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1"/>
  </p:notesMasterIdLst>
  <p:sldIdLst>
    <p:sldId id="876" r:id="rId2"/>
    <p:sldId id="877" r:id="rId3"/>
    <p:sldId id="879" r:id="rId4"/>
    <p:sldId id="256" r:id="rId5"/>
    <p:sldId id="257" r:id="rId6"/>
    <p:sldId id="258" r:id="rId7"/>
    <p:sldId id="259" r:id="rId8"/>
    <p:sldId id="880" r:id="rId9"/>
    <p:sldId id="260" r:id="rId10"/>
    <p:sldId id="261" r:id="rId11"/>
    <p:sldId id="88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882" r:id="rId35"/>
    <p:sldId id="284" r:id="rId36"/>
    <p:sldId id="285" r:id="rId37"/>
    <p:sldId id="286" r:id="rId38"/>
    <p:sldId id="287" r:id="rId39"/>
    <p:sldId id="288" r:id="rId40"/>
    <p:sldId id="289" r:id="rId41"/>
    <p:sldId id="290" r:id="rId42"/>
    <p:sldId id="291" r:id="rId43"/>
    <p:sldId id="292" r:id="rId44"/>
    <p:sldId id="293" r:id="rId45"/>
    <p:sldId id="294" r:id="rId46"/>
    <p:sldId id="295" r:id="rId47"/>
    <p:sldId id="296" r:id="rId48"/>
    <p:sldId id="297" r:id="rId49"/>
    <p:sldId id="298" r:id="rId50"/>
    <p:sldId id="299" r:id="rId51"/>
    <p:sldId id="883" r:id="rId52"/>
    <p:sldId id="302" r:id="rId53"/>
    <p:sldId id="303" r:id="rId54"/>
    <p:sldId id="304" r:id="rId55"/>
    <p:sldId id="305" r:id="rId56"/>
    <p:sldId id="306" r:id="rId57"/>
    <p:sldId id="307" r:id="rId58"/>
    <p:sldId id="308" r:id="rId59"/>
    <p:sldId id="309" r:id="rId60"/>
    <p:sldId id="884" r:id="rId61"/>
    <p:sldId id="310" r:id="rId62"/>
    <p:sldId id="311" r:id="rId63"/>
    <p:sldId id="312" r:id="rId64"/>
    <p:sldId id="313" r:id="rId65"/>
    <p:sldId id="316" r:id="rId66"/>
    <p:sldId id="317" r:id="rId67"/>
    <p:sldId id="314" r:id="rId68"/>
    <p:sldId id="315" r:id="rId69"/>
    <p:sldId id="318" r:id="rId70"/>
    <p:sldId id="319" r:id="rId71"/>
    <p:sldId id="320" r:id="rId72"/>
    <p:sldId id="321" r:id="rId73"/>
    <p:sldId id="322" r:id="rId74"/>
    <p:sldId id="323" r:id="rId75"/>
    <p:sldId id="324" r:id="rId76"/>
    <p:sldId id="325" r:id="rId77"/>
    <p:sldId id="326" r:id="rId78"/>
    <p:sldId id="327" r:id="rId79"/>
    <p:sldId id="328" r:id="rId80"/>
    <p:sldId id="329" r:id="rId81"/>
    <p:sldId id="330" r:id="rId82"/>
    <p:sldId id="331" r:id="rId83"/>
    <p:sldId id="886" r:id="rId84"/>
    <p:sldId id="332" r:id="rId85"/>
    <p:sldId id="333" r:id="rId86"/>
    <p:sldId id="334" r:id="rId87"/>
    <p:sldId id="335" r:id="rId88"/>
    <p:sldId id="336" r:id="rId89"/>
    <p:sldId id="337" r:id="rId90"/>
    <p:sldId id="338" r:id="rId91"/>
    <p:sldId id="339" r:id="rId92"/>
    <p:sldId id="340" r:id="rId93"/>
    <p:sldId id="341" r:id="rId94"/>
    <p:sldId id="342" r:id="rId95"/>
    <p:sldId id="343" r:id="rId96"/>
    <p:sldId id="344" r:id="rId97"/>
    <p:sldId id="345" r:id="rId98"/>
    <p:sldId id="885" r:id="rId99"/>
    <p:sldId id="346" r:id="rId100"/>
    <p:sldId id="347" r:id="rId101"/>
    <p:sldId id="348" r:id="rId102"/>
    <p:sldId id="349" r:id="rId103"/>
    <p:sldId id="350" r:id="rId104"/>
    <p:sldId id="351" r:id="rId105"/>
    <p:sldId id="352" r:id="rId106"/>
    <p:sldId id="353" r:id="rId107"/>
    <p:sldId id="354" r:id="rId108"/>
    <p:sldId id="355" r:id="rId109"/>
    <p:sldId id="356" r:id="rId110"/>
    <p:sldId id="357" r:id="rId111"/>
    <p:sldId id="358" r:id="rId112"/>
    <p:sldId id="359" r:id="rId113"/>
    <p:sldId id="887" r:id="rId114"/>
    <p:sldId id="360" r:id="rId115"/>
    <p:sldId id="361" r:id="rId116"/>
    <p:sldId id="362" r:id="rId117"/>
    <p:sldId id="363" r:id="rId118"/>
    <p:sldId id="364" r:id="rId119"/>
    <p:sldId id="365" r:id="rId120"/>
    <p:sldId id="366" r:id="rId121"/>
    <p:sldId id="367" r:id="rId122"/>
    <p:sldId id="368" r:id="rId123"/>
    <p:sldId id="369" r:id="rId124"/>
    <p:sldId id="370" r:id="rId125"/>
    <p:sldId id="371" r:id="rId126"/>
    <p:sldId id="372" r:id="rId127"/>
    <p:sldId id="373" r:id="rId128"/>
    <p:sldId id="374" r:id="rId129"/>
    <p:sldId id="375" r:id="rId130"/>
    <p:sldId id="376" r:id="rId131"/>
    <p:sldId id="377" r:id="rId132"/>
    <p:sldId id="378" r:id="rId133"/>
    <p:sldId id="379" r:id="rId134"/>
    <p:sldId id="380" r:id="rId135"/>
    <p:sldId id="381" r:id="rId136"/>
    <p:sldId id="382" r:id="rId137"/>
    <p:sldId id="383" r:id="rId138"/>
    <p:sldId id="384" r:id="rId139"/>
    <p:sldId id="385" r:id="rId140"/>
  </p:sldIdLst>
  <p:sldSz cx="9906000" cy="6858000" type="A4"/>
  <p:notesSz cx="6858000" cy="9144000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587" autoAdjust="0"/>
    <p:restoredTop sz="85030" autoAdjust="0"/>
  </p:normalViewPr>
  <p:slideViewPr>
    <p:cSldViewPr>
      <p:cViewPr>
        <p:scale>
          <a:sx n="100" d="100"/>
          <a:sy n="100" d="100"/>
        </p:scale>
        <p:origin x="58" y="-696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theme" Target="theme/theme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>
            <a:extLst>
              <a:ext uri="{FF2B5EF4-FFF2-40B4-BE49-F238E27FC236}">
                <a16:creationId xmlns:a16="http://schemas.microsoft.com/office/drawing/2014/main" id="{A4A1244C-2E78-4BD6-B5E8-37C5D4A1852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>
            <a:extLst>
              <a:ext uri="{FF2B5EF4-FFF2-40B4-BE49-F238E27FC236}">
                <a16:creationId xmlns:a16="http://schemas.microsoft.com/office/drawing/2014/main" id="{0C261ACC-DB14-487D-AD68-939DB86E930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92EE130E-0A03-47B8-B003-2316978978A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スライド イメージ プレースホルダ 3">
            <a:extLst>
              <a:ext uri="{FF2B5EF4-FFF2-40B4-BE49-F238E27FC236}">
                <a16:creationId xmlns:a16="http://schemas.microsoft.com/office/drawing/2014/main" id="{1F1453BE-79BA-408D-8BD9-1088E854476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52500" y="685800"/>
            <a:ext cx="4953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/>
          </a:p>
        </p:txBody>
      </p:sp>
      <p:sp>
        <p:nvSpPr>
          <p:cNvPr id="5" name="ノート プレースホルダ 4">
            <a:extLst>
              <a:ext uri="{FF2B5EF4-FFF2-40B4-BE49-F238E27FC236}">
                <a16:creationId xmlns:a16="http://schemas.microsoft.com/office/drawing/2014/main" id="{8D3CD428-C5F1-496E-9494-95BDF47D566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 5">
            <a:extLst>
              <a:ext uri="{FF2B5EF4-FFF2-40B4-BE49-F238E27FC236}">
                <a16:creationId xmlns:a16="http://schemas.microsoft.com/office/drawing/2014/main" id="{4C58F6C9-B658-4676-85BB-380DFA1786A9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>
            <a:extLst>
              <a:ext uri="{FF2B5EF4-FFF2-40B4-BE49-F238E27FC236}">
                <a16:creationId xmlns:a16="http://schemas.microsoft.com/office/drawing/2014/main" id="{F23FDD5A-B656-410B-AB67-D4D0C2D23C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2E7A447F-70D7-4C04-B029-700DE37A5CB2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A0D62C2-13BB-442F-B100-540EFA68D7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26A4D9C-B835-4F7D-ADE1-17DFDF8DFE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950B80D-482A-45CA-A4E8-D4F695E8D88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724FB76-53BF-466F-9E2A-4F10A42C13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スライド イメージ プレースホルダ 1">
            <a:extLst>
              <a:ext uri="{FF2B5EF4-FFF2-40B4-BE49-F238E27FC236}">
                <a16:creationId xmlns:a16="http://schemas.microsoft.com/office/drawing/2014/main" id="{48A311E5-6023-4A2D-B40A-3C84578E17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ノート プレースホルダ 2">
            <a:extLst>
              <a:ext uri="{FF2B5EF4-FFF2-40B4-BE49-F238E27FC236}">
                <a16:creationId xmlns:a16="http://schemas.microsoft.com/office/drawing/2014/main" id="{BDAA8FC5-5FE1-4039-9CA5-FCF369EDC4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2532" name="スライド番号プレースホルダ 3">
            <a:extLst>
              <a:ext uri="{FF2B5EF4-FFF2-40B4-BE49-F238E27FC236}">
                <a16:creationId xmlns:a16="http://schemas.microsoft.com/office/drawing/2014/main" id="{BD14D0F4-7B63-4F04-9A13-1B56594BB4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3286F0D-0A86-4469-8D8D-76B1E2C2083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スライド イメージ プレースホルダ 1">
            <a:extLst>
              <a:ext uri="{FF2B5EF4-FFF2-40B4-BE49-F238E27FC236}">
                <a16:creationId xmlns:a16="http://schemas.microsoft.com/office/drawing/2014/main" id="{EE492002-FCB7-4D32-812E-F1D11C2D92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6851" name="ノート プレースホルダ 2">
            <a:extLst>
              <a:ext uri="{FF2B5EF4-FFF2-40B4-BE49-F238E27FC236}">
                <a16:creationId xmlns:a16="http://schemas.microsoft.com/office/drawing/2014/main" id="{E7F1B6A8-AE8F-4C8F-A933-6611F873AC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6852" name="スライド番号プレースホルダ 3">
            <a:extLst>
              <a:ext uri="{FF2B5EF4-FFF2-40B4-BE49-F238E27FC236}">
                <a16:creationId xmlns:a16="http://schemas.microsoft.com/office/drawing/2014/main" id="{9836C128-48FC-4498-99DE-FDEA6242EF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B95581-E133-40FC-9408-0E82B93F8B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スライド イメージ プレースホルダ 1">
            <a:extLst>
              <a:ext uri="{FF2B5EF4-FFF2-40B4-BE49-F238E27FC236}">
                <a16:creationId xmlns:a16="http://schemas.microsoft.com/office/drawing/2014/main" id="{CEA77954-57BB-437E-8CAE-049B060A7C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8899" name="ノート プレースホルダ 2">
            <a:extLst>
              <a:ext uri="{FF2B5EF4-FFF2-40B4-BE49-F238E27FC236}">
                <a16:creationId xmlns:a16="http://schemas.microsoft.com/office/drawing/2014/main" id="{A9937C0C-40EA-420C-80DB-AA66E0D279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8900" name="スライド番号プレースホルダ 3">
            <a:extLst>
              <a:ext uri="{FF2B5EF4-FFF2-40B4-BE49-F238E27FC236}">
                <a16:creationId xmlns:a16="http://schemas.microsoft.com/office/drawing/2014/main" id="{28AACE9B-91BE-4870-A9D2-7995454068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F224634-B121-4C0D-8093-F7EAA35AF4A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スライド イメージ プレースホルダ 1">
            <a:extLst>
              <a:ext uri="{FF2B5EF4-FFF2-40B4-BE49-F238E27FC236}">
                <a16:creationId xmlns:a16="http://schemas.microsoft.com/office/drawing/2014/main" id="{FF6F1257-2763-4676-A7A2-5C60E0E295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0947" name="ノート プレースホルダ 2">
            <a:extLst>
              <a:ext uri="{FF2B5EF4-FFF2-40B4-BE49-F238E27FC236}">
                <a16:creationId xmlns:a16="http://schemas.microsoft.com/office/drawing/2014/main" id="{694F3D94-F696-4B25-97E9-90246A5F5F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0948" name="スライド番号プレースホルダ 3">
            <a:extLst>
              <a:ext uri="{FF2B5EF4-FFF2-40B4-BE49-F238E27FC236}">
                <a16:creationId xmlns:a16="http://schemas.microsoft.com/office/drawing/2014/main" id="{F72B707E-FAF4-4222-BA68-54C35D74C0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91FE28A-B514-4FF1-8D10-FE0C1417C8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スライド イメージ プレースホルダ 1">
            <a:extLst>
              <a:ext uri="{FF2B5EF4-FFF2-40B4-BE49-F238E27FC236}">
                <a16:creationId xmlns:a16="http://schemas.microsoft.com/office/drawing/2014/main" id="{CE7C41B7-EAD4-408B-BD66-3E5DA46DE1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2995" name="ノート プレースホルダ 2">
            <a:extLst>
              <a:ext uri="{FF2B5EF4-FFF2-40B4-BE49-F238E27FC236}">
                <a16:creationId xmlns:a16="http://schemas.microsoft.com/office/drawing/2014/main" id="{CD3D9D93-CA2A-4690-BCE1-9D1FDAFB40A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12996" name="スライド番号プレースホルダ 3">
            <a:extLst>
              <a:ext uri="{FF2B5EF4-FFF2-40B4-BE49-F238E27FC236}">
                <a16:creationId xmlns:a16="http://schemas.microsoft.com/office/drawing/2014/main" id="{D3522CE5-EB39-4C15-A386-C79D86D9952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D516837-36FE-4727-82CE-7171493ACF9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スライド イメージ プレースホルダ 1">
            <a:extLst>
              <a:ext uri="{FF2B5EF4-FFF2-40B4-BE49-F238E27FC236}">
                <a16:creationId xmlns:a16="http://schemas.microsoft.com/office/drawing/2014/main" id="{00E777CA-7534-4D2D-833A-2C47787419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43" name="ノート プレースホルダ 2">
            <a:extLst>
              <a:ext uri="{FF2B5EF4-FFF2-40B4-BE49-F238E27FC236}">
                <a16:creationId xmlns:a16="http://schemas.microsoft.com/office/drawing/2014/main" id="{B85CF438-F1C8-4983-8BE9-A16690C29F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15044" name="スライド番号プレースホルダ 3">
            <a:extLst>
              <a:ext uri="{FF2B5EF4-FFF2-40B4-BE49-F238E27FC236}">
                <a16:creationId xmlns:a16="http://schemas.microsoft.com/office/drawing/2014/main" id="{820068B8-E208-452B-807B-CD4615F7B1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B08ECD4-1956-4257-B8AE-A2DC57466C3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スライド イメージ プレースホルダ 1">
            <a:extLst>
              <a:ext uri="{FF2B5EF4-FFF2-40B4-BE49-F238E27FC236}">
                <a16:creationId xmlns:a16="http://schemas.microsoft.com/office/drawing/2014/main" id="{0CD261DC-1CF9-4F81-9213-5279711D014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7091" name="ノート プレースホルダ 2">
            <a:extLst>
              <a:ext uri="{FF2B5EF4-FFF2-40B4-BE49-F238E27FC236}">
                <a16:creationId xmlns:a16="http://schemas.microsoft.com/office/drawing/2014/main" id="{0E8B14EC-7FE4-48EF-930C-3F79FCC8E0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7092" name="スライド番号プレースホルダ 3">
            <a:extLst>
              <a:ext uri="{FF2B5EF4-FFF2-40B4-BE49-F238E27FC236}">
                <a16:creationId xmlns:a16="http://schemas.microsoft.com/office/drawing/2014/main" id="{64A155CE-6331-4277-995D-9BB0444316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1407AD4-1652-4861-9CA5-03786E1F971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スライド イメージ プレースホルダ 1">
            <a:extLst>
              <a:ext uri="{FF2B5EF4-FFF2-40B4-BE49-F238E27FC236}">
                <a16:creationId xmlns:a16="http://schemas.microsoft.com/office/drawing/2014/main" id="{0ABE5BC1-932F-4927-858A-466C651916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9139" name="ノート プレースホルダ 2">
            <a:extLst>
              <a:ext uri="{FF2B5EF4-FFF2-40B4-BE49-F238E27FC236}">
                <a16:creationId xmlns:a16="http://schemas.microsoft.com/office/drawing/2014/main" id="{FEC649C6-C2D6-4D70-803C-14D7596AEE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9140" name="スライド番号プレースホルダ 3">
            <a:extLst>
              <a:ext uri="{FF2B5EF4-FFF2-40B4-BE49-F238E27FC236}">
                <a16:creationId xmlns:a16="http://schemas.microsoft.com/office/drawing/2014/main" id="{52E00191-AF38-4D6D-AA61-72567D4E93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9C97B5-F2BA-49F4-A490-3F3B9491C8B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スライド イメージ プレースホルダ 1">
            <a:extLst>
              <a:ext uri="{FF2B5EF4-FFF2-40B4-BE49-F238E27FC236}">
                <a16:creationId xmlns:a16="http://schemas.microsoft.com/office/drawing/2014/main" id="{3B1A5B34-65FF-481B-8EDA-3A34A77755E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1187" name="ノート プレースホルダ 2">
            <a:extLst>
              <a:ext uri="{FF2B5EF4-FFF2-40B4-BE49-F238E27FC236}">
                <a16:creationId xmlns:a16="http://schemas.microsoft.com/office/drawing/2014/main" id="{1BB7A1ED-C6BE-4CA4-8870-55B755AB146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21188" name="スライド番号プレースホルダ 3">
            <a:extLst>
              <a:ext uri="{FF2B5EF4-FFF2-40B4-BE49-F238E27FC236}">
                <a16:creationId xmlns:a16="http://schemas.microsoft.com/office/drawing/2014/main" id="{BF052305-64FA-42F2-9540-9A7E072DAD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B6DF9F9-1AEC-43C5-95E7-68D4643C71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スライド イメージ プレースホルダ 1">
            <a:extLst>
              <a:ext uri="{FF2B5EF4-FFF2-40B4-BE49-F238E27FC236}">
                <a16:creationId xmlns:a16="http://schemas.microsoft.com/office/drawing/2014/main" id="{889EF95A-7E01-4FF1-858E-35F9432401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3235" name="ノート プレースホルダ 2">
            <a:extLst>
              <a:ext uri="{FF2B5EF4-FFF2-40B4-BE49-F238E27FC236}">
                <a16:creationId xmlns:a16="http://schemas.microsoft.com/office/drawing/2014/main" id="{524472B4-6011-43AF-AF64-685D3F2FE5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23236" name="スライド番号プレースホルダ 3">
            <a:extLst>
              <a:ext uri="{FF2B5EF4-FFF2-40B4-BE49-F238E27FC236}">
                <a16:creationId xmlns:a16="http://schemas.microsoft.com/office/drawing/2014/main" id="{23963BAE-FF41-497B-B07A-EC3E14E527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9720DB5-6C58-42E4-BC72-5D038EE24B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スライド イメージ プレースホルダ 1">
            <a:extLst>
              <a:ext uri="{FF2B5EF4-FFF2-40B4-BE49-F238E27FC236}">
                <a16:creationId xmlns:a16="http://schemas.microsoft.com/office/drawing/2014/main" id="{36A5A84C-B6CF-4DF8-AA8D-1ED6D2EAAD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283" name="ノート プレースホルダ 2">
            <a:extLst>
              <a:ext uri="{FF2B5EF4-FFF2-40B4-BE49-F238E27FC236}">
                <a16:creationId xmlns:a16="http://schemas.microsoft.com/office/drawing/2014/main" id="{BCA54808-AE97-4DD8-AA8B-0329331EC6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25284" name="スライド番号プレースホルダ 3">
            <a:extLst>
              <a:ext uri="{FF2B5EF4-FFF2-40B4-BE49-F238E27FC236}">
                <a16:creationId xmlns:a16="http://schemas.microsoft.com/office/drawing/2014/main" id="{E2CA25C5-F51C-425F-885A-6C950D052F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083135B-182B-4F88-A753-CA864B2691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スライド イメージ プレースホルダ 1">
            <a:extLst>
              <a:ext uri="{FF2B5EF4-FFF2-40B4-BE49-F238E27FC236}">
                <a16:creationId xmlns:a16="http://schemas.microsoft.com/office/drawing/2014/main" id="{6907075C-B3AB-44B1-B5B0-4E0C3BF717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ノート プレースホルダ 2">
            <a:extLst>
              <a:ext uri="{FF2B5EF4-FFF2-40B4-BE49-F238E27FC236}">
                <a16:creationId xmlns:a16="http://schemas.microsoft.com/office/drawing/2014/main" id="{B8E1DACF-FBE1-484B-A2AE-7382CFF793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4580" name="スライド番号プレースホルダ 3">
            <a:extLst>
              <a:ext uri="{FF2B5EF4-FFF2-40B4-BE49-F238E27FC236}">
                <a16:creationId xmlns:a16="http://schemas.microsoft.com/office/drawing/2014/main" id="{89EA6D38-7D6D-455C-BC75-08ED9CD39A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F2285E9-2067-4F4E-80C8-223075CC892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スライド イメージ プレースホルダ 1">
            <a:extLst>
              <a:ext uri="{FF2B5EF4-FFF2-40B4-BE49-F238E27FC236}">
                <a16:creationId xmlns:a16="http://schemas.microsoft.com/office/drawing/2014/main" id="{E365CE43-17C4-4EFA-B5E5-95D973794B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7331" name="ノート プレースホルダ 2">
            <a:extLst>
              <a:ext uri="{FF2B5EF4-FFF2-40B4-BE49-F238E27FC236}">
                <a16:creationId xmlns:a16="http://schemas.microsoft.com/office/drawing/2014/main" id="{9713009C-E1A8-480D-87E5-67FFF2F8D2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27332" name="スライド番号プレースホルダ 3">
            <a:extLst>
              <a:ext uri="{FF2B5EF4-FFF2-40B4-BE49-F238E27FC236}">
                <a16:creationId xmlns:a16="http://schemas.microsoft.com/office/drawing/2014/main" id="{8117E119-2FEE-4382-B15C-5FB0559A6C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6712E3F-2FAC-46FB-9C91-70604BB6685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スライド イメージ プレースホルダ 1">
            <a:extLst>
              <a:ext uri="{FF2B5EF4-FFF2-40B4-BE49-F238E27FC236}">
                <a16:creationId xmlns:a16="http://schemas.microsoft.com/office/drawing/2014/main" id="{9576D369-621D-4C0C-9A05-C49620651BC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9379" name="ノート プレースホルダ 2">
            <a:extLst>
              <a:ext uri="{FF2B5EF4-FFF2-40B4-BE49-F238E27FC236}">
                <a16:creationId xmlns:a16="http://schemas.microsoft.com/office/drawing/2014/main" id="{32D365B8-7ECE-4E09-83A8-81E82C4884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9380" name="スライド番号プレースホルダ 3">
            <a:extLst>
              <a:ext uri="{FF2B5EF4-FFF2-40B4-BE49-F238E27FC236}">
                <a16:creationId xmlns:a16="http://schemas.microsoft.com/office/drawing/2014/main" id="{C7E391A6-273C-4AD1-B495-6229E49EFB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AAE124B-0C7D-4A33-A663-6F29D7DBD81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スライド イメージ プレースホルダ 1">
            <a:extLst>
              <a:ext uri="{FF2B5EF4-FFF2-40B4-BE49-F238E27FC236}">
                <a16:creationId xmlns:a16="http://schemas.microsoft.com/office/drawing/2014/main" id="{275A368E-E2BB-49E1-9761-FFED92C2C1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1427" name="ノート プレースホルダ 2">
            <a:extLst>
              <a:ext uri="{FF2B5EF4-FFF2-40B4-BE49-F238E27FC236}">
                <a16:creationId xmlns:a16="http://schemas.microsoft.com/office/drawing/2014/main" id="{65A51E8D-1761-428F-B450-FDC2066357D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1428" name="スライド番号プレースホルダ 3">
            <a:extLst>
              <a:ext uri="{FF2B5EF4-FFF2-40B4-BE49-F238E27FC236}">
                <a16:creationId xmlns:a16="http://schemas.microsoft.com/office/drawing/2014/main" id="{58230022-753D-4309-B378-18386731D7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7C9D9E7-ACC3-4EC1-9F43-E7210056CA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スライド イメージ プレースホルダ 1">
            <a:extLst>
              <a:ext uri="{FF2B5EF4-FFF2-40B4-BE49-F238E27FC236}">
                <a16:creationId xmlns:a16="http://schemas.microsoft.com/office/drawing/2014/main" id="{2BC26D4E-BFC3-4D0C-9769-AFB16C6248C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3475" name="ノート プレースホルダ 2">
            <a:extLst>
              <a:ext uri="{FF2B5EF4-FFF2-40B4-BE49-F238E27FC236}">
                <a16:creationId xmlns:a16="http://schemas.microsoft.com/office/drawing/2014/main" id="{FA29E28C-B964-4533-A2A4-CA90B1DF5E1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233476" name="スライド番号プレースホルダ 3">
            <a:extLst>
              <a:ext uri="{FF2B5EF4-FFF2-40B4-BE49-F238E27FC236}">
                <a16:creationId xmlns:a16="http://schemas.microsoft.com/office/drawing/2014/main" id="{AD5F39E3-86BB-4AE9-851B-013506C22E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1AE9A87-4E52-4CE5-9BB1-EDB15A711F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スライド イメージ プレースホルダ 1">
            <a:extLst>
              <a:ext uri="{FF2B5EF4-FFF2-40B4-BE49-F238E27FC236}">
                <a16:creationId xmlns:a16="http://schemas.microsoft.com/office/drawing/2014/main" id="{7EB1B677-FBA5-4271-B015-9BBD1C9A57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ノート プレースホルダ 2">
            <a:extLst>
              <a:ext uri="{FF2B5EF4-FFF2-40B4-BE49-F238E27FC236}">
                <a16:creationId xmlns:a16="http://schemas.microsoft.com/office/drawing/2014/main" id="{61177E8C-64B8-44C8-8184-654446F67A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235524" name="スライド番号プレースホルダ 3">
            <a:extLst>
              <a:ext uri="{FF2B5EF4-FFF2-40B4-BE49-F238E27FC236}">
                <a16:creationId xmlns:a16="http://schemas.microsoft.com/office/drawing/2014/main" id="{930FE8BD-CE49-45AB-9C44-9A7F11EAD3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F4E717A-C40B-4E31-821F-9F013559E89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スライド イメージ プレースホルダ 1">
            <a:extLst>
              <a:ext uri="{FF2B5EF4-FFF2-40B4-BE49-F238E27FC236}">
                <a16:creationId xmlns:a16="http://schemas.microsoft.com/office/drawing/2014/main" id="{60B17CC7-BE44-4617-AE4B-FD6937D7F0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7571" name="ノート プレースホルダ 2">
            <a:extLst>
              <a:ext uri="{FF2B5EF4-FFF2-40B4-BE49-F238E27FC236}">
                <a16:creationId xmlns:a16="http://schemas.microsoft.com/office/drawing/2014/main" id="{A10DEA34-CF61-4E54-AB07-4660E9909D9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7572" name="スライド番号プレースホルダ 3">
            <a:extLst>
              <a:ext uri="{FF2B5EF4-FFF2-40B4-BE49-F238E27FC236}">
                <a16:creationId xmlns:a16="http://schemas.microsoft.com/office/drawing/2014/main" id="{771F69A6-7E1E-4703-A929-6EE3A48F45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23ACA9A-1D12-463D-B50C-12BDA8B8710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スライド イメージ プレースホルダ 1">
            <a:extLst>
              <a:ext uri="{FF2B5EF4-FFF2-40B4-BE49-F238E27FC236}">
                <a16:creationId xmlns:a16="http://schemas.microsoft.com/office/drawing/2014/main" id="{1CF36AA8-AE49-4213-8801-0B9D4462021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9619" name="ノート プレースホルダ 2">
            <a:extLst>
              <a:ext uri="{FF2B5EF4-FFF2-40B4-BE49-F238E27FC236}">
                <a16:creationId xmlns:a16="http://schemas.microsoft.com/office/drawing/2014/main" id="{A95FEA83-EA01-4735-81A5-CF251CD56C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9620" name="スライド番号プレースホルダ 3">
            <a:extLst>
              <a:ext uri="{FF2B5EF4-FFF2-40B4-BE49-F238E27FC236}">
                <a16:creationId xmlns:a16="http://schemas.microsoft.com/office/drawing/2014/main" id="{DC279ED2-B663-4AFA-88FC-6BFA10DD35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F8C4143-2F39-4478-B415-719BBB012E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スライド イメージ プレースホルダ 1">
            <a:extLst>
              <a:ext uri="{FF2B5EF4-FFF2-40B4-BE49-F238E27FC236}">
                <a16:creationId xmlns:a16="http://schemas.microsoft.com/office/drawing/2014/main" id="{639E90F8-2063-43BF-A5BD-BBE65A622FF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1667" name="ノート プレースホルダ 2">
            <a:extLst>
              <a:ext uri="{FF2B5EF4-FFF2-40B4-BE49-F238E27FC236}">
                <a16:creationId xmlns:a16="http://schemas.microsoft.com/office/drawing/2014/main" id="{48912875-5EB1-465E-803F-E58963FC56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41668" name="スライド番号プレースホルダ 3">
            <a:extLst>
              <a:ext uri="{FF2B5EF4-FFF2-40B4-BE49-F238E27FC236}">
                <a16:creationId xmlns:a16="http://schemas.microsoft.com/office/drawing/2014/main" id="{A8F5E541-4AC3-420F-AF90-C9795CF788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C86196F-33BA-4FC3-BEF3-9264DE01971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スライド イメージ プレースホルダ 1">
            <a:extLst>
              <a:ext uri="{FF2B5EF4-FFF2-40B4-BE49-F238E27FC236}">
                <a16:creationId xmlns:a16="http://schemas.microsoft.com/office/drawing/2014/main" id="{18BF1633-C26F-4038-95EA-2766C3E837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3715" name="ノート プレースホルダ 2">
            <a:extLst>
              <a:ext uri="{FF2B5EF4-FFF2-40B4-BE49-F238E27FC236}">
                <a16:creationId xmlns:a16="http://schemas.microsoft.com/office/drawing/2014/main" id="{8562F821-F33F-420B-9F3E-5CDE08770A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43716" name="スライド番号プレースホルダ 3">
            <a:extLst>
              <a:ext uri="{FF2B5EF4-FFF2-40B4-BE49-F238E27FC236}">
                <a16:creationId xmlns:a16="http://schemas.microsoft.com/office/drawing/2014/main" id="{4112C611-27CF-428E-8054-FF28AF4090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D4E64B7-85B5-4937-865D-251710EF9B6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スライド イメージ プレースホルダ 1">
            <a:extLst>
              <a:ext uri="{FF2B5EF4-FFF2-40B4-BE49-F238E27FC236}">
                <a16:creationId xmlns:a16="http://schemas.microsoft.com/office/drawing/2014/main" id="{0453679D-376C-46AC-84C9-25E9767C6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63" name="ノート プレースホルダ 2">
            <a:extLst>
              <a:ext uri="{FF2B5EF4-FFF2-40B4-BE49-F238E27FC236}">
                <a16:creationId xmlns:a16="http://schemas.microsoft.com/office/drawing/2014/main" id="{AB8DD47F-9A18-4295-A4DF-E6D661A6A5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5764" name="スライド番号プレースホルダ 3">
            <a:extLst>
              <a:ext uri="{FF2B5EF4-FFF2-40B4-BE49-F238E27FC236}">
                <a16:creationId xmlns:a16="http://schemas.microsoft.com/office/drawing/2014/main" id="{1AF99925-3160-4678-9A88-89C568DE66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0EADAB3-FB6D-4673-927F-4A28CD5BBB5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スライド イメージ プレースホルダ 1">
            <a:extLst>
              <a:ext uri="{FF2B5EF4-FFF2-40B4-BE49-F238E27FC236}">
                <a16:creationId xmlns:a16="http://schemas.microsoft.com/office/drawing/2014/main" id="{4C7D0874-1C81-477A-9D8A-FE727EE033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ノート プレースホルダ 2">
            <a:extLst>
              <a:ext uri="{FF2B5EF4-FFF2-40B4-BE49-F238E27FC236}">
                <a16:creationId xmlns:a16="http://schemas.microsoft.com/office/drawing/2014/main" id="{9982EED7-0BF9-449F-80BA-27C456050B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6628" name="スライド番号プレースホルダ 3">
            <a:extLst>
              <a:ext uri="{FF2B5EF4-FFF2-40B4-BE49-F238E27FC236}">
                <a16:creationId xmlns:a16="http://schemas.microsoft.com/office/drawing/2014/main" id="{A4729662-083C-416B-B155-04C2AD8005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749589F-28DD-47E0-B420-6A3FBABCC2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スライド イメージ プレースホルダ 1">
            <a:extLst>
              <a:ext uri="{FF2B5EF4-FFF2-40B4-BE49-F238E27FC236}">
                <a16:creationId xmlns:a16="http://schemas.microsoft.com/office/drawing/2014/main" id="{EACDB2F5-0139-4A01-B56F-98A37CCBC9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7811" name="ノート プレースホルダ 2">
            <a:extLst>
              <a:ext uri="{FF2B5EF4-FFF2-40B4-BE49-F238E27FC236}">
                <a16:creationId xmlns:a16="http://schemas.microsoft.com/office/drawing/2014/main" id="{269ADF8D-D4BC-4B93-85E5-9E3DF0E0AB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7812" name="スライド番号プレースホルダ 3">
            <a:extLst>
              <a:ext uri="{FF2B5EF4-FFF2-40B4-BE49-F238E27FC236}">
                <a16:creationId xmlns:a16="http://schemas.microsoft.com/office/drawing/2014/main" id="{74F8E00E-6B8D-4171-A4F8-C62763D472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2330B4A-D1CD-4504-A514-3AE93400F13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スライド イメージ プレースホルダ 1">
            <a:extLst>
              <a:ext uri="{FF2B5EF4-FFF2-40B4-BE49-F238E27FC236}">
                <a16:creationId xmlns:a16="http://schemas.microsoft.com/office/drawing/2014/main" id="{54B6D537-35C0-46F1-A533-4B9AAA2E77D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9859" name="ノート プレースホルダ 2">
            <a:extLst>
              <a:ext uri="{FF2B5EF4-FFF2-40B4-BE49-F238E27FC236}">
                <a16:creationId xmlns:a16="http://schemas.microsoft.com/office/drawing/2014/main" id="{E6B3B024-E439-499B-BD39-203B7288920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9860" name="スライド番号プレースホルダ 3">
            <a:extLst>
              <a:ext uri="{FF2B5EF4-FFF2-40B4-BE49-F238E27FC236}">
                <a16:creationId xmlns:a16="http://schemas.microsoft.com/office/drawing/2014/main" id="{E55BB304-42AD-4E0A-A742-027F01D078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5F641DA-8988-45F4-9CE4-F31FD278AA9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スライド イメージ プレースホルダ 1">
            <a:extLst>
              <a:ext uri="{FF2B5EF4-FFF2-40B4-BE49-F238E27FC236}">
                <a16:creationId xmlns:a16="http://schemas.microsoft.com/office/drawing/2014/main" id="{7567FB7B-9883-4D7C-A20A-1C87A1A7CB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1907" name="ノート プレースホルダ 2">
            <a:extLst>
              <a:ext uri="{FF2B5EF4-FFF2-40B4-BE49-F238E27FC236}">
                <a16:creationId xmlns:a16="http://schemas.microsoft.com/office/drawing/2014/main" id="{9678589D-51DF-43A0-92F7-105A41EEFA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1908" name="スライド番号プレースホルダ 3">
            <a:extLst>
              <a:ext uri="{FF2B5EF4-FFF2-40B4-BE49-F238E27FC236}">
                <a16:creationId xmlns:a16="http://schemas.microsoft.com/office/drawing/2014/main" id="{EE3BE88B-41B1-4DC9-9142-2CF0619D9B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2777D98-F8FE-4ABC-AFD4-D0335537BB4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スライド イメージ プレースホルダ 1">
            <a:extLst>
              <a:ext uri="{FF2B5EF4-FFF2-40B4-BE49-F238E27FC236}">
                <a16:creationId xmlns:a16="http://schemas.microsoft.com/office/drawing/2014/main" id="{42C762EB-524E-49EF-BEBF-6AB3F601F1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3955" name="ノート プレースホルダ 2">
            <a:extLst>
              <a:ext uri="{FF2B5EF4-FFF2-40B4-BE49-F238E27FC236}">
                <a16:creationId xmlns:a16="http://schemas.microsoft.com/office/drawing/2014/main" id="{4F6BAEDF-E39D-4BB5-A28D-AF0B3F73F9D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3956" name="スライド番号プレースホルダ 3">
            <a:extLst>
              <a:ext uri="{FF2B5EF4-FFF2-40B4-BE49-F238E27FC236}">
                <a16:creationId xmlns:a16="http://schemas.microsoft.com/office/drawing/2014/main" id="{C05807C5-B85B-4887-B7D4-AC14988C97C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4638DCF-694D-49B1-8C20-23D286A192D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スライド イメージ プレースホルダ 1">
            <a:extLst>
              <a:ext uri="{FF2B5EF4-FFF2-40B4-BE49-F238E27FC236}">
                <a16:creationId xmlns:a16="http://schemas.microsoft.com/office/drawing/2014/main" id="{6571C1F7-72C5-41A8-BA28-1CC6855970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03" name="ノート プレースホルダ 2">
            <a:extLst>
              <a:ext uri="{FF2B5EF4-FFF2-40B4-BE49-F238E27FC236}">
                <a16:creationId xmlns:a16="http://schemas.microsoft.com/office/drawing/2014/main" id="{4EE79AEB-EA60-4F0A-95F4-E16802DADA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6004" name="スライド番号プレースホルダ 3">
            <a:extLst>
              <a:ext uri="{FF2B5EF4-FFF2-40B4-BE49-F238E27FC236}">
                <a16:creationId xmlns:a16="http://schemas.microsoft.com/office/drawing/2014/main" id="{F7CE5ABE-FBE6-4523-902F-D360815698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0AE398-428A-442A-888D-DC6E324F9DF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スライド イメージ プレースホルダ 1">
            <a:extLst>
              <a:ext uri="{FF2B5EF4-FFF2-40B4-BE49-F238E27FC236}">
                <a16:creationId xmlns:a16="http://schemas.microsoft.com/office/drawing/2014/main" id="{661F21AC-9FCF-492E-9B17-3FC1BC70C0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8051" name="ノート プレースホルダ 2">
            <a:extLst>
              <a:ext uri="{FF2B5EF4-FFF2-40B4-BE49-F238E27FC236}">
                <a16:creationId xmlns:a16="http://schemas.microsoft.com/office/drawing/2014/main" id="{BA72D4DC-7D15-4F1B-92B2-3444C29BC4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8052" name="スライド番号プレースホルダ 3">
            <a:extLst>
              <a:ext uri="{FF2B5EF4-FFF2-40B4-BE49-F238E27FC236}">
                <a16:creationId xmlns:a16="http://schemas.microsoft.com/office/drawing/2014/main" id="{62627FED-FD1F-48D6-9CEC-259DE6C8A1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C5902CC-C929-47F7-8222-94A58183811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スライド イメージ プレースホルダ 1">
            <a:extLst>
              <a:ext uri="{FF2B5EF4-FFF2-40B4-BE49-F238E27FC236}">
                <a16:creationId xmlns:a16="http://schemas.microsoft.com/office/drawing/2014/main" id="{7DD800D7-B586-4B2E-9C3B-F64551C24A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0099" name="ノート プレースホルダ 2">
            <a:extLst>
              <a:ext uri="{FF2B5EF4-FFF2-40B4-BE49-F238E27FC236}">
                <a16:creationId xmlns:a16="http://schemas.microsoft.com/office/drawing/2014/main" id="{A466CDDF-B49D-4D25-AC31-BD1BEB5C3D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60100" name="スライド番号プレースホルダ 3">
            <a:extLst>
              <a:ext uri="{FF2B5EF4-FFF2-40B4-BE49-F238E27FC236}">
                <a16:creationId xmlns:a16="http://schemas.microsoft.com/office/drawing/2014/main" id="{3A0DE0E0-0A24-47E5-A67C-464E1D0FC9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51FE77A-5361-4365-8578-2A9E6D6AF33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スライド イメージ プレースホルダ 1">
            <a:extLst>
              <a:ext uri="{FF2B5EF4-FFF2-40B4-BE49-F238E27FC236}">
                <a16:creationId xmlns:a16="http://schemas.microsoft.com/office/drawing/2014/main" id="{8F245194-2F24-4FFD-8166-F4B790C4B5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2147" name="ノート プレースホルダ 2">
            <a:extLst>
              <a:ext uri="{FF2B5EF4-FFF2-40B4-BE49-F238E27FC236}">
                <a16:creationId xmlns:a16="http://schemas.microsoft.com/office/drawing/2014/main" id="{1962EB26-43FF-4A91-9080-AADE56ED44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62148" name="スライド番号プレースホルダ 3">
            <a:extLst>
              <a:ext uri="{FF2B5EF4-FFF2-40B4-BE49-F238E27FC236}">
                <a16:creationId xmlns:a16="http://schemas.microsoft.com/office/drawing/2014/main" id="{23BA7C18-AAC8-4A93-AF79-465644746E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5E6BFAC-79D6-4648-82DD-ED9D718AAE3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スライド イメージ プレースホルダ 1">
            <a:extLst>
              <a:ext uri="{FF2B5EF4-FFF2-40B4-BE49-F238E27FC236}">
                <a16:creationId xmlns:a16="http://schemas.microsoft.com/office/drawing/2014/main" id="{E57BED6C-EDBC-408C-9638-79986B3A56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4195" name="ノート プレースホルダ 2">
            <a:extLst>
              <a:ext uri="{FF2B5EF4-FFF2-40B4-BE49-F238E27FC236}">
                <a16:creationId xmlns:a16="http://schemas.microsoft.com/office/drawing/2014/main" id="{0FEDA822-622D-4D55-B467-A621B5251A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64196" name="スライド番号プレースホルダ 3">
            <a:extLst>
              <a:ext uri="{FF2B5EF4-FFF2-40B4-BE49-F238E27FC236}">
                <a16:creationId xmlns:a16="http://schemas.microsoft.com/office/drawing/2014/main" id="{4D45A240-EEFB-41F9-9145-C03C3CD8FB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8238161-5AFA-46ED-86AB-4DF67122679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スライド イメージ プレースホルダ 1">
            <a:extLst>
              <a:ext uri="{FF2B5EF4-FFF2-40B4-BE49-F238E27FC236}">
                <a16:creationId xmlns:a16="http://schemas.microsoft.com/office/drawing/2014/main" id="{F4E161F2-D3B0-495D-9F81-2EF72089281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ノート プレースホルダ 2">
            <a:extLst>
              <a:ext uri="{FF2B5EF4-FFF2-40B4-BE49-F238E27FC236}">
                <a16:creationId xmlns:a16="http://schemas.microsoft.com/office/drawing/2014/main" id="{78C90A6E-C446-44B1-BD38-3439E5CC4A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676" name="スライド番号プレースホルダ 3">
            <a:extLst>
              <a:ext uri="{FF2B5EF4-FFF2-40B4-BE49-F238E27FC236}">
                <a16:creationId xmlns:a16="http://schemas.microsoft.com/office/drawing/2014/main" id="{CC6C880C-99E0-4763-A3F5-EAA45597F5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8517036-16DE-4034-A163-D256B18DC7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スライド イメージ プレースホルダ 1">
            <a:extLst>
              <a:ext uri="{FF2B5EF4-FFF2-40B4-BE49-F238E27FC236}">
                <a16:creationId xmlns:a16="http://schemas.microsoft.com/office/drawing/2014/main" id="{9B975DB7-24F6-43B6-A8D1-8D09503FA8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ノート プレースホルダ 2">
            <a:extLst>
              <a:ext uri="{FF2B5EF4-FFF2-40B4-BE49-F238E27FC236}">
                <a16:creationId xmlns:a16="http://schemas.microsoft.com/office/drawing/2014/main" id="{5AD868DD-FD80-45C7-BFF8-C0AD3C9DFF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724" name="スライド番号プレースホルダ 3">
            <a:extLst>
              <a:ext uri="{FF2B5EF4-FFF2-40B4-BE49-F238E27FC236}">
                <a16:creationId xmlns:a16="http://schemas.microsoft.com/office/drawing/2014/main" id="{7C00D502-C7F9-4E24-A9EF-C8568BB1B6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C58A26-04A3-431E-AEC5-4499D04506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スライド イメージ プレースホルダ 1">
            <a:extLst>
              <a:ext uri="{FF2B5EF4-FFF2-40B4-BE49-F238E27FC236}">
                <a16:creationId xmlns:a16="http://schemas.microsoft.com/office/drawing/2014/main" id="{6E4411AF-EBBA-4A88-BB74-93BC7F542F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1" name="ノート プレースホルダ 2">
            <a:extLst>
              <a:ext uri="{FF2B5EF4-FFF2-40B4-BE49-F238E27FC236}">
                <a16:creationId xmlns:a16="http://schemas.microsoft.com/office/drawing/2014/main" id="{ABECA2E7-C60B-4B8A-AEFE-ECDF6C2F89D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772" name="スライド番号プレースホルダ 3">
            <a:extLst>
              <a:ext uri="{FF2B5EF4-FFF2-40B4-BE49-F238E27FC236}">
                <a16:creationId xmlns:a16="http://schemas.microsoft.com/office/drawing/2014/main" id="{CC774992-DB2A-477B-B10C-D3A6C5A9E0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4A3CD44-1122-4587-8B8C-14762FC7317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スライド イメージ プレースホルダ 1">
            <a:extLst>
              <a:ext uri="{FF2B5EF4-FFF2-40B4-BE49-F238E27FC236}">
                <a16:creationId xmlns:a16="http://schemas.microsoft.com/office/drawing/2014/main" id="{B0928056-30EB-4D93-84B4-C1E33B7EBE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ノート プレースホルダ 2">
            <a:extLst>
              <a:ext uri="{FF2B5EF4-FFF2-40B4-BE49-F238E27FC236}">
                <a16:creationId xmlns:a16="http://schemas.microsoft.com/office/drawing/2014/main" id="{0ECAA1EE-2460-421A-BFB8-3A4FE478B7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820" name="スライド番号プレースホルダ 3">
            <a:extLst>
              <a:ext uri="{FF2B5EF4-FFF2-40B4-BE49-F238E27FC236}">
                <a16:creationId xmlns:a16="http://schemas.microsoft.com/office/drawing/2014/main" id="{0F1FA3DB-066D-4856-8A73-2C158254EE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DCB7E05-A08D-4359-83E0-D0A9CA5EFBE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スライド イメージ プレースホルダ 1">
            <a:extLst>
              <a:ext uri="{FF2B5EF4-FFF2-40B4-BE49-F238E27FC236}">
                <a16:creationId xmlns:a16="http://schemas.microsoft.com/office/drawing/2014/main" id="{B9D5B784-BD15-41D6-BA04-6BF706E92F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ノート プレースホルダ 2">
            <a:extLst>
              <a:ext uri="{FF2B5EF4-FFF2-40B4-BE49-F238E27FC236}">
                <a16:creationId xmlns:a16="http://schemas.microsoft.com/office/drawing/2014/main" id="{58855F27-FA07-4D0A-84F5-BF0779BF92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6868" name="スライド番号プレースホルダ 3">
            <a:extLst>
              <a:ext uri="{FF2B5EF4-FFF2-40B4-BE49-F238E27FC236}">
                <a16:creationId xmlns:a16="http://schemas.microsoft.com/office/drawing/2014/main" id="{A26C5C05-EDA1-495C-B9D1-BA79C512E9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6A56403-8AEC-4AD2-B02D-D0E3DFA57FF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スライド イメージ プレースホルダ 1">
            <a:extLst>
              <a:ext uri="{FF2B5EF4-FFF2-40B4-BE49-F238E27FC236}">
                <a16:creationId xmlns:a16="http://schemas.microsoft.com/office/drawing/2014/main" id="{649CF182-6621-460B-AD5E-2CFC25CA2D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ノート プレースホルダ 2">
            <a:extLst>
              <a:ext uri="{FF2B5EF4-FFF2-40B4-BE49-F238E27FC236}">
                <a16:creationId xmlns:a16="http://schemas.microsoft.com/office/drawing/2014/main" id="{66BB06FC-3304-4FCF-989E-4E749C06E2A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8916" name="スライド番号プレースホルダ 3">
            <a:extLst>
              <a:ext uri="{FF2B5EF4-FFF2-40B4-BE49-F238E27FC236}">
                <a16:creationId xmlns:a16="http://schemas.microsoft.com/office/drawing/2014/main" id="{824A5BA0-8714-4E7B-824D-29A607ED75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54C8799-C3A2-43D4-BDCC-52FEE354653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スライド イメージ プレースホルダ 1">
            <a:extLst>
              <a:ext uri="{FF2B5EF4-FFF2-40B4-BE49-F238E27FC236}">
                <a16:creationId xmlns:a16="http://schemas.microsoft.com/office/drawing/2014/main" id="{E53E1B08-3758-4792-94F0-234B127FDFD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ノート プレースホルダ 2">
            <a:extLst>
              <a:ext uri="{FF2B5EF4-FFF2-40B4-BE49-F238E27FC236}">
                <a16:creationId xmlns:a16="http://schemas.microsoft.com/office/drawing/2014/main" id="{4E70E12C-5EDB-4EC2-B937-FBE3E683EC6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964" name="スライド番号プレースホルダ 3">
            <a:extLst>
              <a:ext uri="{FF2B5EF4-FFF2-40B4-BE49-F238E27FC236}">
                <a16:creationId xmlns:a16="http://schemas.microsoft.com/office/drawing/2014/main" id="{0617AD6A-7ED4-4532-A4CB-83EB9337CC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D051310-A1D1-41B9-BE6C-5D1C3090576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スライド イメージ プレースホルダ 1">
            <a:extLst>
              <a:ext uri="{FF2B5EF4-FFF2-40B4-BE49-F238E27FC236}">
                <a16:creationId xmlns:a16="http://schemas.microsoft.com/office/drawing/2014/main" id="{F823B381-DF67-48A5-A292-599357DDB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ノート プレースホルダ 2">
            <a:extLst>
              <a:ext uri="{FF2B5EF4-FFF2-40B4-BE49-F238E27FC236}">
                <a16:creationId xmlns:a16="http://schemas.microsoft.com/office/drawing/2014/main" id="{209216F3-9E81-4B3C-BE54-9B5C04F1DF7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48" name="スライド番号プレースホルダ 3">
            <a:extLst>
              <a:ext uri="{FF2B5EF4-FFF2-40B4-BE49-F238E27FC236}">
                <a16:creationId xmlns:a16="http://schemas.microsoft.com/office/drawing/2014/main" id="{B3F6B1C2-5449-4ED6-ABF5-96B73F866C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3E52E2-817B-47BF-8547-58DE44CB50A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スライド イメージ プレースホルダ 1">
            <a:extLst>
              <a:ext uri="{FF2B5EF4-FFF2-40B4-BE49-F238E27FC236}">
                <a16:creationId xmlns:a16="http://schemas.microsoft.com/office/drawing/2014/main" id="{763C8D87-3B31-4D4A-A4B1-DBC7ACCA70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ノート プレースホルダ 2">
            <a:extLst>
              <a:ext uri="{FF2B5EF4-FFF2-40B4-BE49-F238E27FC236}">
                <a16:creationId xmlns:a16="http://schemas.microsoft.com/office/drawing/2014/main" id="{69C8DFBA-7963-4598-B39B-2921C24129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012" name="スライド番号プレースホルダ 3">
            <a:extLst>
              <a:ext uri="{FF2B5EF4-FFF2-40B4-BE49-F238E27FC236}">
                <a16:creationId xmlns:a16="http://schemas.microsoft.com/office/drawing/2014/main" id="{71B346DB-9CF8-4B62-857F-0292E5899D5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9CE2A5D-5152-48B9-AF9F-5066A27FFF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スライド イメージ プレースホルダ 1">
            <a:extLst>
              <a:ext uri="{FF2B5EF4-FFF2-40B4-BE49-F238E27FC236}">
                <a16:creationId xmlns:a16="http://schemas.microsoft.com/office/drawing/2014/main" id="{F0C8746B-DA27-40D2-9579-9755B74E15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ノート プレースホルダ 2">
            <a:extLst>
              <a:ext uri="{FF2B5EF4-FFF2-40B4-BE49-F238E27FC236}">
                <a16:creationId xmlns:a16="http://schemas.microsoft.com/office/drawing/2014/main" id="{ED4A2FA7-84DF-44C3-9215-DE5621CA887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060" name="スライド番号プレースホルダ 3">
            <a:extLst>
              <a:ext uri="{FF2B5EF4-FFF2-40B4-BE49-F238E27FC236}">
                <a16:creationId xmlns:a16="http://schemas.microsoft.com/office/drawing/2014/main" id="{398CF22A-DC69-4BCC-82CA-652494F6AC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DAFD024-7472-4CB5-ADFE-C082142C42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スライド イメージ プレースホルダ 1">
            <a:extLst>
              <a:ext uri="{FF2B5EF4-FFF2-40B4-BE49-F238E27FC236}">
                <a16:creationId xmlns:a16="http://schemas.microsoft.com/office/drawing/2014/main" id="{62ED1A09-848A-4E47-94D2-4F2450622A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ノート プレースホルダ 2">
            <a:extLst>
              <a:ext uri="{FF2B5EF4-FFF2-40B4-BE49-F238E27FC236}">
                <a16:creationId xmlns:a16="http://schemas.microsoft.com/office/drawing/2014/main" id="{EE02A727-AA63-4C54-9934-4793225BB3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108" name="スライド番号プレースホルダ 3">
            <a:extLst>
              <a:ext uri="{FF2B5EF4-FFF2-40B4-BE49-F238E27FC236}">
                <a16:creationId xmlns:a16="http://schemas.microsoft.com/office/drawing/2014/main" id="{2ED52E54-1BDF-4142-939F-4BDFCAA9CE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3D10281-4DA0-4563-B4FA-1CAA7EE162B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スライド イメージ プレースホルダ 1">
            <a:extLst>
              <a:ext uri="{FF2B5EF4-FFF2-40B4-BE49-F238E27FC236}">
                <a16:creationId xmlns:a16="http://schemas.microsoft.com/office/drawing/2014/main" id="{FE2B5685-E8C4-4D86-868A-4CDDF93C04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ノート プレースホルダ 2">
            <a:extLst>
              <a:ext uri="{FF2B5EF4-FFF2-40B4-BE49-F238E27FC236}">
                <a16:creationId xmlns:a16="http://schemas.microsoft.com/office/drawing/2014/main" id="{38F658DD-D3BA-4403-B292-C10BA6D87E3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9156" name="スライド番号プレースホルダ 3">
            <a:extLst>
              <a:ext uri="{FF2B5EF4-FFF2-40B4-BE49-F238E27FC236}">
                <a16:creationId xmlns:a16="http://schemas.microsoft.com/office/drawing/2014/main" id="{5738C0B0-5F38-4AC8-B828-5EF9AE950F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AA05A76-AC5A-4BB7-ADBC-86A4EF8CC4C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スライド イメージ プレースホルダ 1">
            <a:extLst>
              <a:ext uri="{FF2B5EF4-FFF2-40B4-BE49-F238E27FC236}">
                <a16:creationId xmlns:a16="http://schemas.microsoft.com/office/drawing/2014/main" id="{D7D3D1A0-F319-4E10-A1D0-F6B09F30233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ノート プレースホルダ 2">
            <a:extLst>
              <a:ext uri="{FF2B5EF4-FFF2-40B4-BE49-F238E27FC236}">
                <a16:creationId xmlns:a16="http://schemas.microsoft.com/office/drawing/2014/main" id="{9FE02D21-988B-4EBB-A401-0CAD060CB23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204" name="スライド番号プレースホルダ 3">
            <a:extLst>
              <a:ext uri="{FF2B5EF4-FFF2-40B4-BE49-F238E27FC236}">
                <a16:creationId xmlns:a16="http://schemas.microsoft.com/office/drawing/2014/main" id="{DAD18D5D-4239-4A03-8DC5-6E8AF27F74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89A08FD-6062-4FD8-BFB7-B081E1B299A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スライド イメージ プレースホルダ 1">
            <a:extLst>
              <a:ext uri="{FF2B5EF4-FFF2-40B4-BE49-F238E27FC236}">
                <a16:creationId xmlns:a16="http://schemas.microsoft.com/office/drawing/2014/main" id="{1559B32E-43A0-4FA0-A95B-E822F8FE32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ノート プレースホルダ 2">
            <a:extLst>
              <a:ext uri="{FF2B5EF4-FFF2-40B4-BE49-F238E27FC236}">
                <a16:creationId xmlns:a16="http://schemas.microsoft.com/office/drawing/2014/main" id="{7A4E8BA8-095D-4D20-9F9B-A183C9AAE1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3252" name="スライド番号プレースホルダ 3">
            <a:extLst>
              <a:ext uri="{FF2B5EF4-FFF2-40B4-BE49-F238E27FC236}">
                <a16:creationId xmlns:a16="http://schemas.microsoft.com/office/drawing/2014/main" id="{EC45BC78-E4DD-4165-9D4F-F6E80E1A3F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60A91F3-8174-4D7D-8E49-0151C54B10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スライド イメージ プレースホルダ 1">
            <a:extLst>
              <a:ext uri="{FF2B5EF4-FFF2-40B4-BE49-F238E27FC236}">
                <a16:creationId xmlns:a16="http://schemas.microsoft.com/office/drawing/2014/main" id="{0ED3A11A-0638-4722-9038-CFA5D5202FB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ノート プレースホルダ 2">
            <a:extLst>
              <a:ext uri="{FF2B5EF4-FFF2-40B4-BE49-F238E27FC236}">
                <a16:creationId xmlns:a16="http://schemas.microsoft.com/office/drawing/2014/main" id="{CB9CE878-AA04-42A2-A082-CBF813F4CC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5300" name="スライド番号プレースホルダ 3">
            <a:extLst>
              <a:ext uri="{FF2B5EF4-FFF2-40B4-BE49-F238E27FC236}">
                <a16:creationId xmlns:a16="http://schemas.microsoft.com/office/drawing/2014/main" id="{0CDE049C-458A-4E09-BDC1-AD3E240658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2C3C6BE-B973-494B-962A-3D7731837B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スライド イメージ プレースホルダ 1">
            <a:extLst>
              <a:ext uri="{FF2B5EF4-FFF2-40B4-BE49-F238E27FC236}">
                <a16:creationId xmlns:a16="http://schemas.microsoft.com/office/drawing/2014/main" id="{E9013841-FD2C-4641-B237-F69EA84841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ノート プレースホルダ 2">
            <a:extLst>
              <a:ext uri="{FF2B5EF4-FFF2-40B4-BE49-F238E27FC236}">
                <a16:creationId xmlns:a16="http://schemas.microsoft.com/office/drawing/2014/main" id="{2C16BEF3-F2F7-474F-BB24-6420C6AF88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348" name="スライド番号プレースホルダ 3">
            <a:extLst>
              <a:ext uri="{FF2B5EF4-FFF2-40B4-BE49-F238E27FC236}">
                <a16:creationId xmlns:a16="http://schemas.microsoft.com/office/drawing/2014/main" id="{440C5168-6BF8-4227-8DAB-BD654AA7F2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FFB7063-115C-49E0-905D-53ADC48E3A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スライド イメージ プレースホルダ 1">
            <a:extLst>
              <a:ext uri="{FF2B5EF4-FFF2-40B4-BE49-F238E27FC236}">
                <a16:creationId xmlns:a16="http://schemas.microsoft.com/office/drawing/2014/main" id="{47CB8689-8F0F-4C6E-8FE1-3D13C9779A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ノート プレースホルダ 2">
            <a:extLst>
              <a:ext uri="{FF2B5EF4-FFF2-40B4-BE49-F238E27FC236}">
                <a16:creationId xmlns:a16="http://schemas.microsoft.com/office/drawing/2014/main" id="{31CF5584-027A-4134-9F20-12B146530A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9396" name="スライド番号プレースホルダ 3">
            <a:extLst>
              <a:ext uri="{FF2B5EF4-FFF2-40B4-BE49-F238E27FC236}">
                <a16:creationId xmlns:a16="http://schemas.microsoft.com/office/drawing/2014/main" id="{8178A40B-37D1-414D-8C7B-2DB7B0A997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7EDAF5D-C8F1-4A36-9F4F-02185208E08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スライド イメージ プレースホルダ 1">
            <a:extLst>
              <a:ext uri="{FF2B5EF4-FFF2-40B4-BE49-F238E27FC236}">
                <a16:creationId xmlns:a16="http://schemas.microsoft.com/office/drawing/2014/main" id="{8D141128-BD75-4662-8537-C675865E29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3" name="ノート プレースホルダ 2">
            <a:extLst>
              <a:ext uri="{FF2B5EF4-FFF2-40B4-BE49-F238E27FC236}">
                <a16:creationId xmlns:a16="http://schemas.microsoft.com/office/drawing/2014/main" id="{5F7F1B27-7C93-4F1F-A62A-4B847CE9D2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1444" name="スライド番号プレースホルダ 3">
            <a:extLst>
              <a:ext uri="{FF2B5EF4-FFF2-40B4-BE49-F238E27FC236}">
                <a16:creationId xmlns:a16="http://schemas.microsoft.com/office/drawing/2014/main" id="{F23387E1-C217-4FF9-B225-BD13E4DB0A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D27B45D-CB3C-4222-9D5D-712ADC1F37F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スライド イメージ プレースホルダ 1">
            <a:extLst>
              <a:ext uri="{FF2B5EF4-FFF2-40B4-BE49-F238E27FC236}">
                <a16:creationId xmlns:a16="http://schemas.microsoft.com/office/drawing/2014/main" id="{A8F19500-265C-4E18-9E89-F6B5B882C2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5" name="ノート プレースホルダ 2">
            <a:extLst>
              <a:ext uri="{FF2B5EF4-FFF2-40B4-BE49-F238E27FC236}">
                <a16:creationId xmlns:a16="http://schemas.microsoft.com/office/drawing/2014/main" id="{82949BC3-E728-4809-AC3F-0D9E0A2BF7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8196" name="スライド番号プレースホルダ 3">
            <a:extLst>
              <a:ext uri="{FF2B5EF4-FFF2-40B4-BE49-F238E27FC236}">
                <a16:creationId xmlns:a16="http://schemas.microsoft.com/office/drawing/2014/main" id="{47519888-44E5-4AC9-96AE-4EF44A2E12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64DD51-0ED2-423B-AA88-E3F52D88E6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スライド イメージ プレースホルダ 1">
            <a:extLst>
              <a:ext uri="{FF2B5EF4-FFF2-40B4-BE49-F238E27FC236}">
                <a16:creationId xmlns:a16="http://schemas.microsoft.com/office/drawing/2014/main" id="{B5B0D884-3658-466E-A855-C0C6167CC2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ノート プレースホルダ 2">
            <a:extLst>
              <a:ext uri="{FF2B5EF4-FFF2-40B4-BE49-F238E27FC236}">
                <a16:creationId xmlns:a16="http://schemas.microsoft.com/office/drawing/2014/main" id="{C9AB8274-A1B3-4E87-B2EE-C4212A8DA6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3492" name="スライド番号プレースホルダ 3">
            <a:extLst>
              <a:ext uri="{FF2B5EF4-FFF2-40B4-BE49-F238E27FC236}">
                <a16:creationId xmlns:a16="http://schemas.microsoft.com/office/drawing/2014/main" id="{6AB8A1AE-C0E0-4EEE-B203-7F54D055E9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CFA309C-E7F5-439D-97FB-F3CF75D46F0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スライド イメージ プレースホルダ 1">
            <a:extLst>
              <a:ext uri="{FF2B5EF4-FFF2-40B4-BE49-F238E27FC236}">
                <a16:creationId xmlns:a16="http://schemas.microsoft.com/office/drawing/2014/main" id="{FCC84E17-E6F0-46FF-88DB-FD3D6E5359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ノート プレースホルダ 2">
            <a:extLst>
              <a:ext uri="{FF2B5EF4-FFF2-40B4-BE49-F238E27FC236}">
                <a16:creationId xmlns:a16="http://schemas.microsoft.com/office/drawing/2014/main" id="{E43DB7B8-2199-4EF3-9FE6-3B2B29E07E0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540" name="スライド番号プレースホルダ 3">
            <a:extLst>
              <a:ext uri="{FF2B5EF4-FFF2-40B4-BE49-F238E27FC236}">
                <a16:creationId xmlns:a16="http://schemas.microsoft.com/office/drawing/2014/main" id="{E722AED1-8079-4956-B190-AA6C79A403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EFB483-76E7-4464-965E-7FA95E3F61C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スライド イメージ プレースホルダ 1">
            <a:extLst>
              <a:ext uri="{FF2B5EF4-FFF2-40B4-BE49-F238E27FC236}">
                <a16:creationId xmlns:a16="http://schemas.microsoft.com/office/drawing/2014/main" id="{5D7B1629-22E8-4B04-8A17-EC08A2124D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587" name="ノート プレースホルダ 2">
            <a:extLst>
              <a:ext uri="{FF2B5EF4-FFF2-40B4-BE49-F238E27FC236}">
                <a16:creationId xmlns:a16="http://schemas.microsoft.com/office/drawing/2014/main" id="{44BD6081-FDBC-4F54-9110-50ECD3E9973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588" name="スライド番号プレースホルダ 3">
            <a:extLst>
              <a:ext uri="{FF2B5EF4-FFF2-40B4-BE49-F238E27FC236}">
                <a16:creationId xmlns:a16="http://schemas.microsoft.com/office/drawing/2014/main" id="{E5138258-B4B6-4DB1-8155-100DD02680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D5B86DE-4998-47B8-AC74-2EA21692CD3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スライド イメージ プレースホルダ 1">
            <a:extLst>
              <a:ext uri="{FF2B5EF4-FFF2-40B4-BE49-F238E27FC236}">
                <a16:creationId xmlns:a16="http://schemas.microsoft.com/office/drawing/2014/main" id="{4CF6277F-BD3C-4DA6-95C8-304B86DF6E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ノート プレースホルダ 2">
            <a:extLst>
              <a:ext uri="{FF2B5EF4-FFF2-40B4-BE49-F238E27FC236}">
                <a16:creationId xmlns:a16="http://schemas.microsoft.com/office/drawing/2014/main" id="{0DCB46C4-F2E3-4133-B0BD-A696034808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9636" name="スライド番号プレースホルダ 3">
            <a:extLst>
              <a:ext uri="{FF2B5EF4-FFF2-40B4-BE49-F238E27FC236}">
                <a16:creationId xmlns:a16="http://schemas.microsoft.com/office/drawing/2014/main" id="{09D52104-06DC-47AA-9CDD-9698DAA77D2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1F223A0-DCDE-40B7-877E-12B5CF9FB69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スライド イメージ プレースホルダ 1">
            <a:extLst>
              <a:ext uri="{FF2B5EF4-FFF2-40B4-BE49-F238E27FC236}">
                <a16:creationId xmlns:a16="http://schemas.microsoft.com/office/drawing/2014/main" id="{63943795-811D-4806-BC35-4049607994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ノート プレースホルダ 2">
            <a:extLst>
              <a:ext uri="{FF2B5EF4-FFF2-40B4-BE49-F238E27FC236}">
                <a16:creationId xmlns:a16="http://schemas.microsoft.com/office/drawing/2014/main" id="{52994487-3285-41E7-821D-E6F2A69271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1684" name="スライド番号プレースホルダ 3">
            <a:extLst>
              <a:ext uri="{FF2B5EF4-FFF2-40B4-BE49-F238E27FC236}">
                <a16:creationId xmlns:a16="http://schemas.microsoft.com/office/drawing/2014/main" id="{E68373D9-E7F8-4D5E-AC64-6BE50E91A0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56DAA41-7436-475C-85B8-A7C75E9315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スライド イメージ プレースホルダ 1">
            <a:extLst>
              <a:ext uri="{FF2B5EF4-FFF2-40B4-BE49-F238E27FC236}">
                <a16:creationId xmlns:a16="http://schemas.microsoft.com/office/drawing/2014/main" id="{21E7BFA4-6F6A-4EFF-B6BA-332ADB0A800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731" name="ノート プレースホルダ 2">
            <a:extLst>
              <a:ext uri="{FF2B5EF4-FFF2-40B4-BE49-F238E27FC236}">
                <a16:creationId xmlns:a16="http://schemas.microsoft.com/office/drawing/2014/main" id="{70DE9A55-9192-4AEE-B0B2-C421DEE32C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3732" name="スライド番号プレースホルダ 3">
            <a:extLst>
              <a:ext uri="{FF2B5EF4-FFF2-40B4-BE49-F238E27FC236}">
                <a16:creationId xmlns:a16="http://schemas.microsoft.com/office/drawing/2014/main" id="{6EC41244-8B6D-4B98-94D7-86B5FAF9EE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132B524-78B0-41A5-BD3E-8B860023A0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スライド イメージ プレースホルダ 1">
            <a:extLst>
              <a:ext uri="{FF2B5EF4-FFF2-40B4-BE49-F238E27FC236}">
                <a16:creationId xmlns:a16="http://schemas.microsoft.com/office/drawing/2014/main" id="{0B43D1D1-0615-4D8A-BD85-C40AA22CB0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ノート プレースホルダ 2">
            <a:extLst>
              <a:ext uri="{FF2B5EF4-FFF2-40B4-BE49-F238E27FC236}">
                <a16:creationId xmlns:a16="http://schemas.microsoft.com/office/drawing/2014/main" id="{A8BB3454-B378-4D20-8FFA-82FF0FC69F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780" name="スライド番号プレースホルダ 3">
            <a:extLst>
              <a:ext uri="{FF2B5EF4-FFF2-40B4-BE49-F238E27FC236}">
                <a16:creationId xmlns:a16="http://schemas.microsoft.com/office/drawing/2014/main" id="{5DA5BED1-AFBE-449A-8E19-1110758DA1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36CC0CC-5056-41D3-8D1F-317BF21C49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スライド イメージ プレースホルダ 1">
            <a:extLst>
              <a:ext uri="{FF2B5EF4-FFF2-40B4-BE49-F238E27FC236}">
                <a16:creationId xmlns:a16="http://schemas.microsoft.com/office/drawing/2014/main" id="{1EFB3124-0CFE-4102-9169-5F54D40896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7" name="ノート プレースホルダ 2">
            <a:extLst>
              <a:ext uri="{FF2B5EF4-FFF2-40B4-BE49-F238E27FC236}">
                <a16:creationId xmlns:a16="http://schemas.microsoft.com/office/drawing/2014/main" id="{78289BB5-DBE8-4919-B17B-DD48F1AB7D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7828" name="スライド番号プレースホルダ 3">
            <a:extLst>
              <a:ext uri="{FF2B5EF4-FFF2-40B4-BE49-F238E27FC236}">
                <a16:creationId xmlns:a16="http://schemas.microsoft.com/office/drawing/2014/main" id="{6A0E6325-D194-43F2-A16A-7200895FE6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29F0987-E015-47B3-AD8F-0FC1BEDDC2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スライド イメージ プレースホルダ 1">
            <a:extLst>
              <a:ext uri="{FF2B5EF4-FFF2-40B4-BE49-F238E27FC236}">
                <a16:creationId xmlns:a16="http://schemas.microsoft.com/office/drawing/2014/main" id="{31D53056-B936-4FD2-8732-541DA27286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9875" name="ノート プレースホルダ 2">
            <a:extLst>
              <a:ext uri="{FF2B5EF4-FFF2-40B4-BE49-F238E27FC236}">
                <a16:creationId xmlns:a16="http://schemas.microsoft.com/office/drawing/2014/main" id="{D09E6207-6508-442F-AE25-FA1B594076F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9876" name="スライド番号プレースホルダ 3">
            <a:extLst>
              <a:ext uri="{FF2B5EF4-FFF2-40B4-BE49-F238E27FC236}">
                <a16:creationId xmlns:a16="http://schemas.microsoft.com/office/drawing/2014/main" id="{8A5EAC91-5589-4485-BFDF-6FAED1E0CF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059C62C-7C51-45A3-BD4A-8B795CC42B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スライド イメージ プレースホルダ 1">
            <a:extLst>
              <a:ext uri="{FF2B5EF4-FFF2-40B4-BE49-F238E27FC236}">
                <a16:creationId xmlns:a16="http://schemas.microsoft.com/office/drawing/2014/main" id="{DC5F7467-7CC5-4F13-AE06-A1C6B3AA310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23" name="ノート プレースホルダ 2">
            <a:extLst>
              <a:ext uri="{FF2B5EF4-FFF2-40B4-BE49-F238E27FC236}">
                <a16:creationId xmlns:a16="http://schemas.microsoft.com/office/drawing/2014/main" id="{17DF8151-04CD-4FEF-8BA7-4DDA1BA922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81924" name="スライド番号プレースホルダ 3">
            <a:extLst>
              <a:ext uri="{FF2B5EF4-FFF2-40B4-BE49-F238E27FC236}">
                <a16:creationId xmlns:a16="http://schemas.microsoft.com/office/drawing/2014/main" id="{30763507-09D6-447C-ABDD-878838EA41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6BCAC96-B83C-4E9F-B8FD-7594BB45F1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スライド イメージ プレースホルダ 1">
            <a:extLst>
              <a:ext uri="{FF2B5EF4-FFF2-40B4-BE49-F238E27FC236}">
                <a16:creationId xmlns:a16="http://schemas.microsoft.com/office/drawing/2014/main" id="{E199AFB4-E949-4807-9A15-96A945F947D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3" name="ノート プレースホルダ 2">
            <a:extLst>
              <a:ext uri="{FF2B5EF4-FFF2-40B4-BE49-F238E27FC236}">
                <a16:creationId xmlns:a16="http://schemas.microsoft.com/office/drawing/2014/main" id="{2029C6DC-ED52-4FDD-8F06-298E1AEB9F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244" name="スライド番号プレースホルダ 3">
            <a:extLst>
              <a:ext uri="{FF2B5EF4-FFF2-40B4-BE49-F238E27FC236}">
                <a16:creationId xmlns:a16="http://schemas.microsoft.com/office/drawing/2014/main" id="{50FBD046-C9C6-4157-B65A-BE141971747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2E09589-B10A-4BB7-8ECB-ED6207BC71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スライド イメージ プレースホルダ 1">
            <a:extLst>
              <a:ext uri="{FF2B5EF4-FFF2-40B4-BE49-F238E27FC236}">
                <a16:creationId xmlns:a16="http://schemas.microsoft.com/office/drawing/2014/main" id="{3B626549-7CDC-4E40-ADEB-B6C7674D6C3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3971" name="ノート プレースホルダ 2">
            <a:extLst>
              <a:ext uri="{FF2B5EF4-FFF2-40B4-BE49-F238E27FC236}">
                <a16:creationId xmlns:a16="http://schemas.microsoft.com/office/drawing/2014/main" id="{F8BD9E13-48C6-4664-A631-149A40FA70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83972" name="スライド番号プレースホルダ 3">
            <a:extLst>
              <a:ext uri="{FF2B5EF4-FFF2-40B4-BE49-F238E27FC236}">
                <a16:creationId xmlns:a16="http://schemas.microsoft.com/office/drawing/2014/main" id="{DB2C7E02-F790-4F54-99B9-0EE11A6C93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5D667B0-FDA2-4E3E-B50C-044977A2EA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スライド イメージ プレースホルダ 1">
            <a:extLst>
              <a:ext uri="{FF2B5EF4-FFF2-40B4-BE49-F238E27FC236}">
                <a16:creationId xmlns:a16="http://schemas.microsoft.com/office/drawing/2014/main" id="{D955858A-C0FF-4714-BA2C-331F8567C8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6019" name="ノート プレースホルダ 2">
            <a:extLst>
              <a:ext uri="{FF2B5EF4-FFF2-40B4-BE49-F238E27FC236}">
                <a16:creationId xmlns:a16="http://schemas.microsoft.com/office/drawing/2014/main" id="{9B2F2697-2666-4F60-B8D3-64AE561DEF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6020" name="スライド番号プレースホルダ 3">
            <a:extLst>
              <a:ext uri="{FF2B5EF4-FFF2-40B4-BE49-F238E27FC236}">
                <a16:creationId xmlns:a16="http://schemas.microsoft.com/office/drawing/2014/main" id="{2323B208-B987-4358-9593-D9B4BCF13C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FDBFD1A-A9E7-4361-8967-8927CB6195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スライド イメージ プレースホルダ 1">
            <a:extLst>
              <a:ext uri="{FF2B5EF4-FFF2-40B4-BE49-F238E27FC236}">
                <a16:creationId xmlns:a16="http://schemas.microsoft.com/office/drawing/2014/main" id="{FC2C0993-D64C-4E39-9070-3E607A3918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7" name="ノート プレースホルダ 2">
            <a:extLst>
              <a:ext uri="{FF2B5EF4-FFF2-40B4-BE49-F238E27FC236}">
                <a16:creationId xmlns:a16="http://schemas.microsoft.com/office/drawing/2014/main" id="{846E22B4-B40B-42D4-8B1B-6BD5B243DC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8068" name="スライド番号プレースホルダ 3">
            <a:extLst>
              <a:ext uri="{FF2B5EF4-FFF2-40B4-BE49-F238E27FC236}">
                <a16:creationId xmlns:a16="http://schemas.microsoft.com/office/drawing/2014/main" id="{C8A207F6-DF78-48E2-835D-518F683A9F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11AE583-DAEF-4A99-9954-D83C4CF43E6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スライド イメージ プレースホルダ 1">
            <a:extLst>
              <a:ext uri="{FF2B5EF4-FFF2-40B4-BE49-F238E27FC236}">
                <a16:creationId xmlns:a16="http://schemas.microsoft.com/office/drawing/2014/main" id="{86B5F6F0-20AD-46DB-BA37-3DDF4ED837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0115" name="ノート プレースホルダ 2">
            <a:extLst>
              <a:ext uri="{FF2B5EF4-FFF2-40B4-BE49-F238E27FC236}">
                <a16:creationId xmlns:a16="http://schemas.microsoft.com/office/drawing/2014/main" id="{9F5DB68A-5D32-4CF8-9CA9-3CC80476A41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90116" name="スライド番号プレースホルダ 3">
            <a:extLst>
              <a:ext uri="{FF2B5EF4-FFF2-40B4-BE49-F238E27FC236}">
                <a16:creationId xmlns:a16="http://schemas.microsoft.com/office/drawing/2014/main" id="{1D53FD17-74A8-410C-97CF-BAFC150BFA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74FDD33-97C4-45AD-8B90-DE0D0F0D78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スライド イメージ プレースホルダ 1">
            <a:extLst>
              <a:ext uri="{FF2B5EF4-FFF2-40B4-BE49-F238E27FC236}">
                <a16:creationId xmlns:a16="http://schemas.microsoft.com/office/drawing/2014/main" id="{2C6DA52C-9186-4EF2-93CC-AA49E0C2F3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ノート プレースホルダ 2">
            <a:extLst>
              <a:ext uri="{FF2B5EF4-FFF2-40B4-BE49-F238E27FC236}">
                <a16:creationId xmlns:a16="http://schemas.microsoft.com/office/drawing/2014/main" id="{3324D308-0AD9-4390-93DE-57EB2AF234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92164" name="スライド番号プレースホルダ 3">
            <a:extLst>
              <a:ext uri="{FF2B5EF4-FFF2-40B4-BE49-F238E27FC236}">
                <a16:creationId xmlns:a16="http://schemas.microsoft.com/office/drawing/2014/main" id="{C0A1F4FF-4B80-41BC-BEDE-AC613EA93A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0A6EF64-FE49-4772-951E-452528E17FC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スライド イメージ プレースホルダ 1">
            <a:extLst>
              <a:ext uri="{FF2B5EF4-FFF2-40B4-BE49-F238E27FC236}">
                <a16:creationId xmlns:a16="http://schemas.microsoft.com/office/drawing/2014/main" id="{614F7511-1EEA-40C9-A175-0F5A81D7DD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4211" name="ノート プレースホルダ 2">
            <a:extLst>
              <a:ext uri="{FF2B5EF4-FFF2-40B4-BE49-F238E27FC236}">
                <a16:creationId xmlns:a16="http://schemas.microsoft.com/office/drawing/2014/main" id="{D54F2F9D-8204-4C58-93BC-C0A0DF889CF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94212" name="スライド番号プレースホルダ 3">
            <a:extLst>
              <a:ext uri="{FF2B5EF4-FFF2-40B4-BE49-F238E27FC236}">
                <a16:creationId xmlns:a16="http://schemas.microsoft.com/office/drawing/2014/main" id="{FE18ED8A-A5EE-4C91-9A16-CB32519C78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166953-E0BD-4BDC-938E-5B5C9B3C7D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スライド イメージ プレースホルダ 1">
            <a:extLst>
              <a:ext uri="{FF2B5EF4-FFF2-40B4-BE49-F238E27FC236}">
                <a16:creationId xmlns:a16="http://schemas.microsoft.com/office/drawing/2014/main" id="{215E32F4-016A-4929-B7F1-CF96060A10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6259" name="ノート プレースホルダ 2">
            <a:extLst>
              <a:ext uri="{FF2B5EF4-FFF2-40B4-BE49-F238E27FC236}">
                <a16:creationId xmlns:a16="http://schemas.microsoft.com/office/drawing/2014/main" id="{C52ACFB1-327B-4E20-97CE-4BD5AF4C095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96260" name="スライド番号プレースホルダ 3">
            <a:extLst>
              <a:ext uri="{FF2B5EF4-FFF2-40B4-BE49-F238E27FC236}">
                <a16:creationId xmlns:a16="http://schemas.microsoft.com/office/drawing/2014/main" id="{2FFBE40B-3AE4-41CE-A787-CC45A433EC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FEC0CA8-F908-4D75-9863-16575AC7173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スライド イメージ プレースホルダ 1">
            <a:extLst>
              <a:ext uri="{FF2B5EF4-FFF2-40B4-BE49-F238E27FC236}">
                <a16:creationId xmlns:a16="http://schemas.microsoft.com/office/drawing/2014/main" id="{36CFA68C-0452-4F55-9F3C-AA6F8BDBB9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8307" name="ノート プレースホルダ 2">
            <a:extLst>
              <a:ext uri="{FF2B5EF4-FFF2-40B4-BE49-F238E27FC236}">
                <a16:creationId xmlns:a16="http://schemas.microsoft.com/office/drawing/2014/main" id="{CFA1B331-CE1C-46AA-9690-729BB3E1EF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98308" name="スライド番号プレースホルダ 3">
            <a:extLst>
              <a:ext uri="{FF2B5EF4-FFF2-40B4-BE49-F238E27FC236}">
                <a16:creationId xmlns:a16="http://schemas.microsoft.com/office/drawing/2014/main" id="{92D7F419-5F68-4356-84CE-94A88BE18D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BFCE14E-9D05-4B18-BC68-1785DB75F12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スライド イメージ プレースホルダ 1">
            <a:extLst>
              <a:ext uri="{FF2B5EF4-FFF2-40B4-BE49-F238E27FC236}">
                <a16:creationId xmlns:a16="http://schemas.microsoft.com/office/drawing/2014/main" id="{A6AE6FC2-C6EF-47A8-8700-3915A7E4EA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0355" name="ノート プレースホルダ 2">
            <a:extLst>
              <a:ext uri="{FF2B5EF4-FFF2-40B4-BE49-F238E27FC236}">
                <a16:creationId xmlns:a16="http://schemas.microsoft.com/office/drawing/2014/main" id="{8AAA7F26-9BCF-451C-A38D-C3B8138119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0356" name="スライド番号プレースホルダ 3">
            <a:extLst>
              <a:ext uri="{FF2B5EF4-FFF2-40B4-BE49-F238E27FC236}">
                <a16:creationId xmlns:a16="http://schemas.microsoft.com/office/drawing/2014/main" id="{DFEB3924-F9A9-4657-A52D-0AA6752081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01E2C54-A5E9-44FD-8FB6-210C11A7402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スライド イメージ プレースホルダ 1">
            <a:extLst>
              <a:ext uri="{FF2B5EF4-FFF2-40B4-BE49-F238E27FC236}">
                <a16:creationId xmlns:a16="http://schemas.microsoft.com/office/drawing/2014/main" id="{8EA7D514-3727-42FA-9B97-3527EB82CA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03" name="ノート プレースホルダ 2">
            <a:extLst>
              <a:ext uri="{FF2B5EF4-FFF2-40B4-BE49-F238E27FC236}">
                <a16:creationId xmlns:a16="http://schemas.microsoft.com/office/drawing/2014/main" id="{9211B4B6-0F2D-4838-A6F7-D94AC092BB2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2404" name="スライド番号プレースホルダ 3">
            <a:extLst>
              <a:ext uri="{FF2B5EF4-FFF2-40B4-BE49-F238E27FC236}">
                <a16:creationId xmlns:a16="http://schemas.microsoft.com/office/drawing/2014/main" id="{55C21503-8FE1-4BBF-B50E-23956E742E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B8BEB6D-316A-4191-999B-02F23FAD87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スライド イメージ プレースホルダ 1">
            <a:extLst>
              <a:ext uri="{FF2B5EF4-FFF2-40B4-BE49-F238E27FC236}">
                <a16:creationId xmlns:a16="http://schemas.microsoft.com/office/drawing/2014/main" id="{F6D77F2D-A23D-43F2-B4E5-04CD31CD8A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91" name="ノート プレースホルダ 2">
            <a:extLst>
              <a:ext uri="{FF2B5EF4-FFF2-40B4-BE49-F238E27FC236}">
                <a16:creationId xmlns:a16="http://schemas.microsoft.com/office/drawing/2014/main" id="{B235192B-2B9A-4FEA-83A6-E6B8AE38462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2292" name="スライド番号プレースホルダ 3">
            <a:extLst>
              <a:ext uri="{FF2B5EF4-FFF2-40B4-BE49-F238E27FC236}">
                <a16:creationId xmlns:a16="http://schemas.microsoft.com/office/drawing/2014/main" id="{82BBB94B-068C-4743-87D8-D284F884E2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D119C0E-019C-4CCB-8EEF-0FE7FD524F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スライド イメージ プレースホルダ 1">
            <a:extLst>
              <a:ext uri="{FF2B5EF4-FFF2-40B4-BE49-F238E27FC236}">
                <a16:creationId xmlns:a16="http://schemas.microsoft.com/office/drawing/2014/main" id="{4CEBD02C-8B7A-4046-8E73-60CC0EBEEF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4451" name="ノート プレースホルダ 2">
            <a:extLst>
              <a:ext uri="{FF2B5EF4-FFF2-40B4-BE49-F238E27FC236}">
                <a16:creationId xmlns:a16="http://schemas.microsoft.com/office/drawing/2014/main" id="{4C0D3EF9-D488-4961-8E82-2C7AC0E482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4452" name="スライド番号プレースホルダ 3">
            <a:extLst>
              <a:ext uri="{FF2B5EF4-FFF2-40B4-BE49-F238E27FC236}">
                <a16:creationId xmlns:a16="http://schemas.microsoft.com/office/drawing/2014/main" id="{E7B3E60E-FD70-4F49-A28B-2D5201A884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C9E9583-E38E-4887-AF32-3CD3C36FACD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スライド イメージ プレースホルダ 1">
            <a:extLst>
              <a:ext uri="{FF2B5EF4-FFF2-40B4-BE49-F238E27FC236}">
                <a16:creationId xmlns:a16="http://schemas.microsoft.com/office/drawing/2014/main" id="{019236F5-75DC-4619-9633-2213BBD531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6499" name="ノート プレースホルダ 2">
            <a:extLst>
              <a:ext uri="{FF2B5EF4-FFF2-40B4-BE49-F238E27FC236}">
                <a16:creationId xmlns:a16="http://schemas.microsoft.com/office/drawing/2014/main" id="{A349EE1D-5D79-40A2-8731-05DD879E70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6500" name="スライド番号プレースホルダ 3">
            <a:extLst>
              <a:ext uri="{FF2B5EF4-FFF2-40B4-BE49-F238E27FC236}">
                <a16:creationId xmlns:a16="http://schemas.microsoft.com/office/drawing/2014/main" id="{1F025F95-372A-4934-AD02-62C67D0B5A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86DDE92-38AD-4668-94B3-0B5FA59C528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スライド イメージ プレースホルダ 1">
            <a:extLst>
              <a:ext uri="{FF2B5EF4-FFF2-40B4-BE49-F238E27FC236}">
                <a16:creationId xmlns:a16="http://schemas.microsoft.com/office/drawing/2014/main" id="{6E7A2B8B-8883-49BD-9768-4E8F4E0746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7" name="ノート プレースホルダ 2">
            <a:extLst>
              <a:ext uri="{FF2B5EF4-FFF2-40B4-BE49-F238E27FC236}">
                <a16:creationId xmlns:a16="http://schemas.microsoft.com/office/drawing/2014/main" id="{86407540-0AA6-46B9-A7E5-90A55C0F26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8548" name="スライド番号プレースホルダ 3">
            <a:extLst>
              <a:ext uri="{FF2B5EF4-FFF2-40B4-BE49-F238E27FC236}">
                <a16:creationId xmlns:a16="http://schemas.microsoft.com/office/drawing/2014/main" id="{22486662-1733-45B6-95AF-1166E83914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D5C9E64-DD33-4C3B-AC09-F81BD0020B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スライド イメージ プレースホルダ 1">
            <a:extLst>
              <a:ext uri="{FF2B5EF4-FFF2-40B4-BE49-F238E27FC236}">
                <a16:creationId xmlns:a16="http://schemas.microsoft.com/office/drawing/2014/main" id="{DA43F281-8F42-4062-A220-28F1719E56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5" name="ノート プレースホルダ 2">
            <a:extLst>
              <a:ext uri="{FF2B5EF4-FFF2-40B4-BE49-F238E27FC236}">
                <a16:creationId xmlns:a16="http://schemas.microsoft.com/office/drawing/2014/main" id="{04586592-0E52-43F8-8B68-4920F42E41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10596" name="スライド番号プレースホルダ 3">
            <a:extLst>
              <a:ext uri="{FF2B5EF4-FFF2-40B4-BE49-F238E27FC236}">
                <a16:creationId xmlns:a16="http://schemas.microsoft.com/office/drawing/2014/main" id="{12F500B0-CF9D-433D-A7FE-0882FCD110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7A1178-1363-46F3-BA35-FD88761E6C1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スライド イメージ プレースホルダ 1">
            <a:extLst>
              <a:ext uri="{FF2B5EF4-FFF2-40B4-BE49-F238E27FC236}">
                <a16:creationId xmlns:a16="http://schemas.microsoft.com/office/drawing/2014/main" id="{45E0FE9D-A14E-4A7D-BD01-2B2368D0A5E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3" name="ノート プレースホルダ 2">
            <a:extLst>
              <a:ext uri="{FF2B5EF4-FFF2-40B4-BE49-F238E27FC236}">
                <a16:creationId xmlns:a16="http://schemas.microsoft.com/office/drawing/2014/main" id="{01064CC3-02D4-442E-B319-4DCFCCC397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12644" name="スライド番号プレースホルダ 3">
            <a:extLst>
              <a:ext uri="{FF2B5EF4-FFF2-40B4-BE49-F238E27FC236}">
                <a16:creationId xmlns:a16="http://schemas.microsoft.com/office/drawing/2014/main" id="{FCD825BB-7FF2-4AE1-A9C4-B2583C9BDD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CA04F8-F087-40CB-BA2B-CF69F66F33C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スライド イメージ プレースホルダ 1">
            <a:extLst>
              <a:ext uri="{FF2B5EF4-FFF2-40B4-BE49-F238E27FC236}">
                <a16:creationId xmlns:a16="http://schemas.microsoft.com/office/drawing/2014/main" id="{DACF51EC-BE57-439F-A9F6-70A0F06143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1" name="ノート プレースホルダ 2">
            <a:extLst>
              <a:ext uri="{FF2B5EF4-FFF2-40B4-BE49-F238E27FC236}">
                <a16:creationId xmlns:a16="http://schemas.microsoft.com/office/drawing/2014/main" id="{9D0961CC-D274-4297-81CF-F54FA58064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4692" name="スライド番号プレースホルダ 3">
            <a:extLst>
              <a:ext uri="{FF2B5EF4-FFF2-40B4-BE49-F238E27FC236}">
                <a16:creationId xmlns:a16="http://schemas.microsoft.com/office/drawing/2014/main" id="{631EA678-B02C-4039-8EDC-2B24FD5772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B3DEA26-D4D2-4EAE-8079-CD173E5A482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スライド イメージ プレースホルダ 1">
            <a:extLst>
              <a:ext uri="{FF2B5EF4-FFF2-40B4-BE49-F238E27FC236}">
                <a16:creationId xmlns:a16="http://schemas.microsoft.com/office/drawing/2014/main" id="{27C41E5D-39E8-430C-BEF5-5B5A37C94F8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9" name="ノート プレースホルダ 2">
            <a:extLst>
              <a:ext uri="{FF2B5EF4-FFF2-40B4-BE49-F238E27FC236}">
                <a16:creationId xmlns:a16="http://schemas.microsoft.com/office/drawing/2014/main" id="{9D4DC2DD-F55F-451D-B2BF-6D8B44B7E3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6740" name="スライド番号プレースホルダ 3">
            <a:extLst>
              <a:ext uri="{FF2B5EF4-FFF2-40B4-BE49-F238E27FC236}">
                <a16:creationId xmlns:a16="http://schemas.microsoft.com/office/drawing/2014/main" id="{F79ECB0B-AD93-468B-B097-2A8081C26EB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553395E-D34A-45B0-95BC-0C5DC7B892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スライド イメージ プレースホルダ 1">
            <a:extLst>
              <a:ext uri="{FF2B5EF4-FFF2-40B4-BE49-F238E27FC236}">
                <a16:creationId xmlns:a16="http://schemas.microsoft.com/office/drawing/2014/main" id="{A519D3F0-3A12-43D8-93DD-7E76F069D2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7" name="ノート プレースホルダ 2">
            <a:extLst>
              <a:ext uri="{FF2B5EF4-FFF2-40B4-BE49-F238E27FC236}">
                <a16:creationId xmlns:a16="http://schemas.microsoft.com/office/drawing/2014/main" id="{C7118C17-101B-4ECF-896E-28F9F39ABC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8788" name="スライド番号プレースホルダ 3">
            <a:extLst>
              <a:ext uri="{FF2B5EF4-FFF2-40B4-BE49-F238E27FC236}">
                <a16:creationId xmlns:a16="http://schemas.microsoft.com/office/drawing/2014/main" id="{06BA233A-8C56-4DB0-8F21-A56C132DC70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2483580-DF25-4D94-A5F3-0784003E682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スライド イメージ プレースホルダ 1">
            <a:extLst>
              <a:ext uri="{FF2B5EF4-FFF2-40B4-BE49-F238E27FC236}">
                <a16:creationId xmlns:a16="http://schemas.microsoft.com/office/drawing/2014/main" id="{58C03139-F7AC-4A04-9719-9B75538F46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5" name="ノート プレースホルダ 2">
            <a:extLst>
              <a:ext uri="{FF2B5EF4-FFF2-40B4-BE49-F238E27FC236}">
                <a16:creationId xmlns:a16="http://schemas.microsoft.com/office/drawing/2014/main" id="{5EBDABD8-8F76-4832-B5A7-8205CB4737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0836" name="スライド番号プレースホルダ 3">
            <a:extLst>
              <a:ext uri="{FF2B5EF4-FFF2-40B4-BE49-F238E27FC236}">
                <a16:creationId xmlns:a16="http://schemas.microsoft.com/office/drawing/2014/main" id="{C9D7F872-F2DC-492E-B11D-EC3D3C4F4B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20598B5-C951-409B-835C-02AE45E98F0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スライド イメージ プレースホルダ 1">
            <a:extLst>
              <a:ext uri="{FF2B5EF4-FFF2-40B4-BE49-F238E27FC236}">
                <a16:creationId xmlns:a16="http://schemas.microsoft.com/office/drawing/2014/main" id="{C6254D12-116A-4BF3-A410-C7BF50782CC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3" name="ノート プレースホルダ 2">
            <a:extLst>
              <a:ext uri="{FF2B5EF4-FFF2-40B4-BE49-F238E27FC236}">
                <a16:creationId xmlns:a16="http://schemas.microsoft.com/office/drawing/2014/main" id="{99E49DB5-DF72-4178-82EC-DA15DBE1C7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22884" name="スライド番号プレースホルダ 3">
            <a:extLst>
              <a:ext uri="{FF2B5EF4-FFF2-40B4-BE49-F238E27FC236}">
                <a16:creationId xmlns:a16="http://schemas.microsoft.com/office/drawing/2014/main" id="{848C532F-A622-4597-BC12-8F63EC9E03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247B18C-1BA7-41A0-99CD-1941538B58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スライド イメージ プレースホルダ 1">
            <a:extLst>
              <a:ext uri="{FF2B5EF4-FFF2-40B4-BE49-F238E27FC236}">
                <a16:creationId xmlns:a16="http://schemas.microsoft.com/office/drawing/2014/main" id="{73233008-982A-46BA-B97D-94FC3DD531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9" name="ノート プレースホルダ 2">
            <a:extLst>
              <a:ext uri="{FF2B5EF4-FFF2-40B4-BE49-F238E27FC236}">
                <a16:creationId xmlns:a16="http://schemas.microsoft.com/office/drawing/2014/main" id="{EBEF46F4-AF37-45BD-B12C-206DF516F5C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4340" name="スライド番号プレースホルダ 3">
            <a:extLst>
              <a:ext uri="{FF2B5EF4-FFF2-40B4-BE49-F238E27FC236}">
                <a16:creationId xmlns:a16="http://schemas.microsoft.com/office/drawing/2014/main" id="{504E2CC9-E20E-45CE-A73B-9894FAFC21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4CE256F-029C-4FE2-9F25-53CAE7D915C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スライド イメージ プレースホルダ 1">
            <a:extLst>
              <a:ext uri="{FF2B5EF4-FFF2-40B4-BE49-F238E27FC236}">
                <a16:creationId xmlns:a16="http://schemas.microsoft.com/office/drawing/2014/main" id="{23EF555C-2F2D-4DFA-8E02-8085FD6539E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1" name="ノート プレースホルダ 2">
            <a:extLst>
              <a:ext uri="{FF2B5EF4-FFF2-40B4-BE49-F238E27FC236}">
                <a16:creationId xmlns:a16="http://schemas.microsoft.com/office/drawing/2014/main" id="{2802E4B7-391D-41E4-A522-49C0B477F21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24932" name="スライド番号プレースホルダ 3">
            <a:extLst>
              <a:ext uri="{FF2B5EF4-FFF2-40B4-BE49-F238E27FC236}">
                <a16:creationId xmlns:a16="http://schemas.microsoft.com/office/drawing/2014/main" id="{BA087B53-369F-44F7-9689-C86DEB40F11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01D15BC-1D6F-49E4-ACBB-399740C62B6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スライド イメージ プレースホルダ 1">
            <a:extLst>
              <a:ext uri="{FF2B5EF4-FFF2-40B4-BE49-F238E27FC236}">
                <a16:creationId xmlns:a16="http://schemas.microsoft.com/office/drawing/2014/main" id="{5CBEDF13-395F-4BC0-AA2A-D089C078EA4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6979" name="ノート プレースホルダ 2">
            <a:extLst>
              <a:ext uri="{FF2B5EF4-FFF2-40B4-BE49-F238E27FC236}">
                <a16:creationId xmlns:a16="http://schemas.microsoft.com/office/drawing/2014/main" id="{AFB4BE27-76C0-4A3F-B66D-0F148242D7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6980" name="スライド番号プレースホルダ 3">
            <a:extLst>
              <a:ext uri="{FF2B5EF4-FFF2-40B4-BE49-F238E27FC236}">
                <a16:creationId xmlns:a16="http://schemas.microsoft.com/office/drawing/2014/main" id="{EF64BB30-8BC6-423D-A3A6-C4B75D4D6D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9AF8FA4-73BA-43BC-9857-6D9A3AF643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スライド イメージ プレースホルダ 1">
            <a:extLst>
              <a:ext uri="{FF2B5EF4-FFF2-40B4-BE49-F238E27FC236}">
                <a16:creationId xmlns:a16="http://schemas.microsoft.com/office/drawing/2014/main" id="{FFCB0E27-3138-4AEA-8F33-7494FC0995F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9027" name="ノート プレースホルダ 2">
            <a:extLst>
              <a:ext uri="{FF2B5EF4-FFF2-40B4-BE49-F238E27FC236}">
                <a16:creationId xmlns:a16="http://schemas.microsoft.com/office/drawing/2014/main" id="{487BDD12-563E-4107-8E0F-4B06C3A2A3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9028" name="スライド番号プレースホルダ 3">
            <a:extLst>
              <a:ext uri="{FF2B5EF4-FFF2-40B4-BE49-F238E27FC236}">
                <a16:creationId xmlns:a16="http://schemas.microsoft.com/office/drawing/2014/main" id="{DA2AC65B-5460-4A44-AD52-AAF277441F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6A05C4C-F6F1-405C-9946-EADB575E32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スライド イメージ プレースホルダ 1">
            <a:extLst>
              <a:ext uri="{FF2B5EF4-FFF2-40B4-BE49-F238E27FC236}">
                <a16:creationId xmlns:a16="http://schemas.microsoft.com/office/drawing/2014/main" id="{783160C9-F631-4255-9E85-D89D588AED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5" name="ノート プレースホルダ 2">
            <a:extLst>
              <a:ext uri="{FF2B5EF4-FFF2-40B4-BE49-F238E27FC236}">
                <a16:creationId xmlns:a16="http://schemas.microsoft.com/office/drawing/2014/main" id="{A3B9A451-C444-40EB-B69C-6C160AE296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31076" name="スライド番号プレースホルダ 3">
            <a:extLst>
              <a:ext uri="{FF2B5EF4-FFF2-40B4-BE49-F238E27FC236}">
                <a16:creationId xmlns:a16="http://schemas.microsoft.com/office/drawing/2014/main" id="{A47953FE-AFA9-439D-A2BA-21BD7CE7B4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A078466-F9F0-4D74-9AE7-7FEE03F0D93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スライド イメージ プレースホルダ 1">
            <a:extLst>
              <a:ext uri="{FF2B5EF4-FFF2-40B4-BE49-F238E27FC236}">
                <a16:creationId xmlns:a16="http://schemas.microsoft.com/office/drawing/2014/main" id="{9E1432B9-4742-4075-8F70-09605096ED0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3" name="ノート プレースホルダ 2">
            <a:extLst>
              <a:ext uri="{FF2B5EF4-FFF2-40B4-BE49-F238E27FC236}">
                <a16:creationId xmlns:a16="http://schemas.microsoft.com/office/drawing/2014/main" id="{0831F8A7-7D5E-47EC-99D6-DC663E01116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33124" name="スライド番号プレースホルダ 3">
            <a:extLst>
              <a:ext uri="{FF2B5EF4-FFF2-40B4-BE49-F238E27FC236}">
                <a16:creationId xmlns:a16="http://schemas.microsoft.com/office/drawing/2014/main" id="{652232A9-EBB2-42B0-9090-759C4DCAD0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E001480-FACD-49FF-8C3A-023245BA551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スライド イメージ プレースホルダ 1">
            <a:extLst>
              <a:ext uri="{FF2B5EF4-FFF2-40B4-BE49-F238E27FC236}">
                <a16:creationId xmlns:a16="http://schemas.microsoft.com/office/drawing/2014/main" id="{0FF41771-A00D-4DAC-A7C8-666CDB8CB5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5171" name="ノート プレースホルダ 2">
            <a:extLst>
              <a:ext uri="{FF2B5EF4-FFF2-40B4-BE49-F238E27FC236}">
                <a16:creationId xmlns:a16="http://schemas.microsoft.com/office/drawing/2014/main" id="{16F5499A-2F83-4809-87DF-E28C9503F9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5172" name="スライド番号プレースホルダ 3">
            <a:extLst>
              <a:ext uri="{FF2B5EF4-FFF2-40B4-BE49-F238E27FC236}">
                <a16:creationId xmlns:a16="http://schemas.microsoft.com/office/drawing/2014/main" id="{D0938866-65D2-48CA-8246-F87CAE7F4E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AD6BFD8-39B5-4C35-AD2F-5E8F26B9BF7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スライド イメージ プレースホルダ 1">
            <a:extLst>
              <a:ext uri="{FF2B5EF4-FFF2-40B4-BE49-F238E27FC236}">
                <a16:creationId xmlns:a16="http://schemas.microsoft.com/office/drawing/2014/main" id="{6B28AB53-04F9-41CE-BDFB-3F06C88272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7219" name="ノート プレースホルダ 2">
            <a:extLst>
              <a:ext uri="{FF2B5EF4-FFF2-40B4-BE49-F238E27FC236}">
                <a16:creationId xmlns:a16="http://schemas.microsoft.com/office/drawing/2014/main" id="{A9B25819-5A03-4097-8499-B843C6B5899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7220" name="スライド番号プレースホルダ 3">
            <a:extLst>
              <a:ext uri="{FF2B5EF4-FFF2-40B4-BE49-F238E27FC236}">
                <a16:creationId xmlns:a16="http://schemas.microsoft.com/office/drawing/2014/main" id="{6D78D3C6-C7DD-4BA5-997F-20370CF5F9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37544A4-0754-4AF7-8BDA-15FBB13BE9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スライド イメージ プレースホルダ 1">
            <a:extLst>
              <a:ext uri="{FF2B5EF4-FFF2-40B4-BE49-F238E27FC236}">
                <a16:creationId xmlns:a16="http://schemas.microsoft.com/office/drawing/2014/main" id="{9D9237AF-63AC-4313-A756-D2C804826E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7" name="ノート プレースホルダ 2">
            <a:extLst>
              <a:ext uri="{FF2B5EF4-FFF2-40B4-BE49-F238E27FC236}">
                <a16:creationId xmlns:a16="http://schemas.microsoft.com/office/drawing/2014/main" id="{475C0B65-72FF-4202-A4D0-D080CF081C3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39268" name="スライド番号プレースホルダ 3">
            <a:extLst>
              <a:ext uri="{FF2B5EF4-FFF2-40B4-BE49-F238E27FC236}">
                <a16:creationId xmlns:a16="http://schemas.microsoft.com/office/drawing/2014/main" id="{679CD1DD-10E5-44A5-BBCE-3DFB363A82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F6A5132-C8A7-46DE-9FF1-C08A1220B8C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スライド イメージ プレースホルダ 1">
            <a:extLst>
              <a:ext uri="{FF2B5EF4-FFF2-40B4-BE49-F238E27FC236}">
                <a16:creationId xmlns:a16="http://schemas.microsoft.com/office/drawing/2014/main" id="{BEB28545-7C28-4460-A4CF-4D4DF50265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5" name="ノート プレースホルダ 2">
            <a:extLst>
              <a:ext uri="{FF2B5EF4-FFF2-40B4-BE49-F238E27FC236}">
                <a16:creationId xmlns:a16="http://schemas.microsoft.com/office/drawing/2014/main" id="{D69E3031-1EE6-4D9B-A662-307E1254EE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1316" name="スライド番号プレースホルダ 3">
            <a:extLst>
              <a:ext uri="{FF2B5EF4-FFF2-40B4-BE49-F238E27FC236}">
                <a16:creationId xmlns:a16="http://schemas.microsoft.com/office/drawing/2014/main" id="{E334D2B0-26CD-4EC4-91F3-1405E69659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5A0F453-5ECC-49FB-AB64-912B677288A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スライド イメージ プレースホルダ 1">
            <a:extLst>
              <a:ext uri="{FF2B5EF4-FFF2-40B4-BE49-F238E27FC236}">
                <a16:creationId xmlns:a16="http://schemas.microsoft.com/office/drawing/2014/main" id="{0B174728-CEDC-4F0C-BD23-40C182A1AF3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63" name="ノート プレースホルダ 2">
            <a:extLst>
              <a:ext uri="{FF2B5EF4-FFF2-40B4-BE49-F238E27FC236}">
                <a16:creationId xmlns:a16="http://schemas.microsoft.com/office/drawing/2014/main" id="{39BE86AF-915A-4D7A-8367-43AFA67BD2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3364" name="スライド番号プレースホルダ 3">
            <a:extLst>
              <a:ext uri="{FF2B5EF4-FFF2-40B4-BE49-F238E27FC236}">
                <a16:creationId xmlns:a16="http://schemas.microsoft.com/office/drawing/2014/main" id="{23DEB5F8-1593-4C8F-B7C9-4B0D5C8F09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9F361FB-C599-441C-8845-89DA03E3BED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スライド イメージ プレースホルダ 1">
            <a:extLst>
              <a:ext uri="{FF2B5EF4-FFF2-40B4-BE49-F238E27FC236}">
                <a16:creationId xmlns:a16="http://schemas.microsoft.com/office/drawing/2014/main" id="{C8FDB8DC-A18F-476F-B6C8-2404FAB92C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7" name="ノート プレースホルダ 2">
            <a:extLst>
              <a:ext uri="{FF2B5EF4-FFF2-40B4-BE49-F238E27FC236}">
                <a16:creationId xmlns:a16="http://schemas.microsoft.com/office/drawing/2014/main" id="{68D37FAF-3DD6-4731-8C35-614F4DB141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6388" name="スライド番号プレースホルダ 3">
            <a:extLst>
              <a:ext uri="{FF2B5EF4-FFF2-40B4-BE49-F238E27FC236}">
                <a16:creationId xmlns:a16="http://schemas.microsoft.com/office/drawing/2014/main" id="{7E49887F-8D4B-470A-B9F3-F82C11D3C2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ACE8E17-902D-406F-90C6-A4AAEB7E4BB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スライド イメージ プレースホルダ 1">
            <a:extLst>
              <a:ext uri="{FF2B5EF4-FFF2-40B4-BE49-F238E27FC236}">
                <a16:creationId xmlns:a16="http://schemas.microsoft.com/office/drawing/2014/main" id="{4F95E1FF-C42B-498A-AB54-5C799A60FB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5411" name="ノート プレースホルダ 2">
            <a:extLst>
              <a:ext uri="{FF2B5EF4-FFF2-40B4-BE49-F238E27FC236}">
                <a16:creationId xmlns:a16="http://schemas.microsoft.com/office/drawing/2014/main" id="{14B7ECCE-B64A-4D54-9C07-B0A5796F49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5412" name="スライド番号プレースホルダ 3">
            <a:extLst>
              <a:ext uri="{FF2B5EF4-FFF2-40B4-BE49-F238E27FC236}">
                <a16:creationId xmlns:a16="http://schemas.microsoft.com/office/drawing/2014/main" id="{CBC4E8CF-CCFA-4721-9763-618C38F35E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F5D815C-C79A-430D-8535-3613AB48276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スライド イメージ プレースホルダ 1">
            <a:extLst>
              <a:ext uri="{FF2B5EF4-FFF2-40B4-BE49-F238E27FC236}">
                <a16:creationId xmlns:a16="http://schemas.microsoft.com/office/drawing/2014/main" id="{7592B9EC-8B2E-4F55-81D4-FF427BF944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7459" name="ノート プレースホルダ 2">
            <a:extLst>
              <a:ext uri="{FF2B5EF4-FFF2-40B4-BE49-F238E27FC236}">
                <a16:creationId xmlns:a16="http://schemas.microsoft.com/office/drawing/2014/main" id="{48A35849-9367-4387-BCEB-56226C0D28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7460" name="スライド番号プレースホルダ 3">
            <a:extLst>
              <a:ext uri="{FF2B5EF4-FFF2-40B4-BE49-F238E27FC236}">
                <a16:creationId xmlns:a16="http://schemas.microsoft.com/office/drawing/2014/main" id="{01022735-8825-4C21-9347-818BCC432F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0C7C111-46EF-407B-AE48-6E95F5CB376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スライド イメージ プレースホルダ 1">
            <a:extLst>
              <a:ext uri="{FF2B5EF4-FFF2-40B4-BE49-F238E27FC236}">
                <a16:creationId xmlns:a16="http://schemas.microsoft.com/office/drawing/2014/main" id="{D95B046F-700A-476A-85B4-93D97B1F8C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9507" name="ノート プレースホルダ 2">
            <a:extLst>
              <a:ext uri="{FF2B5EF4-FFF2-40B4-BE49-F238E27FC236}">
                <a16:creationId xmlns:a16="http://schemas.microsoft.com/office/drawing/2014/main" id="{CD65477B-C325-410F-B297-56CE97AA6A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9508" name="スライド番号プレースホルダ 3">
            <a:extLst>
              <a:ext uri="{FF2B5EF4-FFF2-40B4-BE49-F238E27FC236}">
                <a16:creationId xmlns:a16="http://schemas.microsoft.com/office/drawing/2014/main" id="{9141AD2B-47D8-4199-9BAE-1EA43BA513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542C74C-6762-49D3-841C-18EC979055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スライド イメージ プレースホルダ 1">
            <a:extLst>
              <a:ext uri="{FF2B5EF4-FFF2-40B4-BE49-F238E27FC236}">
                <a16:creationId xmlns:a16="http://schemas.microsoft.com/office/drawing/2014/main" id="{53A2A745-4F91-4679-8D62-9374B71D79F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1555" name="ノート プレースホルダ 2">
            <a:extLst>
              <a:ext uri="{FF2B5EF4-FFF2-40B4-BE49-F238E27FC236}">
                <a16:creationId xmlns:a16="http://schemas.microsoft.com/office/drawing/2014/main" id="{D2B799A1-8599-4401-A043-97C38E2228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1556" name="スライド番号プレースホルダ 3">
            <a:extLst>
              <a:ext uri="{FF2B5EF4-FFF2-40B4-BE49-F238E27FC236}">
                <a16:creationId xmlns:a16="http://schemas.microsoft.com/office/drawing/2014/main" id="{3589D051-AFE6-434B-8469-2ADC03BF30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05E312C-25CB-4002-989B-02D68D94B2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スライド イメージ プレースホルダ 1">
            <a:extLst>
              <a:ext uri="{FF2B5EF4-FFF2-40B4-BE49-F238E27FC236}">
                <a16:creationId xmlns:a16="http://schemas.microsoft.com/office/drawing/2014/main" id="{B4EEF7E9-8D19-4B2A-8D5B-7DE6ED5B82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03" name="ノート プレースホルダ 2">
            <a:extLst>
              <a:ext uri="{FF2B5EF4-FFF2-40B4-BE49-F238E27FC236}">
                <a16:creationId xmlns:a16="http://schemas.microsoft.com/office/drawing/2014/main" id="{07481178-23B1-4298-AEF6-66855C1024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3604" name="スライド番号プレースホルダ 3">
            <a:extLst>
              <a:ext uri="{FF2B5EF4-FFF2-40B4-BE49-F238E27FC236}">
                <a16:creationId xmlns:a16="http://schemas.microsoft.com/office/drawing/2014/main" id="{91BD7F8B-F999-4B9D-AB57-F6CA59AD95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35FB7DB-2A87-4082-990D-8522EF5844B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スライド イメージ プレースホルダ 1">
            <a:extLst>
              <a:ext uri="{FF2B5EF4-FFF2-40B4-BE49-F238E27FC236}">
                <a16:creationId xmlns:a16="http://schemas.microsoft.com/office/drawing/2014/main" id="{A2006610-EA3E-4767-9B85-0D264BCB94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5651" name="ノート プレースホルダ 2">
            <a:extLst>
              <a:ext uri="{FF2B5EF4-FFF2-40B4-BE49-F238E27FC236}">
                <a16:creationId xmlns:a16="http://schemas.microsoft.com/office/drawing/2014/main" id="{8556A832-7FA4-4186-8D86-A3F68CD896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5652" name="スライド番号プレースホルダ 3">
            <a:extLst>
              <a:ext uri="{FF2B5EF4-FFF2-40B4-BE49-F238E27FC236}">
                <a16:creationId xmlns:a16="http://schemas.microsoft.com/office/drawing/2014/main" id="{76DD80CF-D4B8-4DFC-B1DE-3E65E146E8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722CFF9-2A41-4886-A234-73F3AEEEA41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スライド イメージ プレースホルダ 1">
            <a:extLst>
              <a:ext uri="{FF2B5EF4-FFF2-40B4-BE49-F238E27FC236}">
                <a16:creationId xmlns:a16="http://schemas.microsoft.com/office/drawing/2014/main" id="{0365AA46-4940-408F-AF4A-C14E6F79F8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7699" name="ノート プレースホルダ 2">
            <a:extLst>
              <a:ext uri="{FF2B5EF4-FFF2-40B4-BE49-F238E27FC236}">
                <a16:creationId xmlns:a16="http://schemas.microsoft.com/office/drawing/2014/main" id="{3AEB0646-E4CA-4A5E-BFB0-1821B6723F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7700" name="スライド番号プレースホルダ 3">
            <a:extLst>
              <a:ext uri="{FF2B5EF4-FFF2-40B4-BE49-F238E27FC236}">
                <a16:creationId xmlns:a16="http://schemas.microsoft.com/office/drawing/2014/main" id="{81C106D4-8BA7-4AE3-855D-9197215999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7DC006C-CC0A-48E5-880F-0F2E89E0AAD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スライド イメージ プレースホルダ 1">
            <a:extLst>
              <a:ext uri="{FF2B5EF4-FFF2-40B4-BE49-F238E27FC236}">
                <a16:creationId xmlns:a16="http://schemas.microsoft.com/office/drawing/2014/main" id="{1B90C902-4B97-4A48-9EC8-E589F7EF84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9747" name="ノート プレースホルダ 2">
            <a:extLst>
              <a:ext uri="{FF2B5EF4-FFF2-40B4-BE49-F238E27FC236}">
                <a16:creationId xmlns:a16="http://schemas.microsoft.com/office/drawing/2014/main" id="{38DCBDF3-9D37-4414-9FE6-C239938706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59748" name="スライド番号プレースホルダ 3">
            <a:extLst>
              <a:ext uri="{FF2B5EF4-FFF2-40B4-BE49-F238E27FC236}">
                <a16:creationId xmlns:a16="http://schemas.microsoft.com/office/drawing/2014/main" id="{55E2A4F9-7396-4774-96BB-5A039ABB7C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F9CA054-774C-4F9A-8CEF-6382FFDCD8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スライド イメージ プレースホルダ 1">
            <a:extLst>
              <a:ext uri="{FF2B5EF4-FFF2-40B4-BE49-F238E27FC236}">
                <a16:creationId xmlns:a16="http://schemas.microsoft.com/office/drawing/2014/main" id="{C0D05E21-8AAC-49B0-B07E-87E13E41A40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1795" name="ノート プレースホルダ 2">
            <a:extLst>
              <a:ext uri="{FF2B5EF4-FFF2-40B4-BE49-F238E27FC236}">
                <a16:creationId xmlns:a16="http://schemas.microsoft.com/office/drawing/2014/main" id="{6A69618E-719D-40C1-9D96-CAF7A0CD69A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61796" name="スライド番号プレースホルダ 3">
            <a:extLst>
              <a:ext uri="{FF2B5EF4-FFF2-40B4-BE49-F238E27FC236}">
                <a16:creationId xmlns:a16="http://schemas.microsoft.com/office/drawing/2014/main" id="{512A130E-FFBA-4766-BFCD-FE40E615C8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A1D9412-637D-4B35-8CEE-B534BD43D5F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スライド イメージ プレースホルダ 1">
            <a:extLst>
              <a:ext uri="{FF2B5EF4-FFF2-40B4-BE49-F238E27FC236}">
                <a16:creationId xmlns:a16="http://schemas.microsoft.com/office/drawing/2014/main" id="{ABC1AC56-5033-494F-8738-AB672773B7B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43" name="ノート プレースホルダ 2">
            <a:extLst>
              <a:ext uri="{FF2B5EF4-FFF2-40B4-BE49-F238E27FC236}">
                <a16:creationId xmlns:a16="http://schemas.microsoft.com/office/drawing/2014/main" id="{918C6B54-F00A-4A1A-9785-F419585829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63844" name="スライド番号プレースホルダ 3">
            <a:extLst>
              <a:ext uri="{FF2B5EF4-FFF2-40B4-BE49-F238E27FC236}">
                <a16:creationId xmlns:a16="http://schemas.microsoft.com/office/drawing/2014/main" id="{71EE77A0-0E4E-4640-9760-3245899771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E76618E-7BFE-445E-8EE9-97EC2DD01E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スライド イメージ プレースホルダ 1">
            <a:extLst>
              <a:ext uri="{FF2B5EF4-FFF2-40B4-BE49-F238E27FC236}">
                <a16:creationId xmlns:a16="http://schemas.microsoft.com/office/drawing/2014/main" id="{2AAD1B0E-E7B6-42F4-805B-B5078AB1CA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ノート プレースホルダ 2">
            <a:extLst>
              <a:ext uri="{FF2B5EF4-FFF2-40B4-BE49-F238E27FC236}">
                <a16:creationId xmlns:a16="http://schemas.microsoft.com/office/drawing/2014/main" id="{B53AF3ED-656F-4113-B6A1-B7C0F4E2F4F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436" name="スライド番号プレースホルダ 3">
            <a:extLst>
              <a:ext uri="{FF2B5EF4-FFF2-40B4-BE49-F238E27FC236}">
                <a16:creationId xmlns:a16="http://schemas.microsoft.com/office/drawing/2014/main" id="{D21DEA95-E237-4898-83C9-E7F4BC2A0D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84D8FA-3DAB-400D-903F-8965CC4B34B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スライド イメージ プレースホルダ 1">
            <a:extLst>
              <a:ext uri="{FF2B5EF4-FFF2-40B4-BE49-F238E27FC236}">
                <a16:creationId xmlns:a16="http://schemas.microsoft.com/office/drawing/2014/main" id="{D4955FC0-2CD1-44A9-BD2F-D08098351C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5891" name="ノート プレースホルダ 2">
            <a:extLst>
              <a:ext uri="{FF2B5EF4-FFF2-40B4-BE49-F238E27FC236}">
                <a16:creationId xmlns:a16="http://schemas.microsoft.com/office/drawing/2014/main" id="{FCE33942-F2EA-40EA-AB39-E2AE8C853B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65892" name="スライド番号プレースホルダ 3">
            <a:extLst>
              <a:ext uri="{FF2B5EF4-FFF2-40B4-BE49-F238E27FC236}">
                <a16:creationId xmlns:a16="http://schemas.microsoft.com/office/drawing/2014/main" id="{A7919091-70A2-45E3-A12A-D66E784EC9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E5AA088-AEBA-46F9-B024-F4815852986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スライド イメージ プレースホルダ 1">
            <a:extLst>
              <a:ext uri="{FF2B5EF4-FFF2-40B4-BE49-F238E27FC236}">
                <a16:creationId xmlns:a16="http://schemas.microsoft.com/office/drawing/2014/main" id="{D6337C56-F951-42E4-B030-5B464BEC9B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7939" name="ノート プレースホルダ 2">
            <a:extLst>
              <a:ext uri="{FF2B5EF4-FFF2-40B4-BE49-F238E27FC236}">
                <a16:creationId xmlns:a16="http://schemas.microsoft.com/office/drawing/2014/main" id="{3EC58124-AC37-4778-911C-A2F40D32BD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67940" name="スライド番号プレースホルダ 3">
            <a:extLst>
              <a:ext uri="{FF2B5EF4-FFF2-40B4-BE49-F238E27FC236}">
                <a16:creationId xmlns:a16="http://schemas.microsoft.com/office/drawing/2014/main" id="{86185536-0F11-48FF-8F0B-481CF6CAB0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7B3F9BB-FD9D-47DE-B7E7-FD2384F0CA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スライド イメージ プレースホルダ 1">
            <a:extLst>
              <a:ext uri="{FF2B5EF4-FFF2-40B4-BE49-F238E27FC236}">
                <a16:creationId xmlns:a16="http://schemas.microsoft.com/office/drawing/2014/main" id="{14669646-244C-495B-B301-8184E62E9B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9987" name="ノート プレースホルダ 2">
            <a:extLst>
              <a:ext uri="{FF2B5EF4-FFF2-40B4-BE49-F238E27FC236}">
                <a16:creationId xmlns:a16="http://schemas.microsoft.com/office/drawing/2014/main" id="{6C3EA49F-2EC5-4475-BD70-4D73308DFB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69988" name="スライド番号プレースホルダ 3">
            <a:extLst>
              <a:ext uri="{FF2B5EF4-FFF2-40B4-BE49-F238E27FC236}">
                <a16:creationId xmlns:a16="http://schemas.microsoft.com/office/drawing/2014/main" id="{978156BA-C9E2-4D72-8390-5A04F1A813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7F8FD16-8FF0-4B63-848C-3597952CA7C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スライド イメージ プレースホルダ 1">
            <a:extLst>
              <a:ext uri="{FF2B5EF4-FFF2-40B4-BE49-F238E27FC236}">
                <a16:creationId xmlns:a16="http://schemas.microsoft.com/office/drawing/2014/main" id="{2ADD0051-EC0F-4D1C-AF36-2EFD9C6545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2035" name="ノート プレースホルダ 2">
            <a:extLst>
              <a:ext uri="{FF2B5EF4-FFF2-40B4-BE49-F238E27FC236}">
                <a16:creationId xmlns:a16="http://schemas.microsoft.com/office/drawing/2014/main" id="{121391C7-1721-4FB6-973E-A60CA1EA4C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72036" name="スライド番号プレースホルダ 3">
            <a:extLst>
              <a:ext uri="{FF2B5EF4-FFF2-40B4-BE49-F238E27FC236}">
                <a16:creationId xmlns:a16="http://schemas.microsoft.com/office/drawing/2014/main" id="{917775DC-B0C1-4B04-B0DF-61AC2984BF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E86F5FD-A7E8-4E19-BE33-4F2D86DC32A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スライド イメージ プレースホルダ 1">
            <a:extLst>
              <a:ext uri="{FF2B5EF4-FFF2-40B4-BE49-F238E27FC236}">
                <a16:creationId xmlns:a16="http://schemas.microsoft.com/office/drawing/2014/main" id="{717CCC50-1286-4084-8465-F819659D67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083" name="ノート プレースホルダ 2">
            <a:extLst>
              <a:ext uri="{FF2B5EF4-FFF2-40B4-BE49-F238E27FC236}">
                <a16:creationId xmlns:a16="http://schemas.microsoft.com/office/drawing/2014/main" id="{69E41B2C-CD9F-4E64-8F11-F2C0683D40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74084" name="スライド番号プレースホルダ 3">
            <a:extLst>
              <a:ext uri="{FF2B5EF4-FFF2-40B4-BE49-F238E27FC236}">
                <a16:creationId xmlns:a16="http://schemas.microsoft.com/office/drawing/2014/main" id="{B5D9C50C-256B-42EF-AAC6-7053C77295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8B82A07-5679-49BF-A002-B4EEACE2D06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スライド イメージ プレースホルダ 1">
            <a:extLst>
              <a:ext uri="{FF2B5EF4-FFF2-40B4-BE49-F238E27FC236}">
                <a16:creationId xmlns:a16="http://schemas.microsoft.com/office/drawing/2014/main" id="{F1389ACC-8750-4648-B232-89F658CBEB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6131" name="ノート プレースホルダ 2">
            <a:extLst>
              <a:ext uri="{FF2B5EF4-FFF2-40B4-BE49-F238E27FC236}">
                <a16:creationId xmlns:a16="http://schemas.microsoft.com/office/drawing/2014/main" id="{46F92C56-1DBF-4145-B882-477FD677DE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76132" name="スライド番号プレースホルダ 3">
            <a:extLst>
              <a:ext uri="{FF2B5EF4-FFF2-40B4-BE49-F238E27FC236}">
                <a16:creationId xmlns:a16="http://schemas.microsoft.com/office/drawing/2014/main" id="{C1E5E292-FEB7-4A67-BE82-12988BE95D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30DE95D-1EF9-40B2-9FB6-C4B09934DB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スライド イメージ プレースホルダ 1">
            <a:extLst>
              <a:ext uri="{FF2B5EF4-FFF2-40B4-BE49-F238E27FC236}">
                <a16:creationId xmlns:a16="http://schemas.microsoft.com/office/drawing/2014/main" id="{A616E112-144F-4E95-B7F8-ADA015B5DA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8179" name="ノート プレースホルダ 2">
            <a:extLst>
              <a:ext uri="{FF2B5EF4-FFF2-40B4-BE49-F238E27FC236}">
                <a16:creationId xmlns:a16="http://schemas.microsoft.com/office/drawing/2014/main" id="{F61A9E17-DC52-406F-BC14-AC0032D2425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78180" name="スライド番号プレースホルダ 3">
            <a:extLst>
              <a:ext uri="{FF2B5EF4-FFF2-40B4-BE49-F238E27FC236}">
                <a16:creationId xmlns:a16="http://schemas.microsoft.com/office/drawing/2014/main" id="{266A5B1E-1CFD-4942-8D8A-09D654EFC8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8AA763E-5626-4D3B-8556-359015A6262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スライド イメージ プレースホルダ 1">
            <a:extLst>
              <a:ext uri="{FF2B5EF4-FFF2-40B4-BE49-F238E27FC236}">
                <a16:creationId xmlns:a16="http://schemas.microsoft.com/office/drawing/2014/main" id="{C685F8A6-A526-41DE-B923-AF4A42DC38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0227" name="ノート プレースホルダ 2">
            <a:extLst>
              <a:ext uri="{FF2B5EF4-FFF2-40B4-BE49-F238E27FC236}">
                <a16:creationId xmlns:a16="http://schemas.microsoft.com/office/drawing/2014/main" id="{7A44E3ED-ABBC-4EDC-8557-28EBA521A3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0228" name="スライド番号プレースホルダ 3">
            <a:extLst>
              <a:ext uri="{FF2B5EF4-FFF2-40B4-BE49-F238E27FC236}">
                <a16:creationId xmlns:a16="http://schemas.microsoft.com/office/drawing/2014/main" id="{F25EB618-BD8B-4485-BBF7-34BEDE41AF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8621B2A-8236-45DF-B6DF-A116255FCA0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スライド イメージ プレースホルダ 1">
            <a:extLst>
              <a:ext uri="{FF2B5EF4-FFF2-40B4-BE49-F238E27FC236}">
                <a16:creationId xmlns:a16="http://schemas.microsoft.com/office/drawing/2014/main" id="{3AB23FB6-CA48-4647-9A05-36435CAA86E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2275" name="ノート プレースホルダ 2">
            <a:extLst>
              <a:ext uri="{FF2B5EF4-FFF2-40B4-BE49-F238E27FC236}">
                <a16:creationId xmlns:a16="http://schemas.microsoft.com/office/drawing/2014/main" id="{FA5DE4C0-127E-41DA-89D4-6ED7ABD5E8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2276" name="スライド番号プレースホルダ 3">
            <a:extLst>
              <a:ext uri="{FF2B5EF4-FFF2-40B4-BE49-F238E27FC236}">
                <a16:creationId xmlns:a16="http://schemas.microsoft.com/office/drawing/2014/main" id="{87EA21D4-A7F4-4D44-9EE9-2530973A20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3224211-1B47-4C11-9984-136E863141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スライド イメージ プレースホルダ 1">
            <a:extLst>
              <a:ext uri="{FF2B5EF4-FFF2-40B4-BE49-F238E27FC236}">
                <a16:creationId xmlns:a16="http://schemas.microsoft.com/office/drawing/2014/main" id="{9CD40439-EE39-418A-BE37-7A4DE0C9AE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23" name="ノート プレースホルダ 2">
            <a:extLst>
              <a:ext uri="{FF2B5EF4-FFF2-40B4-BE49-F238E27FC236}">
                <a16:creationId xmlns:a16="http://schemas.microsoft.com/office/drawing/2014/main" id="{227E6B74-EFF7-4E0C-AC45-1C31B9F52F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84324" name="スライド番号プレースホルダ 3">
            <a:extLst>
              <a:ext uri="{FF2B5EF4-FFF2-40B4-BE49-F238E27FC236}">
                <a16:creationId xmlns:a16="http://schemas.microsoft.com/office/drawing/2014/main" id="{63CEDA7D-1129-4F4F-8FFA-2070AE0CB9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89803A5-4875-4BC8-AE3A-8530EB00F78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スライド イメージ プレースホルダ 1">
            <a:extLst>
              <a:ext uri="{FF2B5EF4-FFF2-40B4-BE49-F238E27FC236}">
                <a16:creationId xmlns:a16="http://schemas.microsoft.com/office/drawing/2014/main" id="{8083540B-313A-4C23-8CF4-78A14C37433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ノート プレースホルダ 2">
            <a:extLst>
              <a:ext uri="{FF2B5EF4-FFF2-40B4-BE49-F238E27FC236}">
                <a16:creationId xmlns:a16="http://schemas.microsoft.com/office/drawing/2014/main" id="{73F57CB9-F257-4047-9772-CA6A8728C0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0484" name="スライド番号プレースホルダ 3">
            <a:extLst>
              <a:ext uri="{FF2B5EF4-FFF2-40B4-BE49-F238E27FC236}">
                <a16:creationId xmlns:a16="http://schemas.microsoft.com/office/drawing/2014/main" id="{39AD0988-2926-407A-BE4B-83C971C6F8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DE5A8B1-52E7-4D55-8749-0514D2AB76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スライド イメージ プレースホルダ 1">
            <a:extLst>
              <a:ext uri="{FF2B5EF4-FFF2-40B4-BE49-F238E27FC236}">
                <a16:creationId xmlns:a16="http://schemas.microsoft.com/office/drawing/2014/main" id="{9A538C72-2A06-47DA-A67F-96153CD230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6371" name="ノート プレースホルダ 2">
            <a:extLst>
              <a:ext uri="{FF2B5EF4-FFF2-40B4-BE49-F238E27FC236}">
                <a16:creationId xmlns:a16="http://schemas.microsoft.com/office/drawing/2014/main" id="{42C924DE-796D-49D7-BA66-2C9F00C9A2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86372" name="スライド番号プレースホルダ 3">
            <a:extLst>
              <a:ext uri="{FF2B5EF4-FFF2-40B4-BE49-F238E27FC236}">
                <a16:creationId xmlns:a16="http://schemas.microsoft.com/office/drawing/2014/main" id="{D8D484D5-3A47-427C-B1C8-13B27F5296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5F2D0D9-A1A7-4BAF-8D08-6DECD09297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スライド イメージ プレースホルダ 1">
            <a:extLst>
              <a:ext uri="{FF2B5EF4-FFF2-40B4-BE49-F238E27FC236}">
                <a16:creationId xmlns:a16="http://schemas.microsoft.com/office/drawing/2014/main" id="{EA425B24-1D3A-4B1C-B594-4A95C5E16C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8419" name="ノート プレースホルダ 2">
            <a:extLst>
              <a:ext uri="{FF2B5EF4-FFF2-40B4-BE49-F238E27FC236}">
                <a16:creationId xmlns:a16="http://schemas.microsoft.com/office/drawing/2014/main" id="{FEB443AA-63A8-462E-9D1C-C98E67AA84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88420" name="スライド番号プレースホルダ 3">
            <a:extLst>
              <a:ext uri="{FF2B5EF4-FFF2-40B4-BE49-F238E27FC236}">
                <a16:creationId xmlns:a16="http://schemas.microsoft.com/office/drawing/2014/main" id="{28B7EBC8-FF14-4761-9361-02FAA35AE2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F2C96D6-6454-42C0-BDE6-37DD28113D2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スライド イメージ プレースホルダ 1">
            <a:extLst>
              <a:ext uri="{FF2B5EF4-FFF2-40B4-BE49-F238E27FC236}">
                <a16:creationId xmlns:a16="http://schemas.microsoft.com/office/drawing/2014/main" id="{27FDDCE6-FBA8-4181-97A8-14841CEB43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0467" name="ノート プレースホルダ 2">
            <a:extLst>
              <a:ext uri="{FF2B5EF4-FFF2-40B4-BE49-F238E27FC236}">
                <a16:creationId xmlns:a16="http://schemas.microsoft.com/office/drawing/2014/main" id="{3627025D-CC65-4855-9E37-CA47AF132C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90468" name="スライド番号プレースホルダ 3">
            <a:extLst>
              <a:ext uri="{FF2B5EF4-FFF2-40B4-BE49-F238E27FC236}">
                <a16:creationId xmlns:a16="http://schemas.microsoft.com/office/drawing/2014/main" id="{2762F925-569F-43F4-9B60-19A764E33A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ED79764-E4E9-4723-AC77-F0D0164BC0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スライド イメージ プレースホルダ 1">
            <a:extLst>
              <a:ext uri="{FF2B5EF4-FFF2-40B4-BE49-F238E27FC236}">
                <a16:creationId xmlns:a16="http://schemas.microsoft.com/office/drawing/2014/main" id="{EA562A37-B056-4D99-858F-859957F2AD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2515" name="ノート プレースホルダ 2">
            <a:extLst>
              <a:ext uri="{FF2B5EF4-FFF2-40B4-BE49-F238E27FC236}">
                <a16:creationId xmlns:a16="http://schemas.microsoft.com/office/drawing/2014/main" id="{519D44CB-55DA-4174-B217-37AC1FCBFD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2516" name="スライド番号プレースホルダ 3">
            <a:extLst>
              <a:ext uri="{FF2B5EF4-FFF2-40B4-BE49-F238E27FC236}">
                <a16:creationId xmlns:a16="http://schemas.microsoft.com/office/drawing/2014/main" id="{47E59B0B-D790-40BB-B776-F9A8EFEAEF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720D750-43B8-4676-BE78-7F3EB29AC67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スライド イメージ プレースホルダ 1">
            <a:extLst>
              <a:ext uri="{FF2B5EF4-FFF2-40B4-BE49-F238E27FC236}">
                <a16:creationId xmlns:a16="http://schemas.microsoft.com/office/drawing/2014/main" id="{21D4E2D0-3F91-46E4-88B3-2835070A259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63" name="ノート プレースホルダ 2">
            <a:extLst>
              <a:ext uri="{FF2B5EF4-FFF2-40B4-BE49-F238E27FC236}">
                <a16:creationId xmlns:a16="http://schemas.microsoft.com/office/drawing/2014/main" id="{DDAAA6DB-AF96-4860-838F-5A585164E0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4564" name="スライド番号プレースホルダ 3">
            <a:extLst>
              <a:ext uri="{FF2B5EF4-FFF2-40B4-BE49-F238E27FC236}">
                <a16:creationId xmlns:a16="http://schemas.microsoft.com/office/drawing/2014/main" id="{9D11935B-8DB7-4BF2-9C00-37A136E578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FD5366D-C549-4C20-BDD8-CF4D1338B89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スライド イメージ プレースホルダ 1">
            <a:extLst>
              <a:ext uri="{FF2B5EF4-FFF2-40B4-BE49-F238E27FC236}">
                <a16:creationId xmlns:a16="http://schemas.microsoft.com/office/drawing/2014/main" id="{6D0AF5C9-B277-412A-9549-03413EA4C7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6611" name="ノート プレースホルダ 2">
            <a:extLst>
              <a:ext uri="{FF2B5EF4-FFF2-40B4-BE49-F238E27FC236}">
                <a16:creationId xmlns:a16="http://schemas.microsoft.com/office/drawing/2014/main" id="{B1534270-E1BE-435D-AC04-282AFEF3AE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6612" name="スライド番号プレースホルダ 3">
            <a:extLst>
              <a:ext uri="{FF2B5EF4-FFF2-40B4-BE49-F238E27FC236}">
                <a16:creationId xmlns:a16="http://schemas.microsoft.com/office/drawing/2014/main" id="{B712D7F2-9A35-4060-B56F-8482B4D5BE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3807BAE-FD3E-449F-89DB-1AA11D5C46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スライド イメージ プレースホルダ 1">
            <a:extLst>
              <a:ext uri="{FF2B5EF4-FFF2-40B4-BE49-F238E27FC236}">
                <a16:creationId xmlns:a16="http://schemas.microsoft.com/office/drawing/2014/main" id="{313F3024-1438-4E6A-9CC8-A159F066F2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8659" name="ノート プレースホルダ 2">
            <a:extLst>
              <a:ext uri="{FF2B5EF4-FFF2-40B4-BE49-F238E27FC236}">
                <a16:creationId xmlns:a16="http://schemas.microsoft.com/office/drawing/2014/main" id="{2D6BD2B2-6319-44F3-87F3-519825CE91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8660" name="スライド番号プレースホルダ 3">
            <a:extLst>
              <a:ext uri="{FF2B5EF4-FFF2-40B4-BE49-F238E27FC236}">
                <a16:creationId xmlns:a16="http://schemas.microsoft.com/office/drawing/2014/main" id="{06A76EBE-AB6A-4E21-AEC9-365CA851F1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8ACCEEB-88AE-4831-B2E8-556CBA598E4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スライド イメージ プレースホルダ 1">
            <a:extLst>
              <a:ext uri="{FF2B5EF4-FFF2-40B4-BE49-F238E27FC236}">
                <a16:creationId xmlns:a16="http://schemas.microsoft.com/office/drawing/2014/main" id="{513C43BD-FBAC-4B12-9444-27DDFFC583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0707" name="ノート プレースホルダ 2">
            <a:extLst>
              <a:ext uri="{FF2B5EF4-FFF2-40B4-BE49-F238E27FC236}">
                <a16:creationId xmlns:a16="http://schemas.microsoft.com/office/drawing/2014/main" id="{5D828BFC-D226-4AFE-A483-955D0C207CC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0708" name="スライド番号プレースホルダ 3">
            <a:extLst>
              <a:ext uri="{FF2B5EF4-FFF2-40B4-BE49-F238E27FC236}">
                <a16:creationId xmlns:a16="http://schemas.microsoft.com/office/drawing/2014/main" id="{B7DD28A3-4F60-4823-A516-44837AFA08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29A35FA-ADC7-4479-BF2C-D3A7076AACF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スライド イメージ プレースホルダ 1">
            <a:extLst>
              <a:ext uri="{FF2B5EF4-FFF2-40B4-BE49-F238E27FC236}">
                <a16:creationId xmlns:a16="http://schemas.microsoft.com/office/drawing/2014/main" id="{F356857B-3DB5-4415-A3D5-62A8C8C923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2755" name="ノート プレースホルダ 2">
            <a:extLst>
              <a:ext uri="{FF2B5EF4-FFF2-40B4-BE49-F238E27FC236}">
                <a16:creationId xmlns:a16="http://schemas.microsoft.com/office/drawing/2014/main" id="{6CFE6699-7E14-4F2E-981D-B2D859CE132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2756" name="スライド番号プレースホルダ 3">
            <a:extLst>
              <a:ext uri="{FF2B5EF4-FFF2-40B4-BE49-F238E27FC236}">
                <a16:creationId xmlns:a16="http://schemas.microsoft.com/office/drawing/2014/main" id="{864B88FC-C394-4D8F-BCE3-9F561AE018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2AC817F-C996-480F-82B5-4CFAAE3B56B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スライド イメージ プレースホルダ 1">
            <a:extLst>
              <a:ext uri="{FF2B5EF4-FFF2-40B4-BE49-F238E27FC236}">
                <a16:creationId xmlns:a16="http://schemas.microsoft.com/office/drawing/2014/main" id="{2D8346F5-9D0F-4BAF-BCCA-8A5BA0408F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03" name="ノート プレースホルダ 2">
            <a:extLst>
              <a:ext uri="{FF2B5EF4-FFF2-40B4-BE49-F238E27FC236}">
                <a16:creationId xmlns:a16="http://schemas.microsoft.com/office/drawing/2014/main" id="{160DB46A-67AB-400F-B9C0-293BB490F3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4804" name="スライド番号プレースホルダ 3">
            <a:extLst>
              <a:ext uri="{FF2B5EF4-FFF2-40B4-BE49-F238E27FC236}">
                <a16:creationId xmlns:a16="http://schemas.microsoft.com/office/drawing/2014/main" id="{5DB15B73-4237-4F02-B0EA-A4BE894C49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9CF6CF8-6032-46FA-BD2D-74AD7860DB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51CB5336-2E05-4A2A-828E-A6665EB083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6CD785-D437-405B-A27C-22BD4F039B2E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67759FF-70A3-443A-91F2-C684AF396E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1C1DA0A6-6237-4322-8E0D-C707A435DD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085125-863F-4457-BC9C-155CA6B8168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23737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71C677F-4A46-459A-8284-A9E7ECFC9C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85A96B-6C15-4187-80F0-9B8FACCF011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F9EB422-816C-4840-A97E-D312DC8A3C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F55FDFD-D5E0-4D6C-8522-95082A3688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036D43-796D-4949-8237-FB403DD2148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11532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774EC88D-40EF-446B-AC49-9022FF316B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CE82BA-A7BF-406D-BE16-81DB2F86533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6383CF4-2E61-4BD5-81DA-47DD9F95AD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C5F59D0-B9E1-415B-A61F-499723DC5F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FADC0F-A231-4871-82D0-0228E050133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79597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15814BF-F0EE-438D-9E94-749633176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9C9CC3-D71F-4DEB-BCE7-1CFB4E80BDA2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DC1BF6D7-16C1-4E44-942B-83F6C3E516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570CC2F-84E0-4D90-B73E-BB0630AF3F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66B7E6-91B0-40F0-8679-AE03A9F8223D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022743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85A5BE3-D139-4513-AF27-7D3CBB1A9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E24AC8-8C7A-4D0D-A6E5-4C0B84869D8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34A5607B-B232-43F3-960E-A40D4F8CF7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C33428CC-557A-405D-A072-28ED824A6C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535179-A18B-4A70-934E-7106937DEF8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380623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6204F76-99A3-4A91-915E-E96B9B8182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14FFE3-4FB2-461E-B2AA-56D6993CF98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86C97F61-5D42-4990-B22F-70EC1E0939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A0ECAE0-1653-4097-87CF-4E8DCB33C4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D4FC43-EB1B-46CB-B111-D1564F18CAD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95636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28B13D6-B1E3-4937-8644-C4FB84DC48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18899A-A1B3-4D87-BE53-BD4C29A76366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B76AEF99-14A1-4D6A-8BB5-67017A7030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C514F5AF-F29D-4237-8A25-7CADEC23F2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51C924-C776-428C-8AB2-8A9803D29615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664729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DFADDC17-C0BA-42B9-8D61-636C9D7536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4E535-D9CE-483B-B3D9-5A7D758640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3491E212-5D47-4298-B479-C50FBCE722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275A6747-0257-44C0-859F-8E815D7AD4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7FC977-FD69-4B8D-8BB0-DC7094EA070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6083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7004DC8A-E9E0-4A59-9E55-2709ED240F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70AF2-1DDE-4637-A042-100111FC765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EE5BE73E-C2D5-4C92-BFBE-7F8482DBE4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B9380DA1-0430-4C6F-86E1-AE16FCA433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AAE82F-D985-48D1-84E5-6688B168266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187455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D8773FFE-FE62-480B-86C0-AD97D294FF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8D64ED-0A69-47D6-85E9-B8B8091497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09C55C0C-5C7A-47C2-B61B-0B0E177BEE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B53DD16D-AE18-4F50-B3F4-CEA6E6B685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AFC75A-DA11-425B-8424-D63D9C71170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285107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F2D7E69A-2778-421B-BDFB-4BA23AC41A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B65BAD-FFBC-453E-8700-3A6E29E595B8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B384556-2A65-4591-8083-DC01785999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11FD2E9-27AD-4284-A9C6-BE547E6E16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62887D-7120-49C6-8125-A77DF6327263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699416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D1D510CB-9158-4991-9552-7CCB0A0037F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95300" y="274638"/>
            <a:ext cx="8915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2F00A0E8-1933-4C2D-A4D2-496692D7B2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95300" y="1600200"/>
            <a:ext cx="8915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B211B83-69FF-4309-866D-1CC9E223746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95300" y="635635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9E077240-4F94-4F0B-AB51-AFDBC0EE0C05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4B30BF0C-9619-4D20-8AC2-B4AFE27285D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384550" y="635635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E507788-7949-4760-8EDE-684EA0A18B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099300" y="6356350"/>
            <a:ext cx="23114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A33D6EF1-565B-4B31-BA8C-E352074D5267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173711" y="2571740"/>
            <a:ext cx="5558581" cy="970446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173709" y="3730824"/>
            <a:ext cx="4577656" cy="1156990"/>
          </a:xfrm>
        </p:spPr>
        <p:txBody>
          <a:bodyPr/>
          <a:lstStyle/>
          <a:p>
            <a:pPr algn="l">
              <a:defRPr/>
            </a:pPr>
            <a:r>
              <a:rPr lang="ja-JP" altLang="en-US" sz="1056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056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1848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1848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056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056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056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056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グループ化 1">
            <a:extLst>
              <a:ext uri="{FF2B5EF4-FFF2-40B4-BE49-F238E27FC236}">
                <a16:creationId xmlns:a16="http://schemas.microsoft.com/office/drawing/2014/main" id="{D3ED62BF-9B38-4CE6-AC0E-076277E8B2C1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620838"/>
            <a:ext cx="4641850" cy="4219575"/>
            <a:chOff x="2635250" y="1620838"/>
            <a:chExt cx="4641850" cy="4219575"/>
          </a:xfrm>
        </p:grpSpPr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888C3C42-E9A9-449C-851F-C894A56F3048}"/>
                </a:ext>
              </a:extLst>
            </p:cNvPr>
            <p:cNvSpPr/>
            <p:nvPr/>
          </p:nvSpPr>
          <p:spPr>
            <a:xfrm>
              <a:off x="3795713" y="1697038"/>
              <a:ext cx="790575" cy="860425"/>
            </a:xfrm>
            <a:custGeom>
              <a:avLst/>
              <a:gdLst>
                <a:gd name="connsiteX0" fmla="*/ 338137 w 790575"/>
                <a:gd name="connsiteY0" fmla="*/ 164307 h 859632"/>
                <a:gd name="connsiteX1" fmla="*/ 219075 w 790575"/>
                <a:gd name="connsiteY1" fmla="*/ 100013 h 859632"/>
                <a:gd name="connsiteX2" fmla="*/ 126206 w 790575"/>
                <a:gd name="connsiteY2" fmla="*/ 52388 h 859632"/>
                <a:gd name="connsiteX3" fmla="*/ 33337 w 790575"/>
                <a:gd name="connsiteY3" fmla="*/ 2382 h 859632"/>
                <a:gd name="connsiteX4" fmla="*/ 19050 w 790575"/>
                <a:gd name="connsiteY4" fmla="*/ 0 h 859632"/>
                <a:gd name="connsiteX5" fmla="*/ 9525 w 790575"/>
                <a:gd name="connsiteY5" fmla="*/ 0 h 859632"/>
                <a:gd name="connsiteX6" fmla="*/ 4762 w 790575"/>
                <a:gd name="connsiteY6" fmla="*/ 2382 h 859632"/>
                <a:gd name="connsiteX7" fmla="*/ 0 w 790575"/>
                <a:gd name="connsiteY7" fmla="*/ 7144 h 859632"/>
                <a:gd name="connsiteX8" fmla="*/ 2381 w 790575"/>
                <a:gd name="connsiteY8" fmla="*/ 23813 h 859632"/>
                <a:gd name="connsiteX9" fmla="*/ 14287 w 790575"/>
                <a:gd name="connsiteY9" fmla="*/ 54769 h 859632"/>
                <a:gd name="connsiteX10" fmla="*/ 40481 w 790575"/>
                <a:gd name="connsiteY10" fmla="*/ 80963 h 859632"/>
                <a:gd name="connsiteX11" fmla="*/ 116681 w 790575"/>
                <a:gd name="connsiteY11" fmla="*/ 157163 h 859632"/>
                <a:gd name="connsiteX12" fmla="*/ 178593 w 790575"/>
                <a:gd name="connsiteY12" fmla="*/ 226219 h 859632"/>
                <a:gd name="connsiteX13" fmla="*/ 245268 w 790575"/>
                <a:gd name="connsiteY13" fmla="*/ 304800 h 859632"/>
                <a:gd name="connsiteX14" fmla="*/ 304800 w 790575"/>
                <a:gd name="connsiteY14" fmla="*/ 378619 h 859632"/>
                <a:gd name="connsiteX15" fmla="*/ 361950 w 790575"/>
                <a:gd name="connsiteY15" fmla="*/ 454819 h 859632"/>
                <a:gd name="connsiteX16" fmla="*/ 411956 w 790575"/>
                <a:gd name="connsiteY16" fmla="*/ 528638 h 859632"/>
                <a:gd name="connsiteX17" fmla="*/ 471487 w 790575"/>
                <a:gd name="connsiteY17" fmla="*/ 628650 h 859632"/>
                <a:gd name="connsiteX18" fmla="*/ 509587 w 790575"/>
                <a:gd name="connsiteY18" fmla="*/ 704850 h 859632"/>
                <a:gd name="connsiteX19" fmla="*/ 542925 w 790575"/>
                <a:gd name="connsiteY19" fmla="*/ 783432 h 859632"/>
                <a:gd name="connsiteX20" fmla="*/ 559593 w 790575"/>
                <a:gd name="connsiteY20" fmla="*/ 809625 h 859632"/>
                <a:gd name="connsiteX21" fmla="*/ 585787 w 790575"/>
                <a:gd name="connsiteY21" fmla="*/ 835819 h 859632"/>
                <a:gd name="connsiteX22" fmla="*/ 609600 w 790575"/>
                <a:gd name="connsiteY22" fmla="*/ 850107 h 859632"/>
                <a:gd name="connsiteX23" fmla="*/ 640556 w 790575"/>
                <a:gd name="connsiteY23" fmla="*/ 859632 h 859632"/>
                <a:gd name="connsiteX24" fmla="*/ 676275 w 790575"/>
                <a:gd name="connsiteY24" fmla="*/ 859632 h 859632"/>
                <a:gd name="connsiteX25" fmla="*/ 711993 w 790575"/>
                <a:gd name="connsiteY25" fmla="*/ 850107 h 859632"/>
                <a:gd name="connsiteX26" fmla="*/ 733425 w 790575"/>
                <a:gd name="connsiteY26" fmla="*/ 838200 h 859632"/>
                <a:gd name="connsiteX27" fmla="*/ 752475 w 790575"/>
                <a:gd name="connsiteY27" fmla="*/ 819150 h 859632"/>
                <a:gd name="connsiteX28" fmla="*/ 769143 w 790575"/>
                <a:gd name="connsiteY28" fmla="*/ 788194 h 859632"/>
                <a:gd name="connsiteX29" fmla="*/ 781050 w 790575"/>
                <a:gd name="connsiteY29" fmla="*/ 757238 h 859632"/>
                <a:gd name="connsiteX30" fmla="*/ 788193 w 790575"/>
                <a:gd name="connsiteY30" fmla="*/ 709613 h 859632"/>
                <a:gd name="connsiteX31" fmla="*/ 790575 w 790575"/>
                <a:gd name="connsiteY31" fmla="*/ 652463 h 859632"/>
                <a:gd name="connsiteX32" fmla="*/ 785812 w 790575"/>
                <a:gd name="connsiteY32" fmla="*/ 590550 h 859632"/>
                <a:gd name="connsiteX33" fmla="*/ 771525 w 790575"/>
                <a:gd name="connsiteY33" fmla="*/ 523875 h 859632"/>
                <a:gd name="connsiteX34" fmla="*/ 754856 w 790575"/>
                <a:gd name="connsiteY34" fmla="*/ 483394 h 859632"/>
                <a:gd name="connsiteX35" fmla="*/ 728662 w 790575"/>
                <a:gd name="connsiteY35" fmla="*/ 440532 h 859632"/>
                <a:gd name="connsiteX36" fmla="*/ 683418 w 790575"/>
                <a:gd name="connsiteY36" fmla="*/ 383382 h 859632"/>
                <a:gd name="connsiteX37" fmla="*/ 645318 w 790575"/>
                <a:gd name="connsiteY37" fmla="*/ 345282 h 859632"/>
                <a:gd name="connsiteX38" fmla="*/ 616743 w 790575"/>
                <a:gd name="connsiteY38" fmla="*/ 319088 h 859632"/>
                <a:gd name="connsiteX39" fmla="*/ 588168 w 790575"/>
                <a:gd name="connsiteY39" fmla="*/ 300038 h 859632"/>
                <a:gd name="connsiteX40" fmla="*/ 519112 w 790575"/>
                <a:gd name="connsiteY40" fmla="*/ 264319 h 859632"/>
                <a:gd name="connsiteX41" fmla="*/ 338137 w 790575"/>
                <a:gd name="connsiteY41" fmla="*/ 164307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0575" h="859632">
                  <a:moveTo>
                    <a:pt x="338137" y="164307"/>
                  </a:moveTo>
                  <a:lnTo>
                    <a:pt x="219075" y="100013"/>
                  </a:lnTo>
                  <a:lnTo>
                    <a:pt x="126206" y="52388"/>
                  </a:lnTo>
                  <a:lnTo>
                    <a:pt x="33337" y="2382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4762" y="2382"/>
                  </a:lnTo>
                  <a:lnTo>
                    <a:pt x="0" y="7144"/>
                  </a:lnTo>
                  <a:lnTo>
                    <a:pt x="2381" y="23813"/>
                  </a:lnTo>
                  <a:lnTo>
                    <a:pt x="14287" y="54769"/>
                  </a:lnTo>
                  <a:lnTo>
                    <a:pt x="40481" y="80963"/>
                  </a:lnTo>
                  <a:lnTo>
                    <a:pt x="116681" y="157163"/>
                  </a:lnTo>
                  <a:lnTo>
                    <a:pt x="178593" y="226219"/>
                  </a:lnTo>
                  <a:lnTo>
                    <a:pt x="245268" y="304800"/>
                  </a:lnTo>
                  <a:lnTo>
                    <a:pt x="304800" y="378619"/>
                  </a:lnTo>
                  <a:lnTo>
                    <a:pt x="361950" y="454819"/>
                  </a:lnTo>
                  <a:lnTo>
                    <a:pt x="411956" y="528638"/>
                  </a:lnTo>
                  <a:lnTo>
                    <a:pt x="471487" y="628650"/>
                  </a:lnTo>
                  <a:lnTo>
                    <a:pt x="509587" y="704850"/>
                  </a:lnTo>
                  <a:lnTo>
                    <a:pt x="542925" y="783432"/>
                  </a:lnTo>
                  <a:lnTo>
                    <a:pt x="559593" y="809625"/>
                  </a:lnTo>
                  <a:lnTo>
                    <a:pt x="585787" y="835819"/>
                  </a:lnTo>
                  <a:lnTo>
                    <a:pt x="609600" y="850107"/>
                  </a:lnTo>
                  <a:lnTo>
                    <a:pt x="640556" y="859632"/>
                  </a:lnTo>
                  <a:lnTo>
                    <a:pt x="676275" y="859632"/>
                  </a:lnTo>
                  <a:lnTo>
                    <a:pt x="711993" y="850107"/>
                  </a:lnTo>
                  <a:lnTo>
                    <a:pt x="733425" y="838200"/>
                  </a:lnTo>
                  <a:lnTo>
                    <a:pt x="752475" y="819150"/>
                  </a:lnTo>
                  <a:lnTo>
                    <a:pt x="769143" y="788194"/>
                  </a:lnTo>
                  <a:lnTo>
                    <a:pt x="781050" y="757238"/>
                  </a:lnTo>
                  <a:lnTo>
                    <a:pt x="788193" y="709613"/>
                  </a:lnTo>
                  <a:lnTo>
                    <a:pt x="790575" y="652463"/>
                  </a:lnTo>
                  <a:lnTo>
                    <a:pt x="785812" y="590550"/>
                  </a:lnTo>
                  <a:lnTo>
                    <a:pt x="771525" y="523875"/>
                  </a:lnTo>
                  <a:lnTo>
                    <a:pt x="754856" y="483394"/>
                  </a:lnTo>
                  <a:lnTo>
                    <a:pt x="728662" y="440532"/>
                  </a:lnTo>
                  <a:lnTo>
                    <a:pt x="683418" y="383382"/>
                  </a:lnTo>
                  <a:lnTo>
                    <a:pt x="645318" y="345282"/>
                  </a:lnTo>
                  <a:lnTo>
                    <a:pt x="616743" y="319088"/>
                  </a:lnTo>
                  <a:lnTo>
                    <a:pt x="588168" y="300038"/>
                  </a:lnTo>
                  <a:lnTo>
                    <a:pt x="519112" y="264319"/>
                  </a:lnTo>
                  <a:lnTo>
                    <a:pt x="33813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FE9798C3-7C81-4CC4-B841-54BC95D45D82}"/>
                </a:ext>
              </a:extLst>
            </p:cNvPr>
            <p:cNvSpPr/>
            <p:nvPr/>
          </p:nvSpPr>
          <p:spPr>
            <a:xfrm>
              <a:off x="4938713" y="1620838"/>
              <a:ext cx="1128712" cy="1222375"/>
            </a:xfrm>
            <a:custGeom>
              <a:avLst/>
              <a:gdLst>
                <a:gd name="connsiteX0" fmla="*/ 419100 w 1128712"/>
                <a:gd name="connsiteY0" fmla="*/ 633413 h 1221582"/>
                <a:gd name="connsiteX1" fmla="*/ 178593 w 1128712"/>
                <a:gd name="connsiteY1" fmla="*/ 969169 h 1221582"/>
                <a:gd name="connsiteX2" fmla="*/ 0 w 1128712"/>
                <a:gd name="connsiteY2" fmla="*/ 1221582 h 1221582"/>
                <a:gd name="connsiteX3" fmla="*/ 102393 w 1128712"/>
                <a:gd name="connsiteY3" fmla="*/ 1202532 h 1221582"/>
                <a:gd name="connsiteX4" fmla="*/ 302418 w 1128712"/>
                <a:gd name="connsiteY4" fmla="*/ 997744 h 1221582"/>
                <a:gd name="connsiteX5" fmla="*/ 459581 w 1128712"/>
                <a:gd name="connsiteY5" fmla="*/ 847725 h 1221582"/>
                <a:gd name="connsiteX6" fmla="*/ 607218 w 1128712"/>
                <a:gd name="connsiteY6" fmla="*/ 714375 h 1221582"/>
                <a:gd name="connsiteX7" fmla="*/ 714375 w 1128712"/>
                <a:gd name="connsiteY7" fmla="*/ 616744 h 1221582"/>
                <a:gd name="connsiteX8" fmla="*/ 833437 w 1128712"/>
                <a:gd name="connsiteY8" fmla="*/ 519113 h 1221582"/>
                <a:gd name="connsiteX9" fmla="*/ 942975 w 1128712"/>
                <a:gd name="connsiteY9" fmla="*/ 435769 h 1221582"/>
                <a:gd name="connsiteX10" fmla="*/ 1012031 w 1128712"/>
                <a:gd name="connsiteY10" fmla="*/ 383382 h 1221582"/>
                <a:gd name="connsiteX11" fmla="*/ 1066800 w 1128712"/>
                <a:gd name="connsiteY11" fmla="*/ 342900 h 1221582"/>
                <a:gd name="connsiteX12" fmla="*/ 1102518 w 1128712"/>
                <a:gd name="connsiteY12" fmla="*/ 316707 h 1221582"/>
                <a:gd name="connsiteX13" fmla="*/ 1123950 w 1128712"/>
                <a:gd name="connsiteY13" fmla="*/ 288132 h 1221582"/>
                <a:gd name="connsiteX14" fmla="*/ 1128712 w 1128712"/>
                <a:gd name="connsiteY14" fmla="*/ 264319 h 1221582"/>
                <a:gd name="connsiteX15" fmla="*/ 1126331 w 1128712"/>
                <a:gd name="connsiteY15" fmla="*/ 240507 h 1221582"/>
                <a:gd name="connsiteX16" fmla="*/ 1119187 w 1128712"/>
                <a:gd name="connsiteY16" fmla="*/ 221457 h 1221582"/>
                <a:gd name="connsiteX17" fmla="*/ 1102518 w 1128712"/>
                <a:gd name="connsiteY17" fmla="*/ 202407 h 1221582"/>
                <a:gd name="connsiteX18" fmla="*/ 1073943 w 1128712"/>
                <a:gd name="connsiteY18" fmla="*/ 176213 h 1221582"/>
                <a:gd name="connsiteX19" fmla="*/ 1019175 w 1128712"/>
                <a:gd name="connsiteY19" fmla="*/ 133350 h 1221582"/>
                <a:gd name="connsiteX20" fmla="*/ 966787 w 1128712"/>
                <a:gd name="connsiteY20" fmla="*/ 95250 h 1221582"/>
                <a:gd name="connsiteX21" fmla="*/ 902493 w 1128712"/>
                <a:gd name="connsiteY21" fmla="*/ 57150 h 1221582"/>
                <a:gd name="connsiteX22" fmla="*/ 876300 w 1128712"/>
                <a:gd name="connsiteY22" fmla="*/ 42863 h 1221582"/>
                <a:gd name="connsiteX23" fmla="*/ 812006 w 1128712"/>
                <a:gd name="connsiteY23" fmla="*/ 16669 h 1221582"/>
                <a:gd name="connsiteX24" fmla="*/ 762000 w 1128712"/>
                <a:gd name="connsiteY24" fmla="*/ 2382 h 1221582"/>
                <a:gd name="connsiteX25" fmla="*/ 731043 w 1128712"/>
                <a:gd name="connsiteY25" fmla="*/ 2382 h 1221582"/>
                <a:gd name="connsiteX26" fmla="*/ 647700 w 1128712"/>
                <a:gd name="connsiteY26" fmla="*/ 0 h 1221582"/>
                <a:gd name="connsiteX27" fmla="*/ 633412 w 1128712"/>
                <a:gd name="connsiteY27" fmla="*/ 2382 h 1221582"/>
                <a:gd name="connsiteX28" fmla="*/ 616743 w 1128712"/>
                <a:gd name="connsiteY28" fmla="*/ 7144 h 1221582"/>
                <a:gd name="connsiteX29" fmla="*/ 609600 w 1128712"/>
                <a:gd name="connsiteY29" fmla="*/ 11907 h 1221582"/>
                <a:gd name="connsiteX30" fmla="*/ 602456 w 1128712"/>
                <a:gd name="connsiteY30" fmla="*/ 26194 h 1221582"/>
                <a:gd name="connsiteX31" fmla="*/ 607218 w 1128712"/>
                <a:gd name="connsiteY31" fmla="*/ 38100 h 1221582"/>
                <a:gd name="connsiteX32" fmla="*/ 614362 w 1128712"/>
                <a:gd name="connsiteY32" fmla="*/ 50007 h 1221582"/>
                <a:gd name="connsiteX33" fmla="*/ 635793 w 1128712"/>
                <a:gd name="connsiteY33" fmla="*/ 69057 h 1221582"/>
                <a:gd name="connsiteX34" fmla="*/ 661987 w 1128712"/>
                <a:gd name="connsiteY34" fmla="*/ 97632 h 1221582"/>
                <a:gd name="connsiteX35" fmla="*/ 681037 w 1128712"/>
                <a:gd name="connsiteY35" fmla="*/ 121444 h 1221582"/>
                <a:gd name="connsiteX36" fmla="*/ 695325 w 1128712"/>
                <a:gd name="connsiteY36" fmla="*/ 150019 h 1221582"/>
                <a:gd name="connsiteX37" fmla="*/ 697706 w 1128712"/>
                <a:gd name="connsiteY37" fmla="*/ 173832 h 1221582"/>
                <a:gd name="connsiteX38" fmla="*/ 700087 w 1128712"/>
                <a:gd name="connsiteY38" fmla="*/ 211932 h 1221582"/>
                <a:gd name="connsiteX39" fmla="*/ 692943 w 1128712"/>
                <a:gd name="connsiteY39" fmla="*/ 233363 h 1221582"/>
                <a:gd name="connsiteX40" fmla="*/ 635793 w 1128712"/>
                <a:gd name="connsiteY40" fmla="*/ 321469 h 1221582"/>
                <a:gd name="connsiteX41" fmla="*/ 466725 w 1128712"/>
                <a:gd name="connsiteY41" fmla="*/ 569119 h 1221582"/>
                <a:gd name="connsiteX42" fmla="*/ 419100 w 1128712"/>
                <a:gd name="connsiteY42" fmla="*/ 633413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28712" h="1221582">
                  <a:moveTo>
                    <a:pt x="419100" y="633413"/>
                  </a:moveTo>
                  <a:lnTo>
                    <a:pt x="178593" y="969169"/>
                  </a:lnTo>
                  <a:lnTo>
                    <a:pt x="0" y="1221582"/>
                  </a:lnTo>
                  <a:lnTo>
                    <a:pt x="102393" y="1202532"/>
                  </a:lnTo>
                  <a:lnTo>
                    <a:pt x="302418" y="997744"/>
                  </a:lnTo>
                  <a:lnTo>
                    <a:pt x="459581" y="847725"/>
                  </a:lnTo>
                  <a:lnTo>
                    <a:pt x="607218" y="714375"/>
                  </a:lnTo>
                  <a:lnTo>
                    <a:pt x="714375" y="616744"/>
                  </a:lnTo>
                  <a:lnTo>
                    <a:pt x="833437" y="519113"/>
                  </a:lnTo>
                  <a:lnTo>
                    <a:pt x="942975" y="435769"/>
                  </a:lnTo>
                  <a:lnTo>
                    <a:pt x="1012031" y="383382"/>
                  </a:lnTo>
                  <a:lnTo>
                    <a:pt x="1066800" y="342900"/>
                  </a:lnTo>
                  <a:lnTo>
                    <a:pt x="1102518" y="316707"/>
                  </a:lnTo>
                  <a:lnTo>
                    <a:pt x="1123950" y="288132"/>
                  </a:lnTo>
                  <a:lnTo>
                    <a:pt x="1128712" y="264319"/>
                  </a:lnTo>
                  <a:lnTo>
                    <a:pt x="1126331" y="240507"/>
                  </a:lnTo>
                  <a:lnTo>
                    <a:pt x="1119187" y="221457"/>
                  </a:lnTo>
                  <a:lnTo>
                    <a:pt x="1102518" y="202407"/>
                  </a:lnTo>
                  <a:lnTo>
                    <a:pt x="1073943" y="176213"/>
                  </a:lnTo>
                  <a:lnTo>
                    <a:pt x="1019175" y="133350"/>
                  </a:lnTo>
                  <a:lnTo>
                    <a:pt x="966787" y="95250"/>
                  </a:lnTo>
                  <a:lnTo>
                    <a:pt x="902493" y="57150"/>
                  </a:lnTo>
                  <a:lnTo>
                    <a:pt x="876300" y="42863"/>
                  </a:lnTo>
                  <a:lnTo>
                    <a:pt x="812006" y="16669"/>
                  </a:lnTo>
                  <a:lnTo>
                    <a:pt x="762000" y="2382"/>
                  </a:lnTo>
                  <a:lnTo>
                    <a:pt x="731043" y="2382"/>
                  </a:lnTo>
                  <a:lnTo>
                    <a:pt x="647700" y="0"/>
                  </a:lnTo>
                  <a:lnTo>
                    <a:pt x="633412" y="2382"/>
                  </a:lnTo>
                  <a:lnTo>
                    <a:pt x="616743" y="7144"/>
                  </a:lnTo>
                  <a:lnTo>
                    <a:pt x="609600" y="11907"/>
                  </a:lnTo>
                  <a:lnTo>
                    <a:pt x="602456" y="26194"/>
                  </a:lnTo>
                  <a:lnTo>
                    <a:pt x="607218" y="38100"/>
                  </a:lnTo>
                  <a:lnTo>
                    <a:pt x="614362" y="50007"/>
                  </a:lnTo>
                  <a:lnTo>
                    <a:pt x="635793" y="69057"/>
                  </a:lnTo>
                  <a:lnTo>
                    <a:pt x="661987" y="97632"/>
                  </a:lnTo>
                  <a:lnTo>
                    <a:pt x="681037" y="121444"/>
                  </a:lnTo>
                  <a:lnTo>
                    <a:pt x="695325" y="150019"/>
                  </a:lnTo>
                  <a:lnTo>
                    <a:pt x="697706" y="173832"/>
                  </a:lnTo>
                  <a:lnTo>
                    <a:pt x="700087" y="211932"/>
                  </a:lnTo>
                  <a:lnTo>
                    <a:pt x="692943" y="233363"/>
                  </a:lnTo>
                  <a:lnTo>
                    <a:pt x="635793" y="321469"/>
                  </a:lnTo>
                  <a:lnTo>
                    <a:pt x="466725" y="569119"/>
                  </a:lnTo>
                  <a:lnTo>
                    <a:pt x="4191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A11B9864-325B-4C86-9781-62DF0CE6B535}"/>
                </a:ext>
              </a:extLst>
            </p:cNvPr>
            <p:cNvSpPr/>
            <p:nvPr/>
          </p:nvSpPr>
          <p:spPr>
            <a:xfrm>
              <a:off x="3263900" y="2557463"/>
              <a:ext cx="3244850" cy="579437"/>
            </a:xfrm>
            <a:custGeom>
              <a:avLst/>
              <a:gdLst>
                <a:gd name="connsiteX0" fmla="*/ 1104679 w 3245327"/>
                <a:gd name="connsiteY0" fmla="*/ 235207 h 578767"/>
                <a:gd name="connsiteX1" fmla="*/ 1453526 w 3245327"/>
                <a:gd name="connsiteY1" fmla="*/ 203493 h 578767"/>
                <a:gd name="connsiteX2" fmla="*/ 1762730 w 3245327"/>
                <a:gd name="connsiteY2" fmla="*/ 177066 h 578767"/>
                <a:gd name="connsiteX3" fmla="*/ 1868441 w 3245327"/>
                <a:gd name="connsiteY3" fmla="*/ 155923 h 578767"/>
                <a:gd name="connsiteX4" fmla="*/ 2143290 w 3245327"/>
                <a:gd name="connsiteY4" fmla="*/ 129496 h 578767"/>
                <a:gd name="connsiteX5" fmla="*/ 2396996 w 3245327"/>
                <a:gd name="connsiteY5" fmla="*/ 108354 h 578767"/>
                <a:gd name="connsiteX6" fmla="*/ 2669202 w 3245327"/>
                <a:gd name="connsiteY6" fmla="*/ 87211 h 578767"/>
                <a:gd name="connsiteX7" fmla="*/ 2700915 w 3245327"/>
                <a:gd name="connsiteY7" fmla="*/ 66069 h 578767"/>
                <a:gd name="connsiteX8" fmla="*/ 2769627 w 3245327"/>
                <a:gd name="connsiteY8" fmla="*/ 18499 h 578767"/>
                <a:gd name="connsiteX9" fmla="*/ 2793412 w 3245327"/>
                <a:gd name="connsiteY9" fmla="*/ 5285 h 578767"/>
                <a:gd name="connsiteX10" fmla="*/ 2806626 w 3245327"/>
                <a:gd name="connsiteY10" fmla="*/ 0 h 578767"/>
                <a:gd name="connsiteX11" fmla="*/ 2830411 w 3245327"/>
                <a:gd name="connsiteY11" fmla="*/ 2643 h 578767"/>
                <a:gd name="connsiteX12" fmla="*/ 2891195 w 3245327"/>
                <a:gd name="connsiteY12" fmla="*/ 13214 h 578767"/>
                <a:gd name="connsiteX13" fmla="*/ 2999549 w 3245327"/>
                <a:gd name="connsiteY13" fmla="*/ 44927 h 578767"/>
                <a:gd name="connsiteX14" fmla="*/ 3113188 w 3245327"/>
                <a:gd name="connsiteY14" fmla="*/ 87211 h 578767"/>
                <a:gd name="connsiteX15" fmla="*/ 3210971 w 3245327"/>
                <a:gd name="connsiteY15" fmla="*/ 129496 h 578767"/>
                <a:gd name="connsiteX16" fmla="*/ 3221542 w 3245327"/>
                <a:gd name="connsiteY16" fmla="*/ 134781 h 578767"/>
                <a:gd name="connsiteX17" fmla="*/ 3229470 w 3245327"/>
                <a:gd name="connsiteY17" fmla="*/ 142710 h 578767"/>
                <a:gd name="connsiteX18" fmla="*/ 3237398 w 3245327"/>
                <a:gd name="connsiteY18" fmla="*/ 155923 h 578767"/>
                <a:gd name="connsiteX19" fmla="*/ 3245327 w 3245327"/>
                <a:gd name="connsiteY19" fmla="*/ 179708 h 578767"/>
                <a:gd name="connsiteX20" fmla="*/ 3245327 w 3245327"/>
                <a:gd name="connsiteY20" fmla="*/ 192922 h 578767"/>
                <a:gd name="connsiteX21" fmla="*/ 3237398 w 3245327"/>
                <a:gd name="connsiteY21" fmla="*/ 224636 h 578767"/>
                <a:gd name="connsiteX22" fmla="*/ 3224185 w 3245327"/>
                <a:gd name="connsiteY22" fmla="*/ 243135 h 578767"/>
                <a:gd name="connsiteX23" fmla="*/ 3208328 w 3245327"/>
                <a:gd name="connsiteY23" fmla="*/ 251063 h 578767"/>
                <a:gd name="connsiteX24" fmla="*/ 3163401 w 3245327"/>
                <a:gd name="connsiteY24" fmla="*/ 258992 h 578767"/>
                <a:gd name="connsiteX25" fmla="*/ 3084118 w 3245327"/>
                <a:gd name="connsiteY25" fmla="*/ 266920 h 578767"/>
                <a:gd name="connsiteX26" fmla="*/ 2941408 w 3245327"/>
                <a:gd name="connsiteY26" fmla="*/ 269563 h 578767"/>
                <a:gd name="connsiteX27" fmla="*/ 2759056 w 3245327"/>
                <a:gd name="connsiteY27" fmla="*/ 269563 h 578767"/>
                <a:gd name="connsiteX28" fmla="*/ 2463065 w 3245327"/>
                <a:gd name="connsiteY28" fmla="*/ 282777 h 578767"/>
                <a:gd name="connsiteX29" fmla="*/ 2032293 w 3245327"/>
                <a:gd name="connsiteY29" fmla="*/ 311847 h 578767"/>
                <a:gd name="connsiteX30" fmla="*/ 1812943 w 3245327"/>
                <a:gd name="connsiteY30" fmla="*/ 343560 h 578767"/>
                <a:gd name="connsiteX31" fmla="*/ 1506381 w 3245327"/>
                <a:gd name="connsiteY31" fmla="*/ 380559 h 578767"/>
                <a:gd name="connsiteX32" fmla="*/ 1117893 w 3245327"/>
                <a:gd name="connsiteY32" fmla="*/ 428129 h 578767"/>
                <a:gd name="connsiteX33" fmla="*/ 874758 w 3245327"/>
                <a:gd name="connsiteY33" fmla="*/ 459843 h 578767"/>
                <a:gd name="connsiteX34" fmla="*/ 721477 w 3245327"/>
                <a:gd name="connsiteY34" fmla="*/ 483628 h 578767"/>
                <a:gd name="connsiteX35" fmla="*/ 607838 w 3245327"/>
                <a:gd name="connsiteY35" fmla="*/ 512698 h 578767"/>
                <a:gd name="connsiteX36" fmla="*/ 488913 w 3245327"/>
                <a:gd name="connsiteY36" fmla="*/ 554982 h 578767"/>
                <a:gd name="connsiteX37" fmla="*/ 417558 w 3245327"/>
                <a:gd name="connsiteY37" fmla="*/ 578767 h 578767"/>
                <a:gd name="connsiteX38" fmla="*/ 393773 w 3245327"/>
                <a:gd name="connsiteY38" fmla="*/ 570839 h 578767"/>
                <a:gd name="connsiteX39" fmla="*/ 330346 w 3245327"/>
                <a:gd name="connsiteY39" fmla="*/ 533840 h 578767"/>
                <a:gd name="connsiteX40" fmla="*/ 219350 w 3245327"/>
                <a:gd name="connsiteY40" fmla="*/ 454557 h 578767"/>
                <a:gd name="connsiteX41" fmla="*/ 163852 w 3245327"/>
                <a:gd name="connsiteY41" fmla="*/ 404344 h 578767"/>
                <a:gd name="connsiteX42" fmla="*/ 110996 w 3245327"/>
                <a:gd name="connsiteY42" fmla="*/ 359417 h 578767"/>
                <a:gd name="connsiteX43" fmla="*/ 66069 w 3245327"/>
                <a:gd name="connsiteY43" fmla="*/ 317133 h 578767"/>
                <a:gd name="connsiteX44" fmla="*/ 36998 w 3245327"/>
                <a:gd name="connsiteY44" fmla="*/ 282777 h 578767"/>
                <a:gd name="connsiteX45" fmla="*/ 26427 w 3245327"/>
                <a:gd name="connsiteY45" fmla="*/ 269563 h 578767"/>
                <a:gd name="connsiteX46" fmla="*/ 15856 w 3245327"/>
                <a:gd name="connsiteY46" fmla="*/ 261634 h 578767"/>
                <a:gd name="connsiteX47" fmla="*/ 2642 w 3245327"/>
                <a:gd name="connsiteY47" fmla="*/ 248421 h 578767"/>
                <a:gd name="connsiteX48" fmla="*/ 0 w 3245327"/>
                <a:gd name="connsiteY48" fmla="*/ 235207 h 578767"/>
                <a:gd name="connsiteX49" fmla="*/ 10571 w 3245327"/>
                <a:gd name="connsiteY49" fmla="*/ 227278 h 578767"/>
                <a:gd name="connsiteX50" fmla="*/ 34356 w 3245327"/>
                <a:gd name="connsiteY50" fmla="*/ 224636 h 578767"/>
                <a:gd name="connsiteX51" fmla="*/ 52855 w 3245327"/>
                <a:gd name="connsiteY51" fmla="*/ 224636 h 578767"/>
                <a:gd name="connsiteX52" fmla="*/ 68712 w 3245327"/>
                <a:gd name="connsiteY52" fmla="*/ 235207 h 578767"/>
                <a:gd name="connsiteX53" fmla="*/ 108353 w 3245327"/>
                <a:gd name="connsiteY53" fmla="*/ 258992 h 578767"/>
                <a:gd name="connsiteX54" fmla="*/ 158566 w 3245327"/>
                <a:gd name="connsiteY54" fmla="*/ 282777 h 578767"/>
                <a:gd name="connsiteX55" fmla="*/ 200850 w 3245327"/>
                <a:gd name="connsiteY55" fmla="*/ 295991 h 578767"/>
                <a:gd name="connsiteX56" fmla="*/ 272205 w 3245327"/>
                <a:gd name="connsiteY56" fmla="*/ 309204 h 578767"/>
                <a:gd name="connsiteX57" fmla="*/ 348846 w 3245327"/>
                <a:gd name="connsiteY57" fmla="*/ 314490 h 578767"/>
                <a:gd name="connsiteX58" fmla="*/ 486270 w 3245327"/>
                <a:gd name="connsiteY58" fmla="*/ 298633 h 578767"/>
                <a:gd name="connsiteX59" fmla="*/ 795475 w 3245327"/>
                <a:gd name="connsiteY59" fmla="*/ 266920 h 578767"/>
                <a:gd name="connsiteX60" fmla="*/ 1104679 w 3245327"/>
                <a:gd name="connsiteY60" fmla="*/ 235207 h 57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45327" h="578767">
                  <a:moveTo>
                    <a:pt x="1104679" y="235207"/>
                  </a:moveTo>
                  <a:lnTo>
                    <a:pt x="1453526" y="203493"/>
                  </a:lnTo>
                  <a:lnTo>
                    <a:pt x="1762730" y="177066"/>
                  </a:lnTo>
                  <a:lnTo>
                    <a:pt x="1868441" y="155923"/>
                  </a:lnTo>
                  <a:lnTo>
                    <a:pt x="2143290" y="129496"/>
                  </a:lnTo>
                  <a:lnTo>
                    <a:pt x="2396996" y="108354"/>
                  </a:lnTo>
                  <a:lnTo>
                    <a:pt x="2669202" y="87211"/>
                  </a:lnTo>
                  <a:lnTo>
                    <a:pt x="2700915" y="66069"/>
                  </a:lnTo>
                  <a:lnTo>
                    <a:pt x="2769627" y="18499"/>
                  </a:lnTo>
                  <a:lnTo>
                    <a:pt x="2793412" y="5285"/>
                  </a:lnTo>
                  <a:lnTo>
                    <a:pt x="2806626" y="0"/>
                  </a:lnTo>
                  <a:lnTo>
                    <a:pt x="2830411" y="2643"/>
                  </a:lnTo>
                  <a:lnTo>
                    <a:pt x="2891195" y="13214"/>
                  </a:lnTo>
                  <a:lnTo>
                    <a:pt x="2999549" y="44927"/>
                  </a:lnTo>
                  <a:lnTo>
                    <a:pt x="3113188" y="87211"/>
                  </a:lnTo>
                  <a:lnTo>
                    <a:pt x="3210971" y="129496"/>
                  </a:lnTo>
                  <a:lnTo>
                    <a:pt x="3221542" y="134781"/>
                  </a:lnTo>
                  <a:lnTo>
                    <a:pt x="3229470" y="142710"/>
                  </a:lnTo>
                  <a:lnTo>
                    <a:pt x="3237398" y="155923"/>
                  </a:lnTo>
                  <a:lnTo>
                    <a:pt x="3245327" y="179708"/>
                  </a:lnTo>
                  <a:lnTo>
                    <a:pt x="3245327" y="192922"/>
                  </a:lnTo>
                  <a:lnTo>
                    <a:pt x="3237398" y="224636"/>
                  </a:lnTo>
                  <a:lnTo>
                    <a:pt x="3224185" y="243135"/>
                  </a:lnTo>
                  <a:lnTo>
                    <a:pt x="3208328" y="251063"/>
                  </a:lnTo>
                  <a:lnTo>
                    <a:pt x="3163401" y="258992"/>
                  </a:lnTo>
                  <a:lnTo>
                    <a:pt x="3084118" y="266920"/>
                  </a:lnTo>
                  <a:lnTo>
                    <a:pt x="2941408" y="269563"/>
                  </a:lnTo>
                  <a:lnTo>
                    <a:pt x="2759056" y="269563"/>
                  </a:lnTo>
                  <a:lnTo>
                    <a:pt x="2463065" y="282777"/>
                  </a:lnTo>
                  <a:lnTo>
                    <a:pt x="2032293" y="311847"/>
                  </a:lnTo>
                  <a:lnTo>
                    <a:pt x="1812943" y="343560"/>
                  </a:lnTo>
                  <a:lnTo>
                    <a:pt x="1506381" y="380559"/>
                  </a:lnTo>
                  <a:lnTo>
                    <a:pt x="1117893" y="428129"/>
                  </a:lnTo>
                  <a:lnTo>
                    <a:pt x="874758" y="459843"/>
                  </a:lnTo>
                  <a:lnTo>
                    <a:pt x="721477" y="483628"/>
                  </a:lnTo>
                  <a:lnTo>
                    <a:pt x="607838" y="512698"/>
                  </a:lnTo>
                  <a:lnTo>
                    <a:pt x="488913" y="554982"/>
                  </a:lnTo>
                  <a:lnTo>
                    <a:pt x="417558" y="578767"/>
                  </a:lnTo>
                  <a:lnTo>
                    <a:pt x="393773" y="570839"/>
                  </a:lnTo>
                  <a:lnTo>
                    <a:pt x="330346" y="533840"/>
                  </a:lnTo>
                  <a:lnTo>
                    <a:pt x="219350" y="454557"/>
                  </a:lnTo>
                  <a:lnTo>
                    <a:pt x="163852" y="404344"/>
                  </a:lnTo>
                  <a:lnTo>
                    <a:pt x="110996" y="359417"/>
                  </a:lnTo>
                  <a:lnTo>
                    <a:pt x="66069" y="317133"/>
                  </a:lnTo>
                  <a:lnTo>
                    <a:pt x="36998" y="282777"/>
                  </a:lnTo>
                  <a:lnTo>
                    <a:pt x="26427" y="269563"/>
                  </a:lnTo>
                  <a:lnTo>
                    <a:pt x="15856" y="261634"/>
                  </a:lnTo>
                  <a:lnTo>
                    <a:pt x="2642" y="248421"/>
                  </a:lnTo>
                  <a:lnTo>
                    <a:pt x="0" y="235207"/>
                  </a:lnTo>
                  <a:lnTo>
                    <a:pt x="10571" y="227278"/>
                  </a:lnTo>
                  <a:lnTo>
                    <a:pt x="34356" y="224636"/>
                  </a:lnTo>
                  <a:lnTo>
                    <a:pt x="52855" y="224636"/>
                  </a:lnTo>
                  <a:lnTo>
                    <a:pt x="68712" y="235207"/>
                  </a:lnTo>
                  <a:lnTo>
                    <a:pt x="108353" y="258992"/>
                  </a:lnTo>
                  <a:lnTo>
                    <a:pt x="158566" y="282777"/>
                  </a:lnTo>
                  <a:lnTo>
                    <a:pt x="200850" y="295991"/>
                  </a:lnTo>
                  <a:lnTo>
                    <a:pt x="272205" y="309204"/>
                  </a:lnTo>
                  <a:lnTo>
                    <a:pt x="348846" y="314490"/>
                  </a:lnTo>
                  <a:lnTo>
                    <a:pt x="486270" y="298633"/>
                  </a:lnTo>
                  <a:lnTo>
                    <a:pt x="795475" y="266920"/>
                  </a:lnTo>
                  <a:lnTo>
                    <a:pt x="1104679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1602FA93-36CB-4D38-9EC8-0A933EF6E3D0}"/>
                </a:ext>
              </a:extLst>
            </p:cNvPr>
            <p:cNvSpPr/>
            <p:nvPr/>
          </p:nvSpPr>
          <p:spPr>
            <a:xfrm>
              <a:off x="4197350" y="2936875"/>
              <a:ext cx="460375" cy="2546350"/>
            </a:xfrm>
            <a:custGeom>
              <a:avLst/>
              <a:gdLst>
                <a:gd name="connsiteX0" fmla="*/ 157882 w 460489"/>
                <a:gd name="connsiteY0" fmla="*/ 1305816 h 2545848"/>
                <a:gd name="connsiteX1" fmla="*/ 167750 w 460489"/>
                <a:gd name="connsiteY1" fmla="*/ 532852 h 2545848"/>
                <a:gd name="connsiteX2" fmla="*/ 167750 w 460489"/>
                <a:gd name="connsiteY2" fmla="*/ 470357 h 2545848"/>
                <a:gd name="connsiteX3" fmla="*/ 164461 w 460489"/>
                <a:gd name="connsiteY3" fmla="*/ 411151 h 2545848"/>
                <a:gd name="connsiteX4" fmla="*/ 157882 w 460489"/>
                <a:gd name="connsiteY4" fmla="*/ 361813 h 2545848"/>
                <a:gd name="connsiteX5" fmla="*/ 144725 w 460489"/>
                <a:gd name="connsiteY5" fmla="*/ 296029 h 2545848"/>
                <a:gd name="connsiteX6" fmla="*/ 128279 w 460489"/>
                <a:gd name="connsiteY6" fmla="*/ 246691 h 2545848"/>
                <a:gd name="connsiteX7" fmla="*/ 108544 w 460489"/>
                <a:gd name="connsiteY7" fmla="*/ 194064 h 2545848"/>
                <a:gd name="connsiteX8" fmla="*/ 88809 w 460489"/>
                <a:gd name="connsiteY8" fmla="*/ 151304 h 2545848"/>
                <a:gd name="connsiteX9" fmla="*/ 69074 w 460489"/>
                <a:gd name="connsiteY9" fmla="*/ 121701 h 2545848"/>
                <a:gd name="connsiteX10" fmla="*/ 0 w 460489"/>
                <a:gd name="connsiteY10" fmla="*/ 16446 h 2545848"/>
                <a:gd name="connsiteX11" fmla="*/ 144725 w 460489"/>
                <a:gd name="connsiteY11" fmla="*/ 0 h 2545848"/>
                <a:gd name="connsiteX12" fmla="*/ 263137 w 460489"/>
                <a:gd name="connsiteY12" fmla="*/ 65784 h 2545848"/>
                <a:gd name="connsiteX13" fmla="*/ 328921 w 460489"/>
                <a:gd name="connsiteY13" fmla="*/ 108544 h 2545848"/>
                <a:gd name="connsiteX14" fmla="*/ 384838 w 460489"/>
                <a:gd name="connsiteY14" fmla="*/ 148015 h 2545848"/>
                <a:gd name="connsiteX15" fmla="*/ 430887 w 460489"/>
                <a:gd name="connsiteY15" fmla="*/ 187485 h 2545848"/>
                <a:gd name="connsiteX16" fmla="*/ 457200 w 460489"/>
                <a:gd name="connsiteY16" fmla="*/ 220377 h 2545848"/>
                <a:gd name="connsiteX17" fmla="*/ 460489 w 460489"/>
                <a:gd name="connsiteY17" fmla="*/ 233534 h 2545848"/>
                <a:gd name="connsiteX18" fmla="*/ 457200 w 460489"/>
                <a:gd name="connsiteY18" fmla="*/ 269715 h 2545848"/>
                <a:gd name="connsiteX19" fmla="*/ 444043 w 460489"/>
                <a:gd name="connsiteY19" fmla="*/ 328921 h 2545848"/>
                <a:gd name="connsiteX20" fmla="*/ 417730 w 460489"/>
                <a:gd name="connsiteY20" fmla="*/ 391416 h 2545848"/>
                <a:gd name="connsiteX21" fmla="*/ 397994 w 460489"/>
                <a:gd name="connsiteY21" fmla="*/ 444043 h 2545848"/>
                <a:gd name="connsiteX22" fmla="*/ 394705 w 460489"/>
                <a:gd name="connsiteY22" fmla="*/ 457200 h 2545848"/>
                <a:gd name="connsiteX23" fmla="*/ 391416 w 460489"/>
                <a:gd name="connsiteY23" fmla="*/ 628239 h 2545848"/>
                <a:gd name="connsiteX24" fmla="*/ 384838 w 460489"/>
                <a:gd name="connsiteY24" fmla="*/ 1042679 h 2545848"/>
                <a:gd name="connsiteX25" fmla="*/ 381548 w 460489"/>
                <a:gd name="connsiteY25" fmla="*/ 1378179 h 2545848"/>
                <a:gd name="connsiteX26" fmla="*/ 374970 w 460489"/>
                <a:gd name="connsiteY26" fmla="*/ 1904452 h 2545848"/>
                <a:gd name="connsiteX27" fmla="*/ 371681 w 460489"/>
                <a:gd name="connsiteY27" fmla="*/ 2519534 h 2545848"/>
                <a:gd name="connsiteX28" fmla="*/ 141436 w 460489"/>
                <a:gd name="connsiteY28" fmla="*/ 2545848 h 2545848"/>
                <a:gd name="connsiteX29" fmla="*/ 148015 w 460489"/>
                <a:gd name="connsiteY29" fmla="*/ 2322182 h 2545848"/>
                <a:gd name="connsiteX30" fmla="*/ 151304 w 460489"/>
                <a:gd name="connsiteY30" fmla="*/ 1881428 h 2545848"/>
                <a:gd name="connsiteX31" fmla="*/ 157882 w 460489"/>
                <a:gd name="connsiteY31" fmla="*/ 1305816 h 25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489" h="2545848">
                  <a:moveTo>
                    <a:pt x="157882" y="1305816"/>
                  </a:moveTo>
                  <a:lnTo>
                    <a:pt x="167750" y="532852"/>
                  </a:lnTo>
                  <a:lnTo>
                    <a:pt x="167750" y="470357"/>
                  </a:lnTo>
                  <a:lnTo>
                    <a:pt x="164461" y="411151"/>
                  </a:lnTo>
                  <a:lnTo>
                    <a:pt x="157882" y="361813"/>
                  </a:lnTo>
                  <a:lnTo>
                    <a:pt x="144725" y="296029"/>
                  </a:lnTo>
                  <a:lnTo>
                    <a:pt x="128279" y="246691"/>
                  </a:lnTo>
                  <a:lnTo>
                    <a:pt x="108544" y="194064"/>
                  </a:lnTo>
                  <a:lnTo>
                    <a:pt x="88809" y="151304"/>
                  </a:lnTo>
                  <a:lnTo>
                    <a:pt x="69074" y="121701"/>
                  </a:lnTo>
                  <a:lnTo>
                    <a:pt x="0" y="16446"/>
                  </a:lnTo>
                  <a:lnTo>
                    <a:pt x="144725" y="0"/>
                  </a:lnTo>
                  <a:lnTo>
                    <a:pt x="263137" y="65784"/>
                  </a:lnTo>
                  <a:lnTo>
                    <a:pt x="328921" y="108544"/>
                  </a:lnTo>
                  <a:lnTo>
                    <a:pt x="384838" y="148015"/>
                  </a:lnTo>
                  <a:lnTo>
                    <a:pt x="430887" y="187485"/>
                  </a:lnTo>
                  <a:lnTo>
                    <a:pt x="457200" y="220377"/>
                  </a:lnTo>
                  <a:lnTo>
                    <a:pt x="460489" y="233534"/>
                  </a:lnTo>
                  <a:lnTo>
                    <a:pt x="457200" y="269715"/>
                  </a:lnTo>
                  <a:lnTo>
                    <a:pt x="444043" y="328921"/>
                  </a:lnTo>
                  <a:lnTo>
                    <a:pt x="417730" y="391416"/>
                  </a:lnTo>
                  <a:lnTo>
                    <a:pt x="397994" y="444043"/>
                  </a:lnTo>
                  <a:lnTo>
                    <a:pt x="394705" y="457200"/>
                  </a:lnTo>
                  <a:cubicBezTo>
                    <a:pt x="393609" y="514213"/>
                    <a:pt x="392512" y="571226"/>
                    <a:pt x="391416" y="628239"/>
                  </a:cubicBezTo>
                  <a:lnTo>
                    <a:pt x="384838" y="1042679"/>
                  </a:lnTo>
                  <a:cubicBezTo>
                    <a:pt x="383741" y="1154512"/>
                    <a:pt x="382645" y="1266346"/>
                    <a:pt x="381548" y="1378179"/>
                  </a:cubicBezTo>
                  <a:cubicBezTo>
                    <a:pt x="379355" y="1553603"/>
                    <a:pt x="377163" y="1729028"/>
                    <a:pt x="374970" y="1904452"/>
                  </a:cubicBezTo>
                  <a:cubicBezTo>
                    <a:pt x="373874" y="2109479"/>
                    <a:pt x="372777" y="2314507"/>
                    <a:pt x="371681" y="2519534"/>
                  </a:cubicBezTo>
                  <a:lnTo>
                    <a:pt x="141436" y="2545848"/>
                  </a:lnTo>
                  <a:lnTo>
                    <a:pt x="148015" y="2322182"/>
                  </a:lnTo>
                  <a:cubicBezTo>
                    <a:pt x="149111" y="2175264"/>
                    <a:pt x="150208" y="2028346"/>
                    <a:pt x="151304" y="1881428"/>
                  </a:cubicBezTo>
                  <a:cubicBezTo>
                    <a:pt x="153497" y="1704907"/>
                    <a:pt x="155689" y="1528386"/>
                    <a:pt x="157882" y="13058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20430F34-B5F0-4A85-BA33-8D579F106287}"/>
                </a:ext>
              </a:extLst>
            </p:cNvPr>
            <p:cNvSpPr/>
            <p:nvPr/>
          </p:nvSpPr>
          <p:spPr>
            <a:xfrm>
              <a:off x="5099050" y="2838450"/>
              <a:ext cx="498475" cy="2568575"/>
            </a:xfrm>
            <a:custGeom>
              <a:avLst/>
              <a:gdLst>
                <a:gd name="connsiteX0" fmla="*/ 177618 w 499960"/>
                <a:gd name="connsiteY0" fmla="*/ 1588688 h 2568872"/>
                <a:gd name="connsiteX1" fmla="*/ 194064 w 499960"/>
                <a:gd name="connsiteY1" fmla="*/ 917689 h 2568872"/>
                <a:gd name="connsiteX2" fmla="*/ 203931 w 499960"/>
                <a:gd name="connsiteY2" fmla="*/ 345367 h 2568872"/>
                <a:gd name="connsiteX3" fmla="*/ 203931 w 499960"/>
                <a:gd name="connsiteY3" fmla="*/ 319053 h 2568872"/>
                <a:gd name="connsiteX4" fmla="*/ 200642 w 499960"/>
                <a:gd name="connsiteY4" fmla="*/ 279583 h 2568872"/>
                <a:gd name="connsiteX5" fmla="*/ 187485 w 499960"/>
                <a:gd name="connsiteY5" fmla="*/ 243401 h 2568872"/>
                <a:gd name="connsiteX6" fmla="*/ 167750 w 499960"/>
                <a:gd name="connsiteY6" fmla="*/ 200642 h 2568872"/>
                <a:gd name="connsiteX7" fmla="*/ 131569 w 499960"/>
                <a:gd name="connsiteY7" fmla="*/ 144725 h 2568872"/>
                <a:gd name="connsiteX8" fmla="*/ 82231 w 499960"/>
                <a:gd name="connsiteY8" fmla="*/ 88809 h 2568872"/>
                <a:gd name="connsiteX9" fmla="*/ 0 w 499960"/>
                <a:gd name="connsiteY9" fmla="*/ 9868 h 2568872"/>
                <a:gd name="connsiteX10" fmla="*/ 138147 w 499960"/>
                <a:gd name="connsiteY10" fmla="*/ 0 h 2568872"/>
                <a:gd name="connsiteX11" fmla="*/ 276294 w 499960"/>
                <a:gd name="connsiteY11" fmla="*/ 69073 h 2568872"/>
                <a:gd name="connsiteX12" fmla="*/ 397995 w 499960"/>
                <a:gd name="connsiteY12" fmla="*/ 128279 h 2568872"/>
                <a:gd name="connsiteX13" fmla="*/ 453911 w 499960"/>
                <a:gd name="connsiteY13" fmla="*/ 164460 h 2568872"/>
                <a:gd name="connsiteX14" fmla="*/ 483514 w 499960"/>
                <a:gd name="connsiteY14" fmla="*/ 190774 h 2568872"/>
                <a:gd name="connsiteX15" fmla="*/ 496671 w 499960"/>
                <a:gd name="connsiteY15" fmla="*/ 207220 h 2568872"/>
                <a:gd name="connsiteX16" fmla="*/ 499960 w 499960"/>
                <a:gd name="connsiteY16" fmla="*/ 217088 h 2568872"/>
                <a:gd name="connsiteX17" fmla="*/ 490092 w 499960"/>
                <a:gd name="connsiteY17" fmla="*/ 249980 h 2568872"/>
                <a:gd name="connsiteX18" fmla="*/ 467068 w 499960"/>
                <a:gd name="connsiteY18" fmla="*/ 315764 h 2568872"/>
                <a:gd name="connsiteX19" fmla="*/ 444044 w 499960"/>
                <a:gd name="connsiteY19" fmla="*/ 430886 h 2568872"/>
                <a:gd name="connsiteX20" fmla="*/ 424308 w 499960"/>
                <a:gd name="connsiteY20" fmla="*/ 552587 h 2568872"/>
                <a:gd name="connsiteX21" fmla="*/ 414441 w 499960"/>
                <a:gd name="connsiteY21" fmla="*/ 670999 h 2568872"/>
                <a:gd name="connsiteX22" fmla="*/ 407862 w 499960"/>
                <a:gd name="connsiteY22" fmla="*/ 838748 h 2568872"/>
                <a:gd name="connsiteX23" fmla="*/ 407862 w 499960"/>
                <a:gd name="connsiteY23" fmla="*/ 1157801 h 2568872"/>
                <a:gd name="connsiteX24" fmla="*/ 407862 w 499960"/>
                <a:gd name="connsiteY24" fmla="*/ 1710389 h 2568872"/>
                <a:gd name="connsiteX25" fmla="*/ 407862 w 499960"/>
                <a:gd name="connsiteY25" fmla="*/ 2562294 h 2568872"/>
                <a:gd name="connsiteX26" fmla="*/ 157882 w 499960"/>
                <a:gd name="connsiteY26" fmla="*/ 2568872 h 2568872"/>
                <a:gd name="connsiteX27" fmla="*/ 161172 w 499960"/>
                <a:gd name="connsiteY27" fmla="*/ 2358363 h 2568872"/>
                <a:gd name="connsiteX28" fmla="*/ 171039 w 499960"/>
                <a:gd name="connsiteY28" fmla="*/ 1947212 h 2568872"/>
                <a:gd name="connsiteX29" fmla="*/ 177618 w 499960"/>
                <a:gd name="connsiteY29" fmla="*/ 1588688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9960" h="2568872">
                  <a:moveTo>
                    <a:pt x="177618" y="1588688"/>
                  </a:moveTo>
                  <a:lnTo>
                    <a:pt x="194064" y="917689"/>
                  </a:lnTo>
                  <a:lnTo>
                    <a:pt x="203931" y="345367"/>
                  </a:lnTo>
                  <a:lnTo>
                    <a:pt x="203931" y="319053"/>
                  </a:lnTo>
                  <a:lnTo>
                    <a:pt x="200642" y="279583"/>
                  </a:lnTo>
                  <a:lnTo>
                    <a:pt x="187485" y="243401"/>
                  </a:lnTo>
                  <a:lnTo>
                    <a:pt x="167750" y="200642"/>
                  </a:lnTo>
                  <a:lnTo>
                    <a:pt x="131569" y="144725"/>
                  </a:lnTo>
                  <a:lnTo>
                    <a:pt x="82231" y="88809"/>
                  </a:lnTo>
                  <a:lnTo>
                    <a:pt x="0" y="9868"/>
                  </a:lnTo>
                  <a:lnTo>
                    <a:pt x="138147" y="0"/>
                  </a:lnTo>
                  <a:lnTo>
                    <a:pt x="276294" y="69073"/>
                  </a:lnTo>
                  <a:lnTo>
                    <a:pt x="397995" y="128279"/>
                  </a:lnTo>
                  <a:lnTo>
                    <a:pt x="453911" y="164460"/>
                  </a:lnTo>
                  <a:lnTo>
                    <a:pt x="483514" y="190774"/>
                  </a:lnTo>
                  <a:lnTo>
                    <a:pt x="496671" y="207220"/>
                  </a:lnTo>
                  <a:lnTo>
                    <a:pt x="499960" y="217088"/>
                  </a:lnTo>
                  <a:lnTo>
                    <a:pt x="490092" y="249980"/>
                  </a:lnTo>
                  <a:lnTo>
                    <a:pt x="467068" y="315764"/>
                  </a:lnTo>
                  <a:lnTo>
                    <a:pt x="444044" y="430886"/>
                  </a:lnTo>
                  <a:lnTo>
                    <a:pt x="424308" y="552587"/>
                  </a:lnTo>
                  <a:lnTo>
                    <a:pt x="414441" y="670999"/>
                  </a:lnTo>
                  <a:lnTo>
                    <a:pt x="407862" y="838748"/>
                  </a:lnTo>
                  <a:lnTo>
                    <a:pt x="407862" y="1157801"/>
                  </a:lnTo>
                  <a:lnTo>
                    <a:pt x="407862" y="1710389"/>
                  </a:lnTo>
                  <a:lnTo>
                    <a:pt x="407862" y="2562294"/>
                  </a:lnTo>
                  <a:lnTo>
                    <a:pt x="157882" y="2568872"/>
                  </a:lnTo>
                  <a:cubicBezTo>
                    <a:pt x="158979" y="2498702"/>
                    <a:pt x="160075" y="2428533"/>
                    <a:pt x="161172" y="2358363"/>
                  </a:cubicBezTo>
                  <a:lnTo>
                    <a:pt x="171039" y="1947212"/>
                  </a:lnTo>
                  <a:lnTo>
                    <a:pt x="177618" y="1588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CB1C02C0-77B9-41DD-A3F5-840043718CC0}"/>
                </a:ext>
              </a:extLst>
            </p:cNvPr>
            <p:cNvSpPr/>
            <p:nvPr/>
          </p:nvSpPr>
          <p:spPr>
            <a:xfrm>
              <a:off x="3190875" y="3771900"/>
              <a:ext cx="639763" cy="1093788"/>
            </a:xfrm>
            <a:custGeom>
              <a:avLst/>
              <a:gdLst>
                <a:gd name="connsiteX0" fmla="*/ 290513 w 640556"/>
                <a:gd name="connsiteY0" fmla="*/ 561975 h 1092994"/>
                <a:gd name="connsiteX1" fmla="*/ 238125 w 640556"/>
                <a:gd name="connsiteY1" fmla="*/ 421481 h 1092994"/>
                <a:gd name="connsiteX2" fmla="*/ 207169 w 640556"/>
                <a:gd name="connsiteY2" fmla="*/ 364331 h 1092994"/>
                <a:gd name="connsiteX3" fmla="*/ 152400 w 640556"/>
                <a:gd name="connsiteY3" fmla="*/ 266700 h 1092994"/>
                <a:gd name="connsiteX4" fmla="*/ 102394 w 640556"/>
                <a:gd name="connsiteY4" fmla="*/ 185738 h 1092994"/>
                <a:gd name="connsiteX5" fmla="*/ 40481 w 640556"/>
                <a:gd name="connsiteY5" fmla="*/ 102394 h 1092994"/>
                <a:gd name="connsiteX6" fmla="*/ 9525 w 640556"/>
                <a:gd name="connsiteY6" fmla="*/ 57150 h 1092994"/>
                <a:gd name="connsiteX7" fmla="*/ 2381 w 640556"/>
                <a:gd name="connsiteY7" fmla="*/ 35719 h 1092994"/>
                <a:gd name="connsiteX8" fmla="*/ 0 w 640556"/>
                <a:gd name="connsiteY8" fmla="*/ 23813 h 1092994"/>
                <a:gd name="connsiteX9" fmla="*/ 0 w 640556"/>
                <a:gd name="connsiteY9" fmla="*/ 16669 h 1092994"/>
                <a:gd name="connsiteX10" fmla="*/ 0 w 640556"/>
                <a:gd name="connsiteY10" fmla="*/ 7144 h 1092994"/>
                <a:gd name="connsiteX11" fmla="*/ 7144 w 640556"/>
                <a:gd name="connsiteY11" fmla="*/ 0 h 1092994"/>
                <a:gd name="connsiteX12" fmla="*/ 21431 w 640556"/>
                <a:gd name="connsiteY12" fmla="*/ 0 h 1092994"/>
                <a:gd name="connsiteX13" fmla="*/ 35719 w 640556"/>
                <a:gd name="connsiteY13" fmla="*/ 2381 h 1092994"/>
                <a:gd name="connsiteX14" fmla="*/ 61913 w 640556"/>
                <a:gd name="connsiteY14" fmla="*/ 16669 h 1092994"/>
                <a:gd name="connsiteX15" fmla="*/ 116681 w 640556"/>
                <a:gd name="connsiteY15" fmla="*/ 57150 h 1092994"/>
                <a:gd name="connsiteX16" fmla="*/ 209550 w 640556"/>
                <a:gd name="connsiteY16" fmla="*/ 128588 h 1092994"/>
                <a:gd name="connsiteX17" fmla="*/ 302419 w 640556"/>
                <a:gd name="connsiteY17" fmla="*/ 204788 h 1092994"/>
                <a:gd name="connsiteX18" fmla="*/ 395288 w 640556"/>
                <a:gd name="connsiteY18" fmla="*/ 283369 h 1092994"/>
                <a:gd name="connsiteX19" fmla="*/ 478631 w 640556"/>
                <a:gd name="connsiteY19" fmla="*/ 361950 h 1092994"/>
                <a:gd name="connsiteX20" fmla="*/ 523875 w 640556"/>
                <a:gd name="connsiteY20" fmla="*/ 409575 h 1092994"/>
                <a:gd name="connsiteX21" fmla="*/ 550069 w 640556"/>
                <a:gd name="connsiteY21" fmla="*/ 452438 h 1092994"/>
                <a:gd name="connsiteX22" fmla="*/ 581025 w 640556"/>
                <a:gd name="connsiteY22" fmla="*/ 523875 h 1092994"/>
                <a:gd name="connsiteX23" fmla="*/ 602456 w 640556"/>
                <a:gd name="connsiteY23" fmla="*/ 597694 h 1092994"/>
                <a:gd name="connsiteX24" fmla="*/ 621506 w 640556"/>
                <a:gd name="connsiteY24" fmla="*/ 697706 h 1092994"/>
                <a:gd name="connsiteX25" fmla="*/ 633413 w 640556"/>
                <a:gd name="connsiteY25" fmla="*/ 776288 h 1092994"/>
                <a:gd name="connsiteX26" fmla="*/ 640556 w 640556"/>
                <a:gd name="connsiteY26" fmla="*/ 926306 h 1092994"/>
                <a:gd name="connsiteX27" fmla="*/ 628650 w 640556"/>
                <a:gd name="connsiteY27" fmla="*/ 971550 h 1092994"/>
                <a:gd name="connsiteX28" fmla="*/ 604838 w 640556"/>
                <a:gd name="connsiteY28" fmla="*/ 1028700 h 1092994"/>
                <a:gd name="connsiteX29" fmla="*/ 583406 w 640556"/>
                <a:gd name="connsiteY29" fmla="*/ 1064419 h 1092994"/>
                <a:gd name="connsiteX30" fmla="*/ 557213 w 640556"/>
                <a:gd name="connsiteY30" fmla="*/ 1085850 h 1092994"/>
                <a:gd name="connsiteX31" fmla="*/ 538163 w 640556"/>
                <a:gd name="connsiteY31" fmla="*/ 1092994 h 1092994"/>
                <a:gd name="connsiteX32" fmla="*/ 523875 w 640556"/>
                <a:gd name="connsiteY32" fmla="*/ 1090613 h 1092994"/>
                <a:gd name="connsiteX33" fmla="*/ 500063 w 640556"/>
                <a:gd name="connsiteY33" fmla="*/ 1081088 h 1092994"/>
                <a:gd name="connsiteX34" fmla="*/ 476250 w 640556"/>
                <a:gd name="connsiteY34" fmla="*/ 1064419 h 1092994"/>
                <a:gd name="connsiteX35" fmla="*/ 452438 w 640556"/>
                <a:gd name="connsiteY35" fmla="*/ 1038225 h 1092994"/>
                <a:gd name="connsiteX36" fmla="*/ 438150 w 640556"/>
                <a:gd name="connsiteY36" fmla="*/ 1016794 h 1092994"/>
                <a:gd name="connsiteX37" fmla="*/ 421481 w 640556"/>
                <a:gd name="connsiteY37" fmla="*/ 962025 h 1092994"/>
                <a:gd name="connsiteX38" fmla="*/ 371475 w 640556"/>
                <a:gd name="connsiteY38" fmla="*/ 800100 h 1092994"/>
                <a:gd name="connsiteX39" fmla="*/ 290513 w 640556"/>
                <a:gd name="connsiteY39" fmla="*/ 56197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40556" h="1092994">
                  <a:moveTo>
                    <a:pt x="290513" y="561975"/>
                  </a:moveTo>
                  <a:lnTo>
                    <a:pt x="238125" y="421481"/>
                  </a:lnTo>
                  <a:lnTo>
                    <a:pt x="207169" y="364331"/>
                  </a:lnTo>
                  <a:lnTo>
                    <a:pt x="152400" y="266700"/>
                  </a:lnTo>
                  <a:lnTo>
                    <a:pt x="102394" y="185738"/>
                  </a:lnTo>
                  <a:lnTo>
                    <a:pt x="40481" y="102394"/>
                  </a:lnTo>
                  <a:lnTo>
                    <a:pt x="9525" y="57150"/>
                  </a:lnTo>
                  <a:lnTo>
                    <a:pt x="2381" y="35719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35719" y="2381"/>
                  </a:lnTo>
                  <a:lnTo>
                    <a:pt x="61913" y="16669"/>
                  </a:lnTo>
                  <a:lnTo>
                    <a:pt x="116681" y="57150"/>
                  </a:lnTo>
                  <a:lnTo>
                    <a:pt x="209550" y="128588"/>
                  </a:lnTo>
                  <a:lnTo>
                    <a:pt x="302419" y="204788"/>
                  </a:lnTo>
                  <a:lnTo>
                    <a:pt x="395288" y="283369"/>
                  </a:lnTo>
                  <a:lnTo>
                    <a:pt x="478631" y="361950"/>
                  </a:lnTo>
                  <a:lnTo>
                    <a:pt x="523875" y="409575"/>
                  </a:lnTo>
                  <a:lnTo>
                    <a:pt x="550069" y="452438"/>
                  </a:lnTo>
                  <a:lnTo>
                    <a:pt x="581025" y="523875"/>
                  </a:lnTo>
                  <a:lnTo>
                    <a:pt x="602456" y="597694"/>
                  </a:lnTo>
                  <a:lnTo>
                    <a:pt x="621506" y="697706"/>
                  </a:lnTo>
                  <a:lnTo>
                    <a:pt x="633413" y="776288"/>
                  </a:lnTo>
                  <a:lnTo>
                    <a:pt x="640556" y="926306"/>
                  </a:lnTo>
                  <a:lnTo>
                    <a:pt x="628650" y="971550"/>
                  </a:lnTo>
                  <a:lnTo>
                    <a:pt x="604838" y="1028700"/>
                  </a:lnTo>
                  <a:lnTo>
                    <a:pt x="583406" y="1064419"/>
                  </a:lnTo>
                  <a:lnTo>
                    <a:pt x="557213" y="1085850"/>
                  </a:lnTo>
                  <a:lnTo>
                    <a:pt x="538163" y="1092994"/>
                  </a:lnTo>
                  <a:lnTo>
                    <a:pt x="523875" y="1090613"/>
                  </a:lnTo>
                  <a:lnTo>
                    <a:pt x="500063" y="1081088"/>
                  </a:lnTo>
                  <a:lnTo>
                    <a:pt x="476250" y="1064419"/>
                  </a:lnTo>
                  <a:lnTo>
                    <a:pt x="452438" y="1038225"/>
                  </a:lnTo>
                  <a:lnTo>
                    <a:pt x="438150" y="1016794"/>
                  </a:lnTo>
                  <a:lnTo>
                    <a:pt x="421481" y="962025"/>
                  </a:lnTo>
                  <a:lnTo>
                    <a:pt x="371475" y="800100"/>
                  </a:lnTo>
                  <a:lnTo>
                    <a:pt x="2905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FEE03963-D753-4A1C-A23A-BCA781991EDF}"/>
                </a:ext>
              </a:extLst>
            </p:cNvPr>
            <p:cNvSpPr/>
            <p:nvPr/>
          </p:nvSpPr>
          <p:spPr>
            <a:xfrm>
              <a:off x="5457825" y="3417888"/>
              <a:ext cx="1390650" cy="1506537"/>
            </a:xfrm>
            <a:custGeom>
              <a:avLst/>
              <a:gdLst>
                <a:gd name="connsiteX0" fmla="*/ 762000 w 1390650"/>
                <a:gd name="connsiteY0" fmla="*/ 595312 h 1507331"/>
                <a:gd name="connsiteX1" fmla="*/ 681038 w 1390650"/>
                <a:gd name="connsiteY1" fmla="*/ 711994 h 1507331"/>
                <a:gd name="connsiteX2" fmla="*/ 592931 w 1390650"/>
                <a:gd name="connsiteY2" fmla="*/ 826294 h 1507331"/>
                <a:gd name="connsiteX3" fmla="*/ 507206 w 1390650"/>
                <a:gd name="connsiteY3" fmla="*/ 928687 h 1507331"/>
                <a:gd name="connsiteX4" fmla="*/ 397669 w 1390650"/>
                <a:gd name="connsiteY4" fmla="*/ 1045369 h 1507331"/>
                <a:gd name="connsiteX5" fmla="*/ 288131 w 1390650"/>
                <a:gd name="connsiteY5" fmla="*/ 1159669 h 1507331"/>
                <a:gd name="connsiteX6" fmla="*/ 150019 w 1390650"/>
                <a:gd name="connsiteY6" fmla="*/ 1285875 h 1507331"/>
                <a:gd name="connsiteX7" fmla="*/ 0 w 1390650"/>
                <a:gd name="connsiteY7" fmla="*/ 1409700 h 1507331"/>
                <a:gd name="connsiteX8" fmla="*/ 4763 w 1390650"/>
                <a:gd name="connsiteY8" fmla="*/ 1507331 h 1507331"/>
                <a:gd name="connsiteX9" fmla="*/ 90488 w 1390650"/>
                <a:gd name="connsiteY9" fmla="*/ 1452562 h 1507331"/>
                <a:gd name="connsiteX10" fmla="*/ 254794 w 1390650"/>
                <a:gd name="connsiteY10" fmla="*/ 1326356 h 1507331"/>
                <a:gd name="connsiteX11" fmla="*/ 423863 w 1390650"/>
                <a:gd name="connsiteY11" fmla="*/ 1197769 h 1507331"/>
                <a:gd name="connsiteX12" fmla="*/ 547688 w 1390650"/>
                <a:gd name="connsiteY12" fmla="*/ 1097756 h 1507331"/>
                <a:gd name="connsiteX13" fmla="*/ 664369 w 1390650"/>
                <a:gd name="connsiteY13" fmla="*/ 997744 h 1507331"/>
                <a:gd name="connsiteX14" fmla="*/ 792956 w 1390650"/>
                <a:gd name="connsiteY14" fmla="*/ 873919 h 1507331"/>
                <a:gd name="connsiteX15" fmla="*/ 888206 w 1390650"/>
                <a:gd name="connsiteY15" fmla="*/ 773906 h 1507331"/>
                <a:gd name="connsiteX16" fmla="*/ 992981 w 1390650"/>
                <a:gd name="connsiteY16" fmla="*/ 664369 h 1507331"/>
                <a:gd name="connsiteX17" fmla="*/ 1076325 w 1390650"/>
                <a:gd name="connsiteY17" fmla="*/ 576262 h 1507331"/>
                <a:gd name="connsiteX18" fmla="*/ 1114425 w 1390650"/>
                <a:gd name="connsiteY18" fmla="*/ 531019 h 1507331"/>
                <a:gd name="connsiteX19" fmla="*/ 1150144 w 1390650"/>
                <a:gd name="connsiteY19" fmla="*/ 492919 h 1507331"/>
                <a:gd name="connsiteX20" fmla="*/ 1190625 w 1390650"/>
                <a:gd name="connsiteY20" fmla="*/ 461962 h 1507331"/>
                <a:gd name="connsiteX21" fmla="*/ 1221581 w 1390650"/>
                <a:gd name="connsiteY21" fmla="*/ 440531 h 1507331"/>
                <a:gd name="connsiteX22" fmla="*/ 1262063 w 1390650"/>
                <a:gd name="connsiteY22" fmla="*/ 416719 h 1507331"/>
                <a:gd name="connsiteX23" fmla="*/ 1304925 w 1390650"/>
                <a:gd name="connsiteY23" fmla="*/ 397669 h 1507331"/>
                <a:gd name="connsiteX24" fmla="*/ 1343025 w 1390650"/>
                <a:gd name="connsiteY24" fmla="*/ 381000 h 1507331"/>
                <a:gd name="connsiteX25" fmla="*/ 1376363 w 1390650"/>
                <a:gd name="connsiteY25" fmla="*/ 371475 h 1507331"/>
                <a:gd name="connsiteX26" fmla="*/ 1383506 w 1390650"/>
                <a:gd name="connsiteY26" fmla="*/ 369094 h 1507331"/>
                <a:gd name="connsiteX27" fmla="*/ 1388269 w 1390650"/>
                <a:gd name="connsiteY27" fmla="*/ 364331 h 1507331"/>
                <a:gd name="connsiteX28" fmla="*/ 1390650 w 1390650"/>
                <a:gd name="connsiteY28" fmla="*/ 352425 h 1507331"/>
                <a:gd name="connsiteX29" fmla="*/ 1390650 w 1390650"/>
                <a:gd name="connsiteY29" fmla="*/ 330994 h 1507331"/>
                <a:gd name="connsiteX30" fmla="*/ 1378744 w 1390650"/>
                <a:gd name="connsiteY30" fmla="*/ 300037 h 1507331"/>
                <a:gd name="connsiteX31" fmla="*/ 1357313 w 1390650"/>
                <a:gd name="connsiteY31" fmla="*/ 271462 h 1507331"/>
                <a:gd name="connsiteX32" fmla="*/ 1326356 w 1390650"/>
                <a:gd name="connsiteY32" fmla="*/ 238125 h 1507331"/>
                <a:gd name="connsiteX33" fmla="*/ 1281113 w 1390650"/>
                <a:gd name="connsiteY33" fmla="*/ 200025 h 1507331"/>
                <a:gd name="connsiteX34" fmla="*/ 1238250 w 1390650"/>
                <a:gd name="connsiteY34" fmla="*/ 164306 h 1507331"/>
                <a:gd name="connsiteX35" fmla="*/ 1181100 w 1390650"/>
                <a:gd name="connsiteY35" fmla="*/ 123825 h 1507331"/>
                <a:gd name="connsiteX36" fmla="*/ 1131094 w 1390650"/>
                <a:gd name="connsiteY36" fmla="*/ 92869 h 1507331"/>
                <a:gd name="connsiteX37" fmla="*/ 1088231 w 1390650"/>
                <a:gd name="connsiteY37" fmla="*/ 69056 h 1507331"/>
                <a:gd name="connsiteX38" fmla="*/ 1040606 w 1390650"/>
                <a:gd name="connsiteY38" fmla="*/ 47625 h 1507331"/>
                <a:gd name="connsiteX39" fmla="*/ 983456 w 1390650"/>
                <a:gd name="connsiteY39" fmla="*/ 28575 h 1507331"/>
                <a:gd name="connsiteX40" fmla="*/ 921544 w 1390650"/>
                <a:gd name="connsiteY40" fmla="*/ 14287 h 1507331"/>
                <a:gd name="connsiteX41" fmla="*/ 892969 w 1390650"/>
                <a:gd name="connsiteY41" fmla="*/ 9525 h 1507331"/>
                <a:gd name="connsiteX42" fmla="*/ 873919 w 1390650"/>
                <a:gd name="connsiteY42" fmla="*/ 2381 h 1507331"/>
                <a:gd name="connsiteX43" fmla="*/ 862013 w 1390650"/>
                <a:gd name="connsiteY43" fmla="*/ 0 h 1507331"/>
                <a:gd name="connsiteX44" fmla="*/ 847725 w 1390650"/>
                <a:gd name="connsiteY44" fmla="*/ 0 h 1507331"/>
                <a:gd name="connsiteX45" fmla="*/ 840581 w 1390650"/>
                <a:gd name="connsiteY45" fmla="*/ 0 h 1507331"/>
                <a:gd name="connsiteX46" fmla="*/ 835819 w 1390650"/>
                <a:gd name="connsiteY46" fmla="*/ 7144 h 1507331"/>
                <a:gd name="connsiteX47" fmla="*/ 838200 w 1390650"/>
                <a:gd name="connsiteY47" fmla="*/ 21431 h 1507331"/>
                <a:gd name="connsiteX48" fmla="*/ 845344 w 1390650"/>
                <a:gd name="connsiteY48" fmla="*/ 42862 h 1507331"/>
                <a:gd name="connsiteX49" fmla="*/ 857250 w 1390650"/>
                <a:gd name="connsiteY49" fmla="*/ 64294 h 1507331"/>
                <a:gd name="connsiteX50" fmla="*/ 876300 w 1390650"/>
                <a:gd name="connsiteY50" fmla="*/ 85725 h 1507331"/>
                <a:gd name="connsiteX51" fmla="*/ 895350 w 1390650"/>
                <a:gd name="connsiteY51" fmla="*/ 114300 h 1507331"/>
                <a:gd name="connsiteX52" fmla="*/ 907256 w 1390650"/>
                <a:gd name="connsiteY52" fmla="*/ 135731 h 1507331"/>
                <a:gd name="connsiteX53" fmla="*/ 923925 w 1390650"/>
                <a:gd name="connsiteY53" fmla="*/ 173831 h 1507331"/>
                <a:gd name="connsiteX54" fmla="*/ 931069 w 1390650"/>
                <a:gd name="connsiteY54" fmla="*/ 197644 h 1507331"/>
                <a:gd name="connsiteX55" fmla="*/ 938213 w 1390650"/>
                <a:gd name="connsiteY55" fmla="*/ 238125 h 1507331"/>
                <a:gd name="connsiteX56" fmla="*/ 935831 w 1390650"/>
                <a:gd name="connsiteY56" fmla="*/ 276225 h 1507331"/>
                <a:gd name="connsiteX57" fmla="*/ 923925 w 1390650"/>
                <a:gd name="connsiteY57" fmla="*/ 316706 h 1507331"/>
                <a:gd name="connsiteX58" fmla="*/ 881063 w 1390650"/>
                <a:gd name="connsiteY58" fmla="*/ 404812 h 1507331"/>
                <a:gd name="connsiteX59" fmla="*/ 807244 w 1390650"/>
                <a:gd name="connsiteY59" fmla="*/ 528637 h 1507331"/>
                <a:gd name="connsiteX60" fmla="*/ 762000 w 1390650"/>
                <a:gd name="connsiteY60" fmla="*/ 59531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90650" h="1507331">
                  <a:moveTo>
                    <a:pt x="762000" y="595312"/>
                  </a:moveTo>
                  <a:lnTo>
                    <a:pt x="681038" y="711994"/>
                  </a:lnTo>
                  <a:lnTo>
                    <a:pt x="592931" y="826294"/>
                  </a:lnTo>
                  <a:lnTo>
                    <a:pt x="507206" y="928687"/>
                  </a:lnTo>
                  <a:lnTo>
                    <a:pt x="397669" y="1045369"/>
                  </a:lnTo>
                  <a:lnTo>
                    <a:pt x="288131" y="1159669"/>
                  </a:lnTo>
                  <a:lnTo>
                    <a:pt x="150019" y="1285875"/>
                  </a:lnTo>
                  <a:lnTo>
                    <a:pt x="0" y="1409700"/>
                  </a:lnTo>
                  <a:lnTo>
                    <a:pt x="4763" y="1507331"/>
                  </a:lnTo>
                  <a:lnTo>
                    <a:pt x="90488" y="1452562"/>
                  </a:lnTo>
                  <a:lnTo>
                    <a:pt x="254794" y="1326356"/>
                  </a:lnTo>
                  <a:lnTo>
                    <a:pt x="423863" y="1197769"/>
                  </a:lnTo>
                  <a:lnTo>
                    <a:pt x="547688" y="1097756"/>
                  </a:lnTo>
                  <a:lnTo>
                    <a:pt x="664369" y="997744"/>
                  </a:lnTo>
                  <a:lnTo>
                    <a:pt x="792956" y="873919"/>
                  </a:lnTo>
                  <a:lnTo>
                    <a:pt x="888206" y="773906"/>
                  </a:lnTo>
                  <a:lnTo>
                    <a:pt x="992981" y="664369"/>
                  </a:lnTo>
                  <a:lnTo>
                    <a:pt x="1076325" y="576262"/>
                  </a:lnTo>
                  <a:lnTo>
                    <a:pt x="1114425" y="531019"/>
                  </a:lnTo>
                  <a:lnTo>
                    <a:pt x="1150144" y="492919"/>
                  </a:lnTo>
                  <a:lnTo>
                    <a:pt x="1190625" y="461962"/>
                  </a:lnTo>
                  <a:lnTo>
                    <a:pt x="1221581" y="440531"/>
                  </a:lnTo>
                  <a:lnTo>
                    <a:pt x="1262063" y="416719"/>
                  </a:lnTo>
                  <a:lnTo>
                    <a:pt x="1304925" y="397669"/>
                  </a:lnTo>
                  <a:lnTo>
                    <a:pt x="1343025" y="381000"/>
                  </a:lnTo>
                  <a:lnTo>
                    <a:pt x="1376363" y="371475"/>
                  </a:lnTo>
                  <a:lnTo>
                    <a:pt x="1383506" y="369094"/>
                  </a:lnTo>
                  <a:lnTo>
                    <a:pt x="1388269" y="364331"/>
                  </a:lnTo>
                  <a:lnTo>
                    <a:pt x="1390650" y="352425"/>
                  </a:lnTo>
                  <a:lnTo>
                    <a:pt x="1390650" y="330994"/>
                  </a:lnTo>
                  <a:lnTo>
                    <a:pt x="1378744" y="300037"/>
                  </a:lnTo>
                  <a:lnTo>
                    <a:pt x="1357313" y="271462"/>
                  </a:lnTo>
                  <a:lnTo>
                    <a:pt x="1326356" y="238125"/>
                  </a:lnTo>
                  <a:lnTo>
                    <a:pt x="1281113" y="200025"/>
                  </a:lnTo>
                  <a:lnTo>
                    <a:pt x="1238250" y="164306"/>
                  </a:lnTo>
                  <a:lnTo>
                    <a:pt x="1181100" y="123825"/>
                  </a:lnTo>
                  <a:lnTo>
                    <a:pt x="1131094" y="92869"/>
                  </a:lnTo>
                  <a:lnTo>
                    <a:pt x="1088231" y="69056"/>
                  </a:lnTo>
                  <a:lnTo>
                    <a:pt x="1040606" y="47625"/>
                  </a:lnTo>
                  <a:lnTo>
                    <a:pt x="983456" y="28575"/>
                  </a:lnTo>
                  <a:lnTo>
                    <a:pt x="921544" y="14287"/>
                  </a:lnTo>
                  <a:lnTo>
                    <a:pt x="892969" y="9525"/>
                  </a:lnTo>
                  <a:lnTo>
                    <a:pt x="873919" y="2381"/>
                  </a:lnTo>
                  <a:lnTo>
                    <a:pt x="862013" y="0"/>
                  </a:lnTo>
                  <a:lnTo>
                    <a:pt x="847725" y="0"/>
                  </a:lnTo>
                  <a:lnTo>
                    <a:pt x="840581" y="0"/>
                  </a:lnTo>
                  <a:lnTo>
                    <a:pt x="835819" y="7144"/>
                  </a:lnTo>
                  <a:lnTo>
                    <a:pt x="838200" y="21431"/>
                  </a:lnTo>
                  <a:lnTo>
                    <a:pt x="845344" y="42862"/>
                  </a:lnTo>
                  <a:lnTo>
                    <a:pt x="857250" y="64294"/>
                  </a:lnTo>
                  <a:lnTo>
                    <a:pt x="876300" y="85725"/>
                  </a:lnTo>
                  <a:lnTo>
                    <a:pt x="895350" y="114300"/>
                  </a:lnTo>
                  <a:lnTo>
                    <a:pt x="907256" y="135731"/>
                  </a:lnTo>
                  <a:lnTo>
                    <a:pt x="923925" y="173831"/>
                  </a:lnTo>
                  <a:lnTo>
                    <a:pt x="931069" y="197644"/>
                  </a:lnTo>
                  <a:lnTo>
                    <a:pt x="938213" y="238125"/>
                  </a:lnTo>
                  <a:lnTo>
                    <a:pt x="935831" y="276225"/>
                  </a:lnTo>
                  <a:lnTo>
                    <a:pt x="923925" y="316706"/>
                  </a:lnTo>
                  <a:lnTo>
                    <a:pt x="881063" y="404812"/>
                  </a:lnTo>
                  <a:lnTo>
                    <a:pt x="807244" y="528637"/>
                  </a:lnTo>
                  <a:lnTo>
                    <a:pt x="762000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46425E1B-5169-45E1-9B6B-55E40CC2CF3F}"/>
                </a:ext>
              </a:extLst>
            </p:cNvPr>
            <p:cNvSpPr/>
            <p:nvPr/>
          </p:nvSpPr>
          <p:spPr>
            <a:xfrm>
              <a:off x="2635250" y="5195888"/>
              <a:ext cx="4641850" cy="644525"/>
            </a:xfrm>
            <a:custGeom>
              <a:avLst/>
              <a:gdLst>
                <a:gd name="connsiteX0" fmla="*/ 2437156 w 4642913"/>
                <a:gd name="connsiteY0" fmla="*/ 119432 h 645678"/>
                <a:gd name="connsiteX1" fmla="*/ 2216953 w 4642913"/>
                <a:gd name="connsiteY1" fmla="*/ 134361 h 645678"/>
                <a:gd name="connsiteX2" fmla="*/ 1925838 w 4642913"/>
                <a:gd name="connsiteY2" fmla="*/ 153022 h 645678"/>
                <a:gd name="connsiteX3" fmla="*/ 1728029 w 4642913"/>
                <a:gd name="connsiteY3" fmla="*/ 175415 h 645678"/>
                <a:gd name="connsiteX4" fmla="*/ 1459308 w 4642913"/>
                <a:gd name="connsiteY4" fmla="*/ 212738 h 645678"/>
                <a:gd name="connsiteX5" fmla="*/ 1101012 w 4642913"/>
                <a:gd name="connsiteY5" fmla="*/ 264989 h 645678"/>
                <a:gd name="connsiteX6" fmla="*/ 821094 w 4642913"/>
                <a:gd name="connsiteY6" fmla="*/ 306044 h 645678"/>
                <a:gd name="connsiteX7" fmla="*/ 612088 w 4642913"/>
                <a:gd name="connsiteY7" fmla="*/ 335902 h 645678"/>
                <a:gd name="connsiteX8" fmla="*/ 500121 w 4642913"/>
                <a:gd name="connsiteY8" fmla="*/ 350831 h 645678"/>
                <a:gd name="connsiteX9" fmla="*/ 451602 w 4642913"/>
                <a:gd name="connsiteY9" fmla="*/ 358295 h 645678"/>
                <a:gd name="connsiteX10" fmla="*/ 403082 w 4642913"/>
                <a:gd name="connsiteY10" fmla="*/ 358295 h 645678"/>
                <a:gd name="connsiteX11" fmla="*/ 317241 w 4642913"/>
                <a:gd name="connsiteY11" fmla="*/ 350831 h 645678"/>
                <a:gd name="connsiteX12" fmla="*/ 268722 w 4642913"/>
                <a:gd name="connsiteY12" fmla="*/ 339634 h 645678"/>
                <a:gd name="connsiteX13" fmla="*/ 179148 w 4642913"/>
                <a:gd name="connsiteY13" fmla="*/ 313508 h 645678"/>
                <a:gd name="connsiteX14" fmla="*/ 108235 w 4642913"/>
                <a:gd name="connsiteY14" fmla="*/ 287383 h 645678"/>
                <a:gd name="connsiteX15" fmla="*/ 63448 w 4642913"/>
                <a:gd name="connsiteY15" fmla="*/ 268722 h 645678"/>
                <a:gd name="connsiteX16" fmla="*/ 37322 w 4642913"/>
                <a:gd name="connsiteY16" fmla="*/ 257525 h 645678"/>
                <a:gd name="connsiteX17" fmla="*/ 22393 w 4642913"/>
                <a:gd name="connsiteY17" fmla="*/ 257525 h 645678"/>
                <a:gd name="connsiteX18" fmla="*/ 3732 w 4642913"/>
                <a:gd name="connsiteY18" fmla="*/ 257525 h 645678"/>
                <a:gd name="connsiteX19" fmla="*/ 0 w 4642913"/>
                <a:gd name="connsiteY19" fmla="*/ 268722 h 645678"/>
                <a:gd name="connsiteX20" fmla="*/ 11197 w 4642913"/>
                <a:gd name="connsiteY20" fmla="*/ 302312 h 645678"/>
                <a:gd name="connsiteX21" fmla="*/ 41055 w 4642913"/>
                <a:gd name="connsiteY21" fmla="*/ 332170 h 645678"/>
                <a:gd name="connsiteX22" fmla="*/ 108235 w 4642913"/>
                <a:gd name="connsiteY22" fmla="*/ 388153 h 645678"/>
                <a:gd name="connsiteX23" fmla="*/ 220202 w 4642913"/>
                <a:gd name="connsiteY23" fmla="*/ 473995 h 645678"/>
                <a:gd name="connsiteX24" fmla="*/ 350831 w 4642913"/>
                <a:gd name="connsiteY24" fmla="*/ 563569 h 645678"/>
                <a:gd name="connsiteX25" fmla="*/ 432940 w 4642913"/>
                <a:gd name="connsiteY25" fmla="*/ 608356 h 645678"/>
                <a:gd name="connsiteX26" fmla="*/ 462798 w 4642913"/>
                <a:gd name="connsiteY26" fmla="*/ 623285 h 645678"/>
                <a:gd name="connsiteX27" fmla="*/ 511317 w 4642913"/>
                <a:gd name="connsiteY27" fmla="*/ 641946 h 645678"/>
                <a:gd name="connsiteX28" fmla="*/ 556104 w 4642913"/>
                <a:gd name="connsiteY28" fmla="*/ 645678 h 645678"/>
                <a:gd name="connsiteX29" fmla="*/ 604624 w 4642913"/>
                <a:gd name="connsiteY29" fmla="*/ 638214 h 645678"/>
                <a:gd name="connsiteX30" fmla="*/ 653143 w 4642913"/>
                <a:gd name="connsiteY30" fmla="*/ 623285 h 645678"/>
                <a:gd name="connsiteX31" fmla="*/ 690465 w 4642913"/>
                <a:gd name="connsiteY31" fmla="*/ 604624 h 645678"/>
                <a:gd name="connsiteX32" fmla="*/ 720323 w 4642913"/>
                <a:gd name="connsiteY32" fmla="*/ 582230 h 645678"/>
                <a:gd name="connsiteX33" fmla="*/ 850952 w 4642913"/>
                <a:gd name="connsiteY33" fmla="*/ 548640 h 645678"/>
                <a:gd name="connsiteX34" fmla="*/ 1138335 w 4642913"/>
                <a:gd name="connsiteY34" fmla="*/ 473995 h 645678"/>
                <a:gd name="connsiteX35" fmla="*/ 1421985 w 4642913"/>
                <a:gd name="connsiteY35" fmla="*/ 414279 h 645678"/>
                <a:gd name="connsiteX36" fmla="*/ 1638455 w 4642913"/>
                <a:gd name="connsiteY36" fmla="*/ 376957 h 645678"/>
                <a:gd name="connsiteX37" fmla="*/ 1836264 w 4642913"/>
                <a:gd name="connsiteY37" fmla="*/ 350831 h 645678"/>
                <a:gd name="connsiteX38" fmla="*/ 2149773 w 4642913"/>
                <a:gd name="connsiteY38" fmla="*/ 320973 h 645678"/>
                <a:gd name="connsiteX39" fmla="*/ 2493139 w 4642913"/>
                <a:gd name="connsiteY39" fmla="*/ 302312 h 645678"/>
                <a:gd name="connsiteX40" fmla="*/ 2743200 w 4642913"/>
                <a:gd name="connsiteY40" fmla="*/ 294847 h 645678"/>
                <a:gd name="connsiteX41" fmla="*/ 3123889 w 4642913"/>
                <a:gd name="connsiteY41" fmla="*/ 287383 h 645678"/>
                <a:gd name="connsiteX42" fmla="*/ 3377682 w 4642913"/>
                <a:gd name="connsiteY42" fmla="*/ 287383 h 645678"/>
                <a:gd name="connsiteX43" fmla="*/ 3646403 w 4642913"/>
                <a:gd name="connsiteY43" fmla="*/ 294847 h 645678"/>
                <a:gd name="connsiteX44" fmla="*/ 3903928 w 4642913"/>
                <a:gd name="connsiteY44" fmla="*/ 313508 h 645678"/>
                <a:gd name="connsiteX45" fmla="*/ 4090540 w 4642913"/>
                <a:gd name="connsiteY45" fmla="*/ 332170 h 645678"/>
                <a:gd name="connsiteX46" fmla="*/ 4239830 w 4642913"/>
                <a:gd name="connsiteY46" fmla="*/ 350831 h 645678"/>
                <a:gd name="connsiteX47" fmla="*/ 4377923 w 4642913"/>
                <a:gd name="connsiteY47" fmla="*/ 373224 h 645678"/>
                <a:gd name="connsiteX48" fmla="*/ 4516016 w 4642913"/>
                <a:gd name="connsiteY48" fmla="*/ 384421 h 645678"/>
                <a:gd name="connsiteX49" fmla="*/ 4583197 w 4642913"/>
                <a:gd name="connsiteY49" fmla="*/ 380689 h 645678"/>
                <a:gd name="connsiteX50" fmla="*/ 4616787 w 4642913"/>
                <a:gd name="connsiteY50" fmla="*/ 369492 h 645678"/>
                <a:gd name="connsiteX51" fmla="*/ 4635448 w 4642913"/>
                <a:gd name="connsiteY51" fmla="*/ 350831 h 645678"/>
                <a:gd name="connsiteX52" fmla="*/ 4642913 w 4642913"/>
                <a:gd name="connsiteY52" fmla="*/ 324705 h 645678"/>
                <a:gd name="connsiteX53" fmla="*/ 4642913 w 4642913"/>
                <a:gd name="connsiteY53" fmla="*/ 298579 h 645678"/>
                <a:gd name="connsiteX54" fmla="*/ 4635448 w 4642913"/>
                <a:gd name="connsiteY54" fmla="*/ 272454 h 645678"/>
                <a:gd name="connsiteX55" fmla="*/ 4613055 w 4642913"/>
                <a:gd name="connsiteY55" fmla="*/ 246328 h 645678"/>
                <a:gd name="connsiteX56" fmla="*/ 4594393 w 4642913"/>
                <a:gd name="connsiteY56" fmla="*/ 231399 h 645678"/>
                <a:gd name="connsiteX57" fmla="*/ 4564535 w 4642913"/>
                <a:gd name="connsiteY57" fmla="*/ 209006 h 645678"/>
                <a:gd name="connsiteX58" fmla="*/ 4489891 w 4642913"/>
                <a:gd name="connsiteY58" fmla="*/ 175415 h 645678"/>
                <a:gd name="connsiteX59" fmla="*/ 4348065 w 4642913"/>
                <a:gd name="connsiteY59" fmla="*/ 115699 h 645678"/>
                <a:gd name="connsiteX60" fmla="*/ 4168917 w 4642913"/>
                <a:gd name="connsiteY60" fmla="*/ 52251 h 645678"/>
                <a:gd name="connsiteX61" fmla="*/ 4049486 w 4642913"/>
                <a:gd name="connsiteY61" fmla="*/ 11197 h 645678"/>
                <a:gd name="connsiteX62" fmla="*/ 4019628 w 4642913"/>
                <a:gd name="connsiteY62" fmla="*/ 0 h 645678"/>
                <a:gd name="connsiteX63" fmla="*/ 4000966 w 4642913"/>
                <a:gd name="connsiteY63" fmla="*/ 0 h 645678"/>
                <a:gd name="connsiteX64" fmla="*/ 3956179 w 4642913"/>
                <a:gd name="connsiteY64" fmla="*/ 26126 h 645678"/>
                <a:gd name="connsiteX65" fmla="*/ 3840480 w 4642913"/>
                <a:gd name="connsiteY65" fmla="*/ 74645 h 645678"/>
                <a:gd name="connsiteX66" fmla="*/ 3806890 w 4642913"/>
                <a:gd name="connsiteY66" fmla="*/ 85842 h 645678"/>
                <a:gd name="connsiteX67" fmla="*/ 3713584 w 4642913"/>
                <a:gd name="connsiteY67" fmla="*/ 89574 h 645678"/>
                <a:gd name="connsiteX68" fmla="*/ 3470988 w 4642913"/>
                <a:gd name="connsiteY68" fmla="*/ 100771 h 645678"/>
                <a:gd name="connsiteX69" fmla="*/ 3116424 w 4642913"/>
                <a:gd name="connsiteY69" fmla="*/ 108235 h 645678"/>
                <a:gd name="connsiteX70" fmla="*/ 2840238 w 4642913"/>
                <a:gd name="connsiteY70" fmla="*/ 111967 h 645678"/>
                <a:gd name="connsiteX71" fmla="*/ 2634965 w 4642913"/>
                <a:gd name="connsiteY71" fmla="*/ 104503 h 645678"/>
                <a:gd name="connsiteX72" fmla="*/ 2437156 w 4642913"/>
                <a:gd name="connsiteY72" fmla="*/ 119432 h 64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42913" h="645678">
                  <a:moveTo>
                    <a:pt x="2437156" y="119432"/>
                  </a:moveTo>
                  <a:lnTo>
                    <a:pt x="2216953" y="134361"/>
                  </a:lnTo>
                  <a:lnTo>
                    <a:pt x="1925838" y="153022"/>
                  </a:lnTo>
                  <a:lnTo>
                    <a:pt x="1728029" y="175415"/>
                  </a:lnTo>
                  <a:lnTo>
                    <a:pt x="1459308" y="212738"/>
                  </a:lnTo>
                  <a:lnTo>
                    <a:pt x="1101012" y="264989"/>
                  </a:lnTo>
                  <a:lnTo>
                    <a:pt x="821094" y="306044"/>
                  </a:lnTo>
                  <a:lnTo>
                    <a:pt x="612088" y="335902"/>
                  </a:lnTo>
                  <a:lnTo>
                    <a:pt x="500121" y="350831"/>
                  </a:lnTo>
                  <a:lnTo>
                    <a:pt x="451602" y="358295"/>
                  </a:lnTo>
                  <a:lnTo>
                    <a:pt x="403082" y="358295"/>
                  </a:lnTo>
                  <a:lnTo>
                    <a:pt x="317241" y="350831"/>
                  </a:lnTo>
                  <a:lnTo>
                    <a:pt x="268722" y="339634"/>
                  </a:lnTo>
                  <a:lnTo>
                    <a:pt x="179148" y="313508"/>
                  </a:lnTo>
                  <a:lnTo>
                    <a:pt x="108235" y="287383"/>
                  </a:lnTo>
                  <a:lnTo>
                    <a:pt x="63448" y="268722"/>
                  </a:lnTo>
                  <a:lnTo>
                    <a:pt x="37322" y="257525"/>
                  </a:lnTo>
                  <a:lnTo>
                    <a:pt x="22393" y="257525"/>
                  </a:lnTo>
                  <a:lnTo>
                    <a:pt x="3732" y="257525"/>
                  </a:lnTo>
                  <a:lnTo>
                    <a:pt x="0" y="268722"/>
                  </a:lnTo>
                  <a:lnTo>
                    <a:pt x="11197" y="302312"/>
                  </a:lnTo>
                  <a:lnTo>
                    <a:pt x="41055" y="332170"/>
                  </a:lnTo>
                  <a:lnTo>
                    <a:pt x="108235" y="388153"/>
                  </a:lnTo>
                  <a:lnTo>
                    <a:pt x="220202" y="473995"/>
                  </a:lnTo>
                  <a:lnTo>
                    <a:pt x="350831" y="563569"/>
                  </a:lnTo>
                  <a:lnTo>
                    <a:pt x="432940" y="608356"/>
                  </a:lnTo>
                  <a:lnTo>
                    <a:pt x="462798" y="623285"/>
                  </a:lnTo>
                  <a:lnTo>
                    <a:pt x="511317" y="641946"/>
                  </a:lnTo>
                  <a:lnTo>
                    <a:pt x="556104" y="645678"/>
                  </a:lnTo>
                  <a:lnTo>
                    <a:pt x="604624" y="638214"/>
                  </a:lnTo>
                  <a:lnTo>
                    <a:pt x="653143" y="623285"/>
                  </a:lnTo>
                  <a:lnTo>
                    <a:pt x="690465" y="604624"/>
                  </a:lnTo>
                  <a:lnTo>
                    <a:pt x="720323" y="582230"/>
                  </a:lnTo>
                  <a:lnTo>
                    <a:pt x="850952" y="548640"/>
                  </a:lnTo>
                  <a:lnTo>
                    <a:pt x="1138335" y="473995"/>
                  </a:lnTo>
                  <a:lnTo>
                    <a:pt x="1421985" y="414279"/>
                  </a:lnTo>
                  <a:lnTo>
                    <a:pt x="1638455" y="376957"/>
                  </a:lnTo>
                  <a:lnTo>
                    <a:pt x="1836264" y="350831"/>
                  </a:lnTo>
                  <a:lnTo>
                    <a:pt x="2149773" y="320973"/>
                  </a:lnTo>
                  <a:lnTo>
                    <a:pt x="2493139" y="302312"/>
                  </a:lnTo>
                  <a:lnTo>
                    <a:pt x="2743200" y="294847"/>
                  </a:lnTo>
                  <a:lnTo>
                    <a:pt x="3123889" y="287383"/>
                  </a:lnTo>
                  <a:lnTo>
                    <a:pt x="3377682" y="287383"/>
                  </a:lnTo>
                  <a:lnTo>
                    <a:pt x="3646403" y="294847"/>
                  </a:lnTo>
                  <a:lnTo>
                    <a:pt x="3903928" y="313508"/>
                  </a:lnTo>
                  <a:lnTo>
                    <a:pt x="4090540" y="332170"/>
                  </a:lnTo>
                  <a:lnTo>
                    <a:pt x="4239830" y="350831"/>
                  </a:lnTo>
                  <a:lnTo>
                    <a:pt x="4377923" y="373224"/>
                  </a:lnTo>
                  <a:lnTo>
                    <a:pt x="4516016" y="384421"/>
                  </a:lnTo>
                  <a:lnTo>
                    <a:pt x="4583197" y="380689"/>
                  </a:lnTo>
                  <a:lnTo>
                    <a:pt x="4616787" y="369492"/>
                  </a:lnTo>
                  <a:lnTo>
                    <a:pt x="4635448" y="350831"/>
                  </a:lnTo>
                  <a:lnTo>
                    <a:pt x="4642913" y="324705"/>
                  </a:lnTo>
                  <a:lnTo>
                    <a:pt x="4642913" y="298579"/>
                  </a:lnTo>
                  <a:lnTo>
                    <a:pt x="4635448" y="272454"/>
                  </a:lnTo>
                  <a:lnTo>
                    <a:pt x="4613055" y="246328"/>
                  </a:lnTo>
                  <a:lnTo>
                    <a:pt x="4594393" y="231399"/>
                  </a:lnTo>
                  <a:lnTo>
                    <a:pt x="4564535" y="209006"/>
                  </a:lnTo>
                  <a:lnTo>
                    <a:pt x="4489891" y="175415"/>
                  </a:lnTo>
                  <a:lnTo>
                    <a:pt x="4348065" y="115699"/>
                  </a:lnTo>
                  <a:lnTo>
                    <a:pt x="4168917" y="52251"/>
                  </a:lnTo>
                  <a:lnTo>
                    <a:pt x="4049486" y="11197"/>
                  </a:lnTo>
                  <a:lnTo>
                    <a:pt x="4019628" y="0"/>
                  </a:lnTo>
                  <a:lnTo>
                    <a:pt x="4000966" y="0"/>
                  </a:lnTo>
                  <a:lnTo>
                    <a:pt x="3956179" y="26126"/>
                  </a:lnTo>
                  <a:lnTo>
                    <a:pt x="3840480" y="74645"/>
                  </a:lnTo>
                  <a:lnTo>
                    <a:pt x="3806890" y="85842"/>
                  </a:lnTo>
                  <a:lnTo>
                    <a:pt x="3713584" y="89574"/>
                  </a:lnTo>
                  <a:lnTo>
                    <a:pt x="3470988" y="100771"/>
                  </a:lnTo>
                  <a:lnTo>
                    <a:pt x="3116424" y="108235"/>
                  </a:lnTo>
                  <a:lnTo>
                    <a:pt x="2840238" y="111967"/>
                  </a:lnTo>
                  <a:lnTo>
                    <a:pt x="2634965" y="104503"/>
                  </a:lnTo>
                  <a:lnTo>
                    <a:pt x="2437156" y="119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346" name="グループ化 1">
            <a:extLst>
              <a:ext uri="{FF2B5EF4-FFF2-40B4-BE49-F238E27FC236}">
                <a16:creationId xmlns:a16="http://schemas.microsoft.com/office/drawing/2014/main" id="{B40EA0D2-2FF6-4870-8823-413FCC9A9959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28738"/>
            <a:ext cx="4421187" cy="4826000"/>
            <a:chOff x="2490788" y="1328738"/>
            <a:chExt cx="4421187" cy="4826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D5E9F9A-3184-4538-BA69-CC49526106BE}"/>
                </a:ext>
              </a:extLst>
            </p:cNvPr>
            <p:cNvSpPr/>
            <p:nvPr/>
          </p:nvSpPr>
          <p:spPr>
            <a:xfrm>
              <a:off x="2490788" y="1371600"/>
              <a:ext cx="1184275" cy="1316038"/>
            </a:xfrm>
            <a:custGeom>
              <a:avLst/>
              <a:gdLst>
                <a:gd name="connsiteX0" fmla="*/ 985837 w 1183481"/>
                <a:gd name="connsiteY0" fmla="*/ 488156 h 1316831"/>
                <a:gd name="connsiteX1" fmla="*/ 819150 w 1183481"/>
                <a:gd name="connsiteY1" fmla="*/ 690563 h 1316831"/>
                <a:gd name="connsiteX2" fmla="*/ 752475 w 1183481"/>
                <a:gd name="connsiteY2" fmla="*/ 764381 h 1316831"/>
                <a:gd name="connsiteX3" fmla="*/ 671512 w 1183481"/>
                <a:gd name="connsiteY3" fmla="*/ 850106 h 1316831"/>
                <a:gd name="connsiteX4" fmla="*/ 559593 w 1183481"/>
                <a:gd name="connsiteY4" fmla="*/ 957263 h 1316831"/>
                <a:gd name="connsiteX5" fmla="*/ 476250 w 1183481"/>
                <a:gd name="connsiteY5" fmla="*/ 1028700 h 1316831"/>
                <a:gd name="connsiteX6" fmla="*/ 373856 w 1183481"/>
                <a:gd name="connsiteY6" fmla="*/ 1107281 h 1316831"/>
                <a:gd name="connsiteX7" fmla="*/ 264318 w 1183481"/>
                <a:gd name="connsiteY7" fmla="*/ 1188244 h 1316831"/>
                <a:gd name="connsiteX8" fmla="*/ 159543 w 1183481"/>
                <a:gd name="connsiteY8" fmla="*/ 1252538 h 1316831"/>
                <a:gd name="connsiteX9" fmla="*/ 90487 w 1183481"/>
                <a:gd name="connsiteY9" fmla="*/ 1290638 h 1316831"/>
                <a:gd name="connsiteX10" fmla="*/ 45243 w 1183481"/>
                <a:gd name="connsiteY10" fmla="*/ 1312069 h 1316831"/>
                <a:gd name="connsiteX11" fmla="*/ 19050 w 1183481"/>
                <a:gd name="connsiteY11" fmla="*/ 1316831 h 1316831"/>
                <a:gd name="connsiteX12" fmla="*/ 7143 w 1183481"/>
                <a:gd name="connsiteY12" fmla="*/ 1314450 h 1316831"/>
                <a:gd name="connsiteX13" fmla="*/ 0 w 1183481"/>
                <a:gd name="connsiteY13" fmla="*/ 1304925 h 1316831"/>
                <a:gd name="connsiteX14" fmla="*/ 4762 w 1183481"/>
                <a:gd name="connsiteY14" fmla="*/ 1285875 h 1316831"/>
                <a:gd name="connsiteX15" fmla="*/ 19050 w 1183481"/>
                <a:gd name="connsiteY15" fmla="*/ 1257300 h 1316831"/>
                <a:gd name="connsiteX16" fmla="*/ 33337 w 1183481"/>
                <a:gd name="connsiteY16" fmla="*/ 1240631 h 1316831"/>
                <a:gd name="connsiteX17" fmla="*/ 226218 w 1183481"/>
                <a:gd name="connsiteY17" fmla="*/ 1064419 h 1316831"/>
                <a:gd name="connsiteX18" fmla="*/ 338137 w 1183481"/>
                <a:gd name="connsiteY18" fmla="*/ 954881 h 1316831"/>
                <a:gd name="connsiteX19" fmla="*/ 423862 w 1183481"/>
                <a:gd name="connsiteY19" fmla="*/ 862013 h 1316831"/>
                <a:gd name="connsiteX20" fmla="*/ 504825 w 1183481"/>
                <a:gd name="connsiteY20" fmla="*/ 764381 h 1316831"/>
                <a:gd name="connsiteX21" fmla="*/ 607218 w 1183481"/>
                <a:gd name="connsiteY21" fmla="*/ 633413 h 1316831"/>
                <a:gd name="connsiteX22" fmla="*/ 688181 w 1183481"/>
                <a:gd name="connsiteY22" fmla="*/ 521494 h 1316831"/>
                <a:gd name="connsiteX23" fmla="*/ 745331 w 1183481"/>
                <a:gd name="connsiteY23" fmla="*/ 435769 h 1316831"/>
                <a:gd name="connsiteX24" fmla="*/ 785812 w 1183481"/>
                <a:gd name="connsiteY24" fmla="*/ 364331 h 1316831"/>
                <a:gd name="connsiteX25" fmla="*/ 807243 w 1183481"/>
                <a:gd name="connsiteY25" fmla="*/ 316706 h 1316831"/>
                <a:gd name="connsiteX26" fmla="*/ 821531 w 1183481"/>
                <a:gd name="connsiteY26" fmla="*/ 280988 h 1316831"/>
                <a:gd name="connsiteX27" fmla="*/ 826293 w 1183481"/>
                <a:gd name="connsiteY27" fmla="*/ 250031 h 1316831"/>
                <a:gd name="connsiteX28" fmla="*/ 826293 w 1183481"/>
                <a:gd name="connsiteY28" fmla="*/ 223838 h 1316831"/>
                <a:gd name="connsiteX29" fmla="*/ 821531 w 1183481"/>
                <a:gd name="connsiteY29" fmla="*/ 192881 h 1316831"/>
                <a:gd name="connsiteX30" fmla="*/ 814387 w 1183481"/>
                <a:gd name="connsiteY30" fmla="*/ 166688 h 1316831"/>
                <a:gd name="connsiteX31" fmla="*/ 795337 w 1183481"/>
                <a:gd name="connsiteY31" fmla="*/ 138113 h 1316831"/>
                <a:gd name="connsiteX32" fmla="*/ 769143 w 1183481"/>
                <a:gd name="connsiteY32" fmla="*/ 116681 h 1316831"/>
                <a:gd name="connsiteX33" fmla="*/ 745331 w 1183481"/>
                <a:gd name="connsiteY33" fmla="*/ 104775 h 1316831"/>
                <a:gd name="connsiteX34" fmla="*/ 723900 w 1183481"/>
                <a:gd name="connsiteY34" fmla="*/ 88106 h 1316831"/>
                <a:gd name="connsiteX35" fmla="*/ 704850 w 1183481"/>
                <a:gd name="connsiteY35" fmla="*/ 71438 h 1316831"/>
                <a:gd name="connsiteX36" fmla="*/ 690562 w 1183481"/>
                <a:gd name="connsiteY36" fmla="*/ 52388 h 1316831"/>
                <a:gd name="connsiteX37" fmla="*/ 688181 w 1183481"/>
                <a:gd name="connsiteY37" fmla="*/ 30956 h 1316831"/>
                <a:gd name="connsiteX38" fmla="*/ 697706 w 1183481"/>
                <a:gd name="connsiteY38" fmla="*/ 16669 h 1316831"/>
                <a:gd name="connsiteX39" fmla="*/ 721518 w 1183481"/>
                <a:gd name="connsiteY39" fmla="*/ 4763 h 1316831"/>
                <a:gd name="connsiteX40" fmla="*/ 795337 w 1183481"/>
                <a:gd name="connsiteY40" fmla="*/ 0 h 1316831"/>
                <a:gd name="connsiteX41" fmla="*/ 850106 w 1183481"/>
                <a:gd name="connsiteY41" fmla="*/ 4763 h 1316831"/>
                <a:gd name="connsiteX42" fmla="*/ 892968 w 1183481"/>
                <a:gd name="connsiteY42" fmla="*/ 14288 h 1316831"/>
                <a:gd name="connsiteX43" fmla="*/ 971550 w 1183481"/>
                <a:gd name="connsiteY43" fmla="*/ 42863 h 1316831"/>
                <a:gd name="connsiteX44" fmla="*/ 1059656 w 1183481"/>
                <a:gd name="connsiteY44" fmla="*/ 90488 h 1316831"/>
                <a:gd name="connsiteX45" fmla="*/ 1152525 w 1183481"/>
                <a:gd name="connsiteY45" fmla="*/ 140494 h 1316831"/>
                <a:gd name="connsiteX46" fmla="*/ 1169193 w 1183481"/>
                <a:gd name="connsiteY46" fmla="*/ 154781 h 1316831"/>
                <a:gd name="connsiteX47" fmla="*/ 1181100 w 1183481"/>
                <a:gd name="connsiteY47" fmla="*/ 176213 h 1316831"/>
                <a:gd name="connsiteX48" fmla="*/ 1183481 w 1183481"/>
                <a:gd name="connsiteY48" fmla="*/ 195263 h 1316831"/>
                <a:gd name="connsiteX49" fmla="*/ 1181100 w 1183481"/>
                <a:gd name="connsiteY49" fmla="*/ 223838 h 1316831"/>
                <a:gd name="connsiteX50" fmla="*/ 1164431 w 1183481"/>
                <a:gd name="connsiteY50" fmla="*/ 257175 h 1316831"/>
                <a:gd name="connsiteX51" fmla="*/ 985837 w 1183481"/>
                <a:gd name="connsiteY51" fmla="*/ 488156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83481" h="1316831">
                  <a:moveTo>
                    <a:pt x="985837" y="488156"/>
                  </a:moveTo>
                  <a:lnTo>
                    <a:pt x="819150" y="690563"/>
                  </a:lnTo>
                  <a:lnTo>
                    <a:pt x="752475" y="764381"/>
                  </a:lnTo>
                  <a:lnTo>
                    <a:pt x="671512" y="850106"/>
                  </a:lnTo>
                  <a:lnTo>
                    <a:pt x="559593" y="957263"/>
                  </a:lnTo>
                  <a:lnTo>
                    <a:pt x="476250" y="1028700"/>
                  </a:lnTo>
                  <a:lnTo>
                    <a:pt x="373856" y="1107281"/>
                  </a:lnTo>
                  <a:lnTo>
                    <a:pt x="264318" y="1188244"/>
                  </a:lnTo>
                  <a:lnTo>
                    <a:pt x="159543" y="1252538"/>
                  </a:lnTo>
                  <a:lnTo>
                    <a:pt x="90487" y="1290638"/>
                  </a:lnTo>
                  <a:lnTo>
                    <a:pt x="45243" y="1312069"/>
                  </a:lnTo>
                  <a:lnTo>
                    <a:pt x="19050" y="1316831"/>
                  </a:lnTo>
                  <a:lnTo>
                    <a:pt x="7143" y="1314450"/>
                  </a:lnTo>
                  <a:lnTo>
                    <a:pt x="0" y="1304925"/>
                  </a:lnTo>
                  <a:lnTo>
                    <a:pt x="4762" y="1285875"/>
                  </a:lnTo>
                  <a:lnTo>
                    <a:pt x="19050" y="1257300"/>
                  </a:lnTo>
                  <a:lnTo>
                    <a:pt x="33337" y="1240631"/>
                  </a:lnTo>
                  <a:lnTo>
                    <a:pt x="226218" y="1064419"/>
                  </a:lnTo>
                  <a:lnTo>
                    <a:pt x="338137" y="954881"/>
                  </a:lnTo>
                  <a:lnTo>
                    <a:pt x="423862" y="862013"/>
                  </a:lnTo>
                  <a:lnTo>
                    <a:pt x="504825" y="764381"/>
                  </a:lnTo>
                  <a:lnTo>
                    <a:pt x="607218" y="633413"/>
                  </a:lnTo>
                  <a:lnTo>
                    <a:pt x="688181" y="521494"/>
                  </a:lnTo>
                  <a:lnTo>
                    <a:pt x="745331" y="435769"/>
                  </a:lnTo>
                  <a:lnTo>
                    <a:pt x="785812" y="364331"/>
                  </a:lnTo>
                  <a:lnTo>
                    <a:pt x="807243" y="316706"/>
                  </a:lnTo>
                  <a:lnTo>
                    <a:pt x="821531" y="280988"/>
                  </a:lnTo>
                  <a:lnTo>
                    <a:pt x="826293" y="250031"/>
                  </a:lnTo>
                  <a:lnTo>
                    <a:pt x="826293" y="223838"/>
                  </a:lnTo>
                  <a:lnTo>
                    <a:pt x="821531" y="192881"/>
                  </a:lnTo>
                  <a:lnTo>
                    <a:pt x="814387" y="166688"/>
                  </a:lnTo>
                  <a:lnTo>
                    <a:pt x="795337" y="138113"/>
                  </a:lnTo>
                  <a:lnTo>
                    <a:pt x="769143" y="116681"/>
                  </a:lnTo>
                  <a:lnTo>
                    <a:pt x="745331" y="104775"/>
                  </a:lnTo>
                  <a:lnTo>
                    <a:pt x="723900" y="88106"/>
                  </a:lnTo>
                  <a:lnTo>
                    <a:pt x="704850" y="71438"/>
                  </a:lnTo>
                  <a:lnTo>
                    <a:pt x="690562" y="52388"/>
                  </a:lnTo>
                  <a:lnTo>
                    <a:pt x="688181" y="30956"/>
                  </a:lnTo>
                  <a:lnTo>
                    <a:pt x="697706" y="16669"/>
                  </a:lnTo>
                  <a:lnTo>
                    <a:pt x="721518" y="4763"/>
                  </a:lnTo>
                  <a:lnTo>
                    <a:pt x="795337" y="0"/>
                  </a:lnTo>
                  <a:lnTo>
                    <a:pt x="850106" y="4763"/>
                  </a:lnTo>
                  <a:lnTo>
                    <a:pt x="892968" y="14288"/>
                  </a:lnTo>
                  <a:lnTo>
                    <a:pt x="971550" y="42863"/>
                  </a:lnTo>
                  <a:lnTo>
                    <a:pt x="1059656" y="90488"/>
                  </a:lnTo>
                  <a:lnTo>
                    <a:pt x="1152525" y="140494"/>
                  </a:lnTo>
                  <a:lnTo>
                    <a:pt x="1169193" y="154781"/>
                  </a:lnTo>
                  <a:lnTo>
                    <a:pt x="1181100" y="176213"/>
                  </a:lnTo>
                  <a:lnTo>
                    <a:pt x="1183481" y="195263"/>
                  </a:lnTo>
                  <a:lnTo>
                    <a:pt x="1181100" y="223838"/>
                  </a:lnTo>
                  <a:lnTo>
                    <a:pt x="1164431" y="257175"/>
                  </a:lnTo>
                  <a:lnTo>
                    <a:pt x="985837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FB11129-C2E8-457D-B91C-1FEF949DB135}"/>
                </a:ext>
              </a:extLst>
            </p:cNvPr>
            <p:cNvSpPr/>
            <p:nvPr/>
          </p:nvSpPr>
          <p:spPr>
            <a:xfrm>
              <a:off x="4627563" y="1328738"/>
              <a:ext cx="992187" cy="1073150"/>
            </a:xfrm>
            <a:custGeom>
              <a:avLst/>
              <a:gdLst>
                <a:gd name="connsiteX0" fmla="*/ 773906 w 992981"/>
                <a:gd name="connsiteY0" fmla="*/ 466725 h 1073943"/>
                <a:gd name="connsiteX1" fmla="*/ 707231 w 992981"/>
                <a:gd name="connsiteY1" fmla="*/ 552450 h 1073943"/>
                <a:gd name="connsiteX2" fmla="*/ 626269 w 992981"/>
                <a:gd name="connsiteY2" fmla="*/ 628650 h 1073943"/>
                <a:gd name="connsiteX3" fmla="*/ 533400 w 992981"/>
                <a:gd name="connsiteY3" fmla="*/ 721518 h 1073943"/>
                <a:gd name="connsiteX4" fmla="*/ 450056 w 992981"/>
                <a:gd name="connsiteY4" fmla="*/ 797718 h 1073943"/>
                <a:gd name="connsiteX5" fmla="*/ 364331 w 992981"/>
                <a:gd name="connsiteY5" fmla="*/ 866775 h 1073943"/>
                <a:gd name="connsiteX6" fmla="*/ 280987 w 992981"/>
                <a:gd name="connsiteY6" fmla="*/ 931068 h 1073943"/>
                <a:gd name="connsiteX7" fmla="*/ 169069 w 992981"/>
                <a:gd name="connsiteY7" fmla="*/ 1007268 h 1073943"/>
                <a:gd name="connsiteX8" fmla="*/ 80962 w 992981"/>
                <a:gd name="connsiteY8" fmla="*/ 1057275 h 1073943"/>
                <a:gd name="connsiteX9" fmla="*/ 47625 w 992981"/>
                <a:gd name="connsiteY9" fmla="*/ 1071562 h 1073943"/>
                <a:gd name="connsiteX10" fmla="*/ 26194 w 992981"/>
                <a:gd name="connsiteY10" fmla="*/ 1073943 h 1073943"/>
                <a:gd name="connsiteX11" fmla="*/ 7144 w 992981"/>
                <a:gd name="connsiteY11" fmla="*/ 1071562 h 1073943"/>
                <a:gd name="connsiteX12" fmla="*/ 0 w 992981"/>
                <a:gd name="connsiteY12" fmla="*/ 1062037 h 1073943"/>
                <a:gd name="connsiteX13" fmla="*/ 2381 w 992981"/>
                <a:gd name="connsiteY13" fmla="*/ 1035843 h 1073943"/>
                <a:gd name="connsiteX14" fmla="*/ 23812 w 992981"/>
                <a:gd name="connsiteY14" fmla="*/ 1004887 h 1073943"/>
                <a:gd name="connsiteX15" fmla="*/ 73819 w 992981"/>
                <a:gd name="connsiteY15" fmla="*/ 962025 h 1073943"/>
                <a:gd name="connsiteX16" fmla="*/ 176212 w 992981"/>
                <a:gd name="connsiteY16" fmla="*/ 864393 h 1073943"/>
                <a:gd name="connsiteX17" fmla="*/ 302419 w 992981"/>
                <a:gd name="connsiteY17" fmla="*/ 740568 h 1073943"/>
                <a:gd name="connsiteX18" fmla="*/ 409575 w 992981"/>
                <a:gd name="connsiteY18" fmla="*/ 616743 h 1073943"/>
                <a:gd name="connsiteX19" fmla="*/ 495300 w 992981"/>
                <a:gd name="connsiteY19" fmla="*/ 509587 h 1073943"/>
                <a:gd name="connsiteX20" fmla="*/ 578644 w 992981"/>
                <a:gd name="connsiteY20" fmla="*/ 390525 h 1073943"/>
                <a:gd name="connsiteX21" fmla="*/ 633412 w 992981"/>
                <a:gd name="connsiteY21" fmla="*/ 309562 h 1073943"/>
                <a:gd name="connsiteX22" fmla="*/ 650081 w 992981"/>
                <a:gd name="connsiteY22" fmla="*/ 276225 h 1073943"/>
                <a:gd name="connsiteX23" fmla="*/ 669131 w 992981"/>
                <a:gd name="connsiteY23" fmla="*/ 235743 h 1073943"/>
                <a:gd name="connsiteX24" fmla="*/ 673894 w 992981"/>
                <a:gd name="connsiteY24" fmla="*/ 214312 h 1073943"/>
                <a:gd name="connsiteX25" fmla="*/ 673894 w 992981"/>
                <a:gd name="connsiteY25" fmla="*/ 183356 h 1073943"/>
                <a:gd name="connsiteX26" fmla="*/ 666750 w 992981"/>
                <a:gd name="connsiteY26" fmla="*/ 157162 h 1073943"/>
                <a:gd name="connsiteX27" fmla="*/ 647700 w 992981"/>
                <a:gd name="connsiteY27" fmla="*/ 128587 h 1073943"/>
                <a:gd name="connsiteX28" fmla="*/ 616744 w 992981"/>
                <a:gd name="connsiteY28" fmla="*/ 100012 h 1073943"/>
                <a:gd name="connsiteX29" fmla="*/ 595312 w 992981"/>
                <a:gd name="connsiteY29" fmla="*/ 80962 h 1073943"/>
                <a:gd name="connsiteX30" fmla="*/ 576262 w 992981"/>
                <a:gd name="connsiteY30" fmla="*/ 61912 h 1073943"/>
                <a:gd name="connsiteX31" fmla="*/ 566737 w 992981"/>
                <a:gd name="connsiteY31" fmla="*/ 40481 h 1073943"/>
                <a:gd name="connsiteX32" fmla="*/ 571500 w 992981"/>
                <a:gd name="connsiteY32" fmla="*/ 21431 h 1073943"/>
                <a:gd name="connsiteX33" fmla="*/ 585787 w 992981"/>
                <a:gd name="connsiteY33" fmla="*/ 7143 h 1073943"/>
                <a:gd name="connsiteX34" fmla="*/ 614362 w 992981"/>
                <a:gd name="connsiteY34" fmla="*/ 0 h 1073943"/>
                <a:gd name="connsiteX35" fmla="*/ 671512 w 992981"/>
                <a:gd name="connsiteY35" fmla="*/ 4762 h 1073943"/>
                <a:gd name="connsiteX36" fmla="*/ 740569 w 992981"/>
                <a:gd name="connsiteY36" fmla="*/ 21431 h 1073943"/>
                <a:gd name="connsiteX37" fmla="*/ 795337 w 992981"/>
                <a:gd name="connsiteY37" fmla="*/ 57150 h 1073943"/>
                <a:gd name="connsiteX38" fmla="*/ 876300 w 992981"/>
                <a:gd name="connsiteY38" fmla="*/ 109537 h 1073943"/>
                <a:gd name="connsiteX39" fmla="*/ 919162 w 992981"/>
                <a:gd name="connsiteY39" fmla="*/ 140493 h 1073943"/>
                <a:gd name="connsiteX40" fmla="*/ 964406 w 992981"/>
                <a:gd name="connsiteY40" fmla="*/ 178593 h 1073943"/>
                <a:gd name="connsiteX41" fmla="*/ 981075 w 992981"/>
                <a:gd name="connsiteY41" fmla="*/ 197643 h 1073943"/>
                <a:gd name="connsiteX42" fmla="*/ 988219 w 992981"/>
                <a:gd name="connsiteY42" fmla="*/ 209550 h 1073943"/>
                <a:gd name="connsiteX43" fmla="*/ 992981 w 992981"/>
                <a:gd name="connsiteY43" fmla="*/ 230981 h 1073943"/>
                <a:gd name="connsiteX44" fmla="*/ 985837 w 992981"/>
                <a:gd name="connsiteY44" fmla="*/ 264318 h 1073943"/>
                <a:gd name="connsiteX45" fmla="*/ 969169 w 992981"/>
                <a:gd name="connsiteY45" fmla="*/ 290512 h 1073943"/>
                <a:gd name="connsiteX46" fmla="*/ 921544 w 992981"/>
                <a:gd name="connsiteY46" fmla="*/ 335756 h 1073943"/>
                <a:gd name="connsiteX47" fmla="*/ 876300 w 992981"/>
                <a:gd name="connsiteY47" fmla="*/ 369093 h 1073943"/>
                <a:gd name="connsiteX48" fmla="*/ 831056 w 992981"/>
                <a:gd name="connsiteY48" fmla="*/ 404812 h 1073943"/>
                <a:gd name="connsiteX49" fmla="*/ 773906 w 992981"/>
                <a:gd name="connsiteY49" fmla="*/ 466725 h 107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92981" h="1073943">
                  <a:moveTo>
                    <a:pt x="773906" y="466725"/>
                  </a:moveTo>
                  <a:lnTo>
                    <a:pt x="707231" y="552450"/>
                  </a:lnTo>
                  <a:lnTo>
                    <a:pt x="626269" y="628650"/>
                  </a:lnTo>
                  <a:lnTo>
                    <a:pt x="533400" y="721518"/>
                  </a:lnTo>
                  <a:lnTo>
                    <a:pt x="450056" y="797718"/>
                  </a:lnTo>
                  <a:lnTo>
                    <a:pt x="364331" y="866775"/>
                  </a:lnTo>
                  <a:lnTo>
                    <a:pt x="280987" y="931068"/>
                  </a:lnTo>
                  <a:lnTo>
                    <a:pt x="169069" y="1007268"/>
                  </a:lnTo>
                  <a:lnTo>
                    <a:pt x="80962" y="1057275"/>
                  </a:lnTo>
                  <a:lnTo>
                    <a:pt x="47625" y="1071562"/>
                  </a:lnTo>
                  <a:lnTo>
                    <a:pt x="26194" y="1073943"/>
                  </a:lnTo>
                  <a:lnTo>
                    <a:pt x="7144" y="1071562"/>
                  </a:lnTo>
                  <a:lnTo>
                    <a:pt x="0" y="1062037"/>
                  </a:lnTo>
                  <a:lnTo>
                    <a:pt x="2381" y="1035843"/>
                  </a:lnTo>
                  <a:lnTo>
                    <a:pt x="23812" y="1004887"/>
                  </a:lnTo>
                  <a:lnTo>
                    <a:pt x="73819" y="962025"/>
                  </a:lnTo>
                  <a:lnTo>
                    <a:pt x="176212" y="864393"/>
                  </a:lnTo>
                  <a:lnTo>
                    <a:pt x="302419" y="740568"/>
                  </a:lnTo>
                  <a:lnTo>
                    <a:pt x="409575" y="616743"/>
                  </a:lnTo>
                  <a:lnTo>
                    <a:pt x="495300" y="509587"/>
                  </a:lnTo>
                  <a:lnTo>
                    <a:pt x="578644" y="390525"/>
                  </a:lnTo>
                  <a:lnTo>
                    <a:pt x="633412" y="309562"/>
                  </a:lnTo>
                  <a:lnTo>
                    <a:pt x="650081" y="276225"/>
                  </a:lnTo>
                  <a:lnTo>
                    <a:pt x="669131" y="235743"/>
                  </a:lnTo>
                  <a:lnTo>
                    <a:pt x="673894" y="214312"/>
                  </a:lnTo>
                  <a:lnTo>
                    <a:pt x="673894" y="183356"/>
                  </a:lnTo>
                  <a:lnTo>
                    <a:pt x="666750" y="157162"/>
                  </a:lnTo>
                  <a:lnTo>
                    <a:pt x="647700" y="128587"/>
                  </a:lnTo>
                  <a:lnTo>
                    <a:pt x="616744" y="100012"/>
                  </a:lnTo>
                  <a:lnTo>
                    <a:pt x="595312" y="80962"/>
                  </a:lnTo>
                  <a:lnTo>
                    <a:pt x="576262" y="61912"/>
                  </a:lnTo>
                  <a:lnTo>
                    <a:pt x="566737" y="40481"/>
                  </a:lnTo>
                  <a:lnTo>
                    <a:pt x="571500" y="21431"/>
                  </a:lnTo>
                  <a:lnTo>
                    <a:pt x="585787" y="7143"/>
                  </a:lnTo>
                  <a:lnTo>
                    <a:pt x="614362" y="0"/>
                  </a:lnTo>
                  <a:lnTo>
                    <a:pt x="671512" y="4762"/>
                  </a:lnTo>
                  <a:lnTo>
                    <a:pt x="740569" y="21431"/>
                  </a:lnTo>
                  <a:lnTo>
                    <a:pt x="795337" y="57150"/>
                  </a:lnTo>
                  <a:lnTo>
                    <a:pt x="876300" y="109537"/>
                  </a:lnTo>
                  <a:lnTo>
                    <a:pt x="919162" y="140493"/>
                  </a:lnTo>
                  <a:lnTo>
                    <a:pt x="964406" y="178593"/>
                  </a:lnTo>
                  <a:lnTo>
                    <a:pt x="981075" y="197643"/>
                  </a:lnTo>
                  <a:lnTo>
                    <a:pt x="988219" y="209550"/>
                  </a:lnTo>
                  <a:lnTo>
                    <a:pt x="992981" y="230981"/>
                  </a:lnTo>
                  <a:lnTo>
                    <a:pt x="985837" y="264318"/>
                  </a:lnTo>
                  <a:lnTo>
                    <a:pt x="969169" y="290512"/>
                  </a:lnTo>
                  <a:lnTo>
                    <a:pt x="921544" y="335756"/>
                  </a:lnTo>
                  <a:lnTo>
                    <a:pt x="876300" y="369093"/>
                  </a:lnTo>
                  <a:lnTo>
                    <a:pt x="831056" y="404812"/>
                  </a:lnTo>
                  <a:lnTo>
                    <a:pt x="7739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EA45321-A41D-470C-AD65-88A40C515268}"/>
                </a:ext>
              </a:extLst>
            </p:cNvPr>
            <p:cNvSpPr/>
            <p:nvPr/>
          </p:nvSpPr>
          <p:spPr>
            <a:xfrm>
              <a:off x="5138738" y="2576513"/>
              <a:ext cx="366712" cy="1323975"/>
            </a:xfrm>
            <a:custGeom>
              <a:avLst/>
              <a:gdLst>
                <a:gd name="connsiteX0" fmla="*/ 142875 w 366712"/>
                <a:gd name="connsiteY0" fmla="*/ 695325 h 1323975"/>
                <a:gd name="connsiteX1" fmla="*/ 142875 w 366712"/>
                <a:gd name="connsiteY1" fmla="*/ 342900 h 1323975"/>
                <a:gd name="connsiteX2" fmla="*/ 138112 w 366712"/>
                <a:gd name="connsiteY2" fmla="*/ 242887 h 1323975"/>
                <a:gd name="connsiteX3" fmla="*/ 128587 w 366712"/>
                <a:gd name="connsiteY3" fmla="*/ 197643 h 1323975"/>
                <a:gd name="connsiteX4" fmla="*/ 116681 w 366712"/>
                <a:gd name="connsiteY4" fmla="*/ 157162 h 1323975"/>
                <a:gd name="connsiteX5" fmla="*/ 97631 w 366712"/>
                <a:gd name="connsiteY5" fmla="*/ 123825 h 1323975"/>
                <a:gd name="connsiteX6" fmla="*/ 80962 w 366712"/>
                <a:gd name="connsiteY6" fmla="*/ 104775 h 1323975"/>
                <a:gd name="connsiteX7" fmla="*/ 50006 w 366712"/>
                <a:gd name="connsiteY7" fmla="*/ 83343 h 1323975"/>
                <a:gd name="connsiteX8" fmla="*/ 21431 w 366712"/>
                <a:gd name="connsiteY8" fmla="*/ 69056 h 1323975"/>
                <a:gd name="connsiteX9" fmla="*/ 7143 w 366712"/>
                <a:gd name="connsiteY9" fmla="*/ 57150 h 1323975"/>
                <a:gd name="connsiteX10" fmla="*/ 0 w 366712"/>
                <a:gd name="connsiteY10" fmla="*/ 35718 h 1323975"/>
                <a:gd name="connsiteX11" fmla="*/ 2381 w 366712"/>
                <a:gd name="connsiteY11" fmla="*/ 21431 h 1323975"/>
                <a:gd name="connsiteX12" fmla="*/ 16668 w 366712"/>
                <a:gd name="connsiteY12" fmla="*/ 7143 h 1323975"/>
                <a:gd name="connsiteX13" fmla="*/ 54768 w 366712"/>
                <a:gd name="connsiteY13" fmla="*/ 0 h 1323975"/>
                <a:gd name="connsiteX14" fmla="*/ 104775 w 366712"/>
                <a:gd name="connsiteY14" fmla="*/ 4762 h 1323975"/>
                <a:gd name="connsiteX15" fmla="*/ 171450 w 366712"/>
                <a:gd name="connsiteY15" fmla="*/ 16668 h 1323975"/>
                <a:gd name="connsiteX16" fmla="*/ 211931 w 366712"/>
                <a:gd name="connsiteY16" fmla="*/ 30956 h 1323975"/>
                <a:gd name="connsiteX17" fmla="*/ 257175 w 366712"/>
                <a:gd name="connsiteY17" fmla="*/ 54768 h 1323975"/>
                <a:gd name="connsiteX18" fmla="*/ 292893 w 366712"/>
                <a:gd name="connsiteY18" fmla="*/ 80962 h 1323975"/>
                <a:gd name="connsiteX19" fmla="*/ 323850 w 366712"/>
                <a:gd name="connsiteY19" fmla="*/ 109537 h 1323975"/>
                <a:gd name="connsiteX20" fmla="*/ 345281 w 366712"/>
                <a:gd name="connsiteY20" fmla="*/ 204787 h 1323975"/>
                <a:gd name="connsiteX21" fmla="*/ 342900 w 366712"/>
                <a:gd name="connsiteY21" fmla="*/ 538162 h 1323975"/>
                <a:gd name="connsiteX22" fmla="*/ 364331 w 366712"/>
                <a:gd name="connsiteY22" fmla="*/ 652462 h 1323975"/>
                <a:gd name="connsiteX23" fmla="*/ 366712 w 366712"/>
                <a:gd name="connsiteY23" fmla="*/ 1002506 h 1323975"/>
                <a:gd name="connsiteX24" fmla="*/ 364331 w 366712"/>
                <a:gd name="connsiteY24" fmla="*/ 1114425 h 1323975"/>
                <a:gd name="connsiteX25" fmla="*/ 357187 w 366712"/>
                <a:gd name="connsiteY25" fmla="*/ 1173956 h 1323975"/>
                <a:gd name="connsiteX26" fmla="*/ 345281 w 366712"/>
                <a:gd name="connsiteY26" fmla="*/ 1233487 h 1323975"/>
                <a:gd name="connsiteX27" fmla="*/ 328612 w 366712"/>
                <a:gd name="connsiteY27" fmla="*/ 1276350 h 1323975"/>
                <a:gd name="connsiteX28" fmla="*/ 304800 w 366712"/>
                <a:gd name="connsiteY28" fmla="*/ 1307306 h 1323975"/>
                <a:gd name="connsiteX29" fmla="*/ 280987 w 366712"/>
                <a:gd name="connsiteY29" fmla="*/ 1321593 h 1323975"/>
                <a:gd name="connsiteX30" fmla="*/ 261937 w 366712"/>
                <a:gd name="connsiteY30" fmla="*/ 1323975 h 1323975"/>
                <a:gd name="connsiteX31" fmla="*/ 235743 w 366712"/>
                <a:gd name="connsiteY31" fmla="*/ 1321593 h 1323975"/>
                <a:gd name="connsiteX32" fmla="*/ 219075 w 366712"/>
                <a:gd name="connsiteY32" fmla="*/ 1309687 h 1323975"/>
                <a:gd name="connsiteX33" fmla="*/ 202406 w 366712"/>
                <a:gd name="connsiteY33" fmla="*/ 1285875 h 1323975"/>
                <a:gd name="connsiteX34" fmla="*/ 178593 w 366712"/>
                <a:gd name="connsiteY34" fmla="*/ 1238250 h 1323975"/>
                <a:gd name="connsiteX35" fmla="*/ 152400 w 366712"/>
                <a:gd name="connsiteY35" fmla="*/ 1159668 h 1323975"/>
                <a:gd name="connsiteX36" fmla="*/ 142875 w 366712"/>
                <a:gd name="connsiteY36" fmla="*/ 1097756 h 1323975"/>
                <a:gd name="connsiteX37" fmla="*/ 142875 w 366712"/>
                <a:gd name="connsiteY37" fmla="*/ 6953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712" h="1323975">
                  <a:moveTo>
                    <a:pt x="142875" y="695325"/>
                  </a:moveTo>
                  <a:lnTo>
                    <a:pt x="142875" y="342900"/>
                  </a:lnTo>
                  <a:lnTo>
                    <a:pt x="138112" y="242887"/>
                  </a:lnTo>
                  <a:lnTo>
                    <a:pt x="128587" y="197643"/>
                  </a:lnTo>
                  <a:lnTo>
                    <a:pt x="116681" y="157162"/>
                  </a:lnTo>
                  <a:lnTo>
                    <a:pt x="97631" y="123825"/>
                  </a:lnTo>
                  <a:lnTo>
                    <a:pt x="80962" y="104775"/>
                  </a:lnTo>
                  <a:lnTo>
                    <a:pt x="50006" y="8334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21431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4775" y="4762"/>
                  </a:lnTo>
                  <a:lnTo>
                    <a:pt x="171450" y="16668"/>
                  </a:lnTo>
                  <a:lnTo>
                    <a:pt x="211931" y="30956"/>
                  </a:lnTo>
                  <a:lnTo>
                    <a:pt x="257175" y="54768"/>
                  </a:lnTo>
                  <a:lnTo>
                    <a:pt x="292893" y="80962"/>
                  </a:lnTo>
                  <a:lnTo>
                    <a:pt x="323850" y="109537"/>
                  </a:lnTo>
                  <a:lnTo>
                    <a:pt x="345281" y="204787"/>
                  </a:lnTo>
                  <a:cubicBezTo>
                    <a:pt x="344487" y="315912"/>
                    <a:pt x="343694" y="427037"/>
                    <a:pt x="342900" y="538162"/>
                  </a:cubicBezTo>
                  <a:lnTo>
                    <a:pt x="364331" y="652462"/>
                  </a:lnTo>
                  <a:cubicBezTo>
                    <a:pt x="365125" y="769143"/>
                    <a:pt x="365918" y="885825"/>
                    <a:pt x="366712" y="1002506"/>
                  </a:cubicBezTo>
                  <a:cubicBezTo>
                    <a:pt x="365918" y="1039812"/>
                    <a:pt x="365125" y="1077119"/>
                    <a:pt x="364331" y="1114425"/>
                  </a:cubicBezTo>
                  <a:lnTo>
                    <a:pt x="357187" y="1173956"/>
                  </a:lnTo>
                  <a:lnTo>
                    <a:pt x="345281" y="1233487"/>
                  </a:lnTo>
                  <a:lnTo>
                    <a:pt x="328612" y="1276350"/>
                  </a:lnTo>
                  <a:lnTo>
                    <a:pt x="304800" y="1307306"/>
                  </a:lnTo>
                  <a:lnTo>
                    <a:pt x="280987" y="1321593"/>
                  </a:lnTo>
                  <a:lnTo>
                    <a:pt x="261937" y="1323975"/>
                  </a:lnTo>
                  <a:cubicBezTo>
                    <a:pt x="237335" y="1321514"/>
                    <a:pt x="246102" y="1321593"/>
                    <a:pt x="235743" y="1321593"/>
                  </a:cubicBezTo>
                  <a:lnTo>
                    <a:pt x="219075" y="1309687"/>
                  </a:lnTo>
                  <a:lnTo>
                    <a:pt x="202406" y="1285875"/>
                  </a:lnTo>
                  <a:lnTo>
                    <a:pt x="178593" y="1238250"/>
                  </a:lnTo>
                  <a:lnTo>
                    <a:pt x="152400" y="1159668"/>
                  </a:lnTo>
                  <a:lnTo>
                    <a:pt x="142875" y="1097756"/>
                  </a:lnTo>
                  <a:lnTo>
                    <a:pt x="14287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78EB163-AFB6-49FA-837F-16B081554D3C}"/>
                </a:ext>
              </a:extLst>
            </p:cNvPr>
            <p:cNvSpPr/>
            <p:nvPr/>
          </p:nvSpPr>
          <p:spPr>
            <a:xfrm>
              <a:off x="3943350" y="4183063"/>
              <a:ext cx="334963" cy="1571625"/>
            </a:xfrm>
            <a:custGeom>
              <a:avLst/>
              <a:gdLst>
                <a:gd name="connsiteX0" fmla="*/ 131364 w 334851"/>
                <a:gd name="connsiteY0" fmla="*/ 703187 h 1571223"/>
                <a:gd name="connsiteX1" fmla="*/ 131364 w 334851"/>
                <a:gd name="connsiteY1" fmla="*/ 486821 h 1571223"/>
                <a:gd name="connsiteX2" fmla="*/ 131364 w 334851"/>
                <a:gd name="connsiteY2" fmla="*/ 378639 h 1571223"/>
                <a:gd name="connsiteX3" fmla="*/ 128789 w 334851"/>
                <a:gd name="connsiteY3" fmla="*/ 309093 h 1571223"/>
                <a:gd name="connsiteX4" fmla="*/ 123637 w 334851"/>
                <a:gd name="connsiteY4" fmla="*/ 273032 h 1571223"/>
                <a:gd name="connsiteX5" fmla="*/ 105607 w 334851"/>
                <a:gd name="connsiteY5" fmla="*/ 193183 h 1571223"/>
                <a:gd name="connsiteX6" fmla="*/ 79849 w 334851"/>
                <a:gd name="connsiteY6" fmla="*/ 131365 h 1571223"/>
                <a:gd name="connsiteX7" fmla="*/ 28334 w 334851"/>
                <a:gd name="connsiteY7" fmla="*/ 59243 h 1571223"/>
                <a:gd name="connsiteX8" fmla="*/ 7727 w 334851"/>
                <a:gd name="connsiteY8" fmla="*/ 38637 h 1571223"/>
                <a:gd name="connsiteX9" fmla="*/ 0 w 334851"/>
                <a:gd name="connsiteY9" fmla="*/ 23182 h 1571223"/>
                <a:gd name="connsiteX10" fmla="*/ 2576 w 334851"/>
                <a:gd name="connsiteY10" fmla="*/ 7727 h 1571223"/>
                <a:gd name="connsiteX11" fmla="*/ 10303 w 334851"/>
                <a:gd name="connsiteY11" fmla="*/ 0 h 1571223"/>
                <a:gd name="connsiteX12" fmla="*/ 41212 w 334851"/>
                <a:gd name="connsiteY12" fmla="*/ 0 h 1571223"/>
                <a:gd name="connsiteX13" fmla="*/ 100455 w 334851"/>
                <a:gd name="connsiteY13" fmla="*/ 2576 h 1571223"/>
                <a:gd name="connsiteX14" fmla="*/ 157122 w 334851"/>
                <a:gd name="connsiteY14" fmla="*/ 12879 h 1571223"/>
                <a:gd name="connsiteX15" fmla="*/ 206062 w 334851"/>
                <a:gd name="connsiteY15" fmla="*/ 30909 h 1571223"/>
                <a:gd name="connsiteX16" fmla="*/ 262729 w 334851"/>
                <a:gd name="connsiteY16" fmla="*/ 59243 h 1571223"/>
                <a:gd name="connsiteX17" fmla="*/ 303941 w 334851"/>
                <a:gd name="connsiteY17" fmla="*/ 87576 h 1571223"/>
                <a:gd name="connsiteX18" fmla="*/ 329699 w 334851"/>
                <a:gd name="connsiteY18" fmla="*/ 115910 h 1571223"/>
                <a:gd name="connsiteX19" fmla="*/ 334851 w 334851"/>
                <a:gd name="connsiteY19" fmla="*/ 218941 h 1571223"/>
                <a:gd name="connsiteX20" fmla="*/ 332275 w 334851"/>
                <a:gd name="connsiteY20" fmla="*/ 656823 h 1571223"/>
                <a:gd name="connsiteX21" fmla="*/ 334851 w 334851"/>
                <a:gd name="connsiteY21" fmla="*/ 793339 h 1571223"/>
                <a:gd name="connsiteX22" fmla="*/ 334851 w 334851"/>
                <a:gd name="connsiteY22" fmla="*/ 1259554 h 1571223"/>
                <a:gd name="connsiteX23" fmla="*/ 311669 w 334851"/>
                <a:gd name="connsiteY23" fmla="*/ 1414100 h 1571223"/>
                <a:gd name="connsiteX24" fmla="*/ 270456 w 334851"/>
                <a:gd name="connsiteY24" fmla="*/ 1488798 h 1571223"/>
                <a:gd name="connsiteX25" fmla="*/ 236971 w 334851"/>
                <a:gd name="connsiteY25" fmla="*/ 1535162 h 1571223"/>
                <a:gd name="connsiteX26" fmla="*/ 208638 w 334851"/>
                <a:gd name="connsiteY26" fmla="*/ 1563495 h 1571223"/>
                <a:gd name="connsiteX27" fmla="*/ 190607 w 334851"/>
                <a:gd name="connsiteY27" fmla="*/ 1571223 h 1571223"/>
                <a:gd name="connsiteX28" fmla="*/ 164850 w 334851"/>
                <a:gd name="connsiteY28" fmla="*/ 1568647 h 1571223"/>
                <a:gd name="connsiteX29" fmla="*/ 139092 w 334851"/>
                <a:gd name="connsiteY29" fmla="*/ 1555768 h 1571223"/>
                <a:gd name="connsiteX30" fmla="*/ 105607 w 334851"/>
                <a:gd name="connsiteY30" fmla="*/ 1517131 h 1571223"/>
                <a:gd name="connsiteX31" fmla="*/ 85001 w 334851"/>
                <a:gd name="connsiteY31" fmla="*/ 1468192 h 1571223"/>
                <a:gd name="connsiteX32" fmla="*/ 69546 w 334851"/>
                <a:gd name="connsiteY32" fmla="*/ 1396070 h 1571223"/>
                <a:gd name="connsiteX33" fmla="*/ 66970 w 334851"/>
                <a:gd name="connsiteY33" fmla="*/ 1313645 h 1571223"/>
                <a:gd name="connsiteX34" fmla="*/ 79849 w 334851"/>
                <a:gd name="connsiteY34" fmla="*/ 1220917 h 1571223"/>
                <a:gd name="connsiteX35" fmla="*/ 100455 w 334851"/>
                <a:gd name="connsiteY35" fmla="*/ 1056068 h 1571223"/>
                <a:gd name="connsiteX36" fmla="*/ 123637 w 334851"/>
                <a:gd name="connsiteY36" fmla="*/ 865460 h 1571223"/>
                <a:gd name="connsiteX37" fmla="*/ 131364 w 334851"/>
                <a:gd name="connsiteY37" fmla="*/ 703187 h 157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4851" h="1571223">
                  <a:moveTo>
                    <a:pt x="131364" y="703187"/>
                  </a:moveTo>
                  <a:lnTo>
                    <a:pt x="131364" y="486821"/>
                  </a:lnTo>
                  <a:lnTo>
                    <a:pt x="131364" y="378639"/>
                  </a:lnTo>
                  <a:cubicBezTo>
                    <a:pt x="130506" y="355457"/>
                    <a:pt x="129647" y="332275"/>
                    <a:pt x="128789" y="309093"/>
                  </a:cubicBezTo>
                  <a:lnTo>
                    <a:pt x="123637" y="273032"/>
                  </a:lnTo>
                  <a:lnTo>
                    <a:pt x="105607" y="193183"/>
                  </a:lnTo>
                  <a:lnTo>
                    <a:pt x="79849" y="131365"/>
                  </a:lnTo>
                  <a:lnTo>
                    <a:pt x="28334" y="59243"/>
                  </a:lnTo>
                  <a:lnTo>
                    <a:pt x="7727" y="38637"/>
                  </a:lnTo>
                  <a:lnTo>
                    <a:pt x="0" y="23182"/>
                  </a:lnTo>
                  <a:lnTo>
                    <a:pt x="2576" y="7727"/>
                  </a:lnTo>
                  <a:lnTo>
                    <a:pt x="10303" y="0"/>
                  </a:lnTo>
                  <a:lnTo>
                    <a:pt x="41212" y="0"/>
                  </a:lnTo>
                  <a:lnTo>
                    <a:pt x="100455" y="2576"/>
                  </a:lnTo>
                  <a:lnTo>
                    <a:pt x="157122" y="12879"/>
                  </a:lnTo>
                  <a:lnTo>
                    <a:pt x="206062" y="30909"/>
                  </a:lnTo>
                  <a:lnTo>
                    <a:pt x="262729" y="59243"/>
                  </a:lnTo>
                  <a:lnTo>
                    <a:pt x="303941" y="87576"/>
                  </a:lnTo>
                  <a:lnTo>
                    <a:pt x="329699" y="115910"/>
                  </a:lnTo>
                  <a:lnTo>
                    <a:pt x="334851" y="218941"/>
                  </a:lnTo>
                  <a:cubicBezTo>
                    <a:pt x="333992" y="364902"/>
                    <a:pt x="333134" y="510862"/>
                    <a:pt x="332275" y="656823"/>
                  </a:cubicBezTo>
                  <a:cubicBezTo>
                    <a:pt x="333134" y="702328"/>
                    <a:pt x="333992" y="747834"/>
                    <a:pt x="334851" y="793339"/>
                  </a:cubicBezTo>
                  <a:lnTo>
                    <a:pt x="334851" y="1259554"/>
                  </a:lnTo>
                  <a:lnTo>
                    <a:pt x="311669" y="1414100"/>
                  </a:lnTo>
                  <a:lnTo>
                    <a:pt x="270456" y="1488798"/>
                  </a:lnTo>
                  <a:lnTo>
                    <a:pt x="236971" y="1535162"/>
                  </a:lnTo>
                  <a:lnTo>
                    <a:pt x="208638" y="1563495"/>
                  </a:lnTo>
                  <a:lnTo>
                    <a:pt x="190607" y="1571223"/>
                  </a:lnTo>
                  <a:lnTo>
                    <a:pt x="164850" y="1568647"/>
                  </a:lnTo>
                  <a:lnTo>
                    <a:pt x="139092" y="1555768"/>
                  </a:lnTo>
                  <a:lnTo>
                    <a:pt x="105607" y="1517131"/>
                  </a:lnTo>
                  <a:lnTo>
                    <a:pt x="85001" y="1468192"/>
                  </a:lnTo>
                  <a:lnTo>
                    <a:pt x="69546" y="1396070"/>
                  </a:lnTo>
                  <a:cubicBezTo>
                    <a:pt x="68687" y="1368595"/>
                    <a:pt x="67829" y="1341120"/>
                    <a:pt x="66970" y="1313645"/>
                  </a:cubicBezTo>
                  <a:lnTo>
                    <a:pt x="79849" y="1220917"/>
                  </a:lnTo>
                  <a:lnTo>
                    <a:pt x="100455" y="1056068"/>
                  </a:lnTo>
                  <a:lnTo>
                    <a:pt x="123637" y="865460"/>
                  </a:lnTo>
                  <a:lnTo>
                    <a:pt x="131364" y="703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401E795-0281-41B6-8A2E-BBD48DB2E2B9}"/>
                </a:ext>
              </a:extLst>
            </p:cNvPr>
            <p:cNvSpPr/>
            <p:nvPr/>
          </p:nvSpPr>
          <p:spPr>
            <a:xfrm rot="16200000">
              <a:off x="1561306" y="4231482"/>
              <a:ext cx="3121025" cy="350838"/>
            </a:xfrm>
            <a:custGeom>
              <a:avLst/>
              <a:gdLst>
                <a:gd name="connsiteX0" fmla="*/ 1572076 w 3121075"/>
                <a:gd name="connsiteY0" fmla="*/ 331723 h 351915"/>
                <a:gd name="connsiteX1" fmla="*/ 1099011 w 3121075"/>
                <a:gd name="connsiteY1" fmla="*/ 314416 h 351915"/>
                <a:gd name="connsiteX2" fmla="*/ 744212 w 3121075"/>
                <a:gd name="connsiteY2" fmla="*/ 299993 h 351915"/>
                <a:gd name="connsiteX3" fmla="*/ 400952 w 3121075"/>
                <a:gd name="connsiteY3" fmla="*/ 285570 h 351915"/>
                <a:gd name="connsiteX4" fmla="*/ 193265 w 3121075"/>
                <a:gd name="connsiteY4" fmla="*/ 279801 h 351915"/>
                <a:gd name="connsiteX5" fmla="*/ 152881 w 3121075"/>
                <a:gd name="connsiteY5" fmla="*/ 274032 h 351915"/>
                <a:gd name="connsiteX6" fmla="*/ 98075 w 3121075"/>
                <a:gd name="connsiteY6" fmla="*/ 256725 h 351915"/>
                <a:gd name="connsiteX7" fmla="*/ 43269 w 3121075"/>
                <a:gd name="connsiteY7" fmla="*/ 224995 h 351915"/>
                <a:gd name="connsiteX8" fmla="*/ 11539 w 3121075"/>
                <a:gd name="connsiteY8" fmla="*/ 199034 h 351915"/>
                <a:gd name="connsiteX9" fmla="*/ 0 w 3121075"/>
                <a:gd name="connsiteY9" fmla="*/ 178842 h 351915"/>
                <a:gd name="connsiteX10" fmla="*/ 2885 w 3121075"/>
                <a:gd name="connsiteY10" fmla="*/ 149997 h 351915"/>
                <a:gd name="connsiteX11" fmla="*/ 31730 w 3121075"/>
                <a:gd name="connsiteY11" fmla="*/ 109613 h 351915"/>
                <a:gd name="connsiteX12" fmla="*/ 63460 w 3121075"/>
                <a:gd name="connsiteY12" fmla="*/ 80768 h 351915"/>
                <a:gd name="connsiteX13" fmla="*/ 100959 w 3121075"/>
                <a:gd name="connsiteY13" fmla="*/ 66345 h 351915"/>
                <a:gd name="connsiteX14" fmla="*/ 152881 w 3121075"/>
                <a:gd name="connsiteY14" fmla="*/ 49038 h 351915"/>
                <a:gd name="connsiteX15" fmla="*/ 248071 w 3121075"/>
                <a:gd name="connsiteY15" fmla="*/ 20192 h 351915"/>
                <a:gd name="connsiteX16" fmla="*/ 360568 w 3121075"/>
                <a:gd name="connsiteY16" fmla="*/ 8654 h 351915"/>
                <a:gd name="connsiteX17" fmla="*/ 501911 w 3121075"/>
                <a:gd name="connsiteY17" fmla="*/ 14423 h 351915"/>
                <a:gd name="connsiteX18" fmla="*/ 801903 w 3121075"/>
                <a:gd name="connsiteY18" fmla="*/ 43269 h 351915"/>
                <a:gd name="connsiteX19" fmla="*/ 1249007 w 3121075"/>
                <a:gd name="connsiteY19" fmla="*/ 80768 h 351915"/>
                <a:gd name="connsiteX20" fmla="*/ 1615344 w 3121075"/>
                <a:gd name="connsiteY20" fmla="*/ 106728 h 351915"/>
                <a:gd name="connsiteX21" fmla="*/ 1952836 w 3121075"/>
                <a:gd name="connsiteY21" fmla="*/ 126920 h 351915"/>
                <a:gd name="connsiteX22" fmla="*/ 2223983 w 3121075"/>
                <a:gd name="connsiteY22" fmla="*/ 141343 h 351915"/>
                <a:gd name="connsiteX23" fmla="*/ 2454746 w 3121075"/>
                <a:gd name="connsiteY23" fmla="*/ 147112 h 351915"/>
                <a:gd name="connsiteX24" fmla="*/ 2590320 w 3121075"/>
                <a:gd name="connsiteY24" fmla="*/ 149997 h 351915"/>
                <a:gd name="connsiteX25" fmla="*/ 2694163 w 3121075"/>
                <a:gd name="connsiteY25" fmla="*/ 144228 h 351915"/>
                <a:gd name="connsiteX26" fmla="*/ 2795122 w 3121075"/>
                <a:gd name="connsiteY26" fmla="*/ 132689 h 351915"/>
                <a:gd name="connsiteX27" fmla="*/ 2861467 w 3121075"/>
                <a:gd name="connsiteY27" fmla="*/ 118267 h 351915"/>
                <a:gd name="connsiteX28" fmla="*/ 2922042 w 3121075"/>
                <a:gd name="connsiteY28" fmla="*/ 100959 h 351915"/>
                <a:gd name="connsiteX29" fmla="*/ 2999925 w 3121075"/>
                <a:gd name="connsiteY29" fmla="*/ 69229 h 351915"/>
                <a:gd name="connsiteX30" fmla="*/ 3057616 w 3121075"/>
                <a:gd name="connsiteY30" fmla="*/ 31730 h 351915"/>
                <a:gd name="connsiteX31" fmla="*/ 3077807 w 3121075"/>
                <a:gd name="connsiteY31" fmla="*/ 14423 h 351915"/>
                <a:gd name="connsiteX32" fmla="*/ 3103768 w 3121075"/>
                <a:gd name="connsiteY32" fmla="*/ 0 h 351915"/>
                <a:gd name="connsiteX33" fmla="*/ 3118191 w 3121075"/>
                <a:gd name="connsiteY33" fmla="*/ 2885 h 351915"/>
                <a:gd name="connsiteX34" fmla="*/ 3121075 w 3121075"/>
                <a:gd name="connsiteY34" fmla="*/ 17308 h 351915"/>
                <a:gd name="connsiteX35" fmla="*/ 3121075 w 3121075"/>
                <a:gd name="connsiteY35" fmla="*/ 60576 h 351915"/>
                <a:gd name="connsiteX36" fmla="*/ 3109537 w 3121075"/>
                <a:gd name="connsiteY36" fmla="*/ 132689 h 351915"/>
                <a:gd name="connsiteX37" fmla="*/ 3092230 w 3121075"/>
                <a:gd name="connsiteY37" fmla="*/ 204803 h 351915"/>
                <a:gd name="connsiteX38" fmla="*/ 3060500 w 3121075"/>
                <a:gd name="connsiteY38" fmla="*/ 274032 h 351915"/>
                <a:gd name="connsiteX39" fmla="*/ 3017232 w 3121075"/>
                <a:gd name="connsiteY39" fmla="*/ 343261 h 351915"/>
                <a:gd name="connsiteX40" fmla="*/ 2893197 w 3121075"/>
                <a:gd name="connsiteY40" fmla="*/ 346145 h 351915"/>
                <a:gd name="connsiteX41" fmla="*/ 2573012 w 3121075"/>
                <a:gd name="connsiteY41" fmla="*/ 346145 h 351915"/>
                <a:gd name="connsiteX42" fmla="*/ 2457631 w 3121075"/>
                <a:gd name="connsiteY42" fmla="*/ 346145 h 351915"/>
                <a:gd name="connsiteX43" fmla="*/ 2048026 w 3121075"/>
                <a:gd name="connsiteY43" fmla="*/ 349030 h 351915"/>
                <a:gd name="connsiteX44" fmla="*/ 1935528 w 3121075"/>
                <a:gd name="connsiteY44" fmla="*/ 351915 h 351915"/>
                <a:gd name="connsiteX45" fmla="*/ 1572076 w 3121075"/>
                <a:gd name="connsiteY45" fmla="*/ 331723 h 3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21075" h="351915">
                  <a:moveTo>
                    <a:pt x="1572076" y="331723"/>
                  </a:moveTo>
                  <a:lnTo>
                    <a:pt x="1099011" y="314416"/>
                  </a:lnTo>
                  <a:lnTo>
                    <a:pt x="744212" y="299993"/>
                  </a:lnTo>
                  <a:lnTo>
                    <a:pt x="400952" y="285570"/>
                  </a:lnTo>
                  <a:lnTo>
                    <a:pt x="193265" y="279801"/>
                  </a:lnTo>
                  <a:lnTo>
                    <a:pt x="152881" y="274032"/>
                  </a:lnTo>
                  <a:lnTo>
                    <a:pt x="98075" y="256725"/>
                  </a:lnTo>
                  <a:lnTo>
                    <a:pt x="43269" y="224995"/>
                  </a:lnTo>
                  <a:lnTo>
                    <a:pt x="11539" y="199034"/>
                  </a:lnTo>
                  <a:lnTo>
                    <a:pt x="0" y="178842"/>
                  </a:lnTo>
                  <a:lnTo>
                    <a:pt x="2885" y="149997"/>
                  </a:lnTo>
                  <a:lnTo>
                    <a:pt x="31730" y="109613"/>
                  </a:lnTo>
                  <a:lnTo>
                    <a:pt x="63460" y="80768"/>
                  </a:lnTo>
                  <a:lnTo>
                    <a:pt x="100959" y="66345"/>
                  </a:lnTo>
                  <a:lnTo>
                    <a:pt x="152881" y="49038"/>
                  </a:lnTo>
                  <a:lnTo>
                    <a:pt x="248071" y="20192"/>
                  </a:lnTo>
                  <a:lnTo>
                    <a:pt x="360568" y="8654"/>
                  </a:lnTo>
                  <a:lnTo>
                    <a:pt x="501911" y="14423"/>
                  </a:lnTo>
                  <a:lnTo>
                    <a:pt x="801903" y="43269"/>
                  </a:lnTo>
                  <a:lnTo>
                    <a:pt x="1249007" y="80768"/>
                  </a:lnTo>
                  <a:lnTo>
                    <a:pt x="1615344" y="106728"/>
                  </a:lnTo>
                  <a:lnTo>
                    <a:pt x="1952836" y="126920"/>
                  </a:lnTo>
                  <a:lnTo>
                    <a:pt x="2223983" y="141343"/>
                  </a:lnTo>
                  <a:lnTo>
                    <a:pt x="2454746" y="147112"/>
                  </a:lnTo>
                  <a:lnTo>
                    <a:pt x="2590320" y="149997"/>
                  </a:lnTo>
                  <a:lnTo>
                    <a:pt x="2694163" y="144228"/>
                  </a:lnTo>
                  <a:lnTo>
                    <a:pt x="2795122" y="132689"/>
                  </a:lnTo>
                  <a:lnTo>
                    <a:pt x="2861467" y="118267"/>
                  </a:lnTo>
                  <a:lnTo>
                    <a:pt x="2922042" y="100959"/>
                  </a:lnTo>
                  <a:lnTo>
                    <a:pt x="2999925" y="69229"/>
                  </a:lnTo>
                  <a:lnTo>
                    <a:pt x="3057616" y="31730"/>
                  </a:lnTo>
                  <a:lnTo>
                    <a:pt x="3077807" y="14423"/>
                  </a:lnTo>
                  <a:lnTo>
                    <a:pt x="3103768" y="0"/>
                  </a:lnTo>
                  <a:lnTo>
                    <a:pt x="3118191" y="2885"/>
                  </a:lnTo>
                  <a:lnTo>
                    <a:pt x="3121075" y="17308"/>
                  </a:lnTo>
                  <a:lnTo>
                    <a:pt x="3121075" y="60576"/>
                  </a:lnTo>
                  <a:lnTo>
                    <a:pt x="3109537" y="132689"/>
                  </a:lnTo>
                  <a:lnTo>
                    <a:pt x="3092230" y="204803"/>
                  </a:lnTo>
                  <a:lnTo>
                    <a:pt x="3060500" y="274032"/>
                  </a:lnTo>
                  <a:lnTo>
                    <a:pt x="3017232" y="343261"/>
                  </a:lnTo>
                  <a:lnTo>
                    <a:pt x="2893197" y="346145"/>
                  </a:lnTo>
                  <a:lnTo>
                    <a:pt x="2573012" y="346145"/>
                  </a:lnTo>
                  <a:lnTo>
                    <a:pt x="2457631" y="346145"/>
                  </a:lnTo>
                  <a:lnTo>
                    <a:pt x="2048026" y="349030"/>
                  </a:lnTo>
                  <a:lnTo>
                    <a:pt x="1935528" y="351915"/>
                  </a:lnTo>
                  <a:lnTo>
                    <a:pt x="1572076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323EF7F-49CE-4292-8BFF-15669CB80F6A}"/>
                </a:ext>
              </a:extLst>
            </p:cNvPr>
            <p:cNvSpPr/>
            <p:nvPr/>
          </p:nvSpPr>
          <p:spPr>
            <a:xfrm>
              <a:off x="3171825" y="1776413"/>
              <a:ext cx="1374775" cy="428625"/>
            </a:xfrm>
            <a:custGeom>
              <a:avLst/>
              <a:gdLst>
                <a:gd name="connsiteX0" fmla="*/ 838200 w 1373981"/>
                <a:gd name="connsiteY0" fmla="*/ 309562 h 428625"/>
                <a:gd name="connsiteX1" fmla="*/ 550069 w 1373981"/>
                <a:gd name="connsiteY1" fmla="*/ 385762 h 428625"/>
                <a:gd name="connsiteX2" fmla="*/ 514350 w 1373981"/>
                <a:gd name="connsiteY2" fmla="*/ 423862 h 428625"/>
                <a:gd name="connsiteX3" fmla="*/ 411956 w 1373981"/>
                <a:gd name="connsiteY3" fmla="*/ 428625 h 428625"/>
                <a:gd name="connsiteX4" fmla="*/ 316706 w 1373981"/>
                <a:gd name="connsiteY4" fmla="*/ 428625 h 428625"/>
                <a:gd name="connsiteX5" fmla="*/ 254794 w 1373981"/>
                <a:gd name="connsiteY5" fmla="*/ 426243 h 428625"/>
                <a:gd name="connsiteX6" fmla="*/ 202406 w 1373981"/>
                <a:gd name="connsiteY6" fmla="*/ 421481 h 428625"/>
                <a:gd name="connsiteX7" fmla="*/ 135731 w 1373981"/>
                <a:gd name="connsiteY7" fmla="*/ 409575 h 428625"/>
                <a:gd name="connsiteX8" fmla="*/ 78581 w 1373981"/>
                <a:gd name="connsiteY8" fmla="*/ 390525 h 428625"/>
                <a:gd name="connsiteX9" fmla="*/ 0 w 1373981"/>
                <a:gd name="connsiteY9" fmla="*/ 354806 h 428625"/>
                <a:gd name="connsiteX10" fmla="*/ 71438 w 1373981"/>
                <a:gd name="connsiteY10" fmla="*/ 257175 h 428625"/>
                <a:gd name="connsiteX11" fmla="*/ 185738 w 1373981"/>
                <a:gd name="connsiteY11" fmla="*/ 269081 h 428625"/>
                <a:gd name="connsiteX12" fmla="*/ 245269 w 1373981"/>
                <a:gd name="connsiteY12" fmla="*/ 269081 h 428625"/>
                <a:gd name="connsiteX13" fmla="*/ 335756 w 1373981"/>
                <a:gd name="connsiteY13" fmla="*/ 264318 h 428625"/>
                <a:gd name="connsiteX14" fmla="*/ 395288 w 1373981"/>
                <a:gd name="connsiteY14" fmla="*/ 257175 h 428625"/>
                <a:gd name="connsiteX15" fmla="*/ 445294 w 1373981"/>
                <a:gd name="connsiteY15" fmla="*/ 250031 h 428625"/>
                <a:gd name="connsiteX16" fmla="*/ 507206 w 1373981"/>
                <a:gd name="connsiteY16" fmla="*/ 238125 h 428625"/>
                <a:gd name="connsiteX17" fmla="*/ 614363 w 1373981"/>
                <a:gd name="connsiteY17" fmla="*/ 207168 h 428625"/>
                <a:gd name="connsiteX18" fmla="*/ 733425 w 1373981"/>
                <a:gd name="connsiteY18" fmla="*/ 173831 h 428625"/>
                <a:gd name="connsiteX19" fmla="*/ 883444 w 1373981"/>
                <a:gd name="connsiteY19" fmla="*/ 130968 h 428625"/>
                <a:gd name="connsiteX20" fmla="*/ 1014413 w 1373981"/>
                <a:gd name="connsiteY20" fmla="*/ 90487 h 428625"/>
                <a:gd name="connsiteX21" fmla="*/ 1145381 w 1373981"/>
                <a:gd name="connsiteY21" fmla="*/ 0 h 428625"/>
                <a:gd name="connsiteX22" fmla="*/ 1193006 w 1373981"/>
                <a:gd name="connsiteY22" fmla="*/ 2381 h 428625"/>
                <a:gd name="connsiteX23" fmla="*/ 1281113 w 1373981"/>
                <a:gd name="connsiteY23" fmla="*/ 21431 h 428625"/>
                <a:gd name="connsiteX24" fmla="*/ 1326356 w 1373981"/>
                <a:gd name="connsiteY24" fmla="*/ 42862 h 428625"/>
                <a:gd name="connsiteX25" fmla="*/ 1347788 w 1373981"/>
                <a:gd name="connsiteY25" fmla="*/ 57150 h 428625"/>
                <a:gd name="connsiteX26" fmla="*/ 1362075 w 1373981"/>
                <a:gd name="connsiteY26" fmla="*/ 69056 h 428625"/>
                <a:gd name="connsiteX27" fmla="*/ 1371600 w 1373981"/>
                <a:gd name="connsiteY27" fmla="*/ 85725 h 428625"/>
                <a:gd name="connsiteX28" fmla="*/ 1373981 w 1373981"/>
                <a:gd name="connsiteY28" fmla="*/ 102393 h 428625"/>
                <a:gd name="connsiteX29" fmla="*/ 1371600 w 1373981"/>
                <a:gd name="connsiteY29" fmla="*/ 130968 h 428625"/>
                <a:gd name="connsiteX30" fmla="*/ 1357313 w 1373981"/>
                <a:gd name="connsiteY30" fmla="*/ 164306 h 428625"/>
                <a:gd name="connsiteX31" fmla="*/ 1343025 w 1373981"/>
                <a:gd name="connsiteY31" fmla="*/ 190500 h 428625"/>
                <a:gd name="connsiteX32" fmla="*/ 1314450 w 1373981"/>
                <a:gd name="connsiteY32" fmla="*/ 211931 h 428625"/>
                <a:gd name="connsiteX33" fmla="*/ 1278731 w 1373981"/>
                <a:gd name="connsiteY33" fmla="*/ 223837 h 428625"/>
                <a:gd name="connsiteX34" fmla="*/ 1195388 w 1373981"/>
                <a:gd name="connsiteY34" fmla="*/ 233362 h 428625"/>
                <a:gd name="connsiteX35" fmla="*/ 1097756 w 1373981"/>
                <a:gd name="connsiteY35" fmla="*/ 252412 h 428625"/>
                <a:gd name="connsiteX36" fmla="*/ 838200 w 1373981"/>
                <a:gd name="connsiteY36" fmla="*/ 309562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73981" h="428625">
                  <a:moveTo>
                    <a:pt x="838200" y="309562"/>
                  </a:moveTo>
                  <a:lnTo>
                    <a:pt x="550069" y="385762"/>
                  </a:lnTo>
                  <a:lnTo>
                    <a:pt x="514350" y="423862"/>
                  </a:lnTo>
                  <a:lnTo>
                    <a:pt x="411956" y="428625"/>
                  </a:lnTo>
                  <a:lnTo>
                    <a:pt x="316706" y="428625"/>
                  </a:lnTo>
                  <a:lnTo>
                    <a:pt x="254794" y="426243"/>
                  </a:lnTo>
                  <a:lnTo>
                    <a:pt x="202406" y="421481"/>
                  </a:lnTo>
                  <a:lnTo>
                    <a:pt x="135731" y="409575"/>
                  </a:lnTo>
                  <a:lnTo>
                    <a:pt x="78581" y="390525"/>
                  </a:lnTo>
                  <a:lnTo>
                    <a:pt x="0" y="354806"/>
                  </a:lnTo>
                  <a:lnTo>
                    <a:pt x="71438" y="257175"/>
                  </a:lnTo>
                  <a:lnTo>
                    <a:pt x="185738" y="269081"/>
                  </a:lnTo>
                  <a:lnTo>
                    <a:pt x="245269" y="269081"/>
                  </a:lnTo>
                  <a:lnTo>
                    <a:pt x="335756" y="264318"/>
                  </a:lnTo>
                  <a:lnTo>
                    <a:pt x="395288" y="257175"/>
                  </a:lnTo>
                  <a:lnTo>
                    <a:pt x="445294" y="250031"/>
                  </a:lnTo>
                  <a:lnTo>
                    <a:pt x="507206" y="238125"/>
                  </a:lnTo>
                  <a:lnTo>
                    <a:pt x="614363" y="207168"/>
                  </a:lnTo>
                  <a:lnTo>
                    <a:pt x="733425" y="173831"/>
                  </a:lnTo>
                  <a:lnTo>
                    <a:pt x="883444" y="130968"/>
                  </a:lnTo>
                  <a:lnTo>
                    <a:pt x="1014413" y="90487"/>
                  </a:lnTo>
                  <a:lnTo>
                    <a:pt x="1145381" y="0"/>
                  </a:lnTo>
                  <a:lnTo>
                    <a:pt x="1193006" y="2381"/>
                  </a:lnTo>
                  <a:lnTo>
                    <a:pt x="1281113" y="21431"/>
                  </a:lnTo>
                  <a:lnTo>
                    <a:pt x="1326356" y="42862"/>
                  </a:lnTo>
                  <a:lnTo>
                    <a:pt x="1347788" y="57150"/>
                  </a:lnTo>
                  <a:lnTo>
                    <a:pt x="1362075" y="69056"/>
                  </a:lnTo>
                  <a:lnTo>
                    <a:pt x="1371600" y="85725"/>
                  </a:lnTo>
                  <a:lnTo>
                    <a:pt x="1373981" y="102393"/>
                  </a:lnTo>
                  <a:lnTo>
                    <a:pt x="1371600" y="130968"/>
                  </a:lnTo>
                  <a:lnTo>
                    <a:pt x="1357313" y="164306"/>
                  </a:lnTo>
                  <a:lnTo>
                    <a:pt x="1343025" y="190500"/>
                  </a:lnTo>
                  <a:lnTo>
                    <a:pt x="1314450" y="211931"/>
                  </a:lnTo>
                  <a:lnTo>
                    <a:pt x="1278731" y="223837"/>
                  </a:lnTo>
                  <a:lnTo>
                    <a:pt x="1195388" y="233362"/>
                  </a:lnTo>
                  <a:lnTo>
                    <a:pt x="1097756" y="252412"/>
                  </a:lnTo>
                  <a:lnTo>
                    <a:pt x="838200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2E59960-6E2F-4EF4-85C6-B985B26257ED}"/>
                </a:ext>
              </a:extLst>
            </p:cNvPr>
            <p:cNvSpPr/>
            <p:nvPr/>
          </p:nvSpPr>
          <p:spPr>
            <a:xfrm>
              <a:off x="3617913" y="2124075"/>
              <a:ext cx="504825" cy="525463"/>
            </a:xfrm>
            <a:custGeom>
              <a:avLst/>
              <a:gdLst>
                <a:gd name="connsiteX0" fmla="*/ 254794 w 504825"/>
                <a:gd name="connsiteY0" fmla="*/ 411956 h 526256"/>
                <a:gd name="connsiteX1" fmla="*/ 180975 w 504825"/>
                <a:gd name="connsiteY1" fmla="*/ 269081 h 526256"/>
                <a:gd name="connsiteX2" fmla="*/ 154781 w 504825"/>
                <a:gd name="connsiteY2" fmla="*/ 221456 h 526256"/>
                <a:gd name="connsiteX3" fmla="*/ 114300 w 504825"/>
                <a:gd name="connsiteY3" fmla="*/ 173831 h 526256"/>
                <a:gd name="connsiteX4" fmla="*/ 0 w 504825"/>
                <a:gd name="connsiteY4" fmla="*/ 50006 h 526256"/>
                <a:gd name="connsiteX5" fmla="*/ 45244 w 504825"/>
                <a:gd name="connsiteY5" fmla="*/ 0 h 526256"/>
                <a:gd name="connsiteX6" fmla="*/ 190500 w 504825"/>
                <a:gd name="connsiteY6" fmla="*/ 66675 h 526256"/>
                <a:gd name="connsiteX7" fmla="*/ 273844 w 504825"/>
                <a:gd name="connsiteY7" fmla="*/ 107156 h 526256"/>
                <a:gd name="connsiteX8" fmla="*/ 357187 w 504825"/>
                <a:gd name="connsiteY8" fmla="*/ 157163 h 526256"/>
                <a:gd name="connsiteX9" fmla="*/ 433387 w 504825"/>
                <a:gd name="connsiteY9" fmla="*/ 209550 h 526256"/>
                <a:gd name="connsiteX10" fmla="*/ 471487 w 504825"/>
                <a:gd name="connsiteY10" fmla="*/ 238125 h 526256"/>
                <a:gd name="connsiteX11" fmla="*/ 488156 w 504825"/>
                <a:gd name="connsiteY11" fmla="*/ 254794 h 526256"/>
                <a:gd name="connsiteX12" fmla="*/ 495300 w 504825"/>
                <a:gd name="connsiteY12" fmla="*/ 273844 h 526256"/>
                <a:gd name="connsiteX13" fmla="*/ 502444 w 504825"/>
                <a:gd name="connsiteY13" fmla="*/ 302419 h 526256"/>
                <a:gd name="connsiteX14" fmla="*/ 504825 w 504825"/>
                <a:gd name="connsiteY14" fmla="*/ 354806 h 526256"/>
                <a:gd name="connsiteX15" fmla="*/ 497681 w 504825"/>
                <a:gd name="connsiteY15" fmla="*/ 419100 h 526256"/>
                <a:gd name="connsiteX16" fmla="*/ 481012 w 504825"/>
                <a:gd name="connsiteY16" fmla="*/ 469106 h 526256"/>
                <a:gd name="connsiteX17" fmla="*/ 457200 w 504825"/>
                <a:gd name="connsiteY17" fmla="*/ 502444 h 526256"/>
                <a:gd name="connsiteX18" fmla="*/ 438150 w 504825"/>
                <a:gd name="connsiteY18" fmla="*/ 519113 h 526256"/>
                <a:gd name="connsiteX19" fmla="*/ 423862 w 504825"/>
                <a:gd name="connsiteY19" fmla="*/ 523875 h 526256"/>
                <a:gd name="connsiteX20" fmla="*/ 407194 w 504825"/>
                <a:gd name="connsiteY20" fmla="*/ 526256 h 526256"/>
                <a:gd name="connsiteX21" fmla="*/ 369094 w 504825"/>
                <a:gd name="connsiteY21" fmla="*/ 521494 h 526256"/>
                <a:gd name="connsiteX22" fmla="*/ 328612 w 504825"/>
                <a:gd name="connsiteY22" fmla="*/ 504825 h 526256"/>
                <a:gd name="connsiteX23" fmla="*/ 295275 w 504825"/>
                <a:gd name="connsiteY23" fmla="*/ 476250 h 526256"/>
                <a:gd name="connsiteX24" fmla="*/ 254794 w 504825"/>
                <a:gd name="connsiteY24" fmla="*/ 411956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526256">
                  <a:moveTo>
                    <a:pt x="254794" y="411956"/>
                  </a:moveTo>
                  <a:lnTo>
                    <a:pt x="180975" y="269081"/>
                  </a:lnTo>
                  <a:lnTo>
                    <a:pt x="154781" y="221456"/>
                  </a:lnTo>
                  <a:lnTo>
                    <a:pt x="114300" y="173831"/>
                  </a:lnTo>
                  <a:lnTo>
                    <a:pt x="0" y="50006"/>
                  </a:lnTo>
                  <a:lnTo>
                    <a:pt x="45244" y="0"/>
                  </a:lnTo>
                  <a:lnTo>
                    <a:pt x="190500" y="66675"/>
                  </a:lnTo>
                  <a:lnTo>
                    <a:pt x="273844" y="107156"/>
                  </a:lnTo>
                  <a:lnTo>
                    <a:pt x="357187" y="157163"/>
                  </a:lnTo>
                  <a:lnTo>
                    <a:pt x="433387" y="209550"/>
                  </a:lnTo>
                  <a:lnTo>
                    <a:pt x="471487" y="238125"/>
                  </a:lnTo>
                  <a:lnTo>
                    <a:pt x="488156" y="254794"/>
                  </a:lnTo>
                  <a:lnTo>
                    <a:pt x="495300" y="273844"/>
                  </a:lnTo>
                  <a:lnTo>
                    <a:pt x="502444" y="302419"/>
                  </a:lnTo>
                  <a:lnTo>
                    <a:pt x="504825" y="354806"/>
                  </a:lnTo>
                  <a:lnTo>
                    <a:pt x="497681" y="419100"/>
                  </a:lnTo>
                  <a:lnTo>
                    <a:pt x="481012" y="469106"/>
                  </a:lnTo>
                  <a:lnTo>
                    <a:pt x="457200" y="502444"/>
                  </a:lnTo>
                  <a:lnTo>
                    <a:pt x="438150" y="519113"/>
                  </a:lnTo>
                  <a:lnTo>
                    <a:pt x="423862" y="523875"/>
                  </a:lnTo>
                  <a:lnTo>
                    <a:pt x="407194" y="526256"/>
                  </a:lnTo>
                  <a:lnTo>
                    <a:pt x="369094" y="521494"/>
                  </a:lnTo>
                  <a:lnTo>
                    <a:pt x="328612" y="504825"/>
                  </a:lnTo>
                  <a:lnTo>
                    <a:pt x="295275" y="476250"/>
                  </a:lnTo>
                  <a:lnTo>
                    <a:pt x="25479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31B335B-EAB9-4143-A0C5-9ED9902C100C}"/>
                </a:ext>
              </a:extLst>
            </p:cNvPr>
            <p:cNvSpPr/>
            <p:nvPr/>
          </p:nvSpPr>
          <p:spPr>
            <a:xfrm>
              <a:off x="5199063" y="1665288"/>
              <a:ext cx="1687512" cy="381000"/>
            </a:xfrm>
            <a:custGeom>
              <a:avLst/>
              <a:gdLst>
                <a:gd name="connsiteX0" fmla="*/ 1135856 w 1688306"/>
                <a:gd name="connsiteY0" fmla="*/ 269081 h 381000"/>
                <a:gd name="connsiteX1" fmla="*/ 962025 w 1688306"/>
                <a:gd name="connsiteY1" fmla="*/ 283369 h 381000"/>
                <a:gd name="connsiteX2" fmla="*/ 852487 w 1688306"/>
                <a:gd name="connsiteY2" fmla="*/ 300037 h 381000"/>
                <a:gd name="connsiteX3" fmla="*/ 773906 w 1688306"/>
                <a:gd name="connsiteY3" fmla="*/ 316706 h 381000"/>
                <a:gd name="connsiteX4" fmla="*/ 533400 w 1688306"/>
                <a:gd name="connsiteY4" fmla="*/ 333375 h 381000"/>
                <a:gd name="connsiteX5" fmla="*/ 221456 w 1688306"/>
                <a:gd name="connsiteY5" fmla="*/ 376237 h 381000"/>
                <a:gd name="connsiteX6" fmla="*/ 188119 w 1688306"/>
                <a:gd name="connsiteY6" fmla="*/ 381000 h 381000"/>
                <a:gd name="connsiteX7" fmla="*/ 171450 w 1688306"/>
                <a:gd name="connsiteY7" fmla="*/ 378619 h 381000"/>
                <a:gd name="connsiteX8" fmla="*/ 147637 w 1688306"/>
                <a:gd name="connsiteY8" fmla="*/ 371475 h 381000"/>
                <a:gd name="connsiteX9" fmla="*/ 0 w 1688306"/>
                <a:gd name="connsiteY9" fmla="*/ 297656 h 381000"/>
                <a:gd name="connsiteX10" fmla="*/ 88106 w 1688306"/>
                <a:gd name="connsiteY10" fmla="*/ 180975 h 381000"/>
                <a:gd name="connsiteX11" fmla="*/ 230981 w 1688306"/>
                <a:gd name="connsiteY11" fmla="*/ 223837 h 381000"/>
                <a:gd name="connsiteX12" fmla="*/ 252412 w 1688306"/>
                <a:gd name="connsiteY12" fmla="*/ 223837 h 381000"/>
                <a:gd name="connsiteX13" fmla="*/ 488156 w 1688306"/>
                <a:gd name="connsiteY13" fmla="*/ 188119 h 381000"/>
                <a:gd name="connsiteX14" fmla="*/ 752475 w 1688306"/>
                <a:gd name="connsiteY14" fmla="*/ 150019 h 381000"/>
                <a:gd name="connsiteX15" fmla="*/ 1133475 w 1688306"/>
                <a:gd name="connsiteY15" fmla="*/ 92869 h 381000"/>
                <a:gd name="connsiteX16" fmla="*/ 1171575 w 1688306"/>
                <a:gd name="connsiteY16" fmla="*/ 85725 h 381000"/>
                <a:gd name="connsiteX17" fmla="*/ 1240631 w 1688306"/>
                <a:gd name="connsiteY17" fmla="*/ 61912 h 381000"/>
                <a:gd name="connsiteX18" fmla="*/ 1302544 w 1688306"/>
                <a:gd name="connsiteY18" fmla="*/ 35719 h 381000"/>
                <a:gd name="connsiteX19" fmla="*/ 1340644 w 1688306"/>
                <a:gd name="connsiteY19" fmla="*/ 16669 h 381000"/>
                <a:gd name="connsiteX20" fmla="*/ 1388269 w 1688306"/>
                <a:gd name="connsiteY20" fmla="*/ 4762 h 381000"/>
                <a:gd name="connsiteX21" fmla="*/ 1450181 w 1688306"/>
                <a:gd name="connsiteY21" fmla="*/ 0 h 381000"/>
                <a:gd name="connsiteX22" fmla="*/ 1502569 w 1688306"/>
                <a:gd name="connsiteY22" fmla="*/ 7144 h 381000"/>
                <a:gd name="connsiteX23" fmla="*/ 1569244 w 1688306"/>
                <a:gd name="connsiteY23" fmla="*/ 28575 h 381000"/>
                <a:gd name="connsiteX24" fmla="*/ 1619250 w 1688306"/>
                <a:gd name="connsiteY24" fmla="*/ 50006 h 381000"/>
                <a:gd name="connsiteX25" fmla="*/ 1652587 w 1688306"/>
                <a:gd name="connsiteY25" fmla="*/ 64294 h 381000"/>
                <a:gd name="connsiteX26" fmla="*/ 1674019 w 1688306"/>
                <a:gd name="connsiteY26" fmla="*/ 80962 h 381000"/>
                <a:gd name="connsiteX27" fmla="*/ 1683544 w 1688306"/>
                <a:gd name="connsiteY27" fmla="*/ 97631 h 381000"/>
                <a:gd name="connsiteX28" fmla="*/ 1688306 w 1688306"/>
                <a:gd name="connsiteY28" fmla="*/ 116681 h 381000"/>
                <a:gd name="connsiteX29" fmla="*/ 1681162 w 1688306"/>
                <a:gd name="connsiteY29" fmla="*/ 142875 h 381000"/>
                <a:gd name="connsiteX30" fmla="*/ 1666875 w 1688306"/>
                <a:gd name="connsiteY30" fmla="*/ 169069 h 381000"/>
                <a:gd name="connsiteX31" fmla="*/ 1635919 w 1688306"/>
                <a:gd name="connsiteY31" fmla="*/ 185737 h 381000"/>
                <a:gd name="connsiteX32" fmla="*/ 1583531 w 1688306"/>
                <a:gd name="connsiteY32" fmla="*/ 202406 h 381000"/>
                <a:gd name="connsiteX33" fmla="*/ 1438275 w 1688306"/>
                <a:gd name="connsiteY33" fmla="*/ 228600 h 381000"/>
                <a:gd name="connsiteX34" fmla="*/ 1276350 w 1688306"/>
                <a:gd name="connsiteY34" fmla="*/ 254794 h 381000"/>
                <a:gd name="connsiteX35" fmla="*/ 1190625 w 1688306"/>
                <a:gd name="connsiteY35" fmla="*/ 269081 h 381000"/>
                <a:gd name="connsiteX36" fmla="*/ 1135856 w 1688306"/>
                <a:gd name="connsiteY36" fmla="*/ 269081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8306" h="381000">
                  <a:moveTo>
                    <a:pt x="1135856" y="269081"/>
                  </a:moveTo>
                  <a:lnTo>
                    <a:pt x="962025" y="283369"/>
                  </a:lnTo>
                  <a:lnTo>
                    <a:pt x="852487" y="300037"/>
                  </a:lnTo>
                  <a:lnTo>
                    <a:pt x="773906" y="316706"/>
                  </a:lnTo>
                  <a:lnTo>
                    <a:pt x="533400" y="333375"/>
                  </a:lnTo>
                  <a:lnTo>
                    <a:pt x="221456" y="376237"/>
                  </a:lnTo>
                  <a:lnTo>
                    <a:pt x="188119" y="381000"/>
                  </a:lnTo>
                  <a:lnTo>
                    <a:pt x="171450" y="378619"/>
                  </a:lnTo>
                  <a:lnTo>
                    <a:pt x="147637" y="371475"/>
                  </a:lnTo>
                  <a:lnTo>
                    <a:pt x="0" y="297656"/>
                  </a:lnTo>
                  <a:lnTo>
                    <a:pt x="88106" y="180975"/>
                  </a:lnTo>
                  <a:lnTo>
                    <a:pt x="230981" y="223837"/>
                  </a:lnTo>
                  <a:lnTo>
                    <a:pt x="252412" y="223837"/>
                  </a:lnTo>
                  <a:lnTo>
                    <a:pt x="488156" y="188119"/>
                  </a:lnTo>
                  <a:lnTo>
                    <a:pt x="752475" y="150019"/>
                  </a:lnTo>
                  <a:lnTo>
                    <a:pt x="1133475" y="92869"/>
                  </a:lnTo>
                  <a:lnTo>
                    <a:pt x="1171575" y="85725"/>
                  </a:lnTo>
                  <a:lnTo>
                    <a:pt x="1240631" y="61912"/>
                  </a:lnTo>
                  <a:lnTo>
                    <a:pt x="1302544" y="35719"/>
                  </a:lnTo>
                  <a:lnTo>
                    <a:pt x="1340644" y="16669"/>
                  </a:lnTo>
                  <a:lnTo>
                    <a:pt x="1388269" y="4762"/>
                  </a:lnTo>
                  <a:lnTo>
                    <a:pt x="1450181" y="0"/>
                  </a:lnTo>
                  <a:lnTo>
                    <a:pt x="1502569" y="7144"/>
                  </a:lnTo>
                  <a:lnTo>
                    <a:pt x="1569244" y="28575"/>
                  </a:lnTo>
                  <a:lnTo>
                    <a:pt x="1619250" y="50006"/>
                  </a:lnTo>
                  <a:lnTo>
                    <a:pt x="1652587" y="64294"/>
                  </a:lnTo>
                  <a:lnTo>
                    <a:pt x="1674019" y="80962"/>
                  </a:lnTo>
                  <a:lnTo>
                    <a:pt x="1683544" y="97631"/>
                  </a:lnTo>
                  <a:lnTo>
                    <a:pt x="1688306" y="116681"/>
                  </a:lnTo>
                  <a:lnTo>
                    <a:pt x="1681162" y="142875"/>
                  </a:lnTo>
                  <a:lnTo>
                    <a:pt x="1666875" y="169069"/>
                  </a:lnTo>
                  <a:lnTo>
                    <a:pt x="1635919" y="185737"/>
                  </a:lnTo>
                  <a:lnTo>
                    <a:pt x="1583531" y="202406"/>
                  </a:lnTo>
                  <a:lnTo>
                    <a:pt x="1438275" y="228600"/>
                  </a:lnTo>
                  <a:lnTo>
                    <a:pt x="1276350" y="254794"/>
                  </a:lnTo>
                  <a:lnTo>
                    <a:pt x="1190625" y="269081"/>
                  </a:lnTo>
                  <a:lnTo>
                    <a:pt x="11358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9112170-089E-4CF0-90AF-96CD281853B9}"/>
                </a:ext>
              </a:extLst>
            </p:cNvPr>
            <p:cNvSpPr/>
            <p:nvPr/>
          </p:nvSpPr>
          <p:spPr>
            <a:xfrm>
              <a:off x="5448300" y="1928813"/>
              <a:ext cx="647700" cy="669925"/>
            </a:xfrm>
            <a:custGeom>
              <a:avLst/>
              <a:gdLst>
                <a:gd name="connsiteX0" fmla="*/ 445294 w 647700"/>
                <a:gd name="connsiteY0" fmla="*/ 366712 h 669131"/>
                <a:gd name="connsiteX1" fmla="*/ 261938 w 647700"/>
                <a:gd name="connsiteY1" fmla="*/ 519112 h 669131"/>
                <a:gd name="connsiteX2" fmla="*/ 150019 w 647700"/>
                <a:gd name="connsiteY2" fmla="*/ 604837 h 669131"/>
                <a:gd name="connsiteX3" fmla="*/ 76200 w 647700"/>
                <a:gd name="connsiteY3" fmla="*/ 654843 h 669131"/>
                <a:gd name="connsiteX4" fmla="*/ 57150 w 647700"/>
                <a:gd name="connsiteY4" fmla="*/ 664368 h 669131"/>
                <a:gd name="connsiteX5" fmla="*/ 35719 w 647700"/>
                <a:gd name="connsiteY5" fmla="*/ 669131 h 669131"/>
                <a:gd name="connsiteX6" fmla="*/ 19050 w 647700"/>
                <a:gd name="connsiteY6" fmla="*/ 669131 h 669131"/>
                <a:gd name="connsiteX7" fmla="*/ 4763 w 647700"/>
                <a:gd name="connsiteY7" fmla="*/ 661987 h 669131"/>
                <a:gd name="connsiteX8" fmla="*/ 0 w 647700"/>
                <a:gd name="connsiteY8" fmla="*/ 652462 h 669131"/>
                <a:gd name="connsiteX9" fmla="*/ 0 w 647700"/>
                <a:gd name="connsiteY9" fmla="*/ 628650 h 669131"/>
                <a:gd name="connsiteX10" fmla="*/ 11906 w 647700"/>
                <a:gd name="connsiteY10" fmla="*/ 604837 h 669131"/>
                <a:gd name="connsiteX11" fmla="*/ 61913 w 647700"/>
                <a:gd name="connsiteY11" fmla="*/ 554831 h 669131"/>
                <a:gd name="connsiteX12" fmla="*/ 121444 w 647700"/>
                <a:gd name="connsiteY12" fmla="*/ 488156 h 669131"/>
                <a:gd name="connsiteX13" fmla="*/ 166688 w 647700"/>
                <a:gd name="connsiteY13" fmla="*/ 438150 h 669131"/>
                <a:gd name="connsiteX14" fmla="*/ 197644 w 647700"/>
                <a:gd name="connsiteY14" fmla="*/ 397668 h 669131"/>
                <a:gd name="connsiteX15" fmla="*/ 233363 w 647700"/>
                <a:gd name="connsiteY15" fmla="*/ 345281 h 669131"/>
                <a:gd name="connsiteX16" fmla="*/ 269081 w 647700"/>
                <a:gd name="connsiteY16" fmla="*/ 283368 h 669131"/>
                <a:gd name="connsiteX17" fmla="*/ 285750 w 647700"/>
                <a:gd name="connsiteY17" fmla="*/ 245268 h 669131"/>
                <a:gd name="connsiteX18" fmla="*/ 295275 w 647700"/>
                <a:gd name="connsiteY18" fmla="*/ 211931 h 669131"/>
                <a:gd name="connsiteX19" fmla="*/ 297656 w 647700"/>
                <a:gd name="connsiteY19" fmla="*/ 190500 h 669131"/>
                <a:gd name="connsiteX20" fmla="*/ 300038 w 647700"/>
                <a:gd name="connsiteY20" fmla="*/ 161925 h 669131"/>
                <a:gd name="connsiteX21" fmla="*/ 295275 w 647700"/>
                <a:gd name="connsiteY21" fmla="*/ 138112 h 669131"/>
                <a:gd name="connsiteX22" fmla="*/ 283369 w 647700"/>
                <a:gd name="connsiteY22" fmla="*/ 109537 h 669131"/>
                <a:gd name="connsiteX23" fmla="*/ 228600 w 647700"/>
                <a:gd name="connsiteY23" fmla="*/ 26193 h 669131"/>
                <a:gd name="connsiteX24" fmla="*/ 511969 w 647700"/>
                <a:gd name="connsiteY24" fmla="*/ 0 h 669131"/>
                <a:gd name="connsiteX25" fmla="*/ 597694 w 647700"/>
                <a:gd name="connsiteY25" fmla="*/ 95250 h 669131"/>
                <a:gd name="connsiteX26" fmla="*/ 638175 w 647700"/>
                <a:gd name="connsiteY26" fmla="*/ 140493 h 669131"/>
                <a:gd name="connsiteX27" fmla="*/ 645319 w 647700"/>
                <a:gd name="connsiteY27" fmla="*/ 159543 h 669131"/>
                <a:gd name="connsiteX28" fmla="*/ 647700 w 647700"/>
                <a:gd name="connsiteY28" fmla="*/ 178593 h 669131"/>
                <a:gd name="connsiteX29" fmla="*/ 642938 w 647700"/>
                <a:gd name="connsiteY29" fmla="*/ 192881 h 669131"/>
                <a:gd name="connsiteX30" fmla="*/ 628650 w 647700"/>
                <a:gd name="connsiteY30" fmla="*/ 209550 h 669131"/>
                <a:gd name="connsiteX31" fmla="*/ 583406 w 647700"/>
                <a:gd name="connsiteY31" fmla="*/ 235743 h 669131"/>
                <a:gd name="connsiteX32" fmla="*/ 445294 w 647700"/>
                <a:gd name="connsiteY32" fmla="*/ 366712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7700" h="669131">
                  <a:moveTo>
                    <a:pt x="445294" y="366712"/>
                  </a:moveTo>
                  <a:lnTo>
                    <a:pt x="261938" y="519112"/>
                  </a:lnTo>
                  <a:lnTo>
                    <a:pt x="150019" y="604837"/>
                  </a:lnTo>
                  <a:lnTo>
                    <a:pt x="76200" y="654843"/>
                  </a:lnTo>
                  <a:lnTo>
                    <a:pt x="57150" y="664368"/>
                  </a:lnTo>
                  <a:lnTo>
                    <a:pt x="35719" y="669131"/>
                  </a:lnTo>
                  <a:lnTo>
                    <a:pt x="19050" y="669131"/>
                  </a:lnTo>
                  <a:lnTo>
                    <a:pt x="4763" y="661987"/>
                  </a:lnTo>
                  <a:lnTo>
                    <a:pt x="0" y="652462"/>
                  </a:lnTo>
                  <a:lnTo>
                    <a:pt x="0" y="628650"/>
                  </a:lnTo>
                  <a:lnTo>
                    <a:pt x="11906" y="604837"/>
                  </a:lnTo>
                  <a:lnTo>
                    <a:pt x="61913" y="554831"/>
                  </a:lnTo>
                  <a:lnTo>
                    <a:pt x="121444" y="488156"/>
                  </a:lnTo>
                  <a:lnTo>
                    <a:pt x="166688" y="438150"/>
                  </a:lnTo>
                  <a:lnTo>
                    <a:pt x="197644" y="397668"/>
                  </a:lnTo>
                  <a:lnTo>
                    <a:pt x="233363" y="345281"/>
                  </a:lnTo>
                  <a:lnTo>
                    <a:pt x="269081" y="283368"/>
                  </a:lnTo>
                  <a:lnTo>
                    <a:pt x="285750" y="245268"/>
                  </a:lnTo>
                  <a:lnTo>
                    <a:pt x="295275" y="211931"/>
                  </a:lnTo>
                  <a:lnTo>
                    <a:pt x="297656" y="190500"/>
                  </a:lnTo>
                  <a:lnTo>
                    <a:pt x="300038" y="161925"/>
                  </a:lnTo>
                  <a:lnTo>
                    <a:pt x="295275" y="138112"/>
                  </a:lnTo>
                  <a:lnTo>
                    <a:pt x="283369" y="109537"/>
                  </a:lnTo>
                  <a:lnTo>
                    <a:pt x="228600" y="26193"/>
                  </a:lnTo>
                  <a:lnTo>
                    <a:pt x="511969" y="0"/>
                  </a:lnTo>
                  <a:lnTo>
                    <a:pt x="597694" y="95250"/>
                  </a:lnTo>
                  <a:lnTo>
                    <a:pt x="638175" y="140493"/>
                  </a:lnTo>
                  <a:lnTo>
                    <a:pt x="645319" y="159543"/>
                  </a:lnTo>
                  <a:lnTo>
                    <a:pt x="647700" y="178593"/>
                  </a:lnTo>
                  <a:lnTo>
                    <a:pt x="642938" y="192881"/>
                  </a:lnTo>
                  <a:lnTo>
                    <a:pt x="628650" y="209550"/>
                  </a:lnTo>
                  <a:lnTo>
                    <a:pt x="583406" y="235743"/>
                  </a:lnTo>
                  <a:lnTo>
                    <a:pt x="445294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BF1F7B3-7CFF-42DE-BBC9-DF53AB5CFA0D}"/>
                </a:ext>
              </a:extLst>
            </p:cNvPr>
            <p:cNvSpPr/>
            <p:nvPr/>
          </p:nvSpPr>
          <p:spPr>
            <a:xfrm>
              <a:off x="3181350" y="2649538"/>
              <a:ext cx="1350963" cy="1231900"/>
            </a:xfrm>
            <a:custGeom>
              <a:avLst/>
              <a:gdLst>
                <a:gd name="connsiteX0" fmla="*/ 442913 w 1350169"/>
                <a:gd name="connsiteY0" fmla="*/ 326232 h 1231107"/>
                <a:gd name="connsiteX1" fmla="*/ 47625 w 1350169"/>
                <a:gd name="connsiteY1" fmla="*/ 442913 h 1231107"/>
                <a:gd name="connsiteX2" fmla="*/ 0 w 1350169"/>
                <a:gd name="connsiteY2" fmla="*/ 311944 h 1231107"/>
                <a:gd name="connsiteX3" fmla="*/ 216694 w 1350169"/>
                <a:gd name="connsiteY3" fmla="*/ 252413 h 1231107"/>
                <a:gd name="connsiteX4" fmla="*/ 526256 w 1350169"/>
                <a:gd name="connsiteY4" fmla="*/ 173832 h 1231107"/>
                <a:gd name="connsiteX5" fmla="*/ 859631 w 1350169"/>
                <a:gd name="connsiteY5" fmla="*/ 88107 h 1231107"/>
                <a:gd name="connsiteX6" fmla="*/ 883444 w 1350169"/>
                <a:gd name="connsiteY6" fmla="*/ 76200 h 1231107"/>
                <a:gd name="connsiteX7" fmla="*/ 940594 w 1350169"/>
                <a:gd name="connsiteY7" fmla="*/ 33338 h 1231107"/>
                <a:gd name="connsiteX8" fmla="*/ 981075 w 1350169"/>
                <a:gd name="connsiteY8" fmla="*/ 0 h 1231107"/>
                <a:gd name="connsiteX9" fmla="*/ 990600 w 1350169"/>
                <a:gd name="connsiteY9" fmla="*/ 0 h 1231107"/>
                <a:gd name="connsiteX10" fmla="*/ 1064419 w 1350169"/>
                <a:gd name="connsiteY10" fmla="*/ 30957 h 1231107"/>
                <a:gd name="connsiteX11" fmla="*/ 1150144 w 1350169"/>
                <a:gd name="connsiteY11" fmla="*/ 73819 h 1231107"/>
                <a:gd name="connsiteX12" fmla="*/ 1240631 w 1350169"/>
                <a:gd name="connsiteY12" fmla="*/ 126207 h 1231107"/>
                <a:gd name="connsiteX13" fmla="*/ 1300163 w 1350169"/>
                <a:gd name="connsiteY13" fmla="*/ 166688 h 1231107"/>
                <a:gd name="connsiteX14" fmla="*/ 1333500 w 1350169"/>
                <a:gd name="connsiteY14" fmla="*/ 192882 h 1231107"/>
                <a:gd name="connsiteX15" fmla="*/ 1345406 w 1350169"/>
                <a:gd name="connsiteY15" fmla="*/ 204788 h 1231107"/>
                <a:gd name="connsiteX16" fmla="*/ 1350169 w 1350169"/>
                <a:gd name="connsiteY16" fmla="*/ 216694 h 1231107"/>
                <a:gd name="connsiteX17" fmla="*/ 1350169 w 1350169"/>
                <a:gd name="connsiteY17" fmla="*/ 235744 h 1231107"/>
                <a:gd name="connsiteX18" fmla="*/ 1345406 w 1350169"/>
                <a:gd name="connsiteY18" fmla="*/ 264319 h 1231107"/>
                <a:gd name="connsiteX19" fmla="*/ 1335881 w 1350169"/>
                <a:gd name="connsiteY19" fmla="*/ 288132 h 1231107"/>
                <a:gd name="connsiteX20" fmla="*/ 1302544 w 1350169"/>
                <a:gd name="connsiteY20" fmla="*/ 330994 h 1231107"/>
                <a:gd name="connsiteX21" fmla="*/ 1254919 w 1350169"/>
                <a:gd name="connsiteY21" fmla="*/ 376238 h 1231107"/>
                <a:gd name="connsiteX22" fmla="*/ 1240631 w 1350169"/>
                <a:gd name="connsiteY22" fmla="*/ 495300 h 1231107"/>
                <a:gd name="connsiteX23" fmla="*/ 1221581 w 1350169"/>
                <a:gd name="connsiteY23" fmla="*/ 645319 h 1231107"/>
                <a:gd name="connsiteX24" fmla="*/ 1200150 w 1350169"/>
                <a:gd name="connsiteY24" fmla="*/ 792957 h 1231107"/>
                <a:gd name="connsiteX25" fmla="*/ 1178719 w 1350169"/>
                <a:gd name="connsiteY25" fmla="*/ 1004888 h 1231107"/>
                <a:gd name="connsiteX26" fmla="*/ 1154906 w 1350169"/>
                <a:gd name="connsiteY26" fmla="*/ 1188244 h 1231107"/>
                <a:gd name="connsiteX27" fmla="*/ 1145381 w 1350169"/>
                <a:gd name="connsiteY27" fmla="*/ 1216819 h 1231107"/>
                <a:gd name="connsiteX28" fmla="*/ 1123950 w 1350169"/>
                <a:gd name="connsiteY28" fmla="*/ 1228725 h 1231107"/>
                <a:gd name="connsiteX29" fmla="*/ 1092994 w 1350169"/>
                <a:gd name="connsiteY29" fmla="*/ 1231107 h 1231107"/>
                <a:gd name="connsiteX30" fmla="*/ 1057275 w 1350169"/>
                <a:gd name="connsiteY30" fmla="*/ 1228725 h 1231107"/>
                <a:gd name="connsiteX31" fmla="*/ 1026319 w 1350169"/>
                <a:gd name="connsiteY31" fmla="*/ 1219200 h 1231107"/>
                <a:gd name="connsiteX32" fmla="*/ 1002506 w 1350169"/>
                <a:gd name="connsiteY32" fmla="*/ 1212057 h 1231107"/>
                <a:gd name="connsiteX33" fmla="*/ 981075 w 1350169"/>
                <a:gd name="connsiteY33" fmla="*/ 1207294 h 1231107"/>
                <a:gd name="connsiteX34" fmla="*/ 983456 w 1350169"/>
                <a:gd name="connsiteY34" fmla="*/ 1057275 h 1231107"/>
                <a:gd name="connsiteX35" fmla="*/ 1004888 w 1350169"/>
                <a:gd name="connsiteY35" fmla="*/ 619125 h 1231107"/>
                <a:gd name="connsiteX36" fmla="*/ 1028700 w 1350169"/>
                <a:gd name="connsiteY36" fmla="*/ 550069 h 1231107"/>
                <a:gd name="connsiteX37" fmla="*/ 1026319 w 1350169"/>
                <a:gd name="connsiteY37" fmla="*/ 411957 h 1231107"/>
                <a:gd name="connsiteX38" fmla="*/ 1019175 w 1350169"/>
                <a:gd name="connsiteY38" fmla="*/ 288132 h 1231107"/>
                <a:gd name="connsiteX39" fmla="*/ 1004888 w 1350169"/>
                <a:gd name="connsiteY39" fmla="*/ 233363 h 1231107"/>
                <a:gd name="connsiteX40" fmla="*/ 988219 w 1350169"/>
                <a:gd name="connsiteY40" fmla="*/ 207169 h 1231107"/>
                <a:gd name="connsiteX41" fmla="*/ 971550 w 1350169"/>
                <a:gd name="connsiteY41" fmla="*/ 195263 h 1231107"/>
                <a:gd name="connsiteX42" fmla="*/ 952500 w 1350169"/>
                <a:gd name="connsiteY42" fmla="*/ 195263 h 1231107"/>
                <a:gd name="connsiteX43" fmla="*/ 921544 w 1350169"/>
                <a:gd name="connsiteY43" fmla="*/ 195263 h 1231107"/>
                <a:gd name="connsiteX44" fmla="*/ 833438 w 1350169"/>
                <a:gd name="connsiteY44" fmla="*/ 221457 h 1231107"/>
                <a:gd name="connsiteX45" fmla="*/ 442913 w 1350169"/>
                <a:gd name="connsiteY45" fmla="*/ 326232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50169" h="1231107">
                  <a:moveTo>
                    <a:pt x="442913" y="326232"/>
                  </a:moveTo>
                  <a:lnTo>
                    <a:pt x="47625" y="442913"/>
                  </a:lnTo>
                  <a:lnTo>
                    <a:pt x="0" y="311944"/>
                  </a:lnTo>
                  <a:lnTo>
                    <a:pt x="216694" y="252413"/>
                  </a:lnTo>
                  <a:lnTo>
                    <a:pt x="526256" y="173832"/>
                  </a:lnTo>
                  <a:lnTo>
                    <a:pt x="859631" y="88107"/>
                  </a:lnTo>
                  <a:lnTo>
                    <a:pt x="883444" y="76200"/>
                  </a:lnTo>
                  <a:lnTo>
                    <a:pt x="940594" y="33338"/>
                  </a:lnTo>
                  <a:lnTo>
                    <a:pt x="981075" y="0"/>
                  </a:lnTo>
                  <a:lnTo>
                    <a:pt x="990600" y="0"/>
                  </a:lnTo>
                  <a:lnTo>
                    <a:pt x="1064419" y="30957"/>
                  </a:lnTo>
                  <a:lnTo>
                    <a:pt x="1150144" y="73819"/>
                  </a:lnTo>
                  <a:lnTo>
                    <a:pt x="1240631" y="126207"/>
                  </a:lnTo>
                  <a:lnTo>
                    <a:pt x="1300163" y="166688"/>
                  </a:lnTo>
                  <a:lnTo>
                    <a:pt x="1333500" y="192882"/>
                  </a:lnTo>
                  <a:lnTo>
                    <a:pt x="1345406" y="204788"/>
                  </a:lnTo>
                  <a:lnTo>
                    <a:pt x="1350169" y="216694"/>
                  </a:lnTo>
                  <a:lnTo>
                    <a:pt x="1350169" y="235744"/>
                  </a:lnTo>
                  <a:lnTo>
                    <a:pt x="1345406" y="264319"/>
                  </a:lnTo>
                  <a:lnTo>
                    <a:pt x="1335881" y="288132"/>
                  </a:lnTo>
                  <a:lnTo>
                    <a:pt x="1302544" y="330994"/>
                  </a:lnTo>
                  <a:lnTo>
                    <a:pt x="1254919" y="376238"/>
                  </a:lnTo>
                  <a:lnTo>
                    <a:pt x="1240631" y="495300"/>
                  </a:lnTo>
                  <a:lnTo>
                    <a:pt x="1221581" y="645319"/>
                  </a:lnTo>
                  <a:lnTo>
                    <a:pt x="1200150" y="792957"/>
                  </a:lnTo>
                  <a:lnTo>
                    <a:pt x="1178719" y="1004888"/>
                  </a:lnTo>
                  <a:lnTo>
                    <a:pt x="1154906" y="1188244"/>
                  </a:lnTo>
                  <a:lnTo>
                    <a:pt x="1145381" y="1216819"/>
                  </a:lnTo>
                  <a:lnTo>
                    <a:pt x="1123950" y="1228725"/>
                  </a:lnTo>
                  <a:lnTo>
                    <a:pt x="1092994" y="1231107"/>
                  </a:lnTo>
                  <a:lnTo>
                    <a:pt x="1057275" y="1228725"/>
                  </a:lnTo>
                  <a:lnTo>
                    <a:pt x="1026319" y="1219200"/>
                  </a:lnTo>
                  <a:lnTo>
                    <a:pt x="1002506" y="1212057"/>
                  </a:lnTo>
                  <a:lnTo>
                    <a:pt x="981075" y="1207294"/>
                  </a:lnTo>
                  <a:cubicBezTo>
                    <a:pt x="981869" y="1157288"/>
                    <a:pt x="982662" y="1107281"/>
                    <a:pt x="983456" y="1057275"/>
                  </a:cubicBezTo>
                  <a:lnTo>
                    <a:pt x="1004888" y="619125"/>
                  </a:lnTo>
                  <a:lnTo>
                    <a:pt x="1028700" y="550069"/>
                  </a:lnTo>
                  <a:cubicBezTo>
                    <a:pt x="1027906" y="504032"/>
                    <a:pt x="1027113" y="457994"/>
                    <a:pt x="1026319" y="411957"/>
                  </a:cubicBezTo>
                  <a:lnTo>
                    <a:pt x="1019175" y="288132"/>
                  </a:lnTo>
                  <a:lnTo>
                    <a:pt x="1004888" y="233363"/>
                  </a:lnTo>
                  <a:lnTo>
                    <a:pt x="988219" y="207169"/>
                  </a:lnTo>
                  <a:lnTo>
                    <a:pt x="971550" y="195263"/>
                  </a:lnTo>
                  <a:lnTo>
                    <a:pt x="952500" y="195263"/>
                  </a:lnTo>
                  <a:lnTo>
                    <a:pt x="921544" y="195263"/>
                  </a:lnTo>
                  <a:lnTo>
                    <a:pt x="833438" y="221457"/>
                  </a:lnTo>
                  <a:lnTo>
                    <a:pt x="44291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544293A-9590-4353-AEE7-CD4C94476D02}"/>
                </a:ext>
              </a:extLst>
            </p:cNvPr>
            <p:cNvSpPr/>
            <p:nvPr/>
          </p:nvSpPr>
          <p:spPr>
            <a:xfrm>
              <a:off x="3241675" y="3144838"/>
              <a:ext cx="1016000" cy="390525"/>
            </a:xfrm>
            <a:custGeom>
              <a:avLst/>
              <a:gdLst>
                <a:gd name="connsiteX0" fmla="*/ 421482 w 1016794"/>
                <a:gd name="connsiteY0" fmla="*/ 278607 h 390525"/>
                <a:gd name="connsiteX1" fmla="*/ 2382 w 1016794"/>
                <a:gd name="connsiteY1" fmla="*/ 390525 h 390525"/>
                <a:gd name="connsiteX2" fmla="*/ 0 w 1016794"/>
                <a:gd name="connsiteY2" fmla="*/ 252413 h 390525"/>
                <a:gd name="connsiteX3" fmla="*/ 390525 w 1016794"/>
                <a:gd name="connsiteY3" fmla="*/ 157163 h 390525"/>
                <a:gd name="connsiteX4" fmla="*/ 831057 w 1016794"/>
                <a:gd name="connsiteY4" fmla="*/ 47625 h 390525"/>
                <a:gd name="connsiteX5" fmla="*/ 1009650 w 1016794"/>
                <a:gd name="connsiteY5" fmla="*/ 0 h 390525"/>
                <a:gd name="connsiteX6" fmla="*/ 1016794 w 1016794"/>
                <a:gd name="connsiteY6" fmla="*/ 135732 h 390525"/>
                <a:gd name="connsiteX7" fmla="*/ 709613 w 1016794"/>
                <a:gd name="connsiteY7" fmla="*/ 207169 h 390525"/>
                <a:gd name="connsiteX8" fmla="*/ 421482 w 1016794"/>
                <a:gd name="connsiteY8" fmla="*/ 27860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794" h="390525">
                  <a:moveTo>
                    <a:pt x="421482" y="278607"/>
                  </a:moveTo>
                  <a:lnTo>
                    <a:pt x="2382" y="390525"/>
                  </a:lnTo>
                  <a:lnTo>
                    <a:pt x="0" y="252413"/>
                  </a:lnTo>
                  <a:lnTo>
                    <a:pt x="390525" y="157163"/>
                  </a:lnTo>
                  <a:lnTo>
                    <a:pt x="831057" y="47625"/>
                  </a:lnTo>
                  <a:lnTo>
                    <a:pt x="1009650" y="0"/>
                  </a:lnTo>
                  <a:lnTo>
                    <a:pt x="1016794" y="135732"/>
                  </a:lnTo>
                  <a:lnTo>
                    <a:pt x="709613" y="207169"/>
                  </a:lnTo>
                  <a:lnTo>
                    <a:pt x="421482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B227AAA-5221-4C6C-BD89-532D60CA4BC0}"/>
                </a:ext>
              </a:extLst>
            </p:cNvPr>
            <p:cNvSpPr/>
            <p:nvPr/>
          </p:nvSpPr>
          <p:spPr>
            <a:xfrm>
              <a:off x="3236913" y="3668713"/>
              <a:ext cx="971550" cy="379412"/>
            </a:xfrm>
            <a:custGeom>
              <a:avLst/>
              <a:gdLst>
                <a:gd name="connsiteX0" fmla="*/ 361950 w 971550"/>
                <a:gd name="connsiteY0" fmla="*/ 278607 h 378619"/>
                <a:gd name="connsiteX1" fmla="*/ 0 w 971550"/>
                <a:gd name="connsiteY1" fmla="*/ 378619 h 378619"/>
                <a:gd name="connsiteX2" fmla="*/ 0 w 971550"/>
                <a:gd name="connsiteY2" fmla="*/ 245269 h 378619"/>
                <a:gd name="connsiteX3" fmla="*/ 285750 w 971550"/>
                <a:gd name="connsiteY3" fmla="*/ 161925 h 378619"/>
                <a:gd name="connsiteX4" fmla="*/ 621506 w 971550"/>
                <a:gd name="connsiteY4" fmla="*/ 69057 h 378619"/>
                <a:gd name="connsiteX5" fmla="*/ 714375 w 971550"/>
                <a:gd name="connsiteY5" fmla="*/ 45244 h 378619"/>
                <a:gd name="connsiteX6" fmla="*/ 800100 w 971550"/>
                <a:gd name="connsiteY6" fmla="*/ 28575 h 378619"/>
                <a:gd name="connsiteX7" fmla="*/ 883444 w 971550"/>
                <a:gd name="connsiteY7" fmla="*/ 11907 h 378619"/>
                <a:gd name="connsiteX8" fmla="*/ 971550 w 971550"/>
                <a:gd name="connsiteY8" fmla="*/ 0 h 378619"/>
                <a:gd name="connsiteX9" fmla="*/ 966787 w 971550"/>
                <a:gd name="connsiteY9" fmla="*/ 188119 h 378619"/>
                <a:gd name="connsiteX10" fmla="*/ 928687 w 971550"/>
                <a:gd name="connsiteY10" fmla="*/ 188119 h 378619"/>
                <a:gd name="connsiteX11" fmla="*/ 809625 w 971550"/>
                <a:gd name="connsiteY11" fmla="*/ 180975 h 378619"/>
                <a:gd name="connsiteX12" fmla="*/ 740569 w 971550"/>
                <a:gd name="connsiteY12" fmla="*/ 183357 h 378619"/>
                <a:gd name="connsiteX13" fmla="*/ 676275 w 971550"/>
                <a:gd name="connsiteY13" fmla="*/ 197644 h 378619"/>
                <a:gd name="connsiteX14" fmla="*/ 361950 w 971550"/>
                <a:gd name="connsiteY14" fmla="*/ 2786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1550" h="378619">
                  <a:moveTo>
                    <a:pt x="361950" y="278607"/>
                  </a:moveTo>
                  <a:lnTo>
                    <a:pt x="0" y="378619"/>
                  </a:lnTo>
                  <a:lnTo>
                    <a:pt x="0" y="245269"/>
                  </a:lnTo>
                  <a:lnTo>
                    <a:pt x="285750" y="161925"/>
                  </a:lnTo>
                  <a:lnTo>
                    <a:pt x="621506" y="69057"/>
                  </a:lnTo>
                  <a:lnTo>
                    <a:pt x="714375" y="45244"/>
                  </a:lnTo>
                  <a:lnTo>
                    <a:pt x="800100" y="28575"/>
                  </a:lnTo>
                  <a:lnTo>
                    <a:pt x="883444" y="11907"/>
                  </a:lnTo>
                  <a:lnTo>
                    <a:pt x="971550" y="0"/>
                  </a:lnTo>
                  <a:lnTo>
                    <a:pt x="966787" y="188119"/>
                  </a:lnTo>
                  <a:lnTo>
                    <a:pt x="928687" y="188119"/>
                  </a:lnTo>
                  <a:lnTo>
                    <a:pt x="809625" y="180975"/>
                  </a:lnTo>
                  <a:lnTo>
                    <a:pt x="740569" y="183357"/>
                  </a:lnTo>
                  <a:lnTo>
                    <a:pt x="676275" y="197644"/>
                  </a:lnTo>
                  <a:lnTo>
                    <a:pt x="361950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498D5822-184E-4E4E-B3A2-415FF917F6BF}"/>
                </a:ext>
              </a:extLst>
            </p:cNvPr>
            <p:cNvSpPr/>
            <p:nvPr/>
          </p:nvSpPr>
          <p:spPr>
            <a:xfrm rot="16200000">
              <a:off x="4249737" y="3492501"/>
              <a:ext cx="3749675" cy="1574800"/>
            </a:xfrm>
            <a:custGeom>
              <a:avLst/>
              <a:gdLst>
                <a:gd name="connsiteX0" fmla="*/ 2066748 w 3749380"/>
                <a:gd name="connsiteY0" fmla="*/ 1458281 h 1573856"/>
                <a:gd name="connsiteX1" fmla="*/ 1675834 w 3749380"/>
                <a:gd name="connsiteY1" fmla="*/ 1461680 h 1573856"/>
                <a:gd name="connsiteX2" fmla="*/ 1475277 w 3749380"/>
                <a:gd name="connsiteY2" fmla="*/ 1471878 h 1573856"/>
                <a:gd name="connsiteX3" fmla="*/ 1199938 w 3749380"/>
                <a:gd name="connsiteY3" fmla="*/ 1492274 h 1573856"/>
                <a:gd name="connsiteX4" fmla="*/ 829419 w 3749380"/>
                <a:gd name="connsiteY4" fmla="*/ 1526266 h 1573856"/>
                <a:gd name="connsiteX5" fmla="*/ 737639 w 3749380"/>
                <a:gd name="connsiteY5" fmla="*/ 1546662 h 1573856"/>
                <a:gd name="connsiteX6" fmla="*/ 666254 w 3749380"/>
                <a:gd name="connsiteY6" fmla="*/ 1560259 h 1573856"/>
                <a:gd name="connsiteX7" fmla="*/ 598269 w 3749380"/>
                <a:gd name="connsiteY7" fmla="*/ 1570457 h 1573856"/>
                <a:gd name="connsiteX8" fmla="*/ 537083 w 3749380"/>
                <a:gd name="connsiteY8" fmla="*/ 1573856 h 1573856"/>
                <a:gd name="connsiteX9" fmla="*/ 479295 w 3749380"/>
                <a:gd name="connsiteY9" fmla="*/ 1573856 h 1573856"/>
                <a:gd name="connsiteX10" fmla="*/ 404512 w 3749380"/>
                <a:gd name="connsiteY10" fmla="*/ 1560259 h 1573856"/>
                <a:gd name="connsiteX11" fmla="*/ 268541 w 3749380"/>
                <a:gd name="connsiteY11" fmla="*/ 1512669 h 1573856"/>
                <a:gd name="connsiteX12" fmla="*/ 139370 w 3749380"/>
                <a:gd name="connsiteY12" fmla="*/ 1458281 h 1573856"/>
                <a:gd name="connsiteX13" fmla="*/ 78183 w 3749380"/>
                <a:gd name="connsiteY13" fmla="*/ 1427688 h 1573856"/>
                <a:gd name="connsiteX14" fmla="*/ 44190 w 3749380"/>
                <a:gd name="connsiteY14" fmla="*/ 1407292 h 1573856"/>
                <a:gd name="connsiteX15" fmla="*/ 13597 w 3749380"/>
                <a:gd name="connsiteY15" fmla="*/ 1373300 h 1573856"/>
                <a:gd name="connsiteX16" fmla="*/ 0 w 3749380"/>
                <a:gd name="connsiteY16" fmla="*/ 1346106 h 1573856"/>
                <a:gd name="connsiteX17" fmla="*/ 0 w 3749380"/>
                <a:gd name="connsiteY17" fmla="*/ 1325710 h 1573856"/>
                <a:gd name="connsiteX18" fmla="*/ 13597 w 3749380"/>
                <a:gd name="connsiteY18" fmla="*/ 1308714 h 1573856"/>
                <a:gd name="connsiteX19" fmla="*/ 71385 w 3749380"/>
                <a:gd name="connsiteY19" fmla="*/ 1278121 h 1573856"/>
                <a:gd name="connsiteX20" fmla="*/ 183560 w 3749380"/>
                <a:gd name="connsiteY20" fmla="*/ 1223732 h 1573856"/>
                <a:gd name="connsiteX21" fmla="*/ 550680 w 3749380"/>
                <a:gd name="connsiteY21" fmla="*/ 1257725 h 1573856"/>
                <a:gd name="connsiteX22" fmla="*/ 584672 w 3749380"/>
                <a:gd name="connsiteY22" fmla="*/ 1271322 h 1573856"/>
                <a:gd name="connsiteX23" fmla="*/ 618665 w 3749380"/>
                <a:gd name="connsiteY23" fmla="*/ 1278121 h 1573856"/>
                <a:gd name="connsiteX24" fmla="*/ 676452 w 3749380"/>
                <a:gd name="connsiteY24" fmla="*/ 1281520 h 1573856"/>
                <a:gd name="connsiteX25" fmla="*/ 785228 w 3749380"/>
                <a:gd name="connsiteY25" fmla="*/ 1278121 h 1573856"/>
                <a:gd name="connsiteX26" fmla="*/ 1176143 w 3749380"/>
                <a:gd name="connsiteY26" fmla="*/ 1264524 h 1573856"/>
                <a:gd name="connsiteX27" fmla="*/ 1696229 w 3749380"/>
                <a:gd name="connsiteY27" fmla="*/ 1250927 h 1573856"/>
                <a:gd name="connsiteX28" fmla="*/ 2274103 w 3749380"/>
                <a:gd name="connsiteY28" fmla="*/ 1240729 h 1573856"/>
                <a:gd name="connsiteX29" fmla="*/ 2532446 w 3749380"/>
                <a:gd name="connsiteY29" fmla="*/ 1237330 h 1573856"/>
                <a:gd name="connsiteX30" fmla="*/ 2682014 w 3749380"/>
                <a:gd name="connsiteY30" fmla="*/ 1237330 h 1573856"/>
                <a:gd name="connsiteX31" fmla="*/ 3042335 w 3749380"/>
                <a:gd name="connsiteY31" fmla="*/ 1237330 h 1573856"/>
                <a:gd name="connsiteX32" fmla="*/ 3195301 w 3749380"/>
                <a:gd name="connsiteY32" fmla="*/ 1233930 h 1573856"/>
                <a:gd name="connsiteX33" fmla="*/ 3450246 w 3749380"/>
                <a:gd name="connsiteY33" fmla="*/ 1233930 h 1573856"/>
                <a:gd name="connsiteX34" fmla="*/ 3491037 w 3749380"/>
                <a:gd name="connsiteY34" fmla="*/ 1227132 h 1573856"/>
                <a:gd name="connsiteX35" fmla="*/ 3511432 w 3749380"/>
                <a:gd name="connsiteY35" fmla="*/ 1203337 h 1573856"/>
                <a:gd name="connsiteX36" fmla="*/ 3521630 w 3749380"/>
                <a:gd name="connsiteY36" fmla="*/ 1176143 h 1573856"/>
                <a:gd name="connsiteX37" fmla="*/ 3528428 w 3749380"/>
                <a:gd name="connsiteY37" fmla="*/ 1131953 h 1573856"/>
                <a:gd name="connsiteX38" fmla="*/ 3504634 w 3749380"/>
                <a:gd name="connsiteY38" fmla="*/ 1026576 h 1573856"/>
                <a:gd name="connsiteX39" fmla="*/ 3453645 w 3749380"/>
                <a:gd name="connsiteY39" fmla="*/ 720643 h 1573856"/>
                <a:gd name="connsiteX40" fmla="*/ 3389059 w 3749380"/>
                <a:gd name="connsiteY40" fmla="*/ 380717 h 1573856"/>
                <a:gd name="connsiteX41" fmla="*/ 3341469 w 3749380"/>
                <a:gd name="connsiteY41" fmla="*/ 108776 h 1573856"/>
                <a:gd name="connsiteX42" fmla="*/ 3474040 w 3749380"/>
                <a:gd name="connsiteY42" fmla="*/ 0 h 1573856"/>
                <a:gd name="connsiteX43" fmla="*/ 3504634 w 3749380"/>
                <a:gd name="connsiteY43" fmla="*/ 224351 h 1573856"/>
                <a:gd name="connsiteX44" fmla="*/ 3528428 w 3749380"/>
                <a:gd name="connsiteY44" fmla="*/ 329728 h 1573856"/>
                <a:gd name="connsiteX45" fmla="*/ 3565820 w 3749380"/>
                <a:gd name="connsiteY45" fmla="*/ 543881 h 1573856"/>
                <a:gd name="connsiteX46" fmla="*/ 3623608 w 3749380"/>
                <a:gd name="connsiteY46" fmla="*/ 832818 h 1573856"/>
                <a:gd name="connsiteX47" fmla="*/ 3654201 w 3749380"/>
                <a:gd name="connsiteY47" fmla="*/ 1006180 h 1573856"/>
                <a:gd name="connsiteX48" fmla="*/ 3684794 w 3749380"/>
                <a:gd name="connsiteY48" fmla="*/ 1162546 h 1573856"/>
                <a:gd name="connsiteX49" fmla="*/ 3725585 w 3749380"/>
                <a:gd name="connsiteY49" fmla="*/ 1244128 h 1573856"/>
                <a:gd name="connsiteX50" fmla="*/ 3749380 w 3749380"/>
                <a:gd name="connsiteY50" fmla="*/ 1284919 h 1573856"/>
                <a:gd name="connsiteX51" fmla="*/ 3718787 w 3749380"/>
                <a:gd name="connsiteY51" fmla="*/ 1346106 h 1573856"/>
                <a:gd name="connsiteX52" fmla="*/ 3667798 w 3749380"/>
                <a:gd name="connsiteY52" fmla="*/ 1431087 h 1573856"/>
                <a:gd name="connsiteX53" fmla="*/ 3589615 w 3749380"/>
                <a:gd name="connsiteY53" fmla="*/ 1509270 h 1573856"/>
                <a:gd name="connsiteX54" fmla="*/ 3565820 w 3749380"/>
                <a:gd name="connsiteY54" fmla="*/ 1543263 h 1573856"/>
                <a:gd name="connsiteX55" fmla="*/ 3545425 w 3749380"/>
                <a:gd name="connsiteY55" fmla="*/ 1563658 h 1573856"/>
                <a:gd name="connsiteX56" fmla="*/ 3528428 w 3749380"/>
                <a:gd name="connsiteY56" fmla="*/ 1573856 h 1573856"/>
                <a:gd name="connsiteX57" fmla="*/ 3504634 w 3749380"/>
                <a:gd name="connsiteY57" fmla="*/ 1570457 h 1573856"/>
                <a:gd name="connsiteX58" fmla="*/ 3477440 w 3749380"/>
                <a:gd name="connsiteY58" fmla="*/ 1546662 h 1573856"/>
                <a:gd name="connsiteX59" fmla="*/ 3436648 w 3749380"/>
                <a:gd name="connsiteY59" fmla="*/ 1509270 h 1573856"/>
                <a:gd name="connsiteX60" fmla="*/ 3406055 w 3749380"/>
                <a:gd name="connsiteY60" fmla="*/ 1488875 h 1573856"/>
                <a:gd name="connsiteX61" fmla="*/ 3361865 w 3749380"/>
                <a:gd name="connsiteY61" fmla="*/ 1468479 h 1573856"/>
                <a:gd name="connsiteX62" fmla="*/ 3300678 w 3749380"/>
                <a:gd name="connsiteY62" fmla="*/ 1458281 h 1573856"/>
                <a:gd name="connsiteX63" fmla="*/ 3083126 w 3749380"/>
                <a:gd name="connsiteY63" fmla="*/ 1461680 h 1573856"/>
                <a:gd name="connsiteX64" fmla="*/ 2066748 w 3749380"/>
                <a:gd name="connsiteY64" fmla="*/ 1458281 h 15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749380" h="1573856">
                  <a:moveTo>
                    <a:pt x="2066748" y="1458281"/>
                  </a:moveTo>
                  <a:lnTo>
                    <a:pt x="1675834" y="1461680"/>
                  </a:lnTo>
                  <a:lnTo>
                    <a:pt x="1475277" y="1471878"/>
                  </a:lnTo>
                  <a:lnTo>
                    <a:pt x="1199938" y="1492274"/>
                  </a:lnTo>
                  <a:lnTo>
                    <a:pt x="829419" y="1526266"/>
                  </a:lnTo>
                  <a:lnTo>
                    <a:pt x="737639" y="1546662"/>
                  </a:lnTo>
                  <a:lnTo>
                    <a:pt x="666254" y="1560259"/>
                  </a:lnTo>
                  <a:lnTo>
                    <a:pt x="598269" y="1570457"/>
                  </a:lnTo>
                  <a:lnTo>
                    <a:pt x="537083" y="1573856"/>
                  </a:lnTo>
                  <a:lnTo>
                    <a:pt x="479295" y="1573856"/>
                  </a:lnTo>
                  <a:lnTo>
                    <a:pt x="404512" y="1560259"/>
                  </a:lnTo>
                  <a:lnTo>
                    <a:pt x="268541" y="1512669"/>
                  </a:lnTo>
                  <a:lnTo>
                    <a:pt x="139370" y="1458281"/>
                  </a:lnTo>
                  <a:lnTo>
                    <a:pt x="78183" y="1427688"/>
                  </a:lnTo>
                  <a:lnTo>
                    <a:pt x="44190" y="1407292"/>
                  </a:lnTo>
                  <a:lnTo>
                    <a:pt x="13597" y="1373300"/>
                  </a:lnTo>
                  <a:lnTo>
                    <a:pt x="0" y="1346106"/>
                  </a:lnTo>
                  <a:lnTo>
                    <a:pt x="0" y="1325710"/>
                  </a:lnTo>
                  <a:lnTo>
                    <a:pt x="13597" y="1308714"/>
                  </a:lnTo>
                  <a:lnTo>
                    <a:pt x="71385" y="1278121"/>
                  </a:lnTo>
                  <a:lnTo>
                    <a:pt x="183560" y="1223732"/>
                  </a:lnTo>
                  <a:lnTo>
                    <a:pt x="550680" y="1257725"/>
                  </a:lnTo>
                  <a:lnTo>
                    <a:pt x="584672" y="1271322"/>
                  </a:lnTo>
                  <a:lnTo>
                    <a:pt x="618665" y="1278121"/>
                  </a:lnTo>
                  <a:lnTo>
                    <a:pt x="676452" y="1281520"/>
                  </a:lnTo>
                  <a:lnTo>
                    <a:pt x="785228" y="1278121"/>
                  </a:lnTo>
                  <a:lnTo>
                    <a:pt x="1176143" y="1264524"/>
                  </a:lnTo>
                  <a:lnTo>
                    <a:pt x="1696229" y="1250927"/>
                  </a:lnTo>
                  <a:lnTo>
                    <a:pt x="2274103" y="1240729"/>
                  </a:lnTo>
                  <a:lnTo>
                    <a:pt x="2532446" y="1237330"/>
                  </a:lnTo>
                  <a:lnTo>
                    <a:pt x="2682014" y="1237330"/>
                  </a:lnTo>
                  <a:lnTo>
                    <a:pt x="3042335" y="1237330"/>
                  </a:lnTo>
                  <a:lnTo>
                    <a:pt x="3195301" y="1233930"/>
                  </a:lnTo>
                  <a:lnTo>
                    <a:pt x="3450246" y="1233930"/>
                  </a:lnTo>
                  <a:lnTo>
                    <a:pt x="3491037" y="1227132"/>
                  </a:lnTo>
                  <a:lnTo>
                    <a:pt x="3511432" y="1203337"/>
                  </a:lnTo>
                  <a:lnTo>
                    <a:pt x="3521630" y="1176143"/>
                  </a:lnTo>
                  <a:lnTo>
                    <a:pt x="3528428" y="1131953"/>
                  </a:lnTo>
                  <a:lnTo>
                    <a:pt x="3504634" y="1026576"/>
                  </a:lnTo>
                  <a:lnTo>
                    <a:pt x="3453645" y="720643"/>
                  </a:lnTo>
                  <a:lnTo>
                    <a:pt x="3389059" y="380717"/>
                  </a:lnTo>
                  <a:lnTo>
                    <a:pt x="3341469" y="108776"/>
                  </a:lnTo>
                  <a:lnTo>
                    <a:pt x="3474040" y="0"/>
                  </a:lnTo>
                  <a:lnTo>
                    <a:pt x="3504634" y="224351"/>
                  </a:lnTo>
                  <a:lnTo>
                    <a:pt x="3528428" y="329728"/>
                  </a:lnTo>
                  <a:lnTo>
                    <a:pt x="3565820" y="543881"/>
                  </a:lnTo>
                  <a:lnTo>
                    <a:pt x="3623608" y="832818"/>
                  </a:lnTo>
                  <a:lnTo>
                    <a:pt x="3654201" y="1006180"/>
                  </a:lnTo>
                  <a:lnTo>
                    <a:pt x="3684794" y="1162546"/>
                  </a:lnTo>
                  <a:lnTo>
                    <a:pt x="3725585" y="1244128"/>
                  </a:lnTo>
                  <a:lnTo>
                    <a:pt x="3749380" y="1284919"/>
                  </a:lnTo>
                  <a:lnTo>
                    <a:pt x="3718787" y="1346106"/>
                  </a:lnTo>
                  <a:lnTo>
                    <a:pt x="3667798" y="1431087"/>
                  </a:lnTo>
                  <a:lnTo>
                    <a:pt x="3589615" y="1509270"/>
                  </a:lnTo>
                  <a:lnTo>
                    <a:pt x="3565820" y="1543263"/>
                  </a:lnTo>
                  <a:lnTo>
                    <a:pt x="3545425" y="1563658"/>
                  </a:lnTo>
                  <a:lnTo>
                    <a:pt x="3528428" y="1573856"/>
                  </a:lnTo>
                  <a:lnTo>
                    <a:pt x="3504634" y="1570457"/>
                  </a:lnTo>
                  <a:lnTo>
                    <a:pt x="3477440" y="1546662"/>
                  </a:lnTo>
                  <a:lnTo>
                    <a:pt x="3436648" y="1509270"/>
                  </a:lnTo>
                  <a:lnTo>
                    <a:pt x="3406055" y="1488875"/>
                  </a:lnTo>
                  <a:lnTo>
                    <a:pt x="3361865" y="1468479"/>
                  </a:lnTo>
                  <a:lnTo>
                    <a:pt x="3300678" y="1458281"/>
                  </a:lnTo>
                  <a:lnTo>
                    <a:pt x="3083126" y="1461680"/>
                  </a:lnTo>
                  <a:lnTo>
                    <a:pt x="2066748" y="1458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D678277-BE83-4F82-AFF6-7B6C32C77CFE}"/>
                </a:ext>
              </a:extLst>
            </p:cNvPr>
            <p:cNvSpPr/>
            <p:nvPr/>
          </p:nvSpPr>
          <p:spPr>
            <a:xfrm>
              <a:off x="5992813" y="5551488"/>
              <a:ext cx="641350" cy="444500"/>
            </a:xfrm>
            <a:custGeom>
              <a:avLst/>
              <a:gdLst>
                <a:gd name="connsiteX0" fmla="*/ 190500 w 640557"/>
                <a:gd name="connsiteY0" fmla="*/ 54769 h 445294"/>
                <a:gd name="connsiteX1" fmla="*/ 431007 w 640557"/>
                <a:gd name="connsiteY1" fmla="*/ 107156 h 445294"/>
                <a:gd name="connsiteX2" fmla="*/ 478632 w 640557"/>
                <a:gd name="connsiteY2" fmla="*/ 111919 h 445294"/>
                <a:gd name="connsiteX3" fmla="*/ 526257 w 640557"/>
                <a:gd name="connsiteY3" fmla="*/ 107156 h 445294"/>
                <a:gd name="connsiteX4" fmla="*/ 557213 w 640557"/>
                <a:gd name="connsiteY4" fmla="*/ 95250 h 445294"/>
                <a:gd name="connsiteX5" fmla="*/ 585788 w 640557"/>
                <a:gd name="connsiteY5" fmla="*/ 73819 h 445294"/>
                <a:gd name="connsiteX6" fmla="*/ 640557 w 640557"/>
                <a:gd name="connsiteY6" fmla="*/ 0 h 445294"/>
                <a:gd name="connsiteX7" fmla="*/ 621507 w 640557"/>
                <a:gd name="connsiteY7" fmla="*/ 445294 h 445294"/>
                <a:gd name="connsiteX8" fmla="*/ 573882 w 640557"/>
                <a:gd name="connsiteY8" fmla="*/ 431006 h 445294"/>
                <a:gd name="connsiteX9" fmla="*/ 554832 w 640557"/>
                <a:gd name="connsiteY9" fmla="*/ 407194 h 445294"/>
                <a:gd name="connsiteX10" fmla="*/ 519113 w 640557"/>
                <a:gd name="connsiteY10" fmla="*/ 371475 h 445294"/>
                <a:gd name="connsiteX11" fmla="*/ 490538 w 640557"/>
                <a:gd name="connsiteY11" fmla="*/ 347662 h 445294"/>
                <a:gd name="connsiteX12" fmla="*/ 447675 w 640557"/>
                <a:gd name="connsiteY12" fmla="*/ 319087 h 445294"/>
                <a:gd name="connsiteX13" fmla="*/ 347663 w 640557"/>
                <a:gd name="connsiteY13" fmla="*/ 257175 h 445294"/>
                <a:gd name="connsiteX14" fmla="*/ 216694 w 640557"/>
                <a:gd name="connsiteY14" fmla="*/ 180975 h 445294"/>
                <a:gd name="connsiteX15" fmla="*/ 85725 w 640557"/>
                <a:gd name="connsiteY15" fmla="*/ 111919 h 445294"/>
                <a:gd name="connsiteX16" fmla="*/ 45244 w 640557"/>
                <a:gd name="connsiteY16" fmla="*/ 92869 h 445294"/>
                <a:gd name="connsiteX17" fmla="*/ 23813 w 640557"/>
                <a:gd name="connsiteY17" fmla="*/ 80962 h 445294"/>
                <a:gd name="connsiteX18" fmla="*/ 4763 w 640557"/>
                <a:gd name="connsiteY18" fmla="*/ 64294 h 445294"/>
                <a:gd name="connsiteX19" fmla="*/ 0 w 640557"/>
                <a:gd name="connsiteY19" fmla="*/ 50006 h 445294"/>
                <a:gd name="connsiteX20" fmla="*/ 4763 w 640557"/>
                <a:gd name="connsiteY20" fmla="*/ 33337 h 445294"/>
                <a:gd name="connsiteX21" fmla="*/ 23813 w 640557"/>
                <a:gd name="connsiteY21" fmla="*/ 23812 h 445294"/>
                <a:gd name="connsiteX22" fmla="*/ 61913 w 640557"/>
                <a:gd name="connsiteY22" fmla="*/ 23812 h 445294"/>
                <a:gd name="connsiteX23" fmla="*/ 190500 w 640557"/>
                <a:gd name="connsiteY23" fmla="*/ 54769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557" h="445294">
                  <a:moveTo>
                    <a:pt x="190500" y="54769"/>
                  </a:moveTo>
                  <a:lnTo>
                    <a:pt x="431007" y="107156"/>
                  </a:lnTo>
                  <a:lnTo>
                    <a:pt x="478632" y="111919"/>
                  </a:lnTo>
                  <a:lnTo>
                    <a:pt x="526257" y="107156"/>
                  </a:lnTo>
                  <a:lnTo>
                    <a:pt x="557213" y="95250"/>
                  </a:lnTo>
                  <a:lnTo>
                    <a:pt x="585788" y="73819"/>
                  </a:lnTo>
                  <a:lnTo>
                    <a:pt x="640557" y="0"/>
                  </a:lnTo>
                  <a:lnTo>
                    <a:pt x="621507" y="445294"/>
                  </a:lnTo>
                  <a:lnTo>
                    <a:pt x="573882" y="431006"/>
                  </a:lnTo>
                  <a:lnTo>
                    <a:pt x="554832" y="407194"/>
                  </a:lnTo>
                  <a:lnTo>
                    <a:pt x="519113" y="371475"/>
                  </a:lnTo>
                  <a:lnTo>
                    <a:pt x="490538" y="347662"/>
                  </a:lnTo>
                  <a:lnTo>
                    <a:pt x="447675" y="319087"/>
                  </a:lnTo>
                  <a:lnTo>
                    <a:pt x="347663" y="257175"/>
                  </a:lnTo>
                  <a:lnTo>
                    <a:pt x="216694" y="180975"/>
                  </a:lnTo>
                  <a:lnTo>
                    <a:pt x="85725" y="111919"/>
                  </a:lnTo>
                  <a:lnTo>
                    <a:pt x="45244" y="92869"/>
                  </a:lnTo>
                  <a:lnTo>
                    <a:pt x="23813" y="80962"/>
                  </a:lnTo>
                  <a:lnTo>
                    <a:pt x="4763" y="64294"/>
                  </a:lnTo>
                  <a:lnTo>
                    <a:pt x="0" y="50006"/>
                  </a:lnTo>
                  <a:lnTo>
                    <a:pt x="4763" y="33337"/>
                  </a:lnTo>
                  <a:lnTo>
                    <a:pt x="23813" y="23812"/>
                  </a:lnTo>
                  <a:lnTo>
                    <a:pt x="61913" y="23812"/>
                  </a:lnTo>
                  <a:lnTo>
                    <a:pt x="190500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773FE8E-FEC9-4922-9496-ACBD0FC7473B}"/>
                </a:ext>
              </a:extLst>
            </p:cNvPr>
            <p:cNvSpPr/>
            <p:nvPr/>
          </p:nvSpPr>
          <p:spPr>
            <a:xfrm>
              <a:off x="5394325" y="2932113"/>
              <a:ext cx="1233488" cy="327025"/>
            </a:xfrm>
            <a:custGeom>
              <a:avLst/>
              <a:gdLst>
                <a:gd name="connsiteX0" fmla="*/ 635794 w 1233488"/>
                <a:gd name="connsiteY0" fmla="*/ 247650 h 328612"/>
                <a:gd name="connsiteX1" fmla="*/ 47625 w 1233488"/>
                <a:gd name="connsiteY1" fmla="*/ 328612 h 328612"/>
                <a:gd name="connsiteX2" fmla="*/ 0 w 1233488"/>
                <a:gd name="connsiteY2" fmla="*/ 173831 h 328612"/>
                <a:gd name="connsiteX3" fmla="*/ 295275 w 1233488"/>
                <a:gd name="connsiteY3" fmla="*/ 133350 h 328612"/>
                <a:gd name="connsiteX4" fmla="*/ 728663 w 1233488"/>
                <a:gd name="connsiteY4" fmla="*/ 69056 h 328612"/>
                <a:gd name="connsiteX5" fmla="*/ 1233488 w 1233488"/>
                <a:gd name="connsiteY5" fmla="*/ 0 h 328612"/>
                <a:gd name="connsiteX6" fmla="*/ 1233488 w 1233488"/>
                <a:gd name="connsiteY6" fmla="*/ 180975 h 328612"/>
                <a:gd name="connsiteX7" fmla="*/ 635794 w 1233488"/>
                <a:gd name="connsiteY7" fmla="*/ 247650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3488" h="328612">
                  <a:moveTo>
                    <a:pt x="635794" y="247650"/>
                  </a:moveTo>
                  <a:lnTo>
                    <a:pt x="47625" y="328612"/>
                  </a:lnTo>
                  <a:lnTo>
                    <a:pt x="0" y="173831"/>
                  </a:lnTo>
                  <a:lnTo>
                    <a:pt x="295275" y="133350"/>
                  </a:lnTo>
                  <a:lnTo>
                    <a:pt x="728663" y="69056"/>
                  </a:lnTo>
                  <a:lnTo>
                    <a:pt x="1233488" y="0"/>
                  </a:lnTo>
                  <a:lnTo>
                    <a:pt x="1233488" y="180975"/>
                  </a:lnTo>
                  <a:lnTo>
                    <a:pt x="63579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ECDC753-6882-4A98-BBDB-BFC4755FF0A6}"/>
                </a:ext>
              </a:extLst>
            </p:cNvPr>
            <p:cNvSpPr/>
            <p:nvPr/>
          </p:nvSpPr>
          <p:spPr>
            <a:xfrm>
              <a:off x="5456238" y="3446463"/>
              <a:ext cx="1166812" cy="279400"/>
            </a:xfrm>
            <a:custGeom>
              <a:avLst/>
              <a:gdLst>
                <a:gd name="connsiteX0" fmla="*/ 495300 w 1166812"/>
                <a:gd name="connsiteY0" fmla="*/ 233362 h 280987"/>
                <a:gd name="connsiteX1" fmla="*/ 0 w 1166812"/>
                <a:gd name="connsiteY1" fmla="*/ 280987 h 280987"/>
                <a:gd name="connsiteX2" fmla="*/ 0 w 1166812"/>
                <a:gd name="connsiteY2" fmla="*/ 123825 h 280987"/>
                <a:gd name="connsiteX3" fmla="*/ 414337 w 1166812"/>
                <a:gd name="connsiteY3" fmla="*/ 80962 h 280987"/>
                <a:gd name="connsiteX4" fmla="*/ 1162050 w 1166812"/>
                <a:gd name="connsiteY4" fmla="*/ 0 h 280987"/>
                <a:gd name="connsiteX5" fmla="*/ 1166812 w 1166812"/>
                <a:gd name="connsiteY5" fmla="*/ 183356 h 280987"/>
                <a:gd name="connsiteX6" fmla="*/ 495300 w 1166812"/>
                <a:gd name="connsiteY6" fmla="*/ 23336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812" h="280987">
                  <a:moveTo>
                    <a:pt x="495300" y="233362"/>
                  </a:moveTo>
                  <a:lnTo>
                    <a:pt x="0" y="280987"/>
                  </a:lnTo>
                  <a:lnTo>
                    <a:pt x="0" y="123825"/>
                  </a:lnTo>
                  <a:lnTo>
                    <a:pt x="414337" y="80962"/>
                  </a:lnTo>
                  <a:lnTo>
                    <a:pt x="1162050" y="0"/>
                  </a:lnTo>
                  <a:lnTo>
                    <a:pt x="1166812" y="183356"/>
                  </a:lnTo>
                  <a:lnTo>
                    <a:pt x="495300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87B3016-4976-49C1-A59C-10B19A12179F}"/>
                </a:ext>
              </a:extLst>
            </p:cNvPr>
            <p:cNvSpPr/>
            <p:nvPr/>
          </p:nvSpPr>
          <p:spPr>
            <a:xfrm>
              <a:off x="4141788" y="4052888"/>
              <a:ext cx="1546225" cy="1670050"/>
            </a:xfrm>
            <a:custGeom>
              <a:avLst/>
              <a:gdLst>
                <a:gd name="connsiteX0" fmla="*/ 547007 w 1545772"/>
                <a:gd name="connsiteY0" fmla="*/ 318407 h 1670957"/>
                <a:gd name="connsiteX1" fmla="*/ 65315 w 1545772"/>
                <a:gd name="connsiteY1" fmla="*/ 391886 h 1670957"/>
                <a:gd name="connsiteX2" fmla="*/ 0 w 1545772"/>
                <a:gd name="connsiteY2" fmla="*/ 239486 h 1670957"/>
                <a:gd name="connsiteX3" fmla="*/ 321129 w 1545772"/>
                <a:gd name="connsiteY3" fmla="*/ 190500 h 1670957"/>
                <a:gd name="connsiteX4" fmla="*/ 922565 w 1545772"/>
                <a:gd name="connsiteY4" fmla="*/ 97972 h 1670957"/>
                <a:gd name="connsiteX5" fmla="*/ 1083129 w 1545772"/>
                <a:gd name="connsiteY5" fmla="*/ 70757 h 1670957"/>
                <a:gd name="connsiteX6" fmla="*/ 1115786 w 1545772"/>
                <a:gd name="connsiteY6" fmla="*/ 57150 h 1670957"/>
                <a:gd name="connsiteX7" fmla="*/ 1230086 w 1545772"/>
                <a:gd name="connsiteY7" fmla="*/ 0 h 1670957"/>
                <a:gd name="connsiteX8" fmla="*/ 1281793 w 1545772"/>
                <a:gd name="connsiteY8" fmla="*/ 19050 h 1670957"/>
                <a:gd name="connsiteX9" fmla="*/ 1328057 w 1545772"/>
                <a:gd name="connsiteY9" fmla="*/ 40822 h 1670957"/>
                <a:gd name="connsiteX10" fmla="*/ 1379765 w 1545772"/>
                <a:gd name="connsiteY10" fmla="*/ 70757 h 1670957"/>
                <a:gd name="connsiteX11" fmla="*/ 1436915 w 1545772"/>
                <a:gd name="connsiteY11" fmla="*/ 122464 h 1670957"/>
                <a:gd name="connsiteX12" fmla="*/ 1510393 w 1545772"/>
                <a:gd name="connsiteY12" fmla="*/ 193222 h 1670957"/>
                <a:gd name="connsiteX13" fmla="*/ 1537607 w 1545772"/>
                <a:gd name="connsiteY13" fmla="*/ 225879 h 1670957"/>
                <a:gd name="connsiteX14" fmla="*/ 1545772 w 1545772"/>
                <a:gd name="connsiteY14" fmla="*/ 253093 h 1670957"/>
                <a:gd name="connsiteX15" fmla="*/ 1540329 w 1545772"/>
                <a:gd name="connsiteY15" fmla="*/ 277586 h 1670957"/>
                <a:gd name="connsiteX16" fmla="*/ 1518557 w 1545772"/>
                <a:gd name="connsiteY16" fmla="*/ 315686 h 1670957"/>
                <a:gd name="connsiteX17" fmla="*/ 1472293 w 1545772"/>
                <a:gd name="connsiteY17" fmla="*/ 361950 h 1670957"/>
                <a:gd name="connsiteX18" fmla="*/ 1466850 w 1545772"/>
                <a:gd name="connsiteY18" fmla="*/ 623207 h 1670957"/>
                <a:gd name="connsiteX19" fmla="*/ 1464129 w 1545772"/>
                <a:gd name="connsiteY19" fmla="*/ 941614 h 1670957"/>
                <a:gd name="connsiteX20" fmla="*/ 1461407 w 1545772"/>
                <a:gd name="connsiteY20" fmla="*/ 1178379 h 1670957"/>
                <a:gd name="connsiteX21" fmla="*/ 1453243 w 1545772"/>
                <a:gd name="connsiteY21" fmla="*/ 1390650 h 1670957"/>
                <a:gd name="connsiteX22" fmla="*/ 1450522 w 1545772"/>
                <a:gd name="connsiteY22" fmla="*/ 1592036 h 1670957"/>
                <a:gd name="connsiteX23" fmla="*/ 1439636 w 1545772"/>
                <a:gd name="connsiteY23" fmla="*/ 1630136 h 1670957"/>
                <a:gd name="connsiteX24" fmla="*/ 1426029 w 1545772"/>
                <a:gd name="connsiteY24" fmla="*/ 1651907 h 1670957"/>
                <a:gd name="connsiteX25" fmla="*/ 1398815 w 1545772"/>
                <a:gd name="connsiteY25" fmla="*/ 1668236 h 1670957"/>
                <a:gd name="connsiteX26" fmla="*/ 1371600 w 1545772"/>
                <a:gd name="connsiteY26" fmla="*/ 1670957 h 1670957"/>
                <a:gd name="connsiteX27" fmla="*/ 1328057 w 1545772"/>
                <a:gd name="connsiteY27" fmla="*/ 1668236 h 1670957"/>
                <a:gd name="connsiteX28" fmla="*/ 1298122 w 1545772"/>
                <a:gd name="connsiteY28" fmla="*/ 1660072 h 1670957"/>
                <a:gd name="connsiteX29" fmla="*/ 1265465 w 1545772"/>
                <a:gd name="connsiteY29" fmla="*/ 1646464 h 1670957"/>
                <a:gd name="connsiteX30" fmla="*/ 1243693 w 1545772"/>
                <a:gd name="connsiteY30" fmla="*/ 1627414 h 1670957"/>
                <a:gd name="connsiteX31" fmla="*/ 1232807 w 1545772"/>
                <a:gd name="connsiteY31" fmla="*/ 1605643 h 1670957"/>
                <a:gd name="connsiteX32" fmla="*/ 1224643 w 1545772"/>
                <a:gd name="connsiteY32" fmla="*/ 1545772 h 1670957"/>
                <a:gd name="connsiteX33" fmla="*/ 1224643 w 1545772"/>
                <a:gd name="connsiteY33" fmla="*/ 1431472 h 1670957"/>
                <a:gd name="connsiteX34" fmla="*/ 1227365 w 1545772"/>
                <a:gd name="connsiteY34" fmla="*/ 1281793 h 1670957"/>
                <a:gd name="connsiteX35" fmla="*/ 1224643 w 1545772"/>
                <a:gd name="connsiteY35" fmla="*/ 789214 h 1670957"/>
                <a:gd name="connsiteX36" fmla="*/ 1230086 w 1545772"/>
                <a:gd name="connsiteY36" fmla="*/ 620486 h 1670957"/>
                <a:gd name="connsiteX37" fmla="*/ 1230086 w 1545772"/>
                <a:gd name="connsiteY37" fmla="*/ 299357 h 1670957"/>
                <a:gd name="connsiteX38" fmla="*/ 1219200 w 1545772"/>
                <a:gd name="connsiteY38" fmla="*/ 272143 h 1670957"/>
                <a:gd name="connsiteX39" fmla="*/ 1197429 w 1545772"/>
                <a:gd name="connsiteY39" fmla="*/ 247650 h 1670957"/>
                <a:gd name="connsiteX40" fmla="*/ 1162050 w 1545772"/>
                <a:gd name="connsiteY40" fmla="*/ 231322 h 1670957"/>
                <a:gd name="connsiteX41" fmla="*/ 1069522 w 1545772"/>
                <a:gd name="connsiteY41" fmla="*/ 242207 h 1670957"/>
                <a:gd name="connsiteX42" fmla="*/ 547007 w 1545772"/>
                <a:gd name="connsiteY42" fmla="*/ 318407 h 167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5772" h="1670957">
                  <a:moveTo>
                    <a:pt x="547007" y="318407"/>
                  </a:moveTo>
                  <a:lnTo>
                    <a:pt x="65315" y="391886"/>
                  </a:lnTo>
                  <a:lnTo>
                    <a:pt x="0" y="239486"/>
                  </a:lnTo>
                  <a:lnTo>
                    <a:pt x="321129" y="190500"/>
                  </a:lnTo>
                  <a:lnTo>
                    <a:pt x="922565" y="97972"/>
                  </a:lnTo>
                  <a:lnTo>
                    <a:pt x="1083129" y="70757"/>
                  </a:lnTo>
                  <a:lnTo>
                    <a:pt x="1115786" y="57150"/>
                  </a:lnTo>
                  <a:lnTo>
                    <a:pt x="1230086" y="0"/>
                  </a:lnTo>
                  <a:lnTo>
                    <a:pt x="1281793" y="19050"/>
                  </a:lnTo>
                  <a:lnTo>
                    <a:pt x="1328057" y="40822"/>
                  </a:lnTo>
                  <a:lnTo>
                    <a:pt x="1379765" y="70757"/>
                  </a:lnTo>
                  <a:lnTo>
                    <a:pt x="1436915" y="122464"/>
                  </a:lnTo>
                  <a:lnTo>
                    <a:pt x="1510393" y="193222"/>
                  </a:lnTo>
                  <a:lnTo>
                    <a:pt x="1537607" y="225879"/>
                  </a:lnTo>
                  <a:lnTo>
                    <a:pt x="1545772" y="253093"/>
                  </a:lnTo>
                  <a:lnTo>
                    <a:pt x="1540329" y="277586"/>
                  </a:lnTo>
                  <a:lnTo>
                    <a:pt x="1518557" y="315686"/>
                  </a:lnTo>
                  <a:lnTo>
                    <a:pt x="1472293" y="361950"/>
                  </a:lnTo>
                  <a:lnTo>
                    <a:pt x="1466850" y="623207"/>
                  </a:lnTo>
                  <a:lnTo>
                    <a:pt x="1464129" y="941614"/>
                  </a:lnTo>
                  <a:cubicBezTo>
                    <a:pt x="1463222" y="1020536"/>
                    <a:pt x="1462314" y="1099457"/>
                    <a:pt x="1461407" y="1178379"/>
                  </a:cubicBezTo>
                  <a:lnTo>
                    <a:pt x="1453243" y="1390650"/>
                  </a:lnTo>
                  <a:lnTo>
                    <a:pt x="1450522" y="1592036"/>
                  </a:lnTo>
                  <a:lnTo>
                    <a:pt x="1439636" y="1630136"/>
                  </a:lnTo>
                  <a:lnTo>
                    <a:pt x="1426029" y="1651907"/>
                  </a:lnTo>
                  <a:lnTo>
                    <a:pt x="1398815" y="1668236"/>
                  </a:lnTo>
                  <a:lnTo>
                    <a:pt x="1371600" y="1670957"/>
                  </a:lnTo>
                  <a:lnTo>
                    <a:pt x="1328057" y="1668236"/>
                  </a:lnTo>
                  <a:lnTo>
                    <a:pt x="1298122" y="1660072"/>
                  </a:lnTo>
                  <a:lnTo>
                    <a:pt x="1265465" y="1646464"/>
                  </a:lnTo>
                  <a:lnTo>
                    <a:pt x="1243693" y="1627414"/>
                  </a:lnTo>
                  <a:lnTo>
                    <a:pt x="1232807" y="1605643"/>
                  </a:lnTo>
                  <a:lnTo>
                    <a:pt x="1224643" y="1545772"/>
                  </a:lnTo>
                  <a:lnTo>
                    <a:pt x="1224643" y="1431472"/>
                  </a:lnTo>
                  <a:cubicBezTo>
                    <a:pt x="1225550" y="1381579"/>
                    <a:pt x="1226458" y="1331686"/>
                    <a:pt x="1227365" y="1281793"/>
                  </a:cubicBezTo>
                  <a:cubicBezTo>
                    <a:pt x="1226458" y="1117600"/>
                    <a:pt x="1225550" y="953407"/>
                    <a:pt x="1224643" y="789214"/>
                  </a:cubicBezTo>
                  <a:lnTo>
                    <a:pt x="1230086" y="620486"/>
                  </a:lnTo>
                  <a:lnTo>
                    <a:pt x="1230086" y="299357"/>
                  </a:lnTo>
                  <a:lnTo>
                    <a:pt x="1219200" y="272143"/>
                  </a:lnTo>
                  <a:lnTo>
                    <a:pt x="1197429" y="247650"/>
                  </a:lnTo>
                  <a:lnTo>
                    <a:pt x="1162050" y="231322"/>
                  </a:lnTo>
                  <a:lnTo>
                    <a:pt x="1069522" y="242207"/>
                  </a:lnTo>
                  <a:lnTo>
                    <a:pt x="547007" y="318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B558EDF-3C00-48B1-8F04-E1AE2446CD7E}"/>
                </a:ext>
              </a:extLst>
            </p:cNvPr>
            <p:cNvSpPr/>
            <p:nvPr/>
          </p:nvSpPr>
          <p:spPr>
            <a:xfrm>
              <a:off x="4213225" y="4668838"/>
              <a:ext cx="1219200" cy="333375"/>
            </a:xfrm>
            <a:custGeom>
              <a:avLst/>
              <a:gdLst>
                <a:gd name="connsiteX0" fmla="*/ 423863 w 1219200"/>
                <a:gd name="connsiteY0" fmla="*/ 276225 h 333375"/>
                <a:gd name="connsiteX1" fmla="*/ 4763 w 1219200"/>
                <a:gd name="connsiteY1" fmla="*/ 333375 h 333375"/>
                <a:gd name="connsiteX2" fmla="*/ 0 w 1219200"/>
                <a:gd name="connsiteY2" fmla="*/ 173832 h 333375"/>
                <a:gd name="connsiteX3" fmla="*/ 350044 w 1219200"/>
                <a:gd name="connsiteY3" fmla="*/ 126207 h 333375"/>
                <a:gd name="connsiteX4" fmla="*/ 766763 w 1219200"/>
                <a:gd name="connsiteY4" fmla="*/ 64294 h 333375"/>
                <a:gd name="connsiteX5" fmla="*/ 1219200 w 1219200"/>
                <a:gd name="connsiteY5" fmla="*/ 0 h 333375"/>
                <a:gd name="connsiteX6" fmla="*/ 1216819 w 1219200"/>
                <a:gd name="connsiteY6" fmla="*/ 183357 h 333375"/>
                <a:gd name="connsiteX7" fmla="*/ 812007 w 1219200"/>
                <a:gd name="connsiteY7" fmla="*/ 230982 h 333375"/>
                <a:gd name="connsiteX8" fmla="*/ 423863 w 1219200"/>
                <a:gd name="connsiteY8" fmla="*/ 27622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" h="333375">
                  <a:moveTo>
                    <a:pt x="423863" y="276225"/>
                  </a:moveTo>
                  <a:lnTo>
                    <a:pt x="4763" y="333375"/>
                  </a:lnTo>
                  <a:lnTo>
                    <a:pt x="0" y="173832"/>
                  </a:lnTo>
                  <a:lnTo>
                    <a:pt x="350044" y="126207"/>
                  </a:lnTo>
                  <a:lnTo>
                    <a:pt x="766763" y="64294"/>
                  </a:lnTo>
                  <a:lnTo>
                    <a:pt x="1219200" y="0"/>
                  </a:lnTo>
                  <a:cubicBezTo>
                    <a:pt x="1218406" y="61119"/>
                    <a:pt x="1217613" y="122238"/>
                    <a:pt x="1216819" y="183357"/>
                  </a:cubicBezTo>
                  <a:lnTo>
                    <a:pt x="812007" y="230982"/>
                  </a:lnTo>
                  <a:lnTo>
                    <a:pt x="4238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60E2234-6D84-44B8-A3BC-2C42F69B54E2}"/>
                </a:ext>
              </a:extLst>
            </p:cNvPr>
            <p:cNvSpPr/>
            <p:nvPr/>
          </p:nvSpPr>
          <p:spPr>
            <a:xfrm>
              <a:off x="4191000" y="5319713"/>
              <a:ext cx="1238250" cy="282575"/>
            </a:xfrm>
            <a:custGeom>
              <a:avLst/>
              <a:gdLst>
                <a:gd name="connsiteX0" fmla="*/ 540544 w 1238250"/>
                <a:gd name="connsiteY0" fmla="*/ 226218 h 283368"/>
                <a:gd name="connsiteX1" fmla="*/ 7144 w 1238250"/>
                <a:gd name="connsiteY1" fmla="*/ 283368 h 283368"/>
                <a:gd name="connsiteX2" fmla="*/ 0 w 1238250"/>
                <a:gd name="connsiteY2" fmla="*/ 128587 h 283368"/>
                <a:gd name="connsiteX3" fmla="*/ 311944 w 1238250"/>
                <a:gd name="connsiteY3" fmla="*/ 95250 h 283368"/>
                <a:gd name="connsiteX4" fmla="*/ 935831 w 1238250"/>
                <a:gd name="connsiteY4" fmla="*/ 30956 h 283368"/>
                <a:gd name="connsiteX5" fmla="*/ 1238250 w 1238250"/>
                <a:gd name="connsiteY5" fmla="*/ 0 h 283368"/>
                <a:gd name="connsiteX6" fmla="*/ 1238250 w 1238250"/>
                <a:gd name="connsiteY6" fmla="*/ 166687 h 283368"/>
                <a:gd name="connsiteX7" fmla="*/ 890588 w 1238250"/>
                <a:gd name="connsiteY7" fmla="*/ 190500 h 283368"/>
                <a:gd name="connsiteX8" fmla="*/ 540544 w 1238250"/>
                <a:gd name="connsiteY8" fmla="*/ 226218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250" h="283368">
                  <a:moveTo>
                    <a:pt x="540544" y="226218"/>
                  </a:moveTo>
                  <a:lnTo>
                    <a:pt x="7144" y="283368"/>
                  </a:lnTo>
                  <a:lnTo>
                    <a:pt x="0" y="128587"/>
                  </a:lnTo>
                  <a:lnTo>
                    <a:pt x="311944" y="95250"/>
                  </a:lnTo>
                  <a:lnTo>
                    <a:pt x="935831" y="30956"/>
                  </a:lnTo>
                  <a:lnTo>
                    <a:pt x="1238250" y="0"/>
                  </a:lnTo>
                  <a:lnTo>
                    <a:pt x="1238250" y="166687"/>
                  </a:lnTo>
                  <a:lnTo>
                    <a:pt x="890588" y="190500"/>
                  </a:lnTo>
                  <a:lnTo>
                    <a:pt x="540544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50B49178-B0D7-4953-9CE4-B2DB454E0B34}"/>
              </a:ext>
            </a:extLst>
          </p:cNvPr>
          <p:cNvSpPr/>
          <p:nvPr/>
        </p:nvSpPr>
        <p:spPr>
          <a:xfrm>
            <a:off x="3754438" y="1685925"/>
            <a:ext cx="2876550" cy="1152525"/>
          </a:xfrm>
          <a:custGeom>
            <a:avLst/>
            <a:gdLst>
              <a:gd name="connsiteX0" fmla="*/ 1862138 w 2876550"/>
              <a:gd name="connsiteY0" fmla="*/ 95250 h 1152525"/>
              <a:gd name="connsiteX1" fmla="*/ 1662113 w 2876550"/>
              <a:gd name="connsiteY1" fmla="*/ 119063 h 1152525"/>
              <a:gd name="connsiteX2" fmla="*/ 1504950 w 2876550"/>
              <a:gd name="connsiteY2" fmla="*/ 135731 h 1152525"/>
              <a:gd name="connsiteX3" fmla="*/ 1340644 w 2876550"/>
              <a:gd name="connsiteY3" fmla="*/ 154781 h 1152525"/>
              <a:gd name="connsiteX4" fmla="*/ 1150144 w 2876550"/>
              <a:gd name="connsiteY4" fmla="*/ 176213 h 1152525"/>
              <a:gd name="connsiteX5" fmla="*/ 992982 w 2876550"/>
              <a:gd name="connsiteY5" fmla="*/ 192881 h 1152525"/>
              <a:gd name="connsiteX6" fmla="*/ 750094 w 2876550"/>
              <a:gd name="connsiteY6" fmla="*/ 219075 h 1152525"/>
              <a:gd name="connsiteX7" fmla="*/ 571500 w 2876550"/>
              <a:gd name="connsiteY7" fmla="*/ 238125 h 1152525"/>
              <a:gd name="connsiteX8" fmla="*/ 342900 w 2876550"/>
              <a:gd name="connsiteY8" fmla="*/ 261938 h 1152525"/>
              <a:gd name="connsiteX9" fmla="*/ 154782 w 2876550"/>
              <a:gd name="connsiteY9" fmla="*/ 280988 h 1152525"/>
              <a:gd name="connsiteX10" fmla="*/ 0 w 2876550"/>
              <a:gd name="connsiteY10" fmla="*/ 295275 h 1152525"/>
              <a:gd name="connsiteX11" fmla="*/ 30957 w 2876550"/>
              <a:gd name="connsiteY11" fmla="*/ 452438 h 1152525"/>
              <a:gd name="connsiteX12" fmla="*/ 276225 w 2876550"/>
              <a:gd name="connsiteY12" fmla="*/ 428625 h 1152525"/>
              <a:gd name="connsiteX13" fmla="*/ 473869 w 2876550"/>
              <a:gd name="connsiteY13" fmla="*/ 409575 h 1152525"/>
              <a:gd name="connsiteX14" fmla="*/ 797719 w 2876550"/>
              <a:gd name="connsiteY14" fmla="*/ 376238 h 1152525"/>
              <a:gd name="connsiteX15" fmla="*/ 1123950 w 2876550"/>
              <a:gd name="connsiteY15" fmla="*/ 342900 h 1152525"/>
              <a:gd name="connsiteX16" fmla="*/ 1419225 w 2876550"/>
              <a:gd name="connsiteY16" fmla="*/ 309563 h 1152525"/>
              <a:gd name="connsiteX17" fmla="*/ 1666875 w 2876550"/>
              <a:gd name="connsiteY17" fmla="*/ 280988 h 1152525"/>
              <a:gd name="connsiteX18" fmla="*/ 1974057 w 2876550"/>
              <a:gd name="connsiteY18" fmla="*/ 247650 h 1152525"/>
              <a:gd name="connsiteX19" fmla="*/ 2255044 w 2876550"/>
              <a:gd name="connsiteY19" fmla="*/ 214313 h 1152525"/>
              <a:gd name="connsiteX20" fmla="*/ 2350294 w 2876550"/>
              <a:gd name="connsiteY20" fmla="*/ 202406 h 1152525"/>
              <a:gd name="connsiteX21" fmla="*/ 2378869 w 2876550"/>
              <a:gd name="connsiteY21" fmla="*/ 204788 h 1152525"/>
              <a:gd name="connsiteX22" fmla="*/ 2407444 w 2876550"/>
              <a:gd name="connsiteY22" fmla="*/ 209550 h 1152525"/>
              <a:gd name="connsiteX23" fmla="*/ 2424113 w 2876550"/>
              <a:gd name="connsiteY23" fmla="*/ 216694 h 1152525"/>
              <a:gd name="connsiteX24" fmla="*/ 2431257 w 2876550"/>
              <a:gd name="connsiteY24" fmla="*/ 223838 h 1152525"/>
              <a:gd name="connsiteX25" fmla="*/ 2443163 w 2876550"/>
              <a:gd name="connsiteY25" fmla="*/ 238125 h 1152525"/>
              <a:gd name="connsiteX26" fmla="*/ 2450307 w 2876550"/>
              <a:gd name="connsiteY26" fmla="*/ 254794 h 1152525"/>
              <a:gd name="connsiteX27" fmla="*/ 2452688 w 2876550"/>
              <a:gd name="connsiteY27" fmla="*/ 273844 h 1152525"/>
              <a:gd name="connsiteX28" fmla="*/ 2447925 w 2876550"/>
              <a:gd name="connsiteY28" fmla="*/ 316706 h 1152525"/>
              <a:gd name="connsiteX29" fmla="*/ 2438400 w 2876550"/>
              <a:gd name="connsiteY29" fmla="*/ 361950 h 1152525"/>
              <a:gd name="connsiteX30" fmla="*/ 2414588 w 2876550"/>
              <a:gd name="connsiteY30" fmla="*/ 485775 h 1152525"/>
              <a:gd name="connsiteX31" fmla="*/ 2388394 w 2876550"/>
              <a:gd name="connsiteY31" fmla="*/ 609600 h 1152525"/>
              <a:gd name="connsiteX32" fmla="*/ 2352675 w 2876550"/>
              <a:gd name="connsiteY32" fmla="*/ 764381 h 1152525"/>
              <a:gd name="connsiteX33" fmla="*/ 2324100 w 2876550"/>
              <a:gd name="connsiteY33" fmla="*/ 878681 h 1152525"/>
              <a:gd name="connsiteX34" fmla="*/ 2290763 w 2876550"/>
              <a:gd name="connsiteY34" fmla="*/ 1054894 h 1152525"/>
              <a:gd name="connsiteX35" fmla="*/ 2312194 w 2876550"/>
              <a:gd name="connsiteY35" fmla="*/ 1088231 h 1152525"/>
              <a:gd name="connsiteX36" fmla="*/ 2336007 w 2876550"/>
              <a:gd name="connsiteY36" fmla="*/ 1112044 h 1152525"/>
              <a:gd name="connsiteX37" fmla="*/ 2355057 w 2876550"/>
              <a:gd name="connsiteY37" fmla="*/ 1126331 h 1152525"/>
              <a:gd name="connsiteX38" fmla="*/ 2383632 w 2876550"/>
              <a:gd name="connsiteY38" fmla="*/ 1140619 h 1152525"/>
              <a:gd name="connsiteX39" fmla="*/ 2397919 w 2876550"/>
              <a:gd name="connsiteY39" fmla="*/ 1147763 h 1152525"/>
              <a:gd name="connsiteX40" fmla="*/ 2419350 w 2876550"/>
              <a:gd name="connsiteY40" fmla="*/ 1152525 h 1152525"/>
              <a:gd name="connsiteX41" fmla="*/ 2447925 w 2876550"/>
              <a:gd name="connsiteY41" fmla="*/ 1150144 h 1152525"/>
              <a:gd name="connsiteX42" fmla="*/ 2481263 w 2876550"/>
              <a:gd name="connsiteY42" fmla="*/ 1140619 h 1152525"/>
              <a:gd name="connsiteX43" fmla="*/ 2507457 w 2876550"/>
              <a:gd name="connsiteY43" fmla="*/ 1128713 h 1152525"/>
              <a:gd name="connsiteX44" fmla="*/ 2526507 w 2876550"/>
              <a:gd name="connsiteY44" fmla="*/ 1109663 h 1152525"/>
              <a:gd name="connsiteX45" fmla="*/ 2538413 w 2876550"/>
              <a:gd name="connsiteY45" fmla="*/ 1088231 h 1152525"/>
              <a:gd name="connsiteX46" fmla="*/ 2547938 w 2876550"/>
              <a:gd name="connsiteY46" fmla="*/ 1059656 h 1152525"/>
              <a:gd name="connsiteX47" fmla="*/ 2559844 w 2876550"/>
              <a:gd name="connsiteY47" fmla="*/ 1016794 h 1152525"/>
              <a:gd name="connsiteX48" fmla="*/ 2569369 w 2876550"/>
              <a:gd name="connsiteY48" fmla="*/ 976313 h 1152525"/>
              <a:gd name="connsiteX49" fmla="*/ 2574132 w 2876550"/>
              <a:gd name="connsiteY49" fmla="*/ 935831 h 1152525"/>
              <a:gd name="connsiteX50" fmla="*/ 2583657 w 2876550"/>
              <a:gd name="connsiteY50" fmla="*/ 873919 h 1152525"/>
              <a:gd name="connsiteX51" fmla="*/ 2595563 w 2876550"/>
              <a:gd name="connsiteY51" fmla="*/ 814388 h 1152525"/>
              <a:gd name="connsiteX52" fmla="*/ 2616994 w 2876550"/>
              <a:gd name="connsiteY52" fmla="*/ 742950 h 1152525"/>
              <a:gd name="connsiteX53" fmla="*/ 2638425 w 2876550"/>
              <a:gd name="connsiteY53" fmla="*/ 676275 h 1152525"/>
              <a:gd name="connsiteX54" fmla="*/ 2662238 w 2876550"/>
              <a:gd name="connsiteY54" fmla="*/ 616744 h 1152525"/>
              <a:gd name="connsiteX55" fmla="*/ 2690813 w 2876550"/>
              <a:gd name="connsiteY55" fmla="*/ 554831 h 1152525"/>
              <a:gd name="connsiteX56" fmla="*/ 2712244 w 2876550"/>
              <a:gd name="connsiteY56" fmla="*/ 514350 h 1152525"/>
              <a:gd name="connsiteX57" fmla="*/ 2740819 w 2876550"/>
              <a:gd name="connsiteY57" fmla="*/ 476250 h 1152525"/>
              <a:gd name="connsiteX58" fmla="*/ 2778919 w 2876550"/>
              <a:gd name="connsiteY58" fmla="*/ 428625 h 1152525"/>
              <a:gd name="connsiteX59" fmla="*/ 2809875 w 2876550"/>
              <a:gd name="connsiteY59" fmla="*/ 392906 h 1152525"/>
              <a:gd name="connsiteX60" fmla="*/ 2819400 w 2876550"/>
              <a:gd name="connsiteY60" fmla="*/ 381000 h 1152525"/>
              <a:gd name="connsiteX61" fmla="*/ 2836069 w 2876550"/>
              <a:gd name="connsiteY61" fmla="*/ 371475 h 1152525"/>
              <a:gd name="connsiteX62" fmla="*/ 2850357 w 2876550"/>
              <a:gd name="connsiteY62" fmla="*/ 361950 h 1152525"/>
              <a:gd name="connsiteX63" fmla="*/ 2867025 w 2876550"/>
              <a:gd name="connsiteY63" fmla="*/ 345281 h 1152525"/>
              <a:gd name="connsiteX64" fmla="*/ 2876550 w 2876550"/>
              <a:gd name="connsiteY64" fmla="*/ 326231 h 1152525"/>
              <a:gd name="connsiteX65" fmla="*/ 2876550 w 2876550"/>
              <a:gd name="connsiteY65" fmla="*/ 311944 h 1152525"/>
              <a:gd name="connsiteX66" fmla="*/ 2874169 w 2876550"/>
              <a:gd name="connsiteY66" fmla="*/ 295275 h 1152525"/>
              <a:gd name="connsiteX67" fmla="*/ 2869407 w 2876550"/>
              <a:gd name="connsiteY67" fmla="*/ 276225 h 1152525"/>
              <a:gd name="connsiteX68" fmla="*/ 2859882 w 2876550"/>
              <a:gd name="connsiteY68" fmla="*/ 257175 h 1152525"/>
              <a:gd name="connsiteX69" fmla="*/ 2840832 w 2876550"/>
              <a:gd name="connsiteY69" fmla="*/ 235744 h 1152525"/>
              <a:gd name="connsiteX70" fmla="*/ 2814638 w 2876550"/>
              <a:gd name="connsiteY70" fmla="*/ 209550 h 1152525"/>
              <a:gd name="connsiteX71" fmla="*/ 2764632 w 2876550"/>
              <a:gd name="connsiteY71" fmla="*/ 171450 h 1152525"/>
              <a:gd name="connsiteX72" fmla="*/ 2695575 w 2876550"/>
              <a:gd name="connsiteY72" fmla="*/ 121444 h 1152525"/>
              <a:gd name="connsiteX73" fmla="*/ 2605088 w 2876550"/>
              <a:gd name="connsiteY73" fmla="*/ 61913 h 1152525"/>
              <a:gd name="connsiteX74" fmla="*/ 2566988 w 2876550"/>
              <a:gd name="connsiteY74" fmla="*/ 40481 h 1152525"/>
              <a:gd name="connsiteX75" fmla="*/ 2514600 w 2876550"/>
              <a:gd name="connsiteY75" fmla="*/ 14288 h 1152525"/>
              <a:gd name="connsiteX76" fmla="*/ 2488407 w 2876550"/>
              <a:gd name="connsiteY76" fmla="*/ 4763 h 1152525"/>
              <a:gd name="connsiteX77" fmla="*/ 2464594 w 2876550"/>
              <a:gd name="connsiteY77" fmla="*/ 0 h 1152525"/>
              <a:gd name="connsiteX78" fmla="*/ 2450307 w 2876550"/>
              <a:gd name="connsiteY78" fmla="*/ 0 h 1152525"/>
              <a:gd name="connsiteX79" fmla="*/ 2428875 w 2876550"/>
              <a:gd name="connsiteY79" fmla="*/ 9525 h 1152525"/>
              <a:gd name="connsiteX80" fmla="*/ 2376488 w 2876550"/>
              <a:gd name="connsiteY80" fmla="*/ 23813 h 1152525"/>
              <a:gd name="connsiteX81" fmla="*/ 2286000 w 2876550"/>
              <a:gd name="connsiteY81" fmla="*/ 42863 h 1152525"/>
              <a:gd name="connsiteX82" fmla="*/ 2200275 w 2876550"/>
              <a:gd name="connsiteY82" fmla="*/ 54769 h 1152525"/>
              <a:gd name="connsiteX83" fmla="*/ 1862138 w 2876550"/>
              <a:gd name="connsiteY83" fmla="*/ 952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876550" h="1152525">
                <a:moveTo>
                  <a:pt x="1862138" y="95250"/>
                </a:moveTo>
                <a:lnTo>
                  <a:pt x="1662113" y="119063"/>
                </a:lnTo>
                <a:lnTo>
                  <a:pt x="1504950" y="135731"/>
                </a:lnTo>
                <a:lnTo>
                  <a:pt x="1340644" y="154781"/>
                </a:lnTo>
                <a:lnTo>
                  <a:pt x="1150144" y="176213"/>
                </a:lnTo>
                <a:lnTo>
                  <a:pt x="992982" y="192881"/>
                </a:lnTo>
                <a:lnTo>
                  <a:pt x="750094" y="219075"/>
                </a:lnTo>
                <a:lnTo>
                  <a:pt x="571500" y="238125"/>
                </a:lnTo>
                <a:lnTo>
                  <a:pt x="342900" y="261938"/>
                </a:lnTo>
                <a:lnTo>
                  <a:pt x="154782" y="280988"/>
                </a:lnTo>
                <a:lnTo>
                  <a:pt x="0" y="295275"/>
                </a:lnTo>
                <a:lnTo>
                  <a:pt x="30957" y="452438"/>
                </a:lnTo>
                <a:lnTo>
                  <a:pt x="276225" y="428625"/>
                </a:lnTo>
                <a:lnTo>
                  <a:pt x="473869" y="409575"/>
                </a:lnTo>
                <a:lnTo>
                  <a:pt x="797719" y="376238"/>
                </a:lnTo>
                <a:lnTo>
                  <a:pt x="1123950" y="342900"/>
                </a:lnTo>
                <a:lnTo>
                  <a:pt x="1419225" y="309563"/>
                </a:lnTo>
                <a:lnTo>
                  <a:pt x="1666875" y="280988"/>
                </a:lnTo>
                <a:lnTo>
                  <a:pt x="1974057" y="247650"/>
                </a:lnTo>
                <a:lnTo>
                  <a:pt x="2255044" y="214313"/>
                </a:lnTo>
                <a:lnTo>
                  <a:pt x="2350294" y="202406"/>
                </a:lnTo>
                <a:lnTo>
                  <a:pt x="2378869" y="204788"/>
                </a:lnTo>
                <a:lnTo>
                  <a:pt x="2407444" y="209550"/>
                </a:lnTo>
                <a:lnTo>
                  <a:pt x="2424113" y="216694"/>
                </a:lnTo>
                <a:lnTo>
                  <a:pt x="2431257" y="223838"/>
                </a:lnTo>
                <a:lnTo>
                  <a:pt x="2443163" y="238125"/>
                </a:lnTo>
                <a:lnTo>
                  <a:pt x="2450307" y="254794"/>
                </a:lnTo>
                <a:lnTo>
                  <a:pt x="2452688" y="273844"/>
                </a:lnTo>
                <a:lnTo>
                  <a:pt x="2447925" y="316706"/>
                </a:lnTo>
                <a:lnTo>
                  <a:pt x="2438400" y="361950"/>
                </a:lnTo>
                <a:lnTo>
                  <a:pt x="2414588" y="485775"/>
                </a:lnTo>
                <a:lnTo>
                  <a:pt x="2388394" y="609600"/>
                </a:lnTo>
                <a:lnTo>
                  <a:pt x="2352675" y="764381"/>
                </a:lnTo>
                <a:lnTo>
                  <a:pt x="2324100" y="878681"/>
                </a:lnTo>
                <a:lnTo>
                  <a:pt x="2290763" y="1054894"/>
                </a:lnTo>
                <a:lnTo>
                  <a:pt x="2312194" y="1088231"/>
                </a:lnTo>
                <a:lnTo>
                  <a:pt x="2336007" y="1112044"/>
                </a:lnTo>
                <a:lnTo>
                  <a:pt x="2355057" y="1126331"/>
                </a:lnTo>
                <a:lnTo>
                  <a:pt x="2383632" y="1140619"/>
                </a:lnTo>
                <a:lnTo>
                  <a:pt x="2397919" y="1147763"/>
                </a:lnTo>
                <a:lnTo>
                  <a:pt x="2419350" y="1152525"/>
                </a:lnTo>
                <a:lnTo>
                  <a:pt x="2447925" y="1150144"/>
                </a:lnTo>
                <a:lnTo>
                  <a:pt x="2481263" y="1140619"/>
                </a:lnTo>
                <a:lnTo>
                  <a:pt x="2507457" y="1128713"/>
                </a:lnTo>
                <a:lnTo>
                  <a:pt x="2526507" y="1109663"/>
                </a:lnTo>
                <a:lnTo>
                  <a:pt x="2538413" y="1088231"/>
                </a:lnTo>
                <a:lnTo>
                  <a:pt x="2547938" y="1059656"/>
                </a:lnTo>
                <a:lnTo>
                  <a:pt x="2559844" y="1016794"/>
                </a:lnTo>
                <a:lnTo>
                  <a:pt x="2569369" y="976313"/>
                </a:lnTo>
                <a:lnTo>
                  <a:pt x="2574132" y="935831"/>
                </a:lnTo>
                <a:lnTo>
                  <a:pt x="2583657" y="873919"/>
                </a:lnTo>
                <a:lnTo>
                  <a:pt x="2595563" y="814388"/>
                </a:lnTo>
                <a:lnTo>
                  <a:pt x="2616994" y="742950"/>
                </a:lnTo>
                <a:lnTo>
                  <a:pt x="2638425" y="676275"/>
                </a:lnTo>
                <a:lnTo>
                  <a:pt x="2662238" y="616744"/>
                </a:lnTo>
                <a:lnTo>
                  <a:pt x="2690813" y="554831"/>
                </a:lnTo>
                <a:lnTo>
                  <a:pt x="2712244" y="514350"/>
                </a:lnTo>
                <a:lnTo>
                  <a:pt x="2740819" y="476250"/>
                </a:lnTo>
                <a:lnTo>
                  <a:pt x="2778919" y="428625"/>
                </a:lnTo>
                <a:lnTo>
                  <a:pt x="2809875" y="392906"/>
                </a:lnTo>
                <a:lnTo>
                  <a:pt x="2819400" y="381000"/>
                </a:lnTo>
                <a:lnTo>
                  <a:pt x="2836069" y="371475"/>
                </a:lnTo>
                <a:lnTo>
                  <a:pt x="2850357" y="361950"/>
                </a:lnTo>
                <a:lnTo>
                  <a:pt x="2867025" y="345281"/>
                </a:lnTo>
                <a:lnTo>
                  <a:pt x="2876550" y="326231"/>
                </a:lnTo>
                <a:lnTo>
                  <a:pt x="2876550" y="311944"/>
                </a:lnTo>
                <a:lnTo>
                  <a:pt x="2874169" y="295275"/>
                </a:lnTo>
                <a:lnTo>
                  <a:pt x="2869407" y="276225"/>
                </a:lnTo>
                <a:lnTo>
                  <a:pt x="2859882" y="257175"/>
                </a:lnTo>
                <a:lnTo>
                  <a:pt x="2840832" y="235744"/>
                </a:lnTo>
                <a:lnTo>
                  <a:pt x="2814638" y="209550"/>
                </a:lnTo>
                <a:lnTo>
                  <a:pt x="2764632" y="171450"/>
                </a:lnTo>
                <a:lnTo>
                  <a:pt x="2695575" y="121444"/>
                </a:lnTo>
                <a:lnTo>
                  <a:pt x="2605088" y="61913"/>
                </a:lnTo>
                <a:lnTo>
                  <a:pt x="2566988" y="40481"/>
                </a:lnTo>
                <a:lnTo>
                  <a:pt x="2514600" y="14288"/>
                </a:lnTo>
                <a:lnTo>
                  <a:pt x="2488407" y="4763"/>
                </a:lnTo>
                <a:lnTo>
                  <a:pt x="2464594" y="0"/>
                </a:lnTo>
                <a:lnTo>
                  <a:pt x="2450307" y="0"/>
                </a:lnTo>
                <a:lnTo>
                  <a:pt x="2428875" y="9525"/>
                </a:lnTo>
                <a:lnTo>
                  <a:pt x="2376488" y="23813"/>
                </a:lnTo>
                <a:lnTo>
                  <a:pt x="2286000" y="42863"/>
                </a:lnTo>
                <a:lnTo>
                  <a:pt x="2200275" y="54769"/>
                </a:lnTo>
                <a:lnTo>
                  <a:pt x="1862138" y="9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36C8A340-1DD3-4168-9D8B-5324384B2068}"/>
              </a:ext>
            </a:extLst>
          </p:cNvPr>
          <p:cNvSpPr/>
          <p:nvPr/>
        </p:nvSpPr>
        <p:spPr>
          <a:xfrm>
            <a:off x="3748088" y="2528888"/>
            <a:ext cx="2400300" cy="414337"/>
          </a:xfrm>
          <a:custGeom>
            <a:avLst/>
            <a:gdLst>
              <a:gd name="connsiteX0" fmla="*/ 1519237 w 2400300"/>
              <a:gd name="connsiteY0" fmla="*/ 104775 h 414337"/>
              <a:gd name="connsiteX1" fmla="*/ 1743075 w 2400300"/>
              <a:gd name="connsiteY1" fmla="*/ 78581 h 414337"/>
              <a:gd name="connsiteX2" fmla="*/ 1997868 w 2400300"/>
              <a:gd name="connsiteY2" fmla="*/ 47625 h 414337"/>
              <a:gd name="connsiteX3" fmla="*/ 2235993 w 2400300"/>
              <a:gd name="connsiteY3" fmla="*/ 19050 h 414337"/>
              <a:gd name="connsiteX4" fmla="*/ 2400300 w 2400300"/>
              <a:gd name="connsiteY4" fmla="*/ 0 h 414337"/>
              <a:gd name="connsiteX5" fmla="*/ 2376487 w 2400300"/>
              <a:gd name="connsiteY5" fmla="*/ 200025 h 414337"/>
              <a:gd name="connsiteX6" fmla="*/ 2162175 w 2400300"/>
              <a:gd name="connsiteY6" fmla="*/ 223837 h 414337"/>
              <a:gd name="connsiteX7" fmla="*/ 1935956 w 2400300"/>
              <a:gd name="connsiteY7" fmla="*/ 245268 h 414337"/>
              <a:gd name="connsiteX8" fmla="*/ 1695450 w 2400300"/>
              <a:gd name="connsiteY8" fmla="*/ 266700 h 414337"/>
              <a:gd name="connsiteX9" fmla="*/ 1438275 w 2400300"/>
              <a:gd name="connsiteY9" fmla="*/ 288131 h 414337"/>
              <a:gd name="connsiteX10" fmla="*/ 1126331 w 2400300"/>
              <a:gd name="connsiteY10" fmla="*/ 319087 h 414337"/>
              <a:gd name="connsiteX11" fmla="*/ 883443 w 2400300"/>
              <a:gd name="connsiteY11" fmla="*/ 338137 h 414337"/>
              <a:gd name="connsiteX12" fmla="*/ 652462 w 2400300"/>
              <a:gd name="connsiteY12" fmla="*/ 359568 h 414337"/>
              <a:gd name="connsiteX13" fmla="*/ 383381 w 2400300"/>
              <a:gd name="connsiteY13" fmla="*/ 383381 h 414337"/>
              <a:gd name="connsiteX14" fmla="*/ 200025 w 2400300"/>
              <a:gd name="connsiteY14" fmla="*/ 400050 h 414337"/>
              <a:gd name="connsiteX15" fmla="*/ 0 w 2400300"/>
              <a:gd name="connsiteY15" fmla="*/ 414337 h 414337"/>
              <a:gd name="connsiteX16" fmla="*/ 28575 w 2400300"/>
              <a:gd name="connsiteY16" fmla="*/ 230981 h 414337"/>
              <a:gd name="connsiteX17" fmla="*/ 216693 w 2400300"/>
              <a:gd name="connsiteY17" fmla="*/ 223837 h 414337"/>
              <a:gd name="connsiteX18" fmla="*/ 459581 w 2400300"/>
              <a:gd name="connsiteY18" fmla="*/ 207168 h 414337"/>
              <a:gd name="connsiteX19" fmla="*/ 800100 w 2400300"/>
              <a:gd name="connsiteY19" fmla="*/ 178593 h 414337"/>
              <a:gd name="connsiteX20" fmla="*/ 1076325 w 2400300"/>
              <a:gd name="connsiteY20" fmla="*/ 152400 h 414337"/>
              <a:gd name="connsiteX21" fmla="*/ 1519237 w 2400300"/>
              <a:gd name="connsiteY21" fmla="*/ 104775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400300" h="414337">
                <a:moveTo>
                  <a:pt x="1519237" y="104775"/>
                </a:moveTo>
                <a:lnTo>
                  <a:pt x="1743075" y="78581"/>
                </a:lnTo>
                <a:lnTo>
                  <a:pt x="1997868" y="47625"/>
                </a:lnTo>
                <a:lnTo>
                  <a:pt x="2235993" y="19050"/>
                </a:lnTo>
                <a:lnTo>
                  <a:pt x="2400300" y="0"/>
                </a:lnTo>
                <a:lnTo>
                  <a:pt x="2376487" y="200025"/>
                </a:lnTo>
                <a:lnTo>
                  <a:pt x="2162175" y="223837"/>
                </a:lnTo>
                <a:lnTo>
                  <a:pt x="1935956" y="245268"/>
                </a:lnTo>
                <a:lnTo>
                  <a:pt x="1695450" y="266700"/>
                </a:lnTo>
                <a:lnTo>
                  <a:pt x="1438275" y="288131"/>
                </a:lnTo>
                <a:lnTo>
                  <a:pt x="1126331" y="319087"/>
                </a:lnTo>
                <a:lnTo>
                  <a:pt x="883443" y="338137"/>
                </a:lnTo>
                <a:lnTo>
                  <a:pt x="652462" y="359568"/>
                </a:lnTo>
                <a:lnTo>
                  <a:pt x="383381" y="383381"/>
                </a:lnTo>
                <a:lnTo>
                  <a:pt x="200025" y="400050"/>
                </a:lnTo>
                <a:lnTo>
                  <a:pt x="0" y="414337"/>
                </a:lnTo>
                <a:lnTo>
                  <a:pt x="28575" y="230981"/>
                </a:lnTo>
                <a:lnTo>
                  <a:pt x="216693" y="223837"/>
                </a:lnTo>
                <a:lnTo>
                  <a:pt x="459581" y="207168"/>
                </a:lnTo>
                <a:lnTo>
                  <a:pt x="800100" y="178593"/>
                </a:lnTo>
                <a:lnTo>
                  <a:pt x="1076325" y="152400"/>
                </a:lnTo>
                <a:lnTo>
                  <a:pt x="1519237" y="104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F793304-48D7-4F24-963B-DD58623850C7}"/>
              </a:ext>
            </a:extLst>
          </p:cNvPr>
          <p:cNvSpPr/>
          <p:nvPr/>
        </p:nvSpPr>
        <p:spPr>
          <a:xfrm rot="16200000">
            <a:off x="1499394" y="3032919"/>
            <a:ext cx="3556000" cy="1239838"/>
          </a:xfrm>
          <a:custGeom>
            <a:avLst/>
            <a:gdLst>
              <a:gd name="connsiteX0" fmla="*/ 1820147 w 3556641"/>
              <a:gd name="connsiteY0" fmla="*/ 784596 h 1240353"/>
              <a:gd name="connsiteX1" fmla="*/ 1923990 w 3556641"/>
              <a:gd name="connsiteY1" fmla="*/ 810557 h 1240353"/>
              <a:gd name="connsiteX2" fmla="*/ 2053795 w 3556641"/>
              <a:gd name="connsiteY2" fmla="*/ 836517 h 1240353"/>
              <a:gd name="connsiteX3" fmla="*/ 2203791 w 3556641"/>
              <a:gd name="connsiteY3" fmla="*/ 865363 h 1240353"/>
              <a:gd name="connsiteX4" fmla="*/ 2391286 w 3556641"/>
              <a:gd name="connsiteY4" fmla="*/ 894208 h 1240353"/>
              <a:gd name="connsiteX5" fmla="*/ 2512437 w 3556641"/>
              <a:gd name="connsiteY5" fmla="*/ 911516 h 1240353"/>
              <a:gd name="connsiteX6" fmla="*/ 2708586 w 3556641"/>
              <a:gd name="connsiteY6" fmla="*/ 931707 h 1240353"/>
              <a:gd name="connsiteX7" fmla="*/ 2855697 w 3556641"/>
              <a:gd name="connsiteY7" fmla="*/ 943246 h 1240353"/>
              <a:gd name="connsiteX8" fmla="*/ 2979733 w 3556641"/>
              <a:gd name="connsiteY8" fmla="*/ 949015 h 1240353"/>
              <a:gd name="connsiteX9" fmla="*/ 3095114 w 3556641"/>
              <a:gd name="connsiteY9" fmla="*/ 949015 h 1240353"/>
              <a:gd name="connsiteX10" fmla="*/ 3152805 w 3556641"/>
              <a:gd name="connsiteY10" fmla="*/ 949015 h 1240353"/>
              <a:gd name="connsiteX11" fmla="*/ 3190304 w 3556641"/>
              <a:gd name="connsiteY11" fmla="*/ 946130 h 1240353"/>
              <a:gd name="connsiteX12" fmla="*/ 3233573 w 3556641"/>
              <a:gd name="connsiteY12" fmla="*/ 937476 h 1240353"/>
              <a:gd name="connsiteX13" fmla="*/ 3273956 w 3556641"/>
              <a:gd name="connsiteY13" fmla="*/ 925938 h 1240353"/>
              <a:gd name="connsiteX14" fmla="*/ 3331647 w 3556641"/>
              <a:gd name="connsiteY14" fmla="*/ 905747 h 1240353"/>
              <a:gd name="connsiteX15" fmla="*/ 3383569 w 3556641"/>
              <a:gd name="connsiteY15" fmla="*/ 879786 h 1240353"/>
              <a:gd name="connsiteX16" fmla="*/ 3441260 w 3556641"/>
              <a:gd name="connsiteY16" fmla="*/ 842287 h 1240353"/>
              <a:gd name="connsiteX17" fmla="*/ 3484528 w 3556641"/>
              <a:gd name="connsiteY17" fmla="*/ 807672 h 1240353"/>
              <a:gd name="connsiteX18" fmla="*/ 3507604 w 3556641"/>
              <a:gd name="connsiteY18" fmla="*/ 787480 h 1240353"/>
              <a:gd name="connsiteX19" fmla="*/ 3524911 w 3556641"/>
              <a:gd name="connsiteY19" fmla="*/ 775942 h 1240353"/>
              <a:gd name="connsiteX20" fmla="*/ 3536450 w 3556641"/>
              <a:gd name="connsiteY20" fmla="*/ 773058 h 1240353"/>
              <a:gd name="connsiteX21" fmla="*/ 3542219 w 3556641"/>
              <a:gd name="connsiteY21" fmla="*/ 773058 h 1240353"/>
              <a:gd name="connsiteX22" fmla="*/ 3547988 w 3556641"/>
              <a:gd name="connsiteY22" fmla="*/ 773058 h 1240353"/>
              <a:gd name="connsiteX23" fmla="*/ 3556641 w 3556641"/>
              <a:gd name="connsiteY23" fmla="*/ 778827 h 1240353"/>
              <a:gd name="connsiteX24" fmla="*/ 3556641 w 3556641"/>
              <a:gd name="connsiteY24" fmla="*/ 793249 h 1240353"/>
              <a:gd name="connsiteX25" fmla="*/ 3550872 w 3556641"/>
              <a:gd name="connsiteY25" fmla="*/ 836517 h 1240353"/>
              <a:gd name="connsiteX26" fmla="*/ 3536450 w 3556641"/>
              <a:gd name="connsiteY26" fmla="*/ 885555 h 1240353"/>
              <a:gd name="connsiteX27" fmla="*/ 3524911 w 3556641"/>
              <a:gd name="connsiteY27" fmla="*/ 940361 h 1240353"/>
              <a:gd name="connsiteX28" fmla="*/ 3507604 w 3556641"/>
              <a:gd name="connsiteY28" fmla="*/ 1003821 h 1240353"/>
              <a:gd name="connsiteX29" fmla="*/ 3475874 w 3556641"/>
              <a:gd name="connsiteY29" fmla="*/ 1090357 h 1240353"/>
              <a:gd name="connsiteX30" fmla="*/ 3455682 w 3556641"/>
              <a:gd name="connsiteY30" fmla="*/ 1148048 h 1240353"/>
              <a:gd name="connsiteX31" fmla="*/ 3314340 w 3556641"/>
              <a:gd name="connsiteY31" fmla="*/ 1191316 h 1240353"/>
              <a:gd name="connsiteX32" fmla="*/ 3259533 w 3556641"/>
              <a:gd name="connsiteY32" fmla="*/ 1211508 h 1240353"/>
              <a:gd name="connsiteX33" fmla="*/ 3219150 w 3556641"/>
              <a:gd name="connsiteY33" fmla="*/ 1223046 h 1240353"/>
              <a:gd name="connsiteX34" fmla="*/ 3178766 w 3556641"/>
              <a:gd name="connsiteY34" fmla="*/ 1234584 h 1240353"/>
              <a:gd name="connsiteX35" fmla="*/ 3129729 w 3556641"/>
              <a:gd name="connsiteY35" fmla="*/ 1240353 h 1240353"/>
              <a:gd name="connsiteX36" fmla="*/ 3100884 w 3556641"/>
              <a:gd name="connsiteY36" fmla="*/ 1240353 h 1240353"/>
              <a:gd name="connsiteX37" fmla="*/ 3069154 w 3556641"/>
              <a:gd name="connsiteY37" fmla="*/ 1237469 h 1240353"/>
              <a:gd name="connsiteX38" fmla="*/ 2976848 w 3556641"/>
              <a:gd name="connsiteY38" fmla="*/ 1225931 h 1240353"/>
              <a:gd name="connsiteX39" fmla="*/ 2826852 w 3556641"/>
              <a:gd name="connsiteY39" fmla="*/ 1208623 h 1240353"/>
              <a:gd name="connsiteX40" fmla="*/ 2645126 w 3556641"/>
              <a:gd name="connsiteY40" fmla="*/ 1194201 h 1240353"/>
              <a:gd name="connsiteX41" fmla="*/ 2411478 w 3556641"/>
              <a:gd name="connsiteY41" fmla="*/ 1159586 h 1240353"/>
              <a:gd name="connsiteX42" fmla="*/ 2229752 w 3556641"/>
              <a:gd name="connsiteY42" fmla="*/ 1127856 h 1240353"/>
              <a:gd name="connsiteX43" fmla="*/ 2010526 w 3556641"/>
              <a:gd name="connsiteY43" fmla="*/ 1078819 h 1240353"/>
              <a:gd name="connsiteX44" fmla="*/ 1765340 w 3556641"/>
              <a:gd name="connsiteY44" fmla="*/ 1015359 h 1240353"/>
              <a:gd name="connsiteX45" fmla="*/ 1551884 w 3556641"/>
              <a:gd name="connsiteY45" fmla="*/ 949015 h 1240353"/>
              <a:gd name="connsiteX46" fmla="*/ 1404773 w 3556641"/>
              <a:gd name="connsiteY46" fmla="*/ 897093 h 1240353"/>
              <a:gd name="connsiteX47" fmla="*/ 1306698 w 3556641"/>
              <a:gd name="connsiteY47" fmla="*/ 859594 h 1240353"/>
              <a:gd name="connsiteX48" fmla="*/ 1197085 w 3556641"/>
              <a:gd name="connsiteY48" fmla="*/ 816326 h 1240353"/>
              <a:gd name="connsiteX49" fmla="*/ 1096126 w 3556641"/>
              <a:gd name="connsiteY49" fmla="*/ 773058 h 1240353"/>
              <a:gd name="connsiteX50" fmla="*/ 969207 w 3556641"/>
              <a:gd name="connsiteY50" fmla="*/ 712482 h 1240353"/>
              <a:gd name="connsiteX51" fmla="*/ 819210 w 3556641"/>
              <a:gd name="connsiteY51" fmla="*/ 628830 h 1240353"/>
              <a:gd name="connsiteX52" fmla="*/ 669214 w 3556641"/>
              <a:gd name="connsiteY52" fmla="*/ 536525 h 1240353"/>
              <a:gd name="connsiteX53" fmla="*/ 530756 w 3556641"/>
              <a:gd name="connsiteY53" fmla="*/ 449989 h 1240353"/>
              <a:gd name="connsiteX54" fmla="*/ 372106 w 3556641"/>
              <a:gd name="connsiteY54" fmla="*/ 340376 h 1240353"/>
              <a:gd name="connsiteX55" fmla="*/ 265378 w 3556641"/>
              <a:gd name="connsiteY55" fmla="*/ 259609 h 1240353"/>
              <a:gd name="connsiteX56" fmla="*/ 181726 w 3556641"/>
              <a:gd name="connsiteY56" fmla="*/ 196149 h 1240353"/>
              <a:gd name="connsiteX57" fmla="*/ 80767 w 3556641"/>
              <a:gd name="connsiteY57" fmla="*/ 115382 h 1240353"/>
              <a:gd name="connsiteX58" fmla="*/ 37499 w 3556641"/>
              <a:gd name="connsiteY58" fmla="*/ 77883 h 1240353"/>
              <a:gd name="connsiteX59" fmla="*/ 23077 w 3556641"/>
              <a:gd name="connsiteY59" fmla="*/ 60576 h 1240353"/>
              <a:gd name="connsiteX60" fmla="*/ 2885 w 3556641"/>
              <a:gd name="connsiteY60" fmla="*/ 25961 h 1240353"/>
              <a:gd name="connsiteX61" fmla="*/ 0 w 3556641"/>
              <a:gd name="connsiteY61" fmla="*/ 11538 h 1240353"/>
              <a:gd name="connsiteX62" fmla="*/ 5769 w 3556641"/>
              <a:gd name="connsiteY62" fmla="*/ 0 h 1240353"/>
              <a:gd name="connsiteX63" fmla="*/ 11538 w 3556641"/>
              <a:gd name="connsiteY63" fmla="*/ 0 h 1240353"/>
              <a:gd name="connsiteX64" fmla="*/ 23077 w 3556641"/>
              <a:gd name="connsiteY64" fmla="*/ 2885 h 1240353"/>
              <a:gd name="connsiteX65" fmla="*/ 54807 w 3556641"/>
              <a:gd name="connsiteY65" fmla="*/ 14423 h 1240353"/>
              <a:gd name="connsiteX66" fmla="*/ 103844 w 3556641"/>
              <a:gd name="connsiteY66" fmla="*/ 46153 h 1240353"/>
              <a:gd name="connsiteX67" fmla="*/ 199034 w 3556641"/>
              <a:gd name="connsiteY67" fmla="*/ 103844 h 1240353"/>
              <a:gd name="connsiteX68" fmla="*/ 311531 w 3556641"/>
              <a:gd name="connsiteY68" fmla="*/ 167304 h 1240353"/>
              <a:gd name="connsiteX69" fmla="*/ 392298 w 3556641"/>
              <a:gd name="connsiteY69" fmla="*/ 213456 h 1240353"/>
              <a:gd name="connsiteX70" fmla="*/ 501911 w 3556641"/>
              <a:gd name="connsiteY70" fmla="*/ 274032 h 1240353"/>
              <a:gd name="connsiteX71" fmla="*/ 574024 w 3556641"/>
              <a:gd name="connsiteY71" fmla="*/ 311531 h 1240353"/>
              <a:gd name="connsiteX72" fmla="*/ 677868 w 3556641"/>
              <a:gd name="connsiteY72" fmla="*/ 363452 h 1240353"/>
              <a:gd name="connsiteX73" fmla="*/ 807672 w 3556641"/>
              <a:gd name="connsiteY73" fmla="*/ 424028 h 1240353"/>
              <a:gd name="connsiteX74" fmla="*/ 928823 w 3556641"/>
              <a:gd name="connsiteY74" fmla="*/ 481719 h 1240353"/>
              <a:gd name="connsiteX75" fmla="*/ 1078819 w 3556641"/>
              <a:gd name="connsiteY75" fmla="*/ 545179 h 1240353"/>
              <a:gd name="connsiteX76" fmla="*/ 1217277 w 3556641"/>
              <a:gd name="connsiteY76" fmla="*/ 599985 h 1240353"/>
              <a:gd name="connsiteX77" fmla="*/ 1349966 w 3556641"/>
              <a:gd name="connsiteY77" fmla="*/ 646138 h 1240353"/>
              <a:gd name="connsiteX78" fmla="*/ 1479771 w 3556641"/>
              <a:gd name="connsiteY78" fmla="*/ 692290 h 1240353"/>
              <a:gd name="connsiteX79" fmla="*/ 1623998 w 3556641"/>
              <a:gd name="connsiteY79" fmla="*/ 735558 h 1240353"/>
              <a:gd name="connsiteX80" fmla="*/ 1820147 w 3556641"/>
              <a:gd name="connsiteY80" fmla="*/ 784596 h 1240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556641" h="1240353">
                <a:moveTo>
                  <a:pt x="1820147" y="784596"/>
                </a:moveTo>
                <a:lnTo>
                  <a:pt x="1923990" y="810557"/>
                </a:lnTo>
                <a:lnTo>
                  <a:pt x="2053795" y="836517"/>
                </a:lnTo>
                <a:lnTo>
                  <a:pt x="2203791" y="865363"/>
                </a:lnTo>
                <a:lnTo>
                  <a:pt x="2391286" y="894208"/>
                </a:lnTo>
                <a:lnTo>
                  <a:pt x="2512437" y="911516"/>
                </a:lnTo>
                <a:lnTo>
                  <a:pt x="2708586" y="931707"/>
                </a:lnTo>
                <a:lnTo>
                  <a:pt x="2855697" y="943246"/>
                </a:lnTo>
                <a:lnTo>
                  <a:pt x="2979733" y="949015"/>
                </a:lnTo>
                <a:lnTo>
                  <a:pt x="3095114" y="949015"/>
                </a:lnTo>
                <a:lnTo>
                  <a:pt x="3152805" y="949015"/>
                </a:lnTo>
                <a:lnTo>
                  <a:pt x="3190304" y="946130"/>
                </a:lnTo>
                <a:lnTo>
                  <a:pt x="3233573" y="937476"/>
                </a:lnTo>
                <a:lnTo>
                  <a:pt x="3273956" y="925938"/>
                </a:lnTo>
                <a:lnTo>
                  <a:pt x="3331647" y="905747"/>
                </a:lnTo>
                <a:lnTo>
                  <a:pt x="3383569" y="879786"/>
                </a:lnTo>
                <a:lnTo>
                  <a:pt x="3441260" y="842287"/>
                </a:lnTo>
                <a:lnTo>
                  <a:pt x="3484528" y="807672"/>
                </a:lnTo>
                <a:lnTo>
                  <a:pt x="3507604" y="787480"/>
                </a:lnTo>
                <a:lnTo>
                  <a:pt x="3524911" y="775942"/>
                </a:lnTo>
                <a:lnTo>
                  <a:pt x="3536450" y="773058"/>
                </a:lnTo>
                <a:lnTo>
                  <a:pt x="3542219" y="773058"/>
                </a:lnTo>
                <a:lnTo>
                  <a:pt x="3547988" y="773058"/>
                </a:lnTo>
                <a:lnTo>
                  <a:pt x="3556641" y="778827"/>
                </a:lnTo>
                <a:lnTo>
                  <a:pt x="3556641" y="793249"/>
                </a:lnTo>
                <a:lnTo>
                  <a:pt x="3550872" y="836517"/>
                </a:lnTo>
                <a:lnTo>
                  <a:pt x="3536450" y="885555"/>
                </a:lnTo>
                <a:lnTo>
                  <a:pt x="3524911" y="940361"/>
                </a:lnTo>
                <a:lnTo>
                  <a:pt x="3507604" y="1003821"/>
                </a:lnTo>
                <a:lnTo>
                  <a:pt x="3475874" y="1090357"/>
                </a:lnTo>
                <a:lnTo>
                  <a:pt x="3455682" y="1148048"/>
                </a:lnTo>
                <a:lnTo>
                  <a:pt x="3314340" y="1191316"/>
                </a:lnTo>
                <a:lnTo>
                  <a:pt x="3259533" y="1211508"/>
                </a:lnTo>
                <a:lnTo>
                  <a:pt x="3219150" y="1223046"/>
                </a:lnTo>
                <a:lnTo>
                  <a:pt x="3178766" y="1234584"/>
                </a:lnTo>
                <a:lnTo>
                  <a:pt x="3129729" y="1240353"/>
                </a:lnTo>
                <a:lnTo>
                  <a:pt x="3100884" y="1240353"/>
                </a:lnTo>
                <a:lnTo>
                  <a:pt x="3069154" y="1237469"/>
                </a:lnTo>
                <a:lnTo>
                  <a:pt x="2976848" y="1225931"/>
                </a:lnTo>
                <a:lnTo>
                  <a:pt x="2826852" y="1208623"/>
                </a:lnTo>
                <a:lnTo>
                  <a:pt x="2645126" y="1194201"/>
                </a:lnTo>
                <a:lnTo>
                  <a:pt x="2411478" y="1159586"/>
                </a:lnTo>
                <a:lnTo>
                  <a:pt x="2229752" y="1127856"/>
                </a:lnTo>
                <a:lnTo>
                  <a:pt x="2010526" y="1078819"/>
                </a:lnTo>
                <a:lnTo>
                  <a:pt x="1765340" y="1015359"/>
                </a:lnTo>
                <a:lnTo>
                  <a:pt x="1551884" y="949015"/>
                </a:lnTo>
                <a:lnTo>
                  <a:pt x="1404773" y="897093"/>
                </a:lnTo>
                <a:lnTo>
                  <a:pt x="1306698" y="859594"/>
                </a:lnTo>
                <a:lnTo>
                  <a:pt x="1197085" y="816326"/>
                </a:lnTo>
                <a:lnTo>
                  <a:pt x="1096126" y="773058"/>
                </a:lnTo>
                <a:lnTo>
                  <a:pt x="969207" y="712482"/>
                </a:lnTo>
                <a:lnTo>
                  <a:pt x="819210" y="628830"/>
                </a:lnTo>
                <a:lnTo>
                  <a:pt x="669214" y="536525"/>
                </a:lnTo>
                <a:lnTo>
                  <a:pt x="530756" y="449989"/>
                </a:lnTo>
                <a:lnTo>
                  <a:pt x="372106" y="340376"/>
                </a:lnTo>
                <a:lnTo>
                  <a:pt x="265378" y="259609"/>
                </a:lnTo>
                <a:lnTo>
                  <a:pt x="181726" y="196149"/>
                </a:lnTo>
                <a:lnTo>
                  <a:pt x="80767" y="115382"/>
                </a:lnTo>
                <a:lnTo>
                  <a:pt x="37499" y="77883"/>
                </a:lnTo>
                <a:lnTo>
                  <a:pt x="23077" y="60576"/>
                </a:lnTo>
                <a:lnTo>
                  <a:pt x="2885" y="25961"/>
                </a:lnTo>
                <a:lnTo>
                  <a:pt x="0" y="11538"/>
                </a:lnTo>
                <a:lnTo>
                  <a:pt x="5769" y="0"/>
                </a:lnTo>
                <a:lnTo>
                  <a:pt x="11538" y="0"/>
                </a:lnTo>
                <a:lnTo>
                  <a:pt x="23077" y="2885"/>
                </a:lnTo>
                <a:lnTo>
                  <a:pt x="54807" y="14423"/>
                </a:lnTo>
                <a:lnTo>
                  <a:pt x="103844" y="46153"/>
                </a:lnTo>
                <a:lnTo>
                  <a:pt x="199034" y="103844"/>
                </a:lnTo>
                <a:lnTo>
                  <a:pt x="311531" y="167304"/>
                </a:lnTo>
                <a:lnTo>
                  <a:pt x="392298" y="213456"/>
                </a:lnTo>
                <a:lnTo>
                  <a:pt x="501911" y="274032"/>
                </a:lnTo>
                <a:lnTo>
                  <a:pt x="574024" y="311531"/>
                </a:lnTo>
                <a:lnTo>
                  <a:pt x="677868" y="363452"/>
                </a:lnTo>
                <a:lnTo>
                  <a:pt x="807672" y="424028"/>
                </a:lnTo>
                <a:lnTo>
                  <a:pt x="928823" y="481719"/>
                </a:lnTo>
                <a:lnTo>
                  <a:pt x="1078819" y="545179"/>
                </a:lnTo>
                <a:lnTo>
                  <a:pt x="1217277" y="599985"/>
                </a:lnTo>
                <a:lnTo>
                  <a:pt x="1349966" y="646138"/>
                </a:lnTo>
                <a:lnTo>
                  <a:pt x="1479771" y="692290"/>
                </a:lnTo>
                <a:lnTo>
                  <a:pt x="1623998" y="735558"/>
                </a:lnTo>
                <a:lnTo>
                  <a:pt x="1820147" y="7845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FA7F58C6-3EEB-412A-AE5E-FAA3E31CE498}"/>
              </a:ext>
            </a:extLst>
          </p:cNvPr>
          <p:cNvSpPr/>
          <p:nvPr/>
        </p:nvSpPr>
        <p:spPr>
          <a:xfrm>
            <a:off x="3678238" y="3871913"/>
            <a:ext cx="598487" cy="2032000"/>
          </a:xfrm>
          <a:custGeom>
            <a:avLst/>
            <a:gdLst>
              <a:gd name="connsiteX0" fmla="*/ 417559 w 597267"/>
              <a:gd name="connsiteY0" fmla="*/ 438700 h 2032293"/>
              <a:gd name="connsiteX1" fmla="*/ 449272 w 597267"/>
              <a:gd name="connsiteY1" fmla="*/ 718834 h 2032293"/>
              <a:gd name="connsiteX2" fmla="*/ 467771 w 597267"/>
              <a:gd name="connsiteY2" fmla="*/ 874758 h 2032293"/>
              <a:gd name="connsiteX3" fmla="*/ 483628 w 597267"/>
              <a:gd name="connsiteY3" fmla="*/ 961970 h 2032293"/>
              <a:gd name="connsiteX4" fmla="*/ 502127 w 597267"/>
              <a:gd name="connsiteY4" fmla="*/ 1162821 h 2032293"/>
              <a:gd name="connsiteX5" fmla="*/ 528555 w 597267"/>
              <a:gd name="connsiteY5" fmla="*/ 1458811 h 2032293"/>
              <a:gd name="connsiteX6" fmla="*/ 554983 w 597267"/>
              <a:gd name="connsiteY6" fmla="*/ 1746874 h 2032293"/>
              <a:gd name="connsiteX7" fmla="*/ 597267 w 597267"/>
              <a:gd name="connsiteY7" fmla="*/ 1879012 h 2032293"/>
              <a:gd name="connsiteX8" fmla="*/ 589339 w 597267"/>
              <a:gd name="connsiteY8" fmla="*/ 1918654 h 2032293"/>
              <a:gd name="connsiteX9" fmla="*/ 576125 w 597267"/>
              <a:gd name="connsiteY9" fmla="*/ 1963581 h 2032293"/>
              <a:gd name="connsiteX10" fmla="*/ 562911 w 597267"/>
              <a:gd name="connsiteY10" fmla="*/ 1992652 h 2032293"/>
              <a:gd name="connsiteX11" fmla="*/ 547055 w 597267"/>
              <a:gd name="connsiteY11" fmla="*/ 2011151 h 2032293"/>
              <a:gd name="connsiteX12" fmla="*/ 533841 w 597267"/>
              <a:gd name="connsiteY12" fmla="*/ 2021722 h 2032293"/>
              <a:gd name="connsiteX13" fmla="*/ 517984 w 597267"/>
              <a:gd name="connsiteY13" fmla="*/ 2029651 h 2032293"/>
              <a:gd name="connsiteX14" fmla="*/ 504770 w 597267"/>
              <a:gd name="connsiteY14" fmla="*/ 2032293 h 2032293"/>
              <a:gd name="connsiteX15" fmla="*/ 488913 w 597267"/>
              <a:gd name="connsiteY15" fmla="*/ 2027008 h 2032293"/>
              <a:gd name="connsiteX16" fmla="*/ 467771 w 597267"/>
              <a:gd name="connsiteY16" fmla="*/ 2016437 h 2032293"/>
              <a:gd name="connsiteX17" fmla="*/ 443986 w 597267"/>
              <a:gd name="connsiteY17" fmla="*/ 1995295 h 2032293"/>
              <a:gd name="connsiteX18" fmla="*/ 428130 w 597267"/>
              <a:gd name="connsiteY18" fmla="*/ 1976795 h 2032293"/>
              <a:gd name="connsiteX19" fmla="*/ 406987 w 597267"/>
              <a:gd name="connsiteY19" fmla="*/ 1953010 h 2032293"/>
              <a:gd name="connsiteX20" fmla="*/ 388488 w 597267"/>
              <a:gd name="connsiteY20" fmla="*/ 1929225 h 2032293"/>
              <a:gd name="connsiteX21" fmla="*/ 367346 w 597267"/>
              <a:gd name="connsiteY21" fmla="*/ 1892226 h 2032293"/>
              <a:gd name="connsiteX22" fmla="*/ 348846 w 597267"/>
              <a:gd name="connsiteY22" fmla="*/ 1855227 h 2032293"/>
              <a:gd name="connsiteX23" fmla="*/ 335633 w 597267"/>
              <a:gd name="connsiteY23" fmla="*/ 1815586 h 2032293"/>
              <a:gd name="connsiteX24" fmla="*/ 319776 w 597267"/>
              <a:gd name="connsiteY24" fmla="*/ 1765373 h 2032293"/>
              <a:gd name="connsiteX25" fmla="*/ 309205 w 597267"/>
              <a:gd name="connsiteY25" fmla="*/ 1715160 h 2032293"/>
              <a:gd name="connsiteX26" fmla="*/ 309205 w 597267"/>
              <a:gd name="connsiteY26" fmla="*/ 1699304 h 2032293"/>
              <a:gd name="connsiteX27" fmla="*/ 306562 w 597267"/>
              <a:gd name="connsiteY27" fmla="*/ 1627949 h 2032293"/>
              <a:gd name="connsiteX28" fmla="*/ 306562 w 597267"/>
              <a:gd name="connsiteY28" fmla="*/ 1519595 h 2032293"/>
              <a:gd name="connsiteX29" fmla="*/ 306562 w 597267"/>
              <a:gd name="connsiteY29" fmla="*/ 1482596 h 2032293"/>
              <a:gd name="connsiteX30" fmla="*/ 298634 w 597267"/>
              <a:gd name="connsiteY30" fmla="*/ 1384814 h 2032293"/>
              <a:gd name="connsiteX31" fmla="*/ 288063 w 597267"/>
              <a:gd name="connsiteY31" fmla="*/ 1220962 h 2032293"/>
              <a:gd name="connsiteX32" fmla="*/ 269563 w 597267"/>
              <a:gd name="connsiteY32" fmla="*/ 1006897 h 2032293"/>
              <a:gd name="connsiteX33" fmla="*/ 248421 w 597267"/>
              <a:gd name="connsiteY33" fmla="*/ 739977 h 2032293"/>
              <a:gd name="connsiteX34" fmla="*/ 227279 w 597267"/>
              <a:gd name="connsiteY34" fmla="*/ 478342 h 2032293"/>
              <a:gd name="connsiteX35" fmla="*/ 219350 w 597267"/>
              <a:gd name="connsiteY35" fmla="*/ 362060 h 2032293"/>
              <a:gd name="connsiteX36" fmla="*/ 211422 w 597267"/>
              <a:gd name="connsiteY36" fmla="*/ 327704 h 2032293"/>
              <a:gd name="connsiteX37" fmla="*/ 203494 w 597267"/>
              <a:gd name="connsiteY37" fmla="*/ 293348 h 2032293"/>
              <a:gd name="connsiteX38" fmla="*/ 184994 w 597267"/>
              <a:gd name="connsiteY38" fmla="*/ 248421 h 2032293"/>
              <a:gd name="connsiteX39" fmla="*/ 150638 w 597267"/>
              <a:gd name="connsiteY39" fmla="*/ 198208 h 2032293"/>
              <a:gd name="connsiteX40" fmla="*/ 150638 w 597267"/>
              <a:gd name="connsiteY40" fmla="*/ 198208 h 2032293"/>
              <a:gd name="connsiteX41" fmla="*/ 134782 w 597267"/>
              <a:gd name="connsiteY41" fmla="*/ 179708 h 2032293"/>
              <a:gd name="connsiteX42" fmla="*/ 113640 w 597267"/>
              <a:gd name="connsiteY42" fmla="*/ 158566 h 2032293"/>
              <a:gd name="connsiteX43" fmla="*/ 92497 w 597267"/>
              <a:gd name="connsiteY43" fmla="*/ 140067 h 2032293"/>
              <a:gd name="connsiteX44" fmla="*/ 73998 w 597267"/>
              <a:gd name="connsiteY44" fmla="*/ 124210 h 2032293"/>
              <a:gd name="connsiteX45" fmla="*/ 55498 w 597267"/>
              <a:gd name="connsiteY45" fmla="*/ 110996 h 2032293"/>
              <a:gd name="connsiteX46" fmla="*/ 39642 w 597267"/>
              <a:gd name="connsiteY46" fmla="*/ 95140 h 2032293"/>
              <a:gd name="connsiteX47" fmla="*/ 15857 w 597267"/>
              <a:gd name="connsiteY47" fmla="*/ 66069 h 2032293"/>
              <a:gd name="connsiteX48" fmla="*/ 5286 w 597267"/>
              <a:gd name="connsiteY48" fmla="*/ 44927 h 2032293"/>
              <a:gd name="connsiteX49" fmla="*/ 0 w 597267"/>
              <a:gd name="connsiteY49" fmla="*/ 31713 h 2032293"/>
              <a:gd name="connsiteX50" fmla="*/ 0 w 597267"/>
              <a:gd name="connsiteY50" fmla="*/ 18499 h 2032293"/>
              <a:gd name="connsiteX51" fmla="*/ 2643 w 597267"/>
              <a:gd name="connsiteY51" fmla="*/ 7928 h 2032293"/>
              <a:gd name="connsiteX52" fmla="*/ 10571 w 597267"/>
              <a:gd name="connsiteY52" fmla="*/ 2643 h 2032293"/>
              <a:gd name="connsiteX53" fmla="*/ 44927 w 597267"/>
              <a:gd name="connsiteY53" fmla="*/ 0 h 2032293"/>
              <a:gd name="connsiteX54" fmla="*/ 103068 w 597267"/>
              <a:gd name="connsiteY54" fmla="*/ 10571 h 2032293"/>
              <a:gd name="connsiteX55" fmla="*/ 184994 w 597267"/>
              <a:gd name="connsiteY55" fmla="*/ 23785 h 2032293"/>
              <a:gd name="connsiteX56" fmla="*/ 251064 w 597267"/>
              <a:gd name="connsiteY56" fmla="*/ 39641 h 2032293"/>
              <a:gd name="connsiteX57" fmla="*/ 319776 w 597267"/>
              <a:gd name="connsiteY57" fmla="*/ 55498 h 2032293"/>
              <a:gd name="connsiteX58" fmla="*/ 391131 w 597267"/>
              <a:gd name="connsiteY58" fmla="*/ 224636 h 2032293"/>
              <a:gd name="connsiteX59" fmla="*/ 417559 w 597267"/>
              <a:gd name="connsiteY59" fmla="*/ 438700 h 20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97267" h="2032293">
                <a:moveTo>
                  <a:pt x="417559" y="438700"/>
                </a:moveTo>
                <a:lnTo>
                  <a:pt x="449272" y="718834"/>
                </a:lnTo>
                <a:lnTo>
                  <a:pt x="467771" y="874758"/>
                </a:lnTo>
                <a:lnTo>
                  <a:pt x="483628" y="961970"/>
                </a:lnTo>
                <a:lnTo>
                  <a:pt x="502127" y="1162821"/>
                </a:lnTo>
                <a:lnTo>
                  <a:pt x="528555" y="1458811"/>
                </a:lnTo>
                <a:lnTo>
                  <a:pt x="554983" y="1746874"/>
                </a:lnTo>
                <a:lnTo>
                  <a:pt x="597267" y="1879012"/>
                </a:lnTo>
                <a:lnTo>
                  <a:pt x="589339" y="1918654"/>
                </a:lnTo>
                <a:lnTo>
                  <a:pt x="576125" y="1963581"/>
                </a:lnTo>
                <a:lnTo>
                  <a:pt x="562911" y="1992652"/>
                </a:lnTo>
                <a:lnTo>
                  <a:pt x="547055" y="2011151"/>
                </a:lnTo>
                <a:lnTo>
                  <a:pt x="533841" y="2021722"/>
                </a:lnTo>
                <a:lnTo>
                  <a:pt x="517984" y="2029651"/>
                </a:lnTo>
                <a:lnTo>
                  <a:pt x="504770" y="2032293"/>
                </a:lnTo>
                <a:lnTo>
                  <a:pt x="488913" y="2027008"/>
                </a:lnTo>
                <a:lnTo>
                  <a:pt x="467771" y="2016437"/>
                </a:lnTo>
                <a:lnTo>
                  <a:pt x="443986" y="1995295"/>
                </a:lnTo>
                <a:lnTo>
                  <a:pt x="428130" y="1976795"/>
                </a:lnTo>
                <a:lnTo>
                  <a:pt x="406987" y="1953010"/>
                </a:lnTo>
                <a:lnTo>
                  <a:pt x="388488" y="1929225"/>
                </a:lnTo>
                <a:lnTo>
                  <a:pt x="367346" y="1892226"/>
                </a:lnTo>
                <a:lnTo>
                  <a:pt x="348846" y="1855227"/>
                </a:lnTo>
                <a:lnTo>
                  <a:pt x="335633" y="1815586"/>
                </a:lnTo>
                <a:lnTo>
                  <a:pt x="319776" y="1765373"/>
                </a:lnTo>
                <a:lnTo>
                  <a:pt x="309205" y="1715160"/>
                </a:lnTo>
                <a:lnTo>
                  <a:pt x="309205" y="1699304"/>
                </a:lnTo>
                <a:lnTo>
                  <a:pt x="306562" y="1627949"/>
                </a:lnTo>
                <a:lnTo>
                  <a:pt x="306562" y="1519595"/>
                </a:lnTo>
                <a:lnTo>
                  <a:pt x="306562" y="1482596"/>
                </a:lnTo>
                <a:lnTo>
                  <a:pt x="298634" y="1384814"/>
                </a:lnTo>
                <a:lnTo>
                  <a:pt x="288063" y="1220962"/>
                </a:lnTo>
                <a:lnTo>
                  <a:pt x="269563" y="1006897"/>
                </a:lnTo>
                <a:lnTo>
                  <a:pt x="248421" y="739977"/>
                </a:lnTo>
                <a:lnTo>
                  <a:pt x="227279" y="478342"/>
                </a:lnTo>
                <a:lnTo>
                  <a:pt x="219350" y="362060"/>
                </a:lnTo>
                <a:lnTo>
                  <a:pt x="211422" y="327704"/>
                </a:lnTo>
                <a:lnTo>
                  <a:pt x="203494" y="293348"/>
                </a:lnTo>
                <a:lnTo>
                  <a:pt x="184994" y="248421"/>
                </a:lnTo>
                <a:lnTo>
                  <a:pt x="150638" y="198208"/>
                </a:lnTo>
                <a:lnTo>
                  <a:pt x="150638" y="198208"/>
                </a:lnTo>
                <a:lnTo>
                  <a:pt x="134782" y="179708"/>
                </a:lnTo>
                <a:lnTo>
                  <a:pt x="113640" y="158566"/>
                </a:lnTo>
                <a:lnTo>
                  <a:pt x="92497" y="140067"/>
                </a:lnTo>
                <a:lnTo>
                  <a:pt x="73998" y="124210"/>
                </a:lnTo>
                <a:lnTo>
                  <a:pt x="55498" y="110996"/>
                </a:lnTo>
                <a:lnTo>
                  <a:pt x="39642" y="95140"/>
                </a:lnTo>
                <a:lnTo>
                  <a:pt x="15857" y="66069"/>
                </a:lnTo>
                <a:lnTo>
                  <a:pt x="5286" y="44927"/>
                </a:lnTo>
                <a:lnTo>
                  <a:pt x="0" y="31713"/>
                </a:lnTo>
                <a:lnTo>
                  <a:pt x="0" y="18499"/>
                </a:lnTo>
                <a:lnTo>
                  <a:pt x="2643" y="7928"/>
                </a:lnTo>
                <a:lnTo>
                  <a:pt x="10571" y="2643"/>
                </a:lnTo>
                <a:lnTo>
                  <a:pt x="44927" y="0"/>
                </a:lnTo>
                <a:lnTo>
                  <a:pt x="103068" y="10571"/>
                </a:lnTo>
                <a:lnTo>
                  <a:pt x="184994" y="23785"/>
                </a:lnTo>
                <a:lnTo>
                  <a:pt x="251064" y="39641"/>
                </a:lnTo>
                <a:lnTo>
                  <a:pt x="319776" y="55498"/>
                </a:lnTo>
                <a:lnTo>
                  <a:pt x="391131" y="224636"/>
                </a:lnTo>
                <a:lnTo>
                  <a:pt x="417559" y="438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AFAC5109-0C8A-4932-8C20-4C74EC931F0E}"/>
              </a:ext>
            </a:extLst>
          </p:cNvPr>
          <p:cNvSpPr/>
          <p:nvPr/>
        </p:nvSpPr>
        <p:spPr>
          <a:xfrm>
            <a:off x="3933825" y="3614738"/>
            <a:ext cx="2865438" cy="2168525"/>
          </a:xfrm>
          <a:custGeom>
            <a:avLst/>
            <a:gdLst>
              <a:gd name="connsiteX0" fmla="*/ 928823 w 2864351"/>
              <a:gd name="connsiteY0" fmla="*/ 256724 h 2169176"/>
              <a:gd name="connsiteX1" fmla="*/ 793249 w 2864351"/>
              <a:gd name="connsiteY1" fmla="*/ 276916 h 2169176"/>
              <a:gd name="connsiteX2" fmla="*/ 651907 w 2864351"/>
              <a:gd name="connsiteY2" fmla="*/ 297108 h 2169176"/>
              <a:gd name="connsiteX3" fmla="*/ 533640 w 2864351"/>
              <a:gd name="connsiteY3" fmla="*/ 314415 h 2169176"/>
              <a:gd name="connsiteX4" fmla="*/ 447104 w 2864351"/>
              <a:gd name="connsiteY4" fmla="*/ 325953 h 2169176"/>
              <a:gd name="connsiteX5" fmla="*/ 392298 w 2864351"/>
              <a:gd name="connsiteY5" fmla="*/ 331722 h 2169176"/>
              <a:gd name="connsiteX6" fmla="*/ 331722 w 2864351"/>
              <a:gd name="connsiteY6" fmla="*/ 334607 h 2169176"/>
              <a:gd name="connsiteX7" fmla="*/ 253840 w 2864351"/>
              <a:gd name="connsiteY7" fmla="*/ 337491 h 2169176"/>
              <a:gd name="connsiteX8" fmla="*/ 190380 w 2864351"/>
              <a:gd name="connsiteY8" fmla="*/ 337491 h 2169176"/>
              <a:gd name="connsiteX9" fmla="*/ 141343 w 2864351"/>
              <a:gd name="connsiteY9" fmla="*/ 334607 h 2169176"/>
              <a:gd name="connsiteX10" fmla="*/ 89421 w 2864351"/>
              <a:gd name="connsiteY10" fmla="*/ 320184 h 2169176"/>
              <a:gd name="connsiteX11" fmla="*/ 66345 w 2864351"/>
              <a:gd name="connsiteY11" fmla="*/ 314415 h 2169176"/>
              <a:gd name="connsiteX12" fmla="*/ 0 w 2864351"/>
              <a:gd name="connsiteY12" fmla="*/ 299992 h 2169176"/>
              <a:gd name="connsiteX13" fmla="*/ 49037 w 2864351"/>
              <a:gd name="connsiteY13" fmla="*/ 493257 h 2169176"/>
              <a:gd name="connsiteX14" fmla="*/ 161534 w 2864351"/>
              <a:gd name="connsiteY14" fmla="*/ 513448 h 2169176"/>
              <a:gd name="connsiteX15" fmla="*/ 204803 w 2864351"/>
              <a:gd name="connsiteY15" fmla="*/ 519218 h 2169176"/>
              <a:gd name="connsiteX16" fmla="*/ 291339 w 2864351"/>
              <a:gd name="connsiteY16" fmla="*/ 513448 h 2169176"/>
              <a:gd name="connsiteX17" fmla="*/ 409605 w 2864351"/>
              <a:gd name="connsiteY17" fmla="*/ 499026 h 2169176"/>
              <a:gd name="connsiteX18" fmla="*/ 623061 w 2864351"/>
              <a:gd name="connsiteY18" fmla="*/ 473065 h 2169176"/>
              <a:gd name="connsiteX19" fmla="*/ 862478 w 2864351"/>
              <a:gd name="connsiteY19" fmla="*/ 438450 h 2169176"/>
              <a:gd name="connsiteX20" fmla="*/ 1159586 w 2864351"/>
              <a:gd name="connsiteY20" fmla="*/ 392298 h 2169176"/>
              <a:gd name="connsiteX21" fmla="*/ 1424964 w 2864351"/>
              <a:gd name="connsiteY21" fmla="*/ 343260 h 2169176"/>
              <a:gd name="connsiteX22" fmla="*/ 1499962 w 2864351"/>
              <a:gd name="connsiteY22" fmla="*/ 328838 h 2169176"/>
              <a:gd name="connsiteX23" fmla="*/ 1580729 w 2864351"/>
              <a:gd name="connsiteY23" fmla="*/ 317300 h 2169176"/>
              <a:gd name="connsiteX24" fmla="*/ 1696111 w 2864351"/>
              <a:gd name="connsiteY24" fmla="*/ 302877 h 2169176"/>
              <a:gd name="connsiteX25" fmla="*/ 1791301 w 2864351"/>
              <a:gd name="connsiteY25" fmla="*/ 294223 h 2169176"/>
              <a:gd name="connsiteX26" fmla="*/ 1973027 w 2864351"/>
              <a:gd name="connsiteY26" fmla="*/ 279800 h 2169176"/>
              <a:gd name="connsiteX27" fmla="*/ 2102832 w 2864351"/>
              <a:gd name="connsiteY27" fmla="*/ 271147 h 2169176"/>
              <a:gd name="connsiteX28" fmla="*/ 2229752 w 2864351"/>
              <a:gd name="connsiteY28" fmla="*/ 265378 h 2169176"/>
              <a:gd name="connsiteX29" fmla="*/ 2362440 w 2864351"/>
              <a:gd name="connsiteY29" fmla="*/ 259609 h 2169176"/>
              <a:gd name="connsiteX30" fmla="*/ 2391286 w 2864351"/>
              <a:gd name="connsiteY30" fmla="*/ 265378 h 2169176"/>
              <a:gd name="connsiteX31" fmla="*/ 2411478 w 2864351"/>
              <a:gd name="connsiteY31" fmla="*/ 271147 h 2169176"/>
              <a:gd name="connsiteX32" fmla="*/ 2425900 w 2864351"/>
              <a:gd name="connsiteY32" fmla="*/ 279800 h 2169176"/>
              <a:gd name="connsiteX33" fmla="*/ 2437439 w 2864351"/>
              <a:gd name="connsiteY33" fmla="*/ 285570 h 2169176"/>
              <a:gd name="connsiteX34" fmla="*/ 2446092 w 2864351"/>
              <a:gd name="connsiteY34" fmla="*/ 294223 h 2169176"/>
              <a:gd name="connsiteX35" fmla="*/ 2451861 w 2864351"/>
              <a:gd name="connsiteY35" fmla="*/ 305761 h 2169176"/>
              <a:gd name="connsiteX36" fmla="*/ 2460515 w 2864351"/>
              <a:gd name="connsiteY36" fmla="*/ 328838 h 2169176"/>
              <a:gd name="connsiteX37" fmla="*/ 2460515 w 2864351"/>
              <a:gd name="connsiteY37" fmla="*/ 346145 h 2169176"/>
              <a:gd name="connsiteX38" fmla="*/ 2454746 w 2864351"/>
              <a:gd name="connsiteY38" fmla="*/ 458642 h 2169176"/>
              <a:gd name="connsiteX39" fmla="*/ 2437439 w 2864351"/>
              <a:gd name="connsiteY39" fmla="*/ 703828 h 2169176"/>
              <a:gd name="connsiteX40" fmla="*/ 2414362 w 2864351"/>
              <a:gd name="connsiteY40" fmla="*/ 1006705 h 2169176"/>
              <a:gd name="connsiteX41" fmla="*/ 2397055 w 2864351"/>
              <a:gd name="connsiteY41" fmla="*/ 1064396 h 2169176"/>
              <a:gd name="connsiteX42" fmla="*/ 2373979 w 2864351"/>
              <a:gd name="connsiteY42" fmla="*/ 1225930 h 2169176"/>
              <a:gd name="connsiteX43" fmla="*/ 2327826 w 2864351"/>
              <a:gd name="connsiteY43" fmla="*/ 1514385 h 2169176"/>
              <a:gd name="connsiteX44" fmla="*/ 2278789 w 2864351"/>
              <a:gd name="connsiteY44" fmla="*/ 1811493 h 2169176"/>
              <a:gd name="connsiteX45" fmla="*/ 2316288 w 2864351"/>
              <a:gd name="connsiteY45" fmla="*/ 2120139 h 2169176"/>
              <a:gd name="connsiteX46" fmla="*/ 2336480 w 2864351"/>
              <a:gd name="connsiteY46" fmla="*/ 2143215 h 2169176"/>
              <a:gd name="connsiteX47" fmla="*/ 2356671 w 2864351"/>
              <a:gd name="connsiteY47" fmla="*/ 2157638 h 2169176"/>
              <a:gd name="connsiteX48" fmla="*/ 2373979 w 2864351"/>
              <a:gd name="connsiteY48" fmla="*/ 2166291 h 2169176"/>
              <a:gd name="connsiteX49" fmla="*/ 2391286 w 2864351"/>
              <a:gd name="connsiteY49" fmla="*/ 2169176 h 2169176"/>
              <a:gd name="connsiteX50" fmla="*/ 2408593 w 2864351"/>
              <a:gd name="connsiteY50" fmla="*/ 2169176 h 2169176"/>
              <a:gd name="connsiteX51" fmla="*/ 2423016 w 2864351"/>
              <a:gd name="connsiteY51" fmla="*/ 2166291 h 2169176"/>
              <a:gd name="connsiteX52" fmla="*/ 2440323 w 2864351"/>
              <a:gd name="connsiteY52" fmla="*/ 2154753 h 2169176"/>
              <a:gd name="connsiteX53" fmla="*/ 2460515 w 2864351"/>
              <a:gd name="connsiteY53" fmla="*/ 2134561 h 2169176"/>
              <a:gd name="connsiteX54" fmla="*/ 2477822 w 2864351"/>
              <a:gd name="connsiteY54" fmla="*/ 2105716 h 2169176"/>
              <a:gd name="connsiteX55" fmla="*/ 2486476 w 2864351"/>
              <a:gd name="connsiteY55" fmla="*/ 2079755 h 2169176"/>
              <a:gd name="connsiteX56" fmla="*/ 2492245 w 2864351"/>
              <a:gd name="connsiteY56" fmla="*/ 2062448 h 2169176"/>
              <a:gd name="connsiteX57" fmla="*/ 2506668 w 2864351"/>
              <a:gd name="connsiteY57" fmla="*/ 2010526 h 2169176"/>
              <a:gd name="connsiteX58" fmla="*/ 2518206 w 2864351"/>
              <a:gd name="connsiteY58" fmla="*/ 1973027 h 2169176"/>
              <a:gd name="connsiteX59" fmla="*/ 2532628 w 2864351"/>
              <a:gd name="connsiteY59" fmla="*/ 1903798 h 2169176"/>
              <a:gd name="connsiteX60" fmla="*/ 2544167 w 2864351"/>
              <a:gd name="connsiteY60" fmla="*/ 1840338 h 2169176"/>
              <a:gd name="connsiteX61" fmla="*/ 2558589 w 2864351"/>
              <a:gd name="connsiteY61" fmla="*/ 1724956 h 2169176"/>
              <a:gd name="connsiteX62" fmla="*/ 2584550 w 2864351"/>
              <a:gd name="connsiteY62" fmla="*/ 1540346 h 2169176"/>
              <a:gd name="connsiteX63" fmla="*/ 2616280 w 2864351"/>
              <a:gd name="connsiteY63" fmla="*/ 1335543 h 2169176"/>
              <a:gd name="connsiteX64" fmla="*/ 2650895 w 2864351"/>
              <a:gd name="connsiteY64" fmla="*/ 1099011 h 2169176"/>
              <a:gd name="connsiteX65" fmla="*/ 2679740 w 2864351"/>
              <a:gd name="connsiteY65" fmla="*/ 894208 h 2169176"/>
              <a:gd name="connsiteX66" fmla="*/ 2708586 w 2864351"/>
              <a:gd name="connsiteY66" fmla="*/ 692290 h 2169176"/>
              <a:gd name="connsiteX67" fmla="*/ 2725893 w 2864351"/>
              <a:gd name="connsiteY67" fmla="*/ 568255 h 2169176"/>
              <a:gd name="connsiteX68" fmla="*/ 2734546 w 2864351"/>
              <a:gd name="connsiteY68" fmla="*/ 530756 h 2169176"/>
              <a:gd name="connsiteX69" fmla="*/ 2746085 w 2864351"/>
              <a:gd name="connsiteY69" fmla="*/ 501910 h 2169176"/>
              <a:gd name="connsiteX70" fmla="*/ 2757623 w 2864351"/>
              <a:gd name="connsiteY70" fmla="*/ 475949 h 2169176"/>
              <a:gd name="connsiteX71" fmla="*/ 2774930 w 2864351"/>
              <a:gd name="connsiteY71" fmla="*/ 447104 h 2169176"/>
              <a:gd name="connsiteX72" fmla="*/ 2795122 w 2864351"/>
              <a:gd name="connsiteY72" fmla="*/ 418259 h 2169176"/>
              <a:gd name="connsiteX73" fmla="*/ 2821083 w 2864351"/>
              <a:gd name="connsiteY73" fmla="*/ 392298 h 2169176"/>
              <a:gd name="connsiteX74" fmla="*/ 2835505 w 2864351"/>
              <a:gd name="connsiteY74" fmla="*/ 377875 h 2169176"/>
              <a:gd name="connsiteX75" fmla="*/ 2847044 w 2864351"/>
              <a:gd name="connsiteY75" fmla="*/ 366337 h 2169176"/>
              <a:gd name="connsiteX76" fmla="*/ 2855697 w 2864351"/>
              <a:gd name="connsiteY76" fmla="*/ 351914 h 2169176"/>
              <a:gd name="connsiteX77" fmla="*/ 2861466 w 2864351"/>
              <a:gd name="connsiteY77" fmla="*/ 340376 h 2169176"/>
              <a:gd name="connsiteX78" fmla="*/ 2864351 w 2864351"/>
              <a:gd name="connsiteY78" fmla="*/ 325953 h 2169176"/>
              <a:gd name="connsiteX79" fmla="*/ 2864351 w 2864351"/>
              <a:gd name="connsiteY79" fmla="*/ 314415 h 2169176"/>
              <a:gd name="connsiteX80" fmla="*/ 2861466 w 2864351"/>
              <a:gd name="connsiteY80" fmla="*/ 299992 h 2169176"/>
              <a:gd name="connsiteX81" fmla="*/ 2858582 w 2864351"/>
              <a:gd name="connsiteY81" fmla="*/ 285570 h 2169176"/>
              <a:gd name="connsiteX82" fmla="*/ 2844159 w 2864351"/>
              <a:gd name="connsiteY82" fmla="*/ 259609 h 2169176"/>
              <a:gd name="connsiteX83" fmla="*/ 2815314 w 2864351"/>
              <a:gd name="connsiteY83" fmla="*/ 224994 h 2169176"/>
              <a:gd name="connsiteX84" fmla="*/ 2754738 w 2864351"/>
              <a:gd name="connsiteY84" fmla="*/ 173072 h 2169176"/>
              <a:gd name="connsiteX85" fmla="*/ 2679740 w 2864351"/>
              <a:gd name="connsiteY85" fmla="*/ 112497 h 2169176"/>
              <a:gd name="connsiteX86" fmla="*/ 2584550 w 2864351"/>
              <a:gd name="connsiteY86" fmla="*/ 46153 h 2169176"/>
              <a:gd name="connsiteX87" fmla="*/ 2526859 w 2864351"/>
              <a:gd name="connsiteY87" fmla="*/ 14423 h 2169176"/>
              <a:gd name="connsiteX88" fmla="*/ 2500899 w 2864351"/>
              <a:gd name="connsiteY88" fmla="*/ 5769 h 2169176"/>
              <a:gd name="connsiteX89" fmla="*/ 2477822 w 2864351"/>
              <a:gd name="connsiteY89" fmla="*/ 0 h 2169176"/>
              <a:gd name="connsiteX90" fmla="*/ 2463399 w 2864351"/>
              <a:gd name="connsiteY90" fmla="*/ 0 h 2169176"/>
              <a:gd name="connsiteX91" fmla="*/ 2448977 w 2864351"/>
              <a:gd name="connsiteY91" fmla="*/ 5769 h 2169176"/>
              <a:gd name="connsiteX92" fmla="*/ 2437439 w 2864351"/>
              <a:gd name="connsiteY92" fmla="*/ 14423 h 2169176"/>
              <a:gd name="connsiteX93" fmla="*/ 2391286 w 2864351"/>
              <a:gd name="connsiteY93" fmla="*/ 28845 h 2169176"/>
              <a:gd name="connsiteX94" fmla="*/ 2264366 w 2864351"/>
              <a:gd name="connsiteY94" fmla="*/ 57691 h 2169176"/>
              <a:gd name="connsiteX95" fmla="*/ 2229752 w 2864351"/>
              <a:gd name="connsiteY95" fmla="*/ 63460 h 2169176"/>
              <a:gd name="connsiteX96" fmla="*/ 2125908 w 2864351"/>
              <a:gd name="connsiteY96" fmla="*/ 77883 h 2169176"/>
              <a:gd name="connsiteX97" fmla="*/ 1900914 w 2864351"/>
              <a:gd name="connsiteY97" fmla="*/ 106728 h 2169176"/>
              <a:gd name="connsiteX98" fmla="*/ 1664381 w 2864351"/>
              <a:gd name="connsiteY98" fmla="*/ 138458 h 2169176"/>
              <a:gd name="connsiteX99" fmla="*/ 1471117 w 2864351"/>
              <a:gd name="connsiteY99" fmla="*/ 164419 h 2169176"/>
              <a:gd name="connsiteX100" fmla="*/ 1387465 w 2864351"/>
              <a:gd name="connsiteY100" fmla="*/ 175957 h 2169176"/>
              <a:gd name="connsiteX101" fmla="*/ 928823 w 2864351"/>
              <a:gd name="connsiteY101" fmla="*/ 256724 h 2169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864351" h="2169176">
                <a:moveTo>
                  <a:pt x="928823" y="256724"/>
                </a:moveTo>
                <a:lnTo>
                  <a:pt x="793249" y="276916"/>
                </a:lnTo>
                <a:lnTo>
                  <a:pt x="651907" y="297108"/>
                </a:lnTo>
                <a:lnTo>
                  <a:pt x="533640" y="314415"/>
                </a:lnTo>
                <a:lnTo>
                  <a:pt x="447104" y="325953"/>
                </a:lnTo>
                <a:lnTo>
                  <a:pt x="392298" y="331722"/>
                </a:lnTo>
                <a:lnTo>
                  <a:pt x="331722" y="334607"/>
                </a:lnTo>
                <a:lnTo>
                  <a:pt x="253840" y="337491"/>
                </a:lnTo>
                <a:lnTo>
                  <a:pt x="190380" y="337491"/>
                </a:lnTo>
                <a:lnTo>
                  <a:pt x="141343" y="334607"/>
                </a:lnTo>
                <a:lnTo>
                  <a:pt x="89421" y="320184"/>
                </a:lnTo>
                <a:lnTo>
                  <a:pt x="66345" y="314415"/>
                </a:lnTo>
                <a:lnTo>
                  <a:pt x="0" y="299992"/>
                </a:lnTo>
                <a:lnTo>
                  <a:pt x="49037" y="493257"/>
                </a:lnTo>
                <a:lnTo>
                  <a:pt x="161534" y="513448"/>
                </a:lnTo>
                <a:lnTo>
                  <a:pt x="204803" y="519218"/>
                </a:lnTo>
                <a:lnTo>
                  <a:pt x="291339" y="513448"/>
                </a:lnTo>
                <a:lnTo>
                  <a:pt x="409605" y="499026"/>
                </a:lnTo>
                <a:lnTo>
                  <a:pt x="623061" y="473065"/>
                </a:lnTo>
                <a:lnTo>
                  <a:pt x="862478" y="438450"/>
                </a:lnTo>
                <a:lnTo>
                  <a:pt x="1159586" y="392298"/>
                </a:lnTo>
                <a:lnTo>
                  <a:pt x="1424964" y="343260"/>
                </a:lnTo>
                <a:lnTo>
                  <a:pt x="1499962" y="328838"/>
                </a:lnTo>
                <a:lnTo>
                  <a:pt x="1580729" y="317300"/>
                </a:lnTo>
                <a:lnTo>
                  <a:pt x="1696111" y="302877"/>
                </a:lnTo>
                <a:lnTo>
                  <a:pt x="1791301" y="294223"/>
                </a:lnTo>
                <a:lnTo>
                  <a:pt x="1973027" y="279800"/>
                </a:lnTo>
                <a:lnTo>
                  <a:pt x="2102832" y="271147"/>
                </a:lnTo>
                <a:lnTo>
                  <a:pt x="2229752" y="265378"/>
                </a:lnTo>
                <a:lnTo>
                  <a:pt x="2362440" y="259609"/>
                </a:lnTo>
                <a:lnTo>
                  <a:pt x="2391286" y="265378"/>
                </a:lnTo>
                <a:lnTo>
                  <a:pt x="2411478" y="271147"/>
                </a:lnTo>
                <a:lnTo>
                  <a:pt x="2425900" y="279800"/>
                </a:lnTo>
                <a:lnTo>
                  <a:pt x="2437439" y="285570"/>
                </a:lnTo>
                <a:lnTo>
                  <a:pt x="2446092" y="294223"/>
                </a:lnTo>
                <a:lnTo>
                  <a:pt x="2451861" y="305761"/>
                </a:lnTo>
                <a:lnTo>
                  <a:pt x="2460515" y="328838"/>
                </a:lnTo>
                <a:lnTo>
                  <a:pt x="2460515" y="346145"/>
                </a:lnTo>
                <a:lnTo>
                  <a:pt x="2454746" y="458642"/>
                </a:lnTo>
                <a:lnTo>
                  <a:pt x="2437439" y="703828"/>
                </a:lnTo>
                <a:lnTo>
                  <a:pt x="2414362" y="1006705"/>
                </a:lnTo>
                <a:lnTo>
                  <a:pt x="2397055" y="1064396"/>
                </a:lnTo>
                <a:lnTo>
                  <a:pt x="2373979" y="1225930"/>
                </a:lnTo>
                <a:lnTo>
                  <a:pt x="2327826" y="1514385"/>
                </a:lnTo>
                <a:lnTo>
                  <a:pt x="2278789" y="1811493"/>
                </a:lnTo>
                <a:lnTo>
                  <a:pt x="2316288" y="2120139"/>
                </a:lnTo>
                <a:lnTo>
                  <a:pt x="2336480" y="2143215"/>
                </a:lnTo>
                <a:lnTo>
                  <a:pt x="2356671" y="2157638"/>
                </a:lnTo>
                <a:lnTo>
                  <a:pt x="2373979" y="2166291"/>
                </a:lnTo>
                <a:lnTo>
                  <a:pt x="2391286" y="2169176"/>
                </a:lnTo>
                <a:lnTo>
                  <a:pt x="2408593" y="2169176"/>
                </a:lnTo>
                <a:lnTo>
                  <a:pt x="2423016" y="2166291"/>
                </a:lnTo>
                <a:lnTo>
                  <a:pt x="2440323" y="2154753"/>
                </a:lnTo>
                <a:lnTo>
                  <a:pt x="2460515" y="2134561"/>
                </a:lnTo>
                <a:lnTo>
                  <a:pt x="2477822" y="2105716"/>
                </a:lnTo>
                <a:lnTo>
                  <a:pt x="2486476" y="2079755"/>
                </a:lnTo>
                <a:lnTo>
                  <a:pt x="2492245" y="2062448"/>
                </a:lnTo>
                <a:lnTo>
                  <a:pt x="2506668" y="2010526"/>
                </a:lnTo>
                <a:lnTo>
                  <a:pt x="2518206" y="1973027"/>
                </a:lnTo>
                <a:lnTo>
                  <a:pt x="2532628" y="1903798"/>
                </a:lnTo>
                <a:lnTo>
                  <a:pt x="2544167" y="1840338"/>
                </a:lnTo>
                <a:lnTo>
                  <a:pt x="2558589" y="1724956"/>
                </a:lnTo>
                <a:lnTo>
                  <a:pt x="2584550" y="1540346"/>
                </a:lnTo>
                <a:lnTo>
                  <a:pt x="2616280" y="1335543"/>
                </a:lnTo>
                <a:lnTo>
                  <a:pt x="2650895" y="1099011"/>
                </a:lnTo>
                <a:lnTo>
                  <a:pt x="2679740" y="894208"/>
                </a:lnTo>
                <a:lnTo>
                  <a:pt x="2708586" y="692290"/>
                </a:lnTo>
                <a:lnTo>
                  <a:pt x="2725893" y="568255"/>
                </a:lnTo>
                <a:lnTo>
                  <a:pt x="2734546" y="530756"/>
                </a:lnTo>
                <a:lnTo>
                  <a:pt x="2746085" y="501910"/>
                </a:lnTo>
                <a:lnTo>
                  <a:pt x="2757623" y="475949"/>
                </a:lnTo>
                <a:lnTo>
                  <a:pt x="2774930" y="447104"/>
                </a:lnTo>
                <a:lnTo>
                  <a:pt x="2795122" y="418259"/>
                </a:lnTo>
                <a:lnTo>
                  <a:pt x="2821083" y="392298"/>
                </a:lnTo>
                <a:lnTo>
                  <a:pt x="2835505" y="377875"/>
                </a:lnTo>
                <a:lnTo>
                  <a:pt x="2847044" y="366337"/>
                </a:lnTo>
                <a:lnTo>
                  <a:pt x="2855697" y="351914"/>
                </a:lnTo>
                <a:lnTo>
                  <a:pt x="2861466" y="340376"/>
                </a:lnTo>
                <a:lnTo>
                  <a:pt x="2864351" y="325953"/>
                </a:lnTo>
                <a:lnTo>
                  <a:pt x="2864351" y="314415"/>
                </a:lnTo>
                <a:lnTo>
                  <a:pt x="2861466" y="299992"/>
                </a:lnTo>
                <a:lnTo>
                  <a:pt x="2858582" y="285570"/>
                </a:lnTo>
                <a:lnTo>
                  <a:pt x="2844159" y="259609"/>
                </a:lnTo>
                <a:lnTo>
                  <a:pt x="2815314" y="224994"/>
                </a:lnTo>
                <a:lnTo>
                  <a:pt x="2754738" y="173072"/>
                </a:lnTo>
                <a:lnTo>
                  <a:pt x="2679740" y="112497"/>
                </a:lnTo>
                <a:lnTo>
                  <a:pt x="2584550" y="46153"/>
                </a:lnTo>
                <a:lnTo>
                  <a:pt x="2526859" y="14423"/>
                </a:lnTo>
                <a:lnTo>
                  <a:pt x="2500899" y="5769"/>
                </a:lnTo>
                <a:lnTo>
                  <a:pt x="2477822" y="0"/>
                </a:lnTo>
                <a:lnTo>
                  <a:pt x="2463399" y="0"/>
                </a:lnTo>
                <a:lnTo>
                  <a:pt x="2448977" y="5769"/>
                </a:lnTo>
                <a:lnTo>
                  <a:pt x="2437439" y="14423"/>
                </a:lnTo>
                <a:lnTo>
                  <a:pt x="2391286" y="28845"/>
                </a:lnTo>
                <a:lnTo>
                  <a:pt x="2264366" y="57691"/>
                </a:lnTo>
                <a:lnTo>
                  <a:pt x="2229752" y="63460"/>
                </a:lnTo>
                <a:lnTo>
                  <a:pt x="2125908" y="77883"/>
                </a:lnTo>
                <a:lnTo>
                  <a:pt x="1900914" y="106728"/>
                </a:lnTo>
                <a:lnTo>
                  <a:pt x="1664381" y="138458"/>
                </a:lnTo>
                <a:lnTo>
                  <a:pt x="1471117" y="164419"/>
                </a:lnTo>
                <a:lnTo>
                  <a:pt x="1387465" y="175957"/>
                </a:lnTo>
                <a:lnTo>
                  <a:pt x="928823" y="25672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9180C6AA-0181-4718-B216-6DDBD5EC9A0F}"/>
              </a:ext>
            </a:extLst>
          </p:cNvPr>
          <p:cNvSpPr/>
          <p:nvPr/>
        </p:nvSpPr>
        <p:spPr>
          <a:xfrm rot="16200000">
            <a:off x="3902869" y="4071144"/>
            <a:ext cx="2524125" cy="515937"/>
          </a:xfrm>
          <a:custGeom>
            <a:avLst/>
            <a:gdLst>
              <a:gd name="connsiteX0" fmla="*/ 1338262 w 2524125"/>
              <a:gd name="connsiteY0" fmla="*/ 173832 h 516732"/>
              <a:gd name="connsiteX1" fmla="*/ 1135856 w 2524125"/>
              <a:gd name="connsiteY1" fmla="*/ 173832 h 516732"/>
              <a:gd name="connsiteX2" fmla="*/ 952500 w 2524125"/>
              <a:gd name="connsiteY2" fmla="*/ 171450 h 516732"/>
              <a:gd name="connsiteX3" fmla="*/ 747712 w 2524125"/>
              <a:gd name="connsiteY3" fmla="*/ 173832 h 516732"/>
              <a:gd name="connsiteX4" fmla="*/ 564356 w 2524125"/>
              <a:gd name="connsiteY4" fmla="*/ 173832 h 516732"/>
              <a:gd name="connsiteX5" fmla="*/ 333375 w 2524125"/>
              <a:gd name="connsiteY5" fmla="*/ 173832 h 516732"/>
              <a:gd name="connsiteX6" fmla="*/ 0 w 2524125"/>
              <a:gd name="connsiteY6" fmla="*/ 173832 h 516732"/>
              <a:gd name="connsiteX7" fmla="*/ 16668 w 2524125"/>
              <a:gd name="connsiteY7" fmla="*/ 397669 h 516732"/>
              <a:gd name="connsiteX8" fmla="*/ 185737 w 2524125"/>
              <a:gd name="connsiteY8" fmla="*/ 400050 h 516732"/>
              <a:gd name="connsiteX9" fmla="*/ 376237 w 2524125"/>
              <a:gd name="connsiteY9" fmla="*/ 407194 h 516732"/>
              <a:gd name="connsiteX10" fmla="*/ 611981 w 2524125"/>
              <a:gd name="connsiteY10" fmla="*/ 414338 h 516732"/>
              <a:gd name="connsiteX11" fmla="*/ 845343 w 2524125"/>
              <a:gd name="connsiteY11" fmla="*/ 419100 h 516732"/>
              <a:gd name="connsiteX12" fmla="*/ 1107281 w 2524125"/>
              <a:gd name="connsiteY12" fmla="*/ 419100 h 516732"/>
              <a:gd name="connsiteX13" fmla="*/ 1293018 w 2524125"/>
              <a:gd name="connsiteY13" fmla="*/ 419100 h 516732"/>
              <a:gd name="connsiteX14" fmla="*/ 1490662 w 2524125"/>
              <a:gd name="connsiteY14" fmla="*/ 419100 h 516732"/>
              <a:gd name="connsiteX15" fmla="*/ 1647825 w 2524125"/>
              <a:gd name="connsiteY15" fmla="*/ 419100 h 516732"/>
              <a:gd name="connsiteX16" fmla="*/ 1781175 w 2524125"/>
              <a:gd name="connsiteY16" fmla="*/ 442913 h 516732"/>
              <a:gd name="connsiteX17" fmla="*/ 1847850 w 2524125"/>
              <a:gd name="connsiteY17" fmla="*/ 438150 h 516732"/>
              <a:gd name="connsiteX18" fmla="*/ 1907381 w 2524125"/>
              <a:gd name="connsiteY18" fmla="*/ 433388 h 516732"/>
              <a:gd name="connsiteX19" fmla="*/ 1962150 w 2524125"/>
              <a:gd name="connsiteY19" fmla="*/ 433388 h 516732"/>
              <a:gd name="connsiteX20" fmla="*/ 2016918 w 2524125"/>
              <a:gd name="connsiteY20" fmla="*/ 433388 h 516732"/>
              <a:gd name="connsiteX21" fmla="*/ 2064543 w 2524125"/>
              <a:gd name="connsiteY21" fmla="*/ 435769 h 516732"/>
              <a:gd name="connsiteX22" fmla="*/ 2116931 w 2524125"/>
              <a:gd name="connsiteY22" fmla="*/ 440532 h 516732"/>
              <a:gd name="connsiteX23" fmla="*/ 2166937 w 2524125"/>
              <a:gd name="connsiteY23" fmla="*/ 450057 h 516732"/>
              <a:gd name="connsiteX24" fmla="*/ 2190750 w 2524125"/>
              <a:gd name="connsiteY24" fmla="*/ 457200 h 516732"/>
              <a:gd name="connsiteX25" fmla="*/ 2202656 w 2524125"/>
              <a:gd name="connsiteY25" fmla="*/ 461963 h 516732"/>
              <a:gd name="connsiteX26" fmla="*/ 2214562 w 2524125"/>
              <a:gd name="connsiteY26" fmla="*/ 471488 h 516732"/>
              <a:gd name="connsiteX27" fmla="*/ 2233612 w 2524125"/>
              <a:gd name="connsiteY27" fmla="*/ 488157 h 516732"/>
              <a:gd name="connsiteX28" fmla="*/ 2252662 w 2524125"/>
              <a:gd name="connsiteY28" fmla="*/ 500063 h 516732"/>
              <a:gd name="connsiteX29" fmla="*/ 2281237 w 2524125"/>
              <a:gd name="connsiteY29" fmla="*/ 511969 h 516732"/>
              <a:gd name="connsiteX30" fmla="*/ 2309812 w 2524125"/>
              <a:gd name="connsiteY30" fmla="*/ 516732 h 516732"/>
              <a:gd name="connsiteX31" fmla="*/ 2326481 w 2524125"/>
              <a:gd name="connsiteY31" fmla="*/ 516732 h 516732"/>
              <a:gd name="connsiteX32" fmla="*/ 2343150 w 2524125"/>
              <a:gd name="connsiteY32" fmla="*/ 509588 h 516732"/>
              <a:gd name="connsiteX33" fmla="*/ 2366962 w 2524125"/>
              <a:gd name="connsiteY33" fmla="*/ 492919 h 516732"/>
              <a:gd name="connsiteX34" fmla="*/ 2386012 w 2524125"/>
              <a:gd name="connsiteY34" fmla="*/ 471488 h 516732"/>
              <a:gd name="connsiteX35" fmla="*/ 2407443 w 2524125"/>
              <a:gd name="connsiteY35" fmla="*/ 435769 h 516732"/>
              <a:gd name="connsiteX36" fmla="*/ 2428875 w 2524125"/>
              <a:gd name="connsiteY36" fmla="*/ 397669 h 516732"/>
              <a:gd name="connsiteX37" fmla="*/ 2450306 w 2524125"/>
              <a:gd name="connsiteY37" fmla="*/ 364332 h 516732"/>
              <a:gd name="connsiteX38" fmla="*/ 2466975 w 2524125"/>
              <a:gd name="connsiteY38" fmla="*/ 330994 h 516732"/>
              <a:gd name="connsiteX39" fmla="*/ 2483643 w 2524125"/>
              <a:gd name="connsiteY39" fmla="*/ 288132 h 516732"/>
              <a:gd name="connsiteX40" fmla="*/ 2493168 w 2524125"/>
              <a:gd name="connsiteY40" fmla="*/ 254794 h 516732"/>
              <a:gd name="connsiteX41" fmla="*/ 2505075 w 2524125"/>
              <a:gd name="connsiteY41" fmla="*/ 207169 h 516732"/>
              <a:gd name="connsiteX42" fmla="*/ 2512218 w 2524125"/>
              <a:gd name="connsiteY42" fmla="*/ 161925 h 516732"/>
              <a:gd name="connsiteX43" fmla="*/ 2521743 w 2524125"/>
              <a:gd name="connsiteY43" fmla="*/ 102394 h 516732"/>
              <a:gd name="connsiteX44" fmla="*/ 2524125 w 2524125"/>
              <a:gd name="connsiteY44" fmla="*/ 57150 h 516732"/>
              <a:gd name="connsiteX45" fmla="*/ 2521743 w 2524125"/>
              <a:gd name="connsiteY45" fmla="*/ 28575 h 516732"/>
              <a:gd name="connsiteX46" fmla="*/ 2516981 w 2524125"/>
              <a:gd name="connsiteY46" fmla="*/ 11907 h 516732"/>
              <a:gd name="connsiteX47" fmla="*/ 2509837 w 2524125"/>
              <a:gd name="connsiteY47" fmla="*/ 2382 h 516732"/>
              <a:gd name="connsiteX48" fmla="*/ 2502693 w 2524125"/>
              <a:gd name="connsiteY48" fmla="*/ 0 h 516732"/>
              <a:gd name="connsiteX49" fmla="*/ 2490787 w 2524125"/>
              <a:gd name="connsiteY49" fmla="*/ 0 h 516732"/>
              <a:gd name="connsiteX50" fmla="*/ 2471737 w 2524125"/>
              <a:gd name="connsiteY50" fmla="*/ 7144 h 516732"/>
              <a:gd name="connsiteX51" fmla="*/ 2450306 w 2524125"/>
              <a:gd name="connsiteY51" fmla="*/ 21432 h 516732"/>
              <a:gd name="connsiteX52" fmla="*/ 2433637 w 2524125"/>
              <a:gd name="connsiteY52" fmla="*/ 42863 h 516732"/>
              <a:gd name="connsiteX53" fmla="*/ 2407443 w 2524125"/>
              <a:gd name="connsiteY53" fmla="*/ 76200 h 516732"/>
              <a:gd name="connsiteX54" fmla="*/ 2364581 w 2524125"/>
              <a:gd name="connsiteY54" fmla="*/ 119063 h 516732"/>
              <a:gd name="connsiteX55" fmla="*/ 2324100 w 2524125"/>
              <a:gd name="connsiteY55" fmla="*/ 142875 h 516732"/>
              <a:gd name="connsiteX56" fmla="*/ 2290762 w 2524125"/>
              <a:gd name="connsiteY56" fmla="*/ 154782 h 516732"/>
              <a:gd name="connsiteX57" fmla="*/ 2243137 w 2524125"/>
              <a:gd name="connsiteY57" fmla="*/ 166688 h 516732"/>
              <a:gd name="connsiteX58" fmla="*/ 2197893 w 2524125"/>
              <a:gd name="connsiteY58" fmla="*/ 173832 h 516732"/>
              <a:gd name="connsiteX59" fmla="*/ 2100262 w 2524125"/>
              <a:gd name="connsiteY59" fmla="*/ 176213 h 516732"/>
              <a:gd name="connsiteX60" fmla="*/ 2005012 w 2524125"/>
              <a:gd name="connsiteY60" fmla="*/ 183357 h 516732"/>
              <a:gd name="connsiteX61" fmla="*/ 1845468 w 2524125"/>
              <a:gd name="connsiteY61" fmla="*/ 183357 h 516732"/>
              <a:gd name="connsiteX62" fmla="*/ 1738312 w 2524125"/>
              <a:gd name="connsiteY62" fmla="*/ 173832 h 516732"/>
              <a:gd name="connsiteX63" fmla="*/ 1338262 w 2524125"/>
              <a:gd name="connsiteY63" fmla="*/ 173832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24125" h="516732">
                <a:moveTo>
                  <a:pt x="1338262" y="173832"/>
                </a:moveTo>
                <a:lnTo>
                  <a:pt x="1135856" y="173832"/>
                </a:lnTo>
                <a:lnTo>
                  <a:pt x="952500" y="171450"/>
                </a:lnTo>
                <a:lnTo>
                  <a:pt x="747712" y="173832"/>
                </a:lnTo>
                <a:lnTo>
                  <a:pt x="564356" y="173832"/>
                </a:lnTo>
                <a:lnTo>
                  <a:pt x="333375" y="173832"/>
                </a:lnTo>
                <a:lnTo>
                  <a:pt x="0" y="173832"/>
                </a:lnTo>
                <a:lnTo>
                  <a:pt x="16668" y="397669"/>
                </a:lnTo>
                <a:lnTo>
                  <a:pt x="185737" y="400050"/>
                </a:lnTo>
                <a:lnTo>
                  <a:pt x="376237" y="407194"/>
                </a:lnTo>
                <a:lnTo>
                  <a:pt x="611981" y="414338"/>
                </a:lnTo>
                <a:lnTo>
                  <a:pt x="845343" y="419100"/>
                </a:lnTo>
                <a:lnTo>
                  <a:pt x="1107281" y="419100"/>
                </a:lnTo>
                <a:lnTo>
                  <a:pt x="1293018" y="419100"/>
                </a:lnTo>
                <a:lnTo>
                  <a:pt x="1490662" y="419100"/>
                </a:lnTo>
                <a:lnTo>
                  <a:pt x="1647825" y="419100"/>
                </a:lnTo>
                <a:lnTo>
                  <a:pt x="1781175" y="442913"/>
                </a:lnTo>
                <a:lnTo>
                  <a:pt x="1847850" y="438150"/>
                </a:lnTo>
                <a:lnTo>
                  <a:pt x="1907381" y="433388"/>
                </a:lnTo>
                <a:lnTo>
                  <a:pt x="1962150" y="433388"/>
                </a:lnTo>
                <a:lnTo>
                  <a:pt x="2016918" y="433388"/>
                </a:lnTo>
                <a:lnTo>
                  <a:pt x="2064543" y="435769"/>
                </a:lnTo>
                <a:lnTo>
                  <a:pt x="2116931" y="440532"/>
                </a:lnTo>
                <a:lnTo>
                  <a:pt x="2166937" y="450057"/>
                </a:lnTo>
                <a:lnTo>
                  <a:pt x="2190750" y="457200"/>
                </a:lnTo>
                <a:lnTo>
                  <a:pt x="2202656" y="461963"/>
                </a:lnTo>
                <a:lnTo>
                  <a:pt x="2214562" y="471488"/>
                </a:lnTo>
                <a:lnTo>
                  <a:pt x="2233612" y="488157"/>
                </a:lnTo>
                <a:lnTo>
                  <a:pt x="2252662" y="500063"/>
                </a:lnTo>
                <a:lnTo>
                  <a:pt x="2281237" y="511969"/>
                </a:lnTo>
                <a:lnTo>
                  <a:pt x="2309812" y="516732"/>
                </a:lnTo>
                <a:lnTo>
                  <a:pt x="2326481" y="516732"/>
                </a:lnTo>
                <a:lnTo>
                  <a:pt x="2343150" y="509588"/>
                </a:lnTo>
                <a:lnTo>
                  <a:pt x="2366962" y="492919"/>
                </a:lnTo>
                <a:lnTo>
                  <a:pt x="2386012" y="471488"/>
                </a:lnTo>
                <a:lnTo>
                  <a:pt x="2407443" y="435769"/>
                </a:lnTo>
                <a:lnTo>
                  <a:pt x="2428875" y="397669"/>
                </a:lnTo>
                <a:lnTo>
                  <a:pt x="2450306" y="364332"/>
                </a:lnTo>
                <a:lnTo>
                  <a:pt x="2466975" y="330994"/>
                </a:lnTo>
                <a:lnTo>
                  <a:pt x="2483643" y="288132"/>
                </a:lnTo>
                <a:lnTo>
                  <a:pt x="2493168" y="254794"/>
                </a:lnTo>
                <a:lnTo>
                  <a:pt x="2505075" y="207169"/>
                </a:lnTo>
                <a:lnTo>
                  <a:pt x="2512218" y="161925"/>
                </a:lnTo>
                <a:lnTo>
                  <a:pt x="2521743" y="102394"/>
                </a:lnTo>
                <a:lnTo>
                  <a:pt x="2524125" y="57150"/>
                </a:lnTo>
                <a:lnTo>
                  <a:pt x="2521743" y="28575"/>
                </a:lnTo>
                <a:lnTo>
                  <a:pt x="2516981" y="11907"/>
                </a:lnTo>
                <a:lnTo>
                  <a:pt x="2509837" y="2382"/>
                </a:lnTo>
                <a:lnTo>
                  <a:pt x="2502693" y="0"/>
                </a:lnTo>
                <a:lnTo>
                  <a:pt x="2490787" y="0"/>
                </a:lnTo>
                <a:lnTo>
                  <a:pt x="2471737" y="7144"/>
                </a:lnTo>
                <a:lnTo>
                  <a:pt x="2450306" y="21432"/>
                </a:lnTo>
                <a:lnTo>
                  <a:pt x="2433637" y="42863"/>
                </a:lnTo>
                <a:lnTo>
                  <a:pt x="2407443" y="76200"/>
                </a:lnTo>
                <a:lnTo>
                  <a:pt x="2364581" y="119063"/>
                </a:lnTo>
                <a:lnTo>
                  <a:pt x="2324100" y="142875"/>
                </a:lnTo>
                <a:lnTo>
                  <a:pt x="2290762" y="154782"/>
                </a:lnTo>
                <a:lnTo>
                  <a:pt x="2243137" y="166688"/>
                </a:lnTo>
                <a:lnTo>
                  <a:pt x="2197893" y="173832"/>
                </a:lnTo>
                <a:lnTo>
                  <a:pt x="2100262" y="176213"/>
                </a:lnTo>
                <a:lnTo>
                  <a:pt x="2005012" y="183357"/>
                </a:lnTo>
                <a:lnTo>
                  <a:pt x="1845468" y="183357"/>
                </a:lnTo>
                <a:lnTo>
                  <a:pt x="1738312" y="173832"/>
                </a:lnTo>
                <a:lnTo>
                  <a:pt x="1338262" y="173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951F3478-F539-4155-94D8-58287DFBA360}"/>
              </a:ext>
            </a:extLst>
          </p:cNvPr>
          <p:cNvSpPr/>
          <p:nvPr/>
        </p:nvSpPr>
        <p:spPr>
          <a:xfrm>
            <a:off x="4095750" y="4478338"/>
            <a:ext cx="2322513" cy="419100"/>
          </a:xfrm>
          <a:custGeom>
            <a:avLst/>
            <a:gdLst>
              <a:gd name="connsiteX0" fmla="*/ 1800225 w 2321719"/>
              <a:gd name="connsiteY0" fmla="*/ 221457 h 419100"/>
              <a:gd name="connsiteX1" fmla="*/ 1662113 w 2321719"/>
              <a:gd name="connsiteY1" fmla="*/ 238125 h 419100"/>
              <a:gd name="connsiteX2" fmla="*/ 1483519 w 2321719"/>
              <a:gd name="connsiteY2" fmla="*/ 261938 h 419100"/>
              <a:gd name="connsiteX3" fmla="*/ 1369219 w 2321719"/>
              <a:gd name="connsiteY3" fmla="*/ 273844 h 419100"/>
              <a:gd name="connsiteX4" fmla="*/ 1223963 w 2321719"/>
              <a:gd name="connsiteY4" fmla="*/ 290513 h 419100"/>
              <a:gd name="connsiteX5" fmla="*/ 995363 w 2321719"/>
              <a:gd name="connsiteY5" fmla="*/ 333375 h 419100"/>
              <a:gd name="connsiteX6" fmla="*/ 828675 w 2321719"/>
              <a:gd name="connsiteY6" fmla="*/ 354807 h 419100"/>
              <a:gd name="connsiteX7" fmla="*/ 697706 w 2321719"/>
              <a:gd name="connsiteY7" fmla="*/ 371475 h 419100"/>
              <a:gd name="connsiteX8" fmla="*/ 564356 w 2321719"/>
              <a:gd name="connsiteY8" fmla="*/ 383382 h 419100"/>
              <a:gd name="connsiteX9" fmla="*/ 452438 w 2321719"/>
              <a:gd name="connsiteY9" fmla="*/ 392907 h 419100"/>
              <a:gd name="connsiteX10" fmla="*/ 369094 w 2321719"/>
              <a:gd name="connsiteY10" fmla="*/ 400050 h 419100"/>
              <a:gd name="connsiteX11" fmla="*/ 335756 w 2321719"/>
              <a:gd name="connsiteY11" fmla="*/ 407194 h 419100"/>
              <a:gd name="connsiteX12" fmla="*/ 269081 w 2321719"/>
              <a:gd name="connsiteY12" fmla="*/ 416719 h 419100"/>
              <a:gd name="connsiteX13" fmla="*/ 235744 w 2321719"/>
              <a:gd name="connsiteY13" fmla="*/ 419100 h 419100"/>
              <a:gd name="connsiteX14" fmla="*/ 200025 w 2321719"/>
              <a:gd name="connsiteY14" fmla="*/ 419100 h 419100"/>
              <a:gd name="connsiteX15" fmla="*/ 161925 w 2321719"/>
              <a:gd name="connsiteY15" fmla="*/ 414338 h 419100"/>
              <a:gd name="connsiteX16" fmla="*/ 114300 w 2321719"/>
              <a:gd name="connsiteY16" fmla="*/ 402432 h 419100"/>
              <a:gd name="connsiteX17" fmla="*/ 4763 w 2321719"/>
              <a:gd name="connsiteY17" fmla="*/ 359569 h 419100"/>
              <a:gd name="connsiteX18" fmla="*/ 0 w 2321719"/>
              <a:gd name="connsiteY18" fmla="*/ 245269 h 419100"/>
              <a:gd name="connsiteX19" fmla="*/ 133350 w 2321719"/>
              <a:gd name="connsiteY19" fmla="*/ 245269 h 419100"/>
              <a:gd name="connsiteX20" fmla="*/ 295275 w 2321719"/>
              <a:gd name="connsiteY20" fmla="*/ 245269 h 419100"/>
              <a:gd name="connsiteX21" fmla="*/ 371475 w 2321719"/>
              <a:gd name="connsiteY21" fmla="*/ 233363 h 419100"/>
              <a:gd name="connsiteX22" fmla="*/ 571500 w 2321719"/>
              <a:gd name="connsiteY22" fmla="*/ 207169 h 419100"/>
              <a:gd name="connsiteX23" fmla="*/ 800100 w 2321719"/>
              <a:gd name="connsiteY23" fmla="*/ 178594 h 419100"/>
              <a:gd name="connsiteX24" fmla="*/ 1014413 w 2321719"/>
              <a:gd name="connsiteY24" fmla="*/ 152400 h 419100"/>
              <a:gd name="connsiteX25" fmla="*/ 1216819 w 2321719"/>
              <a:gd name="connsiteY25" fmla="*/ 114300 h 419100"/>
              <a:gd name="connsiteX26" fmla="*/ 1419225 w 2321719"/>
              <a:gd name="connsiteY26" fmla="*/ 85725 h 419100"/>
              <a:gd name="connsiteX27" fmla="*/ 1626394 w 2321719"/>
              <a:gd name="connsiteY27" fmla="*/ 54769 h 419100"/>
              <a:gd name="connsiteX28" fmla="*/ 1814513 w 2321719"/>
              <a:gd name="connsiteY28" fmla="*/ 26194 h 419100"/>
              <a:gd name="connsiteX29" fmla="*/ 1981200 w 2321719"/>
              <a:gd name="connsiteY29" fmla="*/ 0 h 419100"/>
              <a:gd name="connsiteX30" fmla="*/ 1993106 w 2321719"/>
              <a:gd name="connsiteY30" fmla="*/ 0 h 419100"/>
              <a:gd name="connsiteX31" fmla="*/ 2047875 w 2321719"/>
              <a:gd name="connsiteY31" fmla="*/ 9525 h 419100"/>
              <a:gd name="connsiteX32" fmla="*/ 2102644 w 2321719"/>
              <a:gd name="connsiteY32" fmla="*/ 23813 h 419100"/>
              <a:gd name="connsiteX33" fmla="*/ 2145506 w 2321719"/>
              <a:gd name="connsiteY33" fmla="*/ 38100 h 419100"/>
              <a:gd name="connsiteX34" fmla="*/ 2197894 w 2321719"/>
              <a:gd name="connsiteY34" fmla="*/ 61913 h 419100"/>
              <a:gd name="connsiteX35" fmla="*/ 2245519 w 2321719"/>
              <a:gd name="connsiteY35" fmla="*/ 95250 h 419100"/>
              <a:gd name="connsiteX36" fmla="*/ 2300288 w 2321719"/>
              <a:gd name="connsiteY36" fmla="*/ 135732 h 419100"/>
              <a:gd name="connsiteX37" fmla="*/ 2321719 w 2321719"/>
              <a:gd name="connsiteY37" fmla="*/ 150019 h 419100"/>
              <a:gd name="connsiteX38" fmla="*/ 2302669 w 2321719"/>
              <a:gd name="connsiteY38" fmla="*/ 228600 h 419100"/>
              <a:gd name="connsiteX39" fmla="*/ 2164556 w 2321719"/>
              <a:gd name="connsiteY39" fmla="*/ 216694 h 419100"/>
              <a:gd name="connsiteX40" fmla="*/ 2076450 w 2321719"/>
              <a:gd name="connsiteY40" fmla="*/ 211932 h 419100"/>
              <a:gd name="connsiteX41" fmla="*/ 1962150 w 2321719"/>
              <a:gd name="connsiteY41" fmla="*/ 211932 h 419100"/>
              <a:gd name="connsiteX42" fmla="*/ 1800225 w 2321719"/>
              <a:gd name="connsiteY42" fmla="*/ 221457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21719" h="419100">
                <a:moveTo>
                  <a:pt x="1800225" y="221457"/>
                </a:moveTo>
                <a:lnTo>
                  <a:pt x="1662113" y="238125"/>
                </a:lnTo>
                <a:lnTo>
                  <a:pt x="1483519" y="261938"/>
                </a:lnTo>
                <a:lnTo>
                  <a:pt x="1369219" y="273844"/>
                </a:lnTo>
                <a:lnTo>
                  <a:pt x="1223963" y="290513"/>
                </a:lnTo>
                <a:lnTo>
                  <a:pt x="995363" y="333375"/>
                </a:lnTo>
                <a:lnTo>
                  <a:pt x="828675" y="354807"/>
                </a:lnTo>
                <a:lnTo>
                  <a:pt x="697706" y="371475"/>
                </a:lnTo>
                <a:lnTo>
                  <a:pt x="564356" y="383382"/>
                </a:lnTo>
                <a:lnTo>
                  <a:pt x="452438" y="392907"/>
                </a:lnTo>
                <a:lnTo>
                  <a:pt x="369094" y="400050"/>
                </a:lnTo>
                <a:lnTo>
                  <a:pt x="335756" y="407194"/>
                </a:lnTo>
                <a:lnTo>
                  <a:pt x="269081" y="416719"/>
                </a:lnTo>
                <a:lnTo>
                  <a:pt x="235744" y="419100"/>
                </a:lnTo>
                <a:lnTo>
                  <a:pt x="200025" y="419100"/>
                </a:lnTo>
                <a:lnTo>
                  <a:pt x="161925" y="414338"/>
                </a:lnTo>
                <a:lnTo>
                  <a:pt x="114300" y="402432"/>
                </a:lnTo>
                <a:lnTo>
                  <a:pt x="4763" y="359569"/>
                </a:lnTo>
                <a:lnTo>
                  <a:pt x="0" y="245269"/>
                </a:lnTo>
                <a:lnTo>
                  <a:pt x="133350" y="245269"/>
                </a:lnTo>
                <a:lnTo>
                  <a:pt x="295275" y="245269"/>
                </a:lnTo>
                <a:lnTo>
                  <a:pt x="371475" y="233363"/>
                </a:lnTo>
                <a:lnTo>
                  <a:pt x="571500" y="207169"/>
                </a:lnTo>
                <a:lnTo>
                  <a:pt x="800100" y="178594"/>
                </a:lnTo>
                <a:lnTo>
                  <a:pt x="1014413" y="152400"/>
                </a:lnTo>
                <a:lnTo>
                  <a:pt x="1216819" y="114300"/>
                </a:lnTo>
                <a:lnTo>
                  <a:pt x="1419225" y="85725"/>
                </a:lnTo>
                <a:lnTo>
                  <a:pt x="1626394" y="54769"/>
                </a:lnTo>
                <a:lnTo>
                  <a:pt x="1814513" y="26194"/>
                </a:lnTo>
                <a:lnTo>
                  <a:pt x="1981200" y="0"/>
                </a:lnTo>
                <a:lnTo>
                  <a:pt x="1993106" y="0"/>
                </a:lnTo>
                <a:lnTo>
                  <a:pt x="2047875" y="9525"/>
                </a:lnTo>
                <a:lnTo>
                  <a:pt x="2102644" y="23813"/>
                </a:lnTo>
                <a:lnTo>
                  <a:pt x="2145506" y="38100"/>
                </a:lnTo>
                <a:lnTo>
                  <a:pt x="2197894" y="61913"/>
                </a:lnTo>
                <a:lnTo>
                  <a:pt x="2245519" y="95250"/>
                </a:lnTo>
                <a:lnTo>
                  <a:pt x="2300288" y="135732"/>
                </a:lnTo>
                <a:lnTo>
                  <a:pt x="2321719" y="150019"/>
                </a:lnTo>
                <a:lnTo>
                  <a:pt x="2302669" y="228600"/>
                </a:lnTo>
                <a:lnTo>
                  <a:pt x="2164556" y="216694"/>
                </a:lnTo>
                <a:lnTo>
                  <a:pt x="2076450" y="211932"/>
                </a:lnTo>
                <a:lnTo>
                  <a:pt x="1962150" y="211932"/>
                </a:lnTo>
                <a:lnTo>
                  <a:pt x="1800225" y="2214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31666FB5-FA66-4AD8-B782-70D45BD4C8F9}"/>
              </a:ext>
            </a:extLst>
          </p:cNvPr>
          <p:cNvSpPr/>
          <p:nvPr/>
        </p:nvSpPr>
        <p:spPr>
          <a:xfrm>
            <a:off x="4186238" y="5392738"/>
            <a:ext cx="2127250" cy="387350"/>
          </a:xfrm>
          <a:custGeom>
            <a:avLst/>
            <a:gdLst>
              <a:gd name="connsiteX0" fmla="*/ 1304925 w 2126456"/>
              <a:gd name="connsiteY0" fmla="*/ 250032 h 385763"/>
              <a:gd name="connsiteX1" fmla="*/ 1090612 w 2126456"/>
              <a:gd name="connsiteY1" fmla="*/ 266700 h 385763"/>
              <a:gd name="connsiteX2" fmla="*/ 900112 w 2126456"/>
              <a:gd name="connsiteY2" fmla="*/ 283369 h 385763"/>
              <a:gd name="connsiteX3" fmla="*/ 664368 w 2126456"/>
              <a:gd name="connsiteY3" fmla="*/ 304800 h 385763"/>
              <a:gd name="connsiteX4" fmla="*/ 407193 w 2126456"/>
              <a:gd name="connsiteY4" fmla="*/ 328613 h 385763"/>
              <a:gd name="connsiteX5" fmla="*/ 171450 w 2126456"/>
              <a:gd name="connsiteY5" fmla="*/ 350044 h 385763"/>
              <a:gd name="connsiteX6" fmla="*/ 21431 w 2126456"/>
              <a:gd name="connsiteY6" fmla="*/ 364332 h 385763"/>
              <a:gd name="connsiteX7" fmla="*/ 0 w 2126456"/>
              <a:gd name="connsiteY7" fmla="*/ 204788 h 385763"/>
              <a:gd name="connsiteX8" fmla="*/ 173831 w 2126456"/>
              <a:gd name="connsiteY8" fmla="*/ 188119 h 385763"/>
              <a:gd name="connsiteX9" fmla="*/ 545306 w 2126456"/>
              <a:gd name="connsiteY9" fmla="*/ 150019 h 385763"/>
              <a:gd name="connsiteX10" fmla="*/ 835818 w 2126456"/>
              <a:gd name="connsiteY10" fmla="*/ 119063 h 385763"/>
              <a:gd name="connsiteX11" fmla="*/ 916781 w 2126456"/>
              <a:gd name="connsiteY11" fmla="*/ 109538 h 385763"/>
              <a:gd name="connsiteX12" fmla="*/ 1109662 w 2126456"/>
              <a:gd name="connsiteY12" fmla="*/ 90488 h 385763"/>
              <a:gd name="connsiteX13" fmla="*/ 1345406 w 2126456"/>
              <a:gd name="connsiteY13" fmla="*/ 73819 h 385763"/>
              <a:gd name="connsiteX14" fmla="*/ 1607343 w 2126456"/>
              <a:gd name="connsiteY14" fmla="*/ 50007 h 385763"/>
              <a:gd name="connsiteX15" fmla="*/ 1857375 w 2126456"/>
              <a:gd name="connsiteY15" fmla="*/ 23813 h 385763"/>
              <a:gd name="connsiteX16" fmla="*/ 1874043 w 2126456"/>
              <a:gd name="connsiteY16" fmla="*/ 21432 h 385763"/>
              <a:gd name="connsiteX17" fmla="*/ 1909762 w 2126456"/>
              <a:gd name="connsiteY17" fmla="*/ 14288 h 385763"/>
              <a:gd name="connsiteX18" fmla="*/ 1943100 w 2126456"/>
              <a:gd name="connsiteY18" fmla="*/ 7144 h 385763"/>
              <a:gd name="connsiteX19" fmla="*/ 1981200 w 2126456"/>
              <a:gd name="connsiteY19" fmla="*/ 4763 h 385763"/>
              <a:gd name="connsiteX20" fmla="*/ 2107406 w 2126456"/>
              <a:gd name="connsiteY20" fmla="*/ 0 h 385763"/>
              <a:gd name="connsiteX21" fmla="*/ 2126456 w 2126456"/>
              <a:gd name="connsiteY21" fmla="*/ 385763 h 385763"/>
              <a:gd name="connsiteX22" fmla="*/ 2090737 w 2126456"/>
              <a:gd name="connsiteY22" fmla="*/ 366713 h 385763"/>
              <a:gd name="connsiteX23" fmla="*/ 2062162 w 2126456"/>
              <a:gd name="connsiteY23" fmla="*/ 345282 h 385763"/>
              <a:gd name="connsiteX24" fmla="*/ 2035968 w 2126456"/>
              <a:gd name="connsiteY24" fmla="*/ 323850 h 385763"/>
              <a:gd name="connsiteX25" fmla="*/ 2007393 w 2126456"/>
              <a:gd name="connsiteY25" fmla="*/ 297657 h 385763"/>
              <a:gd name="connsiteX26" fmla="*/ 1969293 w 2126456"/>
              <a:gd name="connsiteY26" fmla="*/ 261938 h 385763"/>
              <a:gd name="connsiteX27" fmla="*/ 1935956 w 2126456"/>
              <a:gd name="connsiteY27" fmla="*/ 223838 h 385763"/>
              <a:gd name="connsiteX28" fmla="*/ 1921668 w 2126456"/>
              <a:gd name="connsiteY28" fmla="*/ 204788 h 385763"/>
              <a:gd name="connsiteX29" fmla="*/ 1843087 w 2126456"/>
              <a:gd name="connsiteY29" fmla="*/ 207169 h 385763"/>
              <a:gd name="connsiteX30" fmla="*/ 1676400 w 2126456"/>
              <a:gd name="connsiteY30" fmla="*/ 221457 h 385763"/>
              <a:gd name="connsiteX31" fmla="*/ 1304925 w 2126456"/>
              <a:gd name="connsiteY31" fmla="*/ 250032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26456" h="385763">
                <a:moveTo>
                  <a:pt x="1304925" y="250032"/>
                </a:moveTo>
                <a:lnTo>
                  <a:pt x="1090612" y="266700"/>
                </a:lnTo>
                <a:lnTo>
                  <a:pt x="900112" y="283369"/>
                </a:lnTo>
                <a:lnTo>
                  <a:pt x="664368" y="304800"/>
                </a:lnTo>
                <a:lnTo>
                  <a:pt x="407193" y="328613"/>
                </a:lnTo>
                <a:lnTo>
                  <a:pt x="171450" y="350044"/>
                </a:lnTo>
                <a:lnTo>
                  <a:pt x="21431" y="364332"/>
                </a:lnTo>
                <a:lnTo>
                  <a:pt x="0" y="204788"/>
                </a:lnTo>
                <a:lnTo>
                  <a:pt x="173831" y="188119"/>
                </a:lnTo>
                <a:lnTo>
                  <a:pt x="545306" y="150019"/>
                </a:lnTo>
                <a:lnTo>
                  <a:pt x="835818" y="119063"/>
                </a:lnTo>
                <a:lnTo>
                  <a:pt x="916781" y="109538"/>
                </a:lnTo>
                <a:lnTo>
                  <a:pt x="1109662" y="90488"/>
                </a:lnTo>
                <a:lnTo>
                  <a:pt x="1345406" y="73819"/>
                </a:lnTo>
                <a:lnTo>
                  <a:pt x="1607343" y="50007"/>
                </a:lnTo>
                <a:lnTo>
                  <a:pt x="1857375" y="23813"/>
                </a:lnTo>
                <a:lnTo>
                  <a:pt x="1874043" y="21432"/>
                </a:lnTo>
                <a:lnTo>
                  <a:pt x="1909762" y="14288"/>
                </a:lnTo>
                <a:lnTo>
                  <a:pt x="1943100" y="7144"/>
                </a:lnTo>
                <a:lnTo>
                  <a:pt x="1981200" y="4763"/>
                </a:lnTo>
                <a:lnTo>
                  <a:pt x="2107406" y="0"/>
                </a:lnTo>
                <a:lnTo>
                  <a:pt x="2126456" y="385763"/>
                </a:lnTo>
                <a:lnTo>
                  <a:pt x="2090737" y="366713"/>
                </a:lnTo>
                <a:lnTo>
                  <a:pt x="2062162" y="345282"/>
                </a:lnTo>
                <a:lnTo>
                  <a:pt x="2035968" y="323850"/>
                </a:lnTo>
                <a:lnTo>
                  <a:pt x="2007393" y="297657"/>
                </a:lnTo>
                <a:lnTo>
                  <a:pt x="1969293" y="261938"/>
                </a:lnTo>
                <a:lnTo>
                  <a:pt x="1935956" y="223838"/>
                </a:lnTo>
                <a:lnTo>
                  <a:pt x="1921668" y="204788"/>
                </a:lnTo>
                <a:lnTo>
                  <a:pt x="1843087" y="207169"/>
                </a:lnTo>
                <a:lnTo>
                  <a:pt x="1676400" y="221457"/>
                </a:lnTo>
                <a:lnTo>
                  <a:pt x="1304925" y="250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62BB96-1AAF-4A1B-A8CC-68C9ACDAF83C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685925"/>
            <a:ext cx="4141788" cy="4217988"/>
            <a:chOff x="2809875" y="1838325"/>
            <a:chExt cx="4141788" cy="4217988"/>
          </a:xfrm>
        </p:grpSpPr>
        <p:sp>
          <p:nvSpPr>
            <p:cNvPr id="18" name="フリーフォーム 119">
              <a:extLst>
                <a:ext uri="{FF2B5EF4-FFF2-40B4-BE49-F238E27FC236}">
                  <a16:creationId xmlns:a16="http://schemas.microsoft.com/office/drawing/2014/main" id="{9D6C7338-C074-402A-80E9-000D23665266}"/>
                </a:ext>
              </a:extLst>
            </p:cNvPr>
            <p:cNvSpPr/>
            <p:nvPr/>
          </p:nvSpPr>
          <p:spPr>
            <a:xfrm>
              <a:off x="3906838" y="1838325"/>
              <a:ext cx="2876550" cy="1152525"/>
            </a:xfrm>
            <a:custGeom>
              <a:avLst/>
              <a:gdLst>
                <a:gd name="connsiteX0" fmla="*/ 1862138 w 2876550"/>
                <a:gd name="connsiteY0" fmla="*/ 95250 h 1152525"/>
                <a:gd name="connsiteX1" fmla="*/ 1662113 w 2876550"/>
                <a:gd name="connsiteY1" fmla="*/ 119063 h 1152525"/>
                <a:gd name="connsiteX2" fmla="*/ 1504950 w 2876550"/>
                <a:gd name="connsiteY2" fmla="*/ 135731 h 1152525"/>
                <a:gd name="connsiteX3" fmla="*/ 1340644 w 2876550"/>
                <a:gd name="connsiteY3" fmla="*/ 154781 h 1152525"/>
                <a:gd name="connsiteX4" fmla="*/ 1150144 w 2876550"/>
                <a:gd name="connsiteY4" fmla="*/ 176213 h 1152525"/>
                <a:gd name="connsiteX5" fmla="*/ 992982 w 2876550"/>
                <a:gd name="connsiteY5" fmla="*/ 192881 h 1152525"/>
                <a:gd name="connsiteX6" fmla="*/ 750094 w 2876550"/>
                <a:gd name="connsiteY6" fmla="*/ 219075 h 1152525"/>
                <a:gd name="connsiteX7" fmla="*/ 571500 w 2876550"/>
                <a:gd name="connsiteY7" fmla="*/ 238125 h 1152525"/>
                <a:gd name="connsiteX8" fmla="*/ 342900 w 2876550"/>
                <a:gd name="connsiteY8" fmla="*/ 261938 h 1152525"/>
                <a:gd name="connsiteX9" fmla="*/ 154782 w 2876550"/>
                <a:gd name="connsiteY9" fmla="*/ 280988 h 1152525"/>
                <a:gd name="connsiteX10" fmla="*/ 0 w 2876550"/>
                <a:gd name="connsiteY10" fmla="*/ 295275 h 1152525"/>
                <a:gd name="connsiteX11" fmla="*/ 30957 w 2876550"/>
                <a:gd name="connsiteY11" fmla="*/ 452438 h 1152525"/>
                <a:gd name="connsiteX12" fmla="*/ 276225 w 2876550"/>
                <a:gd name="connsiteY12" fmla="*/ 428625 h 1152525"/>
                <a:gd name="connsiteX13" fmla="*/ 473869 w 2876550"/>
                <a:gd name="connsiteY13" fmla="*/ 409575 h 1152525"/>
                <a:gd name="connsiteX14" fmla="*/ 797719 w 2876550"/>
                <a:gd name="connsiteY14" fmla="*/ 376238 h 1152525"/>
                <a:gd name="connsiteX15" fmla="*/ 1123950 w 2876550"/>
                <a:gd name="connsiteY15" fmla="*/ 342900 h 1152525"/>
                <a:gd name="connsiteX16" fmla="*/ 1419225 w 2876550"/>
                <a:gd name="connsiteY16" fmla="*/ 309563 h 1152525"/>
                <a:gd name="connsiteX17" fmla="*/ 1666875 w 2876550"/>
                <a:gd name="connsiteY17" fmla="*/ 280988 h 1152525"/>
                <a:gd name="connsiteX18" fmla="*/ 1974057 w 2876550"/>
                <a:gd name="connsiteY18" fmla="*/ 247650 h 1152525"/>
                <a:gd name="connsiteX19" fmla="*/ 2255044 w 2876550"/>
                <a:gd name="connsiteY19" fmla="*/ 214313 h 1152525"/>
                <a:gd name="connsiteX20" fmla="*/ 2350294 w 2876550"/>
                <a:gd name="connsiteY20" fmla="*/ 202406 h 1152525"/>
                <a:gd name="connsiteX21" fmla="*/ 2378869 w 2876550"/>
                <a:gd name="connsiteY21" fmla="*/ 204788 h 1152525"/>
                <a:gd name="connsiteX22" fmla="*/ 2407444 w 2876550"/>
                <a:gd name="connsiteY22" fmla="*/ 209550 h 1152525"/>
                <a:gd name="connsiteX23" fmla="*/ 2424113 w 2876550"/>
                <a:gd name="connsiteY23" fmla="*/ 216694 h 1152525"/>
                <a:gd name="connsiteX24" fmla="*/ 2431257 w 2876550"/>
                <a:gd name="connsiteY24" fmla="*/ 223838 h 1152525"/>
                <a:gd name="connsiteX25" fmla="*/ 2443163 w 2876550"/>
                <a:gd name="connsiteY25" fmla="*/ 238125 h 1152525"/>
                <a:gd name="connsiteX26" fmla="*/ 2450307 w 2876550"/>
                <a:gd name="connsiteY26" fmla="*/ 254794 h 1152525"/>
                <a:gd name="connsiteX27" fmla="*/ 2452688 w 2876550"/>
                <a:gd name="connsiteY27" fmla="*/ 273844 h 1152525"/>
                <a:gd name="connsiteX28" fmla="*/ 2447925 w 2876550"/>
                <a:gd name="connsiteY28" fmla="*/ 316706 h 1152525"/>
                <a:gd name="connsiteX29" fmla="*/ 2438400 w 2876550"/>
                <a:gd name="connsiteY29" fmla="*/ 361950 h 1152525"/>
                <a:gd name="connsiteX30" fmla="*/ 2414588 w 2876550"/>
                <a:gd name="connsiteY30" fmla="*/ 485775 h 1152525"/>
                <a:gd name="connsiteX31" fmla="*/ 2388394 w 2876550"/>
                <a:gd name="connsiteY31" fmla="*/ 609600 h 1152525"/>
                <a:gd name="connsiteX32" fmla="*/ 2352675 w 2876550"/>
                <a:gd name="connsiteY32" fmla="*/ 764381 h 1152525"/>
                <a:gd name="connsiteX33" fmla="*/ 2324100 w 2876550"/>
                <a:gd name="connsiteY33" fmla="*/ 878681 h 1152525"/>
                <a:gd name="connsiteX34" fmla="*/ 2290763 w 2876550"/>
                <a:gd name="connsiteY34" fmla="*/ 1054894 h 1152525"/>
                <a:gd name="connsiteX35" fmla="*/ 2312194 w 2876550"/>
                <a:gd name="connsiteY35" fmla="*/ 1088231 h 1152525"/>
                <a:gd name="connsiteX36" fmla="*/ 2336007 w 2876550"/>
                <a:gd name="connsiteY36" fmla="*/ 1112044 h 1152525"/>
                <a:gd name="connsiteX37" fmla="*/ 2355057 w 2876550"/>
                <a:gd name="connsiteY37" fmla="*/ 1126331 h 1152525"/>
                <a:gd name="connsiteX38" fmla="*/ 2383632 w 2876550"/>
                <a:gd name="connsiteY38" fmla="*/ 1140619 h 1152525"/>
                <a:gd name="connsiteX39" fmla="*/ 2397919 w 2876550"/>
                <a:gd name="connsiteY39" fmla="*/ 1147763 h 1152525"/>
                <a:gd name="connsiteX40" fmla="*/ 2419350 w 2876550"/>
                <a:gd name="connsiteY40" fmla="*/ 1152525 h 1152525"/>
                <a:gd name="connsiteX41" fmla="*/ 2447925 w 2876550"/>
                <a:gd name="connsiteY41" fmla="*/ 1150144 h 1152525"/>
                <a:gd name="connsiteX42" fmla="*/ 2481263 w 2876550"/>
                <a:gd name="connsiteY42" fmla="*/ 1140619 h 1152525"/>
                <a:gd name="connsiteX43" fmla="*/ 2507457 w 2876550"/>
                <a:gd name="connsiteY43" fmla="*/ 1128713 h 1152525"/>
                <a:gd name="connsiteX44" fmla="*/ 2526507 w 2876550"/>
                <a:gd name="connsiteY44" fmla="*/ 1109663 h 1152525"/>
                <a:gd name="connsiteX45" fmla="*/ 2538413 w 2876550"/>
                <a:gd name="connsiteY45" fmla="*/ 1088231 h 1152525"/>
                <a:gd name="connsiteX46" fmla="*/ 2547938 w 2876550"/>
                <a:gd name="connsiteY46" fmla="*/ 1059656 h 1152525"/>
                <a:gd name="connsiteX47" fmla="*/ 2559844 w 2876550"/>
                <a:gd name="connsiteY47" fmla="*/ 1016794 h 1152525"/>
                <a:gd name="connsiteX48" fmla="*/ 2569369 w 2876550"/>
                <a:gd name="connsiteY48" fmla="*/ 976313 h 1152525"/>
                <a:gd name="connsiteX49" fmla="*/ 2574132 w 2876550"/>
                <a:gd name="connsiteY49" fmla="*/ 935831 h 1152525"/>
                <a:gd name="connsiteX50" fmla="*/ 2583657 w 2876550"/>
                <a:gd name="connsiteY50" fmla="*/ 873919 h 1152525"/>
                <a:gd name="connsiteX51" fmla="*/ 2595563 w 2876550"/>
                <a:gd name="connsiteY51" fmla="*/ 814388 h 1152525"/>
                <a:gd name="connsiteX52" fmla="*/ 2616994 w 2876550"/>
                <a:gd name="connsiteY52" fmla="*/ 742950 h 1152525"/>
                <a:gd name="connsiteX53" fmla="*/ 2638425 w 2876550"/>
                <a:gd name="connsiteY53" fmla="*/ 676275 h 1152525"/>
                <a:gd name="connsiteX54" fmla="*/ 2662238 w 2876550"/>
                <a:gd name="connsiteY54" fmla="*/ 616744 h 1152525"/>
                <a:gd name="connsiteX55" fmla="*/ 2690813 w 2876550"/>
                <a:gd name="connsiteY55" fmla="*/ 554831 h 1152525"/>
                <a:gd name="connsiteX56" fmla="*/ 2712244 w 2876550"/>
                <a:gd name="connsiteY56" fmla="*/ 514350 h 1152525"/>
                <a:gd name="connsiteX57" fmla="*/ 2740819 w 2876550"/>
                <a:gd name="connsiteY57" fmla="*/ 476250 h 1152525"/>
                <a:gd name="connsiteX58" fmla="*/ 2778919 w 2876550"/>
                <a:gd name="connsiteY58" fmla="*/ 428625 h 1152525"/>
                <a:gd name="connsiteX59" fmla="*/ 2809875 w 2876550"/>
                <a:gd name="connsiteY59" fmla="*/ 392906 h 1152525"/>
                <a:gd name="connsiteX60" fmla="*/ 2819400 w 2876550"/>
                <a:gd name="connsiteY60" fmla="*/ 381000 h 1152525"/>
                <a:gd name="connsiteX61" fmla="*/ 2836069 w 2876550"/>
                <a:gd name="connsiteY61" fmla="*/ 371475 h 1152525"/>
                <a:gd name="connsiteX62" fmla="*/ 2850357 w 2876550"/>
                <a:gd name="connsiteY62" fmla="*/ 361950 h 1152525"/>
                <a:gd name="connsiteX63" fmla="*/ 2867025 w 2876550"/>
                <a:gd name="connsiteY63" fmla="*/ 345281 h 1152525"/>
                <a:gd name="connsiteX64" fmla="*/ 2876550 w 2876550"/>
                <a:gd name="connsiteY64" fmla="*/ 326231 h 1152525"/>
                <a:gd name="connsiteX65" fmla="*/ 2876550 w 2876550"/>
                <a:gd name="connsiteY65" fmla="*/ 311944 h 1152525"/>
                <a:gd name="connsiteX66" fmla="*/ 2874169 w 2876550"/>
                <a:gd name="connsiteY66" fmla="*/ 295275 h 1152525"/>
                <a:gd name="connsiteX67" fmla="*/ 2869407 w 2876550"/>
                <a:gd name="connsiteY67" fmla="*/ 276225 h 1152525"/>
                <a:gd name="connsiteX68" fmla="*/ 2859882 w 2876550"/>
                <a:gd name="connsiteY68" fmla="*/ 257175 h 1152525"/>
                <a:gd name="connsiteX69" fmla="*/ 2840832 w 2876550"/>
                <a:gd name="connsiteY69" fmla="*/ 235744 h 1152525"/>
                <a:gd name="connsiteX70" fmla="*/ 2814638 w 2876550"/>
                <a:gd name="connsiteY70" fmla="*/ 209550 h 1152525"/>
                <a:gd name="connsiteX71" fmla="*/ 2764632 w 2876550"/>
                <a:gd name="connsiteY71" fmla="*/ 171450 h 1152525"/>
                <a:gd name="connsiteX72" fmla="*/ 2695575 w 2876550"/>
                <a:gd name="connsiteY72" fmla="*/ 121444 h 1152525"/>
                <a:gd name="connsiteX73" fmla="*/ 2605088 w 2876550"/>
                <a:gd name="connsiteY73" fmla="*/ 61913 h 1152525"/>
                <a:gd name="connsiteX74" fmla="*/ 2566988 w 2876550"/>
                <a:gd name="connsiteY74" fmla="*/ 40481 h 1152525"/>
                <a:gd name="connsiteX75" fmla="*/ 2514600 w 2876550"/>
                <a:gd name="connsiteY75" fmla="*/ 14288 h 1152525"/>
                <a:gd name="connsiteX76" fmla="*/ 2488407 w 2876550"/>
                <a:gd name="connsiteY76" fmla="*/ 4763 h 1152525"/>
                <a:gd name="connsiteX77" fmla="*/ 2464594 w 2876550"/>
                <a:gd name="connsiteY77" fmla="*/ 0 h 1152525"/>
                <a:gd name="connsiteX78" fmla="*/ 2450307 w 2876550"/>
                <a:gd name="connsiteY78" fmla="*/ 0 h 1152525"/>
                <a:gd name="connsiteX79" fmla="*/ 2428875 w 2876550"/>
                <a:gd name="connsiteY79" fmla="*/ 9525 h 1152525"/>
                <a:gd name="connsiteX80" fmla="*/ 2376488 w 2876550"/>
                <a:gd name="connsiteY80" fmla="*/ 23813 h 1152525"/>
                <a:gd name="connsiteX81" fmla="*/ 2286000 w 2876550"/>
                <a:gd name="connsiteY81" fmla="*/ 42863 h 1152525"/>
                <a:gd name="connsiteX82" fmla="*/ 2200275 w 2876550"/>
                <a:gd name="connsiteY82" fmla="*/ 54769 h 1152525"/>
                <a:gd name="connsiteX83" fmla="*/ 1862138 w 2876550"/>
                <a:gd name="connsiteY83" fmla="*/ 952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76550" h="1152525">
                  <a:moveTo>
                    <a:pt x="1862138" y="95250"/>
                  </a:moveTo>
                  <a:lnTo>
                    <a:pt x="1662113" y="119063"/>
                  </a:lnTo>
                  <a:lnTo>
                    <a:pt x="1504950" y="135731"/>
                  </a:lnTo>
                  <a:lnTo>
                    <a:pt x="1340644" y="154781"/>
                  </a:lnTo>
                  <a:lnTo>
                    <a:pt x="1150144" y="176213"/>
                  </a:lnTo>
                  <a:lnTo>
                    <a:pt x="992982" y="192881"/>
                  </a:lnTo>
                  <a:lnTo>
                    <a:pt x="750094" y="219075"/>
                  </a:lnTo>
                  <a:lnTo>
                    <a:pt x="571500" y="238125"/>
                  </a:lnTo>
                  <a:lnTo>
                    <a:pt x="342900" y="261938"/>
                  </a:lnTo>
                  <a:lnTo>
                    <a:pt x="154782" y="280988"/>
                  </a:lnTo>
                  <a:lnTo>
                    <a:pt x="0" y="295275"/>
                  </a:lnTo>
                  <a:lnTo>
                    <a:pt x="30957" y="452438"/>
                  </a:lnTo>
                  <a:lnTo>
                    <a:pt x="276225" y="428625"/>
                  </a:lnTo>
                  <a:lnTo>
                    <a:pt x="473869" y="409575"/>
                  </a:lnTo>
                  <a:lnTo>
                    <a:pt x="797719" y="376238"/>
                  </a:lnTo>
                  <a:lnTo>
                    <a:pt x="1123950" y="342900"/>
                  </a:lnTo>
                  <a:lnTo>
                    <a:pt x="1419225" y="309563"/>
                  </a:lnTo>
                  <a:lnTo>
                    <a:pt x="1666875" y="280988"/>
                  </a:lnTo>
                  <a:lnTo>
                    <a:pt x="1974057" y="247650"/>
                  </a:lnTo>
                  <a:lnTo>
                    <a:pt x="2255044" y="214313"/>
                  </a:lnTo>
                  <a:lnTo>
                    <a:pt x="2350294" y="202406"/>
                  </a:lnTo>
                  <a:lnTo>
                    <a:pt x="2378869" y="204788"/>
                  </a:lnTo>
                  <a:lnTo>
                    <a:pt x="2407444" y="209550"/>
                  </a:lnTo>
                  <a:lnTo>
                    <a:pt x="2424113" y="216694"/>
                  </a:lnTo>
                  <a:lnTo>
                    <a:pt x="2431257" y="223838"/>
                  </a:lnTo>
                  <a:lnTo>
                    <a:pt x="2443163" y="238125"/>
                  </a:lnTo>
                  <a:lnTo>
                    <a:pt x="2450307" y="254794"/>
                  </a:lnTo>
                  <a:lnTo>
                    <a:pt x="2452688" y="273844"/>
                  </a:lnTo>
                  <a:lnTo>
                    <a:pt x="2447925" y="316706"/>
                  </a:lnTo>
                  <a:lnTo>
                    <a:pt x="2438400" y="361950"/>
                  </a:lnTo>
                  <a:lnTo>
                    <a:pt x="2414588" y="485775"/>
                  </a:lnTo>
                  <a:lnTo>
                    <a:pt x="2388394" y="609600"/>
                  </a:lnTo>
                  <a:lnTo>
                    <a:pt x="2352675" y="764381"/>
                  </a:lnTo>
                  <a:lnTo>
                    <a:pt x="2324100" y="878681"/>
                  </a:lnTo>
                  <a:lnTo>
                    <a:pt x="2290763" y="1054894"/>
                  </a:lnTo>
                  <a:lnTo>
                    <a:pt x="2312194" y="1088231"/>
                  </a:lnTo>
                  <a:lnTo>
                    <a:pt x="2336007" y="1112044"/>
                  </a:lnTo>
                  <a:lnTo>
                    <a:pt x="2355057" y="1126331"/>
                  </a:lnTo>
                  <a:lnTo>
                    <a:pt x="2383632" y="1140619"/>
                  </a:lnTo>
                  <a:lnTo>
                    <a:pt x="2397919" y="1147763"/>
                  </a:lnTo>
                  <a:lnTo>
                    <a:pt x="2419350" y="1152525"/>
                  </a:lnTo>
                  <a:lnTo>
                    <a:pt x="2447925" y="1150144"/>
                  </a:lnTo>
                  <a:lnTo>
                    <a:pt x="2481263" y="1140619"/>
                  </a:lnTo>
                  <a:lnTo>
                    <a:pt x="2507457" y="1128713"/>
                  </a:lnTo>
                  <a:lnTo>
                    <a:pt x="2526507" y="1109663"/>
                  </a:lnTo>
                  <a:lnTo>
                    <a:pt x="2538413" y="1088231"/>
                  </a:lnTo>
                  <a:lnTo>
                    <a:pt x="2547938" y="1059656"/>
                  </a:lnTo>
                  <a:lnTo>
                    <a:pt x="2559844" y="1016794"/>
                  </a:lnTo>
                  <a:lnTo>
                    <a:pt x="2569369" y="976313"/>
                  </a:lnTo>
                  <a:lnTo>
                    <a:pt x="2574132" y="935831"/>
                  </a:lnTo>
                  <a:lnTo>
                    <a:pt x="2583657" y="873919"/>
                  </a:lnTo>
                  <a:lnTo>
                    <a:pt x="2595563" y="814388"/>
                  </a:lnTo>
                  <a:lnTo>
                    <a:pt x="2616994" y="742950"/>
                  </a:lnTo>
                  <a:lnTo>
                    <a:pt x="2638425" y="676275"/>
                  </a:lnTo>
                  <a:lnTo>
                    <a:pt x="2662238" y="616744"/>
                  </a:lnTo>
                  <a:lnTo>
                    <a:pt x="2690813" y="554831"/>
                  </a:lnTo>
                  <a:lnTo>
                    <a:pt x="2712244" y="514350"/>
                  </a:lnTo>
                  <a:lnTo>
                    <a:pt x="2740819" y="476250"/>
                  </a:lnTo>
                  <a:lnTo>
                    <a:pt x="2778919" y="428625"/>
                  </a:lnTo>
                  <a:lnTo>
                    <a:pt x="2809875" y="392906"/>
                  </a:lnTo>
                  <a:lnTo>
                    <a:pt x="2819400" y="381000"/>
                  </a:lnTo>
                  <a:lnTo>
                    <a:pt x="2836069" y="371475"/>
                  </a:lnTo>
                  <a:lnTo>
                    <a:pt x="2850357" y="361950"/>
                  </a:lnTo>
                  <a:lnTo>
                    <a:pt x="2867025" y="345281"/>
                  </a:lnTo>
                  <a:lnTo>
                    <a:pt x="2876550" y="326231"/>
                  </a:lnTo>
                  <a:lnTo>
                    <a:pt x="2876550" y="311944"/>
                  </a:lnTo>
                  <a:lnTo>
                    <a:pt x="2874169" y="295275"/>
                  </a:lnTo>
                  <a:lnTo>
                    <a:pt x="2869407" y="276225"/>
                  </a:lnTo>
                  <a:lnTo>
                    <a:pt x="2859882" y="257175"/>
                  </a:lnTo>
                  <a:lnTo>
                    <a:pt x="2840832" y="235744"/>
                  </a:lnTo>
                  <a:lnTo>
                    <a:pt x="2814638" y="209550"/>
                  </a:lnTo>
                  <a:lnTo>
                    <a:pt x="2764632" y="171450"/>
                  </a:lnTo>
                  <a:lnTo>
                    <a:pt x="2695575" y="121444"/>
                  </a:lnTo>
                  <a:lnTo>
                    <a:pt x="2605088" y="61913"/>
                  </a:lnTo>
                  <a:lnTo>
                    <a:pt x="2566988" y="40481"/>
                  </a:lnTo>
                  <a:lnTo>
                    <a:pt x="2514600" y="14288"/>
                  </a:lnTo>
                  <a:lnTo>
                    <a:pt x="2488407" y="4763"/>
                  </a:lnTo>
                  <a:lnTo>
                    <a:pt x="2464594" y="0"/>
                  </a:lnTo>
                  <a:lnTo>
                    <a:pt x="2450307" y="0"/>
                  </a:lnTo>
                  <a:lnTo>
                    <a:pt x="2428875" y="9525"/>
                  </a:lnTo>
                  <a:lnTo>
                    <a:pt x="2376488" y="23813"/>
                  </a:lnTo>
                  <a:lnTo>
                    <a:pt x="2286000" y="42863"/>
                  </a:lnTo>
                  <a:lnTo>
                    <a:pt x="2200275" y="54769"/>
                  </a:lnTo>
                  <a:lnTo>
                    <a:pt x="1862138" y="9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0">
              <a:extLst>
                <a:ext uri="{FF2B5EF4-FFF2-40B4-BE49-F238E27FC236}">
                  <a16:creationId xmlns:a16="http://schemas.microsoft.com/office/drawing/2014/main" id="{6BBEB144-0CC6-4665-B65F-8FCFC4EBD6E2}"/>
                </a:ext>
              </a:extLst>
            </p:cNvPr>
            <p:cNvSpPr/>
            <p:nvPr/>
          </p:nvSpPr>
          <p:spPr>
            <a:xfrm>
              <a:off x="3900488" y="2681288"/>
              <a:ext cx="2400300" cy="414337"/>
            </a:xfrm>
            <a:custGeom>
              <a:avLst/>
              <a:gdLst>
                <a:gd name="connsiteX0" fmla="*/ 1519237 w 2400300"/>
                <a:gd name="connsiteY0" fmla="*/ 104775 h 414337"/>
                <a:gd name="connsiteX1" fmla="*/ 1743075 w 2400300"/>
                <a:gd name="connsiteY1" fmla="*/ 78581 h 414337"/>
                <a:gd name="connsiteX2" fmla="*/ 1997868 w 2400300"/>
                <a:gd name="connsiteY2" fmla="*/ 47625 h 414337"/>
                <a:gd name="connsiteX3" fmla="*/ 2235993 w 2400300"/>
                <a:gd name="connsiteY3" fmla="*/ 19050 h 414337"/>
                <a:gd name="connsiteX4" fmla="*/ 2400300 w 2400300"/>
                <a:gd name="connsiteY4" fmla="*/ 0 h 414337"/>
                <a:gd name="connsiteX5" fmla="*/ 2376487 w 2400300"/>
                <a:gd name="connsiteY5" fmla="*/ 200025 h 414337"/>
                <a:gd name="connsiteX6" fmla="*/ 2162175 w 2400300"/>
                <a:gd name="connsiteY6" fmla="*/ 223837 h 414337"/>
                <a:gd name="connsiteX7" fmla="*/ 1935956 w 2400300"/>
                <a:gd name="connsiteY7" fmla="*/ 245268 h 414337"/>
                <a:gd name="connsiteX8" fmla="*/ 1695450 w 2400300"/>
                <a:gd name="connsiteY8" fmla="*/ 266700 h 414337"/>
                <a:gd name="connsiteX9" fmla="*/ 1438275 w 2400300"/>
                <a:gd name="connsiteY9" fmla="*/ 288131 h 414337"/>
                <a:gd name="connsiteX10" fmla="*/ 1126331 w 2400300"/>
                <a:gd name="connsiteY10" fmla="*/ 319087 h 414337"/>
                <a:gd name="connsiteX11" fmla="*/ 883443 w 2400300"/>
                <a:gd name="connsiteY11" fmla="*/ 338137 h 414337"/>
                <a:gd name="connsiteX12" fmla="*/ 652462 w 2400300"/>
                <a:gd name="connsiteY12" fmla="*/ 359568 h 414337"/>
                <a:gd name="connsiteX13" fmla="*/ 383381 w 2400300"/>
                <a:gd name="connsiteY13" fmla="*/ 383381 h 414337"/>
                <a:gd name="connsiteX14" fmla="*/ 200025 w 2400300"/>
                <a:gd name="connsiteY14" fmla="*/ 400050 h 414337"/>
                <a:gd name="connsiteX15" fmla="*/ 0 w 2400300"/>
                <a:gd name="connsiteY15" fmla="*/ 414337 h 414337"/>
                <a:gd name="connsiteX16" fmla="*/ 28575 w 2400300"/>
                <a:gd name="connsiteY16" fmla="*/ 230981 h 414337"/>
                <a:gd name="connsiteX17" fmla="*/ 216693 w 2400300"/>
                <a:gd name="connsiteY17" fmla="*/ 223837 h 414337"/>
                <a:gd name="connsiteX18" fmla="*/ 459581 w 2400300"/>
                <a:gd name="connsiteY18" fmla="*/ 207168 h 414337"/>
                <a:gd name="connsiteX19" fmla="*/ 800100 w 2400300"/>
                <a:gd name="connsiteY19" fmla="*/ 178593 h 414337"/>
                <a:gd name="connsiteX20" fmla="*/ 1076325 w 2400300"/>
                <a:gd name="connsiteY20" fmla="*/ 152400 h 414337"/>
                <a:gd name="connsiteX21" fmla="*/ 1519237 w 2400300"/>
                <a:gd name="connsiteY21" fmla="*/ 1047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00300" h="414337">
                  <a:moveTo>
                    <a:pt x="1519237" y="104775"/>
                  </a:moveTo>
                  <a:lnTo>
                    <a:pt x="1743075" y="78581"/>
                  </a:lnTo>
                  <a:lnTo>
                    <a:pt x="1997868" y="47625"/>
                  </a:lnTo>
                  <a:lnTo>
                    <a:pt x="2235993" y="19050"/>
                  </a:lnTo>
                  <a:lnTo>
                    <a:pt x="2400300" y="0"/>
                  </a:lnTo>
                  <a:lnTo>
                    <a:pt x="2376487" y="200025"/>
                  </a:lnTo>
                  <a:lnTo>
                    <a:pt x="2162175" y="223837"/>
                  </a:lnTo>
                  <a:lnTo>
                    <a:pt x="1935956" y="245268"/>
                  </a:lnTo>
                  <a:lnTo>
                    <a:pt x="1695450" y="266700"/>
                  </a:lnTo>
                  <a:lnTo>
                    <a:pt x="1438275" y="288131"/>
                  </a:lnTo>
                  <a:lnTo>
                    <a:pt x="1126331" y="319087"/>
                  </a:lnTo>
                  <a:lnTo>
                    <a:pt x="883443" y="338137"/>
                  </a:lnTo>
                  <a:lnTo>
                    <a:pt x="652462" y="359568"/>
                  </a:lnTo>
                  <a:lnTo>
                    <a:pt x="383381" y="383381"/>
                  </a:lnTo>
                  <a:lnTo>
                    <a:pt x="200025" y="400050"/>
                  </a:lnTo>
                  <a:lnTo>
                    <a:pt x="0" y="414337"/>
                  </a:lnTo>
                  <a:lnTo>
                    <a:pt x="28575" y="230981"/>
                  </a:lnTo>
                  <a:lnTo>
                    <a:pt x="216693" y="223837"/>
                  </a:lnTo>
                  <a:lnTo>
                    <a:pt x="459581" y="207168"/>
                  </a:lnTo>
                  <a:lnTo>
                    <a:pt x="800100" y="178593"/>
                  </a:lnTo>
                  <a:lnTo>
                    <a:pt x="1076325" y="152400"/>
                  </a:lnTo>
                  <a:lnTo>
                    <a:pt x="1519237" y="104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6">
              <a:extLst>
                <a:ext uri="{FF2B5EF4-FFF2-40B4-BE49-F238E27FC236}">
                  <a16:creationId xmlns:a16="http://schemas.microsoft.com/office/drawing/2014/main" id="{0C968EF3-399C-4910-B9CC-27D6B500C8D6}"/>
                </a:ext>
              </a:extLst>
            </p:cNvPr>
            <p:cNvSpPr/>
            <p:nvPr/>
          </p:nvSpPr>
          <p:spPr>
            <a:xfrm rot="16200000">
              <a:off x="1651794" y="3185319"/>
              <a:ext cx="3556000" cy="1239838"/>
            </a:xfrm>
            <a:custGeom>
              <a:avLst/>
              <a:gdLst>
                <a:gd name="connsiteX0" fmla="*/ 1820147 w 3556641"/>
                <a:gd name="connsiteY0" fmla="*/ 784596 h 1240353"/>
                <a:gd name="connsiteX1" fmla="*/ 1923990 w 3556641"/>
                <a:gd name="connsiteY1" fmla="*/ 810557 h 1240353"/>
                <a:gd name="connsiteX2" fmla="*/ 2053795 w 3556641"/>
                <a:gd name="connsiteY2" fmla="*/ 836517 h 1240353"/>
                <a:gd name="connsiteX3" fmla="*/ 2203791 w 3556641"/>
                <a:gd name="connsiteY3" fmla="*/ 865363 h 1240353"/>
                <a:gd name="connsiteX4" fmla="*/ 2391286 w 3556641"/>
                <a:gd name="connsiteY4" fmla="*/ 894208 h 1240353"/>
                <a:gd name="connsiteX5" fmla="*/ 2512437 w 3556641"/>
                <a:gd name="connsiteY5" fmla="*/ 911516 h 1240353"/>
                <a:gd name="connsiteX6" fmla="*/ 2708586 w 3556641"/>
                <a:gd name="connsiteY6" fmla="*/ 931707 h 1240353"/>
                <a:gd name="connsiteX7" fmla="*/ 2855697 w 3556641"/>
                <a:gd name="connsiteY7" fmla="*/ 943246 h 1240353"/>
                <a:gd name="connsiteX8" fmla="*/ 2979733 w 3556641"/>
                <a:gd name="connsiteY8" fmla="*/ 949015 h 1240353"/>
                <a:gd name="connsiteX9" fmla="*/ 3095114 w 3556641"/>
                <a:gd name="connsiteY9" fmla="*/ 949015 h 1240353"/>
                <a:gd name="connsiteX10" fmla="*/ 3152805 w 3556641"/>
                <a:gd name="connsiteY10" fmla="*/ 949015 h 1240353"/>
                <a:gd name="connsiteX11" fmla="*/ 3190304 w 3556641"/>
                <a:gd name="connsiteY11" fmla="*/ 946130 h 1240353"/>
                <a:gd name="connsiteX12" fmla="*/ 3233573 w 3556641"/>
                <a:gd name="connsiteY12" fmla="*/ 937476 h 1240353"/>
                <a:gd name="connsiteX13" fmla="*/ 3273956 w 3556641"/>
                <a:gd name="connsiteY13" fmla="*/ 925938 h 1240353"/>
                <a:gd name="connsiteX14" fmla="*/ 3331647 w 3556641"/>
                <a:gd name="connsiteY14" fmla="*/ 905747 h 1240353"/>
                <a:gd name="connsiteX15" fmla="*/ 3383569 w 3556641"/>
                <a:gd name="connsiteY15" fmla="*/ 879786 h 1240353"/>
                <a:gd name="connsiteX16" fmla="*/ 3441260 w 3556641"/>
                <a:gd name="connsiteY16" fmla="*/ 842287 h 1240353"/>
                <a:gd name="connsiteX17" fmla="*/ 3484528 w 3556641"/>
                <a:gd name="connsiteY17" fmla="*/ 807672 h 1240353"/>
                <a:gd name="connsiteX18" fmla="*/ 3507604 w 3556641"/>
                <a:gd name="connsiteY18" fmla="*/ 787480 h 1240353"/>
                <a:gd name="connsiteX19" fmla="*/ 3524911 w 3556641"/>
                <a:gd name="connsiteY19" fmla="*/ 775942 h 1240353"/>
                <a:gd name="connsiteX20" fmla="*/ 3536450 w 3556641"/>
                <a:gd name="connsiteY20" fmla="*/ 773058 h 1240353"/>
                <a:gd name="connsiteX21" fmla="*/ 3542219 w 3556641"/>
                <a:gd name="connsiteY21" fmla="*/ 773058 h 1240353"/>
                <a:gd name="connsiteX22" fmla="*/ 3547988 w 3556641"/>
                <a:gd name="connsiteY22" fmla="*/ 773058 h 1240353"/>
                <a:gd name="connsiteX23" fmla="*/ 3556641 w 3556641"/>
                <a:gd name="connsiteY23" fmla="*/ 778827 h 1240353"/>
                <a:gd name="connsiteX24" fmla="*/ 3556641 w 3556641"/>
                <a:gd name="connsiteY24" fmla="*/ 793249 h 1240353"/>
                <a:gd name="connsiteX25" fmla="*/ 3550872 w 3556641"/>
                <a:gd name="connsiteY25" fmla="*/ 836517 h 1240353"/>
                <a:gd name="connsiteX26" fmla="*/ 3536450 w 3556641"/>
                <a:gd name="connsiteY26" fmla="*/ 885555 h 1240353"/>
                <a:gd name="connsiteX27" fmla="*/ 3524911 w 3556641"/>
                <a:gd name="connsiteY27" fmla="*/ 940361 h 1240353"/>
                <a:gd name="connsiteX28" fmla="*/ 3507604 w 3556641"/>
                <a:gd name="connsiteY28" fmla="*/ 1003821 h 1240353"/>
                <a:gd name="connsiteX29" fmla="*/ 3475874 w 3556641"/>
                <a:gd name="connsiteY29" fmla="*/ 1090357 h 1240353"/>
                <a:gd name="connsiteX30" fmla="*/ 3455682 w 3556641"/>
                <a:gd name="connsiteY30" fmla="*/ 1148048 h 1240353"/>
                <a:gd name="connsiteX31" fmla="*/ 3314340 w 3556641"/>
                <a:gd name="connsiteY31" fmla="*/ 1191316 h 1240353"/>
                <a:gd name="connsiteX32" fmla="*/ 3259533 w 3556641"/>
                <a:gd name="connsiteY32" fmla="*/ 1211508 h 1240353"/>
                <a:gd name="connsiteX33" fmla="*/ 3219150 w 3556641"/>
                <a:gd name="connsiteY33" fmla="*/ 1223046 h 1240353"/>
                <a:gd name="connsiteX34" fmla="*/ 3178766 w 3556641"/>
                <a:gd name="connsiteY34" fmla="*/ 1234584 h 1240353"/>
                <a:gd name="connsiteX35" fmla="*/ 3129729 w 3556641"/>
                <a:gd name="connsiteY35" fmla="*/ 1240353 h 1240353"/>
                <a:gd name="connsiteX36" fmla="*/ 3100884 w 3556641"/>
                <a:gd name="connsiteY36" fmla="*/ 1240353 h 1240353"/>
                <a:gd name="connsiteX37" fmla="*/ 3069154 w 3556641"/>
                <a:gd name="connsiteY37" fmla="*/ 1237469 h 1240353"/>
                <a:gd name="connsiteX38" fmla="*/ 2976848 w 3556641"/>
                <a:gd name="connsiteY38" fmla="*/ 1225931 h 1240353"/>
                <a:gd name="connsiteX39" fmla="*/ 2826852 w 3556641"/>
                <a:gd name="connsiteY39" fmla="*/ 1208623 h 1240353"/>
                <a:gd name="connsiteX40" fmla="*/ 2645126 w 3556641"/>
                <a:gd name="connsiteY40" fmla="*/ 1194201 h 1240353"/>
                <a:gd name="connsiteX41" fmla="*/ 2411478 w 3556641"/>
                <a:gd name="connsiteY41" fmla="*/ 1159586 h 1240353"/>
                <a:gd name="connsiteX42" fmla="*/ 2229752 w 3556641"/>
                <a:gd name="connsiteY42" fmla="*/ 1127856 h 1240353"/>
                <a:gd name="connsiteX43" fmla="*/ 2010526 w 3556641"/>
                <a:gd name="connsiteY43" fmla="*/ 1078819 h 1240353"/>
                <a:gd name="connsiteX44" fmla="*/ 1765340 w 3556641"/>
                <a:gd name="connsiteY44" fmla="*/ 1015359 h 1240353"/>
                <a:gd name="connsiteX45" fmla="*/ 1551884 w 3556641"/>
                <a:gd name="connsiteY45" fmla="*/ 949015 h 1240353"/>
                <a:gd name="connsiteX46" fmla="*/ 1404773 w 3556641"/>
                <a:gd name="connsiteY46" fmla="*/ 897093 h 1240353"/>
                <a:gd name="connsiteX47" fmla="*/ 1306698 w 3556641"/>
                <a:gd name="connsiteY47" fmla="*/ 859594 h 1240353"/>
                <a:gd name="connsiteX48" fmla="*/ 1197085 w 3556641"/>
                <a:gd name="connsiteY48" fmla="*/ 816326 h 1240353"/>
                <a:gd name="connsiteX49" fmla="*/ 1096126 w 3556641"/>
                <a:gd name="connsiteY49" fmla="*/ 773058 h 1240353"/>
                <a:gd name="connsiteX50" fmla="*/ 969207 w 3556641"/>
                <a:gd name="connsiteY50" fmla="*/ 712482 h 1240353"/>
                <a:gd name="connsiteX51" fmla="*/ 819210 w 3556641"/>
                <a:gd name="connsiteY51" fmla="*/ 628830 h 1240353"/>
                <a:gd name="connsiteX52" fmla="*/ 669214 w 3556641"/>
                <a:gd name="connsiteY52" fmla="*/ 536525 h 1240353"/>
                <a:gd name="connsiteX53" fmla="*/ 530756 w 3556641"/>
                <a:gd name="connsiteY53" fmla="*/ 449989 h 1240353"/>
                <a:gd name="connsiteX54" fmla="*/ 372106 w 3556641"/>
                <a:gd name="connsiteY54" fmla="*/ 340376 h 1240353"/>
                <a:gd name="connsiteX55" fmla="*/ 265378 w 3556641"/>
                <a:gd name="connsiteY55" fmla="*/ 259609 h 1240353"/>
                <a:gd name="connsiteX56" fmla="*/ 181726 w 3556641"/>
                <a:gd name="connsiteY56" fmla="*/ 196149 h 1240353"/>
                <a:gd name="connsiteX57" fmla="*/ 80767 w 3556641"/>
                <a:gd name="connsiteY57" fmla="*/ 115382 h 1240353"/>
                <a:gd name="connsiteX58" fmla="*/ 37499 w 3556641"/>
                <a:gd name="connsiteY58" fmla="*/ 77883 h 1240353"/>
                <a:gd name="connsiteX59" fmla="*/ 23077 w 3556641"/>
                <a:gd name="connsiteY59" fmla="*/ 60576 h 1240353"/>
                <a:gd name="connsiteX60" fmla="*/ 2885 w 3556641"/>
                <a:gd name="connsiteY60" fmla="*/ 25961 h 1240353"/>
                <a:gd name="connsiteX61" fmla="*/ 0 w 3556641"/>
                <a:gd name="connsiteY61" fmla="*/ 11538 h 1240353"/>
                <a:gd name="connsiteX62" fmla="*/ 5769 w 3556641"/>
                <a:gd name="connsiteY62" fmla="*/ 0 h 1240353"/>
                <a:gd name="connsiteX63" fmla="*/ 11538 w 3556641"/>
                <a:gd name="connsiteY63" fmla="*/ 0 h 1240353"/>
                <a:gd name="connsiteX64" fmla="*/ 23077 w 3556641"/>
                <a:gd name="connsiteY64" fmla="*/ 2885 h 1240353"/>
                <a:gd name="connsiteX65" fmla="*/ 54807 w 3556641"/>
                <a:gd name="connsiteY65" fmla="*/ 14423 h 1240353"/>
                <a:gd name="connsiteX66" fmla="*/ 103844 w 3556641"/>
                <a:gd name="connsiteY66" fmla="*/ 46153 h 1240353"/>
                <a:gd name="connsiteX67" fmla="*/ 199034 w 3556641"/>
                <a:gd name="connsiteY67" fmla="*/ 103844 h 1240353"/>
                <a:gd name="connsiteX68" fmla="*/ 311531 w 3556641"/>
                <a:gd name="connsiteY68" fmla="*/ 167304 h 1240353"/>
                <a:gd name="connsiteX69" fmla="*/ 392298 w 3556641"/>
                <a:gd name="connsiteY69" fmla="*/ 213456 h 1240353"/>
                <a:gd name="connsiteX70" fmla="*/ 501911 w 3556641"/>
                <a:gd name="connsiteY70" fmla="*/ 274032 h 1240353"/>
                <a:gd name="connsiteX71" fmla="*/ 574024 w 3556641"/>
                <a:gd name="connsiteY71" fmla="*/ 311531 h 1240353"/>
                <a:gd name="connsiteX72" fmla="*/ 677868 w 3556641"/>
                <a:gd name="connsiteY72" fmla="*/ 363452 h 1240353"/>
                <a:gd name="connsiteX73" fmla="*/ 807672 w 3556641"/>
                <a:gd name="connsiteY73" fmla="*/ 424028 h 1240353"/>
                <a:gd name="connsiteX74" fmla="*/ 928823 w 3556641"/>
                <a:gd name="connsiteY74" fmla="*/ 481719 h 1240353"/>
                <a:gd name="connsiteX75" fmla="*/ 1078819 w 3556641"/>
                <a:gd name="connsiteY75" fmla="*/ 545179 h 1240353"/>
                <a:gd name="connsiteX76" fmla="*/ 1217277 w 3556641"/>
                <a:gd name="connsiteY76" fmla="*/ 599985 h 1240353"/>
                <a:gd name="connsiteX77" fmla="*/ 1349966 w 3556641"/>
                <a:gd name="connsiteY77" fmla="*/ 646138 h 1240353"/>
                <a:gd name="connsiteX78" fmla="*/ 1479771 w 3556641"/>
                <a:gd name="connsiteY78" fmla="*/ 692290 h 1240353"/>
                <a:gd name="connsiteX79" fmla="*/ 1623998 w 3556641"/>
                <a:gd name="connsiteY79" fmla="*/ 735558 h 1240353"/>
                <a:gd name="connsiteX80" fmla="*/ 1820147 w 3556641"/>
                <a:gd name="connsiteY80" fmla="*/ 784596 h 12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556641" h="1240353">
                  <a:moveTo>
                    <a:pt x="1820147" y="784596"/>
                  </a:moveTo>
                  <a:lnTo>
                    <a:pt x="1923990" y="810557"/>
                  </a:lnTo>
                  <a:lnTo>
                    <a:pt x="2053795" y="836517"/>
                  </a:lnTo>
                  <a:lnTo>
                    <a:pt x="2203791" y="865363"/>
                  </a:lnTo>
                  <a:lnTo>
                    <a:pt x="2391286" y="894208"/>
                  </a:lnTo>
                  <a:lnTo>
                    <a:pt x="2512437" y="911516"/>
                  </a:lnTo>
                  <a:lnTo>
                    <a:pt x="2708586" y="931707"/>
                  </a:lnTo>
                  <a:lnTo>
                    <a:pt x="2855697" y="943246"/>
                  </a:lnTo>
                  <a:lnTo>
                    <a:pt x="2979733" y="949015"/>
                  </a:lnTo>
                  <a:lnTo>
                    <a:pt x="3095114" y="949015"/>
                  </a:lnTo>
                  <a:lnTo>
                    <a:pt x="3152805" y="949015"/>
                  </a:lnTo>
                  <a:lnTo>
                    <a:pt x="3190304" y="946130"/>
                  </a:lnTo>
                  <a:lnTo>
                    <a:pt x="3233573" y="937476"/>
                  </a:lnTo>
                  <a:lnTo>
                    <a:pt x="3273956" y="925938"/>
                  </a:lnTo>
                  <a:lnTo>
                    <a:pt x="3331647" y="905747"/>
                  </a:lnTo>
                  <a:lnTo>
                    <a:pt x="3383569" y="879786"/>
                  </a:lnTo>
                  <a:lnTo>
                    <a:pt x="3441260" y="842287"/>
                  </a:lnTo>
                  <a:lnTo>
                    <a:pt x="3484528" y="807672"/>
                  </a:lnTo>
                  <a:lnTo>
                    <a:pt x="3507604" y="787480"/>
                  </a:lnTo>
                  <a:lnTo>
                    <a:pt x="3524911" y="775942"/>
                  </a:lnTo>
                  <a:lnTo>
                    <a:pt x="3536450" y="773058"/>
                  </a:lnTo>
                  <a:lnTo>
                    <a:pt x="3542219" y="773058"/>
                  </a:lnTo>
                  <a:lnTo>
                    <a:pt x="3547988" y="773058"/>
                  </a:lnTo>
                  <a:lnTo>
                    <a:pt x="3556641" y="778827"/>
                  </a:lnTo>
                  <a:lnTo>
                    <a:pt x="3556641" y="793249"/>
                  </a:lnTo>
                  <a:lnTo>
                    <a:pt x="3550872" y="836517"/>
                  </a:lnTo>
                  <a:lnTo>
                    <a:pt x="3536450" y="885555"/>
                  </a:lnTo>
                  <a:lnTo>
                    <a:pt x="3524911" y="940361"/>
                  </a:lnTo>
                  <a:lnTo>
                    <a:pt x="3507604" y="1003821"/>
                  </a:lnTo>
                  <a:lnTo>
                    <a:pt x="3475874" y="1090357"/>
                  </a:lnTo>
                  <a:lnTo>
                    <a:pt x="3455682" y="1148048"/>
                  </a:lnTo>
                  <a:lnTo>
                    <a:pt x="3314340" y="1191316"/>
                  </a:lnTo>
                  <a:lnTo>
                    <a:pt x="3259533" y="1211508"/>
                  </a:lnTo>
                  <a:lnTo>
                    <a:pt x="3219150" y="1223046"/>
                  </a:lnTo>
                  <a:lnTo>
                    <a:pt x="3178766" y="1234584"/>
                  </a:lnTo>
                  <a:lnTo>
                    <a:pt x="3129729" y="1240353"/>
                  </a:lnTo>
                  <a:lnTo>
                    <a:pt x="3100884" y="1240353"/>
                  </a:lnTo>
                  <a:lnTo>
                    <a:pt x="3069154" y="1237469"/>
                  </a:lnTo>
                  <a:lnTo>
                    <a:pt x="2976848" y="1225931"/>
                  </a:lnTo>
                  <a:lnTo>
                    <a:pt x="2826852" y="1208623"/>
                  </a:lnTo>
                  <a:lnTo>
                    <a:pt x="2645126" y="1194201"/>
                  </a:lnTo>
                  <a:lnTo>
                    <a:pt x="2411478" y="1159586"/>
                  </a:lnTo>
                  <a:lnTo>
                    <a:pt x="2229752" y="1127856"/>
                  </a:lnTo>
                  <a:lnTo>
                    <a:pt x="2010526" y="1078819"/>
                  </a:lnTo>
                  <a:lnTo>
                    <a:pt x="1765340" y="1015359"/>
                  </a:lnTo>
                  <a:lnTo>
                    <a:pt x="1551884" y="949015"/>
                  </a:lnTo>
                  <a:lnTo>
                    <a:pt x="1404773" y="897093"/>
                  </a:lnTo>
                  <a:lnTo>
                    <a:pt x="1306698" y="859594"/>
                  </a:lnTo>
                  <a:lnTo>
                    <a:pt x="1197085" y="816326"/>
                  </a:lnTo>
                  <a:lnTo>
                    <a:pt x="1096126" y="773058"/>
                  </a:lnTo>
                  <a:lnTo>
                    <a:pt x="969207" y="712482"/>
                  </a:lnTo>
                  <a:lnTo>
                    <a:pt x="819210" y="628830"/>
                  </a:lnTo>
                  <a:lnTo>
                    <a:pt x="669214" y="536525"/>
                  </a:lnTo>
                  <a:lnTo>
                    <a:pt x="530756" y="449989"/>
                  </a:lnTo>
                  <a:lnTo>
                    <a:pt x="372106" y="340376"/>
                  </a:lnTo>
                  <a:lnTo>
                    <a:pt x="265378" y="259609"/>
                  </a:lnTo>
                  <a:lnTo>
                    <a:pt x="181726" y="196149"/>
                  </a:lnTo>
                  <a:lnTo>
                    <a:pt x="80767" y="115382"/>
                  </a:lnTo>
                  <a:lnTo>
                    <a:pt x="37499" y="77883"/>
                  </a:lnTo>
                  <a:lnTo>
                    <a:pt x="23077" y="60576"/>
                  </a:lnTo>
                  <a:lnTo>
                    <a:pt x="2885" y="25961"/>
                  </a:lnTo>
                  <a:lnTo>
                    <a:pt x="0" y="11538"/>
                  </a:lnTo>
                  <a:lnTo>
                    <a:pt x="5769" y="0"/>
                  </a:lnTo>
                  <a:lnTo>
                    <a:pt x="11538" y="0"/>
                  </a:lnTo>
                  <a:lnTo>
                    <a:pt x="23077" y="2885"/>
                  </a:lnTo>
                  <a:lnTo>
                    <a:pt x="54807" y="14423"/>
                  </a:lnTo>
                  <a:lnTo>
                    <a:pt x="103844" y="46153"/>
                  </a:lnTo>
                  <a:lnTo>
                    <a:pt x="199034" y="103844"/>
                  </a:lnTo>
                  <a:lnTo>
                    <a:pt x="311531" y="167304"/>
                  </a:lnTo>
                  <a:lnTo>
                    <a:pt x="392298" y="213456"/>
                  </a:lnTo>
                  <a:lnTo>
                    <a:pt x="501911" y="274032"/>
                  </a:lnTo>
                  <a:lnTo>
                    <a:pt x="574024" y="311531"/>
                  </a:lnTo>
                  <a:lnTo>
                    <a:pt x="677868" y="363452"/>
                  </a:lnTo>
                  <a:lnTo>
                    <a:pt x="807672" y="424028"/>
                  </a:lnTo>
                  <a:lnTo>
                    <a:pt x="928823" y="481719"/>
                  </a:lnTo>
                  <a:lnTo>
                    <a:pt x="1078819" y="545179"/>
                  </a:lnTo>
                  <a:lnTo>
                    <a:pt x="1217277" y="599985"/>
                  </a:lnTo>
                  <a:lnTo>
                    <a:pt x="1349966" y="646138"/>
                  </a:lnTo>
                  <a:lnTo>
                    <a:pt x="1479771" y="692290"/>
                  </a:lnTo>
                  <a:lnTo>
                    <a:pt x="1623998" y="735558"/>
                  </a:lnTo>
                  <a:lnTo>
                    <a:pt x="1820147" y="7845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1">
              <a:extLst>
                <a:ext uri="{FF2B5EF4-FFF2-40B4-BE49-F238E27FC236}">
                  <a16:creationId xmlns:a16="http://schemas.microsoft.com/office/drawing/2014/main" id="{C0DA7E2A-29D1-46D1-8810-A992BDAAC5D9}"/>
                </a:ext>
              </a:extLst>
            </p:cNvPr>
            <p:cNvSpPr/>
            <p:nvPr/>
          </p:nvSpPr>
          <p:spPr>
            <a:xfrm>
              <a:off x="3830638" y="4024313"/>
              <a:ext cx="598487" cy="2032000"/>
            </a:xfrm>
            <a:custGeom>
              <a:avLst/>
              <a:gdLst>
                <a:gd name="connsiteX0" fmla="*/ 417559 w 597267"/>
                <a:gd name="connsiteY0" fmla="*/ 438700 h 2032293"/>
                <a:gd name="connsiteX1" fmla="*/ 449272 w 597267"/>
                <a:gd name="connsiteY1" fmla="*/ 718834 h 2032293"/>
                <a:gd name="connsiteX2" fmla="*/ 467771 w 597267"/>
                <a:gd name="connsiteY2" fmla="*/ 874758 h 2032293"/>
                <a:gd name="connsiteX3" fmla="*/ 483628 w 597267"/>
                <a:gd name="connsiteY3" fmla="*/ 961970 h 2032293"/>
                <a:gd name="connsiteX4" fmla="*/ 502127 w 597267"/>
                <a:gd name="connsiteY4" fmla="*/ 1162821 h 2032293"/>
                <a:gd name="connsiteX5" fmla="*/ 528555 w 597267"/>
                <a:gd name="connsiteY5" fmla="*/ 1458811 h 2032293"/>
                <a:gd name="connsiteX6" fmla="*/ 554983 w 597267"/>
                <a:gd name="connsiteY6" fmla="*/ 1746874 h 2032293"/>
                <a:gd name="connsiteX7" fmla="*/ 597267 w 597267"/>
                <a:gd name="connsiteY7" fmla="*/ 1879012 h 2032293"/>
                <a:gd name="connsiteX8" fmla="*/ 589339 w 597267"/>
                <a:gd name="connsiteY8" fmla="*/ 1918654 h 2032293"/>
                <a:gd name="connsiteX9" fmla="*/ 576125 w 597267"/>
                <a:gd name="connsiteY9" fmla="*/ 1963581 h 2032293"/>
                <a:gd name="connsiteX10" fmla="*/ 562911 w 597267"/>
                <a:gd name="connsiteY10" fmla="*/ 1992652 h 2032293"/>
                <a:gd name="connsiteX11" fmla="*/ 547055 w 597267"/>
                <a:gd name="connsiteY11" fmla="*/ 2011151 h 2032293"/>
                <a:gd name="connsiteX12" fmla="*/ 533841 w 597267"/>
                <a:gd name="connsiteY12" fmla="*/ 2021722 h 2032293"/>
                <a:gd name="connsiteX13" fmla="*/ 517984 w 597267"/>
                <a:gd name="connsiteY13" fmla="*/ 2029651 h 2032293"/>
                <a:gd name="connsiteX14" fmla="*/ 504770 w 597267"/>
                <a:gd name="connsiteY14" fmla="*/ 2032293 h 2032293"/>
                <a:gd name="connsiteX15" fmla="*/ 488913 w 597267"/>
                <a:gd name="connsiteY15" fmla="*/ 2027008 h 2032293"/>
                <a:gd name="connsiteX16" fmla="*/ 467771 w 597267"/>
                <a:gd name="connsiteY16" fmla="*/ 2016437 h 2032293"/>
                <a:gd name="connsiteX17" fmla="*/ 443986 w 597267"/>
                <a:gd name="connsiteY17" fmla="*/ 1995295 h 2032293"/>
                <a:gd name="connsiteX18" fmla="*/ 428130 w 597267"/>
                <a:gd name="connsiteY18" fmla="*/ 1976795 h 2032293"/>
                <a:gd name="connsiteX19" fmla="*/ 406987 w 597267"/>
                <a:gd name="connsiteY19" fmla="*/ 1953010 h 2032293"/>
                <a:gd name="connsiteX20" fmla="*/ 388488 w 597267"/>
                <a:gd name="connsiteY20" fmla="*/ 1929225 h 2032293"/>
                <a:gd name="connsiteX21" fmla="*/ 367346 w 597267"/>
                <a:gd name="connsiteY21" fmla="*/ 1892226 h 2032293"/>
                <a:gd name="connsiteX22" fmla="*/ 348846 w 597267"/>
                <a:gd name="connsiteY22" fmla="*/ 1855227 h 2032293"/>
                <a:gd name="connsiteX23" fmla="*/ 335633 w 597267"/>
                <a:gd name="connsiteY23" fmla="*/ 1815586 h 2032293"/>
                <a:gd name="connsiteX24" fmla="*/ 319776 w 597267"/>
                <a:gd name="connsiteY24" fmla="*/ 1765373 h 2032293"/>
                <a:gd name="connsiteX25" fmla="*/ 309205 w 597267"/>
                <a:gd name="connsiteY25" fmla="*/ 1715160 h 2032293"/>
                <a:gd name="connsiteX26" fmla="*/ 309205 w 597267"/>
                <a:gd name="connsiteY26" fmla="*/ 1699304 h 2032293"/>
                <a:gd name="connsiteX27" fmla="*/ 306562 w 597267"/>
                <a:gd name="connsiteY27" fmla="*/ 1627949 h 2032293"/>
                <a:gd name="connsiteX28" fmla="*/ 306562 w 597267"/>
                <a:gd name="connsiteY28" fmla="*/ 1519595 h 2032293"/>
                <a:gd name="connsiteX29" fmla="*/ 306562 w 597267"/>
                <a:gd name="connsiteY29" fmla="*/ 1482596 h 2032293"/>
                <a:gd name="connsiteX30" fmla="*/ 298634 w 597267"/>
                <a:gd name="connsiteY30" fmla="*/ 1384814 h 2032293"/>
                <a:gd name="connsiteX31" fmla="*/ 288063 w 597267"/>
                <a:gd name="connsiteY31" fmla="*/ 1220962 h 2032293"/>
                <a:gd name="connsiteX32" fmla="*/ 269563 w 597267"/>
                <a:gd name="connsiteY32" fmla="*/ 1006897 h 2032293"/>
                <a:gd name="connsiteX33" fmla="*/ 248421 w 597267"/>
                <a:gd name="connsiteY33" fmla="*/ 739977 h 2032293"/>
                <a:gd name="connsiteX34" fmla="*/ 227279 w 597267"/>
                <a:gd name="connsiteY34" fmla="*/ 478342 h 2032293"/>
                <a:gd name="connsiteX35" fmla="*/ 219350 w 597267"/>
                <a:gd name="connsiteY35" fmla="*/ 362060 h 2032293"/>
                <a:gd name="connsiteX36" fmla="*/ 211422 w 597267"/>
                <a:gd name="connsiteY36" fmla="*/ 327704 h 2032293"/>
                <a:gd name="connsiteX37" fmla="*/ 203494 w 597267"/>
                <a:gd name="connsiteY37" fmla="*/ 293348 h 2032293"/>
                <a:gd name="connsiteX38" fmla="*/ 184994 w 597267"/>
                <a:gd name="connsiteY38" fmla="*/ 248421 h 2032293"/>
                <a:gd name="connsiteX39" fmla="*/ 150638 w 597267"/>
                <a:gd name="connsiteY39" fmla="*/ 198208 h 2032293"/>
                <a:gd name="connsiteX40" fmla="*/ 150638 w 597267"/>
                <a:gd name="connsiteY40" fmla="*/ 198208 h 2032293"/>
                <a:gd name="connsiteX41" fmla="*/ 134782 w 597267"/>
                <a:gd name="connsiteY41" fmla="*/ 179708 h 2032293"/>
                <a:gd name="connsiteX42" fmla="*/ 113640 w 597267"/>
                <a:gd name="connsiteY42" fmla="*/ 158566 h 2032293"/>
                <a:gd name="connsiteX43" fmla="*/ 92497 w 597267"/>
                <a:gd name="connsiteY43" fmla="*/ 140067 h 2032293"/>
                <a:gd name="connsiteX44" fmla="*/ 73998 w 597267"/>
                <a:gd name="connsiteY44" fmla="*/ 124210 h 2032293"/>
                <a:gd name="connsiteX45" fmla="*/ 55498 w 597267"/>
                <a:gd name="connsiteY45" fmla="*/ 110996 h 2032293"/>
                <a:gd name="connsiteX46" fmla="*/ 39642 w 597267"/>
                <a:gd name="connsiteY46" fmla="*/ 95140 h 2032293"/>
                <a:gd name="connsiteX47" fmla="*/ 15857 w 597267"/>
                <a:gd name="connsiteY47" fmla="*/ 66069 h 2032293"/>
                <a:gd name="connsiteX48" fmla="*/ 5286 w 597267"/>
                <a:gd name="connsiteY48" fmla="*/ 44927 h 2032293"/>
                <a:gd name="connsiteX49" fmla="*/ 0 w 597267"/>
                <a:gd name="connsiteY49" fmla="*/ 31713 h 2032293"/>
                <a:gd name="connsiteX50" fmla="*/ 0 w 597267"/>
                <a:gd name="connsiteY50" fmla="*/ 18499 h 2032293"/>
                <a:gd name="connsiteX51" fmla="*/ 2643 w 597267"/>
                <a:gd name="connsiteY51" fmla="*/ 7928 h 2032293"/>
                <a:gd name="connsiteX52" fmla="*/ 10571 w 597267"/>
                <a:gd name="connsiteY52" fmla="*/ 2643 h 2032293"/>
                <a:gd name="connsiteX53" fmla="*/ 44927 w 597267"/>
                <a:gd name="connsiteY53" fmla="*/ 0 h 2032293"/>
                <a:gd name="connsiteX54" fmla="*/ 103068 w 597267"/>
                <a:gd name="connsiteY54" fmla="*/ 10571 h 2032293"/>
                <a:gd name="connsiteX55" fmla="*/ 184994 w 597267"/>
                <a:gd name="connsiteY55" fmla="*/ 23785 h 2032293"/>
                <a:gd name="connsiteX56" fmla="*/ 251064 w 597267"/>
                <a:gd name="connsiteY56" fmla="*/ 39641 h 2032293"/>
                <a:gd name="connsiteX57" fmla="*/ 319776 w 597267"/>
                <a:gd name="connsiteY57" fmla="*/ 55498 h 2032293"/>
                <a:gd name="connsiteX58" fmla="*/ 391131 w 597267"/>
                <a:gd name="connsiteY58" fmla="*/ 224636 h 2032293"/>
                <a:gd name="connsiteX59" fmla="*/ 417559 w 597267"/>
                <a:gd name="connsiteY59" fmla="*/ 438700 h 203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97267" h="2032293">
                  <a:moveTo>
                    <a:pt x="417559" y="438700"/>
                  </a:moveTo>
                  <a:lnTo>
                    <a:pt x="449272" y="718834"/>
                  </a:lnTo>
                  <a:lnTo>
                    <a:pt x="467771" y="874758"/>
                  </a:lnTo>
                  <a:lnTo>
                    <a:pt x="483628" y="961970"/>
                  </a:lnTo>
                  <a:lnTo>
                    <a:pt x="502127" y="1162821"/>
                  </a:lnTo>
                  <a:lnTo>
                    <a:pt x="528555" y="1458811"/>
                  </a:lnTo>
                  <a:lnTo>
                    <a:pt x="554983" y="1746874"/>
                  </a:lnTo>
                  <a:lnTo>
                    <a:pt x="597267" y="1879012"/>
                  </a:lnTo>
                  <a:lnTo>
                    <a:pt x="589339" y="1918654"/>
                  </a:lnTo>
                  <a:lnTo>
                    <a:pt x="576125" y="1963581"/>
                  </a:lnTo>
                  <a:lnTo>
                    <a:pt x="562911" y="1992652"/>
                  </a:lnTo>
                  <a:lnTo>
                    <a:pt x="547055" y="2011151"/>
                  </a:lnTo>
                  <a:lnTo>
                    <a:pt x="533841" y="2021722"/>
                  </a:lnTo>
                  <a:lnTo>
                    <a:pt x="517984" y="2029651"/>
                  </a:lnTo>
                  <a:lnTo>
                    <a:pt x="504770" y="2032293"/>
                  </a:lnTo>
                  <a:lnTo>
                    <a:pt x="488913" y="2027008"/>
                  </a:lnTo>
                  <a:lnTo>
                    <a:pt x="467771" y="2016437"/>
                  </a:lnTo>
                  <a:lnTo>
                    <a:pt x="443986" y="1995295"/>
                  </a:lnTo>
                  <a:lnTo>
                    <a:pt x="428130" y="1976795"/>
                  </a:lnTo>
                  <a:lnTo>
                    <a:pt x="406987" y="1953010"/>
                  </a:lnTo>
                  <a:lnTo>
                    <a:pt x="388488" y="1929225"/>
                  </a:lnTo>
                  <a:lnTo>
                    <a:pt x="367346" y="1892226"/>
                  </a:lnTo>
                  <a:lnTo>
                    <a:pt x="348846" y="1855227"/>
                  </a:lnTo>
                  <a:lnTo>
                    <a:pt x="335633" y="1815586"/>
                  </a:lnTo>
                  <a:lnTo>
                    <a:pt x="319776" y="1765373"/>
                  </a:lnTo>
                  <a:lnTo>
                    <a:pt x="309205" y="1715160"/>
                  </a:lnTo>
                  <a:lnTo>
                    <a:pt x="309205" y="1699304"/>
                  </a:lnTo>
                  <a:lnTo>
                    <a:pt x="306562" y="1627949"/>
                  </a:lnTo>
                  <a:lnTo>
                    <a:pt x="306562" y="1519595"/>
                  </a:lnTo>
                  <a:lnTo>
                    <a:pt x="306562" y="1482596"/>
                  </a:lnTo>
                  <a:lnTo>
                    <a:pt x="298634" y="1384814"/>
                  </a:lnTo>
                  <a:lnTo>
                    <a:pt x="288063" y="1220962"/>
                  </a:lnTo>
                  <a:lnTo>
                    <a:pt x="269563" y="1006897"/>
                  </a:lnTo>
                  <a:lnTo>
                    <a:pt x="248421" y="739977"/>
                  </a:lnTo>
                  <a:lnTo>
                    <a:pt x="227279" y="478342"/>
                  </a:lnTo>
                  <a:lnTo>
                    <a:pt x="219350" y="362060"/>
                  </a:lnTo>
                  <a:lnTo>
                    <a:pt x="211422" y="327704"/>
                  </a:lnTo>
                  <a:lnTo>
                    <a:pt x="203494" y="293348"/>
                  </a:lnTo>
                  <a:lnTo>
                    <a:pt x="184994" y="248421"/>
                  </a:lnTo>
                  <a:lnTo>
                    <a:pt x="150638" y="198208"/>
                  </a:lnTo>
                  <a:lnTo>
                    <a:pt x="150638" y="198208"/>
                  </a:lnTo>
                  <a:lnTo>
                    <a:pt x="134782" y="179708"/>
                  </a:lnTo>
                  <a:lnTo>
                    <a:pt x="113640" y="158566"/>
                  </a:lnTo>
                  <a:lnTo>
                    <a:pt x="92497" y="140067"/>
                  </a:lnTo>
                  <a:lnTo>
                    <a:pt x="73998" y="124210"/>
                  </a:lnTo>
                  <a:lnTo>
                    <a:pt x="55498" y="110996"/>
                  </a:lnTo>
                  <a:lnTo>
                    <a:pt x="39642" y="95140"/>
                  </a:lnTo>
                  <a:lnTo>
                    <a:pt x="15857" y="66069"/>
                  </a:lnTo>
                  <a:lnTo>
                    <a:pt x="5286" y="44927"/>
                  </a:lnTo>
                  <a:lnTo>
                    <a:pt x="0" y="31713"/>
                  </a:lnTo>
                  <a:lnTo>
                    <a:pt x="0" y="18499"/>
                  </a:lnTo>
                  <a:lnTo>
                    <a:pt x="2643" y="7928"/>
                  </a:lnTo>
                  <a:lnTo>
                    <a:pt x="10571" y="2643"/>
                  </a:lnTo>
                  <a:lnTo>
                    <a:pt x="44927" y="0"/>
                  </a:lnTo>
                  <a:lnTo>
                    <a:pt x="103068" y="10571"/>
                  </a:lnTo>
                  <a:lnTo>
                    <a:pt x="184994" y="23785"/>
                  </a:lnTo>
                  <a:lnTo>
                    <a:pt x="251064" y="39641"/>
                  </a:lnTo>
                  <a:lnTo>
                    <a:pt x="319776" y="55498"/>
                  </a:lnTo>
                  <a:lnTo>
                    <a:pt x="391131" y="224636"/>
                  </a:lnTo>
                  <a:lnTo>
                    <a:pt x="417559" y="438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2">
              <a:extLst>
                <a:ext uri="{FF2B5EF4-FFF2-40B4-BE49-F238E27FC236}">
                  <a16:creationId xmlns:a16="http://schemas.microsoft.com/office/drawing/2014/main" id="{EC6B4CF8-BD88-4689-8F18-AA2116EF4F81}"/>
                </a:ext>
              </a:extLst>
            </p:cNvPr>
            <p:cNvSpPr/>
            <p:nvPr/>
          </p:nvSpPr>
          <p:spPr>
            <a:xfrm>
              <a:off x="4086225" y="3767138"/>
              <a:ext cx="2865438" cy="2168525"/>
            </a:xfrm>
            <a:custGeom>
              <a:avLst/>
              <a:gdLst>
                <a:gd name="connsiteX0" fmla="*/ 928823 w 2864351"/>
                <a:gd name="connsiteY0" fmla="*/ 256724 h 2169176"/>
                <a:gd name="connsiteX1" fmla="*/ 793249 w 2864351"/>
                <a:gd name="connsiteY1" fmla="*/ 276916 h 2169176"/>
                <a:gd name="connsiteX2" fmla="*/ 651907 w 2864351"/>
                <a:gd name="connsiteY2" fmla="*/ 297108 h 2169176"/>
                <a:gd name="connsiteX3" fmla="*/ 533640 w 2864351"/>
                <a:gd name="connsiteY3" fmla="*/ 314415 h 2169176"/>
                <a:gd name="connsiteX4" fmla="*/ 447104 w 2864351"/>
                <a:gd name="connsiteY4" fmla="*/ 325953 h 2169176"/>
                <a:gd name="connsiteX5" fmla="*/ 392298 w 2864351"/>
                <a:gd name="connsiteY5" fmla="*/ 331722 h 2169176"/>
                <a:gd name="connsiteX6" fmla="*/ 331722 w 2864351"/>
                <a:gd name="connsiteY6" fmla="*/ 334607 h 2169176"/>
                <a:gd name="connsiteX7" fmla="*/ 253840 w 2864351"/>
                <a:gd name="connsiteY7" fmla="*/ 337491 h 2169176"/>
                <a:gd name="connsiteX8" fmla="*/ 190380 w 2864351"/>
                <a:gd name="connsiteY8" fmla="*/ 337491 h 2169176"/>
                <a:gd name="connsiteX9" fmla="*/ 141343 w 2864351"/>
                <a:gd name="connsiteY9" fmla="*/ 334607 h 2169176"/>
                <a:gd name="connsiteX10" fmla="*/ 89421 w 2864351"/>
                <a:gd name="connsiteY10" fmla="*/ 320184 h 2169176"/>
                <a:gd name="connsiteX11" fmla="*/ 66345 w 2864351"/>
                <a:gd name="connsiteY11" fmla="*/ 314415 h 2169176"/>
                <a:gd name="connsiteX12" fmla="*/ 0 w 2864351"/>
                <a:gd name="connsiteY12" fmla="*/ 299992 h 2169176"/>
                <a:gd name="connsiteX13" fmla="*/ 49037 w 2864351"/>
                <a:gd name="connsiteY13" fmla="*/ 493257 h 2169176"/>
                <a:gd name="connsiteX14" fmla="*/ 161534 w 2864351"/>
                <a:gd name="connsiteY14" fmla="*/ 513448 h 2169176"/>
                <a:gd name="connsiteX15" fmla="*/ 204803 w 2864351"/>
                <a:gd name="connsiteY15" fmla="*/ 519218 h 2169176"/>
                <a:gd name="connsiteX16" fmla="*/ 291339 w 2864351"/>
                <a:gd name="connsiteY16" fmla="*/ 513448 h 2169176"/>
                <a:gd name="connsiteX17" fmla="*/ 409605 w 2864351"/>
                <a:gd name="connsiteY17" fmla="*/ 499026 h 2169176"/>
                <a:gd name="connsiteX18" fmla="*/ 623061 w 2864351"/>
                <a:gd name="connsiteY18" fmla="*/ 473065 h 2169176"/>
                <a:gd name="connsiteX19" fmla="*/ 862478 w 2864351"/>
                <a:gd name="connsiteY19" fmla="*/ 438450 h 2169176"/>
                <a:gd name="connsiteX20" fmla="*/ 1159586 w 2864351"/>
                <a:gd name="connsiteY20" fmla="*/ 392298 h 2169176"/>
                <a:gd name="connsiteX21" fmla="*/ 1424964 w 2864351"/>
                <a:gd name="connsiteY21" fmla="*/ 343260 h 2169176"/>
                <a:gd name="connsiteX22" fmla="*/ 1499962 w 2864351"/>
                <a:gd name="connsiteY22" fmla="*/ 328838 h 2169176"/>
                <a:gd name="connsiteX23" fmla="*/ 1580729 w 2864351"/>
                <a:gd name="connsiteY23" fmla="*/ 317300 h 2169176"/>
                <a:gd name="connsiteX24" fmla="*/ 1696111 w 2864351"/>
                <a:gd name="connsiteY24" fmla="*/ 302877 h 2169176"/>
                <a:gd name="connsiteX25" fmla="*/ 1791301 w 2864351"/>
                <a:gd name="connsiteY25" fmla="*/ 294223 h 2169176"/>
                <a:gd name="connsiteX26" fmla="*/ 1973027 w 2864351"/>
                <a:gd name="connsiteY26" fmla="*/ 279800 h 2169176"/>
                <a:gd name="connsiteX27" fmla="*/ 2102832 w 2864351"/>
                <a:gd name="connsiteY27" fmla="*/ 271147 h 2169176"/>
                <a:gd name="connsiteX28" fmla="*/ 2229752 w 2864351"/>
                <a:gd name="connsiteY28" fmla="*/ 265378 h 2169176"/>
                <a:gd name="connsiteX29" fmla="*/ 2362440 w 2864351"/>
                <a:gd name="connsiteY29" fmla="*/ 259609 h 2169176"/>
                <a:gd name="connsiteX30" fmla="*/ 2391286 w 2864351"/>
                <a:gd name="connsiteY30" fmla="*/ 265378 h 2169176"/>
                <a:gd name="connsiteX31" fmla="*/ 2411478 w 2864351"/>
                <a:gd name="connsiteY31" fmla="*/ 271147 h 2169176"/>
                <a:gd name="connsiteX32" fmla="*/ 2425900 w 2864351"/>
                <a:gd name="connsiteY32" fmla="*/ 279800 h 2169176"/>
                <a:gd name="connsiteX33" fmla="*/ 2437439 w 2864351"/>
                <a:gd name="connsiteY33" fmla="*/ 285570 h 2169176"/>
                <a:gd name="connsiteX34" fmla="*/ 2446092 w 2864351"/>
                <a:gd name="connsiteY34" fmla="*/ 294223 h 2169176"/>
                <a:gd name="connsiteX35" fmla="*/ 2451861 w 2864351"/>
                <a:gd name="connsiteY35" fmla="*/ 305761 h 2169176"/>
                <a:gd name="connsiteX36" fmla="*/ 2460515 w 2864351"/>
                <a:gd name="connsiteY36" fmla="*/ 328838 h 2169176"/>
                <a:gd name="connsiteX37" fmla="*/ 2460515 w 2864351"/>
                <a:gd name="connsiteY37" fmla="*/ 346145 h 2169176"/>
                <a:gd name="connsiteX38" fmla="*/ 2454746 w 2864351"/>
                <a:gd name="connsiteY38" fmla="*/ 458642 h 2169176"/>
                <a:gd name="connsiteX39" fmla="*/ 2437439 w 2864351"/>
                <a:gd name="connsiteY39" fmla="*/ 703828 h 2169176"/>
                <a:gd name="connsiteX40" fmla="*/ 2414362 w 2864351"/>
                <a:gd name="connsiteY40" fmla="*/ 1006705 h 2169176"/>
                <a:gd name="connsiteX41" fmla="*/ 2397055 w 2864351"/>
                <a:gd name="connsiteY41" fmla="*/ 1064396 h 2169176"/>
                <a:gd name="connsiteX42" fmla="*/ 2373979 w 2864351"/>
                <a:gd name="connsiteY42" fmla="*/ 1225930 h 2169176"/>
                <a:gd name="connsiteX43" fmla="*/ 2327826 w 2864351"/>
                <a:gd name="connsiteY43" fmla="*/ 1514385 h 2169176"/>
                <a:gd name="connsiteX44" fmla="*/ 2278789 w 2864351"/>
                <a:gd name="connsiteY44" fmla="*/ 1811493 h 2169176"/>
                <a:gd name="connsiteX45" fmla="*/ 2316288 w 2864351"/>
                <a:gd name="connsiteY45" fmla="*/ 2120139 h 2169176"/>
                <a:gd name="connsiteX46" fmla="*/ 2336480 w 2864351"/>
                <a:gd name="connsiteY46" fmla="*/ 2143215 h 2169176"/>
                <a:gd name="connsiteX47" fmla="*/ 2356671 w 2864351"/>
                <a:gd name="connsiteY47" fmla="*/ 2157638 h 2169176"/>
                <a:gd name="connsiteX48" fmla="*/ 2373979 w 2864351"/>
                <a:gd name="connsiteY48" fmla="*/ 2166291 h 2169176"/>
                <a:gd name="connsiteX49" fmla="*/ 2391286 w 2864351"/>
                <a:gd name="connsiteY49" fmla="*/ 2169176 h 2169176"/>
                <a:gd name="connsiteX50" fmla="*/ 2408593 w 2864351"/>
                <a:gd name="connsiteY50" fmla="*/ 2169176 h 2169176"/>
                <a:gd name="connsiteX51" fmla="*/ 2423016 w 2864351"/>
                <a:gd name="connsiteY51" fmla="*/ 2166291 h 2169176"/>
                <a:gd name="connsiteX52" fmla="*/ 2440323 w 2864351"/>
                <a:gd name="connsiteY52" fmla="*/ 2154753 h 2169176"/>
                <a:gd name="connsiteX53" fmla="*/ 2460515 w 2864351"/>
                <a:gd name="connsiteY53" fmla="*/ 2134561 h 2169176"/>
                <a:gd name="connsiteX54" fmla="*/ 2477822 w 2864351"/>
                <a:gd name="connsiteY54" fmla="*/ 2105716 h 2169176"/>
                <a:gd name="connsiteX55" fmla="*/ 2486476 w 2864351"/>
                <a:gd name="connsiteY55" fmla="*/ 2079755 h 2169176"/>
                <a:gd name="connsiteX56" fmla="*/ 2492245 w 2864351"/>
                <a:gd name="connsiteY56" fmla="*/ 2062448 h 2169176"/>
                <a:gd name="connsiteX57" fmla="*/ 2506668 w 2864351"/>
                <a:gd name="connsiteY57" fmla="*/ 2010526 h 2169176"/>
                <a:gd name="connsiteX58" fmla="*/ 2518206 w 2864351"/>
                <a:gd name="connsiteY58" fmla="*/ 1973027 h 2169176"/>
                <a:gd name="connsiteX59" fmla="*/ 2532628 w 2864351"/>
                <a:gd name="connsiteY59" fmla="*/ 1903798 h 2169176"/>
                <a:gd name="connsiteX60" fmla="*/ 2544167 w 2864351"/>
                <a:gd name="connsiteY60" fmla="*/ 1840338 h 2169176"/>
                <a:gd name="connsiteX61" fmla="*/ 2558589 w 2864351"/>
                <a:gd name="connsiteY61" fmla="*/ 1724956 h 2169176"/>
                <a:gd name="connsiteX62" fmla="*/ 2584550 w 2864351"/>
                <a:gd name="connsiteY62" fmla="*/ 1540346 h 2169176"/>
                <a:gd name="connsiteX63" fmla="*/ 2616280 w 2864351"/>
                <a:gd name="connsiteY63" fmla="*/ 1335543 h 2169176"/>
                <a:gd name="connsiteX64" fmla="*/ 2650895 w 2864351"/>
                <a:gd name="connsiteY64" fmla="*/ 1099011 h 2169176"/>
                <a:gd name="connsiteX65" fmla="*/ 2679740 w 2864351"/>
                <a:gd name="connsiteY65" fmla="*/ 894208 h 2169176"/>
                <a:gd name="connsiteX66" fmla="*/ 2708586 w 2864351"/>
                <a:gd name="connsiteY66" fmla="*/ 692290 h 2169176"/>
                <a:gd name="connsiteX67" fmla="*/ 2725893 w 2864351"/>
                <a:gd name="connsiteY67" fmla="*/ 568255 h 2169176"/>
                <a:gd name="connsiteX68" fmla="*/ 2734546 w 2864351"/>
                <a:gd name="connsiteY68" fmla="*/ 530756 h 2169176"/>
                <a:gd name="connsiteX69" fmla="*/ 2746085 w 2864351"/>
                <a:gd name="connsiteY69" fmla="*/ 501910 h 2169176"/>
                <a:gd name="connsiteX70" fmla="*/ 2757623 w 2864351"/>
                <a:gd name="connsiteY70" fmla="*/ 475949 h 2169176"/>
                <a:gd name="connsiteX71" fmla="*/ 2774930 w 2864351"/>
                <a:gd name="connsiteY71" fmla="*/ 447104 h 2169176"/>
                <a:gd name="connsiteX72" fmla="*/ 2795122 w 2864351"/>
                <a:gd name="connsiteY72" fmla="*/ 418259 h 2169176"/>
                <a:gd name="connsiteX73" fmla="*/ 2821083 w 2864351"/>
                <a:gd name="connsiteY73" fmla="*/ 392298 h 2169176"/>
                <a:gd name="connsiteX74" fmla="*/ 2835505 w 2864351"/>
                <a:gd name="connsiteY74" fmla="*/ 377875 h 2169176"/>
                <a:gd name="connsiteX75" fmla="*/ 2847044 w 2864351"/>
                <a:gd name="connsiteY75" fmla="*/ 366337 h 2169176"/>
                <a:gd name="connsiteX76" fmla="*/ 2855697 w 2864351"/>
                <a:gd name="connsiteY76" fmla="*/ 351914 h 2169176"/>
                <a:gd name="connsiteX77" fmla="*/ 2861466 w 2864351"/>
                <a:gd name="connsiteY77" fmla="*/ 340376 h 2169176"/>
                <a:gd name="connsiteX78" fmla="*/ 2864351 w 2864351"/>
                <a:gd name="connsiteY78" fmla="*/ 325953 h 2169176"/>
                <a:gd name="connsiteX79" fmla="*/ 2864351 w 2864351"/>
                <a:gd name="connsiteY79" fmla="*/ 314415 h 2169176"/>
                <a:gd name="connsiteX80" fmla="*/ 2861466 w 2864351"/>
                <a:gd name="connsiteY80" fmla="*/ 299992 h 2169176"/>
                <a:gd name="connsiteX81" fmla="*/ 2858582 w 2864351"/>
                <a:gd name="connsiteY81" fmla="*/ 285570 h 2169176"/>
                <a:gd name="connsiteX82" fmla="*/ 2844159 w 2864351"/>
                <a:gd name="connsiteY82" fmla="*/ 259609 h 2169176"/>
                <a:gd name="connsiteX83" fmla="*/ 2815314 w 2864351"/>
                <a:gd name="connsiteY83" fmla="*/ 224994 h 2169176"/>
                <a:gd name="connsiteX84" fmla="*/ 2754738 w 2864351"/>
                <a:gd name="connsiteY84" fmla="*/ 173072 h 2169176"/>
                <a:gd name="connsiteX85" fmla="*/ 2679740 w 2864351"/>
                <a:gd name="connsiteY85" fmla="*/ 112497 h 2169176"/>
                <a:gd name="connsiteX86" fmla="*/ 2584550 w 2864351"/>
                <a:gd name="connsiteY86" fmla="*/ 46153 h 2169176"/>
                <a:gd name="connsiteX87" fmla="*/ 2526859 w 2864351"/>
                <a:gd name="connsiteY87" fmla="*/ 14423 h 2169176"/>
                <a:gd name="connsiteX88" fmla="*/ 2500899 w 2864351"/>
                <a:gd name="connsiteY88" fmla="*/ 5769 h 2169176"/>
                <a:gd name="connsiteX89" fmla="*/ 2477822 w 2864351"/>
                <a:gd name="connsiteY89" fmla="*/ 0 h 2169176"/>
                <a:gd name="connsiteX90" fmla="*/ 2463399 w 2864351"/>
                <a:gd name="connsiteY90" fmla="*/ 0 h 2169176"/>
                <a:gd name="connsiteX91" fmla="*/ 2448977 w 2864351"/>
                <a:gd name="connsiteY91" fmla="*/ 5769 h 2169176"/>
                <a:gd name="connsiteX92" fmla="*/ 2437439 w 2864351"/>
                <a:gd name="connsiteY92" fmla="*/ 14423 h 2169176"/>
                <a:gd name="connsiteX93" fmla="*/ 2391286 w 2864351"/>
                <a:gd name="connsiteY93" fmla="*/ 28845 h 2169176"/>
                <a:gd name="connsiteX94" fmla="*/ 2264366 w 2864351"/>
                <a:gd name="connsiteY94" fmla="*/ 57691 h 2169176"/>
                <a:gd name="connsiteX95" fmla="*/ 2229752 w 2864351"/>
                <a:gd name="connsiteY95" fmla="*/ 63460 h 2169176"/>
                <a:gd name="connsiteX96" fmla="*/ 2125908 w 2864351"/>
                <a:gd name="connsiteY96" fmla="*/ 77883 h 2169176"/>
                <a:gd name="connsiteX97" fmla="*/ 1900914 w 2864351"/>
                <a:gd name="connsiteY97" fmla="*/ 106728 h 2169176"/>
                <a:gd name="connsiteX98" fmla="*/ 1664381 w 2864351"/>
                <a:gd name="connsiteY98" fmla="*/ 138458 h 2169176"/>
                <a:gd name="connsiteX99" fmla="*/ 1471117 w 2864351"/>
                <a:gd name="connsiteY99" fmla="*/ 164419 h 2169176"/>
                <a:gd name="connsiteX100" fmla="*/ 1387465 w 2864351"/>
                <a:gd name="connsiteY100" fmla="*/ 175957 h 2169176"/>
                <a:gd name="connsiteX101" fmla="*/ 928823 w 2864351"/>
                <a:gd name="connsiteY101" fmla="*/ 256724 h 216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864351" h="2169176">
                  <a:moveTo>
                    <a:pt x="928823" y="256724"/>
                  </a:moveTo>
                  <a:lnTo>
                    <a:pt x="793249" y="276916"/>
                  </a:lnTo>
                  <a:lnTo>
                    <a:pt x="651907" y="297108"/>
                  </a:lnTo>
                  <a:lnTo>
                    <a:pt x="533640" y="314415"/>
                  </a:lnTo>
                  <a:lnTo>
                    <a:pt x="447104" y="325953"/>
                  </a:lnTo>
                  <a:lnTo>
                    <a:pt x="392298" y="331722"/>
                  </a:lnTo>
                  <a:lnTo>
                    <a:pt x="331722" y="334607"/>
                  </a:lnTo>
                  <a:lnTo>
                    <a:pt x="253840" y="337491"/>
                  </a:lnTo>
                  <a:lnTo>
                    <a:pt x="190380" y="337491"/>
                  </a:lnTo>
                  <a:lnTo>
                    <a:pt x="141343" y="334607"/>
                  </a:lnTo>
                  <a:lnTo>
                    <a:pt x="89421" y="320184"/>
                  </a:lnTo>
                  <a:lnTo>
                    <a:pt x="66345" y="314415"/>
                  </a:lnTo>
                  <a:lnTo>
                    <a:pt x="0" y="299992"/>
                  </a:lnTo>
                  <a:lnTo>
                    <a:pt x="49037" y="493257"/>
                  </a:lnTo>
                  <a:lnTo>
                    <a:pt x="161534" y="513448"/>
                  </a:lnTo>
                  <a:lnTo>
                    <a:pt x="204803" y="519218"/>
                  </a:lnTo>
                  <a:lnTo>
                    <a:pt x="291339" y="513448"/>
                  </a:lnTo>
                  <a:lnTo>
                    <a:pt x="409605" y="499026"/>
                  </a:lnTo>
                  <a:lnTo>
                    <a:pt x="623061" y="473065"/>
                  </a:lnTo>
                  <a:lnTo>
                    <a:pt x="862478" y="438450"/>
                  </a:lnTo>
                  <a:lnTo>
                    <a:pt x="1159586" y="392298"/>
                  </a:lnTo>
                  <a:lnTo>
                    <a:pt x="1424964" y="343260"/>
                  </a:lnTo>
                  <a:lnTo>
                    <a:pt x="1499962" y="328838"/>
                  </a:lnTo>
                  <a:lnTo>
                    <a:pt x="1580729" y="317300"/>
                  </a:lnTo>
                  <a:lnTo>
                    <a:pt x="1696111" y="302877"/>
                  </a:lnTo>
                  <a:lnTo>
                    <a:pt x="1791301" y="294223"/>
                  </a:lnTo>
                  <a:lnTo>
                    <a:pt x="1973027" y="279800"/>
                  </a:lnTo>
                  <a:lnTo>
                    <a:pt x="2102832" y="271147"/>
                  </a:lnTo>
                  <a:lnTo>
                    <a:pt x="2229752" y="265378"/>
                  </a:lnTo>
                  <a:lnTo>
                    <a:pt x="2362440" y="259609"/>
                  </a:lnTo>
                  <a:lnTo>
                    <a:pt x="2391286" y="265378"/>
                  </a:lnTo>
                  <a:lnTo>
                    <a:pt x="2411478" y="271147"/>
                  </a:lnTo>
                  <a:lnTo>
                    <a:pt x="2425900" y="279800"/>
                  </a:lnTo>
                  <a:lnTo>
                    <a:pt x="2437439" y="285570"/>
                  </a:lnTo>
                  <a:lnTo>
                    <a:pt x="2446092" y="294223"/>
                  </a:lnTo>
                  <a:lnTo>
                    <a:pt x="2451861" y="305761"/>
                  </a:lnTo>
                  <a:lnTo>
                    <a:pt x="2460515" y="328838"/>
                  </a:lnTo>
                  <a:lnTo>
                    <a:pt x="2460515" y="346145"/>
                  </a:lnTo>
                  <a:lnTo>
                    <a:pt x="2454746" y="458642"/>
                  </a:lnTo>
                  <a:lnTo>
                    <a:pt x="2437439" y="703828"/>
                  </a:lnTo>
                  <a:lnTo>
                    <a:pt x="2414362" y="1006705"/>
                  </a:lnTo>
                  <a:lnTo>
                    <a:pt x="2397055" y="1064396"/>
                  </a:lnTo>
                  <a:lnTo>
                    <a:pt x="2373979" y="1225930"/>
                  </a:lnTo>
                  <a:lnTo>
                    <a:pt x="2327826" y="1514385"/>
                  </a:lnTo>
                  <a:lnTo>
                    <a:pt x="2278789" y="1811493"/>
                  </a:lnTo>
                  <a:lnTo>
                    <a:pt x="2316288" y="2120139"/>
                  </a:lnTo>
                  <a:lnTo>
                    <a:pt x="2336480" y="2143215"/>
                  </a:lnTo>
                  <a:lnTo>
                    <a:pt x="2356671" y="2157638"/>
                  </a:lnTo>
                  <a:lnTo>
                    <a:pt x="2373979" y="2166291"/>
                  </a:lnTo>
                  <a:lnTo>
                    <a:pt x="2391286" y="2169176"/>
                  </a:lnTo>
                  <a:lnTo>
                    <a:pt x="2408593" y="2169176"/>
                  </a:lnTo>
                  <a:lnTo>
                    <a:pt x="2423016" y="2166291"/>
                  </a:lnTo>
                  <a:lnTo>
                    <a:pt x="2440323" y="2154753"/>
                  </a:lnTo>
                  <a:lnTo>
                    <a:pt x="2460515" y="2134561"/>
                  </a:lnTo>
                  <a:lnTo>
                    <a:pt x="2477822" y="2105716"/>
                  </a:lnTo>
                  <a:lnTo>
                    <a:pt x="2486476" y="2079755"/>
                  </a:lnTo>
                  <a:lnTo>
                    <a:pt x="2492245" y="2062448"/>
                  </a:lnTo>
                  <a:lnTo>
                    <a:pt x="2506668" y="2010526"/>
                  </a:lnTo>
                  <a:lnTo>
                    <a:pt x="2518206" y="1973027"/>
                  </a:lnTo>
                  <a:lnTo>
                    <a:pt x="2532628" y="1903798"/>
                  </a:lnTo>
                  <a:lnTo>
                    <a:pt x="2544167" y="1840338"/>
                  </a:lnTo>
                  <a:lnTo>
                    <a:pt x="2558589" y="1724956"/>
                  </a:lnTo>
                  <a:lnTo>
                    <a:pt x="2584550" y="1540346"/>
                  </a:lnTo>
                  <a:lnTo>
                    <a:pt x="2616280" y="1335543"/>
                  </a:lnTo>
                  <a:lnTo>
                    <a:pt x="2650895" y="1099011"/>
                  </a:lnTo>
                  <a:lnTo>
                    <a:pt x="2679740" y="894208"/>
                  </a:lnTo>
                  <a:lnTo>
                    <a:pt x="2708586" y="692290"/>
                  </a:lnTo>
                  <a:lnTo>
                    <a:pt x="2725893" y="568255"/>
                  </a:lnTo>
                  <a:lnTo>
                    <a:pt x="2734546" y="530756"/>
                  </a:lnTo>
                  <a:lnTo>
                    <a:pt x="2746085" y="501910"/>
                  </a:lnTo>
                  <a:lnTo>
                    <a:pt x="2757623" y="475949"/>
                  </a:lnTo>
                  <a:lnTo>
                    <a:pt x="2774930" y="447104"/>
                  </a:lnTo>
                  <a:lnTo>
                    <a:pt x="2795122" y="418259"/>
                  </a:lnTo>
                  <a:lnTo>
                    <a:pt x="2821083" y="392298"/>
                  </a:lnTo>
                  <a:lnTo>
                    <a:pt x="2835505" y="377875"/>
                  </a:lnTo>
                  <a:lnTo>
                    <a:pt x="2847044" y="366337"/>
                  </a:lnTo>
                  <a:lnTo>
                    <a:pt x="2855697" y="351914"/>
                  </a:lnTo>
                  <a:lnTo>
                    <a:pt x="2861466" y="340376"/>
                  </a:lnTo>
                  <a:lnTo>
                    <a:pt x="2864351" y="325953"/>
                  </a:lnTo>
                  <a:lnTo>
                    <a:pt x="2864351" y="314415"/>
                  </a:lnTo>
                  <a:lnTo>
                    <a:pt x="2861466" y="299992"/>
                  </a:lnTo>
                  <a:lnTo>
                    <a:pt x="2858582" y="285570"/>
                  </a:lnTo>
                  <a:lnTo>
                    <a:pt x="2844159" y="259609"/>
                  </a:lnTo>
                  <a:lnTo>
                    <a:pt x="2815314" y="224994"/>
                  </a:lnTo>
                  <a:lnTo>
                    <a:pt x="2754738" y="173072"/>
                  </a:lnTo>
                  <a:lnTo>
                    <a:pt x="2679740" y="112497"/>
                  </a:lnTo>
                  <a:lnTo>
                    <a:pt x="2584550" y="46153"/>
                  </a:lnTo>
                  <a:lnTo>
                    <a:pt x="2526859" y="14423"/>
                  </a:lnTo>
                  <a:lnTo>
                    <a:pt x="2500899" y="5769"/>
                  </a:lnTo>
                  <a:lnTo>
                    <a:pt x="2477822" y="0"/>
                  </a:lnTo>
                  <a:lnTo>
                    <a:pt x="2463399" y="0"/>
                  </a:lnTo>
                  <a:lnTo>
                    <a:pt x="2448977" y="5769"/>
                  </a:lnTo>
                  <a:lnTo>
                    <a:pt x="2437439" y="14423"/>
                  </a:lnTo>
                  <a:lnTo>
                    <a:pt x="2391286" y="28845"/>
                  </a:lnTo>
                  <a:lnTo>
                    <a:pt x="2264366" y="57691"/>
                  </a:lnTo>
                  <a:lnTo>
                    <a:pt x="2229752" y="63460"/>
                  </a:lnTo>
                  <a:lnTo>
                    <a:pt x="2125908" y="77883"/>
                  </a:lnTo>
                  <a:lnTo>
                    <a:pt x="1900914" y="106728"/>
                  </a:lnTo>
                  <a:lnTo>
                    <a:pt x="1664381" y="138458"/>
                  </a:lnTo>
                  <a:lnTo>
                    <a:pt x="1471117" y="164419"/>
                  </a:lnTo>
                  <a:lnTo>
                    <a:pt x="1387465" y="175957"/>
                  </a:lnTo>
                  <a:lnTo>
                    <a:pt x="928823" y="2567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7">
              <a:extLst>
                <a:ext uri="{FF2B5EF4-FFF2-40B4-BE49-F238E27FC236}">
                  <a16:creationId xmlns:a16="http://schemas.microsoft.com/office/drawing/2014/main" id="{3DF24A40-AEA6-40F7-98FC-FDFDC1786782}"/>
                </a:ext>
              </a:extLst>
            </p:cNvPr>
            <p:cNvSpPr/>
            <p:nvPr/>
          </p:nvSpPr>
          <p:spPr>
            <a:xfrm rot="16200000">
              <a:off x="4055269" y="4223544"/>
              <a:ext cx="2524125" cy="515937"/>
            </a:xfrm>
            <a:custGeom>
              <a:avLst/>
              <a:gdLst>
                <a:gd name="connsiteX0" fmla="*/ 1338262 w 2524125"/>
                <a:gd name="connsiteY0" fmla="*/ 173832 h 516732"/>
                <a:gd name="connsiteX1" fmla="*/ 1135856 w 2524125"/>
                <a:gd name="connsiteY1" fmla="*/ 173832 h 516732"/>
                <a:gd name="connsiteX2" fmla="*/ 952500 w 2524125"/>
                <a:gd name="connsiteY2" fmla="*/ 171450 h 516732"/>
                <a:gd name="connsiteX3" fmla="*/ 747712 w 2524125"/>
                <a:gd name="connsiteY3" fmla="*/ 173832 h 516732"/>
                <a:gd name="connsiteX4" fmla="*/ 564356 w 2524125"/>
                <a:gd name="connsiteY4" fmla="*/ 173832 h 516732"/>
                <a:gd name="connsiteX5" fmla="*/ 333375 w 2524125"/>
                <a:gd name="connsiteY5" fmla="*/ 173832 h 516732"/>
                <a:gd name="connsiteX6" fmla="*/ 0 w 2524125"/>
                <a:gd name="connsiteY6" fmla="*/ 173832 h 516732"/>
                <a:gd name="connsiteX7" fmla="*/ 16668 w 2524125"/>
                <a:gd name="connsiteY7" fmla="*/ 397669 h 516732"/>
                <a:gd name="connsiteX8" fmla="*/ 185737 w 2524125"/>
                <a:gd name="connsiteY8" fmla="*/ 400050 h 516732"/>
                <a:gd name="connsiteX9" fmla="*/ 376237 w 2524125"/>
                <a:gd name="connsiteY9" fmla="*/ 407194 h 516732"/>
                <a:gd name="connsiteX10" fmla="*/ 611981 w 2524125"/>
                <a:gd name="connsiteY10" fmla="*/ 414338 h 516732"/>
                <a:gd name="connsiteX11" fmla="*/ 845343 w 2524125"/>
                <a:gd name="connsiteY11" fmla="*/ 419100 h 516732"/>
                <a:gd name="connsiteX12" fmla="*/ 1107281 w 2524125"/>
                <a:gd name="connsiteY12" fmla="*/ 419100 h 516732"/>
                <a:gd name="connsiteX13" fmla="*/ 1293018 w 2524125"/>
                <a:gd name="connsiteY13" fmla="*/ 419100 h 516732"/>
                <a:gd name="connsiteX14" fmla="*/ 1490662 w 2524125"/>
                <a:gd name="connsiteY14" fmla="*/ 419100 h 516732"/>
                <a:gd name="connsiteX15" fmla="*/ 1647825 w 2524125"/>
                <a:gd name="connsiteY15" fmla="*/ 419100 h 516732"/>
                <a:gd name="connsiteX16" fmla="*/ 1781175 w 2524125"/>
                <a:gd name="connsiteY16" fmla="*/ 442913 h 516732"/>
                <a:gd name="connsiteX17" fmla="*/ 1847850 w 2524125"/>
                <a:gd name="connsiteY17" fmla="*/ 438150 h 516732"/>
                <a:gd name="connsiteX18" fmla="*/ 1907381 w 2524125"/>
                <a:gd name="connsiteY18" fmla="*/ 433388 h 516732"/>
                <a:gd name="connsiteX19" fmla="*/ 1962150 w 2524125"/>
                <a:gd name="connsiteY19" fmla="*/ 433388 h 516732"/>
                <a:gd name="connsiteX20" fmla="*/ 2016918 w 2524125"/>
                <a:gd name="connsiteY20" fmla="*/ 433388 h 516732"/>
                <a:gd name="connsiteX21" fmla="*/ 2064543 w 2524125"/>
                <a:gd name="connsiteY21" fmla="*/ 435769 h 516732"/>
                <a:gd name="connsiteX22" fmla="*/ 2116931 w 2524125"/>
                <a:gd name="connsiteY22" fmla="*/ 440532 h 516732"/>
                <a:gd name="connsiteX23" fmla="*/ 2166937 w 2524125"/>
                <a:gd name="connsiteY23" fmla="*/ 450057 h 516732"/>
                <a:gd name="connsiteX24" fmla="*/ 2190750 w 2524125"/>
                <a:gd name="connsiteY24" fmla="*/ 457200 h 516732"/>
                <a:gd name="connsiteX25" fmla="*/ 2202656 w 2524125"/>
                <a:gd name="connsiteY25" fmla="*/ 461963 h 516732"/>
                <a:gd name="connsiteX26" fmla="*/ 2214562 w 2524125"/>
                <a:gd name="connsiteY26" fmla="*/ 471488 h 516732"/>
                <a:gd name="connsiteX27" fmla="*/ 2233612 w 2524125"/>
                <a:gd name="connsiteY27" fmla="*/ 488157 h 516732"/>
                <a:gd name="connsiteX28" fmla="*/ 2252662 w 2524125"/>
                <a:gd name="connsiteY28" fmla="*/ 500063 h 516732"/>
                <a:gd name="connsiteX29" fmla="*/ 2281237 w 2524125"/>
                <a:gd name="connsiteY29" fmla="*/ 511969 h 516732"/>
                <a:gd name="connsiteX30" fmla="*/ 2309812 w 2524125"/>
                <a:gd name="connsiteY30" fmla="*/ 516732 h 516732"/>
                <a:gd name="connsiteX31" fmla="*/ 2326481 w 2524125"/>
                <a:gd name="connsiteY31" fmla="*/ 516732 h 516732"/>
                <a:gd name="connsiteX32" fmla="*/ 2343150 w 2524125"/>
                <a:gd name="connsiteY32" fmla="*/ 509588 h 516732"/>
                <a:gd name="connsiteX33" fmla="*/ 2366962 w 2524125"/>
                <a:gd name="connsiteY33" fmla="*/ 492919 h 516732"/>
                <a:gd name="connsiteX34" fmla="*/ 2386012 w 2524125"/>
                <a:gd name="connsiteY34" fmla="*/ 471488 h 516732"/>
                <a:gd name="connsiteX35" fmla="*/ 2407443 w 2524125"/>
                <a:gd name="connsiteY35" fmla="*/ 435769 h 516732"/>
                <a:gd name="connsiteX36" fmla="*/ 2428875 w 2524125"/>
                <a:gd name="connsiteY36" fmla="*/ 397669 h 516732"/>
                <a:gd name="connsiteX37" fmla="*/ 2450306 w 2524125"/>
                <a:gd name="connsiteY37" fmla="*/ 364332 h 516732"/>
                <a:gd name="connsiteX38" fmla="*/ 2466975 w 2524125"/>
                <a:gd name="connsiteY38" fmla="*/ 330994 h 516732"/>
                <a:gd name="connsiteX39" fmla="*/ 2483643 w 2524125"/>
                <a:gd name="connsiteY39" fmla="*/ 288132 h 516732"/>
                <a:gd name="connsiteX40" fmla="*/ 2493168 w 2524125"/>
                <a:gd name="connsiteY40" fmla="*/ 254794 h 516732"/>
                <a:gd name="connsiteX41" fmla="*/ 2505075 w 2524125"/>
                <a:gd name="connsiteY41" fmla="*/ 207169 h 516732"/>
                <a:gd name="connsiteX42" fmla="*/ 2512218 w 2524125"/>
                <a:gd name="connsiteY42" fmla="*/ 161925 h 516732"/>
                <a:gd name="connsiteX43" fmla="*/ 2521743 w 2524125"/>
                <a:gd name="connsiteY43" fmla="*/ 102394 h 516732"/>
                <a:gd name="connsiteX44" fmla="*/ 2524125 w 2524125"/>
                <a:gd name="connsiteY44" fmla="*/ 57150 h 516732"/>
                <a:gd name="connsiteX45" fmla="*/ 2521743 w 2524125"/>
                <a:gd name="connsiteY45" fmla="*/ 28575 h 516732"/>
                <a:gd name="connsiteX46" fmla="*/ 2516981 w 2524125"/>
                <a:gd name="connsiteY46" fmla="*/ 11907 h 516732"/>
                <a:gd name="connsiteX47" fmla="*/ 2509837 w 2524125"/>
                <a:gd name="connsiteY47" fmla="*/ 2382 h 516732"/>
                <a:gd name="connsiteX48" fmla="*/ 2502693 w 2524125"/>
                <a:gd name="connsiteY48" fmla="*/ 0 h 516732"/>
                <a:gd name="connsiteX49" fmla="*/ 2490787 w 2524125"/>
                <a:gd name="connsiteY49" fmla="*/ 0 h 516732"/>
                <a:gd name="connsiteX50" fmla="*/ 2471737 w 2524125"/>
                <a:gd name="connsiteY50" fmla="*/ 7144 h 516732"/>
                <a:gd name="connsiteX51" fmla="*/ 2450306 w 2524125"/>
                <a:gd name="connsiteY51" fmla="*/ 21432 h 516732"/>
                <a:gd name="connsiteX52" fmla="*/ 2433637 w 2524125"/>
                <a:gd name="connsiteY52" fmla="*/ 42863 h 516732"/>
                <a:gd name="connsiteX53" fmla="*/ 2407443 w 2524125"/>
                <a:gd name="connsiteY53" fmla="*/ 76200 h 516732"/>
                <a:gd name="connsiteX54" fmla="*/ 2364581 w 2524125"/>
                <a:gd name="connsiteY54" fmla="*/ 119063 h 516732"/>
                <a:gd name="connsiteX55" fmla="*/ 2324100 w 2524125"/>
                <a:gd name="connsiteY55" fmla="*/ 142875 h 516732"/>
                <a:gd name="connsiteX56" fmla="*/ 2290762 w 2524125"/>
                <a:gd name="connsiteY56" fmla="*/ 154782 h 516732"/>
                <a:gd name="connsiteX57" fmla="*/ 2243137 w 2524125"/>
                <a:gd name="connsiteY57" fmla="*/ 166688 h 516732"/>
                <a:gd name="connsiteX58" fmla="*/ 2197893 w 2524125"/>
                <a:gd name="connsiteY58" fmla="*/ 173832 h 516732"/>
                <a:gd name="connsiteX59" fmla="*/ 2100262 w 2524125"/>
                <a:gd name="connsiteY59" fmla="*/ 176213 h 516732"/>
                <a:gd name="connsiteX60" fmla="*/ 2005012 w 2524125"/>
                <a:gd name="connsiteY60" fmla="*/ 183357 h 516732"/>
                <a:gd name="connsiteX61" fmla="*/ 1845468 w 2524125"/>
                <a:gd name="connsiteY61" fmla="*/ 183357 h 516732"/>
                <a:gd name="connsiteX62" fmla="*/ 1738312 w 2524125"/>
                <a:gd name="connsiteY62" fmla="*/ 173832 h 516732"/>
                <a:gd name="connsiteX63" fmla="*/ 1338262 w 2524125"/>
                <a:gd name="connsiteY63" fmla="*/ 173832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4125" h="516732">
                  <a:moveTo>
                    <a:pt x="1338262" y="173832"/>
                  </a:moveTo>
                  <a:lnTo>
                    <a:pt x="1135856" y="173832"/>
                  </a:lnTo>
                  <a:lnTo>
                    <a:pt x="952500" y="171450"/>
                  </a:lnTo>
                  <a:lnTo>
                    <a:pt x="747712" y="173832"/>
                  </a:lnTo>
                  <a:lnTo>
                    <a:pt x="564356" y="173832"/>
                  </a:lnTo>
                  <a:lnTo>
                    <a:pt x="333375" y="173832"/>
                  </a:lnTo>
                  <a:lnTo>
                    <a:pt x="0" y="173832"/>
                  </a:lnTo>
                  <a:lnTo>
                    <a:pt x="16668" y="397669"/>
                  </a:lnTo>
                  <a:lnTo>
                    <a:pt x="185737" y="400050"/>
                  </a:lnTo>
                  <a:lnTo>
                    <a:pt x="376237" y="407194"/>
                  </a:lnTo>
                  <a:lnTo>
                    <a:pt x="611981" y="414338"/>
                  </a:lnTo>
                  <a:lnTo>
                    <a:pt x="845343" y="419100"/>
                  </a:lnTo>
                  <a:lnTo>
                    <a:pt x="1107281" y="419100"/>
                  </a:lnTo>
                  <a:lnTo>
                    <a:pt x="1293018" y="419100"/>
                  </a:lnTo>
                  <a:lnTo>
                    <a:pt x="1490662" y="419100"/>
                  </a:lnTo>
                  <a:lnTo>
                    <a:pt x="1647825" y="419100"/>
                  </a:lnTo>
                  <a:lnTo>
                    <a:pt x="1781175" y="442913"/>
                  </a:lnTo>
                  <a:lnTo>
                    <a:pt x="1847850" y="438150"/>
                  </a:lnTo>
                  <a:lnTo>
                    <a:pt x="1907381" y="433388"/>
                  </a:lnTo>
                  <a:lnTo>
                    <a:pt x="1962150" y="433388"/>
                  </a:lnTo>
                  <a:lnTo>
                    <a:pt x="2016918" y="433388"/>
                  </a:lnTo>
                  <a:lnTo>
                    <a:pt x="2064543" y="435769"/>
                  </a:lnTo>
                  <a:lnTo>
                    <a:pt x="2116931" y="440532"/>
                  </a:lnTo>
                  <a:lnTo>
                    <a:pt x="2166937" y="450057"/>
                  </a:lnTo>
                  <a:lnTo>
                    <a:pt x="2190750" y="457200"/>
                  </a:lnTo>
                  <a:lnTo>
                    <a:pt x="2202656" y="461963"/>
                  </a:lnTo>
                  <a:lnTo>
                    <a:pt x="2214562" y="471488"/>
                  </a:lnTo>
                  <a:lnTo>
                    <a:pt x="2233612" y="488157"/>
                  </a:lnTo>
                  <a:lnTo>
                    <a:pt x="2252662" y="500063"/>
                  </a:lnTo>
                  <a:lnTo>
                    <a:pt x="2281237" y="511969"/>
                  </a:lnTo>
                  <a:lnTo>
                    <a:pt x="2309812" y="516732"/>
                  </a:lnTo>
                  <a:lnTo>
                    <a:pt x="2326481" y="516732"/>
                  </a:lnTo>
                  <a:lnTo>
                    <a:pt x="2343150" y="509588"/>
                  </a:lnTo>
                  <a:lnTo>
                    <a:pt x="2366962" y="492919"/>
                  </a:lnTo>
                  <a:lnTo>
                    <a:pt x="2386012" y="471488"/>
                  </a:lnTo>
                  <a:lnTo>
                    <a:pt x="2407443" y="435769"/>
                  </a:lnTo>
                  <a:lnTo>
                    <a:pt x="2428875" y="397669"/>
                  </a:lnTo>
                  <a:lnTo>
                    <a:pt x="2450306" y="364332"/>
                  </a:lnTo>
                  <a:lnTo>
                    <a:pt x="2466975" y="330994"/>
                  </a:lnTo>
                  <a:lnTo>
                    <a:pt x="2483643" y="288132"/>
                  </a:lnTo>
                  <a:lnTo>
                    <a:pt x="2493168" y="254794"/>
                  </a:lnTo>
                  <a:lnTo>
                    <a:pt x="2505075" y="207169"/>
                  </a:lnTo>
                  <a:lnTo>
                    <a:pt x="2512218" y="161925"/>
                  </a:lnTo>
                  <a:lnTo>
                    <a:pt x="2521743" y="102394"/>
                  </a:lnTo>
                  <a:lnTo>
                    <a:pt x="2524125" y="57150"/>
                  </a:lnTo>
                  <a:lnTo>
                    <a:pt x="2521743" y="28575"/>
                  </a:lnTo>
                  <a:lnTo>
                    <a:pt x="2516981" y="11907"/>
                  </a:lnTo>
                  <a:lnTo>
                    <a:pt x="2509837" y="2382"/>
                  </a:lnTo>
                  <a:lnTo>
                    <a:pt x="2502693" y="0"/>
                  </a:lnTo>
                  <a:lnTo>
                    <a:pt x="2490787" y="0"/>
                  </a:lnTo>
                  <a:lnTo>
                    <a:pt x="2471737" y="7144"/>
                  </a:lnTo>
                  <a:lnTo>
                    <a:pt x="2450306" y="21432"/>
                  </a:lnTo>
                  <a:lnTo>
                    <a:pt x="2433637" y="42863"/>
                  </a:lnTo>
                  <a:lnTo>
                    <a:pt x="2407443" y="76200"/>
                  </a:lnTo>
                  <a:lnTo>
                    <a:pt x="2364581" y="119063"/>
                  </a:lnTo>
                  <a:lnTo>
                    <a:pt x="2324100" y="142875"/>
                  </a:lnTo>
                  <a:lnTo>
                    <a:pt x="2290762" y="154782"/>
                  </a:lnTo>
                  <a:lnTo>
                    <a:pt x="2243137" y="166688"/>
                  </a:lnTo>
                  <a:lnTo>
                    <a:pt x="2197893" y="173832"/>
                  </a:lnTo>
                  <a:lnTo>
                    <a:pt x="2100262" y="176213"/>
                  </a:lnTo>
                  <a:lnTo>
                    <a:pt x="2005012" y="183357"/>
                  </a:lnTo>
                  <a:lnTo>
                    <a:pt x="1845468" y="183357"/>
                  </a:lnTo>
                  <a:lnTo>
                    <a:pt x="1738312" y="173832"/>
                  </a:lnTo>
                  <a:lnTo>
                    <a:pt x="1338262" y="173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3">
              <a:extLst>
                <a:ext uri="{FF2B5EF4-FFF2-40B4-BE49-F238E27FC236}">
                  <a16:creationId xmlns:a16="http://schemas.microsoft.com/office/drawing/2014/main" id="{B017C0A3-AE2F-4504-A6C1-7E3A68DCD238}"/>
                </a:ext>
              </a:extLst>
            </p:cNvPr>
            <p:cNvSpPr/>
            <p:nvPr/>
          </p:nvSpPr>
          <p:spPr>
            <a:xfrm>
              <a:off x="4248150" y="4630738"/>
              <a:ext cx="2322513" cy="419100"/>
            </a:xfrm>
            <a:custGeom>
              <a:avLst/>
              <a:gdLst>
                <a:gd name="connsiteX0" fmla="*/ 1800225 w 2321719"/>
                <a:gd name="connsiteY0" fmla="*/ 221457 h 419100"/>
                <a:gd name="connsiteX1" fmla="*/ 1662113 w 2321719"/>
                <a:gd name="connsiteY1" fmla="*/ 238125 h 419100"/>
                <a:gd name="connsiteX2" fmla="*/ 1483519 w 2321719"/>
                <a:gd name="connsiteY2" fmla="*/ 261938 h 419100"/>
                <a:gd name="connsiteX3" fmla="*/ 1369219 w 2321719"/>
                <a:gd name="connsiteY3" fmla="*/ 273844 h 419100"/>
                <a:gd name="connsiteX4" fmla="*/ 1223963 w 2321719"/>
                <a:gd name="connsiteY4" fmla="*/ 290513 h 419100"/>
                <a:gd name="connsiteX5" fmla="*/ 995363 w 2321719"/>
                <a:gd name="connsiteY5" fmla="*/ 333375 h 419100"/>
                <a:gd name="connsiteX6" fmla="*/ 828675 w 2321719"/>
                <a:gd name="connsiteY6" fmla="*/ 354807 h 419100"/>
                <a:gd name="connsiteX7" fmla="*/ 697706 w 2321719"/>
                <a:gd name="connsiteY7" fmla="*/ 371475 h 419100"/>
                <a:gd name="connsiteX8" fmla="*/ 564356 w 2321719"/>
                <a:gd name="connsiteY8" fmla="*/ 383382 h 419100"/>
                <a:gd name="connsiteX9" fmla="*/ 452438 w 2321719"/>
                <a:gd name="connsiteY9" fmla="*/ 392907 h 419100"/>
                <a:gd name="connsiteX10" fmla="*/ 369094 w 2321719"/>
                <a:gd name="connsiteY10" fmla="*/ 400050 h 419100"/>
                <a:gd name="connsiteX11" fmla="*/ 335756 w 2321719"/>
                <a:gd name="connsiteY11" fmla="*/ 407194 h 419100"/>
                <a:gd name="connsiteX12" fmla="*/ 269081 w 2321719"/>
                <a:gd name="connsiteY12" fmla="*/ 416719 h 419100"/>
                <a:gd name="connsiteX13" fmla="*/ 235744 w 2321719"/>
                <a:gd name="connsiteY13" fmla="*/ 419100 h 419100"/>
                <a:gd name="connsiteX14" fmla="*/ 200025 w 2321719"/>
                <a:gd name="connsiteY14" fmla="*/ 419100 h 419100"/>
                <a:gd name="connsiteX15" fmla="*/ 161925 w 2321719"/>
                <a:gd name="connsiteY15" fmla="*/ 414338 h 419100"/>
                <a:gd name="connsiteX16" fmla="*/ 114300 w 2321719"/>
                <a:gd name="connsiteY16" fmla="*/ 402432 h 419100"/>
                <a:gd name="connsiteX17" fmla="*/ 4763 w 2321719"/>
                <a:gd name="connsiteY17" fmla="*/ 359569 h 419100"/>
                <a:gd name="connsiteX18" fmla="*/ 0 w 2321719"/>
                <a:gd name="connsiteY18" fmla="*/ 245269 h 419100"/>
                <a:gd name="connsiteX19" fmla="*/ 133350 w 2321719"/>
                <a:gd name="connsiteY19" fmla="*/ 245269 h 419100"/>
                <a:gd name="connsiteX20" fmla="*/ 295275 w 2321719"/>
                <a:gd name="connsiteY20" fmla="*/ 245269 h 419100"/>
                <a:gd name="connsiteX21" fmla="*/ 371475 w 2321719"/>
                <a:gd name="connsiteY21" fmla="*/ 233363 h 419100"/>
                <a:gd name="connsiteX22" fmla="*/ 571500 w 2321719"/>
                <a:gd name="connsiteY22" fmla="*/ 207169 h 419100"/>
                <a:gd name="connsiteX23" fmla="*/ 800100 w 2321719"/>
                <a:gd name="connsiteY23" fmla="*/ 178594 h 419100"/>
                <a:gd name="connsiteX24" fmla="*/ 1014413 w 2321719"/>
                <a:gd name="connsiteY24" fmla="*/ 152400 h 419100"/>
                <a:gd name="connsiteX25" fmla="*/ 1216819 w 2321719"/>
                <a:gd name="connsiteY25" fmla="*/ 114300 h 419100"/>
                <a:gd name="connsiteX26" fmla="*/ 1419225 w 2321719"/>
                <a:gd name="connsiteY26" fmla="*/ 85725 h 419100"/>
                <a:gd name="connsiteX27" fmla="*/ 1626394 w 2321719"/>
                <a:gd name="connsiteY27" fmla="*/ 54769 h 419100"/>
                <a:gd name="connsiteX28" fmla="*/ 1814513 w 2321719"/>
                <a:gd name="connsiteY28" fmla="*/ 26194 h 419100"/>
                <a:gd name="connsiteX29" fmla="*/ 1981200 w 2321719"/>
                <a:gd name="connsiteY29" fmla="*/ 0 h 419100"/>
                <a:gd name="connsiteX30" fmla="*/ 1993106 w 2321719"/>
                <a:gd name="connsiteY30" fmla="*/ 0 h 419100"/>
                <a:gd name="connsiteX31" fmla="*/ 2047875 w 2321719"/>
                <a:gd name="connsiteY31" fmla="*/ 9525 h 419100"/>
                <a:gd name="connsiteX32" fmla="*/ 2102644 w 2321719"/>
                <a:gd name="connsiteY32" fmla="*/ 23813 h 419100"/>
                <a:gd name="connsiteX33" fmla="*/ 2145506 w 2321719"/>
                <a:gd name="connsiteY33" fmla="*/ 38100 h 419100"/>
                <a:gd name="connsiteX34" fmla="*/ 2197894 w 2321719"/>
                <a:gd name="connsiteY34" fmla="*/ 61913 h 419100"/>
                <a:gd name="connsiteX35" fmla="*/ 2245519 w 2321719"/>
                <a:gd name="connsiteY35" fmla="*/ 95250 h 419100"/>
                <a:gd name="connsiteX36" fmla="*/ 2300288 w 2321719"/>
                <a:gd name="connsiteY36" fmla="*/ 135732 h 419100"/>
                <a:gd name="connsiteX37" fmla="*/ 2321719 w 2321719"/>
                <a:gd name="connsiteY37" fmla="*/ 150019 h 419100"/>
                <a:gd name="connsiteX38" fmla="*/ 2302669 w 2321719"/>
                <a:gd name="connsiteY38" fmla="*/ 228600 h 419100"/>
                <a:gd name="connsiteX39" fmla="*/ 2164556 w 2321719"/>
                <a:gd name="connsiteY39" fmla="*/ 216694 h 419100"/>
                <a:gd name="connsiteX40" fmla="*/ 2076450 w 2321719"/>
                <a:gd name="connsiteY40" fmla="*/ 211932 h 419100"/>
                <a:gd name="connsiteX41" fmla="*/ 1962150 w 2321719"/>
                <a:gd name="connsiteY41" fmla="*/ 211932 h 419100"/>
                <a:gd name="connsiteX42" fmla="*/ 1800225 w 2321719"/>
                <a:gd name="connsiteY42" fmla="*/ 22145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1719" h="419100">
                  <a:moveTo>
                    <a:pt x="1800225" y="221457"/>
                  </a:moveTo>
                  <a:lnTo>
                    <a:pt x="1662113" y="238125"/>
                  </a:lnTo>
                  <a:lnTo>
                    <a:pt x="1483519" y="261938"/>
                  </a:lnTo>
                  <a:lnTo>
                    <a:pt x="1369219" y="273844"/>
                  </a:lnTo>
                  <a:lnTo>
                    <a:pt x="1223963" y="290513"/>
                  </a:lnTo>
                  <a:lnTo>
                    <a:pt x="995363" y="333375"/>
                  </a:lnTo>
                  <a:lnTo>
                    <a:pt x="828675" y="354807"/>
                  </a:lnTo>
                  <a:lnTo>
                    <a:pt x="697706" y="371475"/>
                  </a:lnTo>
                  <a:lnTo>
                    <a:pt x="564356" y="383382"/>
                  </a:lnTo>
                  <a:lnTo>
                    <a:pt x="452438" y="392907"/>
                  </a:lnTo>
                  <a:lnTo>
                    <a:pt x="369094" y="400050"/>
                  </a:lnTo>
                  <a:lnTo>
                    <a:pt x="335756" y="407194"/>
                  </a:lnTo>
                  <a:lnTo>
                    <a:pt x="269081" y="416719"/>
                  </a:lnTo>
                  <a:lnTo>
                    <a:pt x="235744" y="419100"/>
                  </a:lnTo>
                  <a:lnTo>
                    <a:pt x="200025" y="419100"/>
                  </a:lnTo>
                  <a:lnTo>
                    <a:pt x="161925" y="414338"/>
                  </a:lnTo>
                  <a:lnTo>
                    <a:pt x="114300" y="402432"/>
                  </a:lnTo>
                  <a:lnTo>
                    <a:pt x="4763" y="359569"/>
                  </a:lnTo>
                  <a:lnTo>
                    <a:pt x="0" y="245269"/>
                  </a:lnTo>
                  <a:lnTo>
                    <a:pt x="133350" y="245269"/>
                  </a:lnTo>
                  <a:lnTo>
                    <a:pt x="295275" y="245269"/>
                  </a:lnTo>
                  <a:lnTo>
                    <a:pt x="371475" y="233363"/>
                  </a:lnTo>
                  <a:lnTo>
                    <a:pt x="571500" y="207169"/>
                  </a:lnTo>
                  <a:lnTo>
                    <a:pt x="800100" y="178594"/>
                  </a:lnTo>
                  <a:lnTo>
                    <a:pt x="1014413" y="152400"/>
                  </a:lnTo>
                  <a:lnTo>
                    <a:pt x="1216819" y="114300"/>
                  </a:lnTo>
                  <a:lnTo>
                    <a:pt x="1419225" y="85725"/>
                  </a:lnTo>
                  <a:lnTo>
                    <a:pt x="1626394" y="54769"/>
                  </a:lnTo>
                  <a:lnTo>
                    <a:pt x="1814513" y="26194"/>
                  </a:lnTo>
                  <a:lnTo>
                    <a:pt x="1981200" y="0"/>
                  </a:lnTo>
                  <a:lnTo>
                    <a:pt x="1993106" y="0"/>
                  </a:lnTo>
                  <a:lnTo>
                    <a:pt x="2047875" y="9525"/>
                  </a:lnTo>
                  <a:lnTo>
                    <a:pt x="2102644" y="23813"/>
                  </a:lnTo>
                  <a:lnTo>
                    <a:pt x="2145506" y="38100"/>
                  </a:lnTo>
                  <a:lnTo>
                    <a:pt x="2197894" y="61913"/>
                  </a:lnTo>
                  <a:lnTo>
                    <a:pt x="2245519" y="95250"/>
                  </a:lnTo>
                  <a:lnTo>
                    <a:pt x="2300288" y="135732"/>
                  </a:lnTo>
                  <a:lnTo>
                    <a:pt x="2321719" y="150019"/>
                  </a:lnTo>
                  <a:lnTo>
                    <a:pt x="2302669" y="228600"/>
                  </a:lnTo>
                  <a:lnTo>
                    <a:pt x="2164556" y="216694"/>
                  </a:lnTo>
                  <a:lnTo>
                    <a:pt x="2076450" y="211932"/>
                  </a:lnTo>
                  <a:lnTo>
                    <a:pt x="1962150" y="211932"/>
                  </a:lnTo>
                  <a:lnTo>
                    <a:pt x="1800225" y="2214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4">
              <a:extLst>
                <a:ext uri="{FF2B5EF4-FFF2-40B4-BE49-F238E27FC236}">
                  <a16:creationId xmlns:a16="http://schemas.microsoft.com/office/drawing/2014/main" id="{BAAE8128-81E7-4518-B053-AD1832407EDF}"/>
                </a:ext>
              </a:extLst>
            </p:cNvPr>
            <p:cNvSpPr/>
            <p:nvPr/>
          </p:nvSpPr>
          <p:spPr>
            <a:xfrm>
              <a:off x="4338638" y="5545138"/>
              <a:ext cx="2127250" cy="387350"/>
            </a:xfrm>
            <a:custGeom>
              <a:avLst/>
              <a:gdLst>
                <a:gd name="connsiteX0" fmla="*/ 1304925 w 2126456"/>
                <a:gd name="connsiteY0" fmla="*/ 250032 h 385763"/>
                <a:gd name="connsiteX1" fmla="*/ 1090612 w 2126456"/>
                <a:gd name="connsiteY1" fmla="*/ 266700 h 385763"/>
                <a:gd name="connsiteX2" fmla="*/ 900112 w 2126456"/>
                <a:gd name="connsiteY2" fmla="*/ 283369 h 385763"/>
                <a:gd name="connsiteX3" fmla="*/ 664368 w 2126456"/>
                <a:gd name="connsiteY3" fmla="*/ 304800 h 385763"/>
                <a:gd name="connsiteX4" fmla="*/ 407193 w 2126456"/>
                <a:gd name="connsiteY4" fmla="*/ 328613 h 385763"/>
                <a:gd name="connsiteX5" fmla="*/ 171450 w 2126456"/>
                <a:gd name="connsiteY5" fmla="*/ 350044 h 385763"/>
                <a:gd name="connsiteX6" fmla="*/ 21431 w 2126456"/>
                <a:gd name="connsiteY6" fmla="*/ 364332 h 385763"/>
                <a:gd name="connsiteX7" fmla="*/ 0 w 2126456"/>
                <a:gd name="connsiteY7" fmla="*/ 204788 h 385763"/>
                <a:gd name="connsiteX8" fmla="*/ 173831 w 2126456"/>
                <a:gd name="connsiteY8" fmla="*/ 188119 h 385763"/>
                <a:gd name="connsiteX9" fmla="*/ 545306 w 2126456"/>
                <a:gd name="connsiteY9" fmla="*/ 150019 h 385763"/>
                <a:gd name="connsiteX10" fmla="*/ 835818 w 2126456"/>
                <a:gd name="connsiteY10" fmla="*/ 119063 h 385763"/>
                <a:gd name="connsiteX11" fmla="*/ 916781 w 2126456"/>
                <a:gd name="connsiteY11" fmla="*/ 109538 h 385763"/>
                <a:gd name="connsiteX12" fmla="*/ 1109662 w 2126456"/>
                <a:gd name="connsiteY12" fmla="*/ 90488 h 385763"/>
                <a:gd name="connsiteX13" fmla="*/ 1345406 w 2126456"/>
                <a:gd name="connsiteY13" fmla="*/ 73819 h 385763"/>
                <a:gd name="connsiteX14" fmla="*/ 1607343 w 2126456"/>
                <a:gd name="connsiteY14" fmla="*/ 50007 h 385763"/>
                <a:gd name="connsiteX15" fmla="*/ 1857375 w 2126456"/>
                <a:gd name="connsiteY15" fmla="*/ 23813 h 385763"/>
                <a:gd name="connsiteX16" fmla="*/ 1874043 w 2126456"/>
                <a:gd name="connsiteY16" fmla="*/ 21432 h 385763"/>
                <a:gd name="connsiteX17" fmla="*/ 1909762 w 2126456"/>
                <a:gd name="connsiteY17" fmla="*/ 14288 h 385763"/>
                <a:gd name="connsiteX18" fmla="*/ 1943100 w 2126456"/>
                <a:gd name="connsiteY18" fmla="*/ 7144 h 385763"/>
                <a:gd name="connsiteX19" fmla="*/ 1981200 w 2126456"/>
                <a:gd name="connsiteY19" fmla="*/ 4763 h 385763"/>
                <a:gd name="connsiteX20" fmla="*/ 2107406 w 2126456"/>
                <a:gd name="connsiteY20" fmla="*/ 0 h 385763"/>
                <a:gd name="connsiteX21" fmla="*/ 2126456 w 2126456"/>
                <a:gd name="connsiteY21" fmla="*/ 385763 h 385763"/>
                <a:gd name="connsiteX22" fmla="*/ 2090737 w 2126456"/>
                <a:gd name="connsiteY22" fmla="*/ 366713 h 385763"/>
                <a:gd name="connsiteX23" fmla="*/ 2062162 w 2126456"/>
                <a:gd name="connsiteY23" fmla="*/ 345282 h 385763"/>
                <a:gd name="connsiteX24" fmla="*/ 2035968 w 2126456"/>
                <a:gd name="connsiteY24" fmla="*/ 323850 h 385763"/>
                <a:gd name="connsiteX25" fmla="*/ 2007393 w 2126456"/>
                <a:gd name="connsiteY25" fmla="*/ 297657 h 385763"/>
                <a:gd name="connsiteX26" fmla="*/ 1969293 w 2126456"/>
                <a:gd name="connsiteY26" fmla="*/ 261938 h 385763"/>
                <a:gd name="connsiteX27" fmla="*/ 1935956 w 2126456"/>
                <a:gd name="connsiteY27" fmla="*/ 223838 h 385763"/>
                <a:gd name="connsiteX28" fmla="*/ 1921668 w 2126456"/>
                <a:gd name="connsiteY28" fmla="*/ 204788 h 385763"/>
                <a:gd name="connsiteX29" fmla="*/ 1843087 w 2126456"/>
                <a:gd name="connsiteY29" fmla="*/ 207169 h 385763"/>
                <a:gd name="connsiteX30" fmla="*/ 1676400 w 2126456"/>
                <a:gd name="connsiteY30" fmla="*/ 221457 h 385763"/>
                <a:gd name="connsiteX31" fmla="*/ 1304925 w 2126456"/>
                <a:gd name="connsiteY31" fmla="*/ 250032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26456" h="385763">
                  <a:moveTo>
                    <a:pt x="1304925" y="250032"/>
                  </a:moveTo>
                  <a:lnTo>
                    <a:pt x="1090612" y="266700"/>
                  </a:lnTo>
                  <a:lnTo>
                    <a:pt x="900112" y="283369"/>
                  </a:lnTo>
                  <a:lnTo>
                    <a:pt x="664368" y="304800"/>
                  </a:lnTo>
                  <a:lnTo>
                    <a:pt x="407193" y="328613"/>
                  </a:lnTo>
                  <a:lnTo>
                    <a:pt x="171450" y="350044"/>
                  </a:lnTo>
                  <a:lnTo>
                    <a:pt x="21431" y="364332"/>
                  </a:lnTo>
                  <a:lnTo>
                    <a:pt x="0" y="204788"/>
                  </a:lnTo>
                  <a:lnTo>
                    <a:pt x="173831" y="188119"/>
                  </a:lnTo>
                  <a:lnTo>
                    <a:pt x="545306" y="150019"/>
                  </a:lnTo>
                  <a:lnTo>
                    <a:pt x="835818" y="119063"/>
                  </a:lnTo>
                  <a:lnTo>
                    <a:pt x="916781" y="109538"/>
                  </a:lnTo>
                  <a:lnTo>
                    <a:pt x="1109662" y="90488"/>
                  </a:lnTo>
                  <a:lnTo>
                    <a:pt x="1345406" y="73819"/>
                  </a:lnTo>
                  <a:lnTo>
                    <a:pt x="1607343" y="50007"/>
                  </a:lnTo>
                  <a:lnTo>
                    <a:pt x="1857375" y="23813"/>
                  </a:lnTo>
                  <a:lnTo>
                    <a:pt x="1874043" y="21432"/>
                  </a:lnTo>
                  <a:lnTo>
                    <a:pt x="1909762" y="14288"/>
                  </a:lnTo>
                  <a:lnTo>
                    <a:pt x="1943100" y="7144"/>
                  </a:lnTo>
                  <a:lnTo>
                    <a:pt x="1981200" y="4763"/>
                  </a:lnTo>
                  <a:lnTo>
                    <a:pt x="2107406" y="0"/>
                  </a:lnTo>
                  <a:lnTo>
                    <a:pt x="2126456" y="385763"/>
                  </a:lnTo>
                  <a:lnTo>
                    <a:pt x="2090737" y="366713"/>
                  </a:lnTo>
                  <a:lnTo>
                    <a:pt x="2062162" y="345282"/>
                  </a:lnTo>
                  <a:lnTo>
                    <a:pt x="2035968" y="323850"/>
                  </a:lnTo>
                  <a:lnTo>
                    <a:pt x="2007393" y="297657"/>
                  </a:lnTo>
                  <a:lnTo>
                    <a:pt x="1969293" y="261938"/>
                  </a:lnTo>
                  <a:lnTo>
                    <a:pt x="1935956" y="223838"/>
                  </a:lnTo>
                  <a:lnTo>
                    <a:pt x="1921668" y="204788"/>
                  </a:lnTo>
                  <a:lnTo>
                    <a:pt x="1843087" y="207169"/>
                  </a:lnTo>
                  <a:lnTo>
                    <a:pt x="1676400" y="221457"/>
                  </a:lnTo>
                  <a:lnTo>
                    <a:pt x="1304925" y="250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E79A5841-4AFB-414E-A397-494D84C0AFC5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685925"/>
            <a:ext cx="4141788" cy="4217988"/>
            <a:chOff x="2657475" y="1685925"/>
            <a:chExt cx="4141788" cy="4217988"/>
          </a:xfrm>
        </p:grpSpPr>
        <p:sp>
          <p:nvSpPr>
            <p:cNvPr id="28" name="フリーフォーム 119">
              <a:extLst>
                <a:ext uri="{FF2B5EF4-FFF2-40B4-BE49-F238E27FC236}">
                  <a16:creationId xmlns:a16="http://schemas.microsoft.com/office/drawing/2014/main" id="{633EE713-5C0E-4237-A46C-4450D817FDC4}"/>
                </a:ext>
              </a:extLst>
            </p:cNvPr>
            <p:cNvSpPr/>
            <p:nvPr/>
          </p:nvSpPr>
          <p:spPr>
            <a:xfrm>
              <a:off x="3754438" y="1685925"/>
              <a:ext cx="2876550" cy="1152525"/>
            </a:xfrm>
            <a:custGeom>
              <a:avLst/>
              <a:gdLst>
                <a:gd name="connsiteX0" fmla="*/ 1862138 w 2876550"/>
                <a:gd name="connsiteY0" fmla="*/ 95250 h 1152525"/>
                <a:gd name="connsiteX1" fmla="*/ 1662113 w 2876550"/>
                <a:gd name="connsiteY1" fmla="*/ 119063 h 1152525"/>
                <a:gd name="connsiteX2" fmla="*/ 1504950 w 2876550"/>
                <a:gd name="connsiteY2" fmla="*/ 135731 h 1152525"/>
                <a:gd name="connsiteX3" fmla="*/ 1340644 w 2876550"/>
                <a:gd name="connsiteY3" fmla="*/ 154781 h 1152525"/>
                <a:gd name="connsiteX4" fmla="*/ 1150144 w 2876550"/>
                <a:gd name="connsiteY4" fmla="*/ 176213 h 1152525"/>
                <a:gd name="connsiteX5" fmla="*/ 992982 w 2876550"/>
                <a:gd name="connsiteY5" fmla="*/ 192881 h 1152525"/>
                <a:gd name="connsiteX6" fmla="*/ 750094 w 2876550"/>
                <a:gd name="connsiteY6" fmla="*/ 219075 h 1152525"/>
                <a:gd name="connsiteX7" fmla="*/ 571500 w 2876550"/>
                <a:gd name="connsiteY7" fmla="*/ 238125 h 1152525"/>
                <a:gd name="connsiteX8" fmla="*/ 342900 w 2876550"/>
                <a:gd name="connsiteY8" fmla="*/ 261938 h 1152525"/>
                <a:gd name="connsiteX9" fmla="*/ 154782 w 2876550"/>
                <a:gd name="connsiteY9" fmla="*/ 280988 h 1152525"/>
                <a:gd name="connsiteX10" fmla="*/ 0 w 2876550"/>
                <a:gd name="connsiteY10" fmla="*/ 295275 h 1152525"/>
                <a:gd name="connsiteX11" fmla="*/ 30957 w 2876550"/>
                <a:gd name="connsiteY11" fmla="*/ 452438 h 1152525"/>
                <a:gd name="connsiteX12" fmla="*/ 276225 w 2876550"/>
                <a:gd name="connsiteY12" fmla="*/ 428625 h 1152525"/>
                <a:gd name="connsiteX13" fmla="*/ 473869 w 2876550"/>
                <a:gd name="connsiteY13" fmla="*/ 409575 h 1152525"/>
                <a:gd name="connsiteX14" fmla="*/ 797719 w 2876550"/>
                <a:gd name="connsiteY14" fmla="*/ 376238 h 1152525"/>
                <a:gd name="connsiteX15" fmla="*/ 1123950 w 2876550"/>
                <a:gd name="connsiteY15" fmla="*/ 342900 h 1152525"/>
                <a:gd name="connsiteX16" fmla="*/ 1419225 w 2876550"/>
                <a:gd name="connsiteY16" fmla="*/ 309563 h 1152525"/>
                <a:gd name="connsiteX17" fmla="*/ 1666875 w 2876550"/>
                <a:gd name="connsiteY17" fmla="*/ 280988 h 1152525"/>
                <a:gd name="connsiteX18" fmla="*/ 1974057 w 2876550"/>
                <a:gd name="connsiteY18" fmla="*/ 247650 h 1152525"/>
                <a:gd name="connsiteX19" fmla="*/ 2255044 w 2876550"/>
                <a:gd name="connsiteY19" fmla="*/ 214313 h 1152525"/>
                <a:gd name="connsiteX20" fmla="*/ 2350294 w 2876550"/>
                <a:gd name="connsiteY20" fmla="*/ 202406 h 1152525"/>
                <a:gd name="connsiteX21" fmla="*/ 2378869 w 2876550"/>
                <a:gd name="connsiteY21" fmla="*/ 204788 h 1152525"/>
                <a:gd name="connsiteX22" fmla="*/ 2407444 w 2876550"/>
                <a:gd name="connsiteY22" fmla="*/ 209550 h 1152525"/>
                <a:gd name="connsiteX23" fmla="*/ 2424113 w 2876550"/>
                <a:gd name="connsiteY23" fmla="*/ 216694 h 1152525"/>
                <a:gd name="connsiteX24" fmla="*/ 2431257 w 2876550"/>
                <a:gd name="connsiteY24" fmla="*/ 223838 h 1152525"/>
                <a:gd name="connsiteX25" fmla="*/ 2443163 w 2876550"/>
                <a:gd name="connsiteY25" fmla="*/ 238125 h 1152525"/>
                <a:gd name="connsiteX26" fmla="*/ 2450307 w 2876550"/>
                <a:gd name="connsiteY26" fmla="*/ 254794 h 1152525"/>
                <a:gd name="connsiteX27" fmla="*/ 2452688 w 2876550"/>
                <a:gd name="connsiteY27" fmla="*/ 273844 h 1152525"/>
                <a:gd name="connsiteX28" fmla="*/ 2447925 w 2876550"/>
                <a:gd name="connsiteY28" fmla="*/ 316706 h 1152525"/>
                <a:gd name="connsiteX29" fmla="*/ 2438400 w 2876550"/>
                <a:gd name="connsiteY29" fmla="*/ 361950 h 1152525"/>
                <a:gd name="connsiteX30" fmla="*/ 2414588 w 2876550"/>
                <a:gd name="connsiteY30" fmla="*/ 485775 h 1152525"/>
                <a:gd name="connsiteX31" fmla="*/ 2388394 w 2876550"/>
                <a:gd name="connsiteY31" fmla="*/ 609600 h 1152525"/>
                <a:gd name="connsiteX32" fmla="*/ 2352675 w 2876550"/>
                <a:gd name="connsiteY32" fmla="*/ 764381 h 1152525"/>
                <a:gd name="connsiteX33" fmla="*/ 2324100 w 2876550"/>
                <a:gd name="connsiteY33" fmla="*/ 878681 h 1152525"/>
                <a:gd name="connsiteX34" fmla="*/ 2290763 w 2876550"/>
                <a:gd name="connsiteY34" fmla="*/ 1054894 h 1152525"/>
                <a:gd name="connsiteX35" fmla="*/ 2312194 w 2876550"/>
                <a:gd name="connsiteY35" fmla="*/ 1088231 h 1152525"/>
                <a:gd name="connsiteX36" fmla="*/ 2336007 w 2876550"/>
                <a:gd name="connsiteY36" fmla="*/ 1112044 h 1152525"/>
                <a:gd name="connsiteX37" fmla="*/ 2355057 w 2876550"/>
                <a:gd name="connsiteY37" fmla="*/ 1126331 h 1152525"/>
                <a:gd name="connsiteX38" fmla="*/ 2383632 w 2876550"/>
                <a:gd name="connsiteY38" fmla="*/ 1140619 h 1152525"/>
                <a:gd name="connsiteX39" fmla="*/ 2397919 w 2876550"/>
                <a:gd name="connsiteY39" fmla="*/ 1147763 h 1152525"/>
                <a:gd name="connsiteX40" fmla="*/ 2419350 w 2876550"/>
                <a:gd name="connsiteY40" fmla="*/ 1152525 h 1152525"/>
                <a:gd name="connsiteX41" fmla="*/ 2447925 w 2876550"/>
                <a:gd name="connsiteY41" fmla="*/ 1150144 h 1152525"/>
                <a:gd name="connsiteX42" fmla="*/ 2481263 w 2876550"/>
                <a:gd name="connsiteY42" fmla="*/ 1140619 h 1152525"/>
                <a:gd name="connsiteX43" fmla="*/ 2507457 w 2876550"/>
                <a:gd name="connsiteY43" fmla="*/ 1128713 h 1152525"/>
                <a:gd name="connsiteX44" fmla="*/ 2526507 w 2876550"/>
                <a:gd name="connsiteY44" fmla="*/ 1109663 h 1152525"/>
                <a:gd name="connsiteX45" fmla="*/ 2538413 w 2876550"/>
                <a:gd name="connsiteY45" fmla="*/ 1088231 h 1152525"/>
                <a:gd name="connsiteX46" fmla="*/ 2547938 w 2876550"/>
                <a:gd name="connsiteY46" fmla="*/ 1059656 h 1152525"/>
                <a:gd name="connsiteX47" fmla="*/ 2559844 w 2876550"/>
                <a:gd name="connsiteY47" fmla="*/ 1016794 h 1152525"/>
                <a:gd name="connsiteX48" fmla="*/ 2569369 w 2876550"/>
                <a:gd name="connsiteY48" fmla="*/ 976313 h 1152525"/>
                <a:gd name="connsiteX49" fmla="*/ 2574132 w 2876550"/>
                <a:gd name="connsiteY49" fmla="*/ 935831 h 1152525"/>
                <a:gd name="connsiteX50" fmla="*/ 2583657 w 2876550"/>
                <a:gd name="connsiteY50" fmla="*/ 873919 h 1152525"/>
                <a:gd name="connsiteX51" fmla="*/ 2595563 w 2876550"/>
                <a:gd name="connsiteY51" fmla="*/ 814388 h 1152525"/>
                <a:gd name="connsiteX52" fmla="*/ 2616994 w 2876550"/>
                <a:gd name="connsiteY52" fmla="*/ 742950 h 1152525"/>
                <a:gd name="connsiteX53" fmla="*/ 2638425 w 2876550"/>
                <a:gd name="connsiteY53" fmla="*/ 676275 h 1152525"/>
                <a:gd name="connsiteX54" fmla="*/ 2662238 w 2876550"/>
                <a:gd name="connsiteY54" fmla="*/ 616744 h 1152525"/>
                <a:gd name="connsiteX55" fmla="*/ 2690813 w 2876550"/>
                <a:gd name="connsiteY55" fmla="*/ 554831 h 1152525"/>
                <a:gd name="connsiteX56" fmla="*/ 2712244 w 2876550"/>
                <a:gd name="connsiteY56" fmla="*/ 514350 h 1152525"/>
                <a:gd name="connsiteX57" fmla="*/ 2740819 w 2876550"/>
                <a:gd name="connsiteY57" fmla="*/ 476250 h 1152525"/>
                <a:gd name="connsiteX58" fmla="*/ 2778919 w 2876550"/>
                <a:gd name="connsiteY58" fmla="*/ 428625 h 1152525"/>
                <a:gd name="connsiteX59" fmla="*/ 2809875 w 2876550"/>
                <a:gd name="connsiteY59" fmla="*/ 392906 h 1152525"/>
                <a:gd name="connsiteX60" fmla="*/ 2819400 w 2876550"/>
                <a:gd name="connsiteY60" fmla="*/ 381000 h 1152525"/>
                <a:gd name="connsiteX61" fmla="*/ 2836069 w 2876550"/>
                <a:gd name="connsiteY61" fmla="*/ 371475 h 1152525"/>
                <a:gd name="connsiteX62" fmla="*/ 2850357 w 2876550"/>
                <a:gd name="connsiteY62" fmla="*/ 361950 h 1152525"/>
                <a:gd name="connsiteX63" fmla="*/ 2867025 w 2876550"/>
                <a:gd name="connsiteY63" fmla="*/ 345281 h 1152525"/>
                <a:gd name="connsiteX64" fmla="*/ 2876550 w 2876550"/>
                <a:gd name="connsiteY64" fmla="*/ 326231 h 1152525"/>
                <a:gd name="connsiteX65" fmla="*/ 2876550 w 2876550"/>
                <a:gd name="connsiteY65" fmla="*/ 311944 h 1152525"/>
                <a:gd name="connsiteX66" fmla="*/ 2874169 w 2876550"/>
                <a:gd name="connsiteY66" fmla="*/ 295275 h 1152525"/>
                <a:gd name="connsiteX67" fmla="*/ 2869407 w 2876550"/>
                <a:gd name="connsiteY67" fmla="*/ 276225 h 1152525"/>
                <a:gd name="connsiteX68" fmla="*/ 2859882 w 2876550"/>
                <a:gd name="connsiteY68" fmla="*/ 257175 h 1152525"/>
                <a:gd name="connsiteX69" fmla="*/ 2840832 w 2876550"/>
                <a:gd name="connsiteY69" fmla="*/ 235744 h 1152525"/>
                <a:gd name="connsiteX70" fmla="*/ 2814638 w 2876550"/>
                <a:gd name="connsiteY70" fmla="*/ 209550 h 1152525"/>
                <a:gd name="connsiteX71" fmla="*/ 2764632 w 2876550"/>
                <a:gd name="connsiteY71" fmla="*/ 171450 h 1152525"/>
                <a:gd name="connsiteX72" fmla="*/ 2695575 w 2876550"/>
                <a:gd name="connsiteY72" fmla="*/ 121444 h 1152525"/>
                <a:gd name="connsiteX73" fmla="*/ 2605088 w 2876550"/>
                <a:gd name="connsiteY73" fmla="*/ 61913 h 1152525"/>
                <a:gd name="connsiteX74" fmla="*/ 2566988 w 2876550"/>
                <a:gd name="connsiteY74" fmla="*/ 40481 h 1152525"/>
                <a:gd name="connsiteX75" fmla="*/ 2514600 w 2876550"/>
                <a:gd name="connsiteY75" fmla="*/ 14288 h 1152525"/>
                <a:gd name="connsiteX76" fmla="*/ 2488407 w 2876550"/>
                <a:gd name="connsiteY76" fmla="*/ 4763 h 1152525"/>
                <a:gd name="connsiteX77" fmla="*/ 2464594 w 2876550"/>
                <a:gd name="connsiteY77" fmla="*/ 0 h 1152525"/>
                <a:gd name="connsiteX78" fmla="*/ 2450307 w 2876550"/>
                <a:gd name="connsiteY78" fmla="*/ 0 h 1152525"/>
                <a:gd name="connsiteX79" fmla="*/ 2428875 w 2876550"/>
                <a:gd name="connsiteY79" fmla="*/ 9525 h 1152525"/>
                <a:gd name="connsiteX80" fmla="*/ 2376488 w 2876550"/>
                <a:gd name="connsiteY80" fmla="*/ 23813 h 1152525"/>
                <a:gd name="connsiteX81" fmla="*/ 2286000 w 2876550"/>
                <a:gd name="connsiteY81" fmla="*/ 42863 h 1152525"/>
                <a:gd name="connsiteX82" fmla="*/ 2200275 w 2876550"/>
                <a:gd name="connsiteY82" fmla="*/ 54769 h 1152525"/>
                <a:gd name="connsiteX83" fmla="*/ 1862138 w 2876550"/>
                <a:gd name="connsiteY83" fmla="*/ 952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76550" h="1152525">
                  <a:moveTo>
                    <a:pt x="1862138" y="95250"/>
                  </a:moveTo>
                  <a:lnTo>
                    <a:pt x="1662113" y="119063"/>
                  </a:lnTo>
                  <a:lnTo>
                    <a:pt x="1504950" y="135731"/>
                  </a:lnTo>
                  <a:lnTo>
                    <a:pt x="1340644" y="154781"/>
                  </a:lnTo>
                  <a:lnTo>
                    <a:pt x="1150144" y="176213"/>
                  </a:lnTo>
                  <a:lnTo>
                    <a:pt x="992982" y="192881"/>
                  </a:lnTo>
                  <a:lnTo>
                    <a:pt x="750094" y="219075"/>
                  </a:lnTo>
                  <a:lnTo>
                    <a:pt x="571500" y="238125"/>
                  </a:lnTo>
                  <a:lnTo>
                    <a:pt x="342900" y="261938"/>
                  </a:lnTo>
                  <a:lnTo>
                    <a:pt x="154782" y="280988"/>
                  </a:lnTo>
                  <a:lnTo>
                    <a:pt x="0" y="295275"/>
                  </a:lnTo>
                  <a:lnTo>
                    <a:pt x="30957" y="452438"/>
                  </a:lnTo>
                  <a:lnTo>
                    <a:pt x="276225" y="428625"/>
                  </a:lnTo>
                  <a:lnTo>
                    <a:pt x="473869" y="409575"/>
                  </a:lnTo>
                  <a:lnTo>
                    <a:pt x="797719" y="376238"/>
                  </a:lnTo>
                  <a:lnTo>
                    <a:pt x="1123950" y="342900"/>
                  </a:lnTo>
                  <a:lnTo>
                    <a:pt x="1419225" y="309563"/>
                  </a:lnTo>
                  <a:lnTo>
                    <a:pt x="1666875" y="280988"/>
                  </a:lnTo>
                  <a:lnTo>
                    <a:pt x="1974057" y="247650"/>
                  </a:lnTo>
                  <a:lnTo>
                    <a:pt x="2255044" y="214313"/>
                  </a:lnTo>
                  <a:lnTo>
                    <a:pt x="2350294" y="202406"/>
                  </a:lnTo>
                  <a:lnTo>
                    <a:pt x="2378869" y="204788"/>
                  </a:lnTo>
                  <a:lnTo>
                    <a:pt x="2407444" y="209550"/>
                  </a:lnTo>
                  <a:lnTo>
                    <a:pt x="2424113" y="216694"/>
                  </a:lnTo>
                  <a:lnTo>
                    <a:pt x="2431257" y="223838"/>
                  </a:lnTo>
                  <a:lnTo>
                    <a:pt x="2443163" y="238125"/>
                  </a:lnTo>
                  <a:lnTo>
                    <a:pt x="2450307" y="254794"/>
                  </a:lnTo>
                  <a:lnTo>
                    <a:pt x="2452688" y="273844"/>
                  </a:lnTo>
                  <a:lnTo>
                    <a:pt x="2447925" y="316706"/>
                  </a:lnTo>
                  <a:lnTo>
                    <a:pt x="2438400" y="361950"/>
                  </a:lnTo>
                  <a:lnTo>
                    <a:pt x="2414588" y="485775"/>
                  </a:lnTo>
                  <a:lnTo>
                    <a:pt x="2388394" y="609600"/>
                  </a:lnTo>
                  <a:lnTo>
                    <a:pt x="2352675" y="764381"/>
                  </a:lnTo>
                  <a:lnTo>
                    <a:pt x="2324100" y="878681"/>
                  </a:lnTo>
                  <a:lnTo>
                    <a:pt x="2290763" y="1054894"/>
                  </a:lnTo>
                  <a:lnTo>
                    <a:pt x="2312194" y="1088231"/>
                  </a:lnTo>
                  <a:lnTo>
                    <a:pt x="2336007" y="1112044"/>
                  </a:lnTo>
                  <a:lnTo>
                    <a:pt x="2355057" y="1126331"/>
                  </a:lnTo>
                  <a:lnTo>
                    <a:pt x="2383632" y="1140619"/>
                  </a:lnTo>
                  <a:lnTo>
                    <a:pt x="2397919" y="1147763"/>
                  </a:lnTo>
                  <a:lnTo>
                    <a:pt x="2419350" y="1152525"/>
                  </a:lnTo>
                  <a:lnTo>
                    <a:pt x="2447925" y="1150144"/>
                  </a:lnTo>
                  <a:lnTo>
                    <a:pt x="2481263" y="1140619"/>
                  </a:lnTo>
                  <a:lnTo>
                    <a:pt x="2507457" y="1128713"/>
                  </a:lnTo>
                  <a:lnTo>
                    <a:pt x="2526507" y="1109663"/>
                  </a:lnTo>
                  <a:lnTo>
                    <a:pt x="2538413" y="1088231"/>
                  </a:lnTo>
                  <a:lnTo>
                    <a:pt x="2547938" y="1059656"/>
                  </a:lnTo>
                  <a:lnTo>
                    <a:pt x="2559844" y="1016794"/>
                  </a:lnTo>
                  <a:lnTo>
                    <a:pt x="2569369" y="976313"/>
                  </a:lnTo>
                  <a:lnTo>
                    <a:pt x="2574132" y="935831"/>
                  </a:lnTo>
                  <a:lnTo>
                    <a:pt x="2583657" y="873919"/>
                  </a:lnTo>
                  <a:lnTo>
                    <a:pt x="2595563" y="814388"/>
                  </a:lnTo>
                  <a:lnTo>
                    <a:pt x="2616994" y="742950"/>
                  </a:lnTo>
                  <a:lnTo>
                    <a:pt x="2638425" y="676275"/>
                  </a:lnTo>
                  <a:lnTo>
                    <a:pt x="2662238" y="616744"/>
                  </a:lnTo>
                  <a:lnTo>
                    <a:pt x="2690813" y="554831"/>
                  </a:lnTo>
                  <a:lnTo>
                    <a:pt x="2712244" y="514350"/>
                  </a:lnTo>
                  <a:lnTo>
                    <a:pt x="2740819" y="476250"/>
                  </a:lnTo>
                  <a:lnTo>
                    <a:pt x="2778919" y="428625"/>
                  </a:lnTo>
                  <a:lnTo>
                    <a:pt x="2809875" y="392906"/>
                  </a:lnTo>
                  <a:lnTo>
                    <a:pt x="2819400" y="381000"/>
                  </a:lnTo>
                  <a:lnTo>
                    <a:pt x="2836069" y="371475"/>
                  </a:lnTo>
                  <a:lnTo>
                    <a:pt x="2850357" y="361950"/>
                  </a:lnTo>
                  <a:lnTo>
                    <a:pt x="2867025" y="345281"/>
                  </a:lnTo>
                  <a:lnTo>
                    <a:pt x="2876550" y="326231"/>
                  </a:lnTo>
                  <a:lnTo>
                    <a:pt x="2876550" y="311944"/>
                  </a:lnTo>
                  <a:lnTo>
                    <a:pt x="2874169" y="295275"/>
                  </a:lnTo>
                  <a:lnTo>
                    <a:pt x="2869407" y="276225"/>
                  </a:lnTo>
                  <a:lnTo>
                    <a:pt x="2859882" y="257175"/>
                  </a:lnTo>
                  <a:lnTo>
                    <a:pt x="2840832" y="235744"/>
                  </a:lnTo>
                  <a:lnTo>
                    <a:pt x="2814638" y="209550"/>
                  </a:lnTo>
                  <a:lnTo>
                    <a:pt x="2764632" y="171450"/>
                  </a:lnTo>
                  <a:lnTo>
                    <a:pt x="2695575" y="121444"/>
                  </a:lnTo>
                  <a:lnTo>
                    <a:pt x="2605088" y="61913"/>
                  </a:lnTo>
                  <a:lnTo>
                    <a:pt x="2566988" y="40481"/>
                  </a:lnTo>
                  <a:lnTo>
                    <a:pt x="2514600" y="14288"/>
                  </a:lnTo>
                  <a:lnTo>
                    <a:pt x="2488407" y="4763"/>
                  </a:lnTo>
                  <a:lnTo>
                    <a:pt x="2464594" y="0"/>
                  </a:lnTo>
                  <a:lnTo>
                    <a:pt x="2450307" y="0"/>
                  </a:lnTo>
                  <a:lnTo>
                    <a:pt x="2428875" y="9525"/>
                  </a:lnTo>
                  <a:lnTo>
                    <a:pt x="2376488" y="23813"/>
                  </a:lnTo>
                  <a:lnTo>
                    <a:pt x="2286000" y="42863"/>
                  </a:lnTo>
                  <a:lnTo>
                    <a:pt x="2200275" y="54769"/>
                  </a:lnTo>
                  <a:lnTo>
                    <a:pt x="186213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0">
              <a:extLst>
                <a:ext uri="{FF2B5EF4-FFF2-40B4-BE49-F238E27FC236}">
                  <a16:creationId xmlns:a16="http://schemas.microsoft.com/office/drawing/2014/main" id="{5E37A16F-1665-4F7E-9CF6-0794D066C761}"/>
                </a:ext>
              </a:extLst>
            </p:cNvPr>
            <p:cNvSpPr/>
            <p:nvPr/>
          </p:nvSpPr>
          <p:spPr>
            <a:xfrm>
              <a:off x="3748088" y="2528888"/>
              <a:ext cx="2400300" cy="414337"/>
            </a:xfrm>
            <a:custGeom>
              <a:avLst/>
              <a:gdLst>
                <a:gd name="connsiteX0" fmla="*/ 1519237 w 2400300"/>
                <a:gd name="connsiteY0" fmla="*/ 104775 h 414337"/>
                <a:gd name="connsiteX1" fmla="*/ 1743075 w 2400300"/>
                <a:gd name="connsiteY1" fmla="*/ 78581 h 414337"/>
                <a:gd name="connsiteX2" fmla="*/ 1997868 w 2400300"/>
                <a:gd name="connsiteY2" fmla="*/ 47625 h 414337"/>
                <a:gd name="connsiteX3" fmla="*/ 2235993 w 2400300"/>
                <a:gd name="connsiteY3" fmla="*/ 19050 h 414337"/>
                <a:gd name="connsiteX4" fmla="*/ 2400300 w 2400300"/>
                <a:gd name="connsiteY4" fmla="*/ 0 h 414337"/>
                <a:gd name="connsiteX5" fmla="*/ 2376487 w 2400300"/>
                <a:gd name="connsiteY5" fmla="*/ 200025 h 414337"/>
                <a:gd name="connsiteX6" fmla="*/ 2162175 w 2400300"/>
                <a:gd name="connsiteY6" fmla="*/ 223837 h 414337"/>
                <a:gd name="connsiteX7" fmla="*/ 1935956 w 2400300"/>
                <a:gd name="connsiteY7" fmla="*/ 245268 h 414337"/>
                <a:gd name="connsiteX8" fmla="*/ 1695450 w 2400300"/>
                <a:gd name="connsiteY8" fmla="*/ 266700 h 414337"/>
                <a:gd name="connsiteX9" fmla="*/ 1438275 w 2400300"/>
                <a:gd name="connsiteY9" fmla="*/ 288131 h 414337"/>
                <a:gd name="connsiteX10" fmla="*/ 1126331 w 2400300"/>
                <a:gd name="connsiteY10" fmla="*/ 319087 h 414337"/>
                <a:gd name="connsiteX11" fmla="*/ 883443 w 2400300"/>
                <a:gd name="connsiteY11" fmla="*/ 338137 h 414337"/>
                <a:gd name="connsiteX12" fmla="*/ 652462 w 2400300"/>
                <a:gd name="connsiteY12" fmla="*/ 359568 h 414337"/>
                <a:gd name="connsiteX13" fmla="*/ 383381 w 2400300"/>
                <a:gd name="connsiteY13" fmla="*/ 383381 h 414337"/>
                <a:gd name="connsiteX14" fmla="*/ 200025 w 2400300"/>
                <a:gd name="connsiteY14" fmla="*/ 400050 h 414337"/>
                <a:gd name="connsiteX15" fmla="*/ 0 w 2400300"/>
                <a:gd name="connsiteY15" fmla="*/ 414337 h 414337"/>
                <a:gd name="connsiteX16" fmla="*/ 28575 w 2400300"/>
                <a:gd name="connsiteY16" fmla="*/ 230981 h 414337"/>
                <a:gd name="connsiteX17" fmla="*/ 216693 w 2400300"/>
                <a:gd name="connsiteY17" fmla="*/ 223837 h 414337"/>
                <a:gd name="connsiteX18" fmla="*/ 459581 w 2400300"/>
                <a:gd name="connsiteY18" fmla="*/ 207168 h 414337"/>
                <a:gd name="connsiteX19" fmla="*/ 800100 w 2400300"/>
                <a:gd name="connsiteY19" fmla="*/ 178593 h 414337"/>
                <a:gd name="connsiteX20" fmla="*/ 1076325 w 2400300"/>
                <a:gd name="connsiteY20" fmla="*/ 152400 h 414337"/>
                <a:gd name="connsiteX21" fmla="*/ 1519237 w 2400300"/>
                <a:gd name="connsiteY21" fmla="*/ 1047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00300" h="414337">
                  <a:moveTo>
                    <a:pt x="1519237" y="104775"/>
                  </a:moveTo>
                  <a:lnTo>
                    <a:pt x="1743075" y="78581"/>
                  </a:lnTo>
                  <a:lnTo>
                    <a:pt x="1997868" y="47625"/>
                  </a:lnTo>
                  <a:lnTo>
                    <a:pt x="2235993" y="19050"/>
                  </a:lnTo>
                  <a:lnTo>
                    <a:pt x="2400300" y="0"/>
                  </a:lnTo>
                  <a:lnTo>
                    <a:pt x="2376487" y="200025"/>
                  </a:lnTo>
                  <a:lnTo>
                    <a:pt x="2162175" y="223837"/>
                  </a:lnTo>
                  <a:lnTo>
                    <a:pt x="1935956" y="245268"/>
                  </a:lnTo>
                  <a:lnTo>
                    <a:pt x="1695450" y="266700"/>
                  </a:lnTo>
                  <a:lnTo>
                    <a:pt x="1438275" y="288131"/>
                  </a:lnTo>
                  <a:lnTo>
                    <a:pt x="1126331" y="319087"/>
                  </a:lnTo>
                  <a:lnTo>
                    <a:pt x="883443" y="338137"/>
                  </a:lnTo>
                  <a:lnTo>
                    <a:pt x="652462" y="359568"/>
                  </a:lnTo>
                  <a:lnTo>
                    <a:pt x="383381" y="383381"/>
                  </a:lnTo>
                  <a:lnTo>
                    <a:pt x="200025" y="400050"/>
                  </a:lnTo>
                  <a:lnTo>
                    <a:pt x="0" y="414337"/>
                  </a:lnTo>
                  <a:lnTo>
                    <a:pt x="28575" y="230981"/>
                  </a:lnTo>
                  <a:lnTo>
                    <a:pt x="216693" y="223837"/>
                  </a:lnTo>
                  <a:lnTo>
                    <a:pt x="459581" y="207168"/>
                  </a:lnTo>
                  <a:lnTo>
                    <a:pt x="800100" y="178593"/>
                  </a:lnTo>
                  <a:lnTo>
                    <a:pt x="1076325" y="152400"/>
                  </a:lnTo>
                  <a:lnTo>
                    <a:pt x="151923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6">
              <a:extLst>
                <a:ext uri="{FF2B5EF4-FFF2-40B4-BE49-F238E27FC236}">
                  <a16:creationId xmlns:a16="http://schemas.microsoft.com/office/drawing/2014/main" id="{D56D22A4-2696-47B8-8FCC-7F3D9A2B4321}"/>
                </a:ext>
              </a:extLst>
            </p:cNvPr>
            <p:cNvSpPr/>
            <p:nvPr/>
          </p:nvSpPr>
          <p:spPr>
            <a:xfrm rot="16200000">
              <a:off x="1499394" y="3032919"/>
              <a:ext cx="3556000" cy="1239838"/>
            </a:xfrm>
            <a:custGeom>
              <a:avLst/>
              <a:gdLst>
                <a:gd name="connsiteX0" fmla="*/ 1820147 w 3556641"/>
                <a:gd name="connsiteY0" fmla="*/ 784596 h 1240353"/>
                <a:gd name="connsiteX1" fmla="*/ 1923990 w 3556641"/>
                <a:gd name="connsiteY1" fmla="*/ 810557 h 1240353"/>
                <a:gd name="connsiteX2" fmla="*/ 2053795 w 3556641"/>
                <a:gd name="connsiteY2" fmla="*/ 836517 h 1240353"/>
                <a:gd name="connsiteX3" fmla="*/ 2203791 w 3556641"/>
                <a:gd name="connsiteY3" fmla="*/ 865363 h 1240353"/>
                <a:gd name="connsiteX4" fmla="*/ 2391286 w 3556641"/>
                <a:gd name="connsiteY4" fmla="*/ 894208 h 1240353"/>
                <a:gd name="connsiteX5" fmla="*/ 2512437 w 3556641"/>
                <a:gd name="connsiteY5" fmla="*/ 911516 h 1240353"/>
                <a:gd name="connsiteX6" fmla="*/ 2708586 w 3556641"/>
                <a:gd name="connsiteY6" fmla="*/ 931707 h 1240353"/>
                <a:gd name="connsiteX7" fmla="*/ 2855697 w 3556641"/>
                <a:gd name="connsiteY7" fmla="*/ 943246 h 1240353"/>
                <a:gd name="connsiteX8" fmla="*/ 2979733 w 3556641"/>
                <a:gd name="connsiteY8" fmla="*/ 949015 h 1240353"/>
                <a:gd name="connsiteX9" fmla="*/ 3095114 w 3556641"/>
                <a:gd name="connsiteY9" fmla="*/ 949015 h 1240353"/>
                <a:gd name="connsiteX10" fmla="*/ 3152805 w 3556641"/>
                <a:gd name="connsiteY10" fmla="*/ 949015 h 1240353"/>
                <a:gd name="connsiteX11" fmla="*/ 3190304 w 3556641"/>
                <a:gd name="connsiteY11" fmla="*/ 946130 h 1240353"/>
                <a:gd name="connsiteX12" fmla="*/ 3233573 w 3556641"/>
                <a:gd name="connsiteY12" fmla="*/ 937476 h 1240353"/>
                <a:gd name="connsiteX13" fmla="*/ 3273956 w 3556641"/>
                <a:gd name="connsiteY13" fmla="*/ 925938 h 1240353"/>
                <a:gd name="connsiteX14" fmla="*/ 3331647 w 3556641"/>
                <a:gd name="connsiteY14" fmla="*/ 905747 h 1240353"/>
                <a:gd name="connsiteX15" fmla="*/ 3383569 w 3556641"/>
                <a:gd name="connsiteY15" fmla="*/ 879786 h 1240353"/>
                <a:gd name="connsiteX16" fmla="*/ 3441260 w 3556641"/>
                <a:gd name="connsiteY16" fmla="*/ 842287 h 1240353"/>
                <a:gd name="connsiteX17" fmla="*/ 3484528 w 3556641"/>
                <a:gd name="connsiteY17" fmla="*/ 807672 h 1240353"/>
                <a:gd name="connsiteX18" fmla="*/ 3507604 w 3556641"/>
                <a:gd name="connsiteY18" fmla="*/ 787480 h 1240353"/>
                <a:gd name="connsiteX19" fmla="*/ 3524911 w 3556641"/>
                <a:gd name="connsiteY19" fmla="*/ 775942 h 1240353"/>
                <a:gd name="connsiteX20" fmla="*/ 3536450 w 3556641"/>
                <a:gd name="connsiteY20" fmla="*/ 773058 h 1240353"/>
                <a:gd name="connsiteX21" fmla="*/ 3542219 w 3556641"/>
                <a:gd name="connsiteY21" fmla="*/ 773058 h 1240353"/>
                <a:gd name="connsiteX22" fmla="*/ 3547988 w 3556641"/>
                <a:gd name="connsiteY22" fmla="*/ 773058 h 1240353"/>
                <a:gd name="connsiteX23" fmla="*/ 3556641 w 3556641"/>
                <a:gd name="connsiteY23" fmla="*/ 778827 h 1240353"/>
                <a:gd name="connsiteX24" fmla="*/ 3556641 w 3556641"/>
                <a:gd name="connsiteY24" fmla="*/ 793249 h 1240353"/>
                <a:gd name="connsiteX25" fmla="*/ 3550872 w 3556641"/>
                <a:gd name="connsiteY25" fmla="*/ 836517 h 1240353"/>
                <a:gd name="connsiteX26" fmla="*/ 3536450 w 3556641"/>
                <a:gd name="connsiteY26" fmla="*/ 885555 h 1240353"/>
                <a:gd name="connsiteX27" fmla="*/ 3524911 w 3556641"/>
                <a:gd name="connsiteY27" fmla="*/ 940361 h 1240353"/>
                <a:gd name="connsiteX28" fmla="*/ 3507604 w 3556641"/>
                <a:gd name="connsiteY28" fmla="*/ 1003821 h 1240353"/>
                <a:gd name="connsiteX29" fmla="*/ 3475874 w 3556641"/>
                <a:gd name="connsiteY29" fmla="*/ 1090357 h 1240353"/>
                <a:gd name="connsiteX30" fmla="*/ 3455682 w 3556641"/>
                <a:gd name="connsiteY30" fmla="*/ 1148048 h 1240353"/>
                <a:gd name="connsiteX31" fmla="*/ 3314340 w 3556641"/>
                <a:gd name="connsiteY31" fmla="*/ 1191316 h 1240353"/>
                <a:gd name="connsiteX32" fmla="*/ 3259533 w 3556641"/>
                <a:gd name="connsiteY32" fmla="*/ 1211508 h 1240353"/>
                <a:gd name="connsiteX33" fmla="*/ 3219150 w 3556641"/>
                <a:gd name="connsiteY33" fmla="*/ 1223046 h 1240353"/>
                <a:gd name="connsiteX34" fmla="*/ 3178766 w 3556641"/>
                <a:gd name="connsiteY34" fmla="*/ 1234584 h 1240353"/>
                <a:gd name="connsiteX35" fmla="*/ 3129729 w 3556641"/>
                <a:gd name="connsiteY35" fmla="*/ 1240353 h 1240353"/>
                <a:gd name="connsiteX36" fmla="*/ 3100884 w 3556641"/>
                <a:gd name="connsiteY36" fmla="*/ 1240353 h 1240353"/>
                <a:gd name="connsiteX37" fmla="*/ 3069154 w 3556641"/>
                <a:gd name="connsiteY37" fmla="*/ 1237469 h 1240353"/>
                <a:gd name="connsiteX38" fmla="*/ 2976848 w 3556641"/>
                <a:gd name="connsiteY38" fmla="*/ 1225931 h 1240353"/>
                <a:gd name="connsiteX39" fmla="*/ 2826852 w 3556641"/>
                <a:gd name="connsiteY39" fmla="*/ 1208623 h 1240353"/>
                <a:gd name="connsiteX40" fmla="*/ 2645126 w 3556641"/>
                <a:gd name="connsiteY40" fmla="*/ 1194201 h 1240353"/>
                <a:gd name="connsiteX41" fmla="*/ 2411478 w 3556641"/>
                <a:gd name="connsiteY41" fmla="*/ 1159586 h 1240353"/>
                <a:gd name="connsiteX42" fmla="*/ 2229752 w 3556641"/>
                <a:gd name="connsiteY42" fmla="*/ 1127856 h 1240353"/>
                <a:gd name="connsiteX43" fmla="*/ 2010526 w 3556641"/>
                <a:gd name="connsiteY43" fmla="*/ 1078819 h 1240353"/>
                <a:gd name="connsiteX44" fmla="*/ 1765340 w 3556641"/>
                <a:gd name="connsiteY44" fmla="*/ 1015359 h 1240353"/>
                <a:gd name="connsiteX45" fmla="*/ 1551884 w 3556641"/>
                <a:gd name="connsiteY45" fmla="*/ 949015 h 1240353"/>
                <a:gd name="connsiteX46" fmla="*/ 1404773 w 3556641"/>
                <a:gd name="connsiteY46" fmla="*/ 897093 h 1240353"/>
                <a:gd name="connsiteX47" fmla="*/ 1306698 w 3556641"/>
                <a:gd name="connsiteY47" fmla="*/ 859594 h 1240353"/>
                <a:gd name="connsiteX48" fmla="*/ 1197085 w 3556641"/>
                <a:gd name="connsiteY48" fmla="*/ 816326 h 1240353"/>
                <a:gd name="connsiteX49" fmla="*/ 1096126 w 3556641"/>
                <a:gd name="connsiteY49" fmla="*/ 773058 h 1240353"/>
                <a:gd name="connsiteX50" fmla="*/ 969207 w 3556641"/>
                <a:gd name="connsiteY50" fmla="*/ 712482 h 1240353"/>
                <a:gd name="connsiteX51" fmla="*/ 819210 w 3556641"/>
                <a:gd name="connsiteY51" fmla="*/ 628830 h 1240353"/>
                <a:gd name="connsiteX52" fmla="*/ 669214 w 3556641"/>
                <a:gd name="connsiteY52" fmla="*/ 536525 h 1240353"/>
                <a:gd name="connsiteX53" fmla="*/ 530756 w 3556641"/>
                <a:gd name="connsiteY53" fmla="*/ 449989 h 1240353"/>
                <a:gd name="connsiteX54" fmla="*/ 372106 w 3556641"/>
                <a:gd name="connsiteY54" fmla="*/ 340376 h 1240353"/>
                <a:gd name="connsiteX55" fmla="*/ 265378 w 3556641"/>
                <a:gd name="connsiteY55" fmla="*/ 259609 h 1240353"/>
                <a:gd name="connsiteX56" fmla="*/ 181726 w 3556641"/>
                <a:gd name="connsiteY56" fmla="*/ 196149 h 1240353"/>
                <a:gd name="connsiteX57" fmla="*/ 80767 w 3556641"/>
                <a:gd name="connsiteY57" fmla="*/ 115382 h 1240353"/>
                <a:gd name="connsiteX58" fmla="*/ 37499 w 3556641"/>
                <a:gd name="connsiteY58" fmla="*/ 77883 h 1240353"/>
                <a:gd name="connsiteX59" fmla="*/ 23077 w 3556641"/>
                <a:gd name="connsiteY59" fmla="*/ 60576 h 1240353"/>
                <a:gd name="connsiteX60" fmla="*/ 2885 w 3556641"/>
                <a:gd name="connsiteY60" fmla="*/ 25961 h 1240353"/>
                <a:gd name="connsiteX61" fmla="*/ 0 w 3556641"/>
                <a:gd name="connsiteY61" fmla="*/ 11538 h 1240353"/>
                <a:gd name="connsiteX62" fmla="*/ 5769 w 3556641"/>
                <a:gd name="connsiteY62" fmla="*/ 0 h 1240353"/>
                <a:gd name="connsiteX63" fmla="*/ 11538 w 3556641"/>
                <a:gd name="connsiteY63" fmla="*/ 0 h 1240353"/>
                <a:gd name="connsiteX64" fmla="*/ 23077 w 3556641"/>
                <a:gd name="connsiteY64" fmla="*/ 2885 h 1240353"/>
                <a:gd name="connsiteX65" fmla="*/ 54807 w 3556641"/>
                <a:gd name="connsiteY65" fmla="*/ 14423 h 1240353"/>
                <a:gd name="connsiteX66" fmla="*/ 103844 w 3556641"/>
                <a:gd name="connsiteY66" fmla="*/ 46153 h 1240353"/>
                <a:gd name="connsiteX67" fmla="*/ 199034 w 3556641"/>
                <a:gd name="connsiteY67" fmla="*/ 103844 h 1240353"/>
                <a:gd name="connsiteX68" fmla="*/ 311531 w 3556641"/>
                <a:gd name="connsiteY68" fmla="*/ 167304 h 1240353"/>
                <a:gd name="connsiteX69" fmla="*/ 392298 w 3556641"/>
                <a:gd name="connsiteY69" fmla="*/ 213456 h 1240353"/>
                <a:gd name="connsiteX70" fmla="*/ 501911 w 3556641"/>
                <a:gd name="connsiteY70" fmla="*/ 274032 h 1240353"/>
                <a:gd name="connsiteX71" fmla="*/ 574024 w 3556641"/>
                <a:gd name="connsiteY71" fmla="*/ 311531 h 1240353"/>
                <a:gd name="connsiteX72" fmla="*/ 677868 w 3556641"/>
                <a:gd name="connsiteY72" fmla="*/ 363452 h 1240353"/>
                <a:gd name="connsiteX73" fmla="*/ 807672 w 3556641"/>
                <a:gd name="connsiteY73" fmla="*/ 424028 h 1240353"/>
                <a:gd name="connsiteX74" fmla="*/ 928823 w 3556641"/>
                <a:gd name="connsiteY74" fmla="*/ 481719 h 1240353"/>
                <a:gd name="connsiteX75" fmla="*/ 1078819 w 3556641"/>
                <a:gd name="connsiteY75" fmla="*/ 545179 h 1240353"/>
                <a:gd name="connsiteX76" fmla="*/ 1217277 w 3556641"/>
                <a:gd name="connsiteY76" fmla="*/ 599985 h 1240353"/>
                <a:gd name="connsiteX77" fmla="*/ 1349966 w 3556641"/>
                <a:gd name="connsiteY77" fmla="*/ 646138 h 1240353"/>
                <a:gd name="connsiteX78" fmla="*/ 1479771 w 3556641"/>
                <a:gd name="connsiteY78" fmla="*/ 692290 h 1240353"/>
                <a:gd name="connsiteX79" fmla="*/ 1623998 w 3556641"/>
                <a:gd name="connsiteY79" fmla="*/ 735558 h 1240353"/>
                <a:gd name="connsiteX80" fmla="*/ 1820147 w 3556641"/>
                <a:gd name="connsiteY80" fmla="*/ 784596 h 12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556641" h="1240353">
                  <a:moveTo>
                    <a:pt x="1820147" y="784596"/>
                  </a:moveTo>
                  <a:lnTo>
                    <a:pt x="1923990" y="810557"/>
                  </a:lnTo>
                  <a:lnTo>
                    <a:pt x="2053795" y="836517"/>
                  </a:lnTo>
                  <a:lnTo>
                    <a:pt x="2203791" y="865363"/>
                  </a:lnTo>
                  <a:lnTo>
                    <a:pt x="2391286" y="894208"/>
                  </a:lnTo>
                  <a:lnTo>
                    <a:pt x="2512437" y="911516"/>
                  </a:lnTo>
                  <a:lnTo>
                    <a:pt x="2708586" y="931707"/>
                  </a:lnTo>
                  <a:lnTo>
                    <a:pt x="2855697" y="943246"/>
                  </a:lnTo>
                  <a:lnTo>
                    <a:pt x="2979733" y="949015"/>
                  </a:lnTo>
                  <a:lnTo>
                    <a:pt x="3095114" y="949015"/>
                  </a:lnTo>
                  <a:lnTo>
                    <a:pt x="3152805" y="949015"/>
                  </a:lnTo>
                  <a:lnTo>
                    <a:pt x="3190304" y="946130"/>
                  </a:lnTo>
                  <a:lnTo>
                    <a:pt x="3233573" y="937476"/>
                  </a:lnTo>
                  <a:lnTo>
                    <a:pt x="3273956" y="925938"/>
                  </a:lnTo>
                  <a:lnTo>
                    <a:pt x="3331647" y="905747"/>
                  </a:lnTo>
                  <a:lnTo>
                    <a:pt x="3383569" y="879786"/>
                  </a:lnTo>
                  <a:lnTo>
                    <a:pt x="3441260" y="842287"/>
                  </a:lnTo>
                  <a:lnTo>
                    <a:pt x="3484528" y="807672"/>
                  </a:lnTo>
                  <a:lnTo>
                    <a:pt x="3507604" y="787480"/>
                  </a:lnTo>
                  <a:lnTo>
                    <a:pt x="3524911" y="775942"/>
                  </a:lnTo>
                  <a:lnTo>
                    <a:pt x="3536450" y="773058"/>
                  </a:lnTo>
                  <a:lnTo>
                    <a:pt x="3542219" y="773058"/>
                  </a:lnTo>
                  <a:lnTo>
                    <a:pt x="3547988" y="773058"/>
                  </a:lnTo>
                  <a:lnTo>
                    <a:pt x="3556641" y="778827"/>
                  </a:lnTo>
                  <a:lnTo>
                    <a:pt x="3556641" y="793249"/>
                  </a:lnTo>
                  <a:lnTo>
                    <a:pt x="3550872" y="836517"/>
                  </a:lnTo>
                  <a:lnTo>
                    <a:pt x="3536450" y="885555"/>
                  </a:lnTo>
                  <a:lnTo>
                    <a:pt x="3524911" y="940361"/>
                  </a:lnTo>
                  <a:lnTo>
                    <a:pt x="3507604" y="1003821"/>
                  </a:lnTo>
                  <a:lnTo>
                    <a:pt x="3475874" y="1090357"/>
                  </a:lnTo>
                  <a:lnTo>
                    <a:pt x="3455682" y="1148048"/>
                  </a:lnTo>
                  <a:lnTo>
                    <a:pt x="3314340" y="1191316"/>
                  </a:lnTo>
                  <a:lnTo>
                    <a:pt x="3259533" y="1211508"/>
                  </a:lnTo>
                  <a:lnTo>
                    <a:pt x="3219150" y="1223046"/>
                  </a:lnTo>
                  <a:lnTo>
                    <a:pt x="3178766" y="1234584"/>
                  </a:lnTo>
                  <a:lnTo>
                    <a:pt x="3129729" y="1240353"/>
                  </a:lnTo>
                  <a:lnTo>
                    <a:pt x="3100884" y="1240353"/>
                  </a:lnTo>
                  <a:lnTo>
                    <a:pt x="3069154" y="1237469"/>
                  </a:lnTo>
                  <a:lnTo>
                    <a:pt x="2976848" y="1225931"/>
                  </a:lnTo>
                  <a:lnTo>
                    <a:pt x="2826852" y="1208623"/>
                  </a:lnTo>
                  <a:lnTo>
                    <a:pt x="2645126" y="1194201"/>
                  </a:lnTo>
                  <a:lnTo>
                    <a:pt x="2411478" y="1159586"/>
                  </a:lnTo>
                  <a:lnTo>
                    <a:pt x="2229752" y="1127856"/>
                  </a:lnTo>
                  <a:lnTo>
                    <a:pt x="2010526" y="1078819"/>
                  </a:lnTo>
                  <a:lnTo>
                    <a:pt x="1765340" y="1015359"/>
                  </a:lnTo>
                  <a:lnTo>
                    <a:pt x="1551884" y="949015"/>
                  </a:lnTo>
                  <a:lnTo>
                    <a:pt x="1404773" y="897093"/>
                  </a:lnTo>
                  <a:lnTo>
                    <a:pt x="1306698" y="859594"/>
                  </a:lnTo>
                  <a:lnTo>
                    <a:pt x="1197085" y="816326"/>
                  </a:lnTo>
                  <a:lnTo>
                    <a:pt x="1096126" y="773058"/>
                  </a:lnTo>
                  <a:lnTo>
                    <a:pt x="969207" y="712482"/>
                  </a:lnTo>
                  <a:lnTo>
                    <a:pt x="819210" y="628830"/>
                  </a:lnTo>
                  <a:lnTo>
                    <a:pt x="669214" y="536525"/>
                  </a:lnTo>
                  <a:lnTo>
                    <a:pt x="530756" y="449989"/>
                  </a:lnTo>
                  <a:lnTo>
                    <a:pt x="372106" y="340376"/>
                  </a:lnTo>
                  <a:lnTo>
                    <a:pt x="265378" y="259609"/>
                  </a:lnTo>
                  <a:lnTo>
                    <a:pt x="181726" y="196149"/>
                  </a:lnTo>
                  <a:lnTo>
                    <a:pt x="80767" y="115382"/>
                  </a:lnTo>
                  <a:lnTo>
                    <a:pt x="37499" y="77883"/>
                  </a:lnTo>
                  <a:lnTo>
                    <a:pt x="23077" y="60576"/>
                  </a:lnTo>
                  <a:lnTo>
                    <a:pt x="2885" y="25961"/>
                  </a:lnTo>
                  <a:lnTo>
                    <a:pt x="0" y="11538"/>
                  </a:lnTo>
                  <a:lnTo>
                    <a:pt x="5769" y="0"/>
                  </a:lnTo>
                  <a:lnTo>
                    <a:pt x="11538" y="0"/>
                  </a:lnTo>
                  <a:lnTo>
                    <a:pt x="23077" y="2885"/>
                  </a:lnTo>
                  <a:lnTo>
                    <a:pt x="54807" y="14423"/>
                  </a:lnTo>
                  <a:lnTo>
                    <a:pt x="103844" y="46153"/>
                  </a:lnTo>
                  <a:lnTo>
                    <a:pt x="199034" y="103844"/>
                  </a:lnTo>
                  <a:lnTo>
                    <a:pt x="311531" y="167304"/>
                  </a:lnTo>
                  <a:lnTo>
                    <a:pt x="392298" y="213456"/>
                  </a:lnTo>
                  <a:lnTo>
                    <a:pt x="501911" y="274032"/>
                  </a:lnTo>
                  <a:lnTo>
                    <a:pt x="574024" y="311531"/>
                  </a:lnTo>
                  <a:lnTo>
                    <a:pt x="677868" y="363452"/>
                  </a:lnTo>
                  <a:lnTo>
                    <a:pt x="807672" y="424028"/>
                  </a:lnTo>
                  <a:lnTo>
                    <a:pt x="928823" y="481719"/>
                  </a:lnTo>
                  <a:lnTo>
                    <a:pt x="1078819" y="545179"/>
                  </a:lnTo>
                  <a:lnTo>
                    <a:pt x="1217277" y="599985"/>
                  </a:lnTo>
                  <a:lnTo>
                    <a:pt x="1349966" y="646138"/>
                  </a:lnTo>
                  <a:lnTo>
                    <a:pt x="1479771" y="692290"/>
                  </a:lnTo>
                  <a:lnTo>
                    <a:pt x="1623998" y="735558"/>
                  </a:lnTo>
                  <a:lnTo>
                    <a:pt x="1820147" y="7845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1">
              <a:extLst>
                <a:ext uri="{FF2B5EF4-FFF2-40B4-BE49-F238E27FC236}">
                  <a16:creationId xmlns:a16="http://schemas.microsoft.com/office/drawing/2014/main" id="{4D131104-83F7-4530-98A3-7EB7A46FF087}"/>
                </a:ext>
              </a:extLst>
            </p:cNvPr>
            <p:cNvSpPr/>
            <p:nvPr/>
          </p:nvSpPr>
          <p:spPr>
            <a:xfrm>
              <a:off x="3678238" y="3871913"/>
              <a:ext cx="598487" cy="2032000"/>
            </a:xfrm>
            <a:custGeom>
              <a:avLst/>
              <a:gdLst>
                <a:gd name="connsiteX0" fmla="*/ 417559 w 597267"/>
                <a:gd name="connsiteY0" fmla="*/ 438700 h 2032293"/>
                <a:gd name="connsiteX1" fmla="*/ 449272 w 597267"/>
                <a:gd name="connsiteY1" fmla="*/ 718834 h 2032293"/>
                <a:gd name="connsiteX2" fmla="*/ 467771 w 597267"/>
                <a:gd name="connsiteY2" fmla="*/ 874758 h 2032293"/>
                <a:gd name="connsiteX3" fmla="*/ 483628 w 597267"/>
                <a:gd name="connsiteY3" fmla="*/ 961970 h 2032293"/>
                <a:gd name="connsiteX4" fmla="*/ 502127 w 597267"/>
                <a:gd name="connsiteY4" fmla="*/ 1162821 h 2032293"/>
                <a:gd name="connsiteX5" fmla="*/ 528555 w 597267"/>
                <a:gd name="connsiteY5" fmla="*/ 1458811 h 2032293"/>
                <a:gd name="connsiteX6" fmla="*/ 554983 w 597267"/>
                <a:gd name="connsiteY6" fmla="*/ 1746874 h 2032293"/>
                <a:gd name="connsiteX7" fmla="*/ 597267 w 597267"/>
                <a:gd name="connsiteY7" fmla="*/ 1879012 h 2032293"/>
                <a:gd name="connsiteX8" fmla="*/ 589339 w 597267"/>
                <a:gd name="connsiteY8" fmla="*/ 1918654 h 2032293"/>
                <a:gd name="connsiteX9" fmla="*/ 576125 w 597267"/>
                <a:gd name="connsiteY9" fmla="*/ 1963581 h 2032293"/>
                <a:gd name="connsiteX10" fmla="*/ 562911 w 597267"/>
                <a:gd name="connsiteY10" fmla="*/ 1992652 h 2032293"/>
                <a:gd name="connsiteX11" fmla="*/ 547055 w 597267"/>
                <a:gd name="connsiteY11" fmla="*/ 2011151 h 2032293"/>
                <a:gd name="connsiteX12" fmla="*/ 533841 w 597267"/>
                <a:gd name="connsiteY12" fmla="*/ 2021722 h 2032293"/>
                <a:gd name="connsiteX13" fmla="*/ 517984 w 597267"/>
                <a:gd name="connsiteY13" fmla="*/ 2029651 h 2032293"/>
                <a:gd name="connsiteX14" fmla="*/ 504770 w 597267"/>
                <a:gd name="connsiteY14" fmla="*/ 2032293 h 2032293"/>
                <a:gd name="connsiteX15" fmla="*/ 488913 w 597267"/>
                <a:gd name="connsiteY15" fmla="*/ 2027008 h 2032293"/>
                <a:gd name="connsiteX16" fmla="*/ 467771 w 597267"/>
                <a:gd name="connsiteY16" fmla="*/ 2016437 h 2032293"/>
                <a:gd name="connsiteX17" fmla="*/ 443986 w 597267"/>
                <a:gd name="connsiteY17" fmla="*/ 1995295 h 2032293"/>
                <a:gd name="connsiteX18" fmla="*/ 428130 w 597267"/>
                <a:gd name="connsiteY18" fmla="*/ 1976795 h 2032293"/>
                <a:gd name="connsiteX19" fmla="*/ 406987 w 597267"/>
                <a:gd name="connsiteY19" fmla="*/ 1953010 h 2032293"/>
                <a:gd name="connsiteX20" fmla="*/ 388488 w 597267"/>
                <a:gd name="connsiteY20" fmla="*/ 1929225 h 2032293"/>
                <a:gd name="connsiteX21" fmla="*/ 367346 w 597267"/>
                <a:gd name="connsiteY21" fmla="*/ 1892226 h 2032293"/>
                <a:gd name="connsiteX22" fmla="*/ 348846 w 597267"/>
                <a:gd name="connsiteY22" fmla="*/ 1855227 h 2032293"/>
                <a:gd name="connsiteX23" fmla="*/ 335633 w 597267"/>
                <a:gd name="connsiteY23" fmla="*/ 1815586 h 2032293"/>
                <a:gd name="connsiteX24" fmla="*/ 319776 w 597267"/>
                <a:gd name="connsiteY24" fmla="*/ 1765373 h 2032293"/>
                <a:gd name="connsiteX25" fmla="*/ 309205 w 597267"/>
                <a:gd name="connsiteY25" fmla="*/ 1715160 h 2032293"/>
                <a:gd name="connsiteX26" fmla="*/ 309205 w 597267"/>
                <a:gd name="connsiteY26" fmla="*/ 1699304 h 2032293"/>
                <a:gd name="connsiteX27" fmla="*/ 306562 w 597267"/>
                <a:gd name="connsiteY27" fmla="*/ 1627949 h 2032293"/>
                <a:gd name="connsiteX28" fmla="*/ 306562 w 597267"/>
                <a:gd name="connsiteY28" fmla="*/ 1519595 h 2032293"/>
                <a:gd name="connsiteX29" fmla="*/ 306562 w 597267"/>
                <a:gd name="connsiteY29" fmla="*/ 1482596 h 2032293"/>
                <a:gd name="connsiteX30" fmla="*/ 298634 w 597267"/>
                <a:gd name="connsiteY30" fmla="*/ 1384814 h 2032293"/>
                <a:gd name="connsiteX31" fmla="*/ 288063 w 597267"/>
                <a:gd name="connsiteY31" fmla="*/ 1220962 h 2032293"/>
                <a:gd name="connsiteX32" fmla="*/ 269563 w 597267"/>
                <a:gd name="connsiteY32" fmla="*/ 1006897 h 2032293"/>
                <a:gd name="connsiteX33" fmla="*/ 248421 w 597267"/>
                <a:gd name="connsiteY33" fmla="*/ 739977 h 2032293"/>
                <a:gd name="connsiteX34" fmla="*/ 227279 w 597267"/>
                <a:gd name="connsiteY34" fmla="*/ 478342 h 2032293"/>
                <a:gd name="connsiteX35" fmla="*/ 219350 w 597267"/>
                <a:gd name="connsiteY35" fmla="*/ 362060 h 2032293"/>
                <a:gd name="connsiteX36" fmla="*/ 211422 w 597267"/>
                <a:gd name="connsiteY36" fmla="*/ 327704 h 2032293"/>
                <a:gd name="connsiteX37" fmla="*/ 203494 w 597267"/>
                <a:gd name="connsiteY37" fmla="*/ 293348 h 2032293"/>
                <a:gd name="connsiteX38" fmla="*/ 184994 w 597267"/>
                <a:gd name="connsiteY38" fmla="*/ 248421 h 2032293"/>
                <a:gd name="connsiteX39" fmla="*/ 150638 w 597267"/>
                <a:gd name="connsiteY39" fmla="*/ 198208 h 2032293"/>
                <a:gd name="connsiteX40" fmla="*/ 150638 w 597267"/>
                <a:gd name="connsiteY40" fmla="*/ 198208 h 2032293"/>
                <a:gd name="connsiteX41" fmla="*/ 134782 w 597267"/>
                <a:gd name="connsiteY41" fmla="*/ 179708 h 2032293"/>
                <a:gd name="connsiteX42" fmla="*/ 113640 w 597267"/>
                <a:gd name="connsiteY42" fmla="*/ 158566 h 2032293"/>
                <a:gd name="connsiteX43" fmla="*/ 92497 w 597267"/>
                <a:gd name="connsiteY43" fmla="*/ 140067 h 2032293"/>
                <a:gd name="connsiteX44" fmla="*/ 73998 w 597267"/>
                <a:gd name="connsiteY44" fmla="*/ 124210 h 2032293"/>
                <a:gd name="connsiteX45" fmla="*/ 55498 w 597267"/>
                <a:gd name="connsiteY45" fmla="*/ 110996 h 2032293"/>
                <a:gd name="connsiteX46" fmla="*/ 39642 w 597267"/>
                <a:gd name="connsiteY46" fmla="*/ 95140 h 2032293"/>
                <a:gd name="connsiteX47" fmla="*/ 15857 w 597267"/>
                <a:gd name="connsiteY47" fmla="*/ 66069 h 2032293"/>
                <a:gd name="connsiteX48" fmla="*/ 5286 w 597267"/>
                <a:gd name="connsiteY48" fmla="*/ 44927 h 2032293"/>
                <a:gd name="connsiteX49" fmla="*/ 0 w 597267"/>
                <a:gd name="connsiteY49" fmla="*/ 31713 h 2032293"/>
                <a:gd name="connsiteX50" fmla="*/ 0 w 597267"/>
                <a:gd name="connsiteY50" fmla="*/ 18499 h 2032293"/>
                <a:gd name="connsiteX51" fmla="*/ 2643 w 597267"/>
                <a:gd name="connsiteY51" fmla="*/ 7928 h 2032293"/>
                <a:gd name="connsiteX52" fmla="*/ 10571 w 597267"/>
                <a:gd name="connsiteY52" fmla="*/ 2643 h 2032293"/>
                <a:gd name="connsiteX53" fmla="*/ 44927 w 597267"/>
                <a:gd name="connsiteY53" fmla="*/ 0 h 2032293"/>
                <a:gd name="connsiteX54" fmla="*/ 103068 w 597267"/>
                <a:gd name="connsiteY54" fmla="*/ 10571 h 2032293"/>
                <a:gd name="connsiteX55" fmla="*/ 184994 w 597267"/>
                <a:gd name="connsiteY55" fmla="*/ 23785 h 2032293"/>
                <a:gd name="connsiteX56" fmla="*/ 251064 w 597267"/>
                <a:gd name="connsiteY56" fmla="*/ 39641 h 2032293"/>
                <a:gd name="connsiteX57" fmla="*/ 319776 w 597267"/>
                <a:gd name="connsiteY57" fmla="*/ 55498 h 2032293"/>
                <a:gd name="connsiteX58" fmla="*/ 391131 w 597267"/>
                <a:gd name="connsiteY58" fmla="*/ 224636 h 2032293"/>
                <a:gd name="connsiteX59" fmla="*/ 417559 w 597267"/>
                <a:gd name="connsiteY59" fmla="*/ 438700 h 203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97267" h="2032293">
                  <a:moveTo>
                    <a:pt x="417559" y="438700"/>
                  </a:moveTo>
                  <a:lnTo>
                    <a:pt x="449272" y="718834"/>
                  </a:lnTo>
                  <a:lnTo>
                    <a:pt x="467771" y="874758"/>
                  </a:lnTo>
                  <a:lnTo>
                    <a:pt x="483628" y="961970"/>
                  </a:lnTo>
                  <a:lnTo>
                    <a:pt x="502127" y="1162821"/>
                  </a:lnTo>
                  <a:lnTo>
                    <a:pt x="528555" y="1458811"/>
                  </a:lnTo>
                  <a:lnTo>
                    <a:pt x="554983" y="1746874"/>
                  </a:lnTo>
                  <a:lnTo>
                    <a:pt x="597267" y="1879012"/>
                  </a:lnTo>
                  <a:lnTo>
                    <a:pt x="589339" y="1918654"/>
                  </a:lnTo>
                  <a:lnTo>
                    <a:pt x="576125" y="1963581"/>
                  </a:lnTo>
                  <a:lnTo>
                    <a:pt x="562911" y="1992652"/>
                  </a:lnTo>
                  <a:lnTo>
                    <a:pt x="547055" y="2011151"/>
                  </a:lnTo>
                  <a:lnTo>
                    <a:pt x="533841" y="2021722"/>
                  </a:lnTo>
                  <a:lnTo>
                    <a:pt x="517984" y="2029651"/>
                  </a:lnTo>
                  <a:lnTo>
                    <a:pt x="504770" y="2032293"/>
                  </a:lnTo>
                  <a:lnTo>
                    <a:pt x="488913" y="2027008"/>
                  </a:lnTo>
                  <a:lnTo>
                    <a:pt x="467771" y="2016437"/>
                  </a:lnTo>
                  <a:lnTo>
                    <a:pt x="443986" y="1995295"/>
                  </a:lnTo>
                  <a:lnTo>
                    <a:pt x="428130" y="1976795"/>
                  </a:lnTo>
                  <a:lnTo>
                    <a:pt x="406987" y="1953010"/>
                  </a:lnTo>
                  <a:lnTo>
                    <a:pt x="388488" y="1929225"/>
                  </a:lnTo>
                  <a:lnTo>
                    <a:pt x="367346" y="1892226"/>
                  </a:lnTo>
                  <a:lnTo>
                    <a:pt x="348846" y="1855227"/>
                  </a:lnTo>
                  <a:lnTo>
                    <a:pt x="335633" y="1815586"/>
                  </a:lnTo>
                  <a:lnTo>
                    <a:pt x="319776" y="1765373"/>
                  </a:lnTo>
                  <a:lnTo>
                    <a:pt x="309205" y="1715160"/>
                  </a:lnTo>
                  <a:lnTo>
                    <a:pt x="309205" y="1699304"/>
                  </a:lnTo>
                  <a:lnTo>
                    <a:pt x="306562" y="1627949"/>
                  </a:lnTo>
                  <a:lnTo>
                    <a:pt x="306562" y="1519595"/>
                  </a:lnTo>
                  <a:lnTo>
                    <a:pt x="306562" y="1482596"/>
                  </a:lnTo>
                  <a:lnTo>
                    <a:pt x="298634" y="1384814"/>
                  </a:lnTo>
                  <a:lnTo>
                    <a:pt x="288063" y="1220962"/>
                  </a:lnTo>
                  <a:lnTo>
                    <a:pt x="269563" y="1006897"/>
                  </a:lnTo>
                  <a:lnTo>
                    <a:pt x="248421" y="739977"/>
                  </a:lnTo>
                  <a:lnTo>
                    <a:pt x="227279" y="478342"/>
                  </a:lnTo>
                  <a:lnTo>
                    <a:pt x="219350" y="362060"/>
                  </a:lnTo>
                  <a:lnTo>
                    <a:pt x="211422" y="327704"/>
                  </a:lnTo>
                  <a:lnTo>
                    <a:pt x="203494" y="293348"/>
                  </a:lnTo>
                  <a:lnTo>
                    <a:pt x="184994" y="248421"/>
                  </a:lnTo>
                  <a:lnTo>
                    <a:pt x="150638" y="198208"/>
                  </a:lnTo>
                  <a:lnTo>
                    <a:pt x="150638" y="198208"/>
                  </a:lnTo>
                  <a:lnTo>
                    <a:pt x="134782" y="179708"/>
                  </a:lnTo>
                  <a:lnTo>
                    <a:pt x="113640" y="158566"/>
                  </a:lnTo>
                  <a:lnTo>
                    <a:pt x="92497" y="140067"/>
                  </a:lnTo>
                  <a:lnTo>
                    <a:pt x="73998" y="124210"/>
                  </a:lnTo>
                  <a:lnTo>
                    <a:pt x="55498" y="110996"/>
                  </a:lnTo>
                  <a:lnTo>
                    <a:pt x="39642" y="95140"/>
                  </a:lnTo>
                  <a:lnTo>
                    <a:pt x="15857" y="66069"/>
                  </a:lnTo>
                  <a:lnTo>
                    <a:pt x="5286" y="44927"/>
                  </a:lnTo>
                  <a:lnTo>
                    <a:pt x="0" y="31713"/>
                  </a:lnTo>
                  <a:lnTo>
                    <a:pt x="0" y="18499"/>
                  </a:lnTo>
                  <a:lnTo>
                    <a:pt x="2643" y="7928"/>
                  </a:lnTo>
                  <a:lnTo>
                    <a:pt x="10571" y="2643"/>
                  </a:lnTo>
                  <a:lnTo>
                    <a:pt x="44927" y="0"/>
                  </a:lnTo>
                  <a:lnTo>
                    <a:pt x="103068" y="10571"/>
                  </a:lnTo>
                  <a:lnTo>
                    <a:pt x="184994" y="23785"/>
                  </a:lnTo>
                  <a:lnTo>
                    <a:pt x="251064" y="39641"/>
                  </a:lnTo>
                  <a:lnTo>
                    <a:pt x="319776" y="55498"/>
                  </a:lnTo>
                  <a:lnTo>
                    <a:pt x="391131" y="224636"/>
                  </a:lnTo>
                  <a:lnTo>
                    <a:pt x="417559" y="43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2">
              <a:extLst>
                <a:ext uri="{FF2B5EF4-FFF2-40B4-BE49-F238E27FC236}">
                  <a16:creationId xmlns:a16="http://schemas.microsoft.com/office/drawing/2014/main" id="{302539BF-3361-440B-8C85-B575DB6D466A}"/>
                </a:ext>
              </a:extLst>
            </p:cNvPr>
            <p:cNvSpPr/>
            <p:nvPr/>
          </p:nvSpPr>
          <p:spPr>
            <a:xfrm>
              <a:off x="3933825" y="3614738"/>
              <a:ext cx="2865438" cy="2168525"/>
            </a:xfrm>
            <a:custGeom>
              <a:avLst/>
              <a:gdLst>
                <a:gd name="connsiteX0" fmla="*/ 928823 w 2864351"/>
                <a:gd name="connsiteY0" fmla="*/ 256724 h 2169176"/>
                <a:gd name="connsiteX1" fmla="*/ 793249 w 2864351"/>
                <a:gd name="connsiteY1" fmla="*/ 276916 h 2169176"/>
                <a:gd name="connsiteX2" fmla="*/ 651907 w 2864351"/>
                <a:gd name="connsiteY2" fmla="*/ 297108 h 2169176"/>
                <a:gd name="connsiteX3" fmla="*/ 533640 w 2864351"/>
                <a:gd name="connsiteY3" fmla="*/ 314415 h 2169176"/>
                <a:gd name="connsiteX4" fmla="*/ 447104 w 2864351"/>
                <a:gd name="connsiteY4" fmla="*/ 325953 h 2169176"/>
                <a:gd name="connsiteX5" fmla="*/ 392298 w 2864351"/>
                <a:gd name="connsiteY5" fmla="*/ 331722 h 2169176"/>
                <a:gd name="connsiteX6" fmla="*/ 331722 w 2864351"/>
                <a:gd name="connsiteY6" fmla="*/ 334607 h 2169176"/>
                <a:gd name="connsiteX7" fmla="*/ 253840 w 2864351"/>
                <a:gd name="connsiteY7" fmla="*/ 337491 h 2169176"/>
                <a:gd name="connsiteX8" fmla="*/ 190380 w 2864351"/>
                <a:gd name="connsiteY8" fmla="*/ 337491 h 2169176"/>
                <a:gd name="connsiteX9" fmla="*/ 141343 w 2864351"/>
                <a:gd name="connsiteY9" fmla="*/ 334607 h 2169176"/>
                <a:gd name="connsiteX10" fmla="*/ 89421 w 2864351"/>
                <a:gd name="connsiteY10" fmla="*/ 320184 h 2169176"/>
                <a:gd name="connsiteX11" fmla="*/ 66345 w 2864351"/>
                <a:gd name="connsiteY11" fmla="*/ 314415 h 2169176"/>
                <a:gd name="connsiteX12" fmla="*/ 0 w 2864351"/>
                <a:gd name="connsiteY12" fmla="*/ 299992 h 2169176"/>
                <a:gd name="connsiteX13" fmla="*/ 49037 w 2864351"/>
                <a:gd name="connsiteY13" fmla="*/ 493257 h 2169176"/>
                <a:gd name="connsiteX14" fmla="*/ 161534 w 2864351"/>
                <a:gd name="connsiteY14" fmla="*/ 513448 h 2169176"/>
                <a:gd name="connsiteX15" fmla="*/ 204803 w 2864351"/>
                <a:gd name="connsiteY15" fmla="*/ 519218 h 2169176"/>
                <a:gd name="connsiteX16" fmla="*/ 291339 w 2864351"/>
                <a:gd name="connsiteY16" fmla="*/ 513448 h 2169176"/>
                <a:gd name="connsiteX17" fmla="*/ 409605 w 2864351"/>
                <a:gd name="connsiteY17" fmla="*/ 499026 h 2169176"/>
                <a:gd name="connsiteX18" fmla="*/ 623061 w 2864351"/>
                <a:gd name="connsiteY18" fmla="*/ 473065 h 2169176"/>
                <a:gd name="connsiteX19" fmla="*/ 862478 w 2864351"/>
                <a:gd name="connsiteY19" fmla="*/ 438450 h 2169176"/>
                <a:gd name="connsiteX20" fmla="*/ 1159586 w 2864351"/>
                <a:gd name="connsiteY20" fmla="*/ 392298 h 2169176"/>
                <a:gd name="connsiteX21" fmla="*/ 1424964 w 2864351"/>
                <a:gd name="connsiteY21" fmla="*/ 343260 h 2169176"/>
                <a:gd name="connsiteX22" fmla="*/ 1499962 w 2864351"/>
                <a:gd name="connsiteY22" fmla="*/ 328838 h 2169176"/>
                <a:gd name="connsiteX23" fmla="*/ 1580729 w 2864351"/>
                <a:gd name="connsiteY23" fmla="*/ 317300 h 2169176"/>
                <a:gd name="connsiteX24" fmla="*/ 1696111 w 2864351"/>
                <a:gd name="connsiteY24" fmla="*/ 302877 h 2169176"/>
                <a:gd name="connsiteX25" fmla="*/ 1791301 w 2864351"/>
                <a:gd name="connsiteY25" fmla="*/ 294223 h 2169176"/>
                <a:gd name="connsiteX26" fmla="*/ 1973027 w 2864351"/>
                <a:gd name="connsiteY26" fmla="*/ 279800 h 2169176"/>
                <a:gd name="connsiteX27" fmla="*/ 2102832 w 2864351"/>
                <a:gd name="connsiteY27" fmla="*/ 271147 h 2169176"/>
                <a:gd name="connsiteX28" fmla="*/ 2229752 w 2864351"/>
                <a:gd name="connsiteY28" fmla="*/ 265378 h 2169176"/>
                <a:gd name="connsiteX29" fmla="*/ 2362440 w 2864351"/>
                <a:gd name="connsiteY29" fmla="*/ 259609 h 2169176"/>
                <a:gd name="connsiteX30" fmla="*/ 2391286 w 2864351"/>
                <a:gd name="connsiteY30" fmla="*/ 265378 h 2169176"/>
                <a:gd name="connsiteX31" fmla="*/ 2411478 w 2864351"/>
                <a:gd name="connsiteY31" fmla="*/ 271147 h 2169176"/>
                <a:gd name="connsiteX32" fmla="*/ 2425900 w 2864351"/>
                <a:gd name="connsiteY32" fmla="*/ 279800 h 2169176"/>
                <a:gd name="connsiteX33" fmla="*/ 2437439 w 2864351"/>
                <a:gd name="connsiteY33" fmla="*/ 285570 h 2169176"/>
                <a:gd name="connsiteX34" fmla="*/ 2446092 w 2864351"/>
                <a:gd name="connsiteY34" fmla="*/ 294223 h 2169176"/>
                <a:gd name="connsiteX35" fmla="*/ 2451861 w 2864351"/>
                <a:gd name="connsiteY35" fmla="*/ 305761 h 2169176"/>
                <a:gd name="connsiteX36" fmla="*/ 2460515 w 2864351"/>
                <a:gd name="connsiteY36" fmla="*/ 328838 h 2169176"/>
                <a:gd name="connsiteX37" fmla="*/ 2460515 w 2864351"/>
                <a:gd name="connsiteY37" fmla="*/ 346145 h 2169176"/>
                <a:gd name="connsiteX38" fmla="*/ 2454746 w 2864351"/>
                <a:gd name="connsiteY38" fmla="*/ 458642 h 2169176"/>
                <a:gd name="connsiteX39" fmla="*/ 2437439 w 2864351"/>
                <a:gd name="connsiteY39" fmla="*/ 703828 h 2169176"/>
                <a:gd name="connsiteX40" fmla="*/ 2414362 w 2864351"/>
                <a:gd name="connsiteY40" fmla="*/ 1006705 h 2169176"/>
                <a:gd name="connsiteX41" fmla="*/ 2397055 w 2864351"/>
                <a:gd name="connsiteY41" fmla="*/ 1064396 h 2169176"/>
                <a:gd name="connsiteX42" fmla="*/ 2373979 w 2864351"/>
                <a:gd name="connsiteY42" fmla="*/ 1225930 h 2169176"/>
                <a:gd name="connsiteX43" fmla="*/ 2327826 w 2864351"/>
                <a:gd name="connsiteY43" fmla="*/ 1514385 h 2169176"/>
                <a:gd name="connsiteX44" fmla="*/ 2278789 w 2864351"/>
                <a:gd name="connsiteY44" fmla="*/ 1811493 h 2169176"/>
                <a:gd name="connsiteX45" fmla="*/ 2316288 w 2864351"/>
                <a:gd name="connsiteY45" fmla="*/ 2120139 h 2169176"/>
                <a:gd name="connsiteX46" fmla="*/ 2336480 w 2864351"/>
                <a:gd name="connsiteY46" fmla="*/ 2143215 h 2169176"/>
                <a:gd name="connsiteX47" fmla="*/ 2356671 w 2864351"/>
                <a:gd name="connsiteY47" fmla="*/ 2157638 h 2169176"/>
                <a:gd name="connsiteX48" fmla="*/ 2373979 w 2864351"/>
                <a:gd name="connsiteY48" fmla="*/ 2166291 h 2169176"/>
                <a:gd name="connsiteX49" fmla="*/ 2391286 w 2864351"/>
                <a:gd name="connsiteY49" fmla="*/ 2169176 h 2169176"/>
                <a:gd name="connsiteX50" fmla="*/ 2408593 w 2864351"/>
                <a:gd name="connsiteY50" fmla="*/ 2169176 h 2169176"/>
                <a:gd name="connsiteX51" fmla="*/ 2423016 w 2864351"/>
                <a:gd name="connsiteY51" fmla="*/ 2166291 h 2169176"/>
                <a:gd name="connsiteX52" fmla="*/ 2440323 w 2864351"/>
                <a:gd name="connsiteY52" fmla="*/ 2154753 h 2169176"/>
                <a:gd name="connsiteX53" fmla="*/ 2460515 w 2864351"/>
                <a:gd name="connsiteY53" fmla="*/ 2134561 h 2169176"/>
                <a:gd name="connsiteX54" fmla="*/ 2477822 w 2864351"/>
                <a:gd name="connsiteY54" fmla="*/ 2105716 h 2169176"/>
                <a:gd name="connsiteX55" fmla="*/ 2486476 w 2864351"/>
                <a:gd name="connsiteY55" fmla="*/ 2079755 h 2169176"/>
                <a:gd name="connsiteX56" fmla="*/ 2492245 w 2864351"/>
                <a:gd name="connsiteY56" fmla="*/ 2062448 h 2169176"/>
                <a:gd name="connsiteX57" fmla="*/ 2506668 w 2864351"/>
                <a:gd name="connsiteY57" fmla="*/ 2010526 h 2169176"/>
                <a:gd name="connsiteX58" fmla="*/ 2518206 w 2864351"/>
                <a:gd name="connsiteY58" fmla="*/ 1973027 h 2169176"/>
                <a:gd name="connsiteX59" fmla="*/ 2532628 w 2864351"/>
                <a:gd name="connsiteY59" fmla="*/ 1903798 h 2169176"/>
                <a:gd name="connsiteX60" fmla="*/ 2544167 w 2864351"/>
                <a:gd name="connsiteY60" fmla="*/ 1840338 h 2169176"/>
                <a:gd name="connsiteX61" fmla="*/ 2558589 w 2864351"/>
                <a:gd name="connsiteY61" fmla="*/ 1724956 h 2169176"/>
                <a:gd name="connsiteX62" fmla="*/ 2584550 w 2864351"/>
                <a:gd name="connsiteY62" fmla="*/ 1540346 h 2169176"/>
                <a:gd name="connsiteX63" fmla="*/ 2616280 w 2864351"/>
                <a:gd name="connsiteY63" fmla="*/ 1335543 h 2169176"/>
                <a:gd name="connsiteX64" fmla="*/ 2650895 w 2864351"/>
                <a:gd name="connsiteY64" fmla="*/ 1099011 h 2169176"/>
                <a:gd name="connsiteX65" fmla="*/ 2679740 w 2864351"/>
                <a:gd name="connsiteY65" fmla="*/ 894208 h 2169176"/>
                <a:gd name="connsiteX66" fmla="*/ 2708586 w 2864351"/>
                <a:gd name="connsiteY66" fmla="*/ 692290 h 2169176"/>
                <a:gd name="connsiteX67" fmla="*/ 2725893 w 2864351"/>
                <a:gd name="connsiteY67" fmla="*/ 568255 h 2169176"/>
                <a:gd name="connsiteX68" fmla="*/ 2734546 w 2864351"/>
                <a:gd name="connsiteY68" fmla="*/ 530756 h 2169176"/>
                <a:gd name="connsiteX69" fmla="*/ 2746085 w 2864351"/>
                <a:gd name="connsiteY69" fmla="*/ 501910 h 2169176"/>
                <a:gd name="connsiteX70" fmla="*/ 2757623 w 2864351"/>
                <a:gd name="connsiteY70" fmla="*/ 475949 h 2169176"/>
                <a:gd name="connsiteX71" fmla="*/ 2774930 w 2864351"/>
                <a:gd name="connsiteY71" fmla="*/ 447104 h 2169176"/>
                <a:gd name="connsiteX72" fmla="*/ 2795122 w 2864351"/>
                <a:gd name="connsiteY72" fmla="*/ 418259 h 2169176"/>
                <a:gd name="connsiteX73" fmla="*/ 2821083 w 2864351"/>
                <a:gd name="connsiteY73" fmla="*/ 392298 h 2169176"/>
                <a:gd name="connsiteX74" fmla="*/ 2835505 w 2864351"/>
                <a:gd name="connsiteY74" fmla="*/ 377875 h 2169176"/>
                <a:gd name="connsiteX75" fmla="*/ 2847044 w 2864351"/>
                <a:gd name="connsiteY75" fmla="*/ 366337 h 2169176"/>
                <a:gd name="connsiteX76" fmla="*/ 2855697 w 2864351"/>
                <a:gd name="connsiteY76" fmla="*/ 351914 h 2169176"/>
                <a:gd name="connsiteX77" fmla="*/ 2861466 w 2864351"/>
                <a:gd name="connsiteY77" fmla="*/ 340376 h 2169176"/>
                <a:gd name="connsiteX78" fmla="*/ 2864351 w 2864351"/>
                <a:gd name="connsiteY78" fmla="*/ 325953 h 2169176"/>
                <a:gd name="connsiteX79" fmla="*/ 2864351 w 2864351"/>
                <a:gd name="connsiteY79" fmla="*/ 314415 h 2169176"/>
                <a:gd name="connsiteX80" fmla="*/ 2861466 w 2864351"/>
                <a:gd name="connsiteY80" fmla="*/ 299992 h 2169176"/>
                <a:gd name="connsiteX81" fmla="*/ 2858582 w 2864351"/>
                <a:gd name="connsiteY81" fmla="*/ 285570 h 2169176"/>
                <a:gd name="connsiteX82" fmla="*/ 2844159 w 2864351"/>
                <a:gd name="connsiteY82" fmla="*/ 259609 h 2169176"/>
                <a:gd name="connsiteX83" fmla="*/ 2815314 w 2864351"/>
                <a:gd name="connsiteY83" fmla="*/ 224994 h 2169176"/>
                <a:gd name="connsiteX84" fmla="*/ 2754738 w 2864351"/>
                <a:gd name="connsiteY84" fmla="*/ 173072 h 2169176"/>
                <a:gd name="connsiteX85" fmla="*/ 2679740 w 2864351"/>
                <a:gd name="connsiteY85" fmla="*/ 112497 h 2169176"/>
                <a:gd name="connsiteX86" fmla="*/ 2584550 w 2864351"/>
                <a:gd name="connsiteY86" fmla="*/ 46153 h 2169176"/>
                <a:gd name="connsiteX87" fmla="*/ 2526859 w 2864351"/>
                <a:gd name="connsiteY87" fmla="*/ 14423 h 2169176"/>
                <a:gd name="connsiteX88" fmla="*/ 2500899 w 2864351"/>
                <a:gd name="connsiteY88" fmla="*/ 5769 h 2169176"/>
                <a:gd name="connsiteX89" fmla="*/ 2477822 w 2864351"/>
                <a:gd name="connsiteY89" fmla="*/ 0 h 2169176"/>
                <a:gd name="connsiteX90" fmla="*/ 2463399 w 2864351"/>
                <a:gd name="connsiteY90" fmla="*/ 0 h 2169176"/>
                <a:gd name="connsiteX91" fmla="*/ 2448977 w 2864351"/>
                <a:gd name="connsiteY91" fmla="*/ 5769 h 2169176"/>
                <a:gd name="connsiteX92" fmla="*/ 2437439 w 2864351"/>
                <a:gd name="connsiteY92" fmla="*/ 14423 h 2169176"/>
                <a:gd name="connsiteX93" fmla="*/ 2391286 w 2864351"/>
                <a:gd name="connsiteY93" fmla="*/ 28845 h 2169176"/>
                <a:gd name="connsiteX94" fmla="*/ 2264366 w 2864351"/>
                <a:gd name="connsiteY94" fmla="*/ 57691 h 2169176"/>
                <a:gd name="connsiteX95" fmla="*/ 2229752 w 2864351"/>
                <a:gd name="connsiteY95" fmla="*/ 63460 h 2169176"/>
                <a:gd name="connsiteX96" fmla="*/ 2125908 w 2864351"/>
                <a:gd name="connsiteY96" fmla="*/ 77883 h 2169176"/>
                <a:gd name="connsiteX97" fmla="*/ 1900914 w 2864351"/>
                <a:gd name="connsiteY97" fmla="*/ 106728 h 2169176"/>
                <a:gd name="connsiteX98" fmla="*/ 1664381 w 2864351"/>
                <a:gd name="connsiteY98" fmla="*/ 138458 h 2169176"/>
                <a:gd name="connsiteX99" fmla="*/ 1471117 w 2864351"/>
                <a:gd name="connsiteY99" fmla="*/ 164419 h 2169176"/>
                <a:gd name="connsiteX100" fmla="*/ 1387465 w 2864351"/>
                <a:gd name="connsiteY100" fmla="*/ 175957 h 2169176"/>
                <a:gd name="connsiteX101" fmla="*/ 928823 w 2864351"/>
                <a:gd name="connsiteY101" fmla="*/ 256724 h 216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864351" h="2169176">
                  <a:moveTo>
                    <a:pt x="928823" y="256724"/>
                  </a:moveTo>
                  <a:lnTo>
                    <a:pt x="793249" y="276916"/>
                  </a:lnTo>
                  <a:lnTo>
                    <a:pt x="651907" y="297108"/>
                  </a:lnTo>
                  <a:lnTo>
                    <a:pt x="533640" y="314415"/>
                  </a:lnTo>
                  <a:lnTo>
                    <a:pt x="447104" y="325953"/>
                  </a:lnTo>
                  <a:lnTo>
                    <a:pt x="392298" y="331722"/>
                  </a:lnTo>
                  <a:lnTo>
                    <a:pt x="331722" y="334607"/>
                  </a:lnTo>
                  <a:lnTo>
                    <a:pt x="253840" y="337491"/>
                  </a:lnTo>
                  <a:lnTo>
                    <a:pt x="190380" y="337491"/>
                  </a:lnTo>
                  <a:lnTo>
                    <a:pt x="141343" y="334607"/>
                  </a:lnTo>
                  <a:lnTo>
                    <a:pt x="89421" y="320184"/>
                  </a:lnTo>
                  <a:lnTo>
                    <a:pt x="66345" y="314415"/>
                  </a:lnTo>
                  <a:lnTo>
                    <a:pt x="0" y="299992"/>
                  </a:lnTo>
                  <a:lnTo>
                    <a:pt x="49037" y="493257"/>
                  </a:lnTo>
                  <a:lnTo>
                    <a:pt x="161534" y="513448"/>
                  </a:lnTo>
                  <a:lnTo>
                    <a:pt x="204803" y="519218"/>
                  </a:lnTo>
                  <a:lnTo>
                    <a:pt x="291339" y="513448"/>
                  </a:lnTo>
                  <a:lnTo>
                    <a:pt x="409605" y="499026"/>
                  </a:lnTo>
                  <a:lnTo>
                    <a:pt x="623061" y="473065"/>
                  </a:lnTo>
                  <a:lnTo>
                    <a:pt x="862478" y="438450"/>
                  </a:lnTo>
                  <a:lnTo>
                    <a:pt x="1159586" y="392298"/>
                  </a:lnTo>
                  <a:lnTo>
                    <a:pt x="1424964" y="343260"/>
                  </a:lnTo>
                  <a:lnTo>
                    <a:pt x="1499962" y="328838"/>
                  </a:lnTo>
                  <a:lnTo>
                    <a:pt x="1580729" y="317300"/>
                  </a:lnTo>
                  <a:lnTo>
                    <a:pt x="1696111" y="302877"/>
                  </a:lnTo>
                  <a:lnTo>
                    <a:pt x="1791301" y="294223"/>
                  </a:lnTo>
                  <a:lnTo>
                    <a:pt x="1973027" y="279800"/>
                  </a:lnTo>
                  <a:lnTo>
                    <a:pt x="2102832" y="271147"/>
                  </a:lnTo>
                  <a:lnTo>
                    <a:pt x="2229752" y="265378"/>
                  </a:lnTo>
                  <a:lnTo>
                    <a:pt x="2362440" y="259609"/>
                  </a:lnTo>
                  <a:lnTo>
                    <a:pt x="2391286" y="265378"/>
                  </a:lnTo>
                  <a:lnTo>
                    <a:pt x="2411478" y="271147"/>
                  </a:lnTo>
                  <a:lnTo>
                    <a:pt x="2425900" y="279800"/>
                  </a:lnTo>
                  <a:lnTo>
                    <a:pt x="2437439" y="285570"/>
                  </a:lnTo>
                  <a:lnTo>
                    <a:pt x="2446092" y="294223"/>
                  </a:lnTo>
                  <a:lnTo>
                    <a:pt x="2451861" y="305761"/>
                  </a:lnTo>
                  <a:lnTo>
                    <a:pt x="2460515" y="328838"/>
                  </a:lnTo>
                  <a:lnTo>
                    <a:pt x="2460515" y="346145"/>
                  </a:lnTo>
                  <a:lnTo>
                    <a:pt x="2454746" y="458642"/>
                  </a:lnTo>
                  <a:lnTo>
                    <a:pt x="2437439" y="703828"/>
                  </a:lnTo>
                  <a:lnTo>
                    <a:pt x="2414362" y="1006705"/>
                  </a:lnTo>
                  <a:lnTo>
                    <a:pt x="2397055" y="1064396"/>
                  </a:lnTo>
                  <a:lnTo>
                    <a:pt x="2373979" y="1225930"/>
                  </a:lnTo>
                  <a:lnTo>
                    <a:pt x="2327826" y="1514385"/>
                  </a:lnTo>
                  <a:lnTo>
                    <a:pt x="2278789" y="1811493"/>
                  </a:lnTo>
                  <a:lnTo>
                    <a:pt x="2316288" y="2120139"/>
                  </a:lnTo>
                  <a:lnTo>
                    <a:pt x="2336480" y="2143215"/>
                  </a:lnTo>
                  <a:lnTo>
                    <a:pt x="2356671" y="2157638"/>
                  </a:lnTo>
                  <a:lnTo>
                    <a:pt x="2373979" y="2166291"/>
                  </a:lnTo>
                  <a:lnTo>
                    <a:pt x="2391286" y="2169176"/>
                  </a:lnTo>
                  <a:lnTo>
                    <a:pt x="2408593" y="2169176"/>
                  </a:lnTo>
                  <a:lnTo>
                    <a:pt x="2423016" y="2166291"/>
                  </a:lnTo>
                  <a:lnTo>
                    <a:pt x="2440323" y="2154753"/>
                  </a:lnTo>
                  <a:lnTo>
                    <a:pt x="2460515" y="2134561"/>
                  </a:lnTo>
                  <a:lnTo>
                    <a:pt x="2477822" y="2105716"/>
                  </a:lnTo>
                  <a:lnTo>
                    <a:pt x="2486476" y="2079755"/>
                  </a:lnTo>
                  <a:lnTo>
                    <a:pt x="2492245" y="2062448"/>
                  </a:lnTo>
                  <a:lnTo>
                    <a:pt x="2506668" y="2010526"/>
                  </a:lnTo>
                  <a:lnTo>
                    <a:pt x="2518206" y="1973027"/>
                  </a:lnTo>
                  <a:lnTo>
                    <a:pt x="2532628" y="1903798"/>
                  </a:lnTo>
                  <a:lnTo>
                    <a:pt x="2544167" y="1840338"/>
                  </a:lnTo>
                  <a:lnTo>
                    <a:pt x="2558589" y="1724956"/>
                  </a:lnTo>
                  <a:lnTo>
                    <a:pt x="2584550" y="1540346"/>
                  </a:lnTo>
                  <a:lnTo>
                    <a:pt x="2616280" y="1335543"/>
                  </a:lnTo>
                  <a:lnTo>
                    <a:pt x="2650895" y="1099011"/>
                  </a:lnTo>
                  <a:lnTo>
                    <a:pt x="2679740" y="894208"/>
                  </a:lnTo>
                  <a:lnTo>
                    <a:pt x="2708586" y="692290"/>
                  </a:lnTo>
                  <a:lnTo>
                    <a:pt x="2725893" y="568255"/>
                  </a:lnTo>
                  <a:lnTo>
                    <a:pt x="2734546" y="530756"/>
                  </a:lnTo>
                  <a:lnTo>
                    <a:pt x="2746085" y="501910"/>
                  </a:lnTo>
                  <a:lnTo>
                    <a:pt x="2757623" y="475949"/>
                  </a:lnTo>
                  <a:lnTo>
                    <a:pt x="2774930" y="447104"/>
                  </a:lnTo>
                  <a:lnTo>
                    <a:pt x="2795122" y="418259"/>
                  </a:lnTo>
                  <a:lnTo>
                    <a:pt x="2821083" y="392298"/>
                  </a:lnTo>
                  <a:lnTo>
                    <a:pt x="2835505" y="377875"/>
                  </a:lnTo>
                  <a:lnTo>
                    <a:pt x="2847044" y="366337"/>
                  </a:lnTo>
                  <a:lnTo>
                    <a:pt x="2855697" y="351914"/>
                  </a:lnTo>
                  <a:lnTo>
                    <a:pt x="2861466" y="340376"/>
                  </a:lnTo>
                  <a:lnTo>
                    <a:pt x="2864351" y="325953"/>
                  </a:lnTo>
                  <a:lnTo>
                    <a:pt x="2864351" y="314415"/>
                  </a:lnTo>
                  <a:lnTo>
                    <a:pt x="2861466" y="299992"/>
                  </a:lnTo>
                  <a:lnTo>
                    <a:pt x="2858582" y="285570"/>
                  </a:lnTo>
                  <a:lnTo>
                    <a:pt x="2844159" y="259609"/>
                  </a:lnTo>
                  <a:lnTo>
                    <a:pt x="2815314" y="224994"/>
                  </a:lnTo>
                  <a:lnTo>
                    <a:pt x="2754738" y="173072"/>
                  </a:lnTo>
                  <a:lnTo>
                    <a:pt x="2679740" y="112497"/>
                  </a:lnTo>
                  <a:lnTo>
                    <a:pt x="2584550" y="46153"/>
                  </a:lnTo>
                  <a:lnTo>
                    <a:pt x="2526859" y="14423"/>
                  </a:lnTo>
                  <a:lnTo>
                    <a:pt x="2500899" y="5769"/>
                  </a:lnTo>
                  <a:lnTo>
                    <a:pt x="2477822" y="0"/>
                  </a:lnTo>
                  <a:lnTo>
                    <a:pt x="2463399" y="0"/>
                  </a:lnTo>
                  <a:lnTo>
                    <a:pt x="2448977" y="5769"/>
                  </a:lnTo>
                  <a:lnTo>
                    <a:pt x="2437439" y="14423"/>
                  </a:lnTo>
                  <a:lnTo>
                    <a:pt x="2391286" y="28845"/>
                  </a:lnTo>
                  <a:lnTo>
                    <a:pt x="2264366" y="57691"/>
                  </a:lnTo>
                  <a:lnTo>
                    <a:pt x="2229752" y="63460"/>
                  </a:lnTo>
                  <a:lnTo>
                    <a:pt x="2125908" y="77883"/>
                  </a:lnTo>
                  <a:lnTo>
                    <a:pt x="1900914" y="106728"/>
                  </a:lnTo>
                  <a:lnTo>
                    <a:pt x="1664381" y="138458"/>
                  </a:lnTo>
                  <a:lnTo>
                    <a:pt x="1471117" y="164419"/>
                  </a:lnTo>
                  <a:lnTo>
                    <a:pt x="1387465" y="175957"/>
                  </a:lnTo>
                  <a:lnTo>
                    <a:pt x="928823" y="256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7">
              <a:extLst>
                <a:ext uri="{FF2B5EF4-FFF2-40B4-BE49-F238E27FC236}">
                  <a16:creationId xmlns:a16="http://schemas.microsoft.com/office/drawing/2014/main" id="{3DA195F8-B959-4BDD-A0FC-EA986591C874}"/>
                </a:ext>
              </a:extLst>
            </p:cNvPr>
            <p:cNvSpPr/>
            <p:nvPr/>
          </p:nvSpPr>
          <p:spPr>
            <a:xfrm rot="16200000">
              <a:off x="3902869" y="4071144"/>
              <a:ext cx="2524125" cy="515937"/>
            </a:xfrm>
            <a:custGeom>
              <a:avLst/>
              <a:gdLst>
                <a:gd name="connsiteX0" fmla="*/ 1338262 w 2524125"/>
                <a:gd name="connsiteY0" fmla="*/ 173832 h 516732"/>
                <a:gd name="connsiteX1" fmla="*/ 1135856 w 2524125"/>
                <a:gd name="connsiteY1" fmla="*/ 173832 h 516732"/>
                <a:gd name="connsiteX2" fmla="*/ 952500 w 2524125"/>
                <a:gd name="connsiteY2" fmla="*/ 171450 h 516732"/>
                <a:gd name="connsiteX3" fmla="*/ 747712 w 2524125"/>
                <a:gd name="connsiteY3" fmla="*/ 173832 h 516732"/>
                <a:gd name="connsiteX4" fmla="*/ 564356 w 2524125"/>
                <a:gd name="connsiteY4" fmla="*/ 173832 h 516732"/>
                <a:gd name="connsiteX5" fmla="*/ 333375 w 2524125"/>
                <a:gd name="connsiteY5" fmla="*/ 173832 h 516732"/>
                <a:gd name="connsiteX6" fmla="*/ 0 w 2524125"/>
                <a:gd name="connsiteY6" fmla="*/ 173832 h 516732"/>
                <a:gd name="connsiteX7" fmla="*/ 16668 w 2524125"/>
                <a:gd name="connsiteY7" fmla="*/ 397669 h 516732"/>
                <a:gd name="connsiteX8" fmla="*/ 185737 w 2524125"/>
                <a:gd name="connsiteY8" fmla="*/ 400050 h 516732"/>
                <a:gd name="connsiteX9" fmla="*/ 376237 w 2524125"/>
                <a:gd name="connsiteY9" fmla="*/ 407194 h 516732"/>
                <a:gd name="connsiteX10" fmla="*/ 611981 w 2524125"/>
                <a:gd name="connsiteY10" fmla="*/ 414338 h 516732"/>
                <a:gd name="connsiteX11" fmla="*/ 845343 w 2524125"/>
                <a:gd name="connsiteY11" fmla="*/ 419100 h 516732"/>
                <a:gd name="connsiteX12" fmla="*/ 1107281 w 2524125"/>
                <a:gd name="connsiteY12" fmla="*/ 419100 h 516732"/>
                <a:gd name="connsiteX13" fmla="*/ 1293018 w 2524125"/>
                <a:gd name="connsiteY13" fmla="*/ 419100 h 516732"/>
                <a:gd name="connsiteX14" fmla="*/ 1490662 w 2524125"/>
                <a:gd name="connsiteY14" fmla="*/ 419100 h 516732"/>
                <a:gd name="connsiteX15" fmla="*/ 1647825 w 2524125"/>
                <a:gd name="connsiteY15" fmla="*/ 419100 h 516732"/>
                <a:gd name="connsiteX16" fmla="*/ 1781175 w 2524125"/>
                <a:gd name="connsiteY16" fmla="*/ 442913 h 516732"/>
                <a:gd name="connsiteX17" fmla="*/ 1847850 w 2524125"/>
                <a:gd name="connsiteY17" fmla="*/ 438150 h 516732"/>
                <a:gd name="connsiteX18" fmla="*/ 1907381 w 2524125"/>
                <a:gd name="connsiteY18" fmla="*/ 433388 h 516732"/>
                <a:gd name="connsiteX19" fmla="*/ 1962150 w 2524125"/>
                <a:gd name="connsiteY19" fmla="*/ 433388 h 516732"/>
                <a:gd name="connsiteX20" fmla="*/ 2016918 w 2524125"/>
                <a:gd name="connsiteY20" fmla="*/ 433388 h 516732"/>
                <a:gd name="connsiteX21" fmla="*/ 2064543 w 2524125"/>
                <a:gd name="connsiteY21" fmla="*/ 435769 h 516732"/>
                <a:gd name="connsiteX22" fmla="*/ 2116931 w 2524125"/>
                <a:gd name="connsiteY22" fmla="*/ 440532 h 516732"/>
                <a:gd name="connsiteX23" fmla="*/ 2166937 w 2524125"/>
                <a:gd name="connsiteY23" fmla="*/ 450057 h 516732"/>
                <a:gd name="connsiteX24" fmla="*/ 2190750 w 2524125"/>
                <a:gd name="connsiteY24" fmla="*/ 457200 h 516732"/>
                <a:gd name="connsiteX25" fmla="*/ 2202656 w 2524125"/>
                <a:gd name="connsiteY25" fmla="*/ 461963 h 516732"/>
                <a:gd name="connsiteX26" fmla="*/ 2214562 w 2524125"/>
                <a:gd name="connsiteY26" fmla="*/ 471488 h 516732"/>
                <a:gd name="connsiteX27" fmla="*/ 2233612 w 2524125"/>
                <a:gd name="connsiteY27" fmla="*/ 488157 h 516732"/>
                <a:gd name="connsiteX28" fmla="*/ 2252662 w 2524125"/>
                <a:gd name="connsiteY28" fmla="*/ 500063 h 516732"/>
                <a:gd name="connsiteX29" fmla="*/ 2281237 w 2524125"/>
                <a:gd name="connsiteY29" fmla="*/ 511969 h 516732"/>
                <a:gd name="connsiteX30" fmla="*/ 2309812 w 2524125"/>
                <a:gd name="connsiteY30" fmla="*/ 516732 h 516732"/>
                <a:gd name="connsiteX31" fmla="*/ 2326481 w 2524125"/>
                <a:gd name="connsiteY31" fmla="*/ 516732 h 516732"/>
                <a:gd name="connsiteX32" fmla="*/ 2343150 w 2524125"/>
                <a:gd name="connsiteY32" fmla="*/ 509588 h 516732"/>
                <a:gd name="connsiteX33" fmla="*/ 2366962 w 2524125"/>
                <a:gd name="connsiteY33" fmla="*/ 492919 h 516732"/>
                <a:gd name="connsiteX34" fmla="*/ 2386012 w 2524125"/>
                <a:gd name="connsiteY34" fmla="*/ 471488 h 516732"/>
                <a:gd name="connsiteX35" fmla="*/ 2407443 w 2524125"/>
                <a:gd name="connsiteY35" fmla="*/ 435769 h 516732"/>
                <a:gd name="connsiteX36" fmla="*/ 2428875 w 2524125"/>
                <a:gd name="connsiteY36" fmla="*/ 397669 h 516732"/>
                <a:gd name="connsiteX37" fmla="*/ 2450306 w 2524125"/>
                <a:gd name="connsiteY37" fmla="*/ 364332 h 516732"/>
                <a:gd name="connsiteX38" fmla="*/ 2466975 w 2524125"/>
                <a:gd name="connsiteY38" fmla="*/ 330994 h 516732"/>
                <a:gd name="connsiteX39" fmla="*/ 2483643 w 2524125"/>
                <a:gd name="connsiteY39" fmla="*/ 288132 h 516732"/>
                <a:gd name="connsiteX40" fmla="*/ 2493168 w 2524125"/>
                <a:gd name="connsiteY40" fmla="*/ 254794 h 516732"/>
                <a:gd name="connsiteX41" fmla="*/ 2505075 w 2524125"/>
                <a:gd name="connsiteY41" fmla="*/ 207169 h 516732"/>
                <a:gd name="connsiteX42" fmla="*/ 2512218 w 2524125"/>
                <a:gd name="connsiteY42" fmla="*/ 161925 h 516732"/>
                <a:gd name="connsiteX43" fmla="*/ 2521743 w 2524125"/>
                <a:gd name="connsiteY43" fmla="*/ 102394 h 516732"/>
                <a:gd name="connsiteX44" fmla="*/ 2524125 w 2524125"/>
                <a:gd name="connsiteY44" fmla="*/ 57150 h 516732"/>
                <a:gd name="connsiteX45" fmla="*/ 2521743 w 2524125"/>
                <a:gd name="connsiteY45" fmla="*/ 28575 h 516732"/>
                <a:gd name="connsiteX46" fmla="*/ 2516981 w 2524125"/>
                <a:gd name="connsiteY46" fmla="*/ 11907 h 516732"/>
                <a:gd name="connsiteX47" fmla="*/ 2509837 w 2524125"/>
                <a:gd name="connsiteY47" fmla="*/ 2382 h 516732"/>
                <a:gd name="connsiteX48" fmla="*/ 2502693 w 2524125"/>
                <a:gd name="connsiteY48" fmla="*/ 0 h 516732"/>
                <a:gd name="connsiteX49" fmla="*/ 2490787 w 2524125"/>
                <a:gd name="connsiteY49" fmla="*/ 0 h 516732"/>
                <a:gd name="connsiteX50" fmla="*/ 2471737 w 2524125"/>
                <a:gd name="connsiteY50" fmla="*/ 7144 h 516732"/>
                <a:gd name="connsiteX51" fmla="*/ 2450306 w 2524125"/>
                <a:gd name="connsiteY51" fmla="*/ 21432 h 516732"/>
                <a:gd name="connsiteX52" fmla="*/ 2433637 w 2524125"/>
                <a:gd name="connsiteY52" fmla="*/ 42863 h 516732"/>
                <a:gd name="connsiteX53" fmla="*/ 2407443 w 2524125"/>
                <a:gd name="connsiteY53" fmla="*/ 76200 h 516732"/>
                <a:gd name="connsiteX54" fmla="*/ 2364581 w 2524125"/>
                <a:gd name="connsiteY54" fmla="*/ 119063 h 516732"/>
                <a:gd name="connsiteX55" fmla="*/ 2324100 w 2524125"/>
                <a:gd name="connsiteY55" fmla="*/ 142875 h 516732"/>
                <a:gd name="connsiteX56" fmla="*/ 2290762 w 2524125"/>
                <a:gd name="connsiteY56" fmla="*/ 154782 h 516732"/>
                <a:gd name="connsiteX57" fmla="*/ 2243137 w 2524125"/>
                <a:gd name="connsiteY57" fmla="*/ 166688 h 516732"/>
                <a:gd name="connsiteX58" fmla="*/ 2197893 w 2524125"/>
                <a:gd name="connsiteY58" fmla="*/ 173832 h 516732"/>
                <a:gd name="connsiteX59" fmla="*/ 2100262 w 2524125"/>
                <a:gd name="connsiteY59" fmla="*/ 176213 h 516732"/>
                <a:gd name="connsiteX60" fmla="*/ 2005012 w 2524125"/>
                <a:gd name="connsiteY60" fmla="*/ 183357 h 516732"/>
                <a:gd name="connsiteX61" fmla="*/ 1845468 w 2524125"/>
                <a:gd name="connsiteY61" fmla="*/ 183357 h 516732"/>
                <a:gd name="connsiteX62" fmla="*/ 1738312 w 2524125"/>
                <a:gd name="connsiteY62" fmla="*/ 173832 h 516732"/>
                <a:gd name="connsiteX63" fmla="*/ 1338262 w 2524125"/>
                <a:gd name="connsiteY63" fmla="*/ 173832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4125" h="516732">
                  <a:moveTo>
                    <a:pt x="1338262" y="173832"/>
                  </a:moveTo>
                  <a:lnTo>
                    <a:pt x="1135856" y="173832"/>
                  </a:lnTo>
                  <a:lnTo>
                    <a:pt x="952500" y="171450"/>
                  </a:lnTo>
                  <a:lnTo>
                    <a:pt x="747712" y="173832"/>
                  </a:lnTo>
                  <a:lnTo>
                    <a:pt x="564356" y="173832"/>
                  </a:lnTo>
                  <a:lnTo>
                    <a:pt x="333375" y="173832"/>
                  </a:lnTo>
                  <a:lnTo>
                    <a:pt x="0" y="173832"/>
                  </a:lnTo>
                  <a:lnTo>
                    <a:pt x="16668" y="397669"/>
                  </a:lnTo>
                  <a:lnTo>
                    <a:pt x="185737" y="400050"/>
                  </a:lnTo>
                  <a:lnTo>
                    <a:pt x="376237" y="407194"/>
                  </a:lnTo>
                  <a:lnTo>
                    <a:pt x="611981" y="414338"/>
                  </a:lnTo>
                  <a:lnTo>
                    <a:pt x="845343" y="419100"/>
                  </a:lnTo>
                  <a:lnTo>
                    <a:pt x="1107281" y="419100"/>
                  </a:lnTo>
                  <a:lnTo>
                    <a:pt x="1293018" y="419100"/>
                  </a:lnTo>
                  <a:lnTo>
                    <a:pt x="1490662" y="419100"/>
                  </a:lnTo>
                  <a:lnTo>
                    <a:pt x="1647825" y="419100"/>
                  </a:lnTo>
                  <a:lnTo>
                    <a:pt x="1781175" y="442913"/>
                  </a:lnTo>
                  <a:lnTo>
                    <a:pt x="1847850" y="438150"/>
                  </a:lnTo>
                  <a:lnTo>
                    <a:pt x="1907381" y="433388"/>
                  </a:lnTo>
                  <a:lnTo>
                    <a:pt x="1962150" y="433388"/>
                  </a:lnTo>
                  <a:lnTo>
                    <a:pt x="2016918" y="433388"/>
                  </a:lnTo>
                  <a:lnTo>
                    <a:pt x="2064543" y="435769"/>
                  </a:lnTo>
                  <a:lnTo>
                    <a:pt x="2116931" y="440532"/>
                  </a:lnTo>
                  <a:lnTo>
                    <a:pt x="2166937" y="450057"/>
                  </a:lnTo>
                  <a:lnTo>
                    <a:pt x="2190750" y="457200"/>
                  </a:lnTo>
                  <a:lnTo>
                    <a:pt x="2202656" y="461963"/>
                  </a:lnTo>
                  <a:lnTo>
                    <a:pt x="2214562" y="471488"/>
                  </a:lnTo>
                  <a:lnTo>
                    <a:pt x="2233612" y="488157"/>
                  </a:lnTo>
                  <a:lnTo>
                    <a:pt x="2252662" y="500063"/>
                  </a:lnTo>
                  <a:lnTo>
                    <a:pt x="2281237" y="511969"/>
                  </a:lnTo>
                  <a:lnTo>
                    <a:pt x="2309812" y="516732"/>
                  </a:lnTo>
                  <a:lnTo>
                    <a:pt x="2326481" y="516732"/>
                  </a:lnTo>
                  <a:lnTo>
                    <a:pt x="2343150" y="509588"/>
                  </a:lnTo>
                  <a:lnTo>
                    <a:pt x="2366962" y="492919"/>
                  </a:lnTo>
                  <a:lnTo>
                    <a:pt x="2386012" y="471488"/>
                  </a:lnTo>
                  <a:lnTo>
                    <a:pt x="2407443" y="435769"/>
                  </a:lnTo>
                  <a:lnTo>
                    <a:pt x="2428875" y="397669"/>
                  </a:lnTo>
                  <a:lnTo>
                    <a:pt x="2450306" y="364332"/>
                  </a:lnTo>
                  <a:lnTo>
                    <a:pt x="2466975" y="330994"/>
                  </a:lnTo>
                  <a:lnTo>
                    <a:pt x="2483643" y="288132"/>
                  </a:lnTo>
                  <a:lnTo>
                    <a:pt x="2493168" y="254794"/>
                  </a:lnTo>
                  <a:lnTo>
                    <a:pt x="2505075" y="207169"/>
                  </a:lnTo>
                  <a:lnTo>
                    <a:pt x="2512218" y="161925"/>
                  </a:lnTo>
                  <a:lnTo>
                    <a:pt x="2521743" y="102394"/>
                  </a:lnTo>
                  <a:lnTo>
                    <a:pt x="2524125" y="57150"/>
                  </a:lnTo>
                  <a:lnTo>
                    <a:pt x="2521743" y="28575"/>
                  </a:lnTo>
                  <a:lnTo>
                    <a:pt x="2516981" y="11907"/>
                  </a:lnTo>
                  <a:lnTo>
                    <a:pt x="2509837" y="2382"/>
                  </a:lnTo>
                  <a:lnTo>
                    <a:pt x="2502693" y="0"/>
                  </a:lnTo>
                  <a:lnTo>
                    <a:pt x="2490787" y="0"/>
                  </a:lnTo>
                  <a:lnTo>
                    <a:pt x="2471737" y="7144"/>
                  </a:lnTo>
                  <a:lnTo>
                    <a:pt x="2450306" y="21432"/>
                  </a:lnTo>
                  <a:lnTo>
                    <a:pt x="2433637" y="42863"/>
                  </a:lnTo>
                  <a:lnTo>
                    <a:pt x="2407443" y="76200"/>
                  </a:lnTo>
                  <a:lnTo>
                    <a:pt x="2364581" y="119063"/>
                  </a:lnTo>
                  <a:lnTo>
                    <a:pt x="2324100" y="142875"/>
                  </a:lnTo>
                  <a:lnTo>
                    <a:pt x="2290762" y="154782"/>
                  </a:lnTo>
                  <a:lnTo>
                    <a:pt x="2243137" y="166688"/>
                  </a:lnTo>
                  <a:lnTo>
                    <a:pt x="2197893" y="173832"/>
                  </a:lnTo>
                  <a:lnTo>
                    <a:pt x="2100262" y="176213"/>
                  </a:lnTo>
                  <a:lnTo>
                    <a:pt x="2005012" y="183357"/>
                  </a:lnTo>
                  <a:lnTo>
                    <a:pt x="1845468" y="183357"/>
                  </a:lnTo>
                  <a:lnTo>
                    <a:pt x="1738312" y="173832"/>
                  </a:lnTo>
                  <a:lnTo>
                    <a:pt x="1338262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3">
              <a:extLst>
                <a:ext uri="{FF2B5EF4-FFF2-40B4-BE49-F238E27FC236}">
                  <a16:creationId xmlns:a16="http://schemas.microsoft.com/office/drawing/2014/main" id="{C1AB0DEB-6E01-4788-804F-F22CE46B71D8}"/>
                </a:ext>
              </a:extLst>
            </p:cNvPr>
            <p:cNvSpPr/>
            <p:nvPr/>
          </p:nvSpPr>
          <p:spPr>
            <a:xfrm>
              <a:off x="4095750" y="4478338"/>
              <a:ext cx="2322513" cy="419100"/>
            </a:xfrm>
            <a:custGeom>
              <a:avLst/>
              <a:gdLst>
                <a:gd name="connsiteX0" fmla="*/ 1800225 w 2321719"/>
                <a:gd name="connsiteY0" fmla="*/ 221457 h 419100"/>
                <a:gd name="connsiteX1" fmla="*/ 1662113 w 2321719"/>
                <a:gd name="connsiteY1" fmla="*/ 238125 h 419100"/>
                <a:gd name="connsiteX2" fmla="*/ 1483519 w 2321719"/>
                <a:gd name="connsiteY2" fmla="*/ 261938 h 419100"/>
                <a:gd name="connsiteX3" fmla="*/ 1369219 w 2321719"/>
                <a:gd name="connsiteY3" fmla="*/ 273844 h 419100"/>
                <a:gd name="connsiteX4" fmla="*/ 1223963 w 2321719"/>
                <a:gd name="connsiteY4" fmla="*/ 290513 h 419100"/>
                <a:gd name="connsiteX5" fmla="*/ 995363 w 2321719"/>
                <a:gd name="connsiteY5" fmla="*/ 333375 h 419100"/>
                <a:gd name="connsiteX6" fmla="*/ 828675 w 2321719"/>
                <a:gd name="connsiteY6" fmla="*/ 354807 h 419100"/>
                <a:gd name="connsiteX7" fmla="*/ 697706 w 2321719"/>
                <a:gd name="connsiteY7" fmla="*/ 371475 h 419100"/>
                <a:gd name="connsiteX8" fmla="*/ 564356 w 2321719"/>
                <a:gd name="connsiteY8" fmla="*/ 383382 h 419100"/>
                <a:gd name="connsiteX9" fmla="*/ 452438 w 2321719"/>
                <a:gd name="connsiteY9" fmla="*/ 392907 h 419100"/>
                <a:gd name="connsiteX10" fmla="*/ 369094 w 2321719"/>
                <a:gd name="connsiteY10" fmla="*/ 400050 h 419100"/>
                <a:gd name="connsiteX11" fmla="*/ 335756 w 2321719"/>
                <a:gd name="connsiteY11" fmla="*/ 407194 h 419100"/>
                <a:gd name="connsiteX12" fmla="*/ 269081 w 2321719"/>
                <a:gd name="connsiteY12" fmla="*/ 416719 h 419100"/>
                <a:gd name="connsiteX13" fmla="*/ 235744 w 2321719"/>
                <a:gd name="connsiteY13" fmla="*/ 419100 h 419100"/>
                <a:gd name="connsiteX14" fmla="*/ 200025 w 2321719"/>
                <a:gd name="connsiteY14" fmla="*/ 419100 h 419100"/>
                <a:gd name="connsiteX15" fmla="*/ 161925 w 2321719"/>
                <a:gd name="connsiteY15" fmla="*/ 414338 h 419100"/>
                <a:gd name="connsiteX16" fmla="*/ 114300 w 2321719"/>
                <a:gd name="connsiteY16" fmla="*/ 402432 h 419100"/>
                <a:gd name="connsiteX17" fmla="*/ 4763 w 2321719"/>
                <a:gd name="connsiteY17" fmla="*/ 359569 h 419100"/>
                <a:gd name="connsiteX18" fmla="*/ 0 w 2321719"/>
                <a:gd name="connsiteY18" fmla="*/ 245269 h 419100"/>
                <a:gd name="connsiteX19" fmla="*/ 133350 w 2321719"/>
                <a:gd name="connsiteY19" fmla="*/ 245269 h 419100"/>
                <a:gd name="connsiteX20" fmla="*/ 295275 w 2321719"/>
                <a:gd name="connsiteY20" fmla="*/ 245269 h 419100"/>
                <a:gd name="connsiteX21" fmla="*/ 371475 w 2321719"/>
                <a:gd name="connsiteY21" fmla="*/ 233363 h 419100"/>
                <a:gd name="connsiteX22" fmla="*/ 571500 w 2321719"/>
                <a:gd name="connsiteY22" fmla="*/ 207169 h 419100"/>
                <a:gd name="connsiteX23" fmla="*/ 800100 w 2321719"/>
                <a:gd name="connsiteY23" fmla="*/ 178594 h 419100"/>
                <a:gd name="connsiteX24" fmla="*/ 1014413 w 2321719"/>
                <a:gd name="connsiteY24" fmla="*/ 152400 h 419100"/>
                <a:gd name="connsiteX25" fmla="*/ 1216819 w 2321719"/>
                <a:gd name="connsiteY25" fmla="*/ 114300 h 419100"/>
                <a:gd name="connsiteX26" fmla="*/ 1419225 w 2321719"/>
                <a:gd name="connsiteY26" fmla="*/ 85725 h 419100"/>
                <a:gd name="connsiteX27" fmla="*/ 1626394 w 2321719"/>
                <a:gd name="connsiteY27" fmla="*/ 54769 h 419100"/>
                <a:gd name="connsiteX28" fmla="*/ 1814513 w 2321719"/>
                <a:gd name="connsiteY28" fmla="*/ 26194 h 419100"/>
                <a:gd name="connsiteX29" fmla="*/ 1981200 w 2321719"/>
                <a:gd name="connsiteY29" fmla="*/ 0 h 419100"/>
                <a:gd name="connsiteX30" fmla="*/ 1993106 w 2321719"/>
                <a:gd name="connsiteY30" fmla="*/ 0 h 419100"/>
                <a:gd name="connsiteX31" fmla="*/ 2047875 w 2321719"/>
                <a:gd name="connsiteY31" fmla="*/ 9525 h 419100"/>
                <a:gd name="connsiteX32" fmla="*/ 2102644 w 2321719"/>
                <a:gd name="connsiteY32" fmla="*/ 23813 h 419100"/>
                <a:gd name="connsiteX33" fmla="*/ 2145506 w 2321719"/>
                <a:gd name="connsiteY33" fmla="*/ 38100 h 419100"/>
                <a:gd name="connsiteX34" fmla="*/ 2197894 w 2321719"/>
                <a:gd name="connsiteY34" fmla="*/ 61913 h 419100"/>
                <a:gd name="connsiteX35" fmla="*/ 2245519 w 2321719"/>
                <a:gd name="connsiteY35" fmla="*/ 95250 h 419100"/>
                <a:gd name="connsiteX36" fmla="*/ 2300288 w 2321719"/>
                <a:gd name="connsiteY36" fmla="*/ 135732 h 419100"/>
                <a:gd name="connsiteX37" fmla="*/ 2321719 w 2321719"/>
                <a:gd name="connsiteY37" fmla="*/ 150019 h 419100"/>
                <a:gd name="connsiteX38" fmla="*/ 2302669 w 2321719"/>
                <a:gd name="connsiteY38" fmla="*/ 228600 h 419100"/>
                <a:gd name="connsiteX39" fmla="*/ 2164556 w 2321719"/>
                <a:gd name="connsiteY39" fmla="*/ 216694 h 419100"/>
                <a:gd name="connsiteX40" fmla="*/ 2076450 w 2321719"/>
                <a:gd name="connsiteY40" fmla="*/ 211932 h 419100"/>
                <a:gd name="connsiteX41" fmla="*/ 1962150 w 2321719"/>
                <a:gd name="connsiteY41" fmla="*/ 211932 h 419100"/>
                <a:gd name="connsiteX42" fmla="*/ 1800225 w 2321719"/>
                <a:gd name="connsiteY42" fmla="*/ 22145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1719" h="419100">
                  <a:moveTo>
                    <a:pt x="1800225" y="221457"/>
                  </a:moveTo>
                  <a:lnTo>
                    <a:pt x="1662113" y="238125"/>
                  </a:lnTo>
                  <a:lnTo>
                    <a:pt x="1483519" y="261938"/>
                  </a:lnTo>
                  <a:lnTo>
                    <a:pt x="1369219" y="273844"/>
                  </a:lnTo>
                  <a:lnTo>
                    <a:pt x="1223963" y="290513"/>
                  </a:lnTo>
                  <a:lnTo>
                    <a:pt x="995363" y="333375"/>
                  </a:lnTo>
                  <a:lnTo>
                    <a:pt x="828675" y="354807"/>
                  </a:lnTo>
                  <a:lnTo>
                    <a:pt x="697706" y="371475"/>
                  </a:lnTo>
                  <a:lnTo>
                    <a:pt x="564356" y="383382"/>
                  </a:lnTo>
                  <a:lnTo>
                    <a:pt x="452438" y="392907"/>
                  </a:lnTo>
                  <a:lnTo>
                    <a:pt x="369094" y="400050"/>
                  </a:lnTo>
                  <a:lnTo>
                    <a:pt x="335756" y="407194"/>
                  </a:lnTo>
                  <a:lnTo>
                    <a:pt x="269081" y="416719"/>
                  </a:lnTo>
                  <a:lnTo>
                    <a:pt x="235744" y="419100"/>
                  </a:lnTo>
                  <a:lnTo>
                    <a:pt x="200025" y="419100"/>
                  </a:lnTo>
                  <a:lnTo>
                    <a:pt x="161925" y="414338"/>
                  </a:lnTo>
                  <a:lnTo>
                    <a:pt x="114300" y="402432"/>
                  </a:lnTo>
                  <a:lnTo>
                    <a:pt x="4763" y="359569"/>
                  </a:lnTo>
                  <a:lnTo>
                    <a:pt x="0" y="245269"/>
                  </a:lnTo>
                  <a:lnTo>
                    <a:pt x="133350" y="245269"/>
                  </a:lnTo>
                  <a:lnTo>
                    <a:pt x="295275" y="245269"/>
                  </a:lnTo>
                  <a:lnTo>
                    <a:pt x="371475" y="233363"/>
                  </a:lnTo>
                  <a:lnTo>
                    <a:pt x="571500" y="207169"/>
                  </a:lnTo>
                  <a:lnTo>
                    <a:pt x="800100" y="178594"/>
                  </a:lnTo>
                  <a:lnTo>
                    <a:pt x="1014413" y="152400"/>
                  </a:lnTo>
                  <a:lnTo>
                    <a:pt x="1216819" y="114300"/>
                  </a:lnTo>
                  <a:lnTo>
                    <a:pt x="1419225" y="85725"/>
                  </a:lnTo>
                  <a:lnTo>
                    <a:pt x="1626394" y="54769"/>
                  </a:lnTo>
                  <a:lnTo>
                    <a:pt x="1814513" y="26194"/>
                  </a:lnTo>
                  <a:lnTo>
                    <a:pt x="1981200" y="0"/>
                  </a:lnTo>
                  <a:lnTo>
                    <a:pt x="1993106" y="0"/>
                  </a:lnTo>
                  <a:lnTo>
                    <a:pt x="2047875" y="9525"/>
                  </a:lnTo>
                  <a:lnTo>
                    <a:pt x="2102644" y="23813"/>
                  </a:lnTo>
                  <a:lnTo>
                    <a:pt x="2145506" y="38100"/>
                  </a:lnTo>
                  <a:lnTo>
                    <a:pt x="2197894" y="61913"/>
                  </a:lnTo>
                  <a:lnTo>
                    <a:pt x="2245519" y="95250"/>
                  </a:lnTo>
                  <a:lnTo>
                    <a:pt x="2300288" y="135732"/>
                  </a:lnTo>
                  <a:lnTo>
                    <a:pt x="2321719" y="150019"/>
                  </a:lnTo>
                  <a:lnTo>
                    <a:pt x="2302669" y="228600"/>
                  </a:lnTo>
                  <a:lnTo>
                    <a:pt x="2164556" y="216694"/>
                  </a:lnTo>
                  <a:lnTo>
                    <a:pt x="2076450" y="211932"/>
                  </a:lnTo>
                  <a:lnTo>
                    <a:pt x="1962150" y="211932"/>
                  </a:lnTo>
                  <a:lnTo>
                    <a:pt x="1800225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4">
              <a:extLst>
                <a:ext uri="{FF2B5EF4-FFF2-40B4-BE49-F238E27FC236}">
                  <a16:creationId xmlns:a16="http://schemas.microsoft.com/office/drawing/2014/main" id="{B9D35CB7-5DA4-4D68-B865-1C275426CE62}"/>
                </a:ext>
              </a:extLst>
            </p:cNvPr>
            <p:cNvSpPr/>
            <p:nvPr/>
          </p:nvSpPr>
          <p:spPr>
            <a:xfrm>
              <a:off x="4186238" y="5392738"/>
              <a:ext cx="2127250" cy="387350"/>
            </a:xfrm>
            <a:custGeom>
              <a:avLst/>
              <a:gdLst>
                <a:gd name="connsiteX0" fmla="*/ 1304925 w 2126456"/>
                <a:gd name="connsiteY0" fmla="*/ 250032 h 385763"/>
                <a:gd name="connsiteX1" fmla="*/ 1090612 w 2126456"/>
                <a:gd name="connsiteY1" fmla="*/ 266700 h 385763"/>
                <a:gd name="connsiteX2" fmla="*/ 900112 w 2126456"/>
                <a:gd name="connsiteY2" fmla="*/ 283369 h 385763"/>
                <a:gd name="connsiteX3" fmla="*/ 664368 w 2126456"/>
                <a:gd name="connsiteY3" fmla="*/ 304800 h 385763"/>
                <a:gd name="connsiteX4" fmla="*/ 407193 w 2126456"/>
                <a:gd name="connsiteY4" fmla="*/ 328613 h 385763"/>
                <a:gd name="connsiteX5" fmla="*/ 171450 w 2126456"/>
                <a:gd name="connsiteY5" fmla="*/ 350044 h 385763"/>
                <a:gd name="connsiteX6" fmla="*/ 21431 w 2126456"/>
                <a:gd name="connsiteY6" fmla="*/ 364332 h 385763"/>
                <a:gd name="connsiteX7" fmla="*/ 0 w 2126456"/>
                <a:gd name="connsiteY7" fmla="*/ 204788 h 385763"/>
                <a:gd name="connsiteX8" fmla="*/ 173831 w 2126456"/>
                <a:gd name="connsiteY8" fmla="*/ 188119 h 385763"/>
                <a:gd name="connsiteX9" fmla="*/ 545306 w 2126456"/>
                <a:gd name="connsiteY9" fmla="*/ 150019 h 385763"/>
                <a:gd name="connsiteX10" fmla="*/ 835818 w 2126456"/>
                <a:gd name="connsiteY10" fmla="*/ 119063 h 385763"/>
                <a:gd name="connsiteX11" fmla="*/ 916781 w 2126456"/>
                <a:gd name="connsiteY11" fmla="*/ 109538 h 385763"/>
                <a:gd name="connsiteX12" fmla="*/ 1109662 w 2126456"/>
                <a:gd name="connsiteY12" fmla="*/ 90488 h 385763"/>
                <a:gd name="connsiteX13" fmla="*/ 1345406 w 2126456"/>
                <a:gd name="connsiteY13" fmla="*/ 73819 h 385763"/>
                <a:gd name="connsiteX14" fmla="*/ 1607343 w 2126456"/>
                <a:gd name="connsiteY14" fmla="*/ 50007 h 385763"/>
                <a:gd name="connsiteX15" fmla="*/ 1857375 w 2126456"/>
                <a:gd name="connsiteY15" fmla="*/ 23813 h 385763"/>
                <a:gd name="connsiteX16" fmla="*/ 1874043 w 2126456"/>
                <a:gd name="connsiteY16" fmla="*/ 21432 h 385763"/>
                <a:gd name="connsiteX17" fmla="*/ 1909762 w 2126456"/>
                <a:gd name="connsiteY17" fmla="*/ 14288 h 385763"/>
                <a:gd name="connsiteX18" fmla="*/ 1943100 w 2126456"/>
                <a:gd name="connsiteY18" fmla="*/ 7144 h 385763"/>
                <a:gd name="connsiteX19" fmla="*/ 1981200 w 2126456"/>
                <a:gd name="connsiteY19" fmla="*/ 4763 h 385763"/>
                <a:gd name="connsiteX20" fmla="*/ 2107406 w 2126456"/>
                <a:gd name="connsiteY20" fmla="*/ 0 h 385763"/>
                <a:gd name="connsiteX21" fmla="*/ 2126456 w 2126456"/>
                <a:gd name="connsiteY21" fmla="*/ 385763 h 385763"/>
                <a:gd name="connsiteX22" fmla="*/ 2090737 w 2126456"/>
                <a:gd name="connsiteY22" fmla="*/ 366713 h 385763"/>
                <a:gd name="connsiteX23" fmla="*/ 2062162 w 2126456"/>
                <a:gd name="connsiteY23" fmla="*/ 345282 h 385763"/>
                <a:gd name="connsiteX24" fmla="*/ 2035968 w 2126456"/>
                <a:gd name="connsiteY24" fmla="*/ 323850 h 385763"/>
                <a:gd name="connsiteX25" fmla="*/ 2007393 w 2126456"/>
                <a:gd name="connsiteY25" fmla="*/ 297657 h 385763"/>
                <a:gd name="connsiteX26" fmla="*/ 1969293 w 2126456"/>
                <a:gd name="connsiteY26" fmla="*/ 261938 h 385763"/>
                <a:gd name="connsiteX27" fmla="*/ 1935956 w 2126456"/>
                <a:gd name="connsiteY27" fmla="*/ 223838 h 385763"/>
                <a:gd name="connsiteX28" fmla="*/ 1921668 w 2126456"/>
                <a:gd name="connsiteY28" fmla="*/ 204788 h 385763"/>
                <a:gd name="connsiteX29" fmla="*/ 1843087 w 2126456"/>
                <a:gd name="connsiteY29" fmla="*/ 207169 h 385763"/>
                <a:gd name="connsiteX30" fmla="*/ 1676400 w 2126456"/>
                <a:gd name="connsiteY30" fmla="*/ 221457 h 385763"/>
                <a:gd name="connsiteX31" fmla="*/ 1304925 w 2126456"/>
                <a:gd name="connsiteY31" fmla="*/ 250032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26456" h="385763">
                  <a:moveTo>
                    <a:pt x="1304925" y="250032"/>
                  </a:moveTo>
                  <a:lnTo>
                    <a:pt x="1090612" y="266700"/>
                  </a:lnTo>
                  <a:lnTo>
                    <a:pt x="900112" y="283369"/>
                  </a:lnTo>
                  <a:lnTo>
                    <a:pt x="664368" y="304800"/>
                  </a:lnTo>
                  <a:lnTo>
                    <a:pt x="407193" y="328613"/>
                  </a:lnTo>
                  <a:lnTo>
                    <a:pt x="171450" y="350044"/>
                  </a:lnTo>
                  <a:lnTo>
                    <a:pt x="21431" y="364332"/>
                  </a:lnTo>
                  <a:lnTo>
                    <a:pt x="0" y="204788"/>
                  </a:lnTo>
                  <a:lnTo>
                    <a:pt x="173831" y="188119"/>
                  </a:lnTo>
                  <a:lnTo>
                    <a:pt x="545306" y="150019"/>
                  </a:lnTo>
                  <a:lnTo>
                    <a:pt x="835818" y="119063"/>
                  </a:lnTo>
                  <a:lnTo>
                    <a:pt x="916781" y="109538"/>
                  </a:lnTo>
                  <a:lnTo>
                    <a:pt x="1109662" y="90488"/>
                  </a:lnTo>
                  <a:lnTo>
                    <a:pt x="1345406" y="73819"/>
                  </a:lnTo>
                  <a:lnTo>
                    <a:pt x="1607343" y="50007"/>
                  </a:lnTo>
                  <a:lnTo>
                    <a:pt x="1857375" y="23813"/>
                  </a:lnTo>
                  <a:lnTo>
                    <a:pt x="1874043" y="21432"/>
                  </a:lnTo>
                  <a:lnTo>
                    <a:pt x="1909762" y="14288"/>
                  </a:lnTo>
                  <a:lnTo>
                    <a:pt x="1943100" y="7144"/>
                  </a:lnTo>
                  <a:lnTo>
                    <a:pt x="1981200" y="4763"/>
                  </a:lnTo>
                  <a:lnTo>
                    <a:pt x="2107406" y="0"/>
                  </a:lnTo>
                  <a:lnTo>
                    <a:pt x="2126456" y="385763"/>
                  </a:lnTo>
                  <a:lnTo>
                    <a:pt x="2090737" y="366713"/>
                  </a:lnTo>
                  <a:lnTo>
                    <a:pt x="2062162" y="345282"/>
                  </a:lnTo>
                  <a:lnTo>
                    <a:pt x="2035968" y="323850"/>
                  </a:lnTo>
                  <a:lnTo>
                    <a:pt x="2007393" y="297657"/>
                  </a:lnTo>
                  <a:lnTo>
                    <a:pt x="1969293" y="261938"/>
                  </a:lnTo>
                  <a:lnTo>
                    <a:pt x="1935956" y="223838"/>
                  </a:lnTo>
                  <a:lnTo>
                    <a:pt x="1921668" y="204788"/>
                  </a:lnTo>
                  <a:lnTo>
                    <a:pt x="1843087" y="207169"/>
                  </a:lnTo>
                  <a:lnTo>
                    <a:pt x="1676400" y="221457"/>
                  </a:lnTo>
                  <a:lnTo>
                    <a:pt x="130492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42" name="グループ化 1">
            <a:extLst>
              <a:ext uri="{FF2B5EF4-FFF2-40B4-BE49-F238E27FC236}">
                <a16:creationId xmlns:a16="http://schemas.microsoft.com/office/drawing/2014/main" id="{8952A761-D92F-460E-8AD8-B0359B4E86A2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685925"/>
            <a:ext cx="4141788" cy="4217988"/>
            <a:chOff x="2657475" y="1685925"/>
            <a:chExt cx="4141788" cy="4217988"/>
          </a:xfrm>
        </p:grpSpPr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C8284D22-7730-41F9-A94A-9213EAD8289B}"/>
                </a:ext>
              </a:extLst>
            </p:cNvPr>
            <p:cNvSpPr/>
            <p:nvPr/>
          </p:nvSpPr>
          <p:spPr>
            <a:xfrm>
              <a:off x="3754438" y="1685925"/>
              <a:ext cx="2876550" cy="1152525"/>
            </a:xfrm>
            <a:custGeom>
              <a:avLst/>
              <a:gdLst>
                <a:gd name="connsiteX0" fmla="*/ 1862138 w 2876550"/>
                <a:gd name="connsiteY0" fmla="*/ 95250 h 1152525"/>
                <a:gd name="connsiteX1" fmla="*/ 1662113 w 2876550"/>
                <a:gd name="connsiteY1" fmla="*/ 119063 h 1152525"/>
                <a:gd name="connsiteX2" fmla="*/ 1504950 w 2876550"/>
                <a:gd name="connsiteY2" fmla="*/ 135731 h 1152525"/>
                <a:gd name="connsiteX3" fmla="*/ 1340644 w 2876550"/>
                <a:gd name="connsiteY3" fmla="*/ 154781 h 1152525"/>
                <a:gd name="connsiteX4" fmla="*/ 1150144 w 2876550"/>
                <a:gd name="connsiteY4" fmla="*/ 176213 h 1152525"/>
                <a:gd name="connsiteX5" fmla="*/ 992982 w 2876550"/>
                <a:gd name="connsiteY5" fmla="*/ 192881 h 1152525"/>
                <a:gd name="connsiteX6" fmla="*/ 750094 w 2876550"/>
                <a:gd name="connsiteY6" fmla="*/ 219075 h 1152525"/>
                <a:gd name="connsiteX7" fmla="*/ 571500 w 2876550"/>
                <a:gd name="connsiteY7" fmla="*/ 238125 h 1152525"/>
                <a:gd name="connsiteX8" fmla="*/ 342900 w 2876550"/>
                <a:gd name="connsiteY8" fmla="*/ 261938 h 1152525"/>
                <a:gd name="connsiteX9" fmla="*/ 154782 w 2876550"/>
                <a:gd name="connsiteY9" fmla="*/ 280988 h 1152525"/>
                <a:gd name="connsiteX10" fmla="*/ 0 w 2876550"/>
                <a:gd name="connsiteY10" fmla="*/ 295275 h 1152525"/>
                <a:gd name="connsiteX11" fmla="*/ 30957 w 2876550"/>
                <a:gd name="connsiteY11" fmla="*/ 452438 h 1152525"/>
                <a:gd name="connsiteX12" fmla="*/ 276225 w 2876550"/>
                <a:gd name="connsiteY12" fmla="*/ 428625 h 1152525"/>
                <a:gd name="connsiteX13" fmla="*/ 473869 w 2876550"/>
                <a:gd name="connsiteY13" fmla="*/ 409575 h 1152525"/>
                <a:gd name="connsiteX14" fmla="*/ 797719 w 2876550"/>
                <a:gd name="connsiteY14" fmla="*/ 376238 h 1152525"/>
                <a:gd name="connsiteX15" fmla="*/ 1123950 w 2876550"/>
                <a:gd name="connsiteY15" fmla="*/ 342900 h 1152525"/>
                <a:gd name="connsiteX16" fmla="*/ 1419225 w 2876550"/>
                <a:gd name="connsiteY16" fmla="*/ 309563 h 1152525"/>
                <a:gd name="connsiteX17" fmla="*/ 1666875 w 2876550"/>
                <a:gd name="connsiteY17" fmla="*/ 280988 h 1152525"/>
                <a:gd name="connsiteX18" fmla="*/ 1974057 w 2876550"/>
                <a:gd name="connsiteY18" fmla="*/ 247650 h 1152525"/>
                <a:gd name="connsiteX19" fmla="*/ 2255044 w 2876550"/>
                <a:gd name="connsiteY19" fmla="*/ 214313 h 1152525"/>
                <a:gd name="connsiteX20" fmla="*/ 2350294 w 2876550"/>
                <a:gd name="connsiteY20" fmla="*/ 202406 h 1152525"/>
                <a:gd name="connsiteX21" fmla="*/ 2378869 w 2876550"/>
                <a:gd name="connsiteY21" fmla="*/ 204788 h 1152525"/>
                <a:gd name="connsiteX22" fmla="*/ 2407444 w 2876550"/>
                <a:gd name="connsiteY22" fmla="*/ 209550 h 1152525"/>
                <a:gd name="connsiteX23" fmla="*/ 2424113 w 2876550"/>
                <a:gd name="connsiteY23" fmla="*/ 216694 h 1152525"/>
                <a:gd name="connsiteX24" fmla="*/ 2431257 w 2876550"/>
                <a:gd name="connsiteY24" fmla="*/ 223838 h 1152525"/>
                <a:gd name="connsiteX25" fmla="*/ 2443163 w 2876550"/>
                <a:gd name="connsiteY25" fmla="*/ 238125 h 1152525"/>
                <a:gd name="connsiteX26" fmla="*/ 2450307 w 2876550"/>
                <a:gd name="connsiteY26" fmla="*/ 254794 h 1152525"/>
                <a:gd name="connsiteX27" fmla="*/ 2452688 w 2876550"/>
                <a:gd name="connsiteY27" fmla="*/ 273844 h 1152525"/>
                <a:gd name="connsiteX28" fmla="*/ 2447925 w 2876550"/>
                <a:gd name="connsiteY28" fmla="*/ 316706 h 1152525"/>
                <a:gd name="connsiteX29" fmla="*/ 2438400 w 2876550"/>
                <a:gd name="connsiteY29" fmla="*/ 361950 h 1152525"/>
                <a:gd name="connsiteX30" fmla="*/ 2414588 w 2876550"/>
                <a:gd name="connsiteY30" fmla="*/ 485775 h 1152525"/>
                <a:gd name="connsiteX31" fmla="*/ 2388394 w 2876550"/>
                <a:gd name="connsiteY31" fmla="*/ 609600 h 1152525"/>
                <a:gd name="connsiteX32" fmla="*/ 2352675 w 2876550"/>
                <a:gd name="connsiteY32" fmla="*/ 764381 h 1152525"/>
                <a:gd name="connsiteX33" fmla="*/ 2324100 w 2876550"/>
                <a:gd name="connsiteY33" fmla="*/ 878681 h 1152525"/>
                <a:gd name="connsiteX34" fmla="*/ 2290763 w 2876550"/>
                <a:gd name="connsiteY34" fmla="*/ 1054894 h 1152525"/>
                <a:gd name="connsiteX35" fmla="*/ 2312194 w 2876550"/>
                <a:gd name="connsiteY35" fmla="*/ 1088231 h 1152525"/>
                <a:gd name="connsiteX36" fmla="*/ 2336007 w 2876550"/>
                <a:gd name="connsiteY36" fmla="*/ 1112044 h 1152525"/>
                <a:gd name="connsiteX37" fmla="*/ 2355057 w 2876550"/>
                <a:gd name="connsiteY37" fmla="*/ 1126331 h 1152525"/>
                <a:gd name="connsiteX38" fmla="*/ 2383632 w 2876550"/>
                <a:gd name="connsiteY38" fmla="*/ 1140619 h 1152525"/>
                <a:gd name="connsiteX39" fmla="*/ 2397919 w 2876550"/>
                <a:gd name="connsiteY39" fmla="*/ 1147763 h 1152525"/>
                <a:gd name="connsiteX40" fmla="*/ 2419350 w 2876550"/>
                <a:gd name="connsiteY40" fmla="*/ 1152525 h 1152525"/>
                <a:gd name="connsiteX41" fmla="*/ 2447925 w 2876550"/>
                <a:gd name="connsiteY41" fmla="*/ 1150144 h 1152525"/>
                <a:gd name="connsiteX42" fmla="*/ 2481263 w 2876550"/>
                <a:gd name="connsiteY42" fmla="*/ 1140619 h 1152525"/>
                <a:gd name="connsiteX43" fmla="*/ 2507457 w 2876550"/>
                <a:gd name="connsiteY43" fmla="*/ 1128713 h 1152525"/>
                <a:gd name="connsiteX44" fmla="*/ 2526507 w 2876550"/>
                <a:gd name="connsiteY44" fmla="*/ 1109663 h 1152525"/>
                <a:gd name="connsiteX45" fmla="*/ 2538413 w 2876550"/>
                <a:gd name="connsiteY45" fmla="*/ 1088231 h 1152525"/>
                <a:gd name="connsiteX46" fmla="*/ 2547938 w 2876550"/>
                <a:gd name="connsiteY46" fmla="*/ 1059656 h 1152525"/>
                <a:gd name="connsiteX47" fmla="*/ 2559844 w 2876550"/>
                <a:gd name="connsiteY47" fmla="*/ 1016794 h 1152525"/>
                <a:gd name="connsiteX48" fmla="*/ 2569369 w 2876550"/>
                <a:gd name="connsiteY48" fmla="*/ 976313 h 1152525"/>
                <a:gd name="connsiteX49" fmla="*/ 2574132 w 2876550"/>
                <a:gd name="connsiteY49" fmla="*/ 935831 h 1152525"/>
                <a:gd name="connsiteX50" fmla="*/ 2583657 w 2876550"/>
                <a:gd name="connsiteY50" fmla="*/ 873919 h 1152525"/>
                <a:gd name="connsiteX51" fmla="*/ 2595563 w 2876550"/>
                <a:gd name="connsiteY51" fmla="*/ 814388 h 1152525"/>
                <a:gd name="connsiteX52" fmla="*/ 2616994 w 2876550"/>
                <a:gd name="connsiteY52" fmla="*/ 742950 h 1152525"/>
                <a:gd name="connsiteX53" fmla="*/ 2638425 w 2876550"/>
                <a:gd name="connsiteY53" fmla="*/ 676275 h 1152525"/>
                <a:gd name="connsiteX54" fmla="*/ 2662238 w 2876550"/>
                <a:gd name="connsiteY54" fmla="*/ 616744 h 1152525"/>
                <a:gd name="connsiteX55" fmla="*/ 2690813 w 2876550"/>
                <a:gd name="connsiteY55" fmla="*/ 554831 h 1152525"/>
                <a:gd name="connsiteX56" fmla="*/ 2712244 w 2876550"/>
                <a:gd name="connsiteY56" fmla="*/ 514350 h 1152525"/>
                <a:gd name="connsiteX57" fmla="*/ 2740819 w 2876550"/>
                <a:gd name="connsiteY57" fmla="*/ 476250 h 1152525"/>
                <a:gd name="connsiteX58" fmla="*/ 2778919 w 2876550"/>
                <a:gd name="connsiteY58" fmla="*/ 428625 h 1152525"/>
                <a:gd name="connsiteX59" fmla="*/ 2809875 w 2876550"/>
                <a:gd name="connsiteY59" fmla="*/ 392906 h 1152525"/>
                <a:gd name="connsiteX60" fmla="*/ 2819400 w 2876550"/>
                <a:gd name="connsiteY60" fmla="*/ 381000 h 1152525"/>
                <a:gd name="connsiteX61" fmla="*/ 2836069 w 2876550"/>
                <a:gd name="connsiteY61" fmla="*/ 371475 h 1152525"/>
                <a:gd name="connsiteX62" fmla="*/ 2850357 w 2876550"/>
                <a:gd name="connsiteY62" fmla="*/ 361950 h 1152525"/>
                <a:gd name="connsiteX63" fmla="*/ 2867025 w 2876550"/>
                <a:gd name="connsiteY63" fmla="*/ 345281 h 1152525"/>
                <a:gd name="connsiteX64" fmla="*/ 2876550 w 2876550"/>
                <a:gd name="connsiteY64" fmla="*/ 326231 h 1152525"/>
                <a:gd name="connsiteX65" fmla="*/ 2876550 w 2876550"/>
                <a:gd name="connsiteY65" fmla="*/ 311944 h 1152525"/>
                <a:gd name="connsiteX66" fmla="*/ 2874169 w 2876550"/>
                <a:gd name="connsiteY66" fmla="*/ 295275 h 1152525"/>
                <a:gd name="connsiteX67" fmla="*/ 2869407 w 2876550"/>
                <a:gd name="connsiteY67" fmla="*/ 276225 h 1152525"/>
                <a:gd name="connsiteX68" fmla="*/ 2859882 w 2876550"/>
                <a:gd name="connsiteY68" fmla="*/ 257175 h 1152525"/>
                <a:gd name="connsiteX69" fmla="*/ 2840832 w 2876550"/>
                <a:gd name="connsiteY69" fmla="*/ 235744 h 1152525"/>
                <a:gd name="connsiteX70" fmla="*/ 2814638 w 2876550"/>
                <a:gd name="connsiteY70" fmla="*/ 209550 h 1152525"/>
                <a:gd name="connsiteX71" fmla="*/ 2764632 w 2876550"/>
                <a:gd name="connsiteY71" fmla="*/ 171450 h 1152525"/>
                <a:gd name="connsiteX72" fmla="*/ 2695575 w 2876550"/>
                <a:gd name="connsiteY72" fmla="*/ 121444 h 1152525"/>
                <a:gd name="connsiteX73" fmla="*/ 2605088 w 2876550"/>
                <a:gd name="connsiteY73" fmla="*/ 61913 h 1152525"/>
                <a:gd name="connsiteX74" fmla="*/ 2566988 w 2876550"/>
                <a:gd name="connsiteY74" fmla="*/ 40481 h 1152525"/>
                <a:gd name="connsiteX75" fmla="*/ 2514600 w 2876550"/>
                <a:gd name="connsiteY75" fmla="*/ 14288 h 1152525"/>
                <a:gd name="connsiteX76" fmla="*/ 2488407 w 2876550"/>
                <a:gd name="connsiteY76" fmla="*/ 4763 h 1152525"/>
                <a:gd name="connsiteX77" fmla="*/ 2464594 w 2876550"/>
                <a:gd name="connsiteY77" fmla="*/ 0 h 1152525"/>
                <a:gd name="connsiteX78" fmla="*/ 2450307 w 2876550"/>
                <a:gd name="connsiteY78" fmla="*/ 0 h 1152525"/>
                <a:gd name="connsiteX79" fmla="*/ 2428875 w 2876550"/>
                <a:gd name="connsiteY79" fmla="*/ 9525 h 1152525"/>
                <a:gd name="connsiteX80" fmla="*/ 2376488 w 2876550"/>
                <a:gd name="connsiteY80" fmla="*/ 23813 h 1152525"/>
                <a:gd name="connsiteX81" fmla="*/ 2286000 w 2876550"/>
                <a:gd name="connsiteY81" fmla="*/ 42863 h 1152525"/>
                <a:gd name="connsiteX82" fmla="*/ 2200275 w 2876550"/>
                <a:gd name="connsiteY82" fmla="*/ 54769 h 1152525"/>
                <a:gd name="connsiteX83" fmla="*/ 1862138 w 2876550"/>
                <a:gd name="connsiteY83" fmla="*/ 952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76550" h="1152525">
                  <a:moveTo>
                    <a:pt x="1862138" y="95250"/>
                  </a:moveTo>
                  <a:lnTo>
                    <a:pt x="1662113" y="119063"/>
                  </a:lnTo>
                  <a:lnTo>
                    <a:pt x="1504950" y="135731"/>
                  </a:lnTo>
                  <a:lnTo>
                    <a:pt x="1340644" y="154781"/>
                  </a:lnTo>
                  <a:lnTo>
                    <a:pt x="1150144" y="176213"/>
                  </a:lnTo>
                  <a:lnTo>
                    <a:pt x="992982" y="192881"/>
                  </a:lnTo>
                  <a:lnTo>
                    <a:pt x="750094" y="219075"/>
                  </a:lnTo>
                  <a:lnTo>
                    <a:pt x="571500" y="238125"/>
                  </a:lnTo>
                  <a:lnTo>
                    <a:pt x="342900" y="261938"/>
                  </a:lnTo>
                  <a:lnTo>
                    <a:pt x="154782" y="280988"/>
                  </a:lnTo>
                  <a:lnTo>
                    <a:pt x="0" y="295275"/>
                  </a:lnTo>
                  <a:lnTo>
                    <a:pt x="30957" y="452438"/>
                  </a:lnTo>
                  <a:lnTo>
                    <a:pt x="276225" y="428625"/>
                  </a:lnTo>
                  <a:lnTo>
                    <a:pt x="473869" y="409575"/>
                  </a:lnTo>
                  <a:lnTo>
                    <a:pt x="797719" y="376238"/>
                  </a:lnTo>
                  <a:lnTo>
                    <a:pt x="1123950" y="342900"/>
                  </a:lnTo>
                  <a:lnTo>
                    <a:pt x="1419225" y="309563"/>
                  </a:lnTo>
                  <a:lnTo>
                    <a:pt x="1666875" y="280988"/>
                  </a:lnTo>
                  <a:lnTo>
                    <a:pt x="1974057" y="247650"/>
                  </a:lnTo>
                  <a:lnTo>
                    <a:pt x="2255044" y="214313"/>
                  </a:lnTo>
                  <a:lnTo>
                    <a:pt x="2350294" y="202406"/>
                  </a:lnTo>
                  <a:lnTo>
                    <a:pt x="2378869" y="204788"/>
                  </a:lnTo>
                  <a:lnTo>
                    <a:pt x="2407444" y="209550"/>
                  </a:lnTo>
                  <a:lnTo>
                    <a:pt x="2424113" y="216694"/>
                  </a:lnTo>
                  <a:lnTo>
                    <a:pt x="2431257" y="223838"/>
                  </a:lnTo>
                  <a:lnTo>
                    <a:pt x="2443163" y="238125"/>
                  </a:lnTo>
                  <a:lnTo>
                    <a:pt x="2450307" y="254794"/>
                  </a:lnTo>
                  <a:lnTo>
                    <a:pt x="2452688" y="273844"/>
                  </a:lnTo>
                  <a:lnTo>
                    <a:pt x="2447925" y="316706"/>
                  </a:lnTo>
                  <a:lnTo>
                    <a:pt x="2438400" y="361950"/>
                  </a:lnTo>
                  <a:lnTo>
                    <a:pt x="2414588" y="485775"/>
                  </a:lnTo>
                  <a:lnTo>
                    <a:pt x="2388394" y="609600"/>
                  </a:lnTo>
                  <a:lnTo>
                    <a:pt x="2352675" y="764381"/>
                  </a:lnTo>
                  <a:lnTo>
                    <a:pt x="2324100" y="878681"/>
                  </a:lnTo>
                  <a:lnTo>
                    <a:pt x="2290763" y="1054894"/>
                  </a:lnTo>
                  <a:lnTo>
                    <a:pt x="2312194" y="1088231"/>
                  </a:lnTo>
                  <a:lnTo>
                    <a:pt x="2336007" y="1112044"/>
                  </a:lnTo>
                  <a:lnTo>
                    <a:pt x="2355057" y="1126331"/>
                  </a:lnTo>
                  <a:lnTo>
                    <a:pt x="2383632" y="1140619"/>
                  </a:lnTo>
                  <a:lnTo>
                    <a:pt x="2397919" y="1147763"/>
                  </a:lnTo>
                  <a:lnTo>
                    <a:pt x="2419350" y="1152525"/>
                  </a:lnTo>
                  <a:lnTo>
                    <a:pt x="2447925" y="1150144"/>
                  </a:lnTo>
                  <a:lnTo>
                    <a:pt x="2481263" y="1140619"/>
                  </a:lnTo>
                  <a:lnTo>
                    <a:pt x="2507457" y="1128713"/>
                  </a:lnTo>
                  <a:lnTo>
                    <a:pt x="2526507" y="1109663"/>
                  </a:lnTo>
                  <a:lnTo>
                    <a:pt x="2538413" y="1088231"/>
                  </a:lnTo>
                  <a:lnTo>
                    <a:pt x="2547938" y="1059656"/>
                  </a:lnTo>
                  <a:lnTo>
                    <a:pt x="2559844" y="1016794"/>
                  </a:lnTo>
                  <a:lnTo>
                    <a:pt x="2569369" y="976313"/>
                  </a:lnTo>
                  <a:lnTo>
                    <a:pt x="2574132" y="935831"/>
                  </a:lnTo>
                  <a:lnTo>
                    <a:pt x="2583657" y="873919"/>
                  </a:lnTo>
                  <a:lnTo>
                    <a:pt x="2595563" y="814388"/>
                  </a:lnTo>
                  <a:lnTo>
                    <a:pt x="2616994" y="742950"/>
                  </a:lnTo>
                  <a:lnTo>
                    <a:pt x="2638425" y="676275"/>
                  </a:lnTo>
                  <a:lnTo>
                    <a:pt x="2662238" y="616744"/>
                  </a:lnTo>
                  <a:lnTo>
                    <a:pt x="2690813" y="554831"/>
                  </a:lnTo>
                  <a:lnTo>
                    <a:pt x="2712244" y="514350"/>
                  </a:lnTo>
                  <a:lnTo>
                    <a:pt x="2740819" y="476250"/>
                  </a:lnTo>
                  <a:lnTo>
                    <a:pt x="2778919" y="428625"/>
                  </a:lnTo>
                  <a:lnTo>
                    <a:pt x="2809875" y="392906"/>
                  </a:lnTo>
                  <a:lnTo>
                    <a:pt x="2819400" y="381000"/>
                  </a:lnTo>
                  <a:lnTo>
                    <a:pt x="2836069" y="371475"/>
                  </a:lnTo>
                  <a:lnTo>
                    <a:pt x="2850357" y="361950"/>
                  </a:lnTo>
                  <a:lnTo>
                    <a:pt x="2867025" y="345281"/>
                  </a:lnTo>
                  <a:lnTo>
                    <a:pt x="2876550" y="326231"/>
                  </a:lnTo>
                  <a:lnTo>
                    <a:pt x="2876550" y="311944"/>
                  </a:lnTo>
                  <a:lnTo>
                    <a:pt x="2874169" y="295275"/>
                  </a:lnTo>
                  <a:lnTo>
                    <a:pt x="2869407" y="276225"/>
                  </a:lnTo>
                  <a:lnTo>
                    <a:pt x="2859882" y="257175"/>
                  </a:lnTo>
                  <a:lnTo>
                    <a:pt x="2840832" y="235744"/>
                  </a:lnTo>
                  <a:lnTo>
                    <a:pt x="2814638" y="209550"/>
                  </a:lnTo>
                  <a:lnTo>
                    <a:pt x="2764632" y="171450"/>
                  </a:lnTo>
                  <a:lnTo>
                    <a:pt x="2695575" y="121444"/>
                  </a:lnTo>
                  <a:lnTo>
                    <a:pt x="2605088" y="61913"/>
                  </a:lnTo>
                  <a:lnTo>
                    <a:pt x="2566988" y="40481"/>
                  </a:lnTo>
                  <a:lnTo>
                    <a:pt x="2514600" y="14288"/>
                  </a:lnTo>
                  <a:lnTo>
                    <a:pt x="2488407" y="4763"/>
                  </a:lnTo>
                  <a:lnTo>
                    <a:pt x="2464594" y="0"/>
                  </a:lnTo>
                  <a:lnTo>
                    <a:pt x="2450307" y="0"/>
                  </a:lnTo>
                  <a:lnTo>
                    <a:pt x="2428875" y="9525"/>
                  </a:lnTo>
                  <a:lnTo>
                    <a:pt x="2376488" y="23813"/>
                  </a:lnTo>
                  <a:lnTo>
                    <a:pt x="2286000" y="42863"/>
                  </a:lnTo>
                  <a:lnTo>
                    <a:pt x="2200275" y="54769"/>
                  </a:lnTo>
                  <a:lnTo>
                    <a:pt x="186213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0858240C-CE49-44EC-AB74-F39B51C895A1}"/>
                </a:ext>
              </a:extLst>
            </p:cNvPr>
            <p:cNvSpPr/>
            <p:nvPr/>
          </p:nvSpPr>
          <p:spPr>
            <a:xfrm>
              <a:off x="3748088" y="2528888"/>
              <a:ext cx="2400300" cy="414337"/>
            </a:xfrm>
            <a:custGeom>
              <a:avLst/>
              <a:gdLst>
                <a:gd name="connsiteX0" fmla="*/ 1519237 w 2400300"/>
                <a:gd name="connsiteY0" fmla="*/ 104775 h 414337"/>
                <a:gd name="connsiteX1" fmla="*/ 1743075 w 2400300"/>
                <a:gd name="connsiteY1" fmla="*/ 78581 h 414337"/>
                <a:gd name="connsiteX2" fmla="*/ 1997868 w 2400300"/>
                <a:gd name="connsiteY2" fmla="*/ 47625 h 414337"/>
                <a:gd name="connsiteX3" fmla="*/ 2235993 w 2400300"/>
                <a:gd name="connsiteY3" fmla="*/ 19050 h 414337"/>
                <a:gd name="connsiteX4" fmla="*/ 2400300 w 2400300"/>
                <a:gd name="connsiteY4" fmla="*/ 0 h 414337"/>
                <a:gd name="connsiteX5" fmla="*/ 2376487 w 2400300"/>
                <a:gd name="connsiteY5" fmla="*/ 200025 h 414337"/>
                <a:gd name="connsiteX6" fmla="*/ 2162175 w 2400300"/>
                <a:gd name="connsiteY6" fmla="*/ 223837 h 414337"/>
                <a:gd name="connsiteX7" fmla="*/ 1935956 w 2400300"/>
                <a:gd name="connsiteY7" fmla="*/ 245268 h 414337"/>
                <a:gd name="connsiteX8" fmla="*/ 1695450 w 2400300"/>
                <a:gd name="connsiteY8" fmla="*/ 266700 h 414337"/>
                <a:gd name="connsiteX9" fmla="*/ 1438275 w 2400300"/>
                <a:gd name="connsiteY9" fmla="*/ 288131 h 414337"/>
                <a:gd name="connsiteX10" fmla="*/ 1126331 w 2400300"/>
                <a:gd name="connsiteY10" fmla="*/ 319087 h 414337"/>
                <a:gd name="connsiteX11" fmla="*/ 883443 w 2400300"/>
                <a:gd name="connsiteY11" fmla="*/ 338137 h 414337"/>
                <a:gd name="connsiteX12" fmla="*/ 652462 w 2400300"/>
                <a:gd name="connsiteY12" fmla="*/ 359568 h 414337"/>
                <a:gd name="connsiteX13" fmla="*/ 383381 w 2400300"/>
                <a:gd name="connsiteY13" fmla="*/ 383381 h 414337"/>
                <a:gd name="connsiteX14" fmla="*/ 200025 w 2400300"/>
                <a:gd name="connsiteY14" fmla="*/ 400050 h 414337"/>
                <a:gd name="connsiteX15" fmla="*/ 0 w 2400300"/>
                <a:gd name="connsiteY15" fmla="*/ 414337 h 414337"/>
                <a:gd name="connsiteX16" fmla="*/ 28575 w 2400300"/>
                <a:gd name="connsiteY16" fmla="*/ 230981 h 414337"/>
                <a:gd name="connsiteX17" fmla="*/ 216693 w 2400300"/>
                <a:gd name="connsiteY17" fmla="*/ 223837 h 414337"/>
                <a:gd name="connsiteX18" fmla="*/ 459581 w 2400300"/>
                <a:gd name="connsiteY18" fmla="*/ 207168 h 414337"/>
                <a:gd name="connsiteX19" fmla="*/ 800100 w 2400300"/>
                <a:gd name="connsiteY19" fmla="*/ 178593 h 414337"/>
                <a:gd name="connsiteX20" fmla="*/ 1076325 w 2400300"/>
                <a:gd name="connsiteY20" fmla="*/ 152400 h 414337"/>
                <a:gd name="connsiteX21" fmla="*/ 1519237 w 2400300"/>
                <a:gd name="connsiteY21" fmla="*/ 1047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00300" h="414337">
                  <a:moveTo>
                    <a:pt x="1519237" y="104775"/>
                  </a:moveTo>
                  <a:lnTo>
                    <a:pt x="1743075" y="78581"/>
                  </a:lnTo>
                  <a:lnTo>
                    <a:pt x="1997868" y="47625"/>
                  </a:lnTo>
                  <a:lnTo>
                    <a:pt x="2235993" y="19050"/>
                  </a:lnTo>
                  <a:lnTo>
                    <a:pt x="2400300" y="0"/>
                  </a:lnTo>
                  <a:lnTo>
                    <a:pt x="2376487" y="200025"/>
                  </a:lnTo>
                  <a:lnTo>
                    <a:pt x="2162175" y="223837"/>
                  </a:lnTo>
                  <a:lnTo>
                    <a:pt x="1935956" y="245268"/>
                  </a:lnTo>
                  <a:lnTo>
                    <a:pt x="1695450" y="266700"/>
                  </a:lnTo>
                  <a:lnTo>
                    <a:pt x="1438275" y="288131"/>
                  </a:lnTo>
                  <a:lnTo>
                    <a:pt x="1126331" y="319087"/>
                  </a:lnTo>
                  <a:lnTo>
                    <a:pt x="883443" y="338137"/>
                  </a:lnTo>
                  <a:lnTo>
                    <a:pt x="652462" y="359568"/>
                  </a:lnTo>
                  <a:lnTo>
                    <a:pt x="383381" y="383381"/>
                  </a:lnTo>
                  <a:lnTo>
                    <a:pt x="200025" y="400050"/>
                  </a:lnTo>
                  <a:lnTo>
                    <a:pt x="0" y="414337"/>
                  </a:lnTo>
                  <a:lnTo>
                    <a:pt x="28575" y="230981"/>
                  </a:lnTo>
                  <a:lnTo>
                    <a:pt x="216693" y="223837"/>
                  </a:lnTo>
                  <a:lnTo>
                    <a:pt x="459581" y="207168"/>
                  </a:lnTo>
                  <a:lnTo>
                    <a:pt x="800100" y="178593"/>
                  </a:lnTo>
                  <a:lnTo>
                    <a:pt x="1076325" y="152400"/>
                  </a:lnTo>
                  <a:lnTo>
                    <a:pt x="151923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9C01D77D-7780-413B-90B0-65F8CD10B34A}"/>
                </a:ext>
              </a:extLst>
            </p:cNvPr>
            <p:cNvSpPr/>
            <p:nvPr/>
          </p:nvSpPr>
          <p:spPr>
            <a:xfrm rot="16200000">
              <a:off x="1499394" y="3032919"/>
              <a:ext cx="3556000" cy="1239838"/>
            </a:xfrm>
            <a:custGeom>
              <a:avLst/>
              <a:gdLst>
                <a:gd name="connsiteX0" fmla="*/ 1820147 w 3556641"/>
                <a:gd name="connsiteY0" fmla="*/ 784596 h 1240353"/>
                <a:gd name="connsiteX1" fmla="*/ 1923990 w 3556641"/>
                <a:gd name="connsiteY1" fmla="*/ 810557 h 1240353"/>
                <a:gd name="connsiteX2" fmla="*/ 2053795 w 3556641"/>
                <a:gd name="connsiteY2" fmla="*/ 836517 h 1240353"/>
                <a:gd name="connsiteX3" fmla="*/ 2203791 w 3556641"/>
                <a:gd name="connsiteY3" fmla="*/ 865363 h 1240353"/>
                <a:gd name="connsiteX4" fmla="*/ 2391286 w 3556641"/>
                <a:gd name="connsiteY4" fmla="*/ 894208 h 1240353"/>
                <a:gd name="connsiteX5" fmla="*/ 2512437 w 3556641"/>
                <a:gd name="connsiteY5" fmla="*/ 911516 h 1240353"/>
                <a:gd name="connsiteX6" fmla="*/ 2708586 w 3556641"/>
                <a:gd name="connsiteY6" fmla="*/ 931707 h 1240353"/>
                <a:gd name="connsiteX7" fmla="*/ 2855697 w 3556641"/>
                <a:gd name="connsiteY7" fmla="*/ 943246 h 1240353"/>
                <a:gd name="connsiteX8" fmla="*/ 2979733 w 3556641"/>
                <a:gd name="connsiteY8" fmla="*/ 949015 h 1240353"/>
                <a:gd name="connsiteX9" fmla="*/ 3095114 w 3556641"/>
                <a:gd name="connsiteY9" fmla="*/ 949015 h 1240353"/>
                <a:gd name="connsiteX10" fmla="*/ 3152805 w 3556641"/>
                <a:gd name="connsiteY10" fmla="*/ 949015 h 1240353"/>
                <a:gd name="connsiteX11" fmla="*/ 3190304 w 3556641"/>
                <a:gd name="connsiteY11" fmla="*/ 946130 h 1240353"/>
                <a:gd name="connsiteX12" fmla="*/ 3233573 w 3556641"/>
                <a:gd name="connsiteY12" fmla="*/ 937476 h 1240353"/>
                <a:gd name="connsiteX13" fmla="*/ 3273956 w 3556641"/>
                <a:gd name="connsiteY13" fmla="*/ 925938 h 1240353"/>
                <a:gd name="connsiteX14" fmla="*/ 3331647 w 3556641"/>
                <a:gd name="connsiteY14" fmla="*/ 905747 h 1240353"/>
                <a:gd name="connsiteX15" fmla="*/ 3383569 w 3556641"/>
                <a:gd name="connsiteY15" fmla="*/ 879786 h 1240353"/>
                <a:gd name="connsiteX16" fmla="*/ 3441260 w 3556641"/>
                <a:gd name="connsiteY16" fmla="*/ 842287 h 1240353"/>
                <a:gd name="connsiteX17" fmla="*/ 3484528 w 3556641"/>
                <a:gd name="connsiteY17" fmla="*/ 807672 h 1240353"/>
                <a:gd name="connsiteX18" fmla="*/ 3507604 w 3556641"/>
                <a:gd name="connsiteY18" fmla="*/ 787480 h 1240353"/>
                <a:gd name="connsiteX19" fmla="*/ 3524911 w 3556641"/>
                <a:gd name="connsiteY19" fmla="*/ 775942 h 1240353"/>
                <a:gd name="connsiteX20" fmla="*/ 3536450 w 3556641"/>
                <a:gd name="connsiteY20" fmla="*/ 773058 h 1240353"/>
                <a:gd name="connsiteX21" fmla="*/ 3542219 w 3556641"/>
                <a:gd name="connsiteY21" fmla="*/ 773058 h 1240353"/>
                <a:gd name="connsiteX22" fmla="*/ 3547988 w 3556641"/>
                <a:gd name="connsiteY22" fmla="*/ 773058 h 1240353"/>
                <a:gd name="connsiteX23" fmla="*/ 3556641 w 3556641"/>
                <a:gd name="connsiteY23" fmla="*/ 778827 h 1240353"/>
                <a:gd name="connsiteX24" fmla="*/ 3556641 w 3556641"/>
                <a:gd name="connsiteY24" fmla="*/ 793249 h 1240353"/>
                <a:gd name="connsiteX25" fmla="*/ 3550872 w 3556641"/>
                <a:gd name="connsiteY25" fmla="*/ 836517 h 1240353"/>
                <a:gd name="connsiteX26" fmla="*/ 3536450 w 3556641"/>
                <a:gd name="connsiteY26" fmla="*/ 885555 h 1240353"/>
                <a:gd name="connsiteX27" fmla="*/ 3524911 w 3556641"/>
                <a:gd name="connsiteY27" fmla="*/ 940361 h 1240353"/>
                <a:gd name="connsiteX28" fmla="*/ 3507604 w 3556641"/>
                <a:gd name="connsiteY28" fmla="*/ 1003821 h 1240353"/>
                <a:gd name="connsiteX29" fmla="*/ 3475874 w 3556641"/>
                <a:gd name="connsiteY29" fmla="*/ 1090357 h 1240353"/>
                <a:gd name="connsiteX30" fmla="*/ 3455682 w 3556641"/>
                <a:gd name="connsiteY30" fmla="*/ 1148048 h 1240353"/>
                <a:gd name="connsiteX31" fmla="*/ 3314340 w 3556641"/>
                <a:gd name="connsiteY31" fmla="*/ 1191316 h 1240353"/>
                <a:gd name="connsiteX32" fmla="*/ 3259533 w 3556641"/>
                <a:gd name="connsiteY32" fmla="*/ 1211508 h 1240353"/>
                <a:gd name="connsiteX33" fmla="*/ 3219150 w 3556641"/>
                <a:gd name="connsiteY33" fmla="*/ 1223046 h 1240353"/>
                <a:gd name="connsiteX34" fmla="*/ 3178766 w 3556641"/>
                <a:gd name="connsiteY34" fmla="*/ 1234584 h 1240353"/>
                <a:gd name="connsiteX35" fmla="*/ 3129729 w 3556641"/>
                <a:gd name="connsiteY35" fmla="*/ 1240353 h 1240353"/>
                <a:gd name="connsiteX36" fmla="*/ 3100884 w 3556641"/>
                <a:gd name="connsiteY36" fmla="*/ 1240353 h 1240353"/>
                <a:gd name="connsiteX37" fmla="*/ 3069154 w 3556641"/>
                <a:gd name="connsiteY37" fmla="*/ 1237469 h 1240353"/>
                <a:gd name="connsiteX38" fmla="*/ 2976848 w 3556641"/>
                <a:gd name="connsiteY38" fmla="*/ 1225931 h 1240353"/>
                <a:gd name="connsiteX39" fmla="*/ 2826852 w 3556641"/>
                <a:gd name="connsiteY39" fmla="*/ 1208623 h 1240353"/>
                <a:gd name="connsiteX40" fmla="*/ 2645126 w 3556641"/>
                <a:gd name="connsiteY40" fmla="*/ 1194201 h 1240353"/>
                <a:gd name="connsiteX41" fmla="*/ 2411478 w 3556641"/>
                <a:gd name="connsiteY41" fmla="*/ 1159586 h 1240353"/>
                <a:gd name="connsiteX42" fmla="*/ 2229752 w 3556641"/>
                <a:gd name="connsiteY42" fmla="*/ 1127856 h 1240353"/>
                <a:gd name="connsiteX43" fmla="*/ 2010526 w 3556641"/>
                <a:gd name="connsiteY43" fmla="*/ 1078819 h 1240353"/>
                <a:gd name="connsiteX44" fmla="*/ 1765340 w 3556641"/>
                <a:gd name="connsiteY44" fmla="*/ 1015359 h 1240353"/>
                <a:gd name="connsiteX45" fmla="*/ 1551884 w 3556641"/>
                <a:gd name="connsiteY45" fmla="*/ 949015 h 1240353"/>
                <a:gd name="connsiteX46" fmla="*/ 1404773 w 3556641"/>
                <a:gd name="connsiteY46" fmla="*/ 897093 h 1240353"/>
                <a:gd name="connsiteX47" fmla="*/ 1306698 w 3556641"/>
                <a:gd name="connsiteY47" fmla="*/ 859594 h 1240353"/>
                <a:gd name="connsiteX48" fmla="*/ 1197085 w 3556641"/>
                <a:gd name="connsiteY48" fmla="*/ 816326 h 1240353"/>
                <a:gd name="connsiteX49" fmla="*/ 1096126 w 3556641"/>
                <a:gd name="connsiteY49" fmla="*/ 773058 h 1240353"/>
                <a:gd name="connsiteX50" fmla="*/ 969207 w 3556641"/>
                <a:gd name="connsiteY50" fmla="*/ 712482 h 1240353"/>
                <a:gd name="connsiteX51" fmla="*/ 819210 w 3556641"/>
                <a:gd name="connsiteY51" fmla="*/ 628830 h 1240353"/>
                <a:gd name="connsiteX52" fmla="*/ 669214 w 3556641"/>
                <a:gd name="connsiteY52" fmla="*/ 536525 h 1240353"/>
                <a:gd name="connsiteX53" fmla="*/ 530756 w 3556641"/>
                <a:gd name="connsiteY53" fmla="*/ 449989 h 1240353"/>
                <a:gd name="connsiteX54" fmla="*/ 372106 w 3556641"/>
                <a:gd name="connsiteY54" fmla="*/ 340376 h 1240353"/>
                <a:gd name="connsiteX55" fmla="*/ 265378 w 3556641"/>
                <a:gd name="connsiteY55" fmla="*/ 259609 h 1240353"/>
                <a:gd name="connsiteX56" fmla="*/ 181726 w 3556641"/>
                <a:gd name="connsiteY56" fmla="*/ 196149 h 1240353"/>
                <a:gd name="connsiteX57" fmla="*/ 80767 w 3556641"/>
                <a:gd name="connsiteY57" fmla="*/ 115382 h 1240353"/>
                <a:gd name="connsiteX58" fmla="*/ 37499 w 3556641"/>
                <a:gd name="connsiteY58" fmla="*/ 77883 h 1240353"/>
                <a:gd name="connsiteX59" fmla="*/ 23077 w 3556641"/>
                <a:gd name="connsiteY59" fmla="*/ 60576 h 1240353"/>
                <a:gd name="connsiteX60" fmla="*/ 2885 w 3556641"/>
                <a:gd name="connsiteY60" fmla="*/ 25961 h 1240353"/>
                <a:gd name="connsiteX61" fmla="*/ 0 w 3556641"/>
                <a:gd name="connsiteY61" fmla="*/ 11538 h 1240353"/>
                <a:gd name="connsiteX62" fmla="*/ 5769 w 3556641"/>
                <a:gd name="connsiteY62" fmla="*/ 0 h 1240353"/>
                <a:gd name="connsiteX63" fmla="*/ 11538 w 3556641"/>
                <a:gd name="connsiteY63" fmla="*/ 0 h 1240353"/>
                <a:gd name="connsiteX64" fmla="*/ 23077 w 3556641"/>
                <a:gd name="connsiteY64" fmla="*/ 2885 h 1240353"/>
                <a:gd name="connsiteX65" fmla="*/ 54807 w 3556641"/>
                <a:gd name="connsiteY65" fmla="*/ 14423 h 1240353"/>
                <a:gd name="connsiteX66" fmla="*/ 103844 w 3556641"/>
                <a:gd name="connsiteY66" fmla="*/ 46153 h 1240353"/>
                <a:gd name="connsiteX67" fmla="*/ 199034 w 3556641"/>
                <a:gd name="connsiteY67" fmla="*/ 103844 h 1240353"/>
                <a:gd name="connsiteX68" fmla="*/ 311531 w 3556641"/>
                <a:gd name="connsiteY68" fmla="*/ 167304 h 1240353"/>
                <a:gd name="connsiteX69" fmla="*/ 392298 w 3556641"/>
                <a:gd name="connsiteY69" fmla="*/ 213456 h 1240353"/>
                <a:gd name="connsiteX70" fmla="*/ 501911 w 3556641"/>
                <a:gd name="connsiteY70" fmla="*/ 274032 h 1240353"/>
                <a:gd name="connsiteX71" fmla="*/ 574024 w 3556641"/>
                <a:gd name="connsiteY71" fmla="*/ 311531 h 1240353"/>
                <a:gd name="connsiteX72" fmla="*/ 677868 w 3556641"/>
                <a:gd name="connsiteY72" fmla="*/ 363452 h 1240353"/>
                <a:gd name="connsiteX73" fmla="*/ 807672 w 3556641"/>
                <a:gd name="connsiteY73" fmla="*/ 424028 h 1240353"/>
                <a:gd name="connsiteX74" fmla="*/ 928823 w 3556641"/>
                <a:gd name="connsiteY74" fmla="*/ 481719 h 1240353"/>
                <a:gd name="connsiteX75" fmla="*/ 1078819 w 3556641"/>
                <a:gd name="connsiteY75" fmla="*/ 545179 h 1240353"/>
                <a:gd name="connsiteX76" fmla="*/ 1217277 w 3556641"/>
                <a:gd name="connsiteY76" fmla="*/ 599985 h 1240353"/>
                <a:gd name="connsiteX77" fmla="*/ 1349966 w 3556641"/>
                <a:gd name="connsiteY77" fmla="*/ 646138 h 1240353"/>
                <a:gd name="connsiteX78" fmla="*/ 1479771 w 3556641"/>
                <a:gd name="connsiteY78" fmla="*/ 692290 h 1240353"/>
                <a:gd name="connsiteX79" fmla="*/ 1623998 w 3556641"/>
                <a:gd name="connsiteY79" fmla="*/ 735558 h 1240353"/>
                <a:gd name="connsiteX80" fmla="*/ 1820147 w 3556641"/>
                <a:gd name="connsiteY80" fmla="*/ 784596 h 12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556641" h="1240353">
                  <a:moveTo>
                    <a:pt x="1820147" y="784596"/>
                  </a:moveTo>
                  <a:lnTo>
                    <a:pt x="1923990" y="810557"/>
                  </a:lnTo>
                  <a:lnTo>
                    <a:pt x="2053795" y="836517"/>
                  </a:lnTo>
                  <a:lnTo>
                    <a:pt x="2203791" y="865363"/>
                  </a:lnTo>
                  <a:lnTo>
                    <a:pt x="2391286" y="894208"/>
                  </a:lnTo>
                  <a:lnTo>
                    <a:pt x="2512437" y="911516"/>
                  </a:lnTo>
                  <a:lnTo>
                    <a:pt x="2708586" y="931707"/>
                  </a:lnTo>
                  <a:lnTo>
                    <a:pt x="2855697" y="943246"/>
                  </a:lnTo>
                  <a:lnTo>
                    <a:pt x="2979733" y="949015"/>
                  </a:lnTo>
                  <a:lnTo>
                    <a:pt x="3095114" y="949015"/>
                  </a:lnTo>
                  <a:lnTo>
                    <a:pt x="3152805" y="949015"/>
                  </a:lnTo>
                  <a:lnTo>
                    <a:pt x="3190304" y="946130"/>
                  </a:lnTo>
                  <a:lnTo>
                    <a:pt x="3233573" y="937476"/>
                  </a:lnTo>
                  <a:lnTo>
                    <a:pt x="3273956" y="925938"/>
                  </a:lnTo>
                  <a:lnTo>
                    <a:pt x="3331647" y="905747"/>
                  </a:lnTo>
                  <a:lnTo>
                    <a:pt x="3383569" y="879786"/>
                  </a:lnTo>
                  <a:lnTo>
                    <a:pt x="3441260" y="842287"/>
                  </a:lnTo>
                  <a:lnTo>
                    <a:pt x="3484528" y="807672"/>
                  </a:lnTo>
                  <a:lnTo>
                    <a:pt x="3507604" y="787480"/>
                  </a:lnTo>
                  <a:lnTo>
                    <a:pt x="3524911" y="775942"/>
                  </a:lnTo>
                  <a:lnTo>
                    <a:pt x="3536450" y="773058"/>
                  </a:lnTo>
                  <a:lnTo>
                    <a:pt x="3542219" y="773058"/>
                  </a:lnTo>
                  <a:lnTo>
                    <a:pt x="3547988" y="773058"/>
                  </a:lnTo>
                  <a:lnTo>
                    <a:pt x="3556641" y="778827"/>
                  </a:lnTo>
                  <a:lnTo>
                    <a:pt x="3556641" y="793249"/>
                  </a:lnTo>
                  <a:lnTo>
                    <a:pt x="3550872" y="836517"/>
                  </a:lnTo>
                  <a:lnTo>
                    <a:pt x="3536450" y="885555"/>
                  </a:lnTo>
                  <a:lnTo>
                    <a:pt x="3524911" y="940361"/>
                  </a:lnTo>
                  <a:lnTo>
                    <a:pt x="3507604" y="1003821"/>
                  </a:lnTo>
                  <a:lnTo>
                    <a:pt x="3475874" y="1090357"/>
                  </a:lnTo>
                  <a:lnTo>
                    <a:pt x="3455682" y="1148048"/>
                  </a:lnTo>
                  <a:lnTo>
                    <a:pt x="3314340" y="1191316"/>
                  </a:lnTo>
                  <a:lnTo>
                    <a:pt x="3259533" y="1211508"/>
                  </a:lnTo>
                  <a:lnTo>
                    <a:pt x="3219150" y="1223046"/>
                  </a:lnTo>
                  <a:lnTo>
                    <a:pt x="3178766" y="1234584"/>
                  </a:lnTo>
                  <a:lnTo>
                    <a:pt x="3129729" y="1240353"/>
                  </a:lnTo>
                  <a:lnTo>
                    <a:pt x="3100884" y="1240353"/>
                  </a:lnTo>
                  <a:lnTo>
                    <a:pt x="3069154" y="1237469"/>
                  </a:lnTo>
                  <a:lnTo>
                    <a:pt x="2976848" y="1225931"/>
                  </a:lnTo>
                  <a:lnTo>
                    <a:pt x="2826852" y="1208623"/>
                  </a:lnTo>
                  <a:lnTo>
                    <a:pt x="2645126" y="1194201"/>
                  </a:lnTo>
                  <a:lnTo>
                    <a:pt x="2411478" y="1159586"/>
                  </a:lnTo>
                  <a:lnTo>
                    <a:pt x="2229752" y="1127856"/>
                  </a:lnTo>
                  <a:lnTo>
                    <a:pt x="2010526" y="1078819"/>
                  </a:lnTo>
                  <a:lnTo>
                    <a:pt x="1765340" y="1015359"/>
                  </a:lnTo>
                  <a:lnTo>
                    <a:pt x="1551884" y="949015"/>
                  </a:lnTo>
                  <a:lnTo>
                    <a:pt x="1404773" y="897093"/>
                  </a:lnTo>
                  <a:lnTo>
                    <a:pt x="1306698" y="859594"/>
                  </a:lnTo>
                  <a:lnTo>
                    <a:pt x="1197085" y="816326"/>
                  </a:lnTo>
                  <a:lnTo>
                    <a:pt x="1096126" y="773058"/>
                  </a:lnTo>
                  <a:lnTo>
                    <a:pt x="969207" y="712482"/>
                  </a:lnTo>
                  <a:lnTo>
                    <a:pt x="819210" y="628830"/>
                  </a:lnTo>
                  <a:lnTo>
                    <a:pt x="669214" y="536525"/>
                  </a:lnTo>
                  <a:lnTo>
                    <a:pt x="530756" y="449989"/>
                  </a:lnTo>
                  <a:lnTo>
                    <a:pt x="372106" y="340376"/>
                  </a:lnTo>
                  <a:lnTo>
                    <a:pt x="265378" y="259609"/>
                  </a:lnTo>
                  <a:lnTo>
                    <a:pt x="181726" y="196149"/>
                  </a:lnTo>
                  <a:lnTo>
                    <a:pt x="80767" y="115382"/>
                  </a:lnTo>
                  <a:lnTo>
                    <a:pt x="37499" y="77883"/>
                  </a:lnTo>
                  <a:lnTo>
                    <a:pt x="23077" y="60576"/>
                  </a:lnTo>
                  <a:lnTo>
                    <a:pt x="2885" y="25961"/>
                  </a:lnTo>
                  <a:lnTo>
                    <a:pt x="0" y="11538"/>
                  </a:lnTo>
                  <a:lnTo>
                    <a:pt x="5769" y="0"/>
                  </a:lnTo>
                  <a:lnTo>
                    <a:pt x="11538" y="0"/>
                  </a:lnTo>
                  <a:lnTo>
                    <a:pt x="23077" y="2885"/>
                  </a:lnTo>
                  <a:lnTo>
                    <a:pt x="54807" y="14423"/>
                  </a:lnTo>
                  <a:lnTo>
                    <a:pt x="103844" y="46153"/>
                  </a:lnTo>
                  <a:lnTo>
                    <a:pt x="199034" y="103844"/>
                  </a:lnTo>
                  <a:lnTo>
                    <a:pt x="311531" y="167304"/>
                  </a:lnTo>
                  <a:lnTo>
                    <a:pt x="392298" y="213456"/>
                  </a:lnTo>
                  <a:lnTo>
                    <a:pt x="501911" y="274032"/>
                  </a:lnTo>
                  <a:lnTo>
                    <a:pt x="574024" y="311531"/>
                  </a:lnTo>
                  <a:lnTo>
                    <a:pt x="677868" y="363452"/>
                  </a:lnTo>
                  <a:lnTo>
                    <a:pt x="807672" y="424028"/>
                  </a:lnTo>
                  <a:lnTo>
                    <a:pt x="928823" y="481719"/>
                  </a:lnTo>
                  <a:lnTo>
                    <a:pt x="1078819" y="545179"/>
                  </a:lnTo>
                  <a:lnTo>
                    <a:pt x="1217277" y="599985"/>
                  </a:lnTo>
                  <a:lnTo>
                    <a:pt x="1349966" y="646138"/>
                  </a:lnTo>
                  <a:lnTo>
                    <a:pt x="1479771" y="692290"/>
                  </a:lnTo>
                  <a:lnTo>
                    <a:pt x="1623998" y="735558"/>
                  </a:lnTo>
                  <a:lnTo>
                    <a:pt x="1820147" y="7845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16BFD361-B0B6-4510-A0EC-BD3BC7BE730B}"/>
                </a:ext>
              </a:extLst>
            </p:cNvPr>
            <p:cNvSpPr/>
            <p:nvPr/>
          </p:nvSpPr>
          <p:spPr>
            <a:xfrm>
              <a:off x="3678238" y="3871913"/>
              <a:ext cx="598487" cy="2032000"/>
            </a:xfrm>
            <a:custGeom>
              <a:avLst/>
              <a:gdLst>
                <a:gd name="connsiteX0" fmla="*/ 417559 w 597267"/>
                <a:gd name="connsiteY0" fmla="*/ 438700 h 2032293"/>
                <a:gd name="connsiteX1" fmla="*/ 449272 w 597267"/>
                <a:gd name="connsiteY1" fmla="*/ 718834 h 2032293"/>
                <a:gd name="connsiteX2" fmla="*/ 467771 w 597267"/>
                <a:gd name="connsiteY2" fmla="*/ 874758 h 2032293"/>
                <a:gd name="connsiteX3" fmla="*/ 483628 w 597267"/>
                <a:gd name="connsiteY3" fmla="*/ 961970 h 2032293"/>
                <a:gd name="connsiteX4" fmla="*/ 502127 w 597267"/>
                <a:gd name="connsiteY4" fmla="*/ 1162821 h 2032293"/>
                <a:gd name="connsiteX5" fmla="*/ 528555 w 597267"/>
                <a:gd name="connsiteY5" fmla="*/ 1458811 h 2032293"/>
                <a:gd name="connsiteX6" fmla="*/ 554983 w 597267"/>
                <a:gd name="connsiteY6" fmla="*/ 1746874 h 2032293"/>
                <a:gd name="connsiteX7" fmla="*/ 597267 w 597267"/>
                <a:gd name="connsiteY7" fmla="*/ 1879012 h 2032293"/>
                <a:gd name="connsiteX8" fmla="*/ 589339 w 597267"/>
                <a:gd name="connsiteY8" fmla="*/ 1918654 h 2032293"/>
                <a:gd name="connsiteX9" fmla="*/ 576125 w 597267"/>
                <a:gd name="connsiteY9" fmla="*/ 1963581 h 2032293"/>
                <a:gd name="connsiteX10" fmla="*/ 562911 w 597267"/>
                <a:gd name="connsiteY10" fmla="*/ 1992652 h 2032293"/>
                <a:gd name="connsiteX11" fmla="*/ 547055 w 597267"/>
                <a:gd name="connsiteY11" fmla="*/ 2011151 h 2032293"/>
                <a:gd name="connsiteX12" fmla="*/ 533841 w 597267"/>
                <a:gd name="connsiteY12" fmla="*/ 2021722 h 2032293"/>
                <a:gd name="connsiteX13" fmla="*/ 517984 w 597267"/>
                <a:gd name="connsiteY13" fmla="*/ 2029651 h 2032293"/>
                <a:gd name="connsiteX14" fmla="*/ 504770 w 597267"/>
                <a:gd name="connsiteY14" fmla="*/ 2032293 h 2032293"/>
                <a:gd name="connsiteX15" fmla="*/ 488913 w 597267"/>
                <a:gd name="connsiteY15" fmla="*/ 2027008 h 2032293"/>
                <a:gd name="connsiteX16" fmla="*/ 467771 w 597267"/>
                <a:gd name="connsiteY16" fmla="*/ 2016437 h 2032293"/>
                <a:gd name="connsiteX17" fmla="*/ 443986 w 597267"/>
                <a:gd name="connsiteY17" fmla="*/ 1995295 h 2032293"/>
                <a:gd name="connsiteX18" fmla="*/ 428130 w 597267"/>
                <a:gd name="connsiteY18" fmla="*/ 1976795 h 2032293"/>
                <a:gd name="connsiteX19" fmla="*/ 406987 w 597267"/>
                <a:gd name="connsiteY19" fmla="*/ 1953010 h 2032293"/>
                <a:gd name="connsiteX20" fmla="*/ 388488 w 597267"/>
                <a:gd name="connsiteY20" fmla="*/ 1929225 h 2032293"/>
                <a:gd name="connsiteX21" fmla="*/ 367346 w 597267"/>
                <a:gd name="connsiteY21" fmla="*/ 1892226 h 2032293"/>
                <a:gd name="connsiteX22" fmla="*/ 348846 w 597267"/>
                <a:gd name="connsiteY22" fmla="*/ 1855227 h 2032293"/>
                <a:gd name="connsiteX23" fmla="*/ 335633 w 597267"/>
                <a:gd name="connsiteY23" fmla="*/ 1815586 h 2032293"/>
                <a:gd name="connsiteX24" fmla="*/ 319776 w 597267"/>
                <a:gd name="connsiteY24" fmla="*/ 1765373 h 2032293"/>
                <a:gd name="connsiteX25" fmla="*/ 309205 w 597267"/>
                <a:gd name="connsiteY25" fmla="*/ 1715160 h 2032293"/>
                <a:gd name="connsiteX26" fmla="*/ 309205 w 597267"/>
                <a:gd name="connsiteY26" fmla="*/ 1699304 h 2032293"/>
                <a:gd name="connsiteX27" fmla="*/ 306562 w 597267"/>
                <a:gd name="connsiteY27" fmla="*/ 1627949 h 2032293"/>
                <a:gd name="connsiteX28" fmla="*/ 306562 w 597267"/>
                <a:gd name="connsiteY28" fmla="*/ 1519595 h 2032293"/>
                <a:gd name="connsiteX29" fmla="*/ 306562 w 597267"/>
                <a:gd name="connsiteY29" fmla="*/ 1482596 h 2032293"/>
                <a:gd name="connsiteX30" fmla="*/ 298634 w 597267"/>
                <a:gd name="connsiteY30" fmla="*/ 1384814 h 2032293"/>
                <a:gd name="connsiteX31" fmla="*/ 288063 w 597267"/>
                <a:gd name="connsiteY31" fmla="*/ 1220962 h 2032293"/>
                <a:gd name="connsiteX32" fmla="*/ 269563 w 597267"/>
                <a:gd name="connsiteY32" fmla="*/ 1006897 h 2032293"/>
                <a:gd name="connsiteX33" fmla="*/ 248421 w 597267"/>
                <a:gd name="connsiteY33" fmla="*/ 739977 h 2032293"/>
                <a:gd name="connsiteX34" fmla="*/ 227279 w 597267"/>
                <a:gd name="connsiteY34" fmla="*/ 478342 h 2032293"/>
                <a:gd name="connsiteX35" fmla="*/ 219350 w 597267"/>
                <a:gd name="connsiteY35" fmla="*/ 362060 h 2032293"/>
                <a:gd name="connsiteX36" fmla="*/ 211422 w 597267"/>
                <a:gd name="connsiteY36" fmla="*/ 327704 h 2032293"/>
                <a:gd name="connsiteX37" fmla="*/ 203494 w 597267"/>
                <a:gd name="connsiteY37" fmla="*/ 293348 h 2032293"/>
                <a:gd name="connsiteX38" fmla="*/ 184994 w 597267"/>
                <a:gd name="connsiteY38" fmla="*/ 248421 h 2032293"/>
                <a:gd name="connsiteX39" fmla="*/ 150638 w 597267"/>
                <a:gd name="connsiteY39" fmla="*/ 198208 h 2032293"/>
                <a:gd name="connsiteX40" fmla="*/ 150638 w 597267"/>
                <a:gd name="connsiteY40" fmla="*/ 198208 h 2032293"/>
                <a:gd name="connsiteX41" fmla="*/ 134782 w 597267"/>
                <a:gd name="connsiteY41" fmla="*/ 179708 h 2032293"/>
                <a:gd name="connsiteX42" fmla="*/ 113640 w 597267"/>
                <a:gd name="connsiteY42" fmla="*/ 158566 h 2032293"/>
                <a:gd name="connsiteX43" fmla="*/ 92497 w 597267"/>
                <a:gd name="connsiteY43" fmla="*/ 140067 h 2032293"/>
                <a:gd name="connsiteX44" fmla="*/ 73998 w 597267"/>
                <a:gd name="connsiteY44" fmla="*/ 124210 h 2032293"/>
                <a:gd name="connsiteX45" fmla="*/ 55498 w 597267"/>
                <a:gd name="connsiteY45" fmla="*/ 110996 h 2032293"/>
                <a:gd name="connsiteX46" fmla="*/ 39642 w 597267"/>
                <a:gd name="connsiteY46" fmla="*/ 95140 h 2032293"/>
                <a:gd name="connsiteX47" fmla="*/ 15857 w 597267"/>
                <a:gd name="connsiteY47" fmla="*/ 66069 h 2032293"/>
                <a:gd name="connsiteX48" fmla="*/ 5286 w 597267"/>
                <a:gd name="connsiteY48" fmla="*/ 44927 h 2032293"/>
                <a:gd name="connsiteX49" fmla="*/ 0 w 597267"/>
                <a:gd name="connsiteY49" fmla="*/ 31713 h 2032293"/>
                <a:gd name="connsiteX50" fmla="*/ 0 w 597267"/>
                <a:gd name="connsiteY50" fmla="*/ 18499 h 2032293"/>
                <a:gd name="connsiteX51" fmla="*/ 2643 w 597267"/>
                <a:gd name="connsiteY51" fmla="*/ 7928 h 2032293"/>
                <a:gd name="connsiteX52" fmla="*/ 10571 w 597267"/>
                <a:gd name="connsiteY52" fmla="*/ 2643 h 2032293"/>
                <a:gd name="connsiteX53" fmla="*/ 44927 w 597267"/>
                <a:gd name="connsiteY53" fmla="*/ 0 h 2032293"/>
                <a:gd name="connsiteX54" fmla="*/ 103068 w 597267"/>
                <a:gd name="connsiteY54" fmla="*/ 10571 h 2032293"/>
                <a:gd name="connsiteX55" fmla="*/ 184994 w 597267"/>
                <a:gd name="connsiteY55" fmla="*/ 23785 h 2032293"/>
                <a:gd name="connsiteX56" fmla="*/ 251064 w 597267"/>
                <a:gd name="connsiteY56" fmla="*/ 39641 h 2032293"/>
                <a:gd name="connsiteX57" fmla="*/ 319776 w 597267"/>
                <a:gd name="connsiteY57" fmla="*/ 55498 h 2032293"/>
                <a:gd name="connsiteX58" fmla="*/ 391131 w 597267"/>
                <a:gd name="connsiteY58" fmla="*/ 224636 h 2032293"/>
                <a:gd name="connsiteX59" fmla="*/ 417559 w 597267"/>
                <a:gd name="connsiteY59" fmla="*/ 438700 h 203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97267" h="2032293">
                  <a:moveTo>
                    <a:pt x="417559" y="438700"/>
                  </a:moveTo>
                  <a:lnTo>
                    <a:pt x="449272" y="718834"/>
                  </a:lnTo>
                  <a:lnTo>
                    <a:pt x="467771" y="874758"/>
                  </a:lnTo>
                  <a:lnTo>
                    <a:pt x="483628" y="961970"/>
                  </a:lnTo>
                  <a:lnTo>
                    <a:pt x="502127" y="1162821"/>
                  </a:lnTo>
                  <a:lnTo>
                    <a:pt x="528555" y="1458811"/>
                  </a:lnTo>
                  <a:lnTo>
                    <a:pt x="554983" y="1746874"/>
                  </a:lnTo>
                  <a:lnTo>
                    <a:pt x="597267" y="1879012"/>
                  </a:lnTo>
                  <a:lnTo>
                    <a:pt x="589339" y="1918654"/>
                  </a:lnTo>
                  <a:lnTo>
                    <a:pt x="576125" y="1963581"/>
                  </a:lnTo>
                  <a:lnTo>
                    <a:pt x="562911" y="1992652"/>
                  </a:lnTo>
                  <a:lnTo>
                    <a:pt x="547055" y="2011151"/>
                  </a:lnTo>
                  <a:lnTo>
                    <a:pt x="533841" y="2021722"/>
                  </a:lnTo>
                  <a:lnTo>
                    <a:pt x="517984" y="2029651"/>
                  </a:lnTo>
                  <a:lnTo>
                    <a:pt x="504770" y="2032293"/>
                  </a:lnTo>
                  <a:lnTo>
                    <a:pt x="488913" y="2027008"/>
                  </a:lnTo>
                  <a:lnTo>
                    <a:pt x="467771" y="2016437"/>
                  </a:lnTo>
                  <a:lnTo>
                    <a:pt x="443986" y="1995295"/>
                  </a:lnTo>
                  <a:lnTo>
                    <a:pt x="428130" y="1976795"/>
                  </a:lnTo>
                  <a:lnTo>
                    <a:pt x="406987" y="1953010"/>
                  </a:lnTo>
                  <a:lnTo>
                    <a:pt x="388488" y="1929225"/>
                  </a:lnTo>
                  <a:lnTo>
                    <a:pt x="367346" y="1892226"/>
                  </a:lnTo>
                  <a:lnTo>
                    <a:pt x="348846" y="1855227"/>
                  </a:lnTo>
                  <a:lnTo>
                    <a:pt x="335633" y="1815586"/>
                  </a:lnTo>
                  <a:lnTo>
                    <a:pt x="319776" y="1765373"/>
                  </a:lnTo>
                  <a:lnTo>
                    <a:pt x="309205" y="1715160"/>
                  </a:lnTo>
                  <a:lnTo>
                    <a:pt x="309205" y="1699304"/>
                  </a:lnTo>
                  <a:lnTo>
                    <a:pt x="306562" y="1627949"/>
                  </a:lnTo>
                  <a:lnTo>
                    <a:pt x="306562" y="1519595"/>
                  </a:lnTo>
                  <a:lnTo>
                    <a:pt x="306562" y="1482596"/>
                  </a:lnTo>
                  <a:lnTo>
                    <a:pt x="298634" y="1384814"/>
                  </a:lnTo>
                  <a:lnTo>
                    <a:pt x="288063" y="1220962"/>
                  </a:lnTo>
                  <a:lnTo>
                    <a:pt x="269563" y="1006897"/>
                  </a:lnTo>
                  <a:lnTo>
                    <a:pt x="248421" y="739977"/>
                  </a:lnTo>
                  <a:lnTo>
                    <a:pt x="227279" y="478342"/>
                  </a:lnTo>
                  <a:lnTo>
                    <a:pt x="219350" y="362060"/>
                  </a:lnTo>
                  <a:lnTo>
                    <a:pt x="211422" y="327704"/>
                  </a:lnTo>
                  <a:lnTo>
                    <a:pt x="203494" y="293348"/>
                  </a:lnTo>
                  <a:lnTo>
                    <a:pt x="184994" y="248421"/>
                  </a:lnTo>
                  <a:lnTo>
                    <a:pt x="150638" y="198208"/>
                  </a:lnTo>
                  <a:lnTo>
                    <a:pt x="150638" y="198208"/>
                  </a:lnTo>
                  <a:lnTo>
                    <a:pt x="134782" y="179708"/>
                  </a:lnTo>
                  <a:lnTo>
                    <a:pt x="113640" y="158566"/>
                  </a:lnTo>
                  <a:lnTo>
                    <a:pt x="92497" y="140067"/>
                  </a:lnTo>
                  <a:lnTo>
                    <a:pt x="73998" y="124210"/>
                  </a:lnTo>
                  <a:lnTo>
                    <a:pt x="55498" y="110996"/>
                  </a:lnTo>
                  <a:lnTo>
                    <a:pt x="39642" y="95140"/>
                  </a:lnTo>
                  <a:lnTo>
                    <a:pt x="15857" y="66069"/>
                  </a:lnTo>
                  <a:lnTo>
                    <a:pt x="5286" y="44927"/>
                  </a:lnTo>
                  <a:lnTo>
                    <a:pt x="0" y="31713"/>
                  </a:lnTo>
                  <a:lnTo>
                    <a:pt x="0" y="18499"/>
                  </a:lnTo>
                  <a:lnTo>
                    <a:pt x="2643" y="7928"/>
                  </a:lnTo>
                  <a:lnTo>
                    <a:pt x="10571" y="2643"/>
                  </a:lnTo>
                  <a:lnTo>
                    <a:pt x="44927" y="0"/>
                  </a:lnTo>
                  <a:lnTo>
                    <a:pt x="103068" y="10571"/>
                  </a:lnTo>
                  <a:lnTo>
                    <a:pt x="184994" y="23785"/>
                  </a:lnTo>
                  <a:lnTo>
                    <a:pt x="251064" y="39641"/>
                  </a:lnTo>
                  <a:lnTo>
                    <a:pt x="319776" y="55498"/>
                  </a:lnTo>
                  <a:lnTo>
                    <a:pt x="391131" y="224636"/>
                  </a:lnTo>
                  <a:lnTo>
                    <a:pt x="417559" y="43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18872BFC-9E3F-43C3-ADB3-0DCAE514DF95}"/>
                </a:ext>
              </a:extLst>
            </p:cNvPr>
            <p:cNvSpPr/>
            <p:nvPr/>
          </p:nvSpPr>
          <p:spPr>
            <a:xfrm>
              <a:off x="3933825" y="3614738"/>
              <a:ext cx="2865438" cy="2168525"/>
            </a:xfrm>
            <a:custGeom>
              <a:avLst/>
              <a:gdLst>
                <a:gd name="connsiteX0" fmla="*/ 928823 w 2864351"/>
                <a:gd name="connsiteY0" fmla="*/ 256724 h 2169176"/>
                <a:gd name="connsiteX1" fmla="*/ 793249 w 2864351"/>
                <a:gd name="connsiteY1" fmla="*/ 276916 h 2169176"/>
                <a:gd name="connsiteX2" fmla="*/ 651907 w 2864351"/>
                <a:gd name="connsiteY2" fmla="*/ 297108 h 2169176"/>
                <a:gd name="connsiteX3" fmla="*/ 533640 w 2864351"/>
                <a:gd name="connsiteY3" fmla="*/ 314415 h 2169176"/>
                <a:gd name="connsiteX4" fmla="*/ 447104 w 2864351"/>
                <a:gd name="connsiteY4" fmla="*/ 325953 h 2169176"/>
                <a:gd name="connsiteX5" fmla="*/ 392298 w 2864351"/>
                <a:gd name="connsiteY5" fmla="*/ 331722 h 2169176"/>
                <a:gd name="connsiteX6" fmla="*/ 331722 w 2864351"/>
                <a:gd name="connsiteY6" fmla="*/ 334607 h 2169176"/>
                <a:gd name="connsiteX7" fmla="*/ 253840 w 2864351"/>
                <a:gd name="connsiteY7" fmla="*/ 337491 h 2169176"/>
                <a:gd name="connsiteX8" fmla="*/ 190380 w 2864351"/>
                <a:gd name="connsiteY8" fmla="*/ 337491 h 2169176"/>
                <a:gd name="connsiteX9" fmla="*/ 141343 w 2864351"/>
                <a:gd name="connsiteY9" fmla="*/ 334607 h 2169176"/>
                <a:gd name="connsiteX10" fmla="*/ 89421 w 2864351"/>
                <a:gd name="connsiteY10" fmla="*/ 320184 h 2169176"/>
                <a:gd name="connsiteX11" fmla="*/ 66345 w 2864351"/>
                <a:gd name="connsiteY11" fmla="*/ 314415 h 2169176"/>
                <a:gd name="connsiteX12" fmla="*/ 0 w 2864351"/>
                <a:gd name="connsiteY12" fmla="*/ 299992 h 2169176"/>
                <a:gd name="connsiteX13" fmla="*/ 49037 w 2864351"/>
                <a:gd name="connsiteY13" fmla="*/ 493257 h 2169176"/>
                <a:gd name="connsiteX14" fmla="*/ 161534 w 2864351"/>
                <a:gd name="connsiteY14" fmla="*/ 513448 h 2169176"/>
                <a:gd name="connsiteX15" fmla="*/ 204803 w 2864351"/>
                <a:gd name="connsiteY15" fmla="*/ 519218 h 2169176"/>
                <a:gd name="connsiteX16" fmla="*/ 291339 w 2864351"/>
                <a:gd name="connsiteY16" fmla="*/ 513448 h 2169176"/>
                <a:gd name="connsiteX17" fmla="*/ 409605 w 2864351"/>
                <a:gd name="connsiteY17" fmla="*/ 499026 h 2169176"/>
                <a:gd name="connsiteX18" fmla="*/ 623061 w 2864351"/>
                <a:gd name="connsiteY18" fmla="*/ 473065 h 2169176"/>
                <a:gd name="connsiteX19" fmla="*/ 862478 w 2864351"/>
                <a:gd name="connsiteY19" fmla="*/ 438450 h 2169176"/>
                <a:gd name="connsiteX20" fmla="*/ 1159586 w 2864351"/>
                <a:gd name="connsiteY20" fmla="*/ 392298 h 2169176"/>
                <a:gd name="connsiteX21" fmla="*/ 1424964 w 2864351"/>
                <a:gd name="connsiteY21" fmla="*/ 343260 h 2169176"/>
                <a:gd name="connsiteX22" fmla="*/ 1499962 w 2864351"/>
                <a:gd name="connsiteY22" fmla="*/ 328838 h 2169176"/>
                <a:gd name="connsiteX23" fmla="*/ 1580729 w 2864351"/>
                <a:gd name="connsiteY23" fmla="*/ 317300 h 2169176"/>
                <a:gd name="connsiteX24" fmla="*/ 1696111 w 2864351"/>
                <a:gd name="connsiteY24" fmla="*/ 302877 h 2169176"/>
                <a:gd name="connsiteX25" fmla="*/ 1791301 w 2864351"/>
                <a:gd name="connsiteY25" fmla="*/ 294223 h 2169176"/>
                <a:gd name="connsiteX26" fmla="*/ 1973027 w 2864351"/>
                <a:gd name="connsiteY26" fmla="*/ 279800 h 2169176"/>
                <a:gd name="connsiteX27" fmla="*/ 2102832 w 2864351"/>
                <a:gd name="connsiteY27" fmla="*/ 271147 h 2169176"/>
                <a:gd name="connsiteX28" fmla="*/ 2229752 w 2864351"/>
                <a:gd name="connsiteY28" fmla="*/ 265378 h 2169176"/>
                <a:gd name="connsiteX29" fmla="*/ 2362440 w 2864351"/>
                <a:gd name="connsiteY29" fmla="*/ 259609 h 2169176"/>
                <a:gd name="connsiteX30" fmla="*/ 2391286 w 2864351"/>
                <a:gd name="connsiteY30" fmla="*/ 265378 h 2169176"/>
                <a:gd name="connsiteX31" fmla="*/ 2411478 w 2864351"/>
                <a:gd name="connsiteY31" fmla="*/ 271147 h 2169176"/>
                <a:gd name="connsiteX32" fmla="*/ 2425900 w 2864351"/>
                <a:gd name="connsiteY32" fmla="*/ 279800 h 2169176"/>
                <a:gd name="connsiteX33" fmla="*/ 2437439 w 2864351"/>
                <a:gd name="connsiteY33" fmla="*/ 285570 h 2169176"/>
                <a:gd name="connsiteX34" fmla="*/ 2446092 w 2864351"/>
                <a:gd name="connsiteY34" fmla="*/ 294223 h 2169176"/>
                <a:gd name="connsiteX35" fmla="*/ 2451861 w 2864351"/>
                <a:gd name="connsiteY35" fmla="*/ 305761 h 2169176"/>
                <a:gd name="connsiteX36" fmla="*/ 2460515 w 2864351"/>
                <a:gd name="connsiteY36" fmla="*/ 328838 h 2169176"/>
                <a:gd name="connsiteX37" fmla="*/ 2460515 w 2864351"/>
                <a:gd name="connsiteY37" fmla="*/ 346145 h 2169176"/>
                <a:gd name="connsiteX38" fmla="*/ 2454746 w 2864351"/>
                <a:gd name="connsiteY38" fmla="*/ 458642 h 2169176"/>
                <a:gd name="connsiteX39" fmla="*/ 2437439 w 2864351"/>
                <a:gd name="connsiteY39" fmla="*/ 703828 h 2169176"/>
                <a:gd name="connsiteX40" fmla="*/ 2414362 w 2864351"/>
                <a:gd name="connsiteY40" fmla="*/ 1006705 h 2169176"/>
                <a:gd name="connsiteX41" fmla="*/ 2397055 w 2864351"/>
                <a:gd name="connsiteY41" fmla="*/ 1064396 h 2169176"/>
                <a:gd name="connsiteX42" fmla="*/ 2373979 w 2864351"/>
                <a:gd name="connsiteY42" fmla="*/ 1225930 h 2169176"/>
                <a:gd name="connsiteX43" fmla="*/ 2327826 w 2864351"/>
                <a:gd name="connsiteY43" fmla="*/ 1514385 h 2169176"/>
                <a:gd name="connsiteX44" fmla="*/ 2278789 w 2864351"/>
                <a:gd name="connsiteY44" fmla="*/ 1811493 h 2169176"/>
                <a:gd name="connsiteX45" fmla="*/ 2316288 w 2864351"/>
                <a:gd name="connsiteY45" fmla="*/ 2120139 h 2169176"/>
                <a:gd name="connsiteX46" fmla="*/ 2336480 w 2864351"/>
                <a:gd name="connsiteY46" fmla="*/ 2143215 h 2169176"/>
                <a:gd name="connsiteX47" fmla="*/ 2356671 w 2864351"/>
                <a:gd name="connsiteY47" fmla="*/ 2157638 h 2169176"/>
                <a:gd name="connsiteX48" fmla="*/ 2373979 w 2864351"/>
                <a:gd name="connsiteY48" fmla="*/ 2166291 h 2169176"/>
                <a:gd name="connsiteX49" fmla="*/ 2391286 w 2864351"/>
                <a:gd name="connsiteY49" fmla="*/ 2169176 h 2169176"/>
                <a:gd name="connsiteX50" fmla="*/ 2408593 w 2864351"/>
                <a:gd name="connsiteY50" fmla="*/ 2169176 h 2169176"/>
                <a:gd name="connsiteX51" fmla="*/ 2423016 w 2864351"/>
                <a:gd name="connsiteY51" fmla="*/ 2166291 h 2169176"/>
                <a:gd name="connsiteX52" fmla="*/ 2440323 w 2864351"/>
                <a:gd name="connsiteY52" fmla="*/ 2154753 h 2169176"/>
                <a:gd name="connsiteX53" fmla="*/ 2460515 w 2864351"/>
                <a:gd name="connsiteY53" fmla="*/ 2134561 h 2169176"/>
                <a:gd name="connsiteX54" fmla="*/ 2477822 w 2864351"/>
                <a:gd name="connsiteY54" fmla="*/ 2105716 h 2169176"/>
                <a:gd name="connsiteX55" fmla="*/ 2486476 w 2864351"/>
                <a:gd name="connsiteY55" fmla="*/ 2079755 h 2169176"/>
                <a:gd name="connsiteX56" fmla="*/ 2492245 w 2864351"/>
                <a:gd name="connsiteY56" fmla="*/ 2062448 h 2169176"/>
                <a:gd name="connsiteX57" fmla="*/ 2506668 w 2864351"/>
                <a:gd name="connsiteY57" fmla="*/ 2010526 h 2169176"/>
                <a:gd name="connsiteX58" fmla="*/ 2518206 w 2864351"/>
                <a:gd name="connsiteY58" fmla="*/ 1973027 h 2169176"/>
                <a:gd name="connsiteX59" fmla="*/ 2532628 w 2864351"/>
                <a:gd name="connsiteY59" fmla="*/ 1903798 h 2169176"/>
                <a:gd name="connsiteX60" fmla="*/ 2544167 w 2864351"/>
                <a:gd name="connsiteY60" fmla="*/ 1840338 h 2169176"/>
                <a:gd name="connsiteX61" fmla="*/ 2558589 w 2864351"/>
                <a:gd name="connsiteY61" fmla="*/ 1724956 h 2169176"/>
                <a:gd name="connsiteX62" fmla="*/ 2584550 w 2864351"/>
                <a:gd name="connsiteY62" fmla="*/ 1540346 h 2169176"/>
                <a:gd name="connsiteX63" fmla="*/ 2616280 w 2864351"/>
                <a:gd name="connsiteY63" fmla="*/ 1335543 h 2169176"/>
                <a:gd name="connsiteX64" fmla="*/ 2650895 w 2864351"/>
                <a:gd name="connsiteY64" fmla="*/ 1099011 h 2169176"/>
                <a:gd name="connsiteX65" fmla="*/ 2679740 w 2864351"/>
                <a:gd name="connsiteY65" fmla="*/ 894208 h 2169176"/>
                <a:gd name="connsiteX66" fmla="*/ 2708586 w 2864351"/>
                <a:gd name="connsiteY66" fmla="*/ 692290 h 2169176"/>
                <a:gd name="connsiteX67" fmla="*/ 2725893 w 2864351"/>
                <a:gd name="connsiteY67" fmla="*/ 568255 h 2169176"/>
                <a:gd name="connsiteX68" fmla="*/ 2734546 w 2864351"/>
                <a:gd name="connsiteY68" fmla="*/ 530756 h 2169176"/>
                <a:gd name="connsiteX69" fmla="*/ 2746085 w 2864351"/>
                <a:gd name="connsiteY69" fmla="*/ 501910 h 2169176"/>
                <a:gd name="connsiteX70" fmla="*/ 2757623 w 2864351"/>
                <a:gd name="connsiteY70" fmla="*/ 475949 h 2169176"/>
                <a:gd name="connsiteX71" fmla="*/ 2774930 w 2864351"/>
                <a:gd name="connsiteY71" fmla="*/ 447104 h 2169176"/>
                <a:gd name="connsiteX72" fmla="*/ 2795122 w 2864351"/>
                <a:gd name="connsiteY72" fmla="*/ 418259 h 2169176"/>
                <a:gd name="connsiteX73" fmla="*/ 2821083 w 2864351"/>
                <a:gd name="connsiteY73" fmla="*/ 392298 h 2169176"/>
                <a:gd name="connsiteX74" fmla="*/ 2835505 w 2864351"/>
                <a:gd name="connsiteY74" fmla="*/ 377875 h 2169176"/>
                <a:gd name="connsiteX75" fmla="*/ 2847044 w 2864351"/>
                <a:gd name="connsiteY75" fmla="*/ 366337 h 2169176"/>
                <a:gd name="connsiteX76" fmla="*/ 2855697 w 2864351"/>
                <a:gd name="connsiteY76" fmla="*/ 351914 h 2169176"/>
                <a:gd name="connsiteX77" fmla="*/ 2861466 w 2864351"/>
                <a:gd name="connsiteY77" fmla="*/ 340376 h 2169176"/>
                <a:gd name="connsiteX78" fmla="*/ 2864351 w 2864351"/>
                <a:gd name="connsiteY78" fmla="*/ 325953 h 2169176"/>
                <a:gd name="connsiteX79" fmla="*/ 2864351 w 2864351"/>
                <a:gd name="connsiteY79" fmla="*/ 314415 h 2169176"/>
                <a:gd name="connsiteX80" fmla="*/ 2861466 w 2864351"/>
                <a:gd name="connsiteY80" fmla="*/ 299992 h 2169176"/>
                <a:gd name="connsiteX81" fmla="*/ 2858582 w 2864351"/>
                <a:gd name="connsiteY81" fmla="*/ 285570 h 2169176"/>
                <a:gd name="connsiteX82" fmla="*/ 2844159 w 2864351"/>
                <a:gd name="connsiteY82" fmla="*/ 259609 h 2169176"/>
                <a:gd name="connsiteX83" fmla="*/ 2815314 w 2864351"/>
                <a:gd name="connsiteY83" fmla="*/ 224994 h 2169176"/>
                <a:gd name="connsiteX84" fmla="*/ 2754738 w 2864351"/>
                <a:gd name="connsiteY84" fmla="*/ 173072 h 2169176"/>
                <a:gd name="connsiteX85" fmla="*/ 2679740 w 2864351"/>
                <a:gd name="connsiteY85" fmla="*/ 112497 h 2169176"/>
                <a:gd name="connsiteX86" fmla="*/ 2584550 w 2864351"/>
                <a:gd name="connsiteY86" fmla="*/ 46153 h 2169176"/>
                <a:gd name="connsiteX87" fmla="*/ 2526859 w 2864351"/>
                <a:gd name="connsiteY87" fmla="*/ 14423 h 2169176"/>
                <a:gd name="connsiteX88" fmla="*/ 2500899 w 2864351"/>
                <a:gd name="connsiteY88" fmla="*/ 5769 h 2169176"/>
                <a:gd name="connsiteX89" fmla="*/ 2477822 w 2864351"/>
                <a:gd name="connsiteY89" fmla="*/ 0 h 2169176"/>
                <a:gd name="connsiteX90" fmla="*/ 2463399 w 2864351"/>
                <a:gd name="connsiteY90" fmla="*/ 0 h 2169176"/>
                <a:gd name="connsiteX91" fmla="*/ 2448977 w 2864351"/>
                <a:gd name="connsiteY91" fmla="*/ 5769 h 2169176"/>
                <a:gd name="connsiteX92" fmla="*/ 2437439 w 2864351"/>
                <a:gd name="connsiteY92" fmla="*/ 14423 h 2169176"/>
                <a:gd name="connsiteX93" fmla="*/ 2391286 w 2864351"/>
                <a:gd name="connsiteY93" fmla="*/ 28845 h 2169176"/>
                <a:gd name="connsiteX94" fmla="*/ 2264366 w 2864351"/>
                <a:gd name="connsiteY94" fmla="*/ 57691 h 2169176"/>
                <a:gd name="connsiteX95" fmla="*/ 2229752 w 2864351"/>
                <a:gd name="connsiteY95" fmla="*/ 63460 h 2169176"/>
                <a:gd name="connsiteX96" fmla="*/ 2125908 w 2864351"/>
                <a:gd name="connsiteY96" fmla="*/ 77883 h 2169176"/>
                <a:gd name="connsiteX97" fmla="*/ 1900914 w 2864351"/>
                <a:gd name="connsiteY97" fmla="*/ 106728 h 2169176"/>
                <a:gd name="connsiteX98" fmla="*/ 1664381 w 2864351"/>
                <a:gd name="connsiteY98" fmla="*/ 138458 h 2169176"/>
                <a:gd name="connsiteX99" fmla="*/ 1471117 w 2864351"/>
                <a:gd name="connsiteY99" fmla="*/ 164419 h 2169176"/>
                <a:gd name="connsiteX100" fmla="*/ 1387465 w 2864351"/>
                <a:gd name="connsiteY100" fmla="*/ 175957 h 2169176"/>
                <a:gd name="connsiteX101" fmla="*/ 928823 w 2864351"/>
                <a:gd name="connsiteY101" fmla="*/ 256724 h 216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864351" h="2169176">
                  <a:moveTo>
                    <a:pt x="928823" y="256724"/>
                  </a:moveTo>
                  <a:lnTo>
                    <a:pt x="793249" y="276916"/>
                  </a:lnTo>
                  <a:lnTo>
                    <a:pt x="651907" y="297108"/>
                  </a:lnTo>
                  <a:lnTo>
                    <a:pt x="533640" y="314415"/>
                  </a:lnTo>
                  <a:lnTo>
                    <a:pt x="447104" y="325953"/>
                  </a:lnTo>
                  <a:lnTo>
                    <a:pt x="392298" y="331722"/>
                  </a:lnTo>
                  <a:lnTo>
                    <a:pt x="331722" y="334607"/>
                  </a:lnTo>
                  <a:lnTo>
                    <a:pt x="253840" y="337491"/>
                  </a:lnTo>
                  <a:lnTo>
                    <a:pt x="190380" y="337491"/>
                  </a:lnTo>
                  <a:lnTo>
                    <a:pt x="141343" y="334607"/>
                  </a:lnTo>
                  <a:lnTo>
                    <a:pt x="89421" y="320184"/>
                  </a:lnTo>
                  <a:lnTo>
                    <a:pt x="66345" y="314415"/>
                  </a:lnTo>
                  <a:lnTo>
                    <a:pt x="0" y="299992"/>
                  </a:lnTo>
                  <a:lnTo>
                    <a:pt x="49037" y="493257"/>
                  </a:lnTo>
                  <a:lnTo>
                    <a:pt x="161534" y="513448"/>
                  </a:lnTo>
                  <a:lnTo>
                    <a:pt x="204803" y="519218"/>
                  </a:lnTo>
                  <a:lnTo>
                    <a:pt x="291339" y="513448"/>
                  </a:lnTo>
                  <a:lnTo>
                    <a:pt x="409605" y="499026"/>
                  </a:lnTo>
                  <a:lnTo>
                    <a:pt x="623061" y="473065"/>
                  </a:lnTo>
                  <a:lnTo>
                    <a:pt x="862478" y="438450"/>
                  </a:lnTo>
                  <a:lnTo>
                    <a:pt x="1159586" y="392298"/>
                  </a:lnTo>
                  <a:lnTo>
                    <a:pt x="1424964" y="343260"/>
                  </a:lnTo>
                  <a:lnTo>
                    <a:pt x="1499962" y="328838"/>
                  </a:lnTo>
                  <a:lnTo>
                    <a:pt x="1580729" y="317300"/>
                  </a:lnTo>
                  <a:lnTo>
                    <a:pt x="1696111" y="302877"/>
                  </a:lnTo>
                  <a:lnTo>
                    <a:pt x="1791301" y="294223"/>
                  </a:lnTo>
                  <a:lnTo>
                    <a:pt x="1973027" y="279800"/>
                  </a:lnTo>
                  <a:lnTo>
                    <a:pt x="2102832" y="271147"/>
                  </a:lnTo>
                  <a:lnTo>
                    <a:pt x="2229752" y="265378"/>
                  </a:lnTo>
                  <a:lnTo>
                    <a:pt x="2362440" y="259609"/>
                  </a:lnTo>
                  <a:lnTo>
                    <a:pt x="2391286" y="265378"/>
                  </a:lnTo>
                  <a:lnTo>
                    <a:pt x="2411478" y="271147"/>
                  </a:lnTo>
                  <a:lnTo>
                    <a:pt x="2425900" y="279800"/>
                  </a:lnTo>
                  <a:lnTo>
                    <a:pt x="2437439" y="285570"/>
                  </a:lnTo>
                  <a:lnTo>
                    <a:pt x="2446092" y="294223"/>
                  </a:lnTo>
                  <a:lnTo>
                    <a:pt x="2451861" y="305761"/>
                  </a:lnTo>
                  <a:lnTo>
                    <a:pt x="2460515" y="328838"/>
                  </a:lnTo>
                  <a:lnTo>
                    <a:pt x="2460515" y="346145"/>
                  </a:lnTo>
                  <a:lnTo>
                    <a:pt x="2454746" y="458642"/>
                  </a:lnTo>
                  <a:lnTo>
                    <a:pt x="2437439" y="703828"/>
                  </a:lnTo>
                  <a:lnTo>
                    <a:pt x="2414362" y="1006705"/>
                  </a:lnTo>
                  <a:lnTo>
                    <a:pt x="2397055" y="1064396"/>
                  </a:lnTo>
                  <a:lnTo>
                    <a:pt x="2373979" y="1225930"/>
                  </a:lnTo>
                  <a:lnTo>
                    <a:pt x="2327826" y="1514385"/>
                  </a:lnTo>
                  <a:lnTo>
                    <a:pt x="2278789" y="1811493"/>
                  </a:lnTo>
                  <a:lnTo>
                    <a:pt x="2316288" y="2120139"/>
                  </a:lnTo>
                  <a:lnTo>
                    <a:pt x="2336480" y="2143215"/>
                  </a:lnTo>
                  <a:lnTo>
                    <a:pt x="2356671" y="2157638"/>
                  </a:lnTo>
                  <a:lnTo>
                    <a:pt x="2373979" y="2166291"/>
                  </a:lnTo>
                  <a:lnTo>
                    <a:pt x="2391286" y="2169176"/>
                  </a:lnTo>
                  <a:lnTo>
                    <a:pt x="2408593" y="2169176"/>
                  </a:lnTo>
                  <a:lnTo>
                    <a:pt x="2423016" y="2166291"/>
                  </a:lnTo>
                  <a:lnTo>
                    <a:pt x="2440323" y="2154753"/>
                  </a:lnTo>
                  <a:lnTo>
                    <a:pt x="2460515" y="2134561"/>
                  </a:lnTo>
                  <a:lnTo>
                    <a:pt x="2477822" y="2105716"/>
                  </a:lnTo>
                  <a:lnTo>
                    <a:pt x="2486476" y="2079755"/>
                  </a:lnTo>
                  <a:lnTo>
                    <a:pt x="2492245" y="2062448"/>
                  </a:lnTo>
                  <a:lnTo>
                    <a:pt x="2506668" y="2010526"/>
                  </a:lnTo>
                  <a:lnTo>
                    <a:pt x="2518206" y="1973027"/>
                  </a:lnTo>
                  <a:lnTo>
                    <a:pt x="2532628" y="1903798"/>
                  </a:lnTo>
                  <a:lnTo>
                    <a:pt x="2544167" y="1840338"/>
                  </a:lnTo>
                  <a:lnTo>
                    <a:pt x="2558589" y="1724956"/>
                  </a:lnTo>
                  <a:lnTo>
                    <a:pt x="2584550" y="1540346"/>
                  </a:lnTo>
                  <a:lnTo>
                    <a:pt x="2616280" y="1335543"/>
                  </a:lnTo>
                  <a:lnTo>
                    <a:pt x="2650895" y="1099011"/>
                  </a:lnTo>
                  <a:lnTo>
                    <a:pt x="2679740" y="894208"/>
                  </a:lnTo>
                  <a:lnTo>
                    <a:pt x="2708586" y="692290"/>
                  </a:lnTo>
                  <a:lnTo>
                    <a:pt x="2725893" y="568255"/>
                  </a:lnTo>
                  <a:lnTo>
                    <a:pt x="2734546" y="530756"/>
                  </a:lnTo>
                  <a:lnTo>
                    <a:pt x="2746085" y="501910"/>
                  </a:lnTo>
                  <a:lnTo>
                    <a:pt x="2757623" y="475949"/>
                  </a:lnTo>
                  <a:lnTo>
                    <a:pt x="2774930" y="447104"/>
                  </a:lnTo>
                  <a:lnTo>
                    <a:pt x="2795122" y="418259"/>
                  </a:lnTo>
                  <a:lnTo>
                    <a:pt x="2821083" y="392298"/>
                  </a:lnTo>
                  <a:lnTo>
                    <a:pt x="2835505" y="377875"/>
                  </a:lnTo>
                  <a:lnTo>
                    <a:pt x="2847044" y="366337"/>
                  </a:lnTo>
                  <a:lnTo>
                    <a:pt x="2855697" y="351914"/>
                  </a:lnTo>
                  <a:lnTo>
                    <a:pt x="2861466" y="340376"/>
                  </a:lnTo>
                  <a:lnTo>
                    <a:pt x="2864351" y="325953"/>
                  </a:lnTo>
                  <a:lnTo>
                    <a:pt x="2864351" y="314415"/>
                  </a:lnTo>
                  <a:lnTo>
                    <a:pt x="2861466" y="299992"/>
                  </a:lnTo>
                  <a:lnTo>
                    <a:pt x="2858582" y="285570"/>
                  </a:lnTo>
                  <a:lnTo>
                    <a:pt x="2844159" y="259609"/>
                  </a:lnTo>
                  <a:lnTo>
                    <a:pt x="2815314" y="224994"/>
                  </a:lnTo>
                  <a:lnTo>
                    <a:pt x="2754738" y="173072"/>
                  </a:lnTo>
                  <a:lnTo>
                    <a:pt x="2679740" y="112497"/>
                  </a:lnTo>
                  <a:lnTo>
                    <a:pt x="2584550" y="46153"/>
                  </a:lnTo>
                  <a:lnTo>
                    <a:pt x="2526859" y="14423"/>
                  </a:lnTo>
                  <a:lnTo>
                    <a:pt x="2500899" y="5769"/>
                  </a:lnTo>
                  <a:lnTo>
                    <a:pt x="2477822" y="0"/>
                  </a:lnTo>
                  <a:lnTo>
                    <a:pt x="2463399" y="0"/>
                  </a:lnTo>
                  <a:lnTo>
                    <a:pt x="2448977" y="5769"/>
                  </a:lnTo>
                  <a:lnTo>
                    <a:pt x="2437439" y="14423"/>
                  </a:lnTo>
                  <a:lnTo>
                    <a:pt x="2391286" y="28845"/>
                  </a:lnTo>
                  <a:lnTo>
                    <a:pt x="2264366" y="57691"/>
                  </a:lnTo>
                  <a:lnTo>
                    <a:pt x="2229752" y="63460"/>
                  </a:lnTo>
                  <a:lnTo>
                    <a:pt x="2125908" y="77883"/>
                  </a:lnTo>
                  <a:lnTo>
                    <a:pt x="1900914" y="106728"/>
                  </a:lnTo>
                  <a:lnTo>
                    <a:pt x="1664381" y="138458"/>
                  </a:lnTo>
                  <a:lnTo>
                    <a:pt x="1471117" y="164419"/>
                  </a:lnTo>
                  <a:lnTo>
                    <a:pt x="1387465" y="175957"/>
                  </a:lnTo>
                  <a:lnTo>
                    <a:pt x="928823" y="256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49F133AB-9C35-4A73-AE88-A0119485118E}"/>
                </a:ext>
              </a:extLst>
            </p:cNvPr>
            <p:cNvSpPr/>
            <p:nvPr/>
          </p:nvSpPr>
          <p:spPr>
            <a:xfrm rot="16200000">
              <a:off x="3902869" y="4071144"/>
              <a:ext cx="2524125" cy="515937"/>
            </a:xfrm>
            <a:custGeom>
              <a:avLst/>
              <a:gdLst>
                <a:gd name="connsiteX0" fmla="*/ 1338262 w 2524125"/>
                <a:gd name="connsiteY0" fmla="*/ 173832 h 516732"/>
                <a:gd name="connsiteX1" fmla="*/ 1135856 w 2524125"/>
                <a:gd name="connsiteY1" fmla="*/ 173832 h 516732"/>
                <a:gd name="connsiteX2" fmla="*/ 952500 w 2524125"/>
                <a:gd name="connsiteY2" fmla="*/ 171450 h 516732"/>
                <a:gd name="connsiteX3" fmla="*/ 747712 w 2524125"/>
                <a:gd name="connsiteY3" fmla="*/ 173832 h 516732"/>
                <a:gd name="connsiteX4" fmla="*/ 564356 w 2524125"/>
                <a:gd name="connsiteY4" fmla="*/ 173832 h 516732"/>
                <a:gd name="connsiteX5" fmla="*/ 333375 w 2524125"/>
                <a:gd name="connsiteY5" fmla="*/ 173832 h 516732"/>
                <a:gd name="connsiteX6" fmla="*/ 0 w 2524125"/>
                <a:gd name="connsiteY6" fmla="*/ 173832 h 516732"/>
                <a:gd name="connsiteX7" fmla="*/ 16668 w 2524125"/>
                <a:gd name="connsiteY7" fmla="*/ 397669 h 516732"/>
                <a:gd name="connsiteX8" fmla="*/ 185737 w 2524125"/>
                <a:gd name="connsiteY8" fmla="*/ 400050 h 516732"/>
                <a:gd name="connsiteX9" fmla="*/ 376237 w 2524125"/>
                <a:gd name="connsiteY9" fmla="*/ 407194 h 516732"/>
                <a:gd name="connsiteX10" fmla="*/ 611981 w 2524125"/>
                <a:gd name="connsiteY10" fmla="*/ 414338 h 516732"/>
                <a:gd name="connsiteX11" fmla="*/ 845343 w 2524125"/>
                <a:gd name="connsiteY11" fmla="*/ 419100 h 516732"/>
                <a:gd name="connsiteX12" fmla="*/ 1107281 w 2524125"/>
                <a:gd name="connsiteY12" fmla="*/ 419100 h 516732"/>
                <a:gd name="connsiteX13" fmla="*/ 1293018 w 2524125"/>
                <a:gd name="connsiteY13" fmla="*/ 419100 h 516732"/>
                <a:gd name="connsiteX14" fmla="*/ 1490662 w 2524125"/>
                <a:gd name="connsiteY14" fmla="*/ 419100 h 516732"/>
                <a:gd name="connsiteX15" fmla="*/ 1647825 w 2524125"/>
                <a:gd name="connsiteY15" fmla="*/ 419100 h 516732"/>
                <a:gd name="connsiteX16" fmla="*/ 1781175 w 2524125"/>
                <a:gd name="connsiteY16" fmla="*/ 442913 h 516732"/>
                <a:gd name="connsiteX17" fmla="*/ 1847850 w 2524125"/>
                <a:gd name="connsiteY17" fmla="*/ 438150 h 516732"/>
                <a:gd name="connsiteX18" fmla="*/ 1907381 w 2524125"/>
                <a:gd name="connsiteY18" fmla="*/ 433388 h 516732"/>
                <a:gd name="connsiteX19" fmla="*/ 1962150 w 2524125"/>
                <a:gd name="connsiteY19" fmla="*/ 433388 h 516732"/>
                <a:gd name="connsiteX20" fmla="*/ 2016918 w 2524125"/>
                <a:gd name="connsiteY20" fmla="*/ 433388 h 516732"/>
                <a:gd name="connsiteX21" fmla="*/ 2064543 w 2524125"/>
                <a:gd name="connsiteY21" fmla="*/ 435769 h 516732"/>
                <a:gd name="connsiteX22" fmla="*/ 2116931 w 2524125"/>
                <a:gd name="connsiteY22" fmla="*/ 440532 h 516732"/>
                <a:gd name="connsiteX23" fmla="*/ 2166937 w 2524125"/>
                <a:gd name="connsiteY23" fmla="*/ 450057 h 516732"/>
                <a:gd name="connsiteX24" fmla="*/ 2190750 w 2524125"/>
                <a:gd name="connsiteY24" fmla="*/ 457200 h 516732"/>
                <a:gd name="connsiteX25" fmla="*/ 2202656 w 2524125"/>
                <a:gd name="connsiteY25" fmla="*/ 461963 h 516732"/>
                <a:gd name="connsiteX26" fmla="*/ 2214562 w 2524125"/>
                <a:gd name="connsiteY26" fmla="*/ 471488 h 516732"/>
                <a:gd name="connsiteX27" fmla="*/ 2233612 w 2524125"/>
                <a:gd name="connsiteY27" fmla="*/ 488157 h 516732"/>
                <a:gd name="connsiteX28" fmla="*/ 2252662 w 2524125"/>
                <a:gd name="connsiteY28" fmla="*/ 500063 h 516732"/>
                <a:gd name="connsiteX29" fmla="*/ 2281237 w 2524125"/>
                <a:gd name="connsiteY29" fmla="*/ 511969 h 516732"/>
                <a:gd name="connsiteX30" fmla="*/ 2309812 w 2524125"/>
                <a:gd name="connsiteY30" fmla="*/ 516732 h 516732"/>
                <a:gd name="connsiteX31" fmla="*/ 2326481 w 2524125"/>
                <a:gd name="connsiteY31" fmla="*/ 516732 h 516732"/>
                <a:gd name="connsiteX32" fmla="*/ 2343150 w 2524125"/>
                <a:gd name="connsiteY32" fmla="*/ 509588 h 516732"/>
                <a:gd name="connsiteX33" fmla="*/ 2366962 w 2524125"/>
                <a:gd name="connsiteY33" fmla="*/ 492919 h 516732"/>
                <a:gd name="connsiteX34" fmla="*/ 2386012 w 2524125"/>
                <a:gd name="connsiteY34" fmla="*/ 471488 h 516732"/>
                <a:gd name="connsiteX35" fmla="*/ 2407443 w 2524125"/>
                <a:gd name="connsiteY35" fmla="*/ 435769 h 516732"/>
                <a:gd name="connsiteX36" fmla="*/ 2428875 w 2524125"/>
                <a:gd name="connsiteY36" fmla="*/ 397669 h 516732"/>
                <a:gd name="connsiteX37" fmla="*/ 2450306 w 2524125"/>
                <a:gd name="connsiteY37" fmla="*/ 364332 h 516732"/>
                <a:gd name="connsiteX38" fmla="*/ 2466975 w 2524125"/>
                <a:gd name="connsiteY38" fmla="*/ 330994 h 516732"/>
                <a:gd name="connsiteX39" fmla="*/ 2483643 w 2524125"/>
                <a:gd name="connsiteY39" fmla="*/ 288132 h 516732"/>
                <a:gd name="connsiteX40" fmla="*/ 2493168 w 2524125"/>
                <a:gd name="connsiteY40" fmla="*/ 254794 h 516732"/>
                <a:gd name="connsiteX41" fmla="*/ 2505075 w 2524125"/>
                <a:gd name="connsiteY41" fmla="*/ 207169 h 516732"/>
                <a:gd name="connsiteX42" fmla="*/ 2512218 w 2524125"/>
                <a:gd name="connsiteY42" fmla="*/ 161925 h 516732"/>
                <a:gd name="connsiteX43" fmla="*/ 2521743 w 2524125"/>
                <a:gd name="connsiteY43" fmla="*/ 102394 h 516732"/>
                <a:gd name="connsiteX44" fmla="*/ 2524125 w 2524125"/>
                <a:gd name="connsiteY44" fmla="*/ 57150 h 516732"/>
                <a:gd name="connsiteX45" fmla="*/ 2521743 w 2524125"/>
                <a:gd name="connsiteY45" fmla="*/ 28575 h 516732"/>
                <a:gd name="connsiteX46" fmla="*/ 2516981 w 2524125"/>
                <a:gd name="connsiteY46" fmla="*/ 11907 h 516732"/>
                <a:gd name="connsiteX47" fmla="*/ 2509837 w 2524125"/>
                <a:gd name="connsiteY47" fmla="*/ 2382 h 516732"/>
                <a:gd name="connsiteX48" fmla="*/ 2502693 w 2524125"/>
                <a:gd name="connsiteY48" fmla="*/ 0 h 516732"/>
                <a:gd name="connsiteX49" fmla="*/ 2490787 w 2524125"/>
                <a:gd name="connsiteY49" fmla="*/ 0 h 516732"/>
                <a:gd name="connsiteX50" fmla="*/ 2471737 w 2524125"/>
                <a:gd name="connsiteY50" fmla="*/ 7144 h 516732"/>
                <a:gd name="connsiteX51" fmla="*/ 2450306 w 2524125"/>
                <a:gd name="connsiteY51" fmla="*/ 21432 h 516732"/>
                <a:gd name="connsiteX52" fmla="*/ 2433637 w 2524125"/>
                <a:gd name="connsiteY52" fmla="*/ 42863 h 516732"/>
                <a:gd name="connsiteX53" fmla="*/ 2407443 w 2524125"/>
                <a:gd name="connsiteY53" fmla="*/ 76200 h 516732"/>
                <a:gd name="connsiteX54" fmla="*/ 2364581 w 2524125"/>
                <a:gd name="connsiteY54" fmla="*/ 119063 h 516732"/>
                <a:gd name="connsiteX55" fmla="*/ 2324100 w 2524125"/>
                <a:gd name="connsiteY55" fmla="*/ 142875 h 516732"/>
                <a:gd name="connsiteX56" fmla="*/ 2290762 w 2524125"/>
                <a:gd name="connsiteY56" fmla="*/ 154782 h 516732"/>
                <a:gd name="connsiteX57" fmla="*/ 2243137 w 2524125"/>
                <a:gd name="connsiteY57" fmla="*/ 166688 h 516732"/>
                <a:gd name="connsiteX58" fmla="*/ 2197893 w 2524125"/>
                <a:gd name="connsiteY58" fmla="*/ 173832 h 516732"/>
                <a:gd name="connsiteX59" fmla="*/ 2100262 w 2524125"/>
                <a:gd name="connsiteY59" fmla="*/ 176213 h 516732"/>
                <a:gd name="connsiteX60" fmla="*/ 2005012 w 2524125"/>
                <a:gd name="connsiteY60" fmla="*/ 183357 h 516732"/>
                <a:gd name="connsiteX61" fmla="*/ 1845468 w 2524125"/>
                <a:gd name="connsiteY61" fmla="*/ 183357 h 516732"/>
                <a:gd name="connsiteX62" fmla="*/ 1738312 w 2524125"/>
                <a:gd name="connsiteY62" fmla="*/ 173832 h 516732"/>
                <a:gd name="connsiteX63" fmla="*/ 1338262 w 2524125"/>
                <a:gd name="connsiteY63" fmla="*/ 173832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4125" h="516732">
                  <a:moveTo>
                    <a:pt x="1338262" y="173832"/>
                  </a:moveTo>
                  <a:lnTo>
                    <a:pt x="1135856" y="173832"/>
                  </a:lnTo>
                  <a:lnTo>
                    <a:pt x="952500" y="171450"/>
                  </a:lnTo>
                  <a:lnTo>
                    <a:pt x="747712" y="173832"/>
                  </a:lnTo>
                  <a:lnTo>
                    <a:pt x="564356" y="173832"/>
                  </a:lnTo>
                  <a:lnTo>
                    <a:pt x="333375" y="173832"/>
                  </a:lnTo>
                  <a:lnTo>
                    <a:pt x="0" y="173832"/>
                  </a:lnTo>
                  <a:lnTo>
                    <a:pt x="16668" y="397669"/>
                  </a:lnTo>
                  <a:lnTo>
                    <a:pt x="185737" y="400050"/>
                  </a:lnTo>
                  <a:lnTo>
                    <a:pt x="376237" y="407194"/>
                  </a:lnTo>
                  <a:lnTo>
                    <a:pt x="611981" y="414338"/>
                  </a:lnTo>
                  <a:lnTo>
                    <a:pt x="845343" y="419100"/>
                  </a:lnTo>
                  <a:lnTo>
                    <a:pt x="1107281" y="419100"/>
                  </a:lnTo>
                  <a:lnTo>
                    <a:pt x="1293018" y="419100"/>
                  </a:lnTo>
                  <a:lnTo>
                    <a:pt x="1490662" y="419100"/>
                  </a:lnTo>
                  <a:lnTo>
                    <a:pt x="1647825" y="419100"/>
                  </a:lnTo>
                  <a:lnTo>
                    <a:pt x="1781175" y="442913"/>
                  </a:lnTo>
                  <a:lnTo>
                    <a:pt x="1847850" y="438150"/>
                  </a:lnTo>
                  <a:lnTo>
                    <a:pt x="1907381" y="433388"/>
                  </a:lnTo>
                  <a:lnTo>
                    <a:pt x="1962150" y="433388"/>
                  </a:lnTo>
                  <a:lnTo>
                    <a:pt x="2016918" y="433388"/>
                  </a:lnTo>
                  <a:lnTo>
                    <a:pt x="2064543" y="435769"/>
                  </a:lnTo>
                  <a:lnTo>
                    <a:pt x="2116931" y="440532"/>
                  </a:lnTo>
                  <a:lnTo>
                    <a:pt x="2166937" y="450057"/>
                  </a:lnTo>
                  <a:lnTo>
                    <a:pt x="2190750" y="457200"/>
                  </a:lnTo>
                  <a:lnTo>
                    <a:pt x="2202656" y="461963"/>
                  </a:lnTo>
                  <a:lnTo>
                    <a:pt x="2214562" y="471488"/>
                  </a:lnTo>
                  <a:lnTo>
                    <a:pt x="2233612" y="488157"/>
                  </a:lnTo>
                  <a:lnTo>
                    <a:pt x="2252662" y="500063"/>
                  </a:lnTo>
                  <a:lnTo>
                    <a:pt x="2281237" y="511969"/>
                  </a:lnTo>
                  <a:lnTo>
                    <a:pt x="2309812" y="516732"/>
                  </a:lnTo>
                  <a:lnTo>
                    <a:pt x="2326481" y="516732"/>
                  </a:lnTo>
                  <a:lnTo>
                    <a:pt x="2343150" y="509588"/>
                  </a:lnTo>
                  <a:lnTo>
                    <a:pt x="2366962" y="492919"/>
                  </a:lnTo>
                  <a:lnTo>
                    <a:pt x="2386012" y="471488"/>
                  </a:lnTo>
                  <a:lnTo>
                    <a:pt x="2407443" y="435769"/>
                  </a:lnTo>
                  <a:lnTo>
                    <a:pt x="2428875" y="397669"/>
                  </a:lnTo>
                  <a:lnTo>
                    <a:pt x="2450306" y="364332"/>
                  </a:lnTo>
                  <a:lnTo>
                    <a:pt x="2466975" y="330994"/>
                  </a:lnTo>
                  <a:lnTo>
                    <a:pt x="2483643" y="288132"/>
                  </a:lnTo>
                  <a:lnTo>
                    <a:pt x="2493168" y="254794"/>
                  </a:lnTo>
                  <a:lnTo>
                    <a:pt x="2505075" y="207169"/>
                  </a:lnTo>
                  <a:lnTo>
                    <a:pt x="2512218" y="161925"/>
                  </a:lnTo>
                  <a:lnTo>
                    <a:pt x="2521743" y="102394"/>
                  </a:lnTo>
                  <a:lnTo>
                    <a:pt x="2524125" y="57150"/>
                  </a:lnTo>
                  <a:lnTo>
                    <a:pt x="2521743" y="28575"/>
                  </a:lnTo>
                  <a:lnTo>
                    <a:pt x="2516981" y="11907"/>
                  </a:lnTo>
                  <a:lnTo>
                    <a:pt x="2509837" y="2382"/>
                  </a:lnTo>
                  <a:lnTo>
                    <a:pt x="2502693" y="0"/>
                  </a:lnTo>
                  <a:lnTo>
                    <a:pt x="2490787" y="0"/>
                  </a:lnTo>
                  <a:lnTo>
                    <a:pt x="2471737" y="7144"/>
                  </a:lnTo>
                  <a:lnTo>
                    <a:pt x="2450306" y="21432"/>
                  </a:lnTo>
                  <a:lnTo>
                    <a:pt x="2433637" y="42863"/>
                  </a:lnTo>
                  <a:lnTo>
                    <a:pt x="2407443" y="76200"/>
                  </a:lnTo>
                  <a:lnTo>
                    <a:pt x="2364581" y="119063"/>
                  </a:lnTo>
                  <a:lnTo>
                    <a:pt x="2324100" y="142875"/>
                  </a:lnTo>
                  <a:lnTo>
                    <a:pt x="2290762" y="154782"/>
                  </a:lnTo>
                  <a:lnTo>
                    <a:pt x="2243137" y="166688"/>
                  </a:lnTo>
                  <a:lnTo>
                    <a:pt x="2197893" y="173832"/>
                  </a:lnTo>
                  <a:lnTo>
                    <a:pt x="2100262" y="176213"/>
                  </a:lnTo>
                  <a:lnTo>
                    <a:pt x="2005012" y="183357"/>
                  </a:lnTo>
                  <a:lnTo>
                    <a:pt x="1845468" y="183357"/>
                  </a:lnTo>
                  <a:lnTo>
                    <a:pt x="1738312" y="173832"/>
                  </a:lnTo>
                  <a:lnTo>
                    <a:pt x="1338262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B927AB89-37A5-4138-B46E-A389F2710625}"/>
                </a:ext>
              </a:extLst>
            </p:cNvPr>
            <p:cNvSpPr/>
            <p:nvPr/>
          </p:nvSpPr>
          <p:spPr>
            <a:xfrm>
              <a:off x="4095750" y="4478338"/>
              <a:ext cx="2322513" cy="419100"/>
            </a:xfrm>
            <a:custGeom>
              <a:avLst/>
              <a:gdLst>
                <a:gd name="connsiteX0" fmla="*/ 1800225 w 2321719"/>
                <a:gd name="connsiteY0" fmla="*/ 221457 h 419100"/>
                <a:gd name="connsiteX1" fmla="*/ 1662113 w 2321719"/>
                <a:gd name="connsiteY1" fmla="*/ 238125 h 419100"/>
                <a:gd name="connsiteX2" fmla="*/ 1483519 w 2321719"/>
                <a:gd name="connsiteY2" fmla="*/ 261938 h 419100"/>
                <a:gd name="connsiteX3" fmla="*/ 1369219 w 2321719"/>
                <a:gd name="connsiteY3" fmla="*/ 273844 h 419100"/>
                <a:gd name="connsiteX4" fmla="*/ 1223963 w 2321719"/>
                <a:gd name="connsiteY4" fmla="*/ 290513 h 419100"/>
                <a:gd name="connsiteX5" fmla="*/ 995363 w 2321719"/>
                <a:gd name="connsiteY5" fmla="*/ 333375 h 419100"/>
                <a:gd name="connsiteX6" fmla="*/ 828675 w 2321719"/>
                <a:gd name="connsiteY6" fmla="*/ 354807 h 419100"/>
                <a:gd name="connsiteX7" fmla="*/ 697706 w 2321719"/>
                <a:gd name="connsiteY7" fmla="*/ 371475 h 419100"/>
                <a:gd name="connsiteX8" fmla="*/ 564356 w 2321719"/>
                <a:gd name="connsiteY8" fmla="*/ 383382 h 419100"/>
                <a:gd name="connsiteX9" fmla="*/ 452438 w 2321719"/>
                <a:gd name="connsiteY9" fmla="*/ 392907 h 419100"/>
                <a:gd name="connsiteX10" fmla="*/ 369094 w 2321719"/>
                <a:gd name="connsiteY10" fmla="*/ 400050 h 419100"/>
                <a:gd name="connsiteX11" fmla="*/ 335756 w 2321719"/>
                <a:gd name="connsiteY11" fmla="*/ 407194 h 419100"/>
                <a:gd name="connsiteX12" fmla="*/ 269081 w 2321719"/>
                <a:gd name="connsiteY12" fmla="*/ 416719 h 419100"/>
                <a:gd name="connsiteX13" fmla="*/ 235744 w 2321719"/>
                <a:gd name="connsiteY13" fmla="*/ 419100 h 419100"/>
                <a:gd name="connsiteX14" fmla="*/ 200025 w 2321719"/>
                <a:gd name="connsiteY14" fmla="*/ 419100 h 419100"/>
                <a:gd name="connsiteX15" fmla="*/ 161925 w 2321719"/>
                <a:gd name="connsiteY15" fmla="*/ 414338 h 419100"/>
                <a:gd name="connsiteX16" fmla="*/ 114300 w 2321719"/>
                <a:gd name="connsiteY16" fmla="*/ 402432 h 419100"/>
                <a:gd name="connsiteX17" fmla="*/ 4763 w 2321719"/>
                <a:gd name="connsiteY17" fmla="*/ 359569 h 419100"/>
                <a:gd name="connsiteX18" fmla="*/ 0 w 2321719"/>
                <a:gd name="connsiteY18" fmla="*/ 245269 h 419100"/>
                <a:gd name="connsiteX19" fmla="*/ 133350 w 2321719"/>
                <a:gd name="connsiteY19" fmla="*/ 245269 h 419100"/>
                <a:gd name="connsiteX20" fmla="*/ 295275 w 2321719"/>
                <a:gd name="connsiteY20" fmla="*/ 245269 h 419100"/>
                <a:gd name="connsiteX21" fmla="*/ 371475 w 2321719"/>
                <a:gd name="connsiteY21" fmla="*/ 233363 h 419100"/>
                <a:gd name="connsiteX22" fmla="*/ 571500 w 2321719"/>
                <a:gd name="connsiteY22" fmla="*/ 207169 h 419100"/>
                <a:gd name="connsiteX23" fmla="*/ 800100 w 2321719"/>
                <a:gd name="connsiteY23" fmla="*/ 178594 h 419100"/>
                <a:gd name="connsiteX24" fmla="*/ 1014413 w 2321719"/>
                <a:gd name="connsiteY24" fmla="*/ 152400 h 419100"/>
                <a:gd name="connsiteX25" fmla="*/ 1216819 w 2321719"/>
                <a:gd name="connsiteY25" fmla="*/ 114300 h 419100"/>
                <a:gd name="connsiteX26" fmla="*/ 1419225 w 2321719"/>
                <a:gd name="connsiteY26" fmla="*/ 85725 h 419100"/>
                <a:gd name="connsiteX27" fmla="*/ 1626394 w 2321719"/>
                <a:gd name="connsiteY27" fmla="*/ 54769 h 419100"/>
                <a:gd name="connsiteX28" fmla="*/ 1814513 w 2321719"/>
                <a:gd name="connsiteY28" fmla="*/ 26194 h 419100"/>
                <a:gd name="connsiteX29" fmla="*/ 1981200 w 2321719"/>
                <a:gd name="connsiteY29" fmla="*/ 0 h 419100"/>
                <a:gd name="connsiteX30" fmla="*/ 1993106 w 2321719"/>
                <a:gd name="connsiteY30" fmla="*/ 0 h 419100"/>
                <a:gd name="connsiteX31" fmla="*/ 2047875 w 2321719"/>
                <a:gd name="connsiteY31" fmla="*/ 9525 h 419100"/>
                <a:gd name="connsiteX32" fmla="*/ 2102644 w 2321719"/>
                <a:gd name="connsiteY32" fmla="*/ 23813 h 419100"/>
                <a:gd name="connsiteX33" fmla="*/ 2145506 w 2321719"/>
                <a:gd name="connsiteY33" fmla="*/ 38100 h 419100"/>
                <a:gd name="connsiteX34" fmla="*/ 2197894 w 2321719"/>
                <a:gd name="connsiteY34" fmla="*/ 61913 h 419100"/>
                <a:gd name="connsiteX35" fmla="*/ 2245519 w 2321719"/>
                <a:gd name="connsiteY35" fmla="*/ 95250 h 419100"/>
                <a:gd name="connsiteX36" fmla="*/ 2300288 w 2321719"/>
                <a:gd name="connsiteY36" fmla="*/ 135732 h 419100"/>
                <a:gd name="connsiteX37" fmla="*/ 2321719 w 2321719"/>
                <a:gd name="connsiteY37" fmla="*/ 150019 h 419100"/>
                <a:gd name="connsiteX38" fmla="*/ 2302669 w 2321719"/>
                <a:gd name="connsiteY38" fmla="*/ 228600 h 419100"/>
                <a:gd name="connsiteX39" fmla="*/ 2164556 w 2321719"/>
                <a:gd name="connsiteY39" fmla="*/ 216694 h 419100"/>
                <a:gd name="connsiteX40" fmla="*/ 2076450 w 2321719"/>
                <a:gd name="connsiteY40" fmla="*/ 211932 h 419100"/>
                <a:gd name="connsiteX41" fmla="*/ 1962150 w 2321719"/>
                <a:gd name="connsiteY41" fmla="*/ 211932 h 419100"/>
                <a:gd name="connsiteX42" fmla="*/ 1800225 w 2321719"/>
                <a:gd name="connsiteY42" fmla="*/ 22145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1719" h="419100">
                  <a:moveTo>
                    <a:pt x="1800225" y="221457"/>
                  </a:moveTo>
                  <a:lnTo>
                    <a:pt x="1662113" y="238125"/>
                  </a:lnTo>
                  <a:lnTo>
                    <a:pt x="1483519" y="261938"/>
                  </a:lnTo>
                  <a:lnTo>
                    <a:pt x="1369219" y="273844"/>
                  </a:lnTo>
                  <a:lnTo>
                    <a:pt x="1223963" y="290513"/>
                  </a:lnTo>
                  <a:lnTo>
                    <a:pt x="995363" y="333375"/>
                  </a:lnTo>
                  <a:lnTo>
                    <a:pt x="828675" y="354807"/>
                  </a:lnTo>
                  <a:lnTo>
                    <a:pt x="697706" y="371475"/>
                  </a:lnTo>
                  <a:lnTo>
                    <a:pt x="564356" y="383382"/>
                  </a:lnTo>
                  <a:lnTo>
                    <a:pt x="452438" y="392907"/>
                  </a:lnTo>
                  <a:lnTo>
                    <a:pt x="369094" y="400050"/>
                  </a:lnTo>
                  <a:lnTo>
                    <a:pt x="335756" y="407194"/>
                  </a:lnTo>
                  <a:lnTo>
                    <a:pt x="269081" y="416719"/>
                  </a:lnTo>
                  <a:lnTo>
                    <a:pt x="235744" y="419100"/>
                  </a:lnTo>
                  <a:lnTo>
                    <a:pt x="200025" y="419100"/>
                  </a:lnTo>
                  <a:lnTo>
                    <a:pt x="161925" y="414338"/>
                  </a:lnTo>
                  <a:lnTo>
                    <a:pt x="114300" y="402432"/>
                  </a:lnTo>
                  <a:lnTo>
                    <a:pt x="4763" y="359569"/>
                  </a:lnTo>
                  <a:lnTo>
                    <a:pt x="0" y="245269"/>
                  </a:lnTo>
                  <a:lnTo>
                    <a:pt x="133350" y="245269"/>
                  </a:lnTo>
                  <a:lnTo>
                    <a:pt x="295275" y="245269"/>
                  </a:lnTo>
                  <a:lnTo>
                    <a:pt x="371475" y="233363"/>
                  </a:lnTo>
                  <a:lnTo>
                    <a:pt x="571500" y="207169"/>
                  </a:lnTo>
                  <a:lnTo>
                    <a:pt x="800100" y="178594"/>
                  </a:lnTo>
                  <a:lnTo>
                    <a:pt x="1014413" y="152400"/>
                  </a:lnTo>
                  <a:lnTo>
                    <a:pt x="1216819" y="114300"/>
                  </a:lnTo>
                  <a:lnTo>
                    <a:pt x="1419225" y="85725"/>
                  </a:lnTo>
                  <a:lnTo>
                    <a:pt x="1626394" y="54769"/>
                  </a:lnTo>
                  <a:lnTo>
                    <a:pt x="1814513" y="26194"/>
                  </a:lnTo>
                  <a:lnTo>
                    <a:pt x="1981200" y="0"/>
                  </a:lnTo>
                  <a:lnTo>
                    <a:pt x="1993106" y="0"/>
                  </a:lnTo>
                  <a:lnTo>
                    <a:pt x="2047875" y="9525"/>
                  </a:lnTo>
                  <a:lnTo>
                    <a:pt x="2102644" y="23813"/>
                  </a:lnTo>
                  <a:lnTo>
                    <a:pt x="2145506" y="38100"/>
                  </a:lnTo>
                  <a:lnTo>
                    <a:pt x="2197894" y="61913"/>
                  </a:lnTo>
                  <a:lnTo>
                    <a:pt x="2245519" y="95250"/>
                  </a:lnTo>
                  <a:lnTo>
                    <a:pt x="2300288" y="135732"/>
                  </a:lnTo>
                  <a:lnTo>
                    <a:pt x="2321719" y="150019"/>
                  </a:lnTo>
                  <a:lnTo>
                    <a:pt x="2302669" y="228600"/>
                  </a:lnTo>
                  <a:lnTo>
                    <a:pt x="2164556" y="216694"/>
                  </a:lnTo>
                  <a:lnTo>
                    <a:pt x="2076450" y="211932"/>
                  </a:lnTo>
                  <a:lnTo>
                    <a:pt x="1962150" y="211932"/>
                  </a:lnTo>
                  <a:lnTo>
                    <a:pt x="1800225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3E9B957C-BDFB-432B-907E-96DA4FBEBC15}"/>
                </a:ext>
              </a:extLst>
            </p:cNvPr>
            <p:cNvSpPr/>
            <p:nvPr/>
          </p:nvSpPr>
          <p:spPr>
            <a:xfrm>
              <a:off x="4186238" y="5392738"/>
              <a:ext cx="2127250" cy="387350"/>
            </a:xfrm>
            <a:custGeom>
              <a:avLst/>
              <a:gdLst>
                <a:gd name="connsiteX0" fmla="*/ 1304925 w 2126456"/>
                <a:gd name="connsiteY0" fmla="*/ 250032 h 385763"/>
                <a:gd name="connsiteX1" fmla="*/ 1090612 w 2126456"/>
                <a:gd name="connsiteY1" fmla="*/ 266700 h 385763"/>
                <a:gd name="connsiteX2" fmla="*/ 900112 w 2126456"/>
                <a:gd name="connsiteY2" fmla="*/ 283369 h 385763"/>
                <a:gd name="connsiteX3" fmla="*/ 664368 w 2126456"/>
                <a:gd name="connsiteY3" fmla="*/ 304800 h 385763"/>
                <a:gd name="connsiteX4" fmla="*/ 407193 w 2126456"/>
                <a:gd name="connsiteY4" fmla="*/ 328613 h 385763"/>
                <a:gd name="connsiteX5" fmla="*/ 171450 w 2126456"/>
                <a:gd name="connsiteY5" fmla="*/ 350044 h 385763"/>
                <a:gd name="connsiteX6" fmla="*/ 21431 w 2126456"/>
                <a:gd name="connsiteY6" fmla="*/ 364332 h 385763"/>
                <a:gd name="connsiteX7" fmla="*/ 0 w 2126456"/>
                <a:gd name="connsiteY7" fmla="*/ 204788 h 385763"/>
                <a:gd name="connsiteX8" fmla="*/ 173831 w 2126456"/>
                <a:gd name="connsiteY8" fmla="*/ 188119 h 385763"/>
                <a:gd name="connsiteX9" fmla="*/ 545306 w 2126456"/>
                <a:gd name="connsiteY9" fmla="*/ 150019 h 385763"/>
                <a:gd name="connsiteX10" fmla="*/ 835818 w 2126456"/>
                <a:gd name="connsiteY10" fmla="*/ 119063 h 385763"/>
                <a:gd name="connsiteX11" fmla="*/ 916781 w 2126456"/>
                <a:gd name="connsiteY11" fmla="*/ 109538 h 385763"/>
                <a:gd name="connsiteX12" fmla="*/ 1109662 w 2126456"/>
                <a:gd name="connsiteY12" fmla="*/ 90488 h 385763"/>
                <a:gd name="connsiteX13" fmla="*/ 1345406 w 2126456"/>
                <a:gd name="connsiteY13" fmla="*/ 73819 h 385763"/>
                <a:gd name="connsiteX14" fmla="*/ 1607343 w 2126456"/>
                <a:gd name="connsiteY14" fmla="*/ 50007 h 385763"/>
                <a:gd name="connsiteX15" fmla="*/ 1857375 w 2126456"/>
                <a:gd name="connsiteY15" fmla="*/ 23813 h 385763"/>
                <a:gd name="connsiteX16" fmla="*/ 1874043 w 2126456"/>
                <a:gd name="connsiteY16" fmla="*/ 21432 h 385763"/>
                <a:gd name="connsiteX17" fmla="*/ 1909762 w 2126456"/>
                <a:gd name="connsiteY17" fmla="*/ 14288 h 385763"/>
                <a:gd name="connsiteX18" fmla="*/ 1943100 w 2126456"/>
                <a:gd name="connsiteY18" fmla="*/ 7144 h 385763"/>
                <a:gd name="connsiteX19" fmla="*/ 1981200 w 2126456"/>
                <a:gd name="connsiteY19" fmla="*/ 4763 h 385763"/>
                <a:gd name="connsiteX20" fmla="*/ 2107406 w 2126456"/>
                <a:gd name="connsiteY20" fmla="*/ 0 h 385763"/>
                <a:gd name="connsiteX21" fmla="*/ 2126456 w 2126456"/>
                <a:gd name="connsiteY21" fmla="*/ 385763 h 385763"/>
                <a:gd name="connsiteX22" fmla="*/ 2090737 w 2126456"/>
                <a:gd name="connsiteY22" fmla="*/ 366713 h 385763"/>
                <a:gd name="connsiteX23" fmla="*/ 2062162 w 2126456"/>
                <a:gd name="connsiteY23" fmla="*/ 345282 h 385763"/>
                <a:gd name="connsiteX24" fmla="*/ 2035968 w 2126456"/>
                <a:gd name="connsiteY24" fmla="*/ 323850 h 385763"/>
                <a:gd name="connsiteX25" fmla="*/ 2007393 w 2126456"/>
                <a:gd name="connsiteY25" fmla="*/ 297657 h 385763"/>
                <a:gd name="connsiteX26" fmla="*/ 1969293 w 2126456"/>
                <a:gd name="connsiteY26" fmla="*/ 261938 h 385763"/>
                <a:gd name="connsiteX27" fmla="*/ 1935956 w 2126456"/>
                <a:gd name="connsiteY27" fmla="*/ 223838 h 385763"/>
                <a:gd name="connsiteX28" fmla="*/ 1921668 w 2126456"/>
                <a:gd name="connsiteY28" fmla="*/ 204788 h 385763"/>
                <a:gd name="connsiteX29" fmla="*/ 1843087 w 2126456"/>
                <a:gd name="connsiteY29" fmla="*/ 207169 h 385763"/>
                <a:gd name="connsiteX30" fmla="*/ 1676400 w 2126456"/>
                <a:gd name="connsiteY30" fmla="*/ 221457 h 385763"/>
                <a:gd name="connsiteX31" fmla="*/ 1304925 w 2126456"/>
                <a:gd name="connsiteY31" fmla="*/ 250032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26456" h="385763">
                  <a:moveTo>
                    <a:pt x="1304925" y="250032"/>
                  </a:moveTo>
                  <a:lnTo>
                    <a:pt x="1090612" y="266700"/>
                  </a:lnTo>
                  <a:lnTo>
                    <a:pt x="900112" y="283369"/>
                  </a:lnTo>
                  <a:lnTo>
                    <a:pt x="664368" y="304800"/>
                  </a:lnTo>
                  <a:lnTo>
                    <a:pt x="407193" y="328613"/>
                  </a:lnTo>
                  <a:lnTo>
                    <a:pt x="171450" y="350044"/>
                  </a:lnTo>
                  <a:lnTo>
                    <a:pt x="21431" y="364332"/>
                  </a:lnTo>
                  <a:lnTo>
                    <a:pt x="0" y="204788"/>
                  </a:lnTo>
                  <a:lnTo>
                    <a:pt x="173831" y="188119"/>
                  </a:lnTo>
                  <a:lnTo>
                    <a:pt x="545306" y="150019"/>
                  </a:lnTo>
                  <a:lnTo>
                    <a:pt x="835818" y="119063"/>
                  </a:lnTo>
                  <a:lnTo>
                    <a:pt x="916781" y="109538"/>
                  </a:lnTo>
                  <a:lnTo>
                    <a:pt x="1109662" y="90488"/>
                  </a:lnTo>
                  <a:lnTo>
                    <a:pt x="1345406" y="73819"/>
                  </a:lnTo>
                  <a:lnTo>
                    <a:pt x="1607343" y="50007"/>
                  </a:lnTo>
                  <a:lnTo>
                    <a:pt x="1857375" y="23813"/>
                  </a:lnTo>
                  <a:lnTo>
                    <a:pt x="1874043" y="21432"/>
                  </a:lnTo>
                  <a:lnTo>
                    <a:pt x="1909762" y="14288"/>
                  </a:lnTo>
                  <a:lnTo>
                    <a:pt x="1943100" y="7144"/>
                  </a:lnTo>
                  <a:lnTo>
                    <a:pt x="1981200" y="4763"/>
                  </a:lnTo>
                  <a:lnTo>
                    <a:pt x="2107406" y="0"/>
                  </a:lnTo>
                  <a:lnTo>
                    <a:pt x="2126456" y="385763"/>
                  </a:lnTo>
                  <a:lnTo>
                    <a:pt x="2090737" y="366713"/>
                  </a:lnTo>
                  <a:lnTo>
                    <a:pt x="2062162" y="345282"/>
                  </a:lnTo>
                  <a:lnTo>
                    <a:pt x="2035968" y="323850"/>
                  </a:lnTo>
                  <a:lnTo>
                    <a:pt x="2007393" y="297657"/>
                  </a:lnTo>
                  <a:lnTo>
                    <a:pt x="1969293" y="261938"/>
                  </a:lnTo>
                  <a:lnTo>
                    <a:pt x="1935956" y="223838"/>
                  </a:lnTo>
                  <a:lnTo>
                    <a:pt x="1921668" y="204788"/>
                  </a:lnTo>
                  <a:lnTo>
                    <a:pt x="1843087" y="207169"/>
                  </a:lnTo>
                  <a:lnTo>
                    <a:pt x="1676400" y="221457"/>
                  </a:lnTo>
                  <a:lnTo>
                    <a:pt x="130492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7AE5E6C7-6D85-46FE-AA5B-080A61A5493B}"/>
              </a:ext>
            </a:extLst>
          </p:cNvPr>
          <p:cNvSpPr/>
          <p:nvPr/>
        </p:nvSpPr>
        <p:spPr>
          <a:xfrm>
            <a:off x="2743200" y="2435225"/>
            <a:ext cx="590550" cy="2238375"/>
          </a:xfrm>
          <a:custGeom>
            <a:avLst/>
            <a:gdLst>
              <a:gd name="connsiteX0" fmla="*/ 224994 w 591331"/>
              <a:gd name="connsiteY0" fmla="*/ 1370158 h 2238405"/>
              <a:gd name="connsiteX1" fmla="*/ 219225 w 591331"/>
              <a:gd name="connsiteY1" fmla="*/ 1880722 h 2238405"/>
              <a:gd name="connsiteX2" fmla="*/ 216341 w 591331"/>
              <a:gd name="connsiteY2" fmla="*/ 2238405 h 2238405"/>
              <a:gd name="connsiteX3" fmla="*/ 435566 w 591331"/>
              <a:gd name="connsiteY3" fmla="*/ 2157638 h 2238405"/>
              <a:gd name="connsiteX4" fmla="*/ 441335 w 591331"/>
              <a:gd name="connsiteY4" fmla="*/ 1895144 h 2238405"/>
              <a:gd name="connsiteX5" fmla="*/ 449989 w 591331"/>
              <a:gd name="connsiteY5" fmla="*/ 1456694 h 2238405"/>
              <a:gd name="connsiteX6" fmla="*/ 455758 w 591331"/>
              <a:gd name="connsiteY6" fmla="*/ 1133625 h 2238405"/>
              <a:gd name="connsiteX7" fmla="*/ 461527 w 591331"/>
              <a:gd name="connsiteY7" fmla="*/ 824979 h 2238405"/>
              <a:gd name="connsiteX8" fmla="*/ 464411 w 591331"/>
              <a:gd name="connsiteY8" fmla="*/ 689406 h 2238405"/>
              <a:gd name="connsiteX9" fmla="*/ 470180 w 591331"/>
              <a:gd name="connsiteY9" fmla="*/ 599985 h 2238405"/>
              <a:gd name="connsiteX10" fmla="*/ 478834 w 591331"/>
              <a:gd name="connsiteY10" fmla="*/ 513449 h 2238405"/>
              <a:gd name="connsiteX11" fmla="*/ 484603 w 591331"/>
              <a:gd name="connsiteY11" fmla="*/ 478834 h 2238405"/>
              <a:gd name="connsiteX12" fmla="*/ 496141 w 591331"/>
              <a:gd name="connsiteY12" fmla="*/ 447104 h 2238405"/>
              <a:gd name="connsiteX13" fmla="*/ 513449 w 591331"/>
              <a:gd name="connsiteY13" fmla="*/ 415374 h 2238405"/>
              <a:gd name="connsiteX14" fmla="*/ 536525 w 591331"/>
              <a:gd name="connsiteY14" fmla="*/ 383644 h 2238405"/>
              <a:gd name="connsiteX15" fmla="*/ 562486 w 591331"/>
              <a:gd name="connsiteY15" fmla="*/ 357683 h 2238405"/>
              <a:gd name="connsiteX16" fmla="*/ 582678 w 591331"/>
              <a:gd name="connsiteY16" fmla="*/ 331722 h 2238405"/>
              <a:gd name="connsiteX17" fmla="*/ 588447 w 591331"/>
              <a:gd name="connsiteY17" fmla="*/ 317300 h 2238405"/>
              <a:gd name="connsiteX18" fmla="*/ 591331 w 591331"/>
              <a:gd name="connsiteY18" fmla="*/ 302877 h 2238405"/>
              <a:gd name="connsiteX19" fmla="*/ 591331 w 591331"/>
              <a:gd name="connsiteY19" fmla="*/ 285570 h 2238405"/>
              <a:gd name="connsiteX20" fmla="*/ 585562 w 591331"/>
              <a:gd name="connsiteY20" fmla="*/ 268262 h 2238405"/>
              <a:gd name="connsiteX21" fmla="*/ 582678 w 591331"/>
              <a:gd name="connsiteY21" fmla="*/ 256724 h 2238405"/>
              <a:gd name="connsiteX22" fmla="*/ 576909 w 591331"/>
              <a:gd name="connsiteY22" fmla="*/ 248071 h 2238405"/>
              <a:gd name="connsiteX23" fmla="*/ 550948 w 591331"/>
              <a:gd name="connsiteY23" fmla="*/ 227879 h 2238405"/>
              <a:gd name="connsiteX24" fmla="*/ 499026 w 591331"/>
              <a:gd name="connsiteY24" fmla="*/ 196149 h 2238405"/>
              <a:gd name="connsiteX25" fmla="*/ 421143 w 591331"/>
              <a:gd name="connsiteY25" fmla="*/ 149996 h 2238405"/>
              <a:gd name="connsiteX26" fmla="*/ 282685 w 591331"/>
              <a:gd name="connsiteY26" fmla="*/ 80767 h 2238405"/>
              <a:gd name="connsiteX27" fmla="*/ 196149 w 591331"/>
              <a:gd name="connsiteY27" fmla="*/ 46153 h 2238405"/>
              <a:gd name="connsiteX28" fmla="*/ 135574 w 591331"/>
              <a:gd name="connsiteY28" fmla="*/ 25961 h 2238405"/>
              <a:gd name="connsiteX29" fmla="*/ 86536 w 591331"/>
              <a:gd name="connsiteY29" fmla="*/ 14423 h 2238405"/>
              <a:gd name="connsiteX30" fmla="*/ 46153 w 591331"/>
              <a:gd name="connsiteY30" fmla="*/ 2884 h 2238405"/>
              <a:gd name="connsiteX31" fmla="*/ 23076 w 591331"/>
              <a:gd name="connsiteY31" fmla="*/ 0 h 2238405"/>
              <a:gd name="connsiteX32" fmla="*/ 11538 w 591331"/>
              <a:gd name="connsiteY32" fmla="*/ 0 h 2238405"/>
              <a:gd name="connsiteX33" fmla="*/ 5769 w 591331"/>
              <a:gd name="connsiteY33" fmla="*/ 2884 h 2238405"/>
              <a:gd name="connsiteX34" fmla="*/ 0 w 591331"/>
              <a:gd name="connsiteY34" fmla="*/ 20192 h 2238405"/>
              <a:gd name="connsiteX35" fmla="*/ 11538 w 591331"/>
              <a:gd name="connsiteY35" fmla="*/ 51922 h 2238405"/>
              <a:gd name="connsiteX36" fmla="*/ 46153 w 591331"/>
              <a:gd name="connsiteY36" fmla="*/ 89421 h 2238405"/>
              <a:gd name="connsiteX37" fmla="*/ 92305 w 591331"/>
              <a:gd name="connsiteY37" fmla="*/ 135573 h 2238405"/>
              <a:gd name="connsiteX38" fmla="*/ 152881 w 591331"/>
              <a:gd name="connsiteY38" fmla="*/ 204802 h 2238405"/>
              <a:gd name="connsiteX39" fmla="*/ 196149 w 591331"/>
              <a:gd name="connsiteY39" fmla="*/ 268262 h 2238405"/>
              <a:gd name="connsiteX40" fmla="*/ 216341 w 591331"/>
              <a:gd name="connsiteY40" fmla="*/ 302877 h 2238405"/>
              <a:gd name="connsiteX41" fmla="*/ 227879 w 591331"/>
              <a:gd name="connsiteY41" fmla="*/ 346145 h 2238405"/>
              <a:gd name="connsiteX42" fmla="*/ 236532 w 591331"/>
              <a:gd name="connsiteY42" fmla="*/ 412490 h 2238405"/>
              <a:gd name="connsiteX43" fmla="*/ 236532 w 591331"/>
              <a:gd name="connsiteY43" fmla="*/ 643253 h 2238405"/>
              <a:gd name="connsiteX44" fmla="*/ 224994 w 591331"/>
              <a:gd name="connsiteY44" fmla="*/ 1370158 h 22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1331" h="2238405">
                <a:moveTo>
                  <a:pt x="224994" y="1370158"/>
                </a:moveTo>
                <a:lnTo>
                  <a:pt x="219225" y="1880722"/>
                </a:lnTo>
                <a:cubicBezTo>
                  <a:pt x="218264" y="1999950"/>
                  <a:pt x="217302" y="2119177"/>
                  <a:pt x="216341" y="2238405"/>
                </a:cubicBezTo>
                <a:lnTo>
                  <a:pt x="435566" y="2157638"/>
                </a:lnTo>
                <a:lnTo>
                  <a:pt x="441335" y="1895144"/>
                </a:lnTo>
                <a:lnTo>
                  <a:pt x="449989" y="1456694"/>
                </a:lnTo>
                <a:lnTo>
                  <a:pt x="455758" y="1133625"/>
                </a:lnTo>
                <a:lnTo>
                  <a:pt x="461527" y="824979"/>
                </a:lnTo>
                <a:cubicBezTo>
                  <a:pt x="462488" y="779788"/>
                  <a:pt x="463450" y="734597"/>
                  <a:pt x="464411" y="689406"/>
                </a:cubicBezTo>
                <a:lnTo>
                  <a:pt x="470180" y="599985"/>
                </a:lnTo>
                <a:lnTo>
                  <a:pt x="478834" y="513449"/>
                </a:lnTo>
                <a:lnTo>
                  <a:pt x="484603" y="478834"/>
                </a:lnTo>
                <a:lnTo>
                  <a:pt x="496141" y="447104"/>
                </a:lnTo>
                <a:lnTo>
                  <a:pt x="513449" y="415374"/>
                </a:lnTo>
                <a:lnTo>
                  <a:pt x="536525" y="383644"/>
                </a:lnTo>
                <a:lnTo>
                  <a:pt x="562486" y="357683"/>
                </a:lnTo>
                <a:lnTo>
                  <a:pt x="582678" y="331722"/>
                </a:lnTo>
                <a:lnTo>
                  <a:pt x="588447" y="317300"/>
                </a:lnTo>
                <a:lnTo>
                  <a:pt x="591331" y="302877"/>
                </a:lnTo>
                <a:lnTo>
                  <a:pt x="591331" y="285570"/>
                </a:lnTo>
                <a:lnTo>
                  <a:pt x="585562" y="268262"/>
                </a:lnTo>
                <a:lnTo>
                  <a:pt x="582678" y="256724"/>
                </a:lnTo>
                <a:lnTo>
                  <a:pt x="576909" y="248071"/>
                </a:lnTo>
                <a:lnTo>
                  <a:pt x="550948" y="227879"/>
                </a:lnTo>
                <a:lnTo>
                  <a:pt x="499026" y="196149"/>
                </a:lnTo>
                <a:lnTo>
                  <a:pt x="421143" y="149996"/>
                </a:lnTo>
                <a:lnTo>
                  <a:pt x="282685" y="80767"/>
                </a:lnTo>
                <a:lnTo>
                  <a:pt x="196149" y="46153"/>
                </a:lnTo>
                <a:lnTo>
                  <a:pt x="135574" y="25961"/>
                </a:lnTo>
                <a:lnTo>
                  <a:pt x="86536" y="14423"/>
                </a:lnTo>
                <a:lnTo>
                  <a:pt x="46153" y="2884"/>
                </a:lnTo>
                <a:lnTo>
                  <a:pt x="23076" y="0"/>
                </a:lnTo>
                <a:lnTo>
                  <a:pt x="11538" y="0"/>
                </a:lnTo>
                <a:lnTo>
                  <a:pt x="5769" y="2884"/>
                </a:lnTo>
                <a:lnTo>
                  <a:pt x="0" y="20192"/>
                </a:lnTo>
                <a:lnTo>
                  <a:pt x="11538" y="51922"/>
                </a:lnTo>
                <a:lnTo>
                  <a:pt x="46153" y="89421"/>
                </a:lnTo>
                <a:lnTo>
                  <a:pt x="92305" y="135573"/>
                </a:lnTo>
                <a:lnTo>
                  <a:pt x="152881" y="204802"/>
                </a:lnTo>
                <a:lnTo>
                  <a:pt x="196149" y="268262"/>
                </a:lnTo>
                <a:lnTo>
                  <a:pt x="216341" y="302877"/>
                </a:lnTo>
                <a:lnTo>
                  <a:pt x="227879" y="346145"/>
                </a:lnTo>
                <a:lnTo>
                  <a:pt x="236532" y="412490"/>
                </a:lnTo>
                <a:lnTo>
                  <a:pt x="236532" y="643253"/>
                </a:lnTo>
                <a:lnTo>
                  <a:pt x="224994" y="137015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EE2AEE37-8B7F-4C12-902D-10548335516E}"/>
              </a:ext>
            </a:extLst>
          </p:cNvPr>
          <p:cNvSpPr/>
          <p:nvPr/>
        </p:nvSpPr>
        <p:spPr>
          <a:xfrm>
            <a:off x="4629150" y="2068513"/>
            <a:ext cx="2019300" cy="579437"/>
          </a:xfrm>
          <a:custGeom>
            <a:avLst/>
            <a:gdLst>
              <a:gd name="connsiteX0" fmla="*/ 1385888 w 2019300"/>
              <a:gd name="connsiteY0" fmla="*/ 92869 h 578644"/>
              <a:gd name="connsiteX1" fmla="*/ 1245394 w 2019300"/>
              <a:gd name="connsiteY1" fmla="*/ 130969 h 578644"/>
              <a:gd name="connsiteX2" fmla="*/ 1028700 w 2019300"/>
              <a:gd name="connsiteY2" fmla="*/ 183357 h 578644"/>
              <a:gd name="connsiteX3" fmla="*/ 826294 w 2019300"/>
              <a:gd name="connsiteY3" fmla="*/ 230982 h 578644"/>
              <a:gd name="connsiteX4" fmla="*/ 561975 w 2019300"/>
              <a:gd name="connsiteY4" fmla="*/ 288132 h 578644"/>
              <a:gd name="connsiteX5" fmla="*/ 464344 w 2019300"/>
              <a:gd name="connsiteY5" fmla="*/ 309563 h 578644"/>
              <a:gd name="connsiteX6" fmla="*/ 416719 w 2019300"/>
              <a:gd name="connsiteY6" fmla="*/ 316707 h 578644"/>
              <a:gd name="connsiteX7" fmla="*/ 361950 w 2019300"/>
              <a:gd name="connsiteY7" fmla="*/ 316707 h 578644"/>
              <a:gd name="connsiteX8" fmla="*/ 285750 w 2019300"/>
              <a:gd name="connsiteY8" fmla="*/ 309563 h 578644"/>
              <a:gd name="connsiteX9" fmla="*/ 185738 w 2019300"/>
              <a:gd name="connsiteY9" fmla="*/ 295275 h 578644"/>
              <a:gd name="connsiteX10" fmla="*/ 64294 w 2019300"/>
              <a:gd name="connsiteY10" fmla="*/ 269082 h 578644"/>
              <a:gd name="connsiteX11" fmla="*/ 21431 w 2019300"/>
              <a:gd name="connsiteY11" fmla="*/ 261938 h 578644"/>
              <a:gd name="connsiteX12" fmla="*/ 7144 w 2019300"/>
              <a:gd name="connsiteY12" fmla="*/ 266700 h 578644"/>
              <a:gd name="connsiteX13" fmla="*/ 0 w 2019300"/>
              <a:gd name="connsiteY13" fmla="*/ 273844 h 578644"/>
              <a:gd name="connsiteX14" fmla="*/ 0 w 2019300"/>
              <a:gd name="connsiteY14" fmla="*/ 292894 h 578644"/>
              <a:gd name="connsiteX15" fmla="*/ 9525 w 2019300"/>
              <a:gd name="connsiteY15" fmla="*/ 330994 h 578644"/>
              <a:gd name="connsiteX16" fmla="*/ 28575 w 2019300"/>
              <a:gd name="connsiteY16" fmla="*/ 359569 h 578644"/>
              <a:gd name="connsiteX17" fmla="*/ 85725 w 2019300"/>
              <a:gd name="connsiteY17" fmla="*/ 407194 h 578644"/>
              <a:gd name="connsiteX18" fmla="*/ 142875 w 2019300"/>
              <a:gd name="connsiteY18" fmla="*/ 450057 h 578644"/>
              <a:gd name="connsiteX19" fmla="*/ 195263 w 2019300"/>
              <a:gd name="connsiteY19" fmla="*/ 485775 h 578644"/>
              <a:gd name="connsiteX20" fmla="*/ 242888 w 2019300"/>
              <a:gd name="connsiteY20" fmla="*/ 511969 h 578644"/>
              <a:gd name="connsiteX21" fmla="*/ 292894 w 2019300"/>
              <a:gd name="connsiteY21" fmla="*/ 538163 h 578644"/>
              <a:gd name="connsiteX22" fmla="*/ 335756 w 2019300"/>
              <a:gd name="connsiteY22" fmla="*/ 554832 h 578644"/>
              <a:gd name="connsiteX23" fmla="*/ 381000 w 2019300"/>
              <a:gd name="connsiteY23" fmla="*/ 569119 h 578644"/>
              <a:gd name="connsiteX24" fmla="*/ 440531 w 2019300"/>
              <a:gd name="connsiteY24" fmla="*/ 578644 h 578644"/>
              <a:gd name="connsiteX25" fmla="*/ 471488 w 2019300"/>
              <a:gd name="connsiteY25" fmla="*/ 578644 h 578644"/>
              <a:gd name="connsiteX26" fmla="*/ 557213 w 2019300"/>
              <a:gd name="connsiteY26" fmla="*/ 547688 h 578644"/>
              <a:gd name="connsiteX27" fmla="*/ 683419 w 2019300"/>
              <a:gd name="connsiteY27" fmla="*/ 500063 h 578644"/>
              <a:gd name="connsiteX28" fmla="*/ 835819 w 2019300"/>
              <a:gd name="connsiteY28" fmla="*/ 445294 h 578644"/>
              <a:gd name="connsiteX29" fmla="*/ 997744 w 2019300"/>
              <a:gd name="connsiteY29" fmla="*/ 395288 h 578644"/>
              <a:gd name="connsiteX30" fmla="*/ 1147763 w 2019300"/>
              <a:gd name="connsiteY30" fmla="*/ 350044 h 578644"/>
              <a:gd name="connsiteX31" fmla="*/ 1312069 w 2019300"/>
              <a:gd name="connsiteY31" fmla="*/ 292894 h 578644"/>
              <a:gd name="connsiteX32" fmla="*/ 1457325 w 2019300"/>
              <a:gd name="connsiteY32" fmla="*/ 242888 h 578644"/>
              <a:gd name="connsiteX33" fmla="*/ 1497806 w 2019300"/>
              <a:gd name="connsiteY33" fmla="*/ 230982 h 578644"/>
              <a:gd name="connsiteX34" fmla="*/ 1524000 w 2019300"/>
              <a:gd name="connsiteY34" fmla="*/ 233363 h 578644"/>
              <a:gd name="connsiteX35" fmla="*/ 1938338 w 2019300"/>
              <a:gd name="connsiteY35" fmla="*/ 295275 h 578644"/>
              <a:gd name="connsiteX36" fmla="*/ 1971675 w 2019300"/>
              <a:gd name="connsiteY36" fmla="*/ 264319 h 578644"/>
              <a:gd name="connsiteX37" fmla="*/ 2000250 w 2019300"/>
              <a:gd name="connsiteY37" fmla="*/ 242888 h 578644"/>
              <a:gd name="connsiteX38" fmla="*/ 2016919 w 2019300"/>
              <a:gd name="connsiteY38" fmla="*/ 221457 h 578644"/>
              <a:gd name="connsiteX39" fmla="*/ 2019300 w 2019300"/>
              <a:gd name="connsiteY39" fmla="*/ 204788 h 578644"/>
              <a:gd name="connsiteX40" fmla="*/ 2019300 w 2019300"/>
              <a:gd name="connsiteY40" fmla="*/ 190500 h 578644"/>
              <a:gd name="connsiteX41" fmla="*/ 2014538 w 2019300"/>
              <a:gd name="connsiteY41" fmla="*/ 178594 h 578644"/>
              <a:gd name="connsiteX42" fmla="*/ 2002631 w 2019300"/>
              <a:gd name="connsiteY42" fmla="*/ 157163 h 578644"/>
              <a:gd name="connsiteX43" fmla="*/ 1983581 w 2019300"/>
              <a:gd name="connsiteY43" fmla="*/ 140494 h 578644"/>
              <a:gd name="connsiteX44" fmla="*/ 1928813 w 2019300"/>
              <a:gd name="connsiteY44" fmla="*/ 109538 h 578644"/>
              <a:gd name="connsiteX45" fmla="*/ 1838325 w 2019300"/>
              <a:gd name="connsiteY45" fmla="*/ 71438 h 578644"/>
              <a:gd name="connsiteX46" fmla="*/ 1704975 w 2019300"/>
              <a:gd name="connsiteY46" fmla="*/ 19050 h 578644"/>
              <a:gd name="connsiteX47" fmla="*/ 1638300 w 2019300"/>
              <a:gd name="connsiteY47" fmla="*/ 0 h 578644"/>
              <a:gd name="connsiteX48" fmla="*/ 1631156 w 2019300"/>
              <a:gd name="connsiteY48" fmla="*/ 0 h 578644"/>
              <a:gd name="connsiteX49" fmla="*/ 1593056 w 2019300"/>
              <a:gd name="connsiteY49" fmla="*/ 14288 h 578644"/>
              <a:gd name="connsiteX50" fmla="*/ 1509713 w 2019300"/>
              <a:gd name="connsiteY50" fmla="*/ 50007 h 578644"/>
              <a:gd name="connsiteX51" fmla="*/ 1473994 w 2019300"/>
              <a:gd name="connsiteY51" fmla="*/ 66675 h 578644"/>
              <a:gd name="connsiteX52" fmla="*/ 1385888 w 2019300"/>
              <a:gd name="connsiteY52" fmla="*/ 92869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19300" h="578644">
                <a:moveTo>
                  <a:pt x="1385888" y="92869"/>
                </a:moveTo>
                <a:lnTo>
                  <a:pt x="1245394" y="130969"/>
                </a:lnTo>
                <a:lnTo>
                  <a:pt x="1028700" y="183357"/>
                </a:lnTo>
                <a:lnTo>
                  <a:pt x="826294" y="230982"/>
                </a:lnTo>
                <a:lnTo>
                  <a:pt x="561975" y="288132"/>
                </a:lnTo>
                <a:lnTo>
                  <a:pt x="464344" y="309563"/>
                </a:lnTo>
                <a:lnTo>
                  <a:pt x="416719" y="316707"/>
                </a:lnTo>
                <a:lnTo>
                  <a:pt x="361950" y="316707"/>
                </a:lnTo>
                <a:lnTo>
                  <a:pt x="285750" y="309563"/>
                </a:lnTo>
                <a:lnTo>
                  <a:pt x="185738" y="295275"/>
                </a:lnTo>
                <a:lnTo>
                  <a:pt x="64294" y="269082"/>
                </a:lnTo>
                <a:lnTo>
                  <a:pt x="21431" y="261938"/>
                </a:lnTo>
                <a:lnTo>
                  <a:pt x="7144" y="266700"/>
                </a:lnTo>
                <a:lnTo>
                  <a:pt x="0" y="273844"/>
                </a:lnTo>
                <a:lnTo>
                  <a:pt x="0" y="292894"/>
                </a:lnTo>
                <a:lnTo>
                  <a:pt x="9525" y="330994"/>
                </a:lnTo>
                <a:lnTo>
                  <a:pt x="28575" y="359569"/>
                </a:lnTo>
                <a:lnTo>
                  <a:pt x="85725" y="407194"/>
                </a:lnTo>
                <a:lnTo>
                  <a:pt x="142875" y="450057"/>
                </a:lnTo>
                <a:lnTo>
                  <a:pt x="195263" y="485775"/>
                </a:lnTo>
                <a:lnTo>
                  <a:pt x="242888" y="511969"/>
                </a:lnTo>
                <a:lnTo>
                  <a:pt x="292894" y="538163"/>
                </a:lnTo>
                <a:lnTo>
                  <a:pt x="335756" y="554832"/>
                </a:lnTo>
                <a:lnTo>
                  <a:pt x="381000" y="569119"/>
                </a:lnTo>
                <a:lnTo>
                  <a:pt x="440531" y="578644"/>
                </a:lnTo>
                <a:lnTo>
                  <a:pt x="471488" y="578644"/>
                </a:lnTo>
                <a:lnTo>
                  <a:pt x="557213" y="547688"/>
                </a:lnTo>
                <a:lnTo>
                  <a:pt x="683419" y="500063"/>
                </a:lnTo>
                <a:lnTo>
                  <a:pt x="835819" y="445294"/>
                </a:lnTo>
                <a:lnTo>
                  <a:pt x="997744" y="395288"/>
                </a:lnTo>
                <a:lnTo>
                  <a:pt x="1147763" y="350044"/>
                </a:lnTo>
                <a:lnTo>
                  <a:pt x="1312069" y="292894"/>
                </a:lnTo>
                <a:lnTo>
                  <a:pt x="1457325" y="242888"/>
                </a:lnTo>
                <a:lnTo>
                  <a:pt x="1497806" y="230982"/>
                </a:lnTo>
                <a:lnTo>
                  <a:pt x="1524000" y="233363"/>
                </a:lnTo>
                <a:lnTo>
                  <a:pt x="1938338" y="295275"/>
                </a:lnTo>
                <a:lnTo>
                  <a:pt x="1971675" y="264319"/>
                </a:lnTo>
                <a:lnTo>
                  <a:pt x="2000250" y="242888"/>
                </a:lnTo>
                <a:lnTo>
                  <a:pt x="2016919" y="221457"/>
                </a:lnTo>
                <a:lnTo>
                  <a:pt x="2019300" y="204788"/>
                </a:lnTo>
                <a:lnTo>
                  <a:pt x="2019300" y="190500"/>
                </a:lnTo>
                <a:lnTo>
                  <a:pt x="2014538" y="178594"/>
                </a:lnTo>
                <a:lnTo>
                  <a:pt x="2002631" y="157163"/>
                </a:lnTo>
                <a:lnTo>
                  <a:pt x="1983581" y="140494"/>
                </a:lnTo>
                <a:lnTo>
                  <a:pt x="1928813" y="109538"/>
                </a:lnTo>
                <a:lnTo>
                  <a:pt x="1838325" y="71438"/>
                </a:lnTo>
                <a:lnTo>
                  <a:pt x="1704975" y="19050"/>
                </a:lnTo>
                <a:lnTo>
                  <a:pt x="1638300" y="0"/>
                </a:lnTo>
                <a:lnTo>
                  <a:pt x="1631156" y="0"/>
                </a:lnTo>
                <a:lnTo>
                  <a:pt x="1593056" y="14288"/>
                </a:lnTo>
                <a:lnTo>
                  <a:pt x="1509713" y="50007"/>
                </a:lnTo>
                <a:lnTo>
                  <a:pt x="1473994" y="66675"/>
                </a:lnTo>
                <a:lnTo>
                  <a:pt x="1385888" y="92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B581C4F6-4E78-4388-8E2B-464BEE76938B}"/>
              </a:ext>
            </a:extLst>
          </p:cNvPr>
          <p:cNvSpPr/>
          <p:nvPr/>
        </p:nvSpPr>
        <p:spPr>
          <a:xfrm rot="16200000">
            <a:off x="1727994" y="3537744"/>
            <a:ext cx="4352925" cy="608013"/>
          </a:xfrm>
          <a:custGeom>
            <a:avLst/>
            <a:gdLst>
              <a:gd name="connsiteX0" fmla="*/ 3004457 w 4353109"/>
              <a:gd name="connsiteY0" fmla="*/ 515453 h 607246"/>
              <a:gd name="connsiteX1" fmla="*/ 2566675 w 4353109"/>
              <a:gd name="connsiteY1" fmla="*/ 511922 h 607246"/>
              <a:gd name="connsiteX2" fmla="*/ 2164197 w 4353109"/>
              <a:gd name="connsiteY2" fmla="*/ 508392 h 607246"/>
              <a:gd name="connsiteX3" fmla="*/ 1902940 w 4353109"/>
              <a:gd name="connsiteY3" fmla="*/ 504861 h 607246"/>
              <a:gd name="connsiteX4" fmla="*/ 1560482 w 4353109"/>
              <a:gd name="connsiteY4" fmla="*/ 501331 h 607246"/>
              <a:gd name="connsiteX5" fmla="*/ 1299224 w 4353109"/>
              <a:gd name="connsiteY5" fmla="*/ 501331 h 607246"/>
              <a:gd name="connsiteX6" fmla="*/ 1073272 w 4353109"/>
              <a:gd name="connsiteY6" fmla="*/ 497800 h 607246"/>
              <a:gd name="connsiteX7" fmla="*/ 974418 w 4353109"/>
              <a:gd name="connsiteY7" fmla="*/ 497800 h 607246"/>
              <a:gd name="connsiteX8" fmla="*/ 914400 w 4353109"/>
              <a:gd name="connsiteY8" fmla="*/ 501331 h 607246"/>
              <a:gd name="connsiteX9" fmla="*/ 762588 w 4353109"/>
              <a:gd name="connsiteY9" fmla="*/ 504861 h 607246"/>
              <a:gd name="connsiteX10" fmla="*/ 589594 w 4353109"/>
              <a:gd name="connsiteY10" fmla="*/ 504861 h 607246"/>
              <a:gd name="connsiteX11" fmla="*/ 469557 w 4353109"/>
              <a:gd name="connsiteY11" fmla="*/ 504861 h 607246"/>
              <a:gd name="connsiteX12" fmla="*/ 338928 w 4353109"/>
              <a:gd name="connsiteY12" fmla="*/ 497800 h 607246"/>
              <a:gd name="connsiteX13" fmla="*/ 264787 w 4353109"/>
              <a:gd name="connsiteY13" fmla="*/ 494270 h 607246"/>
              <a:gd name="connsiteX14" fmla="*/ 187116 w 4353109"/>
              <a:gd name="connsiteY14" fmla="*/ 487209 h 607246"/>
              <a:gd name="connsiteX15" fmla="*/ 127098 w 4353109"/>
              <a:gd name="connsiteY15" fmla="*/ 480148 h 607246"/>
              <a:gd name="connsiteX16" fmla="*/ 102384 w 4353109"/>
              <a:gd name="connsiteY16" fmla="*/ 476617 h 607246"/>
              <a:gd name="connsiteX17" fmla="*/ 88262 w 4353109"/>
              <a:gd name="connsiteY17" fmla="*/ 473087 h 607246"/>
              <a:gd name="connsiteX18" fmla="*/ 67079 w 4353109"/>
              <a:gd name="connsiteY18" fmla="*/ 466026 h 607246"/>
              <a:gd name="connsiteX19" fmla="*/ 35305 w 4353109"/>
              <a:gd name="connsiteY19" fmla="*/ 448373 h 607246"/>
              <a:gd name="connsiteX20" fmla="*/ 17652 w 4353109"/>
              <a:gd name="connsiteY20" fmla="*/ 434251 h 607246"/>
              <a:gd name="connsiteX21" fmla="*/ 7061 w 4353109"/>
              <a:gd name="connsiteY21" fmla="*/ 420129 h 607246"/>
              <a:gd name="connsiteX22" fmla="*/ 0 w 4353109"/>
              <a:gd name="connsiteY22" fmla="*/ 406007 h 607246"/>
              <a:gd name="connsiteX23" fmla="*/ 0 w 4353109"/>
              <a:gd name="connsiteY23" fmla="*/ 388355 h 607246"/>
              <a:gd name="connsiteX24" fmla="*/ 0 w 4353109"/>
              <a:gd name="connsiteY24" fmla="*/ 374233 h 607246"/>
              <a:gd name="connsiteX25" fmla="*/ 10591 w 4353109"/>
              <a:gd name="connsiteY25" fmla="*/ 345989 h 607246"/>
              <a:gd name="connsiteX26" fmla="*/ 52957 w 4353109"/>
              <a:gd name="connsiteY26" fmla="*/ 300092 h 607246"/>
              <a:gd name="connsiteX27" fmla="*/ 81201 w 4353109"/>
              <a:gd name="connsiteY27" fmla="*/ 275379 h 607246"/>
              <a:gd name="connsiteX28" fmla="*/ 123567 w 4353109"/>
              <a:gd name="connsiteY28" fmla="*/ 254196 h 607246"/>
              <a:gd name="connsiteX29" fmla="*/ 201238 w 4353109"/>
              <a:gd name="connsiteY29" fmla="*/ 225952 h 607246"/>
              <a:gd name="connsiteX30" fmla="*/ 321275 w 4353109"/>
              <a:gd name="connsiteY30" fmla="*/ 201238 h 607246"/>
              <a:gd name="connsiteX31" fmla="*/ 384824 w 4353109"/>
              <a:gd name="connsiteY31" fmla="*/ 190647 h 607246"/>
              <a:gd name="connsiteX32" fmla="*/ 430721 w 4353109"/>
              <a:gd name="connsiteY32" fmla="*/ 187116 h 607246"/>
              <a:gd name="connsiteX33" fmla="*/ 483679 w 4353109"/>
              <a:gd name="connsiteY33" fmla="*/ 194177 h 607246"/>
              <a:gd name="connsiteX34" fmla="*/ 593124 w 4353109"/>
              <a:gd name="connsiteY34" fmla="*/ 215360 h 607246"/>
              <a:gd name="connsiteX35" fmla="*/ 794363 w 4353109"/>
              <a:gd name="connsiteY35" fmla="*/ 236543 h 607246"/>
              <a:gd name="connsiteX36" fmla="*/ 1009723 w 4353109"/>
              <a:gd name="connsiteY36" fmla="*/ 254196 h 607246"/>
              <a:gd name="connsiteX37" fmla="*/ 1260389 w 4353109"/>
              <a:gd name="connsiteY37" fmla="*/ 264787 h 607246"/>
              <a:gd name="connsiteX38" fmla="*/ 1613439 w 4353109"/>
              <a:gd name="connsiteY38" fmla="*/ 271848 h 607246"/>
              <a:gd name="connsiteX39" fmla="*/ 1828800 w 4353109"/>
              <a:gd name="connsiteY39" fmla="*/ 275379 h 607246"/>
              <a:gd name="connsiteX40" fmla="*/ 2298357 w 4353109"/>
              <a:gd name="connsiteY40" fmla="*/ 271848 h 607246"/>
              <a:gd name="connsiteX41" fmla="*/ 2736139 w 4353109"/>
              <a:gd name="connsiteY41" fmla="*/ 271848 h 607246"/>
              <a:gd name="connsiteX42" fmla="*/ 3138616 w 4353109"/>
              <a:gd name="connsiteY42" fmla="*/ 275379 h 607246"/>
              <a:gd name="connsiteX43" fmla="*/ 3516380 w 4353109"/>
              <a:gd name="connsiteY43" fmla="*/ 271848 h 607246"/>
              <a:gd name="connsiteX44" fmla="*/ 3809411 w 4353109"/>
              <a:gd name="connsiteY44" fmla="*/ 268318 h 607246"/>
              <a:gd name="connsiteX45" fmla="*/ 3872960 w 4353109"/>
              <a:gd name="connsiteY45" fmla="*/ 264787 h 607246"/>
              <a:gd name="connsiteX46" fmla="*/ 3950631 w 4353109"/>
              <a:gd name="connsiteY46" fmla="*/ 257726 h 607246"/>
              <a:gd name="connsiteX47" fmla="*/ 3982406 w 4353109"/>
              <a:gd name="connsiteY47" fmla="*/ 250665 h 607246"/>
              <a:gd name="connsiteX48" fmla="*/ 4045955 w 4353109"/>
              <a:gd name="connsiteY48" fmla="*/ 236543 h 607246"/>
              <a:gd name="connsiteX49" fmla="*/ 4098913 w 4353109"/>
              <a:gd name="connsiteY49" fmla="*/ 211830 h 607246"/>
              <a:gd name="connsiteX50" fmla="*/ 4130687 w 4353109"/>
              <a:gd name="connsiteY50" fmla="*/ 194177 h 607246"/>
              <a:gd name="connsiteX51" fmla="*/ 4183645 w 4353109"/>
              <a:gd name="connsiteY51" fmla="*/ 151811 h 607246"/>
              <a:gd name="connsiteX52" fmla="*/ 4233072 w 4353109"/>
              <a:gd name="connsiteY52" fmla="*/ 95323 h 607246"/>
              <a:gd name="connsiteX53" fmla="*/ 4268377 w 4353109"/>
              <a:gd name="connsiteY53" fmla="*/ 49427 h 607246"/>
              <a:gd name="connsiteX54" fmla="*/ 4300151 w 4353109"/>
              <a:gd name="connsiteY54" fmla="*/ 14122 h 607246"/>
              <a:gd name="connsiteX55" fmla="*/ 4321334 w 4353109"/>
              <a:gd name="connsiteY55" fmla="*/ 0 h 607246"/>
              <a:gd name="connsiteX56" fmla="*/ 4335456 w 4353109"/>
              <a:gd name="connsiteY56" fmla="*/ 0 h 607246"/>
              <a:gd name="connsiteX57" fmla="*/ 4346048 w 4353109"/>
              <a:gd name="connsiteY57" fmla="*/ 7061 h 607246"/>
              <a:gd name="connsiteX58" fmla="*/ 4349578 w 4353109"/>
              <a:gd name="connsiteY58" fmla="*/ 14122 h 607246"/>
              <a:gd name="connsiteX59" fmla="*/ 4353109 w 4353109"/>
              <a:gd name="connsiteY59" fmla="*/ 38835 h 607246"/>
              <a:gd name="connsiteX60" fmla="*/ 4353109 w 4353109"/>
              <a:gd name="connsiteY60" fmla="*/ 63549 h 607246"/>
              <a:gd name="connsiteX61" fmla="*/ 4324865 w 4353109"/>
              <a:gd name="connsiteY61" fmla="*/ 176525 h 607246"/>
              <a:gd name="connsiteX62" fmla="*/ 4278968 w 4353109"/>
              <a:gd name="connsiteY62" fmla="*/ 296562 h 607246"/>
              <a:gd name="connsiteX63" fmla="*/ 4229541 w 4353109"/>
              <a:gd name="connsiteY63" fmla="*/ 406007 h 607246"/>
              <a:gd name="connsiteX64" fmla="*/ 4194236 w 4353109"/>
              <a:gd name="connsiteY64" fmla="*/ 480148 h 607246"/>
              <a:gd name="connsiteX65" fmla="*/ 4151870 w 4353109"/>
              <a:gd name="connsiteY65" fmla="*/ 543697 h 607246"/>
              <a:gd name="connsiteX66" fmla="*/ 4120096 w 4353109"/>
              <a:gd name="connsiteY66" fmla="*/ 579002 h 607246"/>
              <a:gd name="connsiteX67" fmla="*/ 4091852 w 4353109"/>
              <a:gd name="connsiteY67" fmla="*/ 600185 h 607246"/>
              <a:gd name="connsiteX68" fmla="*/ 4063607 w 4353109"/>
              <a:gd name="connsiteY68" fmla="*/ 607246 h 607246"/>
              <a:gd name="connsiteX69" fmla="*/ 4038894 w 4353109"/>
              <a:gd name="connsiteY69" fmla="*/ 607246 h 607246"/>
              <a:gd name="connsiteX70" fmla="*/ 4007119 w 4353109"/>
              <a:gd name="connsiteY70" fmla="*/ 596654 h 607246"/>
              <a:gd name="connsiteX71" fmla="*/ 3947101 w 4353109"/>
              <a:gd name="connsiteY71" fmla="*/ 557819 h 607246"/>
              <a:gd name="connsiteX72" fmla="*/ 3883552 w 4353109"/>
              <a:gd name="connsiteY72" fmla="*/ 522514 h 607246"/>
              <a:gd name="connsiteX73" fmla="*/ 3851777 w 4353109"/>
              <a:gd name="connsiteY73" fmla="*/ 522514 h 607246"/>
              <a:gd name="connsiteX74" fmla="*/ 3572868 w 4353109"/>
              <a:gd name="connsiteY74" fmla="*/ 518983 h 607246"/>
              <a:gd name="connsiteX75" fmla="*/ 3004457 w 4353109"/>
              <a:gd name="connsiteY75" fmla="*/ 515453 h 60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53109" h="607246">
                <a:moveTo>
                  <a:pt x="3004457" y="515453"/>
                </a:moveTo>
                <a:lnTo>
                  <a:pt x="2566675" y="511922"/>
                </a:lnTo>
                <a:lnTo>
                  <a:pt x="2164197" y="508392"/>
                </a:lnTo>
                <a:lnTo>
                  <a:pt x="1902940" y="504861"/>
                </a:lnTo>
                <a:lnTo>
                  <a:pt x="1560482" y="501331"/>
                </a:lnTo>
                <a:lnTo>
                  <a:pt x="1299224" y="501331"/>
                </a:lnTo>
                <a:lnTo>
                  <a:pt x="1073272" y="497800"/>
                </a:lnTo>
                <a:lnTo>
                  <a:pt x="974418" y="497800"/>
                </a:lnTo>
                <a:lnTo>
                  <a:pt x="914400" y="501331"/>
                </a:lnTo>
                <a:lnTo>
                  <a:pt x="762588" y="504861"/>
                </a:lnTo>
                <a:lnTo>
                  <a:pt x="589594" y="504861"/>
                </a:lnTo>
                <a:lnTo>
                  <a:pt x="469557" y="504861"/>
                </a:lnTo>
                <a:lnTo>
                  <a:pt x="338928" y="497800"/>
                </a:lnTo>
                <a:lnTo>
                  <a:pt x="264787" y="494270"/>
                </a:lnTo>
                <a:lnTo>
                  <a:pt x="187116" y="487209"/>
                </a:lnTo>
                <a:lnTo>
                  <a:pt x="127098" y="480148"/>
                </a:lnTo>
                <a:lnTo>
                  <a:pt x="102384" y="476617"/>
                </a:lnTo>
                <a:lnTo>
                  <a:pt x="88262" y="473087"/>
                </a:lnTo>
                <a:lnTo>
                  <a:pt x="67079" y="466026"/>
                </a:lnTo>
                <a:lnTo>
                  <a:pt x="35305" y="448373"/>
                </a:lnTo>
                <a:lnTo>
                  <a:pt x="17652" y="434251"/>
                </a:lnTo>
                <a:lnTo>
                  <a:pt x="7061" y="420129"/>
                </a:lnTo>
                <a:lnTo>
                  <a:pt x="0" y="406007"/>
                </a:lnTo>
                <a:lnTo>
                  <a:pt x="0" y="388355"/>
                </a:lnTo>
                <a:lnTo>
                  <a:pt x="0" y="374233"/>
                </a:lnTo>
                <a:lnTo>
                  <a:pt x="10591" y="345989"/>
                </a:lnTo>
                <a:lnTo>
                  <a:pt x="52957" y="300092"/>
                </a:lnTo>
                <a:lnTo>
                  <a:pt x="81201" y="275379"/>
                </a:lnTo>
                <a:lnTo>
                  <a:pt x="123567" y="254196"/>
                </a:lnTo>
                <a:lnTo>
                  <a:pt x="201238" y="225952"/>
                </a:lnTo>
                <a:lnTo>
                  <a:pt x="321275" y="201238"/>
                </a:lnTo>
                <a:lnTo>
                  <a:pt x="384824" y="190647"/>
                </a:lnTo>
                <a:lnTo>
                  <a:pt x="430721" y="187116"/>
                </a:lnTo>
                <a:lnTo>
                  <a:pt x="483679" y="194177"/>
                </a:lnTo>
                <a:lnTo>
                  <a:pt x="593124" y="215360"/>
                </a:lnTo>
                <a:lnTo>
                  <a:pt x="794363" y="236543"/>
                </a:lnTo>
                <a:lnTo>
                  <a:pt x="1009723" y="254196"/>
                </a:lnTo>
                <a:lnTo>
                  <a:pt x="1260389" y="264787"/>
                </a:lnTo>
                <a:lnTo>
                  <a:pt x="1613439" y="271848"/>
                </a:lnTo>
                <a:lnTo>
                  <a:pt x="1828800" y="275379"/>
                </a:lnTo>
                <a:lnTo>
                  <a:pt x="2298357" y="271848"/>
                </a:lnTo>
                <a:lnTo>
                  <a:pt x="2736139" y="271848"/>
                </a:lnTo>
                <a:lnTo>
                  <a:pt x="3138616" y="275379"/>
                </a:lnTo>
                <a:lnTo>
                  <a:pt x="3516380" y="271848"/>
                </a:lnTo>
                <a:lnTo>
                  <a:pt x="3809411" y="268318"/>
                </a:lnTo>
                <a:lnTo>
                  <a:pt x="3872960" y="264787"/>
                </a:lnTo>
                <a:lnTo>
                  <a:pt x="3950631" y="257726"/>
                </a:lnTo>
                <a:lnTo>
                  <a:pt x="3982406" y="250665"/>
                </a:lnTo>
                <a:lnTo>
                  <a:pt x="4045955" y="236543"/>
                </a:lnTo>
                <a:lnTo>
                  <a:pt x="4098913" y="211830"/>
                </a:lnTo>
                <a:lnTo>
                  <a:pt x="4130687" y="194177"/>
                </a:lnTo>
                <a:lnTo>
                  <a:pt x="4183645" y="151811"/>
                </a:lnTo>
                <a:lnTo>
                  <a:pt x="4233072" y="95323"/>
                </a:lnTo>
                <a:lnTo>
                  <a:pt x="4268377" y="49427"/>
                </a:lnTo>
                <a:lnTo>
                  <a:pt x="4300151" y="14122"/>
                </a:lnTo>
                <a:lnTo>
                  <a:pt x="4321334" y="0"/>
                </a:lnTo>
                <a:lnTo>
                  <a:pt x="4335456" y="0"/>
                </a:lnTo>
                <a:lnTo>
                  <a:pt x="4346048" y="7061"/>
                </a:lnTo>
                <a:lnTo>
                  <a:pt x="4349578" y="14122"/>
                </a:lnTo>
                <a:lnTo>
                  <a:pt x="4353109" y="38835"/>
                </a:lnTo>
                <a:lnTo>
                  <a:pt x="4353109" y="63549"/>
                </a:lnTo>
                <a:lnTo>
                  <a:pt x="4324865" y="176525"/>
                </a:lnTo>
                <a:lnTo>
                  <a:pt x="4278968" y="296562"/>
                </a:lnTo>
                <a:lnTo>
                  <a:pt x="4229541" y="406007"/>
                </a:lnTo>
                <a:lnTo>
                  <a:pt x="4194236" y="480148"/>
                </a:lnTo>
                <a:lnTo>
                  <a:pt x="4151870" y="543697"/>
                </a:lnTo>
                <a:lnTo>
                  <a:pt x="4120096" y="579002"/>
                </a:lnTo>
                <a:lnTo>
                  <a:pt x="4091852" y="600185"/>
                </a:lnTo>
                <a:lnTo>
                  <a:pt x="4063607" y="607246"/>
                </a:lnTo>
                <a:lnTo>
                  <a:pt x="4038894" y="607246"/>
                </a:lnTo>
                <a:lnTo>
                  <a:pt x="4007119" y="596654"/>
                </a:lnTo>
                <a:lnTo>
                  <a:pt x="3947101" y="557819"/>
                </a:lnTo>
                <a:lnTo>
                  <a:pt x="3883552" y="522514"/>
                </a:lnTo>
                <a:lnTo>
                  <a:pt x="3851777" y="522514"/>
                </a:lnTo>
                <a:lnTo>
                  <a:pt x="3572868" y="518983"/>
                </a:lnTo>
                <a:lnTo>
                  <a:pt x="3004457" y="5154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D050E1DF-89CD-4CAF-B21B-D9BC8F823A5D}"/>
              </a:ext>
            </a:extLst>
          </p:cNvPr>
          <p:cNvSpPr/>
          <p:nvPr/>
        </p:nvSpPr>
        <p:spPr>
          <a:xfrm>
            <a:off x="2827338" y="4030663"/>
            <a:ext cx="1157287" cy="917575"/>
          </a:xfrm>
          <a:custGeom>
            <a:avLst/>
            <a:gdLst>
              <a:gd name="connsiteX0" fmla="*/ 916781 w 1157287"/>
              <a:gd name="connsiteY0" fmla="*/ 288132 h 916782"/>
              <a:gd name="connsiteX1" fmla="*/ 738187 w 1157287"/>
              <a:gd name="connsiteY1" fmla="*/ 438150 h 916782"/>
              <a:gd name="connsiteX2" fmla="*/ 645319 w 1157287"/>
              <a:gd name="connsiteY2" fmla="*/ 516732 h 916782"/>
              <a:gd name="connsiteX3" fmla="*/ 564356 w 1157287"/>
              <a:gd name="connsiteY3" fmla="*/ 588169 h 916782"/>
              <a:gd name="connsiteX4" fmla="*/ 495300 w 1157287"/>
              <a:gd name="connsiteY4" fmla="*/ 647700 h 916782"/>
              <a:gd name="connsiteX5" fmla="*/ 419100 w 1157287"/>
              <a:gd name="connsiteY5" fmla="*/ 716757 h 916782"/>
              <a:gd name="connsiteX6" fmla="*/ 345281 w 1157287"/>
              <a:gd name="connsiteY6" fmla="*/ 788194 h 916782"/>
              <a:gd name="connsiteX7" fmla="*/ 302419 w 1157287"/>
              <a:gd name="connsiteY7" fmla="*/ 835819 h 916782"/>
              <a:gd name="connsiteX8" fmla="*/ 280987 w 1157287"/>
              <a:gd name="connsiteY8" fmla="*/ 864394 h 916782"/>
              <a:gd name="connsiteX9" fmla="*/ 257175 w 1157287"/>
              <a:gd name="connsiteY9" fmla="*/ 890588 h 916782"/>
              <a:gd name="connsiteX10" fmla="*/ 226219 w 1157287"/>
              <a:gd name="connsiteY10" fmla="*/ 912019 h 916782"/>
              <a:gd name="connsiteX11" fmla="*/ 207169 w 1157287"/>
              <a:gd name="connsiteY11" fmla="*/ 916782 h 916782"/>
              <a:gd name="connsiteX12" fmla="*/ 195262 w 1157287"/>
              <a:gd name="connsiteY12" fmla="*/ 914400 h 916782"/>
              <a:gd name="connsiteX13" fmla="*/ 173831 w 1157287"/>
              <a:gd name="connsiteY13" fmla="*/ 902494 h 916782"/>
              <a:gd name="connsiteX14" fmla="*/ 140494 w 1157287"/>
              <a:gd name="connsiteY14" fmla="*/ 866775 h 916782"/>
              <a:gd name="connsiteX15" fmla="*/ 97631 w 1157287"/>
              <a:gd name="connsiteY15" fmla="*/ 807244 h 916782"/>
              <a:gd name="connsiteX16" fmla="*/ 47625 w 1157287"/>
              <a:gd name="connsiteY16" fmla="*/ 731044 h 916782"/>
              <a:gd name="connsiteX17" fmla="*/ 4762 w 1157287"/>
              <a:gd name="connsiteY17" fmla="*/ 661988 h 916782"/>
              <a:gd name="connsiteX18" fmla="*/ 0 w 1157287"/>
              <a:gd name="connsiteY18" fmla="*/ 645319 h 916782"/>
              <a:gd name="connsiteX19" fmla="*/ 2381 w 1157287"/>
              <a:gd name="connsiteY19" fmla="*/ 631032 h 916782"/>
              <a:gd name="connsiteX20" fmla="*/ 14287 w 1157287"/>
              <a:gd name="connsiteY20" fmla="*/ 602457 h 916782"/>
              <a:gd name="connsiteX21" fmla="*/ 35719 w 1157287"/>
              <a:gd name="connsiteY21" fmla="*/ 573882 h 916782"/>
              <a:gd name="connsiteX22" fmla="*/ 61912 w 1157287"/>
              <a:gd name="connsiteY22" fmla="*/ 550069 h 916782"/>
              <a:gd name="connsiteX23" fmla="*/ 102394 w 1157287"/>
              <a:gd name="connsiteY23" fmla="*/ 526257 h 916782"/>
              <a:gd name="connsiteX24" fmla="*/ 159544 w 1157287"/>
              <a:gd name="connsiteY24" fmla="*/ 507207 h 916782"/>
              <a:gd name="connsiteX25" fmla="*/ 335756 w 1157287"/>
              <a:gd name="connsiteY25" fmla="*/ 457200 h 916782"/>
              <a:gd name="connsiteX26" fmla="*/ 495300 w 1157287"/>
              <a:gd name="connsiteY26" fmla="*/ 371475 h 916782"/>
              <a:gd name="connsiteX27" fmla="*/ 702469 w 1157287"/>
              <a:gd name="connsiteY27" fmla="*/ 257175 h 916782"/>
              <a:gd name="connsiteX28" fmla="*/ 857250 w 1157287"/>
              <a:gd name="connsiteY28" fmla="*/ 173832 h 916782"/>
              <a:gd name="connsiteX29" fmla="*/ 1009650 w 1157287"/>
              <a:gd name="connsiteY29" fmla="*/ 88107 h 916782"/>
              <a:gd name="connsiteX30" fmla="*/ 1157287 w 1157287"/>
              <a:gd name="connsiteY30" fmla="*/ 0 h 916782"/>
              <a:gd name="connsiteX31" fmla="*/ 1154906 w 1157287"/>
              <a:gd name="connsiteY31" fmla="*/ 100013 h 916782"/>
              <a:gd name="connsiteX32" fmla="*/ 1002506 w 1157287"/>
              <a:gd name="connsiteY32" fmla="*/ 216694 h 916782"/>
              <a:gd name="connsiteX33" fmla="*/ 916781 w 1157287"/>
              <a:gd name="connsiteY33" fmla="*/ 288132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57287" h="916782">
                <a:moveTo>
                  <a:pt x="916781" y="288132"/>
                </a:moveTo>
                <a:lnTo>
                  <a:pt x="738187" y="438150"/>
                </a:lnTo>
                <a:lnTo>
                  <a:pt x="645319" y="516732"/>
                </a:lnTo>
                <a:lnTo>
                  <a:pt x="564356" y="588169"/>
                </a:lnTo>
                <a:lnTo>
                  <a:pt x="495300" y="647700"/>
                </a:lnTo>
                <a:lnTo>
                  <a:pt x="419100" y="716757"/>
                </a:lnTo>
                <a:lnTo>
                  <a:pt x="345281" y="788194"/>
                </a:lnTo>
                <a:lnTo>
                  <a:pt x="302419" y="835819"/>
                </a:lnTo>
                <a:lnTo>
                  <a:pt x="280987" y="864394"/>
                </a:lnTo>
                <a:lnTo>
                  <a:pt x="257175" y="890588"/>
                </a:lnTo>
                <a:lnTo>
                  <a:pt x="226219" y="912019"/>
                </a:lnTo>
                <a:lnTo>
                  <a:pt x="207169" y="916782"/>
                </a:lnTo>
                <a:lnTo>
                  <a:pt x="195262" y="914400"/>
                </a:lnTo>
                <a:lnTo>
                  <a:pt x="173831" y="902494"/>
                </a:lnTo>
                <a:lnTo>
                  <a:pt x="140494" y="866775"/>
                </a:lnTo>
                <a:lnTo>
                  <a:pt x="97631" y="807244"/>
                </a:lnTo>
                <a:lnTo>
                  <a:pt x="47625" y="731044"/>
                </a:lnTo>
                <a:lnTo>
                  <a:pt x="4762" y="661988"/>
                </a:lnTo>
                <a:lnTo>
                  <a:pt x="0" y="645319"/>
                </a:lnTo>
                <a:lnTo>
                  <a:pt x="2381" y="631032"/>
                </a:lnTo>
                <a:lnTo>
                  <a:pt x="14287" y="602457"/>
                </a:lnTo>
                <a:lnTo>
                  <a:pt x="35719" y="573882"/>
                </a:lnTo>
                <a:lnTo>
                  <a:pt x="61912" y="550069"/>
                </a:lnTo>
                <a:lnTo>
                  <a:pt x="102394" y="526257"/>
                </a:lnTo>
                <a:lnTo>
                  <a:pt x="159544" y="507207"/>
                </a:lnTo>
                <a:lnTo>
                  <a:pt x="335756" y="457200"/>
                </a:lnTo>
                <a:lnTo>
                  <a:pt x="495300" y="371475"/>
                </a:lnTo>
                <a:lnTo>
                  <a:pt x="702469" y="257175"/>
                </a:lnTo>
                <a:lnTo>
                  <a:pt x="857250" y="173832"/>
                </a:lnTo>
                <a:lnTo>
                  <a:pt x="1009650" y="88107"/>
                </a:lnTo>
                <a:lnTo>
                  <a:pt x="1157287" y="0"/>
                </a:lnTo>
                <a:cubicBezTo>
                  <a:pt x="1156493" y="33338"/>
                  <a:pt x="1155700" y="66675"/>
                  <a:pt x="1154906" y="100013"/>
                </a:cubicBezTo>
                <a:lnTo>
                  <a:pt x="1002506" y="216694"/>
                </a:lnTo>
                <a:lnTo>
                  <a:pt x="916781" y="2881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82E5800-A858-4FB1-880B-185F06CEA82E}"/>
              </a:ext>
            </a:extLst>
          </p:cNvPr>
          <p:cNvSpPr/>
          <p:nvPr/>
        </p:nvSpPr>
        <p:spPr>
          <a:xfrm rot="16200000">
            <a:off x="3824288" y="2773363"/>
            <a:ext cx="3317875" cy="2263775"/>
          </a:xfrm>
          <a:custGeom>
            <a:avLst/>
            <a:gdLst>
              <a:gd name="connsiteX0" fmla="*/ 1009590 w 3317224"/>
              <a:gd name="connsiteY0" fmla="*/ 1142278 h 2264366"/>
              <a:gd name="connsiteX1" fmla="*/ 879786 w 3317224"/>
              <a:gd name="connsiteY1" fmla="*/ 1041320 h 2264366"/>
              <a:gd name="connsiteX2" fmla="*/ 801903 w 3317224"/>
              <a:gd name="connsiteY2" fmla="*/ 974975 h 2264366"/>
              <a:gd name="connsiteX3" fmla="*/ 721136 w 3317224"/>
              <a:gd name="connsiteY3" fmla="*/ 902861 h 2264366"/>
              <a:gd name="connsiteX4" fmla="*/ 631715 w 3317224"/>
              <a:gd name="connsiteY4" fmla="*/ 816325 h 2264366"/>
              <a:gd name="connsiteX5" fmla="*/ 568255 w 3317224"/>
              <a:gd name="connsiteY5" fmla="*/ 752865 h 2264366"/>
              <a:gd name="connsiteX6" fmla="*/ 499026 w 3317224"/>
              <a:gd name="connsiteY6" fmla="*/ 683636 h 2264366"/>
              <a:gd name="connsiteX7" fmla="*/ 403836 w 3317224"/>
              <a:gd name="connsiteY7" fmla="*/ 579793 h 2264366"/>
              <a:gd name="connsiteX8" fmla="*/ 299993 w 3317224"/>
              <a:gd name="connsiteY8" fmla="*/ 452873 h 2264366"/>
              <a:gd name="connsiteX9" fmla="*/ 204803 w 3317224"/>
              <a:gd name="connsiteY9" fmla="*/ 331722 h 2264366"/>
              <a:gd name="connsiteX10" fmla="*/ 106728 w 3317224"/>
              <a:gd name="connsiteY10" fmla="*/ 196149 h 2264366"/>
              <a:gd name="connsiteX11" fmla="*/ 34615 w 3317224"/>
              <a:gd name="connsiteY11" fmla="*/ 92305 h 2264366"/>
              <a:gd name="connsiteX12" fmla="*/ 5769 w 3317224"/>
              <a:gd name="connsiteY12" fmla="*/ 46152 h 2264366"/>
              <a:gd name="connsiteX13" fmla="*/ 0 w 3317224"/>
              <a:gd name="connsiteY13" fmla="*/ 17307 h 2264366"/>
              <a:gd name="connsiteX14" fmla="*/ 0 w 3317224"/>
              <a:gd name="connsiteY14" fmla="*/ 5769 h 2264366"/>
              <a:gd name="connsiteX15" fmla="*/ 5769 w 3317224"/>
              <a:gd name="connsiteY15" fmla="*/ 0 h 2264366"/>
              <a:gd name="connsiteX16" fmla="*/ 20192 w 3317224"/>
              <a:gd name="connsiteY16" fmla="*/ 2884 h 2264366"/>
              <a:gd name="connsiteX17" fmla="*/ 34615 w 3317224"/>
              <a:gd name="connsiteY17" fmla="*/ 5769 h 2264366"/>
              <a:gd name="connsiteX18" fmla="*/ 57691 w 3317224"/>
              <a:gd name="connsiteY18" fmla="*/ 20191 h 2264366"/>
              <a:gd name="connsiteX19" fmla="*/ 77883 w 3317224"/>
              <a:gd name="connsiteY19" fmla="*/ 40383 h 2264366"/>
              <a:gd name="connsiteX20" fmla="*/ 201918 w 3317224"/>
              <a:gd name="connsiteY20" fmla="*/ 181726 h 2264366"/>
              <a:gd name="connsiteX21" fmla="*/ 380760 w 3317224"/>
              <a:gd name="connsiteY21" fmla="*/ 374990 h 2264366"/>
              <a:gd name="connsiteX22" fmla="*/ 582678 w 3317224"/>
              <a:gd name="connsiteY22" fmla="*/ 576908 h 2264366"/>
              <a:gd name="connsiteX23" fmla="*/ 715367 w 3317224"/>
              <a:gd name="connsiteY23" fmla="*/ 695174 h 2264366"/>
              <a:gd name="connsiteX24" fmla="*/ 833633 w 3317224"/>
              <a:gd name="connsiteY24" fmla="*/ 793249 h 2264366"/>
              <a:gd name="connsiteX25" fmla="*/ 963438 w 3317224"/>
              <a:gd name="connsiteY25" fmla="*/ 894208 h 2264366"/>
              <a:gd name="connsiteX26" fmla="*/ 1078819 w 3317224"/>
              <a:gd name="connsiteY26" fmla="*/ 977860 h 2264366"/>
              <a:gd name="connsiteX27" fmla="*/ 1220162 w 3317224"/>
              <a:gd name="connsiteY27" fmla="*/ 1078819 h 2264366"/>
              <a:gd name="connsiteX28" fmla="*/ 1361504 w 3317224"/>
              <a:gd name="connsiteY28" fmla="*/ 1174008 h 2264366"/>
              <a:gd name="connsiteX29" fmla="*/ 1416311 w 3317224"/>
              <a:gd name="connsiteY29" fmla="*/ 1208623 h 2264366"/>
              <a:gd name="connsiteX30" fmla="*/ 1701880 w 3317224"/>
              <a:gd name="connsiteY30" fmla="*/ 1347081 h 2264366"/>
              <a:gd name="connsiteX31" fmla="*/ 1900914 w 3317224"/>
              <a:gd name="connsiteY31" fmla="*/ 1433617 h 2264366"/>
              <a:gd name="connsiteX32" fmla="*/ 2085525 w 3317224"/>
              <a:gd name="connsiteY32" fmla="*/ 1508615 h 2264366"/>
              <a:gd name="connsiteX33" fmla="*/ 2284558 w 3317224"/>
              <a:gd name="connsiteY33" fmla="*/ 1583614 h 2264366"/>
              <a:gd name="connsiteX34" fmla="*/ 2541282 w 3317224"/>
              <a:gd name="connsiteY34" fmla="*/ 1670150 h 2264366"/>
              <a:gd name="connsiteX35" fmla="*/ 2746085 w 3317224"/>
              <a:gd name="connsiteY35" fmla="*/ 1733610 h 2264366"/>
              <a:gd name="connsiteX36" fmla="*/ 2936465 w 3317224"/>
              <a:gd name="connsiteY36" fmla="*/ 1785531 h 2264366"/>
              <a:gd name="connsiteX37" fmla="*/ 3083576 w 3317224"/>
              <a:gd name="connsiteY37" fmla="*/ 1820146 h 2264366"/>
              <a:gd name="connsiteX38" fmla="*/ 3178766 w 3317224"/>
              <a:gd name="connsiteY38" fmla="*/ 1843222 h 2264366"/>
              <a:gd name="connsiteX39" fmla="*/ 3201843 w 3317224"/>
              <a:gd name="connsiteY39" fmla="*/ 1843222 h 2264366"/>
              <a:gd name="connsiteX40" fmla="*/ 3224919 w 3317224"/>
              <a:gd name="connsiteY40" fmla="*/ 1840338 h 2264366"/>
              <a:gd name="connsiteX41" fmla="*/ 3242226 w 3317224"/>
              <a:gd name="connsiteY41" fmla="*/ 1831684 h 2264366"/>
              <a:gd name="connsiteX42" fmla="*/ 3262418 w 3317224"/>
              <a:gd name="connsiteY42" fmla="*/ 1814377 h 2264366"/>
              <a:gd name="connsiteX43" fmla="*/ 3317224 w 3317224"/>
              <a:gd name="connsiteY43" fmla="*/ 1773993 h 2264366"/>
              <a:gd name="connsiteX44" fmla="*/ 3242226 w 3317224"/>
              <a:gd name="connsiteY44" fmla="*/ 2264366 h 2264366"/>
              <a:gd name="connsiteX45" fmla="*/ 3227803 w 3317224"/>
              <a:gd name="connsiteY45" fmla="*/ 2241289 h 2264366"/>
              <a:gd name="connsiteX46" fmla="*/ 3196074 w 3317224"/>
              <a:gd name="connsiteY46" fmla="*/ 2215328 h 2264366"/>
              <a:gd name="connsiteX47" fmla="*/ 3149921 w 3317224"/>
              <a:gd name="connsiteY47" fmla="*/ 2169176 h 2264366"/>
              <a:gd name="connsiteX48" fmla="*/ 3138383 w 3317224"/>
              <a:gd name="connsiteY48" fmla="*/ 2157637 h 2264366"/>
              <a:gd name="connsiteX49" fmla="*/ 3037424 w 3317224"/>
              <a:gd name="connsiteY49" fmla="*/ 2123023 h 2264366"/>
              <a:gd name="connsiteX50" fmla="*/ 2800891 w 3317224"/>
              <a:gd name="connsiteY50" fmla="*/ 2036487 h 2264366"/>
              <a:gd name="connsiteX51" fmla="*/ 2561474 w 3317224"/>
              <a:gd name="connsiteY51" fmla="*/ 1944181 h 2264366"/>
              <a:gd name="connsiteX52" fmla="*/ 2339364 w 3317224"/>
              <a:gd name="connsiteY52" fmla="*/ 1854761 h 2264366"/>
              <a:gd name="connsiteX53" fmla="*/ 2169176 w 3317224"/>
              <a:gd name="connsiteY53" fmla="*/ 1785531 h 2264366"/>
              <a:gd name="connsiteX54" fmla="*/ 1975912 w 3317224"/>
              <a:gd name="connsiteY54" fmla="*/ 1701880 h 2264366"/>
              <a:gd name="connsiteX55" fmla="*/ 1745149 w 3317224"/>
              <a:gd name="connsiteY55" fmla="*/ 1592267 h 2264366"/>
              <a:gd name="connsiteX56" fmla="*/ 1586499 w 3317224"/>
              <a:gd name="connsiteY56" fmla="*/ 1511500 h 2264366"/>
              <a:gd name="connsiteX57" fmla="*/ 1399003 w 3317224"/>
              <a:gd name="connsiteY57" fmla="*/ 1410541 h 2264366"/>
              <a:gd name="connsiteX58" fmla="*/ 1156702 w 3317224"/>
              <a:gd name="connsiteY58" fmla="*/ 1251891 h 2264366"/>
              <a:gd name="connsiteX59" fmla="*/ 1009590 w 3317224"/>
              <a:gd name="connsiteY59" fmla="*/ 1142278 h 2264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317224" h="2264366">
                <a:moveTo>
                  <a:pt x="1009590" y="1142278"/>
                </a:moveTo>
                <a:lnTo>
                  <a:pt x="879786" y="1041320"/>
                </a:lnTo>
                <a:lnTo>
                  <a:pt x="801903" y="974975"/>
                </a:lnTo>
                <a:lnTo>
                  <a:pt x="721136" y="902861"/>
                </a:lnTo>
                <a:lnTo>
                  <a:pt x="631715" y="816325"/>
                </a:lnTo>
                <a:lnTo>
                  <a:pt x="568255" y="752865"/>
                </a:lnTo>
                <a:lnTo>
                  <a:pt x="499026" y="683636"/>
                </a:lnTo>
                <a:lnTo>
                  <a:pt x="403836" y="579793"/>
                </a:lnTo>
                <a:lnTo>
                  <a:pt x="299993" y="452873"/>
                </a:lnTo>
                <a:lnTo>
                  <a:pt x="204803" y="331722"/>
                </a:lnTo>
                <a:lnTo>
                  <a:pt x="106728" y="196149"/>
                </a:lnTo>
                <a:lnTo>
                  <a:pt x="34615" y="92305"/>
                </a:lnTo>
                <a:lnTo>
                  <a:pt x="5769" y="46152"/>
                </a:lnTo>
                <a:lnTo>
                  <a:pt x="0" y="17307"/>
                </a:lnTo>
                <a:lnTo>
                  <a:pt x="0" y="5769"/>
                </a:lnTo>
                <a:lnTo>
                  <a:pt x="5769" y="0"/>
                </a:lnTo>
                <a:lnTo>
                  <a:pt x="20192" y="2884"/>
                </a:lnTo>
                <a:lnTo>
                  <a:pt x="34615" y="5769"/>
                </a:lnTo>
                <a:lnTo>
                  <a:pt x="57691" y="20191"/>
                </a:lnTo>
                <a:lnTo>
                  <a:pt x="77883" y="40383"/>
                </a:lnTo>
                <a:lnTo>
                  <a:pt x="201918" y="181726"/>
                </a:lnTo>
                <a:lnTo>
                  <a:pt x="380760" y="374990"/>
                </a:lnTo>
                <a:lnTo>
                  <a:pt x="582678" y="576908"/>
                </a:lnTo>
                <a:lnTo>
                  <a:pt x="715367" y="695174"/>
                </a:lnTo>
                <a:lnTo>
                  <a:pt x="833633" y="793249"/>
                </a:lnTo>
                <a:lnTo>
                  <a:pt x="963438" y="894208"/>
                </a:lnTo>
                <a:lnTo>
                  <a:pt x="1078819" y="977860"/>
                </a:lnTo>
                <a:lnTo>
                  <a:pt x="1220162" y="1078819"/>
                </a:lnTo>
                <a:lnTo>
                  <a:pt x="1361504" y="1174008"/>
                </a:lnTo>
                <a:lnTo>
                  <a:pt x="1416311" y="1208623"/>
                </a:lnTo>
                <a:lnTo>
                  <a:pt x="1701880" y="1347081"/>
                </a:lnTo>
                <a:lnTo>
                  <a:pt x="1900914" y="1433617"/>
                </a:lnTo>
                <a:lnTo>
                  <a:pt x="2085525" y="1508615"/>
                </a:lnTo>
                <a:lnTo>
                  <a:pt x="2284558" y="1583614"/>
                </a:lnTo>
                <a:lnTo>
                  <a:pt x="2541282" y="1670150"/>
                </a:lnTo>
                <a:lnTo>
                  <a:pt x="2746085" y="1733610"/>
                </a:lnTo>
                <a:lnTo>
                  <a:pt x="2936465" y="1785531"/>
                </a:lnTo>
                <a:lnTo>
                  <a:pt x="3083576" y="1820146"/>
                </a:lnTo>
                <a:lnTo>
                  <a:pt x="3178766" y="1843222"/>
                </a:lnTo>
                <a:lnTo>
                  <a:pt x="3201843" y="1843222"/>
                </a:lnTo>
                <a:lnTo>
                  <a:pt x="3224919" y="1840338"/>
                </a:lnTo>
                <a:lnTo>
                  <a:pt x="3242226" y="1831684"/>
                </a:lnTo>
                <a:lnTo>
                  <a:pt x="3262418" y="1814377"/>
                </a:lnTo>
                <a:lnTo>
                  <a:pt x="3317224" y="1773993"/>
                </a:lnTo>
                <a:lnTo>
                  <a:pt x="3242226" y="2264366"/>
                </a:lnTo>
                <a:lnTo>
                  <a:pt x="3227803" y="2241289"/>
                </a:lnTo>
                <a:lnTo>
                  <a:pt x="3196074" y="2215328"/>
                </a:lnTo>
                <a:lnTo>
                  <a:pt x="3149921" y="2169176"/>
                </a:lnTo>
                <a:lnTo>
                  <a:pt x="3138383" y="2157637"/>
                </a:lnTo>
                <a:lnTo>
                  <a:pt x="3037424" y="2123023"/>
                </a:lnTo>
                <a:lnTo>
                  <a:pt x="2800891" y="2036487"/>
                </a:lnTo>
                <a:lnTo>
                  <a:pt x="2561474" y="1944181"/>
                </a:lnTo>
                <a:lnTo>
                  <a:pt x="2339364" y="1854761"/>
                </a:lnTo>
                <a:lnTo>
                  <a:pt x="2169176" y="1785531"/>
                </a:lnTo>
                <a:lnTo>
                  <a:pt x="1975912" y="1701880"/>
                </a:lnTo>
                <a:lnTo>
                  <a:pt x="1745149" y="1592267"/>
                </a:lnTo>
                <a:lnTo>
                  <a:pt x="1586499" y="1511500"/>
                </a:lnTo>
                <a:lnTo>
                  <a:pt x="1399003" y="1410541"/>
                </a:lnTo>
                <a:lnTo>
                  <a:pt x="1156702" y="1251891"/>
                </a:lnTo>
                <a:lnTo>
                  <a:pt x="1009590" y="114227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0045440A-9071-43FF-A5D4-2099F239E589}"/>
              </a:ext>
            </a:extLst>
          </p:cNvPr>
          <p:cNvSpPr/>
          <p:nvPr/>
        </p:nvSpPr>
        <p:spPr>
          <a:xfrm>
            <a:off x="4538663" y="3028950"/>
            <a:ext cx="2819400" cy="2565400"/>
          </a:xfrm>
          <a:custGeom>
            <a:avLst/>
            <a:gdLst>
              <a:gd name="connsiteX0" fmla="*/ 1401203 w 2818852"/>
              <a:gd name="connsiteY0" fmla="*/ 1667629 h 2565583"/>
              <a:gd name="connsiteX1" fmla="*/ 1259767 w 2818852"/>
              <a:gd name="connsiteY1" fmla="*/ 1480144 h 2565583"/>
              <a:gd name="connsiteX2" fmla="*/ 1108463 w 2818852"/>
              <a:gd name="connsiteY2" fmla="*/ 1272924 h 2565583"/>
              <a:gd name="connsiteX3" fmla="*/ 983473 w 2818852"/>
              <a:gd name="connsiteY3" fmla="*/ 1098596 h 2565583"/>
              <a:gd name="connsiteX4" fmla="*/ 842037 w 2818852"/>
              <a:gd name="connsiteY4" fmla="*/ 911111 h 2565583"/>
              <a:gd name="connsiteX5" fmla="*/ 733493 w 2818852"/>
              <a:gd name="connsiteY5" fmla="*/ 763097 h 2565583"/>
              <a:gd name="connsiteX6" fmla="*/ 638106 w 2818852"/>
              <a:gd name="connsiteY6" fmla="*/ 634817 h 2565583"/>
              <a:gd name="connsiteX7" fmla="*/ 565744 w 2818852"/>
              <a:gd name="connsiteY7" fmla="*/ 542720 h 2565583"/>
              <a:gd name="connsiteX8" fmla="*/ 513116 w 2818852"/>
              <a:gd name="connsiteY8" fmla="*/ 473646 h 2565583"/>
              <a:gd name="connsiteX9" fmla="*/ 463778 w 2818852"/>
              <a:gd name="connsiteY9" fmla="*/ 411151 h 2565583"/>
              <a:gd name="connsiteX10" fmla="*/ 414440 w 2818852"/>
              <a:gd name="connsiteY10" fmla="*/ 351945 h 2565583"/>
              <a:gd name="connsiteX11" fmla="*/ 365102 w 2818852"/>
              <a:gd name="connsiteY11" fmla="*/ 292740 h 2565583"/>
              <a:gd name="connsiteX12" fmla="*/ 325632 w 2818852"/>
              <a:gd name="connsiteY12" fmla="*/ 253269 h 2565583"/>
              <a:gd name="connsiteX13" fmla="*/ 292739 w 2818852"/>
              <a:gd name="connsiteY13" fmla="*/ 220377 h 2565583"/>
              <a:gd name="connsiteX14" fmla="*/ 246691 w 2818852"/>
              <a:gd name="connsiteY14" fmla="*/ 184196 h 2565583"/>
              <a:gd name="connsiteX15" fmla="*/ 194063 w 2818852"/>
              <a:gd name="connsiteY15" fmla="*/ 148015 h 2565583"/>
              <a:gd name="connsiteX16" fmla="*/ 161171 w 2818852"/>
              <a:gd name="connsiteY16" fmla="*/ 128279 h 2565583"/>
              <a:gd name="connsiteX17" fmla="*/ 118411 w 2818852"/>
              <a:gd name="connsiteY17" fmla="*/ 105255 h 2565583"/>
              <a:gd name="connsiteX18" fmla="*/ 55916 w 2818852"/>
              <a:gd name="connsiteY18" fmla="*/ 75652 h 2565583"/>
              <a:gd name="connsiteX19" fmla="*/ 26314 w 2818852"/>
              <a:gd name="connsiteY19" fmla="*/ 62495 h 2565583"/>
              <a:gd name="connsiteX20" fmla="*/ 13157 w 2818852"/>
              <a:gd name="connsiteY20" fmla="*/ 49338 h 2565583"/>
              <a:gd name="connsiteX21" fmla="*/ 0 w 2818852"/>
              <a:gd name="connsiteY21" fmla="*/ 23025 h 2565583"/>
              <a:gd name="connsiteX22" fmla="*/ 3289 w 2818852"/>
              <a:gd name="connsiteY22" fmla="*/ 6579 h 2565583"/>
              <a:gd name="connsiteX23" fmla="*/ 23024 w 2818852"/>
              <a:gd name="connsiteY23" fmla="*/ 0 h 2565583"/>
              <a:gd name="connsiteX24" fmla="*/ 62495 w 2818852"/>
              <a:gd name="connsiteY24" fmla="*/ 0 h 2565583"/>
              <a:gd name="connsiteX25" fmla="*/ 144725 w 2818852"/>
              <a:gd name="connsiteY25" fmla="*/ 16446 h 2565583"/>
              <a:gd name="connsiteX26" fmla="*/ 223666 w 2818852"/>
              <a:gd name="connsiteY26" fmla="*/ 46049 h 2565583"/>
              <a:gd name="connsiteX27" fmla="*/ 299318 w 2818852"/>
              <a:gd name="connsiteY27" fmla="*/ 88809 h 2565583"/>
              <a:gd name="connsiteX28" fmla="*/ 378259 w 2818852"/>
              <a:gd name="connsiteY28" fmla="*/ 144725 h 2565583"/>
              <a:gd name="connsiteX29" fmla="*/ 457200 w 2818852"/>
              <a:gd name="connsiteY29" fmla="*/ 207220 h 2565583"/>
              <a:gd name="connsiteX30" fmla="*/ 598636 w 2818852"/>
              <a:gd name="connsiteY30" fmla="*/ 358524 h 2565583"/>
              <a:gd name="connsiteX31" fmla="*/ 743361 w 2818852"/>
              <a:gd name="connsiteY31" fmla="*/ 536141 h 2565583"/>
              <a:gd name="connsiteX32" fmla="*/ 934135 w 2818852"/>
              <a:gd name="connsiteY32" fmla="*/ 766386 h 2565583"/>
              <a:gd name="connsiteX33" fmla="*/ 1092017 w 2818852"/>
              <a:gd name="connsiteY33" fmla="*/ 950581 h 2565583"/>
              <a:gd name="connsiteX34" fmla="*/ 1315683 w 2818852"/>
              <a:gd name="connsiteY34" fmla="*/ 1207140 h 2565583"/>
              <a:gd name="connsiteX35" fmla="*/ 1552506 w 2818852"/>
              <a:gd name="connsiteY35" fmla="*/ 1466987 h 2565583"/>
              <a:gd name="connsiteX36" fmla="*/ 1670918 w 2818852"/>
              <a:gd name="connsiteY36" fmla="*/ 1591977 h 2565583"/>
              <a:gd name="connsiteX37" fmla="*/ 1753148 w 2818852"/>
              <a:gd name="connsiteY37" fmla="*/ 1677497 h 2565583"/>
              <a:gd name="connsiteX38" fmla="*/ 1858403 w 2818852"/>
              <a:gd name="connsiteY38" fmla="*/ 1779462 h 2565583"/>
              <a:gd name="connsiteX39" fmla="*/ 1989971 w 2818852"/>
              <a:gd name="connsiteY39" fmla="*/ 1904452 h 2565583"/>
              <a:gd name="connsiteX40" fmla="*/ 2141275 w 2818852"/>
              <a:gd name="connsiteY40" fmla="*/ 2029442 h 2565583"/>
              <a:gd name="connsiteX41" fmla="*/ 2309024 w 2818852"/>
              <a:gd name="connsiteY41" fmla="*/ 2164299 h 2565583"/>
              <a:gd name="connsiteX42" fmla="*/ 2503088 w 2818852"/>
              <a:gd name="connsiteY42" fmla="*/ 2302446 h 2565583"/>
              <a:gd name="connsiteX43" fmla="*/ 2670837 w 2818852"/>
              <a:gd name="connsiteY43" fmla="*/ 2410990 h 2565583"/>
              <a:gd name="connsiteX44" fmla="*/ 2779381 w 2818852"/>
              <a:gd name="connsiteY44" fmla="*/ 2480063 h 2565583"/>
              <a:gd name="connsiteX45" fmla="*/ 2792538 w 2818852"/>
              <a:gd name="connsiteY45" fmla="*/ 2489931 h 2565583"/>
              <a:gd name="connsiteX46" fmla="*/ 2808984 w 2818852"/>
              <a:gd name="connsiteY46" fmla="*/ 2506377 h 2565583"/>
              <a:gd name="connsiteX47" fmla="*/ 2815563 w 2818852"/>
              <a:gd name="connsiteY47" fmla="*/ 2516245 h 2565583"/>
              <a:gd name="connsiteX48" fmla="*/ 2818852 w 2818852"/>
              <a:gd name="connsiteY48" fmla="*/ 2532691 h 2565583"/>
              <a:gd name="connsiteX49" fmla="*/ 2812273 w 2818852"/>
              <a:gd name="connsiteY49" fmla="*/ 2549137 h 2565583"/>
              <a:gd name="connsiteX50" fmla="*/ 2799116 w 2818852"/>
              <a:gd name="connsiteY50" fmla="*/ 2555715 h 2565583"/>
              <a:gd name="connsiteX51" fmla="*/ 2772803 w 2818852"/>
              <a:gd name="connsiteY51" fmla="*/ 2562294 h 2565583"/>
              <a:gd name="connsiteX52" fmla="*/ 2746489 w 2818852"/>
              <a:gd name="connsiteY52" fmla="*/ 2565583 h 2565583"/>
              <a:gd name="connsiteX53" fmla="*/ 2634656 w 2818852"/>
              <a:gd name="connsiteY53" fmla="*/ 2559004 h 2565583"/>
              <a:gd name="connsiteX54" fmla="*/ 2427436 w 2818852"/>
              <a:gd name="connsiteY54" fmla="*/ 2542558 h 2565583"/>
              <a:gd name="connsiteX55" fmla="*/ 2243240 w 2818852"/>
              <a:gd name="connsiteY55" fmla="*/ 2529402 h 2565583"/>
              <a:gd name="connsiteX56" fmla="*/ 2164299 w 2818852"/>
              <a:gd name="connsiteY56" fmla="*/ 2522823 h 2565583"/>
              <a:gd name="connsiteX57" fmla="*/ 2124829 w 2818852"/>
              <a:gd name="connsiteY57" fmla="*/ 2516245 h 2565583"/>
              <a:gd name="connsiteX58" fmla="*/ 2078780 w 2818852"/>
              <a:gd name="connsiteY58" fmla="*/ 2503088 h 2565583"/>
              <a:gd name="connsiteX59" fmla="*/ 2022863 w 2818852"/>
              <a:gd name="connsiteY59" fmla="*/ 2480063 h 2565583"/>
              <a:gd name="connsiteX60" fmla="*/ 1989971 w 2818852"/>
              <a:gd name="connsiteY60" fmla="*/ 2457039 h 2565583"/>
              <a:gd name="connsiteX61" fmla="*/ 1960368 w 2818852"/>
              <a:gd name="connsiteY61" fmla="*/ 2427436 h 2565583"/>
              <a:gd name="connsiteX62" fmla="*/ 1911030 w 2818852"/>
              <a:gd name="connsiteY62" fmla="*/ 2361652 h 2565583"/>
              <a:gd name="connsiteX63" fmla="*/ 1805775 w 2818852"/>
              <a:gd name="connsiteY63" fmla="*/ 2213638 h 2565583"/>
              <a:gd name="connsiteX64" fmla="*/ 1644604 w 2818852"/>
              <a:gd name="connsiteY64" fmla="*/ 1993261 h 2565583"/>
              <a:gd name="connsiteX65" fmla="*/ 1473565 w 2818852"/>
              <a:gd name="connsiteY65" fmla="*/ 1759727 h 2565583"/>
              <a:gd name="connsiteX66" fmla="*/ 1401203 w 2818852"/>
              <a:gd name="connsiteY66" fmla="*/ 1667629 h 256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818852" h="2565583">
                <a:moveTo>
                  <a:pt x="1401203" y="1667629"/>
                </a:moveTo>
                <a:lnTo>
                  <a:pt x="1259767" y="1480144"/>
                </a:lnTo>
                <a:lnTo>
                  <a:pt x="1108463" y="1272924"/>
                </a:lnTo>
                <a:lnTo>
                  <a:pt x="983473" y="1098596"/>
                </a:lnTo>
                <a:lnTo>
                  <a:pt x="842037" y="911111"/>
                </a:lnTo>
                <a:lnTo>
                  <a:pt x="733493" y="763097"/>
                </a:lnTo>
                <a:lnTo>
                  <a:pt x="638106" y="634817"/>
                </a:lnTo>
                <a:lnTo>
                  <a:pt x="565744" y="542720"/>
                </a:lnTo>
                <a:lnTo>
                  <a:pt x="513116" y="473646"/>
                </a:lnTo>
                <a:lnTo>
                  <a:pt x="463778" y="411151"/>
                </a:lnTo>
                <a:lnTo>
                  <a:pt x="414440" y="351945"/>
                </a:lnTo>
                <a:lnTo>
                  <a:pt x="365102" y="292740"/>
                </a:lnTo>
                <a:lnTo>
                  <a:pt x="325632" y="253269"/>
                </a:lnTo>
                <a:lnTo>
                  <a:pt x="292739" y="220377"/>
                </a:lnTo>
                <a:lnTo>
                  <a:pt x="246691" y="184196"/>
                </a:lnTo>
                <a:lnTo>
                  <a:pt x="194063" y="148015"/>
                </a:lnTo>
                <a:lnTo>
                  <a:pt x="161171" y="128279"/>
                </a:lnTo>
                <a:lnTo>
                  <a:pt x="118411" y="105255"/>
                </a:lnTo>
                <a:lnTo>
                  <a:pt x="55916" y="75652"/>
                </a:lnTo>
                <a:lnTo>
                  <a:pt x="26314" y="62495"/>
                </a:lnTo>
                <a:lnTo>
                  <a:pt x="13157" y="49338"/>
                </a:lnTo>
                <a:lnTo>
                  <a:pt x="0" y="23025"/>
                </a:lnTo>
                <a:lnTo>
                  <a:pt x="3289" y="6579"/>
                </a:lnTo>
                <a:lnTo>
                  <a:pt x="23024" y="0"/>
                </a:lnTo>
                <a:lnTo>
                  <a:pt x="62495" y="0"/>
                </a:lnTo>
                <a:lnTo>
                  <a:pt x="144725" y="16446"/>
                </a:lnTo>
                <a:lnTo>
                  <a:pt x="223666" y="46049"/>
                </a:lnTo>
                <a:lnTo>
                  <a:pt x="299318" y="88809"/>
                </a:lnTo>
                <a:lnTo>
                  <a:pt x="378259" y="144725"/>
                </a:lnTo>
                <a:lnTo>
                  <a:pt x="457200" y="207220"/>
                </a:lnTo>
                <a:lnTo>
                  <a:pt x="598636" y="358524"/>
                </a:lnTo>
                <a:lnTo>
                  <a:pt x="743361" y="536141"/>
                </a:lnTo>
                <a:lnTo>
                  <a:pt x="934135" y="766386"/>
                </a:lnTo>
                <a:lnTo>
                  <a:pt x="1092017" y="950581"/>
                </a:lnTo>
                <a:lnTo>
                  <a:pt x="1315683" y="1207140"/>
                </a:lnTo>
                <a:lnTo>
                  <a:pt x="1552506" y="1466987"/>
                </a:lnTo>
                <a:lnTo>
                  <a:pt x="1670918" y="1591977"/>
                </a:lnTo>
                <a:lnTo>
                  <a:pt x="1753148" y="1677497"/>
                </a:lnTo>
                <a:lnTo>
                  <a:pt x="1858403" y="1779462"/>
                </a:lnTo>
                <a:lnTo>
                  <a:pt x="1989971" y="1904452"/>
                </a:lnTo>
                <a:lnTo>
                  <a:pt x="2141275" y="2029442"/>
                </a:lnTo>
                <a:lnTo>
                  <a:pt x="2309024" y="2164299"/>
                </a:lnTo>
                <a:lnTo>
                  <a:pt x="2503088" y="2302446"/>
                </a:lnTo>
                <a:lnTo>
                  <a:pt x="2670837" y="2410990"/>
                </a:lnTo>
                <a:lnTo>
                  <a:pt x="2779381" y="2480063"/>
                </a:lnTo>
                <a:lnTo>
                  <a:pt x="2792538" y="2489931"/>
                </a:lnTo>
                <a:lnTo>
                  <a:pt x="2808984" y="2506377"/>
                </a:lnTo>
                <a:lnTo>
                  <a:pt x="2815563" y="2516245"/>
                </a:lnTo>
                <a:lnTo>
                  <a:pt x="2818852" y="2532691"/>
                </a:lnTo>
                <a:lnTo>
                  <a:pt x="2812273" y="2549137"/>
                </a:lnTo>
                <a:lnTo>
                  <a:pt x="2799116" y="2555715"/>
                </a:lnTo>
                <a:lnTo>
                  <a:pt x="2772803" y="2562294"/>
                </a:lnTo>
                <a:lnTo>
                  <a:pt x="2746489" y="2565583"/>
                </a:lnTo>
                <a:lnTo>
                  <a:pt x="2634656" y="2559004"/>
                </a:lnTo>
                <a:lnTo>
                  <a:pt x="2427436" y="2542558"/>
                </a:lnTo>
                <a:lnTo>
                  <a:pt x="2243240" y="2529402"/>
                </a:lnTo>
                <a:lnTo>
                  <a:pt x="2164299" y="2522823"/>
                </a:lnTo>
                <a:lnTo>
                  <a:pt x="2124829" y="2516245"/>
                </a:lnTo>
                <a:lnTo>
                  <a:pt x="2078780" y="2503088"/>
                </a:lnTo>
                <a:lnTo>
                  <a:pt x="2022863" y="2480063"/>
                </a:lnTo>
                <a:lnTo>
                  <a:pt x="1989971" y="2457039"/>
                </a:lnTo>
                <a:lnTo>
                  <a:pt x="1960368" y="2427436"/>
                </a:lnTo>
                <a:lnTo>
                  <a:pt x="1911030" y="2361652"/>
                </a:lnTo>
                <a:lnTo>
                  <a:pt x="1805775" y="2213638"/>
                </a:lnTo>
                <a:lnTo>
                  <a:pt x="1644604" y="1993261"/>
                </a:lnTo>
                <a:lnTo>
                  <a:pt x="1473565" y="1759727"/>
                </a:lnTo>
                <a:lnTo>
                  <a:pt x="1401203" y="16676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002602B-81AA-408D-9D4F-9989C0393BA2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81163"/>
            <a:ext cx="4614863" cy="4352925"/>
            <a:chOff x="2895600" y="1817688"/>
            <a:chExt cx="4614863" cy="4352925"/>
          </a:xfrm>
        </p:grpSpPr>
        <p:sp>
          <p:nvSpPr>
            <p:cNvPr id="14" name="フリーフォーム 75">
              <a:extLst>
                <a:ext uri="{FF2B5EF4-FFF2-40B4-BE49-F238E27FC236}">
                  <a16:creationId xmlns:a16="http://schemas.microsoft.com/office/drawing/2014/main" id="{964D456F-0599-4158-B8E6-864233EE044E}"/>
                </a:ext>
              </a:extLst>
            </p:cNvPr>
            <p:cNvSpPr/>
            <p:nvPr/>
          </p:nvSpPr>
          <p:spPr>
            <a:xfrm>
              <a:off x="2895600" y="2587625"/>
              <a:ext cx="590550" cy="2238375"/>
            </a:xfrm>
            <a:custGeom>
              <a:avLst/>
              <a:gdLst>
                <a:gd name="connsiteX0" fmla="*/ 224994 w 591331"/>
                <a:gd name="connsiteY0" fmla="*/ 1370158 h 2238405"/>
                <a:gd name="connsiteX1" fmla="*/ 219225 w 591331"/>
                <a:gd name="connsiteY1" fmla="*/ 1880722 h 2238405"/>
                <a:gd name="connsiteX2" fmla="*/ 216341 w 591331"/>
                <a:gd name="connsiteY2" fmla="*/ 2238405 h 2238405"/>
                <a:gd name="connsiteX3" fmla="*/ 435566 w 591331"/>
                <a:gd name="connsiteY3" fmla="*/ 2157638 h 2238405"/>
                <a:gd name="connsiteX4" fmla="*/ 441335 w 591331"/>
                <a:gd name="connsiteY4" fmla="*/ 1895144 h 2238405"/>
                <a:gd name="connsiteX5" fmla="*/ 449989 w 591331"/>
                <a:gd name="connsiteY5" fmla="*/ 1456694 h 2238405"/>
                <a:gd name="connsiteX6" fmla="*/ 455758 w 591331"/>
                <a:gd name="connsiteY6" fmla="*/ 1133625 h 2238405"/>
                <a:gd name="connsiteX7" fmla="*/ 461527 w 591331"/>
                <a:gd name="connsiteY7" fmla="*/ 824979 h 2238405"/>
                <a:gd name="connsiteX8" fmla="*/ 464411 w 591331"/>
                <a:gd name="connsiteY8" fmla="*/ 689406 h 2238405"/>
                <a:gd name="connsiteX9" fmla="*/ 470180 w 591331"/>
                <a:gd name="connsiteY9" fmla="*/ 599985 h 2238405"/>
                <a:gd name="connsiteX10" fmla="*/ 478834 w 591331"/>
                <a:gd name="connsiteY10" fmla="*/ 513449 h 2238405"/>
                <a:gd name="connsiteX11" fmla="*/ 484603 w 591331"/>
                <a:gd name="connsiteY11" fmla="*/ 478834 h 2238405"/>
                <a:gd name="connsiteX12" fmla="*/ 496141 w 591331"/>
                <a:gd name="connsiteY12" fmla="*/ 447104 h 2238405"/>
                <a:gd name="connsiteX13" fmla="*/ 513449 w 591331"/>
                <a:gd name="connsiteY13" fmla="*/ 415374 h 2238405"/>
                <a:gd name="connsiteX14" fmla="*/ 536525 w 591331"/>
                <a:gd name="connsiteY14" fmla="*/ 383644 h 2238405"/>
                <a:gd name="connsiteX15" fmla="*/ 562486 w 591331"/>
                <a:gd name="connsiteY15" fmla="*/ 357683 h 2238405"/>
                <a:gd name="connsiteX16" fmla="*/ 582678 w 591331"/>
                <a:gd name="connsiteY16" fmla="*/ 331722 h 2238405"/>
                <a:gd name="connsiteX17" fmla="*/ 588447 w 591331"/>
                <a:gd name="connsiteY17" fmla="*/ 317300 h 2238405"/>
                <a:gd name="connsiteX18" fmla="*/ 591331 w 591331"/>
                <a:gd name="connsiteY18" fmla="*/ 302877 h 2238405"/>
                <a:gd name="connsiteX19" fmla="*/ 591331 w 591331"/>
                <a:gd name="connsiteY19" fmla="*/ 285570 h 2238405"/>
                <a:gd name="connsiteX20" fmla="*/ 585562 w 591331"/>
                <a:gd name="connsiteY20" fmla="*/ 268262 h 2238405"/>
                <a:gd name="connsiteX21" fmla="*/ 582678 w 591331"/>
                <a:gd name="connsiteY21" fmla="*/ 256724 h 2238405"/>
                <a:gd name="connsiteX22" fmla="*/ 576909 w 591331"/>
                <a:gd name="connsiteY22" fmla="*/ 248071 h 2238405"/>
                <a:gd name="connsiteX23" fmla="*/ 550948 w 591331"/>
                <a:gd name="connsiteY23" fmla="*/ 227879 h 2238405"/>
                <a:gd name="connsiteX24" fmla="*/ 499026 w 591331"/>
                <a:gd name="connsiteY24" fmla="*/ 196149 h 2238405"/>
                <a:gd name="connsiteX25" fmla="*/ 421143 w 591331"/>
                <a:gd name="connsiteY25" fmla="*/ 149996 h 2238405"/>
                <a:gd name="connsiteX26" fmla="*/ 282685 w 591331"/>
                <a:gd name="connsiteY26" fmla="*/ 80767 h 2238405"/>
                <a:gd name="connsiteX27" fmla="*/ 196149 w 591331"/>
                <a:gd name="connsiteY27" fmla="*/ 46153 h 2238405"/>
                <a:gd name="connsiteX28" fmla="*/ 135574 w 591331"/>
                <a:gd name="connsiteY28" fmla="*/ 25961 h 2238405"/>
                <a:gd name="connsiteX29" fmla="*/ 86536 w 591331"/>
                <a:gd name="connsiteY29" fmla="*/ 14423 h 2238405"/>
                <a:gd name="connsiteX30" fmla="*/ 46153 w 591331"/>
                <a:gd name="connsiteY30" fmla="*/ 2884 h 2238405"/>
                <a:gd name="connsiteX31" fmla="*/ 23076 w 591331"/>
                <a:gd name="connsiteY31" fmla="*/ 0 h 2238405"/>
                <a:gd name="connsiteX32" fmla="*/ 11538 w 591331"/>
                <a:gd name="connsiteY32" fmla="*/ 0 h 2238405"/>
                <a:gd name="connsiteX33" fmla="*/ 5769 w 591331"/>
                <a:gd name="connsiteY33" fmla="*/ 2884 h 2238405"/>
                <a:gd name="connsiteX34" fmla="*/ 0 w 591331"/>
                <a:gd name="connsiteY34" fmla="*/ 20192 h 2238405"/>
                <a:gd name="connsiteX35" fmla="*/ 11538 w 591331"/>
                <a:gd name="connsiteY35" fmla="*/ 51922 h 2238405"/>
                <a:gd name="connsiteX36" fmla="*/ 46153 w 591331"/>
                <a:gd name="connsiteY36" fmla="*/ 89421 h 2238405"/>
                <a:gd name="connsiteX37" fmla="*/ 92305 w 591331"/>
                <a:gd name="connsiteY37" fmla="*/ 135573 h 2238405"/>
                <a:gd name="connsiteX38" fmla="*/ 152881 w 591331"/>
                <a:gd name="connsiteY38" fmla="*/ 204802 h 2238405"/>
                <a:gd name="connsiteX39" fmla="*/ 196149 w 591331"/>
                <a:gd name="connsiteY39" fmla="*/ 268262 h 2238405"/>
                <a:gd name="connsiteX40" fmla="*/ 216341 w 591331"/>
                <a:gd name="connsiteY40" fmla="*/ 302877 h 2238405"/>
                <a:gd name="connsiteX41" fmla="*/ 227879 w 591331"/>
                <a:gd name="connsiteY41" fmla="*/ 346145 h 2238405"/>
                <a:gd name="connsiteX42" fmla="*/ 236532 w 591331"/>
                <a:gd name="connsiteY42" fmla="*/ 412490 h 2238405"/>
                <a:gd name="connsiteX43" fmla="*/ 236532 w 591331"/>
                <a:gd name="connsiteY43" fmla="*/ 643253 h 2238405"/>
                <a:gd name="connsiteX44" fmla="*/ 224994 w 591331"/>
                <a:gd name="connsiteY44" fmla="*/ 1370158 h 22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1331" h="2238405">
                  <a:moveTo>
                    <a:pt x="224994" y="1370158"/>
                  </a:moveTo>
                  <a:lnTo>
                    <a:pt x="219225" y="1880722"/>
                  </a:lnTo>
                  <a:cubicBezTo>
                    <a:pt x="218264" y="1999950"/>
                    <a:pt x="217302" y="2119177"/>
                    <a:pt x="216341" y="2238405"/>
                  </a:cubicBezTo>
                  <a:lnTo>
                    <a:pt x="435566" y="2157638"/>
                  </a:lnTo>
                  <a:lnTo>
                    <a:pt x="441335" y="1895144"/>
                  </a:lnTo>
                  <a:lnTo>
                    <a:pt x="449989" y="1456694"/>
                  </a:lnTo>
                  <a:lnTo>
                    <a:pt x="455758" y="1133625"/>
                  </a:lnTo>
                  <a:lnTo>
                    <a:pt x="461527" y="824979"/>
                  </a:lnTo>
                  <a:cubicBezTo>
                    <a:pt x="462488" y="779788"/>
                    <a:pt x="463450" y="734597"/>
                    <a:pt x="464411" y="689406"/>
                  </a:cubicBezTo>
                  <a:lnTo>
                    <a:pt x="470180" y="599985"/>
                  </a:lnTo>
                  <a:lnTo>
                    <a:pt x="478834" y="513449"/>
                  </a:lnTo>
                  <a:lnTo>
                    <a:pt x="484603" y="478834"/>
                  </a:lnTo>
                  <a:lnTo>
                    <a:pt x="496141" y="447104"/>
                  </a:lnTo>
                  <a:lnTo>
                    <a:pt x="513449" y="415374"/>
                  </a:lnTo>
                  <a:lnTo>
                    <a:pt x="536525" y="383644"/>
                  </a:lnTo>
                  <a:lnTo>
                    <a:pt x="562486" y="357683"/>
                  </a:lnTo>
                  <a:lnTo>
                    <a:pt x="582678" y="331722"/>
                  </a:lnTo>
                  <a:lnTo>
                    <a:pt x="588447" y="317300"/>
                  </a:lnTo>
                  <a:lnTo>
                    <a:pt x="591331" y="302877"/>
                  </a:lnTo>
                  <a:lnTo>
                    <a:pt x="591331" y="285570"/>
                  </a:lnTo>
                  <a:lnTo>
                    <a:pt x="585562" y="268262"/>
                  </a:lnTo>
                  <a:lnTo>
                    <a:pt x="582678" y="256724"/>
                  </a:lnTo>
                  <a:lnTo>
                    <a:pt x="576909" y="248071"/>
                  </a:lnTo>
                  <a:lnTo>
                    <a:pt x="550948" y="227879"/>
                  </a:lnTo>
                  <a:lnTo>
                    <a:pt x="499026" y="196149"/>
                  </a:lnTo>
                  <a:lnTo>
                    <a:pt x="421143" y="149996"/>
                  </a:lnTo>
                  <a:lnTo>
                    <a:pt x="282685" y="80767"/>
                  </a:lnTo>
                  <a:lnTo>
                    <a:pt x="196149" y="46153"/>
                  </a:lnTo>
                  <a:lnTo>
                    <a:pt x="135574" y="25961"/>
                  </a:lnTo>
                  <a:lnTo>
                    <a:pt x="86536" y="14423"/>
                  </a:lnTo>
                  <a:lnTo>
                    <a:pt x="46153" y="2884"/>
                  </a:lnTo>
                  <a:lnTo>
                    <a:pt x="23076" y="0"/>
                  </a:lnTo>
                  <a:lnTo>
                    <a:pt x="11538" y="0"/>
                  </a:lnTo>
                  <a:lnTo>
                    <a:pt x="5769" y="2884"/>
                  </a:lnTo>
                  <a:lnTo>
                    <a:pt x="0" y="20192"/>
                  </a:lnTo>
                  <a:lnTo>
                    <a:pt x="11538" y="51922"/>
                  </a:lnTo>
                  <a:lnTo>
                    <a:pt x="46153" y="89421"/>
                  </a:lnTo>
                  <a:lnTo>
                    <a:pt x="92305" y="135573"/>
                  </a:lnTo>
                  <a:lnTo>
                    <a:pt x="152881" y="204802"/>
                  </a:lnTo>
                  <a:lnTo>
                    <a:pt x="196149" y="268262"/>
                  </a:lnTo>
                  <a:lnTo>
                    <a:pt x="216341" y="302877"/>
                  </a:lnTo>
                  <a:lnTo>
                    <a:pt x="227879" y="346145"/>
                  </a:lnTo>
                  <a:lnTo>
                    <a:pt x="236532" y="412490"/>
                  </a:lnTo>
                  <a:lnTo>
                    <a:pt x="236532" y="643253"/>
                  </a:lnTo>
                  <a:lnTo>
                    <a:pt x="224994" y="137015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7">
              <a:extLst>
                <a:ext uri="{FF2B5EF4-FFF2-40B4-BE49-F238E27FC236}">
                  <a16:creationId xmlns:a16="http://schemas.microsoft.com/office/drawing/2014/main" id="{D167C6AC-7E03-457A-B017-8E4A8085189C}"/>
                </a:ext>
              </a:extLst>
            </p:cNvPr>
            <p:cNvSpPr/>
            <p:nvPr/>
          </p:nvSpPr>
          <p:spPr>
            <a:xfrm>
              <a:off x="4781550" y="2220913"/>
              <a:ext cx="2019300" cy="579437"/>
            </a:xfrm>
            <a:custGeom>
              <a:avLst/>
              <a:gdLst>
                <a:gd name="connsiteX0" fmla="*/ 1385888 w 2019300"/>
                <a:gd name="connsiteY0" fmla="*/ 92869 h 578644"/>
                <a:gd name="connsiteX1" fmla="*/ 1245394 w 2019300"/>
                <a:gd name="connsiteY1" fmla="*/ 130969 h 578644"/>
                <a:gd name="connsiteX2" fmla="*/ 1028700 w 2019300"/>
                <a:gd name="connsiteY2" fmla="*/ 183357 h 578644"/>
                <a:gd name="connsiteX3" fmla="*/ 826294 w 2019300"/>
                <a:gd name="connsiteY3" fmla="*/ 230982 h 578644"/>
                <a:gd name="connsiteX4" fmla="*/ 561975 w 2019300"/>
                <a:gd name="connsiteY4" fmla="*/ 288132 h 578644"/>
                <a:gd name="connsiteX5" fmla="*/ 464344 w 2019300"/>
                <a:gd name="connsiteY5" fmla="*/ 309563 h 578644"/>
                <a:gd name="connsiteX6" fmla="*/ 416719 w 2019300"/>
                <a:gd name="connsiteY6" fmla="*/ 316707 h 578644"/>
                <a:gd name="connsiteX7" fmla="*/ 361950 w 2019300"/>
                <a:gd name="connsiteY7" fmla="*/ 316707 h 578644"/>
                <a:gd name="connsiteX8" fmla="*/ 285750 w 2019300"/>
                <a:gd name="connsiteY8" fmla="*/ 309563 h 578644"/>
                <a:gd name="connsiteX9" fmla="*/ 185738 w 2019300"/>
                <a:gd name="connsiteY9" fmla="*/ 295275 h 578644"/>
                <a:gd name="connsiteX10" fmla="*/ 64294 w 2019300"/>
                <a:gd name="connsiteY10" fmla="*/ 269082 h 578644"/>
                <a:gd name="connsiteX11" fmla="*/ 21431 w 2019300"/>
                <a:gd name="connsiteY11" fmla="*/ 261938 h 578644"/>
                <a:gd name="connsiteX12" fmla="*/ 7144 w 2019300"/>
                <a:gd name="connsiteY12" fmla="*/ 266700 h 578644"/>
                <a:gd name="connsiteX13" fmla="*/ 0 w 2019300"/>
                <a:gd name="connsiteY13" fmla="*/ 273844 h 578644"/>
                <a:gd name="connsiteX14" fmla="*/ 0 w 2019300"/>
                <a:gd name="connsiteY14" fmla="*/ 292894 h 578644"/>
                <a:gd name="connsiteX15" fmla="*/ 9525 w 2019300"/>
                <a:gd name="connsiteY15" fmla="*/ 330994 h 578644"/>
                <a:gd name="connsiteX16" fmla="*/ 28575 w 2019300"/>
                <a:gd name="connsiteY16" fmla="*/ 359569 h 578644"/>
                <a:gd name="connsiteX17" fmla="*/ 85725 w 2019300"/>
                <a:gd name="connsiteY17" fmla="*/ 407194 h 578644"/>
                <a:gd name="connsiteX18" fmla="*/ 142875 w 2019300"/>
                <a:gd name="connsiteY18" fmla="*/ 450057 h 578644"/>
                <a:gd name="connsiteX19" fmla="*/ 195263 w 2019300"/>
                <a:gd name="connsiteY19" fmla="*/ 485775 h 578644"/>
                <a:gd name="connsiteX20" fmla="*/ 242888 w 2019300"/>
                <a:gd name="connsiteY20" fmla="*/ 511969 h 578644"/>
                <a:gd name="connsiteX21" fmla="*/ 292894 w 2019300"/>
                <a:gd name="connsiteY21" fmla="*/ 538163 h 578644"/>
                <a:gd name="connsiteX22" fmla="*/ 335756 w 2019300"/>
                <a:gd name="connsiteY22" fmla="*/ 554832 h 578644"/>
                <a:gd name="connsiteX23" fmla="*/ 381000 w 2019300"/>
                <a:gd name="connsiteY23" fmla="*/ 569119 h 578644"/>
                <a:gd name="connsiteX24" fmla="*/ 440531 w 2019300"/>
                <a:gd name="connsiteY24" fmla="*/ 578644 h 578644"/>
                <a:gd name="connsiteX25" fmla="*/ 471488 w 2019300"/>
                <a:gd name="connsiteY25" fmla="*/ 578644 h 578644"/>
                <a:gd name="connsiteX26" fmla="*/ 557213 w 2019300"/>
                <a:gd name="connsiteY26" fmla="*/ 547688 h 578644"/>
                <a:gd name="connsiteX27" fmla="*/ 683419 w 2019300"/>
                <a:gd name="connsiteY27" fmla="*/ 500063 h 578644"/>
                <a:gd name="connsiteX28" fmla="*/ 835819 w 2019300"/>
                <a:gd name="connsiteY28" fmla="*/ 445294 h 578644"/>
                <a:gd name="connsiteX29" fmla="*/ 997744 w 2019300"/>
                <a:gd name="connsiteY29" fmla="*/ 395288 h 578644"/>
                <a:gd name="connsiteX30" fmla="*/ 1147763 w 2019300"/>
                <a:gd name="connsiteY30" fmla="*/ 350044 h 578644"/>
                <a:gd name="connsiteX31" fmla="*/ 1312069 w 2019300"/>
                <a:gd name="connsiteY31" fmla="*/ 292894 h 578644"/>
                <a:gd name="connsiteX32" fmla="*/ 1457325 w 2019300"/>
                <a:gd name="connsiteY32" fmla="*/ 242888 h 578644"/>
                <a:gd name="connsiteX33" fmla="*/ 1497806 w 2019300"/>
                <a:gd name="connsiteY33" fmla="*/ 230982 h 578644"/>
                <a:gd name="connsiteX34" fmla="*/ 1524000 w 2019300"/>
                <a:gd name="connsiteY34" fmla="*/ 233363 h 578644"/>
                <a:gd name="connsiteX35" fmla="*/ 1938338 w 2019300"/>
                <a:gd name="connsiteY35" fmla="*/ 295275 h 578644"/>
                <a:gd name="connsiteX36" fmla="*/ 1971675 w 2019300"/>
                <a:gd name="connsiteY36" fmla="*/ 264319 h 578644"/>
                <a:gd name="connsiteX37" fmla="*/ 2000250 w 2019300"/>
                <a:gd name="connsiteY37" fmla="*/ 242888 h 578644"/>
                <a:gd name="connsiteX38" fmla="*/ 2016919 w 2019300"/>
                <a:gd name="connsiteY38" fmla="*/ 221457 h 578644"/>
                <a:gd name="connsiteX39" fmla="*/ 2019300 w 2019300"/>
                <a:gd name="connsiteY39" fmla="*/ 204788 h 578644"/>
                <a:gd name="connsiteX40" fmla="*/ 2019300 w 2019300"/>
                <a:gd name="connsiteY40" fmla="*/ 190500 h 578644"/>
                <a:gd name="connsiteX41" fmla="*/ 2014538 w 2019300"/>
                <a:gd name="connsiteY41" fmla="*/ 178594 h 578644"/>
                <a:gd name="connsiteX42" fmla="*/ 2002631 w 2019300"/>
                <a:gd name="connsiteY42" fmla="*/ 157163 h 578644"/>
                <a:gd name="connsiteX43" fmla="*/ 1983581 w 2019300"/>
                <a:gd name="connsiteY43" fmla="*/ 140494 h 578644"/>
                <a:gd name="connsiteX44" fmla="*/ 1928813 w 2019300"/>
                <a:gd name="connsiteY44" fmla="*/ 109538 h 578644"/>
                <a:gd name="connsiteX45" fmla="*/ 1838325 w 2019300"/>
                <a:gd name="connsiteY45" fmla="*/ 71438 h 578644"/>
                <a:gd name="connsiteX46" fmla="*/ 1704975 w 2019300"/>
                <a:gd name="connsiteY46" fmla="*/ 19050 h 578644"/>
                <a:gd name="connsiteX47" fmla="*/ 1638300 w 2019300"/>
                <a:gd name="connsiteY47" fmla="*/ 0 h 578644"/>
                <a:gd name="connsiteX48" fmla="*/ 1631156 w 2019300"/>
                <a:gd name="connsiteY48" fmla="*/ 0 h 578644"/>
                <a:gd name="connsiteX49" fmla="*/ 1593056 w 2019300"/>
                <a:gd name="connsiteY49" fmla="*/ 14288 h 578644"/>
                <a:gd name="connsiteX50" fmla="*/ 1509713 w 2019300"/>
                <a:gd name="connsiteY50" fmla="*/ 50007 h 578644"/>
                <a:gd name="connsiteX51" fmla="*/ 1473994 w 2019300"/>
                <a:gd name="connsiteY51" fmla="*/ 66675 h 578644"/>
                <a:gd name="connsiteX52" fmla="*/ 1385888 w 2019300"/>
                <a:gd name="connsiteY52" fmla="*/ 92869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19300" h="578644">
                  <a:moveTo>
                    <a:pt x="1385888" y="92869"/>
                  </a:moveTo>
                  <a:lnTo>
                    <a:pt x="1245394" y="130969"/>
                  </a:lnTo>
                  <a:lnTo>
                    <a:pt x="1028700" y="183357"/>
                  </a:lnTo>
                  <a:lnTo>
                    <a:pt x="826294" y="230982"/>
                  </a:lnTo>
                  <a:lnTo>
                    <a:pt x="561975" y="288132"/>
                  </a:lnTo>
                  <a:lnTo>
                    <a:pt x="464344" y="309563"/>
                  </a:lnTo>
                  <a:lnTo>
                    <a:pt x="416719" y="316707"/>
                  </a:lnTo>
                  <a:lnTo>
                    <a:pt x="361950" y="316707"/>
                  </a:lnTo>
                  <a:lnTo>
                    <a:pt x="285750" y="309563"/>
                  </a:lnTo>
                  <a:lnTo>
                    <a:pt x="185738" y="295275"/>
                  </a:lnTo>
                  <a:lnTo>
                    <a:pt x="64294" y="269082"/>
                  </a:lnTo>
                  <a:lnTo>
                    <a:pt x="21431" y="261938"/>
                  </a:lnTo>
                  <a:lnTo>
                    <a:pt x="7144" y="266700"/>
                  </a:lnTo>
                  <a:lnTo>
                    <a:pt x="0" y="273844"/>
                  </a:lnTo>
                  <a:lnTo>
                    <a:pt x="0" y="292894"/>
                  </a:lnTo>
                  <a:lnTo>
                    <a:pt x="9525" y="330994"/>
                  </a:lnTo>
                  <a:lnTo>
                    <a:pt x="28575" y="359569"/>
                  </a:lnTo>
                  <a:lnTo>
                    <a:pt x="85725" y="407194"/>
                  </a:lnTo>
                  <a:lnTo>
                    <a:pt x="142875" y="450057"/>
                  </a:lnTo>
                  <a:lnTo>
                    <a:pt x="195263" y="485775"/>
                  </a:lnTo>
                  <a:lnTo>
                    <a:pt x="242888" y="511969"/>
                  </a:lnTo>
                  <a:lnTo>
                    <a:pt x="292894" y="538163"/>
                  </a:lnTo>
                  <a:lnTo>
                    <a:pt x="335756" y="554832"/>
                  </a:lnTo>
                  <a:lnTo>
                    <a:pt x="381000" y="569119"/>
                  </a:lnTo>
                  <a:lnTo>
                    <a:pt x="440531" y="578644"/>
                  </a:lnTo>
                  <a:lnTo>
                    <a:pt x="471488" y="578644"/>
                  </a:lnTo>
                  <a:lnTo>
                    <a:pt x="557213" y="547688"/>
                  </a:lnTo>
                  <a:lnTo>
                    <a:pt x="683419" y="500063"/>
                  </a:lnTo>
                  <a:lnTo>
                    <a:pt x="835819" y="445294"/>
                  </a:lnTo>
                  <a:lnTo>
                    <a:pt x="997744" y="395288"/>
                  </a:lnTo>
                  <a:lnTo>
                    <a:pt x="1147763" y="350044"/>
                  </a:lnTo>
                  <a:lnTo>
                    <a:pt x="1312069" y="292894"/>
                  </a:lnTo>
                  <a:lnTo>
                    <a:pt x="1457325" y="242888"/>
                  </a:lnTo>
                  <a:lnTo>
                    <a:pt x="1497806" y="230982"/>
                  </a:lnTo>
                  <a:lnTo>
                    <a:pt x="1524000" y="233363"/>
                  </a:lnTo>
                  <a:lnTo>
                    <a:pt x="1938338" y="295275"/>
                  </a:lnTo>
                  <a:lnTo>
                    <a:pt x="1971675" y="264319"/>
                  </a:lnTo>
                  <a:lnTo>
                    <a:pt x="2000250" y="242888"/>
                  </a:lnTo>
                  <a:lnTo>
                    <a:pt x="2016919" y="221457"/>
                  </a:lnTo>
                  <a:lnTo>
                    <a:pt x="2019300" y="204788"/>
                  </a:lnTo>
                  <a:lnTo>
                    <a:pt x="2019300" y="190500"/>
                  </a:lnTo>
                  <a:lnTo>
                    <a:pt x="2014538" y="178594"/>
                  </a:lnTo>
                  <a:lnTo>
                    <a:pt x="2002631" y="157163"/>
                  </a:lnTo>
                  <a:lnTo>
                    <a:pt x="1983581" y="140494"/>
                  </a:lnTo>
                  <a:lnTo>
                    <a:pt x="1928813" y="109538"/>
                  </a:lnTo>
                  <a:lnTo>
                    <a:pt x="1838325" y="71438"/>
                  </a:lnTo>
                  <a:lnTo>
                    <a:pt x="1704975" y="19050"/>
                  </a:lnTo>
                  <a:lnTo>
                    <a:pt x="1638300" y="0"/>
                  </a:lnTo>
                  <a:lnTo>
                    <a:pt x="1631156" y="0"/>
                  </a:lnTo>
                  <a:lnTo>
                    <a:pt x="1593056" y="14288"/>
                  </a:lnTo>
                  <a:lnTo>
                    <a:pt x="1509713" y="50007"/>
                  </a:lnTo>
                  <a:lnTo>
                    <a:pt x="1473994" y="66675"/>
                  </a:lnTo>
                  <a:lnTo>
                    <a:pt x="1385888" y="92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CAD20EB9-7336-4ECF-8BBC-A1AE6FE74FD8}"/>
                </a:ext>
              </a:extLst>
            </p:cNvPr>
            <p:cNvSpPr/>
            <p:nvPr/>
          </p:nvSpPr>
          <p:spPr>
            <a:xfrm rot="16200000">
              <a:off x="1880394" y="3690144"/>
              <a:ext cx="4352925" cy="608013"/>
            </a:xfrm>
            <a:custGeom>
              <a:avLst/>
              <a:gdLst>
                <a:gd name="connsiteX0" fmla="*/ 3004457 w 4353109"/>
                <a:gd name="connsiteY0" fmla="*/ 515453 h 607246"/>
                <a:gd name="connsiteX1" fmla="*/ 2566675 w 4353109"/>
                <a:gd name="connsiteY1" fmla="*/ 511922 h 607246"/>
                <a:gd name="connsiteX2" fmla="*/ 2164197 w 4353109"/>
                <a:gd name="connsiteY2" fmla="*/ 508392 h 607246"/>
                <a:gd name="connsiteX3" fmla="*/ 1902940 w 4353109"/>
                <a:gd name="connsiteY3" fmla="*/ 504861 h 607246"/>
                <a:gd name="connsiteX4" fmla="*/ 1560482 w 4353109"/>
                <a:gd name="connsiteY4" fmla="*/ 501331 h 607246"/>
                <a:gd name="connsiteX5" fmla="*/ 1299224 w 4353109"/>
                <a:gd name="connsiteY5" fmla="*/ 501331 h 607246"/>
                <a:gd name="connsiteX6" fmla="*/ 1073272 w 4353109"/>
                <a:gd name="connsiteY6" fmla="*/ 497800 h 607246"/>
                <a:gd name="connsiteX7" fmla="*/ 974418 w 4353109"/>
                <a:gd name="connsiteY7" fmla="*/ 497800 h 607246"/>
                <a:gd name="connsiteX8" fmla="*/ 914400 w 4353109"/>
                <a:gd name="connsiteY8" fmla="*/ 501331 h 607246"/>
                <a:gd name="connsiteX9" fmla="*/ 762588 w 4353109"/>
                <a:gd name="connsiteY9" fmla="*/ 504861 h 607246"/>
                <a:gd name="connsiteX10" fmla="*/ 589594 w 4353109"/>
                <a:gd name="connsiteY10" fmla="*/ 504861 h 607246"/>
                <a:gd name="connsiteX11" fmla="*/ 469557 w 4353109"/>
                <a:gd name="connsiteY11" fmla="*/ 504861 h 607246"/>
                <a:gd name="connsiteX12" fmla="*/ 338928 w 4353109"/>
                <a:gd name="connsiteY12" fmla="*/ 497800 h 607246"/>
                <a:gd name="connsiteX13" fmla="*/ 264787 w 4353109"/>
                <a:gd name="connsiteY13" fmla="*/ 494270 h 607246"/>
                <a:gd name="connsiteX14" fmla="*/ 187116 w 4353109"/>
                <a:gd name="connsiteY14" fmla="*/ 487209 h 607246"/>
                <a:gd name="connsiteX15" fmla="*/ 127098 w 4353109"/>
                <a:gd name="connsiteY15" fmla="*/ 480148 h 607246"/>
                <a:gd name="connsiteX16" fmla="*/ 102384 w 4353109"/>
                <a:gd name="connsiteY16" fmla="*/ 476617 h 607246"/>
                <a:gd name="connsiteX17" fmla="*/ 88262 w 4353109"/>
                <a:gd name="connsiteY17" fmla="*/ 473087 h 607246"/>
                <a:gd name="connsiteX18" fmla="*/ 67079 w 4353109"/>
                <a:gd name="connsiteY18" fmla="*/ 466026 h 607246"/>
                <a:gd name="connsiteX19" fmla="*/ 35305 w 4353109"/>
                <a:gd name="connsiteY19" fmla="*/ 448373 h 607246"/>
                <a:gd name="connsiteX20" fmla="*/ 17652 w 4353109"/>
                <a:gd name="connsiteY20" fmla="*/ 434251 h 607246"/>
                <a:gd name="connsiteX21" fmla="*/ 7061 w 4353109"/>
                <a:gd name="connsiteY21" fmla="*/ 420129 h 607246"/>
                <a:gd name="connsiteX22" fmla="*/ 0 w 4353109"/>
                <a:gd name="connsiteY22" fmla="*/ 406007 h 607246"/>
                <a:gd name="connsiteX23" fmla="*/ 0 w 4353109"/>
                <a:gd name="connsiteY23" fmla="*/ 388355 h 607246"/>
                <a:gd name="connsiteX24" fmla="*/ 0 w 4353109"/>
                <a:gd name="connsiteY24" fmla="*/ 374233 h 607246"/>
                <a:gd name="connsiteX25" fmla="*/ 10591 w 4353109"/>
                <a:gd name="connsiteY25" fmla="*/ 345989 h 607246"/>
                <a:gd name="connsiteX26" fmla="*/ 52957 w 4353109"/>
                <a:gd name="connsiteY26" fmla="*/ 300092 h 607246"/>
                <a:gd name="connsiteX27" fmla="*/ 81201 w 4353109"/>
                <a:gd name="connsiteY27" fmla="*/ 275379 h 607246"/>
                <a:gd name="connsiteX28" fmla="*/ 123567 w 4353109"/>
                <a:gd name="connsiteY28" fmla="*/ 254196 h 607246"/>
                <a:gd name="connsiteX29" fmla="*/ 201238 w 4353109"/>
                <a:gd name="connsiteY29" fmla="*/ 225952 h 607246"/>
                <a:gd name="connsiteX30" fmla="*/ 321275 w 4353109"/>
                <a:gd name="connsiteY30" fmla="*/ 201238 h 607246"/>
                <a:gd name="connsiteX31" fmla="*/ 384824 w 4353109"/>
                <a:gd name="connsiteY31" fmla="*/ 190647 h 607246"/>
                <a:gd name="connsiteX32" fmla="*/ 430721 w 4353109"/>
                <a:gd name="connsiteY32" fmla="*/ 187116 h 607246"/>
                <a:gd name="connsiteX33" fmla="*/ 483679 w 4353109"/>
                <a:gd name="connsiteY33" fmla="*/ 194177 h 607246"/>
                <a:gd name="connsiteX34" fmla="*/ 593124 w 4353109"/>
                <a:gd name="connsiteY34" fmla="*/ 215360 h 607246"/>
                <a:gd name="connsiteX35" fmla="*/ 794363 w 4353109"/>
                <a:gd name="connsiteY35" fmla="*/ 236543 h 607246"/>
                <a:gd name="connsiteX36" fmla="*/ 1009723 w 4353109"/>
                <a:gd name="connsiteY36" fmla="*/ 254196 h 607246"/>
                <a:gd name="connsiteX37" fmla="*/ 1260389 w 4353109"/>
                <a:gd name="connsiteY37" fmla="*/ 264787 h 607246"/>
                <a:gd name="connsiteX38" fmla="*/ 1613439 w 4353109"/>
                <a:gd name="connsiteY38" fmla="*/ 271848 h 607246"/>
                <a:gd name="connsiteX39" fmla="*/ 1828800 w 4353109"/>
                <a:gd name="connsiteY39" fmla="*/ 275379 h 607246"/>
                <a:gd name="connsiteX40" fmla="*/ 2298357 w 4353109"/>
                <a:gd name="connsiteY40" fmla="*/ 271848 h 607246"/>
                <a:gd name="connsiteX41" fmla="*/ 2736139 w 4353109"/>
                <a:gd name="connsiteY41" fmla="*/ 271848 h 607246"/>
                <a:gd name="connsiteX42" fmla="*/ 3138616 w 4353109"/>
                <a:gd name="connsiteY42" fmla="*/ 275379 h 607246"/>
                <a:gd name="connsiteX43" fmla="*/ 3516380 w 4353109"/>
                <a:gd name="connsiteY43" fmla="*/ 271848 h 607246"/>
                <a:gd name="connsiteX44" fmla="*/ 3809411 w 4353109"/>
                <a:gd name="connsiteY44" fmla="*/ 268318 h 607246"/>
                <a:gd name="connsiteX45" fmla="*/ 3872960 w 4353109"/>
                <a:gd name="connsiteY45" fmla="*/ 264787 h 607246"/>
                <a:gd name="connsiteX46" fmla="*/ 3950631 w 4353109"/>
                <a:gd name="connsiteY46" fmla="*/ 257726 h 607246"/>
                <a:gd name="connsiteX47" fmla="*/ 3982406 w 4353109"/>
                <a:gd name="connsiteY47" fmla="*/ 250665 h 607246"/>
                <a:gd name="connsiteX48" fmla="*/ 4045955 w 4353109"/>
                <a:gd name="connsiteY48" fmla="*/ 236543 h 607246"/>
                <a:gd name="connsiteX49" fmla="*/ 4098913 w 4353109"/>
                <a:gd name="connsiteY49" fmla="*/ 211830 h 607246"/>
                <a:gd name="connsiteX50" fmla="*/ 4130687 w 4353109"/>
                <a:gd name="connsiteY50" fmla="*/ 194177 h 607246"/>
                <a:gd name="connsiteX51" fmla="*/ 4183645 w 4353109"/>
                <a:gd name="connsiteY51" fmla="*/ 151811 h 607246"/>
                <a:gd name="connsiteX52" fmla="*/ 4233072 w 4353109"/>
                <a:gd name="connsiteY52" fmla="*/ 95323 h 607246"/>
                <a:gd name="connsiteX53" fmla="*/ 4268377 w 4353109"/>
                <a:gd name="connsiteY53" fmla="*/ 49427 h 607246"/>
                <a:gd name="connsiteX54" fmla="*/ 4300151 w 4353109"/>
                <a:gd name="connsiteY54" fmla="*/ 14122 h 607246"/>
                <a:gd name="connsiteX55" fmla="*/ 4321334 w 4353109"/>
                <a:gd name="connsiteY55" fmla="*/ 0 h 607246"/>
                <a:gd name="connsiteX56" fmla="*/ 4335456 w 4353109"/>
                <a:gd name="connsiteY56" fmla="*/ 0 h 607246"/>
                <a:gd name="connsiteX57" fmla="*/ 4346048 w 4353109"/>
                <a:gd name="connsiteY57" fmla="*/ 7061 h 607246"/>
                <a:gd name="connsiteX58" fmla="*/ 4349578 w 4353109"/>
                <a:gd name="connsiteY58" fmla="*/ 14122 h 607246"/>
                <a:gd name="connsiteX59" fmla="*/ 4353109 w 4353109"/>
                <a:gd name="connsiteY59" fmla="*/ 38835 h 607246"/>
                <a:gd name="connsiteX60" fmla="*/ 4353109 w 4353109"/>
                <a:gd name="connsiteY60" fmla="*/ 63549 h 607246"/>
                <a:gd name="connsiteX61" fmla="*/ 4324865 w 4353109"/>
                <a:gd name="connsiteY61" fmla="*/ 176525 h 607246"/>
                <a:gd name="connsiteX62" fmla="*/ 4278968 w 4353109"/>
                <a:gd name="connsiteY62" fmla="*/ 296562 h 607246"/>
                <a:gd name="connsiteX63" fmla="*/ 4229541 w 4353109"/>
                <a:gd name="connsiteY63" fmla="*/ 406007 h 607246"/>
                <a:gd name="connsiteX64" fmla="*/ 4194236 w 4353109"/>
                <a:gd name="connsiteY64" fmla="*/ 480148 h 607246"/>
                <a:gd name="connsiteX65" fmla="*/ 4151870 w 4353109"/>
                <a:gd name="connsiteY65" fmla="*/ 543697 h 607246"/>
                <a:gd name="connsiteX66" fmla="*/ 4120096 w 4353109"/>
                <a:gd name="connsiteY66" fmla="*/ 579002 h 607246"/>
                <a:gd name="connsiteX67" fmla="*/ 4091852 w 4353109"/>
                <a:gd name="connsiteY67" fmla="*/ 600185 h 607246"/>
                <a:gd name="connsiteX68" fmla="*/ 4063607 w 4353109"/>
                <a:gd name="connsiteY68" fmla="*/ 607246 h 607246"/>
                <a:gd name="connsiteX69" fmla="*/ 4038894 w 4353109"/>
                <a:gd name="connsiteY69" fmla="*/ 607246 h 607246"/>
                <a:gd name="connsiteX70" fmla="*/ 4007119 w 4353109"/>
                <a:gd name="connsiteY70" fmla="*/ 596654 h 607246"/>
                <a:gd name="connsiteX71" fmla="*/ 3947101 w 4353109"/>
                <a:gd name="connsiteY71" fmla="*/ 557819 h 607246"/>
                <a:gd name="connsiteX72" fmla="*/ 3883552 w 4353109"/>
                <a:gd name="connsiteY72" fmla="*/ 522514 h 607246"/>
                <a:gd name="connsiteX73" fmla="*/ 3851777 w 4353109"/>
                <a:gd name="connsiteY73" fmla="*/ 522514 h 607246"/>
                <a:gd name="connsiteX74" fmla="*/ 3572868 w 4353109"/>
                <a:gd name="connsiteY74" fmla="*/ 518983 h 607246"/>
                <a:gd name="connsiteX75" fmla="*/ 3004457 w 4353109"/>
                <a:gd name="connsiteY75" fmla="*/ 515453 h 60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53109" h="607246">
                  <a:moveTo>
                    <a:pt x="3004457" y="515453"/>
                  </a:moveTo>
                  <a:lnTo>
                    <a:pt x="2566675" y="511922"/>
                  </a:lnTo>
                  <a:lnTo>
                    <a:pt x="2164197" y="508392"/>
                  </a:lnTo>
                  <a:lnTo>
                    <a:pt x="1902940" y="504861"/>
                  </a:lnTo>
                  <a:lnTo>
                    <a:pt x="1560482" y="501331"/>
                  </a:lnTo>
                  <a:lnTo>
                    <a:pt x="1299224" y="501331"/>
                  </a:lnTo>
                  <a:lnTo>
                    <a:pt x="1073272" y="497800"/>
                  </a:lnTo>
                  <a:lnTo>
                    <a:pt x="974418" y="497800"/>
                  </a:lnTo>
                  <a:lnTo>
                    <a:pt x="914400" y="501331"/>
                  </a:lnTo>
                  <a:lnTo>
                    <a:pt x="762588" y="504861"/>
                  </a:lnTo>
                  <a:lnTo>
                    <a:pt x="589594" y="504861"/>
                  </a:lnTo>
                  <a:lnTo>
                    <a:pt x="469557" y="504861"/>
                  </a:lnTo>
                  <a:lnTo>
                    <a:pt x="338928" y="497800"/>
                  </a:lnTo>
                  <a:lnTo>
                    <a:pt x="264787" y="494270"/>
                  </a:lnTo>
                  <a:lnTo>
                    <a:pt x="187116" y="487209"/>
                  </a:lnTo>
                  <a:lnTo>
                    <a:pt x="127098" y="480148"/>
                  </a:lnTo>
                  <a:lnTo>
                    <a:pt x="102384" y="476617"/>
                  </a:lnTo>
                  <a:lnTo>
                    <a:pt x="88262" y="473087"/>
                  </a:lnTo>
                  <a:lnTo>
                    <a:pt x="67079" y="466026"/>
                  </a:lnTo>
                  <a:lnTo>
                    <a:pt x="35305" y="448373"/>
                  </a:lnTo>
                  <a:lnTo>
                    <a:pt x="17652" y="434251"/>
                  </a:lnTo>
                  <a:lnTo>
                    <a:pt x="7061" y="420129"/>
                  </a:lnTo>
                  <a:lnTo>
                    <a:pt x="0" y="406007"/>
                  </a:lnTo>
                  <a:lnTo>
                    <a:pt x="0" y="388355"/>
                  </a:lnTo>
                  <a:lnTo>
                    <a:pt x="0" y="374233"/>
                  </a:lnTo>
                  <a:lnTo>
                    <a:pt x="10591" y="345989"/>
                  </a:lnTo>
                  <a:lnTo>
                    <a:pt x="52957" y="300092"/>
                  </a:lnTo>
                  <a:lnTo>
                    <a:pt x="81201" y="275379"/>
                  </a:lnTo>
                  <a:lnTo>
                    <a:pt x="123567" y="254196"/>
                  </a:lnTo>
                  <a:lnTo>
                    <a:pt x="201238" y="225952"/>
                  </a:lnTo>
                  <a:lnTo>
                    <a:pt x="321275" y="201238"/>
                  </a:lnTo>
                  <a:lnTo>
                    <a:pt x="384824" y="190647"/>
                  </a:lnTo>
                  <a:lnTo>
                    <a:pt x="430721" y="187116"/>
                  </a:lnTo>
                  <a:lnTo>
                    <a:pt x="483679" y="194177"/>
                  </a:lnTo>
                  <a:lnTo>
                    <a:pt x="593124" y="215360"/>
                  </a:lnTo>
                  <a:lnTo>
                    <a:pt x="794363" y="236543"/>
                  </a:lnTo>
                  <a:lnTo>
                    <a:pt x="1009723" y="254196"/>
                  </a:lnTo>
                  <a:lnTo>
                    <a:pt x="1260389" y="264787"/>
                  </a:lnTo>
                  <a:lnTo>
                    <a:pt x="1613439" y="271848"/>
                  </a:lnTo>
                  <a:lnTo>
                    <a:pt x="1828800" y="275379"/>
                  </a:lnTo>
                  <a:lnTo>
                    <a:pt x="2298357" y="271848"/>
                  </a:lnTo>
                  <a:lnTo>
                    <a:pt x="2736139" y="271848"/>
                  </a:lnTo>
                  <a:lnTo>
                    <a:pt x="3138616" y="275379"/>
                  </a:lnTo>
                  <a:lnTo>
                    <a:pt x="3516380" y="271848"/>
                  </a:lnTo>
                  <a:lnTo>
                    <a:pt x="3809411" y="268318"/>
                  </a:lnTo>
                  <a:lnTo>
                    <a:pt x="3872960" y="264787"/>
                  </a:lnTo>
                  <a:lnTo>
                    <a:pt x="3950631" y="257726"/>
                  </a:lnTo>
                  <a:lnTo>
                    <a:pt x="3982406" y="250665"/>
                  </a:lnTo>
                  <a:lnTo>
                    <a:pt x="4045955" y="236543"/>
                  </a:lnTo>
                  <a:lnTo>
                    <a:pt x="4098913" y="211830"/>
                  </a:lnTo>
                  <a:lnTo>
                    <a:pt x="4130687" y="194177"/>
                  </a:lnTo>
                  <a:lnTo>
                    <a:pt x="4183645" y="151811"/>
                  </a:lnTo>
                  <a:lnTo>
                    <a:pt x="4233072" y="95323"/>
                  </a:lnTo>
                  <a:lnTo>
                    <a:pt x="4268377" y="49427"/>
                  </a:lnTo>
                  <a:lnTo>
                    <a:pt x="4300151" y="14122"/>
                  </a:lnTo>
                  <a:lnTo>
                    <a:pt x="4321334" y="0"/>
                  </a:lnTo>
                  <a:lnTo>
                    <a:pt x="4335456" y="0"/>
                  </a:lnTo>
                  <a:lnTo>
                    <a:pt x="4346048" y="7061"/>
                  </a:lnTo>
                  <a:lnTo>
                    <a:pt x="4349578" y="14122"/>
                  </a:lnTo>
                  <a:lnTo>
                    <a:pt x="4353109" y="38835"/>
                  </a:lnTo>
                  <a:lnTo>
                    <a:pt x="4353109" y="63549"/>
                  </a:lnTo>
                  <a:lnTo>
                    <a:pt x="4324865" y="176525"/>
                  </a:lnTo>
                  <a:lnTo>
                    <a:pt x="4278968" y="296562"/>
                  </a:lnTo>
                  <a:lnTo>
                    <a:pt x="4229541" y="406007"/>
                  </a:lnTo>
                  <a:lnTo>
                    <a:pt x="4194236" y="480148"/>
                  </a:lnTo>
                  <a:lnTo>
                    <a:pt x="4151870" y="543697"/>
                  </a:lnTo>
                  <a:lnTo>
                    <a:pt x="4120096" y="579002"/>
                  </a:lnTo>
                  <a:lnTo>
                    <a:pt x="4091852" y="600185"/>
                  </a:lnTo>
                  <a:lnTo>
                    <a:pt x="4063607" y="607246"/>
                  </a:lnTo>
                  <a:lnTo>
                    <a:pt x="4038894" y="607246"/>
                  </a:lnTo>
                  <a:lnTo>
                    <a:pt x="4007119" y="596654"/>
                  </a:lnTo>
                  <a:lnTo>
                    <a:pt x="3947101" y="557819"/>
                  </a:lnTo>
                  <a:lnTo>
                    <a:pt x="3883552" y="522514"/>
                  </a:lnTo>
                  <a:lnTo>
                    <a:pt x="3851777" y="522514"/>
                  </a:lnTo>
                  <a:lnTo>
                    <a:pt x="3572868" y="518983"/>
                  </a:lnTo>
                  <a:lnTo>
                    <a:pt x="3004457" y="5154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77B6E320-CC08-47CD-B810-19919021B9E6}"/>
                </a:ext>
              </a:extLst>
            </p:cNvPr>
            <p:cNvSpPr/>
            <p:nvPr/>
          </p:nvSpPr>
          <p:spPr>
            <a:xfrm>
              <a:off x="2979738" y="4183063"/>
              <a:ext cx="1157287" cy="917575"/>
            </a:xfrm>
            <a:custGeom>
              <a:avLst/>
              <a:gdLst>
                <a:gd name="connsiteX0" fmla="*/ 916781 w 1157287"/>
                <a:gd name="connsiteY0" fmla="*/ 288132 h 916782"/>
                <a:gd name="connsiteX1" fmla="*/ 738187 w 1157287"/>
                <a:gd name="connsiteY1" fmla="*/ 438150 h 916782"/>
                <a:gd name="connsiteX2" fmla="*/ 645319 w 1157287"/>
                <a:gd name="connsiteY2" fmla="*/ 516732 h 916782"/>
                <a:gd name="connsiteX3" fmla="*/ 564356 w 1157287"/>
                <a:gd name="connsiteY3" fmla="*/ 588169 h 916782"/>
                <a:gd name="connsiteX4" fmla="*/ 495300 w 1157287"/>
                <a:gd name="connsiteY4" fmla="*/ 647700 h 916782"/>
                <a:gd name="connsiteX5" fmla="*/ 419100 w 1157287"/>
                <a:gd name="connsiteY5" fmla="*/ 716757 h 916782"/>
                <a:gd name="connsiteX6" fmla="*/ 345281 w 1157287"/>
                <a:gd name="connsiteY6" fmla="*/ 788194 h 916782"/>
                <a:gd name="connsiteX7" fmla="*/ 302419 w 1157287"/>
                <a:gd name="connsiteY7" fmla="*/ 835819 h 916782"/>
                <a:gd name="connsiteX8" fmla="*/ 280987 w 1157287"/>
                <a:gd name="connsiteY8" fmla="*/ 864394 h 916782"/>
                <a:gd name="connsiteX9" fmla="*/ 257175 w 1157287"/>
                <a:gd name="connsiteY9" fmla="*/ 890588 h 916782"/>
                <a:gd name="connsiteX10" fmla="*/ 226219 w 1157287"/>
                <a:gd name="connsiteY10" fmla="*/ 912019 h 916782"/>
                <a:gd name="connsiteX11" fmla="*/ 207169 w 1157287"/>
                <a:gd name="connsiteY11" fmla="*/ 916782 h 916782"/>
                <a:gd name="connsiteX12" fmla="*/ 195262 w 1157287"/>
                <a:gd name="connsiteY12" fmla="*/ 914400 h 916782"/>
                <a:gd name="connsiteX13" fmla="*/ 173831 w 1157287"/>
                <a:gd name="connsiteY13" fmla="*/ 902494 h 916782"/>
                <a:gd name="connsiteX14" fmla="*/ 140494 w 1157287"/>
                <a:gd name="connsiteY14" fmla="*/ 866775 h 916782"/>
                <a:gd name="connsiteX15" fmla="*/ 97631 w 1157287"/>
                <a:gd name="connsiteY15" fmla="*/ 807244 h 916782"/>
                <a:gd name="connsiteX16" fmla="*/ 47625 w 1157287"/>
                <a:gd name="connsiteY16" fmla="*/ 731044 h 916782"/>
                <a:gd name="connsiteX17" fmla="*/ 4762 w 1157287"/>
                <a:gd name="connsiteY17" fmla="*/ 661988 h 916782"/>
                <a:gd name="connsiteX18" fmla="*/ 0 w 1157287"/>
                <a:gd name="connsiteY18" fmla="*/ 645319 h 916782"/>
                <a:gd name="connsiteX19" fmla="*/ 2381 w 1157287"/>
                <a:gd name="connsiteY19" fmla="*/ 631032 h 916782"/>
                <a:gd name="connsiteX20" fmla="*/ 14287 w 1157287"/>
                <a:gd name="connsiteY20" fmla="*/ 602457 h 916782"/>
                <a:gd name="connsiteX21" fmla="*/ 35719 w 1157287"/>
                <a:gd name="connsiteY21" fmla="*/ 573882 h 916782"/>
                <a:gd name="connsiteX22" fmla="*/ 61912 w 1157287"/>
                <a:gd name="connsiteY22" fmla="*/ 550069 h 916782"/>
                <a:gd name="connsiteX23" fmla="*/ 102394 w 1157287"/>
                <a:gd name="connsiteY23" fmla="*/ 526257 h 916782"/>
                <a:gd name="connsiteX24" fmla="*/ 159544 w 1157287"/>
                <a:gd name="connsiteY24" fmla="*/ 507207 h 916782"/>
                <a:gd name="connsiteX25" fmla="*/ 335756 w 1157287"/>
                <a:gd name="connsiteY25" fmla="*/ 457200 h 916782"/>
                <a:gd name="connsiteX26" fmla="*/ 495300 w 1157287"/>
                <a:gd name="connsiteY26" fmla="*/ 371475 h 916782"/>
                <a:gd name="connsiteX27" fmla="*/ 702469 w 1157287"/>
                <a:gd name="connsiteY27" fmla="*/ 257175 h 916782"/>
                <a:gd name="connsiteX28" fmla="*/ 857250 w 1157287"/>
                <a:gd name="connsiteY28" fmla="*/ 173832 h 916782"/>
                <a:gd name="connsiteX29" fmla="*/ 1009650 w 1157287"/>
                <a:gd name="connsiteY29" fmla="*/ 88107 h 916782"/>
                <a:gd name="connsiteX30" fmla="*/ 1157287 w 1157287"/>
                <a:gd name="connsiteY30" fmla="*/ 0 h 916782"/>
                <a:gd name="connsiteX31" fmla="*/ 1154906 w 1157287"/>
                <a:gd name="connsiteY31" fmla="*/ 100013 h 916782"/>
                <a:gd name="connsiteX32" fmla="*/ 1002506 w 1157287"/>
                <a:gd name="connsiteY32" fmla="*/ 216694 h 916782"/>
                <a:gd name="connsiteX33" fmla="*/ 916781 w 1157287"/>
                <a:gd name="connsiteY33" fmla="*/ 2881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7287" h="916782">
                  <a:moveTo>
                    <a:pt x="916781" y="288132"/>
                  </a:moveTo>
                  <a:lnTo>
                    <a:pt x="738187" y="438150"/>
                  </a:lnTo>
                  <a:lnTo>
                    <a:pt x="645319" y="516732"/>
                  </a:lnTo>
                  <a:lnTo>
                    <a:pt x="564356" y="588169"/>
                  </a:lnTo>
                  <a:lnTo>
                    <a:pt x="495300" y="647700"/>
                  </a:lnTo>
                  <a:lnTo>
                    <a:pt x="419100" y="716757"/>
                  </a:lnTo>
                  <a:lnTo>
                    <a:pt x="345281" y="788194"/>
                  </a:lnTo>
                  <a:lnTo>
                    <a:pt x="302419" y="835819"/>
                  </a:lnTo>
                  <a:lnTo>
                    <a:pt x="280987" y="864394"/>
                  </a:lnTo>
                  <a:lnTo>
                    <a:pt x="257175" y="890588"/>
                  </a:lnTo>
                  <a:lnTo>
                    <a:pt x="226219" y="912019"/>
                  </a:lnTo>
                  <a:lnTo>
                    <a:pt x="207169" y="916782"/>
                  </a:lnTo>
                  <a:lnTo>
                    <a:pt x="195262" y="914400"/>
                  </a:lnTo>
                  <a:lnTo>
                    <a:pt x="173831" y="902494"/>
                  </a:lnTo>
                  <a:lnTo>
                    <a:pt x="140494" y="866775"/>
                  </a:lnTo>
                  <a:lnTo>
                    <a:pt x="97631" y="807244"/>
                  </a:lnTo>
                  <a:lnTo>
                    <a:pt x="47625" y="731044"/>
                  </a:lnTo>
                  <a:lnTo>
                    <a:pt x="4762" y="661988"/>
                  </a:lnTo>
                  <a:lnTo>
                    <a:pt x="0" y="645319"/>
                  </a:lnTo>
                  <a:lnTo>
                    <a:pt x="2381" y="631032"/>
                  </a:lnTo>
                  <a:lnTo>
                    <a:pt x="14287" y="602457"/>
                  </a:lnTo>
                  <a:lnTo>
                    <a:pt x="35719" y="573882"/>
                  </a:lnTo>
                  <a:lnTo>
                    <a:pt x="61912" y="550069"/>
                  </a:lnTo>
                  <a:lnTo>
                    <a:pt x="102394" y="526257"/>
                  </a:lnTo>
                  <a:lnTo>
                    <a:pt x="159544" y="507207"/>
                  </a:lnTo>
                  <a:lnTo>
                    <a:pt x="335756" y="457200"/>
                  </a:lnTo>
                  <a:lnTo>
                    <a:pt x="495300" y="371475"/>
                  </a:lnTo>
                  <a:lnTo>
                    <a:pt x="702469" y="257175"/>
                  </a:lnTo>
                  <a:lnTo>
                    <a:pt x="857250" y="173832"/>
                  </a:lnTo>
                  <a:lnTo>
                    <a:pt x="1009650" y="88107"/>
                  </a:lnTo>
                  <a:lnTo>
                    <a:pt x="1157287" y="0"/>
                  </a:lnTo>
                  <a:cubicBezTo>
                    <a:pt x="1156493" y="33338"/>
                    <a:pt x="1155700" y="66675"/>
                    <a:pt x="1154906" y="100013"/>
                  </a:cubicBezTo>
                  <a:lnTo>
                    <a:pt x="1002506" y="216694"/>
                  </a:lnTo>
                  <a:lnTo>
                    <a:pt x="916781" y="2881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1">
              <a:extLst>
                <a:ext uri="{FF2B5EF4-FFF2-40B4-BE49-F238E27FC236}">
                  <a16:creationId xmlns:a16="http://schemas.microsoft.com/office/drawing/2014/main" id="{9585EC98-8E9A-4080-B92C-3DFE7560AF4E}"/>
                </a:ext>
              </a:extLst>
            </p:cNvPr>
            <p:cNvSpPr/>
            <p:nvPr/>
          </p:nvSpPr>
          <p:spPr>
            <a:xfrm rot="16200000">
              <a:off x="3976688" y="2925763"/>
              <a:ext cx="3317875" cy="2263775"/>
            </a:xfrm>
            <a:custGeom>
              <a:avLst/>
              <a:gdLst>
                <a:gd name="connsiteX0" fmla="*/ 1009590 w 3317224"/>
                <a:gd name="connsiteY0" fmla="*/ 1142278 h 2264366"/>
                <a:gd name="connsiteX1" fmla="*/ 879786 w 3317224"/>
                <a:gd name="connsiteY1" fmla="*/ 1041320 h 2264366"/>
                <a:gd name="connsiteX2" fmla="*/ 801903 w 3317224"/>
                <a:gd name="connsiteY2" fmla="*/ 974975 h 2264366"/>
                <a:gd name="connsiteX3" fmla="*/ 721136 w 3317224"/>
                <a:gd name="connsiteY3" fmla="*/ 902861 h 2264366"/>
                <a:gd name="connsiteX4" fmla="*/ 631715 w 3317224"/>
                <a:gd name="connsiteY4" fmla="*/ 816325 h 2264366"/>
                <a:gd name="connsiteX5" fmla="*/ 568255 w 3317224"/>
                <a:gd name="connsiteY5" fmla="*/ 752865 h 2264366"/>
                <a:gd name="connsiteX6" fmla="*/ 499026 w 3317224"/>
                <a:gd name="connsiteY6" fmla="*/ 683636 h 2264366"/>
                <a:gd name="connsiteX7" fmla="*/ 403836 w 3317224"/>
                <a:gd name="connsiteY7" fmla="*/ 579793 h 2264366"/>
                <a:gd name="connsiteX8" fmla="*/ 299993 w 3317224"/>
                <a:gd name="connsiteY8" fmla="*/ 452873 h 2264366"/>
                <a:gd name="connsiteX9" fmla="*/ 204803 w 3317224"/>
                <a:gd name="connsiteY9" fmla="*/ 331722 h 2264366"/>
                <a:gd name="connsiteX10" fmla="*/ 106728 w 3317224"/>
                <a:gd name="connsiteY10" fmla="*/ 196149 h 2264366"/>
                <a:gd name="connsiteX11" fmla="*/ 34615 w 3317224"/>
                <a:gd name="connsiteY11" fmla="*/ 92305 h 2264366"/>
                <a:gd name="connsiteX12" fmla="*/ 5769 w 3317224"/>
                <a:gd name="connsiteY12" fmla="*/ 46152 h 2264366"/>
                <a:gd name="connsiteX13" fmla="*/ 0 w 3317224"/>
                <a:gd name="connsiteY13" fmla="*/ 17307 h 2264366"/>
                <a:gd name="connsiteX14" fmla="*/ 0 w 3317224"/>
                <a:gd name="connsiteY14" fmla="*/ 5769 h 2264366"/>
                <a:gd name="connsiteX15" fmla="*/ 5769 w 3317224"/>
                <a:gd name="connsiteY15" fmla="*/ 0 h 2264366"/>
                <a:gd name="connsiteX16" fmla="*/ 20192 w 3317224"/>
                <a:gd name="connsiteY16" fmla="*/ 2884 h 2264366"/>
                <a:gd name="connsiteX17" fmla="*/ 34615 w 3317224"/>
                <a:gd name="connsiteY17" fmla="*/ 5769 h 2264366"/>
                <a:gd name="connsiteX18" fmla="*/ 57691 w 3317224"/>
                <a:gd name="connsiteY18" fmla="*/ 20191 h 2264366"/>
                <a:gd name="connsiteX19" fmla="*/ 77883 w 3317224"/>
                <a:gd name="connsiteY19" fmla="*/ 40383 h 2264366"/>
                <a:gd name="connsiteX20" fmla="*/ 201918 w 3317224"/>
                <a:gd name="connsiteY20" fmla="*/ 181726 h 2264366"/>
                <a:gd name="connsiteX21" fmla="*/ 380760 w 3317224"/>
                <a:gd name="connsiteY21" fmla="*/ 374990 h 2264366"/>
                <a:gd name="connsiteX22" fmla="*/ 582678 w 3317224"/>
                <a:gd name="connsiteY22" fmla="*/ 576908 h 2264366"/>
                <a:gd name="connsiteX23" fmla="*/ 715367 w 3317224"/>
                <a:gd name="connsiteY23" fmla="*/ 695174 h 2264366"/>
                <a:gd name="connsiteX24" fmla="*/ 833633 w 3317224"/>
                <a:gd name="connsiteY24" fmla="*/ 793249 h 2264366"/>
                <a:gd name="connsiteX25" fmla="*/ 963438 w 3317224"/>
                <a:gd name="connsiteY25" fmla="*/ 894208 h 2264366"/>
                <a:gd name="connsiteX26" fmla="*/ 1078819 w 3317224"/>
                <a:gd name="connsiteY26" fmla="*/ 977860 h 2264366"/>
                <a:gd name="connsiteX27" fmla="*/ 1220162 w 3317224"/>
                <a:gd name="connsiteY27" fmla="*/ 1078819 h 2264366"/>
                <a:gd name="connsiteX28" fmla="*/ 1361504 w 3317224"/>
                <a:gd name="connsiteY28" fmla="*/ 1174008 h 2264366"/>
                <a:gd name="connsiteX29" fmla="*/ 1416311 w 3317224"/>
                <a:gd name="connsiteY29" fmla="*/ 1208623 h 2264366"/>
                <a:gd name="connsiteX30" fmla="*/ 1701880 w 3317224"/>
                <a:gd name="connsiteY30" fmla="*/ 1347081 h 2264366"/>
                <a:gd name="connsiteX31" fmla="*/ 1900914 w 3317224"/>
                <a:gd name="connsiteY31" fmla="*/ 1433617 h 2264366"/>
                <a:gd name="connsiteX32" fmla="*/ 2085525 w 3317224"/>
                <a:gd name="connsiteY32" fmla="*/ 1508615 h 2264366"/>
                <a:gd name="connsiteX33" fmla="*/ 2284558 w 3317224"/>
                <a:gd name="connsiteY33" fmla="*/ 1583614 h 2264366"/>
                <a:gd name="connsiteX34" fmla="*/ 2541282 w 3317224"/>
                <a:gd name="connsiteY34" fmla="*/ 1670150 h 2264366"/>
                <a:gd name="connsiteX35" fmla="*/ 2746085 w 3317224"/>
                <a:gd name="connsiteY35" fmla="*/ 1733610 h 2264366"/>
                <a:gd name="connsiteX36" fmla="*/ 2936465 w 3317224"/>
                <a:gd name="connsiteY36" fmla="*/ 1785531 h 2264366"/>
                <a:gd name="connsiteX37" fmla="*/ 3083576 w 3317224"/>
                <a:gd name="connsiteY37" fmla="*/ 1820146 h 2264366"/>
                <a:gd name="connsiteX38" fmla="*/ 3178766 w 3317224"/>
                <a:gd name="connsiteY38" fmla="*/ 1843222 h 2264366"/>
                <a:gd name="connsiteX39" fmla="*/ 3201843 w 3317224"/>
                <a:gd name="connsiteY39" fmla="*/ 1843222 h 2264366"/>
                <a:gd name="connsiteX40" fmla="*/ 3224919 w 3317224"/>
                <a:gd name="connsiteY40" fmla="*/ 1840338 h 2264366"/>
                <a:gd name="connsiteX41" fmla="*/ 3242226 w 3317224"/>
                <a:gd name="connsiteY41" fmla="*/ 1831684 h 2264366"/>
                <a:gd name="connsiteX42" fmla="*/ 3262418 w 3317224"/>
                <a:gd name="connsiteY42" fmla="*/ 1814377 h 2264366"/>
                <a:gd name="connsiteX43" fmla="*/ 3317224 w 3317224"/>
                <a:gd name="connsiteY43" fmla="*/ 1773993 h 2264366"/>
                <a:gd name="connsiteX44" fmla="*/ 3242226 w 3317224"/>
                <a:gd name="connsiteY44" fmla="*/ 2264366 h 2264366"/>
                <a:gd name="connsiteX45" fmla="*/ 3227803 w 3317224"/>
                <a:gd name="connsiteY45" fmla="*/ 2241289 h 2264366"/>
                <a:gd name="connsiteX46" fmla="*/ 3196074 w 3317224"/>
                <a:gd name="connsiteY46" fmla="*/ 2215328 h 2264366"/>
                <a:gd name="connsiteX47" fmla="*/ 3149921 w 3317224"/>
                <a:gd name="connsiteY47" fmla="*/ 2169176 h 2264366"/>
                <a:gd name="connsiteX48" fmla="*/ 3138383 w 3317224"/>
                <a:gd name="connsiteY48" fmla="*/ 2157637 h 2264366"/>
                <a:gd name="connsiteX49" fmla="*/ 3037424 w 3317224"/>
                <a:gd name="connsiteY49" fmla="*/ 2123023 h 2264366"/>
                <a:gd name="connsiteX50" fmla="*/ 2800891 w 3317224"/>
                <a:gd name="connsiteY50" fmla="*/ 2036487 h 2264366"/>
                <a:gd name="connsiteX51" fmla="*/ 2561474 w 3317224"/>
                <a:gd name="connsiteY51" fmla="*/ 1944181 h 2264366"/>
                <a:gd name="connsiteX52" fmla="*/ 2339364 w 3317224"/>
                <a:gd name="connsiteY52" fmla="*/ 1854761 h 2264366"/>
                <a:gd name="connsiteX53" fmla="*/ 2169176 w 3317224"/>
                <a:gd name="connsiteY53" fmla="*/ 1785531 h 2264366"/>
                <a:gd name="connsiteX54" fmla="*/ 1975912 w 3317224"/>
                <a:gd name="connsiteY54" fmla="*/ 1701880 h 2264366"/>
                <a:gd name="connsiteX55" fmla="*/ 1745149 w 3317224"/>
                <a:gd name="connsiteY55" fmla="*/ 1592267 h 2264366"/>
                <a:gd name="connsiteX56" fmla="*/ 1586499 w 3317224"/>
                <a:gd name="connsiteY56" fmla="*/ 1511500 h 2264366"/>
                <a:gd name="connsiteX57" fmla="*/ 1399003 w 3317224"/>
                <a:gd name="connsiteY57" fmla="*/ 1410541 h 2264366"/>
                <a:gd name="connsiteX58" fmla="*/ 1156702 w 3317224"/>
                <a:gd name="connsiteY58" fmla="*/ 1251891 h 2264366"/>
                <a:gd name="connsiteX59" fmla="*/ 1009590 w 3317224"/>
                <a:gd name="connsiteY59" fmla="*/ 1142278 h 226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317224" h="2264366">
                  <a:moveTo>
                    <a:pt x="1009590" y="1142278"/>
                  </a:moveTo>
                  <a:lnTo>
                    <a:pt x="879786" y="1041320"/>
                  </a:lnTo>
                  <a:lnTo>
                    <a:pt x="801903" y="974975"/>
                  </a:lnTo>
                  <a:lnTo>
                    <a:pt x="721136" y="902861"/>
                  </a:lnTo>
                  <a:lnTo>
                    <a:pt x="631715" y="816325"/>
                  </a:lnTo>
                  <a:lnTo>
                    <a:pt x="568255" y="752865"/>
                  </a:lnTo>
                  <a:lnTo>
                    <a:pt x="499026" y="683636"/>
                  </a:lnTo>
                  <a:lnTo>
                    <a:pt x="403836" y="579793"/>
                  </a:lnTo>
                  <a:lnTo>
                    <a:pt x="299993" y="452873"/>
                  </a:lnTo>
                  <a:lnTo>
                    <a:pt x="204803" y="331722"/>
                  </a:lnTo>
                  <a:lnTo>
                    <a:pt x="106728" y="196149"/>
                  </a:lnTo>
                  <a:lnTo>
                    <a:pt x="34615" y="92305"/>
                  </a:lnTo>
                  <a:lnTo>
                    <a:pt x="5769" y="46152"/>
                  </a:lnTo>
                  <a:lnTo>
                    <a:pt x="0" y="17307"/>
                  </a:lnTo>
                  <a:lnTo>
                    <a:pt x="0" y="5769"/>
                  </a:lnTo>
                  <a:lnTo>
                    <a:pt x="5769" y="0"/>
                  </a:lnTo>
                  <a:lnTo>
                    <a:pt x="20192" y="2884"/>
                  </a:lnTo>
                  <a:lnTo>
                    <a:pt x="34615" y="5769"/>
                  </a:lnTo>
                  <a:lnTo>
                    <a:pt x="57691" y="20191"/>
                  </a:lnTo>
                  <a:lnTo>
                    <a:pt x="77883" y="40383"/>
                  </a:lnTo>
                  <a:lnTo>
                    <a:pt x="201918" y="181726"/>
                  </a:lnTo>
                  <a:lnTo>
                    <a:pt x="380760" y="374990"/>
                  </a:lnTo>
                  <a:lnTo>
                    <a:pt x="582678" y="576908"/>
                  </a:lnTo>
                  <a:lnTo>
                    <a:pt x="715367" y="695174"/>
                  </a:lnTo>
                  <a:lnTo>
                    <a:pt x="833633" y="793249"/>
                  </a:lnTo>
                  <a:lnTo>
                    <a:pt x="963438" y="894208"/>
                  </a:lnTo>
                  <a:lnTo>
                    <a:pt x="1078819" y="977860"/>
                  </a:lnTo>
                  <a:lnTo>
                    <a:pt x="1220162" y="1078819"/>
                  </a:lnTo>
                  <a:lnTo>
                    <a:pt x="1361504" y="1174008"/>
                  </a:lnTo>
                  <a:lnTo>
                    <a:pt x="1416311" y="1208623"/>
                  </a:lnTo>
                  <a:lnTo>
                    <a:pt x="1701880" y="1347081"/>
                  </a:lnTo>
                  <a:lnTo>
                    <a:pt x="1900914" y="1433617"/>
                  </a:lnTo>
                  <a:lnTo>
                    <a:pt x="2085525" y="1508615"/>
                  </a:lnTo>
                  <a:lnTo>
                    <a:pt x="2284558" y="1583614"/>
                  </a:lnTo>
                  <a:lnTo>
                    <a:pt x="2541282" y="1670150"/>
                  </a:lnTo>
                  <a:lnTo>
                    <a:pt x="2746085" y="1733610"/>
                  </a:lnTo>
                  <a:lnTo>
                    <a:pt x="2936465" y="1785531"/>
                  </a:lnTo>
                  <a:lnTo>
                    <a:pt x="3083576" y="1820146"/>
                  </a:lnTo>
                  <a:lnTo>
                    <a:pt x="3178766" y="1843222"/>
                  </a:lnTo>
                  <a:lnTo>
                    <a:pt x="3201843" y="1843222"/>
                  </a:lnTo>
                  <a:lnTo>
                    <a:pt x="3224919" y="1840338"/>
                  </a:lnTo>
                  <a:lnTo>
                    <a:pt x="3242226" y="1831684"/>
                  </a:lnTo>
                  <a:lnTo>
                    <a:pt x="3262418" y="1814377"/>
                  </a:lnTo>
                  <a:lnTo>
                    <a:pt x="3317224" y="1773993"/>
                  </a:lnTo>
                  <a:lnTo>
                    <a:pt x="3242226" y="2264366"/>
                  </a:lnTo>
                  <a:lnTo>
                    <a:pt x="3227803" y="2241289"/>
                  </a:lnTo>
                  <a:lnTo>
                    <a:pt x="3196074" y="2215328"/>
                  </a:lnTo>
                  <a:lnTo>
                    <a:pt x="3149921" y="2169176"/>
                  </a:lnTo>
                  <a:lnTo>
                    <a:pt x="3138383" y="2157637"/>
                  </a:lnTo>
                  <a:lnTo>
                    <a:pt x="3037424" y="2123023"/>
                  </a:lnTo>
                  <a:lnTo>
                    <a:pt x="2800891" y="2036487"/>
                  </a:lnTo>
                  <a:lnTo>
                    <a:pt x="2561474" y="1944181"/>
                  </a:lnTo>
                  <a:lnTo>
                    <a:pt x="2339364" y="1854761"/>
                  </a:lnTo>
                  <a:lnTo>
                    <a:pt x="2169176" y="1785531"/>
                  </a:lnTo>
                  <a:lnTo>
                    <a:pt x="1975912" y="1701880"/>
                  </a:lnTo>
                  <a:lnTo>
                    <a:pt x="1745149" y="1592267"/>
                  </a:lnTo>
                  <a:lnTo>
                    <a:pt x="1586499" y="1511500"/>
                  </a:lnTo>
                  <a:lnTo>
                    <a:pt x="1399003" y="1410541"/>
                  </a:lnTo>
                  <a:lnTo>
                    <a:pt x="1156702" y="1251891"/>
                  </a:lnTo>
                  <a:lnTo>
                    <a:pt x="1009590" y="114227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8">
              <a:extLst>
                <a:ext uri="{FF2B5EF4-FFF2-40B4-BE49-F238E27FC236}">
                  <a16:creationId xmlns:a16="http://schemas.microsoft.com/office/drawing/2014/main" id="{C2F6EA08-1879-443C-979F-1859EE1A4189}"/>
                </a:ext>
              </a:extLst>
            </p:cNvPr>
            <p:cNvSpPr/>
            <p:nvPr/>
          </p:nvSpPr>
          <p:spPr>
            <a:xfrm>
              <a:off x="4691063" y="3181350"/>
              <a:ext cx="2819400" cy="2565400"/>
            </a:xfrm>
            <a:custGeom>
              <a:avLst/>
              <a:gdLst>
                <a:gd name="connsiteX0" fmla="*/ 1401203 w 2818852"/>
                <a:gd name="connsiteY0" fmla="*/ 1667629 h 2565583"/>
                <a:gd name="connsiteX1" fmla="*/ 1259767 w 2818852"/>
                <a:gd name="connsiteY1" fmla="*/ 1480144 h 2565583"/>
                <a:gd name="connsiteX2" fmla="*/ 1108463 w 2818852"/>
                <a:gd name="connsiteY2" fmla="*/ 1272924 h 2565583"/>
                <a:gd name="connsiteX3" fmla="*/ 983473 w 2818852"/>
                <a:gd name="connsiteY3" fmla="*/ 1098596 h 2565583"/>
                <a:gd name="connsiteX4" fmla="*/ 842037 w 2818852"/>
                <a:gd name="connsiteY4" fmla="*/ 911111 h 2565583"/>
                <a:gd name="connsiteX5" fmla="*/ 733493 w 2818852"/>
                <a:gd name="connsiteY5" fmla="*/ 763097 h 2565583"/>
                <a:gd name="connsiteX6" fmla="*/ 638106 w 2818852"/>
                <a:gd name="connsiteY6" fmla="*/ 634817 h 2565583"/>
                <a:gd name="connsiteX7" fmla="*/ 565744 w 2818852"/>
                <a:gd name="connsiteY7" fmla="*/ 542720 h 2565583"/>
                <a:gd name="connsiteX8" fmla="*/ 513116 w 2818852"/>
                <a:gd name="connsiteY8" fmla="*/ 473646 h 2565583"/>
                <a:gd name="connsiteX9" fmla="*/ 463778 w 2818852"/>
                <a:gd name="connsiteY9" fmla="*/ 411151 h 2565583"/>
                <a:gd name="connsiteX10" fmla="*/ 414440 w 2818852"/>
                <a:gd name="connsiteY10" fmla="*/ 351945 h 2565583"/>
                <a:gd name="connsiteX11" fmla="*/ 365102 w 2818852"/>
                <a:gd name="connsiteY11" fmla="*/ 292740 h 2565583"/>
                <a:gd name="connsiteX12" fmla="*/ 325632 w 2818852"/>
                <a:gd name="connsiteY12" fmla="*/ 253269 h 2565583"/>
                <a:gd name="connsiteX13" fmla="*/ 292739 w 2818852"/>
                <a:gd name="connsiteY13" fmla="*/ 220377 h 2565583"/>
                <a:gd name="connsiteX14" fmla="*/ 246691 w 2818852"/>
                <a:gd name="connsiteY14" fmla="*/ 184196 h 2565583"/>
                <a:gd name="connsiteX15" fmla="*/ 194063 w 2818852"/>
                <a:gd name="connsiteY15" fmla="*/ 148015 h 2565583"/>
                <a:gd name="connsiteX16" fmla="*/ 161171 w 2818852"/>
                <a:gd name="connsiteY16" fmla="*/ 128279 h 2565583"/>
                <a:gd name="connsiteX17" fmla="*/ 118411 w 2818852"/>
                <a:gd name="connsiteY17" fmla="*/ 105255 h 2565583"/>
                <a:gd name="connsiteX18" fmla="*/ 55916 w 2818852"/>
                <a:gd name="connsiteY18" fmla="*/ 75652 h 2565583"/>
                <a:gd name="connsiteX19" fmla="*/ 26314 w 2818852"/>
                <a:gd name="connsiteY19" fmla="*/ 62495 h 2565583"/>
                <a:gd name="connsiteX20" fmla="*/ 13157 w 2818852"/>
                <a:gd name="connsiteY20" fmla="*/ 49338 h 2565583"/>
                <a:gd name="connsiteX21" fmla="*/ 0 w 2818852"/>
                <a:gd name="connsiteY21" fmla="*/ 23025 h 2565583"/>
                <a:gd name="connsiteX22" fmla="*/ 3289 w 2818852"/>
                <a:gd name="connsiteY22" fmla="*/ 6579 h 2565583"/>
                <a:gd name="connsiteX23" fmla="*/ 23024 w 2818852"/>
                <a:gd name="connsiteY23" fmla="*/ 0 h 2565583"/>
                <a:gd name="connsiteX24" fmla="*/ 62495 w 2818852"/>
                <a:gd name="connsiteY24" fmla="*/ 0 h 2565583"/>
                <a:gd name="connsiteX25" fmla="*/ 144725 w 2818852"/>
                <a:gd name="connsiteY25" fmla="*/ 16446 h 2565583"/>
                <a:gd name="connsiteX26" fmla="*/ 223666 w 2818852"/>
                <a:gd name="connsiteY26" fmla="*/ 46049 h 2565583"/>
                <a:gd name="connsiteX27" fmla="*/ 299318 w 2818852"/>
                <a:gd name="connsiteY27" fmla="*/ 88809 h 2565583"/>
                <a:gd name="connsiteX28" fmla="*/ 378259 w 2818852"/>
                <a:gd name="connsiteY28" fmla="*/ 144725 h 2565583"/>
                <a:gd name="connsiteX29" fmla="*/ 457200 w 2818852"/>
                <a:gd name="connsiteY29" fmla="*/ 207220 h 2565583"/>
                <a:gd name="connsiteX30" fmla="*/ 598636 w 2818852"/>
                <a:gd name="connsiteY30" fmla="*/ 358524 h 2565583"/>
                <a:gd name="connsiteX31" fmla="*/ 743361 w 2818852"/>
                <a:gd name="connsiteY31" fmla="*/ 536141 h 2565583"/>
                <a:gd name="connsiteX32" fmla="*/ 934135 w 2818852"/>
                <a:gd name="connsiteY32" fmla="*/ 766386 h 2565583"/>
                <a:gd name="connsiteX33" fmla="*/ 1092017 w 2818852"/>
                <a:gd name="connsiteY33" fmla="*/ 950581 h 2565583"/>
                <a:gd name="connsiteX34" fmla="*/ 1315683 w 2818852"/>
                <a:gd name="connsiteY34" fmla="*/ 1207140 h 2565583"/>
                <a:gd name="connsiteX35" fmla="*/ 1552506 w 2818852"/>
                <a:gd name="connsiteY35" fmla="*/ 1466987 h 2565583"/>
                <a:gd name="connsiteX36" fmla="*/ 1670918 w 2818852"/>
                <a:gd name="connsiteY36" fmla="*/ 1591977 h 2565583"/>
                <a:gd name="connsiteX37" fmla="*/ 1753148 w 2818852"/>
                <a:gd name="connsiteY37" fmla="*/ 1677497 h 2565583"/>
                <a:gd name="connsiteX38" fmla="*/ 1858403 w 2818852"/>
                <a:gd name="connsiteY38" fmla="*/ 1779462 h 2565583"/>
                <a:gd name="connsiteX39" fmla="*/ 1989971 w 2818852"/>
                <a:gd name="connsiteY39" fmla="*/ 1904452 h 2565583"/>
                <a:gd name="connsiteX40" fmla="*/ 2141275 w 2818852"/>
                <a:gd name="connsiteY40" fmla="*/ 2029442 h 2565583"/>
                <a:gd name="connsiteX41" fmla="*/ 2309024 w 2818852"/>
                <a:gd name="connsiteY41" fmla="*/ 2164299 h 2565583"/>
                <a:gd name="connsiteX42" fmla="*/ 2503088 w 2818852"/>
                <a:gd name="connsiteY42" fmla="*/ 2302446 h 2565583"/>
                <a:gd name="connsiteX43" fmla="*/ 2670837 w 2818852"/>
                <a:gd name="connsiteY43" fmla="*/ 2410990 h 2565583"/>
                <a:gd name="connsiteX44" fmla="*/ 2779381 w 2818852"/>
                <a:gd name="connsiteY44" fmla="*/ 2480063 h 2565583"/>
                <a:gd name="connsiteX45" fmla="*/ 2792538 w 2818852"/>
                <a:gd name="connsiteY45" fmla="*/ 2489931 h 2565583"/>
                <a:gd name="connsiteX46" fmla="*/ 2808984 w 2818852"/>
                <a:gd name="connsiteY46" fmla="*/ 2506377 h 2565583"/>
                <a:gd name="connsiteX47" fmla="*/ 2815563 w 2818852"/>
                <a:gd name="connsiteY47" fmla="*/ 2516245 h 2565583"/>
                <a:gd name="connsiteX48" fmla="*/ 2818852 w 2818852"/>
                <a:gd name="connsiteY48" fmla="*/ 2532691 h 2565583"/>
                <a:gd name="connsiteX49" fmla="*/ 2812273 w 2818852"/>
                <a:gd name="connsiteY49" fmla="*/ 2549137 h 2565583"/>
                <a:gd name="connsiteX50" fmla="*/ 2799116 w 2818852"/>
                <a:gd name="connsiteY50" fmla="*/ 2555715 h 2565583"/>
                <a:gd name="connsiteX51" fmla="*/ 2772803 w 2818852"/>
                <a:gd name="connsiteY51" fmla="*/ 2562294 h 2565583"/>
                <a:gd name="connsiteX52" fmla="*/ 2746489 w 2818852"/>
                <a:gd name="connsiteY52" fmla="*/ 2565583 h 2565583"/>
                <a:gd name="connsiteX53" fmla="*/ 2634656 w 2818852"/>
                <a:gd name="connsiteY53" fmla="*/ 2559004 h 2565583"/>
                <a:gd name="connsiteX54" fmla="*/ 2427436 w 2818852"/>
                <a:gd name="connsiteY54" fmla="*/ 2542558 h 2565583"/>
                <a:gd name="connsiteX55" fmla="*/ 2243240 w 2818852"/>
                <a:gd name="connsiteY55" fmla="*/ 2529402 h 2565583"/>
                <a:gd name="connsiteX56" fmla="*/ 2164299 w 2818852"/>
                <a:gd name="connsiteY56" fmla="*/ 2522823 h 2565583"/>
                <a:gd name="connsiteX57" fmla="*/ 2124829 w 2818852"/>
                <a:gd name="connsiteY57" fmla="*/ 2516245 h 2565583"/>
                <a:gd name="connsiteX58" fmla="*/ 2078780 w 2818852"/>
                <a:gd name="connsiteY58" fmla="*/ 2503088 h 2565583"/>
                <a:gd name="connsiteX59" fmla="*/ 2022863 w 2818852"/>
                <a:gd name="connsiteY59" fmla="*/ 2480063 h 2565583"/>
                <a:gd name="connsiteX60" fmla="*/ 1989971 w 2818852"/>
                <a:gd name="connsiteY60" fmla="*/ 2457039 h 2565583"/>
                <a:gd name="connsiteX61" fmla="*/ 1960368 w 2818852"/>
                <a:gd name="connsiteY61" fmla="*/ 2427436 h 2565583"/>
                <a:gd name="connsiteX62" fmla="*/ 1911030 w 2818852"/>
                <a:gd name="connsiteY62" fmla="*/ 2361652 h 2565583"/>
                <a:gd name="connsiteX63" fmla="*/ 1805775 w 2818852"/>
                <a:gd name="connsiteY63" fmla="*/ 2213638 h 2565583"/>
                <a:gd name="connsiteX64" fmla="*/ 1644604 w 2818852"/>
                <a:gd name="connsiteY64" fmla="*/ 1993261 h 2565583"/>
                <a:gd name="connsiteX65" fmla="*/ 1473565 w 2818852"/>
                <a:gd name="connsiteY65" fmla="*/ 1759727 h 2565583"/>
                <a:gd name="connsiteX66" fmla="*/ 1401203 w 2818852"/>
                <a:gd name="connsiteY66" fmla="*/ 1667629 h 25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18852" h="2565583">
                  <a:moveTo>
                    <a:pt x="1401203" y="1667629"/>
                  </a:moveTo>
                  <a:lnTo>
                    <a:pt x="1259767" y="1480144"/>
                  </a:lnTo>
                  <a:lnTo>
                    <a:pt x="1108463" y="1272924"/>
                  </a:lnTo>
                  <a:lnTo>
                    <a:pt x="983473" y="1098596"/>
                  </a:lnTo>
                  <a:lnTo>
                    <a:pt x="842037" y="911111"/>
                  </a:lnTo>
                  <a:lnTo>
                    <a:pt x="733493" y="763097"/>
                  </a:lnTo>
                  <a:lnTo>
                    <a:pt x="638106" y="634817"/>
                  </a:lnTo>
                  <a:lnTo>
                    <a:pt x="565744" y="542720"/>
                  </a:lnTo>
                  <a:lnTo>
                    <a:pt x="513116" y="473646"/>
                  </a:lnTo>
                  <a:lnTo>
                    <a:pt x="463778" y="411151"/>
                  </a:lnTo>
                  <a:lnTo>
                    <a:pt x="414440" y="351945"/>
                  </a:lnTo>
                  <a:lnTo>
                    <a:pt x="365102" y="292740"/>
                  </a:lnTo>
                  <a:lnTo>
                    <a:pt x="325632" y="253269"/>
                  </a:lnTo>
                  <a:lnTo>
                    <a:pt x="292739" y="220377"/>
                  </a:lnTo>
                  <a:lnTo>
                    <a:pt x="246691" y="184196"/>
                  </a:lnTo>
                  <a:lnTo>
                    <a:pt x="194063" y="148015"/>
                  </a:lnTo>
                  <a:lnTo>
                    <a:pt x="161171" y="128279"/>
                  </a:lnTo>
                  <a:lnTo>
                    <a:pt x="118411" y="105255"/>
                  </a:lnTo>
                  <a:lnTo>
                    <a:pt x="55916" y="75652"/>
                  </a:lnTo>
                  <a:lnTo>
                    <a:pt x="26314" y="62495"/>
                  </a:lnTo>
                  <a:lnTo>
                    <a:pt x="13157" y="49338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23024" y="0"/>
                  </a:lnTo>
                  <a:lnTo>
                    <a:pt x="62495" y="0"/>
                  </a:lnTo>
                  <a:lnTo>
                    <a:pt x="144725" y="16446"/>
                  </a:lnTo>
                  <a:lnTo>
                    <a:pt x="223666" y="46049"/>
                  </a:lnTo>
                  <a:lnTo>
                    <a:pt x="299318" y="88809"/>
                  </a:lnTo>
                  <a:lnTo>
                    <a:pt x="378259" y="144725"/>
                  </a:lnTo>
                  <a:lnTo>
                    <a:pt x="457200" y="207220"/>
                  </a:lnTo>
                  <a:lnTo>
                    <a:pt x="598636" y="358524"/>
                  </a:lnTo>
                  <a:lnTo>
                    <a:pt x="743361" y="536141"/>
                  </a:lnTo>
                  <a:lnTo>
                    <a:pt x="934135" y="766386"/>
                  </a:lnTo>
                  <a:lnTo>
                    <a:pt x="1092017" y="950581"/>
                  </a:lnTo>
                  <a:lnTo>
                    <a:pt x="1315683" y="1207140"/>
                  </a:lnTo>
                  <a:lnTo>
                    <a:pt x="1552506" y="1466987"/>
                  </a:lnTo>
                  <a:lnTo>
                    <a:pt x="1670918" y="1591977"/>
                  </a:lnTo>
                  <a:lnTo>
                    <a:pt x="1753148" y="1677497"/>
                  </a:lnTo>
                  <a:lnTo>
                    <a:pt x="1858403" y="1779462"/>
                  </a:lnTo>
                  <a:lnTo>
                    <a:pt x="1989971" y="1904452"/>
                  </a:lnTo>
                  <a:lnTo>
                    <a:pt x="2141275" y="2029442"/>
                  </a:lnTo>
                  <a:lnTo>
                    <a:pt x="2309024" y="2164299"/>
                  </a:lnTo>
                  <a:lnTo>
                    <a:pt x="2503088" y="2302446"/>
                  </a:lnTo>
                  <a:lnTo>
                    <a:pt x="2670837" y="2410990"/>
                  </a:lnTo>
                  <a:lnTo>
                    <a:pt x="2779381" y="2480063"/>
                  </a:lnTo>
                  <a:lnTo>
                    <a:pt x="2792538" y="2489931"/>
                  </a:lnTo>
                  <a:lnTo>
                    <a:pt x="2808984" y="2506377"/>
                  </a:lnTo>
                  <a:lnTo>
                    <a:pt x="2815563" y="2516245"/>
                  </a:lnTo>
                  <a:lnTo>
                    <a:pt x="2818852" y="2532691"/>
                  </a:lnTo>
                  <a:lnTo>
                    <a:pt x="2812273" y="2549137"/>
                  </a:lnTo>
                  <a:lnTo>
                    <a:pt x="2799116" y="2555715"/>
                  </a:lnTo>
                  <a:lnTo>
                    <a:pt x="2772803" y="2562294"/>
                  </a:lnTo>
                  <a:lnTo>
                    <a:pt x="2746489" y="2565583"/>
                  </a:lnTo>
                  <a:lnTo>
                    <a:pt x="2634656" y="2559004"/>
                  </a:lnTo>
                  <a:lnTo>
                    <a:pt x="2427436" y="2542558"/>
                  </a:lnTo>
                  <a:lnTo>
                    <a:pt x="2243240" y="2529402"/>
                  </a:lnTo>
                  <a:lnTo>
                    <a:pt x="2164299" y="2522823"/>
                  </a:lnTo>
                  <a:lnTo>
                    <a:pt x="2124829" y="2516245"/>
                  </a:lnTo>
                  <a:lnTo>
                    <a:pt x="2078780" y="2503088"/>
                  </a:lnTo>
                  <a:lnTo>
                    <a:pt x="2022863" y="2480063"/>
                  </a:lnTo>
                  <a:lnTo>
                    <a:pt x="1989971" y="2457039"/>
                  </a:lnTo>
                  <a:lnTo>
                    <a:pt x="1960368" y="2427436"/>
                  </a:lnTo>
                  <a:lnTo>
                    <a:pt x="1911030" y="2361652"/>
                  </a:lnTo>
                  <a:lnTo>
                    <a:pt x="1805775" y="2213638"/>
                  </a:lnTo>
                  <a:lnTo>
                    <a:pt x="1644604" y="1993261"/>
                  </a:lnTo>
                  <a:lnTo>
                    <a:pt x="1473565" y="1759727"/>
                  </a:lnTo>
                  <a:lnTo>
                    <a:pt x="1401203" y="16676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33D6981-87CA-4F74-B50F-8DFBF10241C7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65288"/>
            <a:ext cx="4614863" cy="4352925"/>
            <a:chOff x="2743200" y="1665288"/>
            <a:chExt cx="4614863" cy="4352925"/>
          </a:xfrm>
        </p:grpSpPr>
        <p:sp>
          <p:nvSpPr>
            <p:cNvPr id="22" name="フリーフォーム 75">
              <a:extLst>
                <a:ext uri="{FF2B5EF4-FFF2-40B4-BE49-F238E27FC236}">
                  <a16:creationId xmlns:a16="http://schemas.microsoft.com/office/drawing/2014/main" id="{3443F638-799E-424F-9DE5-86224FB3208A}"/>
                </a:ext>
              </a:extLst>
            </p:cNvPr>
            <p:cNvSpPr/>
            <p:nvPr/>
          </p:nvSpPr>
          <p:spPr>
            <a:xfrm>
              <a:off x="2743200" y="2435225"/>
              <a:ext cx="590550" cy="2238375"/>
            </a:xfrm>
            <a:custGeom>
              <a:avLst/>
              <a:gdLst>
                <a:gd name="connsiteX0" fmla="*/ 224994 w 591331"/>
                <a:gd name="connsiteY0" fmla="*/ 1370158 h 2238405"/>
                <a:gd name="connsiteX1" fmla="*/ 219225 w 591331"/>
                <a:gd name="connsiteY1" fmla="*/ 1880722 h 2238405"/>
                <a:gd name="connsiteX2" fmla="*/ 216341 w 591331"/>
                <a:gd name="connsiteY2" fmla="*/ 2238405 h 2238405"/>
                <a:gd name="connsiteX3" fmla="*/ 435566 w 591331"/>
                <a:gd name="connsiteY3" fmla="*/ 2157638 h 2238405"/>
                <a:gd name="connsiteX4" fmla="*/ 441335 w 591331"/>
                <a:gd name="connsiteY4" fmla="*/ 1895144 h 2238405"/>
                <a:gd name="connsiteX5" fmla="*/ 449989 w 591331"/>
                <a:gd name="connsiteY5" fmla="*/ 1456694 h 2238405"/>
                <a:gd name="connsiteX6" fmla="*/ 455758 w 591331"/>
                <a:gd name="connsiteY6" fmla="*/ 1133625 h 2238405"/>
                <a:gd name="connsiteX7" fmla="*/ 461527 w 591331"/>
                <a:gd name="connsiteY7" fmla="*/ 824979 h 2238405"/>
                <a:gd name="connsiteX8" fmla="*/ 464411 w 591331"/>
                <a:gd name="connsiteY8" fmla="*/ 689406 h 2238405"/>
                <a:gd name="connsiteX9" fmla="*/ 470180 w 591331"/>
                <a:gd name="connsiteY9" fmla="*/ 599985 h 2238405"/>
                <a:gd name="connsiteX10" fmla="*/ 478834 w 591331"/>
                <a:gd name="connsiteY10" fmla="*/ 513449 h 2238405"/>
                <a:gd name="connsiteX11" fmla="*/ 484603 w 591331"/>
                <a:gd name="connsiteY11" fmla="*/ 478834 h 2238405"/>
                <a:gd name="connsiteX12" fmla="*/ 496141 w 591331"/>
                <a:gd name="connsiteY12" fmla="*/ 447104 h 2238405"/>
                <a:gd name="connsiteX13" fmla="*/ 513449 w 591331"/>
                <a:gd name="connsiteY13" fmla="*/ 415374 h 2238405"/>
                <a:gd name="connsiteX14" fmla="*/ 536525 w 591331"/>
                <a:gd name="connsiteY14" fmla="*/ 383644 h 2238405"/>
                <a:gd name="connsiteX15" fmla="*/ 562486 w 591331"/>
                <a:gd name="connsiteY15" fmla="*/ 357683 h 2238405"/>
                <a:gd name="connsiteX16" fmla="*/ 582678 w 591331"/>
                <a:gd name="connsiteY16" fmla="*/ 331722 h 2238405"/>
                <a:gd name="connsiteX17" fmla="*/ 588447 w 591331"/>
                <a:gd name="connsiteY17" fmla="*/ 317300 h 2238405"/>
                <a:gd name="connsiteX18" fmla="*/ 591331 w 591331"/>
                <a:gd name="connsiteY18" fmla="*/ 302877 h 2238405"/>
                <a:gd name="connsiteX19" fmla="*/ 591331 w 591331"/>
                <a:gd name="connsiteY19" fmla="*/ 285570 h 2238405"/>
                <a:gd name="connsiteX20" fmla="*/ 585562 w 591331"/>
                <a:gd name="connsiteY20" fmla="*/ 268262 h 2238405"/>
                <a:gd name="connsiteX21" fmla="*/ 582678 w 591331"/>
                <a:gd name="connsiteY21" fmla="*/ 256724 h 2238405"/>
                <a:gd name="connsiteX22" fmla="*/ 576909 w 591331"/>
                <a:gd name="connsiteY22" fmla="*/ 248071 h 2238405"/>
                <a:gd name="connsiteX23" fmla="*/ 550948 w 591331"/>
                <a:gd name="connsiteY23" fmla="*/ 227879 h 2238405"/>
                <a:gd name="connsiteX24" fmla="*/ 499026 w 591331"/>
                <a:gd name="connsiteY24" fmla="*/ 196149 h 2238405"/>
                <a:gd name="connsiteX25" fmla="*/ 421143 w 591331"/>
                <a:gd name="connsiteY25" fmla="*/ 149996 h 2238405"/>
                <a:gd name="connsiteX26" fmla="*/ 282685 w 591331"/>
                <a:gd name="connsiteY26" fmla="*/ 80767 h 2238405"/>
                <a:gd name="connsiteX27" fmla="*/ 196149 w 591331"/>
                <a:gd name="connsiteY27" fmla="*/ 46153 h 2238405"/>
                <a:gd name="connsiteX28" fmla="*/ 135574 w 591331"/>
                <a:gd name="connsiteY28" fmla="*/ 25961 h 2238405"/>
                <a:gd name="connsiteX29" fmla="*/ 86536 w 591331"/>
                <a:gd name="connsiteY29" fmla="*/ 14423 h 2238405"/>
                <a:gd name="connsiteX30" fmla="*/ 46153 w 591331"/>
                <a:gd name="connsiteY30" fmla="*/ 2884 h 2238405"/>
                <a:gd name="connsiteX31" fmla="*/ 23076 w 591331"/>
                <a:gd name="connsiteY31" fmla="*/ 0 h 2238405"/>
                <a:gd name="connsiteX32" fmla="*/ 11538 w 591331"/>
                <a:gd name="connsiteY32" fmla="*/ 0 h 2238405"/>
                <a:gd name="connsiteX33" fmla="*/ 5769 w 591331"/>
                <a:gd name="connsiteY33" fmla="*/ 2884 h 2238405"/>
                <a:gd name="connsiteX34" fmla="*/ 0 w 591331"/>
                <a:gd name="connsiteY34" fmla="*/ 20192 h 2238405"/>
                <a:gd name="connsiteX35" fmla="*/ 11538 w 591331"/>
                <a:gd name="connsiteY35" fmla="*/ 51922 h 2238405"/>
                <a:gd name="connsiteX36" fmla="*/ 46153 w 591331"/>
                <a:gd name="connsiteY36" fmla="*/ 89421 h 2238405"/>
                <a:gd name="connsiteX37" fmla="*/ 92305 w 591331"/>
                <a:gd name="connsiteY37" fmla="*/ 135573 h 2238405"/>
                <a:gd name="connsiteX38" fmla="*/ 152881 w 591331"/>
                <a:gd name="connsiteY38" fmla="*/ 204802 h 2238405"/>
                <a:gd name="connsiteX39" fmla="*/ 196149 w 591331"/>
                <a:gd name="connsiteY39" fmla="*/ 268262 h 2238405"/>
                <a:gd name="connsiteX40" fmla="*/ 216341 w 591331"/>
                <a:gd name="connsiteY40" fmla="*/ 302877 h 2238405"/>
                <a:gd name="connsiteX41" fmla="*/ 227879 w 591331"/>
                <a:gd name="connsiteY41" fmla="*/ 346145 h 2238405"/>
                <a:gd name="connsiteX42" fmla="*/ 236532 w 591331"/>
                <a:gd name="connsiteY42" fmla="*/ 412490 h 2238405"/>
                <a:gd name="connsiteX43" fmla="*/ 236532 w 591331"/>
                <a:gd name="connsiteY43" fmla="*/ 643253 h 2238405"/>
                <a:gd name="connsiteX44" fmla="*/ 224994 w 591331"/>
                <a:gd name="connsiteY44" fmla="*/ 1370158 h 22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1331" h="2238405">
                  <a:moveTo>
                    <a:pt x="224994" y="1370158"/>
                  </a:moveTo>
                  <a:lnTo>
                    <a:pt x="219225" y="1880722"/>
                  </a:lnTo>
                  <a:cubicBezTo>
                    <a:pt x="218264" y="1999950"/>
                    <a:pt x="217302" y="2119177"/>
                    <a:pt x="216341" y="2238405"/>
                  </a:cubicBezTo>
                  <a:lnTo>
                    <a:pt x="435566" y="2157638"/>
                  </a:lnTo>
                  <a:lnTo>
                    <a:pt x="441335" y="1895144"/>
                  </a:lnTo>
                  <a:lnTo>
                    <a:pt x="449989" y="1456694"/>
                  </a:lnTo>
                  <a:lnTo>
                    <a:pt x="455758" y="1133625"/>
                  </a:lnTo>
                  <a:lnTo>
                    <a:pt x="461527" y="824979"/>
                  </a:lnTo>
                  <a:cubicBezTo>
                    <a:pt x="462488" y="779788"/>
                    <a:pt x="463450" y="734597"/>
                    <a:pt x="464411" y="689406"/>
                  </a:cubicBezTo>
                  <a:lnTo>
                    <a:pt x="470180" y="599985"/>
                  </a:lnTo>
                  <a:lnTo>
                    <a:pt x="478834" y="513449"/>
                  </a:lnTo>
                  <a:lnTo>
                    <a:pt x="484603" y="478834"/>
                  </a:lnTo>
                  <a:lnTo>
                    <a:pt x="496141" y="447104"/>
                  </a:lnTo>
                  <a:lnTo>
                    <a:pt x="513449" y="415374"/>
                  </a:lnTo>
                  <a:lnTo>
                    <a:pt x="536525" y="383644"/>
                  </a:lnTo>
                  <a:lnTo>
                    <a:pt x="562486" y="357683"/>
                  </a:lnTo>
                  <a:lnTo>
                    <a:pt x="582678" y="331722"/>
                  </a:lnTo>
                  <a:lnTo>
                    <a:pt x="588447" y="317300"/>
                  </a:lnTo>
                  <a:lnTo>
                    <a:pt x="591331" y="302877"/>
                  </a:lnTo>
                  <a:lnTo>
                    <a:pt x="591331" y="285570"/>
                  </a:lnTo>
                  <a:lnTo>
                    <a:pt x="585562" y="268262"/>
                  </a:lnTo>
                  <a:lnTo>
                    <a:pt x="582678" y="256724"/>
                  </a:lnTo>
                  <a:lnTo>
                    <a:pt x="576909" y="248071"/>
                  </a:lnTo>
                  <a:lnTo>
                    <a:pt x="550948" y="227879"/>
                  </a:lnTo>
                  <a:lnTo>
                    <a:pt x="499026" y="196149"/>
                  </a:lnTo>
                  <a:lnTo>
                    <a:pt x="421143" y="149996"/>
                  </a:lnTo>
                  <a:lnTo>
                    <a:pt x="282685" y="80767"/>
                  </a:lnTo>
                  <a:lnTo>
                    <a:pt x="196149" y="46153"/>
                  </a:lnTo>
                  <a:lnTo>
                    <a:pt x="135574" y="25961"/>
                  </a:lnTo>
                  <a:lnTo>
                    <a:pt x="86536" y="14423"/>
                  </a:lnTo>
                  <a:lnTo>
                    <a:pt x="46153" y="2884"/>
                  </a:lnTo>
                  <a:lnTo>
                    <a:pt x="23076" y="0"/>
                  </a:lnTo>
                  <a:lnTo>
                    <a:pt x="11538" y="0"/>
                  </a:lnTo>
                  <a:lnTo>
                    <a:pt x="5769" y="2884"/>
                  </a:lnTo>
                  <a:lnTo>
                    <a:pt x="0" y="20192"/>
                  </a:lnTo>
                  <a:lnTo>
                    <a:pt x="11538" y="51922"/>
                  </a:lnTo>
                  <a:lnTo>
                    <a:pt x="46153" y="89421"/>
                  </a:lnTo>
                  <a:lnTo>
                    <a:pt x="92305" y="135573"/>
                  </a:lnTo>
                  <a:lnTo>
                    <a:pt x="152881" y="204802"/>
                  </a:lnTo>
                  <a:lnTo>
                    <a:pt x="196149" y="268262"/>
                  </a:lnTo>
                  <a:lnTo>
                    <a:pt x="216341" y="302877"/>
                  </a:lnTo>
                  <a:lnTo>
                    <a:pt x="227879" y="346145"/>
                  </a:lnTo>
                  <a:lnTo>
                    <a:pt x="236532" y="412490"/>
                  </a:lnTo>
                  <a:lnTo>
                    <a:pt x="236532" y="643253"/>
                  </a:lnTo>
                  <a:lnTo>
                    <a:pt x="224994" y="13701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70DE9E4A-354C-47D0-AB10-1910B89D5638}"/>
                </a:ext>
              </a:extLst>
            </p:cNvPr>
            <p:cNvSpPr/>
            <p:nvPr/>
          </p:nvSpPr>
          <p:spPr>
            <a:xfrm>
              <a:off x="4629150" y="2068513"/>
              <a:ext cx="2019300" cy="579437"/>
            </a:xfrm>
            <a:custGeom>
              <a:avLst/>
              <a:gdLst>
                <a:gd name="connsiteX0" fmla="*/ 1385888 w 2019300"/>
                <a:gd name="connsiteY0" fmla="*/ 92869 h 578644"/>
                <a:gd name="connsiteX1" fmla="*/ 1245394 w 2019300"/>
                <a:gd name="connsiteY1" fmla="*/ 130969 h 578644"/>
                <a:gd name="connsiteX2" fmla="*/ 1028700 w 2019300"/>
                <a:gd name="connsiteY2" fmla="*/ 183357 h 578644"/>
                <a:gd name="connsiteX3" fmla="*/ 826294 w 2019300"/>
                <a:gd name="connsiteY3" fmla="*/ 230982 h 578644"/>
                <a:gd name="connsiteX4" fmla="*/ 561975 w 2019300"/>
                <a:gd name="connsiteY4" fmla="*/ 288132 h 578644"/>
                <a:gd name="connsiteX5" fmla="*/ 464344 w 2019300"/>
                <a:gd name="connsiteY5" fmla="*/ 309563 h 578644"/>
                <a:gd name="connsiteX6" fmla="*/ 416719 w 2019300"/>
                <a:gd name="connsiteY6" fmla="*/ 316707 h 578644"/>
                <a:gd name="connsiteX7" fmla="*/ 361950 w 2019300"/>
                <a:gd name="connsiteY7" fmla="*/ 316707 h 578644"/>
                <a:gd name="connsiteX8" fmla="*/ 285750 w 2019300"/>
                <a:gd name="connsiteY8" fmla="*/ 309563 h 578644"/>
                <a:gd name="connsiteX9" fmla="*/ 185738 w 2019300"/>
                <a:gd name="connsiteY9" fmla="*/ 295275 h 578644"/>
                <a:gd name="connsiteX10" fmla="*/ 64294 w 2019300"/>
                <a:gd name="connsiteY10" fmla="*/ 269082 h 578644"/>
                <a:gd name="connsiteX11" fmla="*/ 21431 w 2019300"/>
                <a:gd name="connsiteY11" fmla="*/ 261938 h 578644"/>
                <a:gd name="connsiteX12" fmla="*/ 7144 w 2019300"/>
                <a:gd name="connsiteY12" fmla="*/ 266700 h 578644"/>
                <a:gd name="connsiteX13" fmla="*/ 0 w 2019300"/>
                <a:gd name="connsiteY13" fmla="*/ 273844 h 578644"/>
                <a:gd name="connsiteX14" fmla="*/ 0 w 2019300"/>
                <a:gd name="connsiteY14" fmla="*/ 292894 h 578644"/>
                <a:gd name="connsiteX15" fmla="*/ 9525 w 2019300"/>
                <a:gd name="connsiteY15" fmla="*/ 330994 h 578644"/>
                <a:gd name="connsiteX16" fmla="*/ 28575 w 2019300"/>
                <a:gd name="connsiteY16" fmla="*/ 359569 h 578644"/>
                <a:gd name="connsiteX17" fmla="*/ 85725 w 2019300"/>
                <a:gd name="connsiteY17" fmla="*/ 407194 h 578644"/>
                <a:gd name="connsiteX18" fmla="*/ 142875 w 2019300"/>
                <a:gd name="connsiteY18" fmla="*/ 450057 h 578644"/>
                <a:gd name="connsiteX19" fmla="*/ 195263 w 2019300"/>
                <a:gd name="connsiteY19" fmla="*/ 485775 h 578644"/>
                <a:gd name="connsiteX20" fmla="*/ 242888 w 2019300"/>
                <a:gd name="connsiteY20" fmla="*/ 511969 h 578644"/>
                <a:gd name="connsiteX21" fmla="*/ 292894 w 2019300"/>
                <a:gd name="connsiteY21" fmla="*/ 538163 h 578644"/>
                <a:gd name="connsiteX22" fmla="*/ 335756 w 2019300"/>
                <a:gd name="connsiteY22" fmla="*/ 554832 h 578644"/>
                <a:gd name="connsiteX23" fmla="*/ 381000 w 2019300"/>
                <a:gd name="connsiteY23" fmla="*/ 569119 h 578644"/>
                <a:gd name="connsiteX24" fmla="*/ 440531 w 2019300"/>
                <a:gd name="connsiteY24" fmla="*/ 578644 h 578644"/>
                <a:gd name="connsiteX25" fmla="*/ 471488 w 2019300"/>
                <a:gd name="connsiteY25" fmla="*/ 578644 h 578644"/>
                <a:gd name="connsiteX26" fmla="*/ 557213 w 2019300"/>
                <a:gd name="connsiteY26" fmla="*/ 547688 h 578644"/>
                <a:gd name="connsiteX27" fmla="*/ 683419 w 2019300"/>
                <a:gd name="connsiteY27" fmla="*/ 500063 h 578644"/>
                <a:gd name="connsiteX28" fmla="*/ 835819 w 2019300"/>
                <a:gd name="connsiteY28" fmla="*/ 445294 h 578644"/>
                <a:gd name="connsiteX29" fmla="*/ 997744 w 2019300"/>
                <a:gd name="connsiteY29" fmla="*/ 395288 h 578644"/>
                <a:gd name="connsiteX30" fmla="*/ 1147763 w 2019300"/>
                <a:gd name="connsiteY30" fmla="*/ 350044 h 578644"/>
                <a:gd name="connsiteX31" fmla="*/ 1312069 w 2019300"/>
                <a:gd name="connsiteY31" fmla="*/ 292894 h 578644"/>
                <a:gd name="connsiteX32" fmla="*/ 1457325 w 2019300"/>
                <a:gd name="connsiteY32" fmla="*/ 242888 h 578644"/>
                <a:gd name="connsiteX33" fmla="*/ 1497806 w 2019300"/>
                <a:gd name="connsiteY33" fmla="*/ 230982 h 578644"/>
                <a:gd name="connsiteX34" fmla="*/ 1524000 w 2019300"/>
                <a:gd name="connsiteY34" fmla="*/ 233363 h 578644"/>
                <a:gd name="connsiteX35" fmla="*/ 1938338 w 2019300"/>
                <a:gd name="connsiteY35" fmla="*/ 295275 h 578644"/>
                <a:gd name="connsiteX36" fmla="*/ 1971675 w 2019300"/>
                <a:gd name="connsiteY36" fmla="*/ 264319 h 578644"/>
                <a:gd name="connsiteX37" fmla="*/ 2000250 w 2019300"/>
                <a:gd name="connsiteY37" fmla="*/ 242888 h 578644"/>
                <a:gd name="connsiteX38" fmla="*/ 2016919 w 2019300"/>
                <a:gd name="connsiteY38" fmla="*/ 221457 h 578644"/>
                <a:gd name="connsiteX39" fmla="*/ 2019300 w 2019300"/>
                <a:gd name="connsiteY39" fmla="*/ 204788 h 578644"/>
                <a:gd name="connsiteX40" fmla="*/ 2019300 w 2019300"/>
                <a:gd name="connsiteY40" fmla="*/ 190500 h 578644"/>
                <a:gd name="connsiteX41" fmla="*/ 2014538 w 2019300"/>
                <a:gd name="connsiteY41" fmla="*/ 178594 h 578644"/>
                <a:gd name="connsiteX42" fmla="*/ 2002631 w 2019300"/>
                <a:gd name="connsiteY42" fmla="*/ 157163 h 578644"/>
                <a:gd name="connsiteX43" fmla="*/ 1983581 w 2019300"/>
                <a:gd name="connsiteY43" fmla="*/ 140494 h 578644"/>
                <a:gd name="connsiteX44" fmla="*/ 1928813 w 2019300"/>
                <a:gd name="connsiteY44" fmla="*/ 109538 h 578644"/>
                <a:gd name="connsiteX45" fmla="*/ 1838325 w 2019300"/>
                <a:gd name="connsiteY45" fmla="*/ 71438 h 578644"/>
                <a:gd name="connsiteX46" fmla="*/ 1704975 w 2019300"/>
                <a:gd name="connsiteY46" fmla="*/ 19050 h 578644"/>
                <a:gd name="connsiteX47" fmla="*/ 1638300 w 2019300"/>
                <a:gd name="connsiteY47" fmla="*/ 0 h 578644"/>
                <a:gd name="connsiteX48" fmla="*/ 1631156 w 2019300"/>
                <a:gd name="connsiteY48" fmla="*/ 0 h 578644"/>
                <a:gd name="connsiteX49" fmla="*/ 1593056 w 2019300"/>
                <a:gd name="connsiteY49" fmla="*/ 14288 h 578644"/>
                <a:gd name="connsiteX50" fmla="*/ 1509713 w 2019300"/>
                <a:gd name="connsiteY50" fmla="*/ 50007 h 578644"/>
                <a:gd name="connsiteX51" fmla="*/ 1473994 w 2019300"/>
                <a:gd name="connsiteY51" fmla="*/ 66675 h 578644"/>
                <a:gd name="connsiteX52" fmla="*/ 1385888 w 2019300"/>
                <a:gd name="connsiteY52" fmla="*/ 92869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19300" h="578644">
                  <a:moveTo>
                    <a:pt x="1385888" y="92869"/>
                  </a:moveTo>
                  <a:lnTo>
                    <a:pt x="1245394" y="130969"/>
                  </a:lnTo>
                  <a:lnTo>
                    <a:pt x="1028700" y="183357"/>
                  </a:lnTo>
                  <a:lnTo>
                    <a:pt x="826294" y="230982"/>
                  </a:lnTo>
                  <a:lnTo>
                    <a:pt x="561975" y="288132"/>
                  </a:lnTo>
                  <a:lnTo>
                    <a:pt x="464344" y="309563"/>
                  </a:lnTo>
                  <a:lnTo>
                    <a:pt x="416719" y="316707"/>
                  </a:lnTo>
                  <a:lnTo>
                    <a:pt x="361950" y="316707"/>
                  </a:lnTo>
                  <a:lnTo>
                    <a:pt x="285750" y="309563"/>
                  </a:lnTo>
                  <a:lnTo>
                    <a:pt x="185738" y="295275"/>
                  </a:lnTo>
                  <a:lnTo>
                    <a:pt x="64294" y="269082"/>
                  </a:lnTo>
                  <a:lnTo>
                    <a:pt x="21431" y="261938"/>
                  </a:lnTo>
                  <a:lnTo>
                    <a:pt x="7144" y="266700"/>
                  </a:lnTo>
                  <a:lnTo>
                    <a:pt x="0" y="273844"/>
                  </a:lnTo>
                  <a:lnTo>
                    <a:pt x="0" y="292894"/>
                  </a:lnTo>
                  <a:lnTo>
                    <a:pt x="9525" y="330994"/>
                  </a:lnTo>
                  <a:lnTo>
                    <a:pt x="28575" y="359569"/>
                  </a:lnTo>
                  <a:lnTo>
                    <a:pt x="85725" y="407194"/>
                  </a:lnTo>
                  <a:lnTo>
                    <a:pt x="142875" y="450057"/>
                  </a:lnTo>
                  <a:lnTo>
                    <a:pt x="195263" y="485775"/>
                  </a:lnTo>
                  <a:lnTo>
                    <a:pt x="242888" y="511969"/>
                  </a:lnTo>
                  <a:lnTo>
                    <a:pt x="292894" y="538163"/>
                  </a:lnTo>
                  <a:lnTo>
                    <a:pt x="335756" y="554832"/>
                  </a:lnTo>
                  <a:lnTo>
                    <a:pt x="381000" y="569119"/>
                  </a:lnTo>
                  <a:lnTo>
                    <a:pt x="440531" y="578644"/>
                  </a:lnTo>
                  <a:lnTo>
                    <a:pt x="471488" y="578644"/>
                  </a:lnTo>
                  <a:lnTo>
                    <a:pt x="557213" y="547688"/>
                  </a:lnTo>
                  <a:lnTo>
                    <a:pt x="683419" y="500063"/>
                  </a:lnTo>
                  <a:lnTo>
                    <a:pt x="835819" y="445294"/>
                  </a:lnTo>
                  <a:lnTo>
                    <a:pt x="997744" y="395288"/>
                  </a:lnTo>
                  <a:lnTo>
                    <a:pt x="1147763" y="350044"/>
                  </a:lnTo>
                  <a:lnTo>
                    <a:pt x="1312069" y="292894"/>
                  </a:lnTo>
                  <a:lnTo>
                    <a:pt x="1457325" y="242888"/>
                  </a:lnTo>
                  <a:lnTo>
                    <a:pt x="1497806" y="230982"/>
                  </a:lnTo>
                  <a:lnTo>
                    <a:pt x="1524000" y="233363"/>
                  </a:lnTo>
                  <a:lnTo>
                    <a:pt x="1938338" y="295275"/>
                  </a:lnTo>
                  <a:lnTo>
                    <a:pt x="1971675" y="264319"/>
                  </a:lnTo>
                  <a:lnTo>
                    <a:pt x="2000250" y="242888"/>
                  </a:lnTo>
                  <a:lnTo>
                    <a:pt x="2016919" y="221457"/>
                  </a:lnTo>
                  <a:lnTo>
                    <a:pt x="2019300" y="204788"/>
                  </a:lnTo>
                  <a:lnTo>
                    <a:pt x="2019300" y="190500"/>
                  </a:lnTo>
                  <a:lnTo>
                    <a:pt x="2014538" y="178594"/>
                  </a:lnTo>
                  <a:lnTo>
                    <a:pt x="2002631" y="157163"/>
                  </a:lnTo>
                  <a:lnTo>
                    <a:pt x="1983581" y="140494"/>
                  </a:lnTo>
                  <a:lnTo>
                    <a:pt x="1928813" y="109538"/>
                  </a:lnTo>
                  <a:lnTo>
                    <a:pt x="1838325" y="71438"/>
                  </a:lnTo>
                  <a:lnTo>
                    <a:pt x="1704975" y="19050"/>
                  </a:lnTo>
                  <a:lnTo>
                    <a:pt x="1638300" y="0"/>
                  </a:lnTo>
                  <a:lnTo>
                    <a:pt x="1631156" y="0"/>
                  </a:lnTo>
                  <a:lnTo>
                    <a:pt x="1593056" y="14288"/>
                  </a:lnTo>
                  <a:lnTo>
                    <a:pt x="1509713" y="50007"/>
                  </a:lnTo>
                  <a:lnTo>
                    <a:pt x="1473994" y="66675"/>
                  </a:lnTo>
                  <a:lnTo>
                    <a:pt x="13858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0">
              <a:extLst>
                <a:ext uri="{FF2B5EF4-FFF2-40B4-BE49-F238E27FC236}">
                  <a16:creationId xmlns:a16="http://schemas.microsoft.com/office/drawing/2014/main" id="{EAB3B15F-1BC2-4AE9-AFB4-5FD897DA21FC}"/>
                </a:ext>
              </a:extLst>
            </p:cNvPr>
            <p:cNvSpPr/>
            <p:nvPr/>
          </p:nvSpPr>
          <p:spPr>
            <a:xfrm rot="16200000">
              <a:off x="1727994" y="3537744"/>
              <a:ext cx="4352925" cy="608013"/>
            </a:xfrm>
            <a:custGeom>
              <a:avLst/>
              <a:gdLst>
                <a:gd name="connsiteX0" fmla="*/ 3004457 w 4353109"/>
                <a:gd name="connsiteY0" fmla="*/ 515453 h 607246"/>
                <a:gd name="connsiteX1" fmla="*/ 2566675 w 4353109"/>
                <a:gd name="connsiteY1" fmla="*/ 511922 h 607246"/>
                <a:gd name="connsiteX2" fmla="*/ 2164197 w 4353109"/>
                <a:gd name="connsiteY2" fmla="*/ 508392 h 607246"/>
                <a:gd name="connsiteX3" fmla="*/ 1902940 w 4353109"/>
                <a:gd name="connsiteY3" fmla="*/ 504861 h 607246"/>
                <a:gd name="connsiteX4" fmla="*/ 1560482 w 4353109"/>
                <a:gd name="connsiteY4" fmla="*/ 501331 h 607246"/>
                <a:gd name="connsiteX5" fmla="*/ 1299224 w 4353109"/>
                <a:gd name="connsiteY5" fmla="*/ 501331 h 607246"/>
                <a:gd name="connsiteX6" fmla="*/ 1073272 w 4353109"/>
                <a:gd name="connsiteY6" fmla="*/ 497800 h 607246"/>
                <a:gd name="connsiteX7" fmla="*/ 974418 w 4353109"/>
                <a:gd name="connsiteY7" fmla="*/ 497800 h 607246"/>
                <a:gd name="connsiteX8" fmla="*/ 914400 w 4353109"/>
                <a:gd name="connsiteY8" fmla="*/ 501331 h 607246"/>
                <a:gd name="connsiteX9" fmla="*/ 762588 w 4353109"/>
                <a:gd name="connsiteY9" fmla="*/ 504861 h 607246"/>
                <a:gd name="connsiteX10" fmla="*/ 589594 w 4353109"/>
                <a:gd name="connsiteY10" fmla="*/ 504861 h 607246"/>
                <a:gd name="connsiteX11" fmla="*/ 469557 w 4353109"/>
                <a:gd name="connsiteY11" fmla="*/ 504861 h 607246"/>
                <a:gd name="connsiteX12" fmla="*/ 338928 w 4353109"/>
                <a:gd name="connsiteY12" fmla="*/ 497800 h 607246"/>
                <a:gd name="connsiteX13" fmla="*/ 264787 w 4353109"/>
                <a:gd name="connsiteY13" fmla="*/ 494270 h 607246"/>
                <a:gd name="connsiteX14" fmla="*/ 187116 w 4353109"/>
                <a:gd name="connsiteY14" fmla="*/ 487209 h 607246"/>
                <a:gd name="connsiteX15" fmla="*/ 127098 w 4353109"/>
                <a:gd name="connsiteY15" fmla="*/ 480148 h 607246"/>
                <a:gd name="connsiteX16" fmla="*/ 102384 w 4353109"/>
                <a:gd name="connsiteY16" fmla="*/ 476617 h 607246"/>
                <a:gd name="connsiteX17" fmla="*/ 88262 w 4353109"/>
                <a:gd name="connsiteY17" fmla="*/ 473087 h 607246"/>
                <a:gd name="connsiteX18" fmla="*/ 67079 w 4353109"/>
                <a:gd name="connsiteY18" fmla="*/ 466026 h 607246"/>
                <a:gd name="connsiteX19" fmla="*/ 35305 w 4353109"/>
                <a:gd name="connsiteY19" fmla="*/ 448373 h 607246"/>
                <a:gd name="connsiteX20" fmla="*/ 17652 w 4353109"/>
                <a:gd name="connsiteY20" fmla="*/ 434251 h 607246"/>
                <a:gd name="connsiteX21" fmla="*/ 7061 w 4353109"/>
                <a:gd name="connsiteY21" fmla="*/ 420129 h 607246"/>
                <a:gd name="connsiteX22" fmla="*/ 0 w 4353109"/>
                <a:gd name="connsiteY22" fmla="*/ 406007 h 607246"/>
                <a:gd name="connsiteX23" fmla="*/ 0 w 4353109"/>
                <a:gd name="connsiteY23" fmla="*/ 388355 h 607246"/>
                <a:gd name="connsiteX24" fmla="*/ 0 w 4353109"/>
                <a:gd name="connsiteY24" fmla="*/ 374233 h 607246"/>
                <a:gd name="connsiteX25" fmla="*/ 10591 w 4353109"/>
                <a:gd name="connsiteY25" fmla="*/ 345989 h 607246"/>
                <a:gd name="connsiteX26" fmla="*/ 52957 w 4353109"/>
                <a:gd name="connsiteY26" fmla="*/ 300092 h 607246"/>
                <a:gd name="connsiteX27" fmla="*/ 81201 w 4353109"/>
                <a:gd name="connsiteY27" fmla="*/ 275379 h 607246"/>
                <a:gd name="connsiteX28" fmla="*/ 123567 w 4353109"/>
                <a:gd name="connsiteY28" fmla="*/ 254196 h 607246"/>
                <a:gd name="connsiteX29" fmla="*/ 201238 w 4353109"/>
                <a:gd name="connsiteY29" fmla="*/ 225952 h 607246"/>
                <a:gd name="connsiteX30" fmla="*/ 321275 w 4353109"/>
                <a:gd name="connsiteY30" fmla="*/ 201238 h 607246"/>
                <a:gd name="connsiteX31" fmla="*/ 384824 w 4353109"/>
                <a:gd name="connsiteY31" fmla="*/ 190647 h 607246"/>
                <a:gd name="connsiteX32" fmla="*/ 430721 w 4353109"/>
                <a:gd name="connsiteY32" fmla="*/ 187116 h 607246"/>
                <a:gd name="connsiteX33" fmla="*/ 483679 w 4353109"/>
                <a:gd name="connsiteY33" fmla="*/ 194177 h 607246"/>
                <a:gd name="connsiteX34" fmla="*/ 593124 w 4353109"/>
                <a:gd name="connsiteY34" fmla="*/ 215360 h 607246"/>
                <a:gd name="connsiteX35" fmla="*/ 794363 w 4353109"/>
                <a:gd name="connsiteY35" fmla="*/ 236543 h 607246"/>
                <a:gd name="connsiteX36" fmla="*/ 1009723 w 4353109"/>
                <a:gd name="connsiteY36" fmla="*/ 254196 h 607246"/>
                <a:gd name="connsiteX37" fmla="*/ 1260389 w 4353109"/>
                <a:gd name="connsiteY37" fmla="*/ 264787 h 607246"/>
                <a:gd name="connsiteX38" fmla="*/ 1613439 w 4353109"/>
                <a:gd name="connsiteY38" fmla="*/ 271848 h 607246"/>
                <a:gd name="connsiteX39" fmla="*/ 1828800 w 4353109"/>
                <a:gd name="connsiteY39" fmla="*/ 275379 h 607246"/>
                <a:gd name="connsiteX40" fmla="*/ 2298357 w 4353109"/>
                <a:gd name="connsiteY40" fmla="*/ 271848 h 607246"/>
                <a:gd name="connsiteX41" fmla="*/ 2736139 w 4353109"/>
                <a:gd name="connsiteY41" fmla="*/ 271848 h 607246"/>
                <a:gd name="connsiteX42" fmla="*/ 3138616 w 4353109"/>
                <a:gd name="connsiteY42" fmla="*/ 275379 h 607246"/>
                <a:gd name="connsiteX43" fmla="*/ 3516380 w 4353109"/>
                <a:gd name="connsiteY43" fmla="*/ 271848 h 607246"/>
                <a:gd name="connsiteX44" fmla="*/ 3809411 w 4353109"/>
                <a:gd name="connsiteY44" fmla="*/ 268318 h 607246"/>
                <a:gd name="connsiteX45" fmla="*/ 3872960 w 4353109"/>
                <a:gd name="connsiteY45" fmla="*/ 264787 h 607246"/>
                <a:gd name="connsiteX46" fmla="*/ 3950631 w 4353109"/>
                <a:gd name="connsiteY46" fmla="*/ 257726 h 607246"/>
                <a:gd name="connsiteX47" fmla="*/ 3982406 w 4353109"/>
                <a:gd name="connsiteY47" fmla="*/ 250665 h 607246"/>
                <a:gd name="connsiteX48" fmla="*/ 4045955 w 4353109"/>
                <a:gd name="connsiteY48" fmla="*/ 236543 h 607246"/>
                <a:gd name="connsiteX49" fmla="*/ 4098913 w 4353109"/>
                <a:gd name="connsiteY49" fmla="*/ 211830 h 607246"/>
                <a:gd name="connsiteX50" fmla="*/ 4130687 w 4353109"/>
                <a:gd name="connsiteY50" fmla="*/ 194177 h 607246"/>
                <a:gd name="connsiteX51" fmla="*/ 4183645 w 4353109"/>
                <a:gd name="connsiteY51" fmla="*/ 151811 h 607246"/>
                <a:gd name="connsiteX52" fmla="*/ 4233072 w 4353109"/>
                <a:gd name="connsiteY52" fmla="*/ 95323 h 607246"/>
                <a:gd name="connsiteX53" fmla="*/ 4268377 w 4353109"/>
                <a:gd name="connsiteY53" fmla="*/ 49427 h 607246"/>
                <a:gd name="connsiteX54" fmla="*/ 4300151 w 4353109"/>
                <a:gd name="connsiteY54" fmla="*/ 14122 h 607246"/>
                <a:gd name="connsiteX55" fmla="*/ 4321334 w 4353109"/>
                <a:gd name="connsiteY55" fmla="*/ 0 h 607246"/>
                <a:gd name="connsiteX56" fmla="*/ 4335456 w 4353109"/>
                <a:gd name="connsiteY56" fmla="*/ 0 h 607246"/>
                <a:gd name="connsiteX57" fmla="*/ 4346048 w 4353109"/>
                <a:gd name="connsiteY57" fmla="*/ 7061 h 607246"/>
                <a:gd name="connsiteX58" fmla="*/ 4349578 w 4353109"/>
                <a:gd name="connsiteY58" fmla="*/ 14122 h 607246"/>
                <a:gd name="connsiteX59" fmla="*/ 4353109 w 4353109"/>
                <a:gd name="connsiteY59" fmla="*/ 38835 h 607246"/>
                <a:gd name="connsiteX60" fmla="*/ 4353109 w 4353109"/>
                <a:gd name="connsiteY60" fmla="*/ 63549 h 607246"/>
                <a:gd name="connsiteX61" fmla="*/ 4324865 w 4353109"/>
                <a:gd name="connsiteY61" fmla="*/ 176525 h 607246"/>
                <a:gd name="connsiteX62" fmla="*/ 4278968 w 4353109"/>
                <a:gd name="connsiteY62" fmla="*/ 296562 h 607246"/>
                <a:gd name="connsiteX63" fmla="*/ 4229541 w 4353109"/>
                <a:gd name="connsiteY63" fmla="*/ 406007 h 607246"/>
                <a:gd name="connsiteX64" fmla="*/ 4194236 w 4353109"/>
                <a:gd name="connsiteY64" fmla="*/ 480148 h 607246"/>
                <a:gd name="connsiteX65" fmla="*/ 4151870 w 4353109"/>
                <a:gd name="connsiteY65" fmla="*/ 543697 h 607246"/>
                <a:gd name="connsiteX66" fmla="*/ 4120096 w 4353109"/>
                <a:gd name="connsiteY66" fmla="*/ 579002 h 607246"/>
                <a:gd name="connsiteX67" fmla="*/ 4091852 w 4353109"/>
                <a:gd name="connsiteY67" fmla="*/ 600185 h 607246"/>
                <a:gd name="connsiteX68" fmla="*/ 4063607 w 4353109"/>
                <a:gd name="connsiteY68" fmla="*/ 607246 h 607246"/>
                <a:gd name="connsiteX69" fmla="*/ 4038894 w 4353109"/>
                <a:gd name="connsiteY69" fmla="*/ 607246 h 607246"/>
                <a:gd name="connsiteX70" fmla="*/ 4007119 w 4353109"/>
                <a:gd name="connsiteY70" fmla="*/ 596654 h 607246"/>
                <a:gd name="connsiteX71" fmla="*/ 3947101 w 4353109"/>
                <a:gd name="connsiteY71" fmla="*/ 557819 h 607246"/>
                <a:gd name="connsiteX72" fmla="*/ 3883552 w 4353109"/>
                <a:gd name="connsiteY72" fmla="*/ 522514 h 607246"/>
                <a:gd name="connsiteX73" fmla="*/ 3851777 w 4353109"/>
                <a:gd name="connsiteY73" fmla="*/ 522514 h 607246"/>
                <a:gd name="connsiteX74" fmla="*/ 3572868 w 4353109"/>
                <a:gd name="connsiteY74" fmla="*/ 518983 h 607246"/>
                <a:gd name="connsiteX75" fmla="*/ 3004457 w 4353109"/>
                <a:gd name="connsiteY75" fmla="*/ 515453 h 60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53109" h="607246">
                  <a:moveTo>
                    <a:pt x="3004457" y="515453"/>
                  </a:moveTo>
                  <a:lnTo>
                    <a:pt x="2566675" y="511922"/>
                  </a:lnTo>
                  <a:lnTo>
                    <a:pt x="2164197" y="508392"/>
                  </a:lnTo>
                  <a:lnTo>
                    <a:pt x="1902940" y="504861"/>
                  </a:lnTo>
                  <a:lnTo>
                    <a:pt x="1560482" y="501331"/>
                  </a:lnTo>
                  <a:lnTo>
                    <a:pt x="1299224" y="501331"/>
                  </a:lnTo>
                  <a:lnTo>
                    <a:pt x="1073272" y="497800"/>
                  </a:lnTo>
                  <a:lnTo>
                    <a:pt x="974418" y="497800"/>
                  </a:lnTo>
                  <a:lnTo>
                    <a:pt x="914400" y="501331"/>
                  </a:lnTo>
                  <a:lnTo>
                    <a:pt x="762588" y="504861"/>
                  </a:lnTo>
                  <a:lnTo>
                    <a:pt x="589594" y="504861"/>
                  </a:lnTo>
                  <a:lnTo>
                    <a:pt x="469557" y="504861"/>
                  </a:lnTo>
                  <a:lnTo>
                    <a:pt x="338928" y="497800"/>
                  </a:lnTo>
                  <a:lnTo>
                    <a:pt x="264787" y="494270"/>
                  </a:lnTo>
                  <a:lnTo>
                    <a:pt x="187116" y="487209"/>
                  </a:lnTo>
                  <a:lnTo>
                    <a:pt x="127098" y="480148"/>
                  </a:lnTo>
                  <a:lnTo>
                    <a:pt x="102384" y="476617"/>
                  </a:lnTo>
                  <a:lnTo>
                    <a:pt x="88262" y="473087"/>
                  </a:lnTo>
                  <a:lnTo>
                    <a:pt x="67079" y="466026"/>
                  </a:lnTo>
                  <a:lnTo>
                    <a:pt x="35305" y="448373"/>
                  </a:lnTo>
                  <a:lnTo>
                    <a:pt x="17652" y="434251"/>
                  </a:lnTo>
                  <a:lnTo>
                    <a:pt x="7061" y="420129"/>
                  </a:lnTo>
                  <a:lnTo>
                    <a:pt x="0" y="406007"/>
                  </a:lnTo>
                  <a:lnTo>
                    <a:pt x="0" y="388355"/>
                  </a:lnTo>
                  <a:lnTo>
                    <a:pt x="0" y="374233"/>
                  </a:lnTo>
                  <a:lnTo>
                    <a:pt x="10591" y="345989"/>
                  </a:lnTo>
                  <a:lnTo>
                    <a:pt x="52957" y="300092"/>
                  </a:lnTo>
                  <a:lnTo>
                    <a:pt x="81201" y="275379"/>
                  </a:lnTo>
                  <a:lnTo>
                    <a:pt x="123567" y="254196"/>
                  </a:lnTo>
                  <a:lnTo>
                    <a:pt x="201238" y="225952"/>
                  </a:lnTo>
                  <a:lnTo>
                    <a:pt x="321275" y="201238"/>
                  </a:lnTo>
                  <a:lnTo>
                    <a:pt x="384824" y="190647"/>
                  </a:lnTo>
                  <a:lnTo>
                    <a:pt x="430721" y="187116"/>
                  </a:lnTo>
                  <a:lnTo>
                    <a:pt x="483679" y="194177"/>
                  </a:lnTo>
                  <a:lnTo>
                    <a:pt x="593124" y="215360"/>
                  </a:lnTo>
                  <a:lnTo>
                    <a:pt x="794363" y="236543"/>
                  </a:lnTo>
                  <a:lnTo>
                    <a:pt x="1009723" y="254196"/>
                  </a:lnTo>
                  <a:lnTo>
                    <a:pt x="1260389" y="264787"/>
                  </a:lnTo>
                  <a:lnTo>
                    <a:pt x="1613439" y="271848"/>
                  </a:lnTo>
                  <a:lnTo>
                    <a:pt x="1828800" y="275379"/>
                  </a:lnTo>
                  <a:lnTo>
                    <a:pt x="2298357" y="271848"/>
                  </a:lnTo>
                  <a:lnTo>
                    <a:pt x="2736139" y="271848"/>
                  </a:lnTo>
                  <a:lnTo>
                    <a:pt x="3138616" y="275379"/>
                  </a:lnTo>
                  <a:lnTo>
                    <a:pt x="3516380" y="271848"/>
                  </a:lnTo>
                  <a:lnTo>
                    <a:pt x="3809411" y="268318"/>
                  </a:lnTo>
                  <a:lnTo>
                    <a:pt x="3872960" y="264787"/>
                  </a:lnTo>
                  <a:lnTo>
                    <a:pt x="3950631" y="257726"/>
                  </a:lnTo>
                  <a:lnTo>
                    <a:pt x="3982406" y="250665"/>
                  </a:lnTo>
                  <a:lnTo>
                    <a:pt x="4045955" y="236543"/>
                  </a:lnTo>
                  <a:lnTo>
                    <a:pt x="4098913" y="211830"/>
                  </a:lnTo>
                  <a:lnTo>
                    <a:pt x="4130687" y="194177"/>
                  </a:lnTo>
                  <a:lnTo>
                    <a:pt x="4183645" y="151811"/>
                  </a:lnTo>
                  <a:lnTo>
                    <a:pt x="4233072" y="95323"/>
                  </a:lnTo>
                  <a:lnTo>
                    <a:pt x="4268377" y="49427"/>
                  </a:lnTo>
                  <a:lnTo>
                    <a:pt x="4300151" y="14122"/>
                  </a:lnTo>
                  <a:lnTo>
                    <a:pt x="4321334" y="0"/>
                  </a:lnTo>
                  <a:lnTo>
                    <a:pt x="4335456" y="0"/>
                  </a:lnTo>
                  <a:lnTo>
                    <a:pt x="4346048" y="7061"/>
                  </a:lnTo>
                  <a:lnTo>
                    <a:pt x="4349578" y="14122"/>
                  </a:lnTo>
                  <a:lnTo>
                    <a:pt x="4353109" y="38835"/>
                  </a:lnTo>
                  <a:lnTo>
                    <a:pt x="4353109" y="63549"/>
                  </a:lnTo>
                  <a:lnTo>
                    <a:pt x="4324865" y="176525"/>
                  </a:lnTo>
                  <a:lnTo>
                    <a:pt x="4278968" y="296562"/>
                  </a:lnTo>
                  <a:lnTo>
                    <a:pt x="4229541" y="406007"/>
                  </a:lnTo>
                  <a:lnTo>
                    <a:pt x="4194236" y="480148"/>
                  </a:lnTo>
                  <a:lnTo>
                    <a:pt x="4151870" y="543697"/>
                  </a:lnTo>
                  <a:lnTo>
                    <a:pt x="4120096" y="579002"/>
                  </a:lnTo>
                  <a:lnTo>
                    <a:pt x="4091852" y="600185"/>
                  </a:lnTo>
                  <a:lnTo>
                    <a:pt x="4063607" y="607246"/>
                  </a:lnTo>
                  <a:lnTo>
                    <a:pt x="4038894" y="607246"/>
                  </a:lnTo>
                  <a:lnTo>
                    <a:pt x="4007119" y="596654"/>
                  </a:lnTo>
                  <a:lnTo>
                    <a:pt x="3947101" y="557819"/>
                  </a:lnTo>
                  <a:lnTo>
                    <a:pt x="3883552" y="522514"/>
                  </a:lnTo>
                  <a:lnTo>
                    <a:pt x="3851777" y="522514"/>
                  </a:lnTo>
                  <a:lnTo>
                    <a:pt x="3572868" y="518983"/>
                  </a:lnTo>
                  <a:lnTo>
                    <a:pt x="3004457" y="5154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6">
              <a:extLst>
                <a:ext uri="{FF2B5EF4-FFF2-40B4-BE49-F238E27FC236}">
                  <a16:creationId xmlns:a16="http://schemas.microsoft.com/office/drawing/2014/main" id="{043E4079-5A6D-44D3-B8FE-978241387D04}"/>
                </a:ext>
              </a:extLst>
            </p:cNvPr>
            <p:cNvSpPr/>
            <p:nvPr/>
          </p:nvSpPr>
          <p:spPr>
            <a:xfrm>
              <a:off x="2827338" y="4030663"/>
              <a:ext cx="1157287" cy="917575"/>
            </a:xfrm>
            <a:custGeom>
              <a:avLst/>
              <a:gdLst>
                <a:gd name="connsiteX0" fmla="*/ 916781 w 1157287"/>
                <a:gd name="connsiteY0" fmla="*/ 288132 h 916782"/>
                <a:gd name="connsiteX1" fmla="*/ 738187 w 1157287"/>
                <a:gd name="connsiteY1" fmla="*/ 438150 h 916782"/>
                <a:gd name="connsiteX2" fmla="*/ 645319 w 1157287"/>
                <a:gd name="connsiteY2" fmla="*/ 516732 h 916782"/>
                <a:gd name="connsiteX3" fmla="*/ 564356 w 1157287"/>
                <a:gd name="connsiteY3" fmla="*/ 588169 h 916782"/>
                <a:gd name="connsiteX4" fmla="*/ 495300 w 1157287"/>
                <a:gd name="connsiteY4" fmla="*/ 647700 h 916782"/>
                <a:gd name="connsiteX5" fmla="*/ 419100 w 1157287"/>
                <a:gd name="connsiteY5" fmla="*/ 716757 h 916782"/>
                <a:gd name="connsiteX6" fmla="*/ 345281 w 1157287"/>
                <a:gd name="connsiteY6" fmla="*/ 788194 h 916782"/>
                <a:gd name="connsiteX7" fmla="*/ 302419 w 1157287"/>
                <a:gd name="connsiteY7" fmla="*/ 835819 h 916782"/>
                <a:gd name="connsiteX8" fmla="*/ 280987 w 1157287"/>
                <a:gd name="connsiteY8" fmla="*/ 864394 h 916782"/>
                <a:gd name="connsiteX9" fmla="*/ 257175 w 1157287"/>
                <a:gd name="connsiteY9" fmla="*/ 890588 h 916782"/>
                <a:gd name="connsiteX10" fmla="*/ 226219 w 1157287"/>
                <a:gd name="connsiteY10" fmla="*/ 912019 h 916782"/>
                <a:gd name="connsiteX11" fmla="*/ 207169 w 1157287"/>
                <a:gd name="connsiteY11" fmla="*/ 916782 h 916782"/>
                <a:gd name="connsiteX12" fmla="*/ 195262 w 1157287"/>
                <a:gd name="connsiteY12" fmla="*/ 914400 h 916782"/>
                <a:gd name="connsiteX13" fmla="*/ 173831 w 1157287"/>
                <a:gd name="connsiteY13" fmla="*/ 902494 h 916782"/>
                <a:gd name="connsiteX14" fmla="*/ 140494 w 1157287"/>
                <a:gd name="connsiteY14" fmla="*/ 866775 h 916782"/>
                <a:gd name="connsiteX15" fmla="*/ 97631 w 1157287"/>
                <a:gd name="connsiteY15" fmla="*/ 807244 h 916782"/>
                <a:gd name="connsiteX16" fmla="*/ 47625 w 1157287"/>
                <a:gd name="connsiteY16" fmla="*/ 731044 h 916782"/>
                <a:gd name="connsiteX17" fmla="*/ 4762 w 1157287"/>
                <a:gd name="connsiteY17" fmla="*/ 661988 h 916782"/>
                <a:gd name="connsiteX18" fmla="*/ 0 w 1157287"/>
                <a:gd name="connsiteY18" fmla="*/ 645319 h 916782"/>
                <a:gd name="connsiteX19" fmla="*/ 2381 w 1157287"/>
                <a:gd name="connsiteY19" fmla="*/ 631032 h 916782"/>
                <a:gd name="connsiteX20" fmla="*/ 14287 w 1157287"/>
                <a:gd name="connsiteY20" fmla="*/ 602457 h 916782"/>
                <a:gd name="connsiteX21" fmla="*/ 35719 w 1157287"/>
                <a:gd name="connsiteY21" fmla="*/ 573882 h 916782"/>
                <a:gd name="connsiteX22" fmla="*/ 61912 w 1157287"/>
                <a:gd name="connsiteY22" fmla="*/ 550069 h 916782"/>
                <a:gd name="connsiteX23" fmla="*/ 102394 w 1157287"/>
                <a:gd name="connsiteY23" fmla="*/ 526257 h 916782"/>
                <a:gd name="connsiteX24" fmla="*/ 159544 w 1157287"/>
                <a:gd name="connsiteY24" fmla="*/ 507207 h 916782"/>
                <a:gd name="connsiteX25" fmla="*/ 335756 w 1157287"/>
                <a:gd name="connsiteY25" fmla="*/ 457200 h 916782"/>
                <a:gd name="connsiteX26" fmla="*/ 495300 w 1157287"/>
                <a:gd name="connsiteY26" fmla="*/ 371475 h 916782"/>
                <a:gd name="connsiteX27" fmla="*/ 702469 w 1157287"/>
                <a:gd name="connsiteY27" fmla="*/ 257175 h 916782"/>
                <a:gd name="connsiteX28" fmla="*/ 857250 w 1157287"/>
                <a:gd name="connsiteY28" fmla="*/ 173832 h 916782"/>
                <a:gd name="connsiteX29" fmla="*/ 1009650 w 1157287"/>
                <a:gd name="connsiteY29" fmla="*/ 88107 h 916782"/>
                <a:gd name="connsiteX30" fmla="*/ 1157287 w 1157287"/>
                <a:gd name="connsiteY30" fmla="*/ 0 h 916782"/>
                <a:gd name="connsiteX31" fmla="*/ 1154906 w 1157287"/>
                <a:gd name="connsiteY31" fmla="*/ 100013 h 916782"/>
                <a:gd name="connsiteX32" fmla="*/ 1002506 w 1157287"/>
                <a:gd name="connsiteY32" fmla="*/ 216694 h 916782"/>
                <a:gd name="connsiteX33" fmla="*/ 916781 w 1157287"/>
                <a:gd name="connsiteY33" fmla="*/ 2881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7287" h="916782">
                  <a:moveTo>
                    <a:pt x="916781" y="288132"/>
                  </a:moveTo>
                  <a:lnTo>
                    <a:pt x="738187" y="438150"/>
                  </a:lnTo>
                  <a:lnTo>
                    <a:pt x="645319" y="516732"/>
                  </a:lnTo>
                  <a:lnTo>
                    <a:pt x="564356" y="588169"/>
                  </a:lnTo>
                  <a:lnTo>
                    <a:pt x="495300" y="647700"/>
                  </a:lnTo>
                  <a:lnTo>
                    <a:pt x="419100" y="716757"/>
                  </a:lnTo>
                  <a:lnTo>
                    <a:pt x="345281" y="788194"/>
                  </a:lnTo>
                  <a:lnTo>
                    <a:pt x="302419" y="835819"/>
                  </a:lnTo>
                  <a:lnTo>
                    <a:pt x="280987" y="864394"/>
                  </a:lnTo>
                  <a:lnTo>
                    <a:pt x="257175" y="890588"/>
                  </a:lnTo>
                  <a:lnTo>
                    <a:pt x="226219" y="912019"/>
                  </a:lnTo>
                  <a:lnTo>
                    <a:pt x="207169" y="916782"/>
                  </a:lnTo>
                  <a:lnTo>
                    <a:pt x="195262" y="914400"/>
                  </a:lnTo>
                  <a:lnTo>
                    <a:pt x="173831" y="902494"/>
                  </a:lnTo>
                  <a:lnTo>
                    <a:pt x="140494" y="866775"/>
                  </a:lnTo>
                  <a:lnTo>
                    <a:pt x="97631" y="807244"/>
                  </a:lnTo>
                  <a:lnTo>
                    <a:pt x="47625" y="731044"/>
                  </a:lnTo>
                  <a:lnTo>
                    <a:pt x="4762" y="661988"/>
                  </a:lnTo>
                  <a:lnTo>
                    <a:pt x="0" y="645319"/>
                  </a:lnTo>
                  <a:lnTo>
                    <a:pt x="2381" y="631032"/>
                  </a:lnTo>
                  <a:lnTo>
                    <a:pt x="14287" y="602457"/>
                  </a:lnTo>
                  <a:lnTo>
                    <a:pt x="35719" y="573882"/>
                  </a:lnTo>
                  <a:lnTo>
                    <a:pt x="61912" y="550069"/>
                  </a:lnTo>
                  <a:lnTo>
                    <a:pt x="102394" y="526257"/>
                  </a:lnTo>
                  <a:lnTo>
                    <a:pt x="159544" y="507207"/>
                  </a:lnTo>
                  <a:lnTo>
                    <a:pt x="335756" y="457200"/>
                  </a:lnTo>
                  <a:lnTo>
                    <a:pt x="495300" y="371475"/>
                  </a:lnTo>
                  <a:lnTo>
                    <a:pt x="702469" y="257175"/>
                  </a:lnTo>
                  <a:lnTo>
                    <a:pt x="857250" y="173832"/>
                  </a:lnTo>
                  <a:lnTo>
                    <a:pt x="1009650" y="88107"/>
                  </a:lnTo>
                  <a:lnTo>
                    <a:pt x="1157287" y="0"/>
                  </a:lnTo>
                  <a:cubicBezTo>
                    <a:pt x="1156493" y="33338"/>
                    <a:pt x="1155700" y="66675"/>
                    <a:pt x="1154906" y="100013"/>
                  </a:cubicBezTo>
                  <a:lnTo>
                    <a:pt x="1002506" y="216694"/>
                  </a:lnTo>
                  <a:lnTo>
                    <a:pt x="9167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1">
              <a:extLst>
                <a:ext uri="{FF2B5EF4-FFF2-40B4-BE49-F238E27FC236}">
                  <a16:creationId xmlns:a16="http://schemas.microsoft.com/office/drawing/2014/main" id="{ABDD9EAB-9D65-46E7-969A-B1B85BDFFBC4}"/>
                </a:ext>
              </a:extLst>
            </p:cNvPr>
            <p:cNvSpPr/>
            <p:nvPr/>
          </p:nvSpPr>
          <p:spPr>
            <a:xfrm rot="16200000">
              <a:off x="3824288" y="2773363"/>
              <a:ext cx="3317875" cy="2263775"/>
            </a:xfrm>
            <a:custGeom>
              <a:avLst/>
              <a:gdLst>
                <a:gd name="connsiteX0" fmla="*/ 1009590 w 3317224"/>
                <a:gd name="connsiteY0" fmla="*/ 1142278 h 2264366"/>
                <a:gd name="connsiteX1" fmla="*/ 879786 w 3317224"/>
                <a:gd name="connsiteY1" fmla="*/ 1041320 h 2264366"/>
                <a:gd name="connsiteX2" fmla="*/ 801903 w 3317224"/>
                <a:gd name="connsiteY2" fmla="*/ 974975 h 2264366"/>
                <a:gd name="connsiteX3" fmla="*/ 721136 w 3317224"/>
                <a:gd name="connsiteY3" fmla="*/ 902861 h 2264366"/>
                <a:gd name="connsiteX4" fmla="*/ 631715 w 3317224"/>
                <a:gd name="connsiteY4" fmla="*/ 816325 h 2264366"/>
                <a:gd name="connsiteX5" fmla="*/ 568255 w 3317224"/>
                <a:gd name="connsiteY5" fmla="*/ 752865 h 2264366"/>
                <a:gd name="connsiteX6" fmla="*/ 499026 w 3317224"/>
                <a:gd name="connsiteY6" fmla="*/ 683636 h 2264366"/>
                <a:gd name="connsiteX7" fmla="*/ 403836 w 3317224"/>
                <a:gd name="connsiteY7" fmla="*/ 579793 h 2264366"/>
                <a:gd name="connsiteX8" fmla="*/ 299993 w 3317224"/>
                <a:gd name="connsiteY8" fmla="*/ 452873 h 2264366"/>
                <a:gd name="connsiteX9" fmla="*/ 204803 w 3317224"/>
                <a:gd name="connsiteY9" fmla="*/ 331722 h 2264366"/>
                <a:gd name="connsiteX10" fmla="*/ 106728 w 3317224"/>
                <a:gd name="connsiteY10" fmla="*/ 196149 h 2264366"/>
                <a:gd name="connsiteX11" fmla="*/ 34615 w 3317224"/>
                <a:gd name="connsiteY11" fmla="*/ 92305 h 2264366"/>
                <a:gd name="connsiteX12" fmla="*/ 5769 w 3317224"/>
                <a:gd name="connsiteY12" fmla="*/ 46152 h 2264366"/>
                <a:gd name="connsiteX13" fmla="*/ 0 w 3317224"/>
                <a:gd name="connsiteY13" fmla="*/ 17307 h 2264366"/>
                <a:gd name="connsiteX14" fmla="*/ 0 w 3317224"/>
                <a:gd name="connsiteY14" fmla="*/ 5769 h 2264366"/>
                <a:gd name="connsiteX15" fmla="*/ 5769 w 3317224"/>
                <a:gd name="connsiteY15" fmla="*/ 0 h 2264366"/>
                <a:gd name="connsiteX16" fmla="*/ 20192 w 3317224"/>
                <a:gd name="connsiteY16" fmla="*/ 2884 h 2264366"/>
                <a:gd name="connsiteX17" fmla="*/ 34615 w 3317224"/>
                <a:gd name="connsiteY17" fmla="*/ 5769 h 2264366"/>
                <a:gd name="connsiteX18" fmla="*/ 57691 w 3317224"/>
                <a:gd name="connsiteY18" fmla="*/ 20191 h 2264366"/>
                <a:gd name="connsiteX19" fmla="*/ 77883 w 3317224"/>
                <a:gd name="connsiteY19" fmla="*/ 40383 h 2264366"/>
                <a:gd name="connsiteX20" fmla="*/ 201918 w 3317224"/>
                <a:gd name="connsiteY20" fmla="*/ 181726 h 2264366"/>
                <a:gd name="connsiteX21" fmla="*/ 380760 w 3317224"/>
                <a:gd name="connsiteY21" fmla="*/ 374990 h 2264366"/>
                <a:gd name="connsiteX22" fmla="*/ 582678 w 3317224"/>
                <a:gd name="connsiteY22" fmla="*/ 576908 h 2264366"/>
                <a:gd name="connsiteX23" fmla="*/ 715367 w 3317224"/>
                <a:gd name="connsiteY23" fmla="*/ 695174 h 2264366"/>
                <a:gd name="connsiteX24" fmla="*/ 833633 w 3317224"/>
                <a:gd name="connsiteY24" fmla="*/ 793249 h 2264366"/>
                <a:gd name="connsiteX25" fmla="*/ 963438 w 3317224"/>
                <a:gd name="connsiteY25" fmla="*/ 894208 h 2264366"/>
                <a:gd name="connsiteX26" fmla="*/ 1078819 w 3317224"/>
                <a:gd name="connsiteY26" fmla="*/ 977860 h 2264366"/>
                <a:gd name="connsiteX27" fmla="*/ 1220162 w 3317224"/>
                <a:gd name="connsiteY27" fmla="*/ 1078819 h 2264366"/>
                <a:gd name="connsiteX28" fmla="*/ 1361504 w 3317224"/>
                <a:gd name="connsiteY28" fmla="*/ 1174008 h 2264366"/>
                <a:gd name="connsiteX29" fmla="*/ 1416311 w 3317224"/>
                <a:gd name="connsiteY29" fmla="*/ 1208623 h 2264366"/>
                <a:gd name="connsiteX30" fmla="*/ 1701880 w 3317224"/>
                <a:gd name="connsiteY30" fmla="*/ 1347081 h 2264366"/>
                <a:gd name="connsiteX31" fmla="*/ 1900914 w 3317224"/>
                <a:gd name="connsiteY31" fmla="*/ 1433617 h 2264366"/>
                <a:gd name="connsiteX32" fmla="*/ 2085525 w 3317224"/>
                <a:gd name="connsiteY32" fmla="*/ 1508615 h 2264366"/>
                <a:gd name="connsiteX33" fmla="*/ 2284558 w 3317224"/>
                <a:gd name="connsiteY33" fmla="*/ 1583614 h 2264366"/>
                <a:gd name="connsiteX34" fmla="*/ 2541282 w 3317224"/>
                <a:gd name="connsiteY34" fmla="*/ 1670150 h 2264366"/>
                <a:gd name="connsiteX35" fmla="*/ 2746085 w 3317224"/>
                <a:gd name="connsiteY35" fmla="*/ 1733610 h 2264366"/>
                <a:gd name="connsiteX36" fmla="*/ 2936465 w 3317224"/>
                <a:gd name="connsiteY36" fmla="*/ 1785531 h 2264366"/>
                <a:gd name="connsiteX37" fmla="*/ 3083576 w 3317224"/>
                <a:gd name="connsiteY37" fmla="*/ 1820146 h 2264366"/>
                <a:gd name="connsiteX38" fmla="*/ 3178766 w 3317224"/>
                <a:gd name="connsiteY38" fmla="*/ 1843222 h 2264366"/>
                <a:gd name="connsiteX39" fmla="*/ 3201843 w 3317224"/>
                <a:gd name="connsiteY39" fmla="*/ 1843222 h 2264366"/>
                <a:gd name="connsiteX40" fmla="*/ 3224919 w 3317224"/>
                <a:gd name="connsiteY40" fmla="*/ 1840338 h 2264366"/>
                <a:gd name="connsiteX41" fmla="*/ 3242226 w 3317224"/>
                <a:gd name="connsiteY41" fmla="*/ 1831684 h 2264366"/>
                <a:gd name="connsiteX42" fmla="*/ 3262418 w 3317224"/>
                <a:gd name="connsiteY42" fmla="*/ 1814377 h 2264366"/>
                <a:gd name="connsiteX43" fmla="*/ 3317224 w 3317224"/>
                <a:gd name="connsiteY43" fmla="*/ 1773993 h 2264366"/>
                <a:gd name="connsiteX44" fmla="*/ 3242226 w 3317224"/>
                <a:gd name="connsiteY44" fmla="*/ 2264366 h 2264366"/>
                <a:gd name="connsiteX45" fmla="*/ 3227803 w 3317224"/>
                <a:gd name="connsiteY45" fmla="*/ 2241289 h 2264366"/>
                <a:gd name="connsiteX46" fmla="*/ 3196074 w 3317224"/>
                <a:gd name="connsiteY46" fmla="*/ 2215328 h 2264366"/>
                <a:gd name="connsiteX47" fmla="*/ 3149921 w 3317224"/>
                <a:gd name="connsiteY47" fmla="*/ 2169176 h 2264366"/>
                <a:gd name="connsiteX48" fmla="*/ 3138383 w 3317224"/>
                <a:gd name="connsiteY48" fmla="*/ 2157637 h 2264366"/>
                <a:gd name="connsiteX49" fmla="*/ 3037424 w 3317224"/>
                <a:gd name="connsiteY49" fmla="*/ 2123023 h 2264366"/>
                <a:gd name="connsiteX50" fmla="*/ 2800891 w 3317224"/>
                <a:gd name="connsiteY50" fmla="*/ 2036487 h 2264366"/>
                <a:gd name="connsiteX51" fmla="*/ 2561474 w 3317224"/>
                <a:gd name="connsiteY51" fmla="*/ 1944181 h 2264366"/>
                <a:gd name="connsiteX52" fmla="*/ 2339364 w 3317224"/>
                <a:gd name="connsiteY52" fmla="*/ 1854761 h 2264366"/>
                <a:gd name="connsiteX53" fmla="*/ 2169176 w 3317224"/>
                <a:gd name="connsiteY53" fmla="*/ 1785531 h 2264366"/>
                <a:gd name="connsiteX54" fmla="*/ 1975912 w 3317224"/>
                <a:gd name="connsiteY54" fmla="*/ 1701880 h 2264366"/>
                <a:gd name="connsiteX55" fmla="*/ 1745149 w 3317224"/>
                <a:gd name="connsiteY55" fmla="*/ 1592267 h 2264366"/>
                <a:gd name="connsiteX56" fmla="*/ 1586499 w 3317224"/>
                <a:gd name="connsiteY56" fmla="*/ 1511500 h 2264366"/>
                <a:gd name="connsiteX57" fmla="*/ 1399003 w 3317224"/>
                <a:gd name="connsiteY57" fmla="*/ 1410541 h 2264366"/>
                <a:gd name="connsiteX58" fmla="*/ 1156702 w 3317224"/>
                <a:gd name="connsiteY58" fmla="*/ 1251891 h 2264366"/>
                <a:gd name="connsiteX59" fmla="*/ 1009590 w 3317224"/>
                <a:gd name="connsiteY59" fmla="*/ 1142278 h 226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317224" h="2264366">
                  <a:moveTo>
                    <a:pt x="1009590" y="1142278"/>
                  </a:moveTo>
                  <a:lnTo>
                    <a:pt x="879786" y="1041320"/>
                  </a:lnTo>
                  <a:lnTo>
                    <a:pt x="801903" y="974975"/>
                  </a:lnTo>
                  <a:lnTo>
                    <a:pt x="721136" y="902861"/>
                  </a:lnTo>
                  <a:lnTo>
                    <a:pt x="631715" y="816325"/>
                  </a:lnTo>
                  <a:lnTo>
                    <a:pt x="568255" y="752865"/>
                  </a:lnTo>
                  <a:lnTo>
                    <a:pt x="499026" y="683636"/>
                  </a:lnTo>
                  <a:lnTo>
                    <a:pt x="403836" y="579793"/>
                  </a:lnTo>
                  <a:lnTo>
                    <a:pt x="299993" y="452873"/>
                  </a:lnTo>
                  <a:lnTo>
                    <a:pt x="204803" y="331722"/>
                  </a:lnTo>
                  <a:lnTo>
                    <a:pt x="106728" y="196149"/>
                  </a:lnTo>
                  <a:lnTo>
                    <a:pt x="34615" y="92305"/>
                  </a:lnTo>
                  <a:lnTo>
                    <a:pt x="5769" y="46152"/>
                  </a:lnTo>
                  <a:lnTo>
                    <a:pt x="0" y="17307"/>
                  </a:lnTo>
                  <a:lnTo>
                    <a:pt x="0" y="5769"/>
                  </a:lnTo>
                  <a:lnTo>
                    <a:pt x="5769" y="0"/>
                  </a:lnTo>
                  <a:lnTo>
                    <a:pt x="20192" y="2884"/>
                  </a:lnTo>
                  <a:lnTo>
                    <a:pt x="34615" y="5769"/>
                  </a:lnTo>
                  <a:lnTo>
                    <a:pt x="57691" y="20191"/>
                  </a:lnTo>
                  <a:lnTo>
                    <a:pt x="77883" y="40383"/>
                  </a:lnTo>
                  <a:lnTo>
                    <a:pt x="201918" y="181726"/>
                  </a:lnTo>
                  <a:lnTo>
                    <a:pt x="380760" y="374990"/>
                  </a:lnTo>
                  <a:lnTo>
                    <a:pt x="582678" y="576908"/>
                  </a:lnTo>
                  <a:lnTo>
                    <a:pt x="715367" y="695174"/>
                  </a:lnTo>
                  <a:lnTo>
                    <a:pt x="833633" y="793249"/>
                  </a:lnTo>
                  <a:lnTo>
                    <a:pt x="963438" y="894208"/>
                  </a:lnTo>
                  <a:lnTo>
                    <a:pt x="1078819" y="977860"/>
                  </a:lnTo>
                  <a:lnTo>
                    <a:pt x="1220162" y="1078819"/>
                  </a:lnTo>
                  <a:lnTo>
                    <a:pt x="1361504" y="1174008"/>
                  </a:lnTo>
                  <a:lnTo>
                    <a:pt x="1416311" y="1208623"/>
                  </a:lnTo>
                  <a:lnTo>
                    <a:pt x="1701880" y="1347081"/>
                  </a:lnTo>
                  <a:lnTo>
                    <a:pt x="1900914" y="1433617"/>
                  </a:lnTo>
                  <a:lnTo>
                    <a:pt x="2085525" y="1508615"/>
                  </a:lnTo>
                  <a:lnTo>
                    <a:pt x="2284558" y="1583614"/>
                  </a:lnTo>
                  <a:lnTo>
                    <a:pt x="2541282" y="1670150"/>
                  </a:lnTo>
                  <a:lnTo>
                    <a:pt x="2746085" y="1733610"/>
                  </a:lnTo>
                  <a:lnTo>
                    <a:pt x="2936465" y="1785531"/>
                  </a:lnTo>
                  <a:lnTo>
                    <a:pt x="3083576" y="1820146"/>
                  </a:lnTo>
                  <a:lnTo>
                    <a:pt x="3178766" y="1843222"/>
                  </a:lnTo>
                  <a:lnTo>
                    <a:pt x="3201843" y="1843222"/>
                  </a:lnTo>
                  <a:lnTo>
                    <a:pt x="3224919" y="1840338"/>
                  </a:lnTo>
                  <a:lnTo>
                    <a:pt x="3242226" y="1831684"/>
                  </a:lnTo>
                  <a:lnTo>
                    <a:pt x="3262418" y="1814377"/>
                  </a:lnTo>
                  <a:lnTo>
                    <a:pt x="3317224" y="1773993"/>
                  </a:lnTo>
                  <a:lnTo>
                    <a:pt x="3242226" y="2264366"/>
                  </a:lnTo>
                  <a:lnTo>
                    <a:pt x="3227803" y="2241289"/>
                  </a:lnTo>
                  <a:lnTo>
                    <a:pt x="3196074" y="2215328"/>
                  </a:lnTo>
                  <a:lnTo>
                    <a:pt x="3149921" y="2169176"/>
                  </a:lnTo>
                  <a:lnTo>
                    <a:pt x="3138383" y="2157637"/>
                  </a:lnTo>
                  <a:lnTo>
                    <a:pt x="3037424" y="2123023"/>
                  </a:lnTo>
                  <a:lnTo>
                    <a:pt x="2800891" y="2036487"/>
                  </a:lnTo>
                  <a:lnTo>
                    <a:pt x="2561474" y="1944181"/>
                  </a:lnTo>
                  <a:lnTo>
                    <a:pt x="2339364" y="1854761"/>
                  </a:lnTo>
                  <a:lnTo>
                    <a:pt x="2169176" y="1785531"/>
                  </a:lnTo>
                  <a:lnTo>
                    <a:pt x="1975912" y="1701880"/>
                  </a:lnTo>
                  <a:lnTo>
                    <a:pt x="1745149" y="1592267"/>
                  </a:lnTo>
                  <a:lnTo>
                    <a:pt x="1586499" y="1511500"/>
                  </a:lnTo>
                  <a:lnTo>
                    <a:pt x="1399003" y="1410541"/>
                  </a:lnTo>
                  <a:lnTo>
                    <a:pt x="1156702" y="1251891"/>
                  </a:lnTo>
                  <a:lnTo>
                    <a:pt x="1009590" y="11422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8">
              <a:extLst>
                <a:ext uri="{FF2B5EF4-FFF2-40B4-BE49-F238E27FC236}">
                  <a16:creationId xmlns:a16="http://schemas.microsoft.com/office/drawing/2014/main" id="{8C52DE7A-7F23-4187-8390-D1BB3E30156A}"/>
                </a:ext>
              </a:extLst>
            </p:cNvPr>
            <p:cNvSpPr/>
            <p:nvPr/>
          </p:nvSpPr>
          <p:spPr>
            <a:xfrm>
              <a:off x="4538663" y="3028950"/>
              <a:ext cx="2819400" cy="2565400"/>
            </a:xfrm>
            <a:custGeom>
              <a:avLst/>
              <a:gdLst>
                <a:gd name="connsiteX0" fmla="*/ 1401203 w 2818852"/>
                <a:gd name="connsiteY0" fmla="*/ 1667629 h 2565583"/>
                <a:gd name="connsiteX1" fmla="*/ 1259767 w 2818852"/>
                <a:gd name="connsiteY1" fmla="*/ 1480144 h 2565583"/>
                <a:gd name="connsiteX2" fmla="*/ 1108463 w 2818852"/>
                <a:gd name="connsiteY2" fmla="*/ 1272924 h 2565583"/>
                <a:gd name="connsiteX3" fmla="*/ 983473 w 2818852"/>
                <a:gd name="connsiteY3" fmla="*/ 1098596 h 2565583"/>
                <a:gd name="connsiteX4" fmla="*/ 842037 w 2818852"/>
                <a:gd name="connsiteY4" fmla="*/ 911111 h 2565583"/>
                <a:gd name="connsiteX5" fmla="*/ 733493 w 2818852"/>
                <a:gd name="connsiteY5" fmla="*/ 763097 h 2565583"/>
                <a:gd name="connsiteX6" fmla="*/ 638106 w 2818852"/>
                <a:gd name="connsiteY6" fmla="*/ 634817 h 2565583"/>
                <a:gd name="connsiteX7" fmla="*/ 565744 w 2818852"/>
                <a:gd name="connsiteY7" fmla="*/ 542720 h 2565583"/>
                <a:gd name="connsiteX8" fmla="*/ 513116 w 2818852"/>
                <a:gd name="connsiteY8" fmla="*/ 473646 h 2565583"/>
                <a:gd name="connsiteX9" fmla="*/ 463778 w 2818852"/>
                <a:gd name="connsiteY9" fmla="*/ 411151 h 2565583"/>
                <a:gd name="connsiteX10" fmla="*/ 414440 w 2818852"/>
                <a:gd name="connsiteY10" fmla="*/ 351945 h 2565583"/>
                <a:gd name="connsiteX11" fmla="*/ 365102 w 2818852"/>
                <a:gd name="connsiteY11" fmla="*/ 292740 h 2565583"/>
                <a:gd name="connsiteX12" fmla="*/ 325632 w 2818852"/>
                <a:gd name="connsiteY12" fmla="*/ 253269 h 2565583"/>
                <a:gd name="connsiteX13" fmla="*/ 292739 w 2818852"/>
                <a:gd name="connsiteY13" fmla="*/ 220377 h 2565583"/>
                <a:gd name="connsiteX14" fmla="*/ 246691 w 2818852"/>
                <a:gd name="connsiteY14" fmla="*/ 184196 h 2565583"/>
                <a:gd name="connsiteX15" fmla="*/ 194063 w 2818852"/>
                <a:gd name="connsiteY15" fmla="*/ 148015 h 2565583"/>
                <a:gd name="connsiteX16" fmla="*/ 161171 w 2818852"/>
                <a:gd name="connsiteY16" fmla="*/ 128279 h 2565583"/>
                <a:gd name="connsiteX17" fmla="*/ 118411 w 2818852"/>
                <a:gd name="connsiteY17" fmla="*/ 105255 h 2565583"/>
                <a:gd name="connsiteX18" fmla="*/ 55916 w 2818852"/>
                <a:gd name="connsiteY18" fmla="*/ 75652 h 2565583"/>
                <a:gd name="connsiteX19" fmla="*/ 26314 w 2818852"/>
                <a:gd name="connsiteY19" fmla="*/ 62495 h 2565583"/>
                <a:gd name="connsiteX20" fmla="*/ 13157 w 2818852"/>
                <a:gd name="connsiteY20" fmla="*/ 49338 h 2565583"/>
                <a:gd name="connsiteX21" fmla="*/ 0 w 2818852"/>
                <a:gd name="connsiteY21" fmla="*/ 23025 h 2565583"/>
                <a:gd name="connsiteX22" fmla="*/ 3289 w 2818852"/>
                <a:gd name="connsiteY22" fmla="*/ 6579 h 2565583"/>
                <a:gd name="connsiteX23" fmla="*/ 23024 w 2818852"/>
                <a:gd name="connsiteY23" fmla="*/ 0 h 2565583"/>
                <a:gd name="connsiteX24" fmla="*/ 62495 w 2818852"/>
                <a:gd name="connsiteY24" fmla="*/ 0 h 2565583"/>
                <a:gd name="connsiteX25" fmla="*/ 144725 w 2818852"/>
                <a:gd name="connsiteY25" fmla="*/ 16446 h 2565583"/>
                <a:gd name="connsiteX26" fmla="*/ 223666 w 2818852"/>
                <a:gd name="connsiteY26" fmla="*/ 46049 h 2565583"/>
                <a:gd name="connsiteX27" fmla="*/ 299318 w 2818852"/>
                <a:gd name="connsiteY27" fmla="*/ 88809 h 2565583"/>
                <a:gd name="connsiteX28" fmla="*/ 378259 w 2818852"/>
                <a:gd name="connsiteY28" fmla="*/ 144725 h 2565583"/>
                <a:gd name="connsiteX29" fmla="*/ 457200 w 2818852"/>
                <a:gd name="connsiteY29" fmla="*/ 207220 h 2565583"/>
                <a:gd name="connsiteX30" fmla="*/ 598636 w 2818852"/>
                <a:gd name="connsiteY30" fmla="*/ 358524 h 2565583"/>
                <a:gd name="connsiteX31" fmla="*/ 743361 w 2818852"/>
                <a:gd name="connsiteY31" fmla="*/ 536141 h 2565583"/>
                <a:gd name="connsiteX32" fmla="*/ 934135 w 2818852"/>
                <a:gd name="connsiteY32" fmla="*/ 766386 h 2565583"/>
                <a:gd name="connsiteX33" fmla="*/ 1092017 w 2818852"/>
                <a:gd name="connsiteY33" fmla="*/ 950581 h 2565583"/>
                <a:gd name="connsiteX34" fmla="*/ 1315683 w 2818852"/>
                <a:gd name="connsiteY34" fmla="*/ 1207140 h 2565583"/>
                <a:gd name="connsiteX35" fmla="*/ 1552506 w 2818852"/>
                <a:gd name="connsiteY35" fmla="*/ 1466987 h 2565583"/>
                <a:gd name="connsiteX36" fmla="*/ 1670918 w 2818852"/>
                <a:gd name="connsiteY36" fmla="*/ 1591977 h 2565583"/>
                <a:gd name="connsiteX37" fmla="*/ 1753148 w 2818852"/>
                <a:gd name="connsiteY37" fmla="*/ 1677497 h 2565583"/>
                <a:gd name="connsiteX38" fmla="*/ 1858403 w 2818852"/>
                <a:gd name="connsiteY38" fmla="*/ 1779462 h 2565583"/>
                <a:gd name="connsiteX39" fmla="*/ 1989971 w 2818852"/>
                <a:gd name="connsiteY39" fmla="*/ 1904452 h 2565583"/>
                <a:gd name="connsiteX40" fmla="*/ 2141275 w 2818852"/>
                <a:gd name="connsiteY40" fmla="*/ 2029442 h 2565583"/>
                <a:gd name="connsiteX41" fmla="*/ 2309024 w 2818852"/>
                <a:gd name="connsiteY41" fmla="*/ 2164299 h 2565583"/>
                <a:gd name="connsiteX42" fmla="*/ 2503088 w 2818852"/>
                <a:gd name="connsiteY42" fmla="*/ 2302446 h 2565583"/>
                <a:gd name="connsiteX43" fmla="*/ 2670837 w 2818852"/>
                <a:gd name="connsiteY43" fmla="*/ 2410990 h 2565583"/>
                <a:gd name="connsiteX44" fmla="*/ 2779381 w 2818852"/>
                <a:gd name="connsiteY44" fmla="*/ 2480063 h 2565583"/>
                <a:gd name="connsiteX45" fmla="*/ 2792538 w 2818852"/>
                <a:gd name="connsiteY45" fmla="*/ 2489931 h 2565583"/>
                <a:gd name="connsiteX46" fmla="*/ 2808984 w 2818852"/>
                <a:gd name="connsiteY46" fmla="*/ 2506377 h 2565583"/>
                <a:gd name="connsiteX47" fmla="*/ 2815563 w 2818852"/>
                <a:gd name="connsiteY47" fmla="*/ 2516245 h 2565583"/>
                <a:gd name="connsiteX48" fmla="*/ 2818852 w 2818852"/>
                <a:gd name="connsiteY48" fmla="*/ 2532691 h 2565583"/>
                <a:gd name="connsiteX49" fmla="*/ 2812273 w 2818852"/>
                <a:gd name="connsiteY49" fmla="*/ 2549137 h 2565583"/>
                <a:gd name="connsiteX50" fmla="*/ 2799116 w 2818852"/>
                <a:gd name="connsiteY50" fmla="*/ 2555715 h 2565583"/>
                <a:gd name="connsiteX51" fmla="*/ 2772803 w 2818852"/>
                <a:gd name="connsiteY51" fmla="*/ 2562294 h 2565583"/>
                <a:gd name="connsiteX52" fmla="*/ 2746489 w 2818852"/>
                <a:gd name="connsiteY52" fmla="*/ 2565583 h 2565583"/>
                <a:gd name="connsiteX53" fmla="*/ 2634656 w 2818852"/>
                <a:gd name="connsiteY53" fmla="*/ 2559004 h 2565583"/>
                <a:gd name="connsiteX54" fmla="*/ 2427436 w 2818852"/>
                <a:gd name="connsiteY54" fmla="*/ 2542558 h 2565583"/>
                <a:gd name="connsiteX55" fmla="*/ 2243240 w 2818852"/>
                <a:gd name="connsiteY55" fmla="*/ 2529402 h 2565583"/>
                <a:gd name="connsiteX56" fmla="*/ 2164299 w 2818852"/>
                <a:gd name="connsiteY56" fmla="*/ 2522823 h 2565583"/>
                <a:gd name="connsiteX57" fmla="*/ 2124829 w 2818852"/>
                <a:gd name="connsiteY57" fmla="*/ 2516245 h 2565583"/>
                <a:gd name="connsiteX58" fmla="*/ 2078780 w 2818852"/>
                <a:gd name="connsiteY58" fmla="*/ 2503088 h 2565583"/>
                <a:gd name="connsiteX59" fmla="*/ 2022863 w 2818852"/>
                <a:gd name="connsiteY59" fmla="*/ 2480063 h 2565583"/>
                <a:gd name="connsiteX60" fmla="*/ 1989971 w 2818852"/>
                <a:gd name="connsiteY60" fmla="*/ 2457039 h 2565583"/>
                <a:gd name="connsiteX61" fmla="*/ 1960368 w 2818852"/>
                <a:gd name="connsiteY61" fmla="*/ 2427436 h 2565583"/>
                <a:gd name="connsiteX62" fmla="*/ 1911030 w 2818852"/>
                <a:gd name="connsiteY62" fmla="*/ 2361652 h 2565583"/>
                <a:gd name="connsiteX63" fmla="*/ 1805775 w 2818852"/>
                <a:gd name="connsiteY63" fmla="*/ 2213638 h 2565583"/>
                <a:gd name="connsiteX64" fmla="*/ 1644604 w 2818852"/>
                <a:gd name="connsiteY64" fmla="*/ 1993261 h 2565583"/>
                <a:gd name="connsiteX65" fmla="*/ 1473565 w 2818852"/>
                <a:gd name="connsiteY65" fmla="*/ 1759727 h 2565583"/>
                <a:gd name="connsiteX66" fmla="*/ 1401203 w 2818852"/>
                <a:gd name="connsiteY66" fmla="*/ 1667629 h 25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18852" h="2565583">
                  <a:moveTo>
                    <a:pt x="1401203" y="1667629"/>
                  </a:moveTo>
                  <a:lnTo>
                    <a:pt x="1259767" y="1480144"/>
                  </a:lnTo>
                  <a:lnTo>
                    <a:pt x="1108463" y="1272924"/>
                  </a:lnTo>
                  <a:lnTo>
                    <a:pt x="983473" y="1098596"/>
                  </a:lnTo>
                  <a:lnTo>
                    <a:pt x="842037" y="911111"/>
                  </a:lnTo>
                  <a:lnTo>
                    <a:pt x="733493" y="763097"/>
                  </a:lnTo>
                  <a:lnTo>
                    <a:pt x="638106" y="634817"/>
                  </a:lnTo>
                  <a:lnTo>
                    <a:pt x="565744" y="542720"/>
                  </a:lnTo>
                  <a:lnTo>
                    <a:pt x="513116" y="473646"/>
                  </a:lnTo>
                  <a:lnTo>
                    <a:pt x="463778" y="411151"/>
                  </a:lnTo>
                  <a:lnTo>
                    <a:pt x="414440" y="351945"/>
                  </a:lnTo>
                  <a:lnTo>
                    <a:pt x="365102" y="292740"/>
                  </a:lnTo>
                  <a:lnTo>
                    <a:pt x="325632" y="253269"/>
                  </a:lnTo>
                  <a:lnTo>
                    <a:pt x="292739" y="220377"/>
                  </a:lnTo>
                  <a:lnTo>
                    <a:pt x="246691" y="184196"/>
                  </a:lnTo>
                  <a:lnTo>
                    <a:pt x="194063" y="148015"/>
                  </a:lnTo>
                  <a:lnTo>
                    <a:pt x="161171" y="128279"/>
                  </a:lnTo>
                  <a:lnTo>
                    <a:pt x="118411" y="105255"/>
                  </a:lnTo>
                  <a:lnTo>
                    <a:pt x="55916" y="75652"/>
                  </a:lnTo>
                  <a:lnTo>
                    <a:pt x="26314" y="62495"/>
                  </a:lnTo>
                  <a:lnTo>
                    <a:pt x="13157" y="49338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23024" y="0"/>
                  </a:lnTo>
                  <a:lnTo>
                    <a:pt x="62495" y="0"/>
                  </a:lnTo>
                  <a:lnTo>
                    <a:pt x="144725" y="16446"/>
                  </a:lnTo>
                  <a:lnTo>
                    <a:pt x="223666" y="46049"/>
                  </a:lnTo>
                  <a:lnTo>
                    <a:pt x="299318" y="88809"/>
                  </a:lnTo>
                  <a:lnTo>
                    <a:pt x="378259" y="144725"/>
                  </a:lnTo>
                  <a:lnTo>
                    <a:pt x="457200" y="207220"/>
                  </a:lnTo>
                  <a:lnTo>
                    <a:pt x="598636" y="358524"/>
                  </a:lnTo>
                  <a:lnTo>
                    <a:pt x="743361" y="536141"/>
                  </a:lnTo>
                  <a:lnTo>
                    <a:pt x="934135" y="766386"/>
                  </a:lnTo>
                  <a:lnTo>
                    <a:pt x="1092017" y="950581"/>
                  </a:lnTo>
                  <a:lnTo>
                    <a:pt x="1315683" y="1207140"/>
                  </a:lnTo>
                  <a:lnTo>
                    <a:pt x="1552506" y="1466987"/>
                  </a:lnTo>
                  <a:lnTo>
                    <a:pt x="1670918" y="1591977"/>
                  </a:lnTo>
                  <a:lnTo>
                    <a:pt x="1753148" y="1677497"/>
                  </a:lnTo>
                  <a:lnTo>
                    <a:pt x="1858403" y="1779462"/>
                  </a:lnTo>
                  <a:lnTo>
                    <a:pt x="1989971" y="1904452"/>
                  </a:lnTo>
                  <a:lnTo>
                    <a:pt x="2141275" y="2029442"/>
                  </a:lnTo>
                  <a:lnTo>
                    <a:pt x="2309024" y="2164299"/>
                  </a:lnTo>
                  <a:lnTo>
                    <a:pt x="2503088" y="2302446"/>
                  </a:lnTo>
                  <a:lnTo>
                    <a:pt x="2670837" y="2410990"/>
                  </a:lnTo>
                  <a:lnTo>
                    <a:pt x="2779381" y="2480063"/>
                  </a:lnTo>
                  <a:lnTo>
                    <a:pt x="2792538" y="2489931"/>
                  </a:lnTo>
                  <a:lnTo>
                    <a:pt x="2808984" y="2506377"/>
                  </a:lnTo>
                  <a:lnTo>
                    <a:pt x="2815563" y="2516245"/>
                  </a:lnTo>
                  <a:lnTo>
                    <a:pt x="2818852" y="2532691"/>
                  </a:lnTo>
                  <a:lnTo>
                    <a:pt x="2812273" y="2549137"/>
                  </a:lnTo>
                  <a:lnTo>
                    <a:pt x="2799116" y="2555715"/>
                  </a:lnTo>
                  <a:lnTo>
                    <a:pt x="2772803" y="2562294"/>
                  </a:lnTo>
                  <a:lnTo>
                    <a:pt x="2746489" y="2565583"/>
                  </a:lnTo>
                  <a:lnTo>
                    <a:pt x="2634656" y="2559004"/>
                  </a:lnTo>
                  <a:lnTo>
                    <a:pt x="2427436" y="2542558"/>
                  </a:lnTo>
                  <a:lnTo>
                    <a:pt x="2243240" y="2529402"/>
                  </a:lnTo>
                  <a:lnTo>
                    <a:pt x="2164299" y="2522823"/>
                  </a:lnTo>
                  <a:lnTo>
                    <a:pt x="2124829" y="2516245"/>
                  </a:lnTo>
                  <a:lnTo>
                    <a:pt x="2078780" y="2503088"/>
                  </a:lnTo>
                  <a:lnTo>
                    <a:pt x="2022863" y="2480063"/>
                  </a:lnTo>
                  <a:lnTo>
                    <a:pt x="1989971" y="2457039"/>
                  </a:lnTo>
                  <a:lnTo>
                    <a:pt x="1960368" y="2427436"/>
                  </a:lnTo>
                  <a:lnTo>
                    <a:pt x="1911030" y="2361652"/>
                  </a:lnTo>
                  <a:lnTo>
                    <a:pt x="1805775" y="2213638"/>
                  </a:lnTo>
                  <a:lnTo>
                    <a:pt x="1644604" y="1993261"/>
                  </a:lnTo>
                  <a:lnTo>
                    <a:pt x="1473565" y="1759727"/>
                  </a:lnTo>
                  <a:lnTo>
                    <a:pt x="1401203" y="16676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538" name="グループ化 1">
            <a:extLst>
              <a:ext uri="{FF2B5EF4-FFF2-40B4-BE49-F238E27FC236}">
                <a16:creationId xmlns:a16="http://schemas.microsoft.com/office/drawing/2014/main" id="{47DE70A8-56ED-4796-8FC2-AD453B66F018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65288"/>
            <a:ext cx="4614863" cy="4352925"/>
            <a:chOff x="2743200" y="1665288"/>
            <a:chExt cx="4614863" cy="4352925"/>
          </a:xfrm>
        </p:grpSpPr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5B9D999D-C10B-415C-968C-034A8DF3A318}"/>
                </a:ext>
              </a:extLst>
            </p:cNvPr>
            <p:cNvSpPr/>
            <p:nvPr/>
          </p:nvSpPr>
          <p:spPr>
            <a:xfrm>
              <a:off x="2743200" y="2435225"/>
              <a:ext cx="590550" cy="2238375"/>
            </a:xfrm>
            <a:custGeom>
              <a:avLst/>
              <a:gdLst>
                <a:gd name="connsiteX0" fmla="*/ 224994 w 591331"/>
                <a:gd name="connsiteY0" fmla="*/ 1370158 h 2238405"/>
                <a:gd name="connsiteX1" fmla="*/ 219225 w 591331"/>
                <a:gd name="connsiteY1" fmla="*/ 1880722 h 2238405"/>
                <a:gd name="connsiteX2" fmla="*/ 216341 w 591331"/>
                <a:gd name="connsiteY2" fmla="*/ 2238405 h 2238405"/>
                <a:gd name="connsiteX3" fmla="*/ 435566 w 591331"/>
                <a:gd name="connsiteY3" fmla="*/ 2157638 h 2238405"/>
                <a:gd name="connsiteX4" fmla="*/ 441335 w 591331"/>
                <a:gd name="connsiteY4" fmla="*/ 1895144 h 2238405"/>
                <a:gd name="connsiteX5" fmla="*/ 449989 w 591331"/>
                <a:gd name="connsiteY5" fmla="*/ 1456694 h 2238405"/>
                <a:gd name="connsiteX6" fmla="*/ 455758 w 591331"/>
                <a:gd name="connsiteY6" fmla="*/ 1133625 h 2238405"/>
                <a:gd name="connsiteX7" fmla="*/ 461527 w 591331"/>
                <a:gd name="connsiteY7" fmla="*/ 824979 h 2238405"/>
                <a:gd name="connsiteX8" fmla="*/ 464411 w 591331"/>
                <a:gd name="connsiteY8" fmla="*/ 689406 h 2238405"/>
                <a:gd name="connsiteX9" fmla="*/ 470180 w 591331"/>
                <a:gd name="connsiteY9" fmla="*/ 599985 h 2238405"/>
                <a:gd name="connsiteX10" fmla="*/ 478834 w 591331"/>
                <a:gd name="connsiteY10" fmla="*/ 513449 h 2238405"/>
                <a:gd name="connsiteX11" fmla="*/ 484603 w 591331"/>
                <a:gd name="connsiteY11" fmla="*/ 478834 h 2238405"/>
                <a:gd name="connsiteX12" fmla="*/ 496141 w 591331"/>
                <a:gd name="connsiteY12" fmla="*/ 447104 h 2238405"/>
                <a:gd name="connsiteX13" fmla="*/ 513449 w 591331"/>
                <a:gd name="connsiteY13" fmla="*/ 415374 h 2238405"/>
                <a:gd name="connsiteX14" fmla="*/ 536525 w 591331"/>
                <a:gd name="connsiteY14" fmla="*/ 383644 h 2238405"/>
                <a:gd name="connsiteX15" fmla="*/ 562486 w 591331"/>
                <a:gd name="connsiteY15" fmla="*/ 357683 h 2238405"/>
                <a:gd name="connsiteX16" fmla="*/ 582678 w 591331"/>
                <a:gd name="connsiteY16" fmla="*/ 331722 h 2238405"/>
                <a:gd name="connsiteX17" fmla="*/ 588447 w 591331"/>
                <a:gd name="connsiteY17" fmla="*/ 317300 h 2238405"/>
                <a:gd name="connsiteX18" fmla="*/ 591331 w 591331"/>
                <a:gd name="connsiteY18" fmla="*/ 302877 h 2238405"/>
                <a:gd name="connsiteX19" fmla="*/ 591331 w 591331"/>
                <a:gd name="connsiteY19" fmla="*/ 285570 h 2238405"/>
                <a:gd name="connsiteX20" fmla="*/ 585562 w 591331"/>
                <a:gd name="connsiteY20" fmla="*/ 268262 h 2238405"/>
                <a:gd name="connsiteX21" fmla="*/ 582678 w 591331"/>
                <a:gd name="connsiteY21" fmla="*/ 256724 h 2238405"/>
                <a:gd name="connsiteX22" fmla="*/ 576909 w 591331"/>
                <a:gd name="connsiteY22" fmla="*/ 248071 h 2238405"/>
                <a:gd name="connsiteX23" fmla="*/ 550948 w 591331"/>
                <a:gd name="connsiteY23" fmla="*/ 227879 h 2238405"/>
                <a:gd name="connsiteX24" fmla="*/ 499026 w 591331"/>
                <a:gd name="connsiteY24" fmla="*/ 196149 h 2238405"/>
                <a:gd name="connsiteX25" fmla="*/ 421143 w 591331"/>
                <a:gd name="connsiteY25" fmla="*/ 149996 h 2238405"/>
                <a:gd name="connsiteX26" fmla="*/ 282685 w 591331"/>
                <a:gd name="connsiteY26" fmla="*/ 80767 h 2238405"/>
                <a:gd name="connsiteX27" fmla="*/ 196149 w 591331"/>
                <a:gd name="connsiteY27" fmla="*/ 46153 h 2238405"/>
                <a:gd name="connsiteX28" fmla="*/ 135574 w 591331"/>
                <a:gd name="connsiteY28" fmla="*/ 25961 h 2238405"/>
                <a:gd name="connsiteX29" fmla="*/ 86536 w 591331"/>
                <a:gd name="connsiteY29" fmla="*/ 14423 h 2238405"/>
                <a:gd name="connsiteX30" fmla="*/ 46153 w 591331"/>
                <a:gd name="connsiteY30" fmla="*/ 2884 h 2238405"/>
                <a:gd name="connsiteX31" fmla="*/ 23076 w 591331"/>
                <a:gd name="connsiteY31" fmla="*/ 0 h 2238405"/>
                <a:gd name="connsiteX32" fmla="*/ 11538 w 591331"/>
                <a:gd name="connsiteY32" fmla="*/ 0 h 2238405"/>
                <a:gd name="connsiteX33" fmla="*/ 5769 w 591331"/>
                <a:gd name="connsiteY33" fmla="*/ 2884 h 2238405"/>
                <a:gd name="connsiteX34" fmla="*/ 0 w 591331"/>
                <a:gd name="connsiteY34" fmla="*/ 20192 h 2238405"/>
                <a:gd name="connsiteX35" fmla="*/ 11538 w 591331"/>
                <a:gd name="connsiteY35" fmla="*/ 51922 h 2238405"/>
                <a:gd name="connsiteX36" fmla="*/ 46153 w 591331"/>
                <a:gd name="connsiteY36" fmla="*/ 89421 h 2238405"/>
                <a:gd name="connsiteX37" fmla="*/ 92305 w 591331"/>
                <a:gd name="connsiteY37" fmla="*/ 135573 h 2238405"/>
                <a:gd name="connsiteX38" fmla="*/ 152881 w 591331"/>
                <a:gd name="connsiteY38" fmla="*/ 204802 h 2238405"/>
                <a:gd name="connsiteX39" fmla="*/ 196149 w 591331"/>
                <a:gd name="connsiteY39" fmla="*/ 268262 h 2238405"/>
                <a:gd name="connsiteX40" fmla="*/ 216341 w 591331"/>
                <a:gd name="connsiteY40" fmla="*/ 302877 h 2238405"/>
                <a:gd name="connsiteX41" fmla="*/ 227879 w 591331"/>
                <a:gd name="connsiteY41" fmla="*/ 346145 h 2238405"/>
                <a:gd name="connsiteX42" fmla="*/ 236532 w 591331"/>
                <a:gd name="connsiteY42" fmla="*/ 412490 h 2238405"/>
                <a:gd name="connsiteX43" fmla="*/ 236532 w 591331"/>
                <a:gd name="connsiteY43" fmla="*/ 643253 h 2238405"/>
                <a:gd name="connsiteX44" fmla="*/ 224994 w 591331"/>
                <a:gd name="connsiteY44" fmla="*/ 1370158 h 22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1331" h="2238405">
                  <a:moveTo>
                    <a:pt x="224994" y="1370158"/>
                  </a:moveTo>
                  <a:lnTo>
                    <a:pt x="219225" y="1880722"/>
                  </a:lnTo>
                  <a:cubicBezTo>
                    <a:pt x="218264" y="1999950"/>
                    <a:pt x="217302" y="2119177"/>
                    <a:pt x="216341" y="2238405"/>
                  </a:cubicBezTo>
                  <a:lnTo>
                    <a:pt x="435566" y="2157638"/>
                  </a:lnTo>
                  <a:lnTo>
                    <a:pt x="441335" y="1895144"/>
                  </a:lnTo>
                  <a:lnTo>
                    <a:pt x="449989" y="1456694"/>
                  </a:lnTo>
                  <a:lnTo>
                    <a:pt x="455758" y="1133625"/>
                  </a:lnTo>
                  <a:lnTo>
                    <a:pt x="461527" y="824979"/>
                  </a:lnTo>
                  <a:cubicBezTo>
                    <a:pt x="462488" y="779788"/>
                    <a:pt x="463450" y="734597"/>
                    <a:pt x="464411" y="689406"/>
                  </a:cubicBezTo>
                  <a:lnTo>
                    <a:pt x="470180" y="599985"/>
                  </a:lnTo>
                  <a:lnTo>
                    <a:pt x="478834" y="513449"/>
                  </a:lnTo>
                  <a:lnTo>
                    <a:pt x="484603" y="478834"/>
                  </a:lnTo>
                  <a:lnTo>
                    <a:pt x="496141" y="447104"/>
                  </a:lnTo>
                  <a:lnTo>
                    <a:pt x="513449" y="415374"/>
                  </a:lnTo>
                  <a:lnTo>
                    <a:pt x="536525" y="383644"/>
                  </a:lnTo>
                  <a:lnTo>
                    <a:pt x="562486" y="357683"/>
                  </a:lnTo>
                  <a:lnTo>
                    <a:pt x="582678" y="331722"/>
                  </a:lnTo>
                  <a:lnTo>
                    <a:pt x="588447" y="317300"/>
                  </a:lnTo>
                  <a:lnTo>
                    <a:pt x="591331" y="302877"/>
                  </a:lnTo>
                  <a:lnTo>
                    <a:pt x="591331" y="285570"/>
                  </a:lnTo>
                  <a:lnTo>
                    <a:pt x="585562" y="268262"/>
                  </a:lnTo>
                  <a:lnTo>
                    <a:pt x="582678" y="256724"/>
                  </a:lnTo>
                  <a:lnTo>
                    <a:pt x="576909" y="248071"/>
                  </a:lnTo>
                  <a:lnTo>
                    <a:pt x="550948" y="227879"/>
                  </a:lnTo>
                  <a:lnTo>
                    <a:pt x="499026" y="196149"/>
                  </a:lnTo>
                  <a:lnTo>
                    <a:pt x="421143" y="149996"/>
                  </a:lnTo>
                  <a:lnTo>
                    <a:pt x="282685" y="80767"/>
                  </a:lnTo>
                  <a:lnTo>
                    <a:pt x="196149" y="46153"/>
                  </a:lnTo>
                  <a:lnTo>
                    <a:pt x="135574" y="25961"/>
                  </a:lnTo>
                  <a:lnTo>
                    <a:pt x="86536" y="14423"/>
                  </a:lnTo>
                  <a:lnTo>
                    <a:pt x="46153" y="2884"/>
                  </a:lnTo>
                  <a:lnTo>
                    <a:pt x="23076" y="0"/>
                  </a:lnTo>
                  <a:lnTo>
                    <a:pt x="11538" y="0"/>
                  </a:lnTo>
                  <a:lnTo>
                    <a:pt x="5769" y="2884"/>
                  </a:lnTo>
                  <a:lnTo>
                    <a:pt x="0" y="20192"/>
                  </a:lnTo>
                  <a:lnTo>
                    <a:pt x="11538" y="51922"/>
                  </a:lnTo>
                  <a:lnTo>
                    <a:pt x="46153" y="89421"/>
                  </a:lnTo>
                  <a:lnTo>
                    <a:pt x="92305" y="135573"/>
                  </a:lnTo>
                  <a:lnTo>
                    <a:pt x="152881" y="204802"/>
                  </a:lnTo>
                  <a:lnTo>
                    <a:pt x="196149" y="268262"/>
                  </a:lnTo>
                  <a:lnTo>
                    <a:pt x="216341" y="302877"/>
                  </a:lnTo>
                  <a:lnTo>
                    <a:pt x="227879" y="346145"/>
                  </a:lnTo>
                  <a:lnTo>
                    <a:pt x="236532" y="412490"/>
                  </a:lnTo>
                  <a:lnTo>
                    <a:pt x="236532" y="643253"/>
                  </a:lnTo>
                  <a:lnTo>
                    <a:pt x="224994" y="13701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858EAC87-DE50-4F17-B892-29845CAF1537}"/>
                </a:ext>
              </a:extLst>
            </p:cNvPr>
            <p:cNvSpPr/>
            <p:nvPr/>
          </p:nvSpPr>
          <p:spPr>
            <a:xfrm>
              <a:off x="4629150" y="2068513"/>
              <a:ext cx="2019300" cy="579437"/>
            </a:xfrm>
            <a:custGeom>
              <a:avLst/>
              <a:gdLst>
                <a:gd name="connsiteX0" fmla="*/ 1385888 w 2019300"/>
                <a:gd name="connsiteY0" fmla="*/ 92869 h 578644"/>
                <a:gd name="connsiteX1" fmla="*/ 1245394 w 2019300"/>
                <a:gd name="connsiteY1" fmla="*/ 130969 h 578644"/>
                <a:gd name="connsiteX2" fmla="*/ 1028700 w 2019300"/>
                <a:gd name="connsiteY2" fmla="*/ 183357 h 578644"/>
                <a:gd name="connsiteX3" fmla="*/ 826294 w 2019300"/>
                <a:gd name="connsiteY3" fmla="*/ 230982 h 578644"/>
                <a:gd name="connsiteX4" fmla="*/ 561975 w 2019300"/>
                <a:gd name="connsiteY4" fmla="*/ 288132 h 578644"/>
                <a:gd name="connsiteX5" fmla="*/ 464344 w 2019300"/>
                <a:gd name="connsiteY5" fmla="*/ 309563 h 578644"/>
                <a:gd name="connsiteX6" fmla="*/ 416719 w 2019300"/>
                <a:gd name="connsiteY6" fmla="*/ 316707 h 578644"/>
                <a:gd name="connsiteX7" fmla="*/ 361950 w 2019300"/>
                <a:gd name="connsiteY7" fmla="*/ 316707 h 578644"/>
                <a:gd name="connsiteX8" fmla="*/ 285750 w 2019300"/>
                <a:gd name="connsiteY8" fmla="*/ 309563 h 578644"/>
                <a:gd name="connsiteX9" fmla="*/ 185738 w 2019300"/>
                <a:gd name="connsiteY9" fmla="*/ 295275 h 578644"/>
                <a:gd name="connsiteX10" fmla="*/ 64294 w 2019300"/>
                <a:gd name="connsiteY10" fmla="*/ 269082 h 578644"/>
                <a:gd name="connsiteX11" fmla="*/ 21431 w 2019300"/>
                <a:gd name="connsiteY11" fmla="*/ 261938 h 578644"/>
                <a:gd name="connsiteX12" fmla="*/ 7144 w 2019300"/>
                <a:gd name="connsiteY12" fmla="*/ 266700 h 578644"/>
                <a:gd name="connsiteX13" fmla="*/ 0 w 2019300"/>
                <a:gd name="connsiteY13" fmla="*/ 273844 h 578644"/>
                <a:gd name="connsiteX14" fmla="*/ 0 w 2019300"/>
                <a:gd name="connsiteY14" fmla="*/ 292894 h 578644"/>
                <a:gd name="connsiteX15" fmla="*/ 9525 w 2019300"/>
                <a:gd name="connsiteY15" fmla="*/ 330994 h 578644"/>
                <a:gd name="connsiteX16" fmla="*/ 28575 w 2019300"/>
                <a:gd name="connsiteY16" fmla="*/ 359569 h 578644"/>
                <a:gd name="connsiteX17" fmla="*/ 85725 w 2019300"/>
                <a:gd name="connsiteY17" fmla="*/ 407194 h 578644"/>
                <a:gd name="connsiteX18" fmla="*/ 142875 w 2019300"/>
                <a:gd name="connsiteY18" fmla="*/ 450057 h 578644"/>
                <a:gd name="connsiteX19" fmla="*/ 195263 w 2019300"/>
                <a:gd name="connsiteY19" fmla="*/ 485775 h 578644"/>
                <a:gd name="connsiteX20" fmla="*/ 242888 w 2019300"/>
                <a:gd name="connsiteY20" fmla="*/ 511969 h 578644"/>
                <a:gd name="connsiteX21" fmla="*/ 292894 w 2019300"/>
                <a:gd name="connsiteY21" fmla="*/ 538163 h 578644"/>
                <a:gd name="connsiteX22" fmla="*/ 335756 w 2019300"/>
                <a:gd name="connsiteY22" fmla="*/ 554832 h 578644"/>
                <a:gd name="connsiteX23" fmla="*/ 381000 w 2019300"/>
                <a:gd name="connsiteY23" fmla="*/ 569119 h 578644"/>
                <a:gd name="connsiteX24" fmla="*/ 440531 w 2019300"/>
                <a:gd name="connsiteY24" fmla="*/ 578644 h 578644"/>
                <a:gd name="connsiteX25" fmla="*/ 471488 w 2019300"/>
                <a:gd name="connsiteY25" fmla="*/ 578644 h 578644"/>
                <a:gd name="connsiteX26" fmla="*/ 557213 w 2019300"/>
                <a:gd name="connsiteY26" fmla="*/ 547688 h 578644"/>
                <a:gd name="connsiteX27" fmla="*/ 683419 w 2019300"/>
                <a:gd name="connsiteY27" fmla="*/ 500063 h 578644"/>
                <a:gd name="connsiteX28" fmla="*/ 835819 w 2019300"/>
                <a:gd name="connsiteY28" fmla="*/ 445294 h 578644"/>
                <a:gd name="connsiteX29" fmla="*/ 997744 w 2019300"/>
                <a:gd name="connsiteY29" fmla="*/ 395288 h 578644"/>
                <a:gd name="connsiteX30" fmla="*/ 1147763 w 2019300"/>
                <a:gd name="connsiteY30" fmla="*/ 350044 h 578644"/>
                <a:gd name="connsiteX31" fmla="*/ 1312069 w 2019300"/>
                <a:gd name="connsiteY31" fmla="*/ 292894 h 578644"/>
                <a:gd name="connsiteX32" fmla="*/ 1457325 w 2019300"/>
                <a:gd name="connsiteY32" fmla="*/ 242888 h 578644"/>
                <a:gd name="connsiteX33" fmla="*/ 1497806 w 2019300"/>
                <a:gd name="connsiteY33" fmla="*/ 230982 h 578644"/>
                <a:gd name="connsiteX34" fmla="*/ 1524000 w 2019300"/>
                <a:gd name="connsiteY34" fmla="*/ 233363 h 578644"/>
                <a:gd name="connsiteX35" fmla="*/ 1938338 w 2019300"/>
                <a:gd name="connsiteY35" fmla="*/ 295275 h 578644"/>
                <a:gd name="connsiteX36" fmla="*/ 1971675 w 2019300"/>
                <a:gd name="connsiteY36" fmla="*/ 264319 h 578644"/>
                <a:gd name="connsiteX37" fmla="*/ 2000250 w 2019300"/>
                <a:gd name="connsiteY37" fmla="*/ 242888 h 578644"/>
                <a:gd name="connsiteX38" fmla="*/ 2016919 w 2019300"/>
                <a:gd name="connsiteY38" fmla="*/ 221457 h 578644"/>
                <a:gd name="connsiteX39" fmla="*/ 2019300 w 2019300"/>
                <a:gd name="connsiteY39" fmla="*/ 204788 h 578644"/>
                <a:gd name="connsiteX40" fmla="*/ 2019300 w 2019300"/>
                <a:gd name="connsiteY40" fmla="*/ 190500 h 578644"/>
                <a:gd name="connsiteX41" fmla="*/ 2014538 w 2019300"/>
                <a:gd name="connsiteY41" fmla="*/ 178594 h 578644"/>
                <a:gd name="connsiteX42" fmla="*/ 2002631 w 2019300"/>
                <a:gd name="connsiteY42" fmla="*/ 157163 h 578644"/>
                <a:gd name="connsiteX43" fmla="*/ 1983581 w 2019300"/>
                <a:gd name="connsiteY43" fmla="*/ 140494 h 578644"/>
                <a:gd name="connsiteX44" fmla="*/ 1928813 w 2019300"/>
                <a:gd name="connsiteY44" fmla="*/ 109538 h 578644"/>
                <a:gd name="connsiteX45" fmla="*/ 1838325 w 2019300"/>
                <a:gd name="connsiteY45" fmla="*/ 71438 h 578644"/>
                <a:gd name="connsiteX46" fmla="*/ 1704975 w 2019300"/>
                <a:gd name="connsiteY46" fmla="*/ 19050 h 578644"/>
                <a:gd name="connsiteX47" fmla="*/ 1638300 w 2019300"/>
                <a:gd name="connsiteY47" fmla="*/ 0 h 578644"/>
                <a:gd name="connsiteX48" fmla="*/ 1631156 w 2019300"/>
                <a:gd name="connsiteY48" fmla="*/ 0 h 578644"/>
                <a:gd name="connsiteX49" fmla="*/ 1593056 w 2019300"/>
                <a:gd name="connsiteY49" fmla="*/ 14288 h 578644"/>
                <a:gd name="connsiteX50" fmla="*/ 1509713 w 2019300"/>
                <a:gd name="connsiteY50" fmla="*/ 50007 h 578644"/>
                <a:gd name="connsiteX51" fmla="*/ 1473994 w 2019300"/>
                <a:gd name="connsiteY51" fmla="*/ 66675 h 578644"/>
                <a:gd name="connsiteX52" fmla="*/ 1385888 w 2019300"/>
                <a:gd name="connsiteY52" fmla="*/ 92869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19300" h="578644">
                  <a:moveTo>
                    <a:pt x="1385888" y="92869"/>
                  </a:moveTo>
                  <a:lnTo>
                    <a:pt x="1245394" y="130969"/>
                  </a:lnTo>
                  <a:lnTo>
                    <a:pt x="1028700" y="183357"/>
                  </a:lnTo>
                  <a:lnTo>
                    <a:pt x="826294" y="230982"/>
                  </a:lnTo>
                  <a:lnTo>
                    <a:pt x="561975" y="288132"/>
                  </a:lnTo>
                  <a:lnTo>
                    <a:pt x="464344" y="309563"/>
                  </a:lnTo>
                  <a:lnTo>
                    <a:pt x="416719" y="316707"/>
                  </a:lnTo>
                  <a:lnTo>
                    <a:pt x="361950" y="316707"/>
                  </a:lnTo>
                  <a:lnTo>
                    <a:pt x="285750" y="309563"/>
                  </a:lnTo>
                  <a:lnTo>
                    <a:pt x="185738" y="295275"/>
                  </a:lnTo>
                  <a:lnTo>
                    <a:pt x="64294" y="269082"/>
                  </a:lnTo>
                  <a:lnTo>
                    <a:pt x="21431" y="261938"/>
                  </a:lnTo>
                  <a:lnTo>
                    <a:pt x="7144" y="266700"/>
                  </a:lnTo>
                  <a:lnTo>
                    <a:pt x="0" y="273844"/>
                  </a:lnTo>
                  <a:lnTo>
                    <a:pt x="0" y="292894"/>
                  </a:lnTo>
                  <a:lnTo>
                    <a:pt x="9525" y="330994"/>
                  </a:lnTo>
                  <a:lnTo>
                    <a:pt x="28575" y="359569"/>
                  </a:lnTo>
                  <a:lnTo>
                    <a:pt x="85725" y="407194"/>
                  </a:lnTo>
                  <a:lnTo>
                    <a:pt x="142875" y="450057"/>
                  </a:lnTo>
                  <a:lnTo>
                    <a:pt x="195263" y="485775"/>
                  </a:lnTo>
                  <a:lnTo>
                    <a:pt x="242888" y="511969"/>
                  </a:lnTo>
                  <a:lnTo>
                    <a:pt x="292894" y="538163"/>
                  </a:lnTo>
                  <a:lnTo>
                    <a:pt x="335756" y="554832"/>
                  </a:lnTo>
                  <a:lnTo>
                    <a:pt x="381000" y="569119"/>
                  </a:lnTo>
                  <a:lnTo>
                    <a:pt x="440531" y="578644"/>
                  </a:lnTo>
                  <a:lnTo>
                    <a:pt x="471488" y="578644"/>
                  </a:lnTo>
                  <a:lnTo>
                    <a:pt x="557213" y="547688"/>
                  </a:lnTo>
                  <a:lnTo>
                    <a:pt x="683419" y="500063"/>
                  </a:lnTo>
                  <a:lnTo>
                    <a:pt x="835819" y="445294"/>
                  </a:lnTo>
                  <a:lnTo>
                    <a:pt x="997744" y="395288"/>
                  </a:lnTo>
                  <a:lnTo>
                    <a:pt x="1147763" y="350044"/>
                  </a:lnTo>
                  <a:lnTo>
                    <a:pt x="1312069" y="292894"/>
                  </a:lnTo>
                  <a:lnTo>
                    <a:pt x="1457325" y="242888"/>
                  </a:lnTo>
                  <a:lnTo>
                    <a:pt x="1497806" y="230982"/>
                  </a:lnTo>
                  <a:lnTo>
                    <a:pt x="1524000" y="233363"/>
                  </a:lnTo>
                  <a:lnTo>
                    <a:pt x="1938338" y="295275"/>
                  </a:lnTo>
                  <a:lnTo>
                    <a:pt x="1971675" y="264319"/>
                  </a:lnTo>
                  <a:lnTo>
                    <a:pt x="2000250" y="242888"/>
                  </a:lnTo>
                  <a:lnTo>
                    <a:pt x="2016919" y="221457"/>
                  </a:lnTo>
                  <a:lnTo>
                    <a:pt x="2019300" y="204788"/>
                  </a:lnTo>
                  <a:lnTo>
                    <a:pt x="2019300" y="190500"/>
                  </a:lnTo>
                  <a:lnTo>
                    <a:pt x="2014538" y="178594"/>
                  </a:lnTo>
                  <a:lnTo>
                    <a:pt x="2002631" y="157163"/>
                  </a:lnTo>
                  <a:lnTo>
                    <a:pt x="1983581" y="140494"/>
                  </a:lnTo>
                  <a:lnTo>
                    <a:pt x="1928813" y="109538"/>
                  </a:lnTo>
                  <a:lnTo>
                    <a:pt x="1838325" y="71438"/>
                  </a:lnTo>
                  <a:lnTo>
                    <a:pt x="1704975" y="19050"/>
                  </a:lnTo>
                  <a:lnTo>
                    <a:pt x="1638300" y="0"/>
                  </a:lnTo>
                  <a:lnTo>
                    <a:pt x="1631156" y="0"/>
                  </a:lnTo>
                  <a:lnTo>
                    <a:pt x="1593056" y="14288"/>
                  </a:lnTo>
                  <a:lnTo>
                    <a:pt x="1509713" y="50007"/>
                  </a:lnTo>
                  <a:lnTo>
                    <a:pt x="1473994" y="66675"/>
                  </a:lnTo>
                  <a:lnTo>
                    <a:pt x="13858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B8AC7DD4-5A5E-4AED-A3A3-7CF287002D71}"/>
                </a:ext>
              </a:extLst>
            </p:cNvPr>
            <p:cNvSpPr/>
            <p:nvPr/>
          </p:nvSpPr>
          <p:spPr>
            <a:xfrm rot="16200000">
              <a:off x="1727994" y="3537744"/>
              <a:ext cx="4352925" cy="608013"/>
            </a:xfrm>
            <a:custGeom>
              <a:avLst/>
              <a:gdLst>
                <a:gd name="connsiteX0" fmla="*/ 3004457 w 4353109"/>
                <a:gd name="connsiteY0" fmla="*/ 515453 h 607246"/>
                <a:gd name="connsiteX1" fmla="*/ 2566675 w 4353109"/>
                <a:gd name="connsiteY1" fmla="*/ 511922 h 607246"/>
                <a:gd name="connsiteX2" fmla="*/ 2164197 w 4353109"/>
                <a:gd name="connsiteY2" fmla="*/ 508392 h 607246"/>
                <a:gd name="connsiteX3" fmla="*/ 1902940 w 4353109"/>
                <a:gd name="connsiteY3" fmla="*/ 504861 h 607246"/>
                <a:gd name="connsiteX4" fmla="*/ 1560482 w 4353109"/>
                <a:gd name="connsiteY4" fmla="*/ 501331 h 607246"/>
                <a:gd name="connsiteX5" fmla="*/ 1299224 w 4353109"/>
                <a:gd name="connsiteY5" fmla="*/ 501331 h 607246"/>
                <a:gd name="connsiteX6" fmla="*/ 1073272 w 4353109"/>
                <a:gd name="connsiteY6" fmla="*/ 497800 h 607246"/>
                <a:gd name="connsiteX7" fmla="*/ 974418 w 4353109"/>
                <a:gd name="connsiteY7" fmla="*/ 497800 h 607246"/>
                <a:gd name="connsiteX8" fmla="*/ 914400 w 4353109"/>
                <a:gd name="connsiteY8" fmla="*/ 501331 h 607246"/>
                <a:gd name="connsiteX9" fmla="*/ 762588 w 4353109"/>
                <a:gd name="connsiteY9" fmla="*/ 504861 h 607246"/>
                <a:gd name="connsiteX10" fmla="*/ 589594 w 4353109"/>
                <a:gd name="connsiteY10" fmla="*/ 504861 h 607246"/>
                <a:gd name="connsiteX11" fmla="*/ 469557 w 4353109"/>
                <a:gd name="connsiteY11" fmla="*/ 504861 h 607246"/>
                <a:gd name="connsiteX12" fmla="*/ 338928 w 4353109"/>
                <a:gd name="connsiteY12" fmla="*/ 497800 h 607246"/>
                <a:gd name="connsiteX13" fmla="*/ 264787 w 4353109"/>
                <a:gd name="connsiteY13" fmla="*/ 494270 h 607246"/>
                <a:gd name="connsiteX14" fmla="*/ 187116 w 4353109"/>
                <a:gd name="connsiteY14" fmla="*/ 487209 h 607246"/>
                <a:gd name="connsiteX15" fmla="*/ 127098 w 4353109"/>
                <a:gd name="connsiteY15" fmla="*/ 480148 h 607246"/>
                <a:gd name="connsiteX16" fmla="*/ 102384 w 4353109"/>
                <a:gd name="connsiteY16" fmla="*/ 476617 h 607246"/>
                <a:gd name="connsiteX17" fmla="*/ 88262 w 4353109"/>
                <a:gd name="connsiteY17" fmla="*/ 473087 h 607246"/>
                <a:gd name="connsiteX18" fmla="*/ 67079 w 4353109"/>
                <a:gd name="connsiteY18" fmla="*/ 466026 h 607246"/>
                <a:gd name="connsiteX19" fmla="*/ 35305 w 4353109"/>
                <a:gd name="connsiteY19" fmla="*/ 448373 h 607246"/>
                <a:gd name="connsiteX20" fmla="*/ 17652 w 4353109"/>
                <a:gd name="connsiteY20" fmla="*/ 434251 h 607246"/>
                <a:gd name="connsiteX21" fmla="*/ 7061 w 4353109"/>
                <a:gd name="connsiteY21" fmla="*/ 420129 h 607246"/>
                <a:gd name="connsiteX22" fmla="*/ 0 w 4353109"/>
                <a:gd name="connsiteY22" fmla="*/ 406007 h 607246"/>
                <a:gd name="connsiteX23" fmla="*/ 0 w 4353109"/>
                <a:gd name="connsiteY23" fmla="*/ 388355 h 607246"/>
                <a:gd name="connsiteX24" fmla="*/ 0 w 4353109"/>
                <a:gd name="connsiteY24" fmla="*/ 374233 h 607246"/>
                <a:gd name="connsiteX25" fmla="*/ 10591 w 4353109"/>
                <a:gd name="connsiteY25" fmla="*/ 345989 h 607246"/>
                <a:gd name="connsiteX26" fmla="*/ 52957 w 4353109"/>
                <a:gd name="connsiteY26" fmla="*/ 300092 h 607246"/>
                <a:gd name="connsiteX27" fmla="*/ 81201 w 4353109"/>
                <a:gd name="connsiteY27" fmla="*/ 275379 h 607246"/>
                <a:gd name="connsiteX28" fmla="*/ 123567 w 4353109"/>
                <a:gd name="connsiteY28" fmla="*/ 254196 h 607246"/>
                <a:gd name="connsiteX29" fmla="*/ 201238 w 4353109"/>
                <a:gd name="connsiteY29" fmla="*/ 225952 h 607246"/>
                <a:gd name="connsiteX30" fmla="*/ 321275 w 4353109"/>
                <a:gd name="connsiteY30" fmla="*/ 201238 h 607246"/>
                <a:gd name="connsiteX31" fmla="*/ 384824 w 4353109"/>
                <a:gd name="connsiteY31" fmla="*/ 190647 h 607246"/>
                <a:gd name="connsiteX32" fmla="*/ 430721 w 4353109"/>
                <a:gd name="connsiteY32" fmla="*/ 187116 h 607246"/>
                <a:gd name="connsiteX33" fmla="*/ 483679 w 4353109"/>
                <a:gd name="connsiteY33" fmla="*/ 194177 h 607246"/>
                <a:gd name="connsiteX34" fmla="*/ 593124 w 4353109"/>
                <a:gd name="connsiteY34" fmla="*/ 215360 h 607246"/>
                <a:gd name="connsiteX35" fmla="*/ 794363 w 4353109"/>
                <a:gd name="connsiteY35" fmla="*/ 236543 h 607246"/>
                <a:gd name="connsiteX36" fmla="*/ 1009723 w 4353109"/>
                <a:gd name="connsiteY36" fmla="*/ 254196 h 607246"/>
                <a:gd name="connsiteX37" fmla="*/ 1260389 w 4353109"/>
                <a:gd name="connsiteY37" fmla="*/ 264787 h 607246"/>
                <a:gd name="connsiteX38" fmla="*/ 1613439 w 4353109"/>
                <a:gd name="connsiteY38" fmla="*/ 271848 h 607246"/>
                <a:gd name="connsiteX39" fmla="*/ 1828800 w 4353109"/>
                <a:gd name="connsiteY39" fmla="*/ 275379 h 607246"/>
                <a:gd name="connsiteX40" fmla="*/ 2298357 w 4353109"/>
                <a:gd name="connsiteY40" fmla="*/ 271848 h 607246"/>
                <a:gd name="connsiteX41" fmla="*/ 2736139 w 4353109"/>
                <a:gd name="connsiteY41" fmla="*/ 271848 h 607246"/>
                <a:gd name="connsiteX42" fmla="*/ 3138616 w 4353109"/>
                <a:gd name="connsiteY42" fmla="*/ 275379 h 607246"/>
                <a:gd name="connsiteX43" fmla="*/ 3516380 w 4353109"/>
                <a:gd name="connsiteY43" fmla="*/ 271848 h 607246"/>
                <a:gd name="connsiteX44" fmla="*/ 3809411 w 4353109"/>
                <a:gd name="connsiteY44" fmla="*/ 268318 h 607246"/>
                <a:gd name="connsiteX45" fmla="*/ 3872960 w 4353109"/>
                <a:gd name="connsiteY45" fmla="*/ 264787 h 607246"/>
                <a:gd name="connsiteX46" fmla="*/ 3950631 w 4353109"/>
                <a:gd name="connsiteY46" fmla="*/ 257726 h 607246"/>
                <a:gd name="connsiteX47" fmla="*/ 3982406 w 4353109"/>
                <a:gd name="connsiteY47" fmla="*/ 250665 h 607246"/>
                <a:gd name="connsiteX48" fmla="*/ 4045955 w 4353109"/>
                <a:gd name="connsiteY48" fmla="*/ 236543 h 607246"/>
                <a:gd name="connsiteX49" fmla="*/ 4098913 w 4353109"/>
                <a:gd name="connsiteY49" fmla="*/ 211830 h 607246"/>
                <a:gd name="connsiteX50" fmla="*/ 4130687 w 4353109"/>
                <a:gd name="connsiteY50" fmla="*/ 194177 h 607246"/>
                <a:gd name="connsiteX51" fmla="*/ 4183645 w 4353109"/>
                <a:gd name="connsiteY51" fmla="*/ 151811 h 607246"/>
                <a:gd name="connsiteX52" fmla="*/ 4233072 w 4353109"/>
                <a:gd name="connsiteY52" fmla="*/ 95323 h 607246"/>
                <a:gd name="connsiteX53" fmla="*/ 4268377 w 4353109"/>
                <a:gd name="connsiteY53" fmla="*/ 49427 h 607246"/>
                <a:gd name="connsiteX54" fmla="*/ 4300151 w 4353109"/>
                <a:gd name="connsiteY54" fmla="*/ 14122 h 607246"/>
                <a:gd name="connsiteX55" fmla="*/ 4321334 w 4353109"/>
                <a:gd name="connsiteY55" fmla="*/ 0 h 607246"/>
                <a:gd name="connsiteX56" fmla="*/ 4335456 w 4353109"/>
                <a:gd name="connsiteY56" fmla="*/ 0 h 607246"/>
                <a:gd name="connsiteX57" fmla="*/ 4346048 w 4353109"/>
                <a:gd name="connsiteY57" fmla="*/ 7061 h 607246"/>
                <a:gd name="connsiteX58" fmla="*/ 4349578 w 4353109"/>
                <a:gd name="connsiteY58" fmla="*/ 14122 h 607246"/>
                <a:gd name="connsiteX59" fmla="*/ 4353109 w 4353109"/>
                <a:gd name="connsiteY59" fmla="*/ 38835 h 607246"/>
                <a:gd name="connsiteX60" fmla="*/ 4353109 w 4353109"/>
                <a:gd name="connsiteY60" fmla="*/ 63549 h 607246"/>
                <a:gd name="connsiteX61" fmla="*/ 4324865 w 4353109"/>
                <a:gd name="connsiteY61" fmla="*/ 176525 h 607246"/>
                <a:gd name="connsiteX62" fmla="*/ 4278968 w 4353109"/>
                <a:gd name="connsiteY62" fmla="*/ 296562 h 607246"/>
                <a:gd name="connsiteX63" fmla="*/ 4229541 w 4353109"/>
                <a:gd name="connsiteY63" fmla="*/ 406007 h 607246"/>
                <a:gd name="connsiteX64" fmla="*/ 4194236 w 4353109"/>
                <a:gd name="connsiteY64" fmla="*/ 480148 h 607246"/>
                <a:gd name="connsiteX65" fmla="*/ 4151870 w 4353109"/>
                <a:gd name="connsiteY65" fmla="*/ 543697 h 607246"/>
                <a:gd name="connsiteX66" fmla="*/ 4120096 w 4353109"/>
                <a:gd name="connsiteY66" fmla="*/ 579002 h 607246"/>
                <a:gd name="connsiteX67" fmla="*/ 4091852 w 4353109"/>
                <a:gd name="connsiteY67" fmla="*/ 600185 h 607246"/>
                <a:gd name="connsiteX68" fmla="*/ 4063607 w 4353109"/>
                <a:gd name="connsiteY68" fmla="*/ 607246 h 607246"/>
                <a:gd name="connsiteX69" fmla="*/ 4038894 w 4353109"/>
                <a:gd name="connsiteY69" fmla="*/ 607246 h 607246"/>
                <a:gd name="connsiteX70" fmla="*/ 4007119 w 4353109"/>
                <a:gd name="connsiteY70" fmla="*/ 596654 h 607246"/>
                <a:gd name="connsiteX71" fmla="*/ 3947101 w 4353109"/>
                <a:gd name="connsiteY71" fmla="*/ 557819 h 607246"/>
                <a:gd name="connsiteX72" fmla="*/ 3883552 w 4353109"/>
                <a:gd name="connsiteY72" fmla="*/ 522514 h 607246"/>
                <a:gd name="connsiteX73" fmla="*/ 3851777 w 4353109"/>
                <a:gd name="connsiteY73" fmla="*/ 522514 h 607246"/>
                <a:gd name="connsiteX74" fmla="*/ 3572868 w 4353109"/>
                <a:gd name="connsiteY74" fmla="*/ 518983 h 607246"/>
                <a:gd name="connsiteX75" fmla="*/ 3004457 w 4353109"/>
                <a:gd name="connsiteY75" fmla="*/ 515453 h 60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53109" h="607246">
                  <a:moveTo>
                    <a:pt x="3004457" y="515453"/>
                  </a:moveTo>
                  <a:lnTo>
                    <a:pt x="2566675" y="511922"/>
                  </a:lnTo>
                  <a:lnTo>
                    <a:pt x="2164197" y="508392"/>
                  </a:lnTo>
                  <a:lnTo>
                    <a:pt x="1902940" y="504861"/>
                  </a:lnTo>
                  <a:lnTo>
                    <a:pt x="1560482" y="501331"/>
                  </a:lnTo>
                  <a:lnTo>
                    <a:pt x="1299224" y="501331"/>
                  </a:lnTo>
                  <a:lnTo>
                    <a:pt x="1073272" y="497800"/>
                  </a:lnTo>
                  <a:lnTo>
                    <a:pt x="974418" y="497800"/>
                  </a:lnTo>
                  <a:lnTo>
                    <a:pt x="914400" y="501331"/>
                  </a:lnTo>
                  <a:lnTo>
                    <a:pt x="762588" y="504861"/>
                  </a:lnTo>
                  <a:lnTo>
                    <a:pt x="589594" y="504861"/>
                  </a:lnTo>
                  <a:lnTo>
                    <a:pt x="469557" y="504861"/>
                  </a:lnTo>
                  <a:lnTo>
                    <a:pt x="338928" y="497800"/>
                  </a:lnTo>
                  <a:lnTo>
                    <a:pt x="264787" y="494270"/>
                  </a:lnTo>
                  <a:lnTo>
                    <a:pt x="187116" y="487209"/>
                  </a:lnTo>
                  <a:lnTo>
                    <a:pt x="127098" y="480148"/>
                  </a:lnTo>
                  <a:lnTo>
                    <a:pt x="102384" y="476617"/>
                  </a:lnTo>
                  <a:lnTo>
                    <a:pt x="88262" y="473087"/>
                  </a:lnTo>
                  <a:lnTo>
                    <a:pt x="67079" y="466026"/>
                  </a:lnTo>
                  <a:lnTo>
                    <a:pt x="35305" y="448373"/>
                  </a:lnTo>
                  <a:lnTo>
                    <a:pt x="17652" y="434251"/>
                  </a:lnTo>
                  <a:lnTo>
                    <a:pt x="7061" y="420129"/>
                  </a:lnTo>
                  <a:lnTo>
                    <a:pt x="0" y="406007"/>
                  </a:lnTo>
                  <a:lnTo>
                    <a:pt x="0" y="388355"/>
                  </a:lnTo>
                  <a:lnTo>
                    <a:pt x="0" y="374233"/>
                  </a:lnTo>
                  <a:lnTo>
                    <a:pt x="10591" y="345989"/>
                  </a:lnTo>
                  <a:lnTo>
                    <a:pt x="52957" y="300092"/>
                  </a:lnTo>
                  <a:lnTo>
                    <a:pt x="81201" y="275379"/>
                  </a:lnTo>
                  <a:lnTo>
                    <a:pt x="123567" y="254196"/>
                  </a:lnTo>
                  <a:lnTo>
                    <a:pt x="201238" y="225952"/>
                  </a:lnTo>
                  <a:lnTo>
                    <a:pt x="321275" y="201238"/>
                  </a:lnTo>
                  <a:lnTo>
                    <a:pt x="384824" y="190647"/>
                  </a:lnTo>
                  <a:lnTo>
                    <a:pt x="430721" y="187116"/>
                  </a:lnTo>
                  <a:lnTo>
                    <a:pt x="483679" y="194177"/>
                  </a:lnTo>
                  <a:lnTo>
                    <a:pt x="593124" y="215360"/>
                  </a:lnTo>
                  <a:lnTo>
                    <a:pt x="794363" y="236543"/>
                  </a:lnTo>
                  <a:lnTo>
                    <a:pt x="1009723" y="254196"/>
                  </a:lnTo>
                  <a:lnTo>
                    <a:pt x="1260389" y="264787"/>
                  </a:lnTo>
                  <a:lnTo>
                    <a:pt x="1613439" y="271848"/>
                  </a:lnTo>
                  <a:lnTo>
                    <a:pt x="1828800" y="275379"/>
                  </a:lnTo>
                  <a:lnTo>
                    <a:pt x="2298357" y="271848"/>
                  </a:lnTo>
                  <a:lnTo>
                    <a:pt x="2736139" y="271848"/>
                  </a:lnTo>
                  <a:lnTo>
                    <a:pt x="3138616" y="275379"/>
                  </a:lnTo>
                  <a:lnTo>
                    <a:pt x="3516380" y="271848"/>
                  </a:lnTo>
                  <a:lnTo>
                    <a:pt x="3809411" y="268318"/>
                  </a:lnTo>
                  <a:lnTo>
                    <a:pt x="3872960" y="264787"/>
                  </a:lnTo>
                  <a:lnTo>
                    <a:pt x="3950631" y="257726"/>
                  </a:lnTo>
                  <a:lnTo>
                    <a:pt x="3982406" y="250665"/>
                  </a:lnTo>
                  <a:lnTo>
                    <a:pt x="4045955" y="236543"/>
                  </a:lnTo>
                  <a:lnTo>
                    <a:pt x="4098913" y="211830"/>
                  </a:lnTo>
                  <a:lnTo>
                    <a:pt x="4130687" y="194177"/>
                  </a:lnTo>
                  <a:lnTo>
                    <a:pt x="4183645" y="151811"/>
                  </a:lnTo>
                  <a:lnTo>
                    <a:pt x="4233072" y="95323"/>
                  </a:lnTo>
                  <a:lnTo>
                    <a:pt x="4268377" y="49427"/>
                  </a:lnTo>
                  <a:lnTo>
                    <a:pt x="4300151" y="14122"/>
                  </a:lnTo>
                  <a:lnTo>
                    <a:pt x="4321334" y="0"/>
                  </a:lnTo>
                  <a:lnTo>
                    <a:pt x="4335456" y="0"/>
                  </a:lnTo>
                  <a:lnTo>
                    <a:pt x="4346048" y="7061"/>
                  </a:lnTo>
                  <a:lnTo>
                    <a:pt x="4349578" y="14122"/>
                  </a:lnTo>
                  <a:lnTo>
                    <a:pt x="4353109" y="38835"/>
                  </a:lnTo>
                  <a:lnTo>
                    <a:pt x="4353109" y="63549"/>
                  </a:lnTo>
                  <a:lnTo>
                    <a:pt x="4324865" y="176525"/>
                  </a:lnTo>
                  <a:lnTo>
                    <a:pt x="4278968" y="296562"/>
                  </a:lnTo>
                  <a:lnTo>
                    <a:pt x="4229541" y="406007"/>
                  </a:lnTo>
                  <a:lnTo>
                    <a:pt x="4194236" y="480148"/>
                  </a:lnTo>
                  <a:lnTo>
                    <a:pt x="4151870" y="543697"/>
                  </a:lnTo>
                  <a:lnTo>
                    <a:pt x="4120096" y="579002"/>
                  </a:lnTo>
                  <a:lnTo>
                    <a:pt x="4091852" y="600185"/>
                  </a:lnTo>
                  <a:lnTo>
                    <a:pt x="4063607" y="607246"/>
                  </a:lnTo>
                  <a:lnTo>
                    <a:pt x="4038894" y="607246"/>
                  </a:lnTo>
                  <a:lnTo>
                    <a:pt x="4007119" y="596654"/>
                  </a:lnTo>
                  <a:lnTo>
                    <a:pt x="3947101" y="557819"/>
                  </a:lnTo>
                  <a:lnTo>
                    <a:pt x="3883552" y="522514"/>
                  </a:lnTo>
                  <a:lnTo>
                    <a:pt x="3851777" y="522514"/>
                  </a:lnTo>
                  <a:lnTo>
                    <a:pt x="3572868" y="518983"/>
                  </a:lnTo>
                  <a:lnTo>
                    <a:pt x="3004457" y="5154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8A0811DE-5D66-4D79-8C0F-4C309724A03E}"/>
                </a:ext>
              </a:extLst>
            </p:cNvPr>
            <p:cNvSpPr/>
            <p:nvPr/>
          </p:nvSpPr>
          <p:spPr>
            <a:xfrm>
              <a:off x="2827338" y="4030663"/>
              <a:ext cx="1157287" cy="917575"/>
            </a:xfrm>
            <a:custGeom>
              <a:avLst/>
              <a:gdLst>
                <a:gd name="connsiteX0" fmla="*/ 916781 w 1157287"/>
                <a:gd name="connsiteY0" fmla="*/ 288132 h 916782"/>
                <a:gd name="connsiteX1" fmla="*/ 738187 w 1157287"/>
                <a:gd name="connsiteY1" fmla="*/ 438150 h 916782"/>
                <a:gd name="connsiteX2" fmla="*/ 645319 w 1157287"/>
                <a:gd name="connsiteY2" fmla="*/ 516732 h 916782"/>
                <a:gd name="connsiteX3" fmla="*/ 564356 w 1157287"/>
                <a:gd name="connsiteY3" fmla="*/ 588169 h 916782"/>
                <a:gd name="connsiteX4" fmla="*/ 495300 w 1157287"/>
                <a:gd name="connsiteY4" fmla="*/ 647700 h 916782"/>
                <a:gd name="connsiteX5" fmla="*/ 419100 w 1157287"/>
                <a:gd name="connsiteY5" fmla="*/ 716757 h 916782"/>
                <a:gd name="connsiteX6" fmla="*/ 345281 w 1157287"/>
                <a:gd name="connsiteY6" fmla="*/ 788194 h 916782"/>
                <a:gd name="connsiteX7" fmla="*/ 302419 w 1157287"/>
                <a:gd name="connsiteY7" fmla="*/ 835819 h 916782"/>
                <a:gd name="connsiteX8" fmla="*/ 280987 w 1157287"/>
                <a:gd name="connsiteY8" fmla="*/ 864394 h 916782"/>
                <a:gd name="connsiteX9" fmla="*/ 257175 w 1157287"/>
                <a:gd name="connsiteY9" fmla="*/ 890588 h 916782"/>
                <a:gd name="connsiteX10" fmla="*/ 226219 w 1157287"/>
                <a:gd name="connsiteY10" fmla="*/ 912019 h 916782"/>
                <a:gd name="connsiteX11" fmla="*/ 207169 w 1157287"/>
                <a:gd name="connsiteY11" fmla="*/ 916782 h 916782"/>
                <a:gd name="connsiteX12" fmla="*/ 195262 w 1157287"/>
                <a:gd name="connsiteY12" fmla="*/ 914400 h 916782"/>
                <a:gd name="connsiteX13" fmla="*/ 173831 w 1157287"/>
                <a:gd name="connsiteY13" fmla="*/ 902494 h 916782"/>
                <a:gd name="connsiteX14" fmla="*/ 140494 w 1157287"/>
                <a:gd name="connsiteY14" fmla="*/ 866775 h 916782"/>
                <a:gd name="connsiteX15" fmla="*/ 97631 w 1157287"/>
                <a:gd name="connsiteY15" fmla="*/ 807244 h 916782"/>
                <a:gd name="connsiteX16" fmla="*/ 47625 w 1157287"/>
                <a:gd name="connsiteY16" fmla="*/ 731044 h 916782"/>
                <a:gd name="connsiteX17" fmla="*/ 4762 w 1157287"/>
                <a:gd name="connsiteY17" fmla="*/ 661988 h 916782"/>
                <a:gd name="connsiteX18" fmla="*/ 0 w 1157287"/>
                <a:gd name="connsiteY18" fmla="*/ 645319 h 916782"/>
                <a:gd name="connsiteX19" fmla="*/ 2381 w 1157287"/>
                <a:gd name="connsiteY19" fmla="*/ 631032 h 916782"/>
                <a:gd name="connsiteX20" fmla="*/ 14287 w 1157287"/>
                <a:gd name="connsiteY20" fmla="*/ 602457 h 916782"/>
                <a:gd name="connsiteX21" fmla="*/ 35719 w 1157287"/>
                <a:gd name="connsiteY21" fmla="*/ 573882 h 916782"/>
                <a:gd name="connsiteX22" fmla="*/ 61912 w 1157287"/>
                <a:gd name="connsiteY22" fmla="*/ 550069 h 916782"/>
                <a:gd name="connsiteX23" fmla="*/ 102394 w 1157287"/>
                <a:gd name="connsiteY23" fmla="*/ 526257 h 916782"/>
                <a:gd name="connsiteX24" fmla="*/ 159544 w 1157287"/>
                <a:gd name="connsiteY24" fmla="*/ 507207 h 916782"/>
                <a:gd name="connsiteX25" fmla="*/ 335756 w 1157287"/>
                <a:gd name="connsiteY25" fmla="*/ 457200 h 916782"/>
                <a:gd name="connsiteX26" fmla="*/ 495300 w 1157287"/>
                <a:gd name="connsiteY26" fmla="*/ 371475 h 916782"/>
                <a:gd name="connsiteX27" fmla="*/ 702469 w 1157287"/>
                <a:gd name="connsiteY27" fmla="*/ 257175 h 916782"/>
                <a:gd name="connsiteX28" fmla="*/ 857250 w 1157287"/>
                <a:gd name="connsiteY28" fmla="*/ 173832 h 916782"/>
                <a:gd name="connsiteX29" fmla="*/ 1009650 w 1157287"/>
                <a:gd name="connsiteY29" fmla="*/ 88107 h 916782"/>
                <a:gd name="connsiteX30" fmla="*/ 1157287 w 1157287"/>
                <a:gd name="connsiteY30" fmla="*/ 0 h 916782"/>
                <a:gd name="connsiteX31" fmla="*/ 1154906 w 1157287"/>
                <a:gd name="connsiteY31" fmla="*/ 100013 h 916782"/>
                <a:gd name="connsiteX32" fmla="*/ 1002506 w 1157287"/>
                <a:gd name="connsiteY32" fmla="*/ 216694 h 916782"/>
                <a:gd name="connsiteX33" fmla="*/ 916781 w 1157287"/>
                <a:gd name="connsiteY33" fmla="*/ 2881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7287" h="916782">
                  <a:moveTo>
                    <a:pt x="916781" y="288132"/>
                  </a:moveTo>
                  <a:lnTo>
                    <a:pt x="738187" y="438150"/>
                  </a:lnTo>
                  <a:lnTo>
                    <a:pt x="645319" y="516732"/>
                  </a:lnTo>
                  <a:lnTo>
                    <a:pt x="564356" y="588169"/>
                  </a:lnTo>
                  <a:lnTo>
                    <a:pt x="495300" y="647700"/>
                  </a:lnTo>
                  <a:lnTo>
                    <a:pt x="419100" y="716757"/>
                  </a:lnTo>
                  <a:lnTo>
                    <a:pt x="345281" y="788194"/>
                  </a:lnTo>
                  <a:lnTo>
                    <a:pt x="302419" y="835819"/>
                  </a:lnTo>
                  <a:lnTo>
                    <a:pt x="280987" y="864394"/>
                  </a:lnTo>
                  <a:lnTo>
                    <a:pt x="257175" y="890588"/>
                  </a:lnTo>
                  <a:lnTo>
                    <a:pt x="226219" y="912019"/>
                  </a:lnTo>
                  <a:lnTo>
                    <a:pt x="207169" y="916782"/>
                  </a:lnTo>
                  <a:lnTo>
                    <a:pt x="195262" y="914400"/>
                  </a:lnTo>
                  <a:lnTo>
                    <a:pt x="173831" y="902494"/>
                  </a:lnTo>
                  <a:lnTo>
                    <a:pt x="140494" y="866775"/>
                  </a:lnTo>
                  <a:lnTo>
                    <a:pt x="97631" y="807244"/>
                  </a:lnTo>
                  <a:lnTo>
                    <a:pt x="47625" y="731044"/>
                  </a:lnTo>
                  <a:lnTo>
                    <a:pt x="4762" y="661988"/>
                  </a:lnTo>
                  <a:lnTo>
                    <a:pt x="0" y="645319"/>
                  </a:lnTo>
                  <a:lnTo>
                    <a:pt x="2381" y="631032"/>
                  </a:lnTo>
                  <a:lnTo>
                    <a:pt x="14287" y="602457"/>
                  </a:lnTo>
                  <a:lnTo>
                    <a:pt x="35719" y="573882"/>
                  </a:lnTo>
                  <a:lnTo>
                    <a:pt x="61912" y="550069"/>
                  </a:lnTo>
                  <a:lnTo>
                    <a:pt x="102394" y="526257"/>
                  </a:lnTo>
                  <a:lnTo>
                    <a:pt x="159544" y="507207"/>
                  </a:lnTo>
                  <a:lnTo>
                    <a:pt x="335756" y="457200"/>
                  </a:lnTo>
                  <a:lnTo>
                    <a:pt x="495300" y="371475"/>
                  </a:lnTo>
                  <a:lnTo>
                    <a:pt x="702469" y="257175"/>
                  </a:lnTo>
                  <a:lnTo>
                    <a:pt x="857250" y="173832"/>
                  </a:lnTo>
                  <a:lnTo>
                    <a:pt x="1009650" y="88107"/>
                  </a:lnTo>
                  <a:lnTo>
                    <a:pt x="1157287" y="0"/>
                  </a:lnTo>
                  <a:cubicBezTo>
                    <a:pt x="1156493" y="33338"/>
                    <a:pt x="1155700" y="66675"/>
                    <a:pt x="1154906" y="100013"/>
                  </a:cubicBezTo>
                  <a:lnTo>
                    <a:pt x="1002506" y="216694"/>
                  </a:lnTo>
                  <a:lnTo>
                    <a:pt x="9167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70E98572-C213-43EA-BFB7-69852098AD6A}"/>
                </a:ext>
              </a:extLst>
            </p:cNvPr>
            <p:cNvSpPr/>
            <p:nvPr/>
          </p:nvSpPr>
          <p:spPr>
            <a:xfrm rot="16200000">
              <a:off x="3824288" y="2773363"/>
              <a:ext cx="3317875" cy="2263775"/>
            </a:xfrm>
            <a:custGeom>
              <a:avLst/>
              <a:gdLst>
                <a:gd name="connsiteX0" fmla="*/ 1009590 w 3317224"/>
                <a:gd name="connsiteY0" fmla="*/ 1142278 h 2264366"/>
                <a:gd name="connsiteX1" fmla="*/ 879786 w 3317224"/>
                <a:gd name="connsiteY1" fmla="*/ 1041320 h 2264366"/>
                <a:gd name="connsiteX2" fmla="*/ 801903 w 3317224"/>
                <a:gd name="connsiteY2" fmla="*/ 974975 h 2264366"/>
                <a:gd name="connsiteX3" fmla="*/ 721136 w 3317224"/>
                <a:gd name="connsiteY3" fmla="*/ 902861 h 2264366"/>
                <a:gd name="connsiteX4" fmla="*/ 631715 w 3317224"/>
                <a:gd name="connsiteY4" fmla="*/ 816325 h 2264366"/>
                <a:gd name="connsiteX5" fmla="*/ 568255 w 3317224"/>
                <a:gd name="connsiteY5" fmla="*/ 752865 h 2264366"/>
                <a:gd name="connsiteX6" fmla="*/ 499026 w 3317224"/>
                <a:gd name="connsiteY6" fmla="*/ 683636 h 2264366"/>
                <a:gd name="connsiteX7" fmla="*/ 403836 w 3317224"/>
                <a:gd name="connsiteY7" fmla="*/ 579793 h 2264366"/>
                <a:gd name="connsiteX8" fmla="*/ 299993 w 3317224"/>
                <a:gd name="connsiteY8" fmla="*/ 452873 h 2264366"/>
                <a:gd name="connsiteX9" fmla="*/ 204803 w 3317224"/>
                <a:gd name="connsiteY9" fmla="*/ 331722 h 2264366"/>
                <a:gd name="connsiteX10" fmla="*/ 106728 w 3317224"/>
                <a:gd name="connsiteY10" fmla="*/ 196149 h 2264366"/>
                <a:gd name="connsiteX11" fmla="*/ 34615 w 3317224"/>
                <a:gd name="connsiteY11" fmla="*/ 92305 h 2264366"/>
                <a:gd name="connsiteX12" fmla="*/ 5769 w 3317224"/>
                <a:gd name="connsiteY12" fmla="*/ 46152 h 2264366"/>
                <a:gd name="connsiteX13" fmla="*/ 0 w 3317224"/>
                <a:gd name="connsiteY13" fmla="*/ 17307 h 2264366"/>
                <a:gd name="connsiteX14" fmla="*/ 0 w 3317224"/>
                <a:gd name="connsiteY14" fmla="*/ 5769 h 2264366"/>
                <a:gd name="connsiteX15" fmla="*/ 5769 w 3317224"/>
                <a:gd name="connsiteY15" fmla="*/ 0 h 2264366"/>
                <a:gd name="connsiteX16" fmla="*/ 20192 w 3317224"/>
                <a:gd name="connsiteY16" fmla="*/ 2884 h 2264366"/>
                <a:gd name="connsiteX17" fmla="*/ 34615 w 3317224"/>
                <a:gd name="connsiteY17" fmla="*/ 5769 h 2264366"/>
                <a:gd name="connsiteX18" fmla="*/ 57691 w 3317224"/>
                <a:gd name="connsiteY18" fmla="*/ 20191 h 2264366"/>
                <a:gd name="connsiteX19" fmla="*/ 77883 w 3317224"/>
                <a:gd name="connsiteY19" fmla="*/ 40383 h 2264366"/>
                <a:gd name="connsiteX20" fmla="*/ 201918 w 3317224"/>
                <a:gd name="connsiteY20" fmla="*/ 181726 h 2264366"/>
                <a:gd name="connsiteX21" fmla="*/ 380760 w 3317224"/>
                <a:gd name="connsiteY21" fmla="*/ 374990 h 2264366"/>
                <a:gd name="connsiteX22" fmla="*/ 582678 w 3317224"/>
                <a:gd name="connsiteY22" fmla="*/ 576908 h 2264366"/>
                <a:gd name="connsiteX23" fmla="*/ 715367 w 3317224"/>
                <a:gd name="connsiteY23" fmla="*/ 695174 h 2264366"/>
                <a:gd name="connsiteX24" fmla="*/ 833633 w 3317224"/>
                <a:gd name="connsiteY24" fmla="*/ 793249 h 2264366"/>
                <a:gd name="connsiteX25" fmla="*/ 963438 w 3317224"/>
                <a:gd name="connsiteY25" fmla="*/ 894208 h 2264366"/>
                <a:gd name="connsiteX26" fmla="*/ 1078819 w 3317224"/>
                <a:gd name="connsiteY26" fmla="*/ 977860 h 2264366"/>
                <a:gd name="connsiteX27" fmla="*/ 1220162 w 3317224"/>
                <a:gd name="connsiteY27" fmla="*/ 1078819 h 2264366"/>
                <a:gd name="connsiteX28" fmla="*/ 1361504 w 3317224"/>
                <a:gd name="connsiteY28" fmla="*/ 1174008 h 2264366"/>
                <a:gd name="connsiteX29" fmla="*/ 1416311 w 3317224"/>
                <a:gd name="connsiteY29" fmla="*/ 1208623 h 2264366"/>
                <a:gd name="connsiteX30" fmla="*/ 1701880 w 3317224"/>
                <a:gd name="connsiteY30" fmla="*/ 1347081 h 2264366"/>
                <a:gd name="connsiteX31" fmla="*/ 1900914 w 3317224"/>
                <a:gd name="connsiteY31" fmla="*/ 1433617 h 2264366"/>
                <a:gd name="connsiteX32" fmla="*/ 2085525 w 3317224"/>
                <a:gd name="connsiteY32" fmla="*/ 1508615 h 2264366"/>
                <a:gd name="connsiteX33" fmla="*/ 2284558 w 3317224"/>
                <a:gd name="connsiteY33" fmla="*/ 1583614 h 2264366"/>
                <a:gd name="connsiteX34" fmla="*/ 2541282 w 3317224"/>
                <a:gd name="connsiteY34" fmla="*/ 1670150 h 2264366"/>
                <a:gd name="connsiteX35" fmla="*/ 2746085 w 3317224"/>
                <a:gd name="connsiteY35" fmla="*/ 1733610 h 2264366"/>
                <a:gd name="connsiteX36" fmla="*/ 2936465 w 3317224"/>
                <a:gd name="connsiteY36" fmla="*/ 1785531 h 2264366"/>
                <a:gd name="connsiteX37" fmla="*/ 3083576 w 3317224"/>
                <a:gd name="connsiteY37" fmla="*/ 1820146 h 2264366"/>
                <a:gd name="connsiteX38" fmla="*/ 3178766 w 3317224"/>
                <a:gd name="connsiteY38" fmla="*/ 1843222 h 2264366"/>
                <a:gd name="connsiteX39" fmla="*/ 3201843 w 3317224"/>
                <a:gd name="connsiteY39" fmla="*/ 1843222 h 2264366"/>
                <a:gd name="connsiteX40" fmla="*/ 3224919 w 3317224"/>
                <a:gd name="connsiteY40" fmla="*/ 1840338 h 2264366"/>
                <a:gd name="connsiteX41" fmla="*/ 3242226 w 3317224"/>
                <a:gd name="connsiteY41" fmla="*/ 1831684 h 2264366"/>
                <a:gd name="connsiteX42" fmla="*/ 3262418 w 3317224"/>
                <a:gd name="connsiteY42" fmla="*/ 1814377 h 2264366"/>
                <a:gd name="connsiteX43" fmla="*/ 3317224 w 3317224"/>
                <a:gd name="connsiteY43" fmla="*/ 1773993 h 2264366"/>
                <a:gd name="connsiteX44" fmla="*/ 3242226 w 3317224"/>
                <a:gd name="connsiteY44" fmla="*/ 2264366 h 2264366"/>
                <a:gd name="connsiteX45" fmla="*/ 3227803 w 3317224"/>
                <a:gd name="connsiteY45" fmla="*/ 2241289 h 2264366"/>
                <a:gd name="connsiteX46" fmla="*/ 3196074 w 3317224"/>
                <a:gd name="connsiteY46" fmla="*/ 2215328 h 2264366"/>
                <a:gd name="connsiteX47" fmla="*/ 3149921 w 3317224"/>
                <a:gd name="connsiteY47" fmla="*/ 2169176 h 2264366"/>
                <a:gd name="connsiteX48" fmla="*/ 3138383 w 3317224"/>
                <a:gd name="connsiteY48" fmla="*/ 2157637 h 2264366"/>
                <a:gd name="connsiteX49" fmla="*/ 3037424 w 3317224"/>
                <a:gd name="connsiteY49" fmla="*/ 2123023 h 2264366"/>
                <a:gd name="connsiteX50" fmla="*/ 2800891 w 3317224"/>
                <a:gd name="connsiteY50" fmla="*/ 2036487 h 2264366"/>
                <a:gd name="connsiteX51" fmla="*/ 2561474 w 3317224"/>
                <a:gd name="connsiteY51" fmla="*/ 1944181 h 2264366"/>
                <a:gd name="connsiteX52" fmla="*/ 2339364 w 3317224"/>
                <a:gd name="connsiteY52" fmla="*/ 1854761 h 2264366"/>
                <a:gd name="connsiteX53" fmla="*/ 2169176 w 3317224"/>
                <a:gd name="connsiteY53" fmla="*/ 1785531 h 2264366"/>
                <a:gd name="connsiteX54" fmla="*/ 1975912 w 3317224"/>
                <a:gd name="connsiteY54" fmla="*/ 1701880 h 2264366"/>
                <a:gd name="connsiteX55" fmla="*/ 1745149 w 3317224"/>
                <a:gd name="connsiteY55" fmla="*/ 1592267 h 2264366"/>
                <a:gd name="connsiteX56" fmla="*/ 1586499 w 3317224"/>
                <a:gd name="connsiteY56" fmla="*/ 1511500 h 2264366"/>
                <a:gd name="connsiteX57" fmla="*/ 1399003 w 3317224"/>
                <a:gd name="connsiteY57" fmla="*/ 1410541 h 2264366"/>
                <a:gd name="connsiteX58" fmla="*/ 1156702 w 3317224"/>
                <a:gd name="connsiteY58" fmla="*/ 1251891 h 2264366"/>
                <a:gd name="connsiteX59" fmla="*/ 1009590 w 3317224"/>
                <a:gd name="connsiteY59" fmla="*/ 1142278 h 226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317224" h="2264366">
                  <a:moveTo>
                    <a:pt x="1009590" y="1142278"/>
                  </a:moveTo>
                  <a:lnTo>
                    <a:pt x="879786" y="1041320"/>
                  </a:lnTo>
                  <a:lnTo>
                    <a:pt x="801903" y="974975"/>
                  </a:lnTo>
                  <a:lnTo>
                    <a:pt x="721136" y="902861"/>
                  </a:lnTo>
                  <a:lnTo>
                    <a:pt x="631715" y="816325"/>
                  </a:lnTo>
                  <a:lnTo>
                    <a:pt x="568255" y="752865"/>
                  </a:lnTo>
                  <a:lnTo>
                    <a:pt x="499026" y="683636"/>
                  </a:lnTo>
                  <a:lnTo>
                    <a:pt x="403836" y="579793"/>
                  </a:lnTo>
                  <a:lnTo>
                    <a:pt x="299993" y="452873"/>
                  </a:lnTo>
                  <a:lnTo>
                    <a:pt x="204803" y="331722"/>
                  </a:lnTo>
                  <a:lnTo>
                    <a:pt x="106728" y="196149"/>
                  </a:lnTo>
                  <a:lnTo>
                    <a:pt x="34615" y="92305"/>
                  </a:lnTo>
                  <a:lnTo>
                    <a:pt x="5769" y="46152"/>
                  </a:lnTo>
                  <a:lnTo>
                    <a:pt x="0" y="17307"/>
                  </a:lnTo>
                  <a:lnTo>
                    <a:pt x="0" y="5769"/>
                  </a:lnTo>
                  <a:lnTo>
                    <a:pt x="5769" y="0"/>
                  </a:lnTo>
                  <a:lnTo>
                    <a:pt x="20192" y="2884"/>
                  </a:lnTo>
                  <a:lnTo>
                    <a:pt x="34615" y="5769"/>
                  </a:lnTo>
                  <a:lnTo>
                    <a:pt x="57691" y="20191"/>
                  </a:lnTo>
                  <a:lnTo>
                    <a:pt x="77883" y="40383"/>
                  </a:lnTo>
                  <a:lnTo>
                    <a:pt x="201918" y="181726"/>
                  </a:lnTo>
                  <a:lnTo>
                    <a:pt x="380760" y="374990"/>
                  </a:lnTo>
                  <a:lnTo>
                    <a:pt x="582678" y="576908"/>
                  </a:lnTo>
                  <a:lnTo>
                    <a:pt x="715367" y="695174"/>
                  </a:lnTo>
                  <a:lnTo>
                    <a:pt x="833633" y="793249"/>
                  </a:lnTo>
                  <a:lnTo>
                    <a:pt x="963438" y="894208"/>
                  </a:lnTo>
                  <a:lnTo>
                    <a:pt x="1078819" y="977860"/>
                  </a:lnTo>
                  <a:lnTo>
                    <a:pt x="1220162" y="1078819"/>
                  </a:lnTo>
                  <a:lnTo>
                    <a:pt x="1361504" y="1174008"/>
                  </a:lnTo>
                  <a:lnTo>
                    <a:pt x="1416311" y="1208623"/>
                  </a:lnTo>
                  <a:lnTo>
                    <a:pt x="1701880" y="1347081"/>
                  </a:lnTo>
                  <a:lnTo>
                    <a:pt x="1900914" y="1433617"/>
                  </a:lnTo>
                  <a:lnTo>
                    <a:pt x="2085525" y="1508615"/>
                  </a:lnTo>
                  <a:lnTo>
                    <a:pt x="2284558" y="1583614"/>
                  </a:lnTo>
                  <a:lnTo>
                    <a:pt x="2541282" y="1670150"/>
                  </a:lnTo>
                  <a:lnTo>
                    <a:pt x="2746085" y="1733610"/>
                  </a:lnTo>
                  <a:lnTo>
                    <a:pt x="2936465" y="1785531"/>
                  </a:lnTo>
                  <a:lnTo>
                    <a:pt x="3083576" y="1820146"/>
                  </a:lnTo>
                  <a:lnTo>
                    <a:pt x="3178766" y="1843222"/>
                  </a:lnTo>
                  <a:lnTo>
                    <a:pt x="3201843" y="1843222"/>
                  </a:lnTo>
                  <a:lnTo>
                    <a:pt x="3224919" y="1840338"/>
                  </a:lnTo>
                  <a:lnTo>
                    <a:pt x="3242226" y="1831684"/>
                  </a:lnTo>
                  <a:lnTo>
                    <a:pt x="3262418" y="1814377"/>
                  </a:lnTo>
                  <a:lnTo>
                    <a:pt x="3317224" y="1773993"/>
                  </a:lnTo>
                  <a:lnTo>
                    <a:pt x="3242226" y="2264366"/>
                  </a:lnTo>
                  <a:lnTo>
                    <a:pt x="3227803" y="2241289"/>
                  </a:lnTo>
                  <a:lnTo>
                    <a:pt x="3196074" y="2215328"/>
                  </a:lnTo>
                  <a:lnTo>
                    <a:pt x="3149921" y="2169176"/>
                  </a:lnTo>
                  <a:lnTo>
                    <a:pt x="3138383" y="2157637"/>
                  </a:lnTo>
                  <a:lnTo>
                    <a:pt x="3037424" y="2123023"/>
                  </a:lnTo>
                  <a:lnTo>
                    <a:pt x="2800891" y="2036487"/>
                  </a:lnTo>
                  <a:lnTo>
                    <a:pt x="2561474" y="1944181"/>
                  </a:lnTo>
                  <a:lnTo>
                    <a:pt x="2339364" y="1854761"/>
                  </a:lnTo>
                  <a:lnTo>
                    <a:pt x="2169176" y="1785531"/>
                  </a:lnTo>
                  <a:lnTo>
                    <a:pt x="1975912" y="1701880"/>
                  </a:lnTo>
                  <a:lnTo>
                    <a:pt x="1745149" y="1592267"/>
                  </a:lnTo>
                  <a:lnTo>
                    <a:pt x="1586499" y="1511500"/>
                  </a:lnTo>
                  <a:lnTo>
                    <a:pt x="1399003" y="1410541"/>
                  </a:lnTo>
                  <a:lnTo>
                    <a:pt x="1156702" y="1251891"/>
                  </a:lnTo>
                  <a:lnTo>
                    <a:pt x="1009590" y="11422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D485F035-7D86-4ED4-925D-2E148763EB38}"/>
                </a:ext>
              </a:extLst>
            </p:cNvPr>
            <p:cNvSpPr/>
            <p:nvPr/>
          </p:nvSpPr>
          <p:spPr>
            <a:xfrm>
              <a:off x="4538663" y="3028950"/>
              <a:ext cx="2819400" cy="2565400"/>
            </a:xfrm>
            <a:custGeom>
              <a:avLst/>
              <a:gdLst>
                <a:gd name="connsiteX0" fmla="*/ 1401203 w 2818852"/>
                <a:gd name="connsiteY0" fmla="*/ 1667629 h 2565583"/>
                <a:gd name="connsiteX1" fmla="*/ 1259767 w 2818852"/>
                <a:gd name="connsiteY1" fmla="*/ 1480144 h 2565583"/>
                <a:gd name="connsiteX2" fmla="*/ 1108463 w 2818852"/>
                <a:gd name="connsiteY2" fmla="*/ 1272924 h 2565583"/>
                <a:gd name="connsiteX3" fmla="*/ 983473 w 2818852"/>
                <a:gd name="connsiteY3" fmla="*/ 1098596 h 2565583"/>
                <a:gd name="connsiteX4" fmla="*/ 842037 w 2818852"/>
                <a:gd name="connsiteY4" fmla="*/ 911111 h 2565583"/>
                <a:gd name="connsiteX5" fmla="*/ 733493 w 2818852"/>
                <a:gd name="connsiteY5" fmla="*/ 763097 h 2565583"/>
                <a:gd name="connsiteX6" fmla="*/ 638106 w 2818852"/>
                <a:gd name="connsiteY6" fmla="*/ 634817 h 2565583"/>
                <a:gd name="connsiteX7" fmla="*/ 565744 w 2818852"/>
                <a:gd name="connsiteY7" fmla="*/ 542720 h 2565583"/>
                <a:gd name="connsiteX8" fmla="*/ 513116 w 2818852"/>
                <a:gd name="connsiteY8" fmla="*/ 473646 h 2565583"/>
                <a:gd name="connsiteX9" fmla="*/ 463778 w 2818852"/>
                <a:gd name="connsiteY9" fmla="*/ 411151 h 2565583"/>
                <a:gd name="connsiteX10" fmla="*/ 414440 w 2818852"/>
                <a:gd name="connsiteY10" fmla="*/ 351945 h 2565583"/>
                <a:gd name="connsiteX11" fmla="*/ 365102 w 2818852"/>
                <a:gd name="connsiteY11" fmla="*/ 292740 h 2565583"/>
                <a:gd name="connsiteX12" fmla="*/ 325632 w 2818852"/>
                <a:gd name="connsiteY12" fmla="*/ 253269 h 2565583"/>
                <a:gd name="connsiteX13" fmla="*/ 292739 w 2818852"/>
                <a:gd name="connsiteY13" fmla="*/ 220377 h 2565583"/>
                <a:gd name="connsiteX14" fmla="*/ 246691 w 2818852"/>
                <a:gd name="connsiteY14" fmla="*/ 184196 h 2565583"/>
                <a:gd name="connsiteX15" fmla="*/ 194063 w 2818852"/>
                <a:gd name="connsiteY15" fmla="*/ 148015 h 2565583"/>
                <a:gd name="connsiteX16" fmla="*/ 161171 w 2818852"/>
                <a:gd name="connsiteY16" fmla="*/ 128279 h 2565583"/>
                <a:gd name="connsiteX17" fmla="*/ 118411 w 2818852"/>
                <a:gd name="connsiteY17" fmla="*/ 105255 h 2565583"/>
                <a:gd name="connsiteX18" fmla="*/ 55916 w 2818852"/>
                <a:gd name="connsiteY18" fmla="*/ 75652 h 2565583"/>
                <a:gd name="connsiteX19" fmla="*/ 26314 w 2818852"/>
                <a:gd name="connsiteY19" fmla="*/ 62495 h 2565583"/>
                <a:gd name="connsiteX20" fmla="*/ 13157 w 2818852"/>
                <a:gd name="connsiteY20" fmla="*/ 49338 h 2565583"/>
                <a:gd name="connsiteX21" fmla="*/ 0 w 2818852"/>
                <a:gd name="connsiteY21" fmla="*/ 23025 h 2565583"/>
                <a:gd name="connsiteX22" fmla="*/ 3289 w 2818852"/>
                <a:gd name="connsiteY22" fmla="*/ 6579 h 2565583"/>
                <a:gd name="connsiteX23" fmla="*/ 23024 w 2818852"/>
                <a:gd name="connsiteY23" fmla="*/ 0 h 2565583"/>
                <a:gd name="connsiteX24" fmla="*/ 62495 w 2818852"/>
                <a:gd name="connsiteY24" fmla="*/ 0 h 2565583"/>
                <a:gd name="connsiteX25" fmla="*/ 144725 w 2818852"/>
                <a:gd name="connsiteY25" fmla="*/ 16446 h 2565583"/>
                <a:gd name="connsiteX26" fmla="*/ 223666 w 2818852"/>
                <a:gd name="connsiteY26" fmla="*/ 46049 h 2565583"/>
                <a:gd name="connsiteX27" fmla="*/ 299318 w 2818852"/>
                <a:gd name="connsiteY27" fmla="*/ 88809 h 2565583"/>
                <a:gd name="connsiteX28" fmla="*/ 378259 w 2818852"/>
                <a:gd name="connsiteY28" fmla="*/ 144725 h 2565583"/>
                <a:gd name="connsiteX29" fmla="*/ 457200 w 2818852"/>
                <a:gd name="connsiteY29" fmla="*/ 207220 h 2565583"/>
                <a:gd name="connsiteX30" fmla="*/ 598636 w 2818852"/>
                <a:gd name="connsiteY30" fmla="*/ 358524 h 2565583"/>
                <a:gd name="connsiteX31" fmla="*/ 743361 w 2818852"/>
                <a:gd name="connsiteY31" fmla="*/ 536141 h 2565583"/>
                <a:gd name="connsiteX32" fmla="*/ 934135 w 2818852"/>
                <a:gd name="connsiteY32" fmla="*/ 766386 h 2565583"/>
                <a:gd name="connsiteX33" fmla="*/ 1092017 w 2818852"/>
                <a:gd name="connsiteY33" fmla="*/ 950581 h 2565583"/>
                <a:gd name="connsiteX34" fmla="*/ 1315683 w 2818852"/>
                <a:gd name="connsiteY34" fmla="*/ 1207140 h 2565583"/>
                <a:gd name="connsiteX35" fmla="*/ 1552506 w 2818852"/>
                <a:gd name="connsiteY35" fmla="*/ 1466987 h 2565583"/>
                <a:gd name="connsiteX36" fmla="*/ 1670918 w 2818852"/>
                <a:gd name="connsiteY36" fmla="*/ 1591977 h 2565583"/>
                <a:gd name="connsiteX37" fmla="*/ 1753148 w 2818852"/>
                <a:gd name="connsiteY37" fmla="*/ 1677497 h 2565583"/>
                <a:gd name="connsiteX38" fmla="*/ 1858403 w 2818852"/>
                <a:gd name="connsiteY38" fmla="*/ 1779462 h 2565583"/>
                <a:gd name="connsiteX39" fmla="*/ 1989971 w 2818852"/>
                <a:gd name="connsiteY39" fmla="*/ 1904452 h 2565583"/>
                <a:gd name="connsiteX40" fmla="*/ 2141275 w 2818852"/>
                <a:gd name="connsiteY40" fmla="*/ 2029442 h 2565583"/>
                <a:gd name="connsiteX41" fmla="*/ 2309024 w 2818852"/>
                <a:gd name="connsiteY41" fmla="*/ 2164299 h 2565583"/>
                <a:gd name="connsiteX42" fmla="*/ 2503088 w 2818852"/>
                <a:gd name="connsiteY42" fmla="*/ 2302446 h 2565583"/>
                <a:gd name="connsiteX43" fmla="*/ 2670837 w 2818852"/>
                <a:gd name="connsiteY43" fmla="*/ 2410990 h 2565583"/>
                <a:gd name="connsiteX44" fmla="*/ 2779381 w 2818852"/>
                <a:gd name="connsiteY44" fmla="*/ 2480063 h 2565583"/>
                <a:gd name="connsiteX45" fmla="*/ 2792538 w 2818852"/>
                <a:gd name="connsiteY45" fmla="*/ 2489931 h 2565583"/>
                <a:gd name="connsiteX46" fmla="*/ 2808984 w 2818852"/>
                <a:gd name="connsiteY46" fmla="*/ 2506377 h 2565583"/>
                <a:gd name="connsiteX47" fmla="*/ 2815563 w 2818852"/>
                <a:gd name="connsiteY47" fmla="*/ 2516245 h 2565583"/>
                <a:gd name="connsiteX48" fmla="*/ 2818852 w 2818852"/>
                <a:gd name="connsiteY48" fmla="*/ 2532691 h 2565583"/>
                <a:gd name="connsiteX49" fmla="*/ 2812273 w 2818852"/>
                <a:gd name="connsiteY49" fmla="*/ 2549137 h 2565583"/>
                <a:gd name="connsiteX50" fmla="*/ 2799116 w 2818852"/>
                <a:gd name="connsiteY50" fmla="*/ 2555715 h 2565583"/>
                <a:gd name="connsiteX51" fmla="*/ 2772803 w 2818852"/>
                <a:gd name="connsiteY51" fmla="*/ 2562294 h 2565583"/>
                <a:gd name="connsiteX52" fmla="*/ 2746489 w 2818852"/>
                <a:gd name="connsiteY52" fmla="*/ 2565583 h 2565583"/>
                <a:gd name="connsiteX53" fmla="*/ 2634656 w 2818852"/>
                <a:gd name="connsiteY53" fmla="*/ 2559004 h 2565583"/>
                <a:gd name="connsiteX54" fmla="*/ 2427436 w 2818852"/>
                <a:gd name="connsiteY54" fmla="*/ 2542558 h 2565583"/>
                <a:gd name="connsiteX55" fmla="*/ 2243240 w 2818852"/>
                <a:gd name="connsiteY55" fmla="*/ 2529402 h 2565583"/>
                <a:gd name="connsiteX56" fmla="*/ 2164299 w 2818852"/>
                <a:gd name="connsiteY56" fmla="*/ 2522823 h 2565583"/>
                <a:gd name="connsiteX57" fmla="*/ 2124829 w 2818852"/>
                <a:gd name="connsiteY57" fmla="*/ 2516245 h 2565583"/>
                <a:gd name="connsiteX58" fmla="*/ 2078780 w 2818852"/>
                <a:gd name="connsiteY58" fmla="*/ 2503088 h 2565583"/>
                <a:gd name="connsiteX59" fmla="*/ 2022863 w 2818852"/>
                <a:gd name="connsiteY59" fmla="*/ 2480063 h 2565583"/>
                <a:gd name="connsiteX60" fmla="*/ 1989971 w 2818852"/>
                <a:gd name="connsiteY60" fmla="*/ 2457039 h 2565583"/>
                <a:gd name="connsiteX61" fmla="*/ 1960368 w 2818852"/>
                <a:gd name="connsiteY61" fmla="*/ 2427436 h 2565583"/>
                <a:gd name="connsiteX62" fmla="*/ 1911030 w 2818852"/>
                <a:gd name="connsiteY62" fmla="*/ 2361652 h 2565583"/>
                <a:gd name="connsiteX63" fmla="*/ 1805775 w 2818852"/>
                <a:gd name="connsiteY63" fmla="*/ 2213638 h 2565583"/>
                <a:gd name="connsiteX64" fmla="*/ 1644604 w 2818852"/>
                <a:gd name="connsiteY64" fmla="*/ 1993261 h 2565583"/>
                <a:gd name="connsiteX65" fmla="*/ 1473565 w 2818852"/>
                <a:gd name="connsiteY65" fmla="*/ 1759727 h 2565583"/>
                <a:gd name="connsiteX66" fmla="*/ 1401203 w 2818852"/>
                <a:gd name="connsiteY66" fmla="*/ 1667629 h 25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18852" h="2565583">
                  <a:moveTo>
                    <a:pt x="1401203" y="1667629"/>
                  </a:moveTo>
                  <a:lnTo>
                    <a:pt x="1259767" y="1480144"/>
                  </a:lnTo>
                  <a:lnTo>
                    <a:pt x="1108463" y="1272924"/>
                  </a:lnTo>
                  <a:lnTo>
                    <a:pt x="983473" y="1098596"/>
                  </a:lnTo>
                  <a:lnTo>
                    <a:pt x="842037" y="911111"/>
                  </a:lnTo>
                  <a:lnTo>
                    <a:pt x="733493" y="763097"/>
                  </a:lnTo>
                  <a:lnTo>
                    <a:pt x="638106" y="634817"/>
                  </a:lnTo>
                  <a:lnTo>
                    <a:pt x="565744" y="542720"/>
                  </a:lnTo>
                  <a:lnTo>
                    <a:pt x="513116" y="473646"/>
                  </a:lnTo>
                  <a:lnTo>
                    <a:pt x="463778" y="411151"/>
                  </a:lnTo>
                  <a:lnTo>
                    <a:pt x="414440" y="351945"/>
                  </a:lnTo>
                  <a:lnTo>
                    <a:pt x="365102" y="292740"/>
                  </a:lnTo>
                  <a:lnTo>
                    <a:pt x="325632" y="253269"/>
                  </a:lnTo>
                  <a:lnTo>
                    <a:pt x="292739" y="220377"/>
                  </a:lnTo>
                  <a:lnTo>
                    <a:pt x="246691" y="184196"/>
                  </a:lnTo>
                  <a:lnTo>
                    <a:pt x="194063" y="148015"/>
                  </a:lnTo>
                  <a:lnTo>
                    <a:pt x="161171" y="128279"/>
                  </a:lnTo>
                  <a:lnTo>
                    <a:pt x="118411" y="105255"/>
                  </a:lnTo>
                  <a:lnTo>
                    <a:pt x="55916" y="75652"/>
                  </a:lnTo>
                  <a:lnTo>
                    <a:pt x="26314" y="62495"/>
                  </a:lnTo>
                  <a:lnTo>
                    <a:pt x="13157" y="49338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23024" y="0"/>
                  </a:lnTo>
                  <a:lnTo>
                    <a:pt x="62495" y="0"/>
                  </a:lnTo>
                  <a:lnTo>
                    <a:pt x="144725" y="16446"/>
                  </a:lnTo>
                  <a:lnTo>
                    <a:pt x="223666" y="46049"/>
                  </a:lnTo>
                  <a:lnTo>
                    <a:pt x="299318" y="88809"/>
                  </a:lnTo>
                  <a:lnTo>
                    <a:pt x="378259" y="144725"/>
                  </a:lnTo>
                  <a:lnTo>
                    <a:pt x="457200" y="207220"/>
                  </a:lnTo>
                  <a:lnTo>
                    <a:pt x="598636" y="358524"/>
                  </a:lnTo>
                  <a:lnTo>
                    <a:pt x="743361" y="536141"/>
                  </a:lnTo>
                  <a:lnTo>
                    <a:pt x="934135" y="766386"/>
                  </a:lnTo>
                  <a:lnTo>
                    <a:pt x="1092017" y="950581"/>
                  </a:lnTo>
                  <a:lnTo>
                    <a:pt x="1315683" y="1207140"/>
                  </a:lnTo>
                  <a:lnTo>
                    <a:pt x="1552506" y="1466987"/>
                  </a:lnTo>
                  <a:lnTo>
                    <a:pt x="1670918" y="1591977"/>
                  </a:lnTo>
                  <a:lnTo>
                    <a:pt x="1753148" y="1677497"/>
                  </a:lnTo>
                  <a:lnTo>
                    <a:pt x="1858403" y="1779462"/>
                  </a:lnTo>
                  <a:lnTo>
                    <a:pt x="1989971" y="1904452"/>
                  </a:lnTo>
                  <a:lnTo>
                    <a:pt x="2141275" y="2029442"/>
                  </a:lnTo>
                  <a:lnTo>
                    <a:pt x="2309024" y="2164299"/>
                  </a:lnTo>
                  <a:lnTo>
                    <a:pt x="2503088" y="2302446"/>
                  </a:lnTo>
                  <a:lnTo>
                    <a:pt x="2670837" y="2410990"/>
                  </a:lnTo>
                  <a:lnTo>
                    <a:pt x="2779381" y="2480063"/>
                  </a:lnTo>
                  <a:lnTo>
                    <a:pt x="2792538" y="2489931"/>
                  </a:lnTo>
                  <a:lnTo>
                    <a:pt x="2808984" y="2506377"/>
                  </a:lnTo>
                  <a:lnTo>
                    <a:pt x="2815563" y="2516245"/>
                  </a:lnTo>
                  <a:lnTo>
                    <a:pt x="2818852" y="2532691"/>
                  </a:lnTo>
                  <a:lnTo>
                    <a:pt x="2812273" y="2549137"/>
                  </a:lnTo>
                  <a:lnTo>
                    <a:pt x="2799116" y="2555715"/>
                  </a:lnTo>
                  <a:lnTo>
                    <a:pt x="2772803" y="2562294"/>
                  </a:lnTo>
                  <a:lnTo>
                    <a:pt x="2746489" y="2565583"/>
                  </a:lnTo>
                  <a:lnTo>
                    <a:pt x="2634656" y="2559004"/>
                  </a:lnTo>
                  <a:lnTo>
                    <a:pt x="2427436" y="2542558"/>
                  </a:lnTo>
                  <a:lnTo>
                    <a:pt x="2243240" y="2529402"/>
                  </a:lnTo>
                  <a:lnTo>
                    <a:pt x="2164299" y="2522823"/>
                  </a:lnTo>
                  <a:lnTo>
                    <a:pt x="2124829" y="2516245"/>
                  </a:lnTo>
                  <a:lnTo>
                    <a:pt x="2078780" y="2503088"/>
                  </a:lnTo>
                  <a:lnTo>
                    <a:pt x="2022863" y="2480063"/>
                  </a:lnTo>
                  <a:lnTo>
                    <a:pt x="1989971" y="2457039"/>
                  </a:lnTo>
                  <a:lnTo>
                    <a:pt x="1960368" y="2427436"/>
                  </a:lnTo>
                  <a:lnTo>
                    <a:pt x="1911030" y="2361652"/>
                  </a:lnTo>
                  <a:lnTo>
                    <a:pt x="1805775" y="2213638"/>
                  </a:lnTo>
                  <a:lnTo>
                    <a:pt x="1644604" y="1993261"/>
                  </a:lnTo>
                  <a:lnTo>
                    <a:pt x="1473565" y="1759727"/>
                  </a:lnTo>
                  <a:lnTo>
                    <a:pt x="1401203" y="16676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フリーフォーム 197">
            <a:extLst>
              <a:ext uri="{FF2B5EF4-FFF2-40B4-BE49-F238E27FC236}">
                <a16:creationId xmlns:a16="http://schemas.microsoft.com/office/drawing/2014/main" id="{9289CCF2-0F4F-46B9-89DB-93498E3B272D}"/>
              </a:ext>
            </a:extLst>
          </p:cNvPr>
          <p:cNvSpPr/>
          <p:nvPr/>
        </p:nvSpPr>
        <p:spPr>
          <a:xfrm>
            <a:off x="2808288" y="1474788"/>
            <a:ext cx="1081087" cy="1365250"/>
          </a:xfrm>
          <a:custGeom>
            <a:avLst/>
            <a:gdLst>
              <a:gd name="connsiteX0" fmla="*/ 776287 w 1081087"/>
              <a:gd name="connsiteY0" fmla="*/ 614362 h 1366837"/>
              <a:gd name="connsiteX1" fmla="*/ 671512 w 1081087"/>
              <a:gd name="connsiteY1" fmla="*/ 728662 h 1366837"/>
              <a:gd name="connsiteX2" fmla="*/ 576262 w 1081087"/>
              <a:gd name="connsiteY2" fmla="*/ 838200 h 1366837"/>
              <a:gd name="connsiteX3" fmla="*/ 442912 w 1081087"/>
              <a:gd name="connsiteY3" fmla="*/ 990600 h 1366837"/>
              <a:gd name="connsiteX4" fmla="*/ 314325 w 1081087"/>
              <a:gd name="connsiteY4" fmla="*/ 1145381 h 1366837"/>
              <a:gd name="connsiteX5" fmla="*/ 230981 w 1081087"/>
              <a:gd name="connsiteY5" fmla="*/ 1257300 h 1366837"/>
              <a:gd name="connsiteX6" fmla="*/ 154781 w 1081087"/>
              <a:gd name="connsiteY6" fmla="*/ 1366837 h 1366837"/>
              <a:gd name="connsiteX7" fmla="*/ 0 w 1081087"/>
              <a:gd name="connsiteY7" fmla="*/ 1266825 h 1366837"/>
              <a:gd name="connsiteX8" fmla="*/ 54769 w 1081087"/>
              <a:gd name="connsiteY8" fmla="*/ 1233487 h 1366837"/>
              <a:gd name="connsiteX9" fmla="*/ 95250 w 1081087"/>
              <a:gd name="connsiteY9" fmla="*/ 1202531 h 1366837"/>
              <a:gd name="connsiteX10" fmla="*/ 150019 w 1081087"/>
              <a:gd name="connsiteY10" fmla="*/ 1154906 h 1366837"/>
              <a:gd name="connsiteX11" fmla="*/ 214312 w 1081087"/>
              <a:gd name="connsiteY11" fmla="*/ 1052512 h 1366837"/>
              <a:gd name="connsiteX12" fmla="*/ 323850 w 1081087"/>
              <a:gd name="connsiteY12" fmla="*/ 878681 h 1366837"/>
              <a:gd name="connsiteX13" fmla="*/ 431006 w 1081087"/>
              <a:gd name="connsiteY13" fmla="*/ 707231 h 1366837"/>
              <a:gd name="connsiteX14" fmla="*/ 538162 w 1081087"/>
              <a:gd name="connsiteY14" fmla="*/ 540544 h 1366837"/>
              <a:gd name="connsiteX15" fmla="*/ 619125 w 1081087"/>
              <a:gd name="connsiteY15" fmla="*/ 411956 h 1366837"/>
              <a:gd name="connsiteX16" fmla="*/ 690562 w 1081087"/>
              <a:gd name="connsiteY16" fmla="*/ 297656 h 1366837"/>
              <a:gd name="connsiteX17" fmla="*/ 709612 w 1081087"/>
              <a:gd name="connsiteY17" fmla="*/ 261937 h 1366837"/>
              <a:gd name="connsiteX18" fmla="*/ 716756 w 1081087"/>
              <a:gd name="connsiteY18" fmla="*/ 235744 h 1366837"/>
              <a:gd name="connsiteX19" fmla="*/ 719137 w 1081087"/>
              <a:gd name="connsiteY19" fmla="*/ 202406 h 1366837"/>
              <a:gd name="connsiteX20" fmla="*/ 709612 w 1081087"/>
              <a:gd name="connsiteY20" fmla="*/ 171450 h 1366837"/>
              <a:gd name="connsiteX21" fmla="*/ 697706 w 1081087"/>
              <a:gd name="connsiteY21" fmla="*/ 138112 h 1366837"/>
              <a:gd name="connsiteX22" fmla="*/ 671512 w 1081087"/>
              <a:gd name="connsiteY22" fmla="*/ 92869 h 1366837"/>
              <a:gd name="connsiteX23" fmla="*/ 659606 w 1081087"/>
              <a:gd name="connsiteY23" fmla="*/ 76200 h 1366837"/>
              <a:gd name="connsiteX24" fmla="*/ 645319 w 1081087"/>
              <a:gd name="connsiteY24" fmla="*/ 57150 h 1366837"/>
              <a:gd name="connsiteX25" fmla="*/ 633412 w 1081087"/>
              <a:gd name="connsiteY25" fmla="*/ 38100 h 1366837"/>
              <a:gd name="connsiteX26" fmla="*/ 631031 w 1081087"/>
              <a:gd name="connsiteY26" fmla="*/ 19050 h 1366837"/>
              <a:gd name="connsiteX27" fmla="*/ 635794 w 1081087"/>
              <a:gd name="connsiteY27" fmla="*/ 2381 h 1366837"/>
              <a:gd name="connsiteX28" fmla="*/ 647700 w 1081087"/>
              <a:gd name="connsiteY28" fmla="*/ 0 h 1366837"/>
              <a:gd name="connsiteX29" fmla="*/ 676275 w 1081087"/>
              <a:gd name="connsiteY29" fmla="*/ 9525 h 1366837"/>
              <a:gd name="connsiteX30" fmla="*/ 738187 w 1081087"/>
              <a:gd name="connsiteY30" fmla="*/ 35719 h 1366837"/>
              <a:gd name="connsiteX31" fmla="*/ 823912 w 1081087"/>
              <a:gd name="connsiteY31" fmla="*/ 78581 h 1366837"/>
              <a:gd name="connsiteX32" fmla="*/ 883444 w 1081087"/>
              <a:gd name="connsiteY32" fmla="*/ 111919 h 1366837"/>
              <a:gd name="connsiteX33" fmla="*/ 931069 w 1081087"/>
              <a:gd name="connsiteY33" fmla="*/ 145256 h 1366837"/>
              <a:gd name="connsiteX34" fmla="*/ 988219 w 1081087"/>
              <a:gd name="connsiteY34" fmla="*/ 192881 h 1366837"/>
              <a:gd name="connsiteX35" fmla="*/ 1031081 w 1081087"/>
              <a:gd name="connsiteY35" fmla="*/ 238125 h 1366837"/>
              <a:gd name="connsiteX36" fmla="*/ 1073944 w 1081087"/>
              <a:gd name="connsiteY36" fmla="*/ 283369 h 1366837"/>
              <a:gd name="connsiteX37" fmla="*/ 1081087 w 1081087"/>
              <a:gd name="connsiteY37" fmla="*/ 300037 h 1366837"/>
              <a:gd name="connsiteX38" fmla="*/ 1081087 w 1081087"/>
              <a:gd name="connsiteY38" fmla="*/ 309562 h 1366837"/>
              <a:gd name="connsiteX39" fmla="*/ 1076325 w 1081087"/>
              <a:gd name="connsiteY39" fmla="*/ 326231 h 1366837"/>
              <a:gd name="connsiteX40" fmla="*/ 1059656 w 1081087"/>
              <a:gd name="connsiteY40" fmla="*/ 342900 h 1366837"/>
              <a:gd name="connsiteX41" fmla="*/ 1019175 w 1081087"/>
              <a:gd name="connsiteY41" fmla="*/ 364331 h 1366837"/>
              <a:gd name="connsiteX42" fmla="*/ 997744 w 1081087"/>
              <a:gd name="connsiteY42" fmla="*/ 371475 h 1366837"/>
              <a:gd name="connsiteX43" fmla="*/ 883444 w 1081087"/>
              <a:gd name="connsiteY43" fmla="*/ 497681 h 1366837"/>
              <a:gd name="connsiteX44" fmla="*/ 776287 w 1081087"/>
              <a:gd name="connsiteY44" fmla="*/ 614362 h 136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81087" h="1366837">
                <a:moveTo>
                  <a:pt x="776287" y="614362"/>
                </a:moveTo>
                <a:lnTo>
                  <a:pt x="671512" y="728662"/>
                </a:lnTo>
                <a:lnTo>
                  <a:pt x="576262" y="838200"/>
                </a:lnTo>
                <a:lnTo>
                  <a:pt x="442912" y="990600"/>
                </a:lnTo>
                <a:lnTo>
                  <a:pt x="314325" y="1145381"/>
                </a:lnTo>
                <a:lnTo>
                  <a:pt x="230981" y="1257300"/>
                </a:lnTo>
                <a:lnTo>
                  <a:pt x="154781" y="1366837"/>
                </a:lnTo>
                <a:lnTo>
                  <a:pt x="0" y="1266825"/>
                </a:lnTo>
                <a:lnTo>
                  <a:pt x="54769" y="1233487"/>
                </a:lnTo>
                <a:lnTo>
                  <a:pt x="95250" y="1202531"/>
                </a:lnTo>
                <a:lnTo>
                  <a:pt x="150019" y="1154906"/>
                </a:lnTo>
                <a:lnTo>
                  <a:pt x="214312" y="1052512"/>
                </a:lnTo>
                <a:lnTo>
                  <a:pt x="323850" y="878681"/>
                </a:lnTo>
                <a:lnTo>
                  <a:pt x="431006" y="707231"/>
                </a:lnTo>
                <a:lnTo>
                  <a:pt x="538162" y="540544"/>
                </a:lnTo>
                <a:lnTo>
                  <a:pt x="619125" y="411956"/>
                </a:lnTo>
                <a:lnTo>
                  <a:pt x="690562" y="297656"/>
                </a:lnTo>
                <a:lnTo>
                  <a:pt x="709612" y="261937"/>
                </a:lnTo>
                <a:lnTo>
                  <a:pt x="716756" y="235744"/>
                </a:lnTo>
                <a:lnTo>
                  <a:pt x="719137" y="202406"/>
                </a:lnTo>
                <a:lnTo>
                  <a:pt x="709612" y="171450"/>
                </a:lnTo>
                <a:lnTo>
                  <a:pt x="697706" y="138112"/>
                </a:lnTo>
                <a:lnTo>
                  <a:pt x="671512" y="92869"/>
                </a:lnTo>
                <a:lnTo>
                  <a:pt x="659606" y="76200"/>
                </a:lnTo>
                <a:lnTo>
                  <a:pt x="645319" y="57150"/>
                </a:lnTo>
                <a:lnTo>
                  <a:pt x="633412" y="38100"/>
                </a:lnTo>
                <a:lnTo>
                  <a:pt x="631031" y="19050"/>
                </a:lnTo>
                <a:lnTo>
                  <a:pt x="635794" y="2381"/>
                </a:lnTo>
                <a:lnTo>
                  <a:pt x="647700" y="0"/>
                </a:lnTo>
                <a:lnTo>
                  <a:pt x="676275" y="9525"/>
                </a:lnTo>
                <a:lnTo>
                  <a:pt x="738187" y="35719"/>
                </a:lnTo>
                <a:lnTo>
                  <a:pt x="823912" y="78581"/>
                </a:lnTo>
                <a:lnTo>
                  <a:pt x="883444" y="111919"/>
                </a:lnTo>
                <a:lnTo>
                  <a:pt x="931069" y="145256"/>
                </a:lnTo>
                <a:lnTo>
                  <a:pt x="988219" y="192881"/>
                </a:lnTo>
                <a:lnTo>
                  <a:pt x="1031081" y="238125"/>
                </a:lnTo>
                <a:lnTo>
                  <a:pt x="1073944" y="283369"/>
                </a:lnTo>
                <a:lnTo>
                  <a:pt x="1081087" y="300037"/>
                </a:lnTo>
                <a:lnTo>
                  <a:pt x="1081087" y="309562"/>
                </a:lnTo>
                <a:lnTo>
                  <a:pt x="1076325" y="326231"/>
                </a:lnTo>
                <a:lnTo>
                  <a:pt x="1059656" y="342900"/>
                </a:lnTo>
                <a:lnTo>
                  <a:pt x="1019175" y="364331"/>
                </a:lnTo>
                <a:lnTo>
                  <a:pt x="997744" y="371475"/>
                </a:lnTo>
                <a:lnTo>
                  <a:pt x="883444" y="497681"/>
                </a:lnTo>
                <a:lnTo>
                  <a:pt x="776287" y="6143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3" name="フリーフォーム 202">
            <a:extLst>
              <a:ext uri="{FF2B5EF4-FFF2-40B4-BE49-F238E27FC236}">
                <a16:creationId xmlns:a16="http://schemas.microsoft.com/office/drawing/2014/main" id="{6222DFAC-A77B-43C0-97C3-C96C8513C01D}"/>
              </a:ext>
            </a:extLst>
          </p:cNvPr>
          <p:cNvSpPr/>
          <p:nvPr/>
        </p:nvSpPr>
        <p:spPr>
          <a:xfrm>
            <a:off x="2447925" y="4275138"/>
            <a:ext cx="827088" cy="1241425"/>
          </a:xfrm>
          <a:custGeom>
            <a:avLst/>
            <a:gdLst>
              <a:gd name="connsiteX0" fmla="*/ 400050 w 826294"/>
              <a:gd name="connsiteY0" fmla="*/ 492919 h 1243012"/>
              <a:gd name="connsiteX1" fmla="*/ 345281 w 826294"/>
              <a:gd name="connsiteY1" fmla="*/ 602456 h 1243012"/>
              <a:gd name="connsiteX2" fmla="*/ 266700 w 826294"/>
              <a:gd name="connsiteY2" fmla="*/ 752475 h 1243012"/>
              <a:gd name="connsiteX3" fmla="*/ 180975 w 826294"/>
              <a:gd name="connsiteY3" fmla="*/ 900112 h 1243012"/>
              <a:gd name="connsiteX4" fmla="*/ 95250 w 826294"/>
              <a:gd name="connsiteY4" fmla="*/ 1038225 h 1243012"/>
              <a:gd name="connsiteX5" fmla="*/ 16669 w 826294"/>
              <a:gd name="connsiteY5" fmla="*/ 1157287 h 1243012"/>
              <a:gd name="connsiteX6" fmla="*/ 0 w 826294"/>
              <a:gd name="connsiteY6" fmla="*/ 1185862 h 1243012"/>
              <a:gd name="connsiteX7" fmla="*/ 0 w 826294"/>
              <a:gd name="connsiteY7" fmla="*/ 1202531 h 1243012"/>
              <a:gd name="connsiteX8" fmla="*/ 0 w 826294"/>
              <a:gd name="connsiteY8" fmla="*/ 1216819 h 1243012"/>
              <a:gd name="connsiteX9" fmla="*/ 2381 w 826294"/>
              <a:gd name="connsiteY9" fmla="*/ 1226344 h 1243012"/>
              <a:gd name="connsiteX10" fmla="*/ 14288 w 826294"/>
              <a:gd name="connsiteY10" fmla="*/ 1240631 h 1243012"/>
              <a:gd name="connsiteX11" fmla="*/ 21431 w 826294"/>
              <a:gd name="connsiteY11" fmla="*/ 1243012 h 1243012"/>
              <a:gd name="connsiteX12" fmla="*/ 33338 w 826294"/>
              <a:gd name="connsiteY12" fmla="*/ 1243012 h 1243012"/>
              <a:gd name="connsiteX13" fmla="*/ 57150 w 826294"/>
              <a:gd name="connsiteY13" fmla="*/ 1235869 h 1243012"/>
              <a:gd name="connsiteX14" fmla="*/ 90488 w 826294"/>
              <a:gd name="connsiteY14" fmla="*/ 1202531 h 1243012"/>
              <a:gd name="connsiteX15" fmla="*/ 202406 w 826294"/>
              <a:gd name="connsiteY15" fmla="*/ 1064419 h 1243012"/>
              <a:gd name="connsiteX16" fmla="*/ 333375 w 826294"/>
              <a:gd name="connsiteY16" fmla="*/ 904875 h 1243012"/>
              <a:gd name="connsiteX17" fmla="*/ 431006 w 826294"/>
              <a:gd name="connsiteY17" fmla="*/ 781050 h 1243012"/>
              <a:gd name="connsiteX18" fmla="*/ 569119 w 826294"/>
              <a:gd name="connsiteY18" fmla="*/ 602456 h 1243012"/>
              <a:gd name="connsiteX19" fmla="*/ 669131 w 826294"/>
              <a:gd name="connsiteY19" fmla="*/ 469106 h 1243012"/>
              <a:gd name="connsiteX20" fmla="*/ 731044 w 826294"/>
              <a:gd name="connsiteY20" fmla="*/ 385762 h 1243012"/>
              <a:gd name="connsiteX21" fmla="*/ 745331 w 826294"/>
              <a:gd name="connsiteY21" fmla="*/ 373856 h 1243012"/>
              <a:gd name="connsiteX22" fmla="*/ 769144 w 826294"/>
              <a:gd name="connsiteY22" fmla="*/ 352425 h 1243012"/>
              <a:gd name="connsiteX23" fmla="*/ 792956 w 826294"/>
              <a:gd name="connsiteY23" fmla="*/ 328612 h 1243012"/>
              <a:gd name="connsiteX24" fmla="*/ 816769 w 826294"/>
              <a:gd name="connsiteY24" fmla="*/ 295275 h 1243012"/>
              <a:gd name="connsiteX25" fmla="*/ 823913 w 826294"/>
              <a:gd name="connsiteY25" fmla="*/ 271462 h 1243012"/>
              <a:gd name="connsiteX26" fmla="*/ 826294 w 826294"/>
              <a:gd name="connsiteY26" fmla="*/ 247650 h 1243012"/>
              <a:gd name="connsiteX27" fmla="*/ 823913 w 826294"/>
              <a:gd name="connsiteY27" fmla="*/ 228600 h 1243012"/>
              <a:gd name="connsiteX28" fmla="*/ 812006 w 826294"/>
              <a:gd name="connsiteY28" fmla="*/ 209550 h 1243012"/>
              <a:gd name="connsiteX29" fmla="*/ 776288 w 826294"/>
              <a:gd name="connsiteY29" fmla="*/ 169069 h 1243012"/>
              <a:gd name="connsiteX30" fmla="*/ 733425 w 826294"/>
              <a:gd name="connsiteY30" fmla="*/ 130969 h 1243012"/>
              <a:gd name="connsiteX31" fmla="*/ 688181 w 826294"/>
              <a:gd name="connsiteY31" fmla="*/ 95250 h 1243012"/>
              <a:gd name="connsiteX32" fmla="*/ 635794 w 826294"/>
              <a:gd name="connsiteY32" fmla="*/ 64294 h 1243012"/>
              <a:gd name="connsiteX33" fmla="*/ 588169 w 826294"/>
              <a:gd name="connsiteY33" fmla="*/ 42862 h 1243012"/>
              <a:gd name="connsiteX34" fmla="*/ 545306 w 826294"/>
              <a:gd name="connsiteY34" fmla="*/ 26194 h 1243012"/>
              <a:gd name="connsiteX35" fmla="*/ 492919 w 826294"/>
              <a:gd name="connsiteY35" fmla="*/ 9525 h 1243012"/>
              <a:gd name="connsiteX36" fmla="*/ 464344 w 826294"/>
              <a:gd name="connsiteY36" fmla="*/ 2381 h 1243012"/>
              <a:gd name="connsiteX37" fmla="*/ 447675 w 826294"/>
              <a:gd name="connsiteY37" fmla="*/ 0 h 1243012"/>
              <a:gd name="connsiteX38" fmla="*/ 423863 w 826294"/>
              <a:gd name="connsiteY38" fmla="*/ 0 h 1243012"/>
              <a:gd name="connsiteX39" fmla="*/ 414338 w 826294"/>
              <a:gd name="connsiteY39" fmla="*/ 0 h 1243012"/>
              <a:gd name="connsiteX40" fmla="*/ 407194 w 826294"/>
              <a:gd name="connsiteY40" fmla="*/ 9525 h 1243012"/>
              <a:gd name="connsiteX41" fmla="*/ 407194 w 826294"/>
              <a:gd name="connsiteY41" fmla="*/ 26194 h 1243012"/>
              <a:gd name="connsiteX42" fmla="*/ 421481 w 826294"/>
              <a:gd name="connsiteY42" fmla="*/ 47625 h 1243012"/>
              <a:gd name="connsiteX43" fmla="*/ 454819 w 826294"/>
              <a:gd name="connsiteY43" fmla="*/ 85725 h 1243012"/>
              <a:gd name="connsiteX44" fmla="*/ 481013 w 826294"/>
              <a:gd name="connsiteY44" fmla="*/ 119062 h 1243012"/>
              <a:gd name="connsiteX45" fmla="*/ 497681 w 826294"/>
              <a:gd name="connsiteY45" fmla="*/ 145256 h 1243012"/>
              <a:gd name="connsiteX46" fmla="*/ 507206 w 826294"/>
              <a:gd name="connsiteY46" fmla="*/ 178594 h 1243012"/>
              <a:gd name="connsiteX47" fmla="*/ 509588 w 826294"/>
              <a:gd name="connsiteY47" fmla="*/ 207169 h 1243012"/>
              <a:gd name="connsiteX48" fmla="*/ 500063 w 826294"/>
              <a:gd name="connsiteY48" fmla="*/ 247650 h 1243012"/>
              <a:gd name="connsiteX49" fmla="*/ 478631 w 826294"/>
              <a:gd name="connsiteY49" fmla="*/ 319087 h 1243012"/>
              <a:gd name="connsiteX50" fmla="*/ 400050 w 826294"/>
              <a:gd name="connsiteY50" fmla="*/ 492919 h 124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26294" h="1243012">
                <a:moveTo>
                  <a:pt x="400050" y="492919"/>
                </a:moveTo>
                <a:lnTo>
                  <a:pt x="345281" y="602456"/>
                </a:lnTo>
                <a:lnTo>
                  <a:pt x="266700" y="752475"/>
                </a:lnTo>
                <a:lnTo>
                  <a:pt x="180975" y="900112"/>
                </a:lnTo>
                <a:lnTo>
                  <a:pt x="95250" y="1038225"/>
                </a:lnTo>
                <a:lnTo>
                  <a:pt x="16669" y="1157287"/>
                </a:lnTo>
                <a:lnTo>
                  <a:pt x="0" y="1185862"/>
                </a:lnTo>
                <a:lnTo>
                  <a:pt x="0" y="1202531"/>
                </a:lnTo>
                <a:lnTo>
                  <a:pt x="0" y="1216819"/>
                </a:lnTo>
                <a:lnTo>
                  <a:pt x="2381" y="1226344"/>
                </a:lnTo>
                <a:lnTo>
                  <a:pt x="14288" y="1240631"/>
                </a:lnTo>
                <a:lnTo>
                  <a:pt x="21431" y="1243012"/>
                </a:lnTo>
                <a:lnTo>
                  <a:pt x="33338" y="1243012"/>
                </a:lnTo>
                <a:lnTo>
                  <a:pt x="57150" y="1235869"/>
                </a:lnTo>
                <a:lnTo>
                  <a:pt x="90488" y="1202531"/>
                </a:lnTo>
                <a:lnTo>
                  <a:pt x="202406" y="1064419"/>
                </a:lnTo>
                <a:lnTo>
                  <a:pt x="333375" y="904875"/>
                </a:lnTo>
                <a:lnTo>
                  <a:pt x="431006" y="781050"/>
                </a:lnTo>
                <a:lnTo>
                  <a:pt x="569119" y="602456"/>
                </a:lnTo>
                <a:lnTo>
                  <a:pt x="669131" y="469106"/>
                </a:lnTo>
                <a:lnTo>
                  <a:pt x="731044" y="385762"/>
                </a:lnTo>
                <a:lnTo>
                  <a:pt x="745331" y="373856"/>
                </a:lnTo>
                <a:lnTo>
                  <a:pt x="769144" y="352425"/>
                </a:lnTo>
                <a:lnTo>
                  <a:pt x="792956" y="328612"/>
                </a:lnTo>
                <a:lnTo>
                  <a:pt x="816769" y="295275"/>
                </a:lnTo>
                <a:lnTo>
                  <a:pt x="823913" y="271462"/>
                </a:lnTo>
                <a:lnTo>
                  <a:pt x="826294" y="247650"/>
                </a:lnTo>
                <a:lnTo>
                  <a:pt x="823913" y="228600"/>
                </a:lnTo>
                <a:lnTo>
                  <a:pt x="812006" y="209550"/>
                </a:lnTo>
                <a:lnTo>
                  <a:pt x="776288" y="169069"/>
                </a:lnTo>
                <a:lnTo>
                  <a:pt x="733425" y="130969"/>
                </a:lnTo>
                <a:lnTo>
                  <a:pt x="688181" y="95250"/>
                </a:lnTo>
                <a:lnTo>
                  <a:pt x="635794" y="64294"/>
                </a:lnTo>
                <a:lnTo>
                  <a:pt x="588169" y="42862"/>
                </a:lnTo>
                <a:lnTo>
                  <a:pt x="545306" y="26194"/>
                </a:lnTo>
                <a:lnTo>
                  <a:pt x="492919" y="9525"/>
                </a:lnTo>
                <a:lnTo>
                  <a:pt x="464344" y="2381"/>
                </a:lnTo>
                <a:lnTo>
                  <a:pt x="447675" y="0"/>
                </a:lnTo>
                <a:lnTo>
                  <a:pt x="423863" y="0"/>
                </a:lnTo>
                <a:lnTo>
                  <a:pt x="414338" y="0"/>
                </a:lnTo>
                <a:lnTo>
                  <a:pt x="407194" y="9525"/>
                </a:lnTo>
                <a:lnTo>
                  <a:pt x="407194" y="26194"/>
                </a:lnTo>
                <a:lnTo>
                  <a:pt x="421481" y="47625"/>
                </a:lnTo>
                <a:lnTo>
                  <a:pt x="454819" y="85725"/>
                </a:lnTo>
                <a:lnTo>
                  <a:pt x="481013" y="119062"/>
                </a:lnTo>
                <a:lnTo>
                  <a:pt x="497681" y="145256"/>
                </a:lnTo>
                <a:lnTo>
                  <a:pt x="507206" y="178594"/>
                </a:lnTo>
                <a:lnTo>
                  <a:pt x="509588" y="207169"/>
                </a:lnTo>
                <a:lnTo>
                  <a:pt x="500063" y="247650"/>
                </a:lnTo>
                <a:lnTo>
                  <a:pt x="478631" y="319087"/>
                </a:lnTo>
                <a:lnTo>
                  <a:pt x="400050" y="492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4" name="フリーフォーム 203">
            <a:extLst>
              <a:ext uri="{FF2B5EF4-FFF2-40B4-BE49-F238E27FC236}">
                <a16:creationId xmlns:a16="http://schemas.microsoft.com/office/drawing/2014/main" id="{8CDCD034-CBF3-4E6B-9AAB-5976066E29F0}"/>
              </a:ext>
            </a:extLst>
          </p:cNvPr>
          <p:cNvSpPr/>
          <p:nvPr/>
        </p:nvSpPr>
        <p:spPr>
          <a:xfrm>
            <a:off x="3929063" y="4198938"/>
            <a:ext cx="414337" cy="885825"/>
          </a:xfrm>
          <a:custGeom>
            <a:avLst/>
            <a:gdLst>
              <a:gd name="connsiteX0" fmla="*/ 64293 w 414337"/>
              <a:gd name="connsiteY0" fmla="*/ 238125 h 885825"/>
              <a:gd name="connsiteX1" fmla="*/ 30956 w 414337"/>
              <a:gd name="connsiteY1" fmla="*/ 116681 h 885825"/>
              <a:gd name="connsiteX2" fmla="*/ 7143 w 414337"/>
              <a:gd name="connsiteY2" fmla="*/ 45244 h 885825"/>
              <a:gd name="connsiteX3" fmla="*/ 0 w 414337"/>
              <a:gd name="connsiteY3" fmla="*/ 26194 h 885825"/>
              <a:gd name="connsiteX4" fmla="*/ 0 w 414337"/>
              <a:gd name="connsiteY4" fmla="*/ 9525 h 885825"/>
              <a:gd name="connsiteX5" fmla="*/ 7143 w 414337"/>
              <a:gd name="connsiteY5" fmla="*/ 0 h 885825"/>
              <a:gd name="connsiteX6" fmla="*/ 16668 w 414337"/>
              <a:gd name="connsiteY6" fmla="*/ 0 h 885825"/>
              <a:gd name="connsiteX7" fmla="*/ 52387 w 414337"/>
              <a:gd name="connsiteY7" fmla="*/ 9525 h 885825"/>
              <a:gd name="connsiteX8" fmla="*/ 76200 w 414337"/>
              <a:gd name="connsiteY8" fmla="*/ 30956 h 885825"/>
              <a:gd name="connsiteX9" fmla="*/ 180975 w 414337"/>
              <a:gd name="connsiteY9" fmla="*/ 147637 h 885825"/>
              <a:gd name="connsiteX10" fmla="*/ 314325 w 414337"/>
              <a:gd name="connsiteY10" fmla="*/ 297656 h 885825"/>
              <a:gd name="connsiteX11" fmla="*/ 378618 w 414337"/>
              <a:gd name="connsiteY11" fmla="*/ 371475 h 885825"/>
              <a:gd name="connsiteX12" fmla="*/ 390525 w 414337"/>
              <a:gd name="connsiteY12" fmla="*/ 392906 h 885825"/>
              <a:gd name="connsiteX13" fmla="*/ 400050 w 414337"/>
              <a:gd name="connsiteY13" fmla="*/ 450056 h 885825"/>
              <a:gd name="connsiteX14" fmla="*/ 411956 w 414337"/>
              <a:gd name="connsiteY14" fmla="*/ 561975 h 885825"/>
              <a:gd name="connsiteX15" fmla="*/ 414337 w 414337"/>
              <a:gd name="connsiteY15" fmla="*/ 647700 h 885825"/>
              <a:gd name="connsiteX16" fmla="*/ 411956 w 414337"/>
              <a:gd name="connsiteY16" fmla="*/ 704850 h 885825"/>
              <a:gd name="connsiteX17" fmla="*/ 409575 w 414337"/>
              <a:gd name="connsiteY17" fmla="*/ 745331 h 885825"/>
              <a:gd name="connsiteX18" fmla="*/ 400050 w 414337"/>
              <a:gd name="connsiteY18" fmla="*/ 790575 h 885825"/>
              <a:gd name="connsiteX19" fmla="*/ 388143 w 414337"/>
              <a:gd name="connsiteY19" fmla="*/ 823912 h 885825"/>
              <a:gd name="connsiteX20" fmla="*/ 369093 w 414337"/>
              <a:gd name="connsiteY20" fmla="*/ 854869 h 885825"/>
              <a:gd name="connsiteX21" fmla="*/ 354806 w 414337"/>
              <a:gd name="connsiteY21" fmla="*/ 869156 h 885825"/>
              <a:gd name="connsiteX22" fmla="*/ 323850 w 414337"/>
              <a:gd name="connsiteY22" fmla="*/ 885825 h 885825"/>
              <a:gd name="connsiteX23" fmla="*/ 297656 w 414337"/>
              <a:gd name="connsiteY23" fmla="*/ 885825 h 885825"/>
              <a:gd name="connsiteX24" fmla="*/ 264318 w 414337"/>
              <a:gd name="connsiteY24" fmla="*/ 873919 h 885825"/>
              <a:gd name="connsiteX25" fmla="*/ 242887 w 414337"/>
              <a:gd name="connsiteY25" fmla="*/ 857250 h 885825"/>
              <a:gd name="connsiteX26" fmla="*/ 228600 w 414337"/>
              <a:gd name="connsiteY26" fmla="*/ 840581 h 885825"/>
              <a:gd name="connsiteX27" fmla="*/ 214312 w 414337"/>
              <a:gd name="connsiteY27" fmla="*/ 809625 h 885825"/>
              <a:gd name="connsiteX28" fmla="*/ 197643 w 414337"/>
              <a:gd name="connsiteY28" fmla="*/ 752475 h 885825"/>
              <a:gd name="connsiteX29" fmla="*/ 183356 w 414337"/>
              <a:gd name="connsiteY29" fmla="*/ 669131 h 885825"/>
              <a:gd name="connsiteX30" fmla="*/ 152400 w 414337"/>
              <a:gd name="connsiteY30" fmla="*/ 554831 h 885825"/>
              <a:gd name="connsiteX31" fmla="*/ 121443 w 414337"/>
              <a:gd name="connsiteY31" fmla="*/ 461962 h 885825"/>
              <a:gd name="connsiteX32" fmla="*/ 64293 w 414337"/>
              <a:gd name="connsiteY32" fmla="*/ 23812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14337" h="885825">
                <a:moveTo>
                  <a:pt x="64293" y="238125"/>
                </a:moveTo>
                <a:lnTo>
                  <a:pt x="30956" y="116681"/>
                </a:lnTo>
                <a:lnTo>
                  <a:pt x="7143" y="45244"/>
                </a:lnTo>
                <a:lnTo>
                  <a:pt x="0" y="26194"/>
                </a:lnTo>
                <a:lnTo>
                  <a:pt x="0" y="9525"/>
                </a:lnTo>
                <a:lnTo>
                  <a:pt x="7143" y="0"/>
                </a:lnTo>
                <a:lnTo>
                  <a:pt x="16668" y="0"/>
                </a:lnTo>
                <a:lnTo>
                  <a:pt x="52387" y="9525"/>
                </a:lnTo>
                <a:lnTo>
                  <a:pt x="76200" y="30956"/>
                </a:lnTo>
                <a:lnTo>
                  <a:pt x="180975" y="147637"/>
                </a:lnTo>
                <a:lnTo>
                  <a:pt x="314325" y="297656"/>
                </a:lnTo>
                <a:lnTo>
                  <a:pt x="378618" y="371475"/>
                </a:lnTo>
                <a:lnTo>
                  <a:pt x="390525" y="392906"/>
                </a:lnTo>
                <a:lnTo>
                  <a:pt x="400050" y="450056"/>
                </a:lnTo>
                <a:lnTo>
                  <a:pt x="411956" y="561975"/>
                </a:lnTo>
                <a:cubicBezTo>
                  <a:pt x="412750" y="590550"/>
                  <a:pt x="413543" y="619125"/>
                  <a:pt x="414337" y="647700"/>
                </a:cubicBezTo>
                <a:cubicBezTo>
                  <a:pt x="413543" y="666750"/>
                  <a:pt x="412750" y="685800"/>
                  <a:pt x="411956" y="704850"/>
                </a:cubicBezTo>
                <a:lnTo>
                  <a:pt x="409575" y="745331"/>
                </a:lnTo>
                <a:lnTo>
                  <a:pt x="400050" y="790575"/>
                </a:lnTo>
                <a:lnTo>
                  <a:pt x="388143" y="823912"/>
                </a:lnTo>
                <a:lnTo>
                  <a:pt x="369093" y="854869"/>
                </a:lnTo>
                <a:lnTo>
                  <a:pt x="354806" y="869156"/>
                </a:lnTo>
                <a:lnTo>
                  <a:pt x="323850" y="885825"/>
                </a:lnTo>
                <a:lnTo>
                  <a:pt x="297656" y="885825"/>
                </a:lnTo>
                <a:lnTo>
                  <a:pt x="264318" y="873919"/>
                </a:lnTo>
                <a:lnTo>
                  <a:pt x="242887" y="857250"/>
                </a:lnTo>
                <a:lnTo>
                  <a:pt x="228600" y="840581"/>
                </a:lnTo>
                <a:lnTo>
                  <a:pt x="214312" y="809625"/>
                </a:lnTo>
                <a:lnTo>
                  <a:pt x="197643" y="752475"/>
                </a:lnTo>
                <a:lnTo>
                  <a:pt x="183356" y="669131"/>
                </a:lnTo>
                <a:lnTo>
                  <a:pt x="152400" y="554831"/>
                </a:lnTo>
                <a:lnTo>
                  <a:pt x="121443" y="461962"/>
                </a:lnTo>
                <a:lnTo>
                  <a:pt x="64293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9" name="フリーフォーム 198">
            <a:extLst>
              <a:ext uri="{FF2B5EF4-FFF2-40B4-BE49-F238E27FC236}">
                <a16:creationId xmlns:a16="http://schemas.microsoft.com/office/drawing/2014/main" id="{BB88DBB7-CE90-4D48-BEE8-C10CC8983C6F}"/>
              </a:ext>
            </a:extLst>
          </p:cNvPr>
          <p:cNvSpPr/>
          <p:nvPr/>
        </p:nvSpPr>
        <p:spPr>
          <a:xfrm>
            <a:off x="2760663" y="2628900"/>
            <a:ext cx="795337" cy="588963"/>
          </a:xfrm>
          <a:custGeom>
            <a:avLst/>
            <a:gdLst>
              <a:gd name="connsiteX0" fmla="*/ 435769 w 795337"/>
              <a:gd name="connsiteY0" fmla="*/ 452438 h 588169"/>
              <a:gd name="connsiteX1" fmla="*/ 295275 w 795337"/>
              <a:gd name="connsiteY1" fmla="*/ 388144 h 588169"/>
              <a:gd name="connsiteX2" fmla="*/ 202406 w 795337"/>
              <a:gd name="connsiteY2" fmla="*/ 347663 h 588169"/>
              <a:gd name="connsiteX3" fmla="*/ 123825 w 795337"/>
              <a:gd name="connsiteY3" fmla="*/ 314325 h 588169"/>
              <a:gd name="connsiteX4" fmla="*/ 54769 w 795337"/>
              <a:gd name="connsiteY4" fmla="*/ 288131 h 588169"/>
              <a:gd name="connsiteX5" fmla="*/ 14287 w 795337"/>
              <a:gd name="connsiteY5" fmla="*/ 271463 h 588169"/>
              <a:gd name="connsiteX6" fmla="*/ 0 w 795337"/>
              <a:gd name="connsiteY6" fmla="*/ 261938 h 588169"/>
              <a:gd name="connsiteX7" fmla="*/ 7144 w 795337"/>
              <a:gd name="connsiteY7" fmla="*/ 228600 h 588169"/>
              <a:gd name="connsiteX8" fmla="*/ 26194 w 795337"/>
              <a:gd name="connsiteY8" fmla="*/ 150019 h 588169"/>
              <a:gd name="connsiteX9" fmla="*/ 38100 w 795337"/>
              <a:gd name="connsiteY9" fmla="*/ 116681 h 588169"/>
              <a:gd name="connsiteX10" fmla="*/ 47625 w 795337"/>
              <a:gd name="connsiteY10" fmla="*/ 109538 h 588169"/>
              <a:gd name="connsiteX11" fmla="*/ 90487 w 795337"/>
              <a:gd name="connsiteY11" fmla="*/ 85725 h 588169"/>
              <a:gd name="connsiteX12" fmla="*/ 161925 w 795337"/>
              <a:gd name="connsiteY12" fmla="*/ 35719 h 588169"/>
              <a:gd name="connsiteX13" fmla="*/ 197644 w 795337"/>
              <a:gd name="connsiteY13" fmla="*/ 0 h 588169"/>
              <a:gd name="connsiteX14" fmla="*/ 285750 w 795337"/>
              <a:gd name="connsiteY14" fmla="*/ 76200 h 588169"/>
              <a:gd name="connsiteX15" fmla="*/ 309562 w 795337"/>
              <a:gd name="connsiteY15" fmla="*/ 114300 h 588169"/>
              <a:gd name="connsiteX16" fmla="*/ 345281 w 795337"/>
              <a:gd name="connsiteY16" fmla="*/ 154781 h 588169"/>
              <a:gd name="connsiteX17" fmla="*/ 433387 w 795337"/>
              <a:gd name="connsiteY17" fmla="*/ 230981 h 588169"/>
              <a:gd name="connsiteX18" fmla="*/ 554831 w 795337"/>
              <a:gd name="connsiteY18" fmla="*/ 326231 h 588169"/>
              <a:gd name="connsiteX19" fmla="*/ 711994 w 795337"/>
              <a:gd name="connsiteY19" fmla="*/ 433388 h 588169"/>
              <a:gd name="connsiteX20" fmla="*/ 795337 w 795337"/>
              <a:gd name="connsiteY20" fmla="*/ 495300 h 588169"/>
              <a:gd name="connsiteX21" fmla="*/ 704850 w 795337"/>
              <a:gd name="connsiteY21" fmla="*/ 588169 h 588169"/>
              <a:gd name="connsiteX22" fmla="*/ 569119 w 795337"/>
              <a:gd name="connsiteY22" fmla="*/ 516731 h 588169"/>
              <a:gd name="connsiteX23" fmla="*/ 435769 w 795337"/>
              <a:gd name="connsiteY23" fmla="*/ 452438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95337" h="588169">
                <a:moveTo>
                  <a:pt x="435769" y="452438"/>
                </a:moveTo>
                <a:lnTo>
                  <a:pt x="295275" y="388144"/>
                </a:lnTo>
                <a:lnTo>
                  <a:pt x="202406" y="347663"/>
                </a:lnTo>
                <a:lnTo>
                  <a:pt x="123825" y="314325"/>
                </a:lnTo>
                <a:lnTo>
                  <a:pt x="54769" y="288131"/>
                </a:lnTo>
                <a:lnTo>
                  <a:pt x="14287" y="271463"/>
                </a:lnTo>
                <a:lnTo>
                  <a:pt x="0" y="261938"/>
                </a:lnTo>
                <a:lnTo>
                  <a:pt x="7144" y="228600"/>
                </a:lnTo>
                <a:lnTo>
                  <a:pt x="26194" y="150019"/>
                </a:lnTo>
                <a:lnTo>
                  <a:pt x="38100" y="116681"/>
                </a:lnTo>
                <a:lnTo>
                  <a:pt x="47625" y="109538"/>
                </a:lnTo>
                <a:lnTo>
                  <a:pt x="90487" y="85725"/>
                </a:lnTo>
                <a:lnTo>
                  <a:pt x="161925" y="35719"/>
                </a:lnTo>
                <a:lnTo>
                  <a:pt x="197644" y="0"/>
                </a:lnTo>
                <a:lnTo>
                  <a:pt x="285750" y="76200"/>
                </a:lnTo>
                <a:lnTo>
                  <a:pt x="309562" y="114300"/>
                </a:lnTo>
                <a:lnTo>
                  <a:pt x="345281" y="154781"/>
                </a:lnTo>
                <a:lnTo>
                  <a:pt x="433387" y="230981"/>
                </a:lnTo>
                <a:lnTo>
                  <a:pt x="554831" y="326231"/>
                </a:lnTo>
                <a:lnTo>
                  <a:pt x="711994" y="433388"/>
                </a:lnTo>
                <a:lnTo>
                  <a:pt x="795337" y="495300"/>
                </a:lnTo>
                <a:lnTo>
                  <a:pt x="704850" y="588169"/>
                </a:lnTo>
                <a:lnTo>
                  <a:pt x="569119" y="516731"/>
                </a:lnTo>
                <a:lnTo>
                  <a:pt x="435769" y="452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0" name="フリーフォーム 199">
            <a:extLst>
              <a:ext uri="{FF2B5EF4-FFF2-40B4-BE49-F238E27FC236}">
                <a16:creationId xmlns:a16="http://schemas.microsoft.com/office/drawing/2014/main" id="{3F4A8F72-3703-486D-A26A-759E52BA4BA2}"/>
              </a:ext>
            </a:extLst>
          </p:cNvPr>
          <p:cNvSpPr/>
          <p:nvPr/>
        </p:nvSpPr>
        <p:spPr>
          <a:xfrm>
            <a:off x="2784475" y="2019300"/>
            <a:ext cx="1628775" cy="1865313"/>
          </a:xfrm>
          <a:custGeom>
            <a:avLst/>
            <a:gdLst>
              <a:gd name="connsiteX0" fmla="*/ 1076325 w 1628775"/>
              <a:gd name="connsiteY0" fmla="*/ 533400 h 1864519"/>
              <a:gd name="connsiteX1" fmla="*/ 921544 w 1628775"/>
              <a:gd name="connsiteY1" fmla="*/ 723900 h 1864519"/>
              <a:gd name="connsiteX2" fmla="*/ 731044 w 1628775"/>
              <a:gd name="connsiteY2" fmla="*/ 952500 h 1864519"/>
              <a:gd name="connsiteX3" fmla="*/ 650082 w 1628775"/>
              <a:gd name="connsiteY3" fmla="*/ 1050131 h 1864519"/>
              <a:gd name="connsiteX4" fmla="*/ 500063 w 1628775"/>
              <a:gd name="connsiteY4" fmla="*/ 1243013 h 1864519"/>
              <a:gd name="connsiteX5" fmla="*/ 345282 w 1628775"/>
              <a:gd name="connsiteY5" fmla="*/ 1438275 h 1864519"/>
              <a:gd name="connsiteX6" fmla="*/ 183357 w 1628775"/>
              <a:gd name="connsiteY6" fmla="*/ 1631156 h 1864519"/>
              <a:gd name="connsiteX7" fmla="*/ 50007 w 1628775"/>
              <a:gd name="connsiteY7" fmla="*/ 1785938 h 1864519"/>
              <a:gd name="connsiteX8" fmla="*/ 0 w 1628775"/>
              <a:gd name="connsiteY8" fmla="*/ 1854994 h 1864519"/>
              <a:gd name="connsiteX9" fmla="*/ 123825 w 1628775"/>
              <a:gd name="connsiteY9" fmla="*/ 1864519 h 1864519"/>
              <a:gd name="connsiteX10" fmla="*/ 242888 w 1628775"/>
              <a:gd name="connsiteY10" fmla="*/ 1743075 h 1864519"/>
              <a:gd name="connsiteX11" fmla="*/ 442913 w 1628775"/>
              <a:gd name="connsiteY11" fmla="*/ 1535906 h 1864519"/>
              <a:gd name="connsiteX12" fmla="*/ 673894 w 1628775"/>
              <a:gd name="connsiteY12" fmla="*/ 1297781 h 1864519"/>
              <a:gd name="connsiteX13" fmla="*/ 869157 w 1628775"/>
              <a:gd name="connsiteY13" fmla="*/ 1095375 h 1864519"/>
              <a:gd name="connsiteX14" fmla="*/ 1054894 w 1628775"/>
              <a:gd name="connsiteY14" fmla="*/ 904875 h 1864519"/>
              <a:gd name="connsiteX15" fmla="*/ 1231107 w 1628775"/>
              <a:gd name="connsiteY15" fmla="*/ 719138 h 1864519"/>
              <a:gd name="connsiteX16" fmla="*/ 1431132 w 1628775"/>
              <a:gd name="connsiteY16" fmla="*/ 514350 h 1864519"/>
              <a:gd name="connsiteX17" fmla="*/ 1566863 w 1628775"/>
              <a:gd name="connsiteY17" fmla="*/ 376238 h 1864519"/>
              <a:gd name="connsiteX18" fmla="*/ 1609725 w 1628775"/>
              <a:gd name="connsiteY18" fmla="*/ 333375 h 1864519"/>
              <a:gd name="connsiteX19" fmla="*/ 1621632 w 1628775"/>
              <a:gd name="connsiteY19" fmla="*/ 316706 h 1864519"/>
              <a:gd name="connsiteX20" fmla="*/ 1628775 w 1628775"/>
              <a:gd name="connsiteY20" fmla="*/ 297656 h 1864519"/>
              <a:gd name="connsiteX21" fmla="*/ 1628775 w 1628775"/>
              <a:gd name="connsiteY21" fmla="*/ 276225 h 1864519"/>
              <a:gd name="connsiteX22" fmla="*/ 1616869 w 1628775"/>
              <a:gd name="connsiteY22" fmla="*/ 240506 h 1864519"/>
              <a:gd name="connsiteX23" fmla="*/ 1590675 w 1628775"/>
              <a:gd name="connsiteY23" fmla="*/ 200025 h 1864519"/>
              <a:gd name="connsiteX24" fmla="*/ 1557338 w 1628775"/>
              <a:gd name="connsiteY24" fmla="*/ 157163 h 1864519"/>
              <a:gd name="connsiteX25" fmla="*/ 1533525 w 1628775"/>
              <a:gd name="connsiteY25" fmla="*/ 130969 h 1864519"/>
              <a:gd name="connsiteX26" fmla="*/ 1512094 w 1628775"/>
              <a:gd name="connsiteY26" fmla="*/ 109538 h 1864519"/>
              <a:gd name="connsiteX27" fmla="*/ 1488282 w 1628775"/>
              <a:gd name="connsiteY27" fmla="*/ 90488 h 1864519"/>
              <a:gd name="connsiteX28" fmla="*/ 1462088 w 1628775"/>
              <a:gd name="connsiteY28" fmla="*/ 73819 h 1864519"/>
              <a:gd name="connsiteX29" fmla="*/ 1412082 w 1628775"/>
              <a:gd name="connsiteY29" fmla="*/ 45244 h 1864519"/>
              <a:gd name="connsiteX30" fmla="*/ 1347788 w 1628775"/>
              <a:gd name="connsiteY30" fmla="*/ 21431 h 1864519"/>
              <a:gd name="connsiteX31" fmla="*/ 1302544 w 1628775"/>
              <a:gd name="connsiteY31" fmla="*/ 7144 h 1864519"/>
              <a:gd name="connsiteX32" fmla="*/ 1273969 w 1628775"/>
              <a:gd name="connsiteY32" fmla="*/ 2381 h 1864519"/>
              <a:gd name="connsiteX33" fmla="*/ 1257300 w 1628775"/>
              <a:gd name="connsiteY33" fmla="*/ 0 h 1864519"/>
              <a:gd name="connsiteX34" fmla="*/ 1240632 w 1628775"/>
              <a:gd name="connsiteY34" fmla="*/ 2381 h 1864519"/>
              <a:gd name="connsiteX35" fmla="*/ 1233488 w 1628775"/>
              <a:gd name="connsiteY35" fmla="*/ 7144 h 1864519"/>
              <a:gd name="connsiteX36" fmla="*/ 1233488 w 1628775"/>
              <a:gd name="connsiteY36" fmla="*/ 14288 h 1864519"/>
              <a:gd name="connsiteX37" fmla="*/ 1235869 w 1628775"/>
              <a:gd name="connsiteY37" fmla="*/ 26194 h 1864519"/>
              <a:gd name="connsiteX38" fmla="*/ 1245394 w 1628775"/>
              <a:gd name="connsiteY38" fmla="*/ 42863 h 1864519"/>
              <a:gd name="connsiteX39" fmla="*/ 1278732 w 1628775"/>
              <a:gd name="connsiteY39" fmla="*/ 78581 h 1864519"/>
              <a:gd name="connsiteX40" fmla="*/ 1302544 w 1628775"/>
              <a:gd name="connsiteY40" fmla="*/ 107156 h 1864519"/>
              <a:gd name="connsiteX41" fmla="*/ 1309688 w 1628775"/>
              <a:gd name="connsiteY41" fmla="*/ 121444 h 1864519"/>
              <a:gd name="connsiteX42" fmla="*/ 1312069 w 1628775"/>
              <a:gd name="connsiteY42" fmla="*/ 147638 h 1864519"/>
              <a:gd name="connsiteX43" fmla="*/ 1302544 w 1628775"/>
              <a:gd name="connsiteY43" fmla="*/ 188119 h 1864519"/>
              <a:gd name="connsiteX44" fmla="*/ 1254919 w 1628775"/>
              <a:gd name="connsiteY44" fmla="*/ 280988 h 1864519"/>
              <a:gd name="connsiteX45" fmla="*/ 1221582 w 1628775"/>
              <a:gd name="connsiteY45" fmla="*/ 335756 h 1864519"/>
              <a:gd name="connsiteX46" fmla="*/ 1154907 w 1628775"/>
              <a:gd name="connsiteY46" fmla="*/ 433388 h 1864519"/>
              <a:gd name="connsiteX47" fmla="*/ 1076325 w 1628775"/>
              <a:gd name="connsiteY47" fmla="*/ 533400 h 186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28775" h="1864519">
                <a:moveTo>
                  <a:pt x="1076325" y="533400"/>
                </a:moveTo>
                <a:lnTo>
                  <a:pt x="921544" y="723900"/>
                </a:lnTo>
                <a:lnTo>
                  <a:pt x="731044" y="952500"/>
                </a:lnTo>
                <a:lnTo>
                  <a:pt x="650082" y="1050131"/>
                </a:lnTo>
                <a:lnTo>
                  <a:pt x="500063" y="1243013"/>
                </a:lnTo>
                <a:lnTo>
                  <a:pt x="345282" y="1438275"/>
                </a:lnTo>
                <a:lnTo>
                  <a:pt x="183357" y="1631156"/>
                </a:lnTo>
                <a:lnTo>
                  <a:pt x="50007" y="1785938"/>
                </a:lnTo>
                <a:lnTo>
                  <a:pt x="0" y="1854994"/>
                </a:lnTo>
                <a:lnTo>
                  <a:pt x="123825" y="1864519"/>
                </a:lnTo>
                <a:lnTo>
                  <a:pt x="242888" y="1743075"/>
                </a:lnTo>
                <a:lnTo>
                  <a:pt x="442913" y="1535906"/>
                </a:lnTo>
                <a:lnTo>
                  <a:pt x="673894" y="1297781"/>
                </a:lnTo>
                <a:lnTo>
                  <a:pt x="869157" y="1095375"/>
                </a:lnTo>
                <a:lnTo>
                  <a:pt x="1054894" y="904875"/>
                </a:lnTo>
                <a:lnTo>
                  <a:pt x="1231107" y="719138"/>
                </a:lnTo>
                <a:lnTo>
                  <a:pt x="1431132" y="514350"/>
                </a:lnTo>
                <a:lnTo>
                  <a:pt x="1566863" y="376238"/>
                </a:lnTo>
                <a:lnTo>
                  <a:pt x="1609725" y="333375"/>
                </a:lnTo>
                <a:lnTo>
                  <a:pt x="1621632" y="316706"/>
                </a:lnTo>
                <a:lnTo>
                  <a:pt x="1628775" y="297656"/>
                </a:lnTo>
                <a:lnTo>
                  <a:pt x="1628775" y="276225"/>
                </a:lnTo>
                <a:lnTo>
                  <a:pt x="1616869" y="240506"/>
                </a:lnTo>
                <a:lnTo>
                  <a:pt x="1590675" y="200025"/>
                </a:lnTo>
                <a:lnTo>
                  <a:pt x="1557338" y="157163"/>
                </a:lnTo>
                <a:lnTo>
                  <a:pt x="1533525" y="130969"/>
                </a:lnTo>
                <a:lnTo>
                  <a:pt x="1512094" y="109538"/>
                </a:lnTo>
                <a:lnTo>
                  <a:pt x="1488282" y="90488"/>
                </a:lnTo>
                <a:lnTo>
                  <a:pt x="1462088" y="73819"/>
                </a:lnTo>
                <a:lnTo>
                  <a:pt x="1412082" y="45244"/>
                </a:lnTo>
                <a:lnTo>
                  <a:pt x="1347788" y="21431"/>
                </a:lnTo>
                <a:lnTo>
                  <a:pt x="1302544" y="7144"/>
                </a:lnTo>
                <a:lnTo>
                  <a:pt x="1273969" y="2381"/>
                </a:lnTo>
                <a:lnTo>
                  <a:pt x="1257300" y="0"/>
                </a:lnTo>
                <a:lnTo>
                  <a:pt x="1240632" y="2381"/>
                </a:lnTo>
                <a:lnTo>
                  <a:pt x="1233488" y="7144"/>
                </a:lnTo>
                <a:lnTo>
                  <a:pt x="1233488" y="14288"/>
                </a:lnTo>
                <a:lnTo>
                  <a:pt x="1235869" y="26194"/>
                </a:lnTo>
                <a:lnTo>
                  <a:pt x="1245394" y="42863"/>
                </a:lnTo>
                <a:lnTo>
                  <a:pt x="1278732" y="78581"/>
                </a:lnTo>
                <a:lnTo>
                  <a:pt x="1302544" y="107156"/>
                </a:lnTo>
                <a:lnTo>
                  <a:pt x="1309688" y="121444"/>
                </a:lnTo>
                <a:lnTo>
                  <a:pt x="1312069" y="147638"/>
                </a:lnTo>
                <a:lnTo>
                  <a:pt x="1302544" y="188119"/>
                </a:lnTo>
                <a:lnTo>
                  <a:pt x="1254919" y="280988"/>
                </a:lnTo>
                <a:lnTo>
                  <a:pt x="1221582" y="335756"/>
                </a:lnTo>
                <a:lnTo>
                  <a:pt x="1154907" y="433388"/>
                </a:lnTo>
                <a:lnTo>
                  <a:pt x="1076325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1" name="フリーフォーム 200">
            <a:extLst>
              <a:ext uri="{FF2B5EF4-FFF2-40B4-BE49-F238E27FC236}">
                <a16:creationId xmlns:a16="http://schemas.microsoft.com/office/drawing/2014/main" id="{D5D9E9BA-A965-4514-89F6-A6D65AEAB7DE}"/>
              </a:ext>
            </a:extLst>
          </p:cNvPr>
          <p:cNvSpPr/>
          <p:nvPr/>
        </p:nvSpPr>
        <p:spPr>
          <a:xfrm>
            <a:off x="2738438" y="3586163"/>
            <a:ext cx="1490662" cy="528637"/>
          </a:xfrm>
          <a:custGeom>
            <a:avLst/>
            <a:gdLst>
              <a:gd name="connsiteX0" fmla="*/ 833437 w 1490662"/>
              <a:gd name="connsiteY0" fmla="*/ 150018 h 528637"/>
              <a:gd name="connsiteX1" fmla="*/ 690562 w 1490662"/>
              <a:gd name="connsiteY1" fmla="*/ 183356 h 528637"/>
              <a:gd name="connsiteX2" fmla="*/ 550068 w 1490662"/>
              <a:gd name="connsiteY2" fmla="*/ 211931 h 528637"/>
              <a:gd name="connsiteX3" fmla="*/ 431006 w 1490662"/>
              <a:gd name="connsiteY3" fmla="*/ 233362 h 528637"/>
              <a:gd name="connsiteX4" fmla="*/ 338137 w 1490662"/>
              <a:gd name="connsiteY4" fmla="*/ 242887 h 528637"/>
              <a:gd name="connsiteX5" fmla="*/ 264318 w 1490662"/>
              <a:gd name="connsiteY5" fmla="*/ 247650 h 528637"/>
              <a:gd name="connsiteX6" fmla="*/ 207168 w 1490662"/>
              <a:gd name="connsiteY6" fmla="*/ 242887 h 528637"/>
              <a:gd name="connsiteX7" fmla="*/ 119062 w 1490662"/>
              <a:gd name="connsiteY7" fmla="*/ 197643 h 528637"/>
              <a:gd name="connsiteX8" fmla="*/ 83343 w 1490662"/>
              <a:gd name="connsiteY8" fmla="*/ 209550 h 528637"/>
              <a:gd name="connsiteX9" fmla="*/ 40481 w 1490662"/>
              <a:gd name="connsiteY9" fmla="*/ 230981 h 528637"/>
              <a:gd name="connsiteX10" fmla="*/ 16668 w 1490662"/>
              <a:gd name="connsiteY10" fmla="*/ 247650 h 528637"/>
              <a:gd name="connsiteX11" fmla="*/ 7143 w 1490662"/>
              <a:gd name="connsiteY11" fmla="*/ 257175 h 528637"/>
              <a:gd name="connsiteX12" fmla="*/ 0 w 1490662"/>
              <a:gd name="connsiteY12" fmla="*/ 276225 h 528637"/>
              <a:gd name="connsiteX13" fmla="*/ 0 w 1490662"/>
              <a:gd name="connsiteY13" fmla="*/ 295275 h 528637"/>
              <a:gd name="connsiteX14" fmla="*/ 19050 w 1490662"/>
              <a:gd name="connsiteY14" fmla="*/ 335756 h 528637"/>
              <a:gd name="connsiteX15" fmla="*/ 52387 w 1490662"/>
              <a:gd name="connsiteY15" fmla="*/ 388143 h 528637"/>
              <a:gd name="connsiteX16" fmla="*/ 69056 w 1490662"/>
              <a:gd name="connsiteY16" fmla="*/ 411956 h 528637"/>
              <a:gd name="connsiteX17" fmla="*/ 90487 w 1490662"/>
              <a:gd name="connsiteY17" fmla="*/ 435768 h 528637"/>
              <a:gd name="connsiteX18" fmla="*/ 133350 w 1490662"/>
              <a:gd name="connsiteY18" fmla="*/ 473868 h 528637"/>
              <a:gd name="connsiteX19" fmla="*/ 183356 w 1490662"/>
              <a:gd name="connsiteY19" fmla="*/ 507206 h 528637"/>
              <a:gd name="connsiteX20" fmla="*/ 211931 w 1490662"/>
              <a:gd name="connsiteY20" fmla="*/ 521493 h 528637"/>
              <a:gd name="connsiteX21" fmla="*/ 238125 w 1490662"/>
              <a:gd name="connsiteY21" fmla="*/ 528637 h 528637"/>
              <a:gd name="connsiteX22" fmla="*/ 247650 w 1490662"/>
              <a:gd name="connsiteY22" fmla="*/ 528637 h 528637"/>
              <a:gd name="connsiteX23" fmla="*/ 283368 w 1490662"/>
              <a:gd name="connsiteY23" fmla="*/ 504825 h 528637"/>
              <a:gd name="connsiteX24" fmla="*/ 369093 w 1490662"/>
              <a:gd name="connsiteY24" fmla="*/ 464343 h 528637"/>
              <a:gd name="connsiteX25" fmla="*/ 488156 w 1490662"/>
              <a:gd name="connsiteY25" fmla="*/ 421481 h 528637"/>
              <a:gd name="connsiteX26" fmla="*/ 609600 w 1490662"/>
              <a:gd name="connsiteY26" fmla="*/ 385762 h 528637"/>
              <a:gd name="connsiteX27" fmla="*/ 731043 w 1490662"/>
              <a:gd name="connsiteY27" fmla="*/ 350043 h 528637"/>
              <a:gd name="connsiteX28" fmla="*/ 990600 w 1490662"/>
              <a:gd name="connsiteY28" fmla="*/ 278606 h 528637"/>
              <a:gd name="connsiteX29" fmla="*/ 1223962 w 1490662"/>
              <a:gd name="connsiteY29" fmla="*/ 192881 h 528637"/>
              <a:gd name="connsiteX30" fmla="*/ 1490662 w 1490662"/>
              <a:gd name="connsiteY30" fmla="*/ 95250 h 528637"/>
              <a:gd name="connsiteX31" fmla="*/ 1445418 w 1490662"/>
              <a:gd name="connsiteY31" fmla="*/ 0 h 528637"/>
              <a:gd name="connsiteX32" fmla="*/ 1316831 w 1490662"/>
              <a:gd name="connsiteY32" fmla="*/ 21431 h 528637"/>
              <a:gd name="connsiteX33" fmla="*/ 1123950 w 1490662"/>
              <a:gd name="connsiteY33" fmla="*/ 73818 h 528637"/>
              <a:gd name="connsiteX34" fmla="*/ 833437 w 1490662"/>
              <a:gd name="connsiteY34" fmla="*/ 150018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90662" h="528637">
                <a:moveTo>
                  <a:pt x="833437" y="150018"/>
                </a:moveTo>
                <a:lnTo>
                  <a:pt x="690562" y="183356"/>
                </a:lnTo>
                <a:lnTo>
                  <a:pt x="550068" y="211931"/>
                </a:lnTo>
                <a:lnTo>
                  <a:pt x="431006" y="233362"/>
                </a:lnTo>
                <a:lnTo>
                  <a:pt x="338137" y="242887"/>
                </a:lnTo>
                <a:lnTo>
                  <a:pt x="264318" y="247650"/>
                </a:lnTo>
                <a:lnTo>
                  <a:pt x="207168" y="242887"/>
                </a:lnTo>
                <a:lnTo>
                  <a:pt x="119062" y="197643"/>
                </a:lnTo>
                <a:lnTo>
                  <a:pt x="83343" y="209550"/>
                </a:lnTo>
                <a:lnTo>
                  <a:pt x="40481" y="230981"/>
                </a:lnTo>
                <a:lnTo>
                  <a:pt x="16668" y="247650"/>
                </a:lnTo>
                <a:lnTo>
                  <a:pt x="7143" y="257175"/>
                </a:lnTo>
                <a:lnTo>
                  <a:pt x="0" y="276225"/>
                </a:lnTo>
                <a:lnTo>
                  <a:pt x="0" y="295275"/>
                </a:lnTo>
                <a:lnTo>
                  <a:pt x="19050" y="335756"/>
                </a:lnTo>
                <a:lnTo>
                  <a:pt x="52387" y="388143"/>
                </a:lnTo>
                <a:lnTo>
                  <a:pt x="69056" y="411956"/>
                </a:lnTo>
                <a:lnTo>
                  <a:pt x="90487" y="435768"/>
                </a:lnTo>
                <a:lnTo>
                  <a:pt x="133350" y="473868"/>
                </a:lnTo>
                <a:lnTo>
                  <a:pt x="183356" y="507206"/>
                </a:lnTo>
                <a:lnTo>
                  <a:pt x="211931" y="521493"/>
                </a:lnTo>
                <a:lnTo>
                  <a:pt x="238125" y="528637"/>
                </a:lnTo>
                <a:lnTo>
                  <a:pt x="247650" y="528637"/>
                </a:lnTo>
                <a:lnTo>
                  <a:pt x="283368" y="504825"/>
                </a:lnTo>
                <a:lnTo>
                  <a:pt x="369093" y="464343"/>
                </a:lnTo>
                <a:lnTo>
                  <a:pt x="488156" y="421481"/>
                </a:lnTo>
                <a:lnTo>
                  <a:pt x="609600" y="385762"/>
                </a:lnTo>
                <a:lnTo>
                  <a:pt x="731043" y="350043"/>
                </a:lnTo>
                <a:lnTo>
                  <a:pt x="990600" y="278606"/>
                </a:lnTo>
                <a:lnTo>
                  <a:pt x="1223962" y="192881"/>
                </a:lnTo>
                <a:lnTo>
                  <a:pt x="1490662" y="95250"/>
                </a:lnTo>
                <a:lnTo>
                  <a:pt x="1445418" y="0"/>
                </a:lnTo>
                <a:lnTo>
                  <a:pt x="1316831" y="21431"/>
                </a:lnTo>
                <a:lnTo>
                  <a:pt x="1123950" y="73818"/>
                </a:lnTo>
                <a:lnTo>
                  <a:pt x="833437" y="1500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2" name="フリーフォーム 201">
            <a:extLst>
              <a:ext uri="{FF2B5EF4-FFF2-40B4-BE49-F238E27FC236}">
                <a16:creationId xmlns:a16="http://schemas.microsoft.com/office/drawing/2014/main" id="{A16180CB-A212-4B63-B233-B6708FA02561}"/>
              </a:ext>
            </a:extLst>
          </p:cNvPr>
          <p:cNvSpPr/>
          <p:nvPr/>
        </p:nvSpPr>
        <p:spPr>
          <a:xfrm>
            <a:off x="3884613" y="3262313"/>
            <a:ext cx="547687" cy="814387"/>
          </a:xfrm>
          <a:custGeom>
            <a:avLst/>
            <a:gdLst>
              <a:gd name="connsiteX0" fmla="*/ 102394 w 547687"/>
              <a:gd name="connsiteY0" fmla="*/ 216693 h 814387"/>
              <a:gd name="connsiteX1" fmla="*/ 35719 w 547687"/>
              <a:gd name="connsiteY1" fmla="*/ 97631 h 814387"/>
              <a:gd name="connsiteX2" fmla="*/ 4762 w 547687"/>
              <a:gd name="connsiteY2" fmla="*/ 38100 h 814387"/>
              <a:gd name="connsiteX3" fmla="*/ 0 w 547687"/>
              <a:gd name="connsiteY3" fmla="*/ 19050 h 814387"/>
              <a:gd name="connsiteX4" fmla="*/ 0 w 547687"/>
              <a:gd name="connsiteY4" fmla="*/ 11906 h 814387"/>
              <a:gd name="connsiteX5" fmla="*/ 4762 w 547687"/>
              <a:gd name="connsiteY5" fmla="*/ 0 h 814387"/>
              <a:gd name="connsiteX6" fmla="*/ 26194 w 547687"/>
              <a:gd name="connsiteY6" fmla="*/ 0 h 814387"/>
              <a:gd name="connsiteX7" fmla="*/ 76200 w 547687"/>
              <a:gd name="connsiteY7" fmla="*/ 23812 h 814387"/>
              <a:gd name="connsiteX8" fmla="*/ 200025 w 547687"/>
              <a:gd name="connsiteY8" fmla="*/ 102393 h 814387"/>
              <a:gd name="connsiteX9" fmla="*/ 400050 w 547687"/>
              <a:gd name="connsiteY9" fmla="*/ 233362 h 814387"/>
              <a:gd name="connsiteX10" fmla="*/ 450056 w 547687"/>
              <a:gd name="connsiteY10" fmla="*/ 271462 h 814387"/>
              <a:gd name="connsiteX11" fmla="*/ 461962 w 547687"/>
              <a:gd name="connsiteY11" fmla="*/ 285750 h 814387"/>
              <a:gd name="connsiteX12" fmla="*/ 481012 w 547687"/>
              <a:gd name="connsiteY12" fmla="*/ 326231 h 814387"/>
              <a:gd name="connsiteX13" fmla="*/ 511969 w 547687"/>
              <a:gd name="connsiteY13" fmla="*/ 407193 h 814387"/>
              <a:gd name="connsiteX14" fmla="*/ 528637 w 547687"/>
              <a:gd name="connsiteY14" fmla="*/ 466725 h 814387"/>
              <a:gd name="connsiteX15" fmla="*/ 542925 w 547687"/>
              <a:gd name="connsiteY15" fmla="*/ 533400 h 814387"/>
              <a:gd name="connsiteX16" fmla="*/ 547687 w 547687"/>
              <a:gd name="connsiteY16" fmla="*/ 604837 h 814387"/>
              <a:gd name="connsiteX17" fmla="*/ 547687 w 547687"/>
              <a:gd name="connsiteY17" fmla="*/ 671512 h 814387"/>
              <a:gd name="connsiteX18" fmla="*/ 547687 w 547687"/>
              <a:gd name="connsiteY18" fmla="*/ 731043 h 814387"/>
              <a:gd name="connsiteX19" fmla="*/ 545306 w 547687"/>
              <a:gd name="connsiteY19" fmla="*/ 757237 h 814387"/>
              <a:gd name="connsiteX20" fmla="*/ 533400 w 547687"/>
              <a:gd name="connsiteY20" fmla="*/ 781050 h 814387"/>
              <a:gd name="connsiteX21" fmla="*/ 509587 w 547687"/>
              <a:gd name="connsiteY21" fmla="*/ 802481 h 814387"/>
              <a:gd name="connsiteX22" fmla="*/ 483394 w 547687"/>
              <a:gd name="connsiteY22" fmla="*/ 812006 h 814387"/>
              <a:gd name="connsiteX23" fmla="*/ 461962 w 547687"/>
              <a:gd name="connsiteY23" fmla="*/ 814387 h 814387"/>
              <a:gd name="connsiteX24" fmla="*/ 435769 w 547687"/>
              <a:gd name="connsiteY24" fmla="*/ 804862 h 814387"/>
              <a:gd name="connsiteX25" fmla="*/ 411956 w 547687"/>
              <a:gd name="connsiteY25" fmla="*/ 792956 h 814387"/>
              <a:gd name="connsiteX26" fmla="*/ 378619 w 547687"/>
              <a:gd name="connsiteY26" fmla="*/ 762000 h 814387"/>
              <a:gd name="connsiteX27" fmla="*/ 357187 w 547687"/>
              <a:gd name="connsiteY27" fmla="*/ 726281 h 814387"/>
              <a:gd name="connsiteX28" fmla="*/ 309562 w 547687"/>
              <a:gd name="connsiteY28" fmla="*/ 616743 h 814387"/>
              <a:gd name="connsiteX29" fmla="*/ 261937 w 547687"/>
              <a:gd name="connsiteY29" fmla="*/ 511968 h 814387"/>
              <a:gd name="connsiteX30" fmla="*/ 219075 w 547687"/>
              <a:gd name="connsiteY30" fmla="*/ 426243 h 814387"/>
              <a:gd name="connsiteX31" fmla="*/ 102394 w 547687"/>
              <a:gd name="connsiteY31" fmla="*/ 216693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7687" h="814387">
                <a:moveTo>
                  <a:pt x="102394" y="216693"/>
                </a:moveTo>
                <a:lnTo>
                  <a:pt x="35719" y="97631"/>
                </a:lnTo>
                <a:lnTo>
                  <a:pt x="4762" y="38100"/>
                </a:lnTo>
                <a:lnTo>
                  <a:pt x="0" y="19050"/>
                </a:lnTo>
                <a:lnTo>
                  <a:pt x="0" y="11906"/>
                </a:lnTo>
                <a:lnTo>
                  <a:pt x="4762" y="0"/>
                </a:lnTo>
                <a:lnTo>
                  <a:pt x="26194" y="0"/>
                </a:lnTo>
                <a:lnTo>
                  <a:pt x="76200" y="23812"/>
                </a:lnTo>
                <a:lnTo>
                  <a:pt x="200025" y="102393"/>
                </a:lnTo>
                <a:lnTo>
                  <a:pt x="400050" y="233362"/>
                </a:lnTo>
                <a:lnTo>
                  <a:pt x="450056" y="271462"/>
                </a:lnTo>
                <a:lnTo>
                  <a:pt x="461962" y="285750"/>
                </a:lnTo>
                <a:lnTo>
                  <a:pt x="481012" y="326231"/>
                </a:lnTo>
                <a:lnTo>
                  <a:pt x="511969" y="407193"/>
                </a:lnTo>
                <a:lnTo>
                  <a:pt x="528637" y="466725"/>
                </a:lnTo>
                <a:lnTo>
                  <a:pt x="542925" y="533400"/>
                </a:lnTo>
                <a:lnTo>
                  <a:pt x="547687" y="604837"/>
                </a:lnTo>
                <a:lnTo>
                  <a:pt x="547687" y="671512"/>
                </a:lnTo>
                <a:lnTo>
                  <a:pt x="547687" y="731043"/>
                </a:lnTo>
                <a:lnTo>
                  <a:pt x="545306" y="757237"/>
                </a:lnTo>
                <a:lnTo>
                  <a:pt x="533400" y="781050"/>
                </a:lnTo>
                <a:lnTo>
                  <a:pt x="509587" y="802481"/>
                </a:lnTo>
                <a:lnTo>
                  <a:pt x="483394" y="812006"/>
                </a:lnTo>
                <a:lnTo>
                  <a:pt x="461962" y="814387"/>
                </a:lnTo>
                <a:lnTo>
                  <a:pt x="435769" y="804862"/>
                </a:lnTo>
                <a:lnTo>
                  <a:pt x="411956" y="792956"/>
                </a:lnTo>
                <a:lnTo>
                  <a:pt x="378619" y="762000"/>
                </a:lnTo>
                <a:lnTo>
                  <a:pt x="357187" y="726281"/>
                </a:lnTo>
                <a:lnTo>
                  <a:pt x="309562" y="616743"/>
                </a:lnTo>
                <a:lnTo>
                  <a:pt x="261937" y="511968"/>
                </a:lnTo>
                <a:lnTo>
                  <a:pt x="219075" y="426243"/>
                </a:lnTo>
                <a:lnTo>
                  <a:pt x="102394" y="2166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8" name="フリーフォーム 207">
            <a:extLst>
              <a:ext uri="{FF2B5EF4-FFF2-40B4-BE49-F238E27FC236}">
                <a16:creationId xmlns:a16="http://schemas.microsoft.com/office/drawing/2014/main" id="{68B2B74C-791E-4899-A544-50473E623463}"/>
              </a:ext>
            </a:extLst>
          </p:cNvPr>
          <p:cNvSpPr/>
          <p:nvPr/>
        </p:nvSpPr>
        <p:spPr>
          <a:xfrm rot="16200000">
            <a:off x="2492375" y="4738688"/>
            <a:ext cx="2173287" cy="369888"/>
          </a:xfrm>
          <a:custGeom>
            <a:avLst/>
            <a:gdLst>
              <a:gd name="connsiteX0" fmla="*/ 976312 w 2174081"/>
              <a:gd name="connsiteY0" fmla="*/ 92868 h 369093"/>
              <a:gd name="connsiteX1" fmla="*/ 1450181 w 2174081"/>
              <a:gd name="connsiteY1" fmla="*/ 107156 h 369093"/>
              <a:gd name="connsiteX2" fmla="*/ 1957387 w 2174081"/>
              <a:gd name="connsiteY2" fmla="*/ 121443 h 369093"/>
              <a:gd name="connsiteX3" fmla="*/ 1997868 w 2174081"/>
              <a:gd name="connsiteY3" fmla="*/ 121443 h 369093"/>
              <a:gd name="connsiteX4" fmla="*/ 2021681 w 2174081"/>
              <a:gd name="connsiteY4" fmla="*/ 111918 h 369093"/>
              <a:gd name="connsiteX5" fmla="*/ 2055018 w 2174081"/>
              <a:gd name="connsiteY5" fmla="*/ 80962 h 369093"/>
              <a:gd name="connsiteX6" fmla="*/ 2097881 w 2174081"/>
              <a:gd name="connsiteY6" fmla="*/ 0 h 369093"/>
              <a:gd name="connsiteX7" fmla="*/ 2174081 w 2174081"/>
              <a:gd name="connsiteY7" fmla="*/ 252412 h 369093"/>
              <a:gd name="connsiteX8" fmla="*/ 2119312 w 2174081"/>
              <a:gd name="connsiteY8" fmla="*/ 326231 h 369093"/>
              <a:gd name="connsiteX9" fmla="*/ 2095500 w 2174081"/>
              <a:gd name="connsiteY9" fmla="*/ 352425 h 369093"/>
              <a:gd name="connsiteX10" fmla="*/ 2078831 w 2174081"/>
              <a:gd name="connsiteY10" fmla="*/ 364331 h 369093"/>
              <a:gd name="connsiteX11" fmla="*/ 2064543 w 2174081"/>
              <a:gd name="connsiteY11" fmla="*/ 369093 h 369093"/>
              <a:gd name="connsiteX12" fmla="*/ 2016918 w 2174081"/>
              <a:gd name="connsiteY12" fmla="*/ 361950 h 369093"/>
              <a:gd name="connsiteX13" fmla="*/ 1835943 w 2174081"/>
              <a:gd name="connsiteY13" fmla="*/ 342900 h 369093"/>
              <a:gd name="connsiteX14" fmla="*/ 1624012 w 2174081"/>
              <a:gd name="connsiteY14" fmla="*/ 326231 h 369093"/>
              <a:gd name="connsiteX15" fmla="*/ 1373981 w 2174081"/>
              <a:gd name="connsiteY15" fmla="*/ 319087 h 369093"/>
              <a:gd name="connsiteX16" fmla="*/ 1107281 w 2174081"/>
              <a:gd name="connsiteY16" fmla="*/ 321468 h 369093"/>
              <a:gd name="connsiteX17" fmla="*/ 866775 w 2174081"/>
              <a:gd name="connsiteY17" fmla="*/ 326231 h 369093"/>
              <a:gd name="connsiteX18" fmla="*/ 647700 w 2174081"/>
              <a:gd name="connsiteY18" fmla="*/ 330993 h 369093"/>
              <a:gd name="connsiteX19" fmla="*/ 526256 w 2174081"/>
              <a:gd name="connsiteY19" fmla="*/ 330993 h 369093"/>
              <a:gd name="connsiteX20" fmla="*/ 369093 w 2174081"/>
              <a:gd name="connsiteY20" fmla="*/ 326231 h 369093"/>
              <a:gd name="connsiteX21" fmla="*/ 209550 w 2174081"/>
              <a:gd name="connsiteY21" fmla="*/ 314325 h 369093"/>
              <a:gd name="connsiteX22" fmla="*/ 64293 w 2174081"/>
              <a:gd name="connsiteY22" fmla="*/ 292893 h 369093"/>
              <a:gd name="connsiteX23" fmla="*/ 21431 w 2174081"/>
              <a:gd name="connsiteY23" fmla="*/ 283368 h 369093"/>
              <a:gd name="connsiteX24" fmla="*/ 14287 w 2174081"/>
              <a:gd name="connsiteY24" fmla="*/ 276225 h 369093"/>
              <a:gd name="connsiteX25" fmla="*/ 4762 w 2174081"/>
              <a:gd name="connsiteY25" fmla="*/ 252412 h 369093"/>
              <a:gd name="connsiteX26" fmla="*/ 0 w 2174081"/>
              <a:gd name="connsiteY26" fmla="*/ 207168 h 369093"/>
              <a:gd name="connsiteX27" fmla="*/ 2381 w 2174081"/>
              <a:gd name="connsiteY27" fmla="*/ 164306 h 369093"/>
              <a:gd name="connsiteX28" fmla="*/ 11906 w 2174081"/>
              <a:gd name="connsiteY28" fmla="*/ 135731 h 369093"/>
              <a:gd name="connsiteX29" fmla="*/ 33337 w 2174081"/>
              <a:gd name="connsiteY29" fmla="*/ 107156 h 369093"/>
              <a:gd name="connsiteX30" fmla="*/ 57150 w 2174081"/>
              <a:gd name="connsiteY30" fmla="*/ 88106 h 369093"/>
              <a:gd name="connsiteX31" fmla="*/ 107156 w 2174081"/>
              <a:gd name="connsiteY31" fmla="*/ 69056 h 369093"/>
              <a:gd name="connsiteX32" fmla="*/ 159543 w 2174081"/>
              <a:gd name="connsiteY32" fmla="*/ 52387 h 369093"/>
              <a:gd name="connsiteX33" fmla="*/ 235743 w 2174081"/>
              <a:gd name="connsiteY33" fmla="*/ 40481 h 369093"/>
              <a:gd name="connsiteX34" fmla="*/ 300037 w 2174081"/>
              <a:gd name="connsiteY34" fmla="*/ 33337 h 369093"/>
              <a:gd name="connsiteX35" fmla="*/ 333375 w 2174081"/>
              <a:gd name="connsiteY35" fmla="*/ 33337 h 369093"/>
              <a:gd name="connsiteX36" fmla="*/ 392906 w 2174081"/>
              <a:gd name="connsiteY36" fmla="*/ 42862 h 369093"/>
              <a:gd name="connsiteX37" fmla="*/ 557212 w 2174081"/>
              <a:gd name="connsiteY37" fmla="*/ 66675 h 369093"/>
              <a:gd name="connsiteX38" fmla="*/ 690562 w 2174081"/>
              <a:gd name="connsiteY38" fmla="*/ 78581 h 369093"/>
              <a:gd name="connsiteX39" fmla="*/ 976312 w 2174081"/>
              <a:gd name="connsiteY39" fmla="*/ 92868 h 369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74081" h="369093">
                <a:moveTo>
                  <a:pt x="976312" y="92868"/>
                </a:moveTo>
                <a:lnTo>
                  <a:pt x="1450181" y="107156"/>
                </a:lnTo>
                <a:lnTo>
                  <a:pt x="1957387" y="121443"/>
                </a:lnTo>
                <a:lnTo>
                  <a:pt x="1997868" y="121443"/>
                </a:lnTo>
                <a:lnTo>
                  <a:pt x="2021681" y="111918"/>
                </a:lnTo>
                <a:lnTo>
                  <a:pt x="2055018" y="80962"/>
                </a:lnTo>
                <a:lnTo>
                  <a:pt x="2097881" y="0"/>
                </a:lnTo>
                <a:lnTo>
                  <a:pt x="2174081" y="252412"/>
                </a:lnTo>
                <a:lnTo>
                  <a:pt x="2119312" y="326231"/>
                </a:lnTo>
                <a:lnTo>
                  <a:pt x="2095500" y="352425"/>
                </a:lnTo>
                <a:lnTo>
                  <a:pt x="2078831" y="364331"/>
                </a:lnTo>
                <a:lnTo>
                  <a:pt x="2064543" y="369093"/>
                </a:lnTo>
                <a:lnTo>
                  <a:pt x="2016918" y="361950"/>
                </a:lnTo>
                <a:lnTo>
                  <a:pt x="1835943" y="342900"/>
                </a:lnTo>
                <a:lnTo>
                  <a:pt x="1624012" y="326231"/>
                </a:lnTo>
                <a:lnTo>
                  <a:pt x="1373981" y="319087"/>
                </a:lnTo>
                <a:lnTo>
                  <a:pt x="1107281" y="321468"/>
                </a:lnTo>
                <a:lnTo>
                  <a:pt x="866775" y="326231"/>
                </a:lnTo>
                <a:lnTo>
                  <a:pt x="647700" y="330993"/>
                </a:lnTo>
                <a:lnTo>
                  <a:pt x="526256" y="330993"/>
                </a:lnTo>
                <a:lnTo>
                  <a:pt x="369093" y="326231"/>
                </a:lnTo>
                <a:lnTo>
                  <a:pt x="209550" y="314325"/>
                </a:lnTo>
                <a:lnTo>
                  <a:pt x="64293" y="292893"/>
                </a:lnTo>
                <a:lnTo>
                  <a:pt x="21431" y="283368"/>
                </a:lnTo>
                <a:lnTo>
                  <a:pt x="14287" y="276225"/>
                </a:lnTo>
                <a:lnTo>
                  <a:pt x="4762" y="252412"/>
                </a:lnTo>
                <a:lnTo>
                  <a:pt x="0" y="207168"/>
                </a:lnTo>
                <a:lnTo>
                  <a:pt x="2381" y="164306"/>
                </a:lnTo>
                <a:lnTo>
                  <a:pt x="11906" y="135731"/>
                </a:lnTo>
                <a:lnTo>
                  <a:pt x="33337" y="107156"/>
                </a:lnTo>
                <a:lnTo>
                  <a:pt x="57150" y="88106"/>
                </a:lnTo>
                <a:lnTo>
                  <a:pt x="107156" y="69056"/>
                </a:lnTo>
                <a:lnTo>
                  <a:pt x="159543" y="52387"/>
                </a:lnTo>
                <a:lnTo>
                  <a:pt x="235743" y="40481"/>
                </a:lnTo>
                <a:lnTo>
                  <a:pt x="300037" y="33337"/>
                </a:lnTo>
                <a:lnTo>
                  <a:pt x="333375" y="33337"/>
                </a:lnTo>
                <a:lnTo>
                  <a:pt x="392906" y="42862"/>
                </a:lnTo>
                <a:lnTo>
                  <a:pt x="557212" y="66675"/>
                </a:lnTo>
                <a:lnTo>
                  <a:pt x="690562" y="78581"/>
                </a:lnTo>
                <a:lnTo>
                  <a:pt x="976312" y="928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9" name="フリーフォーム 208">
            <a:extLst>
              <a:ext uri="{FF2B5EF4-FFF2-40B4-BE49-F238E27FC236}">
                <a16:creationId xmlns:a16="http://schemas.microsoft.com/office/drawing/2014/main" id="{6DB714DD-F20D-400F-995B-9BFF228C3E06}"/>
              </a:ext>
            </a:extLst>
          </p:cNvPr>
          <p:cNvSpPr/>
          <p:nvPr/>
        </p:nvSpPr>
        <p:spPr>
          <a:xfrm rot="16200000">
            <a:off x="3051175" y="3952875"/>
            <a:ext cx="3300413" cy="354013"/>
          </a:xfrm>
          <a:custGeom>
            <a:avLst/>
            <a:gdLst>
              <a:gd name="connsiteX0" fmla="*/ 1823357 w 3301092"/>
              <a:gd name="connsiteY0" fmla="*/ 334735 h 353785"/>
              <a:gd name="connsiteX1" fmla="*/ 1447800 w 3301092"/>
              <a:gd name="connsiteY1" fmla="*/ 329293 h 353785"/>
              <a:gd name="connsiteX2" fmla="*/ 1064078 w 3301092"/>
              <a:gd name="connsiteY2" fmla="*/ 323850 h 353785"/>
              <a:gd name="connsiteX3" fmla="*/ 767442 w 3301092"/>
              <a:gd name="connsiteY3" fmla="*/ 318407 h 353785"/>
              <a:gd name="connsiteX4" fmla="*/ 495300 w 3301092"/>
              <a:gd name="connsiteY4" fmla="*/ 312964 h 353785"/>
              <a:gd name="connsiteX5" fmla="*/ 236764 w 3301092"/>
              <a:gd name="connsiteY5" fmla="*/ 307521 h 353785"/>
              <a:gd name="connsiteX6" fmla="*/ 160564 w 3301092"/>
              <a:gd name="connsiteY6" fmla="*/ 304800 h 353785"/>
              <a:gd name="connsiteX7" fmla="*/ 106135 w 3301092"/>
              <a:gd name="connsiteY7" fmla="*/ 296635 h 353785"/>
              <a:gd name="connsiteX8" fmla="*/ 51707 w 3301092"/>
              <a:gd name="connsiteY8" fmla="*/ 277585 h 353785"/>
              <a:gd name="connsiteX9" fmla="*/ 27214 w 3301092"/>
              <a:gd name="connsiteY9" fmla="*/ 263978 h 353785"/>
              <a:gd name="connsiteX10" fmla="*/ 10885 w 3301092"/>
              <a:gd name="connsiteY10" fmla="*/ 242207 h 353785"/>
              <a:gd name="connsiteX11" fmla="*/ 0 w 3301092"/>
              <a:gd name="connsiteY11" fmla="*/ 209550 h 353785"/>
              <a:gd name="connsiteX12" fmla="*/ 0 w 3301092"/>
              <a:gd name="connsiteY12" fmla="*/ 174171 h 353785"/>
              <a:gd name="connsiteX13" fmla="*/ 8164 w 3301092"/>
              <a:gd name="connsiteY13" fmla="*/ 138793 h 353785"/>
              <a:gd name="connsiteX14" fmla="*/ 21771 w 3301092"/>
              <a:gd name="connsiteY14" fmla="*/ 114300 h 353785"/>
              <a:gd name="connsiteX15" fmla="*/ 46264 w 3301092"/>
              <a:gd name="connsiteY15" fmla="*/ 92528 h 353785"/>
              <a:gd name="connsiteX16" fmla="*/ 81642 w 3301092"/>
              <a:gd name="connsiteY16" fmla="*/ 73478 h 353785"/>
              <a:gd name="connsiteX17" fmla="*/ 146957 w 3301092"/>
              <a:gd name="connsiteY17" fmla="*/ 46264 h 353785"/>
              <a:gd name="connsiteX18" fmla="*/ 253092 w 3301092"/>
              <a:gd name="connsiteY18" fmla="*/ 19050 h 353785"/>
              <a:gd name="connsiteX19" fmla="*/ 364671 w 3301092"/>
              <a:gd name="connsiteY19" fmla="*/ 0 h 353785"/>
              <a:gd name="connsiteX20" fmla="*/ 402771 w 3301092"/>
              <a:gd name="connsiteY20" fmla="*/ 2721 h 353785"/>
              <a:gd name="connsiteX21" fmla="*/ 595992 w 3301092"/>
              <a:gd name="connsiteY21" fmla="*/ 24493 h 353785"/>
              <a:gd name="connsiteX22" fmla="*/ 914400 w 3301092"/>
              <a:gd name="connsiteY22" fmla="*/ 46264 h 353785"/>
              <a:gd name="connsiteX23" fmla="*/ 1276350 w 3301092"/>
              <a:gd name="connsiteY23" fmla="*/ 73478 h 353785"/>
              <a:gd name="connsiteX24" fmla="*/ 1706335 w 3301092"/>
              <a:gd name="connsiteY24" fmla="*/ 100693 h 353785"/>
              <a:gd name="connsiteX25" fmla="*/ 2057400 w 3301092"/>
              <a:gd name="connsiteY25" fmla="*/ 117021 h 353785"/>
              <a:gd name="connsiteX26" fmla="*/ 2383971 w 3301092"/>
              <a:gd name="connsiteY26" fmla="*/ 122464 h 353785"/>
              <a:gd name="connsiteX27" fmla="*/ 2680607 w 3301092"/>
              <a:gd name="connsiteY27" fmla="*/ 130628 h 353785"/>
              <a:gd name="connsiteX28" fmla="*/ 2974521 w 3301092"/>
              <a:gd name="connsiteY28" fmla="*/ 127907 h 353785"/>
              <a:gd name="connsiteX29" fmla="*/ 3031671 w 3301092"/>
              <a:gd name="connsiteY29" fmla="*/ 125185 h 353785"/>
              <a:gd name="connsiteX30" fmla="*/ 3096985 w 3301092"/>
              <a:gd name="connsiteY30" fmla="*/ 114300 h 353785"/>
              <a:gd name="connsiteX31" fmla="*/ 3143250 w 3301092"/>
              <a:gd name="connsiteY31" fmla="*/ 100693 h 353785"/>
              <a:gd name="connsiteX32" fmla="*/ 3184071 w 3301092"/>
              <a:gd name="connsiteY32" fmla="*/ 81643 h 353785"/>
              <a:gd name="connsiteX33" fmla="*/ 3216728 w 3301092"/>
              <a:gd name="connsiteY33" fmla="*/ 54428 h 353785"/>
              <a:gd name="connsiteX34" fmla="*/ 3235778 w 3301092"/>
              <a:gd name="connsiteY34" fmla="*/ 32657 h 353785"/>
              <a:gd name="connsiteX35" fmla="*/ 3246664 w 3301092"/>
              <a:gd name="connsiteY35" fmla="*/ 21771 h 353785"/>
              <a:gd name="connsiteX36" fmla="*/ 3268435 w 3301092"/>
              <a:gd name="connsiteY36" fmla="*/ 8164 h 353785"/>
              <a:gd name="connsiteX37" fmla="*/ 3287485 w 3301092"/>
              <a:gd name="connsiteY37" fmla="*/ 2721 h 353785"/>
              <a:gd name="connsiteX38" fmla="*/ 3298371 w 3301092"/>
              <a:gd name="connsiteY38" fmla="*/ 8164 h 353785"/>
              <a:gd name="connsiteX39" fmla="*/ 3301092 w 3301092"/>
              <a:gd name="connsiteY39" fmla="*/ 16328 h 353785"/>
              <a:gd name="connsiteX40" fmla="*/ 3292928 w 3301092"/>
              <a:gd name="connsiteY40" fmla="*/ 43543 h 353785"/>
              <a:gd name="connsiteX41" fmla="*/ 3276600 w 3301092"/>
              <a:gd name="connsiteY41" fmla="*/ 103414 h 353785"/>
              <a:gd name="connsiteX42" fmla="*/ 3241221 w 3301092"/>
              <a:gd name="connsiteY42" fmla="*/ 182335 h 353785"/>
              <a:gd name="connsiteX43" fmla="*/ 3192235 w 3301092"/>
              <a:gd name="connsiteY43" fmla="*/ 266700 h 353785"/>
              <a:gd name="connsiteX44" fmla="*/ 3058885 w 3301092"/>
              <a:gd name="connsiteY44" fmla="*/ 353785 h 353785"/>
              <a:gd name="connsiteX45" fmla="*/ 2898321 w 3301092"/>
              <a:gd name="connsiteY45" fmla="*/ 353785 h 353785"/>
              <a:gd name="connsiteX46" fmla="*/ 2541814 w 3301092"/>
              <a:gd name="connsiteY46" fmla="*/ 345621 h 353785"/>
              <a:gd name="connsiteX47" fmla="*/ 2038350 w 3301092"/>
              <a:gd name="connsiteY47" fmla="*/ 337457 h 353785"/>
              <a:gd name="connsiteX48" fmla="*/ 1823357 w 3301092"/>
              <a:gd name="connsiteY48" fmla="*/ 334735 h 353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301092" h="353785">
                <a:moveTo>
                  <a:pt x="1823357" y="334735"/>
                </a:moveTo>
                <a:lnTo>
                  <a:pt x="1447800" y="329293"/>
                </a:lnTo>
                <a:lnTo>
                  <a:pt x="1064078" y="323850"/>
                </a:lnTo>
                <a:lnTo>
                  <a:pt x="767442" y="318407"/>
                </a:lnTo>
                <a:lnTo>
                  <a:pt x="495300" y="312964"/>
                </a:lnTo>
                <a:lnTo>
                  <a:pt x="236764" y="307521"/>
                </a:lnTo>
                <a:lnTo>
                  <a:pt x="160564" y="304800"/>
                </a:lnTo>
                <a:lnTo>
                  <a:pt x="106135" y="296635"/>
                </a:lnTo>
                <a:lnTo>
                  <a:pt x="51707" y="277585"/>
                </a:lnTo>
                <a:lnTo>
                  <a:pt x="27214" y="263978"/>
                </a:lnTo>
                <a:lnTo>
                  <a:pt x="10885" y="242207"/>
                </a:lnTo>
                <a:lnTo>
                  <a:pt x="0" y="209550"/>
                </a:lnTo>
                <a:lnTo>
                  <a:pt x="0" y="174171"/>
                </a:lnTo>
                <a:lnTo>
                  <a:pt x="8164" y="138793"/>
                </a:lnTo>
                <a:lnTo>
                  <a:pt x="21771" y="114300"/>
                </a:lnTo>
                <a:lnTo>
                  <a:pt x="46264" y="92528"/>
                </a:lnTo>
                <a:lnTo>
                  <a:pt x="81642" y="73478"/>
                </a:lnTo>
                <a:lnTo>
                  <a:pt x="146957" y="46264"/>
                </a:lnTo>
                <a:lnTo>
                  <a:pt x="253092" y="19050"/>
                </a:lnTo>
                <a:lnTo>
                  <a:pt x="364671" y="0"/>
                </a:lnTo>
                <a:lnTo>
                  <a:pt x="402771" y="2721"/>
                </a:lnTo>
                <a:lnTo>
                  <a:pt x="595992" y="24493"/>
                </a:lnTo>
                <a:lnTo>
                  <a:pt x="914400" y="46264"/>
                </a:lnTo>
                <a:lnTo>
                  <a:pt x="1276350" y="73478"/>
                </a:lnTo>
                <a:lnTo>
                  <a:pt x="1706335" y="100693"/>
                </a:lnTo>
                <a:lnTo>
                  <a:pt x="2057400" y="117021"/>
                </a:lnTo>
                <a:lnTo>
                  <a:pt x="2383971" y="122464"/>
                </a:lnTo>
                <a:lnTo>
                  <a:pt x="2680607" y="130628"/>
                </a:lnTo>
                <a:lnTo>
                  <a:pt x="2974521" y="127907"/>
                </a:lnTo>
                <a:lnTo>
                  <a:pt x="3031671" y="125185"/>
                </a:lnTo>
                <a:lnTo>
                  <a:pt x="3096985" y="114300"/>
                </a:lnTo>
                <a:lnTo>
                  <a:pt x="3143250" y="100693"/>
                </a:lnTo>
                <a:lnTo>
                  <a:pt x="3184071" y="81643"/>
                </a:lnTo>
                <a:lnTo>
                  <a:pt x="3216728" y="54428"/>
                </a:lnTo>
                <a:lnTo>
                  <a:pt x="3235778" y="32657"/>
                </a:lnTo>
                <a:lnTo>
                  <a:pt x="3246664" y="21771"/>
                </a:lnTo>
                <a:lnTo>
                  <a:pt x="3268435" y="8164"/>
                </a:lnTo>
                <a:lnTo>
                  <a:pt x="3287485" y="2721"/>
                </a:lnTo>
                <a:lnTo>
                  <a:pt x="3298371" y="8164"/>
                </a:lnTo>
                <a:lnTo>
                  <a:pt x="3301092" y="16328"/>
                </a:lnTo>
                <a:lnTo>
                  <a:pt x="3292928" y="43543"/>
                </a:lnTo>
                <a:lnTo>
                  <a:pt x="3276600" y="103414"/>
                </a:lnTo>
                <a:lnTo>
                  <a:pt x="3241221" y="182335"/>
                </a:lnTo>
                <a:lnTo>
                  <a:pt x="3192235" y="266700"/>
                </a:lnTo>
                <a:lnTo>
                  <a:pt x="3058885" y="353785"/>
                </a:lnTo>
                <a:lnTo>
                  <a:pt x="2898321" y="353785"/>
                </a:lnTo>
                <a:lnTo>
                  <a:pt x="2541814" y="345621"/>
                </a:lnTo>
                <a:lnTo>
                  <a:pt x="2038350" y="337457"/>
                </a:lnTo>
                <a:lnTo>
                  <a:pt x="1823357" y="3347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10" name="フリーフォーム 209">
            <a:extLst>
              <a:ext uri="{FF2B5EF4-FFF2-40B4-BE49-F238E27FC236}">
                <a16:creationId xmlns:a16="http://schemas.microsoft.com/office/drawing/2014/main" id="{ECC4F4F8-AC18-4D4B-8B19-300AC7F5C5C6}"/>
              </a:ext>
            </a:extLst>
          </p:cNvPr>
          <p:cNvSpPr/>
          <p:nvPr/>
        </p:nvSpPr>
        <p:spPr>
          <a:xfrm rot="16200000">
            <a:off x="4077494" y="2963069"/>
            <a:ext cx="3671888" cy="2374900"/>
          </a:xfrm>
          <a:custGeom>
            <a:avLst/>
            <a:gdLst>
              <a:gd name="connsiteX0" fmla="*/ 3276096 w 3672740"/>
              <a:gd name="connsiteY0" fmla="*/ 620702 h 2373807"/>
              <a:gd name="connsiteX1" fmla="*/ 3263985 w 3672740"/>
              <a:gd name="connsiteY1" fmla="*/ 493534 h 2373807"/>
              <a:gd name="connsiteX2" fmla="*/ 3257929 w 3672740"/>
              <a:gd name="connsiteY2" fmla="*/ 408755 h 2373807"/>
              <a:gd name="connsiteX3" fmla="*/ 3251873 w 3672740"/>
              <a:gd name="connsiteY3" fmla="*/ 269476 h 2373807"/>
              <a:gd name="connsiteX4" fmla="*/ 3245818 w 3672740"/>
              <a:gd name="connsiteY4" fmla="*/ 51473 h 2373807"/>
              <a:gd name="connsiteX5" fmla="*/ 3400236 w 3672740"/>
              <a:gd name="connsiteY5" fmla="*/ 0 h 2373807"/>
              <a:gd name="connsiteX6" fmla="*/ 3400236 w 3672740"/>
              <a:gd name="connsiteY6" fmla="*/ 109002 h 2373807"/>
              <a:gd name="connsiteX7" fmla="*/ 3403264 w 3672740"/>
              <a:gd name="connsiteY7" fmla="*/ 221031 h 2373807"/>
              <a:gd name="connsiteX8" fmla="*/ 3409320 w 3672740"/>
              <a:gd name="connsiteY8" fmla="*/ 308838 h 2373807"/>
              <a:gd name="connsiteX9" fmla="*/ 3427487 w 3672740"/>
              <a:gd name="connsiteY9" fmla="*/ 487479 h 2373807"/>
              <a:gd name="connsiteX10" fmla="*/ 3457765 w 3672740"/>
              <a:gd name="connsiteY10" fmla="*/ 732732 h 2373807"/>
              <a:gd name="connsiteX11" fmla="*/ 3475932 w 3672740"/>
              <a:gd name="connsiteY11" fmla="*/ 872011 h 2373807"/>
              <a:gd name="connsiteX12" fmla="*/ 3500154 w 3672740"/>
              <a:gd name="connsiteY12" fmla="*/ 1150570 h 2373807"/>
              <a:gd name="connsiteX13" fmla="*/ 3533460 w 3672740"/>
              <a:gd name="connsiteY13" fmla="*/ 1374628 h 2373807"/>
              <a:gd name="connsiteX14" fmla="*/ 3563738 w 3672740"/>
              <a:gd name="connsiteY14" fmla="*/ 1613826 h 2373807"/>
              <a:gd name="connsiteX15" fmla="*/ 3584933 w 3672740"/>
              <a:gd name="connsiteY15" fmla="*/ 1744022 h 2373807"/>
              <a:gd name="connsiteX16" fmla="*/ 3612183 w 3672740"/>
              <a:gd name="connsiteY16" fmla="*/ 1871190 h 2373807"/>
              <a:gd name="connsiteX17" fmla="*/ 3636406 w 3672740"/>
              <a:gd name="connsiteY17" fmla="*/ 1937802 h 2373807"/>
              <a:gd name="connsiteX18" fmla="*/ 3657600 w 3672740"/>
              <a:gd name="connsiteY18" fmla="*/ 2010469 h 2373807"/>
              <a:gd name="connsiteX19" fmla="*/ 3669712 w 3672740"/>
              <a:gd name="connsiteY19" fmla="*/ 2061942 h 2373807"/>
              <a:gd name="connsiteX20" fmla="*/ 3672740 w 3672740"/>
              <a:gd name="connsiteY20" fmla="*/ 2086165 h 2373807"/>
              <a:gd name="connsiteX21" fmla="*/ 3654573 w 3672740"/>
              <a:gd name="connsiteY21" fmla="*/ 2119471 h 2373807"/>
              <a:gd name="connsiteX22" fmla="*/ 3575849 w 3672740"/>
              <a:gd name="connsiteY22" fmla="*/ 2222416 h 2373807"/>
              <a:gd name="connsiteX23" fmla="*/ 3512265 w 3672740"/>
              <a:gd name="connsiteY23" fmla="*/ 2307195 h 2373807"/>
              <a:gd name="connsiteX24" fmla="*/ 3478959 w 3672740"/>
              <a:gd name="connsiteY24" fmla="*/ 2352612 h 2373807"/>
              <a:gd name="connsiteX25" fmla="*/ 3469876 w 3672740"/>
              <a:gd name="connsiteY25" fmla="*/ 2367751 h 2373807"/>
              <a:gd name="connsiteX26" fmla="*/ 3451709 w 3672740"/>
              <a:gd name="connsiteY26" fmla="*/ 2373807 h 2373807"/>
              <a:gd name="connsiteX27" fmla="*/ 3388125 w 3672740"/>
              <a:gd name="connsiteY27" fmla="*/ 2355640 h 2373807"/>
              <a:gd name="connsiteX28" fmla="*/ 3303346 w 3672740"/>
              <a:gd name="connsiteY28" fmla="*/ 2322334 h 2373807"/>
              <a:gd name="connsiteX29" fmla="*/ 3245818 w 3672740"/>
              <a:gd name="connsiteY29" fmla="*/ 2310223 h 2373807"/>
              <a:gd name="connsiteX30" fmla="*/ 3121677 w 3672740"/>
              <a:gd name="connsiteY30" fmla="*/ 2295084 h 2373807"/>
              <a:gd name="connsiteX31" fmla="*/ 2758340 w 3672740"/>
              <a:gd name="connsiteY31" fmla="*/ 2295084 h 2373807"/>
              <a:gd name="connsiteX32" fmla="*/ 2234528 w 3672740"/>
              <a:gd name="connsiteY32" fmla="*/ 2295084 h 2373807"/>
              <a:gd name="connsiteX33" fmla="*/ 1780355 w 3672740"/>
              <a:gd name="connsiteY33" fmla="*/ 2295084 h 2373807"/>
              <a:gd name="connsiteX34" fmla="*/ 1356461 w 3672740"/>
              <a:gd name="connsiteY34" fmla="*/ 2295084 h 2373807"/>
              <a:gd name="connsiteX35" fmla="*/ 1086986 w 3672740"/>
              <a:gd name="connsiteY35" fmla="*/ 2295084 h 2373807"/>
              <a:gd name="connsiteX36" fmla="*/ 929540 w 3672740"/>
              <a:gd name="connsiteY36" fmla="*/ 2295084 h 2373807"/>
              <a:gd name="connsiteX37" fmla="*/ 829622 w 3672740"/>
              <a:gd name="connsiteY37" fmla="*/ 2301140 h 2373807"/>
              <a:gd name="connsiteX38" fmla="*/ 684287 w 3672740"/>
              <a:gd name="connsiteY38" fmla="*/ 2313251 h 2373807"/>
              <a:gd name="connsiteX39" fmla="*/ 535924 w 3672740"/>
              <a:gd name="connsiteY39" fmla="*/ 2334445 h 2373807"/>
              <a:gd name="connsiteX40" fmla="*/ 490506 w 3672740"/>
              <a:gd name="connsiteY40" fmla="*/ 2337473 h 2373807"/>
              <a:gd name="connsiteX41" fmla="*/ 429950 w 3672740"/>
              <a:gd name="connsiteY41" fmla="*/ 2325362 h 2373807"/>
              <a:gd name="connsiteX42" fmla="*/ 317921 w 3672740"/>
              <a:gd name="connsiteY42" fmla="*/ 2295084 h 2373807"/>
              <a:gd name="connsiteX43" fmla="*/ 224059 w 3672740"/>
              <a:gd name="connsiteY43" fmla="*/ 2261778 h 2373807"/>
              <a:gd name="connsiteX44" fmla="*/ 172586 w 3672740"/>
              <a:gd name="connsiteY44" fmla="*/ 2237555 h 2373807"/>
              <a:gd name="connsiteX45" fmla="*/ 115057 w 3672740"/>
              <a:gd name="connsiteY45" fmla="*/ 2207277 h 2373807"/>
              <a:gd name="connsiteX46" fmla="*/ 63585 w 3672740"/>
              <a:gd name="connsiteY46" fmla="*/ 2170943 h 2373807"/>
              <a:gd name="connsiteX47" fmla="*/ 30279 w 3672740"/>
              <a:gd name="connsiteY47" fmla="*/ 2137638 h 2373807"/>
              <a:gd name="connsiteX48" fmla="*/ 9084 w 3672740"/>
              <a:gd name="connsiteY48" fmla="*/ 2110387 h 2373807"/>
              <a:gd name="connsiteX49" fmla="*/ 0 w 3672740"/>
              <a:gd name="connsiteY49" fmla="*/ 2086165 h 2373807"/>
              <a:gd name="connsiteX50" fmla="*/ 0 w 3672740"/>
              <a:gd name="connsiteY50" fmla="*/ 2074053 h 2373807"/>
              <a:gd name="connsiteX51" fmla="*/ 3028 w 3672740"/>
              <a:gd name="connsiteY51" fmla="*/ 2058914 h 2373807"/>
              <a:gd name="connsiteX52" fmla="*/ 21195 w 3672740"/>
              <a:gd name="connsiteY52" fmla="*/ 2037720 h 2373807"/>
              <a:gd name="connsiteX53" fmla="*/ 66612 w 3672740"/>
              <a:gd name="connsiteY53" fmla="*/ 2013497 h 2373807"/>
              <a:gd name="connsiteX54" fmla="*/ 608591 w 3672740"/>
              <a:gd name="connsiteY54" fmla="*/ 2071026 h 2373807"/>
              <a:gd name="connsiteX55" fmla="*/ 675203 w 3672740"/>
              <a:gd name="connsiteY55" fmla="*/ 2067998 h 2373807"/>
              <a:gd name="connsiteX56" fmla="*/ 1011291 w 3672740"/>
              <a:gd name="connsiteY56" fmla="*/ 2058914 h 2373807"/>
              <a:gd name="connsiteX57" fmla="*/ 1526019 w 3672740"/>
              <a:gd name="connsiteY57" fmla="*/ 2049831 h 2373807"/>
              <a:gd name="connsiteX58" fmla="*/ 1949913 w 3672740"/>
              <a:gd name="connsiteY58" fmla="*/ 2046803 h 2373807"/>
              <a:gd name="connsiteX59" fmla="*/ 2464642 w 3672740"/>
              <a:gd name="connsiteY59" fmla="*/ 2046803 h 2373807"/>
              <a:gd name="connsiteX60" fmla="*/ 2964231 w 3672740"/>
              <a:gd name="connsiteY60" fmla="*/ 2046803 h 2373807"/>
              <a:gd name="connsiteX61" fmla="*/ 3088371 w 3672740"/>
              <a:gd name="connsiteY61" fmla="*/ 2046803 h 2373807"/>
              <a:gd name="connsiteX62" fmla="*/ 3221595 w 3672740"/>
              <a:gd name="connsiteY62" fmla="*/ 2037720 h 2373807"/>
              <a:gd name="connsiteX63" fmla="*/ 3315457 w 3672740"/>
              <a:gd name="connsiteY63" fmla="*/ 2025608 h 2373807"/>
              <a:gd name="connsiteX64" fmla="*/ 3363902 w 3672740"/>
              <a:gd name="connsiteY64" fmla="*/ 2016525 h 2373807"/>
              <a:gd name="connsiteX65" fmla="*/ 3397208 w 3672740"/>
              <a:gd name="connsiteY65" fmla="*/ 1995330 h 2373807"/>
              <a:gd name="connsiteX66" fmla="*/ 3415375 w 3672740"/>
              <a:gd name="connsiteY66" fmla="*/ 1968080 h 2373807"/>
              <a:gd name="connsiteX67" fmla="*/ 3427487 w 3672740"/>
              <a:gd name="connsiteY67" fmla="*/ 1940830 h 2373807"/>
              <a:gd name="connsiteX68" fmla="*/ 3415375 w 3672740"/>
              <a:gd name="connsiteY68" fmla="*/ 1874218 h 2373807"/>
              <a:gd name="connsiteX69" fmla="*/ 3388125 w 3672740"/>
              <a:gd name="connsiteY69" fmla="*/ 1704660 h 2373807"/>
              <a:gd name="connsiteX70" fmla="*/ 3354819 w 3672740"/>
              <a:gd name="connsiteY70" fmla="*/ 1471518 h 2373807"/>
              <a:gd name="connsiteX71" fmla="*/ 3327569 w 3672740"/>
              <a:gd name="connsiteY71" fmla="*/ 1217182 h 2373807"/>
              <a:gd name="connsiteX72" fmla="*/ 3312430 w 3672740"/>
              <a:gd name="connsiteY72" fmla="*/ 1068819 h 2373807"/>
              <a:gd name="connsiteX73" fmla="*/ 3276096 w 3672740"/>
              <a:gd name="connsiteY73" fmla="*/ 620702 h 237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672740" h="2373807">
                <a:moveTo>
                  <a:pt x="3276096" y="620702"/>
                </a:moveTo>
                <a:lnTo>
                  <a:pt x="3263985" y="493534"/>
                </a:lnTo>
                <a:lnTo>
                  <a:pt x="3257929" y="408755"/>
                </a:lnTo>
                <a:lnTo>
                  <a:pt x="3251873" y="269476"/>
                </a:lnTo>
                <a:lnTo>
                  <a:pt x="3245818" y="51473"/>
                </a:lnTo>
                <a:lnTo>
                  <a:pt x="3400236" y="0"/>
                </a:lnTo>
                <a:lnTo>
                  <a:pt x="3400236" y="109002"/>
                </a:lnTo>
                <a:cubicBezTo>
                  <a:pt x="3401245" y="146345"/>
                  <a:pt x="3402255" y="183688"/>
                  <a:pt x="3403264" y="221031"/>
                </a:cubicBezTo>
                <a:lnTo>
                  <a:pt x="3409320" y="308838"/>
                </a:lnTo>
                <a:lnTo>
                  <a:pt x="3427487" y="487479"/>
                </a:lnTo>
                <a:lnTo>
                  <a:pt x="3457765" y="732732"/>
                </a:lnTo>
                <a:lnTo>
                  <a:pt x="3475932" y="872011"/>
                </a:lnTo>
                <a:lnTo>
                  <a:pt x="3500154" y="1150570"/>
                </a:lnTo>
                <a:lnTo>
                  <a:pt x="3533460" y="1374628"/>
                </a:lnTo>
                <a:lnTo>
                  <a:pt x="3563738" y="1613826"/>
                </a:lnTo>
                <a:lnTo>
                  <a:pt x="3584933" y="1744022"/>
                </a:lnTo>
                <a:lnTo>
                  <a:pt x="3612183" y="1871190"/>
                </a:lnTo>
                <a:lnTo>
                  <a:pt x="3636406" y="1937802"/>
                </a:lnTo>
                <a:lnTo>
                  <a:pt x="3657600" y="2010469"/>
                </a:lnTo>
                <a:lnTo>
                  <a:pt x="3669712" y="2061942"/>
                </a:lnTo>
                <a:lnTo>
                  <a:pt x="3672740" y="2086165"/>
                </a:lnTo>
                <a:lnTo>
                  <a:pt x="3654573" y="2119471"/>
                </a:lnTo>
                <a:lnTo>
                  <a:pt x="3575849" y="2222416"/>
                </a:lnTo>
                <a:lnTo>
                  <a:pt x="3512265" y="2307195"/>
                </a:lnTo>
                <a:lnTo>
                  <a:pt x="3478959" y="2352612"/>
                </a:lnTo>
                <a:lnTo>
                  <a:pt x="3469876" y="2367751"/>
                </a:lnTo>
                <a:lnTo>
                  <a:pt x="3451709" y="2373807"/>
                </a:lnTo>
                <a:lnTo>
                  <a:pt x="3388125" y="2355640"/>
                </a:lnTo>
                <a:lnTo>
                  <a:pt x="3303346" y="2322334"/>
                </a:lnTo>
                <a:lnTo>
                  <a:pt x="3245818" y="2310223"/>
                </a:lnTo>
                <a:lnTo>
                  <a:pt x="3121677" y="2295084"/>
                </a:lnTo>
                <a:lnTo>
                  <a:pt x="2758340" y="2295084"/>
                </a:lnTo>
                <a:lnTo>
                  <a:pt x="2234528" y="2295084"/>
                </a:lnTo>
                <a:lnTo>
                  <a:pt x="1780355" y="2295084"/>
                </a:lnTo>
                <a:lnTo>
                  <a:pt x="1356461" y="2295084"/>
                </a:lnTo>
                <a:lnTo>
                  <a:pt x="1086986" y="2295084"/>
                </a:lnTo>
                <a:lnTo>
                  <a:pt x="929540" y="2295084"/>
                </a:lnTo>
                <a:lnTo>
                  <a:pt x="829622" y="2301140"/>
                </a:lnTo>
                <a:lnTo>
                  <a:pt x="684287" y="2313251"/>
                </a:lnTo>
                <a:lnTo>
                  <a:pt x="535924" y="2334445"/>
                </a:lnTo>
                <a:lnTo>
                  <a:pt x="490506" y="2337473"/>
                </a:lnTo>
                <a:lnTo>
                  <a:pt x="429950" y="2325362"/>
                </a:lnTo>
                <a:lnTo>
                  <a:pt x="317921" y="2295084"/>
                </a:lnTo>
                <a:lnTo>
                  <a:pt x="224059" y="2261778"/>
                </a:lnTo>
                <a:lnTo>
                  <a:pt x="172586" y="2237555"/>
                </a:lnTo>
                <a:lnTo>
                  <a:pt x="115057" y="2207277"/>
                </a:lnTo>
                <a:lnTo>
                  <a:pt x="63585" y="2170943"/>
                </a:lnTo>
                <a:lnTo>
                  <a:pt x="30279" y="2137638"/>
                </a:lnTo>
                <a:lnTo>
                  <a:pt x="9084" y="2110387"/>
                </a:lnTo>
                <a:lnTo>
                  <a:pt x="0" y="2086165"/>
                </a:lnTo>
                <a:lnTo>
                  <a:pt x="0" y="2074053"/>
                </a:lnTo>
                <a:lnTo>
                  <a:pt x="3028" y="2058914"/>
                </a:lnTo>
                <a:lnTo>
                  <a:pt x="21195" y="2037720"/>
                </a:lnTo>
                <a:lnTo>
                  <a:pt x="66612" y="2013497"/>
                </a:lnTo>
                <a:lnTo>
                  <a:pt x="608591" y="2071026"/>
                </a:lnTo>
                <a:lnTo>
                  <a:pt x="675203" y="2067998"/>
                </a:lnTo>
                <a:lnTo>
                  <a:pt x="1011291" y="2058914"/>
                </a:lnTo>
                <a:lnTo>
                  <a:pt x="1526019" y="2049831"/>
                </a:lnTo>
                <a:lnTo>
                  <a:pt x="1949913" y="2046803"/>
                </a:lnTo>
                <a:lnTo>
                  <a:pt x="2464642" y="2046803"/>
                </a:lnTo>
                <a:lnTo>
                  <a:pt x="2964231" y="2046803"/>
                </a:lnTo>
                <a:lnTo>
                  <a:pt x="3088371" y="2046803"/>
                </a:lnTo>
                <a:lnTo>
                  <a:pt x="3221595" y="2037720"/>
                </a:lnTo>
                <a:lnTo>
                  <a:pt x="3315457" y="2025608"/>
                </a:lnTo>
                <a:lnTo>
                  <a:pt x="3363902" y="2016525"/>
                </a:lnTo>
                <a:lnTo>
                  <a:pt x="3397208" y="1995330"/>
                </a:lnTo>
                <a:lnTo>
                  <a:pt x="3415375" y="1968080"/>
                </a:lnTo>
                <a:lnTo>
                  <a:pt x="3427487" y="1940830"/>
                </a:lnTo>
                <a:lnTo>
                  <a:pt x="3415375" y="1874218"/>
                </a:lnTo>
                <a:lnTo>
                  <a:pt x="3388125" y="1704660"/>
                </a:lnTo>
                <a:lnTo>
                  <a:pt x="3354819" y="1471518"/>
                </a:lnTo>
                <a:lnTo>
                  <a:pt x="3327569" y="1217182"/>
                </a:lnTo>
                <a:lnTo>
                  <a:pt x="3312430" y="1068819"/>
                </a:lnTo>
                <a:lnTo>
                  <a:pt x="3276096" y="6207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11" name="フリーフォーム 210">
            <a:extLst>
              <a:ext uri="{FF2B5EF4-FFF2-40B4-BE49-F238E27FC236}">
                <a16:creationId xmlns:a16="http://schemas.microsoft.com/office/drawing/2014/main" id="{36DAE82C-F274-4173-A8A0-5C99B3B32834}"/>
              </a:ext>
            </a:extLst>
          </p:cNvPr>
          <p:cNvSpPr/>
          <p:nvPr/>
        </p:nvSpPr>
        <p:spPr>
          <a:xfrm rot="16200000">
            <a:off x="6045200" y="5229225"/>
            <a:ext cx="720725" cy="784225"/>
          </a:xfrm>
          <a:custGeom>
            <a:avLst/>
            <a:gdLst>
              <a:gd name="connsiteX0" fmla="*/ 647700 w 721518"/>
              <a:gd name="connsiteY0" fmla="*/ 230981 h 783431"/>
              <a:gd name="connsiteX1" fmla="*/ 578643 w 721518"/>
              <a:gd name="connsiteY1" fmla="*/ 461962 h 783431"/>
              <a:gd name="connsiteX2" fmla="*/ 540543 w 721518"/>
              <a:gd name="connsiteY2" fmla="*/ 581025 h 783431"/>
              <a:gd name="connsiteX3" fmla="*/ 516731 w 721518"/>
              <a:gd name="connsiteY3" fmla="*/ 657225 h 783431"/>
              <a:gd name="connsiteX4" fmla="*/ 509587 w 721518"/>
              <a:gd name="connsiteY4" fmla="*/ 688181 h 783431"/>
              <a:gd name="connsiteX5" fmla="*/ 509587 w 721518"/>
              <a:gd name="connsiteY5" fmla="*/ 707231 h 783431"/>
              <a:gd name="connsiteX6" fmla="*/ 516731 w 721518"/>
              <a:gd name="connsiteY6" fmla="*/ 735806 h 783431"/>
              <a:gd name="connsiteX7" fmla="*/ 531018 w 721518"/>
              <a:gd name="connsiteY7" fmla="*/ 754856 h 783431"/>
              <a:gd name="connsiteX8" fmla="*/ 557212 w 721518"/>
              <a:gd name="connsiteY8" fmla="*/ 769143 h 783431"/>
              <a:gd name="connsiteX9" fmla="*/ 592931 w 721518"/>
              <a:gd name="connsiteY9" fmla="*/ 781050 h 783431"/>
              <a:gd name="connsiteX10" fmla="*/ 664368 w 721518"/>
              <a:gd name="connsiteY10" fmla="*/ 783431 h 783431"/>
              <a:gd name="connsiteX11" fmla="*/ 0 w 721518"/>
              <a:gd name="connsiteY11" fmla="*/ 773906 h 783431"/>
              <a:gd name="connsiteX12" fmla="*/ 19050 w 721518"/>
              <a:gd name="connsiteY12" fmla="*/ 750093 h 783431"/>
              <a:gd name="connsiteX13" fmla="*/ 73818 w 721518"/>
              <a:gd name="connsiteY13" fmla="*/ 716756 h 783431"/>
              <a:gd name="connsiteX14" fmla="*/ 150018 w 721518"/>
              <a:gd name="connsiteY14" fmla="*/ 661987 h 783431"/>
              <a:gd name="connsiteX15" fmla="*/ 235743 w 721518"/>
              <a:gd name="connsiteY15" fmla="*/ 590550 h 783431"/>
              <a:gd name="connsiteX16" fmla="*/ 340518 w 721518"/>
              <a:gd name="connsiteY16" fmla="*/ 478631 h 783431"/>
              <a:gd name="connsiteX17" fmla="*/ 481012 w 721518"/>
              <a:gd name="connsiteY17" fmla="*/ 302418 h 783431"/>
              <a:gd name="connsiteX18" fmla="*/ 590550 w 721518"/>
              <a:gd name="connsiteY18" fmla="*/ 145256 h 783431"/>
              <a:gd name="connsiteX19" fmla="*/ 657225 w 721518"/>
              <a:gd name="connsiteY19" fmla="*/ 42862 h 783431"/>
              <a:gd name="connsiteX20" fmla="*/ 681037 w 721518"/>
              <a:gd name="connsiteY20" fmla="*/ 19050 h 783431"/>
              <a:gd name="connsiteX21" fmla="*/ 697706 w 721518"/>
              <a:gd name="connsiteY21" fmla="*/ 7143 h 783431"/>
              <a:gd name="connsiteX22" fmla="*/ 711993 w 721518"/>
              <a:gd name="connsiteY22" fmla="*/ 0 h 783431"/>
              <a:gd name="connsiteX23" fmla="*/ 721518 w 721518"/>
              <a:gd name="connsiteY23" fmla="*/ 9525 h 783431"/>
              <a:gd name="connsiteX24" fmla="*/ 711993 w 721518"/>
              <a:gd name="connsiteY24" fmla="*/ 40481 h 783431"/>
              <a:gd name="connsiteX25" fmla="*/ 690562 w 721518"/>
              <a:gd name="connsiteY25" fmla="*/ 88106 h 783431"/>
              <a:gd name="connsiteX26" fmla="*/ 647700 w 721518"/>
              <a:gd name="connsiteY26" fmla="*/ 230981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1518" h="783431">
                <a:moveTo>
                  <a:pt x="647700" y="230981"/>
                </a:moveTo>
                <a:lnTo>
                  <a:pt x="578643" y="461962"/>
                </a:lnTo>
                <a:lnTo>
                  <a:pt x="540543" y="581025"/>
                </a:lnTo>
                <a:lnTo>
                  <a:pt x="516731" y="657225"/>
                </a:lnTo>
                <a:lnTo>
                  <a:pt x="509587" y="688181"/>
                </a:lnTo>
                <a:lnTo>
                  <a:pt x="509587" y="707231"/>
                </a:lnTo>
                <a:lnTo>
                  <a:pt x="516731" y="735806"/>
                </a:lnTo>
                <a:lnTo>
                  <a:pt x="531018" y="754856"/>
                </a:lnTo>
                <a:lnTo>
                  <a:pt x="557212" y="769143"/>
                </a:lnTo>
                <a:lnTo>
                  <a:pt x="592931" y="781050"/>
                </a:lnTo>
                <a:lnTo>
                  <a:pt x="664368" y="783431"/>
                </a:lnTo>
                <a:lnTo>
                  <a:pt x="0" y="773906"/>
                </a:lnTo>
                <a:lnTo>
                  <a:pt x="19050" y="750093"/>
                </a:lnTo>
                <a:lnTo>
                  <a:pt x="73818" y="716756"/>
                </a:lnTo>
                <a:lnTo>
                  <a:pt x="150018" y="661987"/>
                </a:lnTo>
                <a:lnTo>
                  <a:pt x="235743" y="590550"/>
                </a:lnTo>
                <a:lnTo>
                  <a:pt x="340518" y="478631"/>
                </a:lnTo>
                <a:lnTo>
                  <a:pt x="481012" y="302418"/>
                </a:lnTo>
                <a:lnTo>
                  <a:pt x="590550" y="145256"/>
                </a:lnTo>
                <a:lnTo>
                  <a:pt x="657225" y="42862"/>
                </a:lnTo>
                <a:lnTo>
                  <a:pt x="681037" y="19050"/>
                </a:lnTo>
                <a:lnTo>
                  <a:pt x="697706" y="7143"/>
                </a:lnTo>
                <a:lnTo>
                  <a:pt x="711993" y="0"/>
                </a:lnTo>
                <a:lnTo>
                  <a:pt x="721518" y="9525"/>
                </a:lnTo>
                <a:lnTo>
                  <a:pt x="711993" y="40481"/>
                </a:lnTo>
                <a:lnTo>
                  <a:pt x="690562" y="88106"/>
                </a:lnTo>
                <a:lnTo>
                  <a:pt x="647700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5" name="フリーフォーム 204">
            <a:extLst>
              <a:ext uri="{FF2B5EF4-FFF2-40B4-BE49-F238E27FC236}">
                <a16:creationId xmlns:a16="http://schemas.microsoft.com/office/drawing/2014/main" id="{9B82F4F7-C6DD-4447-8EAF-0F334904AE22}"/>
              </a:ext>
            </a:extLst>
          </p:cNvPr>
          <p:cNvSpPr/>
          <p:nvPr/>
        </p:nvSpPr>
        <p:spPr>
          <a:xfrm>
            <a:off x="5070475" y="1533525"/>
            <a:ext cx="852488" cy="3030538"/>
          </a:xfrm>
          <a:custGeom>
            <a:avLst/>
            <a:gdLst>
              <a:gd name="connsiteX0" fmla="*/ 501947 w 852143"/>
              <a:gd name="connsiteY0" fmla="*/ 607006 h 3031139"/>
              <a:gd name="connsiteX1" fmla="*/ 501947 w 852143"/>
              <a:gd name="connsiteY1" fmla="*/ 1015568 h 3031139"/>
              <a:gd name="connsiteX2" fmla="*/ 498056 w 852143"/>
              <a:gd name="connsiteY2" fmla="*/ 1171210 h 3031139"/>
              <a:gd name="connsiteX3" fmla="*/ 494165 w 852143"/>
              <a:gd name="connsiteY3" fmla="*/ 1280160 h 3031139"/>
              <a:gd name="connsiteX4" fmla="*/ 482492 w 852143"/>
              <a:gd name="connsiteY4" fmla="*/ 1431912 h 3031139"/>
              <a:gd name="connsiteX5" fmla="*/ 470819 w 852143"/>
              <a:gd name="connsiteY5" fmla="*/ 1544752 h 3031139"/>
              <a:gd name="connsiteX6" fmla="*/ 451364 w 852143"/>
              <a:gd name="connsiteY6" fmla="*/ 1684831 h 3031139"/>
              <a:gd name="connsiteX7" fmla="*/ 428017 w 852143"/>
              <a:gd name="connsiteY7" fmla="*/ 1817127 h 3031139"/>
              <a:gd name="connsiteX8" fmla="*/ 404671 w 852143"/>
              <a:gd name="connsiteY8" fmla="*/ 1933859 h 3031139"/>
              <a:gd name="connsiteX9" fmla="*/ 365760 w 852143"/>
              <a:gd name="connsiteY9" fmla="*/ 2089501 h 3031139"/>
              <a:gd name="connsiteX10" fmla="*/ 326850 w 852143"/>
              <a:gd name="connsiteY10" fmla="*/ 2214015 h 3031139"/>
              <a:gd name="connsiteX11" fmla="*/ 276266 w 852143"/>
              <a:gd name="connsiteY11" fmla="*/ 2365767 h 3031139"/>
              <a:gd name="connsiteX12" fmla="*/ 229573 w 852143"/>
              <a:gd name="connsiteY12" fmla="*/ 2482499 h 3031139"/>
              <a:gd name="connsiteX13" fmla="*/ 178989 w 852143"/>
              <a:gd name="connsiteY13" fmla="*/ 2610904 h 3031139"/>
              <a:gd name="connsiteX14" fmla="*/ 108950 w 852143"/>
              <a:gd name="connsiteY14" fmla="*/ 2770438 h 3031139"/>
              <a:gd name="connsiteX15" fmla="*/ 27238 w 852143"/>
              <a:gd name="connsiteY15" fmla="*/ 2937753 h 3031139"/>
              <a:gd name="connsiteX16" fmla="*/ 7782 w 852143"/>
              <a:gd name="connsiteY16" fmla="*/ 2976664 h 3031139"/>
              <a:gd name="connsiteX17" fmla="*/ 0 w 852143"/>
              <a:gd name="connsiteY17" fmla="*/ 3007792 h 3031139"/>
              <a:gd name="connsiteX18" fmla="*/ 0 w 852143"/>
              <a:gd name="connsiteY18" fmla="*/ 3023357 h 3031139"/>
              <a:gd name="connsiteX19" fmla="*/ 3891 w 852143"/>
              <a:gd name="connsiteY19" fmla="*/ 3031139 h 3031139"/>
              <a:gd name="connsiteX20" fmla="*/ 27238 w 852143"/>
              <a:gd name="connsiteY20" fmla="*/ 3027248 h 3031139"/>
              <a:gd name="connsiteX21" fmla="*/ 54475 w 852143"/>
              <a:gd name="connsiteY21" fmla="*/ 3011684 h 3031139"/>
              <a:gd name="connsiteX22" fmla="*/ 108950 w 852143"/>
              <a:gd name="connsiteY22" fmla="*/ 2929971 h 3031139"/>
              <a:gd name="connsiteX23" fmla="*/ 221791 w 852143"/>
              <a:gd name="connsiteY23" fmla="*/ 2758764 h 3031139"/>
              <a:gd name="connsiteX24" fmla="*/ 322958 w 852143"/>
              <a:gd name="connsiteY24" fmla="*/ 2599231 h 3031139"/>
              <a:gd name="connsiteX25" fmla="*/ 385215 w 852143"/>
              <a:gd name="connsiteY25" fmla="*/ 2490281 h 3031139"/>
              <a:gd name="connsiteX26" fmla="*/ 428017 w 852143"/>
              <a:gd name="connsiteY26" fmla="*/ 2404678 h 3031139"/>
              <a:gd name="connsiteX27" fmla="*/ 494165 w 852143"/>
              <a:gd name="connsiteY27" fmla="*/ 2245144 h 3031139"/>
              <a:gd name="connsiteX28" fmla="*/ 536967 w 852143"/>
              <a:gd name="connsiteY28" fmla="*/ 2132303 h 3031139"/>
              <a:gd name="connsiteX29" fmla="*/ 595333 w 852143"/>
              <a:gd name="connsiteY29" fmla="*/ 1972770 h 3031139"/>
              <a:gd name="connsiteX30" fmla="*/ 642026 w 852143"/>
              <a:gd name="connsiteY30" fmla="*/ 1821018 h 3031139"/>
              <a:gd name="connsiteX31" fmla="*/ 673154 w 852143"/>
              <a:gd name="connsiteY31" fmla="*/ 1634247 h 3031139"/>
              <a:gd name="connsiteX32" fmla="*/ 712065 w 852143"/>
              <a:gd name="connsiteY32" fmla="*/ 1424130 h 3031139"/>
              <a:gd name="connsiteX33" fmla="*/ 739302 w 852143"/>
              <a:gd name="connsiteY33" fmla="*/ 1198448 h 3031139"/>
              <a:gd name="connsiteX34" fmla="*/ 747084 w 852143"/>
              <a:gd name="connsiteY34" fmla="*/ 1112844 h 3031139"/>
              <a:gd name="connsiteX35" fmla="*/ 750975 w 852143"/>
              <a:gd name="connsiteY35" fmla="*/ 941638 h 3031139"/>
              <a:gd name="connsiteX36" fmla="*/ 762649 w 852143"/>
              <a:gd name="connsiteY36" fmla="*/ 793777 h 3031139"/>
              <a:gd name="connsiteX37" fmla="*/ 778213 w 852143"/>
              <a:gd name="connsiteY37" fmla="*/ 618679 h 3031139"/>
              <a:gd name="connsiteX38" fmla="*/ 797668 w 852143"/>
              <a:gd name="connsiteY38" fmla="*/ 385215 h 3031139"/>
              <a:gd name="connsiteX39" fmla="*/ 809341 w 852143"/>
              <a:gd name="connsiteY39" fmla="*/ 346305 h 3031139"/>
              <a:gd name="connsiteX40" fmla="*/ 824906 w 852143"/>
              <a:gd name="connsiteY40" fmla="*/ 319067 h 3031139"/>
              <a:gd name="connsiteX41" fmla="*/ 844361 w 852143"/>
              <a:gd name="connsiteY41" fmla="*/ 295721 h 3031139"/>
              <a:gd name="connsiteX42" fmla="*/ 848252 w 852143"/>
              <a:gd name="connsiteY42" fmla="*/ 284048 h 3031139"/>
              <a:gd name="connsiteX43" fmla="*/ 852143 w 852143"/>
              <a:gd name="connsiteY43" fmla="*/ 256810 h 3031139"/>
              <a:gd name="connsiteX44" fmla="*/ 848252 w 852143"/>
              <a:gd name="connsiteY44" fmla="*/ 225682 h 3031139"/>
              <a:gd name="connsiteX45" fmla="*/ 836579 w 852143"/>
              <a:gd name="connsiteY45" fmla="*/ 198444 h 3031139"/>
              <a:gd name="connsiteX46" fmla="*/ 821015 w 852143"/>
              <a:gd name="connsiteY46" fmla="*/ 182880 h 3031139"/>
              <a:gd name="connsiteX47" fmla="*/ 793777 w 852143"/>
              <a:gd name="connsiteY47" fmla="*/ 155643 h 3031139"/>
              <a:gd name="connsiteX48" fmla="*/ 731520 w 852143"/>
              <a:gd name="connsiteY48" fmla="*/ 108950 h 3031139"/>
              <a:gd name="connsiteX49" fmla="*/ 661481 w 852143"/>
              <a:gd name="connsiteY49" fmla="*/ 70039 h 3031139"/>
              <a:gd name="connsiteX50" fmla="*/ 626461 w 852143"/>
              <a:gd name="connsiteY50" fmla="*/ 50584 h 3031139"/>
              <a:gd name="connsiteX51" fmla="*/ 540858 w 852143"/>
              <a:gd name="connsiteY51" fmla="*/ 23347 h 3031139"/>
              <a:gd name="connsiteX52" fmla="*/ 459146 w 852143"/>
              <a:gd name="connsiteY52" fmla="*/ 7782 h 3031139"/>
              <a:gd name="connsiteX53" fmla="*/ 373542 w 852143"/>
              <a:gd name="connsiteY53" fmla="*/ 0 h 3031139"/>
              <a:gd name="connsiteX54" fmla="*/ 334632 w 852143"/>
              <a:gd name="connsiteY54" fmla="*/ 0 h 3031139"/>
              <a:gd name="connsiteX55" fmla="*/ 307394 w 852143"/>
              <a:gd name="connsiteY55" fmla="*/ 3891 h 3031139"/>
              <a:gd name="connsiteX56" fmla="*/ 295721 w 852143"/>
              <a:gd name="connsiteY56" fmla="*/ 11673 h 3031139"/>
              <a:gd name="connsiteX57" fmla="*/ 295721 w 852143"/>
              <a:gd name="connsiteY57" fmla="*/ 27238 h 3031139"/>
              <a:gd name="connsiteX58" fmla="*/ 307394 w 852143"/>
              <a:gd name="connsiteY58" fmla="*/ 58366 h 3031139"/>
              <a:gd name="connsiteX59" fmla="*/ 330741 w 852143"/>
              <a:gd name="connsiteY59" fmla="*/ 101168 h 3031139"/>
              <a:gd name="connsiteX60" fmla="*/ 369651 w 852143"/>
              <a:gd name="connsiteY60" fmla="*/ 143970 h 3031139"/>
              <a:gd name="connsiteX61" fmla="*/ 400780 w 852143"/>
              <a:gd name="connsiteY61" fmla="*/ 167316 h 3031139"/>
              <a:gd name="connsiteX62" fmla="*/ 435799 w 852143"/>
              <a:gd name="connsiteY62" fmla="*/ 198444 h 3031139"/>
              <a:gd name="connsiteX63" fmla="*/ 459146 w 852143"/>
              <a:gd name="connsiteY63" fmla="*/ 233464 h 3031139"/>
              <a:gd name="connsiteX64" fmla="*/ 474710 w 852143"/>
              <a:gd name="connsiteY64" fmla="*/ 264592 h 3031139"/>
              <a:gd name="connsiteX65" fmla="*/ 494165 w 852143"/>
              <a:gd name="connsiteY65" fmla="*/ 334632 h 3031139"/>
              <a:gd name="connsiteX66" fmla="*/ 501947 w 852143"/>
              <a:gd name="connsiteY66" fmla="*/ 408562 h 3031139"/>
              <a:gd name="connsiteX67" fmla="*/ 501947 w 852143"/>
              <a:gd name="connsiteY67" fmla="*/ 548640 h 3031139"/>
              <a:gd name="connsiteX68" fmla="*/ 501947 w 852143"/>
              <a:gd name="connsiteY68" fmla="*/ 607006 h 3031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52143" h="3031139">
                <a:moveTo>
                  <a:pt x="501947" y="607006"/>
                </a:moveTo>
                <a:lnTo>
                  <a:pt x="501947" y="1015568"/>
                </a:lnTo>
                <a:lnTo>
                  <a:pt x="498056" y="1171210"/>
                </a:lnTo>
                <a:lnTo>
                  <a:pt x="494165" y="1280160"/>
                </a:lnTo>
                <a:lnTo>
                  <a:pt x="482492" y="1431912"/>
                </a:lnTo>
                <a:lnTo>
                  <a:pt x="470819" y="1544752"/>
                </a:lnTo>
                <a:lnTo>
                  <a:pt x="451364" y="1684831"/>
                </a:lnTo>
                <a:lnTo>
                  <a:pt x="428017" y="1817127"/>
                </a:lnTo>
                <a:lnTo>
                  <a:pt x="404671" y="1933859"/>
                </a:lnTo>
                <a:lnTo>
                  <a:pt x="365760" y="2089501"/>
                </a:lnTo>
                <a:lnTo>
                  <a:pt x="326850" y="2214015"/>
                </a:lnTo>
                <a:lnTo>
                  <a:pt x="276266" y="2365767"/>
                </a:lnTo>
                <a:lnTo>
                  <a:pt x="229573" y="2482499"/>
                </a:lnTo>
                <a:lnTo>
                  <a:pt x="178989" y="2610904"/>
                </a:lnTo>
                <a:lnTo>
                  <a:pt x="108950" y="2770438"/>
                </a:lnTo>
                <a:lnTo>
                  <a:pt x="27238" y="2937753"/>
                </a:lnTo>
                <a:lnTo>
                  <a:pt x="7782" y="2976664"/>
                </a:lnTo>
                <a:lnTo>
                  <a:pt x="0" y="3007792"/>
                </a:lnTo>
                <a:lnTo>
                  <a:pt x="0" y="3023357"/>
                </a:lnTo>
                <a:lnTo>
                  <a:pt x="3891" y="3031139"/>
                </a:lnTo>
                <a:lnTo>
                  <a:pt x="27238" y="3027248"/>
                </a:lnTo>
                <a:lnTo>
                  <a:pt x="54475" y="3011684"/>
                </a:lnTo>
                <a:lnTo>
                  <a:pt x="108950" y="2929971"/>
                </a:lnTo>
                <a:lnTo>
                  <a:pt x="221791" y="2758764"/>
                </a:lnTo>
                <a:lnTo>
                  <a:pt x="322958" y="2599231"/>
                </a:lnTo>
                <a:lnTo>
                  <a:pt x="385215" y="2490281"/>
                </a:lnTo>
                <a:lnTo>
                  <a:pt x="428017" y="2404678"/>
                </a:lnTo>
                <a:lnTo>
                  <a:pt x="494165" y="2245144"/>
                </a:lnTo>
                <a:lnTo>
                  <a:pt x="536967" y="2132303"/>
                </a:lnTo>
                <a:lnTo>
                  <a:pt x="595333" y="1972770"/>
                </a:lnTo>
                <a:lnTo>
                  <a:pt x="642026" y="1821018"/>
                </a:lnTo>
                <a:lnTo>
                  <a:pt x="673154" y="1634247"/>
                </a:lnTo>
                <a:lnTo>
                  <a:pt x="712065" y="1424130"/>
                </a:lnTo>
                <a:lnTo>
                  <a:pt x="739302" y="1198448"/>
                </a:lnTo>
                <a:lnTo>
                  <a:pt x="747084" y="1112844"/>
                </a:lnTo>
                <a:lnTo>
                  <a:pt x="750975" y="941638"/>
                </a:lnTo>
                <a:lnTo>
                  <a:pt x="762649" y="793777"/>
                </a:lnTo>
                <a:lnTo>
                  <a:pt x="778213" y="618679"/>
                </a:lnTo>
                <a:lnTo>
                  <a:pt x="797668" y="385215"/>
                </a:lnTo>
                <a:lnTo>
                  <a:pt x="809341" y="346305"/>
                </a:lnTo>
                <a:lnTo>
                  <a:pt x="824906" y="319067"/>
                </a:lnTo>
                <a:lnTo>
                  <a:pt x="844361" y="295721"/>
                </a:lnTo>
                <a:lnTo>
                  <a:pt x="848252" y="284048"/>
                </a:lnTo>
                <a:lnTo>
                  <a:pt x="852143" y="256810"/>
                </a:lnTo>
                <a:lnTo>
                  <a:pt x="848252" y="225682"/>
                </a:lnTo>
                <a:lnTo>
                  <a:pt x="836579" y="198444"/>
                </a:lnTo>
                <a:lnTo>
                  <a:pt x="821015" y="182880"/>
                </a:lnTo>
                <a:lnTo>
                  <a:pt x="793777" y="155643"/>
                </a:lnTo>
                <a:lnTo>
                  <a:pt x="731520" y="108950"/>
                </a:lnTo>
                <a:lnTo>
                  <a:pt x="661481" y="70039"/>
                </a:lnTo>
                <a:lnTo>
                  <a:pt x="626461" y="50584"/>
                </a:lnTo>
                <a:lnTo>
                  <a:pt x="540858" y="23347"/>
                </a:lnTo>
                <a:lnTo>
                  <a:pt x="459146" y="7782"/>
                </a:lnTo>
                <a:lnTo>
                  <a:pt x="373542" y="0"/>
                </a:lnTo>
                <a:lnTo>
                  <a:pt x="334632" y="0"/>
                </a:lnTo>
                <a:lnTo>
                  <a:pt x="307394" y="3891"/>
                </a:lnTo>
                <a:lnTo>
                  <a:pt x="295721" y="11673"/>
                </a:lnTo>
                <a:lnTo>
                  <a:pt x="295721" y="27238"/>
                </a:lnTo>
                <a:lnTo>
                  <a:pt x="307394" y="58366"/>
                </a:lnTo>
                <a:lnTo>
                  <a:pt x="330741" y="101168"/>
                </a:lnTo>
                <a:lnTo>
                  <a:pt x="369651" y="143970"/>
                </a:lnTo>
                <a:lnTo>
                  <a:pt x="400780" y="167316"/>
                </a:lnTo>
                <a:lnTo>
                  <a:pt x="435799" y="198444"/>
                </a:lnTo>
                <a:lnTo>
                  <a:pt x="459146" y="233464"/>
                </a:lnTo>
                <a:lnTo>
                  <a:pt x="474710" y="264592"/>
                </a:lnTo>
                <a:lnTo>
                  <a:pt x="494165" y="334632"/>
                </a:lnTo>
                <a:lnTo>
                  <a:pt x="501947" y="408562"/>
                </a:lnTo>
                <a:lnTo>
                  <a:pt x="501947" y="548640"/>
                </a:lnTo>
                <a:lnTo>
                  <a:pt x="501947" y="607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6" name="フリーフォーム 205">
            <a:extLst>
              <a:ext uri="{FF2B5EF4-FFF2-40B4-BE49-F238E27FC236}">
                <a16:creationId xmlns:a16="http://schemas.microsoft.com/office/drawing/2014/main" id="{DDCD34C5-2C6F-4730-ABB1-C439673088D7}"/>
              </a:ext>
            </a:extLst>
          </p:cNvPr>
          <p:cNvSpPr/>
          <p:nvPr/>
        </p:nvSpPr>
        <p:spPr>
          <a:xfrm>
            <a:off x="5634038" y="3189288"/>
            <a:ext cx="941387" cy="1220787"/>
          </a:xfrm>
          <a:custGeom>
            <a:avLst/>
            <a:gdLst>
              <a:gd name="connsiteX0" fmla="*/ 531018 w 940593"/>
              <a:gd name="connsiteY0" fmla="*/ 426244 h 1221581"/>
              <a:gd name="connsiteX1" fmla="*/ 352425 w 940593"/>
              <a:gd name="connsiteY1" fmla="*/ 280987 h 1221581"/>
              <a:gd name="connsiteX2" fmla="*/ 192881 w 940593"/>
              <a:gd name="connsiteY2" fmla="*/ 145256 h 1221581"/>
              <a:gd name="connsiteX3" fmla="*/ 21431 w 940593"/>
              <a:gd name="connsiteY3" fmla="*/ 0 h 1221581"/>
              <a:gd name="connsiteX4" fmla="*/ 0 w 940593"/>
              <a:gd name="connsiteY4" fmla="*/ 135731 h 1221581"/>
              <a:gd name="connsiteX5" fmla="*/ 123825 w 940593"/>
              <a:gd name="connsiteY5" fmla="*/ 238125 h 1221581"/>
              <a:gd name="connsiteX6" fmla="*/ 183356 w 940593"/>
              <a:gd name="connsiteY6" fmla="*/ 285750 h 1221581"/>
              <a:gd name="connsiteX7" fmla="*/ 207168 w 940593"/>
              <a:gd name="connsiteY7" fmla="*/ 314325 h 1221581"/>
              <a:gd name="connsiteX8" fmla="*/ 338137 w 940593"/>
              <a:gd name="connsiteY8" fmla="*/ 488156 h 1221581"/>
              <a:gd name="connsiteX9" fmla="*/ 442912 w 940593"/>
              <a:gd name="connsiteY9" fmla="*/ 635794 h 1221581"/>
              <a:gd name="connsiteX10" fmla="*/ 523875 w 940593"/>
              <a:gd name="connsiteY10" fmla="*/ 759619 h 1221581"/>
              <a:gd name="connsiteX11" fmla="*/ 621506 w 940593"/>
              <a:gd name="connsiteY11" fmla="*/ 916781 h 1221581"/>
              <a:gd name="connsiteX12" fmla="*/ 685800 w 940593"/>
              <a:gd name="connsiteY12" fmla="*/ 1031081 h 1221581"/>
              <a:gd name="connsiteX13" fmla="*/ 752475 w 940593"/>
              <a:gd name="connsiteY13" fmla="*/ 1143000 h 1221581"/>
              <a:gd name="connsiteX14" fmla="*/ 783431 w 940593"/>
              <a:gd name="connsiteY14" fmla="*/ 1178719 h 1221581"/>
              <a:gd name="connsiteX15" fmla="*/ 807243 w 940593"/>
              <a:gd name="connsiteY15" fmla="*/ 1200150 h 1221581"/>
              <a:gd name="connsiteX16" fmla="*/ 833437 w 940593"/>
              <a:gd name="connsiteY16" fmla="*/ 1214437 h 1221581"/>
              <a:gd name="connsiteX17" fmla="*/ 864393 w 940593"/>
              <a:gd name="connsiteY17" fmla="*/ 1221581 h 1221581"/>
              <a:gd name="connsiteX18" fmla="*/ 890587 w 940593"/>
              <a:gd name="connsiteY18" fmla="*/ 1219200 h 1221581"/>
              <a:gd name="connsiteX19" fmla="*/ 909637 w 940593"/>
              <a:gd name="connsiteY19" fmla="*/ 1209675 h 1221581"/>
              <a:gd name="connsiteX20" fmla="*/ 921543 w 940593"/>
              <a:gd name="connsiteY20" fmla="*/ 1195387 h 1221581"/>
              <a:gd name="connsiteX21" fmla="*/ 935831 w 940593"/>
              <a:gd name="connsiteY21" fmla="*/ 1162050 h 1221581"/>
              <a:gd name="connsiteX22" fmla="*/ 940593 w 940593"/>
              <a:gd name="connsiteY22" fmla="*/ 1126331 h 1221581"/>
              <a:gd name="connsiteX23" fmla="*/ 938212 w 940593"/>
              <a:gd name="connsiteY23" fmla="*/ 1045369 h 1221581"/>
              <a:gd name="connsiteX24" fmla="*/ 928687 w 940593"/>
              <a:gd name="connsiteY24" fmla="*/ 978694 h 1221581"/>
              <a:gd name="connsiteX25" fmla="*/ 909637 w 940593"/>
              <a:gd name="connsiteY25" fmla="*/ 888206 h 1221581"/>
              <a:gd name="connsiteX26" fmla="*/ 869156 w 940593"/>
              <a:gd name="connsiteY26" fmla="*/ 778669 h 1221581"/>
              <a:gd name="connsiteX27" fmla="*/ 821531 w 940593"/>
              <a:gd name="connsiteY27" fmla="*/ 669131 h 1221581"/>
              <a:gd name="connsiteX28" fmla="*/ 812006 w 940593"/>
              <a:gd name="connsiteY28" fmla="*/ 647700 h 1221581"/>
              <a:gd name="connsiteX29" fmla="*/ 788193 w 940593"/>
              <a:gd name="connsiteY29" fmla="*/ 626269 h 1221581"/>
              <a:gd name="connsiteX30" fmla="*/ 640556 w 940593"/>
              <a:gd name="connsiteY30" fmla="*/ 511969 h 1221581"/>
              <a:gd name="connsiteX31" fmla="*/ 531018 w 940593"/>
              <a:gd name="connsiteY31" fmla="*/ 426244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40593" h="1221581">
                <a:moveTo>
                  <a:pt x="531018" y="426244"/>
                </a:moveTo>
                <a:lnTo>
                  <a:pt x="352425" y="280987"/>
                </a:lnTo>
                <a:lnTo>
                  <a:pt x="192881" y="145256"/>
                </a:lnTo>
                <a:lnTo>
                  <a:pt x="21431" y="0"/>
                </a:lnTo>
                <a:lnTo>
                  <a:pt x="0" y="135731"/>
                </a:lnTo>
                <a:lnTo>
                  <a:pt x="123825" y="238125"/>
                </a:lnTo>
                <a:lnTo>
                  <a:pt x="183356" y="285750"/>
                </a:lnTo>
                <a:lnTo>
                  <a:pt x="207168" y="314325"/>
                </a:lnTo>
                <a:lnTo>
                  <a:pt x="338137" y="488156"/>
                </a:lnTo>
                <a:lnTo>
                  <a:pt x="442912" y="635794"/>
                </a:lnTo>
                <a:lnTo>
                  <a:pt x="523875" y="759619"/>
                </a:lnTo>
                <a:lnTo>
                  <a:pt x="621506" y="916781"/>
                </a:lnTo>
                <a:lnTo>
                  <a:pt x="685800" y="1031081"/>
                </a:lnTo>
                <a:lnTo>
                  <a:pt x="752475" y="1143000"/>
                </a:lnTo>
                <a:lnTo>
                  <a:pt x="783431" y="1178719"/>
                </a:lnTo>
                <a:lnTo>
                  <a:pt x="807243" y="1200150"/>
                </a:lnTo>
                <a:lnTo>
                  <a:pt x="833437" y="1214437"/>
                </a:lnTo>
                <a:lnTo>
                  <a:pt x="864393" y="1221581"/>
                </a:lnTo>
                <a:lnTo>
                  <a:pt x="890587" y="1219200"/>
                </a:lnTo>
                <a:lnTo>
                  <a:pt x="909637" y="1209675"/>
                </a:lnTo>
                <a:lnTo>
                  <a:pt x="921543" y="1195387"/>
                </a:lnTo>
                <a:lnTo>
                  <a:pt x="935831" y="1162050"/>
                </a:lnTo>
                <a:lnTo>
                  <a:pt x="940593" y="1126331"/>
                </a:lnTo>
                <a:cubicBezTo>
                  <a:pt x="939799" y="1099344"/>
                  <a:pt x="939006" y="1072356"/>
                  <a:pt x="938212" y="1045369"/>
                </a:cubicBezTo>
                <a:lnTo>
                  <a:pt x="928687" y="978694"/>
                </a:lnTo>
                <a:lnTo>
                  <a:pt x="909637" y="888206"/>
                </a:lnTo>
                <a:lnTo>
                  <a:pt x="869156" y="778669"/>
                </a:lnTo>
                <a:lnTo>
                  <a:pt x="821531" y="669131"/>
                </a:lnTo>
                <a:lnTo>
                  <a:pt x="812006" y="647700"/>
                </a:lnTo>
                <a:lnTo>
                  <a:pt x="788193" y="626269"/>
                </a:lnTo>
                <a:lnTo>
                  <a:pt x="640556" y="511969"/>
                </a:lnTo>
                <a:lnTo>
                  <a:pt x="531018" y="426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FA45AFD-BA15-4685-A616-1D1160534876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74788"/>
            <a:ext cx="4652963" cy="4535487"/>
            <a:chOff x="2600325" y="1627188"/>
            <a:chExt cx="4652963" cy="4535487"/>
          </a:xfrm>
        </p:grpSpPr>
        <p:sp>
          <p:nvSpPr>
            <p:cNvPr id="15" name="フリーフォーム 197">
              <a:extLst>
                <a:ext uri="{FF2B5EF4-FFF2-40B4-BE49-F238E27FC236}">
                  <a16:creationId xmlns:a16="http://schemas.microsoft.com/office/drawing/2014/main" id="{AB9693B4-1CE9-4A0A-A93A-F9E625AD2903}"/>
                </a:ext>
              </a:extLst>
            </p:cNvPr>
            <p:cNvSpPr/>
            <p:nvPr/>
          </p:nvSpPr>
          <p:spPr>
            <a:xfrm>
              <a:off x="2960688" y="1627188"/>
              <a:ext cx="1081087" cy="1365250"/>
            </a:xfrm>
            <a:custGeom>
              <a:avLst/>
              <a:gdLst>
                <a:gd name="connsiteX0" fmla="*/ 776287 w 1081087"/>
                <a:gd name="connsiteY0" fmla="*/ 614362 h 1366837"/>
                <a:gd name="connsiteX1" fmla="*/ 671512 w 1081087"/>
                <a:gd name="connsiteY1" fmla="*/ 728662 h 1366837"/>
                <a:gd name="connsiteX2" fmla="*/ 576262 w 1081087"/>
                <a:gd name="connsiteY2" fmla="*/ 838200 h 1366837"/>
                <a:gd name="connsiteX3" fmla="*/ 442912 w 1081087"/>
                <a:gd name="connsiteY3" fmla="*/ 990600 h 1366837"/>
                <a:gd name="connsiteX4" fmla="*/ 314325 w 1081087"/>
                <a:gd name="connsiteY4" fmla="*/ 1145381 h 1366837"/>
                <a:gd name="connsiteX5" fmla="*/ 230981 w 1081087"/>
                <a:gd name="connsiteY5" fmla="*/ 1257300 h 1366837"/>
                <a:gd name="connsiteX6" fmla="*/ 154781 w 1081087"/>
                <a:gd name="connsiteY6" fmla="*/ 1366837 h 1366837"/>
                <a:gd name="connsiteX7" fmla="*/ 0 w 1081087"/>
                <a:gd name="connsiteY7" fmla="*/ 1266825 h 1366837"/>
                <a:gd name="connsiteX8" fmla="*/ 54769 w 1081087"/>
                <a:gd name="connsiteY8" fmla="*/ 1233487 h 1366837"/>
                <a:gd name="connsiteX9" fmla="*/ 95250 w 1081087"/>
                <a:gd name="connsiteY9" fmla="*/ 1202531 h 1366837"/>
                <a:gd name="connsiteX10" fmla="*/ 150019 w 1081087"/>
                <a:gd name="connsiteY10" fmla="*/ 1154906 h 1366837"/>
                <a:gd name="connsiteX11" fmla="*/ 214312 w 1081087"/>
                <a:gd name="connsiteY11" fmla="*/ 1052512 h 1366837"/>
                <a:gd name="connsiteX12" fmla="*/ 323850 w 1081087"/>
                <a:gd name="connsiteY12" fmla="*/ 878681 h 1366837"/>
                <a:gd name="connsiteX13" fmla="*/ 431006 w 1081087"/>
                <a:gd name="connsiteY13" fmla="*/ 707231 h 1366837"/>
                <a:gd name="connsiteX14" fmla="*/ 538162 w 1081087"/>
                <a:gd name="connsiteY14" fmla="*/ 540544 h 1366837"/>
                <a:gd name="connsiteX15" fmla="*/ 619125 w 1081087"/>
                <a:gd name="connsiteY15" fmla="*/ 411956 h 1366837"/>
                <a:gd name="connsiteX16" fmla="*/ 690562 w 1081087"/>
                <a:gd name="connsiteY16" fmla="*/ 297656 h 1366837"/>
                <a:gd name="connsiteX17" fmla="*/ 709612 w 1081087"/>
                <a:gd name="connsiteY17" fmla="*/ 261937 h 1366837"/>
                <a:gd name="connsiteX18" fmla="*/ 716756 w 1081087"/>
                <a:gd name="connsiteY18" fmla="*/ 235744 h 1366837"/>
                <a:gd name="connsiteX19" fmla="*/ 719137 w 1081087"/>
                <a:gd name="connsiteY19" fmla="*/ 202406 h 1366837"/>
                <a:gd name="connsiteX20" fmla="*/ 709612 w 1081087"/>
                <a:gd name="connsiteY20" fmla="*/ 171450 h 1366837"/>
                <a:gd name="connsiteX21" fmla="*/ 697706 w 1081087"/>
                <a:gd name="connsiteY21" fmla="*/ 138112 h 1366837"/>
                <a:gd name="connsiteX22" fmla="*/ 671512 w 1081087"/>
                <a:gd name="connsiteY22" fmla="*/ 92869 h 1366837"/>
                <a:gd name="connsiteX23" fmla="*/ 659606 w 1081087"/>
                <a:gd name="connsiteY23" fmla="*/ 76200 h 1366837"/>
                <a:gd name="connsiteX24" fmla="*/ 645319 w 1081087"/>
                <a:gd name="connsiteY24" fmla="*/ 57150 h 1366837"/>
                <a:gd name="connsiteX25" fmla="*/ 633412 w 1081087"/>
                <a:gd name="connsiteY25" fmla="*/ 38100 h 1366837"/>
                <a:gd name="connsiteX26" fmla="*/ 631031 w 1081087"/>
                <a:gd name="connsiteY26" fmla="*/ 19050 h 1366837"/>
                <a:gd name="connsiteX27" fmla="*/ 635794 w 1081087"/>
                <a:gd name="connsiteY27" fmla="*/ 2381 h 1366837"/>
                <a:gd name="connsiteX28" fmla="*/ 647700 w 1081087"/>
                <a:gd name="connsiteY28" fmla="*/ 0 h 1366837"/>
                <a:gd name="connsiteX29" fmla="*/ 676275 w 1081087"/>
                <a:gd name="connsiteY29" fmla="*/ 9525 h 1366837"/>
                <a:gd name="connsiteX30" fmla="*/ 738187 w 1081087"/>
                <a:gd name="connsiteY30" fmla="*/ 35719 h 1366837"/>
                <a:gd name="connsiteX31" fmla="*/ 823912 w 1081087"/>
                <a:gd name="connsiteY31" fmla="*/ 78581 h 1366837"/>
                <a:gd name="connsiteX32" fmla="*/ 883444 w 1081087"/>
                <a:gd name="connsiteY32" fmla="*/ 111919 h 1366837"/>
                <a:gd name="connsiteX33" fmla="*/ 931069 w 1081087"/>
                <a:gd name="connsiteY33" fmla="*/ 145256 h 1366837"/>
                <a:gd name="connsiteX34" fmla="*/ 988219 w 1081087"/>
                <a:gd name="connsiteY34" fmla="*/ 192881 h 1366837"/>
                <a:gd name="connsiteX35" fmla="*/ 1031081 w 1081087"/>
                <a:gd name="connsiteY35" fmla="*/ 238125 h 1366837"/>
                <a:gd name="connsiteX36" fmla="*/ 1073944 w 1081087"/>
                <a:gd name="connsiteY36" fmla="*/ 283369 h 1366837"/>
                <a:gd name="connsiteX37" fmla="*/ 1081087 w 1081087"/>
                <a:gd name="connsiteY37" fmla="*/ 300037 h 1366837"/>
                <a:gd name="connsiteX38" fmla="*/ 1081087 w 1081087"/>
                <a:gd name="connsiteY38" fmla="*/ 309562 h 1366837"/>
                <a:gd name="connsiteX39" fmla="*/ 1076325 w 1081087"/>
                <a:gd name="connsiteY39" fmla="*/ 326231 h 1366837"/>
                <a:gd name="connsiteX40" fmla="*/ 1059656 w 1081087"/>
                <a:gd name="connsiteY40" fmla="*/ 342900 h 1366837"/>
                <a:gd name="connsiteX41" fmla="*/ 1019175 w 1081087"/>
                <a:gd name="connsiteY41" fmla="*/ 364331 h 1366837"/>
                <a:gd name="connsiteX42" fmla="*/ 997744 w 1081087"/>
                <a:gd name="connsiteY42" fmla="*/ 371475 h 1366837"/>
                <a:gd name="connsiteX43" fmla="*/ 883444 w 1081087"/>
                <a:gd name="connsiteY43" fmla="*/ 497681 h 1366837"/>
                <a:gd name="connsiteX44" fmla="*/ 776287 w 1081087"/>
                <a:gd name="connsiteY44" fmla="*/ 61436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81087" h="1366837">
                  <a:moveTo>
                    <a:pt x="776287" y="614362"/>
                  </a:moveTo>
                  <a:lnTo>
                    <a:pt x="671512" y="728662"/>
                  </a:lnTo>
                  <a:lnTo>
                    <a:pt x="576262" y="838200"/>
                  </a:lnTo>
                  <a:lnTo>
                    <a:pt x="442912" y="990600"/>
                  </a:lnTo>
                  <a:lnTo>
                    <a:pt x="314325" y="1145381"/>
                  </a:lnTo>
                  <a:lnTo>
                    <a:pt x="230981" y="1257300"/>
                  </a:lnTo>
                  <a:lnTo>
                    <a:pt x="154781" y="1366837"/>
                  </a:lnTo>
                  <a:lnTo>
                    <a:pt x="0" y="1266825"/>
                  </a:lnTo>
                  <a:lnTo>
                    <a:pt x="54769" y="1233487"/>
                  </a:lnTo>
                  <a:lnTo>
                    <a:pt x="95250" y="1202531"/>
                  </a:lnTo>
                  <a:lnTo>
                    <a:pt x="150019" y="1154906"/>
                  </a:lnTo>
                  <a:lnTo>
                    <a:pt x="214312" y="1052512"/>
                  </a:lnTo>
                  <a:lnTo>
                    <a:pt x="323850" y="878681"/>
                  </a:lnTo>
                  <a:lnTo>
                    <a:pt x="431006" y="707231"/>
                  </a:lnTo>
                  <a:lnTo>
                    <a:pt x="538162" y="540544"/>
                  </a:lnTo>
                  <a:lnTo>
                    <a:pt x="619125" y="411956"/>
                  </a:lnTo>
                  <a:lnTo>
                    <a:pt x="690562" y="297656"/>
                  </a:lnTo>
                  <a:lnTo>
                    <a:pt x="709612" y="261937"/>
                  </a:lnTo>
                  <a:lnTo>
                    <a:pt x="716756" y="235744"/>
                  </a:lnTo>
                  <a:lnTo>
                    <a:pt x="719137" y="202406"/>
                  </a:lnTo>
                  <a:lnTo>
                    <a:pt x="709612" y="171450"/>
                  </a:lnTo>
                  <a:lnTo>
                    <a:pt x="697706" y="138112"/>
                  </a:lnTo>
                  <a:lnTo>
                    <a:pt x="671512" y="92869"/>
                  </a:lnTo>
                  <a:lnTo>
                    <a:pt x="659606" y="76200"/>
                  </a:lnTo>
                  <a:lnTo>
                    <a:pt x="645319" y="57150"/>
                  </a:lnTo>
                  <a:lnTo>
                    <a:pt x="633412" y="38100"/>
                  </a:lnTo>
                  <a:lnTo>
                    <a:pt x="631031" y="19050"/>
                  </a:lnTo>
                  <a:lnTo>
                    <a:pt x="635794" y="2381"/>
                  </a:lnTo>
                  <a:lnTo>
                    <a:pt x="647700" y="0"/>
                  </a:lnTo>
                  <a:lnTo>
                    <a:pt x="676275" y="9525"/>
                  </a:lnTo>
                  <a:lnTo>
                    <a:pt x="738187" y="35719"/>
                  </a:lnTo>
                  <a:lnTo>
                    <a:pt x="823912" y="78581"/>
                  </a:lnTo>
                  <a:lnTo>
                    <a:pt x="883444" y="111919"/>
                  </a:lnTo>
                  <a:lnTo>
                    <a:pt x="931069" y="145256"/>
                  </a:lnTo>
                  <a:lnTo>
                    <a:pt x="988219" y="192881"/>
                  </a:lnTo>
                  <a:lnTo>
                    <a:pt x="1031081" y="238125"/>
                  </a:lnTo>
                  <a:lnTo>
                    <a:pt x="1073944" y="283369"/>
                  </a:lnTo>
                  <a:lnTo>
                    <a:pt x="1081087" y="300037"/>
                  </a:lnTo>
                  <a:lnTo>
                    <a:pt x="1081087" y="309562"/>
                  </a:lnTo>
                  <a:lnTo>
                    <a:pt x="1076325" y="326231"/>
                  </a:lnTo>
                  <a:lnTo>
                    <a:pt x="1059656" y="342900"/>
                  </a:lnTo>
                  <a:lnTo>
                    <a:pt x="1019175" y="364331"/>
                  </a:lnTo>
                  <a:lnTo>
                    <a:pt x="997744" y="371475"/>
                  </a:lnTo>
                  <a:lnTo>
                    <a:pt x="883444" y="497681"/>
                  </a:lnTo>
                  <a:lnTo>
                    <a:pt x="776287" y="6143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02">
              <a:extLst>
                <a:ext uri="{FF2B5EF4-FFF2-40B4-BE49-F238E27FC236}">
                  <a16:creationId xmlns:a16="http://schemas.microsoft.com/office/drawing/2014/main" id="{6B52AD4E-F2E1-48B8-8888-DBDE55C31D46}"/>
                </a:ext>
              </a:extLst>
            </p:cNvPr>
            <p:cNvSpPr/>
            <p:nvPr/>
          </p:nvSpPr>
          <p:spPr>
            <a:xfrm>
              <a:off x="2600325" y="4427538"/>
              <a:ext cx="827088" cy="1241425"/>
            </a:xfrm>
            <a:custGeom>
              <a:avLst/>
              <a:gdLst>
                <a:gd name="connsiteX0" fmla="*/ 400050 w 826294"/>
                <a:gd name="connsiteY0" fmla="*/ 492919 h 1243012"/>
                <a:gd name="connsiteX1" fmla="*/ 345281 w 826294"/>
                <a:gd name="connsiteY1" fmla="*/ 602456 h 1243012"/>
                <a:gd name="connsiteX2" fmla="*/ 266700 w 826294"/>
                <a:gd name="connsiteY2" fmla="*/ 752475 h 1243012"/>
                <a:gd name="connsiteX3" fmla="*/ 180975 w 826294"/>
                <a:gd name="connsiteY3" fmla="*/ 900112 h 1243012"/>
                <a:gd name="connsiteX4" fmla="*/ 95250 w 826294"/>
                <a:gd name="connsiteY4" fmla="*/ 1038225 h 1243012"/>
                <a:gd name="connsiteX5" fmla="*/ 16669 w 826294"/>
                <a:gd name="connsiteY5" fmla="*/ 1157287 h 1243012"/>
                <a:gd name="connsiteX6" fmla="*/ 0 w 826294"/>
                <a:gd name="connsiteY6" fmla="*/ 1185862 h 1243012"/>
                <a:gd name="connsiteX7" fmla="*/ 0 w 826294"/>
                <a:gd name="connsiteY7" fmla="*/ 1202531 h 1243012"/>
                <a:gd name="connsiteX8" fmla="*/ 0 w 826294"/>
                <a:gd name="connsiteY8" fmla="*/ 1216819 h 1243012"/>
                <a:gd name="connsiteX9" fmla="*/ 2381 w 826294"/>
                <a:gd name="connsiteY9" fmla="*/ 1226344 h 1243012"/>
                <a:gd name="connsiteX10" fmla="*/ 14288 w 826294"/>
                <a:gd name="connsiteY10" fmla="*/ 1240631 h 1243012"/>
                <a:gd name="connsiteX11" fmla="*/ 21431 w 826294"/>
                <a:gd name="connsiteY11" fmla="*/ 1243012 h 1243012"/>
                <a:gd name="connsiteX12" fmla="*/ 33338 w 826294"/>
                <a:gd name="connsiteY12" fmla="*/ 1243012 h 1243012"/>
                <a:gd name="connsiteX13" fmla="*/ 57150 w 826294"/>
                <a:gd name="connsiteY13" fmla="*/ 1235869 h 1243012"/>
                <a:gd name="connsiteX14" fmla="*/ 90488 w 826294"/>
                <a:gd name="connsiteY14" fmla="*/ 1202531 h 1243012"/>
                <a:gd name="connsiteX15" fmla="*/ 202406 w 826294"/>
                <a:gd name="connsiteY15" fmla="*/ 1064419 h 1243012"/>
                <a:gd name="connsiteX16" fmla="*/ 333375 w 826294"/>
                <a:gd name="connsiteY16" fmla="*/ 904875 h 1243012"/>
                <a:gd name="connsiteX17" fmla="*/ 431006 w 826294"/>
                <a:gd name="connsiteY17" fmla="*/ 781050 h 1243012"/>
                <a:gd name="connsiteX18" fmla="*/ 569119 w 826294"/>
                <a:gd name="connsiteY18" fmla="*/ 602456 h 1243012"/>
                <a:gd name="connsiteX19" fmla="*/ 669131 w 826294"/>
                <a:gd name="connsiteY19" fmla="*/ 469106 h 1243012"/>
                <a:gd name="connsiteX20" fmla="*/ 731044 w 826294"/>
                <a:gd name="connsiteY20" fmla="*/ 385762 h 1243012"/>
                <a:gd name="connsiteX21" fmla="*/ 745331 w 826294"/>
                <a:gd name="connsiteY21" fmla="*/ 373856 h 1243012"/>
                <a:gd name="connsiteX22" fmla="*/ 769144 w 826294"/>
                <a:gd name="connsiteY22" fmla="*/ 352425 h 1243012"/>
                <a:gd name="connsiteX23" fmla="*/ 792956 w 826294"/>
                <a:gd name="connsiteY23" fmla="*/ 328612 h 1243012"/>
                <a:gd name="connsiteX24" fmla="*/ 816769 w 826294"/>
                <a:gd name="connsiteY24" fmla="*/ 295275 h 1243012"/>
                <a:gd name="connsiteX25" fmla="*/ 823913 w 826294"/>
                <a:gd name="connsiteY25" fmla="*/ 271462 h 1243012"/>
                <a:gd name="connsiteX26" fmla="*/ 826294 w 826294"/>
                <a:gd name="connsiteY26" fmla="*/ 247650 h 1243012"/>
                <a:gd name="connsiteX27" fmla="*/ 823913 w 826294"/>
                <a:gd name="connsiteY27" fmla="*/ 228600 h 1243012"/>
                <a:gd name="connsiteX28" fmla="*/ 812006 w 826294"/>
                <a:gd name="connsiteY28" fmla="*/ 209550 h 1243012"/>
                <a:gd name="connsiteX29" fmla="*/ 776288 w 826294"/>
                <a:gd name="connsiteY29" fmla="*/ 169069 h 1243012"/>
                <a:gd name="connsiteX30" fmla="*/ 733425 w 826294"/>
                <a:gd name="connsiteY30" fmla="*/ 130969 h 1243012"/>
                <a:gd name="connsiteX31" fmla="*/ 688181 w 826294"/>
                <a:gd name="connsiteY31" fmla="*/ 95250 h 1243012"/>
                <a:gd name="connsiteX32" fmla="*/ 635794 w 826294"/>
                <a:gd name="connsiteY32" fmla="*/ 64294 h 1243012"/>
                <a:gd name="connsiteX33" fmla="*/ 588169 w 826294"/>
                <a:gd name="connsiteY33" fmla="*/ 42862 h 1243012"/>
                <a:gd name="connsiteX34" fmla="*/ 545306 w 826294"/>
                <a:gd name="connsiteY34" fmla="*/ 26194 h 1243012"/>
                <a:gd name="connsiteX35" fmla="*/ 492919 w 826294"/>
                <a:gd name="connsiteY35" fmla="*/ 9525 h 1243012"/>
                <a:gd name="connsiteX36" fmla="*/ 464344 w 826294"/>
                <a:gd name="connsiteY36" fmla="*/ 2381 h 1243012"/>
                <a:gd name="connsiteX37" fmla="*/ 447675 w 826294"/>
                <a:gd name="connsiteY37" fmla="*/ 0 h 1243012"/>
                <a:gd name="connsiteX38" fmla="*/ 423863 w 826294"/>
                <a:gd name="connsiteY38" fmla="*/ 0 h 1243012"/>
                <a:gd name="connsiteX39" fmla="*/ 414338 w 826294"/>
                <a:gd name="connsiteY39" fmla="*/ 0 h 1243012"/>
                <a:gd name="connsiteX40" fmla="*/ 407194 w 826294"/>
                <a:gd name="connsiteY40" fmla="*/ 9525 h 1243012"/>
                <a:gd name="connsiteX41" fmla="*/ 407194 w 826294"/>
                <a:gd name="connsiteY41" fmla="*/ 26194 h 1243012"/>
                <a:gd name="connsiteX42" fmla="*/ 421481 w 826294"/>
                <a:gd name="connsiteY42" fmla="*/ 47625 h 1243012"/>
                <a:gd name="connsiteX43" fmla="*/ 454819 w 826294"/>
                <a:gd name="connsiteY43" fmla="*/ 85725 h 1243012"/>
                <a:gd name="connsiteX44" fmla="*/ 481013 w 826294"/>
                <a:gd name="connsiteY44" fmla="*/ 119062 h 1243012"/>
                <a:gd name="connsiteX45" fmla="*/ 497681 w 826294"/>
                <a:gd name="connsiteY45" fmla="*/ 145256 h 1243012"/>
                <a:gd name="connsiteX46" fmla="*/ 507206 w 826294"/>
                <a:gd name="connsiteY46" fmla="*/ 178594 h 1243012"/>
                <a:gd name="connsiteX47" fmla="*/ 509588 w 826294"/>
                <a:gd name="connsiteY47" fmla="*/ 207169 h 1243012"/>
                <a:gd name="connsiteX48" fmla="*/ 500063 w 826294"/>
                <a:gd name="connsiteY48" fmla="*/ 247650 h 1243012"/>
                <a:gd name="connsiteX49" fmla="*/ 478631 w 826294"/>
                <a:gd name="connsiteY49" fmla="*/ 319087 h 1243012"/>
                <a:gd name="connsiteX50" fmla="*/ 400050 w 826294"/>
                <a:gd name="connsiteY50" fmla="*/ 492919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26294" h="1243012">
                  <a:moveTo>
                    <a:pt x="400050" y="492919"/>
                  </a:moveTo>
                  <a:lnTo>
                    <a:pt x="345281" y="602456"/>
                  </a:lnTo>
                  <a:lnTo>
                    <a:pt x="266700" y="752475"/>
                  </a:lnTo>
                  <a:lnTo>
                    <a:pt x="180975" y="900112"/>
                  </a:lnTo>
                  <a:lnTo>
                    <a:pt x="95250" y="1038225"/>
                  </a:lnTo>
                  <a:lnTo>
                    <a:pt x="16669" y="1157287"/>
                  </a:lnTo>
                  <a:lnTo>
                    <a:pt x="0" y="1185862"/>
                  </a:lnTo>
                  <a:lnTo>
                    <a:pt x="0" y="1202531"/>
                  </a:lnTo>
                  <a:lnTo>
                    <a:pt x="0" y="1216819"/>
                  </a:lnTo>
                  <a:lnTo>
                    <a:pt x="2381" y="1226344"/>
                  </a:lnTo>
                  <a:lnTo>
                    <a:pt x="14288" y="1240631"/>
                  </a:lnTo>
                  <a:lnTo>
                    <a:pt x="21431" y="1243012"/>
                  </a:lnTo>
                  <a:lnTo>
                    <a:pt x="33338" y="1243012"/>
                  </a:lnTo>
                  <a:lnTo>
                    <a:pt x="57150" y="1235869"/>
                  </a:lnTo>
                  <a:lnTo>
                    <a:pt x="90488" y="1202531"/>
                  </a:lnTo>
                  <a:lnTo>
                    <a:pt x="202406" y="1064419"/>
                  </a:lnTo>
                  <a:lnTo>
                    <a:pt x="333375" y="904875"/>
                  </a:lnTo>
                  <a:lnTo>
                    <a:pt x="431006" y="781050"/>
                  </a:lnTo>
                  <a:lnTo>
                    <a:pt x="569119" y="602456"/>
                  </a:lnTo>
                  <a:lnTo>
                    <a:pt x="669131" y="469106"/>
                  </a:lnTo>
                  <a:lnTo>
                    <a:pt x="731044" y="385762"/>
                  </a:lnTo>
                  <a:lnTo>
                    <a:pt x="745331" y="373856"/>
                  </a:lnTo>
                  <a:lnTo>
                    <a:pt x="769144" y="352425"/>
                  </a:lnTo>
                  <a:lnTo>
                    <a:pt x="792956" y="328612"/>
                  </a:lnTo>
                  <a:lnTo>
                    <a:pt x="816769" y="295275"/>
                  </a:lnTo>
                  <a:lnTo>
                    <a:pt x="823913" y="271462"/>
                  </a:lnTo>
                  <a:lnTo>
                    <a:pt x="826294" y="247650"/>
                  </a:lnTo>
                  <a:lnTo>
                    <a:pt x="823913" y="228600"/>
                  </a:lnTo>
                  <a:lnTo>
                    <a:pt x="812006" y="209550"/>
                  </a:lnTo>
                  <a:lnTo>
                    <a:pt x="776288" y="169069"/>
                  </a:lnTo>
                  <a:lnTo>
                    <a:pt x="733425" y="130969"/>
                  </a:lnTo>
                  <a:lnTo>
                    <a:pt x="688181" y="95250"/>
                  </a:lnTo>
                  <a:lnTo>
                    <a:pt x="635794" y="64294"/>
                  </a:lnTo>
                  <a:lnTo>
                    <a:pt x="588169" y="42862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64344" y="2381"/>
                  </a:lnTo>
                  <a:lnTo>
                    <a:pt x="447675" y="0"/>
                  </a:lnTo>
                  <a:lnTo>
                    <a:pt x="423863" y="0"/>
                  </a:lnTo>
                  <a:lnTo>
                    <a:pt x="414338" y="0"/>
                  </a:lnTo>
                  <a:lnTo>
                    <a:pt x="407194" y="9525"/>
                  </a:lnTo>
                  <a:lnTo>
                    <a:pt x="407194" y="26194"/>
                  </a:lnTo>
                  <a:lnTo>
                    <a:pt x="421481" y="47625"/>
                  </a:lnTo>
                  <a:lnTo>
                    <a:pt x="454819" y="85725"/>
                  </a:lnTo>
                  <a:lnTo>
                    <a:pt x="481013" y="119062"/>
                  </a:lnTo>
                  <a:lnTo>
                    <a:pt x="497681" y="145256"/>
                  </a:lnTo>
                  <a:lnTo>
                    <a:pt x="507206" y="178594"/>
                  </a:lnTo>
                  <a:lnTo>
                    <a:pt x="509588" y="207169"/>
                  </a:lnTo>
                  <a:lnTo>
                    <a:pt x="500063" y="247650"/>
                  </a:lnTo>
                  <a:lnTo>
                    <a:pt x="478631" y="319087"/>
                  </a:lnTo>
                  <a:lnTo>
                    <a:pt x="400050" y="492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03">
              <a:extLst>
                <a:ext uri="{FF2B5EF4-FFF2-40B4-BE49-F238E27FC236}">
                  <a16:creationId xmlns:a16="http://schemas.microsoft.com/office/drawing/2014/main" id="{06FF28D0-94DB-408D-A91B-E20D7A03F83B}"/>
                </a:ext>
              </a:extLst>
            </p:cNvPr>
            <p:cNvSpPr/>
            <p:nvPr/>
          </p:nvSpPr>
          <p:spPr>
            <a:xfrm>
              <a:off x="4081463" y="4351338"/>
              <a:ext cx="414337" cy="885825"/>
            </a:xfrm>
            <a:custGeom>
              <a:avLst/>
              <a:gdLst>
                <a:gd name="connsiteX0" fmla="*/ 64293 w 414337"/>
                <a:gd name="connsiteY0" fmla="*/ 238125 h 885825"/>
                <a:gd name="connsiteX1" fmla="*/ 30956 w 414337"/>
                <a:gd name="connsiteY1" fmla="*/ 116681 h 885825"/>
                <a:gd name="connsiteX2" fmla="*/ 7143 w 414337"/>
                <a:gd name="connsiteY2" fmla="*/ 45244 h 885825"/>
                <a:gd name="connsiteX3" fmla="*/ 0 w 414337"/>
                <a:gd name="connsiteY3" fmla="*/ 26194 h 885825"/>
                <a:gd name="connsiteX4" fmla="*/ 0 w 414337"/>
                <a:gd name="connsiteY4" fmla="*/ 9525 h 885825"/>
                <a:gd name="connsiteX5" fmla="*/ 7143 w 414337"/>
                <a:gd name="connsiteY5" fmla="*/ 0 h 885825"/>
                <a:gd name="connsiteX6" fmla="*/ 16668 w 414337"/>
                <a:gd name="connsiteY6" fmla="*/ 0 h 885825"/>
                <a:gd name="connsiteX7" fmla="*/ 52387 w 414337"/>
                <a:gd name="connsiteY7" fmla="*/ 9525 h 885825"/>
                <a:gd name="connsiteX8" fmla="*/ 76200 w 414337"/>
                <a:gd name="connsiteY8" fmla="*/ 30956 h 885825"/>
                <a:gd name="connsiteX9" fmla="*/ 180975 w 414337"/>
                <a:gd name="connsiteY9" fmla="*/ 147637 h 885825"/>
                <a:gd name="connsiteX10" fmla="*/ 314325 w 414337"/>
                <a:gd name="connsiteY10" fmla="*/ 297656 h 885825"/>
                <a:gd name="connsiteX11" fmla="*/ 378618 w 414337"/>
                <a:gd name="connsiteY11" fmla="*/ 371475 h 885825"/>
                <a:gd name="connsiteX12" fmla="*/ 390525 w 414337"/>
                <a:gd name="connsiteY12" fmla="*/ 392906 h 885825"/>
                <a:gd name="connsiteX13" fmla="*/ 400050 w 414337"/>
                <a:gd name="connsiteY13" fmla="*/ 450056 h 885825"/>
                <a:gd name="connsiteX14" fmla="*/ 411956 w 414337"/>
                <a:gd name="connsiteY14" fmla="*/ 561975 h 885825"/>
                <a:gd name="connsiteX15" fmla="*/ 414337 w 414337"/>
                <a:gd name="connsiteY15" fmla="*/ 647700 h 885825"/>
                <a:gd name="connsiteX16" fmla="*/ 411956 w 414337"/>
                <a:gd name="connsiteY16" fmla="*/ 704850 h 885825"/>
                <a:gd name="connsiteX17" fmla="*/ 409575 w 414337"/>
                <a:gd name="connsiteY17" fmla="*/ 745331 h 885825"/>
                <a:gd name="connsiteX18" fmla="*/ 400050 w 414337"/>
                <a:gd name="connsiteY18" fmla="*/ 790575 h 885825"/>
                <a:gd name="connsiteX19" fmla="*/ 388143 w 414337"/>
                <a:gd name="connsiteY19" fmla="*/ 823912 h 885825"/>
                <a:gd name="connsiteX20" fmla="*/ 369093 w 414337"/>
                <a:gd name="connsiteY20" fmla="*/ 854869 h 885825"/>
                <a:gd name="connsiteX21" fmla="*/ 354806 w 414337"/>
                <a:gd name="connsiteY21" fmla="*/ 869156 h 885825"/>
                <a:gd name="connsiteX22" fmla="*/ 323850 w 414337"/>
                <a:gd name="connsiteY22" fmla="*/ 885825 h 885825"/>
                <a:gd name="connsiteX23" fmla="*/ 297656 w 414337"/>
                <a:gd name="connsiteY23" fmla="*/ 885825 h 885825"/>
                <a:gd name="connsiteX24" fmla="*/ 264318 w 414337"/>
                <a:gd name="connsiteY24" fmla="*/ 873919 h 885825"/>
                <a:gd name="connsiteX25" fmla="*/ 242887 w 414337"/>
                <a:gd name="connsiteY25" fmla="*/ 857250 h 885825"/>
                <a:gd name="connsiteX26" fmla="*/ 228600 w 414337"/>
                <a:gd name="connsiteY26" fmla="*/ 840581 h 885825"/>
                <a:gd name="connsiteX27" fmla="*/ 214312 w 414337"/>
                <a:gd name="connsiteY27" fmla="*/ 809625 h 885825"/>
                <a:gd name="connsiteX28" fmla="*/ 197643 w 414337"/>
                <a:gd name="connsiteY28" fmla="*/ 752475 h 885825"/>
                <a:gd name="connsiteX29" fmla="*/ 183356 w 414337"/>
                <a:gd name="connsiteY29" fmla="*/ 669131 h 885825"/>
                <a:gd name="connsiteX30" fmla="*/ 152400 w 414337"/>
                <a:gd name="connsiteY30" fmla="*/ 554831 h 885825"/>
                <a:gd name="connsiteX31" fmla="*/ 121443 w 414337"/>
                <a:gd name="connsiteY31" fmla="*/ 461962 h 885825"/>
                <a:gd name="connsiteX32" fmla="*/ 64293 w 414337"/>
                <a:gd name="connsiteY32" fmla="*/ 2381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4337" h="885825">
                  <a:moveTo>
                    <a:pt x="64293" y="238125"/>
                  </a:moveTo>
                  <a:lnTo>
                    <a:pt x="30956" y="116681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76200" y="30956"/>
                  </a:lnTo>
                  <a:lnTo>
                    <a:pt x="180975" y="147637"/>
                  </a:lnTo>
                  <a:lnTo>
                    <a:pt x="314325" y="297656"/>
                  </a:lnTo>
                  <a:lnTo>
                    <a:pt x="378618" y="371475"/>
                  </a:lnTo>
                  <a:lnTo>
                    <a:pt x="390525" y="392906"/>
                  </a:lnTo>
                  <a:lnTo>
                    <a:pt x="400050" y="450056"/>
                  </a:lnTo>
                  <a:lnTo>
                    <a:pt x="411956" y="561975"/>
                  </a:lnTo>
                  <a:cubicBezTo>
                    <a:pt x="412750" y="590550"/>
                    <a:pt x="413543" y="619125"/>
                    <a:pt x="414337" y="647700"/>
                  </a:cubicBezTo>
                  <a:cubicBezTo>
                    <a:pt x="413543" y="666750"/>
                    <a:pt x="412750" y="685800"/>
                    <a:pt x="411956" y="704850"/>
                  </a:cubicBezTo>
                  <a:lnTo>
                    <a:pt x="409575" y="745331"/>
                  </a:lnTo>
                  <a:lnTo>
                    <a:pt x="400050" y="790575"/>
                  </a:lnTo>
                  <a:lnTo>
                    <a:pt x="388143" y="823912"/>
                  </a:lnTo>
                  <a:lnTo>
                    <a:pt x="369093" y="854869"/>
                  </a:lnTo>
                  <a:lnTo>
                    <a:pt x="354806" y="869156"/>
                  </a:lnTo>
                  <a:lnTo>
                    <a:pt x="323850" y="885825"/>
                  </a:lnTo>
                  <a:lnTo>
                    <a:pt x="297656" y="885825"/>
                  </a:lnTo>
                  <a:lnTo>
                    <a:pt x="264318" y="873919"/>
                  </a:lnTo>
                  <a:lnTo>
                    <a:pt x="242887" y="857250"/>
                  </a:lnTo>
                  <a:lnTo>
                    <a:pt x="228600" y="840581"/>
                  </a:lnTo>
                  <a:lnTo>
                    <a:pt x="214312" y="809625"/>
                  </a:lnTo>
                  <a:lnTo>
                    <a:pt x="197643" y="752475"/>
                  </a:lnTo>
                  <a:lnTo>
                    <a:pt x="183356" y="669131"/>
                  </a:lnTo>
                  <a:lnTo>
                    <a:pt x="152400" y="554831"/>
                  </a:lnTo>
                  <a:lnTo>
                    <a:pt x="121443" y="461962"/>
                  </a:lnTo>
                  <a:lnTo>
                    <a:pt x="64293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8">
              <a:extLst>
                <a:ext uri="{FF2B5EF4-FFF2-40B4-BE49-F238E27FC236}">
                  <a16:creationId xmlns:a16="http://schemas.microsoft.com/office/drawing/2014/main" id="{CD2D5B5E-C568-4E09-AC09-0D5A8F0EA75E}"/>
                </a:ext>
              </a:extLst>
            </p:cNvPr>
            <p:cNvSpPr/>
            <p:nvPr/>
          </p:nvSpPr>
          <p:spPr>
            <a:xfrm>
              <a:off x="2913063" y="2781300"/>
              <a:ext cx="795337" cy="588963"/>
            </a:xfrm>
            <a:custGeom>
              <a:avLst/>
              <a:gdLst>
                <a:gd name="connsiteX0" fmla="*/ 435769 w 795337"/>
                <a:gd name="connsiteY0" fmla="*/ 452438 h 588169"/>
                <a:gd name="connsiteX1" fmla="*/ 295275 w 795337"/>
                <a:gd name="connsiteY1" fmla="*/ 388144 h 588169"/>
                <a:gd name="connsiteX2" fmla="*/ 202406 w 795337"/>
                <a:gd name="connsiteY2" fmla="*/ 347663 h 588169"/>
                <a:gd name="connsiteX3" fmla="*/ 123825 w 795337"/>
                <a:gd name="connsiteY3" fmla="*/ 314325 h 588169"/>
                <a:gd name="connsiteX4" fmla="*/ 54769 w 795337"/>
                <a:gd name="connsiteY4" fmla="*/ 288131 h 588169"/>
                <a:gd name="connsiteX5" fmla="*/ 14287 w 795337"/>
                <a:gd name="connsiteY5" fmla="*/ 271463 h 588169"/>
                <a:gd name="connsiteX6" fmla="*/ 0 w 795337"/>
                <a:gd name="connsiteY6" fmla="*/ 261938 h 588169"/>
                <a:gd name="connsiteX7" fmla="*/ 7144 w 795337"/>
                <a:gd name="connsiteY7" fmla="*/ 228600 h 588169"/>
                <a:gd name="connsiteX8" fmla="*/ 26194 w 795337"/>
                <a:gd name="connsiteY8" fmla="*/ 150019 h 588169"/>
                <a:gd name="connsiteX9" fmla="*/ 38100 w 795337"/>
                <a:gd name="connsiteY9" fmla="*/ 116681 h 588169"/>
                <a:gd name="connsiteX10" fmla="*/ 47625 w 795337"/>
                <a:gd name="connsiteY10" fmla="*/ 109538 h 588169"/>
                <a:gd name="connsiteX11" fmla="*/ 90487 w 795337"/>
                <a:gd name="connsiteY11" fmla="*/ 85725 h 588169"/>
                <a:gd name="connsiteX12" fmla="*/ 161925 w 795337"/>
                <a:gd name="connsiteY12" fmla="*/ 35719 h 588169"/>
                <a:gd name="connsiteX13" fmla="*/ 197644 w 795337"/>
                <a:gd name="connsiteY13" fmla="*/ 0 h 588169"/>
                <a:gd name="connsiteX14" fmla="*/ 285750 w 795337"/>
                <a:gd name="connsiteY14" fmla="*/ 76200 h 588169"/>
                <a:gd name="connsiteX15" fmla="*/ 309562 w 795337"/>
                <a:gd name="connsiteY15" fmla="*/ 114300 h 588169"/>
                <a:gd name="connsiteX16" fmla="*/ 345281 w 795337"/>
                <a:gd name="connsiteY16" fmla="*/ 154781 h 588169"/>
                <a:gd name="connsiteX17" fmla="*/ 433387 w 795337"/>
                <a:gd name="connsiteY17" fmla="*/ 230981 h 588169"/>
                <a:gd name="connsiteX18" fmla="*/ 554831 w 795337"/>
                <a:gd name="connsiteY18" fmla="*/ 326231 h 588169"/>
                <a:gd name="connsiteX19" fmla="*/ 711994 w 795337"/>
                <a:gd name="connsiteY19" fmla="*/ 433388 h 588169"/>
                <a:gd name="connsiteX20" fmla="*/ 795337 w 795337"/>
                <a:gd name="connsiteY20" fmla="*/ 495300 h 588169"/>
                <a:gd name="connsiteX21" fmla="*/ 704850 w 795337"/>
                <a:gd name="connsiteY21" fmla="*/ 588169 h 588169"/>
                <a:gd name="connsiteX22" fmla="*/ 569119 w 795337"/>
                <a:gd name="connsiteY22" fmla="*/ 516731 h 588169"/>
                <a:gd name="connsiteX23" fmla="*/ 435769 w 795337"/>
                <a:gd name="connsiteY23" fmla="*/ 452438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7" h="588169">
                  <a:moveTo>
                    <a:pt x="435769" y="452438"/>
                  </a:moveTo>
                  <a:lnTo>
                    <a:pt x="295275" y="388144"/>
                  </a:lnTo>
                  <a:lnTo>
                    <a:pt x="202406" y="347663"/>
                  </a:lnTo>
                  <a:lnTo>
                    <a:pt x="123825" y="314325"/>
                  </a:lnTo>
                  <a:lnTo>
                    <a:pt x="54769" y="288131"/>
                  </a:lnTo>
                  <a:lnTo>
                    <a:pt x="14287" y="271463"/>
                  </a:lnTo>
                  <a:lnTo>
                    <a:pt x="0" y="261938"/>
                  </a:lnTo>
                  <a:lnTo>
                    <a:pt x="7144" y="228600"/>
                  </a:lnTo>
                  <a:lnTo>
                    <a:pt x="26194" y="150019"/>
                  </a:lnTo>
                  <a:lnTo>
                    <a:pt x="38100" y="116681"/>
                  </a:lnTo>
                  <a:lnTo>
                    <a:pt x="47625" y="109538"/>
                  </a:lnTo>
                  <a:lnTo>
                    <a:pt x="90487" y="85725"/>
                  </a:lnTo>
                  <a:lnTo>
                    <a:pt x="161925" y="35719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9562" y="114300"/>
                  </a:lnTo>
                  <a:lnTo>
                    <a:pt x="345281" y="154781"/>
                  </a:lnTo>
                  <a:lnTo>
                    <a:pt x="433387" y="230981"/>
                  </a:lnTo>
                  <a:lnTo>
                    <a:pt x="554831" y="326231"/>
                  </a:lnTo>
                  <a:lnTo>
                    <a:pt x="711994" y="433388"/>
                  </a:lnTo>
                  <a:lnTo>
                    <a:pt x="795337" y="495300"/>
                  </a:lnTo>
                  <a:lnTo>
                    <a:pt x="704850" y="588169"/>
                  </a:lnTo>
                  <a:lnTo>
                    <a:pt x="569119" y="516731"/>
                  </a:lnTo>
                  <a:lnTo>
                    <a:pt x="435769" y="452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99">
              <a:extLst>
                <a:ext uri="{FF2B5EF4-FFF2-40B4-BE49-F238E27FC236}">
                  <a16:creationId xmlns:a16="http://schemas.microsoft.com/office/drawing/2014/main" id="{70B78442-580B-4202-B6CB-44631E94D396}"/>
                </a:ext>
              </a:extLst>
            </p:cNvPr>
            <p:cNvSpPr/>
            <p:nvPr/>
          </p:nvSpPr>
          <p:spPr>
            <a:xfrm>
              <a:off x="2936875" y="2171700"/>
              <a:ext cx="1628775" cy="1865313"/>
            </a:xfrm>
            <a:custGeom>
              <a:avLst/>
              <a:gdLst>
                <a:gd name="connsiteX0" fmla="*/ 1076325 w 1628775"/>
                <a:gd name="connsiteY0" fmla="*/ 533400 h 1864519"/>
                <a:gd name="connsiteX1" fmla="*/ 921544 w 1628775"/>
                <a:gd name="connsiteY1" fmla="*/ 723900 h 1864519"/>
                <a:gd name="connsiteX2" fmla="*/ 731044 w 1628775"/>
                <a:gd name="connsiteY2" fmla="*/ 952500 h 1864519"/>
                <a:gd name="connsiteX3" fmla="*/ 650082 w 1628775"/>
                <a:gd name="connsiteY3" fmla="*/ 1050131 h 1864519"/>
                <a:gd name="connsiteX4" fmla="*/ 500063 w 1628775"/>
                <a:gd name="connsiteY4" fmla="*/ 1243013 h 1864519"/>
                <a:gd name="connsiteX5" fmla="*/ 345282 w 1628775"/>
                <a:gd name="connsiteY5" fmla="*/ 1438275 h 1864519"/>
                <a:gd name="connsiteX6" fmla="*/ 183357 w 1628775"/>
                <a:gd name="connsiteY6" fmla="*/ 1631156 h 1864519"/>
                <a:gd name="connsiteX7" fmla="*/ 50007 w 1628775"/>
                <a:gd name="connsiteY7" fmla="*/ 1785938 h 1864519"/>
                <a:gd name="connsiteX8" fmla="*/ 0 w 1628775"/>
                <a:gd name="connsiteY8" fmla="*/ 1854994 h 1864519"/>
                <a:gd name="connsiteX9" fmla="*/ 123825 w 1628775"/>
                <a:gd name="connsiteY9" fmla="*/ 1864519 h 1864519"/>
                <a:gd name="connsiteX10" fmla="*/ 242888 w 1628775"/>
                <a:gd name="connsiteY10" fmla="*/ 1743075 h 1864519"/>
                <a:gd name="connsiteX11" fmla="*/ 442913 w 1628775"/>
                <a:gd name="connsiteY11" fmla="*/ 1535906 h 1864519"/>
                <a:gd name="connsiteX12" fmla="*/ 673894 w 1628775"/>
                <a:gd name="connsiteY12" fmla="*/ 1297781 h 1864519"/>
                <a:gd name="connsiteX13" fmla="*/ 869157 w 1628775"/>
                <a:gd name="connsiteY13" fmla="*/ 1095375 h 1864519"/>
                <a:gd name="connsiteX14" fmla="*/ 1054894 w 1628775"/>
                <a:gd name="connsiteY14" fmla="*/ 904875 h 1864519"/>
                <a:gd name="connsiteX15" fmla="*/ 1231107 w 1628775"/>
                <a:gd name="connsiteY15" fmla="*/ 719138 h 1864519"/>
                <a:gd name="connsiteX16" fmla="*/ 1431132 w 1628775"/>
                <a:gd name="connsiteY16" fmla="*/ 514350 h 1864519"/>
                <a:gd name="connsiteX17" fmla="*/ 1566863 w 1628775"/>
                <a:gd name="connsiteY17" fmla="*/ 376238 h 1864519"/>
                <a:gd name="connsiteX18" fmla="*/ 1609725 w 1628775"/>
                <a:gd name="connsiteY18" fmla="*/ 333375 h 1864519"/>
                <a:gd name="connsiteX19" fmla="*/ 1621632 w 1628775"/>
                <a:gd name="connsiteY19" fmla="*/ 316706 h 1864519"/>
                <a:gd name="connsiteX20" fmla="*/ 1628775 w 1628775"/>
                <a:gd name="connsiteY20" fmla="*/ 297656 h 1864519"/>
                <a:gd name="connsiteX21" fmla="*/ 1628775 w 1628775"/>
                <a:gd name="connsiteY21" fmla="*/ 276225 h 1864519"/>
                <a:gd name="connsiteX22" fmla="*/ 1616869 w 1628775"/>
                <a:gd name="connsiteY22" fmla="*/ 240506 h 1864519"/>
                <a:gd name="connsiteX23" fmla="*/ 1590675 w 1628775"/>
                <a:gd name="connsiteY23" fmla="*/ 200025 h 1864519"/>
                <a:gd name="connsiteX24" fmla="*/ 1557338 w 1628775"/>
                <a:gd name="connsiteY24" fmla="*/ 157163 h 1864519"/>
                <a:gd name="connsiteX25" fmla="*/ 1533525 w 1628775"/>
                <a:gd name="connsiteY25" fmla="*/ 130969 h 1864519"/>
                <a:gd name="connsiteX26" fmla="*/ 1512094 w 1628775"/>
                <a:gd name="connsiteY26" fmla="*/ 109538 h 1864519"/>
                <a:gd name="connsiteX27" fmla="*/ 1488282 w 1628775"/>
                <a:gd name="connsiteY27" fmla="*/ 90488 h 1864519"/>
                <a:gd name="connsiteX28" fmla="*/ 1462088 w 1628775"/>
                <a:gd name="connsiteY28" fmla="*/ 73819 h 1864519"/>
                <a:gd name="connsiteX29" fmla="*/ 1412082 w 1628775"/>
                <a:gd name="connsiteY29" fmla="*/ 45244 h 1864519"/>
                <a:gd name="connsiteX30" fmla="*/ 1347788 w 1628775"/>
                <a:gd name="connsiteY30" fmla="*/ 21431 h 1864519"/>
                <a:gd name="connsiteX31" fmla="*/ 1302544 w 1628775"/>
                <a:gd name="connsiteY31" fmla="*/ 7144 h 1864519"/>
                <a:gd name="connsiteX32" fmla="*/ 1273969 w 1628775"/>
                <a:gd name="connsiteY32" fmla="*/ 2381 h 1864519"/>
                <a:gd name="connsiteX33" fmla="*/ 1257300 w 1628775"/>
                <a:gd name="connsiteY33" fmla="*/ 0 h 1864519"/>
                <a:gd name="connsiteX34" fmla="*/ 1240632 w 1628775"/>
                <a:gd name="connsiteY34" fmla="*/ 2381 h 1864519"/>
                <a:gd name="connsiteX35" fmla="*/ 1233488 w 1628775"/>
                <a:gd name="connsiteY35" fmla="*/ 7144 h 1864519"/>
                <a:gd name="connsiteX36" fmla="*/ 1233488 w 1628775"/>
                <a:gd name="connsiteY36" fmla="*/ 14288 h 1864519"/>
                <a:gd name="connsiteX37" fmla="*/ 1235869 w 1628775"/>
                <a:gd name="connsiteY37" fmla="*/ 26194 h 1864519"/>
                <a:gd name="connsiteX38" fmla="*/ 1245394 w 1628775"/>
                <a:gd name="connsiteY38" fmla="*/ 42863 h 1864519"/>
                <a:gd name="connsiteX39" fmla="*/ 1278732 w 1628775"/>
                <a:gd name="connsiteY39" fmla="*/ 78581 h 1864519"/>
                <a:gd name="connsiteX40" fmla="*/ 1302544 w 1628775"/>
                <a:gd name="connsiteY40" fmla="*/ 107156 h 1864519"/>
                <a:gd name="connsiteX41" fmla="*/ 1309688 w 1628775"/>
                <a:gd name="connsiteY41" fmla="*/ 121444 h 1864519"/>
                <a:gd name="connsiteX42" fmla="*/ 1312069 w 1628775"/>
                <a:gd name="connsiteY42" fmla="*/ 147638 h 1864519"/>
                <a:gd name="connsiteX43" fmla="*/ 1302544 w 1628775"/>
                <a:gd name="connsiteY43" fmla="*/ 188119 h 1864519"/>
                <a:gd name="connsiteX44" fmla="*/ 1254919 w 1628775"/>
                <a:gd name="connsiteY44" fmla="*/ 280988 h 1864519"/>
                <a:gd name="connsiteX45" fmla="*/ 1221582 w 1628775"/>
                <a:gd name="connsiteY45" fmla="*/ 335756 h 1864519"/>
                <a:gd name="connsiteX46" fmla="*/ 1154907 w 1628775"/>
                <a:gd name="connsiteY46" fmla="*/ 433388 h 1864519"/>
                <a:gd name="connsiteX47" fmla="*/ 1076325 w 1628775"/>
                <a:gd name="connsiteY47" fmla="*/ 533400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8775" h="1864519">
                  <a:moveTo>
                    <a:pt x="1076325" y="533400"/>
                  </a:moveTo>
                  <a:lnTo>
                    <a:pt x="921544" y="723900"/>
                  </a:lnTo>
                  <a:lnTo>
                    <a:pt x="731044" y="952500"/>
                  </a:lnTo>
                  <a:lnTo>
                    <a:pt x="650082" y="1050131"/>
                  </a:lnTo>
                  <a:lnTo>
                    <a:pt x="500063" y="1243013"/>
                  </a:lnTo>
                  <a:lnTo>
                    <a:pt x="345282" y="1438275"/>
                  </a:lnTo>
                  <a:lnTo>
                    <a:pt x="183357" y="1631156"/>
                  </a:lnTo>
                  <a:lnTo>
                    <a:pt x="50007" y="1785938"/>
                  </a:lnTo>
                  <a:lnTo>
                    <a:pt x="0" y="1854994"/>
                  </a:lnTo>
                  <a:lnTo>
                    <a:pt x="123825" y="1864519"/>
                  </a:lnTo>
                  <a:lnTo>
                    <a:pt x="242888" y="1743075"/>
                  </a:lnTo>
                  <a:lnTo>
                    <a:pt x="442913" y="1535906"/>
                  </a:lnTo>
                  <a:lnTo>
                    <a:pt x="673894" y="1297781"/>
                  </a:lnTo>
                  <a:lnTo>
                    <a:pt x="869157" y="1095375"/>
                  </a:lnTo>
                  <a:lnTo>
                    <a:pt x="1054894" y="904875"/>
                  </a:lnTo>
                  <a:lnTo>
                    <a:pt x="1231107" y="719138"/>
                  </a:lnTo>
                  <a:lnTo>
                    <a:pt x="1431132" y="514350"/>
                  </a:lnTo>
                  <a:lnTo>
                    <a:pt x="1566863" y="376238"/>
                  </a:lnTo>
                  <a:lnTo>
                    <a:pt x="1609725" y="333375"/>
                  </a:lnTo>
                  <a:lnTo>
                    <a:pt x="1621632" y="316706"/>
                  </a:lnTo>
                  <a:lnTo>
                    <a:pt x="1628775" y="297656"/>
                  </a:lnTo>
                  <a:lnTo>
                    <a:pt x="1628775" y="276225"/>
                  </a:lnTo>
                  <a:lnTo>
                    <a:pt x="1616869" y="240506"/>
                  </a:lnTo>
                  <a:lnTo>
                    <a:pt x="1590675" y="200025"/>
                  </a:lnTo>
                  <a:lnTo>
                    <a:pt x="1557338" y="157163"/>
                  </a:lnTo>
                  <a:lnTo>
                    <a:pt x="1533525" y="130969"/>
                  </a:lnTo>
                  <a:lnTo>
                    <a:pt x="1512094" y="109538"/>
                  </a:lnTo>
                  <a:lnTo>
                    <a:pt x="1488282" y="90488"/>
                  </a:lnTo>
                  <a:lnTo>
                    <a:pt x="1462088" y="73819"/>
                  </a:lnTo>
                  <a:lnTo>
                    <a:pt x="1412082" y="45244"/>
                  </a:lnTo>
                  <a:lnTo>
                    <a:pt x="1347788" y="21431"/>
                  </a:lnTo>
                  <a:lnTo>
                    <a:pt x="1302544" y="7144"/>
                  </a:lnTo>
                  <a:lnTo>
                    <a:pt x="1273969" y="2381"/>
                  </a:lnTo>
                  <a:lnTo>
                    <a:pt x="1257300" y="0"/>
                  </a:lnTo>
                  <a:lnTo>
                    <a:pt x="1240632" y="2381"/>
                  </a:lnTo>
                  <a:lnTo>
                    <a:pt x="1233488" y="7144"/>
                  </a:lnTo>
                  <a:lnTo>
                    <a:pt x="1233488" y="14288"/>
                  </a:lnTo>
                  <a:lnTo>
                    <a:pt x="1235869" y="26194"/>
                  </a:lnTo>
                  <a:lnTo>
                    <a:pt x="1245394" y="42863"/>
                  </a:lnTo>
                  <a:lnTo>
                    <a:pt x="1278732" y="78581"/>
                  </a:lnTo>
                  <a:lnTo>
                    <a:pt x="1302544" y="107156"/>
                  </a:lnTo>
                  <a:lnTo>
                    <a:pt x="1309688" y="121444"/>
                  </a:lnTo>
                  <a:lnTo>
                    <a:pt x="1312069" y="147638"/>
                  </a:lnTo>
                  <a:lnTo>
                    <a:pt x="1302544" y="188119"/>
                  </a:lnTo>
                  <a:lnTo>
                    <a:pt x="1254919" y="280988"/>
                  </a:lnTo>
                  <a:lnTo>
                    <a:pt x="1221582" y="335756"/>
                  </a:lnTo>
                  <a:lnTo>
                    <a:pt x="1154907" y="433388"/>
                  </a:lnTo>
                  <a:lnTo>
                    <a:pt x="1076325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00">
              <a:extLst>
                <a:ext uri="{FF2B5EF4-FFF2-40B4-BE49-F238E27FC236}">
                  <a16:creationId xmlns:a16="http://schemas.microsoft.com/office/drawing/2014/main" id="{D8720503-C15E-45C0-99BE-A5A8D4D3E358}"/>
                </a:ext>
              </a:extLst>
            </p:cNvPr>
            <p:cNvSpPr/>
            <p:nvPr/>
          </p:nvSpPr>
          <p:spPr>
            <a:xfrm>
              <a:off x="2890838" y="3738563"/>
              <a:ext cx="1490662" cy="528637"/>
            </a:xfrm>
            <a:custGeom>
              <a:avLst/>
              <a:gdLst>
                <a:gd name="connsiteX0" fmla="*/ 833437 w 1490662"/>
                <a:gd name="connsiteY0" fmla="*/ 150018 h 528637"/>
                <a:gd name="connsiteX1" fmla="*/ 690562 w 1490662"/>
                <a:gd name="connsiteY1" fmla="*/ 183356 h 528637"/>
                <a:gd name="connsiteX2" fmla="*/ 550068 w 1490662"/>
                <a:gd name="connsiteY2" fmla="*/ 211931 h 528637"/>
                <a:gd name="connsiteX3" fmla="*/ 431006 w 1490662"/>
                <a:gd name="connsiteY3" fmla="*/ 233362 h 528637"/>
                <a:gd name="connsiteX4" fmla="*/ 338137 w 1490662"/>
                <a:gd name="connsiteY4" fmla="*/ 242887 h 528637"/>
                <a:gd name="connsiteX5" fmla="*/ 264318 w 1490662"/>
                <a:gd name="connsiteY5" fmla="*/ 247650 h 528637"/>
                <a:gd name="connsiteX6" fmla="*/ 207168 w 1490662"/>
                <a:gd name="connsiteY6" fmla="*/ 242887 h 528637"/>
                <a:gd name="connsiteX7" fmla="*/ 119062 w 1490662"/>
                <a:gd name="connsiteY7" fmla="*/ 197643 h 528637"/>
                <a:gd name="connsiteX8" fmla="*/ 83343 w 1490662"/>
                <a:gd name="connsiteY8" fmla="*/ 209550 h 528637"/>
                <a:gd name="connsiteX9" fmla="*/ 40481 w 1490662"/>
                <a:gd name="connsiteY9" fmla="*/ 230981 h 528637"/>
                <a:gd name="connsiteX10" fmla="*/ 16668 w 1490662"/>
                <a:gd name="connsiteY10" fmla="*/ 247650 h 528637"/>
                <a:gd name="connsiteX11" fmla="*/ 7143 w 1490662"/>
                <a:gd name="connsiteY11" fmla="*/ 257175 h 528637"/>
                <a:gd name="connsiteX12" fmla="*/ 0 w 1490662"/>
                <a:gd name="connsiteY12" fmla="*/ 276225 h 528637"/>
                <a:gd name="connsiteX13" fmla="*/ 0 w 1490662"/>
                <a:gd name="connsiteY13" fmla="*/ 295275 h 528637"/>
                <a:gd name="connsiteX14" fmla="*/ 19050 w 1490662"/>
                <a:gd name="connsiteY14" fmla="*/ 335756 h 528637"/>
                <a:gd name="connsiteX15" fmla="*/ 52387 w 1490662"/>
                <a:gd name="connsiteY15" fmla="*/ 388143 h 528637"/>
                <a:gd name="connsiteX16" fmla="*/ 69056 w 1490662"/>
                <a:gd name="connsiteY16" fmla="*/ 411956 h 528637"/>
                <a:gd name="connsiteX17" fmla="*/ 90487 w 1490662"/>
                <a:gd name="connsiteY17" fmla="*/ 435768 h 528637"/>
                <a:gd name="connsiteX18" fmla="*/ 133350 w 1490662"/>
                <a:gd name="connsiteY18" fmla="*/ 473868 h 528637"/>
                <a:gd name="connsiteX19" fmla="*/ 183356 w 1490662"/>
                <a:gd name="connsiteY19" fmla="*/ 507206 h 528637"/>
                <a:gd name="connsiteX20" fmla="*/ 211931 w 1490662"/>
                <a:gd name="connsiteY20" fmla="*/ 521493 h 528637"/>
                <a:gd name="connsiteX21" fmla="*/ 238125 w 1490662"/>
                <a:gd name="connsiteY21" fmla="*/ 528637 h 528637"/>
                <a:gd name="connsiteX22" fmla="*/ 247650 w 1490662"/>
                <a:gd name="connsiteY22" fmla="*/ 528637 h 528637"/>
                <a:gd name="connsiteX23" fmla="*/ 283368 w 1490662"/>
                <a:gd name="connsiteY23" fmla="*/ 504825 h 528637"/>
                <a:gd name="connsiteX24" fmla="*/ 369093 w 1490662"/>
                <a:gd name="connsiteY24" fmla="*/ 464343 h 528637"/>
                <a:gd name="connsiteX25" fmla="*/ 488156 w 1490662"/>
                <a:gd name="connsiteY25" fmla="*/ 421481 h 528637"/>
                <a:gd name="connsiteX26" fmla="*/ 609600 w 1490662"/>
                <a:gd name="connsiteY26" fmla="*/ 385762 h 528637"/>
                <a:gd name="connsiteX27" fmla="*/ 731043 w 1490662"/>
                <a:gd name="connsiteY27" fmla="*/ 350043 h 528637"/>
                <a:gd name="connsiteX28" fmla="*/ 990600 w 1490662"/>
                <a:gd name="connsiteY28" fmla="*/ 278606 h 528637"/>
                <a:gd name="connsiteX29" fmla="*/ 1223962 w 1490662"/>
                <a:gd name="connsiteY29" fmla="*/ 192881 h 528637"/>
                <a:gd name="connsiteX30" fmla="*/ 1490662 w 1490662"/>
                <a:gd name="connsiteY30" fmla="*/ 95250 h 528637"/>
                <a:gd name="connsiteX31" fmla="*/ 1445418 w 1490662"/>
                <a:gd name="connsiteY31" fmla="*/ 0 h 528637"/>
                <a:gd name="connsiteX32" fmla="*/ 1316831 w 1490662"/>
                <a:gd name="connsiteY32" fmla="*/ 21431 h 528637"/>
                <a:gd name="connsiteX33" fmla="*/ 1123950 w 1490662"/>
                <a:gd name="connsiteY33" fmla="*/ 73818 h 528637"/>
                <a:gd name="connsiteX34" fmla="*/ 833437 w 1490662"/>
                <a:gd name="connsiteY34" fmla="*/ 150018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662" h="528637">
                  <a:moveTo>
                    <a:pt x="833437" y="150018"/>
                  </a:moveTo>
                  <a:lnTo>
                    <a:pt x="690562" y="183356"/>
                  </a:lnTo>
                  <a:lnTo>
                    <a:pt x="550068" y="211931"/>
                  </a:lnTo>
                  <a:lnTo>
                    <a:pt x="431006" y="233362"/>
                  </a:lnTo>
                  <a:lnTo>
                    <a:pt x="338137" y="242887"/>
                  </a:lnTo>
                  <a:lnTo>
                    <a:pt x="264318" y="247650"/>
                  </a:lnTo>
                  <a:lnTo>
                    <a:pt x="207168" y="242887"/>
                  </a:lnTo>
                  <a:lnTo>
                    <a:pt x="119062" y="197643"/>
                  </a:lnTo>
                  <a:lnTo>
                    <a:pt x="83343" y="209550"/>
                  </a:lnTo>
                  <a:lnTo>
                    <a:pt x="40481" y="230981"/>
                  </a:lnTo>
                  <a:lnTo>
                    <a:pt x="16668" y="247650"/>
                  </a:lnTo>
                  <a:lnTo>
                    <a:pt x="7143" y="257175"/>
                  </a:lnTo>
                  <a:lnTo>
                    <a:pt x="0" y="276225"/>
                  </a:lnTo>
                  <a:lnTo>
                    <a:pt x="0" y="295275"/>
                  </a:lnTo>
                  <a:lnTo>
                    <a:pt x="19050" y="335756"/>
                  </a:lnTo>
                  <a:lnTo>
                    <a:pt x="52387" y="388143"/>
                  </a:lnTo>
                  <a:lnTo>
                    <a:pt x="69056" y="411956"/>
                  </a:lnTo>
                  <a:lnTo>
                    <a:pt x="90487" y="435768"/>
                  </a:lnTo>
                  <a:lnTo>
                    <a:pt x="133350" y="473868"/>
                  </a:lnTo>
                  <a:lnTo>
                    <a:pt x="183356" y="507206"/>
                  </a:lnTo>
                  <a:lnTo>
                    <a:pt x="211931" y="521493"/>
                  </a:lnTo>
                  <a:lnTo>
                    <a:pt x="238125" y="528637"/>
                  </a:lnTo>
                  <a:lnTo>
                    <a:pt x="247650" y="528637"/>
                  </a:lnTo>
                  <a:lnTo>
                    <a:pt x="283368" y="504825"/>
                  </a:lnTo>
                  <a:lnTo>
                    <a:pt x="369093" y="464343"/>
                  </a:lnTo>
                  <a:lnTo>
                    <a:pt x="488156" y="421481"/>
                  </a:lnTo>
                  <a:lnTo>
                    <a:pt x="609600" y="385762"/>
                  </a:lnTo>
                  <a:lnTo>
                    <a:pt x="731043" y="350043"/>
                  </a:lnTo>
                  <a:lnTo>
                    <a:pt x="990600" y="278606"/>
                  </a:lnTo>
                  <a:lnTo>
                    <a:pt x="1223962" y="192881"/>
                  </a:lnTo>
                  <a:lnTo>
                    <a:pt x="1490662" y="95250"/>
                  </a:lnTo>
                  <a:lnTo>
                    <a:pt x="1445418" y="0"/>
                  </a:lnTo>
                  <a:lnTo>
                    <a:pt x="1316831" y="21431"/>
                  </a:lnTo>
                  <a:lnTo>
                    <a:pt x="1123950" y="73818"/>
                  </a:lnTo>
                  <a:lnTo>
                    <a:pt x="833437" y="1500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01">
              <a:extLst>
                <a:ext uri="{FF2B5EF4-FFF2-40B4-BE49-F238E27FC236}">
                  <a16:creationId xmlns:a16="http://schemas.microsoft.com/office/drawing/2014/main" id="{E928EB4E-A65B-4A0B-9780-69F4DA85B945}"/>
                </a:ext>
              </a:extLst>
            </p:cNvPr>
            <p:cNvSpPr/>
            <p:nvPr/>
          </p:nvSpPr>
          <p:spPr>
            <a:xfrm>
              <a:off x="4037013" y="3414713"/>
              <a:ext cx="547687" cy="814387"/>
            </a:xfrm>
            <a:custGeom>
              <a:avLst/>
              <a:gdLst>
                <a:gd name="connsiteX0" fmla="*/ 102394 w 547687"/>
                <a:gd name="connsiteY0" fmla="*/ 216693 h 814387"/>
                <a:gd name="connsiteX1" fmla="*/ 35719 w 547687"/>
                <a:gd name="connsiteY1" fmla="*/ 97631 h 814387"/>
                <a:gd name="connsiteX2" fmla="*/ 4762 w 547687"/>
                <a:gd name="connsiteY2" fmla="*/ 38100 h 814387"/>
                <a:gd name="connsiteX3" fmla="*/ 0 w 547687"/>
                <a:gd name="connsiteY3" fmla="*/ 19050 h 814387"/>
                <a:gd name="connsiteX4" fmla="*/ 0 w 547687"/>
                <a:gd name="connsiteY4" fmla="*/ 11906 h 814387"/>
                <a:gd name="connsiteX5" fmla="*/ 4762 w 547687"/>
                <a:gd name="connsiteY5" fmla="*/ 0 h 814387"/>
                <a:gd name="connsiteX6" fmla="*/ 26194 w 547687"/>
                <a:gd name="connsiteY6" fmla="*/ 0 h 814387"/>
                <a:gd name="connsiteX7" fmla="*/ 76200 w 547687"/>
                <a:gd name="connsiteY7" fmla="*/ 23812 h 814387"/>
                <a:gd name="connsiteX8" fmla="*/ 200025 w 547687"/>
                <a:gd name="connsiteY8" fmla="*/ 102393 h 814387"/>
                <a:gd name="connsiteX9" fmla="*/ 400050 w 547687"/>
                <a:gd name="connsiteY9" fmla="*/ 233362 h 814387"/>
                <a:gd name="connsiteX10" fmla="*/ 450056 w 547687"/>
                <a:gd name="connsiteY10" fmla="*/ 271462 h 814387"/>
                <a:gd name="connsiteX11" fmla="*/ 461962 w 547687"/>
                <a:gd name="connsiteY11" fmla="*/ 285750 h 814387"/>
                <a:gd name="connsiteX12" fmla="*/ 481012 w 547687"/>
                <a:gd name="connsiteY12" fmla="*/ 326231 h 814387"/>
                <a:gd name="connsiteX13" fmla="*/ 511969 w 547687"/>
                <a:gd name="connsiteY13" fmla="*/ 407193 h 814387"/>
                <a:gd name="connsiteX14" fmla="*/ 528637 w 547687"/>
                <a:gd name="connsiteY14" fmla="*/ 466725 h 814387"/>
                <a:gd name="connsiteX15" fmla="*/ 542925 w 547687"/>
                <a:gd name="connsiteY15" fmla="*/ 533400 h 814387"/>
                <a:gd name="connsiteX16" fmla="*/ 547687 w 547687"/>
                <a:gd name="connsiteY16" fmla="*/ 604837 h 814387"/>
                <a:gd name="connsiteX17" fmla="*/ 547687 w 547687"/>
                <a:gd name="connsiteY17" fmla="*/ 671512 h 814387"/>
                <a:gd name="connsiteX18" fmla="*/ 547687 w 547687"/>
                <a:gd name="connsiteY18" fmla="*/ 731043 h 814387"/>
                <a:gd name="connsiteX19" fmla="*/ 545306 w 547687"/>
                <a:gd name="connsiteY19" fmla="*/ 757237 h 814387"/>
                <a:gd name="connsiteX20" fmla="*/ 533400 w 547687"/>
                <a:gd name="connsiteY20" fmla="*/ 781050 h 814387"/>
                <a:gd name="connsiteX21" fmla="*/ 509587 w 547687"/>
                <a:gd name="connsiteY21" fmla="*/ 802481 h 814387"/>
                <a:gd name="connsiteX22" fmla="*/ 483394 w 547687"/>
                <a:gd name="connsiteY22" fmla="*/ 812006 h 814387"/>
                <a:gd name="connsiteX23" fmla="*/ 461962 w 547687"/>
                <a:gd name="connsiteY23" fmla="*/ 814387 h 814387"/>
                <a:gd name="connsiteX24" fmla="*/ 435769 w 547687"/>
                <a:gd name="connsiteY24" fmla="*/ 804862 h 814387"/>
                <a:gd name="connsiteX25" fmla="*/ 411956 w 547687"/>
                <a:gd name="connsiteY25" fmla="*/ 792956 h 814387"/>
                <a:gd name="connsiteX26" fmla="*/ 378619 w 547687"/>
                <a:gd name="connsiteY26" fmla="*/ 762000 h 814387"/>
                <a:gd name="connsiteX27" fmla="*/ 357187 w 547687"/>
                <a:gd name="connsiteY27" fmla="*/ 726281 h 814387"/>
                <a:gd name="connsiteX28" fmla="*/ 309562 w 547687"/>
                <a:gd name="connsiteY28" fmla="*/ 616743 h 814387"/>
                <a:gd name="connsiteX29" fmla="*/ 261937 w 547687"/>
                <a:gd name="connsiteY29" fmla="*/ 511968 h 814387"/>
                <a:gd name="connsiteX30" fmla="*/ 219075 w 547687"/>
                <a:gd name="connsiteY30" fmla="*/ 426243 h 814387"/>
                <a:gd name="connsiteX31" fmla="*/ 102394 w 547687"/>
                <a:gd name="connsiteY31" fmla="*/ 2166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7687" h="814387">
                  <a:moveTo>
                    <a:pt x="102394" y="216693"/>
                  </a:moveTo>
                  <a:lnTo>
                    <a:pt x="35719" y="97631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4" y="0"/>
                  </a:lnTo>
                  <a:lnTo>
                    <a:pt x="76200" y="23812"/>
                  </a:lnTo>
                  <a:lnTo>
                    <a:pt x="200025" y="102393"/>
                  </a:lnTo>
                  <a:lnTo>
                    <a:pt x="400050" y="233362"/>
                  </a:lnTo>
                  <a:lnTo>
                    <a:pt x="450056" y="271462"/>
                  </a:lnTo>
                  <a:lnTo>
                    <a:pt x="461962" y="285750"/>
                  </a:lnTo>
                  <a:lnTo>
                    <a:pt x="481012" y="326231"/>
                  </a:lnTo>
                  <a:lnTo>
                    <a:pt x="511969" y="407193"/>
                  </a:lnTo>
                  <a:lnTo>
                    <a:pt x="528637" y="466725"/>
                  </a:lnTo>
                  <a:lnTo>
                    <a:pt x="542925" y="533400"/>
                  </a:lnTo>
                  <a:lnTo>
                    <a:pt x="547687" y="604837"/>
                  </a:lnTo>
                  <a:lnTo>
                    <a:pt x="547687" y="671512"/>
                  </a:lnTo>
                  <a:lnTo>
                    <a:pt x="547687" y="731043"/>
                  </a:lnTo>
                  <a:lnTo>
                    <a:pt x="545306" y="757237"/>
                  </a:lnTo>
                  <a:lnTo>
                    <a:pt x="533400" y="781050"/>
                  </a:lnTo>
                  <a:lnTo>
                    <a:pt x="509587" y="802481"/>
                  </a:lnTo>
                  <a:lnTo>
                    <a:pt x="483394" y="812006"/>
                  </a:lnTo>
                  <a:lnTo>
                    <a:pt x="461962" y="814387"/>
                  </a:lnTo>
                  <a:lnTo>
                    <a:pt x="435769" y="804862"/>
                  </a:lnTo>
                  <a:lnTo>
                    <a:pt x="411956" y="792956"/>
                  </a:lnTo>
                  <a:lnTo>
                    <a:pt x="378619" y="762000"/>
                  </a:lnTo>
                  <a:lnTo>
                    <a:pt x="357187" y="726281"/>
                  </a:lnTo>
                  <a:lnTo>
                    <a:pt x="309562" y="616743"/>
                  </a:lnTo>
                  <a:lnTo>
                    <a:pt x="261937" y="511968"/>
                  </a:lnTo>
                  <a:lnTo>
                    <a:pt x="219075" y="426243"/>
                  </a:lnTo>
                  <a:lnTo>
                    <a:pt x="102394" y="2166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07">
              <a:extLst>
                <a:ext uri="{FF2B5EF4-FFF2-40B4-BE49-F238E27FC236}">
                  <a16:creationId xmlns:a16="http://schemas.microsoft.com/office/drawing/2014/main" id="{907B51D4-E0EB-43EC-9BB8-E1B3E1EF3F35}"/>
                </a:ext>
              </a:extLst>
            </p:cNvPr>
            <p:cNvSpPr/>
            <p:nvPr/>
          </p:nvSpPr>
          <p:spPr>
            <a:xfrm rot="16200000">
              <a:off x="2644775" y="4891088"/>
              <a:ext cx="2173287" cy="369888"/>
            </a:xfrm>
            <a:custGeom>
              <a:avLst/>
              <a:gdLst>
                <a:gd name="connsiteX0" fmla="*/ 976312 w 2174081"/>
                <a:gd name="connsiteY0" fmla="*/ 92868 h 369093"/>
                <a:gd name="connsiteX1" fmla="*/ 1450181 w 2174081"/>
                <a:gd name="connsiteY1" fmla="*/ 107156 h 369093"/>
                <a:gd name="connsiteX2" fmla="*/ 1957387 w 2174081"/>
                <a:gd name="connsiteY2" fmla="*/ 121443 h 369093"/>
                <a:gd name="connsiteX3" fmla="*/ 1997868 w 2174081"/>
                <a:gd name="connsiteY3" fmla="*/ 121443 h 369093"/>
                <a:gd name="connsiteX4" fmla="*/ 2021681 w 2174081"/>
                <a:gd name="connsiteY4" fmla="*/ 111918 h 369093"/>
                <a:gd name="connsiteX5" fmla="*/ 2055018 w 2174081"/>
                <a:gd name="connsiteY5" fmla="*/ 80962 h 369093"/>
                <a:gd name="connsiteX6" fmla="*/ 2097881 w 2174081"/>
                <a:gd name="connsiteY6" fmla="*/ 0 h 369093"/>
                <a:gd name="connsiteX7" fmla="*/ 2174081 w 2174081"/>
                <a:gd name="connsiteY7" fmla="*/ 252412 h 369093"/>
                <a:gd name="connsiteX8" fmla="*/ 2119312 w 2174081"/>
                <a:gd name="connsiteY8" fmla="*/ 326231 h 369093"/>
                <a:gd name="connsiteX9" fmla="*/ 2095500 w 2174081"/>
                <a:gd name="connsiteY9" fmla="*/ 352425 h 369093"/>
                <a:gd name="connsiteX10" fmla="*/ 2078831 w 2174081"/>
                <a:gd name="connsiteY10" fmla="*/ 364331 h 369093"/>
                <a:gd name="connsiteX11" fmla="*/ 2064543 w 2174081"/>
                <a:gd name="connsiteY11" fmla="*/ 369093 h 369093"/>
                <a:gd name="connsiteX12" fmla="*/ 2016918 w 2174081"/>
                <a:gd name="connsiteY12" fmla="*/ 361950 h 369093"/>
                <a:gd name="connsiteX13" fmla="*/ 1835943 w 2174081"/>
                <a:gd name="connsiteY13" fmla="*/ 342900 h 369093"/>
                <a:gd name="connsiteX14" fmla="*/ 1624012 w 2174081"/>
                <a:gd name="connsiteY14" fmla="*/ 326231 h 369093"/>
                <a:gd name="connsiteX15" fmla="*/ 1373981 w 2174081"/>
                <a:gd name="connsiteY15" fmla="*/ 319087 h 369093"/>
                <a:gd name="connsiteX16" fmla="*/ 1107281 w 2174081"/>
                <a:gd name="connsiteY16" fmla="*/ 321468 h 369093"/>
                <a:gd name="connsiteX17" fmla="*/ 866775 w 2174081"/>
                <a:gd name="connsiteY17" fmla="*/ 326231 h 369093"/>
                <a:gd name="connsiteX18" fmla="*/ 647700 w 2174081"/>
                <a:gd name="connsiteY18" fmla="*/ 330993 h 369093"/>
                <a:gd name="connsiteX19" fmla="*/ 526256 w 2174081"/>
                <a:gd name="connsiteY19" fmla="*/ 330993 h 369093"/>
                <a:gd name="connsiteX20" fmla="*/ 369093 w 2174081"/>
                <a:gd name="connsiteY20" fmla="*/ 326231 h 369093"/>
                <a:gd name="connsiteX21" fmla="*/ 209550 w 2174081"/>
                <a:gd name="connsiteY21" fmla="*/ 314325 h 369093"/>
                <a:gd name="connsiteX22" fmla="*/ 64293 w 2174081"/>
                <a:gd name="connsiteY22" fmla="*/ 292893 h 369093"/>
                <a:gd name="connsiteX23" fmla="*/ 21431 w 2174081"/>
                <a:gd name="connsiteY23" fmla="*/ 283368 h 369093"/>
                <a:gd name="connsiteX24" fmla="*/ 14287 w 2174081"/>
                <a:gd name="connsiteY24" fmla="*/ 276225 h 369093"/>
                <a:gd name="connsiteX25" fmla="*/ 4762 w 2174081"/>
                <a:gd name="connsiteY25" fmla="*/ 252412 h 369093"/>
                <a:gd name="connsiteX26" fmla="*/ 0 w 2174081"/>
                <a:gd name="connsiteY26" fmla="*/ 207168 h 369093"/>
                <a:gd name="connsiteX27" fmla="*/ 2381 w 2174081"/>
                <a:gd name="connsiteY27" fmla="*/ 164306 h 369093"/>
                <a:gd name="connsiteX28" fmla="*/ 11906 w 2174081"/>
                <a:gd name="connsiteY28" fmla="*/ 135731 h 369093"/>
                <a:gd name="connsiteX29" fmla="*/ 33337 w 2174081"/>
                <a:gd name="connsiteY29" fmla="*/ 107156 h 369093"/>
                <a:gd name="connsiteX30" fmla="*/ 57150 w 2174081"/>
                <a:gd name="connsiteY30" fmla="*/ 88106 h 369093"/>
                <a:gd name="connsiteX31" fmla="*/ 107156 w 2174081"/>
                <a:gd name="connsiteY31" fmla="*/ 69056 h 369093"/>
                <a:gd name="connsiteX32" fmla="*/ 159543 w 2174081"/>
                <a:gd name="connsiteY32" fmla="*/ 52387 h 369093"/>
                <a:gd name="connsiteX33" fmla="*/ 235743 w 2174081"/>
                <a:gd name="connsiteY33" fmla="*/ 40481 h 369093"/>
                <a:gd name="connsiteX34" fmla="*/ 300037 w 2174081"/>
                <a:gd name="connsiteY34" fmla="*/ 33337 h 369093"/>
                <a:gd name="connsiteX35" fmla="*/ 333375 w 2174081"/>
                <a:gd name="connsiteY35" fmla="*/ 33337 h 369093"/>
                <a:gd name="connsiteX36" fmla="*/ 392906 w 2174081"/>
                <a:gd name="connsiteY36" fmla="*/ 42862 h 369093"/>
                <a:gd name="connsiteX37" fmla="*/ 557212 w 2174081"/>
                <a:gd name="connsiteY37" fmla="*/ 66675 h 369093"/>
                <a:gd name="connsiteX38" fmla="*/ 690562 w 2174081"/>
                <a:gd name="connsiteY38" fmla="*/ 78581 h 369093"/>
                <a:gd name="connsiteX39" fmla="*/ 976312 w 2174081"/>
                <a:gd name="connsiteY39" fmla="*/ 92868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74081" h="369093">
                  <a:moveTo>
                    <a:pt x="976312" y="92868"/>
                  </a:moveTo>
                  <a:lnTo>
                    <a:pt x="1450181" y="107156"/>
                  </a:lnTo>
                  <a:lnTo>
                    <a:pt x="1957387" y="121443"/>
                  </a:lnTo>
                  <a:lnTo>
                    <a:pt x="1997868" y="121443"/>
                  </a:lnTo>
                  <a:lnTo>
                    <a:pt x="2021681" y="111918"/>
                  </a:lnTo>
                  <a:lnTo>
                    <a:pt x="2055018" y="80962"/>
                  </a:lnTo>
                  <a:lnTo>
                    <a:pt x="2097881" y="0"/>
                  </a:lnTo>
                  <a:lnTo>
                    <a:pt x="2174081" y="252412"/>
                  </a:lnTo>
                  <a:lnTo>
                    <a:pt x="2119312" y="326231"/>
                  </a:lnTo>
                  <a:lnTo>
                    <a:pt x="2095500" y="352425"/>
                  </a:lnTo>
                  <a:lnTo>
                    <a:pt x="2078831" y="364331"/>
                  </a:lnTo>
                  <a:lnTo>
                    <a:pt x="2064543" y="369093"/>
                  </a:lnTo>
                  <a:lnTo>
                    <a:pt x="2016918" y="361950"/>
                  </a:lnTo>
                  <a:lnTo>
                    <a:pt x="1835943" y="342900"/>
                  </a:lnTo>
                  <a:lnTo>
                    <a:pt x="1624012" y="326231"/>
                  </a:lnTo>
                  <a:lnTo>
                    <a:pt x="1373981" y="319087"/>
                  </a:lnTo>
                  <a:lnTo>
                    <a:pt x="1107281" y="321468"/>
                  </a:lnTo>
                  <a:lnTo>
                    <a:pt x="866775" y="326231"/>
                  </a:lnTo>
                  <a:lnTo>
                    <a:pt x="647700" y="330993"/>
                  </a:lnTo>
                  <a:lnTo>
                    <a:pt x="526256" y="330993"/>
                  </a:lnTo>
                  <a:lnTo>
                    <a:pt x="369093" y="326231"/>
                  </a:lnTo>
                  <a:lnTo>
                    <a:pt x="209550" y="314325"/>
                  </a:lnTo>
                  <a:lnTo>
                    <a:pt x="64293" y="292893"/>
                  </a:lnTo>
                  <a:lnTo>
                    <a:pt x="21431" y="283368"/>
                  </a:lnTo>
                  <a:lnTo>
                    <a:pt x="14287" y="276225"/>
                  </a:lnTo>
                  <a:lnTo>
                    <a:pt x="4762" y="252412"/>
                  </a:lnTo>
                  <a:lnTo>
                    <a:pt x="0" y="207168"/>
                  </a:lnTo>
                  <a:lnTo>
                    <a:pt x="2381" y="164306"/>
                  </a:lnTo>
                  <a:lnTo>
                    <a:pt x="11906" y="135731"/>
                  </a:lnTo>
                  <a:lnTo>
                    <a:pt x="33337" y="107156"/>
                  </a:lnTo>
                  <a:lnTo>
                    <a:pt x="57150" y="88106"/>
                  </a:lnTo>
                  <a:lnTo>
                    <a:pt x="107156" y="69056"/>
                  </a:lnTo>
                  <a:lnTo>
                    <a:pt x="159543" y="52387"/>
                  </a:lnTo>
                  <a:lnTo>
                    <a:pt x="235743" y="40481"/>
                  </a:lnTo>
                  <a:lnTo>
                    <a:pt x="300037" y="33337"/>
                  </a:lnTo>
                  <a:lnTo>
                    <a:pt x="333375" y="33337"/>
                  </a:lnTo>
                  <a:lnTo>
                    <a:pt x="392906" y="42862"/>
                  </a:lnTo>
                  <a:lnTo>
                    <a:pt x="557212" y="66675"/>
                  </a:lnTo>
                  <a:lnTo>
                    <a:pt x="690562" y="78581"/>
                  </a:lnTo>
                  <a:lnTo>
                    <a:pt x="976312" y="928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08">
              <a:extLst>
                <a:ext uri="{FF2B5EF4-FFF2-40B4-BE49-F238E27FC236}">
                  <a16:creationId xmlns:a16="http://schemas.microsoft.com/office/drawing/2014/main" id="{CF16E8E6-7456-4060-AF38-9A2C2C14E4BD}"/>
                </a:ext>
              </a:extLst>
            </p:cNvPr>
            <p:cNvSpPr/>
            <p:nvPr/>
          </p:nvSpPr>
          <p:spPr>
            <a:xfrm rot="16200000">
              <a:off x="3203575" y="4105275"/>
              <a:ext cx="3300413" cy="354013"/>
            </a:xfrm>
            <a:custGeom>
              <a:avLst/>
              <a:gdLst>
                <a:gd name="connsiteX0" fmla="*/ 1823357 w 3301092"/>
                <a:gd name="connsiteY0" fmla="*/ 334735 h 353785"/>
                <a:gd name="connsiteX1" fmla="*/ 1447800 w 3301092"/>
                <a:gd name="connsiteY1" fmla="*/ 329293 h 353785"/>
                <a:gd name="connsiteX2" fmla="*/ 1064078 w 3301092"/>
                <a:gd name="connsiteY2" fmla="*/ 323850 h 353785"/>
                <a:gd name="connsiteX3" fmla="*/ 767442 w 3301092"/>
                <a:gd name="connsiteY3" fmla="*/ 318407 h 353785"/>
                <a:gd name="connsiteX4" fmla="*/ 495300 w 3301092"/>
                <a:gd name="connsiteY4" fmla="*/ 312964 h 353785"/>
                <a:gd name="connsiteX5" fmla="*/ 236764 w 3301092"/>
                <a:gd name="connsiteY5" fmla="*/ 307521 h 353785"/>
                <a:gd name="connsiteX6" fmla="*/ 160564 w 3301092"/>
                <a:gd name="connsiteY6" fmla="*/ 304800 h 353785"/>
                <a:gd name="connsiteX7" fmla="*/ 106135 w 3301092"/>
                <a:gd name="connsiteY7" fmla="*/ 296635 h 353785"/>
                <a:gd name="connsiteX8" fmla="*/ 51707 w 3301092"/>
                <a:gd name="connsiteY8" fmla="*/ 277585 h 353785"/>
                <a:gd name="connsiteX9" fmla="*/ 27214 w 3301092"/>
                <a:gd name="connsiteY9" fmla="*/ 263978 h 353785"/>
                <a:gd name="connsiteX10" fmla="*/ 10885 w 3301092"/>
                <a:gd name="connsiteY10" fmla="*/ 242207 h 353785"/>
                <a:gd name="connsiteX11" fmla="*/ 0 w 3301092"/>
                <a:gd name="connsiteY11" fmla="*/ 209550 h 353785"/>
                <a:gd name="connsiteX12" fmla="*/ 0 w 3301092"/>
                <a:gd name="connsiteY12" fmla="*/ 174171 h 353785"/>
                <a:gd name="connsiteX13" fmla="*/ 8164 w 3301092"/>
                <a:gd name="connsiteY13" fmla="*/ 138793 h 353785"/>
                <a:gd name="connsiteX14" fmla="*/ 21771 w 3301092"/>
                <a:gd name="connsiteY14" fmla="*/ 114300 h 353785"/>
                <a:gd name="connsiteX15" fmla="*/ 46264 w 3301092"/>
                <a:gd name="connsiteY15" fmla="*/ 92528 h 353785"/>
                <a:gd name="connsiteX16" fmla="*/ 81642 w 3301092"/>
                <a:gd name="connsiteY16" fmla="*/ 73478 h 353785"/>
                <a:gd name="connsiteX17" fmla="*/ 146957 w 3301092"/>
                <a:gd name="connsiteY17" fmla="*/ 46264 h 353785"/>
                <a:gd name="connsiteX18" fmla="*/ 253092 w 3301092"/>
                <a:gd name="connsiteY18" fmla="*/ 19050 h 353785"/>
                <a:gd name="connsiteX19" fmla="*/ 364671 w 3301092"/>
                <a:gd name="connsiteY19" fmla="*/ 0 h 353785"/>
                <a:gd name="connsiteX20" fmla="*/ 402771 w 3301092"/>
                <a:gd name="connsiteY20" fmla="*/ 2721 h 353785"/>
                <a:gd name="connsiteX21" fmla="*/ 595992 w 3301092"/>
                <a:gd name="connsiteY21" fmla="*/ 24493 h 353785"/>
                <a:gd name="connsiteX22" fmla="*/ 914400 w 3301092"/>
                <a:gd name="connsiteY22" fmla="*/ 46264 h 353785"/>
                <a:gd name="connsiteX23" fmla="*/ 1276350 w 3301092"/>
                <a:gd name="connsiteY23" fmla="*/ 73478 h 353785"/>
                <a:gd name="connsiteX24" fmla="*/ 1706335 w 3301092"/>
                <a:gd name="connsiteY24" fmla="*/ 100693 h 353785"/>
                <a:gd name="connsiteX25" fmla="*/ 2057400 w 3301092"/>
                <a:gd name="connsiteY25" fmla="*/ 117021 h 353785"/>
                <a:gd name="connsiteX26" fmla="*/ 2383971 w 3301092"/>
                <a:gd name="connsiteY26" fmla="*/ 122464 h 353785"/>
                <a:gd name="connsiteX27" fmla="*/ 2680607 w 3301092"/>
                <a:gd name="connsiteY27" fmla="*/ 130628 h 353785"/>
                <a:gd name="connsiteX28" fmla="*/ 2974521 w 3301092"/>
                <a:gd name="connsiteY28" fmla="*/ 127907 h 353785"/>
                <a:gd name="connsiteX29" fmla="*/ 3031671 w 3301092"/>
                <a:gd name="connsiteY29" fmla="*/ 125185 h 353785"/>
                <a:gd name="connsiteX30" fmla="*/ 3096985 w 3301092"/>
                <a:gd name="connsiteY30" fmla="*/ 114300 h 353785"/>
                <a:gd name="connsiteX31" fmla="*/ 3143250 w 3301092"/>
                <a:gd name="connsiteY31" fmla="*/ 100693 h 353785"/>
                <a:gd name="connsiteX32" fmla="*/ 3184071 w 3301092"/>
                <a:gd name="connsiteY32" fmla="*/ 81643 h 353785"/>
                <a:gd name="connsiteX33" fmla="*/ 3216728 w 3301092"/>
                <a:gd name="connsiteY33" fmla="*/ 54428 h 353785"/>
                <a:gd name="connsiteX34" fmla="*/ 3235778 w 3301092"/>
                <a:gd name="connsiteY34" fmla="*/ 32657 h 353785"/>
                <a:gd name="connsiteX35" fmla="*/ 3246664 w 3301092"/>
                <a:gd name="connsiteY35" fmla="*/ 21771 h 353785"/>
                <a:gd name="connsiteX36" fmla="*/ 3268435 w 3301092"/>
                <a:gd name="connsiteY36" fmla="*/ 8164 h 353785"/>
                <a:gd name="connsiteX37" fmla="*/ 3287485 w 3301092"/>
                <a:gd name="connsiteY37" fmla="*/ 2721 h 353785"/>
                <a:gd name="connsiteX38" fmla="*/ 3298371 w 3301092"/>
                <a:gd name="connsiteY38" fmla="*/ 8164 h 353785"/>
                <a:gd name="connsiteX39" fmla="*/ 3301092 w 3301092"/>
                <a:gd name="connsiteY39" fmla="*/ 16328 h 353785"/>
                <a:gd name="connsiteX40" fmla="*/ 3292928 w 3301092"/>
                <a:gd name="connsiteY40" fmla="*/ 43543 h 353785"/>
                <a:gd name="connsiteX41" fmla="*/ 3276600 w 3301092"/>
                <a:gd name="connsiteY41" fmla="*/ 103414 h 353785"/>
                <a:gd name="connsiteX42" fmla="*/ 3241221 w 3301092"/>
                <a:gd name="connsiteY42" fmla="*/ 182335 h 353785"/>
                <a:gd name="connsiteX43" fmla="*/ 3192235 w 3301092"/>
                <a:gd name="connsiteY43" fmla="*/ 266700 h 353785"/>
                <a:gd name="connsiteX44" fmla="*/ 3058885 w 3301092"/>
                <a:gd name="connsiteY44" fmla="*/ 353785 h 353785"/>
                <a:gd name="connsiteX45" fmla="*/ 2898321 w 3301092"/>
                <a:gd name="connsiteY45" fmla="*/ 353785 h 353785"/>
                <a:gd name="connsiteX46" fmla="*/ 2541814 w 3301092"/>
                <a:gd name="connsiteY46" fmla="*/ 345621 h 353785"/>
                <a:gd name="connsiteX47" fmla="*/ 2038350 w 3301092"/>
                <a:gd name="connsiteY47" fmla="*/ 337457 h 353785"/>
                <a:gd name="connsiteX48" fmla="*/ 1823357 w 3301092"/>
                <a:gd name="connsiteY48" fmla="*/ 334735 h 3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01092" h="353785">
                  <a:moveTo>
                    <a:pt x="1823357" y="334735"/>
                  </a:moveTo>
                  <a:lnTo>
                    <a:pt x="1447800" y="329293"/>
                  </a:lnTo>
                  <a:lnTo>
                    <a:pt x="1064078" y="323850"/>
                  </a:lnTo>
                  <a:lnTo>
                    <a:pt x="767442" y="318407"/>
                  </a:lnTo>
                  <a:lnTo>
                    <a:pt x="495300" y="312964"/>
                  </a:lnTo>
                  <a:lnTo>
                    <a:pt x="236764" y="307521"/>
                  </a:lnTo>
                  <a:lnTo>
                    <a:pt x="160564" y="304800"/>
                  </a:lnTo>
                  <a:lnTo>
                    <a:pt x="106135" y="296635"/>
                  </a:lnTo>
                  <a:lnTo>
                    <a:pt x="51707" y="277585"/>
                  </a:lnTo>
                  <a:lnTo>
                    <a:pt x="27214" y="263978"/>
                  </a:lnTo>
                  <a:lnTo>
                    <a:pt x="10885" y="242207"/>
                  </a:lnTo>
                  <a:lnTo>
                    <a:pt x="0" y="209550"/>
                  </a:lnTo>
                  <a:lnTo>
                    <a:pt x="0" y="174171"/>
                  </a:lnTo>
                  <a:lnTo>
                    <a:pt x="8164" y="138793"/>
                  </a:lnTo>
                  <a:lnTo>
                    <a:pt x="21771" y="114300"/>
                  </a:lnTo>
                  <a:lnTo>
                    <a:pt x="46264" y="92528"/>
                  </a:lnTo>
                  <a:lnTo>
                    <a:pt x="81642" y="73478"/>
                  </a:lnTo>
                  <a:lnTo>
                    <a:pt x="146957" y="46264"/>
                  </a:lnTo>
                  <a:lnTo>
                    <a:pt x="253092" y="19050"/>
                  </a:lnTo>
                  <a:lnTo>
                    <a:pt x="364671" y="0"/>
                  </a:lnTo>
                  <a:lnTo>
                    <a:pt x="402771" y="2721"/>
                  </a:lnTo>
                  <a:lnTo>
                    <a:pt x="595992" y="24493"/>
                  </a:lnTo>
                  <a:lnTo>
                    <a:pt x="914400" y="46264"/>
                  </a:lnTo>
                  <a:lnTo>
                    <a:pt x="1276350" y="73478"/>
                  </a:lnTo>
                  <a:lnTo>
                    <a:pt x="1706335" y="100693"/>
                  </a:lnTo>
                  <a:lnTo>
                    <a:pt x="2057400" y="117021"/>
                  </a:lnTo>
                  <a:lnTo>
                    <a:pt x="2383971" y="122464"/>
                  </a:lnTo>
                  <a:lnTo>
                    <a:pt x="2680607" y="130628"/>
                  </a:lnTo>
                  <a:lnTo>
                    <a:pt x="2974521" y="127907"/>
                  </a:lnTo>
                  <a:lnTo>
                    <a:pt x="3031671" y="125185"/>
                  </a:lnTo>
                  <a:lnTo>
                    <a:pt x="3096985" y="114300"/>
                  </a:lnTo>
                  <a:lnTo>
                    <a:pt x="3143250" y="100693"/>
                  </a:lnTo>
                  <a:lnTo>
                    <a:pt x="3184071" y="81643"/>
                  </a:lnTo>
                  <a:lnTo>
                    <a:pt x="3216728" y="54428"/>
                  </a:lnTo>
                  <a:lnTo>
                    <a:pt x="3235778" y="32657"/>
                  </a:lnTo>
                  <a:lnTo>
                    <a:pt x="3246664" y="21771"/>
                  </a:lnTo>
                  <a:lnTo>
                    <a:pt x="3268435" y="8164"/>
                  </a:lnTo>
                  <a:lnTo>
                    <a:pt x="3287485" y="2721"/>
                  </a:lnTo>
                  <a:lnTo>
                    <a:pt x="3298371" y="8164"/>
                  </a:lnTo>
                  <a:lnTo>
                    <a:pt x="3301092" y="16328"/>
                  </a:lnTo>
                  <a:lnTo>
                    <a:pt x="3292928" y="43543"/>
                  </a:lnTo>
                  <a:lnTo>
                    <a:pt x="3276600" y="103414"/>
                  </a:lnTo>
                  <a:lnTo>
                    <a:pt x="3241221" y="182335"/>
                  </a:lnTo>
                  <a:lnTo>
                    <a:pt x="3192235" y="266700"/>
                  </a:lnTo>
                  <a:lnTo>
                    <a:pt x="3058885" y="353785"/>
                  </a:lnTo>
                  <a:lnTo>
                    <a:pt x="2898321" y="353785"/>
                  </a:lnTo>
                  <a:lnTo>
                    <a:pt x="2541814" y="345621"/>
                  </a:lnTo>
                  <a:lnTo>
                    <a:pt x="2038350" y="337457"/>
                  </a:lnTo>
                  <a:lnTo>
                    <a:pt x="1823357" y="3347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09">
              <a:extLst>
                <a:ext uri="{FF2B5EF4-FFF2-40B4-BE49-F238E27FC236}">
                  <a16:creationId xmlns:a16="http://schemas.microsoft.com/office/drawing/2014/main" id="{5384A1C2-A40A-46C0-A211-F22CC3188D6F}"/>
                </a:ext>
              </a:extLst>
            </p:cNvPr>
            <p:cNvSpPr/>
            <p:nvPr/>
          </p:nvSpPr>
          <p:spPr>
            <a:xfrm rot="16200000">
              <a:off x="4229894" y="3115469"/>
              <a:ext cx="3671888" cy="2374900"/>
            </a:xfrm>
            <a:custGeom>
              <a:avLst/>
              <a:gdLst>
                <a:gd name="connsiteX0" fmla="*/ 3276096 w 3672740"/>
                <a:gd name="connsiteY0" fmla="*/ 620702 h 2373807"/>
                <a:gd name="connsiteX1" fmla="*/ 3263985 w 3672740"/>
                <a:gd name="connsiteY1" fmla="*/ 493534 h 2373807"/>
                <a:gd name="connsiteX2" fmla="*/ 3257929 w 3672740"/>
                <a:gd name="connsiteY2" fmla="*/ 408755 h 2373807"/>
                <a:gd name="connsiteX3" fmla="*/ 3251873 w 3672740"/>
                <a:gd name="connsiteY3" fmla="*/ 269476 h 2373807"/>
                <a:gd name="connsiteX4" fmla="*/ 3245818 w 3672740"/>
                <a:gd name="connsiteY4" fmla="*/ 51473 h 2373807"/>
                <a:gd name="connsiteX5" fmla="*/ 3400236 w 3672740"/>
                <a:gd name="connsiteY5" fmla="*/ 0 h 2373807"/>
                <a:gd name="connsiteX6" fmla="*/ 3400236 w 3672740"/>
                <a:gd name="connsiteY6" fmla="*/ 109002 h 2373807"/>
                <a:gd name="connsiteX7" fmla="*/ 3403264 w 3672740"/>
                <a:gd name="connsiteY7" fmla="*/ 221031 h 2373807"/>
                <a:gd name="connsiteX8" fmla="*/ 3409320 w 3672740"/>
                <a:gd name="connsiteY8" fmla="*/ 308838 h 2373807"/>
                <a:gd name="connsiteX9" fmla="*/ 3427487 w 3672740"/>
                <a:gd name="connsiteY9" fmla="*/ 487479 h 2373807"/>
                <a:gd name="connsiteX10" fmla="*/ 3457765 w 3672740"/>
                <a:gd name="connsiteY10" fmla="*/ 732732 h 2373807"/>
                <a:gd name="connsiteX11" fmla="*/ 3475932 w 3672740"/>
                <a:gd name="connsiteY11" fmla="*/ 872011 h 2373807"/>
                <a:gd name="connsiteX12" fmla="*/ 3500154 w 3672740"/>
                <a:gd name="connsiteY12" fmla="*/ 1150570 h 2373807"/>
                <a:gd name="connsiteX13" fmla="*/ 3533460 w 3672740"/>
                <a:gd name="connsiteY13" fmla="*/ 1374628 h 2373807"/>
                <a:gd name="connsiteX14" fmla="*/ 3563738 w 3672740"/>
                <a:gd name="connsiteY14" fmla="*/ 1613826 h 2373807"/>
                <a:gd name="connsiteX15" fmla="*/ 3584933 w 3672740"/>
                <a:gd name="connsiteY15" fmla="*/ 1744022 h 2373807"/>
                <a:gd name="connsiteX16" fmla="*/ 3612183 w 3672740"/>
                <a:gd name="connsiteY16" fmla="*/ 1871190 h 2373807"/>
                <a:gd name="connsiteX17" fmla="*/ 3636406 w 3672740"/>
                <a:gd name="connsiteY17" fmla="*/ 1937802 h 2373807"/>
                <a:gd name="connsiteX18" fmla="*/ 3657600 w 3672740"/>
                <a:gd name="connsiteY18" fmla="*/ 2010469 h 2373807"/>
                <a:gd name="connsiteX19" fmla="*/ 3669712 w 3672740"/>
                <a:gd name="connsiteY19" fmla="*/ 2061942 h 2373807"/>
                <a:gd name="connsiteX20" fmla="*/ 3672740 w 3672740"/>
                <a:gd name="connsiteY20" fmla="*/ 2086165 h 2373807"/>
                <a:gd name="connsiteX21" fmla="*/ 3654573 w 3672740"/>
                <a:gd name="connsiteY21" fmla="*/ 2119471 h 2373807"/>
                <a:gd name="connsiteX22" fmla="*/ 3575849 w 3672740"/>
                <a:gd name="connsiteY22" fmla="*/ 2222416 h 2373807"/>
                <a:gd name="connsiteX23" fmla="*/ 3512265 w 3672740"/>
                <a:gd name="connsiteY23" fmla="*/ 2307195 h 2373807"/>
                <a:gd name="connsiteX24" fmla="*/ 3478959 w 3672740"/>
                <a:gd name="connsiteY24" fmla="*/ 2352612 h 2373807"/>
                <a:gd name="connsiteX25" fmla="*/ 3469876 w 3672740"/>
                <a:gd name="connsiteY25" fmla="*/ 2367751 h 2373807"/>
                <a:gd name="connsiteX26" fmla="*/ 3451709 w 3672740"/>
                <a:gd name="connsiteY26" fmla="*/ 2373807 h 2373807"/>
                <a:gd name="connsiteX27" fmla="*/ 3388125 w 3672740"/>
                <a:gd name="connsiteY27" fmla="*/ 2355640 h 2373807"/>
                <a:gd name="connsiteX28" fmla="*/ 3303346 w 3672740"/>
                <a:gd name="connsiteY28" fmla="*/ 2322334 h 2373807"/>
                <a:gd name="connsiteX29" fmla="*/ 3245818 w 3672740"/>
                <a:gd name="connsiteY29" fmla="*/ 2310223 h 2373807"/>
                <a:gd name="connsiteX30" fmla="*/ 3121677 w 3672740"/>
                <a:gd name="connsiteY30" fmla="*/ 2295084 h 2373807"/>
                <a:gd name="connsiteX31" fmla="*/ 2758340 w 3672740"/>
                <a:gd name="connsiteY31" fmla="*/ 2295084 h 2373807"/>
                <a:gd name="connsiteX32" fmla="*/ 2234528 w 3672740"/>
                <a:gd name="connsiteY32" fmla="*/ 2295084 h 2373807"/>
                <a:gd name="connsiteX33" fmla="*/ 1780355 w 3672740"/>
                <a:gd name="connsiteY33" fmla="*/ 2295084 h 2373807"/>
                <a:gd name="connsiteX34" fmla="*/ 1356461 w 3672740"/>
                <a:gd name="connsiteY34" fmla="*/ 2295084 h 2373807"/>
                <a:gd name="connsiteX35" fmla="*/ 1086986 w 3672740"/>
                <a:gd name="connsiteY35" fmla="*/ 2295084 h 2373807"/>
                <a:gd name="connsiteX36" fmla="*/ 929540 w 3672740"/>
                <a:gd name="connsiteY36" fmla="*/ 2295084 h 2373807"/>
                <a:gd name="connsiteX37" fmla="*/ 829622 w 3672740"/>
                <a:gd name="connsiteY37" fmla="*/ 2301140 h 2373807"/>
                <a:gd name="connsiteX38" fmla="*/ 684287 w 3672740"/>
                <a:gd name="connsiteY38" fmla="*/ 2313251 h 2373807"/>
                <a:gd name="connsiteX39" fmla="*/ 535924 w 3672740"/>
                <a:gd name="connsiteY39" fmla="*/ 2334445 h 2373807"/>
                <a:gd name="connsiteX40" fmla="*/ 490506 w 3672740"/>
                <a:gd name="connsiteY40" fmla="*/ 2337473 h 2373807"/>
                <a:gd name="connsiteX41" fmla="*/ 429950 w 3672740"/>
                <a:gd name="connsiteY41" fmla="*/ 2325362 h 2373807"/>
                <a:gd name="connsiteX42" fmla="*/ 317921 w 3672740"/>
                <a:gd name="connsiteY42" fmla="*/ 2295084 h 2373807"/>
                <a:gd name="connsiteX43" fmla="*/ 224059 w 3672740"/>
                <a:gd name="connsiteY43" fmla="*/ 2261778 h 2373807"/>
                <a:gd name="connsiteX44" fmla="*/ 172586 w 3672740"/>
                <a:gd name="connsiteY44" fmla="*/ 2237555 h 2373807"/>
                <a:gd name="connsiteX45" fmla="*/ 115057 w 3672740"/>
                <a:gd name="connsiteY45" fmla="*/ 2207277 h 2373807"/>
                <a:gd name="connsiteX46" fmla="*/ 63585 w 3672740"/>
                <a:gd name="connsiteY46" fmla="*/ 2170943 h 2373807"/>
                <a:gd name="connsiteX47" fmla="*/ 30279 w 3672740"/>
                <a:gd name="connsiteY47" fmla="*/ 2137638 h 2373807"/>
                <a:gd name="connsiteX48" fmla="*/ 9084 w 3672740"/>
                <a:gd name="connsiteY48" fmla="*/ 2110387 h 2373807"/>
                <a:gd name="connsiteX49" fmla="*/ 0 w 3672740"/>
                <a:gd name="connsiteY49" fmla="*/ 2086165 h 2373807"/>
                <a:gd name="connsiteX50" fmla="*/ 0 w 3672740"/>
                <a:gd name="connsiteY50" fmla="*/ 2074053 h 2373807"/>
                <a:gd name="connsiteX51" fmla="*/ 3028 w 3672740"/>
                <a:gd name="connsiteY51" fmla="*/ 2058914 h 2373807"/>
                <a:gd name="connsiteX52" fmla="*/ 21195 w 3672740"/>
                <a:gd name="connsiteY52" fmla="*/ 2037720 h 2373807"/>
                <a:gd name="connsiteX53" fmla="*/ 66612 w 3672740"/>
                <a:gd name="connsiteY53" fmla="*/ 2013497 h 2373807"/>
                <a:gd name="connsiteX54" fmla="*/ 608591 w 3672740"/>
                <a:gd name="connsiteY54" fmla="*/ 2071026 h 2373807"/>
                <a:gd name="connsiteX55" fmla="*/ 675203 w 3672740"/>
                <a:gd name="connsiteY55" fmla="*/ 2067998 h 2373807"/>
                <a:gd name="connsiteX56" fmla="*/ 1011291 w 3672740"/>
                <a:gd name="connsiteY56" fmla="*/ 2058914 h 2373807"/>
                <a:gd name="connsiteX57" fmla="*/ 1526019 w 3672740"/>
                <a:gd name="connsiteY57" fmla="*/ 2049831 h 2373807"/>
                <a:gd name="connsiteX58" fmla="*/ 1949913 w 3672740"/>
                <a:gd name="connsiteY58" fmla="*/ 2046803 h 2373807"/>
                <a:gd name="connsiteX59" fmla="*/ 2464642 w 3672740"/>
                <a:gd name="connsiteY59" fmla="*/ 2046803 h 2373807"/>
                <a:gd name="connsiteX60" fmla="*/ 2964231 w 3672740"/>
                <a:gd name="connsiteY60" fmla="*/ 2046803 h 2373807"/>
                <a:gd name="connsiteX61" fmla="*/ 3088371 w 3672740"/>
                <a:gd name="connsiteY61" fmla="*/ 2046803 h 2373807"/>
                <a:gd name="connsiteX62" fmla="*/ 3221595 w 3672740"/>
                <a:gd name="connsiteY62" fmla="*/ 2037720 h 2373807"/>
                <a:gd name="connsiteX63" fmla="*/ 3315457 w 3672740"/>
                <a:gd name="connsiteY63" fmla="*/ 2025608 h 2373807"/>
                <a:gd name="connsiteX64" fmla="*/ 3363902 w 3672740"/>
                <a:gd name="connsiteY64" fmla="*/ 2016525 h 2373807"/>
                <a:gd name="connsiteX65" fmla="*/ 3397208 w 3672740"/>
                <a:gd name="connsiteY65" fmla="*/ 1995330 h 2373807"/>
                <a:gd name="connsiteX66" fmla="*/ 3415375 w 3672740"/>
                <a:gd name="connsiteY66" fmla="*/ 1968080 h 2373807"/>
                <a:gd name="connsiteX67" fmla="*/ 3427487 w 3672740"/>
                <a:gd name="connsiteY67" fmla="*/ 1940830 h 2373807"/>
                <a:gd name="connsiteX68" fmla="*/ 3415375 w 3672740"/>
                <a:gd name="connsiteY68" fmla="*/ 1874218 h 2373807"/>
                <a:gd name="connsiteX69" fmla="*/ 3388125 w 3672740"/>
                <a:gd name="connsiteY69" fmla="*/ 1704660 h 2373807"/>
                <a:gd name="connsiteX70" fmla="*/ 3354819 w 3672740"/>
                <a:gd name="connsiteY70" fmla="*/ 1471518 h 2373807"/>
                <a:gd name="connsiteX71" fmla="*/ 3327569 w 3672740"/>
                <a:gd name="connsiteY71" fmla="*/ 1217182 h 2373807"/>
                <a:gd name="connsiteX72" fmla="*/ 3312430 w 3672740"/>
                <a:gd name="connsiteY72" fmla="*/ 1068819 h 2373807"/>
                <a:gd name="connsiteX73" fmla="*/ 3276096 w 3672740"/>
                <a:gd name="connsiteY73" fmla="*/ 620702 h 237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672740" h="2373807">
                  <a:moveTo>
                    <a:pt x="3276096" y="620702"/>
                  </a:moveTo>
                  <a:lnTo>
                    <a:pt x="3263985" y="493534"/>
                  </a:lnTo>
                  <a:lnTo>
                    <a:pt x="3257929" y="408755"/>
                  </a:lnTo>
                  <a:lnTo>
                    <a:pt x="3251873" y="269476"/>
                  </a:lnTo>
                  <a:lnTo>
                    <a:pt x="3245818" y="51473"/>
                  </a:lnTo>
                  <a:lnTo>
                    <a:pt x="3400236" y="0"/>
                  </a:lnTo>
                  <a:lnTo>
                    <a:pt x="3400236" y="109002"/>
                  </a:lnTo>
                  <a:cubicBezTo>
                    <a:pt x="3401245" y="146345"/>
                    <a:pt x="3402255" y="183688"/>
                    <a:pt x="3403264" y="221031"/>
                  </a:cubicBezTo>
                  <a:lnTo>
                    <a:pt x="3409320" y="308838"/>
                  </a:lnTo>
                  <a:lnTo>
                    <a:pt x="3427487" y="487479"/>
                  </a:lnTo>
                  <a:lnTo>
                    <a:pt x="3457765" y="732732"/>
                  </a:lnTo>
                  <a:lnTo>
                    <a:pt x="3475932" y="872011"/>
                  </a:lnTo>
                  <a:lnTo>
                    <a:pt x="3500154" y="1150570"/>
                  </a:lnTo>
                  <a:lnTo>
                    <a:pt x="3533460" y="1374628"/>
                  </a:lnTo>
                  <a:lnTo>
                    <a:pt x="3563738" y="1613826"/>
                  </a:lnTo>
                  <a:lnTo>
                    <a:pt x="3584933" y="1744022"/>
                  </a:lnTo>
                  <a:lnTo>
                    <a:pt x="3612183" y="1871190"/>
                  </a:lnTo>
                  <a:lnTo>
                    <a:pt x="3636406" y="1937802"/>
                  </a:lnTo>
                  <a:lnTo>
                    <a:pt x="3657600" y="2010469"/>
                  </a:lnTo>
                  <a:lnTo>
                    <a:pt x="3669712" y="2061942"/>
                  </a:lnTo>
                  <a:lnTo>
                    <a:pt x="3672740" y="2086165"/>
                  </a:lnTo>
                  <a:lnTo>
                    <a:pt x="3654573" y="2119471"/>
                  </a:lnTo>
                  <a:lnTo>
                    <a:pt x="3575849" y="2222416"/>
                  </a:lnTo>
                  <a:lnTo>
                    <a:pt x="3512265" y="2307195"/>
                  </a:lnTo>
                  <a:lnTo>
                    <a:pt x="3478959" y="2352612"/>
                  </a:lnTo>
                  <a:lnTo>
                    <a:pt x="3469876" y="2367751"/>
                  </a:lnTo>
                  <a:lnTo>
                    <a:pt x="3451709" y="2373807"/>
                  </a:lnTo>
                  <a:lnTo>
                    <a:pt x="3388125" y="2355640"/>
                  </a:lnTo>
                  <a:lnTo>
                    <a:pt x="3303346" y="2322334"/>
                  </a:lnTo>
                  <a:lnTo>
                    <a:pt x="3245818" y="2310223"/>
                  </a:lnTo>
                  <a:lnTo>
                    <a:pt x="3121677" y="2295084"/>
                  </a:lnTo>
                  <a:lnTo>
                    <a:pt x="2758340" y="2295084"/>
                  </a:lnTo>
                  <a:lnTo>
                    <a:pt x="2234528" y="2295084"/>
                  </a:lnTo>
                  <a:lnTo>
                    <a:pt x="1780355" y="2295084"/>
                  </a:lnTo>
                  <a:lnTo>
                    <a:pt x="1356461" y="2295084"/>
                  </a:lnTo>
                  <a:lnTo>
                    <a:pt x="1086986" y="2295084"/>
                  </a:lnTo>
                  <a:lnTo>
                    <a:pt x="929540" y="2295084"/>
                  </a:lnTo>
                  <a:lnTo>
                    <a:pt x="829622" y="2301140"/>
                  </a:lnTo>
                  <a:lnTo>
                    <a:pt x="684287" y="2313251"/>
                  </a:lnTo>
                  <a:lnTo>
                    <a:pt x="535924" y="2334445"/>
                  </a:lnTo>
                  <a:lnTo>
                    <a:pt x="490506" y="2337473"/>
                  </a:lnTo>
                  <a:lnTo>
                    <a:pt x="429950" y="2325362"/>
                  </a:lnTo>
                  <a:lnTo>
                    <a:pt x="317921" y="2295084"/>
                  </a:lnTo>
                  <a:lnTo>
                    <a:pt x="224059" y="2261778"/>
                  </a:lnTo>
                  <a:lnTo>
                    <a:pt x="172586" y="2237555"/>
                  </a:lnTo>
                  <a:lnTo>
                    <a:pt x="115057" y="2207277"/>
                  </a:lnTo>
                  <a:lnTo>
                    <a:pt x="63585" y="2170943"/>
                  </a:lnTo>
                  <a:lnTo>
                    <a:pt x="30279" y="2137638"/>
                  </a:lnTo>
                  <a:lnTo>
                    <a:pt x="9084" y="2110387"/>
                  </a:lnTo>
                  <a:lnTo>
                    <a:pt x="0" y="2086165"/>
                  </a:lnTo>
                  <a:lnTo>
                    <a:pt x="0" y="2074053"/>
                  </a:lnTo>
                  <a:lnTo>
                    <a:pt x="3028" y="2058914"/>
                  </a:lnTo>
                  <a:lnTo>
                    <a:pt x="21195" y="2037720"/>
                  </a:lnTo>
                  <a:lnTo>
                    <a:pt x="66612" y="2013497"/>
                  </a:lnTo>
                  <a:lnTo>
                    <a:pt x="608591" y="2071026"/>
                  </a:lnTo>
                  <a:lnTo>
                    <a:pt x="675203" y="2067998"/>
                  </a:lnTo>
                  <a:lnTo>
                    <a:pt x="1011291" y="2058914"/>
                  </a:lnTo>
                  <a:lnTo>
                    <a:pt x="1526019" y="2049831"/>
                  </a:lnTo>
                  <a:lnTo>
                    <a:pt x="1949913" y="2046803"/>
                  </a:lnTo>
                  <a:lnTo>
                    <a:pt x="2464642" y="2046803"/>
                  </a:lnTo>
                  <a:lnTo>
                    <a:pt x="2964231" y="2046803"/>
                  </a:lnTo>
                  <a:lnTo>
                    <a:pt x="3088371" y="2046803"/>
                  </a:lnTo>
                  <a:lnTo>
                    <a:pt x="3221595" y="2037720"/>
                  </a:lnTo>
                  <a:lnTo>
                    <a:pt x="3315457" y="2025608"/>
                  </a:lnTo>
                  <a:lnTo>
                    <a:pt x="3363902" y="2016525"/>
                  </a:lnTo>
                  <a:lnTo>
                    <a:pt x="3397208" y="1995330"/>
                  </a:lnTo>
                  <a:lnTo>
                    <a:pt x="3415375" y="1968080"/>
                  </a:lnTo>
                  <a:lnTo>
                    <a:pt x="3427487" y="1940830"/>
                  </a:lnTo>
                  <a:lnTo>
                    <a:pt x="3415375" y="1874218"/>
                  </a:lnTo>
                  <a:lnTo>
                    <a:pt x="3388125" y="1704660"/>
                  </a:lnTo>
                  <a:lnTo>
                    <a:pt x="3354819" y="1471518"/>
                  </a:lnTo>
                  <a:lnTo>
                    <a:pt x="3327569" y="1217182"/>
                  </a:lnTo>
                  <a:lnTo>
                    <a:pt x="3312430" y="1068819"/>
                  </a:lnTo>
                  <a:lnTo>
                    <a:pt x="3276096" y="6207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0">
              <a:extLst>
                <a:ext uri="{FF2B5EF4-FFF2-40B4-BE49-F238E27FC236}">
                  <a16:creationId xmlns:a16="http://schemas.microsoft.com/office/drawing/2014/main" id="{A8222C0A-4001-4FA2-A1DC-91E010DA0C17}"/>
                </a:ext>
              </a:extLst>
            </p:cNvPr>
            <p:cNvSpPr/>
            <p:nvPr/>
          </p:nvSpPr>
          <p:spPr>
            <a:xfrm rot="16200000">
              <a:off x="6197600" y="5381625"/>
              <a:ext cx="720725" cy="784225"/>
            </a:xfrm>
            <a:custGeom>
              <a:avLst/>
              <a:gdLst>
                <a:gd name="connsiteX0" fmla="*/ 647700 w 721518"/>
                <a:gd name="connsiteY0" fmla="*/ 230981 h 783431"/>
                <a:gd name="connsiteX1" fmla="*/ 578643 w 721518"/>
                <a:gd name="connsiteY1" fmla="*/ 461962 h 783431"/>
                <a:gd name="connsiteX2" fmla="*/ 540543 w 721518"/>
                <a:gd name="connsiteY2" fmla="*/ 581025 h 783431"/>
                <a:gd name="connsiteX3" fmla="*/ 516731 w 721518"/>
                <a:gd name="connsiteY3" fmla="*/ 657225 h 783431"/>
                <a:gd name="connsiteX4" fmla="*/ 509587 w 721518"/>
                <a:gd name="connsiteY4" fmla="*/ 688181 h 783431"/>
                <a:gd name="connsiteX5" fmla="*/ 509587 w 721518"/>
                <a:gd name="connsiteY5" fmla="*/ 707231 h 783431"/>
                <a:gd name="connsiteX6" fmla="*/ 516731 w 721518"/>
                <a:gd name="connsiteY6" fmla="*/ 735806 h 783431"/>
                <a:gd name="connsiteX7" fmla="*/ 531018 w 721518"/>
                <a:gd name="connsiteY7" fmla="*/ 754856 h 783431"/>
                <a:gd name="connsiteX8" fmla="*/ 557212 w 721518"/>
                <a:gd name="connsiteY8" fmla="*/ 769143 h 783431"/>
                <a:gd name="connsiteX9" fmla="*/ 592931 w 721518"/>
                <a:gd name="connsiteY9" fmla="*/ 781050 h 783431"/>
                <a:gd name="connsiteX10" fmla="*/ 664368 w 721518"/>
                <a:gd name="connsiteY10" fmla="*/ 783431 h 783431"/>
                <a:gd name="connsiteX11" fmla="*/ 0 w 721518"/>
                <a:gd name="connsiteY11" fmla="*/ 773906 h 783431"/>
                <a:gd name="connsiteX12" fmla="*/ 19050 w 721518"/>
                <a:gd name="connsiteY12" fmla="*/ 750093 h 783431"/>
                <a:gd name="connsiteX13" fmla="*/ 73818 w 721518"/>
                <a:gd name="connsiteY13" fmla="*/ 716756 h 783431"/>
                <a:gd name="connsiteX14" fmla="*/ 150018 w 721518"/>
                <a:gd name="connsiteY14" fmla="*/ 661987 h 783431"/>
                <a:gd name="connsiteX15" fmla="*/ 235743 w 721518"/>
                <a:gd name="connsiteY15" fmla="*/ 590550 h 783431"/>
                <a:gd name="connsiteX16" fmla="*/ 340518 w 721518"/>
                <a:gd name="connsiteY16" fmla="*/ 478631 h 783431"/>
                <a:gd name="connsiteX17" fmla="*/ 481012 w 721518"/>
                <a:gd name="connsiteY17" fmla="*/ 302418 h 783431"/>
                <a:gd name="connsiteX18" fmla="*/ 590550 w 721518"/>
                <a:gd name="connsiteY18" fmla="*/ 145256 h 783431"/>
                <a:gd name="connsiteX19" fmla="*/ 657225 w 721518"/>
                <a:gd name="connsiteY19" fmla="*/ 42862 h 783431"/>
                <a:gd name="connsiteX20" fmla="*/ 681037 w 721518"/>
                <a:gd name="connsiteY20" fmla="*/ 19050 h 783431"/>
                <a:gd name="connsiteX21" fmla="*/ 697706 w 721518"/>
                <a:gd name="connsiteY21" fmla="*/ 7143 h 783431"/>
                <a:gd name="connsiteX22" fmla="*/ 711993 w 721518"/>
                <a:gd name="connsiteY22" fmla="*/ 0 h 783431"/>
                <a:gd name="connsiteX23" fmla="*/ 721518 w 721518"/>
                <a:gd name="connsiteY23" fmla="*/ 9525 h 783431"/>
                <a:gd name="connsiteX24" fmla="*/ 711993 w 721518"/>
                <a:gd name="connsiteY24" fmla="*/ 40481 h 783431"/>
                <a:gd name="connsiteX25" fmla="*/ 690562 w 721518"/>
                <a:gd name="connsiteY25" fmla="*/ 88106 h 783431"/>
                <a:gd name="connsiteX26" fmla="*/ 647700 w 721518"/>
                <a:gd name="connsiteY26" fmla="*/ 2309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518" h="783431">
                  <a:moveTo>
                    <a:pt x="647700" y="230981"/>
                  </a:moveTo>
                  <a:lnTo>
                    <a:pt x="578643" y="461962"/>
                  </a:lnTo>
                  <a:lnTo>
                    <a:pt x="540543" y="581025"/>
                  </a:lnTo>
                  <a:lnTo>
                    <a:pt x="516731" y="657225"/>
                  </a:lnTo>
                  <a:lnTo>
                    <a:pt x="509587" y="688181"/>
                  </a:lnTo>
                  <a:lnTo>
                    <a:pt x="509587" y="707231"/>
                  </a:lnTo>
                  <a:lnTo>
                    <a:pt x="516731" y="735806"/>
                  </a:lnTo>
                  <a:lnTo>
                    <a:pt x="531018" y="754856"/>
                  </a:lnTo>
                  <a:lnTo>
                    <a:pt x="557212" y="769143"/>
                  </a:lnTo>
                  <a:lnTo>
                    <a:pt x="592931" y="781050"/>
                  </a:lnTo>
                  <a:lnTo>
                    <a:pt x="664368" y="783431"/>
                  </a:lnTo>
                  <a:lnTo>
                    <a:pt x="0" y="773906"/>
                  </a:lnTo>
                  <a:lnTo>
                    <a:pt x="19050" y="750093"/>
                  </a:lnTo>
                  <a:lnTo>
                    <a:pt x="73818" y="716756"/>
                  </a:lnTo>
                  <a:lnTo>
                    <a:pt x="150018" y="661987"/>
                  </a:lnTo>
                  <a:lnTo>
                    <a:pt x="235743" y="590550"/>
                  </a:lnTo>
                  <a:lnTo>
                    <a:pt x="340518" y="478631"/>
                  </a:lnTo>
                  <a:lnTo>
                    <a:pt x="481012" y="302418"/>
                  </a:lnTo>
                  <a:lnTo>
                    <a:pt x="590550" y="145256"/>
                  </a:lnTo>
                  <a:lnTo>
                    <a:pt x="657225" y="42862"/>
                  </a:lnTo>
                  <a:lnTo>
                    <a:pt x="681037" y="19050"/>
                  </a:lnTo>
                  <a:lnTo>
                    <a:pt x="697706" y="7143"/>
                  </a:lnTo>
                  <a:lnTo>
                    <a:pt x="711993" y="0"/>
                  </a:lnTo>
                  <a:lnTo>
                    <a:pt x="721518" y="9525"/>
                  </a:lnTo>
                  <a:lnTo>
                    <a:pt x="711993" y="40481"/>
                  </a:lnTo>
                  <a:lnTo>
                    <a:pt x="690562" y="88106"/>
                  </a:lnTo>
                  <a:lnTo>
                    <a:pt x="647700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04">
              <a:extLst>
                <a:ext uri="{FF2B5EF4-FFF2-40B4-BE49-F238E27FC236}">
                  <a16:creationId xmlns:a16="http://schemas.microsoft.com/office/drawing/2014/main" id="{8F45A4FD-541D-4553-968E-FE5E56D4F956}"/>
                </a:ext>
              </a:extLst>
            </p:cNvPr>
            <p:cNvSpPr/>
            <p:nvPr/>
          </p:nvSpPr>
          <p:spPr>
            <a:xfrm>
              <a:off x="5222875" y="1685925"/>
              <a:ext cx="852488" cy="3030538"/>
            </a:xfrm>
            <a:custGeom>
              <a:avLst/>
              <a:gdLst>
                <a:gd name="connsiteX0" fmla="*/ 501947 w 852143"/>
                <a:gd name="connsiteY0" fmla="*/ 607006 h 3031139"/>
                <a:gd name="connsiteX1" fmla="*/ 501947 w 852143"/>
                <a:gd name="connsiteY1" fmla="*/ 1015568 h 3031139"/>
                <a:gd name="connsiteX2" fmla="*/ 498056 w 852143"/>
                <a:gd name="connsiteY2" fmla="*/ 1171210 h 3031139"/>
                <a:gd name="connsiteX3" fmla="*/ 494165 w 852143"/>
                <a:gd name="connsiteY3" fmla="*/ 1280160 h 3031139"/>
                <a:gd name="connsiteX4" fmla="*/ 482492 w 852143"/>
                <a:gd name="connsiteY4" fmla="*/ 1431912 h 3031139"/>
                <a:gd name="connsiteX5" fmla="*/ 470819 w 852143"/>
                <a:gd name="connsiteY5" fmla="*/ 1544752 h 3031139"/>
                <a:gd name="connsiteX6" fmla="*/ 451364 w 852143"/>
                <a:gd name="connsiteY6" fmla="*/ 1684831 h 3031139"/>
                <a:gd name="connsiteX7" fmla="*/ 428017 w 852143"/>
                <a:gd name="connsiteY7" fmla="*/ 1817127 h 3031139"/>
                <a:gd name="connsiteX8" fmla="*/ 404671 w 852143"/>
                <a:gd name="connsiteY8" fmla="*/ 1933859 h 3031139"/>
                <a:gd name="connsiteX9" fmla="*/ 365760 w 852143"/>
                <a:gd name="connsiteY9" fmla="*/ 2089501 h 3031139"/>
                <a:gd name="connsiteX10" fmla="*/ 326850 w 852143"/>
                <a:gd name="connsiteY10" fmla="*/ 2214015 h 3031139"/>
                <a:gd name="connsiteX11" fmla="*/ 276266 w 852143"/>
                <a:gd name="connsiteY11" fmla="*/ 2365767 h 3031139"/>
                <a:gd name="connsiteX12" fmla="*/ 229573 w 852143"/>
                <a:gd name="connsiteY12" fmla="*/ 2482499 h 3031139"/>
                <a:gd name="connsiteX13" fmla="*/ 178989 w 852143"/>
                <a:gd name="connsiteY13" fmla="*/ 2610904 h 3031139"/>
                <a:gd name="connsiteX14" fmla="*/ 108950 w 852143"/>
                <a:gd name="connsiteY14" fmla="*/ 2770438 h 3031139"/>
                <a:gd name="connsiteX15" fmla="*/ 27238 w 852143"/>
                <a:gd name="connsiteY15" fmla="*/ 2937753 h 3031139"/>
                <a:gd name="connsiteX16" fmla="*/ 7782 w 852143"/>
                <a:gd name="connsiteY16" fmla="*/ 2976664 h 3031139"/>
                <a:gd name="connsiteX17" fmla="*/ 0 w 852143"/>
                <a:gd name="connsiteY17" fmla="*/ 3007792 h 3031139"/>
                <a:gd name="connsiteX18" fmla="*/ 0 w 852143"/>
                <a:gd name="connsiteY18" fmla="*/ 3023357 h 3031139"/>
                <a:gd name="connsiteX19" fmla="*/ 3891 w 852143"/>
                <a:gd name="connsiteY19" fmla="*/ 3031139 h 3031139"/>
                <a:gd name="connsiteX20" fmla="*/ 27238 w 852143"/>
                <a:gd name="connsiteY20" fmla="*/ 3027248 h 3031139"/>
                <a:gd name="connsiteX21" fmla="*/ 54475 w 852143"/>
                <a:gd name="connsiteY21" fmla="*/ 3011684 h 3031139"/>
                <a:gd name="connsiteX22" fmla="*/ 108950 w 852143"/>
                <a:gd name="connsiteY22" fmla="*/ 2929971 h 3031139"/>
                <a:gd name="connsiteX23" fmla="*/ 221791 w 852143"/>
                <a:gd name="connsiteY23" fmla="*/ 2758764 h 3031139"/>
                <a:gd name="connsiteX24" fmla="*/ 322958 w 852143"/>
                <a:gd name="connsiteY24" fmla="*/ 2599231 h 3031139"/>
                <a:gd name="connsiteX25" fmla="*/ 385215 w 852143"/>
                <a:gd name="connsiteY25" fmla="*/ 2490281 h 3031139"/>
                <a:gd name="connsiteX26" fmla="*/ 428017 w 852143"/>
                <a:gd name="connsiteY26" fmla="*/ 2404678 h 3031139"/>
                <a:gd name="connsiteX27" fmla="*/ 494165 w 852143"/>
                <a:gd name="connsiteY27" fmla="*/ 2245144 h 3031139"/>
                <a:gd name="connsiteX28" fmla="*/ 536967 w 852143"/>
                <a:gd name="connsiteY28" fmla="*/ 2132303 h 3031139"/>
                <a:gd name="connsiteX29" fmla="*/ 595333 w 852143"/>
                <a:gd name="connsiteY29" fmla="*/ 1972770 h 3031139"/>
                <a:gd name="connsiteX30" fmla="*/ 642026 w 852143"/>
                <a:gd name="connsiteY30" fmla="*/ 1821018 h 3031139"/>
                <a:gd name="connsiteX31" fmla="*/ 673154 w 852143"/>
                <a:gd name="connsiteY31" fmla="*/ 1634247 h 3031139"/>
                <a:gd name="connsiteX32" fmla="*/ 712065 w 852143"/>
                <a:gd name="connsiteY32" fmla="*/ 1424130 h 3031139"/>
                <a:gd name="connsiteX33" fmla="*/ 739302 w 852143"/>
                <a:gd name="connsiteY33" fmla="*/ 1198448 h 3031139"/>
                <a:gd name="connsiteX34" fmla="*/ 747084 w 852143"/>
                <a:gd name="connsiteY34" fmla="*/ 1112844 h 3031139"/>
                <a:gd name="connsiteX35" fmla="*/ 750975 w 852143"/>
                <a:gd name="connsiteY35" fmla="*/ 941638 h 3031139"/>
                <a:gd name="connsiteX36" fmla="*/ 762649 w 852143"/>
                <a:gd name="connsiteY36" fmla="*/ 793777 h 3031139"/>
                <a:gd name="connsiteX37" fmla="*/ 778213 w 852143"/>
                <a:gd name="connsiteY37" fmla="*/ 618679 h 3031139"/>
                <a:gd name="connsiteX38" fmla="*/ 797668 w 852143"/>
                <a:gd name="connsiteY38" fmla="*/ 385215 h 3031139"/>
                <a:gd name="connsiteX39" fmla="*/ 809341 w 852143"/>
                <a:gd name="connsiteY39" fmla="*/ 346305 h 3031139"/>
                <a:gd name="connsiteX40" fmla="*/ 824906 w 852143"/>
                <a:gd name="connsiteY40" fmla="*/ 319067 h 3031139"/>
                <a:gd name="connsiteX41" fmla="*/ 844361 w 852143"/>
                <a:gd name="connsiteY41" fmla="*/ 295721 h 3031139"/>
                <a:gd name="connsiteX42" fmla="*/ 848252 w 852143"/>
                <a:gd name="connsiteY42" fmla="*/ 284048 h 3031139"/>
                <a:gd name="connsiteX43" fmla="*/ 852143 w 852143"/>
                <a:gd name="connsiteY43" fmla="*/ 256810 h 3031139"/>
                <a:gd name="connsiteX44" fmla="*/ 848252 w 852143"/>
                <a:gd name="connsiteY44" fmla="*/ 225682 h 3031139"/>
                <a:gd name="connsiteX45" fmla="*/ 836579 w 852143"/>
                <a:gd name="connsiteY45" fmla="*/ 198444 h 3031139"/>
                <a:gd name="connsiteX46" fmla="*/ 821015 w 852143"/>
                <a:gd name="connsiteY46" fmla="*/ 182880 h 3031139"/>
                <a:gd name="connsiteX47" fmla="*/ 793777 w 852143"/>
                <a:gd name="connsiteY47" fmla="*/ 155643 h 3031139"/>
                <a:gd name="connsiteX48" fmla="*/ 731520 w 852143"/>
                <a:gd name="connsiteY48" fmla="*/ 108950 h 3031139"/>
                <a:gd name="connsiteX49" fmla="*/ 661481 w 852143"/>
                <a:gd name="connsiteY49" fmla="*/ 70039 h 3031139"/>
                <a:gd name="connsiteX50" fmla="*/ 626461 w 852143"/>
                <a:gd name="connsiteY50" fmla="*/ 50584 h 3031139"/>
                <a:gd name="connsiteX51" fmla="*/ 540858 w 852143"/>
                <a:gd name="connsiteY51" fmla="*/ 23347 h 3031139"/>
                <a:gd name="connsiteX52" fmla="*/ 459146 w 852143"/>
                <a:gd name="connsiteY52" fmla="*/ 7782 h 3031139"/>
                <a:gd name="connsiteX53" fmla="*/ 373542 w 852143"/>
                <a:gd name="connsiteY53" fmla="*/ 0 h 3031139"/>
                <a:gd name="connsiteX54" fmla="*/ 334632 w 852143"/>
                <a:gd name="connsiteY54" fmla="*/ 0 h 3031139"/>
                <a:gd name="connsiteX55" fmla="*/ 307394 w 852143"/>
                <a:gd name="connsiteY55" fmla="*/ 3891 h 3031139"/>
                <a:gd name="connsiteX56" fmla="*/ 295721 w 852143"/>
                <a:gd name="connsiteY56" fmla="*/ 11673 h 3031139"/>
                <a:gd name="connsiteX57" fmla="*/ 295721 w 852143"/>
                <a:gd name="connsiteY57" fmla="*/ 27238 h 3031139"/>
                <a:gd name="connsiteX58" fmla="*/ 307394 w 852143"/>
                <a:gd name="connsiteY58" fmla="*/ 58366 h 3031139"/>
                <a:gd name="connsiteX59" fmla="*/ 330741 w 852143"/>
                <a:gd name="connsiteY59" fmla="*/ 101168 h 3031139"/>
                <a:gd name="connsiteX60" fmla="*/ 369651 w 852143"/>
                <a:gd name="connsiteY60" fmla="*/ 143970 h 3031139"/>
                <a:gd name="connsiteX61" fmla="*/ 400780 w 852143"/>
                <a:gd name="connsiteY61" fmla="*/ 167316 h 3031139"/>
                <a:gd name="connsiteX62" fmla="*/ 435799 w 852143"/>
                <a:gd name="connsiteY62" fmla="*/ 198444 h 3031139"/>
                <a:gd name="connsiteX63" fmla="*/ 459146 w 852143"/>
                <a:gd name="connsiteY63" fmla="*/ 233464 h 3031139"/>
                <a:gd name="connsiteX64" fmla="*/ 474710 w 852143"/>
                <a:gd name="connsiteY64" fmla="*/ 264592 h 3031139"/>
                <a:gd name="connsiteX65" fmla="*/ 494165 w 852143"/>
                <a:gd name="connsiteY65" fmla="*/ 334632 h 3031139"/>
                <a:gd name="connsiteX66" fmla="*/ 501947 w 852143"/>
                <a:gd name="connsiteY66" fmla="*/ 408562 h 3031139"/>
                <a:gd name="connsiteX67" fmla="*/ 501947 w 852143"/>
                <a:gd name="connsiteY67" fmla="*/ 548640 h 3031139"/>
                <a:gd name="connsiteX68" fmla="*/ 501947 w 852143"/>
                <a:gd name="connsiteY68" fmla="*/ 607006 h 30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52143" h="3031139">
                  <a:moveTo>
                    <a:pt x="501947" y="607006"/>
                  </a:moveTo>
                  <a:lnTo>
                    <a:pt x="501947" y="1015568"/>
                  </a:lnTo>
                  <a:lnTo>
                    <a:pt x="498056" y="1171210"/>
                  </a:lnTo>
                  <a:lnTo>
                    <a:pt x="494165" y="1280160"/>
                  </a:lnTo>
                  <a:lnTo>
                    <a:pt x="482492" y="1431912"/>
                  </a:lnTo>
                  <a:lnTo>
                    <a:pt x="470819" y="1544752"/>
                  </a:lnTo>
                  <a:lnTo>
                    <a:pt x="451364" y="1684831"/>
                  </a:lnTo>
                  <a:lnTo>
                    <a:pt x="428017" y="1817127"/>
                  </a:lnTo>
                  <a:lnTo>
                    <a:pt x="404671" y="1933859"/>
                  </a:lnTo>
                  <a:lnTo>
                    <a:pt x="365760" y="2089501"/>
                  </a:lnTo>
                  <a:lnTo>
                    <a:pt x="326850" y="2214015"/>
                  </a:lnTo>
                  <a:lnTo>
                    <a:pt x="276266" y="2365767"/>
                  </a:lnTo>
                  <a:lnTo>
                    <a:pt x="229573" y="2482499"/>
                  </a:lnTo>
                  <a:lnTo>
                    <a:pt x="178989" y="2610904"/>
                  </a:lnTo>
                  <a:lnTo>
                    <a:pt x="108950" y="2770438"/>
                  </a:lnTo>
                  <a:lnTo>
                    <a:pt x="27238" y="2937753"/>
                  </a:lnTo>
                  <a:lnTo>
                    <a:pt x="7782" y="2976664"/>
                  </a:lnTo>
                  <a:lnTo>
                    <a:pt x="0" y="3007792"/>
                  </a:lnTo>
                  <a:lnTo>
                    <a:pt x="0" y="3023357"/>
                  </a:lnTo>
                  <a:lnTo>
                    <a:pt x="3891" y="3031139"/>
                  </a:lnTo>
                  <a:lnTo>
                    <a:pt x="27238" y="3027248"/>
                  </a:lnTo>
                  <a:lnTo>
                    <a:pt x="54475" y="3011684"/>
                  </a:lnTo>
                  <a:lnTo>
                    <a:pt x="108950" y="2929971"/>
                  </a:lnTo>
                  <a:lnTo>
                    <a:pt x="221791" y="2758764"/>
                  </a:lnTo>
                  <a:lnTo>
                    <a:pt x="322958" y="2599231"/>
                  </a:lnTo>
                  <a:lnTo>
                    <a:pt x="385215" y="2490281"/>
                  </a:lnTo>
                  <a:lnTo>
                    <a:pt x="428017" y="2404678"/>
                  </a:lnTo>
                  <a:lnTo>
                    <a:pt x="494165" y="2245144"/>
                  </a:lnTo>
                  <a:lnTo>
                    <a:pt x="536967" y="2132303"/>
                  </a:lnTo>
                  <a:lnTo>
                    <a:pt x="595333" y="1972770"/>
                  </a:lnTo>
                  <a:lnTo>
                    <a:pt x="642026" y="1821018"/>
                  </a:lnTo>
                  <a:lnTo>
                    <a:pt x="673154" y="1634247"/>
                  </a:lnTo>
                  <a:lnTo>
                    <a:pt x="712065" y="1424130"/>
                  </a:lnTo>
                  <a:lnTo>
                    <a:pt x="739302" y="1198448"/>
                  </a:lnTo>
                  <a:lnTo>
                    <a:pt x="747084" y="1112844"/>
                  </a:lnTo>
                  <a:lnTo>
                    <a:pt x="750975" y="941638"/>
                  </a:lnTo>
                  <a:lnTo>
                    <a:pt x="762649" y="793777"/>
                  </a:lnTo>
                  <a:lnTo>
                    <a:pt x="778213" y="618679"/>
                  </a:lnTo>
                  <a:lnTo>
                    <a:pt x="797668" y="385215"/>
                  </a:lnTo>
                  <a:lnTo>
                    <a:pt x="809341" y="346305"/>
                  </a:lnTo>
                  <a:lnTo>
                    <a:pt x="824906" y="319067"/>
                  </a:lnTo>
                  <a:lnTo>
                    <a:pt x="844361" y="295721"/>
                  </a:lnTo>
                  <a:lnTo>
                    <a:pt x="848252" y="284048"/>
                  </a:lnTo>
                  <a:lnTo>
                    <a:pt x="852143" y="256810"/>
                  </a:lnTo>
                  <a:lnTo>
                    <a:pt x="848252" y="225682"/>
                  </a:lnTo>
                  <a:lnTo>
                    <a:pt x="836579" y="198444"/>
                  </a:lnTo>
                  <a:lnTo>
                    <a:pt x="821015" y="182880"/>
                  </a:lnTo>
                  <a:lnTo>
                    <a:pt x="793777" y="155643"/>
                  </a:lnTo>
                  <a:lnTo>
                    <a:pt x="731520" y="108950"/>
                  </a:lnTo>
                  <a:lnTo>
                    <a:pt x="661481" y="70039"/>
                  </a:lnTo>
                  <a:lnTo>
                    <a:pt x="626461" y="50584"/>
                  </a:lnTo>
                  <a:lnTo>
                    <a:pt x="540858" y="23347"/>
                  </a:lnTo>
                  <a:lnTo>
                    <a:pt x="459146" y="7782"/>
                  </a:lnTo>
                  <a:lnTo>
                    <a:pt x="373542" y="0"/>
                  </a:lnTo>
                  <a:lnTo>
                    <a:pt x="334632" y="0"/>
                  </a:lnTo>
                  <a:lnTo>
                    <a:pt x="307394" y="3891"/>
                  </a:lnTo>
                  <a:lnTo>
                    <a:pt x="295721" y="11673"/>
                  </a:lnTo>
                  <a:lnTo>
                    <a:pt x="295721" y="27238"/>
                  </a:lnTo>
                  <a:lnTo>
                    <a:pt x="307394" y="58366"/>
                  </a:lnTo>
                  <a:lnTo>
                    <a:pt x="330741" y="101168"/>
                  </a:lnTo>
                  <a:lnTo>
                    <a:pt x="369651" y="143970"/>
                  </a:lnTo>
                  <a:lnTo>
                    <a:pt x="400780" y="167316"/>
                  </a:lnTo>
                  <a:lnTo>
                    <a:pt x="435799" y="198444"/>
                  </a:lnTo>
                  <a:lnTo>
                    <a:pt x="459146" y="233464"/>
                  </a:lnTo>
                  <a:lnTo>
                    <a:pt x="474710" y="264592"/>
                  </a:lnTo>
                  <a:lnTo>
                    <a:pt x="494165" y="334632"/>
                  </a:lnTo>
                  <a:lnTo>
                    <a:pt x="501947" y="408562"/>
                  </a:lnTo>
                  <a:lnTo>
                    <a:pt x="501947" y="548640"/>
                  </a:lnTo>
                  <a:lnTo>
                    <a:pt x="501947" y="607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05">
              <a:extLst>
                <a:ext uri="{FF2B5EF4-FFF2-40B4-BE49-F238E27FC236}">
                  <a16:creationId xmlns:a16="http://schemas.microsoft.com/office/drawing/2014/main" id="{B6408A33-92A6-4FFA-B174-0D0719569E57}"/>
                </a:ext>
              </a:extLst>
            </p:cNvPr>
            <p:cNvSpPr/>
            <p:nvPr/>
          </p:nvSpPr>
          <p:spPr>
            <a:xfrm>
              <a:off x="5786438" y="3341688"/>
              <a:ext cx="941387" cy="1220787"/>
            </a:xfrm>
            <a:custGeom>
              <a:avLst/>
              <a:gdLst>
                <a:gd name="connsiteX0" fmla="*/ 531018 w 940593"/>
                <a:gd name="connsiteY0" fmla="*/ 426244 h 1221581"/>
                <a:gd name="connsiteX1" fmla="*/ 352425 w 940593"/>
                <a:gd name="connsiteY1" fmla="*/ 280987 h 1221581"/>
                <a:gd name="connsiteX2" fmla="*/ 192881 w 940593"/>
                <a:gd name="connsiteY2" fmla="*/ 145256 h 1221581"/>
                <a:gd name="connsiteX3" fmla="*/ 21431 w 940593"/>
                <a:gd name="connsiteY3" fmla="*/ 0 h 1221581"/>
                <a:gd name="connsiteX4" fmla="*/ 0 w 940593"/>
                <a:gd name="connsiteY4" fmla="*/ 135731 h 1221581"/>
                <a:gd name="connsiteX5" fmla="*/ 123825 w 940593"/>
                <a:gd name="connsiteY5" fmla="*/ 238125 h 1221581"/>
                <a:gd name="connsiteX6" fmla="*/ 183356 w 940593"/>
                <a:gd name="connsiteY6" fmla="*/ 285750 h 1221581"/>
                <a:gd name="connsiteX7" fmla="*/ 207168 w 940593"/>
                <a:gd name="connsiteY7" fmla="*/ 314325 h 1221581"/>
                <a:gd name="connsiteX8" fmla="*/ 338137 w 940593"/>
                <a:gd name="connsiteY8" fmla="*/ 488156 h 1221581"/>
                <a:gd name="connsiteX9" fmla="*/ 442912 w 940593"/>
                <a:gd name="connsiteY9" fmla="*/ 635794 h 1221581"/>
                <a:gd name="connsiteX10" fmla="*/ 523875 w 940593"/>
                <a:gd name="connsiteY10" fmla="*/ 759619 h 1221581"/>
                <a:gd name="connsiteX11" fmla="*/ 621506 w 940593"/>
                <a:gd name="connsiteY11" fmla="*/ 916781 h 1221581"/>
                <a:gd name="connsiteX12" fmla="*/ 685800 w 940593"/>
                <a:gd name="connsiteY12" fmla="*/ 1031081 h 1221581"/>
                <a:gd name="connsiteX13" fmla="*/ 752475 w 940593"/>
                <a:gd name="connsiteY13" fmla="*/ 1143000 h 1221581"/>
                <a:gd name="connsiteX14" fmla="*/ 783431 w 940593"/>
                <a:gd name="connsiteY14" fmla="*/ 1178719 h 1221581"/>
                <a:gd name="connsiteX15" fmla="*/ 807243 w 940593"/>
                <a:gd name="connsiteY15" fmla="*/ 1200150 h 1221581"/>
                <a:gd name="connsiteX16" fmla="*/ 833437 w 940593"/>
                <a:gd name="connsiteY16" fmla="*/ 1214437 h 1221581"/>
                <a:gd name="connsiteX17" fmla="*/ 864393 w 940593"/>
                <a:gd name="connsiteY17" fmla="*/ 1221581 h 1221581"/>
                <a:gd name="connsiteX18" fmla="*/ 890587 w 940593"/>
                <a:gd name="connsiteY18" fmla="*/ 1219200 h 1221581"/>
                <a:gd name="connsiteX19" fmla="*/ 909637 w 940593"/>
                <a:gd name="connsiteY19" fmla="*/ 1209675 h 1221581"/>
                <a:gd name="connsiteX20" fmla="*/ 921543 w 940593"/>
                <a:gd name="connsiteY20" fmla="*/ 1195387 h 1221581"/>
                <a:gd name="connsiteX21" fmla="*/ 935831 w 940593"/>
                <a:gd name="connsiteY21" fmla="*/ 1162050 h 1221581"/>
                <a:gd name="connsiteX22" fmla="*/ 940593 w 940593"/>
                <a:gd name="connsiteY22" fmla="*/ 1126331 h 1221581"/>
                <a:gd name="connsiteX23" fmla="*/ 938212 w 940593"/>
                <a:gd name="connsiteY23" fmla="*/ 1045369 h 1221581"/>
                <a:gd name="connsiteX24" fmla="*/ 928687 w 940593"/>
                <a:gd name="connsiteY24" fmla="*/ 978694 h 1221581"/>
                <a:gd name="connsiteX25" fmla="*/ 909637 w 940593"/>
                <a:gd name="connsiteY25" fmla="*/ 888206 h 1221581"/>
                <a:gd name="connsiteX26" fmla="*/ 869156 w 940593"/>
                <a:gd name="connsiteY26" fmla="*/ 778669 h 1221581"/>
                <a:gd name="connsiteX27" fmla="*/ 821531 w 940593"/>
                <a:gd name="connsiteY27" fmla="*/ 669131 h 1221581"/>
                <a:gd name="connsiteX28" fmla="*/ 812006 w 940593"/>
                <a:gd name="connsiteY28" fmla="*/ 647700 h 1221581"/>
                <a:gd name="connsiteX29" fmla="*/ 788193 w 940593"/>
                <a:gd name="connsiteY29" fmla="*/ 626269 h 1221581"/>
                <a:gd name="connsiteX30" fmla="*/ 640556 w 940593"/>
                <a:gd name="connsiteY30" fmla="*/ 511969 h 1221581"/>
                <a:gd name="connsiteX31" fmla="*/ 531018 w 940593"/>
                <a:gd name="connsiteY31" fmla="*/ 426244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40593" h="1221581">
                  <a:moveTo>
                    <a:pt x="531018" y="426244"/>
                  </a:moveTo>
                  <a:lnTo>
                    <a:pt x="352425" y="280987"/>
                  </a:lnTo>
                  <a:lnTo>
                    <a:pt x="192881" y="145256"/>
                  </a:lnTo>
                  <a:lnTo>
                    <a:pt x="21431" y="0"/>
                  </a:lnTo>
                  <a:lnTo>
                    <a:pt x="0" y="135731"/>
                  </a:lnTo>
                  <a:lnTo>
                    <a:pt x="123825" y="238125"/>
                  </a:lnTo>
                  <a:lnTo>
                    <a:pt x="183356" y="285750"/>
                  </a:lnTo>
                  <a:lnTo>
                    <a:pt x="207168" y="314325"/>
                  </a:lnTo>
                  <a:lnTo>
                    <a:pt x="338137" y="488156"/>
                  </a:lnTo>
                  <a:lnTo>
                    <a:pt x="442912" y="635794"/>
                  </a:lnTo>
                  <a:lnTo>
                    <a:pt x="523875" y="759619"/>
                  </a:lnTo>
                  <a:lnTo>
                    <a:pt x="621506" y="916781"/>
                  </a:lnTo>
                  <a:lnTo>
                    <a:pt x="685800" y="1031081"/>
                  </a:lnTo>
                  <a:lnTo>
                    <a:pt x="752475" y="1143000"/>
                  </a:lnTo>
                  <a:lnTo>
                    <a:pt x="783431" y="1178719"/>
                  </a:lnTo>
                  <a:lnTo>
                    <a:pt x="807243" y="1200150"/>
                  </a:lnTo>
                  <a:lnTo>
                    <a:pt x="833437" y="1214437"/>
                  </a:lnTo>
                  <a:lnTo>
                    <a:pt x="864393" y="1221581"/>
                  </a:lnTo>
                  <a:lnTo>
                    <a:pt x="890587" y="1219200"/>
                  </a:lnTo>
                  <a:lnTo>
                    <a:pt x="909637" y="1209675"/>
                  </a:lnTo>
                  <a:lnTo>
                    <a:pt x="921543" y="1195387"/>
                  </a:lnTo>
                  <a:lnTo>
                    <a:pt x="935831" y="1162050"/>
                  </a:lnTo>
                  <a:lnTo>
                    <a:pt x="940593" y="1126331"/>
                  </a:lnTo>
                  <a:cubicBezTo>
                    <a:pt x="939799" y="1099344"/>
                    <a:pt x="939006" y="1072356"/>
                    <a:pt x="938212" y="1045369"/>
                  </a:cubicBezTo>
                  <a:lnTo>
                    <a:pt x="928687" y="978694"/>
                  </a:lnTo>
                  <a:lnTo>
                    <a:pt x="909637" y="888206"/>
                  </a:lnTo>
                  <a:lnTo>
                    <a:pt x="869156" y="778669"/>
                  </a:lnTo>
                  <a:lnTo>
                    <a:pt x="821531" y="669131"/>
                  </a:lnTo>
                  <a:lnTo>
                    <a:pt x="812006" y="647700"/>
                  </a:lnTo>
                  <a:lnTo>
                    <a:pt x="788193" y="626269"/>
                  </a:lnTo>
                  <a:lnTo>
                    <a:pt x="640556" y="511969"/>
                  </a:lnTo>
                  <a:lnTo>
                    <a:pt x="531018" y="426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4111141-D4A8-49EE-B581-D4941013663D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74788"/>
            <a:ext cx="4652963" cy="4535487"/>
            <a:chOff x="2447925" y="1474788"/>
            <a:chExt cx="4652963" cy="4535487"/>
          </a:xfrm>
        </p:grpSpPr>
        <p:sp>
          <p:nvSpPr>
            <p:cNvPr id="30" name="フリーフォーム 197">
              <a:extLst>
                <a:ext uri="{FF2B5EF4-FFF2-40B4-BE49-F238E27FC236}">
                  <a16:creationId xmlns:a16="http://schemas.microsoft.com/office/drawing/2014/main" id="{C20E81CA-C317-440D-AE2D-1AF4EB5A13D5}"/>
                </a:ext>
              </a:extLst>
            </p:cNvPr>
            <p:cNvSpPr/>
            <p:nvPr/>
          </p:nvSpPr>
          <p:spPr>
            <a:xfrm>
              <a:off x="2808288" y="1474788"/>
              <a:ext cx="1081087" cy="1365250"/>
            </a:xfrm>
            <a:custGeom>
              <a:avLst/>
              <a:gdLst>
                <a:gd name="connsiteX0" fmla="*/ 776287 w 1081087"/>
                <a:gd name="connsiteY0" fmla="*/ 614362 h 1366837"/>
                <a:gd name="connsiteX1" fmla="*/ 671512 w 1081087"/>
                <a:gd name="connsiteY1" fmla="*/ 728662 h 1366837"/>
                <a:gd name="connsiteX2" fmla="*/ 576262 w 1081087"/>
                <a:gd name="connsiteY2" fmla="*/ 838200 h 1366837"/>
                <a:gd name="connsiteX3" fmla="*/ 442912 w 1081087"/>
                <a:gd name="connsiteY3" fmla="*/ 990600 h 1366837"/>
                <a:gd name="connsiteX4" fmla="*/ 314325 w 1081087"/>
                <a:gd name="connsiteY4" fmla="*/ 1145381 h 1366837"/>
                <a:gd name="connsiteX5" fmla="*/ 230981 w 1081087"/>
                <a:gd name="connsiteY5" fmla="*/ 1257300 h 1366837"/>
                <a:gd name="connsiteX6" fmla="*/ 154781 w 1081087"/>
                <a:gd name="connsiteY6" fmla="*/ 1366837 h 1366837"/>
                <a:gd name="connsiteX7" fmla="*/ 0 w 1081087"/>
                <a:gd name="connsiteY7" fmla="*/ 1266825 h 1366837"/>
                <a:gd name="connsiteX8" fmla="*/ 54769 w 1081087"/>
                <a:gd name="connsiteY8" fmla="*/ 1233487 h 1366837"/>
                <a:gd name="connsiteX9" fmla="*/ 95250 w 1081087"/>
                <a:gd name="connsiteY9" fmla="*/ 1202531 h 1366837"/>
                <a:gd name="connsiteX10" fmla="*/ 150019 w 1081087"/>
                <a:gd name="connsiteY10" fmla="*/ 1154906 h 1366837"/>
                <a:gd name="connsiteX11" fmla="*/ 214312 w 1081087"/>
                <a:gd name="connsiteY11" fmla="*/ 1052512 h 1366837"/>
                <a:gd name="connsiteX12" fmla="*/ 323850 w 1081087"/>
                <a:gd name="connsiteY12" fmla="*/ 878681 h 1366837"/>
                <a:gd name="connsiteX13" fmla="*/ 431006 w 1081087"/>
                <a:gd name="connsiteY13" fmla="*/ 707231 h 1366837"/>
                <a:gd name="connsiteX14" fmla="*/ 538162 w 1081087"/>
                <a:gd name="connsiteY14" fmla="*/ 540544 h 1366837"/>
                <a:gd name="connsiteX15" fmla="*/ 619125 w 1081087"/>
                <a:gd name="connsiteY15" fmla="*/ 411956 h 1366837"/>
                <a:gd name="connsiteX16" fmla="*/ 690562 w 1081087"/>
                <a:gd name="connsiteY16" fmla="*/ 297656 h 1366837"/>
                <a:gd name="connsiteX17" fmla="*/ 709612 w 1081087"/>
                <a:gd name="connsiteY17" fmla="*/ 261937 h 1366837"/>
                <a:gd name="connsiteX18" fmla="*/ 716756 w 1081087"/>
                <a:gd name="connsiteY18" fmla="*/ 235744 h 1366837"/>
                <a:gd name="connsiteX19" fmla="*/ 719137 w 1081087"/>
                <a:gd name="connsiteY19" fmla="*/ 202406 h 1366837"/>
                <a:gd name="connsiteX20" fmla="*/ 709612 w 1081087"/>
                <a:gd name="connsiteY20" fmla="*/ 171450 h 1366837"/>
                <a:gd name="connsiteX21" fmla="*/ 697706 w 1081087"/>
                <a:gd name="connsiteY21" fmla="*/ 138112 h 1366837"/>
                <a:gd name="connsiteX22" fmla="*/ 671512 w 1081087"/>
                <a:gd name="connsiteY22" fmla="*/ 92869 h 1366837"/>
                <a:gd name="connsiteX23" fmla="*/ 659606 w 1081087"/>
                <a:gd name="connsiteY23" fmla="*/ 76200 h 1366837"/>
                <a:gd name="connsiteX24" fmla="*/ 645319 w 1081087"/>
                <a:gd name="connsiteY24" fmla="*/ 57150 h 1366837"/>
                <a:gd name="connsiteX25" fmla="*/ 633412 w 1081087"/>
                <a:gd name="connsiteY25" fmla="*/ 38100 h 1366837"/>
                <a:gd name="connsiteX26" fmla="*/ 631031 w 1081087"/>
                <a:gd name="connsiteY26" fmla="*/ 19050 h 1366837"/>
                <a:gd name="connsiteX27" fmla="*/ 635794 w 1081087"/>
                <a:gd name="connsiteY27" fmla="*/ 2381 h 1366837"/>
                <a:gd name="connsiteX28" fmla="*/ 647700 w 1081087"/>
                <a:gd name="connsiteY28" fmla="*/ 0 h 1366837"/>
                <a:gd name="connsiteX29" fmla="*/ 676275 w 1081087"/>
                <a:gd name="connsiteY29" fmla="*/ 9525 h 1366837"/>
                <a:gd name="connsiteX30" fmla="*/ 738187 w 1081087"/>
                <a:gd name="connsiteY30" fmla="*/ 35719 h 1366837"/>
                <a:gd name="connsiteX31" fmla="*/ 823912 w 1081087"/>
                <a:gd name="connsiteY31" fmla="*/ 78581 h 1366837"/>
                <a:gd name="connsiteX32" fmla="*/ 883444 w 1081087"/>
                <a:gd name="connsiteY32" fmla="*/ 111919 h 1366837"/>
                <a:gd name="connsiteX33" fmla="*/ 931069 w 1081087"/>
                <a:gd name="connsiteY33" fmla="*/ 145256 h 1366837"/>
                <a:gd name="connsiteX34" fmla="*/ 988219 w 1081087"/>
                <a:gd name="connsiteY34" fmla="*/ 192881 h 1366837"/>
                <a:gd name="connsiteX35" fmla="*/ 1031081 w 1081087"/>
                <a:gd name="connsiteY35" fmla="*/ 238125 h 1366837"/>
                <a:gd name="connsiteX36" fmla="*/ 1073944 w 1081087"/>
                <a:gd name="connsiteY36" fmla="*/ 283369 h 1366837"/>
                <a:gd name="connsiteX37" fmla="*/ 1081087 w 1081087"/>
                <a:gd name="connsiteY37" fmla="*/ 300037 h 1366837"/>
                <a:gd name="connsiteX38" fmla="*/ 1081087 w 1081087"/>
                <a:gd name="connsiteY38" fmla="*/ 309562 h 1366837"/>
                <a:gd name="connsiteX39" fmla="*/ 1076325 w 1081087"/>
                <a:gd name="connsiteY39" fmla="*/ 326231 h 1366837"/>
                <a:gd name="connsiteX40" fmla="*/ 1059656 w 1081087"/>
                <a:gd name="connsiteY40" fmla="*/ 342900 h 1366837"/>
                <a:gd name="connsiteX41" fmla="*/ 1019175 w 1081087"/>
                <a:gd name="connsiteY41" fmla="*/ 364331 h 1366837"/>
                <a:gd name="connsiteX42" fmla="*/ 997744 w 1081087"/>
                <a:gd name="connsiteY42" fmla="*/ 371475 h 1366837"/>
                <a:gd name="connsiteX43" fmla="*/ 883444 w 1081087"/>
                <a:gd name="connsiteY43" fmla="*/ 497681 h 1366837"/>
                <a:gd name="connsiteX44" fmla="*/ 776287 w 1081087"/>
                <a:gd name="connsiteY44" fmla="*/ 61436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81087" h="1366837">
                  <a:moveTo>
                    <a:pt x="776287" y="614362"/>
                  </a:moveTo>
                  <a:lnTo>
                    <a:pt x="671512" y="728662"/>
                  </a:lnTo>
                  <a:lnTo>
                    <a:pt x="576262" y="838200"/>
                  </a:lnTo>
                  <a:lnTo>
                    <a:pt x="442912" y="990600"/>
                  </a:lnTo>
                  <a:lnTo>
                    <a:pt x="314325" y="1145381"/>
                  </a:lnTo>
                  <a:lnTo>
                    <a:pt x="230981" y="1257300"/>
                  </a:lnTo>
                  <a:lnTo>
                    <a:pt x="154781" y="1366837"/>
                  </a:lnTo>
                  <a:lnTo>
                    <a:pt x="0" y="1266825"/>
                  </a:lnTo>
                  <a:lnTo>
                    <a:pt x="54769" y="1233487"/>
                  </a:lnTo>
                  <a:lnTo>
                    <a:pt x="95250" y="1202531"/>
                  </a:lnTo>
                  <a:lnTo>
                    <a:pt x="150019" y="1154906"/>
                  </a:lnTo>
                  <a:lnTo>
                    <a:pt x="214312" y="1052512"/>
                  </a:lnTo>
                  <a:lnTo>
                    <a:pt x="323850" y="878681"/>
                  </a:lnTo>
                  <a:lnTo>
                    <a:pt x="431006" y="707231"/>
                  </a:lnTo>
                  <a:lnTo>
                    <a:pt x="538162" y="540544"/>
                  </a:lnTo>
                  <a:lnTo>
                    <a:pt x="619125" y="411956"/>
                  </a:lnTo>
                  <a:lnTo>
                    <a:pt x="690562" y="297656"/>
                  </a:lnTo>
                  <a:lnTo>
                    <a:pt x="709612" y="261937"/>
                  </a:lnTo>
                  <a:lnTo>
                    <a:pt x="716756" y="235744"/>
                  </a:lnTo>
                  <a:lnTo>
                    <a:pt x="719137" y="202406"/>
                  </a:lnTo>
                  <a:lnTo>
                    <a:pt x="709612" y="171450"/>
                  </a:lnTo>
                  <a:lnTo>
                    <a:pt x="697706" y="138112"/>
                  </a:lnTo>
                  <a:lnTo>
                    <a:pt x="671512" y="92869"/>
                  </a:lnTo>
                  <a:lnTo>
                    <a:pt x="659606" y="76200"/>
                  </a:lnTo>
                  <a:lnTo>
                    <a:pt x="645319" y="57150"/>
                  </a:lnTo>
                  <a:lnTo>
                    <a:pt x="633412" y="38100"/>
                  </a:lnTo>
                  <a:lnTo>
                    <a:pt x="631031" y="19050"/>
                  </a:lnTo>
                  <a:lnTo>
                    <a:pt x="635794" y="2381"/>
                  </a:lnTo>
                  <a:lnTo>
                    <a:pt x="647700" y="0"/>
                  </a:lnTo>
                  <a:lnTo>
                    <a:pt x="676275" y="9525"/>
                  </a:lnTo>
                  <a:lnTo>
                    <a:pt x="738187" y="35719"/>
                  </a:lnTo>
                  <a:lnTo>
                    <a:pt x="823912" y="78581"/>
                  </a:lnTo>
                  <a:lnTo>
                    <a:pt x="883444" y="111919"/>
                  </a:lnTo>
                  <a:lnTo>
                    <a:pt x="931069" y="145256"/>
                  </a:lnTo>
                  <a:lnTo>
                    <a:pt x="988219" y="192881"/>
                  </a:lnTo>
                  <a:lnTo>
                    <a:pt x="1031081" y="238125"/>
                  </a:lnTo>
                  <a:lnTo>
                    <a:pt x="1073944" y="283369"/>
                  </a:lnTo>
                  <a:lnTo>
                    <a:pt x="1081087" y="300037"/>
                  </a:lnTo>
                  <a:lnTo>
                    <a:pt x="1081087" y="309562"/>
                  </a:lnTo>
                  <a:lnTo>
                    <a:pt x="1076325" y="326231"/>
                  </a:lnTo>
                  <a:lnTo>
                    <a:pt x="1059656" y="342900"/>
                  </a:lnTo>
                  <a:lnTo>
                    <a:pt x="1019175" y="364331"/>
                  </a:lnTo>
                  <a:lnTo>
                    <a:pt x="997744" y="371475"/>
                  </a:lnTo>
                  <a:lnTo>
                    <a:pt x="883444" y="497681"/>
                  </a:lnTo>
                  <a:lnTo>
                    <a:pt x="77628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02">
              <a:extLst>
                <a:ext uri="{FF2B5EF4-FFF2-40B4-BE49-F238E27FC236}">
                  <a16:creationId xmlns:a16="http://schemas.microsoft.com/office/drawing/2014/main" id="{DD46C2FE-AD69-49DD-A9E2-6E2EDAD6C55D}"/>
                </a:ext>
              </a:extLst>
            </p:cNvPr>
            <p:cNvSpPr/>
            <p:nvPr/>
          </p:nvSpPr>
          <p:spPr>
            <a:xfrm>
              <a:off x="2447925" y="4275138"/>
              <a:ext cx="827088" cy="1241425"/>
            </a:xfrm>
            <a:custGeom>
              <a:avLst/>
              <a:gdLst>
                <a:gd name="connsiteX0" fmla="*/ 400050 w 826294"/>
                <a:gd name="connsiteY0" fmla="*/ 492919 h 1243012"/>
                <a:gd name="connsiteX1" fmla="*/ 345281 w 826294"/>
                <a:gd name="connsiteY1" fmla="*/ 602456 h 1243012"/>
                <a:gd name="connsiteX2" fmla="*/ 266700 w 826294"/>
                <a:gd name="connsiteY2" fmla="*/ 752475 h 1243012"/>
                <a:gd name="connsiteX3" fmla="*/ 180975 w 826294"/>
                <a:gd name="connsiteY3" fmla="*/ 900112 h 1243012"/>
                <a:gd name="connsiteX4" fmla="*/ 95250 w 826294"/>
                <a:gd name="connsiteY4" fmla="*/ 1038225 h 1243012"/>
                <a:gd name="connsiteX5" fmla="*/ 16669 w 826294"/>
                <a:gd name="connsiteY5" fmla="*/ 1157287 h 1243012"/>
                <a:gd name="connsiteX6" fmla="*/ 0 w 826294"/>
                <a:gd name="connsiteY6" fmla="*/ 1185862 h 1243012"/>
                <a:gd name="connsiteX7" fmla="*/ 0 w 826294"/>
                <a:gd name="connsiteY7" fmla="*/ 1202531 h 1243012"/>
                <a:gd name="connsiteX8" fmla="*/ 0 w 826294"/>
                <a:gd name="connsiteY8" fmla="*/ 1216819 h 1243012"/>
                <a:gd name="connsiteX9" fmla="*/ 2381 w 826294"/>
                <a:gd name="connsiteY9" fmla="*/ 1226344 h 1243012"/>
                <a:gd name="connsiteX10" fmla="*/ 14288 w 826294"/>
                <a:gd name="connsiteY10" fmla="*/ 1240631 h 1243012"/>
                <a:gd name="connsiteX11" fmla="*/ 21431 w 826294"/>
                <a:gd name="connsiteY11" fmla="*/ 1243012 h 1243012"/>
                <a:gd name="connsiteX12" fmla="*/ 33338 w 826294"/>
                <a:gd name="connsiteY12" fmla="*/ 1243012 h 1243012"/>
                <a:gd name="connsiteX13" fmla="*/ 57150 w 826294"/>
                <a:gd name="connsiteY13" fmla="*/ 1235869 h 1243012"/>
                <a:gd name="connsiteX14" fmla="*/ 90488 w 826294"/>
                <a:gd name="connsiteY14" fmla="*/ 1202531 h 1243012"/>
                <a:gd name="connsiteX15" fmla="*/ 202406 w 826294"/>
                <a:gd name="connsiteY15" fmla="*/ 1064419 h 1243012"/>
                <a:gd name="connsiteX16" fmla="*/ 333375 w 826294"/>
                <a:gd name="connsiteY16" fmla="*/ 904875 h 1243012"/>
                <a:gd name="connsiteX17" fmla="*/ 431006 w 826294"/>
                <a:gd name="connsiteY17" fmla="*/ 781050 h 1243012"/>
                <a:gd name="connsiteX18" fmla="*/ 569119 w 826294"/>
                <a:gd name="connsiteY18" fmla="*/ 602456 h 1243012"/>
                <a:gd name="connsiteX19" fmla="*/ 669131 w 826294"/>
                <a:gd name="connsiteY19" fmla="*/ 469106 h 1243012"/>
                <a:gd name="connsiteX20" fmla="*/ 731044 w 826294"/>
                <a:gd name="connsiteY20" fmla="*/ 385762 h 1243012"/>
                <a:gd name="connsiteX21" fmla="*/ 745331 w 826294"/>
                <a:gd name="connsiteY21" fmla="*/ 373856 h 1243012"/>
                <a:gd name="connsiteX22" fmla="*/ 769144 w 826294"/>
                <a:gd name="connsiteY22" fmla="*/ 352425 h 1243012"/>
                <a:gd name="connsiteX23" fmla="*/ 792956 w 826294"/>
                <a:gd name="connsiteY23" fmla="*/ 328612 h 1243012"/>
                <a:gd name="connsiteX24" fmla="*/ 816769 w 826294"/>
                <a:gd name="connsiteY24" fmla="*/ 295275 h 1243012"/>
                <a:gd name="connsiteX25" fmla="*/ 823913 w 826294"/>
                <a:gd name="connsiteY25" fmla="*/ 271462 h 1243012"/>
                <a:gd name="connsiteX26" fmla="*/ 826294 w 826294"/>
                <a:gd name="connsiteY26" fmla="*/ 247650 h 1243012"/>
                <a:gd name="connsiteX27" fmla="*/ 823913 w 826294"/>
                <a:gd name="connsiteY27" fmla="*/ 228600 h 1243012"/>
                <a:gd name="connsiteX28" fmla="*/ 812006 w 826294"/>
                <a:gd name="connsiteY28" fmla="*/ 209550 h 1243012"/>
                <a:gd name="connsiteX29" fmla="*/ 776288 w 826294"/>
                <a:gd name="connsiteY29" fmla="*/ 169069 h 1243012"/>
                <a:gd name="connsiteX30" fmla="*/ 733425 w 826294"/>
                <a:gd name="connsiteY30" fmla="*/ 130969 h 1243012"/>
                <a:gd name="connsiteX31" fmla="*/ 688181 w 826294"/>
                <a:gd name="connsiteY31" fmla="*/ 95250 h 1243012"/>
                <a:gd name="connsiteX32" fmla="*/ 635794 w 826294"/>
                <a:gd name="connsiteY32" fmla="*/ 64294 h 1243012"/>
                <a:gd name="connsiteX33" fmla="*/ 588169 w 826294"/>
                <a:gd name="connsiteY33" fmla="*/ 42862 h 1243012"/>
                <a:gd name="connsiteX34" fmla="*/ 545306 w 826294"/>
                <a:gd name="connsiteY34" fmla="*/ 26194 h 1243012"/>
                <a:gd name="connsiteX35" fmla="*/ 492919 w 826294"/>
                <a:gd name="connsiteY35" fmla="*/ 9525 h 1243012"/>
                <a:gd name="connsiteX36" fmla="*/ 464344 w 826294"/>
                <a:gd name="connsiteY36" fmla="*/ 2381 h 1243012"/>
                <a:gd name="connsiteX37" fmla="*/ 447675 w 826294"/>
                <a:gd name="connsiteY37" fmla="*/ 0 h 1243012"/>
                <a:gd name="connsiteX38" fmla="*/ 423863 w 826294"/>
                <a:gd name="connsiteY38" fmla="*/ 0 h 1243012"/>
                <a:gd name="connsiteX39" fmla="*/ 414338 w 826294"/>
                <a:gd name="connsiteY39" fmla="*/ 0 h 1243012"/>
                <a:gd name="connsiteX40" fmla="*/ 407194 w 826294"/>
                <a:gd name="connsiteY40" fmla="*/ 9525 h 1243012"/>
                <a:gd name="connsiteX41" fmla="*/ 407194 w 826294"/>
                <a:gd name="connsiteY41" fmla="*/ 26194 h 1243012"/>
                <a:gd name="connsiteX42" fmla="*/ 421481 w 826294"/>
                <a:gd name="connsiteY42" fmla="*/ 47625 h 1243012"/>
                <a:gd name="connsiteX43" fmla="*/ 454819 w 826294"/>
                <a:gd name="connsiteY43" fmla="*/ 85725 h 1243012"/>
                <a:gd name="connsiteX44" fmla="*/ 481013 w 826294"/>
                <a:gd name="connsiteY44" fmla="*/ 119062 h 1243012"/>
                <a:gd name="connsiteX45" fmla="*/ 497681 w 826294"/>
                <a:gd name="connsiteY45" fmla="*/ 145256 h 1243012"/>
                <a:gd name="connsiteX46" fmla="*/ 507206 w 826294"/>
                <a:gd name="connsiteY46" fmla="*/ 178594 h 1243012"/>
                <a:gd name="connsiteX47" fmla="*/ 509588 w 826294"/>
                <a:gd name="connsiteY47" fmla="*/ 207169 h 1243012"/>
                <a:gd name="connsiteX48" fmla="*/ 500063 w 826294"/>
                <a:gd name="connsiteY48" fmla="*/ 247650 h 1243012"/>
                <a:gd name="connsiteX49" fmla="*/ 478631 w 826294"/>
                <a:gd name="connsiteY49" fmla="*/ 319087 h 1243012"/>
                <a:gd name="connsiteX50" fmla="*/ 400050 w 826294"/>
                <a:gd name="connsiteY50" fmla="*/ 492919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26294" h="1243012">
                  <a:moveTo>
                    <a:pt x="400050" y="492919"/>
                  </a:moveTo>
                  <a:lnTo>
                    <a:pt x="345281" y="602456"/>
                  </a:lnTo>
                  <a:lnTo>
                    <a:pt x="266700" y="752475"/>
                  </a:lnTo>
                  <a:lnTo>
                    <a:pt x="180975" y="900112"/>
                  </a:lnTo>
                  <a:lnTo>
                    <a:pt x="95250" y="1038225"/>
                  </a:lnTo>
                  <a:lnTo>
                    <a:pt x="16669" y="1157287"/>
                  </a:lnTo>
                  <a:lnTo>
                    <a:pt x="0" y="1185862"/>
                  </a:lnTo>
                  <a:lnTo>
                    <a:pt x="0" y="1202531"/>
                  </a:lnTo>
                  <a:lnTo>
                    <a:pt x="0" y="1216819"/>
                  </a:lnTo>
                  <a:lnTo>
                    <a:pt x="2381" y="1226344"/>
                  </a:lnTo>
                  <a:lnTo>
                    <a:pt x="14288" y="1240631"/>
                  </a:lnTo>
                  <a:lnTo>
                    <a:pt x="21431" y="1243012"/>
                  </a:lnTo>
                  <a:lnTo>
                    <a:pt x="33338" y="1243012"/>
                  </a:lnTo>
                  <a:lnTo>
                    <a:pt x="57150" y="1235869"/>
                  </a:lnTo>
                  <a:lnTo>
                    <a:pt x="90488" y="1202531"/>
                  </a:lnTo>
                  <a:lnTo>
                    <a:pt x="202406" y="1064419"/>
                  </a:lnTo>
                  <a:lnTo>
                    <a:pt x="333375" y="904875"/>
                  </a:lnTo>
                  <a:lnTo>
                    <a:pt x="431006" y="781050"/>
                  </a:lnTo>
                  <a:lnTo>
                    <a:pt x="569119" y="602456"/>
                  </a:lnTo>
                  <a:lnTo>
                    <a:pt x="669131" y="469106"/>
                  </a:lnTo>
                  <a:lnTo>
                    <a:pt x="731044" y="385762"/>
                  </a:lnTo>
                  <a:lnTo>
                    <a:pt x="745331" y="373856"/>
                  </a:lnTo>
                  <a:lnTo>
                    <a:pt x="769144" y="352425"/>
                  </a:lnTo>
                  <a:lnTo>
                    <a:pt x="792956" y="328612"/>
                  </a:lnTo>
                  <a:lnTo>
                    <a:pt x="816769" y="295275"/>
                  </a:lnTo>
                  <a:lnTo>
                    <a:pt x="823913" y="271462"/>
                  </a:lnTo>
                  <a:lnTo>
                    <a:pt x="826294" y="247650"/>
                  </a:lnTo>
                  <a:lnTo>
                    <a:pt x="823913" y="228600"/>
                  </a:lnTo>
                  <a:lnTo>
                    <a:pt x="812006" y="209550"/>
                  </a:lnTo>
                  <a:lnTo>
                    <a:pt x="776288" y="169069"/>
                  </a:lnTo>
                  <a:lnTo>
                    <a:pt x="733425" y="130969"/>
                  </a:lnTo>
                  <a:lnTo>
                    <a:pt x="688181" y="95250"/>
                  </a:lnTo>
                  <a:lnTo>
                    <a:pt x="635794" y="64294"/>
                  </a:lnTo>
                  <a:lnTo>
                    <a:pt x="588169" y="42862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64344" y="2381"/>
                  </a:lnTo>
                  <a:lnTo>
                    <a:pt x="447675" y="0"/>
                  </a:lnTo>
                  <a:lnTo>
                    <a:pt x="423863" y="0"/>
                  </a:lnTo>
                  <a:lnTo>
                    <a:pt x="414338" y="0"/>
                  </a:lnTo>
                  <a:lnTo>
                    <a:pt x="407194" y="9525"/>
                  </a:lnTo>
                  <a:lnTo>
                    <a:pt x="407194" y="26194"/>
                  </a:lnTo>
                  <a:lnTo>
                    <a:pt x="421481" y="47625"/>
                  </a:lnTo>
                  <a:lnTo>
                    <a:pt x="454819" y="85725"/>
                  </a:lnTo>
                  <a:lnTo>
                    <a:pt x="481013" y="119062"/>
                  </a:lnTo>
                  <a:lnTo>
                    <a:pt x="497681" y="145256"/>
                  </a:lnTo>
                  <a:lnTo>
                    <a:pt x="507206" y="178594"/>
                  </a:lnTo>
                  <a:lnTo>
                    <a:pt x="509588" y="207169"/>
                  </a:lnTo>
                  <a:lnTo>
                    <a:pt x="500063" y="247650"/>
                  </a:lnTo>
                  <a:lnTo>
                    <a:pt x="478631" y="319087"/>
                  </a:lnTo>
                  <a:lnTo>
                    <a:pt x="400050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03">
              <a:extLst>
                <a:ext uri="{FF2B5EF4-FFF2-40B4-BE49-F238E27FC236}">
                  <a16:creationId xmlns:a16="http://schemas.microsoft.com/office/drawing/2014/main" id="{90CD2947-E8E5-42C2-A8E7-3F2D59220469}"/>
                </a:ext>
              </a:extLst>
            </p:cNvPr>
            <p:cNvSpPr/>
            <p:nvPr/>
          </p:nvSpPr>
          <p:spPr>
            <a:xfrm>
              <a:off x="3929063" y="4198938"/>
              <a:ext cx="414337" cy="885825"/>
            </a:xfrm>
            <a:custGeom>
              <a:avLst/>
              <a:gdLst>
                <a:gd name="connsiteX0" fmla="*/ 64293 w 414337"/>
                <a:gd name="connsiteY0" fmla="*/ 238125 h 885825"/>
                <a:gd name="connsiteX1" fmla="*/ 30956 w 414337"/>
                <a:gd name="connsiteY1" fmla="*/ 116681 h 885825"/>
                <a:gd name="connsiteX2" fmla="*/ 7143 w 414337"/>
                <a:gd name="connsiteY2" fmla="*/ 45244 h 885825"/>
                <a:gd name="connsiteX3" fmla="*/ 0 w 414337"/>
                <a:gd name="connsiteY3" fmla="*/ 26194 h 885825"/>
                <a:gd name="connsiteX4" fmla="*/ 0 w 414337"/>
                <a:gd name="connsiteY4" fmla="*/ 9525 h 885825"/>
                <a:gd name="connsiteX5" fmla="*/ 7143 w 414337"/>
                <a:gd name="connsiteY5" fmla="*/ 0 h 885825"/>
                <a:gd name="connsiteX6" fmla="*/ 16668 w 414337"/>
                <a:gd name="connsiteY6" fmla="*/ 0 h 885825"/>
                <a:gd name="connsiteX7" fmla="*/ 52387 w 414337"/>
                <a:gd name="connsiteY7" fmla="*/ 9525 h 885825"/>
                <a:gd name="connsiteX8" fmla="*/ 76200 w 414337"/>
                <a:gd name="connsiteY8" fmla="*/ 30956 h 885825"/>
                <a:gd name="connsiteX9" fmla="*/ 180975 w 414337"/>
                <a:gd name="connsiteY9" fmla="*/ 147637 h 885825"/>
                <a:gd name="connsiteX10" fmla="*/ 314325 w 414337"/>
                <a:gd name="connsiteY10" fmla="*/ 297656 h 885825"/>
                <a:gd name="connsiteX11" fmla="*/ 378618 w 414337"/>
                <a:gd name="connsiteY11" fmla="*/ 371475 h 885825"/>
                <a:gd name="connsiteX12" fmla="*/ 390525 w 414337"/>
                <a:gd name="connsiteY12" fmla="*/ 392906 h 885825"/>
                <a:gd name="connsiteX13" fmla="*/ 400050 w 414337"/>
                <a:gd name="connsiteY13" fmla="*/ 450056 h 885825"/>
                <a:gd name="connsiteX14" fmla="*/ 411956 w 414337"/>
                <a:gd name="connsiteY14" fmla="*/ 561975 h 885825"/>
                <a:gd name="connsiteX15" fmla="*/ 414337 w 414337"/>
                <a:gd name="connsiteY15" fmla="*/ 647700 h 885825"/>
                <a:gd name="connsiteX16" fmla="*/ 411956 w 414337"/>
                <a:gd name="connsiteY16" fmla="*/ 704850 h 885825"/>
                <a:gd name="connsiteX17" fmla="*/ 409575 w 414337"/>
                <a:gd name="connsiteY17" fmla="*/ 745331 h 885825"/>
                <a:gd name="connsiteX18" fmla="*/ 400050 w 414337"/>
                <a:gd name="connsiteY18" fmla="*/ 790575 h 885825"/>
                <a:gd name="connsiteX19" fmla="*/ 388143 w 414337"/>
                <a:gd name="connsiteY19" fmla="*/ 823912 h 885825"/>
                <a:gd name="connsiteX20" fmla="*/ 369093 w 414337"/>
                <a:gd name="connsiteY20" fmla="*/ 854869 h 885825"/>
                <a:gd name="connsiteX21" fmla="*/ 354806 w 414337"/>
                <a:gd name="connsiteY21" fmla="*/ 869156 h 885825"/>
                <a:gd name="connsiteX22" fmla="*/ 323850 w 414337"/>
                <a:gd name="connsiteY22" fmla="*/ 885825 h 885825"/>
                <a:gd name="connsiteX23" fmla="*/ 297656 w 414337"/>
                <a:gd name="connsiteY23" fmla="*/ 885825 h 885825"/>
                <a:gd name="connsiteX24" fmla="*/ 264318 w 414337"/>
                <a:gd name="connsiteY24" fmla="*/ 873919 h 885825"/>
                <a:gd name="connsiteX25" fmla="*/ 242887 w 414337"/>
                <a:gd name="connsiteY25" fmla="*/ 857250 h 885825"/>
                <a:gd name="connsiteX26" fmla="*/ 228600 w 414337"/>
                <a:gd name="connsiteY26" fmla="*/ 840581 h 885825"/>
                <a:gd name="connsiteX27" fmla="*/ 214312 w 414337"/>
                <a:gd name="connsiteY27" fmla="*/ 809625 h 885825"/>
                <a:gd name="connsiteX28" fmla="*/ 197643 w 414337"/>
                <a:gd name="connsiteY28" fmla="*/ 752475 h 885825"/>
                <a:gd name="connsiteX29" fmla="*/ 183356 w 414337"/>
                <a:gd name="connsiteY29" fmla="*/ 669131 h 885825"/>
                <a:gd name="connsiteX30" fmla="*/ 152400 w 414337"/>
                <a:gd name="connsiteY30" fmla="*/ 554831 h 885825"/>
                <a:gd name="connsiteX31" fmla="*/ 121443 w 414337"/>
                <a:gd name="connsiteY31" fmla="*/ 461962 h 885825"/>
                <a:gd name="connsiteX32" fmla="*/ 64293 w 414337"/>
                <a:gd name="connsiteY32" fmla="*/ 2381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4337" h="885825">
                  <a:moveTo>
                    <a:pt x="64293" y="238125"/>
                  </a:moveTo>
                  <a:lnTo>
                    <a:pt x="30956" y="116681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76200" y="30956"/>
                  </a:lnTo>
                  <a:lnTo>
                    <a:pt x="180975" y="147637"/>
                  </a:lnTo>
                  <a:lnTo>
                    <a:pt x="314325" y="297656"/>
                  </a:lnTo>
                  <a:lnTo>
                    <a:pt x="378618" y="371475"/>
                  </a:lnTo>
                  <a:lnTo>
                    <a:pt x="390525" y="392906"/>
                  </a:lnTo>
                  <a:lnTo>
                    <a:pt x="400050" y="450056"/>
                  </a:lnTo>
                  <a:lnTo>
                    <a:pt x="411956" y="561975"/>
                  </a:lnTo>
                  <a:cubicBezTo>
                    <a:pt x="412750" y="590550"/>
                    <a:pt x="413543" y="619125"/>
                    <a:pt x="414337" y="647700"/>
                  </a:cubicBezTo>
                  <a:cubicBezTo>
                    <a:pt x="413543" y="666750"/>
                    <a:pt x="412750" y="685800"/>
                    <a:pt x="411956" y="704850"/>
                  </a:cubicBezTo>
                  <a:lnTo>
                    <a:pt x="409575" y="745331"/>
                  </a:lnTo>
                  <a:lnTo>
                    <a:pt x="400050" y="790575"/>
                  </a:lnTo>
                  <a:lnTo>
                    <a:pt x="388143" y="823912"/>
                  </a:lnTo>
                  <a:lnTo>
                    <a:pt x="369093" y="854869"/>
                  </a:lnTo>
                  <a:lnTo>
                    <a:pt x="354806" y="869156"/>
                  </a:lnTo>
                  <a:lnTo>
                    <a:pt x="323850" y="885825"/>
                  </a:lnTo>
                  <a:lnTo>
                    <a:pt x="297656" y="885825"/>
                  </a:lnTo>
                  <a:lnTo>
                    <a:pt x="264318" y="873919"/>
                  </a:lnTo>
                  <a:lnTo>
                    <a:pt x="242887" y="857250"/>
                  </a:lnTo>
                  <a:lnTo>
                    <a:pt x="228600" y="840581"/>
                  </a:lnTo>
                  <a:lnTo>
                    <a:pt x="214312" y="809625"/>
                  </a:lnTo>
                  <a:lnTo>
                    <a:pt x="197643" y="752475"/>
                  </a:lnTo>
                  <a:lnTo>
                    <a:pt x="183356" y="669131"/>
                  </a:lnTo>
                  <a:lnTo>
                    <a:pt x="152400" y="554831"/>
                  </a:lnTo>
                  <a:lnTo>
                    <a:pt x="121443" y="461962"/>
                  </a:lnTo>
                  <a:lnTo>
                    <a:pt x="6429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8">
              <a:extLst>
                <a:ext uri="{FF2B5EF4-FFF2-40B4-BE49-F238E27FC236}">
                  <a16:creationId xmlns:a16="http://schemas.microsoft.com/office/drawing/2014/main" id="{A002EB86-B65A-4EB0-8329-6EF4DC08FB13}"/>
                </a:ext>
              </a:extLst>
            </p:cNvPr>
            <p:cNvSpPr/>
            <p:nvPr/>
          </p:nvSpPr>
          <p:spPr>
            <a:xfrm>
              <a:off x="2760663" y="2628900"/>
              <a:ext cx="795337" cy="588963"/>
            </a:xfrm>
            <a:custGeom>
              <a:avLst/>
              <a:gdLst>
                <a:gd name="connsiteX0" fmla="*/ 435769 w 795337"/>
                <a:gd name="connsiteY0" fmla="*/ 452438 h 588169"/>
                <a:gd name="connsiteX1" fmla="*/ 295275 w 795337"/>
                <a:gd name="connsiteY1" fmla="*/ 388144 h 588169"/>
                <a:gd name="connsiteX2" fmla="*/ 202406 w 795337"/>
                <a:gd name="connsiteY2" fmla="*/ 347663 h 588169"/>
                <a:gd name="connsiteX3" fmla="*/ 123825 w 795337"/>
                <a:gd name="connsiteY3" fmla="*/ 314325 h 588169"/>
                <a:gd name="connsiteX4" fmla="*/ 54769 w 795337"/>
                <a:gd name="connsiteY4" fmla="*/ 288131 h 588169"/>
                <a:gd name="connsiteX5" fmla="*/ 14287 w 795337"/>
                <a:gd name="connsiteY5" fmla="*/ 271463 h 588169"/>
                <a:gd name="connsiteX6" fmla="*/ 0 w 795337"/>
                <a:gd name="connsiteY6" fmla="*/ 261938 h 588169"/>
                <a:gd name="connsiteX7" fmla="*/ 7144 w 795337"/>
                <a:gd name="connsiteY7" fmla="*/ 228600 h 588169"/>
                <a:gd name="connsiteX8" fmla="*/ 26194 w 795337"/>
                <a:gd name="connsiteY8" fmla="*/ 150019 h 588169"/>
                <a:gd name="connsiteX9" fmla="*/ 38100 w 795337"/>
                <a:gd name="connsiteY9" fmla="*/ 116681 h 588169"/>
                <a:gd name="connsiteX10" fmla="*/ 47625 w 795337"/>
                <a:gd name="connsiteY10" fmla="*/ 109538 h 588169"/>
                <a:gd name="connsiteX11" fmla="*/ 90487 w 795337"/>
                <a:gd name="connsiteY11" fmla="*/ 85725 h 588169"/>
                <a:gd name="connsiteX12" fmla="*/ 161925 w 795337"/>
                <a:gd name="connsiteY12" fmla="*/ 35719 h 588169"/>
                <a:gd name="connsiteX13" fmla="*/ 197644 w 795337"/>
                <a:gd name="connsiteY13" fmla="*/ 0 h 588169"/>
                <a:gd name="connsiteX14" fmla="*/ 285750 w 795337"/>
                <a:gd name="connsiteY14" fmla="*/ 76200 h 588169"/>
                <a:gd name="connsiteX15" fmla="*/ 309562 w 795337"/>
                <a:gd name="connsiteY15" fmla="*/ 114300 h 588169"/>
                <a:gd name="connsiteX16" fmla="*/ 345281 w 795337"/>
                <a:gd name="connsiteY16" fmla="*/ 154781 h 588169"/>
                <a:gd name="connsiteX17" fmla="*/ 433387 w 795337"/>
                <a:gd name="connsiteY17" fmla="*/ 230981 h 588169"/>
                <a:gd name="connsiteX18" fmla="*/ 554831 w 795337"/>
                <a:gd name="connsiteY18" fmla="*/ 326231 h 588169"/>
                <a:gd name="connsiteX19" fmla="*/ 711994 w 795337"/>
                <a:gd name="connsiteY19" fmla="*/ 433388 h 588169"/>
                <a:gd name="connsiteX20" fmla="*/ 795337 w 795337"/>
                <a:gd name="connsiteY20" fmla="*/ 495300 h 588169"/>
                <a:gd name="connsiteX21" fmla="*/ 704850 w 795337"/>
                <a:gd name="connsiteY21" fmla="*/ 588169 h 588169"/>
                <a:gd name="connsiteX22" fmla="*/ 569119 w 795337"/>
                <a:gd name="connsiteY22" fmla="*/ 516731 h 588169"/>
                <a:gd name="connsiteX23" fmla="*/ 435769 w 795337"/>
                <a:gd name="connsiteY23" fmla="*/ 452438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7" h="588169">
                  <a:moveTo>
                    <a:pt x="435769" y="452438"/>
                  </a:moveTo>
                  <a:lnTo>
                    <a:pt x="295275" y="388144"/>
                  </a:lnTo>
                  <a:lnTo>
                    <a:pt x="202406" y="347663"/>
                  </a:lnTo>
                  <a:lnTo>
                    <a:pt x="123825" y="314325"/>
                  </a:lnTo>
                  <a:lnTo>
                    <a:pt x="54769" y="288131"/>
                  </a:lnTo>
                  <a:lnTo>
                    <a:pt x="14287" y="271463"/>
                  </a:lnTo>
                  <a:lnTo>
                    <a:pt x="0" y="261938"/>
                  </a:lnTo>
                  <a:lnTo>
                    <a:pt x="7144" y="228600"/>
                  </a:lnTo>
                  <a:lnTo>
                    <a:pt x="26194" y="150019"/>
                  </a:lnTo>
                  <a:lnTo>
                    <a:pt x="38100" y="116681"/>
                  </a:lnTo>
                  <a:lnTo>
                    <a:pt x="47625" y="109538"/>
                  </a:lnTo>
                  <a:lnTo>
                    <a:pt x="90487" y="85725"/>
                  </a:lnTo>
                  <a:lnTo>
                    <a:pt x="161925" y="35719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9562" y="114300"/>
                  </a:lnTo>
                  <a:lnTo>
                    <a:pt x="345281" y="154781"/>
                  </a:lnTo>
                  <a:lnTo>
                    <a:pt x="433387" y="230981"/>
                  </a:lnTo>
                  <a:lnTo>
                    <a:pt x="554831" y="326231"/>
                  </a:lnTo>
                  <a:lnTo>
                    <a:pt x="711994" y="433388"/>
                  </a:lnTo>
                  <a:lnTo>
                    <a:pt x="795337" y="495300"/>
                  </a:lnTo>
                  <a:lnTo>
                    <a:pt x="704850" y="588169"/>
                  </a:lnTo>
                  <a:lnTo>
                    <a:pt x="569119" y="516731"/>
                  </a:lnTo>
                  <a:lnTo>
                    <a:pt x="43576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9">
              <a:extLst>
                <a:ext uri="{FF2B5EF4-FFF2-40B4-BE49-F238E27FC236}">
                  <a16:creationId xmlns:a16="http://schemas.microsoft.com/office/drawing/2014/main" id="{40CBFA13-AD57-4A17-BC51-A2586E8C88C2}"/>
                </a:ext>
              </a:extLst>
            </p:cNvPr>
            <p:cNvSpPr/>
            <p:nvPr/>
          </p:nvSpPr>
          <p:spPr>
            <a:xfrm>
              <a:off x="2784475" y="2019300"/>
              <a:ext cx="1628775" cy="1865313"/>
            </a:xfrm>
            <a:custGeom>
              <a:avLst/>
              <a:gdLst>
                <a:gd name="connsiteX0" fmla="*/ 1076325 w 1628775"/>
                <a:gd name="connsiteY0" fmla="*/ 533400 h 1864519"/>
                <a:gd name="connsiteX1" fmla="*/ 921544 w 1628775"/>
                <a:gd name="connsiteY1" fmla="*/ 723900 h 1864519"/>
                <a:gd name="connsiteX2" fmla="*/ 731044 w 1628775"/>
                <a:gd name="connsiteY2" fmla="*/ 952500 h 1864519"/>
                <a:gd name="connsiteX3" fmla="*/ 650082 w 1628775"/>
                <a:gd name="connsiteY3" fmla="*/ 1050131 h 1864519"/>
                <a:gd name="connsiteX4" fmla="*/ 500063 w 1628775"/>
                <a:gd name="connsiteY4" fmla="*/ 1243013 h 1864519"/>
                <a:gd name="connsiteX5" fmla="*/ 345282 w 1628775"/>
                <a:gd name="connsiteY5" fmla="*/ 1438275 h 1864519"/>
                <a:gd name="connsiteX6" fmla="*/ 183357 w 1628775"/>
                <a:gd name="connsiteY6" fmla="*/ 1631156 h 1864519"/>
                <a:gd name="connsiteX7" fmla="*/ 50007 w 1628775"/>
                <a:gd name="connsiteY7" fmla="*/ 1785938 h 1864519"/>
                <a:gd name="connsiteX8" fmla="*/ 0 w 1628775"/>
                <a:gd name="connsiteY8" fmla="*/ 1854994 h 1864519"/>
                <a:gd name="connsiteX9" fmla="*/ 123825 w 1628775"/>
                <a:gd name="connsiteY9" fmla="*/ 1864519 h 1864519"/>
                <a:gd name="connsiteX10" fmla="*/ 242888 w 1628775"/>
                <a:gd name="connsiteY10" fmla="*/ 1743075 h 1864519"/>
                <a:gd name="connsiteX11" fmla="*/ 442913 w 1628775"/>
                <a:gd name="connsiteY11" fmla="*/ 1535906 h 1864519"/>
                <a:gd name="connsiteX12" fmla="*/ 673894 w 1628775"/>
                <a:gd name="connsiteY12" fmla="*/ 1297781 h 1864519"/>
                <a:gd name="connsiteX13" fmla="*/ 869157 w 1628775"/>
                <a:gd name="connsiteY13" fmla="*/ 1095375 h 1864519"/>
                <a:gd name="connsiteX14" fmla="*/ 1054894 w 1628775"/>
                <a:gd name="connsiteY14" fmla="*/ 904875 h 1864519"/>
                <a:gd name="connsiteX15" fmla="*/ 1231107 w 1628775"/>
                <a:gd name="connsiteY15" fmla="*/ 719138 h 1864519"/>
                <a:gd name="connsiteX16" fmla="*/ 1431132 w 1628775"/>
                <a:gd name="connsiteY16" fmla="*/ 514350 h 1864519"/>
                <a:gd name="connsiteX17" fmla="*/ 1566863 w 1628775"/>
                <a:gd name="connsiteY17" fmla="*/ 376238 h 1864519"/>
                <a:gd name="connsiteX18" fmla="*/ 1609725 w 1628775"/>
                <a:gd name="connsiteY18" fmla="*/ 333375 h 1864519"/>
                <a:gd name="connsiteX19" fmla="*/ 1621632 w 1628775"/>
                <a:gd name="connsiteY19" fmla="*/ 316706 h 1864519"/>
                <a:gd name="connsiteX20" fmla="*/ 1628775 w 1628775"/>
                <a:gd name="connsiteY20" fmla="*/ 297656 h 1864519"/>
                <a:gd name="connsiteX21" fmla="*/ 1628775 w 1628775"/>
                <a:gd name="connsiteY21" fmla="*/ 276225 h 1864519"/>
                <a:gd name="connsiteX22" fmla="*/ 1616869 w 1628775"/>
                <a:gd name="connsiteY22" fmla="*/ 240506 h 1864519"/>
                <a:gd name="connsiteX23" fmla="*/ 1590675 w 1628775"/>
                <a:gd name="connsiteY23" fmla="*/ 200025 h 1864519"/>
                <a:gd name="connsiteX24" fmla="*/ 1557338 w 1628775"/>
                <a:gd name="connsiteY24" fmla="*/ 157163 h 1864519"/>
                <a:gd name="connsiteX25" fmla="*/ 1533525 w 1628775"/>
                <a:gd name="connsiteY25" fmla="*/ 130969 h 1864519"/>
                <a:gd name="connsiteX26" fmla="*/ 1512094 w 1628775"/>
                <a:gd name="connsiteY26" fmla="*/ 109538 h 1864519"/>
                <a:gd name="connsiteX27" fmla="*/ 1488282 w 1628775"/>
                <a:gd name="connsiteY27" fmla="*/ 90488 h 1864519"/>
                <a:gd name="connsiteX28" fmla="*/ 1462088 w 1628775"/>
                <a:gd name="connsiteY28" fmla="*/ 73819 h 1864519"/>
                <a:gd name="connsiteX29" fmla="*/ 1412082 w 1628775"/>
                <a:gd name="connsiteY29" fmla="*/ 45244 h 1864519"/>
                <a:gd name="connsiteX30" fmla="*/ 1347788 w 1628775"/>
                <a:gd name="connsiteY30" fmla="*/ 21431 h 1864519"/>
                <a:gd name="connsiteX31" fmla="*/ 1302544 w 1628775"/>
                <a:gd name="connsiteY31" fmla="*/ 7144 h 1864519"/>
                <a:gd name="connsiteX32" fmla="*/ 1273969 w 1628775"/>
                <a:gd name="connsiteY32" fmla="*/ 2381 h 1864519"/>
                <a:gd name="connsiteX33" fmla="*/ 1257300 w 1628775"/>
                <a:gd name="connsiteY33" fmla="*/ 0 h 1864519"/>
                <a:gd name="connsiteX34" fmla="*/ 1240632 w 1628775"/>
                <a:gd name="connsiteY34" fmla="*/ 2381 h 1864519"/>
                <a:gd name="connsiteX35" fmla="*/ 1233488 w 1628775"/>
                <a:gd name="connsiteY35" fmla="*/ 7144 h 1864519"/>
                <a:gd name="connsiteX36" fmla="*/ 1233488 w 1628775"/>
                <a:gd name="connsiteY36" fmla="*/ 14288 h 1864519"/>
                <a:gd name="connsiteX37" fmla="*/ 1235869 w 1628775"/>
                <a:gd name="connsiteY37" fmla="*/ 26194 h 1864519"/>
                <a:gd name="connsiteX38" fmla="*/ 1245394 w 1628775"/>
                <a:gd name="connsiteY38" fmla="*/ 42863 h 1864519"/>
                <a:gd name="connsiteX39" fmla="*/ 1278732 w 1628775"/>
                <a:gd name="connsiteY39" fmla="*/ 78581 h 1864519"/>
                <a:gd name="connsiteX40" fmla="*/ 1302544 w 1628775"/>
                <a:gd name="connsiteY40" fmla="*/ 107156 h 1864519"/>
                <a:gd name="connsiteX41" fmla="*/ 1309688 w 1628775"/>
                <a:gd name="connsiteY41" fmla="*/ 121444 h 1864519"/>
                <a:gd name="connsiteX42" fmla="*/ 1312069 w 1628775"/>
                <a:gd name="connsiteY42" fmla="*/ 147638 h 1864519"/>
                <a:gd name="connsiteX43" fmla="*/ 1302544 w 1628775"/>
                <a:gd name="connsiteY43" fmla="*/ 188119 h 1864519"/>
                <a:gd name="connsiteX44" fmla="*/ 1254919 w 1628775"/>
                <a:gd name="connsiteY44" fmla="*/ 280988 h 1864519"/>
                <a:gd name="connsiteX45" fmla="*/ 1221582 w 1628775"/>
                <a:gd name="connsiteY45" fmla="*/ 335756 h 1864519"/>
                <a:gd name="connsiteX46" fmla="*/ 1154907 w 1628775"/>
                <a:gd name="connsiteY46" fmla="*/ 433388 h 1864519"/>
                <a:gd name="connsiteX47" fmla="*/ 1076325 w 1628775"/>
                <a:gd name="connsiteY47" fmla="*/ 533400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8775" h="1864519">
                  <a:moveTo>
                    <a:pt x="1076325" y="533400"/>
                  </a:moveTo>
                  <a:lnTo>
                    <a:pt x="921544" y="723900"/>
                  </a:lnTo>
                  <a:lnTo>
                    <a:pt x="731044" y="952500"/>
                  </a:lnTo>
                  <a:lnTo>
                    <a:pt x="650082" y="1050131"/>
                  </a:lnTo>
                  <a:lnTo>
                    <a:pt x="500063" y="1243013"/>
                  </a:lnTo>
                  <a:lnTo>
                    <a:pt x="345282" y="1438275"/>
                  </a:lnTo>
                  <a:lnTo>
                    <a:pt x="183357" y="1631156"/>
                  </a:lnTo>
                  <a:lnTo>
                    <a:pt x="50007" y="1785938"/>
                  </a:lnTo>
                  <a:lnTo>
                    <a:pt x="0" y="1854994"/>
                  </a:lnTo>
                  <a:lnTo>
                    <a:pt x="123825" y="1864519"/>
                  </a:lnTo>
                  <a:lnTo>
                    <a:pt x="242888" y="1743075"/>
                  </a:lnTo>
                  <a:lnTo>
                    <a:pt x="442913" y="1535906"/>
                  </a:lnTo>
                  <a:lnTo>
                    <a:pt x="673894" y="1297781"/>
                  </a:lnTo>
                  <a:lnTo>
                    <a:pt x="869157" y="1095375"/>
                  </a:lnTo>
                  <a:lnTo>
                    <a:pt x="1054894" y="904875"/>
                  </a:lnTo>
                  <a:lnTo>
                    <a:pt x="1231107" y="719138"/>
                  </a:lnTo>
                  <a:lnTo>
                    <a:pt x="1431132" y="514350"/>
                  </a:lnTo>
                  <a:lnTo>
                    <a:pt x="1566863" y="376238"/>
                  </a:lnTo>
                  <a:lnTo>
                    <a:pt x="1609725" y="333375"/>
                  </a:lnTo>
                  <a:lnTo>
                    <a:pt x="1621632" y="316706"/>
                  </a:lnTo>
                  <a:lnTo>
                    <a:pt x="1628775" y="297656"/>
                  </a:lnTo>
                  <a:lnTo>
                    <a:pt x="1628775" y="276225"/>
                  </a:lnTo>
                  <a:lnTo>
                    <a:pt x="1616869" y="240506"/>
                  </a:lnTo>
                  <a:lnTo>
                    <a:pt x="1590675" y="200025"/>
                  </a:lnTo>
                  <a:lnTo>
                    <a:pt x="1557338" y="157163"/>
                  </a:lnTo>
                  <a:lnTo>
                    <a:pt x="1533525" y="130969"/>
                  </a:lnTo>
                  <a:lnTo>
                    <a:pt x="1512094" y="109538"/>
                  </a:lnTo>
                  <a:lnTo>
                    <a:pt x="1488282" y="90488"/>
                  </a:lnTo>
                  <a:lnTo>
                    <a:pt x="1462088" y="73819"/>
                  </a:lnTo>
                  <a:lnTo>
                    <a:pt x="1412082" y="45244"/>
                  </a:lnTo>
                  <a:lnTo>
                    <a:pt x="1347788" y="21431"/>
                  </a:lnTo>
                  <a:lnTo>
                    <a:pt x="1302544" y="7144"/>
                  </a:lnTo>
                  <a:lnTo>
                    <a:pt x="1273969" y="2381"/>
                  </a:lnTo>
                  <a:lnTo>
                    <a:pt x="1257300" y="0"/>
                  </a:lnTo>
                  <a:lnTo>
                    <a:pt x="1240632" y="2381"/>
                  </a:lnTo>
                  <a:lnTo>
                    <a:pt x="1233488" y="7144"/>
                  </a:lnTo>
                  <a:lnTo>
                    <a:pt x="1233488" y="14288"/>
                  </a:lnTo>
                  <a:lnTo>
                    <a:pt x="1235869" y="26194"/>
                  </a:lnTo>
                  <a:lnTo>
                    <a:pt x="1245394" y="42863"/>
                  </a:lnTo>
                  <a:lnTo>
                    <a:pt x="1278732" y="78581"/>
                  </a:lnTo>
                  <a:lnTo>
                    <a:pt x="1302544" y="107156"/>
                  </a:lnTo>
                  <a:lnTo>
                    <a:pt x="1309688" y="121444"/>
                  </a:lnTo>
                  <a:lnTo>
                    <a:pt x="1312069" y="147638"/>
                  </a:lnTo>
                  <a:lnTo>
                    <a:pt x="1302544" y="188119"/>
                  </a:lnTo>
                  <a:lnTo>
                    <a:pt x="1254919" y="280988"/>
                  </a:lnTo>
                  <a:lnTo>
                    <a:pt x="1221582" y="335756"/>
                  </a:lnTo>
                  <a:lnTo>
                    <a:pt x="1154907" y="433388"/>
                  </a:lnTo>
                  <a:lnTo>
                    <a:pt x="1076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00">
              <a:extLst>
                <a:ext uri="{FF2B5EF4-FFF2-40B4-BE49-F238E27FC236}">
                  <a16:creationId xmlns:a16="http://schemas.microsoft.com/office/drawing/2014/main" id="{B9BF14CE-2356-4596-AFE6-BF5480D372AA}"/>
                </a:ext>
              </a:extLst>
            </p:cNvPr>
            <p:cNvSpPr/>
            <p:nvPr/>
          </p:nvSpPr>
          <p:spPr>
            <a:xfrm>
              <a:off x="2738438" y="3586163"/>
              <a:ext cx="1490662" cy="528637"/>
            </a:xfrm>
            <a:custGeom>
              <a:avLst/>
              <a:gdLst>
                <a:gd name="connsiteX0" fmla="*/ 833437 w 1490662"/>
                <a:gd name="connsiteY0" fmla="*/ 150018 h 528637"/>
                <a:gd name="connsiteX1" fmla="*/ 690562 w 1490662"/>
                <a:gd name="connsiteY1" fmla="*/ 183356 h 528637"/>
                <a:gd name="connsiteX2" fmla="*/ 550068 w 1490662"/>
                <a:gd name="connsiteY2" fmla="*/ 211931 h 528637"/>
                <a:gd name="connsiteX3" fmla="*/ 431006 w 1490662"/>
                <a:gd name="connsiteY3" fmla="*/ 233362 h 528637"/>
                <a:gd name="connsiteX4" fmla="*/ 338137 w 1490662"/>
                <a:gd name="connsiteY4" fmla="*/ 242887 h 528637"/>
                <a:gd name="connsiteX5" fmla="*/ 264318 w 1490662"/>
                <a:gd name="connsiteY5" fmla="*/ 247650 h 528637"/>
                <a:gd name="connsiteX6" fmla="*/ 207168 w 1490662"/>
                <a:gd name="connsiteY6" fmla="*/ 242887 h 528637"/>
                <a:gd name="connsiteX7" fmla="*/ 119062 w 1490662"/>
                <a:gd name="connsiteY7" fmla="*/ 197643 h 528637"/>
                <a:gd name="connsiteX8" fmla="*/ 83343 w 1490662"/>
                <a:gd name="connsiteY8" fmla="*/ 209550 h 528637"/>
                <a:gd name="connsiteX9" fmla="*/ 40481 w 1490662"/>
                <a:gd name="connsiteY9" fmla="*/ 230981 h 528637"/>
                <a:gd name="connsiteX10" fmla="*/ 16668 w 1490662"/>
                <a:gd name="connsiteY10" fmla="*/ 247650 h 528637"/>
                <a:gd name="connsiteX11" fmla="*/ 7143 w 1490662"/>
                <a:gd name="connsiteY11" fmla="*/ 257175 h 528637"/>
                <a:gd name="connsiteX12" fmla="*/ 0 w 1490662"/>
                <a:gd name="connsiteY12" fmla="*/ 276225 h 528637"/>
                <a:gd name="connsiteX13" fmla="*/ 0 w 1490662"/>
                <a:gd name="connsiteY13" fmla="*/ 295275 h 528637"/>
                <a:gd name="connsiteX14" fmla="*/ 19050 w 1490662"/>
                <a:gd name="connsiteY14" fmla="*/ 335756 h 528637"/>
                <a:gd name="connsiteX15" fmla="*/ 52387 w 1490662"/>
                <a:gd name="connsiteY15" fmla="*/ 388143 h 528637"/>
                <a:gd name="connsiteX16" fmla="*/ 69056 w 1490662"/>
                <a:gd name="connsiteY16" fmla="*/ 411956 h 528637"/>
                <a:gd name="connsiteX17" fmla="*/ 90487 w 1490662"/>
                <a:gd name="connsiteY17" fmla="*/ 435768 h 528637"/>
                <a:gd name="connsiteX18" fmla="*/ 133350 w 1490662"/>
                <a:gd name="connsiteY18" fmla="*/ 473868 h 528637"/>
                <a:gd name="connsiteX19" fmla="*/ 183356 w 1490662"/>
                <a:gd name="connsiteY19" fmla="*/ 507206 h 528637"/>
                <a:gd name="connsiteX20" fmla="*/ 211931 w 1490662"/>
                <a:gd name="connsiteY20" fmla="*/ 521493 h 528637"/>
                <a:gd name="connsiteX21" fmla="*/ 238125 w 1490662"/>
                <a:gd name="connsiteY21" fmla="*/ 528637 h 528637"/>
                <a:gd name="connsiteX22" fmla="*/ 247650 w 1490662"/>
                <a:gd name="connsiteY22" fmla="*/ 528637 h 528637"/>
                <a:gd name="connsiteX23" fmla="*/ 283368 w 1490662"/>
                <a:gd name="connsiteY23" fmla="*/ 504825 h 528637"/>
                <a:gd name="connsiteX24" fmla="*/ 369093 w 1490662"/>
                <a:gd name="connsiteY24" fmla="*/ 464343 h 528637"/>
                <a:gd name="connsiteX25" fmla="*/ 488156 w 1490662"/>
                <a:gd name="connsiteY25" fmla="*/ 421481 h 528637"/>
                <a:gd name="connsiteX26" fmla="*/ 609600 w 1490662"/>
                <a:gd name="connsiteY26" fmla="*/ 385762 h 528637"/>
                <a:gd name="connsiteX27" fmla="*/ 731043 w 1490662"/>
                <a:gd name="connsiteY27" fmla="*/ 350043 h 528637"/>
                <a:gd name="connsiteX28" fmla="*/ 990600 w 1490662"/>
                <a:gd name="connsiteY28" fmla="*/ 278606 h 528637"/>
                <a:gd name="connsiteX29" fmla="*/ 1223962 w 1490662"/>
                <a:gd name="connsiteY29" fmla="*/ 192881 h 528637"/>
                <a:gd name="connsiteX30" fmla="*/ 1490662 w 1490662"/>
                <a:gd name="connsiteY30" fmla="*/ 95250 h 528637"/>
                <a:gd name="connsiteX31" fmla="*/ 1445418 w 1490662"/>
                <a:gd name="connsiteY31" fmla="*/ 0 h 528637"/>
                <a:gd name="connsiteX32" fmla="*/ 1316831 w 1490662"/>
                <a:gd name="connsiteY32" fmla="*/ 21431 h 528637"/>
                <a:gd name="connsiteX33" fmla="*/ 1123950 w 1490662"/>
                <a:gd name="connsiteY33" fmla="*/ 73818 h 528637"/>
                <a:gd name="connsiteX34" fmla="*/ 833437 w 1490662"/>
                <a:gd name="connsiteY34" fmla="*/ 150018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662" h="528637">
                  <a:moveTo>
                    <a:pt x="833437" y="150018"/>
                  </a:moveTo>
                  <a:lnTo>
                    <a:pt x="690562" y="183356"/>
                  </a:lnTo>
                  <a:lnTo>
                    <a:pt x="550068" y="211931"/>
                  </a:lnTo>
                  <a:lnTo>
                    <a:pt x="431006" y="233362"/>
                  </a:lnTo>
                  <a:lnTo>
                    <a:pt x="338137" y="242887"/>
                  </a:lnTo>
                  <a:lnTo>
                    <a:pt x="264318" y="247650"/>
                  </a:lnTo>
                  <a:lnTo>
                    <a:pt x="207168" y="242887"/>
                  </a:lnTo>
                  <a:lnTo>
                    <a:pt x="119062" y="197643"/>
                  </a:lnTo>
                  <a:lnTo>
                    <a:pt x="83343" y="209550"/>
                  </a:lnTo>
                  <a:lnTo>
                    <a:pt x="40481" y="230981"/>
                  </a:lnTo>
                  <a:lnTo>
                    <a:pt x="16668" y="247650"/>
                  </a:lnTo>
                  <a:lnTo>
                    <a:pt x="7143" y="257175"/>
                  </a:lnTo>
                  <a:lnTo>
                    <a:pt x="0" y="276225"/>
                  </a:lnTo>
                  <a:lnTo>
                    <a:pt x="0" y="295275"/>
                  </a:lnTo>
                  <a:lnTo>
                    <a:pt x="19050" y="335756"/>
                  </a:lnTo>
                  <a:lnTo>
                    <a:pt x="52387" y="388143"/>
                  </a:lnTo>
                  <a:lnTo>
                    <a:pt x="69056" y="411956"/>
                  </a:lnTo>
                  <a:lnTo>
                    <a:pt x="90487" y="435768"/>
                  </a:lnTo>
                  <a:lnTo>
                    <a:pt x="133350" y="473868"/>
                  </a:lnTo>
                  <a:lnTo>
                    <a:pt x="183356" y="507206"/>
                  </a:lnTo>
                  <a:lnTo>
                    <a:pt x="211931" y="521493"/>
                  </a:lnTo>
                  <a:lnTo>
                    <a:pt x="238125" y="528637"/>
                  </a:lnTo>
                  <a:lnTo>
                    <a:pt x="247650" y="528637"/>
                  </a:lnTo>
                  <a:lnTo>
                    <a:pt x="283368" y="504825"/>
                  </a:lnTo>
                  <a:lnTo>
                    <a:pt x="369093" y="464343"/>
                  </a:lnTo>
                  <a:lnTo>
                    <a:pt x="488156" y="421481"/>
                  </a:lnTo>
                  <a:lnTo>
                    <a:pt x="609600" y="385762"/>
                  </a:lnTo>
                  <a:lnTo>
                    <a:pt x="731043" y="350043"/>
                  </a:lnTo>
                  <a:lnTo>
                    <a:pt x="990600" y="278606"/>
                  </a:lnTo>
                  <a:lnTo>
                    <a:pt x="1223962" y="192881"/>
                  </a:lnTo>
                  <a:lnTo>
                    <a:pt x="1490662" y="95250"/>
                  </a:lnTo>
                  <a:lnTo>
                    <a:pt x="1445418" y="0"/>
                  </a:lnTo>
                  <a:lnTo>
                    <a:pt x="1316831" y="21431"/>
                  </a:lnTo>
                  <a:lnTo>
                    <a:pt x="1123950" y="73818"/>
                  </a:lnTo>
                  <a:lnTo>
                    <a:pt x="833437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01">
              <a:extLst>
                <a:ext uri="{FF2B5EF4-FFF2-40B4-BE49-F238E27FC236}">
                  <a16:creationId xmlns:a16="http://schemas.microsoft.com/office/drawing/2014/main" id="{89E80429-F025-47CA-9527-0CAEF498C615}"/>
                </a:ext>
              </a:extLst>
            </p:cNvPr>
            <p:cNvSpPr/>
            <p:nvPr/>
          </p:nvSpPr>
          <p:spPr>
            <a:xfrm>
              <a:off x="3884613" y="3262313"/>
              <a:ext cx="547687" cy="814387"/>
            </a:xfrm>
            <a:custGeom>
              <a:avLst/>
              <a:gdLst>
                <a:gd name="connsiteX0" fmla="*/ 102394 w 547687"/>
                <a:gd name="connsiteY0" fmla="*/ 216693 h 814387"/>
                <a:gd name="connsiteX1" fmla="*/ 35719 w 547687"/>
                <a:gd name="connsiteY1" fmla="*/ 97631 h 814387"/>
                <a:gd name="connsiteX2" fmla="*/ 4762 w 547687"/>
                <a:gd name="connsiteY2" fmla="*/ 38100 h 814387"/>
                <a:gd name="connsiteX3" fmla="*/ 0 w 547687"/>
                <a:gd name="connsiteY3" fmla="*/ 19050 h 814387"/>
                <a:gd name="connsiteX4" fmla="*/ 0 w 547687"/>
                <a:gd name="connsiteY4" fmla="*/ 11906 h 814387"/>
                <a:gd name="connsiteX5" fmla="*/ 4762 w 547687"/>
                <a:gd name="connsiteY5" fmla="*/ 0 h 814387"/>
                <a:gd name="connsiteX6" fmla="*/ 26194 w 547687"/>
                <a:gd name="connsiteY6" fmla="*/ 0 h 814387"/>
                <a:gd name="connsiteX7" fmla="*/ 76200 w 547687"/>
                <a:gd name="connsiteY7" fmla="*/ 23812 h 814387"/>
                <a:gd name="connsiteX8" fmla="*/ 200025 w 547687"/>
                <a:gd name="connsiteY8" fmla="*/ 102393 h 814387"/>
                <a:gd name="connsiteX9" fmla="*/ 400050 w 547687"/>
                <a:gd name="connsiteY9" fmla="*/ 233362 h 814387"/>
                <a:gd name="connsiteX10" fmla="*/ 450056 w 547687"/>
                <a:gd name="connsiteY10" fmla="*/ 271462 h 814387"/>
                <a:gd name="connsiteX11" fmla="*/ 461962 w 547687"/>
                <a:gd name="connsiteY11" fmla="*/ 285750 h 814387"/>
                <a:gd name="connsiteX12" fmla="*/ 481012 w 547687"/>
                <a:gd name="connsiteY12" fmla="*/ 326231 h 814387"/>
                <a:gd name="connsiteX13" fmla="*/ 511969 w 547687"/>
                <a:gd name="connsiteY13" fmla="*/ 407193 h 814387"/>
                <a:gd name="connsiteX14" fmla="*/ 528637 w 547687"/>
                <a:gd name="connsiteY14" fmla="*/ 466725 h 814387"/>
                <a:gd name="connsiteX15" fmla="*/ 542925 w 547687"/>
                <a:gd name="connsiteY15" fmla="*/ 533400 h 814387"/>
                <a:gd name="connsiteX16" fmla="*/ 547687 w 547687"/>
                <a:gd name="connsiteY16" fmla="*/ 604837 h 814387"/>
                <a:gd name="connsiteX17" fmla="*/ 547687 w 547687"/>
                <a:gd name="connsiteY17" fmla="*/ 671512 h 814387"/>
                <a:gd name="connsiteX18" fmla="*/ 547687 w 547687"/>
                <a:gd name="connsiteY18" fmla="*/ 731043 h 814387"/>
                <a:gd name="connsiteX19" fmla="*/ 545306 w 547687"/>
                <a:gd name="connsiteY19" fmla="*/ 757237 h 814387"/>
                <a:gd name="connsiteX20" fmla="*/ 533400 w 547687"/>
                <a:gd name="connsiteY20" fmla="*/ 781050 h 814387"/>
                <a:gd name="connsiteX21" fmla="*/ 509587 w 547687"/>
                <a:gd name="connsiteY21" fmla="*/ 802481 h 814387"/>
                <a:gd name="connsiteX22" fmla="*/ 483394 w 547687"/>
                <a:gd name="connsiteY22" fmla="*/ 812006 h 814387"/>
                <a:gd name="connsiteX23" fmla="*/ 461962 w 547687"/>
                <a:gd name="connsiteY23" fmla="*/ 814387 h 814387"/>
                <a:gd name="connsiteX24" fmla="*/ 435769 w 547687"/>
                <a:gd name="connsiteY24" fmla="*/ 804862 h 814387"/>
                <a:gd name="connsiteX25" fmla="*/ 411956 w 547687"/>
                <a:gd name="connsiteY25" fmla="*/ 792956 h 814387"/>
                <a:gd name="connsiteX26" fmla="*/ 378619 w 547687"/>
                <a:gd name="connsiteY26" fmla="*/ 762000 h 814387"/>
                <a:gd name="connsiteX27" fmla="*/ 357187 w 547687"/>
                <a:gd name="connsiteY27" fmla="*/ 726281 h 814387"/>
                <a:gd name="connsiteX28" fmla="*/ 309562 w 547687"/>
                <a:gd name="connsiteY28" fmla="*/ 616743 h 814387"/>
                <a:gd name="connsiteX29" fmla="*/ 261937 w 547687"/>
                <a:gd name="connsiteY29" fmla="*/ 511968 h 814387"/>
                <a:gd name="connsiteX30" fmla="*/ 219075 w 547687"/>
                <a:gd name="connsiteY30" fmla="*/ 426243 h 814387"/>
                <a:gd name="connsiteX31" fmla="*/ 102394 w 547687"/>
                <a:gd name="connsiteY31" fmla="*/ 2166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7687" h="814387">
                  <a:moveTo>
                    <a:pt x="102394" y="216693"/>
                  </a:moveTo>
                  <a:lnTo>
                    <a:pt x="35719" y="97631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4" y="0"/>
                  </a:lnTo>
                  <a:lnTo>
                    <a:pt x="76200" y="23812"/>
                  </a:lnTo>
                  <a:lnTo>
                    <a:pt x="200025" y="102393"/>
                  </a:lnTo>
                  <a:lnTo>
                    <a:pt x="400050" y="233362"/>
                  </a:lnTo>
                  <a:lnTo>
                    <a:pt x="450056" y="271462"/>
                  </a:lnTo>
                  <a:lnTo>
                    <a:pt x="461962" y="285750"/>
                  </a:lnTo>
                  <a:lnTo>
                    <a:pt x="481012" y="326231"/>
                  </a:lnTo>
                  <a:lnTo>
                    <a:pt x="511969" y="407193"/>
                  </a:lnTo>
                  <a:lnTo>
                    <a:pt x="528637" y="466725"/>
                  </a:lnTo>
                  <a:lnTo>
                    <a:pt x="542925" y="533400"/>
                  </a:lnTo>
                  <a:lnTo>
                    <a:pt x="547687" y="604837"/>
                  </a:lnTo>
                  <a:lnTo>
                    <a:pt x="547687" y="671512"/>
                  </a:lnTo>
                  <a:lnTo>
                    <a:pt x="547687" y="731043"/>
                  </a:lnTo>
                  <a:lnTo>
                    <a:pt x="545306" y="757237"/>
                  </a:lnTo>
                  <a:lnTo>
                    <a:pt x="533400" y="781050"/>
                  </a:lnTo>
                  <a:lnTo>
                    <a:pt x="509587" y="802481"/>
                  </a:lnTo>
                  <a:lnTo>
                    <a:pt x="483394" y="812006"/>
                  </a:lnTo>
                  <a:lnTo>
                    <a:pt x="461962" y="814387"/>
                  </a:lnTo>
                  <a:lnTo>
                    <a:pt x="435769" y="804862"/>
                  </a:lnTo>
                  <a:lnTo>
                    <a:pt x="411956" y="792956"/>
                  </a:lnTo>
                  <a:lnTo>
                    <a:pt x="378619" y="762000"/>
                  </a:lnTo>
                  <a:lnTo>
                    <a:pt x="357187" y="726281"/>
                  </a:lnTo>
                  <a:lnTo>
                    <a:pt x="309562" y="616743"/>
                  </a:lnTo>
                  <a:lnTo>
                    <a:pt x="261937" y="511968"/>
                  </a:lnTo>
                  <a:lnTo>
                    <a:pt x="219075" y="426243"/>
                  </a:lnTo>
                  <a:lnTo>
                    <a:pt x="102394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07">
              <a:extLst>
                <a:ext uri="{FF2B5EF4-FFF2-40B4-BE49-F238E27FC236}">
                  <a16:creationId xmlns:a16="http://schemas.microsoft.com/office/drawing/2014/main" id="{760D3F32-38B4-42C5-BB0C-90EEEDC75DB3}"/>
                </a:ext>
              </a:extLst>
            </p:cNvPr>
            <p:cNvSpPr/>
            <p:nvPr/>
          </p:nvSpPr>
          <p:spPr>
            <a:xfrm rot="16200000">
              <a:off x="2492375" y="4738688"/>
              <a:ext cx="2173287" cy="369888"/>
            </a:xfrm>
            <a:custGeom>
              <a:avLst/>
              <a:gdLst>
                <a:gd name="connsiteX0" fmla="*/ 976312 w 2174081"/>
                <a:gd name="connsiteY0" fmla="*/ 92868 h 369093"/>
                <a:gd name="connsiteX1" fmla="*/ 1450181 w 2174081"/>
                <a:gd name="connsiteY1" fmla="*/ 107156 h 369093"/>
                <a:gd name="connsiteX2" fmla="*/ 1957387 w 2174081"/>
                <a:gd name="connsiteY2" fmla="*/ 121443 h 369093"/>
                <a:gd name="connsiteX3" fmla="*/ 1997868 w 2174081"/>
                <a:gd name="connsiteY3" fmla="*/ 121443 h 369093"/>
                <a:gd name="connsiteX4" fmla="*/ 2021681 w 2174081"/>
                <a:gd name="connsiteY4" fmla="*/ 111918 h 369093"/>
                <a:gd name="connsiteX5" fmla="*/ 2055018 w 2174081"/>
                <a:gd name="connsiteY5" fmla="*/ 80962 h 369093"/>
                <a:gd name="connsiteX6" fmla="*/ 2097881 w 2174081"/>
                <a:gd name="connsiteY6" fmla="*/ 0 h 369093"/>
                <a:gd name="connsiteX7" fmla="*/ 2174081 w 2174081"/>
                <a:gd name="connsiteY7" fmla="*/ 252412 h 369093"/>
                <a:gd name="connsiteX8" fmla="*/ 2119312 w 2174081"/>
                <a:gd name="connsiteY8" fmla="*/ 326231 h 369093"/>
                <a:gd name="connsiteX9" fmla="*/ 2095500 w 2174081"/>
                <a:gd name="connsiteY9" fmla="*/ 352425 h 369093"/>
                <a:gd name="connsiteX10" fmla="*/ 2078831 w 2174081"/>
                <a:gd name="connsiteY10" fmla="*/ 364331 h 369093"/>
                <a:gd name="connsiteX11" fmla="*/ 2064543 w 2174081"/>
                <a:gd name="connsiteY11" fmla="*/ 369093 h 369093"/>
                <a:gd name="connsiteX12" fmla="*/ 2016918 w 2174081"/>
                <a:gd name="connsiteY12" fmla="*/ 361950 h 369093"/>
                <a:gd name="connsiteX13" fmla="*/ 1835943 w 2174081"/>
                <a:gd name="connsiteY13" fmla="*/ 342900 h 369093"/>
                <a:gd name="connsiteX14" fmla="*/ 1624012 w 2174081"/>
                <a:gd name="connsiteY14" fmla="*/ 326231 h 369093"/>
                <a:gd name="connsiteX15" fmla="*/ 1373981 w 2174081"/>
                <a:gd name="connsiteY15" fmla="*/ 319087 h 369093"/>
                <a:gd name="connsiteX16" fmla="*/ 1107281 w 2174081"/>
                <a:gd name="connsiteY16" fmla="*/ 321468 h 369093"/>
                <a:gd name="connsiteX17" fmla="*/ 866775 w 2174081"/>
                <a:gd name="connsiteY17" fmla="*/ 326231 h 369093"/>
                <a:gd name="connsiteX18" fmla="*/ 647700 w 2174081"/>
                <a:gd name="connsiteY18" fmla="*/ 330993 h 369093"/>
                <a:gd name="connsiteX19" fmla="*/ 526256 w 2174081"/>
                <a:gd name="connsiteY19" fmla="*/ 330993 h 369093"/>
                <a:gd name="connsiteX20" fmla="*/ 369093 w 2174081"/>
                <a:gd name="connsiteY20" fmla="*/ 326231 h 369093"/>
                <a:gd name="connsiteX21" fmla="*/ 209550 w 2174081"/>
                <a:gd name="connsiteY21" fmla="*/ 314325 h 369093"/>
                <a:gd name="connsiteX22" fmla="*/ 64293 w 2174081"/>
                <a:gd name="connsiteY22" fmla="*/ 292893 h 369093"/>
                <a:gd name="connsiteX23" fmla="*/ 21431 w 2174081"/>
                <a:gd name="connsiteY23" fmla="*/ 283368 h 369093"/>
                <a:gd name="connsiteX24" fmla="*/ 14287 w 2174081"/>
                <a:gd name="connsiteY24" fmla="*/ 276225 h 369093"/>
                <a:gd name="connsiteX25" fmla="*/ 4762 w 2174081"/>
                <a:gd name="connsiteY25" fmla="*/ 252412 h 369093"/>
                <a:gd name="connsiteX26" fmla="*/ 0 w 2174081"/>
                <a:gd name="connsiteY26" fmla="*/ 207168 h 369093"/>
                <a:gd name="connsiteX27" fmla="*/ 2381 w 2174081"/>
                <a:gd name="connsiteY27" fmla="*/ 164306 h 369093"/>
                <a:gd name="connsiteX28" fmla="*/ 11906 w 2174081"/>
                <a:gd name="connsiteY28" fmla="*/ 135731 h 369093"/>
                <a:gd name="connsiteX29" fmla="*/ 33337 w 2174081"/>
                <a:gd name="connsiteY29" fmla="*/ 107156 h 369093"/>
                <a:gd name="connsiteX30" fmla="*/ 57150 w 2174081"/>
                <a:gd name="connsiteY30" fmla="*/ 88106 h 369093"/>
                <a:gd name="connsiteX31" fmla="*/ 107156 w 2174081"/>
                <a:gd name="connsiteY31" fmla="*/ 69056 h 369093"/>
                <a:gd name="connsiteX32" fmla="*/ 159543 w 2174081"/>
                <a:gd name="connsiteY32" fmla="*/ 52387 h 369093"/>
                <a:gd name="connsiteX33" fmla="*/ 235743 w 2174081"/>
                <a:gd name="connsiteY33" fmla="*/ 40481 h 369093"/>
                <a:gd name="connsiteX34" fmla="*/ 300037 w 2174081"/>
                <a:gd name="connsiteY34" fmla="*/ 33337 h 369093"/>
                <a:gd name="connsiteX35" fmla="*/ 333375 w 2174081"/>
                <a:gd name="connsiteY35" fmla="*/ 33337 h 369093"/>
                <a:gd name="connsiteX36" fmla="*/ 392906 w 2174081"/>
                <a:gd name="connsiteY36" fmla="*/ 42862 h 369093"/>
                <a:gd name="connsiteX37" fmla="*/ 557212 w 2174081"/>
                <a:gd name="connsiteY37" fmla="*/ 66675 h 369093"/>
                <a:gd name="connsiteX38" fmla="*/ 690562 w 2174081"/>
                <a:gd name="connsiteY38" fmla="*/ 78581 h 369093"/>
                <a:gd name="connsiteX39" fmla="*/ 976312 w 2174081"/>
                <a:gd name="connsiteY39" fmla="*/ 92868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74081" h="369093">
                  <a:moveTo>
                    <a:pt x="976312" y="92868"/>
                  </a:moveTo>
                  <a:lnTo>
                    <a:pt x="1450181" y="107156"/>
                  </a:lnTo>
                  <a:lnTo>
                    <a:pt x="1957387" y="121443"/>
                  </a:lnTo>
                  <a:lnTo>
                    <a:pt x="1997868" y="121443"/>
                  </a:lnTo>
                  <a:lnTo>
                    <a:pt x="2021681" y="111918"/>
                  </a:lnTo>
                  <a:lnTo>
                    <a:pt x="2055018" y="80962"/>
                  </a:lnTo>
                  <a:lnTo>
                    <a:pt x="2097881" y="0"/>
                  </a:lnTo>
                  <a:lnTo>
                    <a:pt x="2174081" y="252412"/>
                  </a:lnTo>
                  <a:lnTo>
                    <a:pt x="2119312" y="326231"/>
                  </a:lnTo>
                  <a:lnTo>
                    <a:pt x="2095500" y="352425"/>
                  </a:lnTo>
                  <a:lnTo>
                    <a:pt x="2078831" y="364331"/>
                  </a:lnTo>
                  <a:lnTo>
                    <a:pt x="2064543" y="369093"/>
                  </a:lnTo>
                  <a:lnTo>
                    <a:pt x="2016918" y="361950"/>
                  </a:lnTo>
                  <a:lnTo>
                    <a:pt x="1835943" y="342900"/>
                  </a:lnTo>
                  <a:lnTo>
                    <a:pt x="1624012" y="326231"/>
                  </a:lnTo>
                  <a:lnTo>
                    <a:pt x="1373981" y="319087"/>
                  </a:lnTo>
                  <a:lnTo>
                    <a:pt x="1107281" y="321468"/>
                  </a:lnTo>
                  <a:lnTo>
                    <a:pt x="866775" y="326231"/>
                  </a:lnTo>
                  <a:lnTo>
                    <a:pt x="647700" y="330993"/>
                  </a:lnTo>
                  <a:lnTo>
                    <a:pt x="526256" y="330993"/>
                  </a:lnTo>
                  <a:lnTo>
                    <a:pt x="369093" y="326231"/>
                  </a:lnTo>
                  <a:lnTo>
                    <a:pt x="209550" y="314325"/>
                  </a:lnTo>
                  <a:lnTo>
                    <a:pt x="64293" y="292893"/>
                  </a:lnTo>
                  <a:lnTo>
                    <a:pt x="21431" y="283368"/>
                  </a:lnTo>
                  <a:lnTo>
                    <a:pt x="14287" y="276225"/>
                  </a:lnTo>
                  <a:lnTo>
                    <a:pt x="4762" y="252412"/>
                  </a:lnTo>
                  <a:lnTo>
                    <a:pt x="0" y="207168"/>
                  </a:lnTo>
                  <a:lnTo>
                    <a:pt x="2381" y="164306"/>
                  </a:lnTo>
                  <a:lnTo>
                    <a:pt x="11906" y="135731"/>
                  </a:lnTo>
                  <a:lnTo>
                    <a:pt x="33337" y="107156"/>
                  </a:lnTo>
                  <a:lnTo>
                    <a:pt x="57150" y="88106"/>
                  </a:lnTo>
                  <a:lnTo>
                    <a:pt x="107156" y="69056"/>
                  </a:lnTo>
                  <a:lnTo>
                    <a:pt x="159543" y="52387"/>
                  </a:lnTo>
                  <a:lnTo>
                    <a:pt x="235743" y="40481"/>
                  </a:lnTo>
                  <a:lnTo>
                    <a:pt x="300037" y="33337"/>
                  </a:lnTo>
                  <a:lnTo>
                    <a:pt x="333375" y="33337"/>
                  </a:lnTo>
                  <a:lnTo>
                    <a:pt x="392906" y="42862"/>
                  </a:lnTo>
                  <a:lnTo>
                    <a:pt x="557212" y="66675"/>
                  </a:lnTo>
                  <a:lnTo>
                    <a:pt x="690562" y="78581"/>
                  </a:lnTo>
                  <a:lnTo>
                    <a:pt x="976312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08">
              <a:extLst>
                <a:ext uri="{FF2B5EF4-FFF2-40B4-BE49-F238E27FC236}">
                  <a16:creationId xmlns:a16="http://schemas.microsoft.com/office/drawing/2014/main" id="{7BDBB8A1-D34D-4F22-B4BB-BA9E2B552141}"/>
                </a:ext>
              </a:extLst>
            </p:cNvPr>
            <p:cNvSpPr/>
            <p:nvPr/>
          </p:nvSpPr>
          <p:spPr>
            <a:xfrm rot="16200000">
              <a:off x="3051175" y="3952875"/>
              <a:ext cx="3300413" cy="354013"/>
            </a:xfrm>
            <a:custGeom>
              <a:avLst/>
              <a:gdLst>
                <a:gd name="connsiteX0" fmla="*/ 1823357 w 3301092"/>
                <a:gd name="connsiteY0" fmla="*/ 334735 h 353785"/>
                <a:gd name="connsiteX1" fmla="*/ 1447800 w 3301092"/>
                <a:gd name="connsiteY1" fmla="*/ 329293 h 353785"/>
                <a:gd name="connsiteX2" fmla="*/ 1064078 w 3301092"/>
                <a:gd name="connsiteY2" fmla="*/ 323850 h 353785"/>
                <a:gd name="connsiteX3" fmla="*/ 767442 w 3301092"/>
                <a:gd name="connsiteY3" fmla="*/ 318407 h 353785"/>
                <a:gd name="connsiteX4" fmla="*/ 495300 w 3301092"/>
                <a:gd name="connsiteY4" fmla="*/ 312964 h 353785"/>
                <a:gd name="connsiteX5" fmla="*/ 236764 w 3301092"/>
                <a:gd name="connsiteY5" fmla="*/ 307521 h 353785"/>
                <a:gd name="connsiteX6" fmla="*/ 160564 w 3301092"/>
                <a:gd name="connsiteY6" fmla="*/ 304800 h 353785"/>
                <a:gd name="connsiteX7" fmla="*/ 106135 w 3301092"/>
                <a:gd name="connsiteY7" fmla="*/ 296635 h 353785"/>
                <a:gd name="connsiteX8" fmla="*/ 51707 w 3301092"/>
                <a:gd name="connsiteY8" fmla="*/ 277585 h 353785"/>
                <a:gd name="connsiteX9" fmla="*/ 27214 w 3301092"/>
                <a:gd name="connsiteY9" fmla="*/ 263978 h 353785"/>
                <a:gd name="connsiteX10" fmla="*/ 10885 w 3301092"/>
                <a:gd name="connsiteY10" fmla="*/ 242207 h 353785"/>
                <a:gd name="connsiteX11" fmla="*/ 0 w 3301092"/>
                <a:gd name="connsiteY11" fmla="*/ 209550 h 353785"/>
                <a:gd name="connsiteX12" fmla="*/ 0 w 3301092"/>
                <a:gd name="connsiteY12" fmla="*/ 174171 h 353785"/>
                <a:gd name="connsiteX13" fmla="*/ 8164 w 3301092"/>
                <a:gd name="connsiteY13" fmla="*/ 138793 h 353785"/>
                <a:gd name="connsiteX14" fmla="*/ 21771 w 3301092"/>
                <a:gd name="connsiteY14" fmla="*/ 114300 h 353785"/>
                <a:gd name="connsiteX15" fmla="*/ 46264 w 3301092"/>
                <a:gd name="connsiteY15" fmla="*/ 92528 h 353785"/>
                <a:gd name="connsiteX16" fmla="*/ 81642 w 3301092"/>
                <a:gd name="connsiteY16" fmla="*/ 73478 h 353785"/>
                <a:gd name="connsiteX17" fmla="*/ 146957 w 3301092"/>
                <a:gd name="connsiteY17" fmla="*/ 46264 h 353785"/>
                <a:gd name="connsiteX18" fmla="*/ 253092 w 3301092"/>
                <a:gd name="connsiteY18" fmla="*/ 19050 h 353785"/>
                <a:gd name="connsiteX19" fmla="*/ 364671 w 3301092"/>
                <a:gd name="connsiteY19" fmla="*/ 0 h 353785"/>
                <a:gd name="connsiteX20" fmla="*/ 402771 w 3301092"/>
                <a:gd name="connsiteY20" fmla="*/ 2721 h 353785"/>
                <a:gd name="connsiteX21" fmla="*/ 595992 w 3301092"/>
                <a:gd name="connsiteY21" fmla="*/ 24493 h 353785"/>
                <a:gd name="connsiteX22" fmla="*/ 914400 w 3301092"/>
                <a:gd name="connsiteY22" fmla="*/ 46264 h 353785"/>
                <a:gd name="connsiteX23" fmla="*/ 1276350 w 3301092"/>
                <a:gd name="connsiteY23" fmla="*/ 73478 h 353785"/>
                <a:gd name="connsiteX24" fmla="*/ 1706335 w 3301092"/>
                <a:gd name="connsiteY24" fmla="*/ 100693 h 353785"/>
                <a:gd name="connsiteX25" fmla="*/ 2057400 w 3301092"/>
                <a:gd name="connsiteY25" fmla="*/ 117021 h 353785"/>
                <a:gd name="connsiteX26" fmla="*/ 2383971 w 3301092"/>
                <a:gd name="connsiteY26" fmla="*/ 122464 h 353785"/>
                <a:gd name="connsiteX27" fmla="*/ 2680607 w 3301092"/>
                <a:gd name="connsiteY27" fmla="*/ 130628 h 353785"/>
                <a:gd name="connsiteX28" fmla="*/ 2974521 w 3301092"/>
                <a:gd name="connsiteY28" fmla="*/ 127907 h 353785"/>
                <a:gd name="connsiteX29" fmla="*/ 3031671 w 3301092"/>
                <a:gd name="connsiteY29" fmla="*/ 125185 h 353785"/>
                <a:gd name="connsiteX30" fmla="*/ 3096985 w 3301092"/>
                <a:gd name="connsiteY30" fmla="*/ 114300 h 353785"/>
                <a:gd name="connsiteX31" fmla="*/ 3143250 w 3301092"/>
                <a:gd name="connsiteY31" fmla="*/ 100693 h 353785"/>
                <a:gd name="connsiteX32" fmla="*/ 3184071 w 3301092"/>
                <a:gd name="connsiteY32" fmla="*/ 81643 h 353785"/>
                <a:gd name="connsiteX33" fmla="*/ 3216728 w 3301092"/>
                <a:gd name="connsiteY33" fmla="*/ 54428 h 353785"/>
                <a:gd name="connsiteX34" fmla="*/ 3235778 w 3301092"/>
                <a:gd name="connsiteY34" fmla="*/ 32657 h 353785"/>
                <a:gd name="connsiteX35" fmla="*/ 3246664 w 3301092"/>
                <a:gd name="connsiteY35" fmla="*/ 21771 h 353785"/>
                <a:gd name="connsiteX36" fmla="*/ 3268435 w 3301092"/>
                <a:gd name="connsiteY36" fmla="*/ 8164 h 353785"/>
                <a:gd name="connsiteX37" fmla="*/ 3287485 w 3301092"/>
                <a:gd name="connsiteY37" fmla="*/ 2721 h 353785"/>
                <a:gd name="connsiteX38" fmla="*/ 3298371 w 3301092"/>
                <a:gd name="connsiteY38" fmla="*/ 8164 h 353785"/>
                <a:gd name="connsiteX39" fmla="*/ 3301092 w 3301092"/>
                <a:gd name="connsiteY39" fmla="*/ 16328 h 353785"/>
                <a:gd name="connsiteX40" fmla="*/ 3292928 w 3301092"/>
                <a:gd name="connsiteY40" fmla="*/ 43543 h 353785"/>
                <a:gd name="connsiteX41" fmla="*/ 3276600 w 3301092"/>
                <a:gd name="connsiteY41" fmla="*/ 103414 h 353785"/>
                <a:gd name="connsiteX42" fmla="*/ 3241221 w 3301092"/>
                <a:gd name="connsiteY42" fmla="*/ 182335 h 353785"/>
                <a:gd name="connsiteX43" fmla="*/ 3192235 w 3301092"/>
                <a:gd name="connsiteY43" fmla="*/ 266700 h 353785"/>
                <a:gd name="connsiteX44" fmla="*/ 3058885 w 3301092"/>
                <a:gd name="connsiteY44" fmla="*/ 353785 h 353785"/>
                <a:gd name="connsiteX45" fmla="*/ 2898321 w 3301092"/>
                <a:gd name="connsiteY45" fmla="*/ 353785 h 353785"/>
                <a:gd name="connsiteX46" fmla="*/ 2541814 w 3301092"/>
                <a:gd name="connsiteY46" fmla="*/ 345621 h 353785"/>
                <a:gd name="connsiteX47" fmla="*/ 2038350 w 3301092"/>
                <a:gd name="connsiteY47" fmla="*/ 337457 h 353785"/>
                <a:gd name="connsiteX48" fmla="*/ 1823357 w 3301092"/>
                <a:gd name="connsiteY48" fmla="*/ 334735 h 3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01092" h="353785">
                  <a:moveTo>
                    <a:pt x="1823357" y="334735"/>
                  </a:moveTo>
                  <a:lnTo>
                    <a:pt x="1447800" y="329293"/>
                  </a:lnTo>
                  <a:lnTo>
                    <a:pt x="1064078" y="323850"/>
                  </a:lnTo>
                  <a:lnTo>
                    <a:pt x="767442" y="318407"/>
                  </a:lnTo>
                  <a:lnTo>
                    <a:pt x="495300" y="312964"/>
                  </a:lnTo>
                  <a:lnTo>
                    <a:pt x="236764" y="307521"/>
                  </a:lnTo>
                  <a:lnTo>
                    <a:pt x="160564" y="304800"/>
                  </a:lnTo>
                  <a:lnTo>
                    <a:pt x="106135" y="296635"/>
                  </a:lnTo>
                  <a:lnTo>
                    <a:pt x="51707" y="277585"/>
                  </a:lnTo>
                  <a:lnTo>
                    <a:pt x="27214" y="263978"/>
                  </a:lnTo>
                  <a:lnTo>
                    <a:pt x="10885" y="242207"/>
                  </a:lnTo>
                  <a:lnTo>
                    <a:pt x="0" y="209550"/>
                  </a:lnTo>
                  <a:lnTo>
                    <a:pt x="0" y="174171"/>
                  </a:lnTo>
                  <a:lnTo>
                    <a:pt x="8164" y="138793"/>
                  </a:lnTo>
                  <a:lnTo>
                    <a:pt x="21771" y="114300"/>
                  </a:lnTo>
                  <a:lnTo>
                    <a:pt x="46264" y="92528"/>
                  </a:lnTo>
                  <a:lnTo>
                    <a:pt x="81642" y="73478"/>
                  </a:lnTo>
                  <a:lnTo>
                    <a:pt x="146957" y="46264"/>
                  </a:lnTo>
                  <a:lnTo>
                    <a:pt x="253092" y="19050"/>
                  </a:lnTo>
                  <a:lnTo>
                    <a:pt x="364671" y="0"/>
                  </a:lnTo>
                  <a:lnTo>
                    <a:pt x="402771" y="2721"/>
                  </a:lnTo>
                  <a:lnTo>
                    <a:pt x="595992" y="24493"/>
                  </a:lnTo>
                  <a:lnTo>
                    <a:pt x="914400" y="46264"/>
                  </a:lnTo>
                  <a:lnTo>
                    <a:pt x="1276350" y="73478"/>
                  </a:lnTo>
                  <a:lnTo>
                    <a:pt x="1706335" y="100693"/>
                  </a:lnTo>
                  <a:lnTo>
                    <a:pt x="2057400" y="117021"/>
                  </a:lnTo>
                  <a:lnTo>
                    <a:pt x="2383971" y="122464"/>
                  </a:lnTo>
                  <a:lnTo>
                    <a:pt x="2680607" y="130628"/>
                  </a:lnTo>
                  <a:lnTo>
                    <a:pt x="2974521" y="127907"/>
                  </a:lnTo>
                  <a:lnTo>
                    <a:pt x="3031671" y="125185"/>
                  </a:lnTo>
                  <a:lnTo>
                    <a:pt x="3096985" y="114300"/>
                  </a:lnTo>
                  <a:lnTo>
                    <a:pt x="3143250" y="100693"/>
                  </a:lnTo>
                  <a:lnTo>
                    <a:pt x="3184071" y="81643"/>
                  </a:lnTo>
                  <a:lnTo>
                    <a:pt x="3216728" y="54428"/>
                  </a:lnTo>
                  <a:lnTo>
                    <a:pt x="3235778" y="32657"/>
                  </a:lnTo>
                  <a:lnTo>
                    <a:pt x="3246664" y="21771"/>
                  </a:lnTo>
                  <a:lnTo>
                    <a:pt x="3268435" y="8164"/>
                  </a:lnTo>
                  <a:lnTo>
                    <a:pt x="3287485" y="2721"/>
                  </a:lnTo>
                  <a:lnTo>
                    <a:pt x="3298371" y="8164"/>
                  </a:lnTo>
                  <a:lnTo>
                    <a:pt x="3301092" y="16328"/>
                  </a:lnTo>
                  <a:lnTo>
                    <a:pt x="3292928" y="43543"/>
                  </a:lnTo>
                  <a:lnTo>
                    <a:pt x="3276600" y="103414"/>
                  </a:lnTo>
                  <a:lnTo>
                    <a:pt x="3241221" y="182335"/>
                  </a:lnTo>
                  <a:lnTo>
                    <a:pt x="3192235" y="266700"/>
                  </a:lnTo>
                  <a:lnTo>
                    <a:pt x="3058885" y="353785"/>
                  </a:lnTo>
                  <a:lnTo>
                    <a:pt x="2898321" y="353785"/>
                  </a:lnTo>
                  <a:lnTo>
                    <a:pt x="2541814" y="345621"/>
                  </a:lnTo>
                  <a:lnTo>
                    <a:pt x="2038350" y="337457"/>
                  </a:lnTo>
                  <a:lnTo>
                    <a:pt x="1823357" y="334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09">
              <a:extLst>
                <a:ext uri="{FF2B5EF4-FFF2-40B4-BE49-F238E27FC236}">
                  <a16:creationId xmlns:a16="http://schemas.microsoft.com/office/drawing/2014/main" id="{0A8C46AA-4E6C-4BB3-AFC9-BF74463D5736}"/>
                </a:ext>
              </a:extLst>
            </p:cNvPr>
            <p:cNvSpPr/>
            <p:nvPr/>
          </p:nvSpPr>
          <p:spPr>
            <a:xfrm rot="16200000">
              <a:off x="4077494" y="2963069"/>
              <a:ext cx="3671888" cy="2374900"/>
            </a:xfrm>
            <a:custGeom>
              <a:avLst/>
              <a:gdLst>
                <a:gd name="connsiteX0" fmla="*/ 3276096 w 3672740"/>
                <a:gd name="connsiteY0" fmla="*/ 620702 h 2373807"/>
                <a:gd name="connsiteX1" fmla="*/ 3263985 w 3672740"/>
                <a:gd name="connsiteY1" fmla="*/ 493534 h 2373807"/>
                <a:gd name="connsiteX2" fmla="*/ 3257929 w 3672740"/>
                <a:gd name="connsiteY2" fmla="*/ 408755 h 2373807"/>
                <a:gd name="connsiteX3" fmla="*/ 3251873 w 3672740"/>
                <a:gd name="connsiteY3" fmla="*/ 269476 h 2373807"/>
                <a:gd name="connsiteX4" fmla="*/ 3245818 w 3672740"/>
                <a:gd name="connsiteY4" fmla="*/ 51473 h 2373807"/>
                <a:gd name="connsiteX5" fmla="*/ 3400236 w 3672740"/>
                <a:gd name="connsiteY5" fmla="*/ 0 h 2373807"/>
                <a:gd name="connsiteX6" fmla="*/ 3400236 w 3672740"/>
                <a:gd name="connsiteY6" fmla="*/ 109002 h 2373807"/>
                <a:gd name="connsiteX7" fmla="*/ 3403264 w 3672740"/>
                <a:gd name="connsiteY7" fmla="*/ 221031 h 2373807"/>
                <a:gd name="connsiteX8" fmla="*/ 3409320 w 3672740"/>
                <a:gd name="connsiteY8" fmla="*/ 308838 h 2373807"/>
                <a:gd name="connsiteX9" fmla="*/ 3427487 w 3672740"/>
                <a:gd name="connsiteY9" fmla="*/ 487479 h 2373807"/>
                <a:gd name="connsiteX10" fmla="*/ 3457765 w 3672740"/>
                <a:gd name="connsiteY10" fmla="*/ 732732 h 2373807"/>
                <a:gd name="connsiteX11" fmla="*/ 3475932 w 3672740"/>
                <a:gd name="connsiteY11" fmla="*/ 872011 h 2373807"/>
                <a:gd name="connsiteX12" fmla="*/ 3500154 w 3672740"/>
                <a:gd name="connsiteY12" fmla="*/ 1150570 h 2373807"/>
                <a:gd name="connsiteX13" fmla="*/ 3533460 w 3672740"/>
                <a:gd name="connsiteY13" fmla="*/ 1374628 h 2373807"/>
                <a:gd name="connsiteX14" fmla="*/ 3563738 w 3672740"/>
                <a:gd name="connsiteY14" fmla="*/ 1613826 h 2373807"/>
                <a:gd name="connsiteX15" fmla="*/ 3584933 w 3672740"/>
                <a:gd name="connsiteY15" fmla="*/ 1744022 h 2373807"/>
                <a:gd name="connsiteX16" fmla="*/ 3612183 w 3672740"/>
                <a:gd name="connsiteY16" fmla="*/ 1871190 h 2373807"/>
                <a:gd name="connsiteX17" fmla="*/ 3636406 w 3672740"/>
                <a:gd name="connsiteY17" fmla="*/ 1937802 h 2373807"/>
                <a:gd name="connsiteX18" fmla="*/ 3657600 w 3672740"/>
                <a:gd name="connsiteY18" fmla="*/ 2010469 h 2373807"/>
                <a:gd name="connsiteX19" fmla="*/ 3669712 w 3672740"/>
                <a:gd name="connsiteY19" fmla="*/ 2061942 h 2373807"/>
                <a:gd name="connsiteX20" fmla="*/ 3672740 w 3672740"/>
                <a:gd name="connsiteY20" fmla="*/ 2086165 h 2373807"/>
                <a:gd name="connsiteX21" fmla="*/ 3654573 w 3672740"/>
                <a:gd name="connsiteY21" fmla="*/ 2119471 h 2373807"/>
                <a:gd name="connsiteX22" fmla="*/ 3575849 w 3672740"/>
                <a:gd name="connsiteY22" fmla="*/ 2222416 h 2373807"/>
                <a:gd name="connsiteX23" fmla="*/ 3512265 w 3672740"/>
                <a:gd name="connsiteY23" fmla="*/ 2307195 h 2373807"/>
                <a:gd name="connsiteX24" fmla="*/ 3478959 w 3672740"/>
                <a:gd name="connsiteY24" fmla="*/ 2352612 h 2373807"/>
                <a:gd name="connsiteX25" fmla="*/ 3469876 w 3672740"/>
                <a:gd name="connsiteY25" fmla="*/ 2367751 h 2373807"/>
                <a:gd name="connsiteX26" fmla="*/ 3451709 w 3672740"/>
                <a:gd name="connsiteY26" fmla="*/ 2373807 h 2373807"/>
                <a:gd name="connsiteX27" fmla="*/ 3388125 w 3672740"/>
                <a:gd name="connsiteY27" fmla="*/ 2355640 h 2373807"/>
                <a:gd name="connsiteX28" fmla="*/ 3303346 w 3672740"/>
                <a:gd name="connsiteY28" fmla="*/ 2322334 h 2373807"/>
                <a:gd name="connsiteX29" fmla="*/ 3245818 w 3672740"/>
                <a:gd name="connsiteY29" fmla="*/ 2310223 h 2373807"/>
                <a:gd name="connsiteX30" fmla="*/ 3121677 w 3672740"/>
                <a:gd name="connsiteY30" fmla="*/ 2295084 h 2373807"/>
                <a:gd name="connsiteX31" fmla="*/ 2758340 w 3672740"/>
                <a:gd name="connsiteY31" fmla="*/ 2295084 h 2373807"/>
                <a:gd name="connsiteX32" fmla="*/ 2234528 w 3672740"/>
                <a:gd name="connsiteY32" fmla="*/ 2295084 h 2373807"/>
                <a:gd name="connsiteX33" fmla="*/ 1780355 w 3672740"/>
                <a:gd name="connsiteY33" fmla="*/ 2295084 h 2373807"/>
                <a:gd name="connsiteX34" fmla="*/ 1356461 w 3672740"/>
                <a:gd name="connsiteY34" fmla="*/ 2295084 h 2373807"/>
                <a:gd name="connsiteX35" fmla="*/ 1086986 w 3672740"/>
                <a:gd name="connsiteY35" fmla="*/ 2295084 h 2373807"/>
                <a:gd name="connsiteX36" fmla="*/ 929540 w 3672740"/>
                <a:gd name="connsiteY36" fmla="*/ 2295084 h 2373807"/>
                <a:gd name="connsiteX37" fmla="*/ 829622 w 3672740"/>
                <a:gd name="connsiteY37" fmla="*/ 2301140 h 2373807"/>
                <a:gd name="connsiteX38" fmla="*/ 684287 w 3672740"/>
                <a:gd name="connsiteY38" fmla="*/ 2313251 h 2373807"/>
                <a:gd name="connsiteX39" fmla="*/ 535924 w 3672740"/>
                <a:gd name="connsiteY39" fmla="*/ 2334445 h 2373807"/>
                <a:gd name="connsiteX40" fmla="*/ 490506 w 3672740"/>
                <a:gd name="connsiteY40" fmla="*/ 2337473 h 2373807"/>
                <a:gd name="connsiteX41" fmla="*/ 429950 w 3672740"/>
                <a:gd name="connsiteY41" fmla="*/ 2325362 h 2373807"/>
                <a:gd name="connsiteX42" fmla="*/ 317921 w 3672740"/>
                <a:gd name="connsiteY42" fmla="*/ 2295084 h 2373807"/>
                <a:gd name="connsiteX43" fmla="*/ 224059 w 3672740"/>
                <a:gd name="connsiteY43" fmla="*/ 2261778 h 2373807"/>
                <a:gd name="connsiteX44" fmla="*/ 172586 w 3672740"/>
                <a:gd name="connsiteY44" fmla="*/ 2237555 h 2373807"/>
                <a:gd name="connsiteX45" fmla="*/ 115057 w 3672740"/>
                <a:gd name="connsiteY45" fmla="*/ 2207277 h 2373807"/>
                <a:gd name="connsiteX46" fmla="*/ 63585 w 3672740"/>
                <a:gd name="connsiteY46" fmla="*/ 2170943 h 2373807"/>
                <a:gd name="connsiteX47" fmla="*/ 30279 w 3672740"/>
                <a:gd name="connsiteY47" fmla="*/ 2137638 h 2373807"/>
                <a:gd name="connsiteX48" fmla="*/ 9084 w 3672740"/>
                <a:gd name="connsiteY48" fmla="*/ 2110387 h 2373807"/>
                <a:gd name="connsiteX49" fmla="*/ 0 w 3672740"/>
                <a:gd name="connsiteY49" fmla="*/ 2086165 h 2373807"/>
                <a:gd name="connsiteX50" fmla="*/ 0 w 3672740"/>
                <a:gd name="connsiteY50" fmla="*/ 2074053 h 2373807"/>
                <a:gd name="connsiteX51" fmla="*/ 3028 w 3672740"/>
                <a:gd name="connsiteY51" fmla="*/ 2058914 h 2373807"/>
                <a:gd name="connsiteX52" fmla="*/ 21195 w 3672740"/>
                <a:gd name="connsiteY52" fmla="*/ 2037720 h 2373807"/>
                <a:gd name="connsiteX53" fmla="*/ 66612 w 3672740"/>
                <a:gd name="connsiteY53" fmla="*/ 2013497 h 2373807"/>
                <a:gd name="connsiteX54" fmla="*/ 608591 w 3672740"/>
                <a:gd name="connsiteY54" fmla="*/ 2071026 h 2373807"/>
                <a:gd name="connsiteX55" fmla="*/ 675203 w 3672740"/>
                <a:gd name="connsiteY55" fmla="*/ 2067998 h 2373807"/>
                <a:gd name="connsiteX56" fmla="*/ 1011291 w 3672740"/>
                <a:gd name="connsiteY56" fmla="*/ 2058914 h 2373807"/>
                <a:gd name="connsiteX57" fmla="*/ 1526019 w 3672740"/>
                <a:gd name="connsiteY57" fmla="*/ 2049831 h 2373807"/>
                <a:gd name="connsiteX58" fmla="*/ 1949913 w 3672740"/>
                <a:gd name="connsiteY58" fmla="*/ 2046803 h 2373807"/>
                <a:gd name="connsiteX59" fmla="*/ 2464642 w 3672740"/>
                <a:gd name="connsiteY59" fmla="*/ 2046803 h 2373807"/>
                <a:gd name="connsiteX60" fmla="*/ 2964231 w 3672740"/>
                <a:gd name="connsiteY60" fmla="*/ 2046803 h 2373807"/>
                <a:gd name="connsiteX61" fmla="*/ 3088371 w 3672740"/>
                <a:gd name="connsiteY61" fmla="*/ 2046803 h 2373807"/>
                <a:gd name="connsiteX62" fmla="*/ 3221595 w 3672740"/>
                <a:gd name="connsiteY62" fmla="*/ 2037720 h 2373807"/>
                <a:gd name="connsiteX63" fmla="*/ 3315457 w 3672740"/>
                <a:gd name="connsiteY63" fmla="*/ 2025608 h 2373807"/>
                <a:gd name="connsiteX64" fmla="*/ 3363902 w 3672740"/>
                <a:gd name="connsiteY64" fmla="*/ 2016525 h 2373807"/>
                <a:gd name="connsiteX65" fmla="*/ 3397208 w 3672740"/>
                <a:gd name="connsiteY65" fmla="*/ 1995330 h 2373807"/>
                <a:gd name="connsiteX66" fmla="*/ 3415375 w 3672740"/>
                <a:gd name="connsiteY66" fmla="*/ 1968080 h 2373807"/>
                <a:gd name="connsiteX67" fmla="*/ 3427487 w 3672740"/>
                <a:gd name="connsiteY67" fmla="*/ 1940830 h 2373807"/>
                <a:gd name="connsiteX68" fmla="*/ 3415375 w 3672740"/>
                <a:gd name="connsiteY68" fmla="*/ 1874218 h 2373807"/>
                <a:gd name="connsiteX69" fmla="*/ 3388125 w 3672740"/>
                <a:gd name="connsiteY69" fmla="*/ 1704660 h 2373807"/>
                <a:gd name="connsiteX70" fmla="*/ 3354819 w 3672740"/>
                <a:gd name="connsiteY70" fmla="*/ 1471518 h 2373807"/>
                <a:gd name="connsiteX71" fmla="*/ 3327569 w 3672740"/>
                <a:gd name="connsiteY71" fmla="*/ 1217182 h 2373807"/>
                <a:gd name="connsiteX72" fmla="*/ 3312430 w 3672740"/>
                <a:gd name="connsiteY72" fmla="*/ 1068819 h 2373807"/>
                <a:gd name="connsiteX73" fmla="*/ 3276096 w 3672740"/>
                <a:gd name="connsiteY73" fmla="*/ 620702 h 237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672740" h="2373807">
                  <a:moveTo>
                    <a:pt x="3276096" y="620702"/>
                  </a:moveTo>
                  <a:lnTo>
                    <a:pt x="3263985" y="493534"/>
                  </a:lnTo>
                  <a:lnTo>
                    <a:pt x="3257929" y="408755"/>
                  </a:lnTo>
                  <a:lnTo>
                    <a:pt x="3251873" y="269476"/>
                  </a:lnTo>
                  <a:lnTo>
                    <a:pt x="3245818" y="51473"/>
                  </a:lnTo>
                  <a:lnTo>
                    <a:pt x="3400236" y="0"/>
                  </a:lnTo>
                  <a:lnTo>
                    <a:pt x="3400236" y="109002"/>
                  </a:lnTo>
                  <a:cubicBezTo>
                    <a:pt x="3401245" y="146345"/>
                    <a:pt x="3402255" y="183688"/>
                    <a:pt x="3403264" y="221031"/>
                  </a:cubicBezTo>
                  <a:lnTo>
                    <a:pt x="3409320" y="308838"/>
                  </a:lnTo>
                  <a:lnTo>
                    <a:pt x="3427487" y="487479"/>
                  </a:lnTo>
                  <a:lnTo>
                    <a:pt x="3457765" y="732732"/>
                  </a:lnTo>
                  <a:lnTo>
                    <a:pt x="3475932" y="872011"/>
                  </a:lnTo>
                  <a:lnTo>
                    <a:pt x="3500154" y="1150570"/>
                  </a:lnTo>
                  <a:lnTo>
                    <a:pt x="3533460" y="1374628"/>
                  </a:lnTo>
                  <a:lnTo>
                    <a:pt x="3563738" y="1613826"/>
                  </a:lnTo>
                  <a:lnTo>
                    <a:pt x="3584933" y="1744022"/>
                  </a:lnTo>
                  <a:lnTo>
                    <a:pt x="3612183" y="1871190"/>
                  </a:lnTo>
                  <a:lnTo>
                    <a:pt x="3636406" y="1937802"/>
                  </a:lnTo>
                  <a:lnTo>
                    <a:pt x="3657600" y="2010469"/>
                  </a:lnTo>
                  <a:lnTo>
                    <a:pt x="3669712" y="2061942"/>
                  </a:lnTo>
                  <a:lnTo>
                    <a:pt x="3672740" y="2086165"/>
                  </a:lnTo>
                  <a:lnTo>
                    <a:pt x="3654573" y="2119471"/>
                  </a:lnTo>
                  <a:lnTo>
                    <a:pt x="3575849" y="2222416"/>
                  </a:lnTo>
                  <a:lnTo>
                    <a:pt x="3512265" y="2307195"/>
                  </a:lnTo>
                  <a:lnTo>
                    <a:pt x="3478959" y="2352612"/>
                  </a:lnTo>
                  <a:lnTo>
                    <a:pt x="3469876" y="2367751"/>
                  </a:lnTo>
                  <a:lnTo>
                    <a:pt x="3451709" y="2373807"/>
                  </a:lnTo>
                  <a:lnTo>
                    <a:pt x="3388125" y="2355640"/>
                  </a:lnTo>
                  <a:lnTo>
                    <a:pt x="3303346" y="2322334"/>
                  </a:lnTo>
                  <a:lnTo>
                    <a:pt x="3245818" y="2310223"/>
                  </a:lnTo>
                  <a:lnTo>
                    <a:pt x="3121677" y="2295084"/>
                  </a:lnTo>
                  <a:lnTo>
                    <a:pt x="2758340" y="2295084"/>
                  </a:lnTo>
                  <a:lnTo>
                    <a:pt x="2234528" y="2295084"/>
                  </a:lnTo>
                  <a:lnTo>
                    <a:pt x="1780355" y="2295084"/>
                  </a:lnTo>
                  <a:lnTo>
                    <a:pt x="1356461" y="2295084"/>
                  </a:lnTo>
                  <a:lnTo>
                    <a:pt x="1086986" y="2295084"/>
                  </a:lnTo>
                  <a:lnTo>
                    <a:pt x="929540" y="2295084"/>
                  </a:lnTo>
                  <a:lnTo>
                    <a:pt x="829622" y="2301140"/>
                  </a:lnTo>
                  <a:lnTo>
                    <a:pt x="684287" y="2313251"/>
                  </a:lnTo>
                  <a:lnTo>
                    <a:pt x="535924" y="2334445"/>
                  </a:lnTo>
                  <a:lnTo>
                    <a:pt x="490506" y="2337473"/>
                  </a:lnTo>
                  <a:lnTo>
                    <a:pt x="429950" y="2325362"/>
                  </a:lnTo>
                  <a:lnTo>
                    <a:pt x="317921" y="2295084"/>
                  </a:lnTo>
                  <a:lnTo>
                    <a:pt x="224059" y="2261778"/>
                  </a:lnTo>
                  <a:lnTo>
                    <a:pt x="172586" y="2237555"/>
                  </a:lnTo>
                  <a:lnTo>
                    <a:pt x="115057" y="2207277"/>
                  </a:lnTo>
                  <a:lnTo>
                    <a:pt x="63585" y="2170943"/>
                  </a:lnTo>
                  <a:lnTo>
                    <a:pt x="30279" y="2137638"/>
                  </a:lnTo>
                  <a:lnTo>
                    <a:pt x="9084" y="2110387"/>
                  </a:lnTo>
                  <a:lnTo>
                    <a:pt x="0" y="2086165"/>
                  </a:lnTo>
                  <a:lnTo>
                    <a:pt x="0" y="2074053"/>
                  </a:lnTo>
                  <a:lnTo>
                    <a:pt x="3028" y="2058914"/>
                  </a:lnTo>
                  <a:lnTo>
                    <a:pt x="21195" y="2037720"/>
                  </a:lnTo>
                  <a:lnTo>
                    <a:pt x="66612" y="2013497"/>
                  </a:lnTo>
                  <a:lnTo>
                    <a:pt x="608591" y="2071026"/>
                  </a:lnTo>
                  <a:lnTo>
                    <a:pt x="675203" y="2067998"/>
                  </a:lnTo>
                  <a:lnTo>
                    <a:pt x="1011291" y="2058914"/>
                  </a:lnTo>
                  <a:lnTo>
                    <a:pt x="1526019" y="2049831"/>
                  </a:lnTo>
                  <a:lnTo>
                    <a:pt x="1949913" y="2046803"/>
                  </a:lnTo>
                  <a:lnTo>
                    <a:pt x="2464642" y="2046803"/>
                  </a:lnTo>
                  <a:lnTo>
                    <a:pt x="2964231" y="2046803"/>
                  </a:lnTo>
                  <a:lnTo>
                    <a:pt x="3088371" y="2046803"/>
                  </a:lnTo>
                  <a:lnTo>
                    <a:pt x="3221595" y="2037720"/>
                  </a:lnTo>
                  <a:lnTo>
                    <a:pt x="3315457" y="2025608"/>
                  </a:lnTo>
                  <a:lnTo>
                    <a:pt x="3363902" y="2016525"/>
                  </a:lnTo>
                  <a:lnTo>
                    <a:pt x="3397208" y="1995330"/>
                  </a:lnTo>
                  <a:lnTo>
                    <a:pt x="3415375" y="1968080"/>
                  </a:lnTo>
                  <a:lnTo>
                    <a:pt x="3427487" y="1940830"/>
                  </a:lnTo>
                  <a:lnTo>
                    <a:pt x="3415375" y="1874218"/>
                  </a:lnTo>
                  <a:lnTo>
                    <a:pt x="3388125" y="1704660"/>
                  </a:lnTo>
                  <a:lnTo>
                    <a:pt x="3354819" y="1471518"/>
                  </a:lnTo>
                  <a:lnTo>
                    <a:pt x="3327569" y="1217182"/>
                  </a:lnTo>
                  <a:lnTo>
                    <a:pt x="3312430" y="1068819"/>
                  </a:lnTo>
                  <a:lnTo>
                    <a:pt x="3276096" y="62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0">
              <a:extLst>
                <a:ext uri="{FF2B5EF4-FFF2-40B4-BE49-F238E27FC236}">
                  <a16:creationId xmlns:a16="http://schemas.microsoft.com/office/drawing/2014/main" id="{50EA36A9-86DC-49AC-815A-1E50C9936551}"/>
                </a:ext>
              </a:extLst>
            </p:cNvPr>
            <p:cNvSpPr/>
            <p:nvPr/>
          </p:nvSpPr>
          <p:spPr>
            <a:xfrm rot="16200000">
              <a:off x="6045200" y="5229225"/>
              <a:ext cx="720725" cy="784225"/>
            </a:xfrm>
            <a:custGeom>
              <a:avLst/>
              <a:gdLst>
                <a:gd name="connsiteX0" fmla="*/ 647700 w 721518"/>
                <a:gd name="connsiteY0" fmla="*/ 230981 h 783431"/>
                <a:gd name="connsiteX1" fmla="*/ 578643 w 721518"/>
                <a:gd name="connsiteY1" fmla="*/ 461962 h 783431"/>
                <a:gd name="connsiteX2" fmla="*/ 540543 w 721518"/>
                <a:gd name="connsiteY2" fmla="*/ 581025 h 783431"/>
                <a:gd name="connsiteX3" fmla="*/ 516731 w 721518"/>
                <a:gd name="connsiteY3" fmla="*/ 657225 h 783431"/>
                <a:gd name="connsiteX4" fmla="*/ 509587 w 721518"/>
                <a:gd name="connsiteY4" fmla="*/ 688181 h 783431"/>
                <a:gd name="connsiteX5" fmla="*/ 509587 w 721518"/>
                <a:gd name="connsiteY5" fmla="*/ 707231 h 783431"/>
                <a:gd name="connsiteX6" fmla="*/ 516731 w 721518"/>
                <a:gd name="connsiteY6" fmla="*/ 735806 h 783431"/>
                <a:gd name="connsiteX7" fmla="*/ 531018 w 721518"/>
                <a:gd name="connsiteY7" fmla="*/ 754856 h 783431"/>
                <a:gd name="connsiteX8" fmla="*/ 557212 w 721518"/>
                <a:gd name="connsiteY8" fmla="*/ 769143 h 783431"/>
                <a:gd name="connsiteX9" fmla="*/ 592931 w 721518"/>
                <a:gd name="connsiteY9" fmla="*/ 781050 h 783431"/>
                <a:gd name="connsiteX10" fmla="*/ 664368 w 721518"/>
                <a:gd name="connsiteY10" fmla="*/ 783431 h 783431"/>
                <a:gd name="connsiteX11" fmla="*/ 0 w 721518"/>
                <a:gd name="connsiteY11" fmla="*/ 773906 h 783431"/>
                <a:gd name="connsiteX12" fmla="*/ 19050 w 721518"/>
                <a:gd name="connsiteY12" fmla="*/ 750093 h 783431"/>
                <a:gd name="connsiteX13" fmla="*/ 73818 w 721518"/>
                <a:gd name="connsiteY13" fmla="*/ 716756 h 783431"/>
                <a:gd name="connsiteX14" fmla="*/ 150018 w 721518"/>
                <a:gd name="connsiteY14" fmla="*/ 661987 h 783431"/>
                <a:gd name="connsiteX15" fmla="*/ 235743 w 721518"/>
                <a:gd name="connsiteY15" fmla="*/ 590550 h 783431"/>
                <a:gd name="connsiteX16" fmla="*/ 340518 w 721518"/>
                <a:gd name="connsiteY16" fmla="*/ 478631 h 783431"/>
                <a:gd name="connsiteX17" fmla="*/ 481012 w 721518"/>
                <a:gd name="connsiteY17" fmla="*/ 302418 h 783431"/>
                <a:gd name="connsiteX18" fmla="*/ 590550 w 721518"/>
                <a:gd name="connsiteY18" fmla="*/ 145256 h 783431"/>
                <a:gd name="connsiteX19" fmla="*/ 657225 w 721518"/>
                <a:gd name="connsiteY19" fmla="*/ 42862 h 783431"/>
                <a:gd name="connsiteX20" fmla="*/ 681037 w 721518"/>
                <a:gd name="connsiteY20" fmla="*/ 19050 h 783431"/>
                <a:gd name="connsiteX21" fmla="*/ 697706 w 721518"/>
                <a:gd name="connsiteY21" fmla="*/ 7143 h 783431"/>
                <a:gd name="connsiteX22" fmla="*/ 711993 w 721518"/>
                <a:gd name="connsiteY22" fmla="*/ 0 h 783431"/>
                <a:gd name="connsiteX23" fmla="*/ 721518 w 721518"/>
                <a:gd name="connsiteY23" fmla="*/ 9525 h 783431"/>
                <a:gd name="connsiteX24" fmla="*/ 711993 w 721518"/>
                <a:gd name="connsiteY24" fmla="*/ 40481 h 783431"/>
                <a:gd name="connsiteX25" fmla="*/ 690562 w 721518"/>
                <a:gd name="connsiteY25" fmla="*/ 88106 h 783431"/>
                <a:gd name="connsiteX26" fmla="*/ 647700 w 721518"/>
                <a:gd name="connsiteY26" fmla="*/ 2309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518" h="783431">
                  <a:moveTo>
                    <a:pt x="647700" y="230981"/>
                  </a:moveTo>
                  <a:lnTo>
                    <a:pt x="578643" y="461962"/>
                  </a:lnTo>
                  <a:lnTo>
                    <a:pt x="540543" y="581025"/>
                  </a:lnTo>
                  <a:lnTo>
                    <a:pt x="516731" y="657225"/>
                  </a:lnTo>
                  <a:lnTo>
                    <a:pt x="509587" y="688181"/>
                  </a:lnTo>
                  <a:lnTo>
                    <a:pt x="509587" y="707231"/>
                  </a:lnTo>
                  <a:lnTo>
                    <a:pt x="516731" y="735806"/>
                  </a:lnTo>
                  <a:lnTo>
                    <a:pt x="531018" y="754856"/>
                  </a:lnTo>
                  <a:lnTo>
                    <a:pt x="557212" y="769143"/>
                  </a:lnTo>
                  <a:lnTo>
                    <a:pt x="592931" y="781050"/>
                  </a:lnTo>
                  <a:lnTo>
                    <a:pt x="664368" y="783431"/>
                  </a:lnTo>
                  <a:lnTo>
                    <a:pt x="0" y="773906"/>
                  </a:lnTo>
                  <a:lnTo>
                    <a:pt x="19050" y="750093"/>
                  </a:lnTo>
                  <a:lnTo>
                    <a:pt x="73818" y="716756"/>
                  </a:lnTo>
                  <a:lnTo>
                    <a:pt x="150018" y="661987"/>
                  </a:lnTo>
                  <a:lnTo>
                    <a:pt x="235743" y="590550"/>
                  </a:lnTo>
                  <a:lnTo>
                    <a:pt x="340518" y="478631"/>
                  </a:lnTo>
                  <a:lnTo>
                    <a:pt x="481012" y="302418"/>
                  </a:lnTo>
                  <a:lnTo>
                    <a:pt x="590550" y="145256"/>
                  </a:lnTo>
                  <a:lnTo>
                    <a:pt x="657225" y="42862"/>
                  </a:lnTo>
                  <a:lnTo>
                    <a:pt x="681037" y="19050"/>
                  </a:lnTo>
                  <a:lnTo>
                    <a:pt x="697706" y="7143"/>
                  </a:lnTo>
                  <a:lnTo>
                    <a:pt x="711993" y="0"/>
                  </a:lnTo>
                  <a:lnTo>
                    <a:pt x="721518" y="9525"/>
                  </a:lnTo>
                  <a:lnTo>
                    <a:pt x="711993" y="40481"/>
                  </a:lnTo>
                  <a:lnTo>
                    <a:pt x="690562" y="88106"/>
                  </a:lnTo>
                  <a:lnTo>
                    <a:pt x="6477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04">
              <a:extLst>
                <a:ext uri="{FF2B5EF4-FFF2-40B4-BE49-F238E27FC236}">
                  <a16:creationId xmlns:a16="http://schemas.microsoft.com/office/drawing/2014/main" id="{838A4CAA-56B5-4FD8-B01C-404BB182632C}"/>
                </a:ext>
              </a:extLst>
            </p:cNvPr>
            <p:cNvSpPr/>
            <p:nvPr/>
          </p:nvSpPr>
          <p:spPr>
            <a:xfrm>
              <a:off x="5070475" y="1533525"/>
              <a:ext cx="852488" cy="3030538"/>
            </a:xfrm>
            <a:custGeom>
              <a:avLst/>
              <a:gdLst>
                <a:gd name="connsiteX0" fmla="*/ 501947 w 852143"/>
                <a:gd name="connsiteY0" fmla="*/ 607006 h 3031139"/>
                <a:gd name="connsiteX1" fmla="*/ 501947 w 852143"/>
                <a:gd name="connsiteY1" fmla="*/ 1015568 h 3031139"/>
                <a:gd name="connsiteX2" fmla="*/ 498056 w 852143"/>
                <a:gd name="connsiteY2" fmla="*/ 1171210 h 3031139"/>
                <a:gd name="connsiteX3" fmla="*/ 494165 w 852143"/>
                <a:gd name="connsiteY3" fmla="*/ 1280160 h 3031139"/>
                <a:gd name="connsiteX4" fmla="*/ 482492 w 852143"/>
                <a:gd name="connsiteY4" fmla="*/ 1431912 h 3031139"/>
                <a:gd name="connsiteX5" fmla="*/ 470819 w 852143"/>
                <a:gd name="connsiteY5" fmla="*/ 1544752 h 3031139"/>
                <a:gd name="connsiteX6" fmla="*/ 451364 w 852143"/>
                <a:gd name="connsiteY6" fmla="*/ 1684831 h 3031139"/>
                <a:gd name="connsiteX7" fmla="*/ 428017 w 852143"/>
                <a:gd name="connsiteY7" fmla="*/ 1817127 h 3031139"/>
                <a:gd name="connsiteX8" fmla="*/ 404671 w 852143"/>
                <a:gd name="connsiteY8" fmla="*/ 1933859 h 3031139"/>
                <a:gd name="connsiteX9" fmla="*/ 365760 w 852143"/>
                <a:gd name="connsiteY9" fmla="*/ 2089501 h 3031139"/>
                <a:gd name="connsiteX10" fmla="*/ 326850 w 852143"/>
                <a:gd name="connsiteY10" fmla="*/ 2214015 h 3031139"/>
                <a:gd name="connsiteX11" fmla="*/ 276266 w 852143"/>
                <a:gd name="connsiteY11" fmla="*/ 2365767 h 3031139"/>
                <a:gd name="connsiteX12" fmla="*/ 229573 w 852143"/>
                <a:gd name="connsiteY12" fmla="*/ 2482499 h 3031139"/>
                <a:gd name="connsiteX13" fmla="*/ 178989 w 852143"/>
                <a:gd name="connsiteY13" fmla="*/ 2610904 h 3031139"/>
                <a:gd name="connsiteX14" fmla="*/ 108950 w 852143"/>
                <a:gd name="connsiteY14" fmla="*/ 2770438 h 3031139"/>
                <a:gd name="connsiteX15" fmla="*/ 27238 w 852143"/>
                <a:gd name="connsiteY15" fmla="*/ 2937753 h 3031139"/>
                <a:gd name="connsiteX16" fmla="*/ 7782 w 852143"/>
                <a:gd name="connsiteY16" fmla="*/ 2976664 h 3031139"/>
                <a:gd name="connsiteX17" fmla="*/ 0 w 852143"/>
                <a:gd name="connsiteY17" fmla="*/ 3007792 h 3031139"/>
                <a:gd name="connsiteX18" fmla="*/ 0 w 852143"/>
                <a:gd name="connsiteY18" fmla="*/ 3023357 h 3031139"/>
                <a:gd name="connsiteX19" fmla="*/ 3891 w 852143"/>
                <a:gd name="connsiteY19" fmla="*/ 3031139 h 3031139"/>
                <a:gd name="connsiteX20" fmla="*/ 27238 w 852143"/>
                <a:gd name="connsiteY20" fmla="*/ 3027248 h 3031139"/>
                <a:gd name="connsiteX21" fmla="*/ 54475 w 852143"/>
                <a:gd name="connsiteY21" fmla="*/ 3011684 h 3031139"/>
                <a:gd name="connsiteX22" fmla="*/ 108950 w 852143"/>
                <a:gd name="connsiteY22" fmla="*/ 2929971 h 3031139"/>
                <a:gd name="connsiteX23" fmla="*/ 221791 w 852143"/>
                <a:gd name="connsiteY23" fmla="*/ 2758764 h 3031139"/>
                <a:gd name="connsiteX24" fmla="*/ 322958 w 852143"/>
                <a:gd name="connsiteY24" fmla="*/ 2599231 h 3031139"/>
                <a:gd name="connsiteX25" fmla="*/ 385215 w 852143"/>
                <a:gd name="connsiteY25" fmla="*/ 2490281 h 3031139"/>
                <a:gd name="connsiteX26" fmla="*/ 428017 w 852143"/>
                <a:gd name="connsiteY26" fmla="*/ 2404678 h 3031139"/>
                <a:gd name="connsiteX27" fmla="*/ 494165 w 852143"/>
                <a:gd name="connsiteY27" fmla="*/ 2245144 h 3031139"/>
                <a:gd name="connsiteX28" fmla="*/ 536967 w 852143"/>
                <a:gd name="connsiteY28" fmla="*/ 2132303 h 3031139"/>
                <a:gd name="connsiteX29" fmla="*/ 595333 w 852143"/>
                <a:gd name="connsiteY29" fmla="*/ 1972770 h 3031139"/>
                <a:gd name="connsiteX30" fmla="*/ 642026 w 852143"/>
                <a:gd name="connsiteY30" fmla="*/ 1821018 h 3031139"/>
                <a:gd name="connsiteX31" fmla="*/ 673154 w 852143"/>
                <a:gd name="connsiteY31" fmla="*/ 1634247 h 3031139"/>
                <a:gd name="connsiteX32" fmla="*/ 712065 w 852143"/>
                <a:gd name="connsiteY32" fmla="*/ 1424130 h 3031139"/>
                <a:gd name="connsiteX33" fmla="*/ 739302 w 852143"/>
                <a:gd name="connsiteY33" fmla="*/ 1198448 h 3031139"/>
                <a:gd name="connsiteX34" fmla="*/ 747084 w 852143"/>
                <a:gd name="connsiteY34" fmla="*/ 1112844 h 3031139"/>
                <a:gd name="connsiteX35" fmla="*/ 750975 w 852143"/>
                <a:gd name="connsiteY35" fmla="*/ 941638 h 3031139"/>
                <a:gd name="connsiteX36" fmla="*/ 762649 w 852143"/>
                <a:gd name="connsiteY36" fmla="*/ 793777 h 3031139"/>
                <a:gd name="connsiteX37" fmla="*/ 778213 w 852143"/>
                <a:gd name="connsiteY37" fmla="*/ 618679 h 3031139"/>
                <a:gd name="connsiteX38" fmla="*/ 797668 w 852143"/>
                <a:gd name="connsiteY38" fmla="*/ 385215 h 3031139"/>
                <a:gd name="connsiteX39" fmla="*/ 809341 w 852143"/>
                <a:gd name="connsiteY39" fmla="*/ 346305 h 3031139"/>
                <a:gd name="connsiteX40" fmla="*/ 824906 w 852143"/>
                <a:gd name="connsiteY40" fmla="*/ 319067 h 3031139"/>
                <a:gd name="connsiteX41" fmla="*/ 844361 w 852143"/>
                <a:gd name="connsiteY41" fmla="*/ 295721 h 3031139"/>
                <a:gd name="connsiteX42" fmla="*/ 848252 w 852143"/>
                <a:gd name="connsiteY42" fmla="*/ 284048 h 3031139"/>
                <a:gd name="connsiteX43" fmla="*/ 852143 w 852143"/>
                <a:gd name="connsiteY43" fmla="*/ 256810 h 3031139"/>
                <a:gd name="connsiteX44" fmla="*/ 848252 w 852143"/>
                <a:gd name="connsiteY44" fmla="*/ 225682 h 3031139"/>
                <a:gd name="connsiteX45" fmla="*/ 836579 w 852143"/>
                <a:gd name="connsiteY45" fmla="*/ 198444 h 3031139"/>
                <a:gd name="connsiteX46" fmla="*/ 821015 w 852143"/>
                <a:gd name="connsiteY46" fmla="*/ 182880 h 3031139"/>
                <a:gd name="connsiteX47" fmla="*/ 793777 w 852143"/>
                <a:gd name="connsiteY47" fmla="*/ 155643 h 3031139"/>
                <a:gd name="connsiteX48" fmla="*/ 731520 w 852143"/>
                <a:gd name="connsiteY48" fmla="*/ 108950 h 3031139"/>
                <a:gd name="connsiteX49" fmla="*/ 661481 w 852143"/>
                <a:gd name="connsiteY49" fmla="*/ 70039 h 3031139"/>
                <a:gd name="connsiteX50" fmla="*/ 626461 w 852143"/>
                <a:gd name="connsiteY50" fmla="*/ 50584 h 3031139"/>
                <a:gd name="connsiteX51" fmla="*/ 540858 w 852143"/>
                <a:gd name="connsiteY51" fmla="*/ 23347 h 3031139"/>
                <a:gd name="connsiteX52" fmla="*/ 459146 w 852143"/>
                <a:gd name="connsiteY52" fmla="*/ 7782 h 3031139"/>
                <a:gd name="connsiteX53" fmla="*/ 373542 w 852143"/>
                <a:gd name="connsiteY53" fmla="*/ 0 h 3031139"/>
                <a:gd name="connsiteX54" fmla="*/ 334632 w 852143"/>
                <a:gd name="connsiteY54" fmla="*/ 0 h 3031139"/>
                <a:gd name="connsiteX55" fmla="*/ 307394 w 852143"/>
                <a:gd name="connsiteY55" fmla="*/ 3891 h 3031139"/>
                <a:gd name="connsiteX56" fmla="*/ 295721 w 852143"/>
                <a:gd name="connsiteY56" fmla="*/ 11673 h 3031139"/>
                <a:gd name="connsiteX57" fmla="*/ 295721 w 852143"/>
                <a:gd name="connsiteY57" fmla="*/ 27238 h 3031139"/>
                <a:gd name="connsiteX58" fmla="*/ 307394 w 852143"/>
                <a:gd name="connsiteY58" fmla="*/ 58366 h 3031139"/>
                <a:gd name="connsiteX59" fmla="*/ 330741 w 852143"/>
                <a:gd name="connsiteY59" fmla="*/ 101168 h 3031139"/>
                <a:gd name="connsiteX60" fmla="*/ 369651 w 852143"/>
                <a:gd name="connsiteY60" fmla="*/ 143970 h 3031139"/>
                <a:gd name="connsiteX61" fmla="*/ 400780 w 852143"/>
                <a:gd name="connsiteY61" fmla="*/ 167316 h 3031139"/>
                <a:gd name="connsiteX62" fmla="*/ 435799 w 852143"/>
                <a:gd name="connsiteY62" fmla="*/ 198444 h 3031139"/>
                <a:gd name="connsiteX63" fmla="*/ 459146 w 852143"/>
                <a:gd name="connsiteY63" fmla="*/ 233464 h 3031139"/>
                <a:gd name="connsiteX64" fmla="*/ 474710 w 852143"/>
                <a:gd name="connsiteY64" fmla="*/ 264592 h 3031139"/>
                <a:gd name="connsiteX65" fmla="*/ 494165 w 852143"/>
                <a:gd name="connsiteY65" fmla="*/ 334632 h 3031139"/>
                <a:gd name="connsiteX66" fmla="*/ 501947 w 852143"/>
                <a:gd name="connsiteY66" fmla="*/ 408562 h 3031139"/>
                <a:gd name="connsiteX67" fmla="*/ 501947 w 852143"/>
                <a:gd name="connsiteY67" fmla="*/ 548640 h 3031139"/>
                <a:gd name="connsiteX68" fmla="*/ 501947 w 852143"/>
                <a:gd name="connsiteY68" fmla="*/ 607006 h 30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52143" h="3031139">
                  <a:moveTo>
                    <a:pt x="501947" y="607006"/>
                  </a:moveTo>
                  <a:lnTo>
                    <a:pt x="501947" y="1015568"/>
                  </a:lnTo>
                  <a:lnTo>
                    <a:pt x="498056" y="1171210"/>
                  </a:lnTo>
                  <a:lnTo>
                    <a:pt x="494165" y="1280160"/>
                  </a:lnTo>
                  <a:lnTo>
                    <a:pt x="482492" y="1431912"/>
                  </a:lnTo>
                  <a:lnTo>
                    <a:pt x="470819" y="1544752"/>
                  </a:lnTo>
                  <a:lnTo>
                    <a:pt x="451364" y="1684831"/>
                  </a:lnTo>
                  <a:lnTo>
                    <a:pt x="428017" y="1817127"/>
                  </a:lnTo>
                  <a:lnTo>
                    <a:pt x="404671" y="1933859"/>
                  </a:lnTo>
                  <a:lnTo>
                    <a:pt x="365760" y="2089501"/>
                  </a:lnTo>
                  <a:lnTo>
                    <a:pt x="326850" y="2214015"/>
                  </a:lnTo>
                  <a:lnTo>
                    <a:pt x="276266" y="2365767"/>
                  </a:lnTo>
                  <a:lnTo>
                    <a:pt x="229573" y="2482499"/>
                  </a:lnTo>
                  <a:lnTo>
                    <a:pt x="178989" y="2610904"/>
                  </a:lnTo>
                  <a:lnTo>
                    <a:pt x="108950" y="2770438"/>
                  </a:lnTo>
                  <a:lnTo>
                    <a:pt x="27238" y="2937753"/>
                  </a:lnTo>
                  <a:lnTo>
                    <a:pt x="7782" y="2976664"/>
                  </a:lnTo>
                  <a:lnTo>
                    <a:pt x="0" y="3007792"/>
                  </a:lnTo>
                  <a:lnTo>
                    <a:pt x="0" y="3023357"/>
                  </a:lnTo>
                  <a:lnTo>
                    <a:pt x="3891" y="3031139"/>
                  </a:lnTo>
                  <a:lnTo>
                    <a:pt x="27238" y="3027248"/>
                  </a:lnTo>
                  <a:lnTo>
                    <a:pt x="54475" y="3011684"/>
                  </a:lnTo>
                  <a:lnTo>
                    <a:pt x="108950" y="2929971"/>
                  </a:lnTo>
                  <a:lnTo>
                    <a:pt x="221791" y="2758764"/>
                  </a:lnTo>
                  <a:lnTo>
                    <a:pt x="322958" y="2599231"/>
                  </a:lnTo>
                  <a:lnTo>
                    <a:pt x="385215" y="2490281"/>
                  </a:lnTo>
                  <a:lnTo>
                    <a:pt x="428017" y="2404678"/>
                  </a:lnTo>
                  <a:lnTo>
                    <a:pt x="494165" y="2245144"/>
                  </a:lnTo>
                  <a:lnTo>
                    <a:pt x="536967" y="2132303"/>
                  </a:lnTo>
                  <a:lnTo>
                    <a:pt x="595333" y="1972770"/>
                  </a:lnTo>
                  <a:lnTo>
                    <a:pt x="642026" y="1821018"/>
                  </a:lnTo>
                  <a:lnTo>
                    <a:pt x="673154" y="1634247"/>
                  </a:lnTo>
                  <a:lnTo>
                    <a:pt x="712065" y="1424130"/>
                  </a:lnTo>
                  <a:lnTo>
                    <a:pt x="739302" y="1198448"/>
                  </a:lnTo>
                  <a:lnTo>
                    <a:pt x="747084" y="1112844"/>
                  </a:lnTo>
                  <a:lnTo>
                    <a:pt x="750975" y="941638"/>
                  </a:lnTo>
                  <a:lnTo>
                    <a:pt x="762649" y="793777"/>
                  </a:lnTo>
                  <a:lnTo>
                    <a:pt x="778213" y="618679"/>
                  </a:lnTo>
                  <a:lnTo>
                    <a:pt x="797668" y="385215"/>
                  </a:lnTo>
                  <a:lnTo>
                    <a:pt x="809341" y="346305"/>
                  </a:lnTo>
                  <a:lnTo>
                    <a:pt x="824906" y="319067"/>
                  </a:lnTo>
                  <a:lnTo>
                    <a:pt x="844361" y="295721"/>
                  </a:lnTo>
                  <a:lnTo>
                    <a:pt x="848252" y="284048"/>
                  </a:lnTo>
                  <a:lnTo>
                    <a:pt x="852143" y="256810"/>
                  </a:lnTo>
                  <a:lnTo>
                    <a:pt x="848252" y="225682"/>
                  </a:lnTo>
                  <a:lnTo>
                    <a:pt x="836579" y="198444"/>
                  </a:lnTo>
                  <a:lnTo>
                    <a:pt x="821015" y="182880"/>
                  </a:lnTo>
                  <a:lnTo>
                    <a:pt x="793777" y="155643"/>
                  </a:lnTo>
                  <a:lnTo>
                    <a:pt x="731520" y="108950"/>
                  </a:lnTo>
                  <a:lnTo>
                    <a:pt x="661481" y="70039"/>
                  </a:lnTo>
                  <a:lnTo>
                    <a:pt x="626461" y="50584"/>
                  </a:lnTo>
                  <a:lnTo>
                    <a:pt x="540858" y="23347"/>
                  </a:lnTo>
                  <a:lnTo>
                    <a:pt x="459146" y="7782"/>
                  </a:lnTo>
                  <a:lnTo>
                    <a:pt x="373542" y="0"/>
                  </a:lnTo>
                  <a:lnTo>
                    <a:pt x="334632" y="0"/>
                  </a:lnTo>
                  <a:lnTo>
                    <a:pt x="307394" y="3891"/>
                  </a:lnTo>
                  <a:lnTo>
                    <a:pt x="295721" y="11673"/>
                  </a:lnTo>
                  <a:lnTo>
                    <a:pt x="295721" y="27238"/>
                  </a:lnTo>
                  <a:lnTo>
                    <a:pt x="307394" y="58366"/>
                  </a:lnTo>
                  <a:lnTo>
                    <a:pt x="330741" y="101168"/>
                  </a:lnTo>
                  <a:lnTo>
                    <a:pt x="369651" y="143970"/>
                  </a:lnTo>
                  <a:lnTo>
                    <a:pt x="400780" y="167316"/>
                  </a:lnTo>
                  <a:lnTo>
                    <a:pt x="435799" y="198444"/>
                  </a:lnTo>
                  <a:lnTo>
                    <a:pt x="459146" y="233464"/>
                  </a:lnTo>
                  <a:lnTo>
                    <a:pt x="474710" y="264592"/>
                  </a:lnTo>
                  <a:lnTo>
                    <a:pt x="494165" y="334632"/>
                  </a:lnTo>
                  <a:lnTo>
                    <a:pt x="501947" y="408562"/>
                  </a:lnTo>
                  <a:lnTo>
                    <a:pt x="501947" y="548640"/>
                  </a:lnTo>
                  <a:lnTo>
                    <a:pt x="501947" y="607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05">
              <a:extLst>
                <a:ext uri="{FF2B5EF4-FFF2-40B4-BE49-F238E27FC236}">
                  <a16:creationId xmlns:a16="http://schemas.microsoft.com/office/drawing/2014/main" id="{8F2C0BF1-7881-48C3-9E85-B5AAA2310B05}"/>
                </a:ext>
              </a:extLst>
            </p:cNvPr>
            <p:cNvSpPr/>
            <p:nvPr/>
          </p:nvSpPr>
          <p:spPr>
            <a:xfrm>
              <a:off x="5634038" y="3189288"/>
              <a:ext cx="941387" cy="1220787"/>
            </a:xfrm>
            <a:custGeom>
              <a:avLst/>
              <a:gdLst>
                <a:gd name="connsiteX0" fmla="*/ 531018 w 940593"/>
                <a:gd name="connsiteY0" fmla="*/ 426244 h 1221581"/>
                <a:gd name="connsiteX1" fmla="*/ 352425 w 940593"/>
                <a:gd name="connsiteY1" fmla="*/ 280987 h 1221581"/>
                <a:gd name="connsiteX2" fmla="*/ 192881 w 940593"/>
                <a:gd name="connsiteY2" fmla="*/ 145256 h 1221581"/>
                <a:gd name="connsiteX3" fmla="*/ 21431 w 940593"/>
                <a:gd name="connsiteY3" fmla="*/ 0 h 1221581"/>
                <a:gd name="connsiteX4" fmla="*/ 0 w 940593"/>
                <a:gd name="connsiteY4" fmla="*/ 135731 h 1221581"/>
                <a:gd name="connsiteX5" fmla="*/ 123825 w 940593"/>
                <a:gd name="connsiteY5" fmla="*/ 238125 h 1221581"/>
                <a:gd name="connsiteX6" fmla="*/ 183356 w 940593"/>
                <a:gd name="connsiteY6" fmla="*/ 285750 h 1221581"/>
                <a:gd name="connsiteX7" fmla="*/ 207168 w 940593"/>
                <a:gd name="connsiteY7" fmla="*/ 314325 h 1221581"/>
                <a:gd name="connsiteX8" fmla="*/ 338137 w 940593"/>
                <a:gd name="connsiteY8" fmla="*/ 488156 h 1221581"/>
                <a:gd name="connsiteX9" fmla="*/ 442912 w 940593"/>
                <a:gd name="connsiteY9" fmla="*/ 635794 h 1221581"/>
                <a:gd name="connsiteX10" fmla="*/ 523875 w 940593"/>
                <a:gd name="connsiteY10" fmla="*/ 759619 h 1221581"/>
                <a:gd name="connsiteX11" fmla="*/ 621506 w 940593"/>
                <a:gd name="connsiteY11" fmla="*/ 916781 h 1221581"/>
                <a:gd name="connsiteX12" fmla="*/ 685800 w 940593"/>
                <a:gd name="connsiteY12" fmla="*/ 1031081 h 1221581"/>
                <a:gd name="connsiteX13" fmla="*/ 752475 w 940593"/>
                <a:gd name="connsiteY13" fmla="*/ 1143000 h 1221581"/>
                <a:gd name="connsiteX14" fmla="*/ 783431 w 940593"/>
                <a:gd name="connsiteY14" fmla="*/ 1178719 h 1221581"/>
                <a:gd name="connsiteX15" fmla="*/ 807243 w 940593"/>
                <a:gd name="connsiteY15" fmla="*/ 1200150 h 1221581"/>
                <a:gd name="connsiteX16" fmla="*/ 833437 w 940593"/>
                <a:gd name="connsiteY16" fmla="*/ 1214437 h 1221581"/>
                <a:gd name="connsiteX17" fmla="*/ 864393 w 940593"/>
                <a:gd name="connsiteY17" fmla="*/ 1221581 h 1221581"/>
                <a:gd name="connsiteX18" fmla="*/ 890587 w 940593"/>
                <a:gd name="connsiteY18" fmla="*/ 1219200 h 1221581"/>
                <a:gd name="connsiteX19" fmla="*/ 909637 w 940593"/>
                <a:gd name="connsiteY19" fmla="*/ 1209675 h 1221581"/>
                <a:gd name="connsiteX20" fmla="*/ 921543 w 940593"/>
                <a:gd name="connsiteY20" fmla="*/ 1195387 h 1221581"/>
                <a:gd name="connsiteX21" fmla="*/ 935831 w 940593"/>
                <a:gd name="connsiteY21" fmla="*/ 1162050 h 1221581"/>
                <a:gd name="connsiteX22" fmla="*/ 940593 w 940593"/>
                <a:gd name="connsiteY22" fmla="*/ 1126331 h 1221581"/>
                <a:gd name="connsiteX23" fmla="*/ 938212 w 940593"/>
                <a:gd name="connsiteY23" fmla="*/ 1045369 h 1221581"/>
                <a:gd name="connsiteX24" fmla="*/ 928687 w 940593"/>
                <a:gd name="connsiteY24" fmla="*/ 978694 h 1221581"/>
                <a:gd name="connsiteX25" fmla="*/ 909637 w 940593"/>
                <a:gd name="connsiteY25" fmla="*/ 888206 h 1221581"/>
                <a:gd name="connsiteX26" fmla="*/ 869156 w 940593"/>
                <a:gd name="connsiteY26" fmla="*/ 778669 h 1221581"/>
                <a:gd name="connsiteX27" fmla="*/ 821531 w 940593"/>
                <a:gd name="connsiteY27" fmla="*/ 669131 h 1221581"/>
                <a:gd name="connsiteX28" fmla="*/ 812006 w 940593"/>
                <a:gd name="connsiteY28" fmla="*/ 647700 h 1221581"/>
                <a:gd name="connsiteX29" fmla="*/ 788193 w 940593"/>
                <a:gd name="connsiteY29" fmla="*/ 626269 h 1221581"/>
                <a:gd name="connsiteX30" fmla="*/ 640556 w 940593"/>
                <a:gd name="connsiteY30" fmla="*/ 511969 h 1221581"/>
                <a:gd name="connsiteX31" fmla="*/ 531018 w 940593"/>
                <a:gd name="connsiteY31" fmla="*/ 426244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40593" h="1221581">
                  <a:moveTo>
                    <a:pt x="531018" y="426244"/>
                  </a:moveTo>
                  <a:lnTo>
                    <a:pt x="352425" y="280987"/>
                  </a:lnTo>
                  <a:lnTo>
                    <a:pt x="192881" y="145256"/>
                  </a:lnTo>
                  <a:lnTo>
                    <a:pt x="21431" y="0"/>
                  </a:lnTo>
                  <a:lnTo>
                    <a:pt x="0" y="135731"/>
                  </a:lnTo>
                  <a:lnTo>
                    <a:pt x="123825" y="238125"/>
                  </a:lnTo>
                  <a:lnTo>
                    <a:pt x="183356" y="285750"/>
                  </a:lnTo>
                  <a:lnTo>
                    <a:pt x="207168" y="314325"/>
                  </a:lnTo>
                  <a:lnTo>
                    <a:pt x="338137" y="488156"/>
                  </a:lnTo>
                  <a:lnTo>
                    <a:pt x="442912" y="635794"/>
                  </a:lnTo>
                  <a:lnTo>
                    <a:pt x="523875" y="759619"/>
                  </a:lnTo>
                  <a:lnTo>
                    <a:pt x="621506" y="916781"/>
                  </a:lnTo>
                  <a:lnTo>
                    <a:pt x="685800" y="1031081"/>
                  </a:lnTo>
                  <a:lnTo>
                    <a:pt x="752475" y="1143000"/>
                  </a:lnTo>
                  <a:lnTo>
                    <a:pt x="783431" y="1178719"/>
                  </a:lnTo>
                  <a:lnTo>
                    <a:pt x="807243" y="1200150"/>
                  </a:lnTo>
                  <a:lnTo>
                    <a:pt x="833437" y="1214437"/>
                  </a:lnTo>
                  <a:lnTo>
                    <a:pt x="864393" y="1221581"/>
                  </a:lnTo>
                  <a:lnTo>
                    <a:pt x="890587" y="1219200"/>
                  </a:lnTo>
                  <a:lnTo>
                    <a:pt x="909637" y="1209675"/>
                  </a:lnTo>
                  <a:lnTo>
                    <a:pt x="921543" y="1195387"/>
                  </a:lnTo>
                  <a:lnTo>
                    <a:pt x="935831" y="1162050"/>
                  </a:lnTo>
                  <a:lnTo>
                    <a:pt x="940593" y="1126331"/>
                  </a:lnTo>
                  <a:cubicBezTo>
                    <a:pt x="939799" y="1099344"/>
                    <a:pt x="939006" y="1072356"/>
                    <a:pt x="938212" y="1045369"/>
                  </a:cubicBezTo>
                  <a:lnTo>
                    <a:pt x="928687" y="978694"/>
                  </a:lnTo>
                  <a:lnTo>
                    <a:pt x="909637" y="888206"/>
                  </a:lnTo>
                  <a:lnTo>
                    <a:pt x="869156" y="778669"/>
                  </a:lnTo>
                  <a:lnTo>
                    <a:pt x="821531" y="669131"/>
                  </a:lnTo>
                  <a:lnTo>
                    <a:pt x="812006" y="647700"/>
                  </a:lnTo>
                  <a:lnTo>
                    <a:pt x="788193" y="626269"/>
                  </a:lnTo>
                  <a:lnTo>
                    <a:pt x="640556" y="511969"/>
                  </a:lnTo>
                  <a:lnTo>
                    <a:pt x="531018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34" name="グループ化 1">
            <a:extLst>
              <a:ext uri="{FF2B5EF4-FFF2-40B4-BE49-F238E27FC236}">
                <a16:creationId xmlns:a16="http://schemas.microsoft.com/office/drawing/2014/main" id="{F8A66BE7-1CB4-4A02-8920-AB1984DEA342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74788"/>
            <a:ext cx="4652963" cy="4535487"/>
            <a:chOff x="2447925" y="1474788"/>
            <a:chExt cx="4652963" cy="4535487"/>
          </a:xfrm>
        </p:grpSpPr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84B68FF8-FD2F-4D5F-978A-6F0C2EE564FF}"/>
                </a:ext>
              </a:extLst>
            </p:cNvPr>
            <p:cNvSpPr/>
            <p:nvPr/>
          </p:nvSpPr>
          <p:spPr>
            <a:xfrm>
              <a:off x="2808288" y="1474788"/>
              <a:ext cx="1081087" cy="1365250"/>
            </a:xfrm>
            <a:custGeom>
              <a:avLst/>
              <a:gdLst>
                <a:gd name="connsiteX0" fmla="*/ 776287 w 1081087"/>
                <a:gd name="connsiteY0" fmla="*/ 614362 h 1366837"/>
                <a:gd name="connsiteX1" fmla="*/ 671512 w 1081087"/>
                <a:gd name="connsiteY1" fmla="*/ 728662 h 1366837"/>
                <a:gd name="connsiteX2" fmla="*/ 576262 w 1081087"/>
                <a:gd name="connsiteY2" fmla="*/ 838200 h 1366837"/>
                <a:gd name="connsiteX3" fmla="*/ 442912 w 1081087"/>
                <a:gd name="connsiteY3" fmla="*/ 990600 h 1366837"/>
                <a:gd name="connsiteX4" fmla="*/ 314325 w 1081087"/>
                <a:gd name="connsiteY4" fmla="*/ 1145381 h 1366837"/>
                <a:gd name="connsiteX5" fmla="*/ 230981 w 1081087"/>
                <a:gd name="connsiteY5" fmla="*/ 1257300 h 1366837"/>
                <a:gd name="connsiteX6" fmla="*/ 154781 w 1081087"/>
                <a:gd name="connsiteY6" fmla="*/ 1366837 h 1366837"/>
                <a:gd name="connsiteX7" fmla="*/ 0 w 1081087"/>
                <a:gd name="connsiteY7" fmla="*/ 1266825 h 1366837"/>
                <a:gd name="connsiteX8" fmla="*/ 54769 w 1081087"/>
                <a:gd name="connsiteY8" fmla="*/ 1233487 h 1366837"/>
                <a:gd name="connsiteX9" fmla="*/ 95250 w 1081087"/>
                <a:gd name="connsiteY9" fmla="*/ 1202531 h 1366837"/>
                <a:gd name="connsiteX10" fmla="*/ 150019 w 1081087"/>
                <a:gd name="connsiteY10" fmla="*/ 1154906 h 1366837"/>
                <a:gd name="connsiteX11" fmla="*/ 214312 w 1081087"/>
                <a:gd name="connsiteY11" fmla="*/ 1052512 h 1366837"/>
                <a:gd name="connsiteX12" fmla="*/ 323850 w 1081087"/>
                <a:gd name="connsiteY12" fmla="*/ 878681 h 1366837"/>
                <a:gd name="connsiteX13" fmla="*/ 431006 w 1081087"/>
                <a:gd name="connsiteY13" fmla="*/ 707231 h 1366837"/>
                <a:gd name="connsiteX14" fmla="*/ 538162 w 1081087"/>
                <a:gd name="connsiteY14" fmla="*/ 540544 h 1366837"/>
                <a:gd name="connsiteX15" fmla="*/ 619125 w 1081087"/>
                <a:gd name="connsiteY15" fmla="*/ 411956 h 1366837"/>
                <a:gd name="connsiteX16" fmla="*/ 690562 w 1081087"/>
                <a:gd name="connsiteY16" fmla="*/ 297656 h 1366837"/>
                <a:gd name="connsiteX17" fmla="*/ 709612 w 1081087"/>
                <a:gd name="connsiteY17" fmla="*/ 261937 h 1366837"/>
                <a:gd name="connsiteX18" fmla="*/ 716756 w 1081087"/>
                <a:gd name="connsiteY18" fmla="*/ 235744 h 1366837"/>
                <a:gd name="connsiteX19" fmla="*/ 719137 w 1081087"/>
                <a:gd name="connsiteY19" fmla="*/ 202406 h 1366837"/>
                <a:gd name="connsiteX20" fmla="*/ 709612 w 1081087"/>
                <a:gd name="connsiteY20" fmla="*/ 171450 h 1366837"/>
                <a:gd name="connsiteX21" fmla="*/ 697706 w 1081087"/>
                <a:gd name="connsiteY21" fmla="*/ 138112 h 1366837"/>
                <a:gd name="connsiteX22" fmla="*/ 671512 w 1081087"/>
                <a:gd name="connsiteY22" fmla="*/ 92869 h 1366837"/>
                <a:gd name="connsiteX23" fmla="*/ 659606 w 1081087"/>
                <a:gd name="connsiteY23" fmla="*/ 76200 h 1366837"/>
                <a:gd name="connsiteX24" fmla="*/ 645319 w 1081087"/>
                <a:gd name="connsiteY24" fmla="*/ 57150 h 1366837"/>
                <a:gd name="connsiteX25" fmla="*/ 633412 w 1081087"/>
                <a:gd name="connsiteY25" fmla="*/ 38100 h 1366837"/>
                <a:gd name="connsiteX26" fmla="*/ 631031 w 1081087"/>
                <a:gd name="connsiteY26" fmla="*/ 19050 h 1366837"/>
                <a:gd name="connsiteX27" fmla="*/ 635794 w 1081087"/>
                <a:gd name="connsiteY27" fmla="*/ 2381 h 1366837"/>
                <a:gd name="connsiteX28" fmla="*/ 647700 w 1081087"/>
                <a:gd name="connsiteY28" fmla="*/ 0 h 1366837"/>
                <a:gd name="connsiteX29" fmla="*/ 676275 w 1081087"/>
                <a:gd name="connsiteY29" fmla="*/ 9525 h 1366837"/>
                <a:gd name="connsiteX30" fmla="*/ 738187 w 1081087"/>
                <a:gd name="connsiteY30" fmla="*/ 35719 h 1366837"/>
                <a:gd name="connsiteX31" fmla="*/ 823912 w 1081087"/>
                <a:gd name="connsiteY31" fmla="*/ 78581 h 1366837"/>
                <a:gd name="connsiteX32" fmla="*/ 883444 w 1081087"/>
                <a:gd name="connsiteY32" fmla="*/ 111919 h 1366837"/>
                <a:gd name="connsiteX33" fmla="*/ 931069 w 1081087"/>
                <a:gd name="connsiteY33" fmla="*/ 145256 h 1366837"/>
                <a:gd name="connsiteX34" fmla="*/ 988219 w 1081087"/>
                <a:gd name="connsiteY34" fmla="*/ 192881 h 1366837"/>
                <a:gd name="connsiteX35" fmla="*/ 1031081 w 1081087"/>
                <a:gd name="connsiteY35" fmla="*/ 238125 h 1366837"/>
                <a:gd name="connsiteX36" fmla="*/ 1073944 w 1081087"/>
                <a:gd name="connsiteY36" fmla="*/ 283369 h 1366837"/>
                <a:gd name="connsiteX37" fmla="*/ 1081087 w 1081087"/>
                <a:gd name="connsiteY37" fmla="*/ 300037 h 1366837"/>
                <a:gd name="connsiteX38" fmla="*/ 1081087 w 1081087"/>
                <a:gd name="connsiteY38" fmla="*/ 309562 h 1366837"/>
                <a:gd name="connsiteX39" fmla="*/ 1076325 w 1081087"/>
                <a:gd name="connsiteY39" fmla="*/ 326231 h 1366837"/>
                <a:gd name="connsiteX40" fmla="*/ 1059656 w 1081087"/>
                <a:gd name="connsiteY40" fmla="*/ 342900 h 1366837"/>
                <a:gd name="connsiteX41" fmla="*/ 1019175 w 1081087"/>
                <a:gd name="connsiteY41" fmla="*/ 364331 h 1366837"/>
                <a:gd name="connsiteX42" fmla="*/ 997744 w 1081087"/>
                <a:gd name="connsiteY42" fmla="*/ 371475 h 1366837"/>
                <a:gd name="connsiteX43" fmla="*/ 883444 w 1081087"/>
                <a:gd name="connsiteY43" fmla="*/ 497681 h 1366837"/>
                <a:gd name="connsiteX44" fmla="*/ 776287 w 1081087"/>
                <a:gd name="connsiteY44" fmla="*/ 61436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81087" h="1366837">
                  <a:moveTo>
                    <a:pt x="776287" y="614362"/>
                  </a:moveTo>
                  <a:lnTo>
                    <a:pt x="671512" y="728662"/>
                  </a:lnTo>
                  <a:lnTo>
                    <a:pt x="576262" y="838200"/>
                  </a:lnTo>
                  <a:lnTo>
                    <a:pt x="442912" y="990600"/>
                  </a:lnTo>
                  <a:lnTo>
                    <a:pt x="314325" y="1145381"/>
                  </a:lnTo>
                  <a:lnTo>
                    <a:pt x="230981" y="1257300"/>
                  </a:lnTo>
                  <a:lnTo>
                    <a:pt x="154781" y="1366837"/>
                  </a:lnTo>
                  <a:lnTo>
                    <a:pt x="0" y="1266825"/>
                  </a:lnTo>
                  <a:lnTo>
                    <a:pt x="54769" y="1233487"/>
                  </a:lnTo>
                  <a:lnTo>
                    <a:pt x="95250" y="1202531"/>
                  </a:lnTo>
                  <a:lnTo>
                    <a:pt x="150019" y="1154906"/>
                  </a:lnTo>
                  <a:lnTo>
                    <a:pt x="214312" y="1052512"/>
                  </a:lnTo>
                  <a:lnTo>
                    <a:pt x="323850" y="878681"/>
                  </a:lnTo>
                  <a:lnTo>
                    <a:pt x="431006" y="707231"/>
                  </a:lnTo>
                  <a:lnTo>
                    <a:pt x="538162" y="540544"/>
                  </a:lnTo>
                  <a:lnTo>
                    <a:pt x="619125" y="411956"/>
                  </a:lnTo>
                  <a:lnTo>
                    <a:pt x="690562" y="297656"/>
                  </a:lnTo>
                  <a:lnTo>
                    <a:pt x="709612" y="261937"/>
                  </a:lnTo>
                  <a:lnTo>
                    <a:pt x="716756" y="235744"/>
                  </a:lnTo>
                  <a:lnTo>
                    <a:pt x="719137" y="202406"/>
                  </a:lnTo>
                  <a:lnTo>
                    <a:pt x="709612" y="171450"/>
                  </a:lnTo>
                  <a:lnTo>
                    <a:pt x="697706" y="138112"/>
                  </a:lnTo>
                  <a:lnTo>
                    <a:pt x="671512" y="92869"/>
                  </a:lnTo>
                  <a:lnTo>
                    <a:pt x="659606" y="76200"/>
                  </a:lnTo>
                  <a:lnTo>
                    <a:pt x="645319" y="57150"/>
                  </a:lnTo>
                  <a:lnTo>
                    <a:pt x="633412" y="38100"/>
                  </a:lnTo>
                  <a:lnTo>
                    <a:pt x="631031" y="19050"/>
                  </a:lnTo>
                  <a:lnTo>
                    <a:pt x="635794" y="2381"/>
                  </a:lnTo>
                  <a:lnTo>
                    <a:pt x="647700" y="0"/>
                  </a:lnTo>
                  <a:lnTo>
                    <a:pt x="676275" y="9525"/>
                  </a:lnTo>
                  <a:lnTo>
                    <a:pt x="738187" y="35719"/>
                  </a:lnTo>
                  <a:lnTo>
                    <a:pt x="823912" y="78581"/>
                  </a:lnTo>
                  <a:lnTo>
                    <a:pt x="883444" y="111919"/>
                  </a:lnTo>
                  <a:lnTo>
                    <a:pt x="931069" y="145256"/>
                  </a:lnTo>
                  <a:lnTo>
                    <a:pt x="988219" y="192881"/>
                  </a:lnTo>
                  <a:lnTo>
                    <a:pt x="1031081" y="238125"/>
                  </a:lnTo>
                  <a:lnTo>
                    <a:pt x="1073944" y="283369"/>
                  </a:lnTo>
                  <a:lnTo>
                    <a:pt x="1081087" y="300037"/>
                  </a:lnTo>
                  <a:lnTo>
                    <a:pt x="1081087" y="309562"/>
                  </a:lnTo>
                  <a:lnTo>
                    <a:pt x="1076325" y="326231"/>
                  </a:lnTo>
                  <a:lnTo>
                    <a:pt x="1059656" y="342900"/>
                  </a:lnTo>
                  <a:lnTo>
                    <a:pt x="1019175" y="364331"/>
                  </a:lnTo>
                  <a:lnTo>
                    <a:pt x="997744" y="371475"/>
                  </a:lnTo>
                  <a:lnTo>
                    <a:pt x="883444" y="497681"/>
                  </a:lnTo>
                  <a:lnTo>
                    <a:pt x="77628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5CCBDA6F-4710-4E57-ACCA-FFE709E92070}"/>
                </a:ext>
              </a:extLst>
            </p:cNvPr>
            <p:cNvSpPr/>
            <p:nvPr/>
          </p:nvSpPr>
          <p:spPr>
            <a:xfrm>
              <a:off x="2447925" y="4275138"/>
              <a:ext cx="827088" cy="1241425"/>
            </a:xfrm>
            <a:custGeom>
              <a:avLst/>
              <a:gdLst>
                <a:gd name="connsiteX0" fmla="*/ 400050 w 826294"/>
                <a:gd name="connsiteY0" fmla="*/ 492919 h 1243012"/>
                <a:gd name="connsiteX1" fmla="*/ 345281 w 826294"/>
                <a:gd name="connsiteY1" fmla="*/ 602456 h 1243012"/>
                <a:gd name="connsiteX2" fmla="*/ 266700 w 826294"/>
                <a:gd name="connsiteY2" fmla="*/ 752475 h 1243012"/>
                <a:gd name="connsiteX3" fmla="*/ 180975 w 826294"/>
                <a:gd name="connsiteY3" fmla="*/ 900112 h 1243012"/>
                <a:gd name="connsiteX4" fmla="*/ 95250 w 826294"/>
                <a:gd name="connsiteY4" fmla="*/ 1038225 h 1243012"/>
                <a:gd name="connsiteX5" fmla="*/ 16669 w 826294"/>
                <a:gd name="connsiteY5" fmla="*/ 1157287 h 1243012"/>
                <a:gd name="connsiteX6" fmla="*/ 0 w 826294"/>
                <a:gd name="connsiteY6" fmla="*/ 1185862 h 1243012"/>
                <a:gd name="connsiteX7" fmla="*/ 0 w 826294"/>
                <a:gd name="connsiteY7" fmla="*/ 1202531 h 1243012"/>
                <a:gd name="connsiteX8" fmla="*/ 0 w 826294"/>
                <a:gd name="connsiteY8" fmla="*/ 1216819 h 1243012"/>
                <a:gd name="connsiteX9" fmla="*/ 2381 w 826294"/>
                <a:gd name="connsiteY9" fmla="*/ 1226344 h 1243012"/>
                <a:gd name="connsiteX10" fmla="*/ 14288 w 826294"/>
                <a:gd name="connsiteY10" fmla="*/ 1240631 h 1243012"/>
                <a:gd name="connsiteX11" fmla="*/ 21431 w 826294"/>
                <a:gd name="connsiteY11" fmla="*/ 1243012 h 1243012"/>
                <a:gd name="connsiteX12" fmla="*/ 33338 w 826294"/>
                <a:gd name="connsiteY12" fmla="*/ 1243012 h 1243012"/>
                <a:gd name="connsiteX13" fmla="*/ 57150 w 826294"/>
                <a:gd name="connsiteY13" fmla="*/ 1235869 h 1243012"/>
                <a:gd name="connsiteX14" fmla="*/ 90488 w 826294"/>
                <a:gd name="connsiteY14" fmla="*/ 1202531 h 1243012"/>
                <a:gd name="connsiteX15" fmla="*/ 202406 w 826294"/>
                <a:gd name="connsiteY15" fmla="*/ 1064419 h 1243012"/>
                <a:gd name="connsiteX16" fmla="*/ 333375 w 826294"/>
                <a:gd name="connsiteY16" fmla="*/ 904875 h 1243012"/>
                <a:gd name="connsiteX17" fmla="*/ 431006 w 826294"/>
                <a:gd name="connsiteY17" fmla="*/ 781050 h 1243012"/>
                <a:gd name="connsiteX18" fmla="*/ 569119 w 826294"/>
                <a:gd name="connsiteY18" fmla="*/ 602456 h 1243012"/>
                <a:gd name="connsiteX19" fmla="*/ 669131 w 826294"/>
                <a:gd name="connsiteY19" fmla="*/ 469106 h 1243012"/>
                <a:gd name="connsiteX20" fmla="*/ 731044 w 826294"/>
                <a:gd name="connsiteY20" fmla="*/ 385762 h 1243012"/>
                <a:gd name="connsiteX21" fmla="*/ 745331 w 826294"/>
                <a:gd name="connsiteY21" fmla="*/ 373856 h 1243012"/>
                <a:gd name="connsiteX22" fmla="*/ 769144 w 826294"/>
                <a:gd name="connsiteY22" fmla="*/ 352425 h 1243012"/>
                <a:gd name="connsiteX23" fmla="*/ 792956 w 826294"/>
                <a:gd name="connsiteY23" fmla="*/ 328612 h 1243012"/>
                <a:gd name="connsiteX24" fmla="*/ 816769 w 826294"/>
                <a:gd name="connsiteY24" fmla="*/ 295275 h 1243012"/>
                <a:gd name="connsiteX25" fmla="*/ 823913 w 826294"/>
                <a:gd name="connsiteY25" fmla="*/ 271462 h 1243012"/>
                <a:gd name="connsiteX26" fmla="*/ 826294 w 826294"/>
                <a:gd name="connsiteY26" fmla="*/ 247650 h 1243012"/>
                <a:gd name="connsiteX27" fmla="*/ 823913 w 826294"/>
                <a:gd name="connsiteY27" fmla="*/ 228600 h 1243012"/>
                <a:gd name="connsiteX28" fmla="*/ 812006 w 826294"/>
                <a:gd name="connsiteY28" fmla="*/ 209550 h 1243012"/>
                <a:gd name="connsiteX29" fmla="*/ 776288 w 826294"/>
                <a:gd name="connsiteY29" fmla="*/ 169069 h 1243012"/>
                <a:gd name="connsiteX30" fmla="*/ 733425 w 826294"/>
                <a:gd name="connsiteY30" fmla="*/ 130969 h 1243012"/>
                <a:gd name="connsiteX31" fmla="*/ 688181 w 826294"/>
                <a:gd name="connsiteY31" fmla="*/ 95250 h 1243012"/>
                <a:gd name="connsiteX32" fmla="*/ 635794 w 826294"/>
                <a:gd name="connsiteY32" fmla="*/ 64294 h 1243012"/>
                <a:gd name="connsiteX33" fmla="*/ 588169 w 826294"/>
                <a:gd name="connsiteY33" fmla="*/ 42862 h 1243012"/>
                <a:gd name="connsiteX34" fmla="*/ 545306 w 826294"/>
                <a:gd name="connsiteY34" fmla="*/ 26194 h 1243012"/>
                <a:gd name="connsiteX35" fmla="*/ 492919 w 826294"/>
                <a:gd name="connsiteY35" fmla="*/ 9525 h 1243012"/>
                <a:gd name="connsiteX36" fmla="*/ 464344 w 826294"/>
                <a:gd name="connsiteY36" fmla="*/ 2381 h 1243012"/>
                <a:gd name="connsiteX37" fmla="*/ 447675 w 826294"/>
                <a:gd name="connsiteY37" fmla="*/ 0 h 1243012"/>
                <a:gd name="connsiteX38" fmla="*/ 423863 w 826294"/>
                <a:gd name="connsiteY38" fmla="*/ 0 h 1243012"/>
                <a:gd name="connsiteX39" fmla="*/ 414338 w 826294"/>
                <a:gd name="connsiteY39" fmla="*/ 0 h 1243012"/>
                <a:gd name="connsiteX40" fmla="*/ 407194 w 826294"/>
                <a:gd name="connsiteY40" fmla="*/ 9525 h 1243012"/>
                <a:gd name="connsiteX41" fmla="*/ 407194 w 826294"/>
                <a:gd name="connsiteY41" fmla="*/ 26194 h 1243012"/>
                <a:gd name="connsiteX42" fmla="*/ 421481 w 826294"/>
                <a:gd name="connsiteY42" fmla="*/ 47625 h 1243012"/>
                <a:gd name="connsiteX43" fmla="*/ 454819 w 826294"/>
                <a:gd name="connsiteY43" fmla="*/ 85725 h 1243012"/>
                <a:gd name="connsiteX44" fmla="*/ 481013 w 826294"/>
                <a:gd name="connsiteY44" fmla="*/ 119062 h 1243012"/>
                <a:gd name="connsiteX45" fmla="*/ 497681 w 826294"/>
                <a:gd name="connsiteY45" fmla="*/ 145256 h 1243012"/>
                <a:gd name="connsiteX46" fmla="*/ 507206 w 826294"/>
                <a:gd name="connsiteY46" fmla="*/ 178594 h 1243012"/>
                <a:gd name="connsiteX47" fmla="*/ 509588 w 826294"/>
                <a:gd name="connsiteY47" fmla="*/ 207169 h 1243012"/>
                <a:gd name="connsiteX48" fmla="*/ 500063 w 826294"/>
                <a:gd name="connsiteY48" fmla="*/ 247650 h 1243012"/>
                <a:gd name="connsiteX49" fmla="*/ 478631 w 826294"/>
                <a:gd name="connsiteY49" fmla="*/ 319087 h 1243012"/>
                <a:gd name="connsiteX50" fmla="*/ 400050 w 826294"/>
                <a:gd name="connsiteY50" fmla="*/ 492919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26294" h="1243012">
                  <a:moveTo>
                    <a:pt x="400050" y="492919"/>
                  </a:moveTo>
                  <a:lnTo>
                    <a:pt x="345281" y="602456"/>
                  </a:lnTo>
                  <a:lnTo>
                    <a:pt x="266700" y="752475"/>
                  </a:lnTo>
                  <a:lnTo>
                    <a:pt x="180975" y="900112"/>
                  </a:lnTo>
                  <a:lnTo>
                    <a:pt x="95250" y="1038225"/>
                  </a:lnTo>
                  <a:lnTo>
                    <a:pt x="16669" y="1157287"/>
                  </a:lnTo>
                  <a:lnTo>
                    <a:pt x="0" y="1185862"/>
                  </a:lnTo>
                  <a:lnTo>
                    <a:pt x="0" y="1202531"/>
                  </a:lnTo>
                  <a:lnTo>
                    <a:pt x="0" y="1216819"/>
                  </a:lnTo>
                  <a:lnTo>
                    <a:pt x="2381" y="1226344"/>
                  </a:lnTo>
                  <a:lnTo>
                    <a:pt x="14288" y="1240631"/>
                  </a:lnTo>
                  <a:lnTo>
                    <a:pt x="21431" y="1243012"/>
                  </a:lnTo>
                  <a:lnTo>
                    <a:pt x="33338" y="1243012"/>
                  </a:lnTo>
                  <a:lnTo>
                    <a:pt x="57150" y="1235869"/>
                  </a:lnTo>
                  <a:lnTo>
                    <a:pt x="90488" y="1202531"/>
                  </a:lnTo>
                  <a:lnTo>
                    <a:pt x="202406" y="1064419"/>
                  </a:lnTo>
                  <a:lnTo>
                    <a:pt x="333375" y="904875"/>
                  </a:lnTo>
                  <a:lnTo>
                    <a:pt x="431006" y="781050"/>
                  </a:lnTo>
                  <a:lnTo>
                    <a:pt x="569119" y="602456"/>
                  </a:lnTo>
                  <a:lnTo>
                    <a:pt x="669131" y="469106"/>
                  </a:lnTo>
                  <a:lnTo>
                    <a:pt x="731044" y="385762"/>
                  </a:lnTo>
                  <a:lnTo>
                    <a:pt x="745331" y="373856"/>
                  </a:lnTo>
                  <a:lnTo>
                    <a:pt x="769144" y="352425"/>
                  </a:lnTo>
                  <a:lnTo>
                    <a:pt x="792956" y="328612"/>
                  </a:lnTo>
                  <a:lnTo>
                    <a:pt x="816769" y="295275"/>
                  </a:lnTo>
                  <a:lnTo>
                    <a:pt x="823913" y="271462"/>
                  </a:lnTo>
                  <a:lnTo>
                    <a:pt x="826294" y="247650"/>
                  </a:lnTo>
                  <a:lnTo>
                    <a:pt x="823913" y="228600"/>
                  </a:lnTo>
                  <a:lnTo>
                    <a:pt x="812006" y="209550"/>
                  </a:lnTo>
                  <a:lnTo>
                    <a:pt x="776288" y="169069"/>
                  </a:lnTo>
                  <a:lnTo>
                    <a:pt x="733425" y="130969"/>
                  </a:lnTo>
                  <a:lnTo>
                    <a:pt x="688181" y="95250"/>
                  </a:lnTo>
                  <a:lnTo>
                    <a:pt x="635794" y="64294"/>
                  </a:lnTo>
                  <a:lnTo>
                    <a:pt x="588169" y="42862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64344" y="2381"/>
                  </a:lnTo>
                  <a:lnTo>
                    <a:pt x="447675" y="0"/>
                  </a:lnTo>
                  <a:lnTo>
                    <a:pt x="423863" y="0"/>
                  </a:lnTo>
                  <a:lnTo>
                    <a:pt x="414338" y="0"/>
                  </a:lnTo>
                  <a:lnTo>
                    <a:pt x="407194" y="9525"/>
                  </a:lnTo>
                  <a:lnTo>
                    <a:pt x="407194" y="26194"/>
                  </a:lnTo>
                  <a:lnTo>
                    <a:pt x="421481" y="47625"/>
                  </a:lnTo>
                  <a:lnTo>
                    <a:pt x="454819" y="85725"/>
                  </a:lnTo>
                  <a:lnTo>
                    <a:pt x="481013" y="119062"/>
                  </a:lnTo>
                  <a:lnTo>
                    <a:pt x="497681" y="145256"/>
                  </a:lnTo>
                  <a:lnTo>
                    <a:pt x="507206" y="178594"/>
                  </a:lnTo>
                  <a:lnTo>
                    <a:pt x="509588" y="207169"/>
                  </a:lnTo>
                  <a:lnTo>
                    <a:pt x="500063" y="247650"/>
                  </a:lnTo>
                  <a:lnTo>
                    <a:pt x="478631" y="319087"/>
                  </a:lnTo>
                  <a:lnTo>
                    <a:pt x="400050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EFA60501-8507-4654-99C7-99F16D446372}"/>
                </a:ext>
              </a:extLst>
            </p:cNvPr>
            <p:cNvSpPr/>
            <p:nvPr/>
          </p:nvSpPr>
          <p:spPr>
            <a:xfrm>
              <a:off x="3929063" y="4198938"/>
              <a:ext cx="414337" cy="885825"/>
            </a:xfrm>
            <a:custGeom>
              <a:avLst/>
              <a:gdLst>
                <a:gd name="connsiteX0" fmla="*/ 64293 w 414337"/>
                <a:gd name="connsiteY0" fmla="*/ 238125 h 885825"/>
                <a:gd name="connsiteX1" fmla="*/ 30956 w 414337"/>
                <a:gd name="connsiteY1" fmla="*/ 116681 h 885825"/>
                <a:gd name="connsiteX2" fmla="*/ 7143 w 414337"/>
                <a:gd name="connsiteY2" fmla="*/ 45244 h 885825"/>
                <a:gd name="connsiteX3" fmla="*/ 0 w 414337"/>
                <a:gd name="connsiteY3" fmla="*/ 26194 h 885825"/>
                <a:gd name="connsiteX4" fmla="*/ 0 w 414337"/>
                <a:gd name="connsiteY4" fmla="*/ 9525 h 885825"/>
                <a:gd name="connsiteX5" fmla="*/ 7143 w 414337"/>
                <a:gd name="connsiteY5" fmla="*/ 0 h 885825"/>
                <a:gd name="connsiteX6" fmla="*/ 16668 w 414337"/>
                <a:gd name="connsiteY6" fmla="*/ 0 h 885825"/>
                <a:gd name="connsiteX7" fmla="*/ 52387 w 414337"/>
                <a:gd name="connsiteY7" fmla="*/ 9525 h 885825"/>
                <a:gd name="connsiteX8" fmla="*/ 76200 w 414337"/>
                <a:gd name="connsiteY8" fmla="*/ 30956 h 885825"/>
                <a:gd name="connsiteX9" fmla="*/ 180975 w 414337"/>
                <a:gd name="connsiteY9" fmla="*/ 147637 h 885825"/>
                <a:gd name="connsiteX10" fmla="*/ 314325 w 414337"/>
                <a:gd name="connsiteY10" fmla="*/ 297656 h 885825"/>
                <a:gd name="connsiteX11" fmla="*/ 378618 w 414337"/>
                <a:gd name="connsiteY11" fmla="*/ 371475 h 885825"/>
                <a:gd name="connsiteX12" fmla="*/ 390525 w 414337"/>
                <a:gd name="connsiteY12" fmla="*/ 392906 h 885825"/>
                <a:gd name="connsiteX13" fmla="*/ 400050 w 414337"/>
                <a:gd name="connsiteY13" fmla="*/ 450056 h 885825"/>
                <a:gd name="connsiteX14" fmla="*/ 411956 w 414337"/>
                <a:gd name="connsiteY14" fmla="*/ 561975 h 885825"/>
                <a:gd name="connsiteX15" fmla="*/ 414337 w 414337"/>
                <a:gd name="connsiteY15" fmla="*/ 647700 h 885825"/>
                <a:gd name="connsiteX16" fmla="*/ 411956 w 414337"/>
                <a:gd name="connsiteY16" fmla="*/ 704850 h 885825"/>
                <a:gd name="connsiteX17" fmla="*/ 409575 w 414337"/>
                <a:gd name="connsiteY17" fmla="*/ 745331 h 885825"/>
                <a:gd name="connsiteX18" fmla="*/ 400050 w 414337"/>
                <a:gd name="connsiteY18" fmla="*/ 790575 h 885825"/>
                <a:gd name="connsiteX19" fmla="*/ 388143 w 414337"/>
                <a:gd name="connsiteY19" fmla="*/ 823912 h 885825"/>
                <a:gd name="connsiteX20" fmla="*/ 369093 w 414337"/>
                <a:gd name="connsiteY20" fmla="*/ 854869 h 885825"/>
                <a:gd name="connsiteX21" fmla="*/ 354806 w 414337"/>
                <a:gd name="connsiteY21" fmla="*/ 869156 h 885825"/>
                <a:gd name="connsiteX22" fmla="*/ 323850 w 414337"/>
                <a:gd name="connsiteY22" fmla="*/ 885825 h 885825"/>
                <a:gd name="connsiteX23" fmla="*/ 297656 w 414337"/>
                <a:gd name="connsiteY23" fmla="*/ 885825 h 885825"/>
                <a:gd name="connsiteX24" fmla="*/ 264318 w 414337"/>
                <a:gd name="connsiteY24" fmla="*/ 873919 h 885825"/>
                <a:gd name="connsiteX25" fmla="*/ 242887 w 414337"/>
                <a:gd name="connsiteY25" fmla="*/ 857250 h 885825"/>
                <a:gd name="connsiteX26" fmla="*/ 228600 w 414337"/>
                <a:gd name="connsiteY26" fmla="*/ 840581 h 885825"/>
                <a:gd name="connsiteX27" fmla="*/ 214312 w 414337"/>
                <a:gd name="connsiteY27" fmla="*/ 809625 h 885825"/>
                <a:gd name="connsiteX28" fmla="*/ 197643 w 414337"/>
                <a:gd name="connsiteY28" fmla="*/ 752475 h 885825"/>
                <a:gd name="connsiteX29" fmla="*/ 183356 w 414337"/>
                <a:gd name="connsiteY29" fmla="*/ 669131 h 885825"/>
                <a:gd name="connsiteX30" fmla="*/ 152400 w 414337"/>
                <a:gd name="connsiteY30" fmla="*/ 554831 h 885825"/>
                <a:gd name="connsiteX31" fmla="*/ 121443 w 414337"/>
                <a:gd name="connsiteY31" fmla="*/ 461962 h 885825"/>
                <a:gd name="connsiteX32" fmla="*/ 64293 w 414337"/>
                <a:gd name="connsiteY32" fmla="*/ 2381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4337" h="885825">
                  <a:moveTo>
                    <a:pt x="64293" y="238125"/>
                  </a:moveTo>
                  <a:lnTo>
                    <a:pt x="30956" y="116681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76200" y="30956"/>
                  </a:lnTo>
                  <a:lnTo>
                    <a:pt x="180975" y="147637"/>
                  </a:lnTo>
                  <a:lnTo>
                    <a:pt x="314325" y="297656"/>
                  </a:lnTo>
                  <a:lnTo>
                    <a:pt x="378618" y="371475"/>
                  </a:lnTo>
                  <a:lnTo>
                    <a:pt x="390525" y="392906"/>
                  </a:lnTo>
                  <a:lnTo>
                    <a:pt x="400050" y="450056"/>
                  </a:lnTo>
                  <a:lnTo>
                    <a:pt x="411956" y="561975"/>
                  </a:lnTo>
                  <a:cubicBezTo>
                    <a:pt x="412750" y="590550"/>
                    <a:pt x="413543" y="619125"/>
                    <a:pt x="414337" y="647700"/>
                  </a:cubicBezTo>
                  <a:cubicBezTo>
                    <a:pt x="413543" y="666750"/>
                    <a:pt x="412750" y="685800"/>
                    <a:pt x="411956" y="704850"/>
                  </a:cubicBezTo>
                  <a:lnTo>
                    <a:pt x="409575" y="745331"/>
                  </a:lnTo>
                  <a:lnTo>
                    <a:pt x="400050" y="790575"/>
                  </a:lnTo>
                  <a:lnTo>
                    <a:pt x="388143" y="823912"/>
                  </a:lnTo>
                  <a:lnTo>
                    <a:pt x="369093" y="854869"/>
                  </a:lnTo>
                  <a:lnTo>
                    <a:pt x="354806" y="869156"/>
                  </a:lnTo>
                  <a:lnTo>
                    <a:pt x="323850" y="885825"/>
                  </a:lnTo>
                  <a:lnTo>
                    <a:pt x="297656" y="885825"/>
                  </a:lnTo>
                  <a:lnTo>
                    <a:pt x="264318" y="873919"/>
                  </a:lnTo>
                  <a:lnTo>
                    <a:pt x="242887" y="857250"/>
                  </a:lnTo>
                  <a:lnTo>
                    <a:pt x="228600" y="840581"/>
                  </a:lnTo>
                  <a:lnTo>
                    <a:pt x="214312" y="809625"/>
                  </a:lnTo>
                  <a:lnTo>
                    <a:pt x="197643" y="752475"/>
                  </a:lnTo>
                  <a:lnTo>
                    <a:pt x="183356" y="669131"/>
                  </a:lnTo>
                  <a:lnTo>
                    <a:pt x="152400" y="554831"/>
                  </a:lnTo>
                  <a:lnTo>
                    <a:pt x="121443" y="461962"/>
                  </a:lnTo>
                  <a:lnTo>
                    <a:pt x="6429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AE9C6F7B-C78C-47FC-ABAF-97EE0B022D5F}"/>
                </a:ext>
              </a:extLst>
            </p:cNvPr>
            <p:cNvSpPr/>
            <p:nvPr/>
          </p:nvSpPr>
          <p:spPr>
            <a:xfrm>
              <a:off x="2760663" y="2628900"/>
              <a:ext cx="795337" cy="588963"/>
            </a:xfrm>
            <a:custGeom>
              <a:avLst/>
              <a:gdLst>
                <a:gd name="connsiteX0" fmla="*/ 435769 w 795337"/>
                <a:gd name="connsiteY0" fmla="*/ 452438 h 588169"/>
                <a:gd name="connsiteX1" fmla="*/ 295275 w 795337"/>
                <a:gd name="connsiteY1" fmla="*/ 388144 h 588169"/>
                <a:gd name="connsiteX2" fmla="*/ 202406 w 795337"/>
                <a:gd name="connsiteY2" fmla="*/ 347663 h 588169"/>
                <a:gd name="connsiteX3" fmla="*/ 123825 w 795337"/>
                <a:gd name="connsiteY3" fmla="*/ 314325 h 588169"/>
                <a:gd name="connsiteX4" fmla="*/ 54769 w 795337"/>
                <a:gd name="connsiteY4" fmla="*/ 288131 h 588169"/>
                <a:gd name="connsiteX5" fmla="*/ 14287 w 795337"/>
                <a:gd name="connsiteY5" fmla="*/ 271463 h 588169"/>
                <a:gd name="connsiteX6" fmla="*/ 0 w 795337"/>
                <a:gd name="connsiteY6" fmla="*/ 261938 h 588169"/>
                <a:gd name="connsiteX7" fmla="*/ 7144 w 795337"/>
                <a:gd name="connsiteY7" fmla="*/ 228600 h 588169"/>
                <a:gd name="connsiteX8" fmla="*/ 26194 w 795337"/>
                <a:gd name="connsiteY8" fmla="*/ 150019 h 588169"/>
                <a:gd name="connsiteX9" fmla="*/ 38100 w 795337"/>
                <a:gd name="connsiteY9" fmla="*/ 116681 h 588169"/>
                <a:gd name="connsiteX10" fmla="*/ 47625 w 795337"/>
                <a:gd name="connsiteY10" fmla="*/ 109538 h 588169"/>
                <a:gd name="connsiteX11" fmla="*/ 90487 w 795337"/>
                <a:gd name="connsiteY11" fmla="*/ 85725 h 588169"/>
                <a:gd name="connsiteX12" fmla="*/ 161925 w 795337"/>
                <a:gd name="connsiteY12" fmla="*/ 35719 h 588169"/>
                <a:gd name="connsiteX13" fmla="*/ 197644 w 795337"/>
                <a:gd name="connsiteY13" fmla="*/ 0 h 588169"/>
                <a:gd name="connsiteX14" fmla="*/ 285750 w 795337"/>
                <a:gd name="connsiteY14" fmla="*/ 76200 h 588169"/>
                <a:gd name="connsiteX15" fmla="*/ 309562 w 795337"/>
                <a:gd name="connsiteY15" fmla="*/ 114300 h 588169"/>
                <a:gd name="connsiteX16" fmla="*/ 345281 w 795337"/>
                <a:gd name="connsiteY16" fmla="*/ 154781 h 588169"/>
                <a:gd name="connsiteX17" fmla="*/ 433387 w 795337"/>
                <a:gd name="connsiteY17" fmla="*/ 230981 h 588169"/>
                <a:gd name="connsiteX18" fmla="*/ 554831 w 795337"/>
                <a:gd name="connsiteY18" fmla="*/ 326231 h 588169"/>
                <a:gd name="connsiteX19" fmla="*/ 711994 w 795337"/>
                <a:gd name="connsiteY19" fmla="*/ 433388 h 588169"/>
                <a:gd name="connsiteX20" fmla="*/ 795337 w 795337"/>
                <a:gd name="connsiteY20" fmla="*/ 495300 h 588169"/>
                <a:gd name="connsiteX21" fmla="*/ 704850 w 795337"/>
                <a:gd name="connsiteY21" fmla="*/ 588169 h 588169"/>
                <a:gd name="connsiteX22" fmla="*/ 569119 w 795337"/>
                <a:gd name="connsiteY22" fmla="*/ 516731 h 588169"/>
                <a:gd name="connsiteX23" fmla="*/ 435769 w 795337"/>
                <a:gd name="connsiteY23" fmla="*/ 452438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7" h="588169">
                  <a:moveTo>
                    <a:pt x="435769" y="452438"/>
                  </a:moveTo>
                  <a:lnTo>
                    <a:pt x="295275" y="388144"/>
                  </a:lnTo>
                  <a:lnTo>
                    <a:pt x="202406" y="347663"/>
                  </a:lnTo>
                  <a:lnTo>
                    <a:pt x="123825" y="314325"/>
                  </a:lnTo>
                  <a:lnTo>
                    <a:pt x="54769" y="288131"/>
                  </a:lnTo>
                  <a:lnTo>
                    <a:pt x="14287" y="271463"/>
                  </a:lnTo>
                  <a:lnTo>
                    <a:pt x="0" y="261938"/>
                  </a:lnTo>
                  <a:lnTo>
                    <a:pt x="7144" y="228600"/>
                  </a:lnTo>
                  <a:lnTo>
                    <a:pt x="26194" y="150019"/>
                  </a:lnTo>
                  <a:lnTo>
                    <a:pt x="38100" y="116681"/>
                  </a:lnTo>
                  <a:lnTo>
                    <a:pt x="47625" y="109538"/>
                  </a:lnTo>
                  <a:lnTo>
                    <a:pt x="90487" y="85725"/>
                  </a:lnTo>
                  <a:lnTo>
                    <a:pt x="161925" y="35719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9562" y="114300"/>
                  </a:lnTo>
                  <a:lnTo>
                    <a:pt x="345281" y="154781"/>
                  </a:lnTo>
                  <a:lnTo>
                    <a:pt x="433387" y="230981"/>
                  </a:lnTo>
                  <a:lnTo>
                    <a:pt x="554831" y="326231"/>
                  </a:lnTo>
                  <a:lnTo>
                    <a:pt x="711994" y="433388"/>
                  </a:lnTo>
                  <a:lnTo>
                    <a:pt x="795337" y="495300"/>
                  </a:lnTo>
                  <a:lnTo>
                    <a:pt x="704850" y="588169"/>
                  </a:lnTo>
                  <a:lnTo>
                    <a:pt x="569119" y="516731"/>
                  </a:lnTo>
                  <a:lnTo>
                    <a:pt x="43576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40A4332F-1AF9-41BB-B3D8-E1CAA857666F}"/>
                </a:ext>
              </a:extLst>
            </p:cNvPr>
            <p:cNvSpPr/>
            <p:nvPr/>
          </p:nvSpPr>
          <p:spPr>
            <a:xfrm>
              <a:off x="2784475" y="2019300"/>
              <a:ext cx="1628775" cy="1865313"/>
            </a:xfrm>
            <a:custGeom>
              <a:avLst/>
              <a:gdLst>
                <a:gd name="connsiteX0" fmla="*/ 1076325 w 1628775"/>
                <a:gd name="connsiteY0" fmla="*/ 533400 h 1864519"/>
                <a:gd name="connsiteX1" fmla="*/ 921544 w 1628775"/>
                <a:gd name="connsiteY1" fmla="*/ 723900 h 1864519"/>
                <a:gd name="connsiteX2" fmla="*/ 731044 w 1628775"/>
                <a:gd name="connsiteY2" fmla="*/ 952500 h 1864519"/>
                <a:gd name="connsiteX3" fmla="*/ 650082 w 1628775"/>
                <a:gd name="connsiteY3" fmla="*/ 1050131 h 1864519"/>
                <a:gd name="connsiteX4" fmla="*/ 500063 w 1628775"/>
                <a:gd name="connsiteY4" fmla="*/ 1243013 h 1864519"/>
                <a:gd name="connsiteX5" fmla="*/ 345282 w 1628775"/>
                <a:gd name="connsiteY5" fmla="*/ 1438275 h 1864519"/>
                <a:gd name="connsiteX6" fmla="*/ 183357 w 1628775"/>
                <a:gd name="connsiteY6" fmla="*/ 1631156 h 1864519"/>
                <a:gd name="connsiteX7" fmla="*/ 50007 w 1628775"/>
                <a:gd name="connsiteY7" fmla="*/ 1785938 h 1864519"/>
                <a:gd name="connsiteX8" fmla="*/ 0 w 1628775"/>
                <a:gd name="connsiteY8" fmla="*/ 1854994 h 1864519"/>
                <a:gd name="connsiteX9" fmla="*/ 123825 w 1628775"/>
                <a:gd name="connsiteY9" fmla="*/ 1864519 h 1864519"/>
                <a:gd name="connsiteX10" fmla="*/ 242888 w 1628775"/>
                <a:gd name="connsiteY10" fmla="*/ 1743075 h 1864519"/>
                <a:gd name="connsiteX11" fmla="*/ 442913 w 1628775"/>
                <a:gd name="connsiteY11" fmla="*/ 1535906 h 1864519"/>
                <a:gd name="connsiteX12" fmla="*/ 673894 w 1628775"/>
                <a:gd name="connsiteY12" fmla="*/ 1297781 h 1864519"/>
                <a:gd name="connsiteX13" fmla="*/ 869157 w 1628775"/>
                <a:gd name="connsiteY13" fmla="*/ 1095375 h 1864519"/>
                <a:gd name="connsiteX14" fmla="*/ 1054894 w 1628775"/>
                <a:gd name="connsiteY14" fmla="*/ 904875 h 1864519"/>
                <a:gd name="connsiteX15" fmla="*/ 1231107 w 1628775"/>
                <a:gd name="connsiteY15" fmla="*/ 719138 h 1864519"/>
                <a:gd name="connsiteX16" fmla="*/ 1431132 w 1628775"/>
                <a:gd name="connsiteY16" fmla="*/ 514350 h 1864519"/>
                <a:gd name="connsiteX17" fmla="*/ 1566863 w 1628775"/>
                <a:gd name="connsiteY17" fmla="*/ 376238 h 1864519"/>
                <a:gd name="connsiteX18" fmla="*/ 1609725 w 1628775"/>
                <a:gd name="connsiteY18" fmla="*/ 333375 h 1864519"/>
                <a:gd name="connsiteX19" fmla="*/ 1621632 w 1628775"/>
                <a:gd name="connsiteY19" fmla="*/ 316706 h 1864519"/>
                <a:gd name="connsiteX20" fmla="*/ 1628775 w 1628775"/>
                <a:gd name="connsiteY20" fmla="*/ 297656 h 1864519"/>
                <a:gd name="connsiteX21" fmla="*/ 1628775 w 1628775"/>
                <a:gd name="connsiteY21" fmla="*/ 276225 h 1864519"/>
                <a:gd name="connsiteX22" fmla="*/ 1616869 w 1628775"/>
                <a:gd name="connsiteY22" fmla="*/ 240506 h 1864519"/>
                <a:gd name="connsiteX23" fmla="*/ 1590675 w 1628775"/>
                <a:gd name="connsiteY23" fmla="*/ 200025 h 1864519"/>
                <a:gd name="connsiteX24" fmla="*/ 1557338 w 1628775"/>
                <a:gd name="connsiteY24" fmla="*/ 157163 h 1864519"/>
                <a:gd name="connsiteX25" fmla="*/ 1533525 w 1628775"/>
                <a:gd name="connsiteY25" fmla="*/ 130969 h 1864519"/>
                <a:gd name="connsiteX26" fmla="*/ 1512094 w 1628775"/>
                <a:gd name="connsiteY26" fmla="*/ 109538 h 1864519"/>
                <a:gd name="connsiteX27" fmla="*/ 1488282 w 1628775"/>
                <a:gd name="connsiteY27" fmla="*/ 90488 h 1864519"/>
                <a:gd name="connsiteX28" fmla="*/ 1462088 w 1628775"/>
                <a:gd name="connsiteY28" fmla="*/ 73819 h 1864519"/>
                <a:gd name="connsiteX29" fmla="*/ 1412082 w 1628775"/>
                <a:gd name="connsiteY29" fmla="*/ 45244 h 1864519"/>
                <a:gd name="connsiteX30" fmla="*/ 1347788 w 1628775"/>
                <a:gd name="connsiteY30" fmla="*/ 21431 h 1864519"/>
                <a:gd name="connsiteX31" fmla="*/ 1302544 w 1628775"/>
                <a:gd name="connsiteY31" fmla="*/ 7144 h 1864519"/>
                <a:gd name="connsiteX32" fmla="*/ 1273969 w 1628775"/>
                <a:gd name="connsiteY32" fmla="*/ 2381 h 1864519"/>
                <a:gd name="connsiteX33" fmla="*/ 1257300 w 1628775"/>
                <a:gd name="connsiteY33" fmla="*/ 0 h 1864519"/>
                <a:gd name="connsiteX34" fmla="*/ 1240632 w 1628775"/>
                <a:gd name="connsiteY34" fmla="*/ 2381 h 1864519"/>
                <a:gd name="connsiteX35" fmla="*/ 1233488 w 1628775"/>
                <a:gd name="connsiteY35" fmla="*/ 7144 h 1864519"/>
                <a:gd name="connsiteX36" fmla="*/ 1233488 w 1628775"/>
                <a:gd name="connsiteY36" fmla="*/ 14288 h 1864519"/>
                <a:gd name="connsiteX37" fmla="*/ 1235869 w 1628775"/>
                <a:gd name="connsiteY37" fmla="*/ 26194 h 1864519"/>
                <a:gd name="connsiteX38" fmla="*/ 1245394 w 1628775"/>
                <a:gd name="connsiteY38" fmla="*/ 42863 h 1864519"/>
                <a:gd name="connsiteX39" fmla="*/ 1278732 w 1628775"/>
                <a:gd name="connsiteY39" fmla="*/ 78581 h 1864519"/>
                <a:gd name="connsiteX40" fmla="*/ 1302544 w 1628775"/>
                <a:gd name="connsiteY40" fmla="*/ 107156 h 1864519"/>
                <a:gd name="connsiteX41" fmla="*/ 1309688 w 1628775"/>
                <a:gd name="connsiteY41" fmla="*/ 121444 h 1864519"/>
                <a:gd name="connsiteX42" fmla="*/ 1312069 w 1628775"/>
                <a:gd name="connsiteY42" fmla="*/ 147638 h 1864519"/>
                <a:gd name="connsiteX43" fmla="*/ 1302544 w 1628775"/>
                <a:gd name="connsiteY43" fmla="*/ 188119 h 1864519"/>
                <a:gd name="connsiteX44" fmla="*/ 1254919 w 1628775"/>
                <a:gd name="connsiteY44" fmla="*/ 280988 h 1864519"/>
                <a:gd name="connsiteX45" fmla="*/ 1221582 w 1628775"/>
                <a:gd name="connsiteY45" fmla="*/ 335756 h 1864519"/>
                <a:gd name="connsiteX46" fmla="*/ 1154907 w 1628775"/>
                <a:gd name="connsiteY46" fmla="*/ 433388 h 1864519"/>
                <a:gd name="connsiteX47" fmla="*/ 1076325 w 1628775"/>
                <a:gd name="connsiteY47" fmla="*/ 533400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8775" h="1864519">
                  <a:moveTo>
                    <a:pt x="1076325" y="533400"/>
                  </a:moveTo>
                  <a:lnTo>
                    <a:pt x="921544" y="723900"/>
                  </a:lnTo>
                  <a:lnTo>
                    <a:pt x="731044" y="952500"/>
                  </a:lnTo>
                  <a:lnTo>
                    <a:pt x="650082" y="1050131"/>
                  </a:lnTo>
                  <a:lnTo>
                    <a:pt x="500063" y="1243013"/>
                  </a:lnTo>
                  <a:lnTo>
                    <a:pt x="345282" y="1438275"/>
                  </a:lnTo>
                  <a:lnTo>
                    <a:pt x="183357" y="1631156"/>
                  </a:lnTo>
                  <a:lnTo>
                    <a:pt x="50007" y="1785938"/>
                  </a:lnTo>
                  <a:lnTo>
                    <a:pt x="0" y="1854994"/>
                  </a:lnTo>
                  <a:lnTo>
                    <a:pt x="123825" y="1864519"/>
                  </a:lnTo>
                  <a:lnTo>
                    <a:pt x="242888" y="1743075"/>
                  </a:lnTo>
                  <a:lnTo>
                    <a:pt x="442913" y="1535906"/>
                  </a:lnTo>
                  <a:lnTo>
                    <a:pt x="673894" y="1297781"/>
                  </a:lnTo>
                  <a:lnTo>
                    <a:pt x="869157" y="1095375"/>
                  </a:lnTo>
                  <a:lnTo>
                    <a:pt x="1054894" y="904875"/>
                  </a:lnTo>
                  <a:lnTo>
                    <a:pt x="1231107" y="719138"/>
                  </a:lnTo>
                  <a:lnTo>
                    <a:pt x="1431132" y="514350"/>
                  </a:lnTo>
                  <a:lnTo>
                    <a:pt x="1566863" y="376238"/>
                  </a:lnTo>
                  <a:lnTo>
                    <a:pt x="1609725" y="333375"/>
                  </a:lnTo>
                  <a:lnTo>
                    <a:pt x="1621632" y="316706"/>
                  </a:lnTo>
                  <a:lnTo>
                    <a:pt x="1628775" y="297656"/>
                  </a:lnTo>
                  <a:lnTo>
                    <a:pt x="1628775" y="276225"/>
                  </a:lnTo>
                  <a:lnTo>
                    <a:pt x="1616869" y="240506"/>
                  </a:lnTo>
                  <a:lnTo>
                    <a:pt x="1590675" y="200025"/>
                  </a:lnTo>
                  <a:lnTo>
                    <a:pt x="1557338" y="157163"/>
                  </a:lnTo>
                  <a:lnTo>
                    <a:pt x="1533525" y="130969"/>
                  </a:lnTo>
                  <a:lnTo>
                    <a:pt x="1512094" y="109538"/>
                  </a:lnTo>
                  <a:lnTo>
                    <a:pt x="1488282" y="90488"/>
                  </a:lnTo>
                  <a:lnTo>
                    <a:pt x="1462088" y="73819"/>
                  </a:lnTo>
                  <a:lnTo>
                    <a:pt x="1412082" y="45244"/>
                  </a:lnTo>
                  <a:lnTo>
                    <a:pt x="1347788" y="21431"/>
                  </a:lnTo>
                  <a:lnTo>
                    <a:pt x="1302544" y="7144"/>
                  </a:lnTo>
                  <a:lnTo>
                    <a:pt x="1273969" y="2381"/>
                  </a:lnTo>
                  <a:lnTo>
                    <a:pt x="1257300" y="0"/>
                  </a:lnTo>
                  <a:lnTo>
                    <a:pt x="1240632" y="2381"/>
                  </a:lnTo>
                  <a:lnTo>
                    <a:pt x="1233488" y="7144"/>
                  </a:lnTo>
                  <a:lnTo>
                    <a:pt x="1233488" y="14288"/>
                  </a:lnTo>
                  <a:lnTo>
                    <a:pt x="1235869" y="26194"/>
                  </a:lnTo>
                  <a:lnTo>
                    <a:pt x="1245394" y="42863"/>
                  </a:lnTo>
                  <a:lnTo>
                    <a:pt x="1278732" y="78581"/>
                  </a:lnTo>
                  <a:lnTo>
                    <a:pt x="1302544" y="107156"/>
                  </a:lnTo>
                  <a:lnTo>
                    <a:pt x="1309688" y="121444"/>
                  </a:lnTo>
                  <a:lnTo>
                    <a:pt x="1312069" y="147638"/>
                  </a:lnTo>
                  <a:lnTo>
                    <a:pt x="1302544" y="188119"/>
                  </a:lnTo>
                  <a:lnTo>
                    <a:pt x="1254919" y="280988"/>
                  </a:lnTo>
                  <a:lnTo>
                    <a:pt x="1221582" y="335756"/>
                  </a:lnTo>
                  <a:lnTo>
                    <a:pt x="1154907" y="433388"/>
                  </a:lnTo>
                  <a:lnTo>
                    <a:pt x="1076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7DEC1E93-828F-4F75-8EC6-1A2694D31CFC}"/>
                </a:ext>
              </a:extLst>
            </p:cNvPr>
            <p:cNvSpPr/>
            <p:nvPr/>
          </p:nvSpPr>
          <p:spPr>
            <a:xfrm>
              <a:off x="2738438" y="3586163"/>
              <a:ext cx="1490662" cy="528637"/>
            </a:xfrm>
            <a:custGeom>
              <a:avLst/>
              <a:gdLst>
                <a:gd name="connsiteX0" fmla="*/ 833437 w 1490662"/>
                <a:gd name="connsiteY0" fmla="*/ 150018 h 528637"/>
                <a:gd name="connsiteX1" fmla="*/ 690562 w 1490662"/>
                <a:gd name="connsiteY1" fmla="*/ 183356 h 528637"/>
                <a:gd name="connsiteX2" fmla="*/ 550068 w 1490662"/>
                <a:gd name="connsiteY2" fmla="*/ 211931 h 528637"/>
                <a:gd name="connsiteX3" fmla="*/ 431006 w 1490662"/>
                <a:gd name="connsiteY3" fmla="*/ 233362 h 528637"/>
                <a:gd name="connsiteX4" fmla="*/ 338137 w 1490662"/>
                <a:gd name="connsiteY4" fmla="*/ 242887 h 528637"/>
                <a:gd name="connsiteX5" fmla="*/ 264318 w 1490662"/>
                <a:gd name="connsiteY5" fmla="*/ 247650 h 528637"/>
                <a:gd name="connsiteX6" fmla="*/ 207168 w 1490662"/>
                <a:gd name="connsiteY6" fmla="*/ 242887 h 528637"/>
                <a:gd name="connsiteX7" fmla="*/ 119062 w 1490662"/>
                <a:gd name="connsiteY7" fmla="*/ 197643 h 528637"/>
                <a:gd name="connsiteX8" fmla="*/ 83343 w 1490662"/>
                <a:gd name="connsiteY8" fmla="*/ 209550 h 528637"/>
                <a:gd name="connsiteX9" fmla="*/ 40481 w 1490662"/>
                <a:gd name="connsiteY9" fmla="*/ 230981 h 528637"/>
                <a:gd name="connsiteX10" fmla="*/ 16668 w 1490662"/>
                <a:gd name="connsiteY10" fmla="*/ 247650 h 528637"/>
                <a:gd name="connsiteX11" fmla="*/ 7143 w 1490662"/>
                <a:gd name="connsiteY11" fmla="*/ 257175 h 528637"/>
                <a:gd name="connsiteX12" fmla="*/ 0 w 1490662"/>
                <a:gd name="connsiteY12" fmla="*/ 276225 h 528637"/>
                <a:gd name="connsiteX13" fmla="*/ 0 w 1490662"/>
                <a:gd name="connsiteY13" fmla="*/ 295275 h 528637"/>
                <a:gd name="connsiteX14" fmla="*/ 19050 w 1490662"/>
                <a:gd name="connsiteY14" fmla="*/ 335756 h 528637"/>
                <a:gd name="connsiteX15" fmla="*/ 52387 w 1490662"/>
                <a:gd name="connsiteY15" fmla="*/ 388143 h 528637"/>
                <a:gd name="connsiteX16" fmla="*/ 69056 w 1490662"/>
                <a:gd name="connsiteY16" fmla="*/ 411956 h 528637"/>
                <a:gd name="connsiteX17" fmla="*/ 90487 w 1490662"/>
                <a:gd name="connsiteY17" fmla="*/ 435768 h 528637"/>
                <a:gd name="connsiteX18" fmla="*/ 133350 w 1490662"/>
                <a:gd name="connsiteY18" fmla="*/ 473868 h 528637"/>
                <a:gd name="connsiteX19" fmla="*/ 183356 w 1490662"/>
                <a:gd name="connsiteY19" fmla="*/ 507206 h 528637"/>
                <a:gd name="connsiteX20" fmla="*/ 211931 w 1490662"/>
                <a:gd name="connsiteY20" fmla="*/ 521493 h 528637"/>
                <a:gd name="connsiteX21" fmla="*/ 238125 w 1490662"/>
                <a:gd name="connsiteY21" fmla="*/ 528637 h 528637"/>
                <a:gd name="connsiteX22" fmla="*/ 247650 w 1490662"/>
                <a:gd name="connsiteY22" fmla="*/ 528637 h 528637"/>
                <a:gd name="connsiteX23" fmla="*/ 283368 w 1490662"/>
                <a:gd name="connsiteY23" fmla="*/ 504825 h 528637"/>
                <a:gd name="connsiteX24" fmla="*/ 369093 w 1490662"/>
                <a:gd name="connsiteY24" fmla="*/ 464343 h 528637"/>
                <a:gd name="connsiteX25" fmla="*/ 488156 w 1490662"/>
                <a:gd name="connsiteY25" fmla="*/ 421481 h 528637"/>
                <a:gd name="connsiteX26" fmla="*/ 609600 w 1490662"/>
                <a:gd name="connsiteY26" fmla="*/ 385762 h 528637"/>
                <a:gd name="connsiteX27" fmla="*/ 731043 w 1490662"/>
                <a:gd name="connsiteY27" fmla="*/ 350043 h 528637"/>
                <a:gd name="connsiteX28" fmla="*/ 990600 w 1490662"/>
                <a:gd name="connsiteY28" fmla="*/ 278606 h 528637"/>
                <a:gd name="connsiteX29" fmla="*/ 1223962 w 1490662"/>
                <a:gd name="connsiteY29" fmla="*/ 192881 h 528637"/>
                <a:gd name="connsiteX30" fmla="*/ 1490662 w 1490662"/>
                <a:gd name="connsiteY30" fmla="*/ 95250 h 528637"/>
                <a:gd name="connsiteX31" fmla="*/ 1445418 w 1490662"/>
                <a:gd name="connsiteY31" fmla="*/ 0 h 528637"/>
                <a:gd name="connsiteX32" fmla="*/ 1316831 w 1490662"/>
                <a:gd name="connsiteY32" fmla="*/ 21431 h 528637"/>
                <a:gd name="connsiteX33" fmla="*/ 1123950 w 1490662"/>
                <a:gd name="connsiteY33" fmla="*/ 73818 h 528637"/>
                <a:gd name="connsiteX34" fmla="*/ 833437 w 1490662"/>
                <a:gd name="connsiteY34" fmla="*/ 150018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662" h="528637">
                  <a:moveTo>
                    <a:pt x="833437" y="150018"/>
                  </a:moveTo>
                  <a:lnTo>
                    <a:pt x="690562" y="183356"/>
                  </a:lnTo>
                  <a:lnTo>
                    <a:pt x="550068" y="211931"/>
                  </a:lnTo>
                  <a:lnTo>
                    <a:pt x="431006" y="233362"/>
                  </a:lnTo>
                  <a:lnTo>
                    <a:pt x="338137" y="242887"/>
                  </a:lnTo>
                  <a:lnTo>
                    <a:pt x="264318" y="247650"/>
                  </a:lnTo>
                  <a:lnTo>
                    <a:pt x="207168" y="242887"/>
                  </a:lnTo>
                  <a:lnTo>
                    <a:pt x="119062" y="197643"/>
                  </a:lnTo>
                  <a:lnTo>
                    <a:pt x="83343" y="209550"/>
                  </a:lnTo>
                  <a:lnTo>
                    <a:pt x="40481" y="230981"/>
                  </a:lnTo>
                  <a:lnTo>
                    <a:pt x="16668" y="247650"/>
                  </a:lnTo>
                  <a:lnTo>
                    <a:pt x="7143" y="257175"/>
                  </a:lnTo>
                  <a:lnTo>
                    <a:pt x="0" y="276225"/>
                  </a:lnTo>
                  <a:lnTo>
                    <a:pt x="0" y="295275"/>
                  </a:lnTo>
                  <a:lnTo>
                    <a:pt x="19050" y="335756"/>
                  </a:lnTo>
                  <a:lnTo>
                    <a:pt x="52387" y="388143"/>
                  </a:lnTo>
                  <a:lnTo>
                    <a:pt x="69056" y="411956"/>
                  </a:lnTo>
                  <a:lnTo>
                    <a:pt x="90487" y="435768"/>
                  </a:lnTo>
                  <a:lnTo>
                    <a:pt x="133350" y="473868"/>
                  </a:lnTo>
                  <a:lnTo>
                    <a:pt x="183356" y="507206"/>
                  </a:lnTo>
                  <a:lnTo>
                    <a:pt x="211931" y="521493"/>
                  </a:lnTo>
                  <a:lnTo>
                    <a:pt x="238125" y="528637"/>
                  </a:lnTo>
                  <a:lnTo>
                    <a:pt x="247650" y="528637"/>
                  </a:lnTo>
                  <a:lnTo>
                    <a:pt x="283368" y="504825"/>
                  </a:lnTo>
                  <a:lnTo>
                    <a:pt x="369093" y="464343"/>
                  </a:lnTo>
                  <a:lnTo>
                    <a:pt x="488156" y="421481"/>
                  </a:lnTo>
                  <a:lnTo>
                    <a:pt x="609600" y="385762"/>
                  </a:lnTo>
                  <a:lnTo>
                    <a:pt x="731043" y="350043"/>
                  </a:lnTo>
                  <a:lnTo>
                    <a:pt x="990600" y="278606"/>
                  </a:lnTo>
                  <a:lnTo>
                    <a:pt x="1223962" y="192881"/>
                  </a:lnTo>
                  <a:lnTo>
                    <a:pt x="1490662" y="95250"/>
                  </a:lnTo>
                  <a:lnTo>
                    <a:pt x="1445418" y="0"/>
                  </a:lnTo>
                  <a:lnTo>
                    <a:pt x="1316831" y="21431"/>
                  </a:lnTo>
                  <a:lnTo>
                    <a:pt x="1123950" y="73818"/>
                  </a:lnTo>
                  <a:lnTo>
                    <a:pt x="833437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5315B139-94E6-4697-ACB5-30BE9402A350}"/>
                </a:ext>
              </a:extLst>
            </p:cNvPr>
            <p:cNvSpPr/>
            <p:nvPr/>
          </p:nvSpPr>
          <p:spPr>
            <a:xfrm>
              <a:off x="3884613" y="3262313"/>
              <a:ext cx="547687" cy="814387"/>
            </a:xfrm>
            <a:custGeom>
              <a:avLst/>
              <a:gdLst>
                <a:gd name="connsiteX0" fmla="*/ 102394 w 547687"/>
                <a:gd name="connsiteY0" fmla="*/ 216693 h 814387"/>
                <a:gd name="connsiteX1" fmla="*/ 35719 w 547687"/>
                <a:gd name="connsiteY1" fmla="*/ 97631 h 814387"/>
                <a:gd name="connsiteX2" fmla="*/ 4762 w 547687"/>
                <a:gd name="connsiteY2" fmla="*/ 38100 h 814387"/>
                <a:gd name="connsiteX3" fmla="*/ 0 w 547687"/>
                <a:gd name="connsiteY3" fmla="*/ 19050 h 814387"/>
                <a:gd name="connsiteX4" fmla="*/ 0 w 547687"/>
                <a:gd name="connsiteY4" fmla="*/ 11906 h 814387"/>
                <a:gd name="connsiteX5" fmla="*/ 4762 w 547687"/>
                <a:gd name="connsiteY5" fmla="*/ 0 h 814387"/>
                <a:gd name="connsiteX6" fmla="*/ 26194 w 547687"/>
                <a:gd name="connsiteY6" fmla="*/ 0 h 814387"/>
                <a:gd name="connsiteX7" fmla="*/ 76200 w 547687"/>
                <a:gd name="connsiteY7" fmla="*/ 23812 h 814387"/>
                <a:gd name="connsiteX8" fmla="*/ 200025 w 547687"/>
                <a:gd name="connsiteY8" fmla="*/ 102393 h 814387"/>
                <a:gd name="connsiteX9" fmla="*/ 400050 w 547687"/>
                <a:gd name="connsiteY9" fmla="*/ 233362 h 814387"/>
                <a:gd name="connsiteX10" fmla="*/ 450056 w 547687"/>
                <a:gd name="connsiteY10" fmla="*/ 271462 h 814387"/>
                <a:gd name="connsiteX11" fmla="*/ 461962 w 547687"/>
                <a:gd name="connsiteY11" fmla="*/ 285750 h 814387"/>
                <a:gd name="connsiteX12" fmla="*/ 481012 w 547687"/>
                <a:gd name="connsiteY12" fmla="*/ 326231 h 814387"/>
                <a:gd name="connsiteX13" fmla="*/ 511969 w 547687"/>
                <a:gd name="connsiteY13" fmla="*/ 407193 h 814387"/>
                <a:gd name="connsiteX14" fmla="*/ 528637 w 547687"/>
                <a:gd name="connsiteY14" fmla="*/ 466725 h 814387"/>
                <a:gd name="connsiteX15" fmla="*/ 542925 w 547687"/>
                <a:gd name="connsiteY15" fmla="*/ 533400 h 814387"/>
                <a:gd name="connsiteX16" fmla="*/ 547687 w 547687"/>
                <a:gd name="connsiteY16" fmla="*/ 604837 h 814387"/>
                <a:gd name="connsiteX17" fmla="*/ 547687 w 547687"/>
                <a:gd name="connsiteY17" fmla="*/ 671512 h 814387"/>
                <a:gd name="connsiteX18" fmla="*/ 547687 w 547687"/>
                <a:gd name="connsiteY18" fmla="*/ 731043 h 814387"/>
                <a:gd name="connsiteX19" fmla="*/ 545306 w 547687"/>
                <a:gd name="connsiteY19" fmla="*/ 757237 h 814387"/>
                <a:gd name="connsiteX20" fmla="*/ 533400 w 547687"/>
                <a:gd name="connsiteY20" fmla="*/ 781050 h 814387"/>
                <a:gd name="connsiteX21" fmla="*/ 509587 w 547687"/>
                <a:gd name="connsiteY21" fmla="*/ 802481 h 814387"/>
                <a:gd name="connsiteX22" fmla="*/ 483394 w 547687"/>
                <a:gd name="connsiteY22" fmla="*/ 812006 h 814387"/>
                <a:gd name="connsiteX23" fmla="*/ 461962 w 547687"/>
                <a:gd name="connsiteY23" fmla="*/ 814387 h 814387"/>
                <a:gd name="connsiteX24" fmla="*/ 435769 w 547687"/>
                <a:gd name="connsiteY24" fmla="*/ 804862 h 814387"/>
                <a:gd name="connsiteX25" fmla="*/ 411956 w 547687"/>
                <a:gd name="connsiteY25" fmla="*/ 792956 h 814387"/>
                <a:gd name="connsiteX26" fmla="*/ 378619 w 547687"/>
                <a:gd name="connsiteY26" fmla="*/ 762000 h 814387"/>
                <a:gd name="connsiteX27" fmla="*/ 357187 w 547687"/>
                <a:gd name="connsiteY27" fmla="*/ 726281 h 814387"/>
                <a:gd name="connsiteX28" fmla="*/ 309562 w 547687"/>
                <a:gd name="connsiteY28" fmla="*/ 616743 h 814387"/>
                <a:gd name="connsiteX29" fmla="*/ 261937 w 547687"/>
                <a:gd name="connsiteY29" fmla="*/ 511968 h 814387"/>
                <a:gd name="connsiteX30" fmla="*/ 219075 w 547687"/>
                <a:gd name="connsiteY30" fmla="*/ 426243 h 814387"/>
                <a:gd name="connsiteX31" fmla="*/ 102394 w 547687"/>
                <a:gd name="connsiteY31" fmla="*/ 2166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7687" h="814387">
                  <a:moveTo>
                    <a:pt x="102394" y="216693"/>
                  </a:moveTo>
                  <a:lnTo>
                    <a:pt x="35719" y="97631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4" y="0"/>
                  </a:lnTo>
                  <a:lnTo>
                    <a:pt x="76200" y="23812"/>
                  </a:lnTo>
                  <a:lnTo>
                    <a:pt x="200025" y="102393"/>
                  </a:lnTo>
                  <a:lnTo>
                    <a:pt x="400050" y="233362"/>
                  </a:lnTo>
                  <a:lnTo>
                    <a:pt x="450056" y="271462"/>
                  </a:lnTo>
                  <a:lnTo>
                    <a:pt x="461962" y="285750"/>
                  </a:lnTo>
                  <a:lnTo>
                    <a:pt x="481012" y="326231"/>
                  </a:lnTo>
                  <a:lnTo>
                    <a:pt x="511969" y="407193"/>
                  </a:lnTo>
                  <a:lnTo>
                    <a:pt x="528637" y="466725"/>
                  </a:lnTo>
                  <a:lnTo>
                    <a:pt x="542925" y="533400"/>
                  </a:lnTo>
                  <a:lnTo>
                    <a:pt x="547687" y="604837"/>
                  </a:lnTo>
                  <a:lnTo>
                    <a:pt x="547687" y="671512"/>
                  </a:lnTo>
                  <a:lnTo>
                    <a:pt x="547687" y="731043"/>
                  </a:lnTo>
                  <a:lnTo>
                    <a:pt x="545306" y="757237"/>
                  </a:lnTo>
                  <a:lnTo>
                    <a:pt x="533400" y="781050"/>
                  </a:lnTo>
                  <a:lnTo>
                    <a:pt x="509587" y="802481"/>
                  </a:lnTo>
                  <a:lnTo>
                    <a:pt x="483394" y="812006"/>
                  </a:lnTo>
                  <a:lnTo>
                    <a:pt x="461962" y="814387"/>
                  </a:lnTo>
                  <a:lnTo>
                    <a:pt x="435769" y="804862"/>
                  </a:lnTo>
                  <a:lnTo>
                    <a:pt x="411956" y="792956"/>
                  </a:lnTo>
                  <a:lnTo>
                    <a:pt x="378619" y="762000"/>
                  </a:lnTo>
                  <a:lnTo>
                    <a:pt x="357187" y="726281"/>
                  </a:lnTo>
                  <a:lnTo>
                    <a:pt x="309562" y="616743"/>
                  </a:lnTo>
                  <a:lnTo>
                    <a:pt x="261937" y="511968"/>
                  </a:lnTo>
                  <a:lnTo>
                    <a:pt x="219075" y="426243"/>
                  </a:lnTo>
                  <a:lnTo>
                    <a:pt x="102394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95D88794-9D21-4461-800F-EB567DB77AC5}"/>
                </a:ext>
              </a:extLst>
            </p:cNvPr>
            <p:cNvSpPr/>
            <p:nvPr/>
          </p:nvSpPr>
          <p:spPr>
            <a:xfrm rot="16200000">
              <a:off x="2492375" y="4738688"/>
              <a:ext cx="2173287" cy="369888"/>
            </a:xfrm>
            <a:custGeom>
              <a:avLst/>
              <a:gdLst>
                <a:gd name="connsiteX0" fmla="*/ 976312 w 2174081"/>
                <a:gd name="connsiteY0" fmla="*/ 92868 h 369093"/>
                <a:gd name="connsiteX1" fmla="*/ 1450181 w 2174081"/>
                <a:gd name="connsiteY1" fmla="*/ 107156 h 369093"/>
                <a:gd name="connsiteX2" fmla="*/ 1957387 w 2174081"/>
                <a:gd name="connsiteY2" fmla="*/ 121443 h 369093"/>
                <a:gd name="connsiteX3" fmla="*/ 1997868 w 2174081"/>
                <a:gd name="connsiteY3" fmla="*/ 121443 h 369093"/>
                <a:gd name="connsiteX4" fmla="*/ 2021681 w 2174081"/>
                <a:gd name="connsiteY4" fmla="*/ 111918 h 369093"/>
                <a:gd name="connsiteX5" fmla="*/ 2055018 w 2174081"/>
                <a:gd name="connsiteY5" fmla="*/ 80962 h 369093"/>
                <a:gd name="connsiteX6" fmla="*/ 2097881 w 2174081"/>
                <a:gd name="connsiteY6" fmla="*/ 0 h 369093"/>
                <a:gd name="connsiteX7" fmla="*/ 2174081 w 2174081"/>
                <a:gd name="connsiteY7" fmla="*/ 252412 h 369093"/>
                <a:gd name="connsiteX8" fmla="*/ 2119312 w 2174081"/>
                <a:gd name="connsiteY8" fmla="*/ 326231 h 369093"/>
                <a:gd name="connsiteX9" fmla="*/ 2095500 w 2174081"/>
                <a:gd name="connsiteY9" fmla="*/ 352425 h 369093"/>
                <a:gd name="connsiteX10" fmla="*/ 2078831 w 2174081"/>
                <a:gd name="connsiteY10" fmla="*/ 364331 h 369093"/>
                <a:gd name="connsiteX11" fmla="*/ 2064543 w 2174081"/>
                <a:gd name="connsiteY11" fmla="*/ 369093 h 369093"/>
                <a:gd name="connsiteX12" fmla="*/ 2016918 w 2174081"/>
                <a:gd name="connsiteY12" fmla="*/ 361950 h 369093"/>
                <a:gd name="connsiteX13" fmla="*/ 1835943 w 2174081"/>
                <a:gd name="connsiteY13" fmla="*/ 342900 h 369093"/>
                <a:gd name="connsiteX14" fmla="*/ 1624012 w 2174081"/>
                <a:gd name="connsiteY14" fmla="*/ 326231 h 369093"/>
                <a:gd name="connsiteX15" fmla="*/ 1373981 w 2174081"/>
                <a:gd name="connsiteY15" fmla="*/ 319087 h 369093"/>
                <a:gd name="connsiteX16" fmla="*/ 1107281 w 2174081"/>
                <a:gd name="connsiteY16" fmla="*/ 321468 h 369093"/>
                <a:gd name="connsiteX17" fmla="*/ 866775 w 2174081"/>
                <a:gd name="connsiteY17" fmla="*/ 326231 h 369093"/>
                <a:gd name="connsiteX18" fmla="*/ 647700 w 2174081"/>
                <a:gd name="connsiteY18" fmla="*/ 330993 h 369093"/>
                <a:gd name="connsiteX19" fmla="*/ 526256 w 2174081"/>
                <a:gd name="connsiteY19" fmla="*/ 330993 h 369093"/>
                <a:gd name="connsiteX20" fmla="*/ 369093 w 2174081"/>
                <a:gd name="connsiteY20" fmla="*/ 326231 h 369093"/>
                <a:gd name="connsiteX21" fmla="*/ 209550 w 2174081"/>
                <a:gd name="connsiteY21" fmla="*/ 314325 h 369093"/>
                <a:gd name="connsiteX22" fmla="*/ 64293 w 2174081"/>
                <a:gd name="connsiteY22" fmla="*/ 292893 h 369093"/>
                <a:gd name="connsiteX23" fmla="*/ 21431 w 2174081"/>
                <a:gd name="connsiteY23" fmla="*/ 283368 h 369093"/>
                <a:gd name="connsiteX24" fmla="*/ 14287 w 2174081"/>
                <a:gd name="connsiteY24" fmla="*/ 276225 h 369093"/>
                <a:gd name="connsiteX25" fmla="*/ 4762 w 2174081"/>
                <a:gd name="connsiteY25" fmla="*/ 252412 h 369093"/>
                <a:gd name="connsiteX26" fmla="*/ 0 w 2174081"/>
                <a:gd name="connsiteY26" fmla="*/ 207168 h 369093"/>
                <a:gd name="connsiteX27" fmla="*/ 2381 w 2174081"/>
                <a:gd name="connsiteY27" fmla="*/ 164306 h 369093"/>
                <a:gd name="connsiteX28" fmla="*/ 11906 w 2174081"/>
                <a:gd name="connsiteY28" fmla="*/ 135731 h 369093"/>
                <a:gd name="connsiteX29" fmla="*/ 33337 w 2174081"/>
                <a:gd name="connsiteY29" fmla="*/ 107156 h 369093"/>
                <a:gd name="connsiteX30" fmla="*/ 57150 w 2174081"/>
                <a:gd name="connsiteY30" fmla="*/ 88106 h 369093"/>
                <a:gd name="connsiteX31" fmla="*/ 107156 w 2174081"/>
                <a:gd name="connsiteY31" fmla="*/ 69056 h 369093"/>
                <a:gd name="connsiteX32" fmla="*/ 159543 w 2174081"/>
                <a:gd name="connsiteY32" fmla="*/ 52387 h 369093"/>
                <a:gd name="connsiteX33" fmla="*/ 235743 w 2174081"/>
                <a:gd name="connsiteY33" fmla="*/ 40481 h 369093"/>
                <a:gd name="connsiteX34" fmla="*/ 300037 w 2174081"/>
                <a:gd name="connsiteY34" fmla="*/ 33337 h 369093"/>
                <a:gd name="connsiteX35" fmla="*/ 333375 w 2174081"/>
                <a:gd name="connsiteY35" fmla="*/ 33337 h 369093"/>
                <a:gd name="connsiteX36" fmla="*/ 392906 w 2174081"/>
                <a:gd name="connsiteY36" fmla="*/ 42862 h 369093"/>
                <a:gd name="connsiteX37" fmla="*/ 557212 w 2174081"/>
                <a:gd name="connsiteY37" fmla="*/ 66675 h 369093"/>
                <a:gd name="connsiteX38" fmla="*/ 690562 w 2174081"/>
                <a:gd name="connsiteY38" fmla="*/ 78581 h 369093"/>
                <a:gd name="connsiteX39" fmla="*/ 976312 w 2174081"/>
                <a:gd name="connsiteY39" fmla="*/ 92868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74081" h="369093">
                  <a:moveTo>
                    <a:pt x="976312" y="92868"/>
                  </a:moveTo>
                  <a:lnTo>
                    <a:pt x="1450181" y="107156"/>
                  </a:lnTo>
                  <a:lnTo>
                    <a:pt x="1957387" y="121443"/>
                  </a:lnTo>
                  <a:lnTo>
                    <a:pt x="1997868" y="121443"/>
                  </a:lnTo>
                  <a:lnTo>
                    <a:pt x="2021681" y="111918"/>
                  </a:lnTo>
                  <a:lnTo>
                    <a:pt x="2055018" y="80962"/>
                  </a:lnTo>
                  <a:lnTo>
                    <a:pt x="2097881" y="0"/>
                  </a:lnTo>
                  <a:lnTo>
                    <a:pt x="2174081" y="252412"/>
                  </a:lnTo>
                  <a:lnTo>
                    <a:pt x="2119312" y="326231"/>
                  </a:lnTo>
                  <a:lnTo>
                    <a:pt x="2095500" y="352425"/>
                  </a:lnTo>
                  <a:lnTo>
                    <a:pt x="2078831" y="364331"/>
                  </a:lnTo>
                  <a:lnTo>
                    <a:pt x="2064543" y="369093"/>
                  </a:lnTo>
                  <a:lnTo>
                    <a:pt x="2016918" y="361950"/>
                  </a:lnTo>
                  <a:lnTo>
                    <a:pt x="1835943" y="342900"/>
                  </a:lnTo>
                  <a:lnTo>
                    <a:pt x="1624012" y="326231"/>
                  </a:lnTo>
                  <a:lnTo>
                    <a:pt x="1373981" y="319087"/>
                  </a:lnTo>
                  <a:lnTo>
                    <a:pt x="1107281" y="321468"/>
                  </a:lnTo>
                  <a:lnTo>
                    <a:pt x="866775" y="326231"/>
                  </a:lnTo>
                  <a:lnTo>
                    <a:pt x="647700" y="330993"/>
                  </a:lnTo>
                  <a:lnTo>
                    <a:pt x="526256" y="330993"/>
                  </a:lnTo>
                  <a:lnTo>
                    <a:pt x="369093" y="326231"/>
                  </a:lnTo>
                  <a:lnTo>
                    <a:pt x="209550" y="314325"/>
                  </a:lnTo>
                  <a:lnTo>
                    <a:pt x="64293" y="292893"/>
                  </a:lnTo>
                  <a:lnTo>
                    <a:pt x="21431" y="283368"/>
                  </a:lnTo>
                  <a:lnTo>
                    <a:pt x="14287" y="276225"/>
                  </a:lnTo>
                  <a:lnTo>
                    <a:pt x="4762" y="252412"/>
                  </a:lnTo>
                  <a:lnTo>
                    <a:pt x="0" y="207168"/>
                  </a:lnTo>
                  <a:lnTo>
                    <a:pt x="2381" y="164306"/>
                  </a:lnTo>
                  <a:lnTo>
                    <a:pt x="11906" y="135731"/>
                  </a:lnTo>
                  <a:lnTo>
                    <a:pt x="33337" y="107156"/>
                  </a:lnTo>
                  <a:lnTo>
                    <a:pt x="57150" y="88106"/>
                  </a:lnTo>
                  <a:lnTo>
                    <a:pt x="107156" y="69056"/>
                  </a:lnTo>
                  <a:lnTo>
                    <a:pt x="159543" y="52387"/>
                  </a:lnTo>
                  <a:lnTo>
                    <a:pt x="235743" y="40481"/>
                  </a:lnTo>
                  <a:lnTo>
                    <a:pt x="300037" y="33337"/>
                  </a:lnTo>
                  <a:lnTo>
                    <a:pt x="333375" y="33337"/>
                  </a:lnTo>
                  <a:lnTo>
                    <a:pt x="392906" y="42862"/>
                  </a:lnTo>
                  <a:lnTo>
                    <a:pt x="557212" y="66675"/>
                  </a:lnTo>
                  <a:lnTo>
                    <a:pt x="690562" y="78581"/>
                  </a:lnTo>
                  <a:lnTo>
                    <a:pt x="976312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53A7D0D3-5686-4E36-A9AE-A98053A56FDF}"/>
                </a:ext>
              </a:extLst>
            </p:cNvPr>
            <p:cNvSpPr/>
            <p:nvPr/>
          </p:nvSpPr>
          <p:spPr>
            <a:xfrm rot="16200000">
              <a:off x="3051175" y="3952875"/>
              <a:ext cx="3300413" cy="354013"/>
            </a:xfrm>
            <a:custGeom>
              <a:avLst/>
              <a:gdLst>
                <a:gd name="connsiteX0" fmla="*/ 1823357 w 3301092"/>
                <a:gd name="connsiteY0" fmla="*/ 334735 h 353785"/>
                <a:gd name="connsiteX1" fmla="*/ 1447800 w 3301092"/>
                <a:gd name="connsiteY1" fmla="*/ 329293 h 353785"/>
                <a:gd name="connsiteX2" fmla="*/ 1064078 w 3301092"/>
                <a:gd name="connsiteY2" fmla="*/ 323850 h 353785"/>
                <a:gd name="connsiteX3" fmla="*/ 767442 w 3301092"/>
                <a:gd name="connsiteY3" fmla="*/ 318407 h 353785"/>
                <a:gd name="connsiteX4" fmla="*/ 495300 w 3301092"/>
                <a:gd name="connsiteY4" fmla="*/ 312964 h 353785"/>
                <a:gd name="connsiteX5" fmla="*/ 236764 w 3301092"/>
                <a:gd name="connsiteY5" fmla="*/ 307521 h 353785"/>
                <a:gd name="connsiteX6" fmla="*/ 160564 w 3301092"/>
                <a:gd name="connsiteY6" fmla="*/ 304800 h 353785"/>
                <a:gd name="connsiteX7" fmla="*/ 106135 w 3301092"/>
                <a:gd name="connsiteY7" fmla="*/ 296635 h 353785"/>
                <a:gd name="connsiteX8" fmla="*/ 51707 w 3301092"/>
                <a:gd name="connsiteY8" fmla="*/ 277585 h 353785"/>
                <a:gd name="connsiteX9" fmla="*/ 27214 w 3301092"/>
                <a:gd name="connsiteY9" fmla="*/ 263978 h 353785"/>
                <a:gd name="connsiteX10" fmla="*/ 10885 w 3301092"/>
                <a:gd name="connsiteY10" fmla="*/ 242207 h 353785"/>
                <a:gd name="connsiteX11" fmla="*/ 0 w 3301092"/>
                <a:gd name="connsiteY11" fmla="*/ 209550 h 353785"/>
                <a:gd name="connsiteX12" fmla="*/ 0 w 3301092"/>
                <a:gd name="connsiteY12" fmla="*/ 174171 h 353785"/>
                <a:gd name="connsiteX13" fmla="*/ 8164 w 3301092"/>
                <a:gd name="connsiteY13" fmla="*/ 138793 h 353785"/>
                <a:gd name="connsiteX14" fmla="*/ 21771 w 3301092"/>
                <a:gd name="connsiteY14" fmla="*/ 114300 h 353785"/>
                <a:gd name="connsiteX15" fmla="*/ 46264 w 3301092"/>
                <a:gd name="connsiteY15" fmla="*/ 92528 h 353785"/>
                <a:gd name="connsiteX16" fmla="*/ 81642 w 3301092"/>
                <a:gd name="connsiteY16" fmla="*/ 73478 h 353785"/>
                <a:gd name="connsiteX17" fmla="*/ 146957 w 3301092"/>
                <a:gd name="connsiteY17" fmla="*/ 46264 h 353785"/>
                <a:gd name="connsiteX18" fmla="*/ 253092 w 3301092"/>
                <a:gd name="connsiteY18" fmla="*/ 19050 h 353785"/>
                <a:gd name="connsiteX19" fmla="*/ 364671 w 3301092"/>
                <a:gd name="connsiteY19" fmla="*/ 0 h 353785"/>
                <a:gd name="connsiteX20" fmla="*/ 402771 w 3301092"/>
                <a:gd name="connsiteY20" fmla="*/ 2721 h 353785"/>
                <a:gd name="connsiteX21" fmla="*/ 595992 w 3301092"/>
                <a:gd name="connsiteY21" fmla="*/ 24493 h 353785"/>
                <a:gd name="connsiteX22" fmla="*/ 914400 w 3301092"/>
                <a:gd name="connsiteY22" fmla="*/ 46264 h 353785"/>
                <a:gd name="connsiteX23" fmla="*/ 1276350 w 3301092"/>
                <a:gd name="connsiteY23" fmla="*/ 73478 h 353785"/>
                <a:gd name="connsiteX24" fmla="*/ 1706335 w 3301092"/>
                <a:gd name="connsiteY24" fmla="*/ 100693 h 353785"/>
                <a:gd name="connsiteX25" fmla="*/ 2057400 w 3301092"/>
                <a:gd name="connsiteY25" fmla="*/ 117021 h 353785"/>
                <a:gd name="connsiteX26" fmla="*/ 2383971 w 3301092"/>
                <a:gd name="connsiteY26" fmla="*/ 122464 h 353785"/>
                <a:gd name="connsiteX27" fmla="*/ 2680607 w 3301092"/>
                <a:gd name="connsiteY27" fmla="*/ 130628 h 353785"/>
                <a:gd name="connsiteX28" fmla="*/ 2974521 w 3301092"/>
                <a:gd name="connsiteY28" fmla="*/ 127907 h 353785"/>
                <a:gd name="connsiteX29" fmla="*/ 3031671 w 3301092"/>
                <a:gd name="connsiteY29" fmla="*/ 125185 h 353785"/>
                <a:gd name="connsiteX30" fmla="*/ 3096985 w 3301092"/>
                <a:gd name="connsiteY30" fmla="*/ 114300 h 353785"/>
                <a:gd name="connsiteX31" fmla="*/ 3143250 w 3301092"/>
                <a:gd name="connsiteY31" fmla="*/ 100693 h 353785"/>
                <a:gd name="connsiteX32" fmla="*/ 3184071 w 3301092"/>
                <a:gd name="connsiteY32" fmla="*/ 81643 h 353785"/>
                <a:gd name="connsiteX33" fmla="*/ 3216728 w 3301092"/>
                <a:gd name="connsiteY33" fmla="*/ 54428 h 353785"/>
                <a:gd name="connsiteX34" fmla="*/ 3235778 w 3301092"/>
                <a:gd name="connsiteY34" fmla="*/ 32657 h 353785"/>
                <a:gd name="connsiteX35" fmla="*/ 3246664 w 3301092"/>
                <a:gd name="connsiteY35" fmla="*/ 21771 h 353785"/>
                <a:gd name="connsiteX36" fmla="*/ 3268435 w 3301092"/>
                <a:gd name="connsiteY36" fmla="*/ 8164 h 353785"/>
                <a:gd name="connsiteX37" fmla="*/ 3287485 w 3301092"/>
                <a:gd name="connsiteY37" fmla="*/ 2721 h 353785"/>
                <a:gd name="connsiteX38" fmla="*/ 3298371 w 3301092"/>
                <a:gd name="connsiteY38" fmla="*/ 8164 h 353785"/>
                <a:gd name="connsiteX39" fmla="*/ 3301092 w 3301092"/>
                <a:gd name="connsiteY39" fmla="*/ 16328 h 353785"/>
                <a:gd name="connsiteX40" fmla="*/ 3292928 w 3301092"/>
                <a:gd name="connsiteY40" fmla="*/ 43543 h 353785"/>
                <a:gd name="connsiteX41" fmla="*/ 3276600 w 3301092"/>
                <a:gd name="connsiteY41" fmla="*/ 103414 h 353785"/>
                <a:gd name="connsiteX42" fmla="*/ 3241221 w 3301092"/>
                <a:gd name="connsiteY42" fmla="*/ 182335 h 353785"/>
                <a:gd name="connsiteX43" fmla="*/ 3192235 w 3301092"/>
                <a:gd name="connsiteY43" fmla="*/ 266700 h 353785"/>
                <a:gd name="connsiteX44" fmla="*/ 3058885 w 3301092"/>
                <a:gd name="connsiteY44" fmla="*/ 353785 h 353785"/>
                <a:gd name="connsiteX45" fmla="*/ 2898321 w 3301092"/>
                <a:gd name="connsiteY45" fmla="*/ 353785 h 353785"/>
                <a:gd name="connsiteX46" fmla="*/ 2541814 w 3301092"/>
                <a:gd name="connsiteY46" fmla="*/ 345621 h 353785"/>
                <a:gd name="connsiteX47" fmla="*/ 2038350 w 3301092"/>
                <a:gd name="connsiteY47" fmla="*/ 337457 h 353785"/>
                <a:gd name="connsiteX48" fmla="*/ 1823357 w 3301092"/>
                <a:gd name="connsiteY48" fmla="*/ 334735 h 3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01092" h="353785">
                  <a:moveTo>
                    <a:pt x="1823357" y="334735"/>
                  </a:moveTo>
                  <a:lnTo>
                    <a:pt x="1447800" y="329293"/>
                  </a:lnTo>
                  <a:lnTo>
                    <a:pt x="1064078" y="323850"/>
                  </a:lnTo>
                  <a:lnTo>
                    <a:pt x="767442" y="318407"/>
                  </a:lnTo>
                  <a:lnTo>
                    <a:pt x="495300" y="312964"/>
                  </a:lnTo>
                  <a:lnTo>
                    <a:pt x="236764" y="307521"/>
                  </a:lnTo>
                  <a:lnTo>
                    <a:pt x="160564" y="304800"/>
                  </a:lnTo>
                  <a:lnTo>
                    <a:pt x="106135" y="296635"/>
                  </a:lnTo>
                  <a:lnTo>
                    <a:pt x="51707" y="277585"/>
                  </a:lnTo>
                  <a:lnTo>
                    <a:pt x="27214" y="263978"/>
                  </a:lnTo>
                  <a:lnTo>
                    <a:pt x="10885" y="242207"/>
                  </a:lnTo>
                  <a:lnTo>
                    <a:pt x="0" y="209550"/>
                  </a:lnTo>
                  <a:lnTo>
                    <a:pt x="0" y="174171"/>
                  </a:lnTo>
                  <a:lnTo>
                    <a:pt x="8164" y="138793"/>
                  </a:lnTo>
                  <a:lnTo>
                    <a:pt x="21771" y="114300"/>
                  </a:lnTo>
                  <a:lnTo>
                    <a:pt x="46264" y="92528"/>
                  </a:lnTo>
                  <a:lnTo>
                    <a:pt x="81642" y="73478"/>
                  </a:lnTo>
                  <a:lnTo>
                    <a:pt x="146957" y="46264"/>
                  </a:lnTo>
                  <a:lnTo>
                    <a:pt x="253092" y="19050"/>
                  </a:lnTo>
                  <a:lnTo>
                    <a:pt x="364671" y="0"/>
                  </a:lnTo>
                  <a:lnTo>
                    <a:pt x="402771" y="2721"/>
                  </a:lnTo>
                  <a:lnTo>
                    <a:pt x="595992" y="24493"/>
                  </a:lnTo>
                  <a:lnTo>
                    <a:pt x="914400" y="46264"/>
                  </a:lnTo>
                  <a:lnTo>
                    <a:pt x="1276350" y="73478"/>
                  </a:lnTo>
                  <a:lnTo>
                    <a:pt x="1706335" y="100693"/>
                  </a:lnTo>
                  <a:lnTo>
                    <a:pt x="2057400" y="117021"/>
                  </a:lnTo>
                  <a:lnTo>
                    <a:pt x="2383971" y="122464"/>
                  </a:lnTo>
                  <a:lnTo>
                    <a:pt x="2680607" y="130628"/>
                  </a:lnTo>
                  <a:lnTo>
                    <a:pt x="2974521" y="127907"/>
                  </a:lnTo>
                  <a:lnTo>
                    <a:pt x="3031671" y="125185"/>
                  </a:lnTo>
                  <a:lnTo>
                    <a:pt x="3096985" y="114300"/>
                  </a:lnTo>
                  <a:lnTo>
                    <a:pt x="3143250" y="100693"/>
                  </a:lnTo>
                  <a:lnTo>
                    <a:pt x="3184071" y="81643"/>
                  </a:lnTo>
                  <a:lnTo>
                    <a:pt x="3216728" y="54428"/>
                  </a:lnTo>
                  <a:lnTo>
                    <a:pt x="3235778" y="32657"/>
                  </a:lnTo>
                  <a:lnTo>
                    <a:pt x="3246664" y="21771"/>
                  </a:lnTo>
                  <a:lnTo>
                    <a:pt x="3268435" y="8164"/>
                  </a:lnTo>
                  <a:lnTo>
                    <a:pt x="3287485" y="2721"/>
                  </a:lnTo>
                  <a:lnTo>
                    <a:pt x="3298371" y="8164"/>
                  </a:lnTo>
                  <a:lnTo>
                    <a:pt x="3301092" y="16328"/>
                  </a:lnTo>
                  <a:lnTo>
                    <a:pt x="3292928" y="43543"/>
                  </a:lnTo>
                  <a:lnTo>
                    <a:pt x="3276600" y="103414"/>
                  </a:lnTo>
                  <a:lnTo>
                    <a:pt x="3241221" y="182335"/>
                  </a:lnTo>
                  <a:lnTo>
                    <a:pt x="3192235" y="266700"/>
                  </a:lnTo>
                  <a:lnTo>
                    <a:pt x="3058885" y="353785"/>
                  </a:lnTo>
                  <a:lnTo>
                    <a:pt x="2898321" y="353785"/>
                  </a:lnTo>
                  <a:lnTo>
                    <a:pt x="2541814" y="345621"/>
                  </a:lnTo>
                  <a:lnTo>
                    <a:pt x="2038350" y="337457"/>
                  </a:lnTo>
                  <a:lnTo>
                    <a:pt x="1823357" y="334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802B7E6A-085D-432A-8B5C-6157615900F2}"/>
                </a:ext>
              </a:extLst>
            </p:cNvPr>
            <p:cNvSpPr/>
            <p:nvPr/>
          </p:nvSpPr>
          <p:spPr>
            <a:xfrm rot="16200000">
              <a:off x="4077494" y="2963069"/>
              <a:ext cx="3671888" cy="2374900"/>
            </a:xfrm>
            <a:custGeom>
              <a:avLst/>
              <a:gdLst>
                <a:gd name="connsiteX0" fmla="*/ 3276096 w 3672740"/>
                <a:gd name="connsiteY0" fmla="*/ 620702 h 2373807"/>
                <a:gd name="connsiteX1" fmla="*/ 3263985 w 3672740"/>
                <a:gd name="connsiteY1" fmla="*/ 493534 h 2373807"/>
                <a:gd name="connsiteX2" fmla="*/ 3257929 w 3672740"/>
                <a:gd name="connsiteY2" fmla="*/ 408755 h 2373807"/>
                <a:gd name="connsiteX3" fmla="*/ 3251873 w 3672740"/>
                <a:gd name="connsiteY3" fmla="*/ 269476 h 2373807"/>
                <a:gd name="connsiteX4" fmla="*/ 3245818 w 3672740"/>
                <a:gd name="connsiteY4" fmla="*/ 51473 h 2373807"/>
                <a:gd name="connsiteX5" fmla="*/ 3400236 w 3672740"/>
                <a:gd name="connsiteY5" fmla="*/ 0 h 2373807"/>
                <a:gd name="connsiteX6" fmla="*/ 3400236 w 3672740"/>
                <a:gd name="connsiteY6" fmla="*/ 109002 h 2373807"/>
                <a:gd name="connsiteX7" fmla="*/ 3403264 w 3672740"/>
                <a:gd name="connsiteY7" fmla="*/ 221031 h 2373807"/>
                <a:gd name="connsiteX8" fmla="*/ 3409320 w 3672740"/>
                <a:gd name="connsiteY8" fmla="*/ 308838 h 2373807"/>
                <a:gd name="connsiteX9" fmla="*/ 3427487 w 3672740"/>
                <a:gd name="connsiteY9" fmla="*/ 487479 h 2373807"/>
                <a:gd name="connsiteX10" fmla="*/ 3457765 w 3672740"/>
                <a:gd name="connsiteY10" fmla="*/ 732732 h 2373807"/>
                <a:gd name="connsiteX11" fmla="*/ 3475932 w 3672740"/>
                <a:gd name="connsiteY11" fmla="*/ 872011 h 2373807"/>
                <a:gd name="connsiteX12" fmla="*/ 3500154 w 3672740"/>
                <a:gd name="connsiteY12" fmla="*/ 1150570 h 2373807"/>
                <a:gd name="connsiteX13" fmla="*/ 3533460 w 3672740"/>
                <a:gd name="connsiteY13" fmla="*/ 1374628 h 2373807"/>
                <a:gd name="connsiteX14" fmla="*/ 3563738 w 3672740"/>
                <a:gd name="connsiteY14" fmla="*/ 1613826 h 2373807"/>
                <a:gd name="connsiteX15" fmla="*/ 3584933 w 3672740"/>
                <a:gd name="connsiteY15" fmla="*/ 1744022 h 2373807"/>
                <a:gd name="connsiteX16" fmla="*/ 3612183 w 3672740"/>
                <a:gd name="connsiteY16" fmla="*/ 1871190 h 2373807"/>
                <a:gd name="connsiteX17" fmla="*/ 3636406 w 3672740"/>
                <a:gd name="connsiteY17" fmla="*/ 1937802 h 2373807"/>
                <a:gd name="connsiteX18" fmla="*/ 3657600 w 3672740"/>
                <a:gd name="connsiteY18" fmla="*/ 2010469 h 2373807"/>
                <a:gd name="connsiteX19" fmla="*/ 3669712 w 3672740"/>
                <a:gd name="connsiteY19" fmla="*/ 2061942 h 2373807"/>
                <a:gd name="connsiteX20" fmla="*/ 3672740 w 3672740"/>
                <a:gd name="connsiteY20" fmla="*/ 2086165 h 2373807"/>
                <a:gd name="connsiteX21" fmla="*/ 3654573 w 3672740"/>
                <a:gd name="connsiteY21" fmla="*/ 2119471 h 2373807"/>
                <a:gd name="connsiteX22" fmla="*/ 3575849 w 3672740"/>
                <a:gd name="connsiteY22" fmla="*/ 2222416 h 2373807"/>
                <a:gd name="connsiteX23" fmla="*/ 3512265 w 3672740"/>
                <a:gd name="connsiteY23" fmla="*/ 2307195 h 2373807"/>
                <a:gd name="connsiteX24" fmla="*/ 3478959 w 3672740"/>
                <a:gd name="connsiteY24" fmla="*/ 2352612 h 2373807"/>
                <a:gd name="connsiteX25" fmla="*/ 3469876 w 3672740"/>
                <a:gd name="connsiteY25" fmla="*/ 2367751 h 2373807"/>
                <a:gd name="connsiteX26" fmla="*/ 3451709 w 3672740"/>
                <a:gd name="connsiteY26" fmla="*/ 2373807 h 2373807"/>
                <a:gd name="connsiteX27" fmla="*/ 3388125 w 3672740"/>
                <a:gd name="connsiteY27" fmla="*/ 2355640 h 2373807"/>
                <a:gd name="connsiteX28" fmla="*/ 3303346 w 3672740"/>
                <a:gd name="connsiteY28" fmla="*/ 2322334 h 2373807"/>
                <a:gd name="connsiteX29" fmla="*/ 3245818 w 3672740"/>
                <a:gd name="connsiteY29" fmla="*/ 2310223 h 2373807"/>
                <a:gd name="connsiteX30" fmla="*/ 3121677 w 3672740"/>
                <a:gd name="connsiteY30" fmla="*/ 2295084 h 2373807"/>
                <a:gd name="connsiteX31" fmla="*/ 2758340 w 3672740"/>
                <a:gd name="connsiteY31" fmla="*/ 2295084 h 2373807"/>
                <a:gd name="connsiteX32" fmla="*/ 2234528 w 3672740"/>
                <a:gd name="connsiteY32" fmla="*/ 2295084 h 2373807"/>
                <a:gd name="connsiteX33" fmla="*/ 1780355 w 3672740"/>
                <a:gd name="connsiteY33" fmla="*/ 2295084 h 2373807"/>
                <a:gd name="connsiteX34" fmla="*/ 1356461 w 3672740"/>
                <a:gd name="connsiteY34" fmla="*/ 2295084 h 2373807"/>
                <a:gd name="connsiteX35" fmla="*/ 1086986 w 3672740"/>
                <a:gd name="connsiteY35" fmla="*/ 2295084 h 2373807"/>
                <a:gd name="connsiteX36" fmla="*/ 929540 w 3672740"/>
                <a:gd name="connsiteY36" fmla="*/ 2295084 h 2373807"/>
                <a:gd name="connsiteX37" fmla="*/ 829622 w 3672740"/>
                <a:gd name="connsiteY37" fmla="*/ 2301140 h 2373807"/>
                <a:gd name="connsiteX38" fmla="*/ 684287 w 3672740"/>
                <a:gd name="connsiteY38" fmla="*/ 2313251 h 2373807"/>
                <a:gd name="connsiteX39" fmla="*/ 535924 w 3672740"/>
                <a:gd name="connsiteY39" fmla="*/ 2334445 h 2373807"/>
                <a:gd name="connsiteX40" fmla="*/ 490506 w 3672740"/>
                <a:gd name="connsiteY40" fmla="*/ 2337473 h 2373807"/>
                <a:gd name="connsiteX41" fmla="*/ 429950 w 3672740"/>
                <a:gd name="connsiteY41" fmla="*/ 2325362 h 2373807"/>
                <a:gd name="connsiteX42" fmla="*/ 317921 w 3672740"/>
                <a:gd name="connsiteY42" fmla="*/ 2295084 h 2373807"/>
                <a:gd name="connsiteX43" fmla="*/ 224059 w 3672740"/>
                <a:gd name="connsiteY43" fmla="*/ 2261778 h 2373807"/>
                <a:gd name="connsiteX44" fmla="*/ 172586 w 3672740"/>
                <a:gd name="connsiteY44" fmla="*/ 2237555 h 2373807"/>
                <a:gd name="connsiteX45" fmla="*/ 115057 w 3672740"/>
                <a:gd name="connsiteY45" fmla="*/ 2207277 h 2373807"/>
                <a:gd name="connsiteX46" fmla="*/ 63585 w 3672740"/>
                <a:gd name="connsiteY46" fmla="*/ 2170943 h 2373807"/>
                <a:gd name="connsiteX47" fmla="*/ 30279 w 3672740"/>
                <a:gd name="connsiteY47" fmla="*/ 2137638 h 2373807"/>
                <a:gd name="connsiteX48" fmla="*/ 9084 w 3672740"/>
                <a:gd name="connsiteY48" fmla="*/ 2110387 h 2373807"/>
                <a:gd name="connsiteX49" fmla="*/ 0 w 3672740"/>
                <a:gd name="connsiteY49" fmla="*/ 2086165 h 2373807"/>
                <a:gd name="connsiteX50" fmla="*/ 0 w 3672740"/>
                <a:gd name="connsiteY50" fmla="*/ 2074053 h 2373807"/>
                <a:gd name="connsiteX51" fmla="*/ 3028 w 3672740"/>
                <a:gd name="connsiteY51" fmla="*/ 2058914 h 2373807"/>
                <a:gd name="connsiteX52" fmla="*/ 21195 w 3672740"/>
                <a:gd name="connsiteY52" fmla="*/ 2037720 h 2373807"/>
                <a:gd name="connsiteX53" fmla="*/ 66612 w 3672740"/>
                <a:gd name="connsiteY53" fmla="*/ 2013497 h 2373807"/>
                <a:gd name="connsiteX54" fmla="*/ 608591 w 3672740"/>
                <a:gd name="connsiteY54" fmla="*/ 2071026 h 2373807"/>
                <a:gd name="connsiteX55" fmla="*/ 675203 w 3672740"/>
                <a:gd name="connsiteY55" fmla="*/ 2067998 h 2373807"/>
                <a:gd name="connsiteX56" fmla="*/ 1011291 w 3672740"/>
                <a:gd name="connsiteY56" fmla="*/ 2058914 h 2373807"/>
                <a:gd name="connsiteX57" fmla="*/ 1526019 w 3672740"/>
                <a:gd name="connsiteY57" fmla="*/ 2049831 h 2373807"/>
                <a:gd name="connsiteX58" fmla="*/ 1949913 w 3672740"/>
                <a:gd name="connsiteY58" fmla="*/ 2046803 h 2373807"/>
                <a:gd name="connsiteX59" fmla="*/ 2464642 w 3672740"/>
                <a:gd name="connsiteY59" fmla="*/ 2046803 h 2373807"/>
                <a:gd name="connsiteX60" fmla="*/ 2964231 w 3672740"/>
                <a:gd name="connsiteY60" fmla="*/ 2046803 h 2373807"/>
                <a:gd name="connsiteX61" fmla="*/ 3088371 w 3672740"/>
                <a:gd name="connsiteY61" fmla="*/ 2046803 h 2373807"/>
                <a:gd name="connsiteX62" fmla="*/ 3221595 w 3672740"/>
                <a:gd name="connsiteY62" fmla="*/ 2037720 h 2373807"/>
                <a:gd name="connsiteX63" fmla="*/ 3315457 w 3672740"/>
                <a:gd name="connsiteY63" fmla="*/ 2025608 h 2373807"/>
                <a:gd name="connsiteX64" fmla="*/ 3363902 w 3672740"/>
                <a:gd name="connsiteY64" fmla="*/ 2016525 h 2373807"/>
                <a:gd name="connsiteX65" fmla="*/ 3397208 w 3672740"/>
                <a:gd name="connsiteY65" fmla="*/ 1995330 h 2373807"/>
                <a:gd name="connsiteX66" fmla="*/ 3415375 w 3672740"/>
                <a:gd name="connsiteY66" fmla="*/ 1968080 h 2373807"/>
                <a:gd name="connsiteX67" fmla="*/ 3427487 w 3672740"/>
                <a:gd name="connsiteY67" fmla="*/ 1940830 h 2373807"/>
                <a:gd name="connsiteX68" fmla="*/ 3415375 w 3672740"/>
                <a:gd name="connsiteY68" fmla="*/ 1874218 h 2373807"/>
                <a:gd name="connsiteX69" fmla="*/ 3388125 w 3672740"/>
                <a:gd name="connsiteY69" fmla="*/ 1704660 h 2373807"/>
                <a:gd name="connsiteX70" fmla="*/ 3354819 w 3672740"/>
                <a:gd name="connsiteY70" fmla="*/ 1471518 h 2373807"/>
                <a:gd name="connsiteX71" fmla="*/ 3327569 w 3672740"/>
                <a:gd name="connsiteY71" fmla="*/ 1217182 h 2373807"/>
                <a:gd name="connsiteX72" fmla="*/ 3312430 w 3672740"/>
                <a:gd name="connsiteY72" fmla="*/ 1068819 h 2373807"/>
                <a:gd name="connsiteX73" fmla="*/ 3276096 w 3672740"/>
                <a:gd name="connsiteY73" fmla="*/ 620702 h 237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672740" h="2373807">
                  <a:moveTo>
                    <a:pt x="3276096" y="620702"/>
                  </a:moveTo>
                  <a:lnTo>
                    <a:pt x="3263985" y="493534"/>
                  </a:lnTo>
                  <a:lnTo>
                    <a:pt x="3257929" y="408755"/>
                  </a:lnTo>
                  <a:lnTo>
                    <a:pt x="3251873" y="269476"/>
                  </a:lnTo>
                  <a:lnTo>
                    <a:pt x="3245818" y="51473"/>
                  </a:lnTo>
                  <a:lnTo>
                    <a:pt x="3400236" y="0"/>
                  </a:lnTo>
                  <a:lnTo>
                    <a:pt x="3400236" y="109002"/>
                  </a:lnTo>
                  <a:cubicBezTo>
                    <a:pt x="3401245" y="146345"/>
                    <a:pt x="3402255" y="183688"/>
                    <a:pt x="3403264" y="221031"/>
                  </a:cubicBezTo>
                  <a:lnTo>
                    <a:pt x="3409320" y="308838"/>
                  </a:lnTo>
                  <a:lnTo>
                    <a:pt x="3427487" y="487479"/>
                  </a:lnTo>
                  <a:lnTo>
                    <a:pt x="3457765" y="732732"/>
                  </a:lnTo>
                  <a:lnTo>
                    <a:pt x="3475932" y="872011"/>
                  </a:lnTo>
                  <a:lnTo>
                    <a:pt x="3500154" y="1150570"/>
                  </a:lnTo>
                  <a:lnTo>
                    <a:pt x="3533460" y="1374628"/>
                  </a:lnTo>
                  <a:lnTo>
                    <a:pt x="3563738" y="1613826"/>
                  </a:lnTo>
                  <a:lnTo>
                    <a:pt x="3584933" y="1744022"/>
                  </a:lnTo>
                  <a:lnTo>
                    <a:pt x="3612183" y="1871190"/>
                  </a:lnTo>
                  <a:lnTo>
                    <a:pt x="3636406" y="1937802"/>
                  </a:lnTo>
                  <a:lnTo>
                    <a:pt x="3657600" y="2010469"/>
                  </a:lnTo>
                  <a:lnTo>
                    <a:pt x="3669712" y="2061942"/>
                  </a:lnTo>
                  <a:lnTo>
                    <a:pt x="3672740" y="2086165"/>
                  </a:lnTo>
                  <a:lnTo>
                    <a:pt x="3654573" y="2119471"/>
                  </a:lnTo>
                  <a:lnTo>
                    <a:pt x="3575849" y="2222416"/>
                  </a:lnTo>
                  <a:lnTo>
                    <a:pt x="3512265" y="2307195"/>
                  </a:lnTo>
                  <a:lnTo>
                    <a:pt x="3478959" y="2352612"/>
                  </a:lnTo>
                  <a:lnTo>
                    <a:pt x="3469876" y="2367751"/>
                  </a:lnTo>
                  <a:lnTo>
                    <a:pt x="3451709" y="2373807"/>
                  </a:lnTo>
                  <a:lnTo>
                    <a:pt x="3388125" y="2355640"/>
                  </a:lnTo>
                  <a:lnTo>
                    <a:pt x="3303346" y="2322334"/>
                  </a:lnTo>
                  <a:lnTo>
                    <a:pt x="3245818" y="2310223"/>
                  </a:lnTo>
                  <a:lnTo>
                    <a:pt x="3121677" y="2295084"/>
                  </a:lnTo>
                  <a:lnTo>
                    <a:pt x="2758340" y="2295084"/>
                  </a:lnTo>
                  <a:lnTo>
                    <a:pt x="2234528" y="2295084"/>
                  </a:lnTo>
                  <a:lnTo>
                    <a:pt x="1780355" y="2295084"/>
                  </a:lnTo>
                  <a:lnTo>
                    <a:pt x="1356461" y="2295084"/>
                  </a:lnTo>
                  <a:lnTo>
                    <a:pt x="1086986" y="2295084"/>
                  </a:lnTo>
                  <a:lnTo>
                    <a:pt x="929540" y="2295084"/>
                  </a:lnTo>
                  <a:lnTo>
                    <a:pt x="829622" y="2301140"/>
                  </a:lnTo>
                  <a:lnTo>
                    <a:pt x="684287" y="2313251"/>
                  </a:lnTo>
                  <a:lnTo>
                    <a:pt x="535924" y="2334445"/>
                  </a:lnTo>
                  <a:lnTo>
                    <a:pt x="490506" y="2337473"/>
                  </a:lnTo>
                  <a:lnTo>
                    <a:pt x="429950" y="2325362"/>
                  </a:lnTo>
                  <a:lnTo>
                    <a:pt x="317921" y="2295084"/>
                  </a:lnTo>
                  <a:lnTo>
                    <a:pt x="224059" y="2261778"/>
                  </a:lnTo>
                  <a:lnTo>
                    <a:pt x="172586" y="2237555"/>
                  </a:lnTo>
                  <a:lnTo>
                    <a:pt x="115057" y="2207277"/>
                  </a:lnTo>
                  <a:lnTo>
                    <a:pt x="63585" y="2170943"/>
                  </a:lnTo>
                  <a:lnTo>
                    <a:pt x="30279" y="2137638"/>
                  </a:lnTo>
                  <a:lnTo>
                    <a:pt x="9084" y="2110387"/>
                  </a:lnTo>
                  <a:lnTo>
                    <a:pt x="0" y="2086165"/>
                  </a:lnTo>
                  <a:lnTo>
                    <a:pt x="0" y="2074053"/>
                  </a:lnTo>
                  <a:lnTo>
                    <a:pt x="3028" y="2058914"/>
                  </a:lnTo>
                  <a:lnTo>
                    <a:pt x="21195" y="2037720"/>
                  </a:lnTo>
                  <a:lnTo>
                    <a:pt x="66612" y="2013497"/>
                  </a:lnTo>
                  <a:lnTo>
                    <a:pt x="608591" y="2071026"/>
                  </a:lnTo>
                  <a:lnTo>
                    <a:pt x="675203" y="2067998"/>
                  </a:lnTo>
                  <a:lnTo>
                    <a:pt x="1011291" y="2058914"/>
                  </a:lnTo>
                  <a:lnTo>
                    <a:pt x="1526019" y="2049831"/>
                  </a:lnTo>
                  <a:lnTo>
                    <a:pt x="1949913" y="2046803"/>
                  </a:lnTo>
                  <a:lnTo>
                    <a:pt x="2464642" y="2046803"/>
                  </a:lnTo>
                  <a:lnTo>
                    <a:pt x="2964231" y="2046803"/>
                  </a:lnTo>
                  <a:lnTo>
                    <a:pt x="3088371" y="2046803"/>
                  </a:lnTo>
                  <a:lnTo>
                    <a:pt x="3221595" y="2037720"/>
                  </a:lnTo>
                  <a:lnTo>
                    <a:pt x="3315457" y="2025608"/>
                  </a:lnTo>
                  <a:lnTo>
                    <a:pt x="3363902" y="2016525"/>
                  </a:lnTo>
                  <a:lnTo>
                    <a:pt x="3397208" y="1995330"/>
                  </a:lnTo>
                  <a:lnTo>
                    <a:pt x="3415375" y="1968080"/>
                  </a:lnTo>
                  <a:lnTo>
                    <a:pt x="3427487" y="1940830"/>
                  </a:lnTo>
                  <a:lnTo>
                    <a:pt x="3415375" y="1874218"/>
                  </a:lnTo>
                  <a:lnTo>
                    <a:pt x="3388125" y="1704660"/>
                  </a:lnTo>
                  <a:lnTo>
                    <a:pt x="3354819" y="1471518"/>
                  </a:lnTo>
                  <a:lnTo>
                    <a:pt x="3327569" y="1217182"/>
                  </a:lnTo>
                  <a:lnTo>
                    <a:pt x="3312430" y="1068819"/>
                  </a:lnTo>
                  <a:lnTo>
                    <a:pt x="3276096" y="62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B031AC32-0EE4-4D71-AE09-3FC2082CA085}"/>
                </a:ext>
              </a:extLst>
            </p:cNvPr>
            <p:cNvSpPr/>
            <p:nvPr/>
          </p:nvSpPr>
          <p:spPr>
            <a:xfrm rot="16200000">
              <a:off x="6045200" y="5229225"/>
              <a:ext cx="720725" cy="784225"/>
            </a:xfrm>
            <a:custGeom>
              <a:avLst/>
              <a:gdLst>
                <a:gd name="connsiteX0" fmla="*/ 647700 w 721518"/>
                <a:gd name="connsiteY0" fmla="*/ 230981 h 783431"/>
                <a:gd name="connsiteX1" fmla="*/ 578643 w 721518"/>
                <a:gd name="connsiteY1" fmla="*/ 461962 h 783431"/>
                <a:gd name="connsiteX2" fmla="*/ 540543 w 721518"/>
                <a:gd name="connsiteY2" fmla="*/ 581025 h 783431"/>
                <a:gd name="connsiteX3" fmla="*/ 516731 w 721518"/>
                <a:gd name="connsiteY3" fmla="*/ 657225 h 783431"/>
                <a:gd name="connsiteX4" fmla="*/ 509587 w 721518"/>
                <a:gd name="connsiteY4" fmla="*/ 688181 h 783431"/>
                <a:gd name="connsiteX5" fmla="*/ 509587 w 721518"/>
                <a:gd name="connsiteY5" fmla="*/ 707231 h 783431"/>
                <a:gd name="connsiteX6" fmla="*/ 516731 w 721518"/>
                <a:gd name="connsiteY6" fmla="*/ 735806 h 783431"/>
                <a:gd name="connsiteX7" fmla="*/ 531018 w 721518"/>
                <a:gd name="connsiteY7" fmla="*/ 754856 h 783431"/>
                <a:gd name="connsiteX8" fmla="*/ 557212 w 721518"/>
                <a:gd name="connsiteY8" fmla="*/ 769143 h 783431"/>
                <a:gd name="connsiteX9" fmla="*/ 592931 w 721518"/>
                <a:gd name="connsiteY9" fmla="*/ 781050 h 783431"/>
                <a:gd name="connsiteX10" fmla="*/ 664368 w 721518"/>
                <a:gd name="connsiteY10" fmla="*/ 783431 h 783431"/>
                <a:gd name="connsiteX11" fmla="*/ 0 w 721518"/>
                <a:gd name="connsiteY11" fmla="*/ 773906 h 783431"/>
                <a:gd name="connsiteX12" fmla="*/ 19050 w 721518"/>
                <a:gd name="connsiteY12" fmla="*/ 750093 h 783431"/>
                <a:gd name="connsiteX13" fmla="*/ 73818 w 721518"/>
                <a:gd name="connsiteY13" fmla="*/ 716756 h 783431"/>
                <a:gd name="connsiteX14" fmla="*/ 150018 w 721518"/>
                <a:gd name="connsiteY14" fmla="*/ 661987 h 783431"/>
                <a:gd name="connsiteX15" fmla="*/ 235743 w 721518"/>
                <a:gd name="connsiteY15" fmla="*/ 590550 h 783431"/>
                <a:gd name="connsiteX16" fmla="*/ 340518 w 721518"/>
                <a:gd name="connsiteY16" fmla="*/ 478631 h 783431"/>
                <a:gd name="connsiteX17" fmla="*/ 481012 w 721518"/>
                <a:gd name="connsiteY17" fmla="*/ 302418 h 783431"/>
                <a:gd name="connsiteX18" fmla="*/ 590550 w 721518"/>
                <a:gd name="connsiteY18" fmla="*/ 145256 h 783431"/>
                <a:gd name="connsiteX19" fmla="*/ 657225 w 721518"/>
                <a:gd name="connsiteY19" fmla="*/ 42862 h 783431"/>
                <a:gd name="connsiteX20" fmla="*/ 681037 w 721518"/>
                <a:gd name="connsiteY20" fmla="*/ 19050 h 783431"/>
                <a:gd name="connsiteX21" fmla="*/ 697706 w 721518"/>
                <a:gd name="connsiteY21" fmla="*/ 7143 h 783431"/>
                <a:gd name="connsiteX22" fmla="*/ 711993 w 721518"/>
                <a:gd name="connsiteY22" fmla="*/ 0 h 783431"/>
                <a:gd name="connsiteX23" fmla="*/ 721518 w 721518"/>
                <a:gd name="connsiteY23" fmla="*/ 9525 h 783431"/>
                <a:gd name="connsiteX24" fmla="*/ 711993 w 721518"/>
                <a:gd name="connsiteY24" fmla="*/ 40481 h 783431"/>
                <a:gd name="connsiteX25" fmla="*/ 690562 w 721518"/>
                <a:gd name="connsiteY25" fmla="*/ 88106 h 783431"/>
                <a:gd name="connsiteX26" fmla="*/ 647700 w 721518"/>
                <a:gd name="connsiteY26" fmla="*/ 2309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518" h="783431">
                  <a:moveTo>
                    <a:pt x="647700" y="230981"/>
                  </a:moveTo>
                  <a:lnTo>
                    <a:pt x="578643" y="461962"/>
                  </a:lnTo>
                  <a:lnTo>
                    <a:pt x="540543" y="581025"/>
                  </a:lnTo>
                  <a:lnTo>
                    <a:pt x="516731" y="657225"/>
                  </a:lnTo>
                  <a:lnTo>
                    <a:pt x="509587" y="688181"/>
                  </a:lnTo>
                  <a:lnTo>
                    <a:pt x="509587" y="707231"/>
                  </a:lnTo>
                  <a:lnTo>
                    <a:pt x="516731" y="735806"/>
                  </a:lnTo>
                  <a:lnTo>
                    <a:pt x="531018" y="754856"/>
                  </a:lnTo>
                  <a:lnTo>
                    <a:pt x="557212" y="769143"/>
                  </a:lnTo>
                  <a:lnTo>
                    <a:pt x="592931" y="781050"/>
                  </a:lnTo>
                  <a:lnTo>
                    <a:pt x="664368" y="783431"/>
                  </a:lnTo>
                  <a:lnTo>
                    <a:pt x="0" y="773906"/>
                  </a:lnTo>
                  <a:lnTo>
                    <a:pt x="19050" y="750093"/>
                  </a:lnTo>
                  <a:lnTo>
                    <a:pt x="73818" y="716756"/>
                  </a:lnTo>
                  <a:lnTo>
                    <a:pt x="150018" y="661987"/>
                  </a:lnTo>
                  <a:lnTo>
                    <a:pt x="235743" y="590550"/>
                  </a:lnTo>
                  <a:lnTo>
                    <a:pt x="340518" y="478631"/>
                  </a:lnTo>
                  <a:lnTo>
                    <a:pt x="481012" y="302418"/>
                  </a:lnTo>
                  <a:lnTo>
                    <a:pt x="590550" y="145256"/>
                  </a:lnTo>
                  <a:lnTo>
                    <a:pt x="657225" y="42862"/>
                  </a:lnTo>
                  <a:lnTo>
                    <a:pt x="681037" y="19050"/>
                  </a:lnTo>
                  <a:lnTo>
                    <a:pt x="697706" y="7143"/>
                  </a:lnTo>
                  <a:lnTo>
                    <a:pt x="711993" y="0"/>
                  </a:lnTo>
                  <a:lnTo>
                    <a:pt x="721518" y="9525"/>
                  </a:lnTo>
                  <a:lnTo>
                    <a:pt x="711993" y="40481"/>
                  </a:lnTo>
                  <a:lnTo>
                    <a:pt x="690562" y="88106"/>
                  </a:lnTo>
                  <a:lnTo>
                    <a:pt x="6477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56E08D84-ECA0-4934-AF66-7F28D8030835}"/>
                </a:ext>
              </a:extLst>
            </p:cNvPr>
            <p:cNvSpPr/>
            <p:nvPr/>
          </p:nvSpPr>
          <p:spPr>
            <a:xfrm>
              <a:off x="5070475" y="1533525"/>
              <a:ext cx="852488" cy="3030538"/>
            </a:xfrm>
            <a:custGeom>
              <a:avLst/>
              <a:gdLst>
                <a:gd name="connsiteX0" fmla="*/ 501947 w 852143"/>
                <a:gd name="connsiteY0" fmla="*/ 607006 h 3031139"/>
                <a:gd name="connsiteX1" fmla="*/ 501947 w 852143"/>
                <a:gd name="connsiteY1" fmla="*/ 1015568 h 3031139"/>
                <a:gd name="connsiteX2" fmla="*/ 498056 w 852143"/>
                <a:gd name="connsiteY2" fmla="*/ 1171210 h 3031139"/>
                <a:gd name="connsiteX3" fmla="*/ 494165 w 852143"/>
                <a:gd name="connsiteY3" fmla="*/ 1280160 h 3031139"/>
                <a:gd name="connsiteX4" fmla="*/ 482492 w 852143"/>
                <a:gd name="connsiteY4" fmla="*/ 1431912 h 3031139"/>
                <a:gd name="connsiteX5" fmla="*/ 470819 w 852143"/>
                <a:gd name="connsiteY5" fmla="*/ 1544752 h 3031139"/>
                <a:gd name="connsiteX6" fmla="*/ 451364 w 852143"/>
                <a:gd name="connsiteY6" fmla="*/ 1684831 h 3031139"/>
                <a:gd name="connsiteX7" fmla="*/ 428017 w 852143"/>
                <a:gd name="connsiteY7" fmla="*/ 1817127 h 3031139"/>
                <a:gd name="connsiteX8" fmla="*/ 404671 w 852143"/>
                <a:gd name="connsiteY8" fmla="*/ 1933859 h 3031139"/>
                <a:gd name="connsiteX9" fmla="*/ 365760 w 852143"/>
                <a:gd name="connsiteY9" fmla="*/ 2089501 h 3031139"/>
                <a:gd name="connsiteX10" fmla="*/ 326850 w 852143"/>
                <a:gd name="connsiteY10" fmla="*/ 2214015 h 3031139"/>
                <a:gd name="connsiteX11" fmla="*/ 276266 w 852143"/>
                <a:gd name="connsiteY11" fmla="*/ 2365767 h 3031139"/>
                <a:gd name="connsiteX12" fmla="*/ 229573 w 852143"/>
                <a:gd name="connsiteY12" fmla="*/ 2482499 h 3031139"/>
                <a:gd name="connsiteX13" fmla="*/ 178989 w 852143"/>
                <a:gd name="connsiteY13" fmla="*/ 2610904 h 3031139"/>
                <a:gd name="connsiteX14" fmla="*/ 108950 w 852143"/>
                <a:gd name="connsiteY14" fmla="*/ 2770438 h 3031139"/>
                <a:gd name="connsiteX15" fmla="*/ 27238 w 852143"/>
                <a:gd name="connsiteY15" fmla="*/ 2937753 h 3031139"/>
                <a:gd name="connsiteX16" fmla="*/ 7782 w 852143"/>
                <a:gd name="connsiteY16" fmla="*/ 2976664 h 3031139"/>
                <a:gd name="connsiteX17" fmla="*/ 0 w 852143"/>
                <a:gd name="connsiteY17" fmla="*/ 3007792 h 3031139"/>
                <a:gd name="connsiteX18" fmla="*/ 0 w 852143"/>
                <a:gd name="connsiteY18" fmla="*/ 3023357 h 3031139"/>
                <a:gd name="connsiteX19" fmla="*/ 3891 w 852143"/>
                <a:gd name="connsiteY19" fmla="*/ 3031139 h 3031139"/>
                <a:gd name="connsiteX20" fmla="*/ 27238 w 852143"/>
                <a:gd name="connsiteY20" fmla="*/ 3027248 h 3031139"/>
                <a:gd name="connsiteX21" fmla="*/ 54475 w 852143"/>
                <a:gd name="connsiteY21" fmla="*/ 3011684 h 3031139"/>
                <a:gd name="connsiteX22" fmla="*/ 108950 w 852143"/>
                <a:gd name="connsiteY22" fmla="*/ 2929971 h 3031139"/>
                <a:gd name="connsiteX23" fmla="*/ 221791 w 852143"/>
                <a:gd name="connsiteY23" fmla="*/ 2758764 h 3031139"/>
                <a:gd name="connsiteX24" fmla="*/ 322958 w 852143"/>
                <a:gd name="connsiteY24" fmla="*/ 2599231 h 3031139"/>
                <a:gd name="connsiteX25" fmla="*/ 385215 w 852143"/>
                <a:gd name="connsiteY25" fmla="*/ 2490281 h 3031139"/>
                <a:gd name="connsiteX26" fmla="*/ 428017 w 852143"/>
                <a:gd name="connsiteY26" fmla="*/ 2404678 h 3031139"/>
                <a:gd name="connsiteX27" fmla="*/ 494165 w 852143"/>
                <a:gd name="connsiteY27" fmla="*/ 2245144 h 3031139"/>
                <a:gd name="connsiteX28" fmla="*/ 536967 w 852143"/>
                <a:gd name="connsiteY28" fmla="*/ 2132303 h 3031139"/>
                <a:gd name="connsiteX29" fmla="*/ 595333 w 852143"/>
                <a:gd name="connsiteY29" fmla="*/ 1972770 h 3031139"/>
                <a:gd name="connsiteX30" fmla="*/ 642026 w 852143"/>
                <a:gd name="connsiteY30" fmla="*/ 1821018 h 3031139"/>
                <a:gd name="connsiteX31" fmla="*/ 673154 w 852143"/>
                <a:gd name="connsiteY31" fmla="*/ 1634247 h 3031139"/>
                <a:gd name="connsiteX32" fmla="*/ 712065 w 852143"/>
                <a:gd name="connsiteY32" fmla="*/ 1424130 h 3031139"/>
                <a:gd name="connsiteX33" fmla="*/ 739302 w 852143"/>
                <a:gd name="connsiteY33" fmla="*/ 1198448 h 3031139"/>
                <a:gd name="connsiteX34" fmla="*/ 747084 w 852143"/>
                <a:gd name="connsiteY34" fmla="*/ 1112844 h 3031139"/>
                <a:gd name="connsiteX35" fmla="*/ 750975 w 852143"/>
                <a:gd name="connsiteY35" fmla="*/ 941638 h 3031139"/>
                <a:gd name="connsiteX36" fmla="*/ 762649 w 852143"/>
                <a:gd name="connsiteY36" fmla="*/ 793777 h 3031139"/>
                <a:gd name="connsiteX37" fmla="*/ 778213 w 852143"/>
                <a:gd name="connsiteY37" fmla="*/ 618679 h 3031139"/>
                <a:gd name="connsiteX38" fmla="*/ 797668 w 852143"/>
                <a:gd name="connsiteY38" fmla="*/ 385215 h 3031139"/>
                <a:gd name="connsiteX39" fmla="*/ 809341 w 852143"/>
                <a:gd name="connsiteY39" fmla="*/ 346305 h 3031139"/>
                <a:gd name="connsiteX40" fmla="*/ 824906 w 852143"/>
                <a:gd name="connsiteY40" fmla="*/ 319067 h 3031139"/>
                <a:gd name="connsiteX41" fmla="*/ 844361 w 852143"/>
                <a:gd name="connsiteY41" fmla="*/ 295721 h 3031139"/>
                <a:gd name="connsiteX42" fmla="*/ 848252 w 852143"/>
                <a:gd name="connsiteY42" fmla="*/ 284048 h 3031139"/>
                <a:gd name="connsiteX43" fmla="*/ 852143 w 852143"/>
                <a:gd name="connsiteY43" fmla="*/ 256810 h 3031139"/>
                <a:gd name="connsiteX44" fmla="*/ 848252 w 852143"/>
                <a:gd name="connsiteY44" fmla="*/ 225682 h 3031139"/>
                <a:gd name="connsiteX45" fmla="*/ 836579 w 852143"/>
                <a:gd name="connsiteY45" fmla="*/ 198444 h 3031139"/>
                <a:gd name="connsiteX46" fmla="*/ 821015 w 852143"/>
                <a:gd name="connsiteY46" fmla="*/ 182880 h 3031139"/>
                <a:gd name="connsiteX47" fmla="*/ 793777 w 852143"/>
                <a:gd name="connsiteY47" fmla="*/ 155643 h 3031139"/>
                <a:gd name="connsiteX48" fmla="*/ 731520 w 852143"/>
                <a:gd name="connsiteY48" fmla="*/ 108950 h 3031139"/>
                <a:gd name="connsiteX49" fmla="*/ 661481 w 852143"/>
                <a:gd name="connsiteY49" fmla="*/ 70039 h 3031139"/>
                <a:gd name="connsiteX50" fmla="*/ 626461 w 852143"/>
                <a:gd name="connsiteY50" fmla="*/ 50584 h 3031139"/>
                <a:gd name="connsiteX51" fmla="*/ 540858 w 852143"/>
                <a:gd name="connsiteY51" fmla="*/ 23347 h 3031139"/>
                <a:gd name="connsiteX52" fmla="*/ 459146 w 852143"/>
                <a:gd name="connsiteY52" fmla="*/ 7782 h 3031139"/>
                <a:gd name="connsiteX53" fmla="*/ 373542 w 852143"/>
                <a:gd name="connsiteY53" fmla="*/ 0 h 3031139"/>
                <a:gd name="connsiteX54" fmla="*/ 334632 w 852143"/>
                <a:gd name="connsiteY54" fmla="*/ 0 h 3031139"/>
                <a:gd name="connsiteX55" fmla="*/ 307394 w 852143"/>
                <a:gd name="connsiteY55" fmla="*/ 3891 h 3031139"/>
                <a:gd name="connsiteX56" fmla="*/ 295721 w 852143"/>
                <a:gd name="connsiteY56" fmla="*/ 11673 h 3031139"/>
                <a:gd name="connsiteX57" fmla="*/ 295721 w 852143"/>
                <a:gd name="connsiteY57" fmla="*/ 27238 h 3031139"/>
                <a:gd name="connsiteX58" fmla="*/ 307394 w 852143"/>
                <a:gd name="connsiteY58" fmla="*/ 58366 h 3031139"/>
                <a:gd name="connsiteX59" fmla="*/ 330741 w 852143"/>
                <a:gd name="connsiteY59" fmla="*/ 101168 h 3031139"/>
                <a:gd name="connsiteX60" fmla="*/ 369651 w 852143"/>
                <a:gd name="connsiteY60" fmla="*/ 143970 h 3031139"/>
                <a:gd name="connsiteX61" fmla="*/ 400780 w 852143"/>
                <a:gd name="connsiteY61" fmla="*/ 167316 h 3031139"/>
                <a:gd name="connsiteX62" fmla="*/ 435799 w 852143"/>
                <a:gd name="connsiteY62" fmla="*/ 198444 h 3031139"/>
                <a:gd name="connsiteX63" fmla="*/ 459146 w 852143"/>
                <a:gd name="connsiteY63" fmla="*/ 233464 h 3031139"/>
                <a:gd name="connsiteX64" fmla="*/ 474710 w 852143"/>
                <a:gd name="connsiteY64" fmla="*/ 264592 h 3031139"/>
                <a:gd name="connsiteX65" fmla="*/ 494165 w 852143"/>
                <a:gd name="connsiteY65" fmla="*/ 334632 h 3031139"/>
                <a:gd name="connsiteX66" fmla="*/ 501947 w 852143"/>
                <a:gd name="connsiteY66" fmla="*/ 408562 h 3031139"/>
                <a:gd name="connsiteX67" fmla="*/ 501947 w 852143"/>
                <a:gd name="connsiteY67" fmla="*/ 548640 h 3031139"/>
                <a:gd name="connsiteX68" fmla="*/ 501947 w 852143"/>
                <a:gd name="connsiteY68" fmla="*/ 607006 h 30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52143" h="3031139">
                  <a:moveTo>
                    <a:pt x="501947" y="607006"/>
                  </a:moveTo>
                  <a:lnTo>
                    <a:pt x="501947" y="1015568"/>
                  </a:lnTo>
                  <a:lnTo>
                    <a:pt x="498056" y="1171210"/>
                  </a:lnTo>
                  <a:lnTo>
                    <a:pt x="494165" y="1280160"/>
                  </a:lnTo>
                  <a:lnTo>
                    <a:pt x="482492" y="1431912"/>
                  </a:lnTo>
                  <a:lnTo>
                    <a:pt x="470819" y="1544752"/>
                  </a:lnTo>
                  <a:lnTo>
                    <a:pt x="451364" y="1684831"/>
                  </a:lnTo>
                  <a:lnTo>
                    <a:pt x="428017" y="1817127"/>
                  </a:lnTo>
                  <a:lnTo>
                    <a:pt x="404671" y="1933859"/>
                  </a:lnTo>
                  <a:lnTo>
                    <a:pt x="365760" y="2089501"/>
                  </a:lnTo>
                  <a:lnTo>
                    <a:pt x="326850" y="2214015"/>
                  </a:lnTo>
                  <a:lnTo>
                    <a:pt x="276266" y="2365767"/>
                  </a:lnTo>
                  <a:lnTo>
                    <a:pt x="229573" y="2482499"/>
                  </a:lnTo>
                  <a:lnTo>
                    <a:pt x="178989" y="2610904"/>
                  </a:lnTo>
                  <a:lnTo>
                    <a:pt x="108950" y="2770438"/>
                  </a:lnTo>
                  <a:lnTo>
                    <a:pt x="27238" y="2937753"/>
                  </a:lnTo>
                  <a:lnTo>
                    <a:pt x="7782" y="2976664"/>
                  </a:lnTo>
                  <a:lnTo>
                    <a:pt x="0" y="3007792"/>
                  </a:lnTo>
                  <a:lnTo>
                    <a:pt x="0" y="3023357"/>
                  </a:lnTo>
                  <a:lnTo>
                    <a:pt x="3891" y="3031139"/>
                  </a:lnTo>
                  <a:lnTo>
                    <a:pt x="27238" y="3027248"/>
                  </a:lnTo>
                  <a:lnTo>
                    <a:pt x="54475" y="3011684"/>
                  </a:lnTo>
                  <a:lnTo>
                    <a:pt x="108950" y="2929971"/>
                  </a:lnTo>
                  <a:lnTo>
                    <a:pt x="221791" y="2758764"/>
                  </a:lnTo>
                  <a:lnTo>
                    <a:pt x="322958" y="2599231"/>
                  </a:lnTo>
                  <a:lnTo>
                    <a:pt x="385215" y="2490281"/>
                  </a:lnTo>
                  <a:lnTo>
                    <a:pt x="428017" y="2404678"/>
                  </a:lnTo>
                  <a:lnTo>
                    <a:pt x="494165" y="2245144"/>
                  </a:lnTo>
                  <a:lnTo>
                    <a:pt x="536967" y="2132303"/>
                  </a:lnTo>
                  <a:lnTo>
                    <a:pt x="595333" y="1972770"/>
                  </a:lnTo>
                  <a:lnTo>
                    <a:pt x="642026" y="1821018"/>
                  </a:lnTo>
                  <a:lnTo>
                    <a:pt x="673154" y="1634247"/>
                  </a:lnTo>
                  <a:lnTo>
                    <a:pt x="712065" y="1424130"/>
                  </a:lnTo>
                  <a:lnTo>
                    <a:pt x="739302" y="1198448"/>
                  </a:lnTo>
                  <a:lnTo>
                    <a:pt x="747084" y="1112844"/>
                  </a:lnTo>
                  <a:lnTo>
                    <a:pt x="750975" y="941638"/>
                  </a:lnTo>
                  <a:lnTo>
                    <a:pt x="762649" y="793777"/>
                  </a:lnTo>
                  <a:lnTo>
                    <a:pt x="778213" y="618679"/>
                  </a:lnTo>
                  <a:lnTo>
                    <a:pt x="797668" y="385215"/>
                  </a:lnTo>
                  <a:lnTo>
                    <a:pt x="809341" y="346305"/>
                  </a:lnTo>
                  <a:lnTo>
                    <a:pt x="824906" y="319067"/>
                  </a:lnTo>
                  <a:lnTo>
                    <a:pt x="844361" y="295721"/>
                  </a:lnTo>
                  <a:lnTo>
                    <a:pt x="848252" y="284048"/>
                  </a:lnTo>
                  <a:lnTo>
                    <a:pt x="852143" y="256810"/>
                  </a:lnTo>
                  <a:lnTo>
                    <a:pt x="848252" y="225682"/>
                  </a:lnTo>
                  <a:lnTo>
                    <a:pt x="836579" y="198444"/>
                  </a:lnTo>
                  <a:lnTo>
                    <a:pt x="821015" y="182880"/>
                  </a:lnTo>
                  <a:lnTo>
                    <a:pt x="793777" y="155643"/>
                  </a:lnTo>
                  <a:lnTo>
                    <a:pt x="731520" y="108950"/>
                  </a:lnTo>
                  <a:lnTo>
                    <a:pt x="661481" y="70039"/>
                  </a:lnTo>
                  <a:lnTo>
                    <a:pt x="626461" y="50584"/>
                  </a:lnTo>
                  <a:lnTo>
                    <a:pt x="540858" y="23347"/>
                  </a:lnTo>
                  <a:lnTo>
                    <a:pt x="459146" y="7782"/>
                  </a:lnTo>
                  <a:lnTo>
                    <a:pt x="373542" y="0"/>
                  </a:lnTo>
                  <a:lnTo>
                    <a:pt x="334632" y="0"/>
                  </a:lnTo>
                  <a:lnTo>
                    <a:pt x="307394" y="3891"/>
                  </a:lnTo>
                  <a:lnTo>
                    <a:pt x="295721" y="11673"/>
                  </a:lnTo>
                  <a:lnTo>
                    <a:pt x="295721" y="27238"/>
                  </a:lnTo>
                  <a:lnTo>
                    <a:pt x="307394" y="58366"/>
                  </a:lnTo>
                  <a:lnTo>
                    <a:pt x="330741" y="101168"/>
                  </a:lnTo>
                  <a:lnTo>
                    <a:pt x="369651" y="143970"/>
                  </a:lnTo>
                  <a:lnTo>
                    <a:pt x="400780" y="167316"/>
                  </a:lnTo>
                  <a:lnTo>
                    <a:pt x="435799" y="198444"/>
                  </a:lnTo>
                  <a:lnTo>
                    <a:pt x="459146" y="233464"/>
                  </a:lnTo>
                  <a:lnTo>
                    <a:pt x="474710" y="264592"/>
                  </a:lnTo>
                  <a:lnTo>
                    <a:pt x="494165" y="334632"/>
                  </a:lnTo>
                  <a:lnTo>
                    <a:pt x="501947" y="408562"/>
                  </a:lnTo>
                  <a:lnTo>
                    <a:pt x="501947" y="548640"/>
                  </a:lnTo>
                  <a:lnTo>
                    <a:pt x="501947" y="607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268B5EA8-3015-46E8-AD59-01A90BBD7CBD}"/>
                </a:ext>
              </a:extLst>
            </p:cNvPr>
            <p:cNvSpPr/>
            <p:nvPr/>
          </p:nvSpPr>
          <p:spPr>
            <a:xfrm>
              <a:off x="5634038" y="3189288"/>
              <a:ext cx="941387" cy="1220787"/>
            </a:xfrm>
            <a:custGeom>
              <a:avLst/>
              <a:gdLst>
                <a:gd name="connsiteX0" fmla="*/ 531018 w 940593"/>
                <a:gd name="connsiteY0" fmla="*/ 426244 h 1221581"/>
                <a:gd name="connsiteX1" fmla="*/ 352425 w 940593"/>
                <a:gd name="connsiteY1" fmla="*/ 280987 h 1221581"/>
                <a:gd name="connsiteX2" fmla="*/ 192881 w 940593"/>
                <a:gd name="connsiteY2" fmla="*/ 145256 h 1221581"/>
                <a:gd name="connsiteX3" fmla="*/ 21431 w 940593"/>
                <a:gd name="connsiteY3" fmla="*/ 0 h 1221581"/>
                <a:gd name="connsiteX4" fmla="*/ 0 w 940593"/>
                <a:gd name="connsiteY4" fmla="*/ 135731 h 1221581"/>
                <a:gd name="connsiteX5" fmla="*/ 123825 w 940593"/>
                <a:gd name="connsiteY5" fmla="*/ 238125 h 1221581"/>
                <a:gd name="connsiteX6" fmla="*/ 183356 w 940593"/>
                <a:gd name="connsiteY6" fmla="*/ 285750 h 1221581"/>
                <a:gd name="connsiteX7" fmla="*/ 207168 w 940593"/>
                <a:gd name="connsiteY7" fmla="*/ 314325 h 1221581"/>
                <a:gd name="connsiteX8" fmla="*/ 338137 w 940593"/>
                <a:gd name="connsiteY8" fmla="*/ 488156 h 1221581"/>
                <a:gd name="connsiteX9" fmla="*/ 442912 w 940593"/>
                <a:gd name="connsiteY9" fmla="*/ 635794 h 1221581"/>
                <a:gd name="connsiteX10" fmla="*/ 523875 w 940593"/>
                <a:gd name="connsiteY10" fmla="*/ 759619 h 1221581"/>
                <a:gd name="connsiteX11" fmla="*/ 621506 w 940593"/>
                <a:gd name="connsiteY11" fmla="*/ 916781 h 1221581"/>
                <a:gd name="connsiteX12" fmla="*/ 685800 w 940593"/>
                <a:gd name="connsiteY12" fmla="*/ 1031081 h 1221581"/>
                <a:gd name="connsiteX13" fmla="*/ 752475 w 940593"/>
                <a:gd name="connsiteY13" fmla="*/ 1143000 h 1221581"/>
                <a:gd name="connsiteX14" fmla="*/ 783431 w 940593"/>
                <a:gd name="connsiteY14" fmla="*/ 1178719 h 1221581"/>
                <a:gd name="connsiteX15" fmla="*/ 807243 w 940593"/>
                <a:gd name="connsiteY15" fmla="*/ 1200150 h 1221581"/>
                <a:gd name="connsiteX16" fmla="*/ 833437 w 940593"/>
                <a:gd name="connsiteY16" fmla="*/ 1214437 h 1221581"/>
                <a:gd name="connsiteX17" fmla="*/ 864393 w 940593"/>
                <a:gd name="connsiteY17" fmla="*/ 1221581 h 1221581"/>
                <a:gd name="connsiteX18" fmla="*/ 890587 w 940593"/>
                <a:gd name="connsiteY18" fmla="*/ 1219200 h 1221581"/>
                <a:gd name="connsiteX19" fmla="*/ 909637 w 940593"/>
                <a:gd name="connsiteY19" fmla="*/ 1209675 h 1221581"/>
                <a:gd name="connsiteX20" fmla="*/ 921543 w 940593"/>
                <a:gd name="connsiteY20" fmla="*/ 1195387 h 1221581"/>
                <a:gd name="connsiteX21" fmla="*/ 935831 w 940593"/>
                <a:gd name="connsiteY21" fmla="*/ 1162050 h 1221581"/>
                <a:gd name="connsiteX22" fmla="*/ 940593 w 940593"/>
                <a:gd name="connsiteY22" fmla="*/ 1126331 h 1221581"/>
                <a:gd name="connsiteX23" fmla="*/ 938212 w 940593"/>
                <a:gd name="connsiteY23" fmla="*/ 1045369 h 1221581"/>
                <a:gd name="connsiteX24" fmla="*/ 928687 w 940593"/>
                <a:gd name="connsiteY24" fmla="*/ 978694 h 1221581"/>
                <a:gd name="connsiteX25" fmla="*/ 909637 w 940593"/>
                <a:gd name="connsiteY25" fmla="*/ 888206 h 1221581"/>
                <a:gd name="connsiteX26" fmla="*/ 869156 w 940593"/>
                <a:gd name="connsiteY26" fmla="*/ 778669 h 1221581"/>
                <a:gd name="connsiteX27" fmla="*/ 821531 w 940593"/>
                <a:gd name="connsiteY27" fmla="*/ 669131 h 1221581"/>
                <a:gd name="connsiteX28" fmla="*/ 812006 w 940593"/>
                <a:gd name="connsiteY28" fmla="*/ 647700 h 1221581"/>
                <a:gd name="connsiteX29" fmla="*/ 788193 w 940593"/>
                <a:gd name="connsiteY29" fmla="*/ 626269 h 1221581"/>
                <a:gd name="connsiteX30" fmla="*/ 640556 w 940593"/>
                <a:gd name="connsiteY30" fmla="*/ 511969 h 1221581"/>
                <a:gd name="connsiteX31" fmla="*/ 531018 w 940593"/>
                <a:gd name="connsiteY31" fmla="*/ 426244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40593" h="1221581">
                  <a:moveTo>
                    <a:pt x="531018" y="426244"/>
                  </a:moveTo>
                  <a:lnTo>
                    <a:pt x="352425" y="280987"/>
                  </a:lnTo>
                  <a:lnTo>
                    <a:pt x="192881" y="145256"/>
                  </a:lnTo>
                  <a:lnTo>
                    <a:pt x="21431" y="0"/>
                  </a:lnTo>
                  <a:lnTo>
                    <a:pt x="0" y="135731"/>
                  </a:lnTo>
                  <a:lnTo>
                    <a:pt x="123825" y="238125"/>
                  </a:lnTo>
                  <a:lnTo>
                    <a:pt x="183356" y="285750"/>
                  </a:lnTo>
                  <a:lnTo>
                    <a:pt x="207168" y="314325"/>
                  </a:lnTo>
                  <a:lnTo>
                    <a:pt x="338137" y="488156"/>
                  </a:lnTo>
                  <a:lnTo>
                    <a:pt x="442912" y="635794"/>
                  </a:lnTo>
                  <a:lnTo>
                    <a:pt x="523875" y="759619"/>
                  </a:lnTo>
                  <a:lnTo>
                    <a:pt x="621506" y="916781"/>
                  </a:lnTo>
                  <a:lnTo>
                    <a:pt x="685800" y="1031081"/>
                  </a:lnTo>
                  <a:lnTo>
                    <a:pt x="752475" y="1143000"/>
                  </a:lnTo>
                  <a:lnTo>
                    <a:pt x="783431" y="1178719"/>
                  </a:lnTo>
                  <a:lnTo>
                    <a:pt x="807243" y="1200150"/>
                  </a:lnTo>
                  <a:lnTo>
                    <a:pt x="833437" y="1214437"/>
                  </a:lnTo>
                  <a:lnTo>
                    <a:pt x="864393" y="1221581"/>
                  </a:lnTo>
                  <a:lnTo>
                    <a:pt x="890587" y="1219200"/>
                  </a:lnTo>
                  <a:lnTo>
                    <a:pt x="909637" y="1209675"/>
                  </a:lnTo>
                  <a:lnTo>
                    <a:pt x="921543" y="1195387"/>
                  </a:lnTo>
                  <a:lnTo>
                    <a:pt x="935831" y="1162050"/>
                  </a:lnTo>
                  <a:lnTo>
                    <a:pt x="940593" y="1126331"/>
                  </a:lnTo>
                  <a:cubicBezTo>
                    <a:pt x="939799" y="1099344"/>
                    <a:pt x="939006" y="1072356"/>
                    <a:pt x="938212" y="1045369"/>
                  </a:cubicBezTo>
                  <a:lnTo>
                    <a:pt x="928687" y="978694"/>
                  </a:lnTo>
                  <a:lnTo>
                    <a:pt x="909637" y="888206"/>
                  </a:lnTo>
                  <a:lnTo>
                    <a:pt x="869156" y="778669"/>
                  </a:lnTo>
                  <a:lnTo>
                    <a:pt x="821531" y="669131"/>
                  </a:lnTo>
                  <a:lnTo>
                    <a:pt x="812006" y="647700"/>
                  </a:lnTo>
                  <a:lnTo>
                    <a:pt x="788193" y="626269"/>
                  </a:lnTo>
                  <a:lnTo>
                    <a:pt x="640556" y="511969"/>
                  </a:lnTo>
                  <a:lnTo>
                    <a:pt x="531018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792A550F-375E-45AD-84DF-F9C3C7FE703E}"/>
              </a:ext>
            </a:extLst>
          </p:cNvPr>
          <p:cNvSpPr/>
          <p:nvPr/>
        </p:nvSpPr>
        <p:spPr>
          <a:xfrm rot="5400000">
            <a:off x="931862" y="3498851"/>
            <a:ext cx="4156075" cy="393700"/>
          </a:xfrm>
          <a:custGeom>
            <a:avLst/>
            <a:gdLst>
              <a:gd name="connsiteX0" fmla="*/ 2090542 w 4157290"/>
              <a:gd name="connsiteY0" fmla="*/ 234548 h 394313"/>
              <a:gd name="connsiteX1" fmla="*/ 1832199 w 4157290"/>
              <a:gd name="connsiteY1" fmla="*/ 224350 h 394313"/>
              <a:gd name="connsiteX2" fmla="*/ 1502471 w 4157290"/>
              <a:gd name="connsiteY2" fmla="*/ 217552 h 394313"/>
              <a:gd name="connsiteX3" fmla="*/ 1131952 w 4157290"/>
              <a:gd name="connsiteY3" fmla="*/ 207354 h 394313"/>
              <a:gd name="connsiteX4" fmla="*/ 727441 w 4157290"/>
              <a:gd name="connsiteY4" fmla="*/ 203955 h 394313"/>
              <a:gd name="connsiteX5" fmla="*/ 475896 w 4157290"/>
              <a:gd name="connsiteY5" fmla="*/ 203955 h 394313"/>
              <a:gd name="connsiteX6" fmla="*/ 394313 w 4157290"/>
              <a:gd name="connsiteY6" fmla="*/ 203955 h 394313"/>
              <a:gd name="connsiteX7" fmla="*/ 350123 w 4157290"/>
              <a:gd name="connsiteY7" fmla="*/ 210753 h 394313"/>
              <a:gd name="connsiteX8" fmla="*/ 278739 w 4157290"/>
              <a:gd name="connsiteY8" fmla="*/ 231149 h 394313"/>
              <a:gd name="connsiteX9" fmla="*/ 214153 w 4157290"/>
              <a:gd name="connsiteY9" fmla="*/ 258343 h 394313"/>
              <a:gd name="connsiteX10" fmla="*/ 163164 w 4157290"/>
              <a:gd name="connsiteY10" fmla="*/ 288936 h 394313"/>
              <a:gd name="connsiteX11" fmla="*/ 101977 w 4157290"/>
              <a:gd name="connsiteY11" fmla="*/ 333127 h 394313"/>
              <a:gd name="connsiteX12" fmla="*/ 54388 w 4157290"/>
              <a:gd name="connsiteY12" fmla="*/ 377317 h 394313"/>
              <a:gd name="connsiteX13" fmla="*/ 27194 w 4157290"/>
              <a:gd name="connsiteY13" fmla="*/ 394313 h 394313"/>
              <a:gd name="connsiteX14" fmla="*/ 13597 w 4157290"/>
              <a:gd name="connsiteY14" fmla="*/ 394313 h 394313"/>
              <a:gd name="connsiteX15" fmla="*/ 3399 w 4157290"/>
              <a:gd name="connsiteY15" fmla="*/ 384116 h 394313"/>
              <a:gd name="connsiteX16" fmla="*/ 0 w 4157290"/>
              <a:gd name="connsiteY16" fmla="*/ 350123 h 394313"/>
              <a:gd name="connsiteX17" fmla="*/ 6798 w 4157290"/>
              <a:gd name="connsiteY17" fmla="*/ 309332 h 394313"/>
              <a:gd name="connsiteX18" fmla="*/ 40791 w 4157290"/>
              <a:gd name="connsiteY18" fmla="*/ 220951 h 394313"/>
              <a:gd name="connsiteX19" fmla="*/ 101977 w 4157290"/>
              <a:gd name="connsiteY19" fmla="*/ 91779 h 394313"/>
              <a:gd name="connsiteX20" fmla="*/ 135970 w 4157290"/>
              <a:gd name="connsiteY20" fmla="*/ 30593 h 394313"/>
              <a:gd name="connsiteX21" fmla="*/ 139369 w 4157290"/>
              <a:gd name="connsiteY21" fmla="*/ 23794 h 394313"/>
              <a:gd name="connsiteX22" fmla="*/ 292336 w 4157290"/>
              <a:gd name="connsiteY22" fmla="*/ 3399 h 394313"/>
              <a:gd name="connsiteX23" fmla="*/ 492892 w 4157290"/>
              <a:gd name="connsiteY23" fmla="*/ 0 h 394313"/>
              <a:gd name="connsiteX24" fmla="*/ 781829 w 4157290"/>
              <a:gd name="connsiteY24" fmla="*/ 0 h 394313"/>
              <a:gd name="connsiteX25" fmla="*/ 1356303 w 4157290"/>
              <a:gd name="connsiteY25" fmla="*/ 0 h 394313"/>
              <a:gd name="connsiteX26" fmla="*/ 1706426 w 4157290"/>
              <a:gd name="connsiteY26" fmla="*/ 10197 h 394313"/>
              <a:gd name="connsiteX27" fmla="*/ 2406673 w 4157290"/>
              <a:gd name="connsiteY27" fmla="*/ 40791 h 394313"/>
              <a:gd name="connsiteX28" fmla="*/ 2831580 w 4157290"/>
              <a:gd name="connsiteY28" fmla="*/ 57787 h 394313"/>
              <a:gd name="connsiteX29" fmla="*/ 3276883 w 4157290"/>
              <a:gd name="connsiteY29" fmla="*/ 74783 h 394313"/>
              <a:gd name="connsiteX30" fmla="*/ 3644003 w 4157290"/>
              <a:gd name="connsiteY30" fmla="*/ 84981 h 394313"/>
              <a:gd name="connsiteX31" fmla="*/ 3868354 w 4157290"/>
              <a:gd name="connsiteY31" fmla="*/ 88380 h 394313"/>
              <a:gd name="connsiteX32" fmla="*/ 3949936 w 4157290"/>
              <a:gd name="connsiteY32" fmla="*/ 101977 h 394313"/>
              <a:gd name="connsiteX33" fmla="*/ 4038316 w 4157290"/>
              <a:gd name="connsiteY33" fmla="*/ 125772 h 394313"/>
              <a:gd name="connsiteX34" fmla="*/ 4079107 w 4157290"/>
              <a:gd name="connsiteY34" fmla="*/ 139369 h 394313"/>
              <a:gd name="connsiteX35" fmla="*/ 4119899 w 4157290"/>
              <a:gd name="connsiteY35" fmla="*/ 156365 h 394313"/>
              <a:gd name="connsiteX36" fmla="*/ 4140294 w 4157290"/>
              <a:gd name="connsiteY36" fmla="*/ 166563 h 394313"/>
              <a:gd name="connsiteX37" fmla="*/ 4153891 w 4157290"/>
              <a:gd name="connsiteY37" fmla="*/ 173362 h 394313"/>
              <a:gd name="connsiteX38" fmla="*/ 4157290 w 4157290"/>
              <a:gd name="connsiteY38" fmla="*/ 180160 h 394313"/>
              <a:gd name="connsiteX39" fmla="*/ 4157290 w 4157290"/>
              <a:gd name="connsiteY39" fmla="*/ 190358 h 394313"/>
              <a:gd name="connsiteX40" fmla="*/ 4150492 w 4157290"/>
              <a:gd name="connsiteY40" fmla="*/ 207354 h 394313"/>
              <a:gd name="connsiteX41" fmla="*/ 4130096 w 4157290"/>
              <a:gd name="connsiteY41" fmla="*/ 241347 h 394313"/>
              <a:gd name="connsiteX42" fmla="*/ 4102902 w 4157290"/>
              <a:gd name="connsiteY42" fmla="*/ 268541 h 394313"/>
              <a:gd name="connsiteX43" fmla="*/ 4065510 w 4157290"/>
              <a:gd name="connsiteY43" fmla="*/ 295735 h 394313"/>
              <a:gd name="connsiteX44" fmla="*/ 4011122 w 4157290"/>
              <a:gd name="connsiteY44" fmla="*/ 319530 h 394313"/>
              <a:gd name="connsiteX45" fmla="*/ 3919342 w 4157290"/>
              <a:gd name="connsiteY45" fmla="*/ 346724 h 394313"/>
              <a:gd name="connsiteX46" fmla="*/ 3769775 w 4157290"/>
              <a:gd name="connsiteY46" fmla="*/ 367119 h 394313"/>
              <a:gd name="connsiteX47" fmla="*/ 3613409 w 4157290"/>
              <a:gd name="connsiteY47" fmla="*/ 377317 h 394313"/>
              <a:gd name="connsiteX48" fmla="*/ 3453644 w 4157290"/>
              <a:gd name="connsiteY48" fmla="*/ 384116 h 394313"/>
              <a:gd name="connsiteX49" fmla="*/ 3321073 w 4157290"/>
              <a:gd name="connsiteY49" fmla="*/ 360321 h 394313"/>
              <a:gd name="connsiteX50" fmla="*/ 2987946 w 4157290"/>
              <a:gd name="connsiteY50" fmla="*/ 309332 h 394313"/>
              <a:gd name="connsiteX51" fmla="*/ 2654819 w 4157290"/>
              <a:gd name="connsiteY51" fmla="*/ 275339 h 394313"/>
              <a:gd name="connsiteX52" fmla="*/ 2253707 w 4157290"/>
              <a:gd name="connsiteY52" fmla="*/ 244746 h 394313"/>
              <a:gd name="connsiteX53" fmla="*/ 2090542 w 4157290"/>
              <a:gd name="connsiteY53" fmla="*/ 234548 h 39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157290" h="394313">
                <a:moveTo>
                  <a:pt x="2090542" y="234548"/>
                </a:moveTo>
                <a:lnTo>
                  <a:pt x="1832199" y="224350"/>
                </a:lnTo>
                <a:lnTo>
                  <a:pt x="1502471" y="217552"/>
                </a:lnTo>
                <a:lnTo>
                  <a:pt x="1131952" y="207354"/>
                </a:lnTo>
                <a:lnTo>
                  <a:pt x="727441" y="203955"/>
                </a:lnTo>
                <a:lnTo>
                  <a:pt x="475896" y="203955"/>
                </a:lnTo>
                <a:lnTo>
                  <a:pt x="394313" y="203955"/>
                </a:lnTo>
                <a:lnTo>
                  <a:pt x="350123" y="210753"/>
                </a:lnTo>
                <a:lnTo>
                  <a:pt x="278739" y="231149"/>
                </a:lnTo>
                <a:lnTo>
                  <a:pt x="214153" y="258343"/>
                </a:lnTo>
                <a:lnTo>
                  <a:pt x="163164" y="288936"/>
                </a:lnTo>
                <a:lnTo>
                  <a:pt x="101977" y="333127"/>
                </a:lnTo>
                <a:lnTo>
                  <a:pt x="54388" y="377317"/>
                </a:lnTo>
                <a:lnTo>
                  <a:pt x="27194" y="394313"/>
                </a:lnTo>
                <a:lnTo>
                  <a:pt x="13597" y="394313"/>
                </a:lnTo>
                <a:lnTo>
                  <a:pt x="3399" y="384116"/>
                </a:lnTo>
                <a:lnTo>
                  <a:pt x="0" y="350123"/>
                </a:lnTo>
                <a:lnTo>
                  <a:pt x="6798" y="309332"/>
                </a:lnTo>
                <a:lnTo>
                  <a:pt x="40791" y="220951"/>
                </a:lnTo>
                <a:lnTo>
                  <a:pt x="101977" y="91779"/>
                </a:lnTo>
                <a:lnTo>
                  <a:pt x="135970" y="30593"/>
                </a:lnTo>
                <a:lnTo>
                  <a:pt x="139369" y="23794"/>
                </a:lnTo>
                <a:lnTo>
                  <a:pt x="292336" y="3399"/>
                </a:lnTo>
                <a:lnTo>
                  <a:pt x="492892" y="0"/>
                </a:lnTo>
                <a:lnTo>
                  <a:pt x="781829" y="0"/>
                </a:lnTo>
                <a:lnTo>
                  <a:pt x="1356303" y="0"/>
                </a:lnTo>
                <a:lnTo>
                  <a:pt x="1706426" y="10197"/>
                </a:lnTo>
                <a:lnTo>
                  <a:pt x="2406673" y="40791"/>
                </a:lnTo>
                <a:lnTo>
                  <a:pt x="2831580" y="57787"/>
                </a:lnTo>
                <a:lnTo>
                  <a:pt x="3276883" y="74783"/>
                </a:lnTo>
                <a:lnTo>
                  <a:pt x="3644003" y="84981"/>
                </a:lnTo>
                <a:lnTo>
                  <a:pt x="3868354" y="88380"/>
                </a:lnTo>
                <a:lnTo>
                  <a:pt x="3949936" y="101977"/>
                </a:lnTo>
                <a:lnTo>
                  <a:pt x="4038316" y="125772"/>
                </a:lnTo>
                <a:lnTo>
                  <a:pt x="4079107" y="139369"/>
                </a:lnTo>
                <a:lnTo>
                  <a:pt x="4119899" y="156365"/>
                </a:lnTo>
                <a:lnTo>
                  <a:pt x="4140294" y="166563"/>
                </a:lnTo>
                <a:lnTo>
                  <a:pt x="4153891" y="173362"/>
                </a:lnTo>
                <a:lnTo>
                  <a:pt x="4157290" y="180160"/>
                </a:lnTo>
                <a:lnTo>
                  <a:pt x="4157290" y="190358"/>
                </a:lnTo>
                <a:lnTo>
                  <a:pt x="4150492" y="207354"/>
                </a:lnTo>
                <a:lnTo>
                  <a:pt x="4130096" y="241347"/>
                </a:lnTo>
                <a:lnTo>
                  <a:pt x="4102902" y="268541"/>
                </a:lnTo>
                <a:lnTo>
                  <a:pt x="4065510" y="295735"/>
                </a:lnTo>
                <a:lnTo>
                  <a:pt x="4011122" y="319530"/>
                </a:lnTo>
                <a:lnTo>
                  <a:pt x="3919342" y="346724"/>
                </a:lnTo>
                <a:lnTo>
                  <a:pt x="3769775" y="367119"/>
                </a:lnTo>
                <a:lnTo>
                  <a:pt x="3613409" y="377317"/>
                </a:lnTo>
                <a:lnTo>
                  <a:pt x="3453644" y="384116"/>
                </a:lnTo>
                <a:lnTo>
                  <a:pt x="3321073" y="360321"/>
                </a:lnTo>
                <a:lnTo>
                  <a:pt x="2987946" y="309332"/>
                </a:lnTo>
                <a:lnTo>
                  <a:pt x="2654819" y="275339"/>
                </a:lnTo>
                <a:lnTo>
                  <a:pt x="2253707" y="244746"/>
                </a:lnTo>
                <a:lnTo>
                  <a:pt x="2090542" y="23454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55A111CC-46A2-4F1C-A404-193A78A2BCF0}"/>
              </a:ext>
            </a:extLst>
          </p:cNvPr>
          <p:cNvSpPr/>
          <p:nvPr/>
        </p:nvSpPr>
        <p:spPr>
          <a:xfrm rot="5400000">
            <a:off x="3073400" y="1590675"/>
            <a:ext cx="1509713" cy="1439863"/>
          </a:xfrm>
          <a:custGeom>
            <a:avLst/>
            <a:gdLst>
              <a:gd name="connsiteX0" fmla="*/ 995363 w 1509713"/>
              <a:gd name="connsiteY0" fmla="*/ 121444 h 1440656"/>
              <a:gd name="connsiteX1" fmla="*/ 702469 w 1509713"/>
              <a:gd name="connsiteY1" fmla="*/ 102394 h 1440656"/>
              <a:gd name="connsiteX2" fmla="*/ 290513 w 1509713"/>
              <a:gd name="connsiteY2" fmla="*/ 71438 h 1440656"/>
              <a:gd name="connsiteX3" fmla="*/ 269082 w 1509713"/>
              <a:gd name="connsiteY3" fmla="*/ 69056 h 1440656"/>
              <a:gd name="connsiteX4" fmla="*/ 252413 w 1509713"/>
              <a:gd name="connsiteY4" fmla="*/ 50006 h 1440656"/>
              <a:gd name="connsiteX5" fmla="*/ 235744 w 1509713"/>
              <a:gd name="connsiteY5" fmla="*/ 28575 h 1440656"/>
              <a:gd name="connsiteX6" fmla="*/ 216694 w 1509713"/>
              <a:gd name="connsiteY6" fmla="*/ 9525 h 1440656"/>
              <a:gd name="connsiteX7" fmla="*/ 197644 w 1509713"/>
              <a:gd name="connsiteY7" fmla="*/ 0 h 1440656"/>
              <a:gd name="connsiteX8" fmla="*/ 188119 w 1509713"/>
              <a:gd name="connsiteY8" fmla="*/ 0 h 1440656"/>
              <a:gd name="connsiteX9" fmla="*/ 180975 w 1509713"/>
              <a:gd name="connsiteY9" fmla="*/ 0 h 1440656"/>
              <a:gd name="connsiteX10" fmla="*/ 169069 w 1509713"/>
              <a:gd name="connsiteY10" fmla="*/ 4763 h 1440656"/>
              <a:gd name="connsiteX11" fmla="*/ 150019 w 1509713"/>
              <a:gd name="connsiteY11" fmla="*/ 28575 h 1440656"/>
              <a:gd name="connsiteX12" fmla="*/ 121444 w 1509713"/>
              <a:gd name="connsiteY12" fmla="*/ 71438 h 1440656"/>
              <a:gd name="connsiteX13" fmla="*/ 92869 w 1509713"/>
              <a:gd name="connsiteY13" fmla="*/ 121444 h 1440656"/>
              <a:gd name="connsiteX14" fmla="*/ 40482 w 1509713"/>
              <a:gd name="connsiteY14" fmla="*/ 230981 h 1440656"/>
              <a:gd name="connsiteX15" fmla="*/ 0 w 1509713"/>
              <a:gd name="connsiteY15" fmla="*/ 323850 h 1440656"/>
              <a:gd name="connsiteX16" fmla="*/ 0 w 1509713"/>
              <a:gd name="connsiteY16" fmla="*/ 333375 h 1440656"/>
              <a:gd name="connsiteX17" fmla="*/ 9525 w 1509713"/>
              <a:gd name="connsiteY17" fmla="*/ 357188 h 1440656"/>
              <a:gd name="connsiteX18" fmla="*/ 30957 w 1509713"/>
              <a:gd name="connsiteY18" fmla="*/ 397669 h 1440656"/>
              <a:gd name="connsiteX19" fmla="*/ 50007 w 1509713"/>
              <a:gd name="connsiteY19" fmla="*/ 454819 h 1440656"/>
              <a:gd name="connsiteX20" fmla="*/ 69057 w 1509713"/>
              <a:gd name="connsiteY20" fmla="*/ 552450 h 1440656"/>
              <a:gd name="connsiteX21" fmla="*/ 88107 w 1509713"/>
              <a:gd name="connsiteY21" fmla="*/ 671513 h 1440656"/>
              <a:gd name="connsiteX22" fmla="*/ 123825 w 1509713"/>
              <a:gd name="connsiteY22" fmla="*/ 909638 h 1440656"/>
              <a:gd name="connsiteX23" fmla="*/ 209550 w 1509713"/>
              <a:gd name="connsiteY23" fmla="*/ 1440656 h 1440656"/>
              <a:gd name="connsiteX24" fmla="*/ 388144 w 1509713"/>
              <a:gd name="connsiteY24" fmla="*/ 1412081 h 1440656"/>
              <a:gd name="connsiteX25" fmla="*/ 340519 w 1509713"/>
              <a:gd name="connsiteY25" fmla="*/ 1147763 h 1440656"/>
              <a:gd name="connsiteX26" fmla="*/ 269082 w 1509713"/>
              <a:gd name="connsiteY26" fmla="*/ 742950 h 1440656"/>
              <a:gd name="connsiteX27" fmla="*/ 221457 w 1509713"/>
              <a:gd name="connsiteY27" fmla="*/ 478631 h 1440656"/>
              <a:gd name="connsiteX28" fmla="*/ 216694 w 1509713"/>
              <a:gd name="connsiteY28" fmla="*/ 435769 h 1440656"/>
              <a:gd name="connsiteX29" fmla="*/ 219075 w 1509713"/>
              <a:gd name="connsiteY29" fmla="*/ 414338 h 1440656"/>
              <a:gd name="connsiteX30" fmla="*/ 226219 w 1509713"/>
              <a:gd name="connsiteY30" fmla="*/ 395288 h 1440656"/>
              <a:gd name="connsiteX31" fmla="*/ 235744 w 1509713"/>
              <a:gd name="connsiteY31" fmla="*/ 381000 h 1440656"/>
              <a:gd name="connsiteX32" fmla="*/ 254794 w 1509713"/>
              <a:gd name="connsiteY32" fmla="*/ 371475 h 1440656"/>
              <a:gd name="connsiteX33" fmla="*/ 280988 w 1509713"/>
              <a:gd name="connsiteY33" fmla="*/ 364331 h 1440656"/>
              <a:gd name="connsiteX34" fmla="*/ 431007 w 1509713"/>
              <a:gd name="connsiteY34" fmla="*/ 361950 h 1440656"/>
              <a:gd name="connsiteX35" fmla="*/ 671513 w 1509713"/>
              <a:gd name="connsiteY35" fmla="*/ 359569 h 1440656"/>
              <a:gd name="connsiteX36" fmla="*/ 871538 w 1509713"/>
              <a:gd name="connsiteY36" fmla="*/ 361950 h 1440656"/>
              <a:gd name="connsiteX37" fmla="*/ 1166813 w 1509713"/>
              <a:gd name="connsiteY37" fmla="*/ 381000 h 1440656"/>
              <a:gd name="connsiteX38" fmla="*/ 1273969 w 1509713"/>
              <a:gd name="connsiteY38" fmla="*/ 385763 h 1440656"/>
              <a:gd name="connsiteX39" fmla="*/ 1471613 w 1509713"/>
              <a:gd name="connsiteY39" fmla="*/ 333375 h 1440656"/>
              <a:gd name="connsiteX40" fmla="*/ 1488282 w 1509713"/>
              <a:gd name="connsiteY40" fmla="*/ 316706 h 1440656"/>
              <a:gd name="connsiteX41" fmla="*/ 1497807 w 1509713"/>
              <a:gd name="connsiteY41" fmla="*/ 297656 h 1440656"/>
              <a:gd name="connsiteX42" fmla="*/ 1507332 w 1509713"/>
              <a:gd name="connsiteY42" fmla="*/ 278606 h 1440656"/>
              <a:gd name="connsiteX43" fmla="*/ 1509713 w 1509713"/>
              <a:gd name="connsiteY43" fmla="*/ 254794 h 1440656"/>
              <a:gd name="connsiteX44" fmla="*/ 1504950 w 1509713"/>
              <a:gd name="connsiteY44" fmla="*/ 230981 h 1440656"/>
              <a:gd name="connsiteX45" fmla="*/ 1495425 w 1509713"/>
              <a:gd name="connsiteY45" fmla="*/ 211931 h 1440656"/>
              <a:gd name="connsiteX46" fmla="*/ 1478757 w 1509713"/>
              <a:gd name="connsiteY46" fmla="*/ 195263 h 1440656"/>
              <a:gd name="connsiteX47" fmla="*/ 1452563 w 1509713"/>
              <a:gd name="connsiteY47" fmla="*/ 183356 h 1440656"/>
              <a:gd name="connsiteX48" fmla="*/ 1362075 w 1509713"/>
              <a:gd name="connsiteY48" fmla="*/ 166688 h 1440656"/>
              <a:gd name="connsiteX49" fmla="*/ 1259682 w 1509713"/>
              <a:gd name="connsiteY49" fmla="*/ 145256 h 1440656"/>
              <a:gd name="connsiteX50" fmla="*/ 1223963 w 1509713"/>
              <a:gd name="connsiteY50" fmla="*/ 138113 h 1440656"/>
              <a:gd name="connsiteX51" fmla="*/ 995363 w 1509713"/>
              <a:gd name="connsiteY51" fmla="*/ 121444 h 144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09713" h="1440656">
                <a:moveTo>
                  <a:pt x="995363" y="121444"/>
                </a:moveTo>
                <a:lnTo>
                  <a:pt x="702469" y="102394"/>
                </a:lnTo>
                <a:lnTo>
                  <a:pt x="290513" y="71438"/>
                </a:lnTo>
                <a:lnTo>
                  <a:pt x="269082" y="69056"/>
                </a:lnTo>
                <a:lnTo>
                  <a:pt x="252413" y="50006"/>
                </a:lnTo>
                <a:lnTo>
                  <a:pt x="235744" y="28575"/>
                </a:lnTo>
                <a:lnTo>
                  <a:pt x="216694" y="9525"/>
                </a:lnTo>
                <a:lnTo>
                  <a:pt x="197644" y="0"/>
                </a:lnTo>
                <a:lnTo>
                  <a:pt x="188119" y="0"/>
                </a:lnTo>
                <a:lnTo>
                  <a:pt x="180975" y="0"/>
                </a:lnTo>
                <a:lnTo>
                  <a:pt x="169069" y="4763"/>
                </a:lnTo>
                <a:lnTo>
                  <a:pt x="150019" y="28575"/>
                </a:lnTo>
                <a:lnTo>
                  <a:pt x="121444" y="71438"/>
                </a:lnTo>
                <a:lnTo>
                  <a:pt x="92869" y="121444"/>
                </a:lnTo>
                <a:lnTo>
                  <a:pt x="40482" y="230981"/>
                </a:lnTo>
                <a:lnTo>
                  <a:pt x="0" y="323850"/>
                </a:lnTo>
                <a:lnTo>
                  <a:pt x="0" y="333375"/>
                </a:lnTo>
                <a:lnTo>
                  <a:pt x="9525" y="357188"/>
                </a:lnTo>
                <a:lnTo>
                  <a:pt x="30957" y="397669"/>
                </a:lnTo>
                <a:lnTo>
                  <a:pt x="50007" y="454819"/>
                </a:lnTo>
                <a:lnTo>
                  <a:pt x="69057" y="552450"/>
                </a:lnTo>
                <a:lnTo>
                  <a:pt x="88107" y="671513"/>
                </a:lnTo>
                <a:lnTo>
                  <a:pt x="123825" y="909638"/>
                </a:lnTo>
                <a:lnTo>
                  <a:pt x="209550" y="1440656"/>
                </a:lnTo>
                <a:lnTo>
                  <a:pt x="388144" y="1412081"/>
                </a:lnTo>
                <a:lnTo>
                  <a:pt x="340519" y="1147763"/>
                </a:lnTo>
                <a:lnTo>
                  <a:pt x="269082" y="742950"/>
                </a:lnTo>
                <a:lnTo>
                  <a:pt x="221457" y="478631"/>
                </a:lnTo>
                <a:lnTo>
                  <a:pt x="216694" y="435769"/>
                </a:lnTo>
                <a:lnTo>
                  <a:pt x="219075" y="414338"/>
                </a:lnTo>
                <a:lnTo>
                  <a:pt x="226219" y="395288"/>
                </a:lnTo>
                <a:lnTo>
                  <a:pt x="235744" y="381000"/>
                </a:lnTo>
                <a:lnTo>
                  <a:pt x="254794" y="371475"/>
                </a:lnTo>
                <a:lnTo>
                  <a:pt x="280988" y="364331"/>
                </a:lnTo>
                <a:lnTo>
                  <a:pt x="431007" y="361950"/>
                </a:lnTo>
                <a:lnTo>
                  <a:pt x="671513" y="359569"/>
                </a:lnTo>
                <a:lnTo>
                  <a:pt x="871538" y="361950"/>
                </a:lnTo>
                <a:lnTo>
                  <a:pt x="1166813" y="381000"/>
                </a:lnTo>
                <a:lnTo>
                  <a:pt x="1273969" y="385763"/>
                </a:lnTo>
                <a:lnTo>
                  <a:pt x="1471613" y="333375"/>
                </a:lnTo>
                <a:lnTo>
                  <a:pt x="1488282" y="316706"/>
                </a:lnTo>
                <a:lnTo>
                  <a:pt x="1497807" y="297656"/>
                </a:lnTo>
                <a:lnTo>
                  <a:pt x="1507332" y="278606"/>
                </a:lnTo>
                <a:lnTo>
                  <a:pt x="1509713" y="254794"/>
                </a:lnTo>
                <a:lnTo>
                  <a:pt x="1504950" y="230981"/>
                </a:lnTo>
                <a:lnTo>
                  <a:pt x="1495425" y="211931"/>
                </a:lnTo>
                <a:lnTo>
                  <a:pt x="1478757" y="195263"/>
                </a:lnTo>
                <a:lnTo>
                  <a:pt x="1452563" y="183356"/>
                </a:lnTo>
                <a:lnTo>
                  <a:pt x="1362075" y="166688"/>
                </a:lnTo>
                <a:lnTo>
                  <a:pt x="1259682" y="145256"/>
                </a:lnTo>
                <a:lnTo>
                  <a:pt x="1223963" y="138113"/>
                </a:lnTo>
                <a:lnTo>
                  <a:pt x="995363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A6CE64C3-BF5A-44B4-A9B7-CB41B46729A9}"/>
              </a:ext>
            </a:extLst>
          </p:cNvPr>
          <p:cNvSpPr/>
          <p:nvPr/>
        </p:nvSpPr>
        <p:spPr>
          <a:xfrm rot="5400000">
            <a:off x="3529807" y="1804194"/>
            <a:ext cx="347662" cy="1143000"/>
          </a:xfrm>
          <a:custGeom>
            <a:avLst/>
            <a:gdLst>
              <a:gd name="connsiteX0" fmla="*/ 97631 w 347663"/>
              <a:gd name="connsiteY0" fmla="*/ 747712 h 1143000"/>
              <a:gd name="connsiteX1" fmla="*/ 0 w 347663"/>
              <a:gd name="connsiteY1" fmla="*/ 207169 h 1143000"/>
              <a:gd name="connsiteX2" fmla="*/ 0 w 347663"/>
              <a:gd name="connsiteY2" fmla="*/ 0 h 1143000"/>
              <a:gd name="connsiteX3" fmla="*/ 207169 w 347663"/>
              <a:gd name="connsiteY3" fmla="*/ 28575 h 1143000"/>
              <a:gd name="connsiteX4" fmla="*/ 200025 w 347663"/>
              <a:gd name="connsiteY4" fmla="*/ 238125 h 1143000"/>
              <a:gd name="connsiteX5" fmla="*/ 216694 w 347663"/>
              <a:gd name="connsiteY5" fmla="*/ 338137 h 1143000"/>
              <a:gd name="connsiteX6" fmla="*/ 280988 w 347663"/>
              <a:gd name="connsiteY6" fmla="*/ 733425 h 1143000"/>
              <a:gd name="connsiteX7" fmla="*/ 347663 w 347663"/>
              <a:gd name="connsiteY7" fmla="*/ 1143000 h 1143000"/>
              <a:gd name="connsiteX8" fmla="*/ 166688 w 347663"/>
              <a:gd name="connsiteY8" fmla="*/ 1140619 h 1143000"/>
              <a:gd name="connsiteX9" fmla="*/ 128588 w 347663"/>
              <a:gd name="connsiteY9" fmla="*/ 919162 h 1143000"/>
              <a:gd name="connsiteX10" fmla="*/ 97631 w 347663"/>
              <a:gd name="connsiteY10" fmla="*/ 747712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663" h="1143000">
                <a:moveTo>
                  <a:pt x="97631" y="747712"/>
                </a:moveTo>
                <a:lnTo>
                  <a:pt x="0" y="207169"/>
                </a:lnTo>
                <a:lnTo>
                  <a:pt x="0" y="0"/>
                </a:lnTo>
                <a:lnTo>
                  <a:pt x="207169" y="28575"/>
                </a:lnTo>
                <a:lnTo>
                  <a:pt x="200025" y="238125"/>
                </a:lnTo>
                <a:lnTo>
                  <a:pt x="216694" y="338137"/>
                </a:lnTo>
                <a:lnTo>
                  <a:pt x="280988" y="733425"/>
                </a:lnTo>
                <a:lnTo>
                  <a:pt x="347663" y="1143000"/>
                </a:lnTo>
                <a:lnTo>
                  <a:pt x="166688" y="1140619"/>
                </a:lnTo>
                <a:lnTo>
                  <a:pt x="128588" y="919162"/>
                </a:lnTo>
                <a:lnTo>
                  <a:pt x="97631" y="747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1B26C99C-FC74-40F2-A1C3-76DC89B276A0}"/>
              </a:ext>
            </a:extLst>
          </p:cNvPr>
          <p:cNvSpPr/>
          <p:nvPr/>
        </p:nvSpPr>
        <p:spPr>
          <a:xfrm rot="5400000">
            <a:off x="3505994" y="2402682"/>
            <a:ext cx="365125" cy="1138237"/>
          </a:xfrm>
          <a:custGeom>
            <a:avLst/>
            <a:gdLst>
              <a:gd name="connsiteX0" fmla="*/ 83344 w 364331"/>
              <a:gd name="connsiteY0" fmla="*/ 471487 h 1138237"/>
              <a:gd name="connsiteX1" fmla="*/ 0 w 364331"/>
              <a:gd name="connsiteY1" fmla="*/ 23812 h 1138237"/>
              <a:gd name="connsiteX2" fmla="*/ 264319 w 364331"/>
              <a:gd name="connsiteY2" fmla="*/ 0 h 1138237"/>
              <a:gd name="connsiteX3" fmla="*/ 242887 w 364331"/>
              <a:gd name="connsiteY3" fmla="*/ 42862 h 1138237"/>
              <a:gd name="connsiteX4" fmla="*/ 230981 w 364331"/>
              <a:gd name="connsiteY4" fmla="*/ 69056 h 1138237"/>
              <a:gd name="connsiteX5" fmla="*/ 221456 w 364331"/>
              <a:gd name="connsiteY5" fmla="*/ 128587 h 1138237"/>
              <a:gd name="connsiteX6" fmla="*/ 216694 w 364331"/>
              <a:gd name="connsiteY6" fmla="*/ 226218 h 1138237"/>
              <a:gd name="connsiteX7" fmla="*/ 216694 w 364331"/>
              <a:gd name="connsiteY7" fmla="*/ 276225 h 1138237"/>
              <a:gd name="connsiteX8" fmla="*/ 242887 w 364331"/>
              <a:gd name="connsiteY8" fmla="*/ 431006 h 1138237"/>
              <a:gd name="connsiteX9" fmla="*/ 288131 w 364331"/>
              <a:gd name="connsiteY9" fmla="*/ 685800 h 1138237"/>
              <a:gd name="connsiteX10" fmla="*/ 364331 w 364331"/>
              <a:gd name="connsiteY10" fmla="*/ 1138237 h 1138237"/>
              <a:gd name="connsiteX11" fmla="*/ 164306 w 364331"/>
              <a:gd name="connsiteY11" fmla="*/ 1131093 h 1138237"/>
              <a:gd name="connsiteX12" fmla="*/ 169069 w 364331"/>
              <a:gd name="connsiteY12" fmla="*/ 940593 h 1138237"/>
              <a:gd name="connsiteX13" fmla="*/ 164306 w 364331"/>
              <a:gd name="connsiteY13" fmla="*/ 912018 h 1138237"/>
              <a:gd name="connsiteX14" fmla="*/ 128587 w 364331"/>
              <a:gd name="connsiteY14" fmla="*/ 716756 h 1138237"/>
              <a:gd name="connsiteX15" fmla="*/ 83344 w 364331"/>
              <a:gd name="connsiteY15" fmla="*/ 471487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4331" h="1138237">
                <a:moveTo>
                  <a:pt x="83344" y="471487"/>
                </a:moveTo>
                <a:lnTo>
                  <a:pt x="0" y="23812"/>
                </a:lnTo>
                <a:lnTo>
                  <a:pt x="264319" y="0"/>
                </a:lnTo>
                <a:lnTo>
                  <a:pt x="242887" y="42862"/>
                </a:lnTo>
                <a:lnTo>
                  <a:pt x="230981" y="69056"/>
                </a:lnTo>
                <a:lnTo>
                  <a:pt x="221456" y="128587"/>
                </a:lnTo>
                <a:lnTo>
                  <a:pt x="216694" y="226218"/>
                </a:lnTo>
                <a:lnTo>
                  <a:pt x="216694" y="276225"/>
                </a:lnTo>
                <a:lnTo>
                  <a:pt x="242887" y="431006"/>
                </a:lnTo>
                <a:lnTo>
                  <a:pt x="288131" y="685800"/>
                </a:lnTo>
                <a:lnTo>
                  <a:pt x="364331" y="1138237"/>
                </a:lnTo>
                <a:lnTo>
                  <a:pt x="164306" y="1131093"/>
                </a:lnTo>
                <a:lnTo>
                  <a:pt x="169069" y="940593"/>
                </a:lnTo>
                <a:lnTo>
                  <a:pt x="164306" y="912018"/>
                </a:lnTo>
                <a:lnTo>
                  <a:pt x="128587" y="716756"/>
                </a:lnTo>
                <a:lnTo>
                  <a:pt x="83344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06E5E2AD-3F54-4922-896A-6FED1A46A908}"/>
              </a:ext>
            </a:extLst>
          </p:cNvPr>
          <p:cNvSpPr/>
          <p:nvPr/>
        </p:nvSpPr>
        <p:spPr>
          <a:xfrm rot="5400000">
            <a:off x="4632325" y="2019301"/>
            <a:ext cx="1489075" cy="438150"/>
          </a:xfrm>
          <a:custGeom>
            <a:avLst/>
            <a:gdLst>
              <a:gd name="connsiteX0" fmla="*/ 1171575 w 1488281"/>
              <a:gd name="connsiteY0" fmla="*/ 7144 h 438150"/>
              <a:gd name="connsiteX1" fmla="*/ 838200 w 1488281"/>
              <a:gd name="connsiteY1" fmla="*/ 26194 h 438150"/>
              <a:gd name="connsiteX2" fmla="*/ 716756 w 1488281"/>
              <a:gd name="connsiteY2" fmla="*/ 45244 h 438150"/>
              <a:gd name="connsiteX3" fmla="*/ 507206 w 1488281"/>
              <a:gd name="connsiteY3" fmla="*/ 57150 h 438150"/>
              <a:gd name="connsiteX4" fmla="*/ 278606 w 1488281"/>
              <a:gd name="connsiteY4" fmla="*/ 69056 h 438150"/>
              <a:gd name="connsiteX5" fmla="*/ 114300 w 1488281"/>
              <a:gd name="connsiteY5" fmla="*/ 138113 h 438150"/>
              <a:gd name="connsiteX6" fmla="*/ 104775 w 1488281"/>
              <a:gd name="connsiteY6" fmla="*/ 185738 h 438150"/>
              <a:gd name="connsiteX7" fmla="*/ 83344 w 1488281"/>
              <a:gd name="connsiteY7" fmla="*/ 252413 h 438150"/>
              <a:gd name="connsiteX8" fmla="*/ 54769 w 1488281"/>
              <a:gd name="connsiteY8" fmla="*/ 314325 h 438150"/>
              <a:gd name="connsiteX9" fmla="*/ 21431 w 1488281"/>
              <a:gd name="connsiteY9" fmla="*/ 369094 h 438150"/>
              <a:gd name="connsiteX10" fmla="*/ 4762 w 1488281"/>
              <a:gd name="connsiteY10" fmla="*/ 400050 h 438150"/>
              <a:gd name="connsiteX11" fmla="*/ 0 w 1488281"/>
              <a:gd name="connsiteY11" fmla="*/ 419100 h 438150"/>
              <a:gd name="connsiteX12" fmla="*/ 0 w 1488281"/>
              <a:gd name="connsiteY12" fmla="*/ 428625 h 438150"/>
              <a:gd name="connsiteX13" fmla="*/ 7144 w 1488281"/>
              <a:gd name="connsiteY13" fmla="*/ 438150 h 438150"/>
              <a:gd name="connsiteX14" fmla="*/ 23812 w 1488281"/>
              <a:gd name="connsiteY14" fmla="*/ 438150 h 438150"/>
              <a:gd name="connsiteX15" fmla="*/ 52387 w 1488281"/>
              <a:gd name="connsiteY15" fmla="*/ 426244 h 438150"/>
              <a:gd name="connsiteX16" fmla="*/ 76200 w 1488281"/>
              <a:gd name="connsiteY16" fmla="*/ 404813 h 438150"/>
              <a:gd name="connsiteX17" fmla="*/ 111919 w 1488281"/>
              <a:gd name="connsiteY17" fmla="*/ 371475 h 438150"/>
              <a:gd name="connsiteX18" fmla="*/ 157162 w 1488281"/>
              <a:gd name="connsiteY18" fmla="*/ 333375 h 438150"/>
              <a:gd name="connsiteX19" fmla="*/ 202406 w 1488281"/>
              <a:gd name="connsiteY19" fmla="*/ 302419 h 438150"/>
              <a:gd name="connsiteX20" fmla="*/ 259556 w 1488281"/>
              <a:gd name="connsiteY20" fmla="*/ 278606 h 438150"/>
              <a:gd name="connsiteX21" fmla="*/ 307181 w 1488281"/>
              <a:gd name="connsiteY21" fmla="*/ 271463 h 438150"/>
              <a:gd name="connsiteX22" fmla="*/ 466725 w 1488281"/>
              <a:gd name="connsiteY22" fmla="*/ 271463 h 438150"/>
              <a:gd name="connsiteX23" fmla="*/ 788194 w 1488281"/>
              <a:gd name="connsiteY23" fmla="*/ 271463 h 438150"/>
              <a:gd name="connsiteX24" fmla="*/ 1126331 w 1488281"/>
              <a:gd name="connsiteY24" fmla="*/ 269081 h 438150"/>
              <a:gd name="connsiteX25" fmla="*/ 1197769 w 1488281"/>
              <a:gd name="connsiteY25" fmla="*/ 264319 h 438150"/>
              <a:gd name="connsiteX26" fmla="*/ 1250156 w 1488281"/>
              <a:gd name="connsiteY26" fmla="*/ 257175 h 438150"/>
              <a:gd name="connsiteX27" fmla="*/ 1290637 w 1488281"/>
              <a:gd name="connsiteY27" fmla="*/ 252413 h 438150"/>
              <a:gd name="connsiteX28" fmla="*/ 1347787 w 1488281"/>
              <a:gd name="connsiteY28" fmla="*/ 235744 h 438150"/>
              <a:gd name="connsiteX29" fmla="*/ 1395412 w 1488281"/>
              <a:gd name="connsiteY29" fmla="*/ 216694 h 438150"/>
              <a:gd name="connsiteX30" fmla="*/ 1433512 w 1488281"/>
              <a:gd name="connsiteY30" fmla="*/ 192881 h 438150"/>
              <a:gd name="connsiteX31" fmla="*/ 1454944 w 1488281"/>
              <a:gd name="connsiteY31" fmla="*/ 173831 h 438150"/>
              <a:gd name="connsiteX32" fmla="*/ 1471612 w 1488281"/>
              <a:gd name="connsiteY32" fmla="*/ 147638 h 438150"/>
              <a:gd name="connsiteX33" fmla="*/ 1481137 w 1488281"/>
              <a:gd name="connsiteY33" fmla="*/ 116681 h 438150"/>
              <a:gd name="connsiteX34" fmla="*/ 1488281 w 1488281"/>
              <a:gd name="connsiteY34" fmla="*/ 83344 h 438150"/>
              <a:gd name="connsiteX35" fmla="*/ 1488281 w 1488281"/>
              <a:gd name="connsiteY35" fmla="*/ 71438 h 438150"/>
              <a:gd name="connsiteX36" fmla="*/ 1471612 w 1488281"/>
              <a:gd name="connsiteY36" fmla="*/ 50006 h 438150"/>
              <a:gd name="connsiteX37" fmla="*/ 1288256 w 1488281"/>
              <a:gd name="connsiteY37" fmla="*/ 0 h 438150"/>
              <a:gd name="connsiteX38" fmla="*/ 1171575 w 1488281"/>
              <a:gd name="connsiteY38" fmla="*/ 7144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88281" h="438150">
                <a:moveTo>
                  <a:pt x="1171575" y="7144"/>
                </a:moveTo>
                <a:lnTo>
                  <a:pt x="838200" y="26194"/>
                </a:lnTo>
                <a:lnTo>
                  <a:pt x="716756" y="45244"/>
                </a:lnTo>
                <a:lnTo>
                  <a:pt x="507206" y="57150"/>
                </a:lnTo>
                <a:lnTo>
                  <a:pt x="278606" y="69056"/>
                </a:lnTo>
                <a:lnTo>
                  <a:pt x="114300" y="138113"/>
                </a:lnTo>
                <a:lnTo>
                  <a:pt x="104775" y="185738"/>
                </a:lnTo>
                <a:lnTo>
                  <a:pt x="83344" y="252413"/>
                </a:lnTo>
                <a:lnTo>
                  <a:pt x="54769" y="314325"/>
                </a:lnTo>
                <a:lnTo>
                  <a:pt x="21431" y="369094"/>
                </a:lnTo>
                <a:lnTo>
                  <a:pt x="4762" y="400050"/>
                </a:lnTo>
                <a:lnTo>
                  <a:pt x="0" y="419100"/>
                </a:lnTo>
                <a:lnTo>
                  <a:pt x="0" y="428625"/>
                </a:lnTo>
                <a:lnTo>
                  <a:pt x="7144" y="438150"/>
                </a:lnTo>
                <a:lnTo>
                  <a:pt x="23812" y="438150"/>
                </a:lnTo>
                <a:lnTo>
                  <a:pt x="52387" y="426244"/>
                </a:lnTo>
                <a:lnTo>
                  <a:pt x="76200" y="404813"/>
                </a:lnTo>
                <a:lnTo>
                  <a:pt x="111919" y="371475"/>
                </a:lnTo>
                <a:lnTo>
                  <a:pt x="157162" y="333375"/>
                </a:lnTo>
                <a:lnTo>
                  <a:pt x="202406" y="302419"/>
                </a:lnTo>
                <a:lnTo>
                  <a:pt x="259556" y="278606"/>
                </a:lnTo>
                <a:lnTo>
                  <a:pt x="307181" y="271463"/>
                </a:lnTo>
                <a:lnTo>
                  <a:pt x="466725" y="271463"/>
                </a:lnTo>
                <a:lnTo>
                  <a:pt x="788194" y="271463"/>
                </a:lnTo>
                <a:lnTo>
                  <a:pt x="1126331" y="269081"/>
                </a:lnTo>
                <a:lnTo>
                  <a:pt x="1197769" y="264319"/>
                </a:lnTo>
                <a:lnTo>
                  <a:pt x="1250156" y="257175"/>
                </a:lnTo>
                <a:lnTo>
                  <a:pt x="1290637" y="252413"/>
                </a:lnTo>
                <a:lnTo>
                  <a:pt x="1347787" y="235744"/>
                </a:lnTo>
                <a:lnTo>
                  <a:pt x="1395412" y="216694"/>
                </a:lnTo>
                <a:lnTo>
                  <a:pt x="1433512" y="192881"/>
                </a:lnTo>
                <a:lnTo>
                  <a:pt x="1454944" y="173831"/>
                </a:lnTo>
                <a:lnTo>
                  <a:pt x="1471612" y="147638"/>
                </a:lnTo>
                <a:lnTo>
                  <a:pt x="1481137" y="116681"/>
                </a:lnTo>
                <a:lnTo>
                  <a:pt x="1488281" y="83344"/>
                </a:lnTo>
                <a:lnTo>
                  <a:pt x="1488281" y="71438"/>
                </a:lnTo>
                <a:lnTo>
                  <a:pt x="1471612" y="50006"/>
                </a:lnTo>
                <a:lnTo>
                  <a:pt x="1288256" y="0"/>
                </a:lnTo>
                <a:lnTo>
                  <a:pt x="1171575" y="7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48A487CC-1A14-47FB-90ED-C60DA62202BD}"/>
              </a:ext>
            </a:extLst>
          </p:cNvPr>
          <p:cNvSpPr/>
          <p:nvPr/>
        </p:nvSpPr>
        <p:spPr>
          <a:xfrm rot="5400000">
            <a:off x="3905251" y="2855912"/>
            <a:ext cx="4508500" cy="1679575"/>
          </a:xfrm>
          <a:custGeom>
            <a:avLst/>
            <a:gdLst>
              <a:gd name="connsiteX0" fmla="*/ 1982419 w 4509820"/>
              <a:gd name="connsiteY0" fmla="*/ 135332 h 1678839"/>
              <a:gd name="connsiteX1" fmla="*/ 1503273 w 4509820"/>
              <a:gd name="connsiteY1" fmla="*/ 135332 h 1678839"/>
              <a:gd name="connsiteX2" fmla="*/ 1020470 w 4509820"/>
              <a:gd name="connsiteY2" fmla="*/ 124359 h 1678839"/>
              <a:gd name="connsiteX3" fmla="*/ 727862 w 4509820"/>
              <a:gd name="connsiteY3" fmla="*/ 113386 h 1678839"/>
              <a:gd name="connsiteX4" fmla="*/ 523036 w 4509820"/>
              <a:gd name="connsiteY4" fmla="*/ 98756 h 1678839"/>
              <a:gd name="connsiteX5" fmla="*/ 391363 w 4509820"/>
              <a:gd name="connsiteY5" fmla="*/ 87783 h 1678839"/>
              <a:gd name="connsiteX6" fmla="*/ 351129 w 4509820"/>
              <a:gd name="connsiteY6" fmla="*/ 76810 h 1678839"/>
              <a:gd name="connsiteX7" fmla="*/ 336499 w 4509820"/>
              <a:gd name="connsiteY7" fmla="*/ 69495 h 1678839"/>
              <a:gd name="connsiteX8" fmla="*/ 314553 w 4509820"/>
              <a:gd name="connsiteY8" fmla="*/ 51207 h 1678839"/>
              <a:gd name="connsiteX9" fmla="*/ 292608 w 4509820"/>
              <a:gd name="connsiteY9" fmla="*/ 25604 h 1678839"/>
              <a:gd name="connsiteX10" fmla="*/ 281635 w 4509820"/>
              <a:gd name="connsiteY10" fmla="*/ 7316 h 1678839"/>
              <a:gd name="connsiteX11" fmla="*/ 259689 w 4509820"/>
              <a:gd name="connsiteY11" fmla="*/ 0 h 1678839"/>
              <a:gd name="connsiteX12" fmla="*/ 248716 w 4509820"/>
              <a:gd name="connsiteY12" fmla="*/ 0 h 1678839"/>
              <a:gd name="connsiteX13" fmla="*/ 226771 w 4509820"/>
              <a:gd name="connsiteY13" fmla="*/ 7316 h 1678839"/>
              <a:gd name="connsiteX14" fmla="*/ 201168 w 4509820"/>
              <a:gd name="connsiteY14" fmla="*/ 40234 h 1678839"/>
              <a:gd name="connsiteX15" fmla="*/ 113385 w 4509820"/>
              <a:gd name="connsiteY15" fmla="*/ 157277 h 1678839"/>
              <a:gd name="connsiteX16" fmla="*/ 21945 w 4509820"/>
              <a:gd name="connsiteY16" fmla="*/ 307239 h 1678839"/>
              <a:gd name="connsiteX17" fmla="*/ 0 w 4509820"/>
              <a:gd name="connsiteY17" fmla="*/ 343815 h 1678839"/>
              <a:gd name="connsiteX18" fmla="*/ 0 w 4509820"/>
              <a:gd name="connsiteY18" fmla="*/ 373076 h 1678839"/>
              <a:gd name="connsiteX19" fmla="*/ 7315 w 4509820"/>
              <a:gd name="connsiteY19" fmla="*/ 416967 h 1678839"/>
              <a:gd name="connsiteX20" fmla="*/ 21945 w 4509820"/>
              <a:gd name="connsiteY20" fmla="*/ 464516 h 1678839"/>
              <a:gd name="connsiteX21" fmla="*/ 36576 w 4509820"/>
              <a:gd name="connsiteY21" fmla="*/ 497434 h 1678839"/>
              <a:gd name="connsiteX22" fmla="*/ 43891 w 4509820"/>
              <a:gd name="connsiteY22" fmla="*/ 519380 h 1678839"/>
              <a:gd name="connsiteX23" fmla="*/ 73152 w 4509820"/>
              <a:gd name="connsiteY23" fmla="*/ 716890 h 1678839"/>
              <a:gd name="connsiteX24" fmla="*/ 142646 w 4509820"/>
              <a:gd name="connsiteY24" fmla="*/ 1163117 h 1678839"/>
              <a:gd name="connsiteX25" fmla="*/ 164592 w 4509820"/>
              <a:gd name="connsiteY25" fmla="*/ 1320394 h 1678839"/>
              <a:gd name="connsiteX26" fmla="*/ 175564 w 4509820"/>
              <a:gd name="connsiteY26" fmla="*/ 1389888 h 1678839"/>
              <a:gd name="connsiteX27" fmla="*/ 175564 w 4509820"/>
              <a:gd name="connsiteY27" fmla="*/ 1437437 h 1678839"/>
              <a:gd name="connsiteX28" fmla="*/ 171907 w 4509820"/>
              <a:gd name="connsiteY28" fmla="*/ 1495959 h 1678839"/>
              <a:gd name="connsiteX29" fmla="*/ 168249 w 4509820"/>
              <a:gd name="connsiteY29" fmla="*/ 1539850 h 1678839"/>
              <a:gd name="connsiteX30" fmla="*/ 149961 w 4509820"/>
              <a:gd name="connsiteY30" fmla="*/ 1620317 h 1678839"/>
              <a:gd name="connsiteX31" fmla="*/ 131673 w 4509820"/>
              <a:gd name="connsiteY31" fmla="*/ 1678839 h 1678839"/>
              <a:gd name="connsiteX32" fmla="*/ 362102 w 4509820"/>
              <a:gd name="connsiteY32" fmla="*/ 1543508 h 1678839"/>
              <a:gd name="connsiteX33" fmla="*/ 325526 w 4509820"/>
              <a:gd name="connsiteY33" fmla="*/ 1247242 h 1678839"/>
              <a:gd name="connsiteX34" fmla="*/ 281635 w 4509820"/>
              <a:gd name="connsiteY34" fmla="*/ 903428 h 1678839"/>
              <a:gd name="connsiteX35" fmla="*/ 219456 w 4509820"/>
              <a:gd name="connsiteY35" fmla="*/ 464516 h 1678839"/>
              <a:gd name="connsiteX36" fmla="*/ 219456 w 4509820"/>
              <a:gd name="connsiteY36" fmla="*/ 438912 h 1678839"/>
              <a:gd name="connsiteX37" fmla="*/ 230428 w 4509820"/>
              <a:gd name="connsiteY37" fmla="*/ 413309 h 1678839"/>
              <a:gd name="connsiteX38" fmla="*/ 237744 w 4509820"/>
              <a:gd name="connsiteY38" fmla="*/ 402336 h 1678839"/>
              <a:gd name="connsiteX39" fmla="*/ 256032 w 4509820"/>
              <a:gd name="connsiteY39" fmla="*/ 391364 h 1678839"/>
              <a:gd name="connsiteX40" fmla="*/ 288950 w 4509820"/>
              <a:gd name="connsiteY40" fmla="*/ 380391 h 1678839"/>
              <a:gd name="connsiteX41" fmla="*/ 354787 w 4509820"/>
              <a:gd name="connsiteY41" fmla="*/ 376733 h 1678839"/>
              <a:gd name="connsiteX42" fmla="*/ 607161 w 4509820"/>
              <a:gd name="connsiteY42" fmla="*/ 376733 h 1678839"/>
              <a:gd name="connsiteX43" fmla="*/ 1133856 w 4509820"/>
              <a:gd name="connsiteY43" fmla="*/ 376733 h 1678839"/>
              <a:gd name="connsiteX44" fmla="*/ 1203350 w 4509820"/>
              <a:gd name="connsiteY44" fmla="*/ 376733 h 1678839"/>
              <a:gd name="connsiteX45" fmla="*/ 1386230 w 4509820"/>
              <a:gd name="connsiteY45" fmla="*/ 354788 h 1678839"/>
              <a:gd name="connsiteX46" fmla="*/ 1638604 w 4509820"/>
              <a:gd name="connsiteY46" fmla="*/ 351130 h 1678839"/>
              <a:gd name="connsiteX47" fmla="*/ 2161641 w 4509820"/>
              <a:gd name="connsiteY47" fmla="*/ 354788 h 1678839"/>
              <a:gd name="connsiteX48" fmla="*/ 2684678 w 4509820"/>
              <a:gd name="connsiteY48" fmla="*/ 354788 h 1678839"/>
              <a:gd name="connsiteX49" fmla="*/ 3171139 w 4509820"/>
              <a:gd name="connsiteY49" fmla="*/ 354788 h 1678839"/>
              <a:gd name="connsiteX50" fmla="*/ 3734409 w 4509820"/>
              <a:gd name="connsiteY50" fmla="*/ 354788 h 1678839"/>
              <a:gd name="connsiteX51" fmla="*/ 3895344 w 4509820"/>
              <a:gd name="connsiteY51" fmla="*/ 358445 h 1678839"/>
              <a:gd name="connsiteX52" fmla="*/ 3920947 w 4509820"/>
              <a:gd name="connsiteY52" fmla="*/ 362103 h 1678839"/>
              <a:gd name="connsiteX53" fmla="*/ 3950208 w 4509820"/>
              <a:gd name="connsiteY53" fmla="*/ 369418 h 1678839"/>
              <a:gd name="connsiteX54" fmla="*/ 4392777 w 4509820"/>
              <a:gd name="connsiteY54" fmla="*/ 398679 h 1678839"/>
              <a:gd name="connsiteX55" fmla="*/ 4425696 w 4509820"/>
              <a:gd name="connsiteY55" fmla="*/ 387706 h 1678839"/>
              <a:gd name="connsiteX56" fmla="*/ 4458614 w 4509820"/>
              <a:gd name="connsiteY56" fmla="*/ 369418 h 1678839"/>
              <a:gd name="connsiteX57" fmla="*/ 4480560 w 4509820"/>
              <a:gd name="connsiteY57" fmla="*/ 351130 h 1678839"/>
              <a:gd name="connsiteX58" fmla="*/ 4502505 w 4509820"/>
              <a:gd name="connsiteY58" fmla="*/ 318212 h 1678839"/>
              <a:gd name="connsiteX59" fmla="*/ 4509820 w 4509820"/>
              <a:gd name="connsiteY59" fmla="*/ 296266 h 1678839"/>
              <a:gd name="connsiteX60" fmla="*/ 4509820 w 4509820"/>
              <a:gd name="connsiteY60" fmla="*/ 270663 h 1678839"/>
              <a:gd name="connsiteX61" fmla="*/ 4495190 w 4509820"/>
              <a:gd name="connsiteY61" fmla="*/ 241402 h 1678839"/>
              <a:gd name="connsiteX62" fmla="*/ 4451299 w 4509820"/>
              <a:gd name="connsiteY62" fmla="*/ 208484 h 1678839"/>
              <a:gd name="connsiteX63" fmla="*/ 4385462 w 4509820"/>
              <a:gd name="connsiteY63" fmla="*/ 171908 h 1678839"/>
              <a:gd name="connsiteX64" fmla="*/ 4290364 w 4509820"/>
              <a:gd name="connsiteY64" fmla="*/ 138989 h 1678839"/>
              <a:gd name="connsiteX65" fmla="*/ 4195267 w 4509820"/>
              <a:gd name="connsiteY65" fmla="*/ 109728 h 1678839"/>
              <a:gd name="connsiteX66" fmla="*/ 4122115 w 4509820"/>
              <a:gd name="connsiteY66" fmla="*/ 91440 h 1678839"/>
              <a:gd name="connsiteX67" fmla="*/ 4012387 w 4509820"/>
              <a:gd name="connsiteY67" fmla="*/ 69495 h 1678839"/>
              <a:gd name="connsiteX68" fmla="*/ 3920947 w 4509820"/>
              <a:gd name="connsiteY68" fmla="*/ 62180 h 1678839"/>
              <a:gd name="connsiteX69" fmla="*/ 3723436 w 4509820"/>
              <a:gd name="connsiteY69" fmla="*/ 73152 h 1678839"/>
              <a:gd name="connsiteX70" fmla="*/ 3299155 w 4509820"/>
              <a:gd name="connsiteY70" fmla="*/ 91440 h 1678839"/>
              <a:gd name="connsiteX71" fmla="*/ 2874873 w 4509820"/>
              <a:gd name="connsiteY71" fmla="*/ 113386 h 1678839"/>
              <a:gd name="connsiteX72" fmla="*/ 2534716 w 4509820"/>
              <a:gd name="connsiteY72" fmla="*/ 128016 h 1678839"/>
              <a:gd name="connsiteX73" fmla="*/ 2238451 w 4509820"/>
              <a:gd name="connsiteY73" fmla="*/ 135332 h 1678839"/>
              <a:gd name="connsiteX74" fmla="*/ 1982419 w 4509820"/>
              <a:gd name="connsiteY74" fmla="*/ 135332 h 1678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509820" h="1678839">
                <a:moveTo>
                  <a:pt x="1982419" y="135332"/>
                </a:moveTo>
                <a:lnTo>
                  <a:pt x="1503273" y="135332"/>
                </a:lnTo>
                <a:lnTo>
                  <a:pt x="1020470" y="124359"/>
                </a:lnTo>
                <a:lnTo>
                  <a:pt x="727862" y="113386"/>
                </a:lnTo>
                <a:lnTo>
                  <a:pt x="523036" y="98756"/>
                </a:lnTo>
                <a:lnTo>
                  <a:pt x="391363" y="87783"/>
                </a:lnTo>
                <a:lnTo>
                  <a:pt x="351129" y="76810"/>
                </a:lnTo>
                <a:lnTo>
                  <a:pt x="336499" y="69495"/>
                </a:lnTo>
                <a:lnTo>
                  <a:pt x="314553" y="51207"/>
                </a:lnTo>
                <a:lnTo>
                  <a:pt x="292608" y="25604"/>
                </a:lnTo>
                <a:lnTo>
                  <a:pt x="281635" y="7316"/>
                </a:lnTo>
                <a:lnTo>
                  <a:pt x="259689" y="0"/>
                </a:lnTo>
                <a:lnTo>
                  <a:pt x="248716" y="0"/>
                </a:lnTo>
                <a:lnTo>
                  <a:pt x="226771" y="7316"/>
                </a:lnTo>
                <a:lnTo>
                  <a:pt x="201168" y="40234"/>
                </a:lnTo>
                <a:lnTo>
                  <a:pt x="113385" y="157277"/>
                </a:lnTo>
                <a:lnTo>
                  <a:pt x="21945" y="307239"/>
                </a:lnTo>
                <a:lnTo>
                  <a:pt x="0" y="343815"/>
                </a:lnTo>
                <a:lnTo>
                  <a:pt x="0" y="373076"/>
                </a:lnTo>
                <a:lnTo>
                  <a:pt x="7315" y="416967"/>
                </a:lnTo>
                <a:lnTo>
                  <a:pt x="21945" y="464516"/>
                </a:lnTo>
                <a:lnTo>
                  <a:pt x="36576" y="497434"/>
                </a:lnTo>
                <a:lnTo>
                  <a:pt x="43891" y="519380"/>
                </a:lnTo>
                <a:lnTo>
                  <a:pt x="73152" y="716890"/>
                </a:lnTo>
                <a:lnTo>
                  <a:pt x="142646" y="1163117"/>
                </a:lnTo>
                <a:lnTo>
                  <a:pt x="164592" y="1320394"/>
                </a:lnTo>
                <a:lnTo>
                  <a:pt x="175564" y="1389888"/>
                </a:lnTo>
                <a:lnTo>
                  <a:pt x="175564" y="1437437"/>
                </a:lnTo>
                <a:lnTo>
                  <a:pt x="171907" y="1495959"/>
                </a:lnTo>
                <a:lnTo>
                  <a:pt x="168249" y="1539850"/>
                </a:lnTo>
                <a:lnTo>
                  <a:pt x="149961" y="1620317"/>
                </a:lnTo>
                <a:lnTo>
                  <a:pt x="131673" y="1678839"/>
                </a:lnTo>
                <a:lnTo>
                  <a:pt x="362102" y="1543508"/>
                </a:lnTo>
                <a:lnTo>
                  <a:pt x="325526" y="1247242"/>
                </a:lnTo>
                <a:lnTo>
                  <a:pt x="281635" y="903428"/>
                </a:lnTo>
                <a:lnTo>
                  <a:pt x="219456" y="464516"/>
                </a:lnTo>
                <a:lnTo>
                  <a:pt x="219456" y="438912"/>
                </a:lnTo>
                <a:lnTo>
                  <a:pt x="230428" y="413309"/>
                </a:lnTo>
                <a:lnTo>
                  <a:pt x="237744" y="402336"/>
                </a:lnTo>
                <a:lnTo>
                  <a:pt x="256032" y="391364"/>
                </a:lnTo>
                <a:lnTo>
                  <a:pt x="288950" y="380391"/>
                </a:lnTo>
                <a:lnTo>
                  <a:pt x="354787" y="376733"/>
                </a:lnTo>
                <a:lnTo>
                  <a:pt x="607161" y="376733"/>
                </a:lnTo>
                <a:lnTo>
                  <a:pt x="1133856" y="376733"/>
                </a:lnTo>
                <a:lnTo>
                  <a:pt x="1203350" y="376733"/>
                </a:lnTo>
                <a:lnTo>
                  <a:pt x="1386230" y="354788"/>
                </a:lnTo>
                <a:lnTo>
                  <a:pt x="1638604" y="351130"/>
                </a:lnTo>
                <a:lnTo>
                  <a:pt x="2161641" y="354788"/>
                </a:lnTo>
                <a:lnTo>
                  <a:pt x="2684678" y="354788"/>
                </a:lnTo>
                <a:lnTo>
                  <a:pt x="3171139" y="354788"/>
                </a:lnTo>
                <a:lnTo>
                  <a:pt x="3734409" y="354788"/>
                </a:lnTo>
                <a:lnTo>
                  <a:pt x="3895344" y="358445"/>
                </a:lnTo>
                <a:lnTo>
                  <a:pt x="3920947" y="362103"/>
                </a:lnTo>
                <a:lnTo>
                  <a:pt x="3950208" y="369418"/>
                </a:lnTo>
                <a:lnTo>
                  <a:pt x="4392777" y="398679"/>
                </a:lnTo>
                <a:lnTo>
                  <a:pt x="4425696" y="387706"/>
                </a:lnTo>
                <a:lnTo>
                  <a:pt x="4458614" y="369418"/>
                </a:lnTo>
                <a:lnTo>
                  <a:pt x="4480560" y="351130"/>
                </a:lnTo>
                <a:lnTo>
                  <a:pt x="4502505" y="318212"/>
                </a:lnTo>
                <a:lnTo>
                  <a:pt x="4509820" y="296266"/>
                </a:lnTo>
                <a:lnTo>
                  <a:pt x="4509820" y="270663"/>
                </a:lnTo>
                <a:lnTo>
                  <a:pt x="4495190" y="241402"/>
                </a:lnTo>
                <a:lnTo>
                  <a:pt x="4451299" y="208484"/>
                </a:lnTo>
                <a:lnTo>
                  <a:pt x="4385462" y="171908"/>
                </a:lnTo>
                <a:lnTo>
                  <a:pt x="4290364" y="138989"/>
                </a:lnTo>
                <a:lnTo>
                  <a:pt x="4195267" y="109728"/>
                </a:lnTo>
                <a:lnTo>
                  <a:pt x="4122115" y="91440"/>
                </a:lnTo>
                <a:lnTo>
                  <a:pt x="4012387" y="69495"/>
                </a:lnTo>
                <a:lnTo>
                  <a:pt x="3920947" y="62180"/>
                </a:lnTo>
                <a:lnTo>
                  <a:pt x="3723436" y="73152"/>
                </a:lnTo>
                <a:lnTo>
                  <a:pt x="3299155" y="91440"/>
                </a:lnTo>
                <a:lnTo>
                  <a:pt x="2874873" y="113386"/>
                </a:lnTo>
                <a:lnTo>
                  <a:pt x="2534716" y="128016"/>
                </a:lnTo>
                <a:lnTo>
                  <a:pt x="2238451" y="135332"/>
                </a:lnTo>
                <a:lnTo>
                  <a:pt x="1982419" y="1353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5F1818C3-823F-4701-BBAF-52B6B525EA91}"/>
              </a:ext>
            </a:extLst>
          </p:cNvPr>
          <p:cNvSpPr/>
          <p:nvPr/>
        </p:nvSpPr>
        <p:spPr>
          <a:xfrm rot="5400000">
            <a:off x="5942013" y="5211762"/>
            <a:ext cx="685800" cy="733425"/>
          </a:xfrm>
          <a:custGeom>
            <a:avLst/>
            <a:gdLst>
              <a:gd name="connsiteX0" fmla="*/ 190500 w 685800"/>
              <a:gd name="connsiteY0" fmla="*/ 350044 h 733425"/>
              <a:gd name="connsiteX1" fmla="*/ 207168 w 685800"/>
              <a:gd name="connsiteY1" fmla="*/ 259557 h 733425"/>
              <a:gd name="connsiteX2" fmla="*/ 221456 w 685800"/>
              <a:gd name="connsiteY2" fmla="*/ 161925 h 733425"/>
              <a:gd name="connsiteX3" fmla="*/ 223837 w 685800"/>
              <a:gd name="connsiteY3" fmla="*/ 116682 h 733425"/>
              <a:gd name="connsiteX4" fmla="*/ 219075 w 685800"/>
              <a:gd name="connsiteY4" fmla="*/ 83344 h 733425"/>
              <a:gd name="connsiteX5" fmla="*/ 207168 w 685800"/>
              <a:gd name="connsiteY5" fmla="*/ 59532 h 733425"/>
              <a:gd name="connsiteX6" fmla="*/ 192881 w 685800"/>
              <a:gd name="connsiteY6" fmla="*/ 45244 h 733425"/>
              <a:gd name="connsiteX7" fmla="*/ 171450 w 685800"/>
              <a:gd name="connsiteY7" fmla="*/ 30957 h 733425"/>
              <a:gd name="connsiteX8" fmla="*/ 150018 w 685800"/>
              <a:gd name="connsiteY8" fmla="*/ 21432 h 733425"/>
              <a:gd name="connsiteX9" fmla="*/ 128587 w 685800"/>
              <a:gd name="connsiteY9" fmla="*/ 14288 h 733425"/>
              <a:gd name="connsiteX10" fmla="*/ 76200 w 685800"/>
              <a:gd name="connsiteY10" fmla="*/ 4763 h 733425"/>
              <a:gd name="connsiteX11" fmla="*/ 0 w 685800"/>
              <a:gd name="connsiteY11" fmla="*/ 2382 h 733425"/>
              <a:gd name="connsiteX12" fmla="*/ 685800 w 685800"/>
              <a:gd name="connsiteY12" fmla="*/ 0 h 733425"/>
              <a:gd name="connsiteX13" fmla="*/ 640556 w 685800"/>
              <a:gd name="connsiteY13" fmla="*/ 30957 h 733425"/>
              <a:gd name="connsiteX14" fmla="*/ 595312 w 685800"/>
              <a:gd name="connsiteY14" fmla="*/ 54769 h 733425"/>
              <a:gd name="connsiteX15" fmla="*/ 561975 w 685800"/>
              <a:gd name="connsiteY15" fmla="*/ 80963 h 733425"/>
              <a:gd name="connsiteX16" fmla="*/ 516731 w 685800"/>
              <a:gd name="connsiteY16" fmla="*/ 126207 h 733425"/>
              <a:gd name="connsiteX17" fmla="*/ 454818 w 685800"/>
              <a:gd name="connsiteY17" fmla="*/ 200025 h 733425"/>
              <a:gd name="connsiteX18" fmla="*/ 364331 w 685800"/>
              <a:gd name="connsiteY18" fmla="*/ 335757 h 733425"/>
              <a:gd name="connsiteX19" fmla="*/ 264318 w 685800"/>
              <a:gd name="connsiteY19" fmla="*/ 516732 h 733425"/>
              <a:gd name="connsiteX20" fmla="*/ 164306 w 685800"/>
              <a:gd name="connsiteY20" fmla="*/ 711994 h 733425"/>
              <a:gd name="connsiteX21" fmla="*/ 157162 w 685800"/>
              <a:gd name="connsiteY21" fmla="*/ 721519 h 733425"/>
              <a:gd name="connsiteX22" fmla="*/ 138112 w 685800"/>
              <a:gd name="connsiteY22" fmla="*/ 731044 h 733425"/>
              <a:gd name="connsiteX23" fmla="*/ 121443 w 685800"/>
              <a:gd name="connsiteY23" fmla="*/ 733425 h 733425"/>
              <a:gd name="connsiteX24" fmla="*/ 107156 w 685800"/>
              <a:gd name="connsiteY24" fmla="*/ 733425 h 733425"/>
              <a:gd name="connsiteX25" fmla="*/ 97631 w 685800"/>
              <a:gd name="connsiteY25" fmla="*/ 723900 h 733425"/>
              <a:gd name="connsiteX26" fmla="*/ 102393 w 685800"/>
              <a:gd name="connsiteY26" fmla="*/ 681038 h 733425"/>
              <a:gd name="connsiteX27" fmla="*/ 128587 w 685800"/>
              <a:gd name="connsiteY27" fmla="*/ 595313 h 733425"/>
              <a:gd name="connsiteX28" fmla="*/ 190500 w 685800"/>
              <a:gd name="connsiteY28" fmla="*/ 350044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85800" h="733425">
                <a:moveTo>
                  <a:pt x="190500" y="350044"/>
                </a:moveTo>
                <a:lnTo>
                  <a:pt x="207168" y="259557"/>
                </a:lnTo>
                <a:lnTo>
                  <a:pt x="221456" y="161925"/>
                </a:lnTo>
                <a:lnTo>
                  <a:pt x="223837" y="116682"/>
                </a:lnTo>
                <a:lnTo>
                  <a:pt x="219075" y="83344"/>
                </a:lnTo>
                <a:lnTo>
                  <a:pt x="207168" y="59532"/>
                </a:lnTo>
                <a:lnTo>
                  <a:pt x="192881" y="45244"/>
                </a:lnTo>
                <a:lnTo>
                  <a:pt x="171450" y="30957"/>
                </a:lnTo>
                <a:lnTo>
                  <a:pt x="150018" y="21432"/>
                </a:lnTo>
                <a:lnTo>
                  <a:pt x="128587" y="14288"/>
                </a:lnTo>
                <a:lnTo>
                  <a:pt x="76200" y="4763"/>
                </a:lnTo>
                <a:lnTo>
                  <a:pt x="0" y="2382"/>
                </a:lnTo>
                <a:lnTo>
                  <a:pt x="685800" y="0"/>
                </a:lnTo>
                <a:lnTo>
                  <a:pt x="640556" y="30957"/>
                </a:lnTo>
                <a:lnTo>
                  <a:pt x="595312" y="54769"/>
                </a:lnTo>
                <a:lnTo>
                  <a:pt x="561975" y="80963"/>
                </a:lnTo>
                <a:lnTo>
                  <a:pt x="516731" y="126207"/>
                </a:lnTo>
                <a:lnTo>
                  <a:pt x="454818" y="200025"/>
                </a:lnTo>
                <a:lnTo>
                  <a:pt x="364331" y="335757"/>
                </a:lnTo>
                <a:lnTo>
                  <a:pt x="264318" y="516732"/>
                </a:lnTo>
                <a:lnTo>
                  <a:pt x="164306" y="711994"/>
                </a:lnTo>
                <a:lnTo>
                  <a:pt x="157162" y="721519"/>
                </a:lnTo>
                <a:lnTo>
                  <a:pt x="138112" y="731044"/>
                </a:lnTo>
                <a:lnTo>
                  <a:pt x="121443" y="733425"/>
                </a:lnTo>
                <a:lnTo>
                  <a:pt x="107156" y="733425"/>
                </a:lnTo>
                <a:lnTo>
                  <a:pt x="97631" y="723900"/>
                </a:lnTo>
                <a:lnTo>
                  <a:pt x="102393" y="681038"/>
                </a:lnTo>
                <a:lnTo>
                  <a:pt x="128587" y="595313"/>
                </a:lnTo>
                <a:lnTo>
                  <a:pt x="190500" y="3500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645EC1CD-A9FE-4F3A-A73C-497C7A010DB2}"/>
              </a:ext>
            </a:extLst>
          </p:cNvPr>
          <p:cNvSpPr/>
          <p:nvPr/>
        </p:nvSpPr>
        <p:spPr>
          <a:xfrm rot="5400000">
            <a:off x="5936457" y="1591468"/>
            <a:ext cx="298450" cy="1236663"/>
          </a:xfrm>
          <a:custGeom>
            <a:avLst/>
            <a:gdLst>
              <a:gd name="connsiteX0" fmla="*/ 242888 w 297657"/>
              <a:gd name="connsiteY0" fmla="*/ 583406 h 1235869"/>
              <a:gd name="connsiteX1" fmla="*/ 214313 w 297657"/>
              <a:gd name="connsiteY1" fmla="*/ 330994 h 1235869"/>
              <a:gd name="connsiteX2" fmla="*/ 176213 w 297657"/>
              <a:gd name="connsiteY2" fmla="*/ 0 h 1235869"/>
              <a:gd name="connsiteX3" fmla="*/ 61913 w 297657"/>
              <a:gd name="connsiteY3" fmla="*/ 11906 h 1235869"/>
              <a:gd name="connsiteX4" fmla="*/ 14288 w 297657"/>
              <a:gd name="connsiteY4" fmla="*/ 100012 h 1235869"/>
              <a:gd name="connsiteX5" fmla="*/ 4763 w 297657"/>
              <a:gd name="connsiteY5" fmla="*/ 123825 h 1235869"/>
              <a:gd name="connsiteX6" fmla="*/ 0 w 297657"/>
              <a:gd name="connsiteY6" fmla="*/ 152400 h 1235869"/>
              <a:gd name="connsiteX7" fmla="*/ 2382 w 297657"/>
              <a:gd name="connsiteY7" fmla="*/ 192881 h 1235869"/>
              <a:gd name="connsiteX8" fmla="*/ 11907 w 297657"/>
              <a:gd name="connsiteY8" fmla="*/ 242887 h 1235869"/>
              <a:gd name="connsiteX9" fmla="*/ 33338 w 297657"/>
              <a:gd name="connsiteY9" fmla="*/ 335756 h 1235869"/>
              <a:gd name="connsiteX10" fmla="*/ 64294 w 297657"/>
              <a:gd name="connsiteY10" fmla="*/ 504825 h 1235869"/>
              <a:gd name="connsiteX11" fmla="*/ 83344 w 297657"/>
              <a:gd name="connsiteY11" fmla="*/ 616744 h 1235869"/>
              <a:gd name="connsiteX12" fmla="*/ 100013 w 297657"/>
              <a:gd name="connsiteY12" fmla="*/ 742950 h 1235869"/>
              <a:gd name="connsiteX13" fmla="*/ 119063 w 297657"/>
              <a:gd name="connsiteY13" fmla="*/ 892969 h 1235869"/>
              <a:gd name="connsiteX14" fmla="*/ 135732 w 297657"/>
              <a:gd name="connsiteY14" fmla="*/ 1092994 h 1235869"/>
              <a:gd name="connsiteX15" fmla="*/ 145257 w 297657"/>
              <a:gd name="connsiteY15" fmla="*/ 1235869 h 1235869"/>
              <a:gd name="connsiteX16" fmla="*/ 297657 w 297657"/>
              <a:gd name="connsiteY16" fmla="*/ 1212056 h 1235869"/>
              <a:gd name="connsiteX17" fmla="*/ 280988 w 297657"/>
              <a:gd name="connsiteY17" fmla="*/ 973931 h 1235869"/>
              <a:gd name="connsiteX18" fmla="*/ 242888 w 297657"/>
              <a:gd name="connsiteY18" fmla="*/ 583406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7657" h="1235869">
                <a:moveTo>
                  <a:pt x="242888" y="583406"/>
                </a:moveTo>
                <a:lnTo>
                  <a:pt x="214313" y="330994"/>
                </a:lnTo>
                <a:lnTo>
                  <a:pt x="176213" y="0"/>
                </a:lnTo>
                <a:lnTo>
                  <a:pt x="61913" y="11906"/>
                </a:lnTo>
                <a:lnTo>
                  <a:pt x="14288" y="100012"/>
                </a:lnTo>
                <a:lnTo>
                  <a:pt x="4763" y="123825"/>
                </a:lnTo>
                <a:lnTo>
                  <a:pt x="0" y="152400"/>
                </a:lnTo>
                <a:lnTo>
                  <a:pt x="2382" y="192881"/>
                </a:lnTo>
                <a:lnTo>
                  <a:pt x="11907" y="242887"/>
                </a:lnTo>
                <a:lnTo>
                  <a:pt x="33338" y="335756"/>
                </a:lnTo>
                <a:lnTo>
                  <a:pt x="64294" y="504825"/>
                </a:lnTo>
                <a:lnTo>
                  <a:pt x="83344" y="616744"/>
                </a:lnTo>
                <a:lnTo>
                  <a:pt x="100013" y="742950"/>
                </a:lnTo>
                <a:lnTo>
                  <a:pt x="119063" y="892969"/>
                </a:lnTo>
                <a:lnTo>
                  <a:pt x="135732" y="1092994"/>
                </a:lnTo>
                <a:lnTo>
                  <a:pt x="145257" y="1235869"/>
                </a:lnTo>
                <a:lnTo>
                  <a:pt x="297657" y="1212056"/>
                </a:lnTo>
                <a:lnTo>
                  <a:pt x="280988" y="973931"/>
                </a:lnTo>
                <a:lnTo>
                  <a:pt x="242888" y="583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5BA0EC6A-2A7B-408B-9E2B-2D74BDA98B13}"/>
              </a:ext>
            </a:extLst>
          </p:cNvPr>
          <p:cNvSpPr/>
          <p:nvPr/>
        </p:nvSpPr>
        <p:spPr>
          <a:xfrm rot="5400000">
            <a:off x="5901531" y="2185194"/>
            <a:ext cx="363538" cy="1225550"/>
          </a:xfrm>
          <a:custGeom>
            <a:avLst/>
            <a:gdLst>
              <a:gd name="connsiteX0" fmla="*/ 78581 w 364331"/>
              <a:gd name="connsiteY0" fmla="*/ 609600 h 1226343"/>
              <a:gd name="connsiteX1" fmla="*/ 0 w 364331"/>
              <a:gd name="connsiteY1" fmla="*/ 4762 h 1226343"/>
              <a:gd name="connsiteX2" fmla="*/ 230981 w 364331"/>
              <a:gd name="connsiteY2" fmla="*/ 0 h 1226343"/>
              <a:gd name="connsiteX3" fmla="*/ 242887 w 364331"/>
              <a:gd name="connsiteY3" fmla="*/ 207168 h 1226343"/>
              <a:gd name="connsiteX4" fmla="*/ 266700 w 364331"/>
              <a:gd name="connsiteY4" fmla="*/ 545306 h 1226343"/>
              <a:gd name="connsiteX5" fmla="*/ 300037 w 364331"/>
              <a:gd name="connsiteY5" fmla="*/ 1054893 h 1226343"/>
              <a:gd name="connsiteX6" fmla="*/ 307181 w 364331"/>
              <a:gd name="connsiteY6" fmla="*/ 1081087 h 1226343"/>
              <a:gd name="connsiteX7" fmla="*/ 326231 w 364331"/>
              <a:gd name="connsiteY7" fmla="*/ 1116806 h 1226343"/>
              <a:gd name="connsiteX8" fmla="*/ 342900 w 364331"/>
              <a:gd name="connsiteY8" fmla="*/ 1140618 h 1226343"/>
              <a:gd name="connsiteX9" fmla="*/ 357187 w 364331"/>
              <a:gd name="connsiteY9" fmla="*/ 1157287 h 1226343"/>
              <a:gd name="connsiteX10" fmla="*/ 364331 w 364331"/>
              <a:gd name="connsiteY10" fmla="*/ 1173956 h 1226343"/>
              <a:gd name="connsiteX11" fmla="*/ 350043 w 364331"/>
              <a:gd name="connsiteY11" fmla="*/ 1226343 h 1226343"/>
              <a:gd name="connsiteX12" fmla="*/ 152400 w 364331"/>
              <a:gd name="connsiteY12" fmla="*/ 1204912 h 1226343"/>
              <a:gd name="connsiteX13" fmla="*/ 135731 w 364331"/>
              <a:gd name="connsiteY13" fmla="*/ 1050131 h 1226343"/>
              <a:gd name="connsiteX14" fmla="*/ 107156 w 364331"/>
              <a:gd name="connsiteY14" fmla="*/ 835818 h 1226343"/>
              <a:gd name="connsiteX15" fmla="*/ 78581 w 364331"/>
              <a:gd name="connsiteY15" fmla="*/ 609600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4331" h="1226343">
                <a:moveTo>
                  <a:pt x="78581" y="609600"/>
                </a:moveTo>
                <a:lnTo>
                  <a:pt x="0" y="4762"/>
                </a:lnTo>
                <a:lnTo>
                  <a:pt x="230981" y="0"/>
                </a:lnTo>
                <a:lnTo>
                  <a:pt x="242887" y="207168"/>
                </a:lnTo>
                <a:lnTo>
                  <a:pt x="266700" y="545306"/>
                </a:lnTo>
                <a:lnTo>
                  <a:pt x="300037" y="1054893"/>
                </a:lnTo>
                <a:lnTo>
                  <a:pt x="307181" y="1081087"/>
                </a:lnTo>
                <a:lnTo>
                  <a:pt x="326231" y="1116806"/>
                </a:lnTo>
                <a:lnTo>
                  <a:pt x="342900" y="1140618"/>
                </a:lnTo>
                <a:lnTo>
                  <a:pt x="357187" y="1157287"/>
                </a:lnTo>
                <a:lnTo>
                  <a:pt x="364331" y="1173956"/>
                </a:lnTo>
                <a:lnTo>
                  <a:pt x="350043" y="1226343"/>
                </a:lnTo>
                <a:lnTo>
                  <a:pt x="152400" y="1204912"/>
                </a:lnTo>
                <a:lnTo>
                  <a:pt x="135731" y="1050131"/>
                </a:lnTo>
                <a:lnTo>
                  <a:pt x="107156" y="835818"/>
                </a:lnTo>
                <a:lnTo>
                  <a:pt x="78581" y="609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277F755A-F21F-43BF-AEAA-9001E3319D49}"/>
              </a:ext>
            </a:extLst>
          </p:cNvPr>
          <p:cNvSpPr/>
          <p:nvPr/>
        </p:nvSpPr>
        <p:spPr>
          <a:xfrm>
            <a:off x="3436938" y="3421063"/>
            <a:ext cx="2552700" cy="568325"/>
          </a:xfrm>
          <a:custGeom>
            <a:avLst/>
            <a:gdLst>
              <a:gd name="connsiteX0" fmla="*/ 1335881 w 2552700"/>
              <a:gd name="connsiteY0" fmla="*/ 178594 h 566738"/>
              <a:gd name="connsiteX1" fmla="*/ 1088231 w 2552700"/>
              <a:gd name="connsiteY1" fmla="*/ 216694 h 566738"/>
              <a:gd name="connsiteX2" fmla="*/ 781050 w 2552700"/>
              <a:gd name="connsiteY2" fmla="*/ 264319 h 566738"/>
              <a:gd name="connsiteX3" fmla="*/ 566737 w 2552700"/>
              <a:gd name="connsiteY3" fmla="*/ 300038 h 566738"/>
              <a:gd name="connsiteX4" fmla="*/ 440531 w 2552700"/>
              <a:gd name="connsiteY4" fmla="*/ 319088 h 566738"/>
              <a:gd name="connsiteX5" fmla="*/ 411956 w 2552700"/>
              <a:gd name="connsiteY5" fmla="*/ 323850 h 566738"/>
              <a:gd name="connsiteX6" fmla="*/ 376237 w 2552700"/>
              <a:gd name="connsiteY6" fmla="*/ 321469 h 566738"/>
              <a:gd name="connsiteX7" fmla="*/ 321469 w 2552700"/>
              <a:gd name="connsiteY7" fmla="*/ 314325 h 566738"/>
              <a:gd name="connsiteX8" fmla="*/ 259556 w 2552700"/>
              <a:gd name="connsiteY8" fmla="*/ 297657 h 566738"/>
              <a:gd name="connsiteX9" fmla="*/ 176212 w 2552700"/>
              <a:gd name="connsiteY9" fmla="*/ 266700 h 566738"/>
              <a:gd name="connsiteX10" fmla="*/ 102394 w 2552700"/>
              <a:gd name="connsiteY10" fmla="*/ 230982 h 566738"/>
              <a:gd name="connsiteX11" fmla="*/ 59531 w 2552700"/>
              <a:gd name="connsiteY11" fmla="*/ 209550 h 566738"/>
              <a:gd name="connsiteX12" fmla="*/ 42862 w 2552700"/>
              <a:gd name="connsiteY12" fmla="*/ 204788 h 566738"/>
              <a:gd name="connsiteX13" fmla="*/ 21431 w 2552700"/>
              <a:gd name="connsiteY13" fmla="*/ 202407 h 566738"/>
              <a:gd name="connsiteX14" fmla="*/ 11906 w 2552700"/>
              <a:gd name="connsiteY14" fmla="*/ 202407 h 566738"/>
              <a:gd name="connsiteX15" fmla="*/ 2381 w 2552700"/>
              <a:gd name="connsiteY15" fmla="*/ 207169 h 566738"/>
              <a:gd name="connsiteX16" fmla="*/ 0 w 2552700"/>
              <a:gd name="connsiteY16" fmla="*/ 219075 h 566738"/>
              <a:gd name="connsiteX17" fmla="*/ 7144 w 2552700"/>
              <a:gd name="connsiteY17" fmla="*/ 238125 h 566738"/>
              <a:gd name="connsiteX18" fmla="*/ 28575 w 2552700"/>
              <a:gd name="connsiteY18" fmla="*/ 269082 h 566738"/>
              <a:gd name="connsiteX19" fmla="*/ 100012 w 2552700"/>
              <a:gd name="connsiteY19" fmla="*/ 342900 h 566738"/>
              <a:gd name="connsiteX20" fmla="*/ 159544 w 2552700"/>
              <a:gd name="connsiteY20" fmla="*/ 400050 h 566738"/>
              <a:gd name="connsiteX21" fmla="*/ 216694 w 2552700"/>
              <a:gd name="connsiteY21" fmla="*/ 452438 h 566738"/>
              <a:gd name="connsiteX22" fmla="*/ 278606 w 2552700"/>
              <a:gd name="connsiteY22" fmla="*/ 497682 h 566738"/>
              <a:gd name="connsiteX23" fmla="*/ 328612 w 2552700"/>
              <a:gd name="connsiteY23" fmla="*/ 528638 h 566738"/>
              <a:gd name="connsiteX24" fmla="*/ 366712 w 2552700"/>
              <a:gd name="connsiteY24" fmla="*/ 550069 h 566738"/>
              <a:gd name="connsiteX25" fmla="*/ 409575 w 2552700"/>
              <a:gd name="connsiteY25" fmla="*/ 564357 h 566738"/>
              <a:gd name="connsiteX26" fmla="*/ 435769 w 2552700"/>
              <a:gd name="connsiteY26" fmla="*/ 566738 h 566738"/>
              <a:gd name="connsiteX27" fmla="*/ 519112 w 2552700"/>
              <a:gd name="connsiteY27" fmla="*/ 535782 h 566738"/>
              <a:gd name="connsiteX28" fmla="*/ 747712 w 2552700"/>
              <a:gd name="connsiteY28" fmla="*/ 469107 h 566738"/>
              <a:gd name="connsiteX29" fmla="*/ 964406 w 2552700"/>
              <a:gd name="connsiteY29" fmla="*/ 411957 h 566738"/>
              <a:gd name="connsiteX30" fmla="*/ 1147762 w 2552700"/>
              <a:gd name="connsiteY30" fmla="*/ 381000 h 566738"/>
              <a:gd name="connsiteX31" fmla="*/ 1478756 w 2552700"/>
              <a:gd name="connsiteY31" fmla="*/ 330994 h 566738"/>
              <a:gd name="connsiteX32" fmla="*/ 1597819 w 2552700"/>
              <a:gd name="connsiteY32" fmla="*/ 314325 h 566738"/>
              <a:gd name="connsiteX33" fmla="*/ 1743075 w 2552700"/>
              <a:gd name="connsiteY33" fmla="*/ 297657 h 566738"/>
              <a:gd name="connsiteX34" fmla="*/ 1933575 w 2552700"/>
              <a:gd name="connsiteY34" fmla="*/ 288132 h 566738"/>
              <a:gd name="connsiteX35" fmla="*/ 2197894 w 2552700"/>
              <a:gd name="connsiteY35" fmla="*/ 280988 h 566738"/>
              <a:gd name="connsiteX36" fmla="*/ 2457450 w 2552700"/>
              <a:gd name="connsiteY36" fmla="*/ 276225 h 566738"/>
              <a:gd name="connsiteX37" fmla="*/ 2493169 w 2552700"/>
              <a:gd name="connsiteY37" fmla="*/ 271463 h 566738"/>
              <a:gd name="connsiteX38" fmla="*/ 2514600 w 2552700"/>
              <a:gd name="connsiteY38" fmla="*/ 261938 h 566738"/>
              <a:gd name="connsiteX39" fmla="*/ 2533650 w 2552700"/>
              <a:gd name="connsiteY39" fmla="*/ 247650 h 566738"/>
              <a:gd name="connsiteX40" fmla="*/ 2543175 w 2552700"/>
              <a:gd name="connsiteY40" fmla="*/ 235744 h 566738"/>
              <a:gd name="connsiteX41" fmla="*/ 2550319 w 2552700"/>
              <a:gd name="connsiteY41" fmla="*/ 216694 h 566738"/>
              <a:gd name="connsiteX42" fmla="*/ 2552700 w 2552700"/>
              <a:gd name="connsiteY42" fmla="*/ 202407 h 566738"/>
              <a:gd name="connsiteX43" fmla="*/ 2547937 w 2552700"/>
              <a:gd name="connsiteY43" fmla="*/ 183357 h 566738"/>
              <a:gd name="connsiteX44" fmla="*/ 2540794 w 2552700"/>
              <a:gd name="connsiteY44" fmla="*/ 169069 h 566738"/>
              <a:gd name="connsiteX45" fmla="*/ 2528887 w 2552700"/>
              <a:gd name="connsiteY45" fmla="*/ 154782 h 566738"/>
              <a:gd name="connsiteX46" fmla="*/ 2497931 w 2552700"/>
              <a:gd name="connsiteY46" fmla="*/ 133350 h 566738"/>
              <a:gd name="connsiteX47" fmla="*/ 2459831 w 2552700"/>
              <a:gd name="connsiteY47" fmla="*/ 114300 h 566738"/>
              <a:gd name="connsiteX48" fmla="*/ 2407444 w 2552700"/>
              <a:gd name="connsiteY48" fmla="*/ 90488 h 566738"/>
              <a:gd name="connsiteX49" fmla="*/ 2336006 w 2552700"/>
              <a:gd name="connsiteY49" fmla="*/ 59532 h 566738"/>
              <a:gd name="connsiteX50" fmla="*/ 2240756 w 2552700"/>
              <a:gd name="connsiteY50" fmla="*/ 26194 h 566738"/>
              <a:gd name="connsiteX51" fmla="*/ 2181225 w 2552700"/>
              <a:gd name="connsiteY51" fmla="*/ 4763 h 566738"/>
              <a:gd name="connsiteX52" fmla="*/ 2164556 w 2552700"/>
              <a:gd name="connsiteY52" fmla="*/ 0 h 566738"/>
              <a:gd name="connsiteX53" fmla="*/ 2133600 w 2552700"/>
              <a:gd name="connsiteY53" fmla="*/ 7144 h 566738"/>
              <a:gd name="connsiteX54" fmla="*/ 2102644 w 2552700"/>
              <a:gd name="connsiteY54" fmla="*/ 23813 h 566738"/>
              <a:gd name="connsiteX55" fmla="*/ 2078831 w 2552700"/>
              <a:gd name="connsiteY55" fmla="*/ 42863 h 566738"/>
              <a:gd name="connsiteX56" fmla="*/ 2047875 w 2552700"/>
              <a:gd name="connsiteY56" fmla="*/ 64294 h 566738"/>
              <a:gd name="connsiteX57" fmla="*/ 2005012 w 2552700"/>
              <a:gd name="connsiteY57" fmla="*/ 85725 h 566738"/>
              <a:gd name="connsiteX58" fmla="*/ 1947862 w 2552700"/>
              <a:gd name="connsiteY58" fmla="*/ 102394 h 566738"/>
              <a:gd name="connsiteX59" fmla="*/ 1893094 w 2552700"/>
              <a:gd name="connsiteY59" fmla="*/ 111919 h 566738"/>
              <a:gd name="connsiteX60" fmla="*/ 1826419 w 2552700"/>
              <a:gd name="connsiteY60" fmla="*/ 116682 h 566738"/>
              <a:gd name="connsiteX61" fmla="*/ 1738312 w 2552700"/>
              <a:gd name="connsiteY61" fmla="*/ 116682 h 566738"/>
              <a:gd name="connsiteX62" fmla="*/ 1469231 w 2552700"/>
              <a:gd name="connsiteY62" fmla="*/ 154782 h 566738"/>
              <a:gd name="connsiteX63" fmla="*/ 1335881 w 2552700"/>
              <a:gd name="connsiteY63" fmla="*/ 178594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52700" h="566738">
                <a:moveTo>
                  <a:pt x="1335881" y="178594"/>
                </a:moveTo>
                <a:lnTo>
                  <a:pt x="1088231" y="216694"/>
                </a:lnTo>
                <a:lnTo>
                  <a:pt x="781050" y="264319"/>
                </a:lnTo>
                <a:lnTo>
                  <a:pt x="566737" y="300038"/>
                </a:lnTo>
                <a:lnTo>
                  <a:pt x="440531" y="319088"/>
                </a:lnTo>
                <a:lnTo>
                  <a:pt x="411956" y="323850"/>
                </a:lnTo>
                <a:lnTo>
                  <a:pt x="376237" y="321469"/>
                </a:lnTo>
                <a:lnTo>
                  <a:pt x="321469" y="314325"/>
                </a:lnTo>
                <a:lnTo>
                  <a:pt x="259556" y="297657"/>
                </a:lnTo>
                <a:lnTo>
                  <a:pt x="176212" y="266700"/>
                </a:lnTo>
                <a:lnTo>
                  <a:pt x="102394" y="230982"/>
                </a:lnTo>
                <a:lnTo>
                  <a:pt x="59531" y="209550"/>
                </a:lnTo>
                <a:lnTo>
                  <a:pt x="42862" y="204788"/>
                </a:lnTo>
                <a:lnTo>
                  <a:pt x="21431" y="202407"/>
                </a:lnTo>
                <a:lnTo>
                  <a:pt x="11906" y="202407"/>
                </a:lnTo>
                <a:lnTo>
                  <a:pt x="2381" y="207169"/>
                </a:lnTo>
                <a:lnTo>
                  <a:pt x="0" y="219075"/>
                </a:lnTo>
                <a:lnTo>
                  <a:pt x="7144" y="238125"/>
                </a:lnTo>
                <a:lnTo>
                  <a:pt x="28575" y="269082"/>
                </a:lnTo>
                <a:lnTo>
                  <a:pt x="100012" y="342900"/>
                </a:lnTo>
                <a:lnTo>
                  <a:pt x="159544" y="400050"/>
                </a:lnTo>
                <a:lnTo>
                  <a:pt x="216694" y="452438"/>
                </a:lnTo>
                <a:lnTo>
                  <a:pt x="278606" y="497682"/>
                </a:lnTo>
                <a:lnTo>
                  <a:pt x="328612" y="528638"/>
                </a:lnTo>
                <a:lnTo>
                  <a:pt x="366712" y="550069"/>
                </a:lnTo>
                <a:lnTo>
                  <a:pt x="409575" y="564357"/>
                </a:lnTo>
                <a:lnTo>
                  <a:pt x="435769" y="566738"/>
                </a:lnTo>
                <a:lnTo>
                  <a:pt x="519112" y="535782"/>
                </a:lnTo>
                <a:lnTo>
                  <a:pt x="747712" y="469107"/>
                </a:lnTo>
                <a:lnTo>
                  <a:pt x="964406" y="411957"/>
                </a:lnTo>
                <a:lnTo>
                  <a:pt x="1147762" y="381000"/>
                </a:lnTo>
                <a:lnTo>
                  <a:pt x="1478756" y="330994"/>
                </a:lnTo>
                <a:lnTo>
                  <a:pt x="1597819" y="314325"/>
                </a:lnTo>
                <a:lnTo>
                  <a:pt x="1743075" y="297657"/>
                </a:lnTo>
                <a:lnTo>
                  <a:pt x="1933575" y="288132"/>
                </a:lnTo>
                <a:lnTo>
                  <a:pt x="2197894" y="280988"/>
                </a:lnTo>
                <a:lnTo>
                  <a:pt x="2457450" y="276225"/>
                </a:lnTo>
                <a:lnTo>
                  <a:pt x="2493169" y="271463"/>
                </a:lnTo>
                <a:lnTo>
                  <a:pt x="2514600" y="261938"/>
                </a:lnTo>
                <a:lnTo>
                  <a:pt x="2533650" y="247650"/>
                </a:lnTo>
                <a:lnTo>
                  <a:pt x="2543175" y="235744"/>
                </a:lnTo>
                <a:lnTo>
                  <a:pt x="2550319" y="216694"/>
                </a:lnTo>
                <a:lnTo>
                  <a:pt x="2552700" y="202407"/>
                </a:lnTo>
                <a:lnTo>
                  <a:pt x="2547937" y="183357"/>
                </a:lnTo>
                <a:lnTo>
                  <a:pt x="2540794" y="169069"/>
                </a:lnTo>
                <a:lnTo>
                  <a:pt x="2528887" y="154782"/>
                </a:lnTo>
                <a:lnTo>
                  <a:pt x="2497931" y="133350"/>
                </a:lnTo>
                <a:lnTo>
                  <a:pt x="2459831" y="114300"/>
                </a:lnTo>
                <a:lnTo>
                  <a:pt x="2407444" y="90488"/>
                </a:lnTo>
                <a:lnTo>
                  <a:pt x="2336006" y="59532"/>
                </a:lnTo>
                <a:lnTo>
                  <a:pt x="2240756" y="26194"/>
                </a:lnTo>
                <a:lnTo>
                  <a:pt x="2181225" y="4763"/>
                </a:lnTo>
                <a:lnTo>
                  <a:pt x="2164556" y="0"/>
                </a:lnTo>
                <a:lnTo>
                  <a:pt x="2133600" y="7144"/>
                </a:lnTo>
                <a:lnTo>
                  <a:pt x="2102644" y="23813"/>
                </a:lnTo>
                <a:lnTo>
                  <a:pt x="2078831" y="42863"/>
                </a:lnTo>
                <a:lnTo>
                  <a:pt x="2047875" y="64294"/>
                </a:lnTo>
                <a:lnTo>
                  <a:pt x="2005012" y="85725"/>
                </a:lnTo>
                <a:lnTo>
                  <a:pt x="1947862" y="102394"/>
                </a:lnTo>
                <a:lnTo>
                  <a:pt x="1893094" y="111919"/>
                </a:lnTo>
                <a:lnTo>
                  <a:pt x="1826419" y="116682"/>
                </a:lnTo>
                <a:lnTo>
                  <a:pt x="1738312" y="116682"/>
                </a:lnTo>
                <a:lnTo>
                  <a:pt x="1469231" y="154782"/>
                </a:lnTo>
                <a:lnTo>
                  <a:pt x="1335881" y="178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9A9DE4FF-2516-439C-8EBB-48DB9F656D5E}"/>
              </a:ext>
            </a:extLst>
          </p:cNvPr>
          <p:cNvSpPr/>
          <p:nvPr/>
        </p:nvSpPr>
        <p:spPr>
          <a:xfrm rot="5400000">
            <a:off x="3636168" y="4044157"/>
            <a:ext cx="2805113" cy="476250"/>
          </a:xfrm>
          <a:custGeom>
            <a:avLst/>
            <a:gdLst>
              <a:gd name="connsiteX0" fmla="*/ 1788319 w 2805113"/>
              <a:gd name="connsiteY0" fmla="*/ 64293 h 476250"/>
              <a:gd name="connsiteX1" fmla="*/ 1552575 w 2805113"/>
              <a:gd name="connsiteY1" fmla="*/ 73818 h 476250"/>
              <a:gd name="connsiteX2" fmla="*/ 1243013 w 2805113"/>
              <a:gd name="connsiteY2" fmla="*/ 88106 h 476250"/>
              <a:gd name="connsiteX3" fmla="*/ 952500 w 2805113"/>
              <a:gd name="connsiteY3" fmla="*/ 83343 h 476250"/>
              <a:gd name="connsiteX4" fmla="*/ 814388 w 2805113"/>
              <a:gd name="connsiteY4" fmla="*/ 85725 h 476250"/>
              <a:gd name="connsiteX5" fmla="*/ 638175 w 2805113"/>
              <a:gd name="connsiteY5" fmla="*/ 85725 h 476250"/>
              <a:gd name="connsiteX6" fmla="*/ 581025 w 2805113"/>
              <a:gd name="connsiteY6" fmla="*/ 83343 h 476250"/>
              <a:gd name="connsiteX7" fmla="*/ 514350 w 2805113"/>
              <a:gd name="connsiteY7" fmla="*/ 80962 h 476250"/>
              <a:gd name="connsiteX8" fmla="*/ 459582 w 2805113"/>
              <a:gd name="connsiteY8" fmla="*/ 76200 h 476250"/>
              <a:gd name="connsiteX9" fmla="*/ 411957 w 2805113"/>
              <a:gd name="connsiteY9" fmla="*/ 71437 h 476250"/>
              <a:gd name="connsiteX10" fmla="*/ 357188 w 2805113"/>
              <a:gd name="connsiteY10" fmla="*/ 59531 h 476250"/>
              <a:gd name="connsiteX11" fmla="*/ 319088 w 2805113"/>
              <a:gd name="connsiteY11" fmla="*/ 47625 h 476250"/>
              <a:gd name="connsiteX12" fmla="*/ 290513 w 2805113"/>
              <a:gd name="connsiteY12" fmla="*/ 35718 h 476250"/>
              <a:gd name="connsiteX13" fmla="*/ 261938 w 2805113"/>
              <a:gd name="connsiteY13" fmla="*/ 26193 h 476250"/>
              <a:gd name="connsiteX14" fmla="*/ 223838 w 2805113"/>
              <a:gd name="connsiteY14" fmla="*/ 26193 h 476250"/>
              <a:gd name="connsiteX15" fmla="*/ 200025 w 2805113"/>
              <a:gd name="connsiteY15" fmla="*/ 30956 h 476250"/>
              <a:gd name="connsiteX16" fmla="*/ 173832 w 2805113"/>
              <a:gd name="connsiteY16" fmla="*/ 45243 h 476250"/>
              <a:gd name="connsiteX17" fmla="*/ 154782 w 2805113"/>
              <a:gd name="connsiteY17" fmla="*/ 66675 h 476250"/>
              <a:gd name="connsiteX18" fmla="*/ 135732 w 2805113"/>
              <a:gd name="connsiteY18" fmla="*/ 107156 h 476250"/>
              <a:gd name="connsiteX19" fmla="*/ 78582 w 2805113"/>
              <a:gd name="connsiteY19" fmla="*/ 252412 h 476250"/>
              <a:gd name="connsiteX20" fmla="*/ 2382 w 2805113"/>
              <a:gd name="connsiteY20" fmla="*/ 442912 h 476250"/>
              <a:gd name="connsiteX21" fmla="*/ 0 w 2805113"/>
              <a:gd name="connsiteY21" fmla="*/ 459581 h 476250"/>
              <a:gd name="connsiteX22" fmla="*/ 2382 w 2805113"/>
              <a:gd name="connsiteY22" fmla="*/ 469106 h 476250"/>
              <a:gd name="connsiteX23" fmla="*/ 7144 w 2805113"/>
              <a:gd name="connsiteY23" fmla="*/ 476250 h 476250"/>
              <a:gd name="connsiteX24" fmla="*/ 28575 w 2805113"/>
              <a:gd name="connsiteY24" fmla="*/ 476250 h 476250"/>
              <a:gd name="connsiteX25" fmla="*/ 54769 w 2805113"/>
              <a:gd name="connsiteY25" fmla="*/ 461962 h 476250"/>
              <a:gd name="connsiteX26" fmla="*/ 78582 w 2805113"/>
              <a:gd name="connsiteY26" fmla="*/ 431006 h 476250"/>
              <a:gd name="connsiteX27" fmla="*/ 107157 w 2805113"/>
              <a:gd name="connsiteY27" fmla="*/ 392906 h 476250"/>
              <a:gd name="connsiteX28" fmla="*/ 145257 w 2805113"/>
              <a:gd name="connsiteY28" fmla="*/ 354806 h 476250"/>
              <a:gd name="connsiteX29" fmla="*/ 171450 w 2805113"/>
              <a:gd name="connsiteY29" fmla="*/ 330993 h 476250"/>
              <a:gd name="connsiteX30" fmla="*/ 202407 w 2805113"/>
              <a:gd name="connsiteY30" fmla="*/ 311943 h 476250"/>
              <a:gd name="connsiteX31" fmla="*/ 240507 w 2805113"/>
              <a:gd name="connsiteY31" fmla="*/ 302418 h 476250"/>
              <a:gd name="connsiteX32" fmla="*/ 357188 w 2805113"/>
              <a:gd name="connsiteY32" fmla="*/ 292893 h 476250"/>
              <a:gd name="connsiteX33" fmla="*/ 531019 w 2805113"/>
              <a:gd name="connsiteY33" fmla="*/ 285750 h 476250"/>
              <a:gd name="connsiteX34" fmla="*/ 721519 w 2805113"/>
              <a:gd name="connsiteY34" fmla="*/ 283368 h 476250"/>
              <a:gd name="connsiteX35" fmla="*/ 890588 w 2805113"/>
              <a:gd name="connsiteY35" fmla="*/ 285750 h 476250"/>
              <a:gd name="connsiteX36" fmla="*/ 1107282 w 2805113"/>
              <a:gd name="connsiteY36" fmla="*/ 283368 h 476250"/>
              <a:gd name="connsiteX37" fmla="*/ 1462088 w 2805113"/>
              <a:gd name="connsiteY37" fmla="*/ 283368 h 476250"/>
              <a:gd name="connsiteX38" fmla="*/ 1790700 w 2805113"/>
              <a:gd name="connsiteY38" fmla="*/ 273843 h 476250"/>
              <a:gd name="connsiteX39" fmla="*/ 2157413 w 2805113"/>
              <a:gd name="connsiteY39" fmla="*/ 261937 h 476250"/>
              <a:gd name="connsiteX40" fmla="*/ 2231232 w 2805113"/>
              <a:gd name="connsiteY40" fmla="*/ 266700 h 476250"/>
              <a:gd name="connsiteX41" fmla="*/ 2671763 w 2805113"/>
              <a:gd name="connsiteY41" fmla="*/ 288131 h 476250"/>
              <a:gd name="connsiteX42" fmla="*/ 2726532 w 2805113"/>
              <a:gd name="connsiteY42" fmla="*/ 264318 h 476250"/>
              <a:gd name="connsiteX43" fmla="*/ 2759869 w 2805113"/>
              <a:gd name="connsiteY43" fmla="*/ 252412 h 476250"/>
              <a:gd name="connsiteX44" fmla="*/ 2778919 w 2805113"/>
              <a:gd name="connsiteY44" fmla="*/ 242887 h 476250"/>
              <a:gd name="connsiteX45" fmla="*/ 2795588 w 2805113"/>
              <a:gd name="connsiteY45" fmla="*/ 226218 h 476250"/>
              <a:gd name="connsiteX46" fmla="*/ 2802732 w 2805113"/>
              <a:gd name="connsiteY46" fmla="*/ 207168 h 476250"/>
              <a:gd name="connsiteX47" fmla="*/ 2805113 w 2805113"/>
              <a:gd name="connsiteY47" fmla="*/ 188118 h 476250"/>
              <a:gd name="connsiteX48" fmla="*/ 2795588 w 2805113"/>
              <a:gd name="connsiteY48" fmla="*/ 166687 h 476250"/>
              <a:gd name="connsiteX49" fmla="*/ 2778919 w 2805113"/>
              <a:gd name="connsiteY49" fmla="*/ 152400 h 476250"/>
              <a:gd name="connsiteX50" fmla="*/ 2740819 w 2805113"/>
              <a:gd name="connsiteY50" fmla="*/ 130968 h 476250"/>
              <a:gd name="connsiteX51" fmla="*/ 2619375 w 2805113"/>
              <a:gd name="connsiteY51" fmla="*/ 76200 h 476250"/>
              <a:gd name="connsiteX52" fmla="*/ 2500313 w 2805113"/>
              <a:gd name="connsiteY52" fmla="*/ 35718 h 476250"/>
              <a:gd name="connsiteX53" fmla="*/ 2369344 w 2805113"/>
              <a:gd name="connsiteY53" fmla="*/ 0 h 476250"/>
              <a:gd name="connsiteX54" fmla="*/ 2355057 w 2805113"/>
              <a:gd name="connsiteY54" fmla="*/ 0 h 476250"/>
              <a:gd name="connsiteX55" fmla="*/ 2309813 w 2805113"/>
              <a:gd name="connsiteY55" fmla="*/ 4762 h 476250"/>
              <a:gd name="connsiteX56" fmla="*/ 2090738 w 2805113"/>
              <a:gd name="connsiteY56" fmla="*/ 35718 h 476250"/>
              <a:gd name="connsiteX57" fmla="*/ 1874044 w 2805113"/>
              <a:gd name="connsiteY57" fmla="*/ 57150 h 476250"/>
              <a:gd name="connsiteX58" fmla="*/ 1788319 w 2805113"/>
              <a:gd name="connsiteY58" fmla="*/ 64293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805113" h="476250">
                <a:moveTo>
                  <a:pt x="1788319" y="64293"/>
                </a:moveTo>
                <a:lnTo>
                  <a:pt x="1552575" y="73818"/>
                </a:lnTo>
                <a:lnTo>
                  <a:pt x="1243013" y="88106"/>
                </a:lnTo>
                <a:lnTo>
                  <a:pt x="952500" y="83343"/>
                </a:lnTo>
                <a:lnTo>
                  <a:pt x="814388" y="85725"/>
                </a:lnTo>
                <a:lnTo>
                  <a:pt x="638175" y="85725"/>
                </a:lnTo>
                <a:lnTo>
                  <a:pt x="581025" y="83343"/>
                </a:lnTo>
                <a:lnTo>
                  <a:pt x="514350" y="80962"/>
                </a:lnTo>
                <a:lnTo>
                  <a:pt x="459582" y="76200"/>
                </a:lnTo>
                <a:lnTo>
                  <a:pt x="411957" y="71437"/>
                </a:lnTo>
                <a:lnTo>
                  <a:pt x="357188" y="59531"/>
                </a:lnTo>
                <a:lnTo>
                  <a:pt x="319088" y="47625"/>
                </a:lnTo>
                <a:lnTo>
                  <a:pt x="290513" y="35718"/>
                </a:lnTo>
                <a:lnTo>
                  <a:pt x="261938" y="26193"/>
                </a:lnTo>
                <a:lnTo>
                  <a:pt x="223838" y="26193"/>
                </a:lnTo>
                <a:lnTo>
                  <a:pt x="200025" y="30956"/>
                </a:lnTo>
                <a:lnTo>
                  <a:pt x="173832" y="45243"/>
                </a:lnTo>
                <a:lnTo>
                  <a:pt x="154782" y="66675"/>
                </a:lnTo>
                <a:lnTo>
                  <a:pt x="135732" y="107156"/>
                </a:lnTo>
                <a:lnTo>
                  <a:pt x="78582" y="252412"/>
                </a:lnTo>
                <a:lnTo>
                  <a:pt x="2382" y="442912"/>
                </a:lnTo>
                <a:lnTo>
                  <a:pt x="0" y="459581"/>
                </a:lnTo>
                <a:lnTo>
                  <a:pt x="2382" y="469106"/>
                </a:lnTo>
                <a:lnTo>
                  <a:pt x="7144" y="476250"/>
                </a:lnTo>
                <a:lnTo>
                  <a:pt x="28575" y="476250"/>
                </a:lnTo>
                <a:lnTo>
                  <a:pt x="54769" y="461962"/>
                </a:lnTo>
                <a:lnTo>
                  <a:pt x="78582" y="431006"/>
                </a:lnTo>
                <a:lnTo>
                  <a:pt x="107157" y="392906"/>
                </a:lnTo>
                <a:lnTo>
                  <a:pt x="145257" y="354806"/>
                </a:lnTo>
                <a:lnTo>
                  <a:pt x="171450" y="330993"/>
                </a:lnTo>
                <a:lnTo>
                  <a:pt x="202407" y="311943"/>
                </a:lnTo>
                <a:lnTo>
                  <a:pt x="240507" y="302418"/>
                </a:lnTo>
                <a:lnTo>
                  <a:pt x="357188" y="292893"/>
                </a:lnTo>
                <a:lnTo>
                  <a:pt x="531019" y="285750"/>
                </a:lnTo>
                <a:lnTo>
                  <a:pt x="721519" y="283368"/>
                </a:lnTo>
                <a:lnTo>
                  <a:pt x="890588" y="285750"/>
                </a:lnTo>
                <a:lnTo>
                  <a:pt x="1107282" y="283368"/>
                </a:lnTo>
                <a:lnTo>
                  <a:pt x="1462088" y="283368"/>
                </a:lnTo>
                <a:lnTo>
                  <a:pt x="1790700" y="273843"/>
                </a:lnTo>
                <a:lnTo>
                  <a:pt x="2157413" y="261937"/>
                </a:lnTo>
                <a:lnTo>
                  <a:pt x="2231232" y="266700"/>
                </a:lnTo>
                <a:lnTo>
                  <a:pt x="2671763" y="288131"/>
                </a:lnTo>
                <a:lnTo>
                  <a:pt x="2726532" y="264318"/>
                </a:lnTo>
                <a:lnTo>
                  <a:pt x="2759869" y="252412"/>
                </a:lnTo>
                <a:lnTo>
                  <a:pt x="2778919" y="242887"/>
                </a:lnTo>
                <a:lnTo>
                  <a:pt x="2795588" y="226218"/>
                </a:lnTo>
                <a:lnTo>
                  <a:pt x="2802732" y="207168"/>
                </a:lnTo>
                <a:lnTo>
                  <a:pt x="2805113" y="188118"/>
                </a:lnTo>
                <a:lnTo>
                  <a:pt x="2795588" y="166687"/>
                </a:lnTo>
                <a:lnTo>
                  <a:pt x="2778919" y="152400"/>
                </a:lnTo>
                <a:lnTo>
                  <a:pt x="2740819" y="130968"/>
                </a:lnTo>
                <a:lnTo>
                  <a:pt x="2619375" y="76200"/>
                </a:lnTo>
                <a:lnTo>
                  <a:pt x="2500313" y="35718"/>
                </a:lnTo>
                <a:lnTo>
                  <a:pt x="2369344" y="0"/>
                </a:lnTo>
                <a:lnTo>
                  <a:pt x="2355057" y="0"/>
                </a:lnTo>
                <a:lnTo>
                  <a:pt x="2309813" y="4762"/>
                </a:lnTo>
                <a:lnTo>
                  <a:pt x="2090738" y="35718"/>
                </a:lnTo>
                <a:lnTo>
                  <a:pt x="1874044" y="57150"/>
                </a:lnTo>
                <a:lnTo>
                  <a:pt x="1788319" y="642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8D082993-34A7-40FF-B6AA-A541951F7404}"/>
              </a:ext>
            </a:extLst>
          </p:cNvPr>
          <p:cNvSpPr/>
          <p:nvPr/>
        </p:nvSpPr>
        <p:spPr>
          <a:xfrm rot="5400000">
            <a:off x="4367213" y="4986337"/>
            <a:ext cx="706438" cy="652463"/>
          </a:xfrm>
          <a:custGeom>
            <a:avLst/>
            <a:gdLst>
              <a:gd name="connsiteX0" fmla="*/ 190500 w 707231"/>
              <a:gd name="connsiteY0" fmla="*/ 290512 h 652462"/>
              <a:gd name="connsiteX1" fmla="*/ 216693 w 707231"/>
              <a:gd name="connsiteY1" fmla="*/ 211931 h 652462"/>
              <a:gd name="connsiteX2" fmla="*/ 226218 w 707231"/>
              <a:gd name="connsiteY2" fmla="*/ 178594 h 652462"/>
              <a:gd name="connsiteX3" fmla="*/ 230981 w 707231"/>
              <a:gd name="connsiteY3" fmla="*/ 152400 h 652462"/>
              <a:gd name="connsiteX4" fmla="*/ 230981 w 707231"/>
              <a:gd name="connsiteY4" fmla="*/ 123825 h 652462"/>
              <a:gd name="connsiteX5" fmla="*/ 230981 w 707231"/>
              <a:gd name="connsiteY5" fmla="*/ 102394 h 652462"/>
              <a:gd name="connsiteX6" fmla="*/ 223837 w 707231"/>
              <a:gd name="connsiteY6" fmla="*/ 80962 h 652462"/>
              <a:gd name="connsiteX7" fmla="*/ 214312 w 707231"/>
              <a:gd name="connsiteY7" fmla="*/ 69056 h 652462"/>
              <a:gd name="connsiteX8" fmla="*/ 204787 w 707231"/>
              <a:gd name="connsiteY8" fmla="*/ 59531 h 652462"/>
              <a:gd name="connsiteX9" fmla="*/ 190500 w 707231"/>
              <a:gd name="connsiteY9" fmla="*/ 52387 h 652462"/>
              <a:gd name="connsiteX10" fmla="*/ 154781 w 707231"/>
              <a:gd name="connsiteY10" fmla="*/ 40481 h 652462"/>
              <a:gd name="connsiteX11" fmla="*/ 116681 w 707231"/>
              <a:gd name="connsiteY11" fmla="*/ 33337 h 652462"/>
              <a:gd name="connsiteX12" fmla="*/ 0 w 707231"/>
              <a:gd name="connsiteY12" fmla="*/ 23812 h 652462"/>
              <a:gd name="connsiteX13" fmla="*/ 707231 w 707231"/>
              <a:gd name="connsiteY13" fmla="*/ 0 h 652462"/>
              <a:gd name="connsiteX14" fmla="*/ 654843 w 707231"/>
              <a:gd name="connsiteY14" fmla="*/ 26194 h 652462"/>
              <a:gd name="connsiteX15" fmla="*/ 585787 w 707231"/>
              <a:gd name="connsiteY15" fmla="*/ 59531 h 652462"/>
              <a:gd name="connsiteX16" fmla="*/ 514350 w 707231"/>
              <a:gd name="connsiteY16" fmla="*/ 104775 h 652462"/>
              <a:gd name="connsiteX17" fmla="*/ 433387 w 707231"/>
              <a:gd name="connsiteY17" fmla="*/ 164306 h 652462"/>
              <a:gd name="connsiteX18" fmla="*/ 369093 w 707231"/>
              <a:gd name="connsiteY18" fmla="*/ 245269 h 652462"/>
              <a:gd name="connsiteX19" fmla="*/ 278606 w 707231"/>
              <a:gd name="connsiteY19" fmla="*/ 364331 h 652462"/>
              <a:gd name="connsiteX20" fmla="*/ 192881 w 707231"/>
              <a:gd name="connsiteY20" fmla="*/ 488156 h 652462"/>
              <a:gd name="connsiteX21" fmla="*/ 111918 w 707231"/>
              <a:gd name="connsiteY21" fmla="*/ 614362 h 652462"/>
              <a:gd name="connsiteX22" fmla="*/ 97631 w 707231"/>
              <a:gd name="connsiteY22" fmla="*/ 633412 h 652462"/>
              <a:gd name="connsiteX23" fmla="*/ 80962 w 707231"/>
              <a:gd name="connsiteY23" fmla="*/ 645319 h 652462"/>
              <a:gd name="connsiteX24" fmla="*/ 59531 w 707231"/>
              <a:gd name="connsiteY24" fmla="*/ 652462 h 652462"/>
              <a:gd name="connsiteX25" fmla="*/ 47625 w 707231"/>
              <a:gd name="connsiteY25" fmla="*/ 652462 h 652462"/>
              <a:gd name="connsiteX26" fmla="*/ 40481 w 707231"/>
              <a:gd name="connsiteY26" fmla="*/ 640556 h 652462"/>
              <a:gd name="connsiteX27" fmla="*/ 45243 w 707231"/>
              <a:gd name="connsiteY27" fmla="*/ 604837 h 652462"/>
              <a:gd name="connsiteX28" fmla="*/ 97631 w 707231"/>
              <a:gd name="connsiteY28" fmla="*/ 492919 h 652462"/>
              <a:gd name="connsiteX29" fmla="*/ 190500 w 707231"/>
              <a:gd name="connsiteY29" fmla="*/ 29051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07231" h="652462">
                <a:moveTo>
                  <a:pt x="190500" y="290512"/>
                </a:moveTo>
                <a:lnTo>
                  <a:pt x="216693" y="211931"/>
                </a:lnTo>
                <a:lnTo>
                  <a:pt x="226218" y="178594"/>
                </a:lnTo>
                <a:lnTo>
                  <a:pt x="230981" y="152400"/>
                </a:lnTo>
                <a:lnTo>
                  <a:pt x="230981" y="123825"/>
                </a:lnTo>
                <a:lnTo>
                  <a:pt x="230981" y="102394"/>
                </a:lnTo>
                <a:lnTo>
                  <a:pt x="223837" y="80962"/>
                </a:lnTo>
                <a:lnTo>
                  <a:pt x="214312" y="69056"/>
                </a:lnTo>
                <a:lnTo>
                  <a:pt x="204787" y="59531"/>
                </a:lnTo>
                <a:lnTo>
                  <a:pt x="190500" y="52387"/>
                </a:lnTo>
                <a:lnTo>
                  <a:pt x="154781" y="40481"/>
                </a:lnTo>
                <a:lnTo>
                  <a:pt x="116681" y="33337"/>
                </a:lnTo>
                <a:lnTo>
                  <a:pt x="0" y="23812"/>
                </a:lnTo>
                <a:lnTo>
                  <a:pt x="707231" y="0"/>
                </a:lnTo>
                <a:lnTo>
                  <a:pt x="654843" y="26194"/>
                </a:lnTo>
                <a:lnTo>
                  <a:pt x="585787" y="59531"/>
                </a:lnTo>
                <a:lnTo>
                  <a:pt x="514350" y="104775"/>
                </a:lnTo>
                <a:lnTo>
                  <a:pt x="433387" y="164306"/>
                </a:lnTo>
                <a:lnTo>
                  <a:pt x="369093" y="245269"/>
                </a:lnTo>
                <a:lnTo>
                  <a:pt x="278606" y="364331"/>
                </a:lnTo>
                <a:lnTo>
                  <a:pt x="192881" y="488156"/>
                </a:lnTo>
                <a:lnTo>
                  <a:pt x="111918" y="614362"/>
                </a:lnTo>
                <a:lnTo>
                  <a:pt x="97631" y="633412"/>
                </a:lnTo>
                <a:lnTo>
                  <a:pt x="80962" y="645319"/>
                </a:lnTo>
                <a:lnTo>
                  <a:pt x="59531" y="652462"/>
                </a:lnTo>
                <a:lnTo>
                  <a:pt x="47625" y="652462"/>
                </a:lnTo>
                <a:lnTo>
                  <a:pt x="40481" y="640556"/>
                </a:lnTo>
                <a:lnTo>
                  <a:pt x="45243" y="604837"/>
                </a:lnTo>
                <a:lnTo>
                  <a:pt x="97631" y="492919"/>
                </a:lnTo>
                <a:lnTo>
                  <a:pt x="190500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868BC9BA-DC69-4E45-92BE-E7BE574B0C98}"/>
              </a:ext>
            </a:extLst>
          </p:cNvPr>
          <p:cNvSpPr/>
          <p:nvPr/>
        </p:nvSpPr>
        <p:spPr>
          <a:xfrm>
            <a:off x="3481388" y="3827463"/>
            <a:ext cx="1909762" cy="1244600"/>
          </a:xfrm>
          <a:custGeom>
            <a:avLst/>
            <a:gdLst>
              <a:gd name="connsiteX0" fmla="*/ 1209675 w 1909762"/>
              <a:gd name="connsiteY0" fmla="*/ 416719 h 1245394"/>
              <a:gd name="connsiteX1" fmla="*/ 1052512 w 1909762"/>
              <a:gd name="connsiteY1" fmla="*/ 540544 h 1245394"/>
              <a:gd name="connsiteX2" fmla="*/ 926306 w 1909762"/>
              <a:gd name="connsiteY2" fmla="*/ 633412 h 1245394"/>
              <a:gd name="connsiteX3" fmla="*/ 802481 w 1909762"/>
              <a:gd name="connsiteY3" fmla="*/ 723900 h 1245394"/>
              <a:gd name="connsiteX4" fmla="*/ 635793 w 1909762"/>
              <a:gd name="connsiteY4" fmla="*/ 831056 h 1245394"/>
              <a:gd name="connsiteX5" fmla="*/ 440531 w 1909762"/>
              <a:gd name="connsiteY5" fmla="*/ 952500 h 1245394"/>
              <a:gd name="connsiteX6" fmla="*/ 188118 w 1909762"/>
              <a:gd name="connsiteY6" fmla="*/ 1095375 h 1245394"/>
              <a:gd name="connsiteX7" fmla="*/ 19050 w 1909762"/>
              <a:gd name="connsiteY7" fmla="*/ 1185862 h 1245394"/>
              <a:gd name="connsiteX8" fmla="*/ 4762 w 1909762"/>
              <a:gd name="connsiteY8" fmla="*/ 1200150 h 1245394"/>
              <a:gd name="connsiteX9" fmla="*/ 0 w 1909762"/>
              <a:gd name="connsiteY9" fmla="*/ 1219200 h 1245394"/>
              <a:gd name="connsiteX10" fmla="*/ 4762 w 1909762"/>
              <a:gd name="connsiteY10" fmla="*/ 1233487 h 1245394"/>
              <a:gd name="connsiteX11" fmla="*/ 16668 w 1909762"/>
              <a:gd name="connsiteY11" fmla="*/ 1243012 h 1245394"/>
              <a:gd name="connsiteX12" fmla="*/ 40481 w 1909762"/>
              <a:gd name="connsiteY12" fmla="*/ 1245394 h 1245394"/>
              <a:gd name="connsiteX13" fmla="*/ 154781 w 1909762"/>
              <a:gd name="connsiteY13" fmla="*/ 1204912 h 1245394"/>
              <a:gd name="connsiteX14" fmla="*/ 438150 w 1909762"/>
              <a:gd name="connsiteY14" fmla="*/ 1088231 h 1245394"/>
              <a:gd name="connsiteX15" fmla="*/ 726281 w 1909762"/>
              <a:gd name="connsiteY15" fmla="*/ 952500 h 1245394"/>
              <a:gd name="connsiteX16" fmla="*/ 1038225 w 1909762"/>
              <a:gd name="connsiteY16" fmla="*/ 776287 h 1245394"/>
              <a:gd name="connsiteX17" fmla="*/ 1304925 w 1909762"/>
              <a:gd name="connsiteY17" fmla="*/ 614362 h 1245394"/>
              <a:gd name="connsiteX18" fmla="*/ 1543050 w 1909762"/>
              <a:gd name="connsiteY18" fmla="*/ 452437 h 1245394"/>
              <a:gd name="connsiteX19" fmla="*/ 1695450 w 1909762"/>
              <a:gd name="connsiteY19" fmla="*/ 319087 h 1245394"/>
              <a:gd name="connsiteX20" fmla="*/ 1795462 w 1909762"/>
              <a:gd name="connsiteY20" fmla="*/ 271462 h 1245394"/>
              <a:gd name="connsiteX21" fmla="*/ 1902618 w 1909762"/>
              <a:gd name="connsiteY21" fmla="*/ 209550 h 1245394"/>
              <a:gd name="connsiteX22" fmla="*/ 1909762 w 1909762"/>
              <a:gd name="connsiteY22" fmla="*/ 200025 h 1245394"/>
              <a:gd name="connsiteX23" fmla="*/ 1909762 w 1909762"/>
              <a:gd name="connsiteY23" fmla="*/ 190500 h 1245394"/>
              <a:gd name="connsiteX24" fmla="*/ 1905000 w 1909762"/>
              <a:gd name="connsiteY24" fmla="*/ 173831 h 1245394"/>
              <a:gd name="connsiteX25" fmla="*/ 1881187 w 1909762"/>
              <a:gd name="connsiteY25" fmla="*/ 142875 h 1245394"/>
              <a:gd name="connsiteX26" fmla="*/ 1838325 w 1909762"/>
              <a:gd name="connsiteY26" fmla="*/ 100012 h 1245394"/>
              <a:gd name="connsiteX27" fmla="*/ 1790700 w 1909762"/>
              <a:gd name="connsiteY27" fmla="*/ 61912 h 1245394"/>
              <a:gd name="connsiteX28" fmla="*/ 1724025 w 1909762"/>
              <a:gd name="connsiteY28" fmla="*/ 16669 h 1245394"/>
              <a:gd name="connsiteX29" fmla="*/ 1690687 w 1909762"/>
              <a:gd name="connsiteY29" fmla="*/ 0 h 1245394"/>
              <a:gd name="connsiteX30" fmla="*/ 1535906 w 1909762"/>
              <a:gd name="connsiteY30" fmla="*/ 116681 h 1245394"/>
              <a:gd name="connsiteX31" fmla="*/ 1440656 w 1909762"/>
              <a:gd name="connsiteY31" fmla="*/ 202406 h 1245394"/>
              <a:gd name="connsiteX32" fmla="*/ 1283493 w 1909762"/>
              <a:gd name="connsiteY32" fmla="*/ 347662 h 1245394"/>
              <a:gd name="connsiteX33" fmla="*/ 1209675 w 1909762"/>
              <a:gd name="connsiteY33" fmla="*/ 416719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09762" h="1245394">
                <a:moveTo>
                  <a:pt x="1209675" y="416719"/>
                </a:moveTo>
                <a:lnTo>
                  <a:pt x="1052512" y="540544"/>
                </a:lnTo>
                <a:lnTo>
                  <a:pt x="926306" y="633412"/>
                </a:lnTo>
                <a:lnTo>
                  <a:pt x="802481" y="723900"/>
                </a:lnTo>
                <a:lnTo>
                  <a:pt x="635793" y="831056"/>
                </a:lnTo>
                <a:lnTo>
                  <a:pt x="440531" y="952500"/>
                </a:lnTo>
                <a:lnTo>
                  <a:pt x="188118" y="1095375"/>
                </a:lnTo>
                <a:lnTo>
                  <a:pt x="19050" y="1185862"/>
                </a:lnTo>
                <a:lnTo>
                  <a:pt x="4762" y="1200150"/>
                </a:lnTo>
                <a:lnTo>
                  <a:pt x="0" y="1219200"/>
                </a:lnTo>
                <a:lnTo>
                  <a:pt x="4762" y="1233487"/>
                </a:lnTo>
                <a:lnTo>
                  <a:pt x="16668" y="1243012"/>
                </a:lnTo>
                <a:lnTo>
                  <a:pt x="40481" y="1245394"/>
                </a:lnTo>
                <a:lnTo>
                  <a:pt x="154781" y="1204912"/>
                </a:lnTo>
                <a:lnTo>
                  <a:pt x="438150" y="1088231"/>
                </a:lnTo>
                <a:lnTo>
                  <a:pt x="726281" y="952500"/>
                </a:lnTo>
                <a:lnTo>
                  <a:pt x="1038225" y="776287"/>
                </a:lnTo>
                <a:lnTo>
                  <a:pt x="1304925" y="614362"/>
                </a:lnTo>
                <a:lnTo>
                  <a:pt x="1543050" y="452437"/>
                </a:lnTo>
                <a:lnTo>
                  <a:pt x="1695450" y="319087"/>
                </a:lnTo>
                <a:lnTo>
                  <a:pt x="1795462" y="271462"/>
                </a:lnTo>
                <a:lnTo>
                  <a:pt x="1902618" y="209550"/>
                </a:lnTo>
                <a:lnTo>
                  <a:pt x="1909762" y="200025"/>
                </a:lnTo>
                <a:lnTo>
                  <a:pt x="1909762" y="190500"/>
                </a:lnTo>
                <a:lnTo>
                  <a:pt x="1905000" y="173831"/>
                </a:lnTo>
                <a:lnTo>
                  <a:pt x="1881187" y="142875"/>
                </a:lnTo>
                <a:lnTo>
                  <a:pt x="1838325" y="100012"/>
                </a:lnTo>
                <a:lnTo>
                  <a:pt x="1790700" y="61912"/>
                </a:lnTo>
                <a:lnTo>
                  <a:pt x="1724025" y="16669"/>
                </a:lnTo>
                <a:lnTo>
                  <a:pt x="1690687" y="0"/>
                </a:lnTo>
                <a:lnTo>
                  <a:pt x="1535906" y="116681"/>
                </a:lnTo>
                <a:lnTo>
                  <a:pt x="1440656" y="202406"/>
                </a:lnTo>
                <a:lnTo>
                  <a:pt x="1283493" y="347662"/>
                </a:lnTo>
                <a:lnTo>
                  <a:pt x="1209675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5298A00-0468-48BC-9000-1B986B85D8EC}"/>
              </a:ext>
            </a:extLst>
          </p:cNvPr>
          <p:cNvGrpSpPr>
            <a:grpSpLocks/>
          </p:cNvGrpSpPr>
          <p:nvPr/>
        </p:nvGrpSpPr>
        <p:grpSpPr bwMode="auto">
          <a:xfrm>
            <a:off x="2813050" y="1450975"/>
            <a:ext cx="4186238" cy="4508500"/>
            <a:chOff x="2965450" y="1593850"/>
            <a:chExt cx="4186238" cy="4508500"/>
          </a:xfrm>
        </p:grpSpPr>
        <p:sp>
          <p:nvSpPr>
            <p:cNvPr id="15" name="フリーフォーム 110">
              <a:extLst>
                <a:ext uri="{FF2B5EF4-FFF2-40B4-BE49-F238E27FC236}">
                  <a16:creationId xmlns:a16="http://schemas.microsoft.com/office/drawing/2014/main" id="{FE4010BB-3760-4558-8CE6-71004B7175BE}"/>
                </a:ext>
              </a:extLst>
            </p:cNvPr>
            <p:cNvSpPr/>
            <p:nvPr/>
          </p:nvSpPr>
          <p:spPr>
            <a:xfrm rot="5400000">
              <a:off x="1084262" y="3651251"/>
              <a:ext cx="4156075" cy="393700"/>
            </a:xfrm>
            <a:custGeom>
              <a:avLst/>
              <a:gdLst>
                <a:gd name="connsiteX0" fmla="*/ 2090542 w 4157290"/>
                <a:gd name="connsiteY0" fmla="*/ 234548 h 394313"/>
                <a:gd name="connsiteX1" fmla="*/ 1832199 w 4157290"/>
                <a:gd name="connsiteY1" fmla="*/ 224350 h 394313"/>
                <a:gd name="connsiteX2" fmla="*/ 1502471 w 4157290"/>
                <a:gd name="connsiteY2" fmla="*/ 217552 h 394313"/>
                <a:gd name="connsiteX3" fmla="*/ 1131952 w 4157290"/>
                <a:gd name="connsiteY3" fmla="*/ 207354 h 394313"/>
                <a:gd name="connsiteX4" fmla="*/ 727441 w 4157290"/>
                <a:gd name="connsiteY4" fmla="*/ 203955 h 394313"/>
                <a:gd name="connsiteX5" fmla="*/ 475896 w 4157290"/>
                <a:gd name="connsiteY5" fmla="*/ 203955 h 394313"/>
                <a:gd name="connsiteX6" fmla="*/ 394313 w 4157290"/>
                <a:gd name="connsiteY6" fmla="*/ 203955 h 394313"/>
                <a:gd name="connsiteX7" fmla="*/ 350123 w 4157290"/>
                <a:gd name="connsiteY7" fmla="*/ 210753 h 394313"/>
                <a:gd name="connsiteX8" fmla="*/ 278739 w 4157290"/>
                <a:gd name="connsiteY8" fmla="*/ 231149 h 394313"/>
                <a:gd name="connsiteX9" fmla="*/ 214153 w 4157290"/>
                <a:gd name="connsiteY9" fmla="*/ 258343 h 394313"/>
                <a:gd name="connsiteX10" fmla="*/ 163164 w 4157290"/>
                <a:gd name="connsiteY10" fmla="*/ 288936 h 394313"/>
                <a:gd name="connsiteX11" fmla="*/ 101977 w 4157290"/>
                <a:gd name="connsiteY11" fmla="*/ 333127 h 394313"/>
                <a:gd name="connsiteX12" fmla="*/ 54388 w 4157290"/>
                <a:gd name="connsiteY12" fmla="*/ 377317 h 394313"/>
                <a:gd name="connsiteX13" fmla="*/ 27194 w 4157290"/>
                <a:gd name="connsiteY13" fmla="*/ 394313 h 394313"/>
                <a:gd name="connsiteX14" fmla="*/ 13597 w 4157290"/>
                <a:gd name="connsiteY14" fmla="*/ 394313 h 394313"/>
                <a:gd name="connsiteX15" fmla="*/ 3399 w 4157290"/>
                <a:gd name="connsiteY15" fmla="*/ 384116 h 394313"/>
                <a:gd name="connsiteX16" fmla="*/ 0 w 4157290"/>
                <a:gd name="connsiteY16" fmla="*/ 350123 h 394313"/>
                <a:gd name="connsiteX17" fmla="*/ 6798 w 4157290"/>
                <a:gd name="connsiteY17" fmla="*/ 309332 h 394313"/>
                <a:gd name="connsiteX18" fmla="*/ 40791 w 4157290"/>
                <a:gd name="connsiteY18" fmla="*/ 220951 h 394313"/>
                <a:gd name="connsiteX19" fmla="*/ 101977 w 4157290"/>
                <a:gd name="connsiteY19" fmla="*/ 91779 h 394313"/>
                <a:gd name="connsiteX20" fmla="*/ 135970 w 4157290"/>
                <a:gd name="connsiteY20" fmla="*/ 30593 h 394313"/>
                <a:gd name="connsiteX21" fmla="*/ 139369 w 4157290"/>
                <a:gd name="connsiteY21" fmla="*/ 23794 h 394313"/>
                <a:gd name="connsiteX22" fmla="*/ 292336 w 4157290"/>
                <a:gd name="connsiteY22" fmla="*/ 3399 h 394313"/>
                <a:gd name="connsiteX23" fmla="*/ 492892 w 4157290"/>
                <a:gd name="connsiteY23" fmla="*/ 0 h 394313"/>
                <a:gd name="connsiteX24" fmla="*/ 781829 w 4157290"/>
                <a:gd name="connsiteY24" fmla="*/ 0 h 394313"/>
                <a:gd name="connsiteX25" fmla="*/ 1356303 w 4157290"/>
                <a:gd name="connsiteY25" fmla="*/ 0 h 394313"/>
                <a:gd name="connsiteX26" fmla="*/ 1706426 w 4157290"/>
                <a:gd name="connsiteY26" fmla="*/ 10197 h 394313"/>
                <a:gd name="connsiteX27" fmla="*/ 2406673 w 4157290"/>
                <a:gd name="connsiteY27" fmla="*/ 40791 h 394313"/>
                <a:gd name="connsiteX28" fmla="*/ 2831580 w 4157290"/>
                <a:gd name="connsiteY28" fmla="*/ 57787 h 394313"/>
                <a:gd name="connsiteX29" fmla="*/ 3276883 w 4157290"/>
                <a:gd name="connsiteY29" fmla="*/ 74783 h 394313"/>
                <a:gd name="connsiteX30" fmla="*/ 3644003 w 4157290"/>
                <a:gd name="connsiteY30" fmla="*/ 84981 h 394313"/>
                <a:gd name="connsiteX31" fmla="*/ 3868354 w 4157290"/>
                <a:gd name="connsiteY31" fmla="*/ 88380 h 394313"/>
                <a:gd name="connsiteX32" fmla="*/ 3949936 w 4157290"/>
                <a:gd name="connsiteY32" fmla="*/ 101977 h 394313"/>
                <a:gd name="connsiteX33" fmla="*/ 4038316 w 4157290"/>
                <a:gd name="connsiteY33" fmla="*/ 125772 h 394313"/>
                <a:gd name="connsiteX34" fmla="*/ 4079107 w 4157290"/>
                <a:gd name="connsiteY34" fmla="*/ 139369 h 394313"/>
                <a:gd name="connsiteX35" fmla="*/ 4119899 w 4157290"/>
                <a:gd name="connsiteY35" fmla="*/ 156365 h 394313"/>
                <a:gd name="connsiteX36" fmla="*/ 4140294 w 4157290"/>
                <a:gd name="connsiteY36" fmla="*/ 166563 h 394313"/>
                <a:gd name="connsiteX37" fmla="*/ 4153891 w 4157290"/>
                <a:gd name="connsiteY37" fmla="*/ 173362 h 394313"/>
                <a:gd name="connsiteX38" fmla="*/ 4157290 w 4157290"/>
                <a:gd name="connsiteY38" fmla="*/ 180160 h 394313"/>
                <a:gd name="connsiteX39" fmla="*/ 4157290 w 4157290"/>
                <a:gd name="connsiteY39" fmla="*/ 190358 h 394313"/>
                <a:gd name="connsiteX40" fmla="*/ 4150492 w 4157290"/>
                <a:gd name="connsiteY40" fmla="*/ 207354 h 394313"/>
                <a:gd name="connsiteX41" fmla="*/ 4130096 w 4157290"/>
                <a:gd name="connsiteY41" fmla="*/ 241347 h 394313"/>
                <a:gd name="connsiteX42" fmla="*/ 4102902 w 4157290"/>
                <a:gd name="connsiteY42" fmla="*/ 268541 h 394313"/>
                <a:gd name="connsiteX43" fmla="*/ 4065510 w 4157290"/>
                <a:gd name="connsiteY43" fmla="*/ 295735 h 394313"/>
                <a:gd name="connsiteX44" fmla="*/ 4011122 w 4157290"/>
                <a:gd name="connsiteY44" fmla="*/ 319530 h 394313"/>
                <a:gd name="connsiteX45" fmla="*/ 3919342 w 4157290"/>
                <a:gd name="connsiteY45" fmla="*/ 346724 h 394313"/>
                <a:gd name="connsiteX46" fmla="*/ 3769775 w 4157290"/>
                <a:gd name="connsiteY46" fmla="*/ 367119 h 394313"/>
                <a:gd name="connsiteX47" fmla="*/ 3613409 w 4157290"/>
                <a:gd name="connsiteY47" fmla="*/ 377317 h 394313"/>
                <a:gd name="connsiteX48" fmla="*/ 3453644 w 4157290"/>
                <a:gd name="connsiteY48" fmla="*/ 384116 h 394313"/>
                <a:gd name="connsiteX49" fmla="*/ 3321073 w 4157290"/>
                <a:gd name="connsiteY49" fmla="*/ 360321 h 394313"/>
                <a:gd name="connsiteX50" fmla="*/ 2987946 w 4157290"/>
                <a:gd name="connsiteY50" fmla="*/ 309332 h 394313"/>
                <a:gd name="connsiteX51" fmla="*/ 2654819 w 4157290"/>
                <a:gd name="connsiteY51" fmla="*/ 275339 h 394313"/>
                <a:gd name="connsiteX52" fmla="*/ 2253707 w 4157290"/>
                <a:gd name="connsiteY52" fmla="*/ 244746 h 394313"/>
                <a:gd name="connsiteX53" fmla="*/ 2090542 w 4157290"/>
                <a:gd name="connsiteY53" fmla="*/ 234548 h 39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57290" h="394313">
                  <a:moveTo>
                    <a:pt x="2090542" y="234548"/>
                  </a:moveTo>
                  <a:lnTo>
                    <a:pt x="1832199" y="224350"/>
                  </a:lnTo>
                  <a:lnTo>
                    <a:pt x="1502471" y="217552"/>
                  </a:lnTo>
                  <a:lnTo>
                    <a:pt x="1131952" y="207354"/>
                  </a:lnTo>
                  <a:lnTo>
                    <a:pt x="727441" y="203955"/>
                  </a:lnTo>
                  <a:lnTo>
                    <a:pt x="475896" y="203955"/>
                  </a:lnTo>
                  <a:lnTo>
                    <a:pt x="394313" y="203955"/>
                  </a:lnTo>
                  <a:lnTo>
                    <a:pt x="350123" y="210753"/>
                  </a:lnTo>
                  <a:lnTo>
                    <a:pt x="278739" y="231149"/>
                  </a:lnTo>
                  <a:lnTo>
                    <a:pt x="214153" y="258343"/>
                  </a:lnTo>
                  <a:lnTo>
                    <a:pt x="163164" y="288936"/>
                  </a:lnTo>
                  <a:lnTo>
                    <a:pt x="101977" y="333127"/>
                  </a:lnTo>
                  <a:lnTo>
                    <a:pt x="54388" y="377317"/>
                  </a:lnTo>
                  <a:lnTo>
                    <a:pt x="27194" y="394313"/>
                  </a:lnTo>
                  <a:lnTo>
                    <a:pt x="13597" y="394313"/>
                  </a:lnTo>
                  <a:lnTo>
                    <a:pt x="3399" y="384116"/>
                  </a:lnTo>
                  <a:lnTo>
                    <a:pt x="0" y="350123"/>
                  </a:lnTo>
                  <a:lnTo>
                    <a:pt x="6798" y="309332"/>
                  </a:lnTo>
                  <a:lnTo>
                    <a:pt x="40791" y="220951"/>
                  </a:lnTo>
                  <a:lnTo>
                    <a:pt x="101977" y="91779"/>
                  </a:lnTo>
                  <a:lnTo>
                    <a:pt x="135970" y="30593"/>
                  </a:lnTo>
                  <a:lnTo>
                    <a:pt x="139369" y="23794"/>
                  </a:lnTo>
                  <a:lnTo>
                    <a:pt x="292336" y="3399"/>
                  </a:lnTo>
                  <a:lnTo>
                    <a:pt x="492892" y="0"/>
                  </a:lnTo>
                  <a:lnTo>
                    <a:pt x="781829" y="0"/>
                  </a:lnTo>
                  <a:lnTo>
                    <a:pt x="1356303" y="0"/>
                  </a:lnTo>
                  <a:lnTo>
                    <a:pt x="1706426" y="10197"/>
                  </a:lnTo>
                  <a:lnTo>
                    <a:pt x="2406673" y="40791"/>
                  </a:lnTo>
                  <a:lnTo>
                    <a:pt x="2831580" y="57787"/>
                  </a:lnTo>
                  <a:lnTo>
                    <a:pt x="3276883" y="74783"/>
                  </a:lnTo>
                  <a:lnTo>
                    <a:pt x="3644003" y="84981"/>
                  </a:lnTo>
                  <a:lnTo>
                    <a:pt x="3868354" y="88380"/>
                  </a:lnTo>
                  <a:lnTo>
                    <a:pt x="3949936" y="101977"/>
                  </a:lnTo>
                  <a:lnTo>
                    <a:pt x="4038316" y="125772"/>
                  </a:lnTo>
                  <a:lnTo>
                    <a:pt x="4079107" y="139369"/>
                  </a:lnTo>
                  <a:lnTo>
                    <a:pt x="4119899" y="156365"/>
                  </a:lnTo>
                  <a:lnTo>
                    <a:pt x="4140294" y="166563"/>
                  </a:lnTo>
                  <a:lnTo>
                    <a:pt x="4153891" y="173362"/>
                  </a:lnTo>
                  <a:lnTo>
                    <a:pt x="4157290" y="180160"/>
                  </a:lnTo>
                  <a:lnTo>
                    <a:pt x="4157290" y="190358"/>
                  </a:lnTo>
                  <a:lnTo>
                    <a:pt x="4150492" y="207354"/>
                  </a:lnTo>
                  <a:lnTo>
                    <a:pt x="4130096" y="241347"/>
                  </a:lnTo>
                  <a:lnTo>
                    <a:pt x="4102902" y="268541"/>
                  </a:lnTo>
                  <a:lnTo>
                    <a:pt x="4065510" y="295735"/>
                  </a:lnTo>
                  <a:lnTo>
                    <a:pt x="4011122" y="319530"/>
                  </a:lnTo>
                  <a:lnTo>
                    <a:pt x="3919342" y="346724"/>
                  </a:lnTo>
                  <a:lnTo>
                    <a:pt x="3769775" y="367119"/>
                  </a:lnTo>
                  <a:lnTo>
                    <a:pt x="3613409" y="377317"/>
                  </a:lnTo>
                  <a:lnTo>
                    <a:pt x="3453644" y="384116"/>
                  </a:lnTo>
                  <a:lnTo>
                    <a:pt x="3321073" y="360321"/>
                  </a:lnTo>
                  <a:lnTo>
                    <a:pt x="2987946" y="309332"/>
                  </a:lnTo>
                  <a:lnTo>
                    <a:pt x="2654819" y="275339"/>
                  </a:lnTo>
                  <a:lnTo>
                    <a:pt x="2253707" y="244746"/>
                  </a:lnTo>
                  <a:lnTo>
                    <a:pt x="2090542" y="23454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1">
              <a:extLst>
                <a:ext uri="{FF2B5EF4-FFF2-40B4-BE49-F238E27FC236}">
                  <a16:creationId xmlns:a16="http://schemas.microsoft.com/office/drawing/2014/main" id="{ECE9D957-0B25-4191-A0FD-BFCCE5E41158}"/>
                </a:ext>
              </a:extLst>
            </p:cNvPr>
            <p:cNvSpPr/>
            <p:nvPr/>
          </p:nvSpPr>
          <p:spPr>
            <a:xfrm rot="5400000">
              <a:off x="3225800" y="1743075"/>
              <a:ext cx="1509713" cy="1439863"/>
            </a:xfrm>
            <a:custGeom>
              <a:avLst/>
              <a:gdLst>
                <a:gd name="connsiteX0" fmla="*/ 995363 w 1509713"/>
                <a:gd name="connsiteY0" fmla="*/ 121444 h 1440656"/>
                <a:gd name="connsiteX1" fmla="*/ 702469 w 1509713"/>
                <a:gd name="connsiteY1" fmla="*/ 102394 h 1440656"/>
                <a:gd name="connsiteX2" fmla="*/ 290513 w 1509713"/>
                <a:gd name="connsiteY2" fmla="*/ 71438 h 1440656"/>
                <a:gd name="connsiteX3" fmla="*/ 269082 w 1509713"/>
                <a:gd name="connsiteY3" fmla="*/ 69056 h 1440656"/>
                <a:gd name="connsiteX4" fmla="*/ 252413 w 1509713"/>
                <a:gd name="connsiteY4" fmla="*/ 50006 h 1440656"/>
                <a:gd name="connsiteX5" fmla="*/ 235744 w 1509713"/>
                <a:gd name="connsiteY5" fmla="*/ 28575 h 1440656"/>
                <a:gd name="connsiteX6" fmla="*/ 216694 w 1509713"/>
                <a:gd name="connsiteY6" fmla="*/ 9525 h 1440656"/>
                <a:gd name="connsiteX7" fmla="*/ 197644 w 1509713"/>
                <a:gd name="connsiteY7" fmla="*/ 0 h 1440656"/>
                <a:gd name="connsiteX8" fmla="*/ 188119 w 1509713"/>
                <a:gd name="connsiteY8" fmla="*/ 0 h 1440656"/>
                <a:gd name="connsiteX9" fmla="*/ 180975 w 1509713"/>
                <a:gd name="connsiteY9" fmla="*/ 0 h 1440656"/>
                <a:gd name="connsiteX10" fmla="*/ 169069 w 1509713"/>
                <a:gd name="connsiteY10" fmla="*/ 4763 h 1440656"/>
                <a:gd name="connsiteX11" fmla="*/ 150019 w 1509713"/>
                <a:gd name="connsiteY11" fmla="*/ 28575 h 1440656"/>
                <a:gd name="connsiteX12" fmla="*/ 121444 w 1509713"/>
                <a:gd name="connsiteY12" fmla="*/ 71438 h 1440656"/>
                <a:gd name="connsiteX13" fmla="*/ 92869 w 1509713"/>
                <a:gd name="connsiteY13" fmla="*/ 121444 h 1440656"/>
                <a:gd name="connsiteX14" fmla="*/ 40482 w 1509713"/>
                <a:gd name="connsiteY14" fmla="*/ 230981 h 1440656"/>
                <a:gd name="connsiteX15" fmla="*/ 0 w 1509713"/>
                <a:gd name="connsiteY15" fmla="*/ 323850 h 1440656"/>
                <a:gd name="connsiteX16" fmla="*/ 0 w 1509713"/>
                <a:gd name="connsiteY16" fmla="*/ 333375 h 1440656"/>
                <a:gd name="connsiteX17" fmla="*/ 9525 w 1509713"/>
                <a:gd name="connsiteY17" fmla="*/ 357188 h 1440656"/>
                <a:gd name="connsiteX18" fmla="*/ 30957 w 1509713"/>
                <a:gd name="connsiteY18" fmla="*/ 397669 h 1440656"/>
                <a:gd name="connsiteX19" fmla="*/ 50007 w 1509713"/>
                <a:gd name="connsiteY19" fmla="*/ 454819 h 1440656"/>
                <a:gd name="connsiteX20" fmla="*/ 69057 w 1509713"/>
                <a:gd name="connsiteY20" fmla="*/ 552450 h 1440656"/>
                <a:gd name="connsiteX21" fmla="*/ 88107 w 1509713"/>
                <a:gd name="connsiteY21" fmla="*/ 671513 h 1440656"/>
                <a:gd name="connsiteX22" fmla="*/ 123825 w 1509713"/>
                <a:gd name="connsiteY22" fmla="*/ 909638 h 1440656"/>
                <a:gd name="connsiteX23" fmla="*/ 209550 w 1509713"/>
                <a:gd name="connsiteY23" fmla="*/ 1440656 h 1440656"/>
                <a:gd name="connsiteX24" fmla="*/ 388144 w 1509713"/>
                <a:gd name="connsiteY24" fmla="*/ 1412081 h 1440656"/>
                <a:gd name="connsiteX25" fmla="*/ 340519 w 1509713"/>
                <a:gd name="connsiteY25" fmla="*/ 1147763 h 1440656"/>
                <a:gd name="connsiteX26" fmla="*/ 269082 w 1509713"/>
                <a:gd name="connsiteY26" fmla="*/ 742950 h 1440656"/>
                <a:gd name="connsiteX27" fmla="*/ 221457 w 1509713"/>
                <a:gd name="connsiteY27" fmla="*/ 478631 h 1440656"/>
                <a:gd name="connsiteX28" fmla="*/ 216694 w 1509713"/>
                <a:gd name="connsiteY28" fmla="*/ 435769 h 1440656"/>
                <a:gd name="connsiteX29" fmla="*/ 219075 w 1509713"/>
                <a:gd name="connsiteY29" fmla="*/ 414338 h 1440656"/>
                <a:gd name="connsiteX30" fmla="*/ 226219 w 1509713"/>
                <a:gd name="connsiteY30" fmla="*/ 395288 h 1440656"/>
                <a:gd name="connsiteX31" fmla="*/ 235744 w 1509713"/>
                <a:gd name="connsiteY31" fmla="*/ 381000 h 1440656"/>
                <a:gd name="connsiteX32" fmla="*/ 254794 w 1509713"/>
                <a:gd name="connsiteY32" fmla="*/ 371475 h 1440656"/>
                <a:gd name="connsiteX33" fmla="*/ 280988 w 1509713"/>
                <a:gd name="connsiteY33" fmla="*/ 364331 h 1440656"/>
                <a:gd name="connsiteX34" fmla="*/ 431007 w 1509713"/>
                <a:gd name="connsiteY34" fmla="*/ 361950 h 1440656"/>
                <a:gd name="connsiteX35" fmla="*/ 671513 w 1509713"/>
                <a:gd name="connsiteY35" fmla="*/ 359569 h 1440656"/>
                <a:gd name="connsiteX36" fmla="*/ 871538 w 1509713"/>
                <a:gd name="connsiteY36" fmla="*/ 361950 h 1440656"/>
                <a:gd name="connsiteX37" fmla="*/ 1166813 w 1509713"/>
                <a:gd name="connsiteY37" fmla="*/ 381000 h 1440656"/>
                <a:gd name="connsiteX38" fmla="*/ 1273969 w 1509713"/>
                <a:gd name="connsiteY38" fmla="*/ 385763 h 1440656"/>
                <a:gd name="connsiteX39" fmla="*/ 1471613 w 1509713"/>
                <a:gd name="connsiteY39" fmla="*/ 333375 h 1440656"/>
                <a:gd name="connsiteX40" fmla="*/ 1488282 w 1509713"/>
                <a:gd name="connsiteY40" fmla="*/ 316706 h 1440656"/>
                <a:gd name="connsiteX41" fmla="*/ 1497807 w 1509713"/>
                <a:gd name="connsiteY41" fmla="*/ 297656 h 1440656"/>
                <a:gd name="connsiteX42" fmla="*/ 1507332 w 1509713"/>
                <a:gd name="connsiteY42" fmla="*/ 278606 h 1440656"/>
                <a:gd name="connsiteX43" fmla="*/ 1509713 w 1509713"/>
                <a:gd name="connsiteY43" fmla="*/ 254794 h 1440656"/>
                <a:gd name="connsiteX44" fmla="*/ 1504950 w 1509713"/>
                <a:gd name="connsiteY44" fmla="*/ 230981 h 1440656"/>
                <a:gd name="connsiteX45" fmla="*/ 1495425 w 1509713"/>
                <a:gd name="connsiteY45" fmla="*/ 211931 h 1440656"/>
                <a:gd name="connsiteX46" fmla="*/ 1478757 w 1509713"/>
                <a:gd name="connsiteY46" fmla="*/ 195263 h 1440656"/>
                <a:gd name="connsiteX47" fmla="*/ 1452563 w 1509713"/>
                <a:gd name="connsiteY47" fmla="*/ 183356 h 1440656"/>
                <a:gd name="connsiteX48" fmla="*/ 1362075 w 1509713"/>
                <a:gd name="connsiteY48" fmla="*/ 166688 h 1440656"/>
                <a:gd name="connsiteX49" fmla="*/ 1259682 w 1509713"/>
                <a:gd name="connsiteY49" fmla="*/ 145256 h 1440656"/>
                <a:gd name="connsiteX50" fmla="*/ 1223963 w 1509713"/>
                <a:gd name="connsiteY50" fmla="*/ 138113 h 1440656"/>
                <a:gd name="connsiteX51" fmla="*/ 995363 w 1509713"/>
                <a:gd name="connsiteY51" fmla="*/ 121444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1440656">
                  <a:moveTo>
                    <a:pt x="995363" y="121444"/>
                  </a:moveTo>
                  <a:lnTo>
                    <a:pt x="702469" y="102394"/>
                  </a:lnTo>
                  <a:lnTo>
                    <a:pt x="290513" y="71438"/>
                  </a:lnTo>
                  <a:lnTo>
                    <a:pt x="269082" y="69056"/>
                  </a:lnTo>
                  <a:lnTo>
                    <a:pt x="252413" y="50006"/>
                  </a:lnTo>
                  <a:lnTo>
                    <a:pt x="235744" y="28575"/>
                  </a:lnTo>
                  <a:lnTo>
                    <a:pt x="216694" y="9525"/>
                  </a:lnTo>
                  <a:lnTo>
                    <a:pt x="197644" y="0"/>
                  </a:lnTo>
                  <a:lnTo>
                    <a:pt x="188119" y="0"/>
                  </a:lnTo>
                  <a:lnTo>
                    <a:pt x="180975" y="0"/>
                  </a:lnTo>
                  <a:lnTo>
                    <a:pt x="169069" y="4763"/>
                  </a:lnTo>
                  <a:lnTo>
                    <a:pt x="150019" y="28575"/>
                  </a:lnTo>
                  <a:lnTo>
                    <a:pt x="121444" y="71438"/>
                  </a:lnTo>
                  <a:lnTo>
                    <a:pt x="92869" y="121444"/>
                  </a:lnTo>
                  <a:lnTo>
                    <a:pt x="40482" y="230981"/>
                  </a:lnTo>
                  <a:lnTo>
                    <a:pt x="0" y="323850"/>
                  </a:lnTo>
                  <a:lnTo>
                    <a:pt x="0" y="333375"/>
                  </a:lnTo>
                  <a:lnTo>
                    <a:pt x="9525" y="357188"/>
                  </a:lnTo>
                  <a:lnTo>
                    <a:pt x="30957" y="397669"/>
                  </a:lnTo>
                  <a:lnTo>
                    <a:pt x="50007" y="454819"/>
                  </a:lnTo>
                  <a:lnTo>
                    <a:pt x="69057" y="552450"/>
                  </a:lnTo>
                  <a:lnTo>
                    <a:pt x="88107" y="671513"/>
                  </a:lnTo>
                  <a:lnTo>
                    <a:pt x="123825" y="909638"/>
                  </a:lnTo>
                  <a:lnTo>
                    <a:pt x="209550" y="1440656"/>
                  </a:lnTo>
                  <a:lnTo>
                    <a:pt x="388144" y="1412081"/>
                  </a:lnTo>
                  <a:lnTo>
                    <a:pt x="340519" y="1147763"/>
                  </a:lnTo>
                  <a:lnTo>
                    <a:pt x="269082" y="742950"/>
                  </a:lnTo>
                  <a:lnTo>
                    <a:pt x="221457" y="478631"/>
                  </a:lnTo>
                  <a:lnTo>
                    <a:pt x="216694" y="435769"/>
                  </a:lnTo>
                  <a:lnTo>
                    <a:pt x="219075" y="414338"/>
                  </a:lnTo>
                  <a:lnTo>
                    <a:pt x="226219" y="395288"/>
                  </a:lnTo>
                  <a:lnTo>
                    <a:pt x="235744" y="381000"/>
                  </a:lnTo>
                  <a:lnTo>
                    <a:pt x="254794" y="371475"/>
                  </a:lnTo>
                  <a:lnTo>
                    <a:pt x="280988" y="364331"/>
                  </a:lnTo>
                  <a:lnTo>
                    <a:pt x="431007" y="361950"/>
                  </a:lnTo>
                  <a:lnTo>
                    <a:pt x="671513" y="359569"/>
                  </a:lnTo>
                  <a:lnTo>
                    <a:pt x="871538" y="361950"/>
                  </a:lnTo>
                  <a:lnTo>
                    <a:pt x="1166813" y="381000"/>
                  </a:lnTo>
                  <a:lnTo>
                    <a:pt x="1273969" y="385763"/>
                  </a:lnTo>
                  <a:lnTo>
                    <a:pt x="1471613" y="333375"/>
                  </a:lnTo>
                  <a:lnTo>
                    <a:pt x="1488282" y="316706"/>
                  </a:lnTo>
                  <a:lnTo>
                    <a:pt x="1497807" y="297656"/>
                  </a:lnTo>
                  <a:lnTo>
                    <a:pt x="1507332" y="278606"/>
                  </a:lnTo>
                  <a:lnTo>
                    <a:pt x="1509713" y="254794"/>
                  </a:lnTo>
                  <a:lnTo>
                    <a:pt x="1504950" y="230981"/>
                  </a:lnTo>
                  <a:lnTo>
                    <a:pt x="1495425" y="211931"/>
                  </a:lnTo>
                  <a:lnTo>
                    <a:pt x="1478757" y="195263"/>
                  </a:lnTo>
                  <a:lnTo>
                    <a:pt x="1452563" y="183356"/>
                  </a:lnTo>
                  <a:lnTo>
                    <a:pt x="1362075" y="166688"/>
                  </a:lnTo>
                  <a:lnTo>
                    <a:pt x="1259682" y="145256"/>
                  </a:lnTo>
                  <a:lnTo>
                    <a:pt x="1223963" y="138113"/>
                  </a:lnTo>
                  <a:lnTo>
                    <a:pt x="995363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2">
              <a:extLst>
                <a:ext uri="{FF2B5EF4-FFF2-40B4-BE49-F238E27FC236}">
                  <a16:creationId xmlns:a16="http://schemas.microsoft.com/office/drawing/2014/main" id="{5C2C7E45-D81E-4586-A6F0-E233061C15F5}"/>
                </a:ext>
              </a:extLst>
            </p:cNvPr>
            <p:cNvSpPr/>
            <p:nvPr/>
          </p:nvSpPr>
          <p:spPr>
            <a:xfrm rot="5400000">
              <a:off x="3682207" y="1956594"/>
              <a:ext cx="347662" cy="1143000"/>
            </a:xfrm>
            <a:custGeom>
              <a:avLst/>
              <a:gdLst>
                <a:gd name="connsiteX0" fmla="*/ 97631 w 347663"/>
                <a:gd name="connsiteY0" fmla="*/ 747712 h 1143000"/>
                <a:gd name="connsiteX1" fmla="*/ 0 w 347663"/>
                <a:gd name="connsiteY1" fmla="*/ 207169 h 1143000"/>
                <a:gd name="connsiteX2" fmla="*/ 0 w 347663"/>
                <a:gd name="connsiteY2" fmla="*/ 0 h 1143000"/>
                <a:gd name="connsiteX3" fmla="*/ 207169 w 347663"/>
                <a:gd name="connsiteY3" fmla="*/ 28575 h 1143000"/>
                <a:gd name="connsiteX4" fmla="*/ 200025 w 347663"/>
                <a:gd name="connsiteY4" fmla="*/ 238125 h 1143000"/>
                <a:gd name="connsiteX5" fmla="*/ 216694 w 347663"/>
                <a:gd name="connsiteY5" fmla="*/ 338137 h 1143000"/>
                <a:gd name="connsiteX6" fmla="*/ 280988 w 347663"/>
                <a:gd name="connsiteY6" fmla="*/ 733425 h 1143000"/>
                <a:gd name="connsiteX7" fmla="*/ 347663 w 347663"/>
                <a:gd name="connsiteY7" fmla="*/ 1143000 h 1143000"/>
                <a:gd name="connsiteX8" fmla="*/ 166688 w 347663"/>
                <a:gd name="connsiteY8" fmla="*/ 1140619 h 1143000"/>
                <a:gd name="connsiteX9" fmla="*/ 128588 w 347663"/>
                <a:gd name="connsiteY9" fmla="*/ 919162 h 1143000"/>
                <a:gd name="connsiteX10" fmla="*/ 97631 w 347663"/>
                <a:gd name="connsiteY10" fmla="*/ 747712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1143000">
                  <a:moveTo>
                    <a:pt x="97631" y="747712"/>
                  </a:moveTo>
                  <a:lnTo>
                    <a:pt x="0" y="207169"/>
                  </a:lnTo>
                  <a:lnTo>
                    <a:pt x="0" y="0"/>
                  </a:lnTo>
                  <a:lnTo>
                    <a:pt x="207169" y="28575"/>
                  </a:lnTo>
                  <a:lnTo>
                    <a:pt x="200025" y="238125"/>
                  </a:lnTo>
                  <a:lnTo>
                    <a:pt x="216694" y="338137"/>
                  </a:lnTo>
                  <a:lnTo>
                    <a:pt x="280988" y="733425"/>
                  </a:lnTo>
                  <a:lnTo>
                    <a:pt x="347663" y="1143000"/>
                  </a:lnTo>
                  <a:lnTo>
                    <a:pt x="166688" y="1140619"/>
                  </a:lnTo>
                  <a:lnTo>
                    <a:pt x="128588" y="919162"/>
                  </a:lnTo>
                  <a:lnTo>
                    <a:pt x="97631" y="747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3">
              <a:extLst>
                <a:ext uri="{FF2B5EF4-FFF2-40B4-BE49-F238E27FC236}">
                  <a16:creationId xmlns:a16="http://schemas.microsoft.com/office/drawing/2014/main" id="{9E4776A2-FEB1-4FEC-B5E5-A0A07C7A2CF1}"/>
                </a:ext>
              </a:extLst>
            </p:cNvPr>
            <p:cNvSpPr/>
            <p:nvPr/>
          </p:nvSpPr>
          <p:spPr>
            <a:xfrm rot="5400000">
              <a:off x="3658394" y="2555082"/>
              <a:ext cx="365125" cy="1138237"/>
            </a:xfrm>
            <a:custGeom>
              <a:avLst/>
              <a:gdLst>
                <a:gd name="connsiteX0" fmla="*/ 83344 w 364331"/>
                <a:gd name="connsiteY0" fmla="*/ 471487 h 1138237"/>
                <a:gd name="connsiteX1" fmla="*/ 0 w 364331"/>
                <a:gd name="connsiteY1" fmla="*/ 23812 h 1138237"/>
                <a:gd name="connsiteX2" fmla="*/ 264319 w 364331"/>
                <a:gd name="connsiteY2" fmla="*/ 0 h 1138237"/>
                <a:gd name="connsiteX3" fmla="*/ 242887 w 364331"/>
                <a:gd name="connsiteY3" fmla="*/ 42862 h 1138237"/>
                <a:gd name="connsiteX4" fmla="*/ 230981 w 364331"/>
                <a:gd name="connsiteY4" fmla="*/ 69056 h 1138237"/>
                <a:gd name="connsiteX5" fmla="*/ 221456 w 364331"/>
                <a:gd name="connsiteY5" fmla="*/ 128587 h 1138237"/>
                <a:gd name="connsiteX6" fmla="*/ 216694 w 364331"/>
                <a:gd name="connsiteY6" fmla="*/ 226218 h 1138237"/>
                <a:gd name="connsiteX7" fmla="*/ 216694 w 364331"/>
                <a:gd name="connsiteY7" fmla="*/ 276225 h 1138237"/>
                <a:gd name="connsiteX8" fmla="*/ 242887 w 364331"/>
                <a:gd name="connsiteY8" fmla="*/ 431006 h 1138237"/>
                <a:gd name="connsiteX9" fmla="*/ 288131 w 364331"/>
                <a:gd name="connsiteY9" fmla="*/ 685800 h 1138237"/>
                <a:gd name="connsiteX10" fmla="*/ 364331 w 364331"/>
                <a:gd name="connsiteY10" fmla="*/ 1138237 h 1138237"/>
                <a:gd name="connsiteX11" fmla="*/ 164306 w 364331"/>
                <a:gd name="connsiteY11" fmla="*/ 1131093 h 1138237"/>
                <a:gd name="connsiteX12" fmla="*/ 169069 w 364331"/>
                <a:gd name="connsiteY12" fmla="*/ 940593 h 1138237"/>
                <a:gd name="connsiteX13" fmla="*/ 164306 w 364331"/>
                <a:gd name="connsiteY13" fmla="*/ 912018 h 1138237"/>
                <a:gd name="connsiteX14" fmla="*/ 128587 w 364331"/>
                <a:gd name="connsiteY14" fmla="*/ 716756 h 1138237"/>
                <a:gd name="connsiteX15" fmla="*/ 83344 w 364331"/>
                <a:gd name="connsiteY15" fmla="*/ 471487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138237">
                  <a:moveTo>
                    <a:pt x="83344" y="471487"/>
                  </a:moveTo>
                  <a:lnTo>
                    <a:pt x="0" y="23812"/>
                  </a:lnTo>
                  <a:lnTo>
                    <a:pt x="264319" y="0"/>
                  </a:lnTo>
                  <a:lnTo>
                    <a:pt x="242887" y="42862"/>
                  </a:lnTo>
                  <a:lnTo>
                    <a:pt x="230981" y="69056"/>
                  </a:lnTo>
                  <a:lnTo>
                    <a:pt x="221456" y="128587"/>
                  </a:lnTo>
                  <a:lnTo>
                    <a:pt x="216694" y="226218"/>
                  </a:lnTo>
                  <a:lnTo>
                    <a:pt x="216694" y="276225"/>
                  </a:lnTo>
                  <a:lnTo>
                    <a:pt x="242887" y="431006"/>
                  </a:lnTo>
                  <a:lnTo>
                    <a:pt x="288131" y="685800"/>
                  </a:lnTo>
                  <a:lnTo>
                    <a:pt x="364331" y="1138237"/>
                  </a:lnTo>
                  <a:lnTo>
                    <a:pt x="164306" y="1131093"/>
                  </a:lnTo>
                  <a:lnTo>
                    <a:pt x="169069" y="940593"/>
                  </a:lnTo>
                  <a:lnTo>
                    <a:pt x="164306" y="912018"/>
                  </a:lnTo>
                  <a:lnTo>
                    <a:pt x="128587" y="716756"/>
                  </a:lnTo>
                  <a:lnTo>
                    <a:pt x="83344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4">
              <a:extLst>
                <a:ext uri="{FF2B5EF4-FFF2-40B4-BE49-F238E27FC236}">
                  <a16:creationId xmlns:a16="http://schemas.microsoft.com/office/drawing/2014/main" id="{C769ED3C-80E0-4332-9B05-AF7434AE5767}"/>
                </a:ext>
              </a:extLst>
            </p:cNvPr>
            <p:cNvSpPr/>
            <p:nvPr/>
          </p:nvSpPr>
          <p:spPr>
            <a:xfrm rot="5400000">
              <a:off x="4784725" y="2171701"/>
              <a:ext cx="1489075" cy="438150"/>
            </a:xfrm>
            <a:custGeom>
              <a:avLst/>
              <a:gdLst>
                <a:gd name="connsiteX0" fmla="*/ 1171575 w 1488281"/>
                <a:gd name="connsiteY0" fmla="*/ 7144 h 438150"/>
                <a:gd name="connsiteX1" fmla="*/ 838200 w 1488281"/>
                <a:gd name="connsiteY1" fmla="*/ 26194 h 438150"/>
                <a:gd name="connsiteX2" fmla="*/ 716756 w 1488281"/>
                <a:gd name="connsiteY2" fmla="*/ 45244 h 438150"/>
                <a:gd name="connsiteX3" fmla="*/ 507206 w 1488281"/>
                <a:gd name="connsiteY3" fmla="*/ 57150 h 438150"/>
                <a:gd name="connsiteX4" fmla="*/ 278606 w 1488281"/>
                <a:gd name="connsiteY4" fmla="*/ 69056 h 438150"/>
                <a:gd name="connsiteX5" fmla="*/ 114300 w 1488281"/>
                <a:gd name="connsiteY5" fmla="*/ 138113 h 438150"/>
                <a:gd name="connsiteX6" fmla="*/ 104775 w 1488281"/>
                <a:gd name="connsiteY6" fmla="*/ 185738 h 438150"/>
                <a:gd name="connsiteX7" fmla="*/ 83344 w 1488281"/>
                <a:gd name="connsiteY7" fmla="*/ 252413 h 438150"/>
                <a:gd name="connsiteX8" fmla="*/ 54769 w 1488281"/>
                <a:gd name="connsiteY8" fmla="*/ 314325 h 438150"/>
                <a:gd name="connsiteX9" fmla="*/ 21431 w 1488281"/>
                <a:gd name="connsiteY9" fmla="*/ 369094 h 438150"/>
                <a:gd name="connsiteX10" fmla="*/ 4762 w 1488281"/>
                <a:gd name="connsiteY10" fmla="*/ 400050 h 438150"/>
                <a:gd name="connsiteX11" fmla="*/ 0 w 1488281"/>
                <a:gd name="connsiteY11" fmla="*/ 419100 h 438150"/>
                <a:gd name="connsiteX12" fmla="*/ 0 w 1488281"/>
                <a:gd name="connsiteY12" fmla="*/ 428625 h 438150"/>
                <a:gd name="connsiteX13" fmla="*/ 7144 w 1488281"/>
                <a:gd name="connsiteY13" fmla="*/ 438150 h 438150"/>
                <a:gd name="connsiteX14" fmla="*/ 23812 w 1488281"/>
                <a:gd name="connsiteY14" fmla="*/ 438150 h 438150"/>
                <a:gd name="connsiteX15" fmla="*/ 52387 w 1488281"/>
                <a:gd name="connsiteY15" fmla="*/ 426244 h 438150"/>
                <a:gd name="connsiteX16" fmla="*/ 76200 w 1488281"/>
                <a:gd name="connsiteY16" fmla="*/ 404813 h 438150"/>
                <a:gd name="connsiteX17" fmla="*/ 111919 w 1488281"/>
                <a:gd name="connsiteY17" fmla="*/ 371475 h 438150"/>
                <a:gd name="connsiteX18" fmla="*/ 157162 w 1488281"/>
                <a:gd name="connsiteY18" fmla="*/ 333375 h 438150"/>
                <a:gd name="connsiteX19" fmla="*/ 202406 w 1488281"/>
                <a:gd name="connsiteY19" fmla="*/ 302419 h 438150"/>
                <a:gd name="connsiteX20" fmla="*/ 259556 w 1488281"/>
                <a:gd name="connsiteY20" fmla="*/ 278606 h 438150"/>
                <a:gd name="connsiteX21" fmla="*/ 307181 w 1488281"/>
                <a:gd name="connsiteY21" fmla="*/ 271463 h 438150"/>
                <a:gd name="connsiteX22" fmla="*/ 466725 w 1488281"/>
                <a:gd name="connsiteY22" fmla="*/ 271463 h 438150"/>
                <a:gd name="connsiteX23" fmla="*/ 788194 w 1488281"/>
                <a:gd name="connsiteY23" fmla="*/ 271463 h 438150"/>
                <a:gd name="connsiteX24" fmla="*/ 1126331 w 1488281"/>
                <a:gd name="connsiteY24" fmla="*/ 269081 h 438150"/>
                <a:gd name="connsiteX25" fmla="*/ 1197769 w 1488281"/>
                <a:gd name="connsiteY25" fmla="*/ 264319 h 438150"/>
                <a:gd name="connsiteX26" fmla="*/ 1250156 w 1488281"/>
                <a:gd name="connsiteY26" fmla="*/ 257175 h 438150"/>
                <a:gd name="connsiteX27" fmla="*/ 1290637 w 1488281"/>
                <a:gd name="connsiteY27" fmla="*/ 252413 h 438150"/>
                <a:gd name="connsiteX28" fmla="*/ 1347787 w 1488281"/>
                <a:gd name="connsiteY28" fmla="*/ 235744 h 438150"/>
                <a:gd name="connsiteX29" fmla="*/ 1395412 w 1488281"/>
                <a:gd name="connsiteY29" fmla="*/ 216694 h 438150"/>
                <a:gd name="connsiteX30" fmla="*/ 1433512 w 1488281"/>
                <a:gd name="connsiteY30" fmla="*/ 192881 h 438150"/>
                <a:gd name="connsiteX31" fmla="*/ 1454944 w 1488281"/>
                <a:gd name="connsiteY31" fmla="*/ 173831 h 438150"/>
                <a:gd name="connsiteX32" fmla="*/ 1471612 w 1488281"/>
                <a:gd name="connsiteY32" fmla="*/ 147638 h 438150"/>
                <a:gd name="connsiteX33" fmla="*/ 1481137 w 1488281"/>
                <a:gd name="connsiteY33" fmla="*/ 116681 h 438150"/>
                <a:gd name="connsiteX34" fmla="*/ 1488281 w 1488281"/>
                <a:gd name="connsiteY34" fmla="*/ 83344 h 438150"/>
                <a:gd name="connsiteX35" fmla="*/ 1488281 w 1488281"/>
                <a:gd name="connsiteY35" fmla="*/ 71438 h 438150"/>
                <a:gd name="connsiteX36" fmla="*/ 1471612 w 1488281"/>
                <a:gd name="connsiteY36" fmla="*/ 50006 h 438150"/>
                <a:gd name="connsiteX37" fmla="*/ 1288256 w 1488281"/>
                <a:gd name="connsiteY37" fmla="*/ 0 h 438150"/>
                <a:gd name="connsiteX38" fmla="*/ 1171575 w 1488281"/>
                <a:gd name="connsiteY38" fmla="*/ 71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8281" h="438150">
                  <a:moveTo>
                    <a:pt x="1171575" y="7144"/>
                  </a:moveTo>
                  <a:lnTo>
                    <a:pt x="838200" y="26194"/>
                  </a:lnTo>
                  <a:lnTo>
                    <a:pt x="716756" y="45244"/>
                  </a:lnTo>
                  <a:lnTo>
                    <a:pt x="507206" y="57150"/>
                  </a:lnTo>
                  <a:lnTo>
                    <a:pt x="278606" y="69056"/>
                  </a:lnTo>
                  <a:lnTo>
                    <a:pt x="114300" y="138113"/>
                  </a:lnTo>
                  <a:lnTo>
                    <a:pt x="104775" y="185738"/>
                  </a:lnTo>
                  <a:lnTo>
                    <a:pt x="83344" y="252413"/>
                  </a:lnTo>
                  <a:lnTo>
                    <a:pt x="54769" y="314325"/>
                  </a:lnTo>
                  <a:lnTo>
                    <a:pt x="21431" y="369094"/>
                  </a:lnTo>
                  <a:lnTo>
                    <a:pt x="4762" y="400050"/>
                  </a:lnTo>
                  <a:lnTo>
                    <a:pt x="0" y="419100"/>
                  </a:lnTo>
                  <a:lnTo>
                    <a:pt x="0" y="428625"/>
                  </a:lnTo>
                  <a:lnTo>
                    <a:pt x="7144" y="438150"/>
                  </a:lnTo>
                  <a:lnTo>
                    <a:pt x="23812" y="438150"/>
                  </a:lnTo>
                  <a:lnTo>
                    <a:pt x="52387" y="426244"/>
                  </a:lnTo>
                  <a:lnTo>
                    <a:pt x="76200" y="404813"/>
                  </a:lnTo>
                  <a:lnTo>
                    <a:pt x="111919" y="371475"/>
                  </a:lnTo>
                  <a:lnTo>
                    <a:pt x="157162" y="333375"/>
                  </a:lnTo>
                  <a:lnTo>
                    <a:pt x="202406" y="302419"/>
                  </a:lnTo>
                  <a:lnTo>
                    <a:pt x="259556" y="278606"/>
                  </a:lnTo>
                  <a:lnTo>
                    <a:pt x="307181" y="271463"/>
                  </a:lnTo>
                  <a:lnTo>
                    <a:pt x="466725" y="271463"/>
                  </a:lnTo>
                  <a:lnTo>
                    <a:pt x="788194" y="271463"/>
                  </a:lnTo>
                  <a:lnTo>
                    <a:pt x="1126331" y="269081"/>
                  </a:lnTo>
                  <a:lnTo>
                    <a:pt x="1197769" y="264319"/>
                  </a:lnTo>
                  <a:lnTo>
                    <a:pt x="1250156" y="257175"/>
                  </a:lnTo>
                  <a:lnTo>
                    <a:pt x="1290637" y="252413"/>
                  </a:lnTo>
                  <a:lnTo>
                    <a:pt x="1347787" y="235744"/>
                  </a:lnTo>
                  <a:lnTo>
                    <a:pt x="1395412" y="216694"/>
                  </a:lnTo>
                  <a:lnTo>
                    <a:pt x="1433512" y="192881"/>
                  </a:lnTo>
                  <a:lnTo>
                    <a:pt x="1454944" y="173831"/>
                  </a:lnTo>
                  <a:lnTo>
                    <a:pt x="1471612" y="147638"/>
                  </a:lnTo>
                  <a:lnTo>
                    <a:pt x="1481137" y="116681"/>
                  </a:lnTo>
                  <a:lnTo>
                    <a:pt x="1488281" y="83344"/>
                  </a:lnTo>
                  <a:lnTo>
                    <a:pt x="1488281" y="71438"/>
                  </a:lnTo>
                  <a:lnTo>
                    <a:pt x="1471612" y="50006"/>
                  </a:lnTo>
                  <a:lnTo>
                    <a:pt x="1288256" y="0"/>
                  </a:lnTo>
                  <a:lnTo>
                    <a:pt x="1171575" y="7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5">
              <a:extLst>
                <a:ext uri="{FF2B5EF4-FFF2-40B4-BE49-F238E27FC236}">
                  <a16:creationId xmlns:a16="http://schemas.microsoft.com/office/drawing/2014/main" id="{B233ED07-4578-4084-8860-FA3BA55F5955}"/>
                </a:ext>
              </a:extLst>
            </p:cNvPr>
            <p:cNvSpPr/>
            <p:nvPr/>
          </p:nvSpPr>
          <p:spPr>
            <a:xfrm rot="5400000">
              <a:off x="4057651" y="3008312"/>
              <a:ext cx="4508500" cy="1679575"/>
            </a:xfrm>
            <a:custGeom>
              <a:avLst/>
              <a:gdLst>
                <a:gd name="connsiteX0" fmla="*/ 1982419 w 4509820"/>
                <a:gd name="connsiteY0" fmla="*/ 135332 h 1678839"/>
                <a:gd name="connsiteX1" fmla="*/ 1503273 w 4509820"/>
                <a:gd name="connsiteY1" fmla="*/ 135332 h 1678839"/>
                <a:gd name="connsiteX2" fmla="*/ 1020470 w 4509820"/>
                <a:gd name="connsiteY2" fmla="*/ 124359 h 1678839"/>
                <a:gd name="connsiteX3" fmla="*/ 727862 w 4509820"/>
                <a:gd name="connsiteY3" fmla="*/ 113386 h 1678839"/>
                <a:gd name="connsiteX4" fmla="*/ 523036 w 4509820"/>
                <a:gd name="connsiteY4" fmla="*/ 98756 h 1678839"/>
                <a:gd name="connsiteX5" fmla="*/ 391363 w 4509820"/>
                <a:gd name="connsiteY5" fmla="*/ 87783 h 1678839"/>
                <a:gd name="connsiteX6" fmla="*/ 351129 w 4509820"/>
                <a:gd name="connsiteY6" fmla="*/ 76810 h 1678839"/>
                <a:gd name="connsiteX7" fmla="*/ 336499 w 4509820"/>
                <a:gd name="connsiteY7" fmla="*/ 69495 h 1678839"/>
                <a:gd name="connsiteX8" fmla="*/ 314553 w 4509820"/>
                <a:gd name="connsiteY8" fmla="*/ 51207 h 1678839"/>
                <a:gd name="connsiteX9" fmla="*/ 292608 w 4509820"/>
                <a:gd name="connsiteY9" fmla="*/ 25604 h 1678839"/>
                <a:gd name="connsiteX10" fmla="*/ 281635 w 4509820"/>
                <a:gd name="connsiteY10" fmla="*/ 7316 h 1678839"/>
                <a:gd name="connsiteX11" fmla="*/ 259689 w 4509820"/>
                <a:gd name="connsiteY11" fmla="*/ 0 h 1678839"/>
                <a:gd name="connsiteX12" fmla="*/ 248716 w 4509820"/>
                <a:gd name="connsiteY12" fmla="*/ 0 h 1678839"/>
                <a:gd name="connsiteX13" fmla="*/ 226771 w 4509820"/>
                <a:gd name="connsiteY13" fmla="*/ 7316 h 1678839"/>
                <a:gd name="connsiteX14" fmla="*/ 201168 w 4509820"/>
                <a:gd name="connsiteY14" fmla="*/ 40234 h 1678839"/>
                <a:gd name="connsiteX15" fmla="*/ 113385 w 4509820"/>
                <a:gd name="connsiteY15" fmla="*/ 157277 h 1678839"/>
                <a:gd name="connsiteX16" fmla="*/ 21945 w 4509820"/>
                <a:gd name="connsiteY16" fmla="*/ 307239 h 1678839"/>
                <a:gd name="connsiteX17" fmla="*/ 0 w 4509820"/>
                <a:gd name="connsiteY17" fmla="*/ 343815 h 1678839"/>
                <a:gd name="connsiteX18" fmla="*/ 0 w 4509820"/>
                <a:gd name="connsiteY18" fmla="*/ 373076 h 1678839"/>
                <a:gd name="connsiteX19" fmla="*/ 7315 w 4509820"/>
                <a:gd name="connsiteY19" fmla="*/ 416967 h 1678839"/>
                <a:gd name="connsiteX20" fmla="*/ 21945 w 4509820"/>
                <a:gd name="connsiteY20" fmla="*/ 464516 h 1678839"/>
                <a:gd name="connsiteX21" fmla="*/ 36576 w 4509820"/>
                <a:gd name="connsiteY21" fmla="*/ 497434 h 1678839"/>
                <a:gd name="connsiteX22" fmla="*/ 43891 w 4509820"/>
                <a:gd name="connsiteY22" fmla="*/ 519380 h 1678839"/>
                <a:gd name="connsiteX23" fmla="*/ 73152 w 4509820"/>
                <a:gd name="connsiteY23" fmla="*/ 716890 h 1678839"/>
                <a:gd name="connsiteX24" fmla="*/ 142646 w 4509820"/>
                <a:gd name="connsiteY24" fmla="*/ 1163117 h 1678839"/>
                <a:gd name="connsiteX25" fmla="*/ 164592 w 4509820"/>
                <a:gd name="connsiteY25" fmla="*/ 1320394 h 1678839"/>
                <a:gd name="connsiteX26" fmla="*/ 175564 w 4509820"/>
                <a:gd name="connsiteY26" fmla="*/ 1389888 h 1678839"/>
                <a:gd name="connsiteX27" fmla="*/ 175564 w 4509820"/>
                <a:gd name="connsiteY27" fmla="*/ 1437437 h 1678839"/>
                <a:gd name="connsiteX28" fmla="*/ 171907 w 4509820"/>
                <a:gd name="connsiteY28" fmla="*/ 1495959 h 1678839"/>
                <a:gd name="connsiteX29" fmla="*/ 168249 w 4509820"/>
                <a:gd name="connsiteY29" fmla="*/ 1539850 h 1678839"/>
                <a:gd name="connsiteX30" fmla="*/ 149961 w 4509820"/>
                <a:gd name="connsiteY30" fmla="*/ 1620317 h 1678839"/>
                <a:gd name="connsiteX31" fmla="*/ 131673 w 4509820"/>
                <a:gd name="connsiteY31" fmla="*/ 1678839 h 1678839"/>
                <a:gd name="connsiteX32" fmla="*/ 362102 w 4509820"/>
                <a:gd name="connsiteY32" fmla="*/ 1543508 h 1678839"/>
                <a:gd name="connsiteX33" fmla="*/ 325526 w 4509820"/>
                <a:gd name="connsiteY33" fmla="*/ 1247242 h 1678839"/>
                <a:gd name="connsiteX34" fmla="*/ 281635 w 4509820"/>
                <a:gd name="connsiteY34" fmla="*/ 903428 h 1678839"/>
                <a:gd name="connsiteX35" fmla="*/ 219456 w 4509820"/>
                <a:gd name="connsiteY35" fmla="*/ 464516 h 1678839"/>
                <a:gd name="connsiteX36" fmla="*/ 219456 w 4509820"/>
                <a:gd name="connsiteY36" fmla="*/ 438912 h 1678839"/>
                <a:gd name="connsiteX37" fmla="*/ 230428 w 4509820"/>
                <a:gd name="connsiteY37" fmla="*/ 413309 h 1678839"/>
                <a:gd name="connsiteX38" fmla="*/ 237744 w 4509820"/>
                <a:gd name="connsiteY38" fmla="*/ 402336 h 1678839"/>
                <a:gd name="connsiteX39" fmla="*/ 256032 w 4509820"/>
                <a:gd name="connsiteY39" fmla="*/ 391364 h 1678839"/>
                <a:gd name="connsiteX40" fmla="*/ 288950 w 4509820"/>
                <a:gd name="connsiteY40" fmla="*/ 380391 h 1678839"/>
                <a:gd name="connsiteX41" fmla="*/ 354787 w 4509820"/>
                <a:gd name="connsiteY41" fmla="*/ 376733 h 1678839"/>
                <a:gd name="connsiteX42" fmla="*/ 607161 w 4509820"/>
                <a:gd name="connsiteY42" fmla="*/ 376733 h 1678839"/>
                <a:gd name="connsiteX43" fmla="*/ 1133856 w 4509820"/>
                <a:gd name="connsiteY43" fmla="*/ 376733 h 1678839"/>
                <a:gd name="connsiteX44" fmla="*/ 1203350 w 4509820"/>
                <a:gd name="connsiteY44" fmla="*/ 376733 h 1678839"/>
                <a:gd name="connsiteX45" fmla="*/ 1386230 w 4509820"/>
                <a:gd name="connsiteY45" fmla="*/ 354788 h 1678839"/>
                <a:gd name="connsiteX46" fmla="*/ 1638604 w 4509820"/>
                <a:gd name="connsiteY46" fmla="*/ 351130 h 1678839"/>
                <a:gd name="connsiteX47" fmla="*/ 2161641 w 4509820"/>
                <a:gd name="connsiteY47" fmla="*/ 354788 h 1678839"/>
                <a:gd name="connsiteX48" fmla="*/ 2684678 w 4509820"/>
                <a:gd name="connsiteY48" fmla="*/ 354788 h 1678839"/>
                <a:gd name="connsiteX49" fmla="*/ 3171139 w 4509820"/>
                <a:gd name="connsiteY49" fmla="*/ 354788 h 1678839"/>
                <a:gd name="connsiteX50" fmla="*/ 3734409 w 4509820"/>
                <a:gd name="connsiteY50" fmla="*/ 354788 h 1678839"/>
                <a:gd name="connsiteX51" fmla="*/ 3895344 w 4509820"/>
                <a:gd name="connsiteY51" fmla="*/ 358445 h 1678839"/>
                <a:gd name="connsiteX52" fmla="*/ 3920947 w 4509820"/>
                <a:gd name="connsiteY52" fmla="*/ 362103 h 1678839"/>
                <a:gd name="connsiteX53" fmla="*/ 3950208 w 4509820"/>
                <a:gd name="connsiteY53" fmla="*/ 369418 h 1678839"/>
                <a:gd name="connsiteX54" fmla="*/ 4392777 w 4509820"/>
                <a:gd name="connsiteY54" fmla="*/ 398679 h 1678839"/>
                <a:gd name="connsiteX55" fmla="*/ 4425696 w 4509820"/>
                <a:gd name="connsiteY55" fmla="*/ 387706 h 1678839"/>
                <a:gd name="connsiteX56" fmla="*/ 4458614 w 4509820"/>
                <a:gd name="connsiteY56" fmla="*/ 369418 h 1678839"/>
                <a:gd name="connsiteX57" fmla="*/ 4480560 w 4509820"/>
                <a:gd name="connsiteY57" fmla="*/ 351130 h 1678839"/>
                <a:gd name="connsiteX58" fmla="*/ 4502505 w 4509820"/>
                <a:gd name="connsiteY58" fmla="*/ 318212 h 1678839"/>
                <a:gd name="connsiteX59" fmla="*/ 4509820 w 4509820"/>
                <a:gd name="connsiteY59" fmla="*/ 296266 h 1678839"/>
                <a:gd name="connsiteX60" fmla="*/ 4509820 w 4509820"/>
                <a:gd name="connsiteY60" fmla="*/ 270663 h 1678839"/>
                <a:gd name="connsiteX61" fmla="*/ 4495190 w 4509820"/>
                <a:gd name="connsiteY61" fmla="*/ 241402 h 1678839"/>
                <a:gd name="connsiteX62" fmla="*/ 4451299 w 4509820"/>
                <a:gd name="connsiteY62" fmla="*/ 208484 h 1678839"/>
                <a:gd name="connsiteX63" fmla="*/ 4385462 w 4509820"/>
                <a:gd name="connsiteY63" fmla="*/ 171908 h 1678839"/>
                <a:gd name="connsiteX64" fmla="*/ 4290364 w 4509820"/>
                <a:gd name="connsiteY64" fmla="*/ 138989 h 1678839"/>
                <a:gd name="connsiteX65" fmla="*/ 4195267 w 4509820"/>
                <a:gd name="connsiteY65" fmla="*/ 109728 h 1678839"/>
                <a:gd name="connsiteX66" fmla="*/ 4122115 w 4509820"/>
                <a:gd name="connsiteY66" fmla="*/ 91440 h 1678839"/>
                <a:gd name="connsiteX67" fmla="*/ 4012387 w 4509820"/>
                <a:gd name="connsiteY67" fmla="*/ 69495 h 1678839"/>
                <a:gd name="connsiteX68" fmla="*/ 3920947 w 4509820"/>
                <a:gd name="connsiteY68" fmla="*/ 62180 h 1678839"/>
                <a:gd name="connsiteX69" fmla="*/ 3723436 w 4509820"/>
                <a:gd name="connsiteY69" fmla="*/ 73152 h 1678839"/>
                <a:gd name="connsiteX70" fmla="*/ 3299155 w 4509820"/>
                <a:gd name="connsiteY70" fmla="*/ 91440 h 1678839"/>
                <a:gd name="connsiteX71" fmla="*/ 2874873 w 4509820"/>
                <a:gd name="connsiteY71" fmla="*/ 113386 h 1678839"/>
                <a:gd name="connsiteX72" fmla="*/ 2534716 w 4509820"/>
                <a:gd name="connsiteY72" fmla="*/ 128016 h 1678839"/>
                <a:gd name="connsiteX73" fmla="*/ 2238451 w 4509820"/>
                <a:gd name="connsiteY73" fmla="*/ 135332 h 1678839"/>
                <a:gd name="connsiteX74" fmla="*/ 1982419 w 4509820"/>
                <a:gd name="connsiteY74" fmla="*/ 135332 h 167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509820" h="1678839">
                  <a:moveTo>
                    <a:pt x="1982419" y="135332"/>
                  </a:moveTo>
                  <a:lnTo>
                    <a:pt x="1503273" y="135332"/>
                  </a:lnTo>
                  <a:lnTo>
                    <a:pt x="1020470" y="124359"/>
                  </a:lnTo>
                  <a:lnTo>
                    <a:pt x="727862" y="113386"/>
                  </a:lnTo>
                  <a:lnTo>
                    <a:pt x="523036" y="98756"/>
                  </a:lnTo>
                  <a:lnTo>
                    <a:pt x="391363" y="87783"/>
                  </a:lnTo>
                  <a:lnTo>
                    <a:pt x="351129" y="76810"/>
                  </a:lnTo>
                  <a:lnTo>
                    <a:pt x="336499" y="69495"/>
                  </a:lnTo>
                  <a:lnTo>
                    <a:pt x="314553" y="51207"/>
                  </a:lnTo>
                  <a:lnTo>
                    <a:pt x="292608" y="25604"/>
                  </a:lnTo>
                  <a:lnTo>
                    <a:pt x="281635" y="7316"/>
                  </a:lnTo>
                  <a:lnTo>
                    <a:pt x="259689" y="0"/>
                  </a:lnTo>
                  <a:lnTo>
                    <a:pt x="248716" y="0"/>
                  </a:lnTo>
                  <a:lnTo>
                    <a:pt x="226771" y="7316"/>
                  </a:lnTo>
                  <a:lnTo>
                    <a:pt x="201168" y="40234"/>
                  </a:lnTo>
                  <a:lnTo>
                    <a:pt x="113385" y="157277"/>
                  </a:lnTo>
                  <a:lnTo>
                    <a:pt x="21945" y="307239"/>
                  </a:lnTo>
                  <a:lnTo>
                    <a:pt x="0" y="343815"/>
                  </a:lnTo>
                  <a:lnTo>
                    <a:pt x="0" y="373076"/>
                  </a:lnTo>
                  <a:lnTo>
                    <a:pt x="7315" y="416967"/>
                  </a:lnTo>
                  <a:lnTo>
                    <a:pt x="21945" y="464516"/>
                  </a:lnTo>
                  <a:lnTo>
                    <a:pt x="36576" y="497434"/>
                  </a:lnTo>
                  <a:lnTo>
                    <a:pt x="43891" y="519380"/>
                  </a:lnTo>
                  <a:lnTo>
                    <a:pt x="73152" y="716890"/>
                  </a:lnTo>
                  <a:lnTo>
                    <a:pt x="142646" y="1163117"/>
                  </a:lnTo>
                  <a:lnTo>
                    <a:pt x="164592" y="1320394"/>
                  </a:lnTo>
                  <a:lnTo>
                    <a:pt x="175564" y="1389888"/>
                  </a:lnTo>
                  <a:lnTo>
                    <a:pt x="175564" y="1437437"/>
                  </a:lnTo>
                  <a:lnTo>
                    <a:pt x="171907" y="1495959"/>
                  </a:lnTo>
                  <a:lnTo>
                    <a:pt x="168249" y="1539850"/>
                  </a:lnTo>
                  <a:lnTo>
                    <a:pt x="149961" y="1620317"/>
                  </a:lnTo>
                  <a:lnTo>
                    <a:pt x="131673" y="1678839"/>
                  </a:lnTo>
                  <a:lnTo>
                    <a:pt x="362102" y="1543508"/>
                  </a:lnTo>
                  <a:lnTo>
                    <a:pt x="325526" y="1247242"/>
                  </a:lnTo>
                  <a:lnTo>
                    <a:pt x="281635" y="903428"/>
                  </a:lnTo>
                  <a:lnTo>
                    <a:pt x="219456" y="464516"/>
                  </a:lnTo>
                  <a:lnTo>
                    <a:pt x="219456" y="438912"/>
                  </a:lnTo>
                  <a:lnTo>
                    <a:pt x="230428" y="413309"/>
                  </a:lnTo>
                  <a:lnTo>
                    <a:pt x="237744" y="402336"/>
                  </a:lnTo>
                  <a:lnTo>
                    <a:pt x="256032" y="391364"/>
                  </a:lnTo>
                  <a:lnTo>
                    <a:pt x="288950" y="380391"/>
                  </a:lnTo>
                  <a:lnTo>
                    <a:pt x="354787" y="376733"/>
                  </a:lnTo>
                  <a:lnTo>
                    <a:pt x="607161" y="376733"/>
                  </a:lnTo>
                  <a:lnTo>
                    <a:pt x="1133856" y="376733"/>
                  </a:lnTo>
                  <a:lnTo>
                    <a:pt x="1203350" y="376733"/>
                  </a:lnTo>
                  <a:lnTo>
                    <a:pt x="1386230" y="354788"/>
                  </a:lnTo>
                  <a:lnTo>
                    <a:pt x="1638604" y="351130"/>
                  </a:lnTo>
                  <a:lnTo>
                    <a:pt x="2161641" y="354788"/>
                  </a:lnTo>
                  <a:lnTo>
                    <a:pt x="2684678" y="354788"/>
                  </a:lnTo>
                  <a:lnTo>
                    <a:pt x="3171139" y="354788"/>
                  </a:lnTo>
                  <a:lnTo>
                    <a:pt x="3734409" y="354788"/>
                  </a:lnTo>
                  <a:lnTo>
                    <a:pt x="3895344" y="358445"/>
                  </a:lnTo>
                  <a:lnTo>
                    <a:pt x="3920947" y="362103"/>
                  </a:lnTo>
                  <a:lnTo>
                    <a:pt x="3950208" y="369418"/>
                  </a:lnTo>
                  <a:lnTo>
                    <a:pt x="4392777" y="398679"/>
                  </a:lnTo>
                  <a:lnTo>
                    <a:pt x="4425696" y="387706"/>
                  </a:lnTo>
                  <a:lnTo>
                    <a:pt x="4458614" y="369418"/>
                  </a:lnTo>
                  <a:lnTo>
                    <a:pt x="4480560" y="351130"/>
                  </a:lnTo>
                  <a:lnTo>
                    <a:pt x="4502505" y="318212"/>
                  </a:lnTo>
                  <a:lnTo>
                    <a:pt x="4509820" y="296266"/>
                  </a:lnTo>
                  <a:lnTo>
                    <a:pt x="4509820" y="270663"/>
                  </a:lnTo>
                  <a:lnTo>
                    <a:pt x="4495190" y="241402"/>
                  </a:lnTo>
                  <a:lnTo>
                    <a:pt x="4451299" y="208484"/>
                  </a:lnTo>
                  <a:lnTo>
                    <a:pt x="4385462" y="171908"/>
                  </a:lnTo>
                  <a:lnTo>
                    <a:pt x="4290364" y="138989"/>
                  </a:lnTo>
                  <a:lnTo>
                    <a:pt x="4195267" y="109728"/>
                  </a:lnTo>
                  <a:lnTo>
                    <a:pt x="4122115" y="91440"/>
                  </a:lnTo>
                  <a:lnTo>
                    <a:pt x="4012387" y="69495"/>
                  </a:lnTo>
                  <a:lnTo>
                    <a:pt x="3920947" y="62180"/>
                  </a:lnTo>
                  <a:lnTo>
                    <a:pt x="3723436" y="73152"/>
                  </a:lnTo>
                  <a:lnTo>
                    <a:pt x="3299155" y="91440"/>
                  </a:lnTo>
                  <a:lnTo>
                    <a:pt x="2874873" y="113386"/>
                  </a:lnTo>
                  <a:lnTo>
                    <a:pt x="2534716" y="128016"/>
                  </a:lnTo>
                  <a:lnTo>
                    <a:pt x="2238451" y="135332"/>
                  </a:lnTo>
                  <a:lnTo>
                    <a:pt x="1982419" y="1353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6">
              <a:extLst>
                <a:ext uri="{FF2B5EF4-FFF2-40B4-BE49-F238E27FC236}">
                  <a16:creationId xmlns:a16="http://schemas.microsoft.com/office/drawing/2014/main" id="{1CF7944D-35D5-46C6-A4AB-2E56518A04D1}"/>
                </a:ext>
              </a:extLst>
            </p:cNvPr>
            <p:cNvSpPr/>
            <p:nvPr/>
          </p:nvSpPr>
          <p:spPr>
            <a:xfrm rot="5400000">
              <a:off x="6094413" y="5364162"/>
              <a:ext cx="685800" cy="733425"/>
            </a:xfrm>
            <a:custGeom>
              <a:avLst/>
              <a:gdLst>
                <a:gd name="connsiteX0" fmla="*/ 190500 w 685800"/>
                <a:gd name="connsiteY0" fmla="*/ 350044 h 733425"/>
                <a:gd name="connsiteX1" fmla="*/ 207168 w 685800"/>
                <a:gd name="connsiteY1" fmla="*/ 259557 h 733425"/>
                <a:gd name="connsiteX2" fmla="*/ 221456 w 685800"/>
                <a:gd name="connsiteY2" fmla="*/ 161925 h 733425"/>
                <a:gd name="connsiteX3" fmla="*/ 223837 w 685800"/>
                <a:gd name="connsiteY3" fmla="*/ 116682 h 733425"/>
                <a:gd name="connsiteX4" fmla="*/ 219075 w 685800"/>
                <a:gd name="connsiteY4" fmla="*/ 83344 h 733425"/>
                <a:gd name="connsiteX5" fmla="*/ 207168 w 685800"/>
                <a:gd name="connsiteY5" fmla="*/ 59532 h 733425"/>
                <a:gd name="connsiteX6" fmla="*/ 192881 w 685800"/>
                <a:gd name="connsiteY6" fmla="*/ 45244 h 733425"/>
                <a:gd name="connsiteX7" fmla="*/ 171450 w 685800"/>
                <a:gd name="connsiteY7" fmla="*/ 30957 h 733425"/>
                <a:gd name="connsiteX8" fmla="*/ 150018 w 685800"/>
                <a:gd name="connsiteY8" fmla="*/ 21432 h 733425"/>
                <a:gd name="connsiteX9" fmla="*/ 128587 w 685800"/>
                <a:gd name="connsiteY9" fmla="*/ 14288 h 733425"/>
                <a:gd name="connsiteX10" fmla="*/ 76200 w 685800"/>
                <a:gd name="connsiteY10" fmla="*/ 4763 h 733425"/>
                <a:gd name="connsiteX11" fmla="*/ 0 w 685800"/>
                <a:gd name="connsiteY11" fmla="*/ 2382 h 733425"/>
                <a:gd name="connsiteX12" fmla="*/ 685800 w 685800"/>
                <a:gd name="connsiteY12" fmla="*/ 0 h 733425"/>
                <a:gd name="connsiteX13" fmla="*/ 640556 w 685800"/>
                <a:gd name="connsiteY13" fmla="*/ 30957 h 733425"/>
                <a:gd name="connsiteX14" fmla="*/ 595312 w 685800"/>
                <a:gd name="connsiteY14" fmla="*/ 54769 h 733425"/>
                <a:gd name="connsiteX15" fmla="*/ 561975 w 685800"/>
                <a:gd name="connsiteY15" fmla="*/ 80963 h 733425"/>
                <a:gd name="connsiteX16" fmla="*/ 516731 w 685800"/>
                <a:gd name="connsiteY16" fmla="*/ 126207 h 733425"/>
                <a:gd name="connsiteX17" fmla="*/ 454818 w 685800"/>
                <a:gd name="connsiteY17" fmla="*/ 200025 h 733425"/>
                <a:gd name="connsiteX18" fmla="*/ 364331 w 685800"/>
                <a:gd name="connsiteY18" fmla="*/ 335757 h 733425"/>
                <a:gd name="connsiteX19" fmla="*/ 264318 w 685800"/>
                <a:gd name="connsiteY19" fmla="*/ 516732 h 733425"/>
                <a:gd name="connsiteX20" fmla="*/ 164306 w 685800"/>
                <a:gd name="connsiteY20" fmla="*/ 711994 h 733425"/>
                <a:gd name="connsiteX21" fmla="*/ 157162 w 685800"/>
                <a:gd name="connsiteY21" fmla="*/ 721519 h 733425"/>
                <a:gd name="connsiteX22" fmla="*/ 138112 w 685800"/>
                <a:gd name="connsiteY22" fmla="*/ 731044 h 733425"/>
                <a:gd name="connsiteX23" fmla="*/ 121443 w 685800"/>
                <a:gd name="connsiteY23" fmla="*/ 733425 h 733425"/>
                <a:gd name="connsiteX24" fmla="*/ 107156 w 685800"/>
                <a:gd name="connsiteY24" fmla="*/ 733425 h 733425"/>
                <a:gd name="connsiteX25" fmla="*/ 97631 w 685800"/>
                <a:gd name="connsiteY25" fmla="*/ 723900 h 733425"/>
                <a:gd name="connsiteX26" fmla="*/ 102393 w 685800"/>
                <a:gd name="connsiteY26" fmla="*/ 681038 h 733425"/>
                <a:gd name="connsiteX27" fmla="*/ 128587 w 685800"/>
                <a:gd name="connsiteY27" fmla="*/ 595313 h 733425"/>
                <a:gd name="connsiteX28" fmla="*/ 190500 w 685800"/>
                <a:gd name="connsiteY28" fmla="*/ 350044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5800" h="733425">
                  <a:moveTo>
                    <a:pt x="190500" y="350044"/>
                  </a:moveTo>
                  <a:lnTo>
                    <a:pt x="207168" y="259557"/>
                  </a:lnTo>
                  <a:lnTo>
                    <a:pt x="221456" y="161925"/>
                  </a:lnTo>
                  <a:lnTo>
                    <a:pt x="223837" y="116682"/>
                  </a:lnTo>
                  <a:lnTo>
                    <a:pt x="219075" y="83344"/>
                  </a:lnTo>
                  <a:lnTo>
                    <a:pt x="207168" y="59532"/>
                  </a:lnTo>
                  <a:lnTo>
                    <a:pt x="192881" y="45244"/>
                  </a:lnTo>
                  <a:lnTo>
                    <a:pt x="171450" y="30957"/>
                  </a:lnTo>
                  <a:lnTo>
                    <a:pt x="150018" y="21432"/>
                  </a:lnTo>
                  <a:lnTo>
                    <a:pt x="128587" y="14288"/>
                  </a:lnTo>
                  <a:lnTo>
                    <a:pt x="76200" y="4763"/>
                  </a:lnTo>
                  <a:lnTo>
                    <a:pt x="0" y="2382"/>
                  </a:lnTo>
                  <a:lnTo>
                    <a:pt x="685800" y="0"/>
                  </a:lnTo>
                  <a:lnTo>
                    <a:pt x="640556" y="30957"/>
                  </a:lnTo>
                  <a:lnTo>
                    <a:pt x="595312" y="54769"/>
                  </a:lnTo>
                  <a:lnTo>
                    <a:pt x="561975" y="80963"/>
                  </a:lnTo>
                  <a:lnTo>
                    <a:pt x="516731" y="126207"/>
                  </a:lnTo>
                  <a:lnTo>
                    <a:pt x="454818" y="200025"/>
                  </a:lnTo>
                  <a:lnTo>
                    <a:pt x="364331" y="335757"/>
                  </a:lnTo>
                  <a:lnTo>
                    <a:pt x="264318" y="516732"/>
                  </a:lnTo>
                  <a:lnTo>
                    <a:pt x="164306" y="711994"/>
                  </a:lnTo>
                  <a:lnTo>
                    <a:pt x="157162" y="721519"/>
                  </a:lnTo>
                  <a:lnTo>
                    <a:pt x="138112" y="731044"/>
                  </a:lnTo>
                  <a:lnTo>
                    <a:pt x="121443" y="733425"/>
                  </a:lnTo>
                  <a:lnTo>
                    <a:pt x="107156" y="733425"/>
                  </a:lnTo>
                  <a:lnTo>
                    <a:pt x="97631" y="723900"/>
                  </a:lnTo>
                  <a:lnTo>
                    <a:pt x="102393" y="681038"/>
                  </a:lnTo>
                  <a:lnTo>
                    <a:pt x="128587" y="595313"/>
                  </a:lnTo>
                  <a:lnTo>
                    <a:pt x="190500" y="3500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8">
              <a:extLst>
                <a:ext uri="{FF2B5EF4-FFF2-40B4-BE49-F238E27FC236}">
                  <a16:creationId xmlns:a16="http://schemas.microsoft.com/office/drawing/2014/main" id="{74E2FEA3-7471-4CA3-A541-80BAEAB8294C}"/>
                </a:ext>
              </a:extLst>
            </p:cNvPr>
            <p:cNvSpPr/>
            <p:nvPr/>
          </p:nvSpPr>
          <p:spPr>
            <a:xfrm rot="5400000">
              <a:off x="6088857" y="1743868"/>
              <a:ext cx="298450" cy="1236663"/>
            </a:xfrm>
            <a:custGeom>
              <a:avLst/>
              <a:gdLst>
                <a:gd name="connsiteX0" fmla="*/ 242888 w 297657"/>
                <a:gd name="connsiteY0" fmla="*/ 583406 h 1235869"/>
                <a:gd name="connsiteX1" fmla="*/ 214313 w 297657"/>
                <a:gd name="connsiteY1" fmla="*/ 330994 h 1235869"/>
                <a:gd name="connsiteX2" fmla="*/ 176213 w 297657"/>
                <a:gd name="connsiteY2" fmla="*/ 0 h 1235869"/>
                <a:gd name="connsiteX3" fmla="*/ 61913 w 297657"/>
                <a:gd name="connsiteY3" fmla="*/ 11906 h 1235869"/>
                <a:gd name="connsiteX4" fmla="*/ 14288 w 297657"/>
                <a:gd name="connsiteY4" fmla="*/ 100012 h 1235869"/>
                <a:gd name="connsiteX5" fmla="*/ 4763 w 297657"/>
                <a:gd name="connsiteY5" fmla="*/ 123825 h 1235869"/>
                <a:gd name="connsiteX6" fmla="*/ 0 w 297657"/>
                <a:gd name="connsiteY6" fmla="*/ 152400 h 1235869"/>
                <a:gd name="connsiteX7" fmla="*/ 2382 w 297657"/>
                <a:gd name="connsiteY7" fmla="*/ 192881 h 1235869"/>
                <a:gd name="connsiteX8" fmla="*/ 11907 w 297657"/>
                <a:gd name="connsiteY8" fmla="*/ 242887 h 1235869"/>
                <a:gd name="connsiteX9" fmla="*/ 33338 w 297657"/>
                <a:gd name="connsiteY9" fmla="*/ 335756 h 1235869"/>
                <a:gd name="connsiteX10" fmla="*/ 64294 w 297657"/>
                <a:gd name="connsiteY10" fmla="*/ 504825 h 1235869"/>
                <a:gd name="connsiteX11" fmla="*/ 83344 w 297657"/>
                <a:gd name="connsiteY11" fmla="*/ 616744 h 1235869"/>
                <a:gd name="connsiteX12" fmla="*/ 100013 w 297657"/>
                <a:gd name="connsiteY12" fmla="*/ 742950 h 1235869"/>
                <a:gd name="connsiteX13" fmla="*/ 119063 w 297657"/>
                <a:gd name="connsiteY13" fmla="*/ 892969 h 1235869"/>
                <a:gd name="connsiteX14" fmla="*/ 135732 w 297657"/>
                <a:gd name="connsiteY14" fmla="*/ 1092994 h 1235869"/>
                <a:gd name="connsiteX15" fmla="*/ 145257 w 297657"/>
                <a:gd name="connsiteY15" fmla="*/ 1235869 h 1235869"/>
                <a:gd name="connsiteX16" fmla="*/ 297657 w 297657"/>
                <a:gd name="connsiteY16" fmla="*/ 1212056 h 1235869"/>
                <a:gd name="connsiteX17" fmla="*/ 280988 w 297657"/>
                <a:gd name="connsiteY17" fmla="*/ 973931 h 1235869"/>
                <a:gd name="connsiteX18" fmla="*/ 242888 w 297657"/>
                <a:gd name="connsiteY18" fmla="*/ 583406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7" h="1235869">
                  <a:moveTo>
                    <a:pt x="242888" y="583406"/>
                  </a:moveTo>
                  <a:lnTo>
                    <a:pt x="214313" y="330994"/>
                  </a:lnTo>
                  <a:lnTo>
                    <a:pt x="176213" y="0"/>
                  </a:lnTo>
                  <a:lnTo>
                    <a:pt x="61913" y="11906"/>
                  </a:lnTo>
                  <a:lnTo>
                    <a:pt x="14288" y="100012"/>
                  </a:lnTo>
                  <a:lnTo>
                    <a:pt x="4763" y="123825"/>
                  </a:lnTo>
                  <a:lnTo>
                    <a:pt x="0" y="152400"/>
                  </a:lnTo>
                  <a:lnTo>
                    <a:pt x="2382" y="192881"/>
                  </a:lnTo>
                  <a:lnTo>
                    <a:pt x="11907" y="242887"/>
                  </a:lnTo>
                  <a:lnTo>
                    <a:pt x="33338" y="335756"/>
                  </a:lnTo>
                  <a:lnTo>
                    <a:pt x="64294" y="504825"/>
                  </a:lnTo>
                  <a:lnTo>
                    <a:pt x="83344" y="616744"/>
                  </a:lnTo>
                  <a:lnTo>
                    <a:pt x="100013" y="742950"/>
                  </a:lnTo>
                  <a:lnTo>
                    <a:pt x="119063" y="892969"/>
                  </a:lnTo>
                  <a:lnTo>
                    <a:pt x="135732" y="1092994"/>
                  </a:lnTo>
                  <a:lnTo>
                    <a:pt x="145257" y="1235869"/>
                  </a:lnTo>
                  <a:lnTo>
                    <a:pt x="297657" y="1212056"/>
                  </a:lnTo>
                  <a:lnTo>
                    <a:pt x="280988" y="973931"/>
                  </a:lnTo>
                  <a:lnTo>
                    <a:pt x="242888" y="583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7">
              <a:extLst>
                <a:ext uri="{FF2B5EF4-FFF2-40B4-BE49-F238E27FC236}">
                  <a16:creationId xmlns:a16="http://schemas.microsoft.com/office/drawing/2014/main" id="{BE26EB45-E6DC-4B63-837A-9A67186CFB7D}"/>
                </a:ext>
              </a:extLst>
            </p:cNvPr>
            <p:cNvSpPr/>
            <p:nvPr/>
          </p:nvSpPr>
          <p:spPr>
            <a:xfrm rot="5400000">
              <a:off x="6053931" y="2337594"/>
              <a:ext cx="363538" cy="1225550"/>
            </a:xfrm>
            <a:custGeom>
              <a:avLst/>
              <a:gdLst>
                <a:gd name="connsiteX0" fmla="*/ 78581 w 364331"/>
                <a:gd name="connsiteY0" fmla="*/ 609600 h 1226343"/>
                <a:gd name="connsiteX1" fmla="*/ 0 w 364331"/>
                <a:gd name="connsiteY1" fmla="*/ 4762 h 1226343"/>
                <a:gd name="connsiteX2" fmla="*/ 230981 w 364331"/>
                <a:gd name="connsiteY2" fmla="*/ 0 h 1226343"/>
                <a:gd name="connsiteX3" fmla="*/ 242887 w 364331"/>
                <a:gd name="connsiteY3" fmla="*/ 207168 h 1226343"/>
                <a:gd name="connsiteX4" fmla="*/ 266700 w 364331"/>
                <a:gd name="connsiteY4" fmla="*/ 545306 h 1226343"/>
                <a:gd name="connsiteX5" fmla="*/ 300037 w 364331"/>
                <a:gd name="connsiteY5" fmla="*/ 1054893 h 1226343"/>
                <a:gd name="connsiteX6" fmla="*/ 307181 w 364331"/>
                <a:gd name="connsiteY6" fmla="*/ 1081087 h 1226343"/>
                <a:gd name="connsiteX7" fmla="*/ 326231 w 364331"/>
                <a:gd name="connsiteY7" fmla="*/ 1116806 h 1226343"/>
                <a:gd name="connsiteX8" fmla="*/ 342900 w 364331"/>
                <a:gd name="connsiteY8" fmla="*/ 1140618 h 1226343"/>
                <a:gd name="connsiteX9" fmla="*/ 357187 w 364331"/>
                <a:gd name="connsiteY9" fmla="*/ 1157287 h 1226343"/>
                <a:gd name="connsiteX10" fmla="*/ 364331 w 364331"/>
                <a:gd name="connsiteY10" fmla="*/ 1173956 h 1226343"/>
                <a:gd name="connsiteX11" fmla="*/ 350043 w 364331"/>
                <a:gd name="connsiteY11" fmla="*/ 1226343 h 1226343"/>
                <a:gd name="connsiteX12" fmla="*/ 152400 w 364331"/>
                <a:gd name="connsiteY12" fmla="*/ 1204912 h 1226343"/>
                <a:gd name="connsiteX13" fmla="*/ 135731 w 364331"/>
                <a:gd name="connsiteY13" fmla="*/ 1050131 h 1226343"/>
                <a:gd name="connsiteX14" fmla="*/ 107156 w 364331"/>
                <a:gd name="connsiteY14" fmla="*/ 835818 h 1226343"/>
                <a:gd name="connsiteX15" fmla="*/ 78581 w 364331"/>
                <a:gd name="connsiteY15" fmla="*/ 609600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226343">
                  <a:moveTo>
                    <a:pt x="78581" y="609600"/>
                  </a:moveTo>
                  <a:lnTo>
                    <a:pt x="0" y="4762"/>
                  </a:lnTo>
                  <a:lnTo>
                    <a:pt x="230981" y="0"/>
                  </a:lnTo>
                  <a:lnTo>
                    <a:pt x="242887" y="207168"/>
                  </a:lnTo>
                  <a:lnTo>
                    <a:pt x="266700" y="545306"/>
                  </a:lnTo>
                  <a:lnTo>
                    <a:pt x="300037" y="1054893"/>
                  </a:lnTo>
                  <a:lnTo>
                    <a:pt x="307181" y="1081087"/>
                  </a:lnTo>
                  <a:lnTo>
                    <a:pt x="326231" y="1116806"/>
                  </a:lnTo>
                  <a:lnTo>
                    <a:pt x="342900" y="1140618"/>
                  </a:lnTo>
                  <a:lnTo>
                    <a:pt x="357187" y="1157287"/>
                  </a:lnTo>
                  <a:lnTo>
                    <a:pt x="364331" y="1173956"/>
                  </a:lnTo>
                  <a:lnTo>
                    <a:pt x="350043" y="1226343"/>
                  </a:lnTo>
                  <a:lnTo>
                    <a:pt x="152400" y="1204912"/>
                  </a:lnTo>
                  <a:lnTo>
                    <a:pt x="135731" y="1050131"/>
                  </a:lnTo>
                  <a:lnTo>
                    <a:pt x="107156" y="835818"/>
                  </a:lnTo>
                  <a:lnTo>
                    <a:pt x="78581" y="609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2">
              <a:extLst>
                <a:ext uri="{FF2B5EF4-FFF2-40B4-BE49-F238E27FC236}">
                  <a16:creationId xmlns:a16="http://schemas.microsoft.com/office/drawing/2014/main" id="{9F8AA62F-6D29-4BC7-A194-4E0D76BB110B}"/>
                </a:ext>
              </a:extLst>
            </p:cNvPr>
            <p:cNvSpPr/>
            <p:nvPr/>
          </p:nvSpPr>
          <p:spPr>
            <a:xfrm>
              <a:off x="3589338" y="3573463"/>
              <a:ext cx="2552700" cy="568325"/>
            </a:xfrm>
            <a:custGeom>
              <a:avLst/>
              <a:gdLst>
                <a:gd name="connsiteX0" fmla="*/ 1335881 w 2552700"/>
                <a:gd name="connsiteY0" fmla="*/ 178594 h 566738"/>
                <a:gd name="connsiteX1" fmla="*/ 1088231 w 2552700"/>
                <a:gd name="connsiteY1" fmla="*/ 216694 h 566738"/>
                <a:gd name="connsiteX2" fmla="*/ 781050 w 2552700"/>
                <a:gd name="connsiteY2" fmla="*/ 264319 h 566738"/>
                <a:gd name="connsiteX3" fmla="*/ 566737 w 2552700"/>
                <a:gd name="connsiteY3" fmla="*/ 300038 h 566738"/>
                <a:gd name="connsiteX4" fmla="*/ 440531 w 2552700"/>
                <a:gd name="connsiteY4" fmla="*/ 319088 h 566738"/>
                <a:gd name="connsiteX5" fmla="*/ 411956 w 2552700"/>
                <a:gd name="connsiteY5" fmla="*/ 323850 h 566738"/>
                <a:gd name="connsiteX6" fmla="*/ 376237 w 2552700"/>
                <a:gd name="connsiteY6" fmla="*/ 321469 h 566738"/>
                <a:gd name="connsiteX7" fmla="*/ 321469 w 2552700"/>
                <a:gd name="connsiteY7" fmla="*/ 314325 h 566738"/>
                <a:gd name="connsiteX8" fmla="*/ 259556 w 2552700"/>
                <a:gd name="connsiteY8" fmla="*/ 297657 h 566738"/>
                <a:gd name="connsiteX9" fmla="*/ 176212 w 2552700"/>
                <a:gd name="connsiteY9" fmla="*/ 266700 h 566738"/>
                <a:gd name="connsiteX10" fmla="*/ 102394 w 2552700"/>
                <a:gd name="connsiteY10" fmla="*/ 230982 h 566738"/>
                <a:gd name="connsiteX11" fmla="*/ 59531 w 2552700"/>
                <a:gd name="connsiteY11" fmla="*/ 209550 h 566738"/>
                <a:gd name="connsiteX12" fmla="*/ 42862 w 2552700"/>
                <a:gd name="connsiteY12" fmla="*/ 204788 h 566738"/>
                <a:gd name="connsiteX13" fmla="*/ 21431 w 2552700"/>
                <a:gd name="connsiteY13" fmla="*/ 202407 h 566738"/>
                <a:gd name="connsiteX14" fmla="*/ 11906 w 2552700"/>
                <a:gd name="connsiteY14" fmla="*/ 202407 h 566738"/>
                <a:gd name="connsiteX15" fmla="*/ 2381 w 2552700"/>
                <a:gd name="connsiteY15" fmla="*/ 207169 h 566738"/>
                <a:gd name="connsiteX16" fmla="*/ 0 w 2552700"/>
                <a:gd name="connsiteY16" fmla="*/ 219075 h 566738"/>
                <a:gd name="connsiteX17" fmla="*/ 7144 w 2552700"/>
                <a:gd name="connsiteY17" fmla="*/ 238125 h 566738"/>
                <a:gd name="connsiteX18" fmla="*/ 28575 w 2552700"/>
                <a:gd name="connsiteY18" fmla="*/ 269082 h 566738"/>
                <a:gd name="connsiteX19" fmla="*/ 100012 w 2552700"/>
                <a:gd name="connsiteY19" fmla="*/ 342900 h 566738"/>
                <a:gd name="connsiteX20" fmla="*/ 159544 w 2552700"/>
                <a:gd name="connsiteY20" fmla="*/ 400050 h 566738"/>
                <a:gd name="connsiteX21" fmla="*/ 216694 w 2552700"/>
                <a:gd name="connsiteY21" fmla="*/ 452438 h 566738"/>
                <a:gd name="connsiteX22" fmla="*/ 278606 w 2552700"/>
                <a:gd name="connsiteY22" fmla="*/ 497682 h 566738"/>
                <a:gd name="connsiteX23" fmla="*/ 328612 w 2552700"/>
                <a:gd name="connsiteY23" fmla="*/ 528638 h 566738"/>
                <a:gd name="connsiteX24" fmla="*/ 366712 w 2552700"/>
                <a:gd name="connsiteY24" fmla="*/ 550069 h 566738"/>
                <a:gd name="connsiteX25" fmla="*/ 409575 w 2552700"/>
                <a:gd name="connsiteY25" fmla="*/ 564357 h 566738"/>
                <a:gd name="connsiteX26" fmla="*/ 435769 w 2552700"/>
                <a:gd name="connsiteY26" fmla="*/ 566738 h 566738"/>
                <a:gd name="connsiteX27" fmla="*/ 519112 w 2552700"/>
                <a:gd name="connsiteY27" fmla="*/ 535782 h 566738"/>
                <a:gd name="connsiteX28" fmla="*/ 747712 w 2552700"/>
                <a:gd name="connsiteY28" fmla="*/ 469107 h 566738"/>
                <a:gd name="connsiteX29" fmla="*/ 964406 w 2552700"/>
                <a:gd name="connsiteY29" fmla="*/ 411957 h 566738"/>
                <a:gd name="connsiteX30" fmla="*/ 1147762 w 2552700"/>
                <a:gd name="connsiteY30" fmla="*/ 381000 h 566738"/>
                <a:gd name="connsiteX31" fmla="*/ 1478756 w 2552700"/>
                <a:gd name="connsiteY31" fmla="*/ 330994 h 566738"/>
                <a:gd name="connsiteX32" fmla="*/ 1597819 w 2552700"/>
                <a:gd name="connsiteY32" fmla="*/ 314325 h 566738"/>
                <a:gd name="connsiteX33" fmla="*/ 1743075 w 2552700"/>
                <a:gd name="connsiteY33" fmla="*/ 297657 h 566738"/>
                <a:gd name="connsiteX34" fmla="*/ 1933575 w 2552700"/>
                <a:gd name="connsiteY34" fmla="*/ 288132 h 566738"/>
                <a:gd name="connsiteX35" fmla="*/ 2197894 w 2552700"/>
                <a:gd name="connsiteY35" fmla="*/ 280988 h 566738"/>
                <a:gd name="connsiteX36" fmla="*/ 2457450 w 2552700"/>
                <a:gd name="connsiteY36" fmla="*/ 276225 h 566738"/>
                <a:gd name="connsiteX37" fmla="*/ 2493169 w 2552700"/>
                <a:gd name="connsiteY37" fmla="*/ 271463 h 566738"/>
                <a:gd name="connsiteX38" fmla="*/ 2514600 w 2552700"/>
                <a:gd name="connsiteY38" fmla="*/ 261938 h 566738"/>
                <a:gd name="connsiteX39" fmla="*/ 2533650 w 2552700"/>
                <a:gd name="connsiteY39" fmla="*/ 247650 h 566738"/>
                <a:gd name="connsiteX40" fmla="*/ 2543175 w 2552700"/>
                <a:gd name="connsiteY40" fmla="*/ 235744 h 566738"/>
                <a:gd name="connsiteX41" fmla="*/ 2550319 w 2552700"/>
                <a:gd name="connsiteY41" fmla="*/ 216694 h 566738"/>
                <a:gd name="connsiteX42" fmla="*/ 2552700 w 2552700"/>
                <a:gd name="connsiteY42" fmla="*/ 202407 h 566738"/>
                <a:gd name="connsiteX43" fmla="*/ 2547937 w 2552700"/>
                <a:gd name="connsiteY43" fmla="*/ 183357 h 566738"/>
                <a:gd name="connsiteX44" fmla="*/ 2540794 w 2552700"/>
                <a:gd name="connsiteY44" fmla="*/ 169069 h 566738"/>
                <a:gd name="connsiteX45" fmla="*/ 2528887 w 2552700"/>
                <a:gd name="connsiteY45" fmla="*/ 154782 h 566738"/>
                <a:gd name="connsiteX46" fmla="*/ 2497931 w 2552700"/>
                <a:gd name="connsiteY46" fmla="*/ 133350 h 566738"/>
                <a:gd name="connsiteX47" fmla="*/ 2459831 w 2552700"/>
                <a:gd name="connsiteY47" fmla="*/ 114300 h 566738"/>
                <a:gd name="connsiteX48" fmla="*/ 2407444 w 2552700"/>
                <a:gd name="connsiteY48" fmla="*/ 90488 h 566738"/>
                <a:gd name="connsiteX49" fmla="*/ 2336006 w 2552700"/>
                <a:gd name="connsiteY49" fmla="*/ 59532 h 566738"/>
                <a:gd name="connsiteX50" fmla="*/ 2240756 w 2552700"/>
                <a:gd name="connsiteY50" fmla="*/ 26194 h 566738"/>
                <a:gd name="connsiteX51" fmla="*/ 2181225 w 2552700"/>
                <a:gd name="connsiteY51" fmla="*/ 4763 h 566738"/>
                <a:gd name="connsiteX52" fmla="*/ 2164556 w 2552700"/>
                <a:gd name="connsiteY52" fmla="*/ 0 h 566738"/>
                <a:gd name="connsiteX53" fmla="*/ 2133600 w 2552700"/>
                <a:gd name="connsiteY53" fmla="*/ 7144 h 566738"/>
                <a:gd name="connsiteX54" fmla="*/ 2102644 w 2552700"/>
                <a:gd name="connsiteY54" fmla="*/ 23813 h 566738"/>
                <a:gd name="connsiteX55" fmla="*/ 2078831 w 2552700"/>
                <a:gd name="connsiteY55" fmla="*/ 42863 h 566738"/>
                <a:gd name="connsiteX56" fmla="*/ 2047875 w 2552700"/>
                <a:gd name="connsiteY56" fmla="*/ 64294 h 566738"/>
                <a:gd name="connsiteX57" fmla="*/ 2005012 w 2552700"/>
                <a:gd name="connsiteY57" fmla="*/ 85725 h 566738"/>
                <a:gd name="connsiteX58" fmla="*/ 1947862 w 2552700"/>
                <a:gd name="connsiteY58" fmla="*/ 102394 h 566738"/>
                <a:gd name="connsiteX59" fmla="*/ 1893094 w 2552700"/>
                <a:gd name="connsiteY59" fmla="*/ 111919 h 566738"/>
                <a:gd name="connsiteX60" fmla="*/ 1826419 w 2552700"/>
                <a:gd name="connsiteY60" fmla="*/ 116682 h 566738"/>
                <a:gd name="connsiteX61" fmla="*/ 1738312 w 2552700"/>
                <a:gd name="connsiteY61" fmla="*/ 116682 h 566738"/>
                <a:gd name="connsiteX62" fmla="*/ 1469231 w 2552700"/>
                <a:gd name="connsiteY62" fmla="*/ 154782 h 566738"/>
                <a:gd name="connsiteX63" fmla="*/ 1335881 w 2552700"/>
                <a:gd name="connsiteY63" fmla="*/ 178594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52700" h="566738">
                  <a:moveTo>
                    <a:pt x="1335881" y="178594"/>
                  </a:moveTo>
                  <a:lnTo>
                    <a:pt x="1088231" y="216694"/>
                  </a:lnTo>
                  <a:lnTo>
                    <a:pt x="781050" y="264319"/>
                  </a:lnTo>
                  <a:lnTo>
                    <a:pt x="566737" y="300038"/>
                  </a:lnTo>
                  <a:lnTo>
                    <a:pt x="440531" y="319088"/>
                  </a:lnTo>
                  <a:lnTo>
                    <a:pt x="411956" y="323850"/>
                  </a:lnTo>
                  <a:lnTo>
                    <a:pt x="376237" y="321469"/>
                  </a:lnTo>
                  <a:lnTo>
                    <a:pt x="321469" y="314325"/>
                  </a:lnTo>
                  <a:lnTo>
                    <a:pt x="259556" y="297657"/>
                  </a:lnTo>
                  <a:lnTo>
                    <a:pt x="176212" y="266700"/>
                  </a:lnTo>
                  <a:lnTo>
                    <a:pt x="102394" y="230982"/>
                  </a:lnTo>
                  <a:lnTo>
                    <a:pt x="59531" y="209550"/>
                  </a:lnTo>
                  <a:lnTo>
                    <a:pt x="42862" y="204788"/>
                  </a:lnTo>
                  <a:lnTo>
                    <a:pt x="21431" y="202407"/>
                  </a:lnTo>
                  <a:lnTo>
                    <a:pt x="11906" y="202407"/>
                  </a:lnTo>
                  <a:lnTo>
                    <a:pt x="2381" y="207169"/>
                  </a:lnTo>
                  <a:lnTo>
                    <a:pt x="0" y="219075"/>
                  </a:lnTo>
                  <a:lnTo>
                    <a:pt x="7144" y="238125"/>
                  </a:lnTo>
                  <a:lnTo>
                    <a:pt x="28575" y="269082"/>
                  </a:lnTo>
                  <a:lnTo>
                    <a:pt x="100012" y="342900"/>
                  </a:lnTo>
                  <a:lnTo>
                    <a:pt x="159544" y="400050"/>
                  </a:lnTo>
                  <a:lnTo>
                    <a:pt x="216694" y="452438"/>
                  </a:lnTo>
                  <a:lnTo>
                    <a:pt x="278606" y="497682"/>
                  </a:lnTo>
                  <a:lnTo>
                    <a:pt x="328612" y="528638"/>
                  </a:lnTo>
                  <a:lnTo>
                    <a:pt x="366712" y="550069"/>
                  </a:lnTo>
                  <a:lnTo>
                    <a:pt x="409575" y="564357"/>
                  </a:lnTo>
                  <a:lnTo>
                    <a:pt x="435769" y="566738"/>
                  </a:lnTo>
                  <a:lnTo>
                    <a:pt x="519112" y="535782"/>
                  </a:lnTo>
                  <a:lnTo>
                    <a:pt x="747712" y="469107"/>
                  </a:lnTo>
                  <a:lnTo>
                    <a:pt x="964406" y="411957"/>
                  </a:lnTo>
                  <a:lnTo>
                    <a:pt x="1147762" y="381000"/>
                  </a:lnTo>
                  <a:lnTo>
                    <a:pt x="1478756" y="330994"/>
                  </a:lnTo>
                  <a:lnTo>
                    <a:pt x="1597819" y="314325"/>
                  </a:lnTo>
                  <a:lnTo>
                    <a:pt x="1743075" y="297657"/>
                  </a:lnTo>
                  <a:lnTo>
                    <a:pt x="1933575" y="288132"/>
                  </a:lnTo>
                  <a:lnTo>
                    <a:pt x="2197894" y="280988"/>
                  </a:lnTo>
                  <a:lnTo>
                    <a:pt x="2457450" y="276225"/>
                  </a:lnTo>
                  <a:lnTo>
                    <a:pt x="2493169" y="271463"/>
                  </a:lnTo>
                  <a:lnTo>
                    <a:pt x="2514600" y="261938"/>
                  </a:lnTo>
                  <a:lnTo>
                    <a:pt x="2533650" y="247650"/>
                  </a:lnTo>
                  <a:lnTo>
                    <a:pt x="2543175" y="235744"/>
                  </a:lnTo>
                  <a:lnTo>
                    <a:pt x="2550319" y="216694"/>
                  </a:lnTo>
                  <a:lnTo>
                    <a:pt x="2552700" y="202407"/>
                  </a:lnTo>
                  <a:lnTo>
                    <a:pt x="2547937" y="183357"/>
                  </a:lnTo>
                  <a:lnTo>
                    <a:pt x="2540794" y="169069"/>
                  </a:lnTo>
                  <a:lnTo>
                    <a:pt x="2528887" y="154782"/>
                  </a:lnTo>
                  <a:lnTo>
                    <a:pt x="2497931" y="133350"/>
                  </a:lnTo>
                  <a:lnTo>
                    <a:pt x="2459831" y="114300"/>
                  </a:lnTo>
                  <a:lnTo>
                    <a:pt x="2407444" y="90488"/>
                  </a:lnTo>
                  <a:lnTo>
                    <a:pt x="2336006" y="59532"/>
                  </a:lnTo>
                  <a:lnTo>
                    <a:pt x="2240756" y="26194"/>
                  </a:lnTo>
                  <a:lnTo>
                    <a:pt x="2181225" y="4763"/>
                  </a:lnTo>
                  <a:lnTo>
                    <a:pt x="2164556" y="0"/>
                  </a:lnTo>
                  <a:lnTo>
                    <a:pt x="2133600" y="7144"/>
                  </a:lnTo>
                  <a:lnTo>
                    <a:pt x="2102644" y="23813"/>
                  </a:lnTo>
                  <a:lnTo>
                    <a:pt x="2078831" y="42863"/>
                  </a:lnTo>
                  <a:lnTo>
                    <a:pt x="2047875" y="64294"/>
                  </a:lnTo>
                  <a:lnTo>
                    <a:pt x="2005012" y="85725"/>
                  </a:lnTo>
                  <a:lnTo>
                    <a:pt x="1947862" y="102394"/>
                  </a:lnTo>
                  <a:lnTo>
                    <a:pt x="1893094" y="111919"/>
                  </a:lnTo>
                  <a:lnTo>
                    <a:pt x="1826419" y="116682"/>
                  </a:lnTo>
                  <a:lnTo>
                    <a:pt x="1738312" y="116682"/>
                  </a:lnTo>
                  <a:lnTo>
                    <a:pt x="1469231" y="154782"/>
                  </a:lnTo>
                  <a:lnTo>
                    <a:pt x="1335881" y="178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9">
              <a:extLst>
                <a:ext uri="{FF2B5EF4-FFF2-40B4-BE49-F238E27FC236}">
                  <a16:creationId xmlns:a16="http://schemas.microsoft.com/office/drawing/2014/main" id="{72F7423B-04AC-4F93-95BB-116237D3DBB5}"/>
                </a:ext>
              </a:extLst>
            </p:cNvPr>
            <p:cNvSpPr/>
            <p:nvPr/>
          </p:nvSpPr>
          <p:spPr>
            <a:xfrm rot="5400000">
              <a:off x="3788568" y="4196557"/>
              <a:ext cx="2805113" cy="476250"/>
            </a:xfrm>
            <a:custGeom>
              <a:avLst/>
              <a:gdLst>
                <a:gd name="connsiteX0" fmla="*/ 1788319 w 2805113"/>
                <a:gd name="connsiteY0" fmla="*/ 64293 h 476250"/>
                <a:gd name="connsiteX1" fmla="*/ 1552575 w 2805113"/>
                <a:gd name="connsiteY1" fmla="*/ 73818 h 476250"/>
                <a:gd name="connsiteX2" fmla="*/ 1243013 w 2805113"/>
                <a:gd name="connsiteY2" fmla="*/ 88106 h 476250"/>
                <a:gd name="connsiteX3" fmla="*/ 952500 w 2805113"/>
                <a:gd name="connsiteY3" fmla="*/ 83343 h 476250"/>
                <a:gd name="connsiteX4" fmla="*/ 814388 w 2805113"/>
                <a:gd name="connsiteY4" fmla="*/ 85725 h 476250"/>
                <a:gd name="connsiteX5" fmla="*/ 638175 w 2805113"/>
                <a:gd name="connsiteY5" fmla="*/ 85725 h 476250"/>
                <a:gd name="connsiteX6" fmla="*/ 581025 w 2805113"/>
                <a:gd name="connsiteY6" fmla="*/ 83343 h 476250"/>
                <a:gd name="connsiteX7" fmla="*/ 514350 w 2805113"/>
                <a:gd name="connsiteY7" fmla="*/ 80962 h 476250"/>
                <a:gd name="connsiteX8" fmla="*/ 459582 w 2805113"/>
                <a:gd name="connsiteY8" fmla="*/ 76200 h 476250"/>
                <a:gd name="connsiteX9" fmla="*/ 411957 w 2805113"/>
                <a:gd name="connsiteY9" fmla="*/ 71437 h 476250"/>
                <a:gd name="connsiteX10" fmla="*/ 357188 w 2805113"/>
                <a:gd name="connsiteY10" fmla="*/ 59531 h 476250"/>
                <a:gd name="connsiteX11" fmla="*/ 319088 w 2805113"/>
                <a:gd name="connsiteY11" fmla="*/ 47625 h 476250"/>
                <a:gd name="connsiteX12" fmla="*/ 290513 w 2805113"/>
                <a:gd name="connsiteY12" fmla="*/ 35718 h 476250"/>
                <a:gd name="connsiteX13" fmla="*/ 261938 w 2805113"/>
                <a:gd name="connsiteY13" fmla="*/ 26193 h 476250"/>
                <a:gd name="connsiteX14" fmla="*/ 223838 w 2805113"/>
                <a:gd name="connsiteY14" fmla="*/ 26193 h 476250"/>
                <a:gd name="connsiteX15" fmla="*/ 200025 w 2805113"/>
                <a:gd name="connsiteY15" fmla="*/ 30956 h 476250"/>
                <a:gd name="connsiteX16" fmla="*/ 173832 w 2805113"/>
                <a:gd name="connsiteY16" fmla="*/ 45243 h 476250"/>
                <a:gd name="connsiteX17" fmla="*/ 154782 w 2805113"/>
                <a:gd name="connsiteY17" fmla="*/ 66675 h 476250"/>
                <a:gd name="connsiteX18" fmla="*/ 135732 w 2805113"/>
                <a:gd name="connsiteY18" fmla="*/ 107156 h 476250"/>
                <a:gd name="connsiteX19" fmla="*/ 78582 w 2805113"/>
                <a:gd name="connsiteY19" fmla="*/ 252412 h 476250"/>
                <a:gd name="connsiteX20" fmla="*/ 2382 w 2805113"/>
                <a:gd name="connsiteY20" fmla="*/ 442912 h 476250"/>
                <a:gd name="connsiteX21" fmla="*/ 0 w 2805113"/>
                <a:gd name="connsiteY21" fmla="*/ 459581 h 476250"/>
                <a:gd name="connsiteX22" fmla="*/ 2382 w 2805113"/>
                <a:gd name="connsiteY22" fmla="*/ 469106 h 476250"/>
                <a:gd name="connsiteX23" fmla="*/ 7144 w 2805113"/>
                <a:gd name="connsiteY23" fmla="*/ 476250 h 476250"/>
                <a:gd name="connsiteX24" fmla="*/ 28575 w 2805113"/>
                <a:gd name="connsiteY24" fmla="*/ 476250 h 476250"/>
                <a:gd name="connsiteX25" fmla="*/ 54769 w 2805113"/>
                <a:gd name="connsiteY25" fmla="*/ 461962 h 476250"/>
                <a:gd name="connsiteX26" fmla="*/ 78582 w 2805113"/>
                <a:gd name="connsiteY26" fmla="*/ 431006 h 476250"/>
                <a:gd name="connsiteX27" fmla="*/ 107157 w 2805113"/>
                <a:gd name="connsiteY27" fmla="*/ 392906 h 476250"/>
                <a:gd name="connsiteX28" fmla="*/ 145257 w 2805113"/>
                <a:gd name="connsiteY28" fmla="*/ 354806 h 476250"/>
                <a:gd name="connsiteX29" fmla="*/ 171450 w 2805113"/>
                <a:gd name="connsiteY29" fmla="*/ 330993 h 476250"/>
                <a:gd name="connsiteX30" fmla="*/ 202407 w 2805113"/>
                <a:gd name="connsiteY30" fmla="*/ 311943 h 476250"/>
                <a:gd name="connsiteX31" fmla="*/ 240507 w 2805113"/>
                <a:gd name="connsiteY31" fmla="*/ 302418 h 476250"/>
                <a:gd name="connsiteX32" fmla="*/ 357188 w 2805113"/>
                <a:gd name="connsiteY32" fmla="*/ 292893 h 476250"/>
                <a:gd name="connsiteX33" fmla="*/ 531019 w 2805113"/>
                <a:gd name="connsiteY33" fmla="*/ 285750 h 476250"/>
                <a:gd name="connsiteX34" fmla="*/ 721519 w 2805113"/>
                <a:gd name="connsiteY34" fmla="*/ 283368 h 476250"/>
                <a:gd name="connsiteX35" fmla="*/ 890588 w 2805113"/>
                <a:gd name="connsiteY35" fmla="*/ 285750 h 476250"/>
                <a:gd name="connsiteX36" fmla="*/ 1107282 w 2805113"/>
                <a:gd name="connsiteY36" fmla="*/ 283368 h 476250"/>
                <a:gd name="connsiteX37" fmla="*/ 1462088 w 2805113"/>
                <a:gd name="connsiteY37" fmla="*/ 283368 h 476250"/>
                <a:gd name="connsiteX38" fmla="*/ 1790700 w 2805113"/>
                <a:gd name="connsiteY38" fmla="*/ 273843 h 476250"/>
                <a:gd name="connsiteX39" fmla="*/ 2157413 w 2805113"/>
                <a:gd name="connsiteY39" fmla="*/ 261937 h 476250"/>
                <a:gd name="connsiteX40" fmla="*/ 2231232 w 2805113"/>
                <a:gd name="connsiteY40" fmla="*/ 266700 h 476250"/>
                <a:gd name="connsiteX41" fmla="*/ 2671763 w 2805113"/>
                <a:gd name="connsiteY41" fmla="*/ 288131 h 476250"/>
                <a:gd name="connsiteX42" fmla="*/ 2726532 w 2805113"/>
                <a:gd name="connsiteY42" fmla="*/ 264318 h 476250"/>
                <a:gd name="connsiteX43" fmla="*/ 2759869 w 2805113"/>
                <a:gd name="connsiteY43" fmla="*/ 252412 h 476250"/>
                <a:gd name="connsiteX44" fmla="*/ 2778919 w 2805113"/>
                <a:gd name="connsiteY44" fmla="*/ 242887 h 476250"/>
                <a:gd name="connsiteX45" fmla="*/ 2795588 w 2805113"/>
                <a:gd name="connsiteY45" fmla="*/ 226218 h 476250"/>
                <a:gd name="connsiteX46" fmla="*/ 2802732 w 2805113"/>
                <a:gd name="connsiteY46" fmla="*/ 207168 h 476250"/>
                <a:gd name="connsiteX47" fmla="*/ 2805113 w 2805113"/>
                <a:gd name="connsiteY47" fmla="*/ 188118 h 476250"/>
                <a:gd name="connsiteX48" fmla="*/ 2795588 w 2805113"/>
                <a:gd name="connsiteY48" fmla="*/ 166687 h 476250"/>
                <a:gd name="connsiteX49" fmla="*/ 2778919 w 2805113"/>
                <a:gd name="connsiteY49" fmla="*/ 152400 h 476250"/>
                <a:gd name="connsiteX50" fmla="*/ 2740819 w 2805113"/>
                <a:gd name="connsiteY50" fmla="*/ 130968 h 476250"/>
                <a:gd name="connsiteX51" fmla="*/ 2619375 w 2805113"/>
                <a:gd name="connsiteY51" fmla="*/ 76200 h 476250"/>
                <a:gd name="connsiteX52" fmla="*/ 2500313 w 2805113"/>
                <a:gd name="connsiteY52" fmla="*/ 35718 h 476250"/>
                <a:gd name="connsiteX53" fmla="*/ 2369344 w 2805113"/>
                <a:gd name="connsiteY53" fmla="*/ 0 h 476250"/>
                <a:gd name="connsiteX54" fmla="*/ 2355057 w 2805113"/>
                <a:gd name="connsiteY54" fmla="*/ 0 h 476250"/>
                <a:gd name="connsiteX55" fmla="*/ 2309813 w 2805113"/>
                <a:gd name="connsiteY55" fmla="*/ 4762 h 476250"/>
                <a:gd name="connsiteX56" fmla="*/ 2090738 w 2805113"/>
                <a:gd name="connsiteY56" fmla="*/ 35718 h 476250"/>
                <a:gd name="connsiteX57" fmla="*/ 1874044 w 2805113"/>
                <a:gd name="connsiteY57" fmla="*/ 57150 h 476250"/>
                <a:gd name="connsiteX58" fmla="*/ 1788319 w 2805113"/>
                <a:gd name="connsiteY58" fmla="*/ 6429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05113" h="476250">
                  <a:moveTo>
                    <a:pt x="1788319" y="64293"/>
                  </a:moveTo>
                  <a:lnTo>
                    <a:pt x="1552575" y="73818"/>
                  </a:lnTo>
                  <a:lnTo>
                    <a:pt x="1243013" y="88106"/>
                  </a:lnTo>
                  <a:lnTo>
                    <a:pt x="952500" y="83343"/>
                  </a:lnTo>
                  <a:lnTo>
                    <a:pt x="814388" y="85725"/>
                  </a:lnTo>
                  <a:lnTo>
                    <a:pt x="638175" y="85725"/>
                  </a:lnTo>
                  <a:lnTo>
                    <a:pt x="581025" y="83343"/>
                  </a:lnTo>
                  <a:lnTo>
                    <a:pt x="514350" y="80962"/>
                  </a:lnTo>
                  <a:lnTo>
                    <a:pt x="459582" y="76200"/>
                  </a:lnTo>
                  <a:lnTo>
                    <a:pt x="411957" y="71437"/>
                  </a:lnTo>
                  <a:lnTo>
                    <a:pt x="357188" y="59531"/>
                  </a:lnTo>
                  <a:lnTo>
                    <a:pt x="319088" y="47625"/>
                  </a:lnTo>
                  <a:lnTo>
                    <a:pt x="290513" y="35718"/>
                  </a:lnTo>
                  <a:lnTo>
                    <a:pt x="261938" y="26193"/>
                  </a:lnTo>
                  <a:lnTo>
                    <a:pt x="223838" y="26193"/>
                  </a:lnTo>
                  <a:lnTo>
                    <a:pt x="200025" y="30956"/>
                  </a:lnTo>
                  <a:lnTo>
                    <a:pt x="173832" y="45243"/>
                  </a:lnTo>
                  <a:lnTo>
                    <a:pt x="154782" y="66675"/>
                  </a:lnTo>
                  <a:lnTo>
                    <a:pt x="135732" y="107156"/>
                  </a:lnTo>
                  <a:lnTo>
                    <a:pt x="78582" y="252412"/>
                  </a:lnTo>
                  <a:lnTo>
                    <a:pt x="2382" y="442912"/>
                  </a:lnTo>
                  <a:lnTo>
                    <a:pt x="0" y="459581"/>
                  </a:lnTo>
                  <a:lnTo>
                    <a:pt x="2382" y="469106"/>
                  </a:lnTo>
                  <a:lnTo>
                    <a:pt x="7144" y="476250"/>
                  </a:lnTo>
                  <a:lnTo>
                    <a:pt x="28575" y="476250"/>
                  </a:lnTo>
                  <a:lnTo>
                    <a:pt x="54769" y="461962"/>
                  </a:lnTo>
                  <a:lnTo>
                    <a:pt x="78582" y="431006"/>
                  </a:lnTo>
                  <a:lnTo>
                    <a:pt x="107157" y="392906"/>
                  </a:lnTo>
                  <a:lnTo>
                    <a:pt x="145257" y="354806"/>
                  </a:lnTo>
                  <a:lnTo>
                    <a:pt x="171450" y="330993"/>
                  </a:lnTo>
                  <a:lnTo>
                    <a:pt x="202407" y="311943"/>
                  </a:lnTo>
                  <a:lnTo>
                    <a:pt x="240507" y="302418"/>
                  </a:lnTo>
                  <a:lnTo>
                    <a:pt x="357188" y="292893"/>
                  </a:lnTo>
                  <a:lnTo>
                    <a:pt x="531019" y="285750"/>
                  </a:lnTo>
                  <a:lnTo>
                    <a:pt x="721519" y="283368"/>
                  </a:lnTo>
                  <a:lnTo>
                    <a:pt x="890588" y="285750"/>
                  </a:lnTo>
                  <a:lnTo>
                    <a:pt x="1107282" y="283368"/>
                  </a:lnTo>
                  <a:lnTo>
                    <a:pt x="1462088" y="283368"/>
                  </a:lnTo>
                  <a:lnTo>
                    <a:pt x="1790700" y="273843"/>
                  </a:lnTo>
                  <a:lnTo>
                    <a:pt x="2157413" y="261937"/>
                  </a:lnTo>
                  <a:lnTo>
                    <a:pt x="2231232" y="266700"/>
                  </a:lnTo>
                  <a:lnTo>
                    <a:pt x="2671763" y="288131"/>
                  </a:lnTo>
                  <a:lnTo>
                    <a:pt x="2726532" y="264318"/>
                  </a:lnTo>
                  <a:lnTo>
                    <a:pt x="2759869" y="252412"/>
                  </a:lnTo>
                  <a:lnTo>
                    <a:pt x="2778919" y="242887"/>
                  </a:lnTo>
                  <a:lnTo>
                    <a:pt x="2795588" y="226218"/>
                  </a:lnTo>
                  <a:lnTo>
                    <a:pt x="2802732" y="207168"/>
                  </a:lnTo>
                  <a:lnTo>
                    <a:pt x="2805113" y="188118"/>
                  </a:lnTo>
                  <a:lnTo>
                    <a:pt x="2795588" y="166687"/>
                  </a:lnTo>
                  <a:lnTo>
                    <a:pt x="2778919" y="152400"/>
                  </a:lnTo>
                  <a:lnTo>
                    <a:pt x="2740819" y="130968"/>
                  </a:lnTo>
                  <a:lnTo>
                    <a:pt x="2619375" y="76200"/>
                  </a:lnTo>
                  <a:lnTo>
                    <a:pt x="2500313" y="35718"/>
                  </a:lnTo>
                  <a:lnTo>
                    <a:pt x="2369344" y="0"/>
                  </a:lnTo>
                  <a:lnTo>
                    <a:pt x="2355057" y="0"/>
                  </a:lnTo>
                  <a:lnTo>
                    <a:pt x="2309813" y="4762"/>
                  </a:lnTo>
                  <a:lnTo>
                    <a:pt x="2090738" y="35718"/>
                  </a:lnTo>
                  <a:lnTo>
                    <a:pt x="1874044" y="57150"/>
                  </a:lnTo>
                  <a:lnTo>
                    <a:pt x="1788319" y="642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0">
              <a:extLst>
                <a:ext uri="{FF2B5EF4-FFF2-40B4-BE49-F238E27FC236}">
                  <a16:creationId xmlns:a16="http://schemas.microsoft.com/office/drawing/2014/main" id="{C7CA048A-1445-46D9-A11D-291F148095D2}"/>
                </a:ext>
              </a:extLst>
            </p:cNvPr>
            <p:cNvSpPr/>
            <p:nvPr/>
          </p:nvSpPr>
          <p:spPr>
            <a:xfrm rot="5400000">
              <a:off x="4519613" y="5138737"/>
              <a:ext cx="706438" cy="652463"/>
            </a:xfrm>
            <a:custGeom>
              <a:avLst/>
              <a:gdLst>
                <a:gd name="connsiteX0" fmla="*/ 190500 w 707231"/>
                <a:gd name="connsiteY0" fmla="*/ 290512 h 652462"/>
                <a:gd name="connsiteX1" fmla="*/ 216693 w 707231"/>
                <a:gd name="connsiteY1" fmla="*/ 211931 h 652462"/>
                <a:gd name="connsiteX2" fmla="*/ 226218 w 707231"/>
                <a:gd name="connsiteY2" fmla="*/ 178594 h 652462"/>
                <a:gd name="connsiteX3" fmla="*/ 230981 w 707231"/>
                <a:gd name="connsiteY3" fmla="*/ 152400 h 652462"/>
                <a:gd name="connsiteX4" fmla="*/ 230981 w 707231"/>
                <a:gd name="connsiteY4" fmla="*/ 123825 h 652462"/>
                <a:gd name="connsiteX5" fmla="*/ 230981 w 707231"/>
                <a:gd name="connsiteY5" fmla="*/ 102394 h 652462"/>
                <a:gd name="connsiteX6" fmla="*/ 223837 w 707231"/>
                <a:gd name="connsiteY6" fmla="*/ 80962 h 652462"/>
                <a:gd name="connsiteX7" fmla="*/ 214312 w 707231"/>
                <a:gd name="connsiteY7" fmla="*/ 69056 h 652462"/>
                <a:gd name="connsiteX8" fmla="*/ 204787 w 707231"/>
                <a:gd name="connsiteY8" fmla="*/ 59531 h 652462"/>
                <a:gd name="connsiteX9" fmla="*/ 190500 w 707231"/>
                <a:gd name="connsiteY9" fmla="*/ 52387 h 652462"/>
                <a:gd name="connsiteX10" fmla="*/ 154781 w 707231"/>
                <a:gd name="connsiteY10" fmla="*/ 40481 h 652462"/>
                <a:gd name="connsiteX11" fmla="*/ 116681 w 707231"/>
                <a:gd name="connsiteY11" fmla="*/ 33337 h 652462"/>
                <a:gd name="connsiteX12" fmla="*/ 0 w 707231"/>
                <a:gd name="connsiteY12" fmla="*/ 23812 h 652462"/>
                <a:gd name="connsiteX13" fmla="*/ 707231 w 707231"/>
                <a:gd name="connsiteY13" fmla="*/ 0 h 652462"/>
                <a:gd name="connsiteX14" fmla="*/ 654843 w 707231"/>
                <a:gd name="connsiteY14" fmla="*/ 26194 h 652462"/>
                <a:gd name="connsiteX15" fmla="*/ 585787 w 707231"/>
                <a:gd name="connsiteY15" fmla="*/ 59531 h 652462"/>
                <a:gd name="connsiteX16" fmla="*/ 514350 w 707231"/>
                <a:gd name="connsiteY16" fmla="*/ 104775 h 652462"/>
                <a:gd name="connsiteX17" fmla="*/ 433387 w 707231"/>
                <a:gd name="connsiteY17" fmla="*/ 164306 h 652462"/>
                <a:gd name="connsiteX18" fmla="*/ 369093 w 707231"/>
                <a:gd name="connsiteY18" fmla="*/ 245269 h 652462"/>
                <a:gd name="connsiteX19" fmla="*/ 278606 w 707231"/>
                <a:gd name="connsiteY19" fmla="*/ 364331 h 652462"/>
                <a:gd name="connsiteX20" fmla="*/ 192881 w 707231"/>
                <a:gd name="connsiteY20" fmla="*/ 488156 h 652462"/>
                <a:gd name="connsiteX21" fmla="*/ 111918 w 707231"/>
                <a:gd name="connsiteY21" fmla="*/ 614362 h 652462"/>
                <a:gd name="connsiteX22" fmla="*/ 97631 w 707231"/>
                <a:gd name="connsiteY22" fmla="*/ 633412 h 652462"/>
                <a:gd name="connsiteX23" fmla="*/ 80962 w 707231"/>
                <a:gd name="connsiteY23" fmla="*/ 645319 h 652462"/>
                <a:gd name="connsiteX24" fmla="*/ 59531 w 707231"/>
                <a:gd name="connsiteY24" fmla="*/ 652462 h 652462"/>
                <a:gd name="connsiteX25" fmla="*/ 47625 w 707231"/>
                <a:gd name="connsiteY25" fmla="*/ 652462 h 652462"/>
                <a:gd name="connsiteX26" fmla="*/ 40481 w 707231"/>
                <a:gd name="connsiteY26" fmla="*/ 640556 h 652462"/>
                <a:gd name="connsiteX27" fmla="*/ 45243 w 707231"/>
                <a:gd name="connsiteY27" fmla="*/ 604837 h 652462"/>
                <a:gd name="connsiteX28" fmla="*/ 97631 w 707231"/>
                <a:gd name="connsiteY28" fmla="*/ 492919 h 652462"/>
                <a:gd name="connsiteX29" fmla="*/ 190500 w 707231"/>
                <a:gd name="connsiteY29" fmla="*/ 2905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7231" h="652462">
                  <a:moveTo>
                    <a:pt x="190500" y="290512"/>
                  </a:moveTo>
                  <a:lnTo>
                    <a:pt x="216693" y="211931"/>
                  </a:lnTo>
                  <a:lnTo>
                    <a:pt x="226218" y="178594"/>
                  </a:lnTo>
                  <a:lnTo>
                    <a:pt x="230981" y="152400"/>
                  </a:lnTo>
                  <a:lnTo>
                    <a:pt x="230981" y="123825"/>
                  </a:lnTo>
                  <a:lnTo>
                    <a:pt x="230981" y="102394"/>
                  </a:lnTo>
                  <a:lnTo>
                    <a:pt x="223837" y="80962"/>
                  </a:lnTo>
                  <a:lnTo>
                    <a:pt x="214312" y="69056"/>
                  </a:lnTo>
                  <a:lnTo>
                    <a:pt x="204787" y="59531"/>
                  </a:lnTo>
                  <a:lnTo>
                    <a:pt x="190500" y="52387"/>
                  </a:lnTo>
                  <a:lnTo>
                    <a:pt x="154781" y="40481"/>
                  </a:lnTo>
                  <a:lnTo>
                    <a:pt x="116681" y="33337"/>
                  </a:lnTo>
                  <a:lnTo>
                    <a:pt x="0" y="23812"/>
                  </a:lnTo>
                  <a:lnTo>
                    <a:pt x="707231" y="0"/>
                  </a:lnTo>
                  <a:lnTo>
                    <a:pt x="654843" y="26194"/>
                  </a:lnTo>
                  <a:lnTo>
                    <a:pt x="585787" y="59531"/>
                  </a:lnTo>
                  <a:lnTo>
                    <a:pt x="514350" y="104775"/>
                  </a:lnTo>
                  <a:lnTo>
                    <a:pt x="433387" y="164306"/>
                  </a:lnTo>
                  <a:lnTo>
                    <a:pt x="369093" y="245269"/>
                  </a:lnTo>
                  <a:lnTo>
                    <a:pt x="278606" y="364331"/>
                  </a:lnTo>
                  <a:lnTo>
                    <a:pt x="192881" y="488156"/>
                  </a:lnTo>
                  <a:lnTo>
                    <a:pt x="111918" y="614362"/>
                  </a:lnTo>
                  <a:lnTo>
                    <a:pt x="97631" y="633412"/>
                  </a:lnTo>
                  <a:lnTo>
                    <a:pt x="80962" y="645319"/>
                  </a:lnTo>
                  <a:lnTo>
                    <a:pt x="59531" y="652462"/>
                  </a:lnTo>
                  <a:lnTo>
                    <a:pt x="47625" y="652462"/>
                  </a:lnTo>
                  <a:lnTo>
                    <a:pt x="40481" y="640556"/>
                  </a:lnTo>
                  <a:lnTo>
                    <a:pt x="45243" y="604837"/>
                  </a:lnTo>
                  <a:lnTo>
                    <a:pt x="97631" y="492919"/>
                  </a:lnTo>
                  <a:lnTo>
                    <a:pt x="190500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3">
              <a:extLst>
                <a:ext uri="{FF2B5EF4-FFF2-40B4-BE49-F238E27FC236}">
                  <a16:creationId xmlns:a16="http://schemas.microsoft.com/office/drawing/2014/main" id="{AD948DEE-959D-4E40-AC8F-1C91EA4B61E3}"/>
                </a:ext>
              </a:extLst>
            </p:cNvPr>
            <p:cNvSpPr/>
            <p:nvPr/>
          </p:nvSpPr>
          <p:spPr>
            <a:xfrm>
              <a:off x="3633788" y="3979863"/>
              <a:ext cx="1909762" cy="1244600"/>
            </a:xfrm>
            <a:custGeom>
              <a:avLst/>
              <a:gdLst>
                <a:gd name="connsiteX0" fmla="*/ 1209675 w 1909762"/>
                <a:gd name="connsiteY0" fmla="*/ 416719 h 1245394"/>
                <a:gd name="connsiteX1" fmla="*/ 1052512 w 1909762"/>
                <a:gd name="connsiteY1" fmla="*/ 540544 h 1245394"/>
                <a:gd name="connsiteX2" fmla="*/ 926306 w 1909762"/>
                <a:gd name="connsiteY2" fmla="*/ 633412 h 1245394"/>
                <a:gd name="connsiteX3" fmla="*/ 802481 w 1909762"/>
                <a:gd name="connsiteY3" fmla="*/ 723900 h 1245394"/>
                <a:gd name="connsiteX4" fmla="*/ 635793 w 1909762"/>
                <a:gd name="connsiteY4" fmla="*/ 831056 h 1245394"/>
                <a:gd name="connsiteX5" fmla="*/ 440531 w 1909762"/>
                <a:gd name="connsiteY5" fmla="*/ 952500 h 1245394"/>
                <a:gd name="connsiteX6" fmla="*/ 188118 w 1909762"/>
                <a:gd name="connsiteY6" fmla="*/ 1095375 h 1245394"/>
                <a:gd name="connsiteX7" fmla="*/ 19050 w 1909762"/>
                <a:gd name="connsiteY7" fmla="*/ 1185862 h 1245394"/>
                <a:gd name="connsiteX8" fmla="*/ 4762 w 1909762"/>
                <a:gd name="connsiteY8" fmla="*/ 1200150 h 1245394"/>
                <a:gd name="connsiteX9" fmla="*/ 0 w 1909762"/>
                <a:gd name="connsiteY9" fmla="*/ 1219200 h 1245394"/>
                <a:gd name="connsiteX10" fmla="*/ 4762 w 1909762"/>
                <a:gd name="connsiteY10" fmla="*/ 1233487 h 1245394"/>
                <a:gd name="connsiteX11" fmla="*/ 16668 w 1909762"/>
                <a:gd name="connsiteY11" fmla="*/ 1243012 h 1245394"/>
                <a:gd name="connsiteX12" fmla="*/ 40481 w 1909762"/>
                <a:gd name="connsiteY12" fmla="*/ 1245394 h 1245394"/>
                <a:gd name="connsiteX13" fmla="*/ 154781 w 1909762"/>
                <a:gd name="connsiteY13" fmla="*/ 1204912 h 1245394"/>
                <a:gd name="connsiteX14" fmla="*/ 438150 w 1909762"/>
                <a:gd name="connsiteY14" fmla="*/ 1088231 h 1245394"/>
                <a:gd name="connsiteX15" fmla="*/ 726281 w 1909762"/>
                <a:gd name="connsiteY15" fmla="*/ 952500 h 1245394"/>
                <a:gd name="connsiteX16" fmla="*/ 1038225 w 1909762"/>
                <a:gd name="connsiteY16" fmla="*/ 776287 h 1245394"/>
                <a:gd name="connsiteX17" fmla="*/ 1304925 w 1909762"/>
                <a:gd name="connsiteY17" fmla="*/ 614362 h 1245394"/>
                <a:gd name="connsiteX18" fmla="*/ 1543050 w 1909762"/>
                <a:gd name="connsiteY18" fmla="*/ 452437 h 1245394"/>
                <a:gd name="connsiteX19" fmla="*/ 1695450 w 1909762"/>
                <a:gd name="connsiteY19" fmla="*/ 319087 h 1245394"/>
                <a:gd name="connsiteX20" fmla="*/ 1795462 w 1909762"/>
                <a:gd name="connsiteY20" fmla="*/ 271462 h 1245394"/>
                <a:gd name="connsiteX21" fmla="*/ 1902618 w 1909762"/>
                <a:gd name="connsiteY21" fmla="*/ 209550 h 1245394"/>
                <a:gd name="connsiteX22" fmla="*/ 1909762 w 1909762"/>
                <a:gd name="connsiteY22" fmla="*/ 200025 h 1245394"/>
                <a:gd name="connsiteX23" fmla="*/ 1909762 w 1909762"/>
                <a:gd name="connsiteY23" fmla="*/ 190500 h 1245394"/>
                <a:gd name="connsiteX24" fmla="*/ 1905000 w 1909762"/>
                <a:gd name="connsiteY24" fmla="*/ 173831 h 1245394"/>
                <a:gd name="connsiteX25" fmla="*/ 1881187 w 1909762"/>
                <a:gd name="connsiteY25" fmla="*/ 142875 h 1245394"/>
                <a:gd name="connsiteX26" fmla="*/ 1838325 w 1909762"/>
                <a:gd name="connsiteY26" fmla="*/ 100012 h 1245394"/>
                <a:gd name="connsiteX27" fmla="*/ 1790700 w 1909762"/>
                <a:gd name="connsiteY27" fmla="*/ 61912 h 1245394"/>
                <a:gd name="connsiteX28" fmla="*/ 1724025 w 1909762"/>
                <a:gd name="connsiteY28" fmla="*/ 16669 h 1245394"/>
                <a:gd name="connsiteX29" fmla="*/ 1690687 w 1909762"/>
                <a:gd name="connsiteY29" fmla="*/ 0 h 1245394"/>
                <a:gd name="connsiteX30" fmla="*/ 1535906 w 1909762"/>
                <a:gd name="connsiteY30" fmla="*/ 116681 h 1245394"/>
                <a:gd name="connsiteX31" fmla="*/ 1440656 w 1909762"/>
                <a:gd name="connsiteY31" fmla="*/ 202406 h 1245394"/>
                <a:gd name="connsiteX32" fmla="*/ 1283493 w 1909762"/>
                <a:gd name="connsiteY32" fmla="*/ 347662 h 1245394"/>
                <a:gd name="connsiteX33" fmla="*/ 1209675 w 1909762"/>
                <a:gd name="connsiteY33" fmla="*/ 416719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9762" h="1245394">
                  <a:moveTo>
                    <a:pt x="1209675" y="416719"/>
                  </a:moveTo>
                  <a:lnTo>
                    <a:pt x="1052512" y="540544"/>
                  </a:lnTo>
                  <a:lnTo>
                    <a:pt x="926306" y="633412"/>
                  </a:lnTo>
                  <a:lnTo>
                    <a:pt x="802481" y="723900"/>
                  </a:lnTo>
                  <a:lnTo>
                    <a:pt x="635793" y="831056"/>
                  </a:lnTo>
                  <a:lnTo>
                    <a:pt x="440531" y="952500"/>
                  </a:lnTo>
                  <a:lnTo>
                    <a:pt x="188118" y="1095375"/>
                  </a:lnTo>
                  <a:lnTo>
                    <a:pt x="19050" y="1185862"/>
                  </a:lnTo>
                  <a:lnTo>
                    <a:pt x="4762" y="1200150"/>
                  </a:lnTo>
                  <a:lnTo>
                    <a:pt x="0" y="1219200"/>
                  </a:lnTo>
                  <a:lnTo>
                    <a:pt x="4762" y="1233487"/>
                  </a:lnTo>
                  <a:lnTo>
                    <a:pt x="16668" y="1243012"/>
                  </a:lnTo>
                  <a:lnTo>
                    <a:pt x="40481" y="1245394"/>
                  </a:lnTo>
                  <a:lnTo>
                    <a:pt x="154781" y="1204912"/>
                  </a:lnTo>
                  <a:lnTo>
                    <a:pt x="438150" y="1088231"/>
                  </a:lnTo>
                  <a:lnTo>
                    <a:pt x="726281" y="952500"/>
                  </a:lnTo>
                  <a:lnTo>
                    <a:pt x="1038225" y="776287"/>
                  </a:lnTo>
                  <a:lnTo>
                    <a:pt x="1304925" y="614362"/>
                  </a:lnTo>
                  <a:lnTo>
                    <a:pt x="1543050" y="452437"/>
                  </a:lnTo>
                  <a:lnTo>
                    <a:pt x="1695450" y="319087"/>
                  </a:lnTo>
                  <a:lnTo>
                    <a:pt x="1795462" y="271462"/>
                  </a:lnTo>
                  <a:lnTo>
                    <a:pt x="1902618" y="209550"/>
                  </a:lnTo>
                  <a:lnTo>
                    <a:pt x="1909762" y="200025"/>
                  </a:lnTo>
                  <a:lnTo>
                    <a:pt x="1909762" y="190500"/>
                  </a:lnTo>
                  <a:lnTo>
                    <a:pt x="1905000" y="173831"/>
                  </a:lnTo>
                  <a:lnTo>
                    <a:pt x="1881187" y="142875"/>
                  </a:lnTo>
                  <a:lnTo>
                    <a:pt x="1838325" y="100012"/>
                  </a:lnTo>
                  <a:lnTo>
                    <a:pt x="1790700" y="61912"/>
                  </a:lnTo>
                  <a:lnTo>
                    <a:pt x="1724025" y="16669"/>
                  </a:lnTo>
                  <a:lnTo>
                    <a:pt x="1690687" y="0"/>
                  </a:lnTo>
                  <a:lnTo>
                    <a:pt x="1535906" y="116681"/>
                  </a:lnTo>
                  <a:lnTo>
                    <a:pt x="1440656" y="202406"/>
                  </a:lnTo>
                  <a:lnTo>
                    <a:pt x="1283493" y="347662"/>
                  </a:lnTo>
                  <a:lnTo>
                    <a:pt x="1209675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529C5EC3-B57B-4119-83D7-55A1412AECBA}"/>
              </a:ext>
            </a:extLst>
          </p:cNvPr>
          <p:cNvGrpSpPr>
            <a:grpSpLocks/>
          </p:cNvGrpSpPr>
          <p:nvPr/>
        </p:nvGrpSpPr>
        <p:grpSpPr bwMode="auto">
          <a:xfrm>
            <a:off x="2813050" y="1441450"/>
            <a:ext cx="4186238" cy="4508500"/>
            <a:chOff x="2813050" y="1441450"/>
            <a:chExt cx="4186238" cy="4508500"/>
          </a:xfrm>
        </p:grpSpPr>
        <p:sp>
          <p:nvSpPr>
            <p:cNvPr id="30" name="フリーフォーム 110">
              <a:extLst>
                <a:ext uri="{FF2B5EF4-FFF2-40B4-BE49-F238E27FC236}">
                  <a16:creationId xmlns:a16="http://schemas.microsoft.com/office/drawing/2014/main" id="{7143B045-335D-48CE-A953-5F83B77C5E9A}"/>
                </a:ext>
              </a:extLst>
            </p:cNvPr>
            <p:cNvSpPr/>
            <p:nvPr/>
          </p:nvSpPr>
          <p:spPr>
            <a:xfrm rot="5400000">
              <a:off x="931862" y="3498851"/>
              <a:ext cx="4156075" cy="393700"/>
            </a:xfrm>
            <a:custGeom>
              <a:avLst/>
              <a:gdLst>
                <a:gd name="connsiteX0" fmla="*/ 2090542 w 4157290"/>
                <a:gd name="connsiteY0" fmla="*/ 234548 h 394313"/>
                <a:gd name="connsiteX1" fmla="*/ 1832199 w 4157290"/>
                <a:gd name="connsiteY1" fmla="*/ 224350 h 394313"/>
                <a:gd name="connsiteX2" fmla="*/ 1502471 w 4157290"/>
                <a:gd name="connsiteY2" fmla="*/ 217552 h 394313"/>
                <a:gd name="connsiteX3" fmla="*/ 1131952 w 4157290"/>
                <a:gd name="connsiteY3" fmla="*/ 207354 h 394313"/>
                <a:gd name="connsiteX4" fmla="*/ 727441 w 4157290"/>
                <a:gd name="connsiteY4" fmla="*/ 203955 h 394313"/>
                <a:gd name="connsiteX5" fmla="*/ 475896 w 4157290"/>
                <a:gd name="connsiteY5" fmla="*/ 203955 h 394313"/>
                <a:gd name="connsiteX6" fmla="*/ 394313 w 4157290"/>
                <a:gd name="connsiteY6" fmla="*/ 203955 h 394313"/>
                <a:gd name="connsiteX7" fmla="*/ 350123 w 4157290"/>
                <a:gd name="connsiteY7" fmla="*/ 210753 h 394313"/>
                <a:gd name="connsiteX8" fmla="*/ 278739 w 4157290"/>
                <a:gd name="connsiteY8" fmla="*/ 231149 h 394313"/>
                <a:gd name="connsiteX9" fmla="*/ 214153 w 4157290"/>
                <a:gd name="connsiteY9" fmla="*/ 258343 h 394313"/>
                <a:gd name="connsiteX10" fmla="*/ 163164 w 4157290"/>
                <a:gd name="connsiteY10" fmla="*/ 288936 h 394313"/>
                <a:gd name="connsiteX11" fmla="*/ 101977 w 4157290"/>
                <a:gd name="connsiteY11" fmla="*/ 333127 h 394313"/>
                <a:gd name="connsiteX12" fmla="*/ 54388 w 4157290"/>
                <a:gd name="connsiteY12" fmla="*/ 377317 h 394313"/>
                <a:gd name="connsiteX13" fmla="*/ 27194 w 4157290"/>
                <a:gd name="connsiteY13" fmla="*/ 394313 h 394313"/>
                <a:gd name="connsiteX14" fmla="*/ 13597 w 4157290"/>
                <a:gd name="connsiteY14" fmla="*/ 394313 h 394313"/>
                <a:gd name="connsiteX15" fmla="*/ 3399 w 4157290"/>
                <a:gd name="connsiteY15" fmla="*/ 384116 h 394313"/>
                <a:gd name="connsiteX16" fmla="*/ 0 w 4157290"/>
                <a:gd name="connsiteY16" fmla="*/ 350123 h 394313"/>
                <a:gd name="connsiteX17" fmla="*/ 6798 w 4157290"/>
                <a:gd name="connsiteY17" fmla="*/ 309332 h 394313"/>
                <a:gd name="connsiteX18" fmla="*/ 40791 w 4157290"/>
                <a:gd name="connsiteY18" fmla="*/ 220951 h 394313"/>
                <a:gd name="connsiteX19" fmla="*/ 101977 w 4157290"/>
                <a:gd name="connsiteY19" fmla="*/ 91779 h 394313"/>
                <a:gd name="connsiteX20" fmla="*/ 135970 w 4157290"/>
                <a:gd name="connsiteY20" fmla="*/ 30593 h 394313"/>
                <a:gd name="connsiteX21" fmla="*/ 139369 w 4157290"/>
                <a:gd name="connsiteY21" fmla="*/ 23794 h 394313"/>
                <a:gd name="connsiteX22" fmla="*/ 292336 w 4157290"/>
                <a:gd name="connsiteY22" fmla="*/ 3399 h 394313"/>
                <a:gd name="connsiteX23" fmla="*/ 492892 w 4157290"/>
                <a:gd name="connsiteY23" fmla="*/ 0 h 394313"/>
                <a:gd name="connsiteX24" fmla="*/ 781829 w 4157290"/>
                <a:gd name="connsiteY24" fmla="*/ 0 h 394313"/>
                <a:gd name="connsiteX25" fmla="*/ 1356303 w 4157290"/>
                <a:gd name="connsiteY25" fmla="*/ 0 h 394313"/>
                <a:gd name="connsiteX26" fmla="*/ 1706426 w 4157290"/>
                <a:gd name="connsiteY26" fmla="*/ 10197 h 394313"/>
                <a:gd name="connsiteX27" fmla="*/ 2406673 w 4157290"/>
                <a:gd name="connsiteY27" fmla="*/ 40791 h 394313"/>
                <a:gd name="connsiteX28" fmla="*/ 2831580 w 4157290"/>
                <a:gd name="connsiteY28" fmla="*/ 57787 h 394313"/>
                <a:gd name="connsiteX29" fmla="*/ 3276883 w 4157290"/>
                <a:gd name="connsiteY29" fmla="*/ 74783 h 394313"/>
                <a:gd name="connsiteX30" fmla="*/ 3644003 w 4157290"/>
                <a:gd name="connsiteY30" fmla="*/ 84981 h 394313"/>
                <a:gd name="connsiteX31" fmla="*/ 3868354 w 4157290"/>
                <a:gd name="connsiteY31" fmla="*/ 88380 h 394313"/>
                <a:gd name="connsiteX32" fmla="*/ 3949936 w 4157290"/>
                <a:gd name="connsiteY32" fmla="*/ 101977 h 394313"/>
                <a:gd name="connsiteX33" fmla="*/ 4038316 w 4157290"/>
                <a:gd name="connsiteY33" fmla="*/ 125772 h 394313"/>
                <a:gd name="connsiteX34" fmla="*/ 4079107 w 4157290"/>
                <a:gd name="connsiteY34" fmla="*/ 139369 h 394313"/>
                <a:gd name="connsiteX35" fmla="*/ 4119899 w 4157290"/>
                <a:gd name="connsiteY35" fmla="*/ 156365 h 394313"/>
                <a:gd name="connsiteX36" fmla="*/ 4140294 w 4157290"/>
                <a:gd name="connsiteY36" fmla="*/ 166563 h 394313"/>
                <a:gd name="connsiteX37" fmla="*/ 4153891 w 4157290"/>
                <a:gd name="connsiteY37" fmla="*/ 173362 h 394313"/>
                <a:gd name="connsiteX38" fmla="*/ 4157290 w 4157290"/>
                <a:gd name="connsiteY38" fmla="*/ 180160 h 394313"/>
                <a:gd name="connsiteX39" fmla="*/ 4157290 w 4157290"/>
                <a:gd name="connsiteY39" fmla="*/ 190358 h 394313"/>
                <a:gd name="connsiteX40" fmla="*/ 4150492 w 4157290"/>
                <a:gd name="connsiteY40" fmla="*/ 207354 h 394313"/>
                <a:gd name="connsiteX41" fmla="*/ 4130096 w 4157290"/>
                <a:gd name="connsiteY41" fmla="*/ 241347 h 394313"/>
                <a:gd name="connsiteX42" fmla="*/ 4102902 w 4157290"/>
                <a:gd name="connsiteY42" fmla="*/ 268541 h 394313"/>
                <a:gd name="connsiteX43" fmla="*/ 4065510 w 4157290"/>
                <a:gd name="connsiteY43" fmla="*/ 295735 h 394313"/>
                <a:gd name="connsiteX44" fmla="*/ 4011122 w 4157290"/>
                <a:gd name="connsiteY44" fmla="*/ 319530 h 394313"/>
                <a:gd name="connsiteX45" fmla="*/ 3919342 w 4157290"/>
                <a:gd name="connsiteY45" fmla="*/ 346724 h 394313"/>
                <a:gd name="connsiteX46" fmla="*/ 3769775 w 4157290"/>
                <a:gd name="connsiteY46" fmla="*/ 367119 h 394313"/>
                <a:gd name="connsiteX47" fmla="*/ 3613409 w 4157290"/>
                <a:gd name="connsiteY47" fmla="*/ 377317 h 394313"/>
                <a:gd name="connsiteX48" fmla="*/ 3453644 w 4157290"/>
                <a:gd name="connsiteY48" fmla="*/ 384116 h 394313"/>
                <a:gd name="connsiteX49" fmla="*/ 3321073 w 4157290"/>
                <a:gd name="connsiteY49" fmla="*/ 360321 h 394313"/>
                <a:gd name="connsiteX50" fmla="*/ 2987946 w 4157290"/>
                <a:gd name="connsiteY50" fmla="*/ 309332 h 394313"/>
                <a:gd name="connsiteX51" fmla="*/ 2654819 w 4157290"/>
                <a:gd name="connsiteY51" fmla="*/ 275339 h 394313"/>
                <a:gd name="connsiteX52" fmla="*/ 2253707 w 4157290"/>
                <a:gd name="connsiteY52" fmla="*/ 244746 h 394313"/>
                <a:gd name="connsiteX53" fmla="*/ 2090542 w 4157290"/>
                <a:gd name="connsiteY53" fmla="*/ 234548 h 39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57290" h="394313">
                  <a:moveTo>
                    <a:pt x="2090542" y="234548"/>
                  </a:moveTo>
                  <a:lnTo>
                    <a:pt x="1832199" y="224350"/>
                  </a:lnTo>
                  <a:lnTo>
                    <a:pt x="1502471" y="217552"/>
                  </a:lnTo>
                  <a:lnTo>
                    <a:pt x="1131952" y="207354"/>
                  </a:lnTo>
                  <a:lnTo>
                    <a:pt x="727441" y="203955"/>
                  </a:lnTo>
                  <a:lnTo>
                    <a:pt x="475896" y="203955"/>
                  </a:lnTo>
                  <a:lnTo>
                    <a:pt x="394313" y="203955"/>
                  </a:lnTo>
                  <a:lnTo>
                    <a:pt x="350123" y="210753"/>
                  </a:lnTo>
                  <a:lnTo>
                    <a:pt x="278739" y="231149"/>
                  </a:lnTo>
                  <a:lnTo>
                    <a:pt x="214153" y="258343"/>
                  </a:lnTo>
                  <a:lnTo>
                    <a:pt x="163164" y="288936"/>
                  </a:lnTo>
                  <a:lnTo>
                    <a:pt x="101977" y="333127"/>
                  </a:lnTo>
                  <a:lnTo>
                    <a:pt x="54388" y="377317"/>
                  </a:lnTo>
                  <a:lnTo>
                    <a:pt x="27194" y="394313"/>
                  </a:lnTo>
                  <a:lnTo>
                    <a:pt x="13597" y="394313"/>
                  </a:lnTo>
                  <a:lnTo>
                    <a:pt x="3399" y="384116"/>
                  </a:lnTo>
                  <a:lnTo>
                    <a:pt x="0" y="350123"/>
                  </a:lnTo>
                  <a:lnTo>
                    <a:pt x="6798" y="309332"/>
                  </a:lnTo>
                  <a:lnTo>
                    <a:pt x="40791" y="220951"/>
                  </a:lnTo>
                  <a:lnTo>
                    <a:pt x="101977" y="91779"/>
                  </a:lnTo>
                  <a:lnTo>
                    <a:pt x="135970" y="30593"/>
                  </a:lnTo>
                  <a:lnTo>
                    <a:pt x="139369" y="23794"/>
                  </a:lnTo>
                  <a:lnTo>
                    <a:pt x="292336" y="3399"/>
                  </a:lnTo>
                  <a:lnTo>
                    <a:pt x="492892" y="0"/>
                  </a:lnTo>
                  <a:lnTo>
                    <a:pt x="781829" y="0"/>
                  </a:lnTo>
                  <a:lnTo>
                    <a:pt x="1356303" y="0"/>
                  </a:lnTo>
                  <a:lnTo>
                    <a:pt x="1706426" y="10197"/>
                  </a:lnTo>
                  <a:lnTo>
                    <a:pt x="2406673" y="40791"/>
                  </a:lnTo>
                  <a:lnTo>
                    <a:pt x="2831580" y="57787"/>
                  </a:lnTo>
                  <a:lnTo>
                    <a:pt x="3276883" y="74783"/>
                  </a:lnTo>
                  <a:lnTo>
                    <a:pt x="3644003" y="84981"/>
                  </a:lnTo>
                  <a:lnTo>
                    <a:pt x="3868354" y="88380"/>
                  </a:lnTo>
                  <a:lnTo>
                    <a:pt x="3949936" y="101977"/>
                  </a:lnTo>
                  <a:lnTo>
                    <a:pt x="4038316" y="125772"/>
                  </a:lnTo>
                  <a:lnTo>
                    <a:pt x="4079107" y="139369"/>
                  </a:lnTo>
                  <a:lnTo>
                    <a:pt x="4119899" y="156365"/>
                  </a:lnTo>
                  <a:lnTo>
                    <a:pt x="4140294" y="166563"/>
                  </a:lnTo>
                  <a:lnTo>
                    <a:pt x="4153891" y="173362"/>
                  </a:lnTo>
                  <a:lnTo>
                    <a:pt x="4157290" y="180160"/>
                  </a:lnTo>
                  <a:lnTo>
                    <a:pt x="4157290" y="190358"/>
                  </a:lnTo>
                  <a:lnTo>
                    <a:pt x="4150492" y="207354"/>
                  </a:lnTo>
                  <a:lnTo>
                    <a:pt x="4130096" y="241347"/>
                  </a:lnTo>
                  <a:lnTo>
                    <a:pt x="4102902" y="268541"/>
                  </a:lnTo>
                  <a:lnTo>
                    <a:pt x="4065510" y="295735"/>
                  </a:lnTo>
                  <a:lnTo>
                    <a:pt x="4011122" y="319530"/>
                  </a:lnTo>
                  <a:lnTo>
                    <a:pt x="3919342" y="346724"/>
                  </a:lnTo>
                  <a:lnTo>
                    <a:pt x="3769775" y="367119"/>
                  </a:lnTo>
                  <a:lnTo>
                    <a:pt x="3613409" y="377317"/>
                  </a:lnTo>
                  <a:lnTo>
                    <a:pt x="3453644" y="384116"/>
                  </a:lnTo>
                  <a:lnTo>
                    <a:pt x="3321073" y="360321"/>
                  </a:lnTo>
                  <a:lnTo>
                    <a:pt x="2987946" y="309332"/>
                  </a:lnTo>
                  <a:lnTo>
                    <a:pt x="2654819" y="275339"/>
                  </a:lnTo>
                  <a:lnTo>
                    <a:pt x="2253707" y="244746"/>
                  </a:lnTo>
                  <a:lnTo>
                    <a:pt x="2090542" y="23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1">
              <a:extLst>
                <a:ext uri="{FF2B5EF4-FFF2-40B4-BE49-F238E27FC236}">
                  <a16:creationId xmlns:a16="http://schemas.microsoft.com/office/drawing/2014/main" id="{05B18680-EFD8-43A5-B3CA-F8EB69755900}"/>
                </a:ext>
              </a:extLst>
            </p:cNvPr>
            <p:cNvSpPr/>
            <p:nvPr/>
          </p:nvSpPr>
          <p:spPr>
            <a:xfrm rot="5400000">
              <a:off x="3073400" y="1590675"/>
              <a:ext cx="1509713" cy="1439863"/>
            </a:xfrm>
            <a:custGeom>
              <a:avLst/>
              <a:gdLst>
                <a:gd name="connsiteX0" fmla="*/ 995363 w 1509713"/>
                <a:gd name="connsiteY0" fmla="*/ 121444 h 1440656"/>
                <a:gd name="connsiteX1" fmla="*/ 702469 w 1509713"/>
                <a:gd name="connsiteY1" fmla="*/ 102394 h 1440656"/>
                <a:gd name="connsiteX2" fmla="*/ 290513 w 1509713"/>
                <a:gd name="connsiteY2" fmla="*/ 71438 h 1440656"/>
                <a:gd name="connsiteX3" fmla="*/ 269082 w 1509713"/>
                <a:gd name="connsiteY3" fmla="*/ 69056 h 1440656"/>
                <a:gd name="connsiteX4" fmla="*/ 252413 w 1509713"/>
                <a:gd name="connsiteY4" fmla="*/ 50006 h 1440656"/>
                <a:gd name="connsiteX5" fmla="*/ 235744 w 1509713"/>
                <a:gd name="connsiteY5" fmla="*/ 28575 h 1440656"/>
                <a:gd name="connsiteX6" fmla="*/ 216694 w 1509713"/>
                <a:gd name="connsiteY6" fmla="*/ 9525 h 1440656"/>
                <a:gd name="connsiteX7" fmla="*/ 197644 w 1509713"/>
                <a:gd name="connsiteY7" fmla="*/ 0 h 1440656"/>
                <a:gd name="connsiteX8" fmla="*/ 188119 w 1509713"/>
                <a:gd name="connsiteY8" fmla="*/ 0 h 1440656"/>
                <a:gd name="connsiteX9" fmla="*/ 180975 w 1509713"/>
                <a:gd name="connsiteY9" fmla="*/ 0 h 1440656"/>
                <a:gd name="connsiteX10" fmla="*/ 169069 w 1509713"/>
                <a:gd name="connsiteY10" fmla="*/ 4763 h 1440656"/>
                <a:gd name="connsiteX11" fmla="*/ 150019 w 1509713"/>
                <a:gd name="connsiteY11" fmla="*/ 28575 h 1440656"/>
                <a:gd name="connsiteX12" fmla="*/ 121444 w 1509713"/>
                <a:gd name="connsiteY12" fmla="*/ 71438 h 1440656"/>
                <a:gd name="connsiteX13" fmla="*/ 92869 w 1509713"/>
                <a:gd name="connsiteY13" fmla="*/ 121444 h 1440656"/>
                <a:gd name="connsiteX14" fmla="*/ 40482 w 1509713"/>
                <a:gd name="connsiteY14" fmla="*/ 230981 h 1440656"/>
                <a:gd name="connsiteX15" fmla="*/ 0 w 1509713"/>
                <a:gd name="connsiteY15" fmla="*/ 323850 h 1440656"/>
                <a:gd name="connsiteX16" fmla="*/ 0 w 1509713"/>
                <a:gd name="connsiteY16" fmla="*/ 333375 h 1440656"/>
                <a:gd name="connsiteX17" fmla="*/ 9525 w 1509713"/>
                <a:gd name="connsiteY17" fmla="*/ 357188 h 1440656"/>
                <a:gd name="connsiteX18" fmla="*/ 30957 w 1509713"/>
                <a:gd name="connsiteY18" fmla="*/ 397669 h 1440656"/>
                <a:gd name="connsiteX19" fmla="*/ 50007 w 1509713"/>
                <a:gd name="connsiteY19" fmla="*/ 454819 h 1440656"/>
                <a:gd name="connsiteX20" fmla="*/ 69057 w 1509713"/>
                <a:gd name="connsiteY20" fmla="*/ 552450 h 1440656"/>
                <a:gd name="connsiteX21" fmla="*/ 88107 w 1509713"/>
                <a:gd name="connsiteY21" fmla="*/ 671513 h 1440656"/>
                <a:gd name="connsiteX22" fmla="*/ 123825 w 1509713"/>
                <a:gd name="connsiteY22" fmla="*/ 909638 h 1440656"/>
                <a:gd name="connsiteX23" fmla="*/ 209550 w 1509713"/>
                <a:gd name="connsiteY23" fmla="*/ 1440656 h 1440656"/>
                <a:gd name="connsiteX24" fmla="*/ 388144 w 1509713"/>
                <a:gd name="connsiteY24" fmla="*/ 1412081 h 1440656"/>
                <a:gd name="connsiteX25" fmla="*/ 340519 w 1509713"/>
                <a:gd name="connsiteY25" fmla="*/ 1147763 h 1440656"/>
                <a:gd name="connsiteX26" fmla="*/ 269082 w 1509713"/>
                <a:gd name="connsiteY26" fmla="*/ 742950 h 1440656"/>
                <a:gd name="connsiteX27" fmla="*/ 221457 w 1509713"/>
                <a:gd name="connsiteY27" fmla="*/ 478631 h 1440656"/>
                <a:gd name="connsiteX28" fmla="*/ 216694 w 1509713"/>
                <a:gd name="connsiteY28" fmla="*/ 435769 h 1440656"/>
                <a:gd name="connsiteX29" fmla="*/ 219075 w 1509713"/>
                <a:gd name="connsiteY29" fmla="*/ 414338 h 1440656"/>
                <a:gd name="connsiteX30" fmla="*/ 226219 w 1509713"/>
                <a:gd name="connsiteY30" fmla="*/ 395288 h 1440656"/>
                <a:gd name="connsiteX31" fmla="*/ 235744 w 1509713"/>
                <a:gd name="connsiteY31" fmla="*/ 381000 h 1440656"/>
                <a:gd name="connsiteX32" fmla="*/ 254794 w 1509713"/>
                <a:gd name="connsiteY32" fmla="*/ 371475 h 1440656"/>
                <a:gd name="connsiteX33" fmla="*/ 280988 w 1509713"/>
                <a:gd name="connsiteY33" fmla="*/ 364331 h 1440656"/>
                <a:gd name="connsiteX34" fmla="*/ 431007 w 1509713"/>
                <a:gd name="connsiteY34" fmla="*/ 361950 h 1440656"/>
                <a:gd name="connsiteX35" fmla="*/ 671513 w 1509713"/>
                <a:gd name="connsiteY35" fmla="*/ 359569 h 1440656"/>
                <a:gd name="connsiteX36" fmla="*/ 871538 w 1509713"/>
                <a:gd name="connsiteY36" fmla="*/ 361950 h 1440656"/>
                <a:gd name="connsiteX37" fmla="*/ 1166813 w 1509713"/>
                <a:gd name="connsiteY37" fmla="*/ 381000 h 1440656"/>
                <a:gd name="connsiteX38" fmla="*/ 1273969 w 1509713"/>
                <a:gd name="connsiteY38" fmla="*/ 385763 h 1440656"/>
                <a:gd name="connsiteX39" fmla="*/ 1471613 w 1509713"/>
                <a:gd name="connsiteY39" fmla="*/ 333375 h 1440656"/>
                <a:gd name="connsiteX40" fmla="*/ 1488282 w 1509713"/>
                <a:gd name="connsiteY40" fmla="*/ 316706 h 1440656"/>
                <a:gd name="connsiteX41" fmla="*/ 1497807 w 1509713"/>
                <a:gd name="connsiteY41" fmla="*/ 297656 h 1440656"/>
                <a:gd name="connsiteX42" fmla="*/ 1507332 w 1509713"/>
                <a:gd name="connsiteY42" fmla="*/ 278606 h 1440656"/>
                <a:gd name="connsiteX43" fmla="*/ 1509713 w 1509713"/>
                <a:gd name="connsiteY43" fmla="*/ 254794 h 1440656"/>
                <a:gd name="connsiteX44" fmla="*/ 1504950 w 1509713"/>
                <a:gd name="connsiteY44" fmla="*/ 230981 h 1440656"/>
                <a:gd name="connsiteX45" fmla="*/ 1495425 w 1509713"/>
                <a:gd name="connsiteY45" fmla="*/ 211931 h 1440656"/>
                <a:gd name="connsiteX46" fmla="*/ 1478757 w 1509713"/>
                <a:gd name="connsiteY46" fmla="*/ 195263 h 1440656"/>
                <a:gd name="connsiteX47" fmla="*/ 1452563 w 1509713"/>
                <a:gd name="connsiteY47" fmla="*/ 183356 h 1440656"/>
                <a:gd name="connsiteX48" fmla="*/ 1362075 w 1509713"/>
                <a:gd name="connsiteY48" fmla="*/ 166688 h 1440656"/>
                <a:gd name="connsiteX49" fmla="*/ 1259682 w 1509713"/>
                <a:gd name="connsiteY49" fmla="*/ 145256 h 1440656"/>
                <a:gd name="connsiteX50" fmla="*/ 1223963 w 1509713"/>
                <a:gd name="connsiteY50" fmla="*/ 138113 h 1440656"/>
                <a:gd name="connsiteX51" fmla="*/ 995363 w 1509713"/>
                <a:gd name="connsiteY51" fmla="*/ 121444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1440656">
                  <a:moveTo>
                    <a:pt x="995363" y="121444"/>
                  </a:moveTo>
                  <a:lnTo>
                    <a:pt x="702469" y="102394"/>
                  </a:lnTo>
                  <a:lnTo>
                    <a:pt x="290513" y="71438"/>
                  </a:lnTo>
                  <a:lnTo>
                    <a:pt x="269082" y="69056"/>
                  </a:lnTo>
                  <a:lnTo>
                    <a:pt x="252413" y="50006"/>
                  </a:lnTo>
                  <a:lnTo>
                    <a:pt x="235744" y="28575"/>
                  </a:lnTo>
                  <a:lnTo>
                    <a:pt x="216694" y="9525"/>
                  </a:lnTo>
                  <a:lnTo>
                    <a:pt x="197644" y="0"/>
                  </a:lnTo>
                  <a:lnTo>
                    <a:pt x="188119" y="0"/>
                  </a:lnTo>
                  <a:lnTo>
                    <a:pt x="180975" y="0"/>
                  </a:lnTo>
                  <a:lnTo>
                    <a:pt x="169069" y="4763"/>
                  </a:lnTo>
                  <a:lnTo>
                    <a:pt x="150019" y="28575"/>
                  </a:lnTo>
                  <a:lnTo>
                    <a:pt x="121444" y="71438"/>
                  </a:lnTo>
                  <a:lnTo>
                    <a:pt x="92869" y="121444"/>
                  </a:lnTo>
                  <a:lnTo>
                    <a:pt x="40482" y="230981"/>
                  </a:lnTo>
                  <a:lnTo>
                    <a:pt x="0" y="323850"/>
                  </a:lnTo>
                  <a:lnTo>
                    <a:pt x="0" y="333375"/>
                  </a:lnTo>
                  <a:lnTo>
                    <a:pt x="9525" y="357188"/>
                  </a:lnTo>
                  <a:lnTo>
                    <a:pt x="30957" y="397669"/>
                  </a:lnTo>
                  <a:lnTo>
                    <a:pt x="50007" y="454819"/>
                  </a:lnTo>
                  <a:lnTo>
                    <a:pt x="69057" y="552450"/>
                  </a:lnTo>
                  <a:lnTo>
                    <a:pt x="88107" y="671513"/>
                  </a:lnTo>
                  <a:lnTo>
                    <a:pt x="123825" y="909638"/>
                  </a:lnTo>
                  <a:lnTo>
                    <a:pt x="209550" y="1440656"/>
                  </a:lnTo>
                  <a:lnTo>
                    <a:pt x="388144" y="1412081"/>
                  </a:lnTo>
                  <a:lnTo>
                    <a:pt x="340519" y="1147763"/>
                  </a:lnTo>
                  <a:lnTo>
                    <a:pt x="269082" y="742950"/>
                  </a:lnTo>
                  <a:lnTo>
                    <a:pt x="221457" y="478631"/>
                  </a:lnTo>
                  <a:lnTo>
                    <a:pt x="216694" y="435769"/>
                  </a:lnTo>
                  <a:lnTo>
                    <a:pt x="219075" y="414338"/>
                  </a:lnTo>
                  <a:lnTo>
                    <a:pt x="226219" y="395288"/>
                  </a:lnTo>
                  <a:lnTo>
                    <a:pt x="235744" y="381000"/>
                  </a:lnTo>
                  <a:lnTo>
                    <a:pt x="254794" y="371475"/>
                  </a:lnTo>
                  <a:lnTo>
                    <a:pt x="280988" y="364331"/>
                  </a:lnTo>
                  <a:lnTo>
                    <a:pt x="431007" y="361950"/>
                  </a:lnTo>
                  <a:lnTo>
                    <a:pt x="671513" y="359569"/>
                  </a:lnTo>
                  <a:lnTo>
                    <a:pt x="871538" y="361950"/>
                  </a:lnTo>
                  <a:lnTo>
                    <a:pt x="1166813" y="381000"/>
                  </a:lnTo>
                  <a:lnTo>
                    <a:pt x="1273969" y="385763"/>
                  </a:lnTo>
                  <a:lnTo>
                    <a:pt x="1471613" y="333375"/>
                  </a:lnTo>
                  <a:lnTo>
                    <a:pt x="1488282" y="316706"/>
                  </a:lnTo>
                  <a:lnTo>
                    <a:pt x="1497807" y="297656"/>
                  </a:lnTo>
                  <a:lnTo>
                    <a:pt x="1507332" y="278606"/>
                  </a:lnTo>
                  <a:lnTo>
                    <a:pt x="1509713" y="254794"/>
                  </a:lnTo>
                  <a:lnTo>
                    <a:pt x="1504950" y="230981"/>
                  </a:lnTo>
                  <a:lnTo>
                    <a:pt x="1495425" y="211931"/>
                  </a:lnTo>
                  <a:lnTo>
                    <a:pt x="1478757" y="195263"/>
                  </a:lnTo>
                  <a:lnTo>
                    <a:pt x="1452563" y="183356"/>
                  </a:lnTo>
                  <a:lnTo>
                    <a:pt x="1362075" y="166688"/>
                  </a:lnTo>
                  <a:lnTo>
                    <a:pt x="1259682" y="145256"/>
                  </a:lnTo>
                  <a:lnTo>
                    <a:pt x="1223963" y="138113"/>
                  </a:lnTo>
                  <a:lnTo>
                    <a:pt x="99536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2">
              <a:extLst>
                <a:ext uri="{FF2B5EF4-FFF2-40B4-BE49-F238E27FC236}">
                  <a16:creationId xmlns:a16="http://schemas.microsoft.com/office/drawing/2014/main" id="{0D3D3F19-5294-45C0-9E04-9F2013FEA8A1}"/>
                </a:ext>
              </a:extLst>
            </p:cNvPr>
            <p:cNvSpPr/>
            <p:nvPr/>
          </p:nvSpPr>
          <p:spPr>
            <a:xfrm rot="5400000">
              <a:off x="3529807" y="1804194"/>
              <a:ext cx="347662" cy="1143000"/>
            </a:xfrm>
            <a:custGeom>
              <a:avLst/>
              <a:gdLst>
                <a:gd name="connsiteX0" fmla="*/ 97631 w 347663"/>
                <a:gd name="connsiteY0" fmla="*/ 747712 h 1143000"/>
                <a:gd name="connsiteX1" fmla="*/ 0 w 347663"/>
                <a:gd name="connsiteY1" fmla="*/ 207169 h 1143000"/>
                <a:gd name="connsiteX2" fmla="*/ 0 w 347663"/>
                <a:gd name="connsiteY2" fmla="*/ 0 h 1143000"/>
                <a:gd name="connsiteX3" fmla="*/ 207169 w 347663"/>
                <a:gd name="connsiteY3" fmla="*/ 28575 h 1143000"/>
                <a:gd name="connsiteX4" fmla="*/ 200025 w 347663"/>
                <a:gd name="connsiteY4" fmla="*/ 238125 h 1143000"/>
                <a:gd name="connsiteX5" fmla="*/ 216694 w 347663"/>
                <a:gd name="connsiteY5" fmla="*/ 338137 h 1143000"/>
                <a:gd name="connsiteX6" fmla="*/ 280988 w 347663"/>
                <a:gd name="connsiteY6" fmla="*/ 733425 h 1143000"/>
                <a:gd name="connsiteX7" fmla="*/ 347663 w 347663"/>
                <a:gd name="connsiteY7" fmla="*/ 1143000 h 1143000"/>
                <a:gd name="connsiteX8" fmla="*/ 166688 w 347663"/>
                <a:gd name="connsiteY8" fmla="*/ 1140619 h 1143000"/>
                <a:gd name="connsiteX9" fmla="*/ 128588 w 347663"/>
                <a:gd name="connsiteY9" fmla="*/ 919162 h 1143000"/>
                <a:gd name="connsiteX10" fmla="*/ 97631 w 347663"/>
                <a:gd name="connsiteY10" fmla="*/ 747712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1143000">
                  <a:moveTo>
                    <a:pt x="97631" y="747712"/>
                  </a:moveTo>
                  <a:lnTo>
                    <a:pt x="0" y="207169"/>
                  </a:lnTo>
                  <a:lnTo>
                    <a:pt x="0" y="0"/>
                  </a:lnTo>
                  <a:lnTo>
                    <a:pt x="207169" y="28575"/>
                  </a:lnTo>
                  <a:lnTo>
                    <a:pt x="200025" y="238125"/>
                  </a:lnTo>
                  <a:lnTo>
                    <a:pt x="216694" y="338137"/>
                  </a:lnTo>
                  <a:lnTo>
                    <a:pt x="280988" y="733425"/>
                  </a:lnTo>
                  <a:lnTo>
                    <a:pt x="347663" y="1143000"/>
                  </a:lnTo>
                  <a:lnTo>
                    <a:pt x="166688" y="1140619"/>
                  </a:lnTo>
                  <a:lnTo>
                    <a:pt x="128588" y="919162"/>
                  </a:lnTo>
                  <a:lnTo>
                    <a:pt x="97631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3">
              <a:extLst>
                <a:ext uri="{FF2B5EF4-FFF2-40B4-BE49-F238E27FC236}">
                  <a16:creationId xmlns:a16="http://schemas.microsoft.com/office/drawing/2014/main" id="{5C97BA75-0871-4674-8209-DDF0258B4D11}"/>
                </a:ext>
              </a:extLst>
            </p:cNvPr>
            <p:cNvSpPr/>
            <p:nvPr/>
          </p:nvSpPr>
          <p:spPr>
            <a:xfrm rot="5400000">
              <a:off x="3505994" y="2402682"/>
              <a:ext cx="365125" cy="1138237"/>
            </a:xfrm>
            <a:custGeom>
              <a:avLst/>
              <a:gdLst>
                <a:gd name="connsiteX0" fmla="*/ 83344 w 364331"/>
                <a:gd name="connsiteY0" fmla="*/ 471487 h 1138237"/>
                <a:gd name="connsiteX1" fmla="*/ 0 w 364331"/>
                <a:gd name="connsiteY1" fmla="*/ 23812 h 1138237"/>
                <a:gd name="connsiteX2" fmla="*/ 264319 w 364331"/>
                <a:gd name="connsiteY2" fmla="*/ 0 h 1138237"/>
                <a:gd name="connsiteX3" fmla="*/ 242887 w 364331"/>
                <a:gd name="connsiteY3" fmla="*/ 42862 h 1138237"/>
                <a:gd name="connsiteX4" fmla="*/ 230981 w 364331"/>
                <a:gd name="connsiteY4" fmla="*/ 69056 h 1138237"/>
                <a:gd name="connsiteX5" fmla="*/ 221456 w 364331"/>
                <a:gd name="connsiteY5" fmla="*/ 128587 h 1138237"/>
                <a:gd name="connsiteX6" fmla="*/ 216694 w 364331"/>
                <a:gd name="connsiteY6" fmla="*/ 226218 h 1138237"/>
                <a:gd name="connsiteX7" fmla="*/ 216694 w 364331"/>
                <a:gd name="connsiteY7" fmla="*/ 276225 h 1138237"/>
                <a:gd name="connsiteX8" fmla="*/ 242887 w 364331"/>
                <a:gd name="connsiteY8" fmla="*/ 431006 h 1138237"/>
                <a:gd name="connsiteX9" fmla="*/ 288131 w 364331"/>
                <a:gd name="connsiteY9" fmla="*/ 685800 h 1138237"/>
                <a:gd name="connsiteX10" fmla="*/ 364331 w 364331"/>
                <a:gd name="connsiteY10" fmla="*/ 1138237 h 1138237"/>
                <a:gd name="connsiteX11" fmla="*/ 164306 w 364331"/>
                <a:gd name="connsiteY11" fmla="*/ 1131093 h 1138237"/>
                <a:gd name="connsiteX12" fmla="*/ 169069 w 364331"/>
                <a:gd name="connsiteY12" fmla="*/ 940593 h 1138237"/>
                <a:gd name="connsiteX13" fmla="*/ 164306 w 364331"/>
                <a:gd name="connsiteY13" fmla="*/ 912018 h 1138237"/>
                <a:gd name="connsiteX14" fmla="*/ 128587 w 364331"/>
                <a:gd name="connsiteY14" fmla="*/ 716756 h 1138237"/>
                <a:gd name="connsiteX15" fmla="*/ 83344 w 364331"/>
                <a:gd name="connsiteY15" fmla="*/ 471487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138237">
                  <a:moveTo>
                    <a:pt x="83344" y="471487"/>
                  </a:moveTo>
                  <a:lnTo>
                    <a:pt x="0" y="23812"/>
                  </a:lnTo>
                  <a:lnTo>
                    <a:pt x="264319" y="0"/>
                  </a:lnTo>
                  <a:lnTo>
                    <a:pt x="242887" y="42862"/>
                  </a:lnTo>
                  <a:lnTo>
                    <a:pt x="230981" y="69056"/>
                  </a:lnTo>
                  <a:lnTo>
                    <a:pt x="221456" y="128587"/>
                  </a:lnTo>
                  <a:lnTo>
                    <a:pt x="216694" y="226218"/>
                  </a:lnTo>
                  <a:lnTo>
                    <a:pt x="216694" y="276225"/>
                  </a:lnTo>
                  <a:lnTo>
                    <a:pt x="242887" y="431006"/>
                  </a:lnTo>
                  <a:lnTo>
                    <a:pt x="288131" y="685800"/>
                  </a:lnTo>
                  <a:lnTo>
                    <a:pt x="364331" y="1138237"/>
                  </a:lnTo>
                  <a:lnTo>
                    <a:pt x="164306" y="1131093"/>
                  </a:lnTo>
                  <a:lnTo>
                    <a:pt x="169069" y="940593"/>
                  </a:lnTo>
                  <a:lnTo>
                    <a:pt x="164306" y="912018"/>
                  </a:lnTo>
                  <a:lnTo>
                    <a:pt x="128587" y="716756"/>
                  </a:lnTo>
                  <a:lnTo>
                    <a:pt x="83344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4">
              <a:extLst>
                <a:ext uri="{FF2B5EF4-FFF2-40B4-BE49-F238E27FC236}">
                  <a16:creationId xmlns:a16="http://schemas.microsoft.com/office/drawing/2014/main" id="{C805D16C-7D1C-40E1-B517-36AEC84FBBB3}"/>
                </a:ext>
              </a:extLst>
            </p:cNvPr>
            <p:cNvSpPr/>
            <p:nvPr/>
          </p:nvSpPr>
          <p:spPr>
            <a:xfrm rot="5400000">
              <a:off x="4632325" y="2019301"/>
              <a:ext cx="1489075" cy="438150"/>
            </a:xfrm>
            <a:custGeom>
              <a:avLst/>
              <a:gdLst>
                <a:gd name="connsiteX0" fmla="*/ 1171575 w 1488281"/>
                <a:gd name="connsiteY0" fmla="*/ 7144 h 438150"/>
                <a:gd name="connsiteX1" fmla="*/ 838200 w 1488281"/>
                <a:gd name="connsiteY1" fmla="*/ 26194 h 438150"/>
                <a:gd name="connsiteX2" fmla="*/ 716756 w 1488281"/>
                <a:gd name="connsiteY2" fmla="*/ 45244 h 438150"/>
                <a:gd name="connsiteX3" fmla="*/ 507206 w 1488281"/>
                <a:gd name="connsiteY3" fmla="*/ 57150 h 438150"/>
                <a:gd name="connsiteX4" fmla="*/ 278606 w 1488281"/>
                <a:gd name="connsiteY4" fmla="*/ 69056 h 438150"/>
                <a:gd name="connsiteX5" fmla="*/ 114300 w 1488281"/>
                <a:gd name="connsiteY5" fmla="*/ 138113 h 438150"/>
                <a:gd name="connsiteX6" fmla="*/ 104775 w 1488281"/>
                <a:gd name="connsiteY6" fmla="*/ 185738 h 438150"/>
                <a:gd name="connsiteX7" fmla="*/ 83344 w 1488281"/>
                <a:gd name="connsiteY7" fmla="*/ 252413 h 438150"/>
                <a:gd name="connsiteX8" fmla="*/ 54769 w 1488281"/>
                <a:gd name="connsiteY8" fmla="*/ 314325 h 438150"/>
                <a:gd name="connsiteX9" fmla="*/ 21431 w 1488281"/>
                <a:gd name="connsiteY9" fmla="*/ 369094 h 438150"/>
                <a:gd name="connsiteX10" fmla="*/ 4762 w 1488281"/>
                <a:gd name="connsiteY10" fmla="*/ 400050 h 438150"/>
                <a:gd name="connsiteX11" fmla="*/ 0 w 1488281"/>
                <a:gd name="connsiteY11" fmla="*/ 419100 h 438150"/>
                <a:gd name="connsiteX12" fmla="*/ 0 w 1488281"/>
                <a:gd name="connsiteY12" fmla="*/ 428625 h 438150"/>
                <a:gd name="connsiteX13" fmla="*/ 7144 w 1488281"/>
                <a:gd name="connsiteY13" fmla="*/ 438150 h 438150"/>
                <a:gd name="connsiteX14" fmla="*/ 23812 w 1488281"/>
                <a:gd name="connsiteY14" fmla="*/ 438150 h 438150"/>
                <a:gd name="connsiteX15" fmla="*/ 52387 w 1488281"/>
                <a:gd name="connsiteY15" fmla="*/ 426244 h 438150"/>
                <a:gd name="connsiteX16" fmla="*/ 76200 w 1488281"/>
                <a:gd name="connsiteY16" fmla="*/ 404813 h 438150"/>
                <a:gd name="connsiteX17" fmla="*/ 111919 w 1488281"/>
                <a:gd name="connsiteY17" fmla="*/ 371475 h 438150"/>
                <a:gd name="connsiteX18" fmla="*/ 157162 w 1488281"/>
                <a:gd name="connsiteY18" fmla="*/ 333375 h 438150"/>
                <a:gd name="connsiteX19" fmla="*/ 202406 w 1488281"/>
                <a:gd name="connsiteY19" fmla="*/ 302419 h 438150"/>
                <a:gd name="connsiteX20" fmla="*/ 259556 w 1488281"/>
                <a:gd name="connsiteY20" fmla="*/ 278606 h 438150"/>
                <a:gd name="connsiteX21" fmla="*/ 307181 w 1488281"/>
                <a:gd name="connsiteY21" fmla="*/ 271463 h 438150"/>
                <a:gd name="connsiteX22" fmla="*/ 466725 w 1488281"/>
                <a:gd name="connsiteY22" fmla="*/ 271463 h 438150"/>
                <a:gd name="connsiteX23" fmla="*/ 788194 w 1488281"/>
                <a:gd name="connsiteY23" fmla="*/ 271463 h 438150"/>
                <a:gd name="connsiteX24" fmla="*/ 1126331 w 1488281"/>
                <a:gd name="connsiteY24" fmla="*/ 269081 h 438150"/>
                <a:gd name="connsiteX25" fmla="*/ 1197769 w 1488281"/>
                <a:gd name="connsiteY25" fmla="*/ 264319 h 438150"/>
                <a:gd name="connsiteX26" fmla="*/ 1250156 w 1488281"/>
                <a:gd name="connsiteY26" fmla="*/ 257175 h 438150"/>
                <a:gd name="connsiteX27" fmla="*/ 1290637 w 1488281"/>
                <a:gd name="connsiteY27" fmla="*/ 252413 h 438150"/>
                <a:gd name="connsiteX28" fmla="*/ 1347787 w 1488281"/>
                <a:gd name="connsiteY28" fmla="*/ 235744 h 438150"/>
                <a:gd name="connsiteX29" fmla="*/ 1395412 w 1488281"/>
                <a:gd name="connsiteY29" fmla="*/ 216694 h 438150"/>
                <a:gd name="connsiteX30" fmla="*/ 1433512 w 1488281"/>
                <a:gd name="connsiteY30" fmla="*/ 192881 h 438150"/>
                <a:gd name="connsiteX31" fmla="*/ 1454944 w 1488281"/>
                <a:gd name="connsiteY31" fmla="*/ 173831 h 438150"/>
                <a:gd name="connsiteX32" fmla="*/ 1471612 w 1488281"/>
                <a:gd name="connsiteY32" fmla="*/ 147638 h 438150"/>
                <a:gd name="connsiteX33" fmla="*/ 1481137 w 1488281"/>
                <a:gd name="connsiteY33" fmla="*/ 116681 h 438150"/>
                <a:gd name="connsiteX34" fmla="*/ 1488281 w 1488281"/>
                <a:gd name="connsiteY34" fmla="*/ 83344 h 438150"/>
                <a:gd name="connsiteX35" fmla="*/ 1488281 w 1488281"/>
                <a:gd name="connsiteY35" fmla="*/ 71438 h 438150"/>
                <a:gd name="connsiteX36" fmla="*/ 1471612 w 1488281"/>
                <a:gd name="connsiteY36" fmla="*/ 50006 h 438150"/>
                <a:gd name="connsiteX37" fmla="*/ 1288256 w 1488281"/>
                <a:gd name="connsiteY37" fmla="*/ 0 h 438150"/>
                <a:gd name="connsiteX38" fmla="*/ 1171575 w 1488281"/>
                <a:gd name="connsiteY38" fmla="*/ 71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8281" h="438150">
                  <a:moveTo>
                    <a:pt x="1171575" y="7144"/>
                  </a:moveTo>
                  <a:lnTo>
                    <a:pt x="838200" y="26194"/>
                  </a:lnTo>
                  <a:lnTo>
                    <a:pt x="716756" y="45244"/>
                  </a:lnTo>
                  <a:lnTo>
                    <a:pt x="507206" y="57150"/>
                  </a:lnTo>
                  <a:lnTo>
                    <a:pt x="278606" y="69056"/>
                  </a:lnTo>
                  <a:lnTo>
                    <a:pt x="114300" y="138113"/>
                  </a:lnTo>
                  <a:lnTo>
                    <a:pt x="104775" y="185738"/>
                  </a:lnTo>
                  <a:lnTo>
                    <a:pt x="83344" y="252413"/>
                  </a:lnTo>
                  <a:lnTo>
                    <a:pt x="54769" y="314325"/>
                  </a:lnTo>
                  <a:lnTo>
                    <a:pt x="21431" y="369094"/>
                  </a:lnTo>
                  <a:lnTo>
                    <a:pt x="4762" y="400050"/>
                  </a:lnTo>
                  <a:lnTo>
                    <a:pt x="0" y="419100"/>
                  </a:lnTo>
                  <a:lnTo>
                    <a:pt x="0" y="428625"/>
                  </a:lnTo>
                  <a:lnTo>
                    <a:pt x="7144" y="438150"/>
                  </a:lnTo>
                  <a:lnTo>
                    <a:pt x="23812" y="438150"/>
                  </a:lnTo>
                  <a:lnTo>
                    <a:pt x="52387" y="426244"/>
                  </a:lnTo>
                  <a:lnTo>
                    <a:pt x="76200" y="404813"/>
                  </a:lnTo>
                  <a:lnTo>
                    <a:pt x="111919" y="371475"/>
                  </a:lnTo>
                  <a:lnTo>
                    <a:pt x="157162" y="333375"/>
                  </a:lnTo>
                  <a:lnTo>
                    <a:pt x="202406" y="302419"/>
                  </a:lnTo>
                  <a:lnTo>
                    <a:pt x="259556" y="278606"/>
                  </a:lnTo>
                  <a:lnTo>
                    <a:pt x="307181" y="271463"/>
                  </a:lnTo>
                  <a:lnTo>
                    <a:pt x="466725" y="271463"/>
                  </a:lnTo>
                  <a:lnTo>
                    <a:pt x="788194" y="271463"/>
                  </a:lnTo>
                  <a:lnTo>
                    <a:pt x="1126331" y="269081"/>
                  </a:lnTo>
                  <a:lnTo>
                    <a:pt x="1197769" y="264319"/>
                  </a:lnTo>
                  <a:lnTo>
                    <a:pt x="1250156" y="257175"/>
                  </a:lnTo>
                  <a:lnTo>
                    <a:pt x="1290637" y="252413"/>
                  </a:lnTo>
                  <a:lnTo>
                    <a:pt x="1347787" y="235744"/>
                  </a:lnTo>
                  <a:lnTo>
                    <a:pt x="1395412" y="216694"/>
                  </a:lnTo>
                  <a:lnTo>
                    <a:pt x="1433512" y="192881"/>
                  </a:lnTo>
                  <a:lnTo>
                    <a:pt x="1454944" y="173831"/>
                  </a:lnTo>
                  <a:lnTo>
                    <a:pt x="1471612" y="147638"/>
                  </a:lnTo>
                  <a:lnTo>
                    <a:pt x="1481137" y="116681"/>
                  </a:lnTo>
                  <a:lnTo>
                    <a:pt x="1488281" y="83344"/>
                  </a:lnTo>
                  <a:lnTo>
                    <a:pt x="1488281" y="71438"/>
                  </a:lnTo>
                  <a:lnTo>
                    <a:pt x="1471612" y="50006"/>
                  </a:lnTo>
                  <a:lnTo>
                    <a:pt x="1288256" y="0"/>
                  </a:lnTo>
                  <a:lnTo>
                    <a:pt x="1171575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5">
              <a:extLst>
                <a:ext uri="{FF2B5EF4-FFF2-40B4-BE49-F238E27FC236}">
                  <a16:creationId xmlns:a16="http://schemas.microsoft.com/office/drawing/2014/main" id="{A8123A9D-58B7-4AA2-ACFD-BBEE3C9B0F4D}"/>
                </a:ext>
              </a:extLst>
            </p:cNvPr>
            <p:cNvSpPr/>
            <p:nvPr/>
          </p:nvSpPr>
          <p:spPr>
            <a:xfrm rot="5400000">
              <a:off x="3905251" y="2855912"/>
              <a:ext cx="4508500" cy="1679575"/>
            </a:xfrm>
            <a:custGeom>
              <a:avLst/>
              <a:gdLst>
                <a:gd name="connsiteX0" fmla="*/ 1982419 w 4509820"/>
                <a:gd name="connsiteY0" fmla="*/ 135332 h 1678839"/>
                <a:gd name="connsiteX1" fmla="*/ 1503273 w 4509820"/>
                <a:gd name="connsiteY1" fmla="*/ 135332 h 1678839"/>
                <a:gd name="connsiteX2" fmla="*/ 1020470 w 4509820"/>
                <a:gd name="connsiteY2" fmla="*/ 124359 h 1678839"/>
                <a:gd name="connsiteX3" fmla="*/ 727862 w 4509820"/>
                <a:gd name="connsiteY3" fmla="*/ 113386 h 1678839"/>
                <a:gd name="connsiteX4" fmla="*/ 523036 w 4509820"/>
                <a:gd name="connsiteY4" fmla="*/ 98756 h 1678839"/>
                <a:gd name="connsiteX5" fmla="*/ 391363 w 4509820"/>
                <a:gd name="connsiteY5" fmla="*/ 87783 h 1678839"/>
                <a:gd name="connsiteX6" fmla="*/ 351129 w 4509820"/>
                <a:gd name="connsiteY6" fmla="*/ 76810 h 1678839"/>
                <a:gd name="connsiteX7" fmla="*/ 336499 w 4509820"/>
                <a:gd name="connsiteY7" fmla="*/ 69495 h 1678839"/>
                <a:gd name="connsiteX8" fmla="*/ 314553 w 4509820"/>
                <a:gd name="connsiteY8" fmla="*/ 51207 h 1678839"/>
                <a:gd name="connsiteX9" fmla="*/ 292608 w 4509820"/>
                <a:gd name="connsiteY9" fmla="*/ 25604 h 1678839"/>
                <a:gd name="connsiteX10" fmla="*/ 281635 w 4509820"/>
                <a:gd name="connsiteY10" fmla="*/ 7316 h 1678839"/>
                <a:gd name="connsiteX11" fmla="*/ 259689 w 4509820"/>
                <a:gd name="connsiteY11" fmla="*/ 0 h 1678839"/>
                <a:gd name="connsiteX12" fmla="*/ 248716 w 4509820"/>
                <a:gd name="connsiteY12" fmla="*/ 0 h 1678839"/>
                <a:gd name="connsiteX13" fmla="*/ 226771 w 4509820"/>
                <a:gd name="connsiteY13" fmla="*/ 7316 h 1678839"/>
                <a:gd name="connsiteX14" fmla="*/ 201168 w 4509820"/>
                <a:gd name="connsiteY14" fmla="*/ 40234 h 1678839"/>
                <a:gd name="connsiteX15" fmla="*/ 113385 w 4509820"/>
                <a:gd name="connsiteY15" fmla="*/ 157277 h 1678839"/>
                <a:gd name="connsiteX16" fmla="*/ 21945 w 4509820"/>
                <a:gd name="connsiteY16" fmla="*/ 307239 h 1678839"/>
                <a:gd name="connsiteX17" fmla="*/ 0 w 4509820"/>
                <a:gd name="connsiteY17" fmla="*/ 343815 h 1678839"/>
                <a:gd name="connsiteX18" fmla="*/ 0 w 4509820"/>
                <a:gd name="connsiteY18" fmla="*/ 373076 h 1678839"/>
                <a:gd name="connsiteX19" fmla="*/ 7315 w 4509820"/>
                <a:gd name="connsiteY19" fmla="*/ 416967 h 1678839"/>
                <a:gd name="connsiteX20" fmla="*/ 21945 w 4509820"/>
                <a:gd name="connsiteY20" fmla="*/ 464516 h 1678839"/>
                <a:gd name="connsiteX21" fmla="*/ 36576 w 4509820"/>
                <a:gd name="connsiteY21" fmla="*/ 497434 h 1678839"/>
                <a:gd name="connsiteX22" fmla="*/ 43891 w 4509820"/>
                <a:gd name="connsiteY22" fmla="*/ 519380 h 1678839"/>
                <a:gd name="connsiteX23" fmla="*/ 73152 w 4509820"/>
                <a:gd name="connsiteY23" fmla="*/ 716890 h 1678839"/>
                <a:gd name="connsiteX24" fmla="*/ 142646 w 4509820"/>
                <a:gd name="connsiteY24" fmla="*/ 1163117 h 1678839"/>
                <a:gd name="connsiteX25" fmla="*/ 164592 w 4509820"/>
                <a:gd name="connsiteY25" fmla="*/ 1320394 h 1678839"/>
                <a:gd name="connsiteX26" fmla="*/ 175564 w 4509820"/>
                <a:gd name="connsiteY26" fmla="*/ 1389888 h 1678839"/>
                <a:gd name="connsiteX27" fmla="*/ 175564 w 4509820"/>
                <a:gd name="connsiteY27" fmla="*/ 1437437 h 1678839"/>
                <a:gd name="connsiteX28" fmla="*/ 171907 w 4509820"/>
                <a:gd name="connsiteY28" fmla="*/ 1495959 h 1678839"/>
                <a:gd name="connsiteX29" fmla="*/ 168249 w 4509820"/>
                <a:gd name="connsiteY29" fmla="*/ 1539850 h 1678839"/>
                <a:gd name="connsiteX30" fmla="*/ 149961 w 4509820"/>
                <a:gd name="connsiteY30" fmla="*/ 1620317 h 1678839"/>
                <a:gd name="connsiteX31" fmla="*/ 131673 w 4509820"/>
                <a:gd name="connsiteY31" fmla="*/ 1678839 h 1678839"/>
                <a:gd name="connsiteX32" fmla="*/ 362102 w 4509820"/>
                <a:gd name="connsiteY32" fmla="*/ 1543508 h 1678839"/>
                <a:gd name="connsiteX33" fmla="*/ 325526 w 4509820"/>
                <a:gd name="connsiteY33" fmla="*/ 1247242 h 1678839"/>
                <a:gd name="connsiteX34" fmla="*/ 281635 w 4509820"/>
                <a:gd name="connsiteY34" fmla="*/ 903428 h 1678839"/>
                <a:gd name="connsiteX35" fmla="*/ 219456 w 4509820"/>
                <a:gd name="connsiteY35" fmla="*/ 464516 h 1678839"/>
                <a:gd name="connsiteX36" fmla="*/ 219456 w 4509820"/>
                <a:gd name="connsiteY36" fmla="*/ 438912 h 1678839"/>
                <a:gd name="connsiteX37" fmla="*/ 230428 w 4509820"/>
                <a:gd name="connsiteY37" fmla="*/ 413309 h 1678839"/>
                <a:gd name="connsiteX38" fmla="*/ 237744 w 4509820"/>
                <a:gd name="connsiteY38" fmla="*/ 402336 h 1678839"/>
                <a:gd name="connsiteX39" fmla="*/ 256032 w 4509820"/>
                <a:gd name="connsiteY39" fmla="*/ 391364 h 1678839"/>
                <a:gd name="connsiteX40" fmla="*/ 288950 w 4509820"/>
                <a:gd name="connsiteY40" fmla="*/ 380391 h 1678839"/>
                <a:gd name="connsiteX41" fmla="*/ 354787 w 4509820"/>
                <a:gd name="connsiteY41" fmla="*/ 376733 h 1678839"/>
                <a:gd name="connsiteX42" fmla="*/ 607161 w 4509820"/>
                <a:gd name="connsiteY42" fmla="*/ 376733 h 1678839"/>
                <a:gd name="connsiteX43" fmla="*/ 1133856 w 4509820"/>
                <a:gd name="connsiteY43" fmla="*/ 376733 h 1678839"/>
                <a:gd name="connsiteX44" fmla="*/ 1203350 w 4509820"/>
                <a:gd name="connsiteY44" fmla="*/ 376733 h 1678839"/>
                <a:gd name="connsiteX45" fmla="*/ 1386230 w 4509820"/>
                <a:gd name="connsiteY45" fmla="*/ 354788 h 1678839"/>
                <a:gd name="connsiteX46" fmla="*/ 1638604 w 4509820"/>
                <a:gd name="connsiteY46" fmla="*/ 351130 h 1678839"/>
                <a:gd name="connsiteX47" fmla="*/ 2161641 w 4509820"/>
                <a:gd name="connsiteY47" fmla="*/ 354788 h 1678839"/>
                <a:gd name="connsiteX48" fmla="*/ 2684678 w 4509820"/>
                <a:gd name="connsiteY48" fmla="*/ 354788 h 1678839"/>
                <a:gd name="connsiteX49" fmla="*/ 3171139 w 4509820"/>
                <a:gd name="connsiteY49" fmla="*/ 354788 h 1678839"/>
                <a:gd name="connsiteX50" fmla="*/ 3734409 w 4509820"/>
                <a:gd name="connsiteY50" fmla="*/ 354788 h 1678839"/>
                <a:gd name="connsiteX51" fmla="*/ 3895344 w 4509820"/>
                <a:gd name="connsiteY51" fmla="*/ 358445 h 1678839"/>
                <a:gd name="connsiteX52" fmla="*/ 3920947 w 4509820"/>
                <a:gd name="connsiteY52" fmla="*/ 362103 h 1678839"/>
                <a:gd name="connsiteX53" fmla="*/ 3950208 w 4509820"/>
                <a:gd name="connsiteY53" fmla="*/ 369418 h 1678839"/>
                <a:gd name="connsiteX54" fmla="*/ 4392777 w 4509820"/>
                <a:gd name="connsiteY54" fmla="*/ 398679 h 1678839"/>
                <a:gd name="connsiteX55" fmla="*/ 4425696 w 4509820"/>
                <a:gd name="connsiteY55" fmla="*/ 387706 h 1678839"/>
                <a:gd name="connsiteX56" fmla="*/ 4458614 w 4509820"/>
                <a:gd name="connsiteY56" fmla="*/ 369418 h 1678839"/>
                <a:gd name="connsiteX57" fmla="*/ 4480560 w 4509820"/>
                <a:gd name="connsiteY57" fmla="*/ 351130 h 1678839"/>
                <a:gd name="connsiteX58" fmla="*/ 4502505 w 4509820"/>
                <a:gd name="connsiteY58" fmla="*/ 318212 h 1678839"/>
                <a:gd name="connsiteX59" fmla="*/ 4509820 w 4509820"/>
                <a:gd name="connsiteY59" fmla="*/ 296266 h 1678839"/>
                <a:gd name="connsiteX60" fmla="*/ 4509820 w 4509820"/>
                <a:gd name="connsiteY60" fmla="*/ 270663 h 1678839"/>
                <a:gd name="connsiteX61" fmla="*/ 4495190 w 4509820"/>
                <a:gd name="connsiteY61" fmla="*/ 241402 h 1678839"/>
                <a:gd name="connsiteX62" fmla="*/ 4451299 w 4509820"/>
                <a:gd name="connsiteY62" fmla="*/ 208484 h 1678839"/>
                <a:gd name="connsiteX63" fmla="*/ 4385462 w 4509820"/>
                <a:gd name="connsiteY63" fmla="*/ 171908 h 1678839"/>
                <a:gd name="connsiteX64" fmla="*/ 4290364 w 4509820"/>
                <a:gd name="connsiteY64" fmla="*/ 138989 h 1678839"/>
                <a:gd name="connsiteX65" fmla="*/ 4195267 w 4509820"/>
                <a:gd name="connsiteY65" fmla="*/ 109728 h 1678839"/>
                <a:gd name="connsiteX66" fmla="*/ 4122115 w 4509820"/>
                <a:gd name="connsiteY66" fmla="*/ 91440 h 1678839"/>
                <a:gd name="connsiteX67" fmla="*/ 4012387 w 4509820"/>
                <a:gd name="connsiteY67" fmla="*/ 69495 h 1678839"/>
                <a:gd name="connsiteX68" fmla="*/ 3920947 w 4509820"/>
                <a:gd name="connsiteY68" fmla="*/ 62180 h 1678839"/>
                <a:gd name="connsiteX69" fmla="*/ 3723436 w 4509820"/>
                <a:gd name="connsiteY69" fmla="*/ 73152 h 1678839"/>
                <a:gd name="connsiteX70" fmla="*/ 3299155 w 4509820"/>
                <a:gd name="connsiteY70" fmla="*/ 91440 h 1678839"/>
                <a:gd name="connsiteX71" fmla="*/ 2874873 w 4509820"/>
                <a:gd name="connsiteY71" fmla="*/ 113386 h 1678839"/>
                <a:gd name="connsiteX72" fmla="*/ 2534716 w 4509820"/>
                <a:gd name="connsiteY72" fmla="*/ 128016 h 1678839"/>
                <a:gd name="connsiteX73" fmla="*/ 2238451 w 4509820"/>
                <a:gd name="connsiteY73" fmla="*/ 135332 h 1678839"/>
                <a:gd name="connsiteX74" fmla="*/ 1982419 w 4509820"/>
                <a:gd name="connsiteY74" fmla="*/ 135332 h 167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509820" h="1678839">
                  <a:moveTo>
                    <a:pt x="1982419" y="135332"/>
                  </a:moveTo>
                  <a:lnTo>
                    <a:pt x="1503273" y="135332"/>
                  </a:lnTo>
                  <a:lnTo>
                    <a:pt x="1020470" y="124359"/>
                  </a:lnTo>
                  <a:lnTo>
                    <a:pt x="727862" y="113386"/>
                  </a:lnTo>
                  <a:lnTo>
                    <a:pt x="523036" y="98756"/>
                  </a:lnTo>
                  <a:lnTo>
                    <a:pt x="391363" y="87783"/>
                  </a:lnTo>
                  <a:lnTo>
                    <a:pt x="351129" y="76810"/>
                  </a:lnTo>
                  <a:lnTo>
                    <a:pt x="336499" y="69495"/>
                  </a:lnTo>
                  <a:lnTo>
                    <a:pt x="314553" y="51207"/>
                  </a:lnTo>
                  <a:lnTo>
                    <a:pt x="292608" y="25604"/>
                  </a:lnTo>
                  <a:lnTo>
                    <a:pt x="281635" y="7316"/>
                  </a:lnTo>
                  <a:lnTo>
                    <a:pt x="259689" y="0"/>
                  </a:lnTo>
                  <a:lnTo>
                    <a:pt x="248716" y="0"/>
                  </a:lnTo>
                  <a:lnTo>
                    <a:pt x="226771" y="7316"/>
                  </a:lnTo>
                  <a:lnTo>
                    <a:pt x="201168" y="40234"/>
                  </a:lnTo>
                  <a:lnTo>
                    <a:pt x="113385" y="157277"/>
                  </a:lnTo>
                  <a:lnTo>
                    <a:pt x="21945" y="307239"/>
                  </a:lnTo>
                  <a:lnTo>
                    <a:pt x="0" y="343815"/>
                  </a:lnTo>
                  <a:lnTo>
                    <a:pt x="0" y="373076"/>
                  </a:lnTo>
                  <a:lnTo>
                    <a:pt x="7315" y="416967"/>
                  </a:lnTo>
                  <a:lnTo>
                    <a:pt x="21945" y="464516"/>
                  </a:lnTo>
                  <a:lnTo>
                    <a:pt x="36576" y="497434"/>
                  </a:lnTo>
                  <a:lnTo>
                    <a:pt x="43891" y="519380"/>
                  </a:lnTo>
                  <a:lnTo>
                    <a:pt x="73152" y="716890"/>
                  </a:lnTo>
                  <a:lnTo>
                    <a:pt x="142646" y="1163117"/>
                  </a:lnTo>
                  <a:lnTo>
                    <a:pt x="164592" y="1320394"/>
                  </a:lnTo>
                  <a:lnTo>
                    <a:pt x="175564" y="1389888"/>
                  </a:lnTo>
                  <a:lnTo>
                    <a:pt x="175564" y="1437437"/>
                  </a:lnTo>
                  <a:lnTo>
                    <a:pt x="171907" y="1495959"/>
                  </a:lnTo>
                  <a:lnTo>
                    <a:pt x="168249" y="1539850"/>
                  </a:lnTo>
                  <a:lnTo>
                    <a:pt x="149961" y="1620317"/>
                  </a:lnTo>
                  <a:lnTo>
                    <a:pt x="131673" y="1678839"/>
                  </a:lnTo>
                  <a:lnTo>
                    <a:pt x="362102" y="1543508"/>
                  </a:lnTo>
                  <a:lnTo>
                    <a:pt x="325526" y="1247242"/>
                  </a:lnTo>
                  <a:lnTo>
                    <a:pt x="281635" y="903428"/>
                  </a:lnTo>
                  <a:lnTo>
                    <a:pt x="219456" y="464516"/>
                  </a:lnTo>
                  <a:lnTo>
                    <a:pt x="219456" y="438912"/>
                  </a:lnTo>
                  <a:lnTo>
                    <a:pt x="230428" y="413309"/>
                  </a:lnTo>
                  <a:lnTo>
                    <a:pt x="237744" y="402336"/>
                  </a:lnTo>
                  <a:lnTo>
                    <a:pt x="256032" y="391364"/>
                  </a:lnTo>
                  <a:lnTo>
                    <a:pt x="288950" y="380391"/>
                  </a:lnTo>
                  <a:lnTo>
                    <a:pt x="354787" y="376733"/>
                  </a:lnTo>
                  <a:lnTo>
                    <a:pt x="607161" y="376733"/>
                  </a:lnTo>
                  <a:lnTo>
                    <a:pt x="1133856" y="376733"/>
                  </a:lnTo>
                  <a:lnTo>
                    <a:pt x="1203350" y="376733"/>
                  </a:lnTo>
                  <a:lnTo>
                    <a:pt x="1386230" y="354788"/>
                  </a:lnTo>
                  <a:lnTo>
                    <a:pt x="1638604" y="351130"/>
                  </a:lnTo>
                  <a:lnTo>
                    <a:pt x="2161641" y="354788"/>
                  </a:lnTo>
                  <a:lnTo>
                    <a:pt x="2684678" y="354788"/>
                  </a:lnTo>
                  <a:lnTo>
                    <a:pt x="3171139" y="354788"/>
                  </a:lnTo>
                  <a:lnTo>
                    <a:pt x="3734409" y="354788"/>
                  </a:lnTo>
                  <a:lnTo>
                    <a:pt x="3895344" y="358445"/>
                  </a:lnTo>
                  <a:lnTo>
                    <a:pt x="3920947" y="362103"/>
                  </a:lnTo>
                  <a:lnTo>
                    <a:pt x="3950208" y="369418"/>
                  </a:lnTo>
                  <a:lnTo>
                    <a:pt x="4392777" y="398679"/>
                  </a:lnTo>
                  <a:lnTo>
                    <a:pt x="4425696" y="387706"/>
                  </a:lnTo>
                  <a:lnTo>
                    <a:pt x="4458614" y="369418"/>
                  </a:lnTo>
                  <a:lnTo>
                    <a:pt x="4480560" y="351130"/>
                  </a:lnTo>
                  <a:lnTo>
                    <a:pt x="4502505" y="318212"/>
                  </a:lnTo>
                  <a:lnTo>
                    <a:pt x="4509820" y="296266"/>
                  </a:lnTo>
                  <a:lnTo>
                    <a:pt x="4509820" y="270663"/>
                  </a:lnTo>
                  <a:lnTo>
                    <a:pt x="4495190" y="241402"/>
                  </a:lnTo>
                  <a:lnTo>
                    <a:pt x="4451299" y="208484"/>
                  </a:lnTo>
                  <a:lnTo>
                    <a:pt x="4385462" y="171908"/>
                  </a:lnTo>
                  <a:lnTo>
                    <a:pt x="4290364" y="138989"/>
                  </a:lnTo>
                  <a:lnTo>
                    <a:pt x="4195267" y="109728"/>
                  </a:lnTo>
                  <a:lnTo>
                    <a:pt x="4122115" y="91440"/>
                  </a:lnTo>
                  <a:lnTo>
                    <a:pt x="4012387" y="69495"/>
                  </a:lnTo>
                  <a:lnTo>
                    <a:pt x="3920947" y="62180"/>
                  </a:lnTo>
                  <a:lnTo>
                    <a:pt x="3723436" y="73152"/>
                  </a:lnTo>
                  <a:lnTo>
                    <a:pt x="3299155" y="91440"/>
                  </a:lnTo>
                  <a:lnTo>
                    <a:pt x="2874873" y="113386"/>
                  </a:lnTo>
                  <a:lnTo>
                    <a:pt x="2534716" y="128016"/>
                  </a:lnTo>
                  <a:lnTo>
                    <a:pt x="2238451" y="135332"/>
                  </a:lnTo>
                  <a:lnTo>
                    <a:pt x="1982419" y="13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6">
              <a:extLst>
                <a:ext uri="{FF2B5EF4-FFF2-40B4-BE49-F238E27FC236}">
                  <a16:creationId xmlns:a16="http://schemas.microsoft.com/office/drawing/2014/main" id="{B716BB9E-A21D-402C-A561-4730540145B8}"/>
                </a:ext>
              </a:extLst>
            </p:cNvPr>
            <p:cNvSpPr/>
            <p:nvPr/>
          </p:nvSpPr>
          <p:spPr>
            <a:xfrm rot="5400000">
              <a:off x="5942013" y="5211762"/>
              <a:ext cx="685800" cy="733425"/>
            </a:xfrm>
            <a:custGeom>
              <a:avLst/>
              <a:gdLst>
                <a:gd name="connsiteX0" fmla="*/ 190500 w 685800"/>
                <a:gd name="connsiteY0" fmla="*/ 350044 h 733425"/>
                <a:gd name="connsiteX1" fmla="*/ 207168 w 685800"/>
                <a:gd name="connsiteY1" fmla="*/ 259557 h 733425"/>
                <a:gd name="connsiteX2" fmla="*/ 221456 w 685800"/>
                <a:gd name="connsiteY2" fmla="*/ 161925 h 733425"/>
                <a:gd name="connsiteX3" fmla="*/ 223837 w 685800"/>
                <a:gd name="connsiteY3" fmla="*/ 116682 h 733425"/>
                <a:gd name="connsiteX4" fmla="*/ 219075 w 685800"/>
                <a:gd name="connsiteY4" fmla="*/ 83344 h 733425"/>
                <a:gd name="connsiteX5" fmla="*/ 207168 w 685800"/>
                <a:gd name="connsiteY5" fmla="*/ 59532 h 733425"/>
                <a:gd name="connsiteX6" fmla="*/ 192881 w 685800"/>
                <a:gd name="connsiteY6" fmla="*/ 45244 h 733425"/>
                <a:gd name="connsiteX7" fmla="*/ 171450 w 685800"/>
                <a:gd name="connsiteY7" fmla="*/ 30957 h 733425"/>
                <a:gd name="connsiteX8" fmla="*/ 150018 w 685800"/>
                <a:gd name="connsiteY8" fmla="*/ 21432 h 733425"/>
                <a:gd name="connsiteX9" fmla="*/ 128587 w 685800"/>
                <a:gd name="connsiteY9" fmla="*/ 14288 h 733425"/>
                <a:gd name="connsiteX10" fmla="*/ 76200 w 685800"/>
                <a:gd name="connsiteY10" fmla="*/ 4763 h 733425"/>
                <a:gd name="connsiteX11" fmla="*/ 0 w 685800"/>
                <a:gd name="connsiteY11" fmla="*/ 2382 h 733425"/>
                <a:gd name="connsiteX12" fmla="*/ 685800 w 685800"/>
                <a:gd name="connsiteY12" fmla="*/ 0 h 733425"/>
                <a:gd name="connsiteX13" fmla="*/ 640556 w 685800"/>
                <a:gd name="connsiteY13" fmla="*/ 30957 h 733425"/>
                <a:gd name="connsiteX14" fmla="*/ 595312 w 685800"/>
                <a:gd name="connsiteY14" fmla="*/ 54769 h 733425"/>
                <a:gd name="connsiteX15" fmla="*/ 561975 w 685800"/>
                <a:gd name="connsiteY15" fmla="*/ 80963 h 733425"/>
                <a:gd name="connsiteX16" fmla="*/ 516731 w 685800"/>
                <a:gd name="connsiteY16" fmla="*/ 126207 h 733425"/>
                <a:gd name="connsiteX17" fmla="*/ 454818 w 685800"/>
                <a:gd name="connsiteY17" fmla="*/ 200025 h 733425"/>
                <a:gd name="connsiteX18" fmla="*/ 364331 w 685800"/>
                <a:gd name="connsiteY18" fmla="*/ 335757 h 733425"/>
                <a:gd name="connsiteX19" fmla="*/ 264318 w 685800"/>
                <a:gd name="connsiteY19" fmla="*/ 516732 h 733425"/>
                <a:gd name="connsiteX20" fmla="*/ 164306 w 685800"/>
                <a:gd name="connsiteY20" fmla="*/ 711994 h 733425"/>
                <a:gd name="connsiteX21" fmla="*/ 157162 w 685800"/>
                <a:gd name="connsiteY21" fmla="*/ 721519 h 733425"/>
                <a:gd name="connsiteX22" fmla="*/ 138112 w 685800"/>
                <a:gd name="connsiteY22" fmla="*/ 731044 h 733425"/>
                <a:gd name="connsiteX23" fmla="*/ 121443 w 685800"/>
                <a:gd name="connsiteY23" fmla="*/ 733425 h 733425"/>
                <a:gd name="connsiteX24" fmla="*/ 107156 w 685800"/>
                <a:gd name="connsiteY24" fmla="*/ 733425 h 733425"/>
                <a:gd name="connsiteX25" fmla="*/ 97631 w 685800"/>
                <a:gd name="connsiteY25" fmla="*/ 723900 h 733425"/>
                <a:gd name="connsiteX26" fmla="*/ 102393 w 685800"/>
                <a:gd name="connsiteY26" fmla="*/ 681038 h 733425"/>
                <a:gd name="connsiteX27" fmla="*/ 128587 w 685800"/>
                <a:gd name="connsiteY27" fmla="*/ 595313 h 733425"/>
                <a:gd name="connsiteX28" fmla="*/ 190500 w 685800"/>
                <a:gd name="connsiteY28" fmla="*/ 350044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5800" h="733425">
                  <a:moveTo>
                    <a:pt x="190500" y="350044"/>
                  </a:moveTo>
                  <a:lnTo>
                    <a:pt x="207168" y="259557"/>
                  </a:lnTo>
                  <a:lnTo>
                    <a:pt x="221456" y="161925"/>
                  </a:lnTo>
                  <a:lnTo>
                    <a:pt x="223837" y="116682"/>
                  </a:lnTo>
                  <a:lnTo>
                    <a:pt x="219075" y="83344"/>
                  </a:lnTo>
                  <a:lnTo>
                    <a:pt x="207168" y="59532"/>
                  </a:lnTo>
                  <a:lnTo>
                    <a:pt x="192881" y="45244"/>
                  </a:lnTo>
                  <a:lnTo>
                    <a:pt x="171450" y="30957"/>
                  </a:lnTo>
                  <a:lnTo>
                    <a:pt x="150018" y="21432"/>
                  </a:lnTo>
                  <a:lnTo>
                    <a:pt x="128587" y="14288"/>
                  </a:lnTo>
                  <a:lnTo>
                    <a:pt x="76200" y="4763"/>
                  </a:lnTo>
                  <a:lnTo>
                    <a:pt x="0" y="2382"/>
                  </a:lnTo>
                  <a:lnTo>
                    <a:pt x="685800" y="0"/>
                  </a:lnTo>
                  <a:lnTo>
                    <a:pt x="640556" y="30957"/>
                  </a:lnTo>
                  <a:lnTo>
                    <a:pt x="595312" y="54769"/>
                  </a:lnTo>
                  <a:lnTo>
                    <a:pt x="561975" y="80963"/>
                  </a:lnTo>
                  <a:lnTo>
                    <a:pt x="516731" y="126207"/>
                  </a:lnTo>
                  <a:lnTo>
                    <a:pt x="454818" y="200025"/>
                  </a:lnTo>
                  <a:lnTo>
                    <a:pt x="364331" y="335757"/>
                  </a:lnTo>
                  <a:lnTo>
                    <a:pt x="264318" y="516732"/>
                  </a:lnTo>
                  <a:lnTo>
                    <a:pt x="164306" y="711994"/>
                  </a:lnTo>
                  <a:lnTo>
                    <a:pt x="157162" y="721519"/>
                  </a:lnTo>
                  <a:lnTo>
                    <a:pt x="138112" y="731044"/>
                  </a:lnTo>
                  <a:lnTo>
                    <a:pt x="121443" y="733425"/>
                  </a:lnTo>
                  <a:lnTo>
                    <a:pt x="107156" y="733425"/>
                  </a:lnTo>
                  <a:lnTo>
                    <a:pt x="97631" y="723900"/>
                  </a:lnTo>
                  <a:lnTo>
                    <a:pt x="102393" y="681038"/>
                  </a:lnTo>
                  <a:lnTo>
                    <a:pt x="128587" y="595313"/>
                  </a:lnTo>
                  <a:lnTo>
                    <a:pt x="190500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8">
              <a:extLst>
                <a:ext uri="{FF2B5EF4-FFF2-40B4-BE49-F238E27FC236}">
                  <a16:creationId xmlns:a16="http://schemas.microsoft.com/office/drawing/2014/main" id="{AFFAEA5D-4E5A-494E-A3CF-A64FB5454BB4}"/>
                </a:ext>
              </a:extLst>
            </p:cNvPr>
            <p:cNvSpPr/>
            <p:nvPr/>
          </p:nvSpPr>
          <p:spPr>
            <a:xfrm rot="5400000">
              <a:off x="5936457" y="1591468"/>
              <a:ext cx="298450" cy="1236663"/>
            </a:xfrm>
            <a:custGeom>
              <a:avLst/>
              <a:gdLst>
                <a:gd name="connsiteX0" fmla="*/ 242888 w 297657"/>
                <a:gd name="connsiteY0" fmla="*/ 583406 h 1235869"/>
                <a:gd name="connsiteX1" fmla="*/ 214313 w 297657"/>
                <a:gd name="connsiteY1" fmla="*/ 330994 h 1235869"/>
                <a:gd name="connsiteX2" fmla="*/ 176213 w 297657"/>
                <a:gd name="connsiteY2" fmla="*/ 0 h 1235869"/>
                <a:gd name="connsiteX3" fmla="*/ 61913 w 297657"/>
                <a:gd name="connsiteY3" fmla="*/ 11906 h 1235869"/>
                <a:gd name="connsiteX4" fmla="*/ 14288 w 297657"/>
                <a:gd name="connsiteY4" fmla="*/ 100012 h 1235869"/>
                <a:gd name="connsiteX5" fmla="*/ 4763 w 297657"/>
                <a:gd name="connsiteY5" fmla="*/ 123825 h 1235869"/>
                <a:gd name="connsiteX6" fmla="*/ 0 w 297657"/>
                <a:gd name="connsiteY6" fmla="*/ 152400 h 1235869"/>
                <a:gd name="connsiteX7" fmla="*/ 2382 w 297657"/>
                <a:gd name="connsiteY7" fmla="*/ 192881 h 1235869"/>
                <a:gd name="connsiteX8" fmla="*/ 11907 w 297657"/>
                <a:gd name="connsiteY8" fmla="*/ 242887 h 1235869"/>
                <a:gd name="connsiteX9" fmla="*/ 33338 w 297657"/>
                <a:gd name="connsiteY9" fmla="*/ 335756 h 1235869"/>
                <a:gd name="connsiteX10" fmla="*/ 64294 w 297657"/>
                <a:gd name="connsiteY10" fmla="*/ 504825 h 1235869"/>
                <a:gd name="connsiteX11" fmla="*/ 83344 w 297657"/>
                <a:gd name="connsiteY11" fmla="*/ 616744 h 1235869"/>
                <a:gd name="connsiteX12" fmla="*/ 100013 w 297657"/>
                <a:gd name="connsiteY12" fmla="*/ 742950 h 1235869"/>
                <a:gd name="connsiteX13" fmla="*/ 119063 w 297657"/>
                <a:gd name="connsiteY13" fmla="*/ 892969 h 1235869"/>
                <a:gd name="connsiteX14" fmla="*/ 135732 w 297657"/>
                <a:gd name="connsiteY14" fmla="*/ 1092994 h 1235869"/>
                <a:gd name="connsiteX15" fmla="*/ 145257 w 297657"/>
                <a:gd name="connsiteY15" fmla="*/ 1235869 h 1235869"/>
                <a:gd name="connsiteX16" fmla="*/ 297657 w 297657"/>
                <a:gd name="connsiteY16" fmla="*/ 1212056 h 1235869"/>
                <a:gd name="connsiteX17" fmla="*/ 280988 w 297657"/>
                <a:gd name="connsiteY17" fmla="*/ 973931 h 1235869"/>
                <a:gd name="connsiteX18" fmla="*/ 242888 w 297657"/>
                <a:gd name="connsiteY18" fmla="*/ 583406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7" h="1235869">
                  <a:moveTo>
                    <a:pt x="242888" y="583406"/>
                  </a:moveTo>
                  <a:lnTo>
                    <a:pt x="214313" y="330994"/>
                  </a:lnTo>
                  <a:lnTo>
                    <a:pt x="176213" y="0"/>
                  </a:lnTo>
                  <a:lnTo>
                    <a:pt x="61913" y="11906"/>
                  </a:lnTo>
                  <a:lnTo>
                    <a:pt x="14288" y="100012"/>
                  </a:lnTo>
                  <a:lnTo>
                    <a:pt x="4763" y="123825"/>
                  </a:lnTo>
                  <a:lnTo>
                    <a:pt x="0" y="152400"/>
                  </a:lnTo>
                  <a:lnTo>
                    <a:pt x="2382" y="192881"/>
                  </a:lnTo>
                  <a:lnTo>
                    <a:pt x="11907" y="242887"/>
                  </a:lnTo>
                  <a:lnTo>
                    <a:pt x="33338" y="335756"/>
                  </a:lnTo>
                  <a:lnTo>
                    <a:pt x="64294" y="504825"/>
                  </a:lnTo>
                  <a:lnTo>
                    <a:pt x="83344" y="616744"/>
                  </a:lnTo>
                  <a:lnTo>
                    <a:pt x="100013" y="742950"/>
                  </a:lnTo>
                  <a:lnTo>
                    <a:pt x="119063" y="892969"/>
                  </a:lnTo>
                  <a:lnTo>
                    <a:pt x="135732" y="1092994"/>
                  </a:lnTo>
                  <a:lnTo>
                    <a:pt x="145257" y="1235869"/>
                  </a:lnTo>
                  <a:lnTo>
                    <a:pt x="297657" y="1212056"/>
                  </a:lnTo>
                  <a:lnTo>
                    <a:pt x="280988" y="973931"/>
                  </a:lnTo>
                  <a:lnTo>
                    <a:pt x="242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7">
              <a:extLst>
                <a:ext uri="{FF2B5EF4-FFF2-40B4-BE49-F238E27FC236}">
                  <a16:creationId xmlns:a16="http://schemas.microsoft.com/office/drawing/2014/main" id="{4DE5BC92-87BB-486F-B052-ADEC337292C5}"/>
                </a:ext>
              </a:extLst>
            </p:cNvPr>
            <p:cNvSpPr/>
            <p:nvPr/>
          </p:nvSpPr>
          <p:spPr>
            <a:xfrm rot="5400000">
              <a:off x="5901531" y="2185194"/>
              <a:ext cx="363538" cy="1225550"/>
            </a:xfrm>
            <a:custGeom>
              <a:avLst/>
              <a:gdLst>
                <a:gd name="connsiteX0" fmla="*/ 78581 w 364331"/>
                <a:gd name="connsiteY0" fmla="*/ 609600 h 1226343"/>
                <a:gd name="connsiteX1" fmla="*/ 0 w 364331"/>
                <a:gd name="connsiteY1" fmla="*/ 4762 h 1226343"/>
                <a:gd name="connsiteX2" fmla="*/ 230981 w 364331"/>
                <a:gd name="connsiteY2" fmla="*/ 0 h 1226343"/>
                <a:gd name="connsiteX3" fmla="*/ 242887 w 364331"/>
                <a:gd name="connsiteY3" fmla="*/ 207168 h 1226343"/>
                <a:gd name="connsiteX4" fmla="*/ 266700 w 364331"/>
                <a:gd name="connsiteY4" fmla="*/ 545306 h 1226343"/>
                <a:gd name="connsiteX5" fmla="*/ 300037 w 364331"/>
                <a:gd name="connsiteY5" fmla="*/ 1054893 h 1226343"/>
                <a:gd name="connsiteX6" fmla="*/ 307181 w 364331"/>
                <a:gd name="connsiteY6" fmla="*/ 1081087 h 1226343"/>
                <a:gd name="connsiteX7" fmla="*/ 326231 w 364331"/>
                <a:gd name="connsiteY7" fmla="*/ 1116806 h 1226343"/>
                <a:gd name="connsiteX8" fmla="*/ 342900 w 364331"/>
                <a:gd name="connsiteY8" fmla="*/ 1140618 h 1226343"/>
                <a:gd name="connsiteX9" fmla="*/ 357187 w 364331"/>
                <a:gd name="connsiteY9" fmla="*/ 1157287 h 1226343"/>
                <a:gd name="connsiteX10" fmla="*/ 364331 w 364331"/>
                <a:gd name="connsiteY10" fmla="*/ 1173956 h 1226343"/>
                <a:gd name="connsiteX11" fmla="*/ 350043 w 364331"/>
                <a:gd name="connsiteY11" fmla="*/ 1226343 h 1226343"/>
                <a:gd name="connsiteX12" fmla="*/ 152400 w 364331"/>
                <a:gd name="connsiteY12" fmla="*/ 1204912 h 1226343"/>
                <a:gd name="connsiteX13" fmla="*/ 135731 w 364331"/>
                <a:gd name="connsiteY13" fmla="*/ 1050131 h 1226343"/>
                <a:gd name="connsiteX14" fmla="*/ 107156 w 364331"/>
                <a:gd name="connsiteY14" fmla="*/ 835818 h 1226343"/>
                <a:gd name="connsiteX15" fmla="*/ 78581 w 364331"/>
                <a:gd name="connsiteY15" fmla="*/ 609600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226343">
                  <a:moveTo>
                    <a:pt x="78581" y="609600"/>
                  </a:moveTo>
                  <a:lnTo>
                    <a:pt x="0" y="4762"/>
                  </a:lnTo>
                  <a:lnTo>
                    <a:pt x="230981" y="0"/>
                  </a:lnTo>
                  <a:lnTo>
                    <a:pt x="242887" y="207168"/>
                  </a:lnTo>
                  <a:lnTo>
                    <a:pt x="266700" y="545306"/>
                  </a:lnTo>
                  <a:lnTo>
                    <a:pt x="300037" y="1054893"/>
                  </a:lnTo>
                  <a:lnTo>
                    <a:pt x="307181" y="1081087"/>
                  </a:lnTo>
                  <a:lnTo>
                    <a:pt x="326231" y="1116806"/>
                  </a:lnTo>
                  <a:lnTo>
                    <a:pt x="342900" y="1140618"/>
                  </a:lnTo>
                  <a:lnTo>
                    <a:pt x="357187" y="1157287"/>
                  </a:lnTo>
                  <a:lnTo>
                    <a:pt x="364331" y="1173956"/>
                  </a:lnTo>
                  <a:lnTo>
                    <a:pt x="350043" y="1226343"/>
                  </a:lnTo>
                  <a:lnTo>
                    <a:pt x="152400" y="1204912"/>
                  </a:lnTo>
                  <a:lnTo>
                    <a:pt x="135731" y="1050131"/>
                  </a:lnTo>
                  <a:lnTo>
                    <a:pt x="107156" y="835818"/>
                  </a:lnTo>
                  <a:lnTo>
                    <a:pt x="78581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2">
              <a:extLst>
                <a:ext uri="{FF2B5EF4-FFF2-40B4-BE49-F238E27FC236}">
                  <a16:creationId xmlns:a16="http://schemas.microsoft.com/office/drawing/2014/main" id="{394F70CA-68E6-4C01-9B21-A5FAF942B909}"/>
                </a:ext>
              </a:extLst>
            </p:cNvPr>
            <p:cNvSpPr/>
            <p:nvPr/>
          </p:nvSpPr>
          <p:spPr>
            <a:xfrm>
              <a:off x="3436938" y="3421063"/>
              <a:ext cx="2552700" cy="568325"/>
            </a:xfrm>
            <a:custGeom>
              <a:avLst/>
              <a:gdLst>
                <a:gd name="connsiteX0" fmla="*/ 1335881 w 2552700"/>
                <a:gd name="connsiteY0" fmla="*/ 178594 h 566738"/>
                <a:gd name="connsiteX1" fmla="*/ 1088231 w 2552700"/>
                <a:gd name="connsiteY1" fmla="*/ 216694 h 566738"/>
                <a:gd name="connsiteX2" fmla="*/ 781050 w 2552700"/>
                <a:gd name="connsiteY2" fmla="*/ 264319 h 566738"/>
                <a:gd name="connsiteX3" fmla="*/ 566737 w 2552700"/>
                <a:gd name="connsiteY3" fmla="*/ 300038 h 566738"/>
                <a:gd name="connsiteX4" fmla="*/ 440531 w 2552700"/>
                <a:gd name="connsiteY4" fmla="*/ 319088 h 566738"/>
                <a:gd name="connsiteX5" fmla="*/ 411956 w 2552700"/>
                <a:gd name="connsiteY5" fmla="*/ 323850 h 566738"/>
                <a:gd name="connsiteX6" fmla="*/ 376237 w 2552700"/>
                <a:gd name="connsiteY6" fmla="*/ 321469 h 566738"/>
                <a:gd name="connsiteX7" fmla="*/ 321469 w 2552700"/>
                <a:gd name="connsiteY7" fmla="*/ 314325 h 566738"/>
                <a:gd name="connsiteX8" fmla="*/ 259556 w 2552700"/>
                <a:gd name="connsiteY8" fmla="*/ 297657 h 566738"/>
                <a:gd name="connsiteX9" fmla="*/ 176212 w 2552700"/>
                <a:gd name="connsiteY9" fmla="*/ 266700 h 566738"/>
                <a:gd name="connsiteX10" fmla="*/ 102394 w 2552700"/>
                <a:gd name="connsiteY10" fmla="*/ 230982 h 566738"/>
                <a:gd name="connsiteX11" fmla="*/ 59531 w 2552700"/>
                <a:gd name="connsiteY11" fmla="*/ 209550 h 566738"/>
                <a:gd name="connsiteX12" fmla="*/ 42862 w 2552700"/>
                <a:gd name="connsiteY12" fmla="*/ 204788 h 566738"/>
                <a:gd name="connsiteX13" fmla="*/ 21431 w 2552700"/>
                <a:gd name="connsiteY13" fmla="*/ 202407 h 566738"/>
                <a:gd name="connsiteX14" fmla="*/ 11906 w 2552700"/>
                <a:gd name="connsiteY14" fmla="*/ 202407 h 566738"/>
                <a:gd name="connsiteX15" fmla="*/ 2381 w 2552700"/>
                <a:gd name="connsiteY15" fmla="*/ 207169 h 566738"/>
                <a:gd name="connsiteX16" fmla="*/ 0 w 2552700"/>
                <a:gd name="connsiteY16" fmla="*/ 219075 h 566738"/>
                <a:gd name="connsiteX17" fmla="*/ 7144 w 2552700"/>
                <a:gd name="connsiteY17" fmla="*/ 238125 h 566738"/>
                <a:gd name="connsiteX18" fmla="*/ 28575 w 2552700"/>
                <a:gd name="connsiteY18" fmla="*/ 269082 h 566738"/>
                <a:gd name="connsiteX19" fmla="*/ 100012 w 2552700"/>
                <a:gd name="connsiteY19" fmla="*/ 342900 h 566738"/>
                <a:gd name="connsiteX20" fmla="*/ 159544 w 2552700"/>
                <a:gd name="connsiteY20" fmla="*/ 400050 h 566738"/>
                <a:gd name="connsiteX21" fmla="*/ 216694 w 2552700"/>
                <a:gd name="connsiteY21" fmla="*/ 452438 h 566738"/>
                <a:gd name="connsiteX22" fmla="*/ 278606 w 2552700"/>
                <a:gd name="connsiteY22" fmla="*/ 497682 h 566738"/>
                <a:gd name="connsiteX23" fmla="*/ 328612 w 2552700"/>
                <a:gd name="connsiteY23" fmla="*/ 528638 h 566738"/>
                <a:gd name="connsiteX24" fmla="*/ 366712 w 2552700"/>
                <a:gd name="connsiteY24" fmla="*/ 550069 h 566738"/>
                <a:gd name="connsiteX25" fmla="*/ 409575 w 2552700"/>
                <a:gd name="connsiteY25" fmla="*/ 564357 h 566738"/>
                <a:gd name="connsiteX26" fmla="*/ 435769 w 2552700"/>
                <a:gd name="connsiteY26" fmla="*/ 566738 h 566738"/>
                <a:gd name="connsiteX27" fmla="*/ 519112 w 2552700"/>
                <a:gd name="connsiteY27" fmla="*/ 535782 h 566738"/>
                <a:gd name="connsiteX28" fmla="*/ 747712 w 2552700"/>
                <a:gd name="connsiteY28" fmla="*/ 469107 h 566738"/>
                <a:gd name="connsiteX29" fmla="*/ 964406 w 2552700"/>
                <a:gd name="connsiteY29" fmla="*/ 411957 h 566738"/>
                <a:gd name="connsiteX30" fmla="*/ 1147762 w 2552700"/>
                <a:gd name="connsiteY30" fmla="*/ 381000 h 566738"/>
                <a:gd name="connsiteX31" fmla="*/ 1478756 w 2552700"/>
                <a:gd name="connsiteY31" fmla="*/ 330994 h 566738"/>
                <a:gd name="connsiteX32" fmla="*/ 1597819 w 2552700"/>
                <a:gd name="connsiteY32" fmla="*/ 314325 h 566738"/>
                <a:gd name="connsiteX33" fmla="*/ 1743075 w 2552700"/>
                <a:gd name="connsiteY33" fmla="*/ 297657 h 566738"/>
                <a:gd name="connsiteX34" fmla="*/ 1933575 w 2552700"/>
                <a:gd name="connsiteY34" fmla="*/ 288132 h 566738"/>
                <a:gd name="connsiteX35" fmla="*/ 2197894 w 2552700"/>
                <a:gd name="connsiteY35" fmla="*/ 280988 h 566738"/>
                <a:gd name="connsiteX36" fmla="*/ 2457450 w 2552700"/>
                <a:gd name="connsiteY36" fmla="*/ 276225 h 566738"/>
                <a:gd name="connsiteX37" fmla="*/ 2493169 w 2552700"/>
                <a:gd name="connsiteY37" fmla="*/ 271463 h 566738"/>
                <a:gd name="connsiteX38" fmla="*/ 2514600 w 2552700"/>
                <a:gd name="connsiteY38" fmla="*/ 261938 h 566738"/>
                <a:gd name="connsiteX39" fmla="*/ 2533650 w 2552700"/>
                <a:gd name="connsiteY39" fmla="*/ 247650 h 566738"/>
                <a:gd name="connsiteX40" fmla="*/ 2543175 w 2552700"/>
                <a:gd name="connsiteY40" fmla="*/ 235744 h 566738"/>
                <a:gd name="connsiteX41" fmla="*/ 2550319 w 2552700"/>
                <a:gd name="connsiteY41" fmla="*/ 216694 h 566738"/>
                <a:gd name="connsiteX42" fmla="*/ 2552700 w 2552700"/>
                <a:gd name="connsiteY42" fmla="*/ 202407 h 566738"/>
                <a:gd name="connsiteX43" fmla="*/ 2547937 w 2552700"/>
                <a:gd name="connsiteY43" fmla="*/ 183357 h 566738"/>
                <a:gd name="connsiteX44" fmla="*/ 2540794 w 2552700"/>
                <a:gd name="connsiteY44" fmla="*/ 169069 h 566738"/>
                <a:gd name="connsiteX45" fmla="*/ 2528887 w 2552700"/>
                <a:gd name="connsiteY45" fmla="*/ 154782 h 566738"/>
                <a:gd name="connsiteX46" fmla="*/ 2497931 w 2552700"/>
                <a:gd name="connsiteY46" fmla="*/ 133350 h 566738"/>
                <a:gd name="connsiteX47" fmla="*/ 2459831 w 2552700"/>
                <a:gd name="connsiteY47" fmla="*/ 114300 h 566738"/>
                <a:gd name="connsiteX48" fmla="*/ 2407444 w 2552700"/>
                <a:gd name="connsiteY48" fmla="*/ 90488 h 566738"/>
                <a:gd name="connsiteX49" fmla="*/ 2336006 w 2552700"/>
                <a:gd name="connsiteY49" fmla="*/ 59532 h 566738"/>
                <a:gd name="connsiteX50" fmla="*/ 2240756 w 2552700"/>
                <a:gd name="connsiteY50" fmla="*/ 26194 h 566738"/>
                <a:gd name="connsiteX51" fmla="*/ 2181225 w 2552700"/>
                <a:gd name="connsiteY51" fmla="*/ 4763 h 566738"/>
                <a:gd name="connsiteX52" fmla="*/ 2164556 w 2552700"/>
                <a:gd name="connsiteY52" fmla="*/ 0 h 566738"/>
                <a:gd name="connsiteX53" fmla="*/ 2133600 w 2552700"/>
                <a:gd name="connsiteY53" fmla="*/ 7144 h 566738"/>
                <a:gd name="connsiteX54" fmla="*/ 2102644 w 2552700"/>
                <a:gd name="connsiteY54" fmla="*/ 23813 h 566738"/>
                <a:gd name="connsiteX55" fmla="*/ 2078831 w 2552700"/>
                <a:gd name="connsiteY55" fmla="*/ 42863 h 566738"/>
                <a:gd name="connsiteX56" fmla="*/ 2047875 w 2552700"/>
                <a:gd name="connsiteY56" fmla="*/ 64294 h 566738"/>
                <a:gd name="connsiteX57" fmla="*/ 2005012 w 2552700"/>
                <a:gd name="connsiteY57" fmla="*/ 85725 h 566738"/>
                <a:gd name="connsiteX58" fmla="*/ 1947862 w 2552700"/>
                <a:gd name="connsiteY58" fmla="*/ 102394 h 566738"/>
                <a:gd name="connsiteX59" fmla="*/ 1893094 w 2552700"/>
                <a:gd name="connsiteY59" fmla="*/ 111919 h 566738"/>
                <a:gd name="connsiteX60" fmla="*/ 1826419 w 2552700"/>
                <a:gd name="connsiteY60" fmla="*/ 116682 h 566738"/>
                <a:gd name="connsiteX61" fmla="*/ 1738312 w 2552700"/>
                <a:gd name="connsiteY61" fmla="*/ 116682 h 566738"/>
                <a:gd name="connsiteX62" fmla="*/ 1469231 w 2552700"/>
                <a:gd name="connsiteY62" fmla="*/ 154782 h 566738"/>
                <a:gd name="connsiteX63" fmla="*/ 1335881 w 2552700"/>
                <a:gd name="connsiteY63" fmla="*/ 178594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52700" h="566738">
                  <a:moveTo>
                    <a:pt x="1335881" y="178594"/>
                  </a:moveTo>
                  <a:lnTo>
                    <a:pt x="1088231" y="216694"/>
                  </a:lnTo>
                  <a:lnTo>
                    <a:pt x="781050" y="264319"/>
                  </a:lnTo>
                  <a:lnTo>
                    <a:pt x="566737" y="300038"/>
                  </a:lnTo>
                  <a:lnTo>
                    <a:pt x="440531" y="319088"/>
                  </a:lnTo>
                  <a:lnTo>
                    <a:pt x="411956" y="323850"/>
                  </a:lnTo>
                  <a:lnTo>
                    <a:pt x="376237" y="321469"/>
                  </a:lnTo>
                  <a:lnTo>
                    <a:pt x="321469" y="314325"/>
                  </a:lnTo>
                  <a:lnTo>
                    <a:pt x="259556" y="297657"/>
                  </a:lnTo>
                  <a:lnTo>
                    <a:pt x="176212" y="266700"/>
                  </a:lnTo>
                  <a:lnTo>
                    <a:pt x="102394" y="230982"/>
                  </a:lnTo>
                  <a:lnTo>
                    <a:pt x="59531" y="209550"/>
                  </a:lnTo>
                  <a:lnTo>
                    <a:pt x="42862" y="204788"/>
                  </a:lnTo>
                  <a:lnTo>
                    <a:pt x="21431" y="202407"/>
                  </a:lnTo>
                  <a:lnTo>
                    <a:pt x="11906" y="202407"/>
                  </a:lnTo>
                  <a:lnTo>
                    <a:pt x="2381" y="207169"/>
                  </a:lnTo>
                  <a:lnTo>
                    <a:pt x="0" y="219075"/>
                  </a:lnTo>
                  <a:lnTo>
                    <a:pt x="7144" y="238125"/>
                  </a:lnTo>
                  <a:lnTo>
                    <a:pt x="28575" y="269082"/>
                  </a:lnTo>
                  <a:lnTo>
                    <a:pt x="100012" y="342900"/>
                  </a:lnTo>
                  <a:lnTo>
                    <a:pt x="159544" y="400050"/>
                  </a:lnTo>
                  <a:lnTo>
                    <a:pt x="216694" y="452438"/>
                  </a:lnTo>
                  <a:lnTo>
                    <a:pt x="278606" y="497682"/>
                  </a:lnTo>
                  <a:lnTo>
                    <a:pt x="328612" y="528638"/>
                  </a:lnTo>
                  <a:lnTo>
                    <a:pt x="366712" y="550069"/>
                  </a:lnTo>
                  <a:lnTo>
                    <a:pt x="409575" y="564357"/>
                  </a:lnTo>
                  <a:lnTo>
                    <a:pt x="435769" y="566738"/>
                  </a:lnTo>
                  <a:lnTo>
                    <a:pt x="519112" y="535782"/>
                  </a:lnTo>
                  <a:lnTo>
                    <a:pt x="747712" y="469107"/>
                  </a:lnTo>
                  <a:lnTo>
                    <a:pt x="964406" y="411957"/>
                  </a:lnTo>
                  <a:lnTo>
                    <a:pt x="1147762" y="381000"/>
                  </a:lnTo>
                  <a:lnTo>
                    <a:pt x="1478756" y="330994"/>
                  </a:lnTo>
                  <a:lnTo>
                    <a:pt x="1597819" y="314325"/>
                  </a:lnTo>
                  <a:lnTo>
                    <a:pt x="1743075" y="297657"/>
                  </a:lnTo>
                  <a:lnTo>
                    <a:pt x="1933575" y="288132"/>
                  </a:lnTo>
                  <a:lnTo>
                    <a:pt x="2197894" y="280988"/>
                  </a:lnTo>
                  <a:lnTo>
                    <a:pt x="2457450" y="276225"/>
                  </a:lnTo>
                  <a:lnTo>
                    <a:pt x="2493169" y="271463"/>
                  </a:lnTo>
                  <a:lnTo>
                    <a:pt x="2514600" y="261938"/>
                  </a:lnTo>
                  <a:lnTo>
                    <a:pt x="2533650" y="247650"/>
                  </a:lnTo>
                  <a:lnTo>
                    <a:pt x="2543175" y="235744"/>
                  </a:lnTo>
                  <a:lnTo>
                    <a:pt x="2550319" y="216694"/>
                  </a:lnTo>
                  <a:lnTo>
                    <a:pt x="2552700" y="202407"/>
                  </a:lnTo>
                  <a:lnTo>
                    <a:pt x="2547937" y="183357"/>
                  </a:lnTo>
                  <a:lnTo>
                    <a:pt x="2540794" y="169069"/>
                  </a:lnTo>
                  <a:lnTo>
                    <a:pt x="2528887" y="154782"/>
                  </a:lnTo>
                  <a:lnTo>
                    <a:pt x="2497931" y="133350"/>
                  </a:lnTo>
                  <a:lnTo>
                    <a:pt x="2459831" y="114300"/>
                  </a:lnTo>
                  <a:lnTo>
                    <a:pt x="2407444" y="90488"/>
                  </a:lnTo>
                  <a:lnTo>
                    <a:pt x="2336006" y="59532"/>
                  </a:lnTo>
                  <a:lnTo>
                    <a:pt x="2240756" y="26194"/>
                  </a:lnTo>
                  <a:lnTo>
                    <a:pt x="2181225" y="4763"/>
                  </a:lnTo>
                  <a:lnTo>
                    <a:pt x="2164556" y="0"/>
                  </a:lnTo>
                  <a:lnTo>
                    <a:pt x="2133600" y="7144"/>
                  </a:lnTo>
                  <a:lnTo>
                    <a:pt x="2102644" y="23813"/>
                  </a:lnTo>
                  <a:lnTo>
                    <a:pt x="2078831" y="42863"/>
                  </a:lnTo>
                  <a:lnTo>
                    <a:pt x="2047875" y="64294"/>
                  </a:lnTo>
                  <a:lnTo>
                    <a:pt x="2005012" y="85725"/>
                  </a:lnTo>
                  <a:lnTo>
                    <a:pt x="1947862" y="102394"/>
                  </a:lnTo>
                  <a:lnTo>
                    <a:pt x="1893094" y="111919"/>
                  </a:lnTo>
                  <a:lnTo>
                    <a:pt x="1826419" y="116682"/>
                  </a:lnTo>
                  <a:lnTo>
                    <a:pt x="1738312" y="116682"/>
                  </a:lnTo>
                  <a:lnTo>
                    <a:pt x="1469231" y="154782"/>
                  </a:lnTo>
                  <a:lnTo>
                    <a:pt x="1335881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9">
              <a:extLst>
                <a:ext uri="{FF2B5EF4-FFF2-40B4-BE49-F238E27FC236}">
                  <a16:creationId xmlns:a16="http://schemas.microsoft.com/office/drawing/2014/main" id="{859E7D70-A80B-4411-A96D-B098ABD20211}"/>
                </a:ext>
              </a:extLst>
            </p:cNvPr>
            <p:cNvSpPr/>
            <p:nvPr/>
          </p:nvSpPr>
          <p:spPr>
            <a:xfrm rot="5400000">
              <a:off x="3636168" y="4044157"/>
              <a:ext cx="2805113" cy="476250"/>
            </a:xfrm>
            <a:custGeom>
              <a:avLst/>
              <a:gdLst>
                <a:gd name="connsiteX0" fmla="*/ 1788319 w 2805113"/>
                <a:gd name="connsiteY0" fmla="*/ 64293 h 476250"/>
                <a:gd name="connsiteX1" fmla="*/ 1552575 w 2805113"/>
                <a:gd name="connsiteY1" fmla="*/ 73818 h 476250"/>
                <a:gd name="connsiteX2" fmla="*/ 1243013 w 2805113"/>
                <a:gd name="connsiteY2" fmla="*/ 88106 h 476250"/>
                <a:gd name="connsiteX3" fmla="*/ 952500 w 2805113"/>
                <a:gd name="connsiteY3" fmla="*/ 83343 h 476250"/>
                <a:gd name="connsiteX4" fmla="*/ 814388 w 2805113"/>
                <a:gd name="connsiteY4" fmla="*/ 85725 h 476250"/>
                <a:gd name="connsiteX5" fmla="*/ 638175 w 2805113"/>
                <a:gd name="connsiteY5" fmla="*/ 85725 h 476250"/>
                <a:gd name="connsiteX6" fmla="*/ 581025 w 2805113"/>
                <a:gd name="connsiteY6" fmla="*/ 83343 h 476250"/>
                <a:gd name="connsiteX7" fmla="*/ 514350 w 2805113"/>
                <a:gd name="connsiteY7" fmla="*/ 80962 h 476250"/>
                <a:gd name="connsiteX8" fmla="*/ 459582 w 2805113"/>
                <a:gd name="connsiteY8" fmla="*/ 76200 h 476250"/>
                <a:gd name="connsiteX9" fmla="*/ 411957 w 2805113"/>
                <a:gd name="connsiteY9" fmla="*/ 71437 h 476250"/>
                <a:gd name="connsiteX10" fmla="*/ 357188 w 2805113"/>
                <a:gd name="connsiteY10" fmla="*/ 59531 h 476250"/>
                <a:gd name="connsiteX11" fmla="*/ 319088 w 2805113"/>
                <a:gd name="connsiteY11" fmla="*/ 47625 h 476250"/>
                <a:gd name="connsiteX12" fmla="*/ 290513 w 2805113"/>
                <a:gd name="connsiteY12" fmla="*/ 35718 h 476250"/>
                <a:gd name="connsiteX13" fmla="*/ 261938 w 2805113"/>
                <a:gd name="connsiteY13" fmla="*/ 26193 h 476250"/>
                <a:gd name="connsiteX14" fmla="*/ 223838 w 2805113"/>
                <a:gd name="connsiteY14" fmla="*/ 26193 h 476250"/>
                <a:gd name="connsiteX15" fmla="*/ 200025 w 2805113"/>
                <a:gd name="connsiteY15" fmla="*/ 30956 h 476250"/>
                <a:gd name="connsiteX16" fmla="*/ 173832 w 2805113"/>
                <a:gd name="connsiteY16" fmla="*/ 45243 h 476250"/>
                <a:gd name="connsiteX17" fmla="*/ 154782 w 2805113"/>
                <a:gd name="connsiteY17" fmla="*/ 66675 h 476250"/>
                <a:gd name="connsiteX18" fmla="*/ 135732 w 2805113"/>
                <a:gd name="connsiteY18" fmla="*/ 107156 h 476250"/>
                <a:gd name="connsiteX19" fmla="*/ 78582 w 2805113"/>
                <a:gd name="connsiteY19" fmla="*/ 252412 h 476250"/>
                <a:gd name="connsiteX20" fmla="*/ 2382 w 2805113"/>
                <a:gd name="connsiteY20" fmla="*/ 442912 h 476250"/>
                <a:gd name="connsiteX21" fmla="*/ 0 w 2805113"/>
                <a:gd name="connsiteY21" fmla="*/ 459581 h 476250"/>
                <a:gd name="connsiteX22" fmla="*/ 2382 w 2805113"/>
                <a:gd name="connsiteY22" fmla="*/ 469106 h 476250"/>
                <a:gd name="connsiteX23" fmla="*/ 7144 w 2805113"/>
                <a:gd name="connsiteY23" fmla="*/ 476250 h 476250"/>
                <a:gd name="connsiteX24" fmla="*/ 28575 w 2805113"/>
                <a:gd name="connsiteY24" fmla="*/ 476250 h 476250"/>
                <a:gd name="connsiteX25" fmla="*/ 54769 w 2805113"/>
                <a:gd name="connsiteY25" fmla="*/ 461962 h 476250"/>
                <a:gd name="connsiteX26" fmla="*/ 78582 w 2805113"/>
                <a:gd name="connsiteY26" fmla="*/ 431006 h 476250"/>
                <a:gd name="connsiteX27" fmla="*/ 107157 w 2805113"/>
                <a:gd name="connsiteY27" fmla="*/ 392906 h 476250"/>
                <a:gd name="connsiteX28" fmla="*/ 145257 w 2805113"/>
                <a:gd name="connsiteY28" fmla="*/ 354806 h 476250"/>
                <a:gd name="connsiteX29" fmla="*/ 171450 w 2805113"/>
                <a:gd name="connsiteY29" fmla="*/ 330993 h 476250"/>
                <a:gd name="connsiteX30" fmla="*/ 202407 w 2805113"/>
                <a:gd name="connsiteY30" fmla="*/ 311943 h 476250"/>
                <a:gd name="connsiteX31" fmla="*/ 240507 w 2805113"/>
                <a:gd name="connsiteY31" fmla="*/ 302418 h 476250"/>
                <a:gd name="connsiteX32" fmla="*/ 357188 w 2805113"/>
                <a:gd name="connsiteY32" fmla="*/ 292893 h 476250"/>
                <a:gd name="connsiteX33" fmla="*/ 531019 w 2805113"/>
                <a:gd name="connsiteY33" fmla="*/ 285750 h 476250"/>
                <a:gd name="connsiteX34" fmla="*/ 721519 w 2805113"/>
                <a:gd name="connsiteY34" fmla="*/ 283368 h 476250"/>
                <a:gd name="connsiteX35" fmla="*/ 890588 w 2805113"/>
                <a:gd name="connsiteY35" fmla="*/ 285750 h 476250"/>
                <a:gd name="connsiteX36" fmla="*/ 1107282 w 2805113"/>
                <a:gd name="connsiteY36" fmla="*/ 283368 h 476250"/>
                <a:gd name="connsiteX37" fmla="*/ 1462088 w 2805113"/>
                <a:gd name="connsiteY37" fmla="*/ 283368 h 476250"/>
                <a:gd name="connsiteX38" fmla="*/ 1790700 w 2805113"/>
                <a:gd name="connsiteY38" fmla="*/ 273843 h 476250"/>
                <a:gd name="connsiteX39" fmla="*/ 2157413 w 2805113"/>
                <a:gd name="connsiteY39" fmla="*/ 261937 h 476250"/>
                <a:gd name="connsiteX40" fmla="*/ 2231232 w 2805113"/>
                <a:gd name="connsiteY40" fmla="*/ 266700 h 476250"/>
                <a:gd name="connsiteX41" fmla="*/ 2671763 w 2805113"/>
                <a:gd name="connsiteY41" fmla="*/ 288131 h 476250"/>
                <a:gd name="connsiteX42" fmla="*/ 2726532 w 2805113"/>
                <a:gd name="connsiteY42" fmla="*/ 264318 h 476250"/>
                <a:gd name="connsiteX43" fmla="*/ 2759869 w 2805113"/>
                <a:gd name="connsiteY43" fmla="*/ 252412 h 476250"/>
                <a:gd name="connsiteX44" fmla="*/ 2778919 w 2805113"/>
                <a:gd name="connsiteY44" fmla="*/ 242887 h 476250"/>
                <a:gd name="connsiteX45" fmla="*/ 2795588 w 2805113"/>
                <a:gd name="connsiteY45" fmla="*/ 226218 h 476250"/>
                <a:gd name="connsiteX46" fmla="*/ 2802732 w 2805113"/>
                <a:gd name="connsiteY46" fmla="*/ 207168 h 476250"/>
                <a:gd name="connsiteX47" fmla="*/ 2805113 w 2805113"/>
                <a:gd name="connsiteY47" fmla="*/ 188118 h 476250"/>
                <a:gd name="connsiteX48" fmla="*/ 2795588 w 2805113"/>
                <a:gd name="connsiteY48" fmla="*/ 166687 h 476250"/>
                <a:gd name="connsiteX49" fmla="*/ 2778919 w 2805113"/>
                <a:gd name="connsiteY49" fmla="*/ 152400 h 476250"/>
                <a:gd name="connsiteX50" fmla="*/ 2740819 w 2805113"/>
                <a:gd name="connsiteY50" fmla="*/ 130968 h 476250"/>
                <a:gd name="connsiteX51" fmla="*/ 2619375 w 2805113"/>
                <a:gd name="connsiteY51" fmla="*/ 76200 h 476250"/>
                <a:gd name="connsiteX52" fmla="*/ 2500313 w 2805113"/>
                <a:gd name="connsiteY52" fmla="*/ 35718 h 476250"/>
                <a:gd name="connsiteX53" fmla="*/ 2369344 w 2805113"/>
                <a:gd name="connsiteY53" fmla="*/ 0 h 476250"/>
                <a:gd name="connsiteX54" fmla="*/ 2355057 w 2805113"/>
                <a:gd name="connsiteY54" fmla="*/ 0 h 476250"/>
                <a:gd name="connsiteX55" fmla="*/ 2309813 w 2805113"/>
                <a:gd name="connsiteY55" fmla="*/ 4762 h 476250"/>
                <a:gd name="connsiteX56" fmla="*/ 2090738 w 2805113"/>
                <a:gd name="connsiteY56" fmla="*/ 35718 h 476250"/>
                <a:gd name="connsiteX57" fmla="*/ 1874044 w 2805113"/>
                <a:gd name="connsiteY57" fmla="*/ 57150 h 476250"/>
                <a:gd name="connsiteX58" fmla="*/ 1788319 w 2805113"/>
                <a:gd name="connsiteY58" fmla="*/ 6429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05113" h="476250">
                  <a:moveTo>
                    <a:pt x="1788319" y="64293"/>
                  </a:moveTo>
                  <a:lnTo>
                    <a:pt x="1552575" y="73818"/>
                  </a:lnTo>
                  <a:lnTo>
                    <a:pt x="1243013" y="88106"/>
                  </a:lnTo>
                  <a:lnTo>
                    <a:pt x="952500" y="83343"/>
                  </a:lnTo>
                  <a:lnTo>
                    <a:pt x="814388" y="85725"/>
                  </a:lnTo>
                  <a:lnTo>
                    <a:pt x="638175" y="85725"/>
                  </a:lnTo>
                  <a:lnTo>
                    <a:pt x="581025" y="83343"/>
                  </a:lnTo>
                  <a:lnTo>
                    <a:pt x="514350" y="80962"/>
                  </a:lnTo>
                  <a:lnTo>
                    <a:pt x="459582" y="76200"/>
                  </a:lnTo>
                  <a:lnTo>
                    <a:pt x="411957" y="71437"/>
                  </a:lnTo>
                  <a:lnTo>
                    <a:pt x="357188" y="59531"/>
                  </a:lnTo>
                  <a:lnTo>
                    <a:pt x="319088" y="47625"/>
                  </a:lnTo>
                  <a:lnTo>
                    <a:pt x="290513" y="35718"/>
                  </a:lnTo>
                  <a:lnTo>
                    <a:pt x="261938" y="26193"/>
                  </a:lnTo>
                  <a:lnTo>
                    <a:pt x="223838" y="26193"/>
                  </a:lnTo>
                  <a:lnTo>
                    <a:pt x="200025" y="30956"/>
                  </a:lnTo>
                  <a:lnTo>
                    <a:pt x="173832" y="45243"/>
                  </a:lnTo>
                  <a:lnTo>
                    <a:pt x="154782" y="66675"/>
                  </a:lnTo>
                  <a:lnTo>
                    <a:pt x="135732" y="107156"/>
                  </a:lnTo>
                  <a:lnTo>
                    <a:pt x="78582" y="252412"/>
                  </a:lnTo>
                  <a:lnTo>
                    <a:pt x="2382" y="442912"/>
                  </a:lnTo>
                  <a:lnTo>
                    <a:pt x="0" y="459581"/>
                  </a:lnTo>
                  <a:lnTo>
                    <a:pt x="2382" y="469106"/>
                  </a:lnTo>
                  <a:lnTo>
                    <a:pt x="7144" y="476250"/>
                  </a:lnTo>
                  <a:lnTo>
                    <a:pt x="28575" y="476250"/>
                  </a:lnTo>
                  <a:lnTo>
                    <a:pt x="54769" y="461962"/>
                  </a:lnTo>
                  <a:lnTo>
                    <a:pt x="78582" y="431006"/>
                  </a:lnTo>
                  <a:lnTo>
                    <a:pt x="107157" y="392906"/>
                  </a:lnTo>
                  <a:lnTo>
                    <a:pt x="145257" y="354806"/>
                  </a:lnTo>
                  <a:lnTo>
                    <a:pt x="171450" y="330993"/>
                  </a:lnTo>
                  <a:lnTo>
                    <a:pt x="202407" y="311943"/>
                  </a:lnTo>
                  <a:lnTo>
                    <a:pt x="240507" y="302418"/>
                  </a:lnTo>
                  <a:lnTo>
                    <a:pt x="357188" y="292893"/>
                  </a:lnTo>
                  <a:lnTo>
                    <a:pt x="531019" y="285750"/>
                  </a:lnTo>
                  <a:lnTo>
                    <a:pt x="721519" y="283368"/>
                  </a:lnTo>
                  <a:lnTo>
                    <a:pt x="890588" y="285750"/>
                  </a:lnTo>
                  <a:lnTo>
                    <a:pt x="1107282" y="283368"/>
                  </a:lnTo>
                  <a:lnTo>
                    <a:pt x="1462088" y="283368"/>
                  </a:lnTo>
                  <a:lnTo>
                    <a:pt x="1790700" y="273843"/>
                  </a:lnTo>
                  <a:lnTo>
                    <a:pt x="2157413" y="261937"/>
                  </a:lnTo>
                  <a:lnTo>
                    <a:pt x="2231232" y="266700"/>
                  </a:lnTo>
                  <a:lnTo>
                    <a:pt x="2671763" y="288131"/>
                  </a:lnTo>
                  <a:lnTo>
                    <a:pt x="2726532" y="264318"/>
                  </a:lnTo>
                  <a:lnTo>
                    <a:pt x="2759869" y="252412"/>
                  </a:lnTo>
                  <a:lnTo>
                    <a:pt x="2778919" y="242887"/>
                  </a:lnTo>
                  <a:lnTo>
                    <a:pt x="2795588" y="226218"/>
                  </a:lnTo>
                  <a:lnTo>
                    <a:pt x="2802732" y="207168"/>
                  </a:lnTo>
                  <a:lnTo>
                    <a:pt x="2805113" y="188118"/>
                  </a:lnTo>
                  <a:lnTo>
                    <a:pt x="2795588" y="166687"/>
                  </a:lnTo>
                  <a:lnTo>
                    <a:pt x="2778919" y="152400"/>
                  </a:lnTo>
                  <a:lnTo>
                    <a:pt x="2740819" y="130968"/>
                  </a:lnTo>
                  <a:lnTo>
                    <a:pt x="2619375" y="76200"/>
                  </a:lnTo>
                  <a:lnTo>
                    <a:pt x="2500313" y="35718"/>
                  </a:lnTo>
                  <a:lnTo>
                    <a:pt x="2369344" y="0"/>
                  </a:lnTo>
                  <a:lnTo>
                    <a:pt x="2355057" y="0"/>
                  </a:lnTo>
                  <a:lnTo>
                    <a:pt x="2309813" y="4762"/>
                  </a:lnTo>
                  <a:lnTo>
                    <a:pt x="2090738" y="35718"/>
                  </a:lnTo>
                  <a:lnTo>
                    <a:pt x="1874044" y="57150"/>
                  </a:lnTo>
                  <a:lnTo>
                    <a:pt x="1788319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0">
              <a:extLst>
                <a:ext uri="{FF2B5EF4-FFF2-40B4-BE49-F238E27FC236}">
                  <a16:creationId xmlns:a16="http://schemas.microsoft.com/office/drawing/2014/main" id="{4614D4E7-1783-45E0-AEA5-FAC0C6E0154A}"/>
                </a:ext>
              </a:extLst>
            </p:cNvPr>
            <p:cNvSpPr/>
            <p:nvPr/>
          </p:nvSpPr>
          <p:spPr>
            <a:xfrm rot="5400000">
              <a:off x="4367213" y="4986337"/>
              <a:ext cx="706438" cy="652463"/>
            </a:xfrm>
            <a:custGeom>
              <a:avLst/>
              <a:gdLst>
                <a:gd name="connsiteX0" fmla="*/ 190500 w 707231"/>
                <a:gd name="connsiteY0" fmla="*/ 290512 h 652462"/>
                <a:gd name="connsiteX1" fmla="*/ 216693 w 707231"/>
                <a:gd name="connsiteY1" fmla="*/ 211931 h 652462"/>
                <a:gd name="connsiteX2" fmla="*/ 226218 w 707231"/>
                <a:gd name="connsiteY2" fmla="*/ 178594 h 652462"/>
                <a:gd name="connsiteX3" fmla="*/ 230981 w 707231"/>
                <a:gd name="connsiteY3" fmla="*/ 152400 h 652462"/>
                <a:gd name="connsiteX4" fmla="*/ 230981 w 707231"/>
                <a:gd name="connsiteY4" fmla="*/ 123825 h 652462"/>
                <a:gd name="connsiteX5" fmla="*/ 230981 w 707231"/>
                <a:gd name="connsiteY5" fmla="*/ 102394 h 652462"/>
                <a:gd name="connsiteX6" fmla="*/ 223837 w 707231"/>
                <a:gd name="connsiteY6" fmla="*/ 80962 h 652462"/>
                <a:gd name="connsiteX7" fmla="*/ 214312 w 707231"/>
                <a:gd name="connsiteY7" fmla="*/ 69056 h 652462"/>
                <a:gd name="connsiteX8" fmla="*/ 204787 w 707231"/>
                <a:gd name="connsiteY8" fmla="*/ 59531 h 652462"/>
                <a:gd name="connsiteX9" fmla="*/ 190500 w 707231"/>
                <a:gd name="connsiteY9" fmla="*/ 52387 h 652462"/>
                <a:gd name="connsiteX10" fmla="*/ 154781 w 707231"/>
                <a:gd name="connsiteY10" fmla="*/ 40481 h 652462"/>
                <a:gd name="connsiteX11" fmla="*/ 116681 w 707231"/>
                <a:gd name="connsiteY11" fmla="*/ 33337 h 652462"/>
                <a:gd name="connsiteX12" fmla="*/ 0 w 707231"/>
                <a:gd name="connsiteY12" fmla="*/ 23812 h 652462"/>
                <a:gd name="connsiteX13" fmla="*/ 707231 w 707231"/>
                <a:gd name="connsiteY13" fmla="*/ 0 h 652462"/>
                <a:gd name="connsiteX14" fmla="*/ 654843 w 707231"/>
                <a:gd name="connsiteY14" fmla="*/ 26194 h 652462"/>
                <a:gd name="connsiteX15" fmla="*/ 585787 w 707231"/>
                <a:gd name="connsiteY15" fmla="*/ 59531 h 652462"/>
                <a:gd name="connsiteX16" fmla="*/ 514350 w 707231"/>
                <a:gd name="connsiteY16" fmla="*/ 104775 h 652462"/>
                <a:gd name="connsiteX17" fmla="*/ 433387 w 707231"/>
                <a:gd name="connsiteY17" fmla="*/ 164306 h 652462"/>
                <a:gd name="connsiteX18" fmla="*/ 369093 w 707231"/>
                <a:gd name="connsiteY18" fmla="*/ 245269 h 652462"/>
                <a:gd name="connsiteX19" fmla="*/ 278606 w 707231"/>
                <a:gd name="connsiteY19" fmla="*/ 364331 h 652462"/>
                <a:gd name="connsiteX20" fmla="*/ 192881 w 707231"/>
                <a:gd name="connsiteY20" fmla="*/ 488156 h 652462"/>
                <a:gd name="connsiteX21" fmla="*/ 111918 w 707231"/>
                <a:gd name="connsiteY21" fmla="*/ 614362 h 652462"/>
                <a:gd name="connsiteX22" fmla="*/ 97631 w 707231"/>
                <a:gd name="connsiteY22" fmla="*/ 633412 h 652462"/>
                <a:gd name="connsiteX23" fmla="*/ 80962 w 707231"/>
                <a:gd name="connsiteY23" fmla="*/ 645319 h 652462"/>
                <a:gd name="connsiteX24" fmla="*/ 59531 w 707231"/>
                <a:gd name="connsiteY24" fmla="*/ 652462 h 652462"/>
                <a:gd name="connsiteX25" fmla="*/ 47625 w 707231"/>
                <a:gd name="connsiteY25" fmla="*/ 652462 h 652462"/>
                <a:gd name="connsiteX26" fmla="*/ 40481 w 707231"/>
                <a:gd name="connsiteY26" fmla="*/ 640556 h 652462"/>
                <a:gd name="connsiteX27" fmla="*/ 45243 w 707231"/>
                <a:gd name="connsiteY27" fmla="*/ 604837 h 652462"/>
                <a:gd name="connsiteX28" fmla="*/ 97631 w 707231"/>
                <a:gd name="connsiteY28" fmla="*/ 492919 h 652462"/>
                <a:gd name="connsiteX29" fmla="*/ 190500 w 707231"/>
                <a:gd name="connsiteY29" fmla="*/ 2905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7231" h="652462">
                  <a:moveTo>
                    <a:pt x="190500" y="290512"/>
                  </a:moveTo>
                  <a:lnTo>
                    <a:pt x="216693" y="211931"/>
                  </a:lnTo>
                  <a:lnTo>
                    <a:pt x="226218" y="178594"/>
                  </a:lnTo>
                  <a:lnTo>
                    <a:pt x="230981" y="152400"/>
                  </a:lnTo>
                  <a:lnTo>
                    <a:pt x="230981" y="123825"/>
                  </a:lnTo>
                  <a:lnTo>
                    <a:pt x="230981" y="102394"/>
                  </a:lnTo>
                  <a:lnTo>
                    <a:pt x="223837" y="80962"/>
                  </a:lnTo>
                  <a:lnTo>
                    <a:pt x="214312" y="69056"/>
                  </a:lnTo>
                  <a:lnTo>
                    <a:pt x="204787" y="59531"/>
                  </a:lnTo>
                  <a:lnTo>
                    <a:pt x="190500" y="52387"/>
                  </a:lnTo>
                  <a:lnTo>
                    <a:pt x="154781" y="40481"/>
                  </a:lnTo>
                  <a:lnTo>
                    <a:pt x="116681" y="33337"/>
                  </a:lnTo>
                  <a:lnTo>
                    <a:pt x="0" y="23812"/>
                  </a:lnTo>
                  <a:lnTo>
                    <a:pt x="707231" y="0"/>
                  </a:lnTo>
                  <a:lnTo>
                    <a:pt x="654843" y="26194"/>
                  </a:lnTo>
                  <a:lnTo>
                    <a:pt x="585787" y="59531"/>
                  </a:lnTo>
                  <a:lnTo>
                    <a:pt x="514350" y="104775"/>
                  </a:lnTo>
                  <a:lnTo>
                    <a:pt x="433387" y="164306"/>
                  </a:lnTo>
                  <a:lnTo>
                    <a:pt x="369093" y="245269"/>
                  </a:lnTo>
                  <a:lnTo>
                    <a:pt x="278606" y="364331"/>
                  </a:lnTo>
                  <a:lnTo>
                    <a:pt x="192881" y="488156"/>
                  </a:lnTo>
                  <a:lnTo>
                    <a:pt x="111918" y="614362"/>
                  </a:lnTo>
                  <a:lnTo>
                    <a:pt x="97631" y="633412"/>
                  </a:lnTo>
                  <a:lnTo>
                    <a:pt x="80962" y="645319"/>
                  </a:lnTo>
                  <a:lnTo>
                    <a:pt x="59531" y="652462"/>
                  </a:lnTo>
                  <a:lnTo>
                    <a:pt x="47625" y="652462"/>
                  </a:lnTo>
                  <a:lnTo>
                    <a:pt x="40481" y="640556"/>
                  </a:lnTo>
                  <a:lnTo>
                    <a:pt x="45243" y="604837"/>
                  </a:lnTo>
                  <a:lnTo>
                    <a:pt x="97631" y="492919"/>
                  </a:lnTo>
                  <a:lnTo>
                    <a:pt x="190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3">
              <a:extLst>
                <a:ext uri="{FF2B5EF4-FFF2-40B4-BE49-F238E27FC236}">
                  <a16:creationId xmlns:a16="http://schemas.microsoft.com/office/drawing/2014/main" id="{24B2C07F-8B7D-4921-8075-3C8AD4B0DD5B}"/>
                </a:ext>
              </a:extLst>
            </p:cNvPr>
            <p:cNvSpPr/>
            <p:nvPr/>
          </p:nvSpPr>
          <p:spPr>
            <a:xfrm>
              <a:off x="3481388" y="3827463"/>
              <a:ext cx="1909762" cy="1244600"/>
            </a:xfrm>
            <a:custGeom>
              <a:avLst/>
              <a:gdLst>
                <a:gd name="connsiteX0" fmla="*/ 1209675 w 1909762"/>
                <a:gd name="connsiteY0" fmla="*/ 416719 h 1245394"/>
                <a:gd name="connsiteX1" fmla="*/ 1052512 w 1909762"/>
                <a:gd name="connsiteY1" fmla="*/ 540544 h 1245394"/>
                <a:gd name="connsiteX2" fmla="*/ 926306 w 1909762"/>
                <a:gd name="connsiteY2" fmla="*/ 633412 h 1245394"/>
                <a:gd name="connsiteX3" fmla="*/ 802481 w 1909762"/>
                <a:gd name="connsiteY3" fmla="*/ 723900 h 1245394"/>
                <a:gd name="connsiteX4" fmla="*/ 635793 w 1909762"/>
                <a:gd name="connsiteY4" fmla="*/ 831056 h 1245394"/>
                <a:gd name="connsiteX5" fmla="*/ 440531 w 1909762"/>
                <a:gd name="connsiteY5" fmla="*/ 952500 h 1245394"/>
                <a:gd name="connsiteX6" fmla="*/ 188118 w 1909762"/>
                <a:gd name="connsiteY6" fmla="*/ 1095375 h 1245394"/>
                <a:gd name="connsiteX7" fmla="*/ 19050 w 1909762"/>
                <a:gd name="connsiteY7" fmla="*/ 1185862 h 1245394"/>
                <a:gd name="connsiteX8" fmla="*/ 4762 w 1909762"/>
                <a:gd name="connsiteY8" fmla="*/ 1200150 h 1245394"/>
                <a:gd name="connsiteX9" fmla="*/ 0 w 1909762"/>
                <a:gd name="connsiteY9" fmla="*/ 1219200 h 1245394"/>
                <a:gd name="connsiteX10" fmla="*/ 4762 w 1909762"/>
                <a:gd name="connsiteY10" fmla="*/ 1233487 h 1245394"/>
                <a:gd name="connsiteX11" fmla="*/ 16668 w 1909762"/>
                <a:gd name="connsiteY11" fmla="*/ 1243012 h 1245394"/>
                <a:gd name="connsiteX12" fmla="*/ 40481 w 1909762"/>
                <a:gd name="connsiteY12" fmla="*/ 1245394 h 1245394"/>
                <a:gd name="connsiteX13" fmla="*/ 154781 w 1909762"/>
                <a:gd name="connsiteY13" fmla="*/ 1204912 h 1245394"/>
                <a:gd name="connsiteX14" fmla="*/ 438150 w 1909762"/>
                <a:gd name="connsiteY14" fmla="*/ 1088231 h 1245394"/>
                <a:gd name="connsiteX15" fmla="*/ 726281 w 1909762"/>
                <a:gd name="connsiteY15" fmla="*/ 952500 h 1245394"/>
                <a:gd name="connsiteX16" fmla="*/ 1038225 w 1909762"/>
                <a:gd name="connsiteY16" fmla="*/ 776287 h 1245394"/>
                <a:gd name="connsiteX17" fmla="*/ 1304925 w 1909762"/>
                <a:gd name="connsiteY17" fmla="*/ 614362 h 1245394"/>
                <a:gd name="connsiteX18" fmla="*/ 1543050 w 1909762"/>
                <a:gd name="connsiteY18" fmla="*/ 452437 h 1245394"/>
                <a:gd name="connsiteX19" fmla="*/ 1695450 w 1909762"/>
                <a:gd name="connsiteY19" fmla="*/ 319087 h 1245394"/>
                <a:gd name="connsiteX20" fmla="*/ 1795462 w 1909762"/>
                <a:gd name="connsiteY20" fmla="*/ 271462 h 1245394"/>
                <a:gd name="connsiteX21" fmla="*/ 1902618 w 1909762"/>
                <a:gd name="connsiteY21" fmla="*/ 209550 h 1245394"/>
                <a:gd name="connsiteX22" fmla="*/ 1909762 w 1909762"/>
                <a:gd name="connsiteY22" fmla="*/ 200025 h 1245394"/>
                <a:gd name="connsiteX23" fmla="*/ 1909762 w 1909762"/>
                <a:gd name="connsiteY23" fmla="*/ 190500 h 1245394"/>
                <a:gd name="connsiteX24" fmla="*/ 1905000 w 1909762"/>
                <a:gd name="connsiteY24" fmla="*/ 173831 h 1245394"/>
                <a:gd name="connsiteX25" fmla="*/ 1881187 w 1909762"/>
                <a:gd name="connsiteY25" fmla="*/ 142875 h 1245394"/>
                <a:gd name="connsiteX26" fmla="*/ 1838325 w 1909762"/>
                <a:gd name="connsiteY26" fmla="*/ 100012 h 1245394"/>
                <a:gd name="connsiteX27" fmla="*/ 1790700 w 1909762"/>
                <a:gd name="connsiteY27" fmla="*/ 61912 h 1245394"/>
                <a:gd name="connsiteX28" fmla="*/ 1724025 w 1909762"/>
                <a:gd name="connsiteY28" fmla="*/ 16669 h 1245394"/>
                <a:gd name="connsiteX29" fmla="*/ 1690687 w 1909762"/>
                <a:gd name="connsiteY29" fmla="*/ 0 h 1245394"/>
                <a:gd name="connsiteX30" fmla="*/ 1535906 w 1909762"/>
                <a:gd name="connsiteY30" fmla="*/ 116681 h 1245394"/>
                <a:gd name="connsiteX31" fmla="*/ 1440656 w 1909762"/>
                <a:gd name="connsiteY31" fmla="*/ 202406 h 1245394"/>
                <a:gd name="connsiteX32" fmla="*/ 1283493 w 1909762"/>
                <a:gd name="connsiteY32" fmla="*/ 347662 h 1245394"/>
                <a:gd name="connsiteX33" fmla="*/ 1209675 w 1909762"/>
                <a:gd name="connsiteY33" fmla="*/ 416719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9762" h="1245394">
                  <a:moveTo>
                    <a:pt x="1209675" y="416719"/>
                  </a:moveTo>
                  <a:lnTo>
                    <a:pt x="1052512" y="540544"/>
                  </a:lnTo>
                  <a:lnTo>
                    <a:pt x="926306" y="633412"/>
                  </a:lnTo>
                  <a:lnTo>
                    <a:pt x="802481" y="723900"/>
                  </a:lnTo>
                  <a:lnTo>
                    <a:pt x="635793" y="831056"/>
                  </a:lnTo>
                  <a:lnTo>
                    <a:pt x="440531" y="952500"/>
                  </a:lnTo>
                  <a:lnTo>
                    <a:pt x="188118" y="1095375"/>
                  </a:lnTo>
                  <a:lnTo>
                    <a:pt x="19050" y="1185862"/>
                  </a:lnTo>
                  <a:lnTo>
                    <a:pt x="4762" y="1200150"/>
                  </a:lnTo>
                  <a:lnTo>
                    <a:pt x="0" y="1219200"/>
                  </a:lnTo>
                  <a:lnTo>
                    <a:pt x="4762" y="1233487"/>
                  </a:lnTo>
                  <a:lnTo>
                    <a:pt x="16668" y="1243012"/>
                  </a:lnTo>
                  <a:lnTo>
                    <a:pt x="40481" y="1245394"/>
                  </a:lnTo>
                  <a:lnTo>
                    <a:pt x="154781" y="1204912"/>
                  </a:lnTo>
                  <a:lnTo>
                    <a:pt x="438150" y="1088231"/>
                  </a:lnTo>
                  <a:lnTo>
                    <a:pt x="726281" y="952500"/>
                  </a:lnTo>
                  <a:lnTo>
                    <a:pt x="1038225" y="776287"/>
                  </a:lnTo>
                  <a:lnTo>
                    <a:pt x="1304925" y="614362"/>
                  </a:lnTo>
                  <a:lnTo>
                    <a:pt x="1543050" y="452437"/>
                  </a:lnTo>
                  <a:lnTo>
                    <a:pt x="1695450" y="319087"/>
                  </a:lnTo>
                  <a:lnTo>
                    <a:pt x="1795462" y="271462"/>
                  </a:lnTo>
                  <a:lnTo>
                    <a:pt x="1902618" y="209550"/>
                  </a:lnTo>
                  <a:lnTo>
                    <a:pt x="1909762" y="200025"/>
                  </a:lnTo>
                  <a:lnTo>
                    <a:pt x="1909762" y="190500"/>
                  </a:lnTo>
                  <a:lnTo>
                    <a:pt x="1905000" y="173831"/>
                  </a:lnTo>
                  <a:lnTo>
                    <a:pt x="1881187" y="142875"/>
                  </a:lnTo>
                  <a:lnTo>
                    <a:pt x="1838325" y="100012"/>
                  </a:lnTo>
                  <a:lnTo>
                    <a:pt x="1790700" y="61912"/>
                  </a:lnTo>
                  <a:lnTo>
                    <a:pt x="1724025" y="16669"/>
                  </a:lnTo>
                  <a:lnTo>
                    <a:pt x="1690687" y="0"/>
                  </a:lnTo>
                  <a:lnTo>
                    <a:pt x="1535906" y="116681"/>
                  </a:lnTo>
                  <a:lnTo>
                    <a:pt x="1440656" y="202406"/>
                  </a:lnTo>
                  <a:lnTo>
                    <a:pt x="1283493" y="347662"/>
                  </a:lnTo>
                  <a:lnTo>
                    <a:pt x="120967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30" name="グループ化 1">
            <a:extLst>
              <a:ext uri="{FF2B5EF4-FFF2-40B4-BE49-F238E27FC236}">
                <a16:creationId xmlns:a16="http://schemas.microsoft.com/office/drawing/2014/main" id="{FEA3F790-AEE7-43A5-B4A8-298F1A3A6B40}"/>
              </a:ext>
            </a:extLst>
          </p:cNvPr>
          <p:cNvGrpSpPr>
            <a:grpSpLocks/>
          </p:cNvGrpSpPr>
          <p:nvPr/>
        </p:nvGrpSpPr>
        <p:grpSpPr bwMode="auto">
          <a:xfrm>
            <a:off x="2813050" y="1441450"/>
            <a:ext cx="4186238" cy="4508500"/>
            <a:chOff x="2813050" y="1441450"/>
            <a:chExt cx="4186238" cy="4508500"/>
          </a:xfrm>
        </p:grpSpPr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67F1BACB-5547-4143-B0E5-639DB07310F9}"/>
                </a:ext>
              </a:extLst>
            </p:cNvPr>
            <p:cNvSpPr/>
            <p:nvPr/>
          </p:nvSpPr>
          <p:spPr>
            <a:xfrm rot="5400000">
              <a:off x="931862" y="3498851"/>
              <a:ext cx="4156075" cy="393700"/>
            </a:xfrm>
            <a:custGeom>
              <a:avLst/>
              <a:gdLst>
                <a:gd name="connsiteX0" fmla="*/ 2090542 w 4157290"/>
                <a:gd name="connsiteY0" fmla="*/ 234548 h 394313"/>
                <a:gd name="connsiteX1" fmla="*/ 1832199 w 4157290"/>
                <a:gd name="connsiteY1" fmla="*/ 224350 h 394313"/>
                <a:gd name="connsiteX2" fmla="*/ 1502471 w 4157290"/>
                <a:gd name="connsiteY2" fmla="*/ 217552 h 394313"/>
                <a:gd name="connsiteX3" fmla="*/ 1131952 w 4157290"/>
                <a:gd name="connsiteY3" fmla="*/ 207354 h 394313"/>
                <a:gd name="connsiteX4" fmla="*/ 727441 w 4157290"/>
                <a:gd name="connsiteY4" fmla="*/ 203955 h 394313"/>
                <a:gd name="connsiteX5" fmla="*/ 475896 w 4157290"/>
                <a:gd name="connsiteY5" fmla="*/ 203955 h 394313"/>
                <a:gd name="connsiteX6" fmla="*/ 394313 w 4157290"/>
                <a:gd name="connsiteY6" fmla="*/ 203955 h 394313"/>
                <a:gd name="connsiteX7" fmla="*/ 350123 w 4157290"/>
                <a:gd name="connsiteY7" fmla="*/ 210753 h 394313"/>
                <a:gd name="connsiteX8" fmla="*/ 278739 w 4157290"/>
                <a:gd name="connsiteY8" fmla="*/ 231149 h 394313"/>
                <a:gd name="connsiteX9" fmla="*/ 214153 w 4157290"/>
                <a:gd name="connsiteY9" fmla="*/ 258343 h 394313"/>
                <a:gd name="connsiteX10" fmla="*/ 163164 w 4157290"/>
                <a:gd name="connsiteY10" fmla="*/ 288936 h 394313"/>
                <a:gd name="connsiteX11" fmla="*/ 101977 w 4157290"/>
                <a:gd name="connsiteY11" fmla="*/ 333127 h 394313"/>
                <a:gd name="connsiteX12" fmla="*/ 54388 w 4157290"/>
                <a:gd name="connsiteY12" fmla="*/ 377317 h 394313"/>
                <a:gd name="connsiteX13" fmla="*/ 27194 w 4157290"/>
                <a:gd name="connsiteY13" fmla="*/ 394313 h 394313"/>
                <a:gd name="connsiteX14" fmla="*/ 13597 w 4157290"/>
                <a:gd name="connsiteY14" fmla="*/ 394313 h 394313"/>
                <a:gd name="connsiteX15" fmla="*/ 3399 w 4157290"/>
                <a:gd name="connsiteY15" fmla="*/ 384116 h 394313"/>
                <a:gd name="connsiteX16" fmla="*/ 0 w 4157290"/>
                <a:gd name="connsiteY16" fmla="*/ 350123 h 394313"/>
                <a:gd name="connsiteX17" fmla="*/ 6798 w 4157290"/>
                <a:gd name="connsiteY17" fmla="*/ 309332 h 394313"/>
                <a:gd name="connsiteX18" fmla="*/ 40791 w 4157290"/>
                <a:gd name="connsiteY18" fmla="*/ 220951 h 394313"/>
                <a:gd name="connsiteX19" fmla="*/ 101977 w 4157290"/>
                <a:gd name="connsiteY19" fmla="*/ 91779 h 394313"/>
                <a:gd name="connsiteX20" fmla="*/ 135970 w 4157290"/>
                <a:gd name="connsiteY20" fmla="*/ 30593 h 394313"/>
                <a:gd name="connsiteX21" fmla="*/ 139369 w 4157290"/>
                <a:gd name="connsiteY21" fmla="*/ 23794 h 394313"/>
                <a:gd name="connsiteX22" fmla="*/ 292336 w 4157290"/>
                <a:gd name="connsiteY22" fmla="*/ 3399 h 394313"/>
                <a:gd name="connsiteX23" fmla="*/ 492892 w 4157290"/>
                <a:gd name="connsiteY23" fmla="*/ 0 h 394313"/>
                <a:gd name="connsiteX24" fmla="*/ 781829 w 4157290"/>
                <a:gd name="connsiteY24" fmla="*/ 0 h 394313"/>
                <a:gd name="connsiteX25" fmla="*/ 1356303 w 4157290"/>
                <a:gd name="connsiteY25" fmla="*/ 0 h 394313"/>
                <a:gd name="connsiteX26" fmla="*/ 1706426 w 4157290"/>
                <a:gd name="connsiteY26" fmla="*/ 10197 h 394313"/>
                <a:gd name="connsiteX27" fmla="*/ 2406673 w 4157290"/>
                <a:gd name="connsiteY27" fmla="*/ 40791 h 394313"/>
                <a:gd name="connsiteX28" fmla="*/ 2831580 w 4157290"/>
                <a:gd name="connsiteY28" fmla="*/ 57787 h 394313"/>
                <a:gd name="connsiteX29" fmla="*/ 3276883 w 4157290"/>
                <a:gd name="connsiteY29" fmla="*/ 74783 h 394313"/>
                <a:gd name="connsiteX30" fmla="*/ 3644003 w 4157290"/>
                <a:gd name="connsiteY30" fmla="*/ 84981 h 394313"/>
                <a:gd name="connsiteX31" fmla="*/ 3868354 w 4157290"/>
                <a:gd name="connsiteY31" fmla="*/ 88380 h 394313"/>
                <a:gd name="connsiteX32" fmla="*/ 3949936 w 4157290"/>
                <a:gd name="connsiteY32" fmla="*/ 101977 h 394313"/>
                <a:gd name="connsiteX33" fmla="*/ 4038316 w 4157290"/>
                <a:gd name="connsiteY33" fmla="*/ 125772 h 394313"/>
                <a:gd name="connsiteX34" fmla="*/ 4079107 w 4157290"/>
                <a:gd name="connsiteY34" fmla="*/ 139369 h 394313"/>
                <a:gd name="connsiteX35" fmla="*/ 4119899 w 4157290"/>
                <a:gd name="connsiteY35" fmla="*/ 156365 h 394313"/>
                <a:gd name="connsiteX36" fmla="*/ 4140294 w 4157290"/>
                <a:gd name="connsiteY36" fmla="*/ 166563 h 394313"/>
                <a:gd name="connsiteX37" fmla="*/ 4153891 w 4157290"/>
                <a:gd name="connsiteY37" fmla="*/ 173362 h 394313"/>
                <a:gd name="connsiteX38" fmla="*/ 4157290 w 4157290"/>
                <a:gd name="connsiteY38" fmla="*/ 180160 h 394313"/>
                <a:gd name="connsiteX39" fmla="*/ 4157290 w 4157290"/>
                <a:gd name="connsiteY39" fmla="*/ 190358 h 394313"/>
                <a:gd name="connsiteX40" fmla="*/ 4150492 w 4157290"/>
                <a:gd name="connsiteY40" fmla="*/ 207354 h 394313"/>
                <a:gd name="connsiteX41" fmla="*/ 4130096 w 4157290"/>
                <a:gd name="connsiteY41" fmla="*/ 241347 h 394313"/>
                <a:gd name="connsiteX42" fmla="*/ 4102902 w 4157290"/>
                <a:gd name="connsiteY42" fmla="*/ 268541 h 394313"/>
                <a:gd name="connsiteX43" fmla="*/ 4065510 w 4157290"/>
                <a:gd name="connsiteY43" fmla="*/ 295735 h 394313"/>
                <a:gd name="connsiteX44" fmla="*/ 4011122 w 4157290"/>
                <a:gd name="connsiteY44" fmla="*/ 319530 h 394313"/>
                <a:gd name="connsiteX45" fmla="*/ 3919342 w 4157290"/>
                <a:gd name="connsiteY45" fmla="*/ 346724 h 394313"/>
                <a:gd name="connsiteX46" fmla="*/ 3769775 w 4157290"/>
                <a:gd name="connsiteY46" fmla="*/ 367119 h 394313"/>
                <a:gd name="connsiteX47" fmla="*/ 3613409 w 4157290"/>
                <a:gd name="connsiteY47" fmla="*/ 377317 h 394313"/>
                <a:gd name="connsiteX48" fmla="*/ 3453644 w 4157290"/>
                <a:gd name="connsiteY48" fmla="*/ 384116 h 394313"/>
                <a:gd name="connsiteX49" fmla="*/ 3321073 w 4157290"/>
                <a:gd name="connsiteY49" fmla="*/ 360321 h 394313"/>
                <a:gd name="connsiteX50" fmla="*/ 2987946 w 4157290"/>
                <a:gd name="connsiteY50" fmla="*/ 309332 h 394313"/>
                <a:gd name="connsiteX51" fmla="*/ 2654819 w 4157290"/>
                <a:gd name="connsiteY51" fmla="*/ 275339 h 394313"/>
                <a:gd name="connsiteX52" fmla="*/ 2253707 w 4157290"/>
                <a:gd name="connsiteY52" fmla="*/ 244746 h 394313"/>
                <a:gd name="connsiteX53" fmla="*/ 2090542 w 4157290"/>
                <a:gd name="connsiteY53" fmla="*/ 234548 h 39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57290" h="394313">
                  <a:moveTo>
                    <a:pt x="2090542" y="234548"/>
                  </a:moveTo>
                  <a:lnTo>
                    <a:pt x="1832199" y="224350"/>
                  </a:lnTo>
                  <a:lnTo>
                    <a:pt x="1502471" y="217552"/>
                  </a:lnTo>
                  <a:lnTo>
                    <a:pt x="1131952" y="207354"/>
                  </a:lnTo>
                  <a:lnTo>
                    <a:pt x="727441" y="203955"/>
                  </a:lnTo>
                  <a:lnTo>
                    <a:pt x="475896" y="203955"/>
                  </a:lnTo>
                  <a:lnTo>
                    <a:pt x="394313" y="203955"/>
                  </a:lnTo>
                  <a:lnTo>
                    <a:pt x="350123" y="210753"/>
                  </a:lnTo>
                  <a:lnTo>
                    <a:pt x="278739" y="231149"/>
                  </a:lnTo>
                  <a:lnTo>
                    <a:pt x="214153" y="258343"/>
                  </a:lnTo>
                  <a:lnTo>
                    <a:pt x="163164" y="288936"/>
                  </a:lnTo>
                  <a:lnTo>
                    <a:pt x="101977" y="333127"/>
                  </a:lnTo>
                  <a:lnTo>
                    <a:pt x="54388" y="377317"/>
                  </a:lnTo>
                  <a:lnTo>
                    <a:pt x="27194" y="394313"/>
                  </a:lnTo>
                  <a:lnTo>
                    <a:pt x="13597" y="394313"/>
                  </a:lnTo>
                  <a:lnTo>
                    <a:pt x="3399" y="384116"/>
                  </a:lnTo>
                  <a:lnTo>
                    <a:pt x="0" y="350123"/>
                  </a:lnTo>
                  <a:lnTo>
                    <a:pt x="6798" y="309332"/>
                  </a:lnTo>
                  <a:lnTo>
                    <a:pt x="40791" y="220951"/>
                  </a:lnTo>
                  <a:lnTo>
                    <a:pt x="101977" y="91779"/>
                  </a:lnTo>
                  <a:lnTo>
                    <a:pt x="135970" y="30593"/>
                  </a:lnTo>
                  <a:lnTo>
                    <a:pt x="139369" y="23794"/>
                  </a:lnTo>
                  <a:lnTo>
                    <a:pt x="292336" y="3399"/>
                  </a:lnTo>
                  <a:lnTo>
                    <a:pt x="492892" y="0"/>
                  </a:lnTo>
                  <a:lnTo>
                    <a:pt x="781829" y="0"/>
                  </a:lnTo>
                  <a:lnTo>
                    <a:pt x="1356303" y="0"/>
                  </a:lnTo>
                  <a:lnTo>
                    <a:pt x="1706426" y="10197"/>
                  </a:lnTo>
                  <a:lnTo>
                    <a:pt x="2406673" y="40791"/>
                  </a:lnTo>
                  <a:lnTo>
                    <a:pt x="2831580" y="57787"/>
                  </a:lnTo>
                  <a:lnTo>
                    <a:pt x="3276883" y="74783"/>
                  </a:lnTo>
                  <a:lnTo>
                    <a:pt x="3644003" y="84981"/>
                  </a:lnTo>
                  <a:lnTo>
                    <a:pt x="3868354" y="88380"/>
                  </a:lnTo>
                  <a:lnTo>
                    <a:pt x="3949936" y="101977"/>
                  </a:lnTo>
                  <a:lnTo>
                    <a:pt x="4038316" y="125772"/>
                  </a:lnTo>
                  <a:lnTo>
                    <a:pt x="4079107" y="139369"/>
                  </a:lnTo>
                  <a:lnTo>
                    <a:pt x="4119899" y="156365"/>
                  </a:lnTo>
                  <a:lnTo>
                    <a:pt x="4140294" y="166563"/>
                  </a:lnTo>
                  <a:lnTo>
                    <a:pt x="4153891" y="173362"/>
                  </a:lnTo>
                  <a:lnTo>
                    <a:pt x="4157290" y="180160"/>
                  </a:lnTo>
                  <a:lnTo>
                    <a:pt x="4157290" y="190358"/>
                  </a:lnTo>
                  <a:lnTo>
                    <a:pt x="4150492" y="207354"/>
                  </a:lnTo>
                  <a:lnTo>
                    <a:pt x="4130096" y="241347"/>
                  </a:lnTo>
                  <a:lnTo>
                    <a:pt x="4102902" y="268541"/>
                  </a:lnTo>
                  <a:lnTo>
                    <a:pt x="4065510" y="295735"/>
                  </a:lnTo>
                  <a:lnTo>
                    <a:pt x="4011122" y="319530"/>
                  </a:lnTo>
                  <a:lnTo>
                    <a:pt x="3919342" y="346724"/>
                  </a:lnTo>
                  <a:lnTo>
                    <a:pt x="3769775" y="367119"/>
                  </a:lnTo>
                  <a:lnTo>
                    <a:pt x="3613409" y="377317"/>
                  </a:lnTo>
                  <a:lnTo>
                    <a:pt x="3453644" y="384116"/>
                  </a:lnTo>
                  <a:lnTo>
                    <a:pt x="3321073" y="360321"/>
                  </a:lnTo>
                  <a:lnTo>
                    <a:pt x="2987946" y="309332"/>
                  </a:lnTo>
                  <a:lnTo>
                    <a:pt x="2654819" y="275339"/>
                  </a:lnTo>
                  <a:lnTo>
                    <a:pt x="2253707" y="244746"/>
                  </a:lnTo>
                  <a:lnTo>
                    <a:pt x="2090542" y="23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5439BCDE-6976-458F-8C00-0BAD7A6E558B}"/>
                </a:ext>
              </a:extLst>
            </p:cNvPr>
            <p:cNvSpPr/>
            <p:nvPr/>
          </p:nvSpPr>
          <p:spPr>
            <a:xfrm rot="5400000">
              <a:off x="3073400" y="1590675"/>
              <a:ext cx="1509713" cy="1439863"/>
            </a:xfrm>
            <a:custGeom>
              <a:avLst/>
              <a:gdLst>
                <a:gd name="connsiteX0" fmla="*/ 995363 w 1509713"/>
                <a:gd name="connsiteY0" fmla="*/ 121444 h 1440656"/>
                <a:gd name="connsiteX1" fmla="*/ 702469 w 1509713"/>
                <a:gd name="connsiteY1" fmla="*/ 102394 h 1440656"/>
                <a:gd name="connsiteX2" fmla="*/ 290513 w 1509713"/>
                <a:gd name="connsiteY2" fmla="*/ 71438 h 1440656"/>
                <a:gd name="connsiteX3" fmla="*/ 269082 w 1509713"/>
                <a:gd name="connsiteY3" fmla="*/ 69056 h 1440656"/>
                <a:gd name="connsiteX4" fmla="*/ 252413 w 1509713"/>
                <a:gd name="connsiteY4" fmla="*/ 50006 h 1440656"/>
                <a:gd name="connsiteX5" fmla="*/ 235744 w 1509713"/>
                <a:gd name="connsiteY5" fmla="*/ 28575 h 1440656"/>
                <a:gd name="connsiteX6" fmla="*/ 216694 w 1509713"/>
                <a:gd name="connsiteY6" fmla="*/ 9525 h 1440656"/>
                <a:gd name="connsiteX7" fmla="*/ 197644 w 1509713"/>
                <a:gd name="connsiteY7" fmla="*/ 0 h 1440656"/>
                <a:gd name="connsiteX8" fmla="*/ 188119 w 1509713"/>
                <a:gd name="connsiteY8" fmla="*/ 0 h 1440656"/>
                <a:gd name="connsiteX9" fmla="*/ 180975 w 1509713"/>
                <a:gd name="connsiteY9" fmla="*/ 0 h 1440656"/>
                <a:gd name="connsiteX10" fmla="*/ 169069 w 1509713"/>
                <a:gd name="connsiteY10" fmla="*/ 4763 h 1440656"/>
                <a:gd name="connsiteX11" fmla="*/ 150019 w 1509713"/>
                <a:gd name="connsiteY11" fmla="*/ 28575 h 1440656"/>
                <a:gd name="connsiteX12" fmla="*/ 121444 w 1509713"/>
                <a:gd name="connsiteY12" fmla="*/ 71438 h 1440656"/>
                <a:gd name="connsiteX13" fmla="*/ 92869 w 1509713"/>
                <a:gd name="connsiteY13" fmla="*/ 121444 h 1440656"/>
                <a:gd name="connsiteX14" fmla="*/ 40482 w 1509713"/>
                <a:gd name="connsiteY14" fmla="*/ 230981 h 1440656"/>
                <a:gd name="connsiteX15" fmla="*/ 0 w 1509713"/>
                <a:gd name="connsiteY15" fmla="*/ 323850 h 1440656"/>
                <a:gd name="connsiteX16" fmla="*/ 0 w 1509713"/>
                <a:gd name="connsiteY16" fmla="*/ 333375 h 1440656"/>
                <a:gd name="connsiteX17" fmla="*/ 9525 w 1509713"/>
                <a:gd name="connsiteY17" fmla="*/ 357188 h 1440656"/>
                <a:gd name="connsiteX18" fmla="*/ 30957 w 1509713"/>
                <a:gd name="connsiteY18" fmla="*/ 397669 h 1440656"/>
                <a:gd name="connsiteX19" fmla="*/ 50007 w 1509713"/>
                <a:gd name="connsiteY19" fmla="*/ 454819 h 1440656"/>
                <a:gd name="connsiteX20" fmla="*/ 69057 w 1509713"/>
                <a:gd name="connsiteY20" fmla="*/ 552450 h 1440656"/>
                <a:gd name="connsiteX21" fmla="*/ 88107 w 1509713"/>
                <a:gd name="connsiteY21" fmla="*/ 671513 h 1440656"/>
                <a:gd name="connsiteX22" fmla="*/ 123825 w 1509713"/>
                <a:gd name="connsiteY22" fmla="*/ 909638 h 1440656"/>
                <a:gd name="connsiteX23" fmla="*/ 209550 w 1509713"/>
                <a:gd name="connsiteY23" fmla="*/ 1440656 h 1440656"/>
                <a:gd name="connsiteX24" fmla="*/ 388144 w 1509713"/>
                <a:gd name="connsiteY24" fmla="*/ 1412081 h 1440656"/>
                <a:gd name="connsiteX25" fmla="*/ 340519 w 1509713"/>
                <a:gd name="connsiteY25" fmla="*/ 1147763 h 1440656"/>
                <a:gd name="connsiteX26" fmla="*/ 269082 w 1509713"/>
                <a:gd name="connsiteY26" fmla="*/ 742950 h 1440656"/>
                <a:gd name="connsiteX27" fmla="*/ 221457 w 1509713"/>
                <a:gd name="connsiteY27" fmla="*/ 478631 h 1440656"/>
                <a:gd name="connsiteX28" fmla="*/ 216694 w 1509713"/>
                <a:gd name="connsiteY28" fmla="*/ 435769 h 1440656"/>
                <a:gd name="connsiteX29" fmla="*/ 219075 w 1509713"/>
                <a:gd name="connsiteY29" fmla="*/ 414338 h 1440656"/>
                <a:gd name="connsiteX30" fmla="*/ 226219 w 1509713"/>
                <a:gd name="connsiteY30" fmla="*/ 395288 h 1440656"/>
                <a:gd name="connsiteX31" fmla="*/ 235744 w 1509713"/>
                <a:gd name="connsiteY31" fmla="*/ 381000 h 1440656"/>
                <a:gd name="connsiteX32" fmla="*/ 254794 w 1509713"/>
                <a:gd name="connsiteY32" fmla="*/ 371475 h 1440656"/>
                <a:gd name="connsiteX33" fmla="*/ 280988 w 1509713"/>
                <a:gd name="connsiteY33" fmla="*/ 364331 h 1440656"/>
                <a:gd name="connsiteX34" fmla="*/ 431007 w 1509713"/>
                <a:gd name="connsiteY34" fmla="*/ 361950 h 1440656"/>
                <a:gd name="connsiteX35" fmla="*/ 671513 w 1509713"/>
                <a:gd name="connsiteY35" fmla="*/ 359569 h 1440656"/>
                <a:gd name="connsiteX36" fmla="*/ 871538 w 1509713"/>
                <a:gd name="connsiteY36" fmla="*/ 361950 h 1440656"/>
                <a:gd name="connsiteX37" fmla="*/ 1166813 w 1509713"/>
                <a:gd name="connsiteY37" fmla="*/ 381000 h 1440656"/>
                <a:gd name="connsiteX38" fmla="*/ 1273969 w 1509713"/>
                <a:gd name="connsiteY38" fmla="*/ 385763 h 1440656"/>
                <a:gd name="connsiteX39" fmla="*/ 1471613 w 1509713"/>
                <a:gd name="connsiteY39" fmla="*/ 333375 h 1440656"/>
                <a:gd name="connsiteX40" fmla="*/ 1488282 w 1509713"/>
                <a:gd name="connsiteY40" fmla="*/ 316706 h 1440656"/>
                <a:gd name="connsiteX41" fmla="*/ 1497807 w 1509713"/>
                <a:gd name="connsiteY41" fmla="*/ 297656 h 1440656"/>
                <a:gd name="connsiteX42" fmla="*/ 1507332 w 1509713"/>
                <a:gd name="connsiteY42" fmla="*/ 278606 h 1440656"/>
                <a:gd name="connsiteX43" fmla="*/ 1509713 w 1509713"/>
                <a:gd name="connsiteY43" fmla="*/ 254794 h 1440656"/>
                <a:gd name="connsiteX44" fmla="*/ 1504950 w 1509713"/>
                <a:gd name="connsiteY44" fmla="*/ 230981 h 1440656"/>
                <a:gd name="connsiteX45" fmla="*/ 1495425 w 1509713"/>
                <a:gd name="connsiteY45" fmla="*/ 211931 h 1440656"/>
                <a:gd name="connsiteX46" fmla="*/ 1478757 w 1509713"/>
                <a:gd name="connsiteY46" fmla="*/ 195263 h 1440656"/>
                <a:gd name="connsiteX47" fmla="*/ 1452563 w 1509713"/>
                <a:gd name="connsiteY47" fmla="*/ 183356 h 1440656"/>
                <a:gd name="connsiteX48" fmla="*/ 1362075 w 1509713"/>
                <a:gd name="connsiteY48" fmla="*/ 166688 h 1440656"/>
                <a:gd name="connsiteX49" fmla="*/ 1259682 w 1509713"/>
                <a:gd name="connsiteY49" fmla="*/ 145256 h 1440656"/>
                <a:gd name="connsiteX50" fmla="*/ 1223963 w 1509713"/>
                <a:gd name="connsiteY50" fmla="*/ 138113 h 1440656"/>
                <a:gd name="connsiteX51" fmla="*/ 995363 w 1509713"/>
                <a:gd name="connsiteY51" fmla="*/ 121444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1440656">
                  <a:moveTo>
                    <a:pt x="995363" y="121444"/>
                  </a:moveTo>
                  <a:lnTo>
                    <a:pt x="702469" y="102394"/>
                  </a:lnTo>
                  <a:lnTo>
                    <a:pt x="290513" y="71438"/>
                  </a:lnTo>
                  <a:lnTo>
                    <a:pt x="269082" y="69056"/>
                  </a:lnTo>
                  <a:lnTo>
                    <a:pt x="252413" y="50006"/>
                  </a:lnTo>
                  <a:lnTo>
                    <a:pt x="235744" y="28575"/>
                  </a:lnTo>
                  <a:lnTo>
                    <a:pt x="216694" y="9525"/>
                  </a:lnTo>
                  <a:lnTo>
                    <a:pt x="197644" y="0"/>
                  </a:lnTo>
                  <a:lnTo>
                    <a:pt x="188119" y="0"/>
                  </a:lnTo>
                  <a:lnTo>
                    <a:pt x="180975" y="0"/>
                  </a:lnTo>
                  <a:lnTo>
                    <a:pt x="169069" y="4763"/>
                  </a:lnTo>
                  <a:lnTo>
                    <a:pt x="150019" y="28575"/>
                  </a:lnTo>
                  <a:lnTo>
                    <a:pt x="121444" y="71438"/>
                  </a:lnTo>
                  <a:lnTo>
                    <a:pt x="92869" y="121444"/>
                  </a:lnTo>
                  <a:lnTo>
                    <a:pt x="40482" y="230981"/>
                  </a:lnTo>
                  <a:lnTo>
                    <a:pt x="0" y="323850"/>
                  </a:lnTo>
                  <a:lnTo>
                    <a:pt x="0" y="333375"/>
                  </a:lnTo>
                  <a:lnTo>
                    <a:pt x="9525" y="357188"/>
                  </a:lnTo>
                  <a:lnTo>
                    <a:pt x="30957" y="397669"/>
                  </a:lnTo>
                  <a:lnTo>
                    <a:pt x="50007" y="454819"/>
                  </a:lnTo>
                  <a:lnTo>
                    <a:pt x="69057" y="552450"/>
                  </a:lnTo>
                  <a:lnTo>
                    <a:pt x="88107" y="671513"/>
                  </a:lnTo>
                  <a:lnTo>
                    <a:pt x="123825" y="909638"/>
                  </a:lnTo>
                  <a:lnTo>
                    <a:pt x="209550" y="1440656"/>
                  </a:lnTo>
                  <a:lnTo>
                    <a:pt x="388144" y="1412081"/>
                  </a:lnTo>
                  <a:lnTo>
                    <a:pt x="340519" y="1147763"/>
                  </a:lnTo>
                  <a:lnTo>
                    <a:pt x="269082" y="742950"/>
                  </a:lnTo>
                  <a:lnTo>
                    <a:pt x="221457" y="478631"/>
                  </a:lnTo>
                  <a:lnTo>
                    <a:pt x="216694" y="435769"/>
                  </a:lnTo>
                  <a:lnTo>
                    <a:pt x="219075" y="414338"/>
                  </a:lnTo>
                  <a:lnTo>
                    <a:pt x="226219" y="395288"/>
                  </a:lnTo>
                  <a:lnTo>
                    <a:pt x="235744" y="381000"/>
                  </a:lnTo>
                  <a:lnTo>
                    <a:pt x="254794" y="371475"/>
                  </a:lnTo>
                  <a:lnTo>
                    <a:pt x="280988" y="364331"/>
                  </a:lnTo>
                  <a:lnTo>
                    <a:pt x="431007" y="361950"/>
                  </a:lnTo>
                  <a:lnTo>
                    <a:pt x="671513" y="359569"/>
                  </a:lnTo>
                  <a:lnTo>
                    <a:pt x="871538" y="361950"/>
                  </a:lnTo>
                  <a:lnTo>
                    <a:pt x="1166813" y="381000"/>
                  </a:lnTo>
                  <a:lnTo>
                    <a:pt x="1273969" y="385763"/>
                  </a:lnTo>
                  <a:lnTo>
                    <a:pt x="1471613" y="333375"/>
                  </a:lnTo>
                  <a:lnTo>
                    <a:pt x="1488282" y="316706"/>
                  </a:lnTo>
                  <a:lnTo>
                    <a:pt x="1497807" y="297656"/>
                  </a:lnTo>
                  <a:lnTo>
                    <a:pt x="1507332" y="278606"/>
                  </a:lnTo>
                  <a:lnTo>
                    <a:pt x="1509713" y="254794"/>
                  </a:lnTo>
                  <a:lnTo>
                    <a:pt x="1504950" y="230981"/>
                  </a:lnTo>
                  <a:lnTo>
                    <a:pt x="1495425" y="211931"/>
                  </a:lnTo>
                  <a:lnTo>
                    <a:pt x="1478757" y="195263"/>
                  </a:lnTo>
                  <a:lnTo>
                    <a:pt x="1452563" y="183356"/>
                  </a:lnTo>
                  <a:lnTo>
                    <a:pt x="1362075" y="166688"/>
                  </a:lnTo>
                  <a:lnTo>
                    <a:pt x="1259682" y="145256"/>
                  </a:lnTo>
                  <a:lnTo>
                    <a:pt x="1223963" y="138113"/>
                  </a:lnTo>
                  <a:lnTo>
                    <a:pt x="99536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990C68F3-A322-435F-A516-F64C0E22440A}"/>
                </a:ext>
              </a:extLst>
            </p:cNvPr>
            <p:cNvSpPr/>
            <p:nvPr/>
          </p:nvSpPr>
          <p:spPr>
            <a:xfrm rot="5400000">
              <a:off x="3529807" y="1804194"/>
              <a:ext cx="347662" cy="1143000"/>
            </a:xfrm>
            <a:custGeom>
              <a:avLst/>
              <a:gdLst>
                <a:gd name="connsiteX0" fmla="*/ 97631 w 347663"/>
                <a:gd name="connsiteY0" fmla="*/ 747712 h 1143000"/>
                <a:gd name="connsiteX1" fmla="*/ 0 w 347663"/>
                <a:gd name="connsiteY1" fmla="*/ 207169 h 1143000"/>
                <a:gd name="connsiteX2" fmla="*/ 0 w 347663"/>
                <a:gd name="connsiteY2" fmla="*/ 0 h 1143000"/>
                <a:gd name="connsiteX3" fmla="*/ 207169 w 347663"/>
                <a:gd name="connsiteY3" fmla="*/ 28575 h 1143000"/>
                <a:gd name="connsiteX4" fmla="*/ 200025 w 347663"/>
                <a:gd name="connsiteY4" fmla="*/ 238125 h 1143000"/>
                <a:gd name="connsiteX5" fmla="*/ 216694 w 347663"/>
                <a:gd name="connsiteY5" fmla="*/ 338137 h 1143000"/>
                <a:gd name="connsiteX6" fmla="*/ 280988 w 347663"/>
                <a:gd name="connsiteY6" fmla="*/ 733425 h 1143000"/>
                <a:gd name="connsiteX7" fmla="*/ 347663 w 347663"/>
                <a:gd name="connsiteY7" fmla="*/ 1143000 h 1143000"/>
                <a:gd name="connsiteX8" fmla="*/ 166688 w 347663"/>
                <a:gd name="connsiteY8" fmla="*/ 1140619 h 1143000"/>
                <a:gd name="connsiteX9" fmla="*/ 128588 w 347663"/>
                <a:gd name="connsiteY9" fmla="*/ 919162 h 1143000"/>
                <a:gd name="connsiteX10" fmla="*/ 97631 w 347663"/>
                <a:gd name="connsiteY10" fmla="*/ 747712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1143000">
                  <a:moveTo>
                    <a:pt x="97631" y="747712"/>
                  </a:moveTo>
                  <a:lnTo>
                    <a:pt x="0" y="207169"/>
                  </a:lnTo>
                  <a:lnTo>
                    <a:pt x="0" y="0"/>
                  </a:lnTo>
                  <a:lnTo>
                    <a:pt x="207169" y="28575"/>
                  </a:lnTo>
                  <a:lnTo>
                    <a:pt x="200025" y="238125"/>
                  </a:lnTo>
                  <a:lnTo>
                    <a:pt x="216694" y="338137"/>
                  </a:lnTo>
                  <a:lnTo>
                    <a:pt x="280988" y="733425"/>
                  </a:lnTo>
                  <a:lnTo>
                    <a:pt x="347663" y="1143000"/>
                  </a:lnTo>
                  <a:lnTo>
                    <a:pt x="166688" y="1140619"/>
                  </a:lnTo>
                  <a:lnTo>
                    <a:pt x="128588" y="919162"/>
                  </a:lnTo>
                  <a:lnTo>
                    <a:pt x="97631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0107333C-893F-4F96-B75B-6E8CCB5A3D0B}"/>
                </a:ext>
              </a:extLst>
            </p:cNvPr>
            <p:cNvSpPr/>
            <p:nvPr/>
          </p:nvSpPr>
          <p:spPr>
            <a:xfrm rot="5400000">
              <a:off x="3505994" y="2402682"/>
              <a:ext cx="365125" cy="1138237"/>
            </a:xfrm>
            <a:custGeom>
              <a:avLst/>
              <a:gdLst>
                <a:gd name="connsiteX0" fmla="*/ 83344 w 364331"/>
                <a:gd name="connsiteY0" fmla="*/ 471487 h 1138237"/>
                <a:gd name="connsiteX1" fmla="*/ 0 w 364331"/>
                <a:gd name="connsiteY1" fmla="*/ 23812 h 1138237"/>
                <a:gd name="connsiteX2" fmla="*/ 264319 w 364331"/>
                <a:gd name="connsiteY2" fmla="*/ 0 h 1138237"/>
                <a:gd name="connsiteX3" fmla="*/ 242887 w 364331"/>
                <a:gd name="connsiteY3" fmla="*/ 42862 h 1138237"/>
                <a:gd name="connsiteX4" fmla="*/ 230981 w 364331"/>
                <a:gd name="connsiteY4" fmla="*/ 69056 h 1138237"/>
                <a:gd name="connsiteX5" fmla="*/ 221456 w 364331"/>
                <a:gd name="connsiteY5" fmla="*/ 128587 h 1138237"/>
                <a:gd name="connsiteX6" fmla="*/ 216694 w 364331"/>
                <a:gd name="connsiteY6" fmla="*/ 226218 h 1138237"/>
                <a:gd name="connsiteX7" fmla="*/ 216694 w 364331"/>
                <a:gd name="connsiteY7" fmla="*/ 276225 h 1138237"/>
                <a:gd name="connsiteX8" fmla="*/ 242887 w 364331"/>
                <a:gd name="connsiteY8" fmla="*/ 431006 h 1138237"/>
                <a:gd name="connsiteX9" fmla="*/ 288131 w 364331"/>
                <a:gd name="connsiteY9" fmla="*/ 685800 h 1138237"/>
                <a:gd name="connsiteX10" fmla="*/ 364331 w 364331"/>
                <a:gd name="connsiteY10" fmla="*/ 1138237 h 1138237"/>
                <a:gd name="connsiteX11" fmla="*/ 164306 w 364331"/>
                <a:gd name="connsiteY11" fmla="*/ 1131093 h 1138237"/>
                <a:gd name="connsiteX12" fmla="*/ 169069 w 364331"/>
                <a:gd name="connsiteY12" fmla="*/ 940593 h 1138237"/>
                <a:gd name="connsiteX13" fmla="*/ 164306 w 364331"/>
                <a:gd name="connsiteY13" fmla="*/ 912018 h 1138237"/>
                <a:gd name="connsiteX14" fmla="*/ 128587 w 364331"/>
                <a:gd name="connsiteY14" fmla="*/ 716756 h 1138237"/>
                <a:gd name="connsiteX15" fmla="*/ 83344 w 364331"/>
                <a:gd name="connsiteY15" fmla="*/ 471487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138237">
                  <a:moveTo>
                    <a:pt x="83344" y="471487"/>
                  </a:moveTo>
                  <a:lnTo>
                    <a:pt x="0" y="23812"/>
                  </a:lnTo>
                  <a:lnTo>
                    <a:pt x="264319" y="0"/>
                  </a:lnTo>
                  <a:lnTo>
                    <a:pt x="242887" y="42862"/>
                  </a:lnTo>
                  <a:lnTo>
                    <a:pt x="230981" y="69056"/>
                  </a:lnTo>
                  <a:lnTo>
                    <a:pt x="221456" y="128587"/>
                  </a:lnTo>
                  <a:lnTo>
                    <a:pt x="216694" y="226218"/>
                  </a:lnTo>
                  <a:lnTo>
                    <a:pt x="216694" y="276225"/>
                  </a:lnTo>
                  <a:lnTo>
                    <a:pt x="242887" y="431006"/>
                  </a:lnTo>
                  <a:lnTo>
                    <a:pt x="288131" y="685800"/>
                  </a:lnTo>
                  <a:lnTo>
                    <a:pt x="364331" y="1138237"/>
                  </a:lnTo>
                  <a:lnTo>
                    <a:pt x="164306" y="1131093"/>
                  </a:lnTo>
                  <a:lnTo>
                    <a:pt x="169069" y="940593"/>
                  </a:lnTo>
                  <a:lnTo>
                    <a:pt x="164306" y="912018"/>
                  </a:lnTo>
                  <a:lnTo>
                    <a:pt x="128587" y="716756"/>
                  </a:lnTo>
                  <a:lnTo>
                    <a:pt x="83344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5940BF4F-B1D5-461D-8808-BEF743BA995C}"/>
                </a:ext>
              </a:extLst>
            </p:cNvPr>
            <p:cNvSpPr/>
            <p:nvPr/>
          </p:nvSpPr>
          <p:spPr>
            <a:xfrm rot="5400000">
              <a:off x="4632325" y="2019301"/>
              <a:ext cx="1489075" cy="438150"/>
            </a:xfrm>
            <a:custGeom>
              <a:avLst/>
              <a:gdLst>
                <a:gd name="connsiteX0" fmla="*/ 1171575 w 1488281"/>
                <a:gd name="connsiteY0" fmla="*/ 7144 h 438150"/>
                <a:gd name="connsiteX1" fmla="*/ 838200 w 1488281"/>
                <a:gd name="connsiteY1" fmla="*/ 26194 h 438150"/>
                <a:gd name="connsiteX2" fmla="*/ 716756 w 1488281"/>
                <a:gd name="connsiteY2" fmla="*/ 45244 h 438150"/>
                <a:gd name="connsiteX3" fmla="*/ 507206 w 1488281"/>
                <a:gd name="connsiteY3" fmla="*/ 57150 h 438150"/>
                <a:gd name="connsiteX4" fmla="*/ 278606 w 1488281"/>
                <a:gd name="connsiteY4" fmla="*/ 69056 h 438150"/>
                <a:gd name="connsiteX5" fmla="*/ 114300 w 1488281"/>
                <a:gd name="connsiteY5" fmla="*/ 138113 h 438150"/>
                <a:gd name="connsiteX6" fmla="*/ 104775 w 1488281"/>
                <a:gd name="connsiteY6" fmla="*/ 185738 h 438150"/>
                <a:gd name="connsiteX7" fmla="*/ 83344 w 1488281"/>
                <a:gd name="connsiteY7" fmla="*/ 252413 h 438150"/>
                <a:gd name="connsiteX8" fmla="*/ 54769 w 1488281"/>
                <a:gd name="connsiteY8" fmla="*/ 314325 h 438150"/>
                <a:gd name="connsiteX9" fmla="*/ 21431 w 1488281"/>
                <a:gd name="connsiteY9" fmla="*/ 369094 h 438150"/>
                <a:gd name="connsiteX10" fmla="*/ 4762 w 1488281"/>
                <a:gd name="connsiteY10" fmla="*/ 400050 h 438150"/>
                <a:gd name="connsiteX11" fmla="*/ 0 w 1488281"/>
                <a:gd name="connsiteY11" fmla="*/ 419100 h 438150"/>
                <a:gd name="connsiteX12" fmla="*/ 0 w 1488281"/>
                <a:gd name="connsiteY12" fmla="*/ 428625 h 438150"/>
                <a:gd name="connsiteX13" fmla="*/ 7144 w 1488281"/>
                <a:gd name="connsiteY13" fmla="*/ 438150 h 438150"/>
                <a:gd name="connsiteX14" fmla="*/ 23812 w 1488281"/>
                <a:gd name="connsiteY14" fmla="*/ 438150 h 438150"/>
                <a:gd name="connsiteX15" fmla="*/ 52387 w 1488281"/>
                <a:gd name="connsiteY15" fmla="*/ 426244 h 438150"/>
                <a:gd name="connsiteX16" fmla="*/ 76200 w 1488281"/>
                <a:gd name="connsiteY16" fmla="*/ 404813 h 438150"/>
                <a:gd name="connsiteX17" fmla="*/ 111919 w 1488281"/>
                <a:gd name="connsiteY17" fmla="*/ 371475 h 438150"/>
                <a:gd name="connsiteX18" fmla="*/ 157162 w 1488281"/>
                <a:gd name="connsiteY18" fmla="*/ 333375 h 438150"/>
                <a:gd name="connsiteX19" fmla="*/ 202406 w 1488281"/>
                <a:gd name="connsiteY19" fmla="*/ 302419 h 438150"/>
                <a:gd name="connsiteX20" fmla="*/ 259556 w 1488281"/>
                <a:gd name="connsiteY20" fmla="*/ 278606 h 438150"/>
                <a:gd name="connsiteX21" fmla="*/ 307181 w 1488281"/>
                <a:gd name="connsiteY21" fmla="*/ 271463 h 438150"/>
                <a:gd name="connsiteX22" fmla="*/ 466725 w 1488281"/>
                <a:gd name="connsiteY22" fmla="*/ 271463 h 438150"/>
                <a:gd name="connsiteX23" fmla="*/ 788194 w 1488281"/>
                <a:gd name="connsiteY23" fmla="*/ 271463 h 438150"/>
                <a:gd name="connsiteX24" fmla="*/ 1126331 w 1488281"/>
                <a:gd name="connsiteY24" fmla="*/ 269081 h 438150"/>
                <a:gd name="connsiteX25" fmla="*/ 1197769 w 1488281"/>
                <a:gd name="connsiteY25" fmla="*/ 264319 h 438150"/>
                <a:gd name="connsiteX26" fmla="*/ 1250156 w 1488281"/>
                <a:gd name="connsiteY26" fmla="*/ 257175 h 438150"/>
                <a:gd name="connsiteX27" fmla="*/ 1290637 w 1488281"/>
                <a:gd name="connsiteY27" fmla="*/ 252413 h 438150"/>
                <a:gd name="connsiteX28" fmla="*/ 1347787 w 1488281"/>
                <a:gd name="connsiteY28" fmla="*/ 235744 h 438150"/>
                <a:gd name="connsiteX29" fmla="*/ 1395412 w 1488281"/>
                <a:gd name="connsiteY29" fmla="*/ 216694 h 438150"/>
                <a:gd name="connsiteX30" fmla="*/ 1433512 w 1488281"/>
                <a:gd name="connsiteY30" fmla="*/ 192881 h 438150"/>
                <a:gd name="connsiteX31" fmla="*/ 1454944 w 1488281"/>
                <a:gd name="connsiteY31" fmla="*/ 173831 h 438150"/>
                <a:gd name="connsiteX32" fmla="*/ 1471612 w 1488281"/>
                <a:gd name="connsiteY32" fmla="*/ 147638 h 438150"/>
                <a:gd name="connsiteX33" fmla="*/ 1481137 w 1488281"/>
                <a:gd name="connsiteY33" fmla="*/ 116681 h 438150"/>
                <a:gd name="connsiteX34" fmla="*/ 1488281 w 1488281"/>
                <a:gd name="connsiteY34" fmla="*/ 83344 h 438150"/>
                <a:gd name="connsiteX35" fmla="*/ 1488281 w 1488281"/>
                <a:gd name="connsiteY35" fmla="*/ 71438 h 438150"/>
                <a:gd name="connsiteX36" fmla="*/ 1471612 w 1488281"/>
                <a:gd name="connsiteY36" fmla="*/ 50006 h 438150"/>
                <a:gd name="connsiteX37" fmla="*/ 1288256 w 1488281"/>
                <a:gd name="connsiteY37" fmla="*/ 0 h 438150"/>
                <a:gd name="connsiteX38" fmla="*/ 1171575 w 1488281"/>
                <a:gd name="connsiteY38" fmla="*/ 71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8281" h="438150">
                  <a:moveTo>
                    <a:pt x="1171575" y="7144"/>
                  </a:moveTo>
                  <a:lnTo>
                    <a:pt x="838200" y="26194"/>
                  </a:lnTo>
                  <a:lnTo>
                    <a:pt x="716756" y="45244"/>
                  </a:lnTo>
                  <a:lnTo>
                    <a:pt x="507206" y="57150"/>
                  </a:lnTo>
                  <a:lnTo>
                    <a:pt x="278606" y="69056"/>
                  </a:lnTo>
                  <a:lnTo>
                    <a:pt x="114300" y="138113"/>
                  </a:lnTo>
                  <a:lnTo>
                    <a:pt x="104775" y="185738"/>
                  </a:lnTo>
                  <a:lnTo>
                    <a:pt x="83344" y="252413"/>
                  </a:lnTo>
                  <a:lnTo>
                    <a:pt x="54769" y="314325"/>
                  </a:lnTo>
                  <a:lnTo>
                    <a:pt x="21431" y="369094"/>
                  </a:lnTo>
                  <a:lnTo>
                    <a:pt x="4762" y="400050"/>
                  </a:lnTo>
                  <a:lnTo>
                    <a:pt x="0" y="419100"/>
                  </a:lnTo>
                  <a:lnTo>
                    <a:pt x="0" y="428625"/>
                  </a:lnTo>
                  <a:lnTo>
                    <a:pt x="7144" y="438150"/>
                  </a:lnTo>
                  <a:lnTo>
                    <a:pt x="23812" y="438150"/>
                  </a:lnTo>
                  <a:lnTo>
                    <a:pt x="52387" y="426244"/>
                  </a:lnTo>
                  <a:lnTo>
                    <a:pt x="76200" y="404813"/>
                  </a:lnTo>
                  <a:lnTo>
                    <a:pt x="111919" y="371475"/>
                  </a:lnTo>
                  <a:lnTo>
                    <a:pt x="157162" y="333375"/>
                  </a:lnTo>
                  <a:lnTo>
                    <a:pt x="202406" y="302419"/>
                  </a:lnTo>
                  <a:lnTo>
                    <a:pt x="259556" y="278606"/>
                  </a:lnTo>
                  <a:lnTo>
                    <a:pt x="307181" y="271463"/>
                  </a:lnTo>
                  <a:lnTo>
                    <a:pt x="466725" y="271463"/>
                  </a:lnTo>
                  <a:lnTo>
                    <a:pt x="788194" y="271463"/>
                  </a:lnTo>
                  <a:lnTo>
                    <a:pt x="1126331" y="269081"/>
                  </a:lnTo>
                  <a:lnTo>
                    <a:pt x="1197769" y="264319"/>
                  </a:lnTo>
                  <a:lnTo>
                    <a:pt x="1250156" y="257175"/>
                  </a:lnTo>
                  <a:lnTo>
                    <a:pt x="1290637" y="252413"/>
                  </a:lnTo>
                  <a:lnTo>
                    <a:pt x="1347787" y="235744"/>
                  </a:lnTo>
                  <a:lnTo>
                    <a:pt x="1395412" y="216694"/>
                  </a:lnTo>
                  <a:lnTo>
                    <a:pt x="1433512" y="192881"/>
                  </a:lnTo>
                  <a:lnTo>
                    <a:pt x="1454944" y="173831"/>
                  </a:lnTo>
                  <a:lnTo>
                    <a:pt x="1471612" y="147638"/>
                  </a:lnTo>
                  <a:lnTo>
                    <a:pt x="1481137" y="116681"/>
                  </a:lnTo>
                  <a:lnTo>
                    <a:pt x="1488281" y="83344"/>
                  </a:lnTo>
                  <a:lnTo>
                    <a:pt x="1488281" y="71438"/>
                  </a:lnTo>
                  <a:lnTo>
                    <a:pt x="1471612" y="50006"/>
                  </a:lnTo>
                  <a:lnTo>
                    <a:pt x="1288256" y="0"/>
                  </a:lnTo>
                  <a:lnTo>
                    <a:pt x="1171575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23E03D38-7CA7-4669-A103-5EB435D56232}"/>
                </a:ext>
              </a:extLst>
            </p:cNvPr>
            <p:cNvSpPr/>
            <p:nvPr/>
          </p:nvSpPr>
          <p:spPr>
            <a:xfrm rot="5400000">
              <a:off x="3905251" y="2855912"/>
              <a:ext cx="4508500" cy="1679575"/>
            </a:xfrm>
            <a:custGeom>
              <a:avLst/>
              <a:gdLst>
                <a:gd name="connsiteX0" fmla="*/ 1982419 w 4509820"/>
                <a:gd name="connsiteY0" fmla="*/ 135332 h 1678839"/>
                <a:gd name="connsiteX1" fmla="*/ 1503273 w 4509820"/>
                <a:gd name="connsiteY1" fmla="*/ 135332 h 1678839"/>
                <a:gd name="connsiteX2" fmla="*/ 1020470 w 4509820"/>
                <a:gd name="connsiteY2" fmla="*/ 124359 h 1678839"/>
                <a:gd name="connsiteX3" fmla="*/ 727862 w 4509820"/>
                <a:gd name="connsiteY3" fmla="*/ 113386 h 1678839"/>
                <a:gd name="connsiteX4" fmla="*/ 523036 w 4509820"/>
                <a:gd name="connsiteY4" fmla="*/ 98756 h 1678839"/>
                <a:gd name="connsiteX5" fmla="*/ 391363 w 4509820"/>
                <a:gd name="connsiteY5" fmla="*/ 87783 h 1678839"/>
                <a:gd name="connsiteX6" fmla="*/ 351129 w 4509820"/>
                <a:gd name="connsiteY6" fmla="*/ 76810 h 1678839"/>
                <a:gd name="connsiteX7" fmla="*/ 336499 w 4509820"/>
                <a:gd name="connsiteY7" fmla="*/ 69495 h 1678839"/>
                <a:gd name="connsiteX8" fmla="*/ 314553 w 4509820"/>
                <a:gd name="connsiteY8" fmla="*/ 51207 h 1678839"/>
                <a:gd name="connsiteX9" fmla="*/ 292608 w 4509820"/>
                <a:gd name="connsiteY9" fmla="*/ 25604 h 1678839"/>
                <a:gd name="connsiteX10" fmla="*/ 281635 w 4509820"/>
                <a:gd name="connsiteY10" fmla="*/ 7316 h 1678839"/>
                <a:gd name="connsiteX11" fmla="*/ 259689 w 4509820"/>
                <a:gd name="connsiteY11" fmla="*/ 0 h 1678839"/>
                <a:gd name="connsiteX12" fmla="*/ 248716 w 4509820"/>
                <a:gd name="connsiteY12" fmla="*/ 0 h 1678839"/>
                <a:gd name="connsiteX13" fmla="*/ 226771 w 4509820"/>
                <a:gd name="connsiteY13" fmla="*/ 7316 h 1678839"/>
                <a:gd name="connsiteX14" fmla="*/ 201168 w 4509820"/>
                <a:gd name="connsiteY14" fmla="*/ 40234 h 1678839"/>
                <a:gd name="connsiteX15" fmla="*/ 113385 w 4509820"/>
                <a:gd name="connsiteY15" fmla="*/ 157277 h 1678839"/>
                <a:gd name="connsiteX16" fmla="*/ 21945 w 4509820"/>
                <a:gd name="connsiteY16" fmla="*/ 307239 h 1678839"/>
                <a:gd name="connsiteX17" fmla="*/ 0 w 4509820"/>
                <a:gd name="connsiteY17" fmla="*/ 343815 h 1678839"/>
                <a:gd name="connsiteX18" fmla="*/ 0 w 4509820"/>
                <a:gd name="connsiteY18" fmla="*/ 373076 h 1678839"/>
                <a:gd name="connsiteX19" fmla="*/ 7315 w 4509820"/>
                <a:gd name="connsiteY19" fmla="*/ 416967 h 1678839"/>
                <a:gd name="connsiteX20" fmla="*/ 21945 w 4509820"/>
                <a:gd name="connsiteY20" fmla="*/ 464516 h 1678839"/>
                <a:gd name="connsiteX21" fmla="*/ 36576 w 4509820"/>
                <a:gd name="connsiteY21" fmla="*/ 497434 h 1678839"/>
                <a:gd name="connsiteX22" fmla="*/ 43891 w 4509820"/>
                <a:gd name="connsiteY22" fmla="*/ 519380 h 1678839"/>
                <a:gd name="connsiteX23" fmla="*/ 73152 w 4509820"/>
                <a:gd name="connsiteY23" fmla="*/ 716890 h 1678839"/>
                <a:gd name="connsiteX24" fmla="*/ 142646 w 4509820"/>
                <a:gd name="connsiteY24" fmla="*/ 1163117 h 1678839"/>
                <a:gd name="connsiteX25" fmla="*/ 164592 w 4509820"/>
                <a:gd name="connsiteY25" fmla="*/ 1320394 h 1678839"/>
                <a:gd name="connsiteX26" fmla="*/ 175564 w 4509820"/>
                <a:gd name="connsiteY26" fmla="*/ 1389888 h 1678839"/>
                <a:gd name="connsiteX27" fmla="*/ 175564 w 4509820"/>
                <a:gd name="connsiteY27" fmla="*/ 1437437 h 1678839"/>
                <a:gd name="connsiteX28" fmla="*/ 171907 w 4509820"/>
                <a:gd name="connsiteY28" fmla="*/ 1495959 h 1678839"/>
                <a:gd name="connsiteX29" fmla="*/ 168249 w 4509820"/>
                <a:gd name="connsiteY29" fmla="*/ 1539850 h 1678839"/>
                <a:gd name="connsiteX30" fmla="*/ 149961 w 4509820"/>
                <a:gd name="connsiteY30" fmla="*/ 1620317 h 1678839"/>
                <a:gd name="connsiteX31" fmla="*/ 131673 w 4509820"/>
                <a:gd name="connsiteY31" fmla="*/ 1678839 h 1678839"/>
                <a:gd name="connsiteX32" fmla="*/ 362102 w 4509820"/>
                <a:gd name="connsiteY32" fmla="*/ 1543508 h 1678839"/>
                <a:gd name="connsiteX33" fmla="*/ 325526 w 4509820"/>
                <a:gd name="connsiteY33" fmla="*/ 1247242 h 1678839"/>
                <a:gd name="connsiteX34" fmla="*/ 281635 w 4509820"/>
                <a:gd name="connsiteY34" fmla="*/ 903428 h 1678839"/>
                <a:gd name="connsiteX35" fmla="*/ 219456 w 4509820"/>
                <a:gd name="connsiteY35" fmla="*/ 464516 h 1678839"/>
                <a:gd name="connsiteX36" fmla="*/ 219456 w 4509820"/>
                <a:gd name="connsiteY36" fmla="*/ 438912 h 1678839"/>
                <a:gd name="connsiteX37" fmla="*/ 230428 w 4509820"/>
                <a:gd name="connsiteY37" fmla="*/ 413309 h 1678839"/>
                <a:gd name="connsiteX38" fmla="*/ 237744 w 4509820"/>
                <a:gd name="connsiteY38" fmla="*/ 402336 h 1678839"/>
                <a:gd name="connsiteX39" fmla="*/ 256032 w 4509820"/>
                <a:gd name="connsiteY39" fmla="*/ 391364 h 1678839"/>
                <a:gd name="connsiteX40" fmla="*/ 288950 w 4509820"/>
                <a:gd name="connsiteY40" fmla="*/ 380391 h 1678839"/>
                <a:gd name="connsiteX41" fmla="*/ 354787 w 4509820"/>
                <a:gd name="connsiteY41" fmla="*/ 376733 h 1678839"/>
                <a:gd name="connsiteX42" fmla="*/ 607161 w 4509820"/>
                <a:gd name="connsiteY42" fmla="*/ 376733 h 1678839"/>
                <a:gd name="connsiteX43" fmla="*/ 1133856 w 4509820"/>
                <a:gd name="connsiteY43" fmla="*/ 376733 h 1678839"/>
                <a:gd name="connsiteX44" fmla="*/ 1203350 w 4509820"/>
                <a:gd name="connsiteY44" fmla="*/ 376733 h 1678839"/>
                <a:gd name="connsiteX45" fmla="*/ 1386230 w 4509820"/>
                <a:gd name="connsiteY45" fmla="*/ 354788 h 1678839"/>
                <a:gd name="connsiteX46" fmla="*/ 1638604 w 4509820"/>
                <a:gd name="connsiteY46" fmla="*/ 351130 h 1678839"/>
                <a:gd name="connsiteX47" fmla="*/ 2161641 w 4509820"/>
                <a:gd name="connsiteY47" fmla="*/ 354788 h 1678839"/>
                <a:gd name="connsiteX48" fmla="*/ 2684678 w 4509820"/>
                <a:gd name="connsiteY48" fmla="*/ 354788 h 1678839"/>
                <a:gd name="connsiteX49" fmla="*/ 3171139 w 4509820"/>
                <a:gd name="connsiteY49" fmla="*/ 354788 h 1678839"/>
                <a:gd name="connsiteX50" fmla="*/ 3734409 w 4509820"/>
                <a:gd name="connsiteY50" fmla="*/ 354788 h 1678839"/>
                <a:gd name="connsiteX51" fmla="*/ 3895344 w 4509820"/>
                <a:gd name="connsiteY51" fmla="*/ 358445 h 1678839"/>
                <a:gd name="connsiteX52" fmla="*/ 3920947 w 4509820"/>
                <a:gd name="connsiteY52" fmla="*/ 362103 h 1678839"/>
                <a:gd name="connsiteX53" fmla="*/ 3950208 w 4509820"/>
                <a:gd name="connsiteY53" fmla="*/ 369418 h 1678839"/>
                <a:gd name="connsiteX54" fmla="*/ 4392777 w 4509820"/>
                <a:gd name="connsiteY54" fmla="*/ 398679 h 1678839"/>
                <a:gd name="connsiteX55" fmla="*/ 4425696 w 4509820"/>
                <a:gd name="connsiteY55" fmla="*/ 387706 h 1678839"/>
                <a:gd name="connsiteX56" fmla="*/ 4458614 w 4509820"/>
                <a:gd name="connsiteY56" fmla="*/ 369418 h 1678839"/>
                <a:gd name="connsiteX57" fmla="*/ 4480560 w 4509820"/>
                <a:gd name="connsiteY57" fmla="*/ 351130 h 1678839"/>
                <a:gd name="connsiteX58" fmla="*/ 4502505 w 4509820"/>
                <a:gd name="connsiteY58" fmla="*/ 318212 h 1678839"/>
                <a:gd name="connsiteX59" fmla="*/ 4509820 w 4509820"/>
                <a:gd name="connsiteY59" fmla="*/ 296266 h 1678839"/>
                <a:gd name="connsiteX60" fmla="*/ 4509820 w 4509820"/>
                <a:gd name="connsiteY60" fmla="*/ 270663 h 1678839"/>
                <a:gd name="connsiteX61" fmla="*/ 4495190 w 4509820"/>
                <a:gd name="connsiteY61" fmla="*/ 241402 h 1678839"/>
                <a:gd name="connsiteX62" fmla="*/ 4451299 w 4509820"/>
                <a:gd name="connsiteY62" fmla="*/ 208484 h 1678839"/>
                <a:gd name="connsiteX63" fmla="*/ 4385462 w 4509820"/>
                <a:gd name="connsiteY63" fmla="*/ 171908 h 1678839"/>
                <a:gd name="connsiteX64" fmla="*/ 4290364 w 4509820"/>
                <a:gd name="connsiteY64" fmla="*/ 138989 h 1678839"/>
                <a:gd name="connsiteX65" fmla="*/ 4195267 w 4509820"/>
                <a:gd name="connsiteY65" fmla="*/ 109728 h 1678839"/>
                <a:gd name="connsiteX66" fmla="*/ 4122115 w 4509820"/>
                <a:gd name="connsiteY66" fmla="*/ 91440 h 1678839"/>
                <a:gd name="connsiteX67" fmla="*/ 4012387 w 4509820"/>
                <a:gd name="connsiteY67" fmla="*/ 69495 h 1678839"/>
                <a:gd name="connsiteX68" fmla="*/ 3920947 w 4509820"/>
                <a:gd name="connsiteY68" fmla="*/ 62180 h 1678839"/>
                <a:gd name="connsiteX69" fmla="*/ 3723436 w 4509820"/>
                <a:gd name="connsiteY69" fmla="*/ 73152 h 1678839"/>
                <a:gd name="connsiteX70" fmla="*/ 3299155 w 4509820"/>
                <a:gd name="connsiteY70" fmla="*/ 91440 h 1678839"/>
                <a:gd name="connsiteX71" fmla="*/ 2874873 w 4509820"/>
                <a:gd name="connsiteY71" fmla="*/ 113386 h 1678839"/>
                <a:gd name="connsiteX72" fmla="*/ 2534716 w 4509820"/>
                <a:gd name="connsiteY72" fmla="*/ 128016 h 1678839"/>
                <a:gd name="connsiteX73" fmla="*/ 2238451 w 4509820"/>
                <a:gd name="connsiteY73" fmla="*/ 135332 h 1678839"/>
                <a:gd name="connsiteX74" fmla="*/ 1982419 w 4509820"/>
                <a:gd name="connsiteY74" fmla="*/ 135332 h 167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509820" h="1678839">
                  <a:moveTo>
                    <a:pt x="1982419" y="135332"/>
                  </a:moveTo>
                  <a:lnTo>
                    <a:pt x="1503273" y="135332"/>
                  </a:lnTo>
                  <a:lnTo>
                    <a:pt x="1020470" y="124359"/>
                  </a:lnTo>
                  <a:lnTo>
                    <a:pt x="727862" y="113386"/>
                  </a:lnTo>
                  <a:lnTo>
                    <a:pt x="523036" y="98756"/>
                  </a:lnTo>
                  <a:lnTo>
                    <a:pt x="391363" y="87783"/>
                  </a:lnTo>
                  <a:lnTo>
                    <a:pt x="351129" y="76810"/>
                  </a:lnTo>
                  <a:lnTo>
                    <a:pt x="336499" y="69495"/>
                  </a:lnTo>
                  <a:lnTo>
                    <a:pt x="314553" y="51207"/>
                  </a:lnTo>
                  <a:lnTo>
                    <a:pt x="292608" y="25604"/>
                  </a:lnTo>
                  <a:lnTo>
                    <a:pt x="281635" y="7316"/>
                  </a:lnTo>
                  <a:lnTo>
                    <a:pt x="259689" y="0"/>
                  </a:lnTo>
                  <a:lnTo>
                    <a:pt x="248716" y="0"/>
                  </a:lnTo>
                  <a:lnTo>
                    <a:pt x="226771" y="7316"/>
                  </a:lnTo>
                  <a:lnTo>
                    <a:pt x="201168" y="40234"/>
                  </a:lnTo>
                  <a:lnTo>
                    <a:pt x="113385" y="157277"/>
                  </a:lnTo>
                  <a:lnTo>
                    <a:pt x="21945" y="307239"/>
                  </a:lnTo>
                  <a:lnTo>
                    <a:pt x="0" y="343815"/>
                  </a:lnTo>
                  <a:lnTo>
                    <a:pt x="0" y="373076"/>
                  </a:lnTo>
                  <a:lnTo>
                    <a:pt x="7315" y="416967"/>
                  </a:lnTo>
                  <a:lnTo>
                    <a:pt x="21945" y="464516"/>
                  </a:lnTo>
                  <a:lnTo>
                    <a:pt x="36576" y="497434"/>
                  </a:lnTo>
                  <a:lnTo>
                    <a:pt x="43891" y="519380"/>
                  </a:lnTo>
                  <a:lnTo>
                    <a:pt x="73152" y="716890"/>
                  </a:lnTo>
                  <a:lnTo>
                    <a:pt x="142646" y="1163117"/>
                  </a:lnTo>
                  <a:lnTo>
                    <a:pt x="164592" y="1320394"/>
                  </a:lnTo>
                  <a:lnTo>
                    <a:pt x="175564" y="1389888"/>
                  </a:lnTo>
                  <a:lnTo>
                    <a:pt x="175564" y="1437437"/>
                  </a:lnTo>
                  <a:lnTo>
                    <a:pt x="171907" y="1495959"/>
                  </a:lnTo>
                  <a:lnTo>
                    <a:pt x="168249" y="1539850"/>
                  </a:lnTo>
                  <a:lnTo>
                    <a:pt x="149961" y="1620317"/>
                  </a:lnTo>
                  <a:lnTo>
                    <a:pt x="131673" y="1678839"/>
                  </a:lnTo>
                  <a:lnTo>
                    <a:pt x="362102" y="1543508"/>
                  </a:lnTo>
                  <a:lnTo>
                    <a:pt x="325526" y="1247242"/>
                  </a:lnTo>
                  <a:lnTo>
                    <a:pt x="281635" y="903428"/>
                  </a:lnTo>
                  <a:lnTo>
                    <a:pt x="219456" y="464516"/>
                  </a:lnTo>
                  <a:lnTo>
                    <a:pt x="219456" y="438912"/>
                  </a:lnTo>
                  <a:lnTo>
                    <a:pt x="230428" y="413309"/>
                  </a:lnTo>
                  <a:lnTo>
                    <a:pt x="237744" y="402336"/>
                  </a:lnTo>
                  <a:lnTo>
                    <a:pt x="256032" y="391364"/>
                  </a:lnTo>
                  <a:lnTo>
                    <a:pt x="288950" y="380391"/>
                  </a:lnTo>
                  <a:lnTo>
                    <a:pt x="354787" y="376733"/>
                  </a:lnTo>
                  <a:lnTo>
                    <a:pt x="607161" y="376733"/>
                  </a:lnTo>
                  <a:lnTo>
                    <a:pt x="1133856" y="376733"/>
                  </a:lnTo>
                  <a:lnTo>
                    <a:pt x="1203350" y="376733"/>
                  </a:lnTo>
                  <a:lnTo>
                    <a:pt x="1386230" y="354788"/>
                  </a:lnTo>
                  <a:lnTo>
                    <a:pt x="1638604" y="351130"/>
                  </a:lnTo>
                  <a:lnTo>
                    <a:pt x="2161641" y="354788"/>
                  </a:lnTo>
                  <a:lnTo>
                    <a:pt x="2684678" y="354788"/>
                  </a:lnTo>
                  <a:lnTo>
                    <a:pt x="3171139" y="354788"/>
                  </a:lnTo>
                  <a:lnTo>
                    <a:pt x="3734409" y="354788"/>
                  </a:lnTo>
                  <a:lnTo>
                    <a:pt x="3895344" y="358445"/>
                  </a:lnTo>
                  <a:lnTo>
                    <a:pt x="3920947" y="362103"/>
                  </a:lnTo>
                  <a:lnTo>
                    <a:pt x="3950208" y="369418"/>
                  </a:lnTo>
                  <a:lnTo>
                    <a:pt x="4392777" y="398679"/>
                  </a:lnTo>
                  <a:lnTo>
                    <a:pt x="4425696" y="387706"/>
                  </a:lnTo>
                  <a:lnTo>
                    <a:pt x="4458614" y="369418"/>
                  </a:lnTo>
                  <a:lnTo>
                    <a:pt x="4480560" y="351130"/>
                  </a:lnTo>
                  <a:lnTo>
                    <a:pt x="4502505" y="318212"/>
                  </a:lnTo>
                  <a:lnTo>
                    <a:pt x="4509820" y="296266"/>
                  </a:lnTo>
                  <a:lnTo>
                    <a:pt x="4509820" y="270663"/>
                  </a:lnTo>
                  <a:lnTo>
                    <a:pt x="4495190" y="241402"/>
                  </a:lnTo>
                  <a:lnTo>
                    <a:pt x="4451299" y="208484"/>
                  </a:lnTo>
                  <a:lnTo>
                    <a:pt x="4385462" y="171908"/>
                  </a:lnTo>
                  <a:lnTo>
                    <a:pt x="4290364" y="138989"/>
                  </a:lnTo>
                  <a:lnTo>
                    <a:pt x="4195267" y="109728"/>
                  </a:lnTo>
                  <a:lnTo>
                    <a:pt x="4122115" y="91440"/>
                  </a:lnTo>
                  <a:lnTo>
                    <a:pt x="4012387" y="69495"/>
                  </a:lnTo>
                  <a:lnTo>
                    <a:pt x="3920947" y="62180"/>
                  </a:lnTo>
                  <a:lnTo>
                    <a:pt x="3723436" y="73152"/>
                  </a:lnTo>
                  <a:lnTo>
                    <a:pt x="3299155" y="91440"/>
                  </a:lnTo>
                  <a:lnTo>
                    <a:pt x="2874873" y="113386"/>
                  </a:lnTo>
                  <a:lnTo>
                    <a:pt x="2534716" y="128016"/>
                  </a:lnTo>
                  <a:lnTo>
                    <a:pt x="2238451" y="135332"/>
                  </a:lnTo>
                  <a:lnTo>
                    <a:pt x="1982419" y="13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BF0A807A-C8C7-4677-AB7D-BC02E4EFBE6F}"/>
                </a:ext>
              </a:extLst>
            </p:cNvPr>
            <p:cNvSpPr/>
            <p:nvPr/>
          </p:nvSpPr>
          <p:spPr>
            <a:xfrm rot="5400000">
              <a:off x="5942013" y="5211762"/>
              <a:ext cx="685800" cy="733425"/>
            </a:xfrm>
            <a:custGeom>
              <a:avLst/>
              <a:gdLst>
                <a:gd name="connsiteX0" fmla="*/ 190500 w 685800"/>
                <a:gd name="connsiteY0" fmla="*/ 350044 h 733425"/>
                <a:gd name="connsiteX1" fmla="*/ 207168 w 685800"/>
                <a:gd name="connsiteY1" fmla="*/ 259557 h 733425"/>
                <a:gd name="connsiteX2" fmla="*/ 221456 w 685800"/>
                <a:gd name="connsiteY2" fmla="*/ 161925 h 733425"/>
                <a:gd name="connsiteX3" fmla="*/ 223837 w 685800"/>
                <a:gd name="connsiteY3" fmla="*/ 116682 h 733425"/>
                <a:gd name="connsiteX4" fmla="*/ 219075 w 685800"/>
                <a:gd name="connsiteY4" fmla="*/ 83344 h 733425"/>
                <a:gd name="connsiteX5" fmla="*/ 207168 w 685800"/>
                <a:gd name="connsiteY5" fmla="*/ 59532 h 733425"/>
                <a:gd name="connsiteX6" fmla="*/ 192881 w 685800"/>
                <a:gd name="connsiteY6" fmla="*/ 45244 h 733425"/>
                <a:gd name="connsiteX7" fmla="*/ 171450 w 685800"/>
                <a:gd name="connsiteY7" fmla="*/ 30957 h 733425"/>
                <a:gd name="connsiteX8" fmla="*/ 150018 w 685800"/>
                <a:gd name="connsiteY8" fmla="*/ 21432 h 733425"/>
                <a:gd name="connsiteX9" fmla="*/ 128587 w 685800"/>
                <a:gd name="connsiteY9" fmla="*/ 14288 h 733425"/>
                <a:gd name="connsiteX10" fmla="*/ 76200 w 685800"/>
                <a:gd name="connsiteY10" fmla="*/ 4763 h 733425"/>
                <a:gd name="connsiteX11" fmla="*/ 0 w 685800"/>
                <a:gd name="connsiteY11" fmla="*/ 2382 h 733425"/>
                <a:gd name="connsiteX12" fmla="*/ 685800 w 685800"/>
                <a:gd name="connsiteY12" fmla="*/ 0 h 733425"/>
                <a:gd name="connsiteX13" fmla="*/ 640556 w 685800"/>
                <a:gd name="connsiteY13" fmla="*/ 30957 h 733425"/>
                <a:gd name="connsiteX14" fmla="*/ 595312 w 685800"/>
                <a:gd name="connsiteY14" fmla="*/ 54769 h 733425"/>
                <a:gd name="connsiteX15" fmla="*/ 561975 w 685800"/>
                <a:gd name="connsiteY15" fmla="*/ 80963 h 733425"/>
                <a:gd name="connsiteX16" fmla="*/ 516731 w 685800"/>
                <a:gd name="connsiteY16" fmla="*/ 126207 h 733425"/>
                <a:gd name="connsiteX17" fmla="*/ 454818 w 685800"/>
                <a:gd name="connsiteY17" fmla="*/ 200025 h 733425"/>
                <a:gd name="connsiteX18" fmla="*/ 364331 w 685800"/>
                <a:gd name="connsiteY18" fmla="*/ 335757 h 733425"/>
                <a:gd name="connsiteX19" fmla="*/ 264318 w 685800"/>
                <a:gd name="connsiteY19" fmla="*/ 516732 h 733425"/>
                <a:gd name="connsiteX20" fmla="*/ 164306 w 685800"/>
                <a:gd name="connsiteY20" fmla="*/ 711994 h 733425"/>
                <a:gd name="connsiteX21" fmla="*/ 157162 w 685800"/>
                <a:gd name="connsiteY21" fmla="*/ 721519 h 733425"/>
                <a:gd name="connsiteX22" fmla="*/ 138112 w 685800"/>
                <a:gd name="connsiteY22" fmla="*/ 731044 h 733425"/>
                <a:gd name="connsiteX23" fmla="*/ 121443 w 685800"/>
                <a:gd name="connsiteY23" fmla="*/ 733425 h 733425"/>
                <a:gd name="connsiteX24" fmla="*/ 107156 w 685800"/>
                <a:gd name="connsiteY24" fmla="*/ 733425 h 733425"/>
                <a:gd name="connsiteX25" fmla="*/ 97631 w 685800"/>
                <a:gd name="connsiteY25" fmla="*/ 723900 h 733425"/>
                <a:gd name="connsiteX26" fmla="*/ 102393 w 685800"/>
                <a:gd name="connsiteY26" fmla="*/ 681038 h 733425"/>
                <a:gd name="connsiteX27" fmla="*/ 128587 w 685800"/>
                <a:gd name="connsiteY27" fmla="*/ 595313 h 733425"/>
                <a:gd name="connsiteX28" fmla="*/ 190500 w 685800"/>
                <a:gd name="connsiteY28" fmla="*/ 350044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5800" h="733425">
                  <a:moveTo>
                    <a:pt x="190500" y="350044"/>
                  </a:moveTo>
                  <a:lnTo>
                    <a:pt x="207168" y="259557"/>
                  </a:lnTo>
                  <a:lnTo>
                    <a:pt x="221456" y="161925"/>
                  </a:lnTo>
                  <a:lnTo>
                    <a:pt x="223837" y="116682"/>
                  </a:lnTo>
                  <a:lnTo>
                    <a:pt x="219075" y="83344"/>
                  </a:lnTo>
                  <a:lnTo>
                    <a:pt x="207168" y="59532"/>
                  </a:lnTo>
                  <a:lnTo>
                    <a:pt x="192881" y="45244"/>
                  </a:lnTo>
                  <a:lnTo>
                    <a:pt x="171450" y="30957"/>
                  </a:lnTo>
                  <a:lnTo>
                    <a:pt x="150018" y="21432"/>
                  </a:lnTo>
                  <a:lnTo>
                    <a:pt x="128587" y="14288"/>
                  </a:lnTo>
                  <a:lnTo>
                    <a:pt x="76200" y="4763"/>
                  </a:lnTo>
                  <a:lnTo>
                    <a:pt x="0" y="2382"/>
                  </a:lnTo>
                  <a:lnTo>
                    <a:pt x="685800" y="0"/>
                  </a:lnTo>
                  <a:lnTo>
                    <a:pt x="640556" y="30957"/>
                  </a:lnTo>
                  <a:lnTo>
                    <a:pt x="595312" y="54769"/>
                  </a:lnTo>
                  <a:lnTo>
                    <a:pt x="561975" y="80963"/>
                  </a:lnTo>
                  <a:lnTo>
                    <a:pt x="516731" y="126207"/>
                  </a:lnTo>
                  <a:lnTo>
                    <a:pt x="454818" y="200025"/>
                  </a:lnTo>
                  <a:lnTo>
                    <a:pt x="364331" y="335757"/>
                  </a:lnTo>
                  <a:lnTo>
                    <a:pt x="264318" y="516732"/>
                  </a:lnTo>
                  <a:lnTo>
                    <a:pt x="164306" y="711994"/>
                  </a:lnTo>
                  <a:lnTo>
                    <a:pt x="157162" y="721519"/>
                  </a:lnTo>
                  <a:lnTo>
                    <a:pt x="138112" y="731044"/>
                  </a:lnTo>
                  <a:lnTo>
                    <a:pt x="121443" y="733425"/>
                  </a:lnTo>
                  <a:lnTo>
                    <a:pt x="107156" y="733425"/>
                  </a:lnTo>
                  <a:lnTo>
                    <a:pt x="97631" y="723900"/>
                  </a:lnTo>
                  <a:lnTo>
                    <a:pt x="102393" y="681038"/>
                  </a:lnTo>
                  <a:lnTo>
                    <a:pt x="128587" y="595313"/>
                  </a:lnTo>
                  <a:lnTo>
                    <a:pt x="190500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C323A35F-FAFB-4F46-B2CC-678C98C79BF5}"/>
                </a:ext>
              </a:extLst>
            </p:cNvPr>
            <p:cNvSpPr/>
            <p:nvPr/>
          </p:nvSpPr>
          <p:spPr>
            <a:xfrm rot="5400000">
              <a:off x="5936457" y="1591468"/>
              <a:ext cx="298450" cy="1236663"/>
            </a:xfrm>
            <a:custGeom>
              <a:avLst/>
              <a:gdLst>
                <a:gd name="connsiteX0" fmla="*/ 242888 w 297657"/>
                <a:gd name="connsiteY0" fmla="*/ 583406 h 1235869"/>
                <a:gd name="connsiteX1" fmla="*/ 214313 w 297657"/>
                <a:gd name="connsiteY1" fmla="*/ 330994 h 1235869"/>
                <a:gd name="connsiteX2" fmla="*/ 176213 w 297657"/>
                <a:gd name="connsiteY2" fmla="*/ 0 h 1235869"/>
                <a:gd name="connsiteX3" fmla="*/ 61913 w 297657"/>
                <a:gd name="connsiteY3" fmla="*/ 11906 h 1235869"/>
                <a:gd name="connsiteX4" fmla="*/ 14288 w 297657"/>
                <a:gd name="connsiteY4" fmla="*/ 100012 h 1235869"/>
                <a:gd name="connsiteX5" fmla="*/ 4763 w 297657"/>
                <a:gd name="connsiteY5" fmla="*/ 123825 h 1235869"/>
                <a:gd name="connsiteX6" fmla="*/ 0 w 297657"/>
                <a:gd name="connsiteY6" fmla="*/ 152400 h 1235869"/>
                <a:gd name="connsiteX7" fmla="*/ 2382 w 297657"/>
                <a:gd name="connsiteY7" fmla="*/ 192881 h 1235869"/>
                <a:gd name="connsiteX8" fmla="*/ 11907 w 297657"/>
                <a:gd name="connsiteY8" fmla="*/ 242887 h 1235869"/>
                <a:gd name="connsiteX9" fmla="*/ 33338 w 297657"/>
                <a:gd name="connsiteY9" fmla="*/ 335756 h 1235869"/>
                <a:gd name="connsiteX10" fmla="*/ 64294 w 297657"/>
                <a:gd name="connsiteY10" fmla="*/ 504825 h 1235869"/>
                <a:gd name="connsiteX11" fmla="*/ 83344 w 297657"/>
                <a:gd name="connsiteY11" fmla="*/ 616744 h 1235869"/>
                <a:gd name="connsiteX12" fmla="*/ 100013 w 297657"/>
                <a:gd name="connsiteY12" fmla="*/ 742950 h 1235869"/>
                <a:gd name="connsiteX13" fmla="*/ 119063 w 297657"/>
                <a:gd name="connsiteY13" fmla="*/ 892969 h 1235869"/>
                <a:gd name="connsiteX14" fmla="*/ 135732 w 297657"/>
                <a:gd name="connsiteY14" fmla="*/ 1092994 h 1235869"/>
                <a:gd name="connsiteX15" fmla="*/ 145257 w 297657"/>
                <a:gd name="connsiteY15" fmla="*/ 1235869 h 1235869"/>
                <a:gd name="connsiteX16" fmla="*/ 297657 w 297657"/>
                <a:gd name="connsiteY16" fmla="*/ 1212056 h 1235869"/>
                <a:gd name="connsiteX17" fmla="*/ 280988 w 297657"/>
                <a:gd name="connsiteY17" fmla="*/ 973931 h 1235869"/>
                <a:gd name="connsiteX18" fmla="*/ 242888 w 297657"/>
                <a:gd name="connsiteY18" fmla="*/ 583406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7" h="1235869">
                  <a:moveTo>
                    <a:pt x="242888" y="583406"/>
                  </a:moveTo>
                  <a:lnTo>
                    <a:pt x="214313" y="330994"/>
                  </a:lnTo>
                  <a:lnTo>
                    <a:pt x="176213" y="0"/>
                  </a:lnTo>
                  <a:lnTo>
                    <a:pt x="61913" y="11906"/>
                  </a:lnTo>
                  <a:lnTo>
                    <a:pt x="14288" y="100012"/>
                  </a:lnTo>
                  <a:lnTo>
                    <a:pt x="4763" y="123825"/>
                  </a:lnTo>
                  <a:lnTo>
                    <a:pt x="0" y="152400"/>
                  </a:lnTo>
                  <a:lnTo>
                    <a:pt x="2382" y="192881"/>
                  </a:lnTo>
                  <a:lnTo>
                    <a:pt x="11907" y="242887"/>
                  </a:lnTo>
                  <a:lnTo>
                    <a:pt x="33338" y="335756"/>
                  </a:lnTo>
                  <a:lnTo>
                    <a:pt x="64294" y="504825"/>
                  </a:lnTo>
                  <a:lnTo>
                    <a:pt x="83344" y="616744"/>
                  </a:lnTo>
                  <a:lnTo>
                    <a:pt x="100013" y="742950"/>
                  </a:lnTo>
                  <a:lnTo>
                    <a:pt x="119063" y="892969"/>
                  </a:lnTo>
                  <a:lnTo>
                    <a:pt x="135732" y="1092994"/>
                  </a:lnTo>
                  <a:lnTo>
                    <a:pt x="145257" y="1235869"/>
                  </a:lnTo>
                  <a:lnTo>
                    <a:pt x="297657" y="1212056"/>
                  </a:lnTo>
                  <a:lnTo>
                    <a:pt x="280988" y="973931"/>
                  </a:lnTo>
                  <a:lnTo>
                    <a:pt x="242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2553C0BE-41E2-47D2-849F-2E25C7F9A45B}"/>
                </a:ext>
              </a:extLst>
            </p:cNvPr>
            <p:cNvSpPr/>
            <p:nvPr/>
          </p:nvSpPr>
          <p:spPr>
            <a:xfrm rot="5400000">
              <a:off x="5901531" y="2185194"/>
              <a:ext cx="363538" cy="1225550"/>
            </a:xfrm>
            <a:custGeom>
              <a:avLst/>
              <a:gdLst>
                <a:gd name="connsiteX0" fmla="*/ 78581 w 364331"/>
                <a:gd name="connsiteY0" fmla="*/ 609600 h 1226343"/>
                <a:gd name="connsiteX1" fmla="*/ 0 w 364331"/>
                <a:gd name="connsiteY1" fmla="*/ 4762 h 1226343"/>
                <a:gd name="connsiteX2" fmla="*/ 230981 w 364331"/>
                <a:gd name="connsiteY2" fmla="*/ 0 h 1226343"/>
                <a:gd name="connsiteX3" fmla="*/ 242887 w 364331"/>
                <a:gd name="connsiteY3" fmla="*/ 207168 h 1226343"/>
                <a:gd name="connsiteX4" fmla="*/ 266700 w 364331"/>
                <a:gd name="connsiteY4" fmla="*/ 545306 h 1226343"/>
                <a:gd name="connsiteX5" fmla="*/ 300037 w 364331"/>
                <a:gd name="connsiteY5" fmla="*/ 1054893 h 1226343"/>
                <a:gd name="connsiteX6" fmla="*/ 307181 w 364331"/>
                <a:gd name="connsiteY6" fmla="*/ 1081087 h 1226343"/>
                <a:gd name="connsiteX7" fmla="*/ 326231 w 364331"/>
                <a:gd name="connsiteY7" fmla="*/ 1116806 h 1226343"/>
                <a:gd name="connsiteX8" fmla="*/ 342900 w 364331"/>
                <a:gd name="connsiteY8" fmla="*/ 1140618 h 1226343"/>
                <a:gd name="connsiteX9" fmla="*/ 357187 w 364331"/>
                <a:gd name="connsiteY9" fmla="*/ 1157287 h 1226343"/>
                <a:gd name="connsiteX10" fmla="*/ 364331 w 364331"/>
                <a:gd name="connsiteY10" fmla="*/ 1173956 h 1226343"/>
                <a:gd name="connsiteX11" fmla="*/ 350043 w 364331"/>
                <a:gd name="connsiteY11" fmla="*/ 1226343 h 1226343"/>
                <a:gd name="connsiteX12" fmla="*/ 152400 w 364331"/>
                <a:gd name="connsiteY12" fmla="*/ 1204912 h 1226343"/>
                <a:gd name="connsiteX13" fmla="*/ 135731 w 364331"/>
                <a:gd name="connsiteY13" fmla="*/ 1050131 h 1226343"/>
                <a:gd name="connsiteX14" fmla="*/ 107156 w 364331"/>
                <a:gd name="connsiteY14" fmla="*/ 835818 h 1226343"/>
                <a:gd name="connsiteX15" fmla="*/ 78581 w 364331"/>
                <a:gd name="connsiteY15" fmla="*/ 609600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226343">
                  <a:moveTo>
                    <a:pt x="78581" y="609600"/>
                  </a:moveTo>
                  <a:lnTo>
                    <a:pt x="0" y="4762"/>
                  </a:lnTo>
                  <a:lnTo>
                    <a:pt x="230981" y="0"/>
                  </a:lnTo>
                  <a:lnTo>
                    <a:pt x="242887" y="207168"/>
                  </a:lnTo>
                  <a:lnTo>
                    <a:pt x="266700" y="545306"/>
                  </a:lnTo>
                  <a:lnTo>
                    <a:pt x="300037" y="1054893"/>
                  </a:lnTo>
                  <a:lnTo>
                    <a:pt x="307181" y="1081087"/>
                  </a:lnTo>
                  <a:lnTo>
                    <a:pt x="326231" y="1116806"/>
                  </a:lnTo>
                  <a:lnTo>
                    <a:pt x="342900" y="1140618"/>
                  </a:lnTo>
                  <a:lnTo>
                    <a:pt x="357187" y="1157287"/>
                  </a:lnTo>
                  <a:lnTo>
                    <a:pt x="364331" y="1173956"/>
                  </a:lnTo>
                  <a:lnTo>
                    <a:pt x="350043" y="1226343"/>
                  </a:lnTo>
                  <a:lnTo>
                    <a:pt x="152400" y="1204912"/>
                  </a:lnTo>
                  <a:lnTo>
                    <a:pt x="135731" y="1050131"/>
                  </a:lnTo>
                  <a:lnTo>
                    <a:pt x="107156" y="835818"/>
                  </a:lnTo>
                  <a:lnTo>
                    <a:pt x="78581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CFAA62C9-A78A-4F6E-978F-62E7EA3F79C9}"/>
                </a:ext>
              </a:extLst>
            </p:cNvPr>
            <p:cNvSpPr/>
            <p:nvPr/>
          </p:nvSpPr>
          <p:spPr>
            <a:xfrm>
              <a:off x="3436938" y="3421063"/>
              <a:ext cx="2552700" cy="568325"/>
            </a:xfrm>
            <a:custGeom>
              <a:avLst/>
              <a:gdLst>
                <a:gd name="connsiteX0" fmla="*/ 1335881 w 2552700"/>
                <a:gd name="connsiteY0" fmla="*/ 178594 h 566738"/>
                <a:gd name="connsiteX1" fmla="*/ 1088231 w 2552700"/>
                <a:gd name="connsiteY1" fmla="*/ 216694 h 566738"/>
                <a:gd name="connsiteX2" fmla="*/ 781050 w 2552700"/>
                <a:gd name="connsiteY2" fmla="*/ 264319 h 566738"/>
                <a:gd name="connsiteX3" fmla="*/ 566737 w 2552700"/>
                <a:gd name="connsiteY3" fmla="*/ 300038 h 566738"/>
                <a:gd name="connsiteX4" fmla="*/ 440531 w 2552700"/>
                <a:gd name="connsiteY4" fmla="*/ 319088 h 566738"/>
                <a:gd name="connsiteX5" fmla="*/ 411956 w 2552700"/>
                <a:gd name="connsiteY5" fmla="*/ 323850 h 566738"/>
                <a:gd name="connsiteX6" fmla="*/ 376237 w 2552700"/>
                <a:gd name="connsiteY6" fmla="*/ 321469 h 566738"/>
                <a:gd name="connsiteX7" fmla="*/ 321469 w 2552700"/>
                <a:gd name="connsiteY7" fmla="*/ 314325 h 566738"/>
                <a:gd name="connsiteX8" fmla="*/ 259556 w 2552700"/>
                <a:gd name="connsiteY8" fmla="*/ 297657 h 566738"/>
                <a:gd name="connsiteX9" fmla="*/ 176212 w 2552700"/>
                <a:gd name="connsiteY9" fmla="*/ 266700 h 566738"/>
                <a:gd name="connsiteX10" fmla="*/ 102394 w 2552700"/>
                <a:gd name="connsiteY10" fmla="*/ 230982 h 566738"/>
                <a:gd name="connsiteX11" fmla="*/ 59531 w 2552700"/>
                <a:gd name="connsiteY11" fmla="*/ 209550 h 566738"/>
                <a:gd name="connsiteX12" fmla="*/ 42862 w 2552700"/>
                <a:gd name="connsiteY12" fmla="*/ 204788 h 566738"/>
                <a:gd name="connsiteX13" fmla="*/ 21431 w 2552700"/>
                <a:gd name="connsiteY13" fmla="*/ 202407 h 566738"/>
                <a:gd name="connsiteX14" fmla="*/ 11906 w 2552700"/>
                <a:gd name="connsiteY14" fmla="*/ 202407 h 566738"/>
                <a:gd name="connsiteX15" fmla="*/ 2381 w 2552700"/>
                <a:gd name="connsiteY15" fmla="*/ 207169 h 566738"/>
                <a:gd name="connsiteX16" fmla="*/ 0 w 2552700"/>
                <a:gd name="connsiteY16" fmla="*/ 219075 h 566738"/>
                <a:gd name="connsiteX17" fmla="*/ 7144 w 2552700"/>
                <a:gd name="connsiteY17" fmla="*/ 238125 h 566738"/>
                <a:gd name="connsiteX18" fmla="*/ 28575 w 2552700"/>
                <a:gd name="connsiteY18" fmla="*/ 269082 h 566738"/>
                <a:gd name="connsiteX19" fmla="*/ 100012 w 2552700"/>
                <a:gd name="connsiteY19" fmla="*/ 342900 h 566738"/>
                <a:gd name="connsiteX20" fmla="*/ 159544 w 2552700"/>
                <a:gd name="connsiteY20" fmla="*/ 400050 h 566738"/>
                <a:gd name="connsiteX21" fmla="*/ 216694 w 2552700"/>
                <a:gd name="connsiteY21" fmla="*/ 452438 h 566738"/>
                <a:gd name="connsiteX22" fmla="*/ 278606 w 2552700"/>
                <a:gd name="connsiteY22" fmla="*/ 497682 h 566738"/>
                <a:gd name="connsiteX23" fmla="*/ 328612 w 2552700"/>
                <a:gd name="connsiteY23" fmla="*/ 528638 h 566738"/>
                <a:gd name="connsiteX24" fmla="*/ 366712 w 2552700"/>
                <a:gd name="connsiteY24" fmla="*/ 550069 h 566738"/>
                <a:gd name="connsiteX25" fmla="*/ 409575 w 2552700"/>
                <a:gd name="connsiteY25" fmla="*/ 564357 h 566738"/>
                <a:gd name="connsiteX26" fmla="*/ 435769 w 2552700"/>
                <a:gd name="connsiteY26" fmla="*/ 566738 h 566738"/>
                <a:gd name="connsiteX27" fmla="*/ 519112 w 2552700"/>
                <a:gd name="connsiteY27" fmla="*/ 535782 h 566738"/>
                <a:gd name="connsiteX28" fmla="*/ 747712 w 2552700"/>
                <a:gd name="connsiteY28" fmla="*/ 469107 h 566738"/>
                <a:gd name="connsiteX29" fmla="*/ 964406 w 2552700"/>
                <a:gd name="connsiteY29" fmla="*/ 411957 h 566738"/>
                <a:gd name="connsiteX30" fmla="*/ 1147762 w 2552700"/>
                <a:gd name="connsiteY30" fmla="*/ 381000 h 566738"/>
                <a:gd name="connsiteX31" fmla="*/ 1478756 w 2552700"/>
                <a:gd name="connsiteY31" fmla="*/ 330994 h 566738"/>
                <a:gd name="connsiteX32" fmla="*/ 1597819 w 2552700"/>
                <a:gd name="connsiteY32" fmla="*/ 314325 h 566738"/>
                <a:gd name="connsiteX33" fmla="*/ 1743075 w 2552700"/>
                <a:gd name="connsiteY33" fmla="*/ 297657 h 566738"/>
                <a:gd name="connsiteX34" fmla="*/ 1933575 w 2552700"/>
                <a:gd name="connsiteY34" fmla="*/ 288132 h 566738"/>
                <a:gd name="connsiteX35" fmla="*/ 2197894 w 2552700"/>
                <a:gd name="connsiteY35" fmla="*/ 280988 h 566738"/>
                <a:gd name="connsiteX36" fmla="*/ 2457450 w 2552700"/>
                <a:gd name="connsiteY36" fmla="*/ 276225 h 566738"/>
                <a:gd name="connsiteX37" fmla="*/ 2493169 w 2552700"/>
                <a:gd name="connsiteY37" fmla="*/ 271463 h 566738"/>
                <a:gd name="connsiteX38" fmla="*/ 2514600 w 2552700"/>
                <a:gd name="connsiteY38" fmla="*/ 261938 h 566738"/>
                <a:gd name="connsiteX39" fmla="*/ 2533650 w 2552700"/>
                <a:gd name="connsiteY39" fmla="*/ 247650 h 566738"/>
                <a:gd name="connsiteX40" fmla="*/ 2543175 w 2552700"/>
                <a:gd name="connsiteY40" fmla="*/ 235744 h 566738"/>
                <a:gd name="connsiteX41" fmla="*/ 2550319 w 2552700"/>
                <a:gd name="connsiteY41" fmla="*/ 216694 h 566738"/>
                <a:gd name="connsiteX42" fmla="*/ 2552700 w 2552700"/>
                <a:gd name="connsiteY42" fmla="*/ 202407 h 566738"/>
                <a:gd name="connsiteX43" fmla="*/ 2547937 w 2552700"/>
                <a:gd name="connsiteY43" fmla="*/ 183357 h 566738"/>
                <a:gd name="connsiteX44" fmla="*/ 2540794 w 2552700"/>
                <a:gd name="connsiteY44" fmla="*/ 169069 h 566738"/>
                <a:gd name="connsiteX45" fmla="*/ 2528887 w 2552700"/>
                <a:gd name="connsiteY45" fmla="*/ 154782 h 566738"/>
                <a:gd name="connsiteX46" fmla="*/ 2497931 w 2552700"/>
                <a:gd name="connsiteY46" fmla="*/ 133350 h 566738"/>
                <a:gd name="connsiteX47" fmla="*/ 2459831 w 2552700"/>
                <a:gd name="connsiteY47" fmla="*/ 114300 h 566738"/>
                <a:gd name="connsiteX48" fmla="*/ 2407444 w 2552700"/>
                <a:gd name="connsiteY48" fmla="*/ 90488 h 566738"/>
                <a:gd name="connsiteX49" fmla="*/ 2336006 w 2552700"/>
                <a:gd name="connsiteY49" fmla="*/ 59532 h 566738"/>
                <a:gd name="connsiteX50" fmla="*/ 2240756 w 2552700"/>
                <a:gd name="connsiteY50" fmla="*/ 26194 h 566738"/>
                <a:gd name="connsiteX51" fmla="*/ 2181225 w 2552700"/>
                <a:gd name="connsiteY51" fmla="*/ 4763 h 566738"/>
                <a:gd name="connsiteX52" fmla="*/ 2164556 w 2552700"/>
                <a:gd name="connsiteY52" fmla="*/ 0 h 566738"/>
                <a:gd name="connsiteX53" fmla="*/ 2133600 w 2552700"/>
                <a:gd name="connsiteY53" fmla="*/ 7144 h 566738"/>
                <a:gd name="connsiteX54" fmla="*/ 2102644 w 2552700"/>
                <a:gd name="connsiteY54" fmla="*/ 23813 h 566738"/>
                <a:gd name="connsiteX55" fmla="*/ 2078831 w 2552700"/>
                <a:gd name="connsiteY55" fmla="*/ 42863 h 566738"/>
                <a:gd name="connsiteX56" fmla="*/ 2047875 w 2552700"/>
                <a:gd name="connsiteY56" fmla="*/ 64294 h 566738"/>
                <a:gd name="connsiteX57" fmla="*/ 2005012 w 2552700"/>
                <a:gd name="connsiteY57" fmla="*/ 85725 h 566738"/>
                <a:gd name="connsiteX58" fmla="*/ 1947862 w 2552700"/>
                <a:gd name="connsiteY58" fmla="*/ 102394 h 566738"/>
                <a:gd name="connsiteX59" fmla="*/ 1893094 w 2552700"/>
                <a:gd name="connsiteY59" fmla="*/ 111919 h 566738"/>
                <a:gd name="connsiteX60" fmla="*/ 1826419 w 2552700"/>
                <a:gd name="connsiteY60" fmla="*/ 116682 h 566738"/>
                <a:gd name="connsiteX61" fmla="*/ 1738312 w 2552700"/>
                <a:gd name="connsiteY61" fmla="*/ 116682 h 566738"/>
                <a:gd name="connsiteX62" fmla="*/ 1469231 w 2552700"/>
                <a:gd name="connsiteY62" fmla="*/ 154782 h 566738"/>
                <a:gd name="connsiteX63" fmla="*/ 1335881 w 2552700"/>
                <a:gd name="connsiteY63" fmla="*/ 178594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52700" h="566738">
                  <a:moveTo>
                    <a:pt x="1335881" y="178594"/>
                  </a:moveTo>
                  <a:lnTo>
                    <a:pt x="1088231" y="216694"/>
                  </a:lnTo>
                  <a:lnTo>
                    <a:pt x="781050" y="264319"/>
                  </a:lnTo>
                  <a:lnTo>
                    <a:pt x="566737" y="300038"/>
                  </a:lnTo>
                  <a:lnTo>
                    <a:pt x="440531" y="319088"/>
                  </a:lnTo>
                  <a:lnTo>
                    <a:pt x="411956" y="323850"/>
                  </a:lnTo>
                  <a:lnTo>
                    <a:pt x="376237" y="321469"/>
                  </a:lnTo>
                  <a:lnTo>
                    <a:pt x="321469" y="314325"/>
                  </a:lnTo>
                  <a:lnTo>
                    <a:pt x="259556" y="297657"/>
                  </a:lnTo>
                  <a:lnTo>
                    <a:pt x="176212" y="266700"/>
                  </a:lnTo>
                  <a:lnTo>
                    <a:pt x="102394" y="230982"/>
                  </a:lnTo>
                  <a:lnTo>
                    <a:pt x="59531" y="209550"/>
                  </a:lnTo>
                  <a:lnTo>
                    <a:pt x="42862" y="204788"/>
                  </a:lnTo>
                  <a:lnTo>
                    <a:pt x="21431" y="202407"/>
                  </a:lnTo>
                  <a:lnTo>
                    <a:pt x="11906" y="202407"/>
                  </a:lnTo>
                  <a:lnTo>
                    <a:pt x="2381" y="207169"/>
                  </a:lnTo>
                  <a:lnTo>
                    <a:pt x="0" y="219075"/>
                  </a:lnTo>
                  <a:lnTo>
                    <a:pt x="7144" y="238125"/>
                  </a:lnTo>
                  <a:lnTo>
                    <a:pt x="28575" y="269082"/>
                  </a:lnTo>
                  <a:lnTo>
                    <a:pt x="100012" y="342900"/>
                  </a:lnTo>
                  <a:lnTo>
                    <a:pt x="159544" y="400050"/>
                  </a:lnTo>
                  <a:lnTo>
                    <a:pt x="216694" y="452438"/>
                  </a:lnTo>
                  <a:lnTo>
                    <a:pt x="278606" y="497682"/>
                  </a:lnTo>
                  <a:lnTo>
                    <a:pt x="328612" y="528638"/>
                  </a:lnTo>
                  <a:lnTo>
                    <a:pt x="366712" y="550069"/>
                  </a:lnTo>
                  <a:lnTo>
                    <a:pt x="409575" y="564357"/>
                  </a:lnTo>
                  <a:lnTo>
                    <a:pt x="435769" y="566738"/>
                  </a:lnTo>
                  <a:lnTo>
                    <a:pt x="519112" y="535782"/>
                  </a:lnTo>
                  <a:lnTo>
                    <a:pt x="747712" y="469107"/>
                  </a:lnTo>
                  <a:lnTo>
                    <a:pt x="964406" y="411957"/>
                  </a:lnTo>
                  <a:lnTo>
                    <a:pt x="1147762" y="381000"/>
                  </a:lnTo>
                  <a:lnTo>
                    <a:pt x="1478756" y="330994"/>
                  </a:lnTo>
                  <a:lnTo>
                    <a:pt x="1597819" y="314325"/>
                  </a:lnTo>
                  <a:lnTo>
                    <a:pt x="1743075" y="297657"/>
                  </a:lnTo>
                  <a:lnTo>
                    <a:pt x="1933575" y="288132"/>
                  </a:lnTo>
                  <a:lnTo>
                    <a:pt x="2197894" y="280988"/>
                  </a:lnTo>
                  <a:lnTo>
                    <a:pt x="2457450" y="276225"/>
                  </a:lnTo>
                  <a:lnTo>
                    <a:pt x="2493169" y="271463"/>
                  </a:lnTo>
                  <a:lnTo>
                    <a:pt x="2514600" y="261938"/>
                  </a:lnTo>
                  <a:lnTo>
                    <a:pt x="2533650" y="247650"/>
                  </a:lnTo>
                  <a:lnTo>
                    <a:pt x="2543175" y="235744"/>
                  </a:lnTo>
                  <a:lnTo>
                    <a:pt x="2550319" y="216694"/>
                  </a:lnTo>
                  <a:lnTo>
                    <a:pt x="2552700" y="202407"/>
                  </a:lnTo>
                  <a:lnTo>
                    <a:pt x="2547937" y="183357"/>
                  </a:lnTo>
                  <a:lnTo>
                    <a:pt x="2540794" y="169069"/>
                  </a:lnTo>
                  <a:lnTo>
                    <a:pt x="2528887" y="154782"/>
                  </a:lnTo>
                  <a:lnTo>
                    <a:pt x="2497931" y="133350"/>
                  </a:lnTo>
                  <a:lnTo>
                    <a:pt x="2459831" y="114300"/>
                  </a:lnTo>
                  <a:lnTo>
                    <a:pt x="2407444" y="90488"/>
                  </a:lnTo>
                  <a:lnTo>
                    <a:pt x="2336006" y="59532"/>
                  </a:lnTo>
                  <a:lnTo>
                    <a:pt x="2240756" y="26194"/>
                  </a:lnTo>
                  <a:lnTo>
                    <a:pt x="2181225" y="4763"/>
                  </a:lnTo>
                  <a:lnTo>
                    <a:pt x="2164556" y="0"/>
                  </a:lnTo>
                  <a:lnTo>
                    <a:pt x="2133600" y="7144"/>
                  </a:lnTo>
                  <a:lnTo>
                    <a:pt x="2102644" y="23813"/>
                  </a:lnTo>
                  <a:lnTo>
                    <a:pt x="2078831" y="42863"/>
                  </a:lnTo>
                  <a:lnTo>
                    <a:pt x="2047875" y="64294"/>
                  </a:lnTo>
                  <a:lnTo>
                    <a:pt x="2005012" y="85725"/>
                  </a:lnTo>
                  <a:lnTo>
                    <a:pt x="1947862" y="102394"/>
                  </a:lnTo>
                  <a:lnTo>
                    <a:pt x="1893094" y="111919"/>
                  </a:lnTo>
                  <a:lnTo>
                    <a:pt x="1826419" y="116682"/>
                  </a:lnTo>
                  <a:lnTo>
                    <a:pt x="1738312" y="116682"/>
                  </a:lnTo>
                  <a:lnTo>
                    <a:pt x="1469231" y="154782"/>
                  </a:lnTo>
                  <a:lnTo>
                    <a:pt x="1335881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F10C22E-457A-4524-84B0-EFF3C48E8244}"/>
                </a:ext>
              </a:extLst>
            </p:cNvPr>
            <p:cNvSpPr/>
            <p:nvPr/>
          </p:nvSpPr>
          <p:spPr>
            <a:xfrm rot="5400000">
              <a:off x="3636168" y="4044157"/>
              <a:ext cx="2805113" cy="476250"/>
            </a:xfrm>
            <a:custGeom>
              <a:avLst/>
              <a:gdLst>
                <a:gd name="connsiteX0" fmla="*/ 1788319 w 2805113"/>
                <a:gd name="connsiteY0" fmla="*/ 64293 h 476250"/>
                <a:gd name="connsiteX1" fmla="*/ 1552575 w 2805113"/>
                <a:gd name="connsiteY1" fmla="*/ 73818 h 476250"/>
                <a:gd name="connsiteX2" fmla="*/ 1243013 w 2805113"/>
                <a:gd name="connsiteY2" fmla="*/ 88106 h 476250"/>
                <a:gd name="connsiteX3" fmla="*/ 952500 w 2805113"/>
                <a:gd name="connsiteY3" fmla="*/ 83343 h 476250"/>
                <a:gd name="connsiteX4" fmla="*/ 814388 w 2805113"/>
                <a:gd name="connsiteY4" fmla="*/ 85725 h 476250"/>
                <a:gd name="connsiteX5" fmla="*/ 638175 w 2805113"/>
                <a:gd name="connsiteY5" fmla="*/ 85725 h 476250"/>
                <a:gd name="connsiteX6" fmla="*/ 581025 w 2805113"/>
                <a:gd name="connsiteY6" fmla="*/ 83343 h 476250"/>
                <a:gd name="connsiteX7" fmla="*/ 514350 w 2805113"/>
                <a:gd name="connsiteY7" fmla="*/ 80962 h 476250"/>
                <a:gd name="connsiteX8" fmla="*/ 459582 w 2805113"/>
                <a:gd name="connsiteY8" fmla="*/ 76200 h 476250"/>
                <a:gd name="connsiteX9" fmla="*/ 411957 w 2805113"/>
                <a:gd name="connsiteY9" fmla="*/ 71437 h 476250"/>
                <a:gd name="connsiteX10" fmla="*/ 357188 w 2805113"/>
                <a:gd name="connsiteY10" fmla="*/ 59531 h 476250"/>
                <a:gd name="connsiteX11" fmla="*/ 319088 w 2805113"/>
                <a:gd name="connsiteY11" fmla="*/ 47625 h 476250"/>
                <a:gd name="connsiteX12" fmla="*/ 290513 w 2805113"/>
                <a:gd name="connsiteY12" fmla="*/ 35718 h 476250"/>
                <a:gd name="connsiteX13" fmla="*/ 261938 w 2805113"/>
                <a:gd name="connsiteY13" fmla="*/ 26193 h 476250"/>
                <a:gd name="connsiteX14" fmla="*/ 223838 w 2805113"/>
                <a:gd name="connsiteY14" fmla="*/ 26193 h 476250"/>
                <a:gd name="connsiteX15" fmla="*/ 200025 w 2805113"/>
                <a:gd name="connsiteY15" fmla="*/ 30956 h 476250"/>
                <a:gd name="connsiteX16" fmla="*/ 173832 w 2805113"/>
                <a:gd name="connsiteY16" fmla="*/ 45243 h 476250"/>
                <a:gd name="connsiteX17" fmla="*/ 154782 w 2805113"/>
                <a:gd name="connsiteY17" fmla="*/ 66675 h 476250"/>
                <a:gd name="connsiteX18" fmla="*/ 135732 w 2805113"/>
                <a:gd name="connsiteY18" fmla="*/ 107156 h 476250"/>
                <a:gd name="connsiteX19" fmla="*/ 78582 w 2805113"/>
                <a:gd name="connsiteY19" fmla="*/ 252412 h 476250"/>
                <a:gd name="connsiteX20" fmla="*/ 2382 w 2805113"/>
                <a:gd name="connsiteY20" fmla="*/ 442912 h 476250"/>
                <a:gd name="connsiteX21" fmla="*/ 0 w 2805113"/>
                <a:gd name="connsiteY21" fmla="*/ 459581 h 476250"/>
                <a:gd name="connsiteX22" fmla="*/ 2382 w 2805113"/>
                <a:gd name="connsiteY22" fmla="*/ 469106 h 476250"/>
                <a:gd name="connsiteX23" fmla="*/ 7144 w 2805113"/>
                <a:gd name="connsiteY23" fmla="*/ 476250 h 476250"/>
                <a:gd name="connsiteX24" fmla="*/ 28575 w 2805113"/>
                <a:gd name="connsiteY24" fmla="*/ 476250 h 476250"/>
                <a:gd name="connsiteX25" fmla="*/ 54769 w 2805113"/>
                <a:gd name="connsiteY25" fmla="*/ 461962 h 476250"/>
                <a:gd name="connsiteX26" fmla="*/ 78582 w 2805113"/>
                <a:gd name="connsiteY26" fmla="*/ 431006 h 476250"/>
                <a:gd name="connsiteX27" fmla="*/ 107157 w 2805113"/>
                <a:gd name="connsiteY27" fmla="*/ 392906 h 476250"/>
                <a:gd name="connsiteX28" fmla="*/ 145257 w 2805113"/>
                <a:gd name="connsiteY28" fmla="*/ 354806 h 476250"/>
                <a:gd name="connsiteX29" fmla="*/ 171450 w 2805113"/>
                <a:gd name="connsiteY29" fmla="*/ 330993 h 476250"/>
                <a:gd name="connsiteX30" fmla="*/ 202407 w 2805113"/>
                <a:gd name="connsiteY30" fmla="*/ 311943 h 476250"/>
                <a:gd name="connsiteX31" fmla="*/ 240507 w 2805113"/>
                <a:gd name="connsiteY31" fmla="*/ 302418 h 476250"/>
                <a:gd name="connsiteX32" fmla="*/ 357188 w 2805113"/>
                <a:gd name="connsiteY32" fmla="*/ 292893 h 476250"/>
                <a:gd name="connsiteX33" fmla="*/ 531019 w 2805113"/>
                <a:gd name="connsiteY33" fmla="*/ 285750 h 476250"/>
                <a:gd name="connsiteX34" fmla="*/ 721519 w 2805113"/>
                <a:gd name="connsiteY34" fmla="*/ 283368 h 476250"/>
                <a:gd name="connsiteX35" fmla="*/ 890588 w 2805113"/>
                <a:gd name="connsiteY35" fmla="*/ 285750 h 476250"/>
                <a:gd name="connsiteX36" fmla="*/ 1107282 w 2805113"/>
                <a:gd name="connsiteY36" fmla="*/ 283368 h 476250"/>
                <a:gd name="connsiteX37" fmla="*/ 1462088 w 2805113"/>
                <a:gd name="connsiteY37" fmla="*/ 283368 h 476250"/>
                <a:gd name="connsiteX38" fmla="*/ 1790700 w 2805113"/>
                <a:gd name="connsiteY38" fmla="*/ 273843 h 476250"/>
                <a:gd name="connsiteX39" fmla="*/ 2157413 w 2805113"/>
                <a:gd name="connsiteY39" fmla="*/ 261937 h 476250"/>
                <a:gd name="connsiteX40" fmla="*/ 2231232 w 2805113"/>
                <a:gd name="connsiteY40" fmla="*/ 266700 h 476250"/>
                <a:gd name="connsiteX41" fmla="*/ 2671763 w 2805113"/>
                <a:gd name="connsiteY41" fmla="*/ 288131 h 476250"/>
                <a:gd name="connsiteX42" fmla="*/ 2726532 w 2805113"/>
                <a:gd name="connsiteY42" fmla="*/ 264318 h 476250"/>
                <a:gd name="connsiteX43" fmla="*/ 2759869 w 2805113"/>
                <a:gd name="connsiteY43" fmla="*/ 252412 h 476250"/>
                <a:gd name="connsiteX44" fmla="*/ 2778919 w 2805113"/>
                <a:gd name="connsiteY44" fmla="*/ 242887 h 476250"/>
                <a:gd name="connsiteX45" fmla="*/ 2795588 w 2805113"/>
                <a:gd name="connsiteY45" fmla="*/ 226218 h 476250"/>
                <a:gd name="connsiteX46" fmla="*/ 2802732 w 2805113"/>
                <a:gd name="connsiteY46" fmla="*/ 207168 h 476250"/>
                <a:gd name="connsiteX47" fmla="*/ 2805113 w 2805113"/>
                <a:gd name="connsiteY47" fmla="*/ 188118 h 476250"/>
                <a:gd name="connsiteX48" fmla="*/ 2795588 w 2805113"/>
                <a:gd name="connsiteY48" fmla="*/ 166687 h 476250"/>
                <a:gd name="connsiteX49" fmla="*/ 2778919 w 2805113"/>
                <a:gd name="connsiteY49" fmla="*/ 152400 h 476250"/>
                <a:gd name="connsiteX50" fmla="*/ 2740819 w 2805113"/>
                <a:gd name="connsiteY50" fmla="*/ 130968 h 476250"/>
                <a:gd name="connsiteX51" fmla="*/ 2619375 w 2805113"/>
                <a:gd name="connsiteY51" fmla="*/ 76200 h 476250"/>
                <a:gd name="connsiteX52" fmla="*/ 2500313 w 2805113"/>
                <a:gd name="connsiteY52" fmla="*/ 35718 h 476250"/>
                <a:gd name="connsiteX53" fmla="*/ 2369344 w 2805113"/>
                <a:gd name="connsiteY53" fmla="*/ 0 h 476250"/>
                <a:gd name="connsiteX54" fmla="*/ 2355057 w 2805113"/>
                <a:gd name="connsiteY54" fmla="*/ 0 h 476250"/>
                <a:gd name="connsiteX55" fmla="*/ 2309813 w 2805113"/>
                <a:gd name="connsiteY55" fmla="*/ 4762 h 476250"/>
                <a:gd name="connsiteX56" fmla="*/ 2090738 w 2805113"/>
                <a:gd name="connsiteY56" fmla="*/ 35718 h 476250"/>
                <a:gd name="connsiteX57" fmla="*/ 1874044 w 2805113"/>
                <a:gd name="connsiteY57" fmla="*/ 57150 h 476250"/>
                <a:gd name="connsiteX58" fmla="*/ 1788319 w 2805113"/>
                <a:gd name="connsiteY58" fmla="*/ 6429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05113" h="476250">
                  <a:moveTo>
                    <a:pt x="1788319" y="64293"/>
                  </a:moveTo>
                  <a:lnTo>
                    <a:pt x="1552575" y="73818"/>
                  </a:lnTo>
                  <a:lnTo>
                    <a:pt x="1243013" y="88106"/>
                  </a:lnTo>
                  <a:lnTo>
                    <a:pt x="952500" y="83343"/>
                  </a:lnTo>
                  <a:lnTo>
                    <a:pt x="814388" y="85725"/>
                  </a:lnTo>
                  <a:lnTo>
                    <a:pt x="638175" y="85725"/>
                  </a:lnTo>
                  <a:lnTo>
                    <a:pt x="581025" y="83343"/>
                  </a:lnTo>
                  <a:lnTo>
                    <a:pt x="514350" y="80962"/>
                  </a:lnTo>
                  <a:lnTo>
                    <a:pt x="459582" y="76200"/>
                  </a:lnTo>
                  <a:lnTo>
                    <a:pt x="411957" y="71437"/>
                  </a:lnTo>
                  <a:lnTo>
                    <a:pt x="357188" y="59531"/>
                  </a:lnTo>
                  <a:lnTo>
                    <a:pt x="319088" y="47625"/>
                  </a:lnTo>
                  <a:lnTo>
                    <a:pt x="290513" y="35718"/>
                  </a:lnTo>
                  <a:lnTo>
                    <a:pt x="261938" y="26193"/>
                  </a:lnTo>
                  <a:lnTo>
                    <a:pt x="223838" y="26193"/>
                  </a:lnTo>
                  <a:lnTo>
                    <a:pt x="200025" y="30956"/>
                  </a:lnTo>
                  <a:lnTo>
                    <a:pt x="173832" y="45243"/>
                  </a:lnTo>
                  <a:lnTo>
                    <a:pt x="154782" y="66675"/>
                  </a:lnTo>
                  <a:lnTo>
                    <a:pt x="135732" y="107156"/>
                  </a:lnTo>
                  <a:lnTo>
                    <a:pt x="78582" y="252412"/>
                  </a:lnTo>
                  <a:lnTo>
                    <a:pt x="2382" y="442912"/>
                  </a:lnTo>
                  <a:lnTo>
                    <a:pt x="0" y="459581"/>
                  </a:lnTo>
                  <a:lnTo>
                    <a:pt x="2382" y="469106"/>
                  </a:lnTo>
                  <a:lnTo>
                    <a:pt x="7144" y="476250"/>
                  </a:lnTo>
                  <a:lnTo>
                    <a:pt x="28575" y="476250"/>
                  </a:lnTo>
                  <a:lnTo>
                    <a:pt x="54769" y="461962"/>
                  </a:lnTo>
                  <a:lnTo>
                    <a:pt x="78582" y="431006"/>
                  </a:lnTo>
                  <a:lnTo>
                    <a:pt x="107157" y="392906"/>
                  </a:lnTo>
                  <a:lnTo>
                    <a:pt x="145257" y="354806"/>
                  </a:lnTo>
                  <a:lnTo>
                    <a:pt x="171450" y="330993"/>
                  </a:lnTo>
                  <a:lnTo>
                    <a:pt x="202407" y="311943"/>
                  </a:lnTo>
                  <a:lnTo>
                    <a:pt x="240507" y="302418"/>
                  </a:lnTo>
                  <a:lnTo>
                    <a:pt x="357188" y="292893"/>
                  </a:lnTo>
                  <a:lnTo>
                    <a:pt x="531019" y="285750"/>
                  </a:lnTo>
                  <a:lnTo>
                    <a:pt x="721519" y="283368"/>
                  </a:lnTo>
                  <a:lnTo>
                    <a:pt x="890588" y="285750"/>
                  </a:lnTo>
                  <a:lnTo>
                    <a:pt x="1107282" y="283368"/>
                  </a:lnTo>
                  <a:lnTo>
                    <a:pt x="1462088" y="283368"/>
                  </a:lnTo>
                  <a:lnTo>
                    <a:pt x="1790700" y="273843"/>
                  </a:lnTo>
                  <a:lnTo>
                    <a:pt x="2157413" y="261937"/>
                  </a:lnTo>
                  <a:lnTo>
                    <a:pt x="2231232" y="266700"/>
                  </a:lnTo>
                  <a:lnTo>
                    <a:pt x="2671763" y="288131"/>
                  </a:lnTo>
                  <a:lnTo>
                    <a:pt x="2726532" y="264318"/>
                  </a:lnTo>
                  <a:lnTo>
                    <a:pt x="2759869" y="252412"/>
                  </a:lnTo>
                  <a:lnTo>
                    <a:pt x="2778919" y="242887"/>
                  </a:lnTo>
                  <a:lnTo>
                    <a:pt x="2795588" y="226218"/>
                  </a:lnTo>
                  <a:lnTo>
                    <a:pt x="2802732" y="207168"/>
                  </a:lnTo>
                  <a:lnTo>
                    <a:pt x="2805113" y="188118"/>
                  </a:lnTo>
                  <a:lnTo>
                    <a:pt x="2795588" y="166687"/>
                  </a:lnTo>
                  <a:lnTo>
                    <a:pt x="2778919" y="152400"/>
                  </a:lnTo>
                  <a:lnTo>
                    <a:pt x="2740819" y="130968"/>
                  </a:lnTo>
                  <a:lnTo>
                    <a:pt x="2619375" y="76200"/>
                  </a:lnTo>
                  <a:lnTo>
                    <a:pt x="2500313" y="35718"/>
                  </a:lnTo>
                  <a:lnTo>
                    <a:pt x="2369344" y="0"/>
                  </a:lnTo>
                  <a:lnTo>
                    <a:pt x="2355057" y="0"/>
                  </a:lnTo>
                  <a:lnTo>
                    <a:pt x="2309813" y="4762"/>
                  </a:lnTo>
                  <a:lnTo>
                    <a:pt x="2090738" y="35718"/>
                  </a:lnTo>
                  <a:lnTo>
                    <a:pt x="1874044" y="57150"/>
                  </a:lnTo>
                  <a:lnTo>
                    <a:pt x="1788319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E1A16D27-4A9D-42E0-A211-B62ECA48E824}"/>
                </a:ext>
              </a:extLst>
            </p:cNvPr>
            <p:cNvSpPr/>
            <p:nvPr/>
          </p:nvSpPr>
          <p:spPr>
            <a:xfrm rot="5400000">
              <a:off x="4367213" y="4986337"/>
              <a:ext cx="706438" cy="652463"/>
            </a:xfrm>
            <a:custGeom>
              <a:avLst/>
              <a:gdLst>
                <a:gd name="connsiteX0" fmla="*/ 190500 w 707231"/>
                <a:gd name="connsiteY0" fmla="*/ 290512 h 652462"/>
                <a:gd name="connsiteX1" fmla="*/ 216693 w 707231"/>
                <a:gd name="connsiteY1" fmla="*/ 211931 h 652462"/>
                <a:gd name="connsiteX2" fmla="*/ 226218 w 707231"/>
                <a:gd name="connsiteY2" fmla="*/ 178594 h 652462"/>
                <a:gd name="connsiteX3" fmla="*/ 230981 w 707231"/>
                <a:gd name="connsiteY3" fmla="*/ 152400 h 652462"/>
                <a:gd name="connsiteX4" fmla="*/ 230981 w 707231"/>
                <a:gd name="connsiteY4" fmla="*/ 123825 h 652462"/>
                <a:gd name="connsiteX5" fmla="*/ 230981 w 707231"/>
                <a:gd name="connsiteY5" fmla="*/ 102394 h 652462"/>
                <a:gd name="connsiteX6" fmla="*/ 223837 w 707231"/>
                <a:gd name="connsiteY6" fmla="*/ 80962 h 652462"/>
                <a:gd name="connsiteX7" fmla="*/ 214312 w 707231"/>
                <a:gd name="connsiteY7" fmla="*/ 69056 h 652462"/>
                <a:gd name="connsiteX8" fmla="*/ 204787 w 707231"/>
                <a:gd name="connsiteY8" fmla="*/ 59531 h 652462"/>
                <a:gd name="connsiteX9" fmla="*/ 190500 w 707231"/>
                <a:gd name="connsiteY9" fmla="*/ 52387 h 652462"/>
                <a:gd name="connsiteX10" fmla="*/ 154781 w 707231"/>
                <a:gd name="connsiteY10" fmla="*/ 40481 h 652462"/>
                <a:gd name="connsiteX11" fmla="*/ 116681 w 707231"/>
                <a:gd name="connsiteY11" fmla="*/ 33337 h 652462"/>
                <a:gd name="connsiteX12" fmla="*/ 0 w 707231"/>
                <a:gd name="connsiteY12" fmla="*/ 23812 h 652462"/>
                <a:gd name="connsiteX13" fmla="*/ 707231 w 707231"/>
                <a:gd name="connsiteY13" fmla="*/ 0 h 652462"/>
                <a:gd name="connsiteX14" fmla="*/ 654843 w 707231"/>
                <a:gd name="connsiteY14" fmla="*/ 26194 h 652462"/>
                <a:gd name="connsiteX15" fmla="*/ 585787 w 707231"/>
                <a:gd name="connsiteY15" fmla="*/ 59531 h 652462"/>
                <a:gd name="connsiteX16" fmla="*/ 514350 w 707231"/>
                <a:gd name="connsiteY16" fmla="*/ 104775 h 652462"/>
                <a:gd name="connsiteX17" fmla="*/ 433387 w 707231"/>
                <a:gd name="connsiteY17" fmla="*/ 164306 h 652462"/>
                <a:gd name="connsiteX18" fmla="*/ 369093 w 707231"/>
                <a:gd name="connsiteY18" fmla="*/ 245269 h 652462"/>
                <a:gd name="connsiteX19" fmla="*/ 278606 w 707231"/>
                <a:gd name="connsiteY19" fmla="*/ 364331 h 652462"/>
                <a:gd name="connsiteX20" fmla="*/ 192881 w 707231"/>
                <a:gd name="connsiteY20" fmla="*/ 488156 h 652462"/>
                <a:gd name="connsiteX21" fmla="*/ 111918 w 707231"/>
                <a:gd name="connsiteY21" fmla="*/ 614362 h 652462"/>
                <a:gd name="connsiteX22" fmla="*/ 97631 w 707231"/>
                <a:gd name="connsiteY22" fmla="*/ 633412 h 652462"/>
                <a:gd name="connsiteX23" fmla="*/ 80962 w 707231"/>
                <a:gd name="connsiteY23" fmla="*/ 645319 h 652462"/>
                <a:gd name="connsiteX24" fmla="*/ 59531 w 707231"/>
                <a:gd name="connsiteY24" fmla="*/ 652462 h 652462"/>
                <a:gd name="connsiteX25" fmla="*/ 47625 w 707231"/>
                <a:gd name="connsiteY25" fmla="*/ 652462 h 652462"/>
                <a:gd name="connsiteX26" fmla="*/ 40481 w 707231"/>
                <a:gd name="connsiteY26" fmla="*/ 640556 h 652462"/>
                <a:gd name="connsiteX27" fmla="*/ 45243 w 707231"/>
                <a:gd name="connsiteY27" fmla="*/ 604837 h 652462"/>
                <a:gd name="connsiteX28" fmla="*/ 97631 w 707231"/>
                <a:gd name="connsiteY28" fmla="*/ 492919 h 652462"/>
                <a:gd name="connsiteX29" fmla="*/ 190500 w 707231"/>
                <a:gd name="connsiteY29" fmla="*/ 2905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7231" h="652462">
                  <a:moveTo>
                    <a:pt x="190500" y="290512"/>
                  </a:moveTo>
                  <a:lnTo>
                    <a:pt x="216693" y="211931"/>
                  </a:lnTo>
                  <a:lnTo>
                    <a:pt x="226218" y="178594"/>
                  </a:lnTo>
                  <a:lnTo>
                    <a:pt x="230981" y="152400"/>
                  </a:lnTo>
                  <a:lnTo>
                    <a:pt x="230981" y="123825"/>
                  </a:lnTo>
                  <a:lnTo>
                    <a:pt x="230981" y="102394"/>
                  </a:lnTo>
                  <a:lnTo>
                    <a:pt x="223837" y="80962"/>
                  </a:lnTo>
                  <a:lnTo>
                    <a:pt x="214312" y="69056"/>
                  </a:lnTo>
                  <a:lnTo>
                    <a:pt x="204787" y="59531"/>
                  </a:lnTo>
                  <a:lnTo>
                    <a:pt x="190500" y="52387"/>
                  </a:lnTo>
                  <a:lnTo>
                    <a:pt x="154781" y="40481"/>
                  </a:lnTo>
                  <a:lnTo>
                    <a:pt x="116681" y="33337"/>
                  </a:lnTo>
                  <a:lnTo>
                    <a:pt x="0" y="23812"/>
                  </a:lnTo>
                  <a:lnTo>
                    <a:pt x="707231" y="0"/>
                  </a:lnTo>
                  <a:lnTo>
                    <a:pt x="654843" y="26194"/>
                  </a:lnTo>
                  <a:lnTo>
                    <a:pt x="585787" y="59531"/>
                  </a:lnTo>
                  <a:lnTo>
                    <a:pt x="514350" y="104775"/>
                  </a:lnTo>
                  <a:lnTo>
                    <a:pt x="433387" y="164306"/>
                  </a:lnTo>
                  <a:lnTo>
                    <a:pt x="369093" y="245269"/>
                  </a:lnTo>
                  <a:lnTo>
                    <a:pt x="278606" y="364331"/>
                  </a:lnTo>
                  <a:lnTo>
                    <a:pt x="192881" y="488156"/>
                  </a:lnTo>
                  <a:lnTo>
                    <a:pt x="111918" y="614362"/>
                  </a:lnTo>
                  <a:lnTo>
                    <a:pt x="97631" y="633412"/>
                  </a:lnTo>
                  <a:lnTo>
                    <a:pt x="80962" y="645319"/>
                  </a:lnTo>
                  <a:lnTo>
                    <a:pt x="59531" y="652462"/>
                  </a:lnTo>
                  <a:lnTo>
                    <a:pt x="47625" y="652462"/>
                  </a:lnTo>
                  <a:lnTo>
                    <a:pt x="40481" y="640556"/>
                  </a:lnTo>
                  <a:lnTo>
                    <a:pt x="45243" y="604837"/>
                  </a:lnTo>
                  <a:lnTo>
                    <a:pt x="97631" y="492919"/>
                  </a:lnTo>
                  <a:lnTo>
                    <a:pt x="190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252CAF01-2558-4DDE-A216-9B6621161361}"/>
                </a:ext>
              </a:extLst>
            </p:cNvPr>
            <p:cNvSpPr/>
            <p:nvPr/>
          </p:nvSpPr>
          <p:spPr>
            <a:xfrm>
              <a:off x="3481388" y="3827463"/>
              <a:ext cx="1909762" cy="1244600"/>
            </a:xfrm>
            <a:custGeom>
              <a:avLst/>
              <a:gdLst>
                <a:gd name="connsiteX0" fmla="*/ 1209675 w 1909762"/>
                <a:gd name="connsiteY0" fmla="*/ 416719 h 1245394"/>
                <a:gd name="connsiteX1" fmla="*/ 1052512 w 1909762"/>
                <a:gd name="connsiteY1" fmla="*/ 540544 h 1245394"/>
                <a:gd name="connsiteX2" fmla="*/ 926306 w 1909762"/>
                <a:gd name="connsiteY2" fmla="*/ 633412 h 1245394"/>
                <a:gd name="connsiteX3" fmla="*/ 802481 w 1909762"/>
                <a:gd name="connsiteY3" fmla="*/ 723900 h 1245394"/>
                <a:gd name="connsiteX4" fmla="*/ 635793 w 1909762"/>
                <a:gd name="connsiteY4" fmla="*/ 831056 h 1245394"/>
                <a:gd name="connsiteX5" fmla="*/ 440531 w 1909762"/>
                <a:gd name="connsiteY5" fmla="*/ 952500 h 1245394"/>
                <a:gd name="connsiteX6" fmla="*/ 188118 w 1909762"/>
                <a:gd name="connsiteY6" fmla="*/ 1095375 h 1245394"/>
                <a:gd name="connsiteX7" fmla="*/ 19050 w 1909762"/>
                <a:gd name="connsiteY7" fmla="*/ 1185862 h 1245394"/>
                <a:gd name="connsiteX8" fmla="*/ 4762 w 1909762"/>
                <a:gd name="connsiteY8" fmla="*/ 1200150 h 1245394"/>
                <a:gd name="connsiteX9" fmla="*/ 0 w 1909762"/>
                <a:gd name="connsiteY9" fmla="*/ 1219200 h 1245394"/>
                <a:gd name="connsiteX10" fmla="*/ 4762 w 1909762"/>
                <a:gd name="connsiteY10" fmla="*/ 1233487 h 1245394"/>
                <a:gd name="connsiteX11" fmla="*/ 16668 w 1909762"/>
                <a:gd name="connsiteY11" fmla="*/ 1243012 h 1245394"/>
                <a:gd name="connsiteX12" fmla="*/ 40481 w 1909762"/>
                <a:gd name="connsiteY12" fmla="*/ 1245394 h 1245394"/>
                <a:gd name="connsiteX13" fmla="*/ 154781 w 1909762"/>
                <a:gd name="connsiteY13" fmla="*/ 1204912 h 1245394"/>
                <a:gd name="connsiteX14" fmla="*/ 438150 w 1909762"/>
                <a:gd name="connsiteY14" fmla="*/ 1088231 h 1245394"/>
                <a:gd name="connsiteX15" fmla="*/ 726281 w 1909762"/>
                <a:gd name="connsiteY15" fmla="*/ 952500 h 1245394"/>
                <a:gd name="connsiteX16" fmla="*/ 1038225 w 1909762"/>
                <a:gd name="connsiteY16" fmla="*/ 776287 h 1245394"/>
                <a:gd name="connsiteX17" fmla="*/ 1304925 w 1909762"/>
                <a:gd name="connsiteY17" fmla="*/ 614362 h 1245394"/>
                <a:gd name="connsiteX18" fmla="*/ 1543050 w 1909762"/>
                <a:gd name="connsiteY18" fmla="*/ 452437 h 1245394"/>
                <a:gd name="connsiteX19" fmla="*/ 1695450 w 1909762"/>
                <a:gd name="connsiteY19" fmla="*/ 319087 h 1245394"/>
                <a:gd name="connsiteX20" fmla="*/ 1795462 w 1909762"/>
                <a:gd name="connsiteY20" fmla="*/ 271462 h 1245394"/>
                <a:gd name="connsiteX21" fmla="*/ 1902618 w 1909762"/>
                <a:gd name="connsiteY21" fmla="*/ 209550 h 1245394"/>
                <a:gd name="connsiteX22" fmla="*/ 1909762 w 1909762"/>
                <a:gd name="connsiteY22" fmla="*/ 200025 h 1245394"/>
                <a:gd name="connsiteX23" fmla="*/ 1909762 w 1909762"/>
                <a:gd name="connsiteY23" fmla="*/ 190500 h 1245394"/>
                <a:gd name="connsiteX24" fmla="*/ 1905000 w 1909762"/>
                <a:gd name="connsiteY24" fmla="*/ 173831 h 1245394"/>
                <a:gd name="connsiteX25" fmla="*/ 1881187 w 1909762"/>
                <a:gd name="connsiteY25" fmla="*/ 142875 h 1245394"/>
                <a:gd name="connsiteX26" fmla="*/ 1838325 w 1909762"/>
                <a:gd name="connsiteY26" fmla="*/ 100012 h 1245394"/>
                <a:gd name="connsiteX27" fmla="*/ 1790700 w 1909762"/>
                <a:gd name="connsiteY27" fmla="*/ 61912 h 1245394"/>
                <a:gd name="connsiteX28" fmla="*/ 1724025 w 1909762"/>
                <a:gd name="connsiteY28" fmla="*/ 16669 h 1245394"/>
                <a:gd name="connsiteX29" fmla="*/ 1690687 w 1909762"/>
                <a:gd name="connsiteY29" fmla="*/ 0 h 1245394"/>
                <a:gd name="connsiteX30" fmla="*/ 1535906 w 1909762"/>
                <a:gd name="connsiteY30" fmla="*/ 116681 h 1245394"/>
                <a:gd name="connsiteX31" fmla="*/ 1440656 w 1909762"/>
                <a:gd name="connsiteY31" fmla="*/ 202406 h 1245394"/>
                <a:gd name="connsiteX32" fmla="*/ 1283493 w 1909762"/>
                <a:gd name="connsiteY32" fmla="*/ 347662 h 1245394"/>
                <a:gd name="connsiteX33" fmla="*/ 1209675 w 1909762"/>
                <a:gd name="connsiteY33" fmla="*/ 416719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9762" h="1245394">
                  <a:moveTo>
                    <a:pt x="1209675" y="416719"/>
                  </a:moveTo>
                  <a:lnTo>
                    <a:pt x="1052512" y="540544"/>
                  </a:lnTo>
                  <a:lnTo>
                    <a:pt x="926306" y="633412"/>
                  </a:lnTo>
                  <a:lnTo>
                    <a:pt x="802481" y="723900"/>
                  </a:lnTo>
                  <a:lnTo>
                    <a:pt x="635793" y="831056"/>
                  </a:lnTo>
                  <a:lnTo>
                    <a:pt x="440531" y="952500"/>
                  </a:lnTo>
                  <a:lnTo>
                    <a:pt x="188118" y="1095375"/>
                  </a:lnTo>
                  <a:lnTo>
                    <a:pt x="19050" y="1185862"/>
                  </a:lnTo>
                  <a:lnTo>
                    <a:pt x="4762" y="1200150"/>
                  </a:lnTo>
                  <a:lnTo>
                    <a:pt x="0" y="1219200"/>
                  </a:lnTo>
                  <a:lnTo>
                    <a:pt x="4762" y="1233487"/>
                  </a:lnTo>
                  <a:lnTo>
                    <a:pt x="16668" y="1243012"/>
                  </a:lnTo>
                  <a:lnTo>
                    <a:pt x="40481" y="1245394"/>
                  </a:lnTo>
                  <a:lnTo>
                    <a:pt x="154781" y="1204912"/>
                  </a:lnTo>
                  <a:lnTo>
                    <a:pt x="438150" y="1088231"/>
                  </a:lnTo>
                  <a:lnTo>
                    <a:pt x="726281" y="952500"/>
                  </a:lnTo>
                  <a:lnTo>
                    <a:pt x="1038225" y="776287"/>
                  </a:lnTo>
                  <a:lnTo>
                    <a:pt x="1304925" y="614362"/>
                  </a:lnTo>
                  <a:lnTo>
                    <a:pt x="1543050" y="452437"/>
                  </a:lnTo>
                  <a:lnTo>
                    <a:pt x="1695450" y="319087"/>
                  </a:lnTo>
                  <a:lnTo>
                    <a:pt x="1795462" y="271462"/>
                  </a:lnTo>
                  <a:lnTo>
                    <a:pt x="1902618" y="209550"/>
                  </a:lnTo>
                  <a:lnTo>
                    <a:pt x="1909762" y="200025"/>
                  </a:lnTo>
                  <a:lnTo>
                    <a:pt x="1909762" y="190500"/>
                  </a:lnTo>
                  <a:lnTo>
                    <a:pt x="1905000" y="173831"/>
                  </a:lnTo>
                  <a:lnTo>
                    <a:pt x="1881187" y="142875"/>
                  </a:lnTo>
                  <a:lnTo>
                    <a:pt x="1838325" y="100012"/>
                  </a:lnTo>
                  <a:lnTo>
                    <a:pt x="1790700" y="61912"/>
                  </a:lnTo>
                  <a:lnTo>
                    <a:pt x="1724025" y="16669"/>
                  </a:lnTo>
                  <a:lnTo>
                    <a:pt x="1690687" y="0"/>
                  </a:lnTo>
                  <a:lnTo>
                    <a:pt x="1535906" y="116681"/>
                  </a:lnTo>
                  <a:lnTo>
                    <a:pt x="1440656" y="202406"/>
                  </a:lnTo>
                  <a:lnTo>
                    <a:pt x="1283493" y="347662"/>
                  </a:lnTo>
                  <a:lnTo>
                    <a:pt x="120967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F01834E-6A84-41BC-8717-A7E2070CAED4}"/>
              </a:ext>
            </a:extLst>
          </p:cNvPr>
          <p:cNvSpPr/>
          <p:nvPr/>
        </p:nvSpPr>
        <p:spPr>
          <a:xfrm>
            <a:off x="2767013" y="1430338"/>
            <a:ext cx="1712912" cy="1003300"/>
          </a:xfrm>
          <a:custGeom>
            <a:avLst/>
            <a:gdLst>
              <a:gd name="connsiteX0" fmla="*/ 988218 w 1712118"/>
              <a:gd name="connsiteY0" fmla="*/ 421482 h 1002507"/>
              <a:gd name="connsiteX1" fmla="*/ 892968 w 1712118"/>
              <a:gd name="connsiteY1" fmla="*/ 497682 h 1002507"/>
              <a:gd name="connsiteX2" fmla="*/ 807243 w 1712118"/>
              <a:gd name="connsiteY2" fmla="*/ 557213 h 1002507"/>
              <a:gd name="connsiteX3" fmla="*/ 652462 w 1712118"/>
              <a:gd name="connsiteY3" fmla="*/ 645319 h 1002507"/>
              <a:gd name="connsiteX4" fmla="*/ 431006 w 1712118"/>
              <a:gd name="connsiteY4" fmla="*/ 759619 h 1002507"/>
              <a:gd name="connsiteX5" fmla="*/ 214312 w 1712118"/>
              <a:gd name="connsiteY5" fmla="*/ 859632 h 1002507"/>
              <a:gd name="connsiteX6" fmla="*/ 23812 w 1712118"/>
              <a:gd name="connsiteY6" fmla="*/ 942975 h 1002507"/>
              <a:gd name="connsiteX7" fmla="*/ 9525 w 1712118"/>
              <a:gd name="connsiteY7" fmla="*/ 952500 h 1002507"/>
              <a:gd name="connsiteX8" fmla="*/ 2381 w 1712118"/>
              <a:gd name="connsiteY8" fmla="*/ 969169 h 1002507"/>
              <a:gd name="connsiteX9" fmla="*/ 0 w 1712118"/>
              <a:gd name="connsiteY9" fmla="*/ 983457 h 1002507"/>
              <a:gd name="connsiteX10" fmla="*/ 4762 w 1712118"/>
              <a:gd name="connsiteY10" fmla="*/ 997744 h 1002507"/>
              <a:gd name="connsiteX11" fmla="*/ 19050 w 1712118"/>
              <a:gd name="connsiteY11" fmla="*/ 1002507 h 1002507"/>
              <a:gd name="connsiteX12" fmla="*/ 54768 w 1712118"/>
              <a:gd name="connsiteY12" fmla="*/ 995363 h 1002507"/>
              <a:gd name="connsiteX13" fmla="*/ 126206 w 1712118"/>
              <a:gd name="connsiteY13" fmla="*/ 976313 h 1002507"/>
              <a:gd name="connsiteX14" fmla="*/ 290512 w 1712118"/>
              <a:gd name="connsiteY14" fmla="*/ 931069 h 1002507"/>
              <a:gd name="connsiteX15" fmla="*/ 516731 w 1712118"/>
              <a:gd name="connsiteY15" fmla="*/ 862013 h 1002507"/>
              <a:gd name="connsiteX16" fmla="*/ 723900 w 1712118"/>
              <a:gd name="connsiteY16" fmla="*/ 795338 h 1002507"/>
              <a:gd name="connsiteX17" fmla="*/ 892968 w 1712118"/>
              <a:gd name="connsiteY17" fmla="*/ 735807 h 1002507"/>
              <a:gd name="connsiteX18" fmla="*/ 1069181 w 1712118"/>
              <a:gd name="connsiteY18" fmla="*/ 652463 h 1002507"/>
              <a:gd name="connsiteX19" fmla="*/ 1240631 w 1712118"/>
              <a:gd name="connsiteY19" fmla="*/ 559594 h 1002507"/>
              <a:gd name="connsiteX20" fmla="*/ 1376362 w 1712118"/>
              <a:gd name="connsiteY20" fmla="*/ 490538 h 1002507"/>
              <a:gd name="connsiteX21" fmla="*/ 1473993 w 1712118"/>
              <a:gd name="connsiteY21" fmla="*/ 440532 h 1002507"/>
              <a:gd name="connsiteX22" fmla="*/ 1526381 w 1712118"/>
              <a:gd name="connsiteY22" fmla="*/ 431007 h 1002507"/>
              <a:gd name="connsiteX23" fmla="*/ 1583531 w 1712118"/>
              <a:gd name="connsiteY23" fmla="*/ 421482 h 1002507"/>
              <a:gd name="connsiteX24" fmla="*/ 1621631 w 1712118"/>
              <a:gd name="connsiteY24" fmla="*/ 411957 h 1002507"/>
              <a:gd name="connsiteX25" fmla="*/ 1666875 w 1712118"/>
              <a:gd name="connsiteY25" fmla="*/ 395288 h 1002507"/>
              <a:gd name="connsiteX26" fmla="*/ 1693068 w 1712118"/>
              <a:gd name="connsiteY26" fmla="*/ 381000 h 1002507"/>
              <a:gd name="connsiteX27" fmla="*/ 1704975 w 1712118"/>
              <a:gd name="connsiteY27" fmla="*/ 369094 h 1002507"/>
              <a:gd name="connsiteX28" fmla="*/ 1712118 w 1712118"/>
              <a:gd name="connsiteY28" fmla="*/ 352425 h 1002507"/>
              <a:gd name="connsiteX29" fmla="*/ 1712118 w 1712118"/>
              <a:gd name="connsiteY29" fmla="*/ 335757 h 1002507"/>
              <a:gd name="connsiteX30" fmla="*/ 1702593 w 1712118"/>
              <a:gd name="connsiteY30" fmla="*/ 314325 h 1002507"/>
              <a:gd name="connsiteX31" fmla="*/ 1688306 w 1712118"/>
              <a:gd name="connsiteY31" fmla="*/ 288132 h 1002507"/>
              <a:gd name="connsiteX32" fmla="*/ 1657350 w 1712118"/>
              <a:gd name="connsiteY32" fmla="*/ 252413 h 1002507"/>
              <a:gd name="connsiteX33" fmla="*/ 1619250 w 1712118"/>
              <a:gd name="connsiteY33" fmla="*/ 216694 h 1002507"/>
              <a:gd name="connsiteX34" fmla="*/ 1569243 w 1712118"/>
              <a:gd name="connsiteY34" fmla="*/ 176213 h 1002507"/>
              <a:gd name="connsiteX35" fmla="*/ 1531143 w 1712118"/>
              <a:gd name="connsiteY35" fmla="*/ 147638 h 1002507"/>
              <a:gd name="connsiteX36" fmla="*/ 1488281 w 1712118"/>
              <a:gd name="connsiteY36" fmla="*/ 119063 h 1002507"/>
              <a:gd name="connsiteX37" fmla="*/ 1440656 w 1712118"/>
              <a:gd name="connsiteY37" fmla="*/ 95250 h 1002507"/>
              <a:gd name="connsiteX38" fmla="*/ 1390650 w 1712118"/>
              <a:gd name="connsiteY38" fmla="*/ 71438 h 1002507"/>
              <a:gd name="connsiteX39" fmla="*/ 1333500 w 1712118"/>
              <a:gd name="connsiteY39" fmla="*/ 50007 h 1002507"/>
              <a:gd name="connsiteX40" fmla="*/ 1271587 w 1712118"/>
              <a:gd name="connsiteY40" fmla="*/ 30957 h 1002507"/>
              <a:gd name="connsiteX41" fmla="*/ 1207293 w 1712118"/>
              <a:gd name="connsiteY41" fmla="*/ 14288 h 1002507"/>
              <a:gd name="connsiteX42" fmla="*/ 1173956 w 1712118"/>
              <a:gd name="connsiteY42" fmla="*/ 2382 h 1002507"/>
              <a:gd name="connsiteX43" fmla="*/ 1164431 w 1712118"/>
              <a:gd name="connsiteY43" fmla="*/ 0 h 1002507"/>
              <a:gd name="connsiteX44" fmla="*/ 1154906 w 1712118"/>
              <a:gd name="connsiteY44" fmla="*/ 0 h 1002507"/>
              <a:gd name="connsiteX45" fmla="*/ 1145381 w 1712118"/>
              <a:gd name="connsiteY45" fmla="*/ 0 h 1002507"/>
              <a:gd name="connsiteX46" fmla="*/ 1138237 w 1712118"/>
              <a:gd name="connsiteY46" fmla="*/ 4763 h 1002507"/>
              <a:gd name="connsiteX47" fmla="*/ 1143000 w 1712118"/>
              <a:gd name="connsiteY47" fmla="*/ 30957 h 1002507"/>
              <a:gd name="connsiteX48" fmla="*/ 1150143 w 1712118"/>
              <a:gd name="connsiteY48" fmla="*/ 50007 h 1002507"/>
              <a:gd name="connsiteX49" fmla="*/ 1164431 w 1712118"/>
              <a:gd name="connsiteY49" fmla="*/ 64294 h 1002507"/>
              <a:gd name="connsiteX50" fmla="*/ 1188243 w 1712118"/>
              <a:gd name="connsiteY50" fmla="*/ 80963 h 1002507"/>
              <a:gd name="connsiteX51" fmla="*/ 1216818 w 1712118"/>
              <a:gd name="connsiteY51" fmla="*/ 107157 h 1002507"/>
              <a:gd name="connsiteX52" fmla="*/ 1245393 w 1712118"/>
              <a:gd name="connsiteY52" fmla="*/ 142875 h 1002507"/>
              <a:gd name="connsiteX53" fmla="*/ 1254918 w 1712118"/>
              <a:gd name="connsiteY53" fmla="*/ 159544 h 1002507"/>
              <a:gd name="connsiteX54" fmla="*/ 1254918 w 1712118"/>
              <a:gd name="connsiteY54" fmla="*/ 166688 h 1002507"/>
              <a:gd name="connsiteX55" fmla="*/ 1247775 w 1712118"/>
              <a:gd name="connsiteY55" fmla="*/ 185738 h 1002507"/>
              <a:gd name="connsiteX56" fmla="*/ 1188243 w 1712118"/>
              <a:gd name="connsiteY56" fmla="*/ 250032 h 1002507"/>
              <a:gd name="connsiteX57" fmla="*/ 1126331 w 1712118"/>
              <a:gd name="connsiteY57" fmla="*/ 304800 h 1002507"/>
              <a:gd name="connsiteX58" fmla="*/ 1042987 w 1712118"/>
              <a:gd name="connsiteY58" fmla="*/ 378619 h 1002507"/>
              <a:gd name="connsiteX59" fmla="*/ 988218 w 1712118"/>
              <a:gd name="connsiteY59" fmla="*/ 421482 h 100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12118" h="1002507">
                <a:moveTo>
                  <a:pt x="988218" y="421482"/>
                </a:moveTo>
                <a:lnTo>
                  <a:pt x="892968" y="497682"/>
                </a:lnTo>
                <a:lnTo>
                  <a:pt x="807243" y="557213"/>
                </a:lnTo>
                <a:lnTo>
                  <a:pt x="652462" y="645319"/>
                </a:lnTo>
                <a:lnTo>
                  <a:pt x="431006" y="759619"/>
                </a:lnTo>
                <a:lnTo>
                  <a:pt x="214312" y="859632"/>
                </a:lnTo>
                <a:lnTo>
                  <a:pt x="23812" y="942975"/>
                </a:lnTo>
                <a:lnTo>
                  <a:pt x="9525" y="952500"/>
                </a:lnTo>
                <a:lnTo>
                  <a:pt x="2381" y="969169"/>
                </a:lnTo>
                <a:lnTo>
                  <a:pt x="0" y="983457"/>
                </a:lnTo>
                <a:lnTo>
                  <a:pt x="4762" y="997744"/>
                </a:lnTo>
                <a:lnTo>
                  <a:pt x="19050" y="1002507"/>
                </a:lnTo>
                <a:lnTo>
                  <a:pt x="54768" y="995363"/>
                </a:lnTo>
                <a:lnTo>
                  <a:pt x="126206" y="976313"/>
                </a:lnTo>
                <a:lnTo>
                  <a:pt x="290512" y="931069"/>
                </a:lnTo>
                <a:lnTo>
                  <a:pt x="516731" y="862013"/>
                </a:lnTo>
                <a:lnTo>
                  <a:pt x="723900" y="795338"/>
                </a:lnTo>
                <a:lnTo>
                  <a:pt x="892968" y="735807"/>
                </a:lnTo>
                <a:lnTo>
                  <a:pt x="1069181" y="652463"/>
                </a:lnTo>
                <a:lnTo>
                  <a:pt x="1240631" y="559594"/>
                </a:lnTo>
                <a:lnTo>
                  <a:pt x="1376362" y="490538"/>
                </a:lnTo>
                <a:lnTo>
                  <a:pt x="1473993" y="440532"/>
                </a:lnTo>
                <a:lnTo>
                  <a:pt x="1526381" y="431007"/>
                </a:lnTo>
                <a:lnTo>
                  <a:pt x="1583531" y="421482"/>
                </a:lnTo>
                <a:lnTo>
                  <a:pt x="1621631" y="411957"/>
                </a:lnTo>
                <a:lnTo>
                  <a:pt x="1666875" y="395288"/>
                </a:lnTo>
                <a:lnTo>
                  <a:pt x="1693068" y="381000"/>
                </a:lnTo>
                <a:lnTo>
                  <a:pt x="1704975" y="369094"/>
                </a:lnTo>
                <a:lnTo>
                  <a:pt x="1712118" y="352425"/>
                </a:lnTo>
                <a:lnTo>
                  <a:pt x="1712118" y="335757"/>
                </a:lnTo>
                <a:lnTo>
                  <a:pt x="1702593" y="314325"/>
                </a:lnTo>
                <a:lnTo>
                  <a:pt x="1688306" y="288132"/>
                </a:lnTo>
                <a:lnTo>
                  <a:pt x="1657350" y="252413"/>
                </a:lnTo>
                <a:lnTo>
                  <a:pt x="1619250" y="216694"/>
                </a:lnTo>
                <a:lnTo>
                  <a:pt x="1569243" y="176213"/>
                </a:lnTo>
                <a:lnTo>
                  <a:pt x="1531143" y="147638"/>
                </a:lnTo>
                <a:lnTo>
                  <a:pt x="1488281" y="119063"/>
                </a:lnTo>
                <a:lnTo>
                  <a:pt x="1440656" y="95250"/>
                </a:lnTo>
                <a:lnTo>
                  <a:pt x="1390650" y="71438"/>
                </a:lnTo>
                <a:lnTo>
                  <a:pt x="1333500" y="50007"/>
                </a:lnTo>
                <a:lnTo>
                  <a:pt x="1271587" y="30957"/>
                </a:lnTo>
                <a:lnTo>
                  <a:pt x="1207293" y="14288"/>
                </a:lnTo>
                <a:lnTo>
                  <a:pt x="1173956" y="2382"/>
                </a:lnTo>
                <a:lnTo>
                  <a:pt x="1164431" y="0"/>
                </a:lnTo>
                <a:lnTo>
                  <a:pt x="1154906" y="0"/>
                </a:lnTo>
                <a:lnTo>
                  <a:pt x="1145381" y="0"/>
                </a:lnTo>
                <a:lnTo>
                  <a:pt x="1138237" y="4763"/>
                </a:lnTo>
                <a:lnTo>
                  <a:pt x="1143000" y="30957"/>
                </a:lnTo>
                <a:lnTo>
                  <a:pt x="1150143" y="50007"/>
                </a:lnTo>
                <a:lnTo>
                  <a:pt x="1164431" y="64294"/>
                </a:lnTo>
                <a:lnTo>
                  <a:pt x="1188243" y="80963"/>
                </a:lnTo>
                <a:lnTo>
                  <a:pt x="1216818" y="107157"/>
                </a:lnTo>
                <a:lnTo>
                  <a:pt x="1245393" y="142875"/>
                </a:lnTo>
                <a:lnTo>
                  <a:pt x="1254918" y="159544"/>
                </a:lnTo>
                <a:lnTo>
                  <a:pt x="1254918" y="166688"/>
                </a:lnTo>
                <a:lnTo>
                  <a:pt x="1247775" y="185738"/>
                </a:lnTo>
                <a:lnTo>
                  <a:pt x="1188243" y="250032"/>
                </a:lnTo>
                <a:lnTo>
                  <a:pt x="1126331" y="304800"/>
                </a:lnTo>
                <a:lnTo>
                  <a:pt x="1042987" y="378619"/>
                </a:lnTo>
                <a:lnTo>
                  <a:pt x="988218" y="4214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36B42803-48B0-42F4-AFFD-7E835F254580}"/>
              </a:ext>
            </a:extLst>
          </p:cNvPr>
          <p:cNvSpPr/>
          <p:nvPr/>
        </p:nvSpPr>
        <p:spPr>
          <a:xfrm>
            <a:off x="2519363" y="2665413"/>
            <a:ext cx="2133600" cy="649287"/>
          </a:xfrm>
          <a:custGeom>
            <a:avLst/>
            <a:gdLst>
              <a:gd name="connsiteX0" fmla="*/ 1021556 w 2133600"/>
              <a:gd name="connsiteY0" fmla="*/ 240506 h 650081"/>
              <a:gd name="connsiteX1" fmla="*/ 723900 w 2133600"/>
              <a:gd name="connsiteY1" fmla="*/ 314325 h 650081"/>
              <a:gd name="connsiteX2" fmla="*/ 469106 w 2133600"/>
              <a:gd name="connsiteY2" fmla="*/ 378619 h 650081"/>
              <a:gd name="connsiteX3" fmla="*/ 421481 w 2133600"/>
              <a:gd name="connsiteY3" fmla="*/ 388144 h 650081"/>
              <a:gd name="connsiteX4" fmla="*/ 323850 w 2133600"/>
              <a:gd name="connsiteY4" fmla="*/ 400050 h 650081"/>
              <a:gd name="connsiteX5" fmla="*/ 245268 w 2133600"/>
              <a:gd name="connsiteY5" fmla="*/ 407194 h 650081"/>
              <a:gd name="connsiteX6" fmla="*/ 180975 w 2133600"/>
              <a:gd name="connsiteY6" fmla="*/ 409575 h 650081"/>
              <a:gd name="connsiteX7" fmla="*/ 123825 w 2133600"/>
              <a:gd name="connsiteY7" fmla="*/ 404812 h 650081"/>
              <a:gd name="connsiteX8" fmla="*/ 85725 w 2133600"/>
              <a:gd name="connsiteY8" fmla="*/ 395287 h 650081"/>
              <a:gd name="connsiteX9" fmla="*/ 52387 w 2133600"/>
              <a:gd name="connsiteY9" fmla="*/ 381000 h 650081"/>
              <a:gd name="connsiteX10" fmla="*/ 21431 w 2133600"/>
              <a:gd name="connsiteY10" fmla="*/ 371475 h 650081"/>
              <a:gd name="connsiteX11" fmla="*/ 11906 w 2133600"/>
              <a:gd name="connsiteY11" fmla="*/ 371475 h 650081"/>
              <a:gd name="connsiteX12" fmla="*/ 2381 w 2133600"/>
              <a:gd name="connsiteY12" fmla="*/ 378619 h 650081"/>
              <a:gd name="connsiteX13" fmla="*/ 0 w 2133600"/>
              <a:gd name="connsiteY13" fmla="*/ 392906 h 650081"/>
              <a:gd name="connsiteX14" fmla="*/ 11906 w 2133600"/>
              <a:gd name="connsiteY14" fmla="*/ 426244 h 650081"/>
              <a:gd name="connsiteX15" fmla="*/ 30956 w 2133600"/>
              <a:gd name="connsiteY15" fmla="*/ 457200 h 650081"/>
              <a:gd name="connsiteX16" fmla="*/ 76200 w 2133600"/>
              <a:gd name="connsiteY16" fmla="*/ 497681 h 650081"/>
              <a:gd name="connsiteX17" fmla="*/ 180975 w 2133600"/>
              <a:gd name="connsiteY17" fmla="*/ 569119 h 650081"/>
              <a:gd name="connsiteX18" fmla="*/ 273843 w 2133600"/>
              <a:gd name="connsiteY18" fmla="*/ 631031 h 650081"/>
              <a:gd name="connsiteX19" fmla="*/ 302418 w 2133600"/>
              <a:gd name="connsiteY19" fmla="*/ 650081 h 650081"/>
              <a:gd name="connsiteX20" fmla="*/ 328612 w 2133600"/>
              <a:gd name="connsiteY20" fmla="*/ 650081 h 650081"/>
              <a:gd name="connsiteX21" fmla="*/ 435768 w 2133600"/>
              <a:gd name="connsiteY21" fmla="*/ 616744 h 650081"/>
              <a:gd name="connsiteX22" fmla="*/ 554831 w 2133600"/>
              <a:gd name="connsiteY22" fmla="*/ 569119 h 650081"/>
              <a:gd name="connsiteX23" fmla="*/ 797718 w 2133600"/>
              <a:gd name="connsiteY23" fmla="*/ 485775 h 650081"/>
              <a:gd name="connsiteX24" fmla="*/ 1138237 w 2133600"/>
              <a:gd name="connsiteY24" fmla="*/ 376237 h 650081"/>
              <a:gd name="connsiteX25" fmla="*/ 1495425 w 2133600"/>
              <a:gd name="connsiteY25" fmla="*/ 290512 h 650081"/>
              <a:gd name="connsiteX26" fmla="*/ 1616868 w 2133600"/>
              <a:gd name="connsiteY26" fmla="*/ 266700 h 650081"/>
              <a:gd name="connsiteX27" fmla="*/ 1702593 w 2133600"/>
              <a:gd name="connsiteY27" fmla="*/ 252412 h 650081"/>
              <a:gd name="connsiteX28" fmla="*/ 1790700 w 2133600"/>
              <a:gd name="connsiteY28" fmla="*/ 240506 h 650081"/>
              <a:gd name="connsiteX29" fmla="*/ 1869281 w 2133600"/>
              <a:gd name="connsiteY29" fmla="*/ 233362 h 650081"/>
              <a:gd name="connsiteX30" fmla="*/ 1969293 w 2133600"/>
              <a:gd name="connsiteY30" fmla="*/ 228600 h 650081"/>
              <a:gd name="connsiteX31" fmla="*/ 2026443 w 2133600"/>
              <a:gd name="connsiteY31" fmla="*/ 226219 h 650081"/>
              <a:gd name="connsiteX32" fmla="*/ 2062162 w 2133600"/>
              <a:gd name="connsiteY32" fmla="*/ 223837 h 650081"/>
              <a:gd name="connsiteX33" fmla="*/ 2095500 w 2133600"/>
              <a:gd name="connsiteY33" fmla="*/ 219075 h 650081"/>
              <a:gd name="connsiteX34" fmla="*/ 2121693 w 2133600"/>
              <a:gd name="connsiteY34" fmla="*/ 207169 h 650081"/>
              <a:gd name="connsiteX35" fmla="*/ 2133600 w 2133600"/>
              <a:gd name="connsiteY35" fmla="*/ 188119 h 650081"/>
              <a:gd name="connsiteX36" fmla="*/ 2133600 w 2133600"/>
              <a:gd name="connsiteY36" fmla="*/ 164306 h 650081"/>
              <a:gd name="connsiteX37" fmla="*/ 2121693 w 2133600"/>
              <a:gd name="connsiteY37" fmla="*/ 138112 h 650081"/>
              <a:gd name="connsiteX38" fmla="*/ 2100262 w 2133600"/>
              <a:gd name="connsiteY38" fmla="*/ 107156 h 650081"/>
              <a:gd name="connsiteX39" fmla="*/ 2081212 w 2133600"/>
              <a:gd name="connsiteY39" fmla="*/ 80962 h 650081"/>
              <a:gd name="connsiteX40" fmla="*/ 2059781 w 2133600"/>
              <a:gd name="connsiteY40" fmla="*/ 64294 h 650081"/>
              <a:gd name="connsiteX41" fmla="*/ 2000250 w 2133600"/>
              <a:gd name="connsiteY41" fmla="*/ 33337 h 650081"/>
              <a:gd name="connsiteX42" fmla="*/ 1959768 w 2133600"/>
              <a:gd name="connsiteY42" fmla="*/ 16669 h 650081"/>
              <a:gd name="connsiteX43" fmla="*/ 1909762 w 2133600"/>
              <a:gd name="connsiteY43" fmla="*/ 2381 h 650081"/>
              <a:gd name="connsiteX44" fmla="*/ 1864518 w 2133600"/>
              <a:gd name="connsiteY44" fmla="*/ 0 h 650081"/>
              <a:gd name="connsiteX45" fmla="*/ 1821656 w 2133600"/>
              <a:gd name="connsiteY45" fmla="*/ 7144 h 650081"/>
              <a:gd name="connsiteX46" fmla="*/ 1776412 w 2133600"/>
              <a:gd name="connsiteY46" fmla="*/ 30956 h 650081"/>
              <a:gd name="connsiteX47" fmla="*/ 1669256 w 2133600"/>
              <a:gd name="connsiteY47" fmla="*/ 73819 h 650081"/>
              <a:gd name="connsiteX48" fmla="*/ 1490662 w 2133600"/>
              <a:gd name="connsiteY48" fmla="*/ 133350 h 650081"/>
              <a:gd name="connsiteX49" fmla="*/ 1233487 w 2133600"/>
              <a:gd name="connsiteY49" fmla="*/ 190500 h 650081"/>
              <a:gd name="connsiteX50" fmla="*/ 1021556 w 2133600"/>
              <a:gd name="connsiteY50" fmla="*/ 240506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33600" h="650081">
                <a:moveTo>
                  <a:pt x="1021556" y="240506"/>
                </a:moveTo>
                <a:lnTo>
                  <a:pt x="723900" y="314325"/>
                </a:lnTo>
                <a:lnTo>
                  <a:pt x="469106" y="378619"/>
                </a:lnTo>
                <a:lnTo>
                  <a:pt x="421481" y="388144"/>
                </a:lnTo>
                <a:lnTo>
                  <a:pt x="323850" y="400050"/>
                </a:lnTo>
                <a:lnTo>
                  <a:pt x="245268" y="407194"/>
                </a:lnTo>
                <a:lnTo>
                  <a:pt x="180975" y="409575"/>
                </a:lnTo>
                <a:lnTo>
                  <a:pt x="123825" y="404812"/>
                </a:lnTo>
                <a:lnTo>
                  <a:pt x="85725" y="395287"/>
                </a:lnTo>
                <a:lnTo>
                  <a:pt x="52387" y="381000"/>
                </a:lnTo>
                <a:lnTo>
                  <a:pt x="21431" y="371475"/>
                </a:lnTo>
                <a:lnTo>
                  <a:pt x="11906" y="371475"/>
                </a:lnTo>
                <a:lnTo>
                  <a:pt x="2381" y="378619"/>
                </a:lnTo>
                <a:lnTo>
                  <a:pt x="0" y="392906"/>
                </a:lnTo>
                <a:lnTo>
                  <a:pt x="11906" y="426244"/>
                </a:lnTo>
                <a:lnTo>
                  <a:pt x="30956" y="457200"/>
                </a:lnTo>
                <a:lnTo>
                  <a:pt x="76200" y="497681"/>
                </a:lnTo>
                <a:lnTo>
                  <a:pt x="180975" y="569119"/>
                </a:lnTo>
                <a:lnTo>
                  <a:pt x="273843" y="631031"/>
                </a:lnTo>
                <a:lnTo>
                  <a:pt x="302418" y="650081"/>
                </a:lnTo>
                <a:lnTo>
                  <a:pt x="328612" y="650081"/>
                </a:lnTo>
                <a:lnTo>
                  <a:pt x="435768" y="616744"/>
                </a:lnTo>
                <a:lnTo>
                  <a:pt x="554831" y="569119"/>
                </a:lnTo>
                <a:lnTo>
                  <a:pt x="797718" y="485775"/>
                </a:lnTo>
                <a:lnTo>
                  <a:pt x="1138237" y="376237"/>
                </a:lnTo>
                <a:lnTo>
                  <a:pt x="1495425" y="290512"/>
                </a:lnTo>
                <a:lnTo>
                  <a:pt x="1616868" y="266700"/>
                </a:lnTo>
                <a:lnTo>
                  <a:pt x="1702593" y="252412"/>
                </a:lnTo>
                <a:lnTo>
                  <a:pt x="1790700" y="240506"/>
                </a:lnTo>
                <a:lnTo>
                  <a:pt x="1869281" y="233362"/>
                </a:lnTo>
                <a:lnTo>
                  <a:pt x="1969293" y="228600"/>
                </a:lnTo>
                <a:lnTo>
                  <a:pt x="2026443" y="226219"/>
                </a:lnTo>
                <a:lnTo>
                  <a:pt x="2062162" y="223837"/>
                </a:lnTo>
                <a:lnTo>
                  <a:pt x="2095500" y="219075"/>
                </a:lnTo>
                <a:lnTo>
                  <a:pt x="2121693" y="207169"/>
                </a:lnTo>
                <a:lnTo>
                  <a:pt x="2133600" y="188119"/>
                </a:lnTo>
                <a:lnTo>
                  <a:pt x="2133600" y="164306"/>
                </a:lnTo>
                <a:lnTo>
                  <a:pt x="2121693" y="138112"/>
                </a:lnTo>
                <a:lnTo>
                  <a:pt x="2100262" y="107156"/>
                </a:lnTo>
                <a:lnTo>
                  <a:pt x="2081212" y="80962"/>
                </a:lnTo>
                <a:lnTo>
                  <a:pt x="2059781" y="64294"/>
                </a:lnTo>
                <a:lnTo>
                  <a:pt x="2000250" y="33337"/>
                </a:lnTo>
                <a:lnTo>
                  <a:pt x="1959768" y="16669"/>
                </a:lnTo>
                <a:lnTo>
                  <a:pt x="1909762" y="2381"/>
                </a:lnTo>
                <a:lnTo>
                  <a:pt x="1864518" y="0"/>
                </a:lnTo>
                <a:lnTo>
                  <a:pt x="1821656" y="7144"/>
                </a:lnTo>
                <a:lnTo>
                  <a:pt x="1776412" y="30956"/>
                </a:lnTo>
                <a:lnTo>
                  <a:pt x="1669256" y="73819"/>
                </a:lnTo>
                <a:lnTo>
                  <a:pt x="1490662" y="133350"/>
                </a:lnTo>
                <a:lnTo>
                  <a:pt x="1233487" y="190500"/>
                </a:lnTo>
                <a:lnTo>
                  <a:pt x="1021556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F7DE249-2D75-4C3A-8F0B-58C593EF37C8}"/>
              </a:ext>
            </a:extLst>
          </p:cNvPr>
          <p:cNvSpPr/>
          <p:nvPr/>
        </p:nvSpPr>
        <p:spPr>
          <a:xfrm>
            <a:off x="5133975" y="1809750"/>
            <a:ext cx="525463" cy="931863"/>
          </a:xfrm>
          <a:custGeom>
            <a:avLst/>
            <a:gdLst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40556 w 652463"/>
              <a:gd name="connsiteY24" fmla="*/ 338138 h 931069"/>
              <a:gd name="connsiteX25" fmla="*/ 652463 w 652463"/>
              <a:gd name="connsiteY25" fmla="*/ 340519 h 931069"/>
              <a:gd name="connsiteX26" fmla="*/ 652463 w 652463"/>
              <a:gd name="connsiteY26" fmla="*/ 345281 h 931069"/>
              <a:gd name="connsiteX27" fmla="*/ 652463 w 652463"/>
              <a:gd name="connsiteY27" fmla="*/ 359569 h 931069"/>
              <a:gd name="connsiteX28" fmla="*/ 642938 w 652463"/>
              <a:gd name="connsiteY28" fmla="*/ 385763 h 931069"/>
              <a:gd name="connsiteX29" fmla="*/ 616744 w 652463"/>
              <a:gd name="connsiteY29" fmla="*/ 414338 h 931069"/>
              <a:gd name="connsiteX30" fmla="*/ 583406 w 652463"/>
              <a:gd name="connsiteY30" fmla="*/ 452438 h 931069"/>
              <a:gd name="connsiteX31" fmla="*/ 559594 w 652463"/>
              <a:gd name="connsiteY31" fmla="*/ 485775 h 931069"/>
              <a:gd name="connsiteX32" fmla="*/ 535781 w 652463"/>
              <a:gd name="connsiteY32" fmla="*/ 526256 h 931069"/>
              <a:gd name="connsiteX33" fmla="*/ 519113 w 652463"/>
              <a:gd name="connsiteY33" fmla="*/ 564356 h 931069"/>
              <a:gd name="connsiteX34" fmla="*/ 509588 w 652463"/>
              <a:gd name="connsiteY34" fmla="*/ 600075 h 931069"/>
              <a:gd name="connsiteX35" fmla="*/ 504825 w 652463"/>
              <a:gd name="connsiteY35" fmla="*/ 635794 h 931069"/>
              <a:gd name="connsiteX36" fmla="*/ 509588 w 652463"/>
              <a:gd name="connsiteY36" fmla="*/ 676275 h 931069"/>
              <a:gd name="connsiteX37" fmla="*/ 516731 w 652463"/>
              <a:gd name="connsiteY37" fmla="*/ 719138 h 931069"/>
              <a:gd name="connsiteX38" fmla="*/ 523875 w 652463"/>
              <a:gd name="connsiteY38" fmla="*/ 776288 h 931069"/>
              <a:gd name="connsiteX39" fmla="*/ 526256 w 652463"/>
              <a:gd name="connsiteY39" fmla="*/ 831056 h 931069"/>
              <a:gd name="connsiteX40" fmla="*/ 521494 w 652463"/>
              <a:gd name="connsiteY40" fmla="*/ 862013 h 931069"/>
              <a:gd name="connsiteX41" fmla="*/ 507206 w 652463"/>
              <a:gd name="connsiteY41" fmla="*/ 902494 h 931069"/>
              <a:gd name="connsiteX42" fmla="*/ 492919 w 652463"/>
              <a:gd name="connsiteY42" fmla="*/ 926306 h 931069"/>
              <a:gd name="connsiteX43" fmla="*/ 483394 w 652463"/>
              <a:gd name="connsiteY43" fmla="*/ 931069 h 931069"/>
              <a:gd name="connsiteX44" fmla="*/ 471488 w 652463"/>
              <a:gd name="connsiteY44" fmla="*/ 931069 h 931069"/>
              <a:gd name="connsiteX45" fmla="*/ 457200 w 652463"/>
              <a:gd name="connsiteY45" fmla="*/ 926306 h 931069"/>
              <a:gd name="connsiteX46" fmla="*/ 426244 w 652463"/>
              <a:gd name="connsiteY46" fmla="*/ 907256 h 931069"/>
              <a:gd name="connsiteX47" fmla="*/ 359569 w 652463"/>
              <a:gd name="connsiteY47" fmla="*/ 859631 h 931069"/>
              <a:gd name="connsiteX48" fmla="*/ 311944 w 652463"/>
              <a:gd name="connsiteY48" fmla="*/ 814388 h 931069"/>
              <a:gd name="connsiteX49" fmla="*/ 269081 w 652463"/>
              <a:gd name="connsiteY49" fmla="*/ 764381 h 931069"/>
              <a:gd name="connsiteX50" fmla="*/ 228600 w 652463"/>
              <a:gd name="connsiteY50" fmla="*/ 707231 h 931069"/>
              <a:gd name="connsiteX51" fmla="*/ 211931 w 652463"/>
              <a:gd name="connsiteY51" fmla="*/ 678656 h 931069"/>
              <a:gd name="connsiteX52" fmla="*/ 176213 w 652463"/>
              <a:gd name="connsiteY52" fmla="*/ 573881 h 931069"/>
              <a:gd name="connsiteX53" fmla="*/ 100013 w 652463"/>
              <a:gd name="connsiteY53" fmla="*/ 342900 h 931069"/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40556 w 652463"/>
              <a:gd name="connsiteY24" fmla="*/ 338138 h 931069"/>
              <a:gd name="connsiteX25" fmla="*/ 652463 w 652463"/>
              <a:gd name="connsiteY25" fmla="*/ 340519 h 931069"/>
              <a:gd name="connsiteX26" fmla="*/ 652463 w 652463"/>
              <a:gd name="connsiteY26" fmla="*/ 359569 h 931069"/>
              <a:gd name="connsiteX27" fmla="*/ 642938 w 652463"/>
              <a:gd name="connsiteY27" fmla="*/ 385763 h 931069"/>
              <a:gd name="connsiteX28" fmla="*/ 616744 w 652463"/>
              <a:gd name="connsiteY28" fmla="*/ 414338 h 931069"/>
              <a:gd name="connsiteX29" fmla="*/ 583406 w 652463"/>
              <a:gd name="connsiteY29" fmla="*/ 452438 h 931069"/>
              <a:gd name="connsiteX30" fmla="*/ 559594 w 652463"/>
              <a:gd name="connsiteY30" fmla="*/ 485775 h 931069"/>
              <a:gd name="connsiteX31" fmla="*/ 535781 w 652463"/>
              <a:gd name="connsiteY31" fmla="*/ 526256 h 931069"/>
              <a:gd name="connsiteX32" fmla="*/ 519113 w 652463"/>
              <a:gd name="connsiteY32" fmla="*/ 564356 h 931069"/>
              <a:gd name="connsiteX33" fmla="*/ 509588 w 652463"/>
              <a:gd name="connsiteY33" fmla="*/ 600075 h 931069"/>
              <a:gd name="connsiteX34" fmla="*/ 504825 w 652463"/>
              <a:gd name="connsiteY34" fmla="*/ 635794 h 931069"/>
              <a:gd name="connsiteX35" fmla="*/ 509588 w 652463"/>
              <a:gd name="connsiteY35" fmla="*/ 676275 h 931069"/>
              <a:gd name="connsiteX36" fmla="*/ 516731 w 652463"/>
              <a:gd name="connsiteY36" fmla="*/ 719138 h 931069"/>
              <a:gd name="connsiteX37" fmla="*/ 523875 w 652463"/>
              <a:gd name="connsiteY37" fmla="*/ 776288 h 931069"/>
              <a:gd name="connsiteX38" fmla="*/ 526256 w 652463"/>
              <a:gd name="connsiteY38" fmla="*/ 831056 h 931069"/>
              <a:gd name="connsiteX39" fmla="*/ 521494 w 652463"/>
              <a:gd name="connsiteY39" fmla="*/ 862013 h 931069"/>
              <a:gd name="connsiteX40" fmla="*/ 507206 w 652463"/>
              <a:gd name="connsiteY40" fmla="*/ 902494 h 931069"/>
              <a:gd name="connsiteX41" fmla="*/ 492919 w 652463"/>
              <a:gd name="connsiteY41" fmla="*/ 926306 h 931069"/>
              <a:gd name="connsiteX42" fmla="*/ 483394 w 652463"/>
              <a:gd name="connsiteY42" fmla="*/ 931069 h 931069"/>
              <a:gd name="connsiteX43" fmla="*/ 471488 w 652463"/>
              <a:gd name="connsiteY43" fmla="*/ 931069 h 931069"/>
              <a:gd name="connsiteX44" fmla="*/ 457200 w 652463"/>
              <a:gd name="connsiteY44" fmla="*/ 926306 h 931069"/>
              <a:gd name="connsiteX45" fmla="*/ 426244 w 652463"/>
              <a:gd name="connsiteY45" fmla="*/ 907256 h 931069"/>
              <a:gd name="connsiteX46" fmla="*/ 359569 w 652463"/>
              <a:gd name="connsiteY46" fmla="*/ 859631 h 931069"/>
              <a:gd name="connsiteX47" fmla="*/ 311944 w 652463"/>
              <a:gd name="connsiteY47" fmla="*/ 814388 h 931069"/>
              <a:gd name="connsiteX48" fmla="*/ 269081 w 652463"/>
              <a:gd name="connsiteY48" fmla="*/ 764381 h 931069"/>
              <a:gd name="connsiteX49" fmla="*/ 228600 w 652463"/>
              <a:gd name="connsiteY49" fmla="*/ 707231 h 931069"/>
              <a:gd name="connsiteX50" fmla="*/ 211931 w 652463"/>
              <a:gd name="connsiteY50" fmla="*/ 678656 h 931069"/>
              <a:gd name="connsiteX51" fmla="*/ 176213 w 652463"/>
              <a:gd name="connsiteY51" fmla="*/ 573881 h 931069"/>
              <a:gd name="connsiteX52" fmla="*/ 100013 w 652463"/>
              <a:gd name="connsiteY52" fmla="*/ 342900 h 931069"/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52463 w 652463"/>
              <a:gd name="connsiteY24" fmla="*/ 340519 h 931069"/>
              <a:gd name="connsiteX25" fmla="*/ 652463 w 652463"/>
              <a:gd name="connsiteY25" fmla="*/ 359569 h 931069"/>
              <a:gd name="connsiteX26" fmla="*/ 642938 w 652463"/>
              <a:gd name="connsiteY26" fmla="*/ 385763 h 931069"/>
              <a:gd name="connsiteX27" fmla="*/ 616744 w 652463"/>
              <a:gd name="connsiteY27" fmla="*/ 414338 h 931069"/>
              <a:gd name="connsiteX28" fmla="*/ 583406 w 652463"/>
              <a:gd name="connsiteY28" fmla="*/ 452438 h 931069"/>
              <a:gd name="connsiteX29" fmla="*/ 559594 w 652463"/>
              <a:gd name="connsiteY29" fmla="*/ 485775 h 931069"/>
              <a:gd name="connsiteX30" fmla="*/ 535781 w 652463"/>
              <a:gd name="connsiteY30" fmla="*/ 526256 h 931069"/>
              <a:gd name="connsiteX31" fmla="*/ 519113 w 652463"/>
              <a:gd name="connsiteY31" fmla="*/ 564356 h 931069"/>
              <a:gd name="connsiteX32" fmla="*/ 509588 w 652463"/>
              <a:gd name="connsiteY32" fmla="*/ 600075 h 931069"/>
              <a:gd name="connsiteX33" fmla="*/ 504825 w 652463"/>
              <a:gd name="connsiteY33" fmla="*/ 635794 h 931069"/>
              <a:gd name="connsiteX34" fmla="*/ 509588 w 652463"/>
              <a:gd name="connsiteY34" fmla="*/ 676275 h 931069"/>
              <a:gd name="connsiteX35" fmla="*/ 516731 w 652463"/>
              <a:gd name="connsiteY35" fmla="*/ 719138 h 931069"/>
              <a:gd name="connsiteX36" fmla="*/ 523875 w 652463"/>
              <a:gd name="connsiteY36" fmla="*/ 776288 h 931069"/>
              <a:gd name="connsiteX37" fmla="*/ 526256 w 652463"/>
              <a:gd name="connsiteY37" fmla="*/ 831056 h 931069"/>
              <a:gd name="connsiteX38" fmla="*/ 521494 w 652463"/>
              <a:gd name="connsiteY38" fmla="*/ 862013 h 931069"/>
              <a:gd name="connsiteX39" fmla="*/ 507206 w 652463"/>
              <a:gd name="connsiteY39" fmla="*/ 902494 h 931069"/>
              <a:gd name="connsiteX40" fmla="*/ 492919 w 652463"/>
              <a:gd name="connsiteY40" fmla="*/ 926306 h 931069"/>
              <a:gd name="connsiteX41" fmla="*/ 483394 w 652463"/>
              <a:gd name="connsiteY41" fmla="*/ 931069 h 931069"/>
              <a:gd name="connsiteX42" fmla="*/ 471488 w 652463"/>
              <a:gd name="connsiteY42" fmla="*/ 931069 h 931069"/>
              <a:gd name="connsiteX43" fmla="*/ 457200 w 652463"/>
              <a:gd name="connsiteY43" fmla="*/ 926306 h 931069"/>
              <a:gd name="connsiteX44" fmla="*/ 426244 w 652463"/>
              <a:gd name="connsiteY44" fmla="*/ 907256 h 931069"/>
              <a:gd name="connsiteX45" fmla="*/ 359569 w 652463"/>
              <a:gd name="connsiteY45" fmla="*/ 859631 h 931069"/>
              <a:gd name="connsiteX46" fmla="*/ 311944 w 652463"/>
              <a:gd name="connsiteY46" fmla="*/ 814388 h 931069"/>
              <a:gd name="connsiteX47" fmla="*/ 269081 w 652463"/>
              <a:gd name="connsiteY47" fmla="*/ 764381 h 931069"/>
              <a:gd name="connsiteX48" fmla="*/ 228600 w 652463"/>
              <a:gd name="connsiteY48" fmla="*/ 707231 h 931069"/>
              <a:gd name="connsiteX49" fmla="*/ 211931 w 652463"/>
              <a:gd name="connsiteY49" fmla="*/ 678656 h 931069"/>
              <a:gd name="connsiteX50" fmla="*/ 176213 w 652463"/>
              <a:gd name="connsiteY50" fmla="*/ 573881 h 931069"/>
              <a:gd name="connsiteX51" fmla="*/ 100013 w 652463"/>
              <a:gd name="connsiteY51" fmla="*/ 342900 h 931069"/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52463 w 652463"/>
              <a:gd name="connsiteY24" fmla="*/ 359569 h 931069"/>
              <a:gd name="connsiteX25" fmla="*/ 642938 w 652463"/>
              <a:gd name="connsiteY25" fmla="*/ 385763 h 931069"/>
              <a:gd name="connsiteX26" fmla="*/ 616744 w 652463"/>
              <a:gd name="connsiteY26" fmla="*/ 414338 h 931069"/>
              <a:gd name="connsiteX27" fmla="*/ 583406 w 652463"/>
              <a:gd name="connsiteY27" fmla="*/ 452438 h 931069"/>
              <a:gd name="connsiteX28" fmla="*/ 559594 w 652463"/>
              <a:gd name="connsiteY28" fmla="*/ 485775 h 931069"/>
              <a:gd name="connsiteX29" fmla="*/ 535781 w 652463"/>
              <a:gd name="connsiteY29" fmla="*/ 526256 h 931069"/>
              <a:gd name="connsiteX30" fmla="*/ 519113 w 652463"/>
              <a:gd name="connsiteY30" fmla="*/ 564356 h 931069"/>
              <a:gd name="connsiteX31" fmla="*/ 509588 w 652463"/>
              <a:gd name="connsiteY31" fmla="*/ 600075 h 931069"/>
              <a:gd name="connsiteX32" fmla="*/ 504825 w 652463"/>
              <a:gd name="connsiteY32" fmla="*/ 635794 h 931069"/>
              <a:gd name="connsiteX33" fmla="*/ 509588 w 652463"/>
              <a:gd name="connsiteY33" fmla="*/ 676275 h 931069"/>
              <a:gd name="connsiteX34" fmla="*/ 516731 w 652463"/>
              <a:gd name="connsiteY34" fmla="*/ 719138 h 931069"/>
              <a:gd name="connsiteX35" fmla="*/ 523875 w 652463"/>
              <a:gd name="connsiteY35" fmla="*/ 776288 h 931069"/>
              <a:gd name="connsiteX36" fmla="*/ 526256 w 652463"/>
              <a:gd name="connsiteY36" fmla="*/ 831056 h 931069"/>
              <a:gd name="connsiteX37" fmla="*/ 521494 w 652463"/>
              <a:gd name="connsiteY37" fmla="*/ 862013 h 931069"/>
              <a:gd name="connsiteX38" fmla="*/ 507206 w 652463"/>
              <a:gd name="connsiteY38" fmla="*/ 902494 h 931069"/>
              <a:gd name="connsiteX39" fmla="*/ 492919 w 652463"/>
              <a:gd name="connsiteY39" fmla="*/ 926306 h 931069"/>
              <a:gd name="connsiteX40" fmla="*/ 483394 w 652463"/>
              <a:gd name="connsiteY40" fmla="*/ 931069 h 931069"/>
              <a:gd name="connsiteX41" fmla="*/ 471488 w 652463"/>
              <a:gd name="connsiteY41" fmla="*/ 931069 h 931069"/>
              <a:gd name="connsiteX42" fmla="*/ 457200 w 652463"/>
              <a:gd name="connsiteY42" fmla="*/ 926306 h 931069"/>
              <a:gd name="connsiteX43" fmla="*/ 426244 w 652463"/>
              <a:gd name="connsiteY43" fmla="*/ 907256 h 931069"/>
              <a:gd name="connsiteX44" fmla="*/ 359569 w 652463"/>
              <a:gd name="connsiteY44" fmla="*/ 859631 h 931069"/>
              <a:gd name="connsiteX45" fmla="*/ 311944 w 652463"/>
              <a:gd name="connsiteY45" fmla="*/ 814388 h 931069"/>
              <a:gd name="connsiteX46" fmla="*/ 269081 w 652463"/>
              <a:gd name="connsiteY46" fmla="*/ 764381 h 931069"/>
              <a:gd name="connsiteX47" fmla="*/ 228600 w 652463"/>
              <a:gd name="connsiteY47" fmla="*/ 707231 h 931069"/>
              <a:gd name="connsiteX48" fmla="*/ 211931 w 652463"/>
              <a:gd name="connsiteY48" fmla="*/ 678656 h 931069"/>
              <a:gd name="connsiteX49" fmla="*/ 176213 w 652463"/>
              <a:gd name="connsiteY49" fmla="*/ 573881 h 931069"/>
              <a:gd name="connsiteX50" fmla="*/ 100013 w 652463"/>
              <a:gd name="connsiteY50" fmla="*/ 342900 h 931069"/>
              <a:gd name="connsiteX0" fmla="*/ 100013 w 642938"/>
              <a:gd name="connsiteY0" fmla="*/ 342900 h 931069"/>
              <a:gd name="connsiteX1" fmla="*/ 50006 w 642938"/>
              <a:gd name="connsiteY1" fmla="*/ 192881 h 931069"/>
              <a:gd name="connsiteX2" fmla="*/ 16669 w 642938"/>
              <a:gd name="connsiteY2" fmla="*/ 92869 h 931069"/>
              <a:gd name="connsiteX3" fmla="*/ 0 w 642938"/>
              <a:gd name="connsiteY3" fmla="*/ 28575 h 931069"/>
              <a:gd name="connsiteX4" fmla="*/ 0 w 642938"/>
              <a:gd name="connsiteY4" fmla="*/ 14288 h 931069"/>
              <a:gd name="connsiteX5" fmla="*/ 4763 w 642938"/>
              <a:gd name="connsiteY5" fmla="*/ 2381 h 931069"/>
              <a:gd name="connsiteX6" fmla="*/ 9525 w 642938"/>
              <a:gd name="connsiteY6" fmla="*/ 0 h 931069"/>
              <a:gd name="connsiteX7" fmla="*/ 23813 w 642938"/>
              <a:gd name="connsiteY7" fmla="*/ 0 h 931069"/>
              <a:gd name="connsiteX8" fmla="*/ 40481 w 642938"/>
              <a:gd name="connsiteY8" fmla="*/ 4763 h 931069"/>
              <a:gd name="connsiteX9" fmla="*/ 69056 w 642938"/>
              <a:gd name="connsiteY9" fmla="*/ 23813 h 931069"/>
              <a:gd name="connsiteX10" fmla="*/ 78581 w 642938"/>
              <a:gd name="connsiteY10" fmla="*/ 33338 h 931069"/>
              <a:gd name="connsiteX11" fmla="*/ 114300 w 642938"/>
              <a:gd name="connsiteY11" fmla="*/ 80963 h 931069"/>
              <a:gd name="connsiteX12" fmla="*/ 202406 w 642938"/>
              <a:gd name="connsiteY12" fmla="*/ 190500 h 931069"/>
              <a:gd name="connsiteX13" fmla="*/ 278606 w 642938"/>
              <a:gd name="connsiteY13" fmla="*/ 285750 h 931069"/>
              <a:gd name="connsiteX14" fmla="*/ 347663 w 642938"/>
              <a:gd name="connsiteY14" fmla="*/ 369094 h 931069"/>
              <a:gd name="connsiteX15" fmla="*/ 390525 w 642938"/>
              <a:gd name="connsiteY15" fmla="*/ 411956 h 931069"/>
              <a:gd name="connsiteX16" fmla="*/ 407194 w 642938"/>
              <a:gd name="connsiteY16" fmla="*/ 426244 h 931069"/>
              <a:gd name="connsiteX17" fmla="*/ 423863 w 642938"/>
              <a:gd name="connsiteY17" fmla="*/ 433388 h 931069"/>
              <a:gd name="connsiteX18" fmla="*/ 433388 w 642938"/>
              <a:gd name="connsiteY18" fmla="*/ 435769 h 931069"/>
              <a:gd name="connsiteX19" fmla="*/ 452438 w 642938"/>
              <a:gd name="connsiteY19" fmla="*/ 426244 h 931069"/>
              <a:gd name="connsiteX20" fmla="*/ 519113 w 642938"/>
              <a:gd name="connsiteY20" fmla="*/ 390525 h 931069"/>
              <a:gd name="connsiteX21" fmla="*/ 573881 w 642938"/>
              <a:gd name="connsiteY21" fmla="*/ 359569 h 931069"/>
              <a:gd name="connsiteX22" fmla="*/ 611981 w 642938"/>
              <a:gd name="connsiteY22" fmla="*/ 340519 h 931069"/>
              <a:gd name="connsiteX23" fmla="*/ 626269 w 642938"/>
              <a:gd name="connsiteY23" fmla="*/ 338138 h 931069"/>
              <a:gd name="connsiteX24" fmla="*/ 642938 w 642938"/>
              <a:gd name="connsiteY24" fmla="*/ 385763 h 931069"/>
              <a:gd name="connsiteX25" fmla="*/ 616744 w 642938"/>
              <a:gd name="connsiteY25" fmla="*/ 414338 h 931069"/>
              <a:gd name="connsiteX26" fmla="*/ 583406 w 642938"/>
              <a:gd name="connsiteY26" fmla="*/ 452438 h 931069"/>
              <a:gd name="connsiteX27" fmla="*/ 559594 w 642938"/>
              <a:gd name="connsiteY27" fmla="*/ 485775 h 931069"/>
              <a:gd name="connsiteX28" fmla="*/ 535781 w 642938"/>
              <a:gd name="connsiteY28" fmla="*/ 526256 h 931069"/>
              <a:gd name="connsiteX29" fmla="*/ 519113 w 642938"/>
              <a:gd name="connsiteY29" fmla="*/ 564356 h 931069"/>
              <a:gd name="connsiteX30" fmla="*/ 509588 w 642938"/>
              <a:gd name="connsiteY30" fmla="*/ 600075 h 931069"/>
              <a:gd name="connsiteX31" fmla="*/ 504825 w 642938"/>
              <a:gd name="connsiteY31" fmla="*/ 635794 h 931069"/>
              <a:gd name="connsiteX32" fmla="*/ 509588 w 642938"/>
              <a:gd name="connsiteY32" fmla="*/ 676275 h 931069"/>
              <a:gd name="connsiteX33" fmla="*/ 516731 w 642938"/>
              <a:gd name="connsiteY33" fmla="*/ 719138 h 931069"/>
              <a:gd name="connsiteX34" fmla="*/ 523875 w 642938"/>
              <a:gd name="connsiteY34" fmla="*/ 776288 h 931069"/>
              <a:gd name="connsiteX35" fmla="*/ 526256 w 642938"/>
              <a:gd name="connsiteY35" fmla="*/ 831056 h 931069"/>
              <a:gd name="connsiteX36" fmla="*/ 521494 w 642938"/>
              <a:gd name="connsiteY36" fmla="*/ 862013 h 931069"/>
              <a:gd name="connsiteX37" fmla="*/ 507206 w 642938"/>
              <a:gd name="connsiteY37" fmla="*/ 902494 h 931069"/>
              <a:gd name="connsiteX38" fmla="*/ 492919 w 642938"/>
              <a:gd name="connsiteY38" fmla="*/ 926306 h 931069"/>
              <a:gd name="connsiteX39" fmla="*/ 483394 w 642938"/>
              <a:gd name="connsiteY39" fmla="*/ 931069 h 931069"/>
              <a:gd name="connsiteX40" fmla="*/ 471488 w 642938"/>
              <a:gd name="connsiteY40" fmla="*/ 931069 h 931069"/>
              <a:gd name="connsiteX41" fmla="*/ 457200 w 642938"/>
              <a:gd name="connsiteY41" fmla="*/ 926306 h 931069"/>
              <a:gd name="connsiteX42" fmla="*/ 426244 w 642938"/>
              <a:gd name="connsiteY42" fmla="*/ 907256 h 931069"/>
              <a:gd name="connsiteX43" fmla="*/ 359569 w 642938"/>
              <a:gd name="connsiteY43" fmla="*/ 859631 h 931069"/>
              <a:gd name="connsiteX44" fmla="*/ 311944 w 642938"/>
              <a:gd name="connsiteY44" fmla="*/ 814388 h 931069"/>
              <a:gd name="connsiteX45" fmla="*/ 269081 w 642938"/>
              <a:gd name="connsiteY45" fmla="*/ 764381 h 931069"/>
              <a:gd name="connsiteX46" fmla="*/ 228600 w 642938"/>
              <a:gd name="connsiteY46" fmla="*/ 707231 h 931069"/>
              <a:gd name="connsiteX47" fmla="*/ 211931 w 642938"/>
              <a:gd name="connsiteY47" fmla="*/ 678656 h 931069"/>
              <a:gd name="connsiteX48" fmla="*/ 176213 w 642938"/>
              <a:gd name="connsiteY48" fmla="*/ 573881 h 931069"/>
              <a:gd name="connsiteX49" fmla="*/ 100013 w 642938"/>
              <a:gd name="connsiteY49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616744 w 626269"/>
              <a:gd name="connsiteY24" fmla="*/ 414338 h 931069"/>
              <a:gd name="connsiteX25" fmla="*/ 583406 w 626269"/>
              <a:gd name="connsiteY25" fmla="*/ 452438 h 931069"/>
              <a:gd name="connsiteX26" fmla="*/ 559594 w 626269"/>
              <a:gd name="connsiteY26" fmla="*/ 485775 h 931069"/>
              <a:gd name="connsiteX27" fmla="*/ 535781 w 626269"/>
              <a:gd name="connsiteY27" fmla="*/ 526256 h 931069"/>
              <a:gd name="connsiteX28" fmla="*/ 519113 w 626269"/>
              <a:gd name="connsiteY28" fmla="*/ 564356 h 931069"/>
              <a:gd name="connsiteX29" fmla="*/ 509588 w 626269"/>
              <a:gd name="connsiteY29" fmla="*/ 600075 h 931069"/>
              <a:gd name="connsiteX30" fmla="*/ 504825 w 626269"/>
              <a:gd name="connsiteY30" fmla="*/ 635794 h 931069"/>
              <a:gd name="connsiteX31" fmla="*/ 509588 w 626269"/>
              <a:gd name="connsiteY31" fmla="*/ 676275 h 931069"/>
              <a:gd name="connsiteX32" fmla="*/ 516731 w 626269"/>
              <a:gd name="connsiteY32" fmla="*/ 719138 h 931069"/>
              <a:gd name="connsiteX33" fmla="*/ 523875 w 626269"/>
              <a:gd name="connsiteY33" fmla="*/ 776288 h 931069"/>
              <a:gd name="connsiteX34" fmla="*/ 526256 w 626269"/>
              <a:gd name="connsiteY34" fmla="*/ 831056 h 931069"/>
              <a:gd name="connsiteX35" fmla="*/ 521494 w 626269"/>
              <a:gd name="connsiteY35" fmla="*/ 862013 h 931069"/>
              <a:gd name="connsiteX36" fmla="*/ 507206 w 626269"/>
              <a:gd name="connsiteY36" fmla="*/ 902494 h 931069"/>
              <a:gd name="connsiteX37" fmla="*/ 492919 w 626269"/>
              <a:gd name="connsiteY37" fmla="*/ 926306 h 931069"/>
              <a:gd name="connsiteX38" fmla="*/ 483394 w 626269"/>
              <a:gd name="connsiteY38" fmla="*/ 931069 h 931069"/>
              <a:gd name="connsiteX39" fmla="*/ 471488 w 626269"/>
              <a:gd name="connsiteY39" fmla="*/ 931069 h 931069"/>
              <a:gd name="connsiteX40" fmla="*/ 457200 w 626269"/>
              <a:gd name="connsiteY40" fmla="*/ 926306 h 931069"/>
              <a:gd name="connsiteX41" fmla="*/ 426244 w 626269"/>
              <a:gd name="connsiteY41" fmla="*/ 907256 h 931069"/>
              <a:gd name="connsiteX42" fmla="*/ 359569 w 626269"/>
              <a:gd name="connsiteY42" fmla="*/ 859631 h 931069"/>
              <a:gd name="connsiteX43" fmla="*/ 311944 w 626269"/>
              <a:gd name="connsiteY43" fmla="*/ 814388 h 931069"/>
              <a:gd name="connsiteX44" fmla="*/ 269081 w 626269"/>
              <a:gd name="connsiteY44" fmla="*/ 764381 h 931069"/>
              <a:gd name="connsiteX45" fmla="*/ 228600 w 626269"/>
              <a:gd name="connsiteY45" fmla="*/ 707231 h 931069"/>
              <a:gd name="connsiteX46" fmla="*/ 211931 w 626269"/>
              <a:gd name="connsiteY46" fmla="*/ 678656 h 931069"/>
              <a:gd name="connsiteX47" fmla="*/ 176213 w 626269"/>
              <a:gd name="connsiteY47" fmla="*/ 573881 h 931069"/>
              <a:gd name="connsiteX48" fmla="*/ 100013 w 626269"/>
              <a:gd name="connsiteY48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83406 w 626269"/>
              <a:gd name="connsiteY24" fmla="*/ 452438 h 931069"/>
              <a:gd name="connsiteX25" fmla="*/ 559594 w 626269"/>
              <a:gd name="connsiteY25" fmla="*/ 485775 h 931069"/>
              <a:gd name="connsiteX26" fmla="*/ 535781 w 626269"/>
              <a:gd name="connsiteY26" fmla="*/ 526256 h 931069"/>
              <a:gd name="connsiteX27" fmla="*/ 519113 w 626269"/>
              <a:gd name="connsiteY27" fmla="*/ 564356 h 931069"/>
              <a:gd name="connsiteX28" fmla="*/ 509588 w 626269"/>
              <a:gd name="connsiteY28" fmla="*/ 600075 h 931069"/>
              <a:gd name="connsiteX29" fmla="*/ 504825 w 626269"/>
              <a:gd name="connsiteY29" fmla="*/ 635794 h 931069"/>
              <a:gd name="connsiteX30" fmla="*/ 509588 w 626269"/>
              <a:gd name="connsiteY30" fmla="*/ 676275 h 931069"/>
              <a:gd name="connsiteX31" fmla="*/ 516731 w 626269"/>
              <a:gd name="connsiteY31" fmla="*/ 719138 h 931069"/>
              <a:gd name="connsiteX32" fmla="*/ 523875 w 626269"/>
              <a:gd name="connsiteY32" fmla="*/ 776288 h 931069"/>
              <a:gd name="connsiteX33" fmla="*/ 526256 w 626269"/>
              <a:gd name="connsiteY33" fmla="*/ 831056 h 931069"/>
              <a:gd name="connsiteX34" fmla="*/ 521494 w 626269"/>
              <a:gd name="connsiteY34" fmla="*/ 862013 h 931069"/>
              <a:gd name="connsiteX35" fmla="*/ 507206 w 626269"/>
              <a:gd name="connsiteY35" fmla="*/ 902494 h 931069"/>
              <a:gd name="connsiteX36" fmla="*/ 492919 w 626269"/>
              <a:gd name="connsiteY36" fmla="*/ 926306 h 931069"/>
              <a:gd name="connsiteX37" fmla="*/ 483394 w 626269"/>
              <a:gd name="connsiteY37" fmla="*/ 931069 h 931069"/>
              <a:gd name="connsiteX38" fmla="*/ 471488 w 626269"/>
              <a:gd name="connsiteY38" fmla="*/ 931069 h 931069"/>
              <a:gd name="connsiteX39" fmla="*/ 457200 w 626269"/>
              <a:gd name="connsiteY39" fmla="*/ 926306 h 931069"/>
              <a:gd name="connsiteX40" fmla="*/ 426244 w 626269"/>
              <a:gd name="connsiteY40" fmla="*/ 907256 h 931069"/>
              <a:gd name="connsiteX41" fmla="*/ 359569 w 626269"/>
              <a:gd name="connsiteY41" fmla="*/ 859631 h 931069"/>
              <a:gd name="connsiteX42" fmla="*/ 311944 w 626269"/>
              <a:gd name="connsiteY42" fmla="*/ 814388 h 931069"/>
              <a:gd name="connsiteX43" fmla="*/ 269081 w 626269"/>
              <a:gd name="connsiteY43" fmla="*/ 764381 h 931069"/>
              <a:gd name="connsiteX44" fmla="*/ 228600 w 626269"/>
              <a:gd name="connsiteY44" fmla="*/ 707231 h 931069"/>
              <a:gd name="connsiteX45" fmla="*/ 211931 w 626269"/>
              <a:gd name="connsiteY45" fmla="*/ 678656 h 931069"/>
              <a:gd name="connsiteX46" fmla="*/ 176213 w 626269"/>
              <a:gd name="connsiteY46" fmla="*/ 573881 h 931069"/>
              <a:gd name="connsiteX47" fmla="*/ 100013 w 626269"/>
              <a:gd name="connsiteY47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59594 w 626269"/>
              <a:gd name="connsiteY24" fmla="*/ 485775 h 931069"/>
              <a:gd name="connsiteX25" fmla="*/ 535781 w 626269"/>
              <a:gd name="connsiteY25" fmla="*/ 526256 h 931069"/>
              <a:gd name="connsiteX26" fmla="*/ 519113 w 626269"/>
              <a:gd name="connsiteY26" fmla="*/ 564356 h 931069"/>
              <a:gd name="connsiteX27" fmla="*/ 509588 w 626269"/>
              <a:gd name="connsiteY27" fmla="*/ 600075 h 931069"/>
              <a:gd name="connsiteX28" fmla="*/ 504825 w 626269"/>
              <a:gd name="connsiteY28" fmla="*/ 635794 h 931069"/>
              <a:gd name="connsiteX29" fmla="*/ 509588 w 626269"/>
              <a:gd name="connsiteY29" fmla="*/ 676275 h 931069"/>
              <a:gd name="connsiteX30" fmla="*/ 516731 w 626269"/>
              <a:gd name="connsiteY30" fmla="*/ 719138 h 931069"/>
              <a:gd name="connsiteX31" fmla="*/ 523875 w 626269"/>
              <a:gd name="connsiteY31" fmla="*/ 776288 h 931069"/>
              <a:gd name="connsiteX32" fmla="*/ 526256 w 626269"/>
              <a:gd name="connsiteY32" fmla="*/ 831056 h 931069"/>
              <a:gd name="connsiteX33" fmla="*/ 521494 w 626269"/>
              <a:gd name="connsiteY33" fmla="*/ 862013 h 931069"/>
              <a:gd name="connsiteX34" fmla="*/ 507206 w 626269"/>
              <a:gd name="connsiteY34" fmla="*/ 902494 h 931069"/>
              <a:gd name="connsiteX35" fmla="*/ 492919 w 626269"/>
              <a:gd name="connsiteY35" fmla="*/ 926306 h 931069"/>
              <a:gd name="connsiteX36" fmla="*/ 483394 w 626269"/>
              <a:gd name="connsiteY36" fmla="*/ 931069 h 931069"/>
              <a:gd name="connsiteX37" fmla="*/ 471488 w 626269"/>
              <a:gd name="connsiteY37" fmla="*/ 931069 h 931069"/>
              <a:gd name="connsiteX38" fmla="*/ 457200 w 626269"/>
              <a:gd name="connsiteY38" fmla="*/ 926306 h 931069"/>
              <a:gd name="connsiteX39" fmla="*/ 426244 w 626269"/>
              <a:gd name="connsiteY39" fmla="*/ 907256 h 931069"/>
              <a:gd name="connsiteX40" fmla="*/ 359569 w 626269"/>
              <a:gd name="connsiteY40" fmla="*/ 859631 h 931069"/>
              <a:gd name="connsiteX41" fmla="*/ 311944 w 626269"/>
              <a:gd name="connsiteY41" fmla="*/ 814388 h 931069"/>
              <a:gd name="connsiteX42" fmla="*/ 269081 w 626269"/>
              <a:gd name="connsiteY42" fmla="*/ 764381 h 931069"/>
              <a:gd name="connsiteX43" fmla="*/ 228600 w 626269"/>
              <a:gd name="connsiteY43" fmla="*/ 707231 h 931069"/>
              <a:gd name="connsiteX44" fmla="*/ 211931 w 626269"/>
              <a:gd name="connsiteY44" fmla="*/ 678656 h 931069"/>
              <a:gd name="connsiteX45" fmla="*/ 176213 w 626269"/>
              <a:gd name="connsiteY45" fmla="*/ 573881 h 931069"/>
              <a:gd name="connsiteX46" fmla="*/ 100013 w 626269"/>
              <a:gd name="connsiteY46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35781 w 626269"/>
              <a:gd name="connsiteY24" fmla="*/ 526256 h 931069"/>
              <a:gd name="connsiteX25" fmla="*/ 519113 w 626269"/>
              <a:gd name="connsiteY25" fmla="*/ 564356 h 931069"/>
              <a:gd name="connsiteX26" fmla="*/ 509588 w 626269"/>
              <a:gd name="connsiteY26" fmla="*/ 600075 h 931069"/>
              <a:gd name="connsiteX27" fmla="*/ 504825 w 626269"/>
              <a:gd name="connsiteY27" fmla="*/ 635794 h 931069"/>
              <a:gd name="connsiteX28" fmla="*/ 509588 w 626269"/>
              <a:gd name="connsiteY28" fmla="*/ 676275 h 931069"/>
              <a:gd name="connsiteX29" fmla="*/ 516731 w 626269"/>
              <a:gd name="connsiteY29" fmla="*/ 719138 h 931069"/>
              <a:gd name="connsiteX30" fmla="*/ 523875 w 626269"/>
              <a:gd name="connsiteY30" fmla="*/ 776288 h 931069"/>
              <a:gd name="connsiteX31" fmla="*/ 526256 w 626269"/>
              <a:gd name="connsiteY31" fmla="*/ 831056 h 931069"/>
              <a:gd name="connsiteX32" fmla="*/ 521494 w 626269"/>
              <a:gd name="connsiteY32" fmla="*/ 862013 h 931069"/>
              <a:gd name="connsiteX33" fmla="*/ 507206 w 626269"/>
              <a:gd name="connsiteY33" fmla="*/ 902494 h 931069"/>
              <a:gd name="connsiteX34" fmla="*/ 492919 w 626269"/>
              <a:gd name="connsiteY34" fmla="*/ 926306 h 931069"/>
              <a:gd name="connsiteX35" fmla="*/ 483394 w 626269"/>
              <a:gd name="connsiteY35" fmla="*/ 931069 h 931069"/>
              <a:gd name="connsiteX36" fmla="*/ 471488 w 626269"/>
              <a:gd name="connsiteY36" fmla="*/ 931069 h 931069"/>
              <a:gd name="connsiteX37" fmla="*/ 457200 w 626269"/>
              <a:gd name="connsiteY37" fmla="*/ 926306 h 931069"/>
              <a:gd name="connsiteX38" fmla="*/ 426244 w 626269"/>
              <a:gd name="connsiteY38" fmla="*/ 907256 h 931069"/>
              <a:gd name="connsiteX39" fmla="*/ 359569 w 626269"/>
              <a:gd name="connsiteY39" fmla="*/ 859631 h 931069"/>
              <a:gd name="connsiteX40" fmla="*/ 311944 w 626269"/>
              <a:gd name="connsiteY40" fmla="*/ 814388 h 931069"/>
              <a:gd name="connsiteX41" fmla="*/ 269081 w 626269"/>
              <a:gd name="connsiteY41" fmla="*/ 764381 h 931069"/>
              <a:gd name="connsiteX42" fmla="*/ 228600 w 626269"/>
              <a:gd name="connsiteY42" fmla="*/ 707231 h 931069"/>
              <a:gd name="connsiteX43" fmla="*/ 211931 w 626269"/>
              <a:gd name="connsiteY43" fmla="*/ 678656 h 931069"/>
              <a:gd name="connsiteX44" fmla="*/ 176213 w 626269"/>
              <a:gd name="connsiteY44" fmla="*/ 573881 h 931069"/>
              <a:gd name="connsiteX45" fmla="*/ 100013 w 626269"/>
              <a:gd name="connsiteY45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19113 w 626269"/>
              <a:gd name="connsiteY24" fmla="*/ 564356 h 931069"/>
              <a:gd name="connsiteX25" fmla="*/ 509588 w 626269"/>
              <a:gd name="connsiteY25" fmla="*/ 600075 h 931069"/>
              <a:gd name="connsiteX26" fmla="*/ 504825 w 626269"/>
              <a:gd name="connsiteY26" fmla="*/ 635794 h 931069"/>
              <a:gd name="connsiteX27" fmla="*/ 509588 w 626269"/>
              <a:gd name="connsiteY27" fmla="*/ 676275 h 931069"/>
              <a:gd name="connsiteX28" fmla="*/ 516731 w 626269"/>
              <a:gd name="connsiteY28" fmla="*/ 719138 h 931069"/>
              <a:gd name="connsiteX29" fmla="*/ 523875 w 626269"/>
              <a:gd name="connsiteY29" fmla="*/ 776288 h 931069"/>
              <a:gd name="connsiteX30" fmla="*/ 526256 w 626269"/>
              <a:gd name="connsiteY30" fmla="*/ 831056 h 931069"/>
              <a:gd name="connsiteX31" fmla="*/ 521494 w 626269"/>
              <a:gd name="connsiteY31" fmla="*/ 862013 h 931069"/>
              <a:gd name="connsiteX32" fmla="*/ 507206 w 626269"/>
              <a:gd name="connsiteY32" fmla="*/ 902494 h 931069"/>
              <a:gd name="connsiteX33" fmla="*/ 492919 w 626269"/>
              <a:gd name="connsiteY33" fmla="*/ 926306 h 931069"/>
              <a:gd name="connsiteX34" fmla="*/ 483394 w 626269"/>
              <a:gd name="connsiteY34" fmla="*/ 931069 h 931069"/>
              <a:gd name="connsiteX35" fmla="*/ 471488 w 626269"/>
              <a:gd name="connsiteY35" fmla="*/ 931069 h 931069"/>
              <a:gd name="connsiteX36" fmla="*/ 457200 w 626269"/>
              <a:gd name="connsiteY36" fmla="*/ 926306 h 931069"/>
              <a:gd name="connsiteX37" fmla="*/ 426244 w 626269"/>
              <a:gd name="connsiteY37" fmla="*/ 907256 h 931069"/>
              <a:gd name="connsiteX38" fmla="*/ 359569 w 626269"/>
              <a:gd name="connsiteY38" fmla="*/ 859631 h 931069"/>
              <a:gd name="connsiteX39" fmla="*/ 311944 w 626269"/>
              <a:gd name="connsiteY39" fmla="*/ 814388 h 931069"/>
              <a:gd name="connsiteX40" fmla="*/ 269081 w 626269"/>
              <a:gd name="connsiteY40" fmla="*/ 764381 h 931069"/>
              <a:gd name="connsiteX41" fmla="*/ 228600 w 626269"/>
              <a:gd name="connsiteY41" fmla="*/ 707231 h 931069"/>
              <a:gd name="connsiteX42" fmla="*/ 211931 w 626269"/>
              <a:gd name="connsiteY42" fmla="*/ 678656 h 931069"/>
              <a:gd name="connsiteX43" fmla="*/ 176213 w 626269"/>
              <a:gd name="connsiteY43" fmla="*/ 573881 h 931069"/>
              <a:gd name="connsiteX44" fmla="*/ 100013 w 626269"/>
              <a:gd name="connsiteY44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09588 w 626269"/>
              <a:gd name="connsiteY24" fmla="*/ 600075 h 931069"/>
              <a:gd name="connsiteX25" fmla="*/ 504825 w 626269"/>
              <a:gd name="connsiteY25" fmla="*/ 635794 h 931069"/>
              <a:gd name="connsiteX26" fmla="*/ 509588 w 626269"/>
              <a:gd name="connsiteY26" fmla="*/ 676275 h 931069"/>
              <a:gd name="connsiteX27" fmla="*/ 516731 w 626269"/>
              <a:gd name="connsiteY27" fmla="*/ 719138 h 931069"/>
              <a:gd name="connsiteX28" fmla="*/ 523875 w 626269"/>
              <a:gd name="connsiteY28" fmla="*/ 776288 h 931069"/>
              <a:gd name="connsiteX29" fmla="*/ 526256 w 626269"/>
              <a:gd name="connsiteY29" fmla="*/ 831056 h 931069"/>
              <a:gd name="connsiteX30" fmla="*/ 521494 w 626269"/>
              <a:gd name="connsiteY30" fmla="*/ 862013 h 931069"/>
              <a:gd name="connsiteX31" fmla="*/ 507206 w 626269"/>
              <a:gd name="connsiteY31" fmla="*/ 902494 h 931069"/>
              <a:gd name="connsiteX32" fmla="*/ 492919 w 626269"/>
              <a:gd name="connsiteY32" fmla="*/ 926306 h 931069"/>
              <a:gd name="connsiteX33" fmla="*/ 483394 w 626269"/>
              <a:gd name="connsiteY33" fmla="*/ 931069 h 931069"/>
              <a:gd name="connsiteX34" fmla="*/ 471488 w 626269"/>
              <a:gd name="connsiteY34" fmla="*/ 931069 h 931069"/>
              <a:gd name="connsiteX35" fmla="*/ 457200 w 626269"/>
              <a:gd name="connsiteY35" fmla="*/ 926306 h 931069"/>
              <a:gd name="connsiteX36" fmla="*/ 426244 w 626269"/>
              <a:gd name="connsiteY36" fmla="*/ 907256 h 931069"/>
              <a:gd name="connsiteX37" fmla="*/ 359569 w 626269"/>
              <a:gd name="connsiteY37" fmla="*/ 859631 h 931069"/>
              <a:gd name="connsiteX38" fmla="*/ 311944 w 626269"/>
              <a:gd name="connsiteY38" fmla="*/ 814388 h 931069"/>
              <a:gd name="connsiteX39" fmla="*/ 269081 w 626269"/>
              <a:gd name="connsiteY39" fmla="*/ 764381 h 931069"/>
              <a:gd name="connsiteX40" fmla="*/ 228600 w 626269"/>
              <a:gd name="connsiteY40" fmla="*/ 707231 h 931069"/>
              <a:gd name="connsiteX41" fmla="*/ 211931 w 626269"/>
              <a:gd name="connsiteY41" fmla="*/ 678656 h 931069"/>
              <a:gd name="connsiteX42" fmla="*/ 176213 w 626269"/>
              <a:gd name="connsiteY42" fmla="*/ 573881 h 931069"/>
              <a:gd name="connsiteX43" fmla="*/ 100013 w 626269"/>
              <a:gd name="connsiteY43" fmla="*/ 342900 h 931069"/>
              <a:gd name="connsiteX0" fmla="*/ 100013 w 611981"/>
              <a:gd name="connsiteY0" fmla="*/ 342900 h 931069"/>
              <a:gd name="connsiteX1" fmla="*/ 50006 w 611981"/>
              <a:gd name="connsiteY1" fmla="*/ 192881 h 931069"/>
              <a:gd name="connsiteX2" fmla="*/ 16669 w 611981"/>
              <a:gd name="connsiteY2" fmla="*/ 92869 h 931069"/>
              <a:gd name="connsiteX3" fmla="*/ 0 w 611981"/>
              <a:gd name="connsiteY3" fmla="*/ 28575 h 931069"/>
              <a:gd name="connsiteX4" fmla="*/ 0 w 611981"/>
              <a:gd name="connsiteY4" fmla="*/ 14288 h 931069"/>
              <a:gd name="connsiteX5" fmla="*/ 4763 w 611981"/>
              <a:gd name="connsiteY5" fmla="*/ 2381 h 931069"/>
              <a:gd name="connsiteX6" fmla="*/ 9525 w 611981"/>
              <a:gd name="connsiteY6" fmla="*/ 0 h 931069"/>
              <a:gd name="connsiteX7" fmla="*/ 23813 w 611981"/>
              <a:gd name="connsiteY7" fmla="*/ 0 h 931069"/>
              <a:gd name="connsiteX8" fmla="*/ 40481 w 611981"/>
              <a:gd name="connsiteY8" fmla="*/ 4763 h 931069"/>
              <a:gd name="connsiteX9" fmla="*/ 69056 w 611981"/>
              <a:gd name="connsiteY9" fmla="*/ 23813 h 931069"/>
              <a:gd name="connsiteX10" fmla="*/ 78581 w 611981"/>
              <a:gd name="connsiteY10" fmla="*/ 33338 h 931069"/>
              <a:gd name="connsiteX11" fmla="*/ 114300 w 611981"/>
              <a:gd name="connsiteY11" fmla="*/ 80963 h 931069"/>
              <a:gd name="connsiteX12" fmla="*/ 202406 w 611981"/>
              <a:gd name="connsiteY12" fmla="*/ 190500 h 931069"/>
              <a:gd name="connsiteX13" fmla="*/ 278606 w 611981"/>
              <a:gd name="connsiteY13" fmla="*/ 285750 h 931069"/>
              <a:gd name="connsiteX14" fmla="*/ 347663 w 611981"/>
              <a:gd name="connsiteY14" fmla="*/ 369094 h 931069"/>
              <a:gd name="connsiteX15" fmla="*/ 390525 w 611981"/>
              <a:gd name="connsiteY15" fmla="*/ 411956 h 931069"/>
              <a:gd name="connsiteX16" fmla="*/ 407194 w 611981"/>
              <a:gd name="connsiteY16" fmla="*/ 426244 h 931069"/>
              <a:gd name="connsiteX17" fmla="*/ 423863 w 611981"/>
              <a:gd name="connsiteY17" fmla="*/ 433388 h 931069"/>
              <a:gd name="connsiteX18" fmla="*/ 433388 w 611981"/>
              <a:gd name="connsiteY18" fmla="*/ 435769 h 931069"/>
              <a:gd name="connsiteX19" fmla="*/ 452438 w 611981"/>
              <a:gd name="connsiteY19" fmla="*/ 426244 h 931069"/>
              <a:gd name="connsiteX20" fmla="*/ 519113 w 611981"/>
              <a:gd name="connsiteY20" fmla="*/ 390525 h 931069"/>
              <a:gd name="connsiteX21" fmla="*/ 573881 w 611981"/>
              <a:gd name="connsiteY21" fmla="*/ 359569 h 931069"/>
              <a:gd name="connsiteX22" fmla="*/ 611981 w 611981"/>
              <a:gd name="connsiteY22" fmla="*/ 340519 h 931069"/>
              <a:gd name="connsiteX23" fmla="*/ 509588 w 611981"/>
              <a:gd name="connsiteY23" fmla="*/ 600075 h 931069"/>
              <a:gd name="connsiteX24" fmla="*/ 504825 w 611981"/>
              <a:gd name="connsiteY24" fmla="*/ 635794 h 931069"/>
              <a:gd name="connsiteX25" fmla="*/ 509588 w 611981"/>
              <a:gd name="connsiteY25" fmla="*/ 676275 h 931069"/>
              <a:gd name="connsiteX26" fmla="*/ 516731 w 611981"/>
              <a:gd name="connsiteY26" fmla="*/ 719138 h 931069"/>
              <a:gd name="connsiteX27" fmla="*/ 523875 w 611981"/>
              <a:gd name="connsiteY27" fmla="*/ 776288 h 931069"/>
              <a:gd name="connsiteX28" fmla="*/ 526256 w 611981"/>
              <a:gd name="connsiteY28" fmla="*/ 831056 h 931069"/>
              <a:gd name="connsiteX29" fmla="*/ 521494 w 611981"/>
              <a:gd name="connsiteY29" fmla="*/ 862013 h 931069"/>
              <a:gd name="connsiteX30" fmla="*/ 507206 w 611981"/>
              <a:gd name="connsiteY30" fmla="*/ 902494 h 931069"/>
              <a:gd name="connsiteX31" fmla="*/ 492919 w 611981"/>
              <a:gd name="connsiteY31" fmla="*/ 926306 h 931069"/>
              <a:gd name="connsiteX32" fmla="*/ 483394 w 611981"/>
              <a:gd name="connsiteY32" fmla="*/ 931069 h 931069"/>
              <a:gd name="connsiteX33" fmla="*/ 471488 w 611981"/>
              <a:gd name="connsiteY33" fmla="*/ 931069 h 931069"/>
              <a:gd name="connsiteX34" fmla="*/ 457200 w 611981"/>
              <a:gd name="connsiteY34" fmla="*/ 926306 h 931069"/>
              <a:gd name="connsiteX35" fmla="*/ 426244 w 611981"/>
              <a:gd name="connsiteY35" fmla="*/ 907256 h 931069"/>
              <a:gd name="connsiteX36" fmla="*/ 359569 w 611981"/>
              <a:gd name="connsiteY36" fmla="*/ 859631 h 931069"/>
              <a:gd name="connsiteX37" fmla="*/ 311944 w 611981"/>
              <a:gd name="connsiteY37" fmla="*/ 814388 h 931069"/>
              <a:gd name="connsiteX38" fmla="*/ 269081 w 611981"/>
              <a:gd name="connsiteY38" fmla="*/ 764381 h 931069"/>
              <a:gd name="connsiteX39" fmla="*/ 228600 w 611981"/>
              <a:gd name="connsiteY39" fmla="*/ 707231 h 931069"/>
              <a:gd name="connsiteX40" fmla="*/ 211931 w 611981"/>
              <a:gd name="connsiteY40" fmla="*/ 678656 h 931069"/>
              <a:gd name="connsiteX41" fmla="*/ 176213 w 611981"/>
              <a:gd name="connsiteY41" fmla="*/ 573881 h 931069"/>
              <a:gd name="connsiteX42" fmla="*/ 100013 w 611981"/>
              <a:gd name="connsiteY42" fmla="*/ 342900 h 931069"/>
              <a:gd name="connsiteX0" fmla="*/ 100013 w 573881"/>
              <a:gd name="connsiteY0" fmla="*/ 342900 h 931069"/>
              <a:gd name="connsiteX1" fmla="*/ 50006 w 573881"/>
              <a:gd name="connsiteY1" fmla="*/ 192881 h 931069"/>
              <a:gd name="connsiteX2" fmla="*/ 16669 w 573881"/>
              <a:gd name="connsiteY2" fmla="*/ 92869 h 931069"/>
              <a:gd name="connsiteX3" fmla="*/ 0 w 573881"/>
              <a:gd name="connsiteY3" fmla="*/ 28575 h 931069"/>
              <a:gd name="connsiteX4" fmla="*/ 0 w 573881"/>
              <a:gd name="connsiteY4" fmla="*/ 14288 h 931069"/>
              <a:gd name="connsiteX5" fmla="*/ 4763 w 573881"/>
              <a:gd name="connsiteY5" fmla="*/ 2381 h 931069"/>
              <a:gd name="connsiteX6" fmla="*/ 9525 w 573881"/>
              <a:gd name="connsiteY6" fmla="*/ 0 h 931069"/>
              <a:gd name="connsiteX7" fmla="*/ 23813 w 573881"/>
              <a:gd name="connsiteY7" fmla="*/ 0 h 931069"/>
              <a:gd name="connsiteX8" fmla="*/ 40481 w 573881"/>
              <a:gd name="connsiteY8" fmla="*/ 4763 h 931069"/>
              <a:gd name="connsiteX9" fmla="*/ 69056 w 573881"/>
              <a:gd name="connsiteY9" fmla="*/ 23813 h 931069"/>
              <a:gd name="connsiteX10" fmla="*/ 78581 w 573881"/>
              <a:gd name="connsiteY10" fmla="*/ 33338 h 931069"/>
              <a:gd name="connsiteX11" fmla="*/ 114300 w 573881"/>
              <a:gd name="connsiteY11" fmla="*/ 80963 h 931069"/>
              <a:gd name="connsiteX12" fmla="*/ 202406 w 573881"/>
              <a:gd name="connsiteY12" fmla="*/ 190500 h 931069"/>
              <a:gd name="connsiteX13" fmla="*/ 278606 w 573881"/>
              <a:gd name="connsiteY13" fmla="*/ 285750 h 931069"/>
              <a:gd name="connsiteX14" fmla="*/ 347663 w 573881"/>
              <a:gd name="connsiteY14" fmla="*/ 369094 h 931069"/>
              <a:gd name="connsiteX15" fmla="*/ 390525 w 573881"/>
              <a:gd name="connsiteY15" fmla="*/ 411956 h 931069"/>
              <a:gd name="connsiteX16" fmla="*/ 407194 w 573881"/>
              <a:gd name="connsiteY16" fmla="*/ 426244 h 931069"/>
              <a:gd name="connsiteX17" fmla="*/ 423863 w 573881"/>
              <a:gd name="connsiteY17" fmla="*/ 433388 h 931069"/>
              <a:gd name="connsiteX18" fmla="*/ 433388 w 573881"/>
              <a:gd name="connsiteY18" fmla="*/ 435769 h 931069"/>
              <a:gd name="connsiteX19" fmla="*/ 452438 w 573881"/>
              <a:gd name="connsiteY19" fmla="*/ 426244 h 931069"/>
              <a:gd name="connsiteX20" fmla="*/ 519113 w 573881"/>
              <a:gd name="connsiteY20" fmla="*/ 390525 h 931069"/>
              <a:gd name="connsiteX21" fmla="*/ 573881 w 573881"/>
              <a:gd name="connsiteY21" fmla="*/ 359569 h 931069"/>
              <a:gd name="connsiteX22" fmla="*/ 509588 w 573881"/>
              <a:gd name="connsiteY22" fmla="*/ 600075 h 931069"/>
              <a:gd name="connsiteX23" fmla="*/ 504825 w 573881"/>
              <a:gd name="connsiteY23" fmla="*/ 635794 h 931069"/>
              <a:gd name="connsiteX24" fmla="*/ 509588 w 573881"/>
              <a:gd name="connsiteY24" fmla="*/ 676275 h 931069"/>
              <a:gd name="connsiteX25" fmla="*/ 516731 w 573881"/>
              <a:gd name="connsiteY25" fmla="*/ 719138 h 931069"/>
              <a:gd name="connsiteX26" fmla="*/ 523875 w 573881"/>
              <a:gd name="connsiteY26" fmla="*/ 776288 h 931069"/>
              <a:gd name="connsiteX27" fmla="*/ 526256 w 573881"/>
              <a:gd name="connsiteY27" fmla="*/ 831056 h 931069"/>
              <a:gd name="connsiteX28" fmla="*/ 521494 w 573881"/>
              <a:gd name="connsiteY28" fmla="*/ 862013 h 931069"/>
              <a:gd name="connsiteX29" fmla="*/ 507206 w 573881"/>
              <a:gd name="connsiteY29" fmla="*/ 902494 h 931069"/>
              <a:gd name="connsiteX30" fmla="*/ 492919 w 573881"/>
              <a:gd name="connsiteY30" fmla="*/ 926306 h 931069"/>
              <a:gd name="connsiteX31" fmla="*/ 483394 w 573881"/>
              <a:gd name="connsiteY31" fmla="*/ 931069 h 931069"/>
              <a:gd name="connsiteX32" fmla="*/ 471488 w 573881"/>
              <a:gd name="connsiteY32" fmla="*/ 931069 h 931069"/>
              <a:gd name="connsiteX33" fmla="*/ 457200 w 573881"/>
              <a:gd name="connsiteY33" fmla="*/ 926306 h 931069"/>
              <a:gd name="connsiteX34" fmla="*/ 426244 w 573881"/>
              <a:gd name="connsiteY34" fmla="*/ 907256 h 931069"/>
              <a:gd name="connsiteX35" fmla="*/ 359569 w 573881"/>
              <a:gd name="connsiteY35" fmla="*/ 859631 h 931069"/>
              <a:gd name="connsiteX36" fmla="*/ 311944 w 573881"/>
              <a:gd name="connsiteY36" fmla="*/ 814388 h 931069"/>
              <a:gd name="connsiteX37" fmla="*/ 269081 w 573881"/>
              <a:gd name="connsiteY37" fmla="*/ 764381 h 931069"/>
              <a:gd name="connsiteX38" fmla="*/ 228600 w 573881"/>
              <a:gd name="connsiteY38" fmla="*/ 707231 h 931069"/>
              <a:gd name="connsiteX39" fmla="*/ 211931 w 573881"/>
              <a:gd name="connsiteY39" fmla="*/ 678656 h 931069"/>
              <a:gd name="connsiteX40" fmla="*/ 176213 w 573881"/>
              <a:gd name="connsiteY40" fmla="*/ 573881 h 931069"/>
              <a:gd name="connsiteX41" fmla="*/ 100013 w 573881"/>
              <a:gd name="connsiteY41" fmla="*/ 342900 h 931069"/>
              <a:gd name="connsiteX0" fmla="*/ 100013 w 526256"/>
              <a:gd name="connsiteY0" fmla="*/ 342900 h 931069"/>
              <a:gd name="connsiteX1" fmla="*/ 50006 w 526256"/>
              <a:gd name="connsiteY1" fmla="*/ 192881 h 931069"/>
              <a:gd name="connsiteX2" fmla="*/ 16669 w 526256"/>
              <a:gd name="connsiteY2" fmla="*/ 92869 h 931069"/>
              <a:gd name="connsiteX3" fmla="*/ 0 w 526256"/>
              <a:gd name="connsiteY3" fmla="*/ 28575 h 931069"/>
              <a:gd name="connsiteX4" fmla="*/ 0 w 526256"/>
              <a:gd name="connsiteY4" fmla="*/ 14288 h 931069"/>
              <a:gd name="connsiteX5" fmla="*/ 4763 w 526256"/>
              <a:gd name="connsiteY5" fmla="*/ 2381 h 931069"/>
              <a:gd name="connsiteX6" fmla="*/ 9525 w 526256"/>
              <a:gd name="connsiteY6" fmla="*/ 0 h 931069"/>
              <a:gd name="connsiteX7" fmla="*/ 23813 w 526256"/>
              <a:gd name="connsiteY7" fmla="*/ 0 h 931069"/>
              <a:gd name="connsiteX8" fmla="*/ 40481 w 526256"/>
              <a:gd name="connsiteY8" fmla="*/ 4763 h 931069"/>
              <a:gd name="connsiteX9" fmla="*/ 69056 w 526256"/>
              <a:gd name="connsiteY9" fmla="*/ 23813 h 931069"/>
              <a:gd name="connsiteX10" fmla="*/ 78581 w 526256"/>
              <a:gd name="connsiteY10" fmla="*/ 33338 h 931069"/>
              <a:gd name="connsiteX11" fmla="*/ 114300 w 526256"/>
              <a:gd name="connsiteY11" fmla="*/ 80963 h 931069"/>
              <a:gd name="connsiteX12" fmla="*/ 202406 w 526256"/>
              <a:gd name="connsiteY12" fmla="*/ 190500 h 931069"/>
              <a:gd name="connsiteX13" fmla="*/ 278606 w 526256"/>
              <a:gd name="connsiteY13" fmla="*/ 285750 h 931069"/>
              <a:gd name="connsiteX14" fmla="*/ 347663 w 526256"/>
              <a:gd name="connsiteY14" fmla="*/ 369094 h 931069"/>
              <a:gd name="connsiteX15" fmla="*/ 390525 w 526256"/>
              <a:gd name="connsiteY15" fmla="*/ 411956 h 931069"/>
              <a:gd name="connsiteX16" fmla="*/ 407194 w 526256"/>
              <a:gd name="connsiteY16" fmla="*/ 426244 h 931069"/>
              <a:gd name="connsiteX17" fmla="*/ 423863 w 526256"/>
              <a:gd name="connsiteY17" fmla="*/ 433388 h 931069"/>
              <a:gd name="connsiteX18" fmla="*/ 433388 w 526256"/>
              <a:gd name="connsiteY18" fmla="*/ 435769 h 931069"/>
              <a:gd name="connsiteX19" fmla="*/ 452438 w 526256"/>
              <a:gd name="connsiteY19" fmla="*/ 426244 h 931069"/>
              <a:gd name="connsiteX20" fmla="*/ 519113 w 526256"/>
              <a:gd name="connsiteY20" fmla="*/ 390525 h 931069"/>
              <a:gd name="connsiteX21" fmla="*/ 509588 w 526256"/>
              <a:gd name="connsiteY21" fmla="*/ 600075 h 931069"/>
              <a:gd name="connsiteX22" fmla="*/ 504825 w 526256"/>
              <a:gd name="connsiteY22" fmla="*/ 635794 h 931069"/>
              <a:gd name="connsiteX23" fmla="*/ 509588 w 526256"/>
              <a:gd name="connsiteY23" fmla="*/ 676275 h 931069"/>
              <a:gd name="connsiteX24" fmla="*/ 516731 w 526256"/>
              <a:gd name="connsiteY24" fmla="*/ 719138 h 931069"/>
              <a:gd name="connsiteX25" fmla="*/ 523875 w 526256"/>
              <a:gd name="connsiteY25" fmla="*/ 776288 h 931069"/>
              <a:gd name="connsiteX26" fmla="*/ 526256 w 526256"/>
              <a:gd name="connsiteY26" fmla="*/ 831056 h 931069"/>
              <a:gd name="connsiteX27" fmla="*/ 521494 w 526256"/>
              <a:gd name="connsiteY27" fmla="*/ 862013 h 931069"/>
              <a:gd name="connsiteX28" fmla="*/ 507206 w 526256"/>
              <a:gd name="connsiteY28" fmla="*/ 902494 h 931069"/>
              <a:gd name="connsiteX29" fmla="*/ 492919 w 526256"/>
              <a:gd name="connsiteY29" fmla="*/ 926306 h 931069"/>
              <a:gd name="connsiteX30" fmla="*/ 483394 w 526256"/>
              <a:gd name="connsiteY30" fmla="*/ 931069 h 931069"/>
              <a:gd name="connsiteX31" fmla="*/ 471488 w 526256"/>
              <a:gd name="connsiteY31" fmla="*/ 931069 h 931069"/>
              <a:gd name="connsiteX32" fmla="*/ 457200 w 526256"/>
              <a:gd name="connsiteY32" fmla="*/ 926306 h 931069"/>
              <a:gd name="connsiteX33" fmla="*/ 426244 w 526256"/>
              <a:gd name="connsiteY33" fmla="*/ 907256 h 931069"/>
              <a:gd name="connsiteX34" fmla="*/ 359569 w 526256"/>
              <a:gd name="connsiteY34" fmla="*/ 859631 h 931069"/>
              <a:gd name="connsiteX35" fmla="*/ 311944 w 526256"/>
              <a:gd name="connsiteY35" fmla="*/ 814388 h 931069"/>
              <a:gd name="connsiteX36" fmla="*/ 269081 w 526256"/>
              <a:gd name="connsiteY36" fmla="*/ 764381 h 931069"/>
              <a:gd name="connsiteX37" fmla="*/ 228600 w 526256"/>
              <a:gd name="connsiteY37" fmla="*/ 707231 h 931069"/>
              <a:gd name="connsiteX38" fmla="*/ 211931 w 526256"/>
              <a:gd name="connsiteY38" fmla="*/ 678656 h 931069"/>
              <a:gd name="connsiteX39" fmla="*/ 176213 w 526256"/>
              <a:gd name="connsiteY39" fmla="*/ 573881 h 931069"/>
              <a:gd name="connsiteX40" fmla="*/ 100013 w 526256"/>
              <a:gd name="connsiteY40" fmla="*/ 342900 h 931069"/>
              <a:gd name="connsiteX0" fmla="*/ 100013 w 526256"/>
              <a:gd name="connsiteY0" fmla="*/ 342900 h 931069"/>
              <a:gd name="connsiteX1" fmla="*/ 50006 w 526256"/>
              <a:gd name="connsiteY1" fmla="*/ 192881 h 931069"/>
              <a:gd name="connsiteX2" fmla="*/ 16669 w 526256"/>
              <a:gd name="connsiteY2" fmla="*/ 92869 h 931069"/>
              <a:gd name="connsiteX3" fmla="*/ 0 w 526256"/>
              <a:gd name="connsiteY3" fmla="*/ 28575 h 931069"/>
              <a:gd name="connsiteX4" fmla="*/ 0 w 526256"/>
              <a:gd name="connsiteY4" fmla="*/ 14288 h 931069"/>
              <a:gd name="connsiteX5" fmla="*/ 4763 w 526256"/>
              <a:gd name="connsiteY5" fmla="*/ 2381 h 931069"/>
              <a:gd name="connsiteX6" fmla="*/ 9525 w 526256"/>
              <a:gd name="connsiteY6" fmla="*/ 0 h 931069"/>
              <a:gd name="connsiteX7" fmla="*/ 23813 w 526256"/>
              <a:gd name="connsiteY7" fmla="*/ 0 h 931069"/>
              <a:gd name="connsiteX8" fmla="*/ 40481 w 526256"/>
              <a:gd name="connsiteY8" fmla="*/ 4763 h 931069"/>
              <a:gd name="connsiteX9" fmla="*/ 69056 w 526256"/>
              <a:gd name="connsiteY9" fmla="*/ 23813 h 931069"/>
              <a:gd name="connsiteX10" fmla="*/ 78581 w 526256"/>
              <a:gd name="connsiteY10" fmla="*/ 33338 h 931069"/>
              <a:gd name="connsiteX11" fmla="*/ 114300 w 526256"/>
              <a:gd name="connsiteY11" fmla="*/ 80963 h 931069"/>
              <a:gd name="connsiteX12" fmla="*/ 202406 w 526256"/>
              <a:gd name="connsiteY12" fmla="*/ 190500 h 931069"/>
              <a:gd name="connsiteX13" fmla="*/ 278606 w 526256"/>
              <a:gd name="connsiteY13" fmla="*/ 285750 h 931069"/>
              <a:gd name="connsiteX14" fmla="*/ 347663 w 526256"/>
              <a:gd name="connsiteY14" fmla="*/ 369094 h 931069"/>
              <a:gd name="connsiteX15" fmla="*/ 390525 w 526256"/>
              <a:gd name="connsiteY15" fmla="*/ 411956 h 931069"/>
              <a:gd name="connsiteX16" fmla="*/ 407194 w 526256"/>
              <a:gd name="connsiteY16" fmla="*/ 426244 h 931069"/>
              <a:gd name="connsiteX17" fmla="*/ 423863 w 526256"/>
              <a:gd name="connsiteY17" fmla="*/ 433388 h 931069"/>
              <a:gd name="connsiteX18" fmla="*/ 433388 w 526256"/>
              <a:gd name="connsiteY18" fmla="*/ 435769 h 931069"/>
              <a:gd name="connsiteX19" fmla="*/ 452438 w 526256"/>
              <a:gd name="connsiteY19" fmla="*/ 426244 h 931069"/>
              <a:gd name="connsiteX20" fmla="*/ 509588 w 526256"/>
              <a:gd name="connsiteY20" fmla="*/ 600075 h 931069"/>
              <a:gd name="connsiteX21" fmla="*/ 504825 w 526256"/>
              <a:gd name="connsiteY21" fmla="*/ 635794 h 931069"/>
              <a:gd name="connsiteX22" fmla="*/ 509588 w 526256"/>
              <a:gd name="connsiteY22" fmla="*/ 676275 h 931069"/>
              <a:gd name="connsiteX23" fmla="*/ 516731 w 526256"/>
              <a:gd name="connsiteY23" fmla="*/ 719138 h 931069"/>
              <a:gd name="connsiteX24" fmla="*/ 523875 w 526256"/>
              <a:gd name="connsiteY24" fmla="*/ 776288 h 931069"/>
              <a:gd name="connsiteX25" fmla="*/ 526256 w 526256"/>
              <a:gd name="connsiteY25" fmla="*/ 831056 h 931069"/>
              <a:gd name="connsiteX26" fmla="*/ 521494 w 526256"/>
              <a:gd name="connsiteY26" fmla="*/ 862013 h 931069"/>
              <a:gd name="connsiteX27" fmla="*/ 507206 w 526256"/>
              <a:gd name="connsiteY27" fmla="*/ 902494 h 931069"/>
              <a:gd name="connsiteX28" fmla="*/ 492919 w 526256"/>
              <a:gd name="connsiteY28" fmla="*/ 926306 h 931069"/>
              <a:gd name="connsiteX29" fmla="*/ 483394 w 526256"/>
              <a:gd name="connsiteY29" fmla="*/ 931069 h 931069"/>
              <a:gd name="connsiteX30" fmla="*/ 471488 w 526256"/>
              <a:gd name="connsiteY30" fmla="*/ 931069 h 931069"/>
              <a:gd name="connsiteX31" fmla="*/ 457200 w 526256"/>
              <a:gd name="connsiteY31" fmla="*/ 926306 h 931069"/>
              <a:gd name="connsiteX32" fmla="*/ 426244 w 526256"/>
              <a:gd name="connsiteY32" fmla="*/ 907256 h 931069"/>
              <a:gd name="connsiteX33" fmla="*/ 359569 w 526256"/>
              <a:gd name="connsiteY33" fmla="*/ 859631 h 931069"/>
              <a:gd name="connsiteX34" fmla="*/ 311944 w 526256"/>
              <a:gd name="connsiteY34" fmla="*/ 814388 h 931069"/>
              <a:gd name="connsiteX35" fmla="*/ 269081 w 526256"/>
              <a:gd name="connsiteY35" fmla="*/ 764381 h 931069"/>
              <a:gd name="connsiteX36" fmla="*/ 228600 w 526256"/>
              <a:gd name="connsiteY36" fmla="*/ 707231 h 931069"/>
              <a:gd name="connsiteX37" fmla="*/ 211931 w 526256"/>
              <a:gd name="connsiteY37" fmla="*/ 678656 h 931069"/>
              <a:gd name="connsiteX38" fmla="*/ 176213 w 526256"/>
              <a:gd name="connsiteY38" fmla="*/ 573881 h 931069"/>
              <a:gd name="connsiteX39" fmla="*/ 100013 w 526256"/>
              <a:gd name="connsiteY39" fmla="*/ 342900 h 931069"/>
              <a:gd name="connsiteX0" fmla="*/ 100013 w 526256"/>
              <a:gd name="connsiteY0" fmla="*/ 342900 h 931069"/>
              <a:gd name="connsiteX1" fmla="*/ 50006 w 526256"/>
              <a:gd name="connsiteY1" fmla="*/ 192881 h 931069"/>
              <a:gd name="connsiteX2" fmla="*/ 16669 w 526256"/>
              <a:gd name="connsiteY2" fmla="*/ 92869 h 931069"/>
              <a:gd name="connsiteX3" fmla="*/ 0 w 526256"/>
              <a:gd name="connsiteY3" fmla="*/ 28575 h 931069"/>
              <a:gd name="connsiteX4" fmla="*/ 0 w 526256"/>
              <a:gd name="connsiteY4" fmla="*/ 14288 h 931069"/>
              <a:gd name="connsiteX5" fmla="*/ 4763 w 526256"/>
              <a:gd name="connsiteY5" fmla="*/ 2381 h 931069"/>
              <a:gd name="connsiteX6" fmla="*/ 9525 w 526256"/>
              <a:gd name="connsiteY6" fmla="*/ 0 h 931069"/>
              <a:gd name="connsiteX7" fmla="*/ 23813 w 526256"/>
              <a:gd name="connsiteY7" fmla="*/ 0 h 931069"/>
              <a:gd name="connsiteX8" fmla="*/ 40481 w 526256"/>
              <a:gd name="connsiteY8" fmla="*/ 4763 h 931069"/>
              <a:gd name="connsiteX9" fmla="*/ 69056 w 526256"/>
              <a:gd name="connsiteY9" fmla="*/ 23813 h 931069"/>
              <a:gd name="connsiteX10" fmla="*/ 78581 w 526256"/>
              <a:gd name="connsiteY10" fmla="*/ 33338 h 931069"/>
              <a:gd name="connsiteX11" fmla="*/ 114300 w 526256"/>
              <a:gd name="connsiteY11" fmla="*/ 80963 h 931069"/>
              <a:gd name="connsiteX12" fmla="*/ 202406 w 526256"/>
              <a:gd name="connsiteY12" fmla="*/ 190500 h 931069"/>
              <a:gd name="connsiteX13" fmla="*/ 278606 w 526256"/>
              <a:gd name="connsiteY13" fmla="*/ 285750 h 931069"/>
              <a:gd name="connsiteX14" fmla="*/ 347663 w 526256"/>
              <a:gd name="connsiteY14" fmla="*/ 369094 h 931069"/>
              <a:gd name="connsiteX15" fmla="*/ 390525 w 526256"/>
              <a:gd name="connsiteY15" fmla="*/ 411956 h 931069"/>
              <a:gd name="connsiteX16" fmla="*/ 407194 w 526256"/>
              <a:gd name="connsiteY16" fmla="*/ 426244 h 931069"/>
              <a:gd name="connsiteX17" fmla="*/ 423863 w 526256"/>
              <a:gd name="connsiteY17" fmla="*/ 433388 h 931069"/>
              <a:gd name="connsiteX18" fmla="*/ 433388 w 526256"/>
              <a:gd name="connsiteY18" fmla="*/ 435769 h 931069"/>
              <a:gd name="connsiteX19" fmla="*/ 509588 w 526256"/>
              <a:gd name="connsiteY19" fmla="*/ 600075 h 931069"/>
              <a:gd name="connsiteX20" fmla="*/ 504825 w 526256"/>
              <a:gd name="connsiteY20" fmla="*/ 635794 h 931069"/>
              <a:gd name="connsiteX21" fmla="*/ 509588 w 526256"/>
              <a:gd name="connsiteY21" fmla="*/ 676275 h 931069"/>
              <a:gd name="connsiteX22" fmla="*/ 516731 w 526256"/>
              <a:gd name="connsiteY22" fmla="*/ 719138 h 931069"/>
              <a:gd name="connsiteX23" fmla="*/ 523875 w 526256"/>
              <a:gd name="connsiteY23" fmla="*/ 776288 h 931069"/>
              <a:gd name="connsiteX24" fmla="*/ 526256 w 526256"/>
              <a:gd name="connsiteY24" fmla="*/ 831056 h 931069"/>
              <a:gd name="connsiteX25" fmla="*/ 521494 w 526256"/>
              <a:gd name="connsiteY25" fmla="*/ 862013 h 931069"/>
              <a:gd name="connsiteX26" fmla="*/ 507206 w 526256"/>
              <a:gd name="connsiteY26" fmla="*/ 902494 h 931069"/>
              <a:gd name="connsiteX27" fmla="*/ 492919 w 526256"/>
              <a:gd name="connsiteY27" fmla="*/ 926306 h 931069"/>
              <a:gd name="connsiteX28" fmla="*/ 483394 w 526256"/>
              <a:gd name="connsiteY28" fmla="*/ 931069 h 931069"/>
              <a:gd name="connsiteX29" fmla="*/ 471488 w 526256"/>
              <a:gd name="connsiteY29" fmla="*/ 931069 h 931069"/>
              <a:gd name="connsiteX30" fmla="*/ 457200 w 526256"/>
              <a:gd name="connsiteY30" fmla="*/ 926306 h 931069"/>
              <a:gd name="connsiteX31" fmla="*/ 426244 w 526256"/>
              <a:gd name="connsiteY31" fmla="*/ 907256 h 931069"/>
              <a:gd name="connsiteX32" fmla="*/ 359569 w 526256"/>
              <a:gd name="connsiteY32" fmla="*/ 859631 h 931069"/>
              <a:gd name="connsiteX33" fmla="*/ 311944 w 526256"/>
              <a:gd name="connsiteY33" fmla="*/ 814388 h 931069"/>
              <a:gd name="connsiteX34" fmla="*/ 269081 w 526256"/>
              <a:gd name="connsiteY34" fmla="*/ 764381 h 931069"/>
              <a:gd name="connsiteX35" fmla="*/ 228600 w 526256"/>
              <a:gd name="connsiteY35" fmla="*/ 707231 h 931069"/>
              <a:gd name="connsiteX36" fmla="*/ 211931 w 526256"/>
              <a:gd name="connsiteY36" fmla="*/ 678656 h 931069"/>
              <a:gd name="connsiteX37" fmla="*/ 176213 w 526256"/>
              <a:gd name="connsiteY37" fmla="*/ 573881 h 931069"/>
              <a:gd name="connsiteX38" fmla="*/ 100013 w 526256"/>
              <a:gd name="connsiteY38" fmla="*/ 342900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26256" h="931069">
                <a:moveTo>
                  <a:pt x="100013" y="342900"/>
                </a:moveTo>
                <a:lnTo>
                  <a:pt x="50006" y="192881"/>
                </a:lnTo>
                <a:lnTo>
                  <a:pt x="16669" y="92869"/>
                </a:lnTo>
                <a:lnTo>
                  <a:pt x="0" y="28575"/>
                </a:lnTo>
                <a:lnTo>
                  <a:pt x="0" y="14288"/>
                </a:lnTo>
                <a:lnTo>
                  <a:pt x="4763" y="2381"/>
                </a:lnTo>
                <a:lnTo>
                  <a:pt x="9525" y="0"/>
                </a:lnTo>
                <a:lnTo>
                  <a:pt x="23813" y="0"/>
                </a:lnTo>
                <a:lnTo>
                  <a:pt x="40481" y="4763"/>
                </a:lnTo>
                <a:lnTo>
                  <a:pt x="69056" y="23813"/>
                </a:lnTo>
                <a:lnTo>
                  <a:pt x="78581" y="33338"/>
                </a:lnTo>
                <a:lnTo>
                  <a:pt x="114300" y="80963"/>
                </a:lnTo>
                <a:lnTo>
                  <a:pt x="202406" y="190500"/>
                </a:lnTo>
                <a:lnTo>
                  <a:pt x="278606" y="285750"/>
                </a:lnTo>
                <a:lnTo>
                  <a:pt x="347663" y="369094"/>
                </a:lnTo>
                <a:lnTo>
                  <a:pt x="390525" y="411956"/>
                </a:lnTo>
                <a:lnTo>
                  <a:pt x="407194" y="426244"/>
                </a:lnTo>
                <a:lnTo>
                  <a:pt x="423863" y="433388"/>
                </a:lnTo>
                <a:lnTo>
                  <a:pt x="433388" y="435769"/>
                </a:lnTo>
                <a:lnTo>
                  <a:pt x="509588" y="600075"/>
                </a:lnTo>
                <a:lnTo>
                  <a:pt x="504825" y="635794"/>
                </a:lnTo>
                <a:lnTo>
                  <a:pt x="509588" y="676275"/>
                </a:lnTo>
                <a:lnTo>
                  <a:pt x="516731" y="719138"/>
                </a:lnTo>
                <a:lnTo>
                  <a:pt x="523875" y="776288"/>
                </a:lnTo>
                <a:lnTo>
                  <a:pt x="526256" y="831056"/>
                </a:lnTo>
                <a:lnTo>
                  <a:pt x="521494" y="862013"/>
                </a:lnTo>
                <a:lnTo>
                  <a:pt x="507206" y="902494"/>
                </a:lnTo>
                <a:lnTo>
                  <a:pt x="492919" y="926306"/>
                </a:lnTo>
                <a:lnTo>
                  <a:pt x="483394" y="931069"/>
                </a:lnTo>
                <a:lnTo>
                  <a:pt x="471488" y="931069"/>
                </a:lnTo>
                <a:lnTo>
                  <a:pt x="457200" y="926306"/>
                </a:lnTo>
                <a:lnTo>
                  <a:pt x="426244" y="907256"/>
                </a:lnTo>
                <a:lnTo>
                  <a:pt x="359569" y="859631"/>
                </a:lnTo>
                <a:lnTo>
                  <a:pt x="311944" y="814388"/>
                </a:lnTo>
                <a:lnTo>
                  <a:pt x="269081" y="764381"/>
                </a:lnTo>
                <a:lnTo>
                  <a:pt x="228600" y="707231"/>
                </a:lnTo>
                <a:lnTo>
                  <a:pt x="211931" y="678656"/>
                </a:lnTo>
                <a:lnTo>
                  <a:pt x="176213" y="573881"/>
                </a:lnTo>
                <a:lnTo>
                  <a:pt x="100013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ED1D2A13-66F2-4224-AFC4-4347B39F92A9}"/>
              </a:ext>
            </a:extLst>
          </p:cNvPr>
          <p:cNvSpPr/>
          <p:nvPr/>
        </p:nvSpPr>
        <p:spPr>
          <a:xfrm>
            <a:off x="4408488" y="3656013"/>
            <a:ext cx="447675" cy="1263650"/>
          </a:xfrm>
          <a:custGeom>
            <a:avLst/>
            <a:gdLst>
              <a:gd name="connsiteX0" fmla="*/ 326231 w 447675"/>
              <a:gd name="connsiteY0" fmla="*/ 321469 h 1264444"/>
              <a:gd name="connsiteX1" fmla="*/ 319087 w 447675"/>
              <a:gd name="connsiteY1" fmla="*/ 381000 h 1264444"/>
              <a:gd name="connsiteX2" fmla="*/ 307181 w 447675"/>
              <a:gd name="connsiteY2" fmla="*/ 447675 h 1264444"/>
              <a:gd name="connsiteX3" fmla="*/ 290512 w 447675"/>
              <a:gd name="connsiteY3" fmla="*/ 514350 h 1264444"/>
              <a:gd name="connsiteX4" fmla="*/ 250031 w 447675"/>
              <a:gd name="connsiteY4" fmla="*/ 626269 h 1264444"/>
              <a:gd name="connsiteX5" fmla="*/ 171450 w 447675"/>
              <a:gd name="connsiteY5" fmla="*/ 788194 h 1264444"/>
              <a:gd name="connsiteX6" fmla="*/ 47625 w 447675"/>
              <a:gd name="connsiteY6" fmla="*/ 985837 h 1264444"/>
              <a:gd name="connsiteX7" fmla="*/ 4762 w 447675"/>
              <a:gd name="connsiteY7" fmla="*/ 1042987 h 1264444"/>
              <a:gd name="connsiteX8" fmla="*/ 0 w 447675"/>
              <a:gd name="connsiteY8" fmla="*/ 1071562 h 1264444"/>
              <a:gd name="connsiteX9" fmla="*/ 4762 w 447675"/>
              <a:gd name="connsiteY9" fmla="*/ 1140619 h 1264444"/>
              <a:gd name="connsiteX10" fmla="*/ 19050 w 447675"/>
              <a:gd name="connsiteY10" fmla="*/ 1195387 h 1264444"/>
              <a:gd name="connsiteX11" fmla="*/ 30956 w 447675"/>
              <a:gd name="connsiteY11" fmla="*/ 1223962 h 1264444"/>
              <a:gd name="connsiteX12" fmla="*/ 45244 w 447675"/>
              <a:gd name="connsiteY12" fmla="*/ 1245394 h 1264444"/>
              <a:gd name="connsiteX13" fmla="*/ 57150 w 447675"/>
              <a:gd name="connsiteY13" fmla="*/ 1254919 h 1264444"/>
              <a:gd name="connsiteX14" fmla="*/ 85725 w 447675"/>
              <a:gd name="connsiteY14" fmla="*/ 1264444 h 1264444"/>
              <a:gd name="connsiteX15" fmla="*/ 119062 w 447675"/>
              <a:gd name="connsiteY15" fmla="*/ 1264444 h 1264444"/>
              <a:gd name="connsiteX16" fmla="*/ 169069 w 447675"/>
              <a:gd name="connsiteY16" fmla="*/ 1252537 h 1264444"/>
              <a:gd name="connsiteX17" fmla="*/ 211931 w 447675"/>
              <a:gd name="connsiteY17" fmla="*/ 1231106 h 1264444"/>
              <a:gd name="connsiteX18" fmla="*/ 230981 w 447675"/>
              <a:gd name="connsiteY18" fmla="*/ 1214437 h 1264444"/>
              <a:gd name="connsiteX19" fmla="*/ 269081 w 447675"/>
              <a:gd name="connsiteY19" fmla="*/ 1162050 h 1264444"/>
              <a:gd name="connsiteX20" fmla="*/ 323850 w 447675"/>
              <a:gd name="connsiteY20" fmla="*/ 1059656 h 1264444"/>
              <a:gd name="connsiteX21" fmla="*/ 359569 w 447675"/>
              <a:gd name="connsiteY21" fmla="*/ 978694 h 1264444"/>
              <a:gd name="connsiteX22" fmla="*/ 383381 w 447675"/>
              <a:gd name="connsiteY22" fmla="*/ 912019 h 1264444"/>
              <a:gd name="connsiteX23" fmla="*/ 407194 w 447675"/>
              <a:gd name="connsiteY23" fmla="*/ 823912 h 1264444"/>
              <a:gd name="connsiteX24" fmla="*/ 431006 w 447675"/>
              <a:gd name="connsiteY24" fmla="*/ 719137 h 1264444"/>
              <a:gd name="connsiteX25" fmla="*/ 440531 w 447675"/>
              <a:gd name="connsiteY25" fmla="*/ 645319 h 1264444"/>
              <a:gd name="connsiteX26" fmla="*/ 445294 w 447675"/>
              <a:gd name="connsiteY26" fmla="*/ 581025 h 1264444"/>
              <a:gd name="connsiteX27" fmla="*/ 447675 w 447675"/>
              <a:gd name="connsiteY27" fmla="*/ 488156 h 1264444"/>
              <a:gd name="connsiteX28" fmla="*/ 442912 w 447675"/>
              <a:gd name="connsiteY28" fmla="*/ 359569 h 1264444"/>
              <a:gd name="connsiteX29" fmla="*/ 431006 w 447675"/>
              <a:gd name="connsiteY29" fmla="*/ 240506 h 1264444"/>
              <a:gd name="connsiteX30" fmla="*/ 409575 w 447675"/>
              <a:gd name="connsiteY30" fmla="*/ 69056 h 1264444"/>
              <a:gd name="connsiteX31" fmla="*/ 400050 w 447675"/>
              <a:gd name="connsiteY31" fmla="*/ 40481 h 1264444"/>
              <a:gd name="connsiteX32" fmla="*/ 390525 w 447675"/>
              <a:gd name="connsiteY32" fmla="*/ 21431 h 1264444"/>
              <a:gd name="connsiteX33" fmla="*/ 373856 w 447675"/>
              <a:gd name="connsiteY33" fmla="*/ 7144 h 1264444"/>
              <a:gd name="connsiteX34" fmla="*/ 357187 w 447675"/>
              <a:gd name="connsiteY34" fmla="*/ 0 h 1264444"/>
              <a:gd name="connsiteX35" fmla="*/ 352425 w 447675"/>
              <a:gd name="connsiteY35" fmla="*/ 0 h 1264444"/>
              <a:gd name="connsiteX36" fmla="*/ 342900 w 447675"/>
              <a:gd name="connsiteY36" fmla="*/ 4762 h 1264444"/>
              <a:gd name="connsiteX37" fmla="*/ 338137 w 447675"/>
              <a:gd name="connsiteY37" fmla="*/ 21431 h 1264444"/>
              <a:gd name="connsiteX38" fmla="*/ 335756 w 447675"/>
              <a:gd name="connsiteY38" fmla="*/ 97631 h 1264444"/>
              <a:gd name="connsiteX39" fmla="*/ 330994 w 447675"/>
              <a:gd name="connsiteY39" fmla="*/ 271462 h 1264444"/>
              <a:gd name="connsiteX40" fmla="*/ 326231 w 447675"/>
              <a:gd name="connsiteY40" fmla="*/ 321469 h 126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47675" h="1264444">
                <a:moveTo>
                  <a:pt x="326231" y="321469"/>
                </a:moveTo>
                <a:lnTo>
                  <a:pt x="319087" y="381000"/>
                </a:lnTo>
                <a:lnTo>
                  <a:pt x="307181" y="447675"/>
                </a:lnTo>
                <a:lnTo>
                  <a:pt x="290512" y="514350"/>
                </a:lnTo>
                <a:lnTo>
                  <a:pt x="250031" y="626269"/>
                </a:lnTo>
                <a:lnTo>
                  <a:pt x="171450" y="788194"/>
                </a:lnTo>
                <a:lnTo>
                  <a:pt x="47625" y="985837"/>
                </a:lnTo>
                <a:lnTo>
                  <a:pt x="4762" y="1042987"/>
                </a:lnTo>
                <a:lnTo>
                  <a:pt x="0" y="1071562"/>
                </a:lnTo>
                <a:lnTo>
                  <a:pt x="4762" y="1140619"/>
                </a:lnTo>
                <a:lnTo>
                  <a:pt x="19050" y="1195387"/>
                </a:lnTo>
                <a:lnTo>
                  <a:pt x="30956" y="1223962"/>
                </a:lnTo>
                <a:lnTo>
                  <a:pt x="45244" y="1245394"/>
                </a:lnTo>
                <a:lnTo>
                  <a:pt x="57150" y="1254919"/>
                </a:lnTo>
                <a:lnTo>
                  <a:pt x="85725" y="1264444"/>
                </a:lnTo>
                <a:lnTo>
                  <a:pt x="119062" y="1264444"/>
                </a:lnTo>
                <a:lnTo>
                  <a:pt x="169069" y="1252537"/>
                </a:lnTo>
                <a:lnTo>
                  <a:pt x="211931" y="1231106"/>
                </a:lnTo>
                <a:lnTo>
                  <a:pt x="230981" y="1214437"/>
                </a:lnTo>
                <a:lnTo>
                  <a:pt x="269081" y="1162050"/>
                </a:lnTo>
                <a:lnTo>
                  <a:pt x="323850" y="1059656"/>
                </a:lnTo>
                <a:lnTo>
                  <a:pt x="359569" y="978694"/>
                </a:lnTo>
                <a:lnTo>
                  <a:pt x="383381" y="912019"/>
                </a:lnTo>
                <a:lnTo>
                  <a:pt x="407194" y="823912"/>
                </a:lnTo>
                <a:lnTo>
                  <a:pt x="431006" y="719137"/>
                </a:lnTo>
                <a:lnTo>
                  <a:pt x="440531" y="645319"/>
                </a:lnTo>
                <a:lnTo>
                  <a:pt x="445294" y="581025"/>
                </a:lnTo>
                <a:cubicBezTo>
                  <a:pt x="446088" y="550069"/>
                  <a:pt x="446881" y="519112"/>
                  <a:pt x="447675" y="488156"/>
                </a:cubicBezTo>
                <a:lnTo>
                  <a:pt x="442912" y="359569"/>
                </a:lnTo>
                <a:lnTo>
                  <a:pt x="431006" y="240506"/>
                </a:lnTo>
                <a:lnTo>
                  <a:pt x="409575" y="69056"/>
                </a:lnTo>
                <a:lnTo>
                  <a:pt x="400050" y="40481"/>
                </a:lnTo>
                <a:lnTo>
                  <a:pt x="390525" y="21431"/>
                </a:lnTo>
                <a:lnTo>
                  <a:pt x="373856" y="7144"/>
                </a:lnTo>
                <a:lnTo>
                  <a:pt x="357187" y="0"/>
                </a:lnTo>
                <a:lnTo>
                  <a:pt x="352425" y="0"/>
                </a:lnTo>
                <a:lnTo>
                  <a:pt x="342900" y="4762"/>
                </a:lnTo>
                <a:lnTo>
                  <a:pt x="338137" y="21431"/>
                </a:lnTo>
                <a:cubicBezTo>
                  <a:pt x="337343" y="46831"/>
                  <a:pt x="336550" y="72231"/>
                  <a:pt x="335756" y="97631"/>
                </a:cubicBezTo>
                <a:lnTo>
                  <a:pt x="330994" y="271462"/>
                </a:lnTo>
                <a:lnTo>
                  <a:pt x="326231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AE17C3E9-26C8-4E89-9A96-2A9F2970EAED}"/>
              </a:ext>
            </a:extLst>
          </p:cNvPr>
          <p:cNvSpPr/>
          <p:nvPr/>
        </p:nvSpPr>
        <p:spPr>
          <a:xfrm>
            <a:off x="6810375" y="3192463"/>
            <a:ext cx="657225" cy="1179512"/>
          </a:xfrm>
          <a:custGeom>
            <a:avLst/>
            <a:gdLst>
              <a:gd name="connsiteX0" fmla="*/ 257175 w 657225"/>
              <a:gd name="connsiteY0" fmla="*/ 557213 h 1178719"/>
              <a:gd name="connsiteX1" fmla="*/ 223838 w 657225"/>
              <a:gd name="connsiteY1" fmla="*/ 464344 h 1178719"/>
              <a:gd name="connsiteX2" fmla="*/ 192881 w 657225"/>
              <a:gd name="connsiteY2" fmla="*/ 383382 h 1178719"/>
              <a:gd name="connsiteX3" fmla="*/ 150019 w 657225"/>
              <a:gd name="connsiteY3" fmla="*/ 292894 h 1178719"/>
              <a:gd name="connsiteX4" fmla="*/ 95250 w 657225"/>
              <a:gd name="connsiteY4" fmla="*/ 190500 h 1178719"/>
              <a:gd name="connsiteX5" fmla="*/ 45244 w 657225"/>
              <a:gd name="connsiteY5" fmla="*/ 107157 h 1178719"/>
              <a:gd name="connsiteX6" fmla="*/ 14288 w 657225"/>
              <a:gd name="connsiteY6" fmla="*/ 59532 h 1178719"/>
              <a:gd name="connsiteX7" fmla="*/ 2381 w 657225"/>
              <a:gd name="connsiteY7" fmla="*/ 38100 h 1178719"/>
              <a:gd name="connsiteX8" fmla="*/ 0 w 657225"/>
              <a:gd name="connsiteY8" fmla="*/ 16669 h 1178719"/>
              <a:gd name="connsiteX9" fmla="*/ 0 w 657225"/>
              <a:gd name="connsiteY9" fmla="*/ 7144 h 1178719"/>
              <a:gd name="connsiteX10" fmla="*/ 9525 w 657225"/>
              <a:gd name="connsiteY10" fmla="*/ 0 h 1178719"/>
              <a:gd name="connsiteX11" fmla="*/ 28575 w 657225"/>
              <a:gd name="connsiteY11" fmla="*/ 2382 h 1178719"/>
              <a:gd name="connsiteX12" fmla="*/ 64294 w 657225"/>
              <a:gd name="connsiteY12" fmla="*/ 19050 h 1178719"/>
              <a:gd name="connsiteX13" fmla="*/ 104775 w 657225"/>
              <a:gd name="connsiteY13" fmla="*/ 52388 h 1178719"/>
              <a:gd name="connsiteX14" fmla="*/ 233363 w 657225"/>
              <a:gd name="connsiteY14" fmla="*/ 166688 h 1178719"/>
              <a:gd name="connsiteX15" fmla="*/ 314325 w 657225"/>
              <a:gd name="connsiteY15" fmla="*/ 247650 h 1178719"/>
              <a:gd name="connsiteX16" fmla="*/ 376238 w 657225"/>
              <a:gd name="connsiteY16" fmla="*/ 314325 h 1178719"/>
              <a:gd name="connsiteX17" fmla="*/ 421481 w 657225"/>
              <a:gd name="connsiteY17" fmla="*/ 366713 h 1178719"/>
              <a:gd name="connsiteX18" fmla="*/ 461963 w 657225"/>
              <a:gd name="connsiteY18" fmla="*/ 419100 h 1178719"/>
              <a:gd name="connsiteX19" fmla="*/ 492919 w 657225"/>
              <a:gd name="connsiteY19" fmla="*/ 461963 h 1178719"/>
              <a:gd name="connsiteX20" fmla="*/ 526256 w 657225"/>
              <a:gd name="connsiteY20" fmla="*/ 514350 h 1178719"/>
              <a:gd name="connsiteX21" fmla="*/ 550069 w 657225"/>
              <a:gd name="connsiteY21" fmla="*/ 557213 h 1178719"/>
              <a:gd name="connsiteX22" fmla="*/ 581025 w 657225"/>
              <a:gd name="connsiteY22" fmla="*/ 616744 h 1178719"/>
              <a:gd name="connsiteX23" fmla="*/ 602456 w 657225"/>
              <a:gd name="connsiteY23" fmla="*/ 669132 h 1178719"/>
              <a:gd name="connsiteX24" fmla="*/ 623888 w 657225"/>
              <a:gd name="connsiteY24" fmla="*/ 723900 h 1178719"/>
              <a:gd name="connsiteX25" fmla="*/ 638175 w 657225"/>
              <a:gd name="connsiteY25" fmla="*/ 783432 h 1178719"/>
              <a:gd name="connsiteX26" fmla="*/ 650081 w 657225"/>
              <a:gd name="connsiteY26" fmla="*/ 840582 h 1178719"/>
              <a:gd name="connsiteX27" fmla="*/ 657225 w 657225"/>
              <a:gd name="connsiteY27" fmla="*/ 916782 h 1178719"/>
              <a:gd name="connsiteX28" fmla="*/ 657225 w 657225"/>
              <a:gd name="connsiteY28" fmla="*/ 971550 h 1178719"/>
              <a:gd name="connsiteX29" fmla="*/ 652463 w 657225"/>
              <a:gd name="connsiteY29" fmla="*/ 1014413 h 1178719"/>
              <a:gd name="connsiteX30" fmla="*/ 640556 w 657225"/>
              <a:gd name="connsiteY30" fmla="*/ 1050132 h 1178719"/>
              <a:gd name="connsiteX31" fmla="*/ 616744 w 657225"/>
              <a:gd name="connsiteY31" fmla="*/ 1090613 h 1178719"/>
              <a:gd name="connsiteX32" fmla="*/ 573881 w 657225"/>
              <a:gd name="connsiteY32" fmla="*/ 1131094 h 1178719"/>
              <a:gd name="connsiteX33" fmla="*/ 519113 w 657225"/>
              <a:gd name="connsiteY33" fmla="*/ 1159669 h 1178719"/>
              <a:gd name="connsiteX34" fmla="*/ 488156 w 657225"/>
              <a:gd name="connsiteY34" fmla="*/ 1173957 h 1178719"/>
              <a:gd name="connsiteX35" fmla="*/ 464344 w 657225"/>
              <a:gd name="connsiteY35" fmla="*/ 1178719 h 1178719"/>
              <a:gd name="connsiteX36" fmla="*/ 438150 w 657225"/>
              <a:gd name="connsiteY36" fmla="*/ 1169194 h 1178719"/>
              <a:gd name="connsiteX37" fmla="*/ 419100 w 657225"/>
              <a:gd name="connsiteY37" fmla="*/ 1154907 h 1178719"/>
              <a:gd name="connsiteX38" fmla="*/ 404813 w 657225"/>
              <a:gd name="connsiteY38" fmla="*/ 1138238 h 1178719"/>
              <a:gd name="connsiteX39" fmla="*/ 385763 w 657225"/>
              <a:gd name="connsiteY39" fmla="*/ 1109663 h 1178719"/>
              <a:gd name="connsiteX40" fmla="*/ 364331 w 657225"/>
              <a:gd name="connsiteY40" fmla="*/ 1054894 h 1178719"/>
              <a:gd name="connsiteX41" fmla="*/ 345281 w 657225"/>
              <a:gd name="connsiteY41" fmla="*/ 976313 h 1178719"/>
              <a:gd name="connsiteX42" fmla="*/ 328613 w 657225"/>
              <a:gd name="connsiteY42" fmla="*/ 864394 h 1178719"/>
              <a:gd name="connsiteX43" fmla="*/ 300038 w 657225"/>
              <a:gd name="connsiteY43" fmla="*/ 709613 h 1178719"/>
              <a:gd name="connsiteX44" fmla="*/ 257175 w 657225"/>
              <a:gd name="connsiteY44" fmla="*/ 557213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57225" h="1178719">
                <a:moveTo>
                  <a:pt x="257175" y="557213"/>
                </a:moveTo>
                <a:lnTo>
                  <a:pt x="223838" y="464344"/>
                </a:lnTo>
                <a:lnTo>
                  <a:pt x="192881" y="383382"/>
                </a:lnTo>
                <a:lnTo>
                  <a:pt x="150019" y="292894"/>
                </a:lnTo>
                <a:lnTo>
                  <a:pt x="95250" y="190500"/>
                </a:lnTo>
                <a:lnTo>
                  <a:pt x="45244" y="107157"/>
                </a:lnTo>
                <a:lnTo>
                  <a:pt x="14288" y="59532"/>
                </a:lnTo>
                <a:lnTo>
                  <a:pt x="2381" y="38100"/>
                </a:lnTo>
                <a:lnTo>
                  <a:pt x="0" y="16669"/>
                </a:lnTo>
                <a:lnTo>
                  <a:pt x="0" y="7144"/>
                </a:lnTo>
                <a:lnTo>
                  <a:pt x="9525" y="0"/>
                </a:lnTo>
                <a:lnTo>
                  <a:pt x="28575" y="2382"/>
                </a:lnTo>
                <a:lnTo>
                  <a:pt x="64294" y="19050"/>
                </a:lnTo>
                <a:lnTo>
                  <a:pt x="104775" y="52388"/>
                </a:lnTo>
                <a:lnTo>
                  <a:pt x="233363" y="166688"/>
                </a:lnTo>
                <a:lnTo>
                  <a:pt x="314325" y="247650"/>
                </a:lnTo>
                <a:lnTo>
                  <a:pt x="376238" y="314325"/>
                </a:lnTo>
                <a:lnTo>
                  <a:pt x="421481" y="366713"/>
                </a:lnTo>
                <a:lnTo>
                  <a:pt x="461963" y="419100"/>
                </a:lnTo>
                <a:lnTo>
                  <a:pt x="492919" y="461963"/>
                </a:lnTo>
                <a:lnTo>
                  <a:pt x="526256" y="514350"/>
                </a:lnTo>
                <a:lnTo>
                  <a:pt x="550069" y="557213"/>
                </a:lnTo>
                <a:lnTo>
                  <a:pt x="581025" y="616744"/>
                </a:lnTo>
                <a:lnTo>
                  <a:pt x="602456" y="669132"/>
                </a:lnTo>
                <a:lnTo>
                  <a:pt x="623888" y="723900"/>
                </a:lnTo>
                <a:lnTo>
                  <a:pt x="638175" y="783432"/>
                </a:lnTo>
                <a:lnTo>
                  <a:pt x="650081" y="840582"/>
                </a:lnTo>
                <a:lnTo>
                  <a:pt x="657225" y="916782"/>
                </a:lnTo>
                <a:lnTo>
                  <a:pt x="657225" y="971550"/>
                </a:lnTo>
                <a:lnTo>
                  <a:pt x="652463" y="1014413"/>
                </a:lnTo>
                <a:lnTo>
                  <a:pt x="640556" y="1050132"/>
                </a:lnTo>
                <a:lnTo>
                  <a:pt x="616744" y="1090613"/>
                </a:lnTo>
                <a:lnTo>
                  <a:pt x="573881" y="1131094"/>
                </a:lnTo>
                <a:lnTo>
                  <a:pt x="519113" y="1159669"/>
                </a:lnTo>
                <a:lnTo>
                  <a:pt x="488156" y="1173957"/>
                </a:lnTo>
                <a:lnTo>
                  <a:pt x="464344" y="1178719"/>
                </a:lnTo>
                <a:lnTo>
                  <a:pt x="438150" y="1169194"/>
                </a:lnTo>
                <a:lnTo>
                  <a:pt x="419100" y="1154907"/>
                </a:lnTo>
                <a:lnTo>
                  <a:pt x="404813" y="1138238"/>
                </a:lnTo>
                <a:lnTo>
                  <a:pt x="385763" y="1109663"/>
                </a:lnTo>
                <a:lnTo>
                  <a:pt x="364331" y="1054894"/>
                </a:lnTo>
                <a:lnTo>
                  <a:pt x="345281" y="976313"/>
                </a:lnTo>
                <a:lnTo>
                  <a:pt x="328613" y="864394"/>
                </a:lnTo>
                <a:lnTo>
                  <a:pt x="300038" y="709613"/>
                </a:lnTo>
                <a:lnTo>
                  <a:pt x="257175" y="557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5DA8A42E-EF2A-40E0-A8B2-EE59C15208C6}"/>
              </a:ext>
            </a:extLst>
          </p:cNvPr>
          <p:cNvSpPr/>
          <p:nvPr/>
        </p:nvSpPr>
        <p:spPr>
          <a:xfrm rot="16200000">
            <a:off x="3506788" y="2627313"/>
            <a:ext cx="3886200" cy="2184400"/>
          </a:xfrm>
          <a:custGeom>
            <a:avLst/>
            <a:gdLst>
              <a:gd name="connsiteX0" fmla="*/ 1660525 w 3886200"/>
              <a:gd name="connsiteY0" fmla="*/ 1689100 h 2184400"/>
              <a:gd name="connsiteX1" fmla="*/ 1530350 w 3886200"/>
              <a:gd name="connsiteY1" fmla="*/ 1628775 h 2184400"/>
              <a:gd name="connsiteX2" fmla="*/ 1397000 w 3886200"/>
              <a:gd name="connsiteY2" fmla="*/ 1565275 h 2184400"/>
              <a:gd name="connsiteX3" fmla="*/ 1304925 w 3886200"/>
              <a:gd name="connsiteY3" fmla="*/ 1517650 h 2184400"/>
              <a:gd name="connsiteX4" fmla="*/ 1165225 w 3886200"/>
              <a:gd name="connsiteY4" fmla="*/ 1441450 h 2184400"/>
              <a:gd name="connsiteX5" fmla="*/ 1000125 w 3886200"/>
              <a:gd name="connsiteY5" fmla="*/ 1343025 h 2184400"/>
              <a:gd name="connsiteX6" fmla="*/ 927100 w 3886200"/>
              <a:gd name="connsiteY6" fmla="*/ 1295400 h 2184400"/>
              <a:gd name="connsiteX7" fmla="*/ 768350 w 3886200"/>
              <a:gd name="connsiteY7" fmla="*/ 1162050 h 2184400"/>
              <a:gd name="connsiteX8" fmla="*/ 698500 w 3886200"/>
              <a:gd name="connsiteY8" fmla="*/ 1104900 h 2184400"/>
              <a:gd name="connsiteX9" fmla="*/ 622300 w 3886200"/>
              <a:gd name="connsiteY9" fmla="*/ 1038225 h 2184400"/>
              <a:gd name="connsiteX10" fmla="*/ 520700 w 3886200"/>
              <a:gd name="connsiteY10" fmla="*/ 936625 h 2184400"/>
              <a:gd name="connsiteX11" fmla="*/ 431800 w 3886200"/>
              <a:gd name="connsiteY11" fmla="*/ 838200 h 2184400"/>
              <a:gd name="connsiteX12" fmla="*/ 339725 w 3886200"/>
              <a:gd name="connsiteY12" fmla="*/ 720725 h 2184400"/>
              <a:gd name="connsiteX13" fmla="*/ 241300 w 3886200"/>
              <a:gd name="connsiteY13" fmla="*/ 574675 h 2184400"/>
              <a:gd name="connsiteX14" fmla="*/ 152400 w 3886200"/>
              <a:gd name="connsiteY14" fmla="*/ 415925 h 2184400"/>
              <a:gd name="connsiteX15" fmla="*/ 92075 w 3886200"/>
              <a:gd name="connsiteY15" fmla="*/ 292100 h 2184400"/>
              <a:gd name="connsiteX16" fmla="*/ 28575 w 3886200"/>
              <a:gd name="connsiteY16" fmla="*/ 136525 h 2184400"/>
              <a:gd name="connsiteX17" fmla="*/ 3175 w 3886200"/>
              <a:gd name="connsiteY17" fmla="*/ 66675 h 2184400"/>
              <a:gd name="connsiteX18" fmla="*/ 0 w 3886200"/>
              <a:gd name="connsiteY18" fmla="*/ 34925 h 2184400"/>
              <a:gd name="connsiteX19" fmla="*/ 3175 w 3886200"/>
              <a:gd name="connsiteY19" fmla="*/ 19050 h 2184400"/>
              <a:gd name="connsiteX20" fmla="*/ 6350 w 3886200"/>
              <a:gd name="connsiteY20" fmla="*/ 6350 h 2184400"/>
              <a:gd name="connsiteX21" fmla="*/ 25400 w 3886200"/>
              <a:gd name="connsiteY21" fmla="*/ 0 h 2184400"/>
              <a:gd name="connsiteX22" fmla="*/ 38100 w 3886200"/>
              <a:gd name="connsiteY22" fmla="*/ 6350 h 2184400"/>
              <a:gd name="connsiteX23" fmla="*/ 53975 w 3886200"/>
              <a:gd name="connsiteY23" fmla="*/ 19050 h 2184400"/>
              <a:gd name="connsiteX24" fmla="*/ 66675 w 3886200"/>
              <a:gd name="connsiteY24" fmla="*/ 28575 h 2184400"/>
              <a:gd name="connsiteX25" fmla="*/ 95250 w 3886200"/>
              <a:gd name="connsiteY25" fmla="*/ 79375 h 2184400"/>
              <a:gd name="connsiteX26" fmla="*/ 168275 w 3886200"/>
              <a:gd name="connsiteY26" fmla="*/ 209550 h 2184400"/>
              <a:gd name="connsiteX27" fmla="*/ 212725 w 3886200"/>
              <a:gd name="connsiteY27" fmla="*/ 282575 h 2184400"/>
              <a:gd name="connsiteX28" fmla="*/ 257175 w 3886200"/>
              <a:gd name="connsiteY28" fmla="*/ 352425 h 2184400"/>
              <a:gd name="connsiteX29" fmla="*/ 314325 w 3886200"/>
              <a:gd name="connsiteY29" fmla="*/ 431800 h 2184400"/>
              <a:gd name="connsiteX30" fmla="*/ 400050 w 3886200"/>
              <a:gd name="connsiteY30" fmla="*/ 539750 h 2184400"/>
              <a:gd name="connsiteX31" fmla="*/ 508000 w 3886200"/>
              <a:gd name="connsiteY31" fmla="*/ 660400 h 2184400"/>
              <a:gd name="connsiteX32" fmla="*/ 654050 w 3886200"/>
              <a:gd name="connsiteY32" fmla="*/ 803275 h 2184400"/>
              <a:gd name="connsiteX33" fmla="*/ 803275 w 3886200"/>
              <a:gd name="connsiteY33" fmla="*/ 927100 h 2184400"/>
              <a:gd name="connsiteX34" fmla="*/ 1000125 w 3886200"/>
              <a:gd name="connsiteY34" fmla="*/ 1069975 h 2184400"/>
              <a:gd name="connsiteX35" fmla="*/ 1196975 w 3886200"/>
              <a:gd name="connsiteY35" fmla="*/ 1212850 h 2184400"/>
              <a:gd name="connsiteX36" fmla="*/ 1393825 w 3886200"/>
              <a:gd name="connsiteY36" fmla="*/ 1317625 h 2184400"/>
              <a:gd name="connsiteX37" fmla="*/ 1565275 w 3886200"/>
              <a:gd name="connsiteY37" fmla="*/ 1400175 h 2184400"/>
              <a:gd name="connsiteX38" fmla="*/ 1806575 w 3886200"/>
              <a:gd name="connsiteY38" fmla="*/ 1501775 h 2184400"/>
              <a:gd name="connsiteX39" fmla="*/ 2022475 w 3886200"/>
              <a:gd name="connsiteY39" fmla="*/ 1577975 h 2184400"/>
              <a:gd name="connsiteX40" fmla="*/ 2247900 w 3886200"/>
              <a:gd name="connsiteY40" fmla="*/ 1644650 h 2184400"/>
              <a:gd name="connsiteX41" fmla="*/ 2447925 w 3886200"/>
              <a:gd name="connsiteY41" fmla="*/ 1698625 h 2184400"/>
              <a:gd name="connsiteX42" fmla="*/ 2686050 w 3886200"/>
              <a:gd name="connsiteY42" fmla="*/ 1755775 h 2184400"/>
              <a:gd name="connsiteX43" fmla="*/ 2924175 w 3886200"/>
              <a:gd name="connsiteY43" fmla="*/ 1806575 h 2184400"/>
              <a:gd name="connsiteX44" fmla="*/ 3105150 w 3886200"/>
              <a:gd name="connsiteY44" fmla="*/ 1831975 h 2184400"/>
              <a:gd name="connsiteX45" fmla="*/ 3311525 w 3886200"/>
              <a:gd name="connsiteY45" fmla="*/ 1854200 h 2184400"/>
              <a:gd name="connsiteX46" fmla="*/ 3444875 w 3886200"/>
              <a:gd name="connsiteY46" fmla="*/ 1860550 h 2184400"/>
              <a:gd name="connsiteX47" fmla="*/ 3536950 w 3886200"/>
              <a:gd name="connsiteY47" fmla="*/ 1857375 h 2184400"/>
              <a:gd name="connsiteX48" fmla="*/ 3590925 w 3886200"/>
              <a:gd name="connsiteY48" fmla="*/ 1854200 h 2184400"/>
              <a:gd name="connsiteX49" fmla="*/ 3651250 w 3886200"/>
              <a:gd name="connsiteY49" fmla="*/ 1844675 h 2184400"/>
              <a:gd name="connsiteX50" fmla="*/ 3714750 w 3886200"/>
              <a:gd name="connsiteY50" fmla="*/ 1825625 h 2184400"/>
              <a:gd name="connsiteX51" fmla="*/ 3736975 w 3886200"/>
              <a:gd name="connsiteY51" fmla="*/ 1809750 h 2184400"/>
              <a:gd name="connsiteX52" fmla="*/ 3784600 w 3886200"/>
              <a:gd name="connsiteY52" fmla="*/ 1762125 h 2184400"/>
              <a:gd name="connsiteX53" fmla="*/ 3832225 w 3886200"/>
              <a:gd name="connsiteY53" fmla="*/ 1698625 h 2184400"/>
              <a:gd name="connsiteX54" fmla="*/ 3848100 w 3886200"/>
              <a:gd name="connsiteY54" fmla="*/ 1679575 h 2184400"/>
              <a:gd name="connsiteX55" fmla="*/ 3857625 w 3886200"/>
              <a:gd name="connsiteY55" fmla="*/ 1676400 h 2184400"/>
              <a:gd name="connsiteX56" fmla="*/ 3873500 w 3886200"/>
              <a:gd name="connsiteY56" fmla="*/ 1676400 h 2184400"/>
              <a:gd name="connsiteX57" fmla="*/ 3883025 w 3886200"/>
              <a:gd name="connsiteY57" fmla="*/ 1682750 h 2184400"/>
              <a:gd name="connsiteX58" fmla="*/ 3886200 w 3886200"/>
              <a:gd name="connsiteY58" fmla="*/ 1711325 h 2184400"/>
              <a:gd name="connsiteX59" fmla="*/ 3886200 w 3886200"/>
              <a:gd name="connsiteY59" fmla="*/ 1844675 h 2184400"/>
              <a:gd name="connsiteX60" fmla="*/ 3879850 w 3886200"/>
              <a:gd name="connsiteY60" fmla="*/ 1870075 h 2184400"/>
              <a:gd name="connsiteX61" fmla="*/ 3838575 w 3886200"/>
              <a:gd name="connsiteY61" fmla="*/ 1949450 h 2184400"/>
              <a:gd name="connsiteX62" fmla="*/ 3790950 w 3886200"/>
              <a:gd name="connsiteY62" fmla="*/ 2028825 h 2184400"/>
              <a:gd name="connsiteX63" fmla="*/ 3765550 w 3886200"/>
              <a:gd name="connsiteY63" fmla="*/ 2060575 h 2184400"/>
              <a:gd name="connsiteX64" fmla="*/ 3733800 w 3886200"/>
              <a:gd name="connsiteY64" fmla="*/ 2101850 h 2184400"/>
              <a:gd name="connsiteX65" fmla="*/ 3714750 w 3886200"/>
              <a:gd name="connsiteY65" fmla="*/ 2120900 h 2184400"/>
              <a:gd name="connsiteX66" fmla="*/ 3679825 w 3886200"/>
              <a:gd name="connsiteY66" fmla="*/ 2149475 h 2184400"/>
              <a:gd name="connsiteX67" fmla="*/ 3648075 w 3886200"/>
              <a:gd name="connsiteY67" fmla="*/ 2165350 h 2184400"/>
              <a:gd name="connsiteX68" fmla="*/ 3597275 w 3886200"/>
              <a:gd name="connsiteY68" fmla="*/ 2181225 h 2184400"/>
              <a:gd name="connsiteX69" fmla="*/ 3562350 w 3886200"/>
              <a:gd name="connsiteY69" fmla="*/ 2184400 h 2184400"/>
              <a:gd name="connsiteX70" fmla="*/ 3508375 w 3886200"/>
              <a:gd name="connsiteY70" fmla="*/ 2174875 h 2184400"/>
              <a:gd name="connsiteX71" fmla="*/ 3473450 w 3886200"/>
              <a:gd name="connsiteY71" fmla="*/ 2159000 h 2184400"/>
              <a:gd name="connsiteX72" fmla="*/ 3397250 w 3886200"/>
              <a:gd name="connsiteY72" fmla="*/ 2143125 h 2184400"/>
              <a:gd name="connsiteX73" fmla="*/ 3114675 w 3886200"/>
              <a:gd name="connsiteY73" fmla="*/ 2098675 h 2184400"/>
              <a:gd name="connsiteX74" fmla="*/ 2892425 w 3886200"/>
              <a:gd name="connsiteY74" fmla="*/ 2057400 h 2184400"/>
              <a:gd name="connsiteX75" fmla="*/ 2667000 w 3886200"/>
              <a:gd name="connsiteY75" fmla="*/ 2009775 h 2184400"/>
              <a:gd name="connsiteX76" fmla="*/ 2470150 w 3886200"/>
              <a:gd name="connsiteY76" fmla="*/ 1962150 h 2184400"/>
              <a:gd name="connsiteX77" fmla="*/ 2279650 w 3886200"/>
              <a:gd name="connsiteY77" fmla="*/ 1911350 h 2184400"/>
              <a:gd name="connsiteX78" fmla="*/ 2082800 w 3886200"/>
              <a:gd name="connsiteY78" fmla="*/ 1854200 h 2184400"/>
              <a:gd name="connsiteX79" fmla="*/ 1962150 w 3886200"/>
              <a:gd name="connsiteY79" fmla="*/ 1812925 h 2184400"/>
              <a:gd name="connsiteX80" fmla="*/ 1866900 w 3886200"/>
              <a:gd name="connsiteY80" fmla="*/ 1774825 h 2184400"/>
              <a:gd name="connsiteX81" fmla="*/ 1708150 w 3886200"/>
              <a:gd name="connsiteY81" fmla="*/ 1708150 h 2184400"/>
              <a:gd name="connsiteX82" fmla="*/ 1660525 w 3886200"/>
              <a:gd name="connsiteY82" fmla="*/ 1689100 h 218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886200" h="2184400">
                <a:moveTo>
                  <a:pt x="1660525" y="1689100"/>
                </a:moveTo>
                <a:lnTo>
                  <a:pt x="1530350" y="1628775"/>
                </a:lnTo>
                <a:lnTo>
                  <a:pt x="1397000" y="1565275"/>
                </a:lnTo>
                <a:lnTo>
                  <a:pt x="1304925" y="1517650"/>
                </a:lnTo>
                <a:lnTo>
                  <a:pt x="1165225" y="1441450"/>
                </a:lnTo>
                <a:lnTo>
                  <a:pt x="1000125" y="1343025"/>
                </a:lnTo>
                <a:lnTo>
                  <a:pt x="927100" y="1295400"/>
                </a:lnTo>
                <a:lnTo>
                  <a:pt x="768350" y="1162050"/>
                </a:lnTo>
                <a:lnTo>
                  <a:pt x="698500" y="1104900"/>
                </a:lnTo>
                <a:lnTo>
                  <a:pt x="622300" y="1038225"/>
                </a:lnTo>
                <a:lnTo>
                  <a:pt x="520700" y="936625"/>
                </a:lnTo>
                <a:lnTo>
                  <a:pt x="431800" y="838200"/>
                </a:lnTo>
                <a:lnTo>
                  <a:pt x="339725" y="720725"/>
                </a:lnTo>
                <a:lnTo>
                  <a:pt x="241300" y="574675"/>
                </a:lnTo>
                <a:lnTo>
                  <a:pt x="152400" y="415925"/>
                </a:lnTo>
                <a:lnTo>
                  <a:pt x="92075" y="292100"/>
                </a:lnTo>
                <a:lnTo>
                  <a:pt x="28575" y="136525"/>
                </a:lnTo>
                <a:lnTo>
                  <a:pt x="3175" y="66675"/>
                </a:lnTo>
                <a:lnTo>
                  <a:pt x="0" y="34925"/>
                </a:lnTo>
                <a:lnTo>
                  <a:pt x="3175" y="19050"/>
                </a:lnTo>
                <a:lnTo>
                  <a:pt x="6350" y="6350"/>
                </a:lnTo>
                <a:lnTo>
                  <a:pt x="25400" y="0"/>
                </a:lnTo>
                <a:lnTo>
                  <a:pt x="38100" y="6350"/>
                </a:lnTo>
                <a:lnTo>
                  <a:pt x="53975" y="19050"/>
                </a:lnTo>
                <a:lnTo>
                  <a:pt x="66675" y="28575"/>
                </a:lnTo>
                <a:lnTo>
                  <a:pt x="95250" y="79375"/>
                </a:lnTo>
                <a:lnTo>
                  <a:pt x="168275" y="209550"/>
                </a:lnTo>
                <a:lnTo>
                  <a:pt x="212725" y="282575"/>
                </a:lnTo>
                <a:lnTo>
                  <a:pt x="257175" y="352425"/>
                </a:lnTo>
                <a:lnTo>
                  <a:pt x="314325" y="431800"/>
                </a:lnTo>
                <a:lnTo>
                  <a:pt x="400050" y="539750"/>
                </a:lnTo>
                <a:lnTo>
                  <a:pt x="508000" y="660400"/>
                </a:lnTo>
                <a:lnTo>
                  <a:pt x="654050" y="803275"/>
                </a:lnTo>
                <a:lnTo>
                  <a:pt x="803275" y="927100"/>
                </a:lnTo>
                <a:lnTo>
                  <a:pt x="1000125" y="1069975"/>
                </a:lnTo>
                <a:lnTo>
                  <a:pt x="1196975" y="1212850"/>
                </a:lnTo>
                <a:lnTo>
                  <a:pt x="1393825" y="1317625"/>
                </a:lnTo>
                <a:lnTo>
                  <a:pt x="1565275" y="1400175"/>
                </a:lnTo>
                <a:lnTo>
                  <a:pt x="1806575" y="1501775"/>
                </a:lnTo>
                <a:lnTo>
                  <a:pt x="2022475" y="1577975"/>
                </a:lnTo>
                <a:lnTo>
                  <a:pt x="2247900" y="1644650"/>
                </a:lnTo>
                <a:lnTo>
                  <a:pt x="2447925" y="1698625"/>
                </a:lnTo>
                <a:lnTo>
                  <a:pt x="2686050" y="1755775"/>
                </a:lnTo>
                <a:lnTo>
                  <a:pt x="2924175" y="1806575"/>
                </a:lnTo>
                <a:lnTo>
                  <a:pt x="3105150" y="1831975"/>
                </a:lnTo>
                <a:lnTo>
                  <a:pt x="3311525" y="1854200"/>
                </a:lnTo>
                <a:lnTo>
                  <a:pt x="3444875" y="1860550"/>
                </a:lnTo>
                <a:lnTo>
                  <a:pt x="3536950" y="1857375"/>
                </a:lnTo>
                <a:lnTo>
                  <a:pt x="3590925" y="1854200"/>
                </a:lnTo>
                <a:lnTo>
                  <a:pt x="3651250" y="1844675"/>
                </a:lnTo>
                <a:lnTo>
                  <a:pt x="3714750" y="1825625"/>
                </a:lnTo>
                <a:lnTo>
                  <a:pt x="3736975" y="1809750"/>
                </a:lnTo>
                <a:lnTo>
                  <a:pt x="3784600" y="1762125"/>
                </a:lnTo>
                <a:lnTo>
                  <a:pt x="3832225" y="1698625"/>
                </a:lnTo>
                <a:lnTo>
                  <a:pt x="3848100" y="1679575"/>
                </a:lnTo>
                <a:lnTo>
                  <a:pt x="3857625" y="1676400"/>
                </a:lnTo>
                <a:lnTo>
                  <a:pt x="3873500" y="1676400"/>
                </a:lnTo>
                <a:lnTo>
                  <a:pt x="3883025" y="1682750"/>
                </a:lnTo>
                <a:lnTo>
                  <a:pt x="3886200" y="1711325"/>
                </a:lnTo>
                <a:lnTo>
                  <a:pt x="3886200" y="1844675"/>
                </a:lnTo>
                <a:lnTo>
                  <a:pt x="3879850" y="1870075"/>
                </a:lnTo>
                <a:lnTo>
                  <a:pt x="3838575" y="1949450"/>
                </a:lnTo>
                <a:lnTo>
                  <a:pt x="3790950" y="2028825"/>
                </a:lnTo>
                <a:lnTo>
                  <a:pt x="3765550" y="2060575"/>
                </a:lnTo>
                <a:lnTo>
                  <a:pt x="3733800" y="2101850"/>
                </a:lnTo>
                <a:lnTo>
                  <a:pt x="3714750" y="2120900"/>
                </a:lnTo>
                <a:lnTo>
                  <a:pt x="3679825" y="2149475"/>
                </a:lnTo>
                <a:lnTo>
                  <a:pt x="3648075" y="2165350"/>
                </a:lnTo>
                <a:lnTo>
                  <a:pt x="3597275" y="2181225"/>
                </a:lnTo>
                <a:lnTo>
                  <a:pt x="3562350" y="2184400"/>
                </a:lnTo>
                <a:lnTo>
                  <a:pt x="3508375" y="2174875"/>
                </a:lnTo>
                <a:lnTo>
                  <a:pt x="3473450" y="2159000"/>
                </a:lnTo>
                <a:lnTo>
                  <a:pt x="3397250" y="2143125"/>
                </a:lnTo>
                <a:lnTo>
                  <a:pt x="3114675" y="2098675"/>
                </a:lnTo>
                <a:lnTo>
                  <a:pt x="2892425" y="2057400"/>
                </a:lnTo>
                <a:lnTo>
                  <a:pt x="2667000" y="2009775"/>
                </a:lnTo>
                <a:lnTo>
                  <a:pt x="2470150" y="1962150"/>
                </a:lnTo>
                <a:lnTo>
                  <a:pt x="2279650" y="1911350"/>
                </a:lnTo>
                <a:lnTo>
                  <a:pt x="2082800" y="1854200"/>
                </a:lnTo>
                <a:lnTo>
                  <a:pt x="1962150" y="1812925"/>
                </a:lnTo>
                <a:lnTo>
                  <a:pt x="1866900" y="1774825"/>
                </a:lnTo>
                <a:lnTo>
                  <a:pt x="1708150" y="1708150"/>
                </a:lnTo>
                <a:lnTo>
                  <a:pt x="1660525" y="1689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2D4FC50-0D4B-4F4C-9D07-8026110181D5}"/>
              </a:ext>
            </a:extLst>
          </p:cNvPr>
          <p:cNvSpPr/>
          <p:nvPr/>
        </p:nvSpPr>
        <p:spPr>
          <a:xfrm rot="16200000">
            <a:off x="1871663" y="3798888"/>
            <a:ext cx="3898900" cy="476250"/>
          </a:xfrm>
          <a:custGeom>
            <a:avLst/>
            <a:gdLst>
              <a:gd name="connsiteX0" fmla="*/ 2139950 w 3898900"/>
              <a:gd name="connsiteY0" fmla="*/ 184150 h 476250"/>
              <a:gd name="connsiteX1" fmla="*/ 1682750 w 3898900"/>
              <a:gd name="connsiteY1" fmla="*/ 168275 h 476250"/>
              <a:gd name="connsiteX2" fmla="*/ 1409700 w 3898900"/>
              <a:gd name="connsiteY2" fmla="*/ 158750 h 476250"/>
              <a:gd name="connsiteX3" fmla="*/ 1060450 w 3898900"/>
              <a:gd name="connsiteY3" fmla="*/ 146050 h 476250"/>
              <a:gd name="connsiteX4" fmla="*/ 803275 w 3898900"/>
              <a:gd name="connsiteY4" fmla="*/ 136525 h 476250"/>
              <a:gd name="connsiteX5" fmla="*/ 723900 w 3898900"/>
              <a:gd name="connsiteY5" fmla="*/ 130175 h 476250"/>
              <a:gd name="connsiteX6" fmla="*/ 650875 w 3898900"/>
              <a:gd name="connsiteY6" fmla="*/ 120650 h 476250"/>
              <a:gd name="connsiteX7" fmla="*/ 539750 w 3898900"/>
              <a:gd name="connsiteY7" fmla="*/ 95250 h 476250"/>
              <a:gd name="connsiteX8" fmla="*/ 488950 w 3898900"/>
              <a:gd name="connsiteY8" fmla="*/ 88900 h 476250"/>
              <a:gd name="connsiteX9" fmla="*/ 365125 w 3898900"/>
              <a:gd name="connsiteY9" fmla="*/ 98425 h 476250"/>
              <a:gd name="connsiteX10" fmla="*/ 215900 w 3898900"/>
              <a:gd name="connsiteY10" fmla="*/ 123825 h 476250"/>
              <a:gd name="connsiteX11" fmla="*/ 133350 w 3898900"/>
              <a:gd name="connsiteY11" fmla="*/ 146050 h 476250"/>
              <a:gd name="connsiteX12" fmla="*/ 63500 w 3898900"/>
              <a:gd name="connsiteY12" fmla="*/ 171450 h 476250"/>
              <a:gd name="connsiteX13" fmla="*/ 28575 w 3898900"/>
              <a:gd name="connsiteY13" fmla="*/ 193675 h 476250"/>
              <a:gd name="connsiteX14" fmla="*/ 9525 w 3898900"/>
              <a:gd name="connsiteY14" fmla="*/ 212725 h 476250"/>
              <a:gd name="connsiteX15" fmla="*/ 0 w 3898900"/>
              <a:gd name="connsiteY15" fmla="*/ 231775 h 476250"/>
              <a:gd name="connsiteX16" fmla="*/ 0 w 3898900"/>
              <a:gd name="connsiteY16" fmla="*/ 247650 h 476250"/>
              <a:gd name="connsiteX17" fmla="*/ 9525 w 3898900"/>
              <a:gd name="connsiteY17" fmla="*/ 279400 h 476250"/>
              <a:gd name="connsiteX18" fmla="*/ 25400 w 3898900"/>
              <a:gd name="connsiteY18" fmla="*/ 304800 h 476250"/>
              <a:gd name="connsiteX19" fmla="*/ 44450 w 3898900"/>
              <a:gd name="connsiteY19" fmla="*/ 323850 h 476250"/>
              <a:gd name="connsiteX20" fmla="*/ 69850 w 3898900"/>
              <a:gd name="connsiteY20" fmla="*/ 339725 h 476250"/>
              <a:gd name="connsiteX21" fmla="*/ 114300 w 3898900"/>
              <a:gd name="connsiteY21" fmla="*/ 358775 h 476250"/>
              <a:gd name="connsiteX22" fmla="*/ 184150 w 3898900"/>
              <a:gd name="connsiteY22" fmla="*/ 381000 h 476250"/>
              <a:gd name="connsiteX23" fmla="*/ 250825 w 3898900"/>
              <a:gd name="connsiteY23" fmla="*/ 396875 h 476250"/>
              <a:gd name="connsiteX24" fmla="*/ 330200 w 3898900"/>
              <a:gd name="connsiteY24" fmla="*/ 403225 h 476250"/>
              <a:gd name="connsiteX25" fmla="*/ 523875 w 3898900"/>
              <a:gd name="connsiteY25" fmla="*/ 403225 h 476250"/>
              <a:gd name="connsiteX26" fmla="*/ 876300 w 3898900"/>
              <a:gd name="connsiteY26" fmla="*/ 403225 h 476250"/>
              <a:gd name="connsiteX27" fmla="*/ 1276350 w 3898900"/>
              <a:gd name="connsiteY27" fmla="*/ 403225 h 476250"/>
              <a:gd name="connsiteX28" fmla="*/ 1873250 w 3898900"/>
              <a:gd name="connsiteY28" fmla="*/ 403225 h 476250"/>
              <a:gd name="connsiteX29" fmla="*/ 2311400 w 3898900"/>
              <a:gd name="connsiteY29" fmla="*/ 400050 h 476250"/>
              <a:gd name="connsiteX30" fmla="*/ 2587625 w 3898900"/>
              <a:gd name="connsiteY30" fmla="*/ 403225 h 476250"/>
              <a:gd name="connsiteX31" fmla="*/ 3067050 w 3898900"/>
              <a:gd name="connsiteY31" fmla="*/ 403225 h 476250"/>
              <a:gd name="connsiteX32" fmla="*/ 3228975 w 3898900"/>
              <a:gd name="connsiteY32" fmla="*/ 406400 h 476250"/>
              <a:gd name="connsiteX33" fmla="*/ 3498850 w 3898900"/>
              <a:gd name="connsiteY33" fmla="*/ 422275 h 476250"/>
              <a:gd name="connsiteX34" fmla="*/ 3543300 w 3898900"/>
              <a:gd name="connsiteY34" fmla="*/ 428625 h 476250"/>
              <a:gd name="connsiteX35" fmla="*/ 3578225 w 3898900"/>
              <a:gd name="connsiteY35" fmla="*/ 444500 h 476250"/>
              <a:gd name="connsiteX36" fmla="*/ 3616325 w 3898900"/>
              <a:gd name="connsiteY36" fmla="*/ 460375 h 476250"/>
              <a:gd name="connsiteX37" fmla="*/ 3660775 w 3898900"/>
              <a:gd name="connsiteY37" fmla="*/ 473075 h 476250"/>
              <a:gd name="connsiteX38" fmla="*/ 3692525 w 3898900"/>
              <a:gd name="connsiteY38" fmla="*/ 476250 h 476250"/>
              <a:gd name="connsiteX39" fmla="*/ 3724275 w 3898900"/>
              <a:gd name="connsiteY39" fmla="*/ 466725 h 476250"/>
              <a:gd name="connsiteX40" fmla="*/ 3746500 w 3898900"/>
              <a:gd name="connsiteY40" fmla="*/ 450850 h 476250"/>
              <a:gd name="connsiteX41" fmla="*/ 3778250 w 3898900"/>
              <a:gd name="connsiteY41" fmla="*/ 415925 h 476250"/>
              <a:gd name="connsiteX42" fmla="*/ 3806825 w 3898900"/>
              <a:gd name="connsiteY42" fmla="*/ 371475 h 476250"/>
              <a:gd name="connsiteX43" fmla="*/ 3844925 w 3898900"/>
              <a:gd name="connsiteY43" fmla="*/ 295275 h 476250"/>
              <a:gd name="connsiteX44" fmla="*/ 3898900 w 3898900"/>
              <a:gd name="connsiteY44" fmla="*/ 127000 h 476250"/>
              <a:gd name="connsiteX45" fmla="*/ 3829050 w 3898900"/>
              <a:gd name="connsiteY45" fmla="*/ 0 h 476250"/>
              <a:gd name="connsiteX46" fmla="*/ 3790950 w 3898900"/>
              <a:gd name="connsiteY46" fmla="*/ 79375 h 476250"/>
              <a:gd name="connsiteX47" fmla="*/ 3765550 w 3898900"/>
              <a:gd name="connsiteY47" fmla="*/ 117475 h 476250"/>
              <a:gd name="connsiteX48" fmla="*/ 3727450 w 3898900"/>
              <a:gd name="connsiteY48" fmla="*/ 146050 h 476250"/>
              <a:gd name="connsiteX49" fmla="*/ 3683000 w 3898900"/>
              <a:gd name="connsiteY49" fmla="*/ 168275 h 476250"/>
              <a:gd name="connsiteX50" fmla="*/ 3632200 w 3898900"/>
              <a:gd name="connsiteY50" fmla="*/ 180975 h 476250"/>
              <a:gd name="connsiteX51" fmla="*/ 3476625 w 3898900"/>
              <a:gd name="connsiteY51" fmla="*/ 180975 h 476250"/>
              <a:gd name="connsiteX52" fmla="*/ 3095625 w 3898900"/>
              <a:gd name="connsiteY52" fmla="*/ 180975 h 476250"/>
              <a:gd name="connsiteX53" fmla="*/ 2682875 w 3898900"/>
              <a:gd name="connsiteY53" fmla="*/ 203200 h 476250"/>
              <a:gd name="connsiteX54" fmla="*/ 2460625 w 3898900"/>
              <a:gd name="connsiteY54" fmla="*/ 193675 h 476250"/>
              <a:gd name="connsiteX55" fmla="*/ 2139950 w 3898900"/>
              <a:gd name="connsiteY55" fmla="*/ 1841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898900" h="476250">
                <a:moveTo>
                  <a:pt x="2139950" y="184150"/>
                </a:moveTo>
                <a:lnTo>
                  <a:pt x="1682750" y="168275"/>
                </a:lnTo>
                <a:lnTo>
                  <a:pt x="1409700" y="158750"/>
                </a:lnTo>
                <a:lnTo>
                  <a:pt x="1060450" y="146050"/>
                </a:lnTo>
                <a:lnTo>
                  <a:pt x="803275" y="136525"/>
                </a:lnTo>
                <a:lnTo>
                  <a:pt x="723900" y="130175"/>
                </a:lnTo>
                <a:lnTo>
                  <a:pt x="650875" y="120650"/>
                </a:lnTo>
                <a:lnTo>
                  <a:pt x="539750" y="95250"/>
                </a:lnTo>
                <a:lnTo>
                  <a:pt x="488950" y="88900"/>
                </a:lnTo>
                <a:lnTo>
                  <a:pt x="365125" y="98425"/>
                </a:lnTo>
                <a:lnTo>
                  <a:pt x="215900" y="123825"/>
                </a:lnTo>
                <a:lnTo>
                  <a:pt x="133350" y="146050"/>
                </a:lnTo>
                <a:lnTo>
                  <a:pt x="63500" y="171450"/>
                </a:lnTo>
                <a:lnTo>
                  <a:pt x="28575" y="193675"/>
                </a:lnTo>
                <a:lnTo>
                  <a:pt x="9525" y="212725"/>
                </a:lnTo>
                <a:lnTo>
                  <a:pt x="0" y="231775"/>
                </a:lnTo>
                <a:lnTo>
                  <a:pt x="0" y="247650"/>
                </a:lnTo>
                <a:lnTo>
                  <a:pt x="9525" y="279400"/>
                </a:lnTo>
                <a:lnTo>
                  <a:pt x="25400" y="304800"/>
                </a:lnTo>
                <a:lnTo>
                  <a:pt x="44450" y="323850"/>
                </a:lnTo>
                <a:lnTo>
                  <a:pt x="69850" y="339725"/>
                </a:lnTo>
                <a:lnTo>
                  <a:pt x="114300" y="358775"/>
                </a:lnTo>
                <a:lnTo>
                  <a:pt x="184150" y="381000"/>
                </a:lnTo>
                <a:lnTo>
                  <a:pt x="250825" y="396875"/>
                </a:lnTo>
                <a:lnTo>
                  <a:pt x="330200" y="403225"/>
                </a:lnTo>
                <a:lnTo>
                  <a:pt x="523875" y="403225"/>
                </a:lnTo>
                <a:lnTo>
                  <a:pt x="876300" y="403225"/>
                </a:lnTo>
                <a:lnTo>
                  <a:pt x="1276350" y="403225"/>
                </a:lnTo>
                <a:lnTo>
                  <a:pt x="1873250" y="403225"/>
                </a:lnTo>
                <a:lnTo>
                  <a:pt x="2311400" y="400050"/>
                </a:lnTo>
                <a:lnTo>
                  <a:pt x="2587625" y="403225"/>
                </a:lnTo>
                <a:lnTo>
                  <a:pt x="3067050" y="403225"/>
                </a:lnTo>
                <a:lnTo>
                  <a:pt x="3228975" y="406400"/>
                </a:lnTo>
                <a:lnTo>
                  <a:pt x="3498850" y="422275"/>
                </a:lnTo>
                <a:lnTo>
                  <a:pt x="3543300" y="428625"/>
                </a:lnTo>
                <a:lnTo>
                  <a:pt x="3578225" y="444500"/>
                </a:lnTo>
                <a:lnTo>
                  <a:pt x="3616325" y="460375"/>
                </a:lnTo>
                <a:lnTo>
                  <a:pt x="3660775" y="473075"/>
                </a:lnTo>
                <a:lnTo>
                  <a:pt x="3692525" y="476250"/>
                </a:lnTo>
                <a:lnTo>
                  <a:pt x="3724275" y="466725"/>
                </a:lnTo>
                <a:lnTo>
                  <a:pt x="3746500" y="450850"/>
                </a:lnTo>
                <a:lnTo>
                  <a:pt x="3778250" y="415925"/>
                </a:lnTo>
                <a:lnTo>
                  <a:pt x="3806825" y="371475"/>
                </a:lnTo>
                <a:lnTo>
                  <a:pt x="3844925" y="295275"/>
                </a:lnTo>
                <a:lnTo>
                  <a:pt x="3898900" y="127000"/>
                </a:lnTo>
                <a:lnTo>
                  <a:pt x="3829050" y="0"/>
                </a:lnTo>
                <a:lnTo>
                  <a:pt x="3790950" y="79375"/>
                </a:lnTo>
                <a:lnTo>
                  <a:pt x="3765550" y="117475"/>
                </a:lnTo>
                <a:lnTo>
                  <a:pt x="3727450" y="146050"/>
                </a:lnTo>
                <a:lnTo>
                  <a:pt x="3683000" y="168275"/>
                </a:lnTo>
                <a:lnTo>
                  <a:pt x="3632200" y="180975"/>
                </a:lnTo>
                <a:lnTo>
                  <a:pt x="3476625" y="180975"/>
                </a:lnTo>
                <a:lnTo>
                  <a:pt x="3095625" y="180975"/>
                </a:lnTo>
                <a:lnTo>
                  <a:pt x="2682875" y="203200"/>
                </a:lnTo>
                <a:lnTo>
                  <a:pt x="2460625" y="193675"/>
                </a:lnTo>
                <a:lnTo>
                  <a:pt x="2139950" y="184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6A530B5-A8ED-4C46-8A68-AE1F7DB8FB98}"/>
              </a:ext>
            </a:extLst>
          </p:cNvPr>
          <p:cNvSpPr/>
          <p:nvPr/>
        </p:nvSpPr>
        <p:spPr>
          <a:xfrm rot="16200000">
            <a:off x="2137570" y="3209131"/>
            <a:ext cx="1960562" cy="1419225"/>
          </a:xfrm>
          <a:custGeom>
            <a:avLst/>
            <a:gdLst>
              <a:gd name="connsiteX0" fmla="*/ 916782 w 1959769"/>
              <a:gd name="connsiteY0" fmla="*/ 940594 h 1419225"/>
              <a:gd name="connsiteX1" fmla="*/ 826294 w 1959769"/>
              <a:gd name="connsiteY1" fmla="*/ 871538 h 1419225"/>
              <a:gd name="connsiteX2" fmla="*/ 697707 w 1959769"/>
              <a:gd name="connsiteY2" fmla="*/ 769144 h 1419225"/>
              <a:gd name="connsiteX3" fmla="*/ 614363 w 1959769"/>
              <a:gd name="connsiteY3" fmla="*/ 697706 h 1419225"/>
              <a:gd name="connsiteX4" fmla="*/ 523875 w 1959769"/>
              <a:gd name="connsiteY4" fmla="*/ 614363 h 1419225"/>
              <a:gd name="connsiteX5" fmla="*/ 373857 w 1959769"/>
              <a:gd name="connsiteY5" fmla="*/ 466725 h 1419225"/>
              <a:gd name="connsiteX6" fmla="*/ 273844 w 1959769"/>
              <a:gd name="connsiteY6" fmla="*/ 364331 h 1419225"/>
              <a:gd name="connsiteX7" fmla="*/ 176213 w 1959769"/>
              <a:gd name="connsiteY7" fmla="*/ 254794 h 1419225"/>
              <a:gd name="connsiteX8" fmla="*/ 83344 w 1959769"/>
              <a:gd name="connsiteY8" fmla="*/ 145256 h 1419225"/>
              <a:gd name="connsiteX9" fmla="*/ 38100 w 1959769"/>
              <a:gd name="connsiteY9" fmla="*/ 88106 h 1419225"/>
              <a:gd name="connsiteX10" fmla="*/ 11907 w 1959769"/>
              <a:gd name="connsiteY10" fmla="*/ 50006 h 1419225"/>
              <a:gd name="connsiteX11" fmla="*/ 0 w 1959769"/>
              <a:gd name="connsiteY11" fmla="*/ 21431 h 1419225"/>
              <a:gd name="connsiteX12" fmla="*/ 2382 w 1959769"/>
              <a:gd name="connsiteY12" fmla="*/ 9525 h 1419225"/>
              <a:gd name="connsiteX13" fmla="*/ 9525 w 1959769"/>
              <a:gd name="connsiteY13" fmla="*/ 0 h 1419225"/>
              <a:gd name="connsiteX14" fmla="*/ 26194 w 1959769"/>
              <a:gd name="connsiteY14" fmla="*/ 0 h 1419225"/>
              <a:gd name="connsiteX15" fmla="*/ 52388 w 1959769"/>
              <a:gd name="connsiteY15" fmla="*/ 11906 h 1419225"/>
              <a:gd name="connsiteX16" fmla="*/ 80963 w 1959769"/>
              <a:gd name="connsiteY16" fmla="*/ 35719 h 1419225"/>
              <a:gd name="connsiteX17" fmla="*/ 221457 w 1959769"/>
              <a:gd name="connsiteY17" fmla="*/ 171450 h 1419225"/>
              <a:gd name="connsiteX18" fmla="*/ 388144 w 1959769"/>
              <a:gd name="connsiteY18" fmla="*/ 326231 h 1419225"/>
              <a:gd name="connsiteX19" fmla="*/ 540544 w 1959769"/>
              <a:gd name="connsiteY19" fmla="*/ 450056 h 1419225"/>
              <a:gd name="connsiteX20" fmla="*/ 671513 w 1959769"/>
              <a:gd name="connsiteY20" fmla="*/ 554831 h 1419225"/>
              <a:gd name="connsiteX21" fmla="*/ 831057 w 1959769"/>
              <a:gd name="connsiteY21" fmla="*/ 671513 h 1419225"/>
              <a:gd name="connsiteX22" fmla="*/ 976313 w 1959769"/>
              <a:gd name="connsiteY22" fmla="*/ 771525 h 1419225"/>
              <a:gd name="connsiteX23" fmla="*/ 1150144 w 1959769"/>
              <a:gd name="connsiteY23" fmla="*/ 876300 h 1419225"/>
              <a:gd name="connsiteX24" fmla="*/ 1316832 w 1959769"/>
              <a:gd name="connsiteY24" fmla="*/ 973931 h 1419225"/>
              <a:gd name="connsiteX25" fmla="*/ 1488282 w 1959769"/>
              <a:gd name="connsiteY25" fmla="*/ 1062038 h 1419225"/>
              <a:gd name="connsiteX26" fmla="*/ 1690688 w 1959769"/>
              <a:gd name="connsiteY26" fmla="*/ 1154906 h 1419225"/>
              <a:gd name="connsiteX27" fmla="*/ 1845469 w 1959769"/>
              <a:gd name="connsiteY27" fmla="*/ 1216819 h 1419225"/>
              <a:gd name="connsiteX28" fmla="*/ 1921669 w 1959769"/>
              <a:gd name="connsiteY28" fmla="*/ 1240631 h 1419225"/>
              <a:gd name="connsiteX29" fmla="*/ 1959769 w 1959769"/>
              <a:gd name="connsiteY29" fmla="*/ 1414463 h 1419225"/>
              <a:gd name="connsiteX30" fmla="*/ 1693069 w 1959769"/>
              <a:gd name="connsiteY30" fmla="*/ 1419225 h 1419225"/>
              <a:gd name="connsiteX31" fmla="*/ 1543050 w 1959769"/>
              <a:gd name="connsiteY31" fmla="*/ 1347788 h 1419225"/>
              <a:gd name="connsiteX32" fmla="*/ 1457325 w 1959769"/>
              <a:gd name="connsiteY32" fmla="*/ 1297781 h 1419225"/>
              <a:gd name="connsiteX33" fmla="*/ 1350169 w 1959769"/>
              <a:gd name="connsiteY33" fmla="*/ 1235869 h 1419225"/>
              <a:gd name="connsiteX34" fmla="*/ 1197769 w 1959769"/>
              <a:gd name="connsiteY34" fmla="*/ 1138238 h 1419225"/>
              <a:gd name="connsiteX35" fmla="*/ 1038225 w 1959769"/>
              <a:gd name="connsiteY35" fmla="*/ 1028700 h 1419225"/>
              <a:gd name="connsiteX36" fmla="*/ 916782 w 1959769"/>
              <a:gd name="connsiteY36" fmla="*/ 940594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959769" h="1419225">
                <a:moveTo>
                  <a:pt x="916782" y="940594"/>
                </a:moveTo>
                <a:lnTo>
                  <a:pt x="826294" y="871538"/>
                </a:lnTo>
                <a:lnTo>
                  <a:pt x="697707" y="769144"/>
                </a:lnTo>
                <a:lnTo>
                  <a:pt x="614363" y="697706"/>
                </a:lnTo>
                <a:lnTo>
                  <a:pt x="523875" y="614363"/>
                </a:lnTo>
                <a:lnTo>
                  <a:pt x="373857" y="466725"/>
                </a:lnTo>
                <a:lnTo>
                  <a:pt x="273844" y="364331"/>
                </a:lnTo>
                <a:lnTo>
                  <a:pt x="176213" y="254794"/>
                </a:lnTo>
                <a:lnTo>
                  <a:pt x="83344" y="145256"/>
                </a:lnTo>
                <a:lnTo>
                  <a:pt x="38100" y="88106"/>
                </a:lnTo>
                <a:lnTo>
                  <a:pt x="11907" y="50006"/>
                </a:lnTo>
                <a:lnTo>
                  <a:pt x="0" y="21431"/>
                </a:lnTo>
                <a:lnTo>
                  <a:pt x="2382" y="9525"/>
                </a:lnTo>
                <a:lnTo>
                  <a:pt x="9525" y="0"/>
                </a:lnTo>
                <a:lnTo>
                  <a:pt x="26194" y="0"/>
                </a:lnTo>
                <a:lnTo>
                  <a:pt x="52388" y="11906"/>
                </a:lnTo>
                <a:lnTo>
                  <a:pt x="80963" y="35719"/>
                </a:lnTo>
                <a:lnTo>
                  <a:pt x="221457" y="171450"/>
                </a:lnTo>
                <a:lnTo>
                  <a:pt x="388144" y="326231"/>
                </a:lnTo>
                <a:lnTo>
                  <a:pt x="540544" y="450056"/>
                </a:lnTo>
                <a:lnTo>
                  <a:pt x="671513" y="554831"/>
                </a:lnTo>
                <a:lnTo>
                  <a:pt x="831057" y="671513"/>
                </a:lnTo>
                <a:lnTo>
                  <a:pt x="976313" y="771525"/>
                </a:lnTo>
                <a:lnTo>
                  <a:pt x="1150144" y="876300"/>
                </a:lnTo>
                <a:lnTo>
                  <a:pt x="1316832" y="973931"/>
                </a:lnTo>
                <a:lnTo>
                  <a:pt x="1488282" y="1062038"/>
                </a:lnTo>
                <a:lnTo>
                  <a:pt x="1690688" y="1154906"/>
                </a:lnTo>
                <a:lnTo>
                  <a:pt x="1845469" y="1216819"/>
                </a:lnTo>
                <a:lnTo>
                  <a:pt x="1921669" y="1240631"/>
                </a:lnTo>
                <a:lnTo>
                  <a:pt x="1959769" y="1414463"/>
                </a:lnTo>
                <a:lnTo>
                  <a:pt x="1693069" y="1419225"/>
                </a:lnTo>
                <a:lnTo>
                  <a:pt x="1543050" y="1347788"/>
                </a:lnTo>
                <a:lnTo>
                  <a:pt x="1457325" y="1297781"/>
                </a:lnTo>
                <a:lnTo>
                  <a:pt x="1350169" y="1235869"/>
                </a:lnTo>
                <a:lnTo>
                  <a:pt x="1197769" y="1138238"/>
                </a:lnTo>
                <a:lnTo>
                  <a:pt x="1038225" y="1028700"/>
                </a:lnTo>
                <a:lnTo>
                  <a:pt x="916782" y="940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CD2B3DC-CB63-43F0-8AE8-C9ADE64BD65A}"/>
              </a:ext>
            </a:extLst>
          </p:cNvPr>
          <p:cNvSpPr/>
          <p:nvPr/>
        </p:nvSpPr>
        <p:spPr>
          <a:xfrm>
            <a:off x="3938588" y="3348038"/>
            <a:ext cx="695325" cy="644525"/>
          </a:xfrm>
          <a:custGeom>
            <a:avLst/>
            <a:gdLst>
              <a:gd name="connsiteX0" fmla="*/ 335756 w 695325"/>
              <a:gd name="connsiteY0" fmla="*/ 111918 h 645318"/>
              <a:gd name="connsiteX1" fmla="*/ 223837 w 695325"/>
              <a:gd name="connsiteY1" fmla="*/ 73818 h 645318"/>
              <a:gd name="connsiteX2" fmla="*/ 59531 w 695325"/>
              <a:gd name="connsiteY2" fmla="*/ 19050 h 645318"/>
              <a:gd name="connsiteX3" fmla="*/ 0 w 695325"/>
              <a:gd name="connsiteY3" fmla="*/ 0 h 645318"/>
              <a:gd name="connsiteX4" fmla="*/ 0 w 695325"/>
              <a:gd name="connsiteY4" fmla="*/ 42862 h 645318"/>
              <a:gd name="connsiteX5" fmla="*/ 71437 w 695325"/>
              <a:gd name="connsiteY5" fmla="*/ 80962 h 645318"/>
              <a:gd name="connsiteX6" fmla="*/ 123825 w 695325"/>
              <a:gd name="connsiteY6" fmla="*/ 123825 h 645318"/>
              <a:gd name="connsiteX7" fmla="*/ 188118 w 695325"/>
              <a:gd name="connsiteY7" fmla="*/ 190500 h 645318"/>
              <a:gd name="connsiteX8" fmla="*/ 259556 w 695325"/>
              <a:gd name="connsiteY8" fmla="*/ 266700 h 645318"/>
              <a:gd name="connsiteX9" fmla="*/ 338137 w 695325"/>
              <a:gd name="connsiteY9" fmla="*/ 361950 h 645318"/>
              <a:gd name="connsiteX10" fmla="*/ 400050 w 695325"/>
              <a:gd name="connsiteY10" fmla="*/ 450056 h 645318"/>
              <a:gd name="connsiteX11" fmla="*/ 457200 w 695325"/>
              <a:gd name="connsiteY11" fmla="*/ 535781 h 645318"/>
              <a:gd name="connsiteX12" fmla="*/ 488156 w 695325"/>
              <a:gd name="connsiteY12" fmla="*/ 585787 h 645318"/>
              <a:gd name="connsiteX13" fmla="*/ 500062 w 695325"/>
              <a:gd name="connsiteY13" fmla="*/ 597693 h 645318"/>
              <a:gd name="connsiteX14" fmla="*/ 528637 w 695325"/>
              <a:gd name="connsiteY14" fmla="*/ 614362 h 645318"/>
              <a:gd name="connsiteX15" fmla="*/ 581025 w 695325"/>
              <a:gd name="connsiteY15" fmla="*/ 638175 h 645318"/>
              <a:gd name="connsiteX16" fmla="*/ 609600 w 695325"/>
              <a:gd name="connsiteY16" fmla="*/ 645318 h 645318"/>
              <a:gd name="connsiteX17" fmla="*/ 626268 w 695325"/>
              <a:gd name="connsiteY17" fmla="*/ 635793 h 645318"/>
              <a:gd name="connsiteX18" fmla="*/ 640556 w 695325"/>
              <a:gd name="connsiteY18" fmla="*/ 623887 h 645318"/>
              <a:gd name="connsiteX19" fmla="*/ 661987 w 695325"/>
              <a:gd name="connsiteY19" fmla="*/ 595312 h 645318"/>
              <a:gd name="connsiteX20" fmla="*/ 681037 w 695325"/>
              <a:gd name="connsiteY20" fmla="*/ 552450 h 645318"/>
              <a:gd name="connsiteX21" fmla="*/ 692943 w 695325"/>
              <a:gd name="connsiteY21" fmla="*/ 500062 h 645318"/>
              <a:gd name="connsiteX22" fmla="*/ 695325 w 695325"/>
              <a:gd name="connsiteY22" fmla="*/ 464343 h 645318"/>
              <a:gd name="connsiteX23" fmla="*/ 685800 w 695325"/>
              <a:gd name="connsiteY23" fmla="*/ 407193 h 645318"/>
              <a:gd name="connsiteX24" fmla="*/ 661987 w 695325"/>
              <a:gd name="connsiteY24" fmla="*/ 340518 h 645318"/>
              <a:gd name="connsiteX25" fmla="*/ 635793 w 695325"/>
              <a:gd name="connsiteY25" fmla="*/ 292893 h 645318"/>
              <a:gd name="connsiteX26" fmla="*/ 600075 w 695325"/>
              <a:gd name="connsiteY26" fmla="*/ 245268 h 645318"/>
              <a:gd name="connsiteX27" fmla="*/ 547687 w 695325"/>
              <a:gd name="connsiteY27" fmla="*/ 195262 h 645318"/>
              <a:gd name="connsiteX28" fmla="*/ 526256 w 695325"/>
              <a:gd name="connsiteY28" fmla="*/ 176212 h 645318"/>
              <a:gd name="connsiteX29" fmla="*/ 466725 w 695325"/>
              <a:gd name="connsiteY29" fmla="*/ 152400 h 645318"/>
              <a:gd name="connsiteX30" fmla="*/ 335756 w 695325"/>
              <a:gd name="connsiteY30" fmla="*/ 111918 h 64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95325" h="645318">
                <a:moveTo>
                  <a:pt x="335756" y="111918"/>
                </a:moveTo>
                <a:lnTo>
                  <a:pt x="223837" y="73818"/>
                </a:lnTo>
                <a:lnTo>
                  <a:pt x="59531" y="19050"/>
                </a:lnTo>
                <a:lnTo>
                  <a:pt x="0" y="0"/>
                </a:lnTo>
                <a:lnTo>
                  <a:pt x="0" y="42862"/>
                </a:lnTo>
                <a:lnTo>
                  <a:pt x="71437" y="80962"/>
                </a:lnTo>
                <a:lnTo>
                  <a:pt x="123825" y="123825"/>
                </a:lnTo>
                <a:lnTo>
                  <a:pt x="188118" y="190500"/>
                </a:lnTo>
                <a:lnTo>
                  <a:pt x="259556" y="266700"/>
                </a:lnTo>
                <a:lnTo>
                  <a:pt x="338137" y="361950"/>
                </a:lnTo>
                <a:lnTo>
                  <a:pt x="400050" y="450056"/>
                </a:lnTo>
                <a:lnTo>
                  <a:pt x="457200" y="535781"/>
                </a:lnTo>
                <a:lnTo>
                  <a:pt x="488156" y="585787"/>
                </a:lnTo>
                <a:lnTo>
                  <a:pt x="500062" y="597693"/>
                </a:lnTo>
                <a:lnTo>
                  <a:pt x="528637" y="614362"/>
                </a:lnTo>
                <a:lnTo>
                  <a:pt x="581025" y="638175"/>
                </a:lnTo>
                <a:lnTo>
                  <a:pt x="609600" y="645318"/>
                </a:lnTo>
                <a:lnTo>
                  <a:pt x="626268" y="635793"/>
                </a:lnTo>
                <a:lnTo>
                  <a:pt x="640556" y="623887"/>
                </a:lnTo>
                <a:lnTo>
                  <a:pt x="661987" y="595312"/>
                </a:lnTo>
                <a:lnTo>
                  <a:pt x="681037" y="552450"/>
                </a:lnTo>
                <a:lnTo>
                  <a:pt x="692943" y="500062"/>
                </a:lnTo>
                <a:lnTo>
                  <a:pt x="695325" y="464343"/>
                </a:lnTo>
                <a:lnTo>
                  <a:pt x="685800" y="407193"/>
                </a:lnTo>
                <a:lnTo>
                  <a:pt x="661987" y="340518"/>
                </a:lnTo>
                <a:lnTo>
                  <a:pt x="635793" y="292893"/>
                </a:lnTo>
                <a:lnTo>
                  <a:pt x="600075" y="245268"/>
                </a:lnTo>
                <a:lnTo>
                  <a:pt x="547687" y="195262"/>
                </a:lnTo>
                <a:lnTo>
                  <a:pt x="526256" y="176212"/>
                </a:lnTo>
                <a:lnTo>
                  <a:pt x="466725" y="152400"/>
                </a:lnTo>
                <a:lnTo>
                  <a:pt x="335756" y="111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4B47C2A3-1E20-402E-AB3B-1D9078D5820A}"/>
              </a:ext>
            </a:extLst>
          </p:cNvPr>
          <p:cNvSpPr/>
          <p:nvPr/>
        </p:nvSpPr>
        <p:spPr>
          <a:xfrm>
            <a:off x="5545138" y="2147888"/>
            <a:ext cx="238125" cy="290512"/>
          </a:xfrm>
          <a:custGeom>
            <a:avLst/>
            <a:gdLst>
              <a:gd name="connsiteX0" fmla="*/ 61913 w 238125"/>
              <a:gd name="connsiteY0" fmla="*/ 76200 h 290512"/>
              <a:gd name="connsiteX1" fmla="*/ 166688 w 238125"/>
              <a:gd name="connsiteY1" fmla="*/ 21431 h 290512"/>
              <a:gd name="connsiteX2" fmla="*/ 200025 w 238125"/>
              <a:gd name="connsiteY2" fmla="*/ 7143 h 290512"/>
              <a:gd name="connsiteX3" fmla="*/ 223838 w 238125"/>
              <a:gd name="connsiteY3" fmla="*/ 0 h 290512"/>
              <a:gd name="connsiteX4" fmla="*/ 235744 w 238125"/>
              <a:gd name="connsiteY4" fmla="*/ 9525 h 290512"/>
              <a:gd name="connsiteX5" fmla="*/ 238125 w 238125"/>
              <a:gd name="connsiteY5" fmla="*/ 23812 h 290512"/>
              <a:gd name="connsiteX6" fmla="*/ 230982 w 238125"/>
              <a:gd name="connsiteY6" fmla="*/ 40481 h 290512"/>
              <a:gd name="connsiteX7" fmla="*/ 214313 w 238125"/>
              <a:gd name="connsiteY7" fmla="*/ 59531 h 290512"/>
              <a:gd name="connsiteX8" fmla="*/ 192882 w 238125"/>
              <a:gd name="connsiteY8" fmla="*/ 83343 h 290512"/>
              <a:gd name="connsiteX9" fmla="*/ 171450 w 238125"/>
              <a:gd name="connsiteY9" fmla="*/ 109537 h 290512"/>
              <a:gd name="connsiteX10" fmla="*/ 145257 w 238125"/>
              <a:gd name="connsiteY10" fmla="*/ 150018 h 290512"/>
              <a:gd name="connsiteX11" fmla="*/ 123825 w 238125"/>
              <a:gd name="connsiteY11" fmla="*/ 197643 h 290512"/>
              <a:gd name="connsiteX12" fmla="*/ 109538 w 238125"/>
              <a:gd name="connsiteY12" fmla="*/ 230981 h 290512"/>
              <a:gd name="connsiteX13" fmla="*/ 97632 w 238125"/>
              <a:gd name="connsiteY13" fmla="*/ 261937 h 290512"/>
              <a:gd name="connsiteX14" fmla="*/ 85725 w 238125"/>
              <a:gd name="connsiteY14" fmla="*/ 290512 h 290512"/>
              <a:gd name="connsiteX15" fmla="*/ 0 w 238125"/>
              <a:gd name="connsiteY15" fmla="*/ 97631 h 290512"/>
              <a:gd name="connsiteX16" fmla="*/ 61913 w 238125"/>
              <a:gd name="connsiteY16" fmla="*/ 76200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8125" h="290512">
                <a:moveTo>
                  <a:pt x="61913" y="76200"/>
                </a:moveTo>
                <a:lnTo>
                  <a:pt x="166688" y="21431"/>
                </a:lnTo>
                <a:lnTo>
                  <a:pt x="200025" y="7143"/>
                </a:lnTo>
                <a:lnTo>
                  <a:pt x="223838" y="0"/>
                </a:lnTo>
                <a:lnTo>
                  <a:pt x="235744" y="9525"/>
                </a:lnTo>
                <a:lnTo>
                  <a:pt x="238125" y="23812"/>
                </a:lnTo>
                <a:lnTo>
                  <a:pt x="230982" y="40481"/>
                </a:lnTo>
                <a:lnTo>
                  <a:pt x="214313" y="59531"/>
                </a:lnTo>
                <a:lnTo>
                  <a:pt x="192882" y="83343"/>
                </a:lnTo>
                <a:lnTo>
                  <a:pt x="171450" y="109537"/>
                </a:lnTo>
                <a:lnTo>
                  <a:pt x="145257" y="150018"/>
                </a:lnTo>
                <a:lnTo>
                  <a:pt x="123825" y="197643"/>
                </a:lnTo>
                <a:lnTo>
                  <a:pt x="109538" y="230981"/>
                </a:lnTo>
                <a:lnTo>
                  <a:pt x="97632" y="261937"/>
                </a:lnTo>
                <a:lnTo>
                  <a:pt x="85725" y="290512"/>
                </a:lnTo>
                <a:lnTo>
                  <a:pt x="0" y="97631"/>
                </a:lnTo>
                <a:lnTo>
                  <a:pt x="61913" y="76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25D0FC7-5287-48FD-965F-62E693824AB0}"/>
              </a:ext>
            </a:extLst>
          </p:cNvPr>
          <p:cNvSpPr/>
          <p:nvPr/>
        </p:nvSpPr>
        <p:spPr>
          <a:xfrm rot="16200000">
            <a:off x="4762500" y="3006726"/>
            <a:ext cx="2790825" cy="2476500"/>
          </a:xfrm>
          <a:custGeom>
            <a:avLst/>
            <a:gdLst>
              <a:gd name="connsiteX0" fmla="*/ 2012950 w 2790825"/>
              <a:gd name="connsiteY0" fmla="*/ 200025 h 2476500"/>
              <a:gd name="connsiteX1" fmla="*/ 2241550 w 2790825"/>
              <a:gd name="connsiteY1" fmla="*/ 158750 h 2476500"/>
              <a:gd name="connsiteX2" fmla="*/ 2473325 w 2790825"/>
              <a:gd name="connsiteY2" fmla="*/ 120650 h 2476500"/>
              <a:gd name="connsiteX3" fmla="*/ 2619375 w 2790825"/>
              <a:gd name="connsiteY3" fmla="*/ 95250 h 2476500"/>
              <a:gd name="connsiteX4" fmla="*/ 2644775 w 2790825"/>
              <a:gd name="connsiteY4" fmla="*/ 88900 h 2476500"/>
              <a:gd name="connsiteX5" fmla="*/ 2676525 w 2790825"/>
              <a:gd name="connsiteY5" fmla="*/ 53975 h 2476500"/>
              <a:gd name="connsiteX6" fmla="*/ 2714625 w 2790825"/>
              <a:gd name="connsiteY6" fmla="*/ 12700 h 2476500"/>
              <a:gd name="connsiteX7" fmla="*/ 2736850 w 2790825"/>
              <a:gd name="connsiteY7" fmla="*/ 0 h 2476500"/>
              <a:gd name="connsiteX8" fmla="*/ 2752725 w 2790825"/>
              <a:gd name="connsiteY8" fmla="*/ 0 h 2476500"/>
              <a:gd name="connsiteX9" fmla="*/ 2771775 w 2790825"/>
              <a:gd name="connsiteY9" fmla="*/ 0 h 2476500"/>
              <a:gd name="connsiteX10" fmla="*/ 2784475 w 2790825"/>
              <a:gd name="connsiteY10" fmla="*/ 9525 h 2476500"/>
              <a:gd name="connsiteX11" fmla="*/ 2790825 w 2790825"/>
              <a:gd name="connsiteY11" fmla="*/ 34925 h 2476500"/>
              <a:gd name="connsiteX12" fmla="*/ 2790825 w 2790825"/>
              <a:gd name="connsiteY12" fmla="*/ 63500 h 2476500"/>
              <a:gd name="connsiteX13" fmla="*/ 2778125 w 2790825"/>
              <a:gd name="connsiteY13" fmla="*/ 127000 h 2476500"/>
              <a:gd name="connsiteX14" fmla="*/ 2743200 w 2790825"/>
              <a:gd name="connsiteY14" fmla="*/ 203200 h 2476500"/>
              <a:gd name="connsiteX15" fmla="*/ 2711450 w 2790825"/>
              <a:gd name="connsiteY15" fmla="*/ 266700 h 2476500"/>
              <a:gd name="connsiteX16" fmla="*/ 2670175 w 2790825"/>
              <a:gd name="connsiteY16" fmla="*/ 330200 h 2476500"/>
              <a:gd name="connsiteX17" fmla="*/ 2628900 w 2790825"/>
              <a:gd name="connsiteY17" fmla="*/ 374650 h 2476500"/>
              <a:gd name="connsiteX18" fmla="*/ 2590800 w 2790825"/>
              <a:gd name="connsiteY18" fmla="*/ 396875 h 2476500"/>
              <a:gd name="connsiteX19" fmla="*/ 2571750 w 2790825"/>
              <a:gd name="connsiteY19" fmla="*/ 403225 h 2476500"/>
              <a:gd name="connsiteX20" fmla="*/ 2546350 w 2790825"/>
              <a:gd name="connsiteY20" fmla="*/ 406400 h 2476500"/>
              <a:gd name="connsiteX21" fmla="*/ 2498725 w 2790825"/>
              <a:gd name="connsiteY21" fmla="*/ 406400 h 2476500"/>
              <a:gd name="connsiteX22" fmla="*/ 2381250 w 2790825"/>
              <a:gd name="connsiteY22" fmla="*/ 406400 h 2476500"/>
              <a:gd name="connsiteX23" fmla="*/ 2228850 w 2790825"/>
              <a:gd name="connsiteY23" fmla="*/ 412750 h 2476500"/>
              <a:gd name="connsiteX24" fmla="*/ 2063750 w 2790825"/>
              <a:gd name="connsiteY24" fmla="*/ 419100 h 2476500"/>
              <a:gd name="connsiteX25" fmla="*/ 1889125 w 2790825"/>
              <a:gd name="connsiteY25" fmla="*/ 434975 h 2476500"/>
              <a:gd name="connsiteX26" fmla="*/ 1720850 w 2790825"/>
              <a:gd name="connsiteY26" fmla="*/ 454025 h 2476500"/>
              <a:gd name="connsiteX27" fmla="*/ 1584325 w 2790825"/>
              <a:gd name="connsiteY27" fmla="*/ 479425 h 2476500"/>
              <a:gd name="connsiteX28" fmla="*/ 1447800 w 2790825"/>
              <a:gd name="connsiteY28" fmla="*/ 517525 h 2476500"/>
              <a:gd name="connsiteX29" fmla="*/ 1289050 w 2790825"/>
              <a:gd name="connsiteY29" fmla="*/ 571500 h 2476500"/>
              <a:gd name="connsiteX30" fmla="*/ 1203325 w 2790825"/>
              <a:gd name="connsiteY30" fmla="*/ 603250 h 2476500"/>
              <a:gd name="connsiteX31" fmla="*/ 1104900 w 2790825"/>
              <a:gd name="connsiteY31" fmla="*/ 644525 h 2476500"/>
              <a:gd name="connsiteX32" fmla="*/ 930275 w 2790825"/>
              <a:gd name="connsiteY32" fmla="*/ 733425 h 2476500"/>
              <a:gd name="connsiteX33" fmla="*/ 828675 w 2790825"/>
              <a:gd name="connsiteY33" fmla="*/ 800100 h 2476500"/>
              <a:gd name="connsiteX34" fmla="*/ 733425 w 2790825"/>
              <a:gd name="connsiteY34" fmla="*/ 873125 h 2476500"/>
              <a:gd name="connsiteX35" fmla="*/ 663575 w 2790825"/>
              <a:gd name="connsiteY35" fmla="*/ 936625 h 2476500"/>
              <a:gd name="connsiteX36" fmla="*/ 609600 w 2790825"/>
              <a:gd name="connsiteY36" fmla="*/ 993775 h 2476500"/>
              <a:gd name="connsiteX37" fmla="*/ 561975 w 2790825"/>
              <a:gd name="connsiteY37" fmla="*/ 1054100 h 2476500"/>
              <a:gd name="connsiteX38" fmla="*/ 520700 w 2790825"/>
              <a:gd name="connsiteY38" fmla="*/ 1114425 h 2476500"/>
              <a:gd name="connsiteX39" fmla="*/ 476250 w 2790825"/>
              <a:gd name="connsiteY39" fmla="*/ 1190625 h 2476500"/>
              <a:gd name="connsiteX40" fmla="*/ 434975 w 2790825"/>
              <a:gd name="connsiteY40" fmla="*/ 1273175 h 2476500"/>
              <a:gd name="connsiteX41" fmla="*/ 393700 w 2790825"/>
              <a:gd name="connsiteY41" fmla="*/ 1371600 h 2476500"/>
              <a:gd name="connsiteX42" fmla="*/ 368300 w 2790825"/>
              <a:gd name="connsiteY42" fmla="*/ 1454150 h 2476500"/>
              <a:gd name="connsiteX43" fmla="*/ 336550 w 2790825"/>
              <a:gd name="connsiteY43" fmla="*/ 1584325 h 2476500"/>
              <a:gd name="connsiteX44" fmla="*/ 317500 w 2790825"/>
              <a:gd name="connsiteY44" fmla="*/ 1698625 h 2476500"/>
              <a:gd name="connsiteX45" fmla="*/ 314325 w 2790825"/>
              <a:gd name="connsiteY45" fmla="*/ 1781175 h 2476500"/>
              <a:gd name="connsiteX46" fmla="*/ 320675 w 2790825"/>
              <a:gd name="connsiteY46" fmla="*/ 1863725 h 2476500"/>
              <a:gd name="connsiteX47" fmla="*/ 330200 w 2790825"/>
              <a:gd name="connsiteY47" fmla="*/ 1949450 h 2476500"/>
              <a:gd name="connsiteX48" fmla="*/ 196850 w 2790825"/>
              <a:gd name="connsiteY48" fmla="*/ 2409825 h 2476500"/>
              <a:gd name="connsiteX49" fmla="*/ 174625 w 2790825"/>
              <a:gd name="connsiteY49" fmla="*/ 2441575 h 2476500"/>
              <a:gd name="connsiteX50" fmla="*/ 146050 w 2790825"/>
              <a:gd name="connsiteY50" fmla="*/ 2470150 h 2476500"/>
              <a:gd name="connsiteX51" fmla="*/ 130175 w 2790825"/>
              <a:gd name="connsiteY51" fmla="*/ 2476500 h 2476500"/>
              <a:gd name="connsiteX52" fmla="*/ 114300 w 2790825"/>
              <a:gd name="connsiteY52" fmla="*/ 2470150 h 2476500"/>
              <a:gd name="connsiteX53" fmla="*/ 92075 w 2790825"/>
              <a:gd name="connsiteY53" fmla="*/ 2457450 h 2476500"/>
              <a:gd name="connsiteX54" fmla="*/ 63500 w 2790825"/>
              <a:gd name="connsiteY54" fmla="*/ 2409825 h 2476500"/>
              <a:gd name="connsiteX55" fmla="*/ 41275 w 2790825"/>
              <a:gd name="connsiteY55" fmla="*/ 2362200 h 2476500"/>
              <a:gd name="connsiteX56" fmla="*/ 19050 w 2790825"/>
              <a:gd name="connsiteY56" fmla="*/ 2301875 h 2476500"/>
              <a:gd name="connsiteX57" fmla="*/ 3175 w 2790825"/>
              <a:gd name="connsiteY57" fmla="*/ 2228850 h 2476500"/>
              <a:gd name="connsiteX58" fmla="*/ 0 w 2790825"/>
              <a:gd name="connsiteY58" fmla="*/ 2178050 h 2476500"/>
              <a:gd name="connsiteX59" fmla="*/ 3175 w 2790825"/>
              <a:gd name="connsiteY59" fmla="*/ 2085975 h 2476500"/>
              <a:gd name="connsiteX60" fmla="*/ 12700 w 2790825"/>
              <a:gd name="connsiteY60" fmla="*/ 1958975 h 2476500"/>
              <a:gd name="connsiteX61" fmla="*/ 22225 w 2790825"/>
              <a:gd name="connsiteY61" fmla="*/ 1866900 h 2476500"/>
              <a:gd name="connsiteX62" fmla="*/ 41275 w 2790825"/>
              <a:gd name="connsiteY62" fmla="*/ 1739900 h 2476500"/>
              <a:gd name="connsiteX63" fmla="*/ 60325 w 2790825"/>
              <a:gd name="connsiteY63" fmla="*/ 1654175 h 2476500"/>
              <a:gd name="connsiteX64" fmla="*/ 111125 w 2790825"/>
              <a:gd name="connsiteY64" fmla="*/ 1473200 h 2476500"/>
              <a:gd name="connsiteX65" fmla="*/ 149225 w 2790825"/>
              <a:gd name="connsiteY65" fmla="*/ 1358900 h 2476500"/>
              <a:gd name="connsiteX66" fmla="*/ 193675 w 2790825"/>
              <a:gd name="connsiteY66" fmla="*/ 1247775 h 2476500"/>
              <a:gd name="connsiteX67" fmla="*/ 244475 w 2790825"/>
              <a:gd name="connsiteY67" fmla="*/ 1139825 h 2476500"/>
              <a:gd name="connsiteX68" fmla="*/ 301625 w 2790825"/>
              <a:gd name="connsiteY68" fmla="*/ 1050925 h 2476500"/>
              <a:gd name="connsiteX69" fmla="*/ 358775 w 2790825"/>
              <a:gd name="connsiteY69" fmla="*/ 965200 h 2476500"/>
              <a:gd name="connsiteX70" fmla="*/ 438150 w 2790825"/>
              <a:gd name="connsiteY70" fmla="*/ 876300 h 2476500"/>
              <a:gd name="connsiteX71" fmla="*/ 492125 w 2790825"/>
              <a:gd name="connsiteY71" fmla="*/ 815975 h 2476500"/>
              <a:gd name="connsiteX72" fmla="*/ 546100 w 2790825"/>
              <a:gd name="connsiteY72" fmla="*/ 768350 h 2476500"/>
              <a:gd name="connsiteX73" fmla="*/ 619125 w 2790825"/>
              <a:gd name="connsiteY73" fmla="*/ 708025 h 2476500"/>
              <a:gd name="connsiteX74" fmla="*/ 698500 w 2790825"/>
              <a:gd name="connsiteY74" fmla="*/ 647700 h 2476500"/>
              <a:gd name="connsiteX75" fmla="*/ 777875 w 2790825"/>
              <a:gd name="connsiteY75" fmla="*/ 593725 h 2476500"/>
              <a:gd name="connsiteX76" fmla="*/ 946150 w 2790825"/>
              <a:gd name="connsiteY76" fmla="*/ 504825 h 2476500"/>
              <a:gd name="connsiteX77" fmla="*/ 1028700 w 2790825"/>
              <a:gd name="connsiteY77" fmla="*/ 466725 h 2476500"/>
              <a:gd name="connsiteX78" fmla="*/ 1127125 w 2790825"/>
              <a:gd name="connsiteY78" fmla="*/ 425450 h 2476500"/>
              <a:gd name="connsiteX79" fmla="*/ 1254125 w 2790825"/>
              <a:gd name="connsiteY79" fmla="*/ 374650 h 2476500"/>
              <a:gd name="connsiteX80" fmla="*/ 1381125 w 2790825"/>
              <a:gd name="connsiteY80" fmla="*/ 333375 h 2476500"/>
              <a:gd name="connsiteX81" fmla="*/ 1543050 w 2790825"/>
              <a:gd name="connsiteY81" fmla="*/ 288925 h 2476500"/>
              <a:gd name="connsiteX82" fmla="*/ 1736725 w 2790825"/>
              <a:gd name="connsiteY82" fmla="*/ 250825 h 2476500"/>
              <a:gd name="connsiteX83" fmla="*/ 2012950 w 2790825"/>
              <a:gd name="connsiteY83" fmla="*/ 200025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790825" h="2476500">
                <a:moveTo>
                  <a:pt x="2012950" y="200025"/>
                </a:moveTo>
                <a:lnTo>
                  <a:pt x="2241550" y="158750"/>
                </a:lnTo>
                <a:lnTo>
                  <a:pt x="2473325" y="120650"/>
                </a:lnTo>
                <a:lnTo>
                  <a:pt x="2619375" y="95250"/>
                </a:lnTo>
                <a:lnTo>
                  <a:pt x="2644775" y="88900"/>
                </a:lnTo>
                <a:lnTo>
                  <a:pt x="2676525" y="53975"/>
                </a:lnTo>
                <a:lnTo>
                  <a:pt x="2714625" y="12700"/>
                </a:lnTo>
                <a:lnTo>
                  <a:pt x="2736850" y="0"/>
                </a:lnTo>
                <a:lnTo>
                  <a:pt x="2752725" y="0"/>
                </a:lnTo>
                <a:lnTo>
                  <a:pt x="2771775" y="0"/>
                </a:lnTo>
                <a:lnTo>
                  <a:pt x="2784475" y="9525"/>
                </a:lnTo>
                <a:lnTo>
                  <a:pt x="2790825" y="34925"/>
                </a:lnTo>
                <a:lnTo>
                  <a:pt x="2790825" y="63500"/>
                </a:lnTo>
                <a:lnTo>
                  <a:pt x="2778125" y="127000"/>
                </a:lnTo>
                <a:lnTo>
                  <a:pt x="2743200" y="203200"/>
                </a:lnTo>
                <a:lnTo>
                  <a:pt x="2711450" y="266700"/>
                </a:lnTo>
                <a:lnTo>
                  <a:pt x="2670175" y="330200"/>
                </a:lnTo>
                <a:lnTo>
                  <a:pt x="2628900" y="374650"/>
                </a:lnTo>
                <a:lnTo>
                  <a:pt x="2590800" y="396875"/>
                </a:lnTo>
                <a:lnTo>
                  <a:pt x="2571750" y="403225"/>
                </a:lnTo>
                <a:lnTo>
                  <a:pt x="2546350" y="406400"/>
                </a:lnTo>
                <a:lnTo>
                  <a:pt x="2498725" y="406400"/>
                </a:lnTo>
                <a:lnTo>
                  <a:pt x="2381250" y="406400"/>
                </a:lnTo>
                <a:lnTo>
                  <a:pt x="2228850" y="412750"/>
                </a:lnTo>
                <a:lnTo>
                  <a:pt x="2063750" y="419100"/>
                </a:lnTo>
                <a:lnTo>
                  <a:pt x="1889125" y="434975"/>
                </a:lnTo>
                <a:lnTo>
                  <a:pt x="1720850" y="454025"/>
                </a:lnTo>
                <a:lnTo>
                  <a:pt x="1584325" y="479425"/>
                </a:lnTo>
                <a:lnTo>
                  <a:pt x="1447800" y="517525"/>
                </a:lnTo>
                <a:lnTo>
                  <a:pt x="1289050" y="571500"/>
                </a:lnTo>
                <a:lnTo>
                  <a:pt x="1203325" y="603250"/>
                </a:lnTo>
                <a:lnTo>
                  <a:pt x="1104900" y="644525"/>
                </a:lnTo>
                <a:lnTo>
                  <a:pt x="930275" y="733425"/>
                </a:lnTo>
                <a:lnTo>
                  <a:pt x="828675" y="800100"/>
                </a:lnTo>
                <a:lnTo>
                  <a:pt x="733425" y="873125"/>
                </a:lnTo>
                <a:lnTo>
                  <a:pt x="663575" y="936625"/>
                </a:lnTo>
                <a:lnTo>
                  <a:pt x="609600" y="993775"/>
                </a:lnTo>
                <a:lnTo>
                  <a:pt x="561975" y="1054100"/>
                </a:lnTo>
                <a:lnTo>
                  <a:pt x="520700" y="1114425"/>
                </a:lnTo>
                <a:lnTo>
                  <a:pt x="476250" y="1190625"/>
                </a:lnTo>
                <a:lnTo>
                  <a:pt x="434975" y="1273175"/>
                </a:lnTo>
                <a:lnTo>
                  <a:pt x="393700" y="1371600"/>
                </a:lnTo>
                <a:lnTo>
                  <a:pt x="368300" y="1454150"/>
                </a:lnTo>
                <a:lnTo>
                  <a:pt x="336550" y="1584325"/>
                </a:lnTo>
                <a:lnTo>
                  <a:pt x="317500" y="1698625"/>
                </a:lnTo>
                <a:lnTo>
                  <a:pt x="314325" y="1781175"/>
                </a:lnTo>
                <a:lnTo>
                  <a:pt x="320675" y="1863725"/>
                </a:lnTo>
                <a:lnTo>
                  <a:pt x="330200" y="1949450"/>
                </a:lnTo>
                <a:lnTo>
                  <a:pt x="196850" y="2409825"/>
                </a:lnTo>
                <a:lnTo>
                  <a:pt x="174625" y="2441575"/>
                </a:lnTo>
                <a:lnTo>
                  <a:pt x="146050" y="2470150"/>
                </a:lnTo>
                <a:lnTo>
                  <a:pt x="130175" y="2476500"/>
                </a:lnTo>
                <a:lnTo>
                  <a:pt x="114300" y="2470150"/>
                </a:lnTo>
                <a:lnTo>
                  <a:pt x="92075" y="2457450"/>
                </a:lnTo>
                <a:lnTo>
                  <a:pt x="63500" y="2409825"/>
                </a:lnTo>
                <a:lnTo>
                  <a:pt x="41275" y="2362200"/>
                </a:lnTo>
                <a:lnTo>
                  <a:pt x="19050" y="2301875"/>
                </a:lnTo>
                <a:lnTo>
                  <a:pt x="3175" y="2228850"/>
                </a:lnTo>
                <a:lnTo>
                  <a:pt x="0" y="2178050"/>
                </a:lnTo>
                <a:lnTo>
                  <a:pt x="3175" y="2085975"/>
                </a:lnTo>
                <a:lnTo>
                  <a:pt x="12700" y="1958975"/>
                </a:lnTo>
                <a:lnTo>
                  <a:pt x="22225" y="1866900"/>
                </a:lnTo>
                <a:lnTo>
                  <a:pt x="41275" y="1739900"/>
                </a:lnTo>
                <a:lnTo>
                  <a:pt x="60325" y="1654175"/>
                </a:lnTo>
                <a:lnTo>
                  <a:pt x="111125" y="1473200"/>
                </a:lnTo>
                <a:lnTo>
                  <a:pt x="149225" y="1358900"/>
                </a:lnTo>
                <a:lnTo>
                  <a:pt x="193675" y="1247775"/>
                </a:lnTo>
                <a:lnTo>
                  <a:pt x="244475" y="1139825"/>
                </a:lnTo>
                <a:lnTo>
                  <a:pt x="301625" y="1050925"/>
                </a:lnTo>
                <a:lnTo>
                  <a:pt x="358775" y="965200"/>
                </a:lnTo>
                <a:lnTo>
                  <a:pt x="438150" y="876300"/>
                </a:lnTo>
                <a:lnTo>
                  <a:pt x="492125" y="815975"/>
                </a:lnTo>
                <a:lnTo>
                  <a:pt x="546100" y="768350"/>
                </a:lnTo>
                <a:lnTo>
                  <a:pt x="619125" y="708025"/>
                </a:lnTo>
                <a:lnTo>
                  <a:pt x="698500" y="647700"/>
                </a:lnTo>
                <a:lnTo>
                  <a:pt x="777875" y="593725"/>
                </a:lnTo>
                <a:lnTo>
                  <a:pt x="946150" y="504825"/>
                </a:lnTo>
                <a:lnTo>
                  <a:pt x="1028700" y="466725"/>
                </a:lnTo>
                <a:lnTo>
                  <a:pt x="1127125" y="425450"/>
                </a:lnTo>
                <a:lnTo>
                  <a:pt x="1254125" y="374650"/>
                </a:lnTo>
                <a:lnTo>
                  <a:pt x="1381125" y="333375"/>
                </a:lnTo>
                <a:lnTo>
                  <a:pt x="1543050" y="288925"/>
                </a:lnTo>
                <a:lnTo>
                  <a:pt x="1736725" y="250825"/>
                </a:lnTo>
                <a:lnTo>
                  <a:pt x="2012950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18831B9-819B-436E-9DC8-336CA40B3C2E}"/>
              </a:ext>
            </a:extLst>
          </p:cNvPr>
          <p:cNvSpPr/>
          <p:nvPr/>
        </p:nvSpPr>
        <p:spPr>
          <a:xfrm rot="16200000">
            <a:off x="6615113" y="4768850"/>
            <a:ext cx="893762" cy="661988"/>
          </a:xfrm>
          <a:custGeom>
            <a:avLst/>
            <a:gdLst>
              <a:gd name="connsiteX0" fmla="*/ 704850 w 892969"/>
              <a:gd name="connsiteY0" fmla="*/ 102394 h 661987"/>
              <a:gd name="connsiteX1" fmla="*/ 528638 w 892969"/>
              <a:gd name="connsiteY1" fmla="*/ 119062 h 661987"/>
              <a:gd name="connsiteX2" fmla="*/ 402432 w 892969"/>
              <a:gd name="connsiteY2" fmla="*/ 135731 h 661987"/>
              <a:gd name="connsiteX3" fmla="*/ 376238 w 892969"/>
              <a:gd name="connsiteY3" fmla="*/ 135731 h 661987"/>
              <a:gd name="connsiteX4" fmla="*/ 326232 w 892969"/>
              <a:gd name="connsiteY4" fmla="*/ 133350 h 661987"/>
              <a:gd name="connsiteX5" fmla="*/ 283369 w 892969"/>
              <a:gd name="connsiteY5" fmla="*/ 126206 h 661987"/>
              <a:gd name="connsiteX6" fmla="*/ 252413 w 892969"/>
              <a:gd name="connsiteY6" fmla="*/ 119062 h 661987"/>
              <a:gd name="connsiteX7" fmla="*/ 235744 w 892969"/>
              <a:gd name="connsiteY7" fmla="*/ 107156 h 661987"/>
              <a:gd name="connsiteX8" fmla="*/ 226219 w 892969"/>
              <a:gd name="connsiteY8" fmla="*/ 76200 h 661987"/>
              <a:gd name="connsiteX9" fmla="*/ 216694 w 892969"/>
              <a:gd name="connsiteY9" fmla="*/ 0 h 661987"/>
              <a:gd name="connsiteX10" fmla="*/ 0 w 892969"/>
              <a:gd name="connsiteY10" fmla="*/ 642937 h 661987"/>
              <a:gd name="connsiteX11" fmla="*/ 30957 w 892969"/>
              <a:gd name="connsiteY11" fmla="*/ 661987 h 661987"/>
              <a:gd name="connsiteX12" fmla="*/ 54769 w 892969"/>
              <a:gd name="connsiteY12" fmla="*/ 652462 h 661987"/>
              <a:gd name="connsiteX13" fmla="*/ 95250 w 892969"/>
              <a:gd name="connsiteY13" fmla="*/ 611981 h 661987"/>
              <a:gd name="connsiteX14" fmla="*/ 126207 w 892969"/>
              <a:gd name="connsiteY14" fmla="*/ 583406 h 661987"/>
              <a:gd name="connsiteX15" fmla="*/ 183357 w 892969"/>
              <a:gd name="connsiteY15" fmla="*/ 531019 h 661987"/>
              <a:gd name="connsiteX16" fmla="*/ 266700 w 892969"/>
              <a:gd name="connsiteY16" fmla="*/ 466725 h 661987"/>
              <a:gd name="connsiteX17" fmla="*/ 350044 w 892969"/>
              <a:gd name="connsiteY17" fmla="*/ 407194 h 661987"/>
              <a:gd name="connsiteX18" fmla="*/ 428625 w 892969"/>
              <a:gd name="connsiteY18" fmla="*/ 357187 h 661987"/>
              <a:gd name="connsiteX19" fmla="*/ 509588 w 892969"/>
              <a:gd name="connsiteY19" fmla="*/ 314325 h 661987"/>
              <a:gd name="connsiteX20" fmla="*/ 609600 w 892969"/>
              <a:gd name="connsiteY20" fmla="*/ 259556 h 661987"/>
              <a:gd name="connsiteX21" fmla="*/ 745332 w 892969"/>
              <a:gd name="connsiteY21" fmla="*/ 202406 h 661987"/>
              <a:gd name="connsiteX22" fmla="*/ 857250 w 892969"/>
              <a:gd name="connsiteY22" fmla="*/ 161925 h 661987"/>
              <a:gd name="connsiteX23" fmla="*/ 871538 w 892969"/>
              <a:gd name="connsiteY23" fmla="*/ 152400 h 661987"/>
              <a:gd name="connsiteX24" fmla="*/ 892969 w 892969"/>
              <a:gd name="connsiteY24" fmla="*/ 128587 h 661987"/>
              <a:gd name="connsiteX25" fmla="*/ 892969 w 892969"/>
              <a:gd name="connsiteY25" fmla="*/ 111919 h 661987"/>
              <a:gd name="connsiteX26" fmla="*/ 890588 w 892969"/>
              <a:gd name="connsiteY26" fmla="*/ 104775 h 661987"/>
              <a:gd name="connsiteX27" fmla="*/ 885825 w 892969"/>
              <a:gd name="connsiteY27" fmla="*/ 97631 h 661987"/>
              <a:gd name="connsiteX28" fmla="*/ 859632 w 892969"/>
              <a:gd name="connsiteY28" fmla="*/ 92869 h 661987"/>
              <a:gd name="connsiteX29" fmla="*/ 704850 w 892969"/>
              <a:gd name="connsiteY29" fmla="*/ 102394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92969" h="661987">
                <a:moveTo>
                  <a:pt x="704850" y="102394"/>
                </a:moveTo>
                <a:lnTo>
                  <a:pt x="528638" y="119062"/>
                </a:lnTo>
                <a:lnTo>
                  <a:pt x="402432" y="135731"/>
                </a:lnTo>
                <a:lnTo>
                  <a:pt x="376238" y="135731"/>
                </a:lnTo>
                <a:lnTo>
                  <a:pt x="326232" y="133350"/>
                </a:lnTo>
                <a:lnTo>
                  <a:pt x="283369" y="126206"/>
                </a:lnTo>
                <a:lnTo>
                  <a:pt x="252413" y="119062"/>
                </a:lnTo>
                <a:lnTo>
                  <a:pt x="235744" y="107156"/>
                </a:lnTo>
                <a:lnTo>
                  <a:pt x="226219" y="76200"/>
                </a:lnTo>
                <a:lnTo>
                  <a:pt x="216694" y="0"/>
                </a:lnTo>
                <a:lnTo>
                  <a:pt x="0" y="642937"/>
                </a:lnTo>
                <a:lnTo>
                  <a:pt x="30957" y="661987"/>
                </a:lnTo>
                <a:lnTo>
                  <a:pt x="54769" y="652462"/>
                </a:lnTo>
                <a:lnTo>
                  <a:pt x="95250" y="611981"/>
                </a:lnTo>
                <a:lnTo>
                  <a:pt x="126207" y="583406"/>
                </a:lnTo>
                <a:lnTo>
                  <a:pt x="183357" y="531019"/>
                </a:lnTo>
                <a:lnTo>
                  <a:pt x="266700" y="466725"/>
                </a:lnTo>
                <a:lnTo>
                  <a:pt x="350044" y="407194"/>
                </a:lnTo>
                <a:lnTo>
                  <a:pt x="428625" y="357187"/>
                </a:lnTo>
                <a:lnTo>
                  <a:pt x="509588" y="314325"/>
                </a:lnTo>
                <a:lnTo>
                  <a:pt x="609600" y="259556"/>
                </a:lnTo>
                <a:lnTo>
                  <a:pt x="745332" y="202406"/>
                </a:lnTo>
                <a:lnTo>
                  <a:pt x="857250" y="161925"/>
                </a:lnTo>
                <a:lnTo>
                  <a:pt x="871538" y="152400"/>
                </a:lnTo>
                <a:lnTo>
                  <a:pt x="892969" y="128587"/>
                </a:lnTo>
                <a:lnTo>
                  <a:pt x="892969" y="111919"/>
                </a:lnTo>
                <a:lnTo>
                  <a:pt x="890588" y="104775"/>
                </a:lnTo>
                <a:lnTo>
                  <a:pt x="885825" y="97631"/>
                </a:lnTo>
                <a:lnTo>
                  <a:pt x="859632" y="92869"/>
                </a:lnTo>
                <a:lnTo>
                  <a:pt x="704850" y="102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24F62C85-27EF-4E2D-B29B-200D9381870A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441450"/>
            <a:ext cx="5059362" cy="4556125"/>
            <a:chOff x="2560638" y="1582738"/>
            <a:chExt cx="5059362" cy="4556125"/>
          </a:xfrm>
        </p:grpSpPr>
        <p:sp>
          <p:nvSpPr>
            <p:cNvPr id="111" name="フリーフォーム 54">
              <a:extLst>
                <a:ext uri="{FF2B5EF4-FFF2-40B4-BE49-F238E27FC236}">
                  <a16:creationId xmlns:a16="http://schemas.microsoft.com/office/drawing/2014/main" id="{6D1C5133-6CEF-4C35-9513-502CBF0C6A00}"/>
                </a:ext>
              </a:extLst>
            </p:cNvPr>
            <p:cNvSpPr/>
            <p:nvPr/>
          </p:nvSpPr>
          <p:spPr>
            <a:xfrm>
              <a:off x="2919413" y="1582738"/>
              <a:ext cx="1712912" cy="1003300"/>
            </a:xfrm>
            <a:custGeom>
              <a:avLst/>
              <a:gdLst>
                <a:gd name="connsiteX0" fmla="*/ 988218 w 1712118"/>
                <a:gd name="connsiteY0" fmla="*/ 421482 h 1002507"/>
                <a:gd name="connsiteX1" fmla="*/ 892968 w 1712118"/>
                <a:gd name="connsiteY1" fmla="*/ 497682 h 1002507"/>
                <a:gd name="connsiteX2" fmla="*/ 807243 w 1712118"/>
                <a:gd name="connsiteY2" fmla="*/ 557213 h 1002507"/>
                <a:gd name="connsiteX3" fmla="*/ 652462 w 1712118"/>
                <a:gd name="connsiteY3" fmla="*/ 645319 h 1002507"/>
                <a:gd name="connsiteX4" fmla="*/ 431006 w 1712118"/>
                <a:gd name="connsiteY4" fmla="*/ 759619 h 1002507"/>
                <a:gd name="connsiteX5" fmla="*/ 214312 w 1712118"/>
                <a:gd name="connsiteY5" fmla="*/ 859632 h 1002507"/>
                <a:gd name="connsiteX6" fmla="*/ 23812 w 1712118"/>
                <a:gd name="connsiteY6" fmla="*/ 942975 h 1002507"/>
                <a:gd name="connsiteX7" fmla="*/ 9525 w 1712118"/>
                <a:gd name="connsiteY7" fmla="*/ 952500 h 1002507"/>
                <a:gd name="connsiteX8" fmla="*/ 2381 w 1712118"/>
                <a:gd name="connsiteY8" fmla="*/ 969169 h 1002507"/>
                <a:gd name="connsiteX9" fmla="*/ 0 w 1712118"/>
                <a:gd name="connsiteY9" fmla="*/ 983457 h 1002507"/>
                <a:gd name="connsiteX10" fmla="*/ 4762 w 1712118"/>
                <a:gd name="connsiteY10" fmla="*/ 997744 h 1002507"/>
                <a:gd name="connsiteX11" fmla="*/ 19050 w 1712118"/>
                <a:gd name="connsiteY11" fmla="*/ 1002507 h 1002507"/>
                <a:gd name="connsiteX12" fmla="*/ 54768 w 1712118"/>
                <a:gd name="connsiteY12" fmla="*/ 995363 h 1002507"/>
                <a:gd name="connsiteX13" fmla="*/ 126206 w 1712118"/>
                <a:gd name="connsiteY13" fmla="*/ 976313 h 1002507"/>
                <a:gd name="connsiteX14" fmla="*/ 290512 w 1712118"/>
                <a:gd name="connsiteY14" fmla="*/ 931069 h 1002507"/>
                <a:gd name="connsiteX15" fmla="*/ 516731 w 1712118"/>
                <a:gd name="connsiteY15" fmla="*/ 862013 h 1002507"/>
                <a:gd name="connsiteX16" fmla="*/ 723900 w 1712118"/>
                <a:gd name="connsiteY16" fmla="*/ 795338 h 1002507"/>
                <a:gd name="connsiteX17" fmla="*/ 892968 w 1712118"/>
                <a:gd name="connsiteY17" fmla="*/ 735807 h 1002507"/>
                <a:gd name="connsiteX18" fmla="*/ 1069181 w 1712118"/>
                <a:gd name="connsiteY18" fmla="*/ 652463 h 1002507"/>
                <a:gd name="connsiteX19" fmla="*/ 1240631 w 1712118"/>
                <a:gd name="connsiteY19" fmla="*/ 559594 h 1002507"/>
                <a:gd name="connsiteX20" fmla="*/ 1376362 w 1712118"/>
                <a:gd name="connsiteY20" fmla="*/ 490538 h 1002507"/>
                <a:gd name="connsiteX21" fmla="*/ 1473993 w 1712118"/>
                <a:gd name="connsiteY21" fmla="*/ 440532 h 1002507"/>
                <a:gd name="connsiteX22" fmla="*/ 1526381 w 1712118"/>
                <a:gd name="connsiteY22" fmla="*/ 431007 h 1002507"/>
                <a:gd name="connsiteX23" fmla="*/ 1583531 w 1712118"/>
                <a:gd name="connsiteY23" fmla="*/ 421482 h 1002507"/>
                <a:gd name="connsiteX24" fmla="*/ 1621631 w 1712118"/>
                <a:gd name="connsiteY24" fmla="*/ 411957 h 1002507"/>
                <a:gd name="connsiteX25" fmla="*/ 1666875 w 1712118"/>
                <a:gd name="connsiteY25" fmla="*/ 395288 h 1002507"/>
                <a:gd name="connsiteX26" fmla="*/ 1693068 w 1712118"/>
                <a:gd name="connsiteY26" fmla="*/ 381000 h 1002507"/>
                <a:gd name="connsiteX27" fmla="*/ 1704975 w 1712118"/>
                <a:gd name="connsiteY27" fmla="*/ 369094 h 1002507"/>
                <a:gd name="connsiteX28" fmla="*/ 1712118 w 1712118"/>
                <a:gd name="connsiteY28" fmla="*/ 352425 h 1002507"/>
                <a:gd name="connsiteX29" fmla="*/ 1712118 w 1712118"/>
                <a:gd name="connsiteY29" fmla="*/ 335757 h 1002507"/>
                <a:gd name="connsiteX30" fmla="*/ 1702593 w 1712118"/>
                <a:gd name="connsiteY30" fmla="*/ 314325 h 1002507"/>
                <a:gd name="connsiteX31" fmla="*/ 1688306 w 1712118"/>
                <a:gd name="connsiteY31" fmla="*/ 288132 h 1002507"/>
                <a:gd name="connsiteX32" fmla="*/ 1657350 w 1712118"/>
                <a:gd name="connsiteY32" fmla="*/ 252413 h 1002507"/>
                <a:gd name="connsiteX33" fmla="*/ 1619250 w 1712118"/>
                <a:gd name="connsiteY33" fmla="*/ 216694 h 1002507"/>
                <a:gd name="connsiteX34" fmla="*/ 1569243 w 1712118"/>
                <a:gd name="connsiteY34" fmla="*/ 176213 h 1002507"/>
                <a:gd name="connsiteX35" fmla="*/ 1531143 w 1712118"/>
                <a:gd name="connsiteY35" fmla="*/ 147638 h 1002507"/>
                <a:gd name="connsiteX36" fmla="*/ 1488281 w 1712118"/>
                <a:gd name="connsiteY36" fmla="*/ 119063 h 1002507"/>
                <a:gd name="connsiteX37" fmla="*/ 1440656 w 1712118"/>
                <a:gd name="connsiteY37" fmla="*/ 95250 h 1002507"/>
                <a:gd name="connsiteX38" fmla="*/ 1390650 w 1712118"/>
                <a:gd name="connsiteY38" fmla="*/ 71438 h 1002507"/>
                <a:gd name="connsiteX39" fmla="*/ 1333500 w 1712118"/>
                <a:gd name="connsiteY39" fmla="*/ 50007 h 1002507"/>
                <a:gd name="connsiteX40" fmla="*/ 1271587 w 1712118"/>
                <a:gd name="connsiteY40" fmla="*/ 30957 h 1002507"/>
                <a:gd name="connsiteX41" fmla="*/ 1207293 w 1712118"/>
                <a:gd name="connsiteY41" fmla="*/ 14288 h 1002507"/>
                <a:gd name="connsiteX42" fmla="*/ 1173956 w 1712118"/>
                <a:gd name="connsiteY42" fmla="*/ 2382 h 1002507"/>
                <a:gd name="connsiteX43" fmla="*/ 1164431 w 1712118"/>
                <a:gd name="connsiteY43" fmla="*/ 0 h 1002507"/>
                <a:gd name="connsiteX44" fmla="*/ 1154906 w 1712118"/>
                <a:gd name="connsiteY44" fmla="*/ 0 h 1002507"/>
                <a:gd name="connsiteX45" fmla="*/ 1145381 w 1712118"/>
                <a:gd name="connsiteY45" fmla="*/ 0 h 1002507"/>
                <a:gd name="connsiteX46" fmla="*/ 1138237 w 1712118"/>
                <a:gd name="connsiteY46" fmla="*/ 4763 h 1002507"/>
                <a:gd name="connsiteX47" fmla="*/ 1143000 w 1712118"/>
                <a:gd name="connsiteY47" fmla="*/ 30957 h 1002507"/>
                <a:gd name="connsiteX48" fmla="*/ 1150143 w 1712118"/>
                <a:gd name="connsiteY48" fmla="*/ 50007 h 1002507"/>
                <a:gd name="connsiteX49" fmla="*/ 1164431 w 1712118"/>
                <a:gd name="connsiteY49" fmla="*/ 64294 h 1002507"/>
                <a:gd name="connsiteX50" fmla="*/ 1188243 w 1712118"/>
                <a:gd name="connsiteY50" fmla="*/ 80963 h 1002507"/>
                <a:gd name="connsiteX51" fmla="*/ 1216818 w 1712118"/>
                <a:gd name="connsiteY51" fmla="*/ 107157 h 1002507"/>
                <a:gd name="connsiteX52" fmla="*/ 1245393 w 1712118"/>
                <a:gd name="connsiteY52" fmla="*/ 142875 h 1002507"/>
                <a:gd name="connsiteX53" fmla="*/ 1254918 w 1712118"/>
                <a:gd name="connsiteY53" fmla="*/ 159544 h 1002507"/>
                <a:gd name="connsiteX54" fmla="*/ 1254918 w 1712118"/>
                <a:gd name="connsiteY54" fmla="*/ 166688 h 1002507"/>
                <a:gd name="connsiteX55" fmla="*/ 1247775 w 1712118"/>
                <a:gd name="connsiteY55" fmla="*/ 185738 h 1002507"/>
                <a:gd name="connsiteX56" fmla="*/ 1188243 w 1712118"/>
                <a:gd name="connsiteY56" fmla="*/ 250032 h 1002507"/>
                <a:gd name="connsiteX57" fmla="*/ 1126331 w 1712118"/>
                <a:gd name="connsiteY57" fmla="*/ 304800 h 1002507"/>
                <a:gd name="connsiteX58" fmla="*/ 1042987 w 1712118"/>
                <a:gd name="connsiteY58" fmla="*/ 378619 h 1002507"/>
                <a:gd name="connsiteX59" fmla="*/ 988218 w 1712118"/>
                <a:gd name="connsiteY59" fmla="*/ 421482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2118" h="1002507">
                  <a:moveTo>
                    <a:pt x="988218" y="421482"/>
                  </a:moveTo>
                  <a:lnTo>
                    <a:pt x="892968" y="497682"/>
                  </a:lnTo>
                  <a:lnTo>
                    <a:pt x="807243" y="557213"/>
                  </a:lnTo>
                  <a:lnTo>
                    <a:pt x="652462" y="645319"/>
                  </a:lnTo>
                  <a:lnTo>
                    <a:pt x="431006" y="759619"/>
                  </a:lnTo>
                  <a:lnTo>
                    <a:pt x="214312" y="859632"/>
                  </a:lnTo>
                  <a:lnTo>
                    <a:pt x="23812" y="942975"/>
                  </a:lnTo>
                  <a:lnTo>
                    <a:pt x="9525" y="952500"/>
                  </a:lnTo>
                  <a:lnTo>
                    <a:pt x="2381" y="969169"/>
                  </a:lnTo>
                  <a:lnTo>
                    <a:pt x="0" y="983457"/>
                  </a:lnTo>
                  <a:lnTo>
                    <a:pt x="4762" y="997744"/>
                  </a:lnTo>
                  <a:lnTo>
                    <a:pt x="19050" y="1002507"/>
                  </a:lnTo>
                  <a:lnTo>
                    <a:pt x="54768" y="995363"/>
                  </a:lnTo>
                  <a:lnTo>
                    <a:pt x="126206" y="976313"/>
                  </a:lnTo>
                  <a:lnTo>
                    <a:pt x="290512" y="931069"/>
                  </a:lnTo>
                  <a:lnTo>
                    <a:pt x="516731" y="862013"/>
                  </a:lnTo>
                  <a:lnTo>
                    <a:pt x="723900" y="795338"/>
                  </a:lnTo>
                  <a:lnTo>
                    <a:pt x="892968" y="735807"/>
                  </a:lnTo>
                  <a:lnTo>
                    <a:pt x="1069181" y="652463"/>
                  </a:lnTo>
                  <a:lnTo>
                    <a:pt x="1240631" y="559594"/>
                  </a:lnTo>
                  <a:lnTo>
                    <a:pt x="1376362" y="490538"/>
                  </a:lnTo>
                  <a:lnTo>
                    <a:pt x="1473993" y="440532"/>
                  </a:lnTo>
                  <a:lnTo>
                    <a:pt x="1526381" y="431007"/>
                  </a:lnTo>
                  <a:lnTo>
                    <a:pt x="1583531" y="421482"/>
                  </a:lnTo>
                  <a:lnTo>
                    <a:pt x="1621631" y="411957"/>
                  </a:lnTo>
                  <a:lnTo>
                    <a:pt x="1666875" y="395288"/>
                  </a:lnTo>
                  <a:lnTo>
                    <a:pt x="1693068" y="381000"/>
                  </a:lnTo>
                  <a:lnTo>
                    <a:pt x="1704975" y="369094"/>
                  </a:lnTo>
                  <a:lnTo>
                    <a:pt x="1712118" y="352425"/>
                  </a:lnTo>
                  <a:lnTo>
                    <a:pt x="1712118" y="335757"/>
                  </a:lnTo>
                  <a:lnTo>
                    <a:pt x="1702593" y="314325"/>
                  </a:lnTo>
                  <a:lnTo>
                    <a:pt x="1688306" y="288132"/>
                  </a:lnTo>
                  <a:lnTo>
                    <a:pt x="1657350" y="252413"/>
                  </a:lnTo>
                  <a:lnTo>
                    <a:pt x="1619250" y="216694"/>
                  </a:lnTo>
                  <a:lnTo>
                    <a:pt x="1569243" y="176213"/>
                  </a:lnTo>
                  <a:lnTo>
                    <a:pt x="1531143" y="147638"/>
                  </a:lnTo>
                  <a:lnTo>
                    <a:pt x="1488281" y="119063"/>
                  </a:lnTo>
                  <a:lnTo>
                    <a:pt x="1440656" y="95250"/>
                  </a:lnTo>
                  <a:lnTo>
                    <a:pt x="1390650" y="71438"/>
                  </a:lnTo>
                  <a:lnTo>
                    <a:pt x="1333500" y="50007"/>
                  </a:lnTo>
                  <a:lnTo>
                    <a:pt x="1271587" y="30957"/>
                  </a:lnTo>
                  <a:lnTo>
                    <a:pt x="1207293" y="14288"/>
                  </a:lnTo>
                  <a:lnTo>
                    <a:pt x="1173956" y="2382"/>
                  </a:lnTo>
                  <a:lnTo>
                    <a:pt x="1164431" y="0"/>
                  </a:lnTo>
                  <a:lnTo>
                    <a:pt x="1154906" y="0"/>
                  </a:lnTo>
                  <a:lnTo>
                    <a:pt x="1145381" y="0"/>
                  </a:lnTo>
                  <a:lnTo>
                    <a:pt x="1138237" y="4763"/>
                  </a:lnTo>
                  <a:lnTo>
                    <a:pt x="1143000" y="30957"/>
                  </a:lnTo>
                  <a:lnTo>
                    <a:pt x="1150143" y="50007"/>
                  </a:lnTo>
                  <a:lnTo>
                    <a:pt x="1164431" y="64294"/>
                  </a:lnTo>
                  <a:lnTo>
                    <a:pt x="1188243" y="80963"/>
                  </a:lnTo>
                  <a:lnTo>
                    <a:pt x="1216818" y="107157"/>
                  </a:lnTo>
                  <a:lnTo>
                    <a:pt x="1245393" y="142875"/>
                  </a:lnTo>
                  <a:lnTo>
                    <a:pt x="1254918" y="159544"/>
                  </a:lnTo>
                  <a:lnTo>
                    <a:pt x="1254918" y="166688"/>
                  </a:lnTo>
                  <a:lnTo>
                    <a:pt x="1247775" y="185738"/>
                  </a:lnTo>
                  <a:lnTo>
                    <a:pt x="1188243" y="250032"/>
                  </a:lnTo>
                  <a:lnTo>
                    <a:pt x="1126331" y="304800"/>
                  </a:lnTo>
                  <a:lnTo>
                    <a:pt x="1042987" y="378619"/>
                  </a:lnTo>
                  <a:lnTo>
                    <a:pt x="988218" y="4214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55">
              <a:extLst>
                <a:ext uri="{FF2B5EF4-FFF2-40B4-BE49-F238E27FC236}">
                  <a16:creationId xmlns:a16="http://schemas.microsoft.com/office/drawing/2014/main" id="{BE7C64E9-4028-4DFC-BC4D-E5F6B7A07B25}"/>
                </a:ext>
              </a:extLst>
            </p:cNvPr>
            <p:cNvSpPr/>
            <p:nvPr/>
          </p:nvSpPr>
          <p:spPr>
            <a:xfrm>
              <a:off x="2671763" y="2817813"/>
              <a:ext cx="2133600" cy="649288"/>
            </a:xfrm>
            <a:custGeom>
              <a:avLst/>
              <a:gdLst>
                <a:gd name="connsiteX0" fmla="*/ 1021556 w 2133600"/>
                <a:gd name="connsiteY0" fmla="*/ 240506 h 650081"/>
                <a:gd name="connsiteX1" fmla="*/ 723900 w 2133600"/>
                <a:gd name="connsiteY1" fmla="*/ 314325 h 650081"/>
                <a:gd name="connsiteX2" fmla="*/ 469106 w 2133600"/>
                <a:gd name="connsiteY2" fmla="*/ 378619 h 650081"/>
                <a:gd name="connsiteX3" fmla="*/ 421481 w 2133600"/>
                <a:gd name="connsiteY3" fmla="*/ 388144 h 650081"/>
                <a:gd name="connsiteX4" fmla="*/ 323850 w 2133600"/>
                <a:gd name="connsiteY4" fmla="*/ 400050 h 650081"/>
                <a:gd name="connsiteX5" fmla="*/ 245268 w 2133600"/>
                <a:gd name="connsiteY5" fmla="*/ 407194 h 650081"/>
                <a:gd name="connsiteX6" fmla="*/ 180975 w 2133600"/>
                <a:gd name="connsiteY6" fmla="*/ 409575 h 650081"/>
                <a:gd name="connsiteX7" fmla="*/ 123825 w 2133600"/>
                <a:gd name="connsiteY7" fmla="*/ 404812 h 650081"/>
                <a:gd name="connsiteX8" fmla="*/ 85725 w 2133600"/>
                <a:gd name="connsiteY8" fmla="*/ 395287 h 650081"/>
                <a:gd name="connsiteX9" fmla="*/ 52387 w 2133600"/>
                <a:gd name="connsiteY9" fmla="*/ 381000 h 650081"/>
                <a:gd name="connsiteX10" fmla="*/ 21431 w 2133600"/>
                <a:gd name="connsiteY10" fmla="*/ 371475 h 650081"/>
                <a:gd name="connsiteX11" fmla="*/ 11906 w 2133600"/>
                <a:gd name="connsiteY11" fmla="*/ 371475 h 650081"/>
                <a:gd name="connsiteX12" fmla="*/ 2381 w 2133600"/>
                <a:gd name="connsiteY12" fmla="*/ 378619 h 650081"/>
                <a:gd name="connsiteX13" fmla="*/ 0 w 2133600"/>
                <a:gd name="connsiteY13" fmla="*/ 392906 h 650081"/>
                <a:gd name="connsiteX14" fmla="*/ 11906 w 2133600"/>
                <a:gd name="connsiteY14" fmla="*/ 426244 h 650081"/>
                <a:gd name="connsiteX15" fmla="*/ 30956 w 2133600"/>
                <a:gd name="connsiteY15" fmla="*/ 457200 h 650081"/>
                <a:gd name="connsiteX16" fmla="*/ 76200 w 2133600"/>
                <a:gd name="connsiteY16" fmla="*/ 497681 h 650081"/>
                <a:gd name="connsiteX17" fmla="*/ 180975 w 2133600"/>
                <a:gd name="connsiteY17" fmla="*/ 569119 h 650081"/>
                <a:gd name="connsiteX18" fmla="*/ 273843 w 2133600"/>
                <a:gd name="connsiteY18" fmla="*/ 631031 h 650081"/>
                <a:gd name="connsiteX19" fmla="*/ 302418 w 2133600"/>
                <a:gd name="connsiteY19" fmla="*/ 650081 h 650081"/>
                <a:gd name="connsiteX20" fmla="*/ 328612 w 2133600"/>
                <a:gd name="connsiteY20" fmla="*/ 650081 h 650081"/>
                <a:gd name="connsiteX21" fmla="*/ 435768 w 2133600"/>
                <a:gd name="connsiteY21" fmla="*/ 616744 h 650081"/>
                <a:gd name="connsiteX22" fmla="*/ 554831 w 2133600"/>
                <a:gd name="connsiteY22" fmla="*/ 569119 h 650081"/>
                <a:gd name="connsiteX23" fmla="*/ 797718 w 2133600"/>
                <a:gd name="connsiteY23" fmla="*/ 485775 h 650081"/>
                <a:gd name="connsiteX24" fmla="*/ 1138237 w 2133600"/>
                <a:gd name="connsiteY24" fmla="*/ 376237 h 650081"/>
                <a:gd name="connsiteX25" fmla="*/ 1495425 w 2133600"/>
                <a:gd name="connsiteY25" fmla="*/ 290512 h 650081"/>
                <a:gd name="connsiteX26" fmla="*/ 1616868 w 2133600"/>
                <a:gd name="connsiteY26" fmla="*/ 266700 h 650081"/>
                <a:gd name="connsiteX27" fmla="*/ 1702593 w 2133600"/>
                <a:gd name="connsiteY27" fmla="*/ 252412 h 650081"/>
                <a:gd name="connsiteX28" fmla="*/ 1790700 w 2133600"/>
                <a:gd name="connsiteY28" fmla="*/ 240506 h 650081"/>
                <a:gd name="connsiteX29" fmla="*/ 1869281 w 2133600"/>
                <a:gd name="connsiteY29" fmla="*/ 233362 h 650081"/>
                <a:gd name="connsiteX30" fmla="*/ 1969293 w 2133600"/>
                <a:gd name="connsiteY30" fmla="*/ 228600 h 650081"/>
                <a:gd name="connsiteX31" fmla="*/ 2026443 w 2133600"/>
                <a:gd name="connsiteY31" fmla="*/ 226219 h 650081"/>
                <a:gd name="connsiteX32" fmla="*/ 2062162 w 2133600"/>
                <a:gd name="connsiteY32" fmla="*/ 223837 h 650081"/>
                <a:gd name="connsiteX33" fmla="*/ 2095500 w 2133600"/>
                <a:gd name="connsiteY33" fmla="*/ 219075 h 650081"/>
                <a:gd name="connsiteX34" fmla="*/ 2121693 w 2133600"/>
                <a:gd name="connsiteY34" fmla="*/ 207169 h 650081"/>
                <a:gd name="connsiteX35" fmla="*/ 2133600 w 2133600"/>
                <a:gd name="connsiteY35" fmla="*/ 188119 h 650081"/>
                <a:gd name="connsiteX36" fmla="*/ 2133600 w 2133600"/>
                <a:gd name="connsiteY36" fmla="*/ 164306 h 650081"/>
                <a:gd name="connsiteX37" fmla="*/ 2121693 w 2133600"/>
                <a:gd name="connsiteY37" fmla="*/ 138112 h 650081"/>
                <a:gd name="connsiteX38" fmla="*/ 2100262 w 2133600"/>
                <a:gd name="connsiteY38" fmla="*/ 107156 h 650081"/>
                <a:gd name="connsiteX39" fmla="*/ 2081212 w 2133600"/>
                <a:gd name="connsiteY39" fmla="*/ 80962 h 650081"/>
                <a:gd name="connsiteX40" fmla="*/ 2059781 w 2133600"/>
                <a:gd name="connsiteY40" fmla="*/ 64294 h 650081"/>
                <a:gd name="connsiteX41" fmla="*/ 2000250 w 2133600"/>
                <a:gd name="connsiteY41" fmla="*/ 33337 h 650081"/>
                <a:gd name="connsiteX42" fmla="*/ 1959768 w 2133600"/>
                <a:gd name="connsiteY42" fmla="*/ 16669 h 650081"/>
                <a:gd name="connsiteX43" fmla="*/ 1909762 w 2133600"/>
                <a:gd name="connsiteY43" fmla="*/ 2381 h 650081"/>
                <a:gd name="connsiteX44" fmla="*/ 1864518 w 2133600"/>
                <a:gd name="connsiteY44" fmla="*/ 0 h 650081"/>
                <a:gd name="connsiteX45" fmla="*/ 1821656 w 2133600"/>
                <a:gd name="connsiteY45" fmla="*/ 7144 h 650081"/>
                <a:gd name="connsiteX46" fmla="*/ 1776412 w 2133600"/>
                <a:gd name="connsiteY46" fmla="*/ 30956 h 650081"/>
                <a:gd name="connsiteX47" fmla="*/ 1669256 w 2133600"/>
                <a:gd name="connsiteY47" fmla="*/ 73819 h 650081"/>
                <a:gd name="connsiteX48" fmla="*/ 1490662 w 2133600"/>
                <a:gd name="connsiteY48" fmla="*/ 133350 h 650081"/>
                <a:gd name="connsiteX49" fmla="*/ 1233487 w 2133600"/>
                <a:gd name="connsiteY49" fmla="*/ 190500 h 650081"/>
                <a:gd name="connsiteX50" fmla="*/ 1021556 w 2133600"/>
                <a:gd name="connsiteY50" fmla="*/ 240506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3600" h="650081">
                  <a:moveTo>
                    <a:pt x="1021556" y="240506"/>
                  </a:moveTo>
                  <a:lnTo>
                    <a:pt x="723900" y="314325"/>
                  </a:lnTo>
                  <a:lnTo>
                    <a:pt x="469106" y="378619"/>
                  </a:lnTo>
                  <a:lnTo>
                    <a:pt x="421481" y="388144"/>
                  </a:lnTo>
                  <a:lnTo>
                    <a:pt x="323850" y="400050"/>
                  </a:lnTo>
                  <a:lnTo>
                    <a:pt x="245268" y="407194"/>
                  </a:lnTo>
                  <a:lnTo>
                    <a:pt x="180975" y="409575"/>
                  </a:lnTo>
                  <a:lnTo>
                    <a:pt x="123825" y="404812"/>
                  </a:lnTo>
                  <a:lnTo>
                    <a:pt x="85725" y="395287"/>
                  </a:lnTo>
                  <a:lnTo>
                    <a:pt x="52387" y="381000"/>
                  </a:lnTo>
                  <a:lnTo>
                    <a:pt x="21431" y="371475"/>
                  </a:lnTo>
                  <a:lnTo>
                    <a:pt x="11906" y="371475"/>
                  </a:lnTo>
                  <a:lnTo>
                    <a:pt x="2381" y="378619"/>
                  </a:lnTo>
                  <a:lnTo>
                    <a:pt x="0" y="392906"/>
                  </a:lnTo>
                  <a:lnTo>
                    <a:pt x="11906" y="426244"/>
                  </a:lnTo>
                  <a:lnTo>
                    <a:pt x="30956" y="457200"/>
                  </a:lnTo>
                  <a:lnTo>
                    <a:pt x="76200" y="497681"/>
                  </a:lnTo>
                  <a:lnTo>
                    <a:pt x="180975" y="569119"/>
                  </a:lnTo>
                  <a:lnTo>
                    <a:pt x="273843" y="631031"/>
                  </a:lnTo>
                  <a:lnTo>
                    <a:pt x="302418" y="650081"/>
                  </a:lnTo>
                  <a:lnTo>
                    <a:pt x="328612" y="650081"/>
                  </a:lnTo>
                  <a:lnTo>
                    <a:pt x="435768" y="616744"/>
                  </a:lnTo>
                  <a:lnTo>
                    <a:pt x="554831" y="569119"/>
                  </a:lnTo>
                  <a:lnTo>
                    <a:pt x="797718" y="485775"/>
                  </a:lnTo>
                  <a:lnTo>
                    <a:pt x="1138237" y="376237"/>
                  </a:lnTo>
                  <a:lnTo>
                    <a:pt x="1495425" y="290512"/>
                  </a:lnTo>
                  <a:lnTo>
                    <a:pt x="1616868" y="266700"/>
                  </a:lnTo>
                  <a:lnTo>
                    <a:pt x="1702593" y="252412"/>
                  </a:lnTo>
                  <a:lnTo>
                    <a:pt x="1790700" y="240506"/>
                  </a:lnTo>
                  <a:lnTo>
                    <a:pt x="1869281" y="233362"/>
                  </a:lnTo>
                  <a:lnTo>
                    <a:pt x="1969293" y="228600"/>
                  </a:lnTo>
                  <a:lnTo>
                    <a:pt x="2026443" y="226219"/>
                  </a:lnTo>
                  <a:lnTo>
                    <a:pt x="2062162" y="223837"/>
                  </a:lnTo>
                  <a:lnTo>
                    <a:pt x="2095500" y="219075"/>
                  </a:lnTo>
                  <a:lnTo>
                    <a:pt x="2121693" y="207169"/>
                  </a:lnTo>
                  <a:lnTo>
                    <a:pt x="2133600" y="188119"/>
                  </a:lnTo>
                  <a:lnTo>
                    <a:pt x="2133600" y="164306"/>
                  </a:lnTo>
                  <a:lnTo>
                    <a:pt x="2121693" y="138112"/>
                  </a:lnTo>
                  <a:lnTo>
                    <a:pt x="2100262" y="107156"/>
                  </a:lnTo>
                  <a:lnTo>
                    <a:pt x="2081212" y="80962"/>
                  </a:lnTo>
                  <a:lnTo>
                    <a:pt x="2059781" y="64294"/>
                  </a:lnTo>
                  <a:lnTo>
                    <a:pt x="2000250" y="33337"/>
                  </a:lnTo>
                  <a:lnTo>
                    <a:pt x="1959768" y="16669"/>
                  </a:lnTo>
                  <a:lnTo>
                    <a:pt x="1909762" y="2381"/>
                  </a:lnTo>
                  <a:lnTo>
                    <a:pt x="1864518" y="0"/>
                  </a:lnTo>
                  <a:lnTo>
                    <a:pt x="1821656" y="7144"/>
                  </a:lnTo>
                  <a:lnTo>
                    <a:pt x="1776412" y="30956"/>
                  </a:lnTo>
                  <a:lnTo>
                    <a:pt x="1669256" y="73819"/>
                  </a:lnTo>
                  <a:lnTo>
                    <a:pt x="1490662" y="133350"/>
                  </a:lnTo>
                  <a:lnTo>
                    <a:pt x="1233487" y="190500"/>
                  </a:lnTo>
                  <a:lnTo>
                    <a:pt x="1021556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57">
              <a:extLst>
                <a:ext uri="{FF2B5EF4-FFF2-40B4-BE49-F238E27FC236}">
                  <a16:creationId xmlns:a16="http://schemas.microsoft.com/office/drawing/2014/main" id="{8985DAC9-5529-4E4D-BA05-B701079BD8D2}"/>
                </a:ext>
              </a:extLst>
            </p:cNvPr>
            <p:cNvSpPr/>
            <p:nvPr/>
          </p:nvSpPr>
          <p:spPr>
            <a:xfrm>
              <a:off x="5286375" y="1962151"/>
              <a:ext cx="525463" cy="931862"/>
            </a:xfrm>
            <a:custGeom>
              <a:avLst/>
              <a:gdLst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45281 h 931069"/>
                <a:gd name="connsiteX27" fmla="*/ 652463 w 652463"/>
                <a:gd name="connsiteY27" fmla="*/ 359569 h 931069"/>
                <a:gd name="connsiteX28" fmla="*/ 642938 w 652463"/>
                <a:gd name="connsiteY28" fmla="*/ 385763 h 931069"/>
                <a:gd name="connsiteX29" fmla="*/ 616744 w 652463"/>
                <a:gd name="connsiteY29" fmla="*/ 414338 h 931069"/>
                <a:gd name="connsiteX30" fmla="*/ 583406 w 652463"/>
                <a:gd name="connsiteY30" fmla="*/ 452438 h 931069"/>
                <a:gd name="connsiteX31" fmla="*/ 559594 w 652463"/>
                <a:gd name="connsiteY31" fmla="*/ 485775 h 931069"/>
                <a:gd name="connsiteX32" fmla="*/ 535781 w 652463"/>
                <a:gd name="connsiteY32" fmla="*/ 526256 h 931069"/>
                <a:gd name="connsiteX33" fmla="*/ 519113 w 652463"/>
                <a:gd name="connsiteY33" fmla="*/ 564356 h 931069"/>
                <a:gd name="connsiteX34" fmla="*/ 509588 w 652463"/>
                <a:gd name="connsiteY34" fmla="*/ 600075 h 931069"/>
                <a:gd name="connsiteX35" fmla="*/ 504825 w 652463"/>
                <a:gd name="connsiteY35" fmla="*/ 635794 h 931069"/>
                <a:gd name="connsiteX36" fmla="*/ 509588 w 652463"/>
                <a:gd name="connsiteY36" fmla="*/ 676275 h 931069"/>
                <a:gd name="connsiteX37" fmla="*/ 516731 w 652463"/>
                <a:gd name="connsiteY37" fmla="*/ 719138 h 931069"/>
                <a:gd name="connsiteX38" fmla="*/ 523875 w 652463"/>
                <a:gd name="connsiteY38" fmla="*/ 776288 h 931069"/>
                <a:gd name="connsiteX39" fmla="*/ 526256 w 652463"/>
                <a:gd name="connsiteY39" fmla="*/ 831056 h 931069"/>
                <a:gd name="connsiteX40" fmla="*/ 521494 w 652463"/>
                <a:gd name="connsiteY40" fmla="*/ 862013 h 931069"/>
                <a:gd name="connsiteX41" fmla="*/ 507206 w 652463"/>
                <a:gd name="connsiteY41" fmla="*/ 902494 h 931069"/>
                <a:gd name="connsiteX42" fmla="*/ 492919 w 652463"/>
                <a:gd name="connsiteY42" fmla="*/ 926306 h 931069"/>
                <a:gd name="connsiteX43" fmla="*/ 483394 w 652463"/>
                <a:gd name="connsiteY43" fmla="*/ 931069 h 931069"/>
                <a:gd name="connsiteX44" fmla="*/ 471488 w 652463"/>
                <a:gd name="connsiteY44" fmla="*/ 931069 h 931069"/>
                <a:gd name="connsiteX45" fmla="*/ 457200 w 652463"/>
                <a:gd name="connsiteY45" fmla="*/ 926306 h 931069"/>
                <a:gd name="connsiteX46" fmla="*/ 426244 w 652463"/>
                <a:gd name="connsiteY46" fmla="*/ 907256 h 931069"/>
                <a:gd name="connsiteX47" fmla="*/ 359569 w 652463"/>
                <a:gd name="connsiteY47" fmla="*/ 859631 h 931069"/>
                <a:gd name="connsiteX48" fmla="*/ 311944 w 652463"/>
                <a:gd name="connsiteY48" fmla="*/ 814388 h 931069"/>
                <a:gd name="connsiteX49" fmla="*/ 269081 w 652463"/>
                <a:gd name="connsiteY49" fmla="*/ 764381 h 931069"/>
                <a:gd name="connsiteX50" fmla="*/ 228600 w 652463"/>
                <a:gd name="connsiteY50" fmla="*/ 707231 h 931069"/>
                <a:gd name="connsiteX51" fmla="*/ 211931 w 652463"/>
                <a:gd name="connsiteY51" fmla="*/ 678656 h 931069"/>
                <a:gd name="connsiteX52" fmla="*/ 176213 w 652463"/>
                <a:gd name="connsiteY52" fmla="*/ 573881 h 931069"/>
                <a:gd name="connsiteX53" fmla="*/ 100013 w 652463"/>
                <a:gd name="connsiteY53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59569 h 931069"/>
                <a:gd name="connsiteX27" fmla="*/ 642938 w 652463"/>
                <a:gd name="connsiteY27" fmla="*/ 385763 h 931069"/>
                <a:gd name="connsiteX28" fmla="*/ 616744 w 652463"/>
                <a:gd name="connsiteY28" fmla="*/ 414338 h 931069"/>
                <a:gd name="connsiteX29" fmla="*/ 583406 w 652463"/>
                <a:gd name="connsiteY29" fmla="*/ 452438 h 931069"/>
                <a:gd name="connsiteX30" fmla="*/ 559594 w 652463"/>
                <a:gd name="connsiteY30" fmla="*/ 485775 h 931069"/>
                <a:gd name="connsiteX31" fmla="*/ 535781 w 652463"/>
                <a:gd name="connsiteY31" fmla="*/ 526256 h 931069"/>
                <a:gd name="connsiteX32" fmla="*/ 519113 w 652463"/>
                <a:gd name="connsiteY32" fmla="*/ 564356 h 931069"/>
                <a:gd name="connsiteX33" fmla="*/ 509588 w 652463"/>
                <a:gd name="connsiteY33" fmla="*/ 600075 h 931069"/>
                <a:gd name="connsiteX34" fmla="*/ 504825 w 652463"/>
                <a:gd name="connsiteY34" fmla="*/ 635794 h 931069"/>
                <a:gd name="connsiteX35" fmla="*/ 509588 w 652463"/>
                <a:gd name="connsiteY35" fmla="*/ 676275 h 931069"/>
                <a:gd name="connsiteX36" fmla="*/ 516731 w 652463"/>
                <a:gd name="connsiteY36" fmla="*/ 719138 h 931069"/>
                <a:gd name="connsiteX37" fmla="*/ 523875 w 652463"/>
                <a:gd name="connsiteY37" fmla="*/ 776288 h 931069"/>
                <a:gd name="connsiteX38" fmla="*/ 526256 w 652463"/>
                <a:gd name="connsiteY38" fmla="*/ 831056 h 931069"/>
                <a:gd name="connsiteX39" fmla="*/ 521494 w 652463"/>
                <a:gd name="connsiteY39" fmla="*/ 862013 h 931069"/>
                <a:gd name="connsiteX40" fmla="*/ 507206 w 652463"/>
                <a:gd name="connsiteY40" fmla="*/ 902494 h 931069"/>
                <a:gd name="connsiteX41" fmla="*/ 492919 w 652463"/>
                <a:gd name="connsiteY41" fmla="*/ 926306 h 931069"/>
                <a:gd name="connsiteX42" fmla="*/ 483394 w 652463"/>
                <a:gd name="connsiteY42" fmla="*/ 931069 h 931069"/>
                <a:gd name="connsiteX43" fmla="*/ 471488 w 652463"/>
                <a:gd name="connsiteY43" fmla="*/ 931069 h 931069"/>
                <a:gd name="connsiteX44" fmla="*/ 457200 w 652463"/>
                <a:gd name="connsiteY44" fmla="*/ 926306 h 931069"/>
                <a:gd name="connsiteX45" fmla="*/ 426244 w 652463"/>
                <a:gd name="connsiteY45" fmla="*/ 907256 h 931069"/>
                <a:gd name="connsiteX46" fmla="*/ 359569 w 652463"/>
                <a:gd name="connsiteY46" fmla="*/ 859631 h 931069"/>
                <a:gd name="connsiteX47" fmla="*/ 311944 w 652463"/>
                <a:gd name="connsiteY47" fmla="*/ 814388 h 931069"/>
                <a:gd name="connsiteX48" fmla="*/ 269081 w 652463"/>
                <a:gd name="connsiteY48" fmla="*/ 764381 h 931069"/>
                <a:gd name="connsiteX49" fmla="*/ 228600 w 652463"/>
                <a:gd name="connsiteY49" fmla="*/ 707231 h 931069"/>
                <a:gd name="connsiteX50" fmla="*/ 211931 w 652463"/>
                <a:gd name="connsiteY50" fmla="*/ 678656 h 931069"/>
                <a:gd name="connsiteX51" fmla="*/ 176213 w 652463"/>
                <a:gd name="connsiteY51" fmla="*/ 573881 h 931069"/>
                <a:gd name="connsiteX52" fmla="*/ 100013 w 652463"/>
                <a:gd name="connsiteY52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40519 h 931069"/>
                <a:gd name="connsiteX25" fmla="*/ 652463 w 652463"/>
                <a:gd name="connsiteY25" fmla="*/ 359569 h 931069"/>
                <a:gd name="connsiteX26" fmla="*/ 642938 w 652463"/>
                <a:gd name="connsiteY26" fmla="*/ 385763 h 931069"/>
                <a:gd name="connsiteX27" fmla="*/ 616744 w 652463"/>
                <a:gd name="connsiteY27" fmla="*/ 414338 h 931069"/>
                <a:gd name="connsiteX28" fmla="*/ 583406 w 652463"/>
                <a:gd name="connsiteY28" fmla="*/ 452438 h 931069"/>
                <a:gd name="connsiteX29" fmla="*/ 559594 w 652463"/>
                <a:gd name="connsiteY29" fmla="*/ 485775 h 931069"/>
                <a:gd name="connsiteX30" fmla="*/ 535781 w 652463"/>
                <a:gd name="connsiteY30" fmla="*/ 526256 h 931069"/>
                <a:gd name="connsiteX31" fmla="*/ 519113 w 652463"/>
                <a:gd name="connsiteY31" fmla="*/ 564356 h 931069"/>
                <a:gd name="connsiteX32" fmla="*/ 509588 w 652463"/>
                <a:gd name="connsiteY32" fmla="*/ 600075 h 931069"/>
                <a:gd name="connsiteX33" fmla="*/ 504825 w 652463"/>
                <a:gd name="connsiteY33" fmla="*/ 635794 h 931069"/>
                <a:gd name="connsiteX34" fmla="*/ 509588 w 652463"/>
                <a:gd name="connsiteY34" fmla="*/ 676275 h 931069"/>
                <a:gd name="connsiteX35" fmla="*/ 516731 w 652463"/>
                <a:gd name="connsiteY35" fmla="*/ 719138 h 931069"/>
                <a:gd name="connsiteX36" fmla="*/ 523875 w 652463"/>
                <a:gd name="connsiteY36" fmla="*/ 776288 h 931069"/>
                <a:gd name="connsiteX37" fmla="*/ 526256 w 652463"/>
                <a:gd name="connsiteY37" fmla="*/ 831056 h 931069"/>
                <a:gd name="connsiteX38" fmla="*/ 521494 w 652463"/>
                <a:gd name="connsiteY38" fmla="*/ 862013 h 931069"/>
                <a:gd name="connsiteX39" fmla="*/ 507206 w 652463"/>
                <a:gd name="connsiteY39" fmla="*/ 902494 h 931069"/>
                <a:gd name="connsiteX40" fmla="*/ 492919 w 652463"/>
                <a:gd name="connsiteY40" fmla="*/ 926306 h 931069"/>
                <a:gd name="connsiteX41" fmla="*/ 483394 w 652463"/>
                <a:gd name="connsiteY41" fmla="*/ 931069 h 931069"/>
                <a:gd name="connsiteX42" fmla="*/ 471488 w 652463"/>
                <a:gd name="connsiteY42" fmla="*/ 931069 h 931069"/>
                <a:gd name="connsiteX43" fmla="*/ 457200 w 652463"/>
                <a:gd name="connsiteY43" fmla="*/ 926306 h 931069"/>
                <a:gd name="connsiteX44" fmla="*/ 426244 w 652463"/>
                <a:gd name="connsiteY44" fmla="*/ 907256 h 931069"/>
                <a:gd name="connsiteX45" fmla="*/ 359569 w 652463"/>
                <a:gd name="connsiteY45" fmla="*/ 859631 h 931069"/>
                <a:gd name="connsiteX46" fmla="*/ 311944 w 652463"/>
                <a:gd name="connsiteY46" fmla="*/ 814388 h 931069"/>
                <a:gd name="connsiteX47" fmla="*/ 269081 w 652463"/>
                <a:gd name="connsiteY47" fmla="*/ 764381 h 931069"/>
                <a:gd name="connsiteX48" fmla="*/ 228600 w 652463"/>
                <a:gd name="connsiteY48" fmla="*/ 707231 h 931069"/>
                <a:gd name="connsiteX49" fmla="*/ 211931 w 652463"/>
                <a:gd name="connsiteY49" fmla="*/ 678656 h 931069"/>
                <a:gd name="connsiteX50" fmla="*/ 176213 w 652463"/>
                <a:gd name="connsiteY50" fmla="*/ 573881 h 931069"/>
                <a:gd name="connsiteX51" fmla="*/ 100013 w 652463"/>
                <a:gd name="connsiteY51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59569 h 931069"/>
                <a:gd name="connsiteX25" fmla="*/ 642938 w 652463"/>
                <a:gd name="connsiteY25" fmla="*/ 385763 h 931069"/>
                <a:gd name="connsiteX26" fmla="*/ 616744 w 652463"/>
                <a:gd name="connsiteY26" fmla="*/ 414338 h 931069"/>
                <a:gd name="connsiteX27" fmla="*/ 583406 w 652463"/>
                <a:gd name="connsiteY27" fmla="*/ 452438 h 931069"/>
                <a:gd name="connsiteX28" fmla="*/ 559594 w 652463"/>
                <a:gd name="connsiteY28" fmla="*/ 485775 h 931069"/>
                <a:gd name="connsiteX29" fmla="*/ 535781 w 652463"/>
                <a:gd name="connsiteY29" fmla="*/ 526256 h 931069"/>
                <a:gd name="connsiteX30" fmla="*/ 519113 w 652463"/>
                <a:gd name="connsiteY30" fmla="*/ 564356 h 931069"/>
                <a:gd name="connsiteX31" fmla="*/ 509588 w 652463"/>
                <a:gd name="connsiteY31" fmla="*/ 600075 h 931069"/>
                <a:gd name="connsiteX32" fmla="*/ 504825 w 652463"/>
                <a:gd name="connsiteY32" fmla="*/ 635794 h 931069"/>
                <a:gd name="connsiteX33" fmla="*/ 509588 w 652463"/>
                <a:gd name="connsiteY33" fmla="*/ 676275 h 931069"/>
                <a:gd name="connsiteX34" fmla="*/ 516731 w 652463"/>
                <a:gd name="connsiteY34" fmla="*/ 719138 h 931069"/>
                <a:gd name="connsiteX35" fmla="*/ 523875 w 652463"/>
                <a:gd name="connsiteY35" fmla="*/ 776288 h 931069"/>
                <a:gd name="connsiteX36" fmla="*/ 526256 w 652463"/>
                <a:gd name="connsiteY36" fmla="*/ 831056 h 931069"/>
                <a:gd name="connsiteX37" fmla="*/ 521494 w 652463"/>
                <a:gd name="connsiteY37" fmla="*/ 862013 h 931069"/>
                <a:gd name="connsiteX38" fmla="*/ 507206 w 652463"/>
                <a:gd name="connsiteY38" fmla="*/ 902494 h 931069"/>
                <a:gd name="connsiteX39" fmla="*/ 492919 w 652463"/>
                <a:gd name="connsiteY39" fmla="*/ 926306 h 931069"/>
                <a:gd name="connsiteX40" fmla="*/ 483394 w 652463"/>
                <a:gd name="connsiteY40" fmla="*/ 931069 h 931069"/>
                <a:gd name="connsiteX41" fmla="*/ 471488 w 652463"/>
                <a:gd name="connsiteY41" fmla="*/ 931069 h 931069"/>
                <a:gd name="connsiteX42" fmla="*/ 457200 w 652463"/>
                <a:gd name="connsiteY42" fmla="*/ 926306 h 931069"/>
                <a:gd name="connsiteX43" fmla="*/ 426244 w 652463"/>
                <a:gd name="connsiteY43" fmla="*/ 907256 h 931069"/>
                <a:gd name="connsiteX44" fmla="*/ 359569 w 652463"/>
                <a:gd name="connsiteY44" fmla="*/ 859631 h 931069"/>
                <a:gd name="connsiteX45" fmla="*/ 311944 w 652463"/>
                <a:gd name="connsiteY45" fmla="*/ 814388 h 931069"/>
                <a:gd name="connsiteX46" fmla="*/ 269081 w 652463"/>
                <a:gd name="connsiteY46" fmla="*/ 764381 h 931069"/>
                <a:gd name="connsiteX47" fmla="*/ 228600 w 652463"/>
                <a:gd name="connsiteY47" fmla="*/ 707231 h 931069"/>
                <a:gd name="connsiteX48" fmla="*/ 211931 w 652463"/>
                <a:gd name="connsiteY48" fmla="*/ 678656 h 931069"/>
                <a:gd name="connsiteX49" fmla="*/ 176213 w 652463"/>
                <a:gd name="connsiteY49" fmla="*/ 573881 h 931069"/>
                <a:gd name="connsiteX50" fmla="*/ 100013 w 652463"/>
                <a:gd name="connsiteY50" fmla="*/ 342900 h 931069"/>
                <a:gd name="connsiteX0" fmla="*/ 100013 w 642938"/>
                <a:gd name="connsiteY0" fmla="*/ 342900 h 931069"/>
                <a:gd name="connsiteX1" fmla="*/ 50006 w 642938"/>
                <a:gd name="connsiteY1" fmla="*/ 192881 h 931069"/>
                <a:gd name="connsiteX2" fmla="*/ 16669 w 642938"/>
                <a:gd name="connsiteY2" fmla="*/ 92869 h 931069"/>
                <a:gd name="connsiteX3" fmla="*/ 0 w 642938"/>
                <a:gd name="connsiteY3" fmla="*/ 28575 h 931069"/>
                <a:gd name="connsiteX4" fmla="*/ 0 w 642938"/>
                <a:gd name="connsiteY4" fmla="*/ 14288 h 931069"/>
                <a:gd name="connsiteX5" fmla="*/ 4763 w 642938"/>
                <a:gd name="connsiteY5" fmla="*/ 2381 h 931069"/>
                <a:gd name="connsiteX6" fmla="*/ 9525 w 642938"/>
                <a:gd name="connsiteY6" fmla="*/ 0 h 931069"/>
                <a:gd name="connsiteX7" fmla="*/ 23813 w 642938"/>
                <a:gd name="connsiteY7" fmla="*/ 0 h 931069"/>
                <a:gd name="connsiteX8" fmla="*/ 40481 w 642938"/>
                <a:gd name="connsiteY8" fmla="*/ 4763 h 931069"/>
                <a:gd name="connsiteX9" fmla="*/ 69056 w 642938"/>
                <a:gd name="connsiteY9" fmla="*/ 23813 h 931069"/>
                <a:gd name="connsiteX10" fmla="*/ 78581 w 642938"/>
                <a:gd name="connsiteY10" fmla="*/ 33338 h 931069"/>
                <a:gd name="connsiteX11" fmla="*/ 114300 w 642938"/>
                <a:gd name="connsiteY11" fmla="*/ 80963 h 931069"/>
                <a:gd name="connsiteX12" fmla="*/ 202406 w 642938"/>
                <a:gd name="connsiteY12" fmla="*/ 190500 h 931069"/>
                <a:gd name="connsiteX13" fmla="*/ 278606 w 642938"/>
                <a:gd name="connsiteY13" fmla="*/ 285750 h 931069"/>
                <a:gd name="connsiteX14" fmla="*/ 347663 w 642938"/>
                <a:gd name="connsiteY14" fmla="*/ 369094 h 931069"/>
                <a:gd name="connsiteX15" fmla="*/ 390525 w 642938"/>
                <a:gd name="connsiteY15" fmla="*/ 411956 h 931069"/>
                <a:gd name="connsiteX16" fmla="*/ 407194 w 642938"/>
                <a:gd name="connsiteY16" fmla="*/ 426244 h 931069"/>
                <a:gd name="connsiteX17" fmla="*/ 423863 w 642938"/>
                <a:gd name="connsiteY17" fmla="*/ 433388 h 931069"/>
                <a:gd name="connsiteX18" fmla="*/ 433388 w 642938"/>
                <a:gd name="connsiteY18" fmla="*/ 435769 h 931069"/>
                <a:gd name="connsiteX19" fmla="*/ 452438 w 642938"/>
                <a:gd name="connsiteY19" fmla="*/ 426244 h 931069"/>
                <a:gd name="connsiteX20" fmla="*/ 519113 w 642938"/>
                <a:gd name="connsiteY20" fmla="*/ 390525 h 931069"/>
                <a:gd name="connsiteX21" fmla="*/ 573881 w 642938"/>
                <a:gd name="connsiteY21" fmla="*/ 359569 h 931069"/>
                <a:gd name="connsiteX22" fmla="*/ 611981 w 642938"/>
                <a:gd name="connsiteY22" fmla="*/ 340519 h 931069"/>
                <a:gd name="connsiteX23" fmla="*/ 626269 w 642938"/>
                <a:gd name="connsiteY23" fmla="*/ 338138 h 931069"/>
                <a:gd name="connsiteX24" fmla="*/ 642938 w 642938"/>
                <a:gd name="connsiteY24" fmla="*/ 385763 h 931069"/>
                <a:gd name="connsiteX25" fmla="*/ 616744 w 642938"/>
                <a:gd name="connsiteY25" fmla="*/ 414338 h 931069"/>
                <a:gd name="connsiteX26" fmla="*/ 583406 w 642938"/>
                <a:gd name="connsiteY26" fmla="*/ 452438 h 931069"/>
                <a:gd name="connsiteX27" fmla="*/ 559594 w 642938"/>
                <a:gd name="connsiteY27" fmla="*/ 485775 h 931069"/>
                <a:gd name="connsiteX28" fmla="*/ 535781 w 642938"/>
                <a:gd name="connsiteY28" fmla="*/ 526256 h 931069"/>
                <a:gd name="connsiteX29" fmla="*/ 519113 w 642938"/>
                <a:gd name="connsiteY29" fmla="*/ 564356 h 931069"/>
                <a:gd name="connsiteX30" fmla="*/ 509588 w 642938"/>
                <a:gd name="connsiteY30" fmla="*/ 600075 h 931069"/>
                <a:gd name="connsiteX31" fmla="*/ 504825 w 642938"/>
                <a:gd name="connsiteY31" fmla="*/ 635794 h 931069"/>
                <a:gd name="connsiteX32" fmla="*/ 509588 w 642938"/>
                <a:gd name="connsiteY32" fmla="*/ 676275 h 931069"/>
                <a:gd name="connsiteX33" fmla="*/ 516731 w 642938"/>
                <a:gd name="connsiteY33" fmla="*/ 719138 h 931069"/>
                <a:gd name="connsiteX34" fmla="*/ 523875 w 642938"/>
                <a:gd name="connsiteY34" fmla="*/ 776288 h 931069"/>
                <a:gd name="connsiteX35" fmla="*/ 526256 w 642938"/>
                <a:gd name="connsiteY35" fmla="*/ 831056 h 931069"/>
                <a:gd name="connsiteX36" fmla="*/ 521494 w 642938"/>
                <a:gd name="connsiteY36" fmla="*/ 862013 h 931069"/>
                <a:gd name="connsiteX37" fmla="*/ 507206 w 642938"/>
                <a:gd name="connsiteY37" fmla="*/ 902494 h 931069"/>
                <a:gd name="connsiteX38" fmla="*/ 492919 w 642938"/>
                <a:gd name="connsiteY38" fmla="*/ 926306 h 931069"/>
                <a:gd name="connsiteX39" fmla="*/ 483394 w 642938"/>
                <a:gd name="connsiteY39" fmla="*/ 931069 h 931069"/>
                <a:gd name="connsiteX40" fmla="*/ 471488 w 642938"/>
                <a:gd name="connsiteY40" fmla="*/ 931069 h 931069"/>
                <a:gd name="connsiteX41" fmla="*/ 457200 w 642938"/>
                <a:gd name="connsiteY41" fmla="*/ 926306 h 931069"/>
                <a:gd name="connsiteX42" fmla="*/ 426244 w 642938"/>
                <a:gd name="connsiteY42" fmla="*/ 907256 h 931069"/>
                <a:gd name="connsiteX43" fmla="*/ 359569 w 642938"/>
                <a:gd name="connsiteY43" fmla="*/ 859631 h 931069"/>
                <a:gd name="connsiteX44" fmla="*/ 311944 w 642938"/>
                <a:gd name="connsiteY44" fmla="*/ 814388 h 931069"/>
                <a:gd name="connsiteX45" fmla="*/ 269081 w 642938"/>
                <a:gd name="connsiteY45" fmla="*/ 764381 h 931069"/>
                <a:gd name="connsiteX46" fmla="*/ 228600 w 642938"/>
                <a:gd name="connsiteY46" fmla="*/ 707231 h 931069"/>
                <a:gd name="connsiteX47" fmla="*/ 211931 w 642938"/>
                <a:gd name="connsiteY47" fmla="*/ 678656 h 931069"/>
                <a:gd name="connsiteX48" fmla="*/ 176213 w 642938"/>
                <a:gd name="connsiteY48" fmla="*/ 573881 h 931069"/>
                <a:gd name="connsiteX49" fmla="*/ 100013 w 642938"/>
                <a:gd name="connsiteY49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616744 w 626269"/>
                <a:gd name="connsiteY24" fmla="*/ 414338 h 931069"/>
                <a:gd name="connsiteX25" fmla="*/ 583406 w 626269"/>
                <a:gd name="connsiteY25" fmla="*/ 452438 h 931069"/>
                <a:gd name="connsiteX26" fmla="*/ 559594 w 626269"/>
                <a:gd name="connsiteY26" fmla="*/ 485775 h 931069"/>
                <a:gd name="connsiteX27" fmla="*/ 535781 w 626269"/>
                <a:gd name="connsiteY27" fmla="*/ 526256 h 931069"/>
                <a:gd name="connsiteX28" fmla="*/ 519113 w 626269"/>
                <a:gd name="connsiteY28" fmla="*/ 564356 h 931069"/>
                <a:gd name="connsiteX29" fmla="*/ 509588 w 626269"/>
                <a:gd name="connsiteY29" fmla="*/ 600075 h 931069"/>
                <a:gd name="connsiteX30" fmla="*/ 504825 w 626269"/>
                <a:gd name="connsiteY30" fmla="*/ 635794 h 931069"/>
                <a:gd name="connsiteX31" fmla="*/ 509588 w 626269"/>
                <a:gd name="connsiteY31" fmla="*/ 676275 h 931069"/>
                <a:gd name="connsiteX32" fmla="*/ 516731 w 626269"/>
                <a:gd name="connsiteY32" fmla="*/ 719138 h 931069"/>
                <a:gd name="connsiteX33" fmla="*/ 523875 w 626269"/>
                <a:gd name="connsiteY33" fmla="*/ 776288 h 931069"/>
                <a:gd name="connsiteX34" fmla="*/ 526256 w 626269"/>
                <a:gd name="connsiteY34" fmla="*/ 831056 h 931069"/>
                <a:gd name="connsiteX35" fmla="*/ 521494 w 626269"/>
                <a:gd name="connsiteY35" fmla="*/ 862013 h 931069"/>
                <a:gd name="connsiteX36" fmla="*/ 507206 w 626269"/>
                <a:gd name="connsiteY36" fmla="*/ 902494 h 931069"/>
                <a:gd name="connsiteX37" fmla="*/ 492919 w 626269"/>
                <a:gd name="connsiteY37" fmla="*/ 926306 h 931069"/>
                <a:gd name="connsiteX38" fmla="*/ 483394 w 626269"/>
                <a:gd name="connsiteY38" fmla="*/ 931069 h 931069"/>
                <a:gd name="connsiteX39" fmla="*/ 471488 w 626269"/>
                <a:gd name="connsiteY39" fmla="*/ 931069 h 931069"/>
                <a:gd name="connsiteX40" fmla="*/ 457200 w 626269"/>
                <a:gd name="connsiteY40" fmla="*/ 926306 h 931069"/>
                <a:gd name="connsiteX41" fmla="*/ 426244 w 626269"/>
                <a:gd name="connsiteY41" fmla="*/ 907256 h 931069"/>
                <a:gd name="connsiteX42" fmla="*/ 359569 w 626269"/>
                <a:gd name="connsiteY42" fmla="*/ 859631 h 931069"/>
                <a:gd name="connsiteX43" fmla="*/ 311944 w 626269"/>
                <a:gd name="connsiteY43" fmla="*/ 814388 h 931069"/>
                <a:gd name="connsiteX44" fmla="*/ 269081 w 626269"/>
                <a:gd name="connsiteY44" fmla="*/ 764381 h 931069"/>
                <a:gd name="connsiteX45" fmla="*/ 228600 w 626269"/>
                <a:gd name="connsiteY45" fmla="*/ 707231 h 931069"/>
                <a:gd name="connsiteX46" fmla="*/ 211931 w 626269"/>
                <a:gd name="connsiteY46" fmla="*/ 678656 h 931069"/>
                <a:gd name="connsiteX47" fmla="*/ 176213 w 626269"/>
                <a:gd name="connsiteY47" fmla="*/ 573881 h 931069"/>
                <a:gd name="connsiteX48" fmla="*/ 100013 w 626269"/>
                <a:gd name="connsiteY48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83406 w 626269"/>
                <a:gd name="connsiteY24" fmla="*/ 452438 h 931069"/>
                <a:gd name="connsiteX25" fmla="*/ 559594 w 626269"/>
                <a:gd name="connsiteY25" fmla="*/ 485775 h 931069"/>
                <a:gd name="connsiteX26" fmla="*/ 535781 w 626269"/>
                <a:gd name="connsiteY26" fmla="*/ 526256 h 931069"/>
                <a:gd name="connsiteX27" fmla="*/ 519113 w 626269"/>
                <a:gd name="connsiteY27" fmla="*/ 564356 h 931069"/>
                <a:gd name="connsiteX28" fmla="*/ 509588 w 626269"/>
                <a:gd name="connsiteY28" fmla="*/ 600075 h 931069"/>
                <a:gd name="connsiteX29" fmla="*/ 504825 w 626269"/>
                <a:gd name="connsiteY29" fmla="*/ 635794 h 931069"/>
                <a:gd name="connsiteX30" fmla="*/ 509588 w 626269"/>
                <a:gd name="connsiteY30" fmla="*/ 676275 h 931069"/>
                <a:gd name="connsiteX31" fmla="*/ 516731 w 626269"/>
                <a:gd name="connsiteY31" fmla="*/ 719138 h 931069"/>
                <a:gd name="connsiteX32" fmla="*/ 523875 w 626269"/>
                <a:gd name="connsiteY32" fmla="*/ 776288 h 931069"/>
                <a:gd name="connsiteX33" fmla="*/ 526256 w 626269"/>
                <a:gd name="connsiteY33" fmla="*/ 831056 h 931069"/>
                <a:gd name="connsiteX34" fmla="*/ 521494 w 626269"/>
                <a:gd name="connsiteY34" fmla="*/ 862013 h 931069"/>
                <a:gd name="connsiteX35" fmla="*/ 507206 w 626269"/>
                <a:gd name="connsiteY35" fmla="*/ 902494 h 931069"/>
                <a:gd name="connsiteX36" fmla="*/ 492919 w 626269"/>
                <a:gd name="connsiteY36" fmla="*/ 926306 h 931069"/>
                <a:gd name="connsiteX37" fmla="*/ 483394 w 626269"/>
                <a:gd name="connsiteY37" fmla="*/ 931069 h 931069"/>
                <a:gd name="connsiteX38" fmla="*/ 471488 w 626269"/>
                <a:gd name="connsiteY38" fmla="*/ 931069 h 931069"/>
                <a:gd name="connsiteX39" fmla="*/ 457200 w 626269"/>
                <a:gd name="connsiteY39" fmla="*/ 926306 h 931069"/>
                <a:gd name="connsiteX40" fmla="*/ 426244 w 626269"/>
                <a:gd name="connsiteY40" fmla="*/ 907256 h 931069"/>
                <a:gd name="connsiteX41" fmla="*/ 359569 w 626269"/>
                <a:gd name="connsiteY41" fmla="*/ 859631 h 931069"/>
                <a:gd name="connsiteX42" fmla="*/ 311944 w 626269"/>
                <a:gd name="connsiteY42" fmla="*/ 814388 h 931069"/>
                <a:gd name="connsiteX43" fmla="*/ 269081 w 626269"/>
                <a:gd name="connsiteY43" fmla="*/ 764381 h 931069"/>
                <a:gd name="connsiteX44" fmla="*/ 228600 w 626269"/>
                <a:gd name="connsiteY44" fmla="*/ 707231 h 931069"/>
                <a:gd name="connsiteX45" fmla="*/ 211931 w 626269"/>
                <a:gd name="connsiteY45" fmla="*/ 678656 h 931069"/>
                <a:gd name="connsiteX46" fmla="*/ 176213 w 626269"/>
                <a:gd name="connsiteY46" fmla="*/ 573881 h 931069"/>
                <a:gd name="connsiteX47" fmla="*/ 100013 w 626269"/>
                <a:gd name="connsiteY47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59594 w 626269"/>
                <a:gd name="connsiteY24" fmla="*/ 485775 h 931069"/>
                <a:gd name="connsiteX25" fmla="*/ 535781 w 626269"/>
                <a:gd name="connsiteY25" fmla="*/ 526256 h 931069"/>
                <a:gd name="connsiteX26" fmla="*/ 519113 w 626269"/>
                <a:gd name="connsiteY26" fmla="*/ 564356 h 931069"/>
                <a:gd name="connsiteX27" fmla="*/ 509588 w 626269"/>
                <a:gd name="connsiteY27" fmla="*/ 600075 h 931069"/>
                <a:gd name="connsiteX28" fmla="*/ 504825 w 626269"/>
                <a:gd name="connsiteY28" fmla="*/ 635794 h 931069"/>
                <a:gd name="connsiteX29" fmla="*/ 509588 w 626269"/>
                <a:gd name="connsiteY29" fmla="*/ 676275 h 931069"/>
                <a:gd name="connsiteX30" fmla="*/ 516731 w 626269"/>
                <a:gd name="connsiteY30" fmla="*/ 719138 h 931069"/>
                <a:gd name="connsiteX31" fmla="*/ 523875 w 626269"/>
                <a:gd name="connsiteY31" fmla="*/ 776288 h 931069"/>
                <a:gd name="connsiteX32" fmla="*/ 526256 w 626269"/>
                <a:gd name="connsiteY32" fmla="*/ 831056 h 931069"/>
                <a:gd name="connsiteX33" fmla="*/ 521494 w 626269"/>
                <a:gd name="connsiteY33" fmla="*/ 862013 h 931069"/>
                <a:gd name="connsiteX34" fmla="*/ 507206 w 626269"/>
                <a:gd name="connsiteY34" fmla="*/ 902494 h 931069"/>
                <a:gd name="connsiteX35" fmla="*/ 492919 w 626269"/>
                <a:gd name="connsiteY35" fmla="*/ 926306 h 931069"/>
                <a:gd name="connsiteX36" fmla="*/ 483394 w 626269"/>
                <a:gd name="connsiteY36" fmla="*/ 931069 h 931069"/>
                <a:gd name="connsiteX37" fmla="*/ 471488 w 626269"/>
                <a:gd name="connsiteY37" fmla="*/ 931069 h 931069"/>
                <a:gd name="connsiteX38" fmla="*/ 457200 w 626269"/>
                <a:gd name="connsiteY38" fmla="*/ 926306 h 931069"/>
                <a:gd name="connsiteX39" fmla="*/ 426244 w 626269"/>
                <a:gd name="connsiteY39" fmla="*/ 907256 h 931069"/>
                <a:gd name="connsiteX40" fmla="*/ 359569 w 626269"/>
                <a:gd name="connsiteY40" fmla="*/ 859631 h 931069"/>
                <a:gd name="connsiteX41" fmla="*/ 311944 w 626269"/>
                <a:gd name="connsiteY41" fmla="*/ 814388 h 931069"/>
                <a:gd name="connsiteX42" fmla="*/ 269081 w 626269"/>
                <a:gd name="connsiteY42" fmla="*/ 764381 h 931069"/>
                <a:gd name="connsiteX43" fmla="*/ 228600 w 626269"/>
                <a:gd name="connsiteY43" fmla="*/ 707231 h 931069"/>
                <a:gd name="connsiteX44" fmla="*/ 211931 w 626269"/>
                <a:gd name="connsiteY44" fmla="*/ 678656 h 931069"/>
                <a:gd name="connsiteX45" fmla="*/ 176213 w 626269"/>
                <a:gd name="connsiteY45" fmla="*/ 573881 h 931069"/>
                <a:gd name="connsiteX46" fmla="*/ 100013 w 626269"/>
                <a:gd name="connsiteY46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35781 w 626269"/>
                <a:gd name="connsiteY24" fmla="*/ 526256 h 931069"/>
                <a:gd name="connsiteX25" fmla="*/ 519113 w 626269"/>
                <a:gd name="connsiteY25" fmla="*/ 564356 h 931069"/>
                <a:gd name="connsiteX26" fmla="*/ 509588 w 626269"/>
                <a:gd name="connsiteY26" fmla="*/ 600075 h 931069"/>
                <a:gd name="connsiteX27" fmla="*/ 504825 w 626269"/>
                <a:gd name="connsiteY27" fmla="*/ 635794 h 931069"/>
                <a:gd name="connsiteX28" fmla="*/ 509588 w 626269"/>
                <a:gd name="connsiteY28" fmla="*/ 676275 h 931069"/>
                <a:gd name="connsiteX29" fmla="*/ 516731 w 626269"/>
                <a:gd name="connsiteY29" fmla="*/ 719138 h 931069"/>
                <a:gd name="connsiteX30" fmla="*/ 523875 w 626269"/>
                <a:gd name="connsiteY30" fmla="*/ 776288 h 931069"/>
                <a:gd name="connsiteX31" fmla="*/ 526256 w 626269"/>
                <a:gd name="connsiteY31" fmla="*/ 831056 h 931069"/>
                <a:gd name="connsiteX32" fmla="*/ 521494 w 626269"/>
                <a:gd name="connsiteY32" fmla="*/ 862013 h 931069"/>
                <a:gd name="connsiteX33" fmla="*/ 507206 w 626269"/>
                <a:gd name="connsiteY33" fmla="*/ 902494 h 931069"/>
                <a:gd name="connsiteX34" fmla="*/ 492919 w 626269"/>
                <a:gd name="connsiteY34" fmla="*/ 926306 h 931069"/>
                <a:gd name="connsiteX35" fmla="*/ 483394 w 626269"/>
                <a:gd name="connsiteY35" fmla="*/ 931069 h 931069"/>
                <a:gd name="connsiteX36" fmla="*/ 471488 w 626269"/>
                <a:gd name="connsiteY36" fmla="*/ 931069 h 931069"/>
                <a:gd name="connsiteX37" fmla="*/ 457200 w 626269"/>
                <a:gd name="connsiteY37" fmla="*/ 926306 h 931069"/>
                <a:gd name="connsiteX38" fmla="*/ 426244 w 626269"/>
                <a:gd name="connsiteY38" fmla="*/ 907256 h 931069"/>
                <a:gd name="connsiteX39" fmla="*/ 359569 w 626269"/>
                <a:gd name="connsiteY39" fmla="*/ 859631 h 931069"/>
                <a:gd name="connsiteX40" fmla="*/ 311944 w 626269"/>
                <a:gd name="connsiteY40" fmla="*/ 814388 h 931069"/>
                <a:gd name="connsiteX41" fmla="*/ 269081 w 626269"/>
                <a:gd name="connsiteY41" fmla="*/ 764381 h 931069"/>
                <a:gd name="connsiteX42" fmla="*/ 228600 w 626269"/>
                <a:gd name="connsiteY42" fmla="*/ 707231 h 931069"/>
                <a:gd name="connsiteX43" fmla="*/ 211931 w 626269"/>
                <a:gd name="connsiteY43" fmla="*/ 678656 h 931069"/>
                <a:gd name="connsiteX44" fmla="*/ 176213 w 626269"/>
                <a:gd name="connsiteY44" fmla="*/ 573881 h 931069"/>
                <a:gd name="connsiteX45" fmla="*/ 100013 w 626269"/>
                <a:gd name="connsiteY45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19113 w 626269"/>
                <a:gd name="connsiteY24" fmla="*/ 564356 h 931069"/>
                <a:gd name="connsiteX25" fmla="*/ 509588 w 626269"/>
                <a:gd name="connsiteY25" fmla="*/ 600075 h 931069"/>
                <a:gd name="connsiteX26" fmla="*/ 504825 w 626269"/>
                <a:gd name="connsiteY26" fmla="*/ 635794 h 931069"/>
                <a:gd name="connsiteX27" fmla="*/ 509588 w 626269"/>
                <a:gd name="connsiteY27" fmla="*/ 676275 h 931069"/>
                <a:gd name="connsiteX28" fmla="*/ 516731 w 626269"/>
                <a:gd name="connsiteY28" fmla="*/ 719138 h 931069"/>
                <a:gd name="connsiteX29" fmla="*/ 523875 w 626269"/>
                <a:gd name="connsiteY29" fmla="*/ 776288 h 931069"/>
                <a:gd name="connsiteX30" fmla="*/ 526256 w 626269"/>
                <a:gd name="connsiteY30" fmla="*/ 831056 h 931069"/>
                <a:gd name="connsiteX31" fmla="*/ 521494 w 626269"/>
                <a:gd name="connsiteY31" fmla="*/ 862013 h 931069"/>
                <a:gd name="connsiteX32" fmla="*/ 507206 w 626269"/>
                <a:gd name="connsiteY32" fmla="*/ 902494 h 931069"/>
                <a:gd name="connsiteX33" fmla="*/ 492919 w 626269"/>
                <a:gd name="connsiteY33" fmla="*/ 926306 h 931069"/>
                <a:gd name="connsiteX34" fmla="*/ 483394 w 626269"/>
                <a:gd name="connsiteY34" fmla="*/ 931069 h 931069"/>
                <a:gd name="connsiteX35" fmla="*/ 471488 w 626269"/>
                <a:gd name="connsiteY35" fmla="*/ 931069 h 931069"/>
                <a:gd name="connsiteX36" fmla="*/ 457200 w 626269"/>
                <a:gd name="connsiteY36" fmla="*/ 926306 h 931069"/>
                <a:gd name="connsiteX37" fmla="*/ 426244 w 626269"/>
                <a:gd name="connsiteY37" fmla="*/ 907256 h 931069"/>
                <a:gd name="connsiteX38" fmla="*/ 359569 w 626269"/>
                <a:gd name="connsiteY38" fmla="*/ 859631 h 931069"/>
                <a:gd name="connsiteX39" fmla="*/ 311944 w 626269"/>
                <a:gd name="connsiteY39" fmla="*/ 814388 h 931069"/>
                <a:gd name="connsiteX40" fmla="*/ 269081 w 626269"/>
                <a:gd name="connsiteY40" fmla="*/ 764381 h 931069"/>
                <a:gd name="connsiteX41" fmla="*/ 228600 w 626269"/>
                <a:gd name="connsiteY41" fmla="*/ 707231 h 931069"/>
                <a:gd name="connsiteX42" fmla="*/ 211931 w 626269"/>
                <a:gd name="connsiteY42" fmla="*/ 678656 h 931069"/>
                <a:gd name="connsiteX43" fmla="*/ 176213 w 626269"/>
                <a:gd name="connsiteY43" fmla="*/ 573881 h 931069"/>
                <a:gd name="connsiteX44" fmla="*/ 100013 w 626269"/>
                <a:gd name="connsiteY44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09588 w 626269"/>
                <a:gd name="connsiteY24" fmla="*/ 600075 h 931069"/>
                <a:gd name="connsiteX25" fmla="*/ 504825 w 626269"/>
                <a:gd name="connsiteY25" fmla="*/ 635794 h 931069"/>
                <a:gd name="connsiteX26" fmla="*/ 509588 w 626269"/>
                <a:gd name="connsiteY26" fmla="*/ 676275 h 931069"/>
                <a:gd name="connsiteX27" fmla="*/ 516731 w 626269"/>
                <a:gd name="connsiteY27" fmla="*/ 719138 h 931069"/>
                <a:gd name="connsiteX28" fmla="*/ 523875 w 626269"/>
                <a:gd name="connsiteY28" fmla="*/ 776288 h 931069"/>
                <a:gd name="connsiteX29" fmla="*/ 526256 w 626269"/>
                <a:gd name="connsiteY29" fmla="*/ 831056 h 931069"/>
                <a:gd name="connsiteX30" fmla="*/ 521494 w 626269"/>
                <a:gd name="connsiteY30" fmla="*/ 862013 h 931069"/>
                <a:gd name="connsiteX31" fmla="*/ 507206 w 626269"/>
                <a:gd name="connsiteY31" fmla="*/ 902494 h 931069"/>
                <a:gd name="connsiteX32" fmla="*/ 492919 w 626269"/>
                <a:gd name="connsiteY32" fmla="*/ 926306 h 931069"/>
                <a:gd name="connsiteX33" fmla="*/ 483394 w 626269"/>
                <a:gd name="connsiteY33" fmla="*/ 931069 h 931069"/>
                <a:gd name="connsiteX34" fmla="*/ 471488 w 626269"/>
                <a:gd name="connsiteY34" fmla="*/ 931069 h 931069"/>
                <a:gd name="connsiteX35" fmla="*/ 457200 w 626269"/>
                <a:gd name="connsiteY35" fmla="*/ 926306 h 931069"/>
                <a:gd name="connsiteX36" fmla="*/ 426244 w 626269"/>
                <a:gd name="connsiteY36" fmla="*/ 907256 h 931069"/>
                <a:gd name="connsiteX37" fmla="*/ 359569 w 626269"/>
                <a:gd name="connsiteY37" fmla="*/ 859631 h 931069"/>
                <a:gd name="connsiteX38" fmla="*/ 311944 w 626269"/>
                <a:gd name="connsiteY38" fmla="*/ 814388 h 931069"/>
                <a:gd name="connsiteX39" fmla="*/ 269081 w 626269"/>
                <a:gd name="connsiteY39" fmla="*/ 764381 h 931069"/>
                <a:gd name="connsiteX40" fmla="*/ 228600 w 626269"/>
                <a:gd name="connsiteY40" fmla="*/ 707231 h 931069"/>
                <a:gd name="connsiteX41" fmla="*/ 211931 w 626269"/>
                <a:gd name="connsiteY41" fmla="*/ 678656 h 931069"/>
                <a:gd name="connsiteX42" fmla="*/ 176213 w 626269"/>
                <a:gd name="connsiteY42" fmla="*/ 573881 h 931069"/>
                <a:gd name="connsiteX43" fmla="*/ 100013 w 626269"/>
                <a:gd name="connsiteY43" fmla="*/ 342900 h 931069"/>
                <a:gd name="connsiteX0" fmla="*/ 100013 w 611981"/>
                <a:gd name="connsiteY0" fmla="*/ 342900 h 931069"/>
                <a:gd name="connsiteX1" fmla="*/ 50006 w 611981"/>
                <a:gd name="connsiteY1" fmla="*/ 192881 h 931069"/>
                <a:gd name="connsiteX2" fmla="*/ 16669 w 611981"/>
                <a:gd name="connsiteY2" fmla="*/ 92869 h 931069"/>
                <a:gd name="connsiteX3" fmla="*/ 0 w 611981"/>
                <a:gd name="connsiteY3" fmla="*/ 28575 h 931069"/>
                <a:gd name="connsiteX4" fmla="*/ 0 w 611981"/>
                <a:gd name="connsiteY4" fmla="*/ 14288 h 931069"/>
                <a:gd name="connsiteX5" fmla="*/ 4763 w 611981"/>
                <a:gd name="connsiteY5" fmla="*/ 2381 h 931069"/>
                <a:gd name="connsiteX6" fmla="*/ 9525 w 611981"/>
                <a:gd name="connsiteY6" fmla="*/ 0 h 931069"/>
                <a:gd name="connsiteX7" fmla="*/ 23813 w 611981"/>
                <a:gd name="connsiteY7" fmla="*/ 0 h 931069"/>
                <a:gd name="connsiteX8" fmla="*/ 40481 w 611981"/>
                <a:gd name="connsiteY8" fmla="*/ 4763 h 931069"/>
                <a:gd name="connsiteX9" fmla="*/ 69056 w 611981"/>
                <a:gd name="connsiteY9" fmla="*/ 23813 h 931069"/>
                <a:gd name="connsiteX10" fmla="*/ 78581 w 611981"/>
                <a:gd name="connsiteY10" fmla="*/ 33338 h 931069"/>
                <a:gd name="connsiteX11" fmla="*/ 114300 w 611981"/>
                <a:gd name="connsiteY11" fmla="*/ 80963 h 931069"/>
                <a:gd name="connsiteX12" fmla="*/ 202406 w 611981"/>
                <a:gd name="connsiteY12" fmla="*/ 190500 h 931069"/>
                <a:gd name="connsiteX13" fmla="*/ 278606 w 611981"/>
                <a:gd name="connsiteY13" fmla="*/ 285750 h 931069"/>
                <a:gd name="connsiteX14" fmla="*/ 347663 w 611981"/>
                <a:gd name="connsiteY14" fmla="*/ 369094 h 931069"/>
                <a:gd name="connsiteX15" fmla="*/ 390525 w 611981"/>
                <a:gd name="connsiteY15" fmla="*/ 411956 h 931069"/>
                <a:gd name="connsiteX16" fmla="*/ 407194 w 611981"/>
                <a:gd name="connsiteY16" fmla="*/ 426244 h 931069"/>
                <a:gd name="connsiteX17" fmla="*/ 423863 w 611981"/>
                <a:gd name="connsiteY17" fmla="*/ 433388 h 931069"/>
                <a:gd name="connsiteX18" fmla="*/ 433388 w 611981"/>
                <a:gd name="connsiteY18" fmla="*/ 435769 h 931069"/>
                <a:gd name="connsiteX19" fmla="*/ 452438 w 611981"/>
                <a:gd name="connsiteY19" fmla="*/ 426244 h 931069"/>
                <a:gd name="connsiteX20" fmla="*/ 519113 w 611981"/>
                <a:gd name="connsiteY20" fmla="*/ 390525 h 931069"/>
                <a:gd name="connsiteX21" fmla="*/ 573881 w 611981"/>
                <a:gd name="connsiteY21" fmla="*/ 359569 h 931069"/>
                <a:gd name="connsiteX22" fmla="*/ 611981 w 611981"/>
                <a:gd name="connsiteY22" fmla="*/ 340519 h 931069"/>
                <a:gd name="connsiteX23" fmla="*/ 509588 w 611981"/>
                <a:gd name="connsiteY23" fmla="*/ 600075 h 931069"/>
                <a:gd name="connsiteX24" fmla="*/ 504825 w 611981"/>
                <a:gd name="connsiteY24" fmla="*/ 635794 h 931069"/>
                <a:gd name="connsiteX25" fmla="*/ 509588 w 611981"/>
                <a:gd name="connsiteY25" fmla="*/ 676275 h 931069"/>
                <a:gd name="connsiteX26" fmla="*/ 516731 w 611981"/>
                <a:gd name="connsiteY26" fmla="*/ 719138 h 931069"/>
                <a:gd name="connsiteX27" fmla="*/ 523875 w 611981"/>
                <a:gd name="connsiteY27" fmla="*/ 776288 h 931069"/>
                <a:gd name="connsiteX28" fmla="*/ 526256 w 611981"/>
                <a:gd name="connsiteY28" fmla="*/ 831056 h 931069"/>
                <a:gd name="connsiteX29" fmla="*/ 521494 w 611981"/>
                <a:gd name="connsiteY29" fmla="*/ 862013 h 931069"/>
                <a:gd name="connsiteX30" fmla="*/ 507206 w 611981"/>
                <a:gd name="connsiteY30" fmla="*/ 902494 h 931069"/>
                <a:gd name="connsiteX31" fmla="*/ 492919 w 611981"/>
                <a:gd name="connsiteY31" fmla="*/ 926306 h 931069"/>
                <a:gd name="connsiteX32" fmla="*/ 483394 w 611981"/>
                <a:gd name="connsiteY32" fmla="*/ 931069 h 931069"/>
                <a:gd name="connsiteX33" fmla="*/ 471488 w 611981"/>
                <a:gd name="connsiteY33" fmla="*/ 931069 h 931069"/>
                <a:gd name="connsiteX34" fmla="*/ 457200 w 611981"/>
                <a:gd name="connsiteY34" fmla="*/ 926306 h 931069"/>
                <a:gd name="connsiteX35" fmla="*/ 426244 w 611981"/>
                <a:gd name="connsiteY35" fmla="*/ 907256 h 931069"/>
                <a:gd name="connsiteX36" fmla="*/ 359569 w 611981"/>
                <a:gd name="connsiteY36" fmla="*/ 859631 h 931069"/>
                <a:gd name="connsiteX37" fmla="*/ 311944 w 611981"/>
                <a:gd name="connsiteY37" fmla="*/ 814388 h 931069"/>
                <a:gd name="connsiteX38" fmla="*/ 269081 w 611981"/>
                <a:gd name="connsiteY38" fmla="*/ 764381 h 931069"/>
                <a:gd name="connsiteX39" fmla="*/ 228600 w 611981"/>
                <a:gd name="connsiteY39" fmla="*/ 707231 h 931069"/>
                <a:gd name="connsiteX40" fmla="*/ 211931 w 611981"/>
                <a:gd name="connsiteY40" fmla="*/ 678656 h 931069"/>
                <a:gd name="connsiteX41" fmla="*/ 176213 w 611981"/>
                <a:gd name="connsiteY41" fmla="*/ 573881 h 931069"/>
                <a:gd name="connsiteX42" fmla="*/ 100013 w 611981"/>
                <a:gd name="connsiteY42" fmla="*/ 342900 h 931069"/>
                <a:gd name="connsiteX0" fmla="*/ 100013 w 573881"/>
                <a:gd name="connsiteY0" fmla="*/ 342900 h 931069"/>
                <a:gd name="connsiteX1" fmla="*/ 50006 w 573881"/>
                <a:gd name="connsiteY1" fmla="*/ 192881 h 931069"/>
                <a:gd name="connsiteX2" fmla="*/ 16669 w 573881"/>
                <a:gd name="connsiteY2" fmla="*/ 92869 h 931069"/>
                <a:gd name="connsiteX3" fmla="*/ 0 w 573881"/>
                <a:gd name="connsiteY3" fmla="*/ 28575 h 931069"/>
                <a:gd name="connsiteX4" fmla="*/ 0 w 573881"/>
                <a:gd name="connsiteY4" fmla="*/ 14288 h 931069"/>
                <a:gd name="connsiteX5" fmla="*/ 4763 w 573881"/>
                <a:gd name="connsiteY5" fmla="*/ 2381 h 931069"/>
                <a:gd name="connsiteX6" fmla="*/ 9525 w 573881"/>
                <a:gd name="connsiteY6" fmla="*/ 0 h 931069"/>
                <a:gd name="connsiteX7" fmla="*/ 23813 w 573881"/>
                <a:gd name="connsiteY7" fmla="*/ 0 h 931069"/>
                <a:gd name="connsiteX8" fmla="*/ 40481 w 573881"/>
                <a:gd name="connsiteY8" fmla="*/ 4763 h 931069"/>
                <a:gd name="connsiteX9" fmla="*/ 69056 w 573881"/>
                <a:gd name="connsiteY9" fmla="*/ 23813 h 931069"/>
                <a:gd name="connsiteX10" fmla="*/ 78581 w 573881"/>
                <a:gd name="connsiteY10" fmla="*/ 33338 h 931069"/>
                <a:gd name="connsiteX11" fmla="*/ 114300 w 573881"/>
                <a:gd name="connsiteY11" fmla="*/ 80963 h 931069"/>
                <a:gd name="connsiteX12" fmla="*/ 202406 w 573881"/>
                <a:gd name="connsiteY12" fmla="*/ 190500 h 931069"/>
                <a:gd name="connsiteX13" fmla="*/ 278606 w 573881"/>
                <a:gd name="connsiteY13" fmla="*/ 285750 h 931069"/>
                <a:gd name="connsiteX14" fmla="*/ 347663 w 573881"/>
                <a:gd name="connsiteY14" fmla="*/ 369094 h 931069"/>
                <a:gd name="connsiteX15" fmla="*/ 390525 w 573881"/>
                <a:gd name="connsiteY15" fmla="*/ 411956 h 931069"/>
                <a:gd name="connsiteX16" fmla="*/ 407194 w 573881"/>
                <a:gd name="connsiteY16" fmla="*/ 426244 h 931069"/>
                <a:gd name="connsiteX17" fmla="*/ 423863 w 573881"/>
                <a:gd name="connsiteY17" fmla="*/ 433388 h 931069"/>
                <a:gd name="connsiteX18" fmla="*/ 433388 w 573881"/>
                <a:gd name="connsiteY18" fmla="*/ 435769 h 931069"/>
                <a:gd name="connsiteX19" fmla="*/ 452438 w 573881"/>
                <a:gd name="connsiteY19" fmla="*/ 426244 h 931069"/>
                <a:gd name="connsiteX20" fmla="*/ 519113 w 573881"/>
                <a:gd name="connsiteY20" fmla="*/ 390525 h 931069"/>
                <a:gd name="connsiteX21" fmla="*/ 573881 w 573881"/>
                <a:gd name="connsiteY21" fmla="*/ 359569 h 931069"/>
                <a:gd name="connsiteX22" fmla="*/ 509588 w 573881"/>
                <a:gd name="connsiteY22" fmla="*/ 600075 h 931069"/>
                <a:gd name="connsiteX23" fmla="*/ 504825 w 573881"/>
                <a:gd name="connsiteY23" fmla="*/ 635794 h 931069"/>
                <a:gd name="connsiteX24" fmla="*/ 509588 w 573881"/>
                <a:gd name="connsiteY24" fmla="*/ 676275 h 931069"/>
                <a:gd name="connsiteX25" fmla="*/ 516731 w 573881"/>
                <a:gd name="connsiteY25" fmla="*/ 719138 h 931069"/>
                <a:gd name="connsiteX26" fmla="*/ 523875 w 573881"/>
                <a:gd name="connsiteY26" fmla="*/ 776288 h 931069"/>
                <a:gd name="connsiteX27" fmla="*/ 526256 w 573881"/>
                <a:gd name="connsiteY27" fmla="*/ 831056 h 931069"/>
                <a:gd name="connsiteX28" fmla="*/ 521494 w 573881"/>
                <a:gd name="connsiteY28" fmla="*/ 862013 h 931069"/>
                <a:gd name="connsiteX29" fmla="*/ 507206 w 573881"/>
                <a:gd name="connsiteY29" fmla="*/ 902494 h 931069"/>
                <a:gd name="connsiteX30" fmla="*/ 492919 w 573881"/>
                <a:gd name="connsiteY30" fmla="*/ 926306 h 931069"/>
                <a:gd name="connsiteX31" fmla="*/ 483394 w 573881"/>
                <a:gd name="connsiteY31" fmla="*/ 931069 h 931069"/>
                <a:gd name="connsiteX32" fmla="*/ 471488 w 573881"/>
                <a:gd name="connsiteY32" fmla="*/ 931069 h 931069"/>
                <a:gd name="connsiteX33" fmla="*/ 457200 w 573881"/>
                <a:gd name="connsiteY33" fmla="*/ 926306 h 931069"/>
                <a:gd name="connsiteX34" fmla="*/ 426244 w 573881"/>
                <a:gd name="connsiteY34" fmla="*/ 907256 h 931069"/>
                <a:gd name="connsiteX35" fmla="*/ 359569 w 573881"/>
                <a:gd name="connsiteY35" fmla="*/ 859631 h 931069"/>
                <a:gd name="connsiteX36" fmla="*/ 311944 w 573881"/>
                <a:gd name="connsiteY36" fmla="*/ 814388 h 931069"/>
                <a:gd name="connsiteX37" fmla="*/ 269081 w 573881"/>
                <a:gd name="connsiteY37" fmla="*/ 764381 h 931069"/>
                <a:gd name="connsiteX38" fmla="*/ 228600 w 573881"/>
                <a:gd name="connsiteY38" fmla="*/ 707231 h 931069"/>
                <a:gd name="connsiteX39" fmla="*/ 211931 w 573881"/>
                <a:gd name="connsiteY39" fmla="*/ 678656 h 931069"/>
                <a:gd name="connsiteX40" fmla="*/ 176213 w 573881"/>
                <a:gd name="connsiteY40" fmla="*/ 573881 h 931069"/>
                <a:gd name="connsiteX41" fmla="*/ 100013 w 573881"/>
                <a:gd name="connsiteY41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19113 w 526256"/>
                <a:gd name="connsiteY20" fmla="*/ 390525 h 931069"/>
                <a:gd name="connsiteX21" fmla="*/ 509588 w 526256"/>
                <a:gd name="connsiteY21" fmla="*/ 600075 h 931069"/>
                <a:gd name="connsiteX22" fmla="*/ 504825 w 526256"/>
                <a:gd name="connsiteY22" fmla="*/ 635794 h 931069"/>
                <a:gd name="connsiteX23" fmla="*/ 509588 w 526256"/>
                <a:gd name="connsiteY23" fmla="*/ 676275 h 931069"/>
                <a:gd name="connsiteX24" fmla="*/ 516731 w 526256"/>
                <a:gd name="connsiteY24" fmla="*/ 719138 h 931069"/>
                <a:gd name="connsiteX25" fmla="*/ 523875 w 526256"/>
                <a:gd name="connsiteY25" fmla="*/ 776288 h 931069"/>
                <a:gd name="connsiteX26" fmla="*/ 526256 w 526256"/>
                <a:gd name="connsiteY26" fmla="*/ 831056 h 931069"/>
                <a:gd name="connsiteX27" fmla="*/ 521494 w 526256"/>
                <a:gd name="connsiteY27" fmla="*/ 862013 h 931069"/>
                <a:gd name="connsiteX28" fmla="*/ 507206 w 526256"/>
                <a:gd name="connsiteY28" fmla="*/ 902494 h 931069"/>
                <a:gd name="connsiteX29" fmla="*/ 492919 w 526256"/>
                <a:gd name="connsiteY29" fmla="*/ 926306 h 931069"/>
                <a:gd name="connsiteX30" fmla="*/ 483394 w 526256"/>
                <a:gd name="connsiteY30" fmla="*/ 931069 h 931069"/>
                <a:gd name="connsiteX31" fmla="*/ 471488 w 526256"/>
                <a:gd name="connsiteY31" fmla="*/ 931069 h 931069"/>
                <a:gd name="connsiteX32" fmla="*/ 457200 w 526256"/>
                <a:gd name="connsiteY32" fmla="*/ 926306 h 931069"/>
                <a:gd name="connsiteX33" fmla="*/ 426244 w 526256"/>
                <a:gd name="connsiteY33" fmla="*/ 907256 h 931069"/>
                <a:gd name="connsiteX34" fmla="*/ 359569 w 526256"/>
                <a:gd name="connsiteY34" fmla="*/ 859631 h 931069"/>
                <a:gd name="connsiteX35" fmla="*/ 311944 w 526256"/>
                <a:gd name="connsiteY35" fmla="*/ 814388 h 931069"/>
                <a:gd name="connsiteX36" fmla="*/ 269081 w 526256"/>
                <a:gd name="connsiteY36" fmla="*/ 764381 h 931069"/>
                <a:gd name="connsiteX37" fmla="*/ 228600 w 526256"/>
                <a:gd name="connsiteY37" fmla="*/ 707231 h 931069"/>
                <a:gd name="connsiteX38" fmla="*/ 211931 w 526256"/>
                <a:gd name="connsiteY38" fmla="*/ 678656 h 931069"/>
                <a:gd name="connsiteX39" fmla="*/ 176213 w 526256"/>
                <a:gd name="connsiteY39" fmla="*/ 573881 h 931069"/>
                <a:gd name="connsiteX40" fmla="*/ 100013 w 526256"/>
                <a:gd name="connsiteY40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09588 w 526256"/>
                <a:gd name="connsiteY20" fmla="*/ 600075 h 931069"/>
                <a:gd name="connsiteX21" fmla="*/ 504825 w 526256"/>
                <a:gd name="connsiteY21" fmla="*/ 635794 h 931069"/>
                <a:gd name="connsiteX22" fmla="*/ 509588 w 526256"/>
                <a:gd name="connsiteY22" fmla="*/ 676275 h 931069"/>
                <a:gd name="connsiteX23" fmla="*/ 516731 w 526256"/>
                <a:gd name="connsiteY23" fmla="*/ 719138 h 931069"/>
                <a:gd name="connsiteX24" fmla="*/ 523875 w 526256"/>
                <a:gd name="connsiteY24" fmla="*/ 776288 h 931069"/>
                <a:gd name="connsiteX25" fmla="*/ 526256 w 526256"/>
                <a:gd name="connsiteY25" fmla="*/ 831056 h 931069"/>
                <a:gd name="connsiteX26" fmla="*/ 521494 w 526256"/>
                <a:gd name="connsiteY26" fmla="*/ 862013 h 931069"/>
                <a:gd name="connsiteX27" fmla="*/ 507206 w 526256"/>
                <a:gd name="connsiteY27" fmla="*/ 902494 h 931069"/>
                <a:gd name="connsiteX28" fmla="*/ 492919 w 526256"/>
                <a:gd name="connsiteY28" fmla="*/ 926306 h 931069"/>
                <a:gd name="connsiteX29" fmla="*/ 483394 w 526256"/>
                <a:gd name="connsiteY29" fmla="*/ 931069 h 931069"/>
                <a:gd name="connsiteX30" fmla="*/ 471488 w 526256"/>
                <a:gd name="connsiteY30" fmla="*/ 931069 h 931069"/>
                <a:gd name="connsiteX31" fmla="*/ 457200 w 526256"/>
                <a:gd name="connsiteY31" fmla="*/ 926306 h 931069"/>
                <a:gd name="connsiteX32" fmla="*/ 426244 w 526256"/>
                <a:gd name="connsiteY32" fmla="*/ 907256 h 931069"/>
                <a:gd name="connsiteX33" fmla="*/ 359569 w 526256"/>
                <a:gd name="connsiteY33" fmla="*/ 859631 h 931069"/>
                <a:gd name="connsiteX34" fmla="*/ 311944 w 526256"/>
                <a:gd name="connsiteY34" fmla="*/ 814388 h 931069"/>
                <a:gd name="connsiteX35" fmla="*/ 269081 w 526256"/>
                <a:gd name="connsiteY35" fmla="*/ 764381 h 931069"/>
                <a:gd name="connsiteX36" fmla="*/ 228600 w 526256"/>
                <a:gd name="connsiteY36" fmla="*/ 707231 h 931069"/>
                <a:gd name="connsiteX37" fmla="*/ 211931 w 526256"/>
                <a:gd name="connsiteY37" fmla="*/ 678656 h 931069"/>
                <a:gd name="connsiteX38" fmla="*/ 176213 w 526256"/>
                <a:gd name="connsiteY38" fmla="*/ 573881 h 931069"/>
                <a:gd name="connsiteX39" fmla="*/ 100013 w 526256"/>
                <a:gd name="connsiteY39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509588 w 526256"/>
                <a:gd name="connsiteY19" fmla="*/ 600075 h 931069"/>
                <a:gd name="connsiteX20" fmla="*/ 504825 w 526256"/>
                <a:gd name="connsiteY20" fmla="*/ 635794 h 931069"/>
                <a:gd name="connsiteX21" fmla="*/ 509588 w 526256"/>
                <a:gd name="connsiteY21" fmla="*/ 676275 h 931069"/>
                <a:gd name="connsiteX22" fmla="*/ 516731 w 526256"/>
                <a:gd name="connsiteY22" fmla="*/ 719138 h 931069"/>
                <a:gd name="connsiteX23" fmla="*/ 523875 w 526256"/>
                <a:gd name="connsiteY23" fmla="*/ 776288 h 931069"/>
                <a:gd name="connsiteX24" fmla="*/ 526256 w 526256"/>
                <a:gd name="connsiteY24" fmla="*/ 831056 h 931069"/>
                <a:gd name="connsiteX25" fmla="*/ 521494 w 526256"/>
                <a:gd name="connsiteY25" fmla="*/ 862013 h 931069"/>
                <a:gd name="connsiteX26" fmla="*/ 507206 w 526256"/>
                <a:gd name="connsiteY26" fmla="*/ 902494 h 931069"/>
                <a:gd name="connsiteX27" fmla="*/ 492919 w 526256"/>
                <a:gd name="connsiteY27" fmla="*/ 926306 h 931069"/>
                <a:gd name="connsiteX28" fmla="*/ 483394 w 526256"/>
                <a:gd name="connsiteY28" fmla="*/ 931069 h 931069"/>
                <a:gd name="connsiteX29" fmla="*/ 471488 w 526256"/>
                <a:gd name="connsiteY29" fmla="*/ 931069 h 931069"/>
                <a:gd name="connsiteX30" fmla="*/ 457200 w 526256"/>
                <a:gd name="connsiteY30" fmla="*/ 926306 h 931069"/>
                <a:gd name="connsiteX31" fmla="*/ 426244 w 526256"/>
                <a:gd name="connsiteY31" fmla="*/ 907256 h 931069"/>
                <a:gd name="connsiteX32" fmla="*/ 359569 w 526256"/>
                <a:gd name="connsiteY32" fmla="*/ 859631 h 931069"/>
                <a:gd name="connsiteX33" fmla="*/ 311944 w 526256"/>
                <a:gd name="connsiteY33" fmla="*/ 814388 h 931069"/>
                <a:gd name="connsiteX34" fmla="*/ 269081 w 526256"/>
                <a:gd name="connsiteY34" fmla="*/ 764381 h 931069"/>
                <a:gd name="connsiteX35" fmla="*/ 228600 w 526256"/>
                <a:gd name="connsiteY35" fmla="*/ 707231 h 931069"/>
                <a:gd name="connsiteX36" fmla="*/ 211931 w 526256"/>
                <a:gd name="connsiteY36" fmla="*/ 678656 h 931069"/>
                <a:gd name="connsiteX37" fmla="*/ 176213 w 526256"/>
                <a:gd name="connsiteY37" fmla="*/ 573881 h 931069"/>
                <a:gd name="connsiteX38" fmla="*/ 100013 w 526256"/>
                <a:gd name="connsiteY38" fmla="*/ 3429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26256" h="931069">
                  <a:moveTo>
                    <a:pt x="100013" y="342900"/>
                  </a:moveTo>
                  <a:lnTo>
                    <a:pt x="50006" y="192881"/>
                  </a:lnTo>
                  <a:lnTo>
                    <a:pt x="16669" y="928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0481" y="4763"/>
                  </a:lnTo>
                  <a:lnTo>
                    <a:pt x="69056" y="23813"/>
                  </a:lnTo>
                  <a:lnTo>
                    <a:pt x="78581" y="33338"/>
                  </a:lnTo>
                  <a:lnTo>
                    <a:pt x="114300" y="80963"/>
                  </a:lnTo>
                  <a:lnTo>
                    <a:pt x="202406" y="190500"/>
                  </a:lnTo>
                  <a:lnTo>
                    <a:pt x="278606" y="285750"/>
                  </a:lnTo>
                  <a:lnTo>
                    <a:pt x="347663" y="369094"/>
                  </a:lnTo>
                  <a:lnTo>
                    <a:pt x="390525" y="411956"/>
                  </a:lnTo>
                  <a:lnTo>
                    <a:pt x="407194" y="426244"/>
                  </a:lnTo>
                  <a:lnTo>
                    <a:pt x="423863" y="433388"/>
                  </a:lnTo>
                  <a:lnTo>
                    <a:pt x="433388" y="435769"/>
                  </a:lnTo>
                  <a:lnTo>
                    <a:pt x="509588" y="600075"/>
                  </a:lnTo>
                  <a:lnTo>
                    <a:pt x="504825" y="635794"/>
                  </a:lnTo>
                  <a:lnTo>
                    <a:pt x="509588" y="676275"/>
                  </a:lnTo>
                  <a:lnTo>
                    <a:pt x="516731" y="719138"/>
                  </a:lnTo>
                  <a:lnTo>
                    <a:pt x="523875" y="776288"/>
                  </a:lnTo>
                  <a:lnTo>
                    <a:pt x="526256" y="831056"/>
                  </a:lnTo>
                  <a:lnTo>
                    <a:pt x="521494" y="862013"/>
                  </a:lnTo>
                  <a:lnTo>
                    <a:pt x="507206" y="902494"/>
                  </a:lnTo>
                  <a:lnTo>
                    <a:pt x="492919" y="926306"/>
                  </a:lnTo>
                  <a:lnTo>
                    <a:pt x="483394" y="931069"/>
                  </a:lnTo>
                  <a:lnTo>
                    <a:pt x="471488" y="931069"/>
                  </a:lnTo>
                  <a:lnTo>
                    <a:pt x="457200" y="926306"/>
                  </a:lnTo>
                  <a:lnTo>
                    <a:pt x="426244" y="907256"/>
                  </a:lnTo>
                  <a:lnTo>
                    <a:pt x="359569" y="859631"/>
                  </a:lnTo>
                  <a:lnTo>
                    <a:pt x="311944" y="814388"/>
                  </a:lnTo>
                  <a:lnTo>
                    <a:pt x="269081" y="764381"/>
                  </a:lnTo>
                  <a:lnTo>
                    <a:pt x="228600" y="707231"/>
                  </a:lnTo>
                  <a:lnTo>
                    <a:pt x="211931" y="678656"/>
                  </a:lnTo>
                  <a:lnTo>
                    <a:pt x="176213" y="573881"/>
                  </a:lnTo>
                  <a:lnTo>
                    <a:pt x="100013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58">
              <a:extLst>
                <a:ext uri="{FF2B5EF4-FFF2-40B4-BE49-F238E27FC236}">
                  <a16:creationId xmlns:a16="http://schemas.microsoft.com/office/drawing/2014/main" id="{E5FC459D-A25F-4C79-9EE7-5EAEEB0041E4}"/>
                </a:ext>
              </a:extLst>
            </p:cNvPr>
            <p:cNvSpPr/>
            <p:nvPr/>
          </p:nvSpPr>
          <p:spPr>
            <a:xfrm>
              <a:off x="4560888" y="3808413"/>
              <a:ext cx="447675" cy="1263650"/>
            </a:xfrm>
            <a:custGeom>
              <a:avLst/>
              <a:gdLst>
                <a:gd name="connsiteX0" fmla="*/ 326231 w 447675"/>
                <a:gd name="connsiteY0" fmla="*/ 321469 h 1264444"/>
                <a:gd name="connsiteX1" fmla="*/ 319087 w 447675"/>
                <a:gd name="connsiteY1" fmla="*/ 381000 h 1264444"/>
                <a:gd name="connsiteX2" fmla="*/ 307181 w 447675"/>
                <a:gd name="connsiteY2" fmla="*/ 447675 h 1264444"/>
                <a:gd name="connsiteX3" fmla="*/ 290512 w 447675"/>
                <a:gd name="connsiteY3" fmla="*/ 514350 h 1264444"/>
                <a:gd name="connsiteX4" fmla="*/ 250031 w 447675"/>
                <a:gd name="connsiteY4" fmla="*/ 626269 h 1264444"/>
                <a:gd name="connsiteX5" fmla="*/ 171450 w 447675"/>
                <a:gd name="connsiteY5" fmla="*/ 788194 h 1264444"/>
                <a:gd name="connsiteX6" fmla="*/ 47625 w 447675"/>
                <a:gd name="connsiteY6" fmla="*/ 985837 h 1264444"/>
                <a:gd name="connsiteX7" fmla="*/ 4762 w 447675"/>
                <a:gd name="connsiteY7" fmla="*/ 1042987 h 1264444"/>
                <a:gd name="connsiteX8" fmla="*/ 0 w 447675"/>
                <a:gd name="connsiteY8" fmla="*/ 1071562 h 1264444"/>
                <a:gd name="connsiteX9" fmla="*/ 4762 w 447675"/>
                <a:gd name="connsiteY9" fmla="*/ 1140619 h 1264444"/>
                <a:gd name="connsiteX10" fmla="*/ 19050 w 447675"/>
                <a:gd name="connsiteY10" fmla="*/ 1195387 h 1264444"/>
                <a:gd name="connsiteX11" fmla="*/ 30956 w 447675"/>
                <a:gd name="connsiteY11" fmla="*/ 1223962 h 1264444"/>
                <a:gd name="connsiteX12" fmla="*/ 45244 w 447675"/>
                <a:gd name="connsiteY12" fmla="*/ 1245394 h 1264444"/>
                <a:gd name="connsiteX13" fmla="*/ 57150 w 447675"/>
                <a:gd name="connsiteY13" fmla="*/ 1254919 h 1264444"/>
                <a:gd name="connsiteX14" fmla="*/ 85725 w 447675"/>
                <a:gd name="connsiteY14" fmla="*/ 1264444 h 1264444"/>
                <a:gd name="connsiteX15" fmla="*/ 119062 w 447675"/>
                <a:gd name="connsiteY15" fmla="*/ 1264444 h 1264444"/>
                <a:gd name="connsiteX16" fmla="*/ 169069 w 447675"/>
                <a:gd name="connsiteY16" fmla="*/ 1252537 h 1264444"/>
                <a:gd name="connsiteX17" fmla="*/ 211931 w 447675"/>
                <a:gd name="connsiteY17" fmla="*/ 1231106 h 1264444"/>
                <a:gd name="connsiteX18" fmla="*/ 230981 w 447675"/>
                <a:gd name="connsiteY18" fmla="*/ 1214437 h 1264444"/>
                <a:gd name="connsiteX19" fmla="*/ 269081 w 447675"/>
                <a:gd name="connsiteY19" fmla="*/ 1162050 h 1264444"/>
                <a:gd name="connsiteX20" fmla="*/ 323850 w 447675"/>
                <a:gd name="connsiteY20" fmla="*/ 1059656 h 1264444"/>
                <a:gd name="connsiteX21" fmla="*/ 359569 w 447675"/>
                <a:gd name="connsiteY21" fmla="*/ 978694 h 1264444"/>
                <a:gd name="connsiteX22" fmla="*/ 383381 w 447675"/>
                <a:gd name="connsiteY22" fmla="*/ 912019 h 1264444"/>
                <a:gd name="connsiteX23" fmla="*/ 407194 w 447675"/>
                <a:gd name="connsiteY23" fmla="*/ 823912 h 1264444"/>
                <a:gd name="connsiteX24" fmla="*/ 431006 w 447675"/>
                <a:gd name="connsiteY24" fmla="*/ 719137 h 1264444"/>
                <a:gd name="connsiteX25" fmla="*/ 440531 w 447675"/>
                <a:gd name="connsiteY25" fmla="*/ 645319 h 1264444"/>
                <a:gd name="connsiteX26" fmla="*/ 445294 w 447675"/>
                <a:gd name="connsiteY26" fmla="*/ 581025 h 1264444"/>
                <a:gd name="connsiteX27" fmla="*/ 447675 w 447675"/>
                <a:gd name="connsiteY27" fmla="*/ 488156 h 1264444"/>
                <a:gd name="connsiteX28" fmla="*/ 442912 w 447675"/>
                <a:gd name="connsiteY28" fmla="*/ 359569 h 1264444"/>
                <a:gd name="connsiteX29" fmla="*/ 431006 w 447675"/>
                <a:gd name="connsiteY29" fmla="*/ 240506 h 1264444"/>
                <a:gd name="connsiteX30" fmla="*/ 409575 w 447675"/>
                <a:gd name="connsiteY30" fmla="*/ 69056 h 1264444"/>
                <a:gd name="connsiteX31" fmla="*/ 400050 w 447675"/>
                <a:gd name="connsiteY31" fmla="*/ 40481 h 1264444"/>
                <a:gd name="connsiteX32" fmla="*/ 390525 w 447675"/>
                <a:gd name="connsiteY32" fmla="*/ 21431 h 1264444"/>
                <a:gd name="connsiteX33" fmla="*/ 373856 w 447675"/>
                <a:gd name="connsiteY33" fmla="*/ 7144 h 1264444"/>
                <a:gd name="connsiteX34" fmla="*/ 357187 w 447675"/>
                <a:gd name="connsiteY34" fmla="*/ 0 h 1264444"/>
                <a:gd name="connsiteX35" fmla="*/ 352425 w 447675"/>
                <a:gd name="connsiteY35" fmla="*/ 0 h 1264444"/>
                <a:gd name="connsiteX36" fmla="*/ 342900 w 447675"/>
                <a:gd name="connsiteY36" fmla="*/ 4762 h 1264444"/>
                <a:gd name="connsiteX37" fmla="*/ 338137 w 447675"/>
                <a:gd name="connsiteY37" fmla="*/ 21431 h 1264444"/>
                <a:gd name="connsiteX38" fmla="*/ 335756 w 447675"/>
                <a:gd name="connsiteY38" fmla="*/ 97631 h 1264444"/>
                <a:gd name="connsiteX39" fmla="*/ 330994 w 447675"/>
                <a:gd name="connsiteY39" fmla="*/ 271462 h 1264444"/>
                <a:gd name="connsiteX40" fmla="*/ 326231 w 447675"/>
                <a:gd name="connsiteY40" fmla="*/ 321469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47675" h="1264444">
                  <a:moveTo>
                    <a:pt x="326231" y="321469"/>
                  </a:moveTo>
                  <a:lnTo>
                    <a:pt x="319087" y="381000"/>
                  </a:lnTo>
                  <a:lnTo>
                    <a:pt x="307181" y="447675"/>
                  </a:lnTo>
                  <a:lnTo>
                    <a:pt x="290512" y="514350"/>
                  </a:lnTo>
                  <a:lnTo>
                    <a:pt x="250031" y="626269"/>
                  </a:lnTo>
                  <a:lnTo>
                    <a:pt x="171450" y="788194"/>
                  </a:lnTo>
                  <a:lnTo>
                    <a:pt x="47625" y="985837"/>
                  </a:lnTo>
                  <a:lnTo>
                    <a:pt x="4762" y="1042987"/>
                  </a:lnTo>
                  <a:lnTo>
                    <a:pt x="0" y="1071562"/>
                  </a:lnTo>
                  <a:lnTo>
                    <a:pt x="4762" y="1140619"/>
                  </a:lnTo>
                  <a:lnTo>
                    <a:pt x="19050" y="1195387"/>
                  </a:lnTo>
                  <a:lnTo>
                    <a:pt x="30956" y="1223962"/>
                  </a:lnTo>
                  <a:lnTo>
                    <a:pt x="45244" y="1245394"/>
                  </a:lnTo>
                  <a:lnTo>
                    <a:pt x="57150" y="1254919"/>
                  </a:lnTo>
                  <a:lnTo>
                    <a:pt x="85725" y="1264444"/>
                  </a:lnTo>
                  <a:lnTo>
                    <a:pt x="119062" y="1264444"/>
                  </a:lnTo>
                  <a:lnTo>
                    <a:pt x="169069" y="1252537"/>
                  </a:lnTo>
                  <a:lnTo>
                    <a:pt x="211931" y="1231106"/>
                  </a:lnTo>
                  <a:lnTo>
                    <a:pt x="230981" y="1214437"/>
                  </a:lnTo>
                  <a:lnTo>
                    <a:pt x="269081" y="1162050"/>
                  </a:lnTo>
                  <a:lnTo>
                    <a:pt x="323850" y="1059656"/>
                  </a:lnTo>
                  <a:lnTo>
                    <a:pt x="359569" y="978694"/>
                  </a:lnTo>
                  <a:lnTo>
                    <a:pt x="383381" y="912019"/>
                  </a:lnTo>
                  <a:lnTo>
                    <a:pt x="407194" y="823912"/>
                  </a:lnTo>
                  <a:lnTo>
                    <a:pt x="431006" y="719137"/>
                  </a:lnTo>
                  <a:lnTo>
                    <a:pt x="440531" y="645319"/>
                  </a:lnTo>
                  <a:lnTo>
                    <a:pt x="445294" y="581025"/>
                  </a:lnTo>
                  <a:cubicBezTo>
                    <a:pt x="446088" y="550069"/>
                    <a:pt x="446881" y="519112"/>
                    <a:pt x="447675" y="488156"/>
                  </a:cubicBezTo>
                  <a:lnTo>
                    <a:pt x="442912" y="359569"/>
                  </a:lnTo>
                  <a:lnTo>
                    <a:pt x="431006" y="240506"/>
                  </a:lnTo>
                  <a:lnTo>
                    <a:pt x="409575" y="69056"/>
                  </a:lnTo>
                  <a:lnTo>
                    <a:pt x="400050" y="40481"/>
                  </a:lnTo>
                  <a:lnTo>
                    <a:pt x="390525" y="21431"/>
                  </a:lnTo>
                  <a:lnTo>
                    <a:pt x="373856" y="7144"/>
                  </a:lnTo>
                  <a:lnTo>
                    <a:pt x="357187" y="0"/>
                  </a:lnTo>
                  <a:lnTo>
                    <a:pt x="352425" y="0"/>
                  </a:lnTo>
                  <a:lnTo>
                    <a:pt x="342900" y="4762"/>
                  </a:lnTo>
                  <a:lnTo>
                    <a:pt x="338137" y="21431"/>
                  </a:lnTo>
                  <a:cubicBezTo>
                    <a:pt x="337343" y="46831"/>
                    <a:pt x="336550" y="72231"/>
                    <a:pt x="335756" y="97631"/>
                  </a:cubicBezTo>
                  <a:lnTo>
                    <a:pt x="330994" y="271462"/>
                  </a:lnTo>
                  <a:lnTo>
                    <a:pt x="326231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59">
              <a:extLst>
                <a:ext uri="{FF2B5EF4-FFF2-40B4-BE49-F238E27FC236}">
                  <a16:creationId xmlns:a16="http://schemas.microsoft.com/office/drawing/2014/main" id="{39E8848E-E649-458E-B18F-9CCE109E9C87}"/>
                </a:ext>
              </a:extLst>
            </p:cNvPr>
            <p:cNvSpPr/>
            <p:nvPr/>
          </p:nvSpPr>
          <p:spPr>
            <a:xfrm>
              <a:off x="6962775" y="3344863"/>
              <a:ext cx="657225" cy="1179513"/>
            </a:xfrm>
            <a:custGeom>
              <a:avLst/>
              <a:gdLst>
                <a:gd name="connsiteX0" fmla="*/ 257175 w 657225"/>
                <a:gd name="connsiteY0" fmla="*/ 557213 h 1178719"/>
                <a:gd name="connsiteX1" fmla="*/ 223838 w 657225"/>
                <a:gd name="connsiteY1" fmla="*/ 464344 h 1178719"/>
                <a:gd name="connsiteX2" fmla="*/ 192881 w 657225"/>
                <a:gd name="connsiteY2" fmla="*/ 383382 h 1178719"/>
                <a:gd name="connsiteX3" fmla="*/ 150019 w 657225"/>
                <a:gd name="connsiteY3" fmla="*/ 292894 h 1178719"/>
                <a:gd name="connsiteX4" fmla="*/ 95250 w 657225"/>
                <a:gd name="connsiteY4" fmla="*/ 190500 h 1178719"/>
                <a:gd name="connsiteX5" fmla="*/ 45244 w 657225"/>
                <a:gd name="connsiteY5" fmla="*/ 107157 h 1178719"/>
                <a:gd name="connsiteX6" fmla="*/ 14288 w 657225"/>
                <a:gd name="connsiteY6" fmla="*/ 59532 h 1178719"/>
                <a:gd name="connsiteX7" fmla="*/ 2381 w 657225"/>
                <a:gd name="connsiteY7" fmla="*/ 38100 h 1178719"/>
                <a:gd name="connsiteX8" fmla="*/ 0 w 657225"/>
                <a:gd name="connsiteY8" fmla="*/ 16669 h 1178719"/>
                <a:gd name="connsiteX9" fmla="*/ 0 w 657225"/>
                <a:gd name="connsiteY9" fmla="*/ 7144 h 1178719"/>
                <a:gd name="connsiteX10" fmla="*/ 9525 w 657225"/>
                <a:gd name="connsiteY10" fmla="*/ 0 h 1178719"/>
                <a:gd name="connsiteX11" fmla="*/ 28575 w 657225"/>
                <a:gd name="connsiteY11" fmla="*/ 2382 h 1178719"/>
                <a:gd name="connsiteX12" fmla="*/ 64294 w 657225"/>
                <a:gd name="connsiteY12" fmla="*/ 19050 h 1178719"/>
                <a:gd name="connsiteX13" fmla="*/ 104775 w 657225"/>
                <a:gd name="connsiteY13" fmla="*/ 52388 h 1178719"/>
                <a:gd name="connsiteX14" fmla="*/ 233363 w 657225"/>
                <a:gd name="connsiteY14" fmla="*/ 166688 h 1178719"/>
                <a:gd name="connsiteX15" fmla="*/ 314325 w 657225"/>
                <a:gd name="connsiteY15" fmla="*/ 247650 h 1178719"/>
                <a:gd name="connsiteX16" fmla="*/ 376238 w 657225"/>
                <a:gd name="connsiteY16" fmla="*/ 314325 h 1178719"/>
                <a:gd name="connsiteX17" fmla="*/ 421481 w 657225"/>
                <a:gd name="connsiteY17" fmla="*/ 366713 h 1178719"/>
                <a:gd name="connsiteX18" fmla="*/ 461963 w 657225"/>
                <a:gd name="connsiteY18" fmla="*/ 419100 h 1178719"/>
                <a:gd name="connsiteX19" fmla="*/ 492919 w 657225"/>
                <a:gd name="connsiteY19" fmla="*/ 461963 h 1178719"/>
                <a:gd name="connsiteX20" fmla="*/ 526256 w 657225"/>
                <a:gd name="connsiteY20" fmla="*/ 514350 h 1178719"/>
                <a:gd name="connsiteX21" fmla="*/ 550069 w 657225"/>
                <a:gd name="connsiteY21" fmla="*/ 557213 h 1178719"/>
                <a:gd name="connsiteX22" fmla="*/ 581025 w 657225"/>
                <a:gd name="connsiteY22" fmla="*/ 616744 h 1178719"/>
                <a:gd name="connsiteX23" fmla="*/ 602456 w 657225"/>
                <a:gd name="connsiteY23" fmla="*/ 669132 h 1178719"/>
                <a:gd name="connsiteX24" fmla="*/ 623888 w 657225"/>
                <a:gd name="connsiteY24" fmla="*/ 723900 h 1178719"/>
                <a:gd name="connsiteX25" fmla="*/ 638175 w 657225"/>
                <a:gd name="connsiteY25" fmla="*/ 783432 h 1178719"/>
                <a:gd name="connsiteX26" fmla="*/ 650081 w 657225"/>
                <a:gd name="connsiteY26" fmla="*/ 840582 h 1178719"/>
                <a:gd name="connsiteX27" fmla="*/ 657225 w 657225"/>
                <a:gd name="connsiteY27" fmla="*/ 916782 h 1178719"/>
                <a:gd name="connsiteX28" fmla="*/ 657225 w 657225"/>
                <a:gd name="connsiteY28" fmla="*/ 971550 h 1178719"/>
                <a:gd name="connsiteX29" fmla="*/ 652463 w 657225"/>
                <a:gd name="connsiteY29" fmla="*/ 1014413 h 1178719"/>
                <a:gd name="connsiteX30" fmla="*/ 640556 w 657225"/>
                <a:gd name="connsiteY30" fmla="*/ 1050132 h 1178719"/>
                <a:gd name="connsiteX31" fmla="*/ 616744 w 657225"/>
                <a:gd name="connsiteY31" fmla="*/ 1090613 h 1178719"/>
                <a:gd name="connsiteX32" fmla="*/ 573881 w 657225"/>
                <a:gd name="connsiteY32" fmla="*/ 1131094 h 1178719"/>
                <a:gd name="connsiteX33" fmla="*/ 519113 w 657225"/>
                <a:gd name="connsiteY33" fmla="*/ 1159669 h 1178719"/>
                <a:gd name="connsiteX34" fmla="*/ 488156 w 657225"/>
                <a:gd name="connsiteY34" fmla="*/ 1173957 h 1178719"/>
                <a:gd name="connsiteX35" fmla="*/ 464344 w 657225"/>
                <a:gd name="connsiteY35" fmla="*/ 1178719 h 1178719"/>
                <a:gd name="connsiteX36" fmla="*/ 438150 w 657225"/>
                <a:gd name="connsiteY36" fmla="*/ 1169194 h 1178719"/>
                <a:gd name="connsiteX37" fmla="*/ 419100 w 657225"/>
                <a:gd name="connsiteY37" fmla="*/ 1154907 h 1178719"/>
                <a:gd name="connsiteX38" fmla="*/ 404813 w 657225"/>
                <a:gd name="connsiteY38" fmla="*/ 1138238 h 1178719"/>
                <a:gd name="connsiteX39" fmla="*/ 385763 w 657225"/>
                <a:gd name="connsiteY39" fmla="*/ 1109663 h 1178719"/>
                <a:gd name="connsiteX40" fmla="*/ 364331 w 657225"/>
                <a:gd name="connsiteY40" fmla="*/ 1054894 h 1178719"/>
                <a:gd name="connsiteX41" fmla="*/ 345281 w 657225"/>
                <a:gd name="connsiteY41" fmla="*/ 976313 h 1178719"/>
                <a:gd name="connsiteX42" fmla="*/ 328613 w 657225"/>
                <a:gd name="connsiteY42" fmla="*/ 864394 h 1178719"/>
                <a:gd name="connsiteX43" fmla="*/ 300038 w 657225"/>
                <a:gd name="connsiteY43" fmla="*/ 709613 h 1178719"/>
                <a:gd name="connsiteX44" fmla="*/ 257175 w 657225"/>
                <a:gd name="connsiteY44" fmla="*/ 557213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7225" h="1178719">
                  <a:moveTo>
                    <a:pt x="257175" y="557213"/>
                  </a:moveTo>
                  <a:lnTo>
                    <a:pt x="223838" y="464344"/>
                  </a:lnTo>
                  <a:lnTo>
                    <a:pt x="192881" y="383382"/>
                  </a:lnTo>
                  <a:lnTo>
                    <a:pt x="150019" y="292894"/>
                  </a:lnTo>
                  <a:lnTo>
                    <a:pt x="95250" y="190500"/>
                  </a:lnTo>
                  <a:lnTo>
                    <a:pt x="45244" y="107157"/>
                  </a:lnTo>
                  <a:lnTo>
                    <a:pt x="14288" y="59532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64294" y="19050"/>
                  </a:lnTo>
                  <a:lnTo>
                    <a:pt x="104775" y="52388"/>
                  </a:lnTo>
                  <a:lnTo>
                    <a:pt x="233363" y="166688"/>
                  </a:lnTo>
                  <a:lnTo>
                    <a:pt x="314325" y="247650"/>
                  </a:lnTo>
                  <a:lnTo>
                    <a:pt x="376238" y="314325"/>
                  </a:lnTo>
                  <a:lnTo>
                    <a:pt x="421481" y="366713"/>
                  </a:lnTo>
                  <a:lnTo>
                    <a:pt x="461963" y="419100"/>
                  </a:lnTo>
                  <a:lnTo>
                    <a:pt x="492919" y="461963"/>
                  </a:lnTo>
                  <a:lnTo>
                    <a:pt x="526256" y="514350"/>
                  </a:lnTo>
                  <a:lnTo>
                    <a:pt x="550069" y="557213"/>
                  </a:lnTo>
                  <a:lnTo>
                    <a:pt x="581025" y="616744"/>
                  </a:lnTo>
                  <a:lnTo>
                    <a:pt x="602456" y="669132"/>
                  </a:lnTo>
                  <a:lnTo>
                    <a:pt x="623888" y="723900"/>
                  </a:lnTo>
                  <a:lnTo>
                    <a:pt x="638175" y="783432"/>
                  </a:lnTo>
                  <a:lnTo>
                    <a:pt x="650081" y="840582"/>
                  </a:lnTo>
                  <a:lnTo>
                    <a:pt x="657225" y="916782"/>
                  </a:lnTo>
                  <a:lnTo>
                    <a:pt x="657225" y="971550"/>
                  </a:lnTo>
                  <a:lnTo>
                    <a:pt x="652463" y="1014413"/>
                  </a:lnTo>
                  <a:lnTo>
                    <a:pt x="640556" y="1050132"/>
                  </a:lnTo>
                  <a:lnTo>
                    <a:pt x="616744" y="1090613"/>
                  </a:lnTo>
                  <a:lnTo>
                    <a:pt x="573881" y="1131094"/>
                  </a:lnTo>
                  <a:lnTo>
                    <a:pt x="519113" y="1159669"/>
                  </a:lnTo>
                  <a:lnTo>
                    <a:pt x="488156" y="1173957"/>
                  </a:lnTo>
                  <a:lnTo>
                    <a:pt x="464344" y="1178719"/>
                  </a:lnTo>
                  <a:lnTo>
                    <a:pt x="438150" y="1169194"/>
                  </a:lnTo>
                  <a:lnTo>
                    <a:pt x="419100" y="1154907"/>
                  </a:lnTo>
                  <a:lnTo>
                    <a:pt x="404813" y="1138238"/>
                  </a:lnTo>
                  <a:lnTo>
                    <a:pt x="385763" y="1109663"/>
                  </a:lnTo>
                  <a:lnTo>
                    <a:pt x="364331" y="1054894"/>
                  </a:lnTo>
                  <a:lnTo>
                    <a:pt x="345281" y="976313"/>
                  </a:lnTo>
                  <a:lnTo>
                    <a:pt x="328613" y="864394"/>
                  </a:lnTo>
                  <a:lnTo>
                    <a:pt x="300038" y="709613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63">
              <a:extLst>
                <a:ext uri="{FF2B5EF4-FFF2-40B4-BE49-F238E27FC236}">
                  <a16:creationId xmlns:a16="http://schemas.microsoft.com/office/drawing/2014/main" id="{7504A52A-F054-405C-8D24-00C26AE6F8AE}"/>
                </a:ext>
              </a:extLst>
            </p:cNvPr>
            <p:cNvSpPr/>
            <p:nvPr/>
          </p:nvSpPr>
          <p:spPr>
            <a:xfrm rot="16200000">
              <a:off x="3659188" y="2779713"/>
              <a:ext cx="3886200" cy="2184400"/>
            </a:xfrm>
            <a:custGeom>
              <a:avLst/>
              <a:gdLst>
                <a:gd name="connsiteX0" fmla="*/ 1660525 w 3886200"/>
                <a:gd name="connsiteY0" fmla="*/ 1689100 h 2184400"/>
                <a:gd name="connsiteX1" fmla="*/ 1530350 w 3886200"/>
                <a:gd name="connsiteY1" fmla="*/ 1628775 h 2184400"/>
                <a:gd name="connsiteX2" fmla="*/ 1397000 w 3886200"/>
                <a:gd name="connsiteY2" fmla="*/ 1565275 h 2184400"/>
                <a:gd name="connsiteX3" fmla="*/ 1304925 w 3886200"/>
                <a:gd name="connsiteY3" fmla="*/ 1517650 h 2184400"/>
                <a:gd name="connsiteX4" fmla="*/ 1165225 w 3886200"/>
                <a:gd name="connsiteY4" fmla="*/ 1441450 h 2184400"/>
                <a:gd name="connsiteX5" fmla="*/ 1000125 w 3886200"/>
                <a:gd name="connsiteY5" fmla="*/ 1343025 h 2184400"/>
                <a:gd name="connsiteX6" fmla="*/ 927100 w 3886200"/>
                <a:gd name="connsiteY6" fmla="*/ 1295400 h 2184400"/>
                <a:gd name="connsiteX7" fmla="*/ 768350 w 3886200"/>
                <a:gd name="connsiteY7" fmla="*/ 1162050 h 2184400"/>
                <a:gd name="connsiteX8" fmla="*/ 698500 w 3886200"/>
                <a:gd name="connsiteY8" fmla="*/ 1104900 h 2184400"/>
                <a:gd name="connsiteX9" fmla="*/ 622300 w 3886200"/>
                <a:gd name="connsiteY9" fmla="*/ 1038225 h 2184400"/>
                <a:gd name="connsiteX10" fmla="*/ 520700 w 3886200"/>
                <a:gd name="connsiteY10" fmla="*/ 936625 h 2184400"/>
                <a:gd name="connsiteX11" fmla="*/ 431800 w 3886200"/>
                <a:gd name="connsiteY11" fmla="*/ 838200 h 2184400"/>
                <a:gd name="connsiteX12" fmla="*/ 339725 w 3886200"/>
                <a:gd name="connsiteY12" fmla="*/ 720725 h 2184400"/>
                <a:gd name="connsiteX13" fmla="*/ 241300 w 3886200"/>
                <a:gd name="connsiteY13" fmla="*/ 574675 h 2184400"/>
                <a:gd name="connsiteX14" fmla="*/ 152400 w 3886200"/>
                <a:gd name="connsiteY14" fmla="*/ 415925 h 2184400"/>
                <a:gd name="connsiteX15" fmla="*/ 92075 w 3886200"/>
                <a:gd name="connsiteY15" fmla="*/ 292100 h 2184400"/>
                <a:gd name="connsiteX16" fmla="*/ 28575 w 3886200"/>
                <a:gd name="connsiteY16" fmla="*/ 136525 h 2184400"/>
                <a:gd name="connsiteX17" fmla="*/ 3175 w 3886200"/>
                <a:gd name="connsiteY17" fmla="*/ 66675 h 2184400"/>
                <a:gd name="connsiteX18" fmla="*/ 0 w 3886200"/>
                <a:gd name="connsiteY18" fmla="*/ 34925 h 2184400"/>
                <a:gd name="connsiteX19" fmla="*/ 3175 w 3886200"/>
                <a:gd name="connsiteY19" fmla="*/ 19050 h 2184400"/>
                <a:gd name="connsiteX20" fmla="*/ 6350 w 3886200"/>
                <a:gd name="connsiteY20" fmla="*/ 6350 h 2184400"/>
                <a:gd name="connsiteX21" fmla="*/ 25400 w 3886200"/>
                <a:gd name="connsiteY21" fmla="*/ 0 h 2184400"/>
                <a:gd name="connsiteX22" fmla="*/ 38100 w 3886200"/>
                <a:gd name="connsiteY22" fmla="*/ 6350 h 2184400"/>
                <a:gd name="connsiteX23" fmla="*/ 53975 w 3886200"/>
                <a:gd name="connsiteY23" fmla="*/ 19050 h 2184400"/>
                <a:gd name="connsiteX24" fmla="*/ 66675 w 3886200"/>
                <a:gd name="connsiteY24" fmla="*/ 28575 h 2184400"/>
                <a:gd name="connsiteX25" fmla="*/ 95250 w 3886200"/>
                <a:gd name="connsiteY25" fmla="*/ 79375 h 2184400"/>
                <a:gd name="connsiteX26" fmla="*/ 168275 w 3886200"/>
                <a:gd name="connsiteY26" fmla="*/ 209550 h 2184400"/>
                <a:gd name="connsiteX27" fmla="*/ 212725 w 3886200"/>
                <a:gd name="connsiteY27" fmla="*/ 282575 h 2184400"/>
                <a:gd name="connsiteX28" fmla="*/ 257175 w 3886200"/>
                <a:gd name="connsiteY28" fmla="*/ 352425 h 2184400"/>
                <a:gd name="connsiteX29" fmla="*/ 314325 w 3886200"/>
                <a:gd name="connsiteY29" fmla="*/ 431800 h 2184400"/>
                <a:gd name="connsiteX30" fmla="*/ 400050 w 3886200"/>
                <a:gd name="connsiteY30" fmla="*/ 539750 h 2184400"/>
                <a:gd name="connsiteX31" fmla="*/ 508000 w 3886200"/>
                <a:gd name="connsiteY31" fmla="*/ 660400 h 2184400"/>
                <a:gd name="connsiteX32" fmla="*/ 654050 w 3886200"/>
                <a:gd name="connsiteY32" fmla="*/ 803275 h 2184400"/>
                <a:gd name="connsiteX33" fmla="*/ 803275 w 3886200"/>
                <a:gd name="connsiteY33" fmla="*/ 927100 h 2184400"/>
                <a:gd name="connsiteX34" fmla="*/ 1000125 w 3886200"/>
                <a:gd name="connsiteY34" fmla="*/ 1069975 h 2184400"/>
                <a:gd name="connsiteX35" fmla="*/ 1196975 w 3886200"/>
                <a:gd name="connsiteY35" fmla="*/ 1212850 h 2184400"/>
                <a:gd name="connsiteX36" fmla="*/ 1393825 w 3886200"/>
                <a:gd name="connsiteY36" fmla="*/ 1317625 h 2184400"/>
                <a:gd name="connsiteX37" fmla="*/ 1565275 w 3886200"/>
                <a:gd name="connsiteY37" fmla="*/ 1400175 h 2184400"/>
                <a:gd name="connsiteX38" fmla="*/ 1806575 w 3886200"/>
                <a:gd name="connsiteY38" fmla="*/ 1501775 h 2184400"/>
                <a:gd name="connsiteX39" fmla="*/ 2022475 w 3886200"/>
                <a:gd name="connsiteY39" fmla="*/ 1577975 h 2184400"/>
                <a:gd name="connsiteX40" fmla="*/ 2247900 w 3886200"/>
                <a:gd name="connsiteY40" fmla="*/ 1644650 h 2184400"/>
                <a:gd name="connsiteX41" fmla="*/ 2447925 w 3886200"/>
                <a:gd name="connsiteY41" fmla="*/ 1698625 h 2184400"/>
                <a:gd name="connsiteX42" fmla="*/ 2686050 w 3886200"/>
                <a:gd name="connsiteY42" fmla="*/ 1755775 h 2184400"/>
                <a:gd name="connsiteX43" fmla="*/ 2924175 w 3886200"/>
                <a:gd name="connsiteY43" fmla="*/ 1806575 h 2184400"/>
                <a:gd name="connsiteX44" fmla="*/ 3105150 w 3886200"/>
                <a:gd name="connsiteY44" fmla="*/ 1831975 h 2184400"/>
                <a:gd name="connsiteX45" fmla="*/ 3311525 w 3886200"/>
                <a:gd name="connsiteY45" fmla="*/ 1854200 h 2184400"/>
                <a:gd name="connsiteX46" fmla="*/ 3444875 w 3886200"/>
                <a:gd name="connsiteY46" fmla="*/ 1860550 h 2184400"/>
                <a:gd name="connsiteX47" fmla="*/ 3536950 w 3886200"/>
                <a:gd name="connsiteY47" fmla="*/ 1857375 h 2184400"/>
                <a:gd name="connsiteX48" fmla="*/ 3590925 w 3886200"/>
                <a:gd name="connsiteY48" fmla="*/ 1854200 h 2184400"/>
                <a:gd name="connsiteX49" fmla="*/ 3651250 w 3886200"/>
                <a:gd name="connsiteY49" fmla="*/ 1844675 h 2184400"/>
                <a:gd name="connsiteX50" fmla="*/ 3714750 w 3886200"/>
                <a:gd name="connsiteY50" fmla="*/ 1825625 h 2184400"/>
                <a:gd name="connsiteX51" fmla="*/ 3736975 w 3886200"/>
                <a:gd name="connsiteY51" fmla="*/ 1809750 h 2184400"/>
                <a:gd name="connsiteX52" fmla="*/ 3784600 w 3886200"/>
                <a:gd name="connsiteY52" fmla="*/ 1762125 h 2184400"/>
                <a:gd name="connsiteX53" fmla="*/ 3832225 w 3886200"/>
                <a:gd name="connsiteY53" fmla="*/ 1698625 h 2184400"/>
                <a:gd name="connsiteX54" fmla="*/ 3848100 w 3886200"/>
                <a:gd name="connsiteY54" fmla="*/ 1679575 h 2184400"/>
                <a:gd name="connsiteX55" fmla="*/ 3857625 w 3886200"/>
                <a:gd name="connsiteY55" fmla="*/ 1676400 h 2184400"/>
                <a:gd name="connsiteX56" fmla="*/ 3873500 w 3886200"/>
                <a:gd name="connsiteY56" fmla="*/ 1676400 h 2184400"/>
                <a:gd name="connsiteX57" fmla="*/ 3883025 w 3886200"/>
                <a:gd name="connsiteY57" fmla="*/ 1682750 h 2184400"/>
                <a:gd name="connsiteX58" fmla="*/ 3886200 w 3886200"/>
                <a:gd name="connsiteY58" fmla="*/ 1711325 h 2184400"/>
                <a:gd name="connsiteX59" fmla="*/ 3886200 w 3886200"/>
                <a:gd name="connsiteY59" fmla="*/ 1844675 h 2184400"/>
                <a:gd name="connsiteX60" fmla="*/ 3879850 w 3886200"/>
                <a:gd name="connsiteY60" fmla="*/ 1870075 h 2184400"/>
                <a:gd name="connsiteX61" fmla="*/ 3838575 w 3886200"/>
                <a:gd name="connsiteY61" fmla="*/ 1949450 h 2184400"/>
                <a:gd name="connsiteX62" fmla="*/ 3790950 w 3886200"/>
                <a:gd name="connsiteY62" fmla="*/ 2028825 h 2184400"/>
                <a:gd name="connsiteX63" fmla="*/ 3765550 w 3886200"/>
                <a:gd name="connsiteY63" fmla="*/ 2060575 h 2184400"/>
                <a:gd name="connsiteX64" fmla="*/ 3733800 w 3886200"/>
                <a:gd name="connsiteY64" fmla="*/ 2101850 h 2184400"/>
                <a:gd name="connsiteX65" fmla="*/ 3714750 w 3886200"/>
                <a:gd name="connsiteY65" fmla="*/ 2120900 h 2184400"/>
                <a:gd name="connsiteX66" fmla="*/ 3679825 w 3886200"/>
                <a:gd name="connsiteY66" fmla="*/ 2149475 h 2184400"/>
                <a:gd name="connsiteX67" fmla="*/ 3648075 w 3886200"/>
                <a:gd name="connsiteY67" fmla="*/ 2165350 h 2184400"/>
                <a:gd name="connsiteX68" fmla="*/ 3597275 w 3886200"/>
                <a:gd name="connsiteY68" fmla="*/ 2181225 h 2184400"/>
                <a:gd name="connsiteX69" fmla="*/ 3562350 w 3886200"/>
                <a:gd name="connsiteY69" fmla="*/ 2184400 h 2184400"/>
                <a:gd name="connsiteX70" fmla="*/ 3508375 w 3886200"/>
                <a:gd name="connsiteY70" fmla="*/ 2174875 h 2184400"/>
                <a:gd name="connsiteX71" fmla="*/ 3473450 w 3886200"/>
                <a:gd name="connsiteY71" fmla="*/ 2159000 h 2184400"/>
                <a:gd name="connsiteX72" fmla="*/ 3397250 w 3886200"/>
                <a:gd name="connsiteY72" fmla="*/ 2143125 h 2184400"/>
                <a:gd name="connsiteX73" fmla="*/ 3114675 w 3886200"/>
                <a:gd name="connsiteY73" fmla="*/ 2098675 h 2184400"/>
                <a:gd name="connsiteX74" fmla="*/ 2892425 w 3886200"/>
                <a:gd name="connsiteY74" fmla="*/ 2057400 h 2184400"/>
                <a:gd name="connsiteX75" fmla="*/ 2667000 w 3886200"/>
                <a:gd name="connsiteY75" fmla="*/ 2009775 h 2184400"/>
                <a:gd name="connsiteX76" fmla="*/ 2470150 w 3886200"/>
                <a:gd name="connsiteY76" fmla="*/ 1962150 h 2184400"/>
                <a:gd name="connsiteX77" fmla="*/ 2279650 w 3886200"/>
                <a:gd name="connsiteY77" fmla="*/ 1911350 h 2184400"/>
                <a:gd name="connsiteX78" fmla="*/ 2082800 w 3886200"/>
                <a:gd name="connsiteY78" fmla="*/ 1854200 h 2184400"/>
                <a:gd name="connsiteX79" fmla="*/ 1962150 w 3886200"/>
                <a:gd name="connsiteY79" fmla="*/ 1812925 h 2184400"/>
                <a:gd name="connsiteX80" fmla="*/ 1866900 w 3886200"/>
                <a:gd name="connsiteY80" fmla="*/ 1774825 h 2184400"/>
                <a:gd name="connsiteX81" fmla="*/ 1708150 w 3886200"/>
                <a:gd name="connsiteY81" fmla="*/ 1708150 h 2184400"/>
                <a:gd name="connsiteX82" fmla="*/ 1660525 w 3886200"/>
                <a:gd name="connsiteY82" fmla="*/ 1689100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86200" h="2184400">
                  <a:moveTo>
                    <a:pt x="1660525" y="1689100"/>
                  </a:moveTo>
                  <a:lnTo>
                    <a:pt x="1530350" y="1628775"/>
                  </a:lnTo>
                  <a:lnTo>
                    <a:pt x="1397000" y="1565275"/>
                  </a:lnTo>
                  <a:lnTo>
                    <a:pt x="1304925" y="1517650"/>
                  </a:lnTo>
                  <a:lnTo>
                    <a:pt x="1165225" y="1441450"/>
                  </a:lnTo>
                  <a:lnTo>
                    <a:pt x="1000125" y="1343025"/>
                  </a:lnTo>
                  <a:lnTo>
                    <a:pt x="927100" y="1295400"/>
                  </a:lnTo>
                  <a:lnTo>
                    <a:pt x="768350" y="1162050"/>
                  </a:lnTo>
                  <a:lnTo>
                    <a:pt x="698500" y="1104900"/>
                  </a:lnTo>
                  <a:lnTo>
                    <a:pt x="622300" y="1038225"/>
                  </a:lnTo>
                  <a:lnTo>
                    <a:pt x="520700" y="936625"/>
                  </a:lnTo>
                  <a:lnTo>
                    <a:pt x="431800" y="838200"/>
                  </a:lnTo>
                  <a:lnTo>
                    <a:pt x="339725" y="720725"/>
                  </a:lnTo>
                  <a:lnTo>
                    <a:pt x="241300" y="574675"/>
                  </a:lnTo>
                  <a:lnTo>
                    <a:pt x="152400" y="415925"/>
                  </a:lnTo>
                  <a:lnTo>
                    <a:pt x="92075" y="292100"/>
                  </a:lnTo>
                  <a:lnTo>
                    <a:pt x="28575" y="136525"/>
                  </a:lnTo>
                  <a:lnTo>
                    <a:pt x="3175" y="66675"/>
                  </a:lnTo>
                  <a:lnTo>
                    <a:pt x="0" y="34925"/>
                  </a:lnTo>
                  <a:lnTo>
                    <a:pt x="3175" y="19050"/>
                  </a:lnTo>
                  <a:lnTo>
                    <a:pt x="6350" y="6350"/>
                  </a:lnTo>
                  <a:lnTo>
                    <a:pt x="25400" y="0"/>
                  </a:lnTo>
                  <a:lnTo>
                    <a:pt x="38100" y="6350"/>
                  </a:lnTo>
                  <a:lnTo>
                    <a:pt x="53975" y="19050"/>
                  </a:lnTo>
                  <a:lnTo>
                    <a:pt x="66675" y="28575"/>
                  </a:lnTo>
                  <a:lnTo>
                    <a:pt x="95250" y="79375"/>
                  </a:lnTo>
                  <a:lnTo>
                    <a:pt x="168275" y="209550"/>
                  </a:lnTo>
                  <a:lnTo>
                    <a:pt x="212725" y="282575"/>
                  </a:lnTo>
                  <a:lnTo>
                    <a:pt x="257175" y="352425"/>
                  </a:lnTo>
                  <a:lnTo>
                    <a:pt x="314325" y="431800"/>
                  </a:lnTo>
                  <a:lnTo>
                    <a:pt x="400050" y="539750"/>
                  </a:lnTo>
                  <a:lnTo>
                    <a:pt x="508000" y="660400"/>
                  </a:lnTo>
                  <a:lnTo>
                    <a:pt x="654050" y="803275"/>
                  </a:lnTo>
                  <a:lnTo>
                    <a:pt x="803275" y="927100"/>
                  </a:lnTo>
                  <a:lnTo>
                    <a:pt x="1000125" y="1069975"/>
                  </a:lnTo>
                  <a:lnTo>
                    <a:pt x="1196975" y="1212850"/>
                  </a:lnTo>
                  <a:lnTo>
                    <a:pt x="1393825" y="1317625"/>
                  </a:lnTo>
                  <a:lnTo>
                    <a:pt x="1565275" y="1400175"/>
                  </a:lnTo>
                  <a:lnTo>
                    <a:pt x="1806575" y="1501775"/>
                  </a:lnTo>
                  <a:lnTo>
                    <a:pt x="2022475" y="1577975"/>
                  </a:lnTo>
                  <a:lnTo>
                    <a:pt x="2247900" y="1644650"/>
                  </a:lnTo>
                  <a:lnTo>
                    <a:pt x="2447925" y="1698625"/>
                  </a:lnTo>
                  <a:lnTo>
                    <a:pt x="2686050" y="1755775"/>
                  </a:lnTo>
                  <a:lnTo>
                    <a:pt x="2924175" y="1806575"/>
                  </a:lnTo>
                  <a:lnTo>
                    <a:pt x="3105150" y="1831975"/>
                  </a:lnTo>
                  <a:lnTo>
                    <a:pt x="3311525" y="1854200"/>
                  </a:lnTo>
                  <a:lnTo>
                    <a:pt x="3444875" y="1860550"/>
                  </a:lnTo>
                  <a:lnTo>
                    <a:pt x="3536950" y="1857375"/>
                  </a:lnTo>
                  <a:lnTo>
                    <a:pt x="3590925" y="1854200"/>
                  </a:lnTo>
                  <a:lnTo>
                    <a:pt x="3651250" y="1844675"/>
                  </a:lnTo>
                  <a:lnTo>
                    <a:pt x="3714750" y="1825625"/>
                  </a:lnTo>
                  <a:lnTo>
                    <a:pt x="3736975" y="1809750"/>
                  </a:lnTo>
                  <a:lnTo>
                    <a:pt x="3784600" y="1762125"/>
                  </a:lnTo>
                  <a:lnTo>
                    <a:pt x="3832225" y="1698625"/>
                  </a:lnTo>
                  <a:lnTo>
                    <a:pt x="3848100" y="1679575"/>
                  </a:lnTo>
                  <a:lnTo>
                    <a:pt x="3857625" y="1676400"/>
                  </a:lnTo>
                  <a:lnTo>
                    <a:pt x="3873500" y="1676400"/>
                  </a:lnTo>
                  <a:lnTo>
                    <a:pt x="3883025" y="1682750"/>
                  </a:lnTo>
                  <a:lnTo>
                    <a:pt x="3886200" y="1711325"/>
                  </a:lnTo>
                  <a:lnTo>
                    <a:pt x="3886200" y="1844675"/>
                  </a:lnTo>
                  <a:lnTo>
                    <a:pt x="3879850" y="1870075"/>
                  </a:lnTo>
                  <a:lnTo>
                    <a:pt x="3838575" y="1949450"/>
                  </a:lnTo>
                  <a:lnTo>
                    <a:pt x="3790950" y="2028825"/>
                  </a:lnTo>
                  <a:lnTo>
                    <a:pt x="3765550" y="2060575"/>
                  </a:lnTo>
                  <a:lnTo>
                    <a:pt x="3733800" y="2101850"/>
                  </a:lnTo>
                  <a:lnTo>
                    <a:pt x="3714750" y="2120900"/>
                  </a:lnTo>
                  <a:lnTo>
                    <a:pt x="3679825" y="2149475"/>
                  </a:lnTo>
                  <a:lnTo>
                    <a:pt x="3648075" y="2165350"/>
                  </a:lnTo>
                  <a:lnTo>
                    <a:pt x="3597275" y="2181225"/>
                  </a:lnTo>
                  <a:lnTo>
                    <a:pt x="3562350" y="2184400"/>
                  </a:lnTo>
                  <a:lnTo>
                    <a:pt x="3508375" y="2174875"/>
                  </a:lnTo>
                  <a:lnTo>
                    <a:pt x="3473450" y="2159000"/>
                  </a:lnTo>
                  <a:lnTo>
                    <a:pt x="3397250" y="2143125"/>
                  </a:lnTo>
                  <a:lnTo>
                    <a:pt x="3114675" y="2098675"/>
                  </a:lnTo>
                  <a:lnTo>
                    <a:pt x="2892425" y="2057400"/>
                  </a:lnTo>
                  <a:lnTo>
                    <a:pt x="2667000" y="2009775"/>
                  </a:lnTo>
                  <a:lnTo>
                    <a:pt x="2470150" y="1962150"/>
                  </a:lnTo>
                  <a:lnTo>
                    <a:pt x="2279650" y="1911350"/>
                  </a:lnTo>
                  <a:lnTo>
                    <a:pt x="2082800" y="1854200"/>
                  </a:lnTo>
                  <a:lnTo>
                    <a:pt x="1962150" y="1812925"/>
                  </a:lnTo>
                  <a:lnTo>
                    <a:pt x="1866900" y="1774825"/>
                  </a:lnTo>
                  <a:lnTo>
                    <a:pt x="1708150" y="1708150"/>
                  </a:lnTo>
                  <a:lnTo>
                    <a:pt x="1660525" y="1689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61">
              <a:extLst>
                <a:ext uri="{FF2B5EF4-FFF2-40B4-BE49-F238E27FC236}">
                  <a16:creationId xmlns:a16="http://schemas.microsoft.com/office/drawing/2014/main" id="{6F2BBE64-76AF-483C-A8F3-343B59140CAE}"/>
                </a:ext>
              </a:extLst>
            </p:cNvPr>
            <p:cNvSpPr/>
            <p:nvPr/>
          </p:nvSpPr>
          <p:spPr>
            <a:xfrm rot="16200000">
              <a:off x="2024063" y="3951288"/>
              <a:ext cx="3898900" cy="476250"/>
            </a:xfrm>
            <a:custGeom>
              <a:avLst/>
              <a:gdLst>
                <a:gd name="connsiteX0" fmla="*/ 2139950 w 3898900"/>
                <a:gd name="connsiteY0" fmla="*/ 184150 h 476250"/>
                <a:gd name="connsiteX1" fmla="*/ 1682750 w 3898900"/>
                <a:gd name="connsiteY1" fmla="*/ 168275 h 476250"/>
                <a:gd name="connsiteX2" fmla="*/ 1409700 w 3898900"/>
                <a:gd name="connsiteY2" fmla="*/ 158750 h 476250"/>
                <a:gd name="connsiteX3" fmla="*/ 1060450 w 3898900"/>
                <a:gd name="connsiteY3" fmla="*/ 146050 h 476250"/>
                <a:gd name="connsiteX4" fmla="*/ 803275 w 3898900"/>
                <a:gd name="connsiteY4" fmla="*/ 136525 h 476250"/>
                <a:gd name="connsiteX5" fmla="*/ 723900 w 3898900"/>
                <a:gd name="connsiteY5" fmla="*/ 130175 h 476250"/>
                <a:gd name="connsiteX6" fmla="*/ 650875 w 3898900"/>
                <a:gd name="connsiteY6" fmla="*/ 120650 h 476250"/>
                <a:gd name="connsiteX7" fmla="*/ 539750 w 3898900"/>
                <a:gd name="connsiteY7" fmla="*/ 95250 h 476250"/>
                <a:gd name="connsiteX8" fmla="*/ 488950 w 3898900"/>
                <a:gd name="connsiteY8" fmla="*/ 88900 h 476250"/>
                <a:gd name="connsiteX9" fmla="*/ 365125 w 3898900"/>
                <a:gd name="connsiteY9" fmla="*/ 98425 h 476250"/>
                <a:gd name="connsiteX10" fmla="*/ 215900 w 3898900"/>
                <a:gd name="connsiteY10" fmla="*/ 123825 h 476250"/>
                <a:gd name="connsiteX11" fmla="*/ 133350 w 3898900"/>
                <a:gd name="connsiteY11" fmla="*/ 146050 h 476250"/>
                <a:gd name="connsiteX12" fmla="*/ 63500 w 3898900"/>
                <a:gd name="connsiteY12" fmla="*/ 171450 h 476250"/>
                <a:gd name="connsiteX13" fmla="*/ 28575 w 3898900"/>
                <a:gd name="connsiteY13" fmla="*/ 193675 h 476250"/>
                <a:gd name="connsiteX14" fmla="*/ 9525 w 3898900"/>
                <a:gd name="connsiteY14" fmla="*/ 212725 h 476250"/>
                <a:gd name="connsiteX15" fmla="*/ 0 w 3898900"/>
                <a:gd name="connsiteY15" fmla="*/ 231775 h 476250"/>
                <a:gd name="connsiteX16" fmla="*/ 0 w 3898900"/>
                <a:gd name="connsiteY16" fmla="*/ 247650 h 476250"/>
                <a:gd name="connsiteX17" fmla="*/ 9525 w 3898900"/>
                <a:gd name="connsiteY17" fmla="*/ 279400 h 476250"/>
                <a:gd name="connsiteX18" fmla="*/ 25400 w 3898900"/>
                <a:gd name="connsiteY18" fmla="*/ 304800 h 476250"/>
                <a:gd name="connsiteX19" fmla="*/ 44450 w 3898900"/>
                <a:gd name="connsiteY19" fmla="*/ 323850 h 476250"/>
                <a:gd name="connsiteX20" fmla="*/ 69850 w 3898900"/>
                <a:gd name="connsiteY20" fmla="*/ 339725 h 476250"/>
                <a:gd name="connsiteX21" fmla="*/ 114300 w 3898900"/>
                <a:gd name="connsiteY21" fmla="*/ 358775 h 476250"/>
                <a:gd name="connsiteX22" fmla="*/ 184150 w 3898900"/>
                <a:gd name="connsiteY22" fmla="*/ 381000 h 476250"/>
                <a:gd name="connsiteX23" fmla="*/ 250825 w 3898900"/>
                <a:gd name="connsiteY23" fmla="*/ 396875 h 476250"/>
                <a:gd name="connsiteX24" fmla="*/ 330200 w 3898900"/>
                <a:gd name="connsiteY24" fmla="*/ 403225 h 476250"/>
                <a:gd name="connsiteX25" fmla="*/ 523875 w 3898900"/>
                <a:gd name="connsiteY25" fmla="*/ 403225 h 476250"/>
                <a:gd name="connsiteX26" fmla="*/ 876300 w 3898900"/>
                <a:gd name="connsiteY26" fmla="*/ 403225 h 476250"/>
                <a:gd name="connsiteX27" fmla="*/ 1276350 w 3898900"/>
                <a:gd name="connsiteY27" fmla="*/ 403225 h 476250"/>
                <a:gd name="connsiteX28" fmla="*/ 1873250 w 3898900"/>
                <a:gd name="connsiteY28" fmla="*/ 403225 h 476250"/>
                <a:gd name="connsiteX29" fmla="*/ 2311400 w 3898900"/>
                <a:gd name="connsiteY29" fmla="*/ 400050 h 476250"/>
                <a:gd name="connsiteX30" fmla="*/ 2587625 w 3898900"/>
                <a:gd name="connsiteY30" fmla="*/ 403225 h 476250"/>
                <a:gd name="connsiteX31" fmla="*/ 3067050 w 3898900"/>
                <a:gd name="connsiteY31" fmla="*/ 403225 h 476250"/>
                <a:gd name="connsiteX32" fmla="*/ 3228975 w 3898900"/>
                <a:gd name="connsiteY32" fmla="*/ 406400 h 476250"/>
                <a:gd name="connsiteX33" fmla="*/ 3498850 w 3898900"/>
                <a:gd name="connsiteY33" fmla="*/ 422275 h 476250"/>
                <a:gd name="connsiteX34" fmla="*/ 3543300 w 3898900"/>
                <a:gd name="connsiteY34" fmla="*/ 428625 h 476250"/>
                <a:gd name="connsiteX35" fmla="*/ 3578225 w 3898900"/>
                <a:gd name="connsiteY35" fmla="*/ 444500 h 476250"/>
                <a:gd name="connsiteX36" fmla="*/ 3616325 w 3898900"/>
                <a:gd name="connsiteY36" fmla="*/ 460375 h 476250"/>
                <a:gd name="connsiteX37" fmla="*/ 3660775 w 3898900"/>
                <a:gd name="connsiteY37" fmla="*/ 473075 h 476250"/>
                <a:gd name="connsiteX38" fmla="*/ 3692525 w 3898900"/>
                <a:gd name="connsiteY38" fmla="*/ 476250 h 476250"/>
                <a:gd name="connsiteX39" fmla="*/ 3724275 w 3898900"/>
                <a:gd name="connsiteY39" fmla="*/ 466725 h 476250"/>
                <a:gd name="connsiteX40" fmla="*/ 3746500 w 3898900"/>
                <a:gd name="connsiteY40" fmla="*/ 450850 h 476250"/>
                <a:gd name="connsiteX41" fmla="*/ 3778250 w 3898900"/>
                <a:gd name="connsiteY41" fmla="*/ 415925 h 476250"/>
                <a:gd name="connsiteX42" fmla="*/ 3806825 w 3898900"/>
                <a:gd name="connsiteY42" fmla="*/ 371475 h 476250"/>
                <a:gd name="connsiteX43" fmla="*/ 3844925 w 3898900"/>
                <a:gd name="connsiteY43" fmla="*/ 295275 h 476250"/>
                <a:gd name="connsiteX44" fmla="*/ 3898900 w 3898900"/>
                <a:gd name="connsiteY44" fmla="*/ 127000 h 476250"/>
                <a:gd name="connsiteX45" fmla="*/ 3829050 w 3898900"/>
                <a:gd name="connsiteY45" fmla="*/ 0 h 476250"/>
                <a:gd name="connsiteX46" fmla="*/ 3790950 w 3898900"/>
                <a:gd name="connsiteY46" fmla="*/ 79375 h 476250"/>
                <a:gd name="connsiteX47" fmla="*/ 3765550 w 3898900"/>
                <a:gd name="connsiteY47" fmla="*/ 117475 h 476250"/>
                <a:gd name="connsiteX48" fmla="*/ 3727450 w 3898900"/>
                <a:gd name="connsiteY48" fmla="*/ 146050 h 476250"/>
                <a:gd name="connsiteX49" fmla="*/ 3683000 w 3898900"/>
                <a:gd name="connsiteY49" fmla="*/ 168275 h 476250"/>
                <a:gd name="connsiteX50" fmla="*/ 3632200 w 3898900"/>
                <a:gd name="connsiteY50" fmla="*/ 180975 h 476250"/>
                <a:gd name="connsiteX51" fmla="*/ 3476625 w 3898900"/>
                <a:gd name="connsiteY51" fmla="*/ 180975 h 476250"/>
                <a:gd name="connsiteX52" fmla="*/ 3095625 w 3898900"/>
                <a:gd name="connsiteY52" fmla="*/ 180975 h 476250"/>
                <a:gd name="connsiteX53" fmla="*/ 2682875 w 3898900"/>
                <a:gd name="connsiteY53" fmla="*/ 203200 h 476250"/>
                <a:gd name="connsiteX54" fmla="*/ 2460625 w 3898900"/>
                <a:gd name="connsiteY54" fmla="*/ 193675 h 476250"/>
                <a:gd name="connsiteX55" fmla="*/ 2139950 w 3898900"/>
                <a:gd name="connsiteY55" fmla="*/ 184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98900" h="476250">
                  <a:moveTo>
                    <a:pt x="2139950" y="184150"/>
                  </a:moveTo>
                  <a:lnTo>
                    <a:pt x="1682750" y="168275"/>
                  </a:lnTo>
                  <a:lnTo>
                    <a:pt x="1409700" y="158750"/>
                  </a:lnTo>
                  <a:lnTo>
                    <a:pt x="1060450" y="146050"/>
                  </a:lnTo>
                  <a:lnTo>
                    <a:pt x="803275" y="136525"/>
                  </a:lnTo>
                  <a:lnTo>
                    <a:pt x="723900" y="130175"/>
                  </a:lnTo>
                  <a:lnTo>
                    <a:pt x="650875" y="120650"/>
                  </a:lnTo>
                  <a:lnTo>
                    <a:pt x="539750" y="95250"/>
                  </a:lnTo>
                  <a:lnTo>
                    <a:pt x="488950" y="88900"/>
                  </a:lnTo>
                  <a:lnTo>
                    <a:pt x="365125" y="98425"/>
                  </a:lnTo>
                  <a:lnTo>
                    <a:pt x="215900" y="123825"/>
                  </a:lnTo>
                  <a:lnTo>
                    <a:pt x="133350" y="146050"/>
                  </a:lnTo>
                  <a:lnTo>
                    <a:pt x="63500" y="171450"/>
                  </a:lnTo>
                  <a:lnTo>
                    <a:pt x="28575" y="193675"/>
                  </a:lnTo>
                  <a:lnTo>
                    <a:pt x="9525" y="212725"/>
                  </a:lnTo>
                  <a:lnTo>
                    <a:pt x="0" y="231775"/>
                  </a:lnTo>
                  <a:lnTo>
                    <a:pt x="0" y="247650"/>
                  </a:lnTo>
                  <a:lnTo>
                    <a:pt x="9525" y="279400"/>
                  </a:lnTo>
                  <a:lnTo>
                    <a:pt x="25400" y="304800"/>
                  </a:lnTo>
                  <a:lnTo>
                    <a:pt x="44450" y="323850"/>
                  </a:lnTo>
                  <a:lnTo>
                    <a:pt x="69850" y="339725"/>
                  </a:lnTo>
                  <a:lnTo>
                    <a:pt x="114300" y="358775"/>
                  </a:lnTo>
                  <a:lnTo>
                    <a:pt x="184150" y="381000"/>
                  </a:lnTo>
                  <a:lnTo>
                    <a:pt x="250825" y="396875"/>
                  </a:lnTo>
                  <a:lnTo>
                    <a:pt x="330200" y="403225"/>
                  </a:lnTo>
                  <a:lnTo>
                    <a:pt x="523875" y="403225"/>
                  </a:lnTo>
                  <a:lnTo>
                    <a:pt x="876300" y="403225"/>
                  </a:lnTo>
                  <a:lnTo>
                    <a:pt x="1276350" y="403225"/>
                  </a:lnTo>
                  <a:lnTo>
                    <a:pt x="1873250" y="403225"/>
                  </a:lnTo>
                  <a:lnTo>
                    <a:pt x="2311400" y="400050"/>
                  </a:lnTo>
                  <a:lnTo>
                    <a:pt x="2587625" y="403225"/>
                  </a:lnTo>
                  <a:lnTo>
                    <a:pt x="3067050" y="403225"/>
                  </a:lnTo>
                  <a:lnTo>
                    <a:pt x="3228975" y="406400"/>
                  </a:lnTo>
                  <a:lnTo>
                    <a:pt x="3498850" y="422275"/>
                  </a:lnTo>
                  <a:lnTo>
                    <a:pt x="3543300" y="428625"/>
                  </a:lnTo>
                  <a:lnTo>
                    <a:pt x="3578225" y="444500"/>
                  </a:lnTo>
                  <a:lnTo>
                    <a:pt x="3616325" y="460375"/>
                  </a:lnTo>
                  <a:lnTo>
                    <a:pt x="3660775" y="473075"/>
                  </a:lnTo>
                  <a:lnTo>
                    <a:pt x="3692525" y="476250"/>
                  </a:lnTo>
                  <a:lnTo>
                    <a:pt x="3724275" y="466725"/>
                  </a:lnTo>
                  <a:lnTo>
                    <a:pt x="3746500" y="450850"/>
                  </a:lnTo>
                  <a:lnTo>
                    <a:pt x="3778250" y="415925"/>
                  </a:lnTo>
                  <a:lnTo>
                    <a:pt x="3806825" y="371475"/>
                  </a:lnTo>
                  <a:lnTo>
                    <a:pt x="3844925" y="295275"/>
                  </a:lnTo>
                  <a:lnTo>
                    <a:pt x="3898900" y="127000"/>
                  </a:lnTo>
                  <a:lnTo>
                    <a:pt x="3829050" y="0"/>
                  </a:lnTo>
                  <a:lnTo>
                    <a:pt x="3790950" y="79375"/>
                  </a:lnTo>
                  <a:lnTo>
                    <a:pt x="3765550" y="117475"/>
                  </a:lnTo>
                  <a:lnTo>
                    <a:pt x="3727450" y="146050"/>
                  </a:lnTo>
                  <a:lnTo>
                    <a:pt x="3683000" y="168275"/>
                  </a:lnTo>
                  <a:lnTo>
                    <a:pt x="3632200" y="180975"/>
                  </a:lnTo>
                  <a:lnTo>
                    <a:pt x="3476625" y="180975"/>
                  </a:lnTo>
                  <a:lnTo>
                    <a:pt x="3095625" y="180975"/>
                  </a:lnTo>
                  <a:lnTo>
                    <a:pt x="2682875" y="203200"/>
                  </a:lnTo>
                  <a:lnTo>
                    <a:pt x="2460625" y="193675"/>
                  </a:lnTo>
                  <a:lnTo>
                    <a:pt x="2139950" y="184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62">
              <a:extLst>
                <a:ext uri="{FF2B5EF4-FFF2-40B4-BE49-F238E27FC236}">
                  <a16:creationId xmlns:a16="http://schemas.microsoft.com/office/drawing/2014/main" id="{11C1F919-6897-4465-BC2B-0D789AD960A3}"/>
                </a:ext>
              </a:extLst>
            </p:cNvPr>
            <p:cNvSpPr/>
            <p:nvPr/>
          </p:nvSpPr>
          <p:spPr>
            <a:xfrm rot="16200000">
              <a:off x="2289969" y="3361532"/>
              <a:ext cx="1960563" cy="1419225"/>
            </a:xfrm>
            <a:custGeom>
              <a:avLst/>
              <a:gdLst>
                <a:gd name="connsiteX0" fmla="*/ 916782 w 1959769"/>
                <a:gd name="connsiteY0" fmla="*/ 940594 h 1419225"/>
                <a:gd name="connsiteX1" fmla="*/ 826294 w 1959769"/>
                <a:gd name="connsiteY1" fmla="*/ 871538 h 1419225"/>
                <a:gd name="connsiteX2" fmla="*/ 697707 w 1959769"/>
                <a:gd name="connsiteY2" fmla="*/ 769144 h 1419225"/>
                <a:gd name="connsiteX3" fmla="*/ 614363 w 1959769"/>
                <a:gd name="connsiteY3" fmla="*/ 697706 h 1419225"/>
                <a:gd name="connsiteX4" fmla="*/ 523875 w 1959769"/>
                <a:gd name="connsiteY4" fmla="*/ 614363 h 1419225"/>
                <a:gd name="connsiteX5" fmla="*/ 373857 w 1959769"/>
                <a:gd name="connsiteY5" fmla="*/ 466725 h 1419225"/>
                <a:gd name="connsiteX6" fmla="*/ 273844 w 1959769"/>
                <a:gd name="connsiteY6" fmla="*/ 364331 h 1419225"/>
                <a:gd name="connsiteX7" fmla="*/ 176213 w 1959769"/>
                <a:gd name="connsiteY7" fmla="*/ 254794 h 1419225"/>
                <a:gd name="connsiteX8" fmla="*/ 83344 w 1959769"/>
                <a:gd name="connsiteY8" fmla="*/ 145256 h 1419225"/>
                <a:gd name="connsiteX9" fmla="*/ 38100 w 1959769"/>
                <a:gd name="connsiteY9" fmla="*/ 88106 h 1419225"/>
                <a:gd name="connsiteX10" fmla="*/ 11907 w 1959769"/>
                <a:gd name="connsiteY10" fmla="*/ 50006 h 1419225"/>
                <a:gd name="connsiteX11" fmla="*/ 0 w 1959769"/>
                <a:gd name="connsiteY11" fmla="*/ 21431 h 1419225"/>
                <a:gd name="connsiteX12" fmla="*/ 2382 w 1959769"/>
                <a:gd name="connsiteY12" fmla="*/ 9525 h 1419225"/>
                <a:gd name="connsiteX13" fmla="*/ 9525 w 1959769"/>
                <a:gd name="connsiteY13" fmla="*/ 0 h 1419225"/>
                <a:gd name="connsiteX14" fmla="*/ 26194 w 1959769"/>
                <a:gd name="connsiteY14" fmla="*/ 0 h 1419225"/>
                <a:gd name="connsiteX15" fmla="*/ 52388 w 1959769"/>
                <a:gd name="connsiteY15" fmla="*/ 11906 h 1419225"/>
                <a:gd name="connsiteX16" fmla="*/ 80963 w 1959769"/>
                <a:gd name="connsiteY16" fmla="*/ 35719 h 1419225"/>
                <a:gd name="connsiteX17" fmla="*/ 221457 w 1959769"/>
                <a:gd name="connsiteY17" fmla="*/ 171450 h 1419225"/>
                <a:gd name="connsiteX18" fmla="*/ 388144 w 1959769"/>
                <a:gd name="connsiteY18" fmla="*/ 326231 h 1419225"/>
                <a:gd name="connsiteX19" fmla="*/ 540544 w 1959769"/>
                <a:gd name="connsiteY19" fmla="*/ 450056 h 1419225"/>
                <a:gd name="connsiteX20" fmla="*/ 671513 w 1959769"/>
                <a:gd name="connsiteY20" fmla="*/ 554831 h 1419225"/>
                <a:gd name="connsiteX21" fmla="*/ 831057 w 1959769"/>
                <a:gd name="connsiteY21" fmla="*/ 671513 h 1419225"/>
                <a:gd name="connsiteX22" fmla="*/ 976313 w 1959769"/>
                <a:gd name="connsiteY22" fmla="*/ 771525 h 1419225"/>
                <a:gd name="connsiteX23" fmla="*/ 1150144 w 1959769"/>
                <a:gd name="connsiteY23" fmla="*/ 876300 h 1419225"/>
                <a:gd name="connsiteX24" fmla="*/ 1316832 w 1959769"/>
                <a:gd name="connsiteY24" fmla="*/ 973931 h 1419225"/>
                <a:gd name="connsiteX25" fmla="*/ 1488282 w 1959769"/>
                <a:gd name="connsiteY25" fmla="*/ 1062038 h 1419225"/>
                <a:gd name="connsiteX26" fmla="*/ 1690688 w 1959769"/>
                <a:gd name="connsiteY26" fmla="*/ 1154906 h 1419225"/>
                <a:gd name="connsiteX27" fmla="*/ 1845469 w 1959769"/>
                <a:gd name="connsiteY27" fmla="*/ 1216819 h 1419225"/>
                <a:gd name="connsiteX28" fmla="*/ 1921669 w 1959769"/>
                <a:gd name="connsiteY28" fmla="*/ 1240631 h 1419225"/>
                <a:gd name="connsiteX29" fmla="*/ 1959769 w 1959769"/>
                <a:gd name="connsiteY29" fmla="*/ 1414463 h 1419225"/>
                <a:gd name="connsiteX30" fmla="*/ 1693069 w 1959769"/>
                <a:gd name="connsiteY30" fmla="*/ 1419225 h 1419225"/>
                <a:gd name="connsiteX31" fmla="*/ 1543050 w 1959769"/>
                <a:gd name="connsiteY31" fmla="*/ 1347788 h 1419225"/>
                <a:gd name="connsiteX32" fmla="*/ 1457325 w 1959769"/>
                <a:gd name="connsiteY32" fmla="*/ 1297781 h 1419225"/>
                <a:gd name="connsiteX33" fmla="*/ 1350169 w 1959769"/>
                <a:gd name="connsiteY33" fmla="*/ 1235869 h 1419225"/>
                <a:gd name="connsiteX34" fmla="*/ 1197769 w 1959769"/>
                <a:gd name="connsiteY34" fmla="*/ 1138238 h 1419225"/>
                <a:gd name="connsiteX35" fmla="*/ 1038225 w 1959769"/>
                <a:gd name="connsiteY35" fmla="*/ 1028700 h 1419225"/>
                <a:gd name="connsiteX36" fmla="*/ 916782 w 1959769"/>
                <a:gd name="connsiteY36" fmla="*/ 94059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59769" h="1419225">
                  <a:moveTo>
                    <a:pt x="916782" y="940594"/>
                  </a:moveTo>
                  <a:lnTo>
                    <a:pt x="826294" y="871538"/>
                  </a:lnTo>
                  <a:lnTo>
                    <a:pt x="697707" y="769144"/>
                  </a:lnTo>
                  <a:lnTo>
                    <a:pt x="614363" y="697706"/>
                  </a:lnTo>
                  <a:lnTo>
                    <a:pt x="523875" y="614363"/>
                  </a:lnTo>
                  <a:lnTo>
                    <a:pt x="373857" y="466725"/>
                  </a:lnTo>
                  <a:lnTo>
                    <a:pt x="273844" y="364331"/>
                  </a:lnTo>
                  <a:lnTo>
                    <a:pt x="176213" y="254794"/>
                  </a:lnTo>
                  <a:lnTo>
                    <a:pt x="83344" y="145256"/>
                  </a:lnTo>
                  <a:lnTo>
                    <a:pt x="38100" y="88106"/>
                  </a:lnTo>
                  <a:lnTo>
                    <a:pt x="11907" y="50006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2388" y="11906"/>
                  </a:lnTo>
                  <a:lnTo>
                    <a:pt x="80963" y="35719"/>
                  </a:lnTo>
                  <a:lnTo>
                    <a:pt x="221457" y="171450"/>
                  </a:lnTo>
                  <a:lnTo>
                    <a:pt x="388144" y="326231"/>
                  </a:lnTo>
                  <a:lnTo>
                    <a:pt x="540544" y="450056"/>
                  </a:lnTo>
                  <a:lnTo>
                    <a:pt x="671513" y="554831"/>
                  </a:lnTo>
                  <a:lnTo>
                    <a:pt x="831057" y="671513"/>
                  </a:lnTo>
                  <a:lnTo>
                    <a:pt x="976313" y="771525"/>
                  </a:lnTo>
                  <a:lnTo>
                    <a:pt x="1150144" y="876300"/>
                  </a:lnTo>
                  <a:lnTo>
                    <a:pt x="1316832" y="973931"/>
                  </a:lnTo>
                  <a:lnTo>
                    <a:pt x="1488282" y="1062038"/>
                  </a:lnTo>
                  <a:lnTo>
                    <a:pt x="1690688" y="1154906"/>
                  </a:lnTo>
                  <a:lnTo>
                    <a:pt x="1845469" y="1216819"/>
                  </a:lnTo>
                  <a:lnTo>
                    <a:pt x="1921669" y="1240631"/>
                  </a:lnTo>
                  <a:lnTo>
                    <a:pt x="1959769" y="1414463"/>
                  </a:lnTo>
                  <a:lnTo>
                    <a:pt x="1693069" y="1419225"/>
                  </a:lnTo>
                  <a:lnTo>
                    <a:pt x="1543050" y="1347788"/>
                  </a:lnTo>
                  <a:lnTo>
                    <a:pt x="1457325" y="1297781"/>
                  </a:lnTo>
                  <a:lnTo>
                    <a:pt x="1350169" y="1235869"/>
                  </a:lnTo>
                  <a:lnTo>
                    <a:pt x="1197769" y="1138238"/>
                  </a:lnTo>
                  <a:lnTo>
                    <a:pt x="1038225" y="1028700"/>
                  </a:lnTo>
                  <a:lnTo>
                    <a:pt x="916782" y="940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56">
              <a:extLst>
                <a:ext uri="{FF2B5EF4-FFF2-40B4-BE49-F238E27FC236}">
                  <a16:creationId xmlns:a16="http://schemas.microsoft.com/office/drawing/2014/main" id="{5D6C9002-4877-4749-9D56-319E8DC5EBB8}"/>
                </a:ext>
              </a:extLst>
            </p:cNvPr>
            <p:cNvSpPr/>
            <p:nvPr/>
          </p:nvSpPr>
          <p:spPr>
            <a:xfrm>
              <a:off x="4090988" y="3500438"/>
              <a:ext cx="695325" cy="644525"/>
            </a:xfrm>
            <a:custGeom>
              <a:avLst/>
              <a:gdLst>
                <a:gd name="connsiteX0" fmla="*/ 335756 w 695325"/>
                <a:gd name="connsiteY0" fmla="*/ 111918 h 645318"/>
                <a:gd name="connsiteX1" fmla="*/ 223837 w 695325"/>
                <a:gd name="connsiteY1" fmla="*/ 73818 h 645318"/>
                <a:gd name="connsiteX2" fmla="*/ 59531 w 695325"/>
                <a:gd name="connsiteY2" fmla="*/ 19050 h 645318"/>
                <a:gd name="connsiteX3" fmla="*/ 0 w 695325"/>
                <a:gd name="connsiteY3" fmla="*/ 0 h 645318"/>
                <a:gd name="connsiteX4" fmla="*/ 0 w 695325"/>
                <a:gd name="connsiteY4" fmla="*/ 42862 h 645318"/>
                <a:gd name="connsiteX5" fmla="*/ 71437 w 695325"/>
                <a:gd name="connsiteY5" fmla="*/ 80962 h 645318"/>
                <a:gd name="connsiteX6" fmla="*/ 123825 w 695325"/>
                <a:gd name="connsiteY6" fmla="*/ 123825 h 645318"/>
                <a:gd name="connsiteX7" fmla="*/ 188118 w 695325"/>
                <a:gd name="connsiteY7" fmla="*/ 190500 h 645318"/>
                <a:gd name="connsiteX8" fmla="*/ 259556 w 695325"/>
                <a:gd name="connsiteY8" fmla="*/ 266700 h 645318"/>
                <a:gd name="connsiteX9" fmla="*/ 338137 w 695325"/>
                <a:gd name="connsiteY9" fmla="*/ 361950 h 645318"/>
                <a:gd name="connsiteX10" fmla="*/ 400050 w 695325"/>
                <a:gd name="connsiteY10" fmla="*/ 450056 h 645318"/>
                <a:gd name="connsiteX11" fmla="*/ 457200 w 695325"/>
                <a:gd name="connsiteY11" fmla="*/ 535781 h 645318"/>
                <a:gd name="connsiteX12" fmla="*/ 488156 w 695325"/>
                <a:gd name="connsiteY12" fmla="*/ 585787 h 645318"/>
                <a:gd name="connsiteX13" fmla="*/ 500062 w 695325"/>
                <a:gd name="connsiteY13" fmla="*/ 597693 h 645318"/>
                <a:gd name="connsiteX14" fmla="*/ 528637 w 695325"/>
                <a:gd name="connsiteY14" fmla="*/ 614362 h 645318"/>
                <a:gd name="connsiteX15" fmla="*/ 581025 w 695325"/>
                <a:gd name="connsiteY15" fmla="*/ 638175 h 645318"/>
                <a:gd name="connsiteX16" fmla="*/ 609600 w 695325"/>
                <a:gd name="connsiteY16" fmla="*/ 645318 h 645318"/>
                <a:gd name="connsiteX17" fmla="*/ 626268 w 695325"/>
                <a:gd name="connsiteY17" fmla="*/ 635793 h 645318"/>
                <a:gd name="connsiteX18" fmla="*/ 640556 w 695325"/>
                <a:gd name="connsiteY18" fmla="*/ 623887 h 645318"/>
                <a:gd name="connsiteX19" fmla="*/ 661987 w 695325"/>
                <a:gd name="connsiteY19" fmla="*/ 595312 h 645318"/>
                <a:gd name="connsiteX20" fmla="*/ 681037 w 695325"/>
                <a:gd name="connsiteY20" fmla="*/ 552450 h 645318"/>
                <a:gd name="connsiteX21" fmla="*/ 692943 w 695325"/>
                <a:gd name="connsiteY21" fmla="*/ 500062 h 645318"/>
                <a:gd name="connsiteX22" fmla="*/ 695325 w 695325"/>
                <a:gd name="connsiteY22" fmla="*/ 464343 h 645318"/>
                <a:gd name="connsiteX23" fmla="*/ 685800 w 695325"/>
                <a:gd name="connsiteY23" fmla="*/ 407193 h 645318"/>
                <a:gd name="connsiteX24" fmla="*/ 661987 w 695325"/>
                <a:gd name="connsiteY24" fmla="*/ 340518 h 645318"/>
                <a:gd name="connsiteX25" fmla="*/ 635793 w 695325"/>
                <a:gd name="connsiteY25" fmla="*/ 292893 h 645318"/>
                <a:gd name="connsiteX26" fmla="*/ 600075 w 695325"/>
                <a:gd name="connsiteY26" fmla="*/ 245268 h 645318"/>
                <a:gd name="connsiteX27" fmla="*/ 547687 w 695325"/>
                <a:gd name="connsiteY27" fmla="*/ 195262 h 645318"/>
                <a:gd name="connsiteX28" fmla="*/ 526256 w 695325"/>
                <a:gd name="connsiteY28" fmla="*/ 176212 h 645318"/>
                <a:gd name="connsiteX29" fmla="*/ 466725 w 695325"/>
                <a:gd name="connsiteY29" fmla="*/ 152400 h 645318"/>
                <a:gd name="connsiteX30" fmla="*/ 335756 w 695325"/>
                <a:gd name="connsiteY30" fmla="*/ 11191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95325" h="645318">
                  <a:moveTo>
                    <a:pt x="335756" y="111918"/>
                  </a:moveTo>
                  <a:lnTo>
                    <a:pt x="223837" y="73818"/>
                  </a:lnTo>
                  <a:lnTo>
                    <a:pt x="59531" y="19050"/>
                  </a:lnTo>
                  <a:lnTo>
                    <a:pt x="0" y="0"/>
                  </a:lnTo>
                  <a:lnTo>
                    <a:pt x="0" y="42862"/>
                  </a:lnTo>
                  <a:lnTo>
                    <a:pt x="71437" y="80962"/>
                  </a:lnTo>
                  <a:lnTo>
                    <a:pt x="123825" y="123825"/>
                  </a:lnTo>
                  <a:lnTo>
                    <a:pt x="188118" y="190500"/>
                  </a:lnTo>
                  <a:lnTo>
                    <a:pt x="259556" y="266700"/>
                  </a:lnTo>
                  <a:lnTo>
                    <a:pt x="338137" y="361950"/>
                  </a:lnTo>
                  <a:lnTo>
                    <a:pt x="400050" y="450056"/>
                  </a:lnTo>
                  <a:lnTo>
                    <a:pt x="457200" y="535781"/>
                  </a:lnTo>
                  <a:lnTo>
                    <a:pt x="488156" y="585787"/>
                  </a:lnTo>
                  <a:lnTo>
                    <a:pt x="500062" y="597693"/>
                  </a:lnTo>
                  <a:lnTo>
                    <a:pt x="528637" y="614362"/>
                  </a:lnTo>
                  <a:lnTo>
                    <a:pt x="581025" y="638175"/>
                  </a:lnTo>
                  <a:lnTo>
                    <a:pt x="609600" y="645318"/>
                  </a:lnTo>
                  <a:lnTo>
                    <a:pt x="626268" y="635793"/>
                  </a:lnTo>
                  <a:lnTo>
                    <a:pt x="640556" y="623887"/>
                  </a:lnTo>
                  <a:lnTo>
                    <a:pt x="661987" y="595312"/>
                  </a:lnTo>
                  <a:lnTo>
                    <a:pt x="681037" y="552450"/>
                  </a:lnTo>
                  <a:lnTo>
                    <a:pt x="692943" y="500062"/>
                  </a:lnTo>
                  <a:lnTo>
                    <a:pt x="695325" y="464343"/>
                  </a:lnTo>
                  <a:lnTo>
                    <a:pt x="685800" y="407193"/>
                  </a:lnTo>
                  <a:lnTo>
                    <a:pt x="661987" y="340518"/>
                  </a:lnTo>
                  <a:lnTo>
                    <a:pt x="635793" y="292893"/>
                  </a:lnTo>
                  <a:lnTo>
                    <a:pt x="600075" y="245268"/>
                  </a:lnTo>
                  <a:lnTo>
                    <a:pt x="547687" y="195262"/>
                  </a:lnTo>
                  <a:lnTo>
                    <a:pt x="526256" y="176212"/>
                  </a:lnTo>
                  <a:lnTo>
                    <a:pt x="466725" y="152400"/>
                  </a:lnTo>
                  <a:lnTo>
                    <a:pt x="335756" y="111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4">
              <a:extLst>
                <a:ext uri="{FF2B5EF4-FFF2-40B4-BE49-F238E27FC236}">
                  <a16:creationId xmlns:a16="http://schemas.microsoft.com/office/drawing/2014/main" id="{E2BA2B86-F223-46FC-AEF2-1FE2A723ECFB}"/>
                </a:ext>
              </a:extLst>
            </p:cNvPr>
            <p:cNvSpPr/>
            <p:nvPr/>
          </p:nvSpPr>
          <p:spPr>
            <a:xfrm>
              <a:off x="5697538" y="2300288"/>
              <a:ext cx="238125" cy="290513"/>
            </a:xfrm>
            <a:custGeom>
              <a:avLst/>
              <a:gdLst>
                <a:gd name="connsiteX0" fmla="*/ 61913 w 238125"/>
                <a:gd name="connsiteY0" fmla="*/ 76200 h 290512"/>
                <a:gd name="connsiteX1" fmla="*/ 166688 w 238125"/>
                <a:gd name="connsiteY1" fmla="*/ 21431 h 290512"/>
                <a:gd name="connsiteX2" fmla="*/ 200025 w 238125"/>
                <a:gd name="connsiteY2" fmla="*/ 7143 h 290512"/>
                <a:gd name="connsiteX3" fmla="*/ 223838 w 238125"/>
                <a:gd name="connsiteY3" fmla="*/ 0 h 290512"/>
                <a:gd name="connsiteX4" fmla="*/ 235744 w 238125"/>
                <a:gd name="connsiteY4" fmla="*/ 9525 h 290512"/>
                <a:gd name="connsiteX5" fmla="*/ 238125 w 238125"/>
                <a:gd name="connsiteY5" fmla="*/ 23812 h 290512"/>
                <a:gd name="connsiteX6" fmla="*/ 230982 w 238125"/>
                <a:gd name="connsiteY6" fmla="*/ 40481 h 290512"/>
                <a:gd name="connsiteX7" fmla="*/ 214313 w 238125"/>
                <a:gd name="connsiteY7" fmla="*/ 59531 h 290512"/>
                <a:gd name="connsiteX8" fmla="*/ 192882 w 238125"/>
                <a:gd name="connsiteY8" fmla="*/ 83343 h 290512"/>
                <a:gd name="connsiteX9" fmla="*/ 171450 w 238125"/>
                <a:gd name="connsiteY9" fmla="*/ 109537 h 290512"/>
                <a:gd name="connsiteX10" fmla="*/ 145257 w 238125"/>
                <a:gd name="connsiteY10" fmla="*/ 150018 h 290512"/>
                <a:gd name="connsiteX11" fmla="*/ 123825 w 238125"/>
                <a:gd name="connsiteY11" fmla="*/ 197643 h 290512"/>
                <a:gd name="connsiteX12" fmla="*/ 109538 w 238125"/>
                <a:gd name="connsiteY12" fmla="*/ 230981 h 290512"/>
                <a:gd name="connsiteX13" fmla="*/ 97632 w 238125"/>
                <a:gd name="connsiteY13" fmla="*/ 261937 h 290512"/>
                <a:gd name="connsiteX14" fmla="*/ 85725 w 238125"/>
                <a:gd name="connsiteY14" fmla="*/ 290512 h 290512"/>
                <a:gd name="connsiteX15" fmla="*/ 0 w 238125"/>
                <a:gd name="connsiteY15" fmla="*/ 97631 h 290512"/>
                <a:gd name="connsiteX16" fmla="*/ 61913 w 238125"/>
                <a:gd name="connsiteY16" fmla="*/ 76200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125" h="290512">
                  <a:moveTo>
                    <a:pt x="61913" y="76200"/>
                  </a:moveTo>
                  <a:lnTo>
                    <a:pt x="166688" y="21431"/>
                  </a:lnTo>
                  <a:lnTo>
                    <a:pt x="200025" y="7143"/>
                  </a:lnTo>
                  <a:lnTo>
                    <a:pt x="223838" y="0"/>
                  </a:lnTo>
                  <a:lnTo>
                    <a:pt x="235744" y="9525"/>
                  </a:lnTo>
                  <a:lnTo>
                    <a:pt x="238125" y="23812"/>
                  </a:lnTo>
                  <a:lnTo>
                    <a:pt x="230982" y="40481"/>
                  </a:lnTo>
                  <a:lnTo>
                    <a:pt x="214313" y="59531"/>
                  </a:lnTo>
                  <a:lnTo>
                    <a:pt x="192882" y="83343"/>
                  </a:lnTo>
                  <a:lnTo>
                    <a:pt x="171450" y="109537"/>
                  </a:lnTo>
                  <a:lnTo>
                    <a:pt x="145257" y="150018"/>
                  </a:lnTo>
                  <a:lnTo>
                    <a:pt x="123825" y="197643"/>
                  </a:lnTo>
                  <a:lnTo>
                    <a:pt x="109538" y="230981"/>
                  </a:lnTo>
                  <a:lnTo>
                    <a:pt x="97632" y="261937"/>
                  </a:lnTo>
                  <a:lnTo>
                    <a:pt x="85725" y="290512"/>
                  </a:lnTo>
                  <a:lnTo>
                    <a:pt x="0" y="97631"/>
                  </a:lnTo>
                  <a:lnTo>
                    <a:pt x="61913" y="76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64">
              <a:extLst>
                <a:ext uri="{FF2B5EF4-FFF2-40B4-BE49-F238E27FC236}">
                  <a16:creationId xmlns:a16="http://schemas.microsoft.com/office/drawing/2014/main" id="{9B3FC2FE-FE9D-4986-899B-898576845F83}"/>
                </a:ext>
              </a:extLst>
            </p:cNvPr>
            <p:cNvSpPr/>
            <p:nvPr/>
          </p:nvSpPr>
          <p:spPr>
            <a:xfrm rot="16200000">
              <a:off x="4914900" y="3159126"/>
              <a:ext cx="2790825" cy="2476500"/>
            </a:xfrm>
            <a:custGeom>
              <a:avLst/>
              <a:gdLst>
                <a:gd name="connsiteX0" fmla="*/ 2012950 w 2790825"/>
                <a:gd name="connsiteY0" fmla="*/ 200025 h 2476500"/>
                <a:gd name="connsiteX1" fmla="*/ 2241550 w 2790825"/>
                <a:gd name="connsiteY1" fmla="*/ 158750 h 2476500"/>
                <a:gd name="connsiteX2" fmla="*/ 2473325 w 2790825"/>
                <a:gd name="connsiteY2" fmla="*/ 120650 h 2476500"/>
                <a:gd name="connsiteX3" fmla="*/ 2619375 w 2790825"/>
                <a:gd name="connsiteY3" fmla="*/ 95250 h 2476500"/>
                <a:gd name="connsiteX4" fmla="*/ 2644775 w 2790825"/>
                <a:gd name="connsiteY4" fmla="*/ 88900 h 2476500"/>
                <a:gd name="connsiteX5" fmla="*/ 2676525 w 2790825"/>
                <a:gd name="connsiteY5" fmla="*/ 53975 h 2476500"/>
                <a:gd name="connsiteX6" fmla="*/ 2714625 w 2790825"/>
                <a:gd name="connsiteY6" fmla="*/ 12700 h 2476500"/>
                <a:gd name="connsiteX7" fmla="*/ 2736850 w 2790825"/>
                <a:gd name="connsiteY7" fmla="*/ 0 h 2476500"/>
                <a:gd name="connsiteX8" fmla="*/ 2752725 w 2790825"/>
                <a:gd name="connsiteY8" fmla="*/ 0 h 2476500"/>
                <a:gd name="connsiteX9" fmla="*/ 2771775 w 2790825"/>
                <a:gd name="connsiteY9" fmla="*/ 0 h 2476500"/>
                <a:gd name="connsiteX10" fmla="*/ 2784475 w 2790825"/>
                <a:gd name="connsiteY10" fmla="*/ 9525 h 2476500"/>
                <a:gd name="connsiteX11" fmla="*/ 2790825 w 2790825"/>
                <a:gd name="connsiteY11" fmla="*/ 34925 h 2476500"/>
                <a:gd name="connsiteX12" fmla="*/ 2790825 w 2790825"/>
                <a:gd name="connsiteY12" fmla="*/ 63500 h 2476500"/>
                <a:gd name="connsiteX13" fmla="*/ 2778125 w 2790825"/>
                <a:gd name="connsiteY13" fmla="*/ 127000 h 2476500"/>
                <a:gd name="connsiteX14" fmla="*/ 2743200 w 2790825"/>
                <a:gd name="connsiteY14" fmla="*/ 203200 h 2476500"/>
                <a:gd name="connsiteX15" fmla="*/ 2711450 w 2790825"/>
                <a:gd name="connsiteY15" fmla="*/ 266700 h 2476500"/>
                <a:gd name="connsiteX16" fmla="*/ 2670175 w 2790825"/>
                <a:gd name="connsiteY16" fmla="*/ 330200 h 2476500"/>
                <a:gd name="connsiteX17" fmla="*/ 2628900 w 2790825"/>
                <a:gd name="connsiteY17" fmla="*/ 374650 h 2476500"/>
                <a:gd name="connsiteX18" fmla="*/ 2590800 w 2790825"/>
                <a:gd name="connsiteY18" fmla="*/ 396875 h 2476500"/>
                <a:gd name="connsiteX19" fmla="*/ 2571750 w 2790825"/>
                <a:gd name="connsiteY19" fmla="*/ 403225 h 2476500"/>
                <a:gd name="connsiteX20" fmla="*/ 2546350 w 2790825"/>
                <a:gd name="connsiteY20" fmla="*/ 406400 h 2476500"/>
                <a:gd name="connsiteX21" fmla="*/ 2498725 w 2790825"/>
                <a:gd name="connsiteY21" fmla="*/ 406400 h 2476500"/>
                <a:gd name="connsiteX22" fmla="*/ 2381250 w 2790825"/>
                <a:gd name="connsiteY22" fmla="*/ 406400 h 2476500"/>
                <a:gd name="connsiteX23" fmla="*/ 2228850 w 2790825"/>
                <a:gd name="connsiteY23" fmla="*/ 412750 h 2476500"/>
                <a:gd name="connsiteX24" fmla="*/ 2063750 w 2790825"/>
                <a:gd name="connsiteY24" fmla="*/ 419100 h 2476500"/>
                <a:gd name="connsiteX25" fmla="*/ 1889125 w 2790825"/>
                <a:gd name="connsiteY25" fmla="*/ 434975 h 2476500"/>
                <a:gd name="connsiteX26" fmla="*/ 1720850 w 2790825"/>
                <a:gd name="connsiteY26" fmla="*/ 454025 h 2476500"/>
                <a:gd name="connsiteX27" fmla="*/ 1584325 w 2790825"/>
                <a:gd name="connsiteY27" fmla="*/ 479425 h 2476500"/>
                <a:gd name="connsiteX28" fmla="*/ 1447800 w 2790825"/>
                <a:gd name="connsiteY28" fmla="*/ 517525 h 2476500"/>
                <a:gd name="connsiteX29" fmla="*/ 1289050 w 2790825"/>
                <a:gd name="connsiteY29" fmla="*/ 571500 h 2476500"/>
                <a:gd name="connsiteX30" fmla="*/ 1203325 w 2790825"/>
                <a:gd name="connsiteY30" fmla="*/ 603250 h 2476500"/>
                <a:gd name="connsiteX31" fmla="*/ 1104900 w 2790825"/>
                <a:gd name="connsiteY31" fmla="*/ 644525 h 2476500"/>
                <a:gd name="connsiteX32" fmla="*/ 930275 w 2790825"/>
                <a:gd name="connsiteY32" fmla="*/ 733425 h 2476500"/>
                <a:gd name="connsiteX33" fmla="*/ 828675 w 2790825"/>
                <a:gd name="connsiteY33" fmla="*/ 800100 h 2476500"/>
                <a:gd name="connsiteX34" fmla="*/ 733425 w 2790825"/>
                <a:gd name="connsiteY34" fmla="*/ 873125 h 2476500"/>
                <a:gd name="connsiteX35" fmla="*/ 663575 w 2790825"/>
                <a:gd name="connsiteY35" fmla="*/ 936625 h 2476500"/>
                <a:gd name="connsiteX36" fmla="*/ 609600 w 2790825"/>
                <a:gd name="connsiteY36" fmla="*/ 993775 h 2476500"/>
                <a:gd name="connsiteX37" fmla="*/ 561975 w 2790825"/>
                <a:gd name="connsiteY37" fmla="*/ 1054100 h 2476500"/>
                <a:gd name="connsiteX38" fmla="*/ 520700 w 2790825"/>
                <a:gd name="connsiteY38" fmla="*/ 1114425 h 2476500"/>
                <a:gd name="connsiteX39" fmla="*/ 476250 w 2790825"/>
                <a:gd name="connsiteY39" fmla="*/ 1190625 h 2476500"/>
                <a:gd name="connsiteX40" fmla="*/ 434975 w 2790825"/>
                <a:gd name="connsiteY40" fmla="*/ 1273175 h 2476500"/>
                <a:gd name="connsiteX41" fmla="*/ 393700 w 2790825"/>
                <a:gd name="connsiteY41" fmla="*/ 1371600 h 2476500"/>
                <a:gd name="connsiteX42" fmla="*/ 368300 w 2790825"/>
                <a:gd name="connsiteY42" fmla="*/ 1454150 h 2476500"/>
                <a:gd name="connsiteX43" fmla="*/ 336550 w 2790825"/>
                <a:gd name="connsiteY43" fmla="*/ 1584325 h 2476500"/>
                <a:gd name="connsiteX44" fmla="*/ 317500 w 2790825"/>
                <a:gd name="connsiteY44" fmla="*/ 1698625 h 2476500"/>
                <a:gd name="connsiteX45" fmla="*/ 314325 w 2790825"/>
                <a:gd name="connsiteY45" fmla="*/ 1781175 h 2476500"/>
                <a:gd name="connsiteX46" fmla="*/ 320675 w 2790825"/>
                <a:gd name="connsiteY46" fmla="*/ 1863725 h 2476500"/>
                <a:gd name="connsiteX47" fmla="*/ 330200 w 2790825"/>
                <a:gd name="connsiteY47" fmla="*/ 1949450 h 2476500"/>
                <a:gd name="connsiteX48" fmla="*/ 196850 w 2790825"/>
                <a:gd name="connsiteY48" fmla="*/ 2409825 h 2476500"/>
                <a:gd name="connsiteX49" fmla="*/ 174625 w 2790825"/>
                <a:gd name="connsiteY49" fmla="*/ 2441575 h 2476500"/>
                <a:gd name="connsiteX50" fmla="*/ 146050 w 2790825"/>
                <a:gd name="connsiteY50" fmla="*/ 2470150 h 2476500"/>
                <a:gd name="connsiteX51" fmla="*/ 130175 w 2790825"/>
                <a:gd name="connsiteY51" fmla="*/ 2476500 h 2476500"/>
                <a:gd name="connsiteX52" fmla="*/ 114300 w 2790825"/>
                <a:gd name="connsiteY52" fmla="*/ 2470150 h 2476500"/>
                <a:gd name="connsiteX53" fmla="*/ 92075 w 2790825"/>
                <a:gd name="connsiteY53" fmla="*/ 2457450 h 2476500"/>
                <a:gd name="connsiteX54" fmla="*/ 63500 w 2790825"/>
                <a:gd name="connsiteY54" fmla="*/ 2409825 h 2476500"/>
                <a:gd name="connsiteX55" fmla="*/ 41275 w 2790825"/>
                <a:gd name="connsiteY55" fmla="*/ 2362200 h 2476500"/>
                <a:gd name="connsiteX56" fmla="*/ 19050 w 2790825"/>
                <a:gd name="connsiteY56" fmla="*/ 2301875 h 2476500"/>
                <a:gd name="connsiteX57" fmla="*/ 3175 w 2790825"/>
                <a:gd name="connsiteY57" fmla="*/ 2228850 h 2476500"/>
                <a:gd name="connsiteX58" fmla="*/ 0 w 2790825"/>
                <a:gd name="connsiteY58" fmla="*/ 2178050 h 2476500"/>
                <a:gd name="connsiteX59" fmla="*/ 3175 w 2790825"/>
                <a:gd name="connsiteY59" fmla="*/ 2085975 h 2476500"/>
                <a:gd name="connsiteX60" fmla="*/ 12700 w 2790825"/>
                <a:gd name="connsiteY60" fmla="*/ 1958975 h 2476500"/>
                <a:gd name="connsiteX61" fmla="*/ 22225 w 2790825"/>
                <a:gd name="connsiteY61" fmla="*/ 1866900 h 2476500"/>
                <a:gd name="connsiteX62" fmla="*/ 41275 w 2790825"/>
                <a:gd name="connsiteY62" fmla="*/ 1739900 h 2476500"/>
                <a:gd name="connsiteX63" fmla="*/ 60325 w 2790825"/>
                <a:gd name="connsiteY63" fmla="*/ 1654175 h 2476500"/>
                <a:gd name="connsiteX64" fmla="*/ 111125 w 2790825"/>
                <a:gd name="connsiteY64" fmla="*/ 1473200 h 2476500"/>
                <a:gd name="connsiteX65" fmla="*/ 149225 w 2790825"/>
                <a:gd name="connsiteY65" fmla="*/ 1358900 h 2476500"/>
                <a:gd name="connsiteX66" fmla="*/ 193675 w 2790825"/>
                <a:gd name="connsiteY66" fmla="*/ 1247775 h 2476500"/>
                <a:gd name="connsiteX67" fmla="*/ 244475 w 2790825"/>
                <a:gd name="connsiteY67" fmla="*/ 1139825 h 2476500"/>
                <a:gd name="connsiteX68" fmla="*/ 301625 w 2790825"/>
                <a:gd name="connsiteY68" fmla="*/ 1050925 h 2476500"/>
                <a:gd name="connsiteX69" fmla="*/ 358775 w 2790825"/>
                <a:gd name="connsiteY69" fmla="*/ 965200 h 2476500"/>
                <a:gd name="connsiteX70" fmla="*/ 438150 w 2790825"/>
                <a:gd name="connsiteY70" fmla="*/ 876300 h 2476500"/>
                <a:gd name="connsiteX71" fmla="*/ 492125 w 2790825"/>
                <a:gd name="connsiteY71" fmla="*/ 815975 h 2476500"/>
                <a:gd name="connsiteX72" fmla="*/ 546100 w 2790825"/>
                <a:gd name="connsiteY72" fmla="*/ 768350 h 2476500"/>
                <a:gd name="connsiteX73" fmla="*/ 619125 w 2790825"/>
                <a:gd name="connsiteY73" fmla="*/ 708025 h 2476500"/>
                <a:gd name="connsiteX74" fmla="*/ 698500 w 2790825"/>
                <a:gd name="connsiteY74" fmla="*/ 647700 h 2476500"/>
                <a:gd name="connsiteX75" fmla="*/ 777875 w 2790825"/>
                <a:gd name="connsiteY75" fmla="*/ 593725 h 2476500"/>
                <a:gd name="connsiteX76" fmla="*/ 946150 w 2790825"/>
                <a:gd name="connsiteY76" fmla="*/ 504825 h 2476500"/>
                <a:gd name="connsiteX77" fmla="*/ 1028700 w 2790825"/>
                <a:gd name="connsiteY77" fmla="*/ 466725 h 2476500"/>
                <a:gd name="connsiteX78" fmla="*/ 1127125 w 2790825"/>
                <a:gd name="connsiteY78" fmla="*/ 425450 h 2476500"/>
                <a:gd name="connsiteX79" fmla="*/ 1254125 w 2790825"/>
                <a:gd name="connsiteY79" fmla="*/ 374650 h 2476500"/>
                <a:gd name="connsiteX80" fmla="*/ 1381125 w 2790825"/>
                <a:gd name="connsiteY80" fmla="*/ 333375 h 2476500"/>
                <a:gd name="connsiteX81" fmla="*/ 1543050 w 2790825"/>
                <a:gd name="connsiteY81" fmla="*/ 288925 h 2476500"/>
                <a:gd name="connsiteX82" fmla="*/ 1736725 w 2790825"/>
                <a:gd name="connsiteY82" fmla="*/ 250825 h 2476500"/>
                <a:gd name="connsiteX83" fmla="*/ 2012950 w 2790825"/>
                <a:gd name="connsiteY83" fmla="*/ 20002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790825" h="2476500">
                  <a:moveTo>
                    <a:pt x="2012950" y="200025"/>
                  </a:moveTo>
                  <a:lnTo>
                    <a:pt x="2241550" y="158750"/>
                  </a:lnTo>
                  <a:lnTo>
                    <a:pt x="2473325" y="120650"/>
                  </a:lnTo>
                  <a:lnTo>
                    <a:pt x="2619375" y="95250"/>
                  </a:lnTo>
                  <a:lnTo>
                    <a:pt x="2644775" y="88900"/>
                  </a:lnTo>
                  <a:lnTo>
                    <a:pt x="2676525" y="53975"/>
                  </a:lnTo>
                  <a:lnTo>
                    <a:pt x="2714625" y="12700"/>
                  </a:lnTo>
                  <a:lnTo>
                    <a:pt x="2736850" y="0"/>
                  </a:lnTo>
                  <a:lnTo>
                    <a:pt x="2752725" y="0"/>
                  </a:lnTo>
                  <a:lnTo>
                    <a:pt x="2771775" y="0"/>
                  </a:lnTo>
                  <a:lnTo>
                    <a:pt x="2784475" y="9525"/>
                  </a:lnTo>
                  <a:lnTo>
                    <a:pt x="2790825" y="34925"/>
                  </a:lnTo>
                  <a:lnTo>
                    <a:pt x="2790825" y="63500"/>
                  </a:lnTo>
                  <a:lnTo>
                    <a:pt x="2778125" y="127000"/>
                  </a:lnTo>
                  <a:lnTo>
                    <a:pt x="2743200" y="203200"/>
                  </a:lnTo>
                  <a:lnTo>
                    <a:pt x="2711450" y="266700"/>
                  </a:lnTo>
                  <a:lnTo>
                    <a:pt x="2670175" y="330200"/>
                  </a:lnTo>
                  <a:lnTo>
                    <a:pt x="2628900" y="374650"/>
                  </a:lnTo>
                  <a:lnTo>
                    <a:pt x="2590800" y="396875"/>
                  </a:lnTo>
                  <a:lnTo>
                    <a:pt x="2571750" y="403225"/>
                  </a:lnTo>
                  <a:lnTo>
                    <a:pt x="2546350" y="406400"/>
                  </a:lnTo>
                  <a:lnTo>
                    <a:pt x="2498725" y="406400"/>
                  </a:lnTo>
                  <a:lnTo>
                    <a:pt x="2381250" y="406400"/>
                  </a:lnTo>
                  <a:lnTo>
                    <a:pt x="2228850" y="412750"/>
                  </a:lnTo>
                  <a:lnTo>
                    <a:pt x="2063750" y="419100"/>
                  </a:lnTo>
                  <a:lnTo>
                    <a:pt x="1889125" y="434975"/>
                  </a:lnTo>
                  <a:lnTo>
                    <a:pt x="1720850" y="454025"/>
                  </a:lnTo>
                  <a:lnTo>
                    <a:pt x="1584325" y="479425"/>
                  </a:lnTo>
                  <a:lnTo>
                    <a:pt x="1447800" y="517525"/>
                  </a:lnTo>
                  <a:lnTo>
                    <a:pt x="1289050" y="571500"/>
                  </a:lnTo>
                  <a:lnTo>
                    <a:pt x="1203325" y="603250"/>
                  </a:lnTo>
                  <a:lnTo>
                    <a:pt x="1104900" y="644525"/>
                  </a:lnTo>
                  <a:lnTo>
                    <a:pt x="930275" y="733425"/>
                  </a:lnTo>
                  <a:lnTo>
                    <a:pt x="828675" y="800100"/>
                  </a:lnTo>
                  <a:lnTo>
                    <a:pt x="733425" y="873125"/>
                  </a:lnTo>
                  <a:lnTo>
                    <a:pt x="663575" y="936625"/>
                  </a:lnTo>
                  <a:lnTo>
                    <a:pt x="609600" y="993775"/>
                  </a:lnTo>
                  <a:lnTo>
                    <a:pt x="561975" y="1054100"/>
                  </a:lnTo>
                  <a:lnTo>
                    <a:pt x="520700" y="1114425"/>
                  </a:lnTo>
                  <a:lnTo>
                    <a:pt x="476250" y="1190625"/>
                  </a:lnTo>
                  <a:lnTo>
                    <a:pt x="434975" y="1273175"/>
                  </a:lnTo>
                  <a:lnTo>
                    <a:pt x="393700" y="1371600"/>
                  </a:lnTo>
                  <a:lnTo>
                    <a:pt x="368300" y="1454150"/>
                  </a:lnTo>
                  <a:lnTo>
                    <a:pt x="336550" y="1584325"/>
                  </a:lnTo>
                  <a:lnTo>
                    <a:pt x="317500" y="1698625"/>
                  </a:lnTo>
                  <a:lnTo>
                    <a:pt x="314325" y="1781175"/>
                  </a:lnTo>
                  <a:lnTo>
                    <a:pt x="320675" y="1863725"/>
                  </a:lnTo>
                  <a:lnTo>
                    <a:pt x="330200" y="1949450"/>
                  </a:lnTo>
                  <a:lnTo>
                    <a:pt x="196850" y="2409825"/>
                  </a:lnTo>
                  <a:lnTo>
                    <a:pt x="174625" y="2441575"/>
                  </a:lnTo>
                  <a:lnTo>
                    <a:pt x="146050" y="2470150"/>
                  </a:lnTo>
                  <a:lnTo>
                    <a:pt x="130175" y="2476500"/>
                  </a:lnTo>
                  <a:lnTo>
                    <a:pt x="114300" y="2470150"/>
                  </a:lnTo>
                  <a:lnTo>
                    <a:pt x="92075" y="2457450"/>
                  </a:lnTo>
                  <a:lnTo>
                    <a:pt x="63500" y="2409825"/>
                  </a:lnTo>
                  <a:lnTo>
                    <a:pt x="41275" y="2362200"/>
                  </a:lnTo>
                  <a:lnTo>
                    <a:pt x="19050" y="2301875"/>
                  </a:lnTo>
                  <a:lnTo>
                    <a:pt x="3175" y="2228850"/>
                  </a:lnTo>
                  <a:lnTo>
                    <a:pt x="0" y="2178050"/>
                  </a:lnTo>
                  <a:lnTo>
                    <a:pt x="3175" y="2085975"/>
                  </a:lnTo>
                  <a:lnTo>
                    <a:pt x="12700" y="1958975"/>
                  </a:lnTo>
                  <a:lnTo>
                    <a:pt x="22225" y="1866900"/>
                  </a:lnTo>
                  <a:lnTo>
                    <a:pt x="41275" y="1739900"/>
                  </a:lnTo>
                  <a:lnTo>
                    <a:pt x="60325" y="1654175"/>
                  </a:lnTo>
                  <a:lnTo>
                    <a:pt x="111125" y="1473200"/>
                  </a:lnTo>
                  <a:lnTo>
                    <a:pt x="149225" y="1358900"/>
                  </a:lnTo>
                  <a:lnTo>
                    <a:pt x="193675" y="1247775"/>
                  </a:lnTo>
                  <a:lnTo>
                    <a:pt x="244475" y="1139825"/>
                  </a:lnTo>
                  <a:lnTo>
                    <a:pt x="301625" y="1050925"/>
                  </a:lnTo>
                  <a:lnTo>
                    <a:pt x="358775" y="965200"/>
                  </a:lnTo>
                  <a:lnTo>
                    <a:pt x="438150" y="876300"/>
                  </a:lnTo>
                  <a:lnTo>
                    <a:pt x="492125" y="815975"/>
                  </a:lnTo>
                  <a:lnTo>
                    <a:pt x="546100" y="768350"/>
                  </a:lnTo>
                  <a:lnTo>
                    <a:pt x="619125" y="708025"/>
                  </a:lnTo>
                  <a:lnTo>
                    <a:pt x="698500" y="647700"/>
                  </a:lnTo>
                  <a:lnTo>
                    <a:pt x="777875" y="593725"/>
                  </a:lnTo>
                  <a:lnTo>
                    <a:pt x="946150" y="504825"/>
                  </a:lnTo>
                  <a:lnTo>
                    <a:pt x="1028700" y="466725"/>
                  </a:lnTo>
                  <a:lnTo>
                    <a:pt x="1127125" y="425450"/>
                  </a:lnTo>
                  <a:lnTo>
                    <a:pt x="1254125" y="374650"/>
                  </a:lnTo>
                  <a:lnTo>
                    <a:pt x="1381125" y="333375"/>
                  </a:lnTo>
                  <a:lnTo>
                    <a:pt x="1543050" y="288925"/>
                  </a:lnTo>
                  <a:lnTo>
                    <a:pt x="1736725" y="250825"/>
                  </a:lnTo>
                  <a:lnTo>
                    <a:pt x="2012950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65">
              <a:extLst>
                <a:ext uri="{FF2B5EF4-FFF2-40B4-BE49-F238E27FC236}">
                  <a16:creationId xmlns:a16="http://schemas.microsoft.com/office/drawing/2014/main" id="{059CFA7B-99EB-41FA-BCAE-F6C32F236AD6}"/>
                </a:ext>
              </a:extLst>
            </p:cNvPr>
            <p:cNvSpPr/>
            <p:nvPr/>
          </p:nvSpPr>
          <p:spPr>
            <a:xfrm rot="16200000">
              <a:off x="6767512" y="4921251"/>
              <a:ext cx="893763" cy="661988"/>
            </a:xfrm>
            <a:custGeom>
              <a:avLst/>
              <a:gdLst>
                <a:gd name="connsiteX0" fmla="*/ 704850 w 892969"/>
                <a:gd name="connsiteY0" fmla="*/ 102394 h 661987"/>
                <a:gd name="connsiteX1" fmla="*/ 528638 w 892969"/>
                <a:gd name="connsiteY1" fmla="*/ 119062 h 661987"/>
                <a:gd name="connsiteX2" fmla="*/ 402432 w 892969"/>
                <a:gd name="connsiteY2" fmla="*/ 135731 h 661987"/>
                <a:gd name="connsiteX3" fmla="*/ 376238 w 892969"/>
                <a:gd name="connsiteY3" fmla="*/ 135731 h 661987"/>
                <a:gd name="connsiteX4" fmla="*/ 326232 w 892969"/>
                <a:gd name="connsiteY4" fmla="*/ 133350 h 661987"/>
                <a:gd name="connsiteX5" fmla="*/ 283369 w 892969"/>
                <a:gd name="connsiteY5" fmla="*/ 126206 h 661987"/>
                <a:gd name="connsiteX6" fmla="*/ 252413 w 892969"/>
                <a:gd name="connsiteY6" fmla="*/ 119062 h 661987"/>
                <a:gd name="connsiteX7" fmla="*/ 235744 w 892969"/>
                <a:gd name="connsiteY7" fmla="*/ 107156 h 661987"/>
                <a:gd name="connsiteX8" fmla="*/ 226219 w 892969"/>
                <a:gd name="connsiteY8" fmla="*/ 76200 h 661987"/>
                <a:gd name="connsiteX9" fmla="*/ 216694 w 892969"/>
                <a:gd name="connsiteY9" fmla="*/ 0 h 661987"/>
                <a:gd name="connsiteX10" fmla="*/ 0 w 892969"/>
                <a:gd name="connsiteY10" fmla="*/ 642937 h 661987"/>
                <a:gd name="connsiteX11" fmla="*/ 30957 w 892969"/>
                <a:gd name="connsiteY11" fmla="*/ 661987 h 661987"/>
                <a:gd name="connsiteX12" fmla="*/ 54769 w 892969"/>
                <a:gd name="connsiteY12" fmla="*/ 652462 h 661987"/>
                <a:gd name="connsiteX13" fmla="*/ 95250 w 892969"/>
                <a:gd name="connsiteY13" fmla="*/ 611981 h 661987"/>
                <a:gd name="connsiteX14" fmla="*/ 126207 w 892969"/>
                <a:gd name="connsiteY14" fmla="*/ 583406 h 661987"/>
                <a:gd name="connsiteX15" fmla="*/ 183357 w 892969"/>
                <a:gd name="connsiteY15" fmla="*/ 531019 h 661987"/>
                <a:gd name="connsiteX16" fmla="*/ 266700 w 892969"/>
                <a:gd name="connsiteY16" fmla="*/ 466725 h 661987"/>
                <a:gd name="connsiteX17" fmla="*/ 350044 w 892969"/>
                <a:gd name="connsiteY17" fmla="*/ 407194 h 661987"/>
                <a:gd name="connsiteX18" fmla="*/ 428625 w 892969"/>
                <a:gd name="connsiteY18" fmla="*/ 357187 h 661987"/>
                <a:gd name="connsiteX19" fmla="*/ 509588 w 892969"/>
                <a:gd name="connsiteY19" fmla="*/ 314325 h 661987"/>
                <a:gd name="connsiteX20" fmla="*/ 609600 w 892969"/>
                <a:gd name="connsiteY20" fmla="*/ 259556 h 661987"/>
                <a:gd name="connsiteX21" fmla="*/ 745332 w 892969"/>
                <a:gd name="connsiteY21" fmla="*/ 202406 h 661987"/>
                <a:gd name="connsiteX22" fmla="*/ 857250 w 892969"/>
                <a:gd name="connsiteY22" fmla="*/ 161925 h 661987"/>
                <a:gd name="connsiteX23" fmla="*/ 871538 w 892969"/>
                <a:gd name="connsiteY23" fmla="*/ 152400 h 661987"/>
                <a:gd name="connsiteX24" fmla="*/ 892969 w 892969"/>
                <a:gd name="connsiteY24" fmla="*/ 128587 h 661987"/>
                <a:gd name="connsiteX25" fmla="*/ 892969 w 892969"/>
                <a:gd name="connsiteY25" fmla="*/ 111919 h 661987"/>
                <a:gd name="connsiteX26" fmla="*/ 890588 w 892969"/>
                <a:gd name="connsiteY26" fmla="*/ 104775 h 661987"/>
                <a:gd name="connsiteX27" fmla="*/ 885825 w 892969"/>
                <a:gd name="connsiteY27" fmla="*/ 97631 h 661987"/>
                <a:gd name="connsiteX28" fmla="*/ 859632 w 892969"/>
                <a:gd name="connsiteY28" fmla="*/ 92869 h 661987"/>
                <a:gd name="connsiteX29" fmla="*/ 704850 w 892969"/>
                <a:gd name="connsiteY29" fmla="*/ 102394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92969" h="661987">
                  <a:moveTo>
                    <a:pt x="704850" y="102394"/>
                  </a:moveTo>
                  <a:lnTo>
                    <a:pt x="528638" y="119062"/>
                  </a:lnTo>
                  <a:lnTo>
                    <a:pt x="402432" y="135731"/>
                  </a:lnTo>
                  <a:lnTo>
                    <a:pt x="376238" y="135731"/>
                  </a:lnTo>
                  <a:lnTo>
                    <a:pt x="326232" y="133350"/>
                  </a:lnTo>
                  <a:lnTo>
                    <a:pt x="283369" y="126206"/>
                  </a:lnTo>
                  <a:lnTo>
                    <a:pt x="252413" y="119062"/>
                  </a:lnTo>
                  <a:lnTo>
                    <a:pt x="235744" y="107156"/>
                  </a:lnTo>
                  <a:lnTo>
                    <a:pt x="226219" y="76200"/>
                  </a:lnTo>
                  <a:lnTo>
                    <a:pt x="216694" y="0"/>
                  </a:lnTo>
                  <a:lnTo>
                    <a:pt x="0" y="642937"/>
                  </a:lnTo>
                  <a:lnTo>
                    <a:pt x="30957" y="661987"/>
                  </a:lnTo>
                  <a:lnTo>
                    <a:pt x="54769" y="652462"/>
                  </a:lnTo>
                  <a:lnTo>
                    <a:pt x="95250" y="611981"/>
                  </a:lnTo>
                  <a:lnTo>
                    <a:pt x="126207" y="583406"/>
                  </a:lnTo>
                  <a:lnTo>
                    <a:pt x="183357" y="531019"/>
                  </a:lnTo>
                  <a:lnTo>
                    <a:pt x="266700" y="466725"/>
                  </a:lnTo>
                  <a:lnTo>
                    <a:pt x="350044" y="407194"/>
                  </a:lnTo>
                  <a:lnTo>
                    <a:pt x="428625" y="357187"/>
                  </a:lnTo>
                  <a:lnTo>
                    <a:pt x="509588" y="314325"/>
                  </a:lnTo>
                  <a:lnTo>
                    <a:pt x="609600" y="259556"/>
                  </a:lnTo>
                  <a:lnTo>
                    <a:pt x="745332" y="202406"/>
                  </a:lnTo>
                  <a:lnTo>
                    <a:pt x="857250" y="161925"/>
                  </a:lnTo>
                  <a:lnTo>
                    <a:pt x="871538" y="152400"/>
                  </a:lnTo>
                  <a:lnTo>
                    <a:pt x="892969" y="128587"/>
                  </a:lnTo>
                  <a:lnTo>
                    <a:pt x="892969" y="111919"/>
                  </a:lnTo>
                  <a:lnTo>
                    <a:pt x="890588" y="104775"/>
                  </a:lnTo>
                  <a:lnTo>
                    <a:pt x="885825" y="97631"/>
                  </a:lnTo>
                  <a:lnTo>
                    <a:pt x="859632" y="92869"/>
                  </a:lnTo>
                  <a:lnTo>
                    <a:pt x="704850" y="102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23" name="グループ化 122">
            <a:extLst>
              <a:ext uri="{FF2B5EF4-FFF2-40B4-BE49-F238E27FC236}">
                <a16:creationId xmlns:a16="http://schemas.microsoft.com/office/drawing/2014/main" id="{3DE4DC00-AA3F-48CC-8B2A-1DCEF8ADE4CF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430338"/>
            <a:ext cx="5059362" cy="4556125"/>
            <a:chOff x="2408238" y="1430338"/>
            <a:chExt cx="5059362" cy="4556125"/>
          </a:xfrm>
        </p:grpSpPr>
        <p:sp>
          <p:nvSpPr>
            <p:cNvPr id="124" name="フリーフォーム 54">
              <a:extLst>
                <a:ext uri="{FF2B5EF4-FFF2-40B4-BE49-F238E27FC236}">
                  <a16:creationId xmlns:a16="http://schemas.microsoft.com/office/drawing/2014/main" id="{C9507A42-010D-4D7B-BA08-B419F40D0805}"/>
                </a:ext>
              </a:extLst>
            </p:cNvPr>
            <p:cNvSpPr/>
            <p:nvPr/>
          </p:nvSpPr>
          <p:spPr>
            <a:xfrm>
              <a:off x="2767013" y="1430338"/>
              <a:ext cx="1712912" cy="1003300"/>
            </a:xfrm>
            <a:custGeom>
              <a:avLst/>
              <a:gdLst>
                <a:gd name="connsiteX0" fmla="*/ 988218 w 1712118"/>
                <a:gd name="connsiteY0" fmla="*/ 421482 h 1002507"/>
                <a:gd name="connsiteX1" fmla="*/ 892968 w 1712118"/>
                <a:gd name="connsiteY1" fmla="*/ 497682 h 1002507"/>
                <a:gd name="connsiteX2" fmla="*/ 807243 w 1712118"/>
                <a:gd name="connsiteY2" fmla="*/ 557213 h 1002507"/>
                <a:gd name="connsiteX3" fmla="*/ 652462 w 1712118"/>
                <a:gd name="connsiteY3" fmla="*/ 645319 h 1002507"/>
                <a:gd name="connsiteX4" fmla="*/ 431006 w 1712118"/>
                <a:gd name="connsiteY4" fmla="*/ 759619 h 1002507"/>
                <a:gd name="connsiteX5" fmla="*/ 214312 w 1712118"/>
                <a:gd name="connsiteY5" fmla="*/ 859632 h 1002507"/>
                <a:gd name="connsiteX6" fmla="*/ 23812 w 1712118"/>
                <a:gd name="connsiteY6" fmla="*/ 942975 h 1002507"/>
                <a:gd name="connsiteX7" fmla="*/ 9525 w 1712118"/>
                <a:gd name="connsiteY7" fmla="*/ 952500 h 1002507"/>
                <a:gd name="connsiteX8" fmla="*/ 2381 w 1712118"/>
                <a:gd name="connsiteY8" fmla="*/ 969169 h 1002507"/>
                <a:gd name="connsiteX9" fmla="*/ 0 w 1712118"/>
                <a:gd name="connsiteY9" fmla="*/ 983457 h 1002507"/>
                <a:gd name="connsiteX10" fmla="*/ 4762 w 1712118"/>
                <a:gd name="connsiteY10" fmla="*/ 997744 h 1002507"/>
                <a:gd name="connsiteX11" fmla="*/ 19050 w 1712118"/>
                <a:gd name="connsiteY11" fmla="*/ 1002507 h 1002507"/>
                <a:gd name="connsiteX12" fmla="*/ 54768 w 1712118"/>
                <a:gd name="connsiteY12" fmla="*/ 995363 h 1002507"/>
                <a:gd name="connsiteX13" fmla="*/ 126206 w 1712118"/>
                <a:gd name="connsiteY13" fmla="*/ 976313 h 1002507"/>
                <a:gd name="connsiteX14" fmla="*/ 290512 w 1712118"/>
                <a:gd name="connsiteY14" fmla="*/ 931069 h 1002507"/>
                <a:gd name="connsiteX15" fmla="*/ 516731 w 1712118"/>
                <a:gd name="connsiteY15" fmla="*/ 862013 h 1002507"/>
                <a:gd name="connsiteX16" fmla="*/ 723900 w 1712118"/>
                <a:gd name="connsiteY16" fmla="*/ 795338 h 1002507"/>
                <a:gd name="connsiteX17" fmla="*/ 892968 w 1712118"/>
                <a:gd name="connsiteY17" fmla="*/ 735807 h 1002507"/>
                <a:gd name="connsiteX18" fmla="*/ 1069181 w 1712118"/>
                <a:gd name="connsiteY18" fmla="*/ 652463 h 1002507"/>
                <a:gd name="connsiteX19" fmla="*/ 1240631 w 1712118"/>
                <a:gd name="connsiteY19" fmla="*/ 559594 h 1002507"/>
                <a:gd name="connsiteX20" fmla="*/ 1376362 w 1712118"/>
                <a:gd name="connsiteY20" fmla="*/ 490538 h 1002507"/>
                <a:gd name="connsiteX21" fmla="*/ 1473993 w 1712118"/>
                <a:gd name="connsiteY21" fmla="*/ 440532 h 1002507"/>
                <a:gd name="connsiteX22" fmla="*/ 1526381 w 1712118"/>
                <a:gd name="connsiteY22" fmla="*/ 431007 h 1002507"/>
                <a:gd name="connsiteX23" fmla="*/ 1583531 w 1712118"/>
                <a:gd name="connsiteY23" fmla="*/ 421482 h 1002507"/>
                <a:gd name="connsiteX24" fmla="*/ 1621631 w 1712118"/>
                <a:gd name="connsiteY24" fmla="*/ 411957 h 1002507"/>
                <a:gd name="connsiteX25" fmla="*/ 1666875 w 1712118"/>
                <a:gd name="connsiteY25" fmla="*/ 395288 h 1002507"/>
                <a:gd name="connsiteX26" fmla="*/ 1693068 w 1712118"/>
                <a:gd name="connsiteY26" fmla="*/ 381000 h 1002507"/>
                <a:gd name="connsiteX27" fmla="*/ 1704975 w 1712118"/>
                <a:gd name="connsiteY27" fmla="*/ 369094 h 1002507"/>
                <a:gd name="connsiteX28" fmla="*/ 1712118 w 1712118"/>
                <a:gd name="connsiteY28" fmla="*/ 352425 h 1002507"/>
                <a:gd name="connsiteX29" fmla="*/ 1712118 w 1712118"/>
                <a:gd name="connsiteY29" fmla="*/ 335757 h 1002507"/>
                <a:gd name="connsiteX30" fmla="*/ 1702593 w 1712118"/>
                <a:gd name="connsiteY30" fmla="*/ 314325 h 1002507"/>
                <a:gd name="connsiteX31" fmla="*/ 1688306 w 1712118"/>
                <a:gd name="connsiteY31" fmla="*/ 288132 h 1002507"/>
                <a:gd name="connsiteX32" fmla="*/ 1657350 w 1712118"/>
                <a:gd name="connsiteY32" fmla="*/ 252413 h 1002507"/>
                <a:gd name="connsiteX33" fmla="*/ 1619250 w 1712118"/>
                <a:gd name="connsiteY33" fmla="*/ 216694 h 1002507"/>
                <a:gd name="connsiteX34" fmla="*/ 1569243 w 1712118"/>
                <a:gd name="connsiteY34" fmla="*/ 176213 h 1002507"/>
                <a:gd name="connsiteX35" fmla="*/ 1531143 w 1712118"/>
                <a:gd name="connsiteY35" fmla="*/ 147638 h 1002507"/>
                <a:gd name="connsiteX36" fmla="*/ 1488281 w 1712118"/>
                <a:gd name="connsiteY36" fmla="*/ 119063 h 1002507"/>
                <a:gd name="connsiteX37" fmla="*/ 1440656 w 1712118"/>
                <a:gd name="connsiteY37" fmla="*/ 95250 h 1002507"/>
                <a:gd name="connsiteX38" fmla="*/ 1390650 w 1712118"/>
                <a:gd name="connsiteY38" fmla="*/ 71438 h 1002507"/>
                <a:gd name="connsiteX39" fmla="*/ 1333500 w 1712118"/>
                <a:gd name="connsiteY39" fmla="*/ 50007 h 1002507"/>
                <a:gd name="connsiteX40" fmla="*/ 1271587 w 1712118"/>
                <a:gd name="connsiteY40" fmla="*/ 30957 h 1002507"/>
                <a:gd name="connsiteX41" fmla="*/ 1207293 w 1712118"/>
                <a:gd name="connsiteY41" fmla="*/ 14288 h 1002507"/>
                <a:gd name="connsiteX42" fmla="*/ 1173956 w 1712118"/>
                <a:gd name="connsiteY42" fmla="*/ 2382 h 1002507"/>
                <a:gd name="connsiteX43" fmla="*/ 1164431 w 1712118"/>
                <a:gd name="connsiteY43" fmla="*/ 0 h 1002507"/>
                <a:gd name="connsiteX44" fmla="*/ 1154906 w 1712118"/>
                <a:gd name="connsiteY44" fmla="*/ 0 h 1002507"/>
                <a:gd name="connsiteX45" fmla="*/ 1145381 w 1712118"/>
                <a:gd name="connsiteY45" fmla="*/ 0 h 1002507"/>
                <a:gd name="connsiteX46" fmla="*/ 1138237 w 1712118"/>
                <a:gd name="connsiteY46" fmla="*/ 4763 h 1002507"/>
                <a:gd name="connsiteX47" fmla="*/ 1143000 w 1712118"/>
                <a:gd name="connsiteY47" fmla="*/ 30957 h 1002507"/>
                <a:gd name="connsiteX48" fmla="*/ 1150143 w 1712118"/>
                <a:gd name="connsiteY48" fmla="*/ 50007 h 1002507"/>
                <a:gd name="connsiteX49" fmla="*/ 1164431 w 1712118"/>
                <a:gd name="connsiteY49" fmla="*/ 64294 h 1002507"/>
                <a:gd name="connsiteX50" fmla="*/ 1188243 w 1712118"/>
                <a:gd name="connsiteY50" fmla="*/ 80963 h 1002507"/>
                <a:gd name="connsiteX51" fmla="*/ 1216818 w 1712118"/>
                <a:gd name="connsiteY51" fmla="*/ 107157 h 1002507"/>
                <a:gd name="connsiteX52" fmla="*/ 1245393 w 1712118"/>
                <a:gd name="connsiteY52" fmla="*/ 142875 h 1002507"/>
                <a:gd name="connsiteX53" fmla="*/ 1254918 w 1712118"/>
                <a:gd name="connsiteY53" fmla="*/ 159544 h 1002507"/>
                <a:gd name="connsiteX54" fmla="*/ 1254918 w 1712118"/>
                <a:gd name="connsiteY54" fmla="*/ 166688 h 1002507"/>
                <a:gd name="connsiteX55" fmla="*/ 1247775 w 1712118"/>
                <a:gd name="connsiteY55" fmla="*/ 185738 h 1002507"/>
                <a:gd name="connsiteX56" fmla="*/ 1188243 w 1712118"/>
                <a:gd name="connsiteY56" fmla="*/ 250032 h 1002507"/>
                <a:gd name="connsiteX57" fmla="*/ 1126331 w 1712118"/>
                <a:gd name="connsiteY57" fmla="*/ 304800 h 1002507"/>
                <a:gd name="connsiteX58" fmla="*/ 1042987 w 1712118"/>
                <a:gd name="connsiteY58" fmla="*/ 378619 h 1002507"/>
                <a:gd name="connsiteX59" fmla="*/ 988218 w 1712118"/>
                <a:gd name="connsiteY59" fmla="*/ 421482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2118" h="1002507">
                  <a:moveTo>
                    <a:pt x="988218" y="421482"/>
                  </a:moveTo>
                  <a:lnTo>
                    <a:pt x="892968" y="497682"/>
                  </a:lnTo>
                  <a:lnTo>
                    <a:pt x="807243" y="557213"/>
                  </a:lnTo>
                  <a:lnTo>
                    <a:pt x="652462" y="645319"/>
                  </a:lnTo>
                  <a:lnTo>
                    <a:pt x="431006" y="759619"/>
                  </a:lnTo>
                  <a:lnTo>
                    <a:pt x="214312" y="859632"/>
                  </a:lnTo>
                  <a:lnTo>
                    <a:pt x="23812" y="942975"/>
                  </a:lnTo>
                  <a:lnTo>
                    <a:pt x="9525" y="952500"/>
                  </a:lnTo>
                  <a:lnTo>
                    <a:pt x="2381" y="969169"/>
                  </a:lnTo>
                  <a:lnTo>
                    <a:pt x="0" y="983457"/>
                  </a:lnTo>
                  <a:lnTo>
                    <a:pt x="4762" y="997744"/>
                  </a:lnTo>
                  <a:lnTo>
                    <a:pt x="19050" y="1002507"/>
                  </a:lnTo>
                  <a:lnTo>
                    <a:pt x="54768" y="995363"/>
                  </a:lnTo>
                  <a:lnTo>
                    <a:pt x="126206" y="976313"/>
                  </a:lnTo>
                  <a:lnTo>
                    <a:pt x="290512" y="931069"/>
                  </a:lnTo>
                  <a:lnTo>
                    <a:pt x="516731" y="862013"/>
                  </a:lnTo>
                  <a:lnTo>
                    <a:pt x="723900" y="795338"/>
                  </a:lnTo>
                  <a:lnTo>
                    <a:pt x="892968" y="735807"/>
                  </a:lnTo>
                  <a:lnTo>
                    <a:pt x="1069181" y="652463"/>
                  </a:lnTo>
                  <a:lnTo>
                    <a:pt x="1240631" y="559594"/>
                  </a:lnTo>
                  <a:lnTo>
                    <a:pt x="1376362" y="490538"/>
                  </a:lnTo>
                  <a:lnTo>
                    <a:pt x="1473993" y="440532"/>
                  </a:lnTo>
                  <a:lnTo>
                    <a:pt x="1526381" y="431007"/>
                  </a:lnTo>
                  <a:lnTo>
                    <a:pt x="1583531" y="421482"/>
                  </a:lnTo>
                  <a:lnTo>
                    <a:pt x="1621631" y="411957"/>
                  </a:lnTo>
                  <a:lnTo>
                    <a:pt x="1666875" y="395288"/>
                  </a:lnTo>
                  <a:lnTo>
                    <a:pt x="1693068" y="381000"/>
                  </a:lnTo>
                  <a:lnTo>
                    <a:pt x="1704975" y="369094"/>
                  </a:lnTo>
                  <a:lnTo>
                    <a:pt x="1712118" y="352425"/>
                  </a:lnTo>
                  <a:lnTo>
                    <a:pt x="1712118" y="335757"/>
                  </a:lnTo>
                  <a:lnTo>
                    <a:pt x="1702593" y="314325"/>
                  </a:lnTo>
                  <a:lnTo>
                    <a:pt x="1688306" y="288132"/>
                  </a:lnTo>
                  <a:lnTo>
                    <a:pt x="1657350" y="252413"/>
                  </a:lnTo>
                  <a:lnTo>
                    <a:pt x="1619250" y="216694"/>
                  </a:lnTo>
                  <a:lnTo>
                    <a:pt x="1569243" y="176213"/>
                  </a:lnTo>
                  <a:lnTo>
                    <a:pt x="1531143" y="147638"/>
                  </a:lnTo>
                  <a:lnTo>
                    <a:pt x="1488281" y="119063"/>
                  </a:lnTo>
                  <a:lnTo>
                    <a:pt x="1440656" y="95250"/>
                  </a:lnTo>
                  <a:lnTo>
                    <a:pt x="1390650" y="71438"/>
                  </a:lnTo>
                  <a:lnTo>
                    <a:pt x="1333500" y="50007"/>
                  </a:lnTo>
                  <a:lnTo>
                    <a:pt x="1271587" y="30957"/>
                  </a:lnTo>
                  <a:lnTo>
                    <a:pt x="1207293" y="14288"/>
                  </a:lnTo>
                  <a:lnTo>
                    <a:pt x="1173956" y="2382"/>
                  </a:lnTo>
                  <a:lnTo>
                    <a:pt x="1164431" y="0"/>
                  </a:lnTo>
                  <a:lnTo>
                    <a:pt x="1154906" y="0"/>
                  </a:lnTo>
                  <a:lnTo>
                    <a:pt x="1145381" y="0"/>
                  </a:lnTo>
                  <a:lnTo>
                    <a:pt x="1138237" y="4763"/>
                  </a:lnTo>
                  <a:lnTo>
                    <a:pt x="1143000" y="30957"/>
                  </a:lnTo>
                  <a:lnTo>
                    <a:pt x="1150143" y="50007"/>
                  </a:lnTo>
                  <a:lnTo>
                    <a:pt x="1164431" y="64294"/>
                  </a:lnTo>
                  <a:lnTo>
                    <a:pt x="1188243" y="80963"/>
                  </a:lnTo>
                  <a:lnTo>
                    <a:pt x="1216818" y="107157"/>
                  </a:lnTo>
                  <a:lnTo>
                    <a:pt x="1245393" y="142875"/>
                  </a:lnTo>
                  <a:lnTo>
                    <a:pt x="1254918" y="159544"/>
                  </a:lnTo>
                  <a:lnTo>
                    <a:pt x="1254918" y="166688"/>
                  </a:lnTo>
                  <a:lnTo>
                    <a:pt x="1247775" y="185738"/>
                  </a:lnTo>
                  <a:lnTo>
                    <a:pt x="1188243" y="250032"/>
                  </a:lnTo>
                  <a:lnTo>
                    <a:pt x="1126331" y="304800"/>
                  </a:lnTo>
                  <a:lnTo>
                    <a:pt x="1042987" y="378619"/>
                  </a:lnTo>
                  <a:lnTo>
                    <a:pt x="988218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55">
              <a:extLst>
                <a:ext uri="{FF2B5EF4-FFF2-40B4-BE49-F238E27FC236}">
                  <a16:creationId xmlns:a16="http://schemas.microsoft.com/office/drawing/2014/main" id="{52160E16-99D7-48D3-A477-12B88DC7FE1D}"/>
                </a:ext>
              </a:extLst>
            </p:cNvPr>
            <p:cNvSpPr/>
            <p:nvPr/>
          </p:nvSpPr>
          <p:spPr>
            <a:xfrm>
              <a:off x="2519363" y="2665413"/>
              <a:ext cx="2133600" cy="649287"/>
            </a:xfrm>
            <a:custGeom>
              <a:avLst/>
              <a:gdLst>
                <a:gd name="connsiteX0" fmla="*/ 1021556 w 2133600"/>
                <a:gd name="connsiteY0" fmla="*/ 240506 h 650081"/>
                <a:gd name="connsiteX1" fmla="*/ 723900 w 2133600"/>
                <a:gd name="connsiteY1" fmla="*/ 314325 h 650081"/>
                <a:gd name="connsiteX2" fmla="*/ 469106 w 2133600"/>
                <a:gd name="connsiteY2" fmla="*/ 378619 h 650081"/>
                <a:gd name="connsiteX3" fmla="*/ 421481 w 2133600"/>
                <a:gd name="connsiteY3" fmla="*/ 388144 h 650081"/>
                <a:gd name="connsiteX4" fmla="*/ 323850 w 2133600"/>
                <a:gd name="connsiteY4" fmla="*/ 400050 h 650081"/>
                <a:gd name="connsiteX5" fmla="*/ 245268 w 2133600"/>
                <a:gd name="connsiteY5" fmla="*/ 407194 h 650081"/>
                <a:gd name="connsiteX6" fmla="*/ 180975 w 2133600"/>
                <a:gd name="connsiteY6" fmla="*/ 409575 h 650081"/>
                <a:gd name="connsiteX7" fmla="*/ 123825 w 2133600"/>
                <a:gd name="connsiteY7" fmla="*/ 404812 h 650081"/>
                <a:gd name="connsiteX8" fmla="*/ 85725 w 2133600"/>
                <a:gd name="connsiteY8" fmla="*/ 395287 h 650081"/>
                <a:gd name="connsiteX9" fmla="*/ 52387 w 2133600"/>
                <a:gd name="connsiteY9" fmla="*/ 381000 h 650081"/>
                <a:gd name="connsiteX10" fmla="*/ 21431 w 2133600"/>
                <a:gd name="connsiteY10" fmla="*/ 371475 h 650081"/>
                <a:gd name="connsiteX11" fmla="*/ 11906 w 2133600"/>
                <a:gd name="connsiteY11" fmla="*/ 371475 h 650081"/>
                <a:gd name="connsiteX12" fmla="*/ 2381 w 2133600"/>
                <a:gd name="connsiteY12" fmla="*/ 378619 h 650081"/>
                <a:gd name="connsiteX13" fmla="*/ 0 w 2133600"/>
                <a:gd name="connsiteY13" fmla="*/ 392906 h 650081"/>
                <a:gd name="connsiteX14" fmla="*/ 11906 w 2133600"/>
                <a:gd name="connsiteY14" fmla="*/ 426244 h 650081"/>
                <a:gd name="connsiteX15" fmla="*/ 30956 w 2133600"/>
                <a:gd name="connsiteY15" fmla="*/ 457200 h 650081"/>
                <a:gd name="connsiteX16" fmla="*/ 76200 w 2133600"/>
                <a:gd name="connsiteY16" fmla="*/ 497681 h 650081"/>
                <a:gd name="connsiteX17" fmla="*/ 180975 w 2133600"/>
                <a:gd name="connsiteY17" fmla="*/ 569119 h 650081"/>
                <a:gd name="connsiteX18" fmla="*/ 273843 w 2133600"/>
                <a:gd name="connsiteY18" fmla="*/ 631031 h 650081"/>
                <a:gd name="connsiteX19" fmla="*/ 302418 w 2133600"/>
                <a:gd name="connsiteY19" fmla="*/ 650081 h 650081"/>
                <a:gd name="connsiteX20" fmla="*/ 328612 w 2133600"/>
                <a:gd name="connsiteY20" fmla="*/ 650081 h 650081"/>
                <a:gd name="connsiteX21" fmla="*/ 435768 w 2133600"/>
                <a:gd name="connsiteY21" fmla="*/ 616744 h 650081"/>
                <a:gd name="connsiteX22" fmla="*/ 554831 w 2133600"/>
                <a:gd name="connsiteY22" fmla="*/ 569119 h 650081"/>
                <a:gd name="connsiteX23" fmla="*/ 797718 w 2133600"/>
                <a:gd name="connsiteY23" fmla="*/ 485775 h 650081"/>
                <a:gd name="connsiteX24" fmla="*/ 1138237 w 2133600"/>
                <a:gd name="connsiteY24" fmla="*/ 376237 h 650081"/>
                <a:gd name="connsiteX25" fmla="*/ 1495425 w 2133600"/>
                <a:gd name="connsiteY25" fmla="*/ 290512 h 650081"/>
                <a:gd name="connsiteX26" fmla="*/ 1616868 w 2133600"/>
                <a:gd name="connsiteY26" fmla="*/ 266700 h 650081"/>
                <a:gd name="connsiteX27" fmla="*/ 1702593 w 2133600"/>
                <a:gd name="connsiteY27" fmla="*/ 252412 h 650081"/>
                <a:gd name="connsiteX28" fmla="*/ 1790700 w 2133600"/>
                <a:gd name="connsiteY28" fmla="*/ 240506 h 650081"/>
                <a:gd name="connsiteX29" fmla="*/ 1869281 w 2133600"/>
                <a:gd name="connsiteY29" fmla="*/ 233362 h 650081"/>
                <a:gd name="connsiteX30" fmla="*/ 1969293 w 2133600"/>
                <a:gd name="connsiteY30" fmla="*/ 228600 h 650081"/>
                <a:gd name="connsiteX31" fmla="*/ 2026443 w 2133600"/>
                <a:gd name="connsiteY31" fmla="*/ 226219 h 650081"/>
                <a:gd name="connsiteX32" fmla="*/ 2062162 w 2133600"/>
                <a:gd name="connsiteY32" fmla="*/ 223837 h 650081"/>
                <a:gd name="connsiteX33" fmla="*/ 2095500 w 2133600"/>
                <a:gd name="connsiteY33" fmla="*/ 219075 h 650081"/>
                <a:gd name="connsiteX34" fmla="*/ 2121693 w 2133600"/>
                <a:gd name="connsiteY34" fmla="*/ 207169 h 650081"/>
                <a:gd name="connsiteX35" fmla="*/ 2133600 w 2133600"/>
                <a:gd name="connsiteY35" fmla="*/ 188119 h 650081"/>
                <a:gd name="connsiteX36" fmla="*/ 2133600 w 2133600"/>
                <a:gd name="connsiteY36" fmla="*/ 164306 h 650081"/>
                <a:gd name="connsiteX37" fmla="*/ 2121693 w 2133600"/>
                <a:gd name="connsiteY37" fmla="*/ 138112 h 650081"/>
                <a:gd name="connsiteX38" fmla="*/ 2100262 w 2133600"/>
                <a:gd name="connsiteY38" fmla="*/ 107156 h 650081"/>
                <a:gd name="connsiteX39" fmla="*/ 2081212 w 2133600"/>
                <a:gd name="connsiteY39" fmla="*/ 80962 h 650081"/>
                <a:gd name="connsiteX40" fmla="*/ 2059781 w 2133600"/>
                <a:gd name="connsiteY40" fmla="*/ 64294 h 650081"/>
                <a:gd name="connsiteX41" fmla="*/ 2000250 w 2133600"/>
                <a:gd name="connsiteY41" fmla="*/ 33337 h 650081"/>
                <a:gd name="connsiteX42" fmla="*/ 1959768 w 2133600"/>
                <a:gd name="connsiteY42" fmla="*/ 16669 h 650081"/>
                <a:gd name="connsiteX43" fmla="*/ 1909762 w 2133600"/>
                <a:gd name="connsiteY43" fmla="*/ 2381 h 650081"/>
                <a:gd name="connsiteX44" fmla="*/ 1864518 w 2133600"/>
                <a:gd name="connsiteY44" fmla="*/ 0 h 650081"/>
                <a:gd name="connsiteX45" fmla="*/ 1821656 w 2133600"/>
                <a:gd name="connsiteY45" fmla="*/ 7144 h 650081"/>
                <a:gd name="connsiteX46" fmla="*/ 1776412 w 2133600"/>
                <a:gd name="connsiteY46" fmla="*/ 30956 h 650081"/>
                <a:gd name="connsiteX47" fmla="*/ 1669256 w 2133600"/>
                <a:gd name="connsiteY47" fmla="*/ 73819 h 650081"/>
                <a:gd name="connsiteX48" fmla="*/ 1490662 w 2133600"/>
                <a:gd name="connsiteY48" fmla="*/ 133350 h 650081"/>
                <a:gd name="connsiteX49" fmla="*/ 1233487 w 2133600"/>
                <a:gd name="connsiteY49" fmla="*/ 190500 h 650081"/>
                <a:gd name="connsiteX50" fmla="*/ 1021556 w 2133600"/>
                <a:gd name="connsiteY50" fmla="*/ 240506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3600" h="650081">
                  <a:moveTo>
                    <a:pt x="1021556" y="240506"/>
                  </a:moveTo>
                  <a:lnTo>
                    <a:pt x="723900" y="314325"/>
                  </a:lnTo>
                  <a:lnTo>
                    <a:pt x="469106" y="378619"/>
                  </a:lnTo>
                  <a:lnTo>
                    <a:pt x="421481" y="388144"/>
                  </a:lnTo>
                  <a:lnTo>
                    <a:pt x="323850" y="400050"/>
                  </a:lnTo>
                  <a:lnTo>
                    <a:pt x="245268" y="407194"/>
                  </a:lnTo>
                  <a:lnTo>
                    <a:pt x="180975" y="409575"/>
                  </a:lnTo>
                  <a:lnTo>
                    <a:pt x="123825" y="404812"/>
                  </a:lnTo>
                  <a:lnTo>
                    <a:pt x="85725" y="395287"/>
                  </a:lnTo>
                  <a:lnTo>
                    <a:pt x="52387" y="381000"/>
                  </a:lnTo>
                  <a:lnTo>
                    <a:pt x="21431" y="371475"/>
                  </a:lnTo>
                  <a:lnTo>
                    <a:pt x="11906" y="371475"/>
                  </a:lnTo>
                  <a:lnTo>
                    <a:pt x="2381" y="378619"/>
                  </a:lnTo>
                  <a:lnTo>
                    <a:pt x="0" y="392906"/>
                  </a:lnTo>
                  <a:lnTo>
                    <a:pt x="11906" y="426244"/>
                  </a:lnTo>
                  <a:lnTo>
                    <a:pt x="30956" y="457200"/>
                  </a:lnTo>
                  <a:lnTo>
                    <a:pt x="76200" y="497681"/>
                  </a:lnTo>
                  <a:lnTo>
                    <a:pt x="180975" y="569119"/>
                  </a:lnTo>
                  <a:lnTo>
                    <a:pt x="273843" y="631031"/>
                  </a:lnTo>
                  <a:lnTo>
                    <a:pt x="302418" y="650081"/>
                  </a:lnTo>
                  <a:lnTo>
                    <a:pt x="328612" y="650081"/>
                  </a:lnTo>
                  <a:lnTo>
                    <a:pt x="435768" y="616744"/>
                  </a:lnTo>
                  <a:lnTo>
                    <a:pt x="554831" y="569119"/>
                  </a:lnTo>
                  <a:lnTo>
                    <a:pt x="797718" y="485775"/>
                  </a:lnTo>
                  <a:lnTo>
                    <a:pt x="1138237" y="376237"/>
                  </a:lnTo>
                  <a:lnTo>
                    <a:pt x="1495425" y="290512"/>
                  </a:lnTo>
                  <a:lnTo>
                    <a:pt x="1616868" y="266700"/>
                  </a:lnTo>
                  <a:lnTo>
                    <a:pt x="1702593" y="252412"/>
                  </a:lnTo>
                  <a:lnTo>
                    <a:pt x="1790700" y="240506"/>
                  </a:lnTo>
                  <a:lnTo>
                    <a:pt x="1869281" y="233362"/>
                  </a:lnTo>
                  <a:lnTo>
                    <a:pt x="1969293" y="228600"/>
                  </a:lnTo>
                  <a:lnTo>
                    <a:pt x="2026443" y="226219"/>
                  </a:lnTo>
                  <a:lnTo>
                    <a:pt x="2062162" y="223837"/>
                  </a:lnTo>
                  <a:lnTo>
                    <a:pt x="2095500" y="219075"/>
                  </a:lnTo>
                  <a:lnTo>
                    <a:pt x="2121693" y="207169"/>
                  </a:lnTo>
                  <a:lnTo>
                    <a:pt x="2133600" y="188119"/>
                  </a:lnTo>
                  <a:lnTo>
                    <a:pt x="2133600" y="164306"/>
                  </a:lnTo>
                  <a:lnTo>
                    <a:pt x="2121693" y="138112"/>
                  </a:lnTo>
                  <a:lnTo>
                    <a:pt x="2100262" y="107156"/>
                  </a:lnTo>
                  <a:lnTo>
                    <a:pt x="2081212" y="80962"/>
                  </a:lnTo>
                  <a:lnTo>
                    <a:pt x="2059781" y="64294"/>
                  </a:lnTo>
                  <a:lnTo>
                    <a:pt x="2000250" y="33337"/>
                  </a:lnTo>
                  <a:lnTo>
                    <a:pt x="1959768" y="16669"/>
                  </a:lnTo>
                  <a:lnTo>
                    <a:pt x="1909762" y="2381"/>
                  </a:lnTo>
                  <a:lnTo>
                    <a:pt x="1864518" y="0"/>
                  </a:lnTo>
                  <a:lnTo>
                    <a:pt x="1821656" y="7144"/>
                  </a:lnTo>
                  <a:lnTo>
                    <a:pt x="1776412" y="30956"/>
                  </a:lnTo>
                  <a:lnTo>
                    <a:pt x="1669256" y="73819"/>
                  </a:lnTo>
                  <a:lnTo>
                    <a:pt x="1490662" y="133350"/>
                  </a:lnTo>
                  <a:lnTo>
                    <a:pt x="1233487" y="190500"/>
                  </a:lnTo>
                  <a:lnTo>
                    <a:pt x="102155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57">
              <a:extLst>
                <a:ext uri="{FF2B5EF4-FFF2-40B4-BE49-F238E27FC236}">
                  <a16:creationId xmlns:a16="http://schemas.microsoft.com/office/drawing/2014/main" id="{8F566B12-8464-4C8F-A577-074C7D0B31E4}"/>
                </a:ext>
              </a:extLst>
            </p:cNvPr>
            <p:cNvSpPr/>
            <p:nvPr/>
          </p:nvSpPr>
          <p:spPr>
            <a:xfrm>
              <a:off x="5133975" y="1809750"/>
              <a:ext cx="525463" cy="931863"/>
            </a:xfrm>
            <a:custGeom>
              <a:avLst/>
              <a:gdLst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45281 h 931069"/>
                <a:gd name="connsiteX27" fmla="*/ 652463 w 652463"/>
                <a:gd name="connsiteY27" fmla="*/ 359569 h 931069"/>
                <a:gd name="connsiteX28" fmla="*/ 642938 w 652463"/>
                <a:gd name="connsiteY28" fmla="*/ 385763 h 931069"/>
                <a:gd name="connsiteX29" fmla="*/ 616744 w 652463"/>
                <a:gd name="connsiteY29" fmla="*/ 414338 h 931069"/>
                <a:gd name="connsiteX30" fmla="*/ 583406 w 652463"/>
                <a:gd name="connsiteY30" fmla="*/ 452438 h 931069"/>
                <a:gd name="connsiteX31" fmla="*/ 559594 w 652463"/>
                <a:gd name="connsiteY31" fmla="*/ 485775 h 931069"/>
                <a:gd name="connsiteX32" fmla="*/ 535781 w 652463"/>
                <a:gd name="connsiteY32" fmla="*/ 526256 h 931069"/>
                <a:gd name="connsiteX33" fmla="*/ 519113 w 652463"/>
                <a:gd name="connsiteY33" fmla="*/ 564356 h 931069"/>
                <a:gd name="connsiteX34" fmla="*/ 509588 w 652463"/>
                <a:gd name="connsiteY34" fmla="*/ 600075 h 931069"/>
                <a:gd name="connsiteX35" fmla="*/ 504825 w 652463"/>
                <a:gd name="connsiteY35" fmla="*/ 635794 h 931069"/>
                <a:gd name="connsiteX36" fmla="*/ 509588 w 652463"/>
                <a:gd name="connsiteY36" fmla="*/ 676275 h 931069"/>
                <a:gd name="connsiteX37" fmla="*/ 516731 w 652463"/>
                <a:gd name="connsiteY37" fmla="*/ 719138 h 931069"/>
                <a:gd name="connsiteX38" fmla="*/ 523875 w 652463"/>
                <a:gd name="connsiteY38" fmla="*/ 776288 h 931069"/>
                <a:gd name="connsiteX39" fmla="*/ 526256 w 652463"/>
                <a:gd name="connsiteY39" fmla="*/ 831056 h 931069"/>
                <a:gd name="connsiteX40" fmla="*/ 521494 w 652463"/>
                <a:gd name="connsiteY40" fmla="*/ 862013 h 931069"/>
                <a:gd name="connsiteX41" fmla="*/ 507206 w 652463"/>
                <a:gd name="connsiteY41" fmla="*/ 902494 h 931069"/>
                <a:gd name="connsiteX42" fmla="*/ 492919 w 652463"/>
                <a:gd name="connsiteY42" fmla="*/ 926306 h 931069"/>
                <a:gd name="connsiteX43" fmla="*/ 483394 w 652463"/>
                <a:gd name="connsiteY43" fmla="*/ 931069 h 931069"/>
                <a:gd name="connsiteX44" fmla="*/ 471488 w 652463"/>
                <a:gd name="connsiteY44" fmla="*/ 931069 h 931069"/>
                <a:gd name="connsiteX45" fmla="*/ 457200 w 652463"/>
                <a:gd name="connsiteY45" fmla="*/ 926306 h 931069"/>
                <a:gd name="connsiteX46" fmla="*/ 426244 w 652463"/>
                <a:gd name="connsiteY46" fmla="*/ 907256 h 931069"/>
                <a:gd name="connsiteX47" fmla="*/ 359569 w 652463"/>
                <a:gd name="connsiteY47" fmla="*/ 859631 h 931069"/>
                <a:gd name="connsiteX48" fmla="*/ 311944 w 652463"/>
                <a:gd name="connsiteY48" fmla="*/ 814388 h 931069"/>
                <a:gd name="connsiteX49" fmla="*/ 269081 w 652463"/>
                <a:gd name="connsiteY49" fmla="*/ 764381 h 931069"/>
                <a:gd name="connsiteX50" fmla="*/ 228600 w 652463"/>
                <a:gd name="connsiteY50" fmla="*/ 707231 h 931069"/>
                <a:gd name="connsiteX51" fmla="*/ 211931 w 652463"/>
                <a:gd name="connsiteY51" fmla="*/ 678656 h 931069"/>
                <a:gd name="connsiteX52" fmla="*/ 176213 w 652463"/>
                <a:gd name="connsiteY52" fmla="*/ 573881 h 931069"/>
                <a:gd name="connsiteX53" fmla="*/ 100013 w 652463"/>
                <a:gd name="connsiteY53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59569 h 931069"/>
                <a:gd name="connsiteX27" fmla="*/ 642938 w 652463"/>
                <a:gd name="connsiteY27" fmla="*/ 385763 h 931069"/>
                <a:gd name="connsiteX28" fmla="*/ 616744 w 652463"/>
                <a:gd name="connsiteY28" fmla="*/ 414338 h 931069"/>
                <a:gd name="connsiteX29" fmla="*/ 583406 w 652463"/>
                <a:gd name="connsiteY29" fmla="*/ 452438 h 931069"/>
                <a:gd name="connsiteX30" fmla="*/ 559594 w 652463"/>
                <a:gd name="connsiteY30" fmla="*/ 485775 h 931069"/>
                <a:gd name="connsiteX31" fmla="*/ 535781 w 652463"/>
                <a:gd name="connsiteY31" fmla="*/ 526256 h 931069"/>
                <a:gd name="connsiteX32" fmla="*/ 519113 w 652463"/>
                <a:gd name="connsiteY32" fmla="*/ 564356 h 931069"/>
                <a:gd name="connsiteX33" fmla="*/ 509588 w 652463"/>
                <a:gd name="connsiteY33" fmla="*/ 600075 h 931069"/>
                <a:gd name="connsiteX34" fmla="*/ 504825 w 652463"/>
                <a:gd name="connsiteY34" fmla="*/ 635794 h 931069"/>
                <a:gd name="connsiteX35" fmla="*/ 509588 w 652463"/>
                <a:gd name="connsiteY35" fmla="*/ 676275 h 931069"/>
                <a:gd name="connsiteX36" fmla="*/ 516731 w 652463"/>
                <a:gd name="connsiteY36" fmla="*/ 719138 h 931069"/>
                <a:gd name="connsiteX37" fmla="*/ 523875 w 652463"/>
                <a:gd name="connsiteY37" fmla="*/ 776288 h 931069"/>
                <a:gd name="connsiteX38" fmla="*/ 526256 w 652463"/>
                <a:gd name="connsiteY38" fmla="*/ 831056 h 931069"/>
                <a:gd name="connsiteX39" fmla="*/ 521494 w 652463"/>
                <a:gd name="connsiteY39" fmla="*/ 862013 h 931069"/>
                <a:gd name="connsiteX40" fmla="*/ 507206 w 652463"/>
                <a:gd name="connsiteY40" fmla="*/ 902494 h 931069"/>
                <a:gd name="connsiteX41" fmla="*/ 492919 w 652463"/>
                <a:gd name="connsiteY41" fmla="*/ 926306 h 931069"/>
                <a:gd name="connsiteX42" fmla="*/ 483394 w 652463"/>
                <a:gd name="connsiteY42" fmla="*/ 931069 h 931069"/>
                <a:gd name="connsiteX43" fmla="*/ 471488 w 652463"/>
                <a:gd name="connsiteY43" fmla="*/ 931069 h 931069"/>
                <a:gd name="connsiteX44" fmla="*/ 457200 w 652463"/>
                <a:gd name="connsiteY44" fmla="*/ 926306 h 931069"/>
                <a:gd name="connsiteX45" fmla="*/ 426244 w 652463"/>
                <a:gd name="connsiteY45" fmla="*/ 907256 h 931069"/>
                <a:gd name="connsiteX46" fmla="*/ 359569 w 652463"/>
                <a:gd name="connsiteY46" fmla="*/ 859631 h 931069"/>
                <a:gd name="connsiteX47" fmla="*/ 311944 w 652463"/>
                <a:gd name="connsiteY47" fmla="*/ 814388 h 931069"/>
                <a:gd name="connsiteX48" fmla="*/ 269081 w 652463"/>
                <a:gd name="connsiteY48" fmla="*/ 764381 h 931069"/>
                <a:gd name="connsiteX49" fmla="*/ 228600 w 652463"/>
                <a:gd name="connsiteY49" fmla="*/ 707231 h 931069"/>
                <a:gd name="connsiteX50" fmla="*/ 211931 w 652463"/>
                <a:gd name="connsiteY50" fmla="*/ 678656 h 931069"/>
                <a:gd name="connsiteX51" fmla="*/ 176213 w 652463"/>
                <a:gd name="connsiteY51" fmla="*/ 573881 h 931069"/>
                <a:gd name="connsiteX52" fmla="*/ 100013 w 652463"/>
                <a:gd name="connsiteY52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40519 h 931069"/>
                <a:gd name="connsiteX25" fmla="*/ 652463 w 652463"/>
                <a:gd name="connsiteY25" fmla="*/ 359569 h 931069"/>
                <a:gd name="connsiteX26" fmla="*/ 642938 w 652463"/>
                <a:gd name="connsiteY26" fmla="*/ 385763 h 931069"/>
                <a:gd name="connsiteX27" fmla="*/ 616744 w 652463"/>
                <a:gd name="connsiteY27" fmla="*/ 414338 h 931069"/>
                <a:gd name="connsiteX28" fmla="*/ 583406 w 652463"/>
                <a:gd name="connsiteY28" fmla="*/ 452438 h 931069"/>
                <a:gd name="connsiteX29" fmla="*/ 559594 w 652463"/>
                <a:gd name="connsiteY29" fmla="*/ 485775 h 931069"/>
                <a:gd name="connsiteX30" fmla="*/ 535781 w 652463"/>
                <a:gd name="connsiteY30" fmla="*/ 526256 h 931069"/>
                <a:gd name="connsiteX31" fmla="*/ 519113 w 652463"/>
                <a:gd name="connsiteY31" fmla="*/ 564356 h 931069"/>
                <a:gd name="connsiteX32" fmla="*/ 509588 w 652463"/>
                <a:gd name="connsiteY32" fmla="*/ 600075 h 931069"/>
                <a:gd name="connsiteX33" fmla="*/ 504825 w 652463"/>
                <a:gd name="connsiteY33" fmla="*/ 635794 h 931069"/>
                <a:gd name="connsiteX34" fmla="*/ 509588 w 652463"/>
                <a:gd name="connsiteY34" fmla="*/ 676275 h 931069"/>
                <a:gd name="connsiteX35" fmla="*/ 516731 w 652463"/>
                <a:gd name="connsiteY35" fmla="*/ 719138 h 931069"/>
                <a:gd name="connsiteX36" fmla="*/ 523875 w 652463"/>
                <a:gd name="connsiteY36" fmla="*/ 776288 h 931069"/>
                <a:gd name="connsiteX37" fmla="*/ 526256 w 652463"/>
                <a:gd name="connsiteY37" fmla="*/ 831056 h 931069"/>
                <a:gd name="connsiteX38" fmla="*/ 521494 w 652463"/>
                <a:gd name="connsiteY38" fmla="*/ 862013 h 931069"/>
                <a:gd name="connsiteX39" fmla="*/ 507206 w 652463"/>
                <a:gd name="connsiteY39" fmla="*/ 902494 h 931069"/>
                <a:gd name="connsiteX40" fmla="*/ 492919 w 652463"/>
                <a:gd name="connsiteY40" fmla="*/ 926306 h 931069"/>
                <a:gd name="connsiteX41" fmla="*/ 483394 w 652463"/>
                <a:gd name="connsiteY41" fmla="*/ 931069 h 931069"/>
                <a:gd name="connsiteX42" fmla="*/ 471488 w 652463"/>
                <a:gd name="connsiteY42" fmla="*/ 931069 h 931069"/>
                <a:gd name="connsiteX43" fmla="*/ 457200 w 652463"/>
                <a:gd name="connsiteY43" fmla="*/ 926306 h 931069"/>
                <a:gd name="connsiteX44" fmla="*/ 426244 w 652463"/>
                <a:gd name="connsiteY44" fmla="*/ 907256 h 931069"/>
                <a:gd name="connsiteX45" fmla="*/ 359569 w 652463"/>
                <a:gd name="connsiteY45" fmla="*/ 859631 h 931069"/>
                <a:gd name="connsiteX46" fmla="*/ 311944 w 652463"/>
                <a:gd name="connsiteY46" fmla="*/ 814388 h 931069"/>
                <a:gd name="connsiteX47" fmla="*/ 269081 w 652463"/>
                <a:gd name="connsiteY47" fmla="*/ 764381 h 931069"/>
                <a:gd name="connsiteX48" fmla="*/ 228600 w 652463"/>
                <a:gd name="connsiteY48" fmla="*/ 707231 h 931069"/>
                <a:gd name="connsiteX49" fmla="*/ 211931 w 652463"/>
                <a:gd name="connsiteY49" fmla="*/ 678656 h 931069"/>
                <a:gd name="connsiteX50" fmla="*/ 176213 w 652463"/>
                <a:gd name="connsiteY50" fmla="*/ 573881 h 931069"/>
                <a:gd name="connsiteX51" fmla="*/ 100013 w 652463"/>
                <a:gd name="connsiteY51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59569 h 931069"/>
                <a:gd name="connsiteX25" fmla="*/ 642938 w 652463"/>
                <a:gd name="connsiteY25" fmla="*/ 385763 h 931069"/>
                <a:gd name="connsiteX26" fmla="*/ 616744 w 652463"/>
                <a:gd name="connsiteY26" fmla="*/ 414338 h 931069"/>
                <a:gd name="connsiteX27" fmla="*/ 583406 w 652463"/>
                <a:gd name="connsiteY27" fmla="*/ 452438 h 931069"/>
                <a:gd name="connsiteX28" fmla="*/ 559594 w 652463"/>
                <a:gd name="connsiteY28" fmla="*/ 485775 h 931069"/>
                <a:gd name="connsiteX29" fmla="*/ 535781 w 652463"/>
                <a:gd name="connsiteY29" fmla="*/ 526256 h 931069"/>
                <a:gd name="connsiteX30" fmla="*/ 519113 w 652463"/>
                <a:gd name="connsiteY30" fmla="*/ 564356 h 931069"/>
                <a:gd name="connsiteX31" fmla="*/ 509588 w 652463"/>
                <a:gd name="connsiteY31" fmla="*/ 600075 h 931069"/>
                <a:gd name="connsiteX32" fmla="*/ 504825 w 652463"/>
                <a:gd name="connsiteY32" fmla="*/ 635794 h 931069"/>
                <a:gd name="connsiteX33" fmla="*/ 509588 w 652463"/>
                <a:gd name="connsiteY33" fmla="*/ 676275 h 931069"/>
                <a:gd name="connsiteX34" fmla="*/ 516731 w 652463"/>
                <a:gd name="connsiteY34" fmla="*/ 719138 h 931069"/>
                <a:gd name="connsiteX35" fmla="*/ 523875 w 652463"/>
                <a:gd name="connsiteY35" fmla="*/ 776288 h 931069"/>
                <a:gd name="connsiteX36" fmla="*/ 526256 w 652463"/>
                <a:gd name="connsiteY36" fmla="*/ 831056 h 931069"/>
                <a:gd name="connsiteX37" fmla="*/ 521494 w 652463"/>
                <a:gd name="connsiteY37" fmla="*/ 862013 h 931069"/>
                <a:gd name="connsiteX38" fmla="*/ 507206 w 652463"/>
                <a:gd name="connsiteY38" fmla="*/ 902494 h 931069"/>
                <a:gd name="connsiteX39" fmla="*/ 492919 w 652463"/>
                <a:gd name="connsiteY39" fmla="*/ 926306 h 931069"/>
                <a:gd name="connsiteX40" fmla="*/ 483394 w 652463"/>
                <a:gd name="connsiteY40" fmla="*/ 931069 h 931069"/>
                <a:gd name="connsiteX41" fmla="*/ 471488 w 652463"/>
                <a:gd name="connsiteY41" fmla="*/ 931069 h 931069"/>
                <a:gd name="connsiteX42" fmla="*/ 457200 w 652463"/>
                <a:gd name="connsiteY42" fmla="*/ 926306 h 931069"/>
                <a:gd name="connsiteX43" fmla="*/ 426244 w 652463"/>
                <a:gd name="connsiteY43" fmla="*/ 907256 h 931069"/>
                <a:gd name="connsiteX44" fmla="*/ 359569 w 652463"/>
                <a:gd name="connsiteY44" fmla="*/ 859631 h 931069"/>
                <a:gd name="connsiteX45" fmla="*/ 311944 w 652463"/>
                <a:gd name="connsiteY45" fmla="*/ 814388 h 931069"/>
                <a:gd name="connsiteX46" fmla="*/ 269081 w 652463"/>
                <a:gd name="connsiteY46" fmla="*/ 764381 h 931069"/>
                <a:gd name="connsiteX47" fmla="*/ 228600 w 652463"/>
                <a:gd name="connsiteY47" fmla="*/ 707231 h 931069"/>
                <a:gd name="connsiteX48" fmla="*/ 211931 w 652463"/>
                <a:gd name="connsiteY48" fmla="*/ 678656 h 931069"/>
                <a:gd name="connsiteX49" fmla="*/ 176213 w 652463"/>
                <a:gd name="connsiteY49" fmla="*/ 573881 h 931069"/>
                <a:gd name="connsiteX50" fmla="*/ 100013 w 652463"/>
                <a:gd name="connsiteY50" fmla="*/ 342900 h 931069"/>
                <a:gd name="connsiteX0" fmla="*/ 100013 w 642938"/>
                <a:gd name="connsiteY0" fmla="*/ 342900 h 931069"/>
                <a:gd name="connsiteX1" fmla="*/ 50006 w 642938"/>
                <a:gd name="connsiteY1" fmla="*/ 192881 h 931069"/>
                <a:gd name="connsiteX2" fmla="*/ 16669 w 642938"/>
                <a:gd name="connsiteY2" fmla="*/ 92869 h 931069"/>
                <a:gd name="connsiteX3" fmla="*/ 0 w 642938"/>
                <a:gd name="connsiteY3" fmla="*/ 28575 h 931069"/>
                <a:gd name="connsiteX4" fmla="*/ 0 w 642938"/>
                <a:gd name="connsiteY4" fmla="*/ 14288 h 931069"/>
                <a:gd name="connsiteX5" fmla="*/ 4763 w 642938"/>
                <a:gd name="connsiteY5" fmla="*/ 2381 h 931069"/>
                <a:gd name="connsiteX6" fmla="*/ 9525 w 642938"/>
                <a:gd name="connsiteY6" fmla="*/ 0 h 931069"/>
                <a:gd name="connsiteX7" fmla="*/ 23813 w 642938"/>
                <a:gd name="connsiteY7" fmla="*/ 0 h 931069"/>
                <a:gd name="connsiteX8" fmla="*/ 40481 w 642938"/>
                <a:gd name="connsiteY8" fmla="*/ 4763 h 931069"/>
                <a:gd name="connsiteX9" fmla="*/ 69056 w 642938"/>
                <a:gd name="connsiteY9" fmla="*/ 23813 h 931069"/>
                <a:gd name="connsiteX10" fmla="*/ 78581 w 642938"/>
                <a:gd name="connsiteY10" fmla="*/ 33338 h 931069"/>
                <a:gd name="connsiteX11" fmla="*/ 114300 w 642938"/>
                <a:gd name="connsiteY11" fmla="*/ 80963 h 931069"/>
                <a:gd name="connsiteX12" fmla="*/ 202406 w 642938"/>
                <a:gd name="connsiteY12" fmla="*/ 190500 h 931069"/>
                <a:gd name="connsiteX13" fmla="*/ 278606 w 642938"/>
                <a:gd name="connsiteY13" fmla="*/ 285750 h 931069"/>
                <a:gd name="connsiteX14" fmla="*/ 347663 w 642938"/>
                <a:gd name="connsiteY14" fmla="*/ 369094 h 931069"/>
                <a:gd name="connsiteX15" fmla="*/ 390525 w 642938"/>
                <a:gd name="connsiteY15" fmla="*/ 411956 h 931069"/>
                <a:gd name="connsiteX16" fmla="*/ 407194 w 642938"/>
                <a:gd name="connsiteY16" fmla="*/ 426244 h 931069"/>
                <a:gd name="connsiteX17" fmla="*/ 423863 w 642938"/>
                <a:gd name="connsiteY17" fmla="*/ 433388 h 931069"/>
                <a:gd name="connsiteX18" fmla="*/ 433388 w 642938"/>
                <a:gd name="connsiteY18" fmla="*/ 435769 h 931069"/>
                <a:gd name="connsiteX19" fmla="*/ 452438 w 642938"/>
                <a:gd name="connsiteY19" fmla="*/ 426244 h 931069"/>
                <a:gd name="connsiteX20" fmla="*/ 519113 w 642938"/>
                <a:gd name="connsiteY20" fmla="*/ 390525 h 931069"/>
                <a:gd name="connsiteX21" fmla="*/ 573881 w 642938"/>
                <a:gd name="connsiteY21" fmla="*/ 359569 h 931069"/>
                <a:gd name="connsiteX22" fmla="*/ 611981 w 642938"/>
                <a:gd name="connsiteY22" fmla="*/ 340519 h 931069"/>
                <a:gd name="connsiteX23" fmla="*/ 626269 w 642938"/>
                <a:gd name="connsiteY23" fmla="*/ 338138 h 931069"/>
                <a:gd name="connsiteX24" fmla="*/ 642938 w 642938"/>
                <a:gd name="connsiteY24" fmla="*/ 385763 h 931069"/>
                <a:gd name="connsiteX25" fmla="*/ 616744 w 642938"/>
                <a:gd name="connsiteY25" fmla="*/ 414338 h 931069"/>
                <a:gd name="connsiteX26" fmla="*/ 583406 w 642938"/>
                <a:gd name="connsiteY26" fmla="*/ 452438 h 931069"/>
                <a:gd name="connsiteX27" fmla="*/ 559594 w 642938"/>
                <a:gd name="connsiteY27" fmla="*/ 485775 h 931069"/>
                <a:gd name="connsiteX28" fmla="*/ 535781 w 642938"/>
                <a:gd name="connsiteY28" fmla="*/ 526256 h 931069"/>
                <a:gd name="connsiteX29" fmla="*/ 519113 w 642938"/>
                <a:gd name="connsiteY29" fmla="*/ 564356 h 931069"/>
                <a:gd name="connsiteX30" fmla="*/ 509588 w 642938"/>
                <a:gd name="connsiteY30" fmla="*/ 600075 h 931069"/>
                <a:gd name="connsiteX31" fmla="*/ 504825 w 642938"/>
                <a:gd name="connsiteY31" fmla="*/ 635794 h 931069"/>
                <a:gd name="connsiteX32" fmla="*/ 509588 w 642938"/>
                <a:gd name="connsiteY32" fmla="*/ 676275 h 931069"/>
                <a:gd name="connsiteX33" fmla="*/ 516731 w 642938"/>
                <a:gd name="connsiteY33" fmla="*/ 719138 h 931069"/>
                <a:gd name="connsiteX34" fmla="*/ 523875 w 642938"/>
                <a:gd name="connsiteY34" fmla="*/ 776288 h 931069"/>
                <a:gd name="connsiteX35" fmla="*/ 526256 w 642938"/>
                <a:gd name="connsiteY35" fmla="*/ 831056 h 931069"/>
                <a:gd name="connsiteX36" fmla="*/ 521494 w 642938"/>
                <a:gd name="connsiteY36" fmla="*/ 862013 h 931069"/>
                <a:gd name="connsiteX37" fmla="*/ 507206 w 642938"/>
                <a:gd name="connsiteY37" fmla="*/ 902494 h 931069"/>
                <a:gd name="connsiteX38" fmla="*/ 492919 w 642938"/>
                <a:gd name="connsiteY38" fmla="*/ 926306 h 931069"/>
                <a:gd name="connsiteX39" fmla="*/ 483394 w 642938"/>
                <a:gd name="connsiteY39" fmla="*/ 931069 h 931069"/>
                <a:gd name="connsiteX40" fmla="*/ 471488 w 642938"/>
                <a:gd name="connsiteY40" fmla="*/ 931069 h 931069"/>
                <a:gd name="connsiteX41" fmla="*/ 457200 w 642938"/>
                <a:gd name="connsiteY41" fmla="*/ 926306 h 931069"/>
                <a:gd name="connsiteX42" fmla="*/ 426244 w 642938"/>
                <a:gd name="connsiteY42" fmla="*/ 907256 h 931069"/>
                <a:gd name="connsiteX43" fmla="*/ 359569 w 642938"/>
                <a:gd name="connsiteY43" fmla="*/ 859631 h 931069"/>
                <a:gd name="connsiteX44" fmla="*/ 311944 w 642938"/>
                <a:gd name="connsiteY44" fmla="*/ 814388 h 931069"/>
                <a:gd name="connsiteX45" fmla="*/ 269081 w 642938"/>
                <a:gd name="connsiteY45" fmla="*/ 764381 h 931069"/>
                <a:gd name="connsiteX46" fmla="*/ 228600 w 642938"/>
                <a:gd name="connsiteY46" fmla="*/ 707231 h 931069"/>
                <a:gd name="connsiteX47" fmla="*/ 211931 w 642938"/>
                <a:gd name="connsiteY47" fmla="*/ 678656 h 931069"/>
                <a:gd name="connsiteX48" fmla="*/ 176213 w 642938"/>
                <a:gd name="connsiteY48" fmla="*/ 573881 h 931069"/>
                <a:gd name="connsiteX49" fmla="*/ 100013 w 642938"/>
                <a:gd name="connsiteY49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616744 w 626269"/>
                <a:gd name="connsiteY24" fmla="*/ 414338 h 931069"/>
                <a:gd name="connsiteX25" fmla="*/ 583406 w 626269"/>
                <a:gd name="connsiteY25" fmla="*/ 452438 h 931069"/>
                <a:gd name="connsiteX26" fmla="*/ 559594 w 626269"/>
                <a:gd name="connsiteY26" fmla="*/ 485775 h 931069"/>
                <a:gd name="connsiteX27" fmla="*/ 535781 w 626269"/>
                <a:gd name="connsiteY27" fmla="*/ 526256 h 931069"/>
                <a:gd name="connsiteX28" fmla="*/ 519113 w 626269"/>
                <a:gd name="connsiteY28" fmla="*/ 564356 h 931069"/>
                <a:gd name="connsiteX29" fmla="*/ 509588 w 626269"/>
                <a:gd name="connsiteY29" fmla="*/ 600075 h 931069"/>
                <a:gd name="connsiteX30" fmla="*/ 504825 w 626269"/>
                <a:gd name="connsiteY30" fmla="*/ 635794 h 931069"/>
                <a:gd name="connsiteX31" fmla="*/ 509588 w 626269"/>
                <a:gd name="connsiteY31" fmla="*/ 676275 h 931069"/>
                <a:gd name="connsiteX32" fmla="*/ 516731 w 626269"/>
                <a:gd name="connsiteY32" fmla="*/ 719138 h 931069"/>
                <a:gd name="connsiteX33" fmla="*/ 523875 w 626269"/>
                <a:gd name="connsiteY33" fmla="*/ 776288 h 931069"/>
                <a:gd name="connsiteX34" fmla="*/ 526256 w 626269"/>
                <a:gd name="connsiteY34" fmla="*/ 831056 h 931069"/>
                <a:gd name="connsiteX35" fmla="*/ 521494 w 626269"/>
                <a:gd name="connsiteY35" fmla="*/ 862013 h 931069"/>
                <a:gd name="connsiteX36" fmla="*/ 507206 w 626269"/>
                <a:gd name="connsiteY36" fmla="*/ 902494 h 931069"/>
                <a:gd name="connsiteX37" fmla="*/ 492919 w 626269"/>
                <a:gd name="connsiteY37" fmla="*/ 926306 h 931069"/>
                <a:gd name="connsiteX38" fmla="*/ 483394 w 626269"/>
                <a:gd name="connsiteY38" fmla="*/ 931069 h 931069"/>
                <a:gd name="connsiteX39" fmla="*/ 471488 w 626269"/>
                <a:gd name="connsiteY39" fmla="*/ 931069 h 931069"/>
                <a:gd name="connsiteX40" fmla="*/ 457200 w 626269"/>
                <a:gd name="connsiteY40" fmla="*/ 926306 h 931069"/>
                <a:gd name="connsiteX41" fmla="*/ 426244 w 626269"/>
                <a:gd name="connsiteY41" fmla="*/ 907256 h 931069"/>
                <a:gd name="connsiteX42" fmla="*/ 359569 w 626269"/>
                <a:gd name="connsiteY42" fmla="*/ 859631 h 931069"/>
                <a:gd name="connsiteX43" fmla="*/ 311944 w 626269"/>
                <a:gd name="connsiteY43" fmla="*/ 814388 h 931069"/>
                <a:gd name="connsiteX44" fmla="*/ 269081 w 626269"/>
                <a:gd name="connsiteY44" fmla="*/ 764381 h 931069"/>
                <a:gd name="connsiteX45" fmla="*/ 228600 w 626269"/>
                <a:gd name="connsiteY45" fmla="*/ 707231 h 931069"/>
                <a:gd name="connsiteX46" fmla="*/ 211931 w 626269"/>
                <a:gd name="connsiteY46" fmla="*/ 678656 h 931069"/>
                <a:gd name="connsiteX47" fmla="*/ 176213 w 626269"/>
                <a:gd name="connsiteY47" fmla="*/ 573881 h 931069"/>
                <a:gd name="connsiteX48" fmla="*/ 100013 w 626269"/>
                <a:gd name="connsiteY48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83406 w 626269"/>
                <a:gd name="connsiteY24" fmla="*/ 452438 h 931069"/>
                <a:gd name="connsiteX25" fmla="*/ 559594 w 626269"/>
                <a:gd name="connsiteY25" fmla="*/ 485775 h 931069"/>
                <a:gd name="connsiteX26" fmla="*/ 535781 w 626269"/>
                <a:gd name="connsiteY26" fmla="*/ 526256 h 931069"/>
                <a:gd name="connsiteX27" fmla="*/ 519113 w 626269"/>
                <a:gd name="connsiteY27" fmla="*/ 564356 h 931069"/>
                <a:gd name="connsiteX28" fmla="*/ 509588 w 626269"/>
                <a:gd name="connsiteY28" fmla="*/ 600075 h 931069"/>
                <a:gd name="connsiteX29" fmla="*/ 504825 w 626269"/>
                <a:gd name="connsiteY29" fmla="*/ 635794 h 931069"/>
                <a:gd name="connsiteX30" fmla="*/ 509588 w 626269"/>
                <a:gd name="connsiteY30" fmla="*/ 676275 h 931069"/>
                <a:gd name="connsiteX31" fmla="*/ 516731 w 626269"/>
                <a:gd name="connsiteY31" fmla="*/ 719138 h 931069"/>
                <a:gd name="connsiteX32" fmla="*/ 523875 w 626269"/>
                <a:gd name="connsiteY32" fmla="*/ 776288 h 931069"/>
                <a:gd name="connsiteX33" fmla="*/ 526256 w 626269"/>
                <a:gd name="connsiteY33" fmla="*/ 831056 h 931069"/>
                <a:gd name="connsiteX34" fmla="*/ 521494 w 626269"/>
                <a:gd name="connsiteY34" fmla="*/ 862013 h 931069"/>
                <a:gd name="connsiteX35" fmla="*/ 507206 w 626269"/>
                <a:gd name="connsiteY35" fmla="*/ 902494 h 931069"/>
                <a:gd name="connsiteX36" fmla="*/ 492919 w 626269"/>
                <a:gd name="connsiteY36" fmla="*/ 926306 h 931069"/>
                <a:gd name="connsiteX37" fmla="*/ 483394 w 626269"/>
                <a:gd name="connsiteY37" fmla="*/ 931069 h 931069"/>
                <a:gd name="connsiteX38" fmla="*/ 471488 w 626269"/>
                <a:gd name="connsiteY38" fmla="*/ 931069 h 931069"/>
                <a:gd name="connsiteX39" fmla="*/ 457200 w 626269"/>
                <a:gd name="connsiteY39" fmla="*/ 926306 h 931069"/>
                <a:gd name="connsiteX40" fmla="*/ 426244 w 626269"/>
                <a:gd name="connsiteY40" fmla="*/ 907256 h 931069"/>
                <a:gd name="connsiteX41" fmla="*/ 359569 w 626269"/>
                <a:gd name="connsiteY41" fmla="*/ 859631 h 931069"/>
                <a:gd name="connsiteX42" fmla="*/ 311944 w 626269"/>
                <a:gd name="connsiteY42" fmla="*/ 814388 h 931069"/>
                <a:gd name="connsiteX43" fmla="*/ 269081 w 626269"/>
                <a:gd name="connsiteY43" fmla="*/ 764381 h 931069"/>
                <a:gd name="connsiteX44" fmla="*/ 228600 w 626269"/>
                <a:gd name="connsiteY44" fmla="*/ 707231 h 931069"/>
                <a:gd name="connsiteX45" fmla="*/ 211931 w 626269"/>
                <a:gd name="connsiteY45" fmla="*/ 678656 h 931069"/>
                <a:gd name="connsiteX46" fmla="*/ 176213 w 626269"/>
                <a:gd name="connsiteY46" fmla="*/ 573881 h 931069"/>
                <a:gd name="connsiteX47" fmla="*/ 100013 w 626269"/>
                <a:gd name="connsiteY47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59594 w 626269"/>
                <a:gd name="connsiteY24" fmla="*/ 485775 h 931069"/>
                <a:gd name="connsiteX25" fmla="*/ 535781 w 626269"/>
                <a:gd name="connsiteY25" fmla="*/ 526256 h 931069"/>
                <a:gd name="connsiteX26" fmla="*/ 519113 w 626269"/>
                <a:gd name="connsiteY26" fmla="*/ 564356 h 931069"/>
                <a:gd name="connsiteX27" fmla="*/ 509588 w 626269"/>
                <a:gd name="connsiteY27" fmla="*/ 600075 h 931069"/>
                <a:gd name="connsiteX28" fmla="*/ 504825 w 626269"/>
                <a:gd name="connsiteY28" fmla="*/ 635794 h 931069"/>
                <a:gd name="connsiteX29" fmla="*/ 509588 w 626269"/>
                <a:gd name="connsiteY29" fmla="*/ 676275 h 931069"/>
                <a:gd name="connsiteX30" fmla="*/ 516731 w 626269"/>
                <a:gd name="connsiteY30" fmla="*/ 719138 h 931069"/>
                <a:gd name="connsiteX31" fmla="*/ 523875 w 626269"/>
                <a:gd name="connsiteY31" fmla="*/ 776288 h 931069"/>
                <a:gd name="connsiteX32" fmla="*/ 526256 w 626269"/>
                <a:gd name="connsiteY32" fmla="*/ 831056 h 931069"/>
                <a:gd name="connsiteX33" fmla="*/ 521494 w 626269"/>
                <a:gd name="connsiteY33" fmla="*/ 862013 h 931069"/>
                <a:gd name="connsiteX34" fmla="*/ 507206 w 626269"/>
                <a:gd name="connsiteY34" fmla="*/ 902494 h 931069"/>
                <a:gd name="connsiteX35" fmla="*/ 492919 w 626269"/>
                <a:gd name="connsiteY35" fmla="*/ 926306 h 931069"/>
                <a:gd name="connsiteX36" fmla="*/ 483394 w 626269"/>
                <a:gd name="connsiteY36" fmla="*/ 931069 h 931069"/>
                <a:gd name="connsiteX37" fmla="*/ 471488 w 626269"/>
                <a:gd name="connsiteY37" fmla="*/ 931069 h 931069"/>
                <a:gd name="connsiteX38" fmla="*/ 457200 w 626269"/>
                <a:gd name="connsiteY38" fmla="*/ 926306 h 931069"/>
                <a:gd name="connsiteX39" fmla="*/ 426244 w 626269"/>
                <a:gd name="connsiteY39" fmla="*/ 907256 h 931069"/>
                <a:gd name="connsiteX40" fmla="*/ 359569 w 626269"/>
                <a:gd name="connsiteY40" fmla="*/ 859631 h 931069"/>
                <a:gd name="connsiteX41" fmla="*/ 311944 w 626269"/>
                <a:gd name="connsiteY41" fmla="*/ 814388 h 931069"/>
                <a:gd name="connsiteX42" fmla="*/ 269081 w 626269"/>
                <a:gd name="connsiteY42" fmla="*/ 764381 h 931069"/>
                <a:gd name="connsiteX43" fmla="*/ 228600 w 626269"/>
                <a:gd name="connsiteY43" fmla="*/ 707231 h 931069"/>
                <a:gd name="connsiteX44" fmla="*/ 211931 w 626269"/>
                <a:gd name="connsiteY44" fmla="*/ 678656 h 931069"/>
                <a:gd name="connsiteX45" fmla="*/ 176213 w 626269"/>
                <a:gd name="connsiteY45" fmla="*/ 573881 h 931069"/>
                <a:gd name="connsiteX46" fmla="*/ 100013 w 626269"/>
                <a:gd name="connsiteY46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35781 w 626269"/>
                <a:gd name="connsiteY24" fmla="*/ 526256 h 931069"/>
                <a:gd name="connsiteX25" fmla="*/ 519113 w 626269"/>
                <a:gd name="connsiteY25" fmla="*/ 564356 h 931069"/>
                <a:gd name="connsiteX26" fmla="*/ 509588 w 626269"/>
                <a:gd name="connsiteY26" fmla="*/ 600075 h 931069"/>
                <a:gd name="connsiteX27" fmla="*/ 504825 w 626269"/>
                <a:gd name="connsiteY27" fmla="*/ 635794 h 931069"/>
                <a:gd name="connsiteX28" fmla="*/ 509588 w 626269"/>
                <a:gd name="connsiteY28" fmla="*/ 676275 h 931069"/>
                <a:gd name="connsiteX29" fmla="*/ 516731 w 626269"/>
                <a:gd name="connsiteY29" fmla="*/ 719138 h 931069"/>
                <a:gd name="connsiteX30" fmla="*/ 523875 w 626269"/>
                <a:gd name="connsiteY30" fmla="*/ 776288 h 931069"/>
                <a:gd name="connsiteX31" fmla="*/ 526256 w 626269"/>
                <a:gd name="connsiteY31" fmla="*/ 831056 h 931069"/>
                <a:gd name="connsiteX32" fmla="*/ 521494 w 626269"/>
                <a:gd name="connsiteY32" fmla="*/ 862013 h 931069"/>
                <a:gd name="connsiteX33" fmla="*/ 507206 w 626269"/>
                <a:gd name="connsiteY33" fmla="*/ 902494 h 931069"/>
                <a:gd name="connsiteX34" fmla="*/ 492919 w 626269"/>
                <a:gd name="connsiteY34" fmla="*/ 926306 h 931069"/>
                <a:gd name="connsiteX35" fmla="*/ 483394 w 626269"/>
                <a:gd name="connsiteY35" fmla="*/ 931069 h 931069"/>
                <a:gd name="connsiteX36" fmla="*/ 471488 w 626269"/>
                <a:gd name="connsiteY36" fmla="*/ 931069 h 931069"/>
                <a:gd name="connsiteX37" fmla="*/ 457200 w 626269"/>
                <a:gd name="connsiteY37" fmla="*/ 926306 h 931069"/>
                <a:gd name="connsiteX38" fmla="*/ 426244 w 626269"/>
                <a:gd name="connsiteY38" fmla="*/ 907256 h 931069"/>
                <a:gd name="connsiteX39" fmla="*/ 359569 w 626269"/>
                <a:gd name="connsiteY39" fmla="*/ 859631 h 931069"/>
                <a:gd name="connsiteX40" fmla="*/ 311944 w 626269"/>
                <a:gd name="connsiteY40" fmla="*/ 814388 h 931069"/>
                <a:gd name="connsiteX41" fmla="*/ 269081 w 626269"/>
                <a:gd name="connsiteY41" fmla="*/ 764381 h 931069"/>
                <a:gd name="connsiteX42" fmla="*/ 228600 w 626269"/>
                <a:gd name="connsiteY42" fmla="*/ 707231 h 931069"/>
                <a:gd name="connsiteX43" fmla="*/ 211931 w 626269"/>
                <a:gd name="connsiteY43" fmla="*/ 678656 h 931069"/>
                <a:gd name="connsiteX44" fmla="*/ 176213 w 626269"/>
                <a:gd name="connsiteY44" fmla="*/ 573881 h 931069"/>
                <a:gd name="connsiteX45" fmla="*/ 100013 w 626269"/>
                <a:gd name="connsiteY45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19113 w 626269"/>
                <a:gd name="connsiteY24" fmla="*/ 564356 h 931069"/>
                <a:gd name="connsiteX25" fmla="*/ 509588 w 626269"/>
                <a:gd name="connsiteY25" fmla="*/ 600075 h 931069"/>
                <a:gd name="connsiteX26" fmla="*/ 504825 w 626269"/>
                <a:gd name="connsiteY26" fmla="*/ 635794 h 931069"/>
                <a:gd name="connsiteX27" fmla="*/ 509588 w 626269"/>
                <a:gd name="connsiteY27" fmla="*/ 676275 h 931069"/>
                <a:gd name="connsiteX28" fmla="*/ 516731 w 626269"/>
                <a:gd name="connsiteY28" fmla="*/ 719138 h 931069"/>
                <a:gd name="connsiteX29" fmla="*/ 523875 w 626269"/>
                <a:gd name="connsiteY29" fmla="*/ 776288 h 931069"/>
                <a:gd name="connsiteX30" fmla="*/ 526256 w 626269"/>
                <a:gd name="connsiteY30" fmla="*/ 831056 h 931069"/>
                <a:gd name="connsiteX31" fmla="*/ 521494 w 626269"/>
                <a:gd name="connsiteY31" fmla="*/ 862013 h 931069"/>
                <a:gd name="connsiteX32" fmla="*/ 507206 w 626269"/>
                <a:gd name="connsiteY32" fmla="*/ 902494 h 931069"/>
                <a:gd name="connsiteX33" fmla="*/ 492919 w 626269"/>
                <a:gd name="connsiteY33" fmla="*/ 926306 h 931069"/>
                <a:gd name="connsiteX34" fmla="*/ 483394 w 626269"/>
                <a:gd name="connsiteY34" fmla="*/ 931069 h 931069"/>
                <a:gd name="connsiteX35" fmla="*/ 471488 w 626269"/>
                <a:gd name="connsiteY35" fmla="*/ 931069 h 931069"/>
                <a:gd name="connsiteX36" fmla="*/ 457200 w 626269"/>
                <a:gd name="connsiteY36" fmla="*/ 926306 h 931069"/>
                <a:gd name="connsiteX37" fmla="*/ 426244 w 626269"/>
                <a:gd name="connsiteY37" fmla="*/ 907256 h 931069"/>
                <a:gd name="connsiteX38" fmla="*/ 359569 w 626269"/>
                <a:gd name="connsiteY38" fmla="*/ 859631 h 931069"/>
                <a:gd name="connsiteX39" fmla="*/ 311944 w 626269"/>
                <a:gd name="connsiteY39" fmla="*/ 814388 h 931069"/>
                <a:gd name="connsiteX40" fmla="*/ 269081 w 626269"/>
                <a:gd name="connsiteY40" fmla="*/ 764381 h 931069"/>
                <a:gd name="connsiteX41" fmla="*/ 228600 w 626269"/>
                <a:gd name="connsiteY41" fmla="*/ 707231 h 931069"/>
                <a:gd name="connsiteX42" fmla="*/ 211931 w 626269"/>
                <a:gd name="connsiteY42" fmla="*/ 678656 h 931069"/>
                <a:gd name="connsiteX43" fmla="*/ 176213 w 626269"/>
                <a:gd name="connsiteY43" fmla="*/ 573881 h 931069"/>
                <a:gd name="connsiteX44" fmla="*/ 100013 w 626269"/>
                <a:gd name="connsiteY44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09588 w 626269"/>
                <a:gd name="connsiteY24" fmla="*/ 600075 h 931069"/>
                <a:gd name="connsiteX25" fmla="*/ 504825 w 626269"/>
                <a:gd name="connsiteY25" fmla="*/ 635794 h 931069"/>
                <a:gd name="connsiteX26" fmla="*/ 509588 w 626269"/>
                <a:gd name="connsiteY26" fmla="*/ 676275 h 931069"/>
                <a:gd name="connsiteX27" fmla="*/ 516731 w 626269"/>
                <a:gd name="connsiteY27" fmla="*/ 719138 h 931069"/>
                <a:gd name="connsiteX28" fmla="*/ 523875 w 626269"/>
                <a:gd name="connsiteY28" fmla="*/ 776288 h 931069"/>
                <a:gd name="connsiteX29" fmla="*/ 526256 w 626269"/>
                <a:gd name="connsiteY29" fmla="*/ 831056 h 931069"/>
                <a:gd name="connsiteX30" fmla="*/ 521494 w 626269"/>
                <a:gd name="connsiteY30" fmla="*/ 862013 h 931069"/>
                <a:gd name="connsiteX31" fmla="*/ 507206 w 626269"/>
                <a:gd name="connsiteY31" fmla="*/ 902494 h 931069"/>
                <a:gd name="connsiteX32" fmla="*/ 492919 w 626269"/>
                <a:gd name="connsiteY32" fmla="*/ 926306 h 931069"/>
                <a:gd name="connsiteX33" fmla="*/ 483394 w 626269"/>
                <a:gd name="connsiteY33" fmla="*/ 931069 h 931069"/>
                <a:gd name="connsiteX34" fmla="*/ 471488 w 626269"/>
                <a:gd name="connsiteY34" fmla="*/ 931069 h 931069"/>
                <a:gd name="connsiteX35" fmla="*/ 457200 w 626269"/>
                <a:gd name="connsiteY35" fmla="*/ 926306 h 931069"/>
                <a:gd name="connsiteX36" fmla="*/ 426244 w 626269"/>
                <a:gd name="connsiteY36" fmla="*/ 907256 h 931069"/>
                <a:gd name="connsiteX37" fmla="*/ 359569 w 626269"/>
                <a:gd name="connsiteY37" fmla="*/ 859631 h 931069"/>
                <a:gd name="connsiteX38" fmla="*/ 311944 w 626269"/>
                <a:gd name="connsiteY38" fmla="*/ 814388 h 931069"/>
                <a:gd name="connsiteX39" fmla="*/ 269081 w 626269"/>
                <a:gd name="connsiteY39" fmla="*/ 764381 h 931069"/>
                <a:gd name="connsiteX40" fmla="*/ 228600 w 626269"/>
                <a:gd name="connsiteY40" fmla="*/ 707231 h 931069"/>
                <a:gd name="connsiteX41" fmla="*/ 211931 w 626269"/>
                <a:gd name="connsiteY41" fmla="*/ 678656 h 931069"/>
                <a:gd name="connsiteX42" fmla="*/ 176213 w 626269"/>
                <a:gd name="connsiteY42" fmla="*/ 573881 h 931069"/>
                <a:gd name="connsiteX43" fmla="*/ 100013 w 626269"/>
                <a:gd name="connsiteY43" fmla="*/ 342900 h 931069"/>
                <a:gd name="connsiteX0" fmla="*/ 100013 w 611981"/>
                <a:gd name="connsiteY0" fmla="*/ 342900 h 931069"/>
                <a:gd name="connsiteX1" fmla="*/ 50006 w 611981"/>
                <a:gd name="connsiteY1" fmla="*/ 192881 h 931069"/>
                <a:gd name="connsiteX2" fmla="*/ 16669 w 611981"/>
                <a:gd name="connsiteY2" fmla="*/ 92869 h 931069"/>
                <a:gd name="connsiteX3" fmla="*/ 0 w 611981"/>
                <a:gd name="connsiteY3" fmla="*/ 28575 h 931069"/>
                <a:gd name="connsiteX4" fmla="*/ 0 w 611981"/>
                <a:gd name="connsiteY4" fmla="*/ 14288 h 931069"/>
                <a:gd name="connsiteX5" fmla="*/ 4763 w 611981"/>
                <a:gd name="connsiteY5" fmla="*/ 2381 h 931069"/>
                <a:gd name="connsiteX6" fmla="*/ 9525 w 611981"/>
                <a:gd name="connsiteY6" fmla="*/ 0 h 931069"/>
                <a:gd name="connsiteX7" fmla="*/ 23813 w 611981"/>
                <a:gd name="connsiteY7" fmla="*/ 0 h 931069"/>
                <a:gd name="connsiteX8" fmla="*/ 40481 w 611981"/>
                <a:gd name="connsiteY8" fmla="*/ 4763 h 931069"/>
                <a:gd name="connsiteX9" fmla="*/ 69056 w 611981"/>
                <a:gd name="connsiteY9" fmla="*/ 23813 h 931069"/>
                <a:gd name="connsiteX10" fmla="*/ 78581 w 611981"/>
                <a:gd name="connsiteY10" fmla="*/ 33338 h 931069"/>
                <a:gd name="connsiteX11" fmla="*/ 114300 w 611981"/>
                <a:gd name="connsiteY11" fmla="*/ 80963 h 931069"/>
                <a:gd name="connsiteX12" fmla="*/ 202406 w 611981"/>
                <a:gd name="connsiteY12" fmla="*/ 190500 h 931069"/>
                <a:gd name="connsiteX13" fmla="*/ 278606 w 611981"/>
                <a:gd name="connsiteY13" fmla="*/ 285750 h 931069"/>
                <a:gd name="connsiteX14" fmla="*/ 347663 w 611981"/>
                <a:gd name="connsiteY14" fmla="*/ 369094 h 931069"/>
                <a:gd name="connsiteX15" fmla="*/ 390525 w 611981"/>
                <a:gd name="connsiteY15" fmla="*/ 411956 h 931069"/>
                <a:gd name="connsiteX16" fmla="*/ 407194 w 611981"/>
                <a:gd name="connsiteY16" fmla="*/ 426244 h 931069"/>
                <a:gd name="connsiteX17" fmla="*/ 423863 w 611981"/>
                <a:gd name="connsiteY17" fmla="*/ 433388 h 931069"/>
                <a:gd name="connsiteX18" fmla="*/ 433388 w 611981"/>
                <a:gd name="connsiteY18" fmla="*/ 435769 h 931069"/>
                <a:gd name="connsiteX19" fmla="*/ 452438 w 611981"/>
                <a:gd name="connsiteY19" fmla="*/ 426244 h 931069"/>
                <a:gd name="connsiteX20" fmla="*/ 519113 w 611981"/>
                <a:gd name="connsiteY20" fmla="*/ 390525 h 931069"/>
                <a:gd name="connsiteX21" fmla="*/ 573881 w 611981"/>
                <a:gd name="connsiteY21" fmla="*/ 359569 h 931069"/>
                <a:gd name="connsiteX22" fmla="*/ 611981 w 611981"/>
                <a:gd name="connsiteY22" fmla="*/ 340519 h 931069"/>
                <a:gd name="connsiteX23" fmla="*/ 509588 w 611981"/>
                <a:gd name="connsiteY23" fmla="*/ 600075 h 931069"/>
                <a:gd name="connsiteX24" fmla="*/ 504825 w 611981"/>
                <a:gd name="connsiteY24" fmla="*/ 635794 h 931069"/>
                <a:gd name="connsiteX25" fmla="*/ 509588 w 611981"/>
                <a:gd name="connsiteY25" fmla="*/ 676275 h 931069"/>
                <a:gd name="connsiteX26" fmla="*/ 516731 w 611981"/>
                <a:gd name="connsiteY26" fmla="*/ 719138 h 931069"/>
                <a:gd name="connsiteX27" fmla="*/ 523875 w 611981"/>
                <a:gd name="connsiteY27" fmla="*/ 776288 h 931069"/>
                <a:gd name="connsiteX28" fmla="*/ 526256 w 611981"/>
                <a:gd name="connsiteY28" fmla="*/ 831056 h 931069"/>
                <a:gd name="connsiteX29" fmla="*/ 521494 w 611981"/>
                <a:gd name="connsiteY29" fmla="*/ 862013 h 931069"/>
                <a:gd name="connsiteX30" fmla="*/ 507206 w 611981"/>
                <a:gd name="connsiteY30" fmla="*/ 902494 h 931069"/>
                <a:gd name="connsiteX31" fmla="*/ 492919 w 611981"/>
                <a:gd name="connsiteY31" fmla="*/ 926306 h 931069"/>
                <a:gd name="connsiteX32" fmla="*/ 483394 w 611981"/>
                <a:gd name="connsiteY32" fmla="*/ 931069 h 931069"/>
                <a:gd name="connsiteX33" fmla="*/ 471488 w 611981"/>
                <a:gd name="connsiteY33" fmla="*/ 931069 h 931069"/>
                <a:gd name="connsiteX34" fmla="*/ 457200 w 611981"/>
                <a:gd name="connsiteY34" fmla="*/ 926306 h 931069"/>
                <a:gd name="connsiteX35" fmla="*/ 426244 w 611981"/>
                <a:gd name="connsiteY35" fmla="*/ 907256 h 931069"/>
                <a:gd name="connsiteX36" fmla="*/ 359569 w 611981"/>
                <a:gd name="connsiteY36" fmla="*/ 859631 h 931069"/>
                <a:gd name="connsiteX37" fmla="*/ 311944 w 611981"/>
                <a:gd name="connsiteY37" fmla="*/ 814388 h 931069"/>
                <a:gd name="connsiteX38" fmla="*/ 269081 w 611981"/>
                <a:gd name="connsiteY38" fmla="*/ 764381 h 931069"/>
                <a:gd name="connsiteX39" fmla="*/ 228600 w 611981"/>
                <a:gd name="connsiteY39" fmla="*/ 707231 h 931069"/>
                <a:gd name="connsiteX40" fmla="*/ 211931 w 611981"/>
                <a:gd name="connsiteY40" fmla="*/ 678656 h 931069"/>
                <a:gd name="connsiteX41" fmla="*/ 176213 w 611981"/>
                <a:gd name="connsiteY41" fmla="*/ 573881 h 931069"/>
                <a:gd name="connsiteX42" fmla="*/ 100013 w 611981"/>
                <a:gd name="connsiteY42" fmla="*/ 342900 h 931069"/>
                <a:gd name="connsiteX0" fmla="*/ 100013 w 573881"/>
                <a:gd name="connsiteY0" fmla="*/ 342900 h 931069"/>
                <a:gd name="connsiteX1" fmla="*/ 50006 w 573881"/>
                <a:gd name="connsiteY1" fmla="*/ 192881 h 931069"/>
                <a:gd name="connsiteX2" fmla="*/ 16669 w 573881"/>
                <a:gd name="connsiteY2" fmla="*/ 92869 h 931069"/>
                <a:gd name="connsiteX3" fmla="*/ 0 w 573881"/>
                <a:gd name="connsiteY3" fmla="*/ 28575 h 931069"/>
                <a:gd name="connsiteX4" fmla="*/ 0 w 573881"/>
                <a:gd name="connsiteY4" fmla="*/ 14288 h 931069"/>
                <a:gd name="connsiteX5" fmla="*/ 4763 w 573881"/>
                <a:gd name="connsiteY5" fmla="*/ 2381 h 931069"/>
                <a:gd name="connsiteX6" fmla="*/ 9525 w 573881"/>
                <a:gd name="connsiteY6" fmla="*/ 0 h 931069"/>
                <a:gd name="connsiteX7" fmla="*/ 23813 w 573881"/>
                <a:gd name="connsiteY7" fmla="*/ 0 h 931069"/>
                <a:gd name="connsiteX8" fmla="*/ 40481 w 573881"/>
                <a:gd name="connsiteY8" fmla="*/ 4763 h 931069"/>
                <a:gd name="connsiteX9" fmla="*/ 69056 w 573881"/>
                <a:gd name="connsiteY9" fmla="*/ 23813 h 931069"/>
                <a:gd name="connsiteX10" fmla="*/ 78581 w 573881"/>
                <a:gd name="connsiteY10" fmla="*/ 33338 h 931069"/>
                <a:gd name="connsiteX11" fmla="*/ 114300 w 573881"/>
                <a:gd name="connsiteY11" fmla="*/ 80963 h 931069"/>
                <a:gd name="connsiteX12" fmla="*/ 202406 w 573881"/>
                <a:gd name="connsiteY12" fmla="*/ 190500 h 931069"/>
                <a:gd name="connsiteX13" fmla="*/ 278606 w 573881"/>
                <a:gd name="connsiteY13" fmla="*/ 285750 h 931069"/>
                <a:gd name="connsiteX14" fmla="*/ 347663 w 573881"/>
                <a:gd name="connsiteY14" fmla="*/ 369094 h 931069"/>
                <a:gd name="connsiteX15" fmla="*/ 390525 w 573881"/>
                <a:gd name="connsiteY15" fmla="*/ 411956 h 931069"/>
                <a:gd name="connsiteX16" fmla="*/ 407194 w 573881"/>
                <a:gd name="connsiteY16" fmla="*/ 426244 h 931069"/>
                <a:gd name="connsiteX17" fmla="*/ 423863 w 573881"/>
                <a:gd name="connsiteY17" fmla="*/ 433388 h 931069"/>
                <a:gd name="connsiteX18" fmla="*/ 433388 w 573881"/>
                <a:gd name="connsiteY18" fmla="*/ 435769 h 931069"/>
                <a:gd name="connsiteX19" fmla="*/ 452438 w 573881"/>
                <a:gd name="connsiteY19" fmla="*/ 426244 h 931069"/>
                <a:gd name="connsiteX20" fmla="*/ 519113 w 573881"/>
                <a:gd name="connsiteY20" fmla="*/ 390525 h 931069"/>
                <a:gd name="connsiteX21" fmla="*/ 573881 w 573881"/>
                <a:gd name="connsiteY21" fmla="*/ 359569 h 931069"/>
                <a:gd name="connsiteX22" fmla="*/ 509588 w 573881"/>
                <a:gd name="connsiteY22" fmla="*/ 600075 h 931069"/>
                <a:gd name="connsiteX23" fmla="*/ 504825 w 573881"/>
                <a:gd name="connsiteY23" fmla="*/ 635794 h 931069"/>
                <a:gd name="connsiteX24" fmla="*/ 509588 w 573881"/>
                <a:gd name="connsiteY24" fmla="*/ 676275 h 931069"/>
                <a:gd name="connsiteX25" fmla="*/ 516731 w 573881"/>
                <a:gd name="connsiteY25" fmla="*/ 719138 h 931069"/>
                <a:gd name="connsiteX26" fmla="*/ 523875 w 573881"/>
                <a:gd name="connsiteY26" fmla="*/ 776288 h 931069"/>
                <a:gd name="connsiteX27" fmla="*/ 526256 w 573881"/>
                <a:gd name="connsiteY27" fmla="*/ 831056 h 931069"/>
                <a:gd name="connsiteX28" fmla="*/ 521494 w 573881"/>
                <a:gd name="connsiteY28" fmla="*/ 862013 h 931069"/>
                <a:gd name="connsiteX29" fmla="*/ 507206 w 573881"/>
                <a:gd name="connsiteY29" fmla="*/ 902494 h 931069"/>
                <a:gd name="connsiteX30" fmla="*/ 492919 w 573881"/>
                <a:gd name="connsiteY30" fmla="*/ 926306 h 931069"/>
                <a:gd name="connsiteX31" fmla="*/ 483394 w 573881"/>
                <a:gd name="connsiteY31" fmla="*/ 931069 h 931069"/>
                <a:gd name="connsiteX32" fmla="*/ 471488 w 573881"/>
                <a:gd name="connsiteY32" fmla="*/ 931069 h 931069"/>
                <a:gd name="connsiteX33" fmla="*/ 457200 w 573881"/>
                <a:gd name="connsiteY33" fmla="*/ 926306 h 931069"/>
                <a:gd name="connsiteX34" fmla="*/ 426244 w 573881"/>
                <a:gd name="connsiteY34" fmla="*/ 907256 h 931069"/>
                <a:gd name="connsiteX35" fmla="*/ 359569 w 573881"/>
                <a:gd name="connsiteY35" fmla="*/ 859631 h 931069"/>
                <a:gd name="connsiteX36" fmla="*/ 311944 w 573881"/>
                <a:gd name="connsiteY36" fmla="*/ 814388 h 931069"/>
                <a:gd name="connsiteX37" fmla="*/ 269081 w 573881"/>
                <a:gd name="connsiteY37" fmla="*/ 764381 h 931069"/>
                <a:gd name="connsiteX38" fmla="*/ 228600 w 573881"/>
                <a:gd name="connsiteY38" fmla="*/ 707231 h 931069"/>
                <a:gd name="connsiteX39" fmla="*/ 211931 w 573881"/>
                <a:gd name="connsiteY39" fmla="*/ 678656 h 931069"/>
                <a:gd name="connsiteX40" fmla="*/ 176213 w 573881"/>
                <a:gd name="connsiteY40" fmla="*/ 573881 h 931069"/>
                <a:gd name="connsiteX41" fmla="*/ 100013 w 573881"/>
                <a:gd name="connsiteY41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19113 w 526256"/>
                <a:gd name="connsiteY20" fmla="*/ 390525 h 931069"/>
                <a:gd name="connsiteX21" fmla="*/ 509588 w 526256"/>
                <a:gd name="connsiteY21" fmla="*/ 600075 h 931069"/>
                <a:gd name="connsiteX22" fmla="*/ 504825 w 526256"/>
                <a:gd name="connsiteY22" fmla="*/ 635794 h 931069"/>
                <a:gd name="connsiteX23" fmla="*/ 509588 w 526256"/>
                <a:gd name="connsiteY23" fmla="*/ 676275 h 931069"/>
                <a:gd name="connsiteX24" fmla="*/ 516731 w 526256"/>
                <a:gd name="connsiteY24" fmla="*/ 719138 h 931069"/>
                <a:gd name="connsiteX25" fmla="*/ 523875 w 526256"/>
                <a:gd name="connsiteY25" fmla="*/ 776288 h 931069"/>
                <a:gd name="connsiteX26" fmla="*/ 526256 w 526256"/>
                <a:gd name="connsiteY26" fmla="*/ 831056 h 931069"/>
                <a:gd name="connsiteX27" fmla="*/ 521494 w 526256"/>
                <a:gd name="connsiteY27" fmla="*/ 862013 h 931069"/>
                <a:gd name="connsiteX28" fmla="*/ 507206 w 526256"/>
                <a:gd name="connsiteY28" fmla="*/ 902494 h 931069"/>
                <a:gd name="connsiteX29" fmla="*/ 492919 w 526256"/>
                <a:gd name="connsiteY29" fmla="*/ 926306 h 931069"/>
                <a:gd name="connsiteX30" fmla="*/ 483394 w 526256"/>
                <a:gd name="connsiteY30" fmla="*/ 931069 h 931069"/>
                <a:gd name="connsiteX31" fmla="*/ 471488 w 526256"/>
                <a:gd name="connsiteY31" fmla="*/ 931069 h 931069"/>
                <a:gd name="connsiteX32" fmla="*/ 457200 w 526256"/>
                <a:gd name="connsiteY32" fmla="*/ 926306 h 931069"/>
                <a:gd name="connsiteX33" fmla="*/ 426244 w 526256"/>
                <a:gd name="connsiteY33" fmla="*/ 907256 h 931069"/>
                <a:gd name="connsiteX34" fmla="*/ 359569 w 526256"/>
                <a:gd name="connsiteY34" fmla="*/ 859631 h 931069"/>
                <a:gd name="connsiteX35" fmla="*/ 311944 w 526256"/>
                <a:gd name="connsiteY35" fmla="*/ 814388 h 931069"/>
                <a:gd name="connsiteX36" fmla="*/ 269081 w 526256"/>
                <a:gd name="connsiteY36" fmla="*/ 764381 h 931069"/>
                <a:gd name="connsiteX37" fmla="*/ 228600 w 526256"/>
                <a:gd name="connsiteY37" fmla="*/ 707231 h 931069"/>
                <a:gd name="connsiteX38" fmla="*/ 211931 w 526256"/>
                <a:gd name="connsiteY38" fmla="*/ 678656 h 931069"/>
                <a:gd name="connsiteX39" fmla="*/ 176213 w 526256"/>
                <a:gd name="connsiteY39" fmla="*/ 573881 h 931069"/>
                <a:gd name="connsiteX40" fmla="*/ 100013 w 526256"/>
                <a:gd name="connsiteY40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09588 w 526256"/>
                <a:gd name="connsiteY20" fmla="*/ 600075 h 931069"/>
                <a:gd name="connsiteX21" fmla="*/ 504825 w 526256"/>
                <a:gd name="connsiteY21" fmla="*/ 635794 h 931069"/>
                <a:gd name="connsiteX22" fmla="*/ 509588 w 526256"/>
                <a:gd name="connsiteY22" fmla="*/ 676275 h 931069"/>
                <a:gd name="connsiteX23" fmla="*/ 516731 w 526256"/>
                <a:gd name="connsiteY23" fmla="*/ 719138 h 931069"/>
                <a:gd name="connsiteX24" fmla="*/ 523875 w 526256"/>
                <a:gd name="connsiteY24" fmla="*/ 776288 h 931069"/>
                <a:gd name="connsiteX25" fmla="*/ 526256 w 526256"/>
                <a:gd name="connsiteY25" fmla="*/ 831056 h 931069"/>
                <a:gd name="connsiteX26" fmla="*/ 521494 w 526256"/>
                <a:gd name="connsiteY26" fmla="*/ 862013 h 931069"/>
                <a:gd name="connsiteX27" fmla="*/ 507206 w 526256"/>
                <a:gd name="connsiteY27" fmla="*/ 902494 h 931069"/>
                <a:gd name="connsiteX28" fmla="*/ 492919 w 526256"/>
                <a:gd name="connsiteY28" fmla="*/ 926306 h 931069"/>
                <a:gd name="connsiteX29" fmla="*/ 483394 w 526256"/>
                <a:gd name="connsiteY29" fmla="*/ 931069 h 931069"/>
                <a:gd name="connsiteX30" fmla="*/ 471488 w 526256"/>
                <a:gd name="connsiteY30" fmla="*/ 931069 h 931069"/>
                <a:gd name="connsiteX31" fmla="*/ 457200 w 526256"/>
                <a:gd name="connsiteY31" fmla="*/ 926306 h 931069"/>
                <a:gd name="connsiteX32" fmla="*/ 426244 w 526256"/>
                <a:gd name="connsiteY32" fmla="*/ 907256 h 931069"/>
                <a:gd name="connsiteX33" fmla="*/ 359569 w 526256"/>
                <a:gd name="connsiteY33" fmla="*/ 859631 h 931069"/>
                <a:gd name="connsiteX34" fmla="*/ 311944 w 526256"/>
                <a:gd name="connsiteY34" fmla="*/ 814388 h 931069"/>
                <a:gd name="connsiteX35" fmla="*/ 269081 w 526256"/>
                <a:gd name="connsiteY35" fmla="*/ 764381 h 931069"/>
                <a:gd name="connsiteX36" fmla="*/ 228600 w 526256"/>
                <a:gd name="connsiteY36" fmla="*/ 707231 h 931069"/>
                <a:gd name="connsiteX37" fmla="*/ 211931 w 526256"/>
                <a:gd name="connsiteY37" fmla="*/ 678656 h 931069"/>
                <a:gd name="connsiteX38" fmla="*/ 176213 w 526256"/>
                <a:gd name="connsiteY38" fmla="*/ 573881 h 931069"/>
                <a:gd name="connsiteX39" fmla="*/ 100013 w 526256"/>
                <a:gd name="connsiteY39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509588 w 526256"/>
                <a:gd name="connsiteY19" fmla="*/ 600075 h 931069"/>
                <a:gd name="connsiteX20" fmla="*/ 504825 w 526256"/>
                <a:gd name="connsiteY20" fmla="*/ 635794 h 931069"/>
                <a:gd name="connsiteX21" fmla="*/ 509588 w 526256"/>
                <a:gd name="connsiteY21" fmla="*/ 676275 h 931069"/>
                <a:gd name="connsiteX22" fmla="*/ 516731 w 526256"/>
                <a:gd name="connsiteY22" fmla="*/ 719138 h 931069"/>
                <a:gd name="connsiteX23" fmla="*/ 523875 w 526256"/>
                <a:gd name="connsiteY23" fmla="*/ 776288 h 931069"/>
                <a:gd name="connsiteX24" fmla="*/ 526256 w 526256"/>
                <a:gd name="connsiteY24" fmla="*/ 831056 h 931069"/>
                <a:gd name="connsiteX25" fmla="*/ 521494 w 526256"/>
                <a:gd name="connsiteY25" fmla="*/ 862013 h 931069"/>
                <a:gd name="connsiteX26" fmla="*/ 507206 w 526256"/>
                <a:gd name="connsiteY26" fmla="*/ 902494 h 931069"/>
                <a:gd name="connsiteX27" fmla="*/ 492919 w 526256"/>
                <a:gd name="connsiteY27" fmla="*/ 926306 h 931069"/>
                <a:gd name="connsiteX28" fmla="*/ 483394 w 526256"/>
                <a:gd name="connsiteY28" fmla="*/ 931069 h 931069"/>
                <a:gd name="connsiteX29" fmla="*/ 471488 w 526256"/>
                <a:gd name="connsiteY29" fmla="*/ 931069 h 931069"/>
                <a:gd name="connsiteX30" fmla="*/ 457200 w 526256"/>
                <a:gd name="connsiteY30" fmla="*/ 926306 h 931069"/>
                <a:gd name="connsiteX31" fmla="*/ 426244 w 526256"/>
                <a:gd name="connsiteY31" fmla="*/ 907256 h 931069"/>
                <a:gd name="connsiteX32" fmla="*/ 359569 w 526256"/>
                <a:gd name="connsiteY32" fmla="*/ 859631 h 931069"/>
                <a:gd name="connsiteX33" fmla="*/ 311944 w 526256"/>
                <a:gd name="connsiteY33" fmla="*/ 814388 h 931069"/>
                <a:gd name="connsiteX34" fmla="*/ 269081 w 526256"/>
                <a:gd name="connsiteY34" fmla="*/ 764381 h 931069"/>
                <a:gd name="connsiteX35" fmla="*/ 228600 w 526256"/>
                <a:gd name="connsiteY35" fmla="*/ 707231 h 931069"/>
                <a:gd name="connsiteX36" fmla="*/ 211931 w 526256"/>
                <a:gd name="connsiteY36" fmla="*/ 678656 h 931069"/>
                <a:gd name="connsiteX37" fmla="*/ 176213 w 526256"/>
                <a:gd name="connsiteY37" fmla="*/ 573881 h 931069"/>
                <a:gd name="connsiteX38" fmla="*/ 100013 w 526256"/>
                <a:gd name="connsiteY38" fmla="*/ 3429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26256" h="931069">
                  <a:moveTo>
                    <a:pt x="100013" y="342900"/>
                  </a:moveTo>
                  <a:lnTo>
                    <a:pt x="50006" y="192881"/>
                  </a:lnTo>
                  <a:lnTo>
                    <a:pt x="16669" y="928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0481" y="4763"/>
                  </a:lnTo>
                  <a:lnTo>
                    <a:pt x="69056" y="23813"/>
                  </a:lnTo>
                  <a:lnTo>
                    <a:pt x="78581" y="33338"/>
                  </a:lnTo>
                  <a:lnTo>
                    <a:pt x="114300" y="80963"/>
                  </a:lnTo>
                  <a:lnTo>
                    <a:pt x="202406" y="190500"/>
                  </a:lnTo>
                  <a:lnTo>
                    <a:pt x="278606" y="285750"/>
                  </a:lnTo>
                  <a:lnTo>
                    <a:pt x="347663" y="369094"/>
                  </a:lnTo>
                  <a:lnTo>
                    <a:pt x="390525" y="411956"/>
                  </a:lnTo>
                  <a:lnTo>
                    <a:pt x="407194" y="426244"/>
                  </a:lnTo>
                  <a:lnTo>
                    <a:pt x="423863" y="433388"/>
                  </a:lnTo>
                  <a:lnTo>
                    <a:pt x="433388" y="435769"/>
                  </a:lnTo>
                  <a:lnTo>
                    <a:pt x="509588" y="600075"/>
                  </a:lnTo>
                  <a:lnTo>
                    <a:pt x="504825" y="635794"/>
                  </a:lnTo>
                  <a:lnTo>
                    <a:pt x="509588" y="676275"/>
                  </a:lnTo>
                  <a:lnTo>
                    <a:pt x="516731" y="719138"/>
                  </a:lnTo>
                  <a:lnTo>
                    <a:pt x="523875" y="776288"/>
                  </a:lnTo>
                  <a:lnTo>
                    <a:pt x="526256" y="831056"/>
                  </a:lnTo>
                  <a:lnTo>
                    <a:pt x="521494" y="862013"/>
                  </a:lnTo>
                  <a:lnTo>
                    <a:pt x="507206" y="902494"/>
                  </a:lnTo>
                  <a:lnTo>
                    <a:pt x="492919" y="926306"/>
                  </a:lnTo>
                  <a:lnTo>
                    <a:pt x="483394" y="931069"/>
                  </a:lnTo>
                  <a:lnTo>
                    <a:pt x="471488" y="931069"/>
                  </a:lnTo>
                  <a:lnTo>
                    <a:pt x="457200" y="926306"/>
                  </a:lnTo>
                  <a:lnTo>
                    <a:pt x="426244" y="907256"/>
                  </a:lnTo>
                  <a:lnTo>
                    <a:pt x="359569" y="859631"/>
                  </a:lnTo>
                  <a:lnTo>
                    <a:pt x="311944" y="814388"/>
                  </a:lnTo>
                  <a:lnTo>
                    <a:pt x="269081" y="764381"/>
                  </a:lnTo>
                  <a:lnTo>
                    <a:pt x="228600" y="707231"/>
                  </a:lnTo>
                  <a:lnTo>
                    <a:pt x="211931" y="678656"/>
                  </a:lnTo>
                  <a:lnTo>
                    <a:pt x="176213" y="573881"/>
                  </a:lnTo>
                  <a:lnTo>
                    <a:pt x="1000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58">
              <a:extLst>
                <a:ext uri="{FF2B5EF4-FFF2-40B4-BE49-F238E27FC236}">
                  <a16:creationId xmlns:a16="http://schemas.microsoft.com/office/drawing/2014/main" id="{C9DFB1B0-1425-4097-8649-6568061A940D}"/>
                </a:ext>
              </a:extLst>
            </p:cNvPr>
            <p:cNvSpPr/>
            <p:nvPr/>
          </p:nvSpPr>
          <p:spPr>
            <a:xfrm>
              <a:off x="4408488" y="3656013"/>
              <a:ext cx="447675" cy="1263650"/>
            </a:xfrm>
            <a:custGeom>
              <a:avLst/>
              <a:gdLst>
                <a:gd name="connsiteX0" fmla="*/ 326231 w 447675"/>
                <a:gd name="connsiteY0" fmla="*/ 321469 h 1264444"/>
                <a:gd name="connsiteX1" fmla="*/ 319087 w 447675"/>
                <a:gd name="connsiteY1" fmla="*/ 381000 h 1264444"/>
                <a:gd name="connsiteX2" fmla="*/ 307181 w 447675"/>
                <a:gd name="connsiteY2" fmla="*/ 447675 h 1264444"/>
                <a:gd name="connsiteX3" fmla="*/ 290512 w 447675"/>
                <a:gd name="connsiteY3" fmla="*/ 514350 h 1264444"/>
                <a:gd name="connsiteX4" fmla="*/ 250031 w 447675"/>
                <a:gd name="connsiteY4" fmla="*/ 626269 h 1264444"/>
                <a:gd name="connsiteX5" fmla="*/ 171450 w 447675"/>
                <a:gd name="connsiteY5" fmla="*/ 788194 h 1264444"/>
                <a:gd name="connsiteX6" fmla="*/ 47625 w 447675"/>
                <a:gd name="connsiteY6" fmla="*/ 985837 h 1264444"/>
                <a:gd name="connsiteX7" fmla="*/ 4762 w 447675"/>
                <a:gd name="connsiteY7" fmla="*/ 1042987 h 1264444"/>
                <a:gd name="connsiteX8" fmla="*/ 0 w 447675"/>
                <a:gd name="connsiteY8" fmla="*/ 1071562 h 1264444"/>
                <a:gd name="connsiteX9" fmla="*/ 4762 w 447675"/>
                <a:gd name="connsiteY9" fmla="*/ 1140619 h 1264444"/>
                <a:gd name="connsiteX10" fmla="*/ 19050 w 447675"/>
                <a:gd name="connsiteY10" fmla="*/ 1195387 h 1264444"/>
                <a:gd name="connsiteX11" fmla="*/ 30956 w 447675"/>
                <a:gd name="connsiteY11" fmla="*/ 1223962 h 1264444"/>
                <a:gd name="connsiteX12" fmla="*/ 45244 w 447675"/>
                <a:gd name="connsiteY12" fmla="*/ 1245394 h 1264444"/>
                <a:gd name="connsiteX13" fmla="*/ 57150 w 447675"/>
                <a:gd name="connsiteY13" fmla="*/ 1254919 h 1264444"/>
                <a:gd name="connsiteX14" fmla="*/ 85725 w 447675"/>
                <a:gd name="connsiteY14" fmla="*/ 1264444 h 1264444"/>
                <a:gd name="connsiteX15" fmla="*/ 119062 w 447675"/>
                <a:gd name="connsiteY15" fmla="*/ 1264444 h 1264444"/>
                <a:gd name="connsiteX16" fmla="*/ 169069 w 447675"/>
                <a:gd name="connsiteY16" fmla="*/ 1252537 h 1264444"/>
                <a:gd name="connsiteX17" fmla="*/ 211931 w 447675"/>
                <a:gd name="connsiteY17" fmla="*/ 1231106 h 1264444"/>
                <a:gd name="connsiteX18" fmla="*/ 230981 w 447675"/>
                <a:gd name="connsiteY18" fmla="*/ 1214437 h 1264444"/>
                <a:gd name="connsiteX19" fmla="*/ 269081 w 447675"/>
                <a:gd name="connsiteY19" fmla="*/ 1162050 h 1264444"/>
                <a:gd name="connsiteX20" fmla="*/ 323850 w 447675"/>
                <a:gd name="connsiteY20" fmla="*/ 1059656 h 1264444"/>
                <a:gd name="connsiteX21" fmla="*/ 359569 w 447675"/>
                <a:gd name="connsiteY21" fmla="*/ 978694 h 1264444"/>
                <a:gd name="connsiteX22" fmla="*/ 383381 w 447675"/>
                <a:gd name="connsiteY22" fmla="*/ 912019 h 1264444"/>
                <a:gd name="connsiteX23" fmla="*/ 407194 w 447675"/>
                <a:gd name="connsiteY23" fmla="*/ 823912 h 1264444"/>
                <a:gd name="connsiteX24" fmla="*/ 431006 w 447675"/>
                <a:gd name="connsiteY24" fmla="*/ 719137 h 1264444"/>
                <a:gd name="connsiteX25" fmla="*/ 440531 w 447675"/>
                <a:gd name="connsiteY25" fmla="*/ 645319 h 1264444"/>
                <a:gd name="connsiteX26" fmla="*/ 445294 w 447675"/>
                <a:gd name="connsiteY26" fmla="*/ 581025 h 1264444"/>
                <a:gd name="connsiteX27" fmla="*/ 447675 w 447675"/>
                <a:gd name="connsiteY27" fmla="*/ 488156 h 1264444"/>
                <a:gd name="connsiteX28" fmla="*/ 442912 w 447675"/>
                <a:gd name="connsiteY28" fmla="*/ 359569 h 1264444"/>
                <a:gd name="connsiteX29" fmla="*/ 431006 w 447675"/>
                <a:gd name="connsiteY29" fmla="*/ 240506 h 1264444"/>
                <a:gd name="connsiteX30" fmla="*/ 409575 w 447675"/>
                <a:gd name="connsiteY30" fmla="*/ 69056 h 1264444"/>
                <a:gd name="connsiteX31" fmla="*/ 400050 w 447675"/>
                <a:gd name="connsiteY31" fmla="*/ 40481 h 1264444"/>
                <a:gd name="connsiteX32" fmla="*/ 390525 w 447675"/>
                <a:gd name="connsiteY32" fmla="*/ 21431 h 1264444"/>
                <a:gd name="connsiteX33" fmla="*/ 373856 w 447675"/>
                <a:gd name="connsiteY33" fmla="*/ 7144 h 1264444"/>
                <a:gd name="connsiteX34" fmla="*/ 357187 w 447675"/>
                <a:gd name="connsiteY34" fmla="*/ 0 h 1264444"/>
                <a:gd name="connsiteX35" fmla="*/ 352425 w 447675"/>
                <a:gd name="connsiteY35" fmla="*/ 0 h 1264444"/>
                <a:gd name="connsiteX36" fmla="*/ 342900 w 447675"/>
                <a:gd name="connsiteY36" fmla="*/ 4762 h 1264444"/>
                <a:gd name="connsiteX37" fmla="*/ 338137 w 447675"/>
                <a:gd name="connsiteY37" fmla="*/ 21431 h 1264444"/>
                <a:gd name="connsiteX38" fmla="*/ 335756 w 447675"/>
                <a:gd name="connsiteY38" fmla="*/ 97631 h 1264444"/>
                <a:gd name="connsiteX39" fmla="*/ 330994 w 447675"/>
                <a:gd name="connsiteY39" fmla="*/ 271462 h 1264444"/>
                <a:gd name="connsiteX40" fmla="*/ 326231 w 447675"/>
                <a:gd name="connsiteY40" fmla="*/ 321469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47675" h="1264444">
                  <a:moveTo>
                    <a:pt x="326231" y="321469"/>
                  </a:moveTo>
                  <a:lnTo>
                    <a:pt x="319087" y="381000"/>
                  </a:lnTo>
                  <a:lnTo>
                    <a:pt x="307181" y="447675"/>
                  </a:lnTo>
                  <a:lnTo>
                    <a:pt x="290512" y="514350"/>
                  </a:lnTo>
                  <a:lnTo>
                    <a:pt x="250031" y="626269"/>
                  </a:lnTo>
                  <a:lnTo>
                    <a:pt x="171450" y="788194"/>
                  </a:lnTo>
                  <a:lnTo>
                    <a:pt x="47625" y="985837"/>
                  </a:lnTo>
                  <a:lnTo>
                    <a:pt x="4762" y="1042987"/>
                  </a:lnTo>
                  <a:lnTo>
                    <a:pt x="0" y="1071562"/>
                  </a:lnTo>
                  <a:lnTo>
                    <a:pt x="4762" y="1140619"/>
                  </a:lnTo>
                  <a:lnTo>
                    <a:pt x="19050" y="1195387"/>
                  </a:lnTo>
                  <a:lnTo>
                    <a:pt x="30956" y="1223962"/>
                  </a:lnTo>
                  <a:lnTo>
                    <a:pt x="45244" y="1245394"/>
                  </a:lnTo>
                  <a:lnTo>
                    <a:pt x="57150" y="1254919"/>
                  </a:lnTo>
                  <a:lnTo>
                    <a:pt x="85725" y="1264444"/>
                  </a:lnTo>
                  <a:lnTo>
                    <a:pt x="119062" y="1264444"/>
                  </a:lnTo>
                  <a:lnTo>
                    <a:pt x="169069" y="1252537"/>
                  </a:lnTo>
                  <a:lnTo>
                    <a:pt x="211931" y="1231106"/>
                  </a:lnTo>
                  <a:lnTo>
                    <a:pt x="230981" y="1214437"/>
                  </a:lnTo>
                  <a:lnTo>
                    <a:pt x="269081" y="1162050"/>
                  </a:lnTo>
                  <a:lnTo>
                    <a:pt x="323850" y="1059656"/>
                  </a:lnTo>
                  <a:lnTo>
                    <a:pt x="359569" y="978694"/>
                  </a:lnTo>
                  <a:lnTo>
                    <a:pt x="383381" y="912019"/>
                  </a:lnTo>
                  <a:lnTo>
                    <a:pt x="407194" y="823912"/>
                  </a:lnTo>
                  <a:lnTo>
                    <a:pt x="431006" y="719137"/>
                  </a:lnTo>
                  <a:lnTo>
                    <a:pt x="440531" y="645319"/>
                  </a:lnTo>
                  <a:lnTo>
                    <a:pt x="445294" y="581025"/>
                  </a:lnTo>
                  <a:cubicBezTo>
                    <a:pt x="446088" y="550069"/>
                    <a:pt x="446881" y="519112"/>
                    <a:pt x="447675" y="488156"/>
                  </a:cubicBezTo>
                  <a:lnTo>
                    <a:pt x="442912" y="359569"/>
                  </a:lnTo>
                  <a:lnTo>
                    <a:pt x="431006" y="240506"/>
                  </a:lnTo>
                  <a:lnTo>
                    <a:pt x="409575" y="69056"/>
                  </a:lnTo>
                  <a:lnTo>
                    <a:pt x="400050" y="40481"/>
                  </a:lnTo>
                  <a:lnTo>
                    <a:pt x="390525" y="21431"/>
                  </a:lnTo>
                  <a:lnTo>
                    <a:pt x="373856" y="7144"/>
                  </a:lnTo>
                  <a:lnTo>
                    <a:pt x="357187" y="0"/>
                  </a:lnTo>
                  <a:lnTo>
                    <a:pt x="352425" y="0"/>
                  </a:lnTo>
                  <a:lnTo>
                    <a:pt x="342900" y="4762"/>
                  </a:lnTo>
                  <a:lnTo>
                    <a:pt x="338137" y="21431"/>
                  </a:lnTo>
                  <a:cubicBezTo>
                    <a:pt x="337343" y="46831"/>
                    <a:pt x="336550" y="72231"/>
                    <a:pt x="335756" y="97631"/>
                  </a:cubicBezTo>
                  <a:lnTo>
                    <a:pt x="330994" y="271462"/>
                  </a:lnTo>
                  <a:lnTo>
                    <a:pt x="326231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59">
              <a:extLst>
                <a:ext uri="{FF2B5EF4-FFF2-40B4-BE49-F238E27FC236}">
                  <a16:creationId xmlns:a16="http://schemas.microsoft.com/office/drawing/2014/main" id="{6ED520A3-D8DB-4F34-8D70-49C4C35F2285}"/>
                </a:ext>
              </a:extLst>
            </p:cNvPr>
            <p:cNvSpPr/>
            <p:nvPr/>
          </p:nvSpPr>
          <p:spPr>
            <a:xfrm>
              <a:off x="6810375" y="3192463"/>
              <a:ext cx="657225" cy="1179512"/>
            </a:xfrm>
            <a:custGeom>
              <a:avLst/>
              <a:gdLst>
                <a:gd name="connsiteX0" fmla="*/ 257175 w 657225"/>
                <a:gd name="connsiteY0" fmla="*/ 557213 h 1178719"/>
                <a:gd name="connsiteX1" fmla="*/ 223838 w 657225"/>
                <a:gd name="connsiteY1" fmla="*/ 464344 h 1178719"/>
                <a:gd name="connsiteX2" fmla="*/ 192881 w 657225"/>
                <a:gd name="connsiteY2" fmla="*/ 383382 h 1178719"/>
                <a:gd name="connsiteX3" fmla="*/ 150019 w 657225"/>
                <a:gd name="connsiteY3" fmla="*/ 292894 h 1178719"/>
                <a:gd name="connsiteX4" fmla="*/ 95250 w 657225"/>
                <a:gd name="connsiteY4" fmla="*/ 190500 h 1178719"/>
                <a:gd name="connsiteX5" fmla="*/ 45244 w 657225"/>
                <a:gd name="connsiteY5" fmla="*/ 107157 h 1178719"/>
                <a:gd name="connsiteX6" fmla="*/ 14288 w 657225"/>
                <a:gd name="connsiteY6" fmla="*/ 59532 h 1178719"/>
                <a:gd name="connsiteX7" fmla="*/ 2381 w 657225"/>
                <a:gd name="connsiteY7" fmla="*/ 38100 h 1178719"/>
                <a:gd name="connsiteX8" fmla="*/ 0 w 657225"/>
                <a:gd name="connsiteY8" fmla="*/ 16669 h 1178719"/>
                <a:gd name="connsiteX9" fmla="*/ 0 w 657225"/>
                <a:gd name="connsiteY9" fmla="*/ 7144 h 1178719"/>
                <a:gd name="connsiteX10" fmla="*/ 9525 w 657225"/>
                <a:gd name="connsiteY10" fmla="*/ 0 h 1178719"/>
                <a:gd name="connsiteX11" fmla="*/ 28575 w 657225"/>
                <a:gd name="connsiteY11" fmla="*/ 2382 h 1178719"/>
                <a:gd name="connsiteX12" fmla="*/ 64294 w 657225"/>
                <a:gd name="connsiteY12" fmla="*/ 19050 h 1178719"/>
                <a:gd name="connsiteX13" fmla="*/ 104775 w 657225"/>
                <a:gd name="connsiteY13" fmla="*/ 52388 h 1178719"/>
                <a:gd name="connsiteX14" fmla="*/ 233363 w 657225"/>
                <a:gd name="connsiteY14" fmla="*/ 166688 h 1178719"/>
                <a:gd name="connsiteX15" fmla="*/ 314325 w 657225"/>
                <a:gd name="connsiteY15" fmla="*/ 247650 h 1178719"/>
                <a:gd name="connsiteX16" fmla="*/ 376238 w 657225"/>
                <a:gd name="connsiteY16" fmla="*/ 314325 h 1178719"/>
                <a:gd name="connsiteX17" fmla="*/ 421481 w 657225"/>
                <a:gd name="connsiteY17" fmla="*/ 366713 h 1178719"/>
                <a:gd name="connsiteX18" fmla="*/ 461963 w 657225"/>
                <a:gd name="connsiteY18" fmla="*/ 419100 h 1178719"/>
                <a:gd name="connsiteX19" fmla="*/ 492919 w 657225"/>
                <a:gd name="connsiteY19" fmla="*/ 461963 h 1178719"/>
                <a:gd name="connsiteX20" fmla="*/ 526256 w 657225"/>
                <a:gd name="connsiteY20" fmla="*/ 514350 h 1178719"/>
                <a:gd name="connsiteX21" fmla="*/ 550069 w 657225"/>
                <a:gd name="connsiteY21" fmla="*/ 557213 h 1178719"/>
                <a:gd name="connsiteX22" fmla="*/ 581025 w 657225"/>
                <a:gd name="connsiteY22" fmla="*/ 616744 h 1178719"/>
                <a:gd name="connsiteX23" fmla="*/ 602456 w 657225"/>
                <a:gd name="connsiteY23" fmla="*/ 669132 h 1178719"/>
                <a:gd name="connsiteX24" fmla="*/ 623888 w 657225"/>
                <a:gd name="connsiteY24" fmla="*/ 723900 h 1178719"/>
                <a:gd name="connsiteX25" fmla="*/ 638175 w 657225"/>
                <a:gd name="connsiteY25" fmla="*/ 783432 h 1178719"/>
                <a:gd name="connsiteX26" fmla="*/ 650081 w 657225"/>
                <a:gd name="connsiteY26" fmla="*/ 840582 h 1178719"/>
                <a:gd name="connsiteX27" fmla="*/ 657225 w 657225"/>
                <a:gd name="connsiteY27" fmla="*/ 916782 h 1178719"/>
                <a:gd name="connsiteX28" fmla="*/ 657225 w 657225"/>
                <a:gd name="connsiteY28" fmla="*/ 971550 h 1178719"/>
                <a:gd name="connsiteX29" fmla="*/ 652463 w 657225"/>
                <a:gd name="connsiteY29" fmla="*/ 1014413 h 1178719"/>
                <a:gd name="connsiteX30" fmla="*/ 640556 w 657225"/>
                <a:gd name="connsiteY30" fmla="*/ 1050132 h 1178719"/>
                <a:gd name="connsiteX31" fmla="*/ 616744 w 657225"/>
                <a:gd name="connsiteY31" fmla="*/ 1090613 h 1178719"/>
                <a:gd name="connsiteX32" fmla="*/ 573881 w 657225"/>
                <a:gd name="connsiteY32" fmla="*/ 1131094 h 1178719"/>
                <a:gd name="connsiteX33" fmla="*/ 519113 w 657225"/>
                <a:gd name="connsiteY33" fmla="*/ 1159669 h 1178719"/>
                <a:gd name="connsiteX34" fmla="*/ 488156 w 657225"/>
                <a:gd name="connsiteY34" fmla="*/ 1173957 h 1178719"/>
                <a:gd name="connsiteX35" fmla="*/ 464344 w 657225"/>
                <a:gd name="connsiteY35" fmla="*/ 1178719 h 1178719"/>
                <a:gd name="connsiteX36" fmla="*/ 438150 w 657225"/>
                <a:gd name="connsiteY36" fmla="*/ 1169194 h 1178719"/>
                <a:gd name="connsiteX37" fmla="*/ 419100 w 657225"/>
                <a:gd name="connsiteY37" fmla="*/ 1154907 h 1178719"/>
                <a:gd name="connsiteX38" fmla="*/ 404813 w 657225"/>
                <a:gd name="connsiteY38" fmla="*/ 1138238 h 1178719"/>
                <a:gd name="connsiteX39" fmla="*/ 385763 w 657225"/>
                <a:gd name="connsiteY39" fmla="*/ 1109663 h 1178719"/>
                <a:gd name="connsiteX40" fmla="*/ 364331 w 657225"/>
                <a:gd name="connsiteY40" fmla="*/ 1054894 h 1178719"/>
                <a:gd name="connsiteX41" fmla="*/ 345281 w 657225"/>
                <a:gd name="connsiteY41" fmla="*/ 976313 h 1178719"/>
                <a:gd name="connsiteX42" fmla="*/ 328613 w 657225"/>
                <a:gd name="connsiteY42" fmla="*/ 864394 h 1178719"/>
                <a:gd name="connsiteX43" fmla="*/ 300038 w 657225"/>
                <a:gd name="connsiteY43" fmla="*/ 709613 h 1178719"/>
                <a:gd name="connsiteX44" fmla="*/ 257175 w 657225"/>
                <a:gd name="connsiteY44" fmla="*/ 557213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7225" h="1178719">
                  <a:moveTo>
                    <a:pt x="257175" y="557213"/>
                  </a:moveTo>
                  <a:lnTo>
                    <a:pt x="223838" y="464344"/>
                  </a:lnTo>
                  <a:lnTo>
                    <a:pt x="192881" y="383382"/>
                  </a:lnTo>
                  <a:lnTo>
                    <a:pt x="150019" y="292894"/>
                  </a:lnTo>
                  <a:lnTo>
                    <a:pt x="95250" y="190500"/>
                  </a:lnTo>
                  <a:lnTo>
                    <a:pt x="45244" y="107157"/>
                  </a:lnTo>
                  <a:lnTo>
                    <a:pt x="14288" y="59532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64294" y="19050"/>
                  </a:lnTo>
                  <a:lnTo>
                    <a:pt x="104775" y="52388"/>
                  </a:lnTo>
                  <a:lnTo>
                    <a:pt x="233363" y="166688"/>
                  </a:lnTo>
                  <a:lnTo>
                    <a:pt x="314325" y="247650"/>
                  </a:lnTo>
                  <a:lnTo>
                    <a:pt x="376238" y="314325"/>
                  </a:lnTo>
                  <a:lnTo>
                    <a:pt x="421481" y="366713"/>
                  </a:lnTo>
                  <a:lnTo>
                    <a:pt x="461963" y="419100"/>
                  </a:lnTo>
                  <a:lnTo>
                    <a:pt x="492919" y="461963"/>
                  </a:lnTo>
                  <a:lnTo>
                    <a:pt x="526256" y="514350"/>
                  </a:lnTo>
                  <a:lnTo>
                    <a:pt x="550069" y="557213"/>
                  </a:lnTo>
                  <a:lnTo>
                    <a:pt x="581025" y="616744"/>
                  </a:lnTo>
                  <a:lnTo>
                    <a:pt x="602456" y="669132"/>
                  </a:lnTo>
                  <a:lnTo>
                    <a:pt x="623888" y="723900"/>
                  </a:lnTo>
                  <a:lnTo>
                    <a:pt x="638175" y="783432"/>
                  </a:lnTo>
                  <a:lnTo>
                    <a:pt x="650081" y="840582"/>
                  </a:lnTo>
                  <a:lnTo>
                    <a:pt x="657225" y="916782"/>
                  </a:lnTo>
                  <a:lnTo>
                    <a:pt x="657225" y="971550"/>
                  </a:lnTo>
                  <a:lnTo>
                    <a:pt x="652463" y="1014413"/>
                  </a:lnTo>
                  <a:lnTo>
                    <a:pt x="640556" y="1050132"/>
                  </a:lnTo>
                  <a:lnTo>
                    <a:pt x="616744" y="1090613"/>
                  </a:lnTo>
                  <a:lnTo>
                    <a:pt x="573881" y="1131094"/>
                  </a:lnTo>
                  <a:lnTo>
                    <a:pt x="519113" y="1159669"/>
                  </a:lnTo>
                  <a:lnTo>
                    <a:pt x="488156" y="1173957"/>
                  </a:lnTo>
                  <a:lnTo>
                    <a:pt x="464344" y="1178719"/>
                  </a:lnTo>
                  <a:lnTo>
                    <a:pt x="438150" y="1169194"/>
                  </a:lnTo>
                  <a:lnTo>
                    <a:pt x="419100" y="1154907"/>
                  </a:lnTo>
                  <a:lnTo>
                    <a:pt x="404813" y="1138238"/>
                  </a:lnTo>
                  <a:lnTo>
                    <a:pt x="385763" y="1109663"/>
                  </a:lnTo>
                  <a:lnTo>
                    <a:pt x="364331" y="1054894"/>
                  </a:lnTo>
                  <a:lnTo>
                    <a:pt x="345281" y="976313"/>
                  </a:lnTo>
                  <a:lnTo>
                    <a:pt x="328613" y="864394"/>
                  </a:lnTo>
                  <a:lnTo>
                    <a:pt x="300038" y="709613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63">
              <a:extLst>
                <a:ext uri="{FF2B5EF4-FFF2-40B4-BE49-F238E27FC236}">
                  <a16:creationId xmlns:a16="http://schemas.microsoft.com/office/drawing/2014/main" id="{6488F996-D5A2-4D94-AF79-B6F75A6AE1D7}"/>
                </a:ext>
              </a:extLst>
            </p:cNvPr>
            <p:cNvSpPr/>
            <p:nvPr/>
          </p:nvSpPr>
          <p:spPr>
            <a:xfrm rot="16200000">
              <a:off x="3506788" y="2627313"/>
              <a:ext cx="3886200" cy="2184400"/>
            </a:xfrm>
            <a:custGeom>
              <a:avLst/>
              <a:gdLst>
                <a:gd name="connsiteX0" fmla="*/ 1660525 w 3886200"/>
                <a:gd name="connsiteY0" fmla="*/ 1689100 h 2184400"/>
                <a:gd name="connsiteX1" fmla="*/ 1530350 w 3886200"/>
                <a:gd name="connsiteY1" fmla="*/ 1628775 h 2184400"/>
                <a:gd name="connsiteX2" fmla="*/ 1397000 w 3886200"/>
                <a:gd name="connsiteY2" fmla="*/ 1565275 h 2184400"/>
                <a:gd name="connsiteX3" fmla="*/ 1304925 w 3886200"/>
                <a:gd name="connsiteY3" fmla="*/ 1517650 h 2184400"/>
                <a:gd name="connsiteX4" fmla="*/ 1165225 w 3886200"/>
                <a:gd name="connsiteY4" fmla="*/ 1441450 h 2184400"/>
                <a:gd name="connsiteX5" fmla="*/ 1000125 w 3886200"/>
                <a:gd name="connsiteY5" fmla="*/ 1343025 h 2184400"/>
                <a:gd name="connsiteX6" fmla="*/ 927100 w 3886200"/>
                <a:gd name="connsiteY6" fmla="*/ 1295400 h 2184400"/>
                <a:gd name="connsiteX7" fmla="*/ 768350 w 3886200"/>
                <a:gd name="connsiteY7" fmla="*/ 1162050 h 2184400"/>
                <a:gd name="connsiteX8" fmla="*/ 698500 w 3886200"/>
                <a:gd name="connsiteY8" fmla="*/ 1104900 h 2184400"/>
                <a:gd name="connsiteX9" fmla="*/ 622300 w 3886200"/>
                <a:gd name="connsiteY9" fmla="*/ 1038225 h 2184400"/>
                <a:gd name="connsiteX10" fmla="*/ 520700 w 3886200"/>
                <a:gd name="connsiteY10" fmla="*/ 936625 h 2184400"/>
                <a:gd name="connsiteX11" fmla="*/ 431800 w 3886200"/>
                <a:gd name="connsiteY11" fmla="*/ 838200 h 2184400"/>
                <a:gd name="connsiteX12" fmla="*/ 339725 w 3886200"/>
                <a:gd name="connsiteY12" fmla="*/ 720725 h 2184400"/>
                <a:gd name="connsiteX13" fmla="*/ 241300 w 3886200"/>
                <a:gd name="connsiteY13" fmla="*/ 574675 h 2184400"/>
                <a:gd name="connsiteX14" fmla="*/ 152400 w 3886200"/>
                <a:gd name="connsiteY14" fmla="*/ 415925 h 2184400"/>
                <a:gd name="connsiteX15" fmla="*/ 92075 w 3886200"/>
                <a:gd name="connsiteY15" fmla="*/ 292100 h 2184400"/>
                <a:gd name="connsiteX16" fmla="*/ 28575 w 3886200"/>
                <a:gd name="connsiteY16" fmla="*/ 136525 h 2184400"/>
                <a:gd name="connsiteX17" fmla="*/ 3175 w 3886200"/>
                <a:gd name="connsiteY17" fmla="*/ 66675 h 2184400"/>
                <a:gd name="connsiteX18" fmla="*/ 0 w 3886200"/>
                <a:gd name="connsiteY18" fmla="*/ 34925 h 2184400"/>
                <a:gd name="connsiteX19" fmla="*/ 3175 w 3886200"/>
                <a:gd name="connsiteY19" fmla="*/ 19050 h 2184400"/>
                <a:gd name="connsiteX20" fmla="*/ 6350 w 3886200"/>
                <a:gd name="connsiteY20" fmla="*/ 6350 h 2184400"/>
                <a:gd name="connsiteX21" fmla="*/ 25400 w 3886200"/>
                <a:gd name="connsiteY21" fmla="*/ 0 h 2184400"/>
                <a:gd name="connsiteX22" fmla="*/ 38100 w 3886200"/>
                <a:gd name="connsiteY22" fmla="*/ 6350 h 2184400"/>
                <a:gd name="connsiteX23" fmla="*/ 53975 w 3886200"/>
                <a:gd name="connsiteY23" fmla="*/ 19050 h 2184400"/>
                <a:gd name="connsiteX24" fmla="*/ 66675 w 3886200"/>
                <a:gd name="connsiteY24" fmla="*/ 28575 h 2184400"/>
                <a:gd name="connsiteX25" fmla="*/ 95250 w 3886200"/>
                <a:gd name="connsiteY25" fmla="*/ 79375 h 2184400"/>
                <a:gd name="connsiteX26" fmla="*/ 168275 w 3886200"/>
                <a:gd name="connsiteY26" fmla="*/ 209550 h 2184400"/>
                <a:gd name="connsiteX27" fmla="*/ 212725 w 3886200"/>
                <a:gd name="connsiteY27" fmla="*/ 282575 h 2184400"/>
                <a:gd name="connsiteX28" fmla="*/ 257175 w 3886200"/>
                <a:gd name="connsiteY28" fmla="*/ 352425 h 2184400"/>
                <a:gd name="connsiteX29" fmla="*/ 314325 w 3886200"/>
                <a:gd name="connsiteY29" fmla="*/ 431800 h 2184400"/>
                <a:gd name="connsiteX30" fmla="*/ 400050 w 3886200"/>
                <a:gd name="connsiteY30" fmla="*/ 539750 h 2184400"/>
                <a:gd name="connsiteX31" fmla="*/ 508000 w 3886200"/>
                <a:gd name="connsiteY31" fmla="*/ 660400 h 2184400"/>
                <a:gd name="connsiteX32" fmla="*/ 654050 w 3886200"/>
                <a:gd name="connsiteY32" fmla="*/ 803275 h 2184400"/>
                <a:gd name="connsiteX33" fmla="*/ 803275 w 3886200"/>
                <a:gd name="connsiteY33" fmla="*/ 927100 h 2184400"/>
                <a:gd name="connsiteX34" fmla="*/ 1000125 w 3886200"/>
                <a:gd name="connsiteY34" fmla="*/ 1069975 h 2184400"/>
                <a:gd name="connsiteX35" fmla="*/ 1196975 w 3886200"/>
                <a:gd name="connsiteY35" fmla="*/ 1212850 h 2184400"/>
                <a:gd name="connsiteX36" fmla="*/ 1393825 w 3886200"/>
                <a:gd name="connsiteY36" fmla="*/ 1317625 h 2184400"/>
                <a:gd name="connsiteX37" fmla="*/ 1565275 w 3886200"/>
                <a:gd name="connsiteY37" fmla="*/ 1400175 h 2184400"/>
                <a:gd name="connsiteX38" fmla="*/ 1806575 w 3886200"/>
                <a:gd name="connsiteY38" fmla="*/ 1501775 h 2184400"/>
                <a:gd name="connsiteX39" fmla="*/ 2022475 w 3886200"/>
                <a:gd name="connsiteY39" fmla="*/ 1577975 h 2184400"/>
                <a:gd name="connsiteX40" fmla="*/ 2247900 w 3886200"/>
                <a:gd name="connsiteY40" fmla="*/ 1644650 h 2184400"/>
                <a:gd name="connsiteX41" fmla="*/ 2447925 w 3886200"/>
                <a:gd name="connsiteY41" fmla="*/ 1698625 h 2184400"/>
                <a:gd name="connsiteX42" fmla="*/ 2686050 w 3886200"/>
                <a:gd name="connsiteY42" fmla="*/ 1755775 h 2184400"/>
                <a:gd name="connsiteX43" fmla="*/ 2924175 w 3886200"/>
                <a:gd name="connsiteY43" fmla="*/ 1806575 h 2184400"/>
                <a:gd name="connsiteX44" fmla="*/ 3105150 w 3886200"/>
                <a:gd name="connsiteY44" fmla="*/ 1831975 h 2184400"/>
                <a:gd name="connsiteX45" fmla="*/ 3311525 w 3886200"/>
                <a:gd name="connsiteY45" fmla="*/ 1854200 h 2184400"/>
                <a:gd name="connsiteX46" fmla="*/ 3444875 w 3886200"/>
                <a:gd name="connsiteY46" fmla="*/ 1860550 h 2184400"/>
                <a:gd name="connsiteX47" fmla="*/ 3536950 w 3886200"/>
                <a:gd name="connsiteY47" fmla="*/ 1857375 h 2184400"/>
                <a:gd name="connsiteX48" fmla="*/ 3590925 w 3886200"/>
                <a:gd name="connsiteY48" fmla="*/ 1854200 h 2184400"/>
                <a:gd name="connsiteX49" fmla="*/ 3651250 w 3886200"/>
                <a:gd name="connsiteY49" fmla="*/ 1844675 h 2184400"/>
                <a:gd name="connsiteX50" fmla="*/ 3714750 w 3886200"/>
                <a:gd name="connsiteY50" fmla="*/ 1825625 h 2184400"/>
                <a:gd name="connsiteX51" fmla="*/ 3736975 w 3886200"/>
                <a:gd name="connsiteY51" fmla="*/ 1809750 h 2184400"/>
                <a:gd name="connsiteX52" fmla="*/ 3784600 w 3886200"/>
                <a:gd name="connsiteY52" fmla="*/ 1762125 h 2184400"/>
                <a:gd name="connsiteX53" fmla="*/ 3832225 w 3886200"/>
                <a:gd name="connsiteY53" fmla="*/ 1698625 h 2184400"/>
                <a:gd name="connsiteX54" fmla="*/ 3848100 w 3886200"/>
                <a:gd name="connsiteY54" fmla="*/ 1679575 h 2184400"/>
                <a:gd name="connsiteX55" fmla="*/ 3857625 w 3886200"/>
                <a:gd name="connsiteY55" fmla="*/ 1676400 h 2184400"/>
                <a:gd name="connsiteX56" fmla="*/ 3873500 w 3886200"/>
                <a:gd name="connsiteY56" fmla="*/ 1676400 h 2184400"/>
                <a:gd name="connsiteX57" fmla="*/ 3883025 w 3886200"/>
                <a:gd name="connsiteY57" fmla="*/ 1682750 h 2184400"/>
                <a:gd name="connsiteX58" fmla="*/ 3886200 w 3886200"/>
                <a:gd name="connsiteY58" fmla="*/ 1711325 h 2184400"/>
                <a:gd name="connsiteX59" fmla="*/ 3886200 w 3886200"/>
                <a:gd name="connsiteY59" fmla="*/ 1844675 h 2184400"/>
                <a:gd name="connsiteX60" fmla="*/ 3879850 w 3886200"/>
                <a:gd name="connsiteY60" fmla="*/ 1870075 h 2184400"/>
                <a:gd name="connsiteX61" fmla="*/ 3838575 w 3886200"/>
                <a:gd name="connsiteY61" fmla="*/ 1949450 h 2184400"/>
                <a:gd name="connsiteX62" fmla="*/ 3790950 w 3886200"/>
                <a:gd name="connsiteY62" fmla="*/ 2028825 h 2184400"/>
                <a:gd name="connsiteX63" fmla="*/ 3765550 w 3886200"/>
                <a:gd name="connsiteY63" fmla="*/ 2060575 h 2184400"/>
                <a:gd name="connsiteX64" fmla="*/ 3733800 w 3886200"/>
                <a:gd name="connsiteY64" fmla="*/ 2101850 h 2184400"/>
                <a:gd name="connsiteX65" fmla="*/ 3714750 w 3886200"/>
                <a:gd name="connsiteY65" fmla="*/ 2120900 h 2184400"/>
                <a:gd name="connsiteX66" fmla="*/ 3679825 w 3886200"/>
                <a:gd name="connsiteY66" fmla="*/ 2149475 h 2184400"/>
                <a:gd name="connsiteX67" fmla="*/ 3648075 w 3886200"/>
                <a:gd name="connsiteY67" fmla="*/ 2165350 h 2184400"/>
                <a:gd name="connsiteX68" fmla="*/ 3597275 w 3886200"/>
                <a:gd name="connsiteY68" fmla="*/ 2181225 h 2184400"/>
                <a:gd name="connsiteX69" fmla="*/ 3562350 w 3886200"/>
                <a:gd name="connsiteY69" fmla="*/ 2184400 h 2184400"/>
                <a:gd name="connsiteX70" fmla="*/ 3508375 w 3886200"/>
                <a:gd name="connsiteY70" fmla="*/ 2174875 h 2184400"/>
                <a:gd name="connsiteX71" fmla="*/ 3473450 w 3886200"/>
                <a:gd name="connsiteY71" fmla="*/ 2159000 h 2184400"/>
                <a:gd name="connsiteX72" fmla="*/ 3397250 w 3886200"/>
                <a:gd name="connsiteY72" fmla="*/ 2143125 h 2184400"/>
                <a:gd name="connsiteX73" fmla="*/ 3114675 w 3886200"/>
                <a:gd name="connsiteY73" fmla="*/ 2098675 h 2184400"/>
                <a:gd name="connsiteX74" fmla="*/ 2892425 w 3886200"/>
                <a:gd name="connsiteY74" fmla="*/ 2057400 h 2184400"/>
                <a:gd name="connsiteX75" fmla="*/ 2667000 w 3886200"/>
                <a:gd name="connsiteY75" fmla="*/ 2009775 h 2184400"/>
                <a:gd name="connsiteX76" fmla="*/ 2470150 w 3886200"/>
                <a:gd name="connsiteY76" fmla="*/ 1962150 h 2184400"/>
                <a:gd name="connsiteX77" fmla="*/ 2279650 w 3886200"/>
                <a:gd name="connsiteY77" fmla="*/ 1911350 h 2184400"/>
                <a:gd name="connsiteX78" fmla="*/ 2082800 w 3886200"/>
                <a:gd name="connsiteY78" fmla="*/ 1854200 h 2184400"/>
                <a:gd name="connsiteX79" fmla="*/ 1962150 w 3886200"/>
                <a:gd name="connsiteY79" fmla="*/ 1812925 h 2184400"/>
                <a:gd name="connsiteX80" fmla="*/ 1866900 w 3886200"/>
                <a:gd name="connsiteY80" fmla="*/ 1774825 h 2184400"/>
                <a:gd name="connsiteX81" fmla="*/ 1708150 w 3886200"/>
                <a:gd name="connsiteY81" fmla="*/ 1708150 h 2184400"/>
                <a:gd name="connsiteX82" fmla="*/ 1660525 w 3886200"/>
                <a:gd name="connsiteY82" fmla="*/ 1689100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86200" h="2184400">
                  <a:moveTo>
                    <a:pt x="1660525" y="1689100"/>
                  </a:moveTo>
                  <a:lnTo>
                    <a:pt x="1530350" y="1628775"/>
                  </a:lnTo>
                  <a:lnTo>
                    <a:pt x="1397000" y="1565275"/>
                  </a:lnTo>
                  <a:lnTo>
                    <a:pt x="1304925" y="1517650"/>
                  </a:lnTo>
                  <a:lnTo>
                    <a:pt x="1165225" y="1441450"/>
                  </a:lnTo>
                  <a:lnTo>
                    <a:pt x="1000125" y="1343025"/>
                  </a:lnTo>
                  <a:lnTo>
                    <a:pt x="927100" y="1295400"/>
                  </a:lnTo>
                  <a:lnTo>
                    <a:pt x="768350" y="1162050"/>
                  </a:lnTo>
                  <a:lnTo>
                    <a:pt x="698500" y="1104900"/>
                  </a:lnTo>
                  <a:lnTo>
                    <a:pt x="622300" y="1038225"/>
                  </a:lnTo>
                  <a:lnTo>
                    <a:pt x="520700" y="936625"/>
                  </a:lnTo>
                  <a:lnTo>
                    <a:pt x="431800" y="838200"/>
                  </a:lnTo>
                  <a:lnTo>
                    <a:pt x="339725" y="720725"/>
                  </a:lnTo>
                  <a:lnTo>
                    <a:pt x="241300" y="574675"/>
                  </a:lnTo>
                  <a:lnTo>
                    <a:pt x="152400" y="415925"/>
                  </a:lnTo>
                  <a:lnTo>
                    <a:pt x="92075" y="292100"/>
                  </a:lnTo>
                  <a:lnTo>
                    <a:pt x="28575" y="136525"/>
                  </a:lnTo>
                  <a:lnTo>
                    <a:pt x="3175" y="66675"/>
                  </a:lnTo>
                  <a:lnTo>
                    <a:pt x="0" y="34925"/>
                  </a:lnTo>
                  <a:lnTo>
                    <a:pt x="3175" y="19050"/>
                  </a:lnTo>
                  <a:lnTo>
                    <a:pt x="6350" y="6350"/>
                  </a:lnTo>
                  <a:lnTo>
                    <a:pt x="25400" y="0"/>
                  </a:lnTo>
                  <a:lnTo>
                    <a:pt x="38100" y="6350"/>
                  </a:lnTo>
                  <a:lnTo>
                    <a:pt x="53975" y="19050"/>
                  </a:lnTo>
                  <a:lnTo>
                    <a:pt x="66675" y="28575"/>
                  </a:lnTo>
                  <a:lnTo>
                    <a:pt x="95250" y="79375"/>
                  </a:lnTo>
                  <a:lnTo>
                    <a:pt x="168275" y="209550"/>
                  </a:lnTo>
                  <a:lnTo>
                    <a:pt x="212725" y="282575"/>
                  </a:lnTo>
                  <a:lnTo>
                    <a:pt x="257175" y="352425"/>
                  </a:lnTo>
                  <a:lnTo>
                    <a:pt x="314325" y="431800"/>
                  </a:lnTo>
                  <a:lnTo>
                    <a:pt x="400050" y="539750"/>
                  </a:lnTo>
                  <a:lnTo>
                    <a:pt x="508000" y="660400"/>
                  </a:lnTo>
                  <a:lnTo>
                    <a:pt x="654050" y="803275"/>
                  </a:lnTo>
                  <a:lnTo>
                    <a:pt x="803275" y="927100"/>
                  </a:lnTo>
                  <a:lnTo>
                    <a:pt x="1000125" y="1069975"/>
                  </a:lnTo>
                  <a:lnTo>
                    <a:pt x="1196975" y="1212850"/>
                  </a:lnTo>
                  <a:lnTo>
                    <a:pt x="1393825" y="1317625"/>
                  </a:lnTo>
                  <a:lnTo>
                    <a:pt x="1565275" y="1400175"/>
                  </a:lnTo>
                  <a:lnTo>
                    <a:pt x="1806575" y="1501775"/>
                  </a:lnTo>
                  <a:lnTo>
                    <a:pt x="2022475" y="1577975"/>
                  </a:lnTo>
                  <a:lnTo>
                    <a:pt x="2247900" y="1644650"/>
                  </a:lnTo>
                  <a:lnTo>
                    <a:pt x="2447925" y="1698625"/>
                  </a:lnTo>
                  <a:lnTo>
                    <a:pt x="2686050" y="1755775"/>
                  </a:lnTo>
                  <a:lnTo>
                    <a:pt x="2924175" y="1806575"/>
                  </a:lnTo>
                  <a:lnTo>
                    <a:pt x="3105150" y="1831975"/>
                  </a:lnTo>
                  <a:lnTo>
                    <a:pt x="3311525" y="1854200"/>
                  </a:lnTo>
                  <a:lnTo>
                    <a:pt x="3444875" y="1860550"/>
                  </a:lnTo>
                  <a:lnTo>
                    <a:pt x="3536950" y="1857375"/>
                  </a:lnTo>
                  <a:lnTo>
                    <a:pt x="3590925" y="1854200"/>
                  </a:lnTo>
                  <a:lnTo>
                    <a:pt x="3651250" y="1844675"/>
                  </a:lnTo>
                  <a:lnTo>
                    <a:pt x="3714750" y="1825625"/>
                  </a:lnTo>
                  <a:lnTo>
                    <a:pt x="3736975" y="1809750"/>
                  </a:lnTo>
                  <a:lnTo>
                    <a:pt x="3784600" y="1762125"/>
                  </a:lnTo>
                  <a:lnTo>
                    <a:pt x="3832225" y="1698625"/>
                  </a:lnTo>
                  <a:lnTo>
                    <a:pt x="3848100" y="1679575"/>
                  </a:lnTo>
                  <a:lnTo>
                    <a:pt x="3857625" y="1676400"/>
                  </a:lnTo>
                  <a:lnTo>
                    <a:pt x="3873500" y="1676400"/>
                  </a:lnTo>
                  <a:lnTo>
                    <a:pt x="3883025" y="1682750"/>
                  </a:lnTo>
                  <a:lnTo>
                    <a:pt x="3886200" y="1711325"/>
                  </a:lnTo>
                  <a:lnTo>
                    <a:pt x="3886200" y="1844675"/>
                  </a:lnTo>
                  <a:lnTo>
                    <a:pt x="3879850" y="1870075"/>
                  </a:lnTo>
                  <a:lnTo>
                    <a:pt x="3838575" y="1949450"/>
                  </a:lnTo>
                  <a:lnTo>
                    <a:pt x="3790950" y="2028825"/>
                  </a:lnTo>
                  <a:lnTo>
                    <a:pt x="3765550" y="2060575"/>
                  </a:lnTo>
                  <a:lnTo>
                    <a:pt x="3733800" y="2101850"/>
                  </a:lnTo>
                  <a:lnTo>
                    <a:pt x="3714750" y="2120900"/>
                  </a:lnTo>
                  <a:lnTo>
                    <a:pt x="3679825" y="2149475"/>
                  </a:lnTo>
                  <a:lnTo>
                    <a:pt x="3648075" y="2165350"/>
                  </a:lnTo>
                  <a:lnTo>
                    <a:pt x="3597275" y="2181225"/>
                  </a:lnTo>
                  <a:lnTo>
                    <a:pt x="3562350" y="2184400"/>
                  </a:lnTo>
                  <a:lnTo>
                    <a:pt x="3508375" y="2174875"/>
                  </a:lnTo>
                  <a:lnTo>
                    <a:pt x="3473450" y="2159000"/>
                  </a:lnTo>
                  <a:lnTo>
                    <a:pt x="3397250" y="2143125"/>
                  </a:lnTo>
                  <a:lnTo>
                    <a:pt x="3114675" y="2098675"/>
                  </a:lnTo>
                  <a:lnTo>
                    <a:pt x="2892425" y="2057400"/>
                  </a:lnTo>
                  <a:lnTo>
                    <a:pt x="2667000" y="2009775"/>
                  </a:lnTo>
                  <a:lnTo>
                    <a:pt x="2470150" y="1962150"/>
                  </a:lnTo>
                  <a:lnTo>
                    <a:pt x="2279650" y="1911350"/>
                  </a:lnTo>
                  <a:lnTo>
                    <a:pt x="2082800" y="1854200"/>
                  </a:lnTo>
                  <a:lnTo>
                    <a:pt x="1962150" y="1812925"/>
                  </a:lnTo>
                  <a:lnTo>
                    <a:pt x="1866900" y="1774825"/>
                  </a:lnTo>
                  <a:lnTo>
                    <a:pt x="1708150" y="1708150"/>
                  </a:lnTo>
                  <a:lnTo>
                    <a:pt x="1660525" y="168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61">
              <a:extLst>
                <a:ext uri="{FF2B5EF4-FFF2-40B4-BE49-F238E27FC236}">
                  <a16:creationId xmlns:a16="http://schemas.microsoft.com/office/drawing/2014/main" id="{2AA10862-F7EC-4DF3-B981-AE8D87E7F0F5}"/>
                </a:ext>
              </a:extLst>
            </p:cNvPr>
            <p:cNvSpPr/>
            <p:nvPr/>
          </p:nvSpPr>
          <p:spPr>
            <a:xfrm rot="16200000">
              <a:off x="1871663" y="3798888"/>
              <a:ext cx="3898900" cy="476250"/>
            </a:xfrm>
            <a:custGeom>
              <a:avLst/>
              <a:gdLst>
                <a:gd name="connsiteX0" fmla="*/ 2139950 w 3898900"/>
                <a:gd name="connsiteY0" fmla="*/ 184150 h 476250"/>
                <a:gd name="connsiteX1" fmla="*/ 1682750 w 3898900"/>
                <a:gd name="connsiteY1" fmla="*/ 168275 h 476250"/>
                <a:gd name="connsiteX2" fmla="*/ 1409700 w 3898900"/>
                <a:gd name="connsiteY2" fmla="*/ 158750 h 476250"/>
                <a:gd name="connsiteX3" fmla="*/ 1060450 w 3898900"/>
                <a:gd name="connsiteY3" fmla="*/ 146050 h 476250"/>
                <a:gd name="connsiteX4" fmla="*/ 803275 w 3898900"/>
                <a:gd name="connsiteY4" fmla="*/ 136525 h 476250"/>
                <a:gd name="connsiteX5" fmla="*/ 723900 w 3898900"/>
                <a:gd name="connsiteY5" fmla="*/ 130175 h 476250"/>
                <a:gd name="connsiteX6" fmla="*/ 650875 w 3898900"/>
                <a:gd name="connsiteY6" fmla="*/ 120650 h 476250"/>
                <a:gd name="connsiteX7" fmla="*/ 539750 w 3898900"/>
                <a:gd name="connsiteY7" fmla="*/ 95250 h 476250"/>
                <a:gd name="connsiteX8" fmla="*/ 488950 w 3898900"/>
                <a:gd name="connsiteY8" fmla="*/ 88900 h 476250"/>
                <a:gd name="connsiteX9" fmla="*/ 365125 w 3898900"/>
                <a:gd name="connsiteY9" fmla="*/ 98425 h 476250"/>
                <a:gd name="connsiteX10" fmla="*/ 215900 w 3898900"/>
                <a:gd name="connsiteY10" fmla="*/ 123825 h 476250"/>
                <a:gd name="connsiteX11" fmla="*/ 133350 w 3898900"/>
                <a:gd name="connsiteY11" fmla="*/ 146050 h 476250"/>
                <a:gd name="connsiteX12" fmla="*/ 63500 w 3898900"/>
                <a:gd name="connsiteY12" fmla="*/ 171450 h 476250"/>
                <a:gd name="connsiteX13" fmla="*/ 28575 w 3898900"/>
                <a:gd name="connsiteY13" fmla="*/ 193675 h 476250"/>
                <a:gd name="connsiteX14" fmla="*/ 9525 w 3898900"/>
                <a:gd name="connsiteY14" fmla="*/ 212725 h 476250"/>
                <a:gd name="connsiteX15" fmla="*/ 0 w 3898900"/>
                <a:gd name="connsiteY15" fmla="*/ 231775 h 476250"/>
                <a:gd name="connsiteX16" fmla="*/ 0 w 3898900"/>
                <a:gd name="connsiteY16" fmla="*/ 247650 h 476250"/>
                <a:gd name="connsiteX17" fmla="*/ 9525 w 3898900"/>
                <a:gd name="connsiteY17" fmla="*/ 279400 h 476250"/>
                <a:gd name="connsiteX18" fmla="*/ 25400 w 3898900"/>
                <a:gd name="connsiteY18" fmla="*/ 304800 h 476250"/>
                <a:gd name="connsiteX19" fmla="*/ 44450 w 3898900"/>
                <a:gd name="connsiteY19" fmla="*/ 323850 h 476250"/>
                <a:gd name="connsiteX20" fmla="*/ 69850 w 3898900"/>
                <a:gd name="connsiteY20" fmla="*/ 339725 h 476250"/>
                <a:gd name="connsiteX21" fmla="*/ 114300 w 3898900"/>
                <a:gd name="connsiteY21" fmla="*/ 358775 h 476250"/>
                <a:gd name="connsiteX22" fmla="*/ 184150 w 3898900"/>
                <a:gd name="connsiteY22" fmla="*/ 381000 h 476250"/>
                <a:gd name="connsiteX23" fmla="*/ 250825 w 3898900"/>
                <a:gd name="connsiteY23" fmla="*/ 396875 h 476250"/>
                <a:gd name="connsiteX24" fmla="*/ 330200 w 3898900"/>
                <a:gd name="connsiteY24" fmla="*/ 403225 h 476250"/>
                <a:gd name="connsiteX25" fmla="*/ 523875 w 3898900"/>
                <a:gd name="connsiteY25" fmla="*/ 403225 h 476250"/>
                <a:gd name="connsiteX26" fmla="*/ 876300 w 3898900"/>
                <a:gd name="connsiteY26" fmla="*/ 403225 h 476250"/>
                <a:gd name="connsiteX27" fmla="*/ 1276350 w 3898900"/>
                <a:gd name="connsiteY27" fmla="*/ 403225 h 476250"/>
                <a:gd name="connsiteX28" fmla="*/ 1873250 w 3898900"/>
                <a:gd name="connsiteY28" fmla="*/ 403225 h 476250"/>
                <a:gd name="connsiteX29" fmla="*/ 2311400 w 3898900"/>
                <a:gd name="connsiteY29" fmla="*/ 400050 h 476250"/>
                <a:gd name="connsiteX30" fmla="*/ 2587625 w 3898900"/>
                <a:gd name="connsiteY30" fmla="*/ 403225 h 476250"/>
                <a:gd name="connsiteX31" fmla="*/ 3067050 w 3898900"/>
                <a:gd name="connsiteY31" fmla="*/ 403225 h 476250"/>
                <a:gd name="connsiteX32" fmla="*/ 3228975 w 3898900"/>
                <a:gd name="connsiteY32" fmla="*/ 406400 h 476250"/>
                <a:gd name="connsiteX33" fmla="*/ 3498850 w 3898900"/>
                <a:gd name="connsiteY33" fmla="*/ 422275 h 476250"/>
                <a:gd name="connsiteX34" fmla="*/ 3543300 w 3898900"/>
                <a:gd name="connsiteY34" fmla="*/ 428625 h 476250"/>
                <a:gd name="connsiteX35" fmla="*/ 3578225 w 3898900"/>
                <a:gd name="connsiteY35" fmla="*/ 444500 h 476250"/>
                <a:gd name="connsiteX36" fmla="*/ 3616325 w 3898900"/>
                <a:gd name="connsiteY36" fmla="*/ 460375 h 476250"/>
                <a:gd name="connsiteX37" fmla="*/ 3660775 w 3898900"/>
                <a:gd name="connsiteY37" fmla="*/ 473075 h 476250"/>
                <a:gd name="connsiteX38" fmla="*/ 3692525 w 3898900"/>
                <a:gd name="connsiteY38" fmla="*/ 476250 h 476250"/>
                <a:gd name="connsiteX39" fmla="*/ 3724275 w 3898900"/>
                <a:gd name="connsiteY39" fmla="*/ 466725 h 476250"/>
                <a:gd name="connsiteX40" fmla="*/ 3746500 w 3898900"/>
                <a:gd name="connsiteY40" fmla="*/ 450850 h 476250"/>
                <a:gd name="connsiteX41" fmla="*/ 3778250 w 3898900"/>
                <a:gd name="connsiteY41" fmla="*/ 415925 h 476250"/>
                <a:gd name="connsiteX42" fmla="*/ 3806825 w 3898900"/>
                <a:gd name="connsiteY42" fmla="*/ 371475 h 476250"/>
                <a:gd name="connsiteX43" fmla="*/ 3844925 w 3898900"/>
                <a:gd name="connsiteY43" fmla="*/ 295275 h 476250"/>
                <a:gd name="connsiteX44" fmla="*/ 3898900 w 3898900"/>
                <a:gd name="connsiteY44" fmla="*/ 127000 h 476250"/>
                <a:gd name="connsiteX45" fmla="*/ 3829050 w 3898900"/>
                <a:gd name="connsiteY45" fmla="*/ 0 h 476250"/>
                <a:gd name="connsiteX46" fmla="*/ 3790950 w 3898900"/>
                <a:gd name="connsiteY46" fmla="*/ 79375 h 476250"/>
                <a:gd name="connsiteX47" fmla="*/ 3765550 w 3898900"/>
                <a:gd name="connsiteY47" fmla="*/ 117475 h 476250"/>
                <a:gd name="connsiteX48" fmla="*/ 3727450 w 3898900"/>
                <a:gd name="connsiteY48" fmla="*/ 146050 h 476250"/>
                <a:gd name="connsiteX49" fmla="*/ 3683000 w 3898900"/>
                <a:gd name="connsiteY49" fmla="*/ 168275 h 476250"/>
                <a:gd name="connsiteX50" fmla="*/ 3632200 w 3898900"/>
                <a:gd name="connsiteY50" fmla="*/ 180975 h 476250"/>
                <a:gd name="connsiteX51" fmla="*/ 3476625 w 3898900"/>
                <a:gd name="connsiteY51" fmla="*/ 180975 h 476250"/>
                <a:gd name="connsiteX52" fmla="*/ 3095625 w 3898900"/>
                <a:gd name="connsiteY52" fmla="*/ 180975 h 476250"/>
                <a:gd name="connsiteX53" fmla="*/ 2682875 w 3898900"/>
                <a:gd name="connsiteY53" fmla="*/ 203200 h 476250"/>
                <a:gd name="connsiteX54" fmla="*/ 2460625 w 3898900"/>
                <a:gd name="connsiteY54" fmla="*/ 193675 h 476250"/>
                <a:gd name="connsiteX55" fmla="*/ 2139950 w 3898900"/>
                <a:gd name="connsiteY55" fmla="*/ 184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98900" h="476250">
                  <a:moveTo>
                    <a:pt x="2139950" y="184150"/>
                  </a:moveTo>
                  <a:lnTo>
                    <a:pt x="1682750" y="168275"/>
                  </a:lnTo>
                  <a:lnTo>
                    <a:pt x="1409700" y="158750"/>
                  </a:lnTo>
                  <a:lnTo>
                    <a:pt x="1060450" y="146050"/>
                  </a:lnTo>
                  <a:lnTo>
                    <a:pt x="803275" y="136525"/>
                  </a:lnTo>
                  <a:lnTo>
                    <a:pt x="723900" y="130175"/>
                  </a:lnTo>
                  <a:lnTo>
                    <a:pt x="650875" y="120650"/>
                  </a:lnTo>
                  <a:lnTo>
                    <a:pt x="539750" y="95250"/>
                  </a:lnTo>
                  <a:lnTo>
                    <a:pt x="488950" y="88900"/>
                  </a:lnTo>
                  <a:lnTo>
                    <a:pt x="365125" y="98425"/>
                  </a:lnTo>
                  <a:lnTo>
                    <a:pt x="215900" y="123825"/>
                  </a:lnTo>
                  <a:lnTo>
                    <a:pt x="133350" y="146050"/>
                  </a:lnTo>
                  <a:lnTo>
                    <a:pt x="63500" y="171450"/>
                  </a:lnTo>
                  <a:lnTo>
                    <a:pt x="28575" y="193675"/>
                  </a:lnTo>
                  <a:lnTo>
                    <a:pt x="9525" y="212725"/>
                  </a:lnTo>
                  <a:lnTo>
                    <a:pt x="0" y="231775"/>
                  </a:lnTo>
                  <a:lnTo>
                    <a:pt x="0" y="247650"/>
                  </a:lnTo>
                  <a:lnTo>
                    <a:pt x="9525" y="279400"/>
                  </a:lnTo>
                  <a:lnTo>
                    <a:pt x="25400" y="304800"/>
                  </a:lnTo>
                  <a:lnTo>
                    <a:pt x="44450" y="323850"/>
                  </a:lnTo>
                  <a:lnTo>
                    <a:pt x="69850" y="339725"/>
                  </a:lnTo>
                  <a:lnTo>
                    <a:pt x="114300" y="358775"/>
                  </a:lnTo>
                  <a:lnTo>
                    <a:pt x="184150" y="381000"/>
                  </a:lnTo>
                  <a:lnTo>
                    <a:pt x="250825" y="396875"/>
                  </a:lnTo>
                  <a:lnTo>
                    <a:pt x="330200" y="403225"/>
                  </a:lnTo>
                  <a:lnTo>
                    <a:pt x="523875" y="403225"/>
                  </a:lnTo>
                  <a:lnTo>
                    <a:pt x="876300" y="403225"/>
                  </a:lnTo>
                  <a:lnTo>
                    <a:pt x="1276350" y="403225"/>
                  </a:lnTo>
                  <a:lnTo>
                    <a:pt x="1873250" y="403225"/>
                  </a:lnTo>
                  <a:lnTo>
                    <a:pt x="2311400" y="400050"/>
                  </a:lnTo>
                  <a:lnTo>
                    <a:pt x="2587625" y="403225"/>
                  </a:lnTo>
                  <a:lnTo>
                    <a:pt x="3067050" y="403225"/>
                  </a:lnTo>
                  <a:lnTo>
                    <a:pt x="3228975" y="406400"/>
                  </a:lnTo>
                  <a:lnTo>
                    <a:pt x="3498850" y="422275"/>
                  </a:lnTo>
                  <a:lnTo>
                    <a:pt x="3543300" y="428625"/>
                  </a:lnTo>
                  <a:lnTo>
                    <a:pt x="3578225" y="444500"/>
                  </a:lnTo>
                  <a:lnTo>
                    <a:pt x="3616325" y="460375"/>
                  </a:lnTo>
                  <a:lnTo>
                    <a:pt x="3660775" y="473075"/>
                  </a:lnTo>
                  <a:lnTo>
                    <a:pt x="3692525" y="476250"/>
                  </a:lnTo>
                  <a:lnTo>
                    <a:pt x="3724275" y="466725"/>
                  </a:lnTo>
                  <a:lnTo>
                    <a:pt x="3746500" y="450850"/>
                  </a:lnTo>
                  <a:lnTo>
                    <a:pt x="3778250" y="415925"/>
                  </a:lnTo>
                  <a:lnTo>
                    <a:pt x="3806825" y="371475"/>
                  </a:lnTo>
                  <a:lnTo>
                    <a:pt x="3844925" y="295275"/>
                  </a:lnTo>
                  <a:lnTo>
                    <a:pt x="3898900" y="127000"/>
                  </a:lnTo>
                  <a:lnTo>
                    <a:pt x="3829050" y="0"/>
                  </a:lnTo>
                  <a:lnTo>
                    <a:pt x="3790950" y="79375"/>
                  </a:lnTo>
                  <a:lnTo>
                    <a:pt x="3765550" y="117475"/>
                  </a:lnTo>
                  <a:lnTo>
                    <a:pt x="3727450" y="146050"/>
                  </a:lnTo>
                  <a:lnTo>
                    <a:pt x="3683000" y="168275"/>
                  </a:lnTo>
                  <a:lnTo>
                    <a:pt x="3632200" y="180975"/>
                  </a:lnTo>
                  <a:lnTo>
                    <a:pt x="3476625" y="180975"/>
                  </a:lnTo>
                  <a:lnTo>
                    <a:pt x="3095625" y="180975"/>
                  </a:lnTo>
                  <a:lnTo>
                    <a:pt x="2682875" y="203200"/>
                  </a:lnTo>
                  <a:lnTo>
                    <a:pt x="2460625" y="193675"/>
                  </a:lnTo>
                  <a:lnTo>
                    <a:pt x="2139950" y="18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62">
              <a:extLst>
                <a:ext uri="{FF2B5EF4-FFF2-40B4-BE49-F238E27FC236}">
                  <a16:creationId xmlns:a16="http://schemas.microsoft.com/office/drawing/2014/main" id="{0433A702-8EC0-4C22-85D0-314809D81C30}"/>
                </a:ext>
              </a:extLst>
            </p:cNvPr>
            <p:cNvSpPr/>
            <p:nvPr/>
          </p:nvSpPr>
          <p:spPr>
            <a:xfrm rot="16200000">
              <a:off x="2137570" y="3209131"/>
              <a:ext cx="1960562" cy="1419225"/>
            </a:xfrm>
            <a:custGeom>
              <a:avLst/>
              <a:gdLst>
                <a:gd name="connsiteX0" fmla="*/ 916782 w 1959769"/>
                <a:gd name="connsiteY0" fmla="*/ 940594 h 1419225"/>
                <a:gd name="connsiteX1" fmla="*/ 826294 w 1959769"/>
                <a:gd name="connsiteY1" fmla="*/ 871538 h 1419225"/>
                <a:gd name="connsiteX2" fmla="*/ 697707 w 1959769"/>
                <a:gd name="connsiteY2" fmla="*/ 769144 h 1419225"/>
                <a:gd name="connsiteX3" fmla="*/ 614363 w 1959769"/>
                <a:gd name="connsiteY3" fmla="*/ 697706 h 1419225"/>
                <a:gd name="connsiteX4" fmla="*/ 523875 w 1959769"/>
                <a:gd name="connsiteY4" fmla="*/ 614363 h 1419225"/>
                <a:gd name="connsiteX5" fmla="*/ 373857 w 1959769"/>
                <a:gd name="connsiteY5" fmla="*/ 466725 h 1419225"/>
                <a:gd name="connsiteX6" fmla="*/ 273844 w 1959769"/>
                <a:gd name="connsiteY6" fmla="*/ 364331 h 1419225"/>
                <a:gd name="connsiteX7" fmla="*/ 176213 w 1959769"/>
                <a:gd name="connsiteY7" fmla="*/ 254794 h 1419225"/>
                <a:gd name="connsiteX8" fmla="*/ 83344 w 1959769"/>
                <a:gd name="connsiteY8" fmla="*/ 145256 h 1419225"/>
                <a:gd name="connsiteX9" fmla="*/ 38100 w 1959769"/>
                <a:gd name="connsiteY9" fmla="*/ 88106 h 1419225"/>
                <a:gd name="connsiteX10" fmla="*/ 11907 w 1959769"/>
                <a:gd name="connsiteY10" fmla="*/ 50006 h 1419225"/>
                <a:gd name="connsiteX11" fmla="*/ 0 w 1959769"/>
                <a:gd name="connsiteY11" fmla="*/ 21431 h 1419225"/>
                <a:gd name="connsiteX12" fmla="*/ 2382 w 1959769"/>
                <a:gd name="connsiteY12" fmla="*/ 9525 h 1419225"/>
                <a:gd name="connsiteX13" fmla="*/ 9525 w 1959769"/>
                <a:gd name="connsiteY13" fmla="*/ 0 h 1419225"/>
                <a:gd name="connsiteX14" fmla="*/ 26194 w 1959769"/>
                <a:gd name="connsiteY14" fmla="*/ 0 h 1419225"/>
                <a:gd name="connsiteX15" fmla="*/ 52388 w 1959769"/>
                <a:gd name="connsiteY15" fmla="*/ 11906 h 1419225"/>
                <a:gd name="connsiteX16" fmla="*/ 80963 w 1959769"/>
                <a:gd name="connsiteY16" fmla="*/ 35719 h 1419225"/>
                <a:gd name="connsiteX17" fmla="*/ 221457 w 1959769"/>
                <a:gd name="connsiteY17" fmla="*/ 171450 h 1419225"/>
                <a:gd name="connsiteX18" fmla="*/ 388144 w 1959769"/>
                <a:gd name="connsiteY18" fmla="*/ 326231 h 1419225"/>
                <a:gd name="connsiteX19" fmla="*/ 540544 w 1959769"/>
                <a:gd name="connsiteY19" fmla="*/ 450056 h 1419225"/>
                <a:gd name="connsiteX20" fmla="*/ 671513 w 1959769"/>
                <a:gd name="connsiteY20" fmla="*/ 554831 h 1419225"/>
                <a:gd name="connsiteX21" fmla="*/ 831057 w 1959769"/>
                <a:gd name="connsiteY21" fmla="*/ 671513 h 1419225"/>
                <a:gd name="connsiteX22" fmla="*/ 976313 w 1959769"/>
                <a:gd name="connsiteY22" fmla="*/ 771525 h 1419225"/>
                <a:gd name="connsiteX23" fmla="*/ 1150144 w 1959769"/>
                <a:gd name="connsiteY23" fmla="*/ 876300 h 1419225"/>
                <a:gd name="connsiteX24" fmla="*/ 1316832 w 1959769"/>
                <a:gd name="connsiteY24" fmla="*/ 973931 h 1419225"/>
                <a:gd name="connsiteX25" fmla="*/ 1488282 w 1959769"/>
                <a:gd name="connsiteY25" fmla="*/ 1062038 h 1419225"/>
                <a:gd name="connsiteX26" fmla="*/ 1690688 w 1959769"/>
                <a:gd name="connsiteY26" fmla="*/ 1154906 h 1419225"/>
                <a:gd name="connsiteX27" fmla="*/ 1845469 w 1959769"/>
                <a:gd name="connsiteY27" fmla="*/ 1216819 h 1419225"/>
                <a:gd name="connsiteX28" fmla="*/ 1921669 w 1959769"/>
                <a:gd name="connsiteY28" fmla="*/ 1240631 h 1419225"/>
                <a:gd name="connsiteX29" fmla="*/ 1959769 w 1959769"/>
                <a:gd name="connsiteY29" fmla="*/ 1414463 h 1419225"/>
                <a:gd name="connsiteX30" fmla="*/ 1693069 w 1959769"/>
                <a:gd name="connsiteY30" fmla="*/ 1419225 h 1419225"/>
                <a:gd name="connsiteX31" fmla="*/ 1543050 w 1959769"/>
                <a:gd name="connsiteY31" fmla="*/ 1347788 h 1419225"/>
                <a:gd name="connsiteX32" fmla="*/ 1457325 w 1959769"/>
                <a:gd name="connsiteY32" fmla="*/ 1297781 h 1419225"/>
                <a:gd name="connsiteX33" fmla="*/ 1350169 w 1959769"/>
                <a:gd name="connsiteY33" fmla="*/ 1235869 h 1419225"/>
                <a:gd name="connsiteX34" fmla="*/ 1197769 w 1959769"/>
                <a:gd name="connsiteY34" fmla="*/ 1138238 h 1419225"/>
                <a:gd name="connsiteX35" fmla="*/ 1038225 w 1959769"/>
                <a:gd name="connsiteY35" fmla="*/ 1028700 h 1419225"/>
                <a:gd name="connsiteX36" fmla="*/ 916782 w 1959769"/>
                <a:gd name="connsiteY36" fmla="*/ 94059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59769" h="1419225">
                  <a:moveTo>
                    <a:pt x="916782" y="940594"/>
                  </a:moveTo>
                  <a:lnTo>
                    <a:pt x="826294" y="871538"/>
                  </a:lnTo>
                  <a:lnTo>
                    <a:pt x="697707" y="769144"/>
                  </a:lnTo>
                  <a:lnTo>
                    <a:pt x="614363" y="697706"/>
                  </a:lnTo>
                  <a:lnTo>
                    <a:pt x="523875" y="614363"/>
                  </a:lnTo>
                  <a:lnTo>
                    <a:pt x="373857" y="466725"/>
                  </a:lnTo>
                  <a:lnTo>
                    <a:pt x="273844" y="364331"/>
                  </a:lnTo>
                  <a:lnTo>
                    <a:pt x="176213" y="254794"/>
                  </a:lnTo>
                  <a:lnTo>
                    <a:pt x="83344" y="145256"/>
                  </a:lnTo>
                  <a:lnTo>
                    <a:pt x="38100" y="88106"/>
                  </a:lnTo>
                  <a:lnTo>
                    <a:pt x="11907" y="50006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2388" y="11906"/>
                  </a:lnTo>
                  <a:lnTo>
                    <a:pt x="80963" y="35719"/>
                  </a:lnTo>
                  <a:lnTo>
                    <a:pt x="221457" y="171450"/>
                  </a:lnTo>
                  <a:lnTo>
                    <a:pt x="388144" y="326231"/>
                  </a:lnTo>
                  <a:lnTo>
                    <a:pt x="540544" y="450056"/>
                  </a:lnTo>
                  <a:lnTo>
                    <a:pt x="671513" y="554831"/>
                  </a:lnTo>
                  <a:lnTo>
                    <a:pt x="831057" y="671513"/>
                  </a:lnTo>
                  <a:lnTo>
                    <a:pt x="976313" y="771525"/>
                  </a:lnTo>
                  <a:lnTo>
                    <a:pt x="1150144" y="876300"/>
                  </a:lnTo>
                  <a:lnTo>
                    <a:pt x="1316832" y="973931"/>
                  </a:lnTo>
                  <a:lnTo>
                    <a:pt x="1488282" y="1062038"/>
                  </a:lnTo>
                  <a:lnTo>
                    <a:pt x="1690688" y="1154906"/>
                  </a:lnTo>
                  <a:lnTo>
                    <a:pt x="1845469" y="1216819"/>
                  </a:lnTo>
                  <a:lnTo>
                    <a:pt x="1921669" y="1240631"/>
                  </a:lnTo>
                  <a:lnTo>
                    <a:pt x="1959769" y="1414463"/>
                  </a:lnTo>
                  <a:lnTo>
                    <a:pt x="1693069" y="1419225"/>
                  </a:lnTo>
                  <a:lnTo>
                    <a:pt x="1543050" y="1347788"/>
                  </a:lnTo>
                  <a:lnTo>
                    <a:pt x="1457325" y="1297781"/>
                  </a:lnTo>
                  <a:lnTo>
                    <a:pt x="1350169" y="1235869"/>
                  </a:lnTo>
                  <a:lnTo>
                    <a:pt x="1197769" y="1138238"/>
                  </a:lnTo>
                  <a:lnTo>
                    <a:pt x="1038225" y="1028700"/>
                  </a:lnTo>
                  <a:lnTo>
                    <a:pt x="916782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56">
              <a:extLst>
                <a:ext uri="{FF2B5EF4-FFF2-40B4-BE49-F238E27FC236}">
                  <a16:creationId xmlns:a16="http://schemas.microsoft.com/office/drawing/2014/main" id="{1FC9092F-7718-43CA-AF78-799A2010F771}"/>
                </a:ext>
              </a:extLst>
            </p:cNvPr>
            <p:cNvSpPr/>
            <p:nvPr/>
          </p:nvSpPr>
          <p:spPr>
            <a:xfrm>
              <a:off x="3938588" y="3348038"/>
              <a:ext cx="695325" cy="644525"/>
            </a:xfrm>
            <a:custGeom>
              <a:avLst/>
              <a:gdLst>
                <a:gd name="connsiteX0" fmla="*/ 335756 w 695325"/>
                <a:gd name="connsiteY0" fmla="*/ 111918 h 645318"/>
                <a:gd name="connsiteX1" fmla="*/ 223837 w 695325"/>
                <a:gd name="connsiteY1" fmla="*/ 73818 h 645318"/>
                <a:gd name="connsiteX2" fmla="*/ 59531 w 695325"/>
                <a:gd name="connsiteY2" fmla="*/ 19050 h 645318"/>
                <a:gd name="connsiteX3" fmla="*/ 0 w 695325"/>
                <a:gd name="connsiteY3" fmla="*/ 0 h 645318"/>
                <a:gd name="connsiteX4" fmla="*/ 0 w 695325"/>
                <a:gd name="connsiteY4" fmla="*/ 42862 h 645318"/>
                <a:gd name="connsiteX5" fmla="*/ 71437 w 695325"/>
                <a:gd name="connsiteY5" fmla="*/ 80962 h 645318"/>
                <a:gd name="connsiteX6" fmla="*/ 123825 w 695325"/>
                <a:gd name="connsiteY6" fmla="*/ 123825 h 645318"/>
                <a:gd name="connsiteX7" fmla="*/ 188118 w 695325"/>
                <a:gd name="connsiteY7" fmla="*/ 190500 h 645318"/>
                <a:gd name="connsiteX8" fmla="*/ 259556 w 695325"/>
                <a:gd name="connsiteY8" fmla="*/ 266700 h 645318"/>
                <a:gd name="connsiteX9" fmla="*/ 338137 w 695325"/>
                <a:gd name="connsiteY9" fmla="*/ 361950 h 645318"/>
                <a:gd name="connsiteX10" fmla="*/ 400050 w 695325"/>
                <a:gd name="connsiteY10" fmla="*/ 450056 h 645318"/>
                <a:gd name="connsiteX11" fmla="*/ 457200 w 695325"/>
                <a:gd name="connsiteY11" fmla="*/ 535781 h 645318"/>
                <a:gd name="connsiteX12" fmla="*/ 488156 w 695325"/>
                <a:gd name="connsiteY12" fmla="*/ 585787 h 645318"/>
                <a:gd name="connsiteX13" fmla="*/ 500062 w 695325"/>
                <a:gd name="connsiteY13" fmla="*/ 597693 h 645318"/>
                <a:gd name="connsiteX14" fmla="*/ 528637 w 695325"/>
                <a:gd name="connsiteY14" fmla="*/ 614362 h 645318"/>
                <a:gd name="connsiteX15" fmla="*/ 581025 w 695325"/>
                <a:gd name="connsiteY15" fmla="*/ 638175 h 645318"/>
                <a:gd name="connsiteX16" fmla="*/ 609600 w 695325"/>
                <a:gd name="connsiteY16" fmla="*/ 645318 h 645318"/>
                <a:gd name="connsiteX17" fmla="*/ 626268 w 695325"/>
                <a:gd name="connsiteY17" fmla="*/ 635793 h 645318"/>
                <a:gd name="connsiteX18" fmla="*/ 640556 w 695325"/>
                <a:gd name="connsiteY18" fmla="*/ 623887 h 645318"/>
                <a:gd name="connsiteX19" fmla="*/ 661987 w 695325"/>
                <a:gd name="connsiteY19" fmla="*/ 595312 h 645318"/>
                <a:gd name="connsiteX20" fmla="*/ 681037 w 695325"/>
                <a:gd name="connsiteY20" fmla="*/ 552450 h 645318"/>
                <a:gd name="connsiteX21" fmla="*/ 692943 w 695325"/>
                <a:gd name="connsiteY21" fmla="*/ 500062 h 645318"/>
                <a:gd name="connsiteX22" fmla="*/ 695325 w 695325"/>
                <a:gd name="connsiteY22" fmla="*/ 464343 h 645318"/>
                <a:gd name="connsiteX23" fmla="*/ 685800 w 695325"/>
                <a:gd name="connsiteY23" fmla="*/ 407193 h 645318"/>
                <a:gd name="connsiteX24" fmla="*/ 661987 w 695325"/>
                <a:gd name="connsiteY24" fmla="*/ 340518 h 645318"/>
                <a:gd name="connsiteX25" fmla="*/ 635793 w 695325"/>
                <a:gd name="connsiteY25" fmla="*/ 292893 h 645318"/>
                <a:gd name="connsiteX26" fmla="*/ 600075 w 695325"/>
                <a:gd name="connsiteY26" fmla="*/ 245268 h 645318"/>
                <a:gd name="connsiteX27" fmla="*/ 547687 w 695325"/>
                <a:gd name="connsiteY27" fmla="*/ 195262 h 645318"/>
                <a:gd name="connsiteX28" fmla="*/ 526256 w 695325"/>
                <a:gd name="connsiteY28" fmla="*/ 176212 h 645318"/>
                <a:gd name="connsiteX29" fmla="*/ 466725 w 695325"/>
                <a:gd name="connsiteY29" fmla="*/ 152400 h 645318"/>
                <a:gd name="connsiteX30" fmla="*/ 335756 w 695325"/>
                <a:gd name="connsiteY30" fmla="*/ 11191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95325" h="645318">
                  <a:moveTo>
                    <a:pt x="335756" y="111918"/>
                  </a:moveTo>
                  <a:lnTo>
                    <a:pt x="223837" y="73818"/>
                  </a:lnTo>
                  <a:lnTo>
                    <a:pt x="59531" y="19050"/>
                  </a:lnTo>
                  <a:lnTo>
                    <a:pt x="0" y="0"/>
                  </a:lnTo>
                  <a:lnTo>
                    <a:pt x="0" y="42862"/>
                  </a:lnTo>
                  <a:lnTo>
                    <a:pt x="71437" y="80962"/>
                  </a:lnTo>
                  <a:lnTo>
                    <a:pt x="123825" y="123825"/>
                  </a:lnTo>
                  <a:lnTo>
                    <a:pt x="188118" y="190500"/>
                  </a:lnTo>
                  <a:lnTo>
                    <a:pt x="259556" y="266700"/>
                  </a:lnTo>
                  <a:lnTo>
                    <a:pt x="338137" y="361950"/>
                  </a:lnTo>
                  <a:lnTo>
                    <a:pt x="400050" y="450056"/>
                  </a:lnTo>
                  <a:lnTo>
                    <a:pt x="457200" y="535781"/>
                  </a:lnTo>
                  <a:lnTo>
                    <a:pt x="488156" y="585787"/>
                  </a:lnTo>
                  <a:lnTo>
                    <a:pt x="500062" y="597693"/>
                  </a:lnTo>
                  <a:lnTo>
                    <a:pt x="528637" y="614362"/>
                  </a:lnTo>
                  <a:lnTo>
                    <a:pt x="581025" y="638175"/>
                  </a:lnTo>
                  <a:lnTo>
                    <a:pt x="609600" y="645318"/>
                  </a:lnTo>
                  <a:lnTo>
                    <a:pt x="626268" y="635793"/>
                  </a:lnTo>
                  <a:lnTo>
                    <a:pt x="640556" y="623887"/>
                  </a:lnTo>
                  <a:lnTo>
                    <a:pt x="661987" y="595312"/>
                  </a:lnTo>
                  <a:lnTo>
                    <a:pt x="681037" y="552450"/>
                  </a:lnTo>
                  <a:lnTo>
                    <a:pt x="692943" y="500062"/>
                  </a:lnTo>
                  <a:lnTo>
                    <a:pt x="695325" y="464343"/>
                  </a:lnTo>
                  <a:lnTo>
                    <a:pt x="685800" y="407193"/>
                  </a:lnTo>
                  <a:lnTo>
                    <a:pt x="661987" y="340518"/>
                  </a:lnTo>
                  <a:lnTo>
                    <a:pt x="635793" y="292893"/>
                  </a:lnTo>
                  <a:lnTo>
                    <a:pt x="600075" y="245268"/>
                  </a:lnTo>
                  <a:lnTo>
                    <a:pt x="547687" y="195262"/>
                  </a:lnTo>
                  <a:lnTo>
                    <a:pt x="526256" y="176212"/>
                  </a:lnTo>
                  <a:lnTo>
                    <a:pt x="466725" y="152400"/>
                  </a:lnTo>
                  <a:lnTo>
                    <a:pt x="335756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4">
              <a:extLst>
                <a:ext uri="{FF2B5EF4-FFF2-40B4-BE49-F238E27FC236}">
                  <a16:creationId xmlns:a16="http://schemas.microsoft.com/office/drawing/2014/main" id="{5B885153-0FE6-419E-9C98-A8179B30CB2A}"/>
                </a:ext>
              </a:extLst>
            </p:cNvPr>
            <p:cNvSpPr/>
            <p:nvPr/>
          </p:nvSpPr>
          <p:spPr>
            <a:xfrm>
              <a:off x="5545138" y="2147888"/>
              <a:ext cx="238125" cy="290512"/>
            </a:xfrm>
            <a:custGeom>
              <a:avLst/>
              <a:gdLst>
                <a:gd name="connsiteX0" fmla="*/ 61913 w 238125"/>
                <a:gd name="connsiteY0" fmla="*/ 76200 h 290512"/>
                <a:gd name="connsiteX1" fmla="*/ 166688 w 238125"/>
                <a:gd name="connsiteY1" fmla="*/ 21431 h 290512"/>
                <a:gd name="connsiteX2" fmla="*/ 200025 w 238125"/>
                <a:gd name="connsiteY2" fmla="*/ 7143 h 290512"/>
                <a:gd name="connsiteX3" fmla="*/ 223838 w 238125"/>
                <a:gd name="connsiteY3" fmla="*/ 0 h 290512"/>
                <a:gd name="connsiteX4" fmla="*/ 235744 w 238125"/>
                <a:gd name="connsiteY4" fmla="*/ 9525 h 290512"/>
                <a:gd name="connsiteX5" fmla="*/ 238125 w 238125"/>
                <a:gd name="connsiteY5" fmla="*/ 23812 h 290512"/>
                <a:gd name="connsiteX6" fmla="*/ 230982 w 238125"/>
                <a:gd name="connsiteY6" fmla="*/ 40481 h 290512"/>
                <a:gd name="connsiteX7" fmla="*/ 214313 w 238125"/>
                <a:gd name="connsiteY7" fmla="*/ 59531 h 290512"/>
                <a:gd name="connsiteX8" fmla="*/ 192882 w 238125"/>
                <a:gd name="connsiteY8" fmla="*/ 83343 h 290512"/>
                <a:gd name="connsiteX9" fmla="*/ 171450 w 238125"/>
                <a:gd name="connsiteY9" fmla="*/ 109537 h 290512"/>
                <a:gd name="connsiteX10" fmla="*/ 145257 w 238125"/>
                <a:gd name="connsiteY10" fmla="*/ 150018 h 290512"/>
                <a:gd name="connsiteX11" fmla="*/ 123825 w 238125"/>
                <a:gd name="connsiteY11" fmla="*/ 197643 h 290512"/>
                <a:gd name="connsiteX12" fmla="*/ 109538 w 238125"/>
                <a:gd name="connsiteY12" fmla="*/ 230981 h 290512"/>
                <a:gd name="connsiteX13" fmla="*/ 97632 w 238125"/>
                <a:gd name="connsiteY13" fmla="*/ 261937 h 290512"/>
                <a:gd name="connsiteX14" fmla="*/ 85725 w 238125"/>
                <a:gd name="connsiteY14" fmla="*/ 290512 h 290512"/>
                <a:gd name="connsiteX15" fmla="*/ 0 w 238125"/>
                <a:gd name="connsiteY15" fmla="*/ 97631 h 290512"/>
                <a:gd name="connsiteX16" fmla="*/ 61913 w 238125"/>
                <a:gd name="connsiteY16" fmla="*/ 76200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125" h="290512">
                  <a:moveTo>
                    <a:pt x="61913" y="76200"/>
                  </a:moveTo>
                  <a:lnTo>
                    <a:pt x="166688" y="21431"/>
                  </a:lnTo>
                  <a:lnTo>
                    <a:pt x="200025" y="7143"/>
                  </a:lnTo>
                  <a:lnTo>
                    <a:pt x="223838" y="0"/>
                  </a:lnTo>
                  <a:lnTo>
                    <a:pt x="235744" y="9525"/>
                  </a:lnTo>
                  <a:lnTo>
                    <a:pt x="238125" y="23812"/>
                  </a:lnTo>
                  <a:lnTo>
                    <a:pt x="230982" y="40481"/>
                  </a:lnTo>
                  <a:lnTo>
                    <a:pt x="214313" y="59531"/>
                  </a:lnTo>
                  <a:lnTo>
                    <a:pt x="192882" y="83343"/>
                  </a:lnTo>
                  <a:lnTo>
                    <a:pt x="171450" y="109537"/>
                  </a:lnTo>
                  <a:lnTo>
                    <a:pt x="145257" y="150018"/>
                  </a:lnTo>
                  <a:lnTo>
                    <a:pt x="123825" y="197643"/>
                  </a:lnTo>
                  <a:lnTo>
                    <a:pt x="109538" y="230981"/>
                  </a:lnTo>
                  <a:lnTo>
                    <a:pt x="97632" y="261937"/>
                  </a:lnTo>
                  <a:lnTo>
                    <a:pt x="85725" y="290512"/>
                  </a:lnTo>
                  <a:lnTo>
                    <a:pt x="0" y="97631"/>
                  </a:lnTo>
                  <a:lnTo>
                    <a:pt x="619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64">
              <a:extLst>
                <a:ext uri="{FF2B5EF4-FFF2-40B4-BE49-F238E27FC236}">
                  <a16:creationId xmlns:a16="http://schemas.microsoft.com/office/drawing/2014/main" id="{652E7C6B-944F-4FC2-A4FA-A351DCBDC60E}"/>
                </a:ext>
              </a:extLst>
            </p:cNvPr>
            <p:cNvSpPr/>
            <p:nvPr/>
          </p:nvSpPr>
          <p:spPr>
            <a:xfrm rot="16200000">
              <a:off x="4762500" y="3006726"/>
              <a:ext cx="2790825" cy="2476500"/>
            </a:xfrm>
            <a:custGeom>
              <a:avLst/>
              <a:gdLst>
                <a:gd name="connsiteX0" fmla="*/ 2012950 w 2790825"/>
                <a:gd name="connsiteY0" fmla="*/ 200025 h 2476500"/>
                <a:gd name="connsiteX1" fmla="*/ 2241550 w 2790825"/>
                <a:gd name="connsiteY1" fmla="*/ 158750 h 2476500"/>
                <a:gd name="connsiteX2" fmla="*/ 2473325 w 2790825"/>
                <a:gd name="connsiteY2" fmla="*/ 120650 h 2476500"/>
                <a:gd name="connsiteX3" fmla="*/ 2619375 w 2790825"/>
                <a:gd name="connsiteY3" fmla="*/ 95250 h 2476500"/>
                <a:gd name="connsiteX4" fmla="*/ 2644775 w 2790825"/>
                <a:gd name="connsiteY4" fmla="*/ 88900 h 2476500"/>
                <a:gd name="connsiteX5" fmla="*/ 2676525 w 2790825"/>
                <a:gd name="connsiteY5" fmla="*/ 53975 h 2476500"/>
                <a:gd name="connsiteX6" fmla="*/ 2714625 w 2790825"/>
                <a:gd name="connsiteY6" fmla="*/ 12700 h 2476500"/>
                <a:gd name="connsiteX7" fmla="*/ 2736850 w 2790825"/>
                <a:gd name="connsiteY7" fmla="*/ 0 h 2476500"/>
                <a:gd name="connsiteX8" fmla="*/ 2752725 w 2790825"/>
                <a:gd name="connsiteY8" fmla="*/ 0 h 2476500"/>
                <a:gd name="connsiteX9" fmla="*/ 2771775 w 2790825"/>
                <a:gd name="connsiteY9" fmla="*/ 0 h 2476500"/>
                <a:gd name="connsiteX10" fmla="*/ 2784475 w 2790825"/>
                <a:gd name="connsiteY10" fmla="*/ 9525 h 2476500"/>
                <a:gd name="connsiteX11" fmla="*/ 2790825 w 2790825"/>
                <a:gd name="connsiteY11" fmla="*/ 34925 h 2476500"/>
                <a:gd name="connsiteX12" fmla="*/ 2790825 w 2790825"/>
                <a:gd name="connsiteY12" fmla="*/ 63500 h 2476500"/>
                <a:gd name="connsiteX13" fmla="*/ 2778125 w 2790825"/>
                <a:gd name="connsiteY13" fmla="*/ 127000 h 2476500"/>
                <a:gd name="connsiteX14" fmla="*/ 2743200 w 2790825"/>
                <a:gd name="connsiteY14" fmla="*/ 203200 h 2476500"/>
                <a:gd name="connsiteX15" fmla="*/ 2711450 w 2790825"/>
                <a:gd name="connsiteY15" fmla="*/ 266700 h 2476500"/>
                <a:gd name="connsiteX16" fmla="*/ 2670175 w 2790825"/>
                <a:gd name="connsiteY16" fmla="*/ 330200 h 2476500"/>
                <a:gd name="connsiteX17" fmla="*/ 2628900 w 2790825"/>
                <a:gd name="connsiteY17" fmla="*/ 374650 h 2476500"/>
                <a:gd name="connsiteX18" fmla="*/ 2590800 w 2790825"/>
                <a:gd name="connsiteY18" fmla="*/ 396875 h 2476500"/>
                <a:gd name="connsiteX19" fmla="*/ 2571750 w 2790825"/>
                <a:gd name="connsiteY19" fmla="*/ 403225 h 2476500"/>
                <a:gd name="connsiteX20" fmla="*/ 2546350 w 2790825"/>
                <a:gd name="connsiteY20" fmla="*/ 406400 h 2476500"/>
                <a:gd name="connsiteX21" fmla="*/ 2498725 w 2790825"/>
                <a:gd name="connsiteY21" fmla="*/ 406400 h 2476500"/>
                <a:gd name="connsiteX22" fmla="*/ 2381250 w 2790825"/>
                <a:gd name="connsiteY22" fmla="*/ 406400 h 2476500"/>
                <a:gd name="connsiteX23" fmla="*/ 2228850 w 2790825"/>
                <a:gd name="connsiteY23" fmla="*/ 412750 h 2476500"/>
                <a:gd name="connsiteX24" fmla="*/ 2063750 w 2790825"/>
                <a:gd name="connsiteY24" fmla="*/ 419100 h 2476500"/>
                <a:gd name="connsiteX25" fmla="*/ 1889125 w 2790825"/>
                <a:gd name="connsiteY25" fmla="*/ 434975 h 2476500"/>
                <a:gd name="connsiteX26" fmla="*/ 1720850 w 2790825"/>
                <a:gd name="connsiteY26" fmla="*/ 454025 h 2476500"/>
                <a:gd name="connsiteX27" fmla="*/ 1584325 w 2790825"/>
                <a:gd name="connsiteY27" fmla="*/ 479425 h 2476500"/>
                <a:gd name="connsiteX28" fmla="*/ 1447800 w 2790825"/>
                <a:gd name="connsiteY28" fmla="*/ 517525 h 2476500"/>
                <a:gd name="connsiteX29" fmla="*/ 1289050 w 2790825"/>
                <a:gd name="connsiteY29" fmla="*/ 571500 h 2476500"/>
                <a:gd name="connsiteX30" fmla="*/ 1203325 w 2790825"/>
                <a:gd name="connsiteY30" fmla="*/ 603250 h 2476500"/>
                <a:gd name="connsiteX31" fmla="*/ 1104900 w 2790825"/>
                <a:gd name="connsiteY31" fmla="*/ 644525 h 2476500"/>
                <a:gd name="connsiteX32" fmla="*/ 930275 w 2790825"/>
                <a:gd name="connsiteY32" fmla="*/ 733425 h 2476500"/>
                <a:gd name="connsiteX33" fmla="*/ 828675 w 2790825"/>
                <a:gd name="connsiteY33" fmla="*/ 800100 h 2476500"/>
                <a:gd name="connsiteX34" fmla="*/ 733425 w 2790825"/>
                <a:gd name="connsiteY34" fmla="*/ 873125 h 2476500"/>
                <a:gd name="connsiteX35" fmla="*/ 663575 w 2790825"/>
                <a:gd name="connsiteY35" fmla="*/ 936625 h 2476500"/>
                <a:gd name="connsiteX36" fmla="*/ 609600 w 2790825"/>
                <a:gd name="connsiteY36" fmla="*/ 993775 h 2476500"/>
                <a:gd name="connsiteX37" fmla="*/ 561975 w 2790825"/>
                <a:gd name="connsiteY37" fmla="*/ 1054100 h 2476500"/>
                <a:gd name="connsiteX38" fmla="*/ 520700 w 2790825"/>
                <a:gd name="connsiteY38" fmla="*/ 1114425 h 2476500"/>
                <a:gd name="connsiteX39" fmla="*/ 476250 w 2790825"/>
                <a:gd name="connsiteY39" fmla="*/ 1190625 h 2476500"/>
                <a:gd name="connsiteX40" fmla="*/ 434975 w 2790825"/>
                <a:gd name="connsiteY40" fmla="*/ 1273175 h 2476500"/>
                <a:gd name="connsiteX41" fmla="*/ 393700 w 2790825"/>
                <a:gd name="connsiteY41" fmla="*/ 1371600 h 2476500"/>
                <a:gd name="connsiteX42" fmla="*/ 368300 w 2790825"/>
                <a:gd name="connsiteY42" fmla="*/ 1454150 h 2476500"/>
                <a:gd name="connsiteX43" fmla="*/ 336550 w 2790825"/>
                <a:gd name="connsiteY43" fmla="*/ 1584325 h 2476500"/>
                <a:gd name="connsiteX44" fmla="*/ 317500 w 2790825"/>
                <a:gd name="connsiteY44" fmla="*/ 1698625 h 2476500"/>
                <a:gd name="connsiteX45" fmla="*/ 314325 w 2790825"/>
                <a:gd name="connsiteY45" fmla="*/ 1781175 h 2476500"/>
                <a:gd name="connsiteX46" fmla="*/ 320675 w 2790825"/>
                <a:gd name="connsiteY46" fmla="*/ 1863725 h 2476500"/>
                <a:gd name="connsiteX47" fmla="*/ 330200 w 2790825"/>
                <a:gd name="connsiteY47" fmla="*/ 1949450 h 2476500"/>
                <a:gd name="connsiteX48" fmla="*/ 196850 w 2790825"/>
                <a:gd name="connsiteY48" fmla="*/ 2409825 h 2476500"/>
                <a:gd name="connsiteX49" fmla="*/ 174625 w 2790825"/>
                <a:gd name="connsiteY49" fmla="*/ 2441575 h 2476500"/>
                <a:gd name="connsiteX50" fmla="*/ 146050 w 2790825"/>
                <a:gd name="connsiteY50" fmla="*/ 2470150 h 2476500"/>
                <a:gd name="connsiteX51" fmla="*/ 130175 w 2790825"/>
                <a:gd name="connsiteY51" fmla="*/ 2476500 h 2476500"/>
                <a:gd name="connsiteX52" fmla="*/ 114300 w 2790825"/>
                <a:gd name="connsiteY52" fmla="*/ 2470150 h 2476500"/>
                <a:gd name="connsiteX53" fmla="*/ 92075 w 2790825"/>
                <a:gd name="connsiteY53" fmla="*/ 2457450 h 2476500"/>
                <a:gd name="connsiteX54" fmla="*/ 63500 w 2790825"/>
                <a:gd name="connsiteY54" fmla="*/ 2409825 h 2476500"/>
                <a:gd name="connsiteX55" fmla="*/ 41275 w 2790825"/>
                <a:gd name="connsiteY55" fmla="*/ 2362200 h 2476500"/>
                <a:gd name="connsiteX56" fmla="*/ 19050 w 2790825"/>
                <a:gd name="connsiteY56" fmla="*/ 2301875 h 2476500"/>
                <a:gd name="connsiteX57" fmla="*/ 3175 w 2790825"/>
                <a:gd name="connsiteY57" fmla="*/ 2228850 h 2476500"/>
                <a:gd name="connsiteX58" fmla="*/ 0 w 2790825"/>
                <a:gd name="connsiteY58" fmla="*/ 2178050 h 2476500"/>
                <a:gd name="connsiteX59" fmla="*/ 3175 w 2790825"/>
                <a:gd name="connsiteY59" fmla="*/ 2085975 h 2476500"/>
                <a:gd name="connsiteX60" fmla="*/ 12700 w 2790825"/>
                <a:gd name="connsiteY60" fmla="*/ 1958975 h 2476500"/>
                <a:gd name="connsiteX61" fmla="*/ 22225 w 2790825"/>
                <a:gd name="connsiteY61" fmla="*/ 1866900 h 2476500"/>
                <a:gd name="connsiteX62" fmla="*/ 41275 w 2790825"/>
                <a:gd name="connsiteY62" fmla="*/ 1739900 h 2476500"/>
                <a:gd name="connsiteX63" fmla="*/ 60325 w 2790825"/>
                <a:gd name="connsiteY63" fmla="*/ 1654175 h 2476500"/>
                <a:gd name="connsiteX64" fmla="*/ 111125 w 2790825"/>
                <a:gd name="connsiteY64" fmla="*/ 1473200 h 2476500"/>
                <a:gd name="connsiteX65" fmla="*/ 149225 w 2790825"/>
                <a:gd name="connsiteY65" fmla="*/ 1358900 h 2476500"/>
                <a:gd name="connsiteX66" fmla="*/ 193675 w 2790825"/>
                <a:gd name="connsiteY66" fmla="*/ 1247775 h 2476500"/>
                <a:gd name="connsiteX67" fmla="*/ 244475 w 2790825"/>
                <a:gd name="connsiteY67" fmla="*/ 1139825 h 2476500"/>
                <a:gd name="connsiteX68" fmla="*/ 301625 w 2790825"/>
                <a:gd name="connsiteY68" fmla="*/ 1050925 h 2476500"/>
                <a:gd name="connsiteX69" fmla="*/ 358775 w 2790825"/>
                <a:gd name="connsiteY69" fmla="*/ 965200 h 2476500"/>
                <a:gd name="connsiteX70" fmla="*/ 438150 w 2790825"/>
                <a:gd name="connsiteY70" fmla="*/ 876300 h 2476500"/>
                <a:gd name="connsiteX71" fmla="*/ 492125 w 2790825"/>
                <a:gd name="connsiteY71" fmla="*/ 815975 h 2476500"/>
                <a:gd name="connsiteX72" fmla="*/ 546100 w 2790825"/>
                <a:gd name="connsiteY72" fmla="*/ 768350 h 2476500"/>
                <a:gd name="connsiteX73" fmla="*/ 619125 w 2790825"/>
                <a:gd name="connsiteY73" fmla="*/ 708025 h 2476500"/>
                <a:gd name="connsiteX74" fmla="*/ 698500 w 2790825"/>
                <a:gd name="connsiteY74" fmla="*/ 647700 h 2476500"/>
                <a:gd name="connsiteX75" fmla="*/ 777875 w 2790825"/>
                <a:gd name="connsiteY75" fmla="*/ 593725 h 2476500"/>
                <a:gd name="connsiteX76" fmla="*/ 946150 w 2790825"/>
                <a:gd name="connsiteY76" fmla="*/ 504825 h 2476500"/>
                <a:gd name="connsiteX77" fmla="*/ 1028700 w 2790825"/>
                <a:gd name="connsiteY77" fmla="*/ 466725 h 2476500"/>
                <a:gd name="connsiteX78" fmla="*/ 1127125 w 2790825"/>
                <a:gd name="connsiteY78" fmla="*/ 425450 h 2476500"/>
                <a:gd name="connsiteX79" fmla="*/ 1254125 w 2790825"/>
                <a:gd name="connsiteY79" fmla="*/ 374650 h 2476500"/>
                <a:gd name="connsiteX80" fmla="*/ 1381125 w 2790825"/>
                <a:gd name="connsiteY80" fmla="*/ 333375 h 2476500"/>
                <a:gd name="connsiteX81" fmla="*/ 1543050 w 2790825"/>
                <a:gd name="connsiteY81" fmla="*/ 288925 h 2476500"/>
                <a:gd name="connsiteX82" fmla="*/ 1736725 w 2790825"/>
                <a:gd name="connsiteY82" fmla="*/ 250825 h 2476500"/>
                <a:gd name="connsiteX83" fmla="*/ 2012950 w 2790825"/>
                <a:gd name="connsiteY83" fmla="*/ 20002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790825" h="2476500">
                  <a:moveTo>
                    <a:pt x="2012950" y="200025"/>
                  </a:moveTo>
                  <a:lnTo>
                    <a:pt x="2241550" y="158750"/>
                  </a:lnTo>
                  <a:lnTo>
                    <a:pt x="2473325" y="120650"/>
                  </a:lnTo>
                  <a:lnTo>
                    <a:pt x="2619375" y="95250"/>
                  </a:lnTo>
                  <a:lnTo>
                    <a:pt x="2644775" y="88900"/>
                  </a:lnTo>
                  <a:lnTo>
                    <a:pt x="2676525" y="53975"/>
                  </a:lnTo>
                  <a:lnTo>
                    <a:pt x="2714625" y="12700"/>
                  </a:lnTo>
                  <a:lnTo>
                    <a:pt x="2736850" y="0"/>
                  </a:lnTo>
                  <a:lnTo>
                    <a:pt x="2752725" y="0"/>
                  </a:lnTo>
                  <a:lnTo>
                    <a:pt x="2771775" y="0"/>
                  </a:lnTo>
                  <a:lnTo>
                    <a:pt x="2784475" y="9525"/>
                  </a:lnTo>
                  <a:lnTo>
                    <a:pt x="2790825" y="34925"/>
                  </a:lnTo>
                  <a:lnTo>
                    <a:pt x="2790825" y="63500"/>
                  </a:lnTo>
                  <a:lnTo>
                    <a:pt x="2778125" y="127000"/>
                  </a:lnTo>
                  <a:lnTo>
                    <a:pt x="2743200" y="203200"/>
                  </a:lnTo>
                  <a:lnTo>
                    <a:pt x="2711450" y="266700"/>
                  </a:lnTo>
                  <a:lnTo>
                    <a:pt x="2670175" y="330200"/>
                  </a:lnTo>
                  <a:lnTo>
                    <a:pt x="2628900" y="374650"/>
                  </a:lnTo>
                  <a:lnTo>
                    <a:pt x="2590800" y="396875"/>
                  </a:lnTo>
                  <a:lnTo>
                    <a:pt x="2571750" y="403225"/>
                  </a:lnTo>
                  <a:lnTo>
                    <a:pt x="2546350" y="406400"/>
                  </a:lnTo>
                  <a:lnTo>
                    <a:pt x="2498725" y="406400"/>
                  </a:lnTo>
                  <a:lnTo>
                    <a:pt x="2381250" y="406400"/>
                  </a:lnTo>
                  <a:lnTo>
                    <a:pt x="2228850" y="412750"/>
                  </a:lnTo>
                  <a:lnTo>
                    <a:pt x="2063750" y="419100"/>
                  </a:lnTo>
                  <a:lnTo>
                    <a:pt x="1889125" y="434975"/>
                  </a:lnTo>
                  <a:lnTo>
                    <a:pt x="1720850" y="454025"/>
                  </a:lnTo>
                  <a:lnTo>
                    <a:pt x="1584325" y="479425"/>
                  </a:lnTo>
                  <a:lnTo>
                    <a:pt x="1447800" y="517525"/>
                  </a:lnTo>
                  <a:lnTo>
                    <a:pt x="1289050" y="571500"/>
                  </a:lnTo>
                  <a:lnTo>
                    <a:pt x="1203325" y="603250"/>
                  </a:lnTo>
                  <a:lnTo>
                    <a:pt x="1104900" y="644525"/>
                  </a:lnTo>
                  <a:lnTo>
                    <a:pt x="930275" y="733425"/>
                  </a:lnTo>
                  <a:lnTo>
                    <a:pt x="828675" y="800100"/>
                  </a:lnTo>
                  <a:lnTo>
                    <a:pt x="733425" y="873125"/>
                  </a:lnTo>
                  <a:lnTo>
                    <a:pt x="663575" y="936625"/>
                  </a:lnTo>
                  <a:lnTo>
                    <a:pt x="609600" y="993775"/>
                  </a:lnTo>
                  <a:lnTo>
                    <a:pt x="561975" y="1054100"/>
                  </a:lnTo>
                  <a:lnTo>
                    <a:pt x="520700" y="1114425"/>
                  </a:lnTo>
                  <a:lnTo>
                    <a:pt x="476250" y="1190625"/>
                  </a:lnTo>
                  <a:lnTo>
                    <a:pt x="434975" y="1273175"/>
                  </a:lnTo>
                  <a:lnTo>
                    <a:pt x="393700" y="1371600"/>
                  </a:lnTo>
                  <a:lnTo>
                    <a:pt x="368300" y="1454150"/>
                  </a:lnTo>
                  <a:lnTo>
                    <a:pt x="336550" y="1584325"/>
                  </a:lnTo>
                  <a:lnTo>
                    <a:pt x="317500" y="1698625"/>
                  </a:lnTo>
                  <a:lnTo>
                    <a:pt x="314325" y="1781175"/>
                  </a:lnTo>
                  <a:lnTo>
                    <a:pt x="320675" y="1863725"/>
                  </a:lnTo>
                  <a:lnTo>
                    <a:pt x="330200" y="1949450"/>
                  </a:lnTo>
                  <a:lnTo>
                    <a:pt x="196850" y="2409825"/>
                  </a:lnTo>
                  <a:lnTo>
                    <a:pt x="174625" y="2441575"/>
                  </a:lnTo>
                  <a:lnTo>
                    <a:pt x="146050" y="2470150"/>
                  </a:lnTo>
                  <a:lnTo>
                    <a:pt x="130175" y="2476500"/>
                  </a:lnTo>
                  <a:lnTo>
                    <a:pt x="114300" y="2470150"/>
                  </a:lnTo>
                  <a:lnTo>
                    <a:pt x="92075" y="2457450"/>
                  </a:lnTo>
                  <a:lnTo>
                    <a:pt x="63500" y="2409825"/>
                  </a:lnTo>
                  <a:lnTo>
                    <a:pt x="41275" y="2362200"/>
                  </a:lnTo>
                  <a:lnTo>
                    <a:pt x="19050" y="2301875"/>
                  </a:lnTo>
                  <a:lnTo>
                    <a:pt x="3175" y="2228850"/>
                  </a:lnTo>
                  <a:lnTo>
                    <a:pt x="0" y="2178050"/>
                  </a:lnTo>
                  <a:lnTo>
                    <a:pt x="3175" y="2085975"/>
                  </a:lnTo>
                  <a:lnTo>
                    <a:pt x="12700" y="1958975"/>
                  </a:lnTo>
                  <a:lnTo>
                    <a:pt x="22225" y="1866900"/>
                  </a:lnTo>
                  <a:lnTo>
                    <a:pt x="41275" y="1739900"/>
                  </a:lnTo>
                  <a:lnTo>
                    <a:pt x="60325" y="1654175"/>
                  </a:lnTo>
                  <a:lnTo>
                    <a:pt x="111125" y="1473200"/>
                  </a:lnTo>
                  <a:lnTo>
                    <a:pt x="149225" y="1358900"/>
                  </a:lnTo>
                  <a:lnTo>
                    <a:pt x="193675" y="1247775"/>
                  </a:lnTo>
                  <a:lnTo>
                    <a:pt x="244475" y="1139825"/>
                  </a:lnTo>
                  <a:lnTo>
                    <a:pt x="301625" y="1050925"/>
                  </a:lnTo>
                  <a:lnTo>
                    <a:pt x="358775" y="965200"/>
                  </a:lnTo>
                  <a:lnTo>
                    <a:pt x="438150" y="876300"/>
                  </a:lnTo>
                  <a:lnTo>
                    <a:pt x="492125" y="815975"/>
                  </a:lnTo>
                  <a:lnTo>
                    <a:pt x="546100" y="768350"/>
                  </a:lnTo>
                  <a:lnTo>
                    <a:pt x="619125" y="708025"/>
                  </a:lnTo>
                  <a:lnTo>
                    <a:pt x="698500" y="647700"/>
                  </a:lnTo>
                  <a:lnTo>
                    <a:pt x="777875" y="593725"/>
                  </a:lnTo>
                  <a:lnTo>
                    <a:pt x="946150" y="504825"/>
                  </a:lnTo>
                  <a:lnTo>
                    <a:pt x="1028700" y="466725"/>
                  </a:lnTo>
                  <a:lnTo>
                    <a:pt x="1127125" y="425450"/>
                  </a:lnTo>
                  <a:lnTo>
                    <a:pt x="1254125" y="374650"/>
                  </a:lnTo>
                  <a:lnTo>
                    <a:pt x="1381125" y="333375"/>
                  </a:lnTo>
                  <a:lnTo>
                    <a:pt x="1543050" y="288925"/>
                  </a:lnTo>
                  <a:lnTo>
                    <a:pt x="1736725" y="250825"/>
                  </a:lnTo>
                  <a:lnTo>
                    <a:pt x="201295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65">
              <a:extLst>
                <a:ext uri="{FF2B5EF4-FFF2-40B4-BE49-F238E27FC236}">
                  <a16:creationId xmlns:a16="http://schemas.microsoft.com/office/drawing/2014/main" id="{8F2E49DE-83AB-4D73-8F56-7E0B3DC5D4D4}"/>
                </a:ext>
              </a:extLst>
            </p:cNvPr>
            <p:cNvSpPr/>
            <p:nvPr/>
          </p:nvSpPr>
          <p:spPr>
            <a:xfrm rot="16200000">
              <a:off x="6615113" y="4768850"/>
              <a:ext cx="893762" cy="661988"/>
            </a:xfrm>
            <a:custGeom>
              <a:avLst/>
              <a:gdLst>
                <a:gd name="connsiteX0" fmla="*/ 704850 w 892969"/>
                <a:gd name="connsiteY0" fmla="*/ 102394 h 661987"/>
                <a:gd name="connsiteX1" fmla="*/ 528638 w 892969"/>
                <a:gd name="connsiteY1" fmla="*/ 119062 h 661987"/>
                <a:gd name="connsiteX2" fmla="*/ 402432 w 892969"/>
                <a:gd name="connsiteY2" fmla="*/ 135731 h 661987"/>
                <a:gd name="connsiteX3" fmla="*/ 376238 w 892969"/>
                <a:gd name="connsiteY3" fmla="*/ 135731 h 661987"/>
                <a:gd name="connsiteX4" fmla="*/ 326232 w 892969"/>
                <a:gd name="connsiteY4" fmla="*/ 133350 h 661987"/>
                <a:gd name="connsiteX5" fmla="*/ 283369 w 892969"/>
                <a:gd name="connsiteY5" fmla="*/ 126206 h 661987"/>
                <a:gd name="connsiteX6" fmla="*/ 252413 w 892969"/>
                <a:gd name="connsiteY6" fmla="*/ 119062 h 661987"/>
                <a:gd name="connsiteX7" fmla="*/ 235744 w 892969"/>
                <a:gd name="connsiteY7" fmla="*/ 107156 h 661987"/>
                <a:gd name="connsiteX8" fmla="*/ 226219 w 892969"/>
                <a:gd name="connsiteY8" fmla="*/ 76200 h 661987"/>
                <a:gd name="connsiteX9" fmla="*/ 216694 w 892969"/>
                <a:gd name="connsiteY9" fmla="*/ 0 h 661987"/>
                <a:gd name="connsiteX10" fmla="*/ 0 w 892969"/>
                <a:gd name="connsiteY10" fmla="*/ 642937 h 661987"/>
                <a:gd name="connsiteX11" fmla="*/ 30957 w 892969"/>
                <a:gd name="connsiteY11" fmla="*/ 661987 h 661987"/>
                <a:gd name="connsiteX12" fmla="*/ 54769 w 892969"/>
                <a:gd name="connsiteY12" fmla="*/ 652462 h 661987"/>
                <a:gd name="connsiteX13" fmla="*/ 95250 w 892969"/>
                <a:gd name="connsiteY13" fmla="*/ 611981 h 661987"/>
                <a:gd name="connsiteX14" fmla="*/ 126207 w 892969"/>
                <a:gd name="connsiteY14" fmla="*/ 583406 h 661987"/>
                <a:gd name="connsiteX15" fmla="*/ 183357 w 892969"/>
                <a:gd name="connsiteY15" fmla="*/ 531019 h 661987"/>
                <a:gd name="connsiteX16" fmla="*/ 266700 w 892969"/>
                <a:gd name="connsiteY16" fmla="*/ 466725 h 661987"/>
                <a:gd name="connsiteX17" fmla="*/ 350044 w 892969"/>
                <a:gd name="connsiteY17" fmla="*/ 407194 h 661987"/>
                <a:gd name="connsiteX18" fmla="*/ 428625 w 892969"/>
                <a:gd name="connsiteY18" fmla="*/ 357187 h 661987"/>
                <a:gd name="connsiteX19" fmla="*/ 509588 w 892969"/>
                <a:gd name="connsiteY19" fmla="*/ 314325 h 661987"/>
                <a:gd name="connsiteX20" fmla="*/ 609600 w 892969"/>
                <a:gd name="connsiteY20" fmla="*/ 259556 h 661987"/>
                <a:gd name="connsiteX21" fmla="*/ 745332 w 892969"/>
                <a:gd name="connsiteY21" fmla="*/ 202406 h 661987"/>
                <a:gd name="connsiteX22" fmla="*/ 857250 w 892969"/>
                <a:gd name="connsiteY22" fmla="*/ 161925 h 661987"/>
                <a:gd name="connsiteX23" fmla="*/ 871538 w 892969"/>
                <a:gd name="connsiteY23" fmla="*/ 152400 h 661987"/>
                <a:gd name="connsiteX24" fmla="*/ 892969 w 892969"/>
                <a:gd name="connsiteY24" fmla="*/ 128587 h 661987"/>
                <a:gd name="connsiteX25" fmla="*/ 892969 w 892969"/>
                <a:gd name="connsiteY25" fmla="*/ 111919 h 661987"/>
                <a:gd name="connsiteX26" fmla="*/ 890588 w 892969"/>
                <a:gd name="connsiteY26" fmla="*/ 104775 h 661987"/>
                <a:gd name="connsiteX27" fmla="*/ 885825 w 892969"/>
                <a:gd name="connsiteY27" fmla="*/ 97631 h 661987"/>
                <a:gd name="connsiteX28" fmla="*/ 859632 w 892969"/>
                <a:gd name="connsiteY28" fmla="*/ 92869 h 661987"/>
                <a:gd name="connsiteX29" fmla="*/ 704850 w 892969"/>
                <a:gd name="connsiteY29" fmla="*/ 102394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92969" h="661987">
                  <a:moveTo>
                    <a:pt x="704850" y="102394"/>
                  </a:moveTo>
                  <a:lnTo>
                    <a:pt x="528638" y="119062"/>
                  </a:lnTo>
                  <a:lnTo>
                    <a:pt x="402432" y="135731"/>
                  </a:lnTo>
                  <a:lnTo>
                    <a:pt x="376238" y="135731"/>
                  </a:lnTo>
                  <a:lnTo>
                    <a:pt x="326232" y="133350"/>
                  </a:lnTo>
                  <a:lnTo>
                    <a:pt x="283369" y="126206"/>
                  </a:lnTo>
                  <a:lnTo>
                    <a:pt x="252413" y="119062"/>
                  </a:lnTo>
                  <a:lnTo>
                    <a:pt x="235744" y="107156"/>
                  </a:lnTo>
                  <a:lnTo>
                    <a:pt x="226219" y="76200"/>
                  </a:lnTo>
                  <a:lnTo>
                    <a:pt x="216694" y="0"/>
                  </a:lnTo>
                  <a:lnTo>
                    <a:pt x="0" y="642937"/>
                  </a:lnTo>
                  <a:lnTo>
                    <a:pt x="30957" y="661987"/>
                  </a:lnTo>
                  <a:lnTo>
                    <a:pt x="54769" y="652462"/>
                  </a:lnTo>
                  <a:lnTo>
                    <a:pt x="95250" y="611981"/>
                  </a:lnTo>
                  <a:lnTo>
                    <a:pt x="126207" y="583406"/>
                  </a:lnTo>
                  <a:lnTo>
                    <a:pt x="183357" y="531019"/>
                  </a:lnTo>
                  <a:lnTo>
                    <a:pt x="266700" y="466725"/>
                  </a:lnTo>
                  <a:lnTo>
                    <a:pt x="350044" y="407194"/>
                  </a:lnTo>
                  <a:lnTo>
                    <a:pt x="428625" y="357187"/>
                  </a:lnTo>
                  <a:lnTo>
                    <a:pt x="509588" y="314325"/>
                  </a:lnTo>
                  <a:lnTo>
                    <a:pt x="609600" y="259556"/>
                  </a:lnTo>
                  <a:lnTo>
                    <a:pt x="745332" y="202406"/>
                  </a:lnTo>
                  <a:lnTo>
                    <a:pt x="857250" y="161925"/>
                  </a:lnTo>
                  <a:lnTo>
                    <a:pt x="871538" y="152400"/>
                  </a:lnTo>
                  <a:lnTo>
                    <a:pt x="892969" y="128587"/>
                  </a:lnTo>
                  <a:lnTo>
                    <a:pt x="892969" y="111919"/>
                  </a:lnTo>
                  <a:lnTo>
                    <a:pt x="890588" y="104775"/>
                  </a:lnTo>
                  <a:lnTo>
                    <a:pt x="885825" y="97631"/>
                  </a:lnTo>
                  <a:lnTo>
                    <a:pt x="859632" y="92869"/>
                  </a:lnTo>
                  <a:lnTo>
                    <a:pt x="7048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99911" y="2979411"/>
            <a:ext cx="5558581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サボテンの花／生きる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砂 巻 割 傷 朗 異 論 磁 尺 券 株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6059841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26" name="グループ化 1">
            <a:extLst>
              <a:ext uri="{FF2B5EF4-FFF2-40B4-BE49-F238E27FC236}">
                <a16:creationId xmlns:a16="http://schemas.microsoft.com/office/drawing/2014/main" id="{A6D3DD1F-7F72-413D-9F92-6EACFCC852A7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430338"/>
            <a:ext cx="5059362" cy="4556125"/>
            <a:chOff x="2408238" y="1430338"/>
            <a:chExt cx="5059362" cy="4556125"/>
          </a:xfrm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EF9118DA-BC10-4800-9D39-522DAC23164F}"/>
                </a:ext>
              </a:extLst>
            </p:cNvPr>
            <p:cNvSpPr/>
            <p:nvPr/>
          </p:nvSpPr>
          <p:spPr>
            <a:xfrm>
              <a:off x="2767013" y="1430338"/>
              <a:ext cx="1712912" cy="1003300"/>
            </a:xfrm>
            <a:custGeom>
              <a:avLst/>
              <a:gdLst>
                <a:gd name="connsiteX0" fmla="*/ 988218 w 1712118"/>
                <a:gd name="connsiteY0" fmla="*/ 421482 h 1002507"/>
                <a:gd name="connsiteX1" fmla="*/ 892968 w 1712118"/>
                <a:gd name="connsiteY1" fmla="*/ 497682 h 1002507"/>
                <a:gd name="connsiteX2" fmla="*/ 807243 w 1712118"/>
                <a:gd name="connsiteY2" fmla="*/ 557213 h 1002507"/>
                <a:gd name="connsiteX3" fmla="*/ 652462 w 1712118"/>
                <a:gd name="connsiteY3" fmla="*/ 645319 h 1002507"/>
                <a:gd name="connsiteX4" fmla="*/ 431006 w 1712118"/>
                <a:gd name="connsiteY4" fmla="*/ 759619 h 1002507"/>
                <a:gd name="connsiteX5" fmla="*/ 214312 w 1712118"/>
                <a:gd name="connsiteY5" fmla="*/ 859632 h 1002507"/>
                <a:gd name="connsiteX6" fmla="*/ 23812 w 1712118"/>
                <a:gd name="connsiteY6" fmla="*/ 942975 h 1002507"/>
                <a:gd name="connsiteX7" fmla="*/ 9525 w 1712118"/>
                <a:gd name="connsiteY7" fmla="*/ 952500 h 1002507"/>
                <a:gd name="connsiteX8" fmla="*/ 2381 w 1712118"/>
                <a:gd name="connsiteY8" fmla="*/ 969169 h 1002507"/>
                <a:gd name="connsiteX9" fmla="*/ 0 w 1712118"/>
                <a:gd name="connsiteY9" fmla="*/ 983457 h 1002507"/>
                <a:gd name="connsiteX10" fmla="*/ 4762 w 1712118"/>
                <a:gd name="connsiteY10" fmla="*/ 997744 h 1002507"/>
                <a:gd name="connsiteX11" fmla="*/ 19050 w 1712118"/>
                <a:gd name="connsiteY11" fmla="*/ 1002507 h 1002507"/>
                <a:gd name="connsiteX12" fmla="*/ 54768 w 1712118"/>
                <a:gd name="connsiteY12" fmla="*/ 995363 h 1002507"/>
                <a:gd name="connsiteX13" fmla="*/ 126206 w 1712118"/>
                <a:gd name="connsiteY13" fmla="*/ 976313 h 1002507"/>
                <a:gd name="connsiteX14" fmla="*/ 290512 w 1712118"/>
                <a:gd name="connsiteY14" fmla="*/ 931069 h 1002507"/>
                <a:gd name="connsiteX15" fmla="*/ 516731 w 1712118"/>
                <a:gd name="connsiteY15" fmla="*/ 862013 h 1002507"/>
                <a:gd name="connsiteX16" fmla="*/ 723900 w 1712118"/>
                <a:gd name="connsiteY16" fmla="*/ 795338 h 1002507"/>
                <a:gd name="connsiteX17" fmla="*/ 892968 w 1712118"/>
                <a:gd name="connsiteY17" fmla="*/ 735807 h 1002507"/>
                <a:gd name="connsiteX18" fmla="*/ 1069181 w 1712118"/>
                <a:gd name="connsiteY18" fmla="*/ 652463 h 1002507"/>
                <a:gd name="connsiteX19" fmla="*/ 1240631 w 1712118"/>
                <a:gd name="connsiteY19" fmla="*/ 559594 h 1002507"/>
                <a:gd name="connsiteX20" fmla="*/ 1376362 w 1712118"/>
                <a:gd name="connsiteY20" fmla="*/ 490538 h 1002507"/>
                <a:gd name="connsiteX21" fmla="*/ 1473993 w 1712118"/>
                <a:gd name="connsiteY21" fmla="*/ 440532 h 1002507"/>
                <a:gd name="connsiteX22" fmla="*/ 1526381 w 1712118"/>
                <a:gd name="connsiteY22" fmla="*/ 431007 h 1002507"/>
                <a:gd name="connsiteX23" fmla="*/ 1583531 w 1712118"/>
                <a:gd name="connsiteY23" fmla="*/ 421482 h 1002507"/>
                <a:gd name="connsiteX24" fmla="*/ 1621631 w 1712118"/>
                <a:gd name="connsiteY24" fmla="*/ 411957 h 1002507"/>
                <a:gd name="connsiteX25" fmla="*/ 1666875 w 1712118"/>
                <a:gd name="connsiteY25" fmla="*/ 395288 h 1002507"/>
                <a:gd name="connsiteX26" fmla="*/ 1693068 w 1712118"/>
                <a:gd name="connsiteY26" fmla="*/ 381000 h 1002507"/>
                <a:gd name="connsiteX27" fmla="*/ 1704975 w 1712118"/>
                <a:gd name="connsiteY27" fmla="*/ 369094 h 1002507"/>
                <a:gd name="connsiteX28" fmla="*/ 1712118 w 1712118"/>
                <a:gd name="connsiteY28" fmla="*/ 352425 h 1002507"/>
                <a:gd name="connsiteX29" fmla="*/ 1712118 w 1712118"/>
                <a:gd name="connsiteY29" fmla="*/ 335757 h 1002507"/>
                <a:gd name="connsiteX30" fmla="*/ 1702593 w 1712118"/>
                <a:gd name="connsiteY30" fmla="*/ 314325 h 1002507"/>
                <a:gd name="connsiteX31" fmla="*/ 1688306 w 1712118"/>
                <a:gd name="connsiteY31" fmla="*/ 288132 h 1002507"/>
                <a:gd name="connsiteX32" fmla="*/ 1657350 w 1712118"/>
                <a:gd name="connsiteY32" fmla="*/ 252413 h 1002507"/>
                <a:gd name="connsiteX33" fmla="*/ 1619250 w 1712118"/>
                <a:gd name="connsiteY33" fmla="*/ 216694 h 1002507"/>
                <a:gd name="connsiteX34" fmla="*/ 1569243 w 1712118"/>
                <a:gd name="connsiteY34" fmla="*/ 176213 h 1002507"/>
                <a:gd name="connsiteX35" fmla="*/ 1531143 w 1712118"/>
                <a:gd name="connsiteY35" fmla="*/ 147638 h 1002507"/>
                <a:gd name="connsiteX36" fmla="*/ 1488281 w 1712118"/>
                <a:gd name="connsiteY36" fmla="*/ 119063 h 1002507"/>
                <a:gd name="connsiteX37" fmla="*/ 1440656 w 1712118"/>
                <a:gd name="connsiteY37" fmla="*/ 95250 h 1002507"/>
                <a:gd name="connsiteX38" fmla="*/ 1390650 w 1712118"/>
                <a:gd name="connsiteY38" fmla="*/ 71438 h 1002507"/>
                <a:gd name="connsiteX39" fmla="*/ 1333500 w 1712118"/>
                <a:gd name="connsiteY39" fmla="*/ 50007 h 1002507"/>
                <a:gd name="connsiteX40" fmla="*/ 1271587 w 1712118"/>
                <a:gd name="connsiteY40" fmla="*/ 30957 h 1002507"/>
                <a:gd name="connsiteX41" fmla="*/ 1207293 w 1712118"/>
                <a:gd name="connsiteY41" fmla="*/ 14288 h 1002507"/>
                <a:gd name="connsiteX42" fmla="*/ 1173956 w 1712118"/>
                <a:gd name="connsiteY42" fmla="*/ 2382 h 1002507"/>
                <a:gd name="connsiteX43" fmla="*/ 1164431 w 1712118"/>
                <a:gd name="connsiteY43" fmla="*/ 0 h 1002507"/>
                <a:gd name="connsiteX44" fmla="*/ 1154906 w 1712118"/>
                <a:gd name="connsiteY44" fmla="*/ 0 h 1002507"/>
                <a:gd name="connsiteX45" fmla="*/ 1145381 w 1712118"/>
                <a:gd name="connsiteY45" fmla="*/ 0 h 1002507"/>
                <a:gd name="connsiteX46" fmla="*/ 1138237 w 1712118"/>
                <a:gd name="connsiteY46" fmla="*/ 4763 h 1002507"/>
                <a:gd name="connsiteX47" fmla="*/ 1143000 w 1712118"/>
                <a:gd name="connsiteY47" fmla="*/ 30957 h 1002507"/>
                <a:gd name="connsiteX48" fmla="*/ 1150143 w 1712118"/>
                <a:gd name="connsiteY48" fmla="*/ 50007 h 1002507"/>
                <a:gd name="connsiteX49" fmla="*/ 1164431 w 1712118"/>
                <a:gd name="connsiteY49" fmla="*/ 64294 h 1002507"/>
                <a:gd name="connsiteX50" fmla="*/ 1188243 w 1712118"/>
                <a:gd name="connsiteY50" fmla="*/ 80963 h 1002507"/>
                <a:gd name="connsiteX51" fmla="*/ 1216818 w 1712118"/>
                <a:gd name="connsiteY51" fmla="*/ 107157 h 1002507"/>
                <a:gd name="connsiteX52" fmla="*/ 1245393 w 1712118"/>
                <a:gd name="connsiteY52" fmla="*/ 142875 h 1002507"/>
                <a:gd name="connsiteX53" fmla="*/ 1254918 w 1712118"/>
                <a:gd name="connsiteY53" fmla="*/ 159544 h 1002507"/>
                <a:gd name="connsiteX54" fmla="*/ 1254918 w 1712118"/>
                <a:gd name="connsiteY54" fmla="*/ 166688 h 1002507"/>
                <a:gd name="connsiteX55" fmla="*/ 1247775 w 1712118"/>
                <a:gd name="connsiteY55" fmla="*/ 185738 h 1002507"/>
                <a:gd name="connsiteX56" fmla="*/ 1188243 w 1712118"/>
                <a:gd name="connsiteY56" fmla="*/ 250032 h 1002507"/>
                <a:gd name="connsiteX57" fmla="*/ 1126331 w 1712118"/>
                <a:gd name="connsiteY57" fmla="*/ 304800 h 1002507"/>
                <a:gd name="connsiteX58" fmla="*/ 1042987 w 1712118"/>
                <a:gd name="connsiteY58" fmla="*/ 378619 h 1002507"/>
                <a:gd name="connsiteX59" fmla="*/ 988218 w 1712118"/>
                <a:gd name="connsiteY59" fmla="*/ 421482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2118" h="1002507">
                  <a:moveTo>
                    <a:pt x="988218" y="421482"/>
                  </a:moveTo>
                  <a:lnTo>
                    <a:pt x="892968" y="497682"/>
                  </a:lnTo>
                  <a:lnTo>
                    <a:pt x="807243" y="557213"/>
                  </a:lnTo>
                  <a:lnTo>
                    <a:pt x="652462" y="645319"/>
                  </a:lnTo>
                  <a:lnTo>
                    <a:pt x="431006" y="759619"/>
                  </a:lnTo>
                  <a:lnTo>
                    <a:pt x="214312" y="859632"/>
                  </a:lnTo>
                  <a:lnTo>
                    <a:pt x="23812" y="942975"/>
                  </a:lnTo>
                  <a:lnTo>
                    <a:pt x="9525" y="952500"/>
                  </a:lnTo>
                  <a:lnTo>
                    <a:pt x="2381" y="969169"/>
                  </a:lnTo>
                  <a:lnTo>
                    <a:pt x="0" y="983457"/>
                  </a:lnTo>
                  <a:lnTo>
                    <a:pt x="4762" y="997744"/>
                  </a:lnTo>
                  <a:lnTo>
                    <a:pt x="19050" y="1002507"/>
                  </a:lnTo>
                  <a:lnTo>
                    <a:pt x="54768" y="995363"/>
                  </a:lnTo>
                  <a:lnTo>
                    <a:pt x="126206" y="976313"/>
                  </a:lnTo>
                  <a:lnTo>
                    <a:pt x="290512" y="931069"/>
                  </a:lnTo>
                  <a:lnTo>
                    <a:pt x="516731" y="862013"/>
                  </a:lnTo>
                  <a:lnTo>
                    <a:pt x="723900" y="795338"/>
                  </a:lnTo>
                  <a:lnTo>
                    <a:pt x="892968" y="735807"/>
                  </a:lnTo>
                  <a:lnTo>
                    <a:pt x="1069181" y="652463"/>
                  </a:lnTo>
                  <a:lnTo>
                    <a:pt x="1240631" y="559594"/>
                  </a:lnTo>
                  <a:lnTo>
                    <a:pt x="1376362" y="490538"/>
                  </a:lnTo>
                  <a:lnTo>
                    <a:pt x="1473993" y="440532"/>
                  </a:lnTo>
                  <a:lnTo>
                    <a:pt x="1526381" y="431007"/>
                  </a:lnTo>
                  <a:lnTo>
                    <a:pt x="1583531" y="421482"/>
                  </a:lnTo>
                  <a:lnTo>
                    <a:pt x="1621631" y="411957"/>
                  </a:lnTo>
                  <a:lnTo>
                    <a:pt x="1666875" y="395288"/>
                  </a:lnTo>
                  <a:lnTo>
                    <a:pt x="1693068" y="381000"/>
                  </a:lnTo>
                  <a:lnTo>
                    <a:pt x="1704975" y="369094"/>
                  </a:lnTo>
                  <a:lnTo>
                    <a:pt x="1712118" y="352425"/>
                  </a:lnTo>
                  <a:lnTo>
                    <a:pt x="1712118" y="335757"/>
                  </a:lnTo>
                  <a:lnTo>
                    <a:pt x="1702593" y="314325"/>
                  </a:lnTo>
                  <a:lnTo>
                    <a:pt x="1688306" y="288132"/>
                  </a:lnTo>
                  <a:lnTo>
                    <a:pt x="1657350" y="252413"/>
                  </a:lnTo>
                  <a:lnTo>
                    <a:pt x="1619250" y="216694"/>
                  </a:lnTo>
                  <a:lnTo>
                    <a:pt x="1569243" y="176213"/>
                  </a:lnTo>
                  <a:lnTo>
                    <a:pt x="1531143" y="147638"/>
                  </a:lnTo>
                  <a:lnTo>
                    <a:pt x="1488281" y="119063"/>
                  </a:lnTo>
                  <a:lnTo>
                    <a:pt x="1440656" y="95250"/>
                  </a:lnTo>
                  <a:lnTo>
                    <a:pt x="1390650" y="71438"/>
                  </a:lnTo>
                  <a:lnTo>
                    <a:pt x="1333500" y="50007"/>
                  </a:lnTo>
                  <a:lnTo>
                    <a:pt x="1271587" y="30957"/>
                  </a:lnTo>
                  <a:lnTo>
                    <a:pt x="1207293" y="14288"/>
                  </a:lnTo>
                  <a:lnTo>
                    <a:pt x="1173956" y="2382"/>
                  </a:lnTo>
                  <a:lnTo>
                    <a:pt x="1164431" y="0"/>
                  </a:lnTo>
                  <a:lnTo>
                    <a:pt x="1154906" y="0"/>
                  </a:lnTo>
                  <a:lnTo>
                    <a:pt x="1145381" y="0"/>
                  </a:lnTo>
                  <a:lnTo>
                    <a:pt x="1138237" y="4763"/>
                  </a:lnTo>
                  <a:lnTo>
                    <a:pt x="1143000" y="30957"/>
                  </a:lnTo>
                  <a:lnTo>
                    <a:pt x="1150143" y="50007"/>
                  </a:lnTo>
                  <a:lnTo>
                    <a:pt x="1164431" y="64294"/>
                  </a:lnTo>
                  <a:lnTo>
                    <a:pt x="1188243" y="80963"/>
                  </a:lnTo>
                  <a:lnTo>
                    <a:pt x="1216818" y="107157"/>
                  </a:lnTo>
                  <a:lnTo>
                    <a:pt x="1245393" y="142875"/>
                  </a:lnTo>
                  <a:lnTo>
                    <a:pt x="1254918" y="159544"/>
                  </a:lnTo>
                  <a:lnTo>
                    <a:pt x="1254918" y="166688"/>
                  </a:lnTo>
                  <a:lnTo>
                    <a:pt x="1247775" y="185738"/>
                  </a:lnTo>
                  <a:lnTo>
                    <a:pt x="1188243" y="250032"/>
                  </a:lnTo>
                  <a:lnTo>
                    <a:pt x="1126331" y="304800"/>
                  </a:lnTo>
                  <a:lnTo>
                    <a:pt x="1042987" y="378619"/>
                  </a:lnTo>
                  <a:lnTo>
                    <a:pt x="988218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B673E0B2-45AB-4781-98D7-B32F7134F71A}"/>
                </a:ext>
              </a:extLst>
            </p:cNvPr>
            <p:cNvSpPr/>
            <p:nvPr/>
          </p:nvSpPr>
          <p:spPr>
            <a:xfrm>
              <a:off x="2519363" y="2665413"/>
              <a:ext cx="2133600" cy="649287"/>
            </a:xfrm>
            <a:custGeom>
              <a:avLst/>
              <a:gdLst>
                <a:gd name="connsiteX0" fmla="*/ 1021556 w 2133600"/>
                <a:gd name="connsiteY0" fmla="*/ 240506 h 650081"/>
                <a:gd name="connsiteX1" fmla="*/ 723900 w 2133600"/>
                <a:gd name="connsiteY1" fmla="*/ 314325 h 650081"/>
                <a:gd name="connsiteX2" fmla="*/ 469106 w 2133600"/>
                <a:gd name="connsiteY2" fmla="*/ 378619 h 650081"/>
                <a:gd name="connsiteX3" fmla="*/ 421481 w 2133600"/>
                <a:gd name="connsiteY3" fmla="*/ 388144 h 650081"/>
                <a:gd name="connsiteX4" fmla="*/ 323850 w 2133600"/>
                <a:gd name="connsiteY4" fmla="*/ 400050 h 650081"/>
                <a:gd name="connsiteX5" fmla="*/ 245268 w 2133600"/>
                <a:gd name="connsiteY5" fmla="*/ 407194 h 650081"/>
                <a:gd name="connsiteX6" fmla="*/ 180975 w 2133600"/>
                <a:gd name="connsiteY6" fmla="*/ 409575 h 650081"/>
                <a:gd name="connsiteX7" fmla="*/ 123825 w 2133600"/>
                <a:gd name="connsiteY7" fmla="*/ 404812 h 650081"/>
                <a:gd name="connsiteX8" fmla="*/ 85725 w 2133600"/>
                <a:gd name="connsiteY8" fmla="*/ 395287 h 650081"/>
                <a:gd name="connsiteX9" fmla="*/ 52387 w 2133600"/>
                <a:gd name="connsiteY9" fmla="*/ 381000 h 650081"/>
                <a:gd name="connsiteX10" fmla="*/ 21431 w 2133600"/>
                <a:gd name="connsiteY10" fmla="*/ 371475 h 650081"/>
                <a:gd name="connsiteX11" fmla="*/ 11906 w 2133600"/>
                <a:gd name="connsiteY11" fmla="*/ 371475 h 650081"/>
                <a:gd name="connsiteX12" fmla="*/ 2381 w 2133600"/>
                <a:gd name="connsiteY12" fmla="*/ 378619 h 650081"/>
                <a:gd name="connsiteX13" fmla="*/ 0 w 2133600"/>
                <a:gd name="connsiteY13" fmla="*/ 392906 h 650081"/>
                <a:gd name="connsiteX14" fmla="*/ 11906 w 2133600"/>
                <a:gd name="connsiteY14" fmla="*/ 426244 h 650081"/>
                <a:gd name="connsiteX15" fmla="*/ 30956 w 2133600"/>
                <a:gd name="connsiteY15" fmla="*/ 457200 h 650081"/>
                <a:gd name="connsiteX16" fmla="*/ 76200 w 2133600"/>
                <a:gd name="connsiteY16" fmla="*/ 497681 h 650081"/>
                <a:gd name="connsiteX17" fmla="*/ 180975 w 2133600"/>
                <a:gd name="connsiteY17" fmla="*/ 569119 h 650081"/>
                <a:gd name="connsiteX18" fmla="*/ 273843 w 2133600"/>
                <a:gd name="connsiteY18" fmla="*/ 631031 h 650081"/>
                <a:gd name="connsiteX19" fmla="*/ 302418 w 2133600"/>
                <a:gd name="connsiteY19" fmla="*/ 650081 h 650081"/>
                <a:gd name="connsiteX20" fmla="*/ 328612 w 2133600"/>
                <a:gd name="connsiteY20" fmla="*/ 650081 h 650081"/>
                <a:gd name="connsiteX21" fmla="*/ 435768 w 2133600"/>
                <a:gd name="connsiteY21" fmla="*/ 616744 h 650081"/>
                <a:gd name="connsiteX22" fmla="*/ 554831 w 2133600"/>
                <a:gd name="connsiteY22" fmla="*/ 569119 h 650081"/>
                <a:gd name="connsiteX23" fmla="*/ 797718 w 2133600"/>
                <a:gd name="connsiteY23" fmla="*/ 485775 h 650081"/>
                <a:gd name="connsiteX24" fmla="*/ 1138237 w 2133600"/>
                <a:gd name="connsiteY24" fmla="*/ 376237 h 650081"/>
                <a:gd name="connsiteX25" fmla="*/ 1495425 w 2133600"/>
                <a:gd name="connsiteY25" fmla="*/ 290512 h 650081"/>
                <a:gd name="connsiteX26" fmla="*/ 1616868 w 2133600"/>
                <a:gd name="connsiteY26" fmla="*/ 266700 h 650081"/>
                <a:gd name="connsiteX27" fmla="*/ 1702593 w 2133600"/>
                <a:gd name="connsiteY27" fmla="*/ 252412 h 650081"/>
                <a:gd name="connsiteX28" fmla="*/ 1790700 w 2133600"/>
                <a:gd name="connsiteY28" fmla="*/ 240506 h 650081"/>
                <a:gd name="connsiteX29" fmla="*/ 1869281 w 2133600"/>
                <a:gd name="connsiteY29" fmla="*/ 233362 h 650081"/>
                <a:gd name="connsiteX30" fmla="*/ 1969293 w 2133600"/>
                <a:gd name="connsiteY30" fmla="*/ 228600 h 650081"/>
                <a:gd name="connsiteX31" fmla="*/ 2026443 w 2133600"/>
                <a:gd name="connsiteY31" fmla="*/ 226219 h 650081"/>
                <a:gd name="connsiteX32" fmla="*/ 2062162 w 2133600"/>
                <a:gd name="connsiteY32" fmla="*/ 223837 h 650081"/>
                <a:gd name="connsiteX33" fmla="*/ 2095500 w 2133600"/>
                <a:gd name="connsiteY33" fmla="*/ 219075 h 650081"/>
                <a:gd name="connsiteX34" fmla="*/ 2121693 w 2133600"/>
                <a:gd name="connsiteY34" fmla="*/ 207169 h 650081"/>
                <a:gd name="connsiteX35" fmla="*/ 2133600 w 2133600"/>
                <a:gd name="connsiteY35" fmla="*/ 188119 h 650081"/>
                <a:gd name="connsiteX36" fmla="*/ 2133600 w 2133600"/>
                <a:gd name="connsiteY36" fmla="*/ 164306 h 650081"/>
                <a:gd name="connsiteX37" fmla="*/ 2121693 w 2133600"/>
                <a:gd name="connsiteY37" fmla="*/ 138112 h 650081"/>
                <a:gd name="connsiteX38" fmla="*/ 2100262 w 2133600"/>
                <a:gd name="connsiteY38" fmla="*/ 107156 h 650081"/>
                <a:gd name="connsiteX39" fmla="*/ 2081212 w 2133600"/>
                <a:gd name="connsiteY39" fmla="*/ 80962 h 650081"/>
                <a:gd name="connsiteX40" fmla="*/ 2059781 w 2133600"/>
                <a:gd name="connsiteY40" fmla="*/ 64294 h 650081"/>
                <a:gd name="connsiteX41" fmla="*/ 2000250 w 2133600"/>
                <a:gd name="connsiteY41" fmla="*/ 33337 h 650081"/>
                <a:gd name="connsiteX42" fmla="*/ 1959768 w 2133600"/>
                <a:gd name="connsiteY42" fmla="*/ 16669 h 650081"/>
                <a:gd name="connsiteX43" fmla="*/ 1909762 w 2133600"/>
                <a:gd name="connsiteY43" fmla="*/ 2381 h 650081"/>
                <a:gd name="connsiteX44" fmla="*/ 1864518 w 2133600"/>
                <a:gd name="connsiteY44" fmla="*/ 0 h 650081"/>
                <a:gd name="connsiteX45" fmla="*/ 1821656 w 2133600"/>
                <a:gd name="connsiteY45" fmla="*/ 7144 h 650081"/>
                <a:gd name="connsiteX46" fmla="*/ 1776412 w 2133600"/>
                <a:gd name="connsiteY46" fmla="*/ 30956 h 650081"/>
                <a:gd name="connsiteX47" fmla="*/ 1669256 w 2133600"/>
                <a:gd name="connsiteY47" fmla="*/ 73819 h 650081"/>
                <a:gd name="connsiteX48" fmla="*/ 1490662 w 2133600"/>
                <a:gd name="connsiteY48" fmla="*/ 133350 h 650081"/>
                <a:gd name="connsiteX49" fmla="*/ 1233487 w 2133600"/>
                <a:gd name="connsiteY49" fmla="*/ 190500 h 650081"/>
                <a:gd name="connsiteX50" fmla="*/ 1021556 w 2133600"/>
                <a:gd name="connsiteY50" fmla="*/ 240506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3600" h="650081">
                  <a:moveTo>
                    <a:pt x="1021556" y="240506"/>
                  </a:moveTo>
                  <a:lnTo>
                    <a:pt x="723900" y="314325"/>
                  </a:lnTo>
                  <a:lnTo>
                    <a:pt x="469106" y="378619"/>
                  </a:lnTo>
                  <a:lnTo>
                    <a:pt x="421481" y="388144"/>
                  </a:lnTo>
                  <a:lnTo>
                    <a:pt x="323850" y="400050"/>
                  </a:lnTo>
                  <a:lnTo>
                    <a:pt x="245268" y="407194"/>
                  </a:lnTo>
                  <a:lnTo>
                    <a:pt x="180975" y="409575"/>
                  </a:lnTo>
                  <a:lnTo>
                    <a:pt x="123825" y="404812"/>
                  </a:lnTo>
                  <a:lnTo>
                    <a:pt x="85725" y="395287"/>
                  </a:lnTo>
                  <a:lnTo>
                    <a:pt x="52387" y="381000"/>
                  </a:lnTo>
                  <a:lnTo>
                    <a:pt x="21431" y="371475"/>
                  </a:lnTo>
                  <a:lnTo>
                    <a:pt x="11906" y="371475"/>
                  </a:lnTo>
                  <a:lnTo>
                    <a:pt x="2381" y="378619"/>
                  </a:lnTo>
                  <a:lnTo>
                    <a:pt x="0" y="392906"/>
                  </a:lnTo>
                  <a:lnTo>
                    <a:pt x="11906" y="426244"/>
                  </a:lnTo>
                  <a:lnTo>
                    <a:pt x="30956" y="457200"/>
                  </a:lnTo>
                  <a:lnTo>
                    <a:pt x="76200" y="497681"/>
                  </a:lnTo>
                  <a:lnTo>
                    <a:pt x="180975" y="569119"/>
                  </a:lnTo>
                  <a:lnTo>
                    <a:pt x="273843" y="631031"/>
                  </a:lnTo>
                  <a:lnTo>
                    <a:pt x="302418" y="650081"/>
                  </a:lnTo>
                  <a:lnTo>
                    <a:pt x="328612" y="650081"/>
                  </a:lnTo>
                  <a:lnTo>
                    <a:pt x="435768" y="616744"/>
                  </a:lnTo>
                  <a:lnTo>
                    <a:pt x="554831" y="569119"/>
                  </a:lnTo>
                  <a:lnTo>
                    <a:pt x="797718" y="485775"/>
                  </a:lnTo>
                  <a:lnTo>
                    <a:pt x="1138237" y="376237"/>
                  </a:lnTo>
                  <a:lnTo>
                    <a:pt x="1495425" y="290512"/>
                  </a:lnTo>
                  <a:lnTo>
                    <a:pt x="1616868" y="266700"/>
                  </a:lnTo>
                  <a:lnTo>
                    <a:pt x="1702593" y="252412"/>
                  </a:lnTo>
                  <a:lnTo>
                    <a:pt x="1790700" y="240506"/>
                  </a:lnTo>
                  <a:lnTo>
                    <a:pt x="1869281" y="233362"/>
                  </a:lnTo>
                  <a:lnTo>
                    <a:pt x="1969293" y="228600"/>
                  </a:lnTo>
                  <a:lnTo>
                    <a:pt x="2026443" y="226219"/>
                  </a:lnTo>
                  <a:lnTo>
                    <a:pt x="2062162" y="223837"/>
                  </a:lnTo>
                  <a:lnTo>
                    <a:pt x="2095500" y="219075"/>
                  </a:lnTo>
                  <a:lnTo>
                    <a:pt x="2121693" y="207169"/>
                  </a:lnTo>
                  <a:lnTo>
                    <a:pt x="2133600" y="188119"/>
                  </a:lnTo>
                  <a:lnTo>
                    <a:pt x="2133600" y="164306"/>
                  </a:lnTo>
                  <a:lnTo>
                    <a:pt x="2121693" y="138112"/>
                  </a:lnTo>
                  <a:lnTo>
                    <a:pt x="2100262" y="107156"/>
                  </a:lnTo>
                  <a:lnTo>
                    <a:pt x="2081212" y="80962"/>
                  </a:lnTo>
                  <a:lnTo>
                    <a:pt x="2059781" y="64294"/>
                  </a:lnTo>
                  <a:lnTo>
                    <a:pt x="2000250" y="33337"/>
                  </a:lnTo>
                  <a:lnTo>
                    <a:pt x="1959768" y="16669"/>
                  </a:lnTo>
                  <a:lnTo>
                    <a:pt x="1909762" y="2381"/>
                  </a:lnTo>
                  <a:lnTo>
                    <a:pt x="1864518" y="0"/>
                  </a:lnTo>
                  <a:lnTo>
                    <a:pt x="1821656" y="7144"/>
                  </a:lnTo>
                  <a:lnTo>
                    <a:pt x="1776412" y="30956"/>
                  </a:lnTo>
                  <a:lnTo>
                    <a:pt x="1669256" y="73819"/>
                  </a:lnTo>
                  <a:lnTo>
                    <a:pt x="1490662" y="133350"/>
                  </a:lnTo>
                  <a:lnTo>
                    <a:pt x="1233487" y="190500"/>
                  </a:lnTo>
                  <a:lnTo>
                    <a:pt x="102155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0B36724E-662D-432D-9C5A-BEF4E9580059}"/>
                </a:ext>
              </a:extLst>
            </p:cNvPr>
            <p:cNvSpPr/>
            <p:nvPr/>
          </p:nvSpPr>
          <p:spPr>
            <a:xfrm>
              <a:off x="5133975" y="1809750"/>
              <a:ext cx="525463" cy="931863"/>
            </a:xfrm>
            <a:custGeom>
              <a:avLst/>
              <a:gdLst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45281 h 931069"/>
                <a:gd name="connsiteX27" fmla="*/ 652463 w 652463"/>
                <a:gd name="connsiteY27" fmla="*/ 359569 h 931069"/>
                <a:gd name="connsiteX28" fmla="*/ 642938 w 652463"/>
                <a:gd name="connsiteY28" fmla="*/ 385763 h 931069"/>
                <a:gd name="connsiteX29" fmla="*/ 616744 w 652463"/>
                <a:gd name="connsiteY29" fmla="*/ 414338 h 931069"/>
                <a:gd name="connsiteX30" fmla="*/ 583406 w 652463"/>
                <a:gd name="connsiteY30" fmla="*/ 452438 h 931069"/>
                <a:gd name="connsiteX31" fmla="*/ 559594 w 652463"/>
                <a:gd name="connsiteY31" fmla="*/ 485775 h 931069"/>
                <a:gd name="connsiteX32" fmla="*/ 535781 w 652463"/>
                <a:gd name="connsiteY32" fmla="*/ 526256 h 931069"/>
                <a:gd name="connsiteX33" fmla="*/ 519113 w 652463"/>
                <a:gd name="connsiteY33" fmla="*/ 564356 h 931069"/>
                <a:gd name="connsiteX34" fmla="*/ 509588 w 652463"/>
                <a:gd name="connsiteY34" fmla="*/ 600075 h 931069"/>
                <a:gd name="connsiteX35" fmla="*/ 504825 w 652463"/>
                <a:gd name="connsiteY35" fmla="*/ 635794 h 931069"/>
                <a:gd name="connsiteX36" fmla="*/ 509588 w 652463"/>
                <a:gd name="connsiteY36" fmla="*/ 676275 h 931069"/>
                <a:gd name="connsiteX37" fmla="*/ 516731 w 652463"/>
                <a:gd name="connsiteY37" fmla="*/ 719138 h 931069"/>
                <a:gd name="connsiteX38" fmla="*/ 523875 w 652463"/>
                <a:gd name="connsiteY38" fmla="*/ 776288 h 931069"/>
                <a:gd name="connsiteX39" fmla="*/ 526256 w 652463"/>
                <a:gd name="connsiteY39" fmla="*/ 831056 h 931069"/>
                <a:gd name="connsiteX40" fmla="*/ 521494 w 652463"/>
                <a:gd name="connsiteY40" fmla="*/ 862013 h 931069"/>
                <a:gd name="connsiteX41" fmla="*/ 507206 w 652463"/>
                <a:gd name="connsiteY41" fmla="*/ 902494 h 931069"/>
                <a:gd name="connsiteX42" fmla="*/ 492919 w 652463"/>
                <a:gd name="connsiteY42" fmla="*/ 926306 h 931069"/>
                <a:gd name="connsiteX43" fmla="*/ 483394 w 652463"/>
                <a:gd name="connsiteY43" fmla="*/ 931069 h 931069"/>
                <a:gd name="connsiteX44" fmla="*/ 471488 w 652463"/>
                <a:gd name="connsiteY44" fmla="*/ 931069 h 931069"/>
                <a:gd name="connsiteX45" fmla="*/ 457200 w 652463"/>
                <a:gd name="connsiteY45" fmla="*/ 926306 h 931069"/>
                <a:gd name="connsiteX46" fmla="*/ 426244 w 652463"/>
                <a:gd name="connsiteY46" fmla="*/ 907256 h 931069"/>
                <a:gd name="connsiteX47" fmla="*/ 359569 w 652463"/>
                <a:gd name="connsiteY47" fmla="*/ 859631 h 931069"/>
                <a:gd name="connsiteX48" fmla="*/ 311944 w 652463"/>
                <a:gd name="connsiteY48" fmla="*/ 814388 h 931069"/>
                <a:gd name="connsiteX49" fmla="*/ 269081 w 652463"/>
                <a:gd name="connsiteY49" fmla="*/ 764381 h 931069"/>
                <a:gd name="connsiteX50" fmla="*/ 228600 w 652463"/>
                <a:gd name="connsiteY50" fmla="*/ 707231 h 931069"/>
                <a:gd name="connsiteX51" fmla="*/ 211931 w 652463"/>
                <a:gd name="connsiteY51" fmla="*/ 678656 h 931069"/>
                <a:gd name="connsiteX52" fmla="*/ 176213 w 652463"/>
                <a:gd name="connsiteY52" fmla="*/ 573881 h 931069"/>
                <a:gd name="connsiteX53" fmla="*/ 100013 w 652463"/>
                <a:gd name="connsiteY53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59569 h 931069"/>
                <a:gd name="connsiteX27" fmla="*/ 642938 w 652463"/>
                <a:gd name="connsiteY27" fmla="*/ 385763 h 931069"/>
                <a:gd name="connsiteX28" fmla="*/ 616744 w 652463"/>
                <a:gd name="connsiteY28" fmla="*/ 414338 h 931069"/>
                <a:gd name="connsiteX29" fmla="*/ 583406 w 652463"/>
                <a:gd name="connsiteY29" fmla="*/ 452438 h 931069"/>
                <a:gd name="connsiteX30" fmla="*/ 559594 w 652463"/>
                <a:gd name="connsiteY30" fmla="*/ 485775 h 931069"/>
                <a:gd name="connsiteX31" fmla="*/ 535781 w 652463"/>
                <a:gd name="connsiteY31" fmla="*/ 526256 h 931069"/>
                <a:gd name="connsiteX32" fmla="*/ 519113 w 652463"/>
                <a:gd name="connsiteY32" fmla="*/ 564356 h 931069"/>
                <a:gd name="connsiteX33" fmla="*/ 509588 w 652463"/>
                <a:gd name="connsiteY33" fmla="*/ 600075 h 931069"/>
                <a:gd name="connsiteX34" fmla="*/ 504825 w 652463"/>
                <a:gd name="connsiteY34" fmla="*/ 635794 h 931069"/>
                <a:gd name="connsiteX35" fmla="*/ 509588 w 652463"/>
                <a:gd name="connsiteY35" fmla="*/ 676275 h 931069"/>
                <a:gd name="connsiteX36" fmla="*/ 516731 w 652463"/>
                <a:gd name="connsiteY36" fmla="*/ 719138 h 931069"/>
                <a:gd name="connsiteX37" fmla="*/ 523875 w 652463"/>
                <a:gd name="connsiteY37" fmla="*/ 776288 h 931069"/>
                <a:gd name="connsiteX38" fmla="*/ 526256 w 652463"/>
                <a:gd name="connsiteY38" fmla="*/ 831056 h 931069"/>
                <a:gd name="connsiteX39" fmla="*/ 521494 w 652463"/>
                <a:gd name="connsiteY39" fmla="*/ 862013 h 931069"/>
                <a:gd name="connsiteX40" fmla="*/ 507206 w 652463"/>
                <a:gd name="connsiteY40" fmla="*/ 902494 h 931069"/>
                <a:gd name="connsiteX41" fmla="*/ 492919 w 652463"/>
                <a:gd name="connsiteY41" fmla="*/ 926306 h 931069"/>
                <a:gd name="connsiteX42" fmla="*/ 483394 w 652463"/>
                <a:gd name="connsiteY42" fmla="*/ 931069 h 931069"/>
                <a:gd name="connsiteX43" fmla="*/ 471488 w 652463"/>
                <a:gd name="connsiteY43" fmla="*/ 931069 h 931069"/>
                <a:gd name="connsiteX44" fmla="*/ 457200 w 652463"/>
                <a:gd name="connsiteY44" fmla="*/ 926306 h 931069"/>
                <a:gd name="connsiteX45" fmla="*/ 426244 w 652463"/>
                <a:gd name="connsiteY45" fmla="*/ 907256 h 931069"/>
                <a:gd name="connsiteX46" fmla="*/ 359569 w 652463"/>
                <a:gd name="connsiteY46" fmla="*/ 859631 h 931069"/>
                <a:gd name="connsiteX47" fmla="*/ 311944 w 652463"/>
                <a:gd name="connsiteY47" fmla="*/ 814388 h 931069"/>
                <a:gd name="connsiteX48" fmla="*/ 269081 w 652463"/>
                <a:gd name="connsiteY48" fmla="*/ 764381 h 931069"/>
                <a:gd name="connsiteX49" fmla="*/ 228600 w 652463"/>
                <a:gd name="connsiteY49" fmla="*/ 707231 h 931069"/>
                <a:gd name="connsiteX50" fmla="*/ 211931 w 652463"/>
                <a:gd name="connsiteY50" fmla="*/ 678656 h 931069"/>
                <a:gd name="connsiteX51" fmla="*/ 176213 w 652463"/>
                <a:gd name="connsiteY51" fmla="*/ 573881 h 931069"/>
                <a:gd name="connsiteX52" fmla="*/ 100013 w 652463"/>
                <a:gd name="connsiteY52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40519 h 931069"/>
                <a:gd name="connsiteX25" fmla="*/ 652463 w 652463"/>
                <a:gd name="connsiteY25" fmla="*/ 359569 h 931069"/>
                <a:gd name="connsiteX26" fmla="*/ 642938 w 652463"/>
                <a:gd name="connsiteY26" fmla="*/ 385763 h 931069"/>
                <a:gd name="connsiteX27" fmla="*/ 616744 w 652463"/>
                <a:gd name="connsiteY27" fmla="*/ 414338 h 931069"/>
                <a:gd name="connsiteX28" fmla="*/ 583406 w 652463"/>
                <a:gd name="connsiteY28" fmla="*/ 452438 h 931069"/>
                <a:gd name="connsiteX29" fmla="*/ 559594 w 652463"/>
                <a:gd name="connsiteY29" fmla="*/ 485775 h 931069"/>
                <a:gd name="connsiteX30" fmla="*/ 535781 w 652463"/>
                <a:gd name="connsiteY30" fmla="*/ 526256 h 931069"/>
                <a:gd name="connsiteX31" fmla="*/ 519113 w 652463"/>
                <a:gd name="connsiteY31" fmla="*/ 564356 h 931069"/>
                <a:gd name="connsiteX32" fmla="*/ 509588 w 652463"/>
                <a:gd name="connsiteY32" fmla="*/ 600075 h 931069"/>
                <a:gd name="connsiteX33" fmla="*/ 504825 w 652463"/>
                <a:gd name="connsiteY33" fmla="*/ 635794 h 931069"/>
                <a:gd name="connsiteX34" fmla="*/ 509588 w 652463"/>
                <a:gd name="connsiteY34" fmla="*/ 676275 h 931069"/>
                <a:gd name="connsiteX35" fmla="*/ 516731 w 652463"/>
                <a:gd name="connsiteY35" fmla="*/ 719138 h 931069"/>
                <a:gd name="connsiteX36" fmla="*/ 523875 w 652463"/>
                <a:gd name="connsiteY36" fmla="*/ 776288 h 931069"/>
                <a:gd name="connsiteX37" fmla="*/ 526256 w 652463"/>
                <a:gd name="connsiteY37" fmla="*/ 831056 h 931069"/>
                <a:gd name="connsiteX38" fmla="*/ 521494 w 652463"/>
                <a:gd name="connsiteY38" fmla="*/ 862013 h 931069"/>
                <a:gd name="connsiteX39" fmla="*/ 507206 w 652463"/>
                <a:gd name="connsiteY39" fmla="*/ 902494 h 931069"/>
                <a:gd name="connsiteX40" fmla="*/ 492919 w 652463"/>
                <a:gd name="connsiteY40" fmla="*/ 926306 h 931069"/>
                <a:gd name="connsiteX41" fmla="*/ 483394 w 652463"/>
                <a:gd name="connsiteY41" fmla="*/ 931069 h 931069"/>
                <a:gd name="connsiteX42" fmla="*/ 471488 w 652463"/>
                <a:gd name="connsiteY42" fmla="*/ 931069 h 931069"/>
                <a:gd name="connsiteX43" fmla="*/ 457200 w 652463"/>
                <a:gd name="connsiteY43" fmla="*/ 926306 h 931069"/>
                <a:gd name="connsiteX44" fmla="*/ 426244 w 652463"/>
                <a:gd name="connsiteY44" fmla="*/ 907256 h 931069"/>
                <a:gd name="connsiteX45" fmla="*/ 359569 w 652463"/>
                <a:gd name="connsiteY45" fmla="*/ 859631 h 931069"/>
                <a:gd name="connsiteX46" fmla="*/ 311944 w 652463"/>
                <a:gd name="connsiteY46" fmla="*/ 814388 h 931069"/>
                <a:gd name="connsiteX47" fmla="*/ 269081 w 652463"/>
                <a:gd name="connsiteY47" fmla="*/ 764381 h 931069"/>
                <a:gd name="connsiteX48" fmla="*/ 228600 w 652463"/>
                <a:gd name="connsiteY48" fmla="*/ 707231 h 931069"/>
                <a:gd name="connsiteX49" fmla="*/ 211931 w 652463"/>
                <a:gd name="connsiteY49" fmla="*/ 678656 h 931069"/>
                <a:gd name="connsiteX50" fmla="*/ 176213 w 652463"/>
                <a:gd name="connsiteY50" fmla="*/ 573881 h 931069"/>
                <a:gd name="connsiteX51" fmla="*/ 100013 w 652463"/>
                <a:gd name="connsiteY51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59569 h 931069"/>
                <a:gd name="connsiteX25" fmla="*/ 642938 w 652463"/>
                <a:gd name="connsiteY25" fmla="*/ 385763 h 931069"/>
                <a:gd name="connsiteX26" fmla="*/ 616744 w 652463"/>
                <a:gd name="connsiteY26" fmla="*/ 414338 h 931069"/>
                <a:gd name="connsiteX27" fmla="*/ 583406 w 652463"/>
                <a:gd name="connsiteY27" fmla="*/ 452438 h 931069"/>
                <a:gd name="connsiteX28" fmla="*/ 559594 w 652463"/>
                <a:gd name="connsiteY28" fmla="*/ 485775 h 931069"/>
                <a:gd name="connsiteX29" fmla="*/ 535781 w 652463"/>
                <a:gd name="connsiteY29" fmla="*/ 526256 h 931069"/>
                <a:gd name="connsiteX30" fmla="*/ 519113 w 652463"/>
                <a:gd name="connsiteY30" fmla="*/ 564356 h 931069"/>
                <a:gd name="connsiteX31" fmla="*/ 509588 w 652463"/>
                <a:gd name="connsiteY31" fmla="*/ 600075 h 931069"/>
                <a:gd name="connsiteX32" fmla="*/ 504825 w 652463"/>
                <a:gd name="connsiteY32" fmla="*/ 635794 h 931069"/>
                <a:gd name="connsiteX33" fmla="*/ 509588 w 652463"/>
                <a:gd name="connsiteY33" fmla="*/ 676275 h 931069"/>
                <a:gd name="connsiteX34" fmla="*/ 516731 w 652463"/>
                <a:gd name="connsiteY34" fmla="*/ 719138 h 931069"/>
                <a:gd name="connsiteX35" fmla="*/ 523875 w 652463"/>
                <a:gd name="connsiteY35" fmla="*/ 776288 h 931069"/>
                <a:gd name="connsiteX36" fmla="*/ 526256 w 652463"/>
                <a:gd name="connsiteY36" fmla="*/ 831056 h 931069"/>
                <a:gd name="connsiteX37" fmla="*/ 521494 w 652463"/>
                <a:gd name="connsiteY37" fmla="*/ 862013 h 931069"/>
                <a:gd name="connsiteX38" fmla="*/ 507206 w 652463"/>
                <a:gd name="connsiteY38" fmla="*/ 902494 h 931069"/>
                <a:gd name="connsiteX39" fmla="*/ 492919 w 652463"/>
                <a:gd name="connsiteY39" fmla="*/ 926306 h 931069"/>
                <a:gd name="connsiteX40" fmla="*/ 483394 w 652463"/>
                <a:gd name="connsiteY40" fmla="*/ 931069 h 931069"/>
                <a:gd name="connsiteX41" fmla="*/ 471488 w 652463"/>
                <a:gd name="connsiteY41" fmla="*/ 931069 h 931069"/>
                <a:gd name="connsiteX42" fmla="*/ 457200 w 652463"/>
                <a:gd name="connsiteY42" fmla="*/ 926306 h 931069"/>
                <a:gd name="connsiteX43" fmla="*/ 426244 w 652463"/>
                <a:gd name="connsiteY43" fmla="*/ 907256 h 931069"/>
                <a:gd name="connsiteX44" fmla="*/ 359569 w 652463"/>
                <a:gd name="connsiteY44" fmla="*/ 859631 h 931069"/>
                <a:gd name="connsiteX45" fmla="*/ 311944 w 652463"/>
                <a:gd name="connsiteY45" fmla="*/ 814388 h 931069"/>
                <a:gd name="connsiteX46" fmla="*/ 269081 w 652463"/>
                <a:gd name="connsiteY46" fmla="*/ 764381 h 931069"/>
                <a:gd name="connsiteX47" fmla="*/ 228600 w 652463"/>
                <a:gd name="connsiteY47" fmla="*/ 707231 h 931069"/>
                <a:gd name="connsiteX48" fmla="*/ 211931 w 652463"/>
                <a:gd name="connsiteY48" fmla="*/ 678656 h 931069"/>
                <a:gd name="connsiteX49" fmla="*/ 176213 w 652463"/>
                <a:gd name="connsiteY49" fmla="*/ 573881 h 931069"/>
                <a:gd name="connsiteX50" fmla="*/ 100013 w 652463"/>
                <a:gd name="connsiteY50" fmla="*/ 342900 h 931069"/>
                <a:gd name="connsiteX0" fmla="*/ 100013 w 642938"/>
                <a:gd name="connsiteY0" fmla="*/ 342900 h 931069"/>
                <a:gd name="connsiteX1" fmla="*/ 50006 w 642938"/>
                <a:gd name="connsiteY1" fmla="*/ 192881 h 931069"/>
                <a:gd name="connsiteX2" fmla="*/ 16669 w 642938"/>
                <a:gd name="connsiteY2" fmla="*/ 92869 h 931069"/>
                <a:gd name="connsiteX3" fmla="*/ 0 w 642938"/>
                <a:gd name="connsiteY3" fmla="*/ 28575 h 931069"/>
                <a:gd name="connsiteX4" fmla="*/ 0 w 642938"/>
                <a:gd name="connsiteY4" fmla="*/ 14288 h 931069"/>
                <a:gd name="connsiteX5" fmla="*/ 4763 w 642938"/>
                <a:gd name="connsiteY5" fmla="*/ 2381 h 931069"/>
                <a:gd name="connsiteX6" fmla="*/ 9525 w 642938"/>
                <a:gd name="connsiteY6" fmla="*/ 0 h 931069"/>
                <a:gd name="connsiteX7" fmla="*/ 23813 w 642938"/>
                <a:gd name="connsiteY7" fmla="*/ 0 h 931069"/>
                <a:gd name="connsiteX8" fmla="*/ 40481 w 642938"/>
                <a:gd name="connsiteY8" fmla="*/ 4763 h 931069"/>
                <a:gd name="connsiteX9" fmla="*/ 69056 w 642938"/>
                <a:gd name="connsiteY9" fmla="*/ 23813 h 931069"/>
                <a:gd name="connsiteX10" fmla="*/ 78581 w 642938"/>
                <a:gd name="connsiteY10" fmla="*/ 33338 h 931069"/>
                <a:gd name="connsiteX11" fmla="*/ 114300 w 642938"/>
                <a:gd name="connsiteY11" fmla="*/ 80963 h 931069"/>
                <a:gd name="connsiteX12" fmla="*/ 202406 w 642938"/>
                <a:gd name="connsiteY12" fmla="*/ 190500 h 931069"/>
                <a:gd name="connsiteX13" fmla="*/ 278606 w 642938"/>
                <a:gd name="connsiteY13" fmla="*/ 285750 h 931069"/>
                <a:gd name="connsiteX14" fmla="*/ 347663 w 642938"/>
                <a:gd name="connsiteY14" fmla="*/ 369094 h 931069"/>
                <a:gd name="connsiteX15" fmla="*/ 390525 w 642938"/>
                <a:gd name="connsiteY15" fmla="*/ 411956 h 931069"/>
                <a:gd name="connsiteX16" fmla="*/ 407194 w 642938"/>
                <a:gd name="connsiteY16" fmla="*/ 426244 h 931069"/>
                <a:gd name="connsiteX17" fmla="*/ 423863 w 642938"/>
                <a:gd name="connsiteY17" fmla="*/ 433388 h 931069"/>
                <a:gd name="connsiteX18" fmla="*/ 433388 w 642938"/>
                <a:gd name="connsiteY18" fmla="*/ 435769 h 931069"/>
                <a:gd name="connsiteX19" fmla="*/ 452438 w 642938"/>
                <a:gd name="connsiteY19" fmla="*/ 426244 h 931069"/>
                <a:gd name="connsiteX20" fmla="*/ 519113 w 642938"/>
                <a:gd name="connsiteY20" fmla="*/ 390525 h 931069"/>
                <a:gd name="connsiteX21" fmla="*/ 573881 w 642938"/>
                <a:gd name="connsiteY21" fmla="*/ 359569 h 931069"/>
                <a:gd name="connsiteX22" fmla="*/ 611981 w 642938"/>
                <a:gd name="connsiteY22" fmla="*/ 340519 h 931069"/>
                <a:gd name="connsiteX23" fmla="*/ 626269 w 642938"/>
                <a:gd name="connsiteY23" fmla="*/ 338138 h 931069"/>
                <a:gd name="connsiteX24" fmla="*/ 642938 w 642938"/>
                <a:gd name="connsiteY24" fmla="*/ 385763 h 931069"/>
                <a:gd name="connsiteX25" fmla="*/ 616744 w 642938"/>
                <a:gd name="connsiteY25" fmla="*/ 414338 h 931069"/>
                <a:gd name="connsiteX26" fmla="*/ 583406 w 642938"/>
                <a:gd name="connsiteY26" fmla="*/ 452438 h 931069"/>
                <a:gd name="connsiteX27" fmla="*/ 559594 w 642938"/>
                <a:gd name="connsiteY27" fmla="*/ 485775 h 931069"/>
                <a:gd name="connsiteX28" fmla="*/ 535781 w 642938"/>
                <a:gd name="connsiteY28" fmla="*/ 526256 h 931069"/>
                <a:gd name="connsiteX29" fmla="*/ 519113 w 642938"/>
                <a:gd name="connsiteY29" fmla="*/ 564356 h 931069"/>
                <a:gd name="connsiteX30" fmla="*/ 509588 w 642938"/>
                <a:gd name="connsiteY30" fmla="*/ 600075 h 931069"/>
                <a:gd name="connsiteX31" fmla="*/ 504825 w 642938"/>
                <a:gd name="connsiteY31" fmla="*/ 635794 h 931069"/>
                <a:gd name="connsiteX32" fmla="*/ 509588 w 642938"/>
                <a:gd name="connsiteY32" fmla="*/ 676275 h 931069"/>
                <a:gd name="connsiteX33" fmla="*/ 516731 w 642938"/>
                <a:gd name="connsiteY33" fmla="*/ 719138 h 931069"/>
                <a:gd name="connsiteX34" fmla="*/ 523875 w 642938"/>
                <a:gd name="connsiteY34" fmla="*/ 776288 h 931069"/>
                <a:gd name="connsiteX35" fmla="*/ 526256 w 642938"/>
                <a:gd name="connsiteY35" fmla="*/ 831056 h 931069"/>
                <a:gd name="connsiteX36" fmla="*/ 521494 w 642938"/>
                <a:gd name="connsiteY36" fmla="*/ 862013 h 931069"/>
                <a:gd name="connsiteX37" fmla="*/ 507206 w 642938"/>
                <a:gd name="connsiteY37" fmla="*/ 902494 h 931069"/>
                <a:gd name="connsiteX38" fmla="*/ 492919 w 642938"/>
                <a:gd name="connsiteY38" fmla="*/ 926306 h 931069"/>
                <a:gd name="connsiteX39" fmla="*/ 483394 w 642938"/>
                <a:gd name="connsiteY39" fmla="*/ 931069 h 931069"/>
                <a:gd name="connsiteX40" fmla="*/ 471488 w 642938"/>
                <a:gd name="connsiteY40" fmla="*/ 931069 h 931069"/>
                <a:gd name="connsiteX41" fmla="*/ 457200 w 642938"/>
                <a:gd name="connsiteY41" fmla="*/ 926306 h 931069"/>
                <a:gd name="connsiteX42" fmla="*/ 426244 w 642938"/>
                <a:gd name="connsiteY42" fmla="*/ 907256 h 931069"/>
                <a:gd name="connsiteX43" fmla="*/ 359569 w 642938"/>
                <a:gd name="connsiteY43" fmla="*/ 859631 h 931069"/>
                <a:gd name="connsiteX44" fmla="*/ 311944 w 642938"/>
                <a:gd name="connsiteY44" fmla="*/ 814388 h 931069"/>
                <a:gd name="connsiteX45" fmla="*/ 269081 w 642938"/>
                <a:gd name="connsiteY45" fmla="*/ 764381 h 931069"/>
                <a:gd name="connsiteX46" fmla="*/ 228600 w 642938"/>
                <a:gd name="connsiteY46" fmla="*/ 707231 h 931069"/>
                <a:gd name="connsiteX47" fmla="*/ 211931 w 642938"/>
                <a:gd name="connsiteY47" fmla="*/ 678656 h 931069"/>
                <a:gd name="connsiteX48" fmla="*/ 176213 w 642938"/>
                <a:gd name="connsiteY48" fmla="*/ 573881 h 931069"/>
                <a:gd name="connsiteX49" fmla="*/ 100013 w 642938"/>
                <a:gd name="connsiteY49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616744 w 626269"/>
                <a:gd name="connsiteY24" fmla="*/ 414338 h 931069"/>
                <a:gd name="connsiteX25" fmla="*/ 583406 w 626269"/>
                <a:gd name="connsiteY25" fmla="*/ 452438 h 931069"/>
                <a:gd name="connsiteX26" fmla="*/ 559594 w 626269"/>
                <a:gd name="connsiteY26" fmla="*/ 485775 h 931069"/>
                <a:gd name="connsiteX27" fmla="*/ 535781 w 626269"/>
                <a:gd name="connsiteY27" fmla="*/ 526256 h 931069"/>
                <a:gd name="connsiteX28" fmla="*/ 519113 w 626269"/>
                <a:gd name="connsiteY28" fmla="*/ 564356 h 931069"/>
                <a:gd name="connsiteX29" fmla="*/ 509588 w 626269"/>
                <a:gd name="connsiteY29" fmla="*/ 600075 h 931069"/>
                <a:gd name="connsiteX30" fmla="*/ 504825 w 626269"/>
                <a:gd name="connsiteY30" fmla="*/ 635794 h 931069"/>
                <a:gd name="connsiteX31" fmla="*/ 509588 w 626269"/>
                <a:gd name="connsiteY31" fmla="*/ 676275 h 931069"/>
                <a:gd name="connsiteX32" fmla="*/ 516731 w 626269"/>
                <a:gd name="connsiteY32" fmla="*/ 719138 h 931069"/>
                <a:gd name="connsiteX33" fmla="*/ 523875 w 626269"/>
                <a:gd name="connsiteY33" fmla="*/ 776288 h 931069"/>
                <a:gd name="connsiteX34" fmla="*/ 526256 w 626269"/>
                <a:gd name="connsiteY34" fmla="*/ 831056 h 931069"/>
                <a:gd name="connsiteX35" fmla="*/ 521494 w 626269"/>
                <a:gd name="connsiteY35" fmla="*/ 862013 h 931069"/>
                <a:gd name="connsiteX36" fmla="*/ 507206 w 626269"/>
                <a:gd name="connsiteY36" fmla="*/ 902494 h 931069"/>
                <a:gd name="connsiteX37" fmla="*/ 492919 w 626269"/>
                <a:gd name="connsiteY37" fmla="*/ 926306 h 931069"/>
                <a:gd name="connsiteX38" fmla="*/ 483394 w 626269"/>
                <a:gd name="connsiteY38" fmla="*/ 931069 h 931069"/>
                <a:gd name="connsiteX39" fmla="*/ 471488 w 626269"/>
                <a:gd name="connsiteY39" fmla="*/ 931069 h 931069"/>
                <a:gd name="connsiteX40" fmla="*/ 457200 w 626269"/>
                <a:gd name="connsiteY40" fmla="*/ 926306 h 931069"/>
                <a:gd name="connsiteX41" fmla="*/ 426244 w 626269"/>
                <a:gd name="connsiteY41" fmla="*/ 907256 h 931069"/>
                <a:gd name="connsiteX42" fmla="*/ 359569 w 626269"/>
                <a:gd name="connsiteY42" fmla="*/ 859631 h 931069"/>
                <a:gd name="connsiteX43" fmla="*/ 311944 w 626269"/>
                <a:gd name="connsiteY43" fmla="*/ 814388 h 931069"/>
                <a:gd name="connsiteX44" fmla="*/ 269081 w 626269"/>
                <a:gd name="connsiteY44" fmla="*/ 764381 h 931069"/>
                <a:gd name="connsiteX45" fmla="*/ 228600 w 626269"/>
                <a:gd name="connsiteY45" fmla="*/ 707231 h 931069"/>
                <a:gd name="connsiteX46" fmla="*/ 211931 w 626269"/>
                <a:gd name="connsiteY46" fmla="*/ 678656 h 931069"/>
                <a:gd name="connsiteX47" fmla="*/ 176213 w 626269"/>
                <a:gd name="connsiteY47" fmla="*/ 573881 h 931069"/>
                <a:gd name="connsiteX48" fmla="*/ 100013 w 626269"/>
                <a:gd name="connsiteY48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83406 w 626269"/>
                <a:gd name="connsiteY24" fmla="*/ 452438 h 931069"/>
                <a:gd name="connsiteX25" fmla="*/ 559594 w 626269"/>
                <a:gd name="connsiteY25" fmla="*/ 485775 h 931069"/>
                <a:gd name="connsiteX26" fmla="*/ 535781 w 626269"/>
                <a:gd name="connsiteY26" fmla="*/ 526256 h 931069"/>
                <a:gd name="connsiteX27" fmla="*/ 519113 w 626269"/>
                <a:gd name="connsiteY27" fmla="*/ 564356 h 931069"/>
                <a:gd name="connsiteX28" fmla="*/ 509588 w 626269"/>
                <a:gd name="connsiteY28" fmla="*/ 600075 h 931069"/>
                <a:gd name="connsiteX29" fmla="*/ 504825 w 626269"/>
                <a:gd name="connsiteY29" fmla="*/ 635794 h 931069"/>
                <a:gd name="connsiteX30" fmla="*/ 509588 w 626269"/>
                <a:gd name="connsiteY30" fmla="*/ 676275 h 931069"/>
                <a:gd name="connsiteX31" fmla="*/ 516731 w 626269"/>
                <a:gd name="connsiteY31" fmla="*/ 719138 h 931069"/>
                <a:gd name="connsiteX32" fmla="*/ 523875 w 626269"/>
                <a:gd name="connsiteY32" fmla="*/ 776288 h 931069"/>
                <a:gd name="connsiteX33" fmla="*/ 526256 w 626269"/>
                <a:gd name="connsiteY33" fmla="*/ 831056 h 931069"/>
                <a:gd name="connsiteX34" fmla="*/ 521494 w 626269"/>
                <a:gd name="connsiteY34" fmla="*/ 862013 h 931069"/>
                <a:gd name="connsiteX35" fmla="*/ 507206 w 626269"/>
                <a:gd name="connsiteY35" fmla="*/ 902494 h 931069"/>
                <a:gd name="connsiteX36" fmla="*/ 492919 w 626269"/>
                <a:gd name="connsiteY36" fmla="*/ 926306 h 931069"/>
                <a:gd name="connsiteX37" fmla="*/ 483394 w 626269"/>
                <a:gd name="connsiteY37" fmla="*/ 931069 h 931069"/>
                <a:gd name="connsiteX38" fmla="*/ 471488 w 626269"/>
                <a:gd name="connsiteY38" fmla="*/ 931069 h 931069"/>
                <a:gd name="connsiteX39" fmla="*/ 457200 w 626269"/>
                <a:gd name="connsiteY39" fmla="*/ 926306 h 931069"/>
                <a:gd name="connsiteX40" fmla="*/ 426244 w 626269"/>
                <a:gd name="connsiteY40" fmla="*/ 907256 h 931069"/>
                <a:gd name="connsiteX41" fmla="*/ 359569 w 626269"/>
                <a:gd name="connsiteY41" fmla="*/ 859631 h 931069"/>
                <a:gd name="connsiteX42" fmla="*/ 311944 w 626269"/>
                <a:gd name="connsiteY42" fmla="*/ 814388 h 931069"/>
                <a:gd name="connsiteX43" fmla="*/ 269081 w 626269"/>
                <a:gd name="connsiteY43" fmla="*/ 764381 h 931069"/>
                <a:gd name="connsiteX44" fmla="*/ 228600 w 626269"/>
                <a:gd name="connsiteY44" fmla="*/ 707231 h 931069"/>
                <a:gd name="connsiteX45" fmla="*/ 211931 w 626269"/>
                <a:gd name="connsiteY45" fmla="*/ 678656 h 931069"/>
                <a:gd name="connsiteX46" fmla="*/ 176213 w 626269"/>
                <a:gd name="connsiteY46" fmla="*/ 573881 h 931069"/>
                <a:gd name="connsiteX47" fmla="*/ 100013 w 626269"/>
                <a:gd name="connsiteY47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59594 w 626269"/>
                <a:gd name="connsiteY24" fmla="*/ 485775 h 931069"/>
                <a:gd name="connsiteX25" fmla="*/ 535781 w 626269"/>
                <a:gd name="connsiteY25" fmla="*/ 526256 h 931069"/>
                <a:gd name="connsiteX26" fmla="*/ 519113 w 626269"/>
                <a:gd name="connsiteY26" fmla="*/ 564356 h 931069"/>
                <a:gd name="connsiteX27" fmla="*/ 509588 w 626269"/>
                <a:gd name="connsiteY27" fmla="*/ 600075 h 931069"/>
                <a:gd name="connsiteX28" fmla="*/ 504825 w 626269"/>
                <a:gd name="connsiteY28" fmla="*/ 635794 h 931069"/>
                <a:gd name="connsiteX29" fmla="*/ 509588 w 626269"/>
                <a:gd name="connsiteY29" fmla="*/ 676275 h 931069"/>
                <a:gd name="connsiteX30" fmla="*/ 516731 w 626269"/>
                <a:gd name="connsiteY30" fmla="*/ 719138 h 931069"/>
                <a:gd name="connsiteX31" fmla="*/ 523875 w 626269"/>
                <a:gd name="connsiteY31" fmla="*/ 776288 h 931069"/>
                <a:gd name="connsiteX32" fmla="*/ 526256 w 626269"/>
                <a:gd name="connsiteY32" fmla="*/ 831056 h 931069"/>
                <a:gd name="connsiteX33" fmla="*/ 521494 w 626269"/>
                <a:gd name="connsiteY33" fmla="*/ 862013 h 931069"/>
                <a:gd name="connsiteX34" fmla="*/ 507206 w 626269"/>
                <a:gd name="connsiteY34" fmla="*/ 902494 h 931069"/>
                <a:gd name="connsiteX35" fmla="*/ 492919 w 626269"/>
                <a:gd name="connsiteY35" fmla="*/ 926306 h 931069"/>
                <a:gd name="connsiteX36" fmla="*/ 483394 w 626269"/>
                <a:gd name="connsiteY36" fmla="*/ 931069 h 931069"/>
                <a:gd name="connsiteX37" fmla="*/ 471488 w 626269"/>
                <a:gd name="connsiteY37" fmla="*/ 931069 h 931069"/>
                <a:gd name="connsiteX38" fmla="*/ 457200 w 626269"/>
                <a:gd name="connsiteY38" fmla="*/ 926306 h 931069"/>
                <a:gd name="connsiteX39" fmla="*/ 426244 w 626269"/>
                <a:gd name="connsiteY39" fmla="*/ 907256 h 931069"/>
                <a:gd name="connsiteX40" fmla="*/ 359569 w 626269"/>
                <a:gd name="connsiteY40" fmla="*/ 859631 h 931069"/>
                <a:gd name="connsiteX41" fmla="*/ 311944 w 626269"/>
                <a:gd name="connsiteY41" fmla="*/ 814388 h 931069"/>
                <a:gd name="connsiteX42" fmla="*/ 269081 w 626269"/>
                <a:gd name="connsiteY42" fmla="*/ 764381 h 931069"/>
                <a:gd name="connsiteX43" fmla="*/ 228600 w 626269"/>
                <a:gd name="connsiteY43" fmla="*/ 707231 h 931069"/>
                <a:gd name="connsiteX44" fmla="*/ 211931 w 626269"/>
                <a:gd name="connsiteY44" fmla="*/ 678656 h 931069"/>
                <a:gd name="connsiteX45" fmla="*/ 176213 w 626269"/>
                <a:gd name="connsiteY45" fmla="*/ 573881 h 931069"/>
                <a:gd name="connsiteX46" fmla="*/ 100013 w 626269"/>
                <a:gd name="connsiteY46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35781 w 626269"/>
                <a:gd name="connsiteY24" fmla="*/ 526256 h 931069"/>
                <a:gd name="connsiteX25" fmla="*/ 519113 w 626269"/>
                <a:gd name="connsiteY25" fmla="*/ 564356 h 931069"/>
                <a:gd name="connsiteX26" fmla="*/ 509588 w 626269"/>
                <a:gd name="connsiteY26" fmla="*/ 600075 h 931069"/>
                <a:gd name="connsiteX27" fmla="*/ 504825 w 626269"/>
                <a:gd name="connsiteY27" fmla="*/ 635794 h 931069"/>
                <a:gd name="connsiteX28" fmla="*/ 509588 w 626269"/>
                <a:gd name="connsiteY28" fmla="*/ 676275 h 931069"/>
                <a:gd name="connsiteX29" fmla="*/ 516731 w 626269"/>
                <a:gd name="connsiteY29" fmla="*/ 719138 h 931069"/>
                <a:gd name="connsiteX30" fmla="*/ 523875 w 626269"/>
                <a:gd name="connsiteY30" fmla="*/ 776288 h 931069"/>
                <a:gd name="connsiteX31" fmla="*/ 526256 w 626269"/>
                <a:gd name="connsiteY31" fmla="*/ 831056 h 931069"/>
                <a:gd name="connsiteX32" fmla="*/ 521494 w 626269"/>
                <a:gd name="connsiteY32" fmla="*/ 862013 h 931069"/>
                <a:gd name="connsiteX33" fmla="*/ 507206 w 626269"/>
                <a:gd name="connsiteY33" fmla="*/ 902494 h 931069"/>
                <a:gd name="connsiteX34" fmla="*/ 492919 w 626269"/>
                <a:gd name="connsiteY34" fmla="*/ 926306 h 931069"/>
                <a:gd name="connsiteX35" fmla="*/ 483394 w 626269"/>
                <a:gd name="connsiteY35" fmla="*/ 931069 h 931069"/>
                <a:gd name="connsiteX36" fmla="*/ 471488 w 626269"/>
                <a:gd name="connsiteY36" fmla="*/ 931069 h 931069"/>
                <a:gd name="connsiteX37" fmla="*/ 457200 w 626269"/>
                <a:gd name="connsiteY37" fmla="*/ 926306 h 931069"/>
                <a:gd name="connsiteX38" fmla="*/ 426244 w 626269"/>
                <a:gd name="connsiteY38" fmla="*/ 907256 h 931069"/>
                <a:gd name="connsiteX39" fmla="*/ 359569 w 626269"/>
                <a:gd name="connsiteY39" fmla="*/ 859631 h 931069"/>
                <a:gd name="connsiteX40" fmla="*/ 311944 w 626269"/>
                <a:gd name="connsiteY40" fmla="*/ 814388 h 931069"/>
                <a:gd name="connsiteX41" fmla="*/ 269081 w 626269"/>
                <a:gd name="connsiteY41" fmla="*/ 764381 h 931069"/>
                <a:gd name="connsiteX42" fmla="*/ 228600 w 626269"/>
                <a:gd name="connsiteY42" fmla="*/ 707231 h 931069"/>
                <a:gd name="connsiteX43" fmla="*/ 211931 w 626269"/>
                <a:gd name="connsiteY43" fmla="*/ 678656 h 931069"/>
                <a:gd name="connsiteX44" fmla="*/ 176213 w 626269"/>
                <a:gd name="connsiteY44" fmla="*/ 573881 h 931069"/>
                <a:gd name="connsiteX45" fmla="*/ 100013 w 626269"/>
                <a:gd name="connsiteY45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19113 w 626269"/>
                <a:gd name="connsiteY24" fmla="*/ 564356 h 931069"/>
                <a:gd name="connsiteX25" fmla="*/ 509588 w 626269"/>
                <a:gd name="connsiteY25" fmla="*/ 600075 h 931069"/>
                <a:gd name="connsiteX26" fmla="*/ 504825 w 626269"/>
                <a:gd name="connsiteY26" fmla="*/ 635794 h 931069"/>
                <a:gd name="connsiteX27" fmla="*/ 509588 w 626269"/>
                <a:gd name="connsiteY27" fmla="*/ 676275 h 931069"/>
                <a:gd name="connsiteX28" fmla="*/ 516731 w 626269"/>
                <a:gd name="connsiteY28" fmla="*/ 719138 h 931069"/>
                <a:gd name="connsiteX29" fmla="*/ 523875 w 626269"/>
                <a:gd name="connsiteY29" fmla="*/ 776288 h 931069"/>
                <a:gd name="connsiteX30" fmla="*/ 526256 w 626269"/>
                <a:gd name="connsiteY30" fmla="*/ 831056 h 931069"/>
                <a:gd name="connsiteX31" fmla="*/ 521494 w 626269"/>
                <a:gd name="connsiteY31" fmla="*/ 862013 h 931069"/>
                <a:gd name="connsiteX32" fmla="*/ 507206 w 626269"/>
                <a:gd name="connsiteY32" fmla="*/ 902494 h 931069"/>
                <a:gd name="connsiteX33" fmla="*/ 492919 w 626269"/>
                <a:gd name="connsiteY33" fmla="*/ 926306 h 931069"/>
                <a:gd name="connsiteX34" fmla="*/ 483394 w 626269"/>
                <a:gd name="connsiteY34" fmla="*/ 931069 h 931069"/>
                <a:gd name="connsiteX35" fmla="*/ 471488 w 626269"/>
                <a:gd name="connsiteY35" fmla="*/ 931069 h 931069"/>
                <a:gd name="connsiteX36" fmla="*/ 457200 w 626269"/>
                <a:gd name="connsiteY36" fmla="*/ 926306 h 931069"/>
                <a:gd name="connsiteX37" fmla="*/ 426244 w 626269"/>
                <a:gd name="connsiteY37" fmla="*/ 907256 h 931069"/>
                <a:gd name="connsiteX38" fmla="*/ 359569 w 626269"/>
                <a:gd name="connsiteY38" fmla="*/ 859631 h 931069"/>
                <a:gd name="connsiteX39" fmla="*/ 311944 w 626269"/>
                <a:gd name="connsiteY39" fmla="*/ 814388 h 931069"/>
                <a:gd name="connsiteX40" fmla="*/ 269081 w 626269"/>
                <a:gd name="connsiteY40" fmla="*/ 764381 h 931069"/>
                <a:gd name="connsiteX41" fmla="*/ 228600 w 626269"/>
                <a:gd name="connsiteY41" fmla="*/ 707231 h 931069"/>
                <a:gd name="connsiteX42" fmla="*/ 211931 w 626269"/>
                <a:gd name="connsiteY42" fmla="*/ 678656 h 931069"/>
                <a:gd name="connsiteX43" fmla="*/ 176213 w 626269"/>
                <a:gd name="connsiteY43" fmla="*/ 573881 h 931069"/>
                <a:gd name="connsiteX44" fmla="*/ 100013 w 626269"/>
                <a:gd name="connsiteY44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09588 w 626269"/>
                <a:gd name="connsiteY24" fmla="*/ 600075 h 931069"/>
                <a:gd name="connsiteX25" fmla="*/ 504825 w 626269"/>
                <a:gd name="connsiteY25" fmla="*/ 635794 h 931069"/>
                <a:gd name="connsiteX26" fmla="*/ 509588 w 626269"/>
                <a:gd name="connsiteY26" fmla="*/ 676275 h 931069"/>
                <a:gd name="connsiteX27" fmla="*/ 516731 w 626269"/>
                <a:gd name="connsiteY27" fmla="*/ 719138 h 931069"/>
                <a:gd name="connsiteX28" fmla="*/ 523875 w 626269"/>
                <a:gd name="connsiteY28" fmla="*/ 776288 h 931069"/>
                <a:gd name="connsiteX29" fmla="*/ 526256 w 626269"/>
                <a:gd name="connsiteY29" fmla="*/ 831056 h 931069"/>
                <a:gd name="connsiteX30" fmla="*/ 521494 w 626269"/>
                <a:gd name="connsiteY30" fmla="*/ 862013 h 931069"/>
                <a:gd name="connsiteX31" fmla="*/ 507206 w 626269"/>
                <a:gd name="connsiteY31" fmla="*/ 902494 h 931069"/>
                <a:gd name="connsiteX32" fmla="*/ 492919 w 626269"/>
                <a:gd name="connsiteY32" fmla="*/ 926306 h 931069"/>
                <a:gd name="connsiteX33" fmla="*/ 483394 w 626269"/>
                <a:gd name="connsiteY33" fmla="*/ 931069 h 931069"/>
                <a:gd name="connsiteX34" fmla="*/ 471488 w 626269"/>
                <a:gd name="connsiteY34" fmla="*/ 931069 h 931069"/>
                <a:gd name="connsiteX35" fmla="*/ 457200 w 626269"/>
                <a:gd name="connsiteY35" fmla="*/ 926306 h 931069"/>
                <a:gd name="connsiteX36" fmla="*/ 426244 w 626269"/>
                <a:gd name="connsiteY36" fmla="*/ 907256 h 931069"/>
                <a:gd name="connsiteX37" fmla="*/ 359569 w 626269"/>
                <a:gd name="connsiteY37" fmla="*/ 859631 h 931069"/>
                <a:gd name="connsiteX38" fmla="*/ 311944 w 626269"/>
                <a:gd name="connsiteY38" fmla="*/ 814388 h 931069"/>
                <a:gd name="connsiteX39" fmla="*/ 269081 w 626269"/>
                <a:gd name="connsiteY39" fmla="*/ 764381 h 931069"/>
                <a:gd name="connsiteX40" fmla="*/ 228600 w 626269"/>
                <a:gd name="connsiteY40" fmla="*/ 707231 h 931069"/>
                <a:gd name="connsiteX41" fmla="*/ 211931 w 626269"/>
                <a:gd name="connsiteY41" fmla="*/ 678656 h 931069"/>
                <a:gd name="connsiteX42" fmla="*/ 176213 w 626269"/>
                <a:gd name="connsiteY42" fmla="*/ 573881 h 931069"/>
                <a:gd name="connsiteX43" fmla="*/ 100013 w 626269"/>
                <a:gd name="connsiteY43" fmla="*/ 342900 h 931069"/>
                <a:gd name="connsiteX0" fmla="*/ 100013 w 611981"/>
                <a:gd name="connsiteY0" fmla="*/ 342900 h 931069"/>
                <a:gd name="connsiteX1" fmla="*/ 50006 w 611981"/>
                <a:gd name="connsiteY1" fmla="*/ 192881 h 931069"/>
                <a:gd name="connsiteX2" fmla="*/ 16669 w 611981"/>
                <a:gd name="connsiteY2" fmla="*/ 92869 h 931069"/>
                <a:gd name="connsiteX3" fmla="*/ 0 w 611981"/>
                <a:gd name="connsiteY3" fmla="*/ 28575 h 931069"/>
                <a:gd name="connsiteX4" fmla="*/ 0 w 611981"/>
                <a:gd name="connsiteY4" fmla="*/ 14288 h 931069"/>
                <a:gd name="connsiteX5" fmla="*/ 4763 w 611981"/>
                <a:gd name="connsiteY5" fmla="*/ 2381 h 931069"/>
                <a:gd name="connsiteX6" fmla="*/ 9525 w 611981"/>
                <a:gd name="connsiteY6" fmla="*/ 0 h 931069"/>
                <a:gd name="connsiteX7" fmla="*/ 23813 w 611981"/>
                <a:gd name="connsiteY7" fmla="*/ 0 h 931069"/>
                <a:gd name="connsiteX8" fmla="*/ 40481 w 611981"/>
                <a:gd name="connsiteY8" fmla="*/ 4763 h 931069"/>
                <a:gd name="connsiteX9" fmla="*/ 69056 w 611981"/>
                <a:gd name="connsiteY9" fmla="*/ 23813 h 931069"/>
                <a:gd name="connsiteX10" fmla="*/ 78581 w 611981"/>
                <a:gd name="connsiteY10" fmla="*/ 33338 h 931069"/>
                <a:gd name="connsiteX11" fmla="*/ 114300 w 611981"/>
                <a:gd name="connsiteY11" fmla="*/ 80963 h 931069"/>
                <a:gd name="connsiteX12" fmla="*/ 202406 w 611981"/>
                <a:gd name="connsiteY12" fmla="*/ 190500 h 931069"/>
                <a:gd name="connsiteX13" fmla="*/ 278606 w 611981"/>
                <a:gd name="connsiteY13" fmla="*/ 285750 h 931069"/>
                <a:gd name="connsiteX14" fmla="*/ 347663 w 611981"/>
                <a:gd name="connsiteY14" fmla="*/ 369094 h 931069"/>
                <a:gd name="connsiteX15" fmla="*/ 390525 w 611981"/>
                <a:gd name="connsiteY15" fmla="*/ 411956 h 931069"/>
                <a:gd name="connsiteX16" fmla="*/ 407194 w 611981"/>
                <a:gd name="connsiteY16" fmla="*/ 426244 h 931069"/>
                <a:gd name="connsiteX17" fmla="*/ 423863 w 611981"/>
                <a:gd name="connsiteY17" fmla="*/ 433388 h 931069"/>
                <a:gd name="connsiteX18" fmla="*/ 433388 w 611981"/>
                <a:gd name="connsiteY18" fmla="*/ 435769 h 931069"/>
                <a:gd name="connsiteX19" fmla="*/ 452438 w 611981"/>
                <a:gd name="connsiteY19" fmla="*/ 426244 h 931069"/>
                <a:gd name="connsiteX20" fmla="*/ 519113 w 611981"/>
                <a:gd name="connsiteY20" fmla="*/ 390525 h 931069"/>
                <a:gd name="connsiteX21" fmla="*/ 573881 w 611981"/>
                <a:gd name="connsiteY21" fmla="*/ 359569 h 931069"/>
                <a:gd name="connsiteX22" fmla="*/ 611981 w 611981"/>
                <a:gd name="connsiteY22" fmla="*/ 340519 h 931069"/>
                <a:gd name="connsiteX23" fmla="*/ 509588 w 611981"/>
                <a:gd name="connsiteY23" fmla="*/ 600075 h 931069"/>
                <a:gd name="connsiteX24" fmla="*/ 504825 w 611981"/>
                <a:gd name="connsiteY24" fmla="*/ 635794 h 931069"/>
                <a:gd name="connsiteX25" fmla="*/ 509588 w 611981"/>
                <a:gd name="connsiteY25" fmla="*/ 676275 h 931069"/>
                <a:gd name="connsiteX26" fmla="*/ 516731 w 611981"/>
                <a:gd name="connsiteY26" fmla="*/ 719138 h 931069"/>
                <a:gd name="connsiteX27" fmla="*/ 523875 w 611981"/>
                <a:gd name="connsiteY27" fmla="*/ 776288 h 931069"/>
                <a:gd name="connsiteX28" fmla="*/ 526256 w 611981"/>
                <a:gd name="connsiteY28" fmla="*/ 831056 h 931069"/>
                <a:gd name="connsiteX29" fmla="*/ 521494 w 611981"/>
                <a:gd name="connsiteY29" fmla="*/ 862013 h 931069"/>
                <a:gd name="connsiteX30" fmla="*/ 507206 w 611981"/>
                <a:gd name="connsiteY30" fmla="*/ 902494 h 931069"/>
                <a:gd name="connsiteX31" fmla="*/ 492919 w 611981"/>
                <a:gd name="connsiteY31" fmla="*/ 926306 h 931069"/>
                <a:gd name="connsiteX32" fmla="*/ 483394 w 611981"/>
                <a:gd name="connsiteY32" fmla="*/ 931069 h 931069"/>
                <a:gd name="connsiteX33" fmla="*/ 471488 w 611981"/>
                <a:gd name="connsiteY33" fmla="*/ 931069 h 931069"/>
                <a:gd name="connsiteX34" fmla="*/ 457200 w 611981"/>
                <a:gd name="connsiteY34" fmla="*/ 926306 h 931069"/>
                <a:gd name="connsiteX35" fmla="*/ 426244 w 611981"/>
                <a:gd name="connsiteY35" fmla="*/ 907256 h 931069"/>
                <a:gd name="connsiteX36" fmla="*/ 359569 w 611981"/>
                <a:gd name="connsiteY36" fmla="*/ 859631 h 931069"/>
                <a:gd name="connsiteX37" fmla="*/ 311944 w 611981"/>
                <a:gd name="connsiteY37" fmla="*/ 814388 h 931069"/>
                <a:gd name="connsiteX38" fmla="*/ 269081 w 611981"/>
                <a:gd name="connsiteY38" fmla="*/ 764381 h 931069"/>
                <a:gd name="connsiteX39" fmla="*/ 228600 w 611981"/>
                <a:gd name="connsiteY39" fmla="*/ 707231 h 931069"/>
                <a:gd name="connsiteX40" fmla="*/ 211931 w 611981"/>
                <a:gd name="connsiteY40" fmla="*/ 678656 h 931069"/>
                <a:gd name="connsiteX41" fmla="*/ 176213 w 611981"/>
                <a:gd name="connsiteY41" fmla="*/ 573881 h 931069"/>
                <a:gd name="connsiteX42" fmla="*/ 100013 w 611981"/>
                <a:gd name="connsiteY42" fmla="*/ 342900 h 931069"/>
                <a:gd name="connsiteX0" fmla="*/ 100013 w 573881"/>
                <a:gd name="connsiteY0" fmla="*/ 342900 h 931069"/>
                <a:gd name="connsiteX1" fmla="*/ 50006 w 573881"/>
                <a:gd name="connsiteY1" fmla="*/ 192881 h 931069"/>
                <a:gd name="connsiteX2" fmla="*/ 16669 w 573881"/>
                <a:gd name="connsiteY2" fmla="*/ 92869 h 931069"/>
                <a:gd name="connsiteX3" fmla="*/ 0 w 573881"/>
                <a:gd name="connsiteY3" fmla="*/ 28575 h 931069"/>
                <a:gd name="connsiteX4" fmla="*/ 0 w 573881"/>
                <a:gd name="connsiteY4" fmla="*/ 14288 h 931069"/>
                <a:gd name="connsiteX5" fmla="*/ 4763 w 573881"/>
                <a:gd name="connsiteY5" fmla="*/ 2381 h 931069"/>
                <a:gd name="connsiteX6" fmla="*/ 9525 w 573881"/>
                <a:gd name="connsiteY6" fmla="*/ 0 h 931069"/>
                <a:gd name="connsiteX7" fmla="*/ 23813 w 573881"/>
                <a:gd name="connsiteY7" fmla="*/ 0 h 931069"/>
                <a:gd name="connsiteX8" fmla="*/ 40481 w 573881"/>
                <a:gd name="connsiteY8" fmla="*/ 4763 h 931069"/>
                <a:gd name="connsiteX9" fmla="*/ 69056 w 573881"/>
                <a:gd name="connsiteY9" fmla="*/ 23813 h 931069"/>
                <a:gd name="connsiteX10" fmla="*/ 78581 w 573881"/>
                <a:gd name="connsiteY10" fmla="*/ 33338 h 931069"/>
                <a:gd name="connsiteX11" fmla="*/ 114300 w 573881"/>
                <a:gd name="connsiteY11" fmla="*/ 80963 h 931069"/>
                <a:gd name="connsiteX12" fmla="*/ 202406 w 573881"/>
                <a:gd name="connsiteY12" fmla="*/ 190500 h 931069"/>
                <a:gd name="connsiteX13" fmla="*/ 278606 w 573881"/>
                <a:gd name="connsiteY13" fmla="*/ 285750 h 931069"/>
                <a:gd name="connsiteX14" fmla="*/ 347663 w 573881"/>
                <a:gd name="connsiteY14" fmla="*/ 369094 h 931069"/>
                <a:gd name="connsiteX15" fmla="*/ 390525 w 573881"/>
                <a:gd name="connsiteY15" fmla="*/ 411956 h 931069"/>
                <a:gd name="connsiteX16" fmla="*/ 407194 w 573881"/>
                <a:gd name="connsiteY16" fmla="*/ 426244 h 931069"/>
                <a:gd name="connsiteX17" fmla="*/ 423863 w 573881"/>
                <a:gd name="connsiteY17" fmla="*/ 433388 h 931069"/>
                <a:gd name="connsiteX18" fmla="*/ 433388 w 573881"/>
                <a:gd name="connsiteY18" fmla="*/ 435769 h 931069"/>
                <a:gd name="connsiteX19" fmla="*/ 452438 w 573881"/>
                <a:gd name="connsiteY19" fmla="*/ 426244 h 931069"/>
                <a:gd name="connsiteX20" fmla="*/ 519113 w 573881"/>
                <a:gd name="connsiteY20" fmla="*/ 390525 h 931069"/>
                <a:gd name="connsiteX21" fmla="*/ 573881 w 573881"/>
                <a:gd name="connsiteY21" fmla="*/ 359569 h 931069"/>
                <a:gd name="connsiteX22" fmla="*/ 509588 w 573881"/>
                <a:gd name="connsiteY22" fmla="*/ 600075 h 931069"/>
                <a:gd name="connsiteX23" fmla="*/ 504825 w 573881"/>
                <a:gd name="connsiteY23" fmla="*/ 635794 h 931069"/>
                <a:gd name="connsiteX24" fmla="*/ 509588 w 573881"/>
                <a:gd name="connsiteY24" fmla="*/ 676275 h 931069"/>
                <a:gd name="connsiteX25" fmla="*/ 516731 w 573881"/>
                <a:gd name="connsiteY25" fmla="*/ 719138 h 931069"/>
                <a:gd name="connsiteX26" fmla="*/ 523875 w 573881"/>
                <a:gd name="connsiteY26" fmla="*/ 776288 h 931069"/>
                <a:gd name="connsiteX27" fmla="*/ 526256 w 573881"/>
                <a:gd name="connsiteY27" fmla="*/ 831056 h 931069"/>
                <a:gd name="connsiteX28" fmla="*/ 521494 w 573881"/>
                <a:gd name="connsiteY28" fmla="*/ 862013 h 931069"/>
                <a:gd name="connsiteX29" fmla="*/ 507206 w 573881"/>
                <a:gd name="connsiteY29" fmla="*/ 902494 h 931069"/>
                <a:gd name="connsiteX30" fmla="*/ 492919 w 573881"/>
                <a:gd name="connsiteY30" fmla="*/ 926306 h 931069"/>
                <a:gd name="connsiteX31" fmla="*/ 483394 w 573881"/>
                <a:gd name="connsiteY31" fmla="*/ 931069 h 931069"/>
                <a:gd name="connsiteX32" fmla="*/ 471488 w 573881"/>
                <a:gd name="connsiteY32" fmla="*/ 931069 h 931069"/>
                <a:gd name="connsiteX33" fmla="*/ 457200 w 573881"/>
                <a:gd name="connsiteY33" fmla="*/ 926306 h 931069"/>
                <a:gd name="connsiteX34" fmla="*/ 426244 w 573881"/>
                <a:gd name="connsiteY34" fmla="*/ 907256 h 931069"/>
                <a:gd name="connsiteX35" fmla="*/ 359569 w 573881"/>
                <a:gd name="connsiteY35" fmla="*/ 859631 h 931069"/>
                <a:gd name="connsiteX36" fmla="*/ 311944 w 573881"/>
                <a:gd name="connsiteY36" fmla="*/ 814388 h 931069"/>
                <a:gd name="connsiteX37" fmla="*/ 269081 w 573881"/>
                <a:gd name="connsiteY37" fmla="*/ 764381 h 931069"/>
                <a:gd name="connsiteX38" fmla="*/ 228600 w 573881"/>
                <a:gd name="connsiteY38" fmla="*/ 707231 h 931069"/>
                <a:gd name="connsiteX39" fmla="*/ 211931 w 573881"/>
                <a:gd name="connsiteY39" fmla="*/ 678656 h 931069"/>
                <a:gd name="connsiteX40" fmla="*/ 176213 w 573881"/>
                <a:gd name="connsiteY40" fmla="*/ 573881 h 931069"/>
                <a:gd name="connsiteX41" fmla="*/ 100013 w 573881"/>
                <a:gd name="connsiteY41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19113 w 526256"/>
                <a:gd name="connsiteY20" fmla="*/ 390525 h 931069"/>
                <a:gd name="connsiteX21" fmla="*/ 509588 w 526256"/>
                <a:gd name="connsiteY21" fmla="*/ 600075 h 931069"/>
                <a:gd name="connsiteX22" fmla="*/ 504825 w 526256"/>
                <a:gd name="connsiteY22" fmla="*/ 635794 h 931069"/>
                <a:gd name="connsiteX23" fmla="*/ 509588 w 526256"/>
                <a:gd name="connsiteY23" fmla="*/ 676275 h 931069"/>
                <a:gd name="connsiteX24" fmla="*/ 516731 w 526256"/>
                <a:gd name="connsiteY24" fmla="*/ 719138 h 931069"/>
                <a:gd name="connsiteX25" fmla="*/ 523875 w 526256"/>
                <a:gd name="connsiteY25" fmla="*/ 776288 h 931069"/>
                <a:gd name="connsiteX26" fmla="*/ 526256 w 526256"/>
                <a:gd name="connsiteY26" fmla="*/ 831056 h 931069"/>
                <a:gd name="connsiteX27" fmla="*/ 521494 w 526256"/>
                <a:gd name="connsiteY27" fmla="*/ 862013 h 931069"/>
                <a:gd name="connsiteX28" fmla="*/ 507206 w 526256"/>
                <a:gd name="connsiteY28" fmla="*/ 902494 h 931069"/>
                <a:gd name="connsiteX29" fmla="*/ 492919 w 526256"/>
                <a:gd name="connsiteY29" fmla="*/ 926306 h 931069"/>
                <a:gd name="connsiteX30" fmla="*/ 483394 w 526256"/>
                <a:gd name="connsiteY30" fmla="*/ 931069 h 931069"/>
                <a:gd name="connsiteX31" fmla="*/ 471488 w 526256"/>
                <a:gd name="connsiteY31" fmla="*/ 931069 h 931069"/>
                <a:gd name="connsiteX32" fmla="*/ 457200 w 526256"/>
                <a:gd name="connsiteY32" fmla="*/ 926306 h 931069"/>
                <a:gd name="connsiteX33" fmla="*/ 426244 w 526256"/>
                <a:gd name="connsiteY33" fmla="*/ 907256 h 931069"/>
                <a:gd name="connsiteX34" fmla="*/ 359569 w 526256"/>
                <a:gd name="connsiteY34" fmla="*/ 859631 h 931069"/>
                <a:gd name="connsiteX35" fmla="*/ 311944 w 526256"/>
                <a:gd name="connsiteY35" fmla="*/ 814388 h 931069"/>
                <a:gd name="connsiteX36" fmla="*/ 269081 w 526256"/>
                <a:gd name="connsiteY36" fmla="*/ 764381 h 931069"/>
                <a:gd name="connsiteX37" fmla="*/ 228600 w 526256"/>
                <a:gd name="connsiteY37" fmla="*/ 707231 h 931069"/>
                <a:gd name="connsiteX38" fmla="*/ 211931 w 526256"/>
                <a:gd name="connsiteY38" fmla="*/ 678656 h 931069"/>
                <a:gd name="connsiteX39" fmla="*/ 176213 w 526256"/>
                <a:gd name="connsiteY39" fmla="*/ 573881 h 931069"/>
                <a:gd name="connsiteX40" fmla="*/ 100013 w 526256"/>
                <a:gd name="connsiteY40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09588 w 526256"/>
                <a:gd name="connsiteY20" fmla="*/ 600075 h 931069"/>
                <a:gd name="connsiteX21" fmla="*/ 504825 w 526256"/>
                <a:gd name="connsiteY21" fmla="*/ 635794 h 931069"/>
                <a:gd name="connsiteX22" fmla="*/ 509588 w 526256"/>
                <a:gd name="connsiteY22" fmla="*/ 676275 h 931069"/>
                <a:gd name="connsiteX23" fmla="*/ 516731 w 526256"/>
                <a:gd name="connsiteY23" fmla="*/ 719138 h 931069"/>
                <a:gd name="connsiteX24" fmla="*/ 523875 w 526256"/>
                <a:gd name="connsiteY24" fmla="*/ 776288 h 931069"/>
                <a:gd name="connsiteX25" fmla="*/ 526256 w 526256"/>
                <a:gd name="connsiteY25" fmla="*/ 831056 h 931069"/>
                <a:gd name="connsiteX26" fmla="*/ 521494 w 526256"/>
                <a:gd name="connsiteY26" fmla="*/ 862013 h 931069"/>
                <a:gd name="connsiteX27" fmla="*/ 507206 w 526256"/>
                <a:gd name="connsiteY27" fmla="*/ 902494 h 931069"/>
                <a:gd name="connsiteX28" fmla="*/ 492919 w 526256"/>
                <a:gd name="connsiteY28" fmla="*/ 926306 h 931069"/>
                <a:gd name="connsiteX29" fmla="*/ 483394 w 526256"/>
                <a:gd name="connsiteY29" fmla="*/ 931069 h 931069"/>
                <a:gd name="connsiteX30" fmla="*/ 471488 w 526256"/>
                <a:gd name="connsiteY30" fmla="*/ 931069 h 931069"/>
                <a:gd name="connsiteX31" fmla="*/ 457200 w 526256"/>
                <a:gd name="connsiteY31" fmla="*/ 926306 h 931069"/>
                <a:gd name="connsiteX32" fmla="*/ 426244 w 526256"/>
                <a:gd name="connsiteY32" fmla="*/ 907256 h 931069"/>
                <a:gd name="connsiteX33" fmla="*/ 359569 w 526256"/>
                <a:gd name="connsiteY33" fmla="*/ 859631 h 931069"/>
                <a:gd name="connsiteX34" fmla="*/ 311944 w 526256"/>
                <a:gd name="connsiteY34" fmla="*/ 814388 h 931069"/>
                <a:gd name="connsiteX35" fmla="*/ 269081 w 526256"/>
                <a:gd name="connsiteY35" fmla="*/ 764381 h 931069"/>
                <a:gd name="connsiteX36" fmla="*/ 228600 w 526256"/>
                <a:gd name="connsiteY36" fmla="*/ 707231 h 931069"/>
                <a:gd name="connsiteX37" fmla="*/ 211931 w 526256"/>
                <a:gd name="connsiteY37" fmla="*/ 678656 h 931069"/>
                <a:gd name="connsiteX38" fmla="*/ 176213 w 526256"/>
                <a:gd name="connsiteY38" fmla="*/ 573881 h 931069"/>
                <a:gd name="connsiteX39" fmla="*/ 100013 w 526256"/>
                <a:gd name="connsiteY39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509588 w 526256"/>
                <a:gd name="connsiteY19" fmla="*/ 600075 h 931069"/>
                <a:gd name="connsiteX20" fmla="*/ 504825 w 526256"/>
                <a:gd name="connsiteY20" fmla="*/ 635794 h 931069"/>
                <a:gd name="connsiteX21" fmla="*/ 509588 w 526256"/>
                <a:gd name="connsiteY21" fmla="*/ 676275 h 931069"/>
                <a:gd name="connsiteX22" fmla="*/ 516731 w 526256"/>
                <a:gd name="connsiteY22" fmla="*/ 719138 h 931069"/>
                <a:gd name="connsiteX23" fmla="*/ 523875 w 526256"/>
                <a:gd name="connsiteY23" fmla="*/ 776288 h 931069"/>
                <a:gd name="connsiteX24" fmla="*/ 526256 w 526256"/>
                <a:gd name="connsiteY24" fmla="*/ 831056 h 931069"/>
                <a:gd name="connsiteX25" fmla="*/ 521494 w 526256"/>
                <a:gd name="connsiteY25" fmla="*/ 862013 h 931069"/>
                <a:gd name="connsiteX26" fmla="*/ 507206 w 526256"/>
                <a:gd name="connsiteY26" fmla="*/ 902494 h 931069"/>
                <a:gd name="connsiteX27" fmla="*/ 492919 w 526256"/>
                <a:gd name="connsiteY27" fmla="*/ 926306 h 931069"/>
                <a:gd name="connsiteX28" fmla="*/ 483394 w 526256"/>
                <a:gd name="connsiteY28" fmla="*/ 931069 h 931069"/>
                <a:gd name="connsiteX29" fmla="*/ 471488 w 526256"/>
                <a:gd name="connsiteY29" fmla="*/ 931069 h 931069"/>
                <a:gd name="connsiteX30" fmla="*/ 457200 w 526256"/>
                <a:gd name="connsiteY30" fmla="*/ 926306 h 931069"/>
                <a:gd name="connsiteX31" fmla="*/ 426244 w 526256"/>
                <a:gd name="connsiteY31" fmla="*/ 907256 h 931069"/>
                <a:gd name="connsiteX32" fmla="*/ 359569 w 526256"/>
                <a:gd name="connsiteY32" fmla="*/ 859631 h 931069"/>
                <a:gd name="connsiteX33" fmla="*/ 311944 w 526256"/>
                <a:gd name="connsiteY33" fmla="*/ 814388 h 931069"/>
                <a:gd name="connsiteX34" fmla="*/ 269081 w 526256"/>
                <a:gd name="connsiteY34" fmla="*/ 764381 h 931069"/>
                <a:gd name="connsiteX35" fmla="*/ 228600 w 526256"/>
                <a:gd name="connsiteY35" fmla="*/ 707231 h 931069"/>
                <a:gd name="connsiteX36" fmla="*/ 211931 w 526256"/>
                <a:gd name="connsiteY36" fmla="*/ 678656 h 931069"/>
                <a:gd name="connsiteX37" fmla="*/ 176213 w 526256"/>
                <a:gd name="connsiteY37" fmla="*/ 573881 h 931069"/>
                <a:gd name="connsiteX38" fmla="*/ 100013 w 526256"/>
                <a:gd name="connsiteY38" fmla="*/ 3429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26256" h="931069">
                  <a:moveTo>
                    <a:pt x="100013" y="342900"/>
                  </a:moveTo>
                  <a:lnTo>
                    <a:pt x="50006" y="192881"/>
                  </a:lnTo>
                  <a:lnTo>
                    <a:pt x="16669" y="928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0481" y="4763"/>
                  </a:lnTo>
                  <a:lnTo>
                    <a:pt x="69056" y="23813"/>
                  </a:lnTo>
                  <a:lnTo>
                    <a:pt x="78581" y="33338"/>
                  </a:lnTo>
                  <a:lnTo>
                    <a:pt x="114300" y="80963"/>
                  </a:lnTo>
                  <a:lnTo>
                    <a:pt x="202406" y="190500"/>
                  </a:lnTo>
                  <a:lnTo>
                    <a:pt x="278606" y="285750"/>
                  </a:lnTo>
                  <a:lnTo>
                    <a:pt x="347663" y="369094"/>
                  </a:lnTo>
                  <a:lnTo>
                    <a:pt x="390525" y="411956"/>
                  </a:lnTo>
                  <a:lnTo>
                    <a:pt x="407194" y="426244"/>
                  </a:lnTo>
                  <a:lnTo>
                    <a:pt x="423863" y="433388"/>
                  </a:lnTo>
                  <a:lnTo>
                    <a:pt x="433388" y="435769"/>
                  </a:lnTo>
                  <a:lnTo>
                    <a:pt x="509588" y="600075"/>
                  </a:lnTo>
                  <a:lnTo>
                    <a:pt x="504825" y="635794"/>
                  </a:lnTo>
                  <a:lnTo>
                    <a:pt x="509588" y="676275"/>
                  </a:lnTo>
                  <a:lnTo>
                    <a:pt x="516731" y="719138"/>
                  </a:lnTo>
                  <a:lnTo>
                    <a:pt x="523875" y="776288"/>
                  </a:lnTo>
                  <a:lnTo>
                    <a:pt x="526256" y="831056"/>
                  </a:lnTo>
                  <a:lnTo>
                    <a:pt x="521494" y="862013"/>
                  </a:lnTo>
                  <a:lnTo>
                    <a:pt x="507206" y="902494"/>
                  </a:lnTo>
                  <a:lnTo>
                    <a:pt x="492919" y="926306"/>
                  </a:lnTo>
                  <a:lnTo>
                    <a:pt x="483394" y="931069"/>
                  </a:lnTo>
                  <a:lnTo>
                    <a:pt x="471488" y="931069"/>
                  </a:lnTo>
                  <a:lnTo>
                    <a:pt x="457200" y="926306"/>
                  </a:lnTo>
                  <a:lnTo>
                    <a:pt x="426244" y="907256"/>
                  </a:lnTo>
                  <a:lnTo>
                    <a:pt x="359569" y="859631"/>
                  </a:lnTo>
                  <a:lnTo>
                    <a:pt x="311944" y="814388"/>
                  </a:lnTo>
                  <a:lnTo>
                    <a:pt x="269081" y="764381"/>
                  </a:lnTo>
                  <a:lnTo>
                    <a:pt x="228600" y="707231"/>
                  </a:lnTo>
                  <a:lnTo>
                    <a:pt x="211931" y="678656"/>
                  </a:lnTo>
                  <a:lnTo>
                    <a:pt x="176213" y="573881"/>
                  </a:lnTo>
                  <a:lnTo>
                    <a:pt x="1000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9DAE68F3-4A8A-4629-A635-69ECF0A8A610}"/>
                </a:ext>
              </a:extLst>
            </p:cNvPr>
            <p:cNvSpPr/>
            <p:nvPr/>
          </p:nvSpPr>
          <p:spPr>
            <a:xfrm>
              <a:off x="4408488" y="3656013"/>
              <a:ext cx="447675" cy="1263650"/>
            </a:xfrm>
            <a:custGeom>
              <a:avLst/>
              <a:gdLst>
                <a:gd name="connsiteX0" fmla="*/ 326231 w 447675"/>
                <a:gd name="connsiteY0" fmla="*/ 321469 h 1264444"/>
                <a:gd name="connsiteX1" fmla="*/ 319087 w 447675"/>
                <a:gd name="connsiteY1" fmla="*/ 381000 h 1264444"/>
                <a:gd name="connsiteX2" fmla="*/ 307181 w 447675"/>
                <a:gd name="connsiteY2" fmla="*/ 447675 h 1264444"/>
                <a:gd name="connsiteX3" fmla="*/ 290512 w 447675"/>
                <a:gd name="connsiteY3" fmla="*/ 514350 h 1264444"/>
                <a:gd name="connsiteX4" fmla="*/ 250031 w 447675"/>
                <a:gd name="connsiteY4" fmla="*/ 626269 h 1264444"/>
                <a:gd name="connsiteX5" fmla="*/ 171450 w 447675"/>
                <a:gd name="connsiteY5" fmla="*/ 788194 h 1264444"/>
                <a:gd name="connsiteX6" fmla="*/ 47625 w 447675"/>
                <a:gd name="connsiteY6" fmla="*/ 985837 h 1264444"/>
                <a:gd name="connsiteX7" fmla="*/ 4762 w 447675"/>
                <a:gd name="connsiteY7" fmla="*/ 1042987 h 1264444"/>
                <a:gd name="connsiteX8" fmla="*/ 0 w 447675"/>
                <a:gd name="connsiteY8" fmla="*/ 1071562 h 1264444"/>
                <a:gd name="connsiteX9" fmla="*/ 4762 w 447675"/>
                <a:gd name="connsiteY9" fmla="*/ 1140619 h 1264444"/>
                <a:gd name="connsiteX10" fmla="*/ 19050 w 447675"/>
                <a:gd name="connsiteY10" fmla="*/ 1195387 h 1264444"/>
                <a:gd name="connsiteX11" fmla="*/ 30956 w 447675"/>
                <a:gd name="connsiteY11" fmla="*/ 1223962 h 1264444"/>
                <a:gd name="connsiteX12" fmla="*/ 45244 w 447675"/>
                <a:gd name="connsiteY12" fmla="*/ 1245394 h 1264444"/>
                <a:gd name="connsiteX13" fmla="*/ 57150 w 447675"/>
                <a:gd name="connsiteY13" fmla="*/ 1254919 h 1264444"/>
                <a:gd name="connsiteX14" fmla="*/ 85725 w 447675"/>
                <a:gd name="connsiteY14" fmla="*/ 1264444 h 1264444"/>
                <a:gd name="connsiteX15" fmla="*/ 119062 w 447675"/>
                <a:gd name="connsiteY15" fmla="*/ 1264444 h 1264444"/>
                <a:gd name="connsiteX16" fmla="*/ 169069 w 447675"/>
                <a:gd name="connsiteY16" fmla="*/ 1252537 h 1264444"/>
                <a:gd name="connsiteX17" fmla="*/ 211931 w 447675"/>
                <a:gd name="connsiteY17" fmla="*/ 1231106 h 1264444"/>
                <a:gd name="connsiteX18" fmla="*/ 230981 w 447675"/>
                <a:gd name="connsiteY18" fmla="*/ 1214437 h 1264444"/>
                <a:gd name="connsiteX19" fmla="*/ 269081 w 447675"/>
                <a:gd name="connsiteY19" fmla="*/ 1162050 h 1264444"/>
                <a:gd name="connsiteX20" fmla="*/ 323850 w 447675"/>
                <a:gd name="connsiteY20" fmla="*/ 1059656 h 1264444"/>
                <a:gd name="connsiteX21" fmla="*/ 359569 w 447675"/>
                <a:gd name="connsiteY21" fmla="*/ 978694 h 1264444"/>
                <a:gd name="connsiteX22" fmla="*/ 383381 w 447675"/>
                <a:gd name="connsiteY22" fmla="*/ 912019 h 1264444"/>
                <a:gd name="connsiteX23" fmla="*/ 407194 w 447675"/>
                <a:gd name="connsiteY23" fmla="*/ 823912 h 1264444"/>
                <a:gd name="connsiteX24" fmla="*/ 431006 w 447675"/>
                <a:gd name="connsiteY24" fmla="*/ 719137 h 1264444"/>
                <a:gd name="connsiteX25" fmla="*/ 440531 w 447675"/>
                <a:gd name="connsiteY25" fmla="*/ 645319 h 1264444"/>
                <a:gd name="connsiteX26" fmla="*/ 445294 w 447675"/>
                <a:gd name="connsiteY26" fmla="*/ 581025 h 1264444"/>
                <a:gd name="connsiteX27" fmla="*/ 447675 w 447675"/>
                <a:gd name="connsiteY27" fmla="*/ 488156 h 1264444"/>
                <a:gd name="connsiteX28" fmla="*/ 442912 w 447675"/>
                <a:gd name="connsiteY28" fmla="*/ 359569 h 1264444"/>
                <a:gd name="connsiteX29" fmla="*/ 431006 w 447675"/>
                <a:gd name="connsiteY29" fmla="*/ 240506 h 1264444"/>
                <a:gd name="connsiteX30" fmla="*/ 409575 w 447675"/>
                <a:gd name="connsiteY30" fmla="*/ 69056 h 1264444"/>
                <a:gd name="connsiteX31" fmla="*/ 400050 w 447675"/>
                <a:gd name="connsiteY31" fmla="*/ 40481 h 1264444"/>
                <a:gd name="connsiteX32" fmla="*/ 390525 w 447675"/>
                <a:gd name="connsiteY32" fmla="*/ 21431 h 1264444"/>
                <a:gd name="connsiteX33" fmla="*/ 373856 w 447675"/>
                <a:gd name="connsiteY33" fmla="*/ 7144 h 1264444"/>
                <a:gd name="connsiteX34" fmla="*/ 357187 w 447675"/>
                <a:gd name="connsiteY34" fmla="*/ 0 h 1264444"/>
                <a:gd name="connsiteX35" fmla="*/ 352425 w 447675"/>
                <a:gd name="connsiteY35" fmla="*/ 0 h 1264444"/>
                <a:gd name="connsiteX36" fmla="*/ 342900 w 447675"/>
                <a:gd name="connsiteY36" fmla="*/ 4762 h 1264444"/>
                <a:gd name="connsiteX37" fmla="*/ 338137 w 447675"/>
                <a:gd name="connsiteY37" fmla="*/ 21431 h 1264444"/>
                <a:gd name="connsiteX38" fmla="*/ 335756 w 447675"/>
                <a:gd name="connsiteY38" fmla="*/ 97631 h 1264444"/>
                <a:gd name="connsiteX39" fmla="*/ 330994 w 447675"/>
                <a:gd name="connsiteY39" fmla="*/ 271462 h 1264444"/>
                <a:gd name="connsiteX40" fmla="*/ 326231 w 447675"/>
                <a:gd name="connsiteY40" fmla="*/ 321469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47675" h="1264444">
                  <a:moveTo>
                    <a:pt x="326231" y="321469"/>
                  </a:moveTo>
                  <a:lnTo>
                    <a:pt x="319087" y="381000"/>
                  </a:lnTo>
                  <a:lnTo>
                    <a:pt x="307181" y="447675"/>
                  </a:lnTo>
                  <a:lnTo>
                    <a:pt x="290512" y="514350"/>
                  </a:lnTo>
                  <a:lnTo>
                    <a:pt x="250031" y="626269"/>
                  </a:lnTo>
                  <a:lnTo>
                    <a:pt x="171450" y="788194"/>
                  </a:lnTo>
                  <a:lnTo>
                    <a:pt x="47625" y="985837"/>
                  </a:lnTo>
                  <a:lnTo>
                    <a:pt x="4762" y="1042987"/>
                  </a:lnTo>
                  <a:lnTo>
                    <a:pt x="0" y="1071562"/>
                  </a:lnTo>
                  <a:lnTo>
                    <a:pt x="4762" y="1140619"/>
                  </a:lnTo>
                  <a:lnTo>
                    <a:pt x="19050" y="1195387"/>
                  </a:lnTo>
                  <a:lnTo>
                    <a:pt x="30956" y="1223962"/>
                  </a:lnTo>
                  <a:lnTo>
                    <a:pt x="45244" y="1245394"/>
                  </a:lnTo>
                  <a:lnTo>
                    <a:pt x="57150" y="1254919"/>
                  </a:lnTo>
                  <a:lnTo>
                    <a:pt x="85725" y="1264444"/>
                  </a:lnTo>
                  <a:lnTo>
                    <a:pt x="119062" y="1264444"/>
                  </a:lnTo>
                  <a:lnTo>
                    <a:pt x="169069" y="1252537"/>
                  </a:lnTo>
                  <a:lnTo>
                    <a:pt x="211931" y="1231106"/>
                  </a:lnTo>
                  <a:lnTo>
                    <a:pt x="230981" y="1214437"/>
                  </a:lnTo>
                  <a:lnTo>
                    <a:pt x="269081" y="1162050"/>
                  </a:lnTo>
                  <a:lnTo>
                    <a:pt x="323850" y="1059656"/>
                  </a:lnTo>
                  <a:lnTo>
                    <a:pt x="359569" y="978694"/>
                  </a:lnTo>
                  <a:lnTo>
                    <a:pt x="383381" y="912019"/>
                  </a:lnTo>
                  <a:lnTo>
                    <a:pt x="407194" y="823912"/>
                  </a:lnTo>
                  <a:lnTo>
                    <a:pt x="431006" y="719137"/>
                  </a:lnTo>
                  <a:lnTo>
                    <a:pt x="440531" y="645319"/>
                  </a:lnTo>
                  <a:lnTo>
                    <a:pt x="445294" y="581025"/>
                  </a:lnTo>
                  <a:cubicBezTo>
                    <a:pt x="446088" y="550069"/>
                    <a:pt x="446881" y="519112"/>
                    <a:pt x="447675" y="488156"/>
                  </a:cubicBezTo>
                  <a:lnTo>
                    <a:pt x="442912" y="359569"/>
                  </a:lnTo>
                  <a:lnTo>
                    <a:pt x="431006" y="240506"/>
                  </a:lnTo>
                  <a:lnTo>
                    <a:pt x="409575" y="69056"/>
                  </a:lnTo>
                  <a:lnTo>
                    <a:pt x="400050" y="40481"/>
                  </a:lnTo>
                  <a:lnTo>
                    <a:pt x="390525" y="21431"/>
                  </a:lnTo>
                  <a:lnTo>
                    <a:pt x="373856" y="7144"/>
                  </a:lnTo>
                  <a:lnTo>
                    <a:pt x="357187" y="0"/>
                  </a:lnTo>
                  <a:lnTo>
                    <a:pt x="352425" y="0"/>
                  </a:lnTo>
                  <a:lnTo>
                    <a:pt x="342900" y="4762"/>
                  </a:lnTo>
                  <a:lnTo>
                    <a:pt x="338137" y="21431"/>
                  </a:lnTo>
                  <a:cubicBezTo>
                    <a:pt x="337343" y="46831"/>
                    <a:pt x="336550" y="72231"/>
                    <a:pt x="335756" y="97631"/>
                  </a:cubicBezTo>
                  <a:lnTo>
                    <a:pt x="330994" y="271462"/>
                  </a:lnTo>
                  <a:lnTo>
                    <a:pt x="326231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A4101E3-DF77-45A3-A5A2-B1CD0511BE78}"/>
                </a:ext>
              </a:extLst>
            </p:cNvPr>
            <p:cNvSpPr/>
            <p:nvPr/>
          </p:nvSpPr>
          <p:spPr>
            <a:xfrm>
              <a:off x="6810375" y="3192463"/>
              <a:ext cx="657225" cy="1179512"/>
            </a:xfrm>
            <a:custGeom>
              <a:avLst/>
              <a:gdLst>
                <a:gd name="connsiteX0" fmla="*/ 257175 w 657225"/>
                <a:gd name="connsiteY0" fmla="*/ 557213 h 1178719"/>
                <a:gd name="connsiteX1" fmla="*/ 223838 w 657225"/>
                <a:gd name="connsiteY1" fmla="*/ 464344 h 1178719"/>
                <a:gd name="connsiteX2" fmla="*/ 192881 w 657225"/>
                <a:gd name="connsiteY2" fmla="*/ 383382 h 1178719"/>
                <a:gd name="connsiteX3" fmla="*/ 150019 w 657225"/>
                <a:gd name="connsiteY3" fmla="*/ 292894 h 1178719"/>
                <a:gd name="connsiteX4" fmla="*/ 95250 w 657225"/>
                <a:gd name="connsiteY4" fmla="*/ 190500 h 1178719"/>
                <a:gd name="connsiteX5" fmla="*/ 45244 w 657225"/>
                <a:gd name="connsiteY5" fmla="*/ 107157 h 1178719"/>
                <a:gd name="connsiteX6" fmla="*/ 14288 w 657225"/>
                <a:gd name="connsiteY6" fmla="*/ 59532 h 1178719"/>
                <a:gd name="connsiteX7" fmla="*/ 2381 w 657225"/>
                <a:gd name="connsiteY7" fmla="*/ 38100 h 1178719"/>
                <a:gd name="connsiteX8" fmla="*/ 0 w 657225"/>
                <a:gd name="connsiteY8" fmla="*/ 16669 h 1178719"/>
                <a:gd name="connsiteX9" fmla="*/ 0 w 657225"/>
                <a:gd name="connsiteY9" fmla="*/ 7144 h 1178719"/>
                <a:gd name="connsiteX10" fmla="*/ 9525 w 657225"/>
                <a:gd name="connsiteY10" fmla="*/ 0 h 1178719"/>
                <a:gd name="connsiteX11" fmla="*/ 28575 w 657225"/>
                <a:gd name="connsiteY11" fmla="*/ 2382 h 1178719"/>
                <a:gd name="connsiteX12" fmla="*/ 64294 w 657225"/>
                <a:gd name="connsiteY12" fmla="*/ 19050 h 1178719"/>
                <a:gd name="connsiteX13" fmla="*/ 104775 w 657225"/>
                <a:gd name="connsiteY13" fmla="*/ 52388 h 1178719"/>
                <a:gd name="connsiteX14" fmla="*/ 233363 w 657225"/>
                <a:gd name="connsiteY14" fmla="*/ 166688 h 1178719"/>
                <a:gd name="connsiteX15" fmla="*/ 314325 w 657225"/>
                <a:gd name="connsiteY15" fmla="*/ 247650 h 1178719"/>
                <a:gd name="connsiteX16" fmla="*/ 376238 w 657225"/>
                <a:gd name="connsiteY16" fmla="*/ 314325 h 1178719"/>
                <a:gd name="connsiteX17" fmla="*/ 421481 w 657225"/>
                <a:gd name="connsiteY17" fmla="*/ 366713 h 1178719"/>
                <a:gd name="connsiteX18" fmla="*/ 461963 w 657225"/>
                <a:gd name="connsiteY18" fmla="*/ 419100 h 1178719"/>
                <a:gd name="connsiteX19" fmla="*/ 492919 w 657225"/>
                <a:gd name="connsiteY19" fmla="*/ 461963 h 1178719"/>
                <a:gd name="connsiteX20" fmla="*/ 526256 w 657225"/>
                <a:gd name="connsiteY20" fmla="*/ 514350 h 1178719"/>
                <a:gd name="connsiteX21" fmla="*/ 550069 w 657225"/>
                <a:gd name="connsiteY21" fmla="*/ 557213 h 1178719"/>
                <a:gd name="connsiteX22" fmla="*/ 581025 w 657225"/>
                <a:gd name="connsiteY22" fmla="*/ 616744 h 1178719"/>
                <a:gd name="connsiteX23" fmla="*/ 602456 w 657225"/>
                <a:gd name="connsiteY23" fmla="*/ 669132 h 1178719"/>
                <a:gd name="connsiteX24" fmla="*/ 623888 w 657225"/>
                <a:gd name="connsiteY24" fmla="*/ 723900 h 1178719"/>
                <a:gd name="connsiteX25" fmla="*/ 638175 w 657225"/>
                <a:gd name="connsiteY25" fmla="*/ 783432 h 1178719"/>
                <a:gd name="connsiteX26" fmla="*/ 650081 w 657225"/>
                <a:gd name="connsiteY26" fmla="*/ 840582 h 1178719"/>
                <a:gd name="connsiteX27" fmla="*/ 657225 w 657225"/>
                <a:gd name="connsiteY27" fmla="*/ 916782 h 1178719"/>
                <a:gd name="connsiteX28" fmla="*/ 657225 w 657225"/>
                <a:gd name="connsiteY28" fmla="*/ 971550 h 1178719"/>
                <a:gd name="connsiteX29" fmla="*/ 652463 w 657225"/>
                <a:gd name="connsiteY29" fmla="*/ 1014413 h 1178719"/>
                <a:gd name="connsiteX30" fmla="*/ 640556 w 657225"/>
                <a:gd name="connsiteY30" fmla="*/ 1050132 h 1178719"/>
                <a:gd name="connsiteX31" fmla="*/ 616744 w 657225"/>
                <a:gd name="connsiteY31" fmla="*/ 1090613 h 1178719"/>
                <a:gd name="connsiteX32" fmla="*/ 573881 w 657225"/>
                <a:gd name="connsiteY32" fmla="*/ 1131094 h 1178719"/>
                <a:gd name="connsiteX33" fmla="*/ 519113 w 657225"/>
                <a:gd name="connsiteY33" fmla="*/ 1159669 h 1178719"/>
                <a:gd name="connsiteX34" fmla="*/ 488156 w 657225"/>
                <a:gd name="connsiteY34" fmla="*/ 1173957 h 1178719"/>
                <a:gd name="connsiteX35" fmla="*/ 464344 w 657225"/>
                <a:gd name="connsiteY35" fmla="*/ 1178719 h 1178719"/>
                <a:gd name="connsiteX36" fmla="*/ 438150 w 657225"/>
                <a:gd name="connsiteY36" fmla="*/ 1169194 h 1178719"/>
                <a:gd name="connsiteX37" fmla="*/ 419100 w 657225"/>
                <a:gd name="connsiteY37" fmla="*/ 1154907 h 1178719"/>
                <a:gd name="connsiteX38" fmla="*/ 404813 w 657225"/>
                <a:gd name="connsiteY38" fmla="*/ 1138238 h 1178719"/>
                <a:gd name="connsiteX39" fmla="*/ 385763 w 657225"/>
                <a:gd name="connsiteY39" fmla="*/ 1109663 h 1178719"/>
                <a:gd name="connsiteX40" fmla="*/ 364331 w 657225"/>
                <a:gd name="connsiteY40" fmla="*/ 1054894 h 1178719"/>
                <a:gd name="connsiteX41" fmla="*/ 345281 w 657225"/>
                <a:gd name="connsiteY41" fmla="*/ 976313 h 1178719"/>
                <a:gd name="connsiteX42" fmla="*/ 328613 w 657225"/>
                <a:gd name="connsiteY42" fmla="*/ 864394 h 1178719"/>
                <a:gd name="connsiteX43" fmla="*/ 300038 w 657225"/>
                <a:gd name="connsiteY43" fmla="*/ 709613 h 1178719"/>
                <a:gd name="connsiteX44" fmla="*/ 257175 w 657225"/>
                <a:gd name="connsiteY44" fmla="*/ 557213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7225" h="1178719">
                  <a:moveTo>
                    <a:pt x="257175" y="557213"/>
                  </a:moveTo>
                  <a:lnTo>
                    <a:pt x="223838" y="464344"/>
                  </a:lnTo>
                  <a:lnTo>
                    <a:pt x="192881" y="383382"/>
                  </a:lnTo>
                  <a:lnTo>
                    <a:pt x="150019" y="292894"/>
                  </a:lnTo>
                  <a:lnTo>
                    <a:pt x="95250" y="190500"/>
                  </a:lnTo>
                  <a:lnTo>
                    <a:pt x="45244" y="107157"/>
                  </a:lnTo>
                  <a:lnTo>
                    <a:pt x="14288" y="59532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64294" y="19050"/>
                  </a:lnTo>
                  <a:lnTo>
                    <a:pt x="104775" y="52388"/>
                  </a:lnTo>
                  <a:lnTo>
                    <a:pt x="233363" y="166688"/>
                  </a:lnTo>
                  <a:lnTo>
                    <a:pt x="314325" y="247650"/>
                  </a:lnTo>
                  <a:lnTo>
                    <a:pt x="376238" y="314325"/>
                  </a:lnTo>
                  <a:lnTo>
                    <a:pt x="421481" y="366713"/>
                  </a:lnTo>
                  <a:lnTo>
                    <a:pt x="461963" y="419100"/>
                  </a:lnTo>
                  <a:lnTo>
                    <a:pt x="492919" y="461963"/>
                  </a:lnTo>
                  <a:lnTo>
                    <a:pt x="526256" y="514350"/>
                  </a:lnTo>
                  <a:lnTo>
                    <a:pt x="550069" y="557213"/>
                  </a:lnTo>
                  <a:lnTo>
                    <a:pt x="581025" y="616744"/>
                  </a:lnTo>
                  <a:lnTo>
                    <a:pt x="602456" y="669132"/>
                  </a:lnTo>
                  <a:lnTo>
                    <a:pt x="623888" y="723900"/>
                  </a:lnTo>
                  <a:lnTo>
                    <a:pt x="638175" y="783432"/>
                  </a:lnTo>
                  <a:lnTo>
                    <a:pt x="650081" y="840582"/>
                  </a:lnTo>
                  <a:lnTo>
                    <a:pt x="657225" y="916782"/>
                  </a:lnTo>
                  <a:lnTo>
                    <a:pt x="657225" y="971550"/>
                  </a:lnTo>
                  <a:lnTo>
                    <a:pt x="652463" y="1014413"/>
                  </a:lnTo>
                  <a:lnTo>
                    <a:pt x="640556" y="1050132"/>
                  </a:lnTo>
                  <a:lnTo>
                    <a:pt x="616744" y="1090613"/>
                  </a:lnTo>
                  <a:lnTo>
                    <a:pt x="573881" y="1131094"/>
                  </a:lnTo>
                  <a:lnTo>
                    <a:pt x="519113" y="1159669"/>
                  </a:lnTo>
                  <a:lnTo>
                    <a:pt x="488156" y="1173957"/>
                  </a:lnTo>
                  <a:lnTo>
                    <a:pt x="464344" y="1178719"/>
                  </a:lnTo>
                  <a:lnTo>
                    <a:pt x="438150" y="1169194"/>
                  </a:lnTo>
                  <a:lnTo>
                    <a:pt x="419100" y="1154907"/>
                  </a:lnTo>
                  <a:lnTo>
                    <a:pt x="404813" y="1138238"/>
                  </a:lnTo>
                  <a:lnTo>
                    <a:pt x="385763" y="1109663"/>
                  </a:lnTo>
                  <a:lnTo>
                    <a:pt x="364331" y="1054894"/>
                  </a:lnTo>
                  <a:lnTo>
                    <a:pt x="345281" y="976313"/>
                  </a:lnTo>
                  <a:lnTo>
                    <a:pt x="328613" y="864394"/>
                  </a:lnTo>
                  <a:lnTo>
                    <a:pt x="300038" y="709613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8136605C-5782-4DA0-AF3A-A839612D8B93}"/>
                </a:ext>
              </a:extLst>
            </p:cNvPr>
            <p:cNvSpPr/>
            <p:nvPr/>
          </p:nvSpPr>
          <p:spPr>
            <a:xfrm rot="16200000">
              <a:off x="3506788" y="2627313"/>
              <a:ext cx="3886200" cy="2184400"/>
            </a:xfrm>
            <a:custGeom>
              <a:avLst/>
              <a:gdLst>
                <a:gd name="connsiteX0" fmla="*/ 1660525 w 3886200"/>
                <a:gd name="connsiteY0" fmla="*/ 1689100 h 2184400"/>
                <a:gd name="connsiteX1" fmla="*/ 1530350 w 3886200"/>
                <a:gd name="connsiteY1" fmla="*/ 1628775 h 2184400"/>
                <a:gd name="connsiteX2" fmla="*/ 1397000 w 3886200"/>
                <a:gd name="connsiteY2" fmla="*/ 1565275 h 2184400"/>
                <a:gd name="connsiteX3" fmla="*/ 1304925 w 3886200"/>
                <a:gd name="connsiteY3" fmla="*/ 1517650 h 2184400"/>
                <a:gd name="connsiteX4" fmla="*/ 1165225 w 3886200"/>
                <a:gd name="connsiteY4" fmla="*/ 1441450 h 2184400"/>
                <a:gd name="connsiteX5" fmla="*/ 1000125 w 3886200"/>
                <a:gd name="connsiteY5" fmla="*/ 1343025 h 2184400"/>
                <a:gd name="connsiteX6" fmla="*/ 927100 w 3886200"/>
                <a:gd name="connsiteY6" fmla="*/ 1295400 h 2184400"/>
                <a:gd name="connsiteX7" fmla="*/ 768350 w 3886200"/>
                <a:gd name="connsiteY7" fmla="*/ 1162050 h 2184400"/>
                <a:gd name="connsiteX8" fmla="*/ 698500 w 3886200"/>
                <a:gd name="connsiteY8" fmla="*/ 1104900 h 2184400"/>
                <a:gd name="connsiteX9" fmla="*/ 622300 w 3886200"/>
                <a:gd name="connsiteY9" fmla="*/ 1038225 h 2184400"/>
                <a:gd name="connsiteX10" fmla="*/ 520700 w 3886200"/>
                <a:gd name="connsiteY10" fmla="*/ 936625 h 2184400"/>
                <a:gd name="connsiteX11" fmla="*/ 431800 w 3886200"/>
                <a:gd name="connsiteY11" fmla="*/ 838200 h 2184400"/>
                <a:gd name="connsiteX12" fmla="*/ 339725 w 3886200"/>
                <a:gd name="connsiteY12" fmla="*/ 720725 h 2184400"/>
                <a:gd name="connsiteX13" fmla="*/ 241300 w 3886200"/>
                <a:gd name="connsiteY13" fmla="*/ 574675 h 2184400"/>
                <a:gd name="connsiteX14" fmla="*/ 152400 w 3886200"/>
                <a:gd name="connsiteY14" fmla="*/ 415925 h 2184400"/>
                <a:gd name="connsiteX15" fmla="*/ 92075 w 3886200"/>
                <a:gd name="connsiteY15" fmla="*/ 292100 h 2184400"/>
                <a:gd name="connsiteX16" fmla="*/ 28575 w 3886200"/>
                <a:gd name="connsiteY16" fmla="*/ 136525 h 2184400"/>
                <a:gd name="connsiteX17" fmla="*/ 3175 w 3886200"/>
                <a:gd name="connsiteY17" fmla="*/ 66675 h 2184400"/>
                <a:gd name="connsiteX18" fmla="*/ 0 w 3886200"/>
                <a:gd name="connsiteY18" fmla="*/ 34925 h 2184400"/>
                <a:gd name="connsiteX19" fmla="*/ 3175 w 3886200"/>
                <a:gd name="connsiteY19" fmla="*/ 19050 h 2184400"/>
                <a:gd name="connsiteX20" fmla="*/ 6350 w 3886200"/>
                <a:gd name="connsiteY20" fmla="*/ 6350 h 2184400"/>
                <a:gd name="connsiteX21" fmla="*/ 25400 w 3886200"/>
                <a:gd name="connsiteY21" fmla="*/ 0 h 2184400"/>
                <a:gd name="connsiteX22" fmla="*/ 38100 w 3886200"/>
                <a:gd name="connsiteY22" fmla="*/ 6350 h 2184400"/>
                <a:gd name="connsiteX23" fmla="*/ 53975 w 3886200"/>
                <a:gd name="connsiteY23" fmla="*/ 19050 h 2184400"/>
                <a:gd name="connsiteX24" fmla="*/ 66675 w 3886200"/>
                <a:gd name="connsiteY24" fmla="*/ 28575 h 2184400"/>
                <a:gd name="connsiteX25" fmla="*/ 95250 w 3886200"/>
                <a:gd name="connsiteY25" fmla="*/ 79375 h 2184400"/>
                <a:gd name="connsiteX26" fmla="*/ 168275 w 3886200"/>
                <a:gd name="connsiteY26" fmla="*/ 209550 h 2184400"/>
                <a:gd name="connsiteX27" fmla="*/ 212725 w 3886200"/>
                <a:gd name="connsiteY27" fmla="*/ 282575 h 2184400"/>
                <a:gd name="connsiteX28" fmla="*/ 257175 w 3886200"/>
                <a:gd name="connsiteY28" fmla="*/ 352425 h 2184400"/>
                <a:gd name="connsiteX29" fmla="*/ 314325 w 3886200"/>
                <a:gd name="connsiteY29" fmla="*/ 431800 h 2184400"/>
                <a:gd name="connsiteX30" fmla="*/ 400050 w 3886200"/>
                <a:gd name="connsiteY30" fmla="*/ 539750 h 2184400"/>
                <a:gd name="connsiteX31" fmla="*/ 508000 w 3886200"/>
                <a:gd name="connsiteY31" fmla="*/ 660400 h 2184400"/>
                <a:gd name="connsiteX32" fmla="*/ 654050 w 3886200"/>
                <a:gd name="connsiteY32" fmla="*/ 803275 h 2184400"/>
                <a:gd name="connsiteX33" fmla="*/ 803275 w 3886200"/>
                <a:gd name="connsiteY33" fmla="*/ 927100 h 2184400"/>
                <a:gd name="connsiteX34" fmla="*/ 1000125 w 3886200"/>
                <a:gd name="connsiteY34" fmla="*/ 1069975 h 2184400"/>
                <a:gd name="connsiteX35" fmla="*/ 1196975 w 3886200"/>
                <a:gd name="connsiteY35" fmla="*/ 1212850 h 2184400"/>
                <a:gd name="connsiteX36" fmla="*/ 1393825 w 3886200"/>
                <a:gd name="connsiteY36" fmla="*/ 1317625 h 2184400"/>
                <a:gd name="connsiteX37" fmla="*/ 1565275 w 3886200"/>
                <a:gd name="connsiteY37" fmla="*/ 1400175 h 2184400"/>
                <a:gd name="connsiteX38" fmla="*/ 1806575 w 3886200"/>
                <a:gd name="connsiteY38" fmla="*/ 1501775 h 2184400"/>
                <a:gd name="connsiteX39" fmla="*/ 2022475 w 3886200"/>
                <a:gd name="connsiteY39" fmla="*/ 1577975 h 2184400"/>
                <a:gd name="connsiteX40" fmla="*/ 2247900 w 3886200"/>
                <a:gd name="connsiteY40" fmla="*/ 1644650 h 2184400"/>
                <a:gd name="connsiteX41" fmla="*/ 2447925 w 3886200"/>
                <a:gd name="connsiteY41" fmla="*/ 1698625 h 2184400"/>
                <a:gd name="connsiteX42" fmla="*/ 2686050 w 3886200"/>
                <a:gd name="connsiteY42" fmla="*/ 1755775 h 2184400"/>
                <a:gd name="connsiteX43" fmla="*/ 2924175 w 3886200"/>
                <a:gd name="connsiteY43" fmla="*/ 1806575 h 2184400"/>
                <a:gd name="connsiteX44" fmla="*/ 3105150 w 3886200"/>
                <a:gd name="connsiteY44" fmla="*/ 1831975 h 2184400"/>
                <a:gd name="connsiteX45" fmla="*/ 3311525 w 3886200"/>
                <a:gd name="connsiteY45" fmla="*/ 1854200 h 2184400"/>
                <a:gd name="connsiteX46" fmla="*/ 3444875 w 3886200"/>
                <a:gd name="connsiteY46" fmla="*/ 1860550 h 2184400"/>
                <a:gd name="connsiteX47" fmla="*/ 3536950 w 3886200"/>
                <a:gd name="connsiteY47" fmla="*/ 1857375 h 2184400"/>
                <a:gd name="connsiteX48" fmla="*/ 3590925 w 3886200"/>
                <a:gd name="connsiteY48" fmla="*/ 1854200 h 2184400"/>
                <a:gd name="connsiteX49" fmla="*/ 3651250 w 3886200"/>
                <a:gd name="connsiteY49" fmla="*/ 1844675 h 2184400"/>
                <a:gd name="connsiteX50" fmla="*/ 3714750 w 3886200"/>
                <a:gd name="connsiteY50" fmla="*/ 1825625 h 2184400"/>
                <a:gd name="connsiteX51" fmla="*/ 3736975 w 3886200"/>
                <a:gd name="connsiteY51" fmla="*/ 1809750 h 2184400"/>
                <a:gd name="connsiteX52" fmla="*/ 3784600 w 3886200"/>
                <a:gd name="connsiteY52" fmla="*/ 1762125 h 2184400"/>
                <a:gd name="connsiteX53" fmla="*/ 3832225 w 3886200"/>
                <a:gd name="connsiteY53" fmla="*/ 1698625 h 2184400"/>
                <a:gd name="connsiteX54" fmla="*/ 3848100 w 3886200"/>
                <a:gd name="connsiteY54" fmla="*/ 1679575 h 2184400"/>
                <a:gd name="connsiteX55" fmla="*/ 3857625 w 3886200"/>
                <a:gd name="connsiteY55" fmla="*/ 1676400 h 2184400"/>
                <a:gd name="connsiteX56" fmla="*/ 3873500 w 3886200"/>
                <a:gd name="connsiteY56" fmla="*/ 1676400 h 2184400"/>
                <a:gd name="connsiteX57" fmla="*/ 3883025 w 3886200"/>
                <a:gd name="connsiteY57" fmla="*/ 1682750 h 2184400"/>
                <a:gd name="connsiteX58" fmla="*/ 3886200 w 3886200"/>
                <a:gd name="connsiteY58" fmla="*/ 1711325 h 2184400"/>
                <a:gd name="connsiteX59" fmla="*/ 3886200 w 3886200"/>
                <a:gd name="connsiteY59" fmla="*/ 1844675 h 2184400"/>
                <a:gd name="connsiteX60" fmla="*/ 3879850 w 3886200"/>
                <a:gd name="connsiteY60" fmla="*/ 1870075 h 2184400"/>
                <a:gd name="connsiteX61" fmla="*/ 3838575 w 3886200"/>
                <a:gd name="connsiteY61" fmla="*/ 1949450 h 2184400"/>
                <a:gd name="connsiteX62" fmla="*/ 3790950 w 3886200"/>
                <a:gd name="connsiteY62" fmla="*/ 2028825 h 2184400"/>
                <a:gd name="connsiteX63" fmla="*/ 3765550 w 3886200"/>
                <a:gd name="connsiteY63" fmla="*/ 2060575 h 2184400"/>
                <a:gd name="connsiteX64" fmla="*/ 3733800 w 3886200"/>
                <a:gd name="connsiteY64" fmla="*/ 2101850 h 2184400"/>
                <a:gd name="connsiteX65" fmla="*/ 3714750 w 3886200"/>
                <a:gd name="connsiteY65" fmla="*/ 2120900 h 2184400"/>
                <a:gd name="connsiteX66" fmla="*/ 3679825 w 3886200"/>
                <a:gd name="connsiteY66" fmla="*/ 2149475 h 2184400"/>
                <a:gd name="connsiteX67" fmla="*/ 3648075 w 3886200"/>
                <a:gd name="connsiteY67" fmla="*/ 2165350 h 2184400"/>
                <a:gd name="connsiteX68" fmla="*/ 3597275 w 3886200"/>
                <a:gd name="connsiteY68" fmla="*/ 2181225 h 2184400"/>
                <a:gd name="connsiteX69" fmla="*/ 3562350 w 3886200"/>
                <a:gd name="connsiteY69" fmla="*/ 2184400 h 2184400"/>
                <a:gd name="connsiteX70" fmla="*/ 3508375 w 3886200"/>
                <a:gd name="connsiteY70" fmla="*/ 2174875 h 2184400"/>
                <a:gd name="connsiteX71" fmla="*/ 3473450 w 3886200"/>
                <a:gd name="connsiteY71" fmla="*/ 2159000 h 2184400"/>
                <a:gd name="connsiteX72" fmla="*/ 3397250 w 3886200"/>
                <a:gd name="connsiteY72" fmla="*/ 2143125 h 2184400"/>
                <a:gd name="connsiteX73" fmla="*/ 3114675 w 3886200"/>
                <a:gd name="connsiteY73" fmla="*/ 2098675 h 2184400"/>
                <a:gd name="connsiteX74" fmla="*/ 2892425 w 3886200"/>
                <a:gd name="connsiteY74" fmla="*/ 2057400 h 2184400"/>
                <a:gd name="connsiteX75" fmla="*/ 2667000 w 3886200"/>
                <a:gd name="connsiteY75" fmla="*/ 2009775 h 2184400"/>
                <a:gd name="connsiteX76" fmla="*/ 2470150 w 3886200"/>
                <a:gd name="connsiteY76" fmla="*/ 1962150 h 2184400"/>
                <a:gd name="connsiteX77" fmla="*/ 2279650 w 3886200"/>
                <a:gd name="connsiteY77" fmla="*/ 1911350 h 2184400"/>
                <a:gd name="connsiteX78" fmla="*/ 2082800 w 3886200"/>
                <a:gd name="connsiteY78" fmla="*/ 1854200 h 2184400"/>
                <a:gd name="connsiteX79" fmla="*/ 1962150 w 3886200"/>
                <a:gd name="connsiteY79" fmla="*/ 1812925 h 2184400"/>
                <a:gd name="connsiteX80" fmla="*/ 1866900 w 3886200"/>
                <a:gd name="connsiteY80" fmla="*/ 1774825 h 2184400"/>
                <a:gd name="connsiteX81" fmla="*/ 1708150 w 3886200"/>
                <a:gd name="connsiteY81" fmla="*/ 1708150 h 2184400"/>
                <a:gd name="connsiteX82" fmla="*/ 1660525 w 3886200"/>
                <a:gd name="connsiteY82" fmla="*/ 1689100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86200" h="2184400">
                  <a:moveTo>
                    <a:pt x="1660525" y="1689100"/>
                  </a:moveTo>
                  <a:lnTo>
                    <a:pt x="1530350" y="1628775"/>
                  </a:lnTo>
                  <a:lnTo>
                    <a:pt x="1397000" y="1565275"/>
                  </a:lnTo>
                  <a:lnTo>
                    <a:pt x="1304925" y="1517650"/>
                  </a:lnTo>
                  <a:lnTo>
                    <a:pt x="1165225" y="1441450"/>
                  </a:lnTo>
                  <a:lnTo>
                    <a:pt x="1000125" y="1343025"/>
                  </a:lnTo>
                  <a:lnTo>
                    <a:pt x="927100" y="1295400"/>
                  </a:lnTo>
                  <a:lnTo>
                    <a:pt x="768350" y="1162050"/>
                  </a:lnTo>
                  <a:lnTo>
                    <a:pt x="698500" y="1104900"/>
                  </a:lnTo>
                  <a:lnTo>
                    <a:pt x="622300" y="1038225"/>
                  </a:lnTo>
                  <a:lnTo>
                    <a:pt x="520700" y="936625"/>
                  </a:lnTo>
                  <a:lnTo>
                    <a:pt x="431800" y="838200"/>
                  </a:lnTo>
                  <a:lnTo>
                    <a:pt x="339725" y="720725"/>
                  </a:lnTo>
                  <a:lnTo>
                    <a:pt x="241300" y="574675"/>
                  </a:lnTo>
                  <a:lnTo>
                    <a:pt x="152400" y="415925"/>
                  </a:lnTo>
                  <a:lnTo>
                    <a:pt x="92075" y="292100"/>
                  </a:lnTo>
                  <a:lnTo>
                    <a:pt x="28575" y="136525"/>
                  </a:lnTo>
                  <a:lnTo>
                    <a:pt x="3175" y="66675"/>
                  </a:lnTo>
                  <a:lnTo>
                    <a:pt x="0" y="34925"/>
                  </a:lnTo>
                  <a:lnTo>
                    <a:pt x="3175" y="19050"/>
                  </a:lnTo>
                  <a:lnTo>
                    <a:pt x="6350" y="6350"/>
                  </a:lnTo>
                  <a:lnTo>
                    <a:pt x="25400" y="0"/>
                  </a:lnTo>
                  <a:lnTo>
                    <a:pt x="38100" y="6350"/>
                  </a:lnTo>
                  <a:lnTo>
                    <a:pt x="53975" y="19050"/>
                  </a:lnTo>
                  <a:lnTo>
                    <a:pt x="66675" y="28575"/>
                  </a:lnTo>
                  <a:lnTo>
                    <a:pt x="95250" y="79375"/>
                  </a:lnTo>
                  <a:lnTo>
                    <a:pt x="168275" y="209550"/>
                  </a:lnTo>
                  <a:lnTo>
                    <a:pt x="212725" y="282575"/>
                  </a:lnTo>
                  <a:lnTo>
                    <a:pt x="257175" y="352425"/>
                  </a:lnTo>
                  <a:lnTo>
                    <a:pt x="314325" y="431800"/>
                  </a:lnTo>
                  <a:lnTo>
                    <a:pt x="400050" y="539750"/>
                  </a:lnTo>
                  <a:lnTo>
                    <a:pt x="508000" y="660400"/>
                  </a:lnTo>
                  <a:lnTo>
                    <a:pt x="654050" y="803275"/>
                  </a:lnTo>
                  <a:lnTo>
                    <a:pt x="803275" y="927100"/>
                  </a:lnTo>
                  <a:lnTo>
                    <a:pt x="1000125" y="1069975"/>
                  </a:lnTo>
                  <a:lnTo>
                    <a:pt x="1196975" y="1212850"/>
                  </a:lnTo>
                  <a:lnTo>
                    <a:pt x="1393825" y="1317625"/>
                  </a:lnTo>
                  <a:lnTo>
                    <a:pt x="1565275" y="1400175"/>
                  </a:lnTo>
                  <a:lnTo>
                    <a:pt x="1806575" y="1501775"/>
                  </a:lnTo>
                  <a:lnTo>
                    <a:pt x="2022475" y="1577975"/>
                  </a:lnTo>
                  <a:lnTo>
                    <a:pt x="2247900" y="1644650"/>
                  </a:lnTo>
                  <a:lnTo>
                    <a:pt x="2447925" y="1698625"/>
                  </a:lnTo>
                  <a:lnTo>
                    <a:pt x="2686050" y="1755775"/>
                  </a:lnTo>
                  <a:lnTo>
                    <a:pt x="2924175" y="1806575"/>
                  </a:lnTo>
                  <a:lnTo>
                    <a:pt x="3105150" y="1831975"/>
                  </a:lnTo>
                  <a:lnTo>
                    <a:pt x="3311525" y="1854200"/>
                  </a:lnTo>
                  <a:lnTo>
                    <a:pt x="3444875" y="1860550"/>
                  </a:lnTo>
                  <a:lnTo>
                    <a:pt x="3536950" y="1857375"/>
                  </a:lnTo>
                  <a:lnTo>
                    <a:pt x="3590925" y="1854200"/>
                  </a:lnTo>
                  <a:lnTo>
                    <a:pt x="3651250" y="1844675"/>
                  </a:lnTo>
                  <a:lnTo>
                    <a:pt x="3714750" y="1825625"/>
                  </a:lnTo>
                  <a:lnTo>
                    <a:pt x="3736975" y="1809750"/>
                  </a:lnTo>
                  <a:lnTo>
                    <a:pt x="3784600" y="1762125"/>
                  </a:lnTo>
                  <a:lnTo>
                    <a:pt x="3832225" y="1698625"/>
                  </a:lnTo>
                  <a:lnTo>
                    <a:pt x="3848100" y="1679575"/>
                  </a:lnTo>
                  <a:lnTo>
                    <a:pt x="3857625" y="1676400"/>
                  </a:lnTo>
                  <a:lnTo>
                    <a:pt x="3873500" y="1676400"/>
                  </a:lnTo>
                  <a:lnTo>
                    <a:pt x="3883025" y="1682750"/>
                  </a:lnTo>
                  <a:lnTo>
                    <a:pt x="3886200" y="1711325"/>
                  </a:lnTo>
                  <a:lnTo>
                    <a:pt x="3886200" y="1844675"/>
                  </a:lnTo>
                  <a:lnTo>
                    <a:pt x="3879850" y="1870075"/>
                  </a:lnTo>
                  <a:lnTo>
                    <a:pt x="3838575" y="1949450"/>
                  </a:lnTo>
                  <a:lnTo>
                    <a:pt x="3790950" y="2028825"/>
                  </a:lnTo>
                  <a:lnTo>
                    <a:pt x="3765550" y="2060575"/>
                  </a:lnTo>
                  <a:lnTo>
                    <a:pt x="3733800" y="2101850"/>
                  </a:lnTo>
                  <a:lnTo>
                    <a:pt x="3714750" y="2120900"/>
                  </a:lnTo>
                  <a:lnTo>
                    <a:pt x="3679825" y="2149475"/>
                  </a:lnTo>
                  <a:lnTo>
                    <a:pt x="3648075" y="2165350"/>
                  </a:lnTo>
                  <a:lnTo>
                    <a:pt x="3597275" y="2181225"/>
                  </a:lnTo>
                  <a:lnTo>
                    <a:pt x="3562350" y="2184400"/>
                  </a:lnTo>
                  <a:lnTo>
                    <a:pt x="3508375" y="2174875"/>
                  </a:lnTo>
                  <a:lnTo>
                    <a:pt x="3473450" y="2159000"/>
                  </a:lnTo>
                  <a:lnTo>
                    <a:pt x="3397250" y="2143125"/>
                  </a:lnTo>
                  <a:lnTo>
                    <a:pt x="3114675" y="2098675"/>
                  </a:lnTo>
                  <a:lnTo>
                    <a:pt x="2892425" y="2057400"/>
                  </a:lnTo>
                  <a:lnTo>
                    <a:pt x="2667000" y="2009775"/>
                  </a:lnTo>
                  <a:lnTo>
                    <a:pt x="2470150" y="1962150"/>
                  </a:lnTo>
                  <a:lnTo>
                    <a:pt x="2279650" y="1911350"/>
                  </a:lnTo>
                  <a:lnTo>
                    <a:pt x="2082800" y="1854200"/>
                  </a:lnTo>
                  <a:lnTo>
                    <a:pt x="1962150" y="1812925"/>
                  </a:lnTo>
                  <a:lnTo>
                    <a:pt x="1866900" y="1774825"/>
                  </a:lnTo>
                  <a:lnTo>
                    <a:pt x="1708150" y="1708150"/>
                  </a:lnTo>
                  <a:lnTo>
                    <a:pt x="1660525" y="168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D19D221-3A7C-4E69-9AF7-F42F76D1BEC3}"/>
                </a:ext>
              </a:extLst>
            </p:cNvPr>
            <p:cNvSpPr/>
            <p:nvPr/>
          </p:nvSpPr>
          <p:spPr>
            <a:xfrm rot="16200000">
              <a:off x="1871663" y="3798888"/>
              <a:ext cx="3898900" cy="476250"/>
            </a:xfrm>
            <a:custGeom>
              <a:avLst/>
              <a:gdLst>
                <a:gd name="connsiteX0" fmla="*/ 2139950 w 3898900"/>
                <a:gd name="connsiteY0" fmla="*/ 184150 h 476250"/>
                <a:gd name="connsiteX1" fmla="*/ 1682750 w 3898900"/>
                <a:gd name="connsiteY1" fmla="*/ 168275 h 476250"/>
                <a:gd name="connsiteX2" fmla="*/ 1409700 w 3898900"/>
                <a:gd name="connsiteY2" fmla="*/ 158750 h 476250"/>
                <a:gd name="connsiteX3" fmla="*/ 1060450 w 3898900"/>
                <a:gd name="connsiteY3" fmla="*/ 146050 h 476250"/>
                <a:gd name="connsiteX4" fmla="*/ 803275 w 3898900"/>
                <a:gd name="connsiteY4" fmla="*/ 136525 h 476250"/>
                <a:gd name="connsiteX5" fmla="*/ 723900 w 3898900"/>
                <a:gd name="connsiteY5" fmla="*/ 130175 h 476250"/>
                <a:gd name="connsiteX6" fmla="*/ 650875 w 3898900"/>
                <a:gd name="connsiteY6" fmla="*/ 120650 h 476250"/>
                <a:gd name="connsiteX7" fmla="*/ 539750 w 3898900"/>
                <a:gd name="connsiteY7" fmla="*/ 95250 h 476250"/>
                <a:gd name="connsiteX8" fmla="*/ 488950 w 3898900"/>
                <a:gd name="connsiteY8" fmla="*/ 88900 h 476250"/>
                <a:gd name="connsiteX9" fmla="*/ 365125 w 3898900"/>
                <a:gd name="connsiteY9" fmla="*/ 98425 h 476250"/>
                <a:gd name="connsiteX10" fmla="*/ 215900 w 3898900"/>
                <a:gd name="connsiteY10" fmla="*/ 123825 h 476250"/>
                <a:gd name="connsiteX11" fmla="*/ 133350 w 3898900"/>
                <a:gd name="connsiteY11" fmla="*/ 146050 h 476250"/>
                <a:gd name="connsiteX12" fmla="*/ 63500 w 3898900"/>
                <a:gd name="connsiteY12" fmla="*/ 171450 h 476250"/>
                <a:gd name="connsiteX13" fmla="*/ 28575 w 3898900"/>
                <a:gd name="connsiteY13" fmla="*/ 193675 h 476250"/>
                <a:gd name="connsiteX14" fmla="*/ 9525 w 3898900"/>
                <a:gd name="connsiteY14" fmla="*/ 212725 h 476250"/>
                <a:gd name="connsiteX15" fmla="*/ 0 w 3898900"/>
                <a:gd name="connsiteY15" fmla="*/ 231775 h 476250"/>
                <a:gd name="connsiteX16" fmla="*/ 0 w 3898900"/>
                <a:gd name="connsiteY16" fmla="*/ 247650 h 476250"/>
                <a:gd name="connsiteX17" fmla="*/ 9525 w 3898900"/>
                <a:gd name="connsiteY17" fmla="*/ 279400 h 476250"/>
                <a:gd name="connsiteX18" fmla="*/ 25400 w 3898900"/>
                <a:gd name="connsiteY18" fmla="*/ 304800 h 476250"/>
                <a:gd name="connsiteX19" fmla="*/ 44450 w 3898900"/>
                <a:gd name="connsiteY19" fmla="*/ 323850 h 476250"/>
                <a:gd name="connsiteX20" fmla="*/ 69850 w 3898900"/>
                <a:gd name="connsiteY20" fmla="*/ 339725 h 476250"/>
                <a:gd name="connsiteX21" fmla="*/ 114300 w 3898900"/>
                <a:gd name="connsiteY21" fmla="*/ 358775 h 476250"/>
                <a:gd name="connsiteX22" fmla="*/ 184150 w 3898900"/>
                <a:gd name="connsiteY22" fmla="*/ 381000 h 476250"/>
                <a:gd name="connsiteX23" fmla="*/ 250825 w 3898900"/>
                <a:gd name="connsiteY23" fmla="*/ 396875 h 476250"/>
                <a:gd name="connsiteX24" fmla="*/ 330200 w 3898900"/>
                <a:gd name="connsiteY24" fmla="*/ 403225 h 476250"/>
                <a:gd name="connsiteX25" fmla="*/ 523875 w 3898900"/>
                <a:gd name="connsiteY25" fmla="*/ 403225 h 476250"/>
                <a:gd name="connsiteX26" fmla="*/ 876300 w 3898900"/>
                <a:gd name="connsiteY26" fmla="*/ 403225 h 476250"/>
                <a:gd name="connsiteX27" fmla="*/ 1276350 w 3898900"/>
                <a:gd name="connsiteY27" fmla="*/ 403225 h 476250"/>
                <a:gd name="connsiteX28" fmla="*/ 1873250 w 3898900"/>
                <a:gd name="connsiteY28" fmla="*/ 403225 h 476250"/>
                <a:gd name="connsiteX29" fmla="*/ 2311400 w 3898900"/>
                <a:gd name="connsiteY29" fmla="*/ 400050 h 476250"/>
                <a:gd name="connsiteX30" fmla="*/ 2587625 w 3898900"/>
                <a:gd name="connsiteY30" fmla="*/ 403225 h 476250"/>
                <a:gd name="connsiteX31" fmla="*/ 3067050 w 3898900"/>
                <a:gd name="connsiteY31" fmla="*/ 403225 h 476250"/>
                <a:gd name="connsiteX32" fmla="*/ 3228975 w 3898900"/>
                <a:gd name="connsiteY32" fmla="*/ 406400 h 476250"/>
                <a:gd name="connsiteX33" fmla="*/ 3498850 w 3898900"/>
                <a:gd name="connsiteY33" fmla="*/ 422275 h 476250"/>
                <a:gd name="connsiteX34" fmla="*/ 3543300 w 3898900"/>
                <a:gd name="connsiteY34" fmla="*/ 428625 h 476250"/>
                <a:gd name="connsiteX35" fmla="*/ 3578225 w 3898900"/>
                <a:gd name="connsiteY35" fmla="*/ 444500 h 476250"/>
                <a:gd name="connsiteX36" fmla="*/ 3616325 w 3898900"/>
                <a:gd name="connsiteY36" fmla="*/ 460375 h 476250"/>
                <a:gd name="connsiteX37" fmla="*/ 3660775 w 3898900"/>
                <a:gd name="connsiteY37" fmla="*/ 473075 h 476250"/>
                <a:gd name="connsiteX38" fmla="*/ 3692525 w 3898900"/>
                <a:gd name="connsiteY38" fmla="*/ 476250 h 476250"/>
                <a:gd name="connsiteX39" fmla="*/ 3724275 w 3898900"/>
                <a:gd name="connsiteY39" fmla="*/ 466725 h 476250"/>
                <a:gd name="connsiteX40" fmla="*/ 3746500 w 3898900"/>
                <a:gd name="connsiteY40" fmla="*/ 450850 h 476250"/>
                <a:gd name="connsiteX41" fmla="*/ 3778250 w 3898900"/>
                <a:gd name="connsiteY41" fmla="*/ 415925 h 476250"/>
                <a:gd name="connsiteX42" fmla="*/ 3806825 w 3898900"/>
                <a:gd name="connsiteY42" fmla="*/ 371475 h 476250"/>
                <a:gd name="connsiteX43" fmla="*/ 3844925 w 3898900"/>
                <a:gd name="connsiteY43" fmla="*/ 295275 h 476250"/>
                <a:gd name="connsiteX44" fmla="*/ 3898900 w 3898900"/>
                <a:gd name="connsiteY44" fmla="*/ 127000 h 476250"/>
                <a:gd name="connsiteX45" fmla="*/ 3829050 w 3898900"/>
                <a:gd name="connsiteY45" fmla="*/ 0 h 476250"/>
                <a:gd name="connsiteX46" fmla="*/ 3790950 w 3898900"/>
                <a:gd name="connsiteY46" fmla="*/ 79375 h 476250"/>
                <a:gd name="connsiteX47" fmla="*/ 3765550 w 3898900"/>
                <a:gd name="connsiteY47" fmla="*/ 117475 h 476250"/>
                <a:gd name="connsiteX48" fmla="*/ 3727450 w 3898900"/>
                <a:gd name="connsiteY48" fmla="*/ 146050 h 476250"/>
                <a:gd name="connsiteX49" fmla="*/ 3683000 w 3898900"/>
                <a:gd name="connsiteY49" fmla="*/ 168275 h 476250"/>
                <a:gd name="connsiteX50" fmla="*/ 3632200 w 3898900"/>
                <a:gd name="connsiteY50" fmla="*/ 180975 h 476250"/>
                <a:gd name="connsiteX51" fmla="*/ 3476625 w 3898900"/>
                <a:gd name="connsiteY51" fmla="*/ 180975 h 476250"/>
                <a:gd name="connsiteX52" fmla="*/ 3095625 w 3898900"/>
                <a:gd name="connsiteY52" fmla="*/ 180975 h 476250"/>
                <a:gd name="connsiteX53" fmla="*/ 2682875 w 3898900"/>
                <a:gd name="connsiteY53" fmla="*/ 203200 h 476250"/>
                <a:gd name="connsiteX54" fmla="*/ 2460625 w 3898900"/>
                <a:gd name="connsiteY54" fmla="*/ 193675 h 476250"/>
                <a:gd name="connsiteX55" fmla="*/ 2139950 w 3898900"/>
                <a:gd name="connsiteY55" fmla="*/ 184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98900" h="476250">
                  <a:moveTo>
                    <a:pt x="2139950" y="184150"/>
                  </a:moveTo>
                  <a:lnTo>
                    <a:pt x="1682750" y="168275"/>
                  </a:lnTo>
                  <a:lnTo>
                    <a:pt x="1409700" y="158750"/>
                  </a:lnTo>
                  <a:lnTo>
                    <a:pt x="1060450" y="146050"/>
                  </a:lnTo>
                  <a:lnTo>
                    <a:pt x="803275" y="136525"/>
                  </a:lnTo>
                  <a:lnTo>
                    <a:pt x="723900" y="130175"/>
                  </a:lnTo>
                  <a:lnTo>
                    <a:pt x="650875" y="120650"/>
                  </a:lnTo>
                  <a:lnTo>
                    <a:pt x="539750" y="95250"/>
                  </a:lnTo>
                  <a:lnTo>
                    <a:pt x="488950" y="88900"/>
                  </a:lnTo>
                  <a:lnTo>
                    <a:pt x="365125" y="98425"/>
                  </a:lnTo>
                  <a:lnTo>
                    <a:pt x="215900" y="123825"/>
                  </a:lnTo>
                  <a:lnTo>
                    <a:pt x="133350" y="146050"/>
                  </a:lnTo>
                  <a:lnTo>
                    <a:pt x="63500" y="171450"/>
                  </a:lnTo>
                  <a:lnTo>
                    <a:pt x="28575" y="193675"/>
                  </a:lnTo>
                  <a:lnTo>
                    <a:pt x="9525" y="212725"/>
                  </a:lnTo>
                  <a:lnTo>
                    <a:pt x="0" y="231775"/>
                  </a:lnTo>
                  <a:lnTo>
                    <a:pt x="0" y="247650"/>
                  </a:lnTo>
                  <a:lnTo>
                    <a:pt x="9525" y="279400"/>
                  </a:lnTo>
                  <a:lnTo>
                    <a:pt x="25400" y="304800"/>
                  </a:lnTo>
                  <a:lnTo>
                    <a:pt x="44450" y="323850"/>
                  </a:lnTo>
                  <a:lnTo>
                    <a:pt x="69850" y="339725"/>
                  </a:lnTo>
                  <a:lnTo>
                    <a:pt x="114300" y="358775"/>
                  </a:lnTo>
                  <a:lnTo>
                    <a:pt x="184150" y="381000"/>
                  </a:lnTo>
                  <a:lnTo>
                    <a:pt x="250825" y="396875"/>
                  </a:lnTo>
                  <a:lnTo>
                    <a:pt x="330200" y="403225"/>
                  </a:lnTo>
                  <a:lnTo>
                    <a:pt x="523875" y="403225"/>
                  </a:lnTo>
                  <a:lnTo>
                    <a:pt x="876300" y="403225"/>
                  </a:lnTo>
                  <a:lnTo>
                    <a:pt x="1276350" y="403225"/>
                  </a:lnTo>
                  <a:lnTo>
                    <a:pt x="1873250" y="403225"/>
                  </a:lnTo>
                  <a:lnTo>
                    <a:pt x="2311400" y="400050"/>
                  </a:lnTo>
                  <a:lnTo>
                    <a:pt x="2587625" y="403225"/>
                  </a:lnTo>
                  <a:lnTo>
                    <a:pt x="3067050" y="403225"/>
                  </a:lnTo>
                  <a:lnTo>
                    <a:pt x="3228975" y="406400"/>
                  </a:lnTo>
                  <a:lnTo>
                    <a:pt x="3498850" y="422275"/>
                  </a:lnTo>
                  <a:lnTo>
                    <a:pt x="3543300" y="428625"/>
                  </a:lnTo>
                  <a:lnTo>
                    <a:pt x="3578225" y="444500"/>
                  </a:lnTo>
                  <a:lnTo>
                    <a:pt x="3616325" y="460375"/>
                  </a:lnTo>
                  <a:lnTo>
                    <a:pt x="3660775" y="473075"/>
                  </a:lnTo>
                  <a:lnTo>
                    <a:pt x="3692525" y="476250"/>
                  </a:lnTo>
                  <a:lnTo>
                    <a:pt x="3724275" y="466725"/>
                  </a:lnTo>
                  <a:lnTo>
                    <a:pt x="3746500" y="450850"/>
                  </a:lnTo>
                  <a:lnTo>
                    <a:pt x="3778250" y="415925"/>
                  </a:lnTo>
                  <a:lnTo>
                    <a:pt x="3806825" y="371475"/>
                  </a:lnTo>
                  <a:lnTo>
                    <a:pt x="3844925" y="295275"/>
                  </a:lnTo>
                  <a:lnTo>
                    <a:pt x="3898900" y="127000"/>
                  </a:lnTo>
                  <a:lnTo>
                    <a:pt x="3829050" y="0"/>
                  </a:lnTo>
                  <a:lnTo>
                    <a:pt x="3790950" y="79375"/>
                  </a:lnTo>
                  <a:lnTo>
                    <a:pt x="3765550" y="117475"/>
                  </a:lnTo>
                  <a:lnTo>
                    <a:pt x="3727450" y="146050"/>
                  </a:lnTo>
                  <a:lnTo>
                    <a:pt x="3683000" y="168275"/>
                  </a:lnTo>
                  <a:lnTo>
                    <a:pt x="3632200" y="180975"/>
                  </a:lnTo>
                  <a:lnTo>
                    <a:pt x="3476625" y="180975"/>
                  </a:lnTo>
                  <a:lnTo>
                    <a:pt x="3095625" y="180975"/>
                  </a:lnTo>
                  <a:lnTo>
                    <a:pt x="2682875" y="203200"/>
                  </a:lnTo>
                  <a:lnTo>
                    <a:pt x="2460625" y="193675"/>
                  </a:lnTo>
                  <a:lnTo>
                    <a:pt x="2139950" y="18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C47F59E7-11FC-4123-913B-E5F7E03518ED}"/>
                </a:ext>
              </a:extLst>
            </p:cNvPr>
            <p:cNvSpPr/>
            <p:nvPr/>
          </p:nvSpPr>
          <p:spPr>
            <a:xfrm rot="16200000">
              <a:off x="2137570" y="3209131"/>
              <a:ext cx="1960562" cy="1419225"/>
            </a:xfrm>
            <a:custGeom>
              <a:avLst/>
              <a:gdLst>
                <a:gd name="connsiteX0" fmla="*/ 916782 w 1959769"/>
                <a:gd name="connsiteY0" fmla="*/ 940594 h 1419225"/>
                <a:gd name="connsiteX1" fmla="*/ 826294 w 1959769"/>
                <a:gd name="connsiteY1" fmla="*/ 871538 h 1419225"/>
                <a:gd name="connsiteX2" fmla="*/ 697707 w 1959769"/>
                <a:gd name="connsiteY2" fmla="*/ 769144 h 1419225"/>
                <a:gd name="connsiteX3" fmla="*/ 614363 w 1959769"/>
                <a:gd name="connsiteY3" fmla="*/ 697706 h 1419225"/>
                <a:gd name="connsiteX4" fmla="*/ 523875 w 1959769"/>
                <a:gd name="connsiteY4" fmla="*/ 614363 h 1419225"/>
                <a:gd name="connsiteX5" fmla="*/ 373857 w 1959769"/>
                <a:gd name="connsiteY5" fmla="*/ 466725 h 1419225"/>
                <a:gd name="connsiteX6" fmla="*/ 273844 w 1959769"/>
                <a:gd name="connsiteY6" fmla="*/ 364331 h 1419225"/>
                <a:gd name="connsiteX7" fmla="*/ 176213 w 1959769"/>
                <a:gd name="connsiteY7" fmla="*/ 254794 h 1419225"/>
                <a:gd name="connsiteX8" fmla="*/ 83344 w 1959769"/>
                <a:gd name="connsiteY8" fmla="*/ 145256 h 1419225"/>
                <a:gd name="connsiteX9" fmla="*/ 38100 w 1959769"/>
                <a:gd name="connsiteY9" fmla="*/ 88106 h 1419225"/>
                <a:gd name="connsiteX10" fmla="*/ 11907 w 1959769"/>
                <a:gd name="connsiteY10" fmla="*/ 50006 h 1419225"/>
                <a:gd name="connsiteX11" fmla="*/ 0 w 1959769"/>
                <a:gd name="connsiteY11" fmla="*/ 21431 h 1419225"/>
                <a:gd name="connsiteX12" fmla="*/ 2382 w 1959769"/>
                <a:gd name="connsiteY12" fmla="*/ 9525 h 1419225"/>
                <a:gd name="connsiteX13" fmla="*/ 9525 w 1959769"/>
                <a:gd name="connsiteY13" fmla="*/ 0 h 1419225"/>
                <a:gd name="connsiteX14" fmla="*/ 26194 w 1959769"/>
                <a:gd name="connsiteY14" fmla="*/ 0 h 1419225"/>
                <a:gd name="connsiteX15" fmla="*/ 52388 w 1959769"/>
                <a:gd name="connsiteY15" fmla="*/ 11906 h 1419225"/>
                <a:gd name="connsiteX16" fmla="*/ 80963 w 1959769"/>
                <a:gd name="connsiteY16" fmla="*/ 35719 h 1419225"/>
                <a:gd name="connsiteX17" fmla="*/ 221457 w 1959769"/>
                <a:gd name="connsiteY17" fmla="*/ 171450 h 1419225"/>
                <a:gd name="connsiteX18" fmla="*/ 388144 w 1959769"/>
                <a:gd name="connsiteY18" fmla="*/ 326231 h 1419225"/>
                <a:gd name="connsiteX19" fmla="*/ 540544 w 1959769"/>
                <a:gd name="connsiteY19" fmla="*/ 450056 h 1419225"/>
                <a:gd name="connsiteX20" fmla="*/ 671513 w 1959769"/>
                <a:gd name="connsiteY20" fmla="*/ 554831 h 1419225"/>
                <a:gd name="connsiteX21" fmla="*/ 831057 w 1959769"/>
                <a:gd name="connsiteY21" fmla="*/ 671513 h 1419225"/>
                <a:gd name="connsiteX22" fmla="*/ 976313 w 1959769"/>
                <a:gd name="connsiteY22" fmla="*/ 771525 h 1419225"/>
                <a:gd name="connsiteX23" fmla="*/ 1150144 w 1959769"/>
                <a:gd name="connsiteY23" fmla="*/ 876300 h 1419225"/>
                <a:gd name="connsiteX24" fmla="*/ 1316832 w 1959769"/>
                <a:gd name="connsiteY24" fmla="*/ 973931 h 1419225"/>
                <a:gd name="connsiteX25" fmla="*/ 1488282 w 1959769"/>
                <a:gd name="connsiteY25" fmla="*/ 1062038 h 1419225"/>
                <a:gd name="connsiteX26" fmla="*/ 1690688 w 1959769"/>
                <a:gd name="connsiteY26" fmla="*/ 1154906 h 1419225"/>
                <a:gd name="connsiteX27" fmla="*/ 1845469 w 1959769"/>
                <a:gd name="connsiteY27" fmla="*/ 1216819 h 1419225"/>
                <a:gd name="connsiteX28" fmla="*/ 1921669 w 1959769"/>
                <a:gd name="connsiteY28" fmla="*/ 1240631 h 1419225"/>
                <a:gd name="connsiteX29" fmla="*/ 1959769 w 1959769"/>
                <a:gd name="connsiteY29" fmla="*/ 1414463 h 1419225"/>
                <a:gd name="connsiteX30" fmla="*/ 1693069 w 1959769"/>
                <a:gd name="connsiteY30" fmla="*/ 1419225 h 1419225"/>
                <a:gd name="connsiteX31" fmla="*/ 1543050 w 1959769"/>
                <a:gd name="connsiteY31" fmla="*/ 1347788 h 1419225"/>
                <a:gd name="connsiteX32" fmla="*/ 1457325 w 1959769"/>
                <a:gd name="connsiteY32" fmla="*/ 1297781 h 1419225"/>
                <a:gd name="connsiteX33" fmla="*/ 1350169 w 1959769"/>
                <a:gd name="connsiteY33" fmla="*/ 1235869 h 1419225"/>
                <a:gd name="connsiteX34" fmla="*/ 1197769 w 1959769"/>
                <a:gd name="connsiteY34" fmla="*/ 1138238 h 1419225"/>
                <a:gd name="connsiteX35" fmla="*/ 1038225 w 1959769"/>
                <a:gd name="connsiteY35" fmla="*/ 1028700 h 1419225"/>
                <a:gd name="connsiteX36" fmla="*/ 916782 w 1959769"/>
                <a:gd name="connsiteY36" fmla="*/ 94059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59769" h="1419225">
                  <a:moveTo>
                    <a:pt x="916782" y="940594"/>
                  </a:moveTo>
                  <a:lnTo>
                    <a:pt x="826294" y="871538"/>
                  </a:lnTo>
                  <a:lnTo>
                    <a:pt x="697707" y="769144"/>
                  </a:lnTo>
                  <a:lnTo>
                    <a:pt x="614363" y="697706"/>
                  </a:lnTo>
                  <a:lnTo>
                    <a:pt x="523875" y="614363"/>
                  </a:lnTo>
                  <a:lnTo>
                    <a:pt x="373857" y="466725"/>
                  </a:lnTo>
                  <a:lnTo>
                    <a:pt x="273844" y="364331"/>
                  </a:lnTo>
                  <a:lnTo>
                    <a:pt x="176213" y="254794"/>
                  </a:lnTo>
                  <a:lnTo>
                    <a:pt x="83344" y="145256"/>
                  </a:lnTo>
                  <a:lnTo>
                    <a:pt x="38100" y="88106"/>
                  </a:lnTo>
                  <a:lnTo>
                    <a:pt x="11907" y="50006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2388" y="11906"/>
                  </a:lnTo>
                  <a:lnTo>
                    <a:pt x="80963" y="35719"/>
                  </a:lnTo>
                  <a:lnTo>
                    <a:pt x="221457" y="171450"/>
                  </a:lnTo>
                  <a:lnTo>
                    <a:pt x="388144" y="326231"/>
                  </a:lnTo>
                  <a:lnTo>
                    <a:pt x="540544" y="450056"/>
                  </a:lnTo>
                  <a:lnTo>
                    <a:pt x="671513" y="554831"/>
                  </a:lnTo>
                  <a:lnTo>
                    <a:pt x="831057" y="671513"/>
                  </a:lnTo>
                  <a:lnTo>
                    <a:pt x="976313" y="771525"/>
                  </a:lnTo>
                  <a:lnTo>
                    <a:pt x="1150144" y="876300"/>
                  </a:lnTo>
                  <a:lnTo>
                    <a:pt x="1316832" y="973931"/>
                  </a:lnTo>
                  <a:lnTo>
                    <a:pt x="1488282" y="1062038"/>
                  </a:lnTo>
                  <a:lnTo>
                    <a:pt x="1690688" y="1154906"/>
                  </a:lnTo>
                  <a:lnTo>
                    <a:pt x="1845469" y="1216819"/>
                  </a:lnTo>
                  <a:lnTo>
                    <a:pt x="1921669" y="1240631"/>
                  </a:lnTo>
                  <a:lnTo>
                    <a:pt x="1959769" y="1414463"/>
                  </a:lnTo>
                  <a:lnTo>
                    <a:pt x="1693069" y="1419225"/>
                  </a:lnTo>
                  <a:lnTo>
                    <a:pt x="1543050" y="1347788"/>
                  </a:lnTo>
                  <a:lnTo>
                    <a:pt x="1457325" y="1297781"/>
                  </a:lnTo>
                  <a:lnTo>
                    <a:pt x="1350169" y="1235869"/>
                  </a:lnTo>
                  <a:lnTo>
                    <a:pt x="1197769" y="1138238"/>
                  </a:lnTo>
                  <a:lnTo>
                    <a:pt x="1038225" y="1028700"/>
                  </a:lnTo>
                  <a:lnTo>
                    <a:pt x="916782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84B3D5C6-F8DF-4D23-A951-8E6596B0B34F}"/>
                </a:ext>
              </a:extLst>
            </p:cNvPr>
            <p:cNvSpPr/>
            <p:nvPr/>
          </p:nvSpPr>
          <p:spPr>
            <a:xfrm>
              <a:off x="3938588" y="3348038"/>
              <a:ext cx="695325" cy="644525"/>
            </a:xfrm>
            <a:custGeom>
              <a:avLst/>
              <a:gdLst>
                <a:gd name="connsiteX0" fmla="*/ 335756 w 695325"/>
                <a:gd name="connsiteY0" fmla="*/ 111918 h 645318"/>
                <a:gd name="connsiteX1" fmla="*/ 223837 w 695325"/>
                <a:gd name="connsiteY1" fmla="*/ 73818 h 645318"/>
                <a:gd name="connsiteX2" fmla="*/ 59531 w 695325"/>
                <a:gd name="connsiteY2" fmla="*/ 19050 h 645318"/>
                <a:gd name="connsiteX3" fmla="*/ 0 w 695325"/>
                <a:gd name="connsiteY3" fmla="*/ 0 h 645318"/>
                <a:gd name="connsiteX4" fmla="*/ 0 w 695325"/>
                <a:gd name="connsiteY4" fmla="*/ 42862 h 645318"/>
                <a:gd name="connsiteX5" fmla="*/ 71437 w 695325"/>
                <a:gd name="connsiteY5" fmla="*/ 80962 h 645318"/>
                <a:gd name="connsiteX6" fmla="*/ 123825 w 695325"/>
                <a:gd name="connsiteY6" fmla="*/ 123825 h 645318"/>
                <a:gd name="connsiteX7" fmla="*/ 188118 w 695325"/>
                <a:gd name="connsiteY7" fmla="*/ 190500 h 645318"/>
                <a:gd name="connsiteX8" fmla="*/ 259556 w 695325"/>
                <a:gd name="connsiteY8" fmla="*/ 266700 h 645318"/>
                <a:gd name="connsiteX9" fmla="*/ 338137 w 695325"/>
                <a:gd name="connsiteY9" fmla="*/ 361950 h 645318"/>
                <a:gd name="connsiteX10" fmla="*/ 400050 w 695325"/>
                <a:gd name="connsiteY10" fmla="*/ 450056 h 645318"/>
                <a:gd name="connsiteX11" fmla="*/ 457200 w 695325"/>
                <a:gd name="connsiteY11" fmla="*/ 535781 h 645318"/>
                <a:gd name="connsiteX12" fmla="*/ 488156 w 695325"/>
                <a:gd name="connsiteY12" fmla="*/ 585787 h 645318"/>
                <a:gd name="connsiteX13" fmla="*/ 500062 w 695325"/>
                <a:gd name="connsiteY13" fmla="*/ 597693 h 645318"/>
                <a:gd name="connsiteX14" fmla="*/ 528637 w 695325"/>
                <a:gd name="connsiteY14" fmla="*/ 614362 h 645318"/>
                <a:gd name="connsiteX15" fmla="*/ 581025 w 695325"/>
                <a:gd name="connsiteY15" fmla="*/ 638175 h 645318"/>
                <a:gd name="connsiteX16" fmla="*/ 609600 w 695325"/>
                <a:gd name="connsiteY16" fmla="*/ 645318 h 645318"/>
                <a:gd name="connsiteX17" fmla="*/ 626268 w 695325"/>
                <a:gd name="connsiteY17" fmla="*/ 635793 h 645318"/>
                <a:gd name="connsiteX18" fmla="*/ 640556 w 695325"/>
                <a:gd name="connsiteY18" fmla="*/ 623887 h 645318"/>
                <a:gd name="connsiteX19" fmla="*/ 661987 w 695325"/>
                <a:gd name="connsiteY19" fmla="*/ 595312 h 645318"/>
                <a:gd name="connsiteX20" fmla="*/ 681037 w 695325"/>
                <a:gd name="connsiteY20" fmla="*/ 552450 h 645318"/>
                <a:gd name="connsiteX21" fmla="*/ 692943 w 695325"/>
                <a:gd name="connsiteY21" fmla="*/ 500062 h 645318"/>
                <a:gd name="connsiteX22" fmla="*/ 695325 w 695325"/>
                <a:gd name="connsiteY22" fmla="*/ 464343 h 645318"/>
                <a:gd name="connsiteX23" fmla="*/ 685800 w 695325"/>
                <a:gd name="connsiteY23" fmla="*/ 407193 h 645318"/>
                <a:gd name="connsiteX24" fmla="*/ 661987 w 695325"/>
                <a:gd name="connsiteY24" fmla="*/ 340518 h 645318"/>
                <a:gd name="connsiteX25" fmla="*/ 635793 w 695325"/>
                <a:gd name="connsiteY25" fmla="*/ 292893 h 645318"/>
                <a:gd name="connsiteX26" fmla="*/ 600075 w 695325"/>
                <a:gd name="connsiteY26" fmla="*/ 245268 h 645318"/>
                <a:gd name="connsiteX27" fmla="*/ 547687 w 695325"/>
                <a:gd name="connsiteY27" fmla="*/ 195262 h 645318"/>
                <a:gd name="connsiteX28" fmla="*/ 526256 w 695325"/>
                <a:gd name="connsiteY28" fmla="*/ 176212 h 645318"/>
                <a:gd name="connsiteX29" fmla="*/ 466725 w 695325"/>
                <a:gd name="connsiteY29" fmla="*/ 152400 h 645318"/>
                <a:gd name="connsiteX30" fmla="*/ 335756 w 695325"/>
                <a:gd name="connsiteY30" fmla="*/ 11191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95325" h="645318">
                  <a:moveTo>
                    <a:pt x="335756" y="111918"/>
                  </a:moveTo>
                  <a:lnTo>
                    <a:pt x="223837" y="73818"/>
                  </a:lnTo>
                  <a:lnTo>
                    <a:pt x="59531" y="19050"/>
                  </a:lnTo>
                  <a:lnTo>
                    <a:pt x="0" y="0"/>
                  </a:lnTo>
                  <a:lnTo>
                    <a:pt x="0" y="42862"/>
                  </a:lnTo>
                  <a:lnTo>
                    <a:pt x="71437" y="80962"/>
                  </a:lnTo>
                  <a:lnTo>
                    <a:pt x="123825" y="123825"/>
                  </a:lnTo>
                  <a:lnTo>
                    <a:pt x="188118" y="190500"/>
                  </a:lnTo>
                  <a:lnTo>
                    <a:pt x="259556" y="266700"/>
                  </a:lnTo>
                  <a:lnTo>
                    <a:pt x="338137" y="361950"/>
                  </a:lnTo>
                  <a:lnTo>
                    <a:pt x="400050" y="450056"/>
                  </a:lnTo>
                  <a:lnTo>
                    <a:pt x="457200" y="535781"/>
                  </a:lnTo>
                  <a:lnTo>
                    <a:pt x="488156" y="585787"/>
                  </a:lnTo>
                  <a:lnTo>
                    <a:pt x="500062" y="597693"/>
                  </a:lnTo>
                  <a:lnTo>
                    <a:pt x="528637" y="614362"/>
                  </a:lnTo>
                  <a:lnTo>
                    <a:pt x="581025" y="638175"/>
                  </a:lnTo>
                  <a:lnTo>
                    <a:pt x="609600" y="645318"/>
                  </a:lnTo>
                  <a:lnTo>
                    <a:pt x="626268" y="635793"/>
                  </a:lnTo>
                  <a:lnTo>
                    <a:pt x="640556" y="623887"/>
                  </a:lnTo>
                  <a:lnTo>
                    <a:pt x="661987" y="595312"/>
                  </a:lnTo>
                  <a:lnTo>
                    <a:pt x="681037" y="552450"/>
                  </a:lnTo>
                  <a:lnTo>
                    <a:pt x="692943" y="500062"/>
                  </a:lnTo>
                  <a:lnTo>
                    <a:pt x="695325" y="464343"/>
                  </a:lnTo>
                  <a:lnTo>
                    <a:pt x="685800" y="407193"/>
                  </a:lnTo>
                  <a:lnTo>
                    <a:pt x="661987" y="340518"/>
                  </a:lnTo>
                  <a:lnTo>
                    <a:pt x="635793" y="292893"/>
                  </a:lnTo>
                  <a:lnTo>
                    <a:pt x="600075" y="245268"/>
                  </a:lnTo>
                  <a:lnTo>
                    <a:pt x="547687" y="195262"/>
                  </a:lnTo>
                  <a:lnTo>
                    <a:pt x="526256" y="176212"/>
                  </a:lnTo>
                  <a:lnTo>
                    <a:pt x="466725" y="152400"/>
                  </a:lnTo>
                  <a:lnTo>
                    <a:pt x="335756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DCBF17BE-D48B-45F4-87D4-EF09B3C83C62}"/>
                </a:ext>
              </a:extLst>
            </p:cNvPr>
            <p:cNvSpPr/>
            <p:nvPr/>
          </p:nvSpPr>
          <p:spPr>
            <a:xfrm>
              <a:off x="5545138" y="2147888"/>
              <a:ext cx="238125" cy="290512"/>
            </a:xfrm>
            <a:custGeom>
              <a:avLst/>
              <a:gdLst>
                <a:gd name="connsiteX0" fmla="*/ 61913 w 238125"/>
                <a:gd name="connsiteY0" fmla="*/ 76200 h 290512"/>
                <a:gd name="connsiteX1" fmla="*/ 166688 w 238125"/>
                <a:gd name="connsiteY1" fmla="*/ 21431 h 290512"/>
                <a:gd name="connsiteX2" fmla="*/ 200025 w 238125"/>
                <a:gd name="connsiteY2" fmla="*/ 7143 h 290512"/>
                <a:gd name="connsiteX3" fmla="*/ 223838 w 238125"/>
                <a:gd name="connsiteY3" fmla="*/ 0 h 290512"/>
                <a:gd name="connsiteX4" fmla="*/ 235744 w 238125"/>
                <a:gd name="connsiteY4" fmla="*/ 9525 h 290512"/>
                <a:gd name="connsiteX5" fmla="*/ 238125 w 238125"/>
                <a:gd name="connsiteY5" fmla="*/ 23812 h 290512"/>
                <a:gd name="connsiteX6" fmla="*/ 230982 w 238125"/>
                <a:gd name="connsiteY6" fmla="*/ 40481 h 290512"/>
                <a:gd name="connsiteX7" fmla="*/ 214313 w 238125"/>
                <a:gd name="connsiteY7" fmla="*/ 59531 h 290512"/>
                <a:gd name="connsiteX8" fmla="*/ 192882 w 238125"/>
                <a:gd name="connsiteY8" fmla="*/ 83343 h 290512"/>
                <a:gd name="connsiteX9" fmla="*/ 171450 w 238125"/>
                <a:gd name="connsiteY9" fmla="*/ 109537 h 290512"/>
                <a:gd name="connsiteX10" fmla="*/ 145257 w 238125"/>
                <a:gd name="connsiteY10" fmla="*/ 150018 h 290512"/>
                <a:gd name="connsiteX11" fmla="*/ 123825 w 238125"/>
                <a:gd name="connsiteY11" fmla="*/ 197643 h 290512"/>
                <a:gd name="connsiteX12" fmla="*/ 109538 w 238125"/>
                <a:gd name="connsiteY12" fmla="*/ 230981 h 290512"/>
                <a:gd name="connsiteX13" fmla="*/ 97632 w 238125"/>
                <a:gd name="connsiteY13" fmla="*/ 261937 h 290512"/>
                <a:gd name="connsiteX14" fmla="*/ 85725 w 238125"/>
                <a:gd name="connsiteY14" fmla="*/ 290512 h 290512"/>
                <a:gd name="connsiteX15" fmla="*/ 0 w 238125"/>
                <a:gd name="connsiteY15" fmla="*/ 97631 h 290512"/>
                <a:gd name="connsiteX16" fmla="*/ 61913 w 238125"/>
                <a:gd name="connsiteY16" fmla="*/ 76200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125" h="290512">
                  <a:moveTo>
                    <a:pt x="61913" y="76200"/>
                  </a:moveTo>
                  <a:lnTo>
                    <a:pt x="166688" y="21431"/>
                  </a:lnTo>
                  <a:lnTo>
                    <a:pt x="200025" y="7143"/>
                  </a:lnTo>
                  <a:lnTo>
                    <a:pt x="223838" y="0"/>
                  </a:lnTo>
                  <a:lnTo>
                    <a:pt x="235744" y="9525"/>
                  </a:lnTo>
                  <a:lnTo>
                    <a:pt x="238125" y="23812"/>
                  </a:lnTo>
                  <a:lnTo>
                    <a:pt x="230982" y="40481"/>
                  </a:lnTo>
                  <a:lnTo>
                    <a:pt x="214313" y="59531"/>
                  </a:lnTo>
                  <a:lnTo>
                    <a:pt x="192882" y="83343"/>
                  </a:lnTo>
                  <a:lnTo>
                    <a:pt x="171450" y="109537"/>
                  </a:lnTo>
                  <a:lnTo>
                    <a:pt x="145257" y="150018"/>
                  </a:lnTo>
                  <a:lnTo>
                    <a:pt x="123825" y="197643"/>
                  </a:lnTo>
                  <a:lnTo>
                    <a:pt x="109538" y="230981"/>
                  </a:lnTo>
                  <a:lnTo>
                    <a:pt x="97632" y="261937"/>
                  </a:lnTo>
                  <a:lnTo>
                    <a:pt x="85725" y="290512"/>
                  </a:lnTo>
                  <a:lnTo>
                    <a:pt x="0" y="97631"/>
                  </a:lnTo>
                  <a:lnTo>
                    <a:pt x="619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11B1E763-CF50-4BF6-A7E5-C3AFBCDEC67F}"/>
                </a:ext>
              </a:extLst>
            </p:cNvPr>
            <p:cNvSpPr/>
            <p:nvPr/>
          </p:nvSpPr>
          <p:spPr>
            <a:xfrm rot="16200000">
              <a:off x="4762500" y="3006726"/>
              <a:ext cx="2790825" cy="2476500"/>
            </a:xfrm>
            <a:custGeom>
              <a:avLst/>
              <a:gdLst>
                <a:gd name="connsiteX0" fmla="*/ 2012950 w 2790825"/>
                <a:gd name="connsiteY0" fmla="*/ 200025 h 2476500"/>
                <a:gd name="connsiteX1" fmla="*/ 2241550 w 2790825"/>
                <a:gd name="connsiteY1" fmla="*/ 158750 h 2476500"/>
                <a:gd name="connsiteX2" fmla="*/ 2473325 w 2790825"/>
                <a:gd name="connsiteY2" fmla="*/ 120650 h 2476500"/>
                <a:gd name="connsiteX3" fmla="*/ 2619375 w 2790825"/>
                <a:gd name="connsiteY3" fmla="*/ 95250 h 2476500"/>
                <a:gd name="connsiteX4" fmla="*/ 2644775 w 2790825"/>
                <a:gd name="connsiteY4" fmla="*/ 88900 h 2476500"/>
                <a:gd name="connsiteX5" fmla="*/ 2676525 w 2790825"/>
                <a:gd name="connsiteY5" fmla="*/ 53975 h 2476500"/>
                <a:gd name="connsiteX6" fmla="*/ 2714625 w 2790825"/>
                <a:gd name="connsiteY6" fmla="*/ 12700 h 2476500"/>
                <a:gd name="connsiteX7" fmla="*/ 2736850 w 2790825"/>
                <a:gd name="connsiteY7" fmla="*/ 0 h 2476500"/>
                <a:gd name="connsiteX8" fmla="*/ 2752725 w 2790825"/>
                <a:gd name="connsiteY8" fmla="*/ 0 h 2476500"/>
                <a:gd name="connsiteX9" fmla="*/ 2771775 w 2790825"/>
                <a:gd name="connsiteY9" fmla="*/ 0 h 2476500"/>
                <a:gd name="connsiteX10" fmla="*/ 2784475 w 2790825"/>
                <a:gd name="connsiteY10" fmla="*/ 9525 h 2476500"/>
                <a:gd name="connsiteX11" fmla="*/ 2790825 w 2790825"/>
                <a:gd name="connsiteY11" fmla="*/ 34925 h 2476500"/>
                <a:gd name="connsiteX12" fmla="*/ 2790825 w 2790825"/>
                <a:gd name="connsiteY12" fmla="*/ 63500 h 2476500"/>
                <a:gd name="connsiteX13" fmla="*/ 2778125 w 2790825"/>
                <a:gd name="connsiteY13" fmla="*/ 127000 h 2476500"/>
                <a:gd name="connsiteX14" fmla="*/ 2743200 w 2790825"/>
                <a:gd name="connsiteY14" fmla="*/ 203200 h 2476500"/>
                <a:gd name="connsiteX15" fmla="*/ 2711450 w 2790825"/>
                <a:gd name="connsiteY15" fmla="*/ 266700 h 2476500"/>
                <a:gd name="connsiteX16" fmla="*/ 2670175 w 2790825"/>
                <a:gd name="connsiteY16" fmla="*/ 330200 h 2476500"/>
                <a:gd name="connsiteX17" fmla="*/ 2628900 w 2790825"/>
                <a:gd name="connsiteY17" fmla="*/ 374650 h 2476500"/>
                <a:gd name="connsiteX18" fmla="*/ 2590800 w 2790825"/>
                <a:gd name="connsiteY18" fmla="*/ 396875 h 2476500"/>
                <a:gd name="connsiteX19" fmla="*/ 2571750 w 2790825"/>
                <a:gd name="connsiteY19" fmla="*/ 403225 h 2476500"/>
                <a:gd name="connsiteX20" fmla="*/ 2546350 w 2790825"/>
                <a:gd name="connsiteY20" fmla="*/ 406400 h 2476500"/>
                <a:gd name="connsiteX21" fmla="*/ 2498725 w 2790825"/>
                <a:gd name="connsiteY21" fmla="*/ 406400 h 2476500"/>
                <a:gd name="connsiteX22" fmla="*/ 2381250 w 2790825"/>
                <a:gd name="connsiteY22" fmla="*/ 406400 h 2476500"/>
                <a:gd name="connsiteX23" fmla="*/ 2228850 w 2790825"/>
                <a:gd name="connsiteY23" fmla="*/ 412750 h 2476500"/>
                <a:gd name="connsiteX24" fmla="*/ 2063750 w 2790825"/>
                <a:gd name="connsiteY24" fmla="*/ 419100 h 2476500"/>
                <a:gd name="connsiteX25" fmla="*/ 1889125 w 2790825"/>
                <a:gd name="connsiteY25" fmla="*/ 434975 h 2476500"/>
                <a:gd name="connsiteX26" fmla="*/ 1720850 w 2790825"/>
                <a:gd name="connsiteY26" fmla="*/ 454025 h 2476500"/>
                <a:gd name="connsiteX27" fmla="*/ 1584325 w 2790825"/>
                <a:gd name="connsiteY27" fmla="*/ 479425 h 2476500"/>
                <a:gd name="connsiteX28" fmla="*/ 1447800 w 2790825"/>
                <a:gd name="connsiteY28" fmla="*/ 517525 h 2476500"/>
                <a:gd name="connsiteX29" fmla="*/ 1289050 w 2790825"/>
                <a:gd name="connsiteY29" fmla="*/ 571500 h 2476500"/>
                <a:gd name="connsiteX30" fmla="*/ 1203325 w 2790825"/>
                <a:gd name="connsiteY30" fmla="*/ 603250 h 2476500"/>
                <a:gd name="connsiteX31" fmla="*/ 1104900 w 2790825"/>
                <a:gd name="connsiteY31" fmla="*/ 644525 h 2476500"/>
                <a:gd name="connsiteX32" fmla="*/ 930275 w 2790825"/>
                <a:gd name="connsiteY32" fmla="*/ 733425 h 2476500"/>
                <a:gd name="connsiteX33" fmla="*/ 828675 w 2790825"/>
                <a:gd name="connsiteY33" fmla="*/ 800100 h 2476500"/>
                <a:gd name="connsiteX34" fmla="*/ 733425 w 2790825"/>
                <a:gd name="connsiteY34" fmla="*/ 873125 h 2476500"/>
                <a:gd name="connsiteX35" fmla="*/ 663575 w 2790825"/>
                <a:gd name="connsiteY35" fmla="*/ 936625 h 2476500"/>
                <a:gd name="connsiteX36" fmla="*/ 609600 w 2790825"/>
                <a:gd name="connsiteY36" fmla="*/ 993775 h 2476500"/>
                <a:gd name="connsiteX37" fmla="*/ 561975 w 2790825"/>
                <a:gd name="connsiteY37" fmla="*/ 1054100 h 2476500"/>
                <a:gd name="connsiteX38" fmla="*/ 520700 w 2790825"/>
                <a:gd name="connsiteY38" fmla="*/ 1114425 h 2476500"/>
                <a:gd name="connsiteX39" fmla="*/ 476250 w 2790825"/>
                <a:gd name="connsiteY39" fmla="*/ 1190625 h 2476500"/>
                <a:gd name="connsiteX40" fmla="*/ 434975 w 2790825"/>
                <a:gd name="connsiteY40" fmla="*/ 1273175 h 2476500"/>
                <a:gd name="connsiteX41" fmla="*/ 393700 w 2790825"/>
                <a:gd name="connsiteY41" fmla="*/ 1371600 h 2476500"/>
                <a:gd name="connsiteX42" fmla="*/ 368300 w 2790825"/>
                <a:gd name="connsiteY42" fmla="*/ 1454150 h 2476500"/>
                <a:gd name="connsiteX43" fmla="*/ 336550 w 2790825"/>
                <a:gd name="connsiteY43" fmla="*/ 1584325 h 2476500"/>
                <a:gd name="connsiteX44" fmla="*/ 317500 w 2790825"/>
                <a:gd name="connsiteY44" fmla="*/ 1698625 h 2476500"/>
                <a:gd name="connsiteX45" fmla="*/ 314325 w 2790825"/>
                <a:gd name="connsiteY45" fmla="*/ 1781175 h 2476500"/>
                <a:gd name="connsiteX46" fmla="*/ 320675 w 2790825"/>
                <a:gd name="connsiteY46" fmla="*/ 1863725 h 2476500"/>
                <a:gd name="connsiteX47" fmla="*/ 330200 w 2790825"/>
                <a:gd name="connsiteY47" fmla="*/ 1949450 h 2476500"/>
                <a:gd name="connsiteX48" fmla="*/ 196850 w 2790825"/>
                <a:gd name="connsiteY48" fmla="*/ 2409825 h 2476500"/>
                <a:gd name="connsiteX49" fmla="*/ 174625 w 2790825"/>
                <a:gd name="connsiteY49" fmla="*/ 2441575 h 2476500"/>
                <a:gd name="connsiteX50" fmla="*/ 146050 w 2790825"/>
                <a:gd name="connsiteY50" fmla="*/ 2470150 h 2476500"/>
                <a:gd name="connsiteX51" fmla="*/ 130175 w 2790825"/>
                <a:gd name="connsiteY51" fmla="*/ 2476500 h 2476500"/>
                <a:gd name="connsiteX52" fmla="*/ 114300 w 2790825"/>
                <a:gd name="connsiteY52" fmla="*/ 2470150 h 2476500"/>
                <a:gd name="connsiteX53" fmla="*/ 92075 w 2790825"/>
                <a:gd name="connsiteY53" fmla="*/ 2457450 h 2476500"/>
                <a:gd name="connsiteX54" fmla="*/ 63500 w 2790825"/>
                <a:gd name="connsiteY54" fmla="*/ 2409825 h 2476500"/>
                <a:gd name="connsiteX55" fmla="*/ 41275 w 2790825"/>
                <a:gd name="connsiteY55" fmla="*/ 2362200 h 2476500"/>
                <a:gd name="connsiteX56" fmla="*/ 19050 w 2790825"/>
                <a:gd name="connsiteY56" fmla="*/ 2301875 h 2476500"/>
                <a:gd name="connsiteX57" fmla="*/ 3175 w 2790825"/>
                <a:gd name="connsiteY57" fmla="*/ 2228850 h 2476500"/>
                <a:gd name="connsiteX58" fmla="*/ 0 w 2790825"/>
                <a:gd name="connsiteY58" fmla="*/ 2178050 h 2476500"/>
                <a:gd name="connsiteX59" fmla="*/ 3175 w 2790825"/>
                <a:gd name="connsiteY59" fmla="*/ 2085975 h 2476500"/>
                <a:gd name="connsiteX60" fmla="*/ 12700 w 2790825"/>
                <a:gd name="connsiteY60" fmla="*/ 1958975 h 2476500"/>
                <a:gd name="connsiteX61" fmla="*/ 22225 w 2790825"/>
                <a:gd name="connsiteY61" fmla="*/ 1866900 h 2476500"/>
                <a:gd name="connsiteX62" fmla="*/ 41275 w 2790825"/>
                <a:gd name="connsiteY62" fmla="*/ 1739900 h 2476500"/>
                <a:gd name="connsiteX63" fmla="*/ 60325 w 2790825"/>
                <a:gd name="connsiteY63" fmla="*/ 1654175 h 2476500"/>
                <a:gd name="connsiteX64" fmla="*/ 111125 w 2790825"/>
                <a:gd name="connsiteY64" fmla="*/ 1473200 h 2476500"/>
                <a:gd name="connsiteX65" fmla="*/ 149225 w 2790825"/>
                <a:gd name="connsiteY65" fmla="*/ 1358900 h 2476500"/>
                <a:gd name="connsiteX66" fmla="*/ 193675 w 2790825"/>
                <a:gd name="connsiteY66" fmla="*/ 1247775 h 2476500"/>
                <a:gd name="connsiteX67" fmla="*/ 244475 w 2790825"/>
                <a:gd name="connsiteY67" fmla="*/ 1139825 h 2476500"/>
                <a:gd name="connsiteX68" fmla="*/ 301625 w 2790825"/>
                <a:gd name="connsiteY68" fmla="*/ 1050925 h 2476500"/>
                <a:gd name="connsiteX69" fmla="*/ 358775 w 2790825"/>
                <a:gd name="connsiteY69" fmla="*/ 965200 h 2476500"/>
                <a:gd name="connsiteX70" fmla="*/ 438150 w 2790825"/>
                <a:gd name="connsiteY70" fmla="*/ 876300 h 2476500"/>
                <a:gd name="connsiteX71" fmla="*/ 492125 w 2790825"/>
                <a:gd name="connsiteY71" fmla="*/ 815975 h 2476500"/>
                <a:gd name="connsiteX72" fmla="*/ 546100 w 2790825"/>
                <a:gd name="connsiteY72" fmla="*/ 768350 h 2476500"/>
                <a:gd name="connsiteX73" fmla="*/ 619125 w 2790825"/>
                <a:gd name="connsiteY73" fmla="*/ 708025 h 2476500"/>
                <a:gd name="connsiteX74" fmla="*/ 698500 w 2790825"/>
                <a:gd name="connsiteY74" fmla="*/ 647700 h 2476500"/>
                <a:gd name="connsiteX75" fmla="*/ 777875 w 2790825"/>
                <a:gd name="connsiteY75" fmla="*/ 593725 h 2476500"/>
                <a:gd name="connsiteX76" fmla="*/ 946150 w 2790825"/>
                <a:gd name="connsiteY76" fmla="*/ 504825 h 2476500"/>
                <a:gd name="connsiteX77" fmla="*/ 1028700 w 2790825"/>
                <a:gd name="connsiteY77" fmla="*/ 466725 h 2476500"/>
                <a:gd name="connsiteX78" fmla="*/ 1127125 w 2790825"/>
                <a:gd name="connsiteY78" fmla="*/ 425450 h 2476500"/>
                <a:gd name="connsiteX79" fmla="*/ 1254125 w 2790825"/>
                <a:gd name="connsiteY79" fmla="*/ 374650 h 2476500"/>
                <a:gd name="connsiteX80" fmla="*/ 1381125 w 2790825"/>
                <a:gd name="connsiteY80" fmla="*/ 333375 h 2476500"/>
                <a:gd name="connsiteX81" fmla="*/ 1543050 w 2790825"/>
                <a:gd name="connsiteY81" fmla="*/ 288925 h 2476500"/>
                <a:gd name="connsiteX82" fmla="*/ 1736725 w 2790825"/>
                <a:gd name="connsiteY82" fmla="*/ 250825 h 2476500"/>
                <a:gd name="connsiteX83" fmla="*/ 2012950 w 2790825"/>
                <a:gd name="connsiteY83" fmla="*/ 20002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790825" h="2476500">
                  <a:moveTo>
                    <a:pt x="2012950" y="200025"/>
                  </a:moveTo>
                  <a:lnTo>
                    <a:pt x="2241550" y="158750"/>
                  </a:lnTo>
                  <a:lnTo>
                    <a:pt x="2473325" y="120650"/>
                  </a:lnTo>
                  <a:lnTo>
                    <a:pt x="2619375" y="95250"/>
                  </a:lnTo>
                  <a:lnTo>
                    <a:pt x="2644775" y="88900"/>
                  </a:lnTo>
                  <a:lnTo>
                    <a:pt x="2676525" y="53975"/>
                  </a:lnTo>
                  <a:lnTo>
                    <a:pt x="2714625" y="12700"/>
                  </a:lnTo>
                  <a:lnTo>
                    <a:pt x="2736850" y="0"/>
                  </a:lnTo>
                  <a:lnTo>
                    <a:pt x="2752725" y="0"/>
                  </a:lnTo>
                  <a:lnTo>
                    <a:pt x="2771775" y="0"/>
                  </a:lnTo>
                  <a:lnTo>
                    <a:pt x="2784475" y="9525"/>
                  </a:lnTo>
                  <a:lnTo>
                    <a:pt x="2790825" y="34925"/>
                  </a:lnTo>
                  <a:lnTo>
                    <a:pt x="2790825" y="63500"/>
                  </a:lnTo>
                  <a:lnTo>
                    <a:pt x="2778125" y="127000"/>
                  </a:lnTo>
                  <a:lnTo>
                    <a:pt x="2743200" y="203200"/>
                  </a:lnTo>
                  <a:lnTo>
                    <a:pt x="2711450" y="266700"/>
                  </a:lnTo>
                  <a:lnTo>
                    <a:pt x="2670175" y="330200"/>
                  </a:lnTo>
                  <a:lnTo>
                    <a:pt x="2628900" y="374650"/>
                  </a:lnTo>
                  <a:lnTo>
                    <a:pt x="2590800" y="396875"/>
                  </a:lnTo>
                  <a:lnTo>
                    <a:pt x="2571750" y="403225"/>
                  </a:lnTo>
                  <a:lnTo>
                    <a:pt x="2546350" y="406400"/>
                  </a:lnTo>
                  <a:lnTo>
                    <a:pt x="2498725" y="406400"/>
                  </a:lnTo>
                  <a:lnTo>
                    <a:pt x="2381250" y="406400"/>
                  </a:lnTo>
                  <a:lnTo>
                    <a:pt x="2228850" y="412750"/>
                  </a:lnTo>
                  <a:lnTo>
                    <a:pt x="2063750" y="419100"/>
                  </a:lnTo>
                  <a:lnTo>
                    <a:pt x="1889125" y="434975"/>
                  </a:lnTo>
                  <a:lnTo>
                    <a:pt x="1720850" y="454025"/>
                  </a:lnTo>
                  <a:lnTo>
                    <a:pt x="1584325" y="479425"/>
                  </a:lnTo>
                  <a:lnTo>
                    <a:pt x="1447800" y="517525"/>
                  </a:lnTo>
                  <a:lnTo>
                    <a:pt x="1289050" y="571500"/>
                  </a:lnTo>
                  <a:lnTo>
                    <a:pt x="1203325" y="603250"/>
                  </a:lnTo>
                  <a:lnTo>
                    <a:pt x="1104900" y="644525"/>
                  </a:lnTo>
                  <a:lnTo>
                    <a:pt x="930275" y="733425"/>
                  </a:lnTo>
                  <a:lnTo>
                    <a:pt x="828675" y="800100"/>
                  </a:lnTo>
                  <a:lnTo>
                    <a:pt x="733425" y="873125"/>
                  </a:lnTo>
                  <a:lnTo>
                    <a:pt x="663575" y="936625"/>
                  </a:lnTo>
                  <a:lnTo>
                    <a:pt x="609600" y="993775"/>
                  </a:lnTo>
                  <a:lnTo>
                    <a:pt x="561975" y="1054100"/>
                  </a:lnTo>
                  <a:lnTo>
                    <a:pt x="520700" y="1114425"/>
                  </a:lnTo>
                  <a:lnTo>
                    <a:pt x="476250" y="1190625"/>
                  </a:lnTo>
                  <a:lnTo>
                    <a:pt x="434975" y="1273175"/>
                  </a:lnTo>
                  <a:lnTo>
                    <a:pt x="393700" y="1371600"/>
                  </a:lnTo>
                  <a:lnTo>
                    <a:pt x="368300" y="1454150"/>
                  </a:lnTo>
                  <a:lnTo>
                    <a:pt x="336550" y="1584325"/>
                  </a:lnTo>
                  <a:lnTo>
                    <a:pt x="317500" y="1698625"/>
                  </a:lnTo>
                  <a:lnTo>
                    <a:pt x="314325" y="1781175"/>
                  </a:lnTo>
                  <a:lnTo>
                    <a:pt x="320675" y="1863725"/>
                  </a:lnTo>
                  <a:lnTo>
                    <a:pt x="330200" y="1949450"/>
                  </a:lnTo>
                  <a:lnTo>
                    <a:pt x="196850" y="2409825"/>
                  </a:lnTo>
                  <a:lnTo>
                    <a:pt x="174625" y="2441575"/>
                  </a:lnTo>
                  <a:lnTo>
                    <a:pt x="146050" y="2470150"/>
                  </a:lnTo>
                  <a:lnTo>
                    <a:pt x="130175" y="2476500"/>
                  </a:lnTo>
                  <a:lnTo>
                    <a:pt x="114300" y="2470150"/>
                  </a:lnTo>
                  <a:lnTo>
                    <a:pt x="92075" y="2457450"/>
                  </a:lnTo>
                  <a:lnTo>
                    <a:pt x="63500" y="2409825"/>
                  </a:lnTo>
                  <a:lnTo>
                    <a:pt x="41275" y="2362200"/>
                  </a:lnTo>
                  <a:lnTo>
                    <a:pt x="19050" y="2301875"/>
                  </a:lnTo>
                  <a:lnTo>
                    <a:pt x="3175" y="2228850"/>
                  </a:lnTo>
                  <a:lnTo>
                    <a:pt x="0" y="2178050"/>
                  </a:lnTo>
                  <a:lnTo>
                    <a:pt x="3175" y="2085975"/>
                  </a:lnTo>
                  <a:lnTo>
                    <a:pt x="12700" y="1958975"/>
                  </a:lnTo>
                  <a:lnTo>
                    <a:pt x="22225" y="1866900"/>
                  </a:lnTo>
                  <a:lnTo>
                    <a:pt x="41275" y="1739900"/>
                  </a:lnTo>
                  <a:lnTo>
                    <a:pt x="60325" y="1654175"/>
                  </a:lnTo>
                  <a:lnTo>
                    <a:pt x="111125" y="1473200"/>
                  </a:lnTo>
                  <a:lnTo>
                    <a:pt x="149225" y="1358900"/>
                  </a:lnTo>
                  <a:lnTo>
                    <a:pt x="193675" y="1247775"/>
                  </a:lnTo>
                  <a:lnTo>
                    <a:pt x="244475" y="1139825"/>
                  </a:lnTo>
                  <a:lnTo>
                    <a:pt x="301625" y="1050925"/>
                  </a:lnTo>
                  <a:lnTo>
                    <a:pt x="358775" y="965200"/>
                  </a:lnTo>
                  <a:lnTo>
                    <a:pt x="438150" y="876300"/>
                  </a:lnTo>
                  <a:lnTo>
                    <a:pt x="492125" y="815975"/>
                  </a:lnTo>
                  <a:lnTo>
                    <a:pt x="546100" y="768350"/>
                  </a:lnTo>
                  <a:lnTo>
                    <a:pt x="619125" y="708025"/>
                  </a:lnTo>
                  <a:lnTo>
                    <a:pt x="698500" y="647700"/>
                  </a:lnTo>
                  <a:lnTo>
                    <a:pt x="777875" y="593725"/>
                  </a:lnTo>
                  <a:lnTo>
                    <a:pt x="946150" y="504825"/>
                  </a:lnTo>
                  <a:lnTo>
                    <a:pt x="1028700" y="466725"/>
                  </a:lnTo>
                  <a:lnTo>
                    <a:pt x="1127125" y="425450"/>
                  </a:lnTo>
                  <a:lnTo>
                    <a:pt x="1254125" y="374650"/>
                  </a:lnTo>
                  <a:lnTo>
                    <a:pt x="1381125" y="333375"/>
                  </a:lnTo>
                  <a:lnTo>
                    <a:pt x="1543050" y="288925"/>
                  </a:lnTo>
                  <a:lnTo>
                    <a:pt x="1736725" y="250825"/>
                  </a:lnTo>
                  <a:lnTo>
                    <a:pt x="201295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AA14155E-6C5E-4C25-A254-70788780BF28}"/>
                </a:ext>
              </a:extLst>
            </p:cNvPr>
            <p:cNvSpPr/>
            <p:nvPr/>
          </p:nvSpPr>
          <p:spPr>
            <a:xfrm rot="16200000">
              <a:off x="6615113" y="4768850"/>
              <a:ext cx="893762" cy="661988"/>
            </a:xfrm>
            <a:custGeom>
              <a:avLst/>
              <a:gdLst>
                <a:gd name="connsiteX0" fmla="*/ 704850 w 892969"/>
                <a:gd name="connsiteY0" fmla="*/ 102394 h 661987"/>
                <a:gd name="connsiteX1" fmla="*/ 528638 w 892969"/>
                <a:gd name="connsiteY1" fmla="*/ 119062 h 661987"/>
                <a:gd name="connsiteX2" fmla="*/ 402432 w 892969"/>
                <a:gd name="connsiteY2" fmla="*/ 135731 h 661987"/>
                <a:gd name="connsiteX3" fmla="*/ 376238 w 892969"/>
                <a:gd name="connsiteY3" fmla="*/ 135731 h 661987"/>
                <a:gd name="connsiteX4" fmla="*/ 326232 w 892969"/>
                <a:gd name="connsiteY4" fmla="*/ 133350 h 661987"/>
                <a:gd name="connsiteX5" fmla="*/ 283369 w 892969"/>
                <a:gd name="connsiteY5" fmla="*/ 126206 h 661987"/>
                <a:gd name="connsiteX6" fmla="*/ 252413 w 892969"/>
                <a:gd name="connsiteY6" fmla="*/ 119062 h 661987"/>
                <a:gd name="connsiteX7" fmla="*/ 235744 w 892969"/>
                <a:gd name="connsiteY7" fmla="*/ 107156 h 661987"/>
                <a:gd name="connsiteX8" fmla="*/ 226219 w 892969"/>
                <a:gd name="connsiteY8" fmla="*/ 76200 h 661987"/>
                <a:gd name="connsiteX9" fmla="*/ 216694 w 892969"/>
                <a:gd name="connsiteY9" fmla="*/ 0 h 661987"/>
                <a:gd name="connsiteX10" fmla="*/ 0 w 892969"/>
                <a:gd name="connsiteY10" fmla="*/ 642937 h 661987"/>
                <a:gd name="connsiteX11" fmla="*/ 30957 w 892969"/>
                <a:gd name="connsiteY11" fmla="*/ 661987 h 661987"/>
                <a:gd name="connsiteX12" fmla="*/ 54769 w 892969"/>
                <a:gd name="connsiteY12" fmla="*/ 652462 h 661987"/>
                <a:gd name="connsiteX13" fmla="*/ 95250 w 892969"/>
                <a:gd name="connsiteY13" fmla="*/ 611981 h 661987"/>
                <a:gd name="connsiteX14" fmla="*/ 126207 w 892969"/>
                <a:gd name="connsiteY14" fmla="*/ 583406 h 661987"/>
                <a:gd name="connsiteX15" fmla="*/ 183357 w 892969"/>
                <a:gd name="connsiteY15" fmla="*/ 531019 h 661987"/>
                <a:gd name="connsiteX16" fmla="*/ 266700 w 892969"/>
                <a:gd name="connsiteY16" fmla="*/ 466725 h 661987"/>
                <a:gd name="connsiteX17" fmla="*/ 350044 w 892969"/>
                <a:gd name="connsiteY17" fmla="*/ 407194 h 661987"/>
                <a:gd name="connsiteX18" fmla="*/ 428625 w 892969"/>
                <a:gd name="connsiteY18" fmla="*/ 357187 h 661987"/>
                <a:gd name="connsiteX19" fmla="*/ 509588 w 892969"/>
                <a:gd name="connsiteY19" fmla="*/ 314325 h 661987"/>
                <a:gd name="connsiteX20" fmla="*/ 609600 w 892969"/>
                <a:gd name="connsiteY20" fmla="*/ 259556 h 661987"/>
                <a:gd name="connsiteX21" fmla="*/ 745332 w 892969"/>
                <a:gd name="connsiteY21" fmla="*/ 202406 h 661987"/>
                <a:gd name="connsiteX22" fmla="*/ 857250 w 892969"/>
                <a:gd name="connsiteY22" fmla="*/ 161925 h 661987"/>
                <a:gd name="connsiteX23" fmla="*/ 871538 w 892969"/>
                <a:gd name="connsiteY23" fmla="*/ 152400 h 661987"/>
                <a:gd name="connsiteX24" fmla="*/ 892969 w 892969"/>
                <a:gd name="connsiteY24" fmla="*/ 128587 h 661987"/>
                <a:gd name="connsiteX25" fmla="*/ 892969 w 892969"/>
                <a:gd name="connsiteY25" fmla="*/ 111919 h 661987"/>
                <a:gd name="connsiteX26" fmla="*/ 890588 w 892969"/>
                <a:gd name="connsiteY26" fmla="*/ 104775 h 661987"/>
                <a:gd name="connsiteX27" fmla="*/ 885825 w 892969"/>
                <a:gd name="connsiteY27" fmla="*/ 97631 h 661987"/>
                <a:gd name="connsiteX28" fmla="*/ 859632 w 892969"/>
                <a:gd name="connsiteY28" fmla="*/ 92869 h 661987"/>
                <a:gd name="connsiteX29" fmla="*/ 704850 w 892969"/>
                <a:gd name="connsiteY29" fmla="*/ 102394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92969" h="661987">
                  <a:moveTo>
                    <a:pt x="704850" y="102394"/>
                  </a:moveTo>
                  <a:lnTo>
                    <a:pt x="528638" y="119062"/>
                  </a:lnTo>
                  <a:lnTo>
                    <a:pt x="402432" y="135731"/>
                  </a:lnTo>
                  <a:lnTo>
                    <a:pt x="376238" y="135731"/>
                  </a:lnTo>
                  <a:lnTo>
                    <a:pt x="326232" y="133350"/>
                  </a:lnTo>
                  <a:lnTo>
                    <a:pt x="283369" y="126206"/>
                  </a:lnTo>
                  <a:lnTo>
                    <a:pt x="252413" y="119062"/>
                  </a:lnTo>
                  <a:lnTo>
                    <a:pt x="235744" y="107156"/>
                  </a:lnTo>
                  <a:lnTo>
                    <a:pt x="226219" y="76200"/>
                  </a:lnTo>
                  <a:lnTo>
                    <a:pt x="216694" y="0"/>
                  </a:lnTo>
                  <a:lnTo>
                    <a:pt x="0" y="642937"/>
                  </a:lnTo>
                  <a:lnTo>
                    <a:pt x="30957" y="661987"/>
                  </a:lnTo>
                  <a:lnTo>
                    <a:pt x="54769" y="652462"/>
                  </a:lnTo>
                  <a:lnTo>
                    <a:pt x="95250" y="611981"/>
                  </a:lnTo>
                  <a:lnTo>
                    <a:pt x="126207" y="583406"/>
                  </a:lnTo>
                  <a:lnTo>
                    <a:pt x="183357" y="531019"/>
                  </a:lnTo>
                  <a:lnTo>
                    <a:pt x="266700" y="466725"/>
                  </a:lnTo>
                  <a:lnTo>
                    <a:pt x="350044" y="407194"/>
                  </a:lnTo>
                  <a:lnTo>
                    <a:pt x="428625" y="357187"/>
                  </a:lnTo>
                  <a:lnTo>
                    <a:pt x="509588" y="314325"/>
                  </a:lnTo>
                  <a:lnTo>
                    <a:pt x="609600" y="259556"/>
                  </a:lnTo>
                  <a:lnTo>
                    <a:pt x="745332" y="202406"/>
                  </a:lnTo>
                  <a:lnTo>
                    <a:pt x="857250" y="161925"/>
                  </a:lnTo>
                  <a:lnTo>
                    <a:pt x="871538" y="152400"/>
                  </a:lnTo>
                  <a:lnTo>
                    <a:pt x="892969" y="128587"/>
                  </a:lnTo>
                  <a:lnTo>
                    <a:pt x="892969" y="111919"/>
                  </a:lnTo>
                  <a:lnTo>
                    <a:pt x="890588" y="104775"/>
                  </a:lnTo>
                  <a:lnTo>
                    <a:pt x="885825" y="97631"/>
                  </a:lnTo>
                  <a:lnTo>
                    <a:pt x="859632" y="92869"/>
                  </a:lnTo>
                  <a:lnTo>
                    <a:pt x="7048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246629E8-C0C1-4CDC-A33D-A3936AE92B26}"/>
              </a:ext>
            </a:extLst>
          </p:cNvPr>
          <p:cNvSpPr/>
          <p:nvPr/>
        </p:nvSpPr>
        <p:spPr>
          <a:xfrm>
            <a:off x="4446588" y="1306513"/>
            <a:ext cx="574675" cy="762000"/>
          </a:xfrm>
          <a:custGeom>
            <a:avLst/>
            <a:gdLst>
              <a:gd name="connsiteX0" fmla="*/ 230981 w 576262"/>
              <a:gd name="connsiteY0" fmla="*/ 521494 h 762000"/>
              <a:gd name="connsiteX1" fmla="*/ 230981 w 576262"/>
              <a:gd name="connsiteY1" fmla="*/ 361950 h 762000"/>
              <a:gd name="connsiteX2" fmla="*/ 230981 w 576262"/>
              <a:gd name="connsiteY2" fmla="*/ 300038 h 762000"/>
              <a:gd name="connsiteX3" fmla="*/ 226219 w 576262"/>
              <a:gd name="connsiteY3" fmla="*/ 257175 h 762000"/>
              <a:gd name="connsiteX4" fmla="*/ 221456 w 576262"/>
              <a:gd name="connsiteY4" fmla="*/ 228600 h 762000"/>
              <a:gd name="connsiteX5" fmla="*/ 214312 w 576262"/>
              <a:gd name="connsiteY5" fmla="*/ 202407 h 762000"/>
              <a:gd name="connsiteX6" fmla="*/ 202406 w 576262"/>
              <a:gd name="connsiteY6" fmla="*/ 176213 h 762000"/>
              <a:gd name="connsiteX7" fmla="*/ 188119 w 576262"/>
              <a:gd name="connsiteY7" fmla="*/ 159544 h 762000"/>
              <a:gd name="connsiteX8" fmla="*/ 161925 w 576262"/>
              <a:gd name="connsiteY8" fmla="*/ 135732 h 762000"/>
              <a:gd name="connsiteX9" fmla="*/ 135731 w 576262"/>
              <a:gd name="connsiteY9" fmla="*/ 119063 h 762000"/>
              <a:gd name="connsiteX10" fmla="*/ 102394 w 576262"/>
              <a:gd name="connsiteY10" fmla="*/ 102394 h 762000"/>
              <a:gd name="connsiteX11" fmla="*/ 69056 w 576262"/>
              <a:gd name="connsiteY11" fmla="*/ 88107 h 762000"/>
              <a:gd name="connsiteX12" fmla="*/ 30956 w 576262"/>
              <a:gd name="connsiteY12" fmla="*/ 69057 h 762000"/>
              <a:gd name="connsiteX13" fmla="*/ 7144 w 576262"/>
              <a:gd name="connsiteY13" fmla="*/ 47625 h 762000"/>
              <a:gd name="connsiteX14" fmla="*/ 0 w 576262"/>
              <a:gd name="connsiteY14" fmla="*/ 35719 h 762000"/>
              <a:gd name="connsiteX15" fmla="*/ 4762 w 576262"/>
              <a:gd name="connsiteY15" fmla="*/ 23813 h 762000"/>
              <a:gd name="connsiteX16" fmla="*/ 23812 w 576262"/>
              <a:gd name="connsiteY16" fmla="*/ 14288 h 762000"/>
              <a:gd name="connsiteX17" fmla="*/ 64294 w 576262"/>
              <a:gd name="connsiteY17" fmla="*/ 4763 h 762000"/>
              <a:gd name="connsiteX18" fmla="*/ 138112 w 576262"/>
              <a:gd name="connsiteY18" fmla="*/ 0 h 762000"/>
              <a:gd name="connsiteX19" fmla="*/ 223837 w 576262"/>
              <a:gd name="connsiteY19" fmla="*/ 14288 h 762000"/>
              <a:gd name="connsiteX20" fmla="*/ 304800 w 576262"/>
              <a:gd name="connsiteY20" fmla="*/ 35719 h 762000"/>
              <a:gd name="connsiteX21" fmla="*/ 357187 w 576262"/>
              <a:gd name="connsiteY21" fmla="*/ 54769 h 762000"/>
              <a:gd name="connsiteX22" fmla="*/ 423862 w 576262"/>
              <a:gd name="connsiteY22" fmla="*/ 80963 h 762000"/>
              <a:gd name="connsiteX23" fmla="*/ 490537 w 576262"/>
              <a:gd name="connsiteY23" fmla="*/ 116682 h 762000"/>
              <a:gd name="connsiteX24" fmla="*/ 528637 w 576262"/>
              <a:gd name="connsiteY24" fmla="*/ 138113 h 762000"/>
              <a:gd name="connsiteX25" fmla="*/ 559594 w 576262"/>
              <a:gd name="connsiteY25" fmla="*/ 164307 h 762000"/>
              <a:gd name="connsiteX26" fmla="*/ 571500 w 576262"/>
              <a:gd name="connsiteY26" fmla="*/ 185738 h 762000"/>
              <a:gd name="connsiteX27" fmla="*/ 576262 w 576262"/>
              <a:gd name="connsiteY27" fmla="*/ 204788 h 762000"/>
              <a:gd name="connsiteX28" fmla="*/ 573881 w 576262"/>
              <a:gd name="connsiteY28" fmla="*/ 233363 h 762000"/>
              <a:gd name="connsiteX29" fmla="*/ 561975 w 576262"/>
              <a:gd name="connsiteY29" fmla="*/ 250032 h 762000"/>
              <a:gd name="connsiteX30" fmla="*/ 540544 w 576262"/>
              <a:gd name="connsiteY30" fmla="*/ 269082 h 762000"/>
              <a:gd name="connsiteX31" fmla="*/ 519112 w 576262"/>
              <a:gd name="connsiteY31" fmla="*/ 292894 h 762000"/>
              <a:gd name="connsiteX32" fmla="*/ 507206 w 576262"/>
              <a:gd name="connsiteY32" fmla="*/ 314325 h 762000"/>
              <a:gd name="connsiteX33" fmla="*/ 504825 w 576262"/>
              <a:gd name="connsiteY33" fmla="*/ 330994 h 762000"/>
              <a:gd name="connsiteX34" fmla="*/ 502444 w 576262"/>
              <a:gd name="connsiteY34" fmla="*/ 364332 h 762000"/>
              <a:gd name="connsiteX35" fmla="*/ 497681 w 576262"/>
              <a:gd name="connsiteY35" fmla="*/ 390525 h 762000"/>
              <a:gd name="connsiteX36" fmla="*/ 490537 w 576262"/>
              <a:gd name="connsiteY36" fmla="*/ 438150 h 762000"/>
              <a:gd name="connsiteX37" fmla="*/ 488156 w 576262"/>
              <a:gd name="connsiteY37" fmla="*/ 492919 h 762000"/>
              <a:gd name="connsiteX38" fmla="*/ 495300 w 576262"/>
              <a:gd name="connsiteY38" fmla="*/ 585788 h 762000"/>
              <a:gd name="connsiteX39" fmla="*/ 511969 w 576262"/>
              <a:gd name="connsiteY39" fmla="*/ 735807 h 762000"/>
              <a:gd name="connsiteX40" fmla="*/ 230981 w 576262"/>
              <a:gd name="connsiteY40" fmla="*/ 762000 h 762000"/>
              <a:gd name="connsiteX41" fmla="*/ 230981 w 576262"/>
              <a:gd name="connsiteY41" fmla="*/ 521494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76262" h="762000">
                <a:moveTo>
                  <a:pt x="230981" y="521494"/>
                </a:moveTo>
                <a:lnTo>
                  <a:pt x="230981" y="361950"/>
                </a:lnTo>
                <a:lnTo>
                  <a:pt x="230981" y="300038"/>
                </a:lnTo>
                <a:lnTo>
                  <a:pt x="226219" y="257175"/>
                </a:lnTo>
                <a:lnTo>
                  <a:pt x="221456" y="228600"/>
                </a:lnTo>
                <a:lnTo>
                  <a:pt x="214312" y="202407"/>
                </a:lnTo>
                <a:lnTo>
                  <a:pt x="202406" y="176213"/>
                </a:lnTo>
                <a:lnTo>
                  <a:pt x="188119" y="159544"/>
                </a:lnTo>
                <a:lnTo>
                  <a:pt x="161925" y="135732"/>
                </a:lnTo>
                <a:lnTo>
                  <a:pt x="135731" y="119063"/>
                </a:lnTo>
                <a:lnTo>
                  <a:pt x="102394" y="102394"/>
                </a:lnTo>
                <a:lnTo>
                  <a:pt x="69056" y="88107"/>
                </a:lnTo>
                <a:lnTo>
                  <a:pt x="30956" y="69057"/>
                </a:lnTo>
                <a:lnTo>
                  <a:pt x="7144" y="47625"/>
                </a:lnTo>
                <a:lnTo>
                  <a:pt x="0" y="35719"/>
                </a:lnTo>
                <a:lnTo>
                  <a:pt x="4762" y="23813"/>
                </a:lnTo>
                <a:lnTo>
                  <a:pt x="23812" y="14288"/>
                </a:lnTo>
                <a:lnTo>
                  <a:pt x="64294" y="4763"/>
                </a:lnTo>
                <a:lnTo>
                  <a:pt x="138112" y="0"/>
                </a:lnTo>
                <a:lnTo>
                  <a:pt x="223837" y="14288"/>
                </a:lnTo>
                <a:lnTo>
                  <a:pt x="304800" y="35719"/>
                </a:lnTo>
                <a:lnTo>
                  <a:pt x="357187" y="54769"/>
                </a:lnTo>
                <a:lnTo>
                  <a:pt x="423862" y="80963"/>
                </a:lnTo>
                <a:lnTo>
                  <a:pt x="490537" y="116682"/>
                </a:lnTo>
                <a:lnTo>
                  <a:pt x="528637" y="138113"/>
                </a:lnTo>
                <a:lnTo>
                  <a:pt x="559594" y="164307"/>
                </a:lnTo>
                <a:lnTo>
                  <a:pt x="571500" y="185738"/>
                </a:lnTo>
                <a:lnTo>
                  <a:pt x="576262" y="204788"/>
                </a:lnTo>
                <a:lnTo>
                  <a:pt x="573881" y="233363"/>
                </a:lnTo>
                <a:lnTo>
                  <a:pt x="561975" y="250032"/>
                </a:lnTo>
                <a:lnTo>
                  <a:pt x="540544" y="269082"/>
                </a:lnTo>
                <a:lnTo>
                  <a:pt x="519112" y="292894"/>
                </a:lnTo>
                <a:lnTo>
                  <a:pt x="507206" y="314325"/>
                </a:lnTo>
                <a:lnTo>
                  <a:pt x="504825" y="330994"/>
                </a:lnTo>
                <a:lnTo>
                  <a:pt x="502444" y="364332"/>
                </a:lnTo>
                <a:lnTo>
                  <a:pt x="497681" y="390525"/>
                </a:lnTo>
                <a:lnTo>
                  <a:pt x="490537" y="438150"/>
                </a:lnTo>
                <a:cubicBezTo>
                  <a:pt x="489743" y="456406"/>
                  <a:pt x="488950" y="474663"/>
                  <a:pt x="488156" y="492919"/>
                </a:cubicBezTo>
                <a:lnTo>
                  <a:pt x="495300" y="585788"/>
                </a:lnTo>
                <a:lnTo>
                  <a:pt x="511969" y="735807"/>
                </a:lnTo>
                <a:lnTo>
                  <a:pt x="230981" y="762000"/>
                </a:lnTo>
                <a:lnTo>
                  <a:pt x="230981" y="521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F0D22E48-AF3E-4B09-BA91-1442C4B8DF9D}"/>
              </a:ext>
            </a:extLst>
          </p:cNvPr>
          <p:cNvSpPr/>
          <p:nvPr/>
        </p:nvSpPr>
        <p:spPr>
          <a:xfrm>
            <a:off x="2757488" y="1922463"/>
            <a:ext cx="384175" cy="1249362"/>
          </a:xfrm>
          <a:custGeom>
            <a:avLst/>
            <a:gdLst>
              <a:gd name="connsiteX0" fmla="*/ 369093 w 383381"/>
              <a:gd name="connsiteY0" fmla="*/ 585787 h 1250156"/>
              <a:gd name="connsiteX1" fmla="*/ 378618 w 383381"/>
              <a:gd name="connsiteY1" fmla="*/ 511969 h 1250156"/>
              <a:gd name="connsiteX2" fmla="*/ 383381 w 383381"/>
              <a:gd name="connsiteY2" fmla="*/ 457200 h 1250156"/>
              <a:gd name="connsiteX3" fmla="*/ 383381 w 383381"/>
              <a:gd name="connsiteY3" fmla="*/ 361950 h 1250156"/>
              <a:gd name="connsiteX4" fmla="*/ 381000 w 383381"/>
              <a:gd name="connsiteY4" fmla="*/ 247650 h 1250156"/>
              <a:gd name="connsiteX5" fmla="*/ 371475 w 383381"/>
              <a:gd name="connsiteY5" fmla="*/ 219075 h 1250156"/>
              <a:gd name="connsiteX6" fmla="*/ 335756 w 383381"/>
              <a:gd name="connsiteY6" fmla="*/ 157162 h 1250156"/>
              <a:gd name="connsiteX7" fmla="*/ 300037 w 383381"/>
              <a:gd name="connsiteY7" fmla="*/ 111919 h 1250156"/>
              <a:gd name="connsiteX8" fmla="*/ 276225 w 383381"/>
              <a:gd name="connsiteY8" fmla="*/ 85725 h 1250156"/>
              <a:gd name="connsiteX9" fmla="*/ 252412 w 383381"/>
              <a:gd name="connsiteY9" fmla="*/ 61912 h 1250156"/>
              <a:gd name="connsiteX10" fmla="*/ 221456 w 383381"/>
              <a:gd name="connsiteY10" fmla="*/ 40481 h 1250156"/>
              <a:gd name="connsiteX11" fmla="*/ 173831 w 383381"/>
              <a:gd name="connsiteY11" fmla="*/ 19050 h 1250156"/>
              <a:gd name="connsiteX12" fmla="*/ 147637 w 383381"/>
              <a:gd name="connsiteY12" fmla="*/ 9525 h 1250156"/>
              <a:gd name="connsiteX13" fmla="*/ 123825 w 383381"/>
              <a:gd name="connsiteY13" fmla="*/ 2381 h 1250156"/>
              <a:gd name="connsiteX14" fmla="*/ 111918 w 383381"/>
              <a:gd name="connsiteY14" fmla="*/ 0 h 1250156"/>
              <a:gd name="connsiteX15" fmla="*/ 100012 w 383381"/>
              <a:gd name="connsiteY15" fmla="*/ 4762 h 1250156"/>
              <a:gd name="connsiteX16" fmla="*/ 100012 w 383381"/>
              <a:gd name="connsiteY16" fmla="*/ 21431 h 1250156"/>
              <a:gd name="connsiteX17" fmla="*/ 111918 w 383381"/>
              <a:gd name="connsiteY17" fmla="*/ 52387 h 1250156"/>
              <a:gd name="connsiteX18" fmla="*/ 130968 w 383381"/>
              <a:gd name="connsiteY18" fmla="*/ 73819 h 1250156"/>
              <a:gd name="connsiteX19" fmla="*/ 157162 w 383381"/>
              <a:gd name="connsiteY19" fmla="*/ 109537 h 1250156"/>
              <a:gd name="connsiteX20" fmla="*/ 180975 w 383381"/>
              <a:gd name="connsiteY20" fmla="*/ 145256 h 1250156"/>
              <a:gd name="connsiteX21" fmla="*/ 195262 w 383381"/>
              <a:gd name="connsiteY21" fmla="*/ 176212 h 1250156"/>
              <a:gd name="connsiteX22" fmla="*/ 204787 w 383381"/>
              <a:gd name="connsiteY22" fmla="*/ 219075 h 1250156"/>
              <a:gd name="connsiteX23" fmla="*/ 209550 w 383381"/>
              <a:gd name="connsiteY23" fmla="*/ 269081 h 1250156"/>
              <a:gd name="connsiteX24" fmla="*/ 211931 w 383381"/>
              <a:gd name="connsiteY24" fmla="*/ 350044 h 1250156"/>
              <a:gd name="connsiteX25" fmla="*/ 202406 w 383381"/>
              <a:gd name="connsiteY25" fmla="*/ 433387 h 1250156"/>
              <a:gd name="connsiteX26" fmla="*/ 183356 w 383381"/>
              <a:gd name="connsiteY26" fmla="*/ 516731 h 1250156"/>
              <a:gd name="connsiteX27" fmla="*/ 159543 w 383381"/>
              <a:gd name="connsiteY27" fmla="*/ 595312 h 1250156"/>
              <a:gd name="connsiteX28" fmla="*/ 109537 w 383381"/>
              <a:gd name="connsiteY28" fmla="*/ 704850 h 1250156"/>
              <a:gd name="connsiteX29" fmla="*/ 59531 w 383381"/>
              <a:gd name="connsiteY29" fmla="*/ 809625 h 1250156"/>
              <a:gd name="connsiteX30" fmla="*/ 14287 w 383381"/>
              <a:gd name="connsiteY30" fmla="*/ 909637 h 1250156"/>
              <a:gd name="connsiteX31" fmla="*/ 0 w 383381"/>
              <a:gd name="connsiteY31" fmla="*/ 971550 h 1250156"/>
              <a:gd name="connsiteX32" fmla="*/ 0 w 383381"/>
              <a:gd name="connsiteY32" fmla="*/ 1023937 h 1250156"/>
              <a:gd name="connsiteX33" fmla="*/ 4762 w 383381"/>
              <a:gd name="connsiteY33" fmla="*/ 1071562 h 1250156"/>
              <a:gd name="connsiteX34" fmla="*/ 16668 w 383381"/>
              <a:gd name="connsiteY34" fmla="*/ 1138237 h 1250156"/>
              <a:gd name="connsiteX35" fmla="*/ 30956 w 383381"/>
              <a:gd name="connsiteY35" fmla="*/ 1173956 h 1250156"/>
              <a:gd name="connsiteX36" fmla="*/ 54768 w 383381"/>
              <a:gd name="connsiteY36" fmla="*/ 1216819 h 1250156"/>
              <a:gd name="connsiteX37" fmla="*/ 73818 w 383381"/>
              <a:gd name="connsiteY37" fmla="*/ 1240631 h 1250156"/>
              <a:gd name="connsiteX38" fmla="*/ 92868 w 383381"/>
              <a:gd name="connsiteY38" fmla="*/ 1250156 h 1250156"/>
              <a:gd name="connsiteX39" fmla="*/ 123825 w 383381"/>
              <a:gd name="connsiteY39" fmla="*/ 1250156 h 1250156"/>
              <a:gd name="connsiteX40" fmla="*/ 150018 w 383381"/>
              <a:gd name="connsiteY40" fmla="*/ 1243012 h 1250156"/>
              <a:gd name="connsiteX41" fmla="*/ 173831 w 383381"/>
              <a:gd name="connsiteY41" fmla="*/ 1221581 h 1250156"/>
              <a:gd name="connsiteX42" fmla="*/ 207168 w 383381"/>
              <a:gd name="connsiteY42" fmla="*/ 1164431 h 1250156"/>
              <a:gd name="connsiteX43" fmla="*/ 240506 w 383381"/>
              <a:gd name="connsiteY43" fmla="*/ 1104900 h 1250156"/>
              <a:gd name="connsiteX44" fmla="*/ 261937 w 383381"/>
              <a:gd name="connsiteY44" fmla="*/ 1057275 h 1250156"/>
              <a:gd name="connsiteX45" fmla="*/ 280987 w 383381"/>
              <a:gd name="connsiteY45" fmla="*/ 1009650 h 1250156"/>
              <a:gd name="connsiteX46" fmla="*/ 300037 w 383381"/>
              <a:gd name="connsiteY46" fmla="*/ 931069 h 1250156"/>
              <a:gd name="connsiteX47" fmla="*/ 333375 w 383381"/>
              <a:gd name="connsiteY47" fmla="*/ 781050 h 1250156"/>
              <a:gd name="connsiteX48" fmla="*/ 369093 w 383381"/>
              <a:gd name="connsiteY48" fmla="*/ 585787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83381" h="1250156">
                <a:moveTo>
                  <a:pt x="369093" y="585787"/>
                </a:moveTo>
                <a:lnTo>
                  <a:pt x="378618" y="511969"/>
                </a:lnTo>
                <a:lnTo>
                  <a:pt x="383381" y="457200"/>
                </a:lnTo>
                <a:lnTo>
                  <a:pt x="383381" y="361950"/>
                </a:lnTo>
                <a:cubicBezTo>
                  <a:pt x="382587" y="323850"/>
                  <a:pt x="381794" y="285750"/>
                  <a:pt x="381000" y="247650"/>
                </a:cubicBezTo>
                <a:lnTo>
                  <a:pt x="371475" y="219075"/>
                </a:lnTo>
                <a:lnTo>
                  <a:pt x="335756" y="157162"/>
                </a:lnTo>
                <a:lnTo>
                  <a:pt x="300037" y="111919"/>
                </a:lnTo>
                <a:lnTo>
                  <a:pt x="276225" y="85725"/>
                </a:lnTo>
                <a:lnTo>
                  <a:pt x="252412" y="61912"/>
                </a:lnTo>
                <a:lnTo>
                  <a:pt x="221456" y="40481"/>
                </a:lnTo>
                <a:lnTo>
                  <a:pt x="173831" y="19050"/>
                </a:lnTo>
                <a:lnTo>
                  <a:pt x="147637" y="9525"/>
                </a:lnTo>
                <a:lnTo>
                  <a:pt x="123825" y="2381"/>
                </a:lnTo>
                <a:lnTo>
                  <a:pt x="111918" y="0"/>
                </a:lnTo>
                <a:lnTo>
                  <a:pt x="100012" y="4762"/>
                </a:lnTo>
                <a:lnTo>
                  <a:pt x="100012" y="21431"/>
                </a:lnTo>
                <a:lnTo>
                  <a:pt x="111918" y="52387"/>
                </a:lnTo>
                <a:lnTo>
                  <a:pt x="130968" y="73819"/>
                </a:lnTo>
                <a:lnTo>
                  <a:pt x="157162" y="109537"/>
                </a:lnTo>
                <a:lnTo>
                  <a:pt x="180975" y="145256"/>
                </a:lnTo>
                <a:lnTo>
                  <a:pt x="195262" y="176212"/>
                </a:lnTo>
                <a:lnTo>
                  <a:pt x="204787" y="219075"/>
                </a:lnTo>
                <a:lnTo>
                  <a:pt x="209550" y="269081"/>
                </a:lnTo>
                <a:cubicBezTo>
                  <a:pt x="210344" y="296069"/>
                  <a:pt x="211137" y="323056"/>
                  <a:pt x="211931" y="350044"/>
                </a:cubicBezTo>
                <a:lnTo>
                  <a:pt x="202406" y="433387"/>
                </a:lnTo>
                <a:lnTo>
                  <a:pt x="183356" y="516731"/>
                </a:lnTo>
                <a:lnTo>
                  <a:pt x="159543" y="595312"/>
                </a:lnTo>
                <a:lnTo>
                  <a:pt x="109537" y="704850"/>
                </a:lnTo>
                <a:lnTo>
                  <a:pt x="59531" y="809625"/>
                </a:lnTo>
                <a:lnTo>
                  <a:pt x="14287" y="909637"/>
                </a:lnTo>
                <a:lnTo>
                  <a:pt x="0" y="971550"/>
                </a:lnTo>
                <a:lnTo>
                  <a:pt x="0" y="1023937"/>
                </a:lnTo>
                <a:lnTo>
                  <a:pt x="4762" y="1071562"/>
                </a:lnTo>
                <a:lnTo>
                  <a:pt x="16668" y="1138237"/>
                </a:lnTo>
                <a:lnTo>
                  <a:pt x="30956" y="1173956"/>
                </a:lnTo>
                <a:lnTo>
                  <a:pt x="54768" y="1216819"/>
                </a:lnTo>
                <a:lnTo>
                  <a:pt x="73818" y="1240631"/>
                </a:lnTo>
                <a:lnTo>
                  <a:pt x="92868" y="1250156"/>
                </a:lnTo>
                <a:lnTo>
                  <a:pt x="123825" y="1250156"/>
                </a:lnTo>
                <a:lnTo>
                  <a:pt x="150018" y="1243012"/>
                </a:lnTo>
                <a:lnTo>
                  <a:pt x="173831" y="1221581"/>
                </a:lnTo>
                <a:lnTo>
                  <a:pt x="207168" y="1164431"/>
                </a:lnTo>
                <a:lnTo>
                  <a:pt x="240506" y="1104900"/>
                </a:lnTo>
                <a:lnTo>
                  <a:pt x="261937" y="1057275"/>
                </a:lnTo>
                <a:lnTo>
                  <a:pt x="280987" y="1009650"/>
                </a:lnTo>
                <a:lnTo>
                  <a:pt x="300037" y="931069"/>
                </a:lnTo>
                <a:lnTo>
                  <a:pt x="333375" y="781050"/>
                </a:lnTo>
                <a:lnTo>
                  <a:pt x="369093" y="585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DCB32E57-A764-458F-9F75-57302425C701}"/>
              </a:ext>
            </a:extLst>
          </p:cNvPr>
          <p:cNvSpPr/>
          <p:nvPr/>
        </p:nvSpPr>
        <p:spPr>
          <a:xfrm>
            <a:off x="3078163" y="1801813"/>
            <a:ext cx="4000500" cy="533400"/>
          </a:xfrm>
          <a:custGeom>
            <a:avLst/>
            <a:gdLst>
              <a:gd name="connsiteX0" fmla="*/ 2167589 w 3999678"/>
              <a:gd name="connsiteY0" fmla="*/ 296029 h 532852"/>
              <a:gd name="connsiteX1" fmla="*/ 1726835 w 3999678"/>
              <a:gd name="connsiteY1" fmla="*/ 332210 h 532852"/>
              <a:gd name="connsiteX2" fmla="*/ 1305816 w 3999678"/>
              <a:gd name="connsiteY2" fmla="*/ 378259 h 532852"/>
              <a:gd name="connsiteX3" fmla="*/ 865062 w 3999678"/>
              <a:gd name="connsiteY3" fmla="*/ 430887 h 532852"/>
              <a:gd name="connsiteX4" fmla="*/ 450622 w 3999678"/>
              <a:gd name="connsiteY4" fmla="*/ 490092 h 532852"/>
              <a:gd name="connsiteX5" fmla="*/ 171039 w 3999678"/>
              <a:gd name="connsiteY5" fmla="*/ 532852 h 532852"/>
              <a:gd name="connsiteX6" fmla="*/ 144725 w 3999678"/>
              <a:gd name="connsiteY6" fmla="*/ 532852 h 532852"/>
              <a:gd name="connsiteX7" fmla="*/ 92098 w 3999678"/>
              <a:gd name="connsiteY7" fmla="*/ 522985 h 532852"/>
              <a:gd name="connsiteX8" fmla="*/ 3289 w 3999678"/>
              <a:gd name="connsiteY8" fmla="*/ 499960 h 532852"/>
              <a:gd name="connsiteX9" fmla="*/ 0 w 3999678"/>
              <a:gd name="connsiteY9" fmla="*/ 358524 h 532852"/>
              <a:gd name="connsiteX10" fmla="*/ 230245 w 3999678"/>
              <a:gd name="connsiteY10" fmla="*/ 335500 h 532852"/>
              <a:gd name="connsiteX11" fmla="*/ 667710 w 3999678"/>
              <a:gd name="connsiteY11" fmla="*/ 279583 h 532852"/>
              <a:gd name="connsiteX12" fmla="*/ 1045969 w 3999678"/>
              <a:gd name="connsiteY12" fmla="*/ 230245 h 532852"/>
              <a:gd name="connsiteX13" fmla="*/ 1466987 w 3999678"/>
              <a:gd name="connsiteY13" fmla="*/ 171039 h 532852"/>
              <a:gd name="connsiteX14" fmla="*/ 1624869 w 3999678"/>
              <a:gd name="connsiteY14" fmla="*/ 148015 h 532852"/>
              <a:gd name="connsiteX15" fmla="*/ 2009707 w 3999678"/>
              <a:gd name="connsiteY15" fmla="*/ 121701 h 532852"/>
              <a:gd name="connsiteX16" fmla="*/ 2355074 w 3999678"/>
              <a:gd name="connsiteY16" fmla="*/ 98677 h 532852"/>
              <a:gd name="connsiteX17" fmla="*/ 2723465 w 3999678"/>
              <a:gd name="connsiteY17" fmla="*/ 75652 h 532852"/>
              <a:gd name="connsiteX18" fmla="*/ 3114881 w 3999678"/>
              <a:gd name="connsiteY18" fmla="*/ 52628 h 532852"/>
              <a:gd name="connsiteX19" fmla="*/ 3272763 w 3999678"/>
              <a:gd name="connsiteY19" fmla="*/ 42760 h 532852"/>
              <a:gd name="connsiteX20" fmla="*/ 3328679 w 3999678"/>
              <a:gd name="connsiteY20" fmla="*/ 26314 h 532852"/>
              <a:gd name="connsiteX21" fmla="*/ 3417488 w 3999678"/>
              <a:gd name="connsiteY21" fmla="*/ 3290 h 532852"/>
              <a:gd name="connsiteX22" fmla="*/ 3460248 w 3999678"/>
              <a:gd name="connsiteY22" fmla="*/ 0 h 532852"/>
              <a:gd name="connsiteX23" fmla="*/ 3516164 w 3999678"/>
              <a:gd name="connsiteY23" fmla="*/ 16446 h 532852"/>
              <a:gd name="connsiteX24" fmla="*/ 3575370 w 3999678"/>
              <a:gd name="connsiteY24" fmla="*/ 46049 h 532852"/>
              <a:gd name="connsiteX25" fmla="*/ 3657600 w 3999678"/>
              <a:gd name="connsiteY25" fmla="*/ 92098 h 532852"/>
              <a:gd name="connsiteX26" fmla="*/ 3733252 w 3999678"/>
              <a:gd name="connsiteY26" fmla="*/ 138147 h 532852"/>
              <a:gd name="connsiteX27" fmla="*/ 3782590 w 3999678"/>
              <a:gd name="connsiteY27" fmla="*/ 171039 h 532852"/>
              <a:gd name="connsiteX28" fmla="*/ 3864820 w 3999678"/>
              <a:gd name="connsiteY28" fmla="*/ 243402 h 532852"/>
              <a:gd name="connsiteX29" fmla="*/ 3940472 w 3999678"/>
              <a:gd name="connsiteY29" fmla="*/ 322343 h 532852"/>
              <a:gd name="connsiteX30" fmla="*/ 3986521 w 3999678"/>
              <a:gd name="connsiteY30" fmla="*/ 374970 h 532852"/>
              <a:gd name="connsiteX31" fmla="*/ 3996389 w 3999678"/>
              <a:gd name="connsiteY31" fmla="*/ 388127 h 532852"/>
              <a:gd name="connsiteX32" fmla="*/ 3999678 w 3999678"/>
              <a:gd name="connsiteY32" fmla="*/ 397995 h 532852"/>
              <a:gd name="connsiteX33" fmla="*/ 3999678 w 3999678"/>
              <a:gd name="connsiteY33" fmla="*/ 414441 h 532852"/>
              <a:gd name="connsiteX34" fmla="*/ 3989810 w 3999678"/>
              <a:gd name="connsiteY34" fmla="*/ 437465 h 532852"/>
              <a:gd name="connsiteX35" fmla="*/ 3956918 w 3999678"/>
              <a:gd name="connsiteY35" fmla="*/ 463779 h 532852"/>
              <a:gd name="connsiteX36" fmla="*/ 3904291 w 3999678"/>
              <a:gd name="connsiteY36" fmla="*/ 486803 h 532852"/>
              <a:gd name="connsiteX37" fmla="*/ 3479983 w 3999678"/>
              <a:gd name="connsiteY37" fmla="*/ 243402 h 532852"/>
              <a:gd name="connsiteX38" fmla="*/ 3453669 w 3999678"/>
              <a:gd name="connsiteY38" fmla="*/ 233534 h 532852"/>
              <a:gd name="connsiteX39" fmla="*/ 3401042 w 3999678"/>
              <a:gd name="connsiteY39" fmla="*/ 223667 h 532852"/>
              <a:gd name="connsiteX40" fmla="*/ 3246449 w 3999678"/>
              <a:gd name="connsiteY40" fmla="*/ 226956 h 532852"/>
              <a:gd name="connsiteX41" fmla="*/ 2874769 w 3999678"/>
              <a:gd name="connsiteY41" fmla="*/ 246691 h 532852"/>
              <a:gd name="connsiteX42" fmla="*/ 2542559 w 3999678"/>
              <a:gd name="connsiteY42" fmla="*/ 266426 h 532852"/>
              <a:gd name="connsiteX43" fmla="*/ 2167589 w 3999678"/>
              <a:gd name="connsiteY43" fmla="*/ 296029 h 532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99678" h="532852">
                <a:moveTo>
                  <a:pt x="2167589" y="296029"/>
                </a:moveTo>
                <a:lnTo>
                  <a:pt x="1726835" y="332210"/>
                </a:lnTo>
                <a:lnTo>
                  <a:pt x="1305816" y="378259"/>
                </a:lnTo>
                <a:lnTo>
                  <a:pt x="865062" y="430887"/>
                </a:lnTo>
                <a:lnTo>
                  <a:pt x="450622" y="490092"/>
                </a:lnTo>
                <a:lnTo>
                  <a:pt x="171039" y="532852"/>
                </a:lnTo>
                <a:lnTo>
                  <a:pt x="144725" y="532852"/>
                </a:lnTo>
                <a:lnTo>
                  <a:pt x="92098" y="522985"/>
                </a:lnTo>
                <a:lnTo>
                  <a:pt x="3289" y="499960"/>
                </a:lnTo>
                <a:cubicBezTo>
                  <a:pt x="2193" y="452815"/>
                  <a:pt x="1096" y="405669"/>
                  <a:pt x="0" y="358524"/>
                </a:cubicBezTo>
                <a:lnTo>
                  <a:pt x="230245" y="335500"/>
                </a:lnTo>
                <a:lnTo>
                  <a:pt x="667710" y="279583"/>
                </a:lnTo>
                <a:lnTo>
                  <a:pt x="1045969" y="230245"/>
                </a:lnTo>
                <a:lnTo>
                  <a:pt x="1466987" y="171039"/>
                </a:lnTo>
                <a:lnTo>
                  <a:pt x="1624869" y="148015"/>
                </a:lnTo>
                <a:lnTo>
                  <a:pt x="2009707" y="121701"/>
                </a:lnTo>
                <a:lnTo>
                  <a:pt x="2355074" y="98677"/>
                </a:lnTo>
                <a:lnTo>
                  <a:pt x="2723465" y="75652"/>
                </a:lnTo>
                <a:lnTo>
                  <a:pt x="3114881" y="52628"/>
                </a:lnTo>
                <a:lnTo>
                  <a:pt x="3272763" y="42760"/>
                </a:lnTo>
                <a:lnTo>
                  <a:pt x="3328679" y="26314"/>
                </a:lnTo>
                <a:lnTo>
                  <a:pt x="3417488" y="3290"/>
                </a:lnTo>
                <a:lnTo>
                  <a:pt x="3460248" y="0"/>
                </a:lnTo>
                <a:lnTo>
                  <a:pt x="3516164" y="16446"/>
                </a:lnTo>
                <a:lnTo>
                  <a:pt x="3575370" y="46049"/>
                </a:lnTo>
                <a:lnTo>
                  <a:pt x="3657600" y="92098"/>
                </a:lnTo>
                <a:lnTo>
                  <a:pt x="3733252" y="138147"/>
                </a:lnTo>
                <a:lnTo>
                  <a:pt x="3782590" y="171039"/>
                </a:lnTo>
                <a:lnTo>
                  <a:pt x="3864820" y="243402"/>
                </a:lnTo>
                <a:lnTo>
                  <a:pt x="3940472" y="322343"/>
                </a:lnTo>
                <a:lnTo>
                  <a:pt x="3986521" y="374970"/>
                </a:lnTo>
                <a:lnTo>
                  <a:pt x="3996389" y="388127"/>
                </a:lnTo>
                <a:lnTo>
                  <a:pt x="3999678" y="397995"/>
                </a:lnTo>
                <a:lnTo>
                  <a:pt x="3999678" y="414441"/>
                </a:lnTo>
                <a:lnTo>
                  <a:pt x="3989810" y="437465"/>
                </a:lnTo>
                <a:lnTo>
                  <a:pt x="3956918" y="463779"/>
                </a:lnTo>
                <a:lnTo>
                  <a:pt x="3904291" y="486803"/>
                </a:lnTo>
                <a:lnTo>
                  <a:pt x="3479983" y="243402"/>
                </a:lnTo>
                <a:lnTo>
                  <a:pt x="3453669" y="233534"/>
                </a:lnTo>
                <a:lnTo>
                  <a:pt x="3401042" y="223667"/>
                </a:lnTo>
                <a:lnTo>
                  <a:pt x="3246449" y="226956"/>
                </a:lnTo>
                <a:lnTo>
                  <a:pt x="2874769" y="246691"/>
                </a:lnTo>
                <a:lnTo>
                  <a:pt x="2542559" y="266426"/>
                </a:lnTo>
                <a:lnTo>
                  <a:pt x="2167589" y="2960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4E28018B-1B7F-4CC7-87C4-D8725A2F22D8}"/>
              </a:ext>
            </a:extLst>
          </p:cNvPr>
          <p:cNvSpPr/>
          <p:nvPr/>
        </p:nvSpPr>
        <p:spPr>
          <a:xfrm>
            <a:off x="6115050" y="2038350"/>
            <a:ext cx="960438" cy="620713"/>
          </a:xfrm>
          <a:custGeom>
            <a:avLst/>
            <a:gdLst>
              <a:gd name="connsiteX0" fmla="*/ 314325 w 959644"/>
              <a:gd name="connsiteY0" fmla="*/ 209550 h 621506"/>
              <a:gd name="connsiteX1" fmla="*/ 416719 w 959644"/>
              <a:gd name="connsiteY1" fmla="*/ 73819 h 621506"/>
              <a:gd name="connsiteX2" fmla="*/ 435769 w 959644"/>
              <a:gd name="connsiteY2" fmla="*/ 50006 h 621506"/>
              <a:gd name="connsiteX3" fmla="*/ 447675 w 959644"/>
              <a:gd name="connsiteY3" fmla="*/ 30956 h 621506"/>
              <a:gd name="connsiteX4" fmla="*/ 447675 w 959644"/>
              <a:gd name="connsiteY4" fmla="*/ 11906 h 621506"/>
              <a:gd name="connsiteX5" fmla="*/ 433388 w 959644"/>
              <a:gd name="connsiteY5" fmla="*/ 0 h 621506"/>
              <a:gd name="connsiteX6" fmla="*/ 959644 w 959644"/>
              <a:gd name="connsiteY6" fmla="*/ 176213 h 621506"/>
              <a:gd name="connsiteX7" fmla="*/ 923925 w 959644"/>
              <a:gd name="connsiteY7" fmla="*/ 221456 h 621506"/>
              <a:gd name="connsiteX8" fmla="*/ 869156 w 959644"/>
              <a:gd name="connsiteY8" fmla="*/ 250031 h 621506"/>
              <a:gd name="connsiteX9" fmla="*/ 819150 w 959644"/>
              <a:gd name="connsiteY9" fmla="*/ 252413 h 621506"/>
              <a:gd name="connsiteX10" fmla="*/ 747713 w 959644"/>
              <a:gd name="connsiteY10" fmla="*/ 261938 h 621506"/>
              <a:gd name="connsiteX11" fmla="*/ 692944 w 959644"/>
              <a:gd name="connsiteY11" fmla="*/ 271463 h 621506"/>
              <a:gd name="connsiteX12" fmla="*/ 592931 w 959644"/>
              <a:gd name="connsiteY12" fmla="*/ 326231 h 621506"/>
              <a:gd name="connsiteX13" fmla="*/ 328613 w 959644"/>
              <a:gd name="connsiteY13" fmla="*/ 473869 h 621506"/>
              <a:gd name="connsiteX14" fmla="*/ 38100 w 959644"/>
              <a:gd name="connsiteY14" fmla="*/ 621506 h 621506"/>
              <a:gd name="connsiteX15" fmla="*/ 16669 w 959644"/>
              <a:gd name="connsiteY15" fmla="*/ 621506 h 621506"/>
              <a:gd name="connsiteX16" fmla="*/ 2381 w 959644"/>
              <a:gd name="connsiteY16" fmla="*/ 616744 h 621506"/>
              <a:gd name="connsiteX17" fmla="*/ 0 w 959644"/>
              <a:gd name="connsiteY17" fmla="*/ 600075 h 621506"/>
              <a:gd name="connsiteX18" fmla="*/ 14288 w 959644"/>
              <a:gd name="connsiteY18" fmla="*/ 566738 h 621506"/>
              <a:gd name="connsiteX19" fmla="*/ 69056 w 959644"/>
              <a:gd name="connsiteY19" fmla="*/ 502444 h 621506"/>
              <a:gd name="connsiteX20" fmla="*/ 226219 w 959644"/>
              <a:gd name="connsiteY20" fmla="*/ 321469 h 621506"/>
              <a:gd name="connsiteX21" fmla="*/ 314325 w 959644"/>
              <a:gd name="connsiteY21" fmla="*/ 209550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59644" h="621506">
                <a:moveTo>
                  <a:pt x="314325" y="209550"/>
                </a:moveTo>
                <a:lnTo>
                  <a:pt x="416719" y="73819"/>
                </a:lnTo>
                <a:lnTo>
                  <a:pt x="435769" y="50006"/>
                </a:lnTo>
                <a:lnTo>
                  <a:pt x="447675" y="30956"/>
                </a:lnTo>
                <a:lnTo>
                  <a:pt x="447675" y="11906"/>
                </a:lnTo>
                <a:lnTo>
                  <a:pt x="433388" y="0"/>
                </a:lnTo>
                <a:lnTo>
                  <a:pt x="959644" y="176213"/>
                </a:lnTo>
                <a:lnTo>
                  <a:pt x="923925" y="221456"/>
                </a:lnTo>
                <a:lnTo>
                  <a:pt x="869156" y="250031"/>
                </a:lnTo>
                <a:lnTo>
                  <a:pt x="819150" y="252413"/>
                </a:lnTo>
                <a:lnTo>
                  <a:pt x="747713" y="261938"/>
                </a:lnTo>
                <a:lnTo>
                  <a:pt x="692944" y="271463"/>
                </a:lnTo>
                <a:lnTo>
                  <a:pt x="592931" y="326231"/>
                </a:lnTo>
                <a:lnTo>
                  <a:pt x="328613" y="473869"/>
                </a:lnTo>
                <a:lnTo>
                  <a:pt x="38100" y="621506"/>
                </a:lnTo>
                <a:lnTo>
                  <a:pt x="16669" y="621506"/>
                </a:lnTo>
                <a:lnTo>
                  <a:pt x="2381" y="616744"/>
                </a:lnTo>
                <a:lnTo>
                  <a:pt x="0" y="600075"/>
                </a:lnTo>
                <a:lnTo>
                  <a:pt x="14288" y="566738"/>
                </a:lnTo>
                <a:lnTo>
                  <a:pt x="69056" y="502444"/>
                </a:lnTo>
                <a:lnTo>
                  <a:pt x="226219" y="321469"/>
                </a:lnTo>
                <a:lnTo>
                  <a:pt x="314325" y="209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83FD2B74-A75A-4754-8AE8-EBBF16C53143}"/>
              </a:ext>
            </a:extLst>
          </p:cNvPr>
          <p:cNvSpPr/>
          <p:nvPr/>
        </p:nvSpPr>
        <p:spPr>
          <a:xfrm>
            <a:off x="4125913" y="2522538"/>
            <a:ext cx="587375" cy="612775"/>
          </a:xfrm>
          <a:custGeom>
            <a:avLst/>
            <a:gdLst>
              <a:gd name="connsiteX0" fmla="*/ 180975 w 585788"/>
              <a:gd name="connsiteY0" fmla="*/ 466725 h 614362"/>
              <a:gd name="connsiteX1" fmla="*/ 140494 w 585788"/>
              <a:gd name="connsiteY1" fmla="*/ 416719 h 614362"/>
              <a:gd name="connsiteX2" fmla="*/ 102394 w 585788"/>
              <a:gd name="connsiteY2" fmla="*/ 359569 h 614362"/>
              <a:gd name="connsiteX3" fmla="*/ 76200 w 585788"/>
              <a:gd name="connsiteY3" fmla="*/ 309562 h 614362"/>
              <a:gd name="connsiteX4" fmla="*/ 52388 w 585788"/>
              <a:gd name="connsiteY4" fmla="*/ 245269 h 614362"/>
              <a:gd name="connsiteX5" fmla="*/ 30957 w 585788"/>
              <a:gd name="connsiteY5" fmla="*/ 169069 h 614362"/>
              <a:gd name="connsiteX6" fmla="*/ 19050 w 585788"/>
              <a:gd name="connsiteY6" fmla="*/ 83344 h 614362"/>
              <a:gd name="connsiteX7" fmla="*/ 16669 w 585788"/>
              <a:gd name="connsiteY7" fmla="*/ 64294 h 614362"/>
              <a:gd name="connsiteX8" fmla="*/ 4763 w 585788"/>
              <a:gd name="connsiteY8" fmla="*/ 35719 h 614362"/>
              <a:gd name="connsiteX9" fmla="*/ 0 w 585788"/>
              <a:gd name="connsiteY9" fmla="*/ 14287 h 614362"/>
              <a:gd name="connsiteX10" fmla="*/ 2382 w 585788"/>
              <a:gd name="connsiteY10" fmla="*/ 4762 h 614362"/>
              <a:gd name="connsiteX11" fmla="*/ 9525 w 585788"/>
              <a:gd name="connsiteY11" fmla="*/ 0 h 614362"/>
              <a:gd name="connsiteX12" fmla="*/ 28575 w 585788"/>
              <a:gd name="connsiteY12" fmla="*/ 2381 h 614362"/>
              <a:gd name="connsiteX13" fmla="*/ 52388 w 585788"/>
              <a:gd name="connsiteY13" fmla="*/ 9525 h 614362"/>
              <a:gd name="connsiteX14" fmla="*/ 66675 w 585788"/>
              <a:gd name="connsiteY14" fmla="*/ 19050 h 614362"/>
              <a:gd name="connsiteX15" fmla="*/ 92869 w 585788"/>
              <a:gd name="connsiteY15" fmla="*/ 47625 h 614362"/>
              <a:gd name="connsiteX16" fmla="*/ 154782 w 585788"/>
              <a:gd name="connsiteY16" fmla="*/ 123825 h 614362"/>
              <a:gd name="connsiteX17" fmla="*/ 202407 w 585788"/>
              <a:gd name="connsiteY17" fmla="*/ 176212 h 614362"/>
              <a:gd name="connsiteX18" fmla="*/ 233363 w 585788"/>
              <a:gd name="connsiteY18" fmla="*/ 207169 h 614362"/>
              <a:gd name="connsiteX19" fmla="*/ 271463 w 585788"/>
              <a:gd name="connsiteY19" fmla="*/ 233362 h 614362"/>
              <a:gd name="connsiteX20" fmla="*/ 314325 w 585788"/>
              <a:gd name="connsiteY20" fmla="*/ 254794 h 614362"/>
              <a:gd name="connsiteX21" fmla="*/ 347663 w 585788"/>
              <a:gd name="connsiteY21" fmla="*/ 264319 h 614362"/>
              <a:gd name="connsiteX22" fmla="*/ 371475 w 585788"/>
              <a:gd name="connsiteY22" fmla="*/ 266700 h 614362"/>
              <a:gd name="connsiteX23" fmla="*/ 416719 w 585788"/>
              <a:gd name="connsiteY23" fmla="*/ 259556 h 614362"/>
              <a:gd name="connsiteX24" fmla="*/ 473869 w 585788"/>
              <a:gd name="connsiteY24" fmla="*/ 240506 h 614362"/>
              <a:gd name="connsiteX25" fmla="*/ 528638 w 585788"/>
              <a:gd name="connsiteY25" fmla="*/ 216694 h 614362"/>
              <a:gd name="connsiteX26" fmla="*/ 557213 w 585788"/>
              <a:gd name="connsiteY26" fmla="*/ 211931 h 614362"/>
              <a:gd name="connsiteX27" fmla="*/ 581025 w 585788"/>
              <a:gd name="connsiteY27" fmla="*/ 216694 h 614362"/>
              <a:gd name="connsiteX28" fmla="*/ 583407 w 585788"/>
              <a:gd name="connsiteY28" fmla="*/ 223837 h 614362"/>
              <a:gd name="connsiteX29" fmla="*/ 585788 w 585788"/>
              <a:gd name="connsiteY29" fmla="*/ 235744 h 614362"/>
              <a:gd name="connsiteX30" fmla="*/ 578644 w 585788"/>
              <a:gd name="connsiteY30" fmla="*/ 254794 h 614362"/>
              <a:gd name="connsiteX31" fmla="*/ 540544 w 585788"/>
              <a:gd name="connsiteY31" fmla="*/ 285750 h 614362"/>
              <a:gd name="connsiteX32" fmla="*/ 488157 w 585788"/>
              <a:gd name="connsiteY32" fmla="*/ 333375 h 614362"/>
              <a:gd name="connsiteX33" fmla="*/ 461963 w 585788"/>
              <a:gd name="connsiteY33" fmla="*/ 364331 h 614362"/>
              <a:gd name="connsiteX34" fmla="*/ 445294 w 585788"/>
              <a:gd name="connsiteY34" fmla="*/ 404812 h 614362"/>
              <a:gd name="connsiteX35" fmla="*/ 428625 w 585788"/>
              <a:gd name="connsiteY35" fmla="*/ 461962 h 614362"/>
              <a:gd name="connsiteX36" fmla="*/ 419100 w 585788"/>
              <a:gd name="connsiteY36" fmla="*/ 511969 h 614362"/>
              <a:gd name="connsiteX37" fmla="*/ 416719 w 585788"/>
              <a:gd name="connsiteY37" fmla="*/ 564356 h 614362"/>
              <a:gd name="connsiteX38" fmla="*/ 414338 w 585788"/>
              <a:gd name="connsiteY38" fmla="*/ 595312 h 614362"/>
              <a:gd name="connsiteX39" fmla="*/ 404813 w 585788"/>
              <a:gd name="connsiteY39" fmla="*/ 609600 h 614362"/>
              <a:gd name="connsiteX40" fmla="*/ 385763 w 585788"/>
              <a:gd name="connsiteY40" fmla="*/ 614362 h 614362"/>
              <a:gd name="connsiteX41" fmla="*/ 345282 w 585788"/>
              <a:gd name="connsiteY41" fmla="*/ 604837 h 614362"/>
              <a:gd name="connsiteX42" fmla="*/ 297657 w 585788"/>
              <a:gd name="connsiteY42" fmla="*/ 578644 h 614362"/>
              <a:gd name="connsiteX43" fmla="*/ 250032 w 585788"/>
              <a:gd name="connsiteY43" fmla="*/ 542925 h 614362"/>
              <a:gd name="connsiteX44" fmla="*/ 180975 w 585788"/>
              <a:gd name="connsiteY44" fmla="*/ 466725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85788" h="614362">
                <a:moveTo>
                  <a:pt x="180975" y="466725"/>
                </a:moveTo>
                <a:lnTo>
                  <a:pt x="140494" y="416719"/>
                </a:lnTo>
                <a:lnTo>
                  <a:pt x="102394" y="359569"/>
                </a:lnTo>
                <a:lnTo>
                  <a:pt x="76200" y="309562"/>
                </a:lnTo>
                <a:lnTo>
                  <a:pt x="52388" y="245269"/>
                </a:lnTo>
                <a:lnTo>
                  <a:pt x="30957" y="169069"/>
                </a:lnTo>
                <a:lnTo>
                  <a:pt x="19050" y="83344"/>
                </a:lnTo>
                <a:lnTo>
                  <a:pt x="16669" y="64294"/>
                </a:lnTo>
                <a:lnTo>
                  <a:pt x="4763" y="35719"/>
                </a:lnTo>
                <a:lnTo>
                  <a:pt x="0" y="14287"/>
                </a:lnTo>
                <a:lnTo>
                  <a:pt x="2382" y="4762"/>
                </a:lnTo>
                <a:lnTo>
                  <a:pt x="9525" y="0"/>
                </a:lnTo>
                <a:lnTo>
                  <a:pt x="28575" y="2381"/>
                </a:lnTo>
                <a:lnTo>
                  <a:pt x="52388" y="9525"/>
                </a:lnTo>
                <a:lnTo>
                  <a:pt x="66675" y="19050"/>
                </a:lnTo>
                <a:lnTo>
                  <a:pt x="92869" y="47625"/>
                </a:lnTo>
                <a:lnTo>
                  <a:pt x="154782" y="123825"/>
                </a:lnTo>
                <a:lnTo>
                  <a:pt x="202407" y="176212"/>
                </a:lnTo>
                <a:lnTo>
                  <a:pt x="233363" y="207169"/>
                </a:lnTo>
                <a:lnTo>
                  <a:pt x="271463" y="233362"/>
                </a:lnTo>
                <a:lnTo>
                  <a:pt x="314325" y="254794"/>
                </a:lnTo>
                <a:lnTo>
                  <a:pt x="347663" y="264319"/>
                </a:lnTo>
                <a:lnTo>
                  <a:pt x="371475" y="266700"/>
                </a:lnTo>
                <a:lnTo>
                  <a:pt x="416719" y="259556"/>
                </a:lnTo>
                <a:lnTo>
                  <a:pt x="473869" y="240506"/>
                </a:lnTo>
                <a:lnTo>
                  <a:pt x="528638" y="216694"/>
                </a:lnTo>
                <a:cubicBezTo>
                  <a:pt x="555613" y="211789"/>
                  <a:pt x="545957" y="211931"/>
                  <a:pt x="557213" y="211931"/>
                </a:cubicBezTo>
                <a:lnTo>
                  <a:pt x="581025" y="216694"/>
                </a:lnTo>
                <a:lnTo>
                  <a:pt x="583407" y="223837"/>
                </a:lnTo>
                <a:lnTo>
                  <a:pt x="585788" y="235744"/>
                </a:lnTo>
                <a:lnTo>
                  <a:pt x="578644" y="254794"/>
                </a:lnTo>
                <a:lnTo>
                  <a:pt x="540544" y="285750"/>
                </a:lnTo>
                <a:lnTo>
                  <a:pt x="488157" y="333375"/>
                </a:lnTo>
                <a:lnTo>
                  <a:pt x="461963" y="364331"/>
                </a:lnTo>
                <a:lnTo>
                  <a:pt x="445294" y="404812"/>
                </a:lnTo>
                <a:lnTo>
                  <a:pt x="428625" y="461962"/>
                </a:lnTo>
                <a:lnTo>
                  <a:pt x="419100" y="511969"/>
                </a:lnTo>
                <a:lnTo>
                  <a:pt x="416719" y="564356"/>
                </a:lnTo>
                <a:lnTo>
                  <a:pt x="414338" y="595312"/>
                </a:lnTo>
                <a:lnTo>
                  <a:pt x="404813" y="609600"/>
                </a:lnTo>
                <a:lnTo>
                  <a:pt x="385763" y="614362"/>
                </a:lnTo>
                <a:lnTo>
                  <a:pt x="345282" y="604837"/>
                </a:lnTo>
                <a:lnTo>
                  <a:pt x="297657" y="578644"/>
                </a:lnTo>
                <a:lnTo>
                  <a:pt x="250032" y="542925"/>
                </a:lnTo>
                <a:lnTo>
                  <a:pt x="180975" y="466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5F57E130-833B-4235-B4EA-DBFE4A6CE6BE}"/>
              </a:ext>
            </a:extLst>
          </p:cNvPr>
          <p:cNvSpPr/>
          <p:nvPr/>
        </p:nvSpPr>
        <p:spPr>
          <a:xfrm>
            <a:off x="3057525" y="2301875"/>
            <a:ext cx="2489200" cy="2254250"/>
          </a:xfrm>
          <a:custGeom>
            <a:avLst/>
            <a:gdLst>
              <a:gd name="connsiteX0" fmla="*/ 2047875 w 2489200"/>
              <a:gd name="connsiteY0" fmla="*/ 879475 h 2254250"/>
              <a:gd name="connsiteX1" fmla="*/ 1889125 w 2489200"/>
              <a:gd name="connsiteY1" fmla="*/ 1066800 h 2254250"/>
              <a:gd name="connsiteX2" fmla="*/ 1736725 w 2489200"/>
              <a:gd name="connsiteY2" fmla="*/ 1228725 h 2254250"/>
              <a:gd name="connsiteX3" fmla="*/ 1587500 w 2489200"/>
              <a:gd name="connsiteY3" fmla="*/ 1387475 h 2254250"/>
              <a:gd name="connsiteX4" fmla="*/ 1514475 w 2489200"/>
              <a:gd name="connsiteY4" fmla="*/ 1460500 h 2254250"/>
              <a:gd name="connsiteX5" fmla="*/ 1336675 w 2489200"/>
              <a:gd name="connsiteY5" fmla="*/ 1600200 h 2254250"/>
              <a:gd name="connsiteX6" fmla="*/ 1203325 w 2489200"/>
              <a:gd name="connsiteY6" fmla="*/ 1698625 h 2254250"/>
              <a:gd name="connsiteX7" fmla="*/ 1073150 w 2489200"/>
              <a:gd name="connsiteY7" fmla="*/ 1784350 h 2254250"/>
              <a:gd name="connsiteX8" fmla="*/ 901700 w 2489200"/>
              <a:gd name="connsiteY8" fmla="*/ 1892300 h 2254250"/>
              <a:gd name="connsiteX9" fmla="*/ 739775 w 2489200"/>
              <a:gd name="connsiteY9" fmla="*/ 1978025 h 2254250"/>
              <a:gd name="connsiteX10" fmla="*/ 511175 w 2489200"/>
              <a:gd name="connsiteY10" fmla="*/ 2082800 h 2254250"/>
              <a:gd name="connsiteX11" fmla="*/ 314325 w 2489200"/>
              <a:gd name="connsiteY11" fmla="*/ 2159000 h 2254250"/>
              <a:gd name="connsiteX12" fmla="*/ 139700 w 2489200"/>
              <a:gd name="connsiteY12" fmla="*/ 2219325 h 2254250"/>
              <a:gd name="connsiteX13" fmla="*/ 34925 w 2489200"/>
              <a:gd name="connsiteY13" fmla="*/ 2251075 h 2254250"/>
              <a:gd name="connsiteX14" fmla="*/ 6350 w 2489200"/>
              <a:gd name="connsiteY14" fmla="*/ 2254250 h 2254250"/>
              <a:gd name="connsiteX15" fmla="*/ 0 w 2489200"/>
              <a:gd name="connsiteY15" fmla="*/ 2241550 h 2254250"/>
              <a:gd name="connsiteX16" fmla="*/ 6350 w 2489200"/>
              <a:gd name="connsiteY16" fmla="*/ 2216150 h 2254250"/>
              <a:gd name="connsiteX17" fmla="*/ 22225 w 2489200"/>
              <a:gd name="connsiteY17" fmla="*/ 2197100 h 2254250"/>
              <a:gd name="connsiteX18" fmla="*/ 76200 w 2489200"/>
              <a:gd name="connsiteY18" fmla="*/ 2168525 h 2254250"/>
              <a:gd name="connsiteX19" fmla="*/ 333375 w 2489200"/>
              <a:gd name="connsiteY19" fmla="*/ 2047875 h 2254250"/>
              <a:gd name="connsiteX20" fmla="*/ 568325 w 2489200"/>
              <a:gd name="connsiteY20" fmla="*/ 1927225 h 2254250"/>
              <a:gd name="connsiteX21" fmla="*/ 736600 w 2489200"/>
              <a:gd name="connsiteY21" fmla="*/ 1825625 h 2254250"/>
              <a:gd name="connsiteX22" fmla="*/ 876300 w 2489200"/>
              <a:gd name="connsiteY22" fmla="*/ 1730375 h 2254250"/>
              <a:gd name="connsiteX23" fmla="*/ 1079500 w 2489200"/>
              <a:gd name="connsiteY23" fmla="*/ 1577975 h 2254250"/>
              <a:gd name="connsiteX24" fmla="*/ 1247775 w 2489200"/>
              <a:gd name="connsiteY24" fmla="*/ 1431925 h 2254250"/>
              <a:gd name="connsiteX25" fmla="*/ 1400175 w 2489200"/>
              <a:gd name="connsiteY25" fmla="*/ 1285875 h 2254250"/>
              <a:gd name="connsiteX26" fmla="*/ 1552575 w 2489200"/>
              <a:gd name="connsiteY26" fmla="*/ 1123950 h 2254250"/>
              <a:gd name="connsiteX27" fmla="*/ 1704975 w 2489200"/>
              <a:gd name="connsiteY27" fmla="*/ 955675 h 2254250"/>
              <a:gd name="connsiteX28" fmla="*/ 1819275 w 2489200"/>
              <a:gd name="connsiteY28" fmla="*/ 825500 h 2254250"/>
              <a:gd name="connsiteX29" fmla="*/ 1914525 w 2489200"/>
              <a:gd name="connsiteY29" fmla="*/ 704850 h 2254250"/>
              <a:gd name="connsiteX30" fmla="*/ 1974850 w 2489200"/>
              <a:gd name="connsiteY30" fmla="*/ 625475 h 2254250"/>
              <a:gd name="connsiteX31" fmla="*/ 2028825 w 2489200"/>
              <a:gd name="connsiteY31" fmla="*/ 546100 h 2254250"/>
              <a:gd name="connsiteX32" fmla="*/ 2057400 w 2489200"/>
              <a:gd name="connsiteY32" fmla="*/ 501650 h 2254250"/>
              <a:gd name="connsiteX33" fmla="*/ 2089150 w 2489200"/>
              <a:gd name="connsiteY33" fmla="*/ 441325 h 2254250"/>
              <a:gd name="connsiteX34" fmla="*/ 2114550 w 2489200"/>
              <a:gd name="connsiteY34" fmla="*/ 393700 h 2254250"/>
              <a:gd name="connsiteX35" fmla="*/ 2133600 w 2489200"/>
              <a:gd name="connsiteY35" fmla="*/ 339725 h 2254250"/>
              <a:gd name="connsiteX36" fmla="*/ 2149475 w 2489200"/>
              <a:gd name="connsiteY36" fmla="*/ 288925 h 2254250"/>
              <a:gd name="connsiteX37" fmla="*/ 2155825 w 2489200"/>
              <a:gd name="connsiteY37" fmla="*/ 247650 h 2254250"/>
              <a:gd name="connsiteX38" fmla="*/ 2159000 w 2489200"/>
              <a:gd name="connsiteY38" fmla="*/ 200025 h 2254250"/>
              <a:gd name="connsiteX39" fmla="*/ 2155825 w 2489200"/>
              <a:gd name="connsiteY39" fmla="*/ 190500 h 2254250"/>
              <a:gd name="connsiteX40" fmla="*/ 2136775 w 2489200"/>
              <a:gd name="connsiteY40" fmla="*/ 174625 h 2254250"/>
              <a:gd name="connsiteX41" fmla="*/ 2054225 w 2489200"/>
              <a:gd name="connsiteY41" fmla="*/ 107950 h 2254250"/>
              <a:gd name="connsiteX42" fmla="*/ 2022475 w 2489200"/>
              <a:gd name="connsiteY42" fmla="*/ 79375 h 2254250"/>
              <a:gd name="connsiteX43" fmla="*/ 2009775 w 2489200"/>
              <a:gd name="connsiteY43" fmla="*/ 63500 h 2254250"/>
              <a:gd name="connsiteX44" fmla="*/ 1993900 w 2489200"/>
              <a:gd name="connsiteY44" fmla="*/ 41275 h 2254250"/>
              <a:gd name="connsiteX45" fmla="*/ 1987550 w 2489200"/>
              <a:gd name="connsiteY45" fmla="*/ 15875 h 2254250"/>
              <a:gd name="connsiteX46" fmla="*/ 1990725 w 2489200"/>
              <a:gd name="connsiteY46" fmla="*/ 3175 h 2254250"/>
              <a:gd name="connsiteX47" fmla="*/ 2000250 w 2489200"/>
              <a:gd name="connsiteY47" fmla="*/ 0 h 2254250"/>
              <a:gd name="connsiteX48" fmla="*/ 2028825 w 2489200"/>
              <a:gd name="connsiteY48" fmla="*/ 6350 h 2254250"/>
              <a:gd name="connsiteX49" fmla="*/ 2079625 w 2489200"/>
              <a:gd name="connsiteY49" fmla="*/ 19050 h 2254250"/>
              <a:gd name="connsiteX50" fmla="*/ 2136775 w 2489200"/>
              <a:gd name="connsiteY50" fmla="*/ 34925 h 2254250"/>
              <a:gd name="connsiteX51" fmla="*/ 2225675 w 2489200"/>
              <a:gd name="connsiteY51" fmla="*/ 69850 h 2254250"/>
              <a:gd name="connsiteX52" fmla="*/ 2301875 w 2489200"/>
              <a:gd name="connsiteY52" fmla="*/ 111125 h 2254250"/>
              <a:gd name="connsiteX53" fmla="*/ 2359025 w 2489200"/>
              <a:gd name="connsiteY53" fmla="*/ 149225 h 2254250"/>
              <a:gd name="connsiteX54" fmla="*/ 2400300 w 2489200"/>
              <a:gd name="connsiteY54" fmla="*/ 180975 h 2254250"/>
              <a:gd name="connsiteX55" fmla="*/ 2428875 w 2489200"/>
              <a:gd name="connsiteY55" fmla="*/ 212725 h 2254250"/>
              <a:gd name="connsiteX56" fmla="*/ 2460625 w 2489200"/>
              <a:gd name="connsiteY56" fmla="*/ 250825 h 2254250"/>
              <a:gd name="connsiteX57" fmla="*/ 2473325 w 2489200"/>
              <a:gd name="connsiteY57" fmla="*/ 273050 h 2254250"/>
              <a:gd name="connsiteX58" fmla="*/ 2482850 w 2489200"/>
              <a:gd name="connsiteY58" fmla="*/ 298450 h 2254250"/>
              <a:gd name="connsiteX59" fmla="*/ 2489200 w 2489200"/>
              <a:gd name="connsiteY59" fmla="*/ 320675 h 2254250"/>
              <a:gd name="connsiteX60" fmla="*/ 2486025 w 2489200"/>
              <a:gd name="connsiteY60" fmla="*/ 346075 h 2254250"/>
              <a:gd name="connsiteX61" fmla="*/ 2473325 w 2489200"/>
              <a:gd name="connsiteY61" fmla="*/ 374650 h 2254250"/>
              <a:gd name="connsiteX62" fmla="*/ 2447925 w 2489200"/>
              <a:gd name="connsiteY62" fmla="*/ 400050 h 2254250"/>
              <a:gd name="connsiteX63" fmla="*/ 2413000 w 2489200"/>
              <a:gd name="connsiteY63" fmla="*/ 419100 h 2254250"/>
              <a:gd name="connsiteX64" fmla="*/ 2387600 w 2489200"/>
              <a:gd name="connsiteY64" fmla="*/ 431800 h 2254250"/>
              <a:gd name="connsiteX65" fmla="*/ 2368550 w 2489200"/>
              <a:gd name="connsiteY65" fmla="*/ 444500 h 2254250"/>
              <a:gd name="connsiteX66" fmla="*/ 2276475 w 2489200"/>
              <a:gd name="connsiteY66" fmla="*/ 577850 h 2254250"/>
              <a:gd name="connsiteX67" fmla="*/ 2130425 w 2489200"/>
              <a:gd name="connsiteY67" fmla="*/ 774700 h 2254250"/>
              <a:gd name="connsiteX68" fmla="*/ 2047875 w 2489200"/>
              <a:gd name="connsiteY68" fmla="*/ 879475 h 2254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89200" h="2254250">
                <a:moveTo>
                  <a:pt x="2047875" y="879475"/>
                </a:moveTo>
                <a:lnTo>
                  <a:pt x="1889125" y="1066800"/>
                </a:lnTo>
                <a:lnTo>
                  <a:pt x="1736725" y="1228725"/>
                </a:lnTo>
                <a:lnTo>
                  <a:pt x="1587500" y="1387475"/>
                </a:lnTo>
                <a:lnTo>
                  <a:pt x="1514475" y="1460500"/>
                </a:lnTo>
                <a:lnTo>
                  <a:pt x="1336675" y="1600200"/>
                </a:lnTo>
                <a:lnTo>
                  <a:pt x="1203325" y="1698625"/>
                </a:lnTo>
                <a:lnTo>
                  <a:pt x="1073150" y="1784350"/>
                </a:lnTo>
                <a:lnTo>
                  <a:pt x="901700" y="1892300"/>
                </a:lnTo>
                <a:lnTo>
                  <a:pt x="739775" y="1978025"/>
                </a:lnTo>
                <a:lnTo>
                  <a:pt x="511175" y="2082800"/>
                </a:lnTo>
                <a:lnTo>
                  <a:pt x="314325" y="2159000"/>
                </a:lnTo>
                <a:lnTo>
                  <a:pt x="139700" y="2219325"/>
                </a:lnTo>
                <a:lnTo>
                  <a:pt x="34925" y="2251075"/>
                </a:lnTo>
                <a:lnTo>
                  <a:pt x="6350" y="2254250"/>
                </a:lnTo>
                <a:lnTo>
                  <a:pt x="0" y="2241550"/>
                </a:lnTo>
                <a:lnTo>
                  <a:pt x="6350" y="2216150"/>
                </a:lnTo>
                <a:lnTo>
                  <a:pt x="22225" y="2197100"/>
                </a:lnTo>
                <a:lnTo>
                  <a:pt x="76200" y="2168525"/>
                </a:lnTo>
                <a:lnTo>
                  <a:pt x="333375" y="2047875"/>
                </a:lnTo>
                <a:lnTo>
                  <a:pt x="568325" y="1927225"/>
                </a:lnTo>
                <a:lnTo>
                  <a:pt x="736600" y="1825625"/>
                </a:lnTo>
                <a:lnTo>
                  <a:pt x="876300" y="1730375"/>
                </a:lnTo>
                <a:lnTo>
                  <a:pt x="1079500" y="1577975"/>
                </a:lnTo>
                <a:lnTo>
                  <a:pt x="1247775" y="1431925"/>
                </a:lnTo>
                <a:lnTo>
                  <a:pt x="1400175" y="1285875"/>
                </a:lnTo>
                <a:lnTo>
                  <a:pt x="1552575" y="1123950"/>
                </a:lnTo>
                <a:lnTo>
                  <a:pt x="1704975" y="955675"/>
                </a:lnTo>
                <a:lnTo>
                  <a:pt x="1819275" y="825500"/>
                </a:lnTo>
                <a:lnTo>
                  <a:pt x="1914525" y="704850"/>
                </a:lnTo>
                <a:lnTo>
                  <a:pt x="1974850" y="625475"/>
                </a:lnTo>
                <a:lnTo>
                  <a:pt x="2028825" y="546100"/>
                </a:lnTo>
                <a:lnTo>
                  <a:pt x="2057400" y="501650"/>
                </a:lnTo>
                <a:lnTo>
                  <a:pt x="2089150" y="441325"/>
                </a:lnTo>
                <a:lnTo>
                  <a:pt x="2114550" y="393700"/>
                </a:lnTo>
                <a:lnTo>
                  <a:pt x="2133600" y="339725"/>
                </a:lnTo>
                <a:lnTo>
                  <a:pt x="2149475" y="288925"/>
                </a:lnTo>
                <a:lnTo>
                  <a:pt x="2155825" y="247650"/>
                </a:lnTo>
                <a:lnTo>
                  <a:pt x="2159000" y="200025"/>
                </a:lnTo>
                <a:lnTo>
                  <a:pt x="2155825" y="190500"/>
                </a:lnTo>
                <a:lnTo>
                  <a:pt x="2136775" y="174625"/>
                </a:lnTo>
                <a:lnTo>
                  <a:pt x="2054225" y="107950"/>
                </a:lnTo>
                <a:lnTo>
                  <a:pt x="2022475" y="79375"/>
                </a:lnTo>
                <a:lnTo>
                  <a:pt x="2009775" y="63500"/>
                </a:lnTo>
                <a:lnTo>
                  <a:pt x="1993900" y="41275"/>
                </a:lnTo>
                <a:lnTo>
                  <a:pt x="1987550" y="15875"/>
                </a:lnTo>
                <a:lnTo>
                  <a:pt x="1990725" y="3175"/>
                </a:lnTo>
                <a:lnTo>
                  <a:pt x="2000250" y="0"/>
                </a:lnTo>
                <a:lnTo>
                  <a:pt x="2028825" y="6350"/>
                </a:lnTo>
                <a:lnTo>
                  <a:pt x="2079625" y="19050"/>
                </a:lnTo>
                <a:lnTo>
                  <a:pt x="2136775" y="34925"/>
                </a:lnTo>
                <a:lnTo>
                  <a:pt x="2225675" y="69850"/>
                </a:lnTo>
                <a:lnTo>
                  <a:pt x="2301875" y="111125"/>
                </a:lnTo>
                <a:lnTo>
                  <a:pt x="2359025" y="149225"/>
                </a:lnTo>
                <a:lnTo>
                  <a:pt x="2400300" y="180975"/>
                </a:lnTo>
                <a:lnTo>
                  <a:pt x="2428875" y="212725"/>
                </a:lnTo>
                <a:lnTo>
                  <a:pt x="2460625" y="250825"/>
                </a:lnTo>
                <a:lnTo>
                  <a:pt x="2473325" y="273050"/>
                </a:lnTo>
                <a:lnTo>
                  <a:pt x="2482850" y="298450"/>
                </a:lnTo>
                <a:lnTo>
                  <a:pt x="2489200" y="320675"/>
                </a:lnTo>
                <a:lnTo>
                  <a:pt x="2486025" y="346075"/>
                </a:lnTo>
                <a:lnTo>
                  <a:pt x="2473325" y="374650"/>
                </a:lnTo>
                <a:lnTo>
                  <a:pt x="2447925" y="400050"/>
                </a:lnTo>
                <a:lnTo>
                  <a:pt x="2413000" y="419100"/>
                </a:lnTo>
                <a:lnTo>
                  <a:pt x="2387600" y="431800"/>
                </a:lnTo>
                <a:lnTo>
                  <a:pt x="2368550" y="444500"/>
                </a:lnTo>
                <a:lnTo>
                  <a:pt x="2276475" y="577850"/>
                </a:lnTo>
                <a:lnTo>
                  <a:pt x="2130425" y="774700"/>
                </a:lnTo>
                <a:lnTo>
                  <a:pt x="2047875" y="879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9169B2E1-66F9-4BD5-B49F-B6B88AED9239}"/>
              </a:ext>
            </a:extLst>
          </p:cNvPr>
          <p:cNvSpPr/>
          <p:nvPr/>
        </p:nvSpPr>
        <p:spPr>
          <a:xfrm>
            <a:off x="3708400" y="2995613"/>
            <a:ext cx="3008313" cy="1373187"/>
          </a:xfrm>
          <a:custGeom>
            <a:avLst/>
            <a:gdLst>
              <a:gd name="connsiteX0" fmla="*/ 1618363 w 3008752"/>
              <a:gd name="connsiteY0" fmla="*/ 1287675 h 1372852"/>
              <a:gd name="connsiteX1" fmla="*/ 1518155 w 3008752"/>
              <a:gd name="connsiteY1" fmla="*/ 1262623 h 1372852"/>
              <a:gd name="connsiteX2" fmla="*/ 1430472 w 3008752"/>
              <a:gd name="connsiteY2" fmla="*/ 1232561 h 1372852"/>
              <a:gd name="connsiteX3" fmla="*/ 1352811 w 3008752"/>
              <a:gd name="connsiteY3" fmla="*/ 1202498 h 1372852"/>
              <a:gd name="connsiteX4" fmla="*/ 1267634 w 3008752"/>
              <a:gd name="connsiteY4" fmla="*/ 1167426 h 1372852"/>
              <a:gd name="connsiteX5" fmla="*/ 1192478 w 3008752"/>
              <a:gd name="connsiteY5" fmla="*/ 1132353 h 1372852"/>
              <a:gd name="connsiteX6" fmla="*/ 1124837 w 3008752"/>
              <a:gd name="connsiteY6" fmla="*/ 1097280 h 1372852"/>
              <a:gd name="connsiteX7" fmla="*/ 1047176 w 3008752"/>
              <a:gd name="connsiteY7" fmla="*/ 1054691 h 1372852"/>
              <a:gd name="connsiteX8" fmla="*/ 974525 w 3008752"/>
              <a:gd name="connsiteY8" fmla="*/ 1012103 h 1372852"/>
              <a:gd name="connsiteX9" fmla="*/ 876822 w 3008752"/>
              <a:gd name="connsiteY9" fmla="*/ 949473 h 1372852"/>
              <a:gd name="connsiteX10" fmla="*/ 794150 w 3008752"/>
              <a:gd name="connsiteY10" fmla="*/ 894358 h 1372852"/>
              <a:gd name="connsiteX11" fmla="*/ 734025 w 3008752"/>
              <a:gd name="connsiteY11" fmla="*/ 849264 h 1372852"/>
              <a:gd name="connsiteX12" fmla="*/ 566177 w 3008752"/>
              <a:gd name="connsiteY12" fmla="*/ 676405 h 1372852"/>
              <a:gd name="connsiteX13" fmla="*/ 430895 w 3008752"/>
              <a:gd name="connsiteY13" fmla="*/ 533609 h 1372852"/>
              <a:gd name="connsiteX14" fmla="*/ 330687 w 3008752"/>
              <a:gd name="connsiteY14" fmla="*/ 415864 h 1372852"/>
              <a:gd name="connsiteX15" fmla="*/ 232984 w 3008752"/>
              <a:gd name="connsiteY15" fmla="*/ 298119 h 1372852"/>
              <a:gd name="connsiteX16" fmla="*/ 107724 w 3008752"/>
              <a:gd name="connsiteY16" fmla="*/ 135281 h 1372852"/>
              <a:gd name="connsiteX17" fmla="*/ 95198 w 3008752"/>
              <a:gd name="connsiteY17" fmla="*/ 120250 h 1372852"/>
              <a:gd name="connsiteX18" fmla="*/ 65135 w 3008752"/>
              <a:gd name="connsiteY18" fmla="*/ 110229 h 1372852"/>
              <a:gd name="connsiteX19" fmla="*/ 30063 w 3008752"/>
              <a:gd name="connsiteY19" fmla="*/ 92692 h 1372852"/>
              <a:gd name="connsiteX20" fmla="*/ 10021 w 3008752"/>
              <a:gd name="connsiteY20" fmla="*/ 75156 h 1372852"/>
              <a:gd name="connsiteX21" fmla="*/ 0 w 3008752"/>
              <a:gd name="connsiteY21" fmla="*/ 52609 h 1372852"/>
              <a:gd name="connsiteX22" fmla="*/ 0 w 3008752"/>
              <a:gd name="connsiteY22" fmla="*/ 32567 h 1372852"/>
              <a:gd name="connsiteX23" fmla="*/ 5011 w 3008752"/>
              <a:gd name="connsiteY23" fmla="*/ 20041 h 1372852"/>
              <a:gd name="connsiteX24" fmla="*/ 15031 w 3008752"/>
              <a:gd name="connsiteY24" fmla="*/ 7515 h 1372852"/>
              <a:gd name="connsiteX25" fmla="*/ 45094 w 3008752"/>
              <a:gd name="connsiteY25" fmla="*/ 0 h 1372852"/>
              <a:gd name="connsiteX26" fmla="*/ 82672 w 3008752"/>
              <a:gd name="connsiteY26" fmla="*/ 5010 h 1372852"/>
              <a:gd name="connsiteX27" fmla="*/ 122755 w 3008752"/>
              <a:gd name="connsiteY27" fmla="*/ 20041 h 1372852"/>
              <a:gd name="connsiteX28" fmla="*/ 162838 w 3008752"/>
              <a:gd name="connsiteY28" fmla="*/ 42588 h 1372852"/>
              <a:gd name="connsiteX29" fmla="*/ 200417 w 3008752"/>
              <a:gd name="connsiteY29" fmla="*/ 75156 h 1372852"/>
              <a:gd name="connsiteX30" fmla="*/ 260541 w 3008752"/>
              <a:gd name="connsiteY30" fmla="*/ 152817 h 1372852"/>
              <a:gd name="connsiteX31" fmla="*/ 305635 w 3008752"/>
              <a:gd name="connsiteY31" fmla="*/ 217953 h 1372852"/>
              <a:gd name="connsiteX32" fmla="*/ 358244 w 3008752"/>
              <a:gd name="connsiteY32" fmla="*/ 278078 h 1372852"/>
              <a:gd name="connsiteX33" fmla="*/ 475989 w 3008752"/>
              <a:gd name="connsiteY33" fmla="*/ 400833 h 1372852"/>
              <a:gd name="connsiteX34" fmla="*/ 611270 w 3008752"/>
              <a:gd name="connsiteY34" fmla="*/ 526093 h 1372852"/>
              <a:gd name="connsiteX35" fmla="*/ 756572 w 3008752"/>
              <a:gd name="connsiteY35" fmla="*/ 636322 h 1372852"/>
              <a:gd name="connsiteX36" fmla="*/ 871812 w 3008752"/>
              <a:gd name="connsiteY36" fmla="*/ 744046 h 1372852"/>
              <a:gd name="connsiteX37" fmla="*/ 1014608 w 3008752"/>
              <a:gd name="connsiteY37" fmla="*/ 839244 h 1372852"/>
              <a:gd name="connsiteX38" fmla="*/ 1142374 w 3008752"/>
              <a:gd name="connsiteY38" fmla="*/ 909389 h 1372852"/>
              <a:gd name="connsiteX39" fmla="*/ 1257613 w 3008752"/>
              <a:gd name="connsiteY39" fmla="*/ 964504 h 1372852"/>
              <a:gd name="connsiteX40" fmla="*/ 1385379 w 3008752"/>
              <a:gd name="connsiteY40" fmla="*/ 1012103 h 1372852"/>
              <a:gd name="connsiteX41" fmla="*/ 1500618 w 3008752"/>
              <a:gd name="connsiteY41" fmla="*/ 1049681 h 1372852"/>
              <a:gd name="connsiteX42" fmla="*/ 1638404 w 3008752"/>
              <a:gd name="connsiteY42" fmla="*/ 1084754 h 1372852"/>
              <a:gd name="connsiteX43" fmla="*/ 1803748 w 3008752"/>
              <a:gd name="connsiteY43" fmla="*/ 1117321 h 1372852"/>
              <a:gd name="connsiteX44" fmla="*/ 1969092 w 3008752"/>
              <a:gd name="connsiteY44" fmla="*/ 1137363 h 1372852"/>
              <a:gd name="connsiteX45" fmla="*/ 2126920 w 3008752"/>
              <a:gd name="connsiteY45" fmla="*/ 1149889 h 1372852"/>
              <a:gd name="connsiteX46" fmla="*/ 2277232 w 3008752"/>
              <a:gd name="connsiteY46" fmla="*/ 1157405 h 1372852"/>
              <a:gd name="connsiteX47" fmla="*/ 2482659 w 3008752"/>
              <a:gd name="connsiteY47" fmla="*/ 1149889 h 1372852"/>
              <a:gd name="connsiteX48" fmla="*/ 2580362 w 3008752"/>
              <a:gd name="connsiteY48" fmla="*/ 1142373 h 1372852"/>
              <a:gd name="connsiteX49" fmla="*/ 2968669 w 3008752"/>
              <a:gd name="connsiteY49" fmla="*/ 1149889 h 1372852"/>
              <a:gd name="connsiteX50" fmla="*/ 2996226 w 3008752"/>
              <a:gd name="connsiteY50" fmla="*/ 1172436 h 1372852"/>
              <a:gd name="connsiteX51" fmla="*/ 3006247 w 3008752"/>
              <a:gd name="connsiteY51" fmla="*/ 1187467 h 1372852"/>
              <a:gd name="connsiteX52" fmla="*/ 3008752 w 3008752"/>
              <a:gd name="connsiteY52" fmla="*/ 1207509 h 1372852"/>
              <a:gd name="connsiteX53" fmla="*/ 3003741 w 3008752"/>
              <a:gd name="connsiteY53" fmla="*/ 1235066 h 1372852"/>
              <a:gd name="connsiteX54" fmla="*/ 2996226 w 3008752"/>
              <a:gd name="connsiteY54" fmla="*/ 1257613 h 1372852"/>
              <a:gd name="connsiteX55" fmla="*/ 2961153 w 3008752"/>
              <a:gd name="connsiteY55" fmla="*/ 1302707 h 1372852"/>
              <a:gd name="connsiteX56" fmla="*/ 2933596 w 3008752"/>
              <a:gd name="connsiteY56" fmla="*/ 1322748 h 1372852"/>
              <a:gd name="connsiteX57" fmla="*/ 2863450 w 3008752"/>
              <a:gd name="connsiteY57" fmla="*/ 1342790 h 1372852"/>
              <a:gd name="connsiteX58" fmla="*/ 2765747 w 3008752"/>
              <a:gd name="connsiteY58" fmla="*/ 1355316 h 1372852"/>
              <a:gd name="connsiteX59" fmla="*/ 2673054 w 3008752"/>
              <a:gd name="connsiteY59" fmla="*/ 1365337 h 1372852"/>
              <a:gd name="connsiteX60" fmla="*/ 2540278 w 3008752"/>
              <a:gd name="connsiteY60" fmla="*/ 1370347 h 1372852"/>
              <a:gd name="connsiteX61" fmla="*/ 2399987 w 3008752"/>
              <a:gd name="connsiteY61" fmla="*/ 1372852 h 1372852"/>
              <a:gd name="connsiteX62" fmla="*/ 2269716 w 3008752"/>
              <a:gd name="connsiteY62" fmla="*/ 1367842 h 1372852"/>
              <a:gd name="connsiteX63" fmla="*/ 2111888 w 3008752"/>
              <a:gd name="connsiteY63" fmla="*/ 1357821 h 1372852"/>
              <a:gd name="connsiteX64" fmla="*/ 1954060 w 3008752"/>
              <a:gd name="connsiteY64" fmla="*/ 1345295 h 1372852"/>
              <a:gd name="connsiteX65" fmla="*/ 1698529 w 3008752"/>
              <a:gd name="connsiteY65" fmla="*/ 1305212 h 1372852"/>
              <a:gd name="connsiteX66" fmla="*/ 1618363 w 3008752"/>
              <a:gd name="connsiteY66" fmla="*/ 1287675 h 1372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008752" h="1372852">
                <a:moveTo>
                  <a:pt x="1618363" y="1287675"/>
                </a:moveTo>
                <a:lnTo>
                  <a:pt x="1518155" y="1262623"/>
                </a:lnTo>
                <a:lnTo>
                  <a:pt x="1430472" y="1232561"/>
                </a:lnTo>
                <a:lnTo>
                  <a:pt x="1352811" y="1202498"/>
                </a:lnTo>
                <a:lnTo>
                  <a:pt x="1267634" y="1167426"/>
                </a:lnTo>
                <a:lnTo>
                  <a:pt x="1192478" y="1132353"/>
                </a:lnTo>
                <a:lnTo>
                  <a:pt x="1124837" y="1097280"/>
                </a:lnTo>
                <a:lnTo>
                  <a:pt x="1047176" y="1054691"/>
                </a:lnTo>
                <a:lnTo>
                  <a:pt x="974525" y="1012103"/>
                </a:lnTo>
                <a:lnTo>
                  <a:pt x="876822" y="949473"/>
                </a:lnTo>
                <a:lnTo>
                  <a:pt x="794150" y="894358"/>
                </a:lnTo>
                <a:lnTo>
                  <a:pt x="734025" y="849264"/>
                </a:lnTo>
                <a:lnTo>
                  <a:pt x="566177" y="676405"/>
                </a:lnTo>
                <a:lnTo>
                  <a:pt x="430895" y="533609"/>
                </a:lnTo>
                <a:lnTo>
                  <a:pt x="330687" y="415864"/>
                </a:lnTo>
                <a:lnTo>
                  <a:pt x="232984" y="298119"/>
                </a:lnTo>
                <a:lnTo>
                  <a:pt x="107724" y="135281"/>
                </a:lnTo>
                <a:lnTo>
                  <a:pt x="95198" y="120250"/>
                </a:lnTo>
                <a:lnTo>
                  <a:pt x="65135" y="110229"/>
                </a:lnTo>
                <a:lnTo>
                  <a:pt x="30063" y="92692"/>
                </a:lnTo>
                <a:lnTo>
                  <a:pt x="10021" y="75156"/>
                </a:lnTo>
                <a:lnTo>
                  <a:pt x="0" y="52609"/>
                </a:lnTo>
                <a:lnTo>
                  <a:pt x="0" y="32567"/>
                </a:lnTo>
                <a:lnTo>
                  <a:pt x="5011" y="20041"/>
                </a:lnTo>
                <a:lnTo>
                  <a:pt x="15031" y="7515"/>
                </a:lnTo>
                <a:lnTo>
                  <a:pt x="45094" y="0"/>
                </a:lnTo>
                <a:lnTo>
                  <a:pt x="82672" y="5010"/>
                </a:lnTo>
                <a:lnTo>
                  <a:pt x="122755" y="20041"/>
                </a:lnTo>
                <a:lnTo>
                  <a:pt x="162838" y="42588"/>
                </a:lnTo>
                <a:lnTo>
                  <a:pt x="200417" y="75156"/>
                </a:lnTo>
                <a:lnTo>
                  <a:pt x="260541" y="152817"/>
                </a:lnTo>
                <a:lnTo>
                  <a:pt x="305635" y="217953"/>
                </a:lnTo>
                <a:lnTo>
                  <a:pt x="358244" y="278078"/>
                </a:lnTo>
                <a:lnTo>
                  <a:pt x="475989" y="400833"/>
                </a:lnTo>
                <a:lnTo>
                  <a:pt x="611270" y="526093"/>
                </a:lnTo>
                <a:lnTo>
                  <a:pt x="756572" y="636322"/>
                </a:lnTo>
                <a:lnTo>
                  <a:pt x="871812" y="744046"/>
                </a:lnTo>
                <a:lnTo>
                  <a:pt x="1014608" y="839244"/>
                </a:lnTo>
                <a:lnTo>
                  <a:pt x="1142374" y="909389"/>
                </a:lnTo>
                <a:lnTo>
                  <a:pt x="1257613" y="964504"/>
                </a:lnTo>
                <a:lnTo>
                  <a:pt x="1385379" y="1012103"/>
                </a:lnTo>
                <a:lnTo>
                  <a:pt x="1500618" y="1049681"/>
                </a:lnTo>
                <a:lnTo>
                  <a:pt x="1638404" y="1084754"/>
                </a:lnTo>
                <a:lnTo>
                  <a:pt x="1803748" y="1117321"/>
                </a:lnTo>
                <a:lnTo>
                  <a:pt x="1969092" y="1137363"/>
                </a:lnTo>
                <a:lnTo>
                  <a:pt x="2126920" y="1149889"/>
                </a:lnTo>
                <a:lnTo>
                  <a:pt x="2277232" y="1157405"/>
                </a:lnTo>
                <a:lnTo>
                  <a:pt x="2482659" y="1149889"/>
                </a:lnTo>
                <a:lnTo>
                  <a:pt x="2580362" y="1142373"/>
                </a:lnTo>
                <a:lnTo>
                  <a:pt x="2968669" y="1149889"/>
                </a:lnTo>
                <a:lnTo>
                  <a:pt x="2996226" y="1172436"/>
                </a:lnTo>
                <a:lnTo>
                  <a:pt x="3006247" y="1187467"/>
                </a:lnTo>
                <a:lnTo>
                  <a:pt x="3008752" y="1207509"/>
                </a:lnTo>
                <a:lnTo>
                  <a:pt x="3003741" y="1235066"/>
                </a:lnTo>
                <a:lnTo>
                  <a:pt x="2996226" y="1257613"/>
                </a:lnTo>
                <a:lnTo>
                  <a:pt x="2961153" y="1302707"/>
                </a:lnTo>
                <a:lnTo>
                  <a:pt x="2933596" y="1322748"/>
                </a:lnTo>
                <a:lnTo>
                  <a:pt x="2863450" y="1342790"/>
                </a:lnTo>
                <a:lnTo>
                  <a:pt x="2765747" y="1355316"/>
                </a:lnTo>
                <a:lnTo>
                  <a:pt x="2673054" y="1365337"/>
                </a:lnTo>
                <a:lnTo>
                  <a:pt x="2540278" y="1370347"/>
                </a:lnTo>
                <a:lnTo>
                  <a:pt x="2399987" y="1372852"/>
                </a:lnTo>
                <a:lnTo>
                  <a:pt x="2269716" y="1367842"/>
                </a:lnTo>
                <a:lnTo>
                  <a:pt x="2111888" y="1357821"/>
                </a:lnTo>
                <a:lnTo>
                  <a:pt x="1954060" y="1345295"/>
                </a:lnTo>
                <a:lnTo>
                  <a:pt x="1698529" y="1305212"/>
                </a:lnTo>
                <a:lnTo>
                  <a:pt x="1618363" y="128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26EA8E33-0FA7-4604-9787-C40607D4D1D0}"/>
              </a:ext>
            </a:extLst>
          </p:cNvPr>
          <p:cNvSpPr/>
          <p:nvPr/>
        </p:nvSpPr>
        <p:spPr>
          <a:xfrm>
            <a:off x="6024563" y="3640138"/>
            <a:ext cx="690562" cy="606425"/>
          </a:xfrm>
          <a:custGeom>
            <a:avLst/>
            <a:gdLst>
              <a:gd name="connsiteX0" fmla="*/ 121443 w 690562"/>
              <a:gd name="connsiteY0" fmla="*/ 204788 h 604838"/>
              <a:gd name="connsiteX1" fmla="*/ 47625 w 690562"/>
              <a:gd name="connsiteY1" fmla="*/ 100013 h 604838"/>
              <a:gd name="connsiteX2" fmla="*/ 21431 w 690562"/>
              <a:gd name="connsiteY2" fmla="*/ 64294 h 604838"/>
              <a:gd name="connsiteX3" fmla="*/ 4762 w 690562"/>
              <a:gd name="connsiteY3" fmla="*/ 38100 h 604838"/>
              <a:gd name="connsiteX4" fmla="*/ 0 w 690562"/>
              <a:gd name="connsiteY4" fmla="*/ 16669 h 604838"/>
              <a:gd name="connsiteX5" fmla="*/ 4762 w 690562"/>
              <a:gd name="connsiteY5" fmla="*/ 2382 h 604838"/>
              <a:gd name="connsiteX6" fmla="*/ 16668 w 690562"/>
              <a:gd name="connsiteY6" fmla="*/ 0 h 604838"/>
              <a:gd name="connsiteX7" fmla="*/ 38100 w 690562"/>
              <a:gd name="connsiteY7" fmla="*/ 4763 h 604838"/>
              <a:gd name="connsiteX8" fmla="*/ 69056 w 690562"/>
              <a:gd name="connsiteY8" fmla="*/ 21432 h 604838"/>
              <a:gd name="connsiteX9" fmla="*/ 97631 w 690562"/>
              <a:gd name="connsiteY9" fmla="*/ 45244 h 604838"/>
              <a:gd name="connsiteX10" fmla="*/ 178593 w 690562"/>
              <a:gd name="connsiteY10" fmla="*/ 123825 h 604838"/>
              <a:gd name="connsiteX11" fmla="*/ 333375 w 690562"/>
              <a:gd name="connsiteY11" fmla="*/ 261938 h 604838"/>
              <a:gd name="connsiteX12" fmla="*/ 461962 w 690562"/>
              <a:gd name="connsiteY12" fmla="*/ 371475 h 604838"/>
              <a:gd name="connsiteX13" fmla="*/ 554831 w 690562"/>
              <a:gd name="connsiteY13" fmla="*/ 440532 h 604838"/>
              <a:gd name="connsiteX14" fmla="*/ 614362 w 690562"/>
              <a:gd name="connsiteY14" fmla="*/ 481013 h 604838"/>
              <a:gd name="connsiteX15" fmla="*/ 647700 w 690562"/>
              <a:gd name="connsiteY15" fmla="*/ 500063 h 604838"/>
              <a:gd name="connsiteX16" fmla="*/ 666750 w 690562"/>
              <a:gd name="connsiteY16" fmla="*/ 519113 h 604838"/>
              <a:gd name="connsiteX17" fmla="*/ 690562 w 690562"/>
              <a:gd name="connsiteY17" fmla="*/ 550069 h 604838"/>
              <a:gd name="connsiteX18" fmla="*/ 681037 w 690562"/>
              <a:gd name="connsiteY18" fmla="*/ 604838 h 604838"/>
              <a:gd name="connsiteX19" fmla="*/ 204787 w 690562"/>
              <a:gd name="connsiteY19" fmla="*/ 504825 h 604838"/>
              <a:gd name="connsiteX20" fmla="*/ 264318 w 690562"/>
              <a:gd name="connsiteY20" fmla="*/ 492919 h 604838"/>
              <a:gd name="connsiteX21" fmla="*/ 280987 w 690562"/>
              <a:gd name="connsiteY21" fmla="*/ 478632 h 604838"/>
              <a:gd name="connsiteX22" fmla="*/ 283368 w 690562"/>
              <a:gd name="connsiteY22" fmla="*/ 464344 h 604838"/>
              <a:gd name="connsiteX23" fmla="*/ 276225 w 690562"/>
              <a:gd name="connsiteY23" fmla="*/ 440532 h 604838"/>
              <a:gd name="connsiteX24" fmla="*/ 257175 w 690562"/>
              <a:gd name="connsiteY24" fmla="*/ 411957 h 604838"/>
              <a:gd name="connsiteX25" fmla="*/ 173831 w 690562"/>
              <a:gd name="connsiteY25" fmla="*/ 278607 h 604838"/>
              <a:gd name="connsiteX26" fmla="*/ 121443 w 690562"/>
              <a:gd name="connsiteY26" fmla="*/ 204788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90562" h="604838">
                <a:moveTo>
                  <a:pt x="121443" y="204788"/>
                </a:moveTo>
                <a:lnTo>
                  <a:pt x="47625" y="100013"/>
                </a:lnTo>
                <a:lnTo>
                  <a:pt x="21431" y="64294"/>
                </a:lnTo>
                <a:lnTo>
                  <a:pt x="4762" y="38100"/>
                </a:lnTo>
                <a:lnTo>
                  <a:pt x="0" y="16669"/>
                </a:lnTo>
                <a:lnTo>
                  <a:pt x="4762" y="2382"/>
                </a:lnTo>
                <a:lnTo>
                  <a:pt x="16668" y="0"/>
                </a:lnTo>
                <a:lnTo>
                  <a:pt x="38100" y="4763"/>
                </a:lnTo>
                <a:lnTo>
                  <a:pt x="69056" y="21432"/>
                </a:lnTo>
                <a:lnTo>
                  <a:pt x="97631" y="45244"/>
                </a:lnTo>
                <a:lnTo>
                  <a:pt x="178593" y="123825"/>
                </a:lnTo>
                <a:lnTo>
                  <a:pt x="333375" y="261938"/>
                </a:lnTo>
                <a:lnTo>
                  <a:pt x="461962" y="371475"/>
                </a:lnTo>
                <a:lnTo>
                  <a:pt x="554831" y="440532"/>
                </a:lnTo>
                <a:lnTo>
                  <a:pt x="614362" y="481013"/>
                </a:lnTo>
                <a:lnTo>
                  <a:pt x="647700" y="500063"/>
                </a:lnTo>
                <a:lnTo>
                  <a:pt x="666750" y="519113"/>
                </a:lnTo>
                <a:lnTo>
                  <a:pt x="690562" y="550069"/>
                </a:lnTo>
                <a:lnTo>
                  <a:pt x="681037" y="604838"/>
                </a:lnTo>
                <a:lnTo>
                  <a:pt x="204787" y="504825"/>
                </a:lnTo>
                <a:lnTo>
                  <a:pt x="264318" y="492919"/>
                </a:lnTo>
                <a:lnTo>
                  <a:pt x="280987" y="478632"/>
                </a:lnTo>
                <a:lnTo>
                  <a:pt x="283368" y="464344"/>
                </a:lnTo>
                <a:lnTo>
                  <a:pt x="276225" y="440532"/>
                </a:lnTo>
                <a:lnTo>
                  <a:pt x="257175" y="411957"/>
                </a:lnTo>
                <a:lnTo>
                  <a:pt x="173831" y="278607"/>
                </a:lnTo>
                <a:lnTo>
                  <a:pt x="121443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7C5D47A2-6065-4D6C-B4D4-DD0AF2989635}"/>
              </a:ext>
            </a:extLst>
          </p:cNvPr>
          <p:cNvSpPr/>
          <p:nvPr/>
        </p:nvSpPr>
        <p:spPr>
          <a:xfrm>
            <a:off x="3084513" y="3157538"/>
            <a:ext cx="447675" cy="911225"/>
          </a:xfrm>
          <a:custGeom>
            <a:avLst/>
            <a:gdLst>
              <a:gd name="connsiteX0" fmla="*/ 4762 w 447675"/>
              <a:gd name="connsiteY0" fmla="*/ 400050 h 912018"/>
              <a:gd name="connsiteX1" fmla="*/ 0 w 447675"/>
              <a:gd name="connsiteY1" fmla="*/ 488156 h 912018"/>
              <a:gd name="connsiteX2" fmla="*/ 0 w 447675"/>
              <a:gd name="connsiteY2" fmla="*/ 561975 h 912018"/>
              <a:gd name="connsiteX3" fmla="*/ 7144 w 447675"/>
              <a:gd name="connsiteY3" fmla="*/ 657225 h 912018"/>
              <a:gd name="connsiteX4" fmla="*/ 14287 w 447675"/>
              <a:gd name="connsiteY4" fmla="*/ 719137 h 912018"/>
              <a:gd name="connsiteX5" fmla="*/ 23812 w 447675"/>
              <a:gd name="connsiteY5" fmla="*/ 764381 h 912018"/>
              <a:gd name="connsiteX6" fmla="*/ 45244 w 447675"/>
              <a:gd name="connsiteY6" fmla="*/ 816768 h 912018"/>
              <a:gd name="connsiteX7" fmla="*/ 76200 w 447675"/>
              <a:gd name="connsiteY7" fmla="*/ 866775 h 912018"/>
              <a:gd name="connsiteX8" fmla="*/ 95250 w 447675"/>
              <a:gd name="connsiteY8" fmla="*/ 890587 h 912018"/>
              <a:gd name="connsiteX9" fmla="*/ 111919 w 447675"/>
              <a:gd name="connsiteY9" fmla="*/ 904875 h 912018"/>
              <a:gd name="connsiteX10" fmla="*/ 135731 w 447675"/>
              <a:gd name="connsiteY10" fmla="*/ 912018 h 912018"/>
              <a:gd name="connsiteX11" fmla="*/ 161925 w 447675"/>
              <a:gd name="connsiteY11" fmla="*/ 912018 h 912018"/>
              <a:gd name="connsiteX12" fmla="*/ 183356 w 447675"/>
              <a:gd name="connsiteY12" fmla="*/ 902493 h 912018"/>
              <a:gd name="connsiteX13" fmla="*/ 195262 w 447675"/>
              <a:gd name="connsiteY13" fmla="*/ 888206 h 912018"/>
              <a:gd name="connsiteX14" fmla="*/ 204787 w 447675"/>
              <a:gd name="connsiteY14" fmla="*/ 869156 h 912018"/>
              <a:gd name="connsiteX15" fmla="*/ 209550 w 447675"/>
              <a:gd name="connsiteY15" fmla="*/ 840581 h 912018"/>
              <a:gd name="connsiteX16" fmla="*/ 211931 w 447675"/>
              <a:gd name="connsiteY16" fmla="*/ 800100 h 912018"/>
              <a:gd name="connsiteX17" fmla="*/ 219075 w 447675"/>
              <a:gd name="connsiteY17" fmla="*/ 740568 h 912018"/>
              <a:gd name="connsiteX18" fmla="*/ 235744 w 447675"/>
              <a:gd name="connsiteY18" fmla="*/ 683418 h 912018"/>
              <a:gd name="connsiteX19" fmla="*/ 273844 w 447675"/>
              <a:gd name="connsiteY19" fmla="*/ 609600 h 912018"/>
              <a:gd name="connsiteX20" fmla="*/ 350044 w 447675"/>
              <a:gd name="connsiteY20" fmla="*/ 502443 h 912018"/>
              <a:gd name="connsiteX21" fmla="*/ 409575 w 447675"/>
              <a:gd name="connsiteY21" fmla="*/ 416718 h 912018"/>
              <a:gd name="connsiteX22" fmla="*/ 433387 w 447675"/>
              <a:gd name="connsiteY22" fmla="*/ 381000 h 912018"/>
              <a:gd name="connsiteX23" fmla="*/ 447675 w 447675"/>
              <a:gd name="connsiteY23" fmla="*/ 345281 h 912018"/>
              <a:gd name="connsiteX24" fmla="*/ 447675 w 447675"/>
              <a:gd name="connsiteY24" fmla="*/ 333375 h 912018"/>
              <a:gd name="connsiteX25" fmla="*/ 442912 w 447675"/>
              <a:gd name="connsiteY25" fmla="*/ 326231 h 912018"/>
              <a:gd name="connsiteX26" fmla="*/ 428625 w 447675"/>
              <a:gd name="connsiteY26" fmla="*/ 326231 h 912018"/>
              <a:gd name="connsiteX27" fmla="*/ 397669 w 447675"/>
              <a:gd name="connsiteY27" fmla="*/ 333375 h 912018"/>
              <a:gd name="connsiteX28" fmla="*/ 369094 w 447675"/>
              <a:gd name="connsiteY28" fmla="*/ 359568 h 912018"/>
              <a:gd name="connsiteX29" fmla="*/ 328612 w 447675"/>
              <a:gd name="connsiteY29" fmla="*/ 395287 h 912018"/>
              <a:gd name="connsiteX30" fmla="*/ 297656 w 447675"/>
              <a:gd name="connsiteY30" fmla="*/ 409575 h 912018"/>
              <a:gd name="connsiteX31" fmla="*/ 285750 w 447675"/>
              <a:gd name="connsiteY31" fmla="*/ 409575 h 912018"/>
              <a:gd name="connsiteX32" fmla="*/ 250031 w 447675"/>
              <a:gd name="connsiteY32" fmla="*/ 397668 h 912018"/>
              <a:gd name="connsiteX33" fmla="*/ 221456 w 447675"/>
              <a:gd name="connsiteY33" fmla="*/ 373856 h 912018"/>
              <a:gd name="connsiteX34" fmla="*/ 202406 w 447675"/>
              <a:gd name="connsiteY34" fmla="*/ 338137 h 912018"/>
              <a:gd name="connsiteX35" fmla="*/ 190500 w 447675"/>
              <a:gd name="connsiteY35" fmla="*/ 285750 h 912018"/>
              <a:gd name="connsiteX36" fmla="*/ 185737 w 447675"/>
              <a:gd name="connsiteY36" fmla="*/ 202406 h 912018"/>
              <a:gd name="connsiteX37" fmla="*/ 185737 w 447675"/>
              <a:gd name="connsiteY37" fmla="*/ 45243 h 912018"/>
              <a:gd name="connsiteX38" fmla="*/ 185737 w 447675"/>
              <a:gd name="connsiteY38" fmla="*/ 28575 h 912018"/>
              <a:gd name="connsiteX39" fmla="*/ 180975 w 447675"/>
              <a:gd name="connsiteY39" fmla="*/ 14287 h 912018"/>
              <a:gd name="connsiteX40" fmla="*/ 173831 w 447675"/>
              <a:gd name="connsiteY40" fmla="*/ 4762 h 912018"/>
              <a:gd name="connsiteX41" fmla="*/ 157162 w 447675"/>
              <a:gd name="connsiteY41" fmla="*/ 0 h 912018"/>
              <a:gd name="connsiteX42" fmla="*/ 140494 w 447675"/>
              <a:gd name="connsiteY42" fmla="*/ 4762 h 912018"/>
              <a:gd name="connsiteX43" fmla="*/ 119062 w 447675"/>
              <a:gd name="connsiteY43" fmla="*/ 26193 h 912018"/>
              <a:gd name="connsiteX44" fmla="*/ 95250 w 447675"/>
              <a:gd name="connsiteY44" fmla="*/ 76200 h 912018"/>
              <a:gd name="connsiteX45" fmla="*/ 54769 w 447675"/>
              <a:gd name="connsiteY45" fmla="*/ 178593 h 912018"/>
              <a:gd name="connsiteX46" fmla="*/ 23812 w 447675"/>
              <a:gd name="connsiteY46" fmla="*/ 288131 h 912018"/>
              <a:gd name="connsiteX47" fmla="*/ 4762 w 447675"/>
              <a:gd name="connsiteY47" fmla="*/ 400050 h 91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7675" h="912018">
                <a:moveTo>
                  <a:pt x="4762" y="400050"/>
                </a:moveTo>
                <a:lnTo>
                  <a:pt x="0" y="488156"/>
                </a:lnTo>
                <a:lnTo>
                  <a:pt x="0" y="561975"/>
                </a:lnTo>
                <a:lnTo>
                  <a:pt x="7144" y="657225"/>
                </a:lnTo>
                <a:lnTo>
                  <a:pt x="14287" y="719137"/>
                </a:lnTo>
                <a:lnTo>
                  <a:pt x="23812" y="764381"/>
                </a:lnTo>
                <a:lnTo>
                  <a:pt x="45244" y="816768"/>
                </a:lnTo>
                <a:lnTo>
                  <a:pt x="76200" y="866775"/>
                </a:lnTo>
                <a:lnTo>
                  <a:pt x="95250" y="890587"/>
                </a:lnTo>
                <a:lnTo>
                  <a:pt x="111919" y="904875"/>
                </a:lnTo>
                <a:lnTo>
                  <a:pt x="135731" y="912018"/>
                </a:lnTo>
                <a:lnTo>
                  <a:pt x="161925" y="912018"/>
                </a:lnTo>
                <a:lnTo>
                  <a:pt x="183356" y="902493"/>
                </a:lnTo>
                <a:lnTo>
                  <a:pt x="195262" y="888206"/>
                </a:lnTo>
                <a:lnTo>
                  <a:pt x="204787" y="869156"/>
                </a:lnTo>
                <a:lnTo>
                  <a:pt x="209550" y="840581"/>
                </a:lnTo>
                <a:lnTo>
                  <a:pt x="211931" y="800100"/>
                </a:lnTo>
                <a:lnTo>
                  <a:pt x="219075" y="740568"/>
                </a:lnTo>
                <a:lnTo>
                  <a:pt x="235744" y="683418"/>
                </a:lnTo>
                <a:lnTo>
                  <a:pt x="273844" y="609600"/>
                </a:lnTo>
                <a:lnTo>
                  <a:pt x="350044" y="502443"/>
                </a:lnTo>
                <a:lnTo>
                  <a:pt x="409575" y="416718"/>
                </a:lnTo>
                <a:lnTo>
                  <a:pt x="433387" y="381000"/>
                </a:lnTo>
                <a:lnTo>
                  <a:pt x="447675" y="345281"/>
                </a:lnTo>
                <a:lnTo>
                  <a:pt x="447675" y="333375"/>
                </a:lnTo>
                <a:lnTo>
                  <a:pt x="442912" y="326231"/>
                </a:lnTo>
                <a:lnTo>
                  <a:pt x="428625" y="326231"/>
                </a:lnTo>
                <a:lnTo>
                  <a:pt x="397669" y="333375"/>
                </a:lnTo>
                <a:lnTo>
                  <a:pt x="369094" y="359568"/>
                </a:lnTo>
                <a:lnTo>
                  <a:pt x="328612" y="395287"/>
                </a:lnTo>
                <a:lnTo>
                  <a:pt x="297656" y="409575"/>
                </a:lnTo>
                <a:lnTo>
                  <a:pt x="285750" y="409575"/>
                </a:lnTo>
                <a:lnTo>
                  <a:pt x="250031" y="397668"/>
                </a:lnTo>
                <a:lnTo>
                  <a:pt x="221456" y="373856"/>
                </a:lnTo>
                <a:lnTo>
                  <a:pt x="202406" y="338137"/>
                </a:lnTo>
                <a:lnTo>
                  <a:pt x="190500" y="285750"/>
                </a:lnTo>
                <a:lnTo>
                  <a:pt x="185737" y="202406"/>
                </a:lnTo>
                <a:lnTo>
                  <a:pt x="185737" y="45243"/>
                </a:lnTo>
                <a:lnTo>
                  <a:pt x="185737" y="28575"/>
                </a:lnTo>
                <a:lnTo>
                  <a:pt x="180975" y="14287"/>
                </a:lnTo>
                <a:lnTo>
                  <a:pt x="173831" y="4762"/>
                </a:lnTo>
                <a:lnTo>
                  <a:pt x="157162" y="0"/>
                </a:lnTo>
                <a:lnTo>
                  <a:pt x="140494" y="4762"/>
                </a:lnTo>
                <a:lnTo>
                  <a:pt x="119062" y="26193"/>
                </a:lnTo>
                <a:lnTo>
                  <a:pt x="95250" y="76200"/>
                </a:lnTo>
                <a:lnTo>
                  <a:pt x="54769" y="178593"/>
                </a:lnTo>
                <a:lnTo>
                  <a:pt x="23812" y="288131"/>
                </a:lnTo>
                <a:lnTo>
                  <a:pt x="4762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5ED81342-6FC9-4AB1-83B7-81068F3D7C18}"/>
              </a:ext>
            </a:extLst>
          </p:cNvPr>
          <p:cNvSpPr/>
          <p:nvPr/>
        </p:nvSpPr>
        <p:spPr>
          <a:xfrm>
            <a:off x="5768975" y="2982913"/>
            <a:ext cx="946150" cy="569912"/>
          </a:xfrm>
          <a:custGeom>
            <a:avLst/>
            <a:gdLst>
              <a:gd name="connsiteX0" fmla="*/ 404812 w 945356"/>
              <a:gd name="connsiteY0" fmla="*/ 261938 h 569119"/>
              <a:gd name="connsiteX1" fmla="*/ 330993 w 945356"/>
              <a:gd name="connsiteY1" fmla="*/ 216694 h 569119"/>
              <a:gd name="connsiteX2" fmla="*/ 247650 w 945356"/>
              <a:gd name="connsiteY2" fmla="*/ 171450 h 569119"/>
              <a:gd name="connsiteX3" fmla="*/ 157162 w 945356"/>
              <a:gd name="connsiteY3" fmla="*/ 123825 h 569119"/>
              <a:gd name="connsiteX4" fmla="*/ 54768 w 945356"/>
              <a:gd name="connsiteY4" fmla="*/ 73819 h 569119"/>
              <a:gd name="connsiteX5" fmla="*/ 23812 w 945356"/>
              <a:gd name="connsiteY5" fmla="*/ 59532 h 569119"/>
              <a:gd name="connsiteX6" fmla="*/ 7143 w 945356"/>
              <a:gd name="connsiteY6" fmla="*/ 45244 h 569119"/>
              <a:gd name="connsiteX7" fmla="*/ 0 w 945356"/>
              <a:gd name="connsiteY7" fmla="*/ 26194 h 569119"/>
              <a:gd name="connsiteX8" fmla="*/ 0 w 945356"/>
              <a:gd name="connsiteY8" fmla="*/ 7144 h 569119"/>
              <a:gd name="connsiteX9" fmla="*/ 7143 w 945356"/>
              <a:gd name="connsiteY9" fmla="*/ 0 h 569119"/>
              <a:gd name="connsiteX10" fmla="*/ 19050 w 945356"/>
              <a:gd name="connsiteY10" fmla="*/ 0 h 569119"/>
              <a:gd name="connsiteX11" fmla="*/ 38100 w 945356"/>
              <a:gd name="connsiteY11" fmla="*/ 2382 h 569119"/>
              <a:gd name="connsiteX12" fmla="*/ 76200 w 945356"/>
              <a:gd name="connsiteY12" fmla="*/ 14288 h 569119"/>
              <a:gd name="connsiteX13" fmla="*/ 209550 w 945356"/>
              <a:gd name="connsiteY13" fmla="*/ 42863 h 569119"/>
              <a:gd name="connsiteX14" fmla="*/ 433387 w 945356"/>
              <a:gd name="connsiteY14" fmla="*/ 95250 h 569119"/>
              <a:gd name="connsiteX15" fmla="*/ 650081 w 945356"/>
              <a:gd name="connsiteY15" fmla="*/ 152400 h 569119"/>
              <a:gd name="connsiteX16" fmla="*/ 723900 w 945356"/>
              <a:gd name="connsiteY16" fmla="*/ 176213 h 569119"/>
              <a:gd name="connsiteX17" fmla="*/ 757237 w 945356"/>
              <a:gd name="connsiteY17" fmla="*/ 188119 h 569119"/>
              <a:gd name="connsiteX18" fmla="*/ 783431 w 945356"/>
              <a:gd name="connsiteY18" fmla="*/ 204788 h 569119"/>
              <a:gd name="connsiteX19" fmla="*/ 819150 w 945356"/>
              <a:gd name="connsiteY19" fmla="*/ 235744 h 569119"/>
              <a:gd name="connsiteX20" fmla="*/ 854868 w 945356"/>
              <a:gd name="connsiteY20" fmla="*/ 273844 h 569119"/>
              <a:gd name="connsiteX21" fmla="*/ 897731 w 945356"/>
              <a:gd name="connsiteY21" fmla="*/ 333375 h 569119"/>
              <a:gd name="connsiteX22" fmla="*/ 928687 w 945356"/>
              <a:gd name="connsiteY22" fmla="*/ 381000 h 569119"/>
              <a:gd name="connsiteX23" fmla="*/ 940593 w 945356"/>
              <a:gd name="connsiteY23" fmla="*/ 423863 h 569119"/>
              <a:gd name="connsiteX24" fmla="*/ 945356 w 945356"/>
              <a:gd name="connsiteY24" fmla="*/ 485775 h 569119"/>
              <a:gd name="connsiteX25" fmla="*/ 940593 w 945356"/>
              <a:gd name="connsiteY25" fmla="*/ 511969 h 569119"/>
              <a:gd name="connsiteX26" fmla="*/ 923925 w 945356"/>
              <a:gd name="connsiteY26" fmla="*/ 542925 h 569119"/>
              <a:gd name="connsiteX27" fmla="*/ 902493 w 945356"/>
              <a:gd name="connsiteY27" fmla="*/ 564357 h 569119"/>
              <a:gd name="connsiteX28" fmla="*/ 881062 w 945356"/>
              <a:gd name="connsiteY28" fmla="*/ 569119 h 569119"/>
              <a:gd name="connsiteX29" fmla="*/ 852487 w 945356"/>
              <a:gd name="connsiteY29" fmla="*/ 564357 h 569119"/>
              <a:gd name="connsiteX30" fmla="*/ 823912 w 945356"/>
              <a:gd name="connsiteY30" fmla="*/ 559594 h 569119"/>
              <a:gd name="connsiteX31" fmla="*/ 781050 w 945356"/>
              <a:gd name="connsiteY31" fmla="*/ 542925 h 569119"/>
              <a:gd name="connsiteX32" fmla="*/ 735806 w 945356"/>
              <a:gd name="connsiteY32" fmla="*/ 519113 h 569119"/>
              <a:gd name="connsiteX33" fmla="*/ 697706 w 945356"/>
              <a:gd name="connsiteY33" fmla="*/ 495300 h 569119"/>
              <a:gd name="connsiteX34" fmla="*/ 654843 w 945356"/>
              <a:gd name="connsiteY34" fmla="*/ 464344 h 569119"/>
              <a:gd name="connsiteX35" fmla="*/ 614362 w 945356"/>
              <a:gd name="connsiteY35" fmla="*/ 428625 h 569119"/>
              <a:gd name="connsiteX36" fmla="*/ 569118 w 945356"/>
              <a:gd name="connsiteY36" fmla="*/ 385763 h 569119"/>
              <a:gd name="connsiteX37" fmla="*/ 545306 w 945356"/>
              <a:gd name="connsiteY37" fmla="*/ 359569 h 569119"/>
              <a:gd name="connsiteX38" fmla="*/ 511968 w 945356"/>
              <a:gd name="connsiteY38" fmla="*/ 333375 h 569119"/>
              <a:gd name="connsiteX39" fmla="*/ 404812 w 945356"/>
              <a:gd name="connsiteY39" fmla="*/ 261938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45356" h="569119">
                <a:moveTo>
                  <a:pt x="404812" y="261938"/>
                </a:moveTo>
                <a:lnTo>
                  <a:pt x="330993" y="216694"/>
                </a:lnTo>
                <a:lnTo>
                  <a:pt x="247650" y="171450"/>
                </a:lnTo>
                <a:lnTo>
                  <a:pt x="157162" y="123825"/>
                </a:lnTo>
                <a:lnTo>
                  <a:pt x="54768" y="73819"/>
                </a:lnTo>
                <a:lnTo>
                  <a:pt x="23812" y="59532"/>
                </a:lnTo>
                <a:lnTo>
                  <a:pt x="7143" y="45244"/>
                </a:lnTo>
                <a:lnTo>
                  <a:pt x="0" y="26194"/>
                </a:lnTo>
                <a:lnTo>
                  <a:pt x="0" y="7144"/>
                </a:lnTo>
                <a:lnTo>
                  <a:pt x="7143" y="0"/>
                </a:lnTo>
                <a:lnTo>
                  <a:pt x="19050" y="0"/>
                </a:lnTo>
                <a:lnTo>
                  <a:pt x="38100" y="2382"/>
                </a:lnTo>
                <a:lnTo>
                  <a:pt x="76200" y="14288"/>
                </a:lnTo>
                <a:lnTo>
                  <a:pt x="209550" y="42863"/>
                </a:lnTo>
                <a:lnTo>
                  <a:pt x="433387" y="95250"/>
                </a:lnTo>
                <a:lnTo>
                  <a:pt x="650081" y="152400"/>
                </a:lnTo>
                <a:lnTo>
                  <a:pt x="723900" y="176213"/>
                </a:lnTo>
                <a:lnTo>
                  <a:pt x="757237" y="188119"/>
                </a:lnTo>
                <a:lnTo>
                  <a:pt x="783431" y="204788"/>
                </a:lnTo>
                <a:lnTo>
                  <a:pt x="819150" y="235744"/>
                </a:lnTo>
                <a:lnTo>
                  <a:pt x="854868" y="273844"/>
                </a:lnTo>
                <a:lnTo>
                  <a:pt x="897731" y="333375"/>
                </a:lnTo>
                <a:lnTo>
                  <a:pt x="928687" y="381000"/>
                </a:lnTo>
                <a:lnTo>
                  <a:pt x="940593" y="423863"/>
                </a:lnTo>
                <a:lnTo>
                  <a:pt x="945356" y="485775"/>
                </a:lnTo>
                <a:lnTo>
                  <a:pt x="940593" y="511969"/>
                </a:lnTo>
                <a:lnTo>
                  <a:pt x="923925" y="542925"/>
                </a:lnTo>
                <a:lnTo>
                  <a:pt x="902493" y="564357"/>
                </a:lnTo>
                <a:lnTo>
                  <a:pt x="881062" y="569119"/>
                </a:lnTo>
                <a:lnTo>
                  <a:pt x="852487" y="564357"/>
                </a:lnTo>
                <a:lnTo>
                  <a:pt x="823912" y="559594"/>
                </a:lnTo>
                <a:lnTo>
                  <a:pt x="781050" y="542925"/>
                </a:lnTo>
                <a:lnTo>
                  <a:pt x="735806" y="519113"/>
                </a:lnTo>
                <a:lnTo>
                  <a:pt x="697706" y="495300"/>
                </a:lnTo>
                <a:lnTo>
                  <a:pt x="654843" y="464344"/>
                </a:lnTo>
                <a:lnTo>
                  <a:pt x="614362" y="428625"/>
                </a:lnTo>
                <a:lnTo>
                  <a:pt x="569118" y="385763"/>
                </a:lnTo>
                <a:lnTo>
                  <a:pt x="545306" y="359569"/>
                </a:lnTo>
                <a:lnTo>
                  <a:pt x="511968" y="333375"/>
                </a:lnTo>
                <a:lnTo>
                  <a:pt x="404812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FF407AA5-BA46-4605-BF96-17AD8B3040A0}"/>
              </a:ext>
            </a:extLst>
          </p:cNvPr>
          <p:cNvSpPr/>
          <p:nvPr/>
        </p:nvSpPr>
        <p:spPr>
          <a:xfrm>
            <a:off x="4414838" y="4227513"/>
            <a:ext cx="566737" cy="1279525"/>
          </a:xfrm>
          <a:custGeom>
            <a:avLst/>
            <a:gdLst>
              <a:gd name="connsiteX0" fmla="*/ 240506 w 566737"/>
              <a:gd name="connsiteY0" fmla="*/ 657225 h 1281112"/>
              <a:gd name="connsiteX1" fmla="*/ 240506 w 566737"/>
              <a:gd name="connsiteY1" fmla="*/ 1281112 h 1281112"/>
              <a:gd name="connsiteX2" fmla="*/ 483393 w 566737"/>
              <a:gd name="connsiteY2" fmla="*/ 1252537 h 1281112"/>
              <a:gd name="connsiteX3" fmla="*/ 485775 w 566737"/>
              <a:gd name="connsiteY3" fmla="*/ 952500 h 1281112"/>
              <a:gd name="connsiteX4" fmla="*/ 485775 w 566737"/>
              <a:gd name="connsiteY4" fmla="*/ 459581 h 1281112"/>
              <a:gd name="connsiteX5" fmla="*/ 488156 w 566737"/>
              <a:gd name="connsiteY5" fmla="*/ 428625 h 1281112"/>
              <a:gd name="connsiteX6" fmla="*/ 500062 w 566737"/>
              <a:gd name="connsiteY6" fmla="*/ 381000 h 1281112"/>
              <a:gd name="connsiteX7" fmla="*/ 509587 w 566737"/>
              <a:gd name="connsiteY7" fmla="*/ 345281 h 1281112"/>
              <a:gd name="connsiteX8" fmla="*/ 521493 w 566737"/>
              <a:gd name="connsiteY8" fmla="*/ 314325 h 1281112"/>
              <a:gd name="connsiteX9" fmla="*/ 538162 w 566737"/>
              <a:gd name="connsiteY9" fmla="*/ 288131 h 1281112"/>
              <a:gd name="connsiteX10" fmla="*/ 550068 w 566737"/>
              <a:gd name="connsiteY10" fmla="*/ 273844 h 1281112"/>
              <a:gd name="connsiteX11" fmla="*/ 564356 w 566737"/>
              <a:gd name="connsiteY11" fmla="*/ 254794 h 1281112"/>
              <a:gd name="connsiteX12" fmla="*/ 566737 w 566737"/>
              <a:gd name="connsiteY12" fmla="*/ 230981 h 1281112"/>
              <a:gd name="connsiteX13" fmla="*/ 554831 w 566737"/>
              <a:gd name="connsiteY13" fmla="*/ 197644 h 1281112"/>
              <a:gd name="connsiteX14" fmla="*/ 538162 w 566737"/>
              <a:gd name="connsiteY14" fmla="*/ 173831 h 1281112"/>
              <a:gd name="connsiteX15" fmla="*/ 509587 w 566737"/>
              <a:gd name="connsiteY15" fmla="*/ 147637 h 1281112"/>
              <a:gd name="connsiteX16" fmla="*/ 459581 w 566737"/>
              <a:gd name="connsiteY16" fmla="*/ 109537 h 1281112"/>
              <a:gd name="connsiteX17" fmla="*/ 402431 w 566737"/>
              <a:gd name="connsiteY17" fmla="*/ 76200 h 1281112"/>
              <a:gd name="connsiteX18" fmla="*/ 359568 w 566737"/>
              <a:gd name="connsiteY18" fmla="*/ 52387 h 1281112"/>
              <a:gd name="connsiteX19" fmla="*/ 307181 w 566737"/>
              <a:gd name="connsiteY19" fmla="*/ 35719 h 1281112"/>
              <a:gd name="connsiteX20" fmla="*/ 197643 w 566737"/>
              <a:gd name="connsiteY20" fmla="*/ 11906 h 1281112"/>
              <a:gd name="connsiteX21" fmla="*/ 121443 w 566737"/>
              <a:gd name="connsiteY21" fmla="*/ 0 h 1281112"/>
              <a:gd name="connsiteX22" fmla="*/ 57150 w 566737"/>
              <a:gd name="connsiteY22" fmla="*/ 2381 h 1281112"/>
              <a:gd name="connsiteX23" fmla="*/ 21431 w 566737"/>
              <a:gd name="connsiteY23" fmla="*/ 11906 h 1281112"/>
              <a:gd name="connsiteX24" fmla="*/ 9525 w 566737"/>
              <a:gd name="connsiteY24" fmla="*/ 19050 h 1281112"/>
              <a:gd name="connsiteX25" fmla="*/ 0 w 566737"/>
              <a:gd name="connsiteY25" fmla="*/ 33337 h 1281112"/>
              <a:gd name="connsiteX26" fmla="*/ 0 w 566737"/>
              <a:gd name="connsiteY26" fmla="*/ 45244 h 1281112"/>
              <a:gd name="connsiteX27" fmla="*/ 11906 w 566737"/>
              <a:gd name="connsiteY27" fmla="*/ 66675 h 1281112"/>
              <a:gd name="connsiteX28" fmla="*/ 30956 w 566737"/>
              <a:gd name="connsiteY28" fmla="*/ 78581 h 1281112"/>
              <a:gd name="connsiteX29" fmla="*/ 69056 w 566737"/>
              <a:gd name="connsiteY29" fmla="*/ 92869 h 1281112"/>
              <a:gd name="connsiteX30" fmla="*/ 111918 w 566737"/>
              <a:gd name="connsiteY30" fmla="*/ 114300 h 1281112"/>
              <a:gd name="connsiteX31" fmla="*/ 145256 w 566737"/>
              <a:gd name="connsiteY31" fmla="*/ 138112 h 1281112"/>
              <a:gd name="connsiteX32" fmla="*/ 171450 w 566737"/>
              <a:gd name="connsiteY32" fmla="*/ 161925 h 1281112"/>
              <a:gd name="connsiteX33" fmla="*/ 192881 w 566737"/>
              <a:gd name="connsiteY33" fmla="*/ 188119 h 1281112"/>
              <a:gd name="connsiteX34" fmla="*/ 214312 w 566737"/>
              <a:gd name="connsiteY34" fmla="*/ 223837 h 1281112"/>
              <a:gd name="connsiteX35" fmla="*/ 230981 w 566737"/>
              <a:gd name="connsiteY35" fmla="*/ 276225 h 1281112"/>
              <a:gd name="connsiteX36" fmla="*/ 238125 w 566737"/>
              <a:gd name="connsiteY36" fmla="*/ 316706 h 1281112"/>
              <a:gd name="connsiteX37" fmla="*/ 240506 w 566737"/>
              <a:gd name="connsiteY37" fmla="*/ 388144 h 1281112"/>
              <a:gd name="connsiteX38" fmla="*/ 240506 w 566737"/>
              <a:gd name="connsiteY38" fmla="*/ 657225 h 128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66737" h="1281112">
                <a:moveTo>
                  <a:pt x="240506" y="657225"/>
                </a:moveTo>
                <a:lnTo>
                  <a:pt x="240506" y="1281112"/>
                </a:lnTo>
                <a:lnTo>
                  <a:pt x="483393" y="1252537"/>
                </a:lnTo>
                <a:lnTo>
                  <a:pt x="485775" y="952500"/>
                </a:lnTo>
                <a:lnTo>
                  <a:pt x="485775" y="459581"/>
                </a:lnTo>
                <a:lnTo>
                  <a:pt x="488156" y="428625"/>
                </a:lnTo>
                <a:lnTo>
                  <a:pt x="500062" y="381000"/>
                </a:lnTo>
                <a:lnTo>
                  <a:pt x="509587" y="345281"/>
                </a:lnTo>
                <a:lnTo>
                  <a:pt x="521493" y="314325"/>
                </a:lnTo>
                <a:lnTo>
                  <a:pt x="538162" y="288131"/>
                </a:lnTo>
                <a:lnTo>
                  <a:pt x="550068" y="273844"/>
                </a:lnTo>
                <a:lnTo>
                  <a:pt x="564356" y="254794"/>
                </a:lnTo>
                <a:lnTo>
                  <a:pt x="566737" y="230981"/>
                </a:lnTo>
                <a:lnTo>
                  <a:pt x="554831" y="197644"/>
                </a:lnTo>
                <a:lnTo>
                  <a:pt x="538162" y="173831"/>
                </a:lnTo>
                <a:lnTo>
                  <a:pt x="509587" y="147637"/>
                </a:lnTo>
                <a:lnTo>
                  <a:pt x="459581" y="109537"/>
                </a:lnTo>
                <a:lnTo>
                  <a:pt x="402431" y="76200"/>
                </a:lnTo>
                <a:lnTo>
                  <a:pt x="359568" y="52387"/>
                </a:lnTo>
                <a:lnTo>
                  <a:pt x="307181" y="35719"/>
                </a:lnTo>
                <a:lnTo>
                  <a:pt x="197643" y="11906"/>
                </a:lnTo>
                <a:lnTo>
                  <a:pt x="121443" y="0"/>
                </a:lnTo>
                <a:lnTo>
                  <a:pt x="57150" y="2381"/>
                </a:lnTo>
                <a:lnTo>
                  <a:pt x="21431" y="11906"/>
                </a:lnTo>
                <a:lnTo>
                  <a:pt x="9525" y="19050"/>
                </a:lnTo>
                <a:lnTo>
                  <a:pt x="0" y="33337"/>
                </a:lnTo>
                <a:lnTo>
                  <a:pt x="0" y="45244"/>
                </a:lnTo>
                <a:lnTo>
                  <a:pt x="11906" y="66675"/>
                </a:lnTo>
                <a:lnTo>
                  <a:pt x="30956" y="78581"/>
                </a:lnTo>
                <a:lnTo>
                  <a:pt x="69056" y="92869"/>
                </a:lnTo>
                <a:lnTo>
                  <a:pt x="111918" y="114300"/>
                </a:lnTo>
                <a:lnTo>
                  <a:pt x="145256" y="138112"/>
                </a:lnTo>
                <a:lnTo>
                  <a:pt x="171450" y="161925"/>
                </a:lnTo>
                <a:lnTo>
                  <a:pt x="192881" y="188119"/>
                </a:lnTo>
                <a:lnTo>
                  <a:pt x="214312" y="223837"/>
                </a:lnTo>
                <a:lnTo>
                  <a:pt x="230981" y="276225"/>
                </a:lnTo>
                <a:lnTo>
                  <a:pt x="238125" y="316706"/>
                </a:lnTo>
                <a:cubicBezTo>
                  <a:pt x="238919" y="340519"/>
                  <a:pt x="239712" y="364331"/>
                  <a:pt x="240506" y="388144"/>
                </a:cubicBezTo>
                <a:lnTo>
                  <a:pt x="240506" y="657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FD3B070D-D157-420D-817D-0683FDC89837}"/>
              </a:ext>
            </a:extLst>
          </p:cNvPr>
          <p:cNvSpPr/>
          <p:nvPr/>
        </p:nvSpPr>
        <p:spPr>
          <a:xfrm>
            <a:off x="3240088" y="4792663"/>
            <a:ext cx="2908300" cy="1046162"/>
          </a:xfrm>
          <a:custGeom>
            <a:avLst/>
            <a:gdLst>
              <a:gd name="connsiteX0" fmla="*/ 1969294 w 2907507"/>
              <a:gd name="connsiteY0" fmla="*/ 735807 h 1045369"/>
              <a:gd name="connsiteX1" fmla="*/ 1666875 w 2907507"/>
              <a:gd name="connsiteY1" fmla="*/ 754857 h 1045369"/>
              <a:gd name="connsiteX2" fmla="*/ 1378744 w 2907507"/>
              <a:gd name="connsiteY2" fmla="*/ 785813 h 1045369"/>
              <a:gd name="connsiteX3" fmla="*/ 1157288 w 2907507"/>
              <a:gd name="connsiteY3" fmla="*/ 816769 h 1045369"/>
              <a:gd name="connsiteX4" fmla="*/ 1016794 w 2907507"/>
              <a:gd name="connsiteY4" fmla="*/ 842963 h 1045369"/>
              <a:gd name="connsiteX5" fmla="*/ 850107 w 2907507"/>
              <a:gd name="connsiteY5" fmla="*/ 878682 h 1045369"/>
              <a:gd name="connsiteX6" fmla="*/ 666750 w 2907507"/>
              <a:gd name="connsiteY6" fmla="*/ 923925 h 1045369"/>
              <a:gd name="connsiteX7" fmla="*/ 545307 w 2907507"/>
              <a:gd name="connsiteY7" fmla="*/ 957263 h 1045369"/>
              <a:gd name="connsiteX8" fmla="*/ 471488 w 2907507"/>
              <a:gd name="connsiteY8" fmla="*/ 992982 h 1045369"/>
              <a:gd name="connsiteX9" fmla="*/ 338138 w 2907507"/>
              <a:gd name="connsiteY9" fmla="*/ 1042988 h 1045369"/>
              <a:gd name="connsiteX10" fmla="*/ 319088 w 2907507"/>
              <a:gd name="connsiteY10" fmla="*/ 1045369 h 1045369"/>
              <a:gd name="connsiteX11" fmla="*/ 290513 w 2907507"/>
              <a:gd name="connsiteY11" fmla="*/ 1031082 h 1045369"/>
              <a:gd name="connsiteX12" fmla="*/ 247650 w 2907507"/>
              <a:gd name="connsiteY12" fmla="*/ 1002507 h 1045369"/>
              <a:gd name="connsiteX13" fmla="*/ 211932 w 2907507"/>
              <a:gd name="connsiteY13" fmla="*/ 969169 h 1045369"/>
              <a:gd name="connsiteX14" fmla="*/ 190500 w 2907507"/>
              <a:gd name="connsiteY14" fmla="*/ 945357 h 1045369"/>
              <a:gd name="connsiteX15" fmla="*/ 173832 w 2907507"/>
              <a:gd name="connsiteY15" fmla="*/ 916782 h 1045369"/>
              <a:gd name="connsiteX16" fmla="*/ 159544 w 2907507"/>
              <a:gd name="connsiteY16" fmla="*/ 876300 h 1045369"/>
              <a:gd name="connsiteX17" fmla="*/ 154782 w 2907507"/>
              <a:gd name="connsiteY17" fmla="*/ 847725 h 1045369"/>
              <a:gd name="connsiteX18" fmla="*/ 157163 w 2907507"/>
              <a:gd name="connsiteY18" fmla="*/ 809625 h 1045369"/>
              <a:gd name="connsiteX19" fmla="*/ 166688 w 2907507"/>
              <a:gd name="connsiteY19" fmla="*/ 731044 h 1045369"/>
              <a:gd name="connsiteX20" fmla="*/ 176213 w 2907507"/>
              <a:gd name="connsiteY20" fmla="*/ 635794 h 1045369"/>
              <a:gd name="connsiteX21" fmla="*/ 183357 w 2907507"/>
              <a:gd name="connsiteY21" fmla="*/ 538163 h 1045369"/>
              <a:gd name="connsiteX22" fmla="*/ 185738 w 2907507"/>
              <a:gd name="connsiteY22" fmla="*/ 440532 h 1045369"/>
              <a:gd name="connsiteX23" fmla="*/ 185738 w 2907507"/>
              <a:gd name="connsiteY23" fmla="*/ 354807 h 1045369"/>
              <a:gd name="connsiteX24" fmla="*/ 178594 w 2907507"/>
              <a:gd name="connsiteY24" fmla="*/ 271463 h 1045369"/>
              <a:gd name="connsiteX25" fmla="*/ 171450 w 2907507"/>
              <a:gd name="connsiteY25" fmla="*/ 223838 h 1045369"/>
              <a:gd name="connsiteX26" fmla="*/ 159544 w 2907507"/>
              <a:gd name="connsiteY26" fmla="*/ 188119 h 1045369"/>
              <a:gd name="connsiteX27" fmla="*/ 142875 w 2907507"/>
              <a:gd name="connsiteY27" fmla="*/ 159544 h 1045369"/>
              <a:gd name="connsiteX28" fmla="*/ 121444 w 2907507"/>
              <a:gd name="connsiteY28" fmla="*/ 133350 h 1045369"/>
              <a:gd name="connsiteX29" fmla="*/ 88107 w 2907507"/>
              <a:gd name="connsiteY29" fmla="*/ 104775 h 1045369"/>
              <a:gd name="connsiteX30" fmla="*/ 47625 w 2907507"/>
              <a:gd name="connsiteY30" fmla="*/ 78582 h 1045369"/>
              <a:gd name="connsiteX31" fmla="*/ 19050 w 2907507"/>
              <a:gd name="connsiteY31" fmla="*/ 59532 h 1045369"/>
              <a:gd name="connsiteX32" fmla="*/ 0 w 2907507"/>
              <a:gd name="connsiteY32" fmla="*/ 40482 h 1045369"/>
              <a:gd name="connsiteX33" fmla="*/ 0 w 2907507"/>
              <a:gd name="connsiteY33" fmla="*/ 30957 h 1045369"/>
              <a:gd name="connsiteX34" fmla="*/ 9525 w 2907507"/>
              <a:gd name="connsiteY34" fmla="*/ 16669 h 1045369"/>
              <a:gd name="connsiteX35" fmla="*/ 30957 w 2907507"/>
              <a:gd name="connsiteY35" fmla="*/ 4763 h 1045369"/>
              <a:gd name="connsiteX36" fmla="*/ 66675 w 2907507"/>
              <a:gd name="connsiteY36" fmla="*/ 0 h 1045369"/>
              <a:gd name="connsiteX37" fmla="*/ 126207 w 2907507"/>
              <a:gd name="connsiteY37" fmla="*/ 9525 h 1045369"/>
              <a:gd name="connsiteX38" fmla="*/ 188119 w 2907507"/>
              <a:gd name="connsiteY38" fmla="*/ 28575 h 1045369"/>
              <a:gd name="connsiteX39" fmla="*/ 242888 w 2907507"/>
              <a:gd name="connsiteY39" fmla="*/ 50007 h 1045369"/>
              <a:gd name="connsiteX40" fmla="*/ 307182 w 2907507"/>
              <a:gd name="connsiteY40" fmla="*/ 83344 h 1045369"/>
              <a:gd name="connsiteX41" fmla="*/ 388144 w 2907507"/>
              <a:gd name="connsiteY41" fmla="*/ 138113 h 1045369"/>
              <a:gd name="connsiteX42" fmla="*/ 426244 w 2907507"/>
              <a:gd name="connsiteY42" fmla="*/ 171450 h 1045369"/>
              <a:gd name="connsiteX43" fmla="*/ 450057 w 2907507"/>
              <a:gd name="connsiteY43" fmla="*/ 183357 h 1045369"/>
              <a:gd name="connsiteX44" fmla="*/ 464344 w 2907507"/>
              <a:gd name="connsiteY44" fmla="*/ 195263 h 1045369"/>
              <a:gd name="connsiteX45" fmla="*/ 471488 w 2907507"/>
              <a:gd name="connsiteY45" fmla="*/ 216694 h 1045369"/>
              <a:gd name="connsiteX46" fmla="*/ 471488 w 2907507"/>
              <a:gd name="connsiteY46" fmla="*/ 235744 h 1045369"/>
              <a:gd name="connsiteX47" fmla="*/ 469107 w 2907507"/>
              <a:gd name="connsiteY47" fmla="*/ 264319 h 1045369"/>
              <a:gd name="connsiteX48" fmla="*/ 459582 w 2907507"/>
              <a:gd name="connsiteY48" fmla="*/ 292894 h 1045369"/>
              <a:gd name="connsiteX49" fmla="*/ 435769 w 2907507"/>
              <a:gd name="connsiteY49" fmla="*/ 338138 h 1045369"/>
              <a:gd name="connsiteX50" fmla="*/ 414338 w 2907507"/>
              <a:gd name="connsiteY50" fmla="*/ 376238 h 1045369"/>
              <a:gd name="connsiteX51" fmla="*/ 411957 w 2907507"/>
              <a:gd name="connsiteY51" fmla="*/ 404813 h 1045369"/>
              <a:gd name="connsiteX52" fmla="*/ 411957 w 2907507"/>
              <a:gd name="connsiteY52" fmla="*/ 709613 h 1045369"/>
              <a:gd name="connsiteX53" fmla="*/ 416719 w 2907507"/>
              <a:gd name="connsiteY53" fmla="*/ 731044 h 1045369"/>
              <a:gd name="connsiteX54" fmla="*/ 426244 w 2907507"/>
              <a:gd name="connsiteY54" fmla="*/ 747713 h 1045369"/>
              <a:gd name="connsiteX55" fmla="*/ 440532 w 2907507"/>
              <a:gd name="connsiteY55" fmla="*/ 757238 h 1045369"/>
              <a:gd name="connsiteX56" fmla="*/ 457200 w 2907507"/>
              <a:gd name="connsiteY56" fmla="*/ 762000 h 1045369"/>
              <a:gd name="connsiteX57" fmla="*/ 478632 w 2907507"/>
              <a:gd name="connsiteY57" fmla="*/ 764382 h 1045369"/>
              <a:gd name="connsiteX58" fmla="*/ 695325 w 2907507"/>
              <a:gd name="connsiteY58" fmla="*/ 731044 h 1045369"/>
              <a:gd name="connsiteX59" fmla="*/ 1083469 w 2907507"/>
              <a:gd name="connsiteY59" fmla="*/ 671513 h 1045369"/>
              <a:gd name="connsiteX60" fmla="*/ 1440657 w 2907507"/>
              <a:gd name="connsiteY60" fmla="*/ 619125 h 1045369"/>
              <a:gd name="connsiteX61" fmla="*/ 1645444 w 2907507"/>
              <a:gd name="connsiteY61" fmla="*/ 604838 h 1045369"/>
              <a:gd name="connsiteX62" fmla="*/ 1702594 w 2907507"/>
              <a:gd name="connsiteY62" fmla="*/ 585788 h 1045369"/>
              <a:gd name="connsiteX63" fmla="*/ 1766888 w 2907507"/>
              <a:gd name="connsiteY63" fmla="*/ 573882 h 1045369"/>
              <a:gd name="connsiteX64" fmla="*/ 1847850 w 2907507"/>
              <a:gd name="connsiteY64" fmla="*/ 561975 h 1045369"/>
              <a:gd name="connsiteX65" fmla="*/ 2062163 w 2907507"/>
              <a:gd name="connsiteY65" fmla="*/ 554832 h 1045369"/>
              <a:gd name="connsiteX66" fmla="*/ 2324100 w 2907507"/>
              <a:gd name="connsiteY66" fmla="*/ 540544 h 1045369"/>
              <a:gd name="connsiteX67" fmla="*/ 2645569 w 2907507"/>
              <a:gd name="connsiteY67" fmla="*/ 533400 h 1045369"/>
              <a:gd name="connsiteX68" fmla="*/ 2907507 w 2907507"/>
              <a:gd name="connsiteY68" fmla="*/ 535782 h 1045369"/>
              <a:gd name="connsiteX69" fmla="*/ 2907507 w 2907507"/>
              <a:gd name="connsiteY69" fmla="*/ 711994 h 1045369"/>
              <a:gd name="connsiteX70" fmla="*/ 2602707 w 2907507"/>
              <a:gd name="connsiteY70" fmla="*/ 714375 h 1045369"/>
              <a:gd name="connsiteX71" fmla="*/ 2238375 w 2907507"/>
              <a:gd name="connsiteY71" fmla="*/ 723900 h 1045369"/>
              <a:gd name="connsiteX72" fmla="*/ 1969294 w 2907507"/>
              <a:gd name="connsiteY72" fmla="*/ 735807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907507" h="1045369">
                <a:moveTo>
                  <a:pt x="1969294" y="735807"/>
                </a:moveTo>
                <a:lnTo>
                  <a:pt x="1666875" y="754857"/>
                </a:lnTo>
                <a:lnTo>
                  <a:pt x="1378744" y="785813"/>
                </a:lnTo>
                <a:lnTo>
                  <a:pt x="1157288" y="816769"/>
                </a:lnTo>
                <a:lnTo>
                  <a:pt x="1016794" y="842963"/>
                </a:lnTo>
                <a:lnTo>
                  <a:pt x="850107" y="878682"/>
                </a:lnTo>
                <a:lnTo>
                  <a:pt x="666750" y="923925"/>
                </a:lnTo>
                <a:lnTo>
                  <a:pt x="545307" y="957263"/>
                </a:lnTo>
                <a:lnTo>
                  <a:pt x="471488" y="992982"/>
                </a:lnTo>
                <a:lnTo>
                  <a:pt x="338138" y="1042988"/>
                </a:lnTo>
                <a:lnTo>
                  <a:pt x="319088" y="1045369"/>
                </a:lnTo>
                <a:lnTo>
                  <a:pt x="290513" y="1031082"/>
                </a:lnTo>
                <a:lnTo>
                  <a:pt x="247650" y="1002507"/>
                </a:lnTo>
                <a:lnTo>
                  <a:pt x="211932" y="969169"/>
                </a:lnTo>
                <a:lnTo>
                  <a:pt x="190500" y="945357"/>
                </a:lnTo>
                <a:lnTo>
                  <a:pt x="173832" y="916782"/>
                </a:lnTo>
                <a:lnTo>
                  <a:pt x="159544" y="876300"/>
                </a:lnTo>
                <a:lnTo>
                  <a:pt x="154782" y="847725"/>
                </a:lnTo>
                <a:lnTo>
                  <a:pt x="157163" y="809625"/>
                </a:lnTo>
                <a:lnTo>
                  <a:pt x="166688" y="731044"/>
                </a:lnTo>
                <a:lnTo>
                  <a:pt x="176213" y="635794"/>
                </a:lnTo>
                <a:lnTo>
                  <a:pt x="183357" y="538163"/>
                </a:lnTo>
                <a:cubicBezTo>
                  <a:pt x="184151" y="505619"/>
                  <a:pt x="184944" y="473076"/>
                  <a:pt x="185738" y="440532"/>
                </a:cubicBezTo>
                <a:lnTo>
                  <a:pt x="185738" y="354807"/>
                </a:lnTo>
                <a:lnTo>
                  <a:pt x="178594" y="271463"/>
                </a:lnTo>
                <a:lnTo>
                  <a:pt x="171450" y="223838"/>
                </a:lnTo>
                <a:lnTo>
                  <a:pt x="159544" y="188119"/>
                </a:lnTo>
                <a:lnTo>
                  <a:pt x="142875" y="159544"/>
                </a:lnTo>
                <a:lnTo>
                  <a:pt x="121444" y="133350"/>
                </a:lnTo>
                <a:lnTo>
                  <a:pt x="88107" y="104775"/>
                </a:lnTo>
                <a:lnTo>
                  <a:pt x="47625" y="78582"/>
                </a:lnTo>
                <a:lnTo>
                  <a:pt x="19050" y="59532"/>
                </a:lnTo>
                <a:lnTo>
                  <a:pt x="0" y="40482"/>
                </a:lnTo>
                <a:lnTo>
                  <a:pt x="0" y="30957"/>
                </a:lnTo>
                <a:lnTo>
                  <a:pt x="9525" y="16669"/>
                </a:lnTo>
                <a:lnTo>
                  <a:pt x="30957" y="4763"/>
                </a:lnTo>
                <a:lnTo>
                  <a:pt x="66675" y="0"/>
                </a:lnTo>
                <a:lnTo>
                  <a:pt x="126207" y="9525"/>
                </a:lnTo>
                <a:lnTo>
                  <a:pt x="188119" y="28575"/>
                </a:lnTo>
                <a:lnTo>
                  <a:pt x="242888" y="50007"/>
                </a:lnTo>
                <a:lnTo>
                  <a:pt x="307182" y="83344"/>
                </a:lnTo>
                <a:lnTo>
                  <a:pt x="388144" y="138113"/>
                </a:lnTo>
                <a:lnTo>
                  <a:pt x="426244" y="171450"/>
                </a:lnTo>
                <a:lnTo>
                  <a:pt x="450057" y="183357"/>
                </a:lnTo>
                <a:lnTo>
                  <a:pt x="464344" y="195263"/>
                </a:lnTo>
                <a:lnTo>
                  <a:pt x="471488" y="216694"/>
                </a:lnTo>
                <a:lnTo>
                  <a:pt x="471488" y="235744"/>
                </a:lnTo>
                <a:lnTo>
                  <a:pt x="469107" y="264319"/>
                </a:lnTo>
                <a:lnTo>
                  <a:pt x="459582" y="292894"/>
                </a:lnTo>
                <a:lnTo>
                  <a:pt x="435769" y="338138"/>
                </a:lnTo>
                <a:lnTo>
                  <a:pt x="414338" y="376238"/>
                </a:lnTo>
                <a:lnTo>
                  <a:pt x="411957" y="404813"/>
                </a:lnTo>
                <a:lnTo>
                  <a:pt x="411957" y="709613"/>
                </a:lnTo>
                <a:lnTo>
                  <a:pt x="416719" y="731044"/>
                </a:lnTo>
                <a:lnTo>
                  <a:pt x="426244" y="747713"/>
                </a:lnTo>
                <a:lnTo>
                  <a:pt x="440532" y="757238"/>
                </a:lnTo>
                <a:lnTo>
                  <a:pt x="457200" y="762000"/>
                </a:lnTo>
                <a:lnTo>
                  <a:pt x="478632" y="764382"/>
                </a:lnTo>
                <a:lnTo>
                  <a:pt x="695325" y="731044"/>
                </a:lnTo>
                <a:lnTo>
                  <a:pt x="1083469" y="671513"/>
                </a:lnTo>
                <a:lnTo>
                  <a:pt x="1440657" y="619125"/>
                </a:lnTo>
                <a:lnTo>
                  <a:pt x="1645444" y="604838"/>
                </a:lnTo>
                <a:lnTo>
                  <a:pt x="1702594" y="585788"/>
                </a:lnTo>
                <a:lnTo>
                  <a:pt x="1766888" y="573882"/>
                </a:lnTo>
                <a:lnTo>
                  <a:pt x="1847850" y="561975"/>
                </a:lnTo>
                <a:lnTo>
                  <a:pt x="2062163" y="554832"/>
                </a:lnTo>
                <a:lnTo>
                  <a:pt x="2324100" y="540544"/>
                </a:lnTo>
                <a:lnTo>
                  <a:pt x="2645569" y="533400"/>
                </a:lnTo>
                <a:lnTo>
                  <a:pt x="2907507" y="535782"/>
                </a:lnTo>
                <a:lnTo>
                  <a:pt x="2907507" y="711994"/>
                </a:lnTo>
                <a:lnTo>
                  <a:pt x="2602707" y="714375"/>
                </a:lnTo>
                <a:lnTo>
                  <a:pt x="2238375" y="723900"/>
                </a:lnTo>
                <a:lnTo>
                  <a:pt x="1969294" y="7358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4CAF1FB4-B918-441E-9799-9F36A75A5058}"/>
              </a:ext>
            </a:extLst>
          </p:cNvPr>
          <p:cNvSpPr/>
          <p:nvPr/>
        </p:nvSpPr>
        <p:spPr>
          <a:xfrm>
            <a:off x="5881688" y="4570413"/>
            <a:ext cx="527050" cy="1292225"/>
          </a:xfrm>
          <a:custGeom>
            <a:avLst/>
            <a:gdLst>
              <a:gd name="connsiteX0" fmla="*/ 466725 w 526256"/>
              <a:gd name="connsiteY0" fmla="*/ 700087 h 1293019"/>
              <a:gd name="connsiteX1" fmla="*/ 469106 w 526256"/>
              <a:gd name="connsiteY1" fmla="*/ 454819 h 1293019"/>
              <a:gd name="connsiteX2" fmla="*/ 471487 w 526256"/>
              <a:gd name="connsiteY2" fmla="*/ 409575 h 1293019"/>
              <a:gd name="connsiteX3" fmla="*/ 488156 w 526256"/>
              <a:gd name="connsiteY3" fmla="*/ 357187 h 1293019"/>
              <a:gd name="connsiteX4" fmla="*/ 516731 w 526256"/>
              <a:gd name="connsiteY4" fmla="*/ 304800 h 1293019"/>
              <a:gd name="connsiteX5" fmla="*/ 526256 w 526256"/>
              <a:gd name="connsiteY5" fmla="*/ 280987 h 1293019"/>
              <a:gd name="connsiteX6" fmla="*/ 526256 w 526256"/>
              <a:gd name="connsiteY6" fmla="*/ 261937 h 1293019"/>
              <a:gd name="connsiteX7" fmla="*/ 514350 w 526256"/>
              <a:gd name="connsiteY7" fmla="*/ 228600 h 1293019"/>
              <a:gd name="connsiteX8" fmla="*/ 495300 w 526256"/>
              <a:gd name="connsiteY8" fmla="*/ 202406 h 1293019"/>
              <a:gd name="connsiteX9" fmla="*/ 450056 w 526256"/>
              <a:gd name="connsiteY9" fmla="*/ 164306 h 1293019"/>
              <a:gd name="connsiteX10" fmla="*/ 361950 w 526256"/>
              <a:gd name="connsiteY10" fmla="*/ 104775 h 1293019"/>
              <a:gd name="connsiteX11" fmla="*/ 288131 w 526256"/>
              <a:gd name="connsiteY11" fmla="*/ 64294 h 1293019"/>
              <a:gd name="connsiteX12" fmla="*/ 233362 w 526256"/>
              <a:gd name="connsiteY12" fmla="*/ 38100 h 1293019"/>
              <a:gd name="connsiteX13" fmla="*/ 188118 w 526256"/>
              <a:gd name="connsiteY13" fmla="*/ 21431 h 1293019"/>
              <a:gd name="connsiteX14" fmla="*/ 121443 w 526256"/>
              <a:gd name="connsiteY14" fmla="*/ 4762 h 1293019"/>
              <a:gd name="connsiteX15" fmla="*/ 52387 w 526256"/>
              <a:gd name="connsiteY15" fmla="*/ 0 h 1293019"/>
              <a:gd name="connsiteX16" fmla="*/ 11906 w 526256"/>
              <a:gd name="connsiteY16" fmla="*/ 4762 h 1293019"/>
              <a:gd name="connsiteX17" fmla="*/ 0 w 526256"/>
              <a:gd name="connsiteY17" fmla="*/ 14287 h 1293019"/>
              <a:gd name="connsiteX18" fmla="*/ 0 w 526256"/>
              <a:gd name="connsiteY18" fmla="*/ 26194 h 1293019"/>
              <a:gd name="connsiteX19" fmla="*/ 11906 w 526256"/>
              <a:gd name="connsiteY19" fmla="*/ 50006 h 1293019"/>
              <a:gd name="connsiteX20" fmla="*/ 28575 w 526256"/>
              <a:gd name="connsiteY20" fmla="*/ 66675 h 1293019"/>
              <a:gd name="connsiteX21" fmla="*/ 52387 w 526256"/>
              <a:gd name="connsiteY21" fmla="*/ 83344 h 1293019"/>
              <a:gd name="connsiteX22" fmla="*/ 83343 w 526256"/>
              <a:gd name="connsiteY22" fmla="*/ 107156 h 1293019"/>
              <a:gd name="connsiteX23" fmla="*/ 123825 w 526256"/>
              <a:gd name="connsiteY23" fmla="*/ 140494 h 1293019"/>
              <a:gd name="connsiteX24" fmla="*/ 152400 w 526256"/>
              <a:gd name="connsiteY24" fmla="*/ 171450 h 1293019"/>
              <a:gd name="connsiteX25" fmla="*/ 173831 w 526256"/>
              <a:gd name="connsiteY25" fmla="*/ 204787 h 1293019"/>
              <a:gd name="connsiteX26" fmla="*/ 192881 w 526256"/>
              <a:gd name="connsiteY26" fmla="*/ 245269 h 1293019"/>
              <a:gd name="connsiteX27" fmla="*/ 202406 w 526256"/>
              <a:gd name="connsiteY27" fmla="*/ 290512 h 1293019"/>
              <a:gd name="connsiteX28" fmla="*/ 202406 w 526256"/>
              <a:gd name="connsiteY28" fmla="*/ 397669 h 1293019"/>
              <a:gd name="connsiteX29" fmla="*/ 202406 w 526256"/>
              <a:gd name="connsiteY29" fmla="*/ 523875 h 1293019"/>
              <a:gd name="connsiteX30" fmla="*/ 192881 w 526256"/>
              <a:gd name="connsiteY30" fmla="*/ 657225 h 1293019"/>
              <a:gd name="connsiteX31" fmla="*/ 178593 w 526256"/>
              <a:gd name="connsiteY31" fmla="*/ 783431 h 1293019"/>
              <a:gd name="connsiteX32" fmla="*/ 180975 w 526256"/>
              <a:gd name="connsiteY32" fmla="*/ 1000125 h 1293019"/>
              <a:gd name="connsiteX33" fmla="*/ 190500 w 526256"/>
              <a:gd name="connsiteY33" fmla="*/ 1088231 h 1293019"/>
              <a:gd name="connsiteX34" fmla="*/ 200025 w 526256"/>
              <a:gd name="connsiteY34" fmla="*/ 1140619 h 1293019"/>
              <a:gd name="connsiteX35" fmla="*/ 219075 w 526256"/>
              <a:gd name="connsiteY35" fmla="*/ 1200150 h 1293019"/>
              <a:gd name="connsiteX36" fmla="*/ 240506 w 526256"/>
              <a:gd name="connsiteY36" fmla="*/ 1233487 h 1293019"/>
              <a:gd name="connsiteX37" fmla="*/ 261937 w 526256"/>
              <a:gd name="connsiteY37" fmla="*/ 1262062 h 1293019"/>
              <a:gd name="connsiteX38" fmla="*/ 280987 w 526256"/>
              <a:gd name="connsiteY38" fmla="*/ 1281112 h 1293019"/>
              <a:gd name="connsiteX39" fmla="*/ 300037 w 526256"/>
              <a:gd name="connsiteY39" fmla="*/ 1290637 h 1293019"/>
              <a:gd name="connsiteX40" fmla="*/ 316706 w 526256"/>
              <a:gd name="connsiteY40" fmla="*/ 1293019 h 1293019"/>
              <a:gd name="connsiteX41" fmla="*/ 345281 w 526256"/>
              <a:gd name="connsiteY41" fmla="*/ 1283494 h 1293019"/>
              <a:gd name="connsiteX42" fmla="*/ 371475 w 526256"/>
              <a:gd name="connsiteY42" fmla="*/ 1259681 h 1293019"/>
              <a:gd name="connsiteX43" fmla="*/ 395287 w 526256"/>
              <a:gd name="connsiteY43" fmla="*/ 1223962 h 1293019"/>
              <a:gd name="connsiteX44" fmla="*/ 416718 w 526256"/>
              <a:gd name="connsiteY44" fmla="*/ 1176337 h 1293019"/>
              <a:gd name="connsiteX45" fmla="*/ 435768 w 526256"/>
              <a:gd name="connsiteY45" fmla="*/ 1112044 h 1293019"/>
              <a:gd name="connsiteX46" fmla="*/ 442912 w 526256"/>
              <a:gd name="connsiteY46" fmla="*/ 1062037 h 1293019"/>
              <a:gd name="connsiteX47" fmla="*/ 450056 w 526256"/>
              <a:gd name="connsiteY47" fmla="*/ 964406 h 1293019"/>
              <a:gd name="connsiteX48" fmla="*/ 457200 w 526256"/>
              <a:gd name="connsiteY48" fmla="*/ 883444 h 1293019"/>
              <a:gd name="connsiteX49" fmla="*/ 466725 w 526256"/>
              <a:gd name="connsiteY49" fmla="*/ 700087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26256" h="1293019">
                <a:moveTo>
                  <a:pt x="466725" y="700087"/>
                </a:moveTo>
                <a:cubicBezTo>
                  <a:pt x="467519" y="618331"/>
                  <a:pt x="468312" y="536575"/>
                  <a:pt x="469106" y="454819"/>
                </a:cubicBezTo>
                <a:lnTo>
                  <a:pt x="471487" y="409575"/>
                </a:lnTo>
                <a:lnTo>
                  <a:pt x="488156" y="357187"/>
                </a:lnTo>
                <a:lnTo>
                  <a:pt x="516731" y="304800"/>
                </a:lnTo>
                <a:lnTo>
                  <a:pt x="526256" y="280987"/>
                </a:lnTo>
                <a:lnTo>
                  <a:pt x="526256" y="261937"/>
                </a:lnTo>
                <a:lnTo>
                  <a:pt x="514350" y="228600"/>
                </a:lnTo>
                <a:lnTo>
                  <a:pt x="495300" y="202406"/>
                </a:lnTo>
                <a:lnTo>
                  <a:pt x="450056" y="164306"/>
                </a:lnTo>
                <a:lnTo>
                  <a:pt x="361950" y="104775"/>
                </a:lnTo>
                <a:lnTo>
                  <a:pt x="288131" y="64294"/>
                </a:lnTo>
                <a:lnTo>
                  <a:pt x="233362" y="38100"/>
                </a:lnTo>
                <a:lnTo>
                  <a:pt x="188118" y="21431"/>
                </a:lnTo>
                <a:lnTo>
                  <a:pt x="121443" y="4762"/>
                </a:lnTo>
                <a:lnTo>
                  <a:pt x="52387" y="0"/>
                </a:lnTo>
                <a:lnTo>
                  <a:pt x="11906" y="4762"/>
                </a:lnTo>
                <a:lnTo>
                  <a:pt x="0" y="14287"/>
                </a:lnTo>
                <a:lnTo>
                  <a:pt x="0" y="26194"/>
                </a:lnTo>
                <a:lnTo>
                  <a:pt x="11906" y="50006"/>
                </a:lnTo>
                <a:lnTo>
                  <a:pt x="28575" y="66675"/>
                </a:lnTo>
                <a:lnTo>
                  <a:pt x="52387" y="83344"/>
                </a:lnTo>
                <a:lnTo>
                  <a:pt x="83343" y="107156"/>
                </a:lnTo>
                <a:lnTo>
                  <a:pt x="123825" y="140494"/>
                </a:lnTo>
                <a:lnTo>
                  <a:pt x="152400" y="171450"/>
                </a:lnTo>
                <a:lnTo>
                  <a:pt x="173831" y="204787"/>
                </a:lnTo>
                <a:lnTo>
                  <a:pt x="192881" y="245269"/>
                </a:lnTo>
                <a:lnTo>
                  <a:pt x="202406" y="290512"/>
                </a:lnTo>
                <a:lnTo>
                  <a:pt x="202406" y="397669"/>
                </a:lnTo>
                <a:lnTo>
                  <a:pt x="202406" y="523875"/>
                </a:lnTo>
                <a:lnTo>
                  <a:pt x="192881" y="657225"/>
                </a:lnTo>
                <a:lnTo>
                  <a:pt x="178593" y="783431"/>
                </a:lnTo>
                <a:lnTo>
                  <a:pt x="180975" y="1000125"/>
                </a:lnTo>
                <a:lnTo>
                  <a:pt x="190500" y="1088231"/>
                </a:lnTo>
                <a:lnTo>
                  <a:pt x="200025" y="1140619"/>
                </a:lnTo>
                <a:lnTo>
                  <a:pt x="219075" y="1200150"/>
                </a:lnTo>
                <a:lnTo>
                  <a:pt x="240506" y="1233487"/>
                </a:lnTo>
                <a:lnTo>
                  <a:pt x="261937" y="1262062"/>
                </a:lnTo>
                <a:lnTo>
                  <a:pt x="280987" y="1281112"/>
                </a:lnTo>
                <a:lnTo>
                  <a:pt x="300037" y="1290637"/>
                </a:lnTo>
                <a:lnTo>
                  <a:pt x="316706" y="1293019"/>
                </a:lnTo>
                <a:lnTo>
                  <a:pt x="345281" y="1283494"/>
                </a:lnTo>
                <a:lnTo>
                  <a:pt x="371475" y="1259681"/>
                </a:lnTo>
                <a:lnTo>
                  <a:pt x="395287" y="1223962"/>
                </a:lnTo>
                <a:lnTo>
                  <a:pt x="416718" y="1176337"/>
                </a:lnTo>
                <a:lnTo>
                  <a:pt x="435768" y="1112044"/>
                </a:lnTo>
                <a:lnTo>
                  <a:pt x="442912" y="1062037"/>
                </a:lnTo>
                <a:lnTo>
                  <a:pt x="450056" y="964406"/>
                </a:lnTo>
                <a:lnTo>
                  <a:pt x="457200" y="883444"/>
                </a:lnTo>
                <a:lnTo>
                  <a:pt x="466725" y="700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D29E177-918B-4C61-9DFC-10F517AC5C6B}"/>
              </a:ext>
            </a:extLst>
          </p:cNvPr>
          <p:cNvGrpSpPr>
            <a:grpSpLocks/>
          </p:cNvGrpSpPr>
          <p:nvPr/>
        </p:nvGrpSpPr>
        <p:grpSpPr bwMode="auto">
          <a:xfrm>
            <a:off x="2782888" y="1328738"/>
            <a:ext cx="4321175" cy="4556125"/>
            <a:chOff x="2909888" y="1458913"/>
            <a:chExt cx="4321175" cy="4556125"/>
          </a:xfrm>
        </p:grpSpPr>
        <p:sp>
          <p:nvSpPr>
            <p:cNvPr id="28" name="フリーフォーム 143">
              <a:extLst>
                <a:ext uri="{FF2B5EF4-FFF2-40B4-BE49-F238E27FC236}">
                  <a16:creationId xmlns:a16="http://schemas.microsoft.com/office/drawing/2014/main" id="{8FA2B7D0-DBFA-4E8E-BB3E-E16929327323}"/>
                </a:ext>
              </a:extLst>
            </p:cNvPr>
            <p:cNvSpPr/>
            <p:nvPr/>
          </p:nvSpPr>
          <p:spPr>
            <a:xfrm>
              <a:off x="4598988" y="1458913"/>
              <a:ext cx="574675" cy="762000"/>
            </a:xfrm>
            <a:custGeom>
              <a:avLst/>
              <a:gdLst>
                <a:gd name="connsiteX0" fmla="*/ 230981 w 576262"/>
                <a:gd name="connsiteY0" fmla="*/ 521494 h 762000"/>
                <a:gd name="connsiteX1" fmla="*/ 230981 w 576262"/>
                <a:gd name="connsiteY1" fmla="*/ 361950 h 762000"/>
                <a:gd name="connsiteX2" fmla="*/ 230981 w 576262"/>
                <a:gd name="connsiteY2" fmla="*/ 300038 h 762000"/>
                <a:gd name="connsiteX3" fmla="*/ 226219 w 576262"/>
                <a:gd name="connsiteY3" fmla="*/ 257175 h 762000"/>
                <a:gd name="connsiteX4" fmla="*/ 221456 w 576262"/>
                <a:gd name="connsiteY4" fmla="*/ 228600 h 762000"/>
                <a:gd name="connsiteX5" fmla="*/ 214312 w 576262"/>
                <a:gd name="connsiteY5" fmla="*/ 202407 h 762000"/>
                <a:gd name="connsiteX6" fmla="*/ 202406 w 576262"/>
                <a:gd name="connsiteY6" fmla="*/ 176213 h 762000"/>
                <a:gd name="connsiteX7" fmla="*/ 188119 w 576262"/>
                <a:gd name="connsiteY7" fmla="*/ 159544 h 762000"/>
                <a:gd name="connsiteX8" fmla="*/ 161925 w 576262"/>
                <a:gd name="connsiteY8" fmla="*/ 135732 h 762000"/>
                <a:gd name="connsiteX9" fmla="*/ 135731 w 576262"/>
                <a:gd name="connsiteY9" fmla="*/ 119063 h 762000"/>
                <a:gd name="connsiteX10" fmla="*/ 102394 w 576262"/>
                <a:gd name="connsiteY10" fmla="*/ 102394 h 762000"/>
                <a:gd name="connsiteX11" fmla="*/ 69056 w 576262"/>
                <a:gd name="connsiteY11" fmla="*/ 88107 h 762000"/>
                <a:gd name="connsiteX12" fmla="*/ 30956 w 576262"/>
                <a:gd name="connsiteY12" fmla="*/ 69057 h 762000"/>
                <a:gd name="connsiteX13" fmla="*/ 7144 w 576262"/>
                <a:gd name="connsiteY13" fmla="*/ 47625 h 762000"/>
                <a:gd name="connsiteX14" fmla="*/ 0 w 576262"/>
                <a:gd name="connsiteY14" fmla="*/ 35719 h 762000"/>
                <a:gd name="connsiteX15" fmla="*/ 4762 w 576262"/>
                <a:gd name="connsiteY15" fmla="*/ 23813 h 762000"/>
                <a:gd name="connsiteX16" fmla="*/ 23812 w 576262"/>
                <a:gd name="connsiteY16" fmla="*/ 14288 h 762000"/>
                <a:gd name="connsiteX17" fmla="*/ 64294 w 576262"/>
                <a:gd name="connsiteY17" fmla="*/ 4763 h 762000"/>
                <a:gd name="connsiteX18" fmla="*/ 138112 w 576262"/>
                <a:gd name="connsiteY18" fmla="*/ 0 h 762000"/>
                <a:gd name="connsiteX19" fmla="*/ 223837 w 576262"/>
                <a:gd name="connsiteY19" fmla="*/ 14288 h 762000"/>
                <a:gd name="connsiteX20" fmla="*/ 304800 w 576262"/>
                <a:gd name="connsiteY20" fmla="*/ 35719 h 762000"/>
                <a:gd name="connsiteX21" fmla="*/ 357187 w 576262"/>
                <a:gd name="connsiteY21" fmla="*/ 54769 h 762000"/>
                <a:gd name="connsiteX22" fmla="*/ 423862 w 576262"/>
                <a:gd name="connsiteY22" fmla="*/ 80963 h 762000"/>
                <a:gd name="connsiteX23" fmla="*/ 490537 w 576262"/>
                <a:gd name="connsiteY23" fmla="*/ 116682 h 762000"/>
                <a:gd name="connsiteX24" fmla="*/ 528637 w 576262"/>
                <a:gd name="connsiteY24" fmla="*/ 138113 h 762000"/>
                <a:gd name="connsiteX25" fmla="*/ 559594 w 576262"/>
                <a:gd name="connsiteY25" fmla="*/ 164307 h 762000"/>
                <a:gd name="connsiteX26" fmla="*/ 571500 w 576262"/>
                <a:gd name="connsiteY26" fmla="*/ 185738 h 762000"/>
                <a:gd name="connsiteX27" fmla="*/ 576262 w 576262"/>
                <a:gd name="connsiteY27" fmla="*/ 204788 h 762000"/>
                <a:gd name="connsiteX28" fmla="*/ 573881 w 576262"/>
                <a:gd name="connsiteY28" fmla="*/ 233363 h 762000"/>
                <a:gd name="connsiteX29" fmla="*/ 561975 w 576262"/>
                <a:gd name="connsiteY29" fmla="*/ 250032 h 762000"/>
                <a:gd name="connsiteX30" fmla="*/ 540544 w 576262"/>
                <a:gd name="connsiteY30" fmla="*/ 269082 h 762000"/>
                <a:gd name="connsiteX31" fmla="*/ 519112 w 576262"/>
                <a:gd name="connsiteY31" fmla="*/ 292894 h 762000"/>
                <a:gd name="connsiteX32" fmla="*/ 507206 w 576262"/>
                <a:gd name="connsiteY32" fmla="*/ 314325 h 762000"/>
                <a:gd name="connsiteX33" fmla="*/ 504825 w 576262"/>
                <a:gd name="connsiteY33" fmla="*/ 330994 h 762000"/>
                <a:gd name="connsiteX34" fmla="*/ 502444 w 576262"/>
                <a:gd name="connsiteY34" fmla="*/ 364332 h 762000"/>
                <a:gd name="connsiteX35" fmla="*/ 497681 w 576262"/>
                <a:gd name="connsiteY35" fmla="*/ 390525 h 762000"/>
                <a:gd name="connsiteX36" fmla="*/ 490537 w 576262"/>
                <a:gd name="connsiteY36" fmla="*/ 438150 h 762000"/>
                <a:gd name="connsiteX37" fmla="*/ 488156 w 576262"/>
                <a:gd name="connsiteY37" fmla="*/ 492919 h 762000"/>
                <a:gd name="connsiteX38" fmla="*/ 495300 w 576262"/>
                <a:gd name="connsiteY38" fmla="*/ 585788 h 762000"/>
                <a:gd name="connsiteX39" fmla="*/ 511969 w 576262"/>
                <a:gd name="connsiteY39" fmla="*/ 735807 h 762000"/>
                <a:gd name="connsiteX40" fmla="*/ 230981 w 576262"/>
                <a:gd name="connsiteY40" fmla="*/ 762000 h 762000"/>
                <a:gd name="connsiteX41" fmla="*/ 230981 w 576262"/>
                <a:gd name="connsiteY41" fmla="*/ 5214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2" h="762000">
                  <a:moveTo>
                    <a:pt x="230981" y="521494"/>
                  </a:moveTo>
                  <a:lnTo>
                    <a:pt x="230981" y="361950"/>
                  </a:lnTo>
                  <a:lnTo>
                    <a:pt x="230981" y="300038"/>
                  </a:lnTo>
                  <a:lnTo>
                    <a:pt x="226219" y="257175"/>
                  </a:lnTo>
                  <a:lnTo>
                    <a:pt x="221456" y="228600"/>
                  </a:lnTo>
                  <a:lnTo>
                    <a:pt x="214312" y="202407"/>
                  </a:lnTo>
                  <a:lnTo>
                    <a:pt x="202406" y="176213"/>
                  </a:lnTo>
                  <a:lnTo>
                    <a:pt x="188119" y="159544"/>
                  </a:lnTo>
                  <a:lnTo>
                    <a:pt x="161925" y="135732"/>
                  </a:lnTo>
                  <a:lnTo>
                    <a:pt x="135731" y="119063"/>
                  </a:lnTo>
                  <a:lnTo>
                    <a:pt x="102394" y="102394"/>
                  </a:lnTo>
                  <a:lnTo>
                    <a:pt x="69056" y="88107"/>
                  </a:lnTo>
                  <a:lnTo>
                    <a:pt x="30956" y="69057"/>
                  </a:lnTo>
                  <a:lnTo>
                    <a:pt x="7144" y="47625"/>
                  </a:lnTo>
                  <a:lnTo>
                    <a:pt x="0" y="35719"/>
                  </a:lnTo>
                  <a:lnTo>
                    <a:pt x="4762" y="23813"/>
                  </a:lnTo>
                  <a:lnTo>
                    <a:pt x="23812" y="14288"/>
                  </a:lnTo>
                  <a:lnTo>
                    <a:pt x="64294" y="4763"/>
                  </a:lnTo>
                  <a:lnTo>
                    <a:pt x="138112" y="0"/>
                  </a:lnTo>
                  <a:lnTo>
                    <a:pt x="223837" y="14288"/>
                  </a:lnTo>
                  <a:lnTo>
                    <a:pt x="304800" y="35719"/>
                  </a:lnTo>
                  <a:lnTo>
                    <a:pt x="357187" y="54769"/>
                  </a:lnTo>
                  <a:lnTo>
                    <a:pt x="423862" y="80963"/>
                  </a:lnTo>
                  <a:lnTo>
                    <a:pt x="490537" y="116682"/>
                  </a:lnTo>
                  <a:lnTo>
                    <a:pt x="528637" y="138113"/>
                  </a:lnTo>
                  <a:lnTo>
                    <a:pt x="559594" y="164307"/>
                  </a:lnTo>
                  <a:lnTo>
                    <a:pt x="571500" y="185738"/>
                  </a:lnTo>
                  <a:lnTo>
                    <a:pt x="576262" y="204788"/>
                  </a:lnTo>
                  <a:lnTo>
                    <a:pt x="573881" y="233363"/>
                  </a:lnTo>
                  <a:lnTo>
                    <a:pt x="561975" y="250032"/>
                  </a:lnTo>
                  <a:lnTo>
                    <a:pt x="540544" y="269082"/>
                  </a:lnTo>
                  <a:lnTo>
                    <a:pt x="519112" y="292894"/>
                  </a:lnTo>
                  <a:lnTo>
                    <a:pt x="507206" y="314325"/>
                  </a:lnTo>
                  <a:lnTo>
                    <a:pt x="504825" y="330994"/>
                  </a:lnTo>
                  <a:lnTo>
                    <a:pt x="502444" y="364332"/>
                  </a:lnTo>
                  <a:lnTo>
                    <a:pt x="497681" y="390525"/>
                  </a:lnTo>
                  <a:lnTo>
                    <a:pt x="490537" y="438150"/>
                  </a:lnTo>
                  <a:cubicBezTo>
                    <a:pt x="489743" y="456406"/>
                    <a:pt x="488950" y="474663"/>
                    <a:pt x="488156" y="492919"/>
                  </a:cubicBezTo>
                  <a:lnTo>
                    <a:pt x="495300" y="585788"/>
                  </a:lnTo>
                  <a:lnTo>
                    <a:pt x="511969" y="735807"/>
                  </a:lnTo>
                  <a:lnTo>
                    <a:pt x="230981" y="762000"/>
                  </a:lnTo>
                  <a:lnTo>
                    <a:pt x="230981" y="521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4">
              <a:extLst>
                <a:ext uri="{FF2B5EF4-FFF2-40B4-BE49-F238E27FC236}">
                  <a16:creationId xmlns:a16="http://schemas.microsoft.com/office/drawing/2014/main" id="{6DC0B7E4-89CF-4C24-8609-19E49B960D93}"/>
                </a:ext>
              </a:extLst>
            </p:cNvPr>
            <p:cNvSpPr/>
            <p:nvPr/>
          </p:nvSpPr>
          <p:spPr>
            <a:xfrm>
              <a:off x="2909888" y="2074863"/>
              <a:ext cx="384175" cy="1249362"/>
            </a:xfrm>
            <a:custGeom>
              <a:avLst/>
              <a:gdLst>
                <a:gd name="connsiteX0" fmla="*/ 369093 w 383381"/>
                <a:gd name="connsiteY0" fmla="*/ 585787 h 1250156"/>
                <a:gd name="connsiteX1" fmla="*/ 378618 w 383381"/>
                <a:gd name="connsiteY1" fmla="*/ 511969 h 1250156"/>
                <a:gd name="connsiteX2" fmla="*/ 383381 w 383381"/>
                <a:gd name="connsiteY2" fmla="*/ 457200 h 1250156"/>
                <a:gd name="connsiteX3" fmla="*/ 383381 w 383381"/>
                <a:gd name="connsiteY3" fmla="*/ 361950 h 1250156"/>
                <a:gd name="connsiteX4" fmla="*/ 381000 w 383381"/>
                <a:gd name="connsiteY4" fmla="*/ 247650 h 1250156"/>
                <a:gd name="connsiteX5" fmla="*/ 371475 w 383381"/>
                <a:gd name="connsiteY5" fmla="*/ 219075 h 1250156"/>
                <a:gd name="connsiteX6" fmla="*/ 335756 w 383381"/>
                <a:gd name="connsiteY6" fmla="*/ 157162 h 1250156"/>
                <a:gd name="connsiteX7" fmla="*/ 300037 w 383381"/>
                <a:gd name="connsiteY7" fmla="*/ 111919 h 1250156"/>
                <a:gd name="connsiteX8" fmla="*/ 276225 w 383381"/>
                <a:gd name="connsiteY8" fmla="*/ 85725 h 1250156"/>
                <a:gd name="connsiteX9" fmla="*/ 252412 w 383381"/>
                <a:gd name="connsiteY9" fmla="*/ 61912 h 1250156"/>
                <a:gd name="connsiteX10" fmla="*/ 221456 w 383381"/>
                <a:gd name="connsiteY10" fmla="*/ 40481 h 1250156"/>
                <a:gd name="connsiteX11" fmla="*/ 173831 w 383381"/>
                <a:gd name="connsiteY11" fmla="*/ 19050 h 1250156"/>
                <a:gd name="connsiteX12" fmla="*/ 147637 w 383381"/>
                <a:gd name="connsiteY12" fmla="*/ 9525 h 1250156"/>
                <a:gd name="connsiteX13" fmla="*/ 123825 w 383381"/>
                <a:gd name="connsiteY13" fmla="*/ 2381 h 1250156"/>
                <a:gd name="connsiteX14" fmla="*/ 111918 w 383381"/>
                <a:gd name="connsiteY14" fmla="*/ 0 h 1250156"/>
                <a:gd name="connsiteX15" fmla="*/ 100012 w 383381"/>
                <a:gd name="connsiteY15" fmla="*/ 4762 h 1250156"/>
                <a:gd name="connsiteX16" fmla="*/ 100012 w 383381"/>
                <a:gd name="connsiteY16" fmla="*/ 21431 h 1250156"/>
                <a:gd name="connsiteX17" fmla="*/ 111918 w 383381"/>
                <a:gd name="connsiteY17" fmla="*/ 52387 h 1250156"/>
                <a:gd name="connsiteX18" fmla="*/ 130968 w 383381"/>
                <a:gd name="connsiteY18" fmla="*/ 73819 h 1250156"/>
                <a:gd name="connsiteX19" fmla="*/ 157162 w 383381"/>
                <a:gd name="connsiteY19" fmla="*/ 109537 h 1250156"/>
                <a:gd name="connsiteX20" fmla="*/ 180975 w 383381"/>
                <a:gd name="connsiteY20" fmla="*/ 145256 h 1250156"/>
                <a:gd name="connsiteX21" fmla="*/ 195262 w 383381"/>
                <a:gd name="connsiteY21" fmla="*/ 176212 h 1250156"/>
                <a:gd name="connsiteX22" fmla="*/ 204787 w 383381"/>
                <a:gd name="connsiteY22" fmla="*/ 219075 h 1250156"/>
                <a:gd name="connsiteX23" fmla="*/ 209550 w 383381"/>
                <a:gd name="connsiteY23" fmla="*/ 269081 h 1250156"/>
                <a:gd name="connsiteX24" fmla="*/ 211931 w 383381"/>
                <a:gd name="connsiteY24" fmla="*/ 350044 h 1250156"/>
                <a:gd name="connsiteX25" fmla="*/ 202406 w 383381"/>
                <a:gd name="connsiteY25" fmla="*/ 433387 h 1250156"/>
                <a:gd name="connsiteX26" fmla="*/ 183356 w 383381"/>
                <a:gd name="connsiteY26" fmla="*/ 516731 h 1250156"/>
                <a:gd name="connsiteX27" fmla="*/ 159543 w 383381"/>
                <a:gd name="connsiteY27" fmla="*/ 595312 h 1250156"/>
                <a:gd name="connsiteX28" fmla="*/ 109537 w 383381"/>
                <a:gd name="connsiteY28" fmla="*/ 704850 h 1250156"/>
                <a:gd name="connsiteX29" fmla="*/ 59531 w 383381"/>
                <a:gd name="connsiteY29" fmla="*/ 809625 h 1250156"/>
                <a:gd name="connsiteX30" fmla="*/ 14287 w 383381"/>
                <a:gd name="connsiteY30" fmla="*/ 909637 h 1250156"/>
                <a:gd name="connsiteX31" fmla="*/ 0 w 383381"/>
                <a:gd name="connsiteY31" fmla="*/ 971550 h 1250156"/>
                <a:gd name="connsiteX32" fmla="*/ 0 w 383381"/>
                <a:gd name="connsiteY32" fmla="*/ 1023937 h 1250156"/>
                <a:gd name="connsiteX33" fmla="*/ 4762 w 383381"/>
                <a:gd name="connsiteY33" fmla="*/ 1071562 h 1250156"/>
                <a:gd name="connsiteX34" fmla="*/ 16668 w 383381"/>
                <a:gd name="connsiteY34" fmla="*/ 1138237 h 1250156"/>
                <a:gd name="connsiteX35" fmla="*/ 30956 w 383381"/>
                <a:gd name="connsiteY35" fmla="*/ 1173956 h 1250156"/>
                <a:gd name="connsiteX36" fmla="*/ 54768 w 383381"/>
                <a:gd name="connsiteY36" fmla="*/ 1216819 h 1250156"/>
                <a:gd name="connsiteX37" fmla="*/ 73818 w 383381"/>
                <a:gd name="connsiteY37" fmla="*/ 1240631 h 1250156"/>
                <a:gd name="connsiteX38" fmla="*/ 92868 w 383381"/>
                <a:gd name="connsiteY38" fmla="*/ 1250156 h 1250156"/>
                <a:gd name="connsiteX39" fmla="*/ 123825 w 383381"/>
                <a:gd name="connsiteY39" fmla="*/ 1250156 h 1250156"/>
                <a:gd name="connsiteX40" fmla="*/ 150018 w 383381"/>
                <a:gd name="connsiteY40" fmla="*/ 1243012 h 1250156"/>
                <a:gd name="connsiteX41" fmla="*/ 173831 w 383381"/>
                <a:gd name="connsiteY41" fmla="*/ 1221581 h 1250156"/>
                <a:gd name="connsiteX42" fmla="*/ 207168 w 383381"/>
                <a:gd name="connsiteY42" fmla="*/ 1164431 h 1250156"/>
                <a:gd name="connsiteX43" fmla="*/ 240506 w 383381"/>
                <a:gd name="connsiteY43" fmla="*/ 1104900 h 1250156"/>
                <a:gd name="connsiteX44" fmla="*/ 261937 w 383381"/>
                <a:gd name="connsiteY44" fmla="*/ 1057275 h 1250156"/>
                <a:gd name="connsiteX45" fmla="*/ 280987 w 383381"/>
                <a:gd name="connsiteY45" fmla="*/ 1009650 h 1250156"/>
                <a:gd name="connsiteX46" fmla="*/ 300037 w 383381"/>
                <a:gd name="connsiteY46" fmla="*/ 931069 h 1250156"/>
                <a:gd name="connsiteX47" fmla="*/ 333375 w 383381"/>
                <a:gd name="connsiteY47" fmla="*/ 781050 h 1250156"/>
                <a:gd name="connsiteX48" fmla="*/ 369093 w 383381"/>
                <a:gd name="connsiteY48" fmla="*/ 585787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3381" h="1250156">
                  <a:moveTo>
                    <a:pt x="369093" y="585787"/>
                  </a:moveTo>
                  <a:lnTo>
                    <a:pt x="378618" y="511969"/>
                  </a:lnTo>
                  <a:lnTo>
                    <a:pt x="383381" y="457200"/>
                  </a:lnTo>
                  <a:lnTo>
                    <a:pt x="383381" y="361950"/>
                  </a:lnTo>
                  <a:cubicBezTo>
                    <a:pt x="382587" y="323850"/>
                    <a:pt x="381794" y="285750"/>
                    <a:pt x="381000" y="247650"/>
                  </a:cubicBezTo>
                  <a:lnTo>
                    <a:pt x="371475" y="219075"/>
                  </a:lnTo>
                  <a:lnTo>
                    <a:pt x="335756" y="157162"/>
                  </a:lnTo>
                  <a:lnTo>
                    <a:pt x="300037" y="111919"/>
                  </a:lnTo>
                  <a:lnTo>
                    <a:pt x="276225" y="85725"/>
                  </a:lnTo>
                  <a:lnTo>
                    <a:pt x="252412" y="61912"/>
                  </a:lnTo>
                  <a:lnTo>
                    <a:pt x="221456" y="40481"/>
                  </a:lnTo>
                  <a:lnTo>
                    <a:pt x="173831" y="19050"/>
                  </a:lnTo>
                  <a:lnTo>
                    <a:pt x="147637" y="9525"/>
                  </a:lnTo>
                  <a:lnTo>
                    <a:pt x="123825" y="2381"/>
                  </a:lnTo>
                  <a:lnTo>
                    <a:pt x="111918" y="0"/>
                  </a:lnTo>
                  <a:lnTo>
                    <a:pt x="100012" y="4762"/>
                  </a:lnTo>
                  <a:lnTo>
                    <a:pt x="100012" y="21431"/>
                  </a:lnTo>
                  <a:lnTo>
                    <a:pt x="111918" y="52387"/>
                  </a:lnTo>
                  <a:lnTo>
                    <a:pt x="130968" y="73819"/>
                  </a:lnTo>
                  <a:lnTo>
                    <a:pt x="157162" y="109537"/>
                  </a:lnTo>
                  <a:lnTo>
                    <a:pt x="180975" y="145256"/>
                  </a:lnTo>
                  <a:lnTo>
                    <a:pt x="195262" y="176212"/>
                  </a:lnTo>
                  <a:lnTo>
                    <a:pt x="204787" y="219075"/>
                  </a:lnTo>
                  <a:lnTo>
                    <a:pt x="209550" y="269081"/>
                  </a:lnTo>
                  <a:cubicBezTo>
                    <a:pt x="210344" y="296069"/>
                    <a:pt x="211137" y="323056"/>
                    <a:pt x="211931" y="350044"/>
                  </a:cubicBezTo>
                  <a:lnTo>
                    <a:pt x="202406" y="433387"/>
                  </a:lnTo>
                  <a:lnTo>
                    <a:pt x="183356" y="516731"/>
                  </a:lnTo>
                  <a:lnTo>
                    <a:pt x="159543" y="595312"/>
                  </a:lnTo>
                  <a:lnTo>
                    <a:pt x="109537" y="704850"/>
                  </a:lnTo>
                  <a:lnTo>
                    <a:pt x="59531" y="809625"/>
                  </a:lnTo>
                  <a:lnTo>
                    <a:pt x="14287" y="909637"/>
                  </a:lnTo>
                  <a:lnTo>
                    <a:pt x="0" y="971550"/>
                  </a:lnTo>
                  <a:lnTo>
                    <a:pt x="0" y="1023937"/>
                  </a:lnTo>
                  <a:lnTo>
                    <a:pt x="4762" y="1071562"/>
                  </a:lnTo>
                  <a:lnTo>
                    <a:pt x="16668" y="1138237"/>
                  </a:lnTo>
                  <a:lnTo>
                    <a:pt x="30956" y="1173956"/>
                  </a:lnTo>
                  <a:lnTo>
                    <a:pt x="54768" y="1216819"/>
                  </a:lnTo>
                  <a:lnTo>
                    <a:pt x="73818" y="1240631"/>
                  </a:lnTo>
                  <a:lnTo>
                    <a:pt x="92868" y="1250156"/>
                  </a:lnTo>
                  <a:lnTo>
                    <a:pt x="123825" y="1250156"/>
                  </a:lnTo>
                  <a:lnTo>
                    <a:pt x="150018" y="1243012"/>
                  </a:lnTo>
                  <a:lnTo>
                    <a:pt x="173831" y="1221581"/>
                  </a:lnTo>
                  <a:lnTo>
                    <a:pt x="207168" y="1164431"/>
                  </a:lnTo>
                  <a:lnTo>
                    <a:pt x="240506" y="1104900"/>
                  </a:lnTo>
                  <a:lnTo>
                    <a:pt x="261937" y="1057275"/>
                  </a:lnTo>
                  <a:lnTo>
                    <a:pt x="280987" y="1009650"/>
                  </a:lnTo>
                  <a:lnTo>
                    <a:pt x="300037" y="931069"/>
                  </a:lnTo>
                  <a:lnTo>
                    <a:pt x="333375" y="781050"/>
                  </a:lnTo>
                  <a:lnTo>
                    <a:pt x="369093" y="585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5">
              <a:extLst>
                <a:ext uri="{FF2B5EF4-FFF2-40B4-BE49-F238E27FC236}">
                  <a16:creationId xmlns:a16="http://schemas.microsoft.com/office/drawing/2014/main" id="{EFB8A792-CEFA-4546-BE8C-7BCC5F720ACD}"/>
                </a:ext>
              </a:extLst>
            </p:cNvPr>
            <p:cNvSpPr/>
            <p:nvPr/>
          </p:nvSpPr>
          <p:spPr>
            <a:xfrm>
              <a:off x="3230563" y="1954213"/>
              <a:ext cx="4000500" cy="533400"/>
            </a:xfrm>
            <a:custGeom>
              <a:avLst/>
              <a:gdLst>
                <a:gd name="connsiteX0" fmla="*/ 2167589 w 3999678"/>
                <a:gd name="connsiteY0" fmla="*/ 296029 h 532852"/>
                <a:gd name="connsiteX1" fmla="*/ 1726835 w 3999678"/>
                <a:gd name="connsiteY1" fmla="*/ 332210 h 532852"/>
                <a:gd name="connsiteX2" fmla="*/ 1305816 w 3999678"/>
                <a:gd name="connsiteY2" fmla="*/ 378259 h 532852"/>
                <a:gd name="connsiteX3" fmla="*/ 865062 w 3999678"/>
                <a:gd name="connsiteY3" fmla="*/ 430887 h 532852"/>
                <a:gd name="connsiteX4" fmla="*/ 450622 w 3999678"/>
                <a:gd name="connsiteY4" fmla="*/ 490092 h 532852"/>
                <a:gd name="connsiteX5" fmla="*/ 171039 w 3999678"/>
                <a:gd name="connsiteY5" fmla="*/ 532852 h 532852"/>
                <a:gd name="connsiteX6" fmla="*/ 144725 w 3999678"/>
                <a:gd name="connsiteY6" fmla="*/ 532852 h 532852"/>
                <a:gd name="connsiteX7" fmla="*/ 92098 w 3999678"/>
                <a:gd name="connsiteY7" fmla="*/ 522985 h 532852"/>
                <a:gd name="connsiteX8" fmla="*/ 3289 w 3999678"/>
                <a:gd name="connsiteY8" fmla="*/ 499960 h 532852"/>
                <a:gd name="connsiteX9" fmla="*/ 0 w 3999678"/>
                <a:gd name="connsiteY9" fmla="*/ 358524 h 532852"/>
                <a:gd name="connsiteX10" fmla="*/ 230245 w 3999678"/>
                <a:gd name="connsiteY10" fmla="*/ 335500 h 532852"/>
                <a:gd name="connsiteX11" fmla="*/ 667710 w 3999678"/>
                <a:gd name="connsiteY11" fmla="*/ 279583 h 532852"/>
                <a:gd name="connsiteX12" fmla="*/ 1045969 w 3999678"/>
                <a:gd name="connsiteY12" fmla="*/ 230245 h 532852"/>
                <a:gd name="connsiteX13" fmla="*/ 1466987 w 3999678"/>
                <a:gd name="connsiteY13" fmla="*/ 171039 h 532852"/>
                <a:gd name="connsiteX14" fmla="*/ 1624869 w 3999678"/>
                <a:gd name="connsiteY14" fmla="*/ 148015 h 532852"/>
                <a:gd name="connsiteX15" fmla="*/ 2009707 w 3999678"/>
                <a:gd name="connsiteY15" fmla="*/ 121701 h 532852"/>
                <a:gd name="connsiteX16" fmla="*/ 2355074 w 3999678"/>
                <a:gd name="connsiteY16" fmla="*/ 98677 h 532852"/>
                <a:gd name="connsiteX17" fmla="*/ 2723465 w 3999678"/>
                <a:gd name="connsiteY17" fmla="*/ 75652 h 532852"/>
                <a:gd name="connsiteX18" fmla="*/ 3114881 w 3999678"/>
                <a:gd name="connsiteY18" fmla="*/ 52628 h 532852"/>
                <a:gd name="connsiteX19" fmla="*/ 3272763 w 3999678"/>
                <a:gd name="connsiteY19" fmla="*/ 42760 h 532852"/>
                <a:gd name="connsiteX20" fmla="*/ 3328679 w 3999678"/>
                <a:gd name="connsiteY20" fmla="*/ 26314 h 532852"/>
                <a:gd name="connsiteX21" fmla="*/ 3417488 w 3999678"/>
                <a:gd name="connsiteY21" fmla="*/ 3290 h 532852"/>
                <a:gd name="connsiteX22" fmla="*/ 3460248 w 3999678"/>
                <a:gd name="connsiteY22" fmla="*/ 0 h 532852"/>
                <a:gd name="connsiteX23" fmla="*/ 3516164 w 3999678"/>
                <a:gd name="connsiteY23" fmla="*/ 16446 h 532852"/>
                <a:gd name="connsiteX24" fmla="*/ 3575370 w 3999678"/>
                <a:gd name="connsiteY24" fmla="*/ 46049 h 532852"/>
                <a:gd name="connsiteX25" fmla="*/ 3657600 w 3999678"/>
                <a:gd name="connsiteY25" fmla="*/ 92098 h 532852"/>
                <a:gd name="connsiteX26" fmla="*/ 3733252 w 3999678"/>
                <a:gd name="connsiteY26" fmla="*/ 138147 h 532852"/>
                <a:gd name="connsiteX27" fmla="*/ 3782590 w 3999678"/>
                <a:gd name="connsiteY27" fmla="*/ 171039 h 532852"/>
                <a:gd name="connsiteX28" fmla="*/ 3864820 w 3999678"/>
                <a:gd name="connsiteY28" fmla="*/ 243402 h 532852"/>
                <a:gd name="connsiteX29" fmla="*/ 3940472 w 3999678"/>
                <a:gd name="connsiteY29" fmla="*/ 322343 h 532852"/>
                <a:gd name="connsiteX30" fmla="*/ 3986521 w 3999678"/>
                <a:gd name="connsiteY30" fmla="*/ 374970 h 532852"/>
                <a:gd name="connsiteX31" fmla="*/ 3996389 w 3999678"/>
                <a:gd name="connsiteY31" fmla="*/ 388127 h 532852"/>
                <a:gd name="connsiteX32" fmla="*/ 3999678 w 3999678"/>
                <a:gd name="connsiteY32" fmla="*/ 397995 h 532852"/>
                <a:gd name="connsiteX33" fmla="*/ 3999678 w 3999678"/>
                <a:gd name="connsiteY33" fmla="*/ 414441 h 532852"/>
                <a:gd name="connsiteX34" fmla="*/ 3989810 w 3999678"/>
                <a:gd name="connsiteY34" fmla="*/ 437465 h 532852"/>
                <a:gd name="connsiteX35" fmla="*/ 3956918 w 3999678"/>
                <a:gd name="connsiteY35" fmla="*/ 463779 h 532852"/>
                <a:gd name="connsiteX36" fmla="*/ 3904291 w 3999678"/>
                <a:gd name="connsiteY36" fmla="*/ 486803 h 532852"/>
                <a:gd name="connsiteX37" fmla="*/ 3479983 w 3999678"/>
                <a:gd name="connsiteY37" fmla="*/ 243402 h 532852"/>
                <a:gd name="connsiteX38" fmla="*/ 3453669 w 3999678"/>
                <a:gd name="connsiteY38" fmla="*/ 233534 h 532852"/>
                <a:gd name="connsiteX39" fmla="*/ 3401042 w 3999678"/>
                <a:gd name="connsiteY39" fmla="*/ 223667 h 532852"/>
                <a:gd name="connsiteX40" fmla="*/ 3246449 w 3999678"/>
                <a:gd name="connsiteY40" fmla="*/ 226956 h 532852"/>
                <a:gd name="connsiteX41" fmla="*/ 2874769 w 3999678"/>
                <a:gd name="connsiteY41" fmla="*/ 246691 h 532852"/>
                <a:gd name="connsiteX42" fmla="*/ 2542559 w 3999678"/>
                <a:gd name="connsiteY42" fmla="*/ 266426 h 532852"/>
                <a:gd name="connsiteX43" fmla="*/ 2167589 w 3999678"/>
                <a:gd name="connsiteY43" fmla="*/ 296029 h 53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99678" h="532852">
                  <a:moveTo>
                    <a:pt x="2167589" y="296029"/>
                  </a:moveTo>
                  <a:lnTo>
                    <a:pt x="1726835" y="332210"/>
                  </a:lnTo>
                  <a:lnTo>
                    <a:pt x="1305816" y="378259"/>
                  </a:lnTo>
                  <a:lnTo>
                    <a:pt x="865062" y="430887"/>
                  </a:lnTo>
                  <a:lnTo>
                    <a:pt x="450622" y="490092"/>
                  </a:lnTo>
                  <a:lnTo>
                    <a:pt x="171039" y="532852"/>
                  </a:lnTo>
                  <a:lnTo>
                    <a:pt x="144725" y="532852"/>
                  </a:lnTo>
                  <a:lnTo>
                    <a:pt x="92098" y="522985"/>
                  </a:lnTo>
                  <a:lnTo>
                    <a:pt x="3289" y="499960"/>
                  </a:lnTo>
                  <a:cubicBezTo>
                    <a:pt x="2193" y="452815"/>
                    <a:pt x="1096" y="405669"/>
                    <a:pt x="0" y="358524"/>
                  </a:cubicBezTo>
                  <a:lnTo>
                    <a:pt x="230245" y="335500"/>
                  </a:lnTo>
                  <a:lnTo>
                    <a:pt x="667710" y="279583"/>
                  </a:lnTo>
                  <a:lnTo>
                    <a:pt x="1045969" y="230245"/>
                  </a:lnTo>
                  <a:lnTo>
                    <a:pt x="1466987" y="171039"/>
                  </a:lnTo>
                  <a:lnTo>
                    <a:pt x="1624869" y="148015"/>
                  </a:lnTo>
                  <a:lnTo>
                    <a:pt x="2009707" y="121701"/>
                  </a:lnTo>
                  <a:lnTo>
                    <a:pt x="2355074" y="98677"/>
                  </a:lnTo>
                  <a:lnTo>
                    <a:pt x="2723465" y="75652"/>
                  </a:lnTo>
                  <a:lnTo>
                    <a:pt x="3114881" y="52628"/>
                  </a:lnTo>
                  <a:lnTo>
                    <a:pt x="3272763" y="42760"/>
                  </a:lnTo>
                  <a:lnTo>
                    <a:pt x="3328679" y="26314"/>
                  </a:lnTo>
                  <a:lnTo>
                    <a:pt x="3417488" y="3290"/>
                  </a:lnTo>
                  <a:lnTo>
                    <a:pt x="3460248" y="0"/>
                  </a:lnTo>
                  <a:lnTo>
                    <a:pt x="3516164" y="16446"/>
                  </a:lnTo>
                  <a:lnTo>
                    <a:pt x="3575370" y="46049"/>
                  </a:lnTo>
                  <a:lnTo>
                    <a:pt x="3657600" y="92098"/>
                  </a:lnTo>
                  <a:lnTo>
                    <a:pt x="3733252" y="138147"/>
                  </a:lnTo>
                  <a:lnTo>
                    <a:pt x="3782590" y="171039"/>
                  </a:lnTo>
                  <a:lnTo>
                    <a:pt x="3864820" y="243402"/>
                  </a:lnTo>
                  <a:lnTo>
                    <a:pt x="3940472" y="322343"/>
                  </a:lnTo>
                  <a:lnTo>
                    <a:pt x="3986521" y="374970"/>
                  </a:lnTo>
                  <a:lnTo>
                    <a:pt x="3996389" y="388127"/>
                  </a:lnTo>
                  <a:lnTo>
                    <a:pt x="3999678" y="397995"/>
                  </a:lnTo>
                  <a:lnTo>
                    <a:pt x="3999678" y="414441"/>
                  </a:lnTo>
                  <a:lnTo>
                    <a:pt x="3989810" y="437465"/>
                  </a:lnTo>
                  <a:lnTo>
                    <a:pt x="3956918" y="463779"/>
                  </a:lnTo>
                  <a:lnTo>
                    <a:pt x="3904291" y="486803"/>
                  </a:lnTo>
                  <a:lnTo>
                    <a:pt x="3479983" y="243402"/>
                  </a:lnTo>
                  <a:lnTo>
                    <a:pt x="3453669" y="233534"/>
                  </a:lnTo>
                  <a:lnTo>
                    <a:pt x="3401042" y="223667"/>
                  </a:lnTo>
                  <a:lnTo>
                    <a:pt x="3246449" y="226956"/>
                  </a:lnTo>
                  <a:lnTo>
                    <a:pt x="2874769" y="246691"/>
                  </a:lnTo>
                  <a:lnTo>
                    <a:pt x="2542559" y="266426"/>
                  </a:lnTo>
                  <a:lnTo>
                    <a:pt x="2167589" y="2960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6">
              <a:extLst>
                <a:ext uri="{FF2B5EF4-FFF2-40B4-BE49-F238E27FC236}">
                  <a16:creationId xmlns:a16="http://schemas.microsoft.com/office/drawing/2014/main" id="{5A3BCE70-A3ED-44BC-90C3-CC2C0987B8EA}"/>
                </a:ext>
              </a:extLst>
            </p:cNvPr>
            <p:cNvSpPr/>
            <p:nvPr/>
          </p:nvSpPr>
          <p:spPr>
            <a:xfrm>
              <a:off x="6267450" y="2190750"/>
              <a:ext cx="960438" cy="620713"/>
            </a:xfrm>
            <a:custGeom>
              <a:avLst/>
              <a:gdLst>
                <a:gd name="connsiteX0" fmla="*/ 314325 w 959644"/>
                <a:gd name="connsiteY0" fmla="*/ 209550 h 621506"/>
                <a:gd name="connsiteX1" fmla="*/ 416719 w 959644"/>
                <a:gd name="connsiteY1" fmla="*/ 73819 h 621506"/>
                <a:gd name="connsiteX2" fmla="*/ 435769 w 959644"/>
                <a:gd name="connsiteY2" fmla="*/ 50006 h 621506"/>
                <a:gd name="connsiteX3" fmla="*/ 447675 w 959644"/>
                <a:gd name="connsiteY3" fmla="*/ 30956 h 621506"/>
                <a:gd name="connsiteX4" fmla="*/ 447675 w 959644"/>
                <a:gd name="connsiteY4" fmla="*/ 11906 h 621506"/>
                <a:gd name="connsiteX5" fmla="*/ 433388 w 959644"/>
                <a:gd name="connsiteY5" fmla="*/ 0 h 621506"/>
                <a:gd name="connsiteX6" fmla="*/ 959644 w 959644"/>
                <a:gd name="connsiteY6" fmla="*/ 176213 h 621506"/>
                <a:gd name="connsiteX7" fmla="*/ 923925 w 959644"/>
                <a:gd name="connsiteY7" fmla="*/ 221456 h 621506"/>
                <a:gd name="connsiteX8" fmla="*/ 869156 w 959644"/>
                <a:gd name="connsiteY8" fmla="*/ 250031 h 621506"/>
                <a:gd name="connsiteX9" fmla="*/ 819150 w 959644"/>
                <a:gd name="connsiteY9" fmla="*/ 252413 h 621506"/>
                <a:gd name="connsiteX10" fmla="*/ 747713 w 959644"/>
                <a:gd name="connsiteY10" fmla="*/ 261938 h 621506"/>
                <a:gd name="connsiteX11" fmla="*/ 692944 w 959644"/>
                <a:gd name="connsiteY11" fmla="*/ 271463 h 621506"/>
                <a:gd name="connsiteX12" fmla="*/ 592931 w 959644"/>
                <a:gd name="connsiteY12" fmla="*/ 326231 h 621506"/>
                <a:gd name="connsiteX13" fmla="*/ 328613 w 959644"/>
                <a:gd name="connsiteY13" fmla="*/ 473869 h 621506"/>
                <a:gd name="connsiteX14" fmla="*/ 38100 w 959644"/>
                <a:gd name="connsiteY14" fmla="*/ 621506 h 621506"/>
                <a:gd name="connsiteX15" fmla="*/ 16669 w 959644"/>
                <a:gd name="connsiteY15" fmla="*/ 621506 h 621506"/>
                <a:gd name="connsiteX16" fmla="*/ 2381 w 959644"/>
                <a:gd name="connsiteY16" fmla="*/ 616744 h 621506"/>
                <a:gd name="connsiteX17" fmla="*/ 0 w 959644"/>
                <a:gd name="connsiteY17" fmla="*/ 600075 h 621506"/>
                <a:gd name="connsiteX18" fmla="*/ 14288 w 959644"/>
                <a:gd name="connsiteY18" fmla="*/ 566738 h 621506"/>
                <a:gd name="connsiteX19" fmla="*/ 69056 w 959644"/>
                <a:gd name="connsiteY19" fmla="*/ 502444 h 621506"/>
                <a:gd name="connsiteX20" fmla="*/ 226219 w 959644"/>
                <a:gd name="connsiteY20" fmla="*/ 321469 h 621506"/>
                <a:gd name="connsiteX21" fmla="*/ 314325 w 959644"/>
                <a:gd name="connsiteY21" fmla="*/ 20955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59644" h="621506">
                  <a:moveTo>
                    <a:pt x="314325" y="209550"/>
                  </a:moveTo>
                  <a:lnTo>
                    <a:pt x="416719" y="73819"/>
                  </a:lnTo>
                  <a:lnTo>
                    <a:pt x="435769" y="50006"/>
                  </a:lnTo>
                  <a:lnTo>
                    <a:pt x="447675" y="30956"/>
                  </a:lnTo>
                  <a:lnTo>
                    <a:pt x="447675" y="11906"/>
                  </a:lnTo>
                  <a:lnTo>
                    <a:pt x="433388" y="0"/>
                  </a:lnTo>
                  <a:lnTo>
                    <a:pt x="959644" y="176213"/>
                  </a:lnTo>
                  <a:lnTo>
                    <a:pt x="923925" y="221456"/>
                  </a:lnTo>
                  <a:lnTo>
                    <a:pt x="869156" y="250031"/>
                  </a:lnTo>
                  <a:lnTo>
                    <a:pt x="819150" y="252413"/>
                  </a:lnTo>
                  <a:lnTo>
                    <a:pt x="747713" y="261938"/>
                  </a:lnTo>
                  <a:lnTo>
                    <a:pt x="692944" y="271463"/>
                  </a:lnTo>
                  <a:lnTo>
                    <a:pt x="592931" y="326231"/>
                  </a:lnTo>
                  <a:lnTo>
                    <a:pt x="328613" y="473869"/>
                  </a:lnTo>
                  <a:lnTo>
                    <a:pt x="38100" y="621506"/>
                  </a:lnTo>
                  <a:lnTo>
                    <a:pt x="16669" y="621506"/>
                  </a:lnTo>
                  <a:lnTo>
                    <a:pt x="2381" y="616744"/>
                  </a:lnTo>
                  <a:lnTo>
                    <a:pt x="0" y="600075"/>
                  </a:lnTo>
                  <a:lnTo>
                    <a:pt x="14288" y="566738"/>
                  </a:lnTo>
                  <a:lnTo>
                    <a:pt x="69056" y="502444"/>
                  </a:lnTo>
                  <a:lnTo>
                    <a:pt x="226219" y="321469"/>
                  </a:lnTo>
                  <a:lnTo>
                    <a:pt x="314325" y="209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7">
              <a:extLst>
                <a:ext uri="{FF2B5EF4-FFF2-40B4-BE49-F238E27FC236}">
                  <a16:creationId xmlns:a16="http://schemas.microsoft.com/office/drawing/2014/main" id="{E9E90895-6F5F-47CA-9D0C-AD9AA70BF2B5}"/>
                </a:ext>
              </a:extLst>
            </p:cNvPr>
            <p:cNvSpPr/>
            <p:nvPr/>
          </p:nvSpPr>
          <p:spPr>
            <a:xfrm>
              <a:off x="4278313" y="2674938"/>
              <a:ext cx="587375" cy="612775"/>
            </a:xfrm>
            <a:custGeom>
              <a:avLst/>
              <a:gdLst>
                <a:gd name="connsiteX0" fmla="*/ 180975 w 585788"/>
                <a:gd name="connsiteY0" fmla="*/ 466725 h 614362"/>
                <a:gd name="connsiteX1" fmla="*/ 140494 w 585788"/>
                <a:gd name="connsiteY1" fmla="*/ 416719 h 614362"/>
                <a:gd name="connsiteX2" fmla="*/ 102394 w 585788"/>
                <a:gd name="connsiteY2" fmla="*/ 359569 h 614362"/>
                <a:gd name="connsiteX3" fmla="*/ 76200 w 585788"/>
                <a:gd name="connsiteY3" fmla="*/ 309562 h 614362"/>
                <a:gd name="connsiteX4" fmla="*/ 52388 w 585788"/>
                <a:gd name="connsiteY4" fmla="*/ 245269 h 614362"/>
                <a:gd name="connsiteX5" fmla="*/ 30957 w 585788"/>
                <a:gd name="connsiteY5" fmla="*/ 169069 h 614362"/>
                <a:gd name="connsiteX6" fmla="*/ 19050 w 585788"/>
                <a:gd name="connsiteY6" fmla="*/ 83344 h 614362"/>
                <a:gd name="connsiteX7" fmla="*/ 16669 w 585788"/>
                <a:gd name="connsiteY7" fmla="*/ 64294 h 614362"/>
                <a:gd name="connsiteX8" fmla="*/ 4763 w 585788"/>
                <a:gd name="connsiteY8" fmla="*/ 35719 h 614362"/>
                <a:gd name="connsiteX9" fmla="*/ 0 w 585788"/>
                <a:gd name="connsiteY9" fmla="*/ 14287 h 614362"/>
                <a:gd name="connsiteX10" fmla="*/ 2382 w 585788"/>
                <a:gd name="connsiteY10" fmla="*/ 4762 h 614362"/>
                <a:gd name="connsiteX11" fmla="*/ 9525 w 585788"/>
                <a:gd name="connsiteY11" fmla="*/ 0 h 614362"/>
                <a:gd name="connsiteX12" fmla="*/ 28575 w 585788"/>
                <a:gd name="connsiteY12" fmla="*/ 2381 h 614362"/>
                <a:gd name="connsiteX13" fmla="*/ 52388 w 585788"/>
                <a:gd name="connsiteY13" fmla="*/ 9525 h 614362"/>
                <a:gd name="connsiteX14" fmla="*/ 66675 w 585788"/>
                <a:gd name="connsiteY14" fmla="*/ 19050 h 614362"/>
                <a:gd name="connsiteX15" fmla="*/ 92869 w 585788"/>
                <a:gd name="connsiteY15" fmla="*/ 47625 h 614362"/>
                <a:gd name="connsiteX16" fmla="*/ 154782 w 585788"/>
                <a:gd name="connsiteY16" fmla="*/ 123825 h 614362"/>
                <a:gd name="connsiteX17" fmla="*/ 202407 w 585788"/>
                <a:gd name="connsiteY17" fmla="*/ 176212 h 614362"/>
                <a:gd name="connsiteX18" fmla="*/ 233363 w 585788"/>
                <a:gd name="connsiteY18" fmla="*/ 207169 h 614362"/>
                <a:gd name="connsiteX19" fmla="*/ 271463 w 585788"/>
                <a:gd name="connsiteY19" fmla="*/ 233362 h 614362"/>
                <a:gd name="connsiteX20" fmla="*/ 314325 w 585788"/>
                <a:gd name="connsiteY20" fmla="*/ 254794 h 614362"/>
                <a:gd name="connsiteX21" fmla="*/ 347663 w 585788"/>
                <a:gd name="connsiteY21" fmla="*/ 264319 h 614362"/>
                <a:gd name="connsiteX22" fmla="*/ 371475 w 585788"/>
                <a:gd name="connsiteY22" fmla="*/ 266700 h 614362"/>
                <a:gd name="connsiteX23" fmla="*/ 416719 w 585788"/>
                <a:gd name="connsiteY23" fmla="*/ 259556 h 614362"/>
                <a:gd name="connsiteX24" fmla="*/ 473869 w 585788"/>
                <a:gd name="connsiteY24" fmla="*/ 240506 h 614362"/>
                <a:gd name="connsiteX25" fmla="*/ 528638 w 585788"/>
                <a:gd name="connsiteY25" fmla="*/ 216694 h 614362"/>
                <a:gd name="connsiteX26" fmla="*/ 557213 w 585788"/>
                <a:gd name="connsiteY26" fmla="*/ 211931 h 614362"/>
                <a:gd name="connsiteX27" fmla="*/ 581025 w 585788"/>
                <a:gd name="connsiteY27" fmla="*/ 216694 h 614362"/>
                <a:gd name="connsiteX28" fmla="*/ 583407 w 585788"/>
                <a:gd name="connsiteY28" fmla="*/ 223837 h 614362"/>
                <a:gd name="connsiteX29" fmla="*/ 585788 w 585788"/>
                <a:gd name="connsiteY29" fmla="*/ 235744 h 614362"/>
                <a:gd name="connsiteX30" fmla="*/ 578644 w 585788"/>
                <a:gd name="connsiteY30" fmla="*/ 254794 h 614362"/>
                <a:gd name="connsiteX31" fmla="*/ 540544 w 585788"/>
                <a:gd name="connsiteY31" fmla="*/ 285750 h 614362"/>
                <a:gd name="connsiteX32" fmla="*/ 488157 w 585788"/>
                <a:gd name="connsiteY32" fmla="*/ 333375 h 614362"/>
                <a:gd name="connsiteX33" fmla="*/ 461963 w 585788"/>
                <a:gd name="connsiteY33" fmla="*/ 364331 h 614362"/>
                <a:gd name="connsiteX34" fmla="*/ 445294 w 585788"/>
                <a:gd name="connsiteY34" fmla="*/ 404812 h 614362"/>
                <a:gd name="connsiteX35" fmla="*/ 428625 w 585788"/>
                <a:gd name="connsiteY35" fmla="*/ 461962 h 614362"/>
                <a:gd name="connsiteX36" fmla="*/ 419100 w 585788"/>
                <a:gd name="connsiteY36" fmla="*/ 511969 h 614362"/>
                <a:gd name="connsiteX37" fmla="*/ 416719 w 585788"/>
                <a:gd name="connsiteY37" fmla="*/ 564356 h 614362"/>
                <a:gd name="connsiteX38" fmla="*/ 414338 w 585788"/>
                <a:gd name="connsiteY38" fmla="*/ 595312 h 614362"/>
                <a:gd name="connsiteX39" fmla="*/ 404813 w 585788"/>
                <a:gd name="connsiteY39" fmla="*/ 609600 h 614362"/>
                <a:gd name="connsiteX40" fmla="*/ 385763 w 585788"/>
                <a:gd name="connsiteY40" fmla="*/ 614362 h 614362"/>
                <a:gd name="connsiteX41" fmla="*/ 345282 w 585788"/>
                <a:gd name="connsiteY41" fmla="*/ 604837 h 614362"/>
                <a:gd name="connsiteX42" fmla="*/ 297657 w 585788"/>
                <a:gd name="connsiteY42" fmla="*/ 578644 h 614362"/>
                <a:gd name="connsiteX43" fmla="*/ 250032 w 585788"/>
                <a:gd name="connsiteY43" fmla="*/ 542925 h 614362"/>
                <a:gd name="connsiteX44" fmla="*/ 180975 w 585788"/>
                <a:gd name="connsiteY44" fmla="*/ 466725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85788" h="614362">
                  <a:moveTo>
                    <a:pt x="180975" y="466725"/>
                  </a:moveTo>
                  <a:lnTo>
                    <a:pt x="140494" y="416719"/>
                  </a:lnTo>
                  <a:lnTo>
                    <a:pt x="102394" y="359569"/>
                  </a:lnTo>
                  <a:lnTo>
                    <a:pt x="76200" y="309562"/>
                  </a:lnTo>
                  <a:lnTo>
                    <a:pt x="52388" y="245269"/>
                  </a:lnTo>
                  <a:lnTo>
                    <a:pt x="30957" y="169069"/>
                  </a:lnTo>
                  <a:lnTo>
                    <a:pt x="19050" y="83344"/>
                  </a:lnTo>
                  <a:lnTo>
                    <a:pt x="16669" y="64294"/>
                  </a:lnTo>
                  <a:lnTo>
                    <a:pt x="4763" y="35719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52388" y="9525"/>
                  </a:lnTo>
                  <a:lnTo>
                    <a:pt x="66675" y="19050"/>
                  </a:lnTo>
                  <a:lnTo>
                    <a:pt x="92869" y="47625"/>
                  </a:lnTo>
                  <a:lnTo>
                    <a:pt x="154782" y="123825"/>
                  </a:lnTo>
                  <a:lnTo>
                    <a:pt x="202407" y="176212"/>
                  </a:lnTo>
                  <a:lnTo>
                    <a:pt x="233363" y="207169"/>
                  </a:lnTo>
                  <a:lnTo>
                    <a:pt x="271463" y="233362"/>
                  </a:lnTo>
                  <a:lnTo>
                    <a:pt x="314325" y="254794"/>
                  </a:lnTo>
                  <a:lnTo>
                    <a:pt x="347663" y="264319"/>
                  </a:lnTo>
                  <a:lnTo>
                    <a:pt x="371475" y="266700"/>
                  </a:lnTo>
                  <a:lnTo>
                    <a:pt x="416719" y="259556"/>
                  </a:lnTo>
                  <a:lnTo>
                    <a:pt x="473869" y="240506"/>
                  </a:lnTo>
                  <a:lnTo>
                    <a:pt x="528638" y="216694"/>
                  </a:lnTo>
                  <a:cubicBezTo>
                    <a:pt x="555613" y="211789"/>
                    <a:pt x="545957" y="211931"/>
                    <a:pt x="557213" y="211931"/>
                  </a:cubicBezTo>
                  <a:lnTo>
                    <a:pt x="581025" y="216694"/>
                  </a:lnTo>
                  <a:lnTo>
                    <a:pt x="583407" y="223837"/>
                  </a:lnTo>
                  <a:lnTo>
                    <a:pt x="585788" y="235744"/>
                  </a:lnTo>
                  <a:lnTo>
                    <a:pt x="578644" y="254794"/>
                  </a:lnTo>
                  <a:lnTo>
                    <a:pt x="540544" y="285750"/>
                  </a:lnTo>
                  <a:lnTo>
                    <a:pt x="488157" y="333375"/>
                  </a:lnTo>
                  <a:lnTo>
                    <a:pt x="461963" y="364331"/>
                  </a:lnTo>
                  <a:lnTo>
                    <a:pt x="445294" y="404812"/>
                  </a:lnTo>
                  <a:lnTo>
                    <a:pt x="428625" y="461962"/>
                  </a:lnTo>
                  <a:lnTo>
                    <a:pt x="419100" y="511969"/>
                  </a:lnTo>
                  <a:lnTo>
                    <a:pt x="416719" y="564356"/>
                  </a:lnTo>
                  <a:lnTo>
                    <a:pt x="414338" y="595312"/>
                  </a:lnTo>
                  <a:lnTo>
                    <a:pt x="404813" y="609600"/>
                  </a:lnTo>
                  <a:lnTo>
                    <a:pt x="385763" y="614362"/>
                  </a:lnTo>
                  <a:lnTo>
                    <a:pt x="345282" y="604837"/>
                  </a:lnTo>
                  <a:lnTo>
                    <a:pt x="297657" y="578644"/>
                  </a:lnTo>
                  <a:lnTo>
                    <a:pt x="250032" y="542925"/>
                  </a:lnTo>
                  <a:lnTo>
                    <a:pt x="180975" y="466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8">
              <a:extLst>
                <a:ext uri="{FF2B5EF4-FFF2-40B4-BE49-F238E27FC236}">
                  <a16:creationId xmlns:a16="http://schemas.microsoft.com/office/drawing/2014/main" id="{73983448-F3D8-4C71-BD83-BEDF2A091DA3}"/>
                </a:ext>
              </a:extLst>
            </p:cNvPr>
            <p:cNvSpPr/>
            <p:nvPr/>
          </p:nvSpPr>
          <p:spPr>
            <a:xfrm>
              <a:off x="3209925" y="2454275"/>
              <a:ext cx="2489200" cy="2254250"/>
            </a:xfrm>
            <a:custGeom>
              <a:avLst/>
              <a:gdLst>
                <a:gd name="connsiteX0" fmla="*/ 2047875 w 2489200"/>
                <a:gd name="connsiteY0" fmla="*/ 879475 h 2254250"/>
                <a:gd name="connsiteX1" fmla="*/ 1889125 w 2489200"/>
                <a:gd name="connsiteY1" fmla="*/ 1066800 h 2254250"/>
                <a:gd name="connsiteX2" fmla="*/ 1736725 w 2489200"/>
                <a:gd name="connsiteY2" fmla="*/ 1228725 h 2254250"/>
                <a:gd name="connsiteX3" fmla="*/ 1587500 w 2489200"/>
                <a:gd name="connsiteY3" fmla="*/ 1387475 h 2254250"/>
                <a:gd name="connsiteX4" fmla="*/ 1514475 w 2489200"/>
                <a:gd name="connsiteY4" fmla="*/ 1460500 h 2254250"/>
                <a:gd name="connsiteX5" fmla="*/ 1336675 w 2489200"/>
                <a:gd name="connsiteY5" fmla="*/ 1600200 h 2254250"/>
                <a:gd name="connsiteX6" fmla="*/ 1203325 w 2489200"/>
                <a:gd name="connsiteY6" fmla="*/ 1698625 h 2254250"/>
                <a:gd name="connsiteX7" fmla="*/ 1073150 w 2489200"/>
                <a:gd name="connsiteY7" fmla="*/ 1784350 h 2254250"/>
                <a:gd name="connsiteX8" fmla="*/ 901700 w 2489200"/>
                <a:gd name="connsiteY8" fmla="*/ 1892300 h 2254250"/>
                <a:gd name="connsiteX9" fmla="*/ 739775 w 2489200"/>
                <a:gd name="connsiteY9" fmla="*/ 1978025 h 2254250"/>
                <a:gd name="connsiteX10" fmla="*/ 511175 w 2489200"/>
                <a:gd name="connsiteY10" fmla="*/ 2082800 h 2254250"/>
                <a:gd name="connsiteX11" fmla="*/ 314325 w 2489200"/>
                <a:gd name="connsiteY11" fmla="*/ 2159000 h 2254250"/>
                <a:gd name="connsiteX12" fmla="*/ 139700 w 2489200"/>
                <a:gd name="connsiteY12" fmla="*/ 2219325 h 2254250"/>
                <a:gd name="connsiteX13" fmla="*/ 34925 w 2489200"/>
                <a:gd name="connsiteY13" fmla="*/ 2251075 h 2254250"/>
                <a:gd name="connsiteX14" fmla="*/ 6350 w 2489200"/>
                <a:gd name="connsiteY14" fmla="*/ 2254250 h 2254250"/>
                <a:gd name="connsiteX15" fmla="*/ 0 w 2489200"/>
                <a:gd name="connsiteY15" fmla="*/ 2241550 h 2254250"/>
                <a:gd name="connsiteX16" fmla="*/ 6350 w 2489200"/>
                <a:gd name="connsiteY16" fmla="*/ 2216150 h 2254250"/>
                <a:gd name="connsiteX17" fmla="*/ 22225 w 2489200"/>
                <a:gd name="connsiteY17" fmla="*/ 2197100 h 2254250"/>
                <a:gd name="connsiteX18" fmla="*/ 76200 w 2489200"/>
                <a:gd name="connsiteY18" fmla="*/ 2168525 h 2254250"/>
                <a:gd name="connsiteX19" fmla="*/ 333375 w 2489200"/>
                <a:gd name="connsiteY19" fmla="*/ 2047875 h 2254250"/>
                <a:gd name="connsiteX20" fmla="*/ 568325 w 2489200"/>
                <a:gd name="connsiteY20" fmla="*/ 1927225 h 2254250"/>
                <a:gd name="connsiteX21" fmla="*/ 736600 w 2489200"/>
                <a:gd name="connsiteY21" fmla="*/ 1825625 h 2254250"/>
                <a:gd name="connsiteX22" fmla="*/ 876300 w 2489200"/>
                <a:gd name="connsiteY22" fmla="*/ 1730375 h 2254250"/>
                <a:gd name="connsiteX23" fmla="*/ 1079500 w 2489200"/>
                <a:gd name="connsiteY23" fmla="*/ 1577975 h 2254250"/>
                <a:gd name="connsiteX24" fmla="*/ 1247775 w 2489200"/>
                <a:gd name="connsiteY24" fmla="*/ 1431925 h 2254250"/>
                <a:gd name="connsiteX25" fmla="*/ 1400175 w 2489200"/>
                <a:gd name="connsiteY25" fmla="*/ 1285875 h 2254250"/>
                <a:gd name="connsiteX26" fmla="*/ 1552575 w 2489200"/>
                <a:gd name="connsiteY26" fmla="*/ 1123950 h 2254250"/>
                <a:gd name="connsiteX27" fmla="*/ 1704975 w 2489200"/>
                <a:gd name="connsiteY27" fmla="*/ 955675 h 2254250"/>
                <a:gd name="connsiteX28" fmla="*/ 1819275 w 2489200"/>
                <a:gd name="connsiteY28" fmla="*/ 825500 h 2254250"/>
                <a:gd name="connsiteX29" fmla="*/ 1914525 w 2489200"/>
                <a:gd name="connsiteY29" fmla="*/ 704850 h 2254250"/>
                <a:gd name="connsiteX30" fmla="*/ 1974850 w 2489200"/>
                <a:gd name="connsiteY30" fmla="*/ 625475 h 2254250"/>
                <a:gd name="connsiteX31" fmla="*/ 2028825 w 2489200"/>
                <a:gd name="connsiteY31" fmla="*/ 546100 h 2254250"/>
                <a:gd name="connsiteX32" fmla="*/ 2057400 w 2489200"/>
                <a:gd name="connsiteY32" fmla="*/ 501650 h 2254250"/>
                <a:gd name="connsiteX33" fmla="*/ 2089150 w 2489200"/>
                <a:gd name="connsiteY33" fmla="*/ 441325 h 2254250"/>
                <a:gd name="connsiteX34" fmla="*/ 2114550 w 2489200"/>
                <a:gd name="connsiteY34" fmla="*/ 393700 h 2254250"/>
                <a:gd name="connsiteX35" fmla="*/ 2133600 w 2489200"/>
                <a:gd name="connsiteY35" fmla="*/ 339725 h 2254250"/>
                <a:gd name="connsiteX36" fmla="*/ 2149475 w 2489200"/>
                <a:gd name="connsiteY36" fmla="*/ 288925 h 2254250"/>
                <a:gd name="connsiteX37" fmla="*/ 2155825 w 2489200"/>
                <a:gd name="connsiteY37" fmla="*/ 247650 h 2254250"/>
                <a:gd name="connsiteX38" fmla="*/ 2159000 w 2489200"/>
                <a:gd name="connsiteY38" fmla="*/ 200025 h 2254250"/>
                <a:gd name="connsiteX39" fmla="*/ 2155825 w 2489200"/>
                <a:gd name="connsiteY39" fmla="*/ 190500 h 2254250"/>
                <a:gd name="connsiteX40" fmla="*/ 2136775 w 2489200"/>
                <a:gd name="connsiteY40" fmla="*/ 174625 h 2254250"/>
                <a:gd name="connsiteX41" fmla="*/ 2054225 w 2489200"/>
                <a:gd name="connsiteY41" fmla="*/ 107950 h 2254250"/>
                <a:gd name="connsiteX42" fmla="*/ 2022475 w 2489200"/>
                <a:gd name="connsiteY42" fmla="*/ 79375 h 2254250"/>
                <a:gd name="connsiteX43" fmla="*/ 2009775 w 2489200"/>
                <a:gd name="connsiteY43" fmla="*/ 63500 h 2254250"/>
                <a:gd name="connsiteX44" fmla="*/ 1993900 w 2489200"/>
                <a:gd name="connsiteY44" fmla="*/ 41275 h 2254250"/>
                <a:gd name="connsiteX45" fmla="*/ 1987550 w 2489200"/>
                <a:gd name="connsiteY45" fmla="*/ 15875 h 2254250"/>
                <a:gd name="connsiteX46" fmla="*/ 1990725 w 2489200"/>
                <a:gd name="connsiteY46" fmla="*/ 3175 h 2254250"/>
                <a:gd name="connsiteX47" fmla="*/ 2000250 w 2489200"/>
                <a:gd name="connsiteY47" fmla="*/ 0 h 2254250"/>
                <a:gd name="connsiteX48" fmla="*/ 2028825 w 2489200"/>
                <a:gd name="connsiteY48" fmla="*/ 6350 h 2254250"/>
                <a:gd name="connsiteX49" fmla="*/ 2079625 w 2489200"/>
                <a:gd name="connsiteY49" fmla="*/ 19050 h 2254250"/>
                <a:gd name="connsiteX50" fmla="*/ 2136775 w 2489200"/>
                <a:gd name="connsiteY50" fmla="*/ 34925 h 2254250"/>
                <a:gd name="connsiteX51" fmla="*/ 2225675 w 2489200"/>
                <a:gd name="connsiteY51" fmla="*/ 69850 h 2254250"/>
                <a:gd name="connsiteX52" fmla="*/ 2301875 w 2489200"/>
                <a:gd name="connsiteY52" fmla="*/ 111125 h 2254250"/>
                <a:gd name="connsiteX53" fmla="*/ 2359025 w 2489200"/>
                <a:gd name="connsiteY53" fmla="*/ 149225 h 2254250"/>
                <a:gd name="connsiteX54" fmla="*/ 2400300 w 2489200"/>
                <a:gd name="connsiteY54" fmla="*/ 180975 h 2254250"/>
                <a:gd name="connsiteX55" fmla="*/ 2428875 w 2489200"/>
                <a:gd name="connsiteY55" fmla="*/ 212725 h 2254250"/>
                <a:gd name="connsiteX56" fmla="*/ 2460625 w 2489200"/>
                <a:gd name="connsiteY56" fmla="*/ 250825 h 2254250"/>
                <a:gd name="connsiteX57" fmla="*/ 2473325 w 2489200"/>
                <a:gd name="connsiteY57" fmla="*/ 273050 h 2254250"/>
                <a:gd name="connsiteX58" fmla="*/ 2482850 w 2489200"/>
                <a:gd name="connsiteY58" fmla="*/ 298450 h 2254250"/>
                <a:gd name="connsiteX59" fmla="*/ 2489200 w 2489200"/>
                <a:gd name="connsiteY59" fmla="*/ 320675 h 2254250"/>
                <a:gd name="connsiteX60" fmla="*/ 2486025 w 2489200"/>
                <a:gd name="connsiteY60" fmla="*/ 346075 h 2254250"/>
                <a:gd name="connsiteX61" fmla="*/ 2473325 w 2489200"/>
                <a:gd name="connsiteY61" fmla="*/ 374650 h 2254250"/>
                <a:gd name="connsiteX62" fmla="*/ 2447925 w 2489200"/>
                <a:gd name="connsiteY62" fmla="*/ 400050 h 2254250"/>
                <a:gd name="connsiteX63" fmla="*/ 2413000 w 2489200"/>
                <a:gd name="connsiteY63" fmla="*/ 419100 h 2254250"/>
                <a:gd name="connsiteX64" fmla="*/ 2387600 w 2489200"/>
                <a:gd name="connsiteY64" fmla="*/ 431800 h 2254250"/>
                <a:gd name="connsiteX65" fmla="*/ 2368550 w 2489200"/>
                <a:gd name="connsiteY65" fmla="*/ 444500 h 2254250"/>
                <a:gd name="connsiteX66" fmla="*/ 2276475 w 2489200"/>
                <a:gd name="connsiteY66" fmla="*/ 577850 h 2254250"/>
                <a:gd name="connsiteX67" fmla="*/ 2130425 w 2489200"/>
                <a:gd name="connsiteY67" fmla="*/ 774700 h 2254250"/>
                <a:gd name="connsiteX68" fmla="*/ 2047875 w 2489200"/>
                <a:gd name="connsiteY68" fmla="*/ 87947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89200" h="2254250">
                  <a:moveTo>
                    <a:pt x="2047875" y="879475"/>
                  </a:moveTo>
                  <a:lnTo>
                    <a:pt x="1889125" y="1066800"/>
                  </a:lnTo>
                  <a:lnTo>
                    <a:pt x="1736725" y="1228725"/>
                  </a:lnTo>
                  <a:lnTo>
                    <a:pt x="1587500" y="1387475"/>
                  </a:lnTo>
                  <a:lnTo>
                    <a:pt x="1514475" y="1460500"/>
                  </a:lnTo>
                  <a:lnTo>
                    <a:pt x="1336675" y="1600200"/>
                  </a:lnTo>
                  <a:lnTo>
                    <a:pt x="1203325" y="1698625"/>
                  </a:lnTo>
                  <a:lnTo>
                    <a:pt x="1073150" y="1784350"/>
                  </a:lnTo>
                  <a:lnTo>
                    <a:pt x="901700" y="1892300"/>
                  </a:lnTo>
                  <a:lnTo>
                    <a:pt x="739775" y="1978025"/>
                  </a:lnTo>
                  <a:lnTo>
                    <a:pt x="511175" y="2082800"/>
                  </a:lnTo>
                  <a:lnTo>
                    <a:pt x="314325" y="2159000"/>
                  </a:lnTo>
                  <a:lnTo>
                    <a:pt x="139700" y="2219325"/>
                  </a:lnTo>
                  <a:lnTo>
                    <a:pt x="34925" y="2251075"/>
                  </a:lnTo>
                  <a:lnTo>
                    <a:pt x="6350" y="2254250"/>
                  </a:lnTo>
                  <a:lnTo>
                    <a:pt x="0" y="2241550"/>
                  </a:lnTo>
                  <a:lnTo>
                    <a:pt x="6350" y="2216150"/>
                  </a:lnTo>
                  <a:lnTo>
                    <a:pt x="22225" y="2197100"/>
                  </a:lnTo>
                  <a:lnTo>
                    <a:pt x="76200" y="2168525"/>
                  </a:lnTo>
                  <a:lnTo>
                    <a:pt x="333375" y="2047875"/>
                  </a:lnTo>
                  <a:lnTo>
                    <a:pt x="568325" y="1927225"/>
                  </a:lnTo>
                  <a:lnTo>
                    <a:pt x="736600" y="1825625"/>
                  </a:lnTo>
                  <a:lnTo>
                    <a:pt x="876300" y="1730375"/>
                  </a:lnTo>
                  <a:lnTo>
                    <a:pt x="1079500" y="1577975"/>
                  </a:lnTo>
                  <a:lnTo>
                    <a:pt x="1247775" y="1431925"/>
                  </a:lnTo>
                  <a:lnTo>
                    <a:pt x="1400175" y="1285875"/>
                  </a:lnTo>
                  <a:lnTo>
                    <a:pt x="1552575" y="1123950"/>
                  </a:lnTo>
                  <a:lnTo>
                    <a:pt x="1704975" y="955675"/>
                  </a:lnTo>
                  <a:lnTo>
                    <a:pt x="1819275" y="825500"/>
                  </a:lnTo>
                  <a:lnTo>
                    <a:pt x="1914525" y="704850"/>
                  </a:lnTo>
                  <a:lnTo>
                    <a:pt x="1974850" y="625475"/>
                  </a:lnTo>
                  <a:lnTo>
                    <a:pt x="2028825" y="546100"/>
                  </a:lnTo>
                  <a:lnTo>
                    <a:pt x="2057400" y="501650"/>
                  </a:lnTo>
                  <a:lnTo>
                    <a:pt x="2089150" y="441325"/>
                  </a:lnTo>
                  <a:lnTo>
                    <a:pt x="2114550" y="393700"/>
                  </a:lnTo>
                  <a:lnTo>
                    <a:pt x="2133600" y="339725"/>
                  </a:lnTo>
                  <a:lnTo>
                    <a:pt x="2149475" y="288925"/>
                  </a:lnTo>
                  <a:lnTo>
                    <a:pt x="2155825" y="247650"/>
                  </a:lnTo>
                  <a:lnTo>
                    <a:pt x="2159000" y="200025"/>
                  </a:lnTo>
                  <a:lnTo>
                    <a:pt x="2155825" y="190500"/>
                  </a:lnTo>
                  <a:lnTo>
                    <a:pt x="2136775" y="174625"/>
                  </a:lnTo>
                  <a:lnTo>
                    <a:pt x="2054225" y="107950"/>
                  </a:lnTo>
                  <a:lnTo>
                    <a:pt x="2022475" y="79375"/>
                  </a:lnTo>
                  <a:lnTo>
                    <a:pt x="2009775" y="63500"/>
                  </a:lnTo>
                  <a:lnTo>
                    <a:pt x="1993900" y="41275"/>
                  </a:lnTo>
                  <a:lnTo>
                    <a:pt x="1987550" y="15875"/>
                  </a:lnTo>
                  <a:lnTo>
                    <a:pt x="1990725" y="3175"/>
                  </a:lnTo>
                  <a:lnTo>
                    <a:pt x="2000250" y="0"/>
                  </a:lnTo>
                  <a:lnTo>
                    <a:pt x="2028825" y="6350"/>
                  </a:lnTo>
                  <a:lnTo>
                    <a:pt x="2079625" y="19050"/>
                  </a:lnTo>
                  <a:lnTo>
                    <a:pt x="2136775" y="34925"/>
                  </a:lnTo>
                  <a:lnTo>
                    <a:pt x="2225675" y="69850"/>
                  </a:lnTo>
                  <a:lnTo>
                    <a:pt x="2301875" y="111125"/>
                  </a:lnTo>
                  <a:lnTo>
                    <a:pt x="2359025" y="149225"/>
                  </a:lnTo>
                  <a:lnTo>
                    <a:pt x="2400300" y="180975"/>
                  </a:lnTo>
                  <a:lnTo>
                    <a:pt x="2428875" y="212725"/>
                  </a:lnTo>
                  <a:lnTo>
                    <a:pt x="2460625" y="250825"/>
                  </a:lnTo>
                  <a:lnTo>
                    <a:pt x="2473325" y="273050"/>
                  </a:lnTo>
                  <a:lnTo>
                    <a:pt x="2482850" y="298450"/>
                  </a:lnTo>
                  <a:lnTo>
                    <a:pt x="2489200" y="320675"/>
                  </a:lnTo>
                  <a:lnTo>
                    <a:pt x="2486025" y="346075"/>
                  </a:lnTo>
                  <a:lnTo>
                    <a:pt x="2473325" y="374650"/>
                  </a:lnTo>
                  <a:lnTo>
                    <a:pt x="2447925" y="400050"/>
                  </a:lnTo>
                  <a:lnTo>
                    <a:pt x="2413000" y="419100"/>
                  </a:lnTo>
                  <a:lnTo>
                    <a:pt x="2387600" y="431800"/>
                  </a:lnTo>
                  <a:lnTo>
                    <a:pt x="2368550" y="444500"/>
                  </a:lnTo>
                  <a:lnTo>
                    <a:pt x="2276475" y="577850"/>
                  </a:lnTo>
                  <a:lnTo>
                    <a:pt x="2130425" y="774700"/>
                  </a:lnTo>
                  <a:lnTo>
                    <a:pt x="2047875" y="879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9">
              <a:extLst>
                <a:ext uri="{FF2B5EF4-FFF2-40B4-BE49-F238E27FC236}">
                  <a16:creationId xmlns:a16="http://schemas.microsoft.com/office/drawing/2014/main" id="{0AA32E28-408F-4283-84AA-EE106539272A}"/>
                </a:ext>
              </a:extLst>
            </p:cNvPr>
            <p:cNvSpPr/>
            <p:nvPr/>
          </p:nvSpPr>
          <p:spPr>
            <a:xfrm>
              <a:off x="3860800" y="3148013"/>
              <a:ext cx="3008313" cy="1373187"/>
            </a:xfrm>
            <a:custGeom>
              <a:avLst/>
              <a:gdLst>
                <a:gd name="connsiteX0" fmla="*/ 1618363 w 3008752"/>
                <a:gd name="connsiteY0" fmla="*/ 1287675 h 1372852"/>
                <a:gd name="connsiteX1" fmla="*/ 1518155 w 3008752"/>
                <a:gd name="connsiteY1" fmla="*/ 1262623 h 1372852"/>
                <a:gd name="connsiteX2" fmla="*/ 1430472 w 3008752"/>
                <a:gd name="connsiteY2" fmla="*/ 1232561 h 1372852"/>
                <a:gd name="connsiteX3" fmla="*/ 1352811 w 3008752"/>
                <a:gd name="connsiteY3" fmla="*/ 1202498 h 1372852"/>
                <a:gd name="connsiteX4" fmla="*/ 1267634 w 3008752"/>
                <a:gd name="connsiteY4" fmla="*/ 1167426 h 1372852"/>
                <a:gd name="connsiteX5" fmla="*/ 1192478 w 3008752"/>
                <a:gd name="connsiteY5" fmla="*/ 1132353 h 1372852"/>
                <a:gd name="connsiteX6" fmla="*/ 1124837 w 3008752"/>
                <a:gd name="connsiteY6" fmla="*/ 1097280 h 1372852"/>
                <a:gd name="connsiteX7" fmla="*/ 1047176 w 3008752"/>
                <a:gd name="connsiteY7" fmla="*/ 1054691 h 1372852"/>
                <a:gd name="connsiteX8" fmla="*/ 974525 w 3008752"/>
                <a:gd name="connsiteY8" fmla="*/ 1012103 h 1372852"/>
                <a:gd name="connsiteX9" fmla="*/ 876822 w 3008752"/>
                <a:gd name="connsiteY9" fmla="*/ 949473 h 1372852"/>
                <a:gd name="connsiteX10" fmla="*/ 794150 w 3008752"/>
                <a:gd name="connsiteY10" fmla="*/ 894358 h 1372852"/>
                <a:gd name="connsiteX11" fmla="*/ 734025 w 3008752"/>
                <a:gd name="connsiteY11" fmla="*/ 849264 h 1372852"/>
                <a:gd name="connsiteX12" fmla="*/ 566177 w 3008752"/>
                <a:gd name="connsiteY12" fmla="*/ 676405 h 1372852"/>
                <a:gd name="connsiteX13" fmla="*/ 430895 w 3008752"/>
                <a:gd name="connsiteY13" fmla="*/ 533609 h 1372852"/>
                <a:gd name="connsiteX14" fmla="*/ 330687 w 3008752"/>
                <a:gd name="connsiteY14" fmla="*/ 415864 h 1372852"/>
                <a:gd name="connsiteX15" fmla="*/ 232984 w 3008752"/>
                <a:gd name="connsiteY15" fmla="*/ 298119 h 1372852"/>
                <a:gd name="connsiteX16" fmla="*/ 107724 w 3008752"/>
                <a:gd name="connsiteY16" fmla="*/ 135281 h 1372852"/>
                <a:gd name="connsiteX17" fmla="*/ 95198 w 3008752"/>
                <a:gd name="connsiteY17" fmla="*/ 120250 h 1372852"/>
                <a:gd name="connsiteX18" fmla="*/ 65135 w 3008752"/>
                <a:gd name="connsiteY18" fmla="*/ 110229 h 1372852"/>
                <a:gd name="connsiteX19" fmla="*/ 30063 w 3008752"/>
                <a:gd name="connsiteY19" fmla="*/ 92692 h 1372852"/>
                <a:gd name="connsiteX20" fmla="*/ 10021 w 3008752"/>
                <a:gd name="connsiteY20" fmla="*/ 75156 h 1372852"/>
                <a:gd name="connsiteX21" fmla="*/ 0 w 3008752"/>
                <a:gd name="connsiteY21" fmla="*/ 52609 h 1372852"/>
                <a:gd name="connsiteX22" fmla="*/ 0 w 3008752"/>
                <a:gd name="connsiteY22" fmla="*/ 32567 h 1372852"/>
                <a:gd name="connsiteX23" fmla="*/ 5011 w 3008752"/>
                <a:gd name="connsiteY23" fmla="*/ 20041 h 1372852"/>
                <a:gd name="connsiteX24" fmla="*/ 15031 w 3008752"/>
                <a:gd name="connsiteY24" fmla="*/ 7515 h 1372852"/>
                <a:gd name="connsiteX25" fmla="*/ 45094 w 3008752"/>
                <a:gd name="connsiteY25" fmla="*/ 0 h 1372852"/>
                <a:gd name="connsiteX26" fmla="*/ 82672 w 3008752"/>
                <a:gd name="connsiteY26" fmla="*/ 5010 h 1372852"/>
                <a:gd name="connsiteX27" fmla="*/ 122755 w 3008752"/>
                <a:gd name="connsiteY27" fmla="*/ 20041 h 1372852"/>
                <a:gd name="connsiteX28" fmla="*/ 162838 w 3008752"/>
                <a:gd name="connsiteY28" fmla="*/ 42588 h 1372852"/>
                <a:gd name="connsiteX29" fmla="*/ 200417 w 3008752"/>
                <a:gd name="connsiteY29" fmla="*/ 75156 h 1372852"/>
                <a:gd name="connsiteX30" fmla="*/ 260541 w 3008752"/>
                <a:gd name="connsiteY30" fmla="*/ 152817 h 1372852"/>
                <a:gd name="connsiteX31" fmla="*/ 305635 w 3008752"/>
                <a:gd name="connsiteY31" fmla="*/ 217953 h 1372852"/>
                <a:gd name="connsiteX32" fmla="*/ 358244 w 3008752"/>
                <a:gd name="connsiteY32" fmla="*/ 278078 h 1372852"/>
                <a:gd name="connsiteX33" fmla="*/ 475989 w 3008752"/>
                <a:gd name="connsiteY33" fmla="*/ 400833 h 1372852"/>
                <a:gd name="connsiteX34" fmla="*/ 611270 w 3008752"/>
                <a:gd name="connsiteY34" fmla="*/ 526093 h 1372852"/>
                <a:gd name="connsiteX35" fmla="*/ 756572 w 3008752"/>
                <a:gd name="connsiteY35" fmla="*/ 636322 h 1372852"/>
                <a:gd name="connsiteX36" fmla="*/ 871812 w 3008752"/>
                <a:gd name="connsiteY36" fmla="*/ 744046 h 1372852"/>
                <a:gd name="connsiteX37" fmla="*/ 1014608 w 3008752"/>
                <a:gd name="connsiteY37" fmla="*/ 839244 h 1372852"/>
                <a:gd name="connsiteX38" fmla="*/ 1142374 w 3008752"/>
                <a:gd name="connsiteY38" fmla="*/ 909389 h 1372852"/>
                <a:gd name="connsiteX39" fmla="*/ 1257613 w 3008752"/>
                <a:gd name="connsiteY39" fmla="*/ 964504 h 1372852"/>
                <a:gd name="connsiteX40" fmla="*/ 1385379 w 3008752"/>
                <a:gd name="connsiteY40" fmla="*/ 1012103 h 1372852"/>
                <a:gd name="connsiteX41" fmla="*/ 1500618 w 3008752"/>
                <a:gd name="connsiteY41" fmla="*/ 1049681 h 1372852"/>
                <a:gd name="connsiteX42" fmla="*/ 1638404 w 3008752"/>
                <a:gd name="connsiteY42" fmla="*/ 1084754 h 1372852"/>
                <a:gd name="connsiteX43" fmla="*/ 1803748 w 3008752"/>
                <a:gd name="connsiteY43" fmla="*/ 1117321 h 1372852"/>
                <a:gd name="connsiteX44" fmla="*/ 1969092 w 3008752"/>
                <a:gd name="connsiteY44" fmla="*/ 1137363 h 1372852"/>
                <a:gd name="connsiteX45" fmla="*/ 2126920 w 3008752"/>
                <a:gd name="connsiteY45" fmla="*/ 1149889 h 1372852"/>
                <a:gd name="connsiteX46" fmla="*/ 2277232 w 3008752"/>
                <a:gd name="connsiteY46" fmla="*/ 1157405 h 1372852"/>
                <a:gd name="connsiteX47" fmla="*/ 2482659 w 3008752"/>
                <a:gd name="connsiteY47" fmla="*/ 1149889 h 1372852"/>
                <a:gd name="connsiteX48" fmla="*/ 2580362 w 3008752"/>
                <a:gd name="connsiteY48" fmla="*/ 1142373 h 1372852"/>
                <a:gd name="connsiteX49" fmla="*/ 2968669 w 3008752"/>
                <a:gd name="connsiteY49" fmla="*/ 1149889 h 1372852"/>
                <a:gd name="connsiteX50" fmla="*/ 2996226 w 3008752"/>
                <a:gd name="connsiteY50" fmla="*/ 1172436 h 1372852"/>
                <a:gd name="connsiteX51" fmla="*/ 3006247 w 3008752"/>
                <a:gd name="connsiteY51" fmla="*/ 1187467 h 1372852"/>
                <a:gd name="connsiteX52" fmla="*/ 3008752 w 3008752"/>
                <a:gd name="connsiteY52" fmla="*/ 1207509 h 1372852"/>
                <a:gd name="connsiteX53" fmla="*/ 3003741 w 3008752"/>
                <a:gd name="connsiteY53" fmla="*/ 1235066 h 1372852"/>
                <a:gd name="connsiteX54" fmla="*/ 2996226 w 3008752"/>
                <a:gd name="connsiteY54" fmla="*/ 1257613 h 1372852"/>
                <a:gd name="connsiteX55" fmla="*/ 2961153 w 3008752"/>
                <a:gd name="connsiteY55" fmla="*/ 1302707 h 1372852"/>
                <a:gd name="connsiteX56" fmla="*/ 2933596 w 3008752"/>
                <a:gd name="connsiteY56" fmla="*/ 1322748 h 1372852"/>
                <a:gd name="connsiteX57" fmla="*/ 2863450 w 3008752"/>
                <a:gd name="connsiteY57" fmla="*/ 1342790 h 1372852"/>
                <a:gd name="connsiteX58" fmla="*/ 2765747 w 3008752"/>
                <a:gd name="connsiteY58" fmla="*/ 1355316 h 1372852"/>
                <a:gd name="connsiteX59" fmla="*/ 2673054 w 3008752"/>
                <a:gd name="connsiteY59" fmla="*/ 1365337 h 1372852"/>
                <a:gd name="connsiteX60" fmla="*/ 2540278 w 3008752"/>
                <a:gd name="connsiteY60" fmla="*/ 1370347 h 1372852"/>
                <a:gd name="connsiteX61" fmla="*/ 2399987 w 3008752"/>
                <a:gd name="connsiteY61" fmla="*/ 1372852 h 1372852"/>
                <a:gd name="connsiteX62" fmla="*/ 2269716 w 3008752"/>
                <a:gd name="connsiteY62" fmla="*/ 1367842 h 1372852"/>
                <a:gd name="connsiteX63" fmla="*/ 2111888 w 3008752"/>
                <a:gd name="connsiteY63" fmla="*/ 1357821 h 1372852"/>
                <a:gd name="connsiteX64" fmla="*/ 1954060 w 3008752"/>
                <a:gd name="connsiteY64" fmla="*/ 1345295 h 1372852"/>
                <a:gd name="connsiteX65" fmla="*/ 1698529 w 3008752"/>
                <a:gd name="connsiteY65" fmla="*/ 1305212 h 1372852"/>
                <a:gd name="connsiteX66" fmla="*/ 1618363 w 3008752"/>
                <a:gd name="connsiteY66" fmla="*/ 1287675 h 137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008752" h="1372852">
                  <a:moveTo>
                    <a:pt x="1618363" y="1287675"/>
                  </a:moveTo>
                  <a:lnTo>
                    <a:pt x="1518155" y="1262623"/>
                  </a:lnTo>
                  <a:lnTo>
                    <a:pt x="1430472" y="1232561"/>
                  </a:lnTo>
                  <a:lnTo>
                    <a:pt x="1352811" y="1202498"/>
                  </a:lnTo>
                  <a:lnTo>
                    <a:pt x="1267634" y="1167426"/>
                  </a:lnTo>
                  <a:lnTo>
                    <a:pt x="1192478" y="1132353"/>
                  </a:lnTo>
                  <a:lnTo>
                    <a:pt x="1124837" y="1097280"/>
                  </a:lnTo>
                  <a:lnTo>
                    <a:pt x="1047176" y="1054691"/>
                  </a:lnTo>
                  <a:lnTo>
                    <a:pt x="974525" y="1012103"/>
                  </a:lnTo>
                  <a:lnTo>
                    <a:pt x="876822" y="949473"/>
                  </a:lnTo>
                  <a:lnTo>
                    <a:pt x="794150" y="894358"/>
                  </a:lnTo>
                  <a:lnTo>
                    <a:pt x="734025" y="849264"/>
                  </a:lnTo>
                  <a:lnTo>
                    <a:pt x="566177" y="676405"/>
                  </a:lnTo>
                  <a:lnTo>
                    <a:pt x="430895" y="533609"/>
                  </a:lnTo>
                  <a:lnTo>
                    <a:pt x="330687" y="415864"/>
                  </a:lnTo>
                  <a:lnTo>
                    <a:pt x="232984" y="298119"/>
                  </a:lnTo>
                  <a:lnTo>
                    <a:pt x="107724" y="135281"/>
                  </a:lnTo>
                  <a:lnTo>
                    <a:pt x="95198" y="120250"/>
                  </a:lnTo>
                  <a:lnTo>
                    <a:pt x="65135" y="110229"/>
                  </a:lnTo>
                  <a:lnTo>
                    <a:pt x="30063" y="92692"/>
                  </a:lnTo>
                  <a:lnTo>
                    <a:pt x="10021" y="75156"/>
                  </a:lnTo>
                  <a:lnTo>
                    <a:pt x="0" y="52609"/>
                  </a:lnTo>
                  <a:lnTo>
                    <a:pt x="0" y="32567"/>
                  </a:lnTo>
                  <a:lnTo>
                    <a:pt x="5011" y="20041"/>
                  </a:lnTo>
                  <a:lnTo>
                    <a:pt x="15031" y="7515"/>
                  </a:lnTo>
                  <a:lnTo>
                    <a:pt x="45094" y="0"/>
                  </a:lnTo>
                  <a:lnTo>
                    <a:pt x="82672" y="5010"/>
                  </a:lnTo>
                  <a:lnTo>
                    <a:pt x="122755" y="20041"/>
                  </a:lnTo>
                  <a:lnTo>
                    <a:pt x="162838" y="42588"/>
                  </a:lnTo>
                  <a:lnTo>
                    <a:pt x="200417" y="75156"/>
                  </a:lnTo>
                  <a:lnTo>
                    <a:pt x="260541" y="152817"/>
                  </a:lnTo>
                  <a:lnTo>
                    <a:pt x="305635" y="217953"/>
                  </a:lnTo>
                  <a:lnTo>
                    <a:pt x="358244" y="278078"/>
                  </a:lnTo>
                  <a:lnTo>
                    <a:pt x="475989" y="400833"/>
                  </a:lnTo>
                  <a:lnTo>
                    <a:pt x="611270" y="526093"/>
                  </a:lnTo>
                  <a:lnTo>
                    <a:pt x="756572" y="636322"/>
                  </a:lnTo>
                  <a:lnTo>
                    <a:pt x="871812" y="744046"/>
                  </a:lnTo>
                  <a:lnTo>
                    <a:pt x="1014608" y="839244"/>
                  </a:lnTo>
                  <a:lnTo>
                    <a:pt x="1142374" y="909389"/>
                  </a:lnTo>
                  <a:lnTo>
                    <a:pt x="1257613" y="964504"/>
                  </a:lnTo>
                  <a:lnTo>
                    <a:pt x="1385379" y="1012103"/>
                  </a:lnTo>
                  <a:lnTo>
                    <a:pt x="1500618" y="1049681"/>
                  </a:lnTo>
                  <a:lnTo>
                    <a:pt x="1638404" y="1084754"/>
                  </a:lnTo>
                  <a:lnTo>
                    <a:pt x="1803748" y="1117321"/>
                  </a:lnTo>
                  <a:lnTo>
                    <a:pt x="1969092" y="1137363"/>
                  </a:lnTo>
                  <a:lnTo>
                    <a:pt x="2126920" y="1149889"/>
                  </a:lnTo>
                  <a:lnTo>
                    <a:pt x="2277232" y="1157405"/>
                  </a:lnTo>
                  <a:lnTo>
                    <a:pt x="2482659" y="1149889"/>
                  </a:lnTo>
                  <a:lnTo>
                    <a:pt x="2580362" y="1142373"/>
                  </a:lnTo>
                  <a:lnTo>
                    <a:pt x="2968669" y="1149889"/>
                  </a:lnTo>
                  <a:lnTo>
                    <a:pt x="2996226" y="1172436"/>
                  </a:lnTo>
                  <a:lnTo>
                    <a:pt x="3006247" y="1187467"/>
                  </a:lnTo>
                  <a:lnTo>
                    <a:pt x="3008752" y="1207509"/>
                  </a:lnTo>
                  <a:lnTo>
                    <a:pt x="3003741" y="1235066"/>
                  </a:lnTo>
                  <a:lnTo>
                    <a:pt x="2996226" y="1257613"/>
                  </a:lnTo>
                  <a:lnTo>
                    <a:pt x="2961153" y="1302707"/>
                  </a:lnTo>
                  <a:lnTo>
                    <a:pt x="2933596" y="1322748"/>
                  </a:lnTo>
                  <a:lnTo>
                    <a:pt x="2863450" y="1342790"/>
                  </a:lnTo>
                  <a:lnTo>
                    <a:pt x="2765747" y="1355316"/>
                  </a:lnTo>
                  <a:lnTo>
                    <a:pt x="2673054" y="1365337"/>
                  </a:lnTo>
                  <a:lnTo>
                    <a:pt x="2540278" y="1370347"/>
                  </a:lnTo>
                  <a:lnTo>
                    <a:pt x="2399987" y="1372852"/>
                  </a:lnTo>
                  <a:lnTo>
                    <a:pt x="2269716" y="1367842"/>
                  </a:lnTo>
                  <a:lnTo>
                    <a:pt x="2111888" y="1357821"/>
                  </a:lnTo>
                  <a:lnTo>
                    <a:pt x="1954060" y="1345295"/>
                  </a:lnTo>
                  <a:lnTo>
                    <a:pt x="1698529" y="1305212"/>
                  </a:lnTo>
                  <a:lnTo>
                    <a:pt x="1618363" y="128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0">
              <a:extLst>
                <a:ext uri="{FF2B5EF4-FFF2-40B4-BE49-F238E27FC236}">
                  <a16:creationId xmlns:a16="http://schemas.microsoft.com/office/drawing/2014/main" id="{5982991B-EE78-417A-BFEA-192DBC89C8F0}"/>
                </a:ext>
              </a:extLst>
            </p:cNvPr>
            <p:cNvSpPr/>
            <p:nvPr/>
          </p:nvSpPr>
          <p:spPr>
            <a:xfrm>
              <a:off x="6176963" y="3792538"/>
              <a:ext cx="690562" cy="606425"/>
            </a:xfrm>
            <a:custGeom>
              <a:avLst/>
              <a:gdLst>
                <a:gd name="connsiteX0" fmla="*/ 121443 w 690562"/>
                <a:gd name="connsiteY0" fmla="*/ 204788 h 604838"/>
                <a:gd name="connsiteX1" fmla="*/ 47625 w 690562"/>
                <a:gd name="connsiteY1" fmla="*/ 100013 h 604838"/>
                <a:gd name="connsiteX2" fmla="*/ 21431 w 690562"/>
                <a:gd name="connsiteY2" fmla="*/ 64294 h 604838"/>
                <a:gd name="connsiteX3" fmla="*/ 4762 w 690562"/>
                <a:gd name="connsiteY3" fmla="*/ 38100 h 604838"/>
                <a:gd name="connsiteX4" fmla="*/ 0 w 690562"/>
                <a:gd name="connsiteY4" fmla="*/ 16669 h 604838"/>
                <a:gd name="connsiteX5" fmla="*/ 4762 w 690562"/>
                <a:gd name="connsiteY5" fmla="*/ 2382 h 604838"/>
                <a:gd name="connsiteX6" fmla="*/ 16668 w 690562"/>
                <a:gd name="connsiteY6" fmla="*/ 0 h 604838"/>
                <a:gd name="connsiteX7" fmla="*/ 38100 w 690562"/>
                <a:gd name="connsiteY7" fmla="*/ 4763 h 604838"/>
                <a:gd name="connsiteX8" fmla="*/ 69056 w 690562"/>
                <a:gd name="connsiteY8" fmla="*/ 21432 h 604838"/>
                <a:gd name="connsiteX9" fmla="*/ 97631 w 690562"/>
                <a:gd name="connsiteY9" fmla="*/ 45244 h 604838"/>
                <a:gd name="connsiteX10" fmla="*/ 178593 w 690562"/>
                <a:gd name="connsiteY10" fmla="*/ 123825 h 604838"/>
                <a:gd name="connsiteX11" fmla="*/ 333375 w 690562"/>
                <a:gd name="connsiteY11" fmla="*/ 261938 h 604838"/>
                <a:gd name="connsiteX12" fmla="*/ 461962 w 690562"/>
                <a:gd name="connsiteY12" fmla="*/ 371475 h 604838"/>
                <a:gd name="connsiteX13" fmla="*/ 554831 w 690562"/>
                <a:gd name="connsiteY13" fmla="*/ 440532 h 604838"/>
                <a:gd name="connsiteX14" fmla="*/ 614362 w 690562"/>
                <a:gd name="connsiteY14" fmla="*/ 481013 h 604838"/>
                <a:gd name="connsiteX15" fmla="*/ 647700 w 690562"/>
                <a:gd name="connsiteY15" fmla="*/ 500063 h 604838"/>
                <a:gd name="connsiteX16" fmla="*/ 666750 w 690562"/>
                <a:gd name="connsiteY16" fmla="*/ 519113 h 604838"/>
                <a:gd name="connsiteX17" fmla="*/ 690562 w 690562"/>
                <a:gd name="connsiteY17" fmla="*/ 550069 h 604838"/>
                <a:gd name="connsiteX18" fmla="*/ 681037 w 690562"/>
                <a:gd name="connsiteY18" fmla="*/ 604838 h 604838"/>
                <a:gd name="connsiteX19" fmla="*/ 204787 w 690562"/>
                <a:gd name="connsiteY19" fmla="*/ 504825 h 604838"/>
                <a:gd name="connsiteX20" fmla="*/ 264318 w 690562"/>
                <a:gd name="connsiteY20" fmla="*/ 492919 h 604838"/>
                <a:gd name="connsiteX21" fmla="*/ 280987 w 690562"/>
                <a:gd name="connsiteY21" fmla="*/ 478632 h 604838"/>
                <a:gd name="connsiteX22" fmla="*/ 283368 w 690562"/>
                <a:gd name="connsiteY22" fmla="*/ 464344 h 604838"/>
                <a:gd name="connsiteX23" fmla="*/ 276225 w 690562"/>
                <a:gd name="connsiteY23" fmla="*/ 440532 h 604838"/>
                <a:gd name="connsiteX24" fmla="*/ 257175 w 690562"/>
                <a:gd name="connsiteY24" fmla="*/ 411957 h 604838"/>
                <a:gd name="connsiteX25" fmla="*/ 173831 w 690562"/>
                <a:gd name="connsiteY25" fmla="*/ 278607 h 604838"/>
                <a:gd name="connsiteX26" fmla="*/ 121443 w 690562"/>
                <a:gd name="connsiteY26" fmla="*/ 2047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0562" h="604838">
                  <a:moveTo>
                    <a:pt x="121443" y="204788"/>
                  </a:moveTo>
                  <a:lnTo>
                    <a:pt x="47625" y="100013"/>
                  </a:lnTo>
                  <a:lnTo>
                    <a:pt x="21431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2"/>
                  </a:lnTo>
                  <a:lnTo>
                    <a:pt x="16668" y="0"/>
                  </a:lnTo>
                  <a:lnTo>
                    <a:pt x="38100" y="4763"/>
                  </a:lnTo>
                  <a:lnTo>
                    <a:pt x="69056" y="21432"/>
                  </a:lnTo>
                  <a:lnTo>
                    <a:pt x="97631" y="45244"/>
                  </a:lnTo>
                  <a:lnTo>
                    <a:pt x="178593" y="123825"/>
                  </a:lnTo>
                  <a:lnTo>
                    <a:pt x="333375" y="261938"/>
                  </a:lnTo>
                  <a:lnTo>
                    <a:pt x="461962" y="371475"/>
                  </a:lnTo>
                  <a:lnTo>
                    <a:pt x="554831" y="440532"/>
                  </a:lnTo>
                  <a:lnTo>
                    <a:pt x="614362" y="481013"/>
                  </a:lnTo>
                  <a:lnTo>
                    <a:pt x="647700" y="500063"/>
                  </a:lnTo>
                  <a:lnTo>
                    <a:pt x="666750" y="519113"/>
                  </a:lnTo>
                  <a:lnTo>
                    <a:pt x="690562" y="550069"/>
                  </a:lnTo>
                  <a:lnTo>
                    <a:pt x="681037" y="604838"/>
                  </a:lnTo>
                  <a:lnTo>
                    <a:pt x="204787" y="504825"/>
                  </a:lnTo>
                  <a:lnTo>
                    <a:pt x="264318" y="492919"/>
                  </a:lnTo>
                  <a:lnTo>
                    <a:pt x="280987" y="478632"/>
                  </a:lnTo>
                  <a:lnTo>
                    <a:pt x="283368" y="464344"/>
                  </a:lnTo>
                  <a:lnTo>
                    <a:pt x="276225" y="440532"/>
                  </a:lnTo>
                  <a:lnTo>
                    <a:pt x="257175" y="411957"/>
                  </a:lnTo>
                  <a:lnTo>
                    <a:pt x="173831" y="278607"/>
                  </a:lnTo>
                  <a:lnTo>
                    <a:pt x="121443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2">
              <a:extLst>
                <a:ext uri="{FF2B5EF4-FFF2-40B4-BE49-F238E27FC236}">
                  <a16:creationId xmlns:a16="http://schemas.microsoft.com/office/drawing/2014/main" id="{6B8CCE13-4302-4C59-82A0-AEA81277BA48}"/>
                </a:ext>
              </a:extLst>
            </p:cNvPr>
            <p:cNvSpPr/>
            <p:nvPr/>
          </p:nvSpPr>
          <p:spPr>
            <a:xfrm>
              <a:off x="3236913" y="3309938"/>
              <a:ext cx="447675" cy="911225"/>
            </a:xfrm>
            <a:custGeom>
              <a:avLst/>
              <a:gdLst>
                <a:gd name="connsiteX0" fmla="*/ 4762 w 447675"/>
                <a:gd name="connsiteY0" fmla="*/ 400050 h 912018"/>
                <a:gd name="connsiteX1" fmla="*/ 0 w 447675"/>
                <a:gd name="connsiteY1" fmla="*/ 488156 h 912018"/>
                <a:gd name="connsiteX2" fmla="*/ 0 w 447675"/>
                <a:gd name="connsiteY2" fmla="*/ 561975 h 912018"/>
                <a:gd name="connsiteX3" fmla="*/ 7144 w 447675"/>
                <a:gd name="connsiteY3" fmla="*/ 657225 h 912018"/>
                <a:gd name="connsiteX4" fmla="*/ 14287 w 447675"/>
                <a:gd name="connsiteY4" fmla="*/ 719137 h 912018"/>
                <a:gd name="connsiteX5" fmla="*/ 23812 w 447675"/>
                <a:gd name="connsiteY5" fmla="*/ 764381 h 912018"/>
                <a:gd name="connsiteX6" fmla="*/ 45244 w 447675"/>
                <a:gd name="connsiteY6" fmla="*/ 816768 h 912018"/>
                <a:gd name="connsiteX7" fmla="*/ 76200 w 447675"/>
                <a:gd name="connsiteY7" fmla="*/ 866775 h 912018"/>
                <a:gd name="connsiteX8" fmla="*/ 95250 w 447675"/>
                <a:gd name="connsiteY8" fmla="*/ 890587 h 912018"/>
                <a:gd name="connsiteX9" fmla="*/ 111919 w 447675"/>
                <a:gd name="connsiteY9" fmla="*/ 904875 h 912018"/>
                <a:gd name="connsiteX10" fmla="*/ 135731 w 447675"/>
                <a:gd name="connsiteY10" fmla="*/ 912018 h 912018"/>
                <a:gd name="connsiteX11" fmla="*/ 161925 w 447675"/>
                <a:gd name="connsiteY11" fmla="*/ 912018 h 912018"/>
                <a:gd name="connsiteX12" fmla="*/ 183356 w 447675"/>
                <a:gd name="connsiteY12" fmla="*/ 902493 h 912018"/>
                <a:gd name="connsiteX13" fmla="*/ 195262 w 447675"/>
                <a:gd name="connsiteY13" fmla="*/ 888206 h 912018"/>
                <a:gd name="connsiteX14" fmla="*/ 204787 w 447675"/>
                <a:gd name="connsiteY14" fmla="*/ 869156 h 912018"/>
                <a:gd name="connsiteX15" fmla="*/ 209550 w 447675"/>
                <a:gd name="connsiteY15" fmla="*/ 840581 h 912018"/>
                <a:gd name="connsiteX16" fmla="*/ 211931 w 447675"/>
                <a:gd name="connsiteY16" fmla="*/ 800100 h 912018"/>
                <a:gd name="connsiteX17" fmla="*/ 219075 w 447675"/>
                <a:gd name="connsiteY17" fmla="*/ 740568 h 912018"/>
                <a:gd name="connsiteX18" fmla="*/ 235744 w 447675"/>
                <a:gd name="connsiteY18" fmla="*/ 683418 h 912018"/>
                <a:gd name="connsiteX19" fmla="*/ 273844 w 447675"/>
                <a:gd name="connsiteY19" fmla="*/ 609600 h 912018"/>
                <a:gd name="connsiteX20" fmla="*/ 350044 w 447675"/>
                <a:gd name="connsiteY20" fmla="*/ 502443 h 912018"/>
                <a:gd name="connsiteX21" fmla="*/ 409575 w 447675"/>
                <a:gd name="connsiteY21" fmla="*/ 416718 h 912018"/>
                <a:gd name="connsiteX22" fmla="*/ 433387 w 447675"/>
                <a:gd name="connsiteY22" fmla="*/ 381000 h 912018"/>
                <a:gd name="connsiteX23" fmla="*/ 447675 w 447675"/>
                <a:gd name="connsiteY23" fmla="*/ 345281 h 912018"/>
                <a:gd name="connsiteX24" fmla="*/ 447675 w 447675"/>
                <a:gd name="connsiteY24" fmla="*/ 333375 h 912018"/>
                <a:gd name="connsiteX25" fmla="*/ 442912 w 447675"/>
                <a:gd name="connsiteY25" fmla="*/ 326231 h 912018"/>
                <a:gd name="connsiteX26" fmla="*/ 428625 w 447675"/>
                <a:gd name="connsiteY26" fmla="*/ 326231 h 912018"/>
                <a:gd name="connsiteX27" fmla="*/ 397669 w 447675"/>
                <a:gd name="connsiteY27" fmla="*/ 333375 h 912018"/>
                <a:gd name="connsiteX28" fmla="*/ 369094 w 447675"/>
                <a:gd name="connsiteY28" fmla="*/ 359568 h 912018"/>
                <a:gd name="connsiteX29" fmla="*/ 328612 w 447675"/>
                <a:gd name="connsiteY29" fmla="*/ 395287 h 912018"/>
                <a:gd name="connsiteX30" fmla="*/ 297656 w 447675"/>
                <a:gd name="connsiteY30" fmla="*/ 409575 h 912018"/>
                <a:gd name="connsiteX31" fmla="*/ 285750 w 447675"/>
                <a:gd name="connsiteY31" fmla="*/ 409575 h 912018"/>
                <a:gd name="connsiteX32" fmla="*/ 250031 w 447675"/>
                <a:gd name="connsiteY32" fmla="*/ 397668 h 912018"/>
                <a:gd name="connsiteX33" fmla="*/ 221456 w 447675"/>
                <a:gd name="connsiteY33" fmla="*/ 373856 h 912018"/>
                <a:gd name="connsiteX34" fmla="*/ 202406 w 447675"/>
                <a:gd name="connsiteY34" fmla="*/ 338137 h 912018"/>
                <a:gd name="connsiteX35" fmla="*/ 190500 w 447675"/>
                <a:gd name="connsiteY35" fmla="*/ 285750 h 912018"/>
                <a:gd name="connsiteX36" fmla="*/ 185737 w 447675"/>
                <a:gd name="connsiteY36" fmla="*/ 202406 h 912018"/>
                <a:gd name="connsiteX37" fmla="*/ 185737 w 447675"/>
                <a:gd name="connsiteY37" fmla="*/ 45243 h 912018"/>
                <a:gd name="connsiteX38" fmla="*/ 185737 w 447675"/>
                <a:gd name="connsiteY38" fmla="*/ 28575 h 912018"/>
                <a:gd name="connsiteX39" fmla="*/ 180975 w 447675"/>
                <a:gd name="connsiteY39" fmla="*/ 14287 h 912018"/>
                <a:gd name="connsiteX40" fmla="*/ 173831 w 447675"/>
                <a:gd name="connsiteY40" fmla="*/ 4762 h 912018"/>
                <a:gd name="connsiteX41" fmla="*/ 157162 w 447675"/>
                <a:gd name="connsiteY41" fmla="*/ 0 h 912018"/>
                <a:gd name="connsiteX42" fmla="*/ 140494 w 447675"/>
                <a:gd name="connsiteY42" fmla="*/ 4762 h 912018"/>
                <a:gd name="connsiteX43" fmla="*/ 119062 w 447675"/>
                <a:gd name="connsiteY43" fmla="*/ 26193 h 912018"/>
                <a:gd name="connsiteX44" fmla="*/ 95250 w 447675"/>
                <a:gd name="connsiteY44" fmla="*/ 76200 h 912018"/>
                <a:gd name="connsiteX45" fmla="*/ 54769 w 447675"/>
                <a:gd name="connsiteY45" fmla="*/ 178593 h 912018"/>
                <a:gd name="connsiteX46" fmla="*/ 23812 w 447675"/>
                <a:gd name="connsiteY46" fmla="*/ 288131 h 912018"/>
                <a:gd name="connsiteX47" fmla="*/ 4762 w 447675"/>
                <a:gd name="connsiteY47" fmla="*/ 400050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7675" h="912018">
                  <a:moveTo>
                    <a:pt x="4762" y="400050"/>
                  </a:moveTo>
                  <a:lnTo>
                    <a:pt x="0" y="488156"/>
                  </a:lnTo>
                  <a:lnTo>
                    <a:pt x="0" y="561975"/>
                  </a:lnTo>
                  <a:lnTo>
                    <a:pt x="7144" y="657225"/>
                  </a:lnTo>
                  <a:lnTo>
                    <a:pt x="14287" y="719137"/>
                  </a:lnTo>
                  <a:lnTo>
                    <a:pt x="23812" y="764381"/>
                  </a:lnTo>
                  <a:lnTo>
                    <a:pt x="45244" y="816768"/>
                  </a:lnTo>
                  <a:lnTo>
                    <a:pt x="76200" y="866775"/>
                  </a:lnTo>
                  <a:lnTo>
                    <a:pt x="95250" y="890587"/>
                  </a:lnTo>
                  <a:lnTo>
                    <a:pt x="111919" y="904875"/>
                  </a:lnTo>
                  <a:lnTo>
                    <a:pt x="135731" y="912018"/>
                  </a:lnTo>
                  <a:lnTo>
                    <a:pt x="161925" y="912018"/>
                  </a:lnTo>
                  <a:lnTo>
                    <a:pt x="183356" y="902493"/>
                  </a:lnTo>
                  <a:lnTo>
                    <a:pt x="195262" y="888206"/>
                  </a:lnTo>
                  <a:lnTo>
                    <a:pt x="204787" y="869156"/>
                  </a:lnTo>
                  <a:lnTo>
                    <a:pt x="209550" y="840581"/>
                  </a:lnTo>
                  <a:lnTo>
                    <a:pt x="211931" y="800100"/>
                  </a:lnTo>
                  <a:lnTo>
                    <a:pt x="219075" y="740568"/>
                  </a:lnTo>
                  <a:lnTo>
                    <a:pt x="235744" y="683418"/>
                  </a:lnTo>
                  <a:lnTo>
                    <a:pt x="273844" y="609600"/>
                  </a:lnTo>
                  <a:lnTo>
                    <a:pt x="350044" y="502443"/>
                  </a:lnTo>
                  <a:lnTo>
                    <a:pt x="409575" y="416718"/>
                  </a:lnTo>
                  <a:lnTo>
                    <a:pt x="433387" y="381000"/>
                  </a:lnTo>
                  <a:lnTo>
                    <a:pt x="447675" y="345281"/>
                  </a:lnTo>
                  <a:lnTo>
                    <a:pt x="447675" y="333375"/>
                  </a:lnTo>
                  <a:lnTo>
                    <a:pt x="442912" y="326231"/>
                  </a:lnTo>
                  <a:lnTo>
                    <a:pt x="428625" y="326231"/>
                  </a:lnTo>
                  <a:lnTo>
                    <a:pt x="397669" y="333375"/>
                  </a:lnTo>
                  <a:lnTo>
                    <a:pt x="369094" y="359568"/>
                  </a:lnTo>
                  <a:lnTo>
                    <a:pt x="328612" y="395287"/>
                  </a:lnTo>
                  <a:lnTo>
                    <a:pt x="297656" y="409575"/>
                  </a:lnTo>
                  <a:lnTo>
                    <a:pt x="285750" y="409575"/>
                  </a:lnTo>
                  <a:lnTo>
                    <a:pt x="250031" y="397668"/>
                  </a:lnTo>
                  <a:lnTo>
                    <a:pt x="221456" y="373856"/>
                  </a:lnTo>
                  <a:lnTo>
                    <a:pt x="202406" y="338137"/>
                  </a:lnTo>
                  <a:lnTo>
                    <a:pt x="190500" y="285750"/>
                  </a:lnTo>
                  <a:lnTo>
                    <a:pt x="185737" y="202406"/>
                  </a:lnTo>
                  <a:lnTo>
                    <a:pt x="185737" y="45243"/>
                  </a:lnTo>
                  <a:lnTo>
                    <a:pt x="185737" y="28575"/>
                  </a:lnTo>
                  <a:lnTo>
                    <a:pt x="180975" y="14287"/>
                  </a:lnTo>
                  <a:lnTo>
                    <a:pt x="173831" y="4762"/>
                  </a:lnTo>
                  <a:lnTo>
                    <a:pt x="157162" y="0"/>
                  </a:lnTo>
                  <a:lnTo>
                    <a:pt x="140494" y="4762"/>
                  </a:lnTo>
                  <a:lnTo>
                    <a:pt x="119062" y="26193"/>
                  </a:lnTo>
                  <a:lnTo>
                    <a:pt x="95250" y="76200"/>
                  </a:lnTo>
                  <a:lnTo>
                    <a:pt x="54769" y="178593"/>
                  </a:lnTo>
                  <a:lnTo>
                    <a:pt x="23812" y="288131"/>
                  </a:lnTo>
                  <a:lnTo>
                    <a:pt x="4762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51">
              <a:extLst>
                <a:ext uri="{FF2B5EF4-FFF2-40B4-BE49-F238E27FC236}">
                  <a16:creationId xmlns:a16="http://schemas.microsoft.com/office/drawing/2014/main" id="{C6040A6D-4B21-4005-ADA7-A7E4BFA8FF09}"/>
                </a:ext>
              </a:extLst>
            </p:cNvPr>
            <p:cNvSpPr/>
            <p:nvPr/>
          </p:nvSpPr>
          <p:spPr>
            <a:xfrm>
              <a:off x="5921375" y="3135313"/>
              <a:ext cx="946150" cy="569912"/>
            </a:xfrm>
            <a:custGeom>
              <a:avLst/>
              <a:gdLst>
                <a:gd name="connsiteX0" fmla="*/ 404812 w 945356"/>
                <a:gd name="connsiteY0" fmla="*/ 261938 h 569119"/>
                <a:gd name="connsiteX1" fmla="*/ 330993 w 945356"/>
                <a:gd name="connsiteY1" fmla="*/ 216694 h 569119"/>
                <a:gd name="connsiteX2" fmla="*/ 247650 w 945356"/>
                <a:gd name="connsiteY2" fmla="*/ 171450 h 569119"/>
                <a:gd name="connsiteX3" fmla="*/ 157162 w 945356"/>
                <a:gd name="connsiteY3" fmla="*/ 123825 h 569119"/>
                <a:gd name="connsiteX4" fmla="*/ 54768 w 945356"/>
                <a:gd name="connsiteY4" fmla="*/ 73819 h 569119"/>
                <a:gd name="connsiteX5" fmla="*/ 23812 w 945356"/>
                <a:gd name="connsiteY5" fmla="*/ 59532 h 569119"/>
                <a:gd name="connsiteX6" fmla="*/ 7143 w 945356"/>
                <a:gd name="connsiteY6" fmla="*/ 45244 h 569119"/>
                <a:gd name="connsiteX7" fmla="*/ 0 w 945356"/>
                <a:gd name="connsiteY7" fmla="*/ 26194 h 569119"/>
                <a:gd name="connsiteX8" fmla="*/ 0 w 945356"/>
                <a:gd name="connsiteY8" fmla="*/ 7144 h 569119"/>
                <a:gd name="connsiteX9" fmla="*/ 7143 w 945356"/>
                <a:gd name="connsiteY9" fmla="*/ 0 h 569119"/>
                <a:gd name="connsiteX10" fmla="*/ 19050 w 945356"/>
                <a:gd name="connsiteY10" fmla="*/ 0 h 569119"/>
                <a:gd name="connsiteX11" fmla="*/ 38100 w 945356"/>
                <a:gd name="connsiteY11" fmla="*/ 2382 h 569119"/>
                <a:gd name="connsiteX12" fmla="*/ 76200 w 945356"/>
                <a:gd name="connsiteY12" fmla="*/ 14288 h 569119"/>
                <a:gd name="connsiteX13" fmla="*/ 209550 w 945356"/>
                <a:gd name="connsiteY13" fmla="*/ 42863 h 569119"/>
                <a:gd name="connsiteX14" fmla="*/ 433387 w 945356"/>
                <a:gd name="connsiteY14" fmla="*/ 95250 h 569119"/>
                <a:gd name="connsiteX15" fmla="*/ 650081 w 945356"/>
                <a:gd name="connsiteY15" fmla="*/ 152400 h 569119"/>
                <a:gd name="connsiteX16" fmla="*/ 723900 w 945356"/>
                <a:gd name="connsiteY16" fmla="*/ 176213 h 569119"/>
                <a:gd name="connsiteX17" fmla="*/ 757237 w 945356"/>
                <a:gd name="connsiteY17" fmla="*/ 188119 h 569119"/>
                <a:gd name="connsiteX18" fmla="*/ 783431 w 945356"/>
                <a:gd name="connsiteY18" fmla="*/ 204788 h 569119"/>
                <a:gd name="connsiteX19" fmla="*/ 819150 w 945356"/>
                <a:gd name="connsiteY19" fmla="*/ 235744 h 569119"/>
                <a:gd name="connsiteX20" fmla="*/ 854868 w 945356"/>
                <a:gd name="connsiteY20" fmla="*/ 273844 h 569119"/>
                <a:gd name="connsiteX21" fmla="*/ 897731 w 945356"/>
                <a:gd name="connsiteY21" fmla="*/ 333375 h 569119"/>
                <a:gd name="connsiteX22" fmla="*/ 928687 w 945356"/>
                <a:gd name="connsiteY22" fmla="*/ 381000 h 569119"/>
                <a:gd name="connsiteX23" fmla="*/ 940593 w 945356"/>
                <a:gd name="connsiteY23" fmla="*/ 423863 h 569119"/>
                <a:gd name="connsiteX24" fmla="*/ 945356 w 945356"/>
                <a:gd name="connsiteY24" fmla="*/ 485775 h 569119"/>
                <a:gd name="connsiteX25" fmla="*/ 940593 w 945356"/>
                <a:gd name="connsiteY25" fmla="*/ 511969 h 569119"/>
                <a:gd name="connsiteX26" fmla="*/ 923925 w 945356"/>
                <a:gd name="connsiteY26" fmla="*/ 542925 h 569119"/>
                <a:gd name="connsiteX27" fmla="*/ 902493 w 945356"/>
                <a:gd name="connsiteY27" fmla="*/ 564357 h 569119"/>
                <a:gd name="connsiteX28" fmla="*/ 881062 w 945356"/>
                <a:gd name="connsiteY28" fmla="*/ 569119 h 569119"/>
                <a:gd name="connsiteX29" fmla="*/ 852487 w 945356"/>
                <a:gd name="connsiteY29" fmla="*/ 564357 h 569119"/>
                <a:gd name="connsiteX30" fmla="*/ 823912 w 945356"/>
                <a:gd name="connsiteY30" fmla="*/ 559594 h 569119"/>
                <a:gd name="connsiteX31" fmla="*/ 781050 w 945356"/>
                <a:gd name="connsiteY31" fmla="*/ 542925 h 569119"/>
                <a:gd name="connsiteX32" fmla="*/ 735806 w 945356"/>
                <a:gd name="connsiteY32" fmla="*/ 519113 h 569119"/>
                <a:gd name="connsiteX33" fmla="*/ 697706 w 945356"/>
                <a:gd name="connsiteY33" fmla="*/ 495300 h 569119"/>
                <a:gd name="connsiteX34" fmla="*/ 654843 w 945356"/>
                <a:gd name="connsiteY34" fmla="*/ 464344 h 569119"/>
                <a:gd name="connsiteX35" fmla="*/ 614362 w 945356"/>
                <a:gd name="connsiteY35" fmla="*/ 428625 h 569119"/>
                <a:gd name="connsiteX36" fmla="*/ 569118 w 945356"/>
                <a:gd name="connsiteY36" fmla="*/ 385763 h 569119"/>
                <a:gd name="connsiteX37" fmla="*/ 545306 w 945356"/>
                <a:gd name="connsiteY37" fmla="*/ 359569 h 569119"/>
                <a:gd name="connsiteX38" fmla="*/ 511968 w 945356"/>
                <a:gd name="connsiteY38" fmla="*/ 333375 h 569119"/>
                <a:gd name="connsiteX39" fmla="*/ 404812 w 945356"/>
                <a:gd name="connsiteY39" fmla="*/ 26193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356" h="569119">
                  <a:moveTo>
                    <a:pt x="404812" y="261938"/>
                  </a:moveTo>
                  <a:lnTo>
                    <a:pt x="330993" y="216694"/>
                  </a:lnTo>
                  <a:lnTo>
                    <a:pt x="247650" y="171450"/>
                  </a:lnTo>
                  <a:lnTo>
                    <a:pt x="157162" y="123825"/>
                  </a:lnTo>
                  <a:lnTo>
                    <a:pt x="54768" y="73819"/>
                  </a:lnTo>
                  <a:lnTo>
                    <a:pt x="23812" y="59532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2382"/>
                  </a:lnTo>
                  <a:lnTo>
                    <a:pt x="76200" y="14288"/>
                  </a:lnTo>
                  <a:lnTo>
                    <a:pt x="209550" y="42863"/>
                  </a:lnTo>
                  <a:lnTo>
                    <a:pt x="433387" y="95250"/>
                  </a:lnTo>
                  <a:lnTo>
                    <a:pt x="650081" y="152400"/>
                  </a:lnTo>
                  <a:lnTo>
                    <a:pt x="723900" y="176213"/>
                  </a:lnTo>
                  <a:lnTo>
                    <a:pt x="757237" y="188119"/>
                  </a:lnTo>
                  <a:lnTo>
                    <a:pt x="783431" y="204788"/>
                  </a:lnTo>
                  <a:lnTo>
                    <a:pt x="819150" y="235744"/>
                  </a:lnTo>
                  <a:lnTo>
                    <a:pt x="854868" y="273844"/>
                  </a:lnTo>
                  <a:lnTo>
                    <a:pt x="897731" y="333375"/>
                  </a:lnTo>
                  <a:lnTo>
                    <a:pt x="928687" y="381000"/>
                  </a:lnTo>
                  <a:lnTo>
                    <a:pt x="940593" y="423863"/>
                  </a:lnTo>
                  <a:lnTo>
                    <a:pt x="945356" y="485775"/>
                  </a:lnTo>
                  <a:lnTo>
                    <a:pt x="940593" y="511969"/>
                  </a:lnTo>
                  <a:lnTo>
                    <a:pt x="923925" y="542925"/>
                  </a:lnTo>
                  <a:lnTo>
                    <a:pt x="902493" y="564357"/>
                  </a:lnTo>
                  <a:lnTo>
                    <a:pt x="881062" y="569119"/>
                  </a:lnTo>
                  <a:lnTo>
                    <a:pt x="852487" y="564357"/>
                  </a:lnTo>
                  <a:lnTo>
                    <a:pt x="823912" y="559594"/>
                  </a:lnTo>
                  <a:lnTo>
                    <a:pt x="781050" y="542925"/>
                  </a:lnTo>
                  <a:lnTo>
                    <a:pt x="735806" y="519113"/>
                  </a:lnTo>
                  <a:lnTo>
                    <a:pt x="697706" y="495300"/>
                  </a:lnTo>
                  <a:lnTo>
                    <a:pt x="654843" y="464344"/>
                  </a:lnTo>
                  <a:lnTo>
                    <a:pt x="614362" y="428625"/>
                  </a:lnTo>
                  <a:lnTo>
                    <a:pt x="569118" y="385763"/>
                  </a:lnTo>
                  <a:lnTo>
                    <a:pt x="545306" y="359569"/>
                  </a:lnTo>
                  <a:lnTo>
                    <a:pt x="511968" y="333375"/>
                  </a:lnTo>
                  <a:lnTo>
                    <a:pt x="404812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3">
              <a:extLst>
                <a:ext uri="{FF2B5EF4-FFF2-40B4-BE49-F238E27FC236}">
                  <a16:creationId xmlns:a16="http://schemas.microsoft.com/office/drawing/2014/main" id="{DB50BF14-28DA-4715-87A5-65872011B6E5}"/>
                </a:ext>
              </a:extLst>
            </p:cNvPr>
            <p:cNvSpPr/>
            <p:nvPr/>
          </p:nvSpPr>
          <p:spPr>
            <a:xfrm>
              <a:off x="4567238" y="4379913"/>
              <a:ext cx="566737" cy="1279525"/>
            </a:xfrm>
            <a:custGeom>
              <a:avLst/>
              <a:gdLst>
                <a:gd name="connsiteX0" fmla="*/ 240506 w 566737"/>
                <a:gd name="connsiteY0" fmla="*/ 657225 h 1281112"/>
                <a:gd name="connsiteX1" fmla="*/ 240506 w 566737"/>
                <a:gd name="connsiteY1" fmla="*/ 1281112 h 1281112"/>
                <a:gd name="connsiteX2" fmla="*/ 483393 w 566737"/>
                <a:gd name="connsiteY2" fmla="*/ 1252537 h 1281112"/>
                <a:gd name="connsiteX3" fmla="*/ 485775 w 566737"/>
                <a:gd name="connsiteY3" fmla="*/ 952500 h 1281112"/>
                <a:gd name="connsiteX4" fmla="*/ 485775 w 566737"/>
                <a:gd name="connsiteY4" fmla="*/ 459581 h 1281112"/>
                <a:gd name="connsiteX5" fmla="*/ 488156 w 566737"/>
                <a:gd name="connsiteY5" fmla="*/ 428625 h 1281112"/>
                <a:gd name="connsiteX6" fmla="*/ 500062 w 566737"/>
                <a:gd name="connsiteY6" fmla="*/ 381000 h 1281112"/>
                <a:gd name="connsiteX7" fmla="*/ 509587 w 566737"/>
                <a:gd name="connsiteY7" fmla="*/ 345281 h 1281112"/>
                <a:gd name="connsiteX8" fmla="*/ 521493 w 566737"/>
                <a:gd name="connsiteY8" fmla="*/ 314325 h 1281112"/>
                <a:gd name="connsiteX9" fmla="*/ 538162 w 566737"/>
                <a:gd name="connsiteY9" fmla="*/ 288131 h 1281112"/>
                <a:gd name="connsiteX10" fmla="*/ 550068 w 566737"/>
                <a:gd name="connsiteY10" fmla="*/ 273844 h 1281112"/>
                <a:gd name="connsiteX11" fmla="*/ 564356 w 566737"/>
                <a:gd name="connsiteY11" fmla="*/ 254794 h 1281112"/>
                <a:gd name="connsiteX12" fmla="*/ 566737 w 566737"/>
                <a:gd name="connsiteY12" fmla="*/ 230981 h 1281112"/>
                <a:gd name="connsiteX13" fmla="*/ 554831 w 566737"/>
                <a:gd name="connsiteY13" fmla="*/ 197644 h 1281112"/>
                <a:gd name="connsiteX14" fmla="*/ 538162 w 566737"/>
                <a:gd name="connsiteY14" fmla="*/ 173831 h 1281112"/>
                <a:gd name="connsiteX15" fmla="*/ 509587 w 566737"/>
                <a:gd name="connsiteY15" fmla="*/ 147637 h 1281112"/>
                <a:gd name="connsiteX16" fmla="*/ 459581 w 566737"/>
                <a:gd name="connsiteY16" fmla="*/ 109537 h 1281112"/>
                <a:gd name="connsiteX17" fmla="*/ 402431 w 566737"/>
                <a:gd name="connsiteY17" fmla="*/ 76200 h 1281112"/>
                <a:gd name="connsiteX18" fmla="*/ 359568 w 566737"/>
                <a:gd name="connsiteY18" fmla="*/ 52387 h 1281112"/>
                <a:gd name="connsiteX19" fmla="*/ 307181 w 566737"/>
                <a:gd name="connsiteY19" fmla="*/ 35719 h 1281112"/>
                <a:gd name="connsiteX20" fmla="*/ 197643 w 566737"/>
                <a:gd name="connsiteY20" fmla="*/ 11906 h 1281112"/>
                <a:gd name="connsiteX21" fmla="*/ 121443 w 566737"/>
                <a:gd name="connsiteY21" fmla="*/ 0 h 1281112"/>
                <a:gd name="connsiteX22" fmla="*/ 57150 w 566737"/>
                <a:gd name="connsiteY22" fmla="*/ 2381 h 1281112"/>
                <a:gd name="connsiteX23" fmla="*/ 21431 w 566737"/>
                <a:gd name="connsiteY23" fmla="*/ 11906 h 1281112"/>
                <a:gd name="connsiteX24" fmla="*/ 9525 w 566737"/>
                <a:gd name="connsiteY24" fmla="*/ 19050 h 1281112"/>
                <a:gd name="connsiteX25" fmla="*/ 0 w 566737"/>
                <a:gd name="connsiteY25" fmla="*/ 33337 h 1281112"/>
                <a:gd name="connsiteX26" fmla="*/ 0 w 566737"/>
                <a:gd name="connsiteY26" fmla="*/ 45244 h 1281112"/>
                <a:gd name="connsiteX27" fmla="*/ 11906 w 566737"/>
                <a:gd name="connsiteY27" fmla="*/ 66675 h 1281112"/>
                <a:gd name="connsiteX28" fmla="*/ 30956 w 566737"/>
                <a:gd name="connsiteY28" fmla="*/ 78581 h 1281112"/>
                <a:gd name="connsiteX29" fmla="*/ 69056 w 566737"/>
                <a:gd name="connsiteY29" fmla="*/ 92869 h 1281112"/>
                <a:gd name="connsiteX30" fmla="*/ 111918 w 566737"/>
                <a:gd name="connsiteY30" fmla="*/ 114300 h 1281112"/>
                <a:gd name="connsiteX31" fmla="*/ 145256 w 566737"/>
                <a:gd name="connsiteY31" fmla="*/ 138112 h 1281112"/>
                <a:gd name="connsiteX32" fmla="*/ 171450 w 566737"/>
                <a:gd name="connsiteY32" fmla="*/ 161925 h 1281112"/>
                <a:gd name="connsiteX33" fmla="*/ 192881 w 566737"/>
                <a:gd name="connsiteY33" fmla="*/ 188119 h 1281112"/>
                <a:gd name="connsiteX34" fmla="*/ 214312 w 566737"/>
                <a:gd name="connsiteY34" fmla="*/ 223837 h 1281112"/>
                <a:gd name="connsiteX35" fmla="*/ 230981 w 566737"/>
                <a:gd name="connsiteY35" fmla="*/ 276225 h 1281112"/>
                <a:gd name="connsiteX36" fmla="*/ 238125 w 566737"/>
                <a:gd name="connsiteY36" fmla="*/ 316706 h 1281112"/>
                <a:gd name="connsiteX37" fmla="*/ 240506 w 566737"/>
                <a:gd name="connsiteY37" fmla="*/ 388144 h 1281112"/>
                <a:gd name="connsiteX38" fmla="*/ 240506 w 566737"/>
                <a:gd name="connsiteY38" fmla="*/ 657225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6737" h="1281112">
                  <a:moveTo>
                    <a:pt x="240506" y="657225"/>
                  </a:moveTo>
                  <a:lnTo>
                    <a:pt x="240506" y="1281112"/>
                  </a:lnTo>
                  <a:lnTo>
                    <a:pt x="483393" y="1252537"/>
                  </a:lnTo>
                  <a:lnTo>
                    <a:pt x="485775" y="952500"/>
                  </a:lnTo>
                  <a:lnTo>
                    <a:pt x="485775" y="459581"/>
                  </a:lnTo>
                  <a:lnTo>
                    <a:pt x="488156" y="428625"/>
                  </a:lnTo>
                  <a:lnTo>
                    <a:pt x="500062" y="381000"/>
                  </a:lnTo>
                  <a:lnTo>
                    <a:pt x="509587" y="345281"/>
                  </a:lnTo>
                  <a:lnTo>
                    <a:pt x="521493" y="314325"/>
                  </a:lnTo>
                  <a:lnTo>
                    <a:pt x="538162" y="288131"/>
                  </a:lnTo>
                  <a:lnTo>
                    <a:pt x="550068" y="273844"/>
                  </a:lnTo>
                  <a:lnTo>
                    <a:pt x="564356" y="254794"/>
                  </a:lnTo>
                  <a:lnTo>
                    <a:pt x="566737" y="230981"/>
                  </a:lnTo>
                  <a:lnTo>
                    <a:pt x="554831" y="197644"/>
                  </a:lnTo>
                  <a:lnTo>
                    <a:pt x="538162" y="173831"/>
                  </a:lnTo>
                  <a:lnTo>
                    <a:pt x="509587" y="147637"/>
                  </a:lnTo>
                  <a:lnTo>
                    <a:pt x="459581" y="109537"/>
                  </a:lnTo>
                  <a:lnTo>
                    <a:pt x="402431" y="76200"/>
                  </a:lnTo>
                  <a:lnTo>
                    <a:pt x="359568" y="52387"/>
                  </a:lnTo>
                  <a:lnTo>
                    <a:pt x="307181" y="35719"/>
                  </a:lnTo>
                  <a:lnTo>
                    <a:pt x="197643" y="11906"/>
                  </a:lnTo>
                  <a:lnTo>
                    <a:pt x="121443" y="0"/>
                  </a:lnTo>
                  <a:lnTo>
                    <a:pt x="57150" y="2381"/>
                  </a:lnTo>
                  <a:lnTo>
                    <a:pt x="21431" y="11906"/>
                  </a:lnTo>
                  <a:lnTo>
                    <a:pt x="9525" y="19050"/>
                  </a:lnTo>
                  <a:lnTo>
                    <a:pt x="0" y="33337"/>
                  </a:lnTo>
                  <a:lnTo>
                    <a:pt x="0" y="45244"/>
                  </a:lnTo>
                  <a:lnTo>
                    <a:pt x="11906" y="66675"/>
                  </a:lnTo>
                  <a:lnTo>
                    <a:pt x="30956" y="78581"/>
                  </a:lnTo>
                  <a:lnTo>
                    <a:pt x="69056" y="92869"/>
                  </a:lnTo>
                  <a:lnTo>
                    <a:pt x="111918" y="114300"/>
                  </a:lnTo>
                  <a:lnTo>
                    <a:pt x="145256" y="138112"/>
                  </a:lnTo>
                  <a:lnTo>
                    <a:pt x="171450" y="161925"/>
                  </a:lnTo>
                  <a:lnTo>
                    <a:pt x="192881" y="188119"/>
                  </a:lnTo>
                  <a:lnTo>
                    <a:pt x="214312" y="223837"/>
                  </a:lnTo>
                  <a:lnTo>
                    <a:pt x="230981" y="276225"/>
                  </a:lnTo>
                  <a:lnTo>
                    <a:pt x="238125" y="316706"/>
                  </a:lnTo>
                  <a:cubicBezTo>
                    <a:pt x="238919" y="340519"/>
                    <a:pt x="239712" y="364331"/>
                    <a:pt x="240506" y="388144"/>
                  </a:cubicBezTo>
                  <a:lnTo>
                    <a:pt x="240506" y="657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54">
              <a:extLst>
                <a:ext uri="{FF2B5EF4-FFF2-40B4-BE49-F238E27FC236}">
                  <a16:creationId xmlns:a16="http://schemas.microsoft.com/office/drawing/2014/main" id="{24E4279C-C4B6-4236-B803-970BFDC24A96}"/>
                </a:ext>
              </a:extLst>
            </p:cNvPr>
            <p:cNvSpPr/>
            <p:nvPr/>
          </p:nvSpPr>
          <p:spPr>
            <a:xfrm>
              <a:off x="3392488" y="4945063"/>
              <a:ext cx="2908300" cy="1046162"/>
            </a:xfrm>
            <a:custGeom>
              <a:avLst/>
              <a:gdLst>
                <a:gd name="connsiteX0" fmla="*/ 1969294 w 2907507"/>
                <a:gd name="connsiteY0" fmla="*/ 735807 h 1045369"/>
                <a:gd name="connsiteX1" fmla="*/ 1666875 w 2907507"/>
                <a:gd name="connsiteY1" fmla="*/ 754857 h 1045369"/>
                <a:gd name="connsiteX2" fmla="*/ 1378744 w 2907507"/>
                <a:gd name="connsiteY2" fmla="*/ 785813 h 1045369"/>
                <a:gd name="connsiteX3" fmla="*/ 1157288 w 2907507"/>
                <a:gd name="connsiteY3" fmla="*/ 816769 h 1045369"/>
                <a:gd name="connsiteX4" fmla="*/ 1016794 w 2907507"/>
                <a:gd name="connsiteY4" fmla="*/ 842963 h 1045369"/>
                <a:gd name="connsiteX5" fmla="*/ 850107 w 2907507"/>
                <a:gd name="connsiteY5" fmla="*/ 878682 h 1045369"/>
                <a:gd name="connsiteX6" fmla="*/ 666750 w 2907507"/>
                <a:gd name="connsiteY6" fmla="*/ 923925 h 1045369"/>
                <a:gd name="connsiteX7" fmla="*/ 545307 w 2907507"/>
                <a:gd name="connsiteY7" fmla="*/ 957263 h 1045369"/>
                <a:gd name="connsiteX8" fmla="*/ 471488 w 2907507"/>
                <a:gd name="connsiteY8" fmla="*/ 992982 h 1045369"/>
                <a:gd name="connsiteX9" fmla="*/ 338138 w 2907507"/>
                <a:gd name="connsiteY9" fmla="*/ 1042988 h 1045369"/>
                <a:gd name="connsiteX10" fmla="*/ 319088 w 2907507"/>
                <a:gd name="connsiteY10" fmla="*/ 1045369 h 1045369"/>
                <a:gd name="connsiteX11" fmla="*/ 290513 w 2907507"/>
                <a:gd name="connsiteY11" fmla="*/ 1031082 h 1045369"/>
                <a:gd name="connsiteX12" fmla="*/ 247650 w 2907507"/>
                <a:gd name="connsiteY12" fmla="*/ 1002507 h 1045369"/>
                <a:gd name="connsiteX13" fmla="*/ 211932 w 2907507"/>
                <a:gd name="connsiteY13" fmla="*/ 969169 h 1045369"/>
                <a:gd name="connsiteX14" fmla="*/ 190500 w 2907507"/>
                <a:gd name="connsiteY14" fmla="*/ 945357 h 1045369"/>
                <a:gd name="connsiteX15" fmla="*/ 173832 w 2907507"/>
                <a:gd name="connsiteY15" fmla="*/ 916782 h 1045369"/>
                <a:gd name="connsiteX16" fmla="*/ 159544 w 2907507"/>
                <a:gd name="connsiteY16" fmla="*/ 876300 h 1045369"/>
                <a:gd name="connsiteX17" fmla="*/ 154782 w 2907507"/>
                <a:gd name="connsiteY17" fmla="*/ 847725 h 1045369"/>
                <a:gd name="connsiteX18" fmla="*/ 157163 w 2907507"/>
                <a:gd name="connsiteY18" fmla="*/ 809625 h 1045369"/>
                <a:gd name="connsiteX19" fmla="*/ 166688 w 2907507"/>
                <a:gd name="connsiteY19" fmla="*/ 731044 h 1045369"/>
                <a:gd name="connsiteX20" fmla="*/ 176213 w 2907507"/>
                <a:gd name="connsiteY20" fmla="*/ 635794 h 1045369"/>
                <a:gd name="connsiteX21" fmla="*/ 183357 w 2907507"/>
                <a:gd name="connsiteY21" fmla="*/ 538163 h 1045369"/>
                <a:gd name="connsiteX22" fmla="*/ 185738 w 2907507"/>
                <a:gd name="connsiteY22" fmla="*/ 440532 h 1045369"/>
                <a:gd name="connsiteX23" fmla="*/ 185738 w 2907507"/>
                <a:gd name="connsiteY23" fmla="*/ 354807 h 1045369"/>
                <a:gd name="connsiteX24" fmla="*/ 178594 w 2907507"/>
                <a:gd name="connsiteY24" fmla="*/ 271463 h 1045369"/>
                <a:gd name="connsiteX25" fmla="*/ 171450 w 2907507"/>
                <a:gd name="connsiteY25" fmla="*/ 223838 h 1045369"/>
                <a:gd name="connsiteX26" fmla="*/ 159544 w 2907507"/>
                <a:gd name="connsiteY26" fmla="*/ 188119 h 1045369"/>
                <a:gd name="connsiteX27" fmla="*/ 142875 w 2907507"/>
                <a:gd name="connsiteY27" fmla="*/ 159544 h 1045369"/>
                <a:gd name="connsiteX28" fmla="*/ 121444 w 2907507"/>
                <a:gd name="connsiteY28" fmla="*/ 133350 h 1045369"/>
                <a:gd name="connsiteX29" fmla="*/ 88107 w 2907507"/>
                <a:gd name="connsiteY29" fmla="*/ 104775 h 1045369"/>
                <a:gd name="connsiteX30" fmla="*/ 47625 w 2907507"/>
                <a:gd name="connsiteY30" fmla="*/ 78582 h 1045369"/>
                <a:gd name="connsiteX31" fmla="*/ 19050 w 2907507"/>
                <a:gd name="connsiteY31" fmla="*/ 59532 h 1045369"/>
                <a:gd name="connsiteX32" fmla="*/ 0 w 2907507"/>
                <a:gd name="connsiteY32" fmla="*/ 40482 h 1045369"/>
                <a:gd name="connsiteX33" fmla="*/ 0 w 2907507"/>
                <a:gd name="connsiteY33" fmla="*/ 30957 h 1045369"/>
                <a:gd name="connsiteX34" fmla="*/ 9525 w 2907507"/>
                <a:gd name="connsiteY34" fmla="*/ 16669 h 1045369"/>
                <a:gd name="connsiteX35" fmla="*/ 30957 w 2907507"/>
                <a:gd name="connsiteY35" fmla="*/ 4763 h 1045369"/>
                <a:gd name="connsiteX36" fmla="*/ 66675 w 2907507"/>
                <a:gd name="connsiteY36" fmla="*/ 0 h 1045369"/>
                <a:gd name="connsiteX37" fmla="*/ 126207 w 2907507"/>
                <a:gd name="connsiteY37" fmla="*/ 9525 h 1045369"/>
                <a:gd name="connsiteX38" fmla="*/ 188119 w 2907507"/>
                <a:gd name="connsiteY38" fmla="*/ 28575 h 1045369"/>
                <a:gd name="connsiteX39" fmla="*/ 242888 w 2907507"/>
                <a:gd name="connsiteY39" fmla="*/ 50007 h 1045369"/>
                <a:gd name="connsiteX40" fmla="*/ 307182 w 2907507"/>
                <a:gd name="connsiteY40" fmla="*/ 83344 h 1045369"/>
                <a:gd name="connsiteX41" fmla="*/ 388144 w 2907507"/>
                <a:gd name="connsiteY41" fmla="*/ 138113 h 1045369"/>
                <a:gd name="connsiteX42" fmla="*/ 426244 w 2907507"/>
                <a:gd name="connsiteY42" fmla="*/ 171450 h 1045369"/>
                <a:gd name="connsiteX43" fmla="*/ 450057 w 2907507"/>
                <a:gd name="connsiteY43" fmla="*/ 183357 h 1045369"/>
                <a:gd name="connsiteX44" fmla="*/ 464344 w 2907507"/>
                <a:gd name="connsiteY44" fmla="*/ 195263 h 1045369"/>
                <a:gd name="connsiteX45" fmla="*/ 471488 w 2907507"/>
                <a:gd name="connsiteY45" fmla="*/ 216694 h 1045369"/>
                <a:gd name="connsiteX46" fmla="*/ 471488 w 2907507"/>
                <a:gd name="connsiteY46" fmla="*/ 235744 h 1045369"/>
                <a:gd name="connsiteX47" fmla="*/ 469107 w 2907507"/>
                <a:gd name="connsiteY47" fmla="*/ 264319 h 1045369"/>
                <a:gd name="connsiteX48" fmla="*/ 459582 w 2907507"/>
                <a:gd name="connsiteY48" fmla="*/ 292894 h 1045369"/>
                <a:gd name="connsiteX49" fmla="*/ 435769 w 2907507"/>
                <a:gd name="connsiteY49" fmla="*/ 338138 h 1045369"/>
                <a:gd name="connsiteX50" fmla="*/ 414338 w 2907507"/>
                <a:gd name="connsiteY50" fmla="*/ 376238 h 1045369"/>
                <a:gd name="connsiteX51" fmla="*/ 411957 w 2907507"/>
                <a:gd name="connsiteY51" fmla="*/ 404813 h 1045369"/>
                <a:gd name="connsiteX52" fmla="*/ 411957 w 2907507"/>
                <a:gd name="connsiteY52" fmla="*/ 709613 h 1045369"/>
                <a:gd name="connsiteX53" fmla="*/ 416719 w 2907507"/>
                <a:gd name="connsiteY53" fmla="*/ 731044 h 1045369"/>
                <a:gd name="connsiteX54" fmla="*/ 426244 w 2907507"/>
                <a:gd name="connsiteY54" fmla="*/ 747713 h 1045369"/>
                <a:gd name="connsiteX55" fmla="*/ 440532 w 2907507"/>
                <a:gd name="connsiteY55" fmla="*/ 757238 h 1045369"/>
                <a:gd name="connsiteX56" fmla="*/ 457200 w 2907507"/>
                <a:gd name="connsiteY56" fmla="*/ 762000 h 1045369"/>
                <a:gd name="connsiteX57" fmla="*/ 478632 w 2907507"/>
                <a:gd name="connsiteY57" fmla="*/ 764382 h 1045369"/>
                <a:gd name="connsiteX58" fmla="*/ 695325 w 2907507"/>
                <a:gd name="connsiteY58" fmla="*/ 731044 h 1045369"/>
                <a:gd name="connsiteX59" fmla="*/ 1083469 w 2907507"/>
                <a:gd name="connsiteY59" fmla="*/ 671513 h 1045369"/>
                <a:gd name="connsiteX60" fmla="*/ 1440657 w 2907507"/>
                <a:gd name="connsiteY60" fmla="*/ 619125 h 1045369"/>
                <a:gd name="connsiteX61" fmla="*/ 1645444 w 2907507"/>
                <a:gd name="connsiteY61" fmla="*/ 604838 h 1045369"/>
                <a:gd name="connsiteX62" fmla="*/ 1702594 w 2907507"/>
                <a:gd name="connsiteY62" fmla="*/ 585788 h 1045369"/>
                <a:gd name="connsiteX63" fmla="*/ 1766888 w 2907507"/>
                <a:gd name="connsiteY63" fmla="*/ 573882 h 1045369"/>
                <a:gd name="connsiteX64" fmla="*/ 1847850 w 2907507"/>
                <a:gd name="connsiteY64" fmla="*/ 561975 h 1045369"/>
                <a:gd name="connsiteX65" fmla="*/ 2062163 w 2907507"/>
                <a:gd name="connsiteY65" fmla="*/ 554832 h 1045369"/>
                <a:gd name="connsiteX66" fmla="*/ 2324100 w 2907507"/>
                <a:gd name="connsiteY66" fmla="*/ 540544 h 1045369"/>
                <a:gd name="connsiteX67" fmla="*/ 2645569 w 2907507"/>
                <a:gd name="connsiteY67" fmla="*/ 533400 h 1045369"/>
                <a:gd name="connsiteX68" fmla="*/ 2907507 w 2907507"/>
                <a:gd name="connsiteY68" fmla="*/ 535782 h 1045369"/>
                <a:gd name="connsiteX69" fmla="*/ 2907507 w 2907507"/>
                <a:gd name="connsiteY69" fmla="*/ 711994 h 1045369"/>
                <a:gd name="connsiteX70" fmla="*/ 2602707 w 2907507"/>
                <a:gd name="connsiteY70" fmla="*/ 714375 h 1045369"/>
                <a:gd name="connsiteX71" fmla="*/ 2238375 w 2907507"/>
                <a:gd name="connsiteY71" fmla="*/ 723900 h 1045369"/>
                <a:gd name="connsiteX72" fmla="*/ 1969294 w 2907507"/>
                <a:gd name="connsiteY72" fmla="*/ 73580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07507" h="1045369">
                  <a:moveTo>
                    <a:pt x="1969294" y="735807"/>
                  </a:moveTo>
                  <a:lnTo>
                    <a:pt x="1666875" y="754857"/>
                  </a:lnTo>
                  <a:lnTo>
                    <a:pt x="1378744" y="785813"/>
                  </a:lnTo>
                  <a:lnTo>
                    <a:pt x="1157288" y="816769"/>
                  </a:lnTo>
                  <a:lnTo>
                    <a:pt x="1016794" y="842963"/>
                  </a:lnTo>
                  <a:lnTo>
                    <a:pt x="850107" y="878682"/>
                  </a:lnTo>
                  <a:lnTo>
                    <a:pt x="666750" y="923925"/>
                  </a:lnTo>
                  <a:lnTo>
                    <a:pt x="545307" y="957263"/>
                  </a:lnTo>
                  <a:lnTo>
                    <a:pt x="471488" y="992982"/>
                  </a:lnTo>
                  <a:lnTo>
                    <a:pt x="338138" y="1042988"/>
                  </a:lnTo>
                  <a:lnTo>
                    <a:pt x="319088" y="1045369"/>
                  </a:lnTo>
                  <a:lnTo>
                    <a:pt x="290513" y="1031082"/>
                  </a:lnTo>
                  <a:lnTo>
                    <a:pt x="247650" y="1002507"/>
                  </a:lnTo>
                  <a:lnTo>
                    <a:pt x="211932" y="969169"/>
                  </a:lnTo>
                  <a:lnTo>
                    <a:pt x="190500" y="945357"/>
                  </a:lnTo>
                  <a:lnTo>
                    <a:pt x="173832" y="916782"/>
                  </a:lnTo>
                  <a:lnTo>
                    <a:pt x="159544" y="876300"/>
                  </a:lnTo>
                  <a:lnTo>
                    <a:pt x="154782" y="847725"/>
                  </a:lnTo>
                  <a:lnTo>
                    <a:pt x="157163" y="809625"/>
                  </a:lnTo>
                  <a:lnTo>
                    <a:pt x="166688" y="731044"/>
                  </a:lnTo>
                  <a:lnTo>
                    <a:pt x="176213" y="635794"/>
                  </a:lnTo>
                  <a:lnTo>
                    <a:pt x="183357" y="538163"/>
                  </a:lnTo>
                  <a:cubicBezTo>
                    <a:pt x="184151" y="505619"/>
                    <a:pt x="184944" y="473076"/>
                    <a:pt x="185738" y="440532"/>
                  </a:cubicBezTo>
                  <a:lnTo>
                    <a:pt x="185738" y="354807"/>
                  </a:lnTo>
                  <a:lnTo>
                    <a:pt x="178594" y="271463"/>
                  </a:lnTo>
                  <a:lnTo>
                    <a:pt x="171450" y="223838"/>
                  </a:lnTo>
                  <a:lnTo>
                    <a:pt x="159544" y="188119"/>
                  </a:lnTo>
                  <a:lnTo>
                    <a:pt x="142875" y="159544"/>
                  </a:lnTo>
                  <a:lnTo>
                    <a:pt x="121444" y="133350"/>
                  </a:lnTo>
                  <a:lnTo>
                    <a:pt x="88107" y="104775"/>
                  </a:lnTo>
                  <a:lnTo>
                    <a:pt x="47625" y="78582"/>
                  </a:lnTo>
                  <a:lnTo>
                    <a:pt x="19050" y="59532"/>
                  </a:lnTo>
                  <a:lnTo>
                    <a:pt x="0" y="40482"/>
                  </a:lnTo>
                  <a:lnTo>
                    <a:pt x="0" y="30957"/>
                  </a:lnTo>
                  <a:lnTo>
                    <a:pt x="9525" y="16669"/>
                  </a:lnTo>
                  <a:lnTo>
                    <a:pt x="30957" y="4763"/>
                  </a:lnTo>
                  <a:lnTo>
                    <a:pt x="66675" y="0"/>
                  </a:lnTo>
                  <a:lnTo>
                    <a:pt x="126207" y="9525"/>
                  </a:lnTo>
                  <a:lnTo>
                    <a:pt x="188119" y="28575"/>
                  </a:lnTo>
                  <a:lnTo>
                    <a:pt x="242888" y="50007"/>
                  </a:lnTo>
                  <a:lnTo>
                    <a:pt x="307182" y="83344"/>
                  </a:lnTo>
                  <a:lnTo>
                    <a:pt x="388144" y="138113"/>
                  </a:lnTo>
                  <a:lnTo>
                    <a:pt x="426244" y="171450"/>
                  </a:lnTo>
                  <a:lnTo>
                    <a:pt x="450057" y="183357"/>
                  </a:lnTo>
                  <a:lnTo>
                    <a:pt x="464344" y="195263"/>
                  </a:lnTo>
                  <a:lnTo>
                    <a:pt x="471488" y="216694"/>
                  </a:lnTo>
                  <a:lnTo>
                    <a:pt x="471488" y="235744"/>
                  </a:lnTo>
                  <a:lnTo>
                    <a:pt x="469107" y="264319"/>
                  </a:lnTo>
                  <a:lnTo>
                    <a:pt x="459582" y="292894"/>
                  </a:lnTo>
                  <a:lnTo>
                    <a:pt x="435769" y="338138"/>
                  </a:lnTo>
                  <a:lnTo>
                    <a:pt x="414338" y="376238"/>
                  </a:lnTo>
                  <a:lnTo>
                    <a:pt x="411957" y="404813"/>
                  </a:lnTo>
                  <a:lnTo>
                    <a:pt x="411957" y="709613"/>
                  </a:lnTo>
                  <a:lnTo>
                    <a:pt x="416719" y="731044"/>
                  </a:lnTo>
                  <a:lnTo>
                    <a:pt x="426244" y="747713"/>
                  </a:lnTo>
                  <a:lnTo>
                    <a:pt x="440532" y="757238"/>
                  </a:lnTo>
                  <a:lnTo>
                    <a:pt x="457200" y="762000"/>
                  </a:lnTo>
                  <a:lnTo>
                    <a:pt x="478632" y="764382"/>
                  </a:lnTo>
                  <a:lnTo>
                    <a:pt x="695325" y="731044"/>
                  </a:lnTo>
                  <a:lnTo>
                    <a:pt x="1083469" y="671513"/>
                  </a:lnTo>
                  <a:lnTo>
                    <a:pt x="1440657" y="619125"/>
                  </a:lnTo>
                  <a:lnTo>
                    <a:pt x="1645444" y="604838"/>
                  </a:lnTo>
                  <a:lnTo>
                    <a:pt x="1702594" y="585788"/>
                  </a:lnTo>
                  <a:lnTo>
                    <a:pt x="1766888" y="573882"/>
                  </a:lnTo>
                  <a:lnTo>
                    <a:pt x="1847850" y="561975"/>
                  </a:lnTo>
                  <a:lnTo>
                    <a:pt x="2062163" y="554832"/>
                  </a:lnTo>
                  <a:lnTo>
                    <a:pt x="2324100" y="540544"/>
                  </a:lnTo>
                  <a:lnTo>
                    <a:pt x="2645569" y="533400"/>
                  </a:lnTo>
                  <a:lnTo>
                    <a:pt x="2907507" y="535782"/>
                  </a:lnTo>
                  <a:lnTo>
                    <a:pt x="2907507" y="711994"/>
                  </a:lnTo>
                  <a:lnTo>
                    <a:pt x="2602707" y="714375"/>
                  </a:lnTo>
                  <a:lnTo>
                    <a:pt x="2238375" y="723900"/>
                  </a:lnTo>
                  <a:lnTo>
                    <a:pt x="1969294" y="7358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55">
              <a:extLst>
                <a:ext uri="{FF2B5EF4-FFF2-40B4-BE49-F238E27FC236}">
                  <a16:creationId xmlns:a16="http://schemas.microsoft.com/office/drawing/2014/main" id="{B5948D3C-08BA-4D01-9445-0996A8CD52DA}"/>
                </a:ext>
              </a:extLst>
            </p:cNvPr>
            <p:cNvSpPr/>
            <p:nvPr/>
          </p:nvSpPr>
          <p:spPr>
            <a:xfrm>
              <a:off x="6034088" y="4722813"/>
              <a:ext cx="527050" cy="1292225"/>
            </a:xfrm>
            <a:custGeom>
              <a:avLst/>
              <a:gdLst>
                <a:gd name="connsiteX0" fmla="*/ 466725 w 526256"/>
                <a:gd name="connsiteY0" fmla="*/ 700087 h 1293019"/>
                <a:gd name="connsiteX1" fmla="*/ 469106 w 526256"/>
                <a:gd name="connsiteY1" fmla="*/ 454819 h 1293019"/>
                <a:gd name="connsiteX2" fmla="*/ 471487 w 526256"/>
                <a:gd name="connsiteY2" fmla="*/ 409575 h 1293019"/>
                <a:gd name="connsiteX3" fmla="*/ 488156 w 526256"/>
                <a:gd name="connsiteY3" fmla="*/ 357187 h 1293019"/>
                <a:gd name="connsiteX4" fmla="*/ 516731 w 526256"/>
                <a:gd name="connsiteY4" fmla="*/ 304800 h 1293019"/>
                <a:gd name="connsiteX5" fmla="*/ 526256 w 526256"/>
                <a:gd name="connsiteY5" fmla="*/ 280987 h 1293019"/>
                <a:gd name="connsiteX6" fmla="*/ 526256 w 526256"/>
                <a:gd name="connsiteY6" fmla="*/ 261937 h 1293019"/>
                <a:gd name="connsiteX7" fmla="*/ 514350 w 526256"/>
                <a:gd name="connsiteY7" fmla="*/ 228600 h 1293019"/>
                <a:gd name="connsiteX8" fmla="*/ 495300 w 526256"/>
                <a:gd name="connsiteY8" fmla="*/ 202406 h 1293019"/>
                <a:gd name="connsiteX9" fmla="*/ 450056 w 526256"/>
                <a:gd name="connsiteY9" fmla="*/ 164306 h 1293019"/>
                <a:gd name="connsiteX10" fmla="*/ 361950 w 526256"/>
                <a:gd name="connsiteY10" fmla="*/ 104775 h 1293019"/>
                <a:gd name="connsiteX11" fmla="*/ 288131 w 526256"/>
                <a:gd name="connsiteY11" fmla="*/ 64294 h 1293019"/>
                <a:gd name="connsiteX12" fmla="*/ 233362 w 526256"/>
                <a:gd name="connsiteY12" fmla="*/ 38100 h 1293019"/>
                <a:gd name="connsiteX13" fmla="*/ 188118 w 526256"/>
                <a:gd name="connsiteY13" fmla="*/ 21431 h 1293019"/>
                <a:gd name="connsiteX14" fmla="*/ 121443 w 526256"/>
                <a:gd name="connsiteY14" fmla="*/ 4762 h 1293019"/>
                <a:gd name="connsiteX15" fmla="*/ 52387 w 526256"/>
                <a:gd name="connsiteY15" fmla="*/ 0 h 1293019"/>
                <a:gd name="connsiteX16" fmla="*/ 11906 w 526256"/>
                <a:gd name="connsiteY16" fmla="*/ 4762 h 1293019"/>
                <a:gd name="connsiteX17" fmla="*/ 0 w 526256"/>
                <a:gd name="connsiteY17" fmla="*/ 14287 h 1293019"/>
                <a:gd name="connsiteX18" fmla="*/ 0 w 526256"/>
                <a:gd name="connsiteY18" fmla="*/ 26194 h 1293019"/>
                <a:gd name="connsiteX19" fmla="*/ 11906 w 526256"/>
                <a:gd name="connsiteY19" fmla="*/ 50006 h 1293019"/>
                <a:gd name="connsiteX20" fmla="*/ 28575 w 526256"/>
                <a:gd name="connsiteY20" fmla="*/ 66675 h 1293019"/>
                <a:gd name="connsiteX21" fmla="*/ 52387 w 526256"/>
                <a:gd name="connsiteY21" fmla="*/ 83344 h 1293019"/>
                <a:gd name="connsiteX22" fmla="*/ 83343 w 526256"/>
                <a:gd name="connsiteY22" fmla="*/ 107156 h 1293019"/>
                <a:gd name="connsiteX23" fmla="*/ 123825 w 526256"/>
                <a:gd name="connsiteY23" fmla="*/ 140494 h 1293019"/>
                <a:gd name="connsiteX24" fmla="*/ 152400 w 526256"/>
                <a:gd name="connsiteY24" fmla="*/ 171450 h 1293019"/>
                <a:gd name="connsiteX25" fmla="*/ 173831 w 526256"/>
                <a:gd name="connsiteY25" fmla="*/ 204787 h 1293019"/>
                <a:gd name="connsiteX26" fmla="*/ 192881 w 526256"/>
                <a:gd name="connsiteY26" fmla="*/ 245269 h 1293019"/>
                <a:gd name="connsiteX27" fmla="*/ 202406 w 526256"/>
                <a:gd name="connsiteY27" fmla="*/ 290512 h 1293019"/>
                <a:gd name="connsiteX28" fmla="*/ 202406 w 526256"/>
                <a:gd name="connsiteY28" fmla="*/ 397669 h 1293019"/>
                <a:gd name="connsiteX29" fmla="*/ 202406 w 526256"/>
                <a:gd name="connsiteY29" fmla="*/ 523875 h 1293019"/>
                <a:gd name="connsiteX30" fmla="*/ 192881 w 526256"/>
                <a:gd name="connsiteY30" fmla="*/ 657225 h 1293019"/>
                <a:gd name="connsiteX31" fmla="*/ 178593 w 526256"/>
                <a:gd name="connsiteY31" fmla="*/ 783431 h 1293019"/>
                <a:gd name="connsiteX32" fmla="*/ 180975 w 526256"/>
                <a:gd name="connsiteY32" fmla="*/ 1000125 h 1293019"/>
                <a:gd name="connsiteX33" fmla="*/ 190500 w 526256"/>
                <a:gd name="connsiteY33" fmla="*/ 1088231 h 1293019"/>
                <a:gd name="connsiteX34" fmla="*/ 200025 w 526256"/>
                <a:gd name="connsiteY34" fmla="*/ 1140619 h 1293019"/>
                <a:gd name="connsiteX35" fmla="*/ 219075 w 526256"/>
                <a:gd name="connsiteY35" fmla="*/ 1200150 h 1293019"/>
                <a:gd name="connsiteX36" fmla="*/ 240506 w 526256"/>
                <a:gd name="connsiteY36" fmla="*/ 1233487 h 1293019"/>
                <a:gd name="connsiteX37" fmla="*/ 261937 w 526256"/>
                <a:gd name="connsiteY37" fmla="*/ 1262062 h 1293019"/>
                <a:gd name="connsiteX38" fmla="*/ 280987 w 526256"/>
                <a:gd name="connsiteY38" fmla="*/ 1281112 h 1293019"/>
                <a:gd name="connsiteX39" fmla="*/ 300037 w 526256"/>
                <a:gd name="connsiteY39" fmla="*/ 1290637 h 1293019"/>
                <a:gd name="connsiteX40" fmla="*/ 316706 w 526256"/>
                <a:gd name="connsiteY40" fmla="*/ 1293019 h 1293019"/>
                <a:gd name="connsiteX41" fmla="*/ 345281 w 526256"/>
                <a:gd name="connsiteY41" fmla="*/ 1283494 h 1293019"/>
                <a:gd name="connsiteX42" fmla="*/ 371475 w 526256"/>
                <a:gd name="connsiteY42" fmla="*/ 1259681 h 1293019"/>
                <a:gd name="connsiteX43" fmla="*/ 395287 w 526256"/>
                <a:gd name="connsiteY43" fmla="*/ 1223962 h 1293019"/>
                <a:gd name="connsiteX44" fmla="*/ 416718 w 526256"/>
                <a:gd name="connsiteY44" fmla="*/ 1176337 h 1293019"/>
                <a:gd name="connsiteX45" fmla="*/ 435768 w 526256"/>
                <a:gd name="connsiteY45" fmla="*/ 1112044 h 1293019"/>
                <a:gd name="connsiteX46" fmla="*/ 442912 w 526256"/>
                <a:gd name="connsiteY46" fmla="*/ 1062037 h 1293019"/>
                <a:gd name="connsiteX47" fmla="*/ 450056 w 526256"/>
                <a:gd name="connsiteY47" fmla="*/ 964406 h 1293019"/>
                <a:gd name="connsiteX48" fmla="*/ 457200 w 526256"/>
                <a:gd name="connsiteY48" fmla="*/ 883444 h 1293019"/>
                <a:gd name="connsiteX49" fmla="*/ 466725 w 526256"/>
                <a:gd name="connsiteY49" fmla="*/ 70008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6256" h="1293019">
                  <a:moveTo>
                    <a:pt x="466725" y="700087"/>
                  </a:moveTo>
                  <a:cubicBezTo>
                    <a:pt x="467519" y="618331"/>
                    <a:pt x="468312" y="536575"/>
                    <a:pt x="469106" y="454819"/>
                  </a:cubicBezTo>
                  <a:lnTo>
                    <a:pt x="471487" y="409575"/>
                  </a:lnTo>
                  <a:lnTo>
                    <a:pt x="488156" y="357187"/>
                  </a:lnTo>
                  <a:lnTo>
                    <a:pt x="516731" y="304800"/>
                  </a:lnTo>
                  <a:lnTo>
                    <a:pt x="526256" y="280987"/>
                  </a:lnTo>
                  <a:lnTo>
                    <a:pt x="526256" y="261937"/>
                  </a:lnTo>
                  <a:lnTo>
                    <a:pt x="514350" y="228600"/>
                  </a:lnTo>
                  <a:lnTo>
                    <a:pt x="495300" y="202406"/>
                  </a:lnTo>
                  <a:lnTo>
                    <a:pt x="450056" y="164306"/>
                  </a:lnTo>
                  <a:lnTo>
                    <a:pt x="361950" y="104775"/>
                  </a:lnTo>
                  <a:lnTo>
                    <a:pt x="288131" y="64294"/>
                  </a:lnTo>
                  <a:lnTo>
                    <a:pt x="233362" y="38100"/>
                  </a:lnTo>
                  <a:lnTo>
                    <a:pt x="188118" y="21431"/>
                  </a:lnTo>
                  <a:lnTo>
                    <a:pt x="121443" y="4762"/>
                  </a:lnTo>
                  <a:lnTo>
                    <a:pt x="52387" y="0"/>
                  </a:lnTo>
                  <a:lnTo>
                    <a:pt x="11906" y="4762"/>
                  </a:lnTo>
                  <a:lnTo>
                    <a:pt x="0" y="14287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28575" y="66675"/>
                  </a:lnTo>
                  <a:lnTo>
                    <a:pt x="52387" y="83344"/>
                  </a:lnTo>
                  <a:lnTo>
                    <a:pt x="83343" y="107156"/>
                  </a:lnTo>
                  <a:lnTo>
                    <a:pt x="123825" y="140494"/>
                  </a:lnTo>
                  <a:lnTo>
                    <a:pt x="152400" y="171450"/>
                  </a:lnTo>
                  <a:lnTo>
                    <a:pt x="173831" y="204787"/>
                  </a:lnTo>
                  <a:lnTo>
                    <a:pt x="192881" y="245269"/>
                  </a:lnTo>
                  <a:lnTo>
                    <a:pt x="202406" y="290512"/>
                  </a:lnTo>
                  <a:lnTo>
                    <a:pt x="202406" y="397669"/>
                  </a:lnTo>
                  <a:lnTo>
                    <a:pt x="202406" y="523875"/>
                  </a:lnTo>
                  <a:lnTo>
                    <a:pt x="192881" y="657225"/>
                  </a:lnTo>
                  <a:lnTo>
                    <a:pt x="178593" y="783431"/>
                  </a:lnTo>
                  <a:lnTo>
                    <a:pt x="180975" y="1000125"/>
                  </a:lnTo>
                  <a:lnTo>
                    <a:pt x="190500" y="1088231"/>
                  </a:lnTo>
                  <a:lnTo>
                    <a:pt x="200025" y="1140619"/>
                  </a:lnTo>
                  <a:lnTo>
                    <a:pt x="219075" y="1200150"/>
                  </a:lnTo>
                  <a:lnTo>
                    <a:pt x="240506" y="1233487"/>
                  </a:lnTo>
                  <a:lnTo>
                    <a:pt x="261937" y="1262062"/>
                  </a:lnTo>
                  <a:lnTo>
                    <a:pt x="280987" y="1281112"/>
                  </a:lnTo>
                  <a:lnTo>
                    <a:pt x="300037" y="1290637"/>
                  </a:lnTo>
                  <a:lnTo>
                    <a:pt x="316706" y="1293019"/>
                  </a:lnTo>
                  <a:lnTo>
                    <a:pt x="345281" y="1283494"/>
                  </a:lnTo>
                  <a:lnTo>
                    <a:pt x="371475" y="1259681"/>
                  </a:lnTo>
                  <a:lnTo>
                    <a:pt x="395287" y="1223962"/>
                  </a:lnTo>
                  <a:lnTo>
                    <a:pt x="416718" y="1176337"/>
                  </a:lnTo>
                  <a:lnTo>
                    <a:pt x="435768" y="1112044"/>
                  </a:lnTo>
                  <a:lnTo>
                    <a:pt x="442912" y="1062037"/>
                  </a:lnTo>
                  <a:lnTo>
                    <a:pt x="450056" y="964406"/>
                  </a:lnTo>
                  <a:lnTo>
                    <a:pt x="457200" y="883444"/>
                  </a:lnTo>
                  <a:lnTo>
                    <a:pt x="466725" y="700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F7370D37-693E-450C-A60D-DC0D71778323}"/>
              </a:ext>
            </a:extLst>
          </p:cNvPr>
          <p:cNvGrpSpPr>
            <a:grpSpLocks/>
          </p:cNvGrpSpPr>
          <p:nvPr/>
        </p:nvGrpSpPr>
        <p:grpSpPr bwMode="auto">
          <a:xfrm>
            <a:off x="2757488" y="1306513"/>
            <a:ext cx="4321175" cy="4556125"/>
            <a:chOff x="2757488" y="1306513"/>
            <a:chExt cx="4321175" cy="4556125"/>
          </a:xfrm>
        </p:grpSpPr>
        <p:sp>
          <p:nvSpPr>
            <p:cNvPr id="43" name="フリーフォーム 143">
              <a:extLst>
                <a:ext uri="{FF2B5EF4-FFF2-40B4-BE49-F238E27FC236}">
                  <a16:creationId xmlns:a16="http://schemas.microsoft.com/office/drawing/2014/main" id="{27EF37A0-33E7-4C5F-824A-9CF12A9D3AEB}"/>
                </a:ext>
              </a:extLst>
            </p:cNvPr>
            <p:cNvSpPr/>
            <p:nvPr/>
          </p:nvSpPr>
          <p:spPr>
            <a:xfrm>
              <a:off x="4446588" y="1306513"/>
              <a:ext cx="574675" cy="762000"/>
            </a:xfrm>
            <a:custGeom>
              <a:avLst/>
              <a:gdLst>
                <a:gd name="connsiteX0" fmla="*/ 230981 w 576262"/>
                <a:gd name="connsiteY0" fmla="*/ 521494 h 762000"/>
                <a:gd name="connsiteX1" fmla="*/ 230981 w 576262"/>
                <a:gd name="connsiteY1" fmla="*/ 361950 h 762000"/>
                <a:gd name="connsiteX2" fmla="*/ 230981 w 576262"/>
                <a:gd name="connsiteY2" fmla="*/ 300038 h 762000"/>
                <a:gd name="connsiteX3" fmla="*/ 226219 w 576262"/>
                <a:gd name="connsiteY3" fmla="*/ 257175 h 762000"/>
                <a:gd name="connsiteX4" fmla="*/ 221456 w 576262"/>
                <a:gd name="connsiteY4" fmla="*/ 228600 h 762000"/>
                <a:gd name="connsiteX5" fmla="*/ 214312 w 576262"/>
                <a:gd name="connsiteY5" fmla="*/ 202407 h 762000"/>
                <a:gd name="connsiteX6" fmla="*/ 202406 w 576262"/>
                <a:gd name="connsiteY6" fmla="*/ 176213 h 762000"/>
                <a:gd name="connsiteX7" fmla="*/ 188119 w 576262"/>
                <a:gd name="connsiteY7" fmla="*/ 159544 h 762000"/>
                <a:gd name="connsiteX8" fmla="*/ 161925 w 576262"/>
                <a:gd name="connsiteY8" fmla="*/ 135732 h 762000"/>
                <a:gd name="connsiteX9" fmla="*/ 135731 w 576262"/>
                <a:gd name="connsiteY9" fmla="*/ 119063 h 762000"/>
                <a:gd name="connsiteX10" fmla="*/ 102394 w 576262"/>
                <a:gd name="connsiteY10" fmla="*/ 102394 h 762000"/>
                <a:gd name="connsiteX11" fmla="*/ 69056 w 576262"/>
                <a:gd name="connsiteY11" fmla="*/ 88107 h 762000"/>
                <a:gd name="connsiteX12" fmla="*/ 30956 w 576262"/>
                <a:gd name="connsiteY12" fmla="*/ 69057 h 762000"/>
                <a:gd name="connsiteX13" fmla="*/ 7144 w 576262"/>
                <a:gd name="connsiteY13" fmla="*/ 47625 h 762000"/>
                <a:gd name="connsiteX14" fmla="*/ 0 w 576262"/>
                <a:gd name="connsiteY14" fmla="*/ 35719 h 762000"/>
                <a:gd name="connsiteX15" fmla="*/ 4762 w 576262"/>
                <a:gd name="connsiteY15" fmla="*/ 23813 h 762000"/>
                <a:gd name="connsiteX16" fmla="*/ 23812 w 576262"/>
                <a:gd name="connsiteY16" fmla="*/ 14288 h 762000"/>
                <a:gd name="connsiteX17" fmla="*/ 64294 w 576262"/>
                <a:gd name="connsiteY17" fmla="*/ 4763 h 762000"/>
                <a:gd name="connsiteX18" fmla="*/ 138112 w 576262"/>
                <a:gd name="connsiteY18" fmla="*/ 0 h 762000"/>
                <a:gd name="connsiteX19" fmla="*/ 223837 w 576262"/>
                <a:gd name="connsiteY19" fmla="*/ 14288 h 762000"/>
                <a:gd name="connsiteX20" fmla="*/ 304800 w 576262"/>
                <a:gd name="connsiteY20" fmla="*/ 35719 h 762000"/>
                <a:gd name="connsiteX21" fmla="*/ 357187 w 576262"/>
                <a:gd name="connsiteY21" fmla="*/ 54769 h 762000"/>
                <a:gd name="connsiteX22" fmla="*/ 423862 w 576262"/>
                <a:gd name="connsiteY22" fmla="*/ 80963 h 762000"/>
                <a:gd name="connsiteX23" fmla="*/ 490537 w 576262"/>
                <a:gd name="connsiteY23" fmla="*/ 116682 h 762000"/>
                <a:gd name="connsiteX24" fmla="*/ 528637 w 576262"/>
                <a:gd name="connsiteY24" fmla="*/ 138113 h 762000"/>
                <a:gd name="connsiteX25" fmla="*/ 559594 w 576262"/>
                <a:gd name="connsiteY25" fmla="*/ 164307 h 762000"/>
                <a:gd name="connsiteX26" fmla="*/ 571500 w 576262"/>
                <a:gd name="connsiteY26" fmla="*/ 185738 h 762000"/>
                <a:gd name="connsiteX27" fmla="*/ 576262 w 576262"/>
                <a:gd name="connsiteY27" fmla="*/ 204788 h 762000"/>
                <a:gd name="connsiteX28" fmla="*/ 573881 w 576262"/>
                <a:gd name="connsiteY28" fmla="*/ 233363 h 762000"/>
                <a:gd name="connsiteX29" fmla="*/ 561975 w 576262"/>
                <a:gd name="connsiteY29" fmla="*/ 250032 h 762000"/>
                <a:gd name="connsiteX30" fmla="*/ 540544 w 576262"/>
                <a:gd name="connsiteY30" fmla="*/ 269082 h 762000"/>
                <a:gd name="connsiteX31" fmla="*/ 519112 w 576262"/>
                <a:gd name="connsiteY31" fmla="*/ 292894 h 762000"/>
                <a:gd name="connsiteX32" fmla="*/ 507206 w 576262"/>
                <a:gd name="connsiteY32" fmla="*/ 314325 h 762000"/>
                <a:gd name="connsiteX33" fmla="*/ 504825 w 576262"/>
                <a:gd name="connsiteY33" fmla="*/ 330994 h 762000"/>
                <a:gd name="connsiteX34" fmla="*/ 502444 w 576262"/>
                <a:gd name="connsiteY34" fmla="*/ 364332 h 762000"/>
                <a:gd name="connsiteX35" fmla="*/ 497681 w 576262"/>
                <a:gd name="connsiteY35" fmla="*/ 390525 h 762000"/>
                <a:gd name="connsiteX36" fmla="*/ 490537 w 576262"/>
                <a:gd name="connsiteY36" fmla="*/ 438150 h 762000"/>
                <a:gd name="connsiteX37" fmla="*/ 488156 w 576262"/>
                <a:gd name="connsiteY37" fmla="*/ 492919 h 762000"/>
                <a:gd name="connsiteX38" fmla="*/ 495300 w 576262"/>
                <a:gd name="connsiteY38" fmla="*/ 585788 h 762000"/>
                <a:gd name="connsiteX39" fmla="*/ 511969 w 576262"/>
                <a:gd name="connsiteY39" fmla="*/ 735807 h 762000"/>
                <a:gd name="connsiteX40" fmla="*/ 230981 w 576262"/>
                <a:gd name="connsiteY40" fmla="*/ 762000 h 762000"/>
                <a:gd name="connsiteX41" fmla="*/ 230981 w 576262"/>
                <a:gd name="connsiteY41" fmla="*/ 5214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2" h="762000">
                  <a:moveTo>
                    <a:pt x="230981" y="521494"/>
                  </a:moveTo>
                  <a:lnTo>
                    <a:pt x="230981" y="361950"/>
                  </a:lnTo>
                  <a:lnTo>
                    <a:pt x="230981" y="300038"/>
                  </a:lnTo>
                  <a:lnTo>
                    <a:pt x="226219" y="257175"/>
                  </a:lnTo>
                  <a:lnTo>
                    <a:pt x="221456" y="228600"/>
                  </a:lnTo>
                  <a:lnTo>
                    <a:pt x="214312" y="202407"/>
                  </a:lnTo>
                  <a:lnTo>
                    <a:pt x="202406" y="176213"/>
                  </a:lnTo>
                  <a:lnTo>
                    <a:pt x="188119" y="159544"/>
                  </a:lnTo>
                  <a:lnTo>
                    <a:pt x="161925" y="135732"/>
                  </a:lnTo>
                  <a:lnTo>
                    <a:pt x="135731" y="119063"/>
                  </a:lnTo>
                  <a:lnTo>
                    <a:pt x="102394" y="102394"/>
                  </a:lnTo>
                  <a:lnTo>
                    <a:pt x="69056" y="88107"/>
                  </a:lnTo>
                  <a:lnTo>
                    <a:pt x="30956" y="69057"/>
                  </a:lnTo>
                  <a:lnTo>
                    <a:pt x="7144" y="47625"/>
                  </a:lnTo>
                  <a:lnTo>
                    <a:pt x="0" y="35719"/>
                  </a:lnTo>
                  <a:lnTo>
                    <a:pt x="4762" y="23813"/>
                  </a:lnTo>
                  <a:lnTo>
                    <a:pt x="23812" y="14288"/>
                  </a:lnTo>
                  <a:lnTo>
                    <a:pt x="64294" y="4763"/>
                  </a:lnTo>
                  <a:lnTo>
                    <a:pt x="138112" y="0"/>
                  </a:lnTo>
                  <a:lnTo>
                    <a:pt x="223837" y="14288"/>
                  </a:lnTo>
                  <a:lnTo>
                    <a:pt x="304800" y="35719"/>
                  </a:lnTo>
                  <a:lnTo>
                    <a:pt x="357187" y="54769"/>
                  </a:lnTo>
                  <a:lnTo>
                    <a:pt x="423862" y="80963"/>
                  </a:lnTo>
                  <a:lnTo>
                    <a:pt x="490537" y="116682"/>
                  </a:lnTo>
                  <a:lnTo>
                    <a:pt x="528637" y="138113"/>
                  </a:lnTo>
                  <a:lnTo>
                    <a:pt x="559594" y="164307"/>
                  </a:lnTo>
                  <a:lnTo>
                    <a:pt x="571500" y="185738"/>
                  </a:lnTo>
                  <a:lnTo>
                    <a:pt x="576262" y="204788"/>
                  </a:lnTo>
                  <a:lnTo>
                    <a:pt x="573881" y="233363"/>
                  </a:lnTo>
                  <a:lnTo>
                    <a:pt x="561975" y="250032"/>
                  </a:lnTo>
                  <a:lnTo>
                    <a:pt x="540544" y="269082"/>
                  </a:lnTo>
                  <a:lnTo>
                    <a:pt x="519112" y="292894"/>
                  </a:lnTo>
                  <a:lnTo>
                    <a:pt x="507206" y="314325"/>
                  </a:lnTo>
                  <a:lnTo>
                    <a:pt x="504825" y="330994"/>
                  </a:lnTo>
                  <a:lnTo>
                    <a:pt x="502444" y="364332"/>
                  </a:lnTo>
                  <a:lnTo>
                    <a:pt x="497681" y="390525"/>
                  </a:lnTo>
                  <a:lnTo>
                    <a:pt x="490537" y="438150"/>
                  </a:lnTo>
                  <a:cubicBezTo>
                    <a:pt x="489743" y="456406"/>
                    <a:pt x="488950" y="474663"/>
                    <a:pt x="488156" y="492919"/>
                  </a:cubicBezTo>
                  <a:lnTo>
                    <a:pt x="495300" y="585788"/>
                  </a:lnTo>
                  <a:lnTo>
                    <a:pt x="511969" y="735807"/>
                  </a:lnTo>
                  <a:lnTo>
                    <a:pt x="230981" y="762000"/>
                  </a:lnTo>
                  <a:lnTo>
                    <a:pt x="2309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44">
              <a:extLst>
                <a:ext uri="{FF2B5EF4-FFF2-40B4-BE49-F238E27FC236}">
                  <a16:creationId xmlns:a16="http://schemas.microsoft.com/office/drawing/2014/main" id="{15345296-1429-41AC-99F8-283576EAD605}"/>
                </a:ext>
              </a:extLst>
            </p:cNvPr>
            <p:cNvSpPr/>
            <p:nvPr/>
          </p:nvSpPr>
          <p:spPr>
            <a:xfrm>
              <a:off x="2757488" y="1922463"/>
              <a:ext cx="384175" cy="1249362"/>
            </a:xfrm>
            <a:custGeom>
              <a:avLst/>
              <a:gdLst>
                <a:gd name="connsiteX0" fmla="*/ 369093 w 383381"/>
                <a:gd name="connsiteY0" fmla="*/ 585787 h 1250156"/>
                <a:gd name="connsiteX1" fmla="*/ 378618 w 383381"/>
                <a:gd name="connsiteY1" fmla="*/ 511969 h 1250156"/>
                <a:gd name="connsiteX2" fmla="*/ 383381 w 383381"/>
                <a:gd name="connsiteY2" fmla="*/ 457200 h 1250156"/>
                <a:gd name="connsiteX3" fmla="*/ 383381 w 383381"/>
                <a:gd name="connsiteY3" fmla="*/ 361950 h 1250156"/>
                <a:gd name="connsiteX4" fmla="*/ 381000 w 383381"/>
                <a:gd name="connsiteY4" fmla="*/ 247650 h 1250156"/>
                <a:gd name="connsiteX5" fmla="*/ 371475 w 383381"/>
                <a:gd name="connsiteY5" fmla="*/ 219075 h 1250156"/>
                <a:gd name="connsiteX6" fmla="*/ 335756 w 383381"/>
                <a:gd name="connsiteY6" fmla="*/ 157162 h 1250156"/>
                <a:gd name="connsiteX7" fmla="*/ 300037 w 383381"/>
                <a:gd name="connsiteY7" fmla="*/ 111919 h 1250156"/>
                <a:gd name="connsiteX8" fmla="*/ 276225 w 383381"/>
                <a:gd name="connsiteY8" fmla="*/ 85725 h 1250156"/>
                <a:gd name="connsiteX9" fmla="*/ 252412 w 383381"/>
                <a:gd name="connsiteY9" fmla="*/ 61912 h 1250156"/>
                <a:gd name="connsiteX10" fmla="*/ 221456 w 383381"/>
                <a:gd name="connsiteY10" fmla="*/ 40481 h 1250156"/>
                <a:gd name="connsiteX11" fmla="*/ 173831 w 383381"/>
                <a:gd name="connsiteY11" fmla="*/ 19050 h 1250156"/>
                <a:gd name="connsiteX12" fmla="*/ 147637 w 383381"/>
                <a:gd name="connsiteY12" fmla="*/ 9525 h 1250156"/>
                <a:gd name="connsiteX13" fmla="*/ 123825 w 383381"/>
                <a:gd name="connsiteY13" fmla="*/ 2381 h 1250156"/>
                <a:gd name="connsiteX14" fmla="*/ 111918 w 383381"/>
                <a:gd name="connsiteY14" fmla="*/ 0 h 1250156"/>
                <a:gd name="connsiteX15" fmla="*/ 100012 w 383381"/>
                <a:gd name="connsiteY15" fmla="*/ 4762 h 1250156"/>
                <a:gd name="connsiteX16" fmla="*/ 100012 w 383381"/>
                <a:gd name="connsiteY16" fmla="*/ 21431 h 1250156"/>
                <a:gd name="connsiteX17" fmla="*/ 111918 w 383381"/>
                <a:gd name="connsiteY17" fmla="*/ 52387 h 1250156"/>
                <a:gd name="connsiteX18" fmla="*/ 130968 w 383381"/>
                <a:gd name="connsiteY18" fmla="*/ 73819 h 1250156"/>
                <a:gd name="connsiteX19" fmla="*/ 157162 w 383381"/>
                <a:gd name="connsiteY19" fmla="*/ 109537 h 1250156"/>
                <a:gd name="connsiteX20" fmla="*/ 180975 w 383381"/>
                <a:gd name="connsiteY20" fmla="*/ 145256 h 1250156"/>
                <a:gd name="connsiteX21" fmla="*/ 195262 w 383381"/>
                <a:gd name="connsiteY21" fmla="*/ 176212 h 1250156"/>
                <a:gd name="connsiteX22" fmla="*/ 204787 w 383381"/>
                <a:gd name="connsiteY22" fmla="*/ 219075 h 1250156"/>
                <a:gd name="connsiteX23" fmla="*/ 209550 w 383381"/>
                <a:gd name="connsiteY23" fmla="*/ 269081 h 1250156"/>
                <a:gd name="connsiteX24" fmla="*/ 211931 w 383381"/>
                <a:gd name="connsiteY24" fmla="*/ 350044 h 1250156"/>
                <a:gd name="connsiteX25" fmla="*/ 202406 w 383381"/>
                <a:gd name="connsiteY25" fmla="*/ 433387 h 1250156"/>
                <a:gd name="connsiteX26" fmla="*/ 183356 w 383381"/>
                <a:gd name="connsiteY26" fmla="*/ 516731 h 1250156"/>
                <a:gd name="connsiteX27" fmla="*/ 159543 w 383381"/>
                <a:gd name="connsiteY27" fmla="*/ 595312 h 1250156"/>
                <a:gd name="connsiteX28" fmla="*/ 109537 w 383381"/>
                <a:gd name="connsiteY28" fmla="*/ 704850 h 1250156"/>
                <a:gd name="connsiteX29" fmla="*/ 59531 w 383381"/>
                <a:gd name="connsiteY29" fmla="*/ 809625 h 1250156"/>
                <a:gd name="connsiteX30" fmla="*/ 14287 w 383381"/>
                <a:gd name="connsiteY30" fmla="*/ 909637 h 1250156"/>
                <a:gd name="connsiteX31" fmla="*/ 0 w 383381"/>
                <a:gd name="connsiteY31" fmla="*/ 971550 h 1250156"/>
                <a:gd name="connsiteX32" fmla="*/ 0 w 383381"/>
                <a:gd name="connsiteY32" fmla="*/ 1023937 h 1250156"/>
                <a:gd name="connsiteX33" fmla="*/ 4762 w 383381"/>
                <a:gd name="connsiteY33" fmla="*/ 1071562 h 1250156"/>
                <a:gd name="connsiteX34" fmla="*/ 16668 w 383381"/>
                <a:gd name="connsiteY34" fmla="*/ 1138237 h 1250156"/>
                <a:gd name="connsiteX35" fmla="*/ 30956 w 383381"/>
                <a:gd name="connsiteY35" fmla="*/ 1173956 h 1250156"/>
                <a:gd name="connsiteX36" fmla="*/ 54768 w 383381"/>
                <a:gd name="connsiteY36" fmla="*/ 1216819 h 1250156"/>
                <a:gd name="connsiteX37" fmla="*/ 73818 w 383381"/>
                <a:gd name="connsiteY37" fmla="*/ 1240631 h 1250156"/>
                <a:gd name="connsiteX38" fmla="*/ 92868 w 383381"/>
                <a:gd name="connsiteY38" fmla="*/ 1250156 h 1250156"/>
                <a:gd name="connsiteX39" fmla="*/ 123825 w 383381"/>
                <a:gd name="connsiteY39" fmla="*/ 1250156 h 1250156"/>
                <a:gd name="connsiteX40" fmla="*/ 150018 w 383381"/>
                <a:gd name="connsiteY40" fmla="*/ 1243012 h 1250156"/>
                <a:gd name="connsiteX41" fmla="*/ 173831 w 383381"/>
                <a:gd name="connsiteY41" fmla="*/ 1221581 h 1250156"/>
                <a:gd name="connsiteX42" fmla="*/ 207168 w 383381"/>
                <a:gd name="connsiteY42" fmla="*/ 1164431 h 1250156"/>
                <a:gd name="connsiteX43" fmla="*/ 240506 w 383381"/>
                <a:gd name="connsiteY43" fmla="*/ 1104900 h 1250156"/>
                <a:gd name="connsiteX44" fmla="*/ 261937 w 383381"/>
                <a:gd name="connsiteY44" fmla="*/ 1057275 h 1250156"/>
                <a:gd name="connsiteX45" fmla="*/ 280987 w 383381"/>
                <a:gd name="connsiteY45" fmla="*/ 1009650 h 1250156"/>
                <a:gd name="connsiteX46" fmla="*/ 300037 w 383381"/>
                <a:gd name="connsiteY46" fmla="*/ 931069 h 1250156"/>
                <a:gd name="connsiteX47" fmla="*/ 333375 w 383381"/>
                <a:gd name="connsiteY47" fmla="*/ 781050 h 1250156"/>
                <a:gd name="connsiteX48" fmla="*/ 369093 w 383381"/>
                <a:gd name="connsiteY48" fmla="*/ 585787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3381" h="1250156">
                  <a:moveTo>
                    <a:pt x="369093" y="585787"/>
                  </a:moveTo>
                  <a:lnTo>
                    <a:pt x="378618" y="511969"/>
                  </a:lnTo>
                  <a:lnTo>
                    <a:pt x="383381" y="457200"/>
                  </a:lnTo>
                  <a:lnTo>
                    <a:pt x="383381" y="361950"/>
                  </a:lnTo>
                  <a:cubicBezTo>
                    <a:pt x="382587" y="323850"/>
                    <a:pt x="381794" y="285750"/>
                    <a:pt x="381000" y="247650"/>
                  </a:cubicBezTo>
                  <a:lnTo>
                    <a:pt x="371475" y="219075"/>
                  </a:lnTo>
                  <a:lnTo>
                    <a:pt x="335756" y="157162"/>
                  </a:lnTo>
                  <a:lnTo>
                    <a:pt x="300037" y="111919"/>
                  </a:lnTo>
                  <a:lnTo>
                    <a:pt x="276225" y="85725"/>
                  </a:lnTo>
                  <a:lnTo>
                    <a:pt x="252412" y="61912"/>
                  </a:lnTo>
                  <a:lnTo>
                    <a:pt x="221456" y="40481"/>
                  </a:lnTo>
                  <a:lnTo>
                    <a:pt x="173831" y="19050"/>
                  </a:lnTo>
                  <a:lnTo>
                    <a:pt x="147637" y="9525"/>
                  </a:lnTo>
                  <a:lnTo>
                    <a:pt x="123825" y="2381"/>
                  </a:lnTo>
                  <a:lnTo>
                    <a:pt x="111918" y="0"/>
                  </a:lnTo>
                  <a:lnTo>
                    <a:pt x="100012" y="4762"/>
                  </a:lnTo>
                  <a:lnTo>
                    <a:pt x="100012" y="21431"/>
                  </a:lnTo>
                  <a:lnTo>
                    <a:pt x="111918" y="52387"/>
                  </a:lnTo>
                  <a:lnTo>
                    <a:pt x="130968" y="73819"/>
                  </a:lnTo>
                  <a:lnTo>
                    <a:pt x="157162" y="109537"/>
                  </a:lnTo>
                  <a:lnTo>
                    <a:pt x="180975" y="145256"/>
                  </a:lnTo>
                  <a:lnTo>
                    <a:pt x="195262" y="176212"/>
                  </a:lnTo>
                  <a:lnTo>
                    <a:pt x="204787" y="219075"/>
                  </a:lnTo>
                  <a:lnTo>
                    <a:pt x="209550" y="269081"/>
                  </a:lnTo>
                  <a:cubicBezTo>
                    <a:pt x="210344" y="296069"/>
                    <a:pt x="211137" y="323056"/>
                    <a:pt x="211931" y="350044"/>
                  </a:cubicBezTo>
                  <a:lnTo>
                    <a:pt x="202406" y="433387"/>
                  </a:lnTo>
                  <a:lnTo>
                    <a:pt x="183356" y="516731"/>
                  </a:lnTo>
                  <a:lnTo>
                    <a:pt x="159543" y="595312"/>
                  </a:lnTo>
                  <a:lnTo>
                    <a:pt x="109537" y="704850"/>
                  </a:lnTo>
                  <a:lnTo>
                    <a:pt x="59531" y="809625"/>
                  </a:lnTo>
                  <a:lnTo>
                    <a:pt x="14287" y="909637"/>
                  </a:lnTo>
                  <a:lnTo>
                    <a:pt x="0" y="971550"/>
                  </a:lnTo>
                  <a:lnTo>
                    <a:pt x="0" y="1023937"/>
                  </a:lnTo>
                  <a:lnTo>
                    <a:pt x="4762" y="1071562"/>
                  </a:lnTo>
                  <a:lnTo>
                    <a:pt x="16668" y="1138237"/>
                  </a:lnTo>
                  <a:lnTo>
                    <a:pt x="30956" y="1173956"/>
                  </a:lnTo>
                  <a:lnTo>
                    <a:pt x="54768" y="1216819"/>
                  </a:lnTo>
                  <a:lnTo>
                    <a:pt x="73818" y="1240631"/>
                  </a:lnTo>
                  <a:lnTo>
                    <a:pt x="92868" y="1250156"/>
                  </a:lnTo>
                  <a:lnTo>
                    <a:pt x="123825" y="1250156"/>
                  </a:lnTo>
                  <a:lnTo>
                    <a:pt x="150018" y="1243012"/>
                  </a:lnTo>
                  <a:lnTo>
                    <a:pt x="173831" y="1221581"/>
                  </a:lnTo>
                  <a:lnTo>
                    <a:pt x="207168" y="1164431"/>
                  </a:lnTo>
                  <a:lnTo>
                    <a:pt x="240506" y="1104900"/>
                  </a:lnTo>
                  <a:lnTo>
                    <a:pt x="261937" y="1057275"/>
                  </a:lnTo>
                  <a:lnTo>
                    <a:pt x="280987" y="1009650"/>
                  </a:lnTo>
                  <a:lnTo>
                    <a:pt x="300037" y="931069"/>
                  </a:lnTo>
                  <a:lnTo>
                    <a:pt x="333375" y="781050"/>
                  </a:lnTo>
                  <a:lnTo>
                    <a:pt x="3690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5">
              <a:extLst>
                <a:ext uri="{FF2B5EF4-FFF2-40B4-BE49-F238E27FC236}">
                  <a16:creationId xmlns:a16="http://schemas.microsoft.com/office/drawing/2014/main" id="{FBACB422-3DDA-407D-A7EC-D0958B9C2C8C}"/>
                </a:ext>
              </a:extLst>
            </p:cNvPr>
            <p:cNvSpPr/>
            <p:nvPr/>
          </p:nvSpPr>
          <p:spPr>
            <a:xfrm>
              <a:off x="3078163" y="1801813"/>
              <a:ext cx="4000500" cy="533400"/>
            </a:xfrm>
            <a:custGeom>
              <a:avLst/>
              <a:gdLst>
                <a:gd name="connsiteX0" fmla="*/ 2167589 w 3999678"/>
                <a:gd name="connsiteY0" fmla="*/ 296029 h 532852"/>
                <a:gd name="connsiteX1" fmla="*/ 1726835 w 3999678"/>
                <a:gd name="connsiteY1" fmla="*/ 332210 h 532852"/>
                <a:gd name="connsiteX2" fmla="*/ 1305816 w 3999678"/>
                <a:gd name="connsiteY2" fmla="*/ 378259 h 532852"/>
                <a:gd name="connsiteX3" fmla="*/ 865062 w 3999678"/>
                <a:gd name="connsiteY3" fmla="*/ 430887 h 532852"/>
                <a:gd name="connsiteX4" fmla="*/ 450622 w 3999678"/>
                <a:gd name="connsiteY4" fmla="*/ 490092 h 532852"/>
                <a:gd name="connsiteX5" fmla="*/ 171039 w 3999678"/>
                <a:gd name="connsiteY5" fmla="*/ 532852 h 532852"/>
                <a:gd name="connsiteX6" fmla="*/ 144725 w 3999678"/>
                <a:gd name="connsiteY6" fmla="*/ 532852 h 532852"/>
                <a:gd name="connsiteX7" fmla="*/ 92098 w 3999678"/>
                <a:gd name="connsiteY7" fmla="*/ 522985 h 532852"/>
                <a:gd name="connsiteX8" fmla="*/ 3289 w 3999678"/>
                <a:gd name="connsiteY8" fmla="*/ 499960 h 532852"/>
                <a:gd name="connsiteX9" fmla="*/ 0 w 3999678"/>
                <a:gd name="connsiteY9" fmla="*/ 358524 h 532852"/>
                <a:gd name="connsiteX10" fmla="*/ 230245 w 3999678"/>
                <a:gd name="connsiteY10" fmla="*/ 335500 h 532852"/>
                <a:gd name="connsiteX11" fmla="*/ 667710 w 3999678"/>
                <a:gd name="connsiteY11" fmla="*/ 279583 h 532852"/>
                <a:gd name="connsiteX12" fmla="*/ 1045969 w 3999678"/>
                <a:gd name="connsiteY12" fmla="*/ 230245 h 532852"/>
                <a:gd name="connsiteX13" fmla="*/ 1466987 w 3999678"/>
                <a:gd name="connsiteY13" fmla="*/ 171039 h 532852"/>
                <a:gd name="connsiteX14" fmla="*/ 1624869 w 3999678"/>
                <a:gd name="connsiteY14" fmla="*/ 148015 h 532852"/>
                <a:gd name="connsiteX15" fmla="*/ 2009707 w 3999678"/>
                <a:gd name="connsiteY15" fmla="*/ 121701 h 532852"/>
                <a:gd name="connsiteX16" fmla="*/ 2355074 w 3999678"/>
                <a:gd name="connsiteY16" fmla="*/ 98677 h 532852"/>
                <a:gd name="connsiteX17" fmla="*/ 2723465 w 3999678"/>
                <a:gd name="connsiteY17" fmla="*/ 75652 h 532852"/>
                <a:gd name="connsiteX18" fmla="*/ 3114881 w 3999678"/>
                <a:gd name="connsiteY18" fmla="*/ 52628 h 532852"/>
                <a:gd name="connsiteX19" fmla="*/ 3272763 w 3999678"/>
                <a:gd name="connsiteY19" fmla="*/ 42760 h 532852"/>
                <a:gd name="connsiteX20" fmla="*/ 3328679 w 3999678"/>
                <a:gd name="connsiteY20" fmla="*/ 26314 h 532852"/>
                <a:gd name="connsiteX21" fmla="*/ 3417488 w 3999678"/>
                <a:gd name="connsiteY21" fmla="*/ 3290 h 532852"/>
                <a:gd name="connsiteX22" fmla="*/ 3460248 w 3999678"/>
                <a:gd name="connsiteY22" fmla="*/ 0 h 532852"/>
                <a:gd name="connsiteX23" fmla="*/ 3516164 w 3999678"/>
                <a:gd name="connsiteY23" fmla="*/ 16446 h 532852"/>
                <a:gd name="connsiteX24" fmla="*/ 3575370 w 3999678"/>
                <a:gd name="connsiteY24" fmla="*/ 46049 h 532852"/>
                <a:gd name="connsiteX25" fmla="*/ 3657600 w 3999678"/>
                <a:gd name="connsiteY25" fmla="*/ 92098 h 532852"/>
                <a:gd name="connsiteX26" fmla="*/ 3733252 w 3999678"/>
                <a:gd name="connsiteY26" fmla="*/ 138147 h 532852"/>
                <a:gd name="connsiteX27" fmla="*/ 3782590 w 3999678"/>
                <a:gd name="connsiteY27" fmla="*/ 171039 h 532852"/>
                <a:gd name="connsiteX28" fmla="*/ 3864820 w 3999678"/>
                <a:gd name="connsiteY28" fmla="*/ 243402 h 532852"/>
                <a:gd name="connsiteX29" fmla="*/ 3940472 w 3999678"/>
                <a:gd name="connsiteY29" fmla="*/ 322343 h 532852"/>
                <a:gd name="connsiteX30" fmla="*/ 3986521 w 3999678"/>
                <a:gd name="connsiteY30" fmla="*/ 374970 h 532852"/>
                <a:gd name="connsiteX31" fmla="*/ 3996389 w 3999678"/>
                <a:gd name="connsiteY31" fmla="*/ 388127 h 532852"/>
                <a:gd name="connsiteX32" fmla="*/ 3999678 w 3999678"/>
                <a:gd name="connsiteY32" fmla="*/ 397995 h 532852"/>
                <a:gd name="connsiteX33" fmla="*/ 3999678 w 3999678"/>
                <a:gd name="connsiteY33" fmla="*/ 414441 h 532852"/>
                <a:gd name="connsiteX34" fmla="*/ 3989810 w 3999678"/>
                <a:gd name="connsiteY34" fmla="*/ 437465 h 532852"/>
                <a:gd name="connsiteX35" fmla="*/ 3956918 w 3999678"/>
                <a:gd name="connsiteY35" fmla="*/ 463779 h 532852"/>
                <a:gd name="connsiteX36" fmla="*/ 3904291 w 3999678"/>
                <a:gd name="connsiteY36" fmla="*/ 486803 h 532852"/>
                <a:gd name="connsiteX37" fmla="*/ 3479983 w 3999678"/>
                <a:gd name="connsiteY37" fmla="*/ 243402 h 532852"/>
                <a:gd name="connsiteX38" fmla="*/ 3453669 w 3999678"/>
                <a:gd name="connsiteY38" fmla="*/ 233534 h 532852"/>
                <a:gd name="connsiteX39" fmla="*/ 3401042 w 3999678"/>
                <a:gd name="connsiteY39" fmla="*/ 223667 h 532852"/>
                <a:gd name="connsiteX40" fmla="*/ 3246449 w 3999678"/>
                <a:gd name="connsiteY40" fmla="*/ 226956 h 532852"/>
                <a:gd name="connsiteX41" fmla="*/ 2874769 w 3999678"/>
                <a:gd name="connsiteY41" fmla="*/ 246691 h 532852"/>
                <a:gd name="connsiteX42" fmla="*/ 2542559 w 3999678"/>
                <a:gd name="connsiteY42" fmla="*/ 266426 h 532852"/>
                <a:gd name="connsiteX43" fmla="*/ 2167589 w 3999678"/>
                <a:gd name="connsiteY43" fmla="*/ 296029 h 53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99678" h="532852">
                  <a:moveTo>
                    <a:pt x="2167589" y="296029"/>
                  </a:moveTo>
                  <a:lnTo>
                    <a:pt x="1726835" y="332210"/>
                  </a:lnTo>
                  <a:lnTo>
                    <a:pt x="1305816" y="378259"/>
                  </a:lnTo>
                  <a:lnTo>
                    <a:pt x="865062" y="430887"/>
                  </a:lnTo>
                  <a:lnTo>
                    <a:pt x="450622" y="490092"/>
                  </a:lnTo>
                  <a:lnTo>
                    <a:pt x="171039" y="532852"/>
                  </a:lnTo>
                  <a:lnTo>
                    <a:pt x="144725" y="532852"/>
                  </a:lnTo>
                  <a:lnTo>
                    <a:pt x="92098" y="522985"/>
                  </a:lnTo>
                  <a:lnTo>
                    <a:pt x="3289" y="499960"/>
                  </a:lnTo>
                  <a:cubicBezTo>
                    <a:pt x="2193" y="452815"/>
                    <a:pt x="1096" y="405669"/>
                    <a:pt x="0" y="358524"/>
                  </a:cubicBezTo>
                  <a:lnTo>
                    <a:pt x="230245" y="335500"/>
                  </a:lnTo>
                  <a:lnTo>
                    <a:pt x="667710" y="279583"/>
                  </a:lnTo>
                  <a:lnTo>
                    <a:pt x="1045969" y="230245"/>
                  </a:lnTo>
                  <a:lnTo>
                    <a:pt x="1466987" y="171039"/>
                  </a:lnTo>
                  <a:lnTo>
                    <a:pt x="1624869" y="148015"/>
                  </a:lnTo>
                  <a:lnTo>
                    <a:pt x="2009707" y="121701"/>
                  </a:lnTo>
                  <a:lnTo>
                    <a:pt x="2355074" y="98677"/>
                  </a:lnTo>
                  <a:lnTo>
                    <a:pt x="2723465" y="75652"/>
                  </a:lnTo>
                  <a:lnTo>
                    <a:pt x="3114881" y="52628"/>
                  </a:lnTo>
                  <a:lnTo>
                    <a:pt x="3272763" y="42760"/>
                  </a:lnTo>
                  <a:lnTo>
                    <a:pt x="3328679" y="26314"/>
                  </a:lnTo>
                  <a:lnTo>
                    <a:pt x="3417488" y="3290"/>
                  </a:lnTo>
                  <a:lnTo>
                    <a:pt x="3460248" y="0"/>
                  </a:lnTo>
                  <a:lnTo>
                    <a:pt x="3516164" y="16446"/>
                  </a:lnTo>
                  <a:lnTo>
                    <a:pt x="3575370" y="46049"/>
                  </a:lnTo>
                  <a:lnTo>
                    <a:pt x="3657600" y="92098"/>
                  </a:lnTo>
                  <a:lnTo>
                    <a:pt x="3733252" y="138147"/>
                  </a:lnTo>
                  <a:lnTo>
                    <a:pt x="3782590" y="171039"/>
                  </a:lnTo>
                  <a:lnTo>
                    <a:pt x="3864820" y="243402"/>
                  </a:lnTo>
                  <a:lnTo>
                    <a:pt x="3940472" y="322343"/>
                  </a:lnTo>
                  <a:lnTo>
                    <a:pt x="3986521" y="374970"/>
                  </a:lnTo>
                  <a:lnTo>
                    <a:pt x="3996389" y="388127"/>
                  </a:lnTo>
                  <a:lnTo>
                    <a:pt x="3999678" y="397995"/>
                  </a:lnTo>
                  <a:lnTo>
                    <a:pt x="3999678" y="414441"/>
                  </a:lnTo>
                  <a:lnTo>
                    <a:pt x="3989810" y="437465"/>
                  </a:lnTo>
                  <a:lnTo>
                    <a:pt x="3956918" y="463779"/>
                  </a:lnTo>
                  <a:lnTo>
                    <a:pt x="3904291" y="486803"/>
                  </a:lnTo>
                  <a:lnTo>
                    <a:pt x="3479983" y="243402"/>
                  </a:lnTo>
                  <a:lnTo>
                    <a:pt x="3453669" y="233534"/>
                  </a:lnTo>
                  <a:lnTo>
                    <a:pt x="3401042" y="223667"/>
                  </a:lnTo>
                  <a:lnTo>
                    <a:pt x="3246449" y="226956"/>
                  </a:lnTo>
                  <a:lnTo>
                    <a:pt x="2874769" y="246691"/>
                  </a:lnTo>
                  <a:lnTo>
                    <a:pt x="2542559" y="266426"/>
                  </a:lnTo>
                  <a:lnTo>
                    <a:pt x="2167589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6">
              <a:extLst>
                <a:ext uri="{FF2B5EF4-FFF2-40B4-BE49-F238E27FC236}">
                  <a16:creationId xmlns:a16="http://schemas.microsoft.com/office/drawing/2014/main" id="{5AC63B71-B758-4B3A-90FF-A4F229267B94}"/>
                </a:ext>
              </a:extLst>
            </p:cNvPr>
            <p:cNvSpPr/>
            <p:nvPr/>
          </p:nvSpPr>
          <p:spPr>
            <a:xfrm>
              <a:off x="6115050" y="2038350"/>
              <a:ext cx="960438" cy="620713"/>
            </a:xfrm>
            <a:custGeom>
              <a:avLst/>
              <a:gdLst>
                <a:gd name="connsiteX0" fmla="*/ 314325 w 959644"/>
                <a:gd name="connsiteY0" fmla="*/ 209550 h 621506"/>
                <a:gd name="connsiteX1" fmla="*/ 416719 w 959644"/>
                <a:gd name="connsiteY1" fmla="*/ 73819 h 621506"/>
                <a:gd name="connsiteX2" fmla="*/ 435769 w 959644"/>
                <a:gd name="connsiteY2" fmla="*/ 50006 h 621506"/>
                <a:gd name="connsiteX3" fmla="*/ 447675 w 959644"/>
                <a:gd name="connsiteY3" fmla="*/ 30956 h 621506"/>
                <a:gd name="connsiteX4" fmla="*/ 447675 w 959644"/>
                <a:gd name="connsiteY4" fmla="*/ 11906 h 621506"/>
                <a:gd name="connsiteX5" fmla="*/ 433388 w 959644"/>
                <a:gd name="connsiteY5" fmla="*/ 0 h 621506"/>
                <a:gd name="connsiteX6" fmla="*/ 959644 w 959644"/>
                <a:gd name="connsiteY6" fmla="*/ 176213 h 621506"/>
                <a:gd name="connsiteX7" fmla="*/ 923925 w 959644"/>
                <a:gd name="connsiteY7" fmla="*/ 221456 h 621506"/>
                <a:gd name="connsiteX8" fmla="*/ 869156 w 959644"/>
                <a:gd name="connsiteY8" fmla="*/ 250031 h 621506"/>
                <a:gd name="connsiteX9" fmla="*/ 819150 w 959644"/>
                <a:gd name="connsiteY9" fmla="*/ 252413 h 621506"/>
                <a:gd name="connsiteX10" fmla="*/ 747713 w 959644"/>
                <a:gd name="connsiteY10" fmla="*/ 261938 h 621506"/>
                <a:gd name="connsiteX11" fmla="*/ 692944 w 959644"/>
                <a:gd name="connsiteY11" fmla="*/ 271463 h 621506"/>
                <a:gd name="connsiteX12" fmla="*/ 592931 w 959644"/>
                <a:gd name="connsiteY12" fmla="*/ 326231 h 621506"/>
                <a:gd name="connsiteX13" fmla="*/ 328613 w 959644"/>
                <a:gd name="connsiteY13" fmla="*/ 473869 h 621506"/>
                <a:gd name="connsiteX14" fmla="*/ 38100 w 959644"/>
                <a:gd name="connsiteY14" fmla="*/ 621506 h 621506"/>
                <a:gd name="connsiteX15" fmla="*/ 16669 w 959644"/>
                <a:gd name="connsiteY15" fmla="*/ 621506 h 621506"/>
                <a:gd name="connsiteX16" fmla="*/ 2381 w 959644"/>
                <a:gd name="connsiteY16" fmla="*/ 616744 h 621506"/>
                <a:gd name="connsiteX17" fmla="*/ 0 w 959644"/>
                <a:gd name="connsiteY17" fmla="*/ 600075 h 621506"/>
                <a:gd name="connsiteX18" fmla="*/ 14288 w 959644"/>
                <a:gd name="connsiteY18" fmla="*/ 566738 h 621506"/>
                <a:gd name="connsiteX19" fmla="*/ 69056 w 959644"/>
                <a:gd name="connsiteY19" fmla="*/ 502444 h 621506"/>
                <a:gd name="connsiteX20" fmla="*/ 226219 w 959644"/>
                <a:gd name="connsiteY20" fmla="*/ 321469 h 621506"/>
                <a:gd name="connsiteX21" fmla="*/ 314325 w 959644"/>
                <a:gd name="connsiteY21" fmla="*/ 20955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59644" h="621506">
                  <a:moveTo>
                    <a:pt x="314325" y="209550"/>
                  </a:moveTo>
                  <a:lnTo>
                    <a:pt x="416719" y="73819"/>
                  </a:lnTo>
                  <a:lnTo>
                    <a:pt x="435769" y="50006"/>
                  </a:lnTo>
                  <a:lnTo>
                    <a:pt x="447675" y="30956"/>
                  </a:lnTo>
                  <a:lnTo>
                    <a:pt x="447675" y="11906"/>
                  </a:lnTo>
                  <a:lnTo>
                    <a:pt x="433388" y="0"/>
                  </a:lnTo>
                  <a:lnTo>
                    <a:pt x="959644" y="176213"/>
                  </a:lnTo>
                  <a:lnTo>
                    <a:pt x="923925" y="221456"/>
                  </a:lnTo>
                  <a:lnTo>
                    <a:pt x="869156" y="250031"/>
                  </a:lnTo>
                  <a:lnTo>
                    <a:pt x="819150" y="252413"/>
                  </a:lnTo>
                  <a:lnTo>
                    <a:pt x="747713" y="261938"/>
                  </a:lnTo>
                  <a:lnTo>
                    <a:pt x="692944" y="271463"/>
                  </a:lnTo>
                  <a:lnTo>
                    <a:pt x="592931" y="326231"/>
                  </a:lnTo>
                  <a:lnTo>
                    <a:pt x="328613" y="473869"/>
                  </a:lnTo>
                  <a:lnTo>
                    <a:pt x="38100" y="621506"/>
                  </a:lnTo>
                  <a:lnTo>
                    <a:pt x="16669" y="621506"/>
                  </a:lnTo>
                  <a:lnTo>
                    <a:pt x="2381" y="616744"/>
                  </a:lnTo>
                  <a:lnTo>
                    <a:pt x="0" y="600075"/>
                  </a:lnTo>
                  <a:lnTo>
                    <a:pt x="14288" y="566738"/>
                  </a:lnTo>
                  <a:lnTo>
                    <a:pt x="69056" y="502444"/>
                  </a:lnTo>
                  <a:lnTo>
                    <a:pt x="226219" y="321469"/>
                  </a:lnTo>
                  <a:lnTo>
                    <a:pt x="3143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47">
              <a:extLst>
                <a:ext uri="{FF2B5EF4-FFF2-40B4-BE49-F238E27FC236}">
                  <a16:creationId xmlns:a16="http://schemas.microsoft.com/office/drawing/2014/main" id="{AB0279B8-7F15-4AFA-9E8A-0E86D4FCCAC9}"/>
                </a:ext>
              </a:extLst>
            </p:cNvPr>
            <p:cNvSpPr/>
            <p:nvPr/>
          </p:nvSpPr>
          <p:spPr>
            <a:xfrm>
              <a:off x="4125913" y="2522538"/>
              <a:ext cx="587375" cy="612775"/>
            </a:xfrm>
            <a:custGeom>
              <a:avLst/>
              <a:gdLst>
                <a:gd name="connsiteX0" fmla="*/ 180975 w 585788"/>
                <a:gd name="connsiteY0" fmla="*/ 466725 h 614362"/>
                <a:gd name="connsiteX1" fmla="*/ 140494 w 585788"/>
                <a:gd name="connsiteY1" fmla="*/ 416719 h 614362"/>
                <a:gd name="connsiteX2" fmla="*/ 102394 w 585788"/>
                <a:gd name="connsiteY2" fmla="*/ 359569 h 614362"/>
                <a:gd name="connsiteX3" fmla="*/ 76200 w 585788"/>
                <a:gd name="connsiteY3" fmla="*/ 309562 h 614362"/>
                <a:gd name="connsiteX4" fmla="*/ 52388 w 585788"/>
                <a:gd name="connsiteY4" fmla="*/ 245269 h 614362"/>
                <a:gd name="connsiteX5" fmla="*/ 30957 w 585788"/>
                <a:gd name="connsiteY5" fmla="*/ 169069 h 614362"/>
                <a:gd name="connsiteX6" fmla="*/ 19050 w 585788"/>
                <a:gd name="connsiteY6" fmla="*/ 83344 h 614362"/>
                <a:gd name="connsiteX7" fmla="*/ 16669 w 585788"/>
                <a:gd name="connsiteY7" fmla="*/ 64294 h 614362"/>
                <a:gd name="connsiteX8" fmla="*/ 4763 w 585788"/>
                <a:gd name="connsiteY8" fmla="*/ 35719 h 614362"/>
                <a:gd name="connsiteX9" fmla="*/ 0 w 585788"/>
                <a:gd name="connsiteY9" fmla="*/ 14287 h 614362"/>
                <a:gd name="connsiteX10" fmla="*/ 2382 w 585788"/>
                <a:gd name="connsiteY10" fmla="*/ 4762 h 614362"/>
                <a:gd name="connsiteX11" fmla="*/ 9525 w 585788"/>
                <a:gd name="connsiteY11" fmla="*/ 0 h 614362"/>
                <a:gd name="connsiteX12" fmla="*/ 28575 w 585788"/>
                <a:gd name="connsiteY12" fmla="*/ 2381 h 614362"/>
                <a:gd name="connsiteX13" fmla="*/ 52388 w 585788"/>
                <a:gd name="connsiteY13" fmla="*/ 9525 h 614362"/>
                <a:gd name="connsiteX14" fmla="*/ 66675 w 585788"/>
                <a:gd name="connsiteY14" fmla="*/ 19050 h 614362"/>
                <a:gd name="connsiteX15" fmla="*/ 92869 w 585788"/>
                <a:gd name="connsiteY15" fmla="*/ 47625 h 614362"/>
                <a:gd name="connsiteX16" fmla="*/ 154782 w 585788"/>
                <a:gd name="connsiteY16" fmla="*/ 123825 h 614362"/>
                <a:gd name="connsiteX17" fmla="*/ 202407 w 585788"/>
                <a:gd name="connsiteY17" fmla="*/ 176212 h 614362"/>
                <a:gd name="connsiteX18" fmla="*/ 233363 w 585788"/>
                <a:gd name="connsiteY18" fmla="*/ 207169 h 614362"/>
                <a:gd name="connsiteX19" fmla="*/ 271463 w 585788"/>
                <a:gd name="connsiteY19" fmla="*/ 233362 h 614362"/>
                <a:gd name="connsiteX20" fmla="*/ 314325 w 585788"/>
                <a:gd name="connsiteY20" fmla="*/ 254794 h 614362"/>
                <a:gd name="connsiteX21" fmla="*/ 347663 w 585788"/>
                <a:gd name="connsiteY21" fmla="*/ 264319 h 614362"/>
                <a:gd name="connsiteX22" fmla="*/ 371475 w 585788"/>
                <a:gd name="connsiteY22" fmla="*/ 266700 h 614362"/>
                <a:gd name="connsiteX23" fmla="*/ 416719 w 585788"/>
                <a:gd name="connsiteY23" fmla="*/ 259556 h 614362"/>
                <a:gd name="connsiteX24" fmla="*/ 473869 w 585788"/>
                <a:gd name="connsiteY24" fmla="*/ 240506 h 614362"/>
                <a:gd name="connsiteX25" fmla="*/ 528638 w 585788"/>
                <a:gd name="connsiteY25" fmla="*/ 216694 h 614362"/>
                <a:gd name="connsiteX26" fmla="*/ 557213 w 585788"/>
                <a:gd name="connsiteY26" fmla="*/ 211931 h 614362"/>
                <a:gd name="connsiteX27" fmla="*/ 581025 w 585788"/>
                <a:gd name="connsiteY27" fmla="*/ 216694 h 614362"/>
                <a:gd name="connsiteX28" fmla="*/ 583407 w 585788"/>
                <a:gd name="connsiteY28" fmla="*/ 223837 h 614362"/>
                <a:gd name="connsiteX29" fmla="*/ 585788 w 585788"/>
                <a:gd name="connsiteY29" fmla="*/ 235744 h 614362"/>
                <a:gd name="connsiteX30" fmla="*/ 578644 w 585788"/>
                <a:gd name="connsiteY30" fmla="*/ 254794 h 614362"/>
                <a:gd name="connsiteX31" fmla="*/ 540544 w 585788"/>
                <a:gd name="connsiteY31" fmla="*/ 285750 h 614362"/>
                <a:gd name="connsiteX32" fmla="*/ 488157 w 585788"/>
                <a:gd name="connsiteY32" fmla="*/ 333375 h 614362"/>
                <a:gd name="connsiteX33" fmla="*/ 461963 w 585788"/>
                <a:gd name="connsiteY33" fmla="*/ 364331 h 614362"/>
                <a:gd name="connsiteX34" fmla="*/ 445294 w 585788"/>
                <a:gd name="connsiteY34" fmla="*/ 404812 h 614362"/>
                <a:gd name="connsiteX35" fmla="*/ 428625 w 585788"/>
                <a:gd name="connsiteY35" fmla="*/ 461962 h 614362"/>
                <a:gd name="connsiteX36" fmla="*/ 419100 w 585788"/>
                <a:gd name="connsiteY36" fmla="*/ 511969 h 614362"/>
                <a:gd name="connsiteX37" fmla="*/ 416719 w 585788"/>
                <a:gd name="connsiteY37" fmla="*/ 564356 h 614362"/>
                <a:gd name="connsiteX38" fmla="*/ 414338 w 585788"/>
                <a:gd name="connsiteY38" fmla="*/ 595312 h 614362"/>
                <a:gd name="connsiteX39" fmla="*/ 404813 w 585788"/>
                <a:gd name="connsiteY39" fmla="*/ 609600 h 614362"/>
                <a:gd name="connsiteX40" fmla="*/ 385763 w 585788"/>
                <a:gd name="connsiteY40" fmla="*/ 614362 h 614362"/>
                <a:gd name="connsiteX41" fmla="*/ 345282 w 585788"/>
                <a:gd name="connsiteY41" fmla="*/ 604837 h 614362"/>
                <a:gd name="connsiteX42" fmla="*/ 297657 w 585788"/>
                <a:gd name="connsiteY42" fmla="*/ 578644 h 614362"/>
                <a:gd name="connsiteX43" fmla="*/ 250032 w 585788"/>
                <a:gd name="connsiteY43" fmla="*/ 542925 h 614362"/>
                <a:gd name="connsiteX44" fmla="*/ 180975 w 585788"/>
                <a:gd name="connsiteY44" fmla="*/ 466725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85788" h="614362">
                  <a:moveTo>
                    <a:pt x="180975" y="466725"/>
                  </a:moveTo>
                  <a:lnTo>
                    <a:pt x="140494" y="416719"/>
                  </a:lnTo>
                  <a:lnTo>
                    <a:pt x="102394" y="359569"/>
                  </a:lnTo>
                  <a:lnTo>
                    <a:pt x="76200" y="309562"/>
                  </a:lnTo>
                  <a:lnTo>
                    <a:pt x="52388" y="245269"/>
                  </a:lnTo>
                  <a:lnTo>
                    <a:pt x="30957" y="169069"/>
                  </a:lnTo>
                  <a:lnTo>
                    <a:pt x="19050" y="83344"/>
                  </a:lnTo>
                  <a:lnTo>
                    <a:pt x="16669" y="64294"/>
                  </a:lnTo>
                  <a:lnTo>
                    <a:pt x="4763" y="35719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52388" y="9525"/>
                  </a:lnTo>
                  <a:lnTo>
                    <a:pt x="66675" y="19050"/>
                  </a:lnTo>
                  <a:lnTo>
                    <a:pt x="92869" y="47625"/>
                  </a:lnTo>
                  <a:lnTo>
                    <a:pt x="154782" y="123825"/>
                  </a:lnTo>
                  <a:lnTo>
                    <a:pt x="202407" y="176212"/>
                  </a:lnTo>
                  <a:lnTo>
                    <a:pt x="233363" y="207169"/>
                  </a:lnTo>
                  <a:lnTo>
                    <a:pt x="271463" y="233362"/>
                  </a:lnTo>
                  <a:lnTo>
                    <a:pt x="314325" y="254794"/>
                  </a:lnTo>
                  <a:lnTo>
                    <a:pt x="347663" y="264319"/>
                  </a:lnTo>
                  <a:lnTo>
                    <a:pt x="371475" y="266700"/>
                  </a:lnTo>
                  <a:lnTo>
                    <a:pt x="416719" y="259556"/>
                  </a:lnTo>
                  <a:lnTo>
                    <a:pt x="473869" y="240506"/>
                  </a:lnTo>
                  <a:lnTo>
                    <a:pt x="528638" y="216694"/>
                  </a:lnTo>
                  <a:cubicBezTo>
                    <a:pt x="555613" y="211789"/>
                    <a:pt x="545957" y="211931"/>
                    <a:pt x="557213" y="211931"/>
                  </a:cubicBezTo>
                  <a:lnTo>
                    <a:pt x="581025" y="216694"/>
                  </a:lnTo>
                  <a:lnTo>
                    <a:pt x="583407" y="223837"/>
                  </a:lnTo>
                  <a:lnTo>
                    <a:pt x="585788" y="235744"/>
                  </a:lnTo>
                  <a:lnTo>
                    <a:pt x="578644" y="254794"/>
                  </a:lnTo>
                  <a:lnTo>
                    <a:pt x="540544" y="285750"/>
                  </a:lnTo>
                  <a:lnTo>
                    <a:pt x="488157" y="333375"/>
                  </a:lnTo>
                  <a:lnTo>
                    <a:pt x="461963" y="364331"/>
                  </a:lnTo>
                  <a:lnTo>
                    <a:pt x="445294" y="404812"/>
                  </a:lnTo>
                  <a:lnTo>
                    <a:pt x="428625" y="461962"/>
                  </a:lnTo>
                  <a:lnTo>
                    <a:pt x="419100" y="511969"/>
                  </a:lnTo>
                  <a:lnTo>
                    <a:pt x="416719" y="564356"/>
                  </a:lnTo>
                  <a:lnTo>
                    <a:pt x="414338" y="595312"/>
                  </a:lnTo>
                  <a:lnTo>
                    <a:pt x="404813" y="609600"/>
                  </a:lnTo>
                  <a:lnTo>
                    <a:pt x="385763" y="614362"/>
                  </a:lnTo>
                  <a:lnTo>
                    <a:pt x="345282" y="604837"/>
                  </a:lnTo>
                  <a:lnTo>
                    <a:pt x="297657" y="578644"/>
                  </a:lnTo>
                  <a:lnTo>
                    <a:pt x="250032" y="542925"/>
                  </a:lnTo>
                  <a:lnTo>
                    <a:pt x="1809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48">
              <a:extLst>
                <a:ext uri="{FF2B5EF4-FFF2-40B4-BE49-F238E27FC236}">
                  <a16:creationId xmlns:a16="http://schemas.microsoft.com/office/drawing/2014/main" id="{17C479C5-5008-4C39-99C6-2FBC892C3DAB}"/>
                </a:ext>
              </a:extLst>
            </p:cNvPr>
            <p:cNvSpPr/>
            <p:nvPr/>
          </p:nvSpPr>
          <p:spPr>
            <a:xfrm>
              <a:off x="3057525" y="2301875"/>
              <a:ext cx="2489200" cy="2254250"/>
            </a:xfrm>
            <a:custGeom>
              <a:avLst/>
              <a:gdLst>
                <a:gd name="connsiteX0" fmla="*/ 2047875 w 2489200"/>
                <a:gd name="connsiteY0" fmla="*/ 879475 h 2254250"/>
                <a:gd name="connsiteX1" fmla="*/ 1889125 w 2489200"/>
                <a:gd name="connsiteY1" fmla="*/ 1066800 h 2254250"/>
                <a:gd name="connsiteX2" fmla="*/ 1736725 w 2489200"/>
                <a:gd name="connsiteY2" fmla="*/ 1228725 h 2254250"/>
                <a:gd name="connsiteX3" fmla="*/ 1587500 w 2489200"/>
                <a:gd name="connsiteY3" fmla="*/ 1387475 h 2254250"/>
                <a:gd name="connsiteX4" fmla="*/ 1514475 w 2489200"/>
                <a:gd name="connsiteY4" fmla="*/ 1460500 h 2254250"/>
                <a:gd name="connsiteX5" fmla="*/ 1336675 w 2489200"/>
                <a:gd name="connsiteY5" fmla="*/ 1600200 h 2254250"/>
                <a:gd name="connsiteX6" fmla="*/ 1203325 w 2489200"/>
                <a:gd name="connsiteY6" fmla="*/ 1698625 h 2254250"/>
                <a:gd name="connsiteX7" fmla="*/ 1073150 w 2489200"/>
                <a:gd name="connsiteY7" fmla="*/ 1784350 h 2254250"/>
                <a:gd name="connsiteX8" fmla="*/ 901700 w 2489200"/>
                <a:gd name="connsiteY8" fmla="*/ 1892300 h 2254250"/>
                <a:gd name="connsiteX9" fmla="*/ 739775 w 2489200"/>
                <a:gd name="connsiteY9" fmla="*/ 1978025 h 2254250"/>
                <a:gd name="connsiteX10" fmla="*/ 511175 w 2489200"/>
                <a:gd name="connsiteY10" fmla="*/ 2082800 h 2254250"/>
                <a:gd name="connsiteX11" fmla="*/ 314325 w 2489200"/>
                <a:gd name="connsiteY11" fmla="*/ 2159000 h 2254250"/>
                <a:gd name="connsiteX12" fmla="*/ 139700 w 2489200"/>
                <a:gd name="connsiteY12" fmla="*/ 2219325 h 2254250"/>
                <a:gd name="connsiteX13" fmla="*/ 34925 w 2489200"/>
                <a:gd name="connsiteY13" fmla="*/ 2251075 h 2254250"/>
                <a:gd name="connsiteX14" fmla="*/ 6350 w 2489200"/>
                <a:gd name="connsiteY14" fmla="*/ 2254250 h 2254250"/>
                <a:gd name="connsiteX15" fmla="*/ 0 w 2489200"/>
                <a:gd name="connsiteY15" fmla="*/ 2241550 h 2254250"/>
                <a:gd name="connsiteX16" fmla="*/ 6350 w 2489200"/>
                <a:gd name="connsiteY16" fmla="*/ 2216150 h 2254250"/>
                <a:gd name="connsiteX17" fmla="*/ 22225 w 2489200"/>
                <a:gd name="connsiteY17" fmla="*/ 2197100 h 2254250"/>
                <a:gd name="connsiteX18" fmla="*/ 76200 w 2489200"/>
                <a:gd name="connsiteY18" fmla="*/ 2168525 h 2254250"/>
                <a:gd name="connsiteX19" fmla="*/ 333375 w 2489200"/>
                <a:gd name="connsiteY19" fmla="*/ 2047875 h 2254250"/>
                <a:gd name="connsiteX20" fmla="*/ 568325 w 2489200"/>
                <a:gd name="connsiteY20" fmla="*/ 1927225 h 2254250"/>
                <a:gd name="connsiteX21" fmla="*/ 736600 w 2489200"/>
                <a:gd name="connsiteY21" fmla="*/ 1825625 h 2254250"/>
                <a:gd name="connsiteX22" fmla="*/ 876300 w 2489200"/>
                <a:gd name="connsiteY22" fmla="*/ 1730375 h 2254250"/>
                <a:gd name="connsiteX23" fmla="*/ 1079500 w 2489200"/>
                <a:gd name="connsiteY23" fmla="*/ 1577975 h 2254250"/>
                <a:gd name="connsiteX24" fmla="*/ 1247775 w 2489200"/>
                <a:gd name="connsiteY24" fmla="*/ 1431925 h 2254250"/>
                <a:gd name="connsiteX25" fmla="*/ 1400175 w 2489200"/>
                <a:gd name="connsiteY25" fmla="*/ 1285875 h 2254250"/>
                <a:gd name="connsiteX26" fmla="*/ 1552575 w 2489200"/>
                <a:gd name="connsiteY26" fmla="*/ 1123950 h 2254250"/>
                <a:gd name="connsiteX27" fmla="*/ 1704975 w 2489200"/>
                <a:gd name="connsiteY27" fmla="*/ 955675 h 2254250"/>
                <a:gd name="connsiteX28" fmla="*/ 1819275 w 2489200"/>
                <a:gd name="connsiteY28" fmla="*/ 825500 h 2254250"/>
                <a:gd name="connsiteX29" fmla="*/ 1914525 w 2489200"/>
                <a:gd name="connsiteY29" fmla="*/ 704850 h 2254250"/>
                <a:gd name="connsiteX30" fmla="*/ 1974850 w 2489200"/>
                <a:gd name="connsiteY30" fmla="*/ 625475 h 2254250"/>
                <a:gd name="connsiteX31" fmla="*/ 2028825 w 2489200"/>
                <a:gd name="connsiteY31" fmla="*/ 546100 h 2254250"/>
                <a:gd name="connsiteX32" fmla="*/ 2057400 w 2489200"/>
                <a:gd name="connsiteY32" fmla="*/ 501650 h 2254250"/>
                <a:gd name="connsiteX33" fmla="*/ 2089150 w 2489200"/>
                <a:gd name="connsiteY33" fmla="*/ 441325 h 2254250"/>
                <a:gd name="connsiteX34" fmla="*/ 2114550 w 2489200"/>
                <a:gd name="connsiteY34" fmla="*/ 393700 h 2254250"/>
                <a:gd name="connsiteX35" fmla="*/ 2133600 w 2489200"/>
                <a:gd name="connsiteY35" fmla="*/ 339725 h 2254250"/>
                <a:gd name="connsiteX36" fmla="*/ 2149475 w 2489200"/>
                <a:gd name="connsiteY36" fmla="*/ 288925 h 2254250"/>
                <a:gd name="connsiteX37" fmla="*/ 2155825 w 2489200"/>
                <a:gd name="connsiteY37" fmla="*/ 247650 h 2254250"/>
                <a:gd name="connsiteX38" fmla="*/ 2159000 w 2489200"/>
                <a:gd name="connsiteY38" fmla="*/ 200025 h 2254250"/>
                <a:gd name="connsiteX39" fmla="*/ 2155825 w 2489200"/>
                <a:gd name="connsiteY39" fmla="*/ 190500 h 2254250"/>
                <a:gd name="connsiteX40" fmla="*/ 2136775 w 2489200"/>
                <a:gd name="connsiteY40" fmla="*/ 174625 h 2254250"/>
                <a:gd name="connsiteX41" fmla="*/ 2054225 w 2489200"/>
                <a:gd name="connsiteY41" fmla="*/ 107950 h 2254250"/>
                <a:gd name="connsiteX42" fmla="*/ 2022475 w 2489200"/>
                <a:gd name="connsiteY42" fmla="*/ 79375 h 2254250"/>
                <a:gd name="connsiteX43" fmla="*/ 2009775 w 2489200"/>
                <a:gd name="connsiteY43" fmla="*/ 63500 h 2254250"/>
                <a:gd name="connsiteX44" fmla="*/ 1993900 w 2489200"/>
                <a:gd name="connsiteY44" fmla="*/ 41275 h 2254250"/>
                <a:gd name="connsiteX45" fmla="*/ 1987550 w 2489200"/>
                <a:gd name="connsiteY45" fmla="*/ 15875 h 2254250"/>
                <a:gd name="connsiteX46" fmla="*/ 1990725 w 2489200"/>
                <a:gd name="connsiteY46" fmla="*/ 3175 h 2254250"/>
                <a:gd name="connsiteX47" fmla="*/ 2000250 w 2489200"/>
                <a:gd name="connsiteY47" fmla="*/ 0 h 2254250"/>
                <a:gd name="connsiteX48" fmla="*/ 2028825 w 2489200"/>
                <a:gd name="connsiteY48" fmla="*/ 6350 h 2254250"/>
                <a:gd name="connsiteX49" fmla="*/ 2079625 w 2489200"/>
                <a:gd name="connsiteY49" fmla="*/ 19050 h 2254250"/>
                <a:gd name="connsiteX50" fmla="*/ 2136775 w 2489200"/>
                <a:gd name="connsiteY50" fmla="*/ 34925 h 2254250"/>
                <a:gd name="connsiteX51" fmla="*/ 2225675 w 2489200"/>
                <a:gd name="connsiteY51" fmla="*/ 69850 h 2254250"/>
                <a:gd name="connsiteX52" fmla="*/ 2301875 w 2489200"/>
                <a:gd name="connsiteY52" fmla="*/ 111125 h 2254250"/>
                <a:gd name="connsiteX53" fmla="*/ 2359025 w 2489200"/>
                <a:gd name="connsiteY53" fmla="*/ 149225 h 2254250"/>
                <a:gd name="connsiteX54" fmla="*/ 2400300 w 2489200"/>
                <a:gd name="connsiteY54" fmla="*/ 180975 h 2254250"/>
                <a:gd name="connsiteX55" fmla="*/ 2428875 w 2489200"/>
                <a:gd name="connsiteY55" fmla="*/ 212725 h 2254250"/>
                <a:gd name="connsiteX56" fmla="*/ 2460625 w 2489200"/>
                <a:gd name="connsiteY56" fmla="*/ 250825 h 2254250"/>
                <a:gd name="connsiteX57" fmla="*/ 2473325 w 2489200"/>
                <a:gd name="connsiteY57" fmla="*/ 273050 h 2254250"/>
                <a:gd name="connsiteX58" fmla="*/ 2482850 w 2489200"/>
                <a:gd name="connsiteY58" fmla="*/ 298450 h 2254250"/>
                <a:gd name="connsiteX59" fmla="*/ 2489200 w 2489200"/>
                <a:gd name="connsiteY59" fmla="*/ 320675 h 2254250"/>
                <a:gd name="connsiteX60" fmla="*/ 2486025 w 2489200"/>
                <a:gd name="connsiteY60" fmla="*/ 346075 h 2254250"/>
                <a:gd name="connsiteX61" fmla="*/ 2473325 w 2489200"/>
                <a:gd name="connsiteY61" fmla="*/ 374650 h 2254250"/>
                <a:gd name="connsiteX62" fmla="*/ 2447925 w 2489200"/>
                <a:gd name="connsiteY62" fmla="*/ 400050 h 2254250"/>
                <a:gd name="connsiteX63" fmla="*/ 2413000 w 2489200"/>
                <a:gd name="connsiteY63" fmla="*/ 419100 h 2254250"/>
                <a:gd name="connsiteX64" fmla="*/ 2387600 w 2489200"/>
                <a:gd name="connsiteY64" fmla="*/ 431800 h 2254250"/>
                <a:gd name="connsiteX65" fmla="*/ 2368550 w 2489200"/>
                <a:gd name="connsiteY65" fmla="*/ 444500 h 2254250"/>
                <a:gd name="connsiteX66" fmla="*/ 2276475 w 2489200"/>
                <a:gd name="connsiteY66" fmla="*/ 577850 h 2254250"/>
                <a:gd name="connsiteX67" fmla="*/ 2130425 w 2489200"/>
                <a:gd name="connsiteY67" fmla="*/ 774700 h 2254250"/>
                <a:gd name="connsiteX68" fmla="*/ 2047875 w 2489200"/>
                <a:gd name="connsiteY68" fmla="*/ 87947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89200" h="2254250">
                  <a:moveTo>
                    <a:pt x="2047875" y="879475"/>
                  </a:moveTo>
                  <a:lnTo>
                    <a:pt x="1889125" y="1066800"/>
                  </a:lnTo>
                  <a:lnTo>
                    <a:pt x="1736725" y="1228725"/>
                  </a:lnTo>
                  <a:lnTo>
                    <a:pt x="1587500" y="1387475"/>
                  </a:lnTo>
                  <a:lnTo>
                    <a:pt x="1514475" y="1460500"/>
                  </a:lnTo>
                  <a:lnTo>
                    <a:pt x="1336675" y="1600200"/>
                  </a:lnTo>
                  <a:lnTo>
                    <a:pt x="1203325" y="1698625"/>
                  </a:lnTo>
                  <a:lnTo>
                    <a:pt x="1073150" y="1784350"/>
                  </a:lnTo>
                  <a:lnTo>
                    <a:pt x="901700" y="1892300"/>
                  </a:lnTo>
                  <a:lnTo>
                    <a:pt x="739775" y="1978025"/>
                  </a:lnTo>
                  <a:lnTo>
                    <a:pt x="511175" y="2082800"/>
                  </a:lnTo>
                  <a:lnTo>
                    <a:pt x="314325" y="2159000"/>
                  </a:lnTo>
                  <a:lnTo>
                    <a:pt x="139700" y="2219325"/>
                  </a:lnTo>
                  <a:lnTo>
                    <a:pt x="34925" y="2251075"/>
                  </a:lnTo>
                  <a:lnTo>
                    <a:pt x="6350" y="2254250"/>
                  </a:lnTo>
                  <a:lnTo>
                    <a:pt x="0" y="2241550"/>
                  </a:lnTo>
                  <a:lnTo>
                    <a:pt x="6350" y="2216150"/>
                  </a:lnTo>
                  <a:lnTo>
                    <a:pt x="22225" y="2197100"/>
                  </a:lnTo>
                  <a:lnTo>
                    <a:pt x="76200" y="2168525"/>
                  </a:lnTo>
                  <a:lnTo>
                    <a:pt x="333375" y="2047875"/>
                  </a:lnTo>
                  <a:lnTo>
                    <a:pt x="568325" y="1927225"/>
                  </a:lnTo>
                  <a:lnTo>
                    <a:pt x="736600" y="1825625"/>
                  </a:lnTo>
                  <a:lnTo>
                    <a:pt x="876300" y="1730375"/>
                  </a:lnTo>
                  <a:lnTo>
                    <a:pt x="1079500" y="1577975"/>
                  </a:lnTo>
                  <a:lnTo>
                    <a:pt x="1247775" y="1431925"/>
                  </a:lnTo>
                  <a:lnTo>
                    <a:pt x="1400175" y="1285875"/>
                  </a:lnTo>
                  <a:lnTo>
                    <a:pt x="1552575" y="1123950"/>
                  </a:lnTo>
                  <a:lnTo>
                    <a:pt x="1704975" y="955675"/>
                  </a:lnTo>
                  <a:lnTo>
                    <a:pt x="1819275" y="825500"/>
                  </a:lnTo>
                  <a:lnTo>
                    <a:pt x="1914525" y="704850"/>
                  </a:lnTo>
                  <a:lnTo>
                    <a:pt x="1974850" y="625475"/>
                  </a:lnTo>
                  <a:lnTo>
                    <a:pt x="2028825" y="546100"/>
                  </a:lnTo>
                  <a:lnTo>
                    <a:pt x="2057400" y="501650"/>
                  </a:lnTo>
                  <a:lnTo>
                    <a:pt x="2089150" y="441325"/>
                  </a:lnTo>
                  <a:lnTo>
                    <a:pt x="2114550" y="393700"/>
                  </a:lnTo>
                  <a:lnTo>
                    <a:pt x="2133600" y="339725"/>
                  </a:lnTo>
                  <a:lnTo>
                    <a:pt x="2149475" y="288925"/>
                  </a:lnTo>
                  <a:lnTo>
                    <a:pt x="2155825" y="247650"/>
                  </a:lnTo>
                  <a:lnTo>
                    <a:pt x="2159000" y="200025"/>
                  </a:lnTo>
                  <a:lnTo>
                    <a:pt x="2155825" y="190500"/>
                  </a:lnTo>
                  <a:lnTo>
                    <a:pt x="2136775" y="174625"/>
                  </a:lnTo>
                  <a:lnTo>
                    <a:pt x="2054225" y="107950"/>
                  </a:lnTo>
                  <a:lnTo>
                    <a:pt x="2022475" y="79375"/>
                  </a:lnTo>
                  <a:lnTo>
                    <a:pt x="2009775" y="63500"/>
                  </a:lnTo>
                  <a:lnTo>
                    <a:pt x="1993900" y="41275"/>
                  </a:lnTo>
                  <a:lnTo>
                    <a:pt x="1987550" y="15875"/>
                  </a:lnTo>
                  <a:lnTo>
                    <a:pt x="1990725" y="3175"/>
                  </a:lnTo>
                  <a:lnTo>
                    <a:pt x="2000250" y="0"/>
                  </a:lnTo>
                  <a:lnTo>
                    <a:pt x="2028825" y="6350"/>
                  </a:lnTo>
                  <a:lnTo>
                    <a:pt x="2079625" y="19050"/>
                  </a:lnTo>
                  <a:lnTo>
                    <a:pt x="2136775" y="34925"/>
                  </a:lnTo>
                  <a:lnTo>
                    <a:pt x="2225675" y="69850"/>
                  </a:lnTo>
                  <a:lnTo>
                    <a:pt x="2301875" y="111125"/>
                  </a:lnTo>
                  <a:lnTo>
                    <a:pt x="2359025" y="149225"/>
                  </a:lnTo>
                  <a:lnTo>
                    <a:pt x="2400300" y="180975"/>
                  </a:lnTo>
                  <a:lnTo>
                    <a:pt x="2428875" y="212725"/>
                  </a:lnTo>
                  <a:lnTo>
                    <a:pt x="2460625" y="250825"/>
                  </a:lnTo>
                  <a:lnTo>
                    <a:pt x="2473325" y="273050"/>
                  </a:lnTo>
                  <a:lnTo>
                    <a:pt x="2482850" y="298450"/>
                  </a:lnTo>
                  <a:lnTo>
                    <a:pt x="2489200" y="320675"/>
                  </a:lnTo>
                  <a:lnTo>
                    <a:pt x="2486025" y="346075"/>
                  </a:lnTo>
                  <a:lnTo>
                    <a:pt x="2473325" y="374650"/>
                  </a:lnTo>
                  <a:lnTo>
                    <a:pt x="2447925" y="400050"/>
                  </a:lnTo>
                  <a:lnTo>
                    <a:pt x="2413000" y="419100"/>
                  </a:lnTo>
                  <a:lnTo>
                    <a:pt x="2387600" y="431800"/>
                  </a:lnTo>
                  <a:lnTo>
                    <a:pt x="2368550" y="444500"/>
                  </a:lnTo>
                  <a:lnTo>
                    <a:pt x="2276475" y="577850"/>
                  </a:lnTo>
                  <a:lnTo>
                    <a:pt x="2130425" y="774700"/>
                  </a:lnTo>
                  <a:lnTo>
                    <a:pt x="204787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49">
              <a:extLst>
                <a:ext uri="{FF2B5EF4-FFF2-40B4-BE49-F238E27FC236}">
                  <a16:creationId xmlns:a16="http://schemas.microsoft.com/office/drawing/2014/main" id="{51F8BF09-58B8-41C2-9C55-8D4EBE57B325}"/>
                </a:ext>
              </a:extLst>
            </p:cNvPr>
            <p:cNvSpPr/>
            <p:nvPr/>
          </p:nvSpPr>
          <p:spPr>
            <a:xfrm>
              <a:off x="3708400" y="2995613"/>
              <a:ext cx="3008313" cy="1373187"/>
            </a:xfrm>
            <a:custGeom>
              <a:avLst/>
              <a:gdLst>
                <a:gd name="connsiteX0" fmla="*/ 1618363 w 3008752"/>
                <a:gd name="connsiteY0" fmla="*/ 1287675 h 1372852"/>
                <a:gd name="connsiteX1" fmla="*/ 1518155 w 3008752"/>
                <a:gd name="connsiteY1" fmla="*/ 1262623 h 1372852"/>
                <a:gd name="connsiteX2" fmla="*/ 1430472 w 3008752"/>
                <a:gd name="connsiteY2" fmla="*/ 1232561 h 1372852"/>
                <a:gd name="connsiteX3" fmla="*/ 1352811 w 3008752"/>
                <a:gd name="connsiteY3" fmla="*/ 1202498 h 1372852"/>
                <a:gd name="connsiteX4" fmla="*/ 1267634 w 3008752"/>
                <a:gd name="connsiteY4" fmla="*/ 1167426 h 1372852"/>
                <a:gd name="connsiteX5" fmla="*/ 1192478 w 3008752"/>
                <a:gd name="connsiteY5" fmla="*/ 1132353 h 1372852"/>
                <a:gd name="connsiteX6" fmla="*/ 1124837 w 3008752"/>
                <a:gd name="connsiteY6" fmla="*/ 1097280 h 1372852"/>
                <a:gd name="connsiteX7" fmla="*/ 1047176 w 3008752"/>
                <a:gd name="connsiteY7" fmla="*/ 1054691 h 1372852"/>
                <a:gd name="connsiteX8" fmla="*/ 974525 w 3008752"/>
                <a:gd name="connsiteY8" fmla="*/ 1012103 h 1372852"/>
                <a:gd name="connsiteX9" fmla="*/ 876822 w 3008752"/>
                <a:gd name="connsiteY9" fmla="*/ 949473 h 1372852"/>
                <a:gd name="connsiteX10" fmla="*/ 794150 w 3008752"/>
                <a:gd name="connsiteY10" fmla="*/ 894358 h 1372852"/>
                <a:gd name="connsiteX11" fmla="*/ 734025 w 3008752"/>
                <a:gd name="connsiteY11" fmla="*/ 849264 h 1372852"/>
                <a:gd name="connsiteX12" fmla="*/ 566177 w 3008752"/>
                <a:gd name="connsiteY12" fmla="*/ 676405 h 1372852"/>
                <a:gd name="connsiteX13" fmla="*/ 430895 w 3008752"/>
                <a:gd name="connsiteY13" fmla="*/ 533609 h 1372852"/>
                <a:gd name="connsiteX14" fmla="*/ 330687 w 3008752"/>
                <a:gd name="connsiteY14" fmla="*/ 415864 h 1372852"/>
                <a:gd name="connsiteX15" fmla="*/ 232984 w 3008752"/>
                <a:gd name="connsiteY15" fmla="*/ 298119 h 1372852"/>
                <a:gd name="connsiteX16" fmla="*/ 107724 w 3008752"/>
                <a:gd name="connsiteY16" fmla="*/ 135281 h 1372852"/>
                <a:gd name="connsiteX17" fmla="*/ 95198 w 3008752"/>
                <a:gd name="connsiteY17" fmla="*/ 120250 h 1372852"/>
                <a:gd name="connsiteX18" fmla="*/ 65135 w 3008752"/>
                <a:gd name="connsiteY18" fmla="*/ 110229 h 1372852"/>
                <a:gd name="connsiteX19" fmla="*/ 30063 w 3008752"/>
                <a:gd name="connsiteY19" fmla="*/ 92692 h 1372852"/>
                <a:gd name="connsiteX20" fmla="*/ 10021 w 3008752"/>
                <a:gd name="connsiteY20" fmla="*/ 75156 h 1372852"/>
                <a:gd name="connsiteX21" fmla="*/ 0 w 3008752"/>
                <a:gd name="connsiteY21" fmla="*/ 52609 h 1372852"/>
                <a:gd name="connsiteX22" fmla="*/ 0 w 3008752"/>
                <a:gd name="connsiteY22" fmla="*/ 32567 h 1372852"/>
                <a:gd name="connsiteX23" fmla="*/ 5011 w 3008752"/>
                <a:gd name="connsiteY23" fmla="*/ 20041 h 1372852"/>
                <a:gd name="connsiteX24" fmla="*/ 15031 w 3008752"/>
                <a:gd name="connsiteY24" fmla="*/ 7515 h 1372852"/>
                <a:gd name="connsiteX25" fmla="*/ 45094 w 3008752"/>
                <a:gd name="connsiteY25" fmla="*/ 0 h 1372852"/>
                <a:gd name="connsiteX26" fmla="*/ 82672 w 3008752"/>
                <a:gd name="connsiteY26" fmla="*/ 5010 h 1372852"/>
                <a:gd name="connsiteX27" fmla="*/ 122755 w 3008752"/>
                <a:gd name="connsiteY27" fmla="*/ 20041 h 1372852"/>
                <a:gd name="connsiteX28" fmla="*/ 162838 w 3008752"/>
                <a:gd name="connsiteY28" fmla="*/ 42588 h 1372852"/>
                <a:gd name="connsiteX29" fmla="*/ 200417 w 3008752"/>
                <a:gd name="connsiteY29" fmla="*/ 75156 h 1372852"/>
                <a:gd name="connsiteX30" fmla="*/ 260541 w 3008752"/>
                <a:gd name="connsiteY30" fmla="*/ 152817 h 1372852"/>
                <a:gd name="connsiteX31" fmla="*/ 305635 w 3008752"/>
                <a:gd name="connsiteY31" fmla="*/ 217953 h 1372852"/>
                <a:gd name="connsiteX32" fmla="*/ 358244 w 3008752"/>
                <a:gd name="connsiteY32" fmla="*/ 278078 h 1372852"/>
                <a:gd name="connsiteX33" fmla="*/ 475989 w 3008752"/>
                <a:gd name="connsiteY33" fmla="*/ 400833 h 1372852"/>
                <a:gd name="connsiteX34" fmla="*/ 611270 w 3008752"/>
                <a:gd name="connsiteY34" fmla="*/ 526093 h 1372852"/>
                <a:gd name="connsiteX35" fmla="*/ 756572 w 3008752"/>
                <a:gd name="connsiteY35" fmla="*/ 636322 h 1372852"/>
                <a:gd name="connsiteX36" fmla="*/ 871812 w 3008752"/>
                <a:gd name="connsiteY36" fmla="*/ 744046 h 1372852"/>
                <a:gd name="connsiteX37" fmla="*/ 1014608 w 3008752"/>
                <a:gd name="connsiteY37" fmla="*/ 839244 h 1372852"/>
                <a:gd name="connsiteX38" fmla="*/ 1142374 w 3008752"/>
                <a:gd name="connsiteY38" fmla="*/ 909389 h 1372852"/>
                <a:gd name="connsiteX39" fmla="*/ 1257613 w 3008752"/>
                <a:gd name="connsiteY39" fmla="*/ 964504 h 1372852"/>
                <a:gd name="connsiteX40" fmla="*/ 1385379 w 3008752"/>
                <a:gd name="connsiteY40" fmla="*/ 1012103 h 1372852"/>
                <a:gd name="connsiteX41" fmla="*/ 1500618 w 3008752"/>
                <a:gd name="connsiteY41" fmla="*/ 1049681 h 1372852"/>
                <a:gd name="connsiteX42" fmla="*/ 1638404 w 3008752"/>
                <a:gd name="connsiteY42" fmla="*/ 1084754 h 1372852"/>
                <a:gd name="connsiteX43" fmla="*/ 1803748 w 3008752"/>
                <a:gd name="connsiteY43" fmla="*/ 1117321 h 1372852"/>
                <a:gd name="connsiteX44" fmla="*/ 1969092 w 3008752"/>
                <a:gd name="connsiteY44" fmla="*/ 1137363 h 1372852"/>
                <a:gd name="connsiteX45" fmla="*/ 2126920 w 3008752"/>
                <a:gd name="connsiteY45" fmla="*/ 1149889 h 1372852"/>
                <a:gd name="connsiteX46" fmla="*/ 2277232 w 3008752"/>
                <a:gd name="connsiteY46" fmla="*/ 1157405 h 1372852"/>
                <a:gd name="connsiteX47" fmla="*/ 2482659 w 3008752"/>
                <a:gd name="connsiteY47" fmla="*/ 1149889 h 1372852"/>
                <a:gd name="connsiteX48" fmla="*/ 2580362 w 3008752"/>
                <a:gd name="connsiteY48" fmla="*/ 1142373 h 1372852"/>
                <a:gd name="connsiteX49" fmla="*/ 2968669 w 3008752"/>
                <a:gd name="connsiteY49" fmla="*/ 1149889 h 1372852"/>
                <a:gd name="connsiteX50" fmla="*/ 2996226 w 3008752"/>
                <a:gd name="connsiteY50" fmla="*/ 1172436 h 1372852"/>
                <a:gd name="connsiteX51" fmla="*/ 3006247 w 3008752"/>
                <a:gd name="connsiteY51" fmla="*/ 1187467 h 1372852"/>
                <a:gd name="connsiteX52" fmla="*/ 3008752 w 3008752"/>
                <a:gd name="connsiteY52" fmla="*/ 1207509 h 1372852"/>
                <a:gd name="connsiteX53" fmla="*/ 3003741 w 3008752"/>
                <a:gd name="connsiteY53" fmla="*/ 1235066 h 1372852"/>
                <a:gd name="connsiteX54" fmla="*/ 2996226 w 3008752"/>
                <a:gd name="connsiteY54" fmla="*/ 1257613 h 1372852"/>
                <a:gd name="connsiteX55" fmla="*/ 2961153 w 3008752"/>
                <a:gd name="connsiteY55" fmla="*/ 1302707 h 1372852"/>
                <a:gd name="connsiteX56" fmla="*/ 2933596 w 3008752"/>
                <a:gd name="connsiteY56" fmla="*/ 1322748 h 1372852"/>
                <a:gd name="connsiteX57" fmla="*/ 2863450 w 3008752"/>
                <a:gd name="connsiteY57" fmla="*/ 1342790 h 1372852"/>
                <a:gd name="connsiteX58" fmla="*/ 2765747 w 3008752"/>
                <a:gd name="connsiteY58" fmla="*/ 1355316 h 1372852"/>
                <a:gd name="connsiteX59" fmla="*/ 2673054 w 3008752"/>
                <a:gd name="connsiteY59" fmla="*/ 1365337 h 1372852"/>
                <a:gd name="connsiteX60" fmla="*/ 2540278 w 3008752"/>
                <a:gd name="connsiteY60" fmla="*/ 1370347 h 1372852"/>
                <a:gd name="connsiteX61" fmla="*/ 2399987 w 3008752"/>
                <a:gd name="connsiteY61" fmla="*/ 1372852 h 1372852"/>
                <a:gd name="connsiteX62" fmla="*/ 2269716 w 3008752"/>
                <a:gd name="connsiteY62" fmla="*/ 1367842 h 1372852"/>
                <a:gd name="connsiteX63" fmla="*/ 2111888 w 3008752"/>
                <a:gd name="connsiteY63" fmla="*/ 1357821 h 1372852"/>
                <a:gd name="connsiteX64" fmla="*/ 1954060 w 3008752"/>
                <a:gd name="connsiteY64" fmla="*/ 1345295 h 1372852"/>
                <a:gd name="connsiteX65" fmla="*/ 1698529 w 3008752"/>
                <a:gd name="connsiteY65" fmla="*/ 1305212 h 1372852"/>
                <a:gd name="connsiteX66" fmla="*/ 1618363 w 3008752"/>
                <a:gd name="connsiteY66" fmla="*/ 1287675 h 137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008752" h="1372852">
                  <a:moveTo>
                    <a:pt x="1618363" y="1287675"/>
                  </a:moveTo>
                  <a:lnTo>
                    <a:pt x="1518155" y="1262623"/>
                  </a:lnTo>
                  <a:lnTo>
                    <a:pt x="1430472" y="1232561"/>
                  </a:lnTo>
                  <a:lnTo>
                    <a:pt x="1352811" y="1202498"/>
                  </a:lnTo>
                  <a:lnTo>
                    <a:pt x="1267634" y="1167426"/>
                  </a:lnTo>
                  <a:lnTo>
                    <a:pt x="1192478" y="1132353"/>
                  </a:lnTo>
                  <a:lnTo>
                    <a:pt x="1124837" y="1097280"/>
                  </a:lnTo>
                  <a:lnTo>
                    <a:pt x="1047176" y="1054691"/>
                  </a:lnTo>
                  <a:lnTo>
                    <a:pt x="974525" y="1012103"/>
                  </a:lnTo>
                  <a:lnTo>
                    <a:pt x="876822" y="949473"/>
                  </a:lnTo>
                  <a:lnTo>
                    <a:pt x="794150" y="894358"/>
                  </a:lnTo>
                  <a:lnTo>
                    <a:pt x="734025" y="849264"/>
                  </a:lnTo>
                  <a:lnTo>
                    <a:pt x="566177" y="676405"/>
                  </a:lnTo>
                  <a:lnTo>
                    <a:pt x="430895" y="533609"/>
                  </a:lnTo>
                  <a:lnTo>
                    <a:pt x="330687" y="415864"/>
                  </a:lnTo>
                  <a:lnTo>
                    <a:pt x="232984" y="298119"/>
                  </a:lnTo>
                  <a:lnTo>
                    <a:pt x="107724" y="135281"/>
                  </a:lnTo>
                  <a:lnTo>
                    <a:pt x="95198" y="120250"/>
                  </a:lnTo>
                  <a:lnTo>
                    <a:pt x="65135" y="110229"/>
                  </a:lnTo>
                  <a:lnTo>
                    <a:pt x="30063" y="92692"/>
                  </a:lnTo>
                  <a:lnTo>
                    <a:pt x="10021" y="75156"/>
                  </a:lnTo>
                  <a:lnTo>
                    <a:pt x="0" y="52609"/>
                  </a:lnTo>
                  <a:lnTo>
                    <a:pt x="0" y="32567"/>
                  </a:lnTo>
                  <a:lnTo>
                    <a:pt x="5011" y="20041"/>
                  </a:lnTo>
                  <a:lnTo>
                    <a:pt x="15031" y="7515"/>
                  </a:lnTo>
                  <a:lnTo>
                    <a:pt x="45094" y="0"/>
                  </a:lnTo>
                  <a:lnTo>
                    <a:pt x="82672" y="5010"/>
                  </a:lnTo>
                  <a:lnTo>
                    <a:pt x="122755" y="20041"/>
                  </a:lnTo>
                  <a:lnTo>
                    <a:pt x="162838" y="42588"/>
                  </a:lnTo>
                  <a:lnTo>
                    <a:pt x="200417" y="75156"/>
                  </a:lnTo>
                  <a:lnTo>
                    <a:pt x="260541" y="152817"/>
                  </a:lnTo>
                  <a:lnTo>
                    <a:pt x="305635" y="217953"/>
                  </a:lnTo>
                  <a:lnTo>
                    <a:pt x="358244" y="278078"/>
                  </a:lnTo>
                  <a:lnTo>
                    <a:pt x="475989" y="400833"/>
                  </a:lnTo>
                  <a:lnTo>
                    <a:pt x="611270" y="526093"/>
                  </a:lnTo>
                  <a:lnTo>
                    <a:pt x="756572" y="636322"/>
                  </a:lnTo>
                  <a:lnTo>
                    <a:pt x="871812" y="744046"/>
                  </a:lnTo>
                  <a:lnTo>
                    <a:pt x="1014608" y="839244"/>
                  </a:lnTo>
                  <a:lnTo>
                    <a:pt x="1142374" y="909389"/>
                  </a:lnTo>
                  <a:lnTo>
                    <a:pt x="1257613" y="964504"/>
                  </a:lnTo>
                  <a:lnTo>
                    <a:pt x="1385379" y="1012103"/>
                  </a:lnTo>
                  <a:lnTo>
                    <a:pt x="1500618" y="1049681"/>
                  </a:lnTo>
                  <a:lnTo>
                    <a:pt x="1638404" y="1084754"/>
                  </a:lnTo>
                  <a:lnTo>
                    <a:pt x="1803748" y="1117321"/>
                  </a:lnTo>
                  <a:lnTo>
                    <a:pt x="1969092" y="1137363"/>
                  </a:lnTo>
                  <a:lnTo>
                    <a:pt x="2126920" y="1149889"/>
                  </a:lnTo>
                  <a:lnTo>
                    <a:pt x="2277232" y="1157405"/>
                  </a:lnTo>
                  <a:lnTo>
                    <a:pt x="2482659" y="1149889"/>
                  </a:lnTo>
                  <a:lnTo>
                    <a:pt x="2580362" y="1142373"/>
                  </a:lnTo>
                  <a:lnTo>
                    <a:pt x="2968669" y="1149889"/>
                  </a:lnTo>
                  <a:lnTo>
                    <a:pt x="2996226" y="1172436"/>
                  </a:lnTo>
                  <a:lnTo>
                    <a:pt x="3006247" y="1187467"/>
                  </a:lnTo>
                  <a:lnTo>
                    <a:pt x="3008752" y="1207509"/>
                  </a:lnTo>
                  <a:lnTo>
                    <a:pt x="3003741" y="1235066"/>
                  </a:lnTo>
                  <a:lnTo>
                    <a:pt x="2996226" y="1257613"/>
                  </a:lnTo>
                  <a:lnTo>
                    <a:pt x="2961153" y="1302707"/>
                  </a:lnTo>
                  <a:lnTo>
                    <a:pt x="2933596" y="1322748"/>
                  </a:lnTo>
                  <a:lnTo>
                    <a:pt x="2863450" y="1342790"/>
                  </a:lnTo>
                  <a:lnTo>
                    <a:pt x="2765747" y="1355316"/>
                  </a:lnTo>
                  <a:lnTo>
                    <a:pt x="2673054" y="1365337"/>
                  </a:lnTo>
                  <a:lnTo>
                    <a:pt x="2540278" y="1370347"/>
                  </a:lnTo>
                  <a:lnTo>
                    <a:pt x="2399987" y="1372852"/>
                  </a:lnTo>
                  <a:lnTo>
                    <a:pt x="2269716" y="1367842"/>
                  </a:lnTo>
                  <a:lnTo>
                    <a:pt x="2111888" y="1357821"/>
                  </a:lnTo>
                  <a:lnTo>
                    <a:pt x="1954060" y="1345295"/>
                  </a:lnTo>
                  <a:lnTo>
                    <a:pt x="1698529" y="1305212"/>
                  </a:lnTo>
                  <a:lnTo>
                    <a:pt x="1618363" y="128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50">
              <a:extLst>
                <a:ext uri="{FF2B5EF4-FFF2-40B4-BE49-F238E27FC236}">
                  <a16:creationId xmlns:a16="http://schemas.microsoft.com/office/drawing/2014/main" id="{E8ADD5B1-C29B-4F10-93E4-D853B39CC00C}"/>
                </a:ext>
              </a:extLst>
            </p:cNvPr>
            <p:cNvSpPr/>
            <p:nvPr/>
          </p:nvSpPr>
          <p:spPr>
            <a:xfrm>
              <a:off x="6024563" y="3640138"/>
              <a:ext cx="690562" cy="606425"/>
            </a:xfrm>
            <a:custGeom>
              <a:avLst/>
              <a:gdLst>
                <a:gd name="connsiteX0" fmla="*/ 121443 w 690562"/>
                <a:gd name="connsiteY0" fmla="*/ 204788 h 604838"/>
                <a:gd name="connsiteX1" fmla="*/ 47625 w 690562"/>
                <a:gd name="connsiteY1" fmla="*/ 100013 h 604838"/>
                <a:gd name="connsiteX2" fmla="*/ 21431 w 690562"/>
                <a:gd name="connsiteY2" fmla="*/ 64294 h 604838"/>
                <a:gd name="connsiteX3" fmla="*/ 4762 w 690562"/>
                <a:gd name="connsiteY3" fmla="*/ 38100 h 604838"/>
                <a:gd name="connsiteX4" fmla="*/ 0 w 690562"/>
                <a:gd name="connsiteY4" fmla="*/ 16669 h 604838"/>
                <a:gd name="connsiteX5" fmla="*/ 4762 w 690562"/>
                <a:gd name="connsiteY5" fmla="*/ 2382 h 604838"/>
                <a:gd name="connsiteX6" fmla="*/ 16668 w 690562"/>
                <a:gd name="connsiteY6" fmla="*/ 0 h 604838"/>
                <a:gd name="connsiteX7" fmla="*/ 38100 w 690562"/>
                <a:gd name="connsiteY7" fmla="*/ 4763 h 604838"/>
                <a:gd name="connsiteX8" fmla="*/ 69056 w 690562"/>
                <a:gd name="connsiteY8" fmla="*/ 21432 h 604838"/>
                <a:gd name="connsiteX9" fmla="*/ 97631 w 690562"/>
                <a:gd name="connsiteY9" fmla="*/ 45244 h 604838"/>
                <a:gd name="connsiteX10" fmla="*/ 178593 w 690562"/>
                <a:gd name="connsiteY10" fmla="*/ 123825 h 604838"/>
                <a:gd name="connsiteX11" fmla="*/ 333375 w 690562"/>
                <a:gd name="connsiteY11" fmla="*/ 261938 h 604838"/>
                <a:gd name="connsiteX12" fmla="*/ 461962 w 690562"/>
                <a:gd name="connsiteY12" fmla="*/ 371475 h 604838"/>
                <a:gd name="connsiteX13" fmla="*/ 554831 w 690562"/>
                <a:gd name="connsiteY13" fmla="*/ 440532 h 604838"/>
                <a:gd name="connsiteX14" fmla="*/ 614362 w 690562"/>
                <a:gd name="connsiteY14" fmla="*/ 481013 h 604838"/>
                <a:gd name="connsiteX15" fmla="*/ 647700 w 690562"/>
                <a:gd name="connsiteY15" fmla="*/ 500063 h 604838"/>
                <a:gd name="connsiteX16" fmla="*/ 666750 w 690562"/>
                <a:gd name="connsiteY16" fmla="*/ 519113 h 604838"/>
                <a:gd name="connsiteX17" fmla="*/ 690562 w 690562"/>
                <a:gd name="connsiteY17" fmla="*/ 550069 h 604838"/>
                <a:gd name="connsiteX18" fmla="*/ 681037 w 690562"/>
                <a:gd name="connsiteY18" fmla="*/ 604838 h 604838"/>
                <a:gd name="connsiteX19" fmla="*/ 204787 w 690562"/>
                <a:gd name="connsiteY19" fmla="*/ 504825 h 604838"/>
                <a:gd name="connsiteX20" fmla="*/ 264318 w 690562"/>
                <a:gd name="connsiteY20" fmla="*/ 492919 h 604838"/>
                <a:gd name="connsiteX21" fmla="*/ 280987 w 690562"/>
                <a:gd name="connsiteY21" fmla="*/ 478632 h 604838"/>
                <a:gd name="connsiteX22" fmla="*/ 283368 w 690562"/>
                <a:gd name="connsiteY22" fmla="*/ 464344 h 604838"/>
                <a:gd name="connsiteX23" fmla="*/ 276225 w 690562"/>
                <a:gd name="connsiteY23" fmla="*/ 440532 h 604838"/>
                <a:gd name="connsiteX24" fmla="*/ 257175 w 690562"/>
                <a:gd name="connsiteY24" fmla="*/ 411957 h 604838"/>
                <a:gd name="connsiteX25" fmla="*/ 173831 w 690562"/>
                <a:gd name="connsiteY25" fmla="*/ 278607 h 604838"/>
                <a:gd name="connsiteX26" fmla="*/ 121443 w 690562"/>
                <a:gd name="connsiteY26" fmla="*/ 2047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0562" h="604838">
                  <a:moveTo>
                    <a:pt x="121443" y="204788"/>
                  </a:moveTo>
                  <a:lnTo>
                    <a:pt x="47625" y="100013"/>
                  </a:lnTo>
                  <a:lnTo>
                    <a:pt x="21431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2"/>
                  </a:lnTo>
                  <a:lnTo>
                    <a:pt x="16668" y="0"/>
                  </a:lnTo>
                  <a:lnTo>
                    <a:pt x="38100" y="4763"/>
                  </a:lnTo>
                  <a:lnTo>
                    <a:pt x="69056" y="21432"/>
                  </a:lnTo>
                  <a:lnTo>
                    <a:pt x="97631" y="45244"/>
                  </a:lnTo>
                  <a:lnTo>
                    <a:pt x="178593" y="123825"/>
                  </a:lnTo>
                  <a:lnTo>
                    <a:pt x="333375" y="261938"/>
                  </a:lnTo>
                  <a:lnTo>
                    <a:pt x="461962" y="371475"/>
                  </a:lnTo>
                  <a:lnTo>
                    <a:pt x="554831" y="440532"/>
                  </a:lnTo>
                  <a:lnTo>
                    <a:pt x="614362" y="481013"/>
                  </a:lnTo>
                  <a:lnTo>
                    <a:pt x="647700" y="500063"/>
                  </a:lnTo>
                  <a:lnTo>
                    <a:pt x="666750" y="519113"/>
                  </a:lnTo>
                  <a:lnTo>
                    <a:pt x="690562" y="550069"/>
                  </a:lnTo>
                  <a:lnTo>
                    <a:pt x="681037" y="604838"/>
                  </a:lnTo>
                  <a:lnTo>
                    <a:pt x="204787" y="504825"/>
                  </a:lnTo>
                  <a:lnTo>
                    <a:pt x="264318" y="492919"/>
                  </a:lnTo>
                  <a:lnTo>
                    <a:pt x="280987" y="478632"/>
                  </a:lnTo>
                  <a:lnTo>
                    <a:pt x="283368" y="464344"/>
                  </a:lnTo>
                  <a:lnTo>
                    <a:pt x="276225" y="440532"/>
                  </a:lnTo>
                  <a:lnTo>
                    <a:pt x="257175" y="411957"/>
                  </a:lnTo>
                  <a:lnTo>
                    <a:pt x="173831" y="278607"/>
                  </a:lnTo>
                  <a:lnTo>
                    <a:pt x="12144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52">
              <a:extLst>
                <a:ext uri="{FF2B5EF4-FFF2-40B4-BE49-F238E27FC236}">
                  <a16:creationId xmlns:a16="http://schemas.microsoft.com/office/drawing/2014/main" id="{2CB92002-D922-485F-8607-C882793AFCDC}"/>
                </a:ext>
              </a:extLst>
            </p:cNvPr>
            <p:cNvSpPr/>
            <p:nvPr/>
          </p:nvSpPr>
          <p:spPr>
            <a:xfrm>
              <a:off x="3084513" y="3157538"/>
              <a:ext cx="447675" cy="911225"/>
            </a:xfrm>
            <a:custGeom>
              <a:avLst/>
              <a:gdLst>
                <a:gd name="connsiteX0" fmla="*/ 4762 w 447675"/>
                <a:gd name="connsiteY0" fmla="*/ 400050 h 912018"/>
                <a:gd name="connsiteX1" fmla="*/ 0 w 447675"/>
                <a:gd name="connsiteY1" fmla="*/ 488156 h 912018"/>
                <a:gd name="connsiteX2" fmla="*/ 0 w 447675"/>
                <a:gd name="connsiteY2" fmla="*/ 561975 h 912018"/>
                <a:gd name="connsiteX3" fmla="*/ 7144 w 447675"/>
                <a:gd name="connsiteY3" fmla="*/ 657225 h 912018"/>
                <a:gd name="connsiteX4" fmla="*/ 14287 w 447675"/>
                <a:gd name="connsiteY4" fmla="*/ 719137 h 912018"/>
                <a:gd name="connsiteX5" fmla="*/ 23812 w 447675"/>
                <a:gd name="connsiteY5" fmla="*/ 764381 h 912018"/>
                <a:gd name="connsiteX6" fmla="*/ 45244 w 447675"/>
                <a:gd name="connsiteY6" fmla="*/ 816768 h 912018"/>
                <a:gd name="connsiteX7" fmla="*/ 76200 w 447675"/>
                <a:gd name="connsiteY7" fmla="*/ 866775 h 912018"/>
                <a:gd name="connsiteX8" fmla="*/ 95250 w 447675"/>
                <a:gd name="connsiteY8" fmla="*/ 890587 h 912018"/>
                <a:gd name="connsiteX9" fmla="*/ 111919 w 447675"/>
                <a:gd name="connsiteY9" fmla="*/ 904875 h 912018"/>
                <a:gd name="connsiteX10" fmla="*/ 135731 w 447675"/>
                <a:gd name="connsiteY10" fmla="*/ 912018 h 912018"/>
                <a:gd name="connsiteX11" fmla="*/ 161925 w 447675"/>
                <a:gd name="connsiteY11" fmla="*/ 912018 h 912018"/>
                <a:gd name="connsiteX12" fmla="*/ 183356 w 447675"/>
                <a:gd name="connsiteY12" fmla="*/ 902493 h 912018"/>
                <a:gd name="connsiteX13" fmla="*/ 195262 w 447675"/>
                <a:gd name="connsiteY13" fmla="*/ 888206 h 912018"/>
                <a:gd name="connsiteX14" fmla="*/ 204787 w 447675"/>
                <a:gd name="connsiteY14" fmla="*/ 869156 h 912018"/>
                <a:gd name="connsiteX15" fmla="*/ 209550 w 447675"/>
                <a:gd name="connsiteY15" fmla="*/ 840581 h 912018"/>
                <a:gd name="connsiteX16" fmla="*/ 211931 w 447675"/>
                <a:gd name="connsiteY16" fmla="*/ 800100 h 912018"/>
                <a:gd name="connsiteX17" fmla="*/ 219075 w 447675"/>
                <a:gd name="connsiteY17" fmla="*/ 740568 h 912018"/>
                <a:gd name="connsiteX18" fmla="*/ 235744 w 447675"/>
                <a:gd name="connsiteY18" fmla="*/ 683418 h 912018"/>
                <a:gd name="connsiteX19" fmla="*/ 273844 w 447675"/>
                <a:gd name="connsiteY19" fmla="*/ 609600 h 912018"/>
                <a:gd name="connsiteX20" fmla="*/ 350044 w 447675"/>
                <a:gd name="connsiteY20" fmla="*/ 502443 h 912018"/>
                <a:gd name="connsiteX21" fmla="*/ 409575 w 447675"/>
                <a:gd name="connsiteY21" fmla="*/ 416718 h 912018"/>
                <a:gd name="connsiteX22" fmla="*/ 433387 w 447675"/>
                <a:gd name="connsiteY22" fmla="*/ 381000 h 912018"/>
                <a:gd name="connsiteX23" fmla="*/ 447675 w 447675"/>
                <a:gd name="connsiteY23" fmla="*/ 345281 h 912018"/>
                <a:gd name="connsiteX24" fmla="*/ 447675 w 447675"/>
                <a:gd name="connsiteY24" fmla="*/ 333375 h 912018"/>
                <a:gd name="connsiteX25" fmla="*/ 442912 w 447675"/>
                <a:gd name="connsiteY25" fmla="*/ 326231 h 912018"/>
                <a:gd name="connsiteX26" fmla="*/ 428625 w 447675"/>
                <a:gd name="connsiteY26" fmla="*/ 326231 h 912018"/>
                <a:gd name="connsiteX27" fmla="*/ 397669 w 447675"/>
                <a:gd name="connsiteY27" fmla="*/ 333375 h 912018"/>
                <a:gd name="connsiteX28" fmla="*/ 369094 w 447675"/>
                <a:gd name="connsiteY28" fmla="*/ 359568 h 912018"/>
                <a:gd name="connsiteX29" fmla="*/ 328612 w 447675"/>
                <a:gd name="connsiteY29" fmla="*/ 395287 h 912018"/>
                <a:gd name="connsiteX30" fmla="*/ 297656 w 447675"/>
                <a:gd name="connsiteY30" fmla="*/ 409575 h 912018"/>
                <a:gd name="connsiteX31" fmla="*/ 285750 w 447675"/>
                <a:gd name="connsiteY31" fmla="*/ 409575 h 912018"/>
                <a:gd name="connsiteX32" fmla="*/ 250031 w 447675"/>
                <a:gd name="connsiteY32" fmla="*/ 397668 h 912018"/>
                <a:gd name="connsiteX33" fmla="*/ 221456 w 447675"/>
                <a:gd name="connsiteY33" fmla="*/ 373856 h 912018"/>
                <a:gd name="connsiteX34" fmla="*/ 202406 w 447675"/>
                <a:gd name="connsiteY34" fmla="*/ 338137 h 912018"/>
                <a:gd name="connsiteX35" fmla="*/ 190500 w 447675"/>
                <a:gd name="connsiteY35" fmla="*/ 285750 h 912018"/>
                <a:gd name="connsiteX36" fmla="*/ 185737 w 447675"/>
                <a:gd name="connsiteY36" fmla="*/ 202406 h 912018"/>
                <a:gd name="connsiteX37" fmla="*/ 185737 w 447675"/>
                <a:gd name="connsiteY37" fmla="*/ 45243 h 912018"/>
                <a:gd name="connsiteX38" fmla="*/ 185737 w 447675"/>
                <a:gd name="connsiteY38" fmla="*/ 28575 h 912018"/>
                <a:gd name="connsiteX39" fmla="*/ 180975 w 447675"/>
                <a:gd name="connsiteY39" fmla="*/ 14287 h 912018"/>
                <a:gd name="connsiteX40" fmla="*/ 173831 w 447675"/>
                <a:gd name="connsiteY40" fmla="*/ 4762 h 912018"/>
                <a:gd name="connsiteX41" fmla="*/ 157162 w 447675"/>
                <a:gd name="connsiteY41" fmla="*/ 0 h 912018"/>
                <a:gd name="connsiteX42" fmla="*/ 140494 w 447675"/>
                <a:gd name="connsiteY42" fmla="*/ 4762 h 912018"/>
                <a:gd name="connsiteX43" fmla="*/ 119062 w 447675"/>
                <a:gd name="connsiteY43" fmla="*/ 26193 h 912018"/>
                <a:gd name="connsiteX44" fmla="*/ 95250 w 447675"/>
                <a:gd name="connsiteY44" fmla="*/ 76200 h 912018"/>
                <a:gd name="connsiteX45" fmla="*/ 54769 w 447675"/>
                <a:gd name="connsiteY45" fmla="*/ 178593 h 912018"/>
                <a:gd name="connsiteX46" fmla="*/ 23812 w 447675"/>
                <a:gd name="connsiteY46" fmla="*/ 288131 h 912018"/>
                <a:gd name="connsiteX47" fmla="*/ 4762 w 447675"/>
                <a:gd name="connsiteY47" fmla="*/ 400050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7675" h="912018">
                  <a:moveTo>
                    <a:pt x="4762" y="400050"/>
                  </a:moveTo>
                  <a:lnTo>
                    <a:pt x="0" y="488156"/>
                  </a:lnTo>
                  <a:lnTo>
                    <a:pt x="0" y="561975"/>
                  </a:lnTo>
                  <a:lnTo>
                    <a:pt x="7144" y="657225"/>
                  </a:lnTo>
                  <a:lnTo>
                    <a:pt x="14287" y="719137"/>
                  </a:lnTo>
                  <a:lnTo>
                    <a:pt x="23812" y="764381"/>
                  </a:lnTo>
                  <a:lnTo>
                    <a:pt x="45244" y="816768"/>
                  </a:lnTo>
                  <a:lnTo>
                    <a:pt x="76200" y="866775"/>
                  </a:lnTo>
                  <a:lnTo>
                    <a:pt x="95250" y="890587"/>
                  </a:lnTo>
                  <a:lnTo>
                    <a:pt x="111919" y="904875"/>
                  </a:lnTo>
                  <a:lnTo>
                    <a:pt x="135731" y="912018"/>
                  </a:lnTo>
                  <a:lnTo>
                    <a:pt x="161925" y="912018"/>
                  </a:lnTo>
                  <a:lnTo>
                    <a:pt x="183356" y="902493"/>
                  </a:lnTo>
                  <a:lnTo>
                    <a:pt x="195262" y="888206"/>
                  </a:lnTo>
                  <a:lnTo>
                    <a:pt x="204787" y="869156"/>
                  </a:lnTo>
                  <a:lnTo>
                    <a:pt x="209550" y="840581"/>
                  </a:lnTo>
                  <a:lnTo>
                    <a:pt x="211931" y="800100"/>
                  </a:lnTo>
                  <a:lnTo>
                    <a:pt x="219075" y="740568"/>
                  </a:lnTo>
                  <a:lnTo>
                    <a:pt x="235744" y="683418"/>
                  </a:lnTo>
                  <a:lnTo>
                    <a:pt x="273844" y="609600"/>
                  </a:lnTo>
                  <a:lnTo>
                    <a:pt x="350044" y="502443"/>
                  </a:lnTo>
                  <a:lnTo>
                    <a:pt x="409575" y="416718"/>
                  </a:lnTo>
                  <a:lnTo>
                    <a:pt x="433387" y="381000"/>
                  </a:lnTo>
                  <a:lnTo>
                    <a:pt x="447675" y="345281"/>
                  </a:lnTo>
                  <a:lnTo>
                    <a:pt x="447675" y="333375"/>
                  </a:lnTo>
                  <a:lnTo>
                    <a:pt x="442912" y="326231"/>
                  </a:lnTo>
                  <a:lnTo>
                    <a:pt x="428625" y="326231"/>
                  </a:lnTo>
                  <a:lnTo>
                    <a:pt x="397669" y="333375"/>
                  </a:lnTo>
                  <a:lnTo>
                    <a:pt x="369094" y="359568"/>
                  </a:lnTo>
                  <a:lnTo>
                    <a:pt x="328612" y="395287"/>
                  </a:lnTo>
                  <a:lnTo>
                    <a:pt x="297656" y="409575"/>
                  </a:lnTo>
                  <a:lnTo>
                    <a:pt x="285750" y="409575"/>
                  </a:lnTo>
                  <a:lnTo>
                    <a:pt x="250031" y="397668"/>
                  </a:lnTo>
                  <a:lnTo>
                    <a:pt x="221456" y="373856"/>
                  </a:lnTo>
                  <a:lnTo>
                    <a:pt x="202406" y="338137"/>
                  </a:lnTo>
                  <a:lnTo>
                    <a:pt x="190500" y="285750"/>
                  </a:lnTo>
                  <a:lnTo>
                    <a:pt x="185737" y="202406"/>
                  </a:lnTo>
                  <a:lnTo>
                    <a:pt x="185737" y="45243"/>
                  </a:lnTo>
                  <a:lnTo>
                    <a:pt x="185737" y="28575"/>
                  </a:lnTo>
                  <a:lnTo>
                    <a:pt x="180975" y="14287"/>
                  </a:lnTo>
                  <a:lnTo>
                    <a:pt x="173831" y="4762"/>
                  </a:lnTo>
                  <a:lnTo>
                    <a:pt x="157162" y="0"/>
                  </a:lnTo>
                  <a:lnTo>
                    <a:pt x="140494" y="4762"/>
                  </a:lnTo>
                  <a:lnTo>
                    <a:pt x="119062" y="26193"/>
                  </a:lnTo>
                  <a:lnTo>
                    <a:pt x="95250" y="76200"/>
                  </a:lnTo>
                  <a:lnTo>
                    <a:pt x="54769" y="178593"/>
                  </a:lnTo>
                  <a:lnTo>
                    <a:pt x="23812" y="288131"/>
                  </a:lnTo>
                  <a:lnTo>
                    <a:pt x="476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51">
              <a:extLst>
                <a:ext uri="{FF2B5EF4-FFF2-40B4-BE49-F238E27FC236}">
                  <a16:creationId xmlns:a16="http://schemas.microsoft.com/office/drawing/2014/main" id="{880F4575-BAB3-4EE0-9ACD-369D9AD7F3B2}"/>
                </a:ext>
              </a:extLst>
            </p:cNvPr>
            <p:cNvSpPr/>
            <p:nvPr/>
          </p:nvSpPr>
          <p:spPr>
            <a:xfrm>
              <a:off x="5757863" y="2973388"/>
              <a:ext cx="946150" cy="569912"/>
            </a:xfrm>
            <a:custGeom>
              <a:avLst/>
              <a:gdLst>
                <a:gd name="connsiteX0" fmla="*/ 404812 w 945356"/>
                <a:gd name="connsiteY0" fmla="*/ 261938 h 569119"/>
                <a:gd name="connsiteX1" fmla="*/ 330993 w 945356"/>
                <a:gd name="connsiteY1" fmla="*/ 216694 h 569119"/>
                <a:gd name="connsiteX2" fmla="*/ 247650 w 945356"/>
                <a:gd name="connsiteY2" fmla="*/ 171450 h 569119"/>
                <a:gd name="connsiteX3" fmla="*/ 157162 w 945356"/>
                <a:gd name="connsiteY3" fmla="*/ 123825 h 569119"/>
                <a:gd name="connsiteX4" fmla="*/ 54768 w 945356"/>
                <a:gd name="connsiteY4" fmla="*/ 73819 h 569119"/>
                <a:gd name="connsiteX5" fmla="*/ 23812 w 945356"/>
                <a:gd name="connsiteY5" fmla="*/ 59532 h 569119"/>
                <a:gd name="connsiteX6" fmla="*/ 7143 w 945356"/>
                <a:gd name="connsiteY6" fmla="*/ 45244 h 569119"/>
                <a:gd name="connsiteX7" fmla="*/ 0 w 945356"/>
                <a:gd name="connsiteY7" fmla="*/ 26194 h 569119"/>
                <a:gd name="connsiteX8" fmla="*/ 0 w 945356"/>
                <a:gd name="connsiteY8" fmla="*/ 7144 h 569119"/>
                <a:gd name="connsiteX9" fmla="*/ 7143 w 945356"/>
                <a:gd name="connsiteY9" fmla="*/ 0 h 569119"/>
                <a:gd name="connsiteX10" fmla="*/ 19050 w 945356"/>
                <a:gd name="connsiteY10" fmla="*/ 0 h 569119"/>
                <a:gd name="connsiteX11" fmla="*/ 38100 w 945356"/>
                <a:gd name="connsiteY11" fmla="*/ 2382 h 569119"/>
                <a:gd name="connsiteX12" fmla="*/ 76200 w 945356"/>
                <a:gd name="connsiteY12" fmla="*/ 14288 h 569119"/>
                <a:gd name="connsiteX13" fmla="*/ 209550 w 945356"/>
                <a:gd name="connsiteY13" fmla="*/ 42863 h 569119"/>
                <a:gd name="connsiteX14" fmla="*/ 433387 w 945356"/>
                <a:gd name="connsiteY14" fmla="*/ 95250 h 569119"/>
                <a:gd name="connsiteX15" fmla="*/ 650081 w 945356"/>
                <a:gd name="connsiteY15" fmla="*/ 152400 h 569119"/>
                <a:gd name="connsiteX16" fmla="*/ 723900 w 945356"/>
                <a:gd name="connsiteY16" fmla="*/ 176213 h 569119"/>
                <a:gd name="connsiteX17" fmla="*/ 757237 w 945356"/>
                <a:gd name="connsiteY17" fmla="*/ 188119 h 569119"/>
                <a:gd name="connsiteX18" fmla="*/ 783431 w 945356"/>
                <a:gd name="connsiteY18" fmla="*/ 204788 h 569119"/>
                <a:gd name="connsiteX19" fmla="*/ 819150 w 945356"/>
                <a:gd name="connsiteY19" fmla="*/ 235744 h 569119"/>
                <a:gd name="connsiteX20" fmla="*/ 854868 w 945356"/>
                <a:gd name="connsiteY20" fmla="*/ 273844 h 569119"/>
                <a:gd name="connsiteX21" fmla="*/ 897731 w 945356"/>
                <a:gd name="connsiteY21" fmla="*/ 333375 h 569119"/>
                <a:gd name="connsiteX22" fmla="*/ 928687 w 945356"/>
                <a:gd name="connsiteY22" fmla="*/ 381000 h 569119"/>
                <a:gd name="connsiteX23" fmla="*/ 940593 w 945356"/>
                <a:gd name="connsiteY23" fmla="*/ 423863 h 569119"/>
                <a:gd name="connsiteX24" fmla="*/ 945356 w 945356"/>
                <a:gd name="connsiteY24" fmla="*/ 485775 h 569119"/>
                <a:gd name="connsiteX25" fmla="*/ 940593 w 945356"/>
                <a:gd name="connsiteY25" fmla="*/ 511969 h 569119"/>
                <a:gd name="connsiteX26" fmla="*/ 923925 w 945356"/>
                <a:gd name="connsiteY26" fmla="*/ 542925 h 569119"/>
                <a:gd name="connsiteX27" fmla="*/ 902493 w 945356"/>
                <a:gd name="connsiteY27" fmla="*/ 564357 h 569119"/>
                <a:gd name="connsiteX28" fmla="*/ 881062 w 945356"/>
                <a:gd name="connsiteY28" fmla="*/ 569119 h 569119"/>
                <a:gd name="connsiteX29" fmla="*/ 852487 w 945356"/>
                <a:gd name="connsiteY29" fmla="*/ 564357 h 569119"/>
                <a:gd name="connsiteX30" fmla="*/ 823912 w 945356"/>
                <a:gd name="connsiteY30" fmla="*/ 559594 h 569119"/>
                <a:gd name="connsiteX31" fmla="*/ 781050 w 945356"/>
                <a:gd name="connsiteY31" fmla="*/ 542925 h 569119"/>
                <a:gd name="connsiteX32" fmla="*/ 735806 w 945356"/>
                <a:gd name="connsiteY32" fmla="*/ 519113 h 569119"/>
                <a:gd name="connsiteX33" fmla="*/ 697706 w 945356"/>
                <a:gd name="connsiteY33" fmla="*/ 495300 h 569119"/>
                <a:gd name="connsiteX34" fmla="*/ 654843 w 945356"/>
                <a:gd name="connsiteY34" fmla="*/ 464344 h 569119"/>
                <a:gd name="connsiteX35" fmla="*/ 614362 w 945356"/>
                <a:gd name="connsiteY35" fmla="*/ 428625 h 569119"/>
                <a:gd name="connsiteX36" fmla="*/ 569118 w 945356"/>
                <a:gd name="connsiteY36" fmla="*/ 385763 h 569119"/>
                <a:gd name="connsiteX37" fmla="*/ 545306 w 945356"/>
                <a:gd name="connsiteY37" fmla="*/ 359569 h 569119"/>
                <a:gd name="connsiteX38" fmla="*/ 511968 w 945356"/>
                <a:gd name="connsiteY38" fmla="*/ 333375 h 569119"/>
                <a:gd name="connsiteX39" fmla="*/ 404812 w 945356"/>
                <a:gd name="connsiteY39" fmla="*/ 26193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356" h="569119">
                  <a:moveTo>
                    <a:pt x="404812" y="261938"/>
                  </a:moveTo>
                  <a:lnTo>
                    <a:pt x="330993" y="216694"/>
                  </a:lnTo>
                  <a:lnTo>
                    <a:pt x="247650" y="171450"/>
                  </a:lnTo>
                  <a:lnTo>
                    <a:pt x="157162" y="123825"/>
                  </a:lnTo>
                  <a:lnTo>
                    <a:pt x="54768" y="73819"/>
                  </a:lnTo>
                  <a:lnTo>
                    <a:pt x="23812" y="59532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2382"/>
                  </a:lnTo>
                  <a:lnTo>
                    <a:pt x="76200" y="14288"/>
                  </a:lnTo>
                  <a:lnTo>
                    <a:pt x="209550" y="42863"/>
                  </a:lnTo>
                  <a:lnTo>
                    <a:pt x="433387" y="95250"/>
                  </a:lnTo>
                  <a:lnTo>
                    <a:pt x="650081" y="152400"/>
                  </a:lnTo>
                  <a:lnTo>
                    <a:pt x="723900" y="176213"/>
                  </a:lnTo>
                  <a:lnTo>
                    <a:pt x="757237" y="188119"/>
                  </a:lnTo>
                  <a:lnTo>
                    <a:pt x="783431" y="204788"/>
                  </a:lnTo>
                  <a:lnTo>
                    <a:pt x="819150" y="235744"/>
                  </a:lnTo>
                  <a:lnTo>
                    <a:pt x="854868" y="273844"/>
                  </a:lnTo>
                  <a:lnTo>
                    <a:pt x="897731" y="333375"/>
                  </a:lnTo>
                  <a:lnTo>
                    <a:pt x="928687" y="381000"/>
                  </a:lnTo>
                  <a:lnTo>
                    <a:pt x="940593" y="423863"/>
                  </a:lnTo>
                  <a:lnTo>
                    <a:pt x="945356" y="485775"/>
                  </a:lnTo>
                  <a:lnTo>
                    <a:pt x="940593" y="511969"/>
                  </a:lnTo>
                  <a:lnTo>
                    <a:pt x="923925" y="542925"/>
                  </a:lnTo>
                  <a:lnTo>
                    <a:pt x="902493" y="564357"/>
                  </a:lnTo>
                  <a:lnTo>
                    <a:pt x="881062" y="569119"/>
                  </a:lnTo>
                  <a:lnTo>
                    <a:pt x="852487" y="564357"/>
                  </a:lnTo>
                  <a:lnTo>
                    <a:pt x="823912" y="559594"/>
                  </a:lnTo>
                  <a:lnTo>
                    <a:pt x="781050" y="542925"/>
                  </a:lnTo>
                  <a:lnTo>
                    <a:pt x="735806" y="519113"/>
                  </a:lnTo>
                  <a:lnTo>
                    <a:pt x="697706" y="495300"/>
                  </a:lnTo>
                  <a:lnTo>
                    <a:pt x="654843" y="464344"/>
                  </a:lnTo>
                  <a:lnTo>
                    <a:pt x="614362" y="428625"/>
                  </a:lnTo>
                  <a:lnTo>
                    <a:pt x="569118" y="385763"/>
                  </a:lnTo>
                  <a:lnTo>
                    <a:pt x="545306" y="359569"/>
                  </a:lnTo>
                  <a:lnTo>
                    <a:pt x="511968" y="333375"/>
                  </a:lnTo>
                  <a:lnTo>
                    <a:pt x="40481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53">
              <a:extLst>
                <a:ext uri="{FF2B5EF4-FFF2-40B4-BE49-F238E27FC236}">
                  <a16:creationId xmlns:a16="http://schemas.microsoft.com/office/drawing/2014/main" id="{1BD209CF-8659-448A-A6D2-8B861749EE27}"/>
                </a:ext>
              </a:extLst>
            </p:cNvPr>
            <p:cNvSpPr/>
            <p:nvPr/>
          </p:nvSpPr>
          <p:spPr>
            <a:xfrm>
              <a:off x="4414838" y="4227513"/>
              <a:ext cx="566737" cy="1279525"/>
            </a:xfrm>
            <a:custGeom>
              <a:avLst/>
              <a:gdLst>
                <a:gd name="connsiteX0" fmla="*/ 240506 w 566737"/>
                <a:gd name="connsiteY0" fmla="*/ 657225 h 1281112"/>
                <a:gd name="connsiteX1" fmla="*/ 240506 w 566737"/>
                <a:gd name="connsiteY1" fmla="*/ 1281112 h 1281112"/>
                <a:gd name="connsiteX2" fmla="*/ 483393 w 566737"/>
                <a:gd name="connsiteY2" fmla="*/ 1252537 h 1281112"/>
                <a:gd name="connsiteX3" fmla="*/ 485775 w 566737"/>
                <a:gd name="connsiteY3" fmla="*/ 952500 h 1281112"/>
                <a:gd name="connsiteX4" fmla="*/ 485775 w 566737"/>
                <a:gd name="connsiteY4" fmla="*/ 459581 h 1281112"/>
                <a:gd name="connsiteX5" fmla="*/ 488156 w 566737"/>
                <a:gd name="connsiteY5" fmla="*/ 428625 h 1281112"/>
                <a:gd name="connsiteX6" fmla="*/ 500062 w 566737"/>
                <a:gd name="connsiteY6" fmla="*/ 381000 h 1281112"/>
                <a:gd name="connsiteX7" fmla="*/ 509587 w 566737"/>
                <a:gd name="connsiteY7" fmla="*/ 345281 h 1281112"/>
                <a:gd name="connsiteX8" fmla="*/ 521493 w 566737"/>
                <a:gd name="connsiteY8" fmla="*/ 314325 h 1281112"/>
                <a:gd name="connsiteX9" fmla="*/ 538162 w 566737"/>
                <a:gd name="connsiteY9" fmla="*/ 288131 h 1281112"/>
                <a:gd name="connsiteX10" fmla="*/ 550068 w 566737"/>
                <a:gd name="connsiteY10" fmla="*/ 273844 h 1281112"/>
                <a:gd name="connsiteX11" fmla="*/ 564356 w 566737"/>
                <a:gd name="connsiteY11" fmla="*/ 254794 h 1281112"/>
                <a:gd name="connsiteX12" fmla="*/ 566737 w 566737"/>
                <a:gd name="connsiteY12" fmla="*/ 230981 h 1281112"/>
                <a:gd name="connsiteX13" fmla="*/ 554831 w 566737"/>
                <a:gd name="connsiteY13" fmla="*/ 197644 h 1281112"/>
                <a:gd name="connsiteX14" fmla="*/ 538162 w 566737"/>
                <a:gd name="connsiteY14" fmla="*/ 173831 h 1281112"/>
                <a:gd name="connsiteX15" fmla="*/ 509587 w 566737"/>
                <a:gd name="connsiteY15" fmla="*/ 147637 h 1281112"/>
                <a:gd name="connsiteX16" fmla="*/ 459581 w 566737"/>
                <a:gd name="connsiteY16" fmla="*/ 109537 h 1281112"/>
                <a:gd name="connsiteX17" fmla="*/ 402431 w 566737"/>
                <a:gd name="connsiteY17" fmla="*/ 76200 h 1281112"/>
                <a:gd name="connsiteX18" fmla="*/ 359568 w 566737"/>
                <a:gd name="connsiteY18" fmla="*/ 52387 h 1281112"/>
                <a:gd name="connsiteX19" fmla="*/ 307181 w 566737"/>
                <a:gd name="connsiteY19" fmla="*/ 35719 h 1281112"/>
                <a:gd name="connsiteX20" fmla="*/ 197643 w 566737"/>
                <a:gd name="connsiteY20" fmla="*/ 11906 h 1281112"/>
                <a:gd name="connsiteX21" fmla="*/ 121443 w 566737"/>
                <a:gd name="connsiteY21" fmla="*/ 0 h 1281112"/>
                <a:gd name="connsiteX22" fmla="*/ 57150 w 566737"/>
                <a:gd name="connsiteY22" fmla="*/ 2381 h 1281112"/>
                <a:gd name="connsiteX23" fmla="*/ 21431 w 566737"/>
                <a:gd name="connsiteY23" fmla="*/ 11906 h 1281112"/>
                <a:gd name="connsiteX24" fmla="*/ 9525 w 566737"/>
                <a:gd name="connsiteY24" fmla="*/ 19050 h 1281112"/>
                <a:gd name="connsiteX25" fmla="*/ 0 w 566737"/>
                <a:gd name="connsiteY25" fmla="*/ 33337 h 1281112"/>
                <a:gd name="connsiteX26" fmla="*/ 0 w 566737"/>
                <a:gd name="connsiteY26" fmla="*/ 45244 h 1281112"/>
                <a:gd name="connsiteX27" fmla="*/ 11906 w 566737"/>
                <a:gd name="connsiteY27" fmla="*/ 66675 h 1281112"/>
                <a:gd name="connsiteX28" fmla="*/ 30956 w 566737"/>
                <a:gd name="connsiteY28" fmla="*/ 78581 h 1281112"/>
                <a:gd name="connsiteX29" fmla="*/ 69056 w 566737"/>
                <a:gd name="connsiteY29" fmla="*/ 92869 h 1281112"/>
                <a:gd name="connsiteX30" fmla="*/ 111918 w 566737"/>
                <a:gd name="connsiteY30" fmla="*/ 114300 h 1281112"/>
                <a:gd name="connsiteX31" fmla="*/ 145256 w 566737"/>
                <a:gd name="connsiteY31" fmla="*/ 138112 h 1281112"/>
                <a:gd name="connsiteX32" fmla="*/ 171450 w 566737"/>
                <a:gd name="connsiteY32" fmla="*/ 161925 h 1281112"/>
                <a:gd name="connsiteX33" fmla="*/ 192881 w 566737"/>
                <a:gd name="connsiteY33" fmla="*/ 188119 h 1281112"/>
                <a:gd name="connsiteX34" fmla="*/ 214312 w 566737"/>
                <a:gd name="connsiteY34" fmla="*/ 223837 h 1281112"/>
                <a:gd name="connsiteX35" fmla="*/ 230981 w 566737"/>
                <a:gd name="connsiteY35" fmla="*/ 276225 h 1281112"/>
                <a:gd name="connsiteX36" fmla="*/ 238125 w 566737"/>
                <a:gd name="connsiteY36" fmla="*/ 316706 h 1281112"/>
                <a:gd name="connsiteX37" fmla="*/ 240506 w 566737"/>
                <a:gd name="connsiteY37" fmla="*/ 388144 h 1281112"/>
                <a:gd name="connsiteX38" fmla="*/ 240506 w 566737"/>
                <a:gd name="connsiteY38" fmla="*/ 657225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6737" h="1281112">
                  <a:moveTo>
                    <a:pt x="240506" y="657225"/>
                  </a:moveTo>
                  <a:lnTo>
                    <a:pt x="240506" y="1281112"/>
                  </a:lnTo>
                  <a:lnTo>
                    <a:pt x="483393" y="1252537"/>
                  </a:lnTo>
                  <a:lnTo>
                    <a:pt x="485775" y="952500"/>
                  </a:lnTo>
                  <a:lnTo>
                    <a:pt x="485775" y="459581"/>
                  </a:lnTo>
                  <a:lnTo>
                    <a:pt x="488156" y="428625"/>
                  </a:lnTo>
                  <a:lnTo>
                    <a:pt x="500062" y="381000"/>
                  </a:lnTo>
                  <a:lnTo>
                    <a:pt x="509587" y="345281"/>
                  </a:lnTo>
                  <a:lnTo>
                    <a:pt x="521493" y="314325"/>
                  </a:lnTo>
                  <a:lnTo>
                    <a:pt x="538162" y="288131"/>
                  </a:lnTo>
                  <a:lnTo>
                    <a:pt x="550068" y="273844"/>
                  </a:lnTo>
                  <a:lnTo>
                    <a:pt x="564356" y="254794"/>
                  </a:lnTo>
                  <a:lnTo>
                    <a:pt x="566737" y="230981"/>
                  </a:lnTo>
                  <a:lnTo>
                    <a:pt x="554831" y="197644"/>
                  </a:lnTo>
                  <a:lnTo>
                    <a:pt x="538162" y="173831"/>
                  </a:lnTo>
                  <a:lnTo>
                    <a:pt x="509587" y="147637"/>
                  </a:lnTo>
                  <a:lnTo>
                    <a:pt x="459581" y="109537"/>
                  </a:lnTo>
                  <a:lnTo>
                    <a:pt x="402431" y="76200"/>
                  </a:lnTo>
                  <a:lnTo>
                    <a:pt x="359568" y="52387"/>
                  </a:lnTo>
                  <a:lnTo>
                    <a:pt x="307181" y="35719"/>
                  </a:lnTo>
                  <a:lnTo>
                    <a:pt x="197643" y="11906"/>
                  </a:lnTo>
                  <a:lnTo>
                    <a:pt x="121443" y="0"/>
                  </a:lnTo>
                  <a:lnTo>
                    <a:pt x="57150" y="2381"/>
                  </a:lnTo>
                  <a:lnTo>
                    <a:pt x="21431" y="11906"/>
                  </a:lnTo>
                  <a:lnTo>
                    <a:pt x="9525" y="19050"/>
                  </a:lnTo>
                  <a:lnTo>
                    <a:pt x="0" y="33337"/>
                  </a:lnTo>
                  <a:lnTo>
                    <a:pt x="0" y="45244"/>
                  </a:lnTo>
                  <a:lnTo>
                    <a:pt x="11906" y="66675"/>
                  </a:lnTo>
                  <a:lnTo>
                    <a:pt x="30956" y="78581"/>
                  </a:lnTo>
                  <a:lnTo>
                    <a:pt x="69056" y="92869"/>
                  </a:lnTo>
                  <a:lnTo>
                    <a:pt x="111918" y="114300"/>
                  </a:lnTo>
                  <a:lnTo>
                    <a:pt x="145256" y="138112"/>
                  </a:lnTo>
                  <a:lnTo>
                    <a:pt x="171450" y="161925"/>
                  </a:lnTo>
                  <a:lnTo>
                    <a:pt x="192881" y="188119"/>
                  </a:lnTo>
                  <a:lnTo>
                    <a:pt x="214312" y="223837"/>
                  </a:lnTo>
                  <a:lnTo>
                    <a:pt x="230981" y="276225"/>
                  </a:lnTo>
                  <a:lnTo>
                    <a:pt x="238125" y="316706"/>
                  </a:lnTo>
                  <a:cubicBezTo>
                    <a:pt x="238919" y="340519"/>
                    <a:pt x="239712" y="364331"/>
                    <a:pt x="240506" y="388144"/>
                  </a:cubicBezTo>
                  <a:lnTo>
                    <a:pt x="24050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54">
              <a:extLst>
                <a:ext uri="{FF2B5EF4-FFF2-40B4-BE49-F238E27FC236}">
                  <a16:creationId xmlns:a16="http://schemas.microsoft.com/office/drawing/2014/main" id="{88A6FC00-DDA0-44F3-BBD4-AC4D8B6A7ADC}"/>
                </a:ext>
              </a:extLst>
            </p:cNvPr>
            <p:cNvSpPr/>
            <p:nvPr/>
          </p:nvSpPr>
          <p:spPr>
            <a:xfrm>
              <a:off x="3240088" y="4792663"/>
              <a:ext cx="2908300" cy="1046162"/>
            </a:xfrm>
            <a:custGeom>
              <a:avLst/>
              <a:gdLst>
                <a:gd name="connsiteX0" fmla="*/ 1969294 w 2907507"/>
                <a:gd name="connsiteY0" fmla="*/ 735807 h 1045369"/>
                <a:gd name="connsiteX1" fmla="*/ 1666875 w 2907507"/>
                <a:gd name="connsiteY1" fmla="*/ 754857 h 1045369"/>
                <a:gd name="connsiteX2" fmla="*/ 1378744 w 2907507"/>
                <a:gd name="connsiteY2" fmla="*/ 785813 h 1045369"/>
                <a:gd name="connsiteX3" fmla="*/ 1157288 w 2907507"/>
                <a:gd name="connsiteY3" fmla="*/ 816769 h 1045369"/>
                <a:gd name="connsiteX4" fmla="*/ 1016794 w 2907507"/>
                <a:gd name="connsiteY4" fmla="*/ 842963 h 1045369"/>
                <a:gd name="connsiteX5" fmla="*/ 850107 w 2907507"/>
                <a:gd name="connsiteY5" fmla="*/ 878682 h 1045369"/>
                <a:gd name="connsiteX6" fmla="*/ 666750 w 2907507"/>
                <a:gd name="connsiteY6" fmla="*/ 923925 h 1045369"/>
                <a:gd name="connsiteX7" fmla="*/ 545307 w 2907507"/>
                <a:gd name="connsiteY7" fmla="*/ 957263 h 1045369"/>
                <a:gd name="connsiteX8" fmla="*/ 471488 w 2907507"/>
                <a:gd name="connsiteY8" fmla="*/ 992982 h 1045369"/>
                <a:gd name="connsiteX9" fmla="*/ 338138 w 2907507"/>
                <a:gd name="connsiteY9" fmla="*/ 1042988 h 1045369"/>
                <a:gd name="connsiteX10" fmla="*/ 319088 w 2907507"/>
                <a:gd name="connsiteY10" fmla="*/ 1045369 h 1045369"/>
                <a:gd name="connsiteX11" fmla="*/ 290513 w 2907507"/>
                <a:gd name="connsiteY11" fmla="*/ 1031082 h 1045369"/>
                <a:gd name="connsiteX12" fmla="*/ 247650 w 2907507"/>
                <a:gd name="connsiteY12" fmla="*/ 1002507 h 1045369"/>
                <a:gd name="connsiteX13" fmla="*/ 211932 w 2907507"/>
                <a:gd name="connsiteY13" fmla="*/ 969169 h 1045369"/>
                <a:gd name="connsiteX14" fmla="*/ 190500 w 2907507"/>
                <a:gd name="connsiteY14" fmla="*/ 945357 h 1045369"/>
                <a:gd name="connsiteX15" fmla="*/ 173832 w 2907507"/>
                <a:gd name="connsiteY15" fmla="*/ 916782 h 1045369"/>
                <a:gd name="connsiteX16" fmla="*/ 159544 w 2907507"/>
                <a:gd name="connsiteY16" fmla="*/ 876300 h 1045369"/>
                <a:gd name="connsiteX17" fmla="*/ 154782 w 2907507"/>
                <a:gd name="connsiteY17" fmla="*/ 847725 h 1045369"/>
                <a:gd name="connsiteX18" fmla="*/ 157163 w 2907507"/>
                <a:gd name="connsiteY18" fmla="*/ 809625 h 1045369"/>
                <a:gd name="connsiteX19" fmla="*/ 166688 w 2907507"/>
                <a:gd name="connsiteY19" fmla="*/ 731044 h 1045369"/>
                <a:gd name="connsiteX20" fmla="*/ 176213 w 2907507"/>
                <a:gd name="connsiteY20" fmla="*/ 635794 h 1045369"/>
                <a:gd name="connsiteX21" fmla="*/ 183357 w 2907507"/>
                <a:gd name="connsiteY21" fmla="*/ 538163 h 1045369"/>
                <a:gd name="connsiteX22" fmla="*/ 185738 w 2907507"/>
                <a:gd name="connsiteY22" fmla="*/ 440532 h 1045369"/>
                <a:gd name="connsiteX23" fmla="*/ 185738 w 2907507"/>
                <a:gd name="connsiteY23" fmla="*/ 354807 h 1045369"/>
                <a:gd name="connsiteX24" fmla="*/ 178594 w 2907507"/>
                <a:gd name="connsiteY24" fmla="*/ 271463 h 1045369"/>
                <a:gd name="connsiteX25" fmla="*/ 171450 w 2907507"/>
                <a:gd name="connsiteY25" fmla="*/ 223838 h 1045369"/>
                <a:gd name="connsiteX26" fmla="*/ 159544 w 2907507"/>
                <a:gd name="connsiteY26" fmla="*/ 188119 h 1045369"/>
                <a:gd name="connsiteX27" fmla="*/ 142875 w 2907507"/>
                <a:gd name="connsiteY27" fmla="*/ 159544 h 1045369"/>
                <a:gd name="connsiteX28" fmla="*/ 121444 w 2907507"/>
                <a:gd name="connsiteY28" fmla="*/ 133350 h 1045369"/>
                <a:gd name="connsiteX29" fmla="*/ 88107 w 2907507"/>
                <a:gd name="connsiteY29" fmla="*/ 104775 h 1045369"/>
                <a:gd name="connsiteX30" fmla="*/ 47625 w 2907507"/>
                <a:gd name="connsiteY30" fmla="*/ 78582 h 1045369"/>
                <a:gd name="connsiteX31" fmla="*/ 19050 w 2907507"/>
                <a:gd name="connsiteY31" fmla="*/ 59532 h 1045369"/>
                <a:gd name="connsiteX32" fmla="*/ 0 w 2907507"/>
                <a:gd name="connsiteY32" fmla="*/ 40482 h 1045369"/>
                <a:gd name="connsiteX33" fmla="*/ 0 w 2907507"/>
                <a:gd name="connsiteY33" fmla="*/ 30957 h 1045369"/>
                <a:gd name="connsiteX34" fmla="*/ 9525 w 2907507"/>
                <a:gd name="connsiteY34" fmla="*/ 16669 h 1045369"/>
                <a:gd name="connsiteX35" fmla="*/ 30957 w 2907507"/>
                <a:gd name="connsiteY35" fmla="*/ 4763 h 1045369"/>
                <a:gd name="connsiteX36" fmla="*/ 66675 w 2907507"/>
                <a:gd name="connsiteY36" fmla="*/ 0 h 1045369"/>
                <a:gd name="connsiteX37" fmla="*/ 126207 w 2907507"/>
                <a:gd name="connsiteY37" fmla="*/ 9525 h 1045369"/>
                <a:gd name="connsiteX38" fmla="*/ 188119 w 2907507"/>
                <a:gd name="connsiteY38" fmla="*/ 28575 h 1045369"/>
                <a:gd name="connsiteX39" fmla="*/ 242888 w 2907507"/>
                <a:gd name="connsiteY39" fmla="*/ 50007 h 1045369"/>
                <a:gd name="connsiteX40" fmla="*/ 307182 w 2907507"/>
                <a:gd name="connsiteY40" fmla="*/ 83344 h 1045369"/>
                <a:gd name="connsiteX41" fmla="*/ 388144 w 2907507"/>
                <a:gd name="connsiteY41" fmla="*/ 138113 h 1045369"/>
                <a:gd name="connsiteX42" fmla="*/ 426244 w 2907507"/>
                <a:gd name="connsiteY42" fmla="*/ 171450 h 1045369"/>
                <a:gd name="connsiteX43" fmla="*/ 450057 w 2907507"/>
                <a:gd name="connsiteY43" fmla="*/ 183357 h 1045369"/>
                <a:gd name="connsiteX44" fmla="*/ 464344 w 2907507"/>
                <a:gd name="connsiteY44" fmla="*/ 195263 h 1045369"/>
                <a:gd name="connsiteX45" fmla="*/ 471488 w 2907507"/>
                <a:gd name="connsiteY45" fmla="*/ 216694 h 1045369"/>
                <a:gd name="connsiteX46" fmla="*/ 471488 w 2907507"/>
                <a:gd name="connsiteY46" fmla="*/ 235744 h 1045369"/>
                <a:gd name="connsiteX47" fmla="*/ 469107 w 2907507"/>
                <a:gd name="connsiteY47" fmla="*/ 264319 h 1045369"/>
                <a:gd name="connsiteX48" fmla="*/ 459582 w 2907507"/>
                <a:gd name="connsiteY48" fmla="*/ 292894 h 1045369"/>
                <a:gd name="connsiteX49" fmla="*/ 435769 w 2907507"/>
                <a:gd name="connsiteY49" fmla="*/ 338138 h 1045369"/>
                <a:gd name="connsiteX50" fmla="*/ 414338 w 2907507"/>
                <a:gd name="connsiteY50" fmla="*/ 376238 h 1045369"/>
                <a:gd name="connsiteX51" fmla="*/ 411957 w 2907507"/>
                <a:gd name="connsiteY51" fmla="*/ 404813 h 1045369"/>
                <a:gd name="connsiteX52" fmla="*/ 411957 w 2907507"/>
                <a:gd name="connsiteY52" fmla="*/ 709613 h 1045369"/>
                <a:gd name="connsiteX53" fmla="*/ 416719 w 2907507"/>
                <a:gd name="connsiteY53" fmla="*/ 731044 h 1045369"/>
                <a:gd name="connsiteX54" fmla="*/ 426244 w 2907507"/>
                <a:gd name="connsiteY54" fmla="*/ 747713 h 1045369"/>
                <a:gd name="connsiteX55" fmla="*/ 440532 w 2907507"/>
                <a:gd name="connsiteY55" fmla="*/ 757238 h 1045369"/>
                <a:gd name="connsiteX56" fmla="*/ 457200 w 2907507"/>
                <a:gd name="connsiteY56" fmla="*/ 762000 h 1045369"/>
                <a:gd name="connsiteX57" fmla="*/ 478632 w 2907507"/>
                <a:gd name="connsiteY57" fmla="*/ 764382 h 1045369"/>
                <a:gd name="connsiteX58" fmla="*/ 695325 w 2907507"/>
                <a:gd name="connsiteY58" fmla="*/ 731044 h 1045369"/>
                <a:gd name="connsiteX59" fmla="*/ 1083469 w 2907507"/>
                <a:gd name="connsiteY59" fmla="*/ 671513 h 1045369"/>
                <a:gd name="connsiteX60" fmla="*/ 1440657 w 2907507"/>
                <a:gd name="connsiteY60" fmla="*/ 619125 h 1045369"/>
                <a:gd name="connsiteX61" fmla="*/ 1645444 w 2907507"/>
                <a:gd name="connsiteY61" fmla="*/ 604838 h 1045369"/>
                <a:gd name="connsiteX62" fmla="*/ 1702594 w 2907507"/>
                <a:gd name="connsiteY62" fmla="*/ 585788 h 1045369"/>
                <a:gd name="connsiteX63" fmla="*/ 1766888 w 2907507"/>
                <a:gd name="connsiteY63" fmla="*/ 573882 h 1045369"/>
                <a:gd name="connsiteX64" fmla="*/ 1847850 w 2907507"/>
                <a:gd name="connsiteY64" fmla="*/ 561975 h 1045369"/>
                <a:gd name="connsiteX65" fmla="*/ 2062163 w 2907507"/>
                <a:gd name="connsiteY65" fmla="*/ 554832 h 1045369"/>
                <a:gd name="connsiteX66" fmla="*/ 2324100 w 2907507"/>
                <a:gd name="connsiteY66" fmla="*/ 540544 h 1045369"/>
                <a:gd name="connsiteX67" fmla="*/ 2645569 w 2907507"/>
                <a:gd name="connsiteY67" fmla="*/ 533400 h 1045369"/>
                <a:gd name="connsiteX68" fmla="*/ 2907507 w 2907507"/>
                <a:gd name="connsiteY68" fmla="*/ 535782 h 1045369"/>
                <a:gd name="connsiteX69" fmla="*/ 2907507 w 2907507"/>
                <a:gd name="connsiteY69" fmla="*/ 711994 h 1045369"/>
                <a:gd name="connsiteX70" fmla="*/ 2602707 w 2907507"/>
                <a:gd name="connsiteY70" fmla="*/ 714375 h 1045369"/>
                <a:gd name="connsiteX71" fmla="*/ 2238375 w 2907507"/>
                <a:gd name="connsiteY71" fmla="*/ 723900 h 1045369"/>
                <a:gd name="connsiteX72" fmla="*/ 1969294 w 2907507"/>
                <a:gd name="connsiteY72" fmla="*/ 73580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07507" h="1045369">
                  <a:moveTo>
                    <a:pt x="1969294" y="735807"/>
                  </a:moveTo>
                  <a:lnTo>
                    <a:pt x="1666875" y="754857"/>
                  </a:lnTo>
                  <a:lnTo>
                    <a:pt x="1378744" y="785813"/>
                  </a:lnTo>
                  <a:lnTo>
                    <a:pt x="1157288" y="816769"/>
                  </a:lnTo>
                  <a:lnTo>
                    <a:pt x="1016794" y="842963"/>
                  </a:lnTo>
                  <a:lnTo>
                    <a:pt x="850107" y="878682"/>
                  </a:lnTo>
                  <a:lnTo>
                    <a:pt x="666750" y="923925"/>
                  </a:lnTo>
                  <a:lnTo>
                    <a:pt x="545307" y="957263"/>
                  </a:lnTo>
                  <a:lnTo>
                    <a:pt x="471488" y="992982"/>
                  </a:lnTo>
                  <a:lnTo>
                    <a:pt x="338138" y="1042988"/>
                  </a:lnTo>
                  <a:lnTo>
                    <a:pt x="319088" y="1045369"/>
                  </a:lnTo>
                  <a:lnTo>
                    <a:pt x="290513" y="1031082"/>
                  </a:lnTo>
                  <a:lnTo>
                    <a:pt x="247650" y="1002507"/>
                  </a:lnTo>
                  <a:lnTo>
                    <a:pt x="211932" y="969169"/>
                  </a:lnTo>
                  <a:lnTo>
                    <a:pt x="190500" y="945357"/>
                  </a:lnTo>
                  <a:lnTo>
                    <a:pt x="173832" y="916782"/>
                  </a:lnTo>
                  <a:lnTo>
                    <a:pt x="159544" y="876300"/>
                  </a:lnTo>
                  <a:lnTo>
                    <a:pt x="154782" y="847725"/>
                  </a:lnTo>
                  <a:lnTo>
                    <a:pt x="157163" y="809625"/>
                  </a:lnTo>
                  <a:lnTo>
                    <a:pt x="166688" y="731044"/>
                  </a:lnTo>
                  <a:lnTo>
                    <a:pt x="176213" y="635794"/>
                  </a:lnTo>
                  <a:lnTo>
                    <a:pt x="183357" y="538163"/>
                  </a:lnTo>
                  <a:cubicBezTo>
                    <a:pt x="184151" y="505619"/>
                    <a:pt x="184944" y="473076"/>
                    <a:pt x="185738" y="440532"/>
                  </a:cubicBezTo>
                  <a:lnTo>
                    <a:pt x="185738" y="354807"/>
                  </a:lnTo>
                  <a:lnTo>
                    <a:pt x="178594" y="271463"/>
                  </a:lnTo>
                  <a:lnTo>
                    <a:pt x="171450" y="223838"/>
                  </a:lnTo>
                  <a:lnTo>
                    <a:pt x="159544" y="188119"/>
                  </a:lnTo>
                  <a:lnTo>
                    <a:pt x="142875" y="159544"/>
                  </a:lnTo>
                  <a:lnTo>
                    <a:pt x="121444" y="133350"/>
                  </a:lnTo>
                  <a:lnTo>
                    <a:pt x="88107" y="104775"/>
                  </a:lnTo>
                  <a:lnTo>
                    <a:pt x="47625" y="78582"/>
                  </a:lnTo>
                  <a:lnTo>
                    <a:pt x="19050" y="59532"/>
                  </a:lnTo>
                  <a:lnTo>
                    <a:pt x="0" y="40482"/>
                  </a:lnTo>
                  <a:lnTo>
                    <a:pt x="0" y="30957"/>
                  </a:lnTo>
                  <a:lnTo>
                    <a:pt x="9525" y="16669"/>
                  </a:lnTo>
                  <a:lnTo>
                    <a:pt x="30957" y="4763"/>
                  </a:lnTo>
                  <a:lnTo>
                    <a:pt x="66675" y="0"/>
                  </a:lnTo>
                  <a:lnTo>
                    <a:pt x="126207" y="9525"/>
                  </a:lnTo>
                  <a:lnTo>
                    <a:pt x="188119" y="28575"/>
                  </a:lnTo>
                  <a:lnTo>
                    <a:pt x="242888" y="50007"/>
                  </a:lnTo>
                  <a:lnTo>
                    <a:pt x="307182" y="83344"/>
                  </a:lnTo>
                  <a:lnTo>
                    <a:pt x="388144" y="138113"/>
                  </a:lnTo>
                  <a:lnTo>
                    <a:pt x="426244" y="171450"/>
                  </a:lnTo>
                  <a:lnTo>
                    <a:pt x="450057" y="183357"/>
                  </a:lnTo>
                  <a:lnTo>
                    <a:pt x="464344" y="195263"/>
                  </a:lnTo>
                  <a:lnTo>
                    <a:pt x="471488" y="216694"/>
                  </a:lnTo>
                  <a:lnTo>
                    <a:pt x="471488" y="235744"/>
                  </a:lnTo>
                  <a:lnTo>
                    <a:pt x="469107" y="264319"/>
                  </a:lnTo>
                  <a:lnTo>
                    <a:pt x="459582" y="292894"/>
                  </a:lnTo>
                  <a:lnTo>
                    <a:pt x="435769" y="338138"/>
                  </a:lnTo>
                  <a:lnTo>
                    <a:pt x="414338" y="376238"/>
                  </a:lnTo>
                  <a:lnTo>
                    <a:pt x="411957" y="404813"/>
                  </a:lnTo>
                  <a:lnTo>
                    <a:pt x="411957" y="709613"/>
                  </a:lnTo>
                  <a:lnTo>
                    <a:pt x="416719" y="731044"/>
                  </a:lnTo>
                  <a:lnTo>
                    <a:pt x="426244" y="747713"/>
                  </a:lnTo>
                  <a:lnTo>
                    <a:pt x="440532" y="757238"/>
                  </a:lnTo>
                  <a:lnTo>
                    <a:pt x="457200" y="762000"/>
                  </a:lnTo>
                  <a:lnTo>
                    <a:pt x="478632" y="764382"/>
                  </a:lnTo>
                  <a:lnTo>
                    <a:pt x="695325" y="731044"/>
                  </a:lnTo>
                  <a:lnTo>
                    <a:pt x="1083469" y="671513"/>
                  </a:lnTo>
                  <a:lnTo>
                    <a:pt x="1440657" y="619125"/>
                  </a:lnTo>
                  <a:lnTo>
                    <a:pt x="1645444" y="604838"/>
                  </a:lnTo>
                  <a:lnTo>
                    <a:pt x="1702594" y="585788"/>
                  </a:lnTo>
                  <a:lnTo>
                    <a:pt x="1766888" y="573882"/>
                  </a:lnTo>
                  <a:lnTo>
                    <a:pt x="1847850" y="561975"/>
                  </a:lnTo>
                  <a:lnTo>
                    <a:pt x="2062163" y="554832"/>
                  </a:lnTo>
                  <a:lnTo>
                    <a:pt x="2324100" y="540544"/>
                  </a:lnTo>
                  <a:lnTo>
                    <a:pt x="2645569" y="533400"/>
                  </a:lnTo>
                  <a:lnTo>
                    <a:pt x="2907507" y="535782"/>
                  </a:lnTo>
                  <a:lnTo>
                    <a:pt x="2907507" y="711994"/>
                  </a:lnTo>
                  <a:lnTo>
                    <a:pt x="2602707" y="714375"/>
                  </a:lnTo>
                  <a:lnTo>
                    <a:pt x="2238375" y="723900"/>
                  </a:lnTo>
                  <a:lnTo>
                    <a:pt x="1969294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5">
              <a:extLst>
                <a:ext uri="{FF2B5EF4-FFF2-40B4-BE49-F238E27FC236}">
                  <a16:creationId xmlns:a16="http://schemas.microsoft.com/office/drawing/2014/main" id="{5C841065-4531-4916-9534-9C0656BAC74B}"/>
                </a:ext>
              </a:extLst>
            </p:cNvPr>
            <p:cNvSpPr/>
            <p:nvPr/>
          </p:nvSpPr>
          <p:spPr>
            <a:xfrm>
              <a:off x="5881688" y="4570413"/>
              <a:ext cx="527050" cy="1292225"/>
            </a:xfrm>
            <a:custGeom>
              <a:avLst/>
              <a:gdLst>
                <a:gd name="connsiteX0" fmla="*/ 466725 w 526256"/>
                <a:gd name="connsiteY0" fmla="*/ 700087 h 1293019"/>
                <a:gd name="connsiteX1" fmla="*/ 469106 w 526256"/>
                <a:gd name="connsiteY1" fmla="*/ 454819 h 1293019"/>
                <a:gd name="connsiteX2" fmla="*/ 471487 w 526256"/>
                <a:gd name="connsiteY2" fmla="*/ 409575 h 1293019"/>
                <a:gd name="connsiteX3" fmla="*/ 488156 w 526256"/>
                <a:gd name="connsiteY3" fmla="*/ 357187 h 1293019"/>
                <a:gd name="connsiteX4" fmla="*/ 516731 w 526256"/>
                <a:gd name="connsiteY4" fmla="*/ 304800 h 1293019"/>
                <a:gd name="connsiteX5" fmla="*/ 526256 w 526256"/>
                <a:gd name="connsiteY5" fmla="*/ 280987 h 1293019"/>
                <a:gd name="connsiteX6" fmla="*/ 526256 w 526256"/>
                <a:gd name="connsiteY6" fmla="*/ 261937 h 1293019"/>
                <a:gd name="connsiteX7" fmla="*/ 514350 w 526256"/>
                <a:gd name="connsiteY7" fmla="*/ 228600 h 1293019"/>
                <a:gd name="connsiteX8" fmla="*/ 495300 w 526256"/>
                <a:gd name="connsiteY8" fmla="*/ 202406 h 1293019"/>
                <a:gd name="connsiteX9" fmla="*/ 450056 w 526256"/>
                <a:gd name="connsiteY9" fmla="*/ 164306 h 1293019"/>
                <a:gd name="connsiteX10" fmla="*/ 361950 w 526256"/>
                <a:gd name="connsiteY10" fmla="*/ 104775 h 1293019"/>
                <a:gd name="connsiteX11" fmla="*/ 288131 w 526256"/>
                <a:gd name="connsiteY11" fmla="*/ 64294 h 1293019"/>
                <a:gd name="connsiteX12" fmla="*/ 233362 w 526256"/>
                <a:gd name="connsiteY12" fmla="*/ 38100 h 1293019"/>
                <a:gd name="connsiteX13" fmla="*/ 188118 w 526256"/>
                <a:gd name="connsiteY13" fmla="*/ 21431 h 1293019"/>
                <a:gd name="connsiteX14" fmla="*/ 121443 w 526256"/>
                <a:gd name="connsiteY14" fmla="*/ 4762 h 1293019"/>
                <a:gd name="connsiteX15" fmla="*/ 52387 w 526256"/>
                <a:gd name="connsiteY15" fmla="*/ 0 h 1293019"/>
                <a:gd name="connsiteX16" fmla="*/ 11906 w 526256"/>
                <a:gd name="connsiteY16" fmla="*/ 4762 h 1293019"/>
                <a:gd name="connsiteX17" fmla="*/ 0 w 526256"/>
                <a:gd name="connsiteY17" fmla="*/ 14287 h 1293019"/>
                <a:gd name="connsiteX18" fmla="*/ 0 w 526256"/>
                <a:gd name="connsiteY18" fmla="*/ 26194 h 1293019"/>
                <a:gd name="connsiteX19" fmla="*/ 11906 w 526256"/>
                <a:gd name="connsiteY19" fmla="*/ 50006 h 1293019"/>
                <a:gd name="connsiteX20" fmla="*/ 28575 w 526256"/>
                <a:gd name="connsiteY20" fmla="*/ 66675 h 1293019"/>
                <a:gd name="connsiteX21" fmla="*/ 52387 w 526256"/>
                <a:gd name="connsiteY21" fmla="*/ 83344 h 1293019"/>
                <a:gd name="connsiteX22" fmla="*/ 83343 w 526256"/>
                <a:gd name="connsiteY22" fmla="*/ 107156 h 1293019"/>
                <a:gd name="connsiteX23" fmla="*/ 123825 w 526256"/>
                <a:gd name="connsiteY23" fmla="*/ 140494 h 1293019"/>
                <a:gd name="connsiteX24" fmla="*/ 152400 w 526256"/>
                <a:gd name="connsiteY24" fmla="*/ 171450 h 1293019"/>
                <a:gd name="connsiteX25" fmla="*/ 173831 w 526256"/>
                <a:gd name="connsiteY25" fmla="*/ 204787 h 1293019"/>
                <a:gd name="connsiteX26" fmla="*/ 192881 w 526256"/>
                <a:gd name="connsiteY26" fmla="*/ 245269 h 1293019"/>
                <a:gd name="connsiteX27" fmla="*/ 202406 w 526256"/>
                <a:gd name="connsiteY27" fmla="*/ 290512 h 1293019"/>
                <a:gd name="connsiteX28" fmla="*/ 202406 w 526256"/>
                <a:gd name="connsiteY28" fmla="*/ 397669 h 1293019"/>
                <a:gd name="connsiteX29" fmla="*/ 202406 w 526256"/>
                <a:gd name="connsiteY29" fmla="*/ 523875 h 1293019"/>
                <a:gd name="connsiteX30" fmla="*/ 192881 w 526256"/>
                <a:gd name="connsiteY30" fmla="*/ 657225 h 1293019"/>
                <a:gd name="connsiteX31" fmla="*/ 178593 w 526256"/>
                <a:gd name="connsiteY31" fmla="*/ 783431 h 1293019"/>
                <a:gd name="connsiteX32" fmla="*/ 180975 w 526256"/>
                <a:gd name="connsiteY32" fmla="*/ 1000125 h 1293019"/>
                <a:gd name="connsiteX33" fmla="*/ 190500 w 526256"/>
                <a:gd name="connsiteY33" fmla="*/ 1088231 h 1293019"/>
                <a:gd name="connsiteX34" fmla="*/ 200025 w 526256"/>
                <a:gd name="connsiteY34" fmla="*/ 1140619 h 1293019"/>
                <a:gd name="connsiteX35" fmla="*/ 219075 w 526256"/>
                <a:gd name="connsiteY35" fmla="*/ 1200150 h 1293019"/>
                <a:gd name="connsiteX36" fmla="*/ 240506 w 526256"/>
                <a:gd name="connsiteY36" fmla="*/ 1233487 h 1293019"/>
                <a:gd name="connsiteX37" fmla="*/ 261937 w 526256"/>
                <a:gd name="connsiteY37" fmla="*/ 1262062 h 1293019"/>
                <a:gd name="connsiteX38" fmla="*/ 280987 w 526256"/>
                <a:gd name="connsiteY38" fmla="*/ 1281112 h 1293019"/>
                <a:gd name="connsiteX39" fmla="*/ 300037 w 526256"/>
                <a:gd name="connsiteY39" fmla="*/ 1290637 h 1293019"/>
                <a:gd name="connsiteX40" fmla="*/ 316706 w 526256"/>
                <a:gd name="connsiteY40" fmla="*/ 1293019 h 1293019"/>
                <a:gd name="connsiteX41" fmla="*/ 345281 w 526256"/>
                <a:gd name="connsiteY41" fmla="*/ 1283494 h 1293019"/>
                <a:gd name="connsiteX42" fmla="*/ 371475 w 526256"/>
                <a:gd name="connsiteY42" fmla="*/ 1259681 h 1293019"/>
                <a:gd name="connsiteX43" fmla="*/ 395287 w 526256"/>
                <a:gd name="connsiteY43" fmla="*/ 1223962 h 1293019"/>
                <a:gd name="connsiteX44" fmla="*/ 416718 w 526256"/>
                <a:gd name="connsiteY44" fmla="*/ 1176337 h 1293019"/>
                <a:gd name="connsiteX45" fmla="*/ 435768 w 526256"/>
                <a:gd name="connsiteY45" fmla="*/ 1112044 h 1293019"/>
                <a:gd name="connsiteX46" fmla="*/ 442912 w 526256"/>
                <a:gd name="connsiteY46" fmla="*/ 1062037 h 1293019"/>
                <a:gd name="connsiteX47" fmla="*/ 450056 w 526256"/>
                <a:gd name="connsiteY47" fmla="*/ 964406 h 1293019"/>
                <a:gd name="connsiteX48" fmla="*/ 457200 w 526256"/>
                <a:gd name="connsiteY48" fmla="*/ 883444 h 1293019"/>
                <a:gd name="connsiteX49" fmla="*/ 466725 w 526256"/>
                <a:gd name="connsiteY49" fmla="*/ 70008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6256" h="1293019">
                  <a:moveTo>
                    <a:pt x="466725" y="700087"/>
                  </a:moveTo>
                  <a:cubicBezTo>
                    <a:pt x="467519" y="618331"/>
                    <a:pt x="468312" y="536575"/>
                    <a:pt x="469106" y="454819"/>
                  </a:cubicBezTo>
                  <a:lnTo>
                    <a:pt x="471487" y="409575"/>
                  </a:lnTo>
                  <a:lnTo>
                    <a:pt x="488156" y="357187"/>
                  </a:lnTo>
                  <a:lnTo>
                    <a:pt x="516731" y="304800"/>
                  </a:lnTo>
                  <a:lnTo>
                    <a:pt x="526256" y="280987"/>
                  </a:lnTo>
                  <a:lnTo>
                    <a:pt x="526256" y="261937"/>
                  </a:lnTo>
                  <a:lnTo>
                    <a:pt x="514350" y="228600"/>
                  </a:lnTo>
                  <a:lnTo>
                    <a:pt x="495300" y="202406"/>
                  </a:lnTo>
                  <a:lnTo>
                    <a:pt x="450056" y="164306"/>
                  </a:lnTo>
                  <a:lnTo>
                    <a:pt x="361950" y="104775"/>
                  </a:lnTo>
                  <a:lnTo>
                    <a:pt x="288131" y="64294"/>
                  </a:lnTo>
                  <a:lnTo>
                    <a:pt x="233362" y="38100"/>
                  </a:lnTo>
                  <a:lnTo>
                    <a:pt x="188118" y="21431"/>
                  </a:lnTo>
                  <a:lnTo>
                    <a:pt x="121443" y="4762"/>
                  </a:lnTo>
                  <a:lnTo>
                    <a:pt x="52387" y="0"/>
                  </a:lnTo>
                  <a:lnTo>
                    <a:pt x="11906" y="4762"/>
                  </a:lnTo>
                  <a:lnTo>
                    <a:pt x="0" y="14287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28575" y="66675"/>
                  </a:lnTo>
                  <a:lnTo>
                    <a:pt x="52387" y="83344"/>
                  </a:lnTo>
                  <a:lnTo>
                    <a:pt x="83343" y="107156"/>
                  </a:lnTo>
                  <a:lnTo>
                    <a:pt x="123825" y="140494"/>
                  </a:lnTo>
                  <a:lnTo>
                    <a:pt x="152400" y="171450"/>
                  </a:lnTo>
                  <a:lnTo>
                    <a:pt x="173831" y="204787"/>
                  </a:lnTo>
                  <a:lnTo>
                    <a:pt x="192881" y="245269"/>
                  </a:lnTo>
                  <a:lnTo>
                    <a:pt x="202406" y="290512"/>
                  </a:lnTo>
                  <a:lnTo>
                    <a:pt x="202406" y="397669"/>
                  </a:lnTo>
                  <a:lnTo>
                    <a:pt x="202406" y="523875"/>
                  </a:lnTo>
                  <a:lnTo>
                    <a:pt x="192881" y="657225"/>
                  </a:lnTo>
                  <a:lnTo>
                    <a:pt x="178593" y="783431"/>
                  </a:lnTo>
                  <a:lnTo>
                    <a:pt x="180975" y="1000125"/>
                  </a:lnTo>
                  <a:lnTo>
                    <a:pt x="190500" y="1088231"/>
                  </a:lnTo>
                  <a:lnTo>
                    <a:pt x="200025" y="1140619"/>
                  </a:lnTo>
                  <a:lnTo>
                    <a:pt x="219075" y="1200150"/>
                  </a:lnTo>
                  <a:lnTo>
                    <a:pt x="240506" y="1233487"/>
                  </a:lnTo>
                  <a:lnTo>
                    <a:pt x="261937" y="1262062"/>
                  </a:lnTo>
                  <a:lnTo>
                    <a:pt x="280987" y="1281112"/>
                  </a:lnTo>
                  <a:lnTo>
                    <a:pt x="300037" y="1290637"/>
                  </a:lnTo>
                  <a:lnTo>
                    <a:pt x="316706" y="1293019"/>
                  </a:lnTo>
                  <a:lnTo>
                    <a:pt x="345281" y="1283494"/>
                  </a:lnTo>
                  <a:lnTo>
                    <a:pt x="371475" y="1259681"/>
                  </a:lnTo>
                  <a:lnTo>
                    <a:pt x="395287" y="1223962"/>
                  </a:lnTo>
                  <a:lnTo>
                    <a:pt x="416718" y="1176337"/>
                  </a:lnTo>
                  <a:lnTo>
                    <a:pt x="435768" y="1112044"/>
                  </a:lnTo>
                  <a:lnTo>
                    <a:pt x="442912" y="1062037"/>
                  </a:lnTo>
                  <a:lnTo>
                    <a:pt x="450056" y="964406"/>
                  </a:lnTo>
                  <a:lnTo>
                    <a:pt x="457200" y="883444"/>
                  </a:lnTo>
                  <a:lnTo>
                    <a:pt x="466725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922" name="グループ化 1">
            <a:extLst>
              <a:ext uri="{FF2B5EF4-FFF2-40B4-BE49-F238E27FC236}">
                <a16:creationId xmlns:a16="http://schemas.microsoft.com/office/drawing/2014/main" id="{15B4EB4D-D5DB-438D-B41A-76BA854476C7}"/>
              </a:ext>
            </a:extLst>
          </p:cNvPr>
          <p:cNvGrpSpPr>
            <a:grpSpLocks/>
          </p:cNvGrpSpPr>
          <p:nvPr/>
        </p:nvGrpSpPr>
        <p:grpSpPr bwMode="auto">
          <a:xfrm>
            <a:off x="2757488" y="1306513"/>
            <a:ext cx="4321175" cy="4556125"/>
            <a:chOff x="2757488" y="1306513"/>
            <a:chExt cx="4321175" cy="4556125"/>
          </a:xfrm>
        </p:grpSpPr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24C5D926-91D2-4502-B49A-55F36BA74CFE}"/>
                </a:ext>
              </a:extLst>
            </p:cNvPr>
            <p:cNvSpPr/>
            <p:nvPr/>
          </p:nvSpPr>
          <p:spPr>
            <a:xfrm>
              <a:off x="4446588" y="1306513"/>
              <a:ext cx="574675" cy="762000"/>
            </a:xfrm>
            <a:custGeom>
              <a:avLst/>
              <a:gdLst>
                <a:gd name="connsiteX0" fmla="*/ 230981 w 576262"/>
                <a:gd name="connsiteY0" fmla="*/ 521494 h 762000"/>
                <a:gd name="connsiteX1" fmla="*/ 230981 w 576262"/>
                <a:gd name="connsiteY1" fmla="*/ 361950 h 762000"/>
                <a:gd name="connsiteX2" fmla="*/ 230981 w 576262"/>
                <a:gd name="connsiteY2" fmla="*/ 300038 h 762000"/>
                <a:gd name="connsiteX3" fmla="*/ 226219 w 576262"/>
                <a:gd name="connsiteY3" fmla="*/ 257175 h 762000"/>
                <a:gd name="connsiteX4" fmla="*/ 221456 w 576262"/>
                <a:gd name="connsiteY4" fmla="*/ 228600 h 762000"/>
                <a:gd name="connsiteX5" fmla="*/ 214312 w 576262"/>
                <a:gd name="connsiteY5" fmla="*/ 202407 h 762000"/>
                <a:gd name="connsiteX6" fmla="*/ 202406 w 576262"/>
                <a:gd name="connsiteY6" fmla="*/ 176213 h 762000"/>
                <a:gd name="connsiteX7" fmla="*/ 188119 w 576262"/>
                <a:gd name="connsiteY7" fmla="*/ 159544 h 762000"/>
                <a:gd name="connsiteX8" fmla="*/ 161925 w 576262"/>
                <a:gd name="connsiteY8" fmla="*/ 135732 h 762000"/>
                <a:gd name="connsiteX9" fmla="*/ 135731 w 576262"/>
                <a:gd name="connsiteY9" fmla="*/ 119063 h 762000"/>
                <a:gd name="connsiteX10" fmla="*/ 102394 w 576262"/>
                <a:gd name="connsiteY10" fmla="*/ 102394 h 762000"/>
                <a:gd name="connsiteX11" fmla="*/ 69056 w 576262"/>
                <a:gd name="connsiteY11" fmla="*/ 88107 h 762000"/>
                <a:gd name="connsiteX12" fmla="*/ 30956 w 576262"/>
                <a:gd name="connsiteY12" fmla="*/ 69057 h 762000"/>
                <a:gd name="connsiteX13" fmla="*/ 7144 w 576262"/>
                <a:gd name="connsiteY13" fmla="*/ 47625 h 762000"/>
                <a:gd name="connsiteX14" fmla="*/ 0 w 576262"/>
                <a:gd name="connsiteY14" fmla="*/ 35719 h 762000"/>
                <a:gd name="connsiteX15" fmla="*/ 4762 w 576262"/>
                <a:gd name="connsiteY15" fmla="*/ 23813 h 762000"/>
                <a:gd name="connsiteX16" fmla="*/ 23812 w 576262"/>
                <a:gd name="connsiteY16" fmla="*/ 14288 h 762000"/>
                <a:gd name="connsiteX17" fmla="*/ 64294 w 576262"/>
                <a:gd name="connsiteY17" fmla="*/ 4763 h 762000"/>
                <a:gd name="connsiteX18" fmla="*/ 138112 w 576262"/>
                <a:gd name="connsiteY18" fmla="*/ 0 h 762000"/>
                <a:gd name="connsiteX19" fmla="*/ 223837 w 576262"/>
                <a:gd name="connsiteY19" fmla="*/ 14288 h 762000"/>
                <a:gd name="connsiteX20" fmla="*/ 304800 w 576262"/>
                <a:gd name="connsiteY20" fmla="*/ 35719 h 762000"/>
                <a:gd name="connsiteX21" fmla="*/ 357187 w 576262"/>
                <a:gd name="connsiteY21" fmla="*/ 54769 h 762000"/>
                <a:gd name="connsiteX22" fmla="*/ 423862 w 576262"/>
                <a:gd name="connsiteY22" fmla="*/ 80963 h 762000"/>
                <a:gd name="connsiteX23" fmla="*/ 490537 w 576262"/>
                <a:gd name="connsiteY23" fmla="*/ 116682 h 762000"/>
                <a:gd name="connsiteX24" fmla="*/ 528637 w 576262"/>
                <a:gd name="connsiteY24" fmla="*/ 138113 h 762000"/>
                <a:gd name="connsiteX25" fmla="*/ 559594 w 576262"/>
                <a:gd name="connsiteY25" fmla="*/ 164307 h 762000"/>
                <a:gd name="connsiteX26" fmla="*/ 571500 w 576262"/>
                <a:gd name="connsiteY26" fmla="*/ 185738 h 762000"/>
                <a:gd name="connsiteX27" fmla="*/ 576262 w 576262"/>
                <a:gd name="connsiteY27" fmla="*/ 204788 h 762000"/>
                <a:gd name="connsiteX28" fmla="*/ 573881 w 576262"/>
                <a:gd name="connsiteY28" fmla="*/ 233363 h 762000"/>
                <a:gd name="connsiteX29" fmla="*/ 561975 w 576262"/>
                <a:gd name="connsiteY29" fmla="*/ 250032 h 762000"/>
                <a:gd name="connsiteX30" fmla="*/ 540544 w 576262"/>
                <a:gd name="connsiteY30" fmla="*/ 269082 h 762000"/>
                <a:gd name="connsiteX31" fmla="*/ 519112 w 576262"/>
                <a:gd name="connsiteY31" fmla="*/ 292894 h 762000"/>
                <a:gd name="connsiteX32" fmla="*/ 507206 w 576262"/>
                <a:gd name="connsiteY32" fmla="*/ 314325 h 762000"/>
                <a:gd name="connsiteX33" fmla="*/ 504825 w 576262"/>
                <a:gd name="connsiteY33" fmla="*/ 330994 h 762000"/>
                <a:gd name="connsiteX34" fmla="*/ 502444 w 576262"/>
                <a:gd name="connsiteY34" fmla="*/ 364332 h 762000"/>
                <a:gd name="connsiteX35" fmla="*/ 497681 w 576262"/>
                <a:gd name="connsiteY35" fmla="*/ 390525 h 762000"/>
                <a:gd name="connsiteX36" fmla="*/ 490537 w 576262"/>
                <a:gd name="connsiteY36" fmla="*/ 438150 h 762000"/>
                <a:gd name="connsiteX37" fmla="*/ 488156 w 576262"/>
                <a:gd name="connsiteY37" fmla="*/ 492919 h 762000"/>
                <a:gd name="connsiteX38" fmla="*/ 495300 w 576262"/>
                <a:gd name="connsiteY38" fmla="*/ 585788 h 762000"/>
                <a:gd name="connsiteX39" fmla="*/ 511969 w 576262"/>
                <a:gd name="connsiteY39" fmla="*/ 735807 h 762000"/>
                <a:gd name="connsiteX40" fmla="*/ 230981 w 576262"/>
                <a:gd name="connsiteY40" fmla="*/ 762000 h 762000"/>
                <a:gd name="connsiteX41" fmla="*/ 230981 w 576262"/>
                <a:gd name="connsiteY41" fmla="*/ 5214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2" h="762000">
                  <a:moveTo>
                    <a:pt x="230981" y="521494"/>
                  </a:moveTo>
                  <a:lnTo>
                    <a:pt x="230981" y="361950"/>
                  </a:lnTo>
                  <a:lnTo>
                    <a:pt x="230981" y="300038"/>
                  </a:lnTo>
                  <a:lnTo>
                    <a:pt x="226219" y="257175"/>
                  </a:lnTo>
                  <a:lnTo>
                    <a:pt x="221456" y="228600"/>
                  </a:lnTo>
                  <a:lnTo>
                    <a:pt x="214312" y="202407"/>
                  </a:lnTo>
                  <a:lnTo>
                    <a:pt x="202406" y="176213"/>
                  </a:lnTo>
                  <a:lnTo>
                    <a:pt x="188119" y="159544"/>
                  </a:lnTo>
                  <a:lnTo>
                    <a:pt x="161925" y="135732"/>
                  </a:lnTo>
                  <a:lnTo>
                    <a:pt x="135731" y="119063"/>
                  </a:lnTo>
                  <a:lnTo>
                    <a:pt x="102394" y="102394"/>
                  </a:lnTo>
                  <a:lnTo>
                    <a:pt x="69056" y="88107"/>
                  </a:lnTo>
                  <a:lnTo>
                    <a:pt x="30956" y="69057"/>
                  </a:lnTo>
                  <a:lnTo>
                    <a:pt x="7144" y="47625"/>
                  </a:lnTo>
                  <a:lnTo>
                    <a:pt x="0" y="35719"/>
                  </a:lnTo>
                  <a:lnTo>
                    <a:pt x="4762" y="23813"/>
                  </a:lnTo>
                  <a:lnTo>
                    <a:pt x="23812" y="14288"/>
                  </a:lnTo>
                  <a:lnTo>
                    <a:pt x="64294" y="4763"/>
                  </a:lnTo>
                  <a:lnTo>
                    <a:pt x="138112" y="0"/>
                  </a:lnTo>
                  <a:lnTo>
                    <a:pt x="223837" y="14288"/>
                  </a:lnTo>
                  <a:lnTo>
                    <a:pt x="304800" y="35719"/>
                  </a:lnTo>
                  <a:lnTo>
                    <a:pt x="357187" y="54769"/>
                  </a:lnTo>
                  <a:lnTo>
                    <a:pt x="423862" y="80963"/>
                  </a:lnTo>
                  <a:lnTo>
                    <a:pt x="490537" y="116682"/>
                  </a:lnTo>
                  <a:lnTo>
                    <a:pt x="528637" y="138113"/>
                  </a:lnTo>
                  <a:lnTo>
                    <a:pt x="559594" y="164307"/>
                  </a:lnTo>
                  <a:lnTo>
                    <a:pt x="571500" y="185738"/>
                  </a:lnTo>
                  <a:lnTo>
                    <a:pt x="576262" y="204788"/>
                  </a:lnTo>
                  <a:lnTo>
                    <a:pt x="573881" y="233363"/>
                  </a:lnTo>
                  <a:lnTo>
                    <a:pt x="561975" y="250032"/>
                  </a:lnTo>
                  <a:lnTo>
                    <a:pt x="540544" y="269082"/>
                  </a:lnTo>
                  <a:lnTo>
                    <a:pt x="519112" y="292894"/>
                  </a:lnTo>
                  <a:lnTo>
                    <a:pt x="507206" y="314325"/>
                  </a:lnTo>
                  <a:lnTo>
                    <a:pt x="504825" y="330994"/>
                  </a:lnTo>
                  <a:lnTo>
                    <a:pt x="502444" y="364332"/>
                  </a:lnTo>
                  <a:lnTo>
                    <a:pt x="497681" y="390525"/>
                  </a:lnTo>
                  <a:lnTo>
                    <a:pt x="490537" y="438150"/>
                  </a:lnTo>
                  <a:cubicBezTo>
                    <a:pt x="489743" y="456406"/>
                    <a:pt x="488950" y="474663"/>
                    <a:pt x="488156" y="492919"/>
                  </a:cubicBezTo>
                  <a:lnTo>
                    <a:pt x="495300" y="585788"/>
                  </a:lnTo>
                  <a:lnTo>
                    <a:pt x="511969" y="735807"/>
                  </a:lnTo>
                  <a:lnTo>
                    <a:pt x="230981" y="762000"/>
                  </a:lnTo>
                  <a:lnTo>
                    <a:pt x="2309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6CD975AD-0ED9-4324-B053-5562E73D1653}"/>
                </a:ext>
              </a:extLst>
            </p:cNvPr>
            <p:cNvSpPr/>
            <p:nvPr/>
          </p:nvSpPr>
          <p:spPr>
            <a:xfrm>
              <a:off x="2757488" y="1922463"/>
              <a:ext cx="384175" cy="1249362"/>
            </a:xfrm>
            <a:custGeom>
              <a:avLst/>
              <a:gdLst>
                <a:gd name="connsiteX0" fmla="*/ 369093 w 383381"/>
                <a:gd name="connsiteY0" fmla="*/ 585787 h 1250156"/>
                <a:gd name="connsiteX1" fmla="*/ 378618 w 383381"/>
                <a:gd name="connsiteY1" fmla="*/ 511969 h 1250156"/>
                <a:gd name="connsiteX2" fmla="*/ 383381 w 383381"/>
                <a:gd name="connsiteY2" fmla="*/ 457200 h 1250156"/>
                <a:gd name="connsiteX3" fmla="*/ 383381 w 383381"/>
                <a:gd name="connsiteY3" fmla="*/ 361950 h 1250156"/>
                <a:gd name="connsiteX4" fmla="*/ 381000 w 383381"/>
                <a:gd name="connsiteY4" fmla="*/ 247650 h 1250156"/>
                <a:gd name="connsiteX5" fmla="*/ 371475 w 383381"/>
                <a:gd name="connsiteY5" fmla="*/ 219075 h 1250156"/>
                <a:gd name="connsiteX6" fmla="*/ 335756 w 383381"/>
                <a:gd name="connsiteY6" fmla="*/ 157162 h 1250156"/>
                <a:gd name="connsiteX7" fmla="*/ 300037 w 383381"/>
                <a:gd name="connsiteY7" fmla="*/ 111919 h 1250156"/>
                <a:gd name="connsiteX8" fmla="*/ 276225 w 383381"/>
                <a:gd name="connsiteY8" fmla="*/ 85725 h 1250156"/>
                <a:gd name="connsiteX9" fmla="*/ 252412 w 383381"/>
                <a:gd name="connsiteY9" fmla="*/ 61912 h 1250156"/>
                <a:gd name="connsiteX10" fmla="*/ 221456 w 383381"/>
                <a:gd name="connsiteY10" fmla="*/ 40481 h 1250156"/>
                <a:gd name="connsiteX11" fmla="*/ 173831 w 383381"/>
                <a:gd name="connsiteY11" fmla="*/ 19050 h 1250156"/>
                <a:gd name="connsiteX12" fmla="*/ 147637 w 383381"/>
                <a:gd name="connsiteY12" fmla="*/ 9525 h 1250156"/>
                <a:gd name="connsiteX13" fmla="*/ 123825 w 383381"/>
                <a:gd name="connsiteY13" fmla="*/ 2381 h 1250156"/>
                <a:gd name="connsiteX14" fmla="*/ 111918 w 383381"/>
                <a:gd name="connsiteY14" fmla="*/ 0 h 1250156"/>
                <a:gd name="connsiteX15" fmla="*/ 100012 w 383381"/>
                <a:gd name="connsiteY15" fmla="*/ 4762 h 1250156"/>
                <a:gd name="connsiteX16" fmla="*/ 100012 w 383381"/>
                <a:gd name="connsiteY16" fmla="*/ 21431 h 1250156"/>
                <a:gd name="connsiteX17" fmla="*/ 111918 w 383381"/>
                <a:gd name="connsiteY17" fmla="*/ 52387 h 1250156"/>
                <a:gd name="connsiteX18" fmla="*/ 130968 w 383381"/>
                <a:gd name="connsiteY18" fmla="*/ 73819 h 1250156"/>
                <a:gd name="connsiteX19" fmla="*/ 157162 w 383381"/>
                <a:gd name="connsiteY19" fmla="*/ 109537 h 1250156"/>
                <a:gd name="connsiteX20" fmla="*/ 180975 w 383381"/>
                <a:gd name="connsiteY20" fmla="*/ 145256 h 1250156"/>
                <a:gd name="connsiteX21" fmla="*/ 195262 w 383381"/>
                <a:gd name="connsiteY21" fmla="*/ 176212 h 1250156"/>
                <a:gd name="connsiteX22" fmla="*/ 204787 w 383381"/>
                <a:gd name="connsiteY22" fmla="*/ 219075 h 1250156"/>
                <a:gd name="connsiteX23" fmla="*/ 209550 w 383381"/>
                <a:gd name="connsiteY23" fmla="*/ 269081 h 1250156"/>
                <a:gd name="connsiteX24" fmla="*/ 211931 w 383381"/>
                <a:gd name="connsiteY24" fmla="*/ 350044 h 1250156"/>
                <a:gd name="connsiteX25" fmla="*/ 202406 w 383381"/>
                <a:gd name="connsiteY25" fmla="*/ 433387 h 1250156"/>
                <a:gd name="connsiteX26" fmla="*/ 183356 w 383381"/>
                <a:gd name="connsiteY26" fmla="*/ 516731 h 1250156"/>
                <a:gd name="connsiteX27" fmla="*/ 159543 w 383381"/>
                <a:gd name="connsiteY27" fmla="*/ 595312 h 1250156"/>
                <a:gd name="connsiteX28" fmla="*/ 109537 w 383381"/>
                <a:gd name="connsiteY28" fmla="*/ 704850 h 1250156"/>
                <a:gd name="connsiteX29" fmla="*/ 59531 w 383381"/>
                <a:gd name="connsiteY29" fmla="*/ 809625 h 1250156"/>
                <a:gd name="connsiteX30" fmla="*/ 14287 w 383381"/>
                <a:gd name="connsiteY30" fmla="*/ 909637 h 1250156"/>
                <a:gd name="connsiteX31" fmla="*/ 0 w 383381"/>
                <a:gd name="connsiteY31" fmla="*/ 971550 h 1250156"/>
                <a:gd name="connsiteX32" fmla="*/ 0 w 383381"/>
                <a:gd name="connsiteY32" fmla="*/ 1023937 h 1250156"/>
                <a:gd name="connsiteX33" fmla="*/ 4762 w 383381"/>
                <a:gd name="connsiteY33" fmla="*/ 1071562 h 1250156"/>
                <a:gd name="connsiteX34" fmla="*/ 16668 w 383381"/>
                <a:gd name="connsiteY34" fmla="*/ 1138237 h 1250156"/>
                <a:gd name="connsiteX35" fmla="*/ 30956 w 383381"/>
                <a:gd name="connsiteY35" fmla="*/ 1173956 h 1250156"/>
                <a:gd name="connsiteX36" fmla="*/ 54768 w 383381"/>
                <a:gd name="connsiteY36" fmla="*/ 1216819 h 1250156"/>
                <a:gd name="connsiteX37" fmla="*/ 73818 w 383381"/>
                <a:gd name="connsiteY37" fmla="*/ 1240631 h 1250156"/>
                <a:gd name="connsiteX38" fmla="*/ 92868 w 383381"/>
                <a:gd name="connsiteY38" fmla="*/ 1250156 h 1250156"/>
                <a:gd name="connsiteX39" fmla="*/ 123825 w 383381"/>
                <a:gd name="connsiteY39" fmla="*/ 1250156 h 1250156"/>
                <a:gd name="connsiteX40" fmla="*/ 150018 w 383381"/>
                <a:gd name="connsiteY40" fmla="*/ 1243012 h 1250156"/>
                <a:gd name="connsiteX41" fmla="*/ 173831 w 383381"/>
                <a:gd name="connsiteY41" fmla="*/ 1221581 h 1250156"/>
                <a:gd name="connsiteX42" fmla="*/ 207168 w 383381"/>
                <a:gd name="connsiteY42" fmla="*/ 1164431 h 1250156"/>
                <a:gd name="connsiteX43" fmla="*/ 240506 w 383381"/>
                <a:gd name="connsiteY43" fmla="*/ 1104900 h 1250156"/>
                <a:gd name="connsiteX44" fmla="*/ 261937 w 383381"/>
                <a:gd name="connsiteY44" fmla="*/ 1057275 h 1250156"/>
                <a:gd name="connsiteX45" fmla="*/ 280987 w 383381"/>
                <a:gd name="connsiteY45" fmla="*/ 1009650 h 1250156"/>
                <a:gd name="connsiteX46" fmla="*/ 300037 w 383381"/>
                <a:gd name="connsiteY46" fmla="*/ 931069 h 1250156"/>
                <a:gd name="connsiteX47" fmla="*/ 333375 w 383381"/>
                <a:gd name="connsiteY47" fmla="*/ 781050 h 1250156"/>
                <a:gd name="connsiteX48" fmla="*/ 369093 w 383381"/>
                <a:gd name="connsiteY48" fmla="*/ 585787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3381" h="1250156">
                  <a:moveTo>
                    <a:pt x="369093" y="585787"/>
                  </a:moveTo>
                  <a:lnTo>
                    <a:pt x="378618" y="511969"/>
                  </a:lnTo>
                  <a:lnTo>
                    <a:pt x="383381" y="457200"/>
                  </a:lnTo>
                  <a:lnTo>
                    <a:pt x="383381" y="361950"/>
                  </a:lnTo>
                  <a:cubicBezTo>
                    <a:pt x="382587" y="323850"/>
                    <a:pt x="381794" y="285750"/>
                    <a:pt x="381000" y="247650"/>
                  </a:cubicBezTo>
                  <a:lnTo>
                    <a:pt x="371475" y="219075"/>
                  </a:lnTo>
                  <a:lnTo>
                    <a:pt x="335756" y="157162"/>
                  </a:lnTo>
                  <a:lnTo>
                    <a:pt x="300037" y="111919"/>
                  </a:lnTo>
                  <a:lnTo>
                    <a:pt x="276225" y="85725"/>
                  </a:lnTo>
                  <a:lnTo>
                    <a:pt x="252412" y="61912"/>
                  </a:lnTo>
                  <a:lnTo>
                    <a:pt x="221456" y="40481"/>
                  </a:lnTo>
                  <a:lnTo>
                    <a:pt x="173831" y="19050"/>
                  </a:lnTo>
                  <a:lnTo>
                    <a:pt x="147637" y="9525"/>
                  </a:lnTo>
                  <a:lnTo>
                    <a:pt x="123825" y="2381"/>
                  </a:lnTo>
                  <a:lnTo>
                    <a:pt x="111918" y="0"/>
                  </a:lnTo>
                  <a:lnTo>
                    <a:pt x="100012" y="4762"/>
                  </a:lnTo>
                  <a:lnTo>
                    <a:pt x="100012" y="21431"/>
                  </a:lnTo>
                  <a:lnTo>
                    <a:pt x="111918" y="52387"/>
                  </a:lnTo>
                  <a:lnTo>
                    <a:pt x="130968" y="73819"/>
                  </a:lnTo>
                  <a:lnTo>
                    <a:pt x="157162" y="109537"/>
                  </a:lnTo>
                  <a:lnTo>
                    <a:pt x="180975" y="145256"/>
                  </a:lnTo>
                  <a:lnTo>
                    <a:pt x="195262" y="176212"/>
                  </a:lnTo>
                  <a:lnTo>
                    <a:pt x="204787" y="219075"/>
                  </a:lnTo>
                  <a:lnTo>
                    <a:pt x="209550" y="269081"/>
                  </a:lnTo>
                  <a:cubicBezTo>
                    <a:pt x="210344" y="296069"/>
                    <a:pt x="211137" y="323056"/>
                    <a:pt x="211931" y="350044"/>
                  </a:cubicBezTo>
                  <a:lnTo>
                    <a:pt x="202406" y="433387"/>
                  </a:lnTo>
                  <a:lnTo>
                    <a:pt x="183356" y="516731"/>
                  </a:lnTo>
                  <a:lnTo>
                    <a:pt x="159543" y="595312"/>
                  </a:lnTo>
                  <a:lnTo>
                    <a:pt x="109537" y="704850"/>
                  </a:lnTo>
                  <a:lnTo>
                    <a:pt x="59531" y="809625"/>
                  </a:lnTo>
                  <a:lnTo>
                    <a:pt x="14287" y="909637"/>
                  </a:lnTo>
                  <a:lnTo>
                    <a:pt x="0" y="971550"/>
                  </a:lnTo>
                  <a:lnTo>
                    <a:pt x="0" y="1023937"/>
                  </a:lnTo>
                  <a:lnTo>
                    <a:pt x="4762" y="1071562"/>
                  </a:lnTo>
                  <a:lnTo>
                    <a:pt x="16668" y="1138237"/>
                  </a:lnTo>
                  <a:lnTo>
                    <a:pt x="30956" y="1173956"/>
                  </a:lnTo>
                  <a:lnTo>
                    <a:pt x="54768" y="1216819"/>
                  </a:lnTo>
                  <a:lnTo>
                    <a:pt x="73818" y="1240631"/>
                  </a:lnTo>
                  <a:lnTo>
                    <a:pt x="92868" y="1250156"/>
                  </a:lnTo>
                  <a:lnTo>
                    <a:pt x="123825" y="1250156"/>
                  </a:lnTo>
                  <a:lnTo>
                    <a:pt x="150018" y="1243012"/>
                  </a:lnTo>
                  <a:lnTo>
                    <a:pt x="173831" y="1221581"/>
                  </a:lnTo>
                  <a:lnTo>
                    <a:pt x="207168" y="1164431"/>
                  </a:lnTo>
                  <a:lnTo>
                    <a:pt x="240506" y="1104900"/>
                  </a:lnTo>
                  <a:lnTo>
                    <a:pt x="261937" y="1057275"/>
                  </a:lnTo>
                  <a:lnTo>
                    <a:pt x="280987" y="1009650"/>
                  </a:lnTo>
                  <a:lnTo>
                    <a:pt x="300037" y="931069"/>
                  </a:lnTo>
                  <a:lnTo>
                    <a:pt x="333375" y="781050"/>
                  </a:lnTo>
                  <a:lnTo>
                    <a:pt x="3690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4D0C8EB7-ABD2-435D-9769-E65C862E5FAB}"/>
                </a:ext>
              </a:extLst>
            </p:cNvPr>
            <p:cNvSpPr/>
            <p:nvPr/>
          </p:nvSpPr>
          <p:spPr>
            <a:xfrm>
              <a:off x="3078163" y="1801813"/>
              <a:ext cx="4000500" cy="533400"/>
            </a:xfrm>
            <a:custGeom>
              <a:avLst/>
              <a:gdLst>
                <a:gd name="connsiteX0" fmla="*/ 2167589 w 3999678"/>
                <a:gd name="connsiteY0" fmla="*/ 296029 h 532852"/>
                <a:gd name="connsiteX1" fmla="*/ 1726835 w 3999678"/>
                <a:gd name="connsiteY1" fmla="*/ 332210 h 532852"/>
                <a:gd name="connsiteX2" fmla="*/ 1305816 w 3999678"/>
                <a:gd name="connsiteY2" fmla="*/ 378259 h 532852"/>
                <a:gd name="connsiteX3" fmla="*/ 865062 w 3999678"/>
                <a:gd name="connsiteY3" fmla="*/ 430887 h 532852"/>
                <a:gd name="connsiteX4" fmla="*/ 450622 w 3999678"/>
                <a:gd name="connsiteY4" fmla="*/ 490092 h 532852"/>
                <a:gd name="connsiteX5" fmla="*/ 171039 w 3999678"/>
                <a:gd name="connsiteY5" fmla="*/ 532852 h 532852"/>
                <a:gd name="connsiteX6" fmla="*/ 144725 w 3999678"/>
                <a:gd name="connsiteY6" fmla="*/ 532852 h 532852"/>
                <a:gd name="connsiteX7" fmla="*/ 92098 w 3999678"/>
                <a:gd name="connsiteY7" fmla="*/ 522985 h 532852"/>
                <a:gd name="connsiteX8" fmla="*/ 3289 w 3999678"/>
                <a:gd name="connsiteY8" fmla="*/ 499960 h 532852"/>
                <a:gd name="connsiteX9" fmla="*/ 0 w 3999678"/>
                <a:gd name="connsiteY9" fmla="*/ 358524 h 532852"/>
                <a:gd name="connsiteX10" fmla="*/ 230245 w 3999678"/>
                <a:gd name="connsiteY10" fmla="*/ 335500 h 532852"/>
                <a:gd name="connsiteX11" fmla="*/ 667710 w 3999678"/>
                <a:gd name="connsiteY11" fmla="*/ 279583 h 532852"/>
                <a:gd name="connsiteX12" fmla="*/ 1045969 w 3999678"/>
                <a:gd name="connsiteY12" fmla="*/ 230245 h 532852"/>
                <a:gd name="connsiteX13" fmla="*/ 1466987 w 3999678"/>
                <a:gd name="connsiteY13" fmla="*/ 171039 h 532852"/>
                <a:gd name="connsiteX14" fmla="*/ 1624869 w 3999678"/>
                <a:gd name="connsiteY14" fmla="*/ 148015 h 532852"/>
                <a:gd name="connsiteX15" fmla="*/ 2009707 w 3999678"/>
                <a:gd name="connsiteY15" fmla="*/ 121701 h 532852"/>
                <a:gd name="connsiteX16" fmla="*/ 2355074 w 3999678"/>
                <a:gd name="connsiteY16" fmla="*/ 98677 h 532852"/>
                <a:gd name="connsiteX17" fmla="*/ 2723465 w 3999678"/>
                <a:gd name="connsiteY17" fmla="*/ 75652 h 532852"/>
                <a:gd name="connsiteX18" fmla="*/ 3114881 w 3999678"/>
                <a:gd name="connsiteY18" fmla="*/ 52628 h 532852"/>
                <a:gd name="connsiteX19" fmla="*/ 3272763 w 3999678"/>
                <a:gd name="connsiteY19" fmla="*/ 42760 h 532852"/>
                <a:gd name="connsiteX20" fmla="*/ 3328679 w 3999678"/>
                <a:gd name="connsiteY20" fmla="*/ 26314 h 532852"/>
                <a:gd name="connsiteX21" fmla="*/ 3417488 w 3999678"/>
                <a:gd name="connsiteY21" fmla="*/ 3290 h 532852"/>
                <a:gd name="connsiteX22" fmla="*/ 3460248 w 3999678"/>
                <a:gd name="connsiteY22" fmla="*/ 0 h 532852"/>
                <a:gd name="connsiteX23" fmla="*/ 3516164 w 3999678"/>
                <a:gd name="connsiteY23" fmla="*/ 16446 h 532852"/>
                <a:gd name="connsiteX24" fmla="*/ 3575370 w 3999678"/>
                <a:gd name="connsiteY24" fmla="*/ 46049 h 532852"/>
                <a:gd name="connsiteX25" fmla="*/ 3657600 w 3999678"/>
                <a:gd name="connsiteY25" fmla="*/ 92098 h 532852"/>
                <a:gd name="connsiteX26" fmla="*/ 3733252 w 3999678"/>
                <a:gd name="connsiteY26" fmla="*/ 138147 h 532852"/>
                <a:gd name="connsiteX27" fmla="*/ 3782590 w 3999678"/>
                <a:gd name="connsiteY27" fmla="*/ 171039 h 532852"/>
                <a:gd name="connsiteX28" fmla="*/ 3864820 w 3999678"/>
                <a:gd name="connsiteY28" fmla="*/ 243402 h 532852"/>
                <a:gd name="connsiteX29" fmla="*/ 3940472 w 3999678"/>
                <a:gd name="connsiteY29" fmla="*/ 322343 h 532852"/>
                <a:gd name="connsiteX30" fmla="*/ 3986521 w 3999678"/>
                <a:gd name="connsiteY30" fmla="*/ 374970 h 532852"/>
                <a:gd name="connsiteX31" fmla="*/ 3996389 w 3999678"/>
                <a:gd name="connsiteY31" fmla="*/ 388127 h 532852"/>
                <a:gd name="connsiteX32" fmla="*/ 3999678 w 3999678"/>
                <a:gd name="connsiteY32" fmla="*/ 397995 h 532852"/>
                <a:gd name="connsiteX33" fmla="*/ 3999678 w 3999678"/>
                <a:gd name="connsiteY33" fmla="*/ 414441 h 532852"/>
                <a:gd name="connsiteX34" fmla="*/ 3989810 w 3999678"/>
                <a:gd name="connsiteY34" fmla="*/ 437465 h 532852"/>
                <a:gd name="connsiteX35" fmla="*/ 3956918 w 3999678"/>
                <a:gd name="connsiteY35" fmla="*/ 463779 h 532852"/>
                <a:gd name="connsiteX36" fmla="*/ 3904291 w 3999678"/>
                <a:gd name="connsiteY36" fmla="*/ 486803 h 532852"/>
                <a:gd name="connsiteX37" fmla="*/ 3479983 w 3999678"/>
                <a:gd name="connsiteY37" fmla="*/ 243402 h 532852"/>
                <a:gd name="connsiteX38" fmla="*/ 3453669 w 3999678"/>
                <a:gd name="connsiteY38" fmla="*/ 233534 h 532852"/>
                <a:gd name="connsiteX39" fmla="*/ 3401042 w 3999678"/>
                <a:gd name="connsiteY39" fmla="*/ 223667 h 532852"/>
                <a:gd name="connsiteX40" fmla="*/ 3246449 w 3999678"/>
                <a:gd name="connsiteY40" fmla="*/ 226956 h 532852"/>
                <a:gd name="connsiteX41" fmla="*/ 2874769 w 3999678"/>
                <a:gd name="connsiteY41" fmla="*/ 246691 h 532852"/>
                <a:gd name="connsiteX42" fmla="*/ 2542559 w 3999678"/>
                <a:gd name="connsiteY42" fmla="*/ 266426 h 532852"/>
                <a:gd name="connsiteX43" fmla="*/ 2167589 w 3999678"/>
                <a:gd name="connsiteY43" fmla="*/ 296029 h 53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99678" h="532852">
                  <a:moveTo>
                    <a:pt x="2167589" y="296029"/>
                  </a:moveTo>
                  <a:lnTo>
                    <a:pt x="1726835" y="332210"/>
                  </a:lnTo>
                  <a:lnTo>
                    <a:pt x="1305816" y="378259"/>
                  </a:lnTo>
                  <a:lnTo>
                    <a:pt x="865062" y="430887"/>
                  </a:lnTo>
                  <a:lnTo>
                    <a:pt x="450622" y="490092"/>
                  </a:lnTo>
                  <a:lnTo>
                    <a:pt x="171039" y="532852"/>
                  </a:lnTo>
                  <a:lnTo>
                    <a:pt x="144725" y="532852"/>
                  </a:lnTo>
                  <a:lnTo>
                    <a:pt x="92098" y="522985"/>
                  </a:lnTo>
                  <a:lnTo>
                    <a:pt x="3289" y="499960"/>
                  </a:lnTo>
                  <a:cubicBezTo>
                    <a:pt x="2193" y="452815"/>
                    <a:pt x="1096" y="405669"/>
                    <a:pt x="0" y="358524"/>
                  </a:cubicBezTo>
                  <a:lnTo>
                    <a:pt x="230245" y="335500"/>
                  </a:lnTo>
                  <a:lnTo>
                    <a:pt x="667710" y="279583"/>
                  </a:lnTo>
                  <a:lnTo>
                    <a:pt x="1045969" y="230245"/>
                  </a:lnTo>
                  <a:lnTo>
                    <a:pt x="1466987" y="171039"/>
                  </a:lnTo>
                  <a:lnTo>
                    <a:pt x="1624869" y="148015"/>
                  </a:lnTo>
                  <a:lnTo>
                    <a:pt x="2009707" y="121701"/>
                  </a:lnTo>
                  <a:lnTo>
                    <a:pt x="2355074" y="98677"/>
                  </a:lnTo>
                  <a:lnTo>
                    <a:pt x="2723465" y="75652"/>
                  </a:lnTo>
                  <a:lnTo>
                    <a:pt x="3114881" y="52628"/>
                  </a:lnTo>
                  <a:lnTo>
                    <a:pt x="3272763" y="42760"/>
                  </a:lnTo>
                  <a:lnTo>
                    <a:pt x="3328679" y="26314"/>
                  </a:lnTo>
                  <a:lnTo>
                    <a:pt x="3417488" y="3290"/>
                  </a:lnTo>
                  <a:lnTo>
                    <a:pt x="3460248" y="0"/>
                  </a:lnTo>
                  <a:lnTo>
                    <a:pt x="3516164" y="16446"/>
                  </a:lnTo>
                  <a:lnTo>
                    <a:pt x="3575370" y="46049"/>
                  </a:lnTo>
                  <a:lnTo>
                    <a:pt x="3657600" y="92098"/>
                  </a:lnTo>
                  <a:lnTo>
                    <a:pt x="3733252" y="138147"/>
                  </a:lnTo>
                  <a:lnTo>
                    <a:pt x="3782590" y="171039"/>
                  </a:lnTo>
                  <a:lnTo>
                    <a:pt x="3864820" y="243402"/>
                  </a:lnTo>
                  <a:lnTo>
                    <a:pt x="3940472" y="322343"/>
                  </a:lnTo>
                  <a:lnTo>
                    <a:pt x="3986521" y="374970"/>
                  </a:lnTo>
                  <a:lnTo>
                    <a:pt x="3996389" y="388127"/>
                  </a:lnTo>
                  <a:lnTo>
                    <a:pt x="3999678" y="397995"/>
                  </a:lnTo>
                  <a:lnTo>
                    <a:pt x="3999678" y="414441"/>
                  </a:lnTo>
                  <a:lnTo>
                    <a:pt x="3989810" y="437465"/>
                  </a:lnTo>
                  <a:lnTo>
                    <a:pt x="3956918" y="463779"/>
                  </a:lnTo>
                  <a:lnTo>
                    <a:pt x="3904291" y="486803"/>
                  </a:lnTo>
                  <a:lnTo>
                    <a:pt x="3479983" y="243402"/>
                  </a:lnTo>
                  <a:lnTo>
                    <a:pt x="3453669" y="233534"/>
                  </a:lnTo>
                  <a:lnTo>
                    <a:pt x="3401042" y="223667"/>
                  </a:lnTo>
                  <a:lnTo>
                    <a:pt x="3246449" y="226956"/>
                  </a:lnTo>
                  <a:lnTo>
                    <a:pt x="2874769" y="246691"/>
                  </a:lnTo>
                  <a:lnTo>
                    <a:pt x="2542559" y="266426"/>
                  </a:lnTo>
                  <a:lnTo>
                    <a:pt x="2167589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9364A96C-A734-4182-A075-CD218A07FA0C}"/>
                </a:ext>
              </a:extLst>
            </p:cNvPr>
            <p:cNvSpPr/>
            <p:nvPr/>
          </p:nvSpPr>
          <p:spPr>
            <a:xfrm>
              <a:off x="6115050" y="2038350"/>
              <a:ext cx="960438" cy="620713"/>
            </a:xfrm>
            <a:custGeom>
              <a:avLst/>
              <a:gdLst>
                <a:gd name="connsiteX0" fmla="*/ 314325 w 959644"/>
                <a:gd name="connsiteY0" fmla="*/ 209550 h 621506"/>
                <a:gd name="connsiteX1" fmla="*/ 416719 w 959644"/>
                <a:gd name="connsiteY1" fmla="*/ 73819 h 621506"/>
                <a:gd name="connsiteX2" fmla="*/ 435769 w 959644"/>
                <a:gd name="connsiteY2" fmla="*/ 50006 h 621506"/>
                <a:gd name="connsiteX3" fmla="*/ 447675 w 959644"/>
                <a:gd name="connsiteY3" fmla="*/ 30956 h 621506"/>
                <a:gd name="connsiteX4" fmla="*/ 447675 w 959644"/>
                <a:gd name="connsiteY4" fmla="*/ 11906 h 621506"/>
                <a:gd name="connsiteX5" fmla="*/ 433388 w 959644"/>
                <a:gd name="connsiteY5" fmla="*/ 0 h 621506"/>
                <a:gd name="connsiteX6" fmla="*/ 959644 w 959644"/>
                <a:gd name="connsiteY6" fmla="*/ 176213 h 621506"/>
                <a:gd name="connsiteX7" fmla="*/ 923925 w 959644"/>
                <a:gd name="connsiteY7" fmla="*/ 221456 h 621506"/>
                <a:gd name="connsiteX8" fmla="*/ 869156 w 959644"/>
                <a:gd name="connsiteY8" fmla="*/ 250031 h 621506"/>
                <a:gd name="connsiteX9" fmla="*/ 819150 w 959644"/>
                <a:gd name="connsiteY9" fmla="*/ 252413 h 621506"/>
                <a:gd name="connsiteX10" fmla="*/ 747713 w 959644"/>
                <a:gd name="connsiteY10" fmla="*/ 261938 h 621506"/>
                <a:gd name="connsiteX11" fmla="*/ 692944 w 959644"/>
                <a:gd name="connsiteY11" fmla="*/ 271463 h 621506"/>
                <a:gd name="connsiteX12" fmla="*/ 592931 w 959644"/>
                <a:gd name="connsiteY12" fmla="*/ 326231 h 621506"/>
                <a:gd name="connsiteX13" fmla="*/ 328613 w 959644"/>
                <a:gd name="connsiteY13" fmla="*/ 473869 h 621506"/>
                <a:gd name="connsiteX14" fmla="*/ 38100 w 959644"/>
                <a:gd name="connsiteY14" fmla="*/ 621506 h 621506"/>
                <a:gd name="connsiteX15" fmla="*/ 16669 w 959644"/>
                <a:gd name="connsiteY15" fmla="*/ 621506 h 621506"/>
                <a:gd name="connsiteX16" fmla="*/ 2381 w 959644"/>
                <a:gd name="connsiteY16" fmla="*/ 616744 h 621506"/>
                <a:gd name="connsiteX17" fmla="*/ 0 w 959644"/>
                <a:gd name="connsiteY17" fmla="*/ 600075 h 621506"/>
                <a:gd name="connsiteX18" fmla="*/ 14288 w 959644"/>
                <a:gd name="connsiteY18" fmla="*/ 566738 h 621506"/>
                <a:gd name="connsiteX19" fmla="*/ 69056 w 959644"/>
                <a:gd name="connsiteY19" fmla="*/ 502444 h 621506"/>
                <a:gd name="connsiteX20" fmla="*/ 226219 w 959644"/>
                <a:gd name="connsiteY20" fmla="*/ 321469 h 621506"/>
                <a:gd name="connsiteX21" fmla="*/ 314325 w 959644"/>
                <a:gd name="connsiteY21" fmla="*/ 20955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59644" h="621506">
                  <a:moveTo>
                    <a:pt x="314325" y="209550"/>
                  </a:moveTo>
                  <a:lnTo>
                    <a:pt x="416719" y="73819"/>
                  </a:lnTo>
                  <a:lnTo>
                    <a:pt x="435769" y="50006"/>
                  </a:lnTo>
                  <a:lnTo>
                    <a:pt x="447675" y="30956"/>
                  </a:lnTo>
                  <a:lnTo>
                    <a:pt x="447675" y="11906"/>
                  </a:lnTo>
                  <a:lnTo>
                    <a:pt x="433388" y="0"/>
                  </a:lnTo>
                  <a:lnTo>
                    <a:pt x="959644" y="176213"/>
                  </a:lnTo>
                  <a:lnTo>
                    <a:pt x="923925" y="221456"/>
                  </a:lnTo>
                  <a:lnTo>
                    <a:pt x="869156" y="250031"/>
                  </a:lnTo>
                  <a:lnTo>
                    <a:pt x="819150" y="252413"/>
                  </a:lnTo>
                  <a:lnTo>
                    <a:pt x="747713" y="261938"/>
                  </a:lnTo>
                  <a:lnTo>
                    <a:pt x="692944" y="271463"/>
                  </a:lnTo>
                  <a:lnTo>
                    <a:pt x="592931" y="326231"/>
                  </a:lnTo>
                  <a:lnTo>
                    <a:pt x="328613" y="473869"/>
                  </a:lnTo>
                  <a:lnTo>
                    <a:pt x="38100" y="621506"/>
                  </a:lnTo>
                  <a:lnTo>
                    <a:pt x="16669" y="621506"/>
                  </a:lnTo>
                  <a:lnTo>
                    <a:pt x="2381" y="616744"/>
                  </a:lnTo>
                  <a:lnTo>
                    <a:pt x="0" y="600075"/>
                  </a:lnTo>
                  <a:lnTo>
                    <a:pt x="14288" y="566738"/>
                  </a:lnTo>
                  <a:lnTo>
                    <a:pt x="69056" y="502444"/>
                  </a:lnTo>
                  <a:lnTo>
                    <a:pt x="226219" y="321469"/>
                  </a:lnTo>
                  <a:lnTo>
                    <a:pt x="3143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D29B8279-F403-41F2-859B-7D0A0ADACB91}"/>
                </a:ext>
              </a:extLst>
            </p:cNvPr>
            <p:cNvSpPr/>
            <p:nvPr/>
          </p:nvSpPr>
          <p:spPr>
            <a:xfrm>
              <a:off x="4125913" y="2522538"/>
              <a:ext cx="587375" cy="612775"/>
            </a:xfrm>
            <a:custGeom>
              <a:avLst/>
              <a:gdLst>
                <a:gd name="connsiteX0" fmla="*/ 180975 w 585788"/>
                <a:gd name="connsiteY0" fmla="*/ 466725 h 614362"/>
                <a:gd name="connsiteX1" fmla="*/ 140494 w 585788"/>
                <a:gd name="connsiteY1" fmla="*/ 416719 h 614362"/>
                <a:gd name="connsiteX2" fmla="*/ 102394 w 585788"/>
                <a:gd name="connsiteY2" fmla="*/ 359569 h 614362"/>
                <a:gd name="connsiteX3" fmla="*/ 76200 w 585788"/>
                <a:gd name="connsiteY3" fmla="*/ 309562 h 614362"/>
                <a:gd name="connsiteX4" fmla="*/ 52388 w 585788"/>
                <a:gd name="connsiteY4" fmla="*/ 245269 h 614362"/>
                <a:gd name="connsiteX5" fmla="*/ 30957 w 585788"/>
                <a:gd name="connsiteY5" fmla="*/ 169069 h 614362"/>
                <a:gd name="connsiteX6" fmla="*/ 19050 w 585788"/>
                <a:gd name="connsiteY6" fmla="*/ 83344 h 614362"/>
                <a:gd name="connsiteX7" fmla="*/ 16669 w 585788"/>
                <a:gd name="connsiteY7" fmla="*/ 64294 h 614362"/>
                <a:gd name="connsiteX8" fmla="*/ 4763 w 585788"/>
                <a:gd name="connsiteY8" fmla="*/ 35719 h 614362"/>
                <a:gd name="connsiteX9" fmla="*/ 0 w 585788"/>
                <a:gd name="connsiteY9" fmla="*/ 14287 h 614362"/>
                <a:gd name="connsiteX10" fmla="*/ 2382 w 585788"/>
                <a:gd name="connsiteY10" fmla="*/ 4762 h 614362"/>
                <a:gd name="connsiteX11" fmla="*/ 9525 w 585788"/>
                <a:gd name="connsiteY11" fmla="*/ 0 h 614362"/>
                <a:gd name="connsiteX12" fmla="*/ 28575 w 585788"/>
                <a:gd name="connsiteY12" fmla="*/ 2381 h 614362"/>
                <a:gd name="connsiteX13" fmla="*/ 52388 w 585788"/>
                <a:gd name="connsiteY13" fmla="*/ 9525 h 614362"/>
                <a:gd name="connsiteX14" fmla="*/ 66675 w 585788"/>
                <a:gd name="connsiteY14" fmla="*/ 19050 h 614362"/>
                <a:gd name="connsiteX15" fmla="*/ 92869 w 585788"/>
                <a:gd name="connsiteY15" fmla="*/ 47625 h 614362"/>
                <a:gd name="connsiteX16" fmla="*/ 154782 w 585788"/>
                <a:gd name="connsiteY16" fmla="*/ 123825 h 614362"/>
                <a:gd name="connsiteX17" fmla="*/ 202407 w 585788"/>
                <a:gd name="connsiteY17" fmla="*/ 176212 h 614362"/>
                <a:gd name="connsiteX18" fmla="*/ 233363 w 585788"/>
                <a:gd name="connsiteY18" fmla="*/ 207169 h 614362"/>
                <a:gd name="connsiteX19" fmla="*/ 271463 w 585788"/>
                <a:gd name="connsiteY19" fmla="*/ 233362 h 614362"/>
                <a:gd name="connsiteX20" fmla="*/ 314325 w 585788"/>
                <a:gd name="connsiteY20" fmla="*/ 254794 h 614362"/>
                <a:gd name="connsiteX21" fmla="*/ 347663 w 585788"/>
                <a:gd name="connsiteY21" fmla="*/ 264319 h 614362"/>
                <a:gd name="connsiteX22" fmla="*/ 371475 w 585788"/>
                <a:gd name="connsiteY22" fmla="*/ 266700 h 614362"/>
                <a:gd name="connsiteX23" fmla="*/ 416719 w 585788"/>
                <a:gd name="connsiteY23" fmla="*/ 259556 h 614362"/>
                <a:gd name="connsiteX24" fmla="*/ 473869 w 585788"/>
                <a:gd name="connsiteY24" fmla="*/ 240506 h 614362"/>
                <a:gd name="connsiteX25" fmla="*/ 528638 w 585788"/>
                <a:gd name="connsiteY25" fmla="*/ 216694 h 614362"/>
                <a:gd name="connsiteX26" fmla="*/ 557213 w 585788"/>
                <a:gd name="connsiteY26" fmla="*/ 211931 h 614362"/>
                <a:gd name="connsiteX27" fmla="*/ 581025 w 585788"/>
                <a:gd name="connsiteY27" fmla="*/ 216694 h 614362"/>
                <a:gd name="connsiteX28" fmla="*/ 583407 w 585788"/>
                <a:gd name="connsiteY28" fmla="*/ 223837 h 614362"/>
                <a:gd name="connsiteX29" fmla="*/ 585788 w 585788"/>
                <a:gd name="connsiteY29" fmla="*/ 235744 h 614362"/>
                <a:gd name="connsiteX30" fmla="*/ 578644 w 585788"/>
                <a:gd name="connsiteY30" fmla="*/ 254794 h 614362"/>
                <a:gd name="connsiteX31" fmla="*/ 540544 w 585788"/>
                <a:gd name="connsiteY31" fmla="*/ 285750 h 614362"/>
                <a:gd name="connsiteX32" fmla="*/ 488157 w 585788"/>
                <a:gd name="connsiteY32" fmla="*/ 333375 h 614362"/>
                <a:gd name="connsiteX33" fmla="*/ 461963 w 585788"/>
                <a:gd name="connsiteY33" fmla="*/ 364331 h 614362"/>
                <a:gd name="connsiteX34" fmla="*/ 445294 w 585788"/>
                <a:gd name="connsiteY34" fmla="*/ 404812 h 614362"/>
                <a:gd name="connsiteX35" fmla="*/ 428625 w 585788"/>
                <a:gd name="connsiteY35" fmla="*/ 461962 h 614362"/>
                <a:gd name="connsiteX36" fmla="*/ 419100 w 585788"/>
                <a:gd name="connsiteY36" fmla="*/ 511969 h 614362"/>
                <a:gd name="connsiteX37" fmla="*/ 416719 w 585788"/>
                <a:gd name="connsiteY37" fmla="*/ 564356 h 614362"/>
                <a:gd name="connsiteX38" fmla="*/ 414338 w 585788"/>
                <a:gd name="connsiteY38" fmla="*/ 595312 h 614362"/>
                <a:gd name="connsiteX39" fmla="*/ 404813 w 585788"/>
                <a:gd name="connsiteY39" fmla="*/ 609600 h 614362"/>
                <a:gd name="connsiteX40" fmla="*/ 385763 w 585788"/>
                <a:gd name="connsiteY40" fmla="*/ 614362 h 614362"/>
                <a:gd name="connsiteX41" fmla="*/ 345282 w 585788"/>
                <a:gd name="connsiteY41" fmla="*/ 604837 h 614362"/>
                <a:gd name="connsiteX42" fmla="*/ 297657 w 585788"/>
                <a:gd name="connsiteY42" fmla="*/ 578644 h 614362"/>
                <a:gd name="connsiteX43" fmla="*/ 250032 w 585788"/>
                <a:gd name="connsiteY43" fmla="*/ 542925 h 614362"/>
                <a:gd name="connsiteX44" fmla="*/ 180975 w 585788"/>
                <a:gd name="connsiteY44" fmla="*/ 466725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85788" h="614362">
                  <a:moveTo>
                    <a:pt x="180975" y="466725"/>
                  </a:moveTo>
                  <a:lnTo>
                    <a:pt x="140494" y="416719"/>
                  </a:lnTo>
                  <a:lnTo>
                    <a:pt x="102394" y="359569"/>
                  </a:lnTo>
                  <a:lnTo>
                    <a:pt x="76200" y="309562"/>
                  </a:lnTo>
                  <a:lnTo>
                    <a:pt x="52388" y="245269"/>
                  </a:lnTo>
                  <a:lnTo>
                    <a:pt x="30957" y="169069"/>
                  </a:lnTo>
                  <a:lnTo>
                    <a:pt x="19050" y="83344"/>
                  </a:lnTo>
                  <a:lnTo>
                    <a:pt x="16669" y="64294"/>
                  </a:lnTo>
                  <a:lnTo>
                    <a:pt x="4763" y="35719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52388" y="9525"/>
                  </a:lnTo>
                  <a:lnTo>
                    <a:pt x="66675" y="19050"/>
                  </a:lnTo>
                  <a:lnTo>
                    <a:pt x="92869" y="47625"/>
                  </a:lnTo>
                  <a:lnTo>
                    <a:pt x="154782" y="123825"/>
                  </a:lnTo>
                  <a:lnTo>
                    <a:pt x="202407" y="176212"/>
                  </a:lnTo>
                  <a:lnTo>
                    <a:pt x="233363" y="207169"/>
                  </a:lnTo>
                  <a:lnTo>
                    <a:pt x="271463" y="233362"/>
                  </a:lnTo>
                  <a:lnTo>
                    <a:pt x="314325" y="254794"/>
                  </a:lnTo>
                  <a:lnTo>
                    <a:pt x="347663" y="264319"/>
                  </a:lnTo>
                  <a:lnTo>
                    <a:pt x="371475" y="266700"/>
                  </a:lnTo>
                  <a:lnTo>
                    <a:pt x="416719" y="259556"/>
                  </a:lnTo>
                  <a:lnTo>
                    <a:pt x="473869" y="240506"/>
                  </a:lnTo>
                  <a:lnTo>
                    <a:pt x="528638" y="216694"/>
                  </a:lnTo>
                  <a:cubicBezTo>
                    <a:pt x="555613" y="211789"/>
                    <a:pt x="545957" y="211931"/>
                    <a:pt x="557213" y="211931"/>
                  </a:cubicBezTo>
                  <a:lnTo>
                    <a:pt x="581025" y="216694"/>
                  </a:lnTo>
                  <a:lnTo>
                    <a:pt x="583407" y="223837"/>
                  </a:lnTo>
                  <a:lnTo>
                    <a:pt x="585788" y="235744"/>
                  </a:lnTo>
                  <a:lnTo>
                    <a:pt x="578644" y="254794"/>
                  </a:lnTo>
                  <a:lnTo>
                    <a:pt x="540544" y="285750"/>
                  </a:lnTo>
                  <a:lnTo>
                    <a:pt x="488157" y="333375"/>
                  </a:lnTo>
                  <a:lnTo>
                    <a:pt x="461963" y="364331"/>
                  </a:lnTo>
                  <a:lnTo>
                    <a:pt x="445294" y="404812"/>
                  </a:lnTo>
                  <a:lnTo>
                    <a:pt x="428625" y="461962"/>
                  </a:lnTo>
                  <a:lnTo>
                    <a:pt x="419100" y="511969"/>
                  </a:lnTo>
                  <a:lnTo>
                    <a:pt x="416719" y="564356"/>
                  </a:lnTo>
                  <a:lnTo>
                    <a:pt x="414338" y="595312"/>
                  </a:lnTo>
                  <a:lnTo>
                    <a:pt x="404813" y="609600"/>
                  </a:lnTo>
                  <a:lnTo>
                    <a:pt x="385763" y="614362"/>
                  </a:lnTo>
                  <a:lnTo>
                    <a:pt x="345282" y="604837"/>
                  </a:lnTo>
                  <a:lnTo>
                    <a:pt x="297657" y="578644"/>
                  </a:lnTo>
                  <a:lnTo>
                    <a:pt x="250032" y="542925"/>
                  </a:lnTo>
                  <a:lnTo>
                    <a:pt x="1809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DAA2C283-76D0-46A1-B870-BA9CB1851E1D}"/>
                </a:ext>
              </a:extLst>
            </p:cNvPr>
            <p:cNvSpPr/>
            <p:nvPr/>
          </p:nvSpPr>
          <p:spPr>
            <a:xfrm>
              <a:off x="3057525" y="2301875"/>
              <a:ext cx="2489200" cy="2254250"/>
            </a:xfrm>
            <a:custGeom>
              <a:avLst/>
              <a:gdLst>
                <a:gd name="connsiteX0" fmla="*/ 2047875 w 2489200"/>
                <a:gd name="connsiteY0" fmla="*/ 879475 h 2254250"/>
                <a:gd name="connsiteX1" fmla="*/ 1889125 w 2489200"/>
                <a:gd name="connsiteY1" fmla="*/ 1066800 h 2254250"/>
                <a:gd name="connsiteX2" fmla="*/ 1736725 w 2489200"/>
                <a:gd name="connsiteY2" fmla="*/ 1228725 h 2254250"/>
                <a:gd name="connsiteX3" fmla="*/ 1587500 w 2489200"/>
                <a:gd name="connsiteY3" fmla="*/ 1387475 h 2254250"/>
                <a:gd name="connsiteX4" fmla="*/ 1514475 w 2489200"/>
                <a:gd name="connsiteY4" fmla="*/ 1460500 h 2254250"/>
                <a:gd name="connsiteX5" fmla="*/ 1336675 w 2489200"/>
                <a:gd name="connsiteY5" fmla="*/ 1600200 h 2254250"/>
                <a:gd name="connsiteX6" fmla="*/ 1203325 w 2489200"/>
                <a:gd name="connsiteY6" fmla="*/ 1698625 h 2254250"/>
                <a:gd name="connsiteX7" fmla="*/ 1073150 w 2489200"/>
                <a:gd name="connsiteY7" fmla="*/ 1784350 h 2254250"/>
                <a:gd name="connsiteX8" fmla="*/ 901700 w 2489200"/>
                <a:gd name="connsiteY8" fmla="*/ 1892300 h 2254250"/>
                <a:gd name="connsiteX9" fmla="*/ 739775 w 2489200"/>
                <a:gd name="connsiteY9" fmla="*/ 1978025 h 2254250"/>
                <a:gd name="connsiteX10" fmla="*/ 511175 w 2489200"/>
                <a:gd name="connsiteY10" fmla="*/ 2082800 h 2254250"/>
                <a:gd name="connsiteX11" fmla="*/ 314325 w 2489200"/>
                <a:gd name="connsiteY11" fmla="*/ 2159000 h 2254250"/>
                <a:gd name="connsiteX12" fmla="*/ 139700 w 2489200"/>
                <a:gd name="connsiteY12" fmla="*/ 2219325 h 2254250"/>
                <a:gd name="connsiteX13" fmla="*/ 34925 w 2489200"/>
                <a:gd name="connsiteY13" fmla="*/ 2251075 h 2254250"/>
                <a:gd name="connsiteX14" fmla="*/ 6350 w 2489200"/>
                <a:gd name="connsiteY14" fmla="*/ 2254250 h 2254250"/>
                <a:gd name="connsiteX15" fmla="*/ 0 w 2489200"/>
                <a:gd name="connsiteY15" fmla="*/ 2241550 h 2254250"/>
                <a:gd name="connsiteX16" fmla="*/ 6350 w 2489200"/>
                <a:gd name="connsiteY16" fmla="*/ 2216150 h 2254250"/>
                <a:gd name="connsiteX17" fmla="*/ 22225 w 2489200"/>
                <a:gd name="connsiteY17" fmla="*/ 2197100 h 2254250"/>
                <a:gd name="connsiteX18" fmla="*/ 76200 w 2489200"/>
                <a:gd name="connsiteY18" fmla="*/ 2168525 h 2254250"/>
                <a:gd name="connsiteX19" fmla="*/ 333375 w 2489200"/>
                <a:gd name="connsiteY19" fmla="*/ 2047875 h 2254250"/>
                <a:gd name="connsiteX20" fmla="*/ 568325 w 2489200"/>
                <a:gd name="connsiteY20" fmla="*/ 1927225 h 2254250"/>
                <a:gd name="connsiteX21" fmla="*/ 736600 w 2489200"/>
                <a:gd name="connsiteY21" fmla="*/ 1825625 h 2254250"/>
                <a:gd name="connsiteX22" fmla="*/ 876300 w 2489200"/>
                <a:gd name="connsiteY22" fmla="*/ 1730375 h 2254250"/>
                <a:gd name="connsiteX23" fmla="*/ 1079500 w 2489200"/>
                <a:gd name="connsiteY23" fmla="*/ 1577975 h 2254250"/>
                <a:gd name="connsiteX24" fmla="*/ 1247775 w 2489200"/>
                <a:gd name="connsiteY24" fmla="*/ 1431925 h 2254250"/>
                <a:gd name="connsiteX25" fmla="*/ 1400175 w 2489200"/>
                <a:gd name="connsiteY25" fmla="*/ 1285875 h 2254250"/>
                <a:gd name="connsiteX26" fmla="*/ 1552575 w 2489200"/>
                <a:gd name="connsiteY26" fmla="*/ 1123950 h 2254250"/>
                <a:gd name="connsiteX27" fmla="*/ 1704975 w 2489200"/>
                <a:gd name="connsiteY27" fmla="*/ 955675 h 2254250"/>
                <a:gd name="connsiteX28" fmla="*/ 1819275 w 2489200"/>
                <a:gd name="connsiteY28" fmla="*/ 825500 h 2254250"/>
                <a:gd name="connsiteX29" fmla="*/ 1914525 w 2489200"/>
                <a:gd name="connsiteY29" fmla="*/ 704850 h 2254250"/>
                <a:gd name="connsiteX30" fmla="*/ 1974850 w 2489200"/>
                <a:gd name="connsiteY30" fmla="*/ 625475 h 2254250"/>
                <a:gd name="connsiteX31" fmla="*/ 2028825 w 2489200"/>
                <a:gd name="connsiteY31" fmla="*/ 546100 h 2254250"/>
                <a:gd name="connsiteX32" fmla="*/ 2057400 w 2489200"/>
                <a:gd name="connsiteY32" fmla="*/ 501650 h 2254250"/>
                <a:gd name="connsiteX33" fmla="*/ 2089150 w 2489200"/>
                <a:gd name="connsiteY33" fmla="*/ 441325 h 2254250"/>
                <a:gd name="connsiteX34" fmla="*/ 2114550 w 2489200"/>
                <a:gd name="connsiteY34" fmla="*/ 393700 h 2254250"/>
                <a:gd name="connsiteX35" fmla="*/ 2133600 w 2489200"/>
                <a:gd name="connsiteY35" fmla="*/ 339725 h 2254250"/>
                <a:gd name="connsiteX36" fmla="*/ 2149475 w 2489200"/>
                <a:gd name="connsiteY36" fmla="*/ 288925 h 2254250"/>
                <a:gd name="connsiteX37" fmla="*/ 2155825 w 2489200"/>
                <a:gd name="connsiteY37" fmla="*/ 247650 h 2254250"/>
                <a:gd name="connsiteX38" fmla="*/ 2159000 w 2489200"/>
                <a:gd name="connsiteY38" fmla="*/ 200025 h 2254250"/>
                <a:gd name="connsiteX39" fmla="*/ 2155825 w 2489200"/>
                <a:gd name="connsiteY39" fmla="*/ 190500 h 2254250"/>
                <a:gd name="connsiteX40" fmla="*/ 2136775 w 2489200"/>
                <a:gd name="connsiteY40" fmla="*/ 174625 h 2254250"/>
                <a:gd name="connsiteX41" fmla="*/ 2054225 w 2489200"/>
                <a:gd name="connsiteY41" fmla="*/ 107950 h 2254250"/>
                <a:gd name="connsiteX42" fmla="*/ 2022475 w 2489200"/>
                <a:gd name="connsiteY42" fmla="*/ 79375 h 2254250"/>
                <a:gd name="connsiteX43" fmla="*/ 2009775 w 2489200"/>
                <a:gd name="connsiteY43" fmla="*/ 63500 h 2254250"/>
                <a:gd name="connsiteX44" fmla="*/ 1993900 w 2489200"/>
                <a:gd name="connsiteY44" fmla="*/ 41275 h 2254250"/>
                <a:gd name="connsiteX45" fmla="*/ 1987550 w 2489200"/>
                <a:gd name="connsiteY45" fmla="*/ 15875 h 2254250"/>
                <a:gd name="connsiteX46" fmla="*/ 1990725 w 2489200"/>
                <a:gd name="connsiteY46" fmla="*/ 3175 h 2254250"/>
                <a:gd name="connsiteX47" fmla="*/ 2000250 w 2489200"/>
                <a:gd name="connsiteY47" fmla="*/ 0 h 2254250"/>
                <a:gd name="connsiteX48" fmla="*/ 2028825 w 2489200"/>
                <a:gd name="connsiteY48" fmla="*/ 6350 h 2254250"/>
                <a:gd name="connsiteX49" fmla="*/ 2079625 w 2489200"/>
                <a:gd name="connsiteY49" fmla="*/ 19050 h 2254250"/>
                <a:gd name="connsiteX50" fmla="*/ 2136775 w 2489200"/>
                <a:gd name="connsiteY50" fmla="*/ 34925 h 2254250"/>
                <a:gd name="connsiteX51" fmla="*/ 2225675 w 2489200"/>
                <a:gd name="connsiteY51" fmla="*/ 69850 h 2254250"/>
                <a:gd name="connsiteX52" fmla="*/ 2301875 w 2489200"/>
                <a:gd name="connsiteY52" fmla="*/ 111125 h 2254250"/>
                <a:gd name="connsiteX53" fmla="*/ 2359025 w 2489200"/>
                <a:gd name="connsiteY53" fmla="*/ 149225 h 2254250"/>
                <a:gd name="connsiteX54" fmla="*/ 2400300 w 2489200"/>
                <a:gd name="connsiteY54" fmla="*/ 180975 h 2254250"/>
                <a:gd name="connsiteX55" fmla="*/ 2428875 w 2489200"/>
                <a:gd name="connsiteY55" fmla="*/ 212725 h 2254250"/>
                <a:gd name="connsiteX56" fmla="*/ 2460625 w 2489200"/>
                <a:gd name="connsiteY56" fmla="*/ 250825 h 2254250"/>
                <a:gd name="connsiteX57" fmla="*/ 2473325 w 2489200"/>
                <a:gd name="connsiteY57" fmla="*/ 273050 h 2254250"/>
                <a:gd name="connsiteX58" fmla="*/ 2482850 w 2489200"/>
                <a:gd name="connsiteY58" fmla="*/ 298450 h 2254250"/>
                <a:gd name="connsiteX59" fmla="*/ 2489200 w 2489200"/>
                <a:gd name="connsiteY59" fmla="*/ 320675 h 2254250"/>
                <a:gd name="connsiteX60" fmla="*/ 2486025 w 2489200"/>
                <a:gd name="connsiteY60" fmla="*/ 346075 h 2254250"/>
                <a:gd name="connsiteX61" fmla="*/ 2473325 w 2489200"/>
                <a:gd name="connsiteY61" fmla="*/ 374650 h 2254250"/>
                <a:gd name="connsiteX62" fmla="*/ 2447925 w 2489200"/>
                <a:gd name="connsiteY62" fmla="*/ 400050 h 2254250"/>
                <a:gd name="connsiteX63" fmla="*/ 2413000 w 2489200"/>
                <a:gd name="connsiteY63" fmla="*/ 419100 h 2254250"/>
                <a:gd name="connsiteX64" fmla="*/ 2387600 w 2489200"/>
                <a:gd name="connsiteY64" fmla="*/ 431800 h 2254250"/>
                <a:gd name="connsiteX65" fmla="*/ 2368550 w 2489200"/>
                <a:gd name="connsiteY65" fmla="*/ 444500 h 2254250"/>
                <a:gd name="connsiteX66" fmla="*/ 2276475 w 2489200"/>
                <a:gd name="connsiteY66" fmla="*/ 577850 h 2254250"/>
                <a:gd name="connsiteX67" fmla="*/ 2130425 w 2489200"/>
                <a:gd name="connsiteY67" fmla="*/ 774700 h 2254250"/>
                <a:gd name="connsiteX68" fmla="*/ 2047875 w 2489200"/>
                <a:gd name="connsiteY68" fmla="*/ 87947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89200" h="2254250">
                  <a:moveTo>
                    <a:pt x="2047875" y="879475"/>
                  </a:moveTo>
                  <a:lnTo>
                    <a:pt x="1889125" y="1066800"/>
                  </a:lnTo>
                  <a:lnTo>
                    <a:pt x="1736725" y="1228725"/>
                  </a:lnTo>
                  <a:lnTo>
                    <a:pt x="1587500" y="1387475"/>
                  </a:lnTo>
                  <a:lnTo>
                    <a:pt x="1514475" y="1460500"/>
                  </a:lnTo>
                  <a:lnTo>
                    <a:pt x="1336675" y="1600200"/>
                  </a:lnTo>
                  <a:lnTo>
                    <a:pt x="1203325" y="1698625"/>
                  </a:lnTo>
                  <a:lnTo>
                    <a:pt x="1073150" y="1784350"/>
                  </a:lnTo>
                  <a:lnTo>
                    <a:pt x="901700" y="1892300"/>
                  </a:lnTo>
                  <a:lnTo>
                    <a:pt x="739775" y="1978025"/>
                  </a:lnTo>
                  <a:lnTo>
                    <a:pt x="511175" y="2082800"/>
                  </a:lnTo>
                  <a:lnTo>
                    <a:pt x="314325" y="2159000"/>
                  </a:lnTo>
                  <a:lnTo>
                    <a:pt x="139700" y="2219325"/>
                  </a:lnTo>
                  <a:lnTo>
                    <a:pt x="34925" y="2251075"/>
                  </a:lnTo>
                  <a:lnTo>
                    <a:pt x="6350" y="2254250"/>
                  </a:lnTo>
                  <a:lnTo>
                    <a:pt x="0" y="2241550"/>
                  </a:lnTo>
                  <a:lnTo>
                    <a:pt x="6350" y="2216150"/>
                  </a:lnTo>
                  <a:lnTo>
                    <a:pt x="22225" y="2197100"/>
                  </a:lnTo>
                  <a:lnTo>
                    <a:pt x="76200" y="2168525"/>
                  </a:lnTo>
                  <a:lnTo>
                    <a:pt x="333375" y="2047875"/>
                  </a:lnTo>
                  <a:lnTo>
                    <a:pt x="568325" y="1927225"/>
                  </a:lnTo>
                  <a:lnTo>
                    <a:pt x="736600" y="1825625"/>
                  </a:lnTo>
                  <a:lnTo>
                    <a:pt x="876300" y="1730375"/>
                  </a:lnTo>
                  <a:lnTo>
                    <a:pt x="1079500" y="1577975"/>
                  </a:lnTo>
                  <a:lnTo>
                    <a:pt x="1247775" y="1431925"/>
                  </a:lnTo>
                  <a:lnTo>
                    <a:pt x="1400175" y="1285875"/>
                  </a:lnTo>
                  <a:lnTo>
                    <a:pt x="1552575" y="1123950"/>
                  </a:lnTo>
                  <a:lnTo>
                    <a:pt x="1704975" y="955675"/>
                  </a:lnTo>
                  <a:lnTo>
                    <a:pt x="1819275" y="825500"/>
                  </a:lnTo>
                  <a:lnTo>
                    <a:pt x="1914525" y="704850"/>
                  </a:lnTo>
                  <a:lnTo>
                    <a:pt x="1974850" y="625475"/>
                  </a:lnTo>
                  <a:lnTo>
                    <a:pt x="2028825" y="546100"/>
                  </a:lnTo>
                  <a:lnTo>
                    <a:pt x="2057400" y="501650"/>
                  </a:lnTo>
                  <a:lnTo>
                    <a:pt x="2089150" y="441325"/>
                  </a:lnTo>
                  <a:lnTo>
                    <a:pt x="2114550" y="393700"/>
                  </a:lnTo>
                  <a:lnTo>
                    <a:pt x="2133600" y="339725"/>
                  </a:lnTo>
                  <a:lnTo>
                    <a:pt x="2149475" y="288925"/>
                  </a:lnTo>
                  <a:lnTo>
                    <a:pt x="2155825" y="247650"/>
                  </a:lnTo>
                  <a:lnTo>
                    <a:pt x="2159000" y="200025"/>
                  </a:lnTo>
                  <a:lnTo>
                    <a:pt x="2155825" y="190500"/>
                  </a:lnTo>
                  <a:lnTo>
                    <a:pt x="2136775" y="174625"/>
                  </a:lnTo>
                  <a:lnTo>
                    <a:pt x="2054225" y="107950"/>
                  </a:lnTo>
                  <a:lnTo>
                    <a:pt x="2022475" y="79375"/>
                  </a:lnTo>
                  <a:lnTo>
                    <a:pt x="2009775" y="63500"/>
                  </a:lnTo>
                  <a:lnTo>
                    <a:pt x="1993900" y="41275"/>
                  </a:lnTo>
                  <a:lnTo>
                    <a:pt x="1987550" y="15875"/>
                  </a:lnTo>
                  <a:lnTo>
                    <a:pt x="1990725" y="3175"/>
                  </a:lnTo>
                  <a:lnTo>
                    <a:pt x="2000250" y="0"/>
                  </a:lnTo>
                  <a:lnTo>
                    <a:pt x="2028825" y="6350"/>
                  </a:lnTo>
                  <a:lnTo>
                    <a:pt x="2079625" y="19050"/>
                  </a:lnTo>
                  <a:lnTo>
                    <a:pt x="2136775" y="34925"/>
                  </a:lnTo>
                  <a:lnTo>
                    <a:pt x="2225675" y="69850"/>
                  </a:lnTo>
                  <a:lnTo>
                    <a:pt x="2301875" y="111125"/>
                  </a:lnTo>
                  <a:lnTo>
                    <a:pt x="2359025" y="149225"/>
                  </a:lnTo>
                  <a:lnTo>
                    <a:pt x="2400300" y="180975"/>
                  </a:lnTo>
                  <a:lnTo>
                    <a:pt x="2428875" y="212725"/>
                  </a:lnTo>
                  <a:lnTo>
                    <a:pt x="2460625" y="250825"/>
                  </a:lnTo>
                  <a:lnTo>
                    <a:pt x="2473325" y="273050"/>
                  </a:lnTo>
                  <a:lnTo>
                    <a:pt x="2482850" y="298450"/>
                  </a:lnTo>
                  <a:lnTo>
                    <a:pt x="2489200" y="320675"/>
                  </a:lnTo>
                  <a:lnTo>
                    <a:pt x="2486025" y="346075"/>
                  </a:lnTo>
                  <a:lnTo>
                    <a:pt x="2473325" y="374650"/>
                  </a:lnTo>
                  <a:lnTo>
                    <a:pt x="2447925" y="400050"/>
                  </a:lnTo>
                  <a:lnTo>
                    <a:pt x="2413000" y="419100"/>
                  </a:lnTo>
                  <a:lnTo>
                    <a:pt x="2387600" y="431800"/>
                  </a:lnTo>
                  <a:lnTo>
                    <a:pt x="2368550" y="444500"/>
                  </a:lnTo>
                  <a:lnTo>
                    <a:pt x="2276475" y="577850"/>
                  </a:lnTo>
                  <a:lnTo>
                    <a:pt x="2130425" y="774700"/>
                  </a:lnTo>
                  <a:lnTo>
                    <a:pt x="204787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A76E7E65-F5C8-46E2-9F4C-E304D2A8A8EE}"/>
                </a:ext>
              </a:extLst>
            </p:cNvPr>
            <p:cNvSpPr/>
            <p:nvPr/>
          </p:nvSpPr>
          <p:spPr>
            <a:xfrm>
              <a:off x="3708400" y="2995613"/>
              <a:ext cx="3008313" cy="1373187"/>
            </a:xfrm>
            <a:custGeom>
              <a:avLst/>
              <a:gdLst>
                <a:gd name="connsiteX0" fmla="*/ 1618363 w 3008752"/>
                <a:gd name="connsiteY0" fmla="*/ 1287675 h 1372852"/>
                <a:gd name="connsiteX1" fmla="*/ 1518155 w 3008752"/>
                <a:gd name="connsiteY1" fmla="*/ 1262623 h 1372852"/>
                <a:gd name="connsiteX2" fmla="*/ 1430472 w 3008752"/>
                <a:gd name="connsiteY2" fmla="*/ 1232561 h 1372852"/>
                <a:gd name="connsiteX3" fmla="*/ 1352811 w 3008752"/>
                <a:gd name="connsiteY3" fmla="*/ 1202498 h 1372852"/>
                <a:gd name="connsiteX4" fmla="*/ 1267634 w 3008752"/>
                <a:gd name="connsiteY4" fmla="*/ 1167426 h 1372852"/>
                <a:gd name="connsiteX5" fmla="*/ 1192478 w 3008752"/>
                <a:gd name="connsiteY5" fmla="*/ 1132353 h 1372852"/>
                <a:gd name="connsiteX6" fmla="*/ 1124837 w 3008752"/>
                <a:gd name="connsiteY6" fmla="*/ 1097280 h 1372852"/>
                <a:gd name="connsiteX7" fmla="*/ 1047176 w 3008752"/>
                <a:gd name="connsiteY7" fmla="*/ 1054691 h 1372852"/>
                <a:gd name="connsiteX8" fmla="*/ 974525 w 3008752"/>
                <a:gd name="connsiteY8" fmla="*/ 1012103 h 1372852"/>
                <a:gd name="connsiteX9" fmla="*/ 876822 w 3008752"/>
                <a:gd name="connsiteY9" fmla="*/ 949473 h 1372852"/>
                <a:gd name="connsiteX10" fmla="*/ 794150 w 3008752"/>
                <a:gd name="connsiteY10" fmla="*/ 894358 h 1372852"/>
                <a:gd name="connsiteX11" fmla="*/ 734025 w 3008752"/>
                <a:gd name="connsiteY11" fmla="*/ 849264 h 1372852"/>
                <a:gd name="connsiteX12" fmla="*/ 566177 w 3008752"/>
                <a:gd name="connsiteY12" fmla="*/ 676405 h 1372852"/>
                <a:gd name="connsiteX13" fmla="*/ 430895 w 3008752"/>
                <a:gd name="connsiteY13" fmla="*/ 533609 h 1372852"/>
                <a:gd name="connsiteX14" fmla="*/ 330687 w 3008752"/>
                <a:gd name="connsiteY14" fmla="*/ 415864 h 1372852"/>
                <a:gd name="connsiteX15" fmla="*/ 232984 w 3008752"/>
                <a:gd name="connsiteY15" fmla="*/ 298119 h 1372852"/>
                <a:gd name="connsiteX16" fmla="*/ 107724 w 3008752"/>
                <a:gd name="connsiteY16" fmla="*/ 135281 h 1372852"/>
                <a:gd name="connsiteX17" fmla="*/ 95198 w 3008752"/>
                <a:gd name="connsiteY17" fmla="*/ 120250 h 1372852"/>
                <a:gd name="connsiteX18" fmla="*/ 65135 w 3008752"/>
                <a:gd name="connsiteY18" fmla="*/ 110229 h 1372852"/>
                <a:gd name="connsiteX19" fmla="*/ 30063 w 3008752"/>
                <a:gd name="connsiteY19" fmla="*/ 92692 h 1372852"/>
                <a:gd name="connsiteX20" fmla="*/ 10021 w 3008752"/>
                <a:gd name="connsiteY20" fmla="*/ 75156 h 1372852"/>
                <a:gd name="connsiteX21" fmla="*/ 0 w 3008752"/>
                <a:gd name="connsiteY21" fmla="*/ 52609 h 1372852"/>
                <a:gd name="connsiteX22" fmla="*/ 0 w 3008752"/>
                <a:gd name="connsiteY22" fmla="*/ 32567 h 1372852"/>
                <a:gd name="connsiteX23" fmla="*/ 5011 w 3008752"/>
                <a:gd name="connsiteY23" fmla="*/ 20041 h 1372852"/>
                <a:gd name="connsiteX24" fmla="*/ 15031 w 3008752"/>
                <a:gd name="connsiteY24" fmla="*/ 7515 h 1372852"/>
                <a:gd name="connsiteX25" fmla="*/ 45094 w 3008752"/>
                <a:gd name="connsiteY25" fmla="*/ 0 h 1372852"/>
                <a:gd name="connsiteX26" fmla="*/ 82672 w 3008752"/>
                <a:gd name="connsiteY26" fmla="*/ 5010 h 1372852"/>
                <a:gd name="connsiteX27" fmla="*/ 122755 w 3008752"/>
                <a:gd name="connsiteY27" fmla="*/ 20041 h 1372852"/>
                <a:gd name="connsiteX28" fmla="*/ 162838 w 3008752"/>
                <a:gd name="connsiteY28" fmla="*/ 42588 h 1372852"/>
                <a:gd name="connsiteX29" fmla="*/ 200417 w 3008752"/>
                <a:gd name="connsiteY29" fmla="*/ 75156 h 1372852"/>
                <a:gd name="connsiteX30" fmla="*/ 260541 w 3008752"/>
                <a:gd name="connsiteY30" fmla="*/ 152817 h 1372852"/>
                <a:gd name="connsiteX31" fmla="*/ 305635 w 3008752"/>
                <a:gd name="connsiteY31" fmla="*/ 217953 h 1372852"/>
                <a:gd name="connsiteX32" fmla="*/ 358244 w 3008752"/>
                <a:gd name="connsiteY32" fmla="*/ 278078 h 1372852"/>
                <a:gd name="connsiteX33" fmla="*/ 475989 w 3008752"/>
                <a:gd name="connsiteY33" fmla="*/ 400833 h 1372852"/>
                <a:gd name="connsiteX34" fmla="*/ 611270 w 3008752"/>
                <a:gd name="connsiteY34" fmla="*/ 526093 h 1372852"/>
                <a:gd name="connsiteX35" fmla="*/ 756572 w 3008752"/>
                <a:gd name="connsiteY35" fmla="*/ 636322 h 1372852"/>
                <a:gd name="connsiteX36" fmla="*/ 871812 w 3008752"/>
                <a:gd name="connsiteY36" fmla="*/ 744046 h 1372852"/>
                <a:gd name="connsiteX37" fmla="*/ 1014608 w 3008752"/>
                <a:gd name="connsiteY37" fmla="*/ 839244 h 1372852"/>
                <a:gd name="connsiteX38" fmla="*/ 1142374 w 3008752"/>
                <a:gd name="connsiteY38" fmla="*/ 909389 h 1372852"/>
                <a:gd name="connsiteX39" fmla="*/ 1257613 w 3008752"/>
                <a:gd name="connsiteY39" fmla="*/ 964504 h 1372852"/>
                <a:gd name="connsiteX40" fmla="*/ 1385379 w 3008752"/>
                <a:gd name="connsiteY40" fmla="*/ 1012103 h 1372852"/>
                <a:gd name="connsiteX41" fmla="*/ 1500618 w 3008752"/>
                <a:gd name="connsiteY41" fmla="*/ 1049681 h 1372852"/>
                <a:gd name="connsiteX42" fmla="*/ 1638404 w 3008752"/>
                <a:gd name="connsiteY42" fmla="*/ 1084754 h 1372852"/>
                <a:gd name="connsiteX43" fmla="*/ 1803748 w 3008752"/>
                <a:gd name="connsiteY43" fmla="*/ 1117321 h 1372852"/>
                <a:gd name="connsiteX44" fmla="*/ 1969092 w 3008752"/>
                <a:gd name="connsiteY44" fmla="*/ 1137363 h 1372852"/>
                <a:gd name="connsiteX45" fmla="*/ 2126920 w 3008752"/>
                <a:gd name="connsiteY45" fmla="*/ 1149889 h 1372852"/>
                <a:gd name="connsiteX46" fmla="*/ 2277232 w 3008752"/>
                <a:gd name="connsiteY46" fmla="*/ 1157405 h 1372852"/>
                <a:gd name="connsiteX47" fmla="*/ 2482659 w 3008752"/>
                <a:gd name="connsiteY47" fmla="*/ 1149889 h 1372852"/>
                <a:gd name="connsiteX48" fmla="*/ 2580362 w 3008752"/>
                <a:gd name="connsiteY48" fmla="*/ 1142373 h 1372852"/>
                <a:gd name="connsiteX49" fmla="*/ 2968669 w 3008752"/>
                <a:gd name="connsiteY49" fmla="*/ 1149889 h 1372852"/>
                <a:gd name="connsiteX50" fmla="*/ 2996226 w 3008752"/>
                <a:gd name="connsiteY50" fmla="*/ 1172436 h 1372852"/>
                <a:gd name="connsiteX51" fmla="*/ 3006247 w 3008752"/>
                <a:gd name="connsiteY51" fmla="*/ 1187467 h 1372852"/>
                <a:gd name="connsiteX52" fmla="*/ 3008752 w 3008752"/>
                <a:gd name="connsiteY52" fmla="*/ 1207509 h 1372852"/>
                <a:gd name="connsiteX53" fmla="*/ 3003741 w 3008752"/>
                <a:gd name="connsiteY53" fmla="*/ 1235066 h 1372852"/>
                <a:gd name="connsiteX54" fmla="*/ 2996226 w 3008752"/>
                <a:gd name="connsiteY54" fmla="*/ 1257613 h 1372852"/>
                <a:gd name="connsiteX55" fmla="*/ 2961153 w 3008752"/>
                <a:gd name="connsiteY55" fmla="*/ 1302707 h 1372852"/>
                <a:gd name="connsiteX56" fmla="*/ 2933596 w 3008752"/>
                <a:gd name="connsiteY56" fmla="*/ 1322748 h 1372852"/>
                <a:gd name="connsiteX57" fmla="*/ 2863450 w 3008752"/>
                <a:gd name="connsiteY57" fmla="*/ 1342790 h 1372852"/>
                <a:gd name="connsiteX58" fmla="*/ 2765747 w 3008752"/>
                <a:gd name="connsiteY58" fmla="*/ 1355316 h 1372852"/>
                <a:gd name="connsiteX59" fmla="*/ 2673054 w 3008752"/>
                <a:gd name="connsiteY59" fmla="*/ 1365337 h 1372852"/>
                <a:gd name="connsiteX60" fmla="*/ 2540278 w 3008752"/>
                <a:gd name="connsiteY60" fmla="*/ 1370347 h 1372852"/>
                <a:gd name="connsiteX61" fmla="*/ 2399987 w 3008752"/>
                <a:gd name="connsiteY61" fmla="*/ 1372852 h 1372852"/>
                <a:gd name="connsiteX62" fmla="*/ 2269716 w 3008752"/>
                <a:gd name="connsiteY62" fmla="*/ 1367842 h 1372852"/>
                <a:gd name="connsiteX63" fmla="*/ 2111888 w 3008752"/>
                <a:gd name="connsiteY63" fmla="*/ 1357821 h 1372852"/>
                <a:gd name="connsiteX64" fmla="*/ 1954060 w 3008752"/>
                <a:gd name="connsiteY64" fmla="*/ 1345295 h 1372852"/>
                <a:gd name="connsiteX65" fmla="*/ 1698529 w 3008752"/>
                <a:gd name="connsiteY65" fmla="*/ 1305212 h 1372852"/>
                <a:gd name="connsiteX66" fmla="*/ 1618363 w 3008752"/>
                <a:gd name="connsiteY66" fmla="*/ 1287675 h 137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008752" h="1372852">
                  <a:moveTo>
                    <a:pt x="1618363" y="1287675"/>
                  </a:moveTo>
                  <a:lnTo>
                    <a:pt x="1518155" y="1262623"/>
                  </a:lnTo>
                  <a:lnTo>
                    <a:pt x="1430472" y="1232561"/>
                  </a:lnTo>
                  <a:lnTo>
                    <a:pt x="1352811" y="1202498"/>
                  </a:lnTo>
                  <a:lnTo>
                    <a:pt x="1267634" y="1167426"/>
                  </a:lnTo>
                  <a:lnTo>
                    <a:pt x="1192478" y="1132353"/>
                  </a:lnTo>
                  <a:lnTo>
                    <a:pt x="1124837" y="1097280"/>
                  </a:lnTo>
                  <a:lnTo>
                    <a:pt x="1047176" y="1054691"/>
                  </a:lnTo>
                  <a:lnTo>
                    <a:pt x="974525" y="1012103"/>
                  </a:lnTo>
                  <a:lnTo>
                    <a:pt x="876822" y="949473"/>
                  </a:lnTo>
                  <a:lnTo>
                    <a:pt x="794150" y="894358"/>
                  </a:lnTo>
                  <a:lnTo>
                    <a:pt x="734025" y="849264"/>
                  </a:lnTo>
                  <a:lnTo>
                    <a:pt x="566177" y="676405"/>
                  </a:lnTo>
                  <a:lnTo>
                    <a:pt x="430895" y="533609"/>
                  </a:lnTo>
                  <a:lnTo>
                    <a:pt x="330687" y="415864"/>
                  </a:lnTo>
                  <a:lnTo>
                    <a:pt x="232984" y="298119"/>
                  </a:lnTo>
                  <a:lnTo>
                    <a:pt x="107724" y="135281"/>
                  </a:lnTo>
                  <a:lnTo>
                    <a:pt x="95198" y="120250"/>
                  </a:lnTo>
                  <a:lnTo>
                    <a:pt x="65135" y="110229"/>
                  </a:lnTo>
                  <a:lnTo>
                    <a:pt x="30063" y="92692"/>
                  </a:lnTo>
                  <a:lnTo>
                    <a:pt x="10021" y="75156"/>
                  </a:lnTo>
                  <a:lnTo>
                    <a:pt x="0" y="52609"/>
                  </a:lnTo>
                  <a:lnTo>
                    <a:pt x="0" y="32567"/>
                  </a:lnTo>
                  <a:lnTo>
                    <a:pt x="5011" y="20041"/>
                  </a:lnTo>
                  <a:lnTo>
                    <a:pt x="15031" y="7515"/>
                  </a:lnTo>
                  <a:lnTo>
                    <a:pt x="45094" y="0"/>
                  </a:lnTo>
                  <a:lnTo>
                    <a:pt x="82672" y="5010"/>
                  </a:lnTo>
                  <a:lnTo>
                    <a:pt x="122755" y="20041"/>
                  </a:lnTo>
                  <a:lnTo>
                    <a:pt x="162838" y="42588"/>
                  </a:lnTo>
                  <a:lnTo>
                    <a:pt x="200417" y="75156"/>
                  </a:lnTo>
                  <a:lnTo>
                    <a:pt x="260541" y="152817"/>
                  </a:lnTo>
                  <a:lnTo>
                    <a:pt x="305635" y="217953"/>
                  </a:lnTo>
                  <a:lnTo>
                    <a:pt x="358244" y="278078"/>
                  </a:lnTo>
                  <a:lnTo>
                    <a:pt x="475989" y="400833"/>
                  </a:lnTo>
                  <a:lnTo>
                    <a:pt x="611270" y="526093"/>
                  </a:lnTo>
                  <a:lnTo>
                    <a:pt x="756572" y="636322"/>
                  </a:lnTo>
                  <a:lnTo>
                    <a:pt x="871812" y="744046"/>
                  </a:lnTo>
                  <a:lnTo>
                    <a:pt x="1014608" y="839244"/>
                  </a:lnTo>
                  <a:lnTo>
                    <a:pt x="1142374" y="909389"/>
                  </a:lnTo>
                  <a:lnTo>
                    <a:pt x="1257613" y="964504"/>
                  </a:lnTo>
                  <a:lnTo>
                    <a:pt x="1385379" y="1012103"/>
                  </a:lnTo>
                  <a:lnTo>
                    <a:pt x="1500618" y="1049681"/>
                  </a:lnTo>
                  <a:lnTo>
                    <a:pt x="1638404" y="1084754"/>
                  </a:lnTo>
                  <a:lnTo>
                    <a:pt x="1803748" y="1117321"/>
                  </a:lnTo>
                  <a:lnTo>
                    <a:pt x="1969092" y="1137363"/>
                  </a:lnTo>
                  <a:lnTo>
                    <a:pt x="2126920" y="1149889"/>
                  </a:lnTo>
                  <a:lnTo>
                    <a:pt x="2277232" y="1157405"/>
                  </a:lnTo>
                  <a:lnTo>
                    <a:pt x="2482659" y="1149889"/>
                  </a:lnTo>
                  <a:lnTo>
                    <a:pt x="2580362" y="1142373"/>
                  </a:lnTo>
                  <a:lnTo>
                    <a:pt x="2968669" y="1149889"/>
                  </a:lnTo>
                  <a:lnTo>
                    <a:pt x="2996226" y="1172436"/>
                  </a:lnTo>
                  <a:lnTo>
                    <a:pt x="3006247" y="1187467"/>
                  </a:lnTo>
                  <a:lnTo>
                    <a:pt x="3008752" y="1207509"/>
                  </a:lnTo>
                  <a:lnTo>
                    <a:pt x="3003741" y="1235066"/>
                  </a:lnTo>
                  <a:lnTo>
                    <a:pt x="2996226" y="1257613"/>
                  </a:lnTo>
                  <a:lnTo>
                    <a:pt x="2961153" y="1302707"/>
                  </a:lnTo>
                  <a:lnTo>
                    <a:pt x="2933596" y="1322748"/>
                  </a:lnTo>
                  <a:lnTo>
                    <a:pt x="2863450" y="1342790"/>
                  </a:lnTo>
                  <a:lnTo>
                    <a:pt x="2765747" y="1355316"/>
                  </a:lnTo>
                  <a:lnTo>
                    <a:pt x="2673054" y="1365337"/>
                  </a:lnTo>
                  <a:lnTo>
                    <a:pt x="2540278" y="1370347"/>
                  </a:lnTo>
                  <a:lnTo>
                    <a:pt x="2399987" y="1372852"/>
                  </a:lnTo>
                  <a:lnTo>
                    <a:pt x="2269716" y="1367842"/>
                  </a:lnTo>
                  <a:lnTo>
                    <a:pt x="2111888" y="1357821"/>
                  </a:lnTo>
                  <a:lnTo>
                    <a:pt x="1954060" y="1345295"/>
                  </a:lnTo>
                  <a:lnTo>
                    <a:pt x="1698529" y="1305212"/>
                  </a:lnTo>
                  <a:lnTo>
                    <a:pt x="1618363" y="128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69294745-44AC-4979-B901-DE63A4CD6B97}"/>
                </a:ext>
              </a:extLst>
            </p:cNvPr>
            <p:cNvSpPr/>
            <p:nvPr/>
          </p:nvSpPr>
          <p:spPr>
            <a:xfrm>
              <a:off x="6024563" y="3640138"/>
              <a:ext cx="690562" cy="606425"/>
            </a:xfrm>
            <a:custGeom>
              <a:avLst/>
              <a:gdLst>
                <a:gd name="connsiteX0" fmla="*/ 121443 w 690562"/>
                <a:gd name="connsiteY0" fmla="*/ 204788 h 604838"/>
                <a:gd name="connsiteX1" fmla="*/ 47625 w 690562"/>
                <a:gd name="connsiteY1" fmla="*/ 100013 h 604838"/>
                <a:gd name="connsiteX2" fmla="*/ 21431 w 690562"/>
                <a:gd name="connsiteY2" fmla="*/ 64294 h 604838"/>
                <a:gd name="connsiteX3" fmla="*/ 4762 w 690562"/>
                <a:gd name="connsiteY3" fmla="*/ 38100 h 604838"/>
                <a:gd name="connsiteX4" fmla="*/ 0 w 690562"/>
                <a:gd name="connsiteY4" fmla="*/ 16669 h 604838"/>
                <a:gd name="connsiteX5" fmla="*/ 4762 w 690562"/>
                <a:gd name="connsiteY5" fmla="*/ 2382 h 604838"/>
                <a:gd name="connsiteX6" fmla="*/ 16668 w 690562"/>
                <a:gd name="connsiteY6" fmla="*/ 0 h 604838"/>
                <a:gd name="connsiteX7" fmla="*/ 38100 w 690562"/>
                <a:gd name="connsiteY7" fmla="*/ 4763 h 604838"/>
                <a:gd name="connsiteX8" fmla="*/ 69056 w 690562"/>
                <a:gd name="connsiteY8" fmla="*/ 21432 h 604838"/>
                <a:gd name="connsiteX9" fmla="*/ 97631 w 690562"/>
                <a:gd name="connsiteY9" fmla="*/ 45244 h 604838"/>
                <a:gd name="connsiteX10" fmla="*/ 178593 w 690562"/>
                <a:gd name="connsiteY10" fmla="*/ 123825 h 604838"/>
                <a:gd name="connsiteX11" fmla="*/ 333375 w 690562"/>
                <a:gd name="connsiteY11" fmla="*/ 261938 h 604838"/>
                <a:gd name="connsiteX12" fmla="*/ 461962 w 690562"/>
                <a:gd name="connsiteY12" fmla="*/ 371475 h 604838"/>
                <a:gd name="connsiteX13" fmla="*/ 554831 w 690562"/>
                <a:gd name="connsiteY13" fmla="*/ 440532 h 604838"/>
                <a:gd name="connsiteX14" fmla="*/ 614362 w 690562"/>
                <a:gd name="connsiteY14" fmla="*/ 481013 h 604838"/>
                <a:gd name="connsiteX15" fmla="*/ 647700 w 690562"/>
                <a:gd name="connsiteY15" fmla="*/ 500063 h 604838"/>
                <a:gd name="connsiteX16" fmla="*/ 666750 w 690562"/>
                <a:gd name="connsiteY16" fmla="*/ 519113 h 604838"/>
                <a:gd name="connsiteX17" fmla="*/ 690562 w 690562"/>
                <a:gd name="connsiteY17" fmla="*/ 550069 h 604838"/>
                <a:gd name="connsiteX18" fmla="*/ 681037 w 690562"/>
                <a:gd name="connsiteY18" fmla="*/ 604838 h 604838"/>
                <a:gd name="connsiteX19" fmla="*/ 204787 w 690562"/>
                <a:gd name="connsiteY19" fmla="*/ 504825 h 604838"/>
                <a:gd name="connsiteX20" fmla="*/ 264318 w 690562"/>
                <a:gd name="connsiteY20" fmla="*/ 492919 h 604838"/>
                <a:gd name="connsiteX21" fmla="*/ 280987 w 690562"/>
                <a:gd name="connsiteY21" fmla="*/ 478632 h 604838"/>
                <a:gd name="connsiteX22" fmla="*/ 283368 w 690562"/>
                <a:gd name="connsiteY22" fmla="*/ 464344 h 604838"/>
                <a:gd name="connsiteX23" fmla="*/ 276225 w 690562"/>
                <a:gd name="connsiteY23" fmla="*/ 440532 h 604838"/>
                <a:gd name="connsiteX24" fmla="*/ 257175 w 690562"/>
                <a:gd name="connsiteY24" fmla="*/ 411957 h 604838"/>
                <a:gd name="connsiteX25" fmla="*/ 173831 w 690562"/>
                <a:gd name="connsiteY25" fmla="*/ 278607 h 604838"/>
                <a:gd name="connsiteX26" fmla="*/ 121443 w 690562"/>
                <a:gd name="connsiteY26" fmla="*/ 2047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0562" h="604838">
                  <a:moveTo>
                    <a:pt x="121443" y="204788"/>
                  </a:moveTo>
                  <a:lnTo>
                    <a:pt x="47625" y="100013"/>
                  </a:lnTo>
                  <a:lnTo>
                    <a:pt x="21431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2"/>
                  </a:lnTo>
                  <a:lnTo>
                    <a:pt x="16668" y="0"/>
                  </a:lnTo>
                  <a:lnTo>
                    <a:pt x="38100" y="4763"/>
                  </a:lnTo>
                  <a:lnTo>
                    <a:pt x="69056" y="21432"/>
                  </a:lnTo>
                  <a:lnTo>
                    <a:pt x="97631" y="45244"/>
                  </a:lnTo>
                  <a:lnTo>
                    <a:pt x="178593" y="123825"/>
                  </a:lnTo>
                  <a:lnTo>
                    <a:pt x="333375" y="261938"/>
                  </a:lnTo>
                  <a:lnTo>
                    <a:pt x="461962" y="371475"/>
                  </a:lnTo>
                  <a:lnTo>
                    <a:pt x="554831" y="440532"/>
                  </a:lnTo>
                  <a:lnTo>
                    <a:pt x="614362" y="481013"/>
                  </a:lnTo>
                  <a:lnTo>
                    <a:pt x="647700" y="500063"/>
                  </a:lnTo>
                  <a:lnTo>
                    <a:pt x="666750" y="519113"/>
                  </a:lnTo>
                  <a:lnTo>
                    <a:pt x="690562" y="550069"/>
                  </a:lnTo>
                  <a:lnTo>
                    <a:pt x="681037" y="604838"/>
                  </a:lnTo>
                  <a:lnTo>
                    <a:pt x="204787" y="504825"/>
                  </a:lnTo>
                  <a:lnTo>
                    <a:pt x="264318" y="492919"/>
                  </a:lnTo>
                  <a:lnTo>
                    <a:pt x="280987" y="478632"/>
                  </a:lnTo>
                  <a:lnTo>
                    <a:pt x="283368" y="464344"/>
                  </a:lnTo>
                  <a:lnTo>
                    <a:pt x="276225" y="440532"/>
                  </a:lnTo>
                  <a:lnTo>
                    <a:pt x="257175" y="411957"/>
                  </a:lnTo>
                  <a:lnTo>
                    <a:pt x="173831" y="278607"/>
                  </a:lnTo>
                  <a:lnTo>
                    <a:pt x="12144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6741C87F-9C80-4AE7-AB79-429A6325771F}"/>
                </a:ext>
              </a:extLst>
            </p:cNvPr>
            <p:cNvSpPr/>
            <p:nvPr/>
          </p:nvSpPr>
          <p:spPr>
            <a:xfrm>
              <a:off x="3084513" y="3157538"/>
              <a:ext cx="447675" cy="911225"/>
            </a:xfrm>
            <a:custGeom>
              <a:avLst/>
              <a:gdLst>
                <a:gd name="connsiteX0" fmla="*/ 4762 w 447675"/>
                <a:gd name="connsiteY0" fmla="*/ 400050 h 912018"/>
                <a:gd name="connsiteX1" fmla="*/ 0 w 447675"/>
                <a:gd name="connsiteY1" fmla="*/ 488156 h 912018"/>
                <a:gd name="connsiteX2" fmla="*/ 0 w 447675"/>
                <a:gd name="connsiteY2" fmla="*/ 561975 h 912018"/>
                <a:gd name="connsiteX3" fmla="*/ 7144 w 447675"/>
                <a:gd name="connsiteY3" fmla="*/ 657225 h 912018"/>
                <a:gd name="connsiteX4" fmla="*/ 14287 w 447675"/>
                <a:gd name="connsiteY4" fmla="*/ 719137 h 912018"/>
                <a:gd name="connsiteX5" fmla="*/ 23812 w 447675"/>
                <a:gd name="connsiteY5" fmla="*/ 764381 h 912018"/>
                <a:gd name="connsiteX6" fmla="*/ 45244 w 447675"/>
                <a:gd name="connsiteY6" fmla="*/ 816768 h 912018"/>
                <a:gd name="connsiteX7" fmla="*/ 76200 w 447675"/>
                <a:gd name="connsiteY7" fmla="*/ 866775 h 912018"/>
                <a:gd name="connsiteX8" fmla="*/ 95250 w 447675"/>
                <a:gd name="connsiteY8" fmla="*/ 890587 h 912018"/>
                <a:gd name="connsiteX9" fmla="*/ 111919 w 447675"/>
                <a:gd name="connsiteY9" fmla="*/ 904875 h 912018"/>
                <a:gd name="connsiteX10" fmla="*/ 135731 w 447675"/>
                <a:gd name="connsiteY10" fmla="*/ 912018 h 912018"/>
                <a:gd name="connsiteX11" fmla="*/ 161925 w 447675"/>
                <a:gd name="connsiteY11" fmla="*/ 912018 h 912018"/>
                <a:gd name="connsiteX12" fmla="*/ 183356 w 447675"/>
                <a:gd name="connsiteY12" fmla="*/ 902493 h 912018"/>
                <a:gd name="connsiteX13" fmla="*/ 195262 w 447675"/>
                <a:gd name="connsiteY13" fmla="*/ 888206 h 912018"/>
                <a:gd name="connsiteX14" fmla="*/ 204787 w 447675"/>
                <a:gd name="connsiteY14" fmla="*/ 869156 h 912018"/>
                <a:gd name="connsiteX15" fmla="*/ 209550 w 447675"/>
                <a:gd name="connsiteY15" fmla="*/ 840581 h 912018"/>
                <a:gd name="connsiteX16" fmla="*/ 211931 w 447675"/>
                <a:gd name="connsiteY16" fmla="*/ 800100 h 912018"/>
                <a:gd name="connsiteX17" fmla="*/ 219075 w 447675"/>
                <a:gd name="connsiteY17" fmla="*/ 740568 h 912018"/>
                <a:gd name="connsiteX18" fmla="*/ 235744 w 447675"/>
                <a:gd name="connsiteY18" fmla="*/ 683418 h 912018"/>
                <a:gd name="connsiteX19" fmla="*/ 273844 w 447675"/>
                <a:gd name="connsiteY19" fmla="*/ 609600 h 912018"/>
                <a:gd name="connsiteX20" fmla="*/ 350044 w 447675"/>
                <a:gd name="connsiteY20" fmla="*/ 502443 h 912018"/>
                <a:gd name="connsiteX21" fmla="*/ 409575 w 447675"/>
                <a:gd name="connsiteY21" fmla="*/ 416718 h 912018"/>
                <a:gd name="connsiteX22" fmla="*/ 433387 w 447675"/>
                <a:gd name="connsiteY22" fmla="*/ 381000 h 912018"/>
                <a:gd name="connsiteX23" fmla="*/ 447675 w 447675"/>
                <a:gd name="connsiteY23" fmla="*/ 345281 h 912018"/>
                <a:gd name="connsiteX24" fmla="*/ 447675 w 447675"/>
                <a:gd name="connsiteY24" fmla="*/ 333375 h 912018"/>
                <a:gd name="connsiteX25" fmla="*/ 442912 w 447675"/>
                <a:gd name="connsiteY25" fmla="*/ 326231 h 912018"/>
                <a:gd name="connsiteX26" fmla="*/ 428625 w 447675"/>
                <a:gd name="connsiteY26" fmla="*/ 326231 h 912018"/>
                <a:gd name="connsiteX27" fmla="*/ 397669 w 447675"/>
                <a:gd name="connsiteY27" fmla="*/ 333375 h 912018"/>
                <a:gd name="connsiteX28" fmla="*/ 369094 w 447675"/>
                <a:gd name="connsiteY28" fmla="*/ 359568 h 912018"/>
                <a:gd name="connsiteX29" fmla="*/ 328612 w 447675"/>
                <a:gd name="connsiteY29" fmla="*/ 395287 h 912018"/>
                <a:gd name="connsiteX30" fmla="*/ 297656 w 447675"/>
                <a:gd name="connsiteY30" fmla="*/ 409575 h 912018"/>
                <a:gd name="connsiteX31" fmla="*/ 285750 w 447675"/>
                <a:gd name="connsiteY31" fmla="*/ 409575 h 912018"/>
                <a:gd name="connsiteX32" fmla="*/ 250031 w 447675"/>
                <a:gd name="connsiteY32" fmla="*/ 397668 h 912018"/>
                <a:gd name="connsiteX33" fmla="*/ 221456 w 447675"/>
                <a:gd name="connsiteY33" fmla="*/ 373856 h 912018"/>
                <a:gd name="connsiteX34" fmla="*/ 202406 w 447675"/>
                <a:gd name="connsiteY34" fmla="*/ 338137 h 912018"/>
                <a:gd name="connsiteX35" fmla="*/ 190500 w 447675"/>
                <a:gd name="connsiteY35" fmla="*/ 285750 h 912018"/>
                <a:gd name="connsiteX36" fmla="*/ 185737 w 447675"/>
                <a:gd name="connsiteY36" fmla="*/ 202406 h 912018"/>
                <a:gd name="connsiteX37" fmla="*/ 185737 w 447675"/>
                <a:gd name="connsiteY37" fmla="*/ 45243 h 912018"/>
                <a:gd name="connsiteX38" fmla="*/ 185737 w 447675"/>
                <a:gd name="connsiteY38" fmla="*/ 28575 h 912018"/>
                <a:gd name="connsiteX39" fmla="*/ 180975 w 447675"/>
                <a:gd name="connsiteY39" fmla="*/ 14287 h 912018"/>
                <a:gd name="connsiteX40" fmla="*/ 173831 w 447675"/>
                <a:gd name="connsiteY40" fmla="*/ 4762 h 912018"/>
                <a:gd name="connsiteX41" fmla="*/ 157162 w 447675"/>
                <a:gd name="connsiteY41" fmla="*/ 0 h 912018"/>
                <a:gd name="connsiteX42" fmla="*/ 140494 w 447675"/>
                <a:gd name="connsiteY42" fmla="*/ 4762 h 912018"/>
                <a:gd name="connsiteX43" fmla="*/ 119062 w 447675"/>
                <a:gd name="connsiteY43" fmla="*/ 26193 h 912018"/>
                <a:gd name="connsiteX44" fmla="*/ 95250 w 447675"/>
                <a:gd name="connsiteY44" fmla="*/ 76200 h 912018"/>
                <a:gd name="connsiteX45" fmla="*/ 54769 w 447675"/>
                <a:gd name="connsiteY45" fmla="*/ 178593 h 912018"/>
                <a:gd name="connsiteX46" fmla="*/ 23812 w 447675"/>
                <a:gd name="connsiteY46" fmla="*/ 288131 h 912018"/>
                <a:gd name="connsiteX47" fmla="*/ 4762 w 447675"/>
                <a:gd name="connsiteY47" fmla="*/ 400050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7675" h="912018">
                  <a:moveTo>
                    <a:pt x="4762" y="400050"/>
                  </a:moveTo>
                  <a:lnTo>
                    <a:pt x="0" y="488156"/>
                  </a:lnTo>
                  <a:lnTo>
                    <a:pt x="0" y="561975"/>
                  </a:lnTo>
                  <a:lnTo>
                    <a:pt x="7144" y="657225"/>
                  </a:lnTo>
                  <a:lnTo>
                    <a:pt x="14287" y="719137"/>
                  </a:lnTo>
                  <a:lnTo>
                    <a:pt x="23812" y="764381"/>
                  </a:lnTo>
                  <a:lnTo>
                    <a:pt x="45244" y="816768"/>
                  </a:lnTo>
                  <a:lnTo>
                    <a:pt x="76200" y="866775"/>
                  </a:lnTo>
                  <a:lnTo>
                    <a:pt x="95250" y="890587"/>
                  </a:lnTo>
                  <a:lnTo>
                    <a:pt x="111919" y="904875"/>
                  </a:lnTo>
                  <a:lnTo>
                    <a:pt x="135731" y="912018"/>
                  </a:lnTo>
                  <a:lnTo>
                    <a:pt x="161925" y="912018"/>
                  </a:lnTo>
                  <a:lnTo>
                    <a:pt x="183356" y="902493"/>
                  </a:lnTo>
                  <a:lnTo>
                    <a:pt x="195262" y="888206"/>
                  </a:lnTo>
                  <a:lnTo>
                    <a:pt x="204787" y="869156"/>
                  </a:lnTo>
                  <a:lnTo>
                    <a:pt x="209550" y="840581"/>
                  </a:lnTo>
                  <a:lnTo>
                    <a:pt x="211931" y="800100"/>
                  </a:lnTo>
                  <a:lnTo>
                    <a:pt x="219075" y="740568"/>
                  </a:lnTo>
                  <a:lnTo>
                    <a:pt x="235744" y="683418"/>
                  </a:lnTo>
                  <a:lnTo>
                    <a:pt x="273844" y="609600"/>
                  </a:lnTo>
                  <a:lnTo>
                    <a:pt x="350044" y="502443"/>
                  </a:lnTo>
                  <a:lnTo>
                    <a:pt x="409575" y="416718"/>
                  </a:lnTo>
                  <a:lnTo>
                    <a:pt x="433387" y="381000"/>
                  </a:lnTo>
                  <a:lnTo>
                    <a:pt x="447675" y="345281"/>
                  </a:lnTo>
                  <a:lnTo>
                    <a:pt x="447675" y="333375"/>
                  </a:lnTo>
                  <a:lnTo>
                    <a:pt x="442912" y="326231"/>
                  </a:lnTo>
                  <a:lnTo>
                    <a:pt x="428625" y="326231"/>
                  </a:lnTo>
                  <a:lnTo>
                    <a:pt x="397669" y="333375"/>
                  </a:lnTo>
                  <a:lnTo>
                    <a:pt x="369094" y="359568"/>
                  </a:lnTo>
                  <a:lnTo>
                    <a:pt x="328612" y="395287"/>
                  </a:lnTo>
                  <a:lnTo>
                    <a:pt x="297656" y="409575"/>
                  </a:lnTo>
                  <a:lnTo>
                    <a:pt x="285750" y="409575"/>
                  </a:lnTo>
                  <a:lnTo>
                    <a:pt x="250031" y="397668"/>
                  </a:lnTo>
                  <a:lnTo>
                    <a:pt x="221456" y="373856"/>
                  </a:lnTo>
                  <a:lnTo>
                    <a:pt x="202406" y="338137"/>
                  </a:lnTo>
                  <a:lnTo>
                    <a:pt x="190500" y="285750"/>
                  </a:lnTo>
                  <a:lnTo>
                    <a:pt x="185737" y="202406"/>
                  </a:lnTo>
                  <a:lnTo>
                    <a:pt x="185737" y="45243"/>
                  </a:lnTo>
                  <a:lnTo>
                    <a:pt x="185737" y="28575"/>
                  </a:lnTo>
                  <a:lnTo>
                    <a:pt x="180975" y="14287"/>
                  </a:lnTo>
                  <a:lnTo>
                    <a:pt x="173831" y="4762"/>
                  </a:lnTo>
                  <a:lnTo>
                    <a:pt x="157162" y="0"/>
                  </a:lnTo>
                  <a:lnTo>
                    <a:pt x="140494" y="4762"/>
                  </a:lnTo>
                  <a:lnTo>
                    <a:pt x="119062" y="26193"/>
                  </a:lnTo>
                  <a:lnTo>
                    <a:pt x="95250" y="76200"/>
                  </a:lnTo>
                  <a:lnTo>
                    <a:pt x="54769" y="178593"/>
                  </a:lnTo>
                  <a:lnTo>
                    <a:pt x="23812" y="288131"/>
                  </a:lnTo>
                  <a:lnTo>
                    <a:pt x="476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25215214-D17C-4658-927A-2C413E6F9B43}"/>
                </a:ext>
              </a:extLst>
            </p:cNvPr>
            <p:cNvSpPr/>
            <p:nvPr/>
          </p:nvSpPr>
          <p:spPr>
            <a:xfrm>
              <a:off x="5757863" y="2973388"/>
              <a:ext cx="946150" cy="569912"/>
            </a:xfrm>
            <a:custGeom>
              <a:avLst/>
              <a:gdLst>
                <a:gd name="connsiteX0" fmla="*/ 404812 w 945356"/>
                <a:gd name="connsiteY0" fmla="*/ 261938 h 569119"/>
                <a:gd name="connsiteX1" fmla="*/ 330993 w 945356"/>
                <a:gd name="connsiteY1" fmla="*/ 216694 h 569119"/>
                <a:gd name="connsiteX2" fmla="*/ 247650 w 945356"/>
                <a:gd name="connsiteY2" fmla="*/ 171450 h 569119"/>
                <a:gd name="connsiteX3" fmla="*/ 157162 w 945356"/>
                <a:gd name="connsiteY3" fmla="*/ 123825 h 569119"/>
                <a:gd name="connsiteX4" fmla="*/ 54768 w 945356"/>
                <a:gd name="connsiteY4" fmla="*/ 73819 h 569119"/>
                <a:gd name="connsiteX5" fmla="*/ 23812 w 945356"/>
                <a:gd name="connsiteY5" fmla="*/ 59532 h 569119"/>
                <a:gd name="connsiteX6" fmla="*/ 7143 w 945356"/>
                <a:gd name="connsiteY6" fmla="*/ 45244 h 569119"/>
                <a:gd name="connsiteX7" fmla="*/ 0 w 945356"/>
                <a:gd name="connsiteY7" fmla="*/ 26194 h 569119"/>
                <a:gd name="connsiteX8" fmla="*/ 0 w 945356"/>
                <a:gd name="connsiteY8" fmla="*/ 7144 h 569119"/>
                <a:gd name="connsiteX9" fmla="*/ 7143 w 945356"/>
                <a:gd name="connsiteY9" fmla="*/ 0 h 569119"/>
                <a:gd name="connsiteX10" fmla="*/ 19050 w 945356"/>
                <a:gd name="connsiteY10" fmla="*/ 0 h 569119"/>
                <a:gd name="connsiteX11" fmla="*/ 38100 w 945356"/>
                <a:gd name="connsiteY11" fmla="*/ 2382 h 569119"/>
                <a:gd name="connsiteX12" fmla="*/ 76200 w 945356"/>
                <a:gd name="connsiteY12" fmla="*/ 14288 h 569119"/>
                <a:gd name="connsiteX13" fmla="*/ 209550 w 945356"/>
                <a:gd name="connsiteY13" fmla="*/ 42863 h 569119"/>
                <a:gd name="connsiteX14" fmla="*/ 433387 w 945356"/>
                <a:gd name="connsiteY14" fmla="*/ 95250 h 569119"/>
                <a:gd name="connsiteX15" fmla="*/ 650081 w 945356"/>
                <a:gd name="connsiteY15" fmla="*/ 152400 h 569119"/>
                <a:gd name="connsiteX16" fmla="*/ 723900 w 945356"/>
                <a:gd name="connsiteY16" fmla="*/ 176213 h 569119"/>
                <a:gd name="connsiteX17" fmla="*/ 757237 w 945356"/>
                <a:gd name="connsiteY17" fmla="*/ 188119 h 569119"/>
                <a:gd name="connsiteX18" fmla="*/ 783431 w 945356"/>
                <a:gd name="connsiteY18" fmla="*/ 204788 h 569119"/>
                <a:gd name="connsiteX19" fmla="*/ 819150 w 945356"/>
                <a:gd name="connsiteY19" fmla="*/ 235744 h 569119"/>
                <a:gd name="connsiteX20" fmla="*/ 854868 w 945356"/>
                <a:gd name="connsiteY20" fmla="*/ 273844 h 569119"/>
                <a:gd name="connsiteX21" fmla="*/ 897731 w 945356"/>
                <a:gd name="connsiteY21" fmla="*/ 333375 h 569119"/>
                <a:gd name="connsiteX22" fmla="*/ 928687 w 945356"/>
                <a:gd name="connsiteY22" fmla="*/ 381000 h 569119"/>
                <a:gd name="connsiteX23" fmla="*/ 940593 w 945356"/>
                <a:gd name="connsiteY23" fmla="*/ 423863 h 569119"/>
                <a:gd name="connsiteX24" fmla="*/ 945356 w 945356"/>
                <a:gd name="connsiteY24" fmla="*/ 485775 h 569119"/>
                <a:gd name="connsiteX25" fmla="*/ 940593 w 945356"/>
                <a:gd name="connsiteY25" fmla="*/ 511969 h 569119"/>
                <a:gd name="connsiteX26" fmla="*/ 923925 w 945356"/>
                <a:gd name="connsiteY26" fmla="*/ 542925 h 569119"/>
                <a:gd name="connsiteX27" fmla="*/ 902493 w 945356"/>
                <a:gd name="connsiteY27" fmla="*/ 564357 h 569119"/>
                <a:gd name="connsiteX28" fmla="*/ 881062 w 945356"/>
                <a:gd name="connsiteY28" fmla="*/ 569119 h 569119"/>
                <a:gd name="connsiteX29" fmla="*/ 852487 w 945356"/>
                <a:gd name="connsiteY29" fmla="*/ 564357 h 569119"/>
                <a:gd name="connsiteX30" fmla="*/ 823912 w 945356"/>
                <a:gd name="connsiteY30" fmla="*/ 559594 h 569119"/>
                <a:gd name="connsiteX31" fmla="*/ 781050 w 945356"/>
                <a:gd name="connsiteY31" fmla="*/ 542925 h 569119"/>
                <a:gd name="connsiteX32" fmla="*/ 735806 w 945356"/>
                <a:gd name="connsiteY32" fmla="*/ 519113 h 569119"/>
                <a:gd name="connsiteX33" fmla="*/ 697706 w 945356"/>
                <a:gd name="connsiteY33" fmla="*/ 495300 h 569119"/>
                <a:gd name="connsiteX34" fmla="*/ 654843 w 945356"/>
                <a:gd name="connsiteY34" fmla="*/ 464344 h 569119"/>
                <a:gd name="connsiteX35" fmla="*/ 614362 w 945356"/>
                <a:gd name="connsiteY35" fmla="*/ 428625 h 569119"/>
                <a:gd name="connsiteX36" fmla="*/ 569118 w 945356"/>
                <a:gd name="connsiteY36" fmla="*/ 385763 h 569119"/>
                <a:gd name="connsiteX37" fmla="*/ 545306 w 945356"/>
                <a:gd name="connsiteY37" fmla="*/ 359569 h 569119"/>
                <a:gd name="connsiteX38" fmla="*/ 511968 w 945356"/>
                <a:gd name="connsiteY38" fmla="*/ 333375 h 569119"/>
                <a:gd name="connsiteX39" fmla="*/ 404812 w 945356"/>
                <a:gd name="connsiteY39" fmla="*/ 26193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356" h="569119">
                  <a:moveTo>
                    <a:pt x="404812" y="261938"/>
                  </a:moveTo>
                  <a:lnTo>
                    <a:pt x="330993" y="216694"/>
                  </a:lnTo>
                  <a:lnTo>
                    <a:pt x="247650" y="171450"/>
                  </a:lnTo>
                  <a:lnTo>
                    <a:pt x="157162" y="123825"/>
                  </a:lnTo>
                  <a:lnTo>
                    <a:pt x="54768" y="73819"/>
                  </a:lnTo>
                  <a:lnTo>
                    <a:pt x="23812" y="59532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2382"/>
                  </a:lnTo>
                  <a:lnTo>
                    <a:pt x="76200" y="14288"/>
                  </a:lnTo>
                  <a:lnTo>
                    <a:pt x="209550" y="42863"/>
                  </a:lnTo>
                  <a:lnTo>
                    <a:pt x="433387" y="95250"/>
                  </a:lnTo>
                  <a:lnTo>
                    <a:pt x="650081" y="152400"/>
                  </a:lnTo>
                  <a:lnTo>
                    <a:pt x="723900" y="176213"/>
                  </a:lnTo>
                  <a:lnTo>
                    <a:pt x="757237" y="188119"/>
                  </a:lnTo>
                  <a:lnTo>
                    <a:pt x="783431" y="204788"/>
                  </a:lnTo>
                  <a:lnTo>
                    <a:pt x="819150" y="235744"/>
                  </a:lnTo>
                  <a:lnTo>
                    <a:pt x="854868" y="273844"/>
                  </a:lnTo>
                  <a:lnTo>
                    <a:pt x="897731" y="333375"/>
                  </a:lnTo>
                  <a:lnTo>
                    <a:pt x="928687" y="381000"/>
                  </a:lnTo>
                  <a:lnTo>
                    <a:pt x="940593" y="423863"/>
                  </a:lnTo>
                  <a:lnTo>
                    <a:pt x="945356" y="485775"/>
                  </a:lnTo>
                  <a:lnTo>
                    <a:pt x="940593" y="511969"/>
                  </a:lnTo>
                  <a:lnTo>
                    <a:pt x="923925" y="542925"/>
                  </a:lnTo>
                  <a:lnTo>
                    <a:pt x="902493" y="564357"/>
                  </a:lnTo>
                  <a:lnTo>
                    <a:pt x="881062" y="569119"/>
                  </a:lnTo>
                  <a:lnTo>
                    <a:pt x="852487" y="564357"/>
                  </a:lnTo>
                  <a:lnTo>
                    <a:pt x="823912" y="559594"/>
                  </a:lnTo>
                  <a:lnTo>
                    <a:pt x="781050" y="542925"/>
                  </a:lnTo>
                  <a:lnTo>
                    <a:pt x="735806" y="519113"/>
                  </a:lnTo>
                  <a:lnTo>
                    <a:pt x="697706" y="495300"/>
                  </a:lnTo>
                  <a:lnTo>
                    <a:pt x="654843" y="464344"/>
                  </a:lnTo>
                  <a:lnTo>
                    <a:pt x="614362" y="428625"/>
                  </a:lnTo>
                  <a:lnTo>
                    <a:pt x="569118" y="385763"/>
                  </a:lnTo>
                  <a:lnTo>
                    <a:pt x="545306" y="359569"/>
                  </a:lnTo>
                  <a:lnTo>
                    <a:pt x="511968" y="333375"/>
                  </a:lnTo>
                  <a:lnTo>
                    <a:pt x="40481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E9118781-4A99-4265-B036-4690CA29ED41}"/>
                </a:ext>
              </a:extLst>
            </p:cNvPr>
            <p:cNvSpPr/>
            <p:nvPr/>
          </p:nvSpPr>
          <p:spPr>
            <a:xfrm>
              <a:off x="4414838" y="4227513"/>
              <a:ext cx="566737" cy="1279525"/>
            </a:xfrm>
            <a:custGeom>
              <a:avLst/>
              <a:gdLst>
                <a:gd name="connsiteX0" fmla="*/ 240506 w 566737"/>
                <a:gd name="connsiteY0" fmla="*/ 657225 h 1281112"/>
                <a:gd name="connsiteX1" fmla="*/ 240506 w 566737"/>
                <a:gd name="connsiteY1" fmla="*/ 1281112 h 1281112"/>
                <a:gd name="connsiteX2" fmla="*/ 483393 w 566737"/>
                <a:gd name="connsiteY2" fmla="*/ 1252537 h 1281112"/>
                <a:gd name="connsiteX3" fmla="*/ 485775 w 566737"/>
                <a:gd name="connsiteY3" fmla="*/ 952500 h 1281112"/>
                <a:gd name="connsiteX4" fmla="*/ 485775 w 566737"/>
                <a:gd name="connsiteY4" fmla="*/ 459581 h 1281112"/>
                <a:gd name="connsiteX5" fmla="*/ 488156 w 566737"/>
                <a:gd name="connsiteY5" fmla="*/ 428625 h 1281112"/>
                <a:gd name="connsiteX6" fmla="*/ 500062 w 566737"/>
                <a:gd name="connsiteY6" fmla="*/ 381000 h 1281112"/>
                <a:gd name="connsiteX7" fmla="*/ 509587 w 566737"/>
                <a:gd name="connsiteY7" fmla="*/ 345281 h 1281112"/>
                <a:gd name="connsiteX8" fmla="*/ 521493 w 566737"/>
                <a:gd name="connsiteY8" fmla="*/ 314325 h 1281112"/>
                <a:gd name="connsiteX9" fmla="*/ 538162 w 566737"/>
                <a:gd name="connsiteY9" fmla="*/ 288131 h 1281112"/>
                <a:gd name="connsiteX10" fmla="*/ 550068 w 566737"/>
                <a:gd name="connsiteY10" fmla="*/ 273844 h 1281112"/>
                <a:gd name="connsiteX11" fmla="*/ 564356 w 566737"/>
                <a:gd name="connsiteY11" fmla="*/ 254794 h 1281112"/>
                <a:gd name="connsiteX12" fmla="*/ 566737 w 566737"/>
                <a:gd name="connsiteY12" fmla="*/ 230981 h 1281112"/>
                <a:gd name="connsiteX13" fmla="*/ 554831 w 566737"/>
                <a:gd name="connsiteY13" fmla="*/ 197644 h 1281112"/>
                <a:gd name="connsiteX14" fmla="*/ 538162 w 566737"/>
                <a:gd name="connsiteY14" fmla="*/ 173831 h 1281112"/>
                <a:gd name="connsiteX15" fmla="*/ 509587 w 566737"/>
                <a:gd name="connsiteY15" fmla="*/ 147637 h 1281112"/>
                <a:gd name="connsiteX16" fmla="*/ 459581 w 566737"/>
                <a:gd name="connsiteY16" fmla="*/ 109537 h 1281112"/>
                <a:gd name="connsiteX17" fmla="*/ 402431 w 566737"/>
                <a:gd name="connsiteY17" fmla="*/ 76200 h 1281112"/>
                <a:gd name="connsiteX18" fmla="*/ 359568 w 566737"/>
                <a:gd name="connsiteY18" fmla="*/ 52387 h 1281112"/>
                <a:gd name="connsiteX19" fmla="*/ 307181 w 566737"/>
                <a:gd name="connsiteY19" fmla="*/ 35719 h 1281112"/>
                <a:gd name="connsiteX20" fmla="*/ 197643 w 566737"/>
                <a:gd name="connsiteY20" fmla="*/ 11906 h 1281112"/>
                <a:gd name="connsiteX21" fmla="*/ 121443 w 566737"/>
                <a:gd name="connsiteY21" fmla="*/ 0 h 1281112"/>
                <a:gd name="connsiteX22" fmla="*/ 57150 w 566737"/>
                <a:gd name="connsiteY22" fmla="*/ 2381 h 1281112"/>
                <a:gd name="connsiteX23" fmla="*/ 21431 w 566737"/>
                <a:gd name="connsiteY23" fmla="*/ 11906 h 1281112"/>
                <a:gd name="connsiteX24" fmla="*/ 9525 w 566737"/>
                <a:gd name="connsiteY24" fmla="*/ 19050 h 1281112"/>
                <a:gd name="connsiteX25" fmla="*/ 0 w 566737"/>
                <a:gd name="connsiteY25" fmla="*/ 33337 h 1281112"/>
                <a:gd name="connsiteX26" fmla="*/ 0 w 566737"/>
                <a:gd name="connsiteY26" fmla="*/ 45244 h 1281112"/>
                <a:gd name="connsiteX27" fmla="*/ 11906 w 566737"/>
                <a:gd name="connsiteY27" fmla="*/ 66675 h 1281112"/>
                <a:gd name="connsiteX28" fmla="*/ 30956 w 566737"/>
                <a:gd name="connsiteY28" fmla="*/ 78581 h 1281112"/>
                <a:gd name="connsiteX29" fmla="*/ 69056 w 566737"/>
                <a:gd name="connsiteY29" fmla="*/ 92869 h 1281112"/>
                <a:gd name="connsiteX30" fmla="*/ 111918 w 566737"/>
                <a:gd name="connsiteY30" fmla="*/ 114300 h 1281112"/>
                <a:gd name="connsiteX31" fmla="*/ 145256 w 566737"/>
                <a:gd name="connsiteY31" fmla="*/ 138112 h 1281112"/>
                <a:gd name="connsiteX32" fmla="*/ 171450 w 566737"/>
                <a:gd name="connsiteY32" fmla="*/ 161925 h 1281112"/>
                <a:gd name="connsiteX33" fmla="*/ 192881 w 566737"/>
                <a:gd name="connsiteY33" fmla="*/ 188119 h 1281112"/>
                <a:gd name="connsiteX34" fmla="*/ 214312 w 566737"/>
                <a:gd name="connsiteY34" fmla="*/ 223837 h 1281112"/>
                <a:gd name="connsiteX35" fmla="*/ 230981 w 566737"/>
                <a:gd name="connsiteY35" fmla="*/ 276225 h 1281112"/>
                <a:gd name="connsiteX36" fmla="*/ 238125 w 566737"/>
                <a:gd name="connsiteY36" fmla="*/ 316706 h 1281112"/>
                <a:gd name="connsiteX37" fmla="*/ 240506 w 566737"/>
                <a:gd name="connsiteY37" fmla="*/ 388144 h 1281112"/>
                <a:gd name="connsiteX38" fmla="*/ 240506 w 566737"/>
                <a:gd name="connsiteY38" fmla="*/ 657225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6737" h="1281112">
                  <a:moveTo>
                    <a:pt x="240506" y="657225"/>
                  </a:moveTo>
                  <a:lnTo>
                    <a:pt x="240506" y="1281112"/>
                  </a:lnTo>
                  <a:lnTo>
                    <a:pt x="483393" y="1252537"/>
                  </a:lnTo>
                  <a:lnTo>
                    <a:pt x="485775" y="952500"/>
                  </a:lnTo>
                  <a:lnTo>
                    <a:pt x="485775" y="459581"/>
                  </a:lnTo>
                  <a:lnTo>
                    <a:pt x="488156" y="428625"/>
                  </a:lnTo>
                  <a:lnTo>
                    <a:pt x="500062" y="381000"/>
                  </a:lnTo>
                  <a:lnTo>
                    <a:pt x="509587" y="345281"/>
                  </a:lnTo>
                  <a:lnTo>
                    <a:pt x="521493" y="314325"/>
                  </a:lnTo>
                  <a:lnTo>
                    <a:pt x="538162" y="288131"/>
                  </a:lnTo>
                  <a:lnTo>
                    <a:pt x="550068" y="273844"/>
                  </a:lnTo>
                  <a:lnTo>
                    <a:pt x="564356" y="254794"/>
                  </a:lnTo>
                  <a:lnTo>
                    <a:pt x="566737" y="230981"/>
                  </a:lnTo>
                  <a:lnTo>
                    <a:pt x="554831" y="197644"/>
                  </a:lnTo>
                  <a:lnTo>
                    <a:pt x="538162" y="173831"/>
                  </a:lnTo>
                  <a:lnTo>
                    <a:pt x="509587" y="147637"/>
                  </a:lnTo>
                  <a:lnTo>
                    <a:pt x="459581" y="109537"/>
                  </a:lnTo>
                  <a:lnTo>
                    <a:pt x="402431" y="76200"/>
                  </a:lnTo>
                  <a:lnTo>
                    <a:pt x="359568" y="52387"/>
                  </a:lnTo>
                  <a:lnTo>
                    <a:pt x="307181" y="35719"/>
                  </a:lnTo>
                  <a:lnTo>
                    <a:pt x="197643" y="11906"/>
                  </a:lnTo>
                  <a:lnTo>
                    <a:pt x="121443" y="0"/>
                  </a:lnTo>
                  <a:lnTo>
                    <a:pt x="57150" y="2381"/>
                  </a:lnTo>
                  <a:lnTo>
                    <a:pt x="21431" y="11906"/>
                  </a:lnTo>
                  <a:lnTo>
                    <a:pt x="9525" y="19050"/>
                  </a:lnTo>
                  <a:lnTo>
                    <a:pt x="0" y="33337"/>
                  </a:lnTo>
                  <a:lnTo>
                    <a:pt x="0" y="45244"/>
                  </a:lnTo>
                  <a:lnTo>
                    <a:pt x="11906" y="66675"/>
                  </a:lnTo>
                  <a:lnTo>
                    <a:pt x="30956" y="78581"/>
                  </a:lnTo>
                  <a:lnTo>
                    <a:pt x="69056" y="92869"/>
                  </a:lnTo>
                  <a:lnTo>
                    <a:pt x="111918" y="114300"/>
                  </a:lnTo>
                  <a:lnTo>
                    <a:pt x="145256" y="138112"/>
                  </a:lnTo>
                  <a:lnTo>
                    <a:pt x="171450" y="161925"/>
                  </a:lnTo>
                  <a:lnTo>
                    <a:pt x="192881" y="188119"/>
                  </a:lnTo>
                  <a:lnTo>
                    <a:pt x="214312" y="223837"/>
                  </a:lnTo>
                  <a:lnTo>
                    <a:pt x="230981" y="276225"/>
                  </a:lnTo>
                  <a:lnTo>
                    <a:pt x="238125" y="316706"/>
                  </a:lnTo>
                  <a:cubicBezTo>
                    <a:pt x="238919" y="340519"/>
                    <a:pt x="239712" y="364331"/>
                    <a:pt x="240506" y="388144"/>
                  </a:cubicBezTo>
                  <a:lnTo>
                    <a:pt x="24050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8416E3E5-0979-48BE-846D-5864A73A4DEE}"/>
                </a:ext>
              </a:extLst>
            </p:cNvPr>
            <p:cNvSpPr/>
            <p:nvPr/>
          </p:nvSpPr>
          <p:spPr>
            <a:xfrm>
              <a:off x="3240088" y="4792663"/>
              <a:ext cx="2908300" cy="1046162"/>
            </a:xfrm>
            <a:custGeom>
              <a:avLst/>
              <a:gdLst>
                <a:gd name="connsiteX0" fmla="*/ 1969294 w 2907507"/>
                <a:gd name="connsiteY0" fmla="*/ 735807 h 1045369"/>
                <a:gd name="connsiteX1" fmla="*/ 1666875 w 2907507"/>
                <a:gd name="connsiteY1" fmla="*/ 754857 h 1045369"/>
                <a:gd name="connsiteX2" fmla="*/ 1378744 w 2907507"/>
                <a:gd name="connsiteY2" fmla="*/ 785813 h 1045369"/>
                <a:gd name="connsiteX3" fmla="*/ 1157288 w 2907507"/>
                <a:gd name="connsiteY3" fmla="*/ 816769 h 1045369"/>
                <a:gd name="connsiteX4" fmla="*/ 1016794 w 2907507"/>
                <a:gd name="connsiteY4" fmla="*/ 842963 h 1045369"/>
                <a:gd name="connsiteX5" fmla="*/ 850107 w 2907507"/>
                <a:gd name="connsiteY5" fmla="*/ 878682 h 1045369"/>
                <a:gd name="connsiteX6" fmla="*/ 666750 w 2907507"/>
                <a:gd name="connsiteY6" fmla="*/ 923925 h 1045369"/>
                <a:gd name="connsiteX7" fmla="*/ 545307 w 2907507"/>
                <a:gd name="connsiteY7" fmla="*/ 957263 h 1045369"/>
                <a:gd name="connsiteX8" fmla="*/ 471488 w 2907507"/>
                <a:gd name="connsiteY8" fmla="*/ 992982 h 1045369"/>
                <a:gd name="connsiteX9" fmla="*/ 338138 w 2907507"/>
                <a:gd name="connsiteY9" fmla="*/ 1042988 h 1045369"/>
                <a:gd name="connsiteX10" fmla="*/ 319088 w 2907507"/>
                <a:gd name="connsiteY10" fmla="*/ 1045369 h 1045369"/>
                <a:gd name="connsiteX11" fmla="*/ 290513 w 2907507"/>
                <a:gd name="connsiteY11" fmla="*/ 1031082 h 1045369"/>
                <a:gd name="connsiteX12" fmla="*/ 247650 w 2907507"/>
                <a:gd name="connsiteY12" fmla="*/ 1002507 h 1045369"/>
                <a:gd name="connsiteX13" fmla="*/ 211932 w 2907507"/>
                <a:gd name="connsiteY13" fmla="*/ 969169 h 1045369"/>
                <a:gd name="connsiteX14" fmla="*/ 190500 w 2907507"/>
                <a:gd name="connsiteY14" fmla="*/ 945357 h 1045369"/>
                <a:gd name="connsiteX15" fmla="*/ 173832 w 2907507"/>
                <a:gd name="connsiteY15" fmla="*/ 916782 h 1045369"/>
                <a:gd name="connsiteX16" fmla="*/ 159544 w 2907507"/>
                <a:gd name="connsiteY16" fmla="*/ 876300 h 1045369"/>
                <a:gd name="connsiteX17" fmla="*/ 154782 w 2907507"/>
                <a:gd name="connsiteY17" fmla="*/ 847725 h 1045369"/>
                <a:gd name="connsiteX18" fmla="*/ 157163 w 2907507"/>
                <a:gd name="connsiteY18" fmla="*/ 809625 h 1045369"/>
                <a:gd name="connsiteX19" fmla="*/ 166688 w 2907507"/>
                <a:gd name="connsiteY19" fmla="*/ 731044 h 1045369"/>
                <a:gd name="connsiteX20" fmla="*/ 176213 w 2907507"/>
                <a:gd name="connsiteY20" fmla="*/ 635794 h 1045369"/>
                <a:gd name="connsiteX21" fmla="*/ 183357 w 2907507"/>
                <a:gd name="connsiteY21" fmla="*/ 538163 h 1045369"/>
                <a:gd name="connsiteX22" fmla="*/ 185738 w 2907507"/>
                <a:gd name="connsiteY22" fmla="*/ 440532 h 1045369"/>
                <a:gd name="connsiteX23" fmla="*/ 185738 w 2907507"/>
                <a:gd name="connsiteY23" fmla="*/ 354807 h 1045369"/>
                <a:gd name="connsiteX24" fmla="*/ 178594 w 2907507"/>
                <a:gd name="connsiteY24" fmla="*/ 271463 h 1045369"/>
                <a:gd name="connsiteX25" fmla="*/ 171450 w 2907507"/>
                <a:gd name="connsiteY25" fmla="*/ 223838 h 1045369"/>
                <a:gd name="connsiteX26" fmla="*/ 159544 w 2907507"/>
                <a:gd name="connsiteY26" fmla="*/ 188119 h 1045369"/>
                <a:gd name="connsiteX27" fmla="*/ 142875 w 2907507"/>
                <a:gd name="connsiteY27" fmla="*/ 159544 h 1045369"/>
                <a:gd name="connsiteX28" fmla="*/ 121444 w 2907507"/>
                <a:gd name="connsiteY28" fmla="*/ 133350 h 1045369"/>
                <a:gd name="connsiteX29" fmla="*/ 88107 w 2907507"/>
                <a:gd name="connsiteY29" fmla="*/ 104775 h 1045369"/>
                <a:gd name="connsiteX30" fmla="*/ 47625 w 2907507"/>
                <a:gd name="connsiteY30" fmla="*/ 78582 h 1045369"/>
                <a:gd name="connsiteX31" fmla="*/ 19050 w 2907507"/>
                <a:gd name="connsiteY31" fmla="*/ 59532 h 1045369"/>
                <a:gd name="connsiteX32" fmla="*/ 0 w 2907507"/>
                <a:gd name="connsiteY32" fmla="*/ 40482 h 1045369"/>
                <a:gd name="connsiteX33" fmla="*/ 0 w 2907507"/>
                <a:gd name="connsiteY33" fmla="*/ 30957 h 1045369"/>
                <a:gd name="connsiteX34" fmla="*/ 9525 w 2907507"/>
                <a:gd name="connsiteY34" fmla="*/ 16669 h 1045369"/>
                <a:gd name="connsiteX35" fmla="*/ 30957 w 2907507"/>
                <a:gd name="connsiteY35" fmla="*/ 4763 h 1045369"/>
                <a:gd name="connsiteX36" fmla="*/ 66675 w 2907507"/>
                <a:gd name="connsiteY36" fmla="*/ 0 h 1045369"/>
                <a:gd name="connsiteX37" fmla="*/ 126207 w 2907507"/>
                <a:gd name="connsiteY37" fmla="*/ 9525 h 1045369"/>
                <a:gd name="connsiteX38" fmla="*/ 188119 w 2907507"/>
                <a:gd name="connsiteY38" fmla="*/ 28575 h 1045369"/>
                <a:gd name="connsiteX39" fmla="*/ 242888 w 2907507"/>
                <a:gd name="connsiteY39" fmla="*/ 50007 h 1045369"/>
                <a:gd name="connsiteX40" fmla="*/ 307182 w 2907507"/>
                <a:gd name="connsiteY40" fmla="*/ 83344 h 1045369"/>
                <a:gd name="connsiteX41" fmla="*/ 388144 w 2907507"/>
                <a:gd name="connsiteY41" fmla="*/ 138113 h 1045369"/>
                <a:gd name="connsiteX42" fmla="*/ 426244 w 2907507"/>
                <a:gd name="connsiteY42" fmla="*/ 171450 h 1045369"/>
                <a:gd name="connsiteX43" fmla="*/ 450057 w 2907507"/>
                <a:gd name="connsiteY43" fmla="*/ 183357 h 1045369"/>
                <a:gd name="connsiteX44" fmla="*/ 464344 w 2907507"/>
                <a:gd name="connsiteY44" fmla="*/ 195263 h 1045369"/>
                <a:gd name="connsiteX45" fmla="*/ 471488 w 2907507"/>
                <a:gd name="connsiteY45" fmla="*/ 216694 h 1045369"/>
                <a:gd name="connsiteX46" fmla="*/ 471488 w 2907507"/>
                <a:gd name="connsiteY46" fmla="*/ 235744 h 1045369"/>
                <a:gd name="connsiteX47" fmla="*/ 469107 w 2907507"/>
                <a:gd name="connsiteY47" fmla="*/ 264319 h 1045369"/>
                <a:gd name="connsiteX48" fmla="*/ 459582 w 2907507"/>
                <a:gd name="connsiteY48" fmla="*/ 292894 h 1045369"/>
                <a:gd name="connsiteX49" fmla="*/ 435769 w 2907507"/>
                <a:gd name="connsiteY49" fmla="*/ 338138 h 1045369"/>
                <a:gd name="connsiteX50" fmla="*/ 414338 w 2907507"/>
                <a:gd name="connsiteY50" fmla="*/ 376238 h 1045369"/>
                <a:gd name="connsiteX51" fmla="*/ 411957 w 2907507"/>
                <a:gd name="connsiteY51" fmla="*/ 404813 h 1045369"/>
                <a:gd name="connsiteX52" fmla="*/ 411957 w 2907507"/>
                <a:gd name="connsiteY52" fmla="*/ 709613 h 1045369"/>
                <a:gd name="connsiteX53" fmla="*/ 416719 w 2907507"/>
                <a:gd name="connsiteY53" fmla="*/ 731044 h 1045369"/>
                <a:gd name="connsiteX54" fmla="*/ 426244 w 2907507"/>
                <a:gd name="connsiteY54" fmla="*/ 747713 h 1045369"/>
                <a:gd name="connsiteX55" fmla="*/ 440532 w 2907507"/>
                <a:gd name="connsiteY55" fmla="*/ 757238 h 1045369"/>
                <a:gd name="connsiteX56" fmla="*/ 457200 w 2907507"/>
                <a:gd name="connsiteY56" fmla="*/ 762000 h 1045369"/>
                <a:gd name="connsiteX57" fmla="*/ 478632 w 2907507"/>
                <a:gd name="connsiteY57" fmla="*/ 764382 h 1045369"/>
                <a:gd name="connsiteX58" fmla="*/ 695325 w 2907507"/>
                <a:gd name="connsiteY58" fmla="*/ 731044 h 1045369"/>
                <a:gd name="connsiteX59" fmla="*/ 1083469 w 2907507"/>
                <a:gd name="connsiteY59" fmla="*/ 671513 h 1045369"/>
                <a:gd name="connsiteX60" fmla="*/ 1440657 w 2907507"/>
                <a:gd name="connsiteY60" fmla="*/ 619125 h 1045369"/>
                <a:gd name="connsiteX61" fmla="*/ 1645444 w 2907507"/>
                <a:gd name="connsiteY61" fmla="*/ 604838 h 1045369"/>
                <a:gd name="connsiteX62" fmla="*/ 1702594 w 2907507"/>
                <a:gd name="connsiteY62" fmla="*/ 585788 h 1045369"/>
                <a:gd name="connsiteX63" fmla="*/ 1766888 w 2907507"/>
                <a:gd name="connsiteY63" fmla="*/ 573882 h 1045369"/>
                <a:gd name="connsiteX64" fmla="*/ 1847850 w 2907507"/>
                <a:gd name="connsiteY64" fmla="*/ 561975 h 1045369"/>
                <a:gd name="connsiteX65" fmla="*/ 2062163 w 2907507"/>
                <a:gd name="connsiteY65" fmla="*/ 554832 h 1045369"/>
                <a:gd name="connsiteX66" fmla="*/ 2324100 w 2907507"/>
                <a:gd name="connsiteY66" fmla="*/ 540544 h 1045369"/>
                <a:gd name="connsiteX67" fmla="*/ 2645569 w 2907507"/>
                <a:gd name="connsiteY67" fmla="*/ 533400 h 1045369"/>
                <a:gd name="connsiteX68" fmla="*/ 2907507 w 2907507"/>
                <a:gd name="connsiteY68" fmla="*/ 535782 h 1045369"/>
                <a:gd name="connsiteX69" fmla="*/ 2907507 w 2907507"/>
                <a:gd name="connsiteY69" fmla="*/ 711994 h 1045369"/>
                <a:gd name="connsiteX70" fmla="*/ 2602707 w 2907507"/>
                <a:gd name="connsiteY70" fmla="*/ 714375 h 1045369"/>
                <a:gd name="connsiteX71" fmla="*/ 2238375 w 2907507"/>
                <a:gd name="connsiteY71" fmla="*/ 723900 h 1045369"/>
                <a:gd name="connsiteX72" fmla="*/ 1969294 w 2907507"/>
                <a:gd name="connsiteY72" fmla="*/ 73580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07507" h="1045369">
                  <a:moveTo>
                    <a:pt x="1969294" y="735807"/>
                  </a:moveTo>
                  <a:lnTo>
                    <a:pt x="1666875" y="754857"/>
                  </a:lnTo>
                  <a:lnTo>
                    <a:pt x="1378744" y="785813"/>
                  </a:lnTo>
                  <a:lnTo>
                    <a:pt x="1157288" y="816769"/>
                  </a:lnTo>
                  <a:lnTo>
                    <a:pt x="1016794" y="842963"/>
                  </a:lnTo>
                  <a:lnTo>
                    <a:pt x="850107" y="878682"/>
                  </a:lnTo>
                  <a:lnTo>
                    <a:pt x="666750" y="923925"/>
                  </a:lnTo>
                  <a:lnTo>
                    <a:pt x="545307" y="957263"/>
                  </a:lnTo>
                  <a:lnTo>
                    <a:pt x="471488" y="992982"/>
                  </a:lnTo>
                  <a:lnTo>
                    <a:pt x="338138" y="1042988"/>
                  </a:lnTo>
                  <a:lnTo>
                    <a:pt x="319088" y="1045369"/>
                  </a:lnTo>
                  <a:lnTo>
                    <a:pt x="290513" y="1031082"/>
                  </a:lnTo>
                  <a:lnTo>
                    <a:pt x="247650" y="1002507"/>
                  </a:lnTo>
                  <a:lnTo>
                    <a:pt x="211932" y="969169"/>
                  </a:lnTo>
                  <a:lnTo>
                    <a:pt x="190500" y="945357"/>
                  </a:lnTo>
                  <a:lnTo>
                    <a:pt x="173832" y="916782"/>
                  </a:lnTo>
                  <a:lnTo>
                    <a:pt x="159544" y="876300"/>
                  </a:lnTo>
                  <a:lnTo>
                    <a:pt x="154782" y="847725"/>
                  </a:lnTo>
                  <a:lnTo>
                    <a:pt x="157163" y="809625"/>
                  </a:lnTo>
                  <a:lnTo>
                    <a:pt x="166688" y="731044"/>
                  </a:lnTo>
                  <a:lnTo>
                    <a:pt x="176213" y="635794"/>
                  </a:lnTo>
                  <a:lnTo>
                    <a:pt x="183357" y="538163"/>
                  </a:lnTo>
                  <a:cubicBezTo>
                    <a:pt x="184151" y="505619"/>
                    <a:pt x="184944" y="473076"/>
                    <a:pt x="185738" y="440532"/>
                  </a:cubicBezTo>
                  <a:lnTo>
                    <a:pt x="185738" y="354807"/>
                  </a:lnTo>
                  <a:lnTo>
                    <a:pt x="178594" y="271463"/>
                  </a:lnTo>
                  <a:lnTo>
                    <a:pt x="171450" y="223838"/>
                  </a:lnTo>
                  <a:lnTo>
                    <a:pt x="159544" y="188119"/>
                  </a:lnTo>
                  <a:lnTo>
                    <a:pt x="142875" y="159544"/>
                  </a:lnTo>
                  <a:lnTo>
                    <a:pt x="121444" y="133350"/>
                  </a:lnTo>
                  <a:lnTo>
                    <a:pt x="88107" y="104775"/>
                  </a:lnTo>
                  <a:lnTo>
                    <a:pt x="47625" y="78582"/>
                  </a:lnTo>
                  <a:lnTo>
                    <a:pt x="19050" y="59532"/>
                  </a:lnTo>
                  <a:lnTo>
                    <a:pt x="0" y="40482"/>
                  </a:lnTo>
                  <a:lnTo>
                    <a:pt x="0" y="30957"/>
                  </a:lnTo>
                  <a:lnTo>
                    <a:pt x="9525" y="16669"/>
                  </a:lnTo>
                  <a:lnTo>
                    <a:pt x="30957" y="4763"/>
                  </a:lnTo>
                  <a:lnTo>
                    <a:pt x="66675" y="0"/>
                  </a:lnTo>
                  <a:lnTo>
                    <a:pt x="126207" y="9525"/>
                  </a:lnTo>
                  <a:lnTo>
                    <a:pt x="188119" y="28575"/>
                  </a:lnTo>
                  <a:lnTo>
                    <a:pt x="242888" y="50007"/>
                  </a:lnTo>
                  <a:lnTo>
                    <a:pt x="307182" y="83344"/>
                  </a:lnTo>
                  <a:lnTo>
                    <a:pt x="388144" y="138113"/>
                  </a:lnTo>
                  <a:lnTo>
                    <a:pt x="426244" y="171450"/>
                  </a:lnTo>
                  <a:lnTo>
                    <a:pt x="450057" y="183357"/>
                  </a:lnTo>
                  <a:lnTo>
                    <a:pt x="464344" y="195263"/>
                  </a:lnTo>
                  <a:lnTo>
                    <a:pt x="471488" y="216694"/>
                  </a:lnTo>
                  <a:lnTo>
                    <a:pt x="471488" y="235744"/>
                  </a:lnTo>
                  <a:lnTo>
                    <a:pt x="469107" y="264319"/>
                  </a:lnTo>
                  <a:lnTo>
                    <a:pt x="459582" y="292894"/>
                  </a:lnTo>
                  <a:lnTo>
                    <a:pt x="435769" y="338138"/>
                  </a:lnTo>
                  <a:lnTo>
                    <a:pt x="414338" y="376238"/>
                  </a:lnTo>
                  <a:lnTo>
                    <a:pt x="411957" y="404813"/>
                  </a:lnTo>
                  <a:lnTo>
                    <a:pt x="411957" y="709613"/>
                  </a:lnTo>
                  <a:lnTo>
                    <a:pt x="416719" y="731044"/>
                  </a:lnTo>
                  <a:lnTo>
                    <a:pt x="426244" y="747713"/>
                  </a:lnTo>
                  <a:lnTo>
                    <a:pt x="440532" y="757238"/>
                  </a:lnTo>
                  <a:lnTo>
                    <a:pt x="457200" y="762000"/>
                  </a:lnTo>
                  <a:lnTo>
                    <a:pt x="478632" y="764382"/>
                  </a:lnTo>
                  <a:lnTo>
                    <a:pt x="695325" y="731044"/>
                  </a:lnTo>
                  <a:lnTo>
                    <a:pt x="1083469" y="671513"/>
                  </a:lnTo>
                  <a:lnTo>
                    <a:pt x="1440657" y="619125"/>
                  </a:lnTo>
                  <a:lnTo>
                    <a:pt x="1645444" y="604838"/>
                  </a:lnTo>
                  <a:lnTo>
                    <a:pt x="1702594" y="585788"/>
                  </a:lnTo>
                  <a:lnTo>
                    <a:pt x="1766888" y="573882"/>
                  </a:lnTo>
                  <a:lnTo>
                    <a:pt x="1847850" y="561975"/>
                  </a:lnTo>
                  <a:lnTo>
                    <a:pt x="2062163" y="554832"/>
                  </a:lnTo>
                  <a:lnTo>
                    <a:pt x="2324100" y="540544"/>
                  </a:lnTo>
                  <a:lnTo>
                    <a:pt x="2645569" y="533400"/>
                  </a:lnTo>
                  <a:lnTo>
                    <a:pt x="2907507" y="535782"/>
                  </a:lnTo>
                  <a:lnTo>
                    <a:pt x="2907507" y="711994"/>
                  </a:lnTo>
                  <a:lnTo>
                    <a:pt x="2602707" y="714375"/>
                  </a:lnTo>
                  <a:lnTo>
                    <a:pt x="2238375" y="723900"/>
                  </a:lnTo>
                  <a:lnTo>
                    <a:pt x="1969294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77731709-719E-4945-A08E-EA1BBBD996CD}"/>
                </a:ext>
              </a:extLst>
            </p:cNvPr>
            <p:cNvSpPr/>
            <p:nvPr/>
          </p:nvSpPr>
          <p:spPr>
            <a:xfrm>
              <a:off x="5881688" y="4570413"/>
              <a:ext cx="527050" cy="1292225"/>
            </a:xfrm>
            <a:custGeom>
              <a:avLst/>
              <a:gdLst>
                <a:gd name="connsiteX0" fmla="*/ 466725 w 526256"/>
                <a:gd name="connsiteY0" fmla="*/ 700087 h 1293019"/>
                <a:gd name="connsiteX1" fmla="*/ 469106 w 526256"/>
                <a:gd name="connsiteY1" fmla="*/ 454819 h 1293019"/>
                <a:gd name="connsiteX2" fmla="*/ 471487 w 526256"/>
                <a:gd name="connsiteY2" fmla="*/ 409575 h 1293019"/>
                <a:gd name="connsiteX3" fmla="*/ 488156 w 526256"/>
                <a:gd name="connsiteY3" fmla="*/ 357187 h 1293019"/>
                <a:gd name="connsiteX4" fmla="*/ 516731 w 526256"/>
                <a:gd name="connsiteY4" fmla="*/ 304800 h 1293019"/>
                <a:gd name="connsiteX5" fmla="*/ 526256 w 526256"/>
                <a:gd name="connsiteY5" fmla="*/ 280987 h 1293019"/>
                <a:gd name="connsiteX6" fmla="*/ 526256 w 526256"/>
                <a:gd name="connsiteY6" fmla="*/ 261937 h 1293019"/>
                <a:gd name="connsiteX7" fmla="*/ 514350 w 526256"/>
                <a:gd name="connsiteY7" fmla="*/ 228600 h 1293019"/>
                <a:gd name="connsiteX8" fmla="*/ 495300 w 526256"/>
                <a:gd name="connsiteY8" fmla="*/ 202406 h 1293019"/>
                <a:gd name="connsiteX9" fmla="*/ 450056 w 526256"/>
                <a:gd name="connsiteY9" fmla="*/ 164306 h 1293019"/>
                <a:gd name="connsiteX10" fmla="*/ 361950 w 526256"/>
                <a:gd name="connsiteY10" fmla="*/ 104775 h 1293019"/>
                <a:gd name="connsiteX11" fmla="*/ 288131 w 526256"/>
                <a:gd name="connsiteY11" fmla="*/ 64294 h 1293019"/>
                <a:gd name="connsiteX12" fmla="*/ 233362 w 526256"/>
                <a:gd name="connsiteY12" fmla="*/ 38100 h 1293019"/>
                <a:gd name="connsiteX13" fmla="*/ 188118 w 526256"/>
                <a:gd name="connsiteY13" fmla="*/ 21431 h 1293019"/>
                <a:gd name="connsiteX14" fmla="*/ 121443 w 526256"/>
                <a:gd name="connsiteY14" fmla="*/ 4762 h 1293019"/>
                <a:gd name="connsiteX15" fmla="*/ 52387 w 526256"/>
                <a:gd name="connsiteY15" fmla="*/ 0 h 1293019"/>
                <a:gd name="connsiteX16" fmla="*/ 11906 w 526256"/>
                <a:gd name="connsiteY16" fmla="*/ 4762 h 1293019"/>
                <a:gd name="connsiteX17" fmla="*/ 0 w 526256"/>
                <a:gd name="connsiteY17" fmla="*/ 14287 h 1293019"/>
                <a:gd name="connsiteX18" fmla="*/ 0 w 526256"/>
                <a:gd name="connsiteY18" fmla="*/ 26194 h 1293019"/>
                <a:gd name="connsiteX19" fmla="*/ 11906 w 526256"/>
                <a:gd name="connsiteY19" fmla="*/ 50006 h 1293019"/>
                <a:gd name="connsiteX20" fmla="*/ 28575 w 526256"/>
                <a:gd name="connsiteY20" fmla="*/ 66675 h 1293019"/>
                <a:gd name="connsiteX21" fmla="*/ 52387 w 526256"/>
                <a:gd name="connsiteY21" fmla="*/ 83344 h 1293019"/>
                <a:gd name="connsiteX22" fmla="*/ 83343 w 526256"/>
                <a:gd name="connsiteY22" fmla="*/ 107156 h 1293019"/>
                <a:gd name="connsiteX23" fmla="*/ 123825 w 526256"/>
                <a:gd name="connsiteY23" fmla="*/ 140494 h 1293019"/>
                <a:gd name="connsiteX24" fmla="*/ 152400 w 526256"/>
                <a:gd name="connsiteY24" fmla="*/ 171450 h 1293019"/>
                <a:gd name="connsiteX25" fmla="*/ 173831 w 526256"/>
                <a:gd name="connsiteY25" fmla="*/ 204787 h 1293019"/>
                <a:gd name="connsiteX26" fmla="*/ 192881 w 526256"/>
                <a:gd name="connsiteY26" fmla="*/ 245269 h 1293019"/>
                <a:gd name="connsiteX27" fmla="*/ 202406 w 526256"/>
                <a:gd name="connsiteY27" fmla="*/ 290512 h 1293019"/>
                <a:gd name="connsiteX28" fmla="*/ 202406 w 526256"/>
                <a:gd name="connsiteY28" fmla="*/ 397669 h 1293019"/>
                <a:gd name="connsiteX29" fmla="*/ 202406 w 526256"/>
                <a:gd name="connsiteY29" fmla="*/ 523875 h 1293019"/>
                <a:gd name="connsiteX30" fmla="*/ 192881 w 526256"/>
                <a:gd name="connsiteY30" fmla="*/ 657225 h 1293019"/>
                <a:gd name="connsiteX31" fmla="*/ 178593 w 526256"/>
                <a:gd name="connsiteY31" fmla="*/ 783431 h 1293019"/>
                <a:gd name="connsiteX32" fmla="*/ 180975 w 526256"/>
                <a:gd name="connsiteY32" fmla="*/ 1000125 h 1293019"/>
                <a:gd name="connsiteX33" fmla="*/ 190500 w 526256"/>
                <a:gd name="connsiteY33" fmla="*/ 1088231 h 1293019"/>
                <a:gd name="connsiteX34" fmla="*/ 200025 w 526256"/>
                <a:gd name="connsiteY34" fmla="*/ 1140619 h 1293019"/>
                <a:gd name="connsiteX35" fmla="*/ 219075 w 526256"/>
                <a:gd name="connsiteY35" fmla="*/ 1200150 h 1293019"/>
                <a:gd name="connsiteX36" fmla="*/ 240506 w 526256"/>
                <a:gd name="connsiteY36" fmla="*/ 1233487 h 1293019"/>
                <a:gd name="connsiteX37" fmla="*/ 261937 w 526256"/>
                <a:gd name="connsiteY37" fmla="*/ 1262062 h 1293019"/>
                <a:gd name="connsiteX38" fmla="*/ 280987 w 526256"/>
                <a:gd name="connsiteY38" fmla="*/ 1281112 h 1293019"/>
                <a:gd name="connsiteX39" fmla="*/ 300037 w 526256"/>
                <a:gd name="connsiteY39" fmla="*/ 1290637 h 1293019"/>
                <a:gd name="connsiteX40" fmla="*/ 316706 w 526256"/>
                <a:gd name="connsiteY40" fmla="*/ 1293019 h 1293019"/>
                <a:gd name="connsiteX41" fmla="*/ 345281 w 526256"/>
                <a:gd name="connsiteY41" fmla="*/ 1283494 h 1293019"/>
                <a:gd name="connsiteX42" fmla="*/ 371475 w 526256"/>
                <a:gd name="connsiteY42" fmla="*/ 1259681 h 1293019"/>
                <a:gd name="connsiteX43" fmla="*/ 395287 w 526256"/>
                <a:gd name="connsiteY43" fmla="*/ 1223962 h 1293019"/>
                <a:gd name="connsiteX44" fmla="*/ 416718 w 526256"/>
                <a:gd name="connsiteY44" fmla="*/ 1176337 h 1293019"/>
                <a:gd name="connsiteX45" fmla="*/ 435768 w 526256"/>
                <a:gd name="connsiteY45" fmla="*/ 1112044 h 1293019"/>
                <a:gd name="connsiteX46" fmla="*/ 442912 w 526256"/>
                <a:gd name="connsiteY46" fmla="*/ 1062037 h 1293019"/>
                <a:gd name="connsiteX47" fmla="*/ 450056 w 526256"/>
                <a:gd name="connsiteY47" fmla="*/ 964406 h 1293019"/>
                <a:gd name="connsiteX48" fmla="*/ 457200 w 526256"/>
                <a:gd name="connsiteY48" fmla="*/ 883444 h 1293019"/>
                <a:gd name="connsiteX49" fmla="*/ 466725 w 526256"/>
                <a:gd name="connsiteY49" fmla="*/ 70008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6256" h="1293019">
                  <a:moveTo>
                    <a:pt x="466725" y="700087"/>
                  </a:moveTo>
                  <a:cubicBezTo>
                    <a:pt x="467519" y="618331"/>
                    <a:pt x="468312" y="536575"/>
                    <a:pt x="469106" y="454819"/>
                  </a:cubicBezTo>
                  <a:lnTo>
                    <a:pt x="471487" y="409575"/>
                  </a:lnTo>
                  <a:lnTo>
                    <a:pt x="488156" y="357187"/>
                  </a:lnTo>
                  <a:lnTo>
                    <a:pt x="516731" y="304800"/>
                  </a:lnTo>
                  <a:lnTo>
                    <a:pt x="526256" y="280987"/>
                  </a:lnTo>
                  <a:lnTo>
                    <a:pt x="526256" y="261937"/>
                  </a:lnTo>
                  <a:lnTo>
                    <a:pt x="514350" y="228600"/>
                  </a:lnTo>
                  <a:lnTo>
                    <a:pt x="495300" y="202406"/>
                  </a:lnTo>
                  <a:lnTo>
                    <a:pt x="450056" y="164306"/>
                  </a:lnTo>
                  <a:lnTo>
                    <a:pt x="361950" y="104775"/>
                  </a:lnTo>
                  <a:lnTo>
                    <a:pt x="288131" y="64294"/>
                  </a:lnTo>
                  <a:lnTo>
                    <a:pt x="233362" y="38100"/>
                  </a:lnTo>
                  <a:lnTo>
                    <a:pt x="188118" y="21431"/>
                  </a:lnTo>
                  <a:lnTo>
                    <a:pt x="121443" y="4762"/>
                  </a:lnTo>
                  <a:lnTo>
                    <a:pt x="52387" y="0"/>
                  </a:lnTo>
                  <a:lnTo>
                    <a:pt x="11906" y="4762"/>
                  </a:lnTo>
                  <a:lnTo>
                    <a:pt x="0" y="14287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28575" y="66675"/>
                  </a:lnTo>
                  <a:lnTo>
                    <a:pt x="52387" y="83344"/>
                  </a:lnTo>
                  <a:lnTo>
                    <a:pt x="83343" y="107156"/>
                  </a:lnTo>
                  <a:lnTo>
                    <a:pt x="123825" y="140494"/>
                  </a:lnTo>
                  <a:lnTo>
                    <a:pt x="152400" y="171450"/>
                  </a:lnTo>
                  <a:lnTo>
                    <a:pt x="173831" y="204787"/>
                  </a:lnTo>
                  <a:lnTo>
                    <a:pt x="192881" y="245269"/>
                  </a:lnTo>
                  <a:lnTo>
                    <a:pt x="202406" y="290512"/>
                  </a:lnTo>
                  <a:lnTo>
                    <a:pt x="202406" y="397669"/>
                  </a:lnTo>
                  <a:lnTo>
                    <a:pt x="202406" y="523875"/>
                  </a:lnTo>
                  <a:lnTo>
                    <a:pt x="192881" y="657225"/>
                  </a:lnTo>
                  <a:lnTo>
                    <a:pt x="178593" y="783431"/>
                  </a:lnTo>
                  <a:lnTo>
                    <a:pt x="180975" y="1000125"/>
                  </a:lnTo>
                  <a:lnTo>
                    <a:pt x="190500" y="1088231"/>
                  </a:lnTo>
                  <a:lnTo>
                    <a:pt x="200025" y="1140619"/>
                  </a:lnTo>
                  <a:lnTo>
                    <a:pt x="219075" y="1200150"/>
                  </a:lnTo>
                  <a:lnTo>
                    <a:pt x="240506" y="1233487"/>
                  </a:lnTo>
                  <a:lnTo>
                    <a:pt x="261937" y="1262062"/>
                  </a:lnTo>
                  <a:lnTo>
                    <a:pt x="280987" y="1281112"/>
                  </a:lnTo>
                  <a:lnTo>
                    <a:pt x="300037" y="1290637"/>
                  </a:lnTo>
                  <a:lnTo>
                    <a:pt x="316706" y="1293019"/>
                  </a:lnTo>
                  <a:lnTo>
                    <a:pt x="345281" y="1283494"/>
                  </a:lnTo>
                  <a:lnTo>
                    <a:pt x="371475" y="1259681"/>
                  </a:lnTo>
                  <a:lnTo>
                    <a:pt x="395287" y="1223962"/>
                  </a:lnTo>
                  <a:lnTo>
                    <a:pt x="416718" y="1176337"/>
                  </a:lnTo>
                  <a:lnTo>
                    <a:pt x="435768" y="1112044"/>
                  </a:lnTo>
                  <a:lnTo>
                    <a:pt x="442912" y="1062037"/>
                  </a:lnTo>
                  <a:lnTo>
                    <a:pt x="450056" y="964406"/>
                  </a:lnTo>
                  <a:lnTo>
                    <a:pt x="457200" y="883444"/>
                  </a:lnTo>
                  <a:lnTo>
                    <a:pt x="466725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1982" y="2979411"/>
            <a:ext cx="6114439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防災ポスターをつくろう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0" y="3450697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呼 策 難 閣 庁 貴 討 値 処 誌 詞 誠 忠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8424197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5E80240-B490-4380-BE68-23F06FDE46A0}"/>
              </a:ext>
            </a:extLst>
          </p:cNvPr>
          <p:cNvSpPr/>
          <p:nvPr/>
        </p:nvSpPr>
        <p:spPr>
          <a:xfrm>
            <a:off x="2513013" y="2825750"/>
            <a:ext cx="579437" cy="1611313"/>
          </a:xfrm>
          <a:custGeom>
            <a:avLst/>
            <a:gdLst>
              <a:gd name="connsiteX0" fmla="*/ 282776 w 578767"/>
              <a:gd name="connsiteY0" fmla="*/ 763762 h 1612092"/>
              <a:gd name="connsiteX1" fmla="*/ 258992 w 578767"/>
              <a:gd name="connsiteY1" fmla="*/ 626338 h 1612092"/>
              <a:gd name="connsiteX2" fmla="*/ 235207 w 578767"/>
              <a:gd name="connsiteY2" fmla="*/ 515341 h 1612092"/>
              <a:gd name="connsiteX3" fmla="*/ 198208 w 578767"/>
              <a:gd name="connsiteY3" fmla="*/ 372631 h 1612092"/>
              <a:gd name="connsiteX4" fmla="*/ 163852 w 578767"/>
              <a:gd name="connsiteY4" fmla="*/ 290705 h 1612092"/>
              <a:gd name="connsiteX5" fmla="*/ 129496 w 578767"/>
              <a:gd name="connsiteY5" fmla="*/ 214065 h 1612092"/>
              <a:gd name="connsiteX6" fmla="*/ 76640 w 578767"/>
              <a:gd name="connsiteY6" fmla="*/ 132139 h 1612092"/>
              <a:gd name="connsiteX7" fmla="*/ 39641 w 578767"/>
              <a:gd name="connsiteY7" fmla="*/ 92497 h 1612092"/>
              <a:gd name="connsiteX8" fmla="*/ 18499 w 578767"/>
              <a:gd name="connsiteY8" fmla="*/ 71355 h 1612092"/>
              <a:gd name="connsiteX9" fmla="*/ 7928 w 578767"/>
              <a:gd name="connsiteY9" fmla="*/ 52856 h 1612092"/>
              <a:gd name="connsiteX10" fmla="*/ 0 w 578767"/>
              <a:gd name="connsiteY10" fmla="*/ 34356 h 1612092"/>
              <a:gd name="connsiteX11" fmla="*/ 5285 w 578767"/>
              <a:gd name="connsiteY11" fmla="*/ 10571 h 1612092"/>
              <a:gd name="connsiteX12" fmla="*/ 23785 w 578767"/>
              <a:gd name="connsiteY12" fmla="*/ 0 h 1612092"/>
              <a:gd name="connsiteX13" fmla="*/ 50212 w 578767"/>
              <a:gd name="connsiteY13" fmla="*/ 0 h 1612092"/>
              <a:gd name="connsiteX14" fmla="*/ 76640 w 578767"/>
              <a:gd name="connsiteY14" fmla="*/ 7928 h 1612092"/>
              <a:gd name="connsiteX15" fmla="*/ 169137 w 578767"/>
              <a:gd name="connsiteY15" fmla="*/ 31713 h 1612092"/>
              <a:gd name="connsiteX16" fmla="*/ 280134 w 578767"/>
              <a:gd name="connsiteY16" fmla="*/ 63427 h 1612092"/>
              <a:gd name="connsiteX17" fmla="*/ 367345 w 578767"/>
              <a:gd name="connsiteY17" fmla="*/ 97783 h 1612092"/>
              <a:gd name="connsiteX18" fmla="*/ 401701 w 578767"/>
              <a:gd name="connsiteY18" fmla="*/ 221993 h 1612092"/>
              <a:gd name="connsiteX19" fmla="*/ 443986 w 578767"/>
              <a:gd name="connsiteY19" fmla="*/ 525912 h 1612092"/>
              <a:gd name="connsiteX20" fmla="*/ 486270 w 578767"/>
              <a:gd name="connsiteY20" fmla="*/ 784904 h 1612092"/>
              <a:gd name="connsiteX21" fmla="*/ 539126 w 578767"/>
              <a:gd name="connsiteY21" fmla="*/ 1133750 h 1612092"/>
              <a:gd name="connsiteX22" fmla="*/ 562911 w 578767"/>
              <a:gd name="connsiteY22" fmla="*/ 1247390 h 1612092"/>
              <a:gd name="connsiteX23" fmla="*/ 573482 w 578767"/>
              <a:gd name="connsiteY23" fmla="*/ 1331958 h 1612092"/>
              <a:gd name="connsiteX24" fmla="*/ 578767 w 578767"/>
              <a:gd name="connsiteY24" fmla="*/ 1408599 h 1612092"/>
              <a:gd name="connsiteX25" fmla="*/ 570839 w 578767"/>
              <a:gd name="connsiteY25" fmla="*/ 1469383 h 1612092"/>
              <a:gd name="connsiteX26" fmla="*/ 554982 w 578767"/>
              <a:gd name="connsiteY26" fmla="*/ 1538095 h 1612092"/>
              <a:gd name="connsiteX27" fmla="*/ 541768 w 578767"/>
              <a:gd name="connsiteY27" fmla="*/ 1577736 h 1612092"/>
              <a:gd name="connsiteX28" fmla="*/ 520626 w 578767"/>
              <a:gd name="connsiteY28" fmla="*/ 1601521 h 1612092"/>
              <a:gd name="connsiteX29" fmla="*/ 507412 w 578767"/>
              <a:gd name="connsiteY29" fmla="*/ 1606807 h 1612092"/>
              <a:gd name="connsiteX30" fmla="*/ 486270 w 578767"/>
              <a:gd name="connsiteY30" fmla="*/ 1612092 h 1612092"/>
              <a:gd name="connsiteX31" fmla="*/ 462485 w 578767"/>
              <a:gd name="connsiteY31" fmla="*/ 1606807 h 1612092"/>
              <a:gd name="connsiteX32" fmla="*/ 441343 w 578767"/>
              <a:gd name="connsiteY32" fmla="*/ 1590950 h 1612092"/>
              <a:gd name="connsiteX33" fmla="*/ 406987 w 578767"/>
              <a:gd name="connsiteY33" fmla="*/ 1543380 h 1612092"/>
              <a:gd name="connsiteX34" fmla="*/ 362060 w 578767"/>
              <a:gd name="connsiteY34" fmla="*/ 1458812 h 1612092"/>
              <a:gd name="connsiteX35" fmla="*/ 340918 w 578767"/>
              <a:gd name="connsiteY35" fmla="*/ 1405956 h 1612092"/>
              <a:gd name="connsiteX36" fmla="*/ 335632 w 578767"/>
              <a:gd name="connsiteY36" fmla="*/ 1371600 h 1612092"/>
              <a:gd name="connsiteX37" fmla="*/ 330346 w 578767"/>
              <a:gd name="connsiteY37" fmla="*/ 1202462 h 1612092"/>
              <a:gd name="connsiteX38" fmla="*/ 317133 w 578767"/>
              <a:gd name="connsiteY38" fmla="*/ 1030682 h 1612092"/>
              <a:gd name="connsiteX39" fmla="*/ 303919 w 578767"/>
              <a:gd name="connsiteY39" fmla="*/ 922328 h 1612092"/>
              <a:gd name="connsiteX40" fmla="*/ 282776 w 578767"/>
              <a:gd name="connsiteY40" fmla="*/ 763762 h 161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78767" h="1612092">
                <a:moveTo>
                  <a:pt x="282776" y="763762"/>
                </a:moveTo>
                <a:lnTo>
                  <a:pt x="258992" y="626338"/>
                </a:lnTo>
                <a:lnTo>
                  <a:pt x="235207" y="515341"/>
                </a:lnTo>
                <a:lnTo>
                  <a:pt x="198208" y="372631"/>
                </a:lnTo>
                <a:lnTo>
                  <a:pt x="163852" y="290705"/>
                </a:lnTo>
                <a:lnTo>
                  <a:pt x="129496" y="214065"/>
                </a:lnTo>
                <a:lnTo>
                  <a:pt x="76640" y="132139"/>
                </a:lnTo>
                <a:lnTo>
                  <a:pt x="39641" y="92497"/>
                </a:lnTo>
                <a:lnTo>
                  <a:pt x="18499" y="71355"/>
                </a:lnTo>
                <a:lnTo>
                  <a:pt x="7928" y="52856"/>
                </a:lnTo>
                <a:lnTo>
                  <a:pt x="0" y="34356"/>
                </a:lnTo>
                <a:lnTo>
                  <a:pt x="5285" y="10571"/>
                </a:lnTo>
                <a:lnTo>
                  <a:pt x="23785" y="0"/>
                </a:lnTo>
                <a:lnTo>
                  <a:pt x="50212" y="0"/>
                </a:lnTo>
                <a:lnTo>
                  <a:pt x="76640" y="7928"/>
                </a:lnTo>
                <a:lnTo>
                  <a:pt x="169137" y="31713"/>
                </a:lnTo>
                <a:lnTo>
                  <a:pt x="280134" y="63427"/>
                </a:lnTo>
                <a:lnTo>
                  <a:pt x="367345" y="97783"/>
                </a:lnTo>
                <a:lnTo>
                  <a:pt x="401701" y="221993"/>
                </a:lnTo>
                <a:lnTo>
                  <a:pt x="443986" y="525912"/>
                </a:lnTo>
                <a:lnTo>
                  <a:pt x="486270" y="784904"/>
                </a:lnTo>
                <a:lnTo>
                  <a:pt x="539126" y="1133750"/>
                </a:lnTo>
                <a:lnTo>
                  <a:pt x="562911" y="1247390"/>
                </a:lnTo>
                <a:lnTo>
                  <a:pt x="573482" y="1331958"/>
                </a:lnTo>
                <a:lnTo>
                  <a:pt x="578767" y="1408599"/>
                </a:lnTo>
                <a:lnTo>
                  <a:pt x="570839" y="1469383"/>
                </a:lnTo>
                <a:lnTo>
                  <a:pt x="554982" y="1538095"/>
                </a:lnTo>
                <a:lnTo>
                  <a:pt x="541768" y="1577736"/>
                </a:lnTo>
                <a:lnTo>
                  <a:pt x="520626" y="1601521"/>
                </a:lnTo>
                <a:lnTo>
                  <a:pt x="507412" y="1606807"/>
                </a:lnTo>
                <a:lnTo>
                  <a:pt x="486270" y="1612092"/>
                </a:lnTo>
                <a:lnTo>
                  <a:pt x="462485" y="1606807"/>
                </a:lnTo>
                <a:lnTo>
                  <a:pt x="441343" y="1590950"/>
                </a:lnTo>
                <a:lnTo>
                  <a:pt x="406987" y="1543380"/>
                </a:lnTo>
                <a:lnTo>
                  <a:pt x="362060" y="1458812"/>
                </a:lnTo>
                <a:lnTo>
                  <a:pt x="340918" y="1405956"/>
                </a:lnTo>
                <a:lnTo>
                  <a:pt x="335632" y="1371600"/>
                </a:lnTo>
                <a:lnTo>
                  <a:pt x="330346" y="1202462"/>
                </a:lnTo>
                <a:lnTo>
                  <a:pt x="317133" y="1030682"/>
                </a:lnTo>
                <a:lnTo>
                  <a:pt x="303919" y="922328"/>
                </a:lnTo>
                <a:lnTo>
                  <a:pt x="282776" y="7637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56694E1-DCDA-45E8-81AD-92FE00EE7566}"/>
              </a:ext>
            </a:extLst>
          </p:cNvPr>
          <p:cNvSpPr/>
          <p:nvPr/>
        </p:nvSpPr>
        <p:spPr>
          <a:xfrm>
            <a:off x="4337050" y="1512888"/>
            <a:ext cx="1885950" cy="868362"/>
          </a:xfrm>
          <a:custGeom>
            <a:avLst/>
            <a:gdLst>
              <a:gd name="connsiteX0" fmla="*/ 1285875 w 1885950"/>
              <a:gd name="connsiteY0" fmla="*/ 602456 h 869281"/>
              <a:gd name="connsiteX1" fmla="*/ 1031082 w 1885950"/>
              <a:gd name="connsiteY1" fmla="*/ 676275 h 869281"/>
              <a:gd name="connsiteX2" fmla="*/ 845344 w 1885950"/>
              <a:gd name="connsiteY2" fmla="*/ 714375 h 869281"/>
              <a:gd name="connsiteX3" fmla="*/ 778669 w 1885950"/>
              <a:gd name="connsiteY3" fmla="*/ 728662 h 869281"/>
              <a:gd name="connsiteX4" fmla="*/ 631032 w 1885950"/>
              <a:gd name="connsiteY4" fmla="*/ 762000 h 869281"/>
              <a:gd name="connsiteX5" fmla="*/ 435769 w 1885950"/>
              <a:gd name="connsiteY5" fmla="*/ 802481 h 869281"/>
              <a:gd name="connsiteX6" fmla="*/ 271463 w 1885950"/>
              <a:gd name="connsiteY6" fmla="*/ 833437 h 869281"/>
              <a:gd name="connsiteX7" fmla="*/ 121444 w 1885950"/>
              <a:gd name="connsiteY7" fmla="*/ 859631 h 869281"/>
              <a:gd name="connsiteX8" fmla="*/ 59532 w 1885950"/>
              <a:gd name="connsiteY8" fmla="*/ 869156 h 869281"/>
              <a:gd name="connsiteX9" fmla="*/ 33338 w 1885950"/>
              <a:gd name="connsiteY9" fmla="*/ 869156 h 869281"/>
              <a:gd name="connsiteX10" fmla="*/ 9525 w 1885950"/>
              <a:gd name="connsiteY10" fmla="*/ 866775 h 869281"/>
              <a:gd name="connsiteX11" fmla="*/ 0 w 1885950"/>
              <a:gd name="connsiteY11" fmla="*/ 854869 h 869281"/>
              <a:gd name="connsiteX12" fmla="*/ 4763 w 1885950"/>
              <a:gd name="connsiteY12" fmla="*/ 831056 h 869281"/>
              <a:gd name="connsiteX13" fmla="*/ 26194 w 1885950"/>
              <a:gd name="connsiteY13" fmla="*/ 804862 h 869281"/>
              <a:gd name="connsiteX14" fmla="*/ 209550 w 1885950"/>
              <a:gd name="connsiteY14" fmla="*/ 750094 h 869281"/>
              <a:gd name="connsiteX15" fmla="*/ 500063 w 1885950"/>
              <a:gd name="connsiteY15" fmla="*/ 659606 h 869281"/>
              <a:gd name="connsiteX16" fmla="*/ 800100 w 1885950"/>
              <a:gd name="connsiteY16" fmla="*/ 554831 h 869281"/>
              <a:gd name="connsiteX17" fmla="*/ 1057275 w 1885950"/>
              <a:gd name="connsiteY17" fmla="*/ 459581 h 869281"/>
              <a:gd name="connsiteX18" fmla="*/ 1288257 w 1885950"/>
              <a:gd name="connsiteY18" fmla="*/ 369094 h 869281"/>
              <a:gd name="connsiteX19" fmla="*/ 1328738 w 1885950"/>
              <a:gd name="connsiteY19" fmla="*/ 352425 h 869281"/>
              <a:gd name="connsiteX20" fmla="*/ 1357313 w 1885950"/>
              <a:gd name="connsiteY20" fmla="*/ 330994 h 869281"/>
              <a:gd name="connsiteX21" fmla="*/ 1376363 w 1885950"/>
              <a:gd name="connsiteY21" fmla="*/ 304800 h 869281"/>
              <a:gd name="connsiteX22" fmla="*/ 1390650 w 1885950"/>
              <a:gd name="connsiteY22" fmla="*/ 271462 h 869281"/>
              <a:gd name="connsiteX23" fmla="*/ 1393032 w 1885950"/>
              <a:gd name="connsiteY23" fmla="*/ 238125 h 869281"/>
              <a:gd name="connsiteX24" fmla="*/ 1395413 w 1885950"/>
              <a:gd name="connsiteY24" fmla="*/ 211931 h 869281"/>
              <a:gd name="connsiteX25" fmla="*/ 1381125 w 1885950"/>
              <a:gd name="connsiteY25" fmla="*/ 169069 h 869281"/>
              <a:gd name="connsiteX26" fmla="*/ 1352550 w 1885950"/>
              <a:gd name="connsiteY26" fmla="*/ 126206 h 869281"/>
              <a:gd name="connsiteX27" fmla="*/ 1312069 w 1885950"/>
              <a:gd name="connsiteY27" fmla="*/ 80962 h 869281"/>
              <a:gd name="connsiteX28" fmla="*/ 1302544 w 1885950"/>
              <a:gd name="connsiteY28" fmla="*/ 66675 h 869281"/>
              <a:gd name="connsiteX29" fmla="*/ 1290638 w 1885950"/>
              <a:gd name="connsiteY29" fmla="*/ 50006 h 869281"/>
              <a:gd name="connsiteX30" fmla="*/ 1283494 w 1885950"/>
              <a:gd name="connsiteY30" fmla="*/ 26194 h 869281"/>
              <a:gd name="connsiteX31" fmla="*/ 1288257 w 1885950"/>
              <a:gd name="connsiteY31" fmla="*/ 7144 h 869281"/>
              <a:gd name="connsiteX32" fmla="*/ 1304925 w 1885950"/>
              <a:gd name="connsiteY32" fmla="*/ 0 h 869281"/>
              <a:gd name="connsiteX33" fmla="*/ 1323975 w 1885950"/>
              <a:gd name="connsiteY33" fmla="*/ 2381 h 869281"/>
              <a:gd name="connsiteX34" fmla="*/ 1354932 w 1885950"/>
              <a:gd name="connsiteY34" fmla="*/ 21431 h 869281"/>
              <a:gd name="connsiteX35" fmla="*/ 1464469 w 1885950"/>
              <a:gd name="connsiteY35" fmla="*/ 90487 h 869281"/>
              <a:gd name="connsiteX36" fmla="*/ 1585913 w 1885950"/>
              <a:gd name="connsiteY36" fmla="*/ 159544 h 869281"/>
              <a:gd name="connsiteX37" fmla="*/ 1681163 w 1885950"/>
              <a:gd name="connsiteY37" fmla="*/ 200025 h 869281"/>
              <a:gd name="connsiteX38" fmla="*/ 1769269 w 1885950"/>
              <a:gd name="connsiteY38" fmla="*/ 242887 h 869281"/>
              <a:gd name="connsiteX39" fmla="*/ 1831182 w 1885950"/>
              <a:gd name="connsiteY39" fmla="*/ 278606 h 869281"/>
              <a:gd name="connsiteX40" fmla="*/ 1859757 w 1885950"/>
              <a:gd name="connsiteY40" fmla="*/ 300037 h 869281"/>
              <a:gd name="connsiteX41" fmla="*/ 1876425 w 1885950"/>
              <a:gd name="connsiteY41" fmla="*/ 316706 h 869281"/>
              <a:gd name="connsiteX42" fmla="*/ 1883569 w 1885950"/>
              <a:gd name="connsiteY42" fmla="*/ 333375 h 869281"/>
              <a:gd name="connsiteX43" fmla="*/ 1885950 w 1885950"/>
              <a:gd name="connsiteY43" fmla="*/ 350044 h 869281"/>
              <a:gd name="connsiteX44" fmla="*/ 1871663 w 1885950"/>
              <a:gd name="connsiteY44" fmla="*/ 373856 h 869281"/>
              <a:gd name="connsiteX45" fmla="*/ 1819275 w 1885950"/>
              <a:gd name="connsiteY45" fmla="*/ 419100 h 869281"/>
              <a:gd name="connsiteX46" fmla="*/ 1759744 w 1885950"/>
              <a:gd name="connsiteY46" fmla="*/ 454819 h 869281"/>
              <a:gd name="connsiteX47" fmla="*/ 1659732 w 1885950"/>
              <a:gd name="connsiteY47" fmla="*/ 490537 h 869281"/>
              <a:gd name="connsiteX48" fmla="*/ 1478757 w 1885950"/>
              <a:gd name="connsiteY48" fmla="*/ 545306 h 869281"/>
              <a:gd name="connsiteX49" fmla="*/ 1285875 w 1885950"/>
              <a:gd name="connsiteY49" fmla="*/ 602456 h 869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85950" h="869281">
                <a:moveTo>
                  <a:pt x="1285875" y="602456"/>
                </a:moveTo>
                <a:lnTo>
                  <a:pt x="1031082" y="676275"/>
                </a:lnTo>
                <a:lnTo>
                  <a:pt x="845344" y="714375"/>
                </a:lnTo>
                <a:lnTo>
                  <a:pt x="778669" y="728662"/>
                </a:lnTo>
                <a:lnTo>
                  <a:pt x="631032" y="762000"/>
                </a:lnTo>
                <a:lnTo>
                  <a:pt x="435769" y="802481"/>
                </a:lnTo>
                <a:lnTo>
                  <a:pt x="271463" y="833437"/>
                </a:lnTo>
                <a:lnTo>
                  <a:pt x="121444" y="859631"/>
                </a:lnTo>
                <a:cubicBezTo>
                  <a:pt x="61129" y="869281"/>
                  <a:pt x="82009" y="869156"/>
                  <a:pt x="59532" y="869156"/>
                </a:cubicBezTo>
                <a:lnTo>
                  <a:pt x="33338" y="869156"/>
                </a:lnTo>
                <a:lnTo>
                  <a:pt x="9525" y="866775"/>
                </a:lnTo>
                <a:lnTo>
                  <a:pt x="0" y="854869"/>
                </a:lnTo>
                <a:lnTo>
                  <a:pt x="4763" y="831056"/>
                </a:lnTo>
                <a:lnTo>
                  <a:pt x="26194" y="804862"/>
                </a:lnTo>
                <a:lnTo>
                  <a:pt x="209550" y="750094"/>
                </a:lnTo>
                <a:lnTo>
                  <a:pt x="500063" y="659606"/>
                </a:lnTo>
                <a:lnTo>
                  <a:pt x="800100" y="554831"/>
                </a:lnTo>
                <a:lnTo>
                  <a:pt x="1057275" y="459581"/>
                </a:lnTo>
                <a:lnTo>
                  <a:pt x="1288257" y="369094"/>
                </a:lnTo>
                <a:lnTo>
                  <a:pt x="1328738" y="352425"/>
                </a:lnTo>
                <a:lnTo>
                  <a:pt x="1357313" y="330994"/>
                </a:lnTo>
                <a:lnTo>
                  <a:pt x="1376363" y="304800"/>
                </a:lnTo>
                <a:lnTo>
                  <a:pt x="1390650" y="271462"/>
                </a:lnTo>
                <a:lnTo>
                  <a:pt x="1393032" y="238125"/>
                </a:lnTo>
                <a:lnTo>
                  <a:pt x="1395413" y="211931"/>
                </a:lnTo>
                <a:lnTo>
                  <a:pt x="1381125" y="169069"/>
                </a:lnTo>
                <a:lnTo>
                  <a:pt x="1352550" y="126206"/>
                </a:lnTo>
                <a:lnTo>
                  <a:pt x="1312069" y="80962"/>
                </a:lnTo>
                <a:lnTo>
                  <a:pt x="1302544" y="66675"/>
                </a:lnTo>
                <a:lnTo>
                  <a:pt x="1290638" y="50006"/>
                </a:lnTo>
                <a:lnTo>
                  <a:pt x="1283494" y="26194"/>
                </a:lnTo>
                <a:lnTo>
                  <a:pt x="1288257" y="7144"/>
                </a:lnTo>
                <a:lnTo>
                  <a:pt x="1304925" y="0"/>
                </a:lnTo>
                <a:lnTo>
                  <a:pt x="1323975" y="2381"/>
                </a:lnTo>
                <a:lnTo>
                  <a:pt x="1354932" y="21431"/>
                </a:lnTo>
                <a:lnTo>
                  <a:pt x="1464469" y="90487"/>
                </a:lnTo>
                <a:lnTo>
                  <a:pt x="1585913" y="159544"/>
                </a:lnTo>
                <a:lnTo>
                  <a:pt x="1681163" y="200025"/>
                </a:lnTo>
                <a:lnTo>
                  <a:pt x="1769269" y="242887"/>
                </a:lnTo>
                <a:lnTo>
                  <a:pt x="1831182" y="278606"/>
                </a:lnTo>
                <a:lnTo>
                  <a:pt x="1859757" y="300037"/>
                </a:lnTo>
                <a:lnTo>
                  <a:pt x="1876425" y="316706"/>
                </a:lnTo>
                <a:lnTo>
                  <a:pt x="1883569" y="333375"/>
                </a:lnTo>
                <a:lnTo>
                  <a:pt x="1885950" y="350044"/>
                </a:lnTo>
                <a:lnTo>
                  <a:pt x="1871663" y="373856"/>
                </a:lnTo>
                <a:lnTo>
                  <a:pt x="1819275" y="419100"/>
                </a:lnTo>
                <a:lnTo>
                  <a:pt x="1759744" y="454819"/>
                </a:lnTo>
                <a:lnTo>
                  <a:pt x="1659732" y="490537"/>
                </a:lnTo>
                <a:lnTo>
                  <a:pt x="1478757" y="545306"/>
                </a:lnTo>
                <a:lnTo>
                  <a:pt x="1285875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6CEF714-6CC6-483F-97D9-57317ED59740}"/>
              </a:ext>
            </a:extLst>
          </p:cNvPr>
          <p:cNvSpPr/>
          <p:nvPr/>
        </p:nvSpPr>
        <p:spPr>
          <a:xfrm>
            <a:off x="4437063" y="2743200"/>
            <a:ext cx="582612" cy="884238"/>
          </a:xfrm>
          <a:custGeom>
            <a:avLst/>
            <a:gdLst>
              <a:gd name="connsiteX0" fmla="*/ 178594 w 583406"/>
              <a:gd name="connsiteY0" fmla="*/ 311944 h 883444"/>
              <a:gd name="connsiteX1" fmla="*/ 107156 w 583406"/>
              <a:gd name="connsiteY1" fmla="*/ 197644 h 883444"/>
              <a:gd name="connsiteX2" fmla="*/ 26194 w 583406"/>
              <a:gd name="connsiteY2" fmla="*/ 76200 h 883444"/>
              <a:gd name="connsiteX3" fmla="*/ 7144 w 583406"/>
              <a:gd name="connsiteY3" fmla="*/ 47625 h 883444"/>
              <a:gd name="connsiteX4" fmla="*/ 0 w 583406"/>
              <a:gd name="connsiteY4" fmla="*/ 26194 h 883444"/>
              <a:gd name="connsiteX5" fmla="*/ 0 w 583406"/>
              <a:gd name="connsiteY5" fmla="*/ 11906 h 883444"/>
              <a:gd name="connsiteX6" fmla="*/ 9525 w 583406"/>
              <a:gd name="connsiteY6" fmla="*/ 2381 h 883444"/>
              <a:gd name="connsiteX7" fmla="*/ 33337 w 583406"/>
              <a:gd name="connsiteY7" fmla="*/ 0 h 883444"/>
              <a:gd name="connsiteX8" fmla="*/ 83344 w 583406"/>
              <a:gd name="connsiteY8" fmla="*/ 23813 h 883444"/>
              <a:gd name="connsiteX9" fmla="*/ 176212 w 583406"/>
              <a:gd name="connsiteY9" fmla="*/ 83344 h 883444"/>
              <a:gd name="connsiteX10" fmla="*/ 259556 w 583406"/>
              <a:gd name="connsiteY10" fmla="*/ 142875 h 883444"/>
              <a:gd name="connsiteX11" fmla="*/ 338137 w 583406"/>
              <a:gd name="connsiteY11" fmla="*/ 209550 h 883444"/>
              <a:gd name="connsiteX12" fmla="*/ 395287 w 583406"/>
              <a:gd name="connsiteY12" fmla="*/ 266700 h 883444"/>
              <a:gd name="connsiteX13" fmla="*/ 457200 w 583406"/>
              <a:gd name="connsiteY13" fmla="*/ 328613 h 883444"/>
              <a:gd name="connsiteX14" fmla="*/ 514350 w 583406"/>
              <a:gd name="connsiteY14" fmla="*/ 392906 h 883444"/>
              <a:gd name="connsiteX15" fmla="*/ 542925 w 583406"/>
              <a:gd name="connsiteY15" fmla="*/ 431006 h 883444"/>
              <a:gd name="connsiteX16" fmla="*/ 566737 w 583406"/>
              <a:gd name="connsiteY16" fmla="*/ 488156 h 883444"/>
              <a:gd name="connsiteX17" fmla="*/ 578644 w 583406"/>
              <a:gd name="connsiteY17" fmla="*/ 535781 h 883444"/>
              <a:gd name="connsiteX18" fmla="*/ 583406 w 583406"/>
              <a:gd name="connsiteY18" fmla="*/ 581025 h 883444"/>
              <a:gd name="connsiteX19" fmla="*/ 583406 w 583406"/>
              <a:gd name="connsiteY19" fmla="*/ 635794 h 883444"/>
              <a:gd name="connsiteX20" fmla="*/ 578644 w 583406"/>
              <a:gd name="connsiteY20" fmla="*/ 685800 h 883444"/>
              <a:gd name="connsiteX21" fmla="*/ 561975 w 583406"/>
              <a:gd name="connsiteY21" fmla="*/ 754856 h 883444"/>
              <a:gd name="connsiteX22" fmla="*/ 533400 w 583406"/>
              <a:gd name="connsiteY22" fmla="*/ 812006 h 883444"/>
              <a:gd name="connsiteX23" fmla="*/ 511969 w 583406"/>
              <a:gd name="connsiteY23" fmla="*/ 847725 h 883444"/>
              <a:gd name="connsiteX24" fmla="*/ 478631 w 583406"/>
              <a:gd name="connsiteY24" fmla="*/ 876300 h 883444"/>
              <a:gd name="connsiteX25" fmla="*/ 450056 w 583406"/>
              <a:gd name="connsiteY25" fmla="*/ 883444 h 883444"/>
              <a:gd name="connsiteX26" fmla="*/ 423862 w 583406"/>
              <a:gd name="connsiteY26" fmla="*/ 878681 h 883444"/>
              <a:gd name="connsiteX27" fmla="*/ 404812 w 583406"/>
              <a:gd name="connsiteY27" fmla="*/ 869156 h 883444"/>
              <a:gd name="connsiteX28" fmla="*/ 369094 w 583406"/>
              <a:gd name="connsiteY28" fmla="*/ 828675 h 883444"/>
              <a:gd name="connsiteX29" fmla="*/ 342900 w 583406"/>
              <a:gd name="connsiteY29" fmla="*/ 785813 h 883444"/>
              <a:gd name="connsiteX30" fmla="*/ 330994 w 583406"/>
              <a:gd name="connsiteY30" fmla="*/ 752475 h 883444"/>
              <a:gd name="connsiteX31" fmla="*/ 323850 w 583406"/>
              <a:gd name="connsiteY31" fmla="*/ 692944 h 883444"/>
              <a:gd name="connsiteX32" fmla="*/ 307181 w 583406"/>
              <a:gd name="connsiteY32" fmla="*/ 621506 h 883444"/>
              <a:gd name="connsiteX33" fmla="*/ 292894 w 583406"/>
              <a:gd name="connsiteY33" fmla="*/ 557213 h 883444"/>
              <a:gd name="connsiteX34" fmla="*/ 257175 w 583406"/>
              <a:gd name="connsiteY34" fmla="*/ 466725 h 883444"/>
              <a:gd name="connsiteX35" fmla="*/ 178594 w 583406"/>
              <a:gd name="connsiteY35" fmla="*/ 311944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3406" h="883444">
                <a:moveTo>
                  <a:pt x="178594" y="311944"/>
                </a:moveTo>
                <a:lnTo>
                  <a:pt x="107156" y="197644"/>
                </a:lnTo>
                <a:lnTo>
                  <a:pt x="26194" y="76200"/>
                </a:lnTo>
                <a:lnTo>
                  <a:pt x="7144" y="47625"/>
                </a:lnTo>
                <a:lnTo>
                  <a:pt x="0" y="26194"/>
                </a:lnTo>
                <a:lnTo>
                  <a:pt x="0" y="11906"/>
                </a:lnTo>
                <a:lnTo>
                  <a:pt x="9525" y="2381"/>
                </a:lnTo>
                <a:lnTo>
                  <a:pt x="33337" y="0"/>
                </a:lnTo>
                <a:lnTo>
                  <a:pt x="83344" y="23813"/>
                </a:lnTo>
                <a:lnTo>
                  <a:pt x="176212" y="83344"/>
                </a:lnTo>
                <a:lnTo>
                  <a:pt x="259556" y="142875"/>
                </a:lnTo>
                <a:lnTo>
                  <a:pt x="338137" y="209550"/>
                </a:lnTo>
                <a:lnTo>
                  <a:pt x="395287" y="266700"/>
                </a:lnTo>
                <a:lnTo>
                  <a:pt x="457200" y="328613"/>
                </a:lnTo>
                <a:lnTo>
                  <a:pt x="514350" y="392906"/>
                </a:lnTo>
                <a:lnTo>
                  <a:pt x="542925" y="431006"/>
                </a:lnTo>
                <a:lnTo>
                  <a:pt x="566737" y="488156"/>
                </a:lnTo>
                <a:lnTo>
                  <a:pt x="578644" y="535781"/>
                </a:lnTo>
                <a:lnTo>
                  <a:pt x="583406" y="581025"/>
                </a:lnTo>
                <a:lnTo>
                  <a:pt x="583406" y="635794"/>
                </a:lnTo>
                <a:lnTo>
                  <a:pt x="578644" y="685800"/>
                </a:lnTo>
                <a:lnTo>
                  <a:pt x="561975" y="754856"/>
                </a:lnTo>
                <a:lnTo>
                  <a:pt x="533400" y="812006"/>
                </a:lnTo>
                <a:lnTo>
                  <a:pt x="511969" y="847725"/>
                </a:lnTo>
                <a:lnTo>
                  <a:pt x="478631" y="876300"/>
                </a:lnTo>
                <a:lnTo>
                  <a:pt x="450056" y="883444"/>
                </a:lnTo>
                <a:lnTo>
                  <a:pt x="423862" y="878681"/>
                </a:lnTo>
                <a:lnTo>
                  <a:pt x="404812" y="869156"/>
                </a:lnTo>
                <a:lnTo>
                  <a:pt x="369094" y="828675"/>
                </a:lnTo>
                <a:lnTo>
                  <a:pt x="342900" y="785813"/>
                </a:lnTo>
                <a:lnTo>
                  <a:pt x="330994" y="752475"/>
                </a:lnTo>
                <a:lnTo>
                  <a:pt x="323850" y="692944"/>
                </a:lnTo>
                <a:lnTo>
                  <a:pt x="307181" y="621506"/>
                </a:lnTo>
                <a:lnTo>
                  <a:pt x="292894" y="557213"/>
                </a:lnTo>
                <a:lnTo>
                  <a:pt x="257175" y="466725"/>
                </a:lnTo>
                <a:lnTo>
                  <a:pt x="178594" y="311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1500CE2-0EC9-4D4D-BBC2-542F90892926}"/>
              </a:ext>
            </a:extLst>
          </p:cNvPr>
          <p:cNvSpPr/>
          <p:nvPr/>
        </p:nvSpPr>
        <p:spPr>
          <a:xfrm>
            <a:off x="6022975" y="2259013"/>
            <a:ext cx="919163" cy="1095375"/>
          </a:xfrm>
          <a:custGeom>
            <a:avLst/>
            <a:gdLst>
              <a:gd name="connsiteX0" fmla="*/ 554832 w 919163"/>
              <a:gd name="connsiteY0" fmla="*/ 650082 h 1095375"/>
              <a:gd name="connsiteX1" fmla="*/ 352425 w 919163"/>
              <a:gd name="connsiteY1" fmla="*/ 833438 h 1095375"/>
              <a:gd name="connsiteX2" fmla="*/ 173832 w 919163"/>
              <a:gd name="connsiteY2" fmla="*/ 985838 h 1095375"/>
              <a:gd name="connsiteX3" fmla="*/ 73819 w 919163"/>
              <a:gd name="connsiteY3" fmla="*/ 1073944 h 1095375"/>
              <a:gd name="connsiteX4" fmla="*/ 52388 w 919163"/>
              <a:gd name="connsiteY4" fmla="*/ 1090613 h 1095375"/>
              <a:gd name="connsiteX5" fmla="*/ 33338 w 919163"/>
              <a:gd name="connsiteY5" fmla="*/ 1095375 h 1095375"/>
              <a:gd name="connsiteX6" fmla="*/ 16669 w 919163"/>
              <a:gd name="connsiteY6" fmla="*/ 1092994 h 1095375"/>
              <a:gd name="connsiteX7" fmla="*/ 4763 w 919163"/>
              <a:gd name="connsiteY7" fmla="*/ 1085850 h 1095375"/>
              <a:gd name="connsiteX8" fmla="*/ 0 w 919163"/>
              <a:gd name="connsiteY8" fmla="*/ 1071563 h 1095375"/>
              <a:gd name="connsiteX9" fmla="*/ 7144 w 919163"/>
              <a:gd name="connsiteY9" fmla="*/ 1050132 h 1095375"/>
              <a:gd name="connsiteX10" fmla="*/ 52388 w 919163"/>
              <a:gd name="connsiteY10" fmla="*/ 990600 h 1095375"/>
              <a:gd name="connsiteX11" fmla="*/ 140494 w 919163"/>
              <a:gd name="connsiteY11" fmla="*/ 871538 h 1095375"/>
              <a:gd name="connsiteX12" fmla="*/ 257175 w 919163"/>
              <a:gd name="connsiteY12" fmla="*/ 707232 h 1095375"/>
              <a:gd name="connsiteX13" fmla="*/ 342900 w 919163"/>
              <a:gd name="connsiteY13" fmla="*/ 578644 h 1095375"/>
              <a:gd name="connsiteX14" fmla="*/ 404813 w 919163"/>
              <a:gd name="connsiteY14" fmla="*/ 476250 h 1095375"/>
              <a:gd name="connsiteX15" fmla="*/ 450057 w 919163"/>
              <a:gd name="connsiteY15" fmla="*/ 400050 h 1095375"/>
              <a:gd name="connsiteX16" fmla="*/ 481013 w 919163"/>
              <a:gd name="connsiteY16" fmla="*/ 330994 h 1095375"/>
              <a:gd name="connsiteX17" fmla="*/ 504825 w 919163"/>
              <a:gd name="connsiteY17" fmla="*/ 269082 h 1095375"/>
              <a:gd name="connsiteX18" fmla="*/ 509588 w 919163"/>
              <a:gd name="connsiteY18" fmla="*/ 235744 h 1095375"/>
              <a:gd name="connsiteX19" fmla="*/ 504825 w 919163"/>
              <a:gd name="connsiteY19" fmla="*/ 209550 h 1095375"/>
              <a:gd name="connsiteX20" fmla="*/ 492919 w 919163"/>
              <a:gd name="connsiteY20" fmla="*/ 183357 h 1095375"/>
              <a:gd name="connsiteX21" fmla="*/ 435769 w 919163"/>
              <a:gd name="connsiteY21" fmla="*/ 121444 h 1095375"/>
              <a:gd name="connsiteX22" fmla="*/ 383382 w 919163"/>
              <a:gd name="connsiteY22" fmla="*/ 78582 h 1095375"/>
              <a:gd name="connsiteX23" fmla="*/ 359569 w 919163"/>
              <a:gd name="connsiteY23" fmla="*/ 61913 h 1095375"/>
              <a:gd name="connsiteX24" fmla="*/ 342900 w 919163"/>
              <a:gd name="connsiteY24" fmla="*/ 42863 h 1095375"/>
              <a:gd name="connsiteX25" fmla="*/ 335757 w 919163"/>
              <a:gd name="connsiteY25" fmla="*/ 19050 h 1095375"/>
              <a:gd name="connsiteX26" fmla="*/ 338138 w 919163"/>
              <a:gd name="connsiteY26" fmla="*/ 7144 h 1095375"/>
              <a:gd name="connsiteX27" fmla="*/ 357188 w 919163"/>
              <a:gd name="connsiteY27" fmla="*/ 0 h 1095375"/>
              <a:gd name="connsiteX28" fmla="*/ 421482 w 919163"/>
              <a:gd name="connsiteY28" fmla="*/ 11907 h 1095375"/>
              <a:gd name="connsiteX29" fmla="*/ 540544 w 919163"/>
              <a:gd name="connsiteY29" fmla="*/ 33338 h 1095375"/>
              <a:gd name="connsiteX30" fmla="*/ 600075 w 919163"/>
              <a:gd name="connsiteY30" fmla="*/ 50007 h 1095375"/>
              <a:gd name="connsiteX31" fmla="*/ 654844 w 919163"/>
              <a:gd name="connsiteY31" fmla="*/ 69057 h 1095375"/>
              <a:gd name="connsiteX32" fmla="*/ 726282 w 919163"/>
              <a:gd name="connsiteY32" fmla="*/ 97632 h 1095375"/>
              <a:gd name="connsiteX33" fmla="*/ 771525 w 919163"/>
              <a:gd name="connsiteY33" fmla="*/ 121444 h 1095375"/>
              <a:gd name="connsiteX34" fmla="*/ 816769 w 919163"/>
              <a:gd name="connsiteY34" fmla="*/ 152400 h 1095375"/>
              <a:gd name="connsiteX35" fmla="*/ 857250 w 919163"/>
              <a:gd name="connsiteY35" fmla="*/ 185738 h 1095375"/>
              <a:gd name="connsiteX36" fmla="*/ 885825 w 919163"/>
              <a:gd name="connsiteY36" fmla="*/ 219075 h 1095375"/>
              <a:gd name="connsiteX37" fmla="*/ 912019 w 919163"/>
              <a:gd name="connsiteY37" fmla="*/ 257175 h 1095375"/>
              <a:gd name="connsiteX38" fmla="*/ 919163 w 919163"/>
              <a:gd name="connsiteY38" fmla="*/ 283369 h 1095375"/>
              <a:gd name="connsiteX39" fmla="*/ 919163 w 919163"/>
              <a:gd name="connsiteY39" fmla="*/ 316707 h 1095375"/>
              <a:gd name="connsiteX40" fmla="*/ 904875 w 919163"/>
              <a:gd name="connsiteY40" fmla="*/ 340519 h 1095375"/>
              <a:gd name="connsiteX41" fmla="*/ 878682 w 919163"/>
              <a:gd name="connsiteY41" fmla="*/ 357188 h 1095375"/>
              <a:gd name="connsiteX42" fmla="*/ 845344 w 919163"/>
              <a:gd name="connsiteY42" fmla="*/ 376238 h 1095375"/>
              <a:gd name="connsiteX43" fmla="*/ 807244 w 919163"/>
              <a:gd name="connsiteY43" fmla="*/ 407194 h 1095375"/>
              <a:gd name="connsiteX44" fmla="*/ 735807 w 919163"/>
              <a:gd name="connsiteY44" fmla="*/ 471488 h 1095375"/>
              <a:gd name="connsiteX45" fmla="*/ 642938 w 919163"/>
              <a:gd name="connsiteY45" fmla="*/ 569119 h 1095375"/>
              <a:gd name="connsiteX46" fmla="*/ 554832 w 919163"/>
              <a:gd name="connsiteY46" fmla="*/ 650082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19163" h="1095375">
                <a:moveTo>
                  <a:pt x="554832" y="650082"/>
                </a:moveTo>
                <a:lnTo>
                  <a:pt x="352425" y="833438"/>
                </a:lnTo>
                <a:lnTo>
                  <a:pt x="173832" y="985838"/>
                </a:lnTo>
                <a:lnTo>
                  <a:pt x="73819" y="1073944"/>
                </a:lnTo>
                <a:lnTo>
                  <a:pt x="52388" y="1090613"/>
                </a:lnTo>
                <a:lnTo>
                  <a:pt x="33338" y="1095375"/>
                </a:lnTo>
                <a:lnTo>
                  <a:pt x="16669" y="1092994"/>
                </a:lnTo>
                <a:lnTo>
                  <a:pt x="4763" y="1085850"/>
                </a:lnTo>
                <a:lnTo>
                  <a:pt x="0" y="1071563"/>
                </a:lnTo>
                <a:lnTo>
                  <a:pt x="7144" y="1050132"/>
                </a:lnTo>
                <a:lnTo>
                  <a:pt x="52388" y="990600"/>
                </a:lnTo>
                <a:lnTo>
                  <a:pt x="140494" y="871538"/>
                </a:lnTo>
                <a:lnTo>
                  <a:pt x="257175" y="707232"/>
                </a:lnTo>
                <a:lnTo>
                  <a:pt x="342900" y="578644"/>
                </a:lnTo>
                <a:lnTo>
                  <a:pt x="404813" y="476250"/>
                </a:lnTo>
                <a:lnTo>
                  <a:pt x="450057" y="400050"/>
                </a:lnTo>
                <a:lnTo>
                  <a:pt x="481013" y="330994"/>
                </a:lnTo>
                <a:lnTo>
                  <a:pt x="504825" y="269082"/>
                </a:lnTo>
                <a:lnTo>
                  <a:pt x="509588" y="235744"/>
                </a:lnTo>
                <a:lnTo>
                  <a:pt x="504825" y="209550"/>
                </a:lnTo>
                <a:lnTo>
                  <a:pt x="492919" y="183357"/>
                </a:lnTo>
                <a:lnTo>
                  <a:pt x="435769" y="121444"/>
                </a:lnTo>
                <a:lnTo>
                  <a:pt x="383382" y="78582"/>
                </a:lnTo>
                <a:lnTo>
                  <a:pt x="359569" y="61913"/>
                </a:lnTo>
                <a:lnTo>
                  <a:pt x="342900" y="42863"/>
                </a:lnTo>
                <a:lnTo>
                  <a:pt x="335757" y="19050"/>
                </a:lnTo>
                <a:lnTo>
                  <a:pt x="338138" y="7144"/>
                </a:lnTo>
                <a:lnTo>
                  <a:pt x="357188" y="0"/>
                </a:lnTo>
                <a:lnTo>
                  <a:pt x="421482" y="11907"/>
                </a:lnTo>
                <a:lnTo>
                  <a:pt x="540544" y="33338"/>
                </a:lnTo>
                <a:lnTo>
                  <a:pt x="600075" y="50007"/>
                </a:lnTo>
                <a:lnTo>
                  <a:pt x="654844" y="69057"/>
                </a:lnTo>
                <a:lnTo>
                  <a:pt x="726282" y="97632"/>
                </a:lnTo>
                <a:lnTo>
                  <a:pt x="771525" y="121444"/>
                </a:lnTo>
                <a:lnTo>
                  <a:pt x="816769" y="152400"/>
                </a:lnTo>
                <a:lnTo>
                  <a:pt x="857250" y="185738"/>
                </a:lnTo>
                <a:lnTo>
                  <a:pt x="885825" y="219075"/>
                </a:lnTo>
                <a:lnTo>
                  <a:pt x="912019" y="257175"/>
                </a:lnTo>
                <a:lnTo>
                  <a:pt x="919163" y="283369"/>
                </a:lnTo>
                <a:lnTo>
                  <a:pt x="919163" y="316707"/>
                </a:lnTo>
                <a:lnTo>
                  <a:pt x="904875" y="340519"/>
                </a:lnTo>
                <a:lnTo>
                  <a:pt x="878682" y="357188"/>
                </a:lnTo>
                <a:lnTo>
                  <a:pt x="845344" y="376238"/>
                </a:lnTo>
                <a:lnTo>
                  <a:pt x="807244" y="407194"/>
                </a:lnTo>
                <a:lnTo>
                  <a:pt x="735807" y="471488"/>
                </a:lnTo>
                <a:lnTo>
                  <a:pt x="642938" y="569119"/>
                </a:lnTo>
                <a:lnTo>
                  <a:pt x="554832" y="6500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E5D4C7D-D4D1-4579-9919-F0C4B1724768}"/>
              </a:ext>
            </a:extLst>
          </p:cNvPr>
          <p:cNvSpPr/>
          <p:nvPr/>
        </p:nvSpPr>
        <p:spPr>
          <a:xfrm>
            <a:off x="2771775" y="2647950"/>
            <a:ext cx="1517650" cy="1200150"/>
          </a:xfrm>
          <a:custGeom>
            <a:avLst/>
            <a:gdLst>
              <a:gd name="connsiteX0" fmla="*/ 711994 w 1516856"/>
              <a:gd name="connsiteY0" fmla="*/ 297656 h 1200150"/>
              <a:gd name="connsiteX1" fmla="*/ 511969 w 1516856"/>
              <a:gd name="connsiteY1" fmla="*/ 345281 h 1200150"/>
              <a:gd name="connsiteX2" fmla="*/ 445294 w 1516856"/>
              <a:gd name="connsiteY2" fmla="*/ 369094 h 1200150"/>
              <a:gd name="connsiteX3" fmla="*/ 338138 w 1516856"/>
              <a:gd name="connsiteY3" fmla="*/ 395288 h 1200150"/>
              <a:gd name="connsiteX4" fmla="*/ 216694 w 1516856"/>
              <a:gd name="connsiteY4" fmla="*/ 421481 h 1200150"/>
              <a:gd name="connsiteX5" fmla="*/ 64294 w 1516856"/>
              <a:gd name="connsiteY5" fmla="*/ 433388 h 1200150"/>
              <a:gd name="connsiteX6" fmla="*/ 0 w 1516856"/>
              <a:gd name="connsiteY6" fmla="*/ 261938 h 1200150"/>
              <a:gd name="connsiteX7" fmla="*/ 164306 w 1516856"/>
              <a:gd name="connsiteY7" fmla="*/ 247650 h 1200150"/>
              <a:gd name="connsiteX8" fmla="*/ 309563 w 1516856"/>
              <a:gd name="connsiteY8" fmla="*/ 226219 h 1200150"/>
              <a:gd name="connsiteX9" fmla="*/ 550069 w 1516856"/>
              <a:gd name="connsiteY9" fmla="*/ 173831 h 1200150"/>
              <a:gd name="connsiteX10" fmla="*/ 778669 w 1516856"/>
              <a:gd name="connsiteY10" fmla="*/ 121444 h 1200150"/>
              <a:gd name="connsiteX11" fmla="*/ 1019175 w 1516856"/>
              <a:gd name="connsiteY11" fmla="*/ 66675 h 1200150"/>
              <a:gd name="connsiteX12" fmla="*/ 1071563 w 1516856"/>
              <a:gd name="connsiteY12" fmla="*/ 45244 h 1200150"/>
              <a:gd name="connsiteX13" fmla="*/ 1147763 w 1516856"/>
              <a:gd name="connsiteY13" fmla="*/ 0 h 1200150"/>
              <a:gd name="connsiteX14" fmla="*/ 1176338 w 1516856"/>
              <a:gd name="connsiteY14" fmla="*/ 9525 h 1200150"/>
              <a:gd name="connsiteX15" fmla="*/ 1226344 w 1516856"/>
              <a:gd name="connsiteY15" fmla="*/ 30956 h 1200150"/>
              <a:gd name="connsiteX16" fmla="*/ 1314450 w 1516856"/>
              <a:gd name="connsiteY16" fmla="*/ 76200 h 1200150"/>
              <a:gd name="connsiteX17" fmla="*/ 1397794 w 1516856"/>
              <a:gd name="connsiteY17" fmla="*/ 123825 h 1200150"/>
              <a:gd name="connsiteX18" fmla="*/ 1462088 w 1516856"/>
              <a:gd name="connsiteY18" fmla="*/ 161925 h 1200150"/>
              <a:gd name="connsiteX19" fmla="*/ 1504950 w 1516856"/>
              <a:gd name="connsiteY19" fmla="*/ 192881 h 1200150"/>
              <a:gd name="connsiteX20" fmla="*/ 1514475 w 1516856"/>
              <a:gd name="connsiteY20" fmla="*/ 211931 h 1200150"/>
              <a:gd name="connsiteX21" fmla="*/ 1516856 w 1516856"/>
              <a:gd name="connsiteY21" fmla="*/ 226219 h 1200150"/>
              <a:gd name="connsiteX22" fmla="*/ 1512094 w 1516856"/>
              <a:gd name="connsiteY22" fmla="*/ 252413 h 1200150"/>
              <a:gd name="connsiteX23" fmla="*/ 1493044 w 1516856"/>
              <a:gd name="connsiteY23" fmla="*/ 280988 h 1200150"/>
              <a:gd name="connsiteX24" fmla="*/ 1462088 w 1516856"/>
              <a:gd name="connsiteY24" fmla="*/ 314325 h 1200150"/>
              <a:gd name="connsiteX25" fmla="*/ 1421606 w 1516856"/>
              <a:gd name="connsiteY25" fmla="*/ 359569 h 1200150"/>
              <a:gd name="connsiteX26" fmla="*/ 1397794 w 1516856"/>
              <a:gd name="connsiteY26" fmla="*/ 407194 h 1200150"/>
              <a:gd name="connsiteX27" fmla="*/ 1376363 w 1516856"/>
              <a:gd name="connsiteY27" fmla="*/ 483394 h 1200150"/>
              <a:gd name="connsiteX28" fmla="*/ 1319213 w 1516856"/>
              <a:gd name="connsiteY28" fmla="*/ 695325 h 1200150"/>
              <a:gd name="connsiteX29" fmla="*/ 1264444 w 1516856"/>
              <a:gd name="connsiteY29" fmla="*/ 914400 h 1200150"/>
              <a:gd name="connsiteX30" fmla="*/ 1190625 w 1516856"/>
              <a:gd name="connsiteY30" fmla="*/ 1200150 h 1200150"/>
              <a:gd name="connsiteX31" fmla="*/ 997744 w 1516856"/>
              <a:gd name="connsiteY31" fmla="*/ 1183481 h 1200150"/>
              <a:gd name="connsiteX32" fmla="*/ 1021556 w 1516856"/>
              <a:gd name="connsiteY32" fmla="*/ 1059656 h 1200150"/>
              <a:gd name="connsiteX33" fmla="*/ 1078706 w 1516856"/>
              <a:gd name="connsiteY33" fmla="*/ 781050 h 1200150"/>
              <a:gd name="connsiteX34" fmla="*/ 1119188 w 1516856"/>
              <a:gd name="connsiteY34" fmla="*/ 573881 h 1200150"/>
              <a:gd name="connsiteX35" fmla="*/ 1166813 w 1516856"/>
              <a:gd name="connsiteY35" fmla="*/ 330994 h 1200150"/>
              <a:gd name="connsiteX36" fmla="*/ 1173956 w 1516856"/>
              <a:gd name="connsiteY36" fmla="*/ 283369 h 1200150"/>
              <a:gd name="connsiteX37" fmla="*/ 1169194 w 1516856"/>
              <a:gd name="connsiteY37" fmla="*/ 259556 h 1200150"/>
              <a:gd name="connsiteX38" fmla="*/ 1162050 w 1516856"/>
              <a:gd name="connsiteY38" fmla="*/ 247650 h 1200150"/>
              <a:gd name="connsiteX39" fmla="*/ 1147763 w 1516856"/>
              <a:gd name="connsiteY39" fmla="*/ 235744 h 1200150"/>
              <a:gd name="connsiteX40" fmla="*/ 1119188 w 1516856"/>
              <a:gd name="connsiteY40" fmla="*/ 226219 h 1200150"/>
              <a:gd name="connsiteX41" fmla="*/ 1073944 w 1516856"/>
              <a:gd name="connsiteY41" fmla="*/ 223838 h 1200150"/>
              <a:gd name="connsiteX42" fmla="*/ 981075 w 1516856"/>
              <a:gd name="connsiteY42" fmla="*/ 242888 h 1200150"/>
              <a:gd name="connsiteX43" fmla="*/ 711994 w 1516856"/>
              <a:gd name="connsiteY43" fmla="*/ 297656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16856" h="1200150">
                <a:moveTo>
                  <a:pt x="711994" y="297656"/>
                </a:moveTo>
                <a:lnTo>
                  <a:pt x="511969" y="345281"/>
                </a:lnTo>
                <a:lnTo>
                  <a:pt x="445294" y="369094"/>
                </a:lnTo>
                <a:lnTo>
                  <a:pt x="338138" y="395288"/>
                </a:lnTo>
                <a:lnTo>
                  <a:pt x="216694" y="421481"/>
                </a:lnTo>
                <a:lnTo>
                  <a:pt x="64294" y="433388"/>
                </a:lnTo>
                <a:lnTo>
                  <a:pt x="0" y="261938"/>
                </a:lnTo>
                <a:lnTo>
                  <a:pt x="164306" y="247650"/>
                </a:lnTo>
                <a:lnTo>
                  <a:pt x="309563" y="226219"/>
                </a:lnTo>
                <a:lnTo>
                  <a:pt x="550069" y="173831"/>
                </a:lnTo>
                <a:lnTo>
                  <a:pt x="778669" y="121444"/>
                </a:lnTo>
                <a:lnTo>
                  <a:pt x="1019175" y="66675"/>
                </a:lnTo>
                <a:lnTo>
                  <a:pt x="1071563" y="45244"/>
                </a:lnTo>
                <a:lnTo>
                  <a:pt x="1147763" y="0"/>
                </a:lnTo>
                <a:lnTo>
                  <a:pt x="1176338" y="9525"/>
                </a:lnTo>
                <a:lnTo>
                  <a:pt x="1226344" y="30956"/>
                </a:lnTo>
                <a:lnTo>
                  <a:pt x="1314450" y="76200"/>
                </a:lnTo>
                <a:lnTo>
                  <a:pt x="1397794" y="123825"/>
                </a:lnTo>
                <a:lnTo>
                  <a:pt x="1462088" y="161925"/>
                </a:lnTo>
                <a:lnTo>
                  <a:pt x="1504950" y="192881"/>
                </a:lnTo>
                <a:lnTo>
                  <a:pt x="1514475" y="211931"/>
                </a:lnTo>
                <a:lnTo>
                  <a:pt x="1516856" y="226219"/>
                </a:lnTo>
                <a:lnTo>
                  <a:pt x="1512094" y="252413"/>
                </a:lnTo>
                <a:lnTo>
                  <a:pt x="1493044" y="280988"/>
                </a:lnTo>
                <a:lnTo>
                  <a:pt x="1462088" y="314325"/>
                </a:lnTo>
                <a:lnTo>
                  <a:pt x="1421606" y="359569"/>
                </a:lnTo>
                <a:lnTo>
                  <a:pt x="1397794" y="407194"/>
                </a:lnTo>
                <a:lnTo>
                  <a:pt x="1376363" y="483394"/>
                </a:lnTo>
                <a:lnTo>
                  <a:pt x="1319213" y="695325"/>
                </a:lnTo>
                <a:lnTo>
                  <a:pt x="1264444" y="914400"/>
                </a:lnTo>
                <a:lnTo>
                  <a:pt x="1190625" y="1200150"/>
                </a:lnTo>
                <a:lnTo>
                  <a:pt x="997744" y="1183481"/>
                </a:lnTo>
                <a:lnTo>
                  <a:pt x="1021556" y="1059656"/>
                </a:lnTo>
                <a:lnTo>
                  <a:pt x="1078706" y="781050"/>
                </a:lnTo>
                <a:lnTo>
                  <a:pt x="1119188" y="573881"/>
                </a:lnTo>
                <a:lnTo>
                  <a:pt x="1166813" y="330994"/>
                </a:lnTo>
                <a:lnTo>
                  <a:pt x="1173956" y="283369"/>
                </a:lnTo>
                <a:lnTo>
                  <a:pt x="1169194" y="259556"/>
                </a:lnTo>
                <a:lnTo>
                  <a:pt x="1162050" y="247650"/>
                </a:lnTo>
                <a:lnTo>
                  <a:pt x="1147763" y="235744"/>
                </a:lnTo>
                <a:lnTo>
                  <a:pt x="1119188" y="226219"/>
                </a:lnTo>
                <a:lnTo>
                  <a:pt x="1073944" y="223838"/>
                </a:lnTo>
                <a:lnTo>
                  <a:pt x="981075" y="242888"/>
                </a:lnTo>
                <a:lnTo>
                  <a:pt x="711994" y="297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F93D704-E975-43D7-B201-A5E15F3D28BE}"/>
              </a:ext>
            </a:extLst>
          </p:cNvPr>
          <p:cNvSpPr/>
          <p:nvPr/>
        </p:nvSpPr>
        <p:spPr>
          <a:xfrm>
            <a:off x="2974975" y="3762375"/>
            <a:ext cx="1081088" cy="350838"/>
          </a:xfrm>
          <a:custGeom>
            <a:avLst/>
            <a:gdLst>
              <a:gd name="connsiteX0" fmla="*/ 569119 w 1081088"/>
              <a:gd name="connsiteY0" fmla="*/ 240506 h 350044"/>
              <a:gd name="connsiteX1" fmla="*/ 207169 w 1081088"/>
              <a:gd name="connsiteY1" fmla="*/ 314325 h 350044"/>
              <a:gd name="connsiteX2" fmla="*/ 40482 w 1081088"/>
              <a:gd name="connsiteY2" fmla="*/ 350044 h 350044"/>
              <a:gd name="connsiteX3" fmla="*/ 0 w 1081088"/>
              <a:gd name="connsiteY3" fmla="*/ 195263 h 350044"/>
              <a:gd name="connsiteX4" fmla="*/ 288132 w 1081088"/>
              <a:gd name="connsiteY4" fmla="*/ 128588 h 350044"/>
              <a:gd name="connsiteX5" fmla="*/ 626269 w 1081088"/>
              <a:gd name="connsiteY5" fmla="*/ 45244 h 350044"/>
              <a:gd name="connsiteX6" fmla="*/ 809625 w 1081088"/>
              <a:gd name="connsiteY6" fmla="*/ 0 h 350044"/>
              <a:gd name="connsiteX7" fmla="*/ 1004888 w 1081088"/>
              <a:gd name="connsiteY7" fmla="*/ 2381 h 350044"/>
              <a:gd name="connsiteX8" fmla="*/ 1026319 w 1081088"/>
              <a:gd name="connsiteY8" fmla="*/ 21431 h 350044"/>
              <a:gd name="connsiteX9" fmla="*/ 1052513 w 1081088"/>
              <a:gd name="connsiteY9" fmla="*/ 47625 h 350044"/>
              <a:gd name="connsiteX10" fmla="*/ 1071563 w 1081088"/>
              <a:gd name="connsiteY10" fmla="*/ 78581 h 350044"/>
              <a:gd name="connsiteX11" fmla="*/ 1081088 w 1081088"/>
              <a:gd name="connsiteY11" fmla="*/ 102394 h 350044"/>
              <a:gd name="connsiteX12" fmla="*/ 1081088 w 1081088"/>
              <a:gd name="connsiteY12" fmla="*/ 121444 h 350044"/>
              <a:gd name="connsiteX13" fmla="*/ 1071563 w 1081088"/>
              <a:gd name="connsiteY13" fmla="*/ 142875 h 350044"/>
              <a:gd name="connsiteX14" fmla="*/ 1050132 w 1081088"/>
              <a:gd name="connsiteY14" fmla="*/ 159544 h 350044"/>
              <a:gd name="connsiteX15" fmla="*/ 1007269 w 1081088"/>
              <a:gd name="connsiteY15" fmla="*/ 176213 h 350044"/>
              <a:gd name="connsiteX16" fmla="*/ 831057 w 1081088"/>
              <a:gd name="connsiteY16" fmla="*/ 202406 h 350044"/>
              <a:gd name="connsiteX17" fmla="*/ 569119 w 1081088"/>
              <a:gd name="connsiteY17" fmla="*/ 240506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1088" h="350044">
                <a:moveTo>
                  <a:pt x="569119" y="240506"/>
                </a:moveTo>
                <a:lnTo>
                  <a:pt x="207169" y="314325"/>
                </a:lnTo>
                <a:lnTo>
                  <a:pt x="40482" y="350044"/>
                </a:lnTo>
                <a:lnTo>
                  <a:pt x="0" y="195263"/>
                </a:lnTo>
                <a:lnTo>
                  <a:pt x="288132" y="128588"/>
                </a:lnTo>
                <a:lnTo>
                  <a:pt x="626269" y="45244"/>
                </a:lnTo>
                <a:lnTo>
                  <a:pt x="809625" y="0"/>
                </a:lnTo>
                <a:lnTo>
                  <a:pt x="1004888" y="2381"/>
                </a:lnTo>
                <a:lnTo>
                  <a:pt x="1026319" y="21431"/>
                </a:lnTo>
                <a:lnTo>
                  <a:pt x="1052513" y="47625"/>
                </a:lnTo>
                <a:lnTo>
                  <a:pt x="1071563" y="78581"/>
                </a:lnTo>
                <a:lnTo>
                  <a:pt x="1081088" y="102394"/>
                </a:lnTo>
                <a:lnTo>
                  <a:pt x="1081088" y="121444"/>
                </a:lnTo>
                <a:lnTo>
                  <a:pt x="1071563" y="142875"/>
                </a:lnTo>
                <a:lnTo>
                  <a:pt x="1050132" y="159544"/>
                </a:lnTo>
                <a:lnTo>
                  <a:pt x="1007269" y="176213"/>
                </a:lnTo>
                <a:lnTo>
                  <a:pt x="831057" y="202406"/>
                </a:lnTo>
                <a:lnTo>
                  <a:pt x="569119" y="2405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305C2B7-001B-43CA-B3DE-D37914EF03BB}"/>
              </a:ext>
            </a:extLst>
          </p:cNvPr>
          <p:cNvSpPr/>
          <p:nvPr/>
        </p:nvSpPr>
        <p:spPr>
          <a:xfrm>
            <a:off x="3681413" y="3541713"/>
            <a:ext cx="3663950" cy="920750"/>
          </a:xfrm>
          <a:custGeom>
            <a:avLst/>
            <a:gdLst>
              <a:gd name="connsiteX0" fmla="*/ 2726204 w 3664398"/>
              <a:gd name="connsiteY0" fmla="*/ 299135 h 921199"/>
              <a:gd name="connsiteX1" fmla="*/ 2416871 w 3664398"/>
              <a:gd name="connsiteY1" fmla="*/ 336527 h 921199"/>
              <a:gd name="connsiteX2" fmla="*/ 2104140 w 3664398"/>
              <a:gd name="connsiteY2" fmla="*/ 384116 h 921199"/>
              <a:gd name="connsiteX3" fmla="*/ 1903583 w 3664398"/>
              <a:gd name="connsiteY3" fmla="*/ 418109 h 921199"/>
              <a:gd name="connsiteX4" fmla="*/ 1675833 w 3664398"/>
              <a:gd name="connsiteY4" fmla="*/ 475896 h 921199"/>
              <a:gd name="connsiteX5" fmla="*/ 1482076 w 3664398"/>
              <a:gd name="connsiteY5" fmla="*/ 526885 h 921199"/>
              <a:gd name="connsiteX6" fmla="*/ 1278120 w 3664398"/>
              <a:gd name="connsiteY6" fmla="*/ 588072 h 921199"/>
              <a:gd name="connsiteX7" fmla="*/ 1114956 w 3664398"/>
              <a:gd name="connsiteY7" fmla="*/ 642460 h 921199"/>
              <a:gd name="connsiteX8" fmla="*/ 965389 w 3664398"/>
              <a:gd name="connsiteY8" fmla="*/ 693449 h 921199"/>
              <a:gd name="connsiteX9" fmla="*/ 829418 w 3664398"/>
              <a:gd name="connsiteY9" fmla="*/ 754635 h 921199"/>
              <a:gd name="connsiteX10" fmla="*/ 686650 w 3664398"/>
              <a:gd name="connsiteY10" fmla="*/ 822620 h 921199"/>
              <a:gd name="connsiteX11" fmla="*/ 588071 w 3664398"/>
              <a:gd name="connsiteY11" fmla="*/ 887206 h 921199"/>
              <a:gd name="connsiteX12" fmla="*/ 543881 w 3664398"/>
              <a:gd name="connsiteY12" fmla="*/ 921199 h 921199"/>
              <a:gd name="connsiteX13" fmla="*/ 482694 w 3664398"/>
              <a:gd name="connsiteY13" fmla="*/ 904203 h 921199"/>
              <a:gd name="connsiteX14" fmla="*/ 377317 w 3664398"/>
              <a:gd name="connsiteY14" fmla="*/ 856613 h 921199"/>
              <a:gd name="connsiteX15" fmla="*/ 275340 w 3664398"/>
              <a:gd name="connsiteY15" fmla="*/ 798826 h 921199"/>
              <a:gd name="connsiteX16" fmla="*/ 197157 w 3664398"/>
              <a:gd name="connsiteY16" fmla="*/ 751236 h 921199"/>
              <a:gd name="connsiteX17" fmla="*/ 122373 w 3664398"/>
              <a:gd name="connsiteY17" fmla="*/ 703646 h 921199"/>
              <a:gd name="connsiteX18" fmla="*/ 84981 w 3664398"/>
              <a:gd name="connsiteY18" fmla="*/ 673053 h 921199"/>
              <a:gd name="connsiteX19" fmla="*/ 47589 w 3664398"/>
              <a:gd name="connsiteY19" fmla="*/ 632262 h 921199"/>
              <a:gd name="connsiteX20" fmla="*/ 20395 w 3664398"/>
              <a:gd name="connsiteY20" fmla="*/ 598269 h 921199"/>
              <a:gd name="connsiteX21" fmla="*/ 6798 w 3664398"/>
              <a:gd name="connsiteY21" fmla="*/ 567676 h 921199"/>
              <a:gd name="connsiteX22" fmla="*/ 0 w 3664398"/>
              <a:gd name="connsiteY22" fmla="*/ 550680 h 921199"/>
              <a:gd name="connsiteX23" fmla="*/ 0 w 3664398"/>
              <a:gd name="connsiteY23" fmla="*/ 533684 h 921199"/>
              <a:gd name="connsiteX24" fmla="*/ 6798 w 3664398"/>
              <a:gd name="connsiteY24" fmla="*/ 523486 h 921199"/>
              <a:gd name="connsiteX25" fmla="*/ 23795 w 3664398"/>
              <a:gd name="connsiteY25" fmla="*/ 520087 h 921199"/>
              <a:gd name="connsiteX26" fmla="*/ 47589 w 3664398"/>
              <a:gd name="connsiteY26" fmla="*/ 523486 h 921199"/>
              <a:gd name="connsiteX27" fmla="*/ 67985 w 3664398"/>
              <a:gd name="connsiteY27" fmla="*/ 537083 h 921199"/>
              <a:gd name="connsiteX28" fmla="*/ 118974 w 3664398"/>
              <a:gd name="connsiteY28" fmla="*/ 577874 h 921199"/>
              <a:gd name="connsiteX29" fmla="*/ 176761 w 3664398"/>
              <a:gd name="connsiteY29" fmla="*/ 608467 h 921199"/>
              <a:gd name="connsiteX30" fmla="*/ 224351 w 3664398"/>
              <a:gd name="connsiteY30" fmla="*/ 622064 h 921199"/>
              <a:gd name="connsiteX31" fmla="*/ 275340 w 3664398"/>
              <a:gd name="connsiteY31" fmla="*/ 635661 h 921199"/>
              <a:gd name="connsiteX32" fmla="*/ 350123 w 3664398"/>
              <a:gd name="connsiteY32" fmla="*/ 642460 h 921199"/>
              <a:gd name="connsiteX33" fmla="*/ 424907 w 3664398"/>
              <a:gd name="connsiteY33" fmla="*/ 635661 h 921199"/>
              <a:gd name="connsiteX34" fmla="*/ 530284 w 3664398"/>
              <a:gd name="connsiteY34" fmla="*/ 615266 h 921199"/>
              <a:gd name="connsiteX35" fmla="*/ 662855 w 3664398"/>
              <a:gd name="connsiteY35" fmla="*/ 574475 h 921199"/>
              <a:gd name="connsiteX36" fmla="*/ 843015 w 3664398"/>
              <a:gd name="connsiteY36" fmla="*/ 516687 h 921199"/>
              <a:gd name="connsiteX37" fmla="*/ 1080963 w 3664398"/>
              <a:gd name="connsiteY37" fmla="*/ 445303 h 921199"/>
              <a:gd name="connsiteX38" fmla="*/ 1274721 w 3664398"/>
              <a:gd name="connsiteY38" fmla="*/ 387516 h 921199"/>
              <a:gd name="connsiteX39" fmla="*/ 1560259 w 3664398"/>
              <a:gd name="connsiteY39" fmla="*/ 312732 h 921199"/>
              <a:gd name="connsiteX40" fmla="*/ 1808404 w 3664398"/>
              <a:gd name="connsiteY40" fmla="*/ 258344 h 921199"/>
              <a:gd name="connsiteX41" fmla="*/ 1910382 w 3664398"/>
              <a:gd name="connsiteY41" fmla="*/ 237948 h 921199"/>
              <a:gd name="connsiteX42" fmla="*/ 2104140 w 3664398"/>
              <a:gd name="connsiteY42" fmla="*/ 203956 h 921199"/>
              <a:gd name="connsiteX43" fmla="*/ 2335289 w 3664398"/>
              <a:gd name="connsiteY43" fmla="*/ 163165 h 921199"/>
              <a:gd name="connsiteX44" fmla="*/ 2586834 w 3664398"/>
              <a:gd name="connsiteY44" fmla="*/ 122374 h 921199"/>
              <a:gd name="connsiteX45" fmla="*/ 2763595 w 3664398"/>
              <a:gd name="connsiteY45" fmla="*/ 95179 h 921199"/>
              <a:gd name="connsiteX46" fmla="*/ 3004943 w 3664398"/>
              <a:gd name="connsiteY46" fmla="*/ 64586 h 921199"/>
              <a:gd name="connsiteX47" fmla="*/ 3168107 w 3664398"/>
              <a:gd name="connsiteY47" fmla="*/ 44191 h 921199"/>
              <a:gd name="connsiteX48" fmla="*/ 3215696 w 3664398"/>
              <a:gd name="connsiteY48" fmla="*/ 33993 h 921199"/>
              <a:gd name="connsiteX49" fmla="*/ 3293879 w 3664398"/>
              <a:gd name="connsiteY49" fmla="*/ 13597 h 921199"/>
              <a:gd name="connsiteX50" fmla="*/ 3331271 w 3664398"/>
              <a:gd name="connsiteY50" fmla="*/ 0 h 921199"/>
              <a:gd name="connsiteX51" fmla="*/ 3365264 w 3664398"/>
              <a:gd name="connsiteY51" fmla="*/ 0 h 921199"/>
              <a:gd name="connsiteX52" fmla="*/ 3409454 w 3664398"/>
              <a:gd name="connsiteY52" fmla="*/ 6799 h 921199"/>
              <a:gd name="connsiteX53" fmla="*/ 3477439 w 3664398"/>
              <a:gd name="connsiteY53" fmla="*/ 27194 h 921199"/>
              <a:gd name="connsiteX54" fmla="*/ 3538626 w 3664398"/>
              <a:gd name="connsiteY54" fmla="*/ 61187 h 921199"/>
              <a:gd name="connsiteX55" fmla="*/ 3576018 w 3664398"/>
              <a:gd name="connsiteY55" fmla="*/ 84982 h 921199"/>
              <a:gd name="connsiteX56" fmla="*/ 3620208 w 3664398"/>
              <a:gd name="connsiteY56" fmla="*/ 122374 h 921199"/>
              <a:gd name="connsiteX57" fmla="*/ 3647402 w 3664398"/>
              <a:gd name="connsiteY57" fmla="*/ 156366 h 921199"/>
              <a:gd name="connsiteX58" fmla="*/ 3657600 w 3664398"/>
              <a:gd name="connsiteY58" fmla="*/ 197157 h 921199"/>
              <a:gd name="connsiteX59" fmla="*/ 3664398 w 3664398"/>
              <a:gd name="connsiteY59" fmla="*/ 234549 h 921199"/>
              <a:gd name="connsiteX60" fmla="*/ 3650801 w 3664398"/>
              <a:gd name="connsiteY60" fmla="*/ 268542 h 921199"/>
              <a:gd name="connsiteX61" fmla="*/ 3623607 w 3664398"/>
              <a:gd name="connsiteY61" fmla="*/ 288937 h 921199"/>
              <a:gd name="connsiteX62" fmla="*/ 3582816 w 3664398"/>
              <a:gd name="connsiteY62" fmla="*/ 305933 h 921199"/>
              <a:gd name="connsiteX63" fmla="*/ 3514831 w 3664398"/>
              <a:gd name="connsiteY63" fmla="*/ 312732 h 921199"/>
              <a:gd name="connsiteX64" fmla="*/ 3470641 w 3664398"/>
              <a:gd name="connsiteY64" fmla="*/ 312732 h 921199"/>
              <a:gd name="connsiteX65" fmla="*/ 3395857 w 3664398"/>
              <a:gd name="connsiteY65" fmla="*/ 295736 h 921199"/>
              <a:gd name="connsiteX66" fmla="*/ 3304077 w 3664398"/>
              <a:gd name="connsiteY66" fmla="*/ 285538 h 921199"/>
              <a:gd name="connsiteX67" fmla="*/ 3198700 w 3664398"/>
              <a:gd name="connsiteY67" fmla="*/ 278739 h 921199"/>
              <a:gd name="connsiteX68" fmla="*/ 3110319 w 3664398"/>
              <a:gd name="connsiteY68" fmla="*/ 278739 h 921199"/>
              <a:gd name="connsiteX69" fmla="*/ 3004943 w 3664398"/>
              <a:gd name="connsiteY69" fmla="*/ 282139 h 921199"/>
              <a:gd name="connsiteX70" fmla="*/ 2889368 w 3664398"/>
              <a:gd name="connsiteY70" fmla="*/ 288937 h 921199"/>
              <a:gd name="connsiteX71" fmla="*/ 2726204 w 3664398"/>
              <a:gd name="connsiteY71" fmla="*/ 299135 h 921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664398" h="921199">
                <a:moveTo>
                  <a:pt x="2726204" y="299135"/>
                </a:moveTo>
                <a:lnTo>
                  <a:pt x="2416871" y="336527"/>
                </a:lnTo>
                <a:lnTo>
                  <a:pt x="2104140" y="384116"/>
                </a:lnTo>
                <a:lnTo>
                  <a:pt x="1903583" y="418109"/>
                </a:lnTo>
                <a:lnTo>
                  <a:pt x="1675833" y="475896"/>
                </a:lnTo>
                <a:lnTo>
                  <a:pt x="1482076" y="526885"/>
                </a:lnTo>
                <a:lnTo>
                  <a:pt x="1278120" y="588072"/>
                </a:lnTo>
                <a:lnTo>
                  <a:pt x="1114956" y="642460"/>
                </a:lnTo>
                <a:lnTo>
                  <a:pt x="965389" y="693449"/>
                </a:lnTo>
                <a:lnTo>
                  <a:pt x="829418" y="754635"/>
                </a:lnTo>
                <a:lnTo>
                  <a:pt x="686650" y="822620"/>
                </a:lnTo>
                <a:lnTo>
                  <a:pt x="588071" y="887206"/>
                </a:lnTo>
                <a:lnTo>
                  <a:pt x="543881" y="921199"/>
                </a:lnTo>
                <a:lnTo>
                  <a:pt x="482694" y="904203"/>
                </a:lnTo>
                <a:lnTo>
                  <a:pt x="377317" y="856613"/>
                </a:lnTo>
                <a:lnTo>
                  <a:pt x="275340" y="798826"/>
                </a:lnTo>
                <a:lnTo>
                  <a:pt x="197157" y="751236"/>
                </a:lnTo>
                <a:lnTo>
                  <a:pt x="122373" y="703646"/>
                </a:lnTo>
                <a:lnTo>
                  <a:pt x="84981" y="673053"/>
                </a:lnTo>
                <a:lnTo>
                  <a:pt x="47589" y="632262"/>
                </a:lnTo>
                <a:lnTo>
                  <a:pt x="20395" y="598269"/>
                </a:lnTo>
                <a:lnTo>
                  <a:pt x="6798" y="567676"/>
                </a:lnTo>
                <a:lnTo>
                  <a:pt x="0" y="550680"/>
                </a:lnTo>
                <a:lnTo>
                  <a:pt x="0" y="533684"/>
                </a:lnTo>
                <a:lnTo>
                  <a:pt x="6798" y="523486"/>
                </a:lnTo>
                <a:lnTo>
                  <a:pt x="23795" y="520087"/>
                </a:lnTo>
                <a:lnTo>
                  <a:pt x="47589" y="523486"/>
                </a:lnTo>
                <a:lnTo>
                  <a:pt x="67985" y="537083"/>
                </a:lnTo>
                <a:lnTo>
                  <a:pt x="118974" y="577874"/>
                </a:lnTo>
                <a:lnTo>
                  <a:pt x="176761" y="608467"/>
                </a:lnTo>
                <a:lnTo>
                  <a:pt x="224351" y="622064"/>
                </a:lnTo>
                <a:lnTo>
                  <a:pt x="275340" y="635661"/>
                </a:lnTo>
                <a:lnTo>
                  <a:pt x="350123" y="642460"/>
                </a:lnTo>
                <a:lnTo>
                  <a:pt x="424907" y="635661"/>
                </a:lnTo>
                <a:lnTo>
                  <a:pt x="530284" y="615266"/>
                </a:lnTo>
                <a:lnTo>
                  <a:pt x="662855" y="574475"/>
                </a:lnTo>
                <a:lnTo>
                  <a:pt x="843015" y="516687"/>
                </a:lnTo>
                <a:lnTo>
                  <a:pt x="1080963" y="445303"/>
                </a:lnTo>
                <a:lnTo>
                  <a:pt x="1274721" y="387516"/>
                </a:lnTo>
                <a:lnTo>
                  <a:pt x="1560259" y="312732"/>
                </a:lnTo>
                <a:lnTo>
                  <a:pt x="1808404" y="258344"/>
                </a:lnTo>
                <a:lnTo>
                  <a:pt x="1910382" y="237948"/>
                </a:lnTo>
                <a:lnTo>
                  <a:pt x="2104140" y="203956"/>
                </a:lnTo>
                <a:lnTo>
                  <a:pt x="2335289" y="163165"/>
                </a:lnTo>
                <a:lnTo>
                  <a:pt x="2586834" y="122374"/>
                </a:lnTo>
                <a:lnTo>
                  <a:pt x="2763595" y="95179"/>
                </a:lnTo>
                <a:lnTo>
                  <a:pt x="3004943" y="64586"/>
                </a:lnTo>
                <a:lnTo>
                  <a:pt x="3168107" y="44191"/>
                </a:lnTo>
                <a:lnTo>
                  <a:pt x="3215696" y="33993"/>
                </a:lnTo>
                <a:lnTo>
                  <a:pt x="3293879" y="13597"/>
                </a:lnTo>
                <a:lnTo>
                  <a:pt x="3331271" y="0"/>
                </a:lnTo>
                <a:lnTo>
                  <a:pt x="3365264" y="0"/>
                </a:lnTo>
                <a:lnTo>
                  <a:pt x="3409454" y="6799"/>
                </a:lnTo>
                <a:lnTo>
                  <a:pt x="3477439" y="27194"/>
                </a:lnTo>
                <a:lnTo>
                  <a:pt x="3538626" y="61187"/>
                </a:lnTo>
                <a:lnTo>
                  <a:pt x="3576018" y="84982"/>
                </a:lnTo>
                <a:lnTo>
                  <a:pt x="3620208" y="122374"/>
                </a:lnTo>
                <a:lnTo>
                  <a:pt x="3647402" y="156366"/>
                </a:lnTo>
                <a:lnTo>
                  <a:pt x="3657600" y="197157"/>
                </a:lnTo>
                <a:lnTo>
                  <a:pt x="3664398" y="234549"/>
                </a:lnTo>
                <a:lnTo>
                  <a:pt x="3650801" y="268542"/>
                </a:lnTo>
                <a:lnTo>
                  <a:pt x="3623607" y="288937"/>
                </a:lnTo>
                <a:lnTo>
                  <a:pt x="3582816" y="305933"/>
                </a:lnTo>
                <a:lnTo>
                  <a:pt x="3514831" y="312732"/>
                </a:lnTo>
                <a:lnTo>
                  <a:pt x="3470641" y="312732"/>
                </a:lnTo>
                <a:lnTo>
                  <a:pt x="3395857" y="295736"/>
                </a:lnTo>
                <a:lnTo>
                  <a:pt x="3304077" y="285538"/>
                </a:lnTo>
                <a:lnTo>
                  <a:pt x="3198700" y="278739"/>
                </a:lnTo>
                <a:lnTo>
                  <a:pt x="3110319" y="278739"/>
                </a:lnTo>
                <a:lnTo>
                  <a:pt x="3004943" y="282139"/>
                </a:lnTo>
                <a:lnTo>
                  <a:pt x="2889368" y="288937"/>
                </a:lnTo>
                <a:lnTo>
                  <a:pt x="2726204" y="2991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7B2D320-C02E-4A8D-89EE-DBE31DD3CEB3}"/>
              </a:ext>
            </a:extLst>
          </p:cNvPr>
          <p:cNvSpPr/>
          <p:nvPr/>
        </p:nvSpPr>
        <p:spPr>
          <a:xfrm rot="16200000">
            <a:off x="3549650" y="3870325"/>
            <a:ext cx="4016375" cy="530225"/>
          </a:xfrm>
          <a:custGeom>
            <a:avLst/>
            <a:gdLst>
              <a:gd name="connsiteX0" fmla="*/ 2783433 w 4016045"/>
              <a:gd name="connsiteY0" fmla="*/ 512064 h 530352"/>
              <a:gd name="connsiteX1" fmla="*/ 2355494 w 4016045"/>
              <a:gd name="connsiteY1" fmla="*/ 530352 h 530352"/>
              <a:gd name="connsiteX2" fmla="*/ 2223821 w 4016045"/>
              <a:gd name="connsiteY2" fmla="*/ 523037 h 530352"/>
              <a:gd name="connsiteX3" fmla="*/ 1828800 w 4016045"/>
              <a:gd name="connsiteY3" fmla="*/ 526694 h 530352"/>
              <a:gd name="connsiteX4" fmla="*/ 1484985 w 4016045"/>
              <a:gd name="connsiteY4" fmla="*/ 526694 h 530352"/>
              <a:gd name="connsiteX5" fmla="*/ 1327709 w 4016045"/>
              <a:gd name="connsiteY5" fmla="*/ 523037 h 530352"/>
              <a:gd name="connsiteX6" fmla="*/ 1196035 w 4016045"/>
              <a:gd name="connsiteY6" fmla="*/ 523037 h 530352"/>
              <a:gd name="connsiteX7" fmla="*/ 1016813 w 4016045"/>
              <a:gd name="connsiteY7" fmla="*/ 515722 h 530352"/>
              <a:gd name="connsiteX8" fmla="*/ 914400 w 4016045"/>
              <a:gd name="connsiteY8" fmla="*/ 512064 h 530352"/>
              <a:gd name="connsiteX9" fmla="*/ 801014 w 4016045"/>
              <a:gd name="connsiteY9" fmla="*/ 504749 h 530352"/>
              <a:gd name="connsiteX10" fmla="*/ 680313 w 4016045"/>
              <a:gd name="connsiteY10" fmla="*/ 493776 h 530352"/>
              <a:gd name="connsiteX11" fmla="*/ 599846 w 4016045"/>
              <a:gd name="connsiteY11" fmla="*/ 479146 h 530352"/>
              <a:gd name="connsiteX12" fmla="*/ 508406 w 4016045"/>
              <a:gd name="connsiteY12" fmla="*/ 460858 h 530352"/>
              <a:gd name="connsiteX13" fmla="*/ 427939 w 4016045"/>
              <a:gd name="connsiteY13" fmla="*/ 438912 h 530352"/>
              <a:gd name="connsiteX14" fmla="*/ 354787 w 4016045"/>
              <a:gd name="connsiteY14" fmla="*/ 413309 h 530352"/>
              <a:gd name="connsiteX15" fmla="*/ 259689 w 4016045"/>
              <a:gd name="connsiteY15" fmla="*/ 369418 h 530352"/>
              <a:gd name="connsiteX16" fmla="*/ 160934 w 4016045"/>
              <a:gd name="connsiteY16" fmla="*/ 314554 h 530352"/>
              <a:gd name="connsiteX17" fmla="*/ 87782 w 4016045"/>
              <a:gd name="connsiteY17" fmla="*/ 259690 h 530352"/>
              <a:gd name="connsiteX18" fmla="*/ 29261 w 4016045"/>
              <a:gd name="connsiteY18" fmla="*/ 201168 h 530352"/>
              <a:gd name="connsiteX19" fmla="*/ 10973 w 4016045"/>
              <a:gd name="connsiteY19" fmla="*/ 171907 h 530352"/>
              <a:gd name="connsiteX20" fmla="*/ 0 w 4016045"/>
              <a:gd name="connsiteY20" fmla="*/ 146304 h 530352"/>
              <a:gd name="connsiteX21" fmla="*/ 0 w 4016045"/>
              <a:gd name="connsiteY21" fmla="*/ 120701 h 530352"/>
              <a:gd name="connsiteX22" fmla="*/ 14630 w 4016045"/>
              <a:gd name="connsiteY22" fmla="*/ 95098 h 530352"/>
              <a:gd name="connsiteX23" fmla="*/ 73152 w 4016045"/>
              <a:gd name="connsiteY23" fmla="*/ 73152 h 530352"/>
              <a:gd name="connsiteX24" fmla="*/ 146304 w 4016045"/>
              <a:gd name="connsiteY24" fmla="*/ 32918 h 530352"/>
              <a:gd name="connsiteX25" fmla="*/ 493776 w 4016045"/>
              <a:gd name="connsiteY25" fmla="*/ 146304 h 530352"/>
              <a:gd name="connsiteX26" fmla="*/ 519379 w 4016045"/>
              <a:gd name="connsiteY26" fmla="*/ 171907 h 530352"/>
              <a:gd name="connsiteX27" fmla="*/ 552297 w 4016045"/>
              <a:gd name="connsiteY27" fmla="*/ 190195 h 530352"/>
              <a:gd name="connsiteX28" fmla="*/ 610819 w 4016045"/>
              <a:gd name="connsiteY28" fmla="*/ 208483 h 530352"/>
              <a:gd name="connsiteX29" fmla="*/ 749808 w 4016045"/>
              <a:gd name="connsiteY29" fmla="*/ 234086 h 530352"/>
              <a:gd name="connsiteX30" fmla="*/ 965606 w 4016045"/>
              <a:gd name="connsiteY30" fmla="*/ 259690 h 530352"/>
              <a:gd name="connsiteX31" fmla="*/ 1250899 w 4016045"/>
              <a:gd name="connsiteY31" fmla="*/ 277978 h 530352"/>
              <a:gd name="connsiteX32" fmla="*/ 1484985 w 4016045"/>
              <a:gd name="connsiteY32" fmla="*/ 281635 h 530352"/>
              <a:gd name="connsiteX33" fmla="*/ 1759305 w 4016045"/>
              <a:gd name="connsiteY33" fmla="*/ 277978 h 530352"/>
              <a:gd name="connsiteX34" fmla="*/ 2194560 w 4016045"/>
              <a:gd name="connsiteY34" fmla="*/ 281635 h 530352"/>
              <a:gd name="connsiteX35" fmla="*/ 2348179 w 4016045"/>
              <a:gd name="connsiteY35" fmla="*/ 281635 h 530352"/>
              <a:gd name="connsiteX36" fmla="*/ 2640787 w 4016045"/>
              <a:gd name="connsiteY36" fmla="*/ 267005 h 530352"/>
              <a:gd name="connsiteX37" fmla="*/ 3079699 w 4016045"/>
              <a:gd name="connsiteY37" fmla="*/ 241402 h 530352"/>
              <a:gd name="connsiteX38" fmla="*/ 3394253 w 4016045"/>
              <a:gd name="connsiteY38" fmla="*/ 212141 h 530352"/>
              <a:gd name="connsiteX39" fmla="*/ 3584448 w 4016045"/>
              <a:gd name="connsiteY39" fmla="*/ 179222 h 530352"/>
              <a:gd name="connsiteX40" fmla="*/ 3657600 w 4016045"/>
              <a:gd name="connsiteY40" fmla="*/ 157277 h 530352"/>
              <a:gd name="connsiteX41" fmla="*/ 3690518 w 4016045"/>
              <a:gd name="connsiteY41" fmla="*/ 135331 h 530352"/>
              <a:gd name="connsiteX42" fmla="*/ 3727094 w 4016045"/>
              <a:gd name="connsiteY42" fmla="*/ 109728 h 530352"/>
              <a:gd name="connsiteX43" fmla="*/ 3756355 w 4016045"/>
              <a:gd name="connsiteY43" fmla="*/ 87782 h 530352"/>
              <a:gd name="connsiteX44" fmla="*/ 3789273 w 4016045"/>
              <a:gd name="connsiteY44" fmla="*/ 65837 h 530352"/>
              <a:gd name="connsiteX45" fmla="*/ 3829507 w 4016045"/>
              <a:gd name="connsiteY45" fmla="*/ 40234 h 530352"/>
              <a:gd name="connsiteX46" fmla="*/ 3891686 w 4016045"/>
              <a:gd name="connsiteY46" fmla="*/ 18288 h 530352"/>
              <a:gd name="connsiteX47" fmla="*/ 4012387 w 4016045"/>
              <a:gd name="connsiteY47" fmla="*/ 0 h 530352"/>
              <a:gd name="connsiteX48" fmla="*/ 4016045 w 4016045"/>
              <a:gd name="connsiteY48" fmla="*/ 91440 h 530352"/>
              <a:gd name="connsiteX49" fmla="*/ 3924605 w 4016045"/>
              <a:gd name="connsiteY49" fmla="*/ 95098 h 530352"/>
              <a:gd name="connsiteX50" fmla="*/ 3891686 w 4016045"/>
              <a:gd name="connsiteY50" fmla="*/ 109728 h 530352"/>
              <a:gd name="connsiteX51" fmla="*/ 3851453 w 4016045"/>
              <a:gd name="connsiteY51" fmla="*/ 149962 h 530352"/>
              <a:gd name="connsiteX52" fmla="*/ 3800246 w 4016045"/>
              <a:gd name="connsiteY52" fmla="*/ 215798 h 530352"/>
              <a:gd name="connsiteX53" fmla="*/ 3756355 w 4016045"/>
              <a:gd name="connsiteY53" fmla="*/ 281635 h 530352"/>
              <a:gd name="connsiteX54" fmla="*/ 3716121 w 4016045"/>
              <a:gd name="connsiteY54" fmla="*/ 347472 h 530352"/>
              <a:gd name="connsiteX55" fmla="*/ 3690518 w 4016045"/>
              <a:gd name="connsiteY55" fmla="*/ 409651 h 530352"/>
              <a:gd name="connsiteX56" fmla="*/ 3664915 w 4016045"/>
              <a:gd name="connsiteY56" fmla="*/ 438912 h 530352"/>
              <a:gd name="connsiteX57" fmla="*/ 3613709 w 4016045"/>
              <a:gd name="connsiteY57" fmla="*/ 464515 h 530352"/>
              <a:gd name="connsiteX58" fmla="*/ 3551529 w 4016045"/>
              <a:gd name="connsiteY58" fmla="*/ 479146 h 530352"/>
              <a:gd name="connsiteX59" fmla="*/ 3478377 w 4016045"/>
              <a:gd name="connsiteY59" fmla="*/ 482803 h 530352"/>
              <a:gd name="connsiteX60" fmla="*/ 3343046 w 4016045"/>
              <a:gd name="connsiteY60" fmla="*/ 479146 h 530352"/>
              <a:gd name="connsiteX61" fmla="*/ 3112617 w 4016045"/>
              <a:gd name="connsiteY61" fmla="*/ 493776 h 530352"/>
              <a:gd name="connsiteX62" fmla="*/ 2783433 w 4016045"/>
              <a:gd name="connsiteY62" fmla="*/ 512064 h 530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016045" h="530352">
                <a:moveTo>
                  <a:pt x="2783433" y="512064"/>
                </a:moveTo>
                <a:lnTo>
                  <a:pt x="2355494" y="530352"/>
                </a:lnTo>
                <a:lnTo>
                  <a:pt x="2223821" y="523037"/>
                </a:lnTo>
                <a:lnTo>
                  <a:pt x="1828800" y="526694"/>
                </a:lnTo>
                <a:lnTo>
                  <a:pt x="1484985" y="526694"/>
                </a:lnTo>
                <a:lnTo>
                  <a:pt x="1327709" y="523037"/>
                </a:lnTo>
                <a:lnTo>
                  <a:pt x="1196035" y="523037"/>
                </a:lnTo>
                <a:lnTo>
                  <a:pt x="1016813" y="515722"/>
                </a:lnTo>
                <a:lnTo>
                  <a:pt x="914400" y="512064"/>
                </a:lnTo>
                <a:lnTo>
                  <a:pt x="801014" y="504749"/>
                </a:lnTo>
                <a:lnTo>
                  <a:pt x="680313" y="493776"/>
                </a:lnTo>
                <a:lnTo>
                  <a:pt x="599846" y="479146"/>
                </a:lnTo>
                <a:lnTo>
                  <a:pt x="508406" y="460858"/>
                </a:lnTo>
                <a:lnTo>
                  <a:pt x="427939" y="438912"/>
                </a:lnTo>
                <a:lnTo>
                  <a:pt x="354787" y="413309"/>
                </a:lnTo>
                <a:lnTo>
                  <a:pt x="259689" y="369418"/>
                </a:lnTo>
                <a:lnTo>
                  <a:pt x="160934" y="314554"/>
                </a:lnTo>
                <a:lnTo>
                  <a:pt x="87782" y="259690"/>
                </a:lnTo>
                <a:lnTo>
                  <a:pt x="29261" y="201168"/>
                </a:lnTo>
                <a:lnTo>
                  <a:pt x="10973" y="171907"/>
                </a:lnTo>
                <a:lnTo>
                  <a:pt x="0" y="146304"/>
                </a:lnTo>
                <a:lnTo>
                  <a:pt x="0" y="120701"/>
                </a:lnTo>
                <a:lnTo>
                  <a:pt x="14630" y="95098"/>
                </a:lnTo>
                <a:lnTo>
                  <a:pt x="73152" y="73152"/>
                </a:lnTo>
                <a:lnTo>
                  <a:pt x="146304" y="32918"/>
                </a:lnTo>
                <a:lnTo>
                  <a:pt x="493776" y="146304"/>
                </a:lnTo>
                <a:lnTo>
                  <a:pt x="519379" y="171907"/>
                </a:lnTo>
                <a:lnTo>
                  <a:pt x="552297" y="190195"/>
                </a:lnTo>
                <a:lnTo>
                  <a:pt x="610819" y="208483"/>
                </a:lnTo>
                <a:lnTo>
                  <a:pt x="749808" y="234086"/>
                </a:lnTo>
                <a:lnTo>
                  <a:pt x="965606" y="259690"/>
                </a:lnTo>
                <a:lnTo>
                  <a:pt x="1250899" y="277978"/>
                </a:lnTo>
                <a:lnTo>
                  <a:pt x="1484985" y="281635"/>
                </a:lnTo>
                <a:lnTo>
                  <a:pt x="1759305" y="277978"/>
                </a:lnTo>
                <a:lnTo>
                  <a:pt x="2194560" y="281635"/>
                </a:lnTo>
                <a:lnTo>
                  <a:pt x="2348179" y="281635"/>
                </a:lnTo>
                <a:lnTo>
                  <a:pt x="2640787" y="267005"/>
                </a:lnTo>
                <a:lnTo>
                  <a:pt x="3079699" y="241402"/>
                </a:lnTo>
                <a:lnTo>
                  <a:pt x="3394253" y="212141"/>
                </a:lnTo>
                <a:lnTo>
                  <a:pt x="3584448" y="179222"/>
                </a:lnTo>
                <a:lnTo>
                  <a:pt x="3657600" y="157277"/>
                </a:lnTo>
                <a:lnTo>
                  <a:pt x="3690518" y="135331"/>
                </a:lnTo>
                <a:lnTo>
                  <a:pt x="3727094" y="109728"/>
                </a:lnTo>
                <a:lnTo>
                  <a:pt x="3756355" y="87782"/>
                </a:lnTo>
                <a:lnTo>
                  <a:pt x="3789273" y="65837"/>
                </a:lnTo>
                <a:lnTo>
                  <a:pt x="3829507" y="40234"/>
                </a:lnTo>
                <a:lnTo>
                  <a:pt x="3891686" y="18288"/>
                </a:lnTo>
                <a:lnTo>
                  <a:pt x="4012387" y="0"/>
                </a:lnTo>
                <a:lnTo>
                  <a:pt x="4016045" y="91440"/>
                </a:lnTo>
                <a:lnTo>
                  <a:pt x="3924605" y="95098"/>
                </a:lnTo>
                <a:lnTo>
                  <a:pt x="3891686" y="109728"/>
                </a:lnTo>
                <a:lnTo>
                  <a:pt x="3851453" y="149962"/>
                </a:lnTo>
                <a:lnTo>
                  <a:pt x="3800246" y="215798"/>
                </a:lnTo>
                <a:lnTo>
                  <a:pt x="3756355" y="281635"/>
                </a:lnTo>
                <a:lnTo>
                  <a:pt x="3716121" y="347472"/>
                </a:lnTo>
                <a:lnTo>
                  <a:pt x="3690518" y="409651"/>
                </a:lnTo>
                <a:lnTo>
                  <a:pt x="3664915" y="438912"/>
                </a:lnTo>
                <a:lnTo>
                  <a:pt x="3613709" y="464515"/>
                </a:lnTo>
                <a:lnTo>
                  <a:pt x="3551529" y="479146"/>
                </a:lnTo>
                <a:lnTo>
                  <a:pt x="3478377" y="482803"/>
                </a:lnTo>
                <a:lnTo>
                  <a:pt x="3343046" y="479146"/>
                </a:lnTo>
                <a:lnTo>
                  <a:pt x="3112617" y="493776"/>
                </a:lnTo>
                <a:lnTo>
                  <a:pt x="2783433" y="51206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14CA119-E47C-4D43-9C0C-AB7DC45B9AE6}"/>
              </a:ext>
            </a:extLst>
          </p:cNvPr>
          <p:cNvSpPr/>
          <p:nvPr/>
        </p:nvSpPr>
        <p:spPr>
          <a:xfrm>
            <a:off x="4657725" y="5462588"/>
            <a:ext cx="855663" cy="574675"/>
          </a:xfrm>
          <a:custGeom>
            <a:avLst/>
            <a:gdLst>
              <a:gd name="connsiteX0" fmla="*/ 283369 w 854869"/>
              <a:gd name="connsiteY0" fmla="*/ 90487 h 573881"/>
              <a:gd name="connsiteX1" fmla="*/ 569119 w 854869"/>
              <a:gd name="connsiteY1" fmla="*/ 169068 h 573881"/>
              <a:gd name="connsiteX2" fmla="*/ 697706 w 854869"/>
              <a:gd name="connsiteY2" fmla="*/ 202406 h 573881"/>
              <a:gd name="connsiteX3" fmla="*/ 723900 w 854869"/>
              <a:gd name="connsiteY3" fmla="*/ 202406 h 573881"/>
              <a:gd name="connsiteX4" fmla="*/ 742950 w 854869"/>
              <a:gd name="connsiteY4" fmla="*/ 200025 h 573881"/>
              <a:gd name="connsiteX5" fmla="*/ 854869 w 854869"/>
              <a:gd name="connsiteY5" fmla="*/ 159543 h 573881"/>
              <a:gd name="connsiteX6" fmla="*/ 716756 w 854869"/>
              <a:gd name="connsiteY6" fmla="*/ 573881 h 573881"/>
              <a:gd name="connsiteX7" fmla="*/ 669131 w 854869"/>
              <a:gd name="connsiteY7" fmla="*/ 535781 h 573881"/>
              <a:gd name="connsiteX8" fmla="*/ 614363 w 854869"/>
              <a:gd name="connsiteY8" fmla="*/ 466725 h 573881"/>
              <a:gd name="connsiteX9" fmla="*/ 576263 w 854869"/>
              <a:gd name="connsiteY9" fmla="*/ 421481 h 573881"/>
              <a:gd name="connsiteX10" fmla="*/ 528638 w 854869"/>
              <a:gd name="connsiteY10" fmla="*/ 383381 h 573881"/>
              <a:gd name="connsiteX11" fmla="*/ 407194 w 854869"/>
              <a:gd name="connsiteY11" fmla="*/ 302418 h 573881"/>
              <a:gd name="connsiteX12" fmla="*/ 276225 w 854869"/>
              <a:gd name="connsiteY12" fmla="*/ 214312 h 573881"/>
              <a:gd name="connsiteX13" fmla="*/ 159544 w 854869"/>
              <a:gd name="connsiteY13" fmla="*/ 150018 h 573881"/>
              <a:gd name="connsiteX14" fmla="*/ 40481 w 854869"/>
              <a:gd name="connsiteY14" fmla="*/ 80962 h 573881"/>
              <a:gd name="connsiteX15" fmla="*/ 21431 w 854869"/>
              <a:gd name="connsiteY15" fmla="*/ 69056 h 573881"/>
              <a:gd name="connsiteX16" fmla="*/ 9525 w 854869"/>
              <a:gd name="connsiteY16" fmla="*/ 57150 h 573881"/>
              <a:gd name="connsiteX17" fmla="*/ 0 w 854869"/>
              <a:gd name="connsiteY17" fmla="*/ 35718 h 573881"/>
              <a:gd name="connsiteX18" fmla="*/ 0 w 854869"/>
              <a:gd name="connsiteY18" fmla="*/ 16668 h 573881"/>
              <a:gd name="connsiteX19" fmla="*/ 4763 w 854869"/>
              <a:gd name="connsiteY19" fmla="*/ 4762 h 573881"/>
              <a:gd name="connsiteX20" fmla="*/ 14288 w 854869"/>
              <a:gd name="connsiteY20" fmla="*/ 0 h 573881"/>
              <a:gd name="connsiteX21" fmla="*/ 35719 w 854869"/>
              <a:gd name="connsiteY21" fmla="*/ 2381 h 573881"/>
              <a:gd name="connsiteX22" fmla="*/ 95250 w 854869"/>
              <a:gd name="connsiteY22" fmla="*/ 28575 h 573881"/>
              <a:gd name="connsiteX23" fmla="*/ 283369 w 854869"/>
              <a:gd name="connsiteY23" fmla="*/ 90487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54869" h="573881">
                <a:moveTo>
                  <a:pt x="283369" y="90487"/>
                </a:moveTo>
                <a:lnTo>
                  <a:pt x="569119" y="169068"/>
                </a:lnTo>
                <a:lnTo>
                  <a:pt x="697706" y="202406"/>
                </a:lnTo>
                <a:lnTo>
                  <a:pt x="723900" y="202406"/>
                </a:lnTo>
                <a:lnTo>
                  <a:pt x="742950" y="200025"/>
                </a:lnTo>
                <a:lnTo>
                  <a:pt x="854869" y="159543"/>
                </a:lnTo>
                <a:lnTo>
                  <a:pt x="716756" y="573881"/>
                </a:lnTo>
                <a:lnTo>
                  <a:pt x="669131" y="535781"/>
                </a:lnTo>
                <a:lnTo>
                  <a:pt x="614363" y="466725"/>
                </a:lnTo>
                <a:lnTo>
                  <a:pt x="576263" y="421481"/>
                </a:lnTo>
                <a:lnTo>
                  <a:pt x="528638" y="383381"/>
                </a:lnTo>
                <a:lnTo>
                  <a:pt x="407194" y="302418"/>
                </a:lnTo>
                <a:lnTo>
                  <a:pt x="276225" y="214312"/>
                </a:lnTo>
                <a:lnTo>
                  <a:pt x="159544" y="150018"/>
                </a:lnTo>
                <a:lnTo>
                  <a:pt x="40481" y="80962"/>
                </a:lnTo>
                <a:lnTo>
                  <a:pt x="21431" y="69056"/>
                </a:lnTo>
                <a:lnTo>
                  <a:pt x="9525" y="57150"/>
                </a:lnTo>
                <a:lnTo>
                  <a:pt x="0" y="35718"/>
                </a:lnTo>
                <a:lnTo>
                  <a:pt x="0" y="16668"/>
                </a:lnTo>
                <a:lnTo>
                  <a:pt x="4763" y="4762"/>
                </a:lnTo>
                <a:lnTo>
                  <a:pt x="14288" y="0"/>
                </a:lnTo>
                <a:lnTo>
                  <a:pt x="35719" y="2381"/>
                </a:lnTo>
                <a:lnTo>
                  <a:pt x="95250" y="28575"/>
                </a:lnTo>
                <a:lnTo>
                  <a:pt x="283369" y="904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99B8064-8333-4D6D-AF8B-4D695A935153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12888"/>
            <a:ext cx="4832350" cy="4630737"/>
            <a:chOff x="2665413" y="1665288"/>
            <a:chExt cx="4832350" cy="4630737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EFD19152-1EEE-4EFF-B193-824765A308C1}"/>
                </a:ext>
              </a:extLst>
            </p:cNvPr>
            <p:cNvSpPr/>
            <p:nvPr/>
          </p:nvSpPr>
          <p:spPr>
            <a:xfrm>
              <a:off x="2665413" y="2978150"/>
              <a:ext cx="579437" cy="1611313"/>
            </a:xfrm>
            <a:custGeom>
              <a:avLst/>
              <a:gdLst>
                <a:gd name="connsiteX0" fmla="*/ 282776 w 578767"/>
                <a:gd name="connsiteY0" fmla="*/ 763762 h 1612092"/>
                <a:gd name="connsiteX1" fmla="*/ 258992 w 578767"/>
                <a:gd name="connsiteY1" fmla="*/ 626338 h 1612092"/>
                <a:gd name="connsiteX2" fmla="*/ 235207 w 578767"/>
                <a:gd name="connsiteY2" fmla="*/ 515341 h 1612092"/>
                <a:gd name="connsiteX3" fmla="*/ 198208 w 578767"/>
                <a:gd name="connsiteY3" fmla="*/ 372631 h 1612092"/>
                <a:gd name="connsiteX4" fmla="*/ 163852 w 578767"/>
                <a:gd name="connsiteY4" fmla="*/ 290705 h 1612092"/>
                <a:gd name="connsiteX5" fmla="*/ 129496 w 578767"/>
                <a:gd name="connsiteY5" fmla="*/ 214065 h 1612092"/>
                <a:gd name="connsiteX6" fmla="*/ 76640 w 578767"/>
                <a:gd name="connsiteY6" fmla="*/ 132139 h 1612092"/>
                <a:gd name="connsiteX7" fmla="*/ 39641 w 578767"/>
                <a:gd name="connsiteY7" fmla="*/ 92497 h 1612092"/>
                <a:gd name="connsiteX8" fmla="*/ 18499 w 578767"/>
                <a:gd name="connsiteY8" fmla="*/ 71355 h 1612092"/>
                <a:gd name="connsiteX9" fmla="*/ 7928 w 578767"/>
                <a:gd name="connsiteY9" fmla="*/ 52856 h 1612092"/>
                <a:gd name="connsiteX10" fmla="*/ 0 w 578767"/>
                <a:gd name="connsiteY10" fmla="*/ 34356 h 1612092"/>
                <a:gd name="connsiteX11" fmla="*/ 5285 w 578767"/>
                <a:gd name="connsiteY11" fmla="*/ 10571 h 1612092"/>
                <a:gd name="connsiteX12" fmla="*/ 23785 w 578767"/>
                <a:gd name="connsiteY12" fmla="*/ 0 h 1612092"/>
                <a:gd name="connsiteX13" fmla="*/ 50212 w 578767"/>
                <a:gd name="connsiteY13" fmla="*/ 0 h 1612092"/>
                <a:gd name="connsiteX14" fmla="*/ 76640 w 578767"/>
                <a:gd name="connsiteY14" fmla="*/ 7928 h 1612092"/>
                <a:gd name="connsiteX15" fmla="*/ 169137 w 578767"/>
                <a:gd name="connsiteY15" fmla="*/ 31713 h 1612092"/>
                <a:gd name="connsiteX16" fmla="*/ 280134 w 578767"/>
                <a:gd name="connsiteY16" fmla="*/ 63427 h 1612092"/>
                <a:gd name="connsiteX17" fmla="*/ 367345 w 578767"/>
                <a:gd name="connsiteY17" fmla="*/ 97783 h 1612092"/>
                <a:gd name="connsiteX18" fmla="*/ 401701 w 578767"/>
                <a:gd name="connsiteY18" fmla="*/ 221993 h 1612092"/>
                <a:gd name="connsiteX19" fmla="*/ 443986 w 578767"/>
                <a:gd name="connsiteY19" fmla="*/ 525912 h 1612092"/>
                <a:gd name="connsiteX20" fmla="*/ 486270 w 578767"/>
                <a:gd name="connsiteY20" fmla="*/ 784904 h 1612092"/>
                <a:gd name="connsiteX21" fmla="*/ 539126 w 578767"/>
                <a:gd name="connsiteY21" fmla="*/ 1133750 h 1612092"/>
                <a:gd name="connsiteX22" fmla="*/ 562911 w 578767"/>
                <a:gd name="connsiteY22" fmla="*/ 1247390 h 1612092"/>
                <a:gd name="connsiteX23" fmla="*/ 573482 w 578767"/>
                <a:gd name="connsiteY23" fmla="*/ 1331958 h 1612092"/>
                <a:gd name="connsiteX24" fmla="*/ 578767 w 578767"/>
                <a:gd name="connsiteY24" fmla="*/ 1408599 h 1612092"/>
                <a:gd name="connsiteX25" fmla="*/ 570839 w 578767"/>
                <a:gd name="connsiteY25" fmla="*/ 1469383 h 1612092"/>
                <a:gd name="connsiteX26" fmla="*/ 554982 w 578767"/>
                <a:gd name="connsiteY26" fmla="*/ 1538095 h 1612092"/>
                <a:gd name="connsiteX27" fmla="*/ 541768 w 578767"/>
                <a:gd name="connsiteY27" fmla="*/ 1577736 h 1612092"/>
                <a:gd name="connsiteX28" fmla="*/ 520626 w 578767"/>
                <a:gd name="connsiteY28" fmla="*/ 1601521 h 1612092"/>
                <a:gd name="connsiteX29" fmla="*/ 507412 w 578767"/>
                <a:gd name="connsiteY29" fmla="*/ 1606807 h 1612092"/>
                <a:gd name="connsiteX30" fmla="*/ 486270 w 578767"/>
                <a:gd name="connsiteY30" fmla="*/ 1612092 h 1612092"/>
                <a:gd name="connsiteX31" fmla="*/ 462485 w 578767"/>
                <a:gd name="connsiteY31" fmla="*/ 1606807 h 1612092"/>
                <a:gd name="connsiteX32" fmla="*/ 441343 w 578767"/>
                <a:gd name="connsiteY32" fmla="*/ 1590950 h 1612092"/>
                <a:gd name="connsiteX33" fmla="*/ 406987 w 578767"/>
                <a:gd name="connsiteY33" fmla="*/ 1543380 h 1612092"/>
                <a:gd name="connsiteX34" fmla="*/ 362060 w 578767"/>
                <a:gd name="connsiteY34" fmla="*/ 1458812 h 1612092"/>
                <a:gd name="connsiteX35" fmla="*/ 340918 w 578767"/>
                <a:gd name="connsiteY35" fmla="*/ 1405956 h 1612092"/>
                <a:gd name="connsiteX36" fmla="*/ 335632 w 578767"/>
                <a:gd name="connsiteY36" fmla="*/ 1371600 h 1612092"/>
                <a:gd name="connsiteX37" fmla="*/ 330346 w 578767"/>
                <a:gd name="connsiteY37" fmla="*/ 1202462 h 1612092"/>
                <a:gd name="connsiteX38" fmla="*/ 317133 w 578767"/>
                <a:gd name="connsiteY38" fmla="*/ 1030682 h 1612092"/>
                <a:gd name="connsiteX39" fmla="*/ 303919 w 578767"/>
                <a:gd name="connsiteY39" fmla="*/ 922328 h 1612092"/>
                <a:gd name="connsiteX40" fmla="*/ 282776 w 578767"/>
                <a:gd name="connsiteY40" fmla="*/ 763762 h 161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8767" h="1612092">
                  <a:moveTo>
                    <a:pt x="282776" y="763762"/>
                  </a:moveTo>
                  <a:lnTo>
                    <a:pt x="258992" y="626338"/>
                  </a:lnTo>
                  <a:lnTo>
                    <a:pt x="235207" y="515341"/>
                  </a:lnTo>
                  <a:lnTo>
                    <a:pt x="198208" y="372631"/>
                  </a:lnTo>
                  <a:lnTo>
                    <a:pt x="163852" y="290705"/>
                  </a:lnTo>
                  <a:lnTo>
                    <a:pt x="129496" y="214065"/>
                  </a:lnTo>
                  <a:lnTo>
                    <a:pt x="76640" y="132139"/>
                  </a:lnTo>
                  <a:lnTo>
                    <a:pt x="39641" y="92497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34356"/>
                  </a:lnTo>
                  <a:lnTo>
                    <a:pt x="5285" y="10571"/>
                  </a:lnTo>
                  <a:lnTo>
                    <a:pt x="23785" y="0"/>
                  </a:lnTo>
                  <a:lnTo>
                    <a:pt x="50212" y="0"/>
                  </a:lnTo>
                  <a:lnTo>
                    <a:pt x="76640" y="7928"/>
                  </a:lnTo>
                  <a:lnTo>
                    <a:pt x="169137" y="31713"/>
                  </a:lnTo>
                  <a:lnTo>
                    <a:pt x="280134" y="63427"/>
                  </a:lnTo>
                  <a:lnTo>
                    <a:pt x="367345" y="97783"/>
                  </a:lnTo>
                  <a:lnTo>
                    <a:pt x="401701" y="221993"/>
                  </a:lnTo>
                  <a:lnTo>
                    <a:pt x="443986" y="525912"/>
                  </a:lnTo>
                  <a:lnTo>
                    <a:pt x="486270" y="784904"/>
                  </a:lnTo>
                  <a:lnTo>
                    <a:pt x="539126" y="1133750"/>
                  </a:lnTo>
                  <a:lnTo>
                    <a:pt x="562911" y="1247390"/>
                  </a:lnTo>
                  <a:lnTo>
                    <a:pt x="573482" y="1331958"/>
                  </a:lnTo>
                  <a:lnTo>
                    <a:pt x="578767" y="1408599"/>
                  </a:lnTo>
                  <a:lnTo>
                    <a:pt x="570839" y="1469383"/>
                  </a:lnTo>
                  <a:lnTo>
                    <a:pt x="554982" y="1538095"/>
                  </a:lnTo>
                  <a:lnTo>
                    <a:pt x="541768" y="1577736"/>
                  </a:lnTo>
                  <a:lnTo>
                    <a:pt x="520626" y="1601521"/>
                  </a:lnTo>
                  <a:lnTo>
                    <a:pt x="507412" y="1606807"/>
                  </a:lnTo>
                  <a:lnTo>
                    <a:pt x="486270" y="1612092"/>
                  </a:lnTo>
                  <a:lnTo>
                    <a:pt x="462485" y="1606807"/>
                  </a:lnTo>
                  <a:lnTo>
                    <a:pt x="441343" y="1590950"/>
                  </a:lnTo>
                  <a:lnTo>
                    <a:pt x="406987" y="1543380"/>
                  </a:lnTo>
                  <a:lnTo>
                    <a:pt x="362060" y="1458812"/>
                  </a:lnTo>
                  <a:lnTo>
                    <a:pt x="340918" y="1405956"/>
                  </a:lnTo>
                  <a:lnTo>
                    <a:pt x="335632" y="1371600"/>
                  </a:lnTo>
                  <a:lnTo>
                    <a:pt x="330346" y="1202462"/>
                  </a:lnTo>
                  <a:lnTo>
                    <a:pt x="317133" y="1030682"/>
                  </a:lnTo>
                  <a:lnTo>
                    <a:pt x="303919" y="922328"/>
                  </a:lnTo>
                  <a:lnTo>
                    <a:pt x="282776" y="7637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58278A44-E826-421B-ADC1-608C8C796D42}"/>
                </a:ext>
              </a:extLst>
            </p:cNvPr>
            <p:cNvSpPr/>
            <p:nvPr/>
          </p:nvSpPr>
          <p:spPr>
            <a:xfrm>
              <a:off x="4489450" y="1665288"/>
              <a:ext cx="1885950" cy="868362"/>
            </a:xfrm>
            <a:custGeom>
              <a:avLst/>
              <a:gdLst>
                <a:gd name="connsiteX0" fmla="*/ 1285875 w 1885950"/>
                <a:gd name="connsiteY0" fmla="*/ 602456 h 869281"/>
                <a:gd name="connsiteX1" fmla="*/ 1031082 w 1885950"/>
                <a:gd name="connsiteY1" fmla="*/ 676275 h 869281"/>
                <a:gd name="connsiteX2" fmla="*/ 845344 w 1885950"/>
                <a:gd name="connsiteY2" fmla="*/ 714375 h 869281"/>
                <a:gd name="connsiteX3" fmla="*/ 778669 w 1885950"/>
                <a:gd name="connsiteY3" fmla="*/ 728662 h 869281"/>
                <a:gd name="connsiteX4" fmla="*/ 631032 w 1885950"/>
                <a:gd name="connsiteY4" fmla="*/ 762000 h 869281"/>
                <a:gd name="connsiteX5" fmla="*/ 435769 w 1885950"/>
                <a:gd name="connsiteY5" fmla="*/ 802481 h 869281"/>
                <a:gd name="connsiteX6" fmla="*/ 271463 w 1885950"/>
                <a:gd name="connsiteY6" fmla="*/ 833437 h 869281"/>
                <a:gd name="connsiteX7" fmla="*/ 121444 w 1885950"/>
                <a:gd name="connsiteY7" fmla="*/ 859631 h 869281"/>
                <a:gd name="connsiteX8" fmla="*/ 59532 w 1885950"/>
                <a:gd name="connsiteY8" fmla="*/ 869156 h 869281"/>
                <a:gd name="connsiteX9" fmla="*/ 33338 w 1885950"/>
                <a:gd name="connsiteY9" fmla="*/ 869156 h 869281"/>
                <a:gd name="connsiteX10" fmla="*/ 9525 w 1885950"/>
                <a:gd name="connsiteY10" fmla="*/ 866775 h 869281"/>
                <a:gd name="connsiteX11" fmla="*/ 0 w 1885950"/>
                <a:gd name="connsiteY11" fmla="*/ 854869 h 869281"/>
                <a:gd name="connsiteX12" fmla="*/ 4763 w 1885950"/>
                <a:gd name="connsiteY12" fmla="*/ 831056 h 869281"/>
                <a:gd name="connsiteX13" fmla="*/ 26194 w 1885950"/>
                <a:gd name="connsiteY13" fmla="*/ 804862 h 869281"/>
                <a:gd name="connsiteX14" fmla="*/ 209550 w 1885950"/>
                <a:gd name="connsiteY14" fmla="*/ 750094 h 869281"/>
                <a:gd name="connsiteX15" fmla="*/ 500063 w 1885950"/>
                <a:gd name="connsiteY15" fmla="*/ 659606 h 869281"/>
                <a:gd name="connsiteX16" fmla="*/ 800100 w 1885950"/>
                <a:gd name="connsiteY16" fmla="*/ 554831 h 869281"/>
                <a:gd name="connsiteX17" fmla="*/ 1057275 w 1885950"/>
                <a:gd name="connsiteY17" fmla="*/ 459581 h 869281"/>
                <a:gd name="connsiteX18" fmla="*/ 1288257 w 1885950"/>
                <a:gd name="connsiteY18" fmla="*/ 369094 h 869281"/>
                <a:gd name="connsiteX19" fmla="*/ 1328738 w 1885950"/>
                <a:gd name="connsiteY19" fmla="*/ 352425 h 869281"/>
                <a:gd name="connsiteX20" fmla="*/ 1357313 w 1885950"/>
                <a:gd name="connsiteY20" fmla="*/ 330994 h 869281"/>
                <a:gd name="connsiteX21" fmla="*/ 1376363 w 1885950"/>
                <a:gd name="connsiteY21" fmla="*/ 304800 h 869281"/>
                <a:gd name="connsiteX22" fmla="*/ 1390650 w 1885950"/>
                <a:gd name="connsiteY22" fmla="*/ 271462 h 869281"/>
                <a:gd name="connsiteX23" fmla="*/ 1393032 w 1885950"/>
                <a:gd name="connsiteY23" fmla="*/ 238125 h 869281"/>
                <a:gd name="connsiteX24" fmla="*/ 1395413 w 1885950"/>
                <a:gd name="connsiteY24" fmla="*/ 211931 h 869281"/>
                <a:gd name="connsiteX25" fmla="*/ 1381125 w 1885950"/>
                <a:gd name="connsiteY25" fmla="*/ 169069 h 869281"/>
                <a:gd name="connsiteX26" fmla="*/ 1352550 w 1885950"/>
                <a:gd name="connsiteY26" fmla="*/ 126206 h 869281"/>
                <a:gd name="connsiteX27" fmla="*/ 1312069 w 1885950"/>
                <a:gd name="connsiteY27" fmla="*/ 80962 h 869281"/>
                <a:gd name="connsiteX28" fmla="*/ 1302544 w 1885950"/>
                <a:gd name="connsiteY28" fmla="*/ 66675 h 869281"/>
                <a:gd name="connsiteX29" fmla="*/ 1290638 w 1885950"/>
                <a:gd name="connsiteY29" fmla="*/ 50006 h 869281"/>
                <a:gd name="connsiteX30" fmla="*/ 1283494 w 1885950"/>
                <a:gd name="connsiteY30" fmla="*/ 26194 h 869281"/>
                <a:gd name="connsiteX31" fmla="*/ 1288257 w 1885950"/>
                <a:gd name="connsiteY31" fmla="*/ 7144 h 869281"/>
                <a:gd name="connsiteX32" fmla="*/ 1304925 w 1885950"/>
                <a:gd name="connsiteY32" fmla="*/ 0 h 869281"/>
                <a:gd name="connsiteX33" fmla="*/ 1323975 w 1885950"/>
                <a:gd name="connsiteY33" fmla="*/ 2381 h 869281"/>
                <a:gd name="connsiteX34" fmla="*/ 1354932 w 1885950"/>
                <a:gd name="connsiteY34" fmla="*/ 21431 h 869281"/>
                <a:gd name="connsiteX35" fmla="*/ 1464469 w 1885950"/>
                <a:gd name="connsiteY35" fmla="*/ 90487 h 869281"/>
                <a:gd name="connsiteX36" fmla="*/ 1585913 w 1885950"/>
                <a:gd name="connsiteY36" fmla="*/ 159544 h 869281"/>
                <a:gd name="connsiteX37" fmla="*/ 1681163 w 1885950"/>
                <a:gd name="connsiteY37" fmla="*/ 200025 h 869281"/>
                <a:gd name="connsiteX38" fmla="*/ 1769269 w 1885950"/>
                <a:gd name="connsiteY38" fmla="*/ 242887 h 869281"/>
                <a:gd name="connsiteX39" fmla="*/ 1831182 w 1885950"/>
                <a:gd name="connsiteY39" fmla="*/ 278606 h 869281"/>
                <a:gd name="connsiteX40" fmla="*/ 1859757 w 1885950"/>
                <a:gd name="connsiteY40" fmla="*/ 300037 h 869281"/>
                <a:gd name="connsiteX41" fmla="*/ 1876425 w 1885950"/>
                <a:gd name="connsiteY41" fmla="*/ 316706 h 869281"/>
                <a:gd name="connsiteX42" fmla="*/ 1883569 w 1885950"/>
                <a:gd name="connsiteY42" fmla="*/ 333375 h 869281"/>
                <a:gd name="connsiteX43" fmla="*/ 1885950 w 1885950"/>
                <a:gd name="connsiteY43" fmla="*/ 350044 h 869281"/>
                <a:gd name="connsiteX44" fmla="*/ 1871663 w 1885950"/>
                <a:gd name="connsiteY44" fmla="*/ 373856 h 869281"/>
                <a:gd name="connsiteX45" fmla="*/ 1819275 w 1885950"/>
                <a:gd name="connsiteY45" fmla="*/ 419100 h 869281"/>
                <a:gd name="connsiteX46" fmla="*/ 1759744 w 1885950"/>
                <a:gd name="connsiteY46" fmla="*/ 454819 h 869281"/>
                <a:gd name="connsiteX47" fmla="*/ 1659732 w 1885950"/>
                <a:gd name="connsiteY47" fmla="*/ 490537 h 869281"/>
                <a:gd name="connsiteX48" fmla="*/ 1478757 w 1885950"/>
                <a:gd name="connsiteY48" fmla="*/ 545306 h 869281"/>
                <a:gd name="connsiteX49" fmla="*/ 1285875 w 1885950"/>
                <a:gd name="connsiteY49" fmla="*/ 602456 h 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5950" h="869281">
                  <a:moveTo>
                    <a:pt x="1285875" y="602456"/>
                  </a:moveTo>
                  <a:lnTo>
                    <a:pt x="1031082" y="676275"/>
                  </a:lnTo>
                  <a:lnTo>
                    <a:pt x="845344" y="714375"/>
                  </a:lnTo>
                  <a:lnTo>
                    <a:pt x="778669" y="728662"/>
                  </a:lnTo>
                  <a:lnTo>
                    <a:pt x="631032" y="762000"/>
                  </a:lnTo>
                  <a:lnTo>
                    <a:pt x="435769" y="802481"/>
                  </a:lnTo>
                  <a:lnTo>
                    <a:pt x="271463" y="833437"/>
                  </a:lnTo>
                  <a:lnTo>
                    <a:pt x="121444" y="859631"/>
                  </a:lnTo>
                  <a:cubicBezTo>
                    <a:pt x="61129" y="869281"/>
                    <a:pt x="82009" y="869156"/>
                    <a:pt x="59532" y="869156"/>
                  </a:cubicBezTo>
                  <a:lnTo>
                    <a:pt x="33338" y="869156"/>
                  </a:lnTo>
                  <a:lnTo>
                    <a:pt x="9525" y="866775"/>
                  </a:lnTo>
                  <a:lnTo>
                    <a:pt x="0" y="854869"/>
                  </a:lnTo>
                  <a:lnTo>
                    <a:pt x="4763" y="831056"/>
                  </a:lnTo>
                  <a:lnTo>
                    <a:pt x="26194" y="804862"/>
                  </a:lnTo>
                  <a:lnTo>
                    <a:pt x="209550" y="750094"/>
                  </a:lnTo>
                  <a:lnTo>
                    <a:pt x="500063" y="659606"/>
                  </a:lnTo>
                  <a:lnTo>
                    <a:pt x="800100" y="554831"/>
                  </a:lnTo>
                  <a:lnTo>
                    <a:pt x="1057275" y="459581"/>
                  </a:lnTo>
                  <a:lnTo>
                    <a:pt x="1288257" y="369094"/>
                  </a:lnTo>
                  <a:lnTo>
                    <a:pt x="1328738" y="352425"/>
                  </a:lnTo>
                  <a:lnTo>
                    <a:pt x="1357313" y="330994"/>
                  </a:lnTo>
                  <a:lnTo>
                    <a:pt x="1376363" y="304800"/>
                  </a:lnTo>
                  <a:lnTo>
                    <a:pt x="1390650" y="271462"/>
                  </a:lnTo>
                  <a:lnTo>
                    <a:pt x="1393032" y="238125"/>
                  </a:lnTo>
                  <a:lnTo>
                    <a:pt x="1395413" y="211931"/>
                  </a:lnTo>
                  <a:lnTo>
                    <a:pt x="1381125" y="169069"/>
                  </a:lnTo>
                  <a:lnTo>
                    <a:pt x="1352550" y="126206"/>
                  </a:lnTo>
                  <a:lnTo>
                    <a:pt x="1312069" y="80962"/>
                  </a:lnTo>
                  <a:lnTo>
                    <a:pt x="1302544" y="66675"/>
                  </a:lnTo>
                  <a:lnTo>
                    <a:pt x="1290638" y="50006"/>
                  </a:lnTo>
                  <a:lnTo>
                    <a:pt x="1283494" y="26194"/>
                  </a:lnTo>
                  <a:lnTo>
                    <a:pt x="1288257" y="7144"/>
                  </a:lnTo>
                  <a:lnTo>
                    <a:pt x="1304925" y="0"/>
                  </a:lnTo>
                  <a:lnTo>
                    <a:pt x="1323975" y="2381"/>
                  </a:lnTo>
                  <a:lnTo>
                    <a:pt x="1354932" y="21431"/>
                  </a:lnTo>
                  <a:lnTo>
                    <a:pt x="1464469" y="90487"/>
                  </a:lnTo>
                  <a:lnTo>
                    <a:pt x="1585913" y="159544"/>
                  </a:lnTo>
                  <a:lnTo>
                    <a:pt x="1681163" y="200025"/>
                  </a:lnTo>
                  <a:lnTo>
                    <a:pt x="1769269" y="242887"/>
                  </a:lnTo>
                  <a:lnTo>
                    <a:pt x="1831182" y="278606"/>
                  </a:lnTo>
                  <a:lnTo>
                    <a:pt x="1859757" y="300037"/>
                  </a:lnTo>
                  <a:lnTo>
                    <a:pt x="1876425" y="316706"/>
                  </a:lnTo>
                  <a:lnTo>
                    <a:pt x="1883569" y="333375"/>
                  </a:lnTo>
                  <a:lnTo>
                    <a:pt x="1885950" y="350044"/>
                  </a:lnTo>
                  <a:lnTo>
                    <a:pt x="1871663" y="373856"/>
                  </a:lnTo>
                  <a:lnTo>
                    <a:pt x="1819275" y="419100"/>
                  </a:lnTo>
                  <a:lnTo>
                    <a:pt x="1759744" y="454819"/>
                  </a:lnTo>
                  <a:lnTo>
                    <a:pt x="1659732" y="490537"/>
                  </a:lnTo>
                  <a:lnTo>
                    <a:pt x="1478757" y="545306"/>
                  </a:lnTo>
                  <a:lnTo>
                    <a:pt x="1285875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9F777856-93B3-41EA-B828-34A5F1D9F22C}"/>
                </a:ext>
              </a:extLst>
            </p:cNvPr>
            <p:cNvSpPr/>
            <p:nvPr/>
          </p:nvSpPr>
          <p:spPr>
            <a:xfrm>
              <a:off x="4589463" y="2895600"/>
              <a:ext cx="582612" cy="884238"/>
            </a:xfrm>
            <a:custGeom>
              <a:avLst/>
              <a:gdLst>
                <a:gd name="connsiteX0" fmla="*/ 178594 w 583406"/>
                <a:gd name="connsiteY0" fmla="*/ 311944 h 883444"/>
                <a:gd name="connsiteX1" fmla="*/ 107156 w 583406"/>
                <a:gd name="connsiteY1" fmla="*/ 197644 h 883444"/>
                <a:gd name="connsiteX2" fmla="*/ 26194 w 583406"/>
                <a:gd name="connsiteY2" fmla="*/ 76200 h 883444"/>
                <a:gd name="connsiteX3" fmla="*/ 7144 w 583406"/>
                <a:gd name="connsiteY3" fmla="*/ 47625 h 883444"/>
                <a:gd name="connsiteX4" fmla="*/ 0 w 583406"/>
                <a:gd name="connsiteY4" fmla="*/ 26194 h 883444"/>
                <a:gd name="connsiteX5" fmla="*/ 0 w 583406"/>
                <a:gd name="connsiteY5" fmla="*/ 11906 h 883444"/>
                <a:gd name="connsiteX6" fmla="*/ 9525 w 583406"/>
                <a:gd name="connsiteY6" fmla="*/ 2381 h 883444"/>
                <a:gd name="connsiteX7" fmla="*/ 33337 w 583406"/>
                <a:gd name="connsiteY7" fmla="*/ 0 h 883444"/>
                <a:gd name="connsiteX8" fmla="*/ 83344 w 583406"/>
                <a:gd name="connsiteY8" fmla="*/ 23813 h 883444"/>
                <a:gd name="connsiteX9" fmla="*/ 176212 w 583406"/>
                <a:gd name="connsiteY9" fmla="*/ 83344 h 883444"/>
                <a:gd name="connsiteX10" fmla="*/ 259556 w 583406"/>
                <a:gd name="connsiteY10" fmla="*/ 142875 h 883444"/>
                <a:gd name="connsiteX11" fmla="*/ 338137 w 583406"/>
                <a:gd name="connsiteY11" fmla="*/ 209550 h 883444"/>
                <a:gd name="connsiteX12" fmla="*/ 395287 w 583406"/>
                <a:gd name="connsiteY12" fmla="*/ 266700 h 883444"/>
                <a:gd name="connsiteX13" fmla="*/ 457200 w 583406"/>
                <a:gd name="connsiteY13" fmla="*/ 328613 h 883444"/>
                <a:gd name="connsiteX14" fmla="*/ 514350 w 583406"/>
                <a:gd name="connsiteY14" fmla="*/ 392906 h 883444"/>
                <a:gd name="connsiteX15" fmla="*/ 542925 w 583406"/>
                <a:gd name="connsiteY15" fmla="*/ 431006 h 883444"/>
                <a:gd name="connsiteX16" fmla="*/ 566737 w 583406"/>
                <a:gd name="connsiteY16" fmla="*/ 488156 h 883444"/>
                <a:gd name="connsiteX17" fmla="*/ 578644 w 583406"/>
                <a:gd name="connsiteY17" fmla="*/ 535781 h 883444"/>
                <a:gd name="connsiteX18" fmla="*/ 583406 w 583406"/>
                <a:gd name="connsiteY18" fmla="*/ 581025 h 883444"/>
                <a:gd name="connsiteX19" fmla="*/ 583406 w 583406"/>
                <a:gd name="connsiteY19" fmla="*/ 635794 h 883444"/>
                <a:gd name="connsiteX20" fmla="*/ 578644 w 583406"/>
                <a:gd name="connsiteY20" fmla="*/ 685800 h 883444"/>
                <a:gd name="connsiteX21" fmla="*/ 561975 w 583406"/>
                <a:gd name="connsiteY21" fmla="*/ 754856 h 883444"/>
                <a:gd name="connsiteX22" fmla="*/ 533400 w 583406"/>
                <a:gd name="connsiteY22" fmla="*/ 812006 h 883444"/>
                <a:gd name="connsiteX23" fmla="*/ 511969 w 583406"/>
                <a:gd name="connsiteY23" fmla="*/ 847725 h 883444"/>
                <a:gd name="connsiteX24" fmla="*/ 478631 w 583406"/>
                <a:gd name="connsiteY24" fmla="*/ 876300 h 883444"/>
                <a:gd name="connsiteX25" fmla="*/ 450056 w 583406"/>
                <a:gd name="connsiteY25" fmla="*/ 883444 h 883444"/>
                <a:gd name="connsiteX26" fmla="*/ 423862 w 583406"/>
                <a:gd name="connsiteY26" fmla="*/ 878681 h 883444"/>
                <a:gd name="connsiteX27" fmla="*/ 404812 w 583406"/>
                <a:gd name="connsiteY27" fmla="*/ 869156 h 883444"/>
                <a:gd name="connsiteX28" fmla="*/ 369094 w 583406"/>
                <a:gd name="connsiteY28" fmla="*/ 828675 h 883444"/>
                <a:gd name="connsiteX29" fmla="*/ 342900 w 583406"/>
                <a:gd name="connsiteY29" fmla="*/ 785813 h 883444"/>
                <a:gd name="connsiteX30" fmla="*/ 330994 w 583406"/>
                <a:gd name="connsiteY30" fmla="*/ 752475 h 883444"/>
                <a:gd name="connsiteX31" fmla="*/ 323850 w 583406"/>
                <a:gd name="connsiteY31" fmla="*/ 692944 h 883444"/>
                <a:gd name="connsiteX32" fmla="*/ 307181 w 583406"/>
                <a:gd name="connsiteY32" fmla="*/ 621506 h 883444"/>
                <a:gd name="connsiteX33" fmla="*/ 292894 w 583406"/>
                <a:gd name="connsiteY33" fmla="*/ 557213 h 883444"/>
                <a:gd name="connsiteX34" fmla="*/ 257175 w 583406"/>
                <a:gd name="connsiteY34" fmla="*/ 466725 h 883444"/>
                <a:gd name="connsiteX35" fmla="*/ 178594 w 583406"/>
                <a:gd name="connsiteY35" fmla="*/ 3119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3406" h="883444">
                  <a:moveTo>
                    <a:pt x="178594" y="311944"/>
                  </a:moveTo>
                  <a:lnTo>
                    <a:pt x="107156" y="197644"/>
                  </a:lnTo>
                  <a:lnTo>
                    <a:pt x="26194" y="76200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83344" y="23813"/>
                  </a:lnTo>
                  <a:lnTo>
                    <a:pt x="176212" y="83344"/>
                  </a:lnTo>
                  <a:lnTo>
                    <a:pt x="259556" y="142875"/>
                  </a:lnTo>
                  <a:lnTo>
                    <a:pt x="338137" y="209550"/>
                  </a:lnTo>
                  <a:lnTo>
                    <a:pt x="395287" y="266700"/>
                  </a:lnTo>
                  <a:lnTo>
                    <a:pt x="457200" y="328613"/>
                  </a:lnTo>
                  <a:lnTo>
                    <a:pt x="514350" y="392906"/>
                  </a:lnTo>
                  <a:lnTo>
                    <a:pt x="542925" y="431006"/>
                  </a:lnTo>
                  <a:lnTo>
                    <a:pt x="566737" y="488156"/>
                  </a:lnTo>
                  <a:lnTo>
                    <a:pt x="578644" y="535781"/>
                  </a:lnTo>
                  <a:lnTo>
                    <a:pt x="583406" y="581025"/>
                  </a:lnTo>
                  <a:lnTo>
                    <a:pt x="583406" y="635794"/>
                  </a:lnTo>
                  <a:lnTo>
                    <a:pt x="578644" y="685800"/>
                  </a:lnTo>
                  <a:lnTo>
                    <a:pt x="561975" y="754856"/>
                  </a:lnTo>
                  <a:lnTo>
                    <a:pt x="533400" y="812006"/>
                  </a:lnTo>
                  <a:lnTo>
                    <a:pt x="511969" y="847725"/>
                  </a:lnTo>
                  <a:lnTo>
                    <a:pt x="478631" y="876300"/>
                  </a:lnTo>
                  <a:lnTo>
                    <a:pt x="450056" y="883444"/>
                  </a:lnTo>
                  <a:lnTo>
                    <a:pt x="423862" y="878681"/>
                  </a:lnTo>
                  <a:lnTo>
                    <a:pt x="404812" y="869156"/>
                  </a:lnTo>
                  <a:lnTo>
                    <a:pt x="369094" y="828675"/>
                  </a:lnTo>
                  <a:lnTo>
                    <a:pt x="342900" y="785813"/>
                  </a:lnTo>
                  <a:lnTo>
                    <a:pt x="330994" y="752475"/>
                  </a:lnTo>
                  <a:lnTo>
                    <a:pt x="323850" y="692944"/>
                  </a:lnTo>
                  <a:lnTo>
                    <a:pt x="307181" y="621506"/>
                  </a:lnTo>
                  <a:lnTo>
                    <a:pt x="292894" y="557213"/>
                  </a:lnTo>
                  <a:lnTo>
                    <a:pt x="257175" y="466725"/>
                  </a:lnTo>
                  <a:lnTo>
                    <a:pt x="178594" y="311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16D3FBE8-DC38-48C0-894D-4CCCEEF138DE}"/>
                </a:ext>
              </a:extLst>
            </p:cNvPr>
            <p:cNvSpPr/>
            <p:nvPr/>
          </p:nvSpPr>
          <p:spPr>
            <a:xfrm>
              <a:off x="6175375" y="2411413"/>
              <a:ext cx="919163" cy="1095375"/>
            </a:xfrm>
            <a:custGeom>
              <a:avLst/>
              <a:gdLst>
                <a:gd name="connsiteX0" fmla="*/ 554832 w 919163"/>
                <a:gd name="connsiteY0" fmla="*/ 650082 h 1095375"/>
                <a:gd name="connsiteX1" fmla="*/ 352425 w 919163"/>
                <a:gd name="connsiteY1" fmla="*/ 833438 h 1095375"/>
                <a:gd name="connsiteX2" fmla="*/ 173832 w 919163"/>
                <a:gd name="connsiteY2" fmla="*/ 985838 h 1095375"/>
                <a:gd name="connsiteX3" fmla="*/ 73819 w 919163"/>
                <a:gd name="connsiteY3" fmla="*/ 1073944 h 1095375"/>
                <a:gd name="connsiteX4" fmla="*/ 52388 w 919163"/>
                <a:gd name="connsiteY4" fmla="*/ 1090613 h 1095375"/>
                <a:gd name="connsiteX5" fmla="*/ 33338 w 919163"/>
                <a:gd name="connsiteY5" fmla="*/ 1095375 h 1095375"/>
                <a:gd name="connsiteX6" fmla="*/ 16669 w 919163"/>
                <a:gd name="connsiteY6" fmla="*/ 1092994 h 1095375"/>
                <a:gd name="connsiteX7" fmla="*/ 4763 w 919163"/>
                <a:gd name="connsiteY7" fmla="*/ 1085850 h 1095375"/>
                <a:gd name="connsiteX8" fmla="*/ 0 w 919163"/>
                <a:gd name="connsiteY8" fmla="*/ 1071563 h 1095375"/>
                <a:gd name="connsiteX9" fmla="*/ 7144 w 919163"/>
                <a:gd name="connsiteY9" fmla="*/ 1050132 h 1095375"/>
                <a:gd name="connsiteX10" fmla="*/ 52388 w 919163"/>
                <a:gd name="connsiteY10" fmla="*/ 990600 h 1095375"/>
                <a:gd name="connsiteX11" fmla="*/ 140494 w 919163"/>
                <a:gd name="connsiteY11" fmla="*/ 871538 h 1095375"/>
                <a:gd name="connsiteX12" fmla="*/ 257175 w 919163"/>
                <a:gd name="connsiteY12" fmla="*/ 707232 h 1095375"/>
                <a:gd name="connsiteX13" fmla="*/ 342900 w 919163"/>
                <a:gd name="connsiteY13" fmla="*/ 578644 h 1095375"/>
                <a:gd name="connsiteX14" fmla="*/ 404813 w 919163"/>
                <a:gd name="connsiteY14" fmla="*/ 476250 h 1095375"/>
                <a:gd name="connsiteX15" fmla="*/ 450057 w 919163"/>
                <a:gd name="connsiteY15" fmla="*/ 400050 h 1095375"/>
                <a:gd name="connsiteX16" fmla="*/ 481013 w 919163"/>
                <a:gd name="connsiteY16" fmla="*/ 330994 h 1095375"/>
                <a:gd name="connsiteX17" fmla="*/ 504825 w 919163"/>
                <a:gd name="connsiteY17" fmla="*/ 269082 h 1095375"/>
                <a:gd name="connsiteX18" fmla="*/ 509588 w 919163"/>
                <a:gd name="connsiteY18" fmla="*/ 235744 h 1095375"/>
                <a:gd name="connsiteX19" fmla="*/ 504825 w 919163"/>
                <a:gd name="connsiteY19" fmla="*/ 209550 h 1095375"/>
                <a:gd name="connsiteX20" fmla="*/ 492919 w 919163"/>
                <a:gd name="connsiteY20" fmla="*/ 183357 h 1095375"/>
                <a:gd name="connsiteX21" fmla="*/ 435769 w 919163"/>
                <a:gd name="connsiteY21" fmla="*/ 121444 h 1095375"/>
                <a:gd name="connsiteX22" fmla="*/ 383382 w 919163"/>
                <a:gd name="connsiteY22" fmla="*/ 78582 h 1095375"/>
                <a:gd name="connsiteX23" fmla="*/ 359569 w 919163"/>
                <a:gd name="connsiteY23" fmla="*/ 61913 h 1095375"/>
                <a:gd name="connsiteX24" fmla="*/ 342900 w 919163"/>
                <a:gd name="connsiteY24" fmla="*/ 42863 h 1095375"/>
                <a:gd name="connsiteX25" fmla="*/ 335757 w 919163"/>
                <a:gd name="connsiteY25" fmla="*/ 19050 h 1095375"/>
                <a:gd name="connsiteX26" fmla="*/ 338138 w 919163"/>
                <a:gd name="connsiteY26" fmla="*/ 7144 h 1095375"/>
                <a:gd name="connsiteX27" fmla="*/ 357188 w 919163"/>
                <a:gd name="connsiteY27" fmla="*/ 0 h 1095375"/>
                <a:gd name="connsiteX28" fmla="*/ 421482 w 919163"/>
                <a:gd name="connsiteY28" fmla="*/ 11907 h 1095375"/>
                <a:gd name="connsiteX29" fmla="*/ 540544 w 919163"/>
                <a:gd name="connsiteY29" fmla="*/ 33338 h 1095375"/>
                <a:gd name="connsiteX30" fmla="*/ 600075 w 919163"/>
                <a:gd name="connsiteY30" fmla="*/ 50007 h 1095375"/>
                <a:gd name="connsiteX31" fmla="*/ 654844 w 919163"/>
                <a:gd name="connsiteY31" fmla="*/ 69057 h 1095375"/>
                <a:gd name="connsiteX32" fmla="*/ 726282 w 919163"/>
                <a:gd name="connsiteY32" fmla="*/ 97632 h 1095375"/>
                <a:gd name="connsiteX33" fmla="*/ 771525 w 919163"/>
                <a:gd name="connsiteY33" fmla="*/ 121444 h 1095375"/>
                <a:gd name="connsiteX34" fmla="*/ 816769 w 919163"/>
                <a:gd name="connsiteY34" fmla="*/ 152400 h 1095375"/>
                <a:gd name="connsiteX35" fmla="*/ 857250 w 919163"/>
                <a:gd name="connsiteY35" fmla="*/ 185738 h 1095375"/>
                <a:gd name="connsiteX36" fmla="*/ 885825 w 919163"/>
                <a:gd name="connsiteY36" fmla="*/ 219075 h 1095375"/>
                <a:gd name="connsiteX37" fmla="*/ 912019 w 919163"/>
                <a:gd name="connsiteY37" fmla="*/ 257175 h 1095375"/>
                <a:gd name="connsiteX38" fmla="*/ 919163 w 919163"/>
                <a:gd name="connsiteY38" fmla="*/ 283369 h 1095375"/>
                <a:gd name="connsiteX39" fmla="*/ 919163 w 919163"/>
                <a:gd name="connsiteY39" fmla="*/ 316707 h 1095375"/>
                <a:gd name="connsiteX40" fmla="*/ 904875 w 919163"/>
                <a:gd name="connsiteY40" fmla="*/ 340519 h 1095375"/>
                <a:gd name="connsiteX41" fmla="*/ 878682 w 919163"/>
                <a:gd name="connsiteY41" fmla="*/ 357188 h 1095375"/>
                <a:gd name="connsiteX42" fmla="*/ 845344 w 919163"/>
                <a:gd name="connsiteY42" fmla="*/ 376238 h 1095375"/>
                <a:gd name="connsiteX43" fmla="*/ 807244 w 919163"/>
                <a:gd name="connsiteY43" fmla="*/ 407194 h 1095375"/>
                <a:gd name="connsiteX44" fmla="*/ 735807 w 919163"/>
                <a:gd name="connsiteY44" fmla="*/ 471488 h 1095375"/>
                <a:gd name="connsiteX45" fmla="*/ 642938 w 919163"/>
                <a:gd name="connsiteY45" fmla="*/ 569119 h 1095375"/>
                <a:gd name="connsiteX46" fmla="*/ 554832 w 919163"/>
                <a:gd name="connsiteY46" fmla="*/ 6500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9163" h="1095375">
                  <a:moveTo>
                    <a:pt x="554832" y="650082"/>
                  </a:moveTo>
                  <a:lnTo>
                    <a:pt x="352425" y="833438"/>
                  </a:lnTo>
                  <a:lnTo>
                    <a:pt x="173832" y="985838"/>
                  </a:lnTo>
                  <a:lnTo>
                    <a:pt x="73819" y="1073944"/>
                  </a:lnTo>
                  <a:lnTo>
                    <a:pt x="52388" y="1090613"/>
                  </a:lnTo>
                  <a:lnTo>
                    <a:pt x="33338" y="1095375"/>
                  </a:lnTo>
                  <a:lnTo>
                    <a:pt x="16669" y="1092994"/>
                  </a:lnTo>
                  <a:lnTo>
                    <a:pt x="4763" y="1085850"/>
                  </a:lnTo>
                  <a:lnTo>
                    <a:pt x="0" y="1071563"/>
                  </a:lnTo>
                  <a:lnTo>
                    <a:pt x="7144" y="1050132"/>
                  </a:lnTo>
                  <a:lnTo>
                    <a:pt x="52388" y="990600"/>
                  </a:lnTo>
                  <a:lnTo>
                    <a:pt x="140494" y="871538"/>
                  </a:lnTo>
                  <a:lnTo>
                    <a:pt x="257175" y="707232"/>
                  </a:lnTo>
                  <a:lnTo>
                    <a:pt x="342900" y="578644"/>
                  </a:lnTo>
                  <a:lnTo>
                    <a:pt x="404813" y="476250"/>
                  </a:lnTo>
                  <a:lnTo>
                    <a:pt x="450057" y="400050"/>
                  </a:lnTo>
                  <a:lnTo>
                    <a:pt x="481013" y="330994"/>
                  </a:lnTo>
                  <a:lnTo>
                    <a:pt x="504825" y="269082"/>
                  </a:lnTo>
                  <a:lnTo>
                    <a:pt x="509588" y="235744"/>
                  </a:lnTo>
                  <a:lnTo>
                    <a:pt x="504825" y="209550"/>
                  </a:lnTo>
                  <a:lnTo>
                    <a:pt x="492919" y="183357"/>
                  </a:lnTo>
                  <a:lnTo>
                    <a:pt x="435769" y="121444"/>
                  </a:lnTo>
                  <a:lnTo>
                    <a:pt x="383382" y="78582"/>
                  </a:lnTo>
                  <a:lnTo>
                    <a:pt x="359569" y="61913"/>
                  </a:lnTo>
                  <a:lnTo>
                    <a:pt x="342900" y="42863"/>
                  </a:lnTo>
                  <a:lnTo>
                    <a:pt x="335757" y="19050"/>
                  </a:lnTo>
                  <a:lnTo>
                    <a:pt x="338138" y="7144"/>
                  </a:lnTo>
                  <a:lnTo>
                    <a:pt x="357188" y="0"/>
                  </a:lnTo>
                  <a:lnTo>
                    <a:pt x="421482" y="11907"/>
                  </a:lnTo>
                  <a:lnTo>
                    <a:pt x="540544" y="33338"/>
                  </a:lnTo>
                  <a:lnTo>
                    <a:pt x="600075" y="50007"/>
                  </a:lnTo>
                  <a:lnTo>
                    <a:pt x="654844" y="69057"/>
                  </a:lnTo>
                  <a:lnTo>
                    <a:pt x="726282" y="97632"/>
                  </a:lnTo>
                  <a:lnTo>
                    <a:pt x="771525" y="121444"/>
                  </a:lnTo>
                  <a:lnTo>
                    <a:pt x="816769" y="152400"/>
                  </a:lnTo>
                  <a:lnTo>
                    <a:pt x="857250" y="185738"/>
                  </a:lnTo>
                  <a:lnTo>
                    <a:pt x="885825" y="219075"/>
                  </a:lnTo>
                  <a:lnTo>
                    <a:pt x="912019" y="257175"/>
                  </a:lnTo>
                  <a:lnTo>
                    <a:pt x="919163" y="283369"/>
                  </a:lnTo>
                  <a:lnTo>
                    <a:pt x="919163" y="316707"/>
                  </a:lnTo>
                  <a:lnTo>
                    <a:pt x="904875" y="340519"/>
                  </a:lnTo>
                  <a:lnTo>
                    <a:pt x="878682" y="357188"/>
                  </a:lnTo>
                  <a:lnTo>
                    <a:pt x="845344" y="376238"/>
                  </a:lnTo>
                  <a:lnTo>
                    <a:pt x="807244" y="407194"/>
                  </a:lnTo>
                  <a:lnTo>
                    <a:pt x="735807" y="471488"/>
                  </a:lnTo>
                  <a:lnTo>
                    <a:pt x="642938" y="569119"/>
                  </a:lnTo>
                  <a:lnTo>
                    <a:pt x="554832" y="6500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C5960334-025C-43CE-B8CD-630AC24476C7}"/>
                </a:ext>
              </a:extLst>
            </p:cNvPr>
            <p:cNvSpPr/>
            <p:nvPr/>
          </p:nvSpPr>
          <p:spPr>
            <a:xfrm>
              <a:off x="2924175" y="2800350"/>
              <a:ext cx="1517650" cy="1200150"/>
            </a:xfrm>
            <a:custGeom>
              <a:avLst/>
              <a:gdLst>
                <a:gd name="connsiteX0" fmla="*/ 711994 w 1516856"/>
                <a:gd name="connsiteY0" fmla="*/ 297656 h 1200150"/>
                <a:gd name="connsiteX1" fmla="*/ 511969 w 1516856"/>
                <a:gd name="connsiteY1" fmla="*/ 345281 h 1200150"/>
                <a:gd name="connsiteX2" fmla="*/ 445294 w 1516856"/>
                <a:gd name="connsiteY2" fmla="*/ 369094 h 1200150"/>
                <a:gd name="connsiteX3" fmla="*/ 338138 w 1516856"/>
                <a:gd name="connsiteY3" fmla="*/ 395288 h 1200150"/>
                <a:gd name="connsiteX4" fmla="*/ 216694 w 1516856"/>
                <a:gd name="connsiteY4" fmla="*/ 421481 h 1200150"/>
                <a:gd name="connsiteX5" fmla="*/ 64294 w 1516856"/>
                <a:gd name="connsiteY5" fmla="*/ 433388 h 1200150"/>
                <a:gd name="connsiteX6" fmla="*/ 0 w 1516856"/>
                <a:gd name="connsiteY6" fmla="*/ 261938 h 1200150"/>
                <a:gd name="connsiteX7" fmla="*/ 164306 w 1516856"/>
                <a:gd name="connsiteY7" fmla="*/ 247650 h 1200150"/>
                <a:gd name="connsiteX8" fmla="*/ 309563 w 1516856"/>
                <a:gd name="connsiteY8" fmla="*/ 226219 h 1200150"/>
                <a:gd name="connsiteX9" fmla="*/ 550069 w 1516856"/>
                <a:gd name="connsiteY9" fmla="*/ 173831 h 1200150"/>
                <a:gd name="connsiteX10" fmla="*/ 778669 w 1516856"/>
                <a:gd name="connsiteY10" fmla="*/ 121444 h 1200150"/>
                <a:gd name="connsiteX11" fmla="*/ 1019175 w 1516856"/>
                <a:gd name="connsiteY11" fmla="*/ 66675 h 1200150"/>
                <a:gd name="connsiteX12" fmla="*/ 1071563 w 1516856"/>
                <a:gd name="connsiteY12" fmla="*/ 45244 h 1200150"/>
                <a:gd name="connsiteX13" fmla="*/ 1147763 w 1516856"/>
                <a:gd name="connsiteY13" fmla="*/ 0 h 1200150"/>
                <a:gd name="connsiteX14" fmla="*/ 1176338 w 1516856"/>
                <a:gd name="connsiteY14" fmla="*/ 9525 h 1200150"/>
                <a:gd name="connsiteX15" fmla="*/ 1226344 w 1516856"/>
                <a:gd name="connsiteY15" fmla="*/ 30956 h 1200150"/>
                <a:gd name="connsiteX16" fmla="*/ 1314450 w 1516856"/>
                <a:gd name="connsiteY16" fmla="*/ 76200 h 1200150"/>
                <a:gd name="connsiteX17" fmla="*/ 1397794 w 1516856"/>
                <a:gd name="connsiteY17" fmla="*/ 123825 h 1200150"/>
                <a:gd name="connsiteX18" fmla="*/ 1462088 w 1516856"/>
                <a:gd name="connsiteY18" fmla="*/ 161925 h 1200150"/>
                <a:gd name="connsiteX19" fmla="*/ 1504950 w 1516856"/>
                <a:gd name="connsiteY19" fmla="*/ 192881 h 1200150"/>
                <a:gd name="connsiteX20" fmla="*/ 1514475 w 1516856"/>
                <a:gd name="connsiteY20" fmla="*/ 211931 h 1200150"/>
                <a:gd name="connsiteX21" fmla="*/ 1516856 w 1516856"/>
                <a:gd name="connsiteY21" fmla="*/ 226219 h 1200150"/>
                <a:gd name="connsiteX22" fmla="*/ 1512094 w 1516856"/>
                <a:gd name="connsiteY22" fmla="*/ 252413 h 1200150"/>
                <a:gd name="connsiteX23" fmla="*/ 1493044 w 1516856"/>
                <a:gd name="connsiteY23" fmla="*/ 280988 h 1200150"/>
                <a:gd name="connsiteX24" fmla="*/ 1462088 w 1516856"/>
                <a:gd name="connsiteY24" fmla="*/ 314325 h 1200150"/>
                <a:gd name="connsiteX25" fmla="*/ 1421606 w 1516856"/>
                <a:gd name="connsiteY25" fmla="*/ 359569 h 1200150"/>
                <a:gd name="connsiteX26" fmla="*/ 1397794 w 1516856"/>
                <a:gd name="connsiteY26" fmla="*/ 407194 h 1200150"/>
                <a:gd name="connsiteX27" fmla="*/ 1376363 w 1516856"/>
                <a:gd name="connsiteY27" fmla="*/ 483394 h 1200150"/>
                <a:gd name="connsiteX28" fmla="*/ 1319213 w 1516856"/>
                <a:gd name="connsiteY28" fmla="*/ 695325 h 1200150"/>
                <a:gd name="connsiteX29" fmla="*/ 1264444 w 1516856"/>
                <a:gd name="connsiteY29" fmla="*/ 914400 h 1200150"/>
                <a:gd name="connsiteX30" fmla="*/ 1190625 w 1516856"/>
                <a:gd name="connsiteY30" fmla="*/ 1200150 h 1200150"/>
                <a:gd name="connsiteX31" fmla="*/ 997744 w 1516856"/>
                <a:gd name="connsiteY31" fmla="*/ 1183481 h 1200150"/>
                <a:gd name="connsiteX32" fmla="*/ 1021556 w 1516856"/>
                <a:gd name="connsiteY32" fmla="*/ 1059656 h 1200150"/>
                <a:gd name="connsiteX33" fmla="*/ 1078706 w 1516856"/>
                <a:gd name="connsiteY33" fmla="*/ 781050 h 1200150"/>
                <a:gd name="connsiteX34" fmla="*/ 1119188 w 1516856"/>
                <a:gd name="connsiteY34" fmla="*/ 573881 h 1200150"/>
                <a:gd name="connsiteX35" fmla="*/ 1166813 w 1516856"/>
                <a:gd name="connsiteY35" fmla="*/ 330994 h 1200150"/>
                <a:gd name="connsiteX36" fmla="*/ 1173956 w 1516856"/>
                <a:gd name="connsiteY36" fmla="*/ 283369 h 1200150"/>
                <a:gd name="connsiteX37" fmla="*/ 1169194 w 1516856"/>
                <a:gd name="connsiteY37" fmla="*/ 259556 h 1200150"/>
                <a:gd name="connsiteX38" fmla="*/ 1162050 w 1516856"/>
                <a:gd name="connsiteY38" fmla="*/ 247650 h 1200150"/>
                <a:gd name="connsiteX39" fmla="*/ 1147763 w 1516856"/>
                <a:gd name="connsiteY39" fmla="*/ 235744 h 1200150"/>
                <a:gd name="connsiteX40" fmla="*/ 1119188 w 1516856"/>
                <a:gd name="connsiteY40" fmla="*/ 226219 h 1200150"/>
                <a:gd name="connsiteX41" fmla="*/ 1073944 w 1516856"/>
                <a:gd name="connsiteY41" fmla="*/ 223838 h 1200150"/>
                <a:gd name="connsiteX42" fmla="*/ 981075 w 1516856"/>
                <a:gd name="connsiteY42" fmla="*/ 242888 h 1200150"/>
                <a:gd name="connsiteX43" fmla="*/ 711994 w 1516856"/>
                <a:gd name="connsiteY43" fmla="*/ 2976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856" h="1200150">
                  <a:moveTo>
                    <a:pt x="711994" y="297656"/>
                  </a:moveTo>
                  <a:lnTo>
                    <a:pt x="511969" y="345281"/>
                  </a:lnTo>
                  <a:lnTo>
                    <a:pt x="445294" y="369094"/>
                  </a:lnTo>
                  <a:lnTo>
                    <a:pt x="338138" y="395288"/>
                  </a:lnTo>
                  <a:lnTo>
                    <a:pt x="216694" y="421481"/>
                  </a:lnTo>
                  <a:lnTo>
                    <a:pt x="64294" y="433388"/>
                  </a:lnTo>
                  <a:lnTo>
                    <a:pt x="0" y="261938"/>
                  </a:lnTo>
                  <a:lnTo>
                    <a:pt x="164306" y="247650"/>
                  </a:lnTo>
                  <a:lnTo>
                    <a:pt x="309563" y="226219"/>
                  </a:lnTo>
                  <a:lnTo>
                    <a:pt x="550069" y="173831"/>
                  </a:lnTo>
                  <a:lnTo>
                    <a:pt x="778669" y="121444"/>
                  </a:lnTo>
                  <a:lnTo>
                    <a:pt x="1019175" y="66675"/>
                  </a:lnTo>
                  <a:lnTo>
                    <a:pt x="1071563" y="45244"/>
                  </a:lnTo>
                  <a:lnTo>
                    <a:pt x="1147763" y="0"/>
                  </a:lnTo>
                  <a:lnTo>
                    <a:pt x="1176338" y="9525"/>
                  </a:lnTo>
                  <a:lnTo>
                    <a:pt x="1226344" y="30956"/>
                  </a:lnTo>
                  <a:lnTo>
                    <a:pt x="1314450" y="76200"/>
                  </a:lnTo>
                  <a:lnTo>
                    <a:pt x="1397794" y="123825"/>
                  </a:lnTo>
                  <a:lnTo>
                    <a:pt x="1462088" y="161925"/>
                  </a:lnTo>
                  <a:lnTo>
                    <a:pt x="1504950" y="192881"/>
                  </a:lnTo>
                  <a:lnTo>
                    <a:pt x="1514475" y="211931"/>
                  </a:lnTo>
                  <a:lnTo>
                    <a:pt x="1516856" y="226219"/>
                  </a:lnTo>
                  <a:lnTo>
                    <a:pt x="1512094" y="252413"/>
                  </a:lnTo>
                  <a:lnTo>
                    <a:pt x="1493044" y="280988"/>
                  </a:lnTo>
                  <a:lnTo>
                    <a:pt x="1462088" y="314325"/>
                  </a:lnTo>
                  <a:lnTo>
                    <a:pt x="1421606" y="359569"/>
                  </a:lnTo>
                  <a:lnTo>
                    <a:pt x="1397794" y="407194"/>
                  </a:lnTo>
                  <a:lnTo>
                    <a:pt x="1376363" y="483394"/>
                  </a:lnTo>
                  <a:lnTo>
                    <a:pt x="1319213" y="695325"/>
                  </a:lnTo>
                  <a:lnTo>
                    <a:pt x="1264444" y="914400"/>
                  </a:lnTo>
                  <a:lnTo>
                    <a:pt x="1190625" y="1200150"/>
                  </a:lnTo>
                  <a:lnTo>
                    <a:pt x="997744" y="1183481"/>
                  </a:lnTo>
                  <a:lnTo>
                    <a:pt x="1021556" y="1059656"/>
                  </a:lnTo>
                  <a:lnTo>
                    <a:pt x="1078706" y="781050"/>
                  </a:lnTo>
                  <a:lnTo>
                    <a:pt x="1119188" y="573881"/>
                  </a:lnTo>
                  <a:lnTo>
                    <a:pt x="1166813" y="330994"/>
                  </a:lnTo>
                  <a:lnTo>
                    <a:pt x="1173956" y="283369"/>
                  </a:lnTo>
                  <a:lnTo>
                    <a:pt x="1169194" y="259556"/>
                  </a:lnTo>
                  <a:lnTo>
                    <a:pt x="1162050" y="247650"/>
                  </a:lnTo>
                  <a:lnTo>
                    <a:pt x="1147763" y="235744"/>
                  </a:lnTo>
                  <a:lnTo>
                    <a:pt x="1119188" y="226219"/>
                  </a:lnTo>
                  <a:lnTo>
                    <a:pt x="1073944" y="223838"/>
                  </a:lnTo>
                  <a:lnTo>
                    <a:pt x="981075" y="242888"/>
                  </a:lnTo>
                  <a:lnTo>
                    <a:pt x="711994" y="297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618A1038-E135-4F02-8B03-EB2B50B8244E}"/>
                </a:ext>
              </a:extLst>
            </p:cNvPr>
            <p:cNvSpPr/>
            <p:nvPr/>
          </p:nvSpPr>
          <p:spPr>
            <a:xfrm>
              <a:off x="3127375" y="3914775"/>
              <a:ext cx="1081088" cy="350838"/>
            </a:xfrm>
            <a:custGeom>
              <a:avLst/>
              <a:gdLst>
                <a:gd name="connsiteX0" fmla="*/ 569119 w 1081088"/>
                <a:gd name="connsiteY0" fmla="*/ 240506 h 350044"/>
                <a:gd name="connsiteX1" fmla="*/ 207169 w 1081088"/>
                <a:gd name="connsiteY1" fmla="*/ 314325 h 350044"/>
                <a:gd name="connsiteX2" fmla="*/ 40482 w 1081088"/>
                <a:gd name="connsiteY2" fmla="*/ 350044 h 350044"/>
                <a:gd name="connsiteX3" fmla="*/ 0 w 1081088"/>
                <a:gd name="connsiteY3" fmla="*/ 195263 h 350044"/>
                <a:gd name="connsiteX4" fmla="*/ 288132 w 1081088"/>
                <a:gd name="connsiteY4" fmla="*/ 128588 h 350044"/>
                <a:gd name="connsiteX5" fmla="*/ 626269 w 1081088"/>
                <a:gd name="connsiteY5" fmla="*/ 45244 h 350044"/>
                <a:gd name="connsiteX6" fmla="*/ 809625 w 1081088"/>
                <a:gd name="connsiteY6" fmla="*/ 0 h 350044"/>
                <a:gd name="connsiteX7" fmla="*/ 1004888 w 1081088"/>
                <a:gd name="connsiteY7" fmla="*/ 2381 h 350044"/>
                <a:gd name="connsiteX8" fmla="*/ 1026319 w 1081088"/>
                <a:gd name="connsiteY8" fmla="*/ 21431 h 350044"/>
                <a:gd name="connsiteX9" fmla="*/ 1052513 w 1081088"/>
                <a:gd name="connsiteY9" fmla="*/ 47625 h 350044"/>
                <a:gd name="connsiteX10" fmla="*/ 1071563 w 1081088"/>
                <a:gd name="connsiteY10" fmla="*/ 78581 h 350044"/>
                <a:gd name="connsiteX11" fmla="*/ 1081088 w 1081088"/>
                <a:gd name="connsiteY11" fmla="*/ 102394 h 350044"/>
                <a:gd name="connsiteX12" fmla="*/ 1081088 w 1081088"/>
                <a:gd name="connsiteY12" fmla="*/ 121444 h 350044"/>
                <a:gd name="connsiteX13" fmla="*/ 1071563 w 1081088"/>
                <a:gd name="connsiteY13" fmla="*/ 142875 h 350044"/>
                <a:gd name="connsiteX14" fmla="*/ 1050132 w 1081088"/>
                <a:gd name="connsiteY14" fmla="*/ 159544 h 350044"/>
                <a:gd name="connsiteX15" fmla="*/ 1007269 w 1081088"/>
                <a:gd name="connsiteY15" fmla="*/ 176213 h 350044"/>
                <a:gd name="connsiteX16" fmla="*/ 831057 w 1081088"/>
                <a:gd name="connsiteY16" fmla="*/ 202406 h 350044"/>
                <a:gd name="connsiteX17" fmla="*/ 569119 w 1081088"/>
                <a:gd name="connsiteY17" fmla="*/ 2405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1088" h="350044">
                  <a:moveTo>
                    <a:pt x="569119" y="240506"/>
                  </a:moveTo>
                  <a:lnTo>
                    <a:pt x="207169" y="314325"/>
                  </a:lnTo>
                  <a:lnTo>
                    <a:pt x="40482" y="350044"/>
                  </a:lnTo>
                  <a:lnTo>
                    <a:pt x="0" y="195263"/>
                  </a:lnTo>
                  <a:lnTo>
                    <a:pt x="288132" y="128588"/>
                  </a:lnTo>
                  <a:lnTo>
                    <a:pt x="626269" y="45244"/>
                  </a:lnTo>
                  <a:lnTo>
                    <a:pt x="809625" y="0"/>
                  </a:lnTo>
                  <a:lnTo>
                    <a:pt x="1004888" y="2381"/>
                  </a:lnTo>
                  <a:lnTo>
                    <a:pt x="1026319" y="21431"/>
                  </a:lnTo>
                  <a:lnTo>
                    <a:pt x="1052513" y="47625"/>
                  </a:lnTo>
                  <a:lnTo>
                    <a:pt x="1071563" y="78581"/>
                  </a:lnTo>
                  <a:lnTo>
                    <a:pt x="1081088" y="102394"/>
                  </a:lnTo>
                  <a:lnTo>
                    <a:pt x="1081088" y="121444"/>
                  </a:lnTo>
                  <a:lnTo>
                    <a:pt x="1071563" y="142875"/>
                  </a:lnTo>
                  <a:lnTo>
                    <a:pt x="1050132" y="159544"/>
                  </a:lnTo>
                  <a:lnTo>
                    <a:pt x="1007269" y="176213"/>
                  </a:lnTo>
                  <a:lnTo>
                    <a:pt x="831057" y="202406"/>
                  </a:lnTo>
                  <a:lnTo>
                    <a:pt x="569119" y="2405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21FFC424-AD6C-4C53-ACA0-0F826E2FA6A8}"/>
                </a:ext>
              </a:extLst>
            </p:cNvPr>
            <p:cNvSpPr/>
            <p:nvPr/>
          </p:nvSpPr>
          <p:spPr>
            <a:xfrm>
              <a:off x="3833813" y="3694113"/>
              <a:ext cx="3663950" cy="920750"/>
            </a:xfrm>
            <a:custGeom>
              <a:avLst/>
              <a:gdLst>
                <a:gd name="connsiteX0" fmla="*/ 2726204 w 3664398"/>
                <a:gd name="connsiteY0" fmla="*/ 299135 h 921199"/>
                <a:gd name="connsiteX1" fmla="*/ 2416871 w 3664398"/>
                <a:gd name="connsiteY1" fmla="*/ 336527 h 921199"/>
                <a:gd name="connsiteX2" fmla="*/ 2104140 w 3664398"/>
                <a:gd name="connsiteY2" fmla="*/ 384116 h 921199"/>
                <a:gd name="connsiteX3" fmla="*/ 1903583 w 3664398"/>
                <a:gd name="connsiteY3" fmla="*/ 418109 h 921199"/>
                <a:gd name="connsiteX4" fmla="*/ 1675833 w 3664398"/>
                <a:gd name="connsiteY4" fmla="*/ 475896 h 921199"/>
                <a:gd name="connsiteX5" fmla="*/ 1482076 w 3664398"/>
                <a:gd name="connsiteY5" fmla="*/ 526885 h 921199"/>
                <a:gd name="connsiteX6" fmla="*/ 1278120 w 3664398"/>
                <a:gd name="connsiteY6" fmla="*/ 588072 h 921199"/>
                <a:gd name="connsiteX7" fmla="*/ 1114956 w 3664398"/>
                <a:gd name="connsiteY7" fmla="*/ 642460 h 921199"/>
                <a:gd name="connsiteX8" fmla="*/ 965389 w 3664398"/>
                <a:gd name="connsiteY8" fmla="*/ 693449 h 921199"/>
                <a:gd name="connsiteX9" fmla="*/ 829418 w 3664398"/>
                <a:gd name="connsiteY9" fmla="*/ 754635 h 921199"/>
                <a:gd name="connsiteX10" fmla="*/ 686650 w 3664398"/>
                <a:gd name="connsiteY10" fmla="*/ 822620 h 921199"/>
                <a:gd name="connsiteX11" fmla="*/ 588071 w 3664398"/>
                <a:gd name="connsiteY11" fmla="*/ 887206 h 921199"/>
                <a:gd name="connsiteX12" fmla="*/ 543881 w 3664398"/>
                <a:gd name="connsiteY12" fmla="*/ 921199 h 921199"/>
                <a:gd name="connsiteX13" fmla="*/ 482694 w 3664398"/>
                <a:gd name="connsiteY13" fmla="*/ 904203 h 921199"/>
                <a:gd name="connsiteX14" fmla="*/ 377317 w 3664398"/>
                <a:gd name="connsiteY14" fmla="*/ 856613 h 921199"/>
                <a:gd name="connsiteX15" fmla="*/ 275340 w 3664398"/>
                <a:gd name="connsiteY15" fmla="*/ 798826 h 921199"/>
                <a:gd name="connsiteX16" fmla="*/ 197157 w 3664398"/>
                <a:gd name="connsiteY16" fmla="*/ 751236 h 921199"/>
                <a:gd name="connsiteX17" fmla="*/ 122373 w 3664398"/>
                <a:gd name="connsiteY17" fmla="*/ 703646 h 921199"/>
                <a:gd name="connsiteX18" fmla="*/ 84981 w 3664398"/>
                <a:gd name="connsiteY18" fmla="*/ 673053 h 921199"/>
                <a:gd name="connsiteX19" fmla="*/ 47589 w 3664398"/>
                <a:gd name="connsiteY19" fmla="*/ 632262 h 921199"/>
                <a:gd name="connsiteX20" fmla="*/ 20395 w 3664398"/>
                <a:gd name="connsiteY20" fmla="*/ 598269 h 921199"/>
                <a:gd name="connsiteX21" fmla="*/ 6798 w 3664398"/>
                <a:gd name="connsiteY21" fmla="*/ 567676 h 921199"/>
                <a:gd name="connsiteX22" fmla="*/ 0 w 3664398"/>
                <a:gd name="connsiteY22" fmla="*/ 550680 h 921199"/>
                <a:gd name="connsiteX23" fmla="*/ 0 w 3664398"/>
                <a:gd name="connsiteY23" fmla="*/ 533684 h 921199"/>
                <a:gd name="connsiteX24" fmla="*/ 6798 w 3664398"/>
                <a:gd name="connsiteY24" fmla="*/ 523486 h 921199"/>
                <a:gd name="connsiteX25" fmla="*/ 23795 w 3664398"/>
                <a:gd name="connsiteY25" fmla="*/ 520087 h 921199"/>
                <a:gd name="connsiteX26" fmla="*/ 47589 w 3664398"/>
                <a:gd name="connsiteY26" fmla="*/ 523486 h 921199"/>
                <a:gd name="connsiteX27" fmla="*/ 67985 w 3664398"/>
                <a:gd name="connsiteY27" fmla="*/ 537083 h 921199"/>
                <a:gd name="connsiteX28" fmla="*/ 118974 w 3664398"/>
                <a:gd name="connsiteY28" fmla="*/ 577874 h 921199"/>
                <a:gd name="connsiteX29" fmla="*/ 176761 w 3664398"/>
                <a:gd name="connsiteY29" fmla="*/ 608467 h 921199"/>
                <a:gd name="connsiteX30" fmla="*/ 224351 w 3664398"/>
                <a:gd name="connsiteY30" fmla="*/ 622064 h 921199"/>
                <a:gd name="connsiteX31" fmla="*/ 275340 w 3664398"/>
                <a:gd name="connsiteY31" fmla="*/ 635661 h 921199"/>
                <a:gd name="connsiteX32" fmla="*/ 350123 w 3664398"/>
                <a:gd name="connsiteY32" fmla="*/ 642460 h 921199"/>
                <a:gd name="connsiteX33" fmla="*/ 424907 w 3664398"/>
                <a:gd name="connsiteY33" fmla="*/ 635661 h 921199"/>
                <a:gd name="connsiteX34" fmla="*/ 530284 w 3664398"/>
                <a:gd name="connsiteY34" fmla="*/ 615266 h 921199"/>
                <a:gd name="connsiteX35" fmla="*/ 662855 w 3664398"/>
                <a:gd name="connsiteY35" fmla="*/ 574475 h 921199"/>
                <a:gd name="connsiteX36" fmla="*/ 843015 w 3664398"/>
                <a:gd name="connsiteY36" fmla="*/ 516687 h 921199"/>
                <a:gd name="connsiteX37" fmla="*/ 1080963 w 3664398"/>
                <a:gd name="connsiteY37" fmla="*/ 445303 h 921199"/>
                <a:gd name="connsiteX38" fmla="*/ 1274721 w 3664398"/>
                <a:gd name="connsiteY38" fmla="*/ 387516 h 921199"/>
                <a:gd name="connsiteX39" fmla="*/ 1560259 w 3664398"/>
                <a:gd name="connsiteY39" fmla="*/ 312732 h 921199"/>
                <a:gd name="connsiteX40" fmla="*/ 1808404 w 3664398"/>
                <a:gd name="connsiteY40" fmla="*/ 258344 h 921199"/>
                <a:gd name="connsiteX41" fmla="*/ 1910382 w 3664398"/>
                <a:gd name="connsiteY41" fmla="*/ 237948 h 921199"/>
                <a:gd name="connsiteX42" fmla="*/ 2104140 w 3664398"/>
                <a:gd name="connsiteY42" fmla="*/ 203956 h 921199"/>
                <a:gd name="connsiteX43" fmla="*/ 2335289 w 3664398"/>
                <a:gd name="connsiteY43" fmla="*/ 163165 h 921199"/>
                <a:gd name="connsiteX44" fmla="*/ 2586834 w 3664398"/>
                <a:gd name="connsiteY44" fmla="*/ 122374 h 921199"/>
                <a:gd name="connsiteX45" fmla="*/ 2763595 w 3664398"/>
                <a:gd name="connsiteY45" fmla="*/ 95179 h 921199"/>
                <a:gd name="connsiteX46" fmla="*/ 3004943 w 3664398"/>
                <a:gd name="connsiteY46" fmla="*/ 64586 h 921199"/>
                <a:gd name="connsiteX47" fmla="*/ 3168107 w 3664398"/>
                <a:gd name="connsiteY47" fmla="*/ 44191 h 921199"/>
                <a:gd name="connsiteX48" fmla="*/ 3215696 w 3664398"/>
                <a:gd name="connsiteY48" fmla="*/ 33993 h 921199"/>
                <a:gd name="connsiteX49" fmla="*/ 3293879 w 3664398"/>
                <a:gd name="connsiteY49" fmla="*/ 13597 h 921199"/>
                <a:gd name="connsiteX50" fmla="*/ 3331271 w 3664398"/>
                <a:gd name="connsiteY50" fmla="*/ 0 h 921199"/>
                <a:gd name="connsiteX51" fmla="*/ 3365264 w 3664398"/>
                <a:gd name="connsiteY51" fmla="*/ 0 h 921199"/>
                <a:gd name="connsiteX52" fmla="*/ 3409454 w 3664398"/>
                <a:gd name="connsiteY52" fmla="*/ 6799 h 921199"/>
                <a:gd name="connsiteX53" fmla="*/ 3477439 w 3664398"/>
                <a:gd name="connsiteY53" fmla="*/ 27194 h 921199"/>
                <a:gd name="connsiteX54" fmla="*/ 3538626 w 3664398"/>
                <a:gd name="connsiteY54" fmla="*/ 61187 h 921199"/>
                <a:gd name="connsiteX55" fmla="*/ 3576018 w 3664398"/>
                <a:gd name="connsiteY55" fmla="*/ 84982 h 921199"/>
                <a:gd name="connsiteX56" fmla="*/ 3620208 w 3664398"/>
                <a:gd name="connsiteY56" fmla="*/ 122374 h 921199"/>
                <a:gd name="connsiteX57" fmla="*/ 3647402 w 3664398"/>
                <a:gd name="connsiteY57" fmla="*/ 156366 h 921199"/>
                <a:gd name="connsiteX58" fmla="*/ 3657600 w 3664398"/>
                <a:gd name="connsiteY58" fmla="*/ 197157 h 921199"/>
                <a:gd name="connsiteX59" fmla="*/ 3664398 w 3664398"/>
                <a:gd name="connsiteY59" fmla="*/ 234549 h 921199"/>
                <a:gd name="connsiteX60" fmla="*/ 3650801 w 3664398"/>
                <a:gd name="connsiteY60" fmla="*/ 268542 h 921199"/>
                <a:gd name="connsiteX61" fmla="*/ 3623607 w 3664398"/>
                <a:gd name="connsiteY61" fmla="*/ 288937 h 921199"/>
                <a:gd name="connsiteX62" fmla="*/ 3582816 w 3664398"/>
                <a:gd name="connsiteY62" fmla="*/ 305933 h 921199"/>
                <a:gd name="connsiteX63" fmla="*/ 3514831 w 3664398"/>
                <a:gd name="connsiteY63" fmla="*/ 312732 h 921199"/>
                <a:gd name="connsiteX64" fmla="*/ 3470641 w 3664398"/>
                <a:gd name="connsiteY64" fmla="*/ 312732 h 921199"/>
                <a:gd name="connsiteX65" fmla="*/ 3395857 w 3664398"/>
                <a:gd name="connsiteY65" fmla="*/ 295736 h 921199"/>
                <a:gd name="connsiteX66" fmla="*/ 3304077 w 3664398"/>
                <a:gd name="connsiteY66" fmla="*/ 285538 h 921199"/>
                <a:gd name="connsiteX67" fmla="*/ 3198700 w 3664398"/>
                <a:gd name="connsiteY67" fmla="*/ 278739 h 921199"/>
                <a:gd name="connsiteX68" fmla="*/ 3110319 w 3664398"/>
                <a:gd name="connsiteY68" fmla="*/ 278739 h 921199"/>
                <a:gd name="connsiteX69" fmla="*/ 3004943 w 3664398"/>
                <a:gd name="connsiteY69" fmla="*/ 282139 h 921199"/>
                <a:gd name="connsiteX70" fmla="*/ 2889368 w 3664398"/>
                <a:gd name="connsiteY70" fmla="*/ 288937 h 921199"/>
                <a:gd name="connsiteX71" fmla="*/ 2726204 w 3664398"/>
                <a:gd name="connsiteY71" fmla="*/ 299135 h 9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664398" h="921199">
                  <a:moveTo>
                    <a:pt x="2726204" y="299135"/>
                  </a:moveTo>
                  <a:lnTo>
                    <a:pt x="2416871" y="336527"/>
                  </a:lnTo>
                  <a:lnTo>
                    <a:pt x="2104140" y="384116"/>
                  </a:lnTo>
                  <a:lnTo>
                    <a:pt x="1903583" y="418109"/>
                  </a:lnTo>
                  <a:lnTo>
                    <a:pt x="1675833" y="475896"/>
                  </a:lnTo>
                  <a:lnTo>
                    <a:pt x="1482076" y="526885"/>
                  </a:lnTo>
                  <a:lnTo>
                    <a:pt x="1278120" y="588072"/>
                  </a:lnTo>
                  <a:lnTo>
                    <a:pt x="1114956" y="642460"/>
                  </a:lnTo>
                  <a:lnTo>
                    <a:pt x="965389" y="693449"/>
                  </a:lnTo>
                  <a:lnTo>
                    <a:pt x="829418" y="754635"/>
                  </a:lnTo>
                  <a:lnTo>
                    <a:pt x="686650" y="822620"/>
                  </a:lnTo>
                  <a:lnTo>
                    <a:pt x="588071" y="887206"/>
                  </a:lnTo>
                  <a:lnTo>
                    <a:pt x="543881" y="921199"/>
                  </a:lnTo>
                  <a:lnTo>
                    <a:pt x="482694" y="904203"/>
                  </a:lnTo>
                  <a:lnTo>
                    <a:pt x="377317" y="856613"/>
                  </a:lnTo>
                  <a:lnTo>
                    <a:pt x="275340" y="798826"/>
                  </a:lnTo>
                  <a:lnTo>
                    <a:pt x="197157" y="751236"/>
                  </a:lnTo>
                  <a:lnTo>
                    <a:pt x="122373" y="703646"/>
                  </a:lnTo>
                  <a:lnTo>
                    <a:pt x="84981" y="673053"/>
                  </a:lnTo>
                  <a:lnTo>
                    <a:pt x="47589" y="632262"/>
                  </a:lnTo>
                  <a:lnTo>
                    <a:pt x="20395" y="598269"/>
                  </a:lnTo>
                  <a:lnTo>
                    <a:pt x="6798" y="567676"/>
                  </a:lnTo>
                  <a:lnTo>
                    <a:pt x="0" y="550680"/>
                  </a:lnTo>
                  <a:lnTo>
                    <a:pt x="0" y="533684"/>
                  </a:lnTo>
                  <a:lnTo>
                    <a:pt x="6798" y="523486"/>
                  </a:lnTo>
                  <a:lnTo>
                    <a:pt x="23795" y="520087"/>
                  </a:lnTo>
                  <a:lnTo>
                    <a:pt x="47589" y="523486"/>
                  </a:lnTo>
                  <a:lnTo>
                    <a:pt x="67985" y="537083"/>
                  </a:lnTo>
                  <a:lnTo>
                    <a:pt x="118974" y="577874"/>
                  </a:lnTo>
                  <a:lnTo>
                    <a:pt x="176761" y="608467"/>
                  </a:lnTo>
                  <a:lnTo>
                    <a:pt x="224351" y="622064"/>
                  </a:lnTo>
                  <a:lnTo>
                    <a:pt x="275340" y="635661"/>
                  </a:lnTo>
                  <a:lnTo>
                    <a:pt x="350123" y="642460"/>
                  </a:lnTo>
                  <a:lnTo>
                    <a:pt x="424907" y="635661"/>
                  </a:lnTo>
                  <a:lnTo>
                    <a:pt x="530284" y="615266"/>
                  </a:lnTo>
                  <a:lnTo>
                    <a:pt x="662855" y="574475"/>
                  </a:lnTo>
                  <a:lnTo>
                    <a:pt x="843015" y="516687"/>
                  </a:lnTo>
                  <a:lnTo>
                    <a:pt x="1080963" y="445303"/>
                  </a:lnTo>
                  <a:lnTo>
                    <a:pt x="1274721" y="387516"/>
                  </a:lnTo>
                  <a:lnTo>
                    <a:pt x="1560259" y="312732"/>
                  </a:lnTo>
                  <a:lnTo>
                    <a:pt x="1808404" y="258344"/>
                  </a:lnTo>
                  <a:lnTo>
                    <a:pt x="1910382" y="237948"/>
                  </a:lnTo>
                  <a:lnTo>
                    <a:pt x="2104140" y="203956"/>
                  </a:lnTo>
                  <a:lnTo>
                    <a:pt x="2335289" y="163165"/>
                  </a:lnTo>
                  <a:lnTo>
                    <a:pt x="2586834" y="122374"/>
                  </a:lnTo>
                  <a:lnTo>
                    <a:pt x="2763595" y="95179"/>
                  </a:lnTo>
                  <a:lnTo>
                    <a:pt x="3004943" y="64586"/>
                  </a:lnTo>
                  <a:lnTo>
                    <a:pt x="3168107" y="44191"/>
                  </a:lnTo>
                  <a:lnTo>
                    <a:pt x="3215696" y="33993"/>
                  </a:lnTo>
                  <a:lnTo>
                    <a:pt x="3293879" y="13597"/>
                  </a:lnTo>
                  <a:lnTo>
                    <a:pt x="3331271" y="0"/>
                  </a:lnTo>
                  <a:lnTo>
                    <a:pt x="3365264" y="0"/>
                  </a:lnTo>
                  <a:lnTo>
                    <a:pt x="3409454" y="6799"/>
                  </a:lnTo>
                  <a:lnTo>
                    <a:pt x="3477439" y="27194"/>
                  </a:lnTo>
                  <a:lnTo>
                    <a:pt x="3538626" y="61187"/>
                  </a:lnTo>
                  <a:lnTo>
                    <a:pt x="3576018" y="84982"/>
                  </a:lnTo>
                  <a:lnTo>
                    <a:pt x="3620208" y="122374"/>
                  </a:lnTo>
                  <a:lnTo>
                    <a:pt x="3647402" y="156366"/>
                  </a:lnTo>
                  <a:lnTo>
                    <a:pt x="3657600" y="197157"/>
                  </a:lnTo>
                  <a:lnTo>
                    <a:pt x="3664398" y="234549"/>
                  </a:lnTo>
                  <a:lnTo>
                    <a:pt x="3650801" y="268542"/>
                  </a:lnTo>
                  <a:lnTo>
                    <a:pt x="3623607" y="288937"/>
                  </a:lnTo>
                  <a:lnTo>
                    <a:pt x="3582816" y="305933"/>
                  </a:lnTo>
                  <a:lnTo>
                    <a:pt x="3514831" y="312732"/>
                  </a:lnTo>
                  <a:lnTo>
                    <a:pt x="3470641" y="312732"/>
                  </a:lnTo>
                  <a:lnTo>
                    <a:pt x="3395857" y="295736"/>
                  </a:lnTo>
                  <a:lnTo>
                    <a:pt x="3304077" y="285538"/>
                  </a:lnTo>
                  <a:lnTo>
                    <a:pt x="3198700" y="278739"/>
                  </a:lnTo>
                  <a:lnTo>
                    <a:pt x="3110319" y="278739"/>
                  </a:lnTo>
                  <a:lnTo>
                    <a:pt x="3004943" y="282139"/>
                  </a:lnTo>
                  <a:lnTo>
                    <a:pt x="2889368" y="288937"/>
                  </a:lnTo>
                  <a:lnTo>
                    <a:pt x="2726204" y="29913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C652D722-4858-473D-8148-55B7CBA36CFC}"/>
                </a:ext>
              </a:extLst>
            </p:cNvPr>
            <p:cNvSpPr/>
            <p:nvPr/>
          </p:nvSpPr>
          <p:spPr>
            <a:xfrm rot="16200000">
              <a:off x="3702050" y="4022725"/>
              <a:ext cx="4016375" cy="530225"/>
            </a:xfrm>
            <a:custGeom>
              <a:avLst/>
              <a:gdLst>
                <a:gd name="connsiteX0" fmla="*/ 2783433 w 4016045"/>
                <a:gd name="connsiteY0" fmla="*/ 512064 h 530352"/>
                <a:gd name="connsiteX1" fmla="*/ 2355494 w 4016045"/>
                <a:gd name="connsiteY1" fmla="*/ 530352 h 530352"/>
                <a:gd name="connsiteX2" fmla="*/ 2223821 w 4016045"/>
                <a:gd name="connsiteY2" fmla="*/ 523037 h 530352"/>
                <a:gd name="connsiteX3" fmla="*/ 1828800 w 4016045"/>
                <a:gd name="connsiteY3" fmla="*/ 526694 h 530352"/>
                <a:gd name="connsiteX4" fmla="*/ 1484985 w 4016045"/>
                <a:gd name="connsiteY4" fmla="*/ 526694 h 530352"/>
                <a:gd name="connsiteX5" fmla="*/ 1327709 w 4016045"/>
                <a:gd name="connsiteY5" fmla="*/ 523037 h 530352"/>
                <a:gd name="connsiteX6" fmla="*/ 1196035 w 4016045"/>
                <a:gd name="connsiteY6" fmla="*/ 523037 h 530352"/>
                <a:gd name="connsiteX7" fmla="*/ 1016813 w 4016045"/>
                <a:gd name="connsiteY7" fmla="*/ 515722 h 530352"/>
                <a:gd name="connsiteX8" fmla="*/ 914400 w 4016045"/>
                <a:gd name="connsiteY8" fmla="*/ 512064 h 530352"/>
                <a:gd name="connsiteX9" fmla="*/ 801014 w 4016045"/>
                <a:gd name="connsiteY9" fmla="*/ 504749 h 530352"/>
                <a:gd name="connsiteX10" fmla="*/ 680313 w 4016045"/>
                <a:gd name="connsiteY10" fmla="*/ 493776 h 530352"/>
                <a:gd name="connsiteX11" fmla="*/ 599846 w 4016045"/>
                <a:gd name="connsiteY11" fmla="*/ 479146 h 530352"/>
                <a:gd name="connsiteX12" fmla="*/ 508406 w 4016045"/>
                <a:gd name="connsiteY12" fmla="*/ 460858 h 530352"/>
                <a:gd name="connsiteX13" fmla="*/ 427939 w 4016045"/>
                <a:gd name="connsiteY13" fmla="*/ 438912 h 530352"/>
                <a:gd name="connsiteX14" fmla="*/ 354787 w 4016045"/>
                <a:gd name="connsiteY14" fmla="*/ 413309 h 530352"/>
                <a:gd name="connsiteX15" fmla="*/ 259689 w 4016045"/>
                <a:gd name="connsiteY15" fmla="*/ 369418 h 530352"/>
                <a:gd name="connsiteX16" fmla="*/ 160934 w 4016045"/>
                <a:gd name="connsiteY16" fmla="*/ 314554 h 530352"/>
                <a:gd name="connsiteX17" fmla="*/ 87782 w 4016045"/>
                <a:gd name="connsiteY17" fmla="*/ 259690 h 530352"/>
                <a:gd name="connsiteX18" fmla="*/ 29261 w 4016045"/>
                <a:gd name="connsiteY18" fmla="*/ 201168 h 530352"/>
                <a:gd name="connsiteX19" fmla="*/ 10973 w 4016045"/>
                <a:gd name="connsiteY19" fmla="*/ 171907 h 530352"/>
                <a:gd name="connsiteX20" fmla="*/ 0 w 4016045"/>
                <a:gd name="connsiteY20" fmla="*/ 146304 h 530352"/>
                <a:gd name="connsiteX21" fmla="*/ 0 w 4016045"/>
                <a:gd name="connsiteY21" fmla="*/ 120701 h 530352"/>
                <a:gd name="connsiteX22" fmla="*/ 14630 w 4016045"/>
                <a:gd name="connsiteY22" fmla="*/ 95098 h 530352"/>
                <a:gd name="connsiteX23" fmla="*/ 73152 w 4016045"/>
                <a:gd name="connsiteY23" fmla="*/ 73152 h 530352"/>
                <a:gd name="connsiteX24" fmla="*/ 146304 w 4016045"/>
                <a:gd name="connsiteY24" fmla="*/ 32918 h 530352"/>
                <a:gd name="connsiteX25" fmla="*/ 493776 w 4016045"/>
                <a:gd name="connsiteY25" fmla="*/ 146304 h 530352"/>
                <a:gd name="connsiteX26" fmla="*/ 519379 w 4016045"/>
                <a:gd name="connsiteY26" fmla="*/ 171907 h 530352"/>
                <a:gd name="connsiteX27" fmla="*/ 552297 w 4016045"/>
                <a:gd name="connsiteY27" fmla="*/ 190195 h 530352"/>
                <a:gd name="connsiteX28" fmla="*/ 610819 w 4016045"/>
                <a:gd name="connsiteY28" fmla="*/ 208483 h 530352"/>
                <a:gd name="connsiteX29" fmla="*/ 749808 w 4016045"/>
                <a:gd name="connsiteY29" fmla="*/ 234086 h 530352"/>
                <a:gd name="connsiteX30" fmla="*/ 965606 w 4016045"/>
                <a:gd name="connsiteY30" fmla="*/ 259690 h 530352"/>
                <a:gd name="connsiteX31" fmla="*/ 1250899 w 4016045"/>
                <a:gd name="connsiteY31" fmla="*/ 277978 h 530352"/>
                <a:gd name="connsiteX32" fmla="*/ 1484985 w 4016045"/>
                <a:gd name="connsiteY32" fmla="*/ 281635 h 530352"/>
                <a:gd name="connsiteX33" fmla="*/ 1759305 w 4016045"/>
                <a:gd name="connsiteY33" fmla="*/ 277978 h 530352"/>
                <a:gd name="connsiteX34" fmla="*/ 2194560 w 4016045"/>
                <a:gd name="connsiteY34" fmla="*/ 281635 h 530352"/>
                <a:gd name="connsiteX35" fmla="*/ 2348179 w 4016045"/>
                <a:gd name="connsiteY35" fmla="*/ 281635 h 530352"/>
                <a:gd name="connsiteX36" fmla="*/ 2640787 w 4016045"/>
                <a:gd name="connsiteY36" fmla="*/ 267005 h 530352"/>
                <a:gd name="connsiteX37" fmla="*/ 3079699 w 4016045"/>
                <a:gd name="connsiteY37" fmla="*/ 241402 h 530352"/>
                <a:gd name="connsiteX38" fmla="*/ 3394253 w 4016045"/>
                <a:gd name="connsiteY38" fmla="*/ 212141 h 530352"/>
                <a:gd name="connsiteX39" fmla="*/ 3584448 w 4016045"/>
                <a:gd name="connsiteY39" fmla="*/ 179222 h 530352"/>
                <a:gd name="connsiteX40" fmla="*/ 3657600 w 4016045"/>
                <a:gd name="connsiteY40" fmla="*/ 157277 h 530352"/>
                <a:gd name="connsiteX41" fmla="*/ 3690518 w 4016045"/>
                <a:gd name="connsiteY41" fmla="*/ 135331 h 530352"/>
                <a:gd name="connsiteX42" fmla="*/ 3727094 w 4016045"/>
                <a:gd name="connsiteY42" fmla="*/ 109728 h 530352"/>
                <a:gd name="connsiteX43" fmla="*/ 3756355 w 4016045"/>
                <a:gd name="connsiteY43" fmla="*/ 87782 h 530352"/>
                <a:gd name="connsiteX44" fmla="*/ 3789273 w 4016045"/>
                <a:gd name="connsiteY44" fmla="*/ 65837 h 530352"/>
                <a:gd name="connsiteX45" fmla="*/ 3829507 w 4016045"/>
                <a:gd name="connsiteY45" fmla="*/ 40234 h 530352"/>
                <a:gd name="connsiteX46" fmla="*/ 3891686 w 4016045"/>
                <a:gd name="connsiteY46" fmla="*/ 18288 h 530352"/>
                <a:gd name="connsiteX47" fmla="*/ 4012387 w 4016045"/>
                <a:gd name="connsiteY47" fmla="*/ 0 h 530352"/>
                <a:gd name="connsiteX48" fmla="*/ 4016045 w 4016045"/>
                <a:gd name="connsiteY48" fmla="*/ 91440 h 530352"/>
                <a:gd name="connsiteX49" fmla="*/ 3924605 w 4016045"/>
                <a:gd name="connsiteY49" fmla="*/ 95098 h 530352"/>
                <a:gd name="connsiteX50" fmla="*/ 3891686 w 4016045"/>
                <a:gd name="connsiteY50" fmla="*/ 109728 h 530352"/>
                <a:gd name="connsiteX51" fmla="*/ 3851453 w 4016045"/>
                <a:gd name="connsiteY51" fmla="*/ 149962 h 530352"/>
                <a:gd name="connsiteX52" fmla="*/ 3800246 w 4016045"/>
                <a:gd name="connsiteY52" fmla="*/ 215798 h 530352"/>
                <a:gd name="connsiteX53" fmla="*/ 3756355 w 4016045"/>
                <a:gd name="connsiteY53" fmla="*/ 281635 h 530352"/>
                <a:gd name="connsiteX54" fmla="*/ 3716121 w 4016045"/>
                <a:gd name="connsiteY54" fmla="*/ 347472 h 530352"/>
                <a:gd name="connsiteX55" fmla="*/ 3690518 w 4016045"/>
                <a:gd name="connsiteY55" fmla="*/ 409651 h 530352"/>
                <a:gd name="connsiteX56" fmla="*/ 3664915 w 4016045"/>
                <a:gd name="connsiteY56" fmla="*/ 438912 h 530352"/>
                <a:gd name="connsiteX57" fmla="*/ 3613709 w 4016045"/>
                <a:gd name="connsiteY57" fmla="*/ 464515 h 530352"/>
                <a:gd name="connsiteX58" fmla="*/ 3551529 w 4016045"/>
                <a:gd name="connsiteY58" fmla="*/ 479146 h 530352"/>
                <a:gd name="connsiteX59" fmla="*/ 3478377 w 4016045"/>
                <a:gd name="connsiteY59" fmla="*/ 482803 h 530352"/>
                <a:gd name="connsiteX60" fmla="*/ 3343046 w 4016045"/>
                <a:gd name="connsiteY60" fmla="*/ 479146 h 530352"/>
                <a:gd name="connsiteX61" fmla="*/ 3112617 w 4016045"/>
                <a:gd name="connsiteY61" fmla="*/ 493776 h 530352"/>
                <a:gd name="connsiteX62" fmla="*/ 2783433 w 4016045"/>
                <a:gd name="connsiteY62" fmla="*/ 512064 h 53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16045" h="530352">
                  <a:moveTo>
                    <a:pt x="2783433" y="512064"/>
                  </a:moveTo>
                  <a:lnTo>
                    <a:pt x="2355494" y="530352"/>
                  </a:lnTo>
                  <a:lnTo>
                    <a:pt x="2223821" y="523037"/>
                  </a:lnTo>
                  <a:lnTo>
                    <a:pt x="1828800" y="526694"/>
                  </a:lnTo>
                  <a:lnTo>
                    <a:pt x="1484985" y="526694"/>
                  </a:lnTo>
                  <a:lnTo>
                    <a:pt x="1327709" y="523037"/>
                  </a:lnTo>
                  <a:lnTo>
                    <a:pt x="1196035" y="523037"/>
                  </a:lnTo>
                  <a:lnTo>
                    <a:pt x="1016813" y="515722"/>
                  </a:lnTo>
                  <a:lnTo>
                    <a:pt x="914400" y="512064"/>
                  </a:lnTo>
                  <a:lnTo>
                    <a:pt x="801014" y="504749"/>
                  </a:lnTo>
                  <a:lnTo>
                    <a:pt x="680313" y="493776"/>
                  </a:lnTo>
                  <a:lnTo>
                    <a:pt x="599846" y="479146"/>
                  </a:lnTo>
                  <a:lnTo>
                    <a:pt x="508406" y="460858"/>
                  </a:lnTo>
                  <a:lnTo>
                    <a:pt x="427939" y="438912"/>
                  </a:lnTo>
                  <a:lnTo>
                    <a:pt x="354787" y="413309"/>
                  </a:lnTo>
                  <a:lnTo>
                    <a:pt x="259689" y="369418"/>
                  </a:lnTo>
                  <a:lnTo>
                    <a:pt x="160934" y="314554"/>
                  </a:lnTo>
                  <a:lnTo>
                    <a:pt x="87782" y="259690"/>
                  </a:lnTo>
                  <a:lnTo>
                    <a:pt x="29261" y="201168"/>
                  </a:lnTo>
                  <a:lnTo>
                    <a:pt x="10973" y="171907"/>
                  </a:lnTo>
                  <a:lnTo>
                    <a:pt x="0" y="146304"/>
                  </a:lnTo>
                  <a:lnTo>
                    <a:pt x="0" y="120701"/>
                  </a:lnTo>
                  <a:lnTo>
                    <a:pt x="14630" y="95098"/>
                  </a:lnTo>
                  <a:lnTo>
                    <a:pt x="73152" y="73152"/>
                  </a:lnTo>
                  <a:lnTo>
                    <a:pt x="146304" y="32918"/>
                  </a:lnTo>
                  <a:lnTo>
                    <a:pt x="493776" y="146304"/>
                  </a:lnTo>
                  <a:lnTo>
                    <a:pt x="519379" y="171907"/>
                  </a:lnTo>
                  <a:lnTo>
                    <a:pt x="552297" y="190195"/>
                  </a:lnTo>
                  <a:lnTo>
                    <a:pt x="610819" y="208483"/>
                  </a:lnTo>
                  <a:lnTo>
                    <a:pt x="749808" y="234086"/>
                  </a:lnTo>
                  <a:lnTo>
                    <a:pt x="965606" y="259690"/>
                  </a:lnTo>
                  <a:lnTo>
                    <a:pt x="1250899" y="277978"/>
                  </a:lnTo>
                  <a:lnTo>
                    <a:pt x="1484985" y="281635"/>
                  </a:lnTo>
                  <a:lnTo>
                    <a:pt x="1759305" y="277978"/>
                  </a:lnTo>
                  <a:lnTo>
                    <a:pt x="2194560" y="281635"/>
                  </a:lnTo>
                  <a:lnTo>
                    <a:pt x="2348179" y="281635"/>
                  </a:lnTo>
                  <a:lnTo>
                    <a:pt x="2640787" y="267005"/>
                  </a:lnTo>
                  <a:lnTo>
                    <a:pt x="3079699" y="241402"/>
                  </a:lnTo>
                  <a:lnTo>
                    <a:pt x="3394253" y="212141"/>
                  </a:lnTo>
                  <a:lnTo>
                    <a:pt x="3584448" y="179222"/>
                  </a:lnTo>
                  <a:lnTo>
                    <a:pt x="3657600" y="157277"/>
                  </a:lnTo>
                  <a:lnTo>
                    <a:pt x="3690518" y="135331"/>
                  </a:lnTo>
                  <a:lnTo>
                    <a:pt x="3727094" y="109728"/>
                  </a:lnTo>
                  <a:lnTo>
                    <a:pt x="3756355" y="87782"/>
                  </a:lnTo>
                  <a:lnTo>
                    <a:pt x="3789273" y="65837"/>
                  </a:lnTo>
                  <a:lnTo>
                    <a:pt x="3829507" y="40234"/>
                  </a:lnTo>
                  <a:lnTo>
                    <a:pt x="3891686" y="18288"/>
                  </a:lnTo>
                  <a:lnTo>
                    <a:pt x="4012387" y="0"/>
                  </a:lnTo>
                  <a:lnTo>
                    <a:pt x="4016045" y="91440"/>
                  </a:lnTo>
                  <a:lnTo>
                    <a:pt x="3924605" y="95098"/>
                  </a:lnTo>
                  <a:lnTo>
                    <a:pt x="3891686" y="109728"/>
                  </a:lnTo>
                  <a:lnTo>
                    <a:pt x="3851453" y="149962"/>
                  </a:lnTo>
                  <a:lnTo>
                    <a:pt x="3800246" y="215798"/>
                  </a:lnTo>
                  <a:lnTo>
                    <a:pt x="3756355" y="281635"/>
                  </a:lnTo>
                  <a:lnTo>
                    <a:pt x="3716121" y="347472"/>
                  </a:lnTo>
                  <a:lnTo>
                    <a:pt x="3690518" y="409651"/>
                  </a:lnTo>
                  <a:lnTo>
                    <a:pt x="3664915" y="438912"/>
                  </a:lnTo>
                  <a:lnTo>
                    <a:pt x="3613709" y="464515"/>
                  </a:lnTo>
                  <a:lnTo>
                    <a:pt x="3551529" y="479146"/>
                  </a:lnTo>
                  <a:lnTo>
                    <a:pt x="3478377" y="482803"/>
                  </a:lnTo>
                  <a:lnTo>
                    <a:pt x="3343046" y="479146"/>
                  </a:lnTo>
                  <a:lnTo>
                    <a:pt x="3112617" y="493776"/>
                  </a:lnTo>
                  <a:lnTo>
                    <a:pt x="2783433" y="51206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87E9FADE-98BD-4432-8517-AE2B19DCCC2D}"/>
                </a:ext>
              </a:extLst>
            </p:cNvPr>
            <p:cNvSpPr/>
            <p:nvPr/>
          </p:nvSpPr>
          <p:spPr>
            <a:xfrm>
              <a:off x="4810125" y="5614988"/>
              <a:ext cx="855663" cy="574675"/>
            </a:xfrm>
            <a:custGeom>
              <a:avLst/>
              <a:gdLst>
                <a:gd name="connsiteX0" fmla="*/ 283369 w 854869"/>
                <a:gd name="connsiteY0" fmla="*/ 90487 h 573881"/>
                <a:gd name="connsiteX1" fmla="*/ 569119 w 854869"/>
                <a:gd name="connsiteY1" fmla="*/ 169068 h 573881"/>
                <a:gd name="connsiteX2" fmla="*/ 697706 w 854869"/>
                <a:gd name="connsiteY2" fmla="*/ 202406 h 573881"/>
                <a:gd name="connsiteX3" fmla="*/ 723900 w 854869"/>
                <a:gd name="connsiteY3" fmla="*/ 202406 h 573881"/>
                <a:gd name="connsiteX4" fmla="*/ 742950 w 854869"/>
                <a:gd name="connsiteY4" fmla="*/ 200025 h 573881"/>
                <a:gd name="connsiteX5" fmla="*/ 854869 w 854869"/>
                <a:gd name="connsiteY5" fmla="*/ 159543 h 573881"/>
                <a:gd name="connsiteX6" fmla="*/ 716756 w 854869"/>
                <a:gd name="connsiteY6" fmla="*/ 573881 h 573881"/>
                <a:gd name="connsiteX7" fmla="*/ 669131 w 854869"/>
                <a:gd name="connsiteY7" fmla="*/ 535781 h 573881"/>
                <a:gd name="connsiteX8" fmla="*/ 614363 w 854869"/>
                <a:gd name="connsiteY8" fmla="*/ 466725 h 573881"/>
                <a:gd name="connsiteX9" fmla="*/ 576263 w 854869"/>
                <a:gd name="connsiteY9" fmla="*/ 421481 h 573881"/>
                <a:gd name="connsiteX10" fmla="*/ 528638 w 854869"/>
                <a:gd name="connsiteY10" fmla="*/ 383381 h 573881"/>
                <a:gd name="connsiteX11" fmla="*/ 407194 w 854869"/>
                <a:gd name="connsiteY11" fmla="*/ 302418 h 573881"/>
                <a:gd name="connsiteX12" fmla="*/ 276225 w 854869"/>
                <a:gd name="connsiteY12" fmla="*/ 214312 h 573881"/>
                <a:gd name="connsiteX13" fmla="*/ 159544 w 854869"/>
                <a:gd name="connsiteY13" fmla="*/ 150018 h 573881"/>
                <a:gd name="connsiteX14" fmla="*/ 40481 w 854869"/>
                <a:gd name="connsiteY14" fmla="*/ 80962 h 573881"/>
                <a:gd name="connsiteX15" fmla="*/ 21431 w 854869"/>
                <a:gd name="connsiteY15" fmla="*/ 69056 h 573881"/>
                <a:gd name="connsiteX16" fmla="*/ 9525 w 854869"/>
                <a:gd name="connsiteY16" fmla="*/ 57150 h 573881"/>
                <a:gd name="connsiteX17" fmla="*/ 0 w 854869"/>
                <a:gd name="connsiteY17" fmla="*/ 35718 h 573881"/>
                <a:gd name="connsiteX18" fmla="*/ 0 w 854869"/>
                <a:gd name="connsiteY18" fmla="*/ 16668 h 573881"/>
                <a:gd name="connsiteX19" fmla="*/ 4763 w 854869"/>
                <a:gd name="connsiteY19" fmla="*/ 4762 h 573881"/>
                <a:gd name="connsiteX20" fmla="*/ 14288 w 854869"/>
                <a:gd name="connsiteY20" fmla="*/ 0 h 573881"/>
                <a:gd name="connsiteX21" fmla="*/ 35719 w 854869"/>
                <a:gd name="connsiteY21" fmla="*/ 2381 h 573881"/>
                <a:gd name="connsiteX22" fmla="*/ 95250 w 854869"/>
                <a:gd name="connsiteY22" fmla="*/ 28575 h 573881"/>
                <a:gd name="connsiteX23" fmla="*/ 283369 w 854869"/>
                <a:gd name="connsiteY23" fmla="*/ 9048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54869" h="573881">
                  <a:moveTo>
                    <a:pt x="283369" y="90487"/>
                  </a:moveTo>
                  <a:lnTo>
                    <a:pt x="569119" y="169068"/>
                  </a:lnTo>
                  <a:lnTo>
                    <a:pt x="697706" y="202406"/>
                  </a:lnTo>
                  <a:lnTo>
                    <a:pt x="723900" y="202406"/>
                  </a:lnTo>
                  <a:lnTo>
                    <a:pt x="742950" y="200025"/>
                  </a:lnTo>
                  <a:lnTo>
                    <a:pt x="854869" y="159543"/>
                  </a:lnTo>
                  <a:lnTo>
                    <a:pt x="716756" y="573881"/>
                  </a:lnTo>
                  <a:lnTo>
                    <a:pt x="669131" y="535781"/>
                  </a:lnTo>
                  <a:lnTo>
                    <a:pt x="614363" y="466725"/>
                  </a:lnTo>
                  <a:lnTo>
                    <a:pt x="576263" y="421481"/>
                  </a:lnTo>
                  <a:lnTo>
                    <a:pt x="528638" y="383381"/>
                  </a:lnTo>
                  <a:lnTo>
                    <a:pt x="407194" y="302418"/>
                  </a:lnTo>
                  <a:lnTo>
                    <a:pt x="276225" y="214312"/>
                  </a:lnTo>
                  <a:lnTo>
                    <a:pt x="159544" y="150018"/>
                  </a:lnTo>
                  <a:lnTo>
                    <a:pt x="40481" y="80962"/>
                  </a:lnTo>
                  <a:lnTo>
                    <a:pt x="21431" y="69056"/>
                  </a:lnTo>
                  <a:lnTo>
                    <a:pt x="9525" y="57150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95250" y="28575"/>
                  </a:lnTo>
                  <a:lnTo>
                    <a:pt x="283369" y="904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36BD2F49-D26A-40DC-B8C9-36B123E70ED6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12888"/>
            <a:ext cx="4832350" cy="4630737"/>
            <a:chOff x="2513013" y="1512888"/>
            <a:chExt cx="4832350" cy="463073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BD4CFC93-F198-445F-ACE5-7D7FBF82A5C5}"/>
                </a:ext>
              </a:extLst>
            </p:cNvPr>
            <p:cNvSpPr/>
            <p:nvPr/>
          </p:nvSpPr>
          <p:spPr>
            <a:xfrm>
              <a:off x="2513013" y="2825750"/>
              <a:ext cx="579437" cy="1611313"/>
            </a:xfrm>
            <a:custGeom>
              <a:avLst/>
              <a:gdLst>
                <a:gd name="connsiteX0" fmla="*/ 282776 w 578767"/>
                <a:gd name="connsiteY0" fmla="*/ 763762 h 1612092"/>
                <a:gd name="connsiteX1" fmla="*/ 258992 w 578767"/>
                <a:gd name="connsiteY1" fmla="*/ 626338 h 1612092"/>
                <a:gd name="connsiteX2" fmla="*/ 235207 w 578767"/>
                <a:gd name="connsiteY2" fmla="*/ 515341 h 1612092"/>
                <a:gd name="connsiteX3" fmla="*/ 198208 w 578767"/>
                <a:gd name="connsiteY3" fmla="*/ 372631 h 1612092"/>
                <a:gd name="connsiteX4" fmla="*/ 163852 w 578767"/>
                <a:gd name="connsiteY4" fmla="*/ 290705 h 1612092"/>
                <a:gd name="connsiteX5" fmla="*/ 129496 w 578767"/>
                <a:gd name="connsiteY5" fmla="*/ 214065 h 1612092"/>
                <a:gd name="connsiteX6" fmla="*/ 76640 w 578767"/>
                <a:gd name="connsiteY6" fmla="*/ 132139 h 1612092"/>
                <a:gd name="connsiteX7" fmla="*/ 39641 w 578767"/>
                <a:gd name="connsiteY7" fmla="*/ 92497 h 1612092"/>
                <a:gd name="connsiteX8" fmla="*/ 18499 w 578767"/>
                <a:gd name="connsiteY8" fmla="*/ 71355 h 1612092"/>
                <a:gd name="connsiteX9" fmla="*/ 7928 w 578767"/>
                <a:gd name="connsiteY9" fmla="*/ 52856 h 1612092"/>
                <a:gd name="connsiteX10" fmla="*/ 0 w 578767"/>
                <a:gd name="connsiteY10" fmla="*/ 34356 h 1612092"/>
                <a:gd name="connsiteX11" fmla="*/ 5285 w 578767"/>
                <a:gd name="connsiteY11" fmla="*/ 10571 h 1612092"/>
                <a:gd name="connsiteX12" fmla="*/ 23785 w 578767"/>
                <a:gd name="connsiteY12" fmla="*/ 0 h 1612092"/>
                <a:gd name="connsiteX13" fmla="*/ 50212 w 578767"/>
                <a:gd name="connsiteY13" fmla="*/ 0 h 1612092"/>
                <a:gd name="connsiteX14" fmla="*/ 76640 w 578767"/>
                <a:gd name="connsiteY14" fmla="*/ 7928 h 1612092"/>
                <a:gd name="connsiteX15" fmla="*/ 169137 w 578767"/>
                <a:gd name="connsiteY15" fmla="*/ 31713 h 1612092"/>
                <a:gd name="connsiteX16" fmla="*/ 280134 w 578767"/>
                <a:gd name="connsiteY16" fmla="*/ 63427 h 1612092"/>
                <a:gd name="connsiteX17" fmla="*/ 367345 w 578767"/>
                <a:gd name="connsiteY17" fmla="*/ 97783 h 1612092"/>
                <a:gd name="connsiteX18" fmla="*/ 401701 w 578767"/>
                <a:gd name="connsiteY18" fmla="*/ 221993 h 1612092"/>
                <a:gd name="connsiteX19" fmla="*/ 443986 w 578767"/>
                <a:gd name="connsiteY19" fmla="*/ 525912 h 1612092"/>
                <a:gd name="connsiteX20" fmla="*/ 486270 w 578767"/>
                <a:gd name="connsiteY20" fmla="*/ 784904 h 1612092"/>
                <a:gd name="connsiteX21" fmla="*/ 539126 w 578767"/>
                <a:gd name="connsiteY21" fmla="*/ 1133750 h 1612092"/>
                <a:gd name="connsiteX22" fmla="*/ 562911 w 578767"/>
                <a:gd name="connsiteY22" fmla="*/ 1247390 h 1612092"/>
                <a:gd name="connsiteX23" fmla="*/ 573482 w 578767"/>
                <a:gd name="connsiteY23" fmla="*/ 1331958 h 1612092"/>
                <a:gd name="connsiteX24" fmla="*/ 578767 w 578767"/>
                <a:gd name="connsiteY24" fmla="*/ 1408599 h 1612092"/>
                <a:gd name="connsiteX25" fmla="*/ 570839 w 578767"/>
                <a:gd name="connsiteY25" fmla="*/ 1469383 h 1612092"/>
                <a:gd name="connsiteX26" fmla="*/ 554982 w 578767"/>
                <a:gd name="connsiteY26" fmla="*/ 1538095 h 1612092"/>
                <a:gd name="connsiteX27" fmla="*/ 541768 w 578767"/>
                <a:gd name="connsiteY27" fmla="*/ 1577736 h 1612092"/>
                <a:gd name="connsiteX28" fmla="*/ 520626 w 578767"/>
                <a:gd name="connsiteY28" fmla="*/ 1601521 h 1612092"/>
                <a:gd name="connsiteX29" fmla="*/ 507412 w 578767"/>
                <a:gd name="connsiteY29" fmla="*/ 1606807 h 1612092"/>
                <a:gd name="connsiteX30" fmla="*/ 486270 w 578767"/>
                <a:gd name="connsiteY30" fmla="*/ 1612092 h 1612092"/>
                <a:gd name="connsiteX31" fmla="*/ 462485 w 578767"/>
                <a:gd name="connsiteY31" fmla="*/ 1606807 h 1612092"/>
                <a:gd name="connsiteX32" fmla="*/ 441343 w 578767"/>
                <a:gd name="connsiteY32" fmla="*/ 1590950 h 1612092"/>
                <a:gd name="connsiteX33" fmla="*/ 406987 w 578767"/>
                <a:gd name="connsiteY33" fmla="*/ 1543380 h 1612092"/>
                <a:gd name="connsiteX34" fmla="*/ 362060 w 578767"/>
                <a:gd name="connsiteY34" fmla="*/ 1458812 h 1612092"/>
                <a:gd name="connsiteX35" fmla="*/ 340918 w 578767"/>
                <a:gd name="connsiteY35" fmla="*/ 1405956 h 1612092"/>
                <a:gd name="connsiteX36" fmla="*/ 335632 w 578767"/>
                <a:gd name="connsiteY36" fmla="*/ 1371600 h 1612092"/>
                <a:gd name="connsiteX37" fmla="*/ 330346 w 578767"/>
                <a:gd name="connsiteY37" fmla="*/ 1202462 h 1612092"/>
                <a:gd name="connsiteX38" fmla="*/ 317133 w 578767"/>
                <a:gd name="connsiteY38" fmla="*/ 1030682 h 1612092"/>
                <a:gd name="connsiteX39" fmla="*/ 303919 w 578767"/>
                <a:gd name="connsiteY39" fmla="*/ 922328 h 1612092"/>
                <a:gd name="connsiteX40" fmla="*/ 282776 w 578767"/>
                <a:gd name="connsiteY40" fmla="*/ 763762 h 161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8767" h="1612092">
                  <a:moveTo>
                    <a:pt x="282776" y="763762"/>
                  </a:moveTo>
                  <a:lnTo>
                    <a:pt x="258992" y="626338"/>
                  </a:lnTo>
                  <a:lnTo>
                    <a:pt x="235207" y="515341"/>
                  </a:lnTo>
                  <a:lnTo>
                    <a:pt x="198208" y="372631"/>
                  </a:lnTo>
                  <a:lnTo>
                    <a:pt x="163852" y="290705"/>
                  </a:lnTo>
                  <a:lnTo>
                    <a:pt x="129496" y="214065"/>
                  </a:lnTo>
                  <a:lnTo>
                    <a:pt x="76640" y="132139"/>
                  </a:lnTo>
                  <a:lnTo>
                    <a:pt x="39641" y="92497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34356"/>
                  </a:lnTo>
                  <a:lnTo>
                    <a:pt x="5285" y="10571"/>
                  </a:lnTo>
                  <a:lnTo>
                    <a:pt x="23785" y="0"/>
                  </a:lnTo>
                  <a:lnTo>
                    <a:pt x="50212" y="0"/>
                  </a:lnTo>
                  <a:lnTo>
                    <a:pt x="76640" y="7928"/>
                  </a:lnTo>
                  <a:lnTo>
                    <a:pt x="169137" y="31713"/>
                  </a:lnTo>
                  <a:lnTo>
                    <a:pt x="280134" y="63427"/>
                  </a:lnTo>
                  <a:lnTo>
                    <a:pt x="367345" y="97783"/>
                  </a:lnTo>
                  <a:lnTo>
                    <a:pt x="401701" y="221993"/>
                  </a:lnTo>
                  <a:lnTo>
                    <a:pt x="443986" y="525912"/>
                  </a:lnTo>
                  <a:lnTo>
                    <a:pt x="486270" y="784904"/>
                  </a:lnTo>
                  <a:lnTo>
                    <a:pt x="539126" y="1133750"/>
                  </a:lnTo>
                  <a:lnTo>
                    <a:pt x="562911" y="1247390"/>
                  </a:lnTo>
                  <a:lnTo>
                    <a:pt x="573482" y="1331958"/>
                  </a:lnTo>
                  <a:lnTo>
                    <a:pt x="578767" y="1408599"/>
                  </a:lnTo>
                  <a:lnTo>
                    <a:pt x="570839" y="1469383"/>
                  </a:lnTo>
                  <a:lnTo>
                    <a:pt x="554982" y="1538095"/>
                  </a:lnTo>
                  <a:lnTo>
                    <a:pt x="541768" y="1577736"/>
                  </a:lnTo>
                  <a:lnTo>
                    <a:pt x="520626" y="1601521"/>
                  </a:lnTo>
                  <a:lnTo>
                    <a:pt x="507412" y="1606807"/>
                  </a:lnTo>
                  <a:lnTo>
                    <a:pt x="486270" y="1612092"/>
                  </a:lnTo>
                  <a:lnTo>
                    <a:pt x="462485" y="1606807"/>
                  </a:lnTo>
                  <a:lnTo>
                    <a:pt x="441343" y="1590950"/>
                  </a:lnTo>
                  <a:lnTo>
                    <a:pt x="406987" y="1543380"/>
                  </a:lnTo>
                  <a:lnTo>
                    <a:pt x="362060" y="1458812"/>
                  </a:lnTo>
                  <a:lnTo>
                    <a:pt x="340918" y="1405956"/>
                  </a:lnTo>
                  <a:lnTo>
                    <a:pt x="335632" y="1371600"/>
                  </a:lnTo>
                  <a:lnTo>
                    <a:pt x="330346" y="1202462"/>
                  </a:lnTo>
                  <a:lnTo>
                    <a:pt x="317133" y="1030682"/>
                  </a:lnTo>
                  <a:lnTo>
                    <a:pt x="303919" y="922328"/>
                  </a:lnTo>
                  <a:lnTo>
                    <a:pt x="282776" y="763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2A4FD2D6-DA32-4DB4-905C-84E9B8A337FD}"/>
                </a:ext>
              </a:extLst>
            </p:cNvPr>
            <p:cNvSpPr/>
            <p:nvPr/>
          </p:nvSpPr>
          <p:spPr>
            <a:xfrm>
              <a:off x="4337050" y="1512888"/>
              <a:ext cx="1885950" cy="868362"/>
            </a:xfrm>
            <a:custGeom>
              <a:avLst/>
              <a:gdLst>
                <a:gd name="connsiteX0" fmla="*/ 1285875 w 1885950"/>
                <a:gd name="connsiteY0" fmla="*/ 602456 h 869281"/>
                <a:gd name="connsiteX1" fmla="*/ 1031082 w 1885950"/>
                <a:gd name="connsiteY1" fmla="*/ 676275 h 869281"/>
                <a:gd name="connsiteX2" fmla="*/ 845344 w 1885950"/>
                <a:gd name="connsiteY2" fmla="*/ 714375 h 869281"/>
                <a:gd name="connsiteX3" fmla="*/ 778669 w 1885950"/>
                <a:gd name="connsiteY3" fmla="*/ 728662 h 869281"/>
                <a:gd name="connsiteX4" fmla="*/ 631032 w 1885950"/>
                <a:gd name="connsiteY4" fmla="*/ 762000 h 869281"/>
                <a:gd name="connsiteX5" fmla="*/ 435769 w 1885950"/>
                <a:gd name="connsiteY5" fmla="*/ 802481 h 869281"/>
                <a:gd name="connsiteX6" fmla="*/ 271463 w 1885950"/>
                <a:gd name="connsiteY6" fmla="*/ 833437 h 869281"/>
                <a:gd name="connsiteX7" fmla="*/ 121444 w 1885950"/>
                <a:gd name="connsiteY7" fmla="*/ 859631 h 869281"/>
                <a:gd name="connsiteX8" fmla="*/ 59532 w 1885950"/>
                <a:gd name="connsiteY8" fmla="*/ 869156 h 869281"/>
                <a:gd name="connsiteX9" fmla="*/ 33338 w 1885950"/>
                <a:gd name="connsiteY9" fmla="*/ 869156 h 869281"/>
                <a:gd name="connsiteX10" fmla="*/ 9525 w 1885950"/>
                <a:gd name="connsiteY10" fmla="*/ 866775 h 869281"/>
                <a:gd name="connsiteX11" fmla="*/ 0 w 1885950"/>
                <a:gd name="connsiteY11" fmla="*/ 854869 h 869281"/>
                <a:gd name="connsiteX12" fmla="*/ 4763 w 1885950"/>
                <a:gd name="connsiteY12" fmla="*/ 831056 h 869281"/>
                <a:gd name="connsiteX13" fmla="*/ 26194 w 1885950"/>
                <a:gd name="connsiteY13" fmla="*/ 804862 h 869281"/>
                <a:gd name="connsiteX14" fmla="*/ 209550 w 1885950"/>
                <a:gd name="connsiteY14" fmla="*/ 750094 h 869281"/>
                <a:gd name="connsiteX15" fmla="*/ 500063 w 1885950"/>
                <a:gd name="connsiteY15" fmla="*/ 659606 h 869281"/>
                <a:gd name="connsiteX16" fmla="*/ 800100 w 1885950"/>
                <a:gd name="connsiteY16" fmla="*/ 554831 h 869281"/>
                <a:gd name="connsiteX17" fmla="*/ 1057275 w 1885950"/>
                <a:gd name="connsiteY17" fmla="*/ 459581 h 869281"/>
                <a:gd name="connsiteX18" fmla="*/ 1288257 w 1885950"/>
                <a:gd name="connsiteY18" fmla="*/ 369094 h 869281"/>
                <a:gd name="connsiteX19" fmla="*/ 1328738 w 1885950"/>
                <a:gd name="connsiteY19" fmla="*/ 352425 h 869281"/>
                <a:gd name="connsiteX20" fmla="*/ 1357313 w 1885950"/>
                <a:gd name="connsiteY20" fmla="*/ 330994 h 869281"/>
                <a:gd name="connsiteX21" fmla="*/ 1376363 w 1885950"/>
                <a:gd name="connsiteY21" fmla="*/ 304800 h 869281"/>
                <a:gd name="connsiteX22" fmla="*/ 1390650 w 1885950"/>
                <a:gd name="connsiteY22" fmla="*/ 271462 h 869281"/>
                <a:gd name="connsiteX23" fmla="*/ 1393032 w 1885950"/>
                <a:gd name="connsiteY23" fmla="*/ 238125 h 869281"/>
                <a:gd name="connsiteX24" fmla="*/ 1395413 w 1885950"/>
                <a:gd name="connsiteY24" fmla="*/ 211931 h 869281"/>
                <a:gd name="connsiteX25" fmla="*/ 1381125 w 1885950"/>
                <a:gd name="connsiteY25" fmla="*/ 169069 h 869281"/>
                <a:gd name="connsiteX26" fmla="*/ 1352550 w 1885950"/>
                <a:gd name="connsiteY26" fmla="*/ 126206 h 869281"/>
                <a:gd name="connsiteX27" fmla="*/ 1312069 w 1885950"/>
                <a:gd name="connsiteY27" fmla="*/ 80962 h 869281"/>
                <a:gd name="connsiteX28" fmla="*/ 1302544 w 1885950"/>
                <a:gd name="connsiteY28" fmla="*/ 66675 h 869281"/>
                <a:gd name="connsiteX29" fmla="*/ 1290638 w 1885950"/>
                <a:gd name="connsiteY29" fmla="*/ 50006 h 869281"/>
                <a:gd name="connsiteX30" fmla="*/ 1283494 w 1885950"/>
                <a:gd name="connsiteY30" fmla="*/ 26194 h 869281"/>
                <a:gd name="connsiteX31" fmla="*/ 1288257 w 1885950"/>
                <a:gd name="connsiteY31" fmla="*/ 7144 h 869281"/>
                <a:gd name="connsiteX32" fmla="*/ 1304925 w 1885950"/>
                <a:gd name="connsiteY32" fmla="*/ 0 h 869281"/>
                <a:gd name="connsiteX33" fmla="*/ 1323975 w 1885950"/>
                <a:gd name="connsiteY33" fmla="*/ 2381 h 869281"/>
                <a:gd name="connsiteX34" fmla="*/ 1354932 w 1885950"/>
                <a:gd name="connsiteY34" fmla="*/ 21431 h 869281"/>
                <a:gd name="connsiteX35" fmla="*/ 1464469 w 1885950"/>
                <a:gd name="connsiteY35" fmla="*/ 90487 h 869281"/>
                <a:gd name="connsiteX36" fmla="*/ 1585913 w 1885950"/>
                <a:gd name="connsiteY36" fmla="*/ 159544 h 869281"/>
                <a:gd name="connsiteX37" fmla="*/ 1681163 w 1885950"/>
                <a:gd name="connsiteY37" fmla="*/ 200025 h 869281"/>
                <a:gd name="connsiteX38" fmla="*/ 1769269 w 1885950"/>
                <a:gd name="connsiteY38" fmla="*/ 242887 h 869281"/>
                <a:gd name="connsiteX39" fmla="*/ 1831182 w 1885950"/>
                <a:gd name="connsiteY39" fmla="*/ 278606 h 869281"/>
                <a:gd name="connsiteX40" fmla="*/ 1859757 w 1885950"/>
                <a:gd name="connsiteY40" fmla="*/ 300037 h 869281"/>
                <a:gd name="connsiteX41" fmla="*/ 1876425 w 1885950"/>
                <a:gd name="connsiteY41" fmla="*/ 316706 h 869281"/>
                <a:gd name="connsiteX42" fmla="*/ 1883569 w 1885950"/>
                <a:gd name="connsiteY42" fmla="*/ 333375 h 869281"/>
                <a:gd name="connsiteX43" fmla="*/ 1885950 w 1885950"/>
                <a:gd name="connsiteY43" fmla="*/ 350044 h 869281"/>
                <a:gd name="connsiteX44" fmla="*/ 1871663 w 1885950"/>
                <a:gd name="connsiteY44" fmla="*/ 373856 h 869281"/>
                <a:gd name="connsiteX45" fmla="*/ 1819275 w 1885950"/>
                <a:gd name="connsiteY45" fmla="*/ 419100 h 869281"/>
                <a:gd name="connsiteX46" fmla="*/ 1759744 w 1885950"/>
                <a:gd name="connsiteY46" fmla="*/ 454819 h 869281"/>
                <a:gd name="connsiteX47" fmla="*/ 1659732 w 1885950"/>
                <a:gd name="connsiteY47" fmla="*/ 490537 h 869281"/>
                <a:gd name="connsiteX48" fmla="*/ 1478757 w 1885950"/>
                <a:gd name="connsiteY48" fmla="*/ 545306 h 869281"/>
                <a:gd name="connsiteX49" fmla="*/ 1285875 w 1885950"/>
                <a:gd name="connsiteY49" fmla="*/ 602456 h 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5950" h="869281">
                  <a:moveTo>
                    <a:pt x="1285875" y="602456"/>
                  </a:moveTo>
                  <a:lnTo>
                    <a:pt x="1031082" y="676275"/>
                  </a:lnTo>
                  <a:lnTo>
                    <a:pt x="845344" y="714375"/>
                  </a:lnTo>
                  <a:lnTo>
                    <a:pt x="778669" y="728662"/>
                  </a:lnTo>
                  <a:lnTo>
                    <a:pt x="631032" y="762000"/>
                  </a:lnTo>
                  <a:lnTo>
                    <a:pt x="435769" y="802481"/>
                  </a:lnTo>
                  <a:lnTo>
                    <a:pt x="271463" y="833437"/>
                  </a:lnTo>
                  <a:lnTo>
                    <a:pt x="121444" y="859631"/>
                  </a:lnTo>
                  <a:cubicBezTo>
                    <a:pt x="61129" y="869281"/>
                    <a:pt x="82009" y="869156"/>
                    <a:pt x="59532" y="869156"/>
                  </a:cubicBezTo>
                  <a:lnTo>
                    <a:pt x="33338" y="869156"/>
                  </a:lnTo>
                  <a:lnTo>
                    <a:pt x="9525" y="866775"/>
                  </a:lnTo>
                  <a:lnTo>
                    <a:pt x="0" y="854869"/>
                  </a:lnTo>
                  <a:lnTo>
                    <a:pt x="4763" y="831056"/>
                  </a:lnTo>
                  <a:lnTo>
                    <a:pt x="26194" y="804862"/>
                  </a:lnTo>
                  <a:lnTo>
                    <a:pt x="209550" y="750094"/>
                  </a:lnTo>
                  <a:lnTo>
                    <a:pt x="500063" y="659606"/>
                  </a:lnTo>
                  <a:lnTo>
                    <a:pt x="800100" y="554831"/>
                  </a:lnTo>
                  <a:lnTo>
                    <a:pt x="1057275" y="459581"/>
                  </a:lnTo>
                  <a:lnTo>
                    <a:pt x="1288257" y="369094"/>
                  </a:lnTo>
                  <a:lnTo>
                    <a:pt x="1328738" y="352425"/>
                  </a:lnTo>
                  <a:lnTo>
                    <a:pt x="1357313" y="330994"/>
                  </a:lnTo>
                  <a:lnTo>
                    <a:pt x="1376363" y="304800"/>
                  </a:lnTo>
                  <a:lnTo>
                    <a:pt x="1390650" y="271462"/>
                  </a:lnTo>
                  <a:lnTo>
                    <a:pt x="1393032" y="238125"/>
                  </a:lnTo>
                  <a:lnTo>
                    <a:pt x="1395413" y="211931"/>
                  </a:lnTo>
                  <a:lnTo>
                    <a:pt x="1381125" y="169069"/>
                  </a:lnTo>
                  <a:lnTo>
                    <a:pt x="1352550" y="126206"/>
                  </a:lnTo>
                  <a:lnTo>
                    <a:pt x="1312069" y="80962"/>
                  </a:lnTo>
                  <a:lnTo>
                    <a:pt x="1302544" y="66675"/>
                  </a:lnTo>
                  <a:lnTo>
                    <a:pt x="1290638" y="50006"/>
                  </a:lnTo>
                  <a:lnTo>
                    <a:pt x="1283494" y="26194"/>
                  </a:lnTo>
                  <a:lnTo>
                    <a:pt x="1288257" y="7144"/>
                  </a:lnTo>
                  <a:lnTo>
                    <a:pt x="1304925" y="0"/>
                  </a:lnTo>
                  <a:lnTo>
                    <a:pt x="1323975" y="2381"/>
                  </a:lnTo>
                  <a:lnTo>
                    <a:pt x="1354932" y="21431"/>
                  </a:lnTo>
                  <a:lnTo>
                    <a:pt x="1464469" y="90487"/>
                  </a:lnTo>
                  <a:lnTo>
                    <a:pt x="1585913" y="159544"/>
                  </a:lnTo>
                  <a:lnTo>
                    <a:pt x="1681163" y="200025"/>
                  </a:lnTo>
                  <a:lnTo>
                    <a:pt x="1769269" y="242887"/>
                  </a:lnTo>
                  <a:lnTo>
                    <a:pt x="1831182" y="278606"/>
                  </a:lnTo>
                  <a:lnTo>
                    <a:pt x="1859757" y="300037"/>
                  </a:lnTo>
                  <a:lnTo>
                    <a:pt x="1876425" y="316706"/>
                  </a:lnTo>
                  <a:lnTo>
                    <a:pt x="1883569" y="333375"/>
                  </a:lnTo>
                  <a:lnTo>
                    <a:pt x="1885950" y="350044"/>
                  </a:lnTo>
                  <a:lnTo>
                    <a:pt x="1871663" y="373856"/>
                  </a:lnTo>
                  <a:lnTo>
                    <a:pt x="1819275" y="419100"/>
                  </a:lnTo>
                  <a:lnTo>
                    <a:pt x="1759744" y="454819"/>
                  </a:lnTo>
                  <a:lnTo>
                    <a:pt x="1659732" y="490537"/>
                  </a:lnTo>
                  <a:lnTo>
                    <a:pt x="1478757" y="545306"/>
                  </a:lnTo>
                  <a:lnTo>
                    <a:pt x="128587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2FBBB187-1627-4986-92D9-64011414D077}"/>
                </a:ext>
              </a:extLst>
            </p:cNvPr>
            <p:cNvSpPr/>
            <p:nvPr/>
          </p:nvSpPr>
          <p:spPr>
            <a:xfrm>
              <a:off x="4437063" y="2743200"/>
              <a:ext cx="582612" cy="884238"/>
            </a:xfrm>
            <a:custGeom>
              <a:avLst/>
              <a:gdLst>
                <a:gd name="connsiteX0" fmla="*/ 178594 w 583406"/>
                <a:gd name="connsiteY0" fmla="*/ 311944 h 883444"/>
                <a:gd name="connsiteX1" fmla="*/ 107156 w 583406"/>
                <a:gd name="connsiteY1" fmla="*/ 197644 h 883444"/>
                <a:gd name="connsiteX2" fmla="*/ 26194 w 583406"/>
                <a:gd name="connsiteY2" fmla="*/ 76200 h 883444"/>
                <a:gd name="connsiteX3" fmla="*/ 7144 w 583406"/>
                <a:gd name="connsiteY3" fmla="*/ 47625 h 883444"/>
                <a:gd name="connsiteX4" fmla="*/ 0 w 583406"/>
                <a:gd name="connsiteY4" fmla="*/ 26194 h 883444"/>
                <a:gd name="connsiteX5" fmla="*/ 0 w 583406"/>
                <a:gd name="connsiteY5" fmla="*/ 11906 h 883444"/>
                <a:gd name="connsiteX6" fmla="*/ 9525 w 583406"/>
                <a:gd name="connsiteY6" fmla="*/ 2381 h 883444"/>
                <a:gd name="connsiteX7" fmla="*/ 33337 w 583406"/>
                <a:gd name="connsiteY7" fmla="*/ 0 h 883444"/>
                <a:gd name="connsiteX8" fmla="*/ 83344 w 583406"/>
                <a:gd name="connsiteY8" fmla="*/ 23813 h 883444"/>
                <a:gd name="connsiteX9" fmla="*/ 176212 w 583406"/>
                <a:gd name="connsiteY9" fmla="*/ 83344 h 883444"/>
                <a:gd name="connsiteX10" fmla="*/ 259556 w 583406"/>
                <a:gd name="connsiteY10" fmla="*/ 142875 h 883444"/>
                <a:gd name="connsiteX11" fmla="*/ 338137 w 583406"/>
                <a:gd name="connsiteY11" fmla="*/ 209550 h 883444"/>
                <a:gd name="connsiteX12" fmla="*/ 395287 w 583406"/>
                <a:gd name="connsiteY12" fmla="*/ 266700 h 883444"/>
                <a:gd name="connsiteX13" fmla="*/ 457200 w 583406"/>
                <a:gd name="connsiteY13" fmla="*/ 328613 h 883444"/>
                <a:gd name="connsiteX14" fmla="*/ 514350 w 583406"/>
                <a:gd name="connsiteY14" fmla="*/ 392906 h 883444"/>
                <a:gd name="connsiteX15" fmla="*/ 542925 w 583406"/>
                <a:gd name="connsiteY15" fmla="*/ 431006 h 883444"/>
                <a:gd name="connsiteX16" fmla="*/ 566737 w 583406"/>
                <a:gd name="connsiteY16" fmla="*/ 488156 h 883444"/>
                <a:gd name="connsiteX17" fmla="*/ 578644 w 583406"/>
                <a:gd name="connsiteY17" fmla="*/ 535781 h 883444"/>
                <a:gd name="connsiteX18" fmla="*/ 583406 w 583406"/>
                <a:gd name="connsiteY18" fmla="*/ 581025 h 883444"/>
                <a:gd name="connsiteX19" fmla="*/ 583406 w 583406"/>
                <a:gd name="connsiteY19" fmla="*/ 635794 h 883444"/>
                <a:gd name="connsiteX20" fmla="*/ 578644 w 583406"/>
                <a:gd name="connsiteY20" fmla="*/ 685800 h 883444"/>
                <a:gd name="connsiteX21" fmla="*/ 561975 w 583406"/>
                <a:gd name="connsiteY21" fmla="*/ 754856 h 883444"/>
                <a:gd name="connsiteX22" fmla="*/ 533400 w 583406"/>
                <a:gd name="connsiteY22" fmla="*/ 812006 h 883444"/>
                <a:gd name="connsiteX23" fmla="*/ 511969 w 583406"/>
                <a:gd name="connsiteY23" fmla="*/ 847725 h 883444"/>
                <a:gd name="connsiteX24" fmla="*/ 478631 w 583406"/>
                <a:gd name="connsiteY24" fmla="*/ 876300 h 883444"/>
                <a:gd name="connsiteX25" fmla="*/ 450056 w 583406"/>
                <a:gd name="connsiteY25" fmla="*/ 883444 h 883444"/>
                <a:gd name="connsiteX26" fmla="*/ 423862 w 583406"/>
                <a:gd name="connsiteY26" fmla="*/ 878681 h 883444"/>
                <a:gd name="connsiteX27" fmla="*/ 404812 w 583406"/>
                <a:gd name="connsiteY27" fmla="*/ 869156 h 883444"/>
                <a:gd name="connsiteX28" fmla="*/ 369094 w 583406"/>
                <a:gd name="connsiteY28" fmla="*/ 828675 h 883444"/>
                <a:gd name="connsiteX29" fmla="*/ 342900 w 583406"/>
                <a:gd name="connsiteY29" fmla="*/ 785813 h 883444"/>
                <a:gd name="connsiteX30" fmla="*/ 330994 w 583406"/>
                <a:gd name="connsiteY30" fmla="*/ 752475 h 883444"/>
                <a:gd name="connsiteX31" fmla="*/ 323850 w 583406"/>
                <a:gd name="connsiteY31" fmla="*/ 692944 h 883444"/>
                <a:gd name="connsiteX32" fmla="*/ 307181 w 583406"/>
                <a:gd name="connsiteY32" fmla="*/ 621506 h 883444"/>
                <a:gd name="connsiteX33" fmla="*/ 292894 w 583406"/>
                <a:gd name="connsiteY33" fmla="*/ 557213 h 883444"/>
                <a:gd name="connsiteX34" fmla="*/ 257175 w 583406"/>
                <a:gd name="connsiteY34" fmla="*/ 466725 h 883444"/>
                <a:gd name="connsiteX35" fmla="*/ 178594 w 583406"/>
                <a:gd name="connsiteY35" fmla="*/ 3119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3406" h="883444">
                  <a:moveTo>
                    <a:pt x="178594" y="311944"/>
                  </a:moveTo>
                  <a:lnTo>
                    <a:pt x="107156" y="197644"/>
                  </a:lnTo>
                  <a:lnTo>
                    <a:pt x="26194" y="76200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83344" y="23813"/>
                  </a:lnTo>
                  <a:lnTo>
                    <a:pt x="176212" y="83344"/>
                  </a:lnTo>
                  <a:lnTo>
                    <a:pt x="259556" y="142875"/>
                  </a:lnTo>
                  <a:lnTo>
                    <a:pt x="338137" y="209550"/>
                  </a:lnTo>
                  <a:lnTo>
                    <a:pt x="395287" y="266700"/>
                  </a:lnTo>
                  <a:lnTo>
                    <a:pt x="457200" y="328613"/>
                  </a:lnTo>
                  <a:lnTo>
                    <a:pt x="514350" y="392906"/>
                  </a:lnTo>
                  <a:lnTo>
                    <a:pt x="542925" y="431006"/>
                  </a:lnTo>
                  <a:lnTo>
                    <a:pt x="566737" y="488156"/>
                  </a:lnTo>
                  <a:lnTo>
                    <a:pt x="578644" y="535781"/>
                  </a:lnTo>
                  <a:lnTo>
                    <a:pt x="583406" y="581025"/>
                  </a:lnTo>
                  <a:lnTo>
                    <a:pt x="583406" y="635794"/>
                  </a:lnTo>
                  <a:lnTo>
                    <a:pt x="578644" y="685800"/>
                  </a:lnTo>
                  <a:lnTo>
                    <a:pt x="561975" y="754856"/>
                  </a:lnTo>
                  <a:lnTo>
                    <a:pt x="533400" y="812006"/>
                  </a:lnTo>
                  <a:lnTo>
                    <a:pt x="511969" y="847725"/>
                  </a:lnTo>
                  <a:lnTo>
                    <a:pt x="478631" y="876300"/>
                  </a:lnTo>
                  <a:lnTo>
                    <a:pt x="450056" y="883444"/>
                  </a:lnTo>
                  <a:lnTo>
                    <a:pt x="423862" y="878681"/>
                  </a:lnTo>
                  <a:lnTo>
                    <a:pt x="404812" y="869156"/>
                  </a:lnTo>
                  <a:lnTo>
                    <a:pt x="369094" y="828675"/>
                  </a:lnTo>
                  <a:lnTo>
                    <a:pt x="342900" y="785813"/>
                  </a:lnTo>
                  <a:lnTo>
                    <a:pt x="330994" y="752475"/>
                  </a:lnTo>
                  <a:lnTo>
                    <a:pt x="323850" y="692944"/>
                  </a:lnTo>
                  <a:lnTo>
                    <a:pt x="307181" y="621506"/>
                  </a:lnTo>
                  <a:lnTo>
                    <a:pt x="292894" y="557213"/>
                  </a:lnTo>
                  <a:lnTo>
                    <a:pt x="257175" y="466725"/>
                  </a:lnTo>
                  <a:lnTo>
                    <a:pt x="1785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DB941386-6559-4A0C-8393-71829A00A066}"/>
                </a:ext>
              </a:extLst>
            </p:cNvPr>
            <p:cNvSpPr/>
            <p:nvPr/>
          </p:nvSpPr>
          <p:spPr>
            <a:xfrm>
              <a:off x="6022975" y="2259013"/>
              <a:ext cx="919163" cy="1095375"/>
            </a:xfrm>
            <a:custGeom>
              <a:avLst/>
              <a:gdLst>
                <a:gd name="connsiteX0" fmla="*/ 554832 w 919163"/>
                <a:gd name="connsiteY0" fmla="*/ 650082 h 1095375"/>
                <a:gd name="connsiteX1" fmla="*/ 352425 w 919163"/>
                <a:gd name="connsiteY1" fmla="*/ 833438 h 1095375"/>
                <a:gd name="connsiteX2" fmla="*/ 173832 w 919163"/>
                <a:gd name="connsiteY2" fmla="*/ 985838 h 1095375"/>
                <a:gd name="connsiteX3" fmla="*/ 73819 w 919163"/>
                <a:gd name="connsiteY3" fmla="*/ 1073944 h 1095375"/>
                <a:gd name="connsiteX4" fmla="*/ 52388 w 919163"/>
                <a:gd name="connsiteY4" fmla="*/ 1090613 h 1095375"/>
                <a:gd name="connsiteX5" fmla="*/ 33338 w 919163"/>
                <a:gd name="connsiteY5" fmla="*/ 1095375 h 1095375"/>
                <a:gd name="connsiteX6" fmla="*/ 16669 w 919163"/>
                <a:gd name="connsiteY6" fmla="*/ 1092994 h 1095375"/>
                <a:gd name="connsiteX7" fmla="*/ 4763 w 919163"/>
                <a:gd name="connsiteY7" fmla="*/ 1085850 h 1095375"/>
                <a:gd name="connsiteX8" fmla="*/ 0 w 919163"/>
                <a:gd name="connsiteY8" fmla="*/ 1071563 h 1095375"/>
                <a:gd name="connsiteX9" fmla="*/ 7144 w 919163"/>
                <a:gd name="connsiteY9" fmla="*/ 1050132 h 1095375"/>
                <a:gd name="connsiteX10" fmla="*/ 52388 w 919163"/>
                <a:gd name="connsiteY10" fmla="*/ 990600 h 1095375"/>
                <a:gd name="connsiteX11" fmla="*/ 140494 w 919163"/>
                <a:gd name="connsiteY11" fmla="*/ 871538 h 1095375"/>
                <a:gd name="connsiteX12" fmla="*/ 257175 w 919163"/>
                <a:gd name="connsiteY12" fmla="*/ 707232 h 1095375"/>
                <a:gd name="connsiteX13" fmla="*/ 342900 w 919163"/>
                <a:gd name="connsiteY13" fmla="*/ 578644 h 1095375"/>
                <a:gd name="connsiteX14" fmla="*/ 404813 w 919163"/>
                <a:gd name="connsiteY14" fmla="*/ 476250 h 1095375"/>
                <a:gd name="connsiteX15" fmla="*/ 450057 w 919163"/>
                <a:gd name="connsiteY15" fmla="*/ 400050 h 1095375"/>
                <a:gd name="connsiteX16" fmla="*/ 481013 w 919163"/>
                <a:gd name="connsiteY16" fmla="*/ 330994 h 1095375"/>
                <a:gd name="connsiteX17" fmla="*/ 504825 w 919163"/>
                <a:gd name="connsiteY17" fmla="*/ 269082 h 1095375"/>
                <a:gd name="connsiteX18" fmla="*/ 509588 w 919163"/>
                <a:gd name="connsiteY18" fmla="*/ 235744 h 1095375"/>
                <a:gd name="connsiteX19" fmla="*/ 504825 w 919163"/>
                <a:gd name="connsiteY19" fmla="*/ 209550 h 1095375"/>
                <a:gd name="connsiteX20" fmla="*/ 492919 w 919163"/>
                <a:gd name="connsiteY20" fmla="*/ 183357 h 1095375"/>
                <a:gd name="connsiteX21" fmla="*/ 435769 w 919163"/>
                <a:gd name="connsiteY21" fmla="*/ 121444 h 1095375"/>
                <a:gd name="connsiteX22" fmla="*/ 383382 w 919163"/>
                <a:gd name="connsiteY22" fmla="*/ 78582 h 1095375"/>
                <a:gd name="connsiteX23" fmla="*/ 359569 w 919163"/>
                <a:gd name="connsiteY23" fmla="*/ 61913 h 1095375"/>
                <a:gd name="connsiteX24" fmla="*/ 342900 w 919163"/>
                <a:gd name="connsiteY24" fmla="*/ 42863 h 1095375"/>
                <a:gd name="connsiteX25" fmla="*/ 335757 w 919163"/>
                <a:gd name="connsiteY25" fmla="*/ 19050 h 1095375"/>
                <a:gd name="connsiteX26" fmla="*/ 338138 w 919163"/>
                <a:gd name="connsiteY26" fmla="*/ 7144 h 1095375"/>
                <a:gd name="connsiteX27" fmla="*/ 357188 w 919163"/>
                <a:gd name="connsiteY27" fmla="*/ 0 h 1095375"/>
                <a:gd name="connsiteX28" fmla="*/ 421482 w 919163"/>
                <a:gd name="connsiteY28" fmla="*/ 11907 h 1095375"/>
                <a:gd name="connsiteX29" fmla="*/ 540544 w 919163"/>
                <a:gd name="connsiteY29" fmla="*/ 33338 h 1095375"/>
                <a:gd name="connsiteX30" fmla="*/ 600075 w 919163"/>
                <a:gd name="connsiteY30" fmla="*/ 50007 h 1095375"/>
                <a:gd name="connsiteX31" fmla="*/ 654844 w 919163"/>
                <a:gd name="connsiteY31" fmla="*/ 69057 h 1095375"/>
                <a:gd name="connsiteX32" fmla="*/ 726282 w 919163"/>
                <a:gd name="connsiteY32" fmla="*/ 97632 h 1095375"/>
                <a:gd name="connsiteX33" fmla="*/ 771525 w 919163"/>
                <a:gd name="connsiteY33" fmla="*/ 121444 h 1095375"/>
                <a:gd name="connsiteX34" fmla="*/ 816769 w 919163"/>
                <a:gd name="connsiteY34" fmla="*/ 152400 h 1095375"/>
                <a:gd name="connsiteX35" fmla="*/ 857250 w 919163"/>
                <a:gd name="connsiteY35" fmla="*/ 185738 h 1095375"/>
                <a:gd name="connsiteX36" fmla="*/ 885825 w 919163"/>
                <a:gd name="connsiteY36" fmla="*/ 219075 h 1095375"/>
                <a:gd name="connsiteX37" fmla="*/ 912019 w 919163"/>
                <a:gd name="connsiteY37" fmla="*/ 257175 h 1095375"/>
                <a:gd name="connsiteX38" fmla="*/ 919163 w 919163"/>
                <a:gd name="connsiteY38" fmla="*/ 283369 h 1095375"/>
                <a:gd name="connsiteX39" fmla="*/ 919163 w 919163"/>
                <a:gd name="connsiteY39" fmla="*/ 316707 h 1095375"/>
                <a:gd name="connsiteX40" fmla="*/ 904875 w 919163"/>
                <a:gd name="connsiteY40" fmla="*/ 340519 h 1095375"/>
                <a:gd name="connsiteX41" fmla="*/ 878682 w 919163"/>
                <a:gd name="connsiteY41" fmla="*/ 357188 h 1095375"/>
                <a:gd name="connsiteX42" fmla="*/ 845344 w 919163"/>
                <a:gd name="connsiteY42" fmla="*/ 376238 h 1095375"/>
                <a:gd name="connsiteX43" fmla="*/ 807244 w 919163"/>
                <a:gd name="connsiteY43" fmla="*/ 407194 h 1095375"/>
                <a:gd name="connsiteX44" fmla="*/ 735807 w 919163"/>
                <a:gd name="connsiteY44" fmla="*/ 471488 h 1095375"/>
                <a:gd name="connsiteX45" fmla="*/ 642938 w 919163"/>
                <a:gd name="connsiteY45" fmla="*/ 569119 h 1095375"/>
                <a:gd name="connsiteX46" fmla="*/ 554832 w 919163"/>
                <a:gd name="connsiteY46" fmla="*/ 6500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9163" h="1095375">
                  <a:moveTo>
                    <a:pt x="554832" y="650082"/>
                  </a:moveTo>
                  <a:lnTo>
                    <a:pt x="352425" y="833438"/>
                  </a:lnTo>
                  <a:lnTo>
                    <a:pt x="173832" y="985838"/>
                  </a:lnTo>
                  <a:lnTo>
                    <a:pt x="73819" y="1073944"/>
                  </a:lnTo>
                  <a:lnTo>
                    <a:pt x="52388" y="1090613"/>
                  </a:lnTo>
                  <a:lnTo>
                    <a:pt x="33338" y="1095375"/>
                  </a:lnTo>
                  <a:lnTo>
                    <a:pt x="16669" y="1092994"/>
                  </a:lnTo>
                  <a:lnTo>
                    <a:pt x="4763" y="1085850"/>
                  </a:lnTo>
                  <a:lnTo>
                    <a:pt x="0" y="1071563"/>
                  </a:lnTo>
                  <a:lnTo>
                    <a:pt x="7144" y="1050132"/>
                  </a:lnTo>
                  <a:lnTo>
                    <a:pt x="52388" y="990600"/>
                  </a:lnTo>
                  <a:lnTo>
                    <a:pt x="140494" y="871538"/>
                  </a:lnTo>
                  <a:lnTo>
                    <a:pt x="257175" y="707232"/>
                  </a:lnTo>
                  <a:lnTo>
                    <a:pt x="342900" y="578644"/>
                  </a:lnTo>
                  <a:lnTo>
                    <a:pt x="404813" y="476250"/>
                  </a:lnTo>
                  <a:lnTo>
                    <a:pt x="450057" y="400050"/>
                  </a:lnTo>
                  <a:lnTo>
                    <a:pt x="481013" y="330994"/>
                  </a:lnTo>
                  <a:lnTo>
                    <a:pt x="504825" y="269082"/>
                  </a:lnTo>
                  <a:lnTo>
                    <a:pt x="509588" y="235744"/>
                  </a:lnTo>
                  <a:lnTo>
                    <a:pt x="504825" y="209550"/>
                  </a:lnTo>
                  <a:lnTo>
                    <a:pt x="492919" y="183357"/>
                  </a:lnTo>
                  <a:lnTo>
                    <a:pt x="435769" y="121444"/>
                  </a:lnTo>
                  <a:lnTo>
                    <a:pt x="383382" y="78582"/>
                  </a:lnTo>
                  <a:lnTo>
                    <a:pt x="359569" y="61913"/>
                  </a:lnTo>
                  <a:lnTo>
                    <a:pt x="342900" y="42863"/>
                  </a:lnTo>
                  <a:lnTo>
                    <a:pt x="335757" y="19050"/>
                  </a:lnTo>
                  <a:lnTo>
                    <a:pt x="338138" y="7144"/>
                  </a:lnTo>
                  <a:lnTo>
                    <a:pt x="357188" y="0"/>
                  </a:lnTo>
                  <a:lnTo>
                    <a:pt x="421482" y="11907"/>
                  </a:lnTo>
                  <a:lnTo>
                    <a:pt x="540544" y="33338"/>
                  </a:lnTo>
                  <a:lnTo>
                    <a:pt x="600075" y="50007"/>
                  </a:lnTo>
                  <a:lnTo>
                    <a:pt x="654844" y="69057"/>
                  </a:lnTo>
                  <a:lnTo>
                    <a:pt x="726282" y="97632"/>
                  </a:lnTo>
                  <a:lnTo>
                    <a:pt x="771525" y="121444"/>
                  </a:lnTo>
                  <a:lnTo>
                    <a:pt x="816769" y="152400"/>
                  </a:lnTo>
                  <a:lnTo>
                    <a:pt x="857250" y="185738"/>
                  </a:lnTo>
                  <a:lnTo>
                    <a:pt x="885825" y="219075"/>
                  </a:lnTo>
                  <a:lnTo>
                    <a:pt x="912019" y="257175"/>
                  </a:lnTo>
                  <a:lnTo>
                    <a:pt x="919163" y="283369"/>
                  </a:lnTo>
                  <a:lnTo>
                    <a:pt x="919163" y="316707"/>
                  </a:lnTo>
                  <a:lnTo>
                    <a:pt x="904875" y="340519"/>
                  </a:lnTo>
                  <a:lnTo>
                    <a:pt x="878682" y="357188"/>
                  </a:lnTo>
                  <a:lnTo>
                    <a:pt x="845344" y="376238"/>
                  </a:lnTo>
                  <a:lnTo>
                    <a:pt x="807244" y="407194"/>
                  </a:lnTo>
                  <a:lnTo>
                    <a:pt x="735807" y="471488"/>
                  </a:lnTo>
                  <a:lnTo>
                    <a:pt x="642938" y="569119"/>
                  </a:lnTo>
                  <a:lnTo>
                    <a:pt x="554832" y="650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7094CEE6-F5CA-46BF-A366-9AECE8FB5B4C}"/>
                </a:ext>
              </a:extLst>
            </p:cNvPr>
            <p:cNvSpPr/>
            <p:nvPr/>
          </p:nvSpPr>
          <p:spPr>
            <a:xfrm>
              <a:off x="2771775" y="2647950"/>
              <a:ext cx="1517650" cy="1200150"/>
            </a:xfrm>
            <a:custGeom>
              <a:avLst/>
              <a:gdLst>
                <a:gd name="connsiteX0" fmla="*/ 711994 w 1516856"/>
                <a:gd name="connsiteY0" fmla="*/ 297656 h 1200150"/>
                <a:gd name="connsiteX1" fmla="*/ 511969 w 1516856"/>
                <a:gd name="connsiteY1" fmla="*/ 345281 h 1200150"/>
                <a:gd name="connsiteX2" fmla="*/ 445294 w 1516856"/>
                <a:gd name="connsiteY2" fmla="*/ 369094 h 1200150"/>
                <a:gd name="connsiteX3" fmla="*/ 338138 w 1516856"/>
                <a:gd name="connsiteY3" fmla="*/ 395288 h 1200150"/>
                <a:gd name="connsiteX4" fmla="*/ 216694 w 1516856"/>
                <a:gd name="connsiteY4" fmla="*/ 421481 h 1200150"/>
                <a:gd name="connsiteX5" fmla="*/ 64294 w 1516856"/>
                <a:gd name="connsiteY5" fmla="*/ 433388 h 1200150"/>
                <a:gd name="connsiteX6" fmla="*/ 0 w 1516856"/>
                <a:gd name="connsiteY6" fmla="*/ 261938 h 1200150"/>
                <a:gd name="connsiteX7" fmla="*/ 164306 w 1516856"/>
                <a:gd name="connsiteY7" fmla="*/ 247650 h 1200150"/>
                <a:gd name="connsiteX8" fmla="*/ 309563 w 1516856"/>
                <a:gd name="connsiteY8" fmla="*/ 226219 h 1200150"/>
                <a:gd name="connsiteX9" fmla="*/ 550069 w 1516856"/>
                <a:gd name="connsiteY9" fmla="*/ 173831 h 1200150"/>
                <a:gd name="connsiteX10" fmla="*/ 778669 w 1516856"/>
                <a:gd name="connsiteY10" fmla="*/ 121444 h 1200150"/>
                <a:gd name="connsiteX11" fmla="*/ 1019175 w 1516856"/>
                <a:gd name="connsiteY11" fmla="*/ 66675 h 1200150"/>
                <a:gd name="connsiteX12" fmla="*/ 1071563 w 1516856"/>
                <a:gd name="connsiteY12" fmla="*/ 45244 h 1200150"/>
                <a:gd name="connsiteX13" fmla="*/ 1147763 w 1516856"/>
                <a:gd name="connsiteY13" fmla="*/ 0 h 1200150"/>
                <a:gd name="connsiteX14" fmla="*/ 1176338 w 1516856"/>
                <a:gd name="connsiteY14" fmla="*/ 9525 h 1200150"/>
                <a:gd name="connsiteX15" fmla="*/ 1226344 w 1516856"/>
                <a:gd name="connsiteY15" fmla="*/ 30956 h 1200150"/>
                <a:gd name="connsiteX16" fmla="*/ 1314450 w 1516856"/>
                <a:gd name="connsiteY16" fmla="*/ 76200 h 1200150"/>
                <a:gd name="connsiteX17" fmla="*/ 1397794 w 1516856"/>
                <a:gd name="connsiteY17" fmla="*/ 123825 h 1200150"/>
                <a:gd name="connsiteX18" fmla="*/ 1462088 w 1516856"/>
                <a:gd name="connsiteY18" fmla="*/ 161925 h 1200150"/>
                <a:gd name="connsiteX19" fmla="*/ 1504950 w 1516856"/>
                <a:gd name="connsiteY19" fmla="*/ 192881 h 1200150"/>
                <a:gd name="connsiteX20" fmla="*/ 1514475 w 1516856"/>
                <a:gd name="connsiteY20" fmla="*/ 211931 h 1200150"/>
                <a:gd name="connsiteX21" fmla="*/ 1516856 w 1516856"/>
                <a:gd name="connsiteY21" fmla="*/ 226219 h 1200150"/>
                <a:gd name="connsiteX22" fmla="*/ 1512094 w 1516856"/>
                <a:gd name="connsiteY22" fmla="*/ 252413 h 1200150"/>
                <a:gd name="connsiteX23" fmla="*/ 1493044 w 1516856"/>
                <a:gd name="connsiteY23" fmla="*/ 280988 h 1200150"/>
                <a:gd name="connsiteX24" fmla="*/ 1462088 w 1516856"/>
                <a:gd name="connsiteY24" fmla="*/ 314325 h 1200150"/>
                <a:gd name="connsiteX25" fmla="*/ 1421606 w 1516856"/>
                <a:gd name="connsiteY25" fmla="*/ 359569 h 1200150"/>
                <a:gd name="connsiteX26" fmla="*/ 1397794 w 1516856"/>
                <a:gd name="connsiteY26" fmla="*/ 407194 h 1200150"/>
                <a:gd name="connsiteX27" fmla="*/ 1376363 w 1516856"/>
                <a:gd name="connsiteY27" fmla="*/ 483394 h 1200150"/>
                <a:gd name="connsiteX28" fmla="*/ 1319213 w 1516856"/>
                <a:gd name="connsiteY28" fmla="*/ 695325 h 1200150"/>
                <a:gd name="connsiteX29" fmla="*/ 1264444 w 1516856"/>
                <a:gd name="connsiteY29" fmla="*/ 914400 h 1200150"/>
                <a:gd name="connsiteX30" fmla="*/ 1190625 w 1516856"/>
                <a:gd name="connsiteY30" fmla="*/ 1200150 h 1200150"/>
                <a:gd name="connsiteX31" fmla="*/ 997744 w 1516856"/>
                <a:gd name="connsiteY31" fmla="*/ 1183481 h 1200150"/>
                <a:gd name="connsiteX32" fmla="*/ 1021556 w 1516856"/>
                <a:gd name="connsiteY32" fmla="*/ 1059656 h 1200150"/>
                <a:gd name="connsiteX33" fmla="*/ 1078706 w 1516856"/>
                <a:gd name="connsiteY33" fmla="*/ 781050 h 1200150"/>
                <a:gd name="connsiteX34" fmla="*/ 1119188 w 1516856"/>
                <a:gd name="connsiteY34" fmla="*/ 573881 h 1200150"/>
                <a:gd name="connsiteX35" fmla="*/ 1166813 w 1516856"/>
                <a:gd name="connsiteY35" fmla="*/ 330994 h 1200150"/>
                <a:gd name="connsiteX36" fmla="*/ 1173956 w 1516856"/>
                <a:gd name="connsiteY36" fmla="*/ 283369 h 1200150"/>
                <a:gd name="connsiteX37" fmla="*/ 1169194 w 1516856"/>
                <a:gd name="connsiteY37" fmla="*/ 259556 h 1200150"/>
                <a:gd name="connsiteX38" fmla="*/ 1162050 w 1516856"/>
                <a:gd name="connsiteY38" fmla="*/ 247650 h 1200150"/>
                <a:gd name="connsiteX39" fmla="*/ 1147763 w 1516856"/>
                <a:gd name="connsiteY39" fmla="*/ 235744 h 1200150"/>
                <a:gd name="connsiteX40" fmla="*/ 1119188 w 1516856"/>
                <a:gd name="connsiteY40" fmla="*/ 226219 h 1200150"/>
                <a:gd name="connsiteX41" fmla="*/ 1073944 w 1516856"/>
                <a:gd name="connsiteY41" fmla="*/ 223838 h 1200150"/>
                <a:gd name="connsiteX42" fmla="*/ 981075 w 1516856"/>
                <a:gd name="connsiteY42" fmla="*/ 242888 h 1200150"/>
                <a:gd name="connsiteX43" fmla="*/ 711994 w 1516856"/>
                <a:gd name="connsiteY43" fmla="*/ 2976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856" h="1200150">
                  <a:moveTo>
                    <a:pt x="711994" y="297656"/>
                  </a:moveTo>
                  <a:lnTo>
                    <a:pt x="511969" y="345281"/>
                  </a:lnTo>
                  <a:lnTo>
                    <a:pt x="445294" y="369094"/>
                  </a:lnTo>
                  <a:lnTo>
                    <a:pt x="338138" y="395288"/>
                  </a:lnTo>
                  <a:lnTo>
                    <a:pt x="216694" y="421481"/>
                  </a:lnTo>
                  <a:lnTo>
                    <a:pt x="64294" y="433388"/>
                  </a:lnTo>
                  <a:lnTo>
                    <a:pt x="0" y="261938"/>
                  </a:lnTo>
                  <a:lnTo>
                    <a:pt x="164306" y="247650"/>
                  </a:lnTo>
                  <a:lnTo>
                    <a:pt x="309563" y="226219"/>
                  </a:lnTo>
                  <a:lnTo>
                    <a:pt x="550069" y="173831"/>
                  </a:lnTo>
                  <a:lnTo>
                    <a:pt x="778669" y="121444"/>
                  </a:lnTo>
                  <a:lnTo>
                    <a:pt x="1019175" y="66675"/>
                  </a:lnTo>
                  <a:lnTo>
                    <a:pt x="1071563" y="45244"/>
                  </a:lnTo>
                  <a:lnTo>
                    <a:pt x="1147763" y="0"/>
                  </a:lnTo>
                  <a:lnTo>
                    <a:pt x="1176338" y="9525"/>
                  </a:lnTo>
                  <a:lnTo>
                    <a:pt x="1226344" y="30956"/>
                  </a:lnTo>
                  <a:lnTo>
                    <a:pt x="1314450" y="76200"/>
                  </a:lnTo>
                  <a:lnTo>
                    <a:pt x="1397794" y="123825"/>
                  </a:lnTo>
                  <a:lnTo>
                    <a:pt x="1462088" y="161925"/>
                  </a:lnTo>
                  <a:lnTo>
                    <a:pt x="1504950" y="192881"/>
                  </a:lnTo>
                  <a:lnTo>
                    <a:pt x="1514475" y="211931"/>
                  </a:lnTo>
                  <a:lnTo>
                    <a:pt x="1516856" y="226219"/>
                  </a:lnTo>
                  <a:lnTo>
                    <a:pt x="1512094" y="252413"/>
                  </a:lnTo>
                  <a:lnTo>
                    <a:pt x="1493044" y="280988"/>
                  </a:lnTo>
                  <a:lnTo>
                    <a:pt x="1462088" y="314325"/>
                  </a:lnTo>
                  <a:lnTo>
                    <a:pt x="1421606" y="359569"/>
                  </a:lnTo>
                  <a:lnTo>
                    <a:pt x="1397794" y="407194"/>
                  </a:lnTo>
                  <a:lnTo>
                    <a:pt x="1376363" y="483394"/>
                  </a:lnTo>
                  <a:lnTo>
                    <a:pt x="1319213" y="695325"/>
                  </a:lnTo>
                  <a:lnTo>
                    <a:pt x="1264444" y="914400"/>
                  </a:lnTo>
                  <a:lnTo>
                    <a:pt x="1190625" y="1200150"/>
                  </a:lnTo>
                  <a:lnTo>
                    <a:pt x="997744" y="1183481"/>
                  </a:lnTo>
                  <a:lnTo>
                    <a:pt x="1021556" y="1059656"/>
                  </a:lnTo>
                  <a:lnTo>
                    <a:pt x="1078706" y="781050"/>
                  </a:lnTo>
                  <a:lnTo>
                    <a:pt x="1119188" y="573881"/>
                  </a:lnTo>
                  <a:lnTo>
                    <a:pt x="1166813" y="330994"/>
                  </a:lnTo>
                  <a:lnTo>
                    <a:pt x="1173956" y="283369"/>
                  </a:lnTo>
                  <a:lnTo>
                    <a:pt x="1169194" y="259556"/>
                  </a:lnTo>
                  <a:lnTo>
                    <a:pt x="1162050" y="247650"/>
                  </a:lnTo>
                  <a:lnTo>
                    <a:pt x="1147763" y="235744"/>
                  </a:lnTo>
                  <a:lnTo>
                    <a:pt x="1119188" y="226219"/>
                  </a:lnTo>
                  <a:lnTo>
                    <a:pt x="1073944" y="223838"/>
                  </a:lnTo>
                  <a:lnTo>
                    <a:pt x="981075" y="242888"/>
                  </a:lnTo>
                  <a:lnTo>
                    <a:pt x="71199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0D47C999-0420-4E0B-8BF1-67A3F3EF79ED}"/>
                </a:ext>
              </a:extLst>
            </p:cNvPr>
            <p:cNvSpPr/>
            <p:nvPr/>
          </p:nvSpPr>
          <p:spPr>
            <a:xfrm>
              <a:off x="2974975" y="3762375"/>
              <a:ext cx="1081088" cy="350838"/>
            </a:xfrm>
            <a:custGeom>
              <a:avLst/>
              <a:gdLst>
                <a:gd name="connsiteX0" fmla="*/ 569119 w 1081088"/>
                <a:gd name="connsiteY0" fmla="*/ 240506 h 350044"/>
                <a:gd name="connsiteX1" fmla="*/ 207169 w 1081088"/>
                <a:gd name="connsiteY1" fmla="*/ 314325 h 350044"/>
                <a:gd name="connsiteX2" fmla="*/ 40482 w 1081088"/>
                <a:gd name="connsiteY2" fmla="*/ 350044 h 350044"/>
                <a:gd name="connsiteX3" fmla="*/ 0 w 1081088"/>
                <a:gd name="connsiteY3" fmla="*/ 195263 h 350044"/>
                <a:gd name="connsiteX4" fmla="*/ 288132 w 1081088"/>
                <a:gd name="connsiteY4" fmla="*/ 128588 h 350044"/>
                <a:gd name="connsiteX5" fmla="*/ 626269 w 1081088"/>
                <a:gd name="connsiteY5" fmla="*/ 45244 h 350044"/>
                <a:gd name="connsiteX6" fmla="*/ 809625 w 1081088"/>
                <a:gd name="connsiteY6" fmla="*/ 0 h 350044"/>
                <a:gd name="connsiteX7" fmla="*/ 1004888 w 1081088"/>
                <a:gd name="connsiteY7" fmla="*/ 2381 h 350044"/>
                <a:gd name="connsiteX8" fmla="*/ 1026319 w 1081088"/>
                <a:gd name="connsiteY8" fmla="*/ 21431 h 350044"/>
                <a:gd name="connsiteX9" fmla="*/ 1052513 w 1081088"/>
                <a:gd name="connsiteY9" fmla="*/ 47625 h 350044"/>
                <a:gd name="connsiteX10" fmla="*/ 1071563 w 1081088"/>
                <a:gd name="connsiteY10" fmla="*/ 78581 h 350044"/>
                <a:gd name="connsiteX11" fmla="*/ 1081088 w 1081088"/>
                <a:gd name="connsiteY11" fmla="*/ 102394 h 350044"/>
                <a:gd name="connsiteX12" fmla="*/ 1081088 w 1081088"/>
                <a:gd name="connsiteY12" fmla="*/ 121444 h 350044"/>
                <a:gd name="connsiteX13" fmla="*/ 1071563 w 1081088"/>
                <a:gd name="connsiteY13" fmla="*/ 142875 h 350044"/>
                <a:gd name="connsiteX14" fmla="*/ 1050132 w 1081088"/>
                <a:gd name="connsiteY14" fmla="*/ 159544 h 350044"/>
                <a:gd name="connsiteX15" fmla="*/ 1007269 w 1081088"/>
                <a:gd name="connsiteY15" fmla="*/ 176213 h 350044"/>
                <a:gd name="connsiteX16" fmla="*/ 831057 w 1081088"/>
                <a:gd name="connsiteY16" fmla="*/ 202406 h 350044"/>
                <a:gd name="connsiteX17" fmla="*/ 569119 w 1081088"/>
                <a:gd name="connsiteY17" fmla="*/ 2405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1088" h="350044">
                  <a:moveTo>
                    <a:pt x="569119" y="240506"/>
                  </a:moveTo>
                  <a:lnTo>
                    <a:pt x="207169" y="314325"/>
                  </a:lnTo>
                  <a:lnTo>
                    <a:pt x="40482" y="350044"/>
                  </a:lnTo>
                  <a:lnTo>
                    <a:pt x="0" y="195263"/>
                  </a:lnTo>
                  <a:lnTo>
                    <a:pt x="288132" y="128588"/>
                  </a:lnTo>
                  <a:lnTo>
                    <a:pt x="626269" y="45244"/>
                  </a:lnTo>
                  <a:lnTo>
                    <a:pt x="809625" y="0"/>
                  </a:lnTo>
                  <a:lnTo>
                    <a:pt x="1004888" y="2381"/>
                  </a:lnTo>
                  <a:lnTo>
                    <a:pt x="1026319" y="21431"/>
                  </a:lnTo>
                  <a:lnTo>
                    <a:pt x="1052513" y="47625"/>
                  </a:lnTo>
                  <a:lnTo>
                    <a:pt x="1071563" y="78581"/>
                  </a:lnTo>
                  <a:lnTo>
                    <a:pt x="1081088" y="102394"/>
                  </a:lnTo>
                  <a:lnTo>
                    <a:pt x="1081088" y="121444"/>
                  </a:lnTo>
                  <a:lnTo>
                    <a:pt x="1071563" y="142875"/>
                  </a:lnTo>
                  <a:lnTo>
                    <a:pt x="1050132" y="159544"/>
                  </a:lnTo>
                  <a:lnTo>
                    <a:pt x="1007269" y="176213"/>
                  </a:lnTo>
                  <a:lnTo>
                    <a:pt x="831057" y="202406"/>
                  </a:lnTo>
                  <a:lnTo>
                    <a:pt x="56911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4E329CE5-6385-4AC6-8C1D-30A25B52E9B8}"/>
                </a:ext>
              </a:extLst>
            </p:cNvPr>
            <p:cNvSpPr/>
            <p:nvPr/>
          </p:nvSpPr>
          <p:spPr>
            <a:xfrm>
              <a:off x="3681413" y="3541713"/>
              <a:ext cx="3663950" cy="920750"/>
            </a:xfrm>
            <a:custGeom>
              <a:avLst/>
              <a:gdLst>
                <a:gd name="connsiteX0" fmla="*/ 2726204 w 3664398"/>
                <a:gd name="connsiteY0" fmla="*/ 299135 h 921199"/>
                <a:gd name="connsiteX1" fmla="*/ 2416871 w 3664398"/>
                <a:gd name="connsiteY1" fmla="*/ 336527 h 921199"/>
                <a:gd name="connsiteX2" fmla="*/ 2104140 w 3664398"/>
                <a:gd name="connsiteY2" fmla="*/ 384116 h 921199"/>
                <a:gd name="connsiteX3" fmla="*/ 1903583 w 3664398"/>
                <a:gd name="connsiteY3" fmla="*/ 418109 h 921199"/>
                <a:gd name="connsiteX4" fmla="*/ 1675833 w 3664398"/>
                <a:gd name="connsiteY4" fmla="*/ 475896 h 921199"/>
                <a:gd name="connsiteX5" fmla="*/ 1482076 w 3664398"/>
                <a:gd name="connsiteY5" fmla="*/ 526885 h 921199"/>
                <a:gd name="connsiteX6" fmla="*/ 1278120 w 3664398"/>
                <a:gd name="connsiteY6" fmla="*/ 588072 h 921199"/>
                <a:gd name="connsiteX7" fmla="*/ 1114956 w 3664398"/>
                <a:gd name="connsiteY7" fmla="*/ 642460 h 921199"/>
                <a:gd name="connsiteX8" fmla="*/ 965389 w 3664398"/>
                <a:gd name="connsiteY8" fmla="*/ 693449 h 921199"/>
                <a:gd name="connsiteX9" fmla="*/ 829418 w 3664398"/>
                <a:gd name="connsiteY9" fmla="*/ 754635 h 921199"/>
                <a:gd name="connsiteX10" fmla="*/ 686650 w 3664398"/>
                <a:gd name="connsiteY10" fmla="*/ 822620 h 921199"/>
                <a:gd name="connsiteX11" fmla="*/ 588071 w 3664398"/>
                <a:gd name="connsiteY11" fmla="*/ 887206 h 921199"/>
                <a:gd name="connsiteX12" fmla="*/ 543881 w 3664398"/>
                <a:gd name="connsiteY12" fmla="*/ 921199 h 921199"/>
                <a:gd name="connsiteX13" fmla="*/ 482694 w 3664398"/>
                <a:gd name="connsiteY13" fmla="*/ 904203 h 921199"/>
                <a:gd name="connsiteX14" fmla="*/ 377317 w 3664398"/>
                <a:gd name="connsiteY14" fmla="*/ 856613 h 921199"/>
                <a:gd name="connsiteX15" fmla="*/ 275340 w 3664398"/>
                <a:gd name="connsiteY15" fmla="*/ 798826 h 921199"/>
                <a:gd name="connsiteX16" fmla="*/ 197157 w 3664398"/>
                <a:gd name="connsiteY16" fmla="*/ 751236 h 921199"/>
                <a:gd name="connsiteX17" fmla="*/ 122373 w 3664398"/>
                <a:gd name="connsiteY17" fmla="*/ 703646 h 921199"/>
                <a:gd name="connsiteX18" fmla="*/ 84981 w 3664398"/>
                <a:gd name="connsiteY18" fmla="*/ 673053 h 921199"/>
                <a:gd name="connsiteX19" fmla="*/ 47589 w 3664398"/>
                <a:gd name="connsiteY19" fmla="*/ 632262 h 921199"/>
                <a:gd name="connsiteX20" fmla="*/ 20395 w 3664398"/>
                <a:gd name="connsiteY20" fmla="*/ 598269 h 921199"/>
                <a:gd name="connsiteX21" fmla="*/ 6798 w 3664398"/>
                <a:gd name="connsiteY21" fmla="*/ 567676 h 921199"/>
                <a:gd name="connsiteX22" fmla="*/ 0 w 3664398"/>
                <a:gd name="connsiteY22" fmla="*/ 550680 h 921199"/>
                <a:gd name="connsiteX23" fmla="*/ 0 w 3664398"/>
                <a:gd name="connsiteY23" fmla="*/ 533684 h 921199"/>
                <a:gd name="connsiteX24" fmla="*/ 6798 w 3664398"/>
                <a:gd name="connsiteY24" fmla="*/ 523486 h 921199"/>
                <a:gd name="connsiteX25" fmla="*/ 23795 w 3664398"/>
                <a:gd name="connsiteY25" fmla="*/ 520087 h 921199"/>
                <a:gd name="connsiteX26" fmla="*/ 47589 w 3664398"/>
                <a:gd name="connsiteY26" fmla="*/ 523486 h 921199"/>
                <a:gd name="connsiteX27" fmla="*/ 67985 w 3664398"/>
                <a:gd name="connsiteY27" fmla="*/ 537083 h 921199"/>
                <a:gd name="connsiteX28" fmla="*/ 118974 w 3664398"/>
                <a:gd name="connsiteY28" fmla="*/ 577874 h 921199"/>
                <a:gd name="connsiteX29" fmla="*/ 176761 w 3664398"/>
                <a:gd name="connsiteY29" fmla="*/ 608467 h 921199"/>
                <a:gd name="connsiteX30" fmla="*/ 224351 w 3664398"/>
                <a:gd name="connsiteY30" fmla="*/ 622064 h 921199"/>
                <a:gd name="connsiteX31" fmla="*/ 275340 w 3664398"/>
                <a:gd name="connsiteY31" fmla="*/ 635661 h 921199"/>
                <a:gd name="connsiteX32" fmla="*/ 350123 w 3664398"/>
                <a:gd name="connsiteY32" fmla="*/ 642460 h 921199"/>
                <a:gd name="connsiteX33" fmla="*/ 424907 w 3664398"/>
                <a:gd name="connsiteY33" fmla="*/ 635661 h 921199"/>
                <a:gd name="connsiteX34" fmla="*/ 530284 w 3664398"/>
                <a:gd name="connsiteY34" fmla="*/ 615266 h 921199"/>
                <a:gd name="connsiteX35" fmla="*/ 662855 w 3664398"/>
                <a:gd name="connsiteY35" fmla="*/ 574475 h 921199"/>
                <a:gd name="connsiteX36" fmla="*/ 843015 w 3664398"/>
                <a:gd name="connsiteY36" fmla="*/ 516687 h 921199"/>
                <a:gd name="connsiteX37" fmla="*/ 1080963 w 3664398"/>
                <a:gd name="connsiteY37" fmla="*/ 445303 h 921199"/>
                <a:gd name="connsiteX38" fmla="*/ 1274721 w 3664398"/>
                <a:gd name="connsiteY38" fmla="*/ 387516 h 921199"/>
                <a:gd name="connsiteX39" fmla="*/ 1560259 w 3664398"/>
                <a:gd name="connsiteY39" fmla="*/ 312732 h 921199"/>
                <a:gd name="connsiteX40" fmla="*/ 1808404 w 3664398"/>
                <a:gd name="connsiteY40" fmla="*/ 258344 h 921199"/>
                <a:gd name="connsiteX41" fmla="*/ 1910382 w 3664398"/>
                <a:gd name="connsiteY41" fmla="*/ 237948 h 921199"/>
                <a:gd name="connsiteX42" fmla="*/ 2104140 w 3664398"/>
                <a:gd name="connsiteY42" fmla="*/ 203956 h 921199"/>
                <a:gd name="connsiteX43" fmla="*/ 2335289 w 3664398"/>
                <a:gd name="connsiteY43" fmla="*/ 163165 h 921199"/>
                <a:gd name="connsiteX44" fmla="*/ 2586834 w 3664398"/>
                <a:gd name="connsiteY44" fmla="*/ 122374 h 921199"/>
                <a:gd name="connsiteX45" fmla="*/ 2763595 w 3664398"/>
                <a:gd name="connsiteY45" fmla="*/ 95179 h 921199"/>
                <a:gd name="connsiteX46" fmla="*/ 3004943 w 3664398"/>
                <a:gd name="connsiteY46" fmla="*/ 64586 h 921199"/>
                <a:gd name="connsiteX47" fmla="*/ 3168107 w 3664398"/>
                <a:gd name="connsiteY47" fmla="*/ 44191 h 921199"/>
                <a:gd name="connsiteX48" fmla="*/ 3215696 w 3664398"/>
                <a:gd name="connsiteY48" fmla="*/ 33993 h 921199"/>
                <a:gd name="connsiteX49" fmla="*/ 3293879 w 3664398"/>
                <a:gd name="connsiteY49" fmla="*/ 13597 h 921199"/>
                <a:gd name="connsiteX50" fmla="*/ 3331271 w 3664398"/>
                <a:gd name="connsiteY50" fmla="*/ 0 h 921199"/>
                <a:gd name="connsiteX51" fmla="*/ 3365264 w 3664398"/>
                <a:gd name="connsiteY51" fmla="*/ 0 h 921199"/>
                <a:gd name="connsiteX52" fmla="*/ 3409454 w 3664398"/>
                <a:gd name="connsiteY52" fmla="*/ 6799 h 921199"/>
                <a:gd name="connsiteX53" fmla="*/ 3477439 w 3664398"/>
                <a:gd name="connsiteY53" fmla="*/ 27194 h 921199"/>
                <a:gd name="connsiteX54" fmla="*/ 3538626 w 3664398"/>
                <a:gd name="connsiteY54" fmla="*/ 61187 h 921199"/>
                <a:gd name="connsiteX55" fmla="*/ 3576018 w 3664398"/>
                <a:gd name="connsiteY55" fmla="*/ 84982 h 921199"/>
                <a:gd name="connsiteX56" fmla="*/ 3620208 w 3664398"/>
                <a:gd name="connsiteY56" fmla="*/ 122374 h 921199"/>
                <a:gd name="connsiteX57" fmla="*/ 3647402 w 3664398"/>
                <a:gd name="connsiteY57" fmla="*/ 156366 h 921199"/>
                <a:gd name="connsiteX58" fmla="*/ 3657600 w 3664398"/>
                <a:gd name="connsiteY58" fmla="*/ 197157 h 921199"/>
                <a:gd name="connsiteX59" fmla="*/ 3664398 w 3664398"/>
                <a:gd name="connsiteY59" fmla="*/ 234549 h 921199"/>
                <a:gd name="connsiteX60" fmla="*/ 3650801 w 3664398"/>
                <a:gd name="connsiteY60" fmla="*/ 268542 h 921199"/>
                <a:gd name="connsiteX61" fmla="*/ 3623607 w 3664398"/>
                <a:gd name="connsiteY61" fmla="*/ 288937 h 921199"/>
                <a:gd name="connsiteX62" fmla="*/ 3582816 w 3664398"/>
                <a:gd name="connsiteY62" fmla="*/ 305933 h 921199"/>
                <a:gd name="connsiteX63" fmla="*/ 3514831 w 3664398"/>
                <a:gd name="connsiteY63" fmla="*/ 312732 h 921199"/>
                <a:gd name="connsiteX64" fmla="*/ 3470641 w 3664398"/>
                <a:gd name="connsiteY64" fmla="*/ 312732 h 921199"/>
                <a:gd name="connsiteX65" fmla="*/ 3395857 w 3664398"/>
                <a:gd name="connsiteY65" fmla="*/ 295736 h 921199"/>
                <a:gd name="connsiteX66" fmla="*/ 3304077 w 3664398"/>
                <a:gd name="connsiteY66" fmla="*/ 285538 h 921199"/>
                <a:gd name="connsiteX67" fmla="*/ 3198700 w 3664398"/>
                <a:gd name="connsiteY67" fmla="*/ 278739 h 921199"/>
                <a:gd name="connsiteX68" fmla="*/ 3110319 w 3664398"/>
                <a:gd name="connsiteY68" fmla="*/ 278739 h 921199"/>
                <a:gd name="connsiteX69" fmla="*/ 3004943 w 3664398"/>
                <a:gd name="connsiteY69" fmla="*/ 282139 h 921199"/>
                <a:gd name="connsiteX70" fmla="*/ 2889368 w 3664398"/>
                <a:gd name="connsiteY70" fmla="*/ 288937 h 921199"/>
                <a:gd name="connsiteX71" fmla="*/ 2726204 w 3664398"/>
                <a:gd name="connsiteY71" fmla="*/ 299135 h 9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664398" h="921199">
                  <a:moveTo>
                    <a:pt x="2726204" y="299135"/>
                  </a:moveTo>
                  <a:lnTo>
                    <a:pt x="2416871" y="336527"/>
                  </a:lnTo>
                  <a:lnTo>
                    <a:pt x="2104140" y="384116"/>
                  </a:lnTo>
                  <a:lnTo>
                    <a:pt x="1903583" y="418109"/>
                  </a:lnTo>
                  <a:lnTo>
                    <a:pt x="1675833" y="475896"/>
                  </a:lnTo>
                  <a:lnTo>
                    <a:pt x="1482076" y="526885"/>
                  </a:lnTo>
                  <a:lnTo>
                    <a:pt x="1278120" y="588072"/>
                  </a:lnTo>
                  <a:lnTo>
                    <a:pt x="1114956" y="642460"/>
                  </a:lnTo>
                  <a:lnTo>
                    <a:pt x="965389" y="693449"/>
                  </a:lnTo>
                  <a:lnTo>
                    <a:pt x="829418" y="754635"/>
                  </a:lnTo>
                  <a:lnTo>
                    <a:pt x="686650" y="822620"/>
                  </a:lnTo>
                  <a:lnTo>
                    <a:pt x="588071" y="887206"/>
                  </a:lnTo>
                  <a:lnTo>
                    <a:pt x="543881" y="921199"/>
                  </a:lnTo>
                  <a:lnTo>
                    <a:pt x="482694" y="904203"/>
                  </a:lnTo>
                  <a:lnTo>
                    <a:pt x="377317" y="856613"/>
                  </a:lnTo>
                  <a:lnTo>
                    <a:pt x="275340" y="798826"/>
                  </a:lnTo>
                  <a:lnTo>
                    <a:pt x="197157" y="751236"/>
                  </a:lnTo>
                  <a:lnTo>
                    <a:pt x="122373" y="703646"/>
                  </a:lnTo>
                  <a:lnTo>
                    <a:pt x="84981" y="673053"/>
                  </a:lnTo>
                  <a:lnTo>
                    <a:pt x="47589" y="632262"/>
                  </a:lnTo>
                  <a:lnTo>
                    <a:pt x="20395" y="598269"/>
                  </a:lnTo>
                  <a:lnTo>
                    <a:pt x="6798" y="567676"/>
                  </a:lnTo>
                  <a:lnTo>
                    <a:pt x="0" y="550680"/>
                  </a:lnTo>
                  <a:lnTo>
                    <a:pt x="0" y="533684"/>
                  </a:lnTo>
                  <a:lnTo>
                    <a:pt x="6798" y="523486"/>
                  </a:lnTo>
                  <a:lnTo>
                    <a:pt x="23795" y="520087"/>
                  </a:lnTo>
                  <a:lnTo>
                    <a:pt x="47589" y="523486"/>
                  </a:lnTo>
                  <a:lnTo>
                    <a:pt x="67985" y="537083"/>
                  </a:lnTo>
                  <a:lnTo>
                    <a:pt x="118974" y="577874"/>
                  </a:lnTo>
                  <a:lnTo>
                    <a:pt x="176761" y="608467"/>
                  </a:lnTo>
                  <a:lnTo>
                    <a:pt x="224351" y="622064"/>
                  </a:lnTo>
                  <a:lnTo>
                    <a:pt x="275340" y="635661"/>
                  </a:lnTo>
                  <a:lnTo>
                    <a:pt x="350123" y="642460"/>
                  </a:lnTo>
                  <a:lnTo>
                    <a:pt x="424907" y="635661"/>
                  </a:lnTo>
                  <a:lnTo>
                    <a:pt x="530284" y="615266"/>
                  </a:lnTo>
                  <a:lnTo>
                    <a:pt x="662855" y="574475"/>
                  </a:lnTo>
                  <a:lnTo>
                    <a:pt x="843015" y="516687"/>
                  </a:lnTo>
                  <a:lnTo>
                    <a:pt x="1080963" y="445303"/>
                  </a:lnTo>
                  <a:lnTo>
                    <a:pt x="1274721" y="387516"/>
                  </a:lnTo>
                  <a:lnTo>
                    <a:pt x="1560259" y="312732"/>
                  </a:lnTo>
                  <a:lnTo>
                    <a:pt x="1808404" y="258344"/>
                  </a:lnTo>
                  <a:lnTo>
                    <a:pt x="1910382" y="237948"/>
                  </a:lnTo>
                  <a:lnTo>
                    <a:pt x="2104140" y="203956"/>
                  </a:lnTo>
                  <a:lnTo>
                    <a:pt x="2335289" y="163165"/>
                  </a:lnTo>
                  <a:lnTo>
                    <a:pt x="2586834" y="122374"/>
                  </a:lnTo>
                  <a:lnTo>
                    <a:pt x="2763595" y="95179"/>
                  </a:lnTo>
                  <a:lnTo>
                    <a:pt x="3004943" y="64586"/>
                  </a:lnTo>
                  <a:lnTo>
                    <a:pt x="3168107" y="44191"/>
                  </a:lnTo>
                  <a:lnTo>
                    <a:pt x="3215696" y="33993"/>
                  </a:lnTo>
                  <a:lnTo>
                    <a:pt x="3293879" y="13597"/>
                  </a:lnTo>
                  <a:lnTo>
                    <a:pt x="3331271" y="0"/>
                  </a:lnTo>
                  <a:lnTo>
                    <a:pt x="3365264" y="0"/>
                  </a:lnTo>
                  <a:lnTo>
                    <a:pt x="3409454" y="6799"/>
                  </a:lnTo>
                  <a:lnTo>
                    <a:pt x="3477439" y="27194"/>
                  </a:lnTo>
                  <a:lnTo>
                    <a:pt x="3538626" y="61187"/>
                  </a:lnTo>
                  <a:lnTo>
                    <a:pt x="3576018" y="84982"/>
                  </a:lnTo>
                  <a:lnTo>
                    <a:pt x="3620208" y="122374"/>
                  </a:lnTo>
                  <a:lnTo>
                    <a:pt x="3647402" y="156366"/>
                  </a:lnTo>
                  <a:lnTo>
                    <a:pt x="3657600" y="197157"/>
                  </a:lnTo>
                  <a:lnTo>
                    <a:pt x="3664398" y="234549"/>
                  </a:lnTo>
                  <a:lnTo>
                    <a:pt x="3650801" y="268542"/>
                  </a:lnTo>
                  <a:lnTo>
                    <a:pt x="3623607" y="288937"/>
                  </a:lnTo>
                  <a:lnTo>
                    <a:pt x="3582816" y="305933"/>
                  </a:lnTo>
                  <a:lnTo>
                    <a:pt x="3514831" y="312732"/>
                  </a:lnTo>
                  <a:lnTo>
                    <a:pt x="3470641" y="312732"/>
                  </a:lnTo>
                  <a:lnTo>
                    <a:pt x="3395857" y="295736"/>
                  </a:lnTo>
                  <a:lnTo>
                    <a:pt x="3304077" y="285538"/>
                  </a:lnTo>
                  <a:lnTo>
                    <a:pt x="3198700" y="278739"/>
                  </a:lnTo>
                  <a:lnTo>
                    <a:pt x="3110319" y="278739"/>
                  </a:lnTo>
                  <a:lnTo>
                    <a:pt x="3004943" y="282139"/>
                  </a:lnTo>
                  <a:lnTo>
                    <a:pt x="2889368" y="288937"/>
                  </a:lnTo>
                  <a:lnTo>
                    <a:pt x="2726204" y="2991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7978B26F-CB98-4686-8242-FCE3C440DDF8}"/>
                </a:ext>
              </a:extLst>
            </p:cNvPr>
            <p:cNvSpPr/>
            <p:nvPr/>
          </p:nvSpPr>
          <p:spPr>
            <a:xfrm rot="16200000">
              <a:off x="3549650" y="3870325"/>
              <a:ext cx="4016375" cy="530225"/>
            </a:xfrm>
            <a:custGeom>
              <a:avLst/>
              <a:gdLst>
                <a:gd name="connsiteX0" fmla="*/ 2783433 w 4016045"/>
                <a:gd name="connsiteY0" fmla="*/ 512064 h 530352"/>
                <a:gd name="connsiteX1" fmla="*/ 2355494 w 4016045"/>
                <a:gd name="connsiteY1" fmla="*/ 530352 h 530352"/>
                <a:gd name="connsiteX2" fmla="*/ 2223821 w 4016045"/>
                <a:gd name="connsiteY2" fmla="*/ 523037 h 530352"/>
                <a:gd name="connsiteX3" fmla="*/ 1828800 w 4016045"/>
                <a:gd name="connsiteY3" fmla="*/ 526694 h 530352"/>
                <a:gd name="connsiteX4" fmla="*/ 1484985 w 4016045"/>
                <a:gd name="connsiteY4" fmla="*/ 526694 h 530352"/>
                <a:gd name="connsiteX5" fmla="*/ 1327709 w 4016045"/>
                <a:gd name="connsiteY5" fmla="*/ 523037 h 530352"/>
                <a:gd name="connsiteX6" fmla="*/ 1196035 w 4016045"/>
                <a:gd name="connsiteY6" fmla="*/ 523037 h 530352"/>
                <a:gd name="connsiteX7" fmla="*/ 1016813 w 4016045"/>
                <a:gd name="connsiteY7" fmla="*/ 515722 h 530352"/>
                <a:gd name="connsiteX8" fmla="*/ 914400 w 4016045"/>
                <a:gd name="connsiteY8" fmla="*/ 512064 h 530352"/>
                <a:gd name="connsiteX9" fmla="*/ 801014 w 4016045"/>
                <a:gd name="connsiteY9" fmla="*/ 504749 h 530352"/>
                <a:gd name="connsiteX10" fmla="*/ 680313 w 4016045"/>
                <a:gd name="connsiteY10" fmla="*/ 493776 h 530352"/>
                <a:gd name="connsiteX11" fmla="*/ 599846 w 4016045"/>
                <a:gd name="connsiteY11" fmla="*/ 479146 h 530352"/>
                <a:gd name="connsiteX12" fmla="*/ 508406 w 4016045"/>
                <a:gd name="connsiteY12" fmla="*/ 460858 h 530352"/>
                <a:gd name="connsiteX13" fmla="*/ 427939 w 4016045"/>
                <a:gd name="connsiteY13" fmla="*/ 438912 h 530352"/>
                <a:gd name="connsiteX14" fmla="*/ 354787 w 4016045"/>
                <a:gd name="connsiteY14" fmla="*/ 413309 h 530352"/>
                <a:gd name="connsiteX15" fmla="*/ 259689 w 4016045"/>
                <a:gd name="connsiteY15" fmla="*/ 369418 h 530352"/>
                <a:gd name="connsiteX16" fmla="*/ 160934 w 4016045"/>
                <a:gd name="connsiteY16" fmla="*/ 314554 h 530352"/>
                <a:gd name="connsiteX17" fmla="*/ 87782 w 4016045"/>
                <a:gd name="connsiteY17" fmla="*/ 259690 h 530352"/>
                <a:gd name="connsiteX18" fmla="*/ 29261 w 4016045"/>
                <a:gd name="connsiteY18" fmla="*/ 201168 h 530352"/>
                <a:gd name="connsiteX19" fmla="*/ 10973 w 4016045"/>
                <a:gd name="connsiteY19" fmla="*/ 171907 h 530352"/>
                <a:gd name="connsiteX20" fmla="*/ 0 w 4016045"/>
                <a:gd name="connsiteY20" fmla="*/ 146304 h 530352"/>
                <a:gd name="connsiteX21" fmla="*/ 0 w 4016045"/>
                <a:gd name="connsiteY21" fmla="*/ 120701 h 530352"/>
                <a:gd name="connsiteX22" fmla="*/ 14630 w 4016045"/>
                <a:gd name="connsiteY22" fmla="*/ 95098 h 530352"/>
                <a:gd name="connsiteX23" fmla="*/ 73152 w 4016045"/>
                <a:gd name="connsiteY23" fmla="*/ 73152 h 530352"/>
                <a:gd name="connsiteX24" fmla="*/ 146304 w 4016045"/>
                <a:gd name="connsiteY24" fmla="*/ 32918 h 530352"/>
                <a:gd name="connsiteX25" fmla="*/ 493776 w 4016045"/>
                <a:gd name="connsiteY25" fmla="*/ 146304 h 530352"/>
                <a:gd name="connsiteX26" fmla="*/ 519379 w 4016045"/>
                <a:gd name="connsiteY26" fmla="*/ 171907 h 530352"/>
                <a:gd name="connsiteX27" fmla="*/ 552297 w 4016045"/>
                <a:gd name="connsiteY27" fmla="*/ 190195 h 530352"/>
                <a:gd name="connsiteX28" fmla="*/ 610819 w 4016045"/>
                <a:gd name="connsiteY28" fmla="*/ 208483 h 530352"/>
                <a:gd name="connsiteX29" fmla="*/ 749808 w 4016045"/>
                <a:gd name="connsiteY29" fmla="*/ 234086 h 530352"/>
                <a:gd name="connsiteX30" fmla="*/ 965606 w 4016045"/>
                <a:gd name="connsiteY30" fmla="*/ 259690 h 530352"/>
                <a:gd name="connsiteX31" fmla="*/ 1250899 w 4016045"/>
                <a:gd name="connsiteY31" fmla="*/ 277978 h 530352"/>
                <a:gd name="connsiteX32" fmla="*/ 1484985 w 4016045"/>
                <a:gd name="connsiteY32" fmla="*/ 281635 h 530352"/>
                <a:gd name="connsiteX33" fmla="*/ 1759305 w 4016045"/>
                <a:gd name="connsiteY33" fmla="*/ 277978 h 530352"/>
                <a:gd name="connsiteX34" fmla="*/ 2194560 w 4016045"/>
                <a:gd name="connsiteY34" fmla="*/ 281635 h 530352"/>
                <a:gd name="connsiteX35" fmla="*/ 2348179 w 4016045"/>
                <a:gd name="connsiteY35" fmla="*/ 281635 h 530352"/>
                <a:gd name="connsiteX36" fmla="*/ 2640787 w 4016045"/>
                <a:gd name="connsiteY36" fmla="*/ 267005 h 530352"/>
                <a:gd name="connsiteX37" fmla="*/ 3079699 w 4016045"/>
                <a:gd name="connsiteY37" fmla="*/ 241402 h 530352"/>
                <a:gd name="connsiteX38" fmla="*/ 3394253 w 4016045"/>
                <a:gd name="connsiteY38" fmla="*/ 212141 h 530352"/>
                <a:gd name="connsiteX39" fmla="*/ 3584448 w 4016045"/>
                <a:gd name="connsiteY39" fmla="*/ 179222 h 530352"/>
                <a:gd name="connsiteX40" fmla="*/ 3657600 w 4016045"/>
                <a:gd name="connsiteY40" fmla="*/ 157277 h 530352"/>
                <a:gd name="connsiteX41" fmla="*/ 3690518 w 4016045"/>
                <a:gd name="connsiteY41" fmla="*/ 135331 h 530352"/>
                <a:gd name="connsiteX42" fmla="*/ 3727094 w 4016045"/>
                <a:gd name="connsiteY42" fmla="*/ 109728 h 530352"/>
                <a:gd name="connsiteX43" fmla="*/ 3756355 w 4016045"/>
                <a:gd name="connsiteY43" fmla="*/ 87782 h 530352"/>
                <a:gd name="connsiteX44" fmla="*/ 3789273 w 4016045"/>
                <a:gd name="connsiteY44" fmla="*/ 65837 h 530352"/>
                <a:gd name="connsiteX45" fmla="*/ 3829507 w 4016045"/>
                <a:gd name="connsiteY45" fmla="*/ 40234 h 530352"/>
                <a:gd name="connsiteX46" fmla="*/ 3891686 w 4016045"/>
                <a:gd name="connsiteY46" fmla="*/ 18288 h 530352"/>
                <a:gd name="connsiteX47" fmla="*/ 4012387 w 4016045"/>
                <a:gd name="connsiteY47" fmla="*/ 0 h 530352"/>
                <a:gd name="connsiteX48" fmla="*/ 4016045 w 4016045"/>
                <a:gd name="connsiteY48" fmla="*/ 91440 h 530352"/>
                <a:gd name="connsiteX49" fmla="*/ 3924605 w 4016045"/>
                <a:gd name="connsiteY49" fmla="*/ 95098 h 530352"/>
                <a:gd name="connsiteX50" fmla="*/ 3891686 w 4016045"/>
                <a:gd name="connsiteY50" fmla="*/ 109728 h 530352"/>
                <a:gd name="connsiteX51" fmla="*/ 3851453 w 4016045"/>
                <a:gd name="connsiteY51" fmla="*/ 149962 h 530352"/>
                <a:gd name="connsiteX52" fmla="*/ 3800246 w 4016045"/>
                <a:gd name="connsiteY52" fmla="*/ 215798 h 530352"/>
                <a:gd name="connsiteX53" fmla="*/ 3756355 w 4016045"/>
                <a:gd name="connsiteY53" fmla="*/ 281635 h 530352"/>
                <a:gd name="connsiteX54" fmla="*/ 3716121 w 4016045"/>
                <a:gd name="connsiteY54" fmla="*/ 347472 h 530352"/>
                <a:gd name="connsiteX55" fmla="*/ 3690518 w 4016045"/>
                <a:gd name="connsiteY55" fmla="*/ 409651 h 530352"/>
                <a:gd name="connsiteX56" fmla="*/ 3664915 w 4016045"/>
                <a:gd name="connsiteY56" fmla="*/ 438912 h 530352"/>
                <a:gd name="connsiteX57" fmla="*/ 3613709 w 4016045"/>
                <a:gd name="connsiteY57" fmla="*/ 464515 h 530352"/>
                <a:gd name="connsiteX58" fmla="*/ 3551529 w 4016045"/>
                <a:gd name="connsiteY58" fmla="*/ 479146 h 530352"/>
                <a:gd name="connsiteX59" fmla="*/ 3478377 w 4016045"/>
                <a:gd name="connsiteY59" fmla="*/ 482803 h 530352"/>
                <a:gd name="connsiteX60" fmla="*/ 3343046 w 4016045"/>
                <a:gd name="connsiteY60" fmla="*/ 479146 h 530352"/>
                <a:gd name="connsiteX61" fmla="*/ 3112617 w 4016045"/>
                <a:gd name="connsiteY61" fmla="*/ 493776 h 530352"/>
                <a:gd name="connsiteX62" fmla="*/ 2783433 w 4016045"/>
                <a:gd name="connsiteY62" fmla="*/ 512064 h 53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16045" h="530352">
                  <a:moveTo>
                    <a:pt x="2783433" y="512064"/>
                  </a:moveTo>
                  <a:lnTo>
                    <a:pt x="2355494" y="530352"/>
                  </a:lnTo>
                  <a:lnTo>
                    <a:pt x="2223821" y="523037"/>
                  </a:lnTo>
                  <a:lnTo>
                    <a:pt x="1828800" y="526694"/>
                  </a:lnTo>
                  <a:lnTo>
                    <a:pt x="1484985" y="526694"/>
                  </a:lnTo>
                  <a:lnTo>
                    <a:pt x="1327709" y="523037"/>
                  </a:lnTo>
                  <a:lnTo>
                    <a:pt x="1196035" y="523037"/>
                  </a:lnTo>
                  <a:lnTo>
                    <a:pt x="1016813" y="515722"/>
                  </a:lnTo>
                  <a:lnTo>
                    <a:pt x="914400" y="512064"/>
                  </a:lnTo>
                  <a:lnTo>
                    <a:pt x="801014" y="504749"/>
                  </a:lnTo>
                  <a:lnTo>
                    <a:pt x="680313" y="493776"/>
                  </a:lnTo>
                  <a:lnTo>
                    <a:pt x="599846" y="479146"/>
                  </a:lnTo>
                  <a:lnTo>
                    <a:pt x="508406" y="460858"/>
                  </a:lnTo>
                  <a:lnTo>
                    <a:pt x="427939" y="438912"/>
                  </a:lnTo>
                  <a:lnTo>
                    <a:pt x="354787" y="413309"/>
                  </a:lnTo>
                  <a:lnTo>
                    <a:pt x="259689" y="369418"/>
                  </a:lnTo>
                  <a:lnTo>
                    <a:pt x="160934" y="314554"/>
                  </a:lnTo>
                  <a:lnTo>
                    <a:pt x="87782" y="259690"/>
                  </a:lnTo>
                  <a:lnTo>
                    <a:pt x="29261" y="201168"/>
                  </a:lnTo>
                  <a:lnTo>
                    <a:pt x="10973" y="171907"/>
                  </a:lnTo>
                  <a:lnTo>
                    <a:pt x="0" y="146304"/>
                  </a:lnTo>
                  <a:lnTo>
                    <a:pt x="0" y="120701"/>
                  </a:lnTo>
                  <a:lnTo>
                    <a:pt x="14630" y="95098"/>
                  </a:lnTo>
                  <a:lnTo>
                    <a:pt x="73152" y="73152"/>
                  </a:lnTo>
                  <a:lnTo>
                    <a:pt x="146304" y="32918"/>
                  </a:lnTo>
                  <a:lnTo>
                    <a:pt x="493776" y="146304"/>
                  </a:lnTo>
                  <a:lnTo>
                    <a:pt x="519379" y="171907"/>
                  </a:lnTo>
                  <a:lnTo>
                    <a:pt x="552297" y="190195"/>
                  </a:lnTo>
                  <a:lnTo>
                    <a:pt x="610819" y="208483"/>
                  </a:lnTo>
                  <a:lnTo>
                    <a:pt x="749808" y="234086"/>
                  </a:lnTo>
                  <a:lnTo>
                    <a:pt x="965606" y="259690"/>
                  </a:lnTo>
                  <a:lnTo>
                    <a:pt x="1250899" y="277978"/>
                  </a:lnTo>
                  <a:lnTo>
                    <a:pt x="1484985" y="281635"/>
                  </a:lnTo>
                  <a:lnTo>
                    <a:pt x="1759305" y="277978"/>
                  </a:lnTo>
                  <a:lnTo>
                    <a:pt x="2194560" y="281635"/>
                  </a:lnTo>
                  <a:lnTo>
                    <a:pt x="2348179" y="281635"/>
                  </a:lnTo>
                  <a:lnTo>
                    <a:pt x="2640787" y="267005"/>
                  </a:lnTo>
                  <a:lnTo>
                    <a:pt x="3079699" y="241402"/>
                  </a:lnTo>
                  <a:lnTo>
                    <a:pt x="3394253" y="212141"/>
                  </a:lnTo>
                  <a:lnTo>
                    <a:pt x="3584448" y="179222"/>
                  </a:lnTo>
                  <a:lnTo>
                    <a:pt x="3657600" y="157277"/>
                  </a:lnTo>
                  <a:lnTo>
                    <a:pt x="3690518" y="135331"/>
                  </a:lnTo>
                  <a:lnTo>
                    <a:pt x="3727094" y="109728"/>
                  </a:lnTo>
                  <a:lnTo>
                    <a:pt x="3756355" y="87782"/>
                  </a:lnTo>
                  <a:lnTo>
                    <a:pt x="3789273" y="65837"/>
                  </a:lnTo>
                  <a:lnTo>
                    <a:pt x="3829507" y="40234"/>
                  </a:lnTo>
                  <a:lnTo>
                    <a:pt x="3891686" y="18288"/>
                  </a:lnTo>
                  <a:lnTo>
                    <a:pt x="4012387" y="0"/>
                  </a:lnTo>
                  <a:lnTo>
                    <a:pt x="4016045" y="91440"/>
                  </a:lnTo>
                  <a:lnTo>
                    <a:pt x="3924605" y="95098"/>
                  </a:lnTo>
                  <a:lnTo>
                    <a:pt x="3891686" y="109728"/>
                  </a:lnTo>
                  <a:lnTo>
                    <a:pt x="3851453" y="149962"/>
                  </a:lnTo>
                  <a:lnTo>
                    <a:pt x="3800246" y="215798"/>
                  </a:lnTo>
                  <a:lnTo>
                    <a:pt x="3756355" y="281635"/>
                  </a:lnTo>
                  <a:lnTo>
                    <a:pt x="3716121" y="347472"/>
                  </a:lnTo>
                  <a:lnTo>
                    <a:pt x="3690518" y="409651"/>
                  </a:lnTo>
                  <a:lnTo>
                    <a:pt x="3664915" y="438912"/>
                  </a:lnTo>
                  <a:lnTo>
                    <a:pt x="3613709" y="464515"/>
                  </a:lnTo>
                  <a:lnTo>
                    <a:pt x="3551529" y="479146"/>
                  </a:lnTo>
                  <a:lnTo>
                    <a:pt x="3478377" y="482803"/>
                  </a:lnTo>
                  <a:lnTo>
                    <a:pt x="3343046" y="479146"/>
                  </a:lnTo>
                  <a:lnTo>
                    <a:pt x="3112617" y="493776"/>
                  </a:lnTo>
                  <a:lnTo>
                    <a:pt x="2783433" y="512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B8AD7634-46FA-4DEB-B1E4-FFAECE2DA3E3}"/>
                </a:ext>
              </a:extLst>
            </p:cNvPr>
            <p:cNvSpPr/>
            <p:nvPr/>
          </p:nvSpPr>
          <p:spPr>
            <a:xfrm>
              <a:off x="4657725" y="5462588"/>
              <a:ext cx="855663" cy="574675"/>
            </a:xfrm>
            <a:custGeom>
              <a:avLst/>
              <a:gdLst>
                <a:gd name="connsiteX0" fmla="*/ 283369 w 854869"/>
                <a:gd name="connsiteY0" fmla="*/ 90487 h 573881"/>
                <a:gd name="connsiteX1" fmla="*/ 569119 w 854869"/>
                <a:gd name="connsiteY1" fmla="*/ 169068 h 573881"/>
                <a:gd name="connsiteX2" fmla="*/ 697706 w 854869"/>
                <a:gd name="connsiteY2" fmla="*/ 202406 h 573881"/>
                <a:gd name="connsiteX3" fmla="*/ 723900 w 854869"/>
                <a:gd name="connsiteY3" fmla="*/ 202406 h 573881"/>
                <a:gd name="connsiteX4" fmla="*/ 742950 w 854869"/>
                <a:gd name="connsiteY4" fmla="*/ 200025 h 573881"/>
                <a:gd name="connsiteX5" fmla="*/ 854869 w 854869"/>
                <a:gd name="connsiteY5" fmla="*/ 159543 h 573881"/>
                <a:gd name="connsiteX6" fmla="*/ 716756 w 854869"/>
                <a:gd name="connsiteY6" fmla="*/ 573881 h 573881"/>
                <a:gd name="connsiteX7" fmla="*/ 669131 w 854869"/>
                <a:gd name="connsiteY7" fmla="*/ 535781 h 573881"/>
                <a:gd name="connsiteX8" fmla="*/ 614363 w 854869"/>
                <a:gd name="connsiteY8" fmla="*/ 466725 h 573881"/>
                <a:gd name="connsiteX9" fmla="*/ 576263 w 854869"/>
                <a:gd name="connsiteY9" fmla="*/ 421481 h 573881"/>
                <a:gd name="connsiteX10" fmla="*/ 528638 w 854869"/>
                <a:gd name="connsiteY10" fmla="*/ 383381 h 573881"/>
                <a:gd name="connsiteX11" fmla="*/ 407194 w 854869"/>
                <a:gd name="connsiteY11" fmla="*/ 302418 h 573881"/>
                <a:gd name="connsiteX12" fmla="*/ 276225 w 854869"/>
                <a:gd name="connsiteY12" fmla="*/ 214312 h 573881"/>
                <a:gd name="connsiteX13" fmla="*/ 159544 w 854869"/>
                <a:gd name="connsiteY13" fmla="*/ 150018 h 573881"/>
                <a:gd name="connsiteX14" fmla="*/ 40481 w 854869"/>
                <a:gd name="connsiteY14" fmla="*/ 80962 h 573881"/>
                <a:gd name="connsiteX15" fmla="*/ 21431 w 854869"/>
                <a:gd name="connsiteY15" fmla="*/ 69056 h 573881"/>
                <a:gd name="connsiteX16" fmla="*/ 9525 w 854869"/>
                <a:gd name="connsiteY16" fmla="*/ 57150 h 573881"/>
                <a:gd name="connsiteX17" fmla="*/ 0 w 854869"/>
                <a:gd name="connsiteY17" fmla="*/ 35718 h 573881"/>
                <a:gd name="connsiteX18" fmla="*/ 0 w 854869"/>
                <a:gd name="connsiteY18" fmla="*/ 16668 h 573881"/>
                <a:gd name="connsiteX19" fmla="*/ 4763 w 854869"/>
                <a:gd name="connsiteY19" fmla="*/ 4762 h 573881"/>
                <a:gd name="connsiteX20" fmla="*/ 14288 w 854869"/>
                <a:gd name="connsiteY20" fmla="*/ 0 h 573881"/>
                <a:gd name="connsiteX21" fmla="*/ 35719 w 854869"/>
                <a:gd name="connsiteY21" fmla="*/ 2381 h 573881"/>
                <a:gd name="connsiteX22" fmla="*/ 95250 w 854869"/>
                <a:gd name="connsiteY22" fmla="*/ 28575 h 573881"/>
                <a:gd name="connsiteX23" fmla="*/ 283369 w 854869"/>
                <a:gd name="connsiteY23" fmla="*/ 9048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54869" h="573881">
                  <a:moveTo>
                    <a:pt x="283369" y="90487"/>
                  </a:moveTo>
                  <a:lnTo>
                    <a:pt x="569119" y="169068"/>
                  </a:lnTo>
                  <a:lnTo>
                    <a:pt x="697706" y="202406"/>
                  </a:lnTo>
                  <a:lnTo>
                    <a:pt x="723900" y="202406"/>
                  </a:lnTo>
                  <a:lnTo>
                    <a:pt x="742950" y="200025"/>
                  </a:lnTo>
                  <a:lnTo>
                    <a:pt x="854869" y="159543"/>
                  </a:lnTo>
                  <a:lnTo>
                    <a:pt x="716756" y="573881"/>
                  </a:lnTo>
                  <a:lnTo>
                    <a:pt x="669131" y="535781"/>
                  </a:lnTo>
                  <a:lnTo>
                    <a:pt x="614363" y="466725"/>
                  </a:lnTo>
                  <a:lnTo>
                    <a:pt x="576263" y="421481"/>
                  </a:lnTo>
                  <a:lnTo>
                    <a:pt x="528638" y="383381"/>
                  </a:lnTo>
                  <a:lnTo>
                    <a:pt x="407194" y="302418"/>
                  </a:lnTo>
                  <a:lnTo>
                    <a:pt x="276225" y="214312"/>
                  </a:lnTo>
                  <a:lnTo>
                    <a:pt x="159544" y="150018"/>
                  </a:lnTo>
                  <a:lnTo>
                    <a:pt x="40481" y="80962"/>
                  </a:lnTo>
                  <a:lnTo>
                    <a:pt x="21431" y="69056"/>
                  </a:lnTo>
                  <a:lnTo>
                    <a:pt x="9525" y="57150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95250" y="28575"/>
                  </a:lnTo>
                  <a:lnTo>
                    <a:pt x="283369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018" name="グループ化 1">
            <a:extLst>
              <a:ext uri="{FF2B5EF4-FFF2-40B4-BE49-F238E27FC236}">
                <a16:creationId xmlns:a16="http://schemas.microsoft.com/office/drawing/2014/main" id="{32AC7BFF-FFF1-4813-ADA4-2743213C8E44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12888"/>
            <a:ext cx="4832350" cy="4630737"/>
            <a:chOff x="2513013" y="1512888"/>
            <a:chExt cx="4832350" cy="46307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C23EF16-3451-435A-8435-7C87E4641A2A}"/>
                </a:ext>
              </a:extLst>
            </p:cNvPr>
            <p:cNvSpPr/>
            <p:nvPr/>
          </p:nvSpPr>
          <p:spPr>
            <a:xfrm>
              <a:off x="2513013" y="2825750"/>
              <a:ext cx="579437" cy="1611313"/>
            </a:xfrm>
            <a:custGeom>
              <a:avLst/>
              <a:gdLst>
                <a:gd name="connsiteX0" fmla="*/ 282776 w 578767"/>
                <a:gd name="connsiteY0" fmla="*/ 763762 h 1612092"/>
                <a:gd name="connsiteX1" fmla="*/ 258992 w 578767"/>
                <a:gd name="connsiteY1" fmla="*/ 626338 h 1612092"/>
                <a:gd name="connsiteX2" fmla="*/ 235207 w 578767"/>
                <a:gd name="connsiteY2" fmla="*/ 515341 h 1612092"/>
                <a:gd name="connsiteX3" fmla="*/ 198208 w 578767"/>
                <a:gd name="connsiteY3" fmla="*/ 372631 h 1612092"/>
                <a:gd name="connsiteX4" fmla="*/ 163852 w 578767"/>
                <a:gd name="connsiteY4" fmla="*/ 290705 h 1612092"/>
                <a:gd name="connsiteX5" fmla="*/ 129496 w 578767"/>
                <a:gd name="connsiteY5" fmla="*/ 214065 h 1612092"/>
                <a:gd name="connsiteX6" fmla="*/ 76640 w 578767"/>
                <a:gd name="connsiteY6" fmla="*/ 132139 h 1612092"/>
                <a:gd name="connsiteX7" fmla="*/ 39641 w 578767"/>
                <a:gd name="connsiteY7" fmla="*/ 92497 h 1612092"/>
                <a:gd name="connsiteX8" fmla="*/ 18499 w 578767"/>
                <a:gd name="connsiteY8" fmla="*/ 71355 h 1612092"/>
                <a:gd name="connsiteX9" fmla="*/ 7928 w 578767"/>
                <a:gd name="connsiteY9" fmla="*/ 52856 h 1612092"/>
                <a:gd name="connsiteX10" fmla="*/ 0 w 578767"/>
                <a:gd name="connsiteY10" fmla="*/ 34356 h 1612092"/>
                <a:gd name="connsiteX11" fmla="*/ 5285 w 578767"/>
                <a:gd name="connsiteY11" fmla="*/ 10571 h 1612092"/>
                <a:gd name="connsiteX12" fmla="*/ 23785 w 578767"/>
                <a:gd name="connsiteY12" fmla="*/ 0 h 1612092"/>
                <a:gd name="connsiteX13" fmla="*/ 50212 w 578767"/>
                <a:gd name="connsiteY13" fmla="*/ 0 h 1612092"/>
                <a:gd name="connsiteX14" fmla="*/ 76640 w 578767"/>
                <a:gd name="connsiteY14" fmla="*/ 7928 h 1612092"/>
                <a:gd name="connsiteX15" fmla="*/ 169137 w 578767"/>
                <a:gd name="connsiteY15" fmla="*/ 31713 h 1612092"/>
                <a:gd name="connsiteX16" fmla="*/ 280134 w 578767"/>
                <a:gd name="connsiteY16" fmla="*/ 63427 h 1612092"/>
                <a:gd name="connsiteX17" fmla="*/ 367345 w 578767"/>
                <a:gd name="connsiteY17" fmla="*/ 97783 h 1612092"/>
                <a:gd name="connsiteX18" fmla="*/ 401701 w 578767"/>
                <a:gd name="connsiteY18" fmla="*/ 221993 h 1612092"/>
                <a:gd name="connsiteX19" fmla="*/ 443986 w 578767"/>
                <a:gd name="connsiteY19" fmla="*/ 525912 h 1612092"/>
                <a:gd name="connsiteX20" fmla="*/ 486270 w 578767"/>
                <a:gd name="connsiteY20" fmla="*/ 784904 h 1612092"/>
                <a:gd name="connsiteX21" fmla="*/ 539126 w 578767"/>
                <a:gd name="connsiteY21" fmla="*/ 1133750 h 1612092"/>
                <a:gd name="connsiteX22" fmla="*/ 562911 w 578767"/>
                <a:gd name="connsiteY22" fmla="*/ 1247390 h 1612092"/>
                <a:gd name="connsiteX23" fmla="*/ 573482 w 578767"/>
                <a:gd name="connsiteY23" fmla="*/ 1331958 h 1612092"/>
                <a:gd name="connsiteX24" fmla="*/ 578767 w 578767"/>
                <a:gd name="connsiteY24" fmla="*/ 1408599 h 1612092"/>
                <a:gd name="connsiteX25" fmla="*/ 570839 w 578767"/>
                <a:gd name="connsiteY25" fmla="*/ 1469383 h 1612092"/>
                <a:gd name="connsiteX26" fmla="*/ 554982 w 578767"/>
                <a:gd name="connsiteY26" fmla="*/ 1538095 h 1612092"/>
                <a:gd name="connsiteX27" fmla="*/ 541768 w 578767"/>
                <a:gd name="connsiteY27" fmla="*/ 1577736 h 1612092"/>
                <a:gd name="connsiteX28" fmla="*/ 520626 w 578767"/>
                <a:gd name="connsiteY28" fmla="*/ 1601521 h 1612092"/>
                <a:gd name="connsiteX29" fmla="*/ 507412 w 578767"/>
                <a:gd name="connsiteY29" fmla="*/ 1606807 h 1612092"/>
                <a:gd name="connsiteX30" fmla="*/ 486270 w 578767"/>
                <a:gd name="connsiteY30" fmla="*/ 1612092 h 1612092"/>
                <a:gd name="connsiteX31" fmla="*/ 462485 w 578767"/>
                <a:gd name="connsiteY31" fmla="*/ 1606807 h 1612092"/>
                <a:gd name="connsiteX32" fmla="*/ 441343 w 578767"/>
                <a:gd name="connsiteY32" fmla="*/ 1590950 h 1612092"/>
                <a:gd name="connsiteX33" fmla="*/ 406987 w 578767"/>
                <a:gd name="connsiteY33" fmla="*/ 1543380 h 1612092"/>
                <a:gd name="connsiteX34" fmla="*/ 362060 w 578767"/>
                <a:gd name="connsiteY34" fmla="*/ 1458812 h 1612092"/>
                <a:gd name="connsiteX35" fmla="*/ 340918 w 578767"/>
                <a:gd name="connsiteY35" fmla="*/ 1405956 h 1612092"/>
                <a:gd name="connsiteX36" fmla="*/ 335632 w 578767"/>
                <a:gd name="connsiteY36" fmla="*/ 1371600 h 1612092"/>
                <a:gd name="connsiteX37" fmla="*/ 330346 w 578767"/>
                <a:gd name="connsiteY37" fmla="*/ 1202462 h 1612092"/>
                <a:gd name="connsiteX38" fmla="*/ 317133 w 578767"/>
                <a:gd name="connsiteY38" fmla="*/ 1030682 h 1612092"/>
                <a:gd name="connsiteX39" fmla="*/ 303919 w 578767"/>
                <a:gd name="connsiteY39" fmla="*/ 922328 h 1612092"/>
                <a:gd name="connsiteX40" fmla="*/ 282776 w 578767"/>
                <a:gd name="connsiteY40" fmla="*/ 763762 h 161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8767" h="1612092">
                  <a:moveTo>
                    <a:pt x="282776" y="763762"/>
                  </a:moveTo>
                  <a:lnTo>
                    <a:pt x="258992" y="626338"/>
                  </a:lnTo>
                  <a:lnTo>
                    <a:pt x="235207" y="515341"/>
                  </a:lnTo>
                  <a:lnTo>
                    <a:pt x="198208" y="372631"/>
                  </a:lnTo>
                  <a:lnTo>
                    <a:pt x="163852" y="290705"/>
                  </a:lnTo>
                  <a:lnTo>
                    <a:pt x="129496" y="214065"/>
                  </a:lnTo>
                  <a:lnTo>
                    <a:pt x="76640" y="132139"/>
                  </a:lnTo>
                  <a:lnTo>
                    <a:pt x="39641" y="92497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34356"/>
                  </a:lnTo>
                  <a:lnTo>
                    <a:pt x="5285" y="10571"/>
                  </a:lnTo>
                  <a:lnTo>
                    <a:pt x="23785" y="0"/>
                  </a:lnTo>
                  <a:lnTo>
                    <a:pt x="50212" y="0"/>
                  </a:lnTo>
                  <a:lnTo>
                    <a:pt x="76640" y="7928"/>
                  </a:lnTo>
                  <a:lnTo>
                    <a:pt x="169137" y="31713"/>
                  </a:lnTo>
                  <a:lnTo>
                    <a:pt x="280134" y="63427"/>
                  </a:lnTo>
                  <a:lnTo>
                    <a:pt x="367345" y="97783"/>
                  </a:lnTo>
                  <a:lnTo>
                    <a:pt x="401701" y="221993"/>
                  </a:lnTo>
                  <a:lnTo>
                    <a:pt x="443986" y="525912"/>
                  </a:lnTo>
                  <a:lnTo>
                    <a:pt x="486270" y="784904"/>
                  </a:lnTo>
                  <a:lnTo>
                    <a:pt x="539126" y="1133750"/>
                  </a:lnTo>
                  <a:lnTo>
                    <a:pt x="562911" y="1247390"/>
                  </a:lnTo>
                  <a:lnTo>
                    <a:pt x="573482" y="1331958"/>
                  </a:lnTo>
                  <a:lnTo>
                    <a:pt x="578767" y="1408599"/>
                  </a:lnTo>
                  <a:lnTo>
                    <a:pt x="570839" y="1469383"/>
                  </a:lnTo>
                  <a:lnTo>
                    <a:pt x="554982" y="1538095"/>
                  </a:lnTo>
                  <a:lnTo>
                    <a:pt x="541768" y="1577736"/>
                  </a:lnTo>
                  <a:lnTo>
                    <a:pt x="520626" y="1601521"/>
                  </a:lnTo>
                  <a:lnTo>
                    <a:pt x="507412" y="1606807"/>
                  </a:lnTo>
                  <a:lnTo>
                    <a:pt x="486270" y="1612092"/>
                  </a:lnTo>
                  <a:lnTo>
                    <a:pt x="462485" y="1606807"/>
                  </a:lnTo>
                  <a:lnTo>
                    <a:pt x="441343" y="1590950"/>
                  </a:lnTo>
                  <a:lnTo>
                    <a:pt x="406987" y="1543380"/>
                  </a:lnTo>
                  <a:lnTo>
                    <a:pt x="362060" y="1458812"/>
                  </a:lnTo>
                  <a:lnTo>
                    <a:pt x="340918" y="1405956"/>
                  </a:lnTo>
                  <a:lnTo>
                    <a:pt x="335632" y="1371600"/>
                  </a:lnTo>
                  <a:lnTo>
                    <a:pt x="330346" y="1202462"/>
                  </a:lnTo>
                  <a:lnTo>
                    <a:pt x="317133" y="1030682"/>
                  </a:lnTo>
                  <a:lnTo>
                    <a:pt x="303919" y="922328"/>
                  </a:lnTo>
                  <a:lnTo>
                    <a:pt x="282776" y="763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C94EA0D-84F7-4E51-A616-3D9F15F7DCC3}"/>
                </a:ext>
              </a:extLst>
            </p:cNvPr>
            <p:cNvSpPr/>
            <p:nvPr/>
          </p:nvSpPr>
          <p:spPr>
            <a:xfrm>
              <a:off x="4337050" y="1512888"/>
              <a:ext cx="1885950" cy="868362"/>
            </a:xfrm>
            <a:custGeom>
              <a:avLst/>
              <a:gdLst>
                <a:gd name="connsiteX0" fmla="*/ 1285875 w 1885950"/>
                <a:gd name="connsiteY0" fmla="*/ 602456 h 869281"/>
                <a:gd name="connsiteX1" fmla="*/ 1031082 w 1885950"/>
                <a:gd name="connsiteY1" fmla="*/ 676275 h 869281"/>
                <a:gd name="connsiteX2" fmla="*/ 845344 w 1885950"/>
                <a:gd name="connsiteY2" fmla="*/ 714375 h 869281"/>
                <a:gd name="connsiteX3" fmla="*/ 778669 w 1885950"/>
                <a:gd name="connsiteY3" fmla="*/ 728662 h 869281"/>
                <a:gd name="connsiteX4" fmla="*/ 631032 w 1885950"/>
                <a:gd name="connsiteY4" fmla="*/ 762000 h 869281"/>
                <a:gd name="connsiteX5" fmla="*/ 435769 w 1885950"/>
                <a:gd name="connsiteY5" fmla="*/ 802481 h 869281"/>
                <a:gd name="connsiteX6" fmla="*/ 271463 w 1885950"/>
                <a:gd name="connsiteY6" fmla="*/ 833437 h 869281"/>
                <a:gd name="connsiteX7" fmla="*/ 121444 w 1885950"/>
                <a:gd name="connsiteY7" fmla="*/ 859631 h 869281"/>
                <a:gd name="connsiteX8" fmla="*/ 59532 w 1885950"/>
                <a:gd name="connsiteY8" fmla="*/ 869156 h 869281"/>
                <a:gd name="connsiteX9" fmla="*/ 33338 w 1885950"/>
                <a:gd name="connsiteY9" fmla="*/ 869156 h 869281"/>
                <a:gd name="connsiteX10" fmla="*/ 9525 w 1885950"/>
                <a:gd name="connsiteY10" fmla="*/ 866775 h 869281"/>
                <a:gd name="connsiteX11" fmla="*/ 0 w 1885950"/>
                <a:gd name="connsiteY11" fmla="*/ 854869 h 869281"/>
                <a:gd name="connsiteX12" fmla="*/ 4763 w 1885950"/>
                <a:gd name="connsiteY12" fmla="*/ 831056 h 869281"/>
                <a:gd name="connsiteX13" fmla="*/ 26194 w 1885950"/>
                <a:gd name="connsiteY13" fmla="*/ 804862 h 869281"/>
                <a:gd name="connsiteX14" fmla="*/ 209550 w 1885950"/>
                <a:gd name="connsiteY14" fmla="*/ 750094 h 869281"/>
                <a:gd name="connsiteX15" fmla="*/ 500063 w 1885950"/>
                <a:gd name="connsiteY15" fmla="*/ 659606 h 869281"/>
                <a:gd name="connsiteX16" fmla="*/ 800100 w 1885950"/>
                <a:gd name="connsiteY16" fmla="*/ 554831 h 869281"/>
                <a:gd name="connsiteX17" fmla="*/ 1057275 w 1885950"/>
                <a:gd name="connsiteY17" fmla="*/ 459581 h 869281"/>
                <a:gd name="connsiteX18" fmla="*/ 1288257 w 1885950"/>
                <a:gd name="connsiteY18" fmla="*/ 369094 h 869281"/>
                <a:gd name="connsiteX19" fmla="*/ 1328738 w 1885950"/>
                <a:gd name="connsiteY19" fmla="*/ 352425 h 869281"/>
                <a:gd name="connsiteX20" fmla="*/ 1357313 w 1885950"/>
                <a:gd name="connsiteY20" fmla="*/ 330994 h 869281"/>
                <a:gd name="connsiteX21" fmla="*/ 1376363 w 1885950"/>
                <a:gd name="connsiteY21" fmla="*/ 304800 h 869281"/>
                <a:gd name="connsiteX22" fmla="*/ 1390650 w 1885950"/>
                <a:gd name="connsiteY22" fmla="*/ 271462 h 869281"/>
                <a:gd name="connsiteX23" fmla="*/ 1393032 w 1885950"/>
                <a:gd name="connsiteY23" fmla="*/ 238125 h 869281"/>
                <a:gd name="connsiteX24" fmla="*/ 1395413 w 1885950"/>
                <a:gd name="connsiteY24" fmla="*/ 211931 h 869281"/>
                <a:gd name="connsiteX25" fmla="*/ 1381125 w 1885950"/>
                <a:gd name="connsiteY25" fmla="*/ 169069 h 869281"/>
                <a:gd name="connsiteX26" fmla="*/ 1352550 w 1885950"/>
                <a:gd name="connsiteY26" fmla="*/ 126206 h 869281"/>
                <a:gd name="connsiteX27" fmla="*/ 1312069 w 1885950"/>
                <a:gd name="connsiteY27" fmla="*/ 80962 h 869281"/>
                <a:gd name="connsiteX28" fmla="*/ 1302544 w 1885950"/>
                <a:gd name="connsiteY28" fmla="*/ 66675 h 869281"/>
                <a:gd name="connsiteX29" fmla="*/ 1290638 w 1885950"/>
                <a:gd name="connsiteY29" fmla="*/ 50006 h 869281"/>
                <a:gd name="connsiteX30" fmla="*/ 1283494 w 1885950"/>
                <a:gd name="connsiteY30" fmla="*/ 26194 h 869281"/>
                <a:gd name="connsiteX31" fmla="*/ 1288257 w 1885950"/>
                <a:gd name="connsiteY31" fmla="*/ 7144 h 869281"/>
                <a:gd name="connsiteX32" fmla="*/ 1304925 w 1885950"/>
                <a:gd name="connsiteY32" fmla="*/ 0 h 869281"/>
                <a:gd name="connsiteX33" fmla="*/ 1323975 w 1885950"/>
                <a:gd name="connsiteY33" fmla="*/ 2381 h 869281"/>
                <a:gd name="connsiteX34" fmla="*/ 1354932 w 1885950"/>
                <a:gd name="connsiteY34" fmla="*/ 21431 h 869281"/>
                <a:gd name="connsiteX35" fmla="*/ 1464469 w 1885950"/>
                <a:gd name="connsiteY35" fmla="*/ 90487 h 869281"/>
                <a:gd name="connsiteX36" fmla="*/ 1585913 w 1885950"/>
                <a:gd name="connsiteY36" fmla="*/ 159544 h 869281"/>
                <a:gd name="connsiteX37" fmla="*/ 1681163 w 1885950"/>
                <a:gd name="connsiteY37" fmla="*/ 200025 h 869281"/>
                <a:gd name="connsiteX38" fmla="*/ 1769269 w 1885950"/>
                <a:gd name="connsiteY38" fmla="*/ 242887 h 869281"/>
                <a:gd name="connsiteX39" fmla="*/ 1831182 w 1885950"/>
                <a:gd name="connsiteY39" fmla="*/ 278606 h 869281"/>
                <a:gd name="connsiteX40" fmla="*/ 1859757 w 1885950"/>
                <a:gd name="connsiteY40" fmla="*/ 300037 h 869281"/>
                <a:gd name="connsiteX41" fmla="*/ 1876425 w 1885950"/>
                <a:gd name="connsiteY41" fmla="*/ 316706 h 869281"/>
                <a:gd name="connsiteX42" fmla="*/ 1883569 w 1885950"/>
                <a:gd name="connsiteY42" fmla="*/ 333375 h 869281"/>
                <a:gd name="connsiteX43" fmla="*/ 1885950 w 1885950"/>
                <a:gd name="connsiteY43" fmla="*/ 350044 h 869281"/>
                <a:gd name="connsiteX44" fmla="*/ 1871663 w 1885950"/>
                <a:gd name="connsiteY44" fmla="*/ 373856 h 869281"/>
                <a:gd name="connsiteX45" fmla="*/ 1819275 w 1885950"/>
                <a:gd name="connsiteY45" fmla="*/ 419100 h 869281"/>
                <a:gd name="connsiteX46" fmla="*/ 1759744 w 1885950"/>
                <a:gd name="connsiteY46" fmla="*/ 454819 h 869281"/>
                <a:gd name="connsiteX47" fmla="*/ 1659732 w 1885950"/>
                <a:gd name="connsiteY47" fmla="*/ 490537 h 869281"/>
                <a:gd name="connsiteX48" fmla="*/ 1478757 w 1885950"/>
                <a:gd name="connsiteY48" fmla="*/ 545306 h 869281"/>
                <a:gd name="connsiteX49" fmla="*/ 1285875 w 1885950"/>
                <a:gd name="connsiteY49" fmla="*/ 602456 h 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5950" h="869281">
                  <a:moveTo>
                    <a:pt x="1285875" y="602456"/>
                  </a:moveTo>
                  <a:lnTo>
                    <a:pt x="1031082" y="676275"/>
                  </a:lnTo>
                  <a:lnTo>
                    <a:pt x="845344" y="714375"/>
                  </a:lnTo>
                  <a:lnTo>
                    <a:pt x="778669" y="728662"/>
                  </a:lnTo>
                  <a:lnTo>
                    <a:pt x="631032" y="762000"/>
                  </a:lnTo>
                  <a:lnTo>
                    <a:pt x="435769" y="802481"/>
                  </a:lnTo>
                  <a:lnTo>
                    <a:pt x="271463" y="833437"/>
                  </a:lnTo>
                  <a:lnTo>
                    <a:pt x="121444" y="859631"/>
                  </a:lnTo>
                  <a:cubicBezTo>
                    <a:pt x="61129" y="869281"/>
                    <a:pt x="82009" y="869156"/>
                    <a:pt x="59532" y="869156"/>
                  </a:cubicBezTo>
                  <a:lnTo>
                    <a:pt x="33338" y="869156"/>
                  </a:lnTo>
                  <a:lnTo>
                    <a:pt x="9525" y="866775"/>
                  </a:lnTo>
                  <a:lnTo>
                    <a:pt x="0" y="854869"/>
                  </a:lnTo>
                  <a:lnTo>
                    <a:pt x="4763" y="831056"/>
                  </a:lnTo>
                  <a:lnTo>
                    <a:pt x="26194" y="804862"/>
                  </a:lnTo>
                  <a:lnTo>
                    <a:pt x="209550" y="750094"/>
                  </a:lnTo>
                  <a:lnTo>
                    <a:pt x="500063" y="659606"/>
                  </a:lnTo>
                  <a:lnTo>
                    <a:pt x="800100" y="554831"/>
                  </a:lnTo>
                  <a:lnTo>
                    <a:pt x="1057275" y="459581"/>
                  </a:lnTo>
                  <a:lnTo>
                    <a:pt x="1288257" y="369094"/>
                  </a:lnTo>
                  <a:lnTo>
                    <a:pt x="1328738" y="352425"/>
                  </a:lnTo>
                  <a:lnTo>
                    <a:pt x="1357313" y="330994"/>
                  </a:lnTo>
                  <a:lnTo>
                    <a:pt x="1376363" y="304800"/>
                  </a:lnTo>
                  <a:lnTo>
                    <a:pt x="1390650" y="271462"/>
                  </a:lnTo>
                  <a:lnTo>
                    <a:pt x="1393032" y="238125"/>
                  </a:lnTo>
                  <a:lnTo>
                    <a:pt x="1395413" y="211931"/>
                  </a:lnTo>
                  <a:lnTo>
                    <a:pt x="1381125" y="169069"/>
                  </a:lnTo>
                  <a:lnTo>
                    <a:pt x="1352550" y="126206"/>
                  </a:lnTo>
                  <a:lnTo>
                    <a:pt x="1312069" y="80962"/>
                  </a:lnTo>
                  <a:lnTo>
                    <a:pt x="1302544" y="66675"/>
                  </a:lnTo>
                  <a:lnTo>
                    <a:pt x="1290638" y="50006"/>
                  </a:lnTo>
                  <a:lnTo>
                    <a:pt x="1283494" y="26194"/>
                  </a:lnTo>
                  <a:lnTo>
                    <a:pt x="1288257" y="7144"/>
                  </a:lnTo>
                  <a:lnTo>
                    <a:pt x="1304925" y="0"/>
                  </a:lnTo>
                  <a:lnTo>
                    <a:pt x="1323975" y="2381"/>
                  </a:lnTo>
                  <a:lnTo>
                    <a:pt x="1354932" y="21431"/>
                  </a:lnTo>
                  <a:lnTo>
                    <a:pt x="1464469" y="90487"/>
                  </a:lnTo>
                  <a:lnTo>
                    <a:pt x="1585913" y="159544"/>
                  </a:lnTo>
                  <a:lnTo>
                    <a:pt x="1681163" y="200025"/>
                  </a:lnTo>
                  <a:lnTo>
                    <a:pt x="1769269" y="242887"/>
                  </a:lnTo>
                  <a:lnTo>
                    <a:pt x="1831182" y="278606"/>
                  </a:lnTo>
                  <a:lnTo>
                    <a:pt x="1859757" y="300037"/>
                  </a:lnTo>
                  <a:lnTo>
                    <a:pt x="1876425" y="316706"/>
                  </a:lnTo>
                  <a:lnTo>
                    <a:pt x="1883569" y="333375"/>
                  </a:lnTo>
                  <a:lnTo>
                    <a:pt x="1885950" y="350044"/>
                  </a:lnTo>
                  <a:lnTo>
                    <a:pt x="1871663" y="373856"/>
                  </a:lnTo>
                  <a:lnTo>
                    <a:pt x="1819275" y="419100"/>
                  </a:lnTo>
                  <a:lnTo>
                    <a:pt x="1759744" y="454819"/>
                  </a:lnTo>
                  <a:lnTo>
                    <a:pt x="1659732" y="490537"/>
                  </a:lnTo>
                  <a:lnTo>
                    <a:pt x="1478757" y="545306"/>
                  </a:lnTo>
                  <a:lnTo>
                    <a:pt x="128587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1942085-506A-4F99-A7DA-7229435ADF39}"/>
                </a:ext>
              </a:extLst>
            </p:cNvPr>
            <p:cNvSpPr/>
            <p:nvPr/>
          </p:nvSpPr>
          <p:spPr>
            <a:xfrm>
              <a:off x="4437063" y="2743200"/>
              <a:ext cx="582612" cy="884238"/>
            </a:xfrm>
            <a:custGeom>
              <a:avLst/>
              <a:gdLst>
                <a:gd name="connsiteX0" fmla="*/ 178594 w 583406"/>
                <a:gd name="connsiteY0" fmla="*/ 311944 h 883444"/>
                <a:gd name="connsiteX1" fmla="*/ 107156 w 583406"/>
                <a:gd name="connsiteY1" fmla="*/ 197644 h 883444"/>
                <a:gd name="connsiteX2" fmla="*/ 26194 w 583406"/>
                <a:gd name="connsiteY2" fmla="*/ 76200 h 883444"/>
                <a:gd name="connsiteX3" fmla="*/ 7144 w 583406"/>
                <a:gd name="connsiteY3" fmla="*/ 47625 h 883444"/>
                <a:gd name="connsiteX4" fmla="*/ 0 w 583406"/>
                <a:gd name="connsiteY4" fmla="*/ 26194 h 883444"/>
                <a:gd name="connsiteX5" fmla="*/ 0 w 583406"/>
                <a:gd name="connsiteY5" fmla="*/ 11906 h 883444"/>
                <a:gd name="connsiteX6" fmla="*/ 9525 w 583406"/>
                <a:gd name="connsiteY6" fmla="*/ 2381 h 883444"/>
                <a:gd name="connsiteX7" fmla="*/ 33337 w 583406"/>
                <a:gd name="connsiteY7" fmla="*/ 0 h 883444"/>
                <a:gd name="connsiteX8" fmla="*/ 83344 w 583406"/>
                <a:gd name="connsiteY8" fmla="*/ 23813 h 883444"/>
                <a:gd name="connsiteX9" fmla="*/ 176212 w 583406"/>
                <a:gd name="connsiteY9" fmla="*/ 83344 h 883444"/>
                <a:gd name="connsiteX10" fmla="*/ 259556 w 583406"/>
                <a:gd name="connsiteY10" fmla="*/ 142875 h 883444"/>
                <a:gd name="connsiteX11" fmla="*/ 338137 w 583406"/>
                <a:gd name="connsiteY11" fmla="*/ 209550 h 883444"/>
                <a:gd name="connsiteX12" fmla="*/ 395287 w 583406"/>
                <a:gd name="connsiteY12" fmla="*/ 266700 h 883444"/>
                <a:gd name="connsiteX13" fmla="*/ 457200 w 583406"/>
                <a:gd name="connsiteY13" fmla="*/ 328613 h 883444"/>
                <a:gd name="connsiteX14" fmla="*/ 514350 w 583406"/>
                <a:gd name="connsiteY14" fmla="*/ 392906 h 883444"/>
                <a:gd name="connsiteX15" fmla="*/ 542925 w 583406"/>
                <a:gd name="connsiteY15" fmla="*/ 431006 h 883444"/>
                <a:gd name="connsiteX16" fmla="*/ 566737 w 583406"/>
                <a:gd name="connsiteY16" fmla="*/ 488156 h 883444"/>
                <a:gd name="connsiteX17" fmla="*/ 578644 w 583406"/>
                <a:gd name="connsiteY17" fmla="*/ 535781 h 883444"/>
                <a:gd name="connsiteX18" fmla="*/ 583406 w 583406"/>
                <a:gd name="connsiteY18" fmla="*/ 581025 h 883444"/>
                <a:gd name="connsiteX19" fmla="*/ 583406 w 583406"/>
                <a:gd name="connsiteY19" fmla="*/ 635794 h 883444"/>
                <a:gd name="connsiteX20" fmla="*/ 578644 w 583406"/>
                <a:gd name="connsiteY20" fmla="*/ 685800 h 883444"/>
                <a:gd name="connsiteX21" fmla="*/ 561975 w 583406"/>
                <a:gd name="connsiteY21" fmla="*/ 754856 h 883444"/>
                <a:gd name="connsiteX22" fmla="*/ 533400 w 583406"/>
                <a:gd name="connsiteY22" fmla="*/ 812006 h 883444"/>
                <a:gd name="connsiteX23" fmla="*/ 511969 w 583406"/>
                <a:gd name="connsiteY23" fmla="*/ 847725 h 883444"/>
                <a:gd name="connsiteX24" fmla="*/ 478631 w 583406"/>
                <a:gd name="connsiteY24" fmla="*/ 876300 h 883444"/>
                <a:gd name="connsiteX25" fmla="*/ 450056 w 583406"/>
                <a:gd name="connsiteY25" fmla="*/ 883444 h 883444"/>
                <a:gd name="connsiteX26" fmla="*/ 423862 w 583406"/>
                <a:gd name="connsiteY26" fmla="*/ 878681 h 883444"/>
                <a:gd name="connsiteX27" fmla="*/ 404812 w 583406"/>
                <a:gd name="connsiteY27" fmla="*/ 869156 h 883444"/>
                <a:gd name="connsiteX28" fmla="*/ 369094 w 583406"/>
                <a:gd name="connsiteY28" fmla="*/ 828675 h 883444"/>
                <a:gd name="connsiteX29" fmla="*/ 342900 w 583406"/>
                <a:gd name="connsiteY29" fmla="*/ 785813 h 883444"/>
                <a:gd name="connsiteX30" fmla="*/ 330994 w 583406"/>
                <a:gd name="connsiteY30" fmla="*/ 752475 h 883444"/>
                <a:gd name="connsiteX31" fmla="*/ 323850 w 583406"/>
                <a:gd name="connsiteY31" fmla="*/ 692944 h 883444"/>
                <a:gd name="connsiteX32" fmla="*/ 307181 w 583406"/>
                <a:gd name="connsiteY32" fmla="*/ 621506 h 883444"/>
                <a:gd name="connsiteX33" fmla="*/ 292894 w 583406"/>
                <a:gd name="connsiteY33" fmla="*/ 557213 h 883444"/>
                <a:gd name="connsiteX34" fmla="*/ 257175 w 583406"/>
                <a:gd name="connsiteY34" fmla="*/ 466725 h 883444"/>
                <a:gd name="connsiteX35" fmla="*/ 178594 w 583406"/>
                <a:gd name="connsiteY35" fmla="*/ 3119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3406" h="883444">
                  <a:moveTo>
                    <a:pt x="178594" y="311944"/>
                  </a:moveTo>
                  <a:lnTo>
                    <a:pt x="107156" y="197644"/>
                  </a:lnTo>
                  <a:lnTo>
                    <a:pt x="26194" y="76200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83344" y="23813"/>
                  </a:lnTo>
                  <a:lnTo>
                    <a:pt x="176212" y="83344"/>
                  </a:lnTo>
                  <a:lnTo>
                    <a:pt x="259556" y="142875"/>
                  </a:lnTo>
                  <a:lnTo>
                    <a:pt x="338137" y="209550"/>
                  </a:lnTo>
                  <a:lnTo>
                    <a:pt x="395287" y="266700"/>
                  </a:lnTo>
                  <a:lnTo>
                    <a:pt x="457200" y="328613"/>
                  </a:lnTo>
                  <a:lnTo>
                    <a:pt x="514350" y="392906"/>
                  </a:lnTo>
                  <a:lnTo>
                    <a:pt x="542925" y="431006"/>
                  </a:lnTo>
                  <a:lnTo>
                    <a:pt x="566737" y="488156"/>
                  </a:lnTo>
                  <a:lnTo>
                    <a:pt x="578644" y="535781"/>
                  </a:lnTo>
                  <a:lnTo>
                    <a:pt x="583406" y="581025"/>
                  </a:lnTo>
                  <a:lnTo>
                    <a:pt x="583406" y="635794"/>
                  </a:lnTo>
                  <a:lnTo>
                    <a:pt x="578644" y="685800"/>
                  </a:lnTo>
                  <a:lnTo>
                    <a:pt x="561975" y="754856"/>
                  </a:lnTo>
                  <a:lnTo>
                    <a:pt x="533400" y="812006"/>
                  </a:lnTo>
                  <a:lnTo>
                    <a:pt x="511969" y="847725"/>
                  </a:lnTo>
                  <a:lnTo>
                    <a:pt x="478631" y="876300"/>
                  </a:lnTo>
                  <a:lnTo>
                    <a:pt x="450056" y="883444"/>
                  </a:lnTo>
                  <a:lnTo>
                    <a:pt x="423862" y="878681"/>
                  </a:lnTo>
                  <a:lnTo>
                    <a:pt x="404812" y="869156"/>
                  </a:lnTo>
                  <a:lnTo>
                    <a:pt x="369094" y="828675"/>
                  </a:lnTo>
                  <a:lnTo>
                    <a:pt x="342900" y="785813"/>
                  </a:lnTo>
                  <a:lnTo>
                    <a:pt x="330994" y="752475"/>
                  </a:lnTo>
                  <a:lnTo>
                    <a:pt x="323850" y="692944"/>
                  </a:lnTo>
                  <a:lnTo>
                    <a:pt x="307181" y="621506"/>
                  </a:lnTo>
                  <a:lnTo>
                    <a:pt x="292894" y="557213"/>
                  </a:lnTo>
                  <a:lnTo>
                    <a:pt x="257175" y="466725"/>
                  </a:lnTo>
                  <a:lnTo>
                    <a:pt x="1785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F4522C2-DA41-4767-89D7-FA4C75756111}"/>
                </a:ext>
              </a:extLst>
            </p:cNvPr>
            <p:cNvSpPr/>
            <p:nvPr/>
          </p:nvSpPr>
          <p:spPr>
            <a:xfrm>
              <a:off x="6022975" y="2259013"/>
              <a:ext cx="919163" cy="1095375"/>
            </a:xfrm>
            <a:custGeom>
              <a:avLst/>
              <a:gdLst>
                <a:gd name="connsiteX0" fmla="*/ 554832 w 919163"/>
                <a:gd name="connsiteY0" fmla="*/ 650082 h 1095375"/>
                <a:gd name="connsiteX1" fmla="*/ 352425 w 919163"/>
                <a:gd name="connsiteY1" fmla="*/ 833438 h 1095375"/>
                <a:gd name="connsiteX2" fmla="*/ 173832 w 919163"/>
                <a:gd name="connsiteY2" fmla="*/ 985838 h 1095375"/>
                <a:gd name="connsiteX3" fmla="*/ 73819 w 919163"/>
                <a:gd name="connsiteY3" fmla="*/ 1073944 h 1095375"/>
                <a:gd name="connsiteX4" fmla="*/ 52388 w 919163"/>
                <a:gd name="connsiteY4" fmla="*/ 1090613 h 1095375"/>
                <a:gd name="connsiteX5" fmla="*/ 33338 w 919163"/>
                <a:gd name="connsiteY5" fmla="*/ 1095375 h 1095375"/>
                <a:gd name="connsiteX6" fmla="*/ 16669 w 919163"/>
                <a:gd name="connsiteY6" fmla="*/ 1092994 h 1095375"/>
                <a:gd name="connsiteX7" fmla="*/ 4763 w 919163"/>
                <a:gd name="connsiteY7" fmla="*/ 1085850 h 1095375"/>
                <a:gd name="connsiteX8" fmla="*/ 0 w 919163"/>
                <a:gd name="connsiteY8" fmla="*/ 1071563 h 1095375"/>
                <a:gd name="connsiteX9" fmla="*/ 7144 w 919163"/>
                <a:gd name="connsiteY9" fmla="*/ 1050132 h 1095375"/>
                <a:gd name="connsiteX10" fmla="*/ 52388 w 919163"/>
                <a:gd name="connsiteY10" fmla="*/ 990600 h 1095375"/>
                <a:gd name="connsiteX11" fmla="*/ 140494 w 919163"/>
                <a:gd name="connsiteY11" fmla="*/ 871538 h 1095375"/>
                <a:gd name="connsiteX12" fmla="*/ 257175 w 919163"/>
                <a:gd name="connsiteY12" fmla="*/ 707232 h 1095375"/>
                <a:gd name="connsiteX13" fmla="*/ 342900 w 919163"/>
                <a:gd name="connsiteY13" fmla="*/ 578644 h 1095375"/>
                <a:gd name="connsiteX14" fmla="*/ 404813 w 919163"/>
                <a:gd name="connsiteY14" fmla="*/ 476250 h 1095375"/>
                <a:gd name="connsiteX15" fmla="*/ 450057 w 919163"/>
                <a:gd name="connsiteY15" fmla="*/ 400050 h 1095375"/>
                <a:gd name="connsiteX16" fmla="*/ 481013 w 919163"/>
                <a:gd name="connsiteY16" fmla="*/ 330994 h 1095375"/>
                <a:gd name="connsiteX17" fmla="*/ 504825 w 919163"/>
                <a:gd name="connsiteY17" fmla="*/ 269082 h 1095375"/>
                <a:gd name="connsiteX18" fmla="*/ 509588 w 919163"/>
                <a:gd name="connsiteY18" fmla="*/ 235744 h 1095375"/>
                <a:gd name="connsiteX19" fmla="*/ 504825 w 919163"/>
                <a:gd name="connsiteY19" fmla="*/ 209550 h 1095375"/>
                <a:gd name="connsiteX20" fmla="*/ 492919 w 919163"/>
                <a:gd name="connsiteY20" fmla="*/ 183357 h 1095375"/>
                <a:gd name="connsiteX21" fmla="*/ 435769 w 919163"/>
                <a:gd name="connsiteY21" fmla="*/ 121444 h 1095375"/>
                <a:gd name="connsiteX22" fmla="*/ 383382 w 919163"/>
                <a:gd name="connsiteY22" fmla="*/ 78582 h 1095375"/>
                <a:gd name="connsiteX23" fmla="*/ 359569 w 919163"/>
                <a:gd name="connsiteY23" fmla="*/ 61913 h 1095375"/>
                <a:gd name="connsiteX24" fmla="*/ 342900 w 919163"/>
                <a:gd name="connsiteY24" fmla="*/ 42863 h 1095375"/>
                <a:gd name="connsiteX25" fmla="*/ 335757 w 919163"/>
                <a:gd name="connsiteY25" fmla="*/ 19050 h 1095375"/>
                <a:gd name="connsiteX26" fmla="*/ 338138 w 919163"/>
                <a:gd name="connsiteY26" fmla="*/ 7144 h 1095375"/>
                <a:gd name="connsiteX27" fmla="*/ 357188 w 919163"/>
                <a:gd name="connsiteY27" fmla="*/ 0 h 1095375"/>
                <a:gd name="connsiteX28" fmla="*/ 421482 w 919163"/>
                <a:gd name="connsiteY28" fmla="*/ 11907 h 1095375"/>
                <a:gd name="connsiteX29" fmla="*/ 540544 w 919163"/>
                <a:gd name="connsiteY29" fmla="*/ 33338 h 1095375"/>
                <a:gd name="connsiteX30" fmla="*/ 600075 w 919163"/>
                <a:gd name="connsiteY30" fmla="*/ 50007 h 1095375"/>
                <a:gd name="connsiteX31" fmla="*/ 654844 w 919163"/>
                <a:gd name="connsiteY31" fmla="*/ 69057 h 1095375"/>
                <a:gd name="connsiteX32" fmla="*/ 726282 w 919163"/>
                <a:gd name="connsiteY32" fmla="*/ 97632 h 1095375"/>
                <a:gd name="connsiteX33" fmla="*/ 771525 w 919163"/>
                <a:gd name="connsiteY33" fmla="*/ 121444 h 1095375"/>
                <a:gd name="connsiteX34" fmla="*/ 816769 w 919163"/>
                <a:gd name="connsiteY34" fmla="*/ 152400 h 1095375"/>
                <a:gd name="connsiteX35" fmla="*/ 857250 w 919163"/>
                <a:gd name="connsiteY35" fmla="*/ 185738 h 1095375"/>
                <a:gd name="connsiteX36" fmla="*/ 885825 w 919163"/>
                <a:gd name="connsiteY36" fmla="*/ 219075 h 1095375"/>
                <a:gd name="connsiteX37" fmla="*/ 912019 w 919163"/>
                <a:gd name="connsiteY37" fmla="*/ 257175 h 1095375"/>
                <a:gd name="connsiteX38" fmla="*/ 919163 w 919163"/>
                <a:gd name="connsiteY38" fmla="*/ 283369 h 1095375"/>
                <a:gd name="connsiteX39" fmla="*/ 919163 w 919163"/>
                <a:gd name="connsiteY39" fmla="*/ 316707 h 1095375"/>
                <a:gd name="connsiteX40" fmla="*/ 904875 w 919163"/>
                <a:gd name="connsiteY40" fmla="*/ 340519 h 1095375"/>
                <a:gd name="connsiteX41" fmla="*/ 878682 w 919163"/>
                <a:gd name="connsiteY41" fmla="*/ 357188 h 1095375"/>
                <a:gd name="connsiteX42" fmla="*/ 845344 w 919163"/>
                <a:gd name="connsiteY42" fmla="*/ 376238 h 1095375"/>
                <a:gd name="connsiteX43" fmla="*/ 807244 w 919163"/>
                <a:gd name="connsiteY43" fmla="*/ 407194 h 1095375"/>
                <a:gd name="connsiteX44" fmla="*/ 735807 w 919163"/>
                <a:gd name="connsiteY44" fmla="*/ 471488 h 1095375"/>
                <a:gd name="connsiteX45" fmla="*/ 642938 w 919163"/>
                <a:gd name="connsiteY45" fmla="*/ 569119 h 1095375"/>
                <a:gd name="connsiteX46" fmla="*/ 554832 w 919163"/>
                <a:gd name="connsiteY46" fmla="*/ 6500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9163" h="1095375">
                  <a:moveTo>
                    <a:pt x="554832" y="650082"/>
                  </a:moveTo>
                  <a:lnTo>
                    <a:pt x="352425" y="833438"/>
                  </a:lnTo>
                  <a:lnTo>
                    <a:pt x="173832" y="985838"/>
                  </a:lnTo>
                  <a:lnTo>
                    <a:pt x="73819" y="1073944"/>
                  </a:lnTo>
                  <a:lnTo>
                    <a:pt x="52388" y="1090613"/>
                  </a:lnTo>
                  <a:lnTo>
                    <a:pt x="33338" y="1095375"/>
                  </a:lnTo>
                  <a:lnTo>
                    <a:pt x="16669" y="1092994"/>
                  </a:lnTo>
                  <a:lnTo>
                    <a:pt x="4763" y="1085850"/>
                  </a:lnTo>
                  <a:lnTo>
                    <a:pt x="0" y="1071563"/>
                  </a:lnTo>
                  <a:lnTo>
                    <a:pt x="7144" y="1050132"/>
                  </a:lnTo>
                  <a:lnTo>
                    <a:pt x="52388" y="990600"/>
                  </a:lnTo>
                  <a:lnTo>
                    <a:pt x="140494" y="871538"/>
                  </a:lnTo>
                  <a:lnTo>
                    <a:pt x="257175" y="707232"/>
                  </a:lnTo>
                  <a:lnTo>
                    <a:pt x="342900" y="578644"/>
                  </a:lnTo>
                  <a:lnTo>
                    <a:pt x="404813" y="476250"/>
                  </a:lnTo>
                  <a:lnTo>
                    <a:pt x="450057" y="400050"/>
                  </a:lnTo>
                  <a:lnTo>
                    <a:pt x="481013" y="330994"/>
                  </a:lnTo>
                  <a:lnTo>
                    <a:pt x="504825" y="269082"/>
                  </a:lnTo>
                  <a:lnTo>
                    <a:pt x="509588" y="235744"/>
                  </a:lnTo>
                  <a:lnTo>
                    <a:pt x="504825" y="209550"/>
                  </a:lnTo>
                  <a:lnTo>
                    <a:pt x="492919" y="183357"/>
                  </a:lnTo>
                  <a:lnTo>
                    <a:pt x="435769" y="121444"/>
                  </a:lnTo>
                  <a:lnTo>
                    <a:pt x="383382" y="78582"/>
                  </a:lnTo>
                  <a:lnTo>
                    <a:pt x="359569" y="61913"/>
                  </a:lnTo>
                  <a:lnTo>
                    <a:pt x="342900" y="42863"/>
                  </a:lnTo>
                  <a:lnTo>
                    <a:pt x="335757" y="19050"/>
                  </a:lnTo>
                  <a:lnTo>
                    <a:pt x="338138" y="7144"/>
                  </a:lnTo>
                  <a:lnTo>
                    <a:pt x="357188" y="0"/>
                  </a:lnTo>
                  <a:lnTo>
                    <a:pt x="421482" y="11907"/>
                  </a:lnTo>
                  <a:lnTo>
                    <a:pt x="540544" y="33338"/>
                  </a:lnTo>
                  <a:lnTo>
                    <a:pt x="600075" y="50007"/>
                  </a:lnTo>
                  <a:lnTo>
                    <a:pt x="654844" y="69057"/>
                  </a:lnTo>
                  <a:lnTo>
                    <a:pt x="726282" y="97632"/>
                  </a:lnTo>
                  <a:lnTo>
                    <a:pt x="771525" y="121444"/>
                  </a:lnTo>
                  <a:lnTo>
                    <a:pt x="816769" y="152400"/>
                  </a:lnTo>
                  <a:lnTo>
                    <a:pt x="857250" y="185738"/>
                  </a:lnTo>
                  <a:lnTo>
                    <a:pt x="885825" y="219075"/>
                  </a:lnTo>
                  <a:lnTo>
                    <a:pt x="912019" y="257175"/>
                  </a:lnTo>
                  <a:lnTo>
                    <a:pt x="919163" y="283369"/>
                  </a:lnTo>
                  <a:lnTo>
                    <a:pt x="919163" y="316707"/>
                  </a:lnTo>
                  <a:lnTo>
                    <a:pt x="904875" y="340519"/>
                  </a:lnTo>
                  <a:lnTo>
                    <a:pt x="878682" y="357188"/>
                  </a:lnTo>
                  <a:lnTo>
                    <a:pt x="845344" y="376238"/>
                  </a:lnTo>
                  <a:lnTo>
                    <a:pt x="807244" y="407194"/>
                  </a:lnTo>
                  <a:lnTo>
                    <a:pt x="735807" y="471488"/>
                  </a:lnTo>
                  <a:lnTo>
                    <a:pt x="642938" y="569119"/>
                  </a:lnTo>
                  <a:lnTo>
                    <a:pt x="554832" y="650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68F888D-347B-4714-B639-1AC21C392C14}"/>
                </a:ext>
              </a:extLst>
            </p:cNvPr>
            <p:cNvSpPr/>
            <p:nvPr/>
          </p:nvSpPr>
          <p:spPr>
            <a:xfrm>
              <a:off x="2771775" y="2647950"/>
              <a:ext cx="1517650" cy="1200150"/>
            </a:xfrm>
            <a:custGeom>
              <a:avLst/>
              <a:gdLst>
                <a:gd name="connsiteX0" fmla="*/ 711994 w 1516856"/>
                <a:gd name="connsiteY0" fmla="*/ 297656 h 1200150"/>
                <a:gd name="connsiteX1" fmla="*/ 511969 w 1516856"/>
                <a:gd name="connsiteY1" fmla="*/ 345281 h 1200150"/>
                <a:gd name="connsiteX2" fmla="*/ 445294 w 1516856"/>
                <a:gd name="connsiteY2" fmla="*/ 369094 h 1200150"/>
                <a:gd name="connsiteX3" fmla="*/ 338138 w 1516856"/>
                <a:gd name="connsiteY3" fmla="*/ 395288 h 1200150"/>
                <a:gd name="connsiteX4" fmla="*/ 216694 w 1516856"/>
                <a:gd name="connsiteY4" fmla="*/ 421481 h 1200150"/>
                <a:gd name="connsiteX5" fmla="*/ 64294 w 1516856"/>
                <a:gd name="connsiteY5" fmla="*/ 433388 h 1200150"/>
                <a:gd name="connsiteX6" fmla="*/ 0 w 1516856"/>
                <a:gd name="connsiteY6" fmla="*/ 261938 h 1200150"/>
                <a:gd name="connsiteX7" fmla="*/ 164306 w 1516856"/>
                <a:gd name="connsiteY7" fmla="*/ 247650 h 1200150"/>
                <a:gd name="connsiteX8" fmla="*/ 309563 w 1516856"/>
                <a:gd name="connsiteY8" fmla="*/ 226219 h 1200150"/>
                <a:gd name="connsiteX9" fmla="*/ 550069 w 1516856"/>
                <a:gd name="connsiteY9" fmla="*/ 173831 h 1200150"/>
                <a:gd name="connsiteX10" fmla="*/ 778669 w 1516856"/>
                <a:gd name="connsiteY10" fmla="*/ 121444 h 1200150"/>
                <a:gd name="connsiteX11" fmla="*/ 1019175 w 1516856"/>
                <a:gd name="connsiteY11" fmla="*/ 66675 h 1200150"/>
                <a:gd name="connsiteX12" fmla="*/ 1071563 w 1516856"/>
                <a:gd name="connsiteY12" fmla="*/ 45244 h 1200150"/>
                <a:gd name="connsiteX13" fmla="*/ 1147763 w 1516856"/>
                <a:gd name="connsiteY13" fmla="*/ 0 h 1200150"/>
                <a:gd name="connsiteX14" fmla="*/ 1176338 w 1516856"/>
                <a:gd name="connsiteY14" fmla="*/ 9525 h 1200150"/>
                <a:gd name="connsiteX15" fmla="*/ 1226344 w 1516856"/>
                <a:gd name="connsiteY15" fmla="*/ 30956 h 1200150"/>
                <a:gd name="connsiteX16" fmla="*/ 1314450 w 1516856"/>
                <a:gd name="connsiteY16" fmla="*/ 76200 h 1200150"/>
                <a:gd name="connsiteX17" fmla="*/ 1397794 w 1516856"/>
                <a:gd name="connsiteY17" fmla="*/ 123825 h 1200150"/>
                <a:gd name="connsiteX18" fmla="*/ 1462088 w 1516856"/>
                <a:gd name="connsiteY18" fmla="*/ 161925 h 1200150"/>
                <a:gd name="connsiteX19" fmla="*/ 1504950 w 1516856"/>
                <a:gd name="connsiteY19" fmla="*/ 192881 h 1200150"/>
                <a:gd name="connsiteX20" fmla="*/ 1514475 w 1516856"/>
                <a:gd name="connsiteY20" fmla="*/ 211931 h 1200150"/>
                <a:gd name="connsiteX21" fmla="*/ 1516856 w 1516856"/>
                <a:gd name="connsiteY21" fmla="*/ 226219 h 1200150"/>
                <a:gd name="connsiteX22" fmla="*/ 1512094 w 1516856"/>
                <a:gd name="connsiteY22" fmla="*/ 252413 h 1200150"/>
                <a:gd name="connsiteX23" fmla="*/ 1493044 w 1516856"/>
                <a:gd name="connsiteY23" fmla="*/ 280988 h 1200150"/>
                <a:gd name="connsiteX24" fmla="*/ 1462088 w 1516856"/>
                <a:gd name="connsiteY24" fmla="*/ 314325 h 1200150"/>
                <a:gd name="connsiteX25" fmla="*/ 1421606 w 1516856"/>
                <a:gd name="connsiteY25" fmla="*/ 359569 h 1200150"/>
                <a:gd name="connsiteX26" fmla="*/ 1397794 w 1516856"/>
                <a:gd name="connsiteY26" fmla="*/ 407194 h 1200150"/>
                <a:gd name="connsiteX27" fmla="*/ 1376363 w 1516856"/>
                <a:gd name="connsiteY27" fmla="*/ 483394 h 1200150"/>
                <a:gd name="connsiteX28" fmla="*/ 1319213 w 1516856"/>
                <a:gd name="connsiteY28" fmla="*/ 695325 h 1200150"/>
                <a:gd name="connsiteX29" fmla="*/ 1264444 w 1516856"/>
                <a:gd name="connsiteY29" fmla="*/ 914400 h 1200150"/>
                <a:gd name="connsiteX30" fmla="*/ 1190625 w 1516856"/>
                <a:gd name="connsiteY30" fmla="*/ 1200150 h 1200150"/>
                <a:gd name="connsiteX31" fmla="*/ 997744 w 1516856"/>
                <a:gd name="connsiteY31" fmla="*/ 1183481 h 1200150"/>
                <a:gd name="connsiteX32" fmla="*/ 1021556 w 1516856"/>
                <a:gd name="connsiteY32" fmla="*/ 1059656 h 1200150"/>
                <a:gd name="connsiteX33" fmla="*/ 1078706 w 1516856"/>
                <a:gd name="connsiteY33" fmla="*/ 781050 h 1200150"/>
                <a:gd name="connsiteX34" fmla="*/ 1119188 w 1516856"/>
                <a:gd name="connsiteY34" fmla="*/ 573881 h 1200150"/>
                <a:gd name="connsiteX35" fmla="*/ 1166813 w 1516856"/>
                <a:gd name="connsiteY35" fmla="*/ 330994 h 1200150"/>
                <a:gd name="connsiteX36" fmla="*/ 1173956 w 1516856"/>
                <a:gd name="connsiteY36" fmla="*/ 283369 h 1200150"/>
                <a:gd name="connsiteX37" fmla="*/ 1169194 w 1516856"/>
                <a:gd name="connsiteY37" fmla="*/ 259556 h 1200150"/>
                <a:gd name="connsiteX38" fmla="*/ 1162050 w 1516856"/>
                <a:gd name="connsiteY38" fmla="*/ 247650 h 1200150"/>
                <a:gd name="connsiteX39" fmla="*/ 1147763 w 1516856"/>
                <a:gd name="connsiteY39" fmla="*/ 235744 h 1200150"/>
                <a:gd name="connsiteX40" fmla="*/ 1119188 w 1516856"/>
                <a:gd name="connsiteY40" fmla="*/ 226219 h 1200150"/>
                <a:gd name="connsiteX41" fmla="*/ 1073944 w 1516856"/>
                <a:gd name="connsiteY41" fmla="*/ 223838 h 1200150"/>
                <a:gd name="connsiteX42" fmla="*/ 981075 w 1516856"/>
                <a:gd name="connsiteY42" fmla="*/ 242888 h 1200150"/>
                <a:gd name="connsiteX43" fmla="*/ 711994 w 1516856"/>
                <a:gd name="connsiteY43" fmla="*/ 2976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856" h="1200150">
                  <a:moveTo>
                    <a:pt x="711994" y="297656"/>
                  </a:moveTo>
                  <a:lnTo>
                    <a:pt x="511969" y="345281"/>
                  </a:lnTo>
                  <a:lnTo>
                    <a:pt x="445294" y="369094"/>
                  </a:lnTo>
                  <a:lnTo>
                    <a:pt x="338138" y="395288"/>
                  </a:lnTo>
                  <a:lnTo>
                    <a:pt x="216694" y="421481"/>
                  </a:lnTo>
                  <a:lnTo>
                    <a:pt x="64294" y="433388"/>
                  </a:lnTo>
                  <a:lnTo>
                    <a:pt x="0" y="261938"/>
                  </a:lnTo>
                  <a:lnTo>
                    <a:pt x="164306" y="247650"/>
                  </a:lnTo>
                  <a:lnTo>
                    <a:pt x="309563" y="226219"/>
                  </a:lnTo>
                  <a:lnTo>
                    <a:pt x="550069" y="173831"/>
                  </a:lnTo>
                  <a:lnTo>
                    <a:pt x="778669" y="121444"/>
                  </a:lnTo>
                  <a:lnTo>
                    <a:pt x="1019175" y="66675"/>
                  </a:lnTo>
                  <a:lnTo>
                    <a:pt x="1071563" y="45244"/>
                  </a:lnTo>
                  <a:lnTo>
                    <a:pt x="1147763" y="0"/>
                  </a:lnTo>
                  <a:lnTo>
                    <a:pt x="1176338" y="9525"/>
                  </a:lnTo>
                  <a:lnTo>
                    <a:pt x="1226344" y="30956"/>
                  </a:lnTo>
                  <a:lnTo>
                    <a:pt x="1314450" y="76200"/>
                  </a:lnTo>
                  <a:lnTo>
                    <a:pt x="1397794" y="123825"/>
                  </a:lnTo>
                  <a:lnTo>
                    <a:pt x="1462088" y="161925"/>
                  </a:lnTo>
                  <a:lnTo>
                    <a:pt x="1504950" y="192881"/>
                  </a:lnTo>
                  <a:lnTo>
                    <a:pt x="1514475" y="211931"/>
                  </a:lnTo>
                  <a:lnTo>
                    <a:pt x="1516856" y="226219"/>
                  </a:lnTo>
                  <a:lnTo>
                    <a:pt x="1512094" y="252413"/>
                  </a:lnTo>
                  <a:lnTo>
                    <a:pt x="1493044" y="280988"/>
                  </a:lnTo>
                  <a:lnTo>
                    <a:pt x="1462088" y="314325"/>
                  </a:lnTo>
                  <a:lnTo>
                    <a:pt x="1421606" y="359569"/>
                  </a:lnTo>
                  <a:lnTo>
                    <a:pt x="1397794" y="407194"/>
                  </a:lnTo>
                  <a:lnTo>
                    <a:pt x="1376363" y="483394"/>
                  </a:lnTo>
                  <a:lnTo>
                    <a:pt x="1319213" y="695325"/>
                  </a:lnTo>
                  <a:lnTo>
                    <a:pt x="1264444" y="914400"/>
                  </a:lnTo>
                  <a:lnTo>
                    <a:pt x="1190625" y="1200150"/>
                  </a:lnTo>
                  <a:lnTo>
                    <a:pt x="997744" y="1183481"/>
                  </a:lnTo>
                  <a:lnTo>
                    <a:pt x="1021556" y="1059656"/>
                  </a:lnTo>
                  <a:lnTo>
                    <a:pt x="1078706" y="781050"/>
                  </a:lnTo>
                  <a:lnTo>
                    <a:pt x="1119188" y="573881"/>
                  </a:lnTo>
                  <a:lnTo>
                    <a:pt x="1166813" y="330994"/>
                  </a:lnTo>
                  <a:lnTo>
                    <a:pt x="1173956" y="283369"/>
                  </a:lnTo>
                  <a:lnTo>
                    <a:pt x="1169194" y="259556"/>
                  </a:lnTo>
                  <a:lnTo>
                    <a:pt x="1162050" y="247650"/>
                  </a:lnTo>
                  <a:lnTo>
                    <a:pt x="1147763" y="235744"/>
                  </a:lnTo>
                  <a:lnTo>
                    <a:pt x="1119188" y="226219"/>
                  </a:lnTo>
                  <a:lnTo>
                    <a:pt x="1073944" y="223838"/>
                  </a:lnTo>
                  <a:lnTo>
                    <a:pt x="981075" y="242888"/>
                  </a:lnTo>
                  <a:lnTo>
                    <a:pt x="71199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99A1390-C291-4450-B1BF-F01C5F3EC89A}"/>
                </a:ext>
              </a:extLst>
            </p:cNvPr>
            <p:cNvSpPr/>
            <p:nvPr/>
          </p:nvSpPr>
          <p:spPr>
            <a:xfrm>
              <a:off x="2974975" y="3762375"/>
              <a:ext cx="1081088" cy="350838"/>
            </a:xfrm>
            <a:custGeom>
              <a:avLst/>
              <a:gdLst>
                <a:gd name="connsiteX0" fmla="*/ 569119 w 1081088"/>
                <a:gd name="connsiteY0" fmla="*/ 240506 h 350044"/>
                <a:gd name="connsiteX1" fmla="*/ 207169 w 1081088"/>
                <a:gd name="connsiteY1" fmla="*/ 314325 h 350044"/>
                <a:gd name="connsiteX2" fmla="*/ 40482 w 1081088"/>
                <a:gd name="connsiteY2" fmla="*/ 350044 h 350044"/>
                <a:gd name="connsiteX3" fmla="*/ 0 w 1081088"/>
                <a:gd name="connsiteY3" fmla="*/ 195263 h 350044"/>
                <a:gd name="connsiteX4" fmla="*/ 288132 w 1081088"/>
                <a:gd name="connsiteY4" fmla="*/ 128588 h 350044"/>
                <a:gd name="connsiteX5" fmla="*/ 626269 w 1081088"/>
                <a:gd name="connsiteY5" fmla="*/ 45244 h 350044"/>
                <a:gd name="connsiteX6" fmla="*/ 809625 w 1081088"/>
                <a:gd name="connsiteY6" fmla="*/ 0 h 350044"/>
                <a:gd name="connsiteX7" fmla="*/ 1004888 w 1081088"/>
                <a:gd name="connsiteY7" fmla="*/ 2381 h 350044"/>
                <a:gd name="connsiteX8" fmla="*/ 1026319 w 1081088"/>
                <a:gd name="connsiteY8" fmla="*/ 21431 h 350044"/>
                <a:gd name="connsiteX9" fmla="*/ 1052513 w 1081088"/>
                <a:gd name="connsiteY9" fmla="*/ 47625 h 350044"/>
                <a:gd name="connsiteX10" fmla="*/ 1071563 w 1081088"/>
                <a:gd name="connsiteY10" fmla="*/ 78581 h 350044"/>
                <a:gd name="connsiteX11" fmla="*/ 1081088 w 1081088"/>
                <a:gd name="connsiteY11" fmla="*/ 102394 h 350044"/>
                <a:gd name="connsiteX12" fmla="*/ 1081088 w 1081088"/>
                <a:gd name="connsiteY12" fmla="*/ 121444 h 350044"/>
                <a:gd name="connsiteX13" fmla="*/ 1071563 w 1081088"/>
                <a:gd name="connsiteY13" fmla="*/ 142875 h 350044"/>
                <a:gd name="connsiteX14" fmla="*/ 1050132 w 1081088"/>
                <a:gd name="connsiteY14" fmla="*/ 159544 h 350044"/>
                <a:gd name="connsiteX15" fmla="*/ 1007269 w 1081088"/>
                <a:gd name="connsiteY15" fmla="*/ 176213 h 350044"/>
                <a:gd name="connsiteX16" fmla="*/ 831057 w 1081088"/>
                <a:gd name="connsiteY16" fmla="*/ 202406 h 350044"/>
                <a:gd name="connsiteX17" fmla="*/ 569119 w 1081088"/>
                <a:gd name="connsiteY17" fmla="*/ 2405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1088" h="350044">
                  <a:moveTo>
                    <a:pt x="569119" y="240506"/>
                  </a:moveTo>
                  <a:lnTo>
                    <a:pt x="207169" y="314325"/>
                  </a:lnTo>
                  <a:lnTo>
                    <a:pt x="40482" y="350044"/>
                  </a:lnTo>
                  <a:lnTo>
                    <a:pt x="0" y="195263"/>
                  </a:lnTo>
                  <a:lnTo>
                    <a:pt x="288132" y="128588"/>
                  </a:lnTo>
                  <a:lnTo>
                    <a:pt x="626269" y="45244"/>
                  </a:lnTo>
                  <a:lnTo>
                    <a:pt x="809625" y="0"/>
                  </a:lnTo>
                  <a:lnTo>
                    <a:pt x="1004888" y="2381"/>
                  </a:lnTo>
                  <a:lnTo>
                    <a:pt x="1026319" y="21431"/>
                  </a:lnTo>
                  <a:lnTo>
                    <a:pt x="1052513" y="47625"/>
                  </a:lnTo>
                  <a:lnTo>
                    <a:pt x="1071563" y="78581"/>
                  </a:lnTo>
                  <a:lnTo>
                    <a:pt x="1081088" y="102394"/>
                  </a:lnTo>
                  <a:lnTo>
                    <a:pt x="1081088" y="121444"/>
                  </a:lnTo>
                  <a:lnTo>
                    <a:pt x="1071563" y="142875"/>
                  </a:lnTo>
                  <a:lnTo>
                    <a:pt x="1050132" y="159544"/>
                  </a:lnTo>
                  <a:lnTo>
                    <a:pt x="1007269" y="176213"/>
                  </a:lnTo>
                  <a:lnTo>
                    <a:pt x="831057" y="202406"/>
                  </a:lnTo>
                  <a:lnTo>
                    <a:pt x="56911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F6234A8-A09A-462D-89D6-668199927C74}"/>
                </a:ext>
              </a:extLst>
            </p:cNvPr>
            <p:cNvSpPr/>
            <p:nvPr/>
          </p:nvSpPr>
          <p:spPr>
            <a:xfrm>
              <a:off x="3681413" y="3541713"/>
              <a:ext cx="3663950" cy="920750"/>
            </a:xfrm>
            <a:custGeom>
              <a:avLst/>
              <a:gdLst>
                <a:gd name="connsiteX0" fmla="*/ 2726204 w 3664398"/>
                <a:gd name="connsiteY0" fmla="*/ 299135 h 921199"/>
                <a:gd name="connsiteX1" fmla="*/ 2416871 w 3664398"/>
                <a:gd name="connsiteY1" fmla="*/ 336527 h 921199"/>
                <a:gd name="connsiteX2" fmla="*/ 2104140 w 3664398"/>
                <a:gd name="connsiteY2" fmla="*/ 384116 h 921199"/>
                <a:gd name="connsiteX3" fmla="*/ 1903583 w 3664398"/>
                <a:gd name="connsiteY3" fmla="*/ 418109 h 921199"/>
                <a:gd name="connsiteX4" fmla="*/ 1675833 w 3664398"/>
                <a:gd name="connsiteY4" fmla="*/ 475896 h 921199"/>
                <a:gd name="connsiteX5" fmla="*/ 1482076 w 3664398"/>
                <a:gd name="connsiteY5" fmla="*/ 526885 h 921199"/>
                <a:gd name="connsiteX6" fmla="*/ 1278120 w 3664398"/>
                <a:gd name="connsiteY6" fmla="*/ 588072 h 921199"/>
                <a:gd name="connsiteX7" fmla="*/ 1114956 w 3664398"/>
                <a:gd name="connsiteY7" fmla="*/ 642460 h 921199"/>
                <a:gd name="connsiteX8" fmla="*/ 965389 w 3664398"/>
                <a:gd name="connsiteY8" fmla="*/ 693449 h 921199"/>
                <a:gd name="connsiteX9" fmla="*/ 829418 w 3664398"/>
                <a:gd name="connsiteY9" fmla="*/ 754635 h 921199"/>
                <a:gd name="connsiteX10" fmla="*/ 686650 w 3664398"/>
                <a:gd name="connsiteY10" fmla="*/ 822620 h 921199"/>
                <a:gd name="connsiteX11" fmla="*/ 588071 w 3664398"/>
                <a:gd name="connsiteY11" fmla="*/ 887206 h 921199"/>
                <a:gd name="connsiteX12" fmla="*/ 543881 w 3664398"/>
                <a:gd name="connsiteY12" fmla="*/ 921199 h 921199"/>
                <a:gd name="connsiteX13" fmla="*/ 482694 w 3664398"/>
                <a:gd name="connsiteY13" fmla="*/ 904203 h 921199"/>
                <a:gd name="connsiteX14" fmla="*/ 377317 w 3664398"/>
                <a:gd name="connsiteY14" fmla="*/ 856613 h 921199"/>
                <a:gd name="connsiteX15" fmla="*/ 275340 w 3664398"/>
                <a:gd name="connsiteY15" fmla="*/ 798826 h 921199"/>
                <a:gd name="connsiteX16" fmla="*/ 197157 w 3664398"/>
                <a:gd name="connsiteY16" fmla="*/ 751236 h 921199"/>
                <a:gd name="connsiteX17" fmla="*/ 122373 w 3664398"/>
                <a:gd name="connsiteY17" fmla="*/ 703646 h 921199"/>
                <a:gd name="connsiteX18" fmla="*/ 84981 w 3664398"/>
                <a:gd name="connsiteY18" fmla="*/ 673053 h 921199"/>
                <a:gd name="connsiteX19" fmla="*/ 47589 w 3664398"/>
                <a:gd name="connsiteY19" fmla="*/ 632262 h 921199"/>
                <a:gd name="connsiteX20" fmla="*/ 20395 w 3664398"/>
                <a:gd name="connsiteY20" fmla="*/ 598269 h 921199"/>
                <a:gd name="connsiteX21" fmla="*/ 6798 w 3664398"/>
                <a:gd name="connsiteY21" fmla="*/ 567676 h 921199"/>
                <a:gd name="connsiteX22" fmla="*/ 0 w 3664398"/>
                <a:gd name="connsiteY22" fmla="*/ 550680 h 921199"/>
                <a:gd name="connsiteX23" fmla="*/ 0 w 3664398"/>
                <a:gd name="connsiteY23" fmla="*/ 533684 h 921199"/>
                <a:gd name="connsiteX24" fmla="*/ 6798 w 3664398"/>
                <a:gd name="connsiteY24" fmla="*/ 523486 h 921199"/>
                <a:gd name="connsiteX25" fmla="*/ 23795 w 3664398"/>
                <a:gd name="connsiteY25" fmla="*/ 520087 h 921199"/>
                <a:gd name="connsiteX26" fmla="*/ 47589 w 3664398"/>
                <a:gd name="connsiteY26" fmla="*/ 523486 h 921199"/>
                <a:gd name="connsiteX27" fmla="*/ 67985 w 3664398"/>
                <a:gd name="connsiteY27" fmla="*/ 537083 h 921199"/>
                <a:gd name="connsiteX28" fmla="*/ 118974 w 3664398"/>
                <a:gd name="connsiteY28" fmla="*/ 577874 h 921199"/>
                <a:gd name="connsiteX29" fmla="*/ 176761 w 3664398"/>
                <a:gd name="connsiteY29" fmla="*/ 608467 h 921199"/>
                <a:gd name="connsiteX30" fmla="*/ 224351 w 3664398"/>
                <a:gd name="connsiteY30" fmla="*/ 622064 h 921199"/>
                <a:gd name="connsiteX31" fmla="*/ 275340 w 3664398"/>
                <a:gd name="connsiteY31" fmla="*/ 635661 h 921199"/>
                <a:gd name="connsiteX32" fmla="*/ 350123 w 3664398"/>
                <a:gd name="connsiteY32" fmla="*/ 642460 h 921199"/>
                <a:gd name="connsiteX33" fmla="*/ 424907 w 3664398"/>
                <a:gd name="connsiteY33" fmla="*/ 635661 h 921199"/>
                <a:gd name="connsiteX34" fmla="*/ 530284 w 3664398"/>
                <a:gd name="connsiteY34" fmla="*/ 615266 h 921199"/>
                <a:gd name="connsiteX35" fmla="*/ 662855 w 3664398"/>
                <a:gd name="connsiteY35" fmla="*/ 574475 h 921199"/>
                <a:gd name="connsiteX36" fmla="*/ 843015 w 3664398"/>
                <a:gd name="connsiteY36" fmla="*/ 516687 h 921199"/>
                <a:gd name="connsiteX37" fmla="*/ 1080963 w 3664398"/>
                <a:gd name="connsiteY37" fmla="*/ 445303 h 921199"/>
                <a:gd name="connsiteX38" fmla="*/ 1274721 w 3664398"/>
                <a:gd name="connsiteY38" fmla="*/ 387516 h 921199"/>
                <a:gd name="connsiteX39" fmla="*/ 1560259 w 3664398"/>
                <a:gd name="connsiteY39" fmla="*/ 312732 h 921199"/>
                <a:gd name="connsiteX40" fmla="*/ 1808404 w 3664398"/>
                <a:gd name="connsiteY40" fmla="*/ 258344 h 921199"/>
                <a:gd name="connsiteX41" fmla="*/ 1910382 w 3664398"/>
                <a:gd name="connsiteY41" fmla="*/ 237948 h 921199"/>
                <a:gd name="connsiteX42" fmla="*/ 2104140 w 3664398"/>
                <a:gd name="connsiteY42" fmla="*/ 203956 h 921199"/>
                <a:gd name="connsiteX43" fmla="*/ 2335289 w 3664398"/>
                <a:gd name="connsiteY43" fmla="*/ 163165 h 921199"/>
                <a:gd name="connsiteX44" fmla="*/ 2586834 w 3664398"/>
                <a:gd name="connsiteY44" fmla="*/ 122374 h 921199"/>
                <a:gd name="connsiteX45" fmla="*/ 2763595 w 3664398"/>
                <a:gd name="connsiteY45" fmla="*/ 95179 h 921199"/>
                <a:gd name="connsiteX46" fmla="*/ 3004943 w 3664398"/>
                <a:gd name="connsiteY46" fmla="*/ 64586 h 921199"/>
                <a:gd name="connsiteX47" fmla="*/ 3168107 w 3664398"/>
                <a:gd name="connsiteY47" fmla="*/ 44191 h 921199"/>
                <a:gd name="connsiteX48" fmla="*/ 3215696 w 3664398"/>
                <a:gd name="connsiteY48" fmla="*/ 33993 h 921199"/>
                <a:gd name="connsiteX49" fmla="*/ 3293879 w 3664398"/>
                <a:gd name="connsiteY49" fmla="*/ 13597 h 921199"/>
                <a:gd name="connsiteX50" fmla="*/ 3331271 w 3664398"/>
                <a:gd name="connsiteY50" fmla="*/ 0 h 921199"/>
                <a:gd name="connsiteX51" fmla="*/ 3365264 w 3664398"/>
                <a:gd name="connsiteY51" fmla="*/ 0 h 921199"/>
                <a:gd name="connsiteX52" fmla="*/ 3409454 w 3664398"/>
                <a:gd name="connsiteY52" fmla="*/ 6799 h 921199"/>
                <a:gd name="connsiteX53" fmla="*/ 3477439 w 3664398"/>
                <a:gd name="connsiteY53" fmla="*/ 27194 h 921199"/>
                <a:gd name="connsiteX54" fmla="*/ 3538626 w 3664398"/>
                <a:gd name="connsiteY54" fmla="*/ 61187 h 921199"/>
                <a:gd name="connsiteX55" fmla="*/ 3576018 w 3664398"/>
                <a:gd name="connsiteY55" fmla="*/ 84982 h 921199"/>
                <a:gd name="connsiteX56" fmla="*/ 3620208 w 3664398"/>
                <a:gd name="connsiteY56" fmla="*/ 122374 h 921199"/>
                <a:gd name="connsiteX57" fmla="*/ 3647402 w 3664398"/>
                <a:gd name="connsiteY57" fmla="*/ 156366 h 921199"/>
                <a:gd name="connsiteX58" fmla="*/ 3657600 w 3664398"/>
                <a:gd name="connsiteY58" fmla="*/ 197157 h 921199"/>
                <a:gd name="connsiteX59" fmla="*/ 3664398 w 3664398"/>
                <a:gd name="connsiteY59" fmla="*/ 234549 h 921199"/>
                <a:gd name="connsiteX60" fmla="*/ 3650801 w 3664398"/>
                <a:gd name="connsiteY60" fmla="*/ 268542 h 921199"/>
                <a:gd name="connsiteX61" fmla="*/ 3623607 w 3664398"/>
                <a:gd name="connsiteY61" fmla="*/ 288937 h 921199"/>
                <a:gd name="connsiteX62" fmla="*/ 3582816 w 3664398"/>
                <a:gd name="connsiteY62" fmla="*/ 305933 h 921199"/>
                <a:gd name="connsiteX63" fmla="*/ 3514831 w 3664398"/>
                <a:gd name="connsiteY63" fmla="*/ 312732 h 921199"/>
                <a:gd name="connsiteX64" fmla="*/ 3470641 w 3664398"/>
                <a:gd name="connsiteY64" fmla="*/ 312732 h 921199"/>
                <a:gd name="connsiteX65" fmla="*/ 3395857 w 3664398"/>
                <a:gd name="connsiteY65" fmla="*/ 295736 h 921199"/>
                <a:gd name="connsiteX66" fmla="*/ 3304077 w 3664398"/>
                <a:gd name="connsiteY66" fmla="*/ 285538 h 921199"/>
                <a:gd name="connsiteX67" fmla="*/ 3198700 w 3664398"/>
                <a:gd name="connsiteY67" fmla="*/ 278739 h 921199"/>
                <a:gd name="connsiteX68" fmla="*/ 3110319 w 3664398"/>
                <a:gd name="connsiteY68" fmla="*/ 278739 h 921199"/>
                <a:gd name="connsiteX69" fmla="*/ 3004943 w 3664398"/>
                <a:gd name="connsiteY69" fmla="*/ 282139 h 921199"/>
                <a:gd name="connsiteX70" fmla="*/ 2889368 w 3664398"/>
                <a:gd name="connsiteY70" fmla="*/ 288937 h 921199"/>
                <a:gd name="connsiteX71" fmla="*/ 2726204 w 3664398"/>
                <a:gd name="connsiteY71" fmla="*/ 299135 h 9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664398" h="921199">
                  <a:moveTo>
                    <a:pt x="2726204" y="299135"/>
                  </a:moveTo>
                  <a:lnTo>
                    <a:pt x="2416871" y="336527"/>
                  </a:lnTo>
                  <a:lnTo>
                    <a:pt x="2104140" y="384116"/>
                  </a:lnTo>
                  <a:lnTo>
                    <a:pt x="1903583" y="418109"/>
                  </a:lnTo>
                  <a:lnTo>
                    <a:pt x="1675833" y="475896"/>
                  </a:lnTo>
                  <a:lnTo>
                    <a:pt x="1482076" y="526885"/>
                  </a:lnTo>
                  <a:lnTo>
                    <a:pt x="1278120" y="588072"/>
                  </a:lnTo>
                  <a:lnTo>
                    <a:pt x="1114956" y="642460"/>
                  </a:lnTo>
                  <a:lnTo>
                    <a:pt x="965389" y="693449"/>
                  </a:lnTo>
                  <a:lnTo>
                    <a:pt x="829418" y="754635"/>
                  </a:lnTo>
                  <a:lnTo>
                    <a:pt x="686650" y="822620"/>
                  </a:lnTo>
                  <a:lnTo>
                    <a:pt x="588071" y="887206"/>
                  </a:lnTo>
                  <a:lnTo>
                    <a:pt x="543881" y="921199"/>
                  </a:lnTo>
                  <a:lnTo>
                    <a:pt x="482694" y="904203"/>
                  </a:lnTo>
                  <a:lnTo>
                    <a:pt x="377317" y="856613"/>
                  </a:lnTo>
                  <a:lnTo>
                    <a:pt x="275340" y="798826"/>
                  </a:lnTo>
                  <a:lnTo>
                    <a:pt x="197157" y="751236"/>
                  </a:lnTo>
                  <a:lnTo>
                    <a:pt x="122373" y="703646"/>
                  </a:lnTo>
                  <a:lnTo>
                    <a:pt x="84981" y="673053"/>
                  </a:lnTo>
                  <a:lnTo>
                    <a:pt x="47589" y="632262"/>
                  </a:lnTo>
                  <a:lnTo>
                    <a:pt x="20395" y="598269"/>
                  </a:lnTo>
                  <a:lnTo>
                    <a:pt x="6798" y="567676"/>
                  </a:lnTo>
                  <a:lnTo>
                    <a:pt x="0" y="550680"/>
                  </a:lnTo>
                  <a:lnTo>
                    <a:pt x="0" y="533684"/>
                  </a:lnTo>
                  <a:lnTo>
                    <a:pt x="6798" y="523486"/>
                  </a:lnTo>
                  <a:lnTo>
                    <a:pt x="23795" y="520087"/>
                  </a:lnTo>
                  <a:lnTo>
                    <a:pt x="47589" y="523486"/>
                  </a:lnTo>
                  <a:lnTo>
                    <a:pt x="67985" y="537083"/>
                  </a:lnTo>
                  <a:lnTo>
                    <a:pt x="118974" y="577874"/>
                  </a:lnTo>
                  <a:lnTo>
                    <a:pt x="176761" y="608467"/>
                  </a:lnTo>
                  <a:lnTo>
                    <a:pt x="224351" y="622064"/>
                  </a:lnTo>
                  <a:lnTo>
                    <a:pt x="275340" y="635661"/>
                  </a:lnTo>
                  <a:lnTo>
                    <a:pt x="350123" y="642460"/>
                  </a:lnTo>
                  <a:lnTo>
                    <a:pt x="424907" y="635661"/>
                  </a:lnTo>
                  <a:lnTo>
                    <a:pt x="530284" y="615266"/>
                  </a:lnTo>
                  <a:lnTo>
                    <a:pt x="662855" y="574475"/>
                  </a:lnTo>
                  <a:lnTo>
                    <a:pt x="843015" y="516687"/>
                  </a:lnTo>
                  <a:lnTo>
                    <a:pt x="1080963" y="445303"/>
                  </a:lnTo>
                  <a:lnTo>
                    <a:pt x="1274721" y="387516"/>
                  </a:lnTo>
                  <a:lnTo>
                    <a:pt x="1560259" y="312732"/>
                  </a:lnTo>
                  <a:lnTo>
                    <a:pt x="1808404" y="258344"/>
                  </a:lnTo>
                  <a:lnTo>
                    <a:pt x="1910382" y="237948"/>
                  </a:lnTo>
                  <a:lnTo>
                    <a:pt x="2104140" y="203956"/>
                  </a:lnTo>
                  <a:lnTo>
                    <a:pt x="2335289" y="163165"/>
                  </a:lnTo>
                  <a:lnTo>
                    <a:pt x="2586834" y="122374"/>
                  </a:lnTo>
                  <a:lnTo>
                    <a:pt x="2763595" y="95179"/>
                  </a:lnTo>
                  <a:lnTo>
                    <a:pt x="3004943" y="64586"/>
                  </a:lnTo>
                  <a:lnTo>
                    <a:pt x="3168107" y="44191"/>
                  </a:lnTo>
                  <a:lnTo>
                    <a:pt x="3215696" y="33993"/>
                  </a:lnTo>
                  <a:lnTo>
                    <a:pt x="3293879" y="13597"/>
                  </a:lnTo>
                  <a:lnTo>
                    <a:pt x="3331271" y="0"/>
                  </a:lnTo>
                  <a:lnTo>
                    <a:pt x="3365264" y="0"/>
                  </a:lnTo>
                  <a:lnTo>
                    <a:pt x="3409454" y="6799"/>
                  </a:lnTo>
                  <a:lnTo>
                    <a:pt x="3477439" y="27194"/>
                  </a:lnTo>
                  <a:lnTo>
                    <a:pt x="3538626" y="61187"/>
                  </a:lnTo>
                  <a:lnTo>
                    <a:pt x="3576018" y="84982"/>
                  </a:lnTo>
                  <a:lnTo>
                    <a:pt x="3620208" y="122374"/>
                  </a:lnTo>
                  <a:lnTo>
                    <a:pt x="3647402" y="156366"/>
                  </a:lnTo>
                  <a:lnTo>
                    <a:pt x="3657600" y="197157"/>
                  </a:lnTo>
                  <a:lnTo>
                    <a:pt x="3664398" y="234549"/>
                  </a:lnTo>
                  <a:lnTo>
                    <a:pt x="3650801" y="268542"/>
                  </a:lnTo>
                  <a:lnTo>
                    <a:pt x="3623607" y="288937"/>
                  </a:lnTo>
                  <a:lnTo>
                    <a:pt x="3582816" y="305933"/>
                  </a:lnTo>
                  <a:lnTo>
                    <a:pt x="3514831" y="312732"/>
                  </a:lnTo>
                  <a:lnTo>
                    <a:pt x="3470641" y="312732"/>
                  </a:lnTo>
                  <a:lnTo>
                    <a:pt x="3395857" y="295736"/>
                  </a:lnTo>
                  <a:lnTo>
                    <a:pt x="3304077" y="285538"/>
                  </a:lnTo>
                  <a:lnTo>
                    <a:pt x="3198700" y="278739"/>
                  </a:lnTo>
                  <a:lnTo>
                    <a:pt x="3110319" y="278739"/>
                  </a:lnTo>
                  <a:lnTo>
                    <a:pt x="3004943" y="282139"/>
                  </a:lnTo>
                  <a:lnTo>
                    <a:pt x="2889368" y="288937"/>
                  </a:lnTo>
                  <a:lnTo>
                    <a:pt x="2726204" y="2991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930CE5E-6453-48C9-B6E9-0241DEC8FA37}"/>
                </a:ext>
              </a:extLst>
            </p:cNvPr>
            <p:cNvSpPr/>
            <p:nvPr/>
          </p:nvSpPr>
          <p:spPr>
            <a:xfrm rot="16200000">
              <a:off x="3549650" y="3870325"/>
              <a:ext cx="4016375" cy="530225"/>
            </a:xfrm>
            <a:custGeom>
              <a:avLst/>
              <a:gdLst>
                <a:gd name="connsiteX0" fmla="*/ 2783433 w 4016045"/>
                <a:gd name="connsiteY0" fmla="*/ 512064 h 530352"/>
                <a:gd name="connsiteX1" fmla="*/ 2355494 w 4016045"/>
                <a:gd name="connsiteY1" fmla="*/ 530352 h 530352"/>
                <a:gd name="connsiteX2" fmla="*/ 2223821 w 4016045"/>
                <a:gd name="connsiteY2" fmla="*/ 523037 h 530352"/>
                <a:gd name="connsiteX3" fmla="*/ 1828800 w 4016045"/>
                <a:gd name="connsiteY3" fmla="*/ 526694 h 530352"/>
                <a:gd name="connsiteX4" fmla="*/ 1484985 w 4016045"/>
                <a:gd name="connsiteY4" fmla="*/ 526694 h 530352"/>
                <a:gd name="connsiteX5" fmla="*/ 1327709 w 4016045"/>
                <a:gd name="connsiteY5" fmla="*/ 523037 h 530352"/>
                <a:gd name="connsiteX6" fmla="*/ 1196035 w 4016045"/>
                <a:gd name="connsiteY6" fmla="*/ 523037 h 530352"/>
                <a:gd name="connsiteX7" fmla="*/ 1016813 w 4016045"/>
                <a:gd name="connsiteY7" fmla="*/ 515722 h 530352"/>
                <a:gd name="connsiteX8" fmla="*/ 914400 w 4016045"/>
                <a:gd name="connsiteY8" fmla="*/ 512064 h 530352"/>
                <a:gd name="connsiteX9" fmla="*/ 801014 w 4016045"/>
                <a:gd name="connsiteY9" fmla="*/ 504749 h 530352"/>
                <a:gd name="connsiteX10" fmla="*/ 680313 w 4016045"/>
                <a:gd name="connsiteY10" fmla="*/ 493776 h 530352"/>
                <a:gd name="connsiteX11" fmla="*/ 599846 w 4016045"/>
                <a:gd name="connsiteY11" fmla="*/ 479146 h 530352"/>
                <a:gd name="connsiteX12" fmla="*/ 508406 w 4016045"/>
                <a:gd name="connsiteY12" fmla="*/ 460858 h 530352"/>
                <a:gd name="connsiteX13" fmla="*/ 427939 w 4016045"/>
                <a:gd name="connsiteY13" fmla="*/ 438912 h 530352"/>
                <a:gd name="connsiteX14" fmla="*/ 354787 w 4016045"/>
                <a:gd name="connsiteY14" fmla="*/ 413309 h 530352"/>
                <a:gd name="connsiteX15" fmla="*/ 259689 w 4016045"/>
                <a:gd name="connsiteY15" fmla="*/ 369418 h 530352"/>
                <a:gd name="connsiteX16" fmla="*/ 160934 w 4016045"/>
                <a:gd name="connsiteY16" fmla="*/ 314554 h 530352"/>
                <a:gd name="connsiteX17" fmla="*/ 87782 w 4016045"/>
                <a:gd name="connsiteY17" fmla="*/ 259690 h 530352"/>
                <a:gd name="connsiteX18" fmla="*/ 29261 w 4016045"/>
                <a:gd name="connsiteY18" fmla="*/ 201168 h 530352"/>
                <a:gd name="connsiteX19" fmla="*/ 10973 w 4016045"/>
                <a:gd name="connsiteY19" fmla="*/ 171907 h 530352"/>
                <a:gd name="connsiteX20" fmla="*/ 0 w 4016045"/>
                <a:gd name="connsiteY20" fmla="*/ 146304 h 530352"/>
                <a:gd name="connsiteX21" fmla="*/ 0 w 4016045"/>
                <a:gd name="connsiteY21" fmla="*/ 120701 h 530352"/>
                <a:gd name="connsiteX22" fmla="*/ 14630 w 4016045"/>
                <a:gd name="connsiteY22" fmla="*/ 95098 h 530352"/>
                <a:gd name="connsiteX23" fmla="*/ 73152 w 4016045"/>
                <a:gd name="connsiteY23" fmla="*/ 73152 h 530352"/>
                <a:gd name="connsiteX24" fmla="*/ 146304 w 4016045"/>
                <a:gd name="connsiteY24" fmla="*/ 32918 h 530352"/>
                <a:gd name="connsiteX25" fmla="*/ 493776 w 4016045"/>
                <a:gd name="connsiteY25" fmla="*/ 146304 h 530352"/>
                <a:gd name="connsiteX26" fmla="*/ 519379 w 4016045"/>
                <a:gd name="connsiteY26" fmla="*/ 171907 h 530352"/>
                <a:gd name="connsiteX27" fmla="*/ 552297 w 4016045"/>
                <a:gd name="connsiteY27" fmla="*/ 190195 h 530352"/>
                <a:gd name="connsiteX28" fmla="*/ 610819 w 4016045"/>
                <a:gd name="connsiteY28" fmla="*/ 208483 h 530352"/>
                <a:gd name="connsiteX29" fmla="*/ 749808 w 4016045"/>
                <a:gd name="connsiteY29" fmla="*/ 234086 h 530352"/>
                <a:gd name="connsiteX30" fmla="*/ 965606 w 4016045"/>
                <a:gd name="connsiteY30" fmla="*/ 259690 h 530352"/>
                <a:gd name="connsiteX31" fmla="*/ 1250899 w 4016045"/>
                <a:gd name="connsiteY31" fmla="*/ 277978 h 530352"/>
                <a:gd name="connsiteX32" fmla="*/ 1484985 w 4016045"/>
                <a:gd name="connsiteY32" fmla="*/ 281635 h 530352"/>
                <a:gd name="connsiteX33" fmla="*/ 1759305 w 4016045"/>
                <a:gd name="connsiteY33" fmla="*/ 277978 h 530352"/>
                <a:gd name="connsiteX34" fmla="*/ 2194560 w 4016045"/>
                <a:gd name="connsiteY34" fmla="*/ 281635 h 530352"/>
                <a:gd name="connsiteX35" fmla="*/ 2348179 w 4016045"/>
                <a:gd name="connsiteY35" fmla="*/ 281635 h 530352"/>
                <a:gd name="connsiteX36" fmla="*/ 2640787 w 4016045"/>
                <a:gd name="connsiteY36" fmla="*/ 267005 h 530352"/>
                <a:gd name="connsiteX37" fmla="*/ 3079699 w 4016045"/>
                <a:gd name="connsiteY37" fmla="*/ 241402 h 530352"/>
                <a:gd name="connsiteX38" fmla="*/ 3394253 w 4016045"/>
                <a:gd name="connsiteY38" fmla="*/ 212141 h 530352"/>
                <a:gd name="connsiteX39" fmla="*/ 3584448 w 4016045"/>
                <a:gd name="connsiteY39" fmla="*/ 179222 h 530352"/>
                <a:gd name="connsiteX40" fmla="*/ 3657600 w 4016045"/>
                <a:gd name="connsiteY40" fmla="*/ 157277 h 530352"/>
                <a:gd name="connsiteX41" fmla="*/ 3690518 w 4016045"/>
                <a:gd name="connsiteY41" fmla="*/ 135331 h 530352"/>
                <a:gd name="connsiteX42" fmla="*/ 3727094 w 4016045"/>
                <a:gd name="connsiteY42" fmla="*/ 109728 h 530352"/>
                <a:gd name="connsiteX43" fmla="*/ 3756355 w 4016045"/>
                <a:gd name="connsiteY43" fmla="*/ 87782 h 530352"/>
                <a:gd name="connsiteX44" fmla="*/ 3789273 w 4016045"/>
                <a:gd name="connsiteY44" fmla="*/ 65837 h 530352"/>
                <a:gd name="connsiteX45" fmla="*/ 3829507 w 4016045"/>
                <a:gd name="connsiteY45" fmla="*/ 40234 h 530352"/>
                <a:gd name="connsiteX46" fmla="*/ 3891686 w 4016045"/>
                <a:gd name="connsiteY46" fmla="*/ 18288 h 530352"/>
                <a:gd name="connsiteX47" fmla="*/ 4012387 w 4016045"/>
                <a:gd name="connsiteY47" fmla="*/ 0 h 530352"/>
                <a:gd name="connsiteX48" fmla="*/ 4016045 w 4016045"/>
                <a:gd name="connsiteY48" fmla="*/ 91440 h 530352"/>
                <a:gd name="connsiteX49" fmla="*/ 3924605 w 4016045"/>
                <a:gd name="connsiteY49" fmla="*/ 95098 h 530352"/>
                <a:gd name="connsiteX50" fmla="*/ 3891686 w 4016045"/>
                <a:gd name="connsiteY50" fmla="*/ 109728 h 530352"/>
                <a:gd name="connsiteX51" fmla="*/ 3851453 w 4016045"/>
                <a:gd name="connsiteY51" fmla="*/ 149962 h 530352"/>
                <a:gd name="connsiteX52" fmla="*/ 3800246 w 4016045"/>
                <a:gd name="connsiteY52" fmla="*/ 215798 h 530352"/>
                <a:gd name="connsiteX53" fmla="*/ 3756355 w 4016045"/>
                <a:gd name="connsiteY53" fmla="*/ 281635 h 530352"/>
                <a:gd name="connsiteX54" fmla="*/ 3716121 w 4016045"/>
                <a:gd name="connsiteY54" fmla="*/ 347472 h 530352"/>
                <a:gd name="connsiteX55" fmla="*/ 3690518 w 4016045"/>
                <a:gd name="connsiteY55" fmla="*/ 409651 h 530352"/>
                <a:gd name="connsiteX56" fmla="*/ 3664915 w 4016045"/>
                <a:gd name="connsiteY56" fmla="*/ 438912 h 530352"/>
                <a:gd name="connsiteX57" fmla="*/ 3613709 w 4016045"/>
                <a:gd name="connsiteY57" fmla="*/ 464515 h 530352"/>
                <a:gd name="connsiteX58" fmla="*/ 3551529 w 4016045"/>
                <a:gd name="connsiteY58" fmla="*/ 479146 h 530352"/>
                <a:gd name="connsiteX59" fmla="*/ 3478377 w 4016045"/>
                <a:gd name="connsiteY59" fmla="*/ 482803 h 530352"/>
                <a:gd name="connsiteX60" fmla="*/ 3343046 w 4016045"/>
                <a:gd name="connsiteY60" fmla="*/ 479146 h 530352"/>
                <a:gd name="connsiteX61" fmla="*/ 3112617 w 4016045"/>
                <a:gd name="connsiteY61" fmla="*/ 493776 h 530352"/>
                <a:gd name="connsiteX62" fmla="*/ 2783433 w 4016045"/>
                <a:gd name="connsiteY62" fmla="*/ 512064 h 53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16045" h="530352">
                  <a:moveTo>
                    <a:pt x="2783433" y="512064"/>
                  </a:moveTo>
                  <a:lnTo>
                    <a:pt x="2355494" y="530352"/>
                  </a:lnTo>
                  <a:lnTo>
                    <a:pt x="2223821" y="523037"/>
                  </a:lnTo>
                  <a:lnTo>
                    <a:pt x="1828800" y="526694"/>
                  </a:lnTo>
                  <a:lnTo>
                    <a:pt x="1484985" y="526694"/>
                  </a:lnTo>
                  <a:lnTo>
                    <a:pt x="1327709" y="523037"/>
                  </a:lnTo>
                  <a:lnTo>
                    <a:pt x="1196035" y="523037"/>
                  </a:lnTo>
                  <a:lnTo>
                    <a:pt x="1016813" y="515722"/>
                  </a:lnTo>
                  <a:lnTo>
                    <a:pt x="914400" y="512064"/>
                  </a:lnTo>
                  <a:lnTo>
                    <a:pt x="801014" y="504749"/>
                  </a:lnTo>
                  <a:lnTo>
                    <a:pt x="680313" y="493776"/>
                  </a:lnTo>
                  <a:lnTo>
                    <a:pt x="599846" y="479146"/>
                  </a:lnTo>
                  <a:lnTo>
                    <a:pt x="508406" y="460858"/>
                  </a:lnTo>
                  <a:lnTo>
                    <a:pt x="427939" y="438912"/>
                  </a:lnTo>
                  <a:lnTo>
                    <a:pt x="354787" y="413309"/>
                  </a:lnTo>
                  <a:lnTo>
                    <a:pt x="259689" y="369418"/>
                  </a:lnTo>
                  <a:lnTo>
                    <a:pt x="160934" y="314554"/>
                  </a:lnTo>
                  <a:lnTo>
                    <a:pt x="87782" y="259690"/>
                  </a:lnTo>
                  <a:lnTo>
                    <a:pt x="29261" y="201168"/>
                  </a:lnTo>
                  <a:lnTo>
                    <a:pt x="10973" y="171907"/>
                  </a:lnTo>
                  <a:lnTo>
                    <a:pt x="0" y="146304"/>
                  </a:lnTo>
                  <a:lnTo>
                    <a:pt x="0" y="120701"/>
                  </a:lnTo>
                  <a:lnTo>
                    <a:pt x="14630" y="95098"/>
                  </a:lnTo>
                  <a:lnTo>
                    <a:pt x="73152" y="73152"/>
                  </a:lnTo>
                  <a:lnTo>
                    <a:pt x="146304" y="32918"/>
                  </a:lnTo>
                  <a:lnTo>
                    <a:pt x="493776" y="146304"/>
                  </a:lnTo>
                  <a:lnTo>
                    <a:pt x="519379" y="171907"/>
                  </a:lnTo>
                  <a:lnTo>
                    <a:pt x="552297" y="190195"/>
                  </a:lnTo>
                  <a:lnTo>
                    <a:pt x="610819" y="208483"/>
                  </a:lnTo>
                  <a:lnTo>
                    <a:pt x="749808" y="234086"/>
                  </a:lnTo>
                  <a:lnTo>
                    <a:pt x="965606" y="259690"/>
                  </a:lnTo>
                  <a:lnTo>
                    <a:pt x="1250899" y="277978"/>
                  </a:lnTo>
                  <a:lnTo>
                    <a:pt x="1484985" y="281635"/>
                  </a:lnTo>
                  <a:lnTo>
                    <a:pt x="1759305" y="277978"/>
                  </a:lnTo>
                  <a:lnTo>
                    <a:pt x="2194560" y="281635"/>
                  </a:lnTo>
                  <a:lnTo>
                    <a:pt x="2348179" y="281635"/>
                  </a:lnTo>
                  <a:lnTo>
                    <a:pt x="2640787" y="267005"/>
                  </a:lnTo>
                  <a:lnTo>
                    <a:pt x="3079699" y="241402"/>
                  </a:lnTo>
                  <a:lnTo>
                    <a:pt x="3394253" y="212141"/>
                  </a:lnTo>
                  <a:lnTo>
                    <a:pt x="3584448" y="179222"/>
                  </a:lnTo>
                  <a:lnTo>
                    <a:pt x="3657600" y="157277"/>
                  </a:lnTo>
                  <a:lnTo>
                    <a:pt x="3690518" y="135331"/>
                  </a:lnTo>
                  <a:lnTo>
                    <a:pt x="3727094" y="109728"/>
                  </a:lnTo>
                  <a:lnTo>
                    <a:pt x="3756355" y="87782"/>
                  </a:lnTo>
                  <a:lnTo>
                    <a:pt x="3789273" y="65837"/>
                  </a:lnTo>
                  <a:lnTo>
                    <a:pt x="3829507" y="40234"/>
                  </a:lnTo>
                  <a:lnTo>
                    <a:pt x="3891686" y="18288"/>
                  </a:lnTo>
                  <a:lnTo>
                    <a:pt x="4012387" y="0"/>
                  </a:lnTo>
                  <a:lnTo>
                    <a:pt x="4016045" y="91440"/>
                  </a:lnTo>
                  <a:lnTo>
                    <a:pt x="3924605" y="95098"/>
                  </a:lnTo>
                  <a:lnTo>
                    <a:pt x="3891686" y="109728"/>
                  </a:lnTo>
                  <a:lnTo>
                    <a:pt x="3851453" y="149962"/>
                  </a:lnTo>
                  <a:lnTo>
                    <a:pt x="3800246" y="215798"/>
                  </a:lnTo>
                  <a:lnTo>
                    <a:pt x="3756355" y="281635"/>
                  </a:lnTo>
                  <a:lnTo>
                    <a:pt x="3716121" y="347472"/>
                  </a:lnTo>
                  <a:lnTo>
                    <a:pt x="3690518" y="409651"/>
                  </a:lnTo>
                  <a:lnTo>
                    <a:pt x="3664915" y="438912"/>
                  </a:lnTo>
                  <a:lnTo>
                    <a:pt x="3613709" y="464515"/>
                  </a:lnTo>
                  <a:lnTo>
                    <a:pt x="3551529" y="479146"/>
                  </a:lnTo>
                  <a:lnTo>
                    <a:pt x="3478377" y="482803"/>
                  </a:lnTo>
                  <a:lnTo>
                    <a:pt x="3343046" y="479146"/>
                  </a:lnTo>
                  <a:lnTo>
                    <a:pt x="3112617" y="493776"/>
                  </a:lnTo>
                  <a:lnTo>
                    <a:pt x="2783433" y="512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0F07115-44D8-4654-899D-A3BD499D6C71}"/>
                </a:ext>
              </a:extLst>
            </p:cNvPr>
            <p:cNvSpPr/>
            <p:nvPr/>
          </p:nvSpPr>
          <p:spPr>
            <a:xfrm>
              <a:off x="4657725" y="5462588"/>
              <a:ext cx="855663" cy="574675"/>
            </a:xfrm>
            <a:custGeom>
              <a:avLst/>
              <a:gdLst>
                <a:gd name="connsiteX0" fmla="*/ 283369 w 854869"/>
                <a:gd name="connsiteY0" fmla="*/ 90487 h 573881"/>
                <a:gd name="connsiteX1" fmla="*/ 569119 w 854869"/>
                <a:gd name="connsiteY1" fmla="*/ 169068 h 573881"/>
                <a:gd name="connsiteX2" fmla="*/ 697706 w 854869"/>
                <a:gd name="connsiteY2" fmla="*/ 202406 h 573881"/>
                <a:gd name="connsiteX3" fmla="*/ 723900 w 854869"/>
                <a:gd name="connsiteY3" fmla="*/ 202406 h 573881"/>
                <a:gd name="connsiteX4" fmla="*/ 742950 w 854869"/>
                <a:gd name="connsiteY4" fmla="*/ 200025 h 573881"/>
                <a:gd name="connsiteX5" fmla="*/ 854869 w 854869"/>
                <a:gd name="connsiteY5" fmla="*/ 159543 h 573881"/>
                <a:gd name="connsiteX6" fmla="*/ 716756 w 854869"/>
                <a:gd name="connsiteY6" fmla="*/ 573881 h 573881"/>
                <a:gd name="connsiteX7" fmla="*/ 669131 w 854869"/>
                <a:gd name="connsiteY7" fmla="*/ 535781 h 573881"/>
                <a:gd name="connsiteX8" fmla="*/ 614363 w 854869"/>
                <a:gd name="connsiteY8" fmla="*/ 466725 h 573881"/>
                <a:gd name="connsiteX9" fmla="*/ 576263 w 854869"/>
                <a:gd name="connsiteY9" fmla="*/ 421481 h 573881"/>
                <a:gd name="connsiteX10" fmla="*/ 528638 w 854869"/>
                <a:gd name="connsiteY10" fmla="*/ 383381 h 573881"/>
                <a:gd name="connsiteX11" fmla="*/ 407194 w 854869"/>
                <a:gd name="connsiteY11" fmla="*/ 302418 h 573881"/>
                <a:gd name="connsiteX12" fmla="*/ 276225 w 854869"/>
                <a:gd name="connsiteY12" fmla="*/ 214312 h 573881"/>
                <a:gd name="connsiteX13" fmla="*/ 159544 w 854869"/>
                <a:gd name="connsiteY13" fmla="*/ 150018 h 573881"/>
                <a:gd name="connsiteX14" fmla="*/ 40481 w 854869"/>
                <a:gd name="connsiteY14" fmla="*/ 80962 h 573881"/>
                <a:gd name="connsiteX15" fmla="*/ 21431 w 854869"/>
                <a:gd name="connsiteY15" fmla="*/ 69056 h 573881"/>
                <a:gd name="connsiteX16" fmla="*/ 9525 w 854869"/>
                <a:gd name="connsiteY16" fmla="*/ 57150 h 573881"/>
                <a:gd name="connsiteX17" fmla="*/ 0 w 854869"/>
                <a:gd name="connsiteY17" fmla="*/ 35718 h 573881"/>
                <a:gd name="connsiteX18" fmla="*/ 0 w 854869"/>
                <a:gd name="connsiteY18" fmla="*/ 16668 h 573881"/>
                <a:gd name="connsiteX19" fmla="*/ 4763 w 854869"/>
                <a:gd name="connsiteY19" fmla="*/ 4762 h 573881"/>
                <a:gd name="connsiteX20" fmla="*/ 14288 w 854869"/>
                <a:gd name="connsiteY20" fmla="*/ 0 h 573881"/>
                <a:gd name="connsiteX21" fmla="*/ 35719 w 854869"/>
                <a:gd name="connsiteY21" fmla="*/ 2381 h 573881"/>
                <a:gd name="connsiteX22" fmla="*/ 95250 w 854869"/>
                <a:gd name="connsiteY22" fmla="*/ 28575 h 573881"/>
                <a:gd name="connsiteX23" fmla="*/ 283369 w 854869"/>
                <a:gd name="connsiteY23" fmla="*/ 9048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54869" h="573881">
                  <a:moveTo>
                    <a:pt x="283369" y="90487"/>
                  </a:moveTo>
                  <a:lnTo>
                    <a:pt x="569119" y="169068"/>
                  </a:lnTo>
                  <a:lnTo>
                    <a:pt x="697706" y="202406"/>
                  </a:lnTo>
                  <a:lnTo>
                    <a:pt x="723900" y="202406"/>
                  </a:lnTo>
                  <a:lnTo>
                    <a:pt x="742950" y="200025"/>
                  </a:lnTo>
                  <a:lnTo>
                    <a:pt x="854869" y="159543"/>
                  </a:lnTo>
                  <a:lnTo>
                    <a:pt x="716756" y="573881"/>
                  </a:lnTo>
                  <a:lnTo>
                    <a:pt x="669131" y="535781"/>
                  </a:lnTo>
                  <a:lnTo>
                    <a:pt x="614363" y="466725"/>
                  </a:lnTo>
                  <a:lnTo>
                    <a:pt x="576263" y="421481"/>
                  </a:lnTo>
                  <a:lnTo>
                    <a:pt x="528638" y="383381"/>
                  </a:lnTo>
                  <a:lnTo>
                    <a:pt x="407194" y="302418"/>
                  </a:lnTo>
                  <a:lnTo>
                    <a:pt x="276225" y="214312"/>
                  </a:lnTo>
                  <a:lnTo>
                    <a:pt x="159544" y="150018"/>
                  </a:lnTo>
                  <a:lnTo>
                    <a:pt x="40481" y="80962"/>
                  </a:lnTo>
                  <a:lnTo>
                    <a:pt x="21431" y="69056"/>
                  </a:lnTo>
                  <a:lnTo>
                    <a:pt x="9525" y="57150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95250" y="28575"/>
                  </a:lnTo>
                  <a:lnTo>
                    <a:pt x="283369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0E213032-6DAA-4A42-9033-17190CE82F91}"/>
              </a:ext>
            </a:extLst>
          </p:cNvPr>
          <p:cNvSpPr/>
          <p:nvPr/>
        </p:nvSpPr>
        <p:spPr>
          <a:xfrm>
            <a:off x="2686050" y="1458913"/>
            <a:ext cx="1141413" cy="1393825"/>
          </a:xfrm>
          <a:custGeom>
            <a:avLst/>
            <a:gdLst>
              <a:gd name="connsiteX0" fmla="*/ 673894 w 1140619"/>
              <a:gd name="connsiteY0" fmla="*/ 426244 h 1393032"/>
              <a:gd name="connsiteX1" fmla="*/ 607219 w 1140619"/>
              <a:gd name="connsiteY1" fmla="*/ 540544 h 1393032"/>
              <a:gd name="connsiteX2" fmla="*/ 540544 w 1140619"/>
              <a:gd name="connsiteY2" fmla="*/ 650082 h 1393032"/>
              <a:gd name="connsiteX3" fmla="*/ 452438 w 1140619"/>
              <a:gd name="connsiteY3" fmla="*/ 788194 h 1393032"/>
              <a:gd name="connsiteX4" fmla="*/ 354806 w 1140619"/>
              <a:gd name="connsiteY4" fmla="*/ 923925 h 1393032"/>
              <a:gd name="connsiteX5" fmla="*/ 264319 w 1140619"/>
              <a:gd name="connsiteY5" fmla="*/ 1040607 h 1393032"/>
              <a:gd name="connsiteX6" fmla="*/ 169069 w 1140619"/>
              <a:gd name="connsiteY6" fmla="*/ 1159669 h 1393032"/>
              <a:gd name="connsiteX7" fmla="*/ 38100 w 1140619"/>
              <a:gd name="connsiteY7" fmla="*/ 1307307 h 1393032"/>
              <a:gd name="connsiteX8" fmla="*/ 7144 w 1140619"/>
              <a:gd name="connsiteY8" fmla="*/ 1343025 h 1393032"/>
              <a:gd name="connsiteX9" fmla="*/ 0 w 1140619"/>
              <a:gd name="connsiteY9" fmla="*/ 1354932 h 1393032"/>
              <a:gd name="connsiteX10" fmla="*/ 0 w 1140619"/>
              <a:gd name="connsiteY10" fmla="*/ 1369219 h 1393032"/>
              <a:gd name="connsiteX11" fmla="*/ 2381 w 1140619"/>
              <a:gd name="connsiteY11" fmla="*/ 1385888 h 1393032"/>
              <a:gd name="connsiteX12" fmla="*/ 11906 w 1140619"/>
              <a:gd name="connsiteY12" fmla="*/ 1393032 h 1393032"/>
              <a:gd name="connsiteX13" fmla="*/ 30956 w 1140619"/>
              <a:gd name="connsiteY13" fmla="*/ 1393032 h 1393032"/>
              <a:gd name="connsiteX14" fmla="*/ 54769 w 1140619"/>
              <a:gd name="connsiteY14" fmla="*/ 1383507 h 1393032"/>
              <a:gd name="connsiteX15" fmla="*/ 121444 w 1140619"/>
              <a:gd name="connsiteY15" fmla="*/ 1326357 h 1393032"/>
              <a:gd name="connsiteX16" fmla="*/ 316706 w 1140619"/>
              <a:gd name="connsiteY16" fmla="*/ 1157288 h 1393032"/>
              <a:gd name="connsiteX17" fmla="*/ 464344 w 1140619"/>
              <a:gd name="connsiteY17" fmla="*/ 1021557 h 1393032"/>
              <a:gd name="connsiteX18" fmla="*/ 623888 w 1140619"/>
              <a:gd name="connsiteY18" fmla="*/ 864394 h 1393032"/>
              <a:gd name="connsiteX19" fmla="*/ 714375 w 1140619"/>
              <a:gd name="connsiteY19" fmla="*/ 769144 h 1393032"/>
              <a:gd name="connsiteX20" fmla="*/ 778669 w 1140619"/>
              <a:gd name="connsiteY20" fmla="*/ 683419 h 1393032"/>
              <a:gd name="connsiteX21" fmla="*/ 852488 w 1140619"/>
              <a:gd name="connsiteY21" fmla="*/ 595313 h 1393032"/>
              <a:gd name="connsiteX22" fmla="*/ 919163 w 1140619"/>
              <a:gd name="connsiteY22" fmla="*/ 519113 h 1393032"/>
              <a:gd name="connsiteX23" fmla="*/ 971550 w 1140619"/>
              <a:gd name="connsiteY23" fmla="*/ 457200 h 1393032"/>
              <a:gd name="connsiteX24" fmla="*/ 1016794 w 1140619"/>
              <a:gd name="connsiteY24" fmla="*/ 402432 h 1393032"/>
              <a:gd name="connsiteX25" fmla="*/ 1054894 w 1140619"/>
              <a:gd name="connsiteY25" fmla="*/ 361950 h 1393032"/>
              <a:gd name="connsiteX26" fmla="*/ 1092994 w 1140619"/>
              <a:gd name="connsiteY26" fmla="*/ 333375 h 1393032"/>
              <a:gd name="connsiteX27" fmla="*/ 1123950 w 1140619"/>
              <a:gd name="connsiteY27" fmla="*/ 316707 h 1393032"/>
              <a:gd name="connsiteX28" fmla="*/ 1138238 w 1140619"/>
              <a:gd name="connsiteY28" fmla="*/ 307182 h 1393032"/>
              <a:gd name="connsiteX29" fmla="*/ 1140619 w 1140619"/>
              <a:gd name="connsiteY29" fmla="*/ 295275 h 1393032"/>
              <a:gd name="connsiteX30" fmla="*/ 1138238 w 1140619"/>
              <a:gd name="connsiteY30" fmla="*/ 273844 h 1393032"/>
              <a:gd name="connsiteX31" fmla="*/ 1119188 w 1140619"/>
              <a:gd name="connsiteY31" fmla="*/ 245269 h 1393032"/>
              <a:gd name="connsiteX32" fmla="*/ 1073944 w 1140619"/>
              <a:gd name="connsiteY32" fmla="*/ 195263 h 1393032"/>
              <a:gd name="connsiteX33" fmla="*/ 1023938 w 1140619"/>
              <a:gd name="connsiteY33" fmla="*/ 152400 h 1393032"/>
              <a:gd name="connsiteX34" fmla="*/ 981075 w 1140619"/>
              <a:gd name="connsiteY34" fmla="*/ 116682 h 1393032"/>
              <a:gd name="connsiteX35" fmla="*/ 942975 w 1140619"/>
              <a:gd name="connsiteY35" fmla="*/ 90488 h 1393032"/>
              <a:gd name="connsiteX36" fmla="*/ 895350 w 1140619"/>
              <a:gd name="connsiteY36" fmla="*/ 61913 h 1393032"/>
              <a:gd name="connsiteX37" fmla="*/ 838200 w 1140619"/>
              <a:gd name="connsiteY37" fmla="*/ 35719 h 1393032"/>
              <a:gd name="connsiteX38" fmla="*/ 764381 w 1140619"/>
              <a:gd name="connsiteY38" fmla="*/ 11907 h 1393032"/>
              <a:gd name="connsiteX39" fmla="*/ 719138 w 1140619"/>
              <a:gd name="connsiteY39" fmla="*/ 0 h 1393032"/>
              <a:gd name="connsiteX40" fmla="*/ 709613 w 1140619"/>
              <a:gd name="connsiteY40" fmla="*/ 0 h 1393032"/>
              <a:gd name="connsiteX41" fmla="*/ 697706 w 1140619"/>
              <a:gd name="connsiteY41" fmla="*/ 4763 h 1393032"/>
              <a:gd name="connsiteX42" fmla="*/ 692944 w 1140619"/>
              <a:gd name="connsiteY42" fmla="*/ 16669 h 1393032"/>
              <a:gd name="connsiteX43" fmla="*/ 692944 w 1140619"/>
              <a:gd name="connsiteY43" fmla="*/ 38100 h 1393032"/>
              <a:gd name="connsiteX44" fmla="*/ 711994 w 1140619"/>
              <a:gd name="connsiteY44" fmla="*/ 76200 h 1393032"/>
              <a:gd name="connsiteX45" fmla="*/ 738188 w 1140619"/>
              <a:gd name="connsiteY45" fmla="*/ 128588 h 1393032"/>
              <a:gd name="connsiteX46" fmla="*/ 752475 w 1140619"/>
              <a:gd name="connsiteY46" fmla="*/ 166688 h 1393032"/>
              <a:gd name="connsiteX47" fmla="*/ 762000 w 1140619"/>
              <a:gd name="connsiteY47" fmla="*/ 209550 h 1393032"/>
              <a:gd name="connsiteX48" fmla="*/ 762000 w 1140619"/>
              <a:gd name="connsiteY48" fmla="*/ 240507 h 1393032"/>
              <a:gd name="connsiteX49" fmla="*/ 745331 w 1140619"/>
              <a:gd name="connsiteY49" fmla="*/ 295275 h 1393032"/>
              <a:gd name="connsiteX50" fmla="*/ 673894 w 1140619"/>
              <a:gd name="connsiteY50" fmla="*/ 426244 h 139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40619" h="1393032">
                <a:moveTo>
                  <a:pt x="673894" y="426244"/>
                </a:moveTo>
                <a:lnTo>
                  <a:pt x="607219" y="540544"/>
                </a:lnTo>
                <a:lnTo>
                  <a:pt x="540544" y="650082"/>
                </a:lnTo>
                <a:lnTo>
                  <a:pt x="452438" y="788194"/>
                </a:lnTo>
                <a:lnTo>
                  <a:pt x="354806" y="923925"/>
                </a:lnTo>
                <a:lnTo>
                  <a:pt x="264319" y="1040607"/>
                </a:lnTo>
                <a:lnTo>
                  <a:pt x="169069" y="1159669"/>
                </a:lnTo>
                <a:lnTo>
                  <a:pt x="38100" y="1307307"/>
                </a:lnTo>
                <a:lnTo>
                  <a:pt x="7144" y="1343025"/>
                </a:lnTo>
                <a:lnTo>
                  <a:pt x="0" y="1354932"/>
                </a:lnTo>
                <a:lnTo>
                  <a:pt x="0" y="1369219"/>
                </a:lnTo>
                <a:lnTo>
                  <a:pt x="2381" y="1385888"/>
                </a:lnTo>
                <a:lnTo>
                  <a:pt x="11906" y="1393032"/>
                </a:lnTo>
                <a:lnTo>
                  <a:pt x="30956" y="1393032"/>
                </a:lnTo>
                <a:lnTo>
                  <a:pt x="54769" y="1383507"/>
                </a:lnTo>
                <a:lnTo>
                  <a:pt x="121444" y="1326357"/>
                </a:lnTo>
                <a:lnTo>
                  <a:pt x="316706" y="1157288"/>
                </a:lnTo>
                <a:lnTo>
                  <a:pt x="464344" y="1021557"/>
                </a:lnTo>
                <a:lnTo>
                  <a:pt x="623888" y="864394"/>
                </a:lnTo>
                <a:lnTo>
                  <a:pt x="714375" y="769144"/>
                </a:lnTo>
                <a:lnTo>
                  <a:pt x="778669" y="683419"/>
                </a:lnTo>
                <a:lnTo>
                  <a:pt x="852488" y="595313"/>
                </a:lnTo>
                <a:lnTo>
                  <a:pt x="919163" y="519113"/>
                </a:lnTo>
                <a:lnTo>
                  <a:pt x="971550" y="457200"/>
                </a:lnTo>
                <a:lnTo>
                  <a:pt x="1016794" y="402432"/>
                </a:lnTo>
                <a:lnTo>
                  <a:pt x="1054894" y="361950"/>
                </a:lnTo>
                <a:lnTo>
                  <a:pt x="1092994" y="333375"/>
                </a:lnTo>
                <a:lnTo>
                  <a:pt x="1123950" y="316707"/>
                </a:lnTo>
                <a:lnTo>
                  <a:pt x="1138238" y="307182"/>
                </a:lnTo>
                <a:lnTo>
                  <a:pt x="1140619" y="295275"/>
                </a:lnTo>
                <a:lnTo>
                  <a:pt x="1138238" y="273844"/>
                </a:lnTo>
                <a:lnTo>
                  <a:pt x="1119188" y="245269"/>
                </a:lnTo>
                <a:lnTo>
                  <a:pt x="1073944" y="195263"/>
                </a:lnTo>
                <a:lnTo>
                  <a:pt x="1023938" y="152400"/>
                </a:lnTo>
                <a:lnTo>
                  <a:pt x="981075" y="116682"/>
                </a:lnTo>
                <a:lnTo>
                  <a:pt x="942975" y="90488"/>
                </a:lnTo>
                <a:lnTo>
                  <a:pt x="895350" y="61913"/>
                </a:lnTo>
                <a:lnTo>
                  <a:pt x="838200" y="35719"/>
                </a:lnTo>
                <a:lnTo>
                  <a:pt x="764381" y="11907"/>
                </a:lnTo>
                <a:lnTo>
                  <a:pt x="719138" y="0"/>
                </a:lnTo>
                <a:lnTo>
                  <a:pt x="709613" y="0"/>
                </a:lnTo>
                <a:lnTo>
                  <a:pt x="697706" y="4763"/>
                </a:lnTo>
                <a:lnTo>
                  <a:pt x="692944" y="16669"/>
                </a:lnTo>
                <a:lnTo>
                  <a:pt x="692944" y="38100"/>
                </a:lnTo>
                <a:lnTo>
                  <a:pt x="711994" y="76200"/>
                </a:lnTo>
                <a:lnTo>
                  <a:pt x="738188" y="128588"/>
                </a:lnTo>
                <a:lnTo>
                  <a:pt x="752475" y="166688"/>
                </a:lnTo>
                <a:lnTo>
                  <a:pt x="762000" y="209550"/>
                </a:lnTo>
                <a:lnTo>
                  <a:pt x="762000" y="240507"/>
                </a:lnTo>
                <a:lnTo>
                  <a:pt x="745331" y="295275"/>
                </a:lnTo>
                <a:lnTo>
                  <a:pt x="673894" y="4262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A867C8BD-CB8D-4220-8643-191B146381A5}"/>
              </a:ext>
            </a:extLst>
          </p:cNvPr>
          <p:cNvSpPr/>
          <p:nvPr/>
        </p:nvSpPr>
        <p:spPr>
          <a:xfrm>
            <a:off x="4857750" y="1350963"/>
            <a:ext cx="866775" cy="1158875"/>
          </a:xfrm>
          <a:custGeom>
            <a:avLst/>
            <a:gdLst>
              <a:gd name="connsiteX0" fmla="*/ 469106 w 866775"/>
              <a:gd name="connsiteY0" fmla="*/ 378619 h 1159669"/>
              <a:gd name="connsiteX1" fmla="*/ 407194 w 866775"/>
              <a:gd name="connsiteY1" fmla="*/ 497681 h 1159669"/>
              <a:gd name="connsiteX2" fmla="*/ 347663 w 866775"/>
              <a:gd name="connsiteY2" fmla="*/ 600075 h 1159669"/>
              <a:gd name="connsiteX3" fmla="*/ 264319 w 866775"/>
              <a:gd name="connsiteY3" fmla="*/ 735806 h 1159669"/>
              <a:gd name="connsiteX4" fmla="*/ 152400 w 866775"/>
              <a:gd name="connsiteY4" fmla="*/ 902494 h 1159669"/>
              <a:gd name="connsiteX5" fmla="*/ 9525 w 866775"/>
              <a:gd name="connsiteY5" fmla="*/ 1104900 h 1159669"/>
              <a:gd name="connsiteX6" fmla="*/ 0 w 866775"/>
              <a:gd name="connsiteY6" fmla="*/ 1131094 h 1159669"/>
              <a:gd name="connsiteX7" fmla="*/ 0 w 866775"/>
              <a:gd name="connsiteY7" fmla="*/ 1143000 h 1159669"/>
              <a:gd name="connsiteX8" fmla="*/ 9525 w 866775"/>
              <a:gd name="connsiteY8" fmla="*/ 1159669 h 1159669"/>
              <a:gd name="connsiteX9" fmla="*/ 19050 w 866775"/>
              <a:gd name="connsiteY9" fmla="*/ 1159669 h 1159669"/>
              <a:gd name="connsiteX10" fmla="*/ 42863 w 866775"/>
              <a:gd name="connsiteY10" fmla="*/ 1145381 h 1159669"/>
              <a:gd name="connsiteX11" fmla="*/ 130969 w 866775"/>
              <a:gd name="connsiteY11" fmla="*/ 1066800 h 1159669"/>
              <a:gd name="connsiteX12" fmla="*/ 226219 w 866775"/>
              <a:gd name="connsiteY12" fmla="*/ 978694 h 1159669"/>
              <a:gd name="connsiteX13" fmla="*/ 333375 w 866775"/>
              <a:gd name="connsiteY13" fmla="*/ 873919 h 1159669"/>
              <a:gd name="connsiteX14" fmla="*/ 371475 w 866775"/>
              <a:gd name="connsiteY14" fmla="*/ 831056 h 1159669"/>
              <a:gd name="connsiteX15" fmla="*/ 519113 w 866775"/>
              <a:gd name="connsiteY15" fmla="*/ 685800 h 1159669"/>
              <a:gd name="connsiteX16" fmla="*/ 611981 w 866775"/>
              <a:gd name="connsiteY16" fmla="*/ 573881 h 1159669"/>
              <a:gd name="connsiteX17" fmla="*/ 709613 w 866775"/>
              <a:gd name="connsiteY17" fmla="*/ 450056 h 1159669"/>
              <a:gd name="connsiteX18" fmla="*/ 757238 w 866775"/>
              <a:gd name="connsiteY18" fmla="*/ 383381 h 1159669"/>
              <a:gd name="connsiteX19" fmla="*/ 788194 w 866775"/>
              <a:gd name="connsiteY19" fmla="*/ 352425 h 1159669"/>
              <a:gd name="connsiteX20" fmla="*/ 854869 w 866775"/>
              <a:gd name="connsiteY20" fmla="*/ 283369 h 1159669"/>
              <a:gd name="connsiteX21" fmla="*/ 862013 w 866775"/>
              <a:gd name="connsiteY21" fmla="*/ 266700 h 1159669"/>
              <a:gd name="connsiteX22" fmla="*/ 866775 w 866775"/>
              <a:gd name="connsiteY22" fmla="*/ 250031 h 1159669"/>
              <a:gd name="connsiteX23" fmla="*/ 862013 w 866775"/>
              <a:gd name="connsiteY23" fmla="*/ 230981 h 1159669"/>
              <a:gd name="connsiteX24" fmla="*/ 842963 w 866775"/>
              <a:gd name="connsiteY24" fmla="*/ 204787 h 1159669"/>
              <a:gd name="connsiteX25" fmla="*/ 795338 w 866775"/>
              <a:gd name="connsiteY25" fmla="*/ 169069 h 1159669"/>
              <a:gd name="connsiteX26" fmla="*/ 752475 w 866775"/>
              <a:gd name="connsiteY26" fmla="*/ 145256 h 1159669"/>
              <a:gd name="connsiteX27" fmla="*/ 714375 w 866775"/>
              <a:gd name="connsiteY27" fmla="*/ 119062 h 1159669"/>
              <a:gd name="connsiteX28" fmla="*/ 621506 w 866775"/>
              <a:gd name="connsiteY28" fmla="*/ 59531 h 1159669"/>
              <a:gd name="connsiteX29" fmla="*/ 528638 w 866775"/>
              <a:gd name="connsiteY29" fmla="*/ 11906 h 1159669"/>
              <a:gd name="connsiteX30" fmla="*/ 495300 w 866775"/>
              <a:gd name="connsiteY30" fmla="*/ 0 h 1159669"/>
              <a:gd name="connsiteX31" fmla="*/ 485775 w 866775"/>
              <a:gd name="connsiteY31" fmla="*/ 0 h 1159669"/>
              <a:gd name="connsiteX32" fmla="*/ 471488 w 866775"/>
              <a:gd name="connsiteY32" fmla="*/ 2381 h 1159669"/>
              <a:gd name="connsiteX33" fmla="*/ 466725 w 866775"/>
              <a:gd name="connsiteY33" fmla="*/ 7144 h 1159669"/>
              <a:gd name="connsiteX34" fmla="*/ 464344 w 866775"/>
              <a:gd name="connsiteY34" fmla="*/ 16669 h 1159669"/>
              <a:gd name="connsiteX35" fmla="*/ 466725 w 866775"/>
              <a:gd name="connsiteY35" fmla="*/ 38100 h 1159669"/>
              <a:gd name="connsiteX36" fmla="*/ 478631 w 866775"/>
              <a:gd name="connsiteY36" fmla="*/ 57150 h 1159669"/>
              <a:gd name="connsiteX37" fmla="*/ 500063 w 866775"/>
              <a:gd name="connsiteY37" fmla="*/ 83344 h 1159669"/>
              <a:gd name="connsiteX38" fmla="*/ 516731 w 866775"/>
              <a:gd name="connsiteY38" fmla="*/ 109537 h 1159669"/>
              <a:gd name="connsiteX39" fmla="*/ 528638 w 866775"/>
              <a:gd name="connsiteY39" fmla="*/ 133350 h 1159669"/>
              <a:gd name="connsiteX40" fmla="*/ 535781 w 866775"/>
              <a:gd name="connsiteY40" fmla="*/ 166687 h 1159669"/>
              <a:gd name="connsiteX41" fmla="*/ 535781 w 866775"/>
              <a:gd name="connsiteY41" fmla="*/ 207169 h 1159669"/>
              <a:gd name="connsiteX42" fmla="*/ 526256 w 866775"/>
              <a:gd name="connsiteY42" fmla="*/ 242887 h 1159669"/>
              <a:gd name="connsiteX43" fmla="*/ 469106 w 866775"/>
              <a:gd name="connsiteY43" fmla="*/ 378619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66775" h="1159669">
                <a:moveTo>
                  <a:pt x="469106" y="378619"/>
                </a:moveTo>
                <a:lnTo>
                  <a:pt x="407194" y="497681"/>
                </a:lnTo>
                <a:lnTo>
                  <a:pt x="347663" y="600075"/>
                </a:lnTo>
                <a:lnTo>
                  <a:pt x="264319" y="735806"/>
                </a:lnTo>
                <a:lnTo>
                  <a:pt x="152400" y="902494"/>
                </a:lnTo>
                <a:lnTo>
                  <a:pt x="9525" y="1104900"/>
                </a:lnTo>
                <a:lnTo>
                  <a:pt x="0" y="1131094"/>
                </a:lnTo>
                <a:lnTo>
                  <a:pt x="0" y="1143000"/>
                </a:lnTo>
                <a:lnTo>
                  <a:pt x="9525" y="1159669"/>
                </a:lnTo>
                <a:lnTo>
                  <a:pt x="19050" y="1159669"/>
                </a:lnTo>
                <a:lnTo>
                  <a:pt x="42863" y="1145381"/>
                </a:lnTo>
                <a:lnTo>
                  <a:pt x="130969" y="1066800"/>
                </a:lnTo>
                <a:lnTo>
                  <a:pt x="226219" y="978694"/>
                </a:lnTo>
                <a:lnTo>
                  <a:pt x="333375" y="873919"/>
                </a:lnTo>
                <a:lnTo>
                  <a:pt x="371475" y="831056"/>
                </a:lnTo>
                <a:lnTo>
                  <a:pt x="519113" y="685800"/>
                </a:lnTo>
                <a:lnTo>
                  <a:pt x="611981" y="573881"/>
                </a:lnTo>
                <a:lnTo>
                  <a:pt x="709613" y="450056"/>
                </a:lnTo>
                <a:lnTo>
                  <a:pt x="757238" y="383381"/>
                </a:lnTo>
                <a:lnTo>
                  <a:pt x="788194" y="352425"/>
                </a:lnTo>
                <a:lnTo>
                  <a:pt x="854869" y="283369"/>
                </a:lnTo>
                <a:lnTo>
                  <a:pt x="862013" y="266700"/>
                </a:lnTo>
                <a:lnTo>
                  <a:pt x="866775" y="250031"/>
                </a:lnTo>
                <a:lnTo>
                  <a:pt x="862013" y="230981"/>
                </a:lnTo>
                <a:lnTo>
                  <a:pt x="842963" y="204787"/>
                </a:lnTo>
                <a:lnTo>
                  <a:pt x="795338" y="169069"/>
                </a:lnTo>
                <a:lnTo>
                  <a:pt x="752475" y="145256"/>
                </a:lnTo>
                <a:lnTo>
                  <a:pt x="714375" y="119062"/>
                </a:lnTo>
                <a:lnTo>
                  <a:pt x="621506" y="59531"/>
                </a:lnTo>
                <a:lnTo>
                  <a:pt x="528638" y="11906"/>
                </a:lnTo>
                <a:lnTo>
                  <a:pt x="495300" y="0"/>
                </a:lnTo>
                <a:lnTo>
                  <a:pt x="485775" y="0"/>
                </a:lnTo>
                <a:lnTo>
                  <a:pt x="471488" y="2381"/>
                </a:lnTo>
                <a:lnTo>
                  <a:pt x="466725" y="7144"/>
                </a:lnTo>
                <a:lnTo>
                  <a:pt x="464344" y="16669"/>
                </a:lnTo>
                <a:lnTo>
                  <a:pt x="466725" y="38100"/>
                </a:lnTo>
                <a:lnTo>
                  <a:pt x="478631" y="57150"/>
                </a:lnTo>
                <a:lnTo>
                  <a:pt x="500063" y="83344"/>
                </a:lnTo>
                <a:lnTo>
                  <a:pt x="516731" y="109537"/>
                </a:lnTo>
                <a:lnTo>
                  <a:pt x="528638" y="133350"/>
                </a:lnTo>
                <a:lnTo>
                  <a:pt x="535781" y="166687"/>
                </a:lnTo>
                <a:lnTo>
                  <a:pt x="535781" y="207169"/>
                </a:lnTo>
                <a:lnTo>
                  <a:pt x="526256" y="242887"/>
                </a:lnTo>
                <a:lnTo>
                  <a:pt x="469106" y="3786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27D9CDFC-0170-4A88-93B3-0621DCADAC1F}"/>
              </a:ext>
            </a:extLst>
          </p:cNvPr>
          <p:cNvSpPr/>
          <p:nvPr/>
        </p:nvSpPr>
        <p:spPr>
          <a:xfrm>
            <a:off x="3371850" y="2786063"/>
            <a:ext cx="2963863" cy="511175"/>
          </a:xfrm>
          <a:custGeom>
            <a:avLst/>
            <a:gdLst>
              <a:gd name="connsiteX0" fmla="*/ 1192477 w 2963658"/>
              <a:gd name="connsiteY0" fmla="*/ 210438 h 511062"/>
              <a:gd name="connsiteX1" fmla="*/ 1004587 w 2963658"/>
              <a:gd name="connsiteY1" fmla="*/ 237995 h 511062"/>
              <a:gd name="connsiteX2" fmla="*/ 844254 w 2963658"/>
              <a:gd name="connsiteY2" fmla="*/ 258037 h 511062"/>
              <a:gd name="connsiteX3" fmla="*/ 721499 w 2963658"/>
              <a:gd name="connsiteY3" fmla="*/ 270563 h 511062"/>
              <a:gd name="connsiteX4" fmla="*/ 613775 w 2963658"/>
              <a:gd name="connsiteY4" fmla="*/ 280584 h 511062"/>
              <a:gd name="connsiteX5" fmla="*/ 536114 w 2963658"/>
              <a:gd name="connsiteY5" fmla="*/ 285594 h 511062"/>
              <a:gd name="connsiteX6" fmla="*/ 463463 w 2963658"/>
              <a:gd name="connsiteY6" fmla="*/ 288099 h 511062"/>
              <a:gd name="connsiteX7" fmla="*/ 405843 w 2963658"/>
              <a:gd name="connsiteY7" fmla="*/ 288099 h 511062"/>
              <a:gd name="connsiteX8" fmla="*/ 345718 w 2963658"/>
              <a:gd name="connsiteY8" fmla="*/ 285594 h 511062"/>
              <a:gd name="connsiteX9" fmla="*/ 258036 w 2963658"/>
              <a:gd name="connsiteY9" fmla="*/ 278078 h 511062"/>
              <a:gd name="connsiteX10" fmla="*/ 175364 w 2963658"/>
              <a:gd name="connsiteY10" fmla="*/ 263047 h 511062"/>
              <a:gd name="connsiteX11" fmla="*/ 100208 w 2963658"/>
              <a:gd name="connsiteY11" fmla="*/ 240500 h 511062"/>
              <a:gd name="connsiteX12" fmla="*/ 47598 w 2963658"/>
              <a:gd name="connsiteY12" fmla="*/ 217953 h 511062"/>
              <a:gd name="connsiteX13" fmla="*/ 22546 w 2963658"/>
              <a:gd name="connsiteY13" fmla="*/ 207933 h 511062"/>
              <a:gd name="connsiteX14" fmla="*/ 10020 w 2963658"/>
              <a:gd name="connsiteY14" fmla="*/ 207933 h 511062"/>
              <a:gd name="connsiteX15" fmla="*/ 2505 w 2963658"/>
              <a:gd name="connsiteY15" fmla="*/ 212943 h 511062"/>
              <a:gd name="connsiteX16" fmla="*/ 0 w 2963658"/>
              <a:gd name="connsiteY16" fmla="*/ 230479 h 511062"/>
              <a:gd name="connsiteX17" fmla="*/ 12526 w 2963658"/>
              <a:gd name="connsiteY17" fmla="*/ 265552 h 511062"/>
              <a:gd name="connsiteX18" fmla="*/ 60125 w 2963658"/>
              <a:gd name="connsiteY18" fmla="*/ 315656 h 511062"/>
              <a:gd name="connsiteX19" fmla="*/ 122755 w 2963658"/>
              <a:gd name="connsiteY19" fmla="*/ 363255 h 511062"/>
              <a:gd name="connsiteX20" fmla="*/ 205426 w 2963658"/>
              <a:gd name="connsiteY20" fmla="*/ 418370 h 511062"/>
              <a:gd name="connsiteX21" fmla="*/ 273067 w 2963658"/>
              <a:gd name="connsiteY21" fmla="*/ 455948 h 511062"/>
              <a:gd name="connsiteX22" fmla="*/ 345718 w 2963658"/>
              <a:gd name="connsiteY22" fmla="*/ 488516 h 511062"/>
              <a:gd name="connsiteX23" fmla="*/ 408348 w 2963658"/>
              <a:gd name="connsiteY23" fmla="*/ 511062 h 511062"/>
              <a:gd name="connsiteX24" fmla="*/ 458452 w 2963658"/>
              <a:gd name="connsiteY24" fmla="*/ 503547 h 511062"/>
              <a:gd name="connsiteX25" fmla="*/ 593733 w 2963658"/>
              <a:gd name="connsiteY25" fmla="*/ 473484 h 511062"/>
              <a:gd name="connsiteX26" fmla="*/ 703962 w 2963658"/>
              <a:gd name="connsiteY26" fmla="*/ 443422 h 511062"/>
              <a:gd name="connsiteX27" fmla="*/ 854275 w 2963658"/>
              <a:gd name="connsiteY27" fmla="*/ 413359 h 511062"/>
              <a:gd name="connsiteX28" fmla="*/ 984545 w 2963658"/>
              <a:gd name="connsiteY28" fmla="*/ 388307 h 511062"/>
              <a:gd name="connsiteX29" fmla="*/ 1174941 w 2963658"/>
              <a:gd name="connsiteY29" fmla="*/ 360750 h 511062"/>
              <a:gd name="connsiteX30" fmla="*/ 1395399 w 2963658"/>
              <a:gd name="connsiteY30" fmla="*/ 335698 h 511062"/>
              <a:gd name="connsiteX31" fmla="*/ 1703539 w 2963658"/>
              <a:gd name="connsiteY31" fmla="*/ 305636 h 511062"/>
              <a:gd name="connsiteX32" fmla="*/ 1966586 w 2963658"/>
              <a:gd name="connsiteY32" fmla="*/ 278078 h 511062"/>
              <a:gd name="connsiteX33" fmla="*/ 2179528 w 2963658"/>
              <a:gd name="connsiteY33" fmla="*/ 263047 h 511062"/>
              <a:gd name="connsiteX34" fmla="*/ 2399986 w 2963658"/>
              <a:gd name="connsiteY34" fmla="*/ 250521 h 511062"/>
              <a:gd name="connsiteX35" fmla="*/ 2617939 w 2963658"/>
              <a:gd name="connsiteY35" fmla="*/ 253026 h 511062"/>
              <a:gd name="connsiteX36" fmla="*/ 2818356 w 2963658"/>
              <a:gd name="connsiteY36" fmla="*/ 263047 h 511062"/>
              <a:gd name="connsiteX37" fmla="*/ 2906038 w 2963658"/>
              <a:gd name="connsiteY37" fmla="*/ 268057 h 511062"/>
              <a:gd name="connsiteX38" fmla="*/ 2938606 w 2963658"/>
              <a:gd name="connsiteY38" fmla="*/ 263047 h 511062"/>
              <a:gd name="connsiteX39" fmla="*/ 2956142 w 2963658"/>
              <a:gd name="connsiteY39" fmla="*/ 248016 h 511062"/>
              <a:gd name="connsiteX40" fmla="*/ 2963658 w 2963658"/>
              <a:gd name="connsiteY40" fmla="*/ 220459 h 511062"/>
              <a:gd name="connsiteX41" fmla="*/ 2963658 w 2963658"/>
              <a:gd name="connsiteY41" fmla="*/ 200417 h 511062"/>
              <a:gd name="connsiteX42" fmla="*/ 2951132 w 2963658"/>
              <a:gd name="connsiteY42" fmla="*/ 157828 h 511062"/>
              <a:gd name="connsiteX43" fmla="*/ 2936100 w 2963658"/>
              <a:gd name="connsiteY43" fmla="*/ 132776 h 511062"/>
              <a:gd name="connsiteX44" fmla="*/ 2901028 w 2963658"/>
              <a:gd name="connsiteY44" fmla="*/ 110230 h 511062"/>
              <a:gd name="connsiteX45" fmla="*/ 2798314 w 2963658"/>
              <a:gd name="connsiteY45" fmla="*/ 62631 h 511062"/>
              <a:gd name="connsiteX46" fmla="*/ 2728168 w 2963658"/>
              <a:gd name="connsiteY46" fmla="*/ 35073 h 511062"/>
              <a:gd name="connsiteX47" fmla="*/ 2595392 w 2963658"/>
              <a:gd name="connsiteY47" fmla="*/ 0 h 511062"/>
              <a:gd name="connsiteX48" fmla="*/ 2577856 w 2963658"/>
              <a:gd name="connsiteY48" fmla="*/ 0 h 511062"/>
              <a:gd name="connsiteX49" fmla="*/ 2500195 w 2963658"/>
              <a:gd name="connsiteY49" fmla="*/ 20042 h 511062"/>
              <a:gd name="connsiteX50" fmla="*/ 2399986 w 2963658"/>
              <a:gd name="connsiteY50" fmla="*/ 45094 h 511062"/>
              <a:gd name="connsiteX51" fmla="*/ 2247169 w 2963658"/>
              <a:gd name="connsiteY51" fmla="*/ 77662 h 511062"/>
              <a:gd name="connsiteX52" fmla="*/ 2126919 w 2963658"/>
              <a:gd name="connsiteY52" fmla="*/ 97704 h 511062"/>
              <a:gd name="connsiteX53" fmla="*/ 1984122 w 2963658"/>
              <a:gd name="connsiteY53" fmla="*/ 120250 h 511062"/>
              <a:gd name="connsiteX54" fmla="*/ 1838820 w 2963658"/>
              <a:gd name="connsiteY54" fmla="*/ 137787 h 511062"/>
              <a:gd name="connsiteX55" fmla="*/ 1628383 w 2963658"/>
              <a:gd name="connsiteY55" fmla="*/ 155323 h 511062"/>
              <a:gd name="connsiteX56" fmla="*/ 1352811 w 2963658"/>
              <a:gd name="connsiteY56" fmla="*/ 185386 h 511062"/>
              <a:gd name="connsiteX57" fmla="*/ 1192477 w 2963658"/>
              <a:gd name="connsiteY57" fmla="*/ 210438 h 51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63658" h="511062">
                <a:moveTo>
                  <a:pt x="1192477" y="210438"/>
                </a:moveTo>
                <a:lnTo>
                  <a:pt x="1004587" y="237995"/>
                </a:lnTo>
                <a:lnTo>
                  <a:pt x="844254" y="258037"/>
                </a:lnTo>
                <a:lnTo>
                  <a:pt x="721499" y="270563"/>
                </a:lnTo>
                <a:lnTo>
                  <a:pt x="613775" y="280584"/>
                </a:lnTo>
                <a:lnTo>
                  <a:pt x="536114" y="285594"/>
                </a:lnTo>
                <a:lnTo>
                  <a:pt x="463463" y="288099"/>
                </a:lnTo>
                <a:lnTo>
                  <a:pt x="405843" y="288099"/>
                </a:lnTo>
                <a:lnTo>
                  <a:pt x="345718" y="285594"/>
                </a:lnTo>
                <a:lnTo>
                  <a:pt x="258036" y="278078"/>
                </a:lnTo>
                <a:lnTo>
                  <a:pt x="175364" y="263047"/>
                </a:lnTo>
                <a:lnTo>
                  <a:pt x="100208" y="240500"/>
                </a:lnTo>
                <a:lnTo>
                  <a:pt x="47598" y="217953"/>
                </a:lnTo>
                <a:lnTo>
                  <a:pt x="22546" y="207933"/>
                </a:lnTo>
                <a:lnTo>
                  <a:pt x="10020" y="207933"/>
                </a:lnTo>
                <a:lnTo>
                  <a:pt x="2505" y="212943"/>
                </a:lnTo>
                <a:lnTo>
                  <a:pt x="0" y="230479"/>
                </a:lnTo>
                <a:lnTo>
                  <a:pt x="12526" y="265552"/>
                </a:lnTo>
                <a:lnTo>
                  <a:pt x="60125" y="315656"/>
                </a:lnTo>
                <a:lnTo>
                  <a:pt x="122755" y="363255"/>
                </a:lnTo>
                <a:lnTo>
                  <a:pt x="205426" y="418370"/>
                </a:lnTo>
                <a:lnTo>
                  <a:pt x="273067" y="455948"/>
                </a:lnTo>
                <a:lnTo>
                  <a:pt x="345718" y="488516"/>
                </a:lnTo>
                <a:lnTo>
                  <a:pt x="408348" y="511062"/>
                </a:lnTo>
                <a:lnTo>
                  <a:pt x="458452" y="503547"/>
                </a:lnTo>
                <a:lnTo>
                  <a:pt x="593733" y="473484"/>
                </a:lnTo>
                <a:lnTo>
                  <a:pt x="703962" y="443422"/>
                </a:lnTo>
                <a:lnTo>
                  <a:pt x="854275" y="413359"/>
                </a:lnTo>
                <a:lnTo>
                  <a:pt x="984545" y="388307"/>
                </a:lnTo>
                <a:lnTo>
                  <a:pt x="1174941" y="360750"/>
                </a:lnTo>
                <a:lnTo>
                  <a:pt x="1395399" y="335698"/>
                </a:lnTo>
                <a:lnTo>
                  <a:pt x="1703539" y="305636"/>
                </a:lnTo>
                <a:lnTo>
                  <a:pt x="1966586" y="278078"/>
                </a:lnTo>
                <a:lnTo>
                  <a:pt x="2179528" y="263047"/>
                </a:lnTo>
                <a:lnTo>
                  <a:pt x="2399986" y="250521"/>
                </a:lnTo>
                <a:lnTo>
                  <a:pt x="2617939" y="253026"/>
                </a:lnTo>
                <a:lnTo>
                  <a:pt x="2818356" y="263047"/>
                </a:lnTo>
                <a:lnTo>
                  <a:pt x="2906038" y="268057"/>
                </a:lnTo>
                <a:lnTo>
                  <a:pt x="2938606" y="263047"/>
                </a:lnTo>
                <a:lnTo>
                  <a:pt x="2956142" y="248016"/>
                </a:lnTo>
                <a:lnTo>
                  <a:pt x="2963658" y="220459"/>
                </a:lnTo>
                <a:lnTo>
                  <a:pt x="2963658" y="200417"/>
                </a:lnTo>
                <a:lnTo>
                  <a:pt x="2951132" y="157828"/>
                </a:lnTo>
                <a:lnTo>
                  <a:pt x="2936100" y="132776"/>
                </a:lnTo>
                <a:lnTo>
                  <a:pt x="2901028" y="110230"/>
                </a:lnTo>
                <a:lnTo>
                  <a:pt x="2798314" y="62631"/>
                </a:lnTo>
                <a:lnTo>
                  <a:pt x="2728168" y="35073"/>
                </a:lnTo>
                <a:lnTo>
                  <a:pt x="2595392" y="0"/>
                </a:lnTo>
                <a:lnTo>
                  <a:pt x="2577856" y="0"/>
                </a:lnTo>
                <a:lnTo>
                  <a:pt x="2500195" y="20042"/>
                </a:lnTo>
                <a:lnTo>
                  <a:pt x="2399986" y="45094"/>
                </a:lnTo>
                <a:lnTo>
                  <a:pt x="2247169" y="77662"/>
                </a:lnTo>
                <a:lnTo>
                  <a:pt x="2126919" y="97704"/>
                </a:lnTo>
                <a:lnTo>
                  <a:pt x="1984122" y="120250"/>
                </a:lnTo>
                <a:lnTo>
                  <a:pt x="1838820" y="137787"/>
                </a:lnTo>
                <a:lnTo>
                  <a:pt x="1628383" y="155323"/>
                </a:lnTo>
                <a:lnTo>
                  <a:pt x="1352811" y="185386"/>
                </a:lnTo>
                <a:lnTo>
                  <a:pt x="1192477" y="2104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BE851F8-5AAC-457A-9520-C7C3D5D02010}"/>
              </a:ext>
            </a:extLst>
          </p:cNvPr>
          <p:cNvSpPr/>
          <p:nvPr/>
        </p:nvSpPr>
        <p:spPr>
          <a:xfrm>
            <a:off x="3486150" y="3571875"/>
            <a:ext cx="365125" cy="1201738"/>
          </a:xfrm>
          <a:custGeom>
            <a:avLst/>
            <a:gdLst>
              <a:gd name="connsiteX0" fmla="*/ 357188 w 364331"/>
              <a:gd name="connsiteY0" fmla="*/ 678656 h 1202531"/>
              <a:gd name="connsiteX1" fmla="*/ 352425 w 364331"/>
              <a:gd name="connsiteY1" fmla="*/ 602456 h 1202531"/>
              <a:gd name="connsiteX2" fmla="*/ 345281 w 364331"/>
              <a:gd name="connsiteY2" fmla="*/ 504825 h 1202531"/>
              <a:gd name="connsiteX3" fmla="*/ 335756 w 364331"/>
              <a:gd name="connsiteY3" fmla="*/ 419100 h 1202531"/>
              <a:gd name="connsiteX4" fmla="*/ 319088 w 364331"/>
              <a:gd name="connsiteY4" fmla="*/ 259556 h 1202531"/>
              <a:gd name="connsiteX5" fmla="*/ 252413 w 364331"/>
              <a:gd name="connsiteY5" fmla="*/ 126206 h 1202531"/>
              <a:gd name="connsiteX6" fmla="*/ 200025 w 364331"/>
              <a:gd name="connsiteY6" fmla="*/ 95250 h 1202531"/>
              <a:gd name="connsiteX7" fmla="*/ 119063 w 364331"/>
              <a:gd name="connsiteY7" fmla="*/ 50006 h 1202531"/>
              <a:gd name="connsiteX8" fmla="*/ 52388 w 364331"/>
              <a:gd name="connsiteY8" fmla="*/ 11906 h 1202531"/>
              <a:gd name="connsiteX9" fmla="*/ 28575 w 364331"/>
              <a:gd name="connsiteY9" fmla="*/ 0 h 1202531"/>
              <a:gd name="connsiteX10" fmla="*/ 11906 w 364331"/>
              <a:gd name="connsiteY10" fmla="*/ 0 h 1202531"/>
              <a:gd name="connsiteX11" fmla="*/ 2381 w 364331"/>
              <a:gd name="connsiteY11" fmla="*/ 7144 h 1202531"/>
              <a:gd name="connsiteX12" fmla="*/ 0 w 364331"/>
              <a:gd name="connsiteY12" fmla="*/ 28575 h 1202531"/>
              <a:gd name="connsiteX13" fmla="*/ 9525 w 364331"/>
              <a:gd name="connsiteY13" fmla="*/ 57150 h 1202531"/>
              <a:gd name="connsiteX14" fmla="*/ 64294 w 364331"/>
              <a:gd name="connsiteY14" fmla="*/ 142875 h 1202531"/>
              <a:gd name="connsiteX15" fmla="*/ 135731 w 364331"/>
              <a:gd name="connsiteY15" fmla="*/ 245269 h 1202531"/>
              <a:gd name="connsiteX16" fmla="*/ 140494 w 364331"/>
              <a:gd name="connsiteY16" fmla="*/ 261938 h 1202531"/>
              <a:gd name="connsiteX17" fmla="*/ 154781 w 364331"/>
              <a:gd name="connsiteY17" fmla="*/ 361950 h 1202531"/>
              <a:gd name="connsiteX18" fmla="*/ 164306 w 364331"/>
              <a:gd name="connsiteY18" fmla="*/ 509588 h 1202531"/>
              <a:gd name="connsiteX19" fmla="*/ 166688 w 364331"/>
              <a:gd name="connsiteY19" fmla="*/ 633413 h 1202531"/>
              <a:gd name="connsiteX20" fmla="*/ 152400 w 364331"/>
              <a:gd name="connsiteY20" fmla="*/ 688181 h 1202531"/>
              <a:gd name="connsiteX21" fmla="*/ 123825 w 364331"/>
              <a:gd name="connsiteY21" fmla="*/ 776288 h 1202531"/>
              <a:gd name="connsiteX22" fmla="*/ 100013 w 364331"/>
              <a:gd name="connsiteY22" fmla="*/ 838200 h 1202531"/>
              <a:gd name="connsiteX23" fmla="*/ 102394 w 364331"/>
              <a:gd name="connsiteY23" fmla="*/ 862013 h 1202531"/>
              <a:gd name="connsiteX24" fmla="*/ 121444 w 364331"/>
              <a:gd name="connsiteY24" fmla="*/ 952500 h 1202531"/>
              <a:gd name="connsiteX25" fmla="*/ 140494 w 364331"/>
              <a:gd name="connsiteY25" fmla="*/ 1014413 h 1202531"/>
              <a:gd name="connsiteX26" fmla="*/ 161925 w 364331"/>
              <a:gd name="connsiteY26" fmla="*/ 1076325 h 1202531"/>
              <a:gd name="connsiteX27" fmla="*/ 188119 w 364331"/>
              <a:gd name="connsiteY27" fmla="*/ 1119188 h 1202531"/>
              <a:gd name="connsiteX28" fmla="*/ 202406 w 364331"/>
              <a:gd name="connsiteY28" fmla="*/ 1140619 h 1202531"/>
              <a:gd name="connsiteX29" fmla="*/ 216694 w 364331"/>
              <a:gd name="connsiteY29" fmla="*/ 1164431 h 1202531"/>
              <a:gd name="connsiteX30" fmla="*/ 228600 w 364331"/>
              <a:gd name="connsiteY30" fmla="*/ 1181100 h 1202531"/>
              <a:gd name="connsiteX31" fmla="*/ 245269 w 364331"/>
              <a:gd name="connsiteY31" fmla="*/ 1197769 h 1202531"/>
              <a:gd name="connsiteX32" fmla="*/ 259556 w 364331"/>
              <a:gd name="connsiteY32" fmla="*/ 1202531 h 1202531"/>
              <a:gd name="connsiteX33" fmla="*/ 278606 w 364331"/>
              <a:gd name="connsiteY33" fmla="*/ 1200150 h 1202531"/>
              <a:gd name="connsiteX34" fmla="*/ 300038 w 364331"/>
              <a:gd name="connsiteY34" fmla="*/ 1193006 h 1202531"/>
              <a:gd name="connsiteX35" fmla="*/ 311944 w 364331"/>
              <a:gd name="connsiteY35" fmla="*/ 1183481 h 1202531"/>
              <a:gd name="connsiteX36" fmla="*/ 326231 w 364331"/>
              <a:gd name="connsiteY36" fmla="*/ 1166813 h 1202531"/>
              <a:gd name="connsiteX37" fmla="*/ 342900 w 364331"/>
              <a:gd name="connsiteY37" fmla="*/ 1131094 h 1202531"/>
              <a:gd name="connsiteX38" fmla="*/ 354806 w 364331"/>
              <a:gd name="connsiteY38" fmla="*/ 1083469 h 1202531"/>
              <a:gd name="connsiteX39" fmla="*/ 359569 w 364331"/>
              <a:gd name="connsiteY39" fmla="*/ 1042988 h 1202531"/>
              <a:gd name="connsiteX40" fmla="*/ 364331 w 364331"/>
              <a:gd name="connsiteY40" fmla="*/ 973931 h 1202531"/>
              <a:gd name="connsiteX41" fmla="*/ 364331 w 364331"/>
              <a:gd name="connsiteY41" fmla="*/ 902494 h 1202531"/>
              <a:gd name="connsiteX42" fmla="*/ 361950 w 364331"/>
              <a:gd name="connsiteY42" fmla="*/ 802481 h 1202531"/>
              <a:gd name="connsiteX43" fmla="*/ 357188 w 364331"/>
              <a:gd name="connsiteY43" fmla="*/ 678656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4331" h="1202531">
                <a:moveTo>
                  <a:pt x="357188" y="678656"/>
                </a:moveTo>
                <a:lnTo>
                  <a:pt x="352425" y="602456"/>
                </a:lnTo>
                <a:lnTo>
                  <a:pt x="345281" y="504825"/>
                </a:lnTo>
                <a:lnTo>
                  <a:pt x="335756" y="419100"/>
                </a:lnTo>
                <a:lnTo>
                  <a:pt x="319088" y="259556"/>
                </a:lnTo>
                <a:lnTo>
                  <a:pt x="252413" y="126206"/>
                </a:lnTo>
                <a:lnTo>
                  <a:pt x="200025" y="95250"/>
                </a:lnTo>
                <a:lnTo>
                  <a:pt x="119063" y="50006"/>
                </a:lnTo>
                <a:lnTo>
                  <a:pt x="52388" y="11906"/>
                </a:lnTo>
                <a:lnTo>
                  <a:pt x="28575" y="0"/>
                </a:lnTo>
                <a:lnTo>
                  <a:pt x="11906" y="0"/>
                </a:lnTo>
                <a:lnTo>
                  <a:pt x="2381" y="7144"/>
                </a:lnTo>
                <a:lnTo>
                  <a:pt x="0" y="28575"/>
                </a:lnTo>
                <a:lnTo>
                  <a:pt x="9525" y="57150"/>
                </a:lnTo>
                <a:lnTo>
                  <a:pt x="64294" y="142875"/>
                </a:lnTo>
                <a:lnTo>
                  <a:pt x="135731" y="245269"/>
                </a:lnTo>
                <a:lnTo>
                  <a:pt x="140494" y="261938"/>
                </a:lnTo>
                <a:lnTo>
                  <a:pt x="154781" y="361950"/>
                </a:lnTo>
                <a:lnTo>
                  <a:pt x="164306" y="509588"/>
                </a:lnTo>
                <a:lnTo>
                  <a:pt x="166688" y="633413"/>
                </a:lnTo>
                <a:lnTo>
                  <a:pt x="152400" y="688181"/>
                </a:lnTo>
                <a:lnTo>
                  <a:pt x="123825" y="776288"/>
                </a:lnTo>
                <a:lnTo>
                  <a:pt x="100013" y="838200"/>
                </a:lnTo>
                <a:lnTo>
                  <a:pt x="102394" y="862013"/>
                </a:lnTo>
                <a:lnTo>
                  <a:pt x="121444" y="952500"/>
                </a:lnTo>
                <a:lnTo>
                  <a:pt x="140494" y="1014413"/>
                </a:lnTo>
                <a:lnTo>
                  <a:pt x="161925" y="1076325"/>
                </a:lnTo>
                <a:lnTo>
                  <a:pt x="188119" y="1119188"/>
                </a:lnTo>
                <a:lnTo>
                  <a:pt x="202406" y="1140619"/>
                </a:lnTo>
                <a:lnTo>
                  <a:pt x="216694" y="1164431"/>
                </a:lnTo>
                <a:lnTo>
                  <a:pt x="228600" y="1181100"/>
                </a:lnTo>
                <a:lnTo>
                  <a:pt x="245269" y="1197769"/>
                </a:lnTo>
                <a:lnTo>
                  <a:pt x="259556" y="1202531"/>
                </a:lnTo>
                <a:lnTo>
                  <a:pt x="278606" y="1200150"/>
                </a:lnTo>
                <a:lnTo>
                  <a:pt x="300038" y="1193006"/>
                </a:lnTo>
                <a:lnTo>
                  <a:pt x="311944" y="1183481"/>
                </a:lnTo>
                <a:lnTo>
                  <a:pt x="326231" y="1166813"/>
                </a:lnTo>
                <a:lnTo>
                  <a:pt x="342900" y="1131094"/>
                </a:lnTo>
                <a:lnTo>
                  <a:pt x="354806" y="1083469"/>
                </a:lnTo>
                <a:lnTo>
                  <a:pt x="359569" y="1042988"/>
                </a:lnTo>
                <a:lnTo>
                  <a:pt x="364331" y="973931"/>
                </a:lnTo>
                <a:lnTo>
                  <a:pt x="364331" y="902494"/>
                </a:lnTo>
                <a:cubicBezTo>
                  <a:pt x="363537" y="869156"/>
                  <a:pt x="362744" y="835819"/>
                  <a:pt x="361950" y="802481"/>
                </a:cubicBezTo>
                <a:lnTo>
                  <a:pt x="357188" y="6786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383A7EBE-E4F8-4143-82BD-C98A3FCD530F}"/>
              </a:ext>
            </a:extLst>
          </p:cNvPr>
          <p:cNvSpPr/>
          <p:nvPr/>
        </p:nvSpPr>
        <p:spPr>
          <a:xfrm>
            <a:off x="3341688" y="1957388"/>
            <a:ext cx="1428750" cy="400050"/>
          </a:xfrm>
          <a:custGeom>
            <a:avLst/>
            <a:gdLst>
              <a:gd name="connsiteX0" fmla="*/ 821531 w 1428750"/>
              <a:gd name="connsiteY0" fmla="*/ 142875 h 400050"/>
              <a:gd name="connsiteX1" fmla="*/ 645319 w 1428750"/>
              <a:gd name="connsiteY1" fmla="*/ 178593 h 400050"/>
              <a:gd name="connsiteX2" fmla="*/ 445294 w 1428750"/>
              <a:gd name="connsiteY2" fmla="*/ 219075 h 400050"/>
              <a:gd name="connsiteX3" fmla="*/ 316706 w 1428750"/>
              <a:gd name="connsiteY3" fmla="*/ 242887 h 400050"/>
              <a:gd name="connsiteX4" fmla="*/ 266700 w 1428750"/>
              <a:gd name="connsiteY4" fmla="*/ 245268 h 400050"/>
              <a:gd name="connsiteX5" fmla="*/ 154781 w 1428750"/>
              <a:gd name="connsiteY5" fmla="*/ 245268 h 400050"/>
              <a:gd name="connsiteX6" fmla="*/ 135731 w 1428750"/>
              <a:gd name="connsiteY6" fmla="*/ 242887 h 400050"/>
              <a:gd name="connsiteX7" fmla="*/ 128587 w 1428750"/>
              <a:gd name="connsiteY7" fmla="*/ 238125 h 400050"/>
              <a:gd name="connsiteX8" fmla="*/ 92869 w 1428750"/>
              <a:gd name="connsiteY8" fmla="*/ 157162 h 400050"/>
              <a:gd name="connsiteX9" fmla="*/ 92869 w 1428750"/>
              <a:gd name="connsiteY9" fmla="*/ 154781 h 400050"/>
              <a:gd name="connsiteX10" fmla="*/ 0 w 1428750"/>
              <a:gd name="connsiteY10" fmla="*/ 261937 h 400050"/>
              <a:gd name="connsiteX11" fmla="*/ 83344 w 1428750"/>
              <a:gd name="connsiteY11" fmla="*/ 326231 h 400050"/>
              <a:gd name="connsiteX12" fmla="*/ 130969 w 1428750"/>
              <a:gd name="connsiteY12" fmla="*/ 359568 h 400050"/>
              <a:gd name="connsiteX13" fmla="*/ 173831 w 1428750"/>
              <a:gd name="connsiteY13" fmla="*/ 381000 h 400050"/>
              <a:gd name="connsiteX14" fmla="*/ 219075 w 1428750"/>
              <a:gd name="connsiteY14" fmla="*/ 395287 h 400050"/>
              <a:gd name="connsiteX15" fmla="*/ 273844 w 1428750"/>
              <a:gd name="connsiteY15" fmla="*/ 400050 h 400050"/>
              <a:gd name="connsiteX16" fmla="*/ 311944 w 1428750"/>
              <a:gd name="connsiteY16" fmla="*/ 400050 h 400050"/>
              <a:gd name="connsiteX17" fmla="*/ 447675 w 1428750"/>
              <a:gd name="connsiteY17" fmla="*/ 378618 h 400050"/>
              <a:gd name="connsiteX18" fmla="*/ 569119 w 1428750"/>
              <a:gd name="connsiteY18" fmla="*/ 354806 h 400050"/>
              <a:gd name="connsiteX19" fmla="*/ 740569 w 1428750"/>
              <a:gd name="connsiteY19" fmla="*/ 323850 h 400050"/>
              <a:gd name="connsiteX20" fmla="*/ 1012031 w 1428750"/>
              <a:gd name="connsiteY20" fmla="*/ 273843 h 400050"/>
              <a:gd name="connsiteX21" fmla="*/ 1150144 w 1428750"/>
              <a:gd name="connsiteY21" fmla="*/ 245268 h 400050"/>
              <a:gd name="connsiteX22" fmla="*/ 1257300 w 1428750"/>
              <a:gd name="connsiteY22" fmla="*/ 219075 h 400050"/>
              <a:gd name="connsiteX23" fmla="*/ 1295400 w 1428750"/>
              <a:gd name="connsiteY23" fmla="*/ 209550 h 400050"/>
              <a:gd name="connsiteX24" fmla="*/ 1335881 w 1428750"/>
              <a:gd name="connsiteY24" fmla="*/ 195262 h 400050"/>
              <a:gd name="connsiteX25" fmla="*/ 1376362 w 1428750"/>
              <a:gd name="connsiteY25" fmla="*/ 176212 h 400050"/>
              <a:gd name="connsiteX26" fmla="*/ 1402556 w 1428750"/>
              <a:gd name="connsiteY26" fmla="*/ 157162 h 400050"/>
              <a:gd name="connsiteX27" fmla="*/ 1419225 w 1428750"/>
              <a:gd name="connsiteY27" fmla="*/ 138112 h 400050"/>
              <a:gd name="connsiteX28" fmla="*/ 1426369 w 1428750"/>
              <a:gd name="connsiteY28" fmla="*/ 123825 h 400050"/>
              <a:gd name="connsiteX29" fmla="*/ 1428750 w 1428750"/>
              <a:gd name="connsiteY29" fmla="*/ 111918 h 400050"/>
              <a:gd name="connsiteX30" fmla="*/ 1414462 w 1428750"/>
              <a:gd name="connsiteY30" fmla="*/ 78581 h 400050"/>
              <a:gd name="connsiteX31" fmla="*/ 1393031 w 1428750"/>
              <a:gd name="connsiteY31" fmla="*/ 59531 h 400050"/>
              <a:gd name="connsiteX32" fmla="*/ 1373981 w 1428750"/>
              <a:gd name="connsiteY32" fmla="*/ 45243 h 400050"/>
              <a:gd name="connsiteX33" fmla="*/ 1333500 w 1428750"/>
              <a:gd name="connsiteY33" fmla="*/ 26193 h 400050"/>
              <a:gd name="connsiteX34" fmla="*/ 1281112 w 1428750"/>
              <a:gd name="connsiteY34" fmla="*/ 14287 h 400050"/>
              <a:gd name="connsiteX35" fmla="*/ 1238250 w 1428750"/>
              <a:gd name="connsiteY35" fmla="*/ 4762 h 400050"/>
              <a:gd name="connsiteX36" fmla="*/ 1195387 w 1428750"/>
              <a:gd name="connsiteY36" fmla="*/ 0 h 400050"/>
              <a:gd name="connsiteX37" fmla="*/ 1159669 w 1428750"/>
              <a:gd name="connsiteY37" fmla="*/ 4762 h 400050"/>
              <a:gd name="connsiteX38" fmla="*/ 1107281 w 1428750"/>
              <a:gd name="connsiteY38" fmla="*/ 23812 h 400050"/>
              <a:gd name="connsiteX39" fmla="*/ 1062037 w 1428750"/>
              <a:gd name="connsiteY39" fmla="*/ 45243 h 400050"/>
              <a:gd name="connsiteX40" fmla="*/ 1016794 w 1428750"/>
              <a:gd name="connsiteY40" fmla="*/ 71437 h 400050"/>
              <a:gd name="connsiteX41" fmla="*/ 976312 w 1428750"/>
              <a:gd name="connsiteY41" fmla="*/ 100012 h 400050"/>
              <a:gd name="connsiteX42" fmla="*/ 957262 w 1428750"/>
              <a:gd name="connsiteY42" fmla="*/ 111918 h 400050"/>
              <a:gd name="connsiteX43" fmla="*/ 821531 w 1428750"/>
              <a:gd name="connsiteY43" fmla="*/ 142875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28750" h="400050">
                <a:moveTo>
                  <a:pt x="821531" y="142875"/>
                </a:moveTo>
                <a:lnTo>
                  <a:pt x="645319" y="178593"/>
                </a:lnTo>
                <a:lnTo>
                  <a:pt x="445294" y="219075"/>
                </a:lnTo>
                <a:lnTo>
                  <a:pt x="316706" y="242887"/>
                </a:lnTo>
                <a:lnTo>
                  <a:pt x="266700" y="245268"/>
                </a:lnTo>
                <a:lnTo>
                  <a:pt x="154781" y="245268"/>
                </a:lnTo>
                <a:lnTo>
                  <a:pt x="135731" y="242887"/>
                </a:lnTo>
                <a:lnTo>
                  <a:pt x="128587" y="238125"/>
                </a:lnTo>
                <a:lnTo>
                  <a:pt x="92869" y="157162"/>
                </a:lnTo>
                <a:lnTo>
                  <a:pt x="92869" y="154781"/>
                </a:lnTo>
                <a:lnTo>
                  <a:pt x="0" y="261937"/>
                </a:lnTo>
                <a:lnTo>
                  <a:pt x="83344" y="326231"/>
                </a:lnTo>
                <a:lnTo>
                  <a:pt x="130969" y="359568"/>
                </a:lnTo>
                <a:lnTo>
                  <a:pt x="173831" y="381000"/>
                </a:lnTo>
                <a:lnTo>
                  <a:pt x="219075" y="395287"/>
                </a:lnTo>
                <a:lnTo>
                  <a:pt x="273844" y="400050"/>
                </a:lnTo>
                <a:lnTo>
                  <a:pt x="311944" y="400050"/>
                </a:lnTo>
                <a:lnTo>
                  <a:pt x="447675" y="378618"/>
                </a:lnTo>
                <a:lnTo>
                  <a:pt x="569119" y="354806"/>
                </a:lnTo>
                <a:lnTo>
                  <a:pt x="740569" y="323850"/>
                </a:lnTo>
                <a:lnTo>
                  <a:pt x="1012031" y="273843"/>
                </a:lnTo>
                <a:lnTo>
                  <a:pt x="1150144" y="245268"/>
                </a:lnTo>
                <a:lnTo>
                  <a:pt x="1257300" y="219075"/>
                </a:lnTo>
                <a:lnTo>
                  <a:pt x="1295400" y="209550"/>
                </a:lnTo>
                <a:lnTo>
                  <a:pt x="1335881" y="195262"/>
                </a:lnTo>
                <a:lnTo>
                  <a:pt x="1376362" y="176212"/>
                </a:lnTo>
                <a:lnTo>
                  <a:pt x="1402556" y="157162"/>
                </a:lnTo>
                <a:lnTo>
                  <a:pt x="1419225" y="138112"/>
                </a:lnTo>
                <a:lnTo>
                  <a:pt x="1426369" y="123825"/>
                </a:lnTo>
                <a:lnTo>
                  <a:pt x="1428750" y="111918"/>
                </a:lnTo>
                <a:lnTo>
                  <a:pt x="1414462" y="78581"/>
                </a:lnTo>
                <a:lnTo>
                  <a:pt x="1393031" y="59531"/>
                </a:lnTo>
                <a:lnTo>
                  <a:pt x="1373981" y="45243"/>
                </a:lnTo>
                <a:lnTo>
                  <a:pt x="1333500" y="26193"/>
                </a:lnTo>
                <a:lnTo>
                  <a:pt x="1281112" y="14287"/>
                </a:lnTo>
                <a:lnTo>
                  <a:pt x="1238250" y="4762"/>
                </a:lnTo>
                <a:lnTo>
                  <a:pt x="1195387" y="0"/>
                </a:lnTo>
                <a:lnTo>
                  <a:pt x="1159669" y="4762"/>
                </a:lnTo>
                <a:lnTo>
                  <a:pt x="1107281" y="23812"/>
                </a:lnTo>
                <a:lnTo>
                  <a:pt x="1062037" y="45243"/>
                </a:lnTo>
                <a:lnTo>
                  <a:pt x="1016794" y="71437"/>
                </a:lnTo>
                <a:lnTo>
                  <a:pt x="976312" y="100012"/>
                </a:lnTo>
                <a:lnTo>
                  <a:pt x="957262" y="111918"/>
                </a:lnTo>
                <a:lnTo>
                  <a:pt x="821531" y="142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33DE377C-80CD-4791-A10D-7D75A7976F2A}"/>
              </a:ext>
            </a:extLst>
          </p:cNvPr>
          <p:cNvSpPr/>
          <p:nvPr/>
        </p:nvSpPr>
        <p:spPr>
          <a:xfrm>
            <a:off x="3859213" y="2252663"/>
            <a:ext cx="504825" cy="641350"/>
          </a:xfrm>
          <a:custGeom>
            <a:avLst/>
            <a:gdLst>
              <a:gd name="connsiteX0" fmla="*/ 235744 w 504825"/>
              <a:gd name="connsiteY0" fmla="*/ 390525 h 640556"/>
              <a:gd name="connsiteX1" fmla="*/ 214313 w 504825"/>
              <a:gd name="connsiteY1" fmla="*/ 335756 h 640556"/>
              <a:gd name="connsiteX2" fmla="*/ 185738 w 504825"/>
              <a:gd name="connsiteY2" fmla="*/ 276225 h 640556"/>
              <a:gd name="connsiteX3" fmla="*/ 152400 w 504825"/>
              <a:gd name="connsiteY3" fmla="*/ 202406 h 640556"/>
              <a:gd name="connsiteX4" fmla="*/ 135732 w 504825"/>
              <a:gd name="connsiteY4" fmla="*/ 178593 h 640556"/>
              <a:gd name="connsiteX5" fmla="*/ 95250 w 504825"/>
              <a:gd name="connsiteY5" fmla="*/ 130968 h 640556"/>
              <a:gd name="connsiteX6" fmla="*/ 0 w 504825"/>
              <a:gd name="connsiteY6" fmla="*/ 21431 h 640556"/>
              <a:gd name="connsiteX7" fmla="*/ 126207 w 504825"/>
              <a:gd name="connsiteY7" fmla="*/ 0 h 640556"/>
              <a:gd name="connsiteX8" fmla="*/ 238125 w 504825"/>
              <a:gd name="connsiteY8" fmla="*/ 90487 h 640556"/>
              <a:gd name="connsiteX9" fmla="*/ 357188 w 504825"/>
              <a:gd name="connsiteY9" fmla="*/ 183356 h 640556"/>
              <a:gd name="connsiteX10" fmla="*/ 409575 w 504825"/>
              <a:gd name="connsiteY10" fmla="*/ 233362 h 640556"/>
              <a:gd name="connsiteX11" fmla="*/ 442913 w 504825"/>
              <a:gd name="connsiteY11" fmla="*/ 269081 h 640556"/>
              <a:gd name="connsiteX12" fmla="*/ 464344 w 504825"/>
              <a:gd name="connsiteY12" fmla="*/ 297656 h 640556"/>
              <a:gd name="connsiteX13" fmla="*/ 478632 w 504825"/>
              <a:gd name="connsiteY13" fmla="*/ 328612 h 640556"/>
              <a:gd name="connsiteX14" fmla="*/ 490538 w 504825"/>
              <a:gd name="connsiteY14" fmla="*/ 361950 h 640556"/>
              <a:gd name="connsiteX15" fmla="*/ 497682 w 504825"/>
              <a:gd name="connsiteY15" fmla="*/ 400050 h 640556"/>
              <a:gd name="connsiteX16" fmla="*/ 504825 w 504825"/>
              <a:gd name="connsiteY16" fmla="*/ 450056 h 640556"/>
              <a:gd name="connsiteX17" fmla="*/ 504825 w 504825"/>
              <a:gd name="connsiteY17" fmla="*/ 488156 h 640556"/>
              <a:gd name="connsiteX18" fmla="*/ 500063 w 504825"/>
              <a:gd name="connsiteY18" fmla="*/ 526256 h 640556"/>
              <a:gd name="connsiteX19" fmla="*/ 490538 w 504825"/>
              <a:gd name="connsiteY19" fmla="*/ 566737 h 640556"/>
              <a:gd name="connsiteX20" fmla="*/ 471488 w 504825"/>
              <a:gd name="connsiteY20" fmla="*/ 609600 h 640556"/>
              <a:gd name="connsiteX21" fmla="*/ 445294 w 504825"/>
              <a:gd name="connsiteY21" fmla="*/ 633412 h 640556"/>
              <a:gd name="connsiteX22" fmla="*/ 431007 w 504825"/>
              <a:gd name="connsiteY22" fmla="*/ 640556 h 640556"/>
              <a:gd name="connsiteX23" fmla="*/ 404813 w 504825"/>
              <a:gd name="connsiteY23" fmla="*/ 638175 h 640556"/>
              <a:gd name="connsiteX24" fmla="*/ 361950 w 504825"/>
              <a:gd name="connsiteY24" fmla="*/ 626268 h 640556"/>
              <a:gd name="connsiteX25" fmla="*/ 328613 w 504825"/>
              <a:gd name="connsiteY25" fmla="*/ 604837 h 640556"/>
              <a:gd name="connsiteX26" fmla="*/ 307182 w 504825"/>
              <a:gd name="connsiteY26" fmla="*/ 576262 h 640556"/>
              <a:gd name="connsiteX27" fmla="*/ 285750 w 504825"/>
              <a:gd name="connsiteY27" fmla="*/ 538162 h 640556"/>
              <a:gd name="connsiteX28" fmla="*/ 264319 w 504825"/>
              <a:gd name="connsiteY28" fmla="*/ 476250 h 640556"/>
              <a:gd name="connsiteX29" fmla="*/ 235744 w 504825"/>
              <a:gd name="connsiteY29" fmla="*/ 390525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4825" h="640556">
                <a:moveTo>
                  <a:pt x="235744" y="390525"/>
                </a:moveTo>
                <a:lnTo>
                  <a:pt x="214313" y="335756"/>
                </a:lnTo>
                <a:lnTo>
                  <a:pt x="185738" y="276225"/>
                </a:lnTo>
                <a:lnTo>
                  <a:pt x="152400" y="202406"/>
                </a:lnTo>
                <a:lnTo>
                  <a:pt x="135732" y="178593"/>
                </a:lnTo>
                <a:lnTo>
                  <a:pt x="95250" y="130968"/>
                </a:lnTo>
                <a:lnTo>
                  <a:pt x="0" y="21431"/>
                </a:lnTo>
                <a:lnTo>
                  <a:pt x="126207" y="0"/>
                </a:lnTo>
                <a:lnTo>
                  <a:pt x="238125" y="90487"/>
                </a:lnTo>
                <a:lnTo>
                  <a:pt x="357188" y="183356"/>
                </a:lnTo>
                <a:lnTo>
                  <a:pt x="409575" y="233362"/>
                </a:lnTo>
                <a:lnTo>
                  <a:pt x="442913" y="269081"/>
                </a:lnTo>
                <a:lnTo>
                  <a:pt x="464344" y="297656"/>
                </a:lnTo>
                <a:lnTo>
                  <a:pt x="478632" y="328612"/>
                </a:lnTo>
                <a:lnTo>
                  <a:pt x="490538" y="361950"/>
                </a:lnTo>
                <a:lnTo>
                  <a:pt x="497682" y="400050"/>
                </a:lnTo>
                <a:lnTo>
                  <a:pt x="504825" y="450056"/>
                </a:lnTo>
                <a:lnTo>
                  <a:pt x="504825" y="488156"/>
                </a:lnTo>
                <a:lnTo>
                  <a:pt x="500063" y="526256"/>
                </a:lnTo>
                <a:lnTo>
                  <a:pt x="490538" y="566737"/>
                </a:lnTo>
                <a:lnTo>
                  <a:pt x="471488" y="609600"/>
                </a:lnTo>
                <a:lnTo>
                  <a:pt x="445294" y="633412"/>
                </a:lnTo>
                <a:lnTo>
                  <a:pt x="431007" y="640556"/>
                </a:lnTo>
                <a:lnTo>
                  <a:pt x="404813" y="638175"/>
                </a:lnTo>
                <a:lnTo>
                  <a:pt x="361950" y="626268"/>
                </a:lnTo>
                <a:lnTo>
                  <a:pt x="328613" y="604837"/>
                </a:lnTo>
                <a:lnTo>
                  <a:pt x="307182" y="576262"/>
                </a:lnTo>
                <a:lnTo>
                  <a:pt x="285750" y="538162"/>
                </a:lnTo>
                <a:lnTo>
                  <a:pt x="264319" y="476250"/>
                </a:lnTo>
                <a:lnTo>
                  <a:pt x="235744" y="390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644C661F-86AC-4550-9587-DF8ADBA12C5F}"/>
              </a:ext>
            </a:extLst>
          </p:cNvPr>
          <p:cNvSpPr/>
          <p:nvPr/>
        </p:nvSpPr>
        <p:spPr>
          <a:xfrm>
            <a:off x="5154613" y="1820863"/>
            <a:ext cx="1674812" cy="403225"/>
          </a:xfrm>
          <a:custGeom>
            <a:avLst/>
            <a:gdLst>
              <a:gd name="connsiteX0" fmla="*/ 985838 w 1674019"/>
              <a:gd name="connsiteY0" fmla="*/ 152400 h 402432"/>
              <a:gd name="connsiteX1" fmla="*/ 902494 w 1674019"/>
              <a:gd name="connsiteY1" fmla="*/ 173832 h 402432"/>
              <a:gd name="connsiteX2" fmla="*/ 819150 w 1674019"/>
              <a:gd name="connsiteY2" fmla="*/ 190500 h 402432"/>
              <a:gd name="connsiteX3" fmla="*/ 723900 w 1674019"/>
              <a:gd name="connsiteY3" fmla="*/ 209550 h 402432"/>
              <a:gd name="connsiteX4" fmla="*/ 559594 w 1674019"/>
              <a:gd name="connsiteY4" fmla="*/ 233363 h 402432"/>
              <a:gd name="connsiteX5" fmla="*/ 433388 w 1674019"/>
              <a:gd name="connsiteY5" fmla="*/ 247650 h 402432"/>
              <a:gd name="connsiteX6" fmla="*/ 276225 w 1674019"/>
              <a:gd name="connsiteY6" fmla="*/ 247650 h 402432"/>
              <a:gd name="connsiteX7" fmla="*/ 73819 w 1674019"/>
              <a:gd name="connsiteY7" fmla="*/ 240507 h 402432"/>
              <a:gd name="connsiteX8" fmla="*/ 0 w 1674019"/>
              <a:gd name="connsiteY8" fmla="*/ 369094 h 402432"/>
              <a:gd name="connsiteX9" fmla="*/ 111919 w 1674019"/>
              <a:gd name="connsiteY9" fmla="*/ 383382 h 402432"/>
              <a:gd name="connsiteX10" fmla="*/ 300038 w 1674019"/>
              <a:gd name="connsiteY10" fmla="*/ 397669 h 402432"/>
              <a:gd name="connsiteX11" fmla="*/ 492919 w 1674019"/>
              <a:gd name="connsiteY11" fmla="*/ 402432 h 402432"/>
              <a:gd name="connsiteX12" fmla="*/ 600075 w 1674019"/>
              <a:gd name="connsiteY12" fmla="*/ 402432 h 402432"/>
              <a:gd name="connsiteX13" fmla="*/ 773907 w 1674019"/>
              <a:gd name="connsiteY13" fmla="*/ 357188 h 402432"/>
              <a:gd name="connsiteX14" fmla="*/ 997744 w 1674019"/>
              <a:gd name="connsiteY14" fmla="*/ 321469 h 402432"/>
              <a:gd name="connsiteX15" fmla="*/ 1185863 w 1674019"/>
              <a:gd name="connsiteY15" fmla="*/ 288132 h 402432"/>
              <a:gd name="connsiteX16" fmla="*/ 1343025 w 1674019"/>
              <a:gd name="connsiteY16" fmla="*/ 254794 h 402432"/>
              <a:gd name="connsiteX17" fmla="*/ 1488282 w 1674019"/>
              <a:gd name="connsiteY17" fmla="*/ 219075 h 402432"/>
              <a:gd name="connsiteX18" fmla="*/ 1585913 w 1674019"/>
              <a:gd name="connsiteY18" fmla="*/ 185738 h 402432"/>
              <a:gd name="connsiteX19" fmla="*/ 1631157 w 1674019"/>
              <a:gd name="connsiteY19" fmla="*/ 166688 h 402432"/>
              <a:gd name="connsiteX20" fmla="*/ 1652588 w 1674019"/>
              <a:gd name="connsiteY20" fmla="*/ 150019 h 402432"/>
              <a:gd name="connsiteX21" fmla="*/ 1666875 w 1674019"/>
              <a:gd name="connsiteY21" fmla="*/ 128588 h 402432"/>
              <a:gd name="connsiteX22" fmla="*/ 1674019 w 1674019"/>
              <a:gd name="connsiteY22" fmla="*/ 109538 h 402432"/>
              <a:gd name="connsiteX23" fmla="*/ 1674019 w 1674019"/>
              <a:gd name="connsiteY23" fmla="*/ 100013 h 402432"/>
              <a:gd name="connsiteX24" fmla="*/ 1671638 w 1674019"/>
              <a:gd name="connsiteY24" fmla="*/ 90488 h 402432"/>
              <a:gd name="connsiteX25" fmla="*/ 1662113 w 1674019"/>
              <a:gd name="connsiteY25" fmla="*/ 76200 h 402432"/>
              <a:gd name="connsiteX26" fmla="*/ 1640682 w 1674019"/>
              <a:gd name="connsiteY26" fmla="*/ 57150 h 402432"/>
              <a:gd name="connsiteX27" fmla="*/ 1597819 w 1674019"/>
              <a:gd name="connsiteY27" fmla="*/ 38100 h 402432"/>
              <a:gd name="connsiteX28" fmla="*/ 1516857 w 1674019"/>
              <a:gd name="connsiteY28" fmla="*/ 14288 h 402432"/>
              <a:gd name="connsiteX29" fmla="*/ 1426369 w 1674019"/>
              <a:gd name="connsiteY29" fmla="*/ 0 h 402432"/>
              <a:gd name="connsiteX30" fmla="*/ 1397794 w 1674019"/>
              <a:gd name="connsiteY30" fmla="*/ 9525 h 402432"/>
              <a:gd name="connsiteX31" fmla="*/ 1307307 w 1674019"/>
              <a:gd name="connsiteY31" fmla="*/ 52388 h 402432"/>
              <a:gd name="connsiteX32" fmla="*/ 1183482 w 1674019"/>
              <a:gd name="connsiteY32" fmla="*/ 97632 h 402432"/>
              <a:gd name="connsiteX33" fmla="*/ 985838 w 1674019"/>
              <a:gd name="connsiteY33" fmla="*/ 152400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74019" h="402432">
                <a:moveTo>
                  <a:pt x="985838" y="152400"/>
                </a:moveTo>
                <a:lnTo>
                  <a:pt x="902494" y="173832"/>
                </a:lnTo>
                <a:lnTo>
                  <a:pt x="819150" y="190500"/>
                </a:lnTo>
                <a:lnTo>
                  <a:pt x="723900" y="209550"/>
                </a:lnTo>
                <a:lnTo>
                  <a:pt x="559594" y="233363"/>
                </a:lnTo>
                <a:lnTo>
                  <a:pt x="433388" y="247650"/>
                </a:lnTo>
                <a:lnTo>
                  <a:pt x="276225" y="247650"/>
                </a:lnTo>
                <a:lnTo>
                  <a:pt x="73819" y="240507"/>
                </a:lnTo>
                <a:lnTo>
                  <a:pt x="0" y="369094"/>
                </a:lnTo>
                <a:lnTo>
                  <a:pt x="111919" y="383382"/>
                </a:lnTo>
                <a:lnTo>
                  <a:pt x="300038" y="397669"/>
                </a:lnTo>
                <a:lnTo>
                  <a:pt x="492919" y="402432"/>
                </a:lnTo>
                <a:lnTo>
                  <a:pt x="600075" y="402432"/>
                </a:lnTo>
                <a:lnTo>
                  <a:pt x="773907" y="357188"/>
                </a:lnTo>
                <a:lnTo>
                  <a:pt x="997744" y="321469"/>
                </a:lnTo>
                <a:lnTo>
                  <a:pt x="1185863" y="288132"/>
                </a:lnTo>
                <a:lnTo>
                  <a:pt x="1343025" y="254794"/>
                </a:lnTo>
                <a:lnTo>
                  <a:pt x="1488282" y="219075"/>
                </a:lnTo>
                <a:lnTo>
                  <a:pt x="1585913" y="185738"/>
                </a:lnTo>
                <a:lnTo>
                  <a:pt x="1631157" y="166688"/>
                </a:lnTo>
                <a:lnTo>
                  <a:pt x="1652588" y="150019"/>
                </a:lnTo>
                <a:lnTo>
                  <a:pt x="1666875" y="128588"/>
                </a:lnTo>
                <a:lnTo>
                  <a:pt x="1674019" y="109538"/>
                </a:lnTo>
                <a:lnTo>
                  <a:pt x="1674019" y="100013"/>
                </a:lnTo>
                <a:lnTo>
                  <a:pt x="1671638" y="90488"/>
                </a:lnTo>
                <a:lnTo>
                  <a:pt x="1662113" y="76200"/>
                </a:lnTo>
                <a:lnTo>
                  <a:pt x="1640682" y="57150"/>
                </a:lnTo>
                <a:lnTo>
                  <a:pt x="1597819" y="38100"/>
                </a:lnTo>
                <a:lnTo>
                  <a:pt x="1516857" y="14288"/>
                </a:lnTo>
                <a:lnTo>
                  <a:pt x="1426369" y="0"/>
                </a:lnTo>
                <a:lnTo>
                  <a:pt x="1397794" y="9525"/>
                </a:lnTo>
                <a:lnTo>
                  <a:pt x="1307307" y="52388"/>
                </a:lnTo>
                <a:lnTo>
                  <a:pt x="1183482" y="97632"/>
                </a:lnTo>
                <a:lnTo>
                  <a:pt x="985838" y="152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C390F252-4C3E-4DCC-8CD9-383B230E79ED}"/>
              </a:ext>
            </a:extLst>
          </p:cNvPr>
          <p:cNvSpPr/>
          <p:nvPr/>
        </p:nvSpPr>
        <p:spPr>
          <a:xfrm>
            <a:off x="5486400" y="2143125"/>
            <a:ext cx="576263" cy="609600"/>
          </a:xfrm>
          <a:custGeom>
            <a:avLst/>
            <a:gdLst>
              <a:gd name="connsiteX0" fmla="*/ 207169 w 576263"/>
              <a:gd name="connsiteY0" fmla="*/ 195263 h 609600"/>
              <a:gd name="connsiteX1" fmla="*/ 226219 w 576263"/>
              <a:gd name="connsiteY1" fmla="*/ 128588 h 609600"/>
              <a:gd name="connsiteX2" fmla="*/ 250031 w 576263"/>
              <a:gd name="connsiteY2" fmla="*/ 16669 h 609600"/>
              <a:gd name="connsiteX3" fmla="*/ 395288 w 576263"/>
              <a:gd name="connsiteY3" fmla="*/ 0 h 609600"/>
              <a:gd name="connsiteX4" fmla="*/ 511969 w 576263"/>
              <a:gd name="connsiteY4" fmla="*/ 76200 h 609600"/>
              <a:gd name="connsiteX5" fmla="*/ 552450 w 576263"/>
              <a:gd name="connsiteY5" fmla="*/ 100013 h 609600"/>
              <a:gd name="connsiteX6" fmla="*/ 566738 w 576263"/>
              <a:gd name="connsiteY6" fmla="*/ 111919 h 609600"/>
              <a:gd name="connsiteX7" fmla="*/ 573881 w 576263"/>
              <a:gd name="connsiteY7" fmla="*/ 126206 h 609600"/>
              <a:gd name="connsiteX8" fmla="*/ 576263 w 576263"/>
              <a:gd name="connsiteY8" fmla="*/ 140494 h 609600"/>
              <a:gd name="connsiteX9" fmla="*/ 571500 w 576263"/>
              <a:gd name="connsiteY9" fmla="*/ 157163 h 609600"/>
              <a:gd name="connsiteX10" fmla="*/ 554831 w 576263"/>
              <a:gd name="connsiteY10" fmla="*/ 185738 h 609600"/>
              <a:gd name="connsiteX11" fmla="*/ 492919 w 576263"/>
              <a:gd name="connsiteY11" fmla="*/ 233363 h 609600"/>
              <a:gd name="connsiteX12" fmla="*/ 433388 w 576263"/>
              <a:gd name="connsiteY12" fmla="*/ 283369 h 609600"/>
              <a:gd name="connsiteX13" fmla="*/ 321469 w 576263"/>
              <a:gd name="connsiteY13" fmla="*/ 378619 h 609600"/>
              <a:gd name="connsiteX14" fmla="*/ 173831 w 576263"/>
              <a:gd name="connsiteY14" fmla="*/ 500063 h 609600"/>
              <a:gd name="connsiteX15" fmla="*/ 64294 w 576263"/>
              <a:gd name="connsiteY15" fmla="*/ 592931 h 609600"/>
              <a:gd name="connsiteX16" fmla="*/ 45244 w 576263"/>
              <a:gd name="connsiteY16" fmla="*/ 604838 h 609600"/>
              <a:gd name="connsiteX17" fmla="*/ 28575 w 576263"/>
              <a:gd name="connsiteY17" fmla="*/ 609600 h 609600"/>
              <a:gd name="connsiteX18" fmla="*/ 11906 w 576263"/>
              <a:gd name="connsiteY18" fmla="*/ 609600 h 609600"/>
              <a:gd name="connsiteX19" fmla="*/ 0 w 576263"/>
              <a:gd name="connsiteY19" fmla="*/ 595313 h 609600"/>
              <a:gd name="connsiteX20" fmla="*/ 4763 w 576263"/>
              <a:gd name="connsiteY20" fmla="*/ 573881 h 609600"/>
              <a:gd name="connsiteX21" fmla="*/ 23813 w 576263"/>
              <a:gd name="connsiteY21" fmla="*/ 538163 h 609600"/>
              <a:gd name="connsiteX22" fmla="*/ 71438 w 576263"/>
              <a:gd name="connsiteY22" fmla="*/ 483394 h 609600"/>
              <a:gd name="connsiteX23" fmla="*/ 111919 w 576263"/>
              <a:gd name="connsiteY23" fmla="*/ 421481 h 609600"/>
              <a:gd name="connsiteX24" fmla="*/ 138113 w 576263"/>
              <a:gd name="connsiteY24" fmla="*/ 369094 h 609600"/>
              <a:gd name="connsiteX25" fmla="*/ 166688 w 576263"/>
              <a:gd name="connsiteY25" fmla="*/ 311944 h 609600"/>
              <a:gd name="connsiteX26" fmla="*/ 207169 w 576263"/>
              <a:gd name="connsiteY26" fmla="*/ 195263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76263" h="609600">
                <a:moveTo>
                  <a:pt x="207169" y="195263"/>
                </a:moveTo>
                <a:lnTo>
                  <a:pt x="226219" y="128588"/>
                </a:lnTo>
                <a:lnTo>
                  <a:pt x="250031" y="16669"/>
                </a:lnTo>
                <a:lnTo>
                  <a:pt x="395288" y="0"/>
                </a:lnTo>
                <a:lnTo>
                  <a:pt x="511969" y="76200"/>
                </a:lnTo>
                <a:lnTo>
                  <a:pt x="552450" y="100013"/>
                </a:lnTo>
                <a:lnTo>
                  <a:pt x="566738" y="111919"/>
                </a:lnTo>
                <a:lnTo>
                  <a:pt x="573881" y="126206"/>
                </a:lnTo>
                <a:lnTo>
                  <a:pt x="576263" y="140494"/>
                </a:lnTo>
                <a:lnTo>
                  <a:pt x="571500" y="157163"/>
                </a:lnTo>
                <a:lnTo>
                  <a:pt x="554831" y="185738"/>
                </a:lnTo>
                <a:lnTo>
                  <a:pt x="492919" y="233363"/>
                </a:lnTo>
                <a:lnTo>
                  <a:pt x="433388" y="283369"/>
                </a:lnTo>
                <a:lnTo>
                  <a:pt x="321469" y="378619"/>
                </a:lnTo>
                <a:lnTo>
                  <a:pt x="173831" y="500063"/>
                </a:lnTo>
                <a:lnTo>
                  <a:pt x="64294" y="592931"/>
                </a:lnTo>
                <a:lnTo>
                  <a:pt x="45244" y="604838"/>
                </a:lnTo>
                <a:lnTo>
                  <a:pt x="28575" y="609600"/>
                </a:lnTo>
                <a:lnTo>
                  <a:pt x="11906" y="609600"/>
                </a:lnTo>
                <a:lnTo>
                  <a:pt x="0" y="595313"/>
                </a:lnTo>
                <a:lnTo>
                  <a:pt x="4763" y="573881"/>
                </a:lnTo>
                <a:lnTo>
                  <a:pt x="23813" y="538163"/>
                </a:lnTo>
                <a:lnTo>
                  <a:pt x="71438" y="483394"/>
                </a:lnTo>
                <a:lnTo>
                  <a:pt x="111919" y="421481"/>
                </a:lnTo>
                <a:lnTo>
                  <a:pt x="138113" y="369094"/>
                </a:lnTo>
                <a:lnTo>
                  <a:pt x="166688" y="311944"/>
                </a:lnTo>
                <a:lnTo>
                  <a:pt x="207169" y="1952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9F21800-FA71-4765-BD50-B7933804DD2F}"/>
              </a:ext>
            </a:extLst>
          </p:cNvPr>
          <p:cNvSpPr/>
          <p:nvPr/>
        </p:nvSpPr>
        <p:spPr>
          <a:xfrm>
            <a:off x="3671888" y="3405188"/>
            <a:ext cx="2798762" cy="454025"/>
          </a:xfrm>
          <a:custGeom>
            <a:avLst/>
            <a:gdLst>
              <a:gd name="connsiteX0" fmla="*/ 1647825 w 2797968"/>
              <a:gd name="connsiteY0" fmla="*/ 95250 h 454818"/>
              <a:gd name="connsiteX1" fmla="*/ 1316831 w 2797968"/>
              <a:gd name="connsiteY1" fmla="*/ 119062 h 454818"/>
              <a:gd name="connsiteX2" fmla="*/ 1140618 w 2797968"/>
              <a:gd name="connsiteY2" fmla="*/ 157162 h 454818"/>
              <a:gd name="connsiteX3" fmla="*/ 931068 w 2797968"/>
              <a:gd name="connsiteY3" fmla="*/ 183356 h 454818"/>
              <a:gd name="connsiteX4" fmla="*/ 640556 w 2797968"/>
              <a:gd name="connsiteY4" fmla="*/ 219075 h 454818"/>
              <a:gd name="connsiteX5" fmla="*/ 390525 w 2797968"/>
              <a:gd name="connsiteY5" fmla="*/ 252412 h 454818"/>
              <a:gd name="connsiteX6" fmla="*/ 171450 w 2797968"/>
              <a:gd name="connsiteY6" fmla="*/ 278606 h 454818"/>
              <a:gd name="connsiteX7" fmla="*/ 0 w 2797968"/>
              <a:gd name="connsiteY7" fmla="*/ 302418 h 454818"/>
              <a:gd name="connsiteX8" fmla="*/ 69056 w 2797968"/>
              <a:gd name="connsiteY8" fmla="*/ 454818 h 454818"/>
              <a:gd name="connsiteX9" fmla="*/ 240506 w 2797968"/>
              <a:gd name="connsiteY9" fmla="*/ 431006 h 454818"/>
              <a:gd name="connsiteX10" fmla="*/ 483393 w 2797968"/>
              <a:gd name="connsiteY10" fmla="*/ 392906 h 454818"/>
              <a:gd name="connsiteX11" fmla="*/ 695325 w 2797968"/>
              <a:gd name="connsiteY11" fmla="*/ 359568 h 454818"/>
              <a:gd name="connsiteX12" fmla="*/ 931068 w 2797968"/>
              <a:gd name="connsiteY12" fmla="*/ 321468 h 454818"/>
              <a:gd name="connsiteX13" fmla="*/ 1145381 w 2797968"/>
              <a:gd name="connsiteY13" fmla="*/ 288131 h 454818"/>
              <a:gd name="connsiteX14" fmla="*/ 1316831 w 2797968"/>
              <a:gd name="connsiteY14" fmla="*/ 271462 h 454818"/>
              <a:gd name="connsiteX15" fmla="*/ 1581150 w 2797968"/>
              <a:gd name="connsiteY15" fmla="*/ 254793 h 454818"/>
              <a:gd name="connsiteX16" fmla="*/ 1935956 w 2797968"/>
              <a:gd name="connsiteY16" fmla="*/ 230981 h 454818"/>
              <a:gd name="connsiteX17" fmla="*/ 2209800 w 2797968"/>
              <a:gd name="connsiteY17" fmla="*/ 214312 h 454818"/>
              <a:gd name="connsiteX18" fmla="*/ 2378868 w 2797968"/>
              <a:gd name="connsiteY18" fmla="*/ 202406 h 454818"/>
              <a:gd name="connsiteX19" fmla="*/ 2419350 w 2797968"/>
              <a:gd name="connsiteY19" fmla="*/ 204787 h 454818"/>
              <a:gd name="connsiteX20" fmla="*/ 2445543 w 2797968"/>
              <a:gd name="connsiteY20" fmla="*/ 209550 h 454818"/>
              <a:gd name="connsiteX21" fmla="*/ 2769393 w 2797968"/>
              <a:gd name="connsiteY21" fmla="*/ 311943 h 454818"/>
              <a:gd name="connsiteX22" fmla="*/ 2786062 w 2797968"/>
              <a:gd name="connsiteY22" fmla="*/ 295275 h 454818"/>
              <a:gd name="connsiteX23" fmla="*/ 2797968 w 2797968"/>
              <a:gd name="connsiteY23" fmla="*/ 271462 h 454818"/>
              <a:gd name="connsiteX24" fmla="*/ 2797968 w 2797968"/>
              <a:gd name="connsiteY24" fmla="*/ 257175 h 454818"/>
              <a:gd name="connsiteX25" fmla="*/ 2795587 w 2797968"/>
              <a:gd name="connsiteY25" fmla="*/ 235743 h 454818"/>
              <a:gd name="connsiteX26" fmla="*/ 2783681 w 2797968"/>
              <a:gd name="connsiteY26" fmla="*/ 211931 h 454818"/>
              <a:gd name="connsiteX27" fmla="*/ 2755106 w 2797968"/>
              <a:gd name="connsiteY27" fmla="*/ 185737 h 454818"/>
              <a:gd name="connsiteX28" fmla="*/ 2728912 w 2797968"/>
              <a:gd name="connsiteY28" fmla="*/ 157162 h 454818"/>
              <a:gd name="connsiteX29" fmla="*/ 2688431 w 2797968"/>
              <a:gd name="connsiteY29" fmla="*/ 111918 h 454818"/>
              <a:gd name="connsiteX30" fmla="*/ 2643187 w 2797968"/>
              <a:gd name="connsiteY30" fmla="*/ 64293 h 454818"/>
              <a:gd name="connsiteX31" fmla="*/ 2595562 w 2797968"/>
              <a:gd name="connsiteY31" fmla="*/ 23812 h 454818"/>
              <a:gd name="connsiteX32" fmla="*/ 2566987 w 2797968"/>
              <a:gd name="connsiteY32" fmla="*/ 7143 h 454818"/>
              <a:gd name="connsiteX33" fmla="*/ 2555081 w 2797968"/>
              <a:gd name="connsiteY33" fmla="*/ 2381 h 454818"/>
              <a:gd name="connsiteX34" fmla="*/ 2528887 w 2797968"/>
              <a:gd name="connsiteY34" fmla="*/ 0 h 454818"/>
              <a:gd name="connsiteX35" fmla="*/ 2464593 w 2797968"/>
              <a:gd name="connsiteY35" fmla="*/ 16668 h 454818"/>
              <a:gd name="connsiteX36" fmla="*/ 2352675 w 2797968"/>
              <a:gd name="connsiteY36" fmla="*/ 45243 h 454818"/>
              <a:gd name="connsiteX37" fmla="*/ 2316956 w 2797968"/>
              <a:gd name="connsiteY37" fmla="*/ 50006 h 454818"/>
              <a:gd name="connsiteX38" fmla="*/ 2169318 w 2797968"/>
              <a:gd name="connsiteY38" fmla="*/ 57150 h 454818"/>
              <a:gd name="connsiteX39" fmla="*/ 1943100 w 2797968"/>
              <a:gd name="connsiteY39" fmla="*/ 73818 h 454818"/>
              <a:gd name="connsiteX40" fmla="*/ 1647825 w 2797968"/>
              <a:gd name="connsiteY40" fmla="*/ 95250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797968" h="454818">
                <a:moveTo>
                  <a:pt x="1647825" y="95250"/>
                </a:moveTo>
                <a:lnTo>
                  <a:pt x="1316831" y="119062"/>
                </a:lnTo>
                <a:lnTo>
                  <a:pt x="1140618" y="157162"/>
                </a:lnTo>
                <a:lnTo>
                  <a:pt x="931068" y="183356"/>
                </a:lnTo>
                <a:lnTo>
                  <a:pt x="640556" y="219075"/>
                </a:lnTo>
                <a:lnTo>
                  <a:pt x="390525" y="252412"/>
                </a:lnTo>
                <a:lnTo>
                  <a:pt x="171450" y="278606"/>
                </a:lnTo>
                <a:lnTo>
                  <a:pt x="0" y="302418"/>
                </a:lnTo>
                <a:lnTo>
                  <a:pt x="69056" y="454818"/>
                </a:lnTo>
                <a:lnTo>
                  <a:pt x="240506" y="431006"/>
                </a:lnTo>
                <a:lnTo>
                  <a:pt x="483393" y="392906"/>
                </a:lnTo>
                <a:lnTo>
                  <a:pt x="695325" y="359568"/>
                </a:lnTo>
                <a:lnTo>
                  <a:pt x="931068" y="321468"/>
                </a:lnTo>
                <a:lnTo>
                  <a:pt x="1145381" y="288131"/>
                </a:lnTo>
                <a:lnTo>
                  <a:pt x="1316831" y="271462"/>
                </a:lnTo>
                <a:lnTo>
                  <a:pt x="1581150" y="254793"/>
                </a:lnTo>
                <a:lnTo>
                  <a:pt x="1935956" y="230981"/>
                </a:lnTo>
                <a:lnTo>
                  <a:pt x="2209800" y="214312"/>
                </a:lnTo>
                <a:lnTo>
                  <a:pt x="2378868" y="202406"/>
                </a:lnTo>
                <a:lnTo>
                  <a:pt x="2419350" y="204787"/>
                </a:lnTo>
                <a:lnTo>
                  <a:pt x="2445543" y="209550"/>
                </a:lnTo>
                <a:lnTo>
                  <a:pt x="2769393" y="311943"/>
                </a:lnTo>
                <a:lnTo>
                  <a:pt x="2786062" y="295275"/>
                </a:lnTo>
                <a:lnTo>
                  <a:pt x="2797968" y="271462"/>
                </a:lnTo>
                <a:lnTo>
                  <a:pt x="2797968" y="257175"/>
                </a:lnTo>
                <a:lnTo>
                  <a:pt x="2795587" y="235743"/>
                </a:lnTo>
                <a:lnTo>
                  <a:pt x="2783681" y="211931"/>
                </a:lnTo>
                <a:lnTo>
                  <a:pt x="2755106" y="185737"/>
                </a:lnTo>
                <a:lnTo>
                  <a:pt x="2728912" y="157162"/>
                </a:lnTo>
                <a:lnTo>
                  <a:pt x="2688431" y="111918"/>
                </a:lnTo>
                <a:lnTo>
                  <a:pt x="2643187" y="64293"/>
                </a:lnTo>
                <a:lnTo>
                  <a:pt x="2595562" y="23812"/>
                </a:lnTo>
                <a:lnTo>
                  <a:pt x="2566987" y="7143"/>
                </a:lnTo>
                <a:lnTo>
                  <a:pt x="2555081" y="2381"/>
                </a:lnTo>
                <a:lnTo>
                  <a:pt x="2528887" y="0"/>
                </a:lnTo>
                <a:lnTo>
                  <a:pt x="2464593" y="16668"/>
                </a:lnTo>
                <a:lnTo>
                  <a:pt x="2352675" y="45243"/>
                </a:lnTo>
                <a:lnTo>
                  <a:pt x="2316956" y="50006"/>
                </a:lnTo>
                <a:lnTo>
                  <a:pt x="2169318" y="57150"/>
                </a:lnTo>
                <a:lnTo>
                  <a:pt x="1943100" y="73818"/>
                </a:lnTo>
                <a:lnTo>
                  <a:pt x="1647825" y="95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F22EDB0-E266-4DCF-927F-34B556D332AA}"/>
              </a:ext>
            </a:extLst>
          </p:cNvPr>
          <p:cNvSpPr/>
          <p:nvPr/>
        </p:nvSpPr>
        <p:spPr>
          <a:xfrm>
            <a:off x="5842000" y="3557588"/>
            <a:ext cx="625475" cy="1166812"/>
          </a:xfrm>
          <a:custGeom>
            <a:avLst/>
            <a:gdLst>
              <a:gd name="connsiteX0" fmla="*/ 250032 w 626269"/>
              <a:gd name="connsiteY0" fmla="*/ 428625 h 1166812"/>
              <a:gd name="connsiteX1" fmla="*/ 273844 w 626269"/>
              <a:gd name="connsiteY1" fmla="*/ 335756 h 1166812"/>
              <a:gd name="connsiteX2" fmla="*/ 292894 w 626269"/>
              <a:gd name="connsiteY2" fmla="*/ 259556 h 1166812"/>
              <a:gd name="connsiteX3" fmla="*/ 311944 w 626269"/>
              <a:gd name="connsiteY3" fmla="*/ 173831 h 1166812"/>
              <a:gd name="connsiteX4" fmla="*/ 319088 w 626269"/>
              <a:gd name="connsiteY4" fmla="*/ 145256 h 1166812"/>
              <a:gd name="connsiteX5" fmla="*/ 319088 w 626269"/>
              <a:gd name="connsiteY5" fmla="*/ 114300 h 1166812"/>
              <a:gd name="connsiteX6" fmla="*/ 316707 w 626269"/>
              <a:gd name="connsiteY6" fmla="*/ 97631 h 1166812"/>
              <a:gd name="connsiteX7" fmla="*/ 307182 w 626269"/>
              <a:gd name="connsiteY7" fmla="*/ 78581 h 1166812"/>
              <a:gd name="connsiteX8" fmla="*/ 297657 w 626269"/>
              <a:gd name="connsiteY8" fmla="*/ 66675 h 1166812"/>
              <a:gd name="connsiteX9" fmla="*/ 285750 w 626269"/>
              <a:gd name="connsiteY9" fmla="*/ 54768 h 1166812"/>
              <a:gd name="connsiteX10" fmla="*/ 271463 w 626269"/>
              <a:gd name="connsiteY10" fmla="*/ 0 h 1166812"/>
              <a:gd name="connsiteX11" fmla="*/ 626269 w 626269"/>
              <a:gd name="connsiteY11" fmla="*/ 109537 h 1166812"/>
              <a:gd name="connsiteX12" fmla="*/ 616744 w 626269"/>
              <a:gd name="connsiteY12" fmla="*/ 138112 h 1166812"/>
              <a:gd name="connsiteX13" fmla="*/ 600075 w 626269"/>
              <a:gd name="connsiteY13" fmla="*/ 159543 h 1166812"/>
              <a:gd name="connsiteX14" fmla="*/ 571500 w 626269"/>
              <a:gd name="connsiteY14" fmla="*/ 195262 h 1166812"/>
              <a:gd name="connsiteX15" fmla="*/ 550069 w 626269"/>
              <a:gd name="connsiteY15" fmla="*/ 230981 h 1166812"/>
              <a:gd name="connsiteX16" fmla="*/ 531019 w 626269"/>
              <a:gd name="connsiteY16" fmla="*/ 280987 h 1166812"/>
              <a:gd name="connsiteX17" fmla="*/ 509588 w 626269"/>
              <a:gd name="connsiteY17" fmla="*/ 366712 h 1166812"/>
              <a:gd name="connsiteX18" fmla="*/ 469107 w 626269"/>
              <a:gd name="connsiteY18" fmla="*/ 533400 h 1166812"/>
              <a:gd name="connsiteX19" fmla="*/ 431007 w 626269"/>
              <a:gd name="connsiteY19" fmla="*/ 664368 h 1166812"/>
              <a:gd name="connsiteX20" fmla="*/ 383382 w 626269"/>
              <a:gd name="connsiteY20" fmla="*/ 807243 h 1166812"/>
              <a:gd name="connsiteX21" fmla="*/ 359569 w 626269"/>
              <a:gd name="connsiteY21" fmla="*/ 866775 h 1166812"/>
              <a:gd name="connsiteX22" fmla="*/ 326232 w 626269"/>
              <a:gd name="connsiteY22" fmla="*/ 940593 h 1166812"/>
              <a:gd name="connsiteX23" fmla="*/ 297657 w 626269"/>
              <a:gd name="connsiteY23" fmla="*/ 1000125 h 1166812"/>
              <a:gd name="connsiteX24" fmla="*/ 257175 w 626269"/>
              <a:gd name="connsiteY24" fmla="*/ 1069181 h 1166812"/>
              <a:gd name="connsiteX25" fmla="*/ 233363 w 626269"/>
              <a:gd name="connsiteY25" fmla="*/ 1102518 h 1166812"/>
              <a:gd name="connsiteX26" fmla="*/ 202407 w 626269"/>
              <a:gd name="connsiteY26" fmla="*/ 1131093 h 1166812"/>
              <a:gd name="connsiteX27" fmla="*/ 171450 w 626269"/>
              <a:gd name="connsiteY27" fmla="*/ 1152525 h 1166812"/>
              <a:gd name="connsiteX28" fmla="*/ 142875 w 626269"/>
              <a:gd name="connsiteY28" fmla="*/ 1162050 h 1166812"/>
              <a:gd name="connsiteX29" fmla="*/ 107157 w 626269"/>
              <a:gd name="connsiteY29" fmla="*/ 1166812 h 1166812"/>
              <a:gd name="connsiteX30" fmla="*/ 92869 w 626269"/>
              <a:gd name="connsiteY30" fmla="*/ 1162050 h 1166812"/>
              <a:gd name="connsiteX31" fmla="*/ 76200 w 626269"/>
              <a:gd name="connsiteY31" fmla="*/ 1147762 h 1166812"/>
              <a:gd name="connsiteX32" fmla="*/ 50007 w 626269"/>
              <a:gd name="connsiteY32" fmla="*/ 1109662 h 1166812"/>
              <a:gd name="connsiteX33" fmla="*/ 30957 w 626269"/>
              <a:gd name="connsiteY33" fmla="*/ 1069181 h 1166812"/>
              <a:gd name="connsiteX34" fmla="*/ 9525 w 626269"/>
              <a:gd name="connsiteY34" fmla="*/ 1021556 h 1166812"/>
              <a:gd name="connsiteX35" fmla="*/ 0 w 626269"/>
              <a:gd name="connsiteY35" fmla="*/ 995362 h 1166812"/>
              <a:gd name="connsiteX36" fmla="*/ 140494 w 626269"/>
              <a:gd name="connsiteY36" fmla="*/ 745331 h 1166812"/>
              <a:gd name="connsiteX37" fmla="*/ 161925 w 626269"/>
              <a:gd name="connsiteY37" fmla="*/ 700087 h 1166812"/>
              <a:gd name="connsiteX38" fmla="*/ 200025 w 626269"/>
              <a:gd name="connsiteY38" fmla="*/ 592931 h 1166812"/>
              <a:gd name="connsiteX39" fmla="*/ 250032 w 626269"/>
              <a:gd name="connsiteY39" fmla="*/ 428625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26269" h="1166812">
                <a:moveTo>
                  <a:pt x="250032" y="428625"/>
                </a:moveTo>
                <a:lnTo>
                  <a:pt x="273844" y="335756"/>
                </a:lnTo>
                <a:lnTo>
                  <a:pt x="292894" y="259556"/>
                </a:lnTo>
                <a:lnTo>
                  <a:pt x="311944" y="173831"/>
                </a:lnTo>
                <a:lnTo>
                  <a:pt x="319088" y="145256"/>
                </a:lnTo>
                <a:lnTo>
                  <a:pt x="319088" y="114300"/>
                </a:lnTo>
                <a:lnTo>
                  <a:pt x="316707" y="97631"/>
                </a:lnTo>
                <a:lnTo>
                  <a:pt x="307182" y="78581"/>
                </a:lnTo>
                <a:lnTo>
                  <a:pt x="297657" y="66675"/>
                </a:lnTo>
                <a:lnTo>
                  <a:pt x="285750" y="54768"/>
                </a:lnTo>
                <a:lnTo>
                  <a:pt x="271463" y="0"/>
                </a:lnTo>
                <a:lnTo>
                  <a:pt x="626269" y="109537"/>
                </a:lnTo>
                <a:lnTo>
                  <a:pt x="616744" y="138112"/>
                </a:lnTo>
                <a:lnTo>
                  <a:pt x="600075" y="159543"/>
                </a:lnTo>
                <a:lnTo>
                  <a:pt x="571500" y="195262"/>
                </a:lnTo>
                <a:lnTo>
                  <a:pt x="550069" y="230981"/>
                </a:lnTo>
                <a:lnTo>
                  <a:pt x="531019" y="280987"/>
                </a:lnTo>
                <a:lnTo>
                  <a:pt x="509588" y="366712"/>
                </a:lnTo>
                <a:lnTo>
                  <a:pt x="469107" y="533400"/>
                </a:lnTo>
                <a:lnTo>
                  <a:pt x="431007" y="664368"/>
                </a:lnTo>
                <a:lnTo>
                  <a:pt x="383382" y="807243"/>
                </a:lnTo>
                <a:lnTo>
                  <a:pt x="359569" y="866775"/>
                </a:lnTo>
                <a:lnTo>
                  <a:pt x="326232" y="940593"/>
                </a:lnTo>
                <a:lnTo>
                  <a:pt x="297657" y="1000125"/>
                </a:lnTo>
                <a:lnTo>
                  <a:pt x="257175" y="1069181"/>
                </a:lnTo>
                <a:lnTo>
                  <a:pt x="233363" y="1102518"/>
                </a:lnTo>
                <a:lnTo>
                  <a:pt x="202407" y="1131093"/>
                </a:lnTo>
                <a:lnTo>
                  <a:pt x="171450" y="1152525"/>
                </a:lnTo>
                <a:lnTo>
                  <a:pt x="142875" y="1162050"/>
                </a:lnTo>
                <a:lnTo>
                  <a:pt x="107157" y="1166812"/>
                </a:lnTo>
                <a:lnTo>
                  <a:pt x="92869" y="1162050"/>
                </a:lnTo>
                <a:lnTo>
                  <a:pt x="76200" y="1147762"/>
                </a:lnTo>
                <a:lnTo>
                  <a:pt x="50007" y="1109662"/>
                </a:lnTo>
                <a:lnTo>
                  <a:pt x="30957" y="1069181"/>
                </a:lnTo>
                <a:lnTo>
                  <a:pt x="9525" y="1021556"/>
                </a:lnTo>
                <a:lnTo>
                  <a:pt x="0" y="995362"/>
                </a:lnTo>
                <a:lnTo>
                  <a:pt x="140494" y="745331"/>
                </a:lnTo>
                <a:lnTo>
                  <a:pt x="161925" y="700087"/>
                </a:lnTo>
                <a:lnTo>
                  <a:pt x="200025" y="592931"/>
                </a:lnTo>
                <a:lnTo>
                  <a:pt x="250032" y="428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FC2DFB8-09E1-441B-9EFF-04CD3F8B89F3}"/>
              </a:ext>
            </a:extLst>
          </p:cNvPr>
          <p:cNvSpPr/>
          <p:nvPr/>
        </p:nvSpPr>
        <p:spPr>
          <a:xfrm>
            <a:off x="5427663" y="4205288"/>
            <a:ext cx="576262" cy="454025"/>
          </a:xfrm>
          <a:custGeom>
            <a:avLst/>
            <a:gdLst>
              <a:gd name="connsiteX0" fmla="*/ 171450 w 576262"/>
              <a:gd name="connsiteY0" fmla="*/ 176212 h 454818"/>
              <a:gd name="connsiteX1" fmla="*/ 240506 w 576262"/>
              <a:gd name="connsiteY1" fmla="*/ 228600 h 454818"/>
              <a:gd name="connsiteX2" fmla="*/ 311944 w 576262"/>
              <a:gd name="connsiteY2" fmla="*/ 278606 h 454818"/>
              <a:gd name="connsiteX3" fmla="*/ 390525 w 576262"/>
              <a:gd name="connsiteY3" fmla="*/ 326231 h 454818"/>
              <a:gd name="connsiteX4" fmla="*/ 407194 w 576262"/>
              <a:gd name="connsiteY4" fmla="*/ 338137 h 454818"/>
              <a:gd name="connsiteX5" fmla="*/ 411956 w 576262"/>
              <a:gd name="connsiteY5" fmla="*/ 345281 h 454818"/>
              <a:gd name="connsiteX6" fmla="*/ 438150 w 576262"/>
              <a:gd name="connsiteY6" fmla="*/ 400050 h 454818"/>
              <a:gd name="connsiteX7" fmla="*/ 464344 w 576262"/>
              <a:gd name="connsiteY7" fmla="*/ 454818 h 454818"/>
              <a:gd name="connsiteX8" fmla="*/ 576262 w 576262"/>
              <a:gd name="connsiteY8" fmla="*/ 57150 h 454818"/>
              <a:gd name="connsiteX9" fmla="*/ 554831 w 576262"/>
              <a:gd name="connsiteY9" fmla="*/ 90487 h 454818"/>
              <a:gd name="connsiteX10" fmla="*/ 533400 w 576262"/>
              <a:gd name="connsiteY10" fmla="*/ 114300 h 454818"/>
              <a:gd name="connsiteX11" fmla="*/ 507206 w 576262"/>
              <a:gd name="connsiteY11" fmla="*/ 130968 h 454818"/>
              <a:gd name="connsiteX12" fmla="*/ 478631 w 576262"/>
              <a:gd name="connsiteY12" fmla="*/ 133350 h 454818"/>
              <a:gd name="connsiteX13" fmla="*/ 431006 w 576262"/>
              <a:gd name="connsiteY13" fmla="*/ 123825 h 454818"/>
              <a:gd name="connsiteX14" fmla="*/ 335756 w 576262"/>
              <a:gd name="connsiteY14" fmla="*/ 97631 h 454818"/>
              <a:gd name="connsiteX15" fmla="*/ 211931 w 576262"/>
              <a:gd name="connsiteY15" fmla="*/ 59531 h 454818"/>
              <a:gd name="connsiteX16" fmla="*/ 100012 w 576262"/>
              <a:gd name="connsiteY16" fmla="*/ 21431 h 454818"/>
              <a:gd name="connsiteX17" fmla="*/ 64294 w 576262"/>
              <a:gd name="connsiteY17" fmla="*/ 9525 h 454818"/>
              <a:gd name="connsiteX18" fmla="*/ 35719 w 576262"/>
              <a:gd name="connsiteY18" fmla="*/ 2381 h 454818"/>
              <a:gd name="connsiteX19" fmla="*/ 16669 w 576262"/>
              <a:gd name="connsiteY19" fmla="*/ 0 h 454818"/>
              <a:gd name="connsiteX20" fmla="*/ 7144 w 576262"/>
              <a:gd name="connsiteY20" fmla="*/ 2381 h 454818"/>
              <a:gd name="connsiteX21" fmla="*/ 0 w 576262"/>
              <a:gd name="connsiteY21" fmla="*/ 7143 h 454818"/>
              <a:gd name="connsiteX22" fmla="*/ 0 w 576262"/>
              <a:gd name="connsiteY22" fmla="*/ 19050 h 454818"/>
              <a:gd name="connsiteX23" fmla="*/ 4762 w 576262"/>
              <a:gd name="connsiteY23" fmla="*/ 38100 h 454818"/>
              <a:gd name="connsiteX24" fmla="*/ 19050 w 576262"/>
              <a:gd name="connsiteY24" fmla="*/ 57150 h 454818"/>
              <a:gd name="connsiteX25" fmla="*/ 97631 w 576262"/>
              <a:gd name="connsiteY25" fmla="*/ 119062 h 454818"/>
              <a:gd name="connsiteX26" fmla="*/ 171450 w 576262"/>
              <a:gd name="connsiteY26" fmla="*/ 176212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76262" h="454818">
                <a:moveTo>
                  <a:pt x="171450" y="176212"/>
                </a:moveTo>
                <a:lnTo>
                  <a:pt x="240506" y="228600"/>
                </a:lnTo>
                <a:lnTo>
                  <a:pt x="311944" y="278606"/>
                </a:lnTo>
                <a:lnTo>
                  <a:pt x="390525" y="326231"/>
                </a:lnTo>
                <a:lnTo>
                  <a:pt x="407194" y="338137"/>
                </a:lnTo>
                <a:lnTo>
                  <a:pt x="411956" y="345281"/>
                </a:lnTo>
                <a:lnTo>
                  <a:pt x="438150" y="400050"/>
                </a:lnTo>
                <a:lnTo>
                  <a:pt x="464344" y="454818"/>
                </a:lnTo>
                <a:lnTo>
                  <a:pt x="576262" y="57150"/>
                </a:lnTo>
                <a:lnTo>
                  <a:pt x="554831" y="90487"/>
                </a:lnTo>
                <a:lnTo>
                  <a:pt x="533400" y="114300"/>
                </a:lnTo>
                <a:lnTo>
                  <a:pt x="507206" y="130968"/>
                </a:lnTo>
                <a:lnTo>
                  <a:pt x="478631" y="133350"/>
                </a:lnTo>
                <a:lnTo>
                  <a:pt x="431006" y="123825"/>
                </a:lnTo>
                <a:lnTo>
                  <a:pt x="335756" y="97631"/>
                </a:lnTo>
                <a:lnTo>
                  <a:pt x="211931" y="59531"/>
                </a:lnTo>
                <a:lnTo>
                  <a:pt x="100012" y="21431"/>
                </a:lnTo>
                <a:lnTo>
                  <a:pt x="64294" y="9525"/>
                </a:lnTo>
                <a:lnTo>
                  <a:pt x="35719" y="2381"/>
                </a:lnTo>
                <a:lnTo>
                  <a:pt x="16669" y="0"/>
                </a:lnTo>
                <a:lnTo>
                  <a:pt x="7144" y="2381"/>
                </a:lnTo>
                <a:lnTo>
                  <a:pt x="0" y="7143"/>
                </a:lnTo>
                <a:lnTo>
                  <a:pt x="0" y="19050"/>
                </a:lnTo>
                <a:lnTo>
                  <a:pt x="4762" y="38100"/>
                </a:lnTo>
                <a:lnTo>
                  <a:pt x="19050" y="57150"/>
                </a:lnTo>
                <a:lnTo>
                  <a:pt x="97631" y="119062"/>
                </a:lnTo>
                <a:lnTo>
                  <a:pt x="171450" y="1762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2CB793EA-6A97-4B22-BEE1-851D0E99CDB3}"/>
              </a:ext>
            </a:extLst>
          </p:cNvPr>
          <p:cNvSpPr/>
          <p:nvPr/>
        </p:nvSpPr>
        <p:spPr>
          <a:xfrm rot="16200000">
            <a:off x="3051176" y="4064000"/>
            <a:ext cx="3657600" cy="473075"/>
          </a:xfrm>
          <a:custGeom>
            <a:avLst/>
            <a:gdLst>
              <a:gd name="connsiteX0" fmla="*/ 2135585 w 3657600"/>
              <a:gd name="connsiteY0" fmla="*/ 369334 h 473581"/>
              <a:gd name="connsiteX1" fmla="*/ 1828800 w 3657600"/>
              <a:gd name="connsiteY1" fmla="*/ 369334 h 473581"/>
              <a:gd name="connsiteX2" fmla="*/ 1653068 w 3657600"/>
              <a:gd name="connsiteY2" fmla="*/ 372312 h 473581"/>
              <a:gd name="connsiteX3" fmla="*/ 1376067 w 3657600"/>
              <a:gd name="connsiteY3" fmla="*/ 375291 h 473581"/>
              <a:gd name="connsiteX4" fmla="*/ 941206 w 3657600"/>
              <a:gd name="connsiteY4" fmla="*/ 381248 h 473581"/>
              <a:gd name="connsiteX5" fmla="*/ 634421 w 3657600"/>
              <a:gd name="connsiteY5" fmla="*/ 387205 h 473581"/>
              <a:gd name="connsiteX6" fmla="*/ 348484 w 3657600"/>
              <a:gd name="connsiteY6" fmla="*/ 390183 h 473581"/>
              <a:gd name="connsiteX7" fmla="*/ 226366 w 3657600"/>
              <a:gd name="connsiteY7" fmla="*/ 393162 h 473581"/>
              <a:gd name="connsiteX8" fmla="*/ 178710 w 3657600"/>
              <a:gd name="connsiteY8" fmla="*/ 390183 h 473581"/>
              <a:gd name="connsiteX9" fmla="*/ 134032 w 3657600"/>
              <a:gd name="connsiteY9" fmla="*/ 384226 h 473581"/>
              <a:gd name="connsiteX10" fmla="*/ 89355 w 3657600"/>
              <a:gd name="connsiteY10" fmla="*/ 369334 h 473581"/>
              <a:gd name="connsiteX11" fmla="*/ 47656 w 3657600"/>
              <a:gd name="connsiteY11" fmla="*/ 348484 h 473581"/>
              <a:gd name="connsiteX12" fmla="*/ 29785 w 3657600"/>
              <a:gd name="connsiteY12" fmla="*/ 333592 h 473581"/>
              <a:gd name="connsiteX13" fmla="*/ 14892 w 3657600"/>
              <a:gd name="connsiteY13" fmla="*/ 312742 h 473581"/>
              <a:gd name="connsiteX14" fmla="*/ 0 w 3657600"/>
              <a:gd name="connsiteY14" fmla="*/ 279979 h 473581"/>
              <a:gd name="connsiteX15" fmla="*/ 0 w 3657600"/>
              <a:gd name="connsiteY15" fmla="*/ 262108 h 473581"/>
              <a:gd name="connsiteX16" fmla="*/ 11914 w 3657600"/>
              <a:gd name="connsiteY16" fmla="*/ 250194 h 473581"/>
              <a:gd name="connsiteX17" fmla="*/ 53613 w 3657600"/>
              <a:gd name="connsiteY17" fmla="*/ 223387 h 473581"/>
              <a:gd name="connsiteX18" fmla="*/ 137011 w 3657600"/>
              <a:gd name="connsiteY18" fmla="*/ 187645 h 473581"/>
              <a:gd name="connsiteX19" fmla="*/ 205516 w 3657600"/>
              <a:gd name="connsiteY19" fmla="*/ 166796 h 473581"/>
              <a:gd name="connsiteX20" fmla="*/ 282957 w 3657600"/>
              <a:gd name="connsiteY20" fmla="*/ 151903 h 473581"/>
              <a:gd name="connsiteX21" fmla="*/ 345506 w 3657600"/>
              <a:gd name="connsiteY21" fmla="*/ 145946 h 473581"/>
              <a:gd name="connsiteX22" fmla="*/ 381248 w 3657600"/>
              <a:gd name="connsiteY22" fmla="*/ 145946 h 473581"/>
              <a:gd name="connsiteX23" fmla="*/ 414011 w 3657600"/>
              <a:gd name="connsiteY23" fmla="*/ 151903 h 473581"/>
              <a:gd name="connsiteX24" fmla="*/ 521237 w 3657600"/>
              <a:gd name="connsiteY24" fmla="*/ 166796 h 473581"/>
              <a:gd name="connsiteX25" fmla="*/ 670163 w 3657600"/>
              <a:gd name="connsiteY25" fmla="*/ 169774 h 473581"/>
              <a:gd name="connsiteX26" fmla="*/ 929292 w 3657600"/>
              <a:gd name="connsiteY26" fmla="*/ 169774 h 473581"/>
              <a:gd name="connsiteX27" fmla="*/ 1265863 w 3657600"/>
              <a:gd name="connsiteY27" fmla="*/ 169774 h 473581"/>
              <a:gd name="connsiteX28" fmla="*/ 1608391 w 3657600"/>
              <a:gd name="connsiteY28" fmla="*/ 169774 h 473581"/>
              <a:gd name="connsiteX29" fmla="*/ 1947940 w 3657600"/>
              <a:gd name="connsiteY29" fmla="*/ 145946 h 473581"/>
              <a:gd name="connsiteX30" fmla="*/ 2168349 w 3657600"/>
              <a:gd name="connsiteY30" fmla="*/ 145946 h 473581"/>
              <a:gd name="connsiteX31" fmla="*/ 2484070 w 3657600"/>
              <a:gd name="connsiteY31" fmla="*/ 145946 h 473581"/>
              <a:gd name="connsiteX32" fmla="*/ 3026157 w 3657600"/>
              <a:gd name="connsiteY32" fmla="*/ 145946 h 473581"/>
              <a:gd name="connsiteX33" fmla="*/ 3407406 w 3657600"/>
              <a:gd name="connsiteY33" fmla="*/ 145946 h 473581"/>
              <a:gd name="connsiteX34" fmla="*/ 3446126 w 3657600"/>
              <a:gd name="connsiteY34" fmla="*/ 139989 h 473581"/>
              <a:gd name="connsiteX35" fmla="*/ 3484847 w 3657600"/>
              <a:gd name="connsiteY35" fmla="*/ 122118 h 473581"/>
              <a:gd name="connsiteX36" fmla="*/ 3511653 w 3657600"/>
              <a:gd name="connsiteY36" fmla="*/ 104247 h 473581"/>
              <a:gd name="connsiteX37" fmla="*/ 3544417 w 3657600"/>
              <a:gd name="connsiteY37" fmla="*/ 74462 h 473581"/>
              <a:gd name="connsiteX38" fmla="*/ 3568245 w 3657600"/>
              <a:gd name="connsiteY38" fmla="*/ 44677 h 473581"/>
              <a:gd name="connsiteX39" fmla="*/ 3589094 w 3657600"/>
              <a:gd name="connsiteY39" fmla="*/ 14892 h 473581"/>
              <a:gd name="connsiteX40" fmla="*/ 3595051 w 3657600"/>
              <a:gd name="connsiteY40" fmla="*/ 8935 h 473581"/>
              <a:gd name="connsiteX41" fmla="*/ 3615901 w 3657600"/>
              <a:gd name="connsiteY41" fmla="*/ 0 h 473581"/>
              <a:gd name="connsiteX42" fmla="*/ 3633772 w 3657600"/>
              <a:gd name="connsiteY42" fmla="*/ 0 h 473581"/>
              <a:gd name="connsiteX43" fmla="*/ 3651643 w 3657600"/>
              <a:gd name="connsiteY43" fmla="*/ 5957 h 473581"/>
              <a:gd name="connsiteX44" fmla="*/ 3654621 w 3657600"/>
              <a:gd name="connsiteY44" fmla="*/ 17871 h 473581"/>
              <a:gd name="connsiteX45" fmla="*/ 3657600 w 3657600"/>
              <a:gd name="connsiteY45" fmla="*/ 41699 h 473581"/>
              <a:gd name="connsiteX46" fmla="*/ 3654621 w 3657600"/>
              <a:gd name="connsiteY46" fmla="*/ 71484 h 473581"/>
              <a:gd name="connsiteX47" fmla="*/ 3630793 w 3657600"/>
              <a:gd name="connsiteY47" fmla="*/ 151903 h 473581"/>
              <a:gd name="connsiteX48" fmla="*/ 3612922 w 3657600"/>
              <a:gd name="connsiteY48" fmla="*/ 223387 h 473581"/>
              <a:gd name="connsiteX49" fmla="*/ 3606965 w 3657600"/>
              <a:gd name="connsiteY49" fmla="*/ 247215 h 473581"/>
              <a:gd name="connsiteX50" fmla="*/ 3583137 w 3657600"/>
              <a:gd name="connsiteY50" fmla="*/ 285936 h 473581"/>
              <a:gd name="connsiteX51" fmla="*/ 3544417 w 3657600"/>
              <a:gd name="connsiteY51" fmla="*/ 342527 h 473581"/>
              <a:gd name="connsiteX52" fmla="*/ 3508675 w 3657600"/>
              <a:gd name="connsiteY52" fmla="*/ 387205 h 473581"/>
              <a:gd name="connsiteX53" fmla="*/ 3475911 w 3657600"/>
              <a:gd name="connsiteY53" fmla="*/ 425925 h 473581"/>
              <a:gd name="connsiteX54" fmla="*/ 3440169 w 3657600"/>
              <a:gd name="connsiteY54" fmla="*/ 455710 h 473581"/>
              <a:gd name="connsiteX55" fmla="*/ 3407406 w 3657600"/>
              <a:gd name="connsiteY55" fmla="*/ 470603 h 473581"/>
              <a:gd name="connsiteX56" fmla="*/ 3392513 w 3657600"/>
              <a:gd name="connsiteY56" fmla="*/ 473581 h 473581"/>
              <a:gd name="connsiteX57" fmla="*/ 3371664 w 3657600"/>
              <a:gd name="connsiteY57" fmla="*/ 464646 h 473581"/>
              <a:gd name="connsiteX58" fmla="*/ 3338900 w 3657600"/>
              <a:gd name="connsiteY58" fmla="*/ 440818 h 473581"/>
              <a:gd name="connsiteX59" fmla="*/ 3303158 w 3657600"/>
              <a:gd name="connsiteY59" fmla="*/ 422947 h 473581"/>
              <a:gd name="connsiteX60" fmla="*/ 3237631 w 3657600"/>
              <a:gd name="connsiteY60" fmla="*/ 402097 h 473581"/>
              <a:gd name="connsiteX61" fmla="*/ 3172104 w 3657600"/>
              <a:gd name="connsiteY61" fmla="*/ 390183 h 473581"/>
              <a:gd name="connsiteX62" fmla="*/ 3064878 w 3657600"/>
              <a:gd name="connsiteY62" fmla="*/ 393162 h 473581"/>
              <a:gd name="connsiteX63" fmla="*/ 2883189 w 3657600"/>
              <a:gd name="connsiteY63" fmla="*/ 384226 h 473581"/>
              <a:gd name="connsiteX64" fmla="*/ 2585339 w 3657600"/>
              <a:gd name="connsiteY64" fmla="*/ 369334 h 473581"/>
              <a:gd name="connsiteX65" fmla="*/ 2135585 w 3657600"/>
              <a:gd name="connsiteY65" fmla="*/ 369334 h 473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657600" h="473581">
                <a:moveTo>
                  <a:pt x="2135585" y="369334"/>
                </a:moveTo>
                <a:lnTo>
                  <a:pt x="1828800" y="369334"/>
                </a:lnTo>
                <a:lnTo>
                  <a:pt x="1653068" y="372312"/>
                </a:lnTo>
                <a:lnTo>
                  <a:pt x="1376067" y="375291"/>
                </a:lnTo>
                <a:lnTo>
                  <a:pt x="941206" y="381248"/>
                </a:lnTo>
                <a:lnTo>
                  <a:pt x="634421" y="387205"/>
                </a:lnTo>
                <a:lnTo>
                  <a:pt x="348484" y="390183"/>
                </a:lnTo>
                <a:lnTo>
                  <a:pt x="226366" y="393162"/>
                </a:lnTo>
                <a:lnTo>
                  <a:pt x="178710" y="390183"/>
                </a:lnTo>
                <a:lnTo>
                  <a:pt x="134032" y="384226"/>
                </a:lnTo>
                <a:lnTo>
                  <a:pt x="89355" y="369334"/>
                </a:lnTo>
                <a:lnTo>
                  <a:pt x="47656" y="348484"/>
                </a:lnTo>
                <a:lnTo>
                  <a:pt x="29785" y="333592"/>
                </a:lnTo>
                <a:lnTo>
                  <a:pt x="14892" y="312742"/>
                </a:lnTo>
                <a:lnTo>
                  <a:pt x="0" y="279979"/>
                </a:lnTo>
                <a:lnTo>
                  <a:pt x="0" y="262108"/>
                </a:lnTo>
                <a:lnTo>
                  <a:pt x="11914" y="250194"/>
                </a:lnTo>
                <a:lnTo>
                  <a:pt x="53613" y="223387"/>
                </a:lnTo>
                <a:lnTo>
                  <a:pt x="137011" y="187645"/>
                </a:lnTo>
                <a:lnTo>
                  <a:pt x="205516" y="166796"/>
                </a:lnTo>
                <a:lnTo>
                  <a:pt x="282957" y="151903"/>
                </a:lnTo>
                <a:lnTo>
                  <a:pt x="345506" y="145946"/>
                </a:lnTo>
                <a:lnTo>
                  <a:pt x="381248" y="145946"/>
                </a:lnTo>
                <a:lnTo>
                  <a:pt x="414011" y="151903"/>
                </a:lnTo>
                <a:lnTo>
                  <a:pt x="521237" y="166796"/>
                </a:lnTo>
                <a:lnTo>
                  <a:pt x="670163" y="169774"/>
                </a:lnTo>
                <a:lnTo>
                  <a:pt x="929292" y="169774"/>
                </a:lnTo>
                <a:lnTo>
                  <a:pt x="1265863" y="169774"/>
                </a:lnTo>
                <a:lnTo>
                  <a:pt x="1608391" y="169774"/>
                </a:lnTo>
                <a:lnTo>
                  <a:pt x="1947940" y="145946"/>
                </a:lnTo>
                <a:lnTo>
                  <a:pt x="2168349" y="145946"/>
                </a:lnTo>
                <a:lnTo>
                  <a:pt x="2484070" y="145946"/>
                </a:lnTo>
                <a:lnTo>
                  <a:pt x="3026157" y="145946"/>
                </a:lnTo>
                <a:lnTo>
                  <a:pt x="3407406" y="145946"/>
                </a:lnTo>
                <a:lnTo>
                  <a:pt x="3446126" y="139989"/>
                </a:lnTo>
                <a:lnTo>
                  <a:pt x="3484847" y="122118"/>
                </a:lnTo>
                <a:lnTo>
                  <a:pt x="3511653" y="104247"/>
                </a:lnTo>
                <a:lnTo>
                  <a:pt x="3544417" y="74462"/>
                </a:lnTo>
                <a:lnTo>
                  <a:pt x="3568245" y="44677"/>
                </a:lnTo>
                <a:lnTo>
                  <a:pt x="3589094" y="14892"/>
                </a:lnTo>
                <a:lnTo>
                  <a:pt x="3595051" y="8935"/>
                </a:lnTo>
                <a:lnTo>
                  <a:pt x="3615901" y="0"/>
                </a:lnTo>
                <a:lnTo>
                  <a:pt x="3633772" y="0"/>
                </a:lnTo>
                <a:lnTo>
                  <a:pt x="3651643" y="5957"/>
                </a:lnTo>
                <a:lnTo>
                  <a:pt x="3654621" y="17871"/>
                </a:lnTo>
                <a:lnTo>
                  <a:pt x="3657600" y="41699"/>
                </a:lnTo>
                <a:lnTo>
                  <a:pt x="3654621" y="71484"/>
                </a:lnTo>
                <a:lnTo>
                  <a:pt x="3630793" y="151903"/>
                </a:lnTo>
                <a:lnTo>
                  <a:pt x="3612922" y="223387"/>
                </a:lnTo>
                <a:lnTo>
                  <a:pt x="3606965" y="247215"/>
                </a:lnTo>
                <a:lnTo>
                  <a:pt x="3583137" y="285936"/>
                </a:lnTo>
                <a:lnTo>
                  <a:pt x="3544417" y="342527"/>
                </a:lnTo>
                <a:lnTo>
                  <a:pt x="3508675" y="387205"/>
                </a:lnTo>
                <a:lnTo>
                  <a:pt x="3475911" y="425925"/>
                </a:lnTo>
                <a:lnTo>
                  <a:pt x="3440169" y="455710"/>
                </a:lnTo>
                <a:lnTo>
                  <a:pt x="3407406" y="470603"/>
                </a:lnTo>
                <a:lnTo>
                  <a:pt x="3392513" y="473581"/>
                </a:lnTo>
                <a:lnTo>
                  <a:pt x="3371664" y="464646"/>
                </a:lnTo>
                <a:lnTo>
                  <a:pt x="3338900" y="440818"/>
                </a:lnTo>
                <a:lnTo>
                  <a:pt x="3303158" y="422947"/>
                </a:lnTo>
                <a:lnTo>
                  <a:pt x="3237631" y="402097"/>
                </a:lnTo>
                <a:lnTo>
                  <a:pt x="3172104" y="390183"/>
                </a:lnTo>
                <a:lnTo>
                  <a:pt x="3064878" y="393162"/>
                </a:lnTo>
                <a:lnTo>
                  <a:pt x="2883189" y="384226"/>
                </a:lnTo>
                <a:lnTo>
                  <a:pt x="2585339" y="369334"/>
                </a:lnTo>
                <a:lnTo>
                  <a:pt x="2135585" y="36933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DE12CB0-B734-45FA-8A24-CCA876A074BE}"/>
              </a:ext>
            </a:extLst>
          </p:cNvPr>
          <p:cNvSpPr/>
          <p:nvPr/>
        </p:nvSpPr>
        <p:spPr>
          <a:xfrm>
            <a:off x="2922588" y="4097338"/>
            <a:ext cx="1968500" cy="1679575"/>
          </a:xfrm>
          <a:custGeom>
            <a:avLst/>
            <a:gdLst>
              <a:gd name="connsiteX0" fmla="*/ 1664494 w 1969294"/>
              <a:gd name="connsiteY0" fmla="*/ 342900 h 1678782"/>
              <a:gd name="connsiteX1" fmla="*/ 1600200 w 1969294"/>
              <a:gd name="connsiteY1" fmla="*/ 423863 h 1678782"/>
              <a:gd name="connsiteX2" fmla="*/ 1526381 w 1969294"/>
              <a:gd name="connsiteY2" fmla="*/ 507207 h 1678782"/>
              <a:gd name="connsiteX3" fmla="*/ 1447800 w 1969294"/>
              <a:gd name="connsiteY3" fmla="*/ 590550 h 1678782"/>
              <a:gd name="connsiteX4" fmla="*/ 1340644 w 1969294"/>
              <a:gd name="connsiteY4" fmla="*/ 695325 h 1678782"/>
              <a:gd name="connsiteX5" fmla="*/ 1231106 w 1969294"/>
              <a:gd name="connsiteY5" fmla="*/ 795338 h 1678782"/>
              <a:gd name="connsiteX6" fmla="*/ 1114425 w 1969294"/>
              <a:gd name="connsiteY6" fmla="*/ 902494 h 1678782"/>
              <a:gd name="connsiteX7" fmla="*/ 983456 w 1969294"/>
              <a:gd name="connsiteY7" fmla="*/ 1019175 h 1678782"/>
              <a:gd name="connsiteX8" fmla="*/ 857250 w 1969294"/>
              <a:gd name="connsiteY8" fmla="*/ 1119188 h 1678782"/>
              <a:gd name="connsiteX9" fmla="*/ 697706 w 1969294"/>
              <a:gd name="connsiteY9" fmla="*/ 1240632 h 1678782"/>
              <a:gd name="connsiteX10" fmla="*/ 561975 w 1969294"/>
              <a:gd name="connsiteY10" fmla="*/ 1333500 h 1678782"/>
              <a:gd name="connsiteX11" fmla="*/ 421481 w 1969294"/>
              <a:gd name="connsiteY11" fmla="*/ 1423988 h 1678782"/>
              <a:gd name="connsiteX12" fmla="*/ 302419 w 1969294"/>
              <a:gd name="connsiteY12" fmla="*/ 1490663 h 1678782"/>
              <a:gd name="connsiteX13" fmla="*/ 173831 w 1969294"/>
              <a:gd name="connsiteY13" fmla="*/ 1559719 h 1678782"/>
              <a:gd name="connsiteX14" fmla="*/ 66675 w 1969294"/>
              <a:gd name="connsiteY14" fmla="*/ 1609725 h 1678782"/>
              <a:gd name="connsiteX15" fmla="*/ 14287 w 1969294"/>
              <a:gd name="connsiteY15" fmla="*/ 1633538 h 1678782"/>
              <a:gd name="connsiteX16" fmla="*/ 4762 w 1969294"/>
              <a:gd name="connsiteY16" fmla="*/ 1643063 h 1678782"/>
              <a:gd name="connsiteX17" fmla="*/ 0 w 1969294"/>
              <a:gd name="connsiteY17" fmla="*/ 1657350 h 1678782"/>
              <a:gd name="connsiteX18" fmla="*/ 9525 w 1969294"/>
              <a:gd name="connsiteY18" fmla="*/ 1669257 h 1678782"/>
              <a:gd name="connsiteX19" fmla="*/ 28575 w 1969294"/>
              <a:gd name="connsiteY19" fmla="*/ 1676400 h 1678782"/>
              <a:gd name="connsiteX20" fmla="*/ 57150 w 1969294"/>
              <a:gd name="connsiteY20" fmla="*/ 1678782 h 1678782"/>
              <a:gd name="connsiteX21" fmla="*/ 188119 w 1969294"/>
              <a:gd name="connsiteY21" fmla="*/ 1626394 h 1678782"/>
              <a:gd name="connsiteX22" fmla="*/ 366712 w 1969294"/>
              <a:gd name="connsiteY22" fmla="*/ 1552575 h 1678782"/>
              <a:gd name="connsiteX23" fmla="*/ 526256 w 1969294"/>
              <a:gd name="connsiteY23" fmla="*/ 1481138 h 1678782"/>
              <a:gd name="connsiteX24" fmla="*/ 650081 w 1969294"/>
              <a:gd name="connsiteY24" fmla="*/ 1421607 h 1678782"/>
              <a:gd name="connsiteX25" fmla="*/ 754856 w 1969294"/>
              <a:gd name="connsiteY25" fmla="*/ 1369219 h 1678782"/>
              <a:gd name="connsiteX26" fmla="*/ 881062 w 1969294"/>
              <a:gd name="connsiteY26" fmla="*/ 1295400 h 1678782"/>
              <a:gd name="connsiteX27" fmla="*/ 973931 w 1969294"/>
              <a:gd name="connsiteY27" fmla="*/ 1238250 h 1678782"/>
              <a:gd name="connsiteX28" fmla="*/ 1152525 w 1969294"/>
              <a:gd name="connsiteY28" fmla="*/ 1109663 h 1678782"/>
              <a:gd name="connsiteX29" fmla="*/ 1297781 w 1969294"/>
              <a:gd name="connsiteY29" fmla="*/ 995363 h 1678782"/>
              <a:gd name="connsiteX30" fmla="*/ 1388269 w 1969294"/>
              <a:gd name="connsiteY30" fmla="*/ 921544 h 1678782"/>
              <a:gd name="connsiteX31" fmla="*/ 1521619 w 1969294"/>
              <a:gd name="connsiteY31" fmla="*/ 807244 h 1678782"/>
              <a:gd name="connsiteX32" fmla="*/ 1650206 w 1969294"/>
              <a:gd name="connsiteY32" fmla="*/ 690563 h 1678782"/>
              <a:gd name="connsiteX33" fmla="*/ 1769269 w 1969294"/>
              <a:gd name="connsiteY33" fmla="*/ 583407 h 1678782"/>
              <a:gd name="connsiteX34" fmla="*/ 1912144 w 1969294"/>
              <a:gd name="connsiteY34" fmla="*/ 447675 h 1678782"/>
              <a:gd name="connsiteX35" fmla="*/ 1969294 w 1969294"/>
              <a:gd name="connsiteY35" fmla="*/ 383382 h 1678782"/>
              <a:gd name="connsiteX36" fmla="*/ 1964531 w 1969294"/>
              <a:gd name="connsiteY36" fmla="*/ 145257 h 1678782"/>
              <a:gd name="connsiteX37" fmla="*/ 1871662 w 1969294"/>
              <a:gd name="connsiteY37" fmla="*/ 64294 h 1678782"/>
              <a:gd name="connsiteX38" fmla="*/ 1816894 w 1969294"/>
              <a:gd name="connsiteY38" fmla="*/ 26194 h 1678782"/>
              <a:gd name="connsiteX39" fmla="*/ 1778794 w 1969294"/>
              <a:gd name="connsiteY39" fmla="*/ 4763 h 1678782"/>
              <a:gd name="connsiteX40" fmla="*/ 1762125 w 1969294"/>
              <a:gd name="connsiteY40" fmla="*/ 0 h 1678782"/>
              <a:gd name="connsiteX41" fmla="*/ 1757362 w 1969294"/>
              <a:gd name="connsiteY41" fmla="*/ 2382 h 1678782"/>
              <a:gd name="connsiteX42" fmla="*/ 1754981 w 1969294"/>
              <a:gd name="connsiteY42" fmla="*/ 9525 h 1678782"/>
              <a:gd name="connsiteX43" fmla="*/ 1754981 w 1969294"/>
              <a:gd name="connsiteY43" fmla="*/ 26194 h 1678782"/>
              <a:gd name="connsiteX44" fmla="*/ 1764506 w 1969294"/>
              <a:gd name="connsiteY44" fmla="*/ 76200 h 1678782"/>
              <a:gd name="connsiteX45" fmla="*/ 1776412 w 1969294"/>
              <a:gd name="connsiteY45" fmla="*/ 128588 h 1678782"/>
              <a:gd name="connsiteX46" fmla="*/ 1774031 w 1969294"/>
              <a:gd name="connsiteY46" fmla="*/ 157163 h 1678782"/>
              <a:gd name="connsiteX47" fmla="*/ 1757362 w 1969294"/>
              <a:gd name="connsiteY47" fmla="*/ 200025 h 1678782"/>
              <a:gd name="connsiteX48" fmla="*/ 1726406 w 1969294"/>
              <a:gd name="connsiteY48" fmla="*/ 254794 h 1678782"/>
              <a:gd name="connsiteX49" fmla="*/ 1664494 w 1969294"/>
              <a:gd name="connsiteY49" fmla="*/ 342900 h 1678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69294" h="1678782">
                <a:moveTo>
                  <a:pt x="1664494" y="342900"/>
                </a:moveTo>
                <a:lnTo>
                  <a:pt x="1600200" y="423863"/>
                </a:lnTo>
                <a:lnTo>
                  <a:pt x="1526381" y="507207"/>
                </a:lnTo>
                <a:lnTo>
                  <a:pt x="1447800" y="590550"/>
                </a:lnTo>
                <a:lnTo>
                  <a:pt x="1340644" y="695325"/>
                </a:lnTo>
                <a:lnTo>
                  <a:pt x="1231106" y="795338"/>
                </a:lnTo>
                <a:lnTo>
                  <a:pt x="1114425" y="902494"/>
                </a:lnTo>
                <a:lnTo>
                  <a:pt x="983456" y="1019175"/>
                </a:lnTo>
                <a:lnTo>
                  <a:pt x="857250" y="1119188"/>
                </a:lnTo>
                <a:lnTo>
                  <a:pt x="697706" y="1240632"/>
                </a:lnTo>
                <a:lnTo>
                  <a:pt x="561975" y="1333500"/>
                </a:lnTo>
                <a:lnTo>
                  <a:pt x="421481" y="1423988"/>
                </a:lnTo>
                <a:lnTo>
                  <a:pt x="302419" y="1490663"/>
                </a:lnTo>
                <a:lnTo>
                  <a:pt x="173831" y="1559719"/>
                </a:lnTo>
                <a:lnTo>
                  <a:pt x="66675" y="1609725"/>
                </a:lnTo>
                <a:lnTo>
                  <a:pt x="14287" y="1633538"/>
                </a:lnTo>
                <a:lnTo>
                  <a:pt x="4762" y="1643063"/>
                </a:lnTo>
                <a:lnTo>
                  <a:pt x="0" y="1657350"/>
                </a:lnTo>
                <a:lnTo>
                  <a:pt x="9525" y="1669257"/>
                </a:lnTo>
                <a:lnTo>
                  <a:pt x="28575" y="1676400"/>
                </a:lnTo>
                <a:lnTo>
                  <a:pt x="57150" y="1678782"/>
                </a:lnTo>
                <a:lnTo>
                  <a:pt x="188119" y="1626394"/>
                </a:lnTo>
                <a:lnTo>
                  <a:pt x="366712" y="1552575"/>
                </a:lnTo>
                <a:lnTo>
                  <a:pt x="526256" y="1481138"/>
                </a:lnTo>
                <a:lnTo>
                  <a:pt x="650081" y="1421607"/>
                </a:lnTo>
                <a:lnTo>
                  <a:pt x="754856" y="1369219"/>
                </a:lnTo>
                <a:lnTo>
                  <a:pt x="881062" y="1295400"/>
                </a:lnTo>
                <a:lnTo>
                  <a:pt x="973931" y="1238250"/>
                </a:lnTo>
                <a:lnTo>
                  <a:pt x="1152525" y="1109663"/>
                </a:lnTo>
                <a:lnTo>
                  <a:pt x="1297781" y="995363"/>
                </a:lnTo>
                <a:lnTo>
                  <a:pt x="1388269" y="921544"/>
                </a:lnTo>
                <a:lnTo>
                  <a:pt x="1521619" y="807244"/>
                </a:lnTo>
                <a:lnTo>
                  <a:pt x="1650206" y="690563"/>
                </a:lnTo>
                <a:lnTo>
                  <a:pt x="1769269" y="583407"/>
                </a:lnTo>
                <a:lnTo>
                  <a:pt x="1912144" y="447675"/>
                </a:lnTo>
                <a:lnTo>
                  <a:pt x="1969294" y="383382"/>
                </a:lnTo>
                <a:cubicBezTo>
                  <a:pt x="1967706" y="304007"/>
                  <a:pt x="1966119" y="224632"/>
                  <a:pt x="1964531" y="145257"/>
                </a:cubicBezTo>
                <a:lnTo>
                  <a:pt x="1871662" y="64294"/>
                </a:lnTo>
                <a:lnTo>
                  <a:pt x="1816894" y="26194"/>
                </a:lnTo>
                <a:lnTo>
                  <a:pt x="1778794" y="4763"/>
                </a:lnTo>
                <a:lnTo>
                  <a:pt x="1762125" y="0"/>
                </a:lnTo>
                <a:lnTo>
                  <a:pt x="1757362" y="2382"/>
                </a:lnTo>
                <a:lnTo>
                  <a:pt x="1754981" y="9525"/>
                </a:lnTo>
                <a:lnTo>
                  <a:pt x="1754981" y="26194"/>
                </a:lnTo>
                <a:lnTo>
                  <a:pt x="1764506" y="76200"/>
                </a:lnTo>
                <a:lnTo>
                  <a:pt x="1776412" y="128588"/>
                </a:lnTo>
                <a:lnTo>
                  <a:pt x="1774031" y="157163"/>
                </a:lnTo>
                <a:lnTo>
                  <a:pt x="1757362" y="200025"/>
                </a:lnTo>
                <a:lnTo>
                  <a:pt x="1726406" y="254794"/>
                </a:lnTo>
                <a:lnTo>
                  <a:pt x="1664494" y="3429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42DCFAD6-E8A4-4E70-A9E7-A6BBA5C8866F}"/>
              </a:ext>
            </a:extLst>
          </p:cNvPr>
          <p:cNvSpPr/>
          <p:nvPr/>
        </p:nvSpPr>
        <p:spPr>
          <a:xfrm>
            <a:off x="4951413" y="4191000"/>
            <a:ext cx="2316162" cy="1581150"/>
          </a:xfrm>
          <a:custGeom>
            <a:avLst/>
            <a:gdLst>
              <a:gd name="connsiteX0" fmla="*/ 847725 w 2316956"/>
              <a:gd name="connsiteY0" fmla="*/ 731044 h 1581150"/>
              <a:gd name="connsiteX1" fmla="*/ 745331 w 2316956"/>
              <a:gd name="connsiteY1" fmla="*/ 650081 h 1581150"/>
              <a:gd name="connsiteX2" fmla="*/ 671512 w 2316956"/>
              <a:gd name="connsiteY2" fmla="*/ 590550 h 1581150"/>
              <a:gd name="connsiteX3" fmla="*/ 566737 w 2316956"/>
              <a:gd name="connsiteY3" fmla="*/ 504825 h 1581150"/>
              <a:gd name="connsiteX4" fmla="*/ 471487 w 2316956"/>
              <a:gd name="connsiteY4" fmla="*/ 423863 h 1581150"/>
              <a:gd name="connsiteX5" fmla="*/ 383381 w 2316956"/>
              <a:gd name="connsiteY5" fmla="*/ 350044 h 1581150"/>
              <a:gd name="connsiteX6" fmla="*/ 290512 w 2316956"/>
              <a:gd name="connsiteY6" fmla="*/ 269081 h 1581150"/>
              <a:gd name="connsiteX7" fmla="*/ 119062 w 2316956"/>
              <a:gd name="connsiteY7" fmla="*/ 116681 h 1581150"/>
              <a:gd name="connsiteX8" fmla="*/ 0 w 2316956"/>
              <a:gd name="connsiteY8" fmla="*/ 0 h 1581150"/>
              <a:gd name="connsiteX9" fmla="*/ 2381 w 2316956"/>
              <a:gd name="connsiteY9" fmla="*/ 157163 h 1581150"/>
              <a:gd name="connsiteX10" fmla="*/ 135731 w 2316956"/>
              <a:gd name="connsiteY10" fmla="*/ 266700 h 1581150"/>
              <a:gd name="connsiteX11" fmla="*/ 350044 w 2316956"/>
              <a:gd name="connsiteY11" fmla="*/ 481013 h 1581150"/>
              <a:gd name="connsiteX12" fmla="*/ 531019 w 2316956"/>
              <a:gd name="connsiteY12" fmla="*/ 664369 h 1581150"/>
              <a:gd name="connsiteX13" fmla="*/ 683419 w 2316956"/>
              <a:gd name="connsiteY13" fmla="*/ 816769 h 1581150"/>
              <a:gd name="connsiteX14" fmla="*/ 842962 w 2316956"/>
              <a:gd name="connsiteY14" fmla="*/ 983456 h 1581150"/>
              <a:gd name="connsiteX15" fmla="*/ 1012031 w 2316956"/>
              <a:gd name="connsiteY15" fmla="*/ 1164431 h 1581150"/>
              <a:gd name="connsiteX16" fmla="*/ 1145381 w 2316956"/>
              <a:gd name="connsiteY16" fmla="*/ 1304925 h 1581150"/>
              <a:gd name="connsiteX17" fmla="*/ 1257300 w 2316956"/>
              <a:gd name="connsiteY17" fmla="*/ 1426369 h 1581150"/>
              <a:gd name="connsiteX18" fmla="*/ 1302544 w 2316956"/>
              <a:gd name="connsiteY18" fmla="*/ 1476375 h 1581150"/>
              <a:gd name="connsiteX19" fmla="*/ 1343025 w 2316956"/>
              <a:gd name="connsiteY19" fmla="*/ 1526381 h 1581150"/>
              <a:gd name="connsiteX20" fmla="*/ 1364456 w 2316956"/>
              <a:gd name="connsiteY20" fmla="*/ 1547813 h 1581150"/>
              <a:gd name="connsiteX21" fmla="*/ 1383506 w 2316956"/>
              <a:gd name="connsiteY21" fmla="*/ 1559719 h 1581150"/>
              <a:gd name="connsiteX22" fmla="*/ 1412081 w 2316956"/>
              <a:gd name="connsiteY22" fmla="*/ 1571625 h 1581150"/>
              <a:gd name="connsiteX23" fmla="*/ 1450181 w 2316956"/>
              <a:gd name="connsiteY23" fmla="*/ 1578769 h 1581150"/>
              <a:gd name="connsiteX24" fmla="*/ 1490662 w 2316956"/>
              <a:gd name="connsiteY24" fmla="*/ 1581150 h 1581150"/>
              <a:gd name="connsiteX25" fmla="*/ 1621631 w 2316956"/>
              <a:gd name="connsiteY25" fmla="*/ 1571625 h 1581150"/>
              <a:gd name="connsiteX26" fmla="*/ 1926431 w 2316956"/>
              <a:gd name="connsiteY26" fmla="*/ 1545431 h 1581150"/>
              <a:gd name="connsiteX27" fmla="*/ 2255044 w 2316956"/>
              <a:gd name="connsiteY27" fmla="*/ 1516856 h 1581150"/>
              <a:gd name="connsiteX28" fmla="*/ 2286000 w 2316956"/>
              <a:gd name="connsiteY28" fmla="*/ 1509713 h 1581150"/>
              <a:gd name="connsiteX29" fmla="*/ 2309812 w 2316956"/>
              <a:gd name="connsiteY29" fmla="*/ 1493044 h 1581150"/>
              <a:gd name="connsiteX30" fmla="*/ 2316956 w 2316956"/>
              <a:gd name="connsiteY30" fmla="*/ 1471613 h 1581150"/>
              <a:gd name="connsiteX31" fmla="*/ 2305050 w 2316956"/>
              <a:gd name="connsiteY31" fmla="*/ 1459706 h 1581150"/>
              <a:gd name="connsiteX32" fmla="*/ 2278856 w 2316956"/>
              <a:gd name="connsiteY32" fmla="*/ 1452563 h 1581150"/>
              <a:gd name="connsiteX33" fmla="*/ 2200275 w 2316956"/>
              <a:gd name="connsiteY33" fmla="*/ 1438275 h 1581150"/>
              <a:gd name="connsiteX34" fmla="*/ 2088356 w 2316956"/>
              <a:gd name="connsiteY34" fmla="*/ 1412081 h 1581150"/>
              <a:gd name="connsiteX35" fmla="*/ 1974056 w 2316956"/>
              <a:gd name="connsiteY35" fmla="*/ 1381125 h 1581150"/>
              <a:gd name="connsiteX36" fmla="*/ 1874044 w 2316956"/>
              <a:gd name="connsiteY36" fmla="*/ 1350169 h 1581150"/>
              <a:gd name="connsiteX37" fmla="*/ 1766887 w 2316956"/>
              <a:gd name="connsiteY37" fmla="*/ 1309688 h 1581150"/>
              <a:gd name="connsiteX38" fmla="*/ 1674019 w 2316956"/>
              <a:gd name="connsiteY38" fmla="*/ 1271588 h 1581150"/>
              <a:gd name="connsiteX39" fmla="*/ 1571625 w 2316956"/>
              <a:gd name="connsiteY39" fmla="*/ 1221581 h 1581150"/>
              <a:gd name="connsiteX40" fmla="*/ 1497806 w 2316956"/>
              <a:gd name="connsiteY40" fmla="*/ 1183481 h 1581150"/>
              <a:gd name="connsiteX41" fmla="*/ 1414462 w 2316956"/>
              <a:gd name="connsiteY41" fmla="*/ 1135856 h 1581150"/>
              <a:gd name="connsiteX42" fmla="*/ 1338262 w 2316956"/>
              <a:gd name="connsiteY42" fmla="*/ 1088231 h 1581150"/>
              <a:gd name="connsiteX43" fmla="*/ 1233487 w 2316956"/>
              <a:gd name="connsiteY43" fmla="*/ 1016794 h 1581150"/>
              <a:gd name="connsiteX44" fmla="*/ 1128712 w 2316956"/>
              <a:gd name="connsiteY44" fmla="*/ 940594 h 1581150"/>
              <a:gd name="connsiteX45" fmla="*/ 1016794 w 2316956"/>
              <a:gd name="connsiteY45" fmla="*/ 859631 h 1581150"/>
              <a:gd name="connsiteX46" fmla="*/ 847725 w 2316956"/>
              <a:gd name="connsiteY46" fmla="*/ 731044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16956" h="1581150">
                <a:moveTo>
                  <a:pt x="847725" y="731044"/>
                </a:moveTo>
                <a:lnTo>
                  <a:pt x="745331" y="650081"/>
                </a:lnTo>
                <a:lnTo>
                  <a:pt x="671512" y="590550"/>
                </a:lnTo>
                <a:lnTo>
                  <a:pt x="566737" y="504825"/>
                </a:lnTo>
                <a:lnTo>
                  <a:pt x="471487" y="423863"/>
                </a:lnTo>
                <a:lnTo>
                  <a:pt x="383381" y="350044"/>
                </a:lnTo>
                <a:lnTo>
                  <a:pt x="290512" y="269081"/>
                </a:lnTo>
                <a:lnTo>
                  <a:pt x="119062" y="116681"/>
                </a:lnTo>
                <a:lnTo>
                  <a:pt x="0" y="0"/>
                </a:lnTo>
                <a:cubicBezTo>
                  <a:pt x="794" y="52388"/>
                  <a:pt x="1587" y="104775"/>
                  <a:pt x="2381" y="157163"/>
                </a:cubicBezTo>
                <a:lnTo>
                  <a:pt x="135731" y="266700"/>
                </a:lnTo>
                <a:lnTo>
                  <a:pt x="350044" y="481013"/>
                </a:lnTo>
                <a:lnTo>
                  <a:pt x="531019" y="664369"/>
                </a:lnTo>
                <a:lnTo>
                  <a:pt x="683419" y="816769"/>
                </a:lnTo>
                <a:lnTo>
                  <a:pt x="842962" y="983456"/>
                </a:lnTo>
                <a:lnTo>
                  <a:pt x="1012031" y="1164431"/>
                </a:lnTo>
                <a:lnTo>
                  <a:pt x="1145381" y="1304925"/>
                </a:lnTo>
                <a:lnTo>
                  <a:pt x="1257300" y="1426369"/>
                </a:lnTo>
                <a:lnTo>
                  <a:pt x="1302544" y="1476375"/>
                </a:lnTo>
                <a:lnTo>
                  <a:pt x="1343025" y="1526381"/>
                </a:lnTo>
                <a:lnTo>
                  <a:pt x="1364456" y="1547813"/>
                </a:lnTo>
                <a:lnTo>
                  <a:pt x="1383506" y="1559719"/>
                </a:lnTo>
                <a:lnTo>
                  <a:pt x="1412081" y="1571625"/>
                </a:lnTo>
                <a:lnTo>
                  <a:pt x="1450181" y="1578769"/>
                </a:lnTo>
                <a:lnTo>
                  <a:pt x="1490662" y="1581150"/>
                </a:lnTo>
                <a:lnTo>
                  <a:pt x="1621631" y="1571625"/>
                </a:lnTo>
                <a:lnTo>
                  <a:pt x="1926431" y="1545431"/>
                </a:lnTo>
                <a:lnTo>
                  <a:pt x="2255044" y="1516856"/>
                </a:lnTo>
                <a:lnTo>
                  <a:pt x="2286000" y="1509713"/>
                </a:lnTo>
                <a:lnTo>
                  <a:pt x="2309812" y="1493044"/>
                </a:lnTo>
                <a:lnTo>
                  <a:pt x="2316956" y="1471613"/>
                </a:lnTo>
                <a:lnTo>
                  <a:pt x="2305050" y="1459706"/>
                </a:lnTo>
                <a:lnTo>
                  <a:pt x="2278856" y="1452563"/>
                </a:lnTo>
                <a:lnTo>
                  <a:pt x="2200275" y="1438275"/>
                </a:lnTo>
                <a:lnTo>
                  <a:pt x="2088356" y="1412081"/>
                </a:lnTo>
                <a:lnTo>
                  <a:pt x="1974056" y="1381125"/>
                </a:lnTo>
                <a:lnTo>
                  <a:pt x="1874044" y="1350169"/>
                </a:lnTo>
                <a:lnTo>
                  <a:pt x="1766887" y="1309688"/>
                </a:lnTo>
                <a:lnTo>
                  <a:pt x="1674019" y="1271588"/>
                </a:lnTo>
                <a:lnTo>
                  <a:pt x="1571625" y="1221581"/>
                </a:lnTo>
                <a:lnTo>
                  <a:pt x="1497806" y="1183481"/>
                </a:lnTo>
                <a:lnTo>
                  <a:pt x="1414462" y="1135856"/>
                </a:lnTo>
                <a:lnTo>
                  <a:pt x="1338262" y="1088231"/>
                </a:lnTo>
                <a:lnTo>
                  <a:pt x="1233487" y="1016794"/>
                </a:lnTo>
                <a:lnTo>
                  <a:pt x="1128712" y="940594"/>
                </a:lnTo>
                <a:lnTo>
                  <a:pt x="1016794" y="859631"/>
                </a:lnTo>
                <a:lnTo>
                  <a:pt x="847725" y="7310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805285C-84B3-4F42-9AA9-BF779E9744A0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350963"/>
            <a:ext cx="4581525" cy="4778375"/>
            <a:chOff x="2838450" y="1503363"/>
            <a:chExt cx="4581525" cy="4778375"/>
          </a:xfrm>
        </p:grpSpPr>
        <p:sp>
          <p:nvSpPr>
            <p:cNvPr id="18" name="フリーフォーム 106">
              <a:extLst>
                <a:ext uri="{FF2B5EF4-FFF2-40B4-BE49-F238E27FC236}">
                  <a16:creationId xmlns:a16="http://schemas.microsoft.com/office/drawing/2014/main" id="{4F861DEA-30A5-4F28-B7BA-D232E35B7AAC}"/>
                </a:ext>
              </a:extLst>
            </p:cNvPr>
            <p:cNvSpPr/>
            <p:nvPr/>
          </p:nvSpPr>
          <p:spPr>
            <a:xfrm>
              <a:off x="2838450" y="1611313"/>
              <a:ext cx="1141413" cy="1393825"/>
            </a:xfrm>
            <a:custGeom>
              <a:avLst/>
              <a:gdLst>
                <a:gd name="connsiteX0" fmla="*/ 673894 w 1140619"/>
                <a:gd name="connsiteY0" fmla="*/ 426244 h 1393032"/>
                <a:gd name="connsiteX1" fmla="*/ 607219 w 1140619"/>
                <a:gd name="connsiteY1" fmla="*/ 540544 h 1393032"/>
                <a:gd name="connsiteX2" fmla="*/ 540544 w 1140619"/>
                <a:gd name="connsiteY2" fmla="*/ 650082 h 1393032"/>
                <a:gd name="connsiteX3" fmla="*/ 452438 w 1140619"/>
                <a:gd name="connsiteY3" fmla="*/ 788194 h 1393032"/>
                <a:gd name="connsiteX4" fmla="*/ 354806 w 1140619"/>
                <a:gd name="connsiteY4" fmla="*/ 923925 h 1393032"/>
                <a:gd name="connsiteX5" fmla="*/ 264319 w 1140619"/>
                <a:gd name="connsiteY5" fmla="*/ 1040607 h 1393032"/>
                <a:gd name="connsiteX6" fmla="*/ 169069 w 1140619"/>
                <a:gd name="connsiteY6" fmla="*/ 1159669 h 1393032"/>
                <a:gd name="connsiteX7" fmla="*/ 38100 w 1140619"/>
                <a:gd name="connsiteY7" fmla="*/ 1307307 h 1393032"/>
                <a:gd name="connsiteX8" fmla="*/ 7144 w 1140619"/>
                <a:gd name="connsiteY8" fmla="*/ 1343025 h 1393032"/>
                <a:gd name="connsiteX9" fmla="*/ 0 w 1140619"/>
                <a:gd name="connsiteY9" fmla="*/ 1354932 h 1393032"/>
                <a:gd name="connsiteX10" fmla="*/ 0 w 1140619"/>
                <a:gd name="connsiteY10" fmla="*/ 1369219 h 1393032"/>
                <a:gd name="connsiteX11" fmla="*/ 2381 w 1140619"/>
                <a:gd name="connsiteY11" fmla="*/ 1385888 h 1393032"/>
                <a:gd name="connsiteX12" fmla="*/ 11906 w 1140619"/>
                <a:gd name="connsiteY12" fmla="*/ 1393032 h 1393032"/>
                <a:gd name="connsiteX13" fmla="*/ 30956 w 1140619"/>
                <a:gd name="connsiteY13" fmla="*/ 1393032 h 1393032"/>
                <a:gd name="connsiteX14" fmla="*/ 54769 w 1140619"/>
                <a:gd name="connsiteY14" fmla="*/ 1383507 h 1393032"/>
                <a:gd name="connsiteX15" fmla="*/ 121444 w 1140619"/>
                <a:gd name="connsiteY15" fmla="*/ 1326357 h 1393032"/>
                <a:gd name="connsiteX16" fmla="*/ 316706 w 1140619"/>
                <a:gd name="connsiteY16" fmla="*/ 1157288 h 1393032"/>
                <a:gd name="connsiteX17" fmla="*/ 464344 w 1140619"/>
                <a:gd name="connsiteY17" fmla="*/ 1021557 h 1393032"/>
                <a:gd name="connsiteX18" fmla="*/ 623888 w 1140619"/>
                <a:gd name="connsiteY18" fmla="*/ 864394 h 1393032"/>
                <a:gd name="connsiteX19" fmla="*/ 714375 w 1140619"/>
                <a:gd name="connsiteY19" fmla="*/ 769144 h 1393032"/>
                <a:gd name="connsiteX20" fmla="*/ 778669 w 1140619"/>
                <a:gd name="connsiteY20" fmla="*/ 683419 h 1393032"/>
                <a:gd name="connsiteX21" fmla="*/ 852488 w 1140619"/>
                <a:gd name="connsiteY21" fmla="*/ 595313 h 1393032"/>
                <a:gd name="connsiteX22" fmla="*/ 919163 w 1140619"/>
                <a:gd name="connsiteY22" fmla="*/ 519113 h 1393032"/>
                <a:gd name="connsiteX23" fmla="*/ 971550 w 1140619"/>
                <a:gd name="connsiteY23" fmla="*/ 457200 h 1393032"/>
                <a:gd name="connsiteX24" fmla="*/ 1016794 w 1140619"/>
                <a:gd name="connsiteY24" fmla="*/ 402432 h 1393032"/>
                <a:gd name="connsiteX25" fmla="*/ 1054894 w 1140619"/>
                <a:gd name="connsiteY25" fmla="*/ 361950 h 1393032"/>
                <a:gd name="connsiteX26" fmla="*/ 1092994 w 1140619"/>
                <a:gd name="connsiteY26" fmla="*/ 333375 h 1393032"/>
                <a:gd name="connsiteX27" fmla="*/ 1123950 w 1140619"/>
                <a:gd name="connsiteY27" fmla="*/ 316707 h 1393032"/>
                <a:gd name="connsiteX28" fmla="*/ 1138238 w 1140619"/>
                <a:gd name="connsiteY28" fmla="*/ 307182 h 1393032"/>
                <a:gd name="connsiteX29" fmla="*/ 1140619 w 1140619"/>
                <a:gd name="connsiteY29" fmla="*/ 295275 h 1393032"/>
                <a:gd name="connsiteX30" fmla="*/ 1138238 w 1140619"/>
                <a:gd name="connsiteY30" fmla="*/ 273844 h 1393032"/>
                <a:gd name="connsiteX31" fmla="*/ 1119188 w 1140619"/>
                <a:gd name="connsiteY31" fmla="*/ 245269 h 1393032"/>
                <a:gd name="connsiteX32" fmla="*/ 1073944 w 1140619"/>
                <a:gd name="connsiteY32" fmla="*/ 195263 h 1393032"/>
                <a:gd name="connsiteX33" fmla="*/ 1023938 w 1140619"/>
                <a:gd name="connsiteY33" fmla="*/ 152400 h 1393032"/>
                <a:gd name="connsiteX34" fmla="*/ 981075 w 1140619"/>
                <a:gd name="connsiteY34" fmla="*/ 116682 h 1393032"/>
                <a:gd name="connsiteX35" fmla="*/ 942975 w 1140619"/>
                <a:gd name="connsiteY35" fmla="*/ 90488 h 1393032"/>
                <a:gd name="connsiteX36" fmla="*/ 895350 w 1140619"/>
                <a:gd name="connsiteY36" fmla="*/ 61913 h 1393032"/>
                <a:gd name="connsiteX37" fmla="*/ 838200 w 1140619"/>
                <a:gd name="connsiteY37" fmla="*/ 35719 h 1393032"/>
                <a:gd name="connsiteX38" fmla="*/ 764381 w 1140619"/>
                <a:gd name="connsiteY38" fmla="*/ 11907 h 1393032"/>
                <a:gd name="connsiteX39" fmla="*/ 719138 w 1140619"/>
                <a:gd name="connsiteY39" fmla="*/ 0 h 1393032"/>
                <a:gd name="connsiteX40" fmla="*/ 709613 w 1140619"/>
                <a:gd name="connsiteY40" fmla="*/ 0 h 1393032"/>
                <a:gd name="connsiteX41" fmla="*/ 697706 w 1140619"/>
                <a:gd name="connsiteY41" fmla="*/ 4763 h 1393032"/>
                <a:gd name="connsiteX42" fmla="*/ 692944 w 1140619"/>
                <a:gd name="connsiteY42" fmla="*/ 16669 h 1393032"/>
                <a:gd name="connsiteX43" fmla="*/ 692944 w 1140619"/>
                <a:gd name="connsiteY43" fmla="*/ 38100 h 1393032"/>
                <a:gd name="connsiteX44" fmla="*/ 711994 w 1140619"/>
                <a:gd name="connsiteY44" fmla="*/ 76200 h 1393032"/>
                <a:gd name="connsiteX45" fmla="*/ 738188 w 1140619"/>
                <a:gd name="connsiteY45" fmla="*/ 128588 h 1393032"/>
                <a:gd name="connsiteX46" fmla="*/ 752475 w 1140619"/>
                <a:gd name="connsiteY46" fmla="*/ 166688 h 1393032"/>
                <a:gd name="connsiteX47" fmla="*/ 762000 w 1140619"/>
                <a:gd name="connsiteY47" fmla="*/ 209550 h 1393032"/>
                <a:gd name="connsiteX48" fmla="*/ 762000 w 1140619"/>
                <a:gd name="connsiteY48" fmla="*/ 240507 h 1393032"/>
                <a:gd name="connsiteX49" fmla="*/ 745331 w 1140619"/>
                <a:gd name="connsiteY49" fmla="*/ 295275 h 1393032"/>
                <a:gd name="connsiteX50" fmla="*/ 673894 w 1140619"/>
                <a:gd name="connsiteY50" fmla="*/ 426244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0619" h="1393032">
                  <a:moveTo>
                    <a:pt x="673894" y="426244"/>
                  </a:moveTo>
                  <a:lnTo>
                    <a:pt x="607219" y="540544"/>
                  </a:lnTo>
                  <a:lnTo>
                    <a:pt x="540544" y="650082"/>
                  </a:lnTo>
                  <a:lnTo>
                    <a:pt x="452438" y="788194"/>
                  </a:lnTo>
                  <a:lnTo>
                    <a:pt x="354806" y="923925"/>
                  </a:lnTo>
                  <a:lnTo>
                    <a:pt x="264319" y="1040607"/>
                  </a:lnTo>
                  <a:lnTo>
                    <a:pt x="169069" y="1159669"/>
                  </a:lnTo>
                  <a:lnTo>
                    <a:pt x="38100" y="1307307"/>
                  </a:lnTo>
                  <a:lnTo>
                    <a:pt x="7144" y="1343025"/>
                  </a:lnTo>
                  <a:lnTo>
                    <a:pt x="0" y="1354932"/>
                  </a:lnTo>
                  <a:lnTo>
                    <a:pt x="0" y="1369219"/>
                  </a:lnTo>
                  <a:lnTo>
                    <a:pt x="2381" y="1385888"/>
                  </a:lnTo>
                  <a:lnTo>
                    <a:pt x="11906" y="1393032"/>
                  </a:lnTo>
                  <a:lnTo>
                    <a:pt x="30956" y="1393032"/>
                  </a:lnTo>
                  <a:lnTo>
                    <a:pt x="54769" y="1383507"/>
                  </a:lnTo>
                  <a:lnTo>
                    <a:pt x="121444" y="1326357"/>
                  </a:lnTo>
                  <a:lnTo>
                    <a:pt x="316706" y="1157288"/>
                  </a:lnTo>
                  <a:lnTo>
                    <a:pt x="464344" y="1021557"/>
                  </a:lnTo>
                  <a:lnTo>
                    <a:pt x="623888" y="864394"/>
                  </a:lnTo>
                  <a:lnTo>
                    <a:pt x="714375" y="769144"/>
                  </a:lnTo>
                  <a:lnTo>
                    <a:pt x="778669" y="683419"/>
                  </a:lnTo>
                  <a:lnTo>
                    <a:pt x="852488" y="595313"/>
                  </a:lnTo>
                  <a:lnTo>
                    <a:pt x="919163" y="519113"/>
                  </a:lnTo>
                  <a:lnTo>
                    <a:pt x="971550" y="457200"/>
                  </a:lnTo>
                  <a:lnTo>
                    <a:pt x="1016794" y="402432"/>
                  </a:lnTo>
                  <a:lnTo>
                    <a:pt x="1054894" y="361950"/>
                  </a:lnTo>
                  <a:lnTo>
                    <a:pt x="1092994" y="333375"/>
                  </a:lnTo>
                  <a:lnTo>
                    <a:pt x="1123950" y="316707"/>
                  </a:lnTo>
                  <a:lnTo>
                    <a:pt x="1138238" y="307182"/>
                  </a:lnTo>
                  <a:lnTo>
                    <a:pt x="1140619" y="295275"/>
                  </a:lnTo>
                  <a:lnTo>
                    <a:pt x="1138238" y="273844"/>
                  </a:lnTo>
                  <a:lnTo>
                    <a:pt x="1119188" y="245269"/>
                  </a:lnTo>
                  <a:lnTo>
                    <a:pt x="1073944" y="195263"/>
                  </a:lnTo>
                  <a:lnTo>
                    <a:pt x="1023938" y="152400"/>
                  </a:lnTo>
                  <a:lnTo>
                    <a:pt x="981075" y="116682"/>
                  </a:lnTo>
                  <a:lnTo>
                    <a:pt x="942975" y="90488"/>
                  </a:lnTo>
                  <a:lnTo>
                    <a:pt x="895350" y="61913"/>
                  </a:lnTo>
                  <a:lnTo>
                    <a:pt x="838200" y="35719"/>
                  </a:lnTo>
                  <a:lnTo>
                    <a:pt x="764381" y="11907"/>
                  </a:lnTo>
                  <a:lnTo>
                    <a:pt x="719138" y="0"/>
                  </a:lnTo>
                  <a:lnTo>
                    <a:pt x="709613" y="0"/>
                  </a:lnTo>
                  <a:lnTo>
                    <a:pt x="697706" y="4763"/>
                  </a:lnTo>
                  <a:lnTo>
                    <a:pt x="692944" y="16669"/>
                  </a:lnTo>
                  <a:lnTo>
                    <a:pt x="692944" y="38100"/>
                  </a:lnTo>
                  <a:lnTo>
                    <a:pt x="711994" y="76200"/>
                  </a:lnTo>
                  <a:lnTo>
                    <a:pt x="738188" y="128588"/>
                  </a:lnTo>
                  <a:lnTo>
                    <a:pt x="752475" y="166688"/>
                  </a:lnTo>
                  <a:lnTo>
                    <a:pt x="762000" y="209550"/>
                  </a:lnTo>
                  <a:lnTo>
                    <a:pt x="762000" y="240507"/>
                  </a:lnTo>
                  <a:lnTo>
                    <a:pt x="745331" y="295275"/>
                  </a:lnTo>
                  <a:lnTo>
                    <a:pt x="673894" y="4262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9">
              <a:extLst>
                <a:ext uri="{FF2B5EF4-FFF2-40B4-BE49-F238E27FC236}">
                  <a16:creationId xmlns:a16="http://schemas.microsoft.com/office/drawing/2014/main" id="{481E58B3-9363-4948-91BD-81E688821670}"/>
                </a:ext>
              </a:extLst>
            </p:cNvPr>
            <p:cNvSpPr/>
            <p:nvPr/>
          </p:nvSpPr>
          <p:spPr>
            <a:xfrm>
              <a:off x="5010150" y="1503363"/>
              <a:ext cx="866775" cy="1158875"/>
            </a:xfrm>
            <a:custGeom>
              <a:avLst/>
              <a:gdLst>
                <a:gd name="connsiteX0" fmla="*/ 469106 w 866775"/>
                <a:gd name="connsiteY0" fmla="*/ 378619 h 1159669"/>
                <a:gd name="connsiteX1" fmla="*/ 407194 w 866775"/>
                <a:gd name="connsiteY1" fmla="*/ 497681 h 1159669"/>
                <a:gd name="connsiteX2" fmla="*/ 347663 w 866775"/>
                <a:gd name="connsiteY2" fmla="*/ 600075 h 1159669"/>
                <a:gd name="connsiteX3" fmla="*/ 264319 w 866775"/>
                <a:gd name="connsiteY3" fmla="*/ 735806 h 1159669"/>
                <a:gd name="connsiteX4" fmla="*/ 152400 w 866775"/>
                <a:gd name="connsiteY4" fmla="*/ 902494 h 1159669"/>
                <a:gd name="connsiteX5" fmla="*/ 9525 w 866775"/>
                <a:gd name="connsiteY5" fmla="*/ 1104900 h 1159669"/>
                <a:gd name="connsiteX6" fmla="*/ 0 w 866775"/>
                <a:gd name="connsiteY6" fmla="*/ 1131094 h 1159669"/>
                <a:gd name="connsiteX7" fmla="*/ 0 w 866775"/>
                <a:gd name="connsiteY7" fmla="*/ 1143000 h 1159669"/>
                <a:gd name="connsiteX8" fmla="*/ 9525 w 866775"/>
                <a:gd name="connsiteY8" fmla="*/ 1159669 h 1159669"/>
                <a:gd name="connsiteX9" fmla="*/ 19050 w 866775"/>
                <a:gd name="connsiteY9" fmla="*/ 1159669 h 1159669"/>
                <a:gd name="connsiteX10" fmla="*/ 42863 w 866775"/>
                <a:gd name="connsiteY10" fmla="*/ 1145381 h 1159669"/>
                <a:gd name="connsiteX11" fmla="*/ 130969 w 866775"/>
                <a:gd name="connsiteY11" fmla="*/ 1066800 h 1159669"/>
                <a:gd name="connsiteX12" fmla="*/ 226219 w 866775"/>
                <a:gd name="connsiteY12" fmla="*/ 978694 h 1159669"/>
                <a:gd name="connsiteX13" fmla="*/ 333375 w 866775"/>
                <a:gd name="connsiteY13" fmla="*/ 873919 h 1159669"/>
                <a:gd name="connsiteX14" fmla="*/ 371475 w 866775"/>
                <a:gd name="connsiteY14" fmla="*/ 831056 h 1159669"/>
                <a:gd name="connsiteX15" fmla="*/ 519113 w 866775"/>
                <a:gd name="connsiteY15" fmla="*/ 685800 h 1159669"/>
                <a:gd name="connsiteX16" fmla="*/ 611981 w 866775"/>
                <a:gd name="connsiteY16" fmla="*/ 573881 h 1159669"/>
                <a:gd name="connsiteX17" fmla="*/ 709613 w 866775"/>
                <a:gd name="connsiteY17" fmla="*/ 450056 h 1159669"/>
                <a:gd name="connsiteX18" fmla="*/ 757238 w 866775"/>
                <a:gd name="connsiteY18" fmla="*/ 383381 h 1159669"/>
                <a:gd name="connsiteX19" fmla="*/ 788194 w 866775"/>
                <a:gd name="connsiteY19" fmla="*/ 352425 h 1159669"/>
                <a:gd name="connsiteX20" fmla="*/ 854869 w 866775"/>
                <a:gd name="connsiteY20" fmla="*/ 283369 h 1159669"/>
                <a:gd name="connsiteX21" fmla="*/ 862013 w 866775"/>
                <a:gd name="connsiteY21" fmla="*/ 266700 h 1159669"/>
                <a:gd name="connsiteX22" fmla="*/ 866775 w 866775"/>
                <a:gd name="connsiteY22" fmla="*/ 250031 h 1159669"/>
                <a:gd name="connsiteX23" fmla="*/ 862013 w 866775"/>
                <a:gd name="connsiteY23" fmla="*/ 230981 h 1159669"/>
                <a:gd name="connsiteX24" fmla="*/ 842963 w 866775"/>
                <a:gd name="connsiteY24" fmla="*/ 204787 h 1159669"/>
                <a:gd name="connsiteX25" fmla="*/ 795338 w 866775"/>
                <a:gd name="connsiteY25" fmla="*/ 169069 h 1159669"/>
                <a:gd name="connsiteX26" fmla="*/ 752475 w 866775"/>
                <a:gd name="connsiteY26" fmla="*/ 145256 h 1159669"/>
                <a:gd name="connsiteX27" fmla="*/ 714375 w 866775"/>
                <a:gd name="connsiteY27" fmla="*/ 119062 h 1159669"/>
                <a:gd name="connsiteX28" fmla="*/ 621506 w 866775"/>
                <a:gd name="connsiteY28" fmla="*/ 59531 h 1159669"/>
                <a:gd name="connsiteX29" fmla="*/ 528638 w 866775"/>
                <a:gd name="connsiteY29" fmla="*/ 11906 h 1159669"/>
                <a:gd name="connsiteX30" fmla="*/ 495300 w 866775"/>
                <a:gd name="connsiteY30" fmla="*/ 0 h 1159669"/>
                <a:gd name="connsiteX31" fmla="*/ 485775 w 866775"/>
                <a:gd name="connsiteY31" fmla="*/ 0 h 1159669"/>
                <a:gd name="connsiteX32" fmla="*/ 471488 w 866775"/>
                <a:gd name="connsiteY32" fmla="*/ 2381 h 1159669"/>
                <a:gd name="connsiteX33" fmla="*/ 466725 w 866775"/>
                <a:gd name="connsiteY33" fmla="*/ 7144 h 1159669"/>
                <a:gd name="connsiteX34" fmla="*/ 464344 w 866775"/>
                <a:gd name="connsiteY34" fmla="*/ 16669 h 1159669"/>
                <a:gd name="connsiteX35" fmla="*/ 466725 w 866775"/>
                <a:gd name="connsiteY35" fmla="*/ 38100 h 1159669"/>
                <a:gd name="connsiteX36" fmla="*/ 478631 w 866775"/>
                <a:gd name="connsiteY36" fmla="*/ 57150 h 1159669"/>
                <a:gd name="connsiteX37" fmla="*/ 500063 w 866775"/>
                <a:gd name="connsiteY37" fmla="*/ 83344 h 1159669"/>
                <a:gd name="connsiteX38" fmla="*/ 516731 w 866775"/>
                <a:gd name="connsiteY38" fmla="*/ 109537 h 1159669"/>
                <a:gd name="connsiteX39" fmla="*/ 528638 w 866775"/>
                <a:gd name="connsiteY39" fmla="*/ 133350 h 1159669"/>
                <a:gd name="connsiteX40" fmla="*/ 535781 w 866775"/>
                <a:gd name="connsiteY40" fmla="*/ 166687 h 1159669"/>
                <a:gd name="connsiteX41" fmla="*/ 535781 w 866775"/>
                <a:gd name="connsiteY41" fmla="*/ 207169 h 1159669"/>
                <a:gd name="connsiteX42" fmla="*/ 526256 w 866775"/>
                <a:gd name="connsiteY42" fmla="*/ 242887 h 1159669"/>
                <a:gd name="connsiteX43" fmla="*/ 469106 w 866775"/>
                <a:gd name="connsiteY43" fmla="*/ 378619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66775" h="1159669">
                  <a:moveTo>
                    <a:pt x="469106" y="378619"/>
                  </a:moveTo>
                  <a:lnTo>
                    <a:pt x="407194" y="497681"/>
                  </a:lnTo>
                  <a:lnTo>
                    <a:pt x="347663" y="600075"/>
                  </a:lnTo>
                  <a:lnTo>
                    <a:pt x="264319" y="735806"/>
                  </a:lnTo>
                  <a:lnTo>
                    <a:pt x="152400" y="902494"/>
                  </a:lnTo>
                  <a:lnTo>
                    <a:pt x="9525" y="1104900"/>
                  </a:lnTo>
                  <a:lnTo>
                    <a:pt x="0" y="1131094"/>
                  </a:lnTo>
                  <a:lnTo>
                    <a:pt x="0" y="1143000"/>
                  </a:lnTo>
                  <a:lnTo>
                    <a:pt x="9525" y="1159669"/>
                  </a:lnTo>
                  <a:lnTo>
                    <a:pt x="19050" y="1159669"/>
                  </a:lnTo>
                  <a:lnTo>
                    <a:pt x="42863" y="1145381"/>
                  </a:lnTo>
                  <a:lnTo>
                    <a:pt x="130969" y="1066800"/>
                  </a:lnTo>
                  <a:lnTo>
                    <a:pt x="226219" y="978694"/>
                  </a:lnTo>
                  <a:lnTo>
                    <a:pt x="333375" y="873919"/>
                  </a:lnTo>
                  <a:lnTo>
                    <a:pt x="371475" y="831056"/>
                  </a:lnTo>
                  <a:lnTo>
                    <a:pt x="519113" y="685800"/>
                  </a:lnTo>
                  <a:lnTo>
                    <a:pt x="611981" y="573881"/>
                  </a:lnTo>
                  <a:lnTo>
                    <a:pt x="709613" y="450056"/>
                  </a:lnTo>
                  <a:lnTo>
                    <a:pt x="757238" y="383381"/>
                  </a:lnTo>
                  <a:lnTo>
                    <a:pt x="788194" y="352425"/>
                  </a:lnTo>
                  <a:lnTo>
                    <a:pt x="854869" y="283369"/>
                  </a:lnTo>
                  <a:lnTo>
                    <a:pt x="862013" y="266700"/>
                  </a:lnTo>
                  <a:lnTo>
                    <a:pt x="866775" y="250031"/>
                  </a:lnTo>
                  <a:lnTo>
                    <a:pt x="862013" y="230981"/>
                  </a:lnTo>
                  <a:lnTo>
                    <a:pt x="842963" y="204787"/>
                  </a:lnTo>
                  <a:lnTo>
                    <a:pt x="795338" y="169069"/>
                  </a:lnTo>
                  <a:lnTo>
                    <a:pt x="752475" y="145256"/>
                  </a:lnTo>
                  <a:lnTo>
                    <a:pt x="714375" y="119062"/>
                  </a:lnTo>
                  <a:lnTo>
                    <a:pt x="621506" y="59531"/>
                  </a:lnTo>
                  <a:lnTo>
                    <a:pt x="528638" y="11906"/>
                  </a:lnTo>
                  <a:lnTo>
                    <a:pt x="495300" y="0"/>
                  </a:lnTo>
                  <a:lnTo>
                    <a:pt x="485775" y="0"/>
                  </a:lnTo>
                  <a:lnTo>
                    <a:pt x="471488" y="2381"/>
                  </a:lnTo>
                  <a:lnTo>
                    <a:pt x="466725" y="7144"/>
                  </a:lnTo>
                  <a:lnTo>
                    <a:pt x="464344" y="16669"/>
                  </a:lnTo>
                  <a:lnTo>
                    <a:pt x="466725" y="38100"/>
                  </a:lnTo>
                  <a:lnTo>
                    <a:pt x="478631" y="57150"/>
                  </a:lnTo>
                  <a:lnTo>
                    <a:pt x="500063" y="83344"/>
                  </a:lnTo>
                  <a:lnTo>
                    <a:pt x="516731" y="109537"/>
                  </a:lnTo>
                  <a:lnTo>
                    <a:pt x="528638" y="133350"/>
                  </a:lnTo>
                  <a:lnTo>
                    <a:pt x="535781" y="166687"/>
                  </a:lnTo>
                  <a:lnTo>
                    <a:pt x="535781" y="207169"/>
                  </a:lnTo>
                  <a:lnTo>
                    <a:pt x="526256" y="242887"/>
                  </a:lnTo>
                  <a:lnTo>
                    <a:pt x="469106" y="3786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2">
              <a:extLst>
                <a:ext uri="{FF2B5EF4-FFF2-40B4-BE49-F238E27FC236}">
                  <a16:creationId xmlns:a16="http://schemas.microsoft.com/office/drawing/2014/main" id="{67F751A0-92D9-4940-8467-91AEC6F1B6EB}"/>
                </a:ext>
              </a:extLst>
            </p:cNvPr>
            <p:cNvSpPr/>
            <p:nvPr/>
          </p:nvSpPr>
          <p:spPr>
            <a:xfrm>
              <a:off x="3524250" y="2938463"/>
              <a:ext cx="2963863" cy="511175"/>
            </a:xfrm>
            <a:custGeom>
              <a:avLst/>
              <a:gdLst>
                <a:gd name="connsiteX0" fmla="*/ 1192477 w 2963658"/>
                <a:gd name="connsiteY0" fmla="*/ 210438 h 511062"/>
                <a:gd name="connsiteX1" fmla="*/ 1004587 w 2963658"/>
                <a:gd name="connsiteY1" fmla="*/ 237995 h 511062"/>
                <a:gd name="connsiteX2" fmla="*/ 844254 w 2963658"/>
                <a:gd name="connsiteY2" fmla="*/ 258037 h 511062"/>
                <a:gd name="connsiteX3" fmla="*/ 721499 w 2963658"/>
                <a:gd name="connsiteY3" fmla="*/ 270563 h 511062"/>
                <a:gd name="connsiteX4" fmla="*/ 613775 w 2963658"/>
                <a:gd name="connsiteY4" fmla="*/ 280584 h 511062"/>
                <a:gd name="connsiteX5" fmla="*/ 536114 w 2963658"/>
                <a:gd name="connsiteY5" fmla="*/ 285594 h 511062"/>
                <a:gd name="connsiteX6" fmla="*/ 463463 w 2963658"/>
                <a:gd name="connsiteY6" fmla="*/ 288099 h 511062"/>
                <a:gd name="connsiteX7" fmla="*/ 405843 w 2963658"/>
                <a:gd name="connsiteY7" fmla="*/ 288099 h 511062"/>
                <a:gd name="connsiteX8" fmla="*/ 345718 w 2963658"/>
                <a:gd name="connsiteY8" fmla="*/ 285594 h 511062"/>
                <a:gd name="connsiteX9" fmla="*/ 258036 w 2963658"/>
                <a:gd name="connsiteY9" fmla="*/ 278078 h 511062"/>
                <a:gd name="connsiteX10" fmla="*/ 175364 w 2963658"/>
                <a:gd name="connsiteY10" fmla="*/ 263047 h 511062"/>
                <a:gd name="connsiteX11" fmla="*/ 100208 w 2963658"/>
                <a:gd name="connsiteY11" fmla="*/ 240500 h 511062"/>
                <a:gd name="connsiteX12" fmla="*/ 47598 w 2963658"/>
                <a:gd name="connsiteY12" fmla="*/ 217953 h 511062"/>
                <a:gd name="connsiteX13" fmla="*/ 22546 w 2963658"/>
                <a:gd name="connsiteY13" fmla="*/ 207933 h 511062"/>
                <a:gd name="connsiteX14" fmla="*/ 10020 w 2963658"/>
                <a:gd name="connsiteY14" fmla="*/ 207933 h 511062"/>
                <a:gd name="connsiteX15" fmla="*/ 2505 w 2963658"/>
                <a:gd name="connsiteY15" fmla="*/ 212943 h 511062"/>
                <a:gd name="connsiteX16" fmla="*/ 0 w 2963658"/>
                <a:gd name="connsiteY16" fmla="*/ 230479 h 511062"/>
                <a:gd name="connsiteX17" fmla="*/ 12526 w 2963658"/>
                <a:gd name="connsiteY17" fmla="*/ 265552 h 511062"/>
                <a:gd name="connsiteX18" fmla="*/ 60125 w 2963658"/>
                <a:gd name="connsiteY18" fmla="*/ 315656 h 511062"/>
                <a:gd name="connsiteX19" fmla="*/ 122755 w 2963658"/>
                <a:gd name="connsiteY19" fmla="*/ 363255 h 511062"/>
                <a:gd name="connsiteX20" fmla="*/ 205426 w 2963658"/>
                <a:gd name="connsiteY20" fmla="*/ 418370 h 511062"/>
                <a:gd name="connsiteX21" fmla="*/ 273067 w 2963658"/>
                <a:gd name="connsiteY21" fmla="*/ 455948 h 511062"/>
                <a:gd name="connsiteX22" fmla="*/ 345718 w 2963658"/>
                <a:gd name="connsiteY22" fmla="*/ 488516 h 511062"/>
                <a:gd name="connsiteX23" fmla="*/ 408348 w 2963658"/>
                <a:gd name="connsiteY23" fmla="*/ 511062 h 511062"/>
                <a:gd name="connsiteX24" fmla="*/ 458452 w 2963658"/>
                <a:gd name="connsiteY24" fmla="*/ 503547 h 511062"/>
                <a:gd name="connsiteX25" fmla="*/ 593733 w 2963658"/>
                <a:gd name="connsiteY25" fmla="*/ 473484 h 511062"/>
                <a:gd name="connsiteX26" fmla="*/ 703962 w 2963658"/>
                <a:gd name="connsiteY26" fmla="*/ 443422 h 511062"/>
                <a:gd name="connsiteX27" fmla="*/ 854275 w 2963658"/>
                <a:gd name="connsiteY27" fmla="*/ 413359 h 511062"/>
                <a:gd name="connsiteX28" fmla="*/ 984545 w 2963658"/>
                <a:gd name="connsiteY28" fmla="*/ 388307 h 511062"/>
                <a:gd name="connsiteX29" fmla="*/ 1174941 w 2963658"/>
                <a:gd name="connsiteY29" fmla="*/ 360750 h 511062"/>
                <a:gd name="connsiteX30" fmla="*/ 1395399 w 2963658"/>
                <a:gd name="connsiteY30" fmla="*/ 335698 h 511062"/>
                <a:gd name="connsiteX31" fmla="*/ 1703539 w 2963658"/>
                <a:gd name="connsiteY31" fmla="*/ 305636 h 511062"/>
                <a:gd name="connsiteX32" fmla="*/ 1966586 w 2963658"/>
                <a:gd name="connsiteY32" fmla="*/ 278078 h 511062"/>
                <a:gd name="connsiteX33" fmla="*/ 2179528 w 2963658"/>
                <a:gd name="connsiteY33" fmla="*/ 263047 h 511062"/>
                <a:gd name="connsiteX34" fmla="*/ 2399986 w 2963658"/>
                <a:gd name="connsiteY34" fmla="*/ 250521 h 511062"/>
                <a:gd name="connsiteX35" fmla="*/ 2617939 w 2963658"/>
                <a:gd name="connsiteY35" fmla="*/ 253026 h 511062"/>
                <a:gd name="connsiteX36" fmla="*/ 2818356 w 2963658"/>
                <a:gd name="connsiteY36" fmla="*/ 263047 h 511062"/>
                <a:gd name="connsiteX37" fmla="*/ 2906038 w 2963658"/>
                <a:gd name="connsiteY37" fmla="*/ 268057 h 511062"/>
                <a:gd name="connsiteX38" fmla="*/ 2938606 w 2963658"/>
                <a:gd name="connsiteY38" fmla="*/ 263047 h 511062"/>
                <a:gd name="connsiteX39" fmla="*/ 2956142 w 2963658"/>
                <a:gd name="connsiteY39" fmla="*/ 248016 h 511062"/>
                <a:gd name="connsiteX40" fmla="*/ 2963658 w 2963658"/>
                <a:gd name="connsiteY40" fmla="*/ 220459 h 511062"/>
                <a:gd name="connsiteX41" fmla="*/ 2963658 w 2963658"/>
                <a:gd name="connsiteY41" fmla="*/ 200417 h 511062"/>
                <a:gd name="connsiteX42" fmla="*/ 2951132 w 2963658"/>
                <a:gd name="connsiteY42" fmla="*/ 157828 h 511062"/>
                <a:gd name="connsiteX43" fmla="*/ 2936100 w 2963658"/>
                <a:gd name="connsiteY43" fmla="*/ 132776 h 511062"/>
                <a:gd name="connsiteX44" fmla="*/ 2901028 w 2963658"/>
                <a:gd name="connsiteY44" fmla="*/ 110230 h 511062"/>
                <a:gd name="connsiteX45" fmla="*/ 2798314 w 2963658"/>
                <a:gd name="connsiteY45" fmla="*/ 62631 h 511062"/>
                <a:gd name="connsiteX46" fmla="*/ 2728168 w 2963658"/>
                <a:gd name="connsiteY46" fmla="*/ 35073 h 511062"/>
                <a:gd name="connsiteX47" fmla="*/ 2595392 w 2963658"/>
                <a:gd name="connsiteY47" fmla="*/ 0 h 511062"/>
                <a:gd name="connsiteX48" fmla="*/ 2577856 w 2963658"/>
                <a:gd name="connsiteY48" fmla="*/ 0 h 511062"/>
                <a:gd name="connsiteX49" fmla="*/ 2500195 w 2963658"/>
                <a:gd name="connsiteY49" fmla="*/ 20042 h 511062"/>
                <a:gd name="connsiteX50" fmla="*/ 2399986 w 2963658"/>
                <a:gd name="connsiteY50" fmla="*/ 45094 h 511062"/>
                <a:gd name="connsiteX51" fmla="*/ 2247169 w 2963658"/>
                <a:gd name="connsiteY51" fmla="*/ 77662 h 511062"/>
                <a:gd name="connsiteX52" fmla="*/ 2126919 w 2963658"/>
                <a:gd name="connsiteY52" fmla="*/ 97704 h 511062"/>
                <a:gd name="connsiteX53" fmla="*/ 1984122 w 2963658"/>
                <a:gd name="connsiteY53" fmla="*/ 120250 h 511062"/>
                <a:gd name="connsiteX54" fmla="*/ 1838820 w 2963658"/>
                <a:gd name="connsiteY54" fmla="*/ 137787 h 511062"/>
                <a:gd name="connsiteX55" fmla="*/ 1628383 w 2963658"/>
                <a:gd name="connsiteY55" fmla="*/ 155323 h 511062"/>
                <a:gd name="connsiteX56" fmla="*/ 1352811 w 2963658"/>
                <a:gd name="connsiteY56" fmla="*/ 185386 h 511062"/>
                <a:gd name="connsiteX57" fmla="*/ 1192477 w 2963658"/>
                <a:gd name="connsiteY57" fmla="*/ 210438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511062">
                  <a:moveTo>
                    <a:pt x="1192477" y="210438"/>
                  </a:moveTo>
                  <a:lnTo>
                    <a:pt x="1004587" y="237995"/>
                  </a:lnTo>
                  <a:lnTo>
                    <a:pt x="844254" y="258037"/>
                  </a:lnTo>
                  <a:lnTo>
                    <a:pt x="721499" y="270563"/>
                  </a:lnTo>
                  <a:lnTo>
                    <a:pt x="613775" y="280584"/>
                  </a:lnTo>
                  <a:lnTo>
                    <a:pt x="536114" y="285594"/>
                  </a:lnTo>
                  <a:lnTo>
                    <a:pt x="463463" y="288099"/>
                  </a:lnTo>
                  <a:lnTo>
                    <a:pt x="405843" y="288099"/>
                  </a:lnTo>
                  <a:lnTo>
                    <a:pt x="345718" y="285594"/>
                  </a:lnTo>
                  <a:lnTo>
                    <a:pt x="258036" y="278078"/>
                  </a:lnTo>
                  <a:lnTo>
                    <a:pt x="175364" y="263047"/>
                  </a:lnTo>
                  <a:lnTo>
                    <a:pt x="100208" y="240500"/>
                  </a:lnTo>
                  <a:lnTo>
                    <a:pt x="47598" y="217953"/>
                  </a:lnTo>
                  <a:lnTo>
                    <a:pt x="22546" y="207933"/>
                  </a:lnTo>
                  <a:lnTo>
                    <a:pt x="10020" y="207933"/>
                  </a:lnTo>
                  <a:lnTo>
                    <a:pt x="2505" y="212943"/>
                  </a:lnTo>
                  <a:lnTo>
                    <a:pt x="0" y="230479"/>
                  </a:lnTo>
                  <a:lnTo>
                    <a:pt x="12526" y="265552"/>
                  </a:lnTo>
                  <a:lnTo>
                    <a:pt x="60125" y="315656"/>
                  </a:lnTo>
                  <a:lnTo>
                    <a:pt x="122755" y="363255"/>
                  </a:lnTo>
                  <a:lnTo>
                    <a:pt x="205426" y="418370"/>
                  </a:lnTo>
                  <a:lnTo>
                    <a:pt x="273067" y="455948"/>
                  </a:lnTo>
                  <a:lnTo>
                    <a:pt x="345718" y="488516"/>
                  </a:lnTo>
                  <a:lnTo>
                    <a:pt x="408348" y="511062"/>
                  </a:lnTo>
                  <a:lnTo>
                    <a:pt x="458452" y="503547"/>
                  </a:lnTo>
                  <a:lnTo>
                    <a:pt x="593733" y="473484"/>
                  </a:lnTo>
                  <a:lnTo>
                    <a:pt x="703962" y="443422"/>
                  </a:lnTo>
                  <a:lnTo>
                    <a:pt x="854275" y="413359"/>
                  </a:lnTo>
                  <a:lnTo>
                    <a:pt x="984545" y="388307"/>
                  </a:lnTo>
                  <a:lnTo>
                    <a:pt x="1174941" y="360750"/>
                  </a:lnTo>
                  <a:lnTo>
                    <a:pt x="1395399" y="335698"/>
                  </a:lnTo>
                  <a:lnTo>
                    <a:pt x="1703539" y="305636"/>
                  </a:lnTo>
                  <a:lnTo>
                    <a:pt x="1966586" y="278078"/>
                  </a:lnTo>
                  <a:lnTo>
                    <a:pt x="2179528" y="263047"/>
                  </a:lnTo>
                  <a:lnTo>
                    <a:pt x="2399986" y="250521"/>
                  </a:lnTo>
                  <a:lnTo>
                    <a:pt x="2617939" y="253026"/>
                  </a:lnTo>
                  <a:lnTo>
                    <a:pt x="2818356" y="263047"/>
                  </a:lnTo>
                  <a:lnTo>
                    <a:pt x="2906038" y="268057"/>
                  </a:lnTo>
                  <a:lnTo>
                    <a:pt x="2938606" y="263047"/>
                  </a:lnTo>
                  <a:lnTo>
                    <a:pt x="2956142" y="248016"/>
                  </a:lnTo>
                  <a:lnTo>
                    <a:pt x="2963658" y="220459"/>
                  </a:lnTo>
                  <a:lnTo>
                    <a:pt x="2963658" y="200417"/>
                  </a:lnTo>
                  <a:lnTo>
                    <a:pt x="2951132" y="157828"/>
                  </a:lnTo>
                  <a:lnTo>
                    <a:pt x="2936100" y="132776"/>
                  </a:lnTo>
                  <a:lnTo>
                    <a:pt x="2901028" y="110230"/>
                  </a:lnTo>
                  <a:lnTo>
                    <a:pt x="2798314" y="62631"/>
                  </a:lnTo>
                  <a:lnTo>
                    <a:pt x="2728168" y="35073"/>
                  </a:lnTo>
                  <a:lnTo>
                    <a:pt x="2595392" y="0"/>
                  </a:lnTo>
                  <a:lnTo>
                    <a:pt x="2577856" y="0"/>
                  </a:lnTo>
                  <a:lnTo>
                    <a:pt x="2500195" y="20042"/>
                  </a:lnTo>
                  <a:lnTo>
                    <a:pt x="2399986" y="45094"/>
                  </a:lnTo>
                  <a:lnTo>
                    <a:pt x="2247169" y="77662"/>
                  </a:lnTo>
                  <a:lnTo>
                    <a:pt x="2126919" y="97704"/>
                  </a:lnTo>
                  <a:lnTo>
                    <a:pt x="1984122" y="120250"/>
                  </a:lnTo>
                  <a:lnTo>
                    <a:pt x="1838820" y="137787"/>
                  </a:lnTo>
                  <a:lnTo>
                    <a:pt x="1628383" y="155323"/>
                  </a:lnTo>
                  <a:lnTo>
                    <a:pt x="1352811" y="185386"/>
                  </a:lnTo>
                  <a:lnTo>
                    <a:pt x="1192477" y="2104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6CF9E05-8645-4C59-A61D-CA156A37E42E}"/>
                </a:ext>
              </a:extLst>
            </p:cNvPr>
            <p:cNvSpPr/>
            <p:nvPr/>
          </p:nvSpPr>
          <p:spPr>
            <a:xfrm>
              <a:off x="3638550" y="3724275"/>
              <a:ext cx="365125" cy="1201738"/>
            </a:xfrm>
            <a:custGeom>
              <a:avLst/>
              <a:gdLst>
                <a:gd name="connsiteX0" fmla="*/ 357188 w 364331"/>
                <a:gd name="connsiteY0" fmla="*/ 678656 h 1202531"/>
                <a:gd name="connsiteX1" fmla="*/ 352425 w 364331"/>
                <a:gd name="connsiteY1" fmla="*/ 602456 h 1202531"/>
                <a:gd name="connsiteX2" fmla="*/ 345281 w 364331"/>
                <a:gd name="connsiteY2" fmla="*/ 504825 h 1202531"/>
                <a:gd name="connsiteX3" fmla="*/ 335756 w 364331"/>
                <a:gd name="connsiteY3" fmla="*/ 419100 h 1202531"/>
                <a:gd name="connsiteX4" fmla="*/ 319088 w 364331"/>
                <a:gd name="connsiteY4" fmla="*/ 259556 h 1202531"/>
                <a:gd name="connsiteX5" fmla="*/ 252413 w 364331"/>
                <a:gd name="connsiteY5" fmla="*/ 126206 h 1202531"/>
                <a:gd name="connsiteX6" fmla="*/ 200025 w 364331"/>
                <a:gd name="connsiteY6" fmla="*/ 95250 h 1202531"/>
                <a:gd name="connsiteX7" fmla="*/ 119063 w 364331"/>
                <a:gd name="connsiteY7" fmla="*/ 50006 h 1202531"/>
                <a:gd name="connsiteX8" fmla="*/ 52388 w 364331"/>
                <a:gd name="connsiteY8" fmla="*/ 11906 h 1202531"/>
                <a:gd name="connsiteX9" fmla="*/ 28575 w 364331"/>
                <a:gd name="connsiteY9" fmla="*/ 0 h 1202531"/>
                <a:gd name="connsiteX10" fmla="*/ 11906 w 364331"/>
                <a:gd name="connsiteY10" fmla="*/ 0 h 1202531"/>
                <a:gd name="connsiteX11" fmla="*/ 2381 w 364331"/>
                <a:gd name="connsiteY11" fmla="*/ 7144 h 1202531"/>
                <a:gd name="connsiteX12" fmla="*/ 0 w 364331"/>
                <a:gd name="connsiteY12" fmla="*/ 28575 h 1202531"/>
                <a:gd name="connsiteX13" fmla="*/ 9525 w 364331"/>
                <a:gd name="connsiteY13" fmla="*/ 57150 h 1202531"/>
                <a:gd name="connsiteX14" fmla="*/ 64294 w 364331"/>
                <a:gd name="connsiteY14" fmla="*/ 142875 h 1202531"/>
                <a:gd name="connsiteX15" fmla="*/ 135731 w 364331"/>
                <a:gd name="connsiteY15" fmla="*/ 245269 h 1202531"/>
                <a:gd name="connsiteX16" fmla="*/ 140494 w 364331"/>
                <a:gd name="connsiteY16" fmla="*/ 261938 h 1202531"/>
                <a:gd name="connsiteX17" fmla="*/ 154781 w 364331"/>
                <a:gd name="connsiteY17" fmla="*/ 361950 h 1202531"/>
                <a:gd name="connsiteX18" fmla="*/ 164306 w 364331"/>
                <a:gd name="connsiteY18" fmla="*/ 509588 h 1202531"/>
                <a:gd name="connsiteX19" fmla="*/ 166688 w 364331"/>
                <a:gd name="connsiteY19" fmla="*/ 633413 h 1202531"/>
                <a:gd name="connsiteX20" fmla="*/ 152400 w 364331"/>
                <a:gd name="connsiteY20" fmla="*/ 688181 h 1202531"/>
                <a:gd name="connsiteX21" fmla="*/ 123825 w 364331"/>
                <a:gd name="connsiteY21" fmla="*/ 776288 h 1202531"/>
                <a:gd name="connsiteX22" fmla="*/ 100013 w 364331"/>
                <a:gd name="connsiteY22" fmla="*/ 838200 h 1202531"/>
                <a:gd name="connsiteX23" fmla="*/ 102394 w 364331"/>
                <a:gd name="connsiteY23" fmla="*/ 862013 h 1202531"/>
                <a:gd name="connsiteX24" fmla="*/ 121444 w 364331"/>
                <a:gd name="connsiteY24" fmla="*/ 952500 h 1202531"/>
                <a:gd name="connsiteX25" fmla="*/ 140494 w 364331"/>
                <a:gd name="connsiteY25" fmla="*/ 1014413 h 1202531"/>
                <a:gd name="connsiteX26" fmla="*/ 161925 w 364331"/>
                <a:gd name="connsiteY26" fmla="*/ 1076325 h 1202531"/>
                <a:gd name="connsiteX27" fmla="*/ 188119 w 364331"/>
                <a:gd name="connsiteY27" fmla="*/ 1119188 h 1202531"/>
                <a:gd name="connsiteX28" fmla="*/ 202406 w 364331"/>
                <a:gd name="connsiteY28" fmla="*/ 1140619 h 1202531"/>
                <a:gd name="connsiteX29" fmla="*/ 216694 w 364331"/>
                <a:gd name="connsiteY29" fmla="*/ 1164431 h 1202531"/>
                <a:gd name="connsiteX30" fmla="*/ 228600 w 364331"/>
                <a:gd name="connsiteY30" fmla="*/ 1181100 h 1202531"/>
                <a:gd name="connsiteX31" fmla="*/ 245269 w 364331"/>
                <a:gd name="connsiteY31" fmla="*/ 1197769 h 1202531"/>
                <a:gd name="connsiteX32" fmla="*/ 259556 w 364331"/>
                <a:gd name="connsiteY32" fmla="*/ 1202531 h 1202531"/>
                <a:gd name="connsiteX33" fmla="*/ 278606 w 364331"/>
                <a:gd name="connsiteY33" fmla="*/ 1200150 h 1202531"/>
                <a:gd name="connsiteX34" fmla="*/ 300038 w 364331"/>
                <a:gd name="connsiteY34" fmla="*/ 1193006 h 1202531"/>
                <a:gd name="connsiteX35" fmla="*/ 311944 w 364331"/>
                <a:gd name="connsiteY35" fmla="*/ 1183481 h 1202531"/>
                <a:gd name="connsiteX36" fmla="*/ 326231 w 364331"/>
                <a:gd name="connsiteY36" fmla="*/ 1166813 h 1202531"/>
                <a:gd name="connsiteX37" fmla="*/ 342900 w 364331"/>
                <a:gd name="connsiteY37" fmla="*/ 1131094 h 1202531"/>
                <a:gd name="connsiteX38" fmla="*/ 354806 w 364331"/>
                <a:gd name="connsiteY38" fmla="*/ 1083469 h 1202531"/>
                <a:gd name="connsiteX39" fmla="*/ 359569 w 364331"/>
                <a:gd name="connsiteY39" fmla="*/ 1042988 h 1202531"/>
                <a:gd name="connsiteX40" fmla="*/ 364331 w 364331"/>
                <a:gd name="connsiteY40" fmla="*/ 973931 h 1202531"/>
                <a:gd name="connsiteX41" fmla="*/ 364331 w 364331"/>
                <a:gd name="connsiteY41" fmla="*/ 902494 h 1202531"/>
                <a:gd name="connsiteX42" fmla="*/ 361950 w 364331"/>
                <a:gd name="connsiteY42" fmla="*/ 802481 h 1202531"/>
                <a:gd name="connsiteX43" fmla="*/ 357188 w 364331"/>
                <a:gd name="connsiteY43" fmla="*/ 6786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4331" h="1202531">
                  <a:moveTo>
                    <a:pt x="357188" y="678656"/>
                  </a:moveTo>
                  <a:lnTo>
                    <a:pt x="352425" y="602456"/>
                  </a:lnTo>
                  <a:lnTo>
                    <a:pt x="345281" y="504825"/>
                  </a:lnTo>
                  <a:lnTo>
                    <a:pt x="335756" y="419100"/>
                  </a:lnTo>
                  <a:lnTo>
                    <a:pt x="319088" y="259556"/>
                  </a:lnTo>
                  <a:lnTo>
                    <a:pt x="252413" y="126206"/>
                  </a:lnTo>
                  <a:lnTo>
                    <a:pt x="200025" y="95250"/>
                  </a:lnTo>
                  <a:lnTo>
                    <a:pt x="119063" y="50006"/>
                  </a:lnTo>
                  <a:lnTo>
                    <a:pt x="52388" y="11906"/>
                  </a:lnTo>
                  <a:lnTo>
                    <a:pt x="28575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28575"/>
                  </a:lnTo>
                  <a:lnTo>
                    <a:pt x="9525" y="57150"/>
                  </a:lnTo>
                  <a:lnTo>
                    <a:pt x="64294" y="142875"/>
                  </a:lnTo>
                  <a:lnTo>
                    <a:pt x="135731" y="245269"/>
                  </a:lnTo>
                  <a:lnTo>
                    <a:pt x="140494" y="261938"/>
                  </a:lnTo>
                  <a:lnTo>
                    <a:pt x="154781" y="361950"/>
                  </a:lnTo>
                  <a:lnTo>
                    <a:pt x="164306" y="509588"/>
                  </a:lnTo>
                  <a:lnTo>
                    <a:pt x="166688" y="633413"/>
                  </a:lnTo>
                  <a:lnTo>
                    <a:pt x="152400" y="688181"/>
                  </a:lnTo>
                  <a:lnTo>
                    <a:pt x="123825" y="776288"/>
                  </a:lnTo>
                  <a:lnTo>
                    <a:pt x="100013" y="838200"/>
                  </a:lnTo>
                  <a:lnTo>
                    <a:pt x="102394" y="862013"/>
                  </a:lnTo>
                  <a:lnTo>
                    <a:pt x="121444" y="952500"/>
                  </a:lnTo>
                  <a:lnTo>
                    <a:pt x="140494" y="1014413"/>
                  </a:lnTo>
                  <a:lnTo>
                    <a:pt x="161925" y="1076325"/>
                  </a:lnTo>
                  <a:lnTo>
                    <a:pt x="188119" y="1119188"/>
                  </a:lnTo>
                  <a:lnTo>
                    <a:pt x="202406" y="1140619"/>
                  </a:lnTo>
                  <a:lnTo>
                    <a:pt x="216694" y="1164431"/>
                  </a:lnTo>
                  <a:lnTo>
                    <a:pt x="228600" y="1181100"/>
                  </a:lnTo>
                  <a:lnTo>
                    <a:pt x="245269" y="1197769"/>
                  </a:lnTo>
                  <a:lnTo>
                    <a:pt x="259556" y="1202531"/>
                  </a:lnTo>
                  <a:lnTo>
                    <a:pt x="278606" y="1200150"/>
                  </a:lnTo>
                  <a:lnTo>
                    <a:pt x="300038" y="1193006"/>
                  </a:lnTo>
                  <a:lnTo>
                    <a:pt x="311944" y="1183481"/>
                  </a:lnTo>
                  <a:lnTo>
                    <a:pt x="326231" y="1166813"/>
                  </a:lnTo>
                  <a:lnTo>
                    <a:pt x="342900" y="1131094"/>
                  </a:lnTo>
                  <a:lnTo>
                    <a:pt x="354806" y="1083469"/>
                  </a:lnTo>
                  <a:lnTo>
                    <a:pt x="359569" y="1042988"/>
                  </a:lnTo>
                  <a:lnTo>
                    <a:pt x="364331" y="973931"/>
                  </a:lnTo>
                  <a:lnTo>
                    <a:pt x="364331" y="902494"/>
                  </a:lnTo>
                  <a:cubicBezTo>
                    <a:pt x="363537" y="869156"/>
                    <a:pt x="362744" y="835819"/>
                    <a:pt x="361950" y="802481"/>
                  </a:cubicBezTo>
                  <a:lnTo>
                    <a:pt x="357188" y="6786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7">
              <a:extLst>
                <a:ext uri="{FF2B5EF4-FFF2-40B4-BE49-F238E27FC236}">
                  <a16:creationId xmlns:a16="http://schemas.microsoft.com/office/drawing/2014/main" id="{5ECA3CF4-36BC-4365-A387-AB3266416533}"/>
                </a:ext>
              </a:extLst>
            </p:cNvPr>
            <p:cNvSpPr/>
            <p:nvPr/>
          </p:nvSpPr>
          <p:spPr>
            <a:xfrm>
              <a:off x="3494088" y="2109788"/>
              <a:ext cx="1428750" cy="400050"/>
            </a:xfrm>
            <a:custGeom>
              <a:avLst/>
              <a:gdLst>
                <a:gd name="connsiteX0" fmla="*/ 821531 w 1428750"/>
                <a:gd name="connsiteY0" fmla="*/ 142875 h 400050"/>
                <a:gd name="connsiteX1" fmla="*/ 645319 w 1428750"/>
                <a:gd name="connsiteY1" fmla="*/ 178593 h 400050"/>
                <a:gd name="connsiteX2" fmla="*/ 445294 w 1428750"/>
                <a:gd name="connsiteY2" fmla="*/ 219075 h 400050"/>
                <a:gd name="connsiteX3" fmla="*/ 316706 w 1428750"/>
                <a:gd name="connsiteY3" fmla="*/ 242887 h 400050"/>
                <a:gd name="connsiteX4" fmla="*/ 266700 w 1428750"/>
                <a:gd name="connsiteY4" fmla="*/ 245268 h 400050"/>
                <a:gd name="connsiteX5" fmla="*/ 154781 w 1428750"/>
                <a:gd name="connsiteY5" fmla="*/ 245268 h 400050"/>
                <a:gd name="connsiteX6" fmla="*/ 135731 w 1428750"/>
                <a:gd name="connsiteY6" fmla="*/ 242887 h 400050"/>
                <a:gd name="connsiteX7" fmla="*/ 128587 w 1428750"/>
                <a:gd name="connsiteY7" fmla="*/ 238125 h 400050"/>
                <a:gd name="connsiteX8" fmla="*/ 92869 w 1428750"/>
                <a:gd name="connsiteY8" fmla="*/ 157162 h 400050"/>
                <a:gd name="connsiteX9" fmla="*/ 92869 w 1428750"/>
                <a:gd name="connsiteY9" fmla="*/ 154781 h 400050"/>
                <a:gd name="connsiteX10" fmla="*/ 0 w 1428750"/>
                <a:gd name="connsiteY10" fmla="*/ 261937 h 400050"/>
                <a:gd name="connsiteX11" fmla="*/ 83344 w 1428750"/>
                <a:gd name="connsiteY11" fmla="*/ 326231 h 400050"/>
                <a:gd name="connsiteX12" fmla="*/ 130969 w 1428750"/>
                <a:gd name="connsiteY12" fmla="*/ 359568 h 400050"/>
                <a:gd name="connsiteX13" fmla="*/ 173831 w 1428750"/>
                <a:gd name="connsiteY13" fmla="*/ 381000 h 400050"/>
                <a:gd name="connsiteX14" fmla="*/ 219075 w 1428750"/>
                <a:gd name="connsiteY14" fmla="*/ 395287 h 400050"/>
                <a:gd name="connsiteX15" fmla="*/ 273844 w 1428750"/>
                <a:gd name="connsiteY15" fmla="*/ 400050 h 400050"/>
                <a:gd name="connsiteX16" fmla="*/ 311944 w 1428750"/>
                <a:gd name="connsiteY16" fmla="*/ 400050 h 400050"/>
                <a:gd name="connsiteX17" fmla="*/ 447675 w 1428750"/>
                <a:gd name="connsiteY17" fmla="*/ 378618 h 400050"/>
                <a:gd name="connsiteX18" fmla="*/ 569119 w 1428750"/>
                <a:gd name="connsiteY18" fmla="*/ 354806 h 400050"/>
                <a:gd name="connsiteX19" fmla="*/ 740569 w 1428750"/>
                <a:gd name="connsiteY19" fmla="*/ 323850 h 400050"/>
                <a:gd name="connsiteX20" fmla="*/ 1012031 w 1428750"/>
                <a:gd name="connsiteY20" fmla="*/ 273843 h 400050"/>
                <a:gd name="connsiteX21" fmla="*/ 1150144 w 1428750"/>
                <a:gd name="connsiteY21" fmla="*/ 245268 h 400050"/>
                <a:gd name="connsiteX22" fmla="*/ 1257300 w 1428750"/>
                <a:gd name="connsiteY22" fmla="*/ 219075 h 400050"/>
                <a:gd name="connsiteX23" fmla="*/ 1295400 w 1428750"/>
                <a:gd name="connsiteY23" fmla="*/ 209550 h 400050"/>
                <a:gd name="connsiteX24" fmla="*/ 1335881 w 1428750"/>
                <a:gd name="connsiteY24" fmla="*/ 195262 h 400050"/>
                <a:gd name="connsiteX25" fmla="*/ 1376362 w 1428750"/>
                <a:gd name="connsiteY25" fmla="*/ 176212 h 400050"/>
                <a:gd name="connsiteX26" fmla="*/ 1402556 w 1428750"/>
                <a:gd name="connsiteY26" fmla="*/ 157162 h 400050"/>
                <a:gd name="connsiteX27" fmla="*/ 1419225 w 1428750"/>
                <a:gd name="connsiteY27" fmla="*/ 138112 h 400050"/>
                <a:gd name="connsiteX28" fmla="*/ 1426369 w 1428750"/>
                <a:gd name="connsiteY28" fmla="*/ 123825 h 400050"/>
                <a:gd name="connsiteX29" fmla="*/ 1428750 w 1428750"/>
                <a:gd name="connsiteY29" fmla="*/ 111918 h 400050"/>
                <a:gd name="connsiteX30" fmla="*/ 1414462 w 1428750"/>
                <a:gd name="connsiteY30" fmla="*/ 78581 h 400050"/>
                <a:gd name="connsiteX31" fmla="*/ 1393031 w 1428750"/>
                <a:gd name="connsiteY31" fmla="*/ 59531 h 400050"/>
                <a:gd name="connsiteX32" fmla="*/ 1373981 w 1428750"/>
                <a:gd name="connsiteY32" fmla="*/ 45243 h 400050"/>
                <a:gd name="connsiteX33" fmla="*/ 1333500 w 1428750"/>
                <a:gd name="connsiteY33" fmla="*/ 26193 h 400050"/>
                <a:gd name="connsiteX34" fmla="*/ 1281112 w 1428750"/>
                <a:gd name="connsiteY34" fmla="*/ 14287 h 400050"/>
                <a:gd name="connsiteX35" fmla="*/ 1238250 w 1428750"/>
                <a:gd name="connsiteY35" fmla="*/ 4762 h 400050"/>
                <a:gd name="connsiteX36" fmla="*/ 1195387 w 1428750"/>
                <a:gd name="connsiteY36" fmla="*/ 0 h 400050"/>
                <a:gd name="connsiteX37" fmla="*/ 1159669 w 1428750"/>
                <a:gd name="connsiteY37" fmla="*/ 4762 h 400050"/>
                <a:gd name="connsiteX38" fmla="*/ 1107281 w 1428750"/>
                <a:gd name="connsiteY38" fmla="*/ 23812 h 400050"/>
                <a:gd name="connsiteX39" fmla="*/ 1062037 w 1428750"/>
                <a:gd name="connsiteY39" fmla="*/ 45243 h 400050"/>
                <a:gd name="connsiteX40" fmla="*/ 1016794 w 1428750"/>
                <a:gd name="connsiteY40" fmla="*/ 71437 h 400050"/>
                <a:gd name="connsiteX41" fmla="*/ 976312 w 1428750"/>
                <a:gd name="connsiteY41" fmla="*/ 100012 h 400050"/>
                <a:gd name="connsiteX42" fmla="*/ 957262 w 1428750"/>
                <a:gd name="connsiteY42" fmla="*/ 111918 h 400050"/>
                <a:gd name="connsiteX43" fmla="*/ 821531 w 1428750"/>
                <a:gd name="connsiteY43" fmla="*/ 1428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28750" h="400050">
                  <a:moveTo>
                    <a:pt x="821531" y="142875"/>
                  </a:moveTo>
                  <a:lnTo>
                    <a:pt x="645319" y="178593"/>
                  </a:lnTo>
                  <a:lnTo>
                    <a:pt x="445294" y="219075"/>
                  </a:lnTo>
                  <a:lnTo>
                    <a:pt x="316706" y="242887"/>
                  </a:lnTo>
                  <a:lnTo>
                    <a:pt x="266700" y="245268"/>
                  </a:lnTo>
                  <a:lnTo>
                    <a:pt x="154781" y="245268"/>
                  </a:lnTo>
                  <a:lnTo>
                    <a:pt x="135731" y="242887"/>
                  </a:lnTo>
                  <a:lnTo>
                    <a:pt x="128587" y="238125"/>
                  </a:lnTo>
                  <a:lnTo>
                    <a:pt x="92869" y="157162"/>
                  </a:lnTo>
                  <a:lnTo>
                    <a:pt x="92869" y="154781"/>
                  </a:lnTo>
                  <a:lnTo>
                    <a:pt x="0" y="261937"/>
                  </a:lnTo>
                  <a:lnTo>
                    <a:pt x="83344" y="326231"/>
                  </a:lnTo>
                  <a:lnTo>
                    <a:pt x="130969" y="359568"/>
                  </a:lnTo>
                  <a:lnTo>
                    <a:pt x="173831" y="381000"/>
                  </a:lnTo>
                  <a:lnTo>
                    <a:pt x="219075" y="395287"/>
                  </a:lnTo>
                  <a:lnTo>
                    <a:pt x="273844" y="400050"/>
                  </a:lnTo>
                  <a:lnTo>
                    <a:pt x="311944" y="400050"/>
                  </a:lnTo>
                  <a:lnTo>
                    <a:pt x="447675" y="378618"/>
                  </a:lnTo>
                  <a:lnTo>
                    <a:pt x="569119" y="354806"/>
                  </a:lnTo>
                  <a:lnTo>
                    <a:pt x="740569" y="323850"/>
                  </a:lnTo>
                  <a:lnTo>
                    <a:pt x="1012031" y="273843"/>
                  </a:lnTo>
                  <a:lnTo>
                    <a:pt x="1150144" y="245268"/>
                  </a:lnTo>
                  <a:lnTo>
                    <a:pt x="1257300" y="219075"/>
                  </a:lnTo>
                  <a:lnTo>
                    <a:pt x="1295400" y="209550"/>
                  </a:lnTo>
                  <a:lnTo>
                    <a:pt x="1335881" y="195262"/>
                  </a:lnTo>
                  <a:lnTo>
                    <a:pt x="1376362" y="176212"/>
                  </a:lnTo>
                  <a:lnTo>
                    <a:pt x="1402556" y="157162"/>
                  </a:lnTo>
                  <a:lnTo>
                    <a:pt x="1419225" y="138112"/>
                  </a:lnTo>
                  <a:lnTo>
                    <a:pt x="1426369" y="123825"/>
                  </a:lnTo>
                  <a:lnTo>
                    <a:pt x="1428750" y="111918"/>
                  </a:lnTo>
                  <a:lnTo>
                    <a:pt x="1414462" y="78581"/>
                  </a:lnTo>
                  <a:lnTo>
                    <a:pt x="1393031" y="59531"/>
                  </a:lnTo>
                  <a:lnTo>
                    <a:pt x="1373981" y="45243"/>
                  </a:lnTo>
                  <a:lnTo>
                    <a:pt x="1333500" y="26193"/>
                  </a:lnTo>
                  <a:lnTo>
                    <a:pt x="1281112" y="14287"/>
                  </a:lnTo>
                  <a:lnTo>
                    <a:pt x="1238250" y="4762"/>
                  </a:lnTo>
                  <a:lnTo>
                    <a:pt x="1195387" y="0"/>
                  </a:lnTo>
                  <a:lnTo>
                    <a:pt x="1159669" y="4762"/>
                  </a:lnTo>
                  <a:lnTo>
                    <a:pt x="1107281" y="23812"/>
                  </a:lnTo>
                  <a:lnTo>
                    <a:pt x="1062037" y="45243"/>
                  </a:lnTo>
                  <a:lnTo>
                    <a:pt x="1016794" y="71437"/>
                  </a:lnTo>
                  <a:lnTo>
                    <a:pt x="976312" y="100012"/>
                  </a:lnTo>
                  <a:lnTo>
                    <a:pt x="957262" y="111918"/>
                  </a:lnTo>
                  <a:lnTo>
                    <a:pt x="821531" y="142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8">
              <a:extLst>
                <a:ext uri="{FF2B5EF4-FFF2-40B4-BE49-F238E27FC236}">
                  <a16:creationId xmlns:a16="http://schemas.microsoft.com/office/drawing/2014/main" id="{4FDB103F-E872-45F2-8A2B-A39C6CD68FD0}"/>
                </a:ext>
              </a:extLst>
            </p:cNvPr>
            <p:cNvSpPr/>
            <p:nvPr/>
          </p:nvSpPr>
          <p:spPr>
            <a:xfrm>
              <a:off x="4011613" y="2405063"/>
              <a:ext cx="504825" cy="641350"/>
            </a:xfrm>
            <a:custGeom>
              <a:avLst/>
              <a:gdLst>
                <a:gd name="connsiteX0" fmla="*/ 235744 w 504825"/>
                <a:gd name="connsiteY0" fmla="*/ 390525 h 640556"/>
                <a:gd name="connsiteX1" fmla="*/ 214313 w 504825"/>
                <a:gd name="connsiteY1" fmla="*/ 335756 h 640556"/>
                <a:gd name="connsiteX2" fmla="*/ 185738 w 504825"/>
                <a:gd name="connsiteY2" fmla="*/ 276225 h 640556"/>
                <a:gd name="connsiteX3" fmla="*/ 152400 w 504825"/>
                <a:gd name="connsiteY3" fmla="*/ 202406 h 640556"/>
                <a:gd name="connsiteX4" fmla="*/ 135732 w 504825"/>
                <a:gd name="connsiteY4" fmla="*/ 178593 h 640556"/>
                <a:gd name="connsiteX5" fmla="*/ 95250 w 504825"/>
                <a:gd name="connsiteY5" fmla="*/ 130968 h 640556"/>
                <a:gd name="connsiteX6" fmla="*/ 0 w 504825"/>
                <a:gd name="connsiteY6" fmla="*/ 21431 h 640556"/>
                <a:gd name="connsiteX7" fmla="*/ 126207 w 504825"/>
                <a:gd name="connsiteY7" fmla="*/ 0 h 640556"/>
                <a:gd name="connsiteX8" fmla="*/ 238125 w 504825"/>
                <a:gd name="connsiteY8" fmla="*/ 90487 h 640556"/>
                <a:gd name="connsiteX9" fmla="*/ 357188 w 504825"/>
                <a:gd name="connsiteY9" fmla="*/ 183356 h 640556"/>
                <a:gd name="connsiteX10" fmla="*/ 409575 w 504825"/>
                <a:gd name="connsiteY10" fmla="*/ 233362 h 640556"/>
                <a:gd name="connsiteX11" fmla="*/ 442913 w 504825"/>
                <a:gd name="connsiteY11" fmla="*/ 269081 h 640556"/>
                <a:gd name="connsiteX12" fmla="*/ 464344 w 504825"/>
                <a:gd name="connsiteY12" fmla="*/ 297656 h 640556"/>
                <a:gd name="connsiteX13" fmla="*/ 478632 w 504825"/>
                <a:gd name="connsiteY13" fmla="*/ 328612 h 640556"/>
                <a:gd name="connsiteX14" fmla="*/ 490538 w 504825"/>
                <a:gd name="connsiteY14" fmla="*/ 361950 h 640556"/>
                <a:gd name="connsiteX15" fmla="*/ 497682 w 504825"/>
                <a:gd name="connsiteY15" fmla="*/ 400050 h 640556"/>
                <a:gd name="connsiteX16" fmla="*/ 504825 w 504825"/>
                <a:gd name="connsiteY16" fmla="*/ 450056 h 640556"/>
                <a:gd name="connsiteX17" fmla="*/ 504825 w 504825"/>
                <a:gd name="connsiteY17" fmla="*/ 488156 h 640556"/>
                <a:gd name="connsiteX18" fmla="*/ 500063 w 504825"/>
                <a:gd name="connsiteY18" fmla="*/ 526256 h 640556"/>
                <a:gd name="connsiteX19" fmla="*/ 490538 w 504825"/>
                <a:gd name="connsiteY19" fmla="*/ 566737 h 640556"/>
                <a:gd name="connsiteX20" fmla="*/ 471488 w 504825"/>
                <a:gd name="connsiteY20" fmla="*/ 609600 h 640556"/>
                <a:gd name="connsiteX21" fmla="*/ 445294 w 504825"/>
                <a:gd name="connsiteY21" fmla="*/ 633412 h 640556"/>
                <a:gd name="connsiteX22" fmla="*/ 431007 w 504825"/>
                <a:gd name="connsiteY22" fmla="*/ 640556 h 640556"/>
                <a:gd name="connsiteX23" fmla="*/ 404813 w 504825"/>
                <a:gd name="connsiteY23" fmla="*/ 638175 h 640556"/>
                <a:gd name="connsiteX24" fmla="*/ 361950 w 504825"/>
                <a:gd name="connsiteY24" fmla="*/ 626268 h 640556"/>
                <a:gd name="connsiteX25" fmla="*/ 328613 w 504825"/>
                <a:gd name="connsiteY25" fmla="*/ 604837 h 640556"/>
                <a:gd name="connsiteX26" fmla="*/ 307182 w 504825"/>
                <a:gd name="connsiteY26" fmla="*/ 576262 h 640556"/>
                <a:gd name="connsiteX27" fmla="*/ 285750 w 504825"/>
                <a:gd name="connsiteY27" fmla="*/ 538162 h 640556"/>
                <a:gd name="connsiteX28" fmla="*/ 264319 w 504825"/>
                <a:gd name="connsiteY28" fmla="*/ 476250 h 640556"/>
                <a:gd name="connsiteX29" fmla="*/ 235744 w 504825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640556">
                  <a:moveTo>
                    <a:pt x="235744" y="390525"/>
                  </a:moveTo>
                  <a:lnTo>
                    <a:pt x="214313" y="335756"/>
                  </a:lnTo>
                  <a:lnTo>
                    <a:pt x="185738" y="276225"/>
                  </a:lnTo>
                  <a:lnTo>
                    <a:pt x="152400" y="202406"/>
                  </a:lnTo>
                  <a:lnTo>
                    <a:pt x="135732" y="178593"/>
                  </a:lnTo>
                  <a:lnTo>
                    <a:pt x="95250" y="130968"/>
                  </a:lnTo>
                  <a:lnTo>
                    <a:pt x="0" y="21431"/>
                  </a:lnTo>
                  <a:lnTo>
                    <a:pt x="126207" y="0"/>
                  </a:lnTo>
                  <a:lnTo>
                    <a:pt x="238125" y="90487"/>
                  </a:lnTo>
                  <a:lnTo>
                    <a:pt x="357188" y="183356"/>
                  </a:lnTo>
                  <a:lnTo>
                    <a:pt x="409575" y="233362"/>
                  </a:lnTo>
                  <a:lnTo>
                    <a:pt x="442913" y="269081"/>
                  </a:lnTo>
                  <a:lnTo>
                    <a:pt x="464344" y="297656"/>
                  </a:lnTo>
                  <a:lnTo>
                    <a:pt x="478632" y="328612"/>
                  </a:lnTo>
                  <a:lnTo>
                    <a:pt x="490538" y="361950"/>
                  </a:lnTo>
                  <a:lnTo>
                    <a:pt x="497682" y="400050"/>
                  </a:lnTo>
                  <a:lnTo>
                    <a:pt x="504825" y="450056"/>
                  </a:lnTo>
                  <a:lnTo>
                    <a:pt x="504825" y="488156"/>
                  </a:lnTo>
                  <a:lnTo>
                    <a:pt x="500063" y="526256"/>
                  </a:lnTo>
                  <a:lnTo>
                    <a:pt x="490538" y="566737"/>
                  </a:lnTo>
                  <a:lnTo>
                    <a:pt x="471488" y="609600"/>
                  </a:lnTo>
                  <a:lnTo>
                    <a:pt x="445294" y="633412"/>
                  </a:lnTo>
                  <a:lnTo>
                    <a:pt x="431007" y="640556"/>
                  </a:lnTo>
                  <a:lnTo>
                    <a:pt x="404813" y="638175"/>
                  </a:lnTo>
                  <a:lnTo>
                    <a:pt x="361950" y="626268"/>
                  </a:lnTo>
                  <a:lnTo>
                    <a:pt x="328613" y="604837"/>
                  </a:lnTo>
                  <a:lnTo>
                    <a:pt x="307182" y="576262"/>
                  </a:lnTo>
                  <a:lnTo>
                    <a:pt x="285750" y="538162"/>
                  </a:lnTo>
                  <a:lnTo>
                    <a:pt x="264319" y="476250"/>
                  </a:lnTo>
                  <a:lnTo>
                    <a:pt x="235744" y="390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0">
              <a:extLst>
                <a:ext uri="{FF2B5EF4-FFF2-40B4-BE49-F238E27FC236}">
                  <a16:creationId xmlns:a16="http://schemas.microsoft.com/office/drawing/2014/main" id="{4379E58D-8A95-4D1F-9A41-6A71DF36CCD7}"/>
                </a:ext>
              </a:extLst>
            </p:cNvPr>
            <p:cNvSpPr/>
            <p:nvPr/>
          </p:nvSpPr>
          <p:spPr>
            <a:xfrm>
              <a:off x="5307013" y="1973263"/>
              <a:ext cx="1674812" cy="403225"/>
            </a:xfrm>
            <a:custGeom>
              <a:avLst/>
              <a:gdLst>
                <a:gd name="connsiteX0" fmla="*/ 985838 w 1674019"/>
                <a:gd name="connsiteY0" fmla="*/ 152400 h 402432"/>
                <a:gd name="connsiteX1" fmla="*/ 902494 w 1674019"/>
                <a:gd name="connsiteY1" fmla="*/ 173832 h 402432"/>
                <a:gd name="connsiteX2" fmla="*/ 819150 w 1674019"/>
                <a:gd name="connsiteY2" fmla="*/ 190500 h 402432"/>
                <a:gd name="connsiteX3" fmla="*/ 723900 w 1674019"/>
                <a:gd name="connsiteY3" fmla="*/ 209550 h 402432"/>
                <a:gd name="connsiteX4" fmla="*/ 559594 w 1674019"/>
                <a:gd name="connsiteY4" fmla="*/ 233363 h 402432"/>
                <a:gd name="connsiteX5" fmla="*/ 433388 w 1674019"/>
                <a:gd name="connsiteY5" fmla="*/ 247650 h 402432"/>
                <a:gd name="connsiteX6" fmla="*/ 276225 w 1674019"/>
                <a:gd name="connsiteY6" fmla="*/ 247650 h 402432"/>
                <a:gd name="connsiteX7" fmla="*/ 73819 w 1674019"/>
                <a:gd name="connsiteY7" fmla="*/ 240507 h 402432"/>
                <a:gd name="connsiteX8" fmla="*/ 0 w 1674019"/>
                <a:gd name="connsiteY8" fmla="*/ 369094 h 402432"/>
                <a:gd name="connsiteX9" fmla="*/ 111919 w 1674019"/>
                <a:gd name="connsiteY9" fmla="*/ 383382 h 402432"/>
                <a:gd name="connsiteX10" fmla="*/ 300038 w 1674019"/>
                <a:gd name="connsiteY10" fmla="*/ 397669 h 402432"/>
                <a:gd name="connsiteX11" fmla="*/ 492919 w 1674019"/>
                <a:gd name="connsiteY11" fmla="*/ 402432 h 402432"/>
                <a:gd name="connsiteX12" fmla="*/ 600075 w 1674019"/>
                <a:gd name="connsiteY12" fmla="*/ 402432 h 402432"/>
                <a:gd name="connsiteX13" fmla="*/ 773907 w 1674019"/>
                <a:gd name="connsiteY13" fmla="*/ 357188 h 402432"/>
                <a:gd name="connsiteX14" fmla="*/ 997744 w 1674019"/>
                <a:gd name="connsiteY14" fmla="*/ 321469 h 402432"/>
                <a:gd name="connsiteX15" fmla="*/ 1185863 w 1674019"/>
                <a:gd name="connsiteY15" fmla="*/ 288132 h 402432"/>
                <a:gd name="connsiteX16" fmla="*/ 1343025 w 1674019"/>
                <a:gd name="connsiteY16" fmla="*/ 254794 h 402432"/>
                <a:gd name="connsiteX17" fmla="*/ 1488282 w 1674019"/>
                <a:gd name="connsiteY17" fmla="*/ 219075 h 402432"/>
                <a:gd name="connsiteX18" fmla="*/ 1585913 w 1674019"/>
                <a:gd name="connsiteY18" fmla="*/ 185738 h 402432"/>
                <a:gd name="connsiteX19" fmla="*/ 1631157 w 1674019"/>
                <a:gd name="connsiteY19" fmla="*/ 166688 h 402432"/>
                <a:gd name="connsiteX20" fmla="*/ 1652588 w 1674019"/>
                <a:gd name="connsiteY20" fmla="*/ 150019 h 402432"/>
                <a:gd name="connsiteX21" fmla="*/ 1666875 w 1674019"/>
                <a:gd name="connsiteY21" fmla="*/ 128588 h 402432"/>
                <a:gd name="connsiteX22" fmla="*/ 1674019 w 1674019"/>
                <a:gd name="connsiteY22" fmla="*/ 109538 h 402432"/>
                <a:gd name="connsiteX23" fmla="*/ 1674019 w 1674019"/>
                <a:gd name="connsiteY23" fmla="*/ 100013 h 402432"/>
                <a:gd name="connsiteX24" fmla="*/ 1671638 w 1674019"/>
                <a:gd name="connsiteY24" fmla="*/ 90488 h 402432"/>
                <a:gd name="connsiteX25" fmla="*/ 1662113 w 1674019"/>
                <a:gd name="connsiteY25" fmla="*/ 76200 h 402432"/>
                <a:gd name="connsiteX26" fmla="*/ 1640682 w 1674019"/>
                <a:gd name="connsiteY26" fmla="*/ 57150 h 402432"/>
                <a:gd name="connsiteX27" fmla="*/ 1597819 w 1674019"/>
                <a:gd name="connsiteY27" fmla="*/ 38100 h 402432"/>
                <a:gd name="connsiteX28" fmla="*/ 1516857 w 1674019"/>
                <a:gd name="connsiteY28" fmla="*/ 14288 h 402432"/>
                <a:gd name="connsiteX29" fmla="*/ 1426369 w 1674019"/>
                <a:gd name="connsiteY29" fmla="*/ 0 h 402432"/>
                <a:gd name="connsiteX30" fmla="*/ 1397794 w 1674019"/>
                <a:gd name="connsiteY30" fmla="*/ 9525 h 402432"/>
                <a:gd name="connsiteX31" fmla="*/ 1307307 w 1674019"/>
                <a:gd name="connsiteY31" fmla="*/ 52388 h 402432"/>
                <a:gd name="connsiteX32" fmla="*/ 1183482 w 1674019"/>
                <a:gd name="connsiteY32" fmla="*/ 97632 h 402432"/>
                <a:gd name="connsiteX33" fmla="*/ 985838 w 1674019"/>
                <a:gd name="connsiteY33" fmla="*/ 15240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74019" h="402432">
                  <a:moveTo>
                    <a:pt x="985838" y="152400"/>
                  </a:moveTo>
                  <a:lnTo>
                    <a:pt x="902494" y="173832"/>
                  </a:lnTo>
                  <a:lnTo>
                    <a:pt x="819150" y="190500"/>
                  </a:lnTo>
                  <a:lnTo>
                    <a:pt x="723900" y="209550"/>
                  </a:lnTo>
                  <a:lnTo>
                    <a:pt x="559594" y="233363"/>
                  </a:lnTo>
                  <a:lnTo>
                    <a:pt x="433388" y="247650"/>
                  </a:lnTo>
                  <a:lnTo>
                    <a:pt x="276225" y="247650"/>
                  </a:lnTo>
                  <a:lnTo>
                    <a:pt x="73819" y="240507"/>
                  </a:lnTo>
                  <a:lnTo>
                    <a:pt x="0" y="369094"/>
                  </a:lnTo>
                  <a:lnTo>
                    <a:pt x="111919" y="383382"/>
                  </a:lnTo>
                  <a:lnTo>
                    <a:pt x="300038" y="397669"/>
                  </a:lnTo>
                  <a:lnTo>
                    <a:pt x="492919" y="402432"/>
                  </a:lnTo>
                  <a:lnTo>
                    <a:pt x="600075" y="402432"/>
                  </a:lnTo>
                  <a:lnTo>
                    <a:pt x="773907" y="357188"/>
                  </a:lnTo>
                  <a:lnTo>
                    <a:pt x="997744" y="321469"/>
                  </a:lnTo>
                  <a:lnTo>
                    <a:pt x="1185863" y="288132"/>
                  </a:lnTo>
                  <a:lnTo>
                    <a:pt x="1343025" y="254794"/>
                  </a:lnTo>
                  <a:lnTo>
                    <a:pt x="1488282" y="219075"/>
                  </a:lnTo>
                  <a:lnTo>
                    <a:pt x="1585913" y="185738"/>
                  </a:lnTo>
                  <a:lnTo>
                    <a:pt x="1631157" y="166688"/>
                  </a:lnTo>
                  <a:lnTo>
                    <a:pt x="1652588" y="150019"/>
                  </a:lnTo>
                  <a:lnTo>
                    <a:pt x="1666875" y="128588"/>
                  </a:lnTo>
                  <a:lnTo>
                    <a:pt x="1674019" y="109538"/>
                  </a:lnTo>
                  <a:lnTo>
                    <a:pt x="1674019" y="100013"/>
                  </a:lnTo>
                  <a:lnTo>
                    <a:pt x="1671638" y="90488"/>
                  </a:lnTo>
                  <a:lnTo>
                    <a:pt x="1662113" y="76200"/>
                  </a:lnTo>
                  <a:lnTo>
                    <a:pt x="1640682" y="57150"/>
                  </a:lnTo>
                  <a:lnTo>
                    <a:pt x="1597819" y="38100"/>
                  </a:lnTo>
                  <a:lnTo>
                    <a:pt x="1516857" y="14288"/>
                  </a:lnTo>
                  <a:lnTo>
                    <a:pt x="1426369" y="0"/>
                  </a:lnTo>
                  <a:lnTo>
                    <a:pt x="1397794" y="9525"/>
                  </a:lnTo>
                  <a:lnTo>
                    <a:pt x="1307307" y="52388"/>
                  </a:lnTo>
                  <a:lnTo>
                    <a:pt x="1183482" y="97632"/>
                  </a:lnTo>
                  <a:lnTo>
                    <a:pt x="985838" y="152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1">
              <a:extLst>
                <a:ext uri="{FF2B5EF4-FFF2-40B4-BE49-F238E27FC236}">
                  <a16:creationId xmlns:a16="http://schemas.microsoft.com/office/drawing/2014/main" id="{85AC25C3-D8FD-4A0E-8AC0-84F3CEC67B91}"/>
                </a:ext>
              </a:extLst>
            </p:cNvPr>
            <p:cNvSpPr/>
            <p:nvPr/>
          </p:nvSpPr>
          <p:spPr>
            <a:xfrm>
              <a:off x="5638800" y="2295525"/>
              <a:ext cx="576263" cy="609600"/>
            </a:xfrm>
            <a:custGeom>
              <a:avLst/>
              <a:gdLst>
                <a:gd name="connsiteX0" fmla="*/ 207169 w 576263"/>
                <a:gd name="connsiteY0" fmla="*/ 195263 h 609600"/>
                <a:gd name="connsiteX1" fmla="*/ 226219 w 576263"/>
                <a:gd name="connsiteY1" fmla="*/ 128588 h 609600"/>
                <a:gd name="connsiteX2" fmla="*/ 250031 w 576263"/>
                <a:gd name="connsiteY2" fmla="*/ 16669 h 609600"/>
                <a:gd name="connsiteX3" fmla="*/ 395288 w 576263"/>
                <a:gd name="connsiteY3" fmla="*/ 0 h 609600"/>
                <a:gd name="connsiteX4" fmla="*/ 511969 w 576263"/>
                <a:gd name="connsiteY4" fmla="*/ 76200 h 609600"/>
                <a:gd name="connsiteX5" fmla="*/ 552450 w 576263"/>
                <a:gd name="connsiteY5" fmla="*/ 100013 h 609600"/>
                <a:gd name="connsiteX6" fmla="*/ 566738 w 576263"/>
                <a:gd name="connsiteY6" fmla="*/ 111919 h 609600"/>
                <a:gd name="connsiteX7" fmla="*/ 573881 w 576263"/>
                <a:gd name="connsiteY7" fmla="*/ 126206 h 609600"/>
                <a:gd name="connsiteX8" fmla="*/ 576263 w 576263"/>
                <a:gd name="connsiteY8" fmla="*/ 140494 h 609600"/>
                <a:gd name="connsiteX9" fmla="*/ 571500 w 576263"/>
                <a:gd name="connsiteY9" fmla="*/ 157163 h 609600"/>
                <a:gd name="connsiteX10" fmla="*/ 554831 w 576263"/>
                <a:gd name="connsiteY10" fmla="*/ 185738 h 609600"/>
                <a:gd name="connsiteX11" fmla="*/ 492919 w 576263"/>
                <a:gd name="connsiteY11" fmla="*/ 233363 h 609600"/>
                <a:gd name="connsiteX12" fmla="*/ 433388 w 576263"/>
                <a:gd name="connsiteY12" fmla="*/ 283369 h 609600"/>
                <a:gd name="connsiteX13" fmla="*/ 321469 w 576263"/>
                <a:gd name="connsiteY13" fmla="*/ 378619 h 609600"/>
                <a:gd name="connsiteX14" fmla="*/ 173831 w 576263"/>
                <a:gd name="connsiteY14" fmla="*/ 500063 h 609600"/>
                <a:gd name="connsiteX15" fmla="*/ 64294 w 576263"/>
                <a:gd name="connsiteY15" fmla="*/ 592931 h 609600"/>
                <a:gd name="connsiteX16" fmla="*/ 45244 w 576263"/>
                <a:gd name="connsiteY16" fmla="*/ 604838 h 609600"/>
                <a:gd name="connsiteX17" fmla="*/ 28575 w 576263"/>
                <a:gd name="connsiteY17" fmla="*/ 609600 h 609600"/>
                <a:gd name="connsiteX18" fmla="*/ 11906 w 576263"/>
                <a:gd name="connsiteY18" fmla="*/ 609600 h 609600"/>
                <a:gd name="connsiteX19" fmla="*/ 0 w 576263"/>
                <a:gd name="connsiteY19" fmla="*/ 595313 h 609600"/>
                <a:gd name="connsiteX20" fmla="*/ 4763 w 576263"/>
                <a:gd name="connsiteY20" fmla="*/ 573881 h 609600"/>
                <a:gd name="connsiteX21" fmla="*/ 23813 w 576263"/>
                <a:gd name="connsiteY21" fmla="*/ 538163 h 609600"/>
                <a:gd name="connsiteX22" fmla="*/ 71438 w 576263"/>
                <a:gd name="connsiteY22" fmla="*/ 483394 h 609600"/>
                <a:gd name="connsiteX23" fmla="*/ 111919 w 576263"/>
                <a:gd name="connsiteY23" fmla="*/ 421481 h 609600"/>
                <a:gd name="connsiteX24" fmla="*/ 138113 w 576263"/>
                <a:gd name="connsiteY24" fmla="*/ 369094 h 609600"/>
                <a:gd name="connsiteX25" fmla="*/ 166688 w 576263"/>
                <a:gd name="connsiteY25" fmla="*/ 311944 h 609600"/>
                <a:gd name="connsiteX26" fmla="*/ 207169 w 576263"/>
                <a:gd name="connsiteY26" fmla="*/ 19526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3" h="609600">
                  <a:moveTo>
                    <a:pt x="207169" y="195263"/>
                  </a:moveTo>
                  <a:lnTo>
                    <a:pt x="226219" y="128588"/>
                  </a:lnTo>
                  <a:lnTo>
                    <a:pt x="250031" y="16669"/>
                  </a:lnTo>
                  <a:lnTo>
                    <a:pt x="395288" y="0"/>
                  </a:lnTo>
                  <a:lnTo>
                    <a:pt x="511969" y="76200"/>
                  </a:lnTo>
                  <a:lnTo>
                    <a:pt x="552450" y="100013"/>
                  </a:lnTo>
                  <a:lnTo>
                    <a:pt x="566738" y="111919"/>
                  </a:lnTo>
                  <a:lnTo>
                    <a:pt x="573881" y="126206"/>
                  </a:lnTo>
                  <a:lnTo>
                    <a:pt x="576263" y="140494"/>
                  </a:lnTo>
                  <a:lnTo>
                    <a:pt x="571500" y="157163"/>
                  </a:lnTo>
                  <a:lnTo>
                    <a:pt x="554831" y="185738"/>
                  </a:lnTo>
                  <a:lnTo>
                    <a:pt x="492919" y="233363"/>
                  </a:lnTo>
                  <a:lnTo>
                    <a:pt x="433388" y="283369"/>
                  </a:lnTo>
                  <a:lnTo>
                    <a:pt x="321469" y="378619"/>
                  </a:lnTo>
                  <a:lnTo>
                    <a:pt x="173831" y="500063"/>
                  </a:lnTo>
                  <a:lnTo>
                    <a:pt x="64294" y="592931"/>
                  </a:lnTo>
                  <a:lnTo>
                    <a:pt x="45244" y="604838"/>
                  </a:lnTo>
                  <a:lnTo>
                    <a:pt x="28575" y="609600"/>
                  </a:lnTo>
                  <a:lnTo>
                    <a:pt x="11906" y="609600"/>
                  </a:lnTo>
                  <a:lnTo>
                    <a:pt x="0" y="595313"/>
                  </a:lnTo>
                  <a:lnTo>
                    <a:pt x="4763" y="573881"/>
                  </a:lnTo>
                  <a:lnTo>
                    <a:pt x="23813" y="538163"/>
                  </a:lnTo>
                  <a:lnTo>
                    <a:pt x="71438" y="483394"/>
                  </a:lnTo>
                  <a:lnTo>
                    <a:pt x="111919" y="421481"/>
                  </a:lnTo>
                  <a:lnTo>
                    <a:pt x="138113" y="369094"/>
                  </a:lnTo>
                  <a:lnTo>
                    <a:pt x="166688" y="311944"/>
                  </a:lnTo>
                  <a:lnTo>
                    <a:pt x="207169" y="1952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CEBF388F-52B8-45B6-89C0-63292A7569BD}"/>
                </a:ext>
              </a:extLst>
            </p:cNvPr>
            <p:cNvSpPr/>
            <p:nvPr/>
          </p:nvSpPr>
          <p:spPr>
            <a:xfrm>
              <a:off x="3824288" y="3557588"/>
              <a:ext cx="2798762" cy="454025"/>
            </a:xfrm>
            <a:custGeom>
              <a:avLst/>
              <a:gdLst>
                <a:gd name="connsiteX0" fmla="*/ 1647825 w 2797968"/>
                <a:gd name="connsiteY0" fmla="*/ 95250 h 454818"/>
                <a:gd name="connsiteX1" fmla="*/ 1316831 w 2797968"/>
                <a:gd name="connsiteY1" fmla="*/ 119062 h 454818"/>
                <a:gd name="connsiteX2" fmla="*/ 1140618 w 2797968"/>
                <a:gd name="connsiteY2" fmla="*/ 157162 h 454818"/>
                <a:gd name="connsiteX3" fmla="*/ 931068 w 2797968"/>
                <a:gd name="connsiteY3" fmla="*/ 183356 h 454818"/>
                <a:gd name="connsiteX4" fmla="*/ 640556 w 2797968"/>
                <a:gd name="connsiteY4" fmla="*/ 219075 h 454818"/>
                <a:gd name="connsiteX5" fmla="*/ 390525 w 2797968"/>
                <a:gd name="connsiteY5" fmla="*/ 252412 h 454818"/>
                <a:gd name="connsiteX6" fmla="*/ 171450 w 2797968"/>
                <a:gd name="connsiteY6" fmla="*/ 278606 h 454818"/>
                <a:gd name="connsiteX7" fmla="*/ 0 w 2797968"/>
                <a:gd name="connsiteY7" fmla="*/ 302418 h 454818"/>
                <a:gd name="connsiteX8" fmla="*/ 69056 w 2797968"/>
                <a:gd name="connsiteY8" fmla="*/ 454818 h 454818"/>
                <a:gd name="connsiteX9" fmla="*/ 240506 w 2797968"/>
                <a:gd name="connsiteY9" fmla="*/ 431006 h 454818"/>
                <a:gd name="connsiteX10" fmla="*/ 483393 w 2797968"/>
                <a:gd name="connsiteY10" fmla="*/ 392906 h 454818"/>
                <a:gd name="connsiteX11" fmla="*/ 695325 w 2797968"/>
                <a:gd name="connsiteY11" fmla="*/ 359568 h 454818"/>
                <a:gd name="connsiteX12" fmla="*/ 931068 w 2797968"/>
                <a:gd name="connsiteY12" fmla="*/ 321468 h 454818"/>
                <a:gd name="connsiteX13" fmla="*/ 1145381 w 2797968"/>
                <a:gd name="connsiteY13" fmla="*/ 288131 h 454818"/>
                <a:gd name="connsiteX14" fmla="*/ 1316831 w 2797968"/>
                <a:gd name="connsiteY14" fmla="*/ 271462 h 454818"/>
                <a:gd name="connsiteX15" fmla="*/ 1581150 w 2797968"/>
                <a:gd name="connsiteY15" fmla="*/ 254793 h 454818"/>
                <a:gd name="connsiteX16" fmla="*/ 1935956 w 2797968"/>
                <a:gd name="connsiteY16" fmla="*/ 230981 h 454818"/>
                <a:gd name="connsiteX17" fmla="*/ 2209800 w 2797968"/>
                <a:gd name="connsiteY17" fmla="*/ 214312 h 454818"/>
                <a:gd name="connsiteX18" fmla="*/ 2378868 w 2797968"/>
                <a:gd name="connsiteY18" fmla="*/ 202406 h 454818"/>
                <a:gd name="connsiteX19" fmla="*/ 2419350 w 2797968"/>
                <a:gd name="connsiteY19" fmla="*/ 204787 h 454818"/>
                <a:gd name="connsiteX20" fmla="*/ 2445543 w 2797968"/>
                <a:gd name="connsiteY20" fmla="*/ 209550 h 454818"/>
                <a:gd name="connsiteX21" fmla="*/ 2769393 w 2797968"/>
                <a:gd name="connsiteY21" fmla="*/ 311943 h 454818"/>
                <a:gd name="connsiteX22" fmla="*/ 2786062 w 2797968"/>
                <a:gd name="connsiteY22" fmla="*/ 295275 h 454818"/>
                <a:gd name="connsiteX23" fmla="*/ 2797968 w 2797968"/>
                <a:gd name="connsiteY23" fmla="*/ 271462 h 454818"/>
                <a:gd name="connsiteX24" fmla="*/ 2797968 w 2797968"/>
                <a:gd name="connsiteY24" fmla="*/ 257175 h 454818"/>
                <a:gd name="connsiteX25" fmla="*/ 2795587 w 2797968"/>
                <a:gd name="connsiteY25" fmla="*/ 235743 h 454818"/>
                <a:gd name="connsiteX26" fmla="*/ 2783681 w 2797968"/>
                <a:gd name="connsiteY26" fmla="*/ 211931 h 454818"/>
                <a:gd name="connsiteX27" fmla="*/ 2755106 w 2797968"/>
                <a:gd name="connsiteY27" fmla="*/ 185737 h 454818"/>
                <a:gd name="connsiteX28" fmla="*/ 2728912 w 2797968"/>
                <a:gd name="connsiteY28" fmla="*/ 157162 h 454818"/>
                <a:gd name="connsiteX29" fmla="*/ 2688431 w 2797968"/>
                <a:gd name="connsiteY29" fmla="*/ 111918 h 454818"/>
                <a:gd name="connsiteX30" fmla="*/ 2643187 w 2797968"/>
                <a:gd name="connsiteY30" fmla="*/ 64293 h 454818"/>
                <a:gd name="connsiteX31" fmla="*/ 2595562 w 2797968"/>
                <a:gd name="connsiteY31" fmla="*/ 23812 h 454818"/>
                <a:gd name="connsiteX32" fmla="*/ 2566987 w 2797968"/>
                <a:gd name="connsiteY32" fmla="*/ 7143 h 454818"/>
                <a:gd name="connsiteX33" fmla="*/ 2555081 w 2797968"/>
                <a:gd name="connsiteY33" fmla="*/ 2381 h 454818"/>
                <a:gd name="connsiteX34" fmla="*/ 2528887 w 2797968"/>
                <a:gd name="connsiteY34" fmla="*/ 0 h 454818"/>
                <a:gd name="connsiteX35" fmla="*/ 2464593 w 2797968"/>
                <a:gd name="connsiteY35" fmla="*/ 16668 h 454818"/>
                <a:gd name="connsiteX36" fmla="*/ 2352675 w 2797968"/>
                <a:gd name="connsiteY36" fmla="*/ 45243 h 454818"/>
                <a:gd name="connsiteX37" fmla="*/ 2316956 w 2797968"/>
                <a:gd name="connsiteY37" fmla="*/ 50006 h 454818"/>
                <a:gd name="connsiteX38" fmla="*/ 2169318 w 2797968"/>
                <a:gd name="connsiteY38" fmla="*/ 57150 h 454818"/>
                <a:gd name="connsiteX39" fmla="*/ 1943100 w 2797968"/>
                <a:gd name="connsiteY39" fmla="*/ 73818 h 454818"/>
                <a:gd name="connsiteX40" fmla="*/ 1647825 w 2797968"/>
                <a:gd name="connsiteY40" fmla="*/ 95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97968" h="454818">
                  <a:moveTo>
                    <a:pt x="1647825" y="95250"/>
                  </a:moveTo>
                  <a:lnTo>
                    <a:pt x="1316831" y="119062"/>
                  </a:lnTo>
                  <a:lnTo>
                    <a:pt x="1140618" y="157162"/>
                  </a:lnTo>
                  <a:lnTo>
                    <a:pt x="931068" y="183356"/>
                  </a:lnTo>
                  <a:lnTo>
                    <a:pt x="640556" y="219075"/>
                  </a:lnTo>
                  <a:lnTo>
                    <a:pt x="390525" y="252412"/>
                  </a:lnTo>
                  <a:lnTo>
                    <a:pt x="171450" y="278606"/>
                  </a:lnTo>
                  <a:lnTo>
                    <a:pt x="0" y="302418"/>
                  </a:lnTo>
                  <a:lnTo>
                    <a:pt x="69056" y="454818"/>
                  </a:lnTo>
                  <a:lnTo>
                    <a:pt x="240506" y="431006"/>
                  </a:lnTo>
                  <a:lnTo>
                    <a:pt x="483393" y="392906"/>
                  </a:lnTo>
                  <a:lnTo>
                    <a:pt x="695325" y="359568"/>
                  </a:lnTo>
                  <a:lnTo>
                    <a:pt x="931068" y="321468"/>
                  </a:lnTo>
                  <a:lnTo>
                    <a:pt x="1145381" y="288131"/>
                  </a:lnTo>
                  <a:lnTo>
                    <a:pt x="1316831" y="271462"/>
                  </a:lnTo>
                  <a:lnTo>
                    <a:pt x="1581150" y="254793"/>
                  </a:lnTo>
                  <a:lnTo>
                    <a:pt x="1935956" y="230981"/>
                  </a:lnTo>
                  <a:lnTo>
                    <a:pt x="2209800" y="214312"/>
                  </a:lnTo>
                  <a:lnTo>
                    <a:pt x="2378868" y="202406"/>
                  </a:lnTo>
                  <a:lnTo>
                    <a:pt x="2419350" y="204787"/>
                  </a:lnTo>
                  <a:lnTo>
                    <a:pt x="2445543" y="209550"/>
                  </a:lnTo>
                  <a:lnTo>
                    <a:pt x="2769393" y="311943"/>
                  </a:lnTo>
                  <a:lnTo>
                    <a:pt x="2786062" y="295275"/>
                  </a:lnTo>
                  <a:lnTo>
                    <a:pt x="2797968" y="271462"/>
                  </a:lnTo>
                  <a:lnTo>
                    <a:pt x="2797968" y="257175"/>
                  </a:lnTo>
                  <a:lnTo>
                    <a:pt x="2795587" y="235743"/>
                  </a:lnTo>
                  <a:lnTo>
                    <a:pt x="2783681" y="211931"/>
                  </a:lnTo>
                  <a:lnTo>
                    <a:pt x="2755106" y="185737"/>
                  </a:lnTo>
                  <a:lnTo>
                    <a:pt x="2728912" y="157162"/>
                  </a:lnTo>
                  <a:lnTo>
                    <a:pt x="2688431" y="111918"/>
                  </a:lnTo>
                  <a:lnTo>
                    <a:pt x="2643187" y="64293"/>
                  </a:lnTo>
                  <a:lnTo>
                    <a:pt x="2595562" y="23812"/>
                  </a:lnTo>
                  <a:lnTo>
                    <a:pt x="2566987" y="7143"/>
                  </a:lnTo>
                  <a:lnTo>
                    <a:pt x="2555081" y="2381"/>
                  </a:lnTo>
                  <a:lnTo>
                    <a:pt x="2528887" y="0"/>
                  </a:lnTo>
                  <a:lnTo>
                    <a:pt x="2464593" y="16668"/>
                  </a:lnTo>
                  <a:lnTo>
                    <a:pt x="2352675" y="45243"/>
                  </a:lnTo>
                  <a:lnTo>
                    <a:pt x="2316956" y="50006"/>
                  </a:lnTo>
                  <a:lnTo>
                    <a:pt x="2169318" y="57150"/>
                  </a:lnTo>
                  <a:lnTo>
                    <a:pt x="1943100" y="73818"/>
                  </a:lnTo>
                  <a:lnTo>
                    <a:pt x="1647825" y="95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FF890565-B00B-4ED3-861E-92876818F664}"/>
                </a:ext>
              </a:extLst>
            </p:cNvPr>
            <p:cNvSpPr/>
            <p:nvPr/>
          </p:nvSpPr>
          <p:spPr>
            <a:xfrm>
              <a:off x="5994400" y="3709988"/>
              <a:ext cx="625475" cy="1166812"/>
            </a:xfrm>
            <a:custGeom>
              <a:avLst/>
              <a:gdLst>
                <a:gd name="connsiteX0" fmla="*/ 250032 w 626269"/>
                <a:gd name="connsiteY0" fmla="*/ 428625 h 1166812"/>
                <a:gd name="connsiteX1" fmla="*/ 273844 w 626269"/>
                <a:gd name="connsiteY1" fmla="*/ 335756 h 1166812"/>
                <a:gd name="connsiteX2" fmla="*/ 292894 w 626269"/>
                <a:gd name="connsiteY2" fmla="*/ 259556 h 1166812"/>
                <a:gd name="connsiteX3" fmla="*/ 311944 w 626269"/>
                <a:gd name="connsiteY3" fmla="*/ 173831 h 1166812"/>
                <a:gd name="connsiteX4" fmla="*/ 319088 w 626269"/>
                <a:gd name="connsiteY4" fmla="*/ 145256 h 1166812"/>
                <a:gd name="connsiteX5" fmla="*/ 319088 w 626269"/>
                <a:gd name="connsiteY5" fmla="*/ 114300 h 1166812"/>
                <a:gd name="connsiteX6" fmla="*/ 316707 w 626269"/>
                <a:gd name="connsiteY6" fmla="*/ 97631 h 1166812"/>
                <a:gd name="connsiteX7" fmla="*/ 307182 w 626269"/>
                <a:gd name="connsiteY7" fmla="*/ 78581 h 1166812"/>
                <a:gd name="connsiteX8" fmla="*/ 297657 w 626269"/>
                <a:gd name="connsiteY8" fmla="*/ 66675 h 1166812"/>
                <a:gd name="connsiteX9" fmla="*/ 285750 w 626269"/>
                <a:gd name="connsiteY9" fmla="*/ 54768 h 1166812"/>
                <a:gd name="connsiteX10" fmla="*/ 271463 w 626269"/>
                <a:gd name="connsiteY10" fmla="*/ 0 h 1166812"/>
                <a:gd name="connsiteX11" fmla="*/ 626269 w 626269"/>
                <a:gd name="connsiteY11" fmla="*/ 109537 h 1166812"/>
                <a:gd name="connsiteX12" fmla="*/ 616744 w 626269"/>
                <a:gd name="connsiteY12" fmla="*/ 138112 h 1166812"/>
                <a:gd name="connsiteX13" fmla="*/ 600075 w 626269"/>
                <a:gd name="connsiteY13" fmla="*/ 159543 h 1166812"/>
                <a:gd name="connsiteX14" fmla="*/ 571500 w 626269"/>
                <a:gd name="connsiteY14" fmla="*/ 195262 h 1166812"/>
                <a:gd name="connsiteX15" fmla="*/ 550069 w 626269"/>
                <a:gd name="connsiteY15" fmla="*/ 230981 h 1166812"/>
                <a:gd name="connsiteX16" fmla="*/ 531019 w 626269"/>
                <a:gd name="connsiteY16" fmla="*/ 280987 h 1166812"/>
                <a:gd name="connsiteX17" fmla="*/ 509588 w 626269"/>
                <a:gd name="connsiteY17" fmla="*/ 366712 h 1166812"/>
                <a:gd name="connsiteX18" fmla="*/ 469107 w 626269"/>
                <a:gd name="connsiteY18" fmla="*/ 533400 h 1166812"/>
                <a:gd name="connsiteX19" fmla="*/ 431007 w 626269"/>
                <a:gd name="connsiteY19" fmla="*/ 664368 h 1166812"/>
                <a:gd name="connsiteX20" fmla="*/ 383382 w 626269"/>
                <a:gd name="connsiteY20" fmla="*/ 807243 h 1166812"/>
                <a:gd name="connsiteX21" fmla="*/ 359569 w 626269"/>
                <a:gd name="connsiteY21" fmla="*/ 866775 h 1166812"/>
                <a:gd name="connsiteX22" fmla="*/ 326232 w 626269"/>
                <a:gd name="connsiteY22" fmla="*/ 940593 h 1166812"/>
                <a:gd name="connsiteX23" fmla="*/ 297657 w 626269"/>
                <a:gd name="connsiteY23" fmla="*/ 1000125 h 1166812"/>
                <a:gd name="connsiteX24" fmla="*/ 257175 w 626269"/>
                <a:gd name="connsiteY24" fmla="*/ 1069181 h 1166812"/>
                <a:gd name="connsiteX25" fmla="*/ 233363 w 626269"/>
                <a:gd name="connsiteY25" fmla="*/ 1102518 h 1166812"/>
                <a:gd name="connsiteX26" fmla="*/ 202407 w 626269"/>
                <a:gd name="connsiteY26" fmla="*/ 1131093 h 1166812"/>
                <a:gd name="connsiteX27" fmla="*/ 171450 w 626269"/>
                <a:gd name="connsiteY27" fmla="*/ 1152525 h 1166812"/>
                <a:gd name="connsiteX28" fmla="*/ 142875 w 626269"/>
                <a:gd name="connsiteY28" fmla="*/ 1162050 h 1166812"/>
                <a:gd name="connsiteX29" fmla="*/ 107157 w 626269"/>
                <a:gd name="connsiteY29" fmla="*/ 1166812 h 1166812"/>
                <a:gd name="connsiteX30" fmla="*/ 92869 w 626269"/>
                <a:gd name="connsiteY30" fmla="*/ 1162050 h 1166812"/>
                <a:gd name="connsiteX31" fmla="*/ 76200 w 626269"/>
                <a:gd name="connsiteY31" fmla="*/ 1147762 h 1166812"/>
                <a:gd name="connsiteX32" fmla="*/ 50007 w 626269"/>
                <a:gd name="connsiteY32" fmla="*/ 1109662 h 1166812"/>
                <a:gd name="connsiteX33" fmla="*/ 30957 w 626269"/>
                <a:gd name="connsiteY33" fmla="*/ 1069181 h 1166812"/>
                <a:gd name="connsiteX34" fmla="*/ 9525 w 626269"/>
                <a:gd name="connsiteY34" fmla="*/ 1021556 h 1166812"/>
                <a:gd name="connsiteX35" fmla="*/ 0 w 626269"/>
                <a:gd name="connsiteY35" fmla="*/ 995362 h 1166812"/>
                <a:gd name="connsiteX36" fmla="*/ 140494 w 626269"/>
                <a:gd name="connsiteY36" fmla="*/ 745331 h 1166812"/>
                <a:gd name="connsiteX37" fmla="*/ 161925 w 626269"/>
                <a:gd name="connsiteY37" fmla="*/ 700087 h 1166812"/>
                <a:gd name="connsiteX38" fmla="*/ 200025 w 626269"/>
                <a:gd name="connsiteY38" fmla="*/ 592931 h 1166812"/>
                <a:gd name="connsiteX39" fmla="*/ 250032 w 626269"/>
                <a:gd name="connsiteY39" fmla="*/ 42862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166812">
                  <a:moveTo>
                    <a:pt x="250032" y="428625"/>
                  </a:moveTo>
                  <a:lnTo>
                    <a:pt x="273844" y="335756"/>
                  </a:lnTo>
                  <a:lnTo>
                    <a:pt x="292894" y="259556"/>
                  </a:lnTo>
                  <a:lnTo>
                    <a:pt x="311944" y="173831"/>
                  </a:lnTo>
                  <a:lnTo>
                    <a:pt x="319088" y="145256"/>
                  </a:lnTo>
                  <a:lnTo>
                    <a:pt x="319088" y="114300"/>
                  </a:lnTo>
                  <a:lnTo>
                    <a:pt x="316707" y="97631"/>
                  </a:lnTo>
                  <a:lnTo>
                    <a:pt x="307182" y="78581"/>
                  </a:lnTo>
                  <a:lnTo>
                    <a:pt x="297657" y="66675"/>
                  </a:lnTo>
                  <a:lnTo>
                    <a:pt x="285750" y="54768"/>
                  </a:lnTo>
                  <a:lnTo>
                    <a:pt x="271463" y="0"/>
                  </a:lnTo>
                  <a:lnTo>
                    <a:pt x="626269" y="109537"/>
                  </a:lnTo>
                  <a:lnTo>
                    <a:pt x="616744" y="138112"/>
                  </a:lnTo>
                  <a:lnTo>
                    <a:pt x="600075" y="159543"/>
                  </a:lnTo>
                  <a:lnTo>
                    <a:pt x="571500" y="195262"/>
                  </a:lnTo>
                  <a:lnTo>
                    <a:pt x="550069" y="230981"/>
                  </a:lnTo>
                  <a:lnTo>
                    <a:pt x="531019" y="280987"/>
                  </a:lnTo>
                  <a:lnTo>
                    <a:pt x="509588" y="366712"/>
                  </a:lnTo>
                  <a:lnTo>
                    <a:pt x="469107" y="533400"/>
                  </a:lnTo>
                  <a:lnTo>
                    <a:pt x="431007" y="664368"/>
                  </a:lnTo>
                  <a:lnTo>
                    <a:pt x="383382" y="807243"/>
                  </a:lnTo>
                  <a:lnTo>
                    <a:pt x="359569" y="866775"/>
                  </a:lnTo>
                  <a:lnTo>
                    <a:pt x="326232" y="940593"/>
                  </a:lnTo>
                  <a:lnTo>
                    <a:pt x="297657" y="1000125"/>
                  </a:lnTo>
                  <a:lnTo>
                    <a:pt x="257175" y="1069181"/>
                  </a:lnTo>
                  <a:lnTo>
                    <a:pt x="233363" y="1102518"/>
                  </a:lnTo>
                  <a:lnTo>
                    <a:pt x="202407" y="1131093"/>
                  </a:lnTo>
                  <a:lnTo>
                    <a:pt x="171450" y="1152525"/>
                  </a:lnTo>
                  <a:lnTo>
                    <a:pt x="142875" y="1162050"/>
                  </a:lnTo>
                  <a:lnTo>
                    <a:pt x="107157" y="1166812"/>
                  </a:lnTo>
                  <a:lnTo>
                    <a:pt x="92869" y="1162050"/>
                  </a:lnTo>
                  <a:lnTo>
                    <a:pt x="76200" y="1147762"/>
                  </a:lnTo>
                  <a:lnTo>
                    <a:pt x="50007" y="1109662"/>
                  </a:lnTo>
                  <a:lnTo>
                    <a:pt x="30957" y="1069181"/>
                  </a:lnTo>
                  <a:lnTo>
                    <a:pt x="9525" y="1021556"/>
                  </a:lnTo>
                  <a:lnTo>
                    <a:pt x="0" y="995362"/>
                  </a:lnTo>
                  <a:lnTo>
                    <a:pt x="140494" y="745331"/>
                  </a:lnTo>
                  <a:lnTo>
                    <a:pt x="161925" y="700087"/>
                  </a:lnTo>
                  <a:lnTo>
                    <a:pt x="200025" y="592931"/>
                  </a:lnTo>
                  <a:lnTo>
                    <a:pt x="250032" y="428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D2D20F4B-C0F1-42C8-A4BE-3DECB2B2ED2D}"/>
                </a:ext>
              </a:extLst>
            </p:cNvPr>
            <p:cNvSpPr/>
            <p:nvPr/>
          </p:nvSpPr>
          <p:spPr>
            <a:xfrm>
              <a:off x="5580063" y="4357688"/>
              <a:ext cx="576262" cy="454025"/>
            </a:xfrm>
            <a:custGeom>
              <a:avLst/>
              <a:gdLst>
                <a:gd name="connsiteX0" fmla="*/ 171450 w 576262"/>
                <a:gd name="connsiteY0" fmla="*/ 176212 h 454818"/>
                <a:gd name="connsiteX1" fmla="*/ 240506 w 576262"/>
                <a:gd name="connsiteY1" fmla="*/ 228600 h 454818"/>
                <a:gd name="connsiteX2" fmla="*/ 311944 w 576262"/>
                <a:gd name="connsiteY2" fmla="*/ 278606 h 454818"/>
                <a:gd name="connsiteX3" fmla="*/ 390525 w 576262"/>
                <a:gd name="connsiteY3" fmla="*/ 326231 h 454818"/>
                <a:gd name="connsiteX4" fmla="*/ 407194 w 576262"/>
                <a:gd name="connsiteY4" fmla="*/ 338137 h 454818"/>
                <a:gd name="connsiteX5" fmla="*/ 411956 w 576262"/>
                <a:gd name="connsiteY5" fmla="*/ 345281 h 454818"/>
                <a:gd name="connsiteX6" fmla="*/ 438150 w 576262"/>
                <a:gd name="connsiteY6" fmla="*/ 400050 h 454818"/>
                <a:gd name="connsiteX7" fmla="*/ 464344 w 576262"/>
                <a:gd name="connsiteY7" fmla="*/ 454818 h 454818"/>
                <a:gd name="connsiteX8" fmla="*/ 576262 w 576262"/>
                <a:gd name="connsiteY8" fmla="*/ 57150 h 454818"/>
                <a:gd name="connsiteX9" fmla="*/ 554831 w 576262"/>
                <a:gd name="connsiteY9" fmla="*/ 90487 h 454818"/>
                <a:gd name="connsiteX10" fmla="*/ 533400 w 576262"/>
                <a:gd name="connsiteY10" fmla="*/ 114300 h 454818"/>
                <a:gd name="connsiteX11" fmla="*/ 507206 w 576262"/>
                <a:gd name="connsiteY11" fmla="*/ 130968 h 454818"/>
                <a:gd name="connsiteX12" fmla="*/ 478631 w 576262"/>
                <a:gd name="connsiteY12" fmla="*/ 133350 h 454818"/>
                <a:gd name="connsiteX13" fmla="*/ 431006 w 576262"/>
                <a:gd name="connsiteY13" fmla="*/ 123825 h 454818"/>
                <a:gd name="connsiteX14" fmla="*/ 335756 w 576262"/>
                <a:gd name="connsiteY14" fmla="*/ 97631 h 454818"/>
                <a:gd name="connsiteX15" fmla="*/ 211931 w 576262"/>
                <a:gd name="connsiteY15" fmla="*/ 59531 h 454818"/>
                <a:gd name="connsiteX16" fmla="*/ 100012 w 576262"/>
                <a:gd name="connsiteY16" fmla="*/ 21431 h 454818"/>
                <a:gd name="connsiteX17" fmla="*/ 64294 w 576262"/>
                <a:gd name="connsiteY17" fmla="*/ 9525 h 454818"/>
                <a:gd name="connsiteX18" fmla="*/ 35719 w 576262"/>
                <a:gd name="connsiteY18" fmla="*/ 2381 h 454818"/>
                <a:gd name="connsiteX19" fmla="*/ 16669 w 576262"/>
                <a:gd name="connsiteY19" fmla="*/ 0 h 454818"/>
                <a:gd name="connsiteX20" fmla="*/ 7144 w 576262"/>
                <a:gd name="connsiteY20" fmla="*/ 2381 h 454818"/>
                <a:gd name="connsiteX21" fmla="*/ 0 w 576262"/>
                <a:gd name="connsiteY21" fmla="*/ 7143 h 454818"/>
                <a:gd name="connsiteX22" fmla="*/ 0 w 576262"/>
                <a:gd name="connsiteY22" fmla="*/ 19050 h 454818"/>
                <a:gd name="connsiteX23" fmla="*/ 4762 w 576262"/>
                <a:gd name="connsiteY23" fmla="*/ 38100 h 454818"/>
                <a:gd name="connsiteX24" fmla="*/ 19050 w 576262"/>
                <a:gd name="connsiteY24" fmla="*/ 57150 h 454818"/>
                <a:gd name="connsiteX25" fmla="*/ 97631 w 576262"/>
                <a:gd name="connsiteY25" fmla="*/ 119062 h 454818"/>
                <a:gd name="connsiteX26" fmla="*/ 171450 w 576262"/>
                <a:gd name="connsiteY26" fmla="*/ 176212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2" h="454818">
                  <a:moveTo>
                    <a:pt x="171450" y="176212"/>
                  </a:moveTo>
                  <a:lnTo>
                    <a:pt x="240506" y="228600"/>
                  </a:lnTo>
                  <a:lnTo>
                    <a:pt x="311944" y="278606"/>
                  </a:lnTo>
                  <a:lnTo>
                    <a:pt x="390525" y="326231"/>
                  </a:lnTo>
                  <a:lnTo>
                    <a:pt x="407194" y="338137"/>
                  </a:lnTo>
                  <a:lnTo>
                    <a:pt x="411956" y="345281"/>
                  </a:lnTo>
                  <a:lnTo>
                    <a:pt x="438150" y="400050"/>
                  </a:lnTo>
                  <a:lnTo>
                    <a:pt x="464344" y="454818"/>
                  </a:lnTo>
                  <a:lnTo>
                    <a:pt x="576262" y="57150"/>
                  </a:lnTo>
                  <a:lnTo>
                    <a:pt x="554831" y="90487"/>
                  </a:lnTo>
                  <a:lnTo>
                    <a:pt x="533400" y="114300"/>
                  </a:lnTo>
                  <a:lnTo>
                    <a:pt x="507206" y="130968"/>
                  </a:lnTo>
                  <a:lnTo>
                    <a:pt x="478631" y="133350"/>
                  </a:lnTo>
                  <a:lnTo>
                    <a:pt x="431006" y="123825"/>
                  </a:lnTo>
                  <a:lnTo>
                    <a:pt x="335756" y="97631"/>
                  </a:lnTo>
                  <a:lnTo>
                    <a:pt x="211931" y="59531"/>
                  </a:lnTo>
                  <a:lnTo>
                    <a:pt x="100012" y="21431"/>
                  </a:lnTo>
                  <a:lnTo>
                    <a:pt x="64294" y="9525"/>
                  </a:lnTo>
                  <a:lnTo>
                    <a:pt x="35719" y="2381"/>
                  </a:lnTo>
                  <a:lnTo>
                    <a:pt x="16669" y="0"/>
                  </a:lnTo>
                  <a:lnTo>
                    <a:pt x="7144" y="2381"/>
                  </a:lnTo>
                  <a:lnTo>
                    <a:pt x="0" y="7143"/>
                  </a:lnTo>
                  <a:lnTo>
                    <a:pt x="0" y="19050"/>
                  </a:lnTo>
                  <a:lnTo>
                    <a:pt x="4762" y="38100"/>
                  </a:lnTo>
                  <a:lnTo>
                    <a:pt x="19050" y="57150"/>
                  </a:lnTo>
                  <a:lnTo>
                    <a:pt x="97631" y="119062"/>
                  </a:lnTo>
                  <a:lnTo>
                    <a:pt x="171450" y="1762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">
              <a:extLst>
                <a:ext uri="{FF2B5EF4-FFF2-40B4-BE49-F238E27FC236}">
                  <a16:creationId xmlns:a16="http://schemas.microsoft.com/office/drawing/2014/main" id="{792EBA4F-FA64-4C31-B89E-DBDFB885B90F}"/>
                </a:ext>
              </a:extLst>
            </p:cNvPr>
            <p:cNvSpPr/>
            <p:nvPr/>
          </p:nvSpPr>
          <p:spPr>
            <a:xfrm rot="16200000">
              <a:off x="3203576" y="4216400"/>
              <a:ext cx="3657600" cy="473075"/>
            </a:xfrm>
            <a:custGeom>
              <a:avLst/>
              <a:gdLst>
                <a:gd name="connsiteX0" fmla="*/ 2135585 w 3657600"/>
                <a:gd name="connsiteY0" fmla="*/ 369334 h 473581"/>
                <a:gd name="connsiteX1" fmla="*/ 1828800 w 3657600"/>
                <a:gd name="connsiteY1" fmla="*/ 369334 h 473581"/>
                <a:gd name="connsiteX2" fmla="*/ 1653068 w 3657600"/>
                <a:gd name="connsiteY2" fmla="*/ 372312 h 473581"/>
                <a:gd name="connsiteX3" fmla="*/ 1376067 w 3657600"/>
                <a:gd name="connsiteY3" fmla="*/ 375291 h 473581"/>
                <a:gd name="connsiteX4" fmla="*/ 941206 w 3657600"/>
                <a:gd name="connsiteY4" fmla="*/ 381248 h 473581"/>
                <a:gd name="connsiteX5" fmla="*/ 634421 w 3657600"/>
                <a:gd name="connsiteY5" fmla="*/ 387205 h 473581"/>
                <a:gd name="connsiteX6" fmla="*/ 348484 w 3657600"/>
                <a:gd name="connsiteY6" fmla="*/ 390183 h 473581"/>
                <a:gd name="connsiteX7" fmla="*/ 226366 w 3657600"/>
                <a:gd name="connsiteY7" fmla="*/ 393162 h 473581"/>
                <a:gd name="connsiteX8" fmla="*/ 178710 w 3657600"/>
                <a:gd name="connsiteY8" fmla="*/ 390183 h 473581"/>
                <a:gd name="connsiteX9" fmla="*/ 134032 w 3657600"/>
                <a:gd name="connsiteY9" fmla="*/ 384226 h 473581"/>
                <a:gd name="connsiteX10" fmla="*/ 89355 w 3657600"/>
                <a:gd name="connsiteY10" fmla="*/ 369334 h 473581"/>
                <a:gd name="connsiteX11" fmla="*/ 47656 w 3657600"/>
                <a:gd name="connsiteY11" fmla="*/ 348484 h 473581"/>
                <a:gd name="connsiteX12" fmla="*/ 29785 w 3657600"/>
                <a:gd name="connsiteY12" fmla="*/ 333592 h 473581"/>
                <a:gd name="connsiteX13" fmla="*/ 14892 w 3657600"/>
                <a:gd name="connsiteY13" fmla="*/ 312742 h 473581"/>
                <a:gd name="connsiteX14" fmla="*/ 0 w 3657600"/>
                <a:gd name="connsiteY14" fmla="*/ 279979 h 473581"/>
                <a:gd name="connsiteX15" fmla="*/ 0 w 3657600"/>
                <a:gd name="connsiteY15" fmla="*/ 262108 h 473581"/>
                <a:gd name="connsiteX16" fmla="*/ 11914 w 3657600"/>
                <a:gd name="connsiteY16" fmla="*/ 250194 h 473581"/>
                <a:gd name="connsiteX17" fmla="*/ 53613 w 3657600"/>
                <a:gd name="connsiteY17" fmla="*/ 223387 h 473581"/>
                <a:gd name="connsiteX18" fmla="*/ 137011 w 3657600"/>
                <a:gd name="connsiteY18" fmla="*/ 187645 h 473581"/>
                <a:gd name="connsiteX19" fmla="*/ 205516 w 3657600"/>
                <a:gd name="connsiteY19" fmla="*/ 166796 h 473581"/>
                <a:gd name="connsiteX20" fmla="*/ 282957 w 3657600"/>
                <a:gd name="connsiteY20" fmla="*/ 151903 h 473581"/>
                <a:gd name="connsiteX21" fmla="*/ 345506 w 3657600"/>
                <a:gd name="connsiteY21" fmla="*/ 145946 h 473581"/>
                <a:gd name="connsiteX22" fmla="*/ 381248 w 3657600"/>
                <a:gd name="connsiteY22" fmla="*/ 145946 h 473581"/>
                <a:gd name="connsiteX23" fmla="*/ 414011 w 3657600"/>
                <a:gd name="connsiteY23" fmla="*/ 151903 h 473581"/>
                <a:gd name="connsiteX24" fmla="*/ 521237 w 3657600"/>
                <a:gd name="connsiteY24" fmla="*/ 166796 h 473581"/>
                <a:gd name="connsiteX25" fmla="*/ 670163 w 3657600"/>
                <a:gd name="connsiteY25" fmla="*/ 169774 h 473581"/>
                <a:gd name="connsiteX26" fmla="*/ 929292 w 3657600"/>
                <a:gd name="connsiteY26" fmla="*/ 169774 h 473581"/>
                <a:gd name="connsiteX27" fmla="*/ 1265863 w 3657600"/>
                <a:gd name="connsiteY27" fmla="*/ 169774 h 473581"/>
                <a:gd name="connsiteX28" fmla="*/ 1608391 w 3657600"/>
                <a:gd name="connsiteY28" fmla="*/ 169774 h 473581"/>
                <a:gd name="connsiteX29" fmla="*/ 1947940 w 3657600"/>
                <a:gd name="connsiteY29" fmla="*/ 145946 h 473581"/>
                <a:gd name="connsiteX30" fmla="*/ 2168349 w 3657600"/>
                <a:gd name="connsiteY30" fmla="*/ 145946 h 473581"/>
                <a:gd name="connsiteX31" fmla="*/ 2484070 w 3657600"/>
                <a:gd name="connsiteY31" fmla="*/ 145946 h 473581"/>
                <a:gd name="connsiteX32" fmla="*/ 3026157 w 3657600"/>
                <a:gd name="connsiteY32" fmla="*/ 145946 h 473581"/>
                <a:gd name="connsiteX33" fmla="*/ 3407406 w 3657600"/>
                <a:gd name="connsiteY33" fmla="*/ 145946 h 473581"/>
                <a:gd name="connsiteX34" fmla="*/ 3446126 w 3657600"/>
                <a:gd name="connsiteY34" fmla="*/ 139989 h 473581"/>
                <a:gd name="connsiteX35" fmla="*/ 3484847 w 3657600"/>
                <a:gd name="connsiteY35" fmla="*/ 122118 h 473581"/>
                <a:gd name="connsiteX36" fmla="*/ 3511653 w 3657600"/>
                <a:gd name="connsiteY36" fmla="*/ 104247 h 473581"/>
                <a:gd name="connsiteX37" fmla="*/ 3544417 w 3657600"/>
                <a:gd name="connsiteY37" fmla="*/ 74462 h 473581"/>
                <a:gd name="connsiteX38" fmla="*/ 3568245 w 3657600"/>
                <a:gd name="connsiteY38" fmla="*/ 44677 h 473581"/>
                <a:gd name="connsiteX39" fmla="*/ 3589094 w 3657600"/>
                <a:gd name="connsiteY39" fmla="*/ 14892 h 473581"/>
                <a:gd name="connsiteX40" fmla="*/ 3595051 w 3657600"/>
                <a:gd name="connsiteY40" fmla="*/ 8935 h 473581"/>
                <a:gd name="connsiteX41" fmla="*/ 3615901 w 3657600"/>
                <a:gd name="connsiteY41" fmla="*/ 0 h 473581"/>
                <a:gd name="connsiteX42" fmla="*/ 3633772 w 3657600"/>
                <a:gd name="connsiteY42" fmla="*/ 0 h 473581"/>
                <a:gd name="connsiteX43" fmla="*/ 3651643 w 3657600"/>
                <a:gd name="connsiteY43" fmla="*/ 5957 h 473581"/>
                <a:gd name="connsiteX44" fmla="*/ 3654621 w 3657600"/>
                <a:gd name="connsiteY44" fmla="*/ 17871 h 473581"/>
                <a:gd name="connsiteX45" fmla="*/ 3657600 w 3657600"/>
                <a:gd name="connsiteY45" fmla="*/ 41699 h 473581"/>
                <a:gd name="connsiteX46" fmla="*/ 3654621 w 3657600"/>
                <a:gd name="connsiteY46" fmla="*/ 71484 h 473581"/>
                <a:gd name="connsiteX47" fmla="*/ 3630793 w 3657600"/>
                <a:gd name="connsiteY47" fmla="*/ 151903 h 473581"/>
                <a:gd name="connsiteX48" fmla="*/ 3612922 w 3657600"/>
                <a:gd name="connsiteY48" fmla="*/ 223387 h 473581"/>
                <a:gd name="connsiteX49" fmla="*/ 3606965 w 3657600"/>
                <a:gd name="connsiteY49" fmla="*/ 247215 h 473581"/>
                <a:gd name="connsiteX50" fmla="*/ 3583137 w 3657600"/>
                <a:gd name="connsiteY50" fmla="*/ 285936 h 473581"/>
                <a:gd name="connsiteX51" fmla="*/ 3544417 w 3657600"/>
                <a:gd name="connsiteY51" fmla="*/ 342527 h 473581"/>
                <a:gd name="connsiteX52" fmla="*/ 3508675 w 3657600"/>
                <a:gd name="connsiteY52" fmla="*/ 387205 h 473581"/>
                <a:gd name="connsiteX53" fmla="*/ 3475911 w 3657600"/>
                <a:gd name="connsiteY53" fmla="*/ 425925 h 473581"/>
                <a:gd name="connsiteX54" fmla="*/ 3440169 w 3657600"/>
                <a:gd name="connsiteY54" fmla="*/ 455710 h 473581"/>
                <a:gd name="connsiteX55" fmla="*/ 3407406 w 3657600"/>
                <a:gd name="connsiteY55" fmla="*/ 470603 h 473581"/>
                <a:gd name="connsiteX56" fmla="*/ 3392513 w 3657600"/>
                <a:gd name="connsiteY56" fmla="*/ 473581 h 473581"/>
                <a:gd name="connsiteX57" fmla="*/ 3371664 w 3657600"/>
                <a:gd name="connsiteY57" fmla="*/ 464646 h 473581"/>
                <a:gd name="connsiteX58" fmla="*/ 3338900 w 3657600"/>
                <a:gd name="connsiteY58" fmla="*/ 440818 h 473581"/>
                <a:gd name="connsiteX59" fmla="*/ 3303158 w 3657600"/>
                <a:gd name="connsiteY59" fmla="*/ 422947 h 473581"/>
                <a:gd name="connsiteX60" fmla="*/ 3237631 w 3657600"/>
                <a:gd name="connsiteY60" fmla="*/ 402097 h 473581"/>
                <a:gd name="connsiteX61" fmla="*/ 3172104 w 3657600"/>
                <a:gd name="connsiteY61" fmla="*/ 390183 h 473581"/>
                <a:gd name="connsiteX62" fmla="*/ 3064878 w 3657600"/>
                <a:gd name="connsiteY62" fmla="*/ 393162 h 473581"/>
                <a:gd name="connsiteX63" fmla="*/ 2883189 w 3657600"/>
                <a:gd name="connsiteY63" fmla="*/ 384226 h 473581"/>
                <a:gd name="connsiteX64" fmla="*/ 2585339 w 3657600"/>
                <a:gd name="connsiteY64" fmla="*/ 369334 h 473581"/>
                <a:gd name="connsiteX65" fmla="*/ 2135585 w 3657600"/>
                <a:gd name="connsiteY65" fmla="*/ 369334 h 47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57600" h="473581">
                  <a:moveTo>
                    <a:pt x="2135585" y="369334"/>
                  </a:moveTo>
                  <a:lnTo>
                    <a:pt x="1828800" y="369334"/>
                  </a:lnTo>
                  <a:lnTo>
                    <a:pt x="1653068" y="372312"/>
                  </a:lnTo>
                  <a:lnTo>
                    <a:pt x="1376067" y="375291"/>
                  </a:lnTo>
                  <a:lnTo>
                    <a:pt x="941206" y="381248"/>
                  </a:lnTo>
                  <a:lnTo>
                    <a:pt x="634421" y="387205"/>
                  </a:lnTo>
                  <a:lnTo>
                    <a:pt x="348484" y="390183"/>
                  </a:lnTo>
                  <a:lnTo>
                    <a:pt x="226366" y="393162"/>
                  </a:lnTo>
                  <a:lnTo>
                    <a:pt x="178710" y="390183"/>
                  </a:lnTo>
                  <a:lnTo>
                    <a:pt x="134032" y="384226"/>
                  </a:lnTo>
                  <a:lnTo>
                    <a:pt x="89355" y="369334"/>
                  </a:lnTo>
                  <a:lnTo>
                    <a:pt x="47656" y="348484"/>
                  </a:lnTo>
                  <a:lnTo>
                    <a:pt x="29785" y="333592"/>
                  </a:lnTo>
                  <a:lnTo>
                    <a:pt x="14892" y="312742"/>
                  </a:lnTo>
                  <a:lnTo>
                    <a:pt x="0" y="279979"/>
                  </a:lnTo>
                  <a:lnTo>
                    <a:pt x="0" y="262108"/>
                  </a:lnTo>
                  <a:lnTo>
                    <a:pt x="11914" y="250194"/>
                  </a:lnTo>
                  <a:lnTo>
                    <a:pt x="53613" y="223387"/>
                  </a:lnTo>
                  <a:lnTo>
                    <a:pt x="137011" y="187645"/>
                  </a:lnTo>
                  <a:lnTo>
                    <a:pt x="205516" y="166796"/>
                  </a:lnTo>
                  <a:lnTo>
                    <a:pt x="282957" y="151903"/>
                  </a:lnTo>
                  <a:lnTo>
                    <a:pt x="345506" y="145946"/>
                  </a:lnTo>
                  <a:lnTo>
                    <a:pt x="381248" y="145946"/>
                  </a:lnTo>
                  <a:lnTo>
                    <a:pt x="414011" y="151903"/>
                  </a:lnTo>
                  <a:lnTo>
                    <a:pt x="521237" y="166796"/>
                  </a:lnTo>
                  <a:lnTo>
                    <a:pt x="670163" y="169774"/>
                  </a:lnTo>
                  <a:lnTo>
                    <a:pt x="929292" y="169774"/>
                  </a:lnTo>
                  <a:lnTo>
                    <a:pt x="1265863" y="169774"/>
                  </a:lnTo>
                  <a:lnTo>
                    <a:pt x="1608391" y="169774"/>
                  </a:lnTo>
                  <a:lnTo>
                    <a:pt x="1947940" y="145946"/>
                  </a:lnTo>
                  <a:lnTo>
                    <a:pt x="2168349" y="145946"/>
                  </a:lnTo>
                  <a:lnTo>
                    <a:pt x="2484070" y="145946"/>
                  </a:lnTo>
                  <a:lnTo>
                    <a:pt x="3026157" y="145946"/>
                  </a:lnTo>
                  <a:lnTo>
                    <a:pt x="3407406" y="145946"/>
                  </a:lnTo>
                  <a:lnTo>
                    <a:pt x="3446126" y="139989"/>
                  </a:lnTo>
                  <a:lnTo>
                    <a:pt x="3484847" y="122118"/>
                  </a:lnTo>
                  <a:lnTo>
                    <a:pt x="3511653" y="104247"/>
                  </a:lnTo>
                  <a:lnTo>
                    <a:pt x="3544417" y="74462"/>
                  </a:lnTo>
                  <a:lnTo>
                    <a:pt x="3568245" y="44677"/>
                  </a:lnTo>
                  <a:lnTo>
                    <a:pt x="3589094" y="14892"/>
                  </a:lnTo>
                  <a:lnTo>
                    <a:pt x="3595051" y="8935"/>
                  </a:lnTo>
                  <a:lnTo>
                    <a:pt x="3615901" y="0"/>
                  </a:lnTo>
                  <a:lnTo>
                    <a:pt x="3633772" y="0"/>
                  </a:lnTo>
                  <a:lnTo>
                    <a:pt x="3651643" y="5957"/>
                  </a:lnTo>
                  <a:lnTo>
                    <a:pt x="3654621" y="17871"/>
                  </a:lnTo>
                  <a:lnTo>
                    <a:pt x="3657600" y="41699"/>
                  </a:lnTo>
                  <a:lnTo>
                    <a:pt x="3654621" y="71484"/>
                  </a:lnTo>
                  <a:lnTo>
                    <a:pt x="3630793" y="151903"/>
                  </a:lnTo>
                  <a:lnTo>
                    <a:pt x="3612922" y="223387"/>
                  </a:lnTo>
                  <a:lnTo>
                    <a:pt x="3606965" y="247215"/>
                  </a:lnTo>
                  <a:lnTo>
                    <a:pt x="3583137" y="285936"/>
                  </a:lnTo>
                  <a:lnTo>
                    <a:pt x="3544417" y="342527"/>
                  </a:lnTo>
                  <a:lnTo>
                    <a:pt x="3508675" y="387205"/>
                  </a:lnTo>
                  <a:lnTo>
                    <a:pt x="3475911" y="425925"/>
                  </a:lnTo>
                  <a:lnTo>
                    <a:pt x="3440169" y="455710"/>
                  </a:lnTo>
                  <a:lnTo>
                    <a:pt x="3407406" y="470603"/>
                  </a:lnTo>
                  <a:lnTo>
                    <a:pt x="3392513" y="473581"/>
                  </a:lnTo>
                  <a:lnTo>
                    <a:pt x="3371664" y="464646"/>
                  </a:lnTo>
                  <a:lnTo>
                    <a:pt x="3338900" y="440818"/>
                  </a:lnTo>
                  <a:lnTo>
                    <a:pt x="3303158" y="422947"/>
                  </a:lnTo>
                  <a:lnTo>
                    <a:pt x="3237631" y="402097"/>
                  </a:lnTo>
                  <a:lnTo>
                    <a:pt x="3172104" y="390183"/>
                  </a:lnTo>
                  <a:lnTo>
                    <a:pt x="3064878" y="393162"/>
                  </a:lnTo>
                  <a:lnTo>
                    <a:pt x="2883189" y="384226"/>
                  </a:lnTo>
                  <a:lnTo>
                    <a:pt x="2585339" y="369334"/>
                  </a:lnTo>
                  <a:lnTo>
                    <a:pt x="2135585" y="36933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F806EB5-BD92-4CD3-A3AE-3046CEF66F1D}"/>
                </a:ext>
              </a:extLst>
            </p:cNvPr>
            <p:cNvSpPr/>
            <p:nvPr/>
          </p:nvSpPr>
          <p:spPr>
            <a:xfrm>
              <a:off x="3074988" y="4249738"/>
              <a:ext cx="1968500" cy="1679575"/>
            </a:xfrm>
            <a:custGeom>
              <a:avLst/>
              <a:gdLst>
                <a:gd name="connsiteX0" fmla="*/ 1664494 w 1969294"/>
                <a:gd name="connsiteY0" fmla="*/ 342900 h 1678782"/>
                <a:gd name="connsiteX1" fmla="*/ 1600200 w 1969294"/>
                <a:gd name="connsiteY1" fmla="*/ 423863 h 1678782"/>
                <a:gd name="connsiteX2" fmla="*/ 1526381 w 1969294"/>
                <a:gd name="connsiteY2" fmla="*/ 507207 h 1678782"/>
                <a:gd name="connsiteX3" fmla="*/ 1447800 w 1969294"/>
                <a:gd name="connsiteY3" fmla="*/ 590550 h 1678782"/>
                <a:gd name="connsiteX4" fmla="*/ 1340644 w 1969294"/>
                <a:gd name="connsiteY4" fmla="*/ 695325 h 1678782"/>
                <a:gd name="connsiteX5" fmla="*/ 1231106 w 1969294"/>
                <a:gd name="connsiteY5" fmla="*/ 795338 h 1678782"/>
                <a:gd name="connsiteX6" fmla="*/ 1114425 w 1969294"/>
                <a:gd name="connsiteY6" fmla="*/ 902494 h 1678782"/>
                <a:gd name="connsiteX7" fmla="*/ 983456 w 1969294"/>
                <a:gd name="connsiteY7" fmla="*/ 1019175 h 1678782"/>
                <a:gd name="connsiteX8" fmla="*/ 857250 w 1969294"/>
                <a:gd name="connsiteY8" fmla="*/ 1119188 h 1678782"/>
                <a:gd name="connsiteX9" fmla="*/ 697706 w 1969294"/>
                <a:gd name="connsiteY9" fmla="*/ 1240632 h 1678782"/>
                <a:gd name="connsiteX10" fmla="*/ 561975 w 1969294"/>
                <a:gd name="connsiteY10" fmla="*/ 1333500 h 1678782"/>
                <a:gd name="connsiteX11" fmla="*/ 421481 w 1969294"/>
                <a:gd name="connsiteY11" fmla="*/ 1423988 h 1678782"/>
                <a:gd name="connsiteX12" fmla="*/ 302419 w 1969294"/>
                <a:gd name="connsiteY12" fmla="*/ 1490663 h 1678782"/>
                <a:gd name="connsiteX13" fmla="*/ 173831 w 1969294"/>
                <a:gd name="connsiteY13" fmla="*/ 1559719 h 1678782"/>
                <a:gd name="connsiteX14" fmla="*/ 66675 w 1969294"/>
                <a:gd name="connsiteY14" fmla="*/ 1609725 h 1678782"/>
                <a:gd name="connsiteX15" fmla="*/ 14287 w 1969294"/>
                <a:gd name="connsiteY15" fmla="*/ 1633538 h 1678782"/>
                <a:gd name="connsiteX16" fmla="*/ 4762 w 1969294"/>
                <a:gd name="connsiteY16" fmla="*/ 1643063 h 1678782"/>
                <a:gd name="connsiteX17" fmla="*/ 0 w 1969294"/>
                <a:gd name="connsiteY17" fmla="*/ 1657350 h 1678782"/>
                <a:gd name="connsiteX18" fmla="*/ 9525 w 1969294"/>
                <a:gd name="connsiteY18" fmla="*/ 1669257 h 1678782"/>
                <a:gd name="connsiteX19" fmla="*/ 28575 w 1969294"/>
                <a:gd name="connsiteY19" fmla="*/ 1676400 h 1678782"/>
                <a:gd name="connsiteX20" fmla="*/ 57150 w 1969294"/>
                <a:gd name="connsiteY20" fmla="*/ 1678782 h 1678782"/>
                <a:gd name="connsiteX21" fmla="*/ 188119 w 1969294"/>
                <a:gd name="connsiteY21" fmla="*/ 1626394 h 1678782"/>
                <a:gd name="connsiteX22" fmla="*/ 366712 w 1969294"/>
                <a:gd name="connsiteY22" fmla="*/ 1552575 h 1678782"/>
                <a:gd name="connsiteX23" fmla="*/ 526256 w 1969294"/>
                <a:gd name="connsiteY23" fmla="*/ 1481138 h 1678782"/>
                <a:gd name="connsiteX24" fmla="*/ 650081 w 1969294"/>
                <a:gd name="connsiteY24" fmla="*/ 1421607 h 1678782"/>
                <a:gd name="connsiteX25" fmla="*/ 754856 w 1969294"/>
                <a:gd name="connsiteY25" fmla="*/ 1369219 h 1678782"/>
                <a:gd name="connsiteX26" fmla="*/ 881062 w 1969294"/>
                <a:gd name="connsiteY26" fmla="*/ 1295400 h 1678782"/>
                <a:gd name="connsiteX27" fmla="*/ 973931 w 1969294"/>
                <a:gd name="connsiteY27" fmla="*/ 1238250 h 1678782"/>
                <a:gd name="connsiteX28" fmla="*/ 1152525 w 1969294"/>
                <a:gd name="connsiteY28" fmla="*/ 1109663 h 1678782"/>
                <a:gd name="connsiteX29" fmla="*/ 1297781 w 1969294"/>
                <a:gd name="connsiteY29" fmla="*/ 995363 h 1678782"/>
                <a:gd name="connsiteX30" fmla="*/ 1388269 w 1969294"/>
                <a:gd name="connsiteY30" fmla="*/ 921544 h 1678782"/>
                <a:gd name="connsiteX31" fmla="*/ 1521619 w 1969294"/>
                <a:gd name="connsiteY31" fmla="*/ 807244 h 1678782"/>
                <a:gd name="connsiteX32" fmla="*/ 1650206 w 1969294"/>
                <a:gd name="connsiteY32" fmla="*/ 690563 h 1678782"/>
                <a:gd name="connsiteX33" fmla="*/ 1769269 w 1969294"/>
                <a:gd name="connsiteY33" fmla="*/ 583407 h 1678782"/>
                <a:gd name="connsiteX34" fmla="*/ 1912144 w 1969294"/>
                <a:gd name="connsiteY34" fmla="*/ 447675 h 1678782"/>
                <a:gd name="connsiteX35" fmla="*/ 1969294 w 1969294"/>
                <a:gd name="connsiteY35" fmla="*/ 383382 h 1678782"/>
                <a:gd name="connsiteX36" fmla="*/ 1964531 w 1969294"/>
                <a:gd name="connsiteY36" fmla="*/ 145257 h 1678782"/>
                <a:gd name="connsiteX37" fmla="*/ 1871662 w 1969294"/>
                <a:gd name="connsiteY37" fmla="*/ 64294 h 1678782"/>
                <a:gd name="connsiteX38" fmla="*/ 1816894 w 1969294"/>
                <a:gd name="connsiteY38" fmla="*/ 26194 h 1678782"/>
                <a:gd name="connsiteX39" fmla="*/ 1778794 w 1969294"/>
                <a:gd name="connsiteY39" fmla="*/ 4763 h 1678782"/>
                <a:gd name="connsiteX40" fmla="*/ 1762125 w 1969294"/>
                <a:gd name="connsiteY40" fmla="*/ 0 h 1678782"/>
                <a:gd name="connsiteX41" fmla="*/ 1757362 w 1969294"/>
                <a:gd name="connsiteY41" fmla="*/ 2382 h 1678782"/>
                <a:gd name="connsiteX42" fmla="*/ 1754981 w 1969294"/>
                <a:gd name="connsiteY42" fmla="*/ 9525 h 1678782"/>
                <a:gd name="connsiteX43" fmla="*/ 1754981 w 1969294"/>
                <a:gd name="connsiteY43" fmla="*/ 26194 h 1678782"/>
                <a:gd name="connsiteX44" fmla="*/ 1764506 w 1969294"/>
                <a:gd name="connsiteY44" fmla="*/ 76200 h 1678782"/>
                <a:gd name="connsiteX45" fmla="*/ 1776412 w 1969294"/>
                <a:gd name="connsiteY45" fmla="*/ 128588 h 1678782"/>
                <a:gd name="connsiteX46" fmla="*/ 1774031 w 1969294"/>
                <a:gd name="connsiteY46" fmla="*/ 157163 h 1678782"/>
                <a:gd name="connsiteX47" fmla="*/ 1757362 w 1969294"/>
                <a:gd name="connsiteY47" fmla="*/ 200025 h 1678782"/>
                <a:gd name="connsiteX48" fmla="*/ 1726406 w 1969294"/>
                <a:gd name="connsiteY48" fmla="*/ 254794 h 1678782"/>
                <a:gd name="connsiteX49" fmla="*/ 1664494 w 1969294"/>
                <a:gd name="connsiteY49" fmla="*/ 342900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69294" h="1678782">
                  <a:moveTo>
                    <a:pt x="1664494" y="342900"/>
                  </a:moveTo>
                  <a:lnTo>
                    <a:pt x="1600200" y="423863"/>
                  </a:lnTo>
                  <a:lnTo>
                    <a:pt x="1526381" y="507207"/>
                  </a:lnTo>
                  <a:lnTo>
                    <a:pt x="1447800" y="590550"/>
                  </a:lnTo>
                  <a:lnTo>
                    <a:pt x="1340644" y="695325"/>
                  </a:lnTo>
                  <a:lnTo>
                    <a:pt x="1231106" y="795338"/>
                  </a:lnTo>
                  <a:lnTo>
                    <a:pt x="1114425" y="902494"/>
                  </a:lnTo>
                  <a:lnTo>
                    <a:pt x="983456" y="1019175"/>
                  </a:lnTo>
                  <a:lnTo>
                    <a:pt x="857250" y="1119188"/>
                  </a:lnTo>
                  <a:lnTo>
                    <a:pt x="697706" y="1240632"/>
                  </a:lnTo>
                  <a:lnTo>
                    <a:pt x="561975" y="1333500"/>
                  </a:lnTo>
                  <a:lnTo>
                    <a:pt x="421481" y="1423988"/>
                  </a:lnTo>
                  <a:lnTo>
                    <a:pt x="302419" y="1490663"/>
                  </a:lnTo>
                  <a:lnTo>
                    <a:pt x="173831" y="1559719"/>
                  </a:lnTo>
                  <a:lnTo>
                    <a:pt x="66675" y="1609725"/>
                  </a:lnTo>
                  <a:lnTo>
                    <a:pt x="14287" y="1633538"/>
                  </a:lnTo>
                  <a:lnTo>
                    <a:pt x="4762" y="1643063"/>
                  </a:lnTo>
                  <a:lnTo>
                    <a:pt x="0" y="1657350"/>
                  </a:lnTo>
                  <a:lnTo>
                    <a:pt x="9525" y="1669257"/>
                  </a:lnTo>
                  <a:lnTo>
                    <a:pt x="28575" y="1676400"/>
                  </a:lnTo>
                  <a:lnTo>
                    <a:pt x="57150" y="1678782"/>
                  </a:lnTo>
                  <a:lnTo>
                    <a:pt x="188119" y="1626394"/>
                  </a:lnTo>
                  <a:lnTo>
                    <a:pt x="366712" y="1552575"/>
                  </a:lnTo>
                  <a:lnTo>
                    <a:pt x="526256" y="1481138"/>
                  </a:lnTo>
                  <a:lnTo>
                    <a:pt x="650081" y="1421607"/>
                  </a:lnTo>
                  <a:lnTo>
                    <a:pt x="754856" y="1369219"/>
                  </a:lnTo>
                  <a:lnTo>
                    <a:pt x="881062" y="1295400"/>
                  </a:lnTo>
                  <a:lnTo>
                    <a:pt x="973931" y="1238250"/>
                  </a:lnTo>
                  <a:lnTo>
                    <a:pt x="1152525" y="1109663"/>
                  </a:lnTo>
                  <a:lnTo>
                    <a:pt x="1297781" y="995363"/>
                  </a:lnTo>
                  <a:lnTo>
                    <a:pt x="1388269" y="921544"/>
                  </a:lnTo>
                  <a:lnTo>
                    <a:pt x="1521619" y="807244"/>
                  </a:lnTo>
                  <a:lnTo>
                    <a:pt x="1650206" y="690563"/>
                  </a:lnTo>
                  <a:lnTo>
                    <a:pt x="1769269" y="583407"/>
                  </a:lnTo>
                  <a:lnTo>
                    <a:pt x="1912144" y="447675"/>
                  </a:lnTo>
                  <a:lnTo>
                    <a:pt x="1969294" y="383382"/>
                  </a:lnTo>
                  <a:cubicBezTo>
                    <a:pt x="1967706" y="304007"/>
                    <a:pt x="1966119" y="224632"/>
                    <a:pt x="1964531" y="145257"/>
                  </a:cubicBezTo>
                  <a:lnTo>
                    <a:pt x="1871662" y="64294"/>
                  </a:lnTo>
                  <a:lnTo>
                    <a:pt x="1816894" y="26194"/>
                  </a:lnTo>
                  <a:lnTo>
                    <a:pt x="1778794" y="4763"/>
                  </a:lnTo>
                  <a:lnTo>
                    <a:pt x="1762125" y="0"/>
                  </a:lnTo>
                  <a:lnTo>
                    <a:pt x="1757362" y="2382"/>
                  </a:lnTo>
                  <a:lnTo>
                    <a:pt x="1754981" y="9525"/>
                  </a:lnTo>
                  <a:lnTo>
                    <a:pt x="1754981" y="26194"/>
                  </a:lnTo>
                  <a:lnTo>
                    <a:pt x="1764506" y="76200"/>
                  </a:lnTo>
                  <a:lnTo>
                    <a:pt x="1776412" y="128588"/>
                  </a:lnTo>
                  <a:lnTo>
                    <a:pt x="1774031" y="157163"/>
                  </a:lnTo>
                  <a:lnTo>
                    <a:pt x="1757362" y="200025"/>
                  </a:lnTo>
                  <a:lnTo>
                    <a:pt x="1726406" y="254794"/>
                  </a:lnTo>
                  <a:lnTo>
                    <a:pt x="1664494" y="3429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">
              <a:extLst>
                <a:ext uri="{FF2B5EF4-FFF2-40B4-BE49-F238E27FC236}">
                  <a16:creationId xmlns:a16="http://schemas.microsoft.com/office/drawing/2014/main" id="{296EDA61-45C7-4776-8DBC-31A93BD84265}"/>
                </a:ext>
              </a:extLst>
            </p:cNvPr>
            <p:cNvSpPr/>
            <p:nvPr/>
          </p:nvSpPr>
          <p:spPr>
            <a:xfrm>
              <a:off x="5103813" y="4343400"/>
              <a:ext cx="2316162" cy="1581150"/>
            </a:xfrm>
            <a:custGeom>
              <a:avLst/>
              <a:gdLst>
                <a:gd name="connsiteX0" fmla="*/ 847725 w 2316956"/>
                <a:gd name="connsiteY0" fmla="*/ 731044 h 1581150"/>
                <a:gd name="connsiteX1" fmla="*/ 745331 w 2316956"/>
                <a:gd name="connsiteY1" fmla="*/ 650081 h 1581150"/>
                <a:gd name="connsiteX2" fmla="*/ 671512 w 2316956"/>
                <a:gd name="connsiteY2" fmla="*/ 590550 h 1581150"/>
                <a:gd name="connsiteX3" fmla="*/ 566737 w 2316956"/>
                <a:gd name="connsiteY3" fmla="*/ 504825 h 1581150"/>
                <a:gd name="connsiteX4" fmla="*/ 471487 w 2316956"/>
                <a:gd name="connsiteY4" fmla="*/ 423863 h 1581150"/>
                <a:gd name="connsiteX5" fmla="*/ 383381 w 2316956"/>
                <a:gd name="connsiteY5" fmla="*/ 350044 h 1581150"/>
                <a:gd name="connsiteX6" fmla="*/ 290512 w 2316956"/>
                <a:gd name="connsiteY6" fmla="*/ 269081 h 1581150"/>
                <a:gd name="connsiteX7" fmla="*/ 119062 w 2316956"/>
                <a:gd name="connsiteY7" fmla="*/ 116681 h 1581150"/>
                <a:gd name="connsiteX8" fmla="*/ 0 w 2316956"/>
                <a:gd name="connsiteY8" fmla="*/ 0 h 1581150"/>
                <a:gd name="connsiteX9" fmla="*/ 2381 w 2316956"/>
                <a:gd name="connsiteY9" fmla="*/ 157163 h 1581150"/>
                <a:gd name="connsiteX10" fmla="*/ 135731 w 2316956"/>
                <a:gd name="connsiteY10" fmla="*/ 266700 h 1581150"/>
                <a:gd name="connsiteX11" fmla="*/ 350044 w 2316956"/>
                <a:gd name="connsiteY11" fmla="*/ 481013 h 1581150"/>
                <a:gd name="connsiteX12" fmla="*/ 531019 w 2316956"/>
                <a:gd name="connsiteY12" fmla="*/ 664369 h 1581150"/>
                <a:gd name="connsiteX13" fmla="*/ 683419 w 2316956"/>
                <a:gd name="connsiteY13" fmla="*/ 816769 h 1581150"/>
                <a:gd name="connsiteX14" fmla="*/ 842962 w 2316956"/>
                <a:gd name="connsiteY14" fmla="*/ 983456 h 1581150"/>
                <a:gd name="connsiteX15" fmla="*/ 1012031 w 2316956"/>
                <a:gd name="connsiteY15" fmla="*/ 1164431 h 1581150"/>
                <a:gd name="connsiteX16" fmla="*/ 1145381 w 2316956"/>
                <a:gd name="connsiteY16" fmla="*/ 1304925 h 1581150"/>
                <a:gd name="connsiteX17" fmla="*/ 1257300 w 2316956"/>
                <a:gd name="connsiteY17" fmla="*/ 1426369 h 1581150"/>
                <a:gd name="connsiteX18" fmla="*/ 1302544 w 2316956"/>
                <a:gd name="connsiteY18" fmla="*/ 1476375 h 1581150"/>
                <a:gd name="connsiteX19" fmla="*/ 1343025 w 2316956"/>
                <a:gd name="connsiteY19" fmla="*/ 1526381 h 1581150"/>
                <a:gd name="connsiteX20" fmla="*/ 1364456 w 2316956"/>
                <a:gd name="connsiteY20" fmla="*/ 1547813 h 1581150"/>
                <a:gd name="connsiteX21" fmla="*/ 1383506 w 2316956"/>
                <a:gd name="connsiteY21" fmla="*/ 1559719 h 1581150"/>
                <a:gd name="connsiteX22" fmla="*/ 1412081 w 2316956"/>
                <a:gd name="connsiteY22" fmla="*/ 1571625 h 1581150"/>
                <a:gd name="connsiteX23" fmla="*/ 1450181 w 2316956"/>
                <a:gd name="connsiteY23" fmla="*/ 1578769 h 1581150"/>
                <a:gd name="connsiteX24" fmla="*/ 1490662 w 2316956"/>
                <a:gd name="connsiteY24" fmla="*/ 1581150 h 1581150"/>
                <a:gd name="connsiteX25" fmla="*/ 1621631 w 2316956"/>
                <a:gd name="connsiteY25" fmla="*/ 1571625 h 1581150"/>
                <a:gd name="connsiteX26" fmla="*/ 1926431 w 2316956"/>
                <a:gd name="connsiteY26" fmla="*/ 1545431 h 1581150"/>
                <a:gd name="connsiteX27" fmla="*/ 2255044 w 2316956"/>
                <a:gd name="connsiteY27" fmla="*/ 1516856 h 1581150"/>
                <a:gd name="connsiteX28" fmla="*/ 2286000 w 2316956"/>
                <a:gd name="connsiteY28" fmla="*/ 1509713 h 1581150"/>
                <a:gd name="connsiteX29" fmla="*/ 2309812 w 2316956"/>
                <a:gd name="connsiteY29" fmla="*/ 1493044 h 1581150"/>
                <a:gd name="connsiteX30" fmla="*/ 2316956 w 2316956"/>
                <a:gd name="connsiteY30" fmla="*/ 1471613 h 1581150"/>
                <a:gd name="connsiteX31" fmla="*/ 2305050 w 2316956"/>
                <a:gd name="connsiteY31" fmla="*/ 1459706 h 1581150"/>
                <a:gd name="connsiteX32" fmla="*/ 2278856 w 2316956"/>
                <a:gd name="connsiteY32" fmla="*/ 1452563 h 1581150"/>
                <a:gd name="connsiteX33" fmla="*/ 2200275 w 2316956"/>
                <a:gd name="connsiteY33" fmla="*/ 1438275 h 1581150"/>
                <a:gd name="connsiteX34" fmla="*/ 2088356 w 2316956"/>
                <a:gd name="connsiteY34" fmla="*/ 1412081 h 1581150"/>
                <a:gd name="connsiteX35" fmla="*/ 1974056 w 2316956"/>
                <a:gd name="connsiteY35" fmla="*/ 1381125 h 1581150"/>
                <a:gd name="connsiteX36" fmla="*/ 1874044 w 2316956"/>
                <a:gd name="connsiteY36" fmla="*/ 1350169 h 1581150"/>
                <a:gd name="connsiteX37" fmla="*/ 1766887 w 2316956"/>
                <a:gd name="connsiteY37" fmla="*/ 1309688 h 1581150"/>
                <a:gd name="connsiteX38" fmla="*/ 1674019 w 2316956"/>
                <a:gd name="connsiteY38" fmla="*/ 1271588 h 1581150"/>
                <a:gd name="connsiteX39" fmla="*/ 1571625 w 2316956"/>
                <a:gd name="connsiteY39" fmla="*/ 1221581 h 1581150"/>
                <a:gd name="connsiteX40" fmla="*/ 1497806 w 2316956"/>
                <a:gd name="connsiteY40" fmla="*/ 1183481 h 1581150"/>
                <a:gd name="connsiteX41" fmla="*/ 1414462 w 2316956"/>
                <a:gd name="connsiteY41" fmla="*/ 1135856 h 1581150"/>
                <a:gd name="connsiteX42" fmla="*/ 1338262 w 2316956"/>
                <a:gd name="connsiteY42" fmla="*/ 1088231 h 1581150"/>
                <a:gd name="connsiteX43" fmla="*/ 1233487 w 2316956"/>
                <a:gd name="connsiteY43" fmla="*/ 1016794 h 1581150"/>
                <a:gd name="connsiteX44" fmla="*/ 1128712 w 2316956"/>
                <a:gd name="connsiteY44" fmla="*/ 940594 h 1581150"/>
                <a:gd name="connsiteX45" fmla="*/ 1016794 w 2316956"/>
                <a:gd name="connsiteY45" fmla="*/ 859631 h 1581150"/>
                <a:gd name="connsiteX46" fmla="*/ 847725 w 2316956"/>
                <a:gd name="connsiteY46" fmla="*/ 731044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16956" h="1581150">
                  <a:moveTo>
                    <a:pt x="847725" y="731044"/>
                  </a:moveTo>
                  <a:lnTo>
                    <a:pt x="745331" y="650081"/>
                  </a:lnTo>
                  <a:lnTo>
                    <a:pt x="671512" y="590550"/>
                  </a:lnTo>
                  <a:lnTo>
                    <a:pt x="566737" y="504825"/>
                  </a:lnTo>
                  <a:lnTo>
                    <a:pt x="471487" y="423863"/>
                  </a:lnTo>
                  <a:lnTo>
                    <a:pt x="383381" y="350044"/>
                  </a:lnTo>
                  <a:lnTo>
                    <a:pt x="290512" y="269081"/>
                  </a:lnTo>
                  <a:lnTo>
                    <a:pt x="119062" y="116681"/>
                  </a:lnTo>
                  <a:lnTo>
                    <a:pt x="0" y="0"/>
                  </a:lnTo>
                  <a:cubicBezTo>
                    <a:pt x="794" y="52388"/>
                    <a:pt x="1587" y="104775"/>
                    <a:pt x="2381" y="157163"/>
                  </a:cubicBezTo>
                  <a:lnTo>
                    <a:pt x="135731" y="266700"/>
                  </a:lnTo>
                  <a:lnTo>
                    <a:pt x="350044" y="481013"/>
                  </a:lnTo>
                  <a:lnTo>
                    <a:pt x="531019" y="664369"/>
                  </a:lnTo>
                  <a:lnTo>
                    <a:pt x="683419" y="816769"/>
                  </a:lnTo>
                  <a:lnTo>
                    <a:pt x="842962" y="983456"/>
                  </a:lnTo>
                  <a:lnTo>
                    <a:pt x="1012031" y="1164431"/>
                  </a:lnTo>
                  <a:lnTo>
                    <a:pt x="1145381" y="1304925"/>
                  </a:lnTo>
                  <a:lnTo>
                    <a:pt x="1257300" y="1426369"/>
                  </a:lnTo>
                  <a:lnTo>
                    <a:pt x="1302544" y="1476375"/>
                  </a:lnTo>
                  <a:lnTo>
                    <a:pt x="1343025" y="1526381"/>
                  </a:lnTo>
                  <a:lnTo>
                    <a:pt x="1364456" y="1547813"/>
                  </a:lnTo>
                  <a:lnTo>
                    <a:pt x="1383506" y="1559719"/>
                  </a:lnTo>
                  <a:lnTo>
                    <a:pt x="1412081" y="1571625"/>
                  </a:lnTo>
                  <a:lnTo>
                    <a:pt x="1450181" y="1578769"/>
                  </a:lnTo>
                  <a:lnTo>
                    <a:pt x="1490662" y="1581150"/>
                  </a:lnTo>
                  <a:lnTo>
                    <a:pt x="1621631" y="1571625"/>
                  </a:lnTo>
                  <a:lnTo>
                    <a:pt x="1926431" y="1545431"/>
                  </a:lnTo>
                  <a:lnTo>
                    <a:pt x="2255044" y="1516856"/>
                  </a:lnTo>
                  <a:lnTo>
                    <a:pt x="2286000" y="1509713"/>
                  </a:lnTo>
                  <a:lnTo>
                    <a:pt x="2309812" y="1493044"/>
                  </a:lnTo>
                  <a:lnTo>
                    <a:pt x="2316956" y="1471613"/>
                  </a:lnTo>
                  <a:lnTo>
                    <a:pt x="2305050" y="1459706"/>
                  </a:lnTo>
                  <a:lnTo>
                    <a:pt x="2278856" y="1452563"/>
                  </a:lnTo>
                  <a:lnTo>
                    <a:pt x="2200275" y="1438275"/>
                  </a:lnTo>
                  <a:lnTo>
                    <a:pt x="2088356" y="1412081"/>
                  </a:lnTo>
                  <a:lnTo>
                    <a:pt x="1974056" y="1381125"/>
                  </a:lnTo>
                  <a:lnTo>
                    <a:pt x="1874044" y="1350169"/>
                  </a:lnTo>
                  <a:lnTo>
                    <a:pt x="1766887" y="1309688"/>
                  </a:lnTo>
                  <a:lnTo>
                    <a:pt x="1674019" y="1271588"/>
                  </a:lnTo>
                  <a:lnTo>
                    <a:pt x="1571625" y="1221581"/>
                  </a:lnTo>
                  <a:lnTo>
                    <a:pt x="1497806" y="1183481"/>
                  </a:lnTo>
                  <a:lnTo>
                    <a:pt x="1414462" y="1135856"/>
                  </a:lnTo>
                  <a:lnTo>
                    <a:pt x="1338262" y="1088231"/>
                  </a:lnTo>
                  <a:lnTo>
                    <a:pt x="1233487" y="1016794"/>
                  </a:lnTo>
                  <a:lnTo>
                    <a:pt x="1128712" y="940594"/>
                  </a:lnTo>
                  <a:lnTo>
                    <a:pt x="1016794" y="859631"/>
                  </a:lnTo>
                  <a:lnTo>
                    <a:pt x="847725" y="7310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335C8F08-BFAB-446C-8859-B7F74A2A24F4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350963"/>
            <a:ext cx="4581525" cy="4778375"/>
            <a:chOff x="2686050" y="1350963"/>
            <a:chExt cx="4581525" cy="4778375"/>
          </a:xfrm>
        </p:grpSpPr>
        <p:sp>
          <p:nvSpPr>
            <p:cNvPr id="33" name="フリーフォーム 106">
              <a:extLst>
                <a:ext uri="{FF2B5EF4-FFF2-40B4-BE49-F238E27FC236}">
                  <a16:creationId xmlns:a16="http://schemas.microsoft.com/office/drawing/2014/main" id="{1ADEC987-ABBA-41F3-B337-7C5D37A9E39D}"/>
                </a:ext>
              </a:extLst>
            </p:cNvPr>
            <p:cNvSpPr/>
            <p:nvPr/>
          </p:nvSpPr>
          <p:spPr>
            <a:xfrm>
              <a:off x="2686050" y="1458913"/>
              <a:ext cx="1141413" cy="1393825"/>
            </a:xfrm>
            <a:custGeom>
              <a:avLst/>
              <a:gdLst>
                <a:gd name="connsiteX0" fmla="*/ 673894 w 1140619"/>
                <a:gd name="connsiteY0" fmla="*/ 426244 h 1393032"/>
                <a:gd name="connsiteX1" fmla="*/ 607219 w 1140619"/>
                <a:gd name="connsiteY1" fmla="*/ 540544 h 1393032"/>
                <a:gd name="connsiteX2" fmla="*/ 540544 w 1140619"/>
                <a:gd name="connsiteY2" fmla="*/ 650082 h 1393032"/>
                <a:gd name="connsiteX3" fmla="*/ 452438 w 1140619"/>
                <a:gd name="connsiteY3" fmla="*/ 788194 h 1393032"/>
                <a:gd name="connsiteX4" fmla="*/ 354806 w 1140619"/>
                <a:gd name="connsiteY4" fmla="*/ 923925 h 1393032"/>
                <a:gd name="connsiteX5" fmla="*/ 264319 w 1140619"/>
                <a:gd name="connsiteY5" fmla="*/ 1040607 h 1393032"/>
                <a:gd name="connsiteX6" fmla="*/ 169069 w 1140619"/>
                <a:gd name="connsiteY6" fmla="*/ 1159669 h 1393032"/>
                <a:gd name="connsiteX7" fmla="*/ 38100 w 1140619"/>
                <a:gd name="connsiteY7" fmla="*/ 1307307 h 1393032"/>
                <a:gd name="connsiteX8" fmla="*/ 7144 w 1140619"/>
                <a:gd name="connsiteY8" fmla="*/ 1343025 h 1393032"/>
                <a:gd name="connsiteX9" fmla="*/ 0 w 1140619"/>
                <a:gd name="connsiteY9" fmla="*/ 1354932 h 1393032"/>
                <a:gd name="connsiteX10" fmla="*/ 0 w 1140619"/>
                <a:gd name="connsiteY10" fmla="*/ 1369219 h 1393032"/>
                <a:gd name="connsiteX11" fmla="*/ 2381 w 1140619"/>
                <a:gd name="connsiteY11" fmla="*/ 1385888 h 1393032"/>
                <a:gd name="connsiteX12" fmla="*/ 11906 w 1140619"/>
                <a:gd name="connsiteY12" fmla="*/ 1393032 h 1393032"/>
                <a:gd name="connsiteX13" fmla="*/ 30956 w 1140619"/>
                <a:gd name="connsiteY13" fmla="*/ 1393032 h 1393032"/>
                <a:gd name="connsiteX14" fmla="*/ 54769 w 1140619"/>
                <a:gd name="connsiteY14" fmla="*/ 1383507 h 1393032"/>
                <a:gd name="connsiteX15" fmla="*/ 121444 w 1140619"/>
                <a:gd name="connsiteY15" fmla="*/ 1326357 h 1393032"/>
                <a:gd name="connsiteX16" fmla="*/ 316706 w 1140619"/>
                <a:gd name="connsiteY16" fmla="*/ 1157288 h 1393032"/>
                <a:gd name="connsiteX17" fmla="*/ 464344 w 1140619"/>
                <a:gd name="connsiteY17" fmla="*/ 1021557 h 1393032"/>
                <a:gd name="connsiteX18" fmla="*/ 623888 w 1140619"/>
                <a:gd name="connsiteY18" fmla="*/ 864394 h 1393032"/>
                <a:gd name="connsiteX19" fmla="*/ 714375 w 1140619"/>
                <a:gd name="connsiteY19" fmla="*/ 769144 h 1393032"/>
                <a:gd name="connsiteX20" fmla="*/ 778669 w 1140619"/>
                <a:gd name="connsiteY20" fmla="*/ 683419 h 1393032"/>
                <a:gd name="connsiteX21" fmla="*/ 852488 w 1140619"/>
                <a:gd name="connsiteY21" fmla="*/ 595313 h 1393032"/>
                <a:gd name="connsiteX22" fmla="*/ 919163 w 1140619"/>
                <a:gd name="connsiteY22" fmla="*/ 519113 h 1393032"/>
                <a:gd name="connsiteX23" fmla="*/ 971550 w 1140619"/>
                <a:gd name="connsiteY23" fmla="*/ 457200 h 1393032"/>
                <a:gd name="connsiteX24" fmla="*/ 1016794 w 1140619"/>
                <a:gd name="connsiteY24" fmla="*/ 402432 h 1393032"/>
                <a:gd name="connsiteX25" fmla="*/ 1054894 w 1140619"/>
                <a:gd name="connsiteY25" fmla="*/ 361950 h 1393032"/>
                <a:gd name="connsiteX26" fmla="*/ 1092994 w 1140619"/>
                <a:gd name="connsiteY26" fmla="*/ 333375 h 1393032"/>
                <a:gd name="connsiteX27" fmla="*/ 1123950 w 1140619"/>
                <a:gd name="connsiteY27" fmla="*/ 316707 h 1393032"/>
                <a:gd name="connsiteX28" fmla="*/ 1138238 w 1140619"/>
                <a:gd name="connsiteY28" fmla="*/ 307182 h 1393032"/>
                <a:gd name="connsiteX29" fmla="*/ 1140619 w 1140619"/>
                <a:gd name="connsiteY29" fmla="*/ 295275 h 1393032"/>
                <a:gd name="connsiteX30" fmla="*/ 1138238 w 1140619"/>
                <a:gd name="connsiteY30" fmla="*/ 273844 h 1393032"/>
                <a:gd name="connsiteX31" fmla="*/ 1119188 w 1140619"/>
                <a:gd name="connsiteY31" fmla="*/ 245269 h 1393032"/>
                <a:gd name="connsiteX32" fmla="*/ 1073944 w 1140619"/>
                <a:gd name="connsiteY32" fmla="*/ 195263 h 1393032"/>
                <a:gd name="connsiteX33" fmla="*/ 1023938 w 1140619"/>
                <a:gd name="connsiteY33" fmla="*/ 152400 h 1393032"/>
                <a:gd name="connsiteX34" fmla="*/ 981075 w 1140619"/>
                <a:gd name="connsiteY34" fmla="*/ 116682 h 1393032"/>
                <a:gd name="connsiteX35" fmla="*/ 942975 w 1140619"/>
                <a:gd name="connsiteY35" fmla="*/ 90488 h 1393032"/>
                <a:gd name="connsiteX36" fmla="*/ 895350 w 1140619"/>
                <a:gd name="connsiteY36" fmla="*/ 61913 h 1393032"/>
                <a:gd name="connsiteX37" fmla="*/ 838200 w 1140619"/>
                <a:gd name="connsiteY37" fmla="*/ 35719 h 1393032"/>
                <a:gd name="connsiteX38" fmla="*/ 764381 w 1140619"/>
                <a:gd name="connsiteY38" fmla="*/ 11907 h 1393032"/>
                <a:gd name="connsiteX39" fmla="*/ 719138 w 1140619"/>
                <a:gd name="connsiteY39" fmla="*/ 0 h 1393032"/>
                <a:gd name="connsiteX40" fmla="*/ 709613 w 1140619"/>
                <a:gd name="connsiteY40" fmla="*/ 0 h 1393032"/>
                <a:gd name="connsiteX41" fmla="*/ 697706 w 1140619"/>
                <a:gd name="connsiteY41" fmla="*/ 4763 h 1393032"/>
                <a:gd name="connsiteX42" fmla="*/ 692944 w 1140619"/>
                <a:gd name="connsiteY42" fmla="*/ 16669 h 1393032"/>
                <a:gd name="connsiteX43" fmla="*/ 692944 w 1140619"/>
                <a:gd name="connsiteY43" fmla="*/ 38100 h 1393032"/>
                <a:gd name="connsiteX44" fmla="*/ 711994 w 1140619"/>
                <a:gd name="connsiteY44" fmla="*/ 76200 h 1393032"/>
                <a:gd name="connsiteX45" fmla="*/ 738188 w 1140619"/>
                <a:gd name="connsiteY45" fmla="*/ 128588 h 1393032"/>
                <a:gd name="connsiteX46" fmla="*/ 752475 w 1140619"/>
                <a:gd name="connsiteY46" fmla="*/ 166688 h 1393032"/>
                <a:gd name="connsiteX47" fmla="*/ 762000 w 1140619"/>
                <a:gd name="connsiteY47" fmla="*/ 209550 h 1393032"/>
                <a:gd name="connsiteX48" fmla="*/ 762000 w 1140619"/>
                <a:gd name="connsiteY48" fmla="*/ 240507 h 1393032"/>
                <a:gd name="connsiteX49" fmla="*/ 745331 w 1140619"/>
                <a:gd name="connsiteY49" fmla="*/ 295275 h 1393032"/>
                <a:gd name="connsiteX50" fmla="*/ 673894 w 1140619"/>
                <a:gd name="connsiteY50" fmla="*/ 426244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0619" h="1393032">
                  <a:moveTo>
                    <a:pt x="673894" y="426244"/>
                  </a:moveTo>
                  <a:lnTo>
                    <a:pt x="607219" y="540544"/>
                  </a:lnTo>
                  <a:lnTo>
                    <a:pt x="540544" y="650082"/>
                  </a:lnTo>
                  <a:lnTo>
                    <a:pt x="452438" y="788194"/>
                  </a:lnTo>
                  <a:lnTo>
                    <a:pt x="354806" y="923925"/>
                  </a:lnTo>
                  <a:lnTo>
                    <a:pt x="264319" y="1040607"/>
                  </a:lnTo>
                  <a:lnTo>
                    <a:pt x="169069" y="1159669"/>
                  </a:lnTo>
                  <a:lnTo>
                    <a:pt x="38100" y="1307307"/>
                  </a:lnTo>
                  <a:lnTo>
                    <a:pt x="7144" y="1343025"/>
                  </a:lnTo>
                  <a:lnTo>
                    <a:pt x="0" y="1354932"/>
                  </a:lnTo>
                  <a:lnTo>
                    <a:pt x="0" y="1369219"/>
                  </a:lnTo>
                  <a:lnTo>
                    <a:pt x="2381" y="1385888"/>
                  </a:lnTo>
                  <a:lnTo>
                    <a:pt x="11906" y="1393032"/>
                  </a:lnTo>
                  <a:lnTo>
                    <a:pt x="30956" y="1393032"/>
                  </a:lnTo>
                  <a:lnTo>
                    <a:pt x="54769" y="1383507"/>
                  </a:lnTo>
                  <a:lnTo>
                    <a:pt x="121444" y="1326357"/>
                  </a:lnTo>
                  <a:lnTo>
                    <a:pt x="316706" y="1157288"/>
                  </a:lnTo>
                  <a:lnTo>
                    <a:pt x="464344" y="1021557"/>
                  </a:lnTo>
                  <a:lnTo>
                    <a:pt x="623888" y="864394"/>
                  </a:lnTo>
                  <a:lnTo>
                    <a:pt x="714375" y="769144"/>
                  </a:lnTo>
                  <a:lnTo>
                    <a:pt x="778669" y="683419"/>
                  </a:lnTo>
                  <a:lnTo>
                    <a:pt x="852488" y="595313"/>
                  </a:lnTo>
                  <a:lnTo>
                    <a:pt x="919163" y="519113"/>
                  </a:lnTo>
                  <a:lnTo>
                    <a:pt x="971550" y="457200"/>
                  </a:lnTo>
                  <a:lnTo>
                    <a:pt x="1016794" y="402432"/>
                  </a:lnTo>
                  <a:lnTo>
                    <a:pt x="1054894" y="361950"/>
                  </a:lnTo>
                  <a:lnTo>
                    <a:pt x="1092994" y="333375"/>
                  </a:lnTo>
                  <a:lnTo>
                    <a:pt x="1123950" y="316707"/>
                  </a:lnTo>
                  <a:lnTo>
                    <a:pt x="1138238" y="307182"/>
                  </a:lnTo>
                  <a:lnTo>
                    <a:pt x="1140619" y="295275"/>
                  </a:lnTo>
                  <a:lnTo>
                    <a:pt x="1138238" y="273844"/>
                  </a:lnTo>
                  <a:lnTo>
                    <a:pt x="1119188" y="245269"/>
                  </a:lnTo>
                  <a:lnTo>
                    <a:pt x="1073944" y="195263"/>
                  </a:lnTo>
                  <a:lnTo>
                    <a:pt x="1023938" y="152400"/>
                  </a:lnTo>
                  <a:lnTo>
                    <a:pt x="981075" y="116682"/>
                  </a:lnTo>
                  <a:lnTo>
                    <a:pt x="942975" y="90488"/>
                  </a:lnTo>
                  <a:lnTo>
                    <a:pt x="895350" y="61913"/>
                  </a:lnTo>
                  <a:lnTo>
                    <a:pt x="838200" y="35719"/>
                  </a:lnTo>
                  <a:lnTo>
                    <a:pt x="764381" y="11907"/>
                  </a:lnTo>
                  <a:lnTo>
                    <a:pt x="719138" y="0"/>
                  </a:lnTo>
                  <a:lnTo>
                    <a:pt x="709613" y="0"/>
                  </a:lnTo>
                  <a:lnTo>
                    <a:pt x="697706" y="4763"/>
                  </a:lnTo>
                  <a:lnTo>
                    <a:pt x="692944" y="16669"/>
                  </a:lnTo>
                  <a:lnTo>
                    <a:pt x="692944" y="38100"/>
                  </a:lnTo>
                  <a:lnTo>
                    <a:pt x="711994" y="76200"/>
                  </a:lnTo>
                  <a:lnTo>
                    <a:pt x="738188" y="128588"/>
                  </a:lnTo>
                  <a:lnTo>
                    <a:pt x="752475" y="166688"/>
                  </a:lnTo>
                  <a:lnTo>
                    <a:pt x="762000" y="209550"/>
                  </a:lnTo>
                  <a:lnTo>
                    <a:pt x="762000" y="240507"/>
                  </a:lnTo>
                  <a:lnTo>
                    <a:pt x="745331" y="295275"/>
                  </a:lnTo>
                  <a:lnTo>
                    <a:pt x="673894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9">
              <a:extLst>
                <a:ext uri="{FF2B5EF4-FFF2-40B4-BE49-F238E27FC236}">
                  <a16:creationId xmlns:a16="http://schemas.microsoft.com/office/drawing/2014/main" id="{17F7B9C2-80B1-4F9A-A2A5-583456CE04CC}"/>
                </a:ext>
              </a:extLst>
            </p:cNvPr>
            <p:cNvSpPr/>
            <p:nvPr/>
          </p:nvSpPr>
          <p:spPr>
            <a:xfrm>
              <a:off x="4857750" y="1350963"/>
              <a:ext cx="866775" cy="1158875"/>
            </a:xfrm>
            <a:custGeom>
              <a:avLst/>
              <a:gdLst>
                <a:gd name="connsiteX0" fmla="*/ 469106 w 866775"/>
                <a:gd name="connsiteY0" fmla="*/ 378619 h 1159669"/>
                <a:gd name="connsiteX1" fmla="*/ 407194 w 866775"/>
                <a:gd name="connsiteY1" fmla="*/ 497681 h 1159669"/>
                <a:gd name="connsiteX2" fmla="*/ 347663 w 866775"/>
                <a:gd name="connsiteY2" fmla="*/ 600075 h 1159669"/>
                <a:gd name="connsiteX3" fmla="*/ 264319 w 866775"/>
                <a:gd name="connsiteY3" fmla="*/ 735806 h 1159669"/>
                <a:gd name="connsiteX4" fmla="*/ 152400 w 866775"/>
                <a:gd name="connsiteY4" fmla="*/ 902494 h 1159669"/>
                <a:gd name="connsiteX5" fmla="*/ 9525 w 866775"/>
                <a:gd name="connsiteY5" fmla="*/ 1104900 h 1159669"/>
                <a:gd name="connsiteX6" fmla="*/ 0 w 866775"/>
                <a:gd name="connsiteY6" fmla="*/ 1131094 h 1159669"/>
                <a:gd name="connsiteX7" fmla="*/ 0 w 866775"/>
                <a:gd name="connsiteY7" fmla="*/ 1143000 h 1159669"/>
                <a:gd name="connsiteX8" fmla="*/ 9525 w 866775"/>
                <a:gd name="connsiteY8" fmla="*/ 1159669 h 1159669"/>
                <a:gd name="connsiteX9" fmla="*/ 19050 w 866775"/>
                <a:gd name="connsiteY9" fmla="*/ 1159669 h 1159669"/>
                <a:gd name="connsiteX10" fmla="*/ 42863 w 866775"/>
                <a:gd name="connsiteY10" fmla="*/ 1145381 h 1159669"/>
                <a:gd name="connsiteX11" fmla="*/ 130969 w 866775"/>
                <a:gd name="connsiteY11" fmla="*/ 1066800 h 1159669"/>
                <a:gd name="connsiteX12" fmla="*/ 226219 w 866775"/>
                <a:gd name="connsiteY12" fmla="*/ 978694 h 1159669"/>
                <a:gd name="connsiteX13" fmla="*/ 333375 w 866775"/>
                <a:gd name="connsiteY13" fmla="*/ 873919 h 1159669"/>
                <a:gd name="connsiteX14" fmla="*/ 371475 w 866775"/>
                <a:gd name="connsiteY14" fmla="*/ 831056 h 1159669"/>
                <a:gd name="connsiteX15" fmla="*/ 519113 w 866775"/>
                <a:gd name="connsiteY15" fmla="*/ 685800 h 1159669"/>
                <a:gd name="connsiteX16" fmla="*/ 611981 w 866775"/>
                <a:gd name="connsiteY16" fmla="*/ 573881 h 1159669"/>
                <a:gd name="connsiteX17" fmla="*/ 709613 w 866775"/>
                <a:gd name="connsiteY17" fmla="*/ 450056 h 1159669"/>
                <a:gd name="connsiteX18" fmla="*/ 757238 w 866775"/>
                <a:gd name="connsiteY18" fmla="*/ 383381 h 1159669"/>
                <a:gd name="connsiteX19" fmla="*/ 788194 w 866775"/>
                <a:gd name="connsiteY19" fmla="*/ 352425 h 1159669"/>
                <a:gd name="connsiteX20" fmla="*/ 854869 w 866775"/>
                <a:gd name="connsiteY20" fmla="*/ 283369 h 1159669"/>
                <a:gd name="connsiteX21" fmla="*/ 862013 w 866775"/>
                <a:gd name="connsiteY21" fmla="*/ 266700 h 1159669"/>
                <a:gd name="connsiteX22" fmla="*/ 866775 w 866775"/>
                <a:gd name="connsiteY22" fmla="*/ 250031 h 1159669"/>
                <a:gd name="connsiteX23" fmla="*/ 862013 w 866775"/>
                <a:gd name="connsiteY23" fmla="*/ 230981 h 1159669"/>
                <a:gd name="connsiteX24" fmla="*/ 842963 w 866775"/>
                <a:gd name="connsiteY24" fmla="*/ 204787 h 1159669"/>
                <a:gd name="connsiteX25" fmla="*/ 795338 w 866775"/>
                <a:gd name="connsiteY25" fmla="*/ 169069 h 1159669"/>
                <a:gd name="connsiteX26" fmla="*/ 752475 w 866775"/>
                <a:gd name="connsiteY26" fmla="*/ 145256 h 1159669"/>
                <a:gd name="connsiteX27" fmla="*/ 714375 w 866775"/>
                <a:gd name="connsiteY27" fmla="*/ 119062 h 1159669"/>
                <a:gd name="connsiteX28" fmla="*/ 621506 w 866775"/>
                <a:gd name="connsiteY28" fmla="*/ 59531 h 1159669"/>
                <a:gd name="connsiteX29" fmla="*/ 528638 w 866775"/>
                <a:gd name="connsiteY29" fmla="*/ 11906 h 1159669"/>
                <a:gd name="connsiteX30" fmla="*/ 495300 w 866775"/>
                <a:gd name="connsiteY30" fmla="*/ 0 h 1159669"/>
                <a:gd name="connsiteX31" fmla="*/ 485775 w 866775"/>
                <a:gd name="connsiteY31" fmla="*/ 0 h 1159669"/>
                <a:gd name="connsiteX32" fmla="*/ 471488 w 866775"/>
                <a:gd name="connsiteY32" fmla="*/ 2381 h 1159669"/>
                <a:gd name="connsiteX33" fmla="*/ 466725 w 866775"/>
                <a:gd name="connsiteY33" fmla="*/ 7144 h 1159669"/>
                <a:gd name="connsiteX34" fmla="*/ 464344 w 866775"/>
                <a:gd name="connsiteY34" fmla="*/ 16669 h 1159669"/>
                <a:gd name="connsiteX35" fmla="*/ 466725 w 866775"/>
                <a:gd name="connsiteY35" fmla="*/ 38100 h 1159669"/>
                <a:gd name="connsiteX36" fmla="*/ 478631 w 866775"/>
                <a:gd name="connsiteY36" fmla="*/ 57150 h 1159669"/>
                <a:gd name="connsiteX37" fmla="*/ 500063 w 866775"/>
                <a:gd name="connsiteY37" fmla="*/ 83344 h 1159669"/>
                <a:gd name="connsiteX38" fmla="*/ 516731 w 866775"/>
                <a:gd name="connsiteY38" fmla="*/ 109537 h 1159669"/>
                <a:gd name="connsiteX39" fmla="*/ 528638 w 866775"/>
                <a:gd name="connsiteY39" fmla="*/ 133350 h 1159669"/>
                <a:gd name="connsiteX40" fmla="*/ 535781 w 866775"/>
                <a:gd name="connsiteY40" fmla="*/ 166687 h 1159669"/>
                <a:gd name="connsiteX41" fmla="*/ 535781 w 866775"/>
                <a:gd name="connsiteY41" fmla="*/ 207169 h 1159669"/>
                <a:gd name="connsiteX42" fmla="*/ 526256 w 866775"/>
                <a:gd name="connsiteY42" fmla="*/ 242887 h 1159669"/>
                <a:gd name="connsiteX43" fmla="*/ 469106 w 866775"/>
                <a:gd name="connsiteY43" fmla="*/ 378619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66775" h="1159669">
                  <a:moveTo>
                    <a:pt x="469106" y="378619"/>
                  </a:moveTo>
                  <a:lnTo>
                    <a:pt x="407194" y="497681"/>
                  </a:lnTo>
                  <a:lnTo>
                    <a:pt x="347663" y="600075"/>
                  </a:lnTo>
                  <a:lnTo>
                    <a:pt x="264319" y="735806"/>
                  </a:lnTo>
                  <a:lnTo>
                    <a:pt x="152400" y="902494"/>
                  </a:lnTo>
                  <a:lnTo>
                    <a:pt x="9525" y="1104900"/>
                  </a:lnTo>
                  <a:lnTo>
                    <a:pt x="0" y="1131094"/>
                  </a:lnTo>
                  <a:lnTo>
                    <a:pt x="0" y="1143000"/>
                  </a:lnTo>
                  <a:lnTo>
                    <a:pt x="9525" y="1159669"/>
                  </a:lnTo>
                  <a:lnTo>
                    <a:pt x="19050" y="1159669"/>
                  </a:lnTo>
                  <a:lnTo>
                    <a:pt x="42863" y="1145381"/>
                  </a:lnTo>
                  <a:lnTo>
                    <a:pt x="130969" y="1066800"/>
                  </a:lnTo>
                  <a:lnTo>
                    <a:pt x="226219" y="978694"/>
                  </a:lnTo>
                  <a:lnTo>
                    <a:pt x="333375" y="873919"/>
                  </a:lnTo>
                  <a:lnTo>
                    <a:pt x="371475" y="831056"/>
                  </a:lnTo>
                  <a:lnTo>
                    <a:pt x="519113" y="685800"/>
                  </a:lnTo>
                  <a:lnTo>
                    <a:pt x="611981" y="573881"/>
                  </a:lnTo>
                  <a:lnTo>
                    <a:pt x="709613" y="450056"/>
                  </a:lnTo>
                  <a:lnTo>
                    <a:pt x="757238" y="383381"/>
                  </a:lnTo>
                  <a:lnTo>
                    <a:pt x="788194" y="352425"/>
                  </a:lnTo>
                  <a:lnTo>
                    <a:pt x="854869" y="283369"/>
                  </a:lnTo>
                  <a:lnTo>
                    <a:pt x="862013" y="266700"/>
                  </a:lnTo>
                  <a:lnTo>
                    <a:pt x="866775" y="250031"/>
                  </a:lnTo>
                  <a:lnTo>
                    <a:pt x="862013" y="230981"/>
                  </a:lnTo>
                  <a:lnTo>
                    <a:pt x="842963" y="204787"/>
                  </a:lnTo>
                  <a:lnTo>
                    <a:pt x="795338" y="169069"/>
                  </a:lnTo>
                  <a:lnTo>
                    <a:pt x="752475" y="145256"/>
                  </a:lnTo>
                  <a:lnTo>
                    <a:pt x="714375" y="119062"/>
                  </a:lnTo>
                  <a:lnTo>
                    <a:pt x="621506" y="59531"/>
                  </a:lnTo>
                  <a:lnTo>
                    <a:pt x="528638" y="11906"/>
                  </a:lnTo>
                  <a:lnTo>
                    <a:pt x="495300" y="0"/>
                  </a:lnTo>
                  <a:lnTo>
                    <a:pt x="485775" y="0"/>
                  </a:lnTo>
                  <a:lnTo>
                    <a:pt x="471488" y="2381"/>
                  </a:lnTo>
                  <a:lnTo>
                    <a:pt x="466725" y="7144"/>
                  </a:lnTo>
                  <a:lnTo>
                    <a:pt x="464344" y="16669"/>
                  </a:lnTo>
                  <a:lnTo>
                    <a:pt x="466725" y="38100"/>
                  </a:lnTo>
                  <a:lnTo>
                    <a:pt x="478631" y="57150"/>
                  </a:lnTo>
                  <a:lnTo>
                    <a:pt x="500063" y="83344"/>
                  </a:lnTo>
                  <a:lnTo>
                    <a:pt x="516731" y="109537"/>
                  </a:lnTo>
                  <a:lnTo>
                    <a:pt x="528638" y="133350"/>
                  </a:lnTo>
                  <a:lnTo>
                    <a:pt x="535781" y="166687"/>
                  </a:lnTo>
                  <a:lnTo>
                    <a:pt x="535781" y="207169"/>
                  </a:lnTo>
                  <a:lnTo>
                    <a:pt x="526256" y="242887"/>
                  </a:lnTo>
                  <a:lnTo>
                    <a:pt x="4691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2">
              <a:extLst>
                <a:ext uri="{FF2B5EF4-FFF2-40B4-BE49-F238E27FC236}">
                  <a16:creationId xmlns:a16="http://schemas.microsoft.com/office/drawing/2014/main" id="{C7CEC075-7360-42FC-A6A9-6DFF25D37657}"/>
                </a:ext>
              </a:extLst>
            </p:cNvPr>
            <p:cNvSpPr/>
            <p:nvPr/>
          </p:nvSpPr>
          <p:spPr>
            <a:xfrm>
              <a:off x="3371850" y="2786063"/>
              <a:ext cx="2963863" cy="511175"/>
            </a:xfrm>
            <a:custGeom>
              <a:avLst/>
              <a:gdLst>
                <a:gd name="connsiteX0" fmla="*/ 1192477 w 2963658"/>
                <a:gd name="connsiteY0" fmla="*/ 210438 h 511062"/>
                <a:gd name="connsiteX1" fmla="*/ 1004587 w 2963658"/>
                <a:gd name="connsiteY1" fmla="*/ 237995 h 511062"/>
                <a:gd name="connsiteX2" fmla="*/ 844254 w 2963658"/>
                <a:gd name="connsiteY2" fmla="*/ 258037 h 511062"/>
                <a:gd name="connsiteX3" fmla="*/ 721499 w 2963658"/>
                <a:gd name="connsiteY3" fmla="*/ 270563 h 511062"/>
                <a:gd name="connsiteX4" fmla="*/ 613775 w 2963658"/>
                <a:gd name="connsiteY4" fmla="*/ 280584 h 511062"/>
                <a:gd name="connsiteX5" fmla="*/ 536114 w 2963658"/>
                <a:gd name="connsiteY5" fmla="*/ 285594 h 511062"/>
                <a:gd name="connsiteX6" fmla="*/ 463463 w 2963658"/>
                <a:gd name="connsiteY6" fmla="*/ 288099 h 511062"/>
                <a:gd name="connsiteX7" fmla="*/ 405843 w 2963658"/>
                <a:gd name="connsiteY7" fmla="*/ 288099 h 511062"/>
                <a:gd name="connsiteX8" fmla="*/ 345718 w 2963658"/>
                <a:gd name="connsiteY8" fmla="*/ 285594 h 511062"/>
                <a:gd name="connsiteX9" fmla="*/ 258036 w 2963658"/>
                <a:gd name="connsiteY9" fmla="*/ 278078 h 511062"/>
                <a:gd name="connsiteX10" fmla="*/ 175364 w 2963658"/>
                <a:gd name="connsiteY10" fmla="*/ 263047 h 511062"/>
                <a:gd name="connsiteX11" fmla="*/ 100208 w 2963658"/>
                <a:gd name="connsiteY11" fmla="*/ 240500 h 511062"/>
                <a:gd name="connsiteX12" fmla="*/ 47598 w 2963658"/>
                <a:gd name="connsiteY12" fmla="*/ 217953 h 511062"/>
                <a:gd name="connsiteX13" fmla="*/ 22546 w 2963658"/>
                <a:gd name="connsiteY13" fmla="*/ 207933 h 511062"/>
                <a:gd name="connsiteX14" fmla="*/ 10020 w 2963658"/>
                <a:gd name="connsiteY14" fmla="*/ 207933 h 511062"/>
                <a:gd name="connsiteX15" fmla="*/ 2505 w 2963658"/>
                <a:gd name="connsiteY15" fmla="*/ 212943 h 511062"/>
                <a:gd name="connsiteX16" fmla="*/ 0 w 2963658"/>
                <a:gd name="connsiteY16" fmla="*/ 230479 h 511062"/>
                <a:gd name="connsiteX17" fmla="*/ 12526 w 2963658"/>
                <a:gd name="connsiteY17" fmla="*/ 265552 h 511062"/>
                <a:gd name="connsiteX18" fmla="*/ 60125 w 2963658"/>
                <a:gd name="connsiteY18" fmla="*/ 315656 h 511062"/>
                <a:gd name="connsiteX19" fmla="*/ 122755 w 2963658"/>
                <a:gd name="connsiteY19" fmla="*/ 363255 h 511062"/>
                <a:gd name="connsiteX20" fmla="*/ 205426 w 2963658"/>
                <a:gd name="connsiteY20" fmla="*/ 418370 h 511062"/>
                <a:gd name="connsiteX21" fmla="*/ 273067 w 2963658"/>
                <a:gd name="connsiteY21" fmla="*/ 455948 h 511062"/>
                <a:gd name="connsiteX22" fmla="*/ 345718 w 2963658"/>
                <a:gd name="connsiteY22" fmla="*/ 488516 h 511062"/>
                <a:gd name="connsiteX23" fmla="*/ 408348 w 2963658"/>
                <a:gd name="connsiteY23" fmla="*/ 511062 h 511062"/>
                <a:gd name="connsiteX24" fmla="*/ 458452 w 2963658"/>
                <a:gd name="connsiteY24" fmla="*/ 503547 h 511062"/>
                <a:gd name="connsiteX25" fmla="*/ 593733 w 2963658"/>
                <a:gd name="connsiteY25" fmla="*/ 473484 h 511062"/>
                <a:gd name="connsiteX26" fmla="*/ 703962 w 2963658"/>
                <a:gd name="connsiteY26" fmla="*/ 443422 h 511062"/>
                <a:gd name="connsiteX27" fmla="*/ 854275 w 2963658"/>
                <a:gd name="connsiteY27" fmla="*/ 413359 h 511062"/>
                <a:gd name="connsiteX28" fmla="*/ 984545 w 2963658"/>
                <a:gd name="connsiteY28" fmla="*/ 388307 h 511062"/>
                <a:gd name="connsiteX29" fmla="*/ 1174941 w 2963658"/>
                <a:gd name="connsiteY29" fmla="*/ 360750 h 511062"/>
                <a:gd name="connsiteX30" fmla="*/ 1395399 w 2963658"/>
                <a:gd name="connsiteY30" fmla="*/ 335698 h 511062"/>
                <a:gd name="connsiteX31" fmla="*/ 1703539 w 2963658"/>
                <a:gd name="connsiteY31" fmla="*/ 305636 h 511062"/>
                <a:gd name="connsiteX32" fmla="*/ 1966586 w 2963658"/>
                <a:gd name="connsiteY32" fmla="*/ 278078 h 511062"/>
                <a:gd name="connsiteX33" fmla="*/ 2179528 w 2963658"/>
                <a:gd name="connsiteY33" fmla="*/ 263047 h 511062"/>
                <a:gd name="connsiteX34" fmla="*/ 2399986 w 2963658"/>
                <a:gd name="connsiteY34" fmla="*/ 250521 h 511062"/>
                <a:gd name="connsiteX35" fmla="*/ 2617939 w 2963658"/>
                <a:gd name="connsiteY35" fmla="*/ 253026 h 511062"/>
                <a:gd name="connsiteX36" fmla="*/ 2818356 w 2963658"/>
                <a:gd name="connsiteY36" fmla="*/ 263047 h 511062"/>
                <a:gd name="connsiteX37" fmla="*/ 2906038 w 2963658"/>
                <a:gd name="connsiteY37" fmla="*/ 268057 h 511062"/>
                <a:gd name="connsiteX38" fmla="*/ 2938606 w 2963658"/>
                <a:gd name="connsiteY38" fmla="*/ 263047 h 511062"/>
                <a:gd name="connsiteX39" fmla="*/ 2956142 w 2963658"/>
                <a:gd name="connsiteY39" fmla="*/ 248016 h 511062"/>
                <a:gd name="connsiteX40" fmla="*/ 2963658 w 2963658"/>
                <a:gd name="connsiteY40" fmla="*/ 220459 h 511062"/>
                <a:gd name="connsiteX41" fmla="*/ 2963658 w 2963658"/>
                <a:gd name="connsiteY41" fmla="*/ 200417 h 511062"/>
                <a:gd name="connsiteX42" fmla="*/ 2951132 w 2963658"/>
                <a:gd name="connsiteY42" fmla="*/ 157828 h 511062"/>
                <a:gd name="connsiteX43" fmla="*/ 2936100 w 2963658"/>
                <a:gd name="connsiteY43" fmla="*/ 132776 h 511062"/>
                <a:gd name="connsiteX44" fmla="*/ 2901028 w 2963658"/>
                <a:gd name="connsiteY44" fmla="*/ 110230 h 511062"/>
                <a:gd name="connsiteX45" fmla="*/ 2798314 w 2963658"/>
                <a:gd name="connsiteY45" fmla="*/ 62631 h 511062"/>
                <a:gd name="connsiteX46" fmla="*/ 2728168 w 2963658"/>
                <a:gd name="connsiteY46" fmla="*/ 35073 h 511062"/>
                <a:gd name="connsiteX47" fmla="*/ 2595392 w 2963658"/>
                <a:gd name="connsiteY47" fmla="*/ 0 h 511062"/>
                <a:gd name="connsiteX48" fmla="*/ 2577856 w 2963658"/>
                <a:gd name="connsiteY48" fmla="*/ 0 h 511062"/>
                <a:gd name="connsiteX49" fmla="*/ 2500195 w 2963658"/>
                <a:gd name="connsiteY49" fmla="*/ 20042 h 511062"/>
                <a:gd name="connsiteX50" fmla="*/ 2399986 w 2963658"/>
                <a:gd name="connsiteY50" fmla="*/ 45094 h 511062"/>
                <a:gd name="connsiteX51" fmla="*/ 2247169 w 2963658"/>
                <a:gd name="connsiteY51" fmla="*/ 77662 h 511062"/>
                <a:gd name="connsiteX52" fmla="*/ 2126919 w 2963658"/>
                <a:gd name="connsiteY52" fmla="*/ 97704 h 511062"/>
                <a:gd name="connsiteX53" fmla="*/ 1984122 w 2963658"/>
                <a:gd name="connsiteY53" fmla="*/ 120250 h 511062"/>
                <a:gd name="connsiteX54" fmla="*/ 1838820 w 2963658"/>
                <a:gd name="connsiteY54" fmla="*/ 137787 h 511062"/>
                <a:gd name="connsiteX55" fmla="*/ 1628383 w 2963658"/>
                <a:gd name="connsiteY55" fmla="*/ 155323 h 511062"/>
                <a:gd name="connsiteX56" fmla="*/ 1352811 w 2963658"/>
                <a:gd name="connsiteY56" fmla="*/ 185386 h 511062"/>
                <a:gd name="connsiteX57" fmla="*/ 1192477 w 2963658"/>
                <a:gd name="connsiteY57" fmla="*/ 210438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511062">
                  <a:moveTo>
                    <a:pt x="1192477" y="210438"/>
                  </a:moveTo>
                  <a:lnTo>
                    <a:pt x="1004587" y="237995"/>
                  </a:lnTo>
                  <a:lnTo>
                    <a:pt x="844254" y="258037"/>
                  </a:lnTo>
                  <a:lnTo>
                    <a:pt x="721499" y="270563"/>
                  </a:lnTo>
                  <a:lnTo>
                    <a:pt x="613775" y="280584"/>
                  </a:lnTo>
                  <a:lnTo>
                    <a:pt x="536114" y="285594"/>
                  </a:lnTo>
                  <a:lnTo>
                    <a:pt x="463463" y="288099"/>
                  </a:lnTo>
                  <a:lnTo>
                    <a:pt x="405843" y="288099"/>
                  </a:lnTo>
                  <a:lnTo>
                    <a:pt x="345718" y="285594"/>
                  </a:lnTo>
                  <a:lnTo>
                    <a:pt x="258036" y="278078"/>
                  </a:lnTo>
                  <a:lnTo>
                    <a:pt x="175364" y="263047"/>
                  </a:lnTo>
                  <a:lnTo>
                    <a:pt x="100208" y="240500"/>
                  </a:lnTo>
                  <a:lnTo>
                    <a:pt x="47598" y="217953"/>
                  </a:lnTo>
                  <a:lnTo>
                    <a:pt x="22546" y="207933"/>
                  </a:lnTo>
                  <a:lnTo>
                    <a:pt x="10020" y="207933"/>
                  </a:lnTo>
                  <a:lnTo>
                    <a:pt x="2505" y="212943"/>
                  </a:lnTo>
                  <a:lnTo>
                    <a:pt x="0" y="230479"/>
                  </a:lnTo>
                  <a:lnTo>
                    <a:pt x="12526" y="265552"/>
                  </a:lnTo>
                  <a:lnTo>
                    <a:pt x="60125" y="315656"/>
                  </a:lnTo>
                  <a:lnTo>
                    <a:pt x="122755" y="363255"/>
                  </a:lnTo>
                  <a:lnTo>
                    <a:pt x="205426" y="418370"/>
                  </a:lnTo>
                  <a:lnTo>
                    <a:pt x="273067" y="455948"/>
                  </a:lnTo>
                  <a:lnTo>
                    <a:pt x="345718" y="488516"/>
                  </a:lnTo>
                  <a:lnTo>
                    <a:pt x="408348" y="511062"/>
                  </a:lnTo>
                  <a:lnTo>
                    <a:pt x="458452" y="503547"/>
                  </a:lnTo>
                  <a:lnTo>
                    <a:pt x="593733" y="473484"/>
                  </a:lnTo>
                  <a:lnTo>
                    <a:pt x="703962" y="443422"/>
                  </a:lnTo>
                  <a:lnTo>
                    <a:pt x="854275" y="413359"/>
                  </a:lnTo>
                  <a:lnTo>
                    <a:pt x="984545" y="388307"/>
                  </a:lnTo>
                  <a:lnTo>
                    <a:pt x="1174941" y="360750"/>
                  </a:lnTo>
                  <a:lnTo>
                    <a:pt x="1395399" y="335698"/>
                  </a:lnTo>
                  <a:lnTo>
                    <a:pt x="1703539" y="305636"/>
                  </a:lnTo>
                  <a:lnTo>
                    <a:pt x="1966586" y="278078"/>
                  </a:lnTo>
                  <a:lnTo>
                    <a:pt x="2179528" y="263047"/>
                  </a:lnTo>
                  <a:lnTo>
                    <a:pt x="2399986" y="250521"/>
                  </a:lnTo>
                  <a:lnTo>
                    <a:pt x="2617939" y="253026"/>
                  </a:lnTo>
                  <a:lnTo>
                    <a:pt x="2818356" y="263047"/>
                  </a:lnTo>
                  <a:lnTo>
                    <a:pt x="2906038" y="268057"/>
                  </a:lnTo>
                  <a:lnTo>
                    <a:pt x="2938606" y="263047"/>
                  </a:lnTo>
                  <a:lnTo>
                    <a:pt x="2956142" y="248016"/>
                  </a:lnTo>
                  <a:lnTo>
                    <a:pt x="2963658" y="220459"/>
                  </a:lnTo>
                  <a:lnTo>
                    <a:pt x="2963658" y="200417"/>
                  </a:lnTo>
                  <a:lnTo>
                    <a:pt x="2951132" y="157828"/>
                  </a:lnTo>
                  <a:lnTo>
                    <a:pt x="2936100" y="132776"/>
                  </a:lnTo>
                  <a:lnTo>
                    <a:pt x="2901028" y="110230"/>
                  </a:lnTo>
                  <a:lnTo>
                    <a:pt x="2798314" y="62631"/>
                  </a:lnTo>
                  <a:lnTo>
                    <a:pt x="2728168" y="35073"/>
                  </a:lnTo>
                  <a:lnTo>
                    <a:pt x="2595392" y="0"/>
                  </a:lnTo>
                  <a:lnTo>
                    <a:pt x="2577856" y="0"/>
                  </a:lnTo>
                  <a:lnTo>
                    <a:pt x="2500195" y="20042"/>
                  </a:lnTo>
                  <a:lnTo>
                    <a:pt x="2399986" y="45094"/>
                  </a:lnTo>
                  <a:lnTo>
                    <a:pt x="2247169" y="77662"/>
                  </a:lnTo>
                  <a:lnTo>
                    <a:pt x="2126919" y="97704"/>
                  </a:lnTo>
                  <a:lnTo>
                    <a:pt x="1984122" y="120250"/>
                  </a:lnTo>
                  <a:lnTo>
                    <a:pt x="1838820" y="137787"/>
                  </a:lnTo>
                  <a:lnTo>
                    <a:pt x="1628383" y="155323"/>
                  </a:lnTo>
                  <a:lnTo>
                    <a:pt x="1352811" y="185386"/>
                  </a:lnTo>
                  <a:lnTo>
                    <a:pt x="1192477" y="210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3E6823E0-A983-4DB1-9E5A-989F3C06EC36}"/>
                </a:ext>
              </a:extLst>
            </p:cNvPr>
            <p:cNvSpPr/>
            <p:nvPr/>
          </p:nvSpPr>
          <p:spPr>
            <a:xfrm>
              <a:off x="3486150" y="3571875"/>
              <a:ext cx="365125" cy="1201738"/>
            </a:xfrm>
            <a:custGeom>
              <a:avLst/>
              <a:gdLst>
                <a:gd name="connsiteX0" fmla="*/ 357188 w 364331"/>
                <a:gd name="connsiteY0" fmla="*/ 678656 h 1202531"/>
                <a:gd name="connsiteX1" fmla="*/ 352425 w 364331"/>
                <a:gd name="connsiteY1" fmla="*/ 602456 h 1202531"/>
                <a:gd name="connsiteX2" fmla="*/ 345281 w 364331"/>
                <a:gd name="connsiteY2" fmla="*/ 504825 h 1202531"/>
                <a:gd name="connsiteX3" fmla="*/ 335756 w 364331"/>
                <a:gd name="connsiteY3" fmla="*/ 419100 h 1202531"/>
                <a:gd name="connsiteX4" fmla="*/ 319088 w 364331"/>
                <a:gd name="connsiteY4" fmla="*/ 259556 h 1202531"/>
                <a:gd name="connsiteX5" fmla="*/ 252413 w 364331"/>
                <a:gd name="connsiteY5" fmla="*/ 126206 h 1202531"/>
                <a:gd name="connsiteX6" fmla="*/ 200025 w 364331"/>
                <a:gd name="connsiteY6" fmla="*/ 95250 h 1202531"/>
                <a:gd name="connsiteX7" fmla="*/ 119063 w 364331"/>
                <a:gd name="connsiteY7" fmla="*/ 50006 h 1202531"/>
                <a:gd name="connsiteX8" fmla="*/ 52388 w 364331"/>
                <a:gd name="connsiteY8" fmla="*/ 11906 h 1202531"/>
                <a:gd name="connsiteX9" fmla="*/ 28575 w 364331"/>
                <a:gd name="connsiteY9" fmla="*/ 0 h 1202531"/>
                <a:gd name="connsiteX10" fmla="*/ 11906 w 364331"/>
                <a:gd name="connsiteY10" fmla="*/ 0 h 1202531"/>
                <a:gd name="connsiteX11" fmla="*/ 2381 w 364331"/>
                <a:gd name="connsiteY11" fmla="*/ 7144 h 1202531"/>
                <a:gd name="connsiteX12" fmla="*/ 0 w 364331"/>
                <a:gd name="connsiteY12" fmla="*/ 28575 h 1202531"/>
                <a:gd name="connsiteX13" fmla="*/ 9525 w 364331"/>
                <a:gd name="connsiteY13" fmla="*/ 57150 h 1202531"/>
                <a:gd name="connsiteX14" fmla="*/ 64294 w 364331"/>
                <a:gd name="connsiteY14" fmla="*/ 142875 h 1202531"/>
                <a:gd name="connsiteX15" fmla="*/ 135731 w 364331"/>
                <a:gd name="connsiteY15" fmla="*/ 245269 h 1202531"/>
                <a:gd name="connsiteX16" fmla="*/ 140494 w 364331"/>
                <a:gd name="connsiteY16" fmla="*/ 261938 h 1202531"/>
                <a:gd name="connsiteX17" fmla="*/ 154781 w 364331"/>
                <a:gd name="connsiteY17" fmla="*/ 361950 h 1202531"/>
                <a:gd name="connsiteX18" fmla="*/ 164306 w 364331"/>
                <a:gd name="connsiteY18" fmla="*/ 509588 h 1202531"/>
                <a:gd name="connsiteX19" fmla="*/ 166688 w 364331"/>
                <a:gd name="connsiteY19" fmla="*/ 633413 h 1202531"/>
                <a:gd name="connsiteX20" fmla="*/ 152400 w 364331"/>
                <a:gd name="connsiteY20" fmla="*/ 688181 h 1202531"/>
                <a:gd name="connsiteX21" fmla="*/ 123825 w 364331"/>
                <a:gd name="connsiteY21" fmla="*/ 776288 h 1202531"/>
                <a:gd name="connsiteX22" fmla="*/ 100013 w 364331"/>
                <a:gd name="connsiteY22" fmla="*/ 838200 h 1202531"/>
                <a:gd name="connsiteX23" fmla="*/ 102394 w 364331"/>
                <a:gd name="connsiteY23" fmla="*/ 862013 h 1202531"/>
                <a:gd name="connsiteX24" fmla="*/ 121444 w 364331"/>
                <a:gd name="connsiteY24" fmla="*/ 952500 h 1202531"/>
                <a:gd name="connsiteX25" fmla="*/ 140494 w 364331"/>
                <a:gd name="connsiteY25" fmla="*/ 1014413 h 1202531"/>
                <a:gd name="connsiteX26" fmla="*/ 161925 w 364331"/>
                <a:gd name="connsiteY26" fmla="*/ 1076325 h 1202531"/>
                <a:gd name="connsiteX27" fmla="*/ 188119 w 364331"/>
                <a:gd name="connsiteY27" fmla="*/ 1119188 h 1202531"/>
                <a:gd name="connsiteX28" fmla="*/ 202406 w 364331"/>
                <a:gd name="connsiteY28" fmla="*/ 1140619 h 1202531"/>
                <a:gd name="connsiteX29" fmla="*/ 216694 w 364331"/>
                <a:gd name="connsiteY29" fmla="*/ 1164431 h 1202531"/>
                <a:gd name="connsiteX30" fmla="*/ 228600 w 364331"/>
                <a:gd name="connsiteY30" fmla="*/ 1181100 h 1202531"/>
                <a:gd name="connsiteX31" fmla="*/ 245269 w 364331"/>
                <a:gd name="connsiteY31" fmla="*/ 1197769 h 1202531"/>
                <a:gd name="connsiteX32" fmla="*/ 259556 w 364331"/>
                <a:gd name="connsiteY32" fmla="*/ 1202531 h 1202531"/>
                <a:gd name="connsiteX33" fmla="*/ 278606 w 364331"/>
                <a:gd name="connsiteY33" fmla="*/ 1200150 h 1202531"/>
                <a:gd name="connsiteX34" fmla="*/ 300038 w 364331"/>
                <a:gd name="connsiteY34" fmla="*/ 1193006 h 1202531"/>
                <a:gd name="connsiteX35" fmla="*/ 311944 w 364331"/>
                <a:gd name="connsiteY35" fmla="*/ 1183481 h 1202531"/>
                <a:gd name="connsiteX36" fmla="*/ 326231 w 364331"/>
                <a:gd name="connsiteY36" fmla="*/ 1166813 h 1202531"/>
                <a:gd name="connsiteX37" fmla="*/ 342900 w 364331"/>
                <a:gd name="connsiteY37" fmla="*/ 1131094 h 1202531"/>
                <a:gd name="connsiteX38" fmla="*/ 354806 w 364331"/>
                <a:gd name="connsiteY38" fmla="*/ 1083469 h 1202531"/>
                <a:gd name="connsiteX39" fmla="*/ 359569 w 364331"/>
                <a:gd name="connsiteY39" fmla="*/ 1042988 h 1202531"/>
                <a:gd name="connsiteX40" fmla="*/ 364331 w 364331"/>
                <a:gd name="connsiteY40" fmla="*/ 973931 h 1202531"/>
                <a:gd name="connsiteX41" fmla="*/ 364331 w 364331"/>
                <a:gd name="connsiteY41" fmla="*/ 902494 h 1202531"/>
                <a:gd name="connsiteX42" fmla="*/ 361950 w 364331"/>
                <a:gd name="connsiteY42" fmla="*/ 802481 h 1202531"/>
                <a:gd name="connsiteX43" fmla="*/ 357188 w 364331"/>
                <a:gd name="connsiteY43" fmla="*/ 6786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4331" h="1202531">
                  <a:moveTo>
                    <a:pt x="357188" y="678656"/>
                  </a:moveTo>
                  <a:lnTo>
                    <a:pt x="352425" y="602456"/>
                  </a:lnTo>
                  <a:lnTo>
                    <a:pt x="345281" y="504825"/>
                  </a:lnTo>
                  <a:lnTo>
                    <a:pt x="335756" y="419100"/>
                  </a:lnTo>
                  <a:lnTo>
                    <a:pt x="319088" y="259556"/>
                  </a:lnTo>
                  <a:lnTo>
                    <a:pt x="252413" y="126206"/>
                  </a:lnTo>
                  <a:lnTo>
                    <a:pt x="200025" y="95250"/>
                  </a:lnTo>
                  <a:lnTo>
                    <a:pt x="119063" y="50006"/>
                  </a:lnTo>
                  <a:lnTo>
                    <a:pt x="52388" y="11906"/>
                  </a:lnTo>
                  <a:lnTo>
                    <a:pt x="28575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28575"/>
                  </a:lnTo>
                  <a:lnTo>
                    <a:pt x="9525" y="57150"/>
                  </a:lnTo>
                  <a:lnTo>
                    <a:pt x="64294" y="142875"/>
                  </a:lnTo>
                  <a:lnTo>
                    <a:pt x="135731" y="245269"/>
                  </a:lnTo>
                  <a:lnTo>
                    <a:pt x="140494" y="261938"/>
                  </a:lnTo>
                  <a:lnTo>
                    <a:pt x="154781" y="361950"/>
                  </a:lnTo>
                  <a:lnTo>
                    <a:pt x="164306" y="509588"/>
                  </a:lnTo>
                  <a:lnTo>
                    <a:pt x="166688" y="633413"/>
                  </a:lnTo>
                  <a:lnTo>
                    <a:pt x="152400" y="688181"/>
                  </a:lnTo>
                  <a:lnTo>
                    <a:pt x="123825" y="776288"/>
                  </a:lnTo>
                  <a:lnTo>
                    <a:pt x="100013" y="838200"/>
                  </a:lnTo>
                  <a:lnTo>
                    <a:pt x="102394" y="862013"/>
                  </a:lnTo>
                  <a:lnTo>
                    <a:pt x="121444" y="952500"/>
                  </a:lnTo>
                  <a:lnTo>
                    <a:pt x="140494" y="1014413"/>
                  </a:lnTo>
                  <a:lnTo>
                    <a:pt x="161925" y="1076325"/>
                  </a:lnTo>
                  <a:lnTo>
                    <a:pt x="188119" y="1119188"/>
                  </a:lnTo>
                  <a:lnTo>
                    <a:pt x="202406" y="1140619"/>
                  </a:lnTo>
                  <a:lnTo>
                    <a:pt x="216694" y="1164431"/>
                  </a:lnTo>
                  <a:lnTo>
                    <a:pt x="228600" y="1181100"/>
                  </a:lnTo>
                  <a:lnTo>
                    <a:pt x="245269" y="1197769"/>
                  </a:lnTo>
                  <a:lnTo>
                    <a:pt x="259556" y="1202531"/>
                  </a:lnTo>
                  <a:lnTo>
                    <a:pt x="278606" y="1200150"/>
                  </a:lnTo>
                  <a:lnTo>
                    <a:pt x="300038" y="1193006"/>
                  </a:lnTo>
                  <a:lnTo>
                    <a:pt x="311944" y="1183481"/>
                  </a:lnTo>
                  <a:lnTo>
                    <a:pt x="326231" y="1166813"/>
                  </a:lnTo>
                  <a:lnTo>
                    <a:pt x="342900" y="1131094"/>
                  </a:lnTo>
                  <a:lnTo>
                    <a:pt x="354806" y="1083469"/>
                  </a:lnTo>
                  <a:lnTo>
                    <a:pt x="359569" y="1042988"/>
                  </a:lnTo>
                  <a:lnTo>
                    <a:pt x="364331" y="973931"/>
                  </a:lnTo>
                  <a:lnTo>
                    <a:pt x="364331" y="902494"/>
                  </a:lnTo>
                  <a:cubicBezTo>
                    <a:pt x="363537" y="869156"/>
                    <a:pt x="362744" y="835819"/>
                    <a:pt x="361950" y="802481"/>
                  </a:cubicBezTo>
                  <a:lnTo>
                    <a:pt x="357188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7">
              <a:extLst>
                <a:ext uri="{FF2B5EF4-FFF2-40B4-BE49-F238E27FC236}">
                  <a16:creationId xmlns:a16="http://schemas.microsoft.com/office/drawing/2014/main" id="{9D8CE656-0BA1-4168-8106-2952B5D75196}"/>
                </a:ext>
              </a:extLst>
            </p:cNvPr>
            <p:cNvSpPr/>
            <p:nvPr/>
          </p:nvSpPr>
          <p:spPr>
            <a:xfrm>
              <a:off x="3341688" y="1957388"/>
              <a:ext cx="1428750" cy="400050"/>
            </a:xfrm>
            <a:custGeom>
              <a:avLst/>
              <a:gdLst>
                <a:gd name="connsiteX0" fmla="*/ 821531 w 1428750"/>
                <a:gd name="connsiteY0" fmla="*/ 142875 h 400050"/>
                <a:gd name="connsiteX1" fmla="*/ 645319 w 1428750"/>
                <a:gd name="connsiteY1" fmla="*/ 178593 h 400050"/>
                <a:gd name="connsiteX2" fmla="*/ 445294 w 1428750"/>
                <a:gd name="connsiteY2" fmla="*/ 219075 h 400050"/>
                <a:gd name="connsiteX3" fmla="*/ 316706 w 1428750"/>
                <a:gd name="connsiteY3" fmla="*/ 242887 h 400050"/>
                <a:gd name="connsiteX4" fmla="*/ 266700 w 1428750"/>
                <a:gd name="connsiteY4" fmla="*/ 245268 h 400050"/>
                <a:gd name="connsiteX5" fmla="*/ 154781 w 1428750"/>
                <a:gd name="connsiteY5" fmla="*/ 245268 h 400050"/>
                <a:gd name="connsiteX6" fmla="*/ 135731 w 1428750"/>
                <a:gd name="connsiteY6" fmla="*/ 242887 h 400050"/>
                <a:gd name="connsiteX7" fmla="*/ 128587 w 1428750"/>
                <a:gd name="connsiteY7" fmla="*/ 238125 h 400050"/>
                <a:gd name="connsiteX8" fmla="*/ 92869 w 1428750"/>
                <a:gd name="connsiteY8" fmla="*/ 157162 h 400050"/>
                <a:gd name="connsiteX9" fmla="*/ 92869 w 1428750"/>
                <a:gd name="connsiteY9" fmla="*/ 154781 h 400050"/>
                <a:gd name="connsiteX10" fmla="*/ 0 w 1428750"/>
                <a:gd name="connsiteY10" fmla="*/ 261937 h 400050"/>
                <a:gd name="connsiteX11" fmla="*/ 83344 w 1428750"/>
                <a:gd name="connsiteY11" fmla="*/ 326231 h 400050"/>
                <a:gd name="connsiteX12" fmla="*/ 130969 w 1428750"/>
                <a:gd name="connsiteY12" fmla="*/ 359568 h 400050"/>
                <a:gd name="connsiteX13" fmla="*/ 173831 w 1428750"/>
                <a:gd name="connsiteY13" fmla="*/ 381000 h 400050"/>
                <a:gd name="connsiteX14" fmla="*/ 219075 w 1428750"/>
                <a:gd name="connsiteY14" fmla="*/ 395287 h 400050"/>
                <a:gd name="connsiteX15" fmla="*/ 273844 w 1428750"/>
                <a:gd name="connsiteY15" fmla="*/ 400050 h 400050"/>
                <a:gd name="connsiteX16" fmla="*/ 311944 w 1428750"/>
                <a:gd name="connsiteY16" fmla="*/ 400050 h 400050"/>
                <a:gd name="connsiteX17" fmla="*/ 447675 w 1428750"/>
                <a:gd name="connsiteY17" fmla="*/ 378618 h 400050"/>
                <a:gd name="connsiteX18" fmla="*/ 569119 w 1428750"/>
                <a:gd name="connsiteY18" fmla="*/ 354806 h 400050"/>
                <a:gd name="connsiteX19" fmla="*/ 740569 w 1428750"/>
                <a:gd name="connsiteY19" fmla="*/ 323850 h 400050"/>
                <a:gd name="connsiteX20" fmla="*/ 1012031 w 1428750"/>
                <a:gd name="connsiteY20" fmla="*/ 273843 h 400050"/>
                <a:gd name="connsiteX21" fmla="*/ 1150144 w 1428750"/>
                <a:gd name="connsiteY21" fmla="*/ 245268 h 400050"/>
                <a:gd name="connsiteX22" fmla="*/ 1257300 w 1428750"/>
                <a:gd name="connsiteY22" fmla="*/ 219075 h 400050"/>
                <a:gd name="connsiteX23" fmla="*/ 1295400 w 1428750"/>
                <a:gd name="connsiteY23" fmla="*/ 209550 h 400050"/>
                <a:gd name="connsiteX24" fmla="*/ 1335881 w 1428750"/>
                <a:gd name="connsiteY24" fmla="*/ 195262 h 400050"/>
                <a:gd name="connsiteX25" fmla="*/ 1376362 w 1428750"/>
                <a:gd name="connsiteY25" fmla="*/ 176212 h 400050"/>
                <a:gd name="connsiteX26" fmla="*/ 1402556 w 1428750"/>
                <a:gd name="connsiteY26" fmla="*/ 157162 h 400050"/>
                <a:gd name="connsiteX27" fmla="*/ 1419225 w 1428750"/>
                <a:gd name="connsiteY27" fmla="*/ 138112 h 400050"/>
                <a:gd name="connsiteX28" fmla="*/ 1426369 w 1428750"/>
                <a:gd name="connsiteY28" fmla="*/ 123825 h 400050"/>
                <a:gd name="connsiteX29" fmla="*/ 1428750 w 1428750"/>
                <a:gd name="connsiteY29" fmla="*/ 111918 h 400050"/>
                <a:gd name="connsiteX30" fmla="*/ 1414462 w 1428750"/>
                <a:gd name="connsiteY30" fmla="*/ 78581 h 400050"/>
                <a:gd name="connsiteX31" fmla="*/ 1393031 w 1428750"/>
                <a:gd name="connsiteY31" fmla="*/ 59531 h 400050"/>
                <a:gd name="connsiteX32" fmla="*/ 1373981 w 1428750"/>
                <a:gd name="connsiteY32" fmla="*/ 45243 h 400050"/>
                <a:gd name="connsiteX33" fmla="*/ 1333500 w 1428750"/>
                <a:gd name="connsiteY33" fmla="*/ 26193 h 400050"/>
                <a:gd name="connsiteX34" fmla="*/ 1281112 w 1428750"/>
                <a:gd name="connsiteY34" fmla="*/ 14287 h 400050"/>
                <a:gd name="connsiteX35" fmla="*/ 1238250 w 1428750"/>
                <a:gd name="connsiteY35" fmla="*/ 4762 h 400050"/>
                <a:gd name="connsiteX36" fmla="*/ 1195387 w 1428750"/>
                <a:gd name="connsiteY36" fmla="*/ 0 h 400050"/>
                <a:gd name="connsiteX37" fmla="*/ 1159669 w 1428750"/>
                <a:gd name="connsiteY37" fmla="*/ 4762 h 400050"/>
                <a:gd name="connsiteX38" fmla="*/ 1107281 w 1428750"/>
                <a:gd name="connsiteY38" fmla="*/ 23812 h 400050"/>
                <a:gd name="connsiteX39" fmla="*/ 1062037 w 1428750"/>
                <a:gd name="connsiteY39" fmla="*/ 45243 h 400050"/>
                <a:gd name="connsiteX40" fmla="*/ 1016794 w 1428750"/>
                <a:gd name="connsiteY40" fmla="*/ 71437 h 400050"/>
                <a:gd name="connsiteX41" fmla="*/ 976312 w 1428750"/>
                <a:gd name="connsiteY41" fmla="*/ 100012 h 400050"/>
                <a:gd name="connsiteX42" fmla="*/ 957262 w 1428750"/>
                <a:gd name="connsiteY42" fmla="*/ 111918 h 400050"/>
                <a:gd name="connsiteX43" fmla="*/ 821531 w 1428750"/>
                <a:gd name="connsiteY43" fmla="*/ 1428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28750" h="400050">
                  <a:moveTo>
                    <a:pt x="821531" y="142875"/>
                  </a:moveTo>
                  <a:lnTo>
                    <a:pt x="645319" y="178593"/>
                  </a:lnTo>
                  <a:lnTo>
                    <a:pt x="445294" y="219075"/>
                  </a:lnTo>
                  <a:lnTo>
                    <a:pt x="316706" y="242887"/>
                  </a:lnTo>
                  <a:lnTo>
                    <a:pt x="266700" y="245268"/>
                  </a:lnTo>
                  <a:lnTo>
                    <a:pt x="154781" y="245268"/>
                  </a:lnTo>
                  <a:lnTo>
                    <a:pt x="135731" y="242887"/>
                  </a:lnTo>
                  <a:lnTo>
                    <a:pt x="128587" y="238125"/>
                  </a:lnTo>
                  <a:lnTo>
                    <a:pt x="92869" y="157162"/>
                  </a:lnTo>
                  <a:lnTo>
                    <a:pt x="92869" y="154781"/>
                  </a:lnTo>
                  <a:lnTo>
                    <a:pt x="0" y="261937"/>
                  </a:lnTo>
                  <a:lnTo>
                    <a:pt x="83344" y="326231"/>
                  </a:lnTo>
                  <a:lnTo>
                    <a:pt x="130969" y="359568"/>
                  </a:lnTo>
                  <a:lnTo>
                    <a:pt x="173831" y="381000"/>
                  </a:lnTo>
                  <a:lnTo>
                    <a:pt x="219075" y="395287"/>
                  </a:lnTo>
                  <a:lnTo>
                    <a:pt x="273844" y="400050"/>
                  </a:lnTo>
                  <a:lnTo>
                    <a:pt x="311944" y="400050"/>
                  </a:lnTo>
                  <a:lnTo>
                    <a:pt x="447675" y="378618"/>
                  </a:lnTo>
                  <a:lnTo>
                    <a:pt x="569119" y="354806"/>
                  </a:lnTo>
                  <a:lnTo>
                    <a:pt x="740569" y="323850"/>
                  </a:lnTo>
                  <a:lnTo>
                    <a:pt x="1012031" y="273843"/>
                  </a:lnTo>
                  <a:lnTo>
                    <a:pt x="1150144" y="245268"/>
                  </a:lnTo>
                  <a:lnTo>
                    <a:pt x="1257300" y="219075"/>
                  </a:lnTo>
                  <a:lnTo>
                    <a:pt x="1295400" y="209550"/>
                  </a:lnTo>
                  <a:lnTo>
                    <a:pt x="1335881" y="195262"/>
                  </a:lnTo>
                  <a:lnTo>
                    <a:pt x="1376362" y="176212"/>
                  </a:lnTo>
                  <a:lnTo>
                    <a:pt x="1402556" y="157162"/>
                  </a:lnTo>
                  <a:lnTo>
                    <a:pt x="1419225" y="138112"/>
                  </a:lnTo>
                  <a:lnTo>
                    <a:pt x="1426369" y="123825"/>
                  </a:lnTo>
                  <a:lnTo>
                    <a:pt x="1428750" y="111918"/>
                  </a:lnTo>
                  <a:lnTo>
                    <a:pt x="1414462" y="78581"/>
                  </a:lnTo>
                  <a:lnTo>
                    <a:pt x="1393031" y="59531"/>
                  </a:lnTo>
                  <a:lnTo>
                    <a:pt x="1373981" y="45243"/>
                  </a:lnTo>
                  <a:lnTo>
                    <a:pt x="1333500" y="26193"/>
                  </a:lnTo>
                  <a:lnTo>
                    <a:pt x="1281112" y="14287"/>
                  </a:lnTo>
                  <a:lnTo>
                    <a:pt x="1238250" y="4762"/>
                  </a:lnTo>
                  <a:lnTo>
                    <a:pt x="1195387" y="0"/>
                  </a:lnTo>
                  <a:lnTo>
                    <a:pt x="1159669" y="4762"/>
                  </a:lnTo>
                  <a:lnTo>
                    <a:pt x="1107281" y="23812"/>
                  </a:lnTo>
                  <a:lnTo>
                    <a:pt x="1062037" y="45243"/>
                  </a:lnTo>
                  <a:lnTo>
                    <a:pt x="1016794" y="71437"/>
                  </a:lnTo>
                  <a:lnTo>
                    <a:pt x="976312" y="100012"/>
                  </a:lnTo>
                  <a:lnTo>
                    <a:pt x="957262" y="111918"/>
                  </a:lnTo>
                  <a:lnTo>
                    <a:pt x="821531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8">
              <a:extLst>
                <a:ext uri="{FF2B5EF4-FFF2-40B4-BE49-F238E27FC236}">
                  <a16:creationId xmlns:a16="http://schemas.microsoft.com/office/drawing/2014/main" id="{457F905B-562E-4A55-B569-49D3A46A7BB4}"/>
                </a:ext>
              </a:extLst>
            </p:cNvPr>
            <p:cNvSpPr/>
            <p:nvPr/>
          </p:nvSpPr>
          <p:spPr>
            <a:xfrm>
              <a:off x="3859213" y="2252663"/>
              <a:ext cx="504825" cy="641350"/>
            </a:xfrm>
            <a:custGeom>
              <a:avLst/>
              <a:gdLst>
                <a:gd name="connsiteX0" fmla="*/ 235744 w 504825"/>
                <a:gd name="connsiteY0" fmla="*/ 390525 h 640556"/>
                <a:gd name="connsiteX1" fmla="*/ 214313 w 504825"/>
                <a:gd name="connsiteY1" fmla="*/ 335756 h 640556"/>
                <a:gd name="connsiteX2" fmla="*/ 185738 w 504825"/>
                <a:gd name="connsiteY2" fmla="*/ 276225 h 640556"/>
                <a:gd name="connsiteX3" fmla="*/ 152400 w 504825"/>
                <a:gd name="connsiteY3" fmla="*/ 202406 h 640556"/>
                <a:gd name="connsiteX4" fmla="*/ 135732 w 504825"/>
                <a:gd name="connsiteY4" fmla="*/ 178593 h 640556"/>
                <a:gd name="connsiteX5" fmla="*/ 95250 w 504825"/>
                <a:gd name="connsiteY5" fmla="*/ 130968 h 640556"/>
                <a:gd name="connsiteX6" fmla="*/ 0 w 504825"/>
                <a:gd name="connsiteY6" fmla="*/ 21431 h 640556"/>
                <a:gd name="connsiteX7" fmla="*/ 126207 w 504825"/>
                <a:gd name="connsiteY7" fmla="*/ 0 h 640556"/>
                <a:gd name="connsiteX8" fmla="*/ 238125 w 504825"/>
                <a:gd name="connsiteY8" fmla="*/ 90487 h 640556"/>
                <a:gd name="connsiteX9" fmla="*/ 357188 w 504825"/>
                <a:gd name="connsiteY9" fmla="*/ 183356 h 640556"/>
                <a:gd name="connsiteX10" fmla="*/ 409575 w 504825"/>
                <a:gd name="connsiteY10" fmla="*/ 233362 h 640556"/>
                <a:gd name="connsiteX11" fmla="*/ 442913 w 504825"/>
                <a:gd name="connsiteY11" fmla="*/ 269081 h 640556"/>
                <a:gd name="connsiteX12" fmla="*/ 464344 w 504825"/>
                <a:gd name="connsiteY12" fmla="*/ 297656 h 640556"/>
                <a:gd name="connsiteX13" fmla="*/ 478632 w 504825"/>
                <a:gd name="connsiteY13" fmla="*/ 328612 h 640556"/>
                <a:gd name="connsiteX14" fmla="*/ 490538 w 504825"/>
                <a:gd name="connsiteY14" fmla="*/ 361950 h 640556"/>
                <a:gd name="connsiteX15" fmla="*/ 497682 w 504825"/>
                <a:gd name="connsiteY15" fmla="*/ 400050 h 640556"/>
                <a:gd name="connsiteX16" fmla="*/ 504825 w 504825"/>
                <a:gd name="connsiteY16" fmla="*/ 450056 h 640556"/>
                <a:gd name="connsiteX17" fmla="*/ 504825 w 504825"/>
                <a:gd name="connsiteY17" fmla="*/ 488156 h 640556"/>
                <a:gd name="connsiteX18" fmla="*/ 500063 w 504825"/>
                <a:gd name="connsiteY18" fmla="*/ 526256 h 640556"/>
                <a:gd name="connsiteX19" fmla="*/ 490538 w 504825"/>
                <a:gd name="connsiteY19" fmla="*/ 566737 h 640556"/>
                <a:gd name="connsiteX20" fmla="*/ 471488 w 504825"/>
                <a:gd name="connsiteY20" fmla="*/ 609600 h 640556"/>
                <a:gd name="connsiteX21" fmla="*/ 445294 w 504825"/>
                <a:gd name="connsiteY21" fmla="*/ 633412 h 640556"/>
                <a:gd name="connsiteX22" fmla="*/ 431007 w 504825"/>
                <a:gd name="connsiteY22" fmla="*/ 640556 h 640556"/>
                <a:gd name="connsiteX23" fmla="*/ 404813 w 504825"/>
                <a:gd name="connsiteY23" fmla="*/ 638175 h 640556"/>
                <a:gd name="connsiteX24" fmla="*/ 361950 w 504825"/>
                <a:gd name="connsiteY24" fmla="*/ 626268 h 640556"/>
                <a:gd name="connsiteX25" fmla="*/ 328613 w 504825"/>
                <a:gd name="connsiteY25" fmla="*/ 604837 h 640556"/>
                <a:gd name="connsiteX26" fmla="*/ 307182 w 504825"/>
                <a:gd name="connsiteY26" fmla="*/ 576262 h 640556"/>
                <a:gd name="connsiteX27" fmla="*/ 285750 w 504825"/>
                <a:gd name="connsiteY27" fmla="*/ 538162 h 640556"/>
                <a:gd name="connsiteX28" fmla="*/ 264319 w 504825"/>
                <a:gd name="connsiteY28" fmla="*/ 476250 h 640556"/>
                <a:gd name="connsiteX29" fmla="*/ 235744 w 504825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640556">
                  <a:moveTo>
                    <a:pt x="235744" y="390525"/>
                  </a:moveTo>
                  <a:lnTo>
                    <a:pt x="214313" y="335756"/>
                  </a:lnTo>
                  <a:lnTo>
                    <a:pt x="185738" y="276225"/>
                  </a:lnTo>
                  <a:lnTo>
                    <a:pt x="152400" y="202406"/>
                  </a:lnTo>
                  <a:lnTo>
                    <a:pt x="135732" y="178593"/>
                  </a:lnTo>
                  <a:lnTo>
                    <a:pt x="95250" y="130968"/>
                  </a:lnTo>
                  <a:lnTo>
                    <a:pt x="0" y="21431"/>
                  </a:lnTo>
                  <a:lnTo>
                    <a:pt x="126207" y="0"/>
                  </a:lnTo>
                  <a:lnTo>
                    <a:pt x="238125" y="90487"/>
                  </a:lnTo>
                  <a:lnTo>
                    <a:pt x="357188" y="183356"/>
                  </a:lnTo>
                  <a:lnTo>
                    <a:pt x="409575" y="233362"/>
                  </a:lnTo>
                  <a:lnTo>
                    <a:pt x="442913" y="269081"/>
                  </a:lnTo>
                  <a:lnTo>
                    <a:pt x="464344" y="297656"/>
                  </a:lnTo>
                  <a:lnTo>
                    <a:pt x="478632" y="328612"/>
                  </a:lnTo>
                  <a:lnTo>
                    <a:pt x="490538" y="361950"/>
                  </a:lnTo>
                  <a:lnTo>
                    <a:pt x="497682" y="400050"/>
                  </a:lnTo>
                  <a:lnTo>
                    <a:pt x="504825" y="450056"/>
                  </a:lnTo>
                  <a:lnTo>
                    <a:pt x="504825" y="488156"/>
                  </a:lnTo>
                  <a:lnTo>
                    <a:pt x="500063" y="526256"/>
                  </a:lnTo>
                  <a:lnTo>
                    <a:pt x="490538" y="566737"/>
                  </a:lnTo>
                  <a:lnTo>
                    <a:pt x="471488" y="609600"/>
                  </a:lnTo>
                  <a:lnTo>
                    <a:pt x="445294" y="633412"/>
                  </a:lnTo>
                  <a:lnTo>
                    <a:pt x="431007" y="640556"/>
                  </a:lnTo>
                  <a:lnTo>
                    <a:pt x="404813" y="638175"/>
                  </a:lnTo>
                  <a:lnTo>
                    <a:pt x="361950" y="626268"/>
                  </a:lnTo>
                  <a:lnTo>
                    <a:pt x="328613" y="604837"/>
                  </a:lnTo>
                  <a:lnTo>
                    <a:pt x="307182" y="576262"/>
                  </a:lnTo>
                  <a:lnTo>
                    <a:pt x="285750" y="538162"/>
                  </a:lnTo>
                  <a:lnTo>
                    <a:pt x="264319" y="476250"/>
                  </a:lnTo>
                  <a:lnTo>
                    <a:pt x="235744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0">
              <a:extLst>
                <a:ext uri="{FF2B5EF4-FFF2-40B4-BE49-F238E27FC236}">
                  <a16:creationId xmlns:a16="http://schemas.microsoft.com/office/drawing/2014/main" id="{AB18CC70-1A2C-44AC-8275-EBD8008E079D}"/>
                </a:ext>
              </a:extLst>
            </p:cNvPr>
            <p:cNvSpPr/>
            <p:nvPr/>
          </p:nvSpPr>
          <p:spPr>
            <a:xfrm>
              <a:off x="5154613" y="1820863"/>
              <a:ext cx="1674812" cy="403225"/>
            </a:xfrm>
            <a:custGeom>
              <a:avLst/>
              <a:gdLst>
                <a:gd name="connsiteX0" fmla="*/ 985838 w 1674019"/>
                <a:gd name="connsiteY0" fmla="*/ 152400 h 402432"/>
                <a:gd name="connsiteX1" fmla="*/ 902494 w 1674019"/>
                <a:gd name="connsiteY1" fmla="*/ 173832 h 402432"/>
                <a:gd name="connsiteX2" fmla="*/ 819150 w 1674019"/>
                <a:gd name="connsiteY2" fmla="*/ 190500 h 402432"/>
                <a:gd name="connsiteX3" fmla="*/ 723900 w 1674019"/>
                <a:gd name="connsiteY3" fmla="*/ 209550 h 402432"/>
                <a:gd name="connsiteX4" fmla="*/ 559594 w 1674019"/>
                <a:gd name="connsiteY4" fmla="*/ 233363 h 402432"/>
                <a:gd name="connsiteX5" fmla="*/ 433388 w 1674019"/>
                <a:gd name="connsiteY5" fmla="*/ 247650 h 402432"/>
                <a:gd name="connsiteX6" fmla="*/ 276225 w 1674019"/>
                <a:gd name="connsiteY6" fmla="*/ 247650 h 402432"/>
                <a:gd name="connsiteX7" fmla="*/ 73819 w 1674019"/>
                <a:gd name="connsiteY7" fmla="*/ 240507 h 402432"/>
                <a:gd name="connsiteX8" fmla="*/ 0 w 1674019"/>
                <a:gd name="connsiteY8" fmla="*/ 369094 h 402432"/>
                <a:gd name="connsiteX9" fmla="*/ 111919 w 1674019"/>
                <a:gd name="connsiteY9" fmla="*/ 383382 h 402432"/>
                <a:gd name="connsiteX10" fmla="*/ 300038 w 1674019"/>
                <a:gd name="connsiteY10" fmla="*/ 397669 h 402432"/>
                <a:gd name="connsiteX11" fmla="*/ 492919 w 1674019"/>
                <a:gd name="connsiteY11" fmla="*/ 402432 h 402432"/>
                <a:gd name="connsiteX12" fmla="*/ 600075 w 1674019"/>
                <a:gd name="connsiteY12" fmla="*/ 402432 h 402432"/>
                <a:gd name="connsiteX13" fmla="*/ 773907 w 1674019"/>
                <a:gd name="connsiteY13" fmla="*/ 357188 h 402432"/>
                <a:gd name="connsiteX14" fmla="*/ 997744 w 1674019"/>
                <a:gd name="connsiteY14" fmla="*/ 321469 h 402432"/>
                <a:gd name="connsiteX15" fmla="*/ 1185863 w 1674019"/>
                <a:gd name="connsiteY15" fmla="*/ 288132 h 402432"/>
                <a:gd name="connsiteX16" fmla="*/ 1343025 w 1674019"/>
                <a:gd name="connsiteY16" fmla="*/ 254794 h 402432"/>
                <a:gd name="connsiteX17" fmla="*/ 1488282 w 1674019"/>
                <a:gd name="connsiteY17" fmla="*/ 219075 h 402432"/>
                <a:gd name="connsiteX18" fmla="*/ 1585913 w 1674019"/>
                <a:gd name="connsiteY18" fmla="*/ 185738 h 402432"/>
                <a:gd name="connsiteX19" fmla="*/ 1631157 w 1674019"/>
                <a:gd name="connsiteY19" fmla="*/ 166688 h 402432"/>
                <a:gd name="connsiteX20" fmla="*/ 1652588 w 1674019"/>
                <a:gd name="connsiteY20" fmla="*/ 150019 h 402432"/>
                <a:gd name="connsiteX21" fmla="*/ 1666875 w 1674019"/>
                <a:gd name="connsiteY21" fmla="*/ 128588 h 402432"/>
                <a:gd name="connsiteX22" fmla="*/ 1674019 w 1674019"/>
                <a:gd name="connsiteY22" fmla="*/ 109538 h 402432"/>
                <a:gd name="connsiteX23" fmla="*/ 1674019 w 1674019"/>
                <a:gd name="connsiteY23" fmla="*/ 100013 h 402432"/>
                <a:gd name="connsiteX24" fmla="*/ 1671638 w 1674019"/>
                <a:gd name="connsiteY24" fmla="*/ 90488 h 402432"/>
                <a:gd name="connsiteX25" fmla="*/ 1662113 w 1674019"/>
                <a:gd name="connsiteY25" fmla="*/ 76200 h 402432"/>
                <a:gd name="connsiteX26" fmla="*/ 1640682 w 1674019"/>
                <a:gd name="connsiteY26" fmla="*/ 57150 h 402432"/>
                <a:gd name="connsiteX27" fmla="*/ 1597819 w 1674019"/>
                <a:gd name="connsiteY27" fmla="*/ 38100 h 402432"/>
                <a:gd name="connsiteX28" fmla="*/ 1516857 w 1674019"/>
                <a:gd name="connsiteY28" fmla="*/ 14288 h 402432"/>
                <a:gd name="connsiteX29" fmla="*/ 1426369 w 1674019"/>
                <a:gd name="connsiteY29" fmla="*/ 0 h 402432"/>
                <a:gd name="connsiteX30" fmla="*/ 1397794 w 1674019"/>
                <a:gd name="connsiteY30" fmla="*/ 9525 h 402432"/>
                <a:gd name="connsiteX31" fmla="*/ 1307307 w 1674019"/>
                <a:gd name="connsiteY31" fmla="*/ 52388 h 402432"/>
                <a:gd name="connsiteX32" fmla="*/ 1183482 w 1674019"/>
                <a:gd name="connsiteY32" fmla="*/ 97632 h 402432"/>
                <a:gd name="connsiteX33" fmla="*/ 985838 w 1674019"/>
                <a:gd name="connsiteY33" fmla="*/ 15240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74019" h="402432">
                  <a:moveTo>
                    <a:pt x="985838" y="152400"/>
                  </a:moveTo>
                  <a:lnTo>
                    <a:pt x="902494" y="173832"/>
                  </a:lnTo>
                  <a:lnTo>
                    <a:pt x="819150" y="190500"/>
                  </a:lnTo>
                  <a:lnTo>
                    <a:pt x="723900" y="209550"/>
                  </a:lnTo>
                  <a:lnTo>
                    <a:pt x="559594" y="233363"/>
                  </a:lnTo>
                  <a:lnTo>
                    <a:pt x="433388" y="247650"/>
                  </a:lnTo>
                  <a:lnTo>
                    <a:pt x="276225" y="247650"/>
                  </a:lnTo>
                  <a:lnTo>
                    <a:pt x="73819" y="240507"/>
                  </a:lnTo>
                  <a:lnTo>
                    <a:pt x="0" y="369094"/>
                  </a:lnTo>
                  <a:lnTo>
                    <a:pt x="111919" y="383382"/>
                  </a:lnTo>
                  <a:lnTo>
                    <a:pt x="300038" y="397669"/>
                  </a:lnTo>
                  <a:lnTo>
                    <a:pt x="492919" y="402432"/>
                  </a:lnTo>
                  <a:lnTo>
                    <a:pt x="600075" y="402432"/>
                  </a:lnTo>
                  <a:lnTo>
                    <a:pt x="773907" y="357188"/>
                  </a:lnTo>
                  <a:lnTo>
                    <a:pt x="997744" y="321469"/>
                  </a:lnTo>
                  <a:lnTo>
                    <a:pt x="1185863" y="288132"/>
                  </a:lnTo>
                  <a:lnTo>
                    <a:pt x="1343025" y="254794"/>
                  </a:lnTo>
                  <a:lnTo>
                    <a:pt x="1488282" y="219075"/>
                  </a:lnTo>
                  <a:lnTo>
                    <a:pt x="1585913" y="185738"/>
                  </a:lnTo>
                  <a:lnTo>
                    <a:pt x="1631157" y="166688"/>
                  </a:lnTo>
                  <a:lnTo>
                    <a:pt x="1652588" y="150019"/>
                  </a:lnTo>
                  <a:lnTo>
                    <a:pt x="1666875" y="128588"/>
                  </a:lnTo>
                  <a:lnTo>
                    <a:pt x="1674019" y="109538"/>
                  </a:lnTo>
                  <a:lnTo>
                    <a:pt x="1674019" y="100013"/>
                  </a:lnTo>
                  <a:lnTo>
                    <a:pt x="1671638" y="90488"/>
                  </a:lnTo>
                  <a:lnTo>
                    <a:pt x="1662113" y="76200"/>
                  </a:lnTo>
                  <a:lnTo>
                    <a:pt x="1640682" y="57150"/>
                  </a:lnTo>
                  <a:lnTo>
                    <a:pt x="1597819" y="38100"/>
                  </a:lnTo>
                  <a:lnTo>
                    <a:pt x="1516857" y="14288"/>
                  </a:lnTo>
                  <a:lnTo>
                    <a:pt x="1426369" y="0"/>
                  </a:lnTo>
                  <a:lnTo>
                    <a:pt x="1397794" y="9525"/>
                  </a:lnTo>
                  <a:lnTo>
                    <a:pt x="1307307" y="52388"/>
                  </a:lnTo>
                  <a:lnTo>
                    <a:pt x="1183482" y="97632"/>
                  </a:lnTo>
                  <a:lnTo>
                    <a:pt x="985838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1">
              <a:extLst>
                <a:ext uri="{FF2B5EF4-FFF2-40B4-BE49-F238E27FC236}">
                  <a16:creationId xmlns:a16="http://schemas.microsoft.com/office/drawing/2014/main" id="{E77B6236-8933-4C77-AF98-69B83579453C}"/>
                </a:ext>
              </a:extLst>
            </p:cNvPr>
            <p:cNvSpPr/>
            <p:nvPr/>
          </p:nvSpPr>
          <p:spPr>
            <a:xfrm>
              <a:off x="5486400" y="2143125"/>
              <a:ext cx="576263" cy="609600"/>
            </a:xfrm>
            <a:custGeom>
              <a:avLst/>
              <a:gdLst>
                <a:gd name="connsiteX0" fmla="*/ 207169 w 576263"/>
                <a:gd name="connsiteY0" fmla="*/ 195263 h 609600"/>
                <a:gd name="connsiteX1" fmla="*/ 226219 w 576263"/>
                <a:gd name="connsiteY1" fmla="*/ 128588 h 609600"/>
                <a:gd name="connsiteX2" fmla="*/ 250031 w 576263"/>
                <a:gd name="connsiteY2" fmla="*/ 16669 h 609600"/>
                <a:gd name="connsiteX3" fmla="*/ 395288 w 576263"/>
                <a:gd name="connsiteY3" fmla="*/ 0 h 609600"/>
                <a:gd name="connsiteX4" fmla="*/ 511969 w 576263"/>
                <a:gd name="connsiteY4" fmla="*/ 76200 h 609600"/>
                <a:gd name="connsiteX5" fmla="*/ 552450 w 576263"/>
                <a:gd name="connsiteY5" fmla="*/ 100013 h 609600"/>
                <a:gd name="connsiteX6" fmla="*/ 566738 w 576263"/>
                <a:gd name="connsiteY6" fmla="*/ 111919 h 609600"/>
                <a:gd name="connsiteX7" fmla="*/ 573881 w 576263"/>
                <a:gd name="connsiteY7" fmla="*/ 126206 h 609600"/>
                <a:gd name="connsiteX8" fmla="*/ 576263 w 576263"/>
                <a:gd name="connsiteY8" fmla="*/ 140494 h 609600"/>
                <a:gd name="connsiteX9" fmla="*/ 571500 w 576263"/>
                <a:gd name="connsiteY9" fmla="*/ 157163 h 609600"/>
                <a:gd name="connsiteX10" fmla="*/ 554831 w 576263"/>
                <a:gd name="connsiteY10" fmla="*/ 185738 h 609600"/>
                <a:gd name="connsiteX11" fmla="*/ 492919 w 576263"/>
                <a:gd name="connsiteY11" fmla="*/ 233363 h 609600"/>
                <a:gd name="connsiteX12" fmla="*/ 433388 w 576263"/>
                <a:gd name="connsiteY12" fmla="*/ 283369 h 609600"/>
                <a:gd name="connsiteX13" fmla="*/ 321469 w 576263"/>
                <a:gd name="connsiteY13" fmla="*/ 378619 h 609600"/>
                <a:gd name="connsiteX14" fmla="*/ 173831 w 576263"/>
                <a:gd name="connsiteY14" fmla="*/ 500063 h 609600"/>
                <a:gd name="connsiteX15" fmla="*/ 64294 w 576263"/>
                <a:gd name="connsiteY15" fmla="*/ 592931 h 609600"/>
                <a:gd name="connsiteX16" fmla="*/ 45244 w 576263"/>
                <a:gd name="connsiteY16" fmla="*/ 604838 h 609600"/>
                <a:gd name="connsiteX17" fmla="*/ 28575 w 576263"/>
                <a:gd name="connsiteY17" fmla="*/ 609600 h 609600"/>
                <a:gd name="connsiteX18" fmla="*/ 11906 w 576263"/>
                <a:gd name="connsiteY18" fmla="*/ 609600 h 609600"/>
                <a:gd name="connsiteX19" fmla="*/ 0 w 576263"/>
                <a:gd name="connsiteY19" fmla="*/ 595313 h 609600"/>
                <a:gd name="connsiteX20" fmla="*/ 4763 w 576263"/>
                <a:gd name="connsiteY20" fmla="*/ 573881 h 609600"/>
                <a:gd name="connsiteX21" fmla="*/ 23813 w 576263"/>
                <a:gd name="connsiteY21" fmla="*/ 538163 h 609600"/>
                <a:gd name="connsiteX22" fmla="*/ 71438 w 576263"/>
                <a:gd name="connsiteY22" fmla="*/ 483394 h 609600"/>
                <a:gd name="connsiteX23" fmla="*/ 111919 w 576263"/>
                <a:gd name="connsiteY23" fmla="*/ 421481 h 609600"/>
                <a:gd name="connsiteX24" fmla="*/ 138113 w 576263"/>
                <a:gd name="connsiteY24" fmla="*/ 369094 h 609600"/>
                <a:gd name="connsiteX25" fmla="*/ 166688 w 576263"/>
                <a:gd name="connsiteY25" fmla="*/ 311944 h 609600"/>
                <a:gd name="connsiteX26" fmla="*/ 207169 w 576263"/>
                <a:gd name="connsiteY26" fmla="*/ 19526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3" h="609600">
                  <a:moveTo>
                    <a:pt x="207169" y="195263"/>
                  </a:moveTo>
                  <a:lnTo>
                    <a:pt x="226219" y="128588"/>
                  </a:lnTo>
                  <a:lnTo>
                    <a:pt x="250031" y="16669"/>
                  </a:lnTo>
                  <a:lnTo>
                    <a:pt x="395288" y="0"/>
                  </a:lnTo>
                  <a:lnTo>
                    <a:pt x="511969" y="76200"/>
                  </a:lnTo>
                  <a:lnTo>
                    <a:pt x="552450" y="100013"/>
                  </a:lnTo>
                  <a:lnTo>
                    <a:pt x="566738" y="111919"/>
                  </a:lnTo>
                  <a:lnTo>
                    <a:pt x="573881" y="126206"/>
                  </a:lnTo>
                  <a:lnTo>
                    <a:pt x="576263" y="140494"/>
                  </a:lnTo>
                  <a:lnTo>
                    <a:pt x="571500" y="157163"/>
                  </a:lnTo>
                  <a:lnTo>
                    <a:pt x="554831" y="185738"/>
                  </a:lnTo>
                  <a:lnTo>
                    <a:pt x="492919" y="233363"/>
                  </a:lnTo>
                  <a:lnTo>
                    <a:pt x="433388" y="283369"/>
                  </a:lnTo>
                  <a:lnTo>
                    <a:pt x="321469" y="378619"/>
                  </a:lnTo>
                  <a:lnTo>
                    <a:pt x="173831" y="500063"/>
                  </a:lnTo>
                  <a:lnTo>
                    <a:pt x="64294" y="592931"/>
                  </a:lnTo>
                  <a:lnTo>
                    <a:pt x="45244" y="604838"/>
                  </a:lnTo>
                  <a:lnTo>
                    <a:pt x="28575" y="609600"/>
                  </a:lnTo>
                  <a:lnTo>
                    <a:pt x="11906" y="609600"/>
                  </a:lnTo>
                  <a:lnTo>
                    <a:pt x="0" y="595313"/>
                  </a:lnTo>
                  <a:lnTo>
                    <a:pt x="4763" y="573881"/>
                  </a:lnTo>
                  <a:lnTo>
                    <a:pt x="23813" y="538163"/>
                  </a:lnTo>
                  <a:lnTo>
                    <a:pt x="71438" y="483394"/>
                  </a:lnTo>
                  <a:lnTo>
                    <a:pt x="111919" y="421481"/>
                  </a:lnTo>
                  <a:lnTo>
                    <a:pt x="138113" y="369094"/>
                  </a:lnTo>
                  <a:lnTo>
                    <a:pt x="166688" y="311944"/>
                  </a:lnTo>
                  <a:lnTo>
                    <a:pt x="207169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68B28AA8-9F0F-4623-A633-88AB1840DD85}"/>
                </a:ext>
              </a:extLst>
            </p:cNvPr>
            <p:cNvSpPr/>
            <p:nvPr/>
          </p:nvSpPr>
          <p:spPr>
            <a:xfrm>
              <a:off x="3671888" y="3405188"/>
              <a:ext cx="2798762" cy="454025"/>
            </a:xfrm>
            <a:custGeom>
              <a:avLst/>
              <a:gdLst>
                <a:gd name="connsiteX0" fmla="*/ 1647825 w 2797968"/>
                <a:gd name="connsiteY0" fmla="*/ 95250 h 454818"/>
                <a:gd name="connsiteX1" fmla="*/ 1316831 w 2797968"/>
                <a:gd name="connsiteY1" fmla="*/ 119062 h 454818"/>
                <a:gd name="connsiteX2" fmla="*/ 1140618 w 2797968"/>
                <a:gd name="connsiteY2" fmla="*/ 157162 h 454818"/>
                <a:gd name="connsiteX3" fmla="*/ 931068 w 2797968"/>
                <a:gd name="connsiteY3" fmla="*/ 183356 h 454818"/>
                <a:gd name="connsiteX4" fmla="*/ 640556 w 2797968"/>
                <a:gd name="connsiteY4" fmla="*/ 219075 h 454818"/>
                <a:gd name="connsiteX5" fmla="*/ 390525 w 2797968"/>
                <a:gd name="connsiteY5" fmla="*/ 252412 h 454818"/>
                <a:gd name="connsiteX6" fmla="*/ 171450 w 2797968"/>
                <a:gd name="connsiteY6" fmla="*/ 278606 h 454818"/>
                <a:gd name="connsiteX7" fmla="*/ 0 w 2797968"/>
                <a:gd name="connsiteY7" fmla="*/ 302418 h 454818"/>
                <a:gd name="connsiteX8" fmla="*/ 69056 w 2797968"/>
                <a:gd name="connsiteY8" fmla="*/ 454818 h 454818"/>
                <a:gd name="connsiteX9" fmla="*/ 240506 w 2797968"/>
                <a:gd name="connsiteY9" fmla="*/ 431006 h 454818"/>
                <a:gd name="connsiteX10" fmla="*/ 483393 w 2797968"/>
                <a:gd name="connsiteY10" fmla="*/ 392906 h 454818"/>
                <a:gd name="connsiteX11" fmla="*/ 695325 w 2797968"/>
                <a:gd name="connsiteY11" fmla="*/ 359568 h 454818"/>
                <a:gd name="connsiteX12" fmla="*/ 931068 w 2797968"/>
                <a:gd name="connsiteY12" fmla="*/ 321468 h 454818"/>
                <a:gd name="connsiteX13" fmla="*/ 1145381 w 2797968"/>
                <a:gd name="connsiteY13" fmla="*/ 288131 h 454818"/>
                <a:gd name="connsiteX14" fmla="*/ 1316831 w 2797968"/>
                <a:gd name="connsiteY14" fmla="*/ 271462 h 454818"/>
                <a:gd name="connsiteX15" fmla="*/ 1581150 w 2797968"/>
                <a:gd name="connsiteY15" fmla="*/ 254793 h 454818"/>
                <a:gd name="connsiteX16" fmla="*/ 1935956 w 2797968"/>
                <a:gd name="connsiteY16" fmla="*/ 230981 h 454818"/>
                <a:gd name="connsiteX17" fmla="*/ 2209800 w 2797968"/>
                <a:gd name="connsiteY17" fmla="*/ 214312 h 454818"/>
                <a:gd name="connsiteX18" fmla="*/ 2378868 w 2797968"/>
                <a:gd name="connsiteY18" fmla="*/ 202406 h 454818"/>
                <a:gd name="connsiteX19" fmla="*/ 2419350 w 2797968"/>
                <a:gd name="connsiteY19" fmla="*/ 204787 h 454818"/>
                <a:gd name="connsiteX20" fmla="*/ 2445543 w 2797968"/>
                <a:gd name="connsiteY20" fmla="*/ 209550 h 454818"/>
                <a:gd name="connsiteX21" fmla="*/ 2769393 w 2797968"/>
                <a:gd name="connsiteY21" fmla="*/ 311943 h 454818"/>
                <a:gd name="connsiteX22" fmla="*/ 2786062 w 2797968"/>
                <a:gd name="connsiteY22" fmla="*/ 295275 h 454818"/>
                <a:gd name="connsiteX23" fmla="*/ 2797968 w 2797968"/>
                <a:gd name="connsiteY23" fmla="*/ 271462 h 454818"/>
                <a:gd name="connsiteX24" fmla="*/ 2797968 w 2797968"/>
                <a:gd name="connsiteY24" fmla="*/ 257175 h 454818"/>
                <a:gd name="connsiteX25" fmla="*/ 2795587 w 2797968"/>
                <a:gd name="connsiteY25" fmla="*/ 235743 h 454818"/>
                <a:gd name="connsiteX26" fmla="*/ 2783681 w 2797968"/>
                <a:gd name="connsiteY26" fmla="*/ 211931 h 454818"/>
                <a:gd name="connsiteX27" fmla="*/ 2755106 w 2797968"/>
                <a:gd name="connsiteY27" fmla="*/ 185737 h 454818"/>
                <a:gd name="connsiteX28" fmla="*/ 2728912 w 2797968"/>
                <a:gd name="connsiteY28" fmla="*/ 157162 h 454818"/>
                <a:gd name="connsiteX29" fmla="*/ 2688431 w 2797968"/>
                <a:gd name="connsiteY29" fmla="*/ 111918 h 454818"/>
                <a:gd name="connsiteX30" fmla="*/ 2643187 w 2797968"/>
                <a:gd name="connsiteY30" fmla="*/ 64293 h 454818"/>
                <a:gd name="connsiteX31" fmla="*/ 2595562 w 2797968"/>
                <a:gd name="connsiteY31" fmla="*/ 23812 h 454818"/>
                <a:gd name="connsiteX32" fmla="*/ 2566987 w 2797968"/>
                <a:gd name="connsiteY32" fmla="*/ 7143 h 454818"/>
                <a:gd name="connsiteX33" fmla="*/ 2555081 w 2797968"/>
                <a:gd name="connsiteY33" fmla="*/ 2381 h 454818"/>
                <a:gd name="connsiteX34" fmla="*/ 2528887 w 2797968"/>
                <a:gd name="connsiteY34" fmla="*/ 0 h 454818"/>
                <a:gd name="connsiteX35" fmla="*/ 2464593 w 2797968"/>
                <a:gd name="connsiteY35" fmla="*/ 16668 h 454818"/>
                <a:gd name="connsiteX36" fmla="*/ 2352675 w 2797968"/>
                <a:gd name="connsiteY36" fmla="*/ 45243 h 454818"/>
                <a:gd name="connsiteX37" fmla="*/ 2316956 w 2797968"/>
                <a:gd name="connsiteY37" fmla="*/ 50006 h 454818"/>
                <a:gd name="connsiteX38" fmla="*/ 2169318 w 2797968"/>
                <a:gd name="connsiteY38" fmla="*/ 57150 h 454818"/>
                <a:gd name="connsiteX39" fmla="*/ 1943100 w 2797968"/>
                <a:gd name="connsiteY39" fmla="*/ 73818 h 454818"/>
                <a:gd name="connsiteX40" fmla="*/ 1647825 w 2797968"/>
                <a:gd name="connsiteY40" fmla="*/ 95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97968" h="454818">
                  <a:moveTo>
                    <a:pt x="1647825" y="95250"/>
                  </a:moveTo>
                  <a:lnTo>
                    <a:pt x="1316831" y="119062"/>
                  </a:lnTo>
                  <a:lnTo>
                    <a:pt x="1140618" y="157162"/>
                  </a:lnTo>
                  <a:lnTo>
                    <a:pt x="931068" y="183356"/>
                  </a:lnTo>
                  <a:lnTo>
                    <a:pt x="640556" y="219075"/>
                  </a:lnTo>
                  <a:lnTo>
                    <a:pt x="390525" y="252412"/>
                  </a:lnTo>
                  <a:lnTo>
                    <a:pt x="171450" y="278606"/>
                  </a:lnTo>
                  <a:lnTo>
                    <a:pt x="0" y="302418"/>
                  </a:lnTo>
                  <a:lnTo>
                    <a:pt x="69056" y="454818"/>
                  </a:lnTo>
                  <a:lnTo>
                    <a:pt x="240506" y="431006"/>
                  </a:lnTo>
                  <a:lnTo>
                    <a:pt x="483393" y="392906"/>
                  </a:lnTo>
                  <a:lnTo>
                    <a:pt x="695325" y="359568"/>
                  </a:lnTo>
                  <a:lnTo>
                    <a:pt x="931068" y="321468"/>
                  </a:lnTo>
                  <a:lnTo>
                    <a:pt x="1145381" y="288131"/>
                  </a:lnTo>
                  <a:lnTo>
                    <a:pt x="1316831" y="271462"/>
                  </a:lnTo>
                  <a:lnTo>
                    <a:pt x="1581150" y="254793"/>
                  </a:lnTo>
                  <a:lnTo>
                    <a:pt x="1935956" y="230981"/>
                  </a:lnTo>
                  <a:lnTo>
                    <a:pt x="2209800" y="214312"/>
                  </a:lnTo>
                  <a:lnTo>
                    <a:pt x="2378868" y="202406"/>
                  </a:lnTo>
                  <a:lnTo>
                    <a:pt x="2419350" y="204787"/>
                  </a:lnTo>
                  <a:lnTo>
                    <a:pt x="2445543" y="209550"/>
                  </a:lnTo>
                  <a:lnTo>
                    <a:pt x="2769393" y="311943"/>
                  </a:lnTo>
                  <a:lnTo>
                    <a:pt x="2786062" y="295275"/>
                  </a:lnTo>
                  <a:lnTo>
                    <a:pt x="2797968" y="271462"/>
                  </a:lnTo>
                  <a:lnTo>
                    <a:pt x="2797968" y="257175"/>
                  </a:lnTo>
                  <a:lnTo>
                    <a:pt x="2795587" y="235743"/>
                  </a:lnTo>
                  <a:lnTo>
                    <a:pt x="2783681" y="211931"/>
                  </a:lnTo>
                  <a:lnTo>
                    <a:pt x="2755106" y="185737"/>
                  </a:lnTo>
                  <a:lnTo>
                    <a:pt x="2728912" y="157162"/>
                  </a:lnTo>
                  <a:lnTo>
                    <a:pt x="2688431" y="111918"/>
                  </a:lnTo>
                  <a:lnTo>
                    <a:pt x="2643187" y="64293"/>
                  </a:lnTo>
                  <a:lnTo>
                    <a:pt x="2595562" y="23812"/>
                  </a:lnTo>
                  <a:lnTo>
                    <a:pt x="2566987" y="7143"/>
                  </a:lnTo>
                  <a:lnTo>
                    <a:pt x="2555081" y="2381"/>
                  </a:lnTo>
                  <a:lnTo>
                    <a:pt x="2528887" y="0"/>
                  </a:lnTo>
                  <a:lnTo>
                    <a:pt x="2464593" y="16668"/>
                  </a:lnTo>
                  <a:lnTo>
                    <a:pt x="2352675" y="45243"/>
                  </a:lnTo>
                  <a:lnTo>
                    <a:pt x="2316956" y="50006"/>
                  </a:lnTo>
                  <a:lnTo>
                    <a:pt x="2169318" y="57150"/>
                  </a:lnTo>
                  <a:lnTo>
                    <a:pt x="1943100" y="73818"/>
                  </a:lnTo>
                  <a:lnTo>
                    <a:pt x="1647825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0B64D7B3-0CD4-4707-A7C1-C0605F5FCE42}"/>
                </a:ext>
              </a:extLst>
            </p:cNvPr>
            <p:cNvSpPr/>
            <p:nvPr/>
          </p:nvSpPr>
          <p:spPr>
            <a:xfrm>
              <a:off x="5842000" y="3557588"/>
              <a:ext cx="625475" cy="1166812"/>
            </a:xfrm>
            <a:custGeom>
              <a:avLst/>
              <a:gdLst>
                <a:gd name="connsiteX0" fmla="*/ 250032 w 626269"/>
                <a:gd name="connsiteY0" fmla="*/ 428625 h 1166812"/>
                <a:gd name="connsiteX1" fmla="*/ 273844 w 626269"/>
                <a:gd name="connsiteY1" fmla="*/ 335756 h 1166812"/>
                <a:gd name="connsiteX2" fmla="*/ 292894 w 626269"/>
                <a:gd name="connsiteY2" fmla="*/ 259556 h 1166812"/>
                <a:gd name="connsiteX3" fmla="*/ 311944 w 626269"/>
                <a:gd name="connsiteY3" fmla="*/ 173831 h 1166812"/>
                <a:gd name="connsiteX4" fmla="*/ 319088 w 626269"/>
                <a:gd name="connsiteY4" fmla="*/ 145256 h 1166812"/>
                <a:gd name="connsiteX5" fmla="*/ 319088 w 626269"/>
                <a:gd name="connsiteY5" fmla="*/ 114300 h 1166812"/>
                <a:gd name="connsiteX6" fmla="*/ 316707 w 626269"/>
                <a:gd name="connsiteY6" fmla="*/ 97631 h 1166812"/>
                <a:gd name="connsiteX7" fmla="*/ 307182 w 626269"/>
                <a:gd name="connsiteY7" fmla="*/ 78581 h 1166812"/>
                <a:gd name="connsiteX8" fmla="*/ 297657 w 626269"/>
                <a:gd name="connsiteY8" fmla="*/ 66675 h 1166812"/>
                <a:gd name="connsiteX9" fmla="*/ 285750 w 626269"/>
                <a:gd name="connsiteY9" fmla="*/ 54768 h 1166812"/>
                <a:gd name="connsiteX10" fmla="*/ 271463 w 626269"/>
                <a:gd name="connsiteY10" fmla="*/ 0 h 1166812"/>
                <a:gd name="connsiteX11" fmla="*/ 626269 w 626269"/>
                <a:gd name="connsiteY11" fmla="*/ 109537 h 1166812"/>
                <a:gd name="connsiteX12" fmla="*/ 616744 w 626269"/>
                <a:gd name="connsiteY12" fmla="*/ 138112 h 1166812"/>
                <a:gd name="connsiteX13" fmla="*/ 600075 w 626269"/>
                <a:gd name="connsiteY13" fmla="*/ 159543 h 1166812"/>
                <a:gd name="connsiteX14" fmla="*/ 571500 w 626269"/>
                <a:gd name="connsiteY14" fmla="*/ 195262 h 1166812"/>
                <a:gd name="connsiteX15" fmla="*/ 550069 w 626269"/>
                <a:gd name="connsiteY15" fmla="*/ 230981 h 1166812"/>
                <a:gd name="connsiteX16" fmla="*/ 531019 w 626269"/>
                <a:gd name="connsiteY16" fmla="*/ 280987 h 1166812"/>
                <a:gd name="connsiteX17" fmla="*/ 509588 w 626269"/>
                <a:gd name="connsiteY17" fmla="*/ 366712 h 1166812"/>
                <a:gd name="connsiteX18" fmla="*/ 469107 w 626269"/>
                <a:gd name="connsiteY18" fmla="*/ 533400 h 1166812"/>
                <a:gd name="connsiteX19" fmla="*/ 431007 w 626269"/>
                <a:gd name="connsiteY19" fmla="*/ 664368 h 1166812"/>
                <a:gd name="connsiteX20" fmla="*/ 383382 w 626269"/>
                <a:gd name="connsiteY20" fmla="*/ 807243 h 1166812"/>
                <a:gd name="connsiteX21" fmla="*/ 359569 w 626269"/>
                <a:gd name="connsiteY21" fmla="*/ 866775 h 1166812"/>
                <a:gd name="connsiteX22" fmla="*/ 326232 w 626269"/>
                <a:gd name="connsiteY22" fmla="*/ 940593 h 1166812"/>
                <a:gd name="connsiteX23" fmla="*/ 297657 w 626269"/>
                <a:gd name="connsiteY23" fmla="*/ 1000125 h 1166812"/>
                <a:gd name="connsiteX24" fmla="*/ 257175 w 626269"/>
                <a:gd name="connsiteY24" fmla="*/ 1069181 h 1166812"/>
                <a:gd name="connsiteX25" fmla="*/ 233363 w 626269"/>
                <a:gd name="connsiteY25" fmla="*/ 1102518 h 1166812"/>
                <a:gd name="connsiteX26" fmla="*/ 202407 w 626269"/>
                <a:gd name="connsiteY26" fmla="*/ 1131093 h 1166812"/>
                <a:gd name="connsiteX27" fmla="*/ 171450 w 626269"/>
                <a:gd name="connsiteY27" fmla="*/ 1152525 h 1166812"/>
                <a:gd name="connsiteX28" fmla="*/ 142875 w 626269"/>
                <a:gd name="connsiteY28" fmla="*/ 1162050 h 1166812"/>
                <a:gd name="connsiteX29" fmla="*/ 107157 w 626269"/>
                <a:gd name="connsiteY29" fmla="*/ 1166812 h 1166812"/>
                <a:gd name="connsiteX30" fmla="*/ 92869 w 626269"/>
                <a:gd name="connsiteY30" fmla="*/ 1162050 h 1166812"/>
                <a:gd name="connsiteX31" fmla="*/ 76200 w 626269"/>
                <a:gd name="connsiteY31" fmla="*/ 1147762 h 1166812"/>
                <a:gd name="connsiteX32" fmla="*/ 50007 w 626269"/>
                <a:gd name="connsiteY32" fmla="*/ 1109662 h 1166812"/>
                <a:gd name="connsiteX33" fmla="*/ 30957 w 626269"/>
                <a:gd name="connsiteY33" fmla="*/ 1069181 h 1166812"/>
                <a:gd name="connsiteX34" fmla="*/ 9525 w 626269"/>
                <a:gd name="connsiteY34" fmla="*/ 1021556 h 1166812"/>
                <a:gd name="connsiteX35" fmla="*/ 0 w 626269"/>
                <a:gd name="connsiteY35" fmla="*/ 995362 h 1166812"/>
                <a:gd name="connsiteX36" fmla="*/ 140494 w 626269"/>
                <a:gd name="connsiteY36" fmla="*/ 745331 h 1166812"/>
                <a:gd name="connsiteX37" fmla="*/ 161925 w 626269"/>
                <a:gd name="connsiteY37" fmla="*/ 700087 h 1166812"/>
                <a:gd name="connsiteX38" fmla="*/ 200025 w 626269"/>
                <a:gd name="connsiteY38" fmla="*/ 592931 h 1166812"/>
                <a:gd name="connsiteX39" fmla="*/ 250032 w 626269"/>
                <a:gd name="connsiteY39" fmla="*/ 42862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166812">
                  <a:moveTo>
                    <a:pt x="250032" y="428625"/>
                  </a:moveTo>
                  <a:lnTo>
                    <a:pt x="273844" y="335756"/>
                  </a:lnTo>
                  <a:lnTo>
                    <a:pt x="292894" y="259556"/>
                  </a:lnTo>
                  <a:lnTo>
                    <a:pt x="311944" y="173831"/>
                  </a:lnTo>
                  <a:lnTo>
                    <a:pt x="319088" y="145256"/>
                  </a:lnTo>
                  <a:lnTo>
                    <a:pt x="319088" y="114300"/>
                  </a:lnTo>
                  <a:lnTo>
                    <a:pt x="316707" y="97631"/>
                  </a:lnTo>
                  <a:lnTo>
                    <a:pt x="307182" y="78581"/>
                  </a:lnTo>
                  <a:lnTo>
                    <a:pt x="297657" y="66675"/>
                  </a:lnTo>
                  <a:lnTo>
                    <a:pt x="285750" y="54768"/>
                  </a:lnTo>
                  <a:lnTo>
                    <a:pt x="271463" y="0"/>
                  </a:lnTo>
                  <a:lnTo>
                    <a:pt x="626269" y="109537"/>
                  </a:lnTo>
                  <a:lnTo>
                    <a:pt x="616744" y="138112"/>
                  </a:lnTo>
                  <a:lnTo>
                    <a:pt x="600075" y="159543"/>
                  </a:lnTo>
                  <a:lnTo>
                    <a:pt x="571500" y="195262"/>
                  </a:lnTo>
                  <a:lnTo>
                    <a:pt x="550069" y="230981"/>
                  </a:lnTo>
                  <a:lnTo>
                    <a:pt x="531019" y="280987"/>
                  </a:lnTo>
                  <a:lnTo>
                    <a:pt x="509588" y="366712"/>
                  </a:lnTo>
                  <a:lnTo>
                    <a:pt x="469107" y="533400"/>
                  </a:lnTo>
                  <a:lnTo>
                    <a:pt x="431007" y="664368"/>
                  </a:lnTo>
                  <a:lnTo>
                    <a:pt x="383382" y="807243"/>
                  </a:lnTo>
                  <a:lnTo>
                    <a:pt x="359569" y="866775"/>
                  </a:lnTo>
                  <a:lnTo>
                    <a:pt x="326232" y="940593"/>
                  </a:lnTo>
                  <a:lnTo>
                    <a:pt x="297657" y="1000125"/>
                  </a:lnTo>
                  <a:lnTo>
                    <a:pt x="257175" y="1069181"/>
                  </a:lnTo>
                  <a:lnTo>
                    <a:pt x="233363" y="1102518"/>
                  </a:lnTo>
                  <a:lnTo>
                    <a:pt x="202407" y="1131093"/>
                  </a:lnTo>
                  <a:lnTo>
                    <a:pt x="171450" y="1152525"/>
                  </a:lnTo>
                  <a:lnTo>
                    <a:pt x="142875" y="1162050"/>
                  </a:lnTo>
                  <a:lnTo>
                    <a:pt x="107157" y="1166812"/>
                  </a:lnTo>
                  <a:lnTo>
                    <a:pt x="92869" y="1162050"/>
                  </a:lnTo>
                  <a:lnTo>
                    <a:pt x="76200" y="1147762"/>
                  </a:lnTo>
                  <a:lnTo>
                    <a:pt x="50007" y="1109662"/>
                  </a:lnTo>
                  <a:lnTo>
                    <a:pt x="30957" y="1069181"/>
                  </a:lnTo>
                  <a:lnTo>
                    <a:pt x="9525" y="1021556"/>
                  </a:lnTo>
                  <a:lnTo>
                    <a:pt x="0" y="995362"/>
                  </a:lnTo>
                  <a:lnTo>
                    <a:pt x="140494" y="745331"/>
                  </a:lnTo>
                  <a:lnTo>
                    <a:pt x="161925" y="700087"/>
                  </a:lnTo>
                  <a:lnTo>
                    <a:pt x="200025" y="592931"/>
                  </a:lnTo>
                  <a:lnTo>
                    <a:pt x="250032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27740531-56D0-4E68-B0F1-86488E8A42DD}"/>
                </a:ext>
              </a:extLst>
            </p:cNvPr>
            <p:cNvSpPr/>
            <p:nvPr/>
          </p:nvSpPr>
          <p:spPr>
            <a:xfrm>
              <a:off x="5427663" y="4205288"/>
              <a:ext cx="576262" cy="454025"/>
            </a:xfrm>
            <a:custGeom>
              <a:avLst/>
              <a:gdLst>
                <a:gd name="connsiteX0" fmla="*/ 171450 w 576262"/>
                <a:gd name="connsiteY0" fmla="*/ 176212 h 454818"/>
                <a:gd name="connsiteX1" fmla="*/ 240506 w 576262"/>
                <a:gd name="connsiteY1" fmla="*/ 228600 h 454818"/>
                <a:gd name="connsiteX2" fmla="*/ 311944 w 576262"/>
                <a:gd name="connsiteY2" fmla="*/ 278606 h 454818"/>
                <a:gd name="connsiteX3" fmla="*/ 390525 w 576262"/>
                <a:gd name="connsiteY3" fmla="*/ 326231 h 454818"/>
                <a:gd name="connsiteX4" fmla="*/ 407194 w 576262"/>
                <a:gd name="connsiteY4" fmla="*/ 338137 h 454818"/>
                <a:gd name="connsiteX5" fmla="*/ 411956 w 576262"/>
                <a:gd name="connsiteY5" fmla="*/ 345281 h 454818"/>
                <a:gd name="connsiteX6" fmla="*/ 438150 w 576262"/>
                <a:gd name="connsiteY6" fmla="*/ 400050 h 454818"/>
                <a:gd name="connsiteX7" fmla="*/ 464344 w 576262"/>
                <a:gd name="connsiteY7" fmla="*/ 454818 h 454818"/>
                <a:gd name="connsiteX8" fmla="*/ 576262 w 576262"/>
                <a:gd name="connsiteY8" fmla="*/ 57150 h 454818"/>
                <a:gd name="connsiteX9" fmla="*/ 554831 w 576262"/>
                <a:gd name="connsiteY9" fmla="*/ 90487 h 454818"/>
                <a:gd name="connsiteX10" fmla="*/ 533400 w 576262"/>
                <a:gd name="connsiteY10" fmla="*/ 114300 h 454818"/>
                <a:gd name="connsiteX11" fmla="*/ 507206 w 576262"/>
                <a:gd name="connsiteY11" fmla="*/ 130968 h 454818"/>
                <a:gd name="connsiteX12" fmla="*/ 478631 w 576262"/>
                <a:gd name="connsiteY12" fmla="*/ 133350 h 454818"/>
                <a:gd name="connsiteX13" fmla="*/ 431006 w 576262"/>
                <a:gd name="connsiteY13" fmla="*/ 123825 h 454818"/>
                <a:gd name="connsiteX14" fmla="*/ 335756 w 576262"/>
                <a:gd name="connsiteY14" fmla="*/ 97631 h 454818"/>
                <a:gd name="connsiteX15" fmla="*/ 211931 w 576262"/>
                <a:gd name="connsiteY15" fmla="*/ 59531 h 454818"/>
                <a:gd name="connsiteX16" fmla="*/ 100012 w 576262"/>
                <a:gd name="connsiteY16" fmla="*/ 21431 h 454818"/>
                <a:gd name="connsiteX17" fmla="*/ 64294 w 576262"/>
                <a:gd name="connsiteY17" fmla="*/ 9525 h 454818"/>
                <a:gd name="connsiteX18" fmla="*/ 35719 w 576262"/>
                <a:gd name="connsiteY18" fmla="*/ 2381 h 454818"/>
                <a:gd name="connsiteX19" fmla="*/ 16669 w 576262"/>
                <a:gd name="connsiteY19" fmla="*/ 0 h 454818"/>
                <a:gd name="connsiteX20" fmla="*/ 7144 w 576262"/>
                <a:gd name="connsiteY20" fmla="*/ 2381 h 454818"/>
                <a:gd name="connsiteX21" fmla="*/ 0 w 576262"/>
                <a:gd name="connsiteY21" fmla="*/ 7143 h 454818"/>
                <a:gd name="connsiteX22" fmla="*/ 0 w 576262"/>
                <a:gd name="connsiteY22" fmla="*/ 19050 h 454818"/>
                <a:gd name="connsiteX23" fmla="*/ 4762 w 576262"/>
                <a:gd name="connsiteY23" fmla="*/ 38100 h 454818"/>
                <a:gd name="connsiteX24" fmla="*/ 19050 w 576262"/>
                <a:gd name="connsiteY24" fmla="*/ 57150 h 454818"/>
                <a:gd name="connsiteX25" fmla="*/ 97631 w 576262"/>
                <a:gd name="connsiteY25" fmla="*/ 119062 h 454818"/>
                <a:gd name="connsiteX26" fmla="*/ 171450 w 576262"/>
                <a:gd name="connsiteY26" fmla="*/ 176212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2" h="454818">
                  <a:moveTo>
                    <a:pt x="171450" y="176212"/>
                  </a:moveTo>
                  <a:lnTo>
                    <a:pt x="240506" y="228600"/>
                  </a:lnTo>
                  <a:lnTo>
                    <a:pt x="311944" y="278606"/>
                  </a:lnTo>
                  <a:lnTo>
                    <a:pt x="390525" y="326231"/>
                  </a:lnTo>
                  <a:lnTo>
                    <a:pt x="407194" y="338137"/>
                  </a:lnTo>
                  <a:lnTo>
                    <a:pt x="411956" y="345281"/>
                  </a:lnTo>
                  <a:lnTo>
                    <a:pt x="438150" y="400050"/>
                  </a:lnTo>
                  <a:lnTo>
                    <a:pt x="464344" y="454818"/>
                  </a:lnTo>
                  <a:lnTo>
                    <a:pt x="576262" y="57150"/>
                  </a:lnTo>
                  <a:lnTo>
                    <a:pt x="554831" y="90487"/>
                  </a:lnTo>
                  <a:lnTo>
                    <a:pt x="533400" y="114300"/>
                  </a:lnTo>
                  <a:lnTo>
                    <a:pt x="507206" y="130968"/>
                  </a:lnTo>
                  <a:lnTo>
                    <a:pt x="478631" y="133350"/>
                  </a:lnTo>
                  <a:lnTo>
                    <a:pt x="431006" y="123825"/>
                  </a:lnTo>
                  <a:lnTo>
                    <a:pt x="335756" y="97631"/>
                  </a:lnTo>
                  <a:lnTo>
                    <a:pt x="211931" y="59531"/>
                  </a:lnTo>
                  <a:lnTo>
                    <a:pt x="100012" y="21431"/>
                  </a:lnTo>
                  <a:lnTo>
                    <a:pt x="64294" y="9525"/>
                  </a:lnTo>
                  <a:lnTo>
                    <a:pt x="35719" y="2381"/>
                  </a:lnTo>
                  <a:lnTo>
                    <a:pt x="16669" y="0"/>
                  </a:lnTo>
                  <a:lnTo>
                    <a:pt x="7144" y="2381"/>
                  </a:lnTo>
                  <a:lnTo>
                    <a:pt x="0" y="7143"/>
                  </a:lnTo>
                  <a:lnTo>
                    <a:pt x="0" y="19050"/>
                  </a:lnTo>
                  <a:lnTo>
                    <a:pt x="4762" y="38100"/>
                  </a:lnTo>
                  <a:lnTo>
                    <a:pt x="19050" y="57150"/>
                  </a:lnTo>
                  <a:lnTo>
                    <a:pt x="97631" y="119062"/>
                  </a:lnTo>
                  <a:lnTo>
                    <a:pt x="171450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6">
              <a:extLst>
                <a:ext uri="{FF2B5EF4-FFF2-40B4-BE49-F238E27FC236}">
                  <a16:creationId xmlns:a16="http://schemas.microsoft.com/office/drawing/2014/main" id="{86CCECE6-99EE-4F61-A693-6BB8A92FB36F}"/>
                </a:ext>
              </a:extLst>
            </p:cNvPr>
            <p:cNvSpPr/>
            <p:nvPr/>
          </p:nvSpPr>
          <p:spPr>
            <a:xfrm rot="16200000">
              <a:off x="3051176" y="4064000"/>
              <a:ext cx="3657600" cy="473075"/>
            </a:xfrm>
            <a:custGeom>
              <a:avLst/>
              <a:gdLst>
                <a:gd name="connsiteX0" fmla="*/ 2135585 w 3657600"/>
                <a:gd name="connsiteY0" fmla="*/ 369334 h 473581"/>
                <a:gd name="connsiteX1" fmla="*/ 1828800 w 3657600"/>
                <a:gd name="connsiteY1" fmla="*/ 369334 h 473581"/>
                <a:gd name="connsiteX2" fmla="*/ 1653068 w 3657600"/>
                <a:gd name="connsiteY2" fmla="*/ 372312 h 473581"/>
                <a:gd name="connsiteX3" fmla="*/ 1376067 w 3657600"/>
                <a:gd name="connsiteY3" fmla="*/ 375291 h 473581"/>
                <a:gd name="connsiteX4" fmla="*/ 941206 w 3657600"/>
                <a:gd name="connsiteY4" fmla="*/ 381248 h 473581"/>
                <a:gd name="connsiteX5" fmla="*/ 634421 w 3657600"/>
                <a:gd name="connsiteY5" fmla="*/ 387205 h 473581"/>
                <a:gd name="connsiteX6" fmla="*/ 348484 w 3657600"/>
                <a:gd name="connsiteY6" fmla="*/ 390183 h 473581"/>
                <a:gd name="connsiteX7" fmla="*/ 226366 w 3657600"/>
                <a:gd name="connsiteY7" fmla="*/ 393162 h 473581"/>
                <a:gd name="connsiteX8" fmla="*/ 178710 w 3657600"/>
                <a:gd name="connsiteY8" fmla="*/ 390183 h 473581"/>
                <a:gd name="connsiteX9" fmla="*/ 134032 w 3657600"/>
                <a:gd name="connsiteY9" fmla="*/ 384226 h 473581"/>
                <a:gd name="connsiteX10" fmla="*/ 89355 w 3657600"/>
                <a:gd name="connsiteY10" fmla="*/ 369334 h 473581"/>
                <a:gd name="connsiteX11" fmla="*/ 47656 w 3657600"/>
                <a:gd name="connsiteY11" fmla="*/ 348484 h 473581"/>
                <a:gd name="connsiteX12" fmla="*/ 29785 w 3657600"/>
                <a:gd name="connsiteY12" fmla="*/ 333592 h 473581"/>
                <a:gd name="connsiteX13" fmla="*/ 14892 w 3657600"/>
                <a:gd name="connsiteY13" fmla="*/ 312742 h 473581"/>
                <a:gd name="connsiteX14" fmla="*/ 0 w 3657600"/>
                <a:gd name="connsiteY14" fmla="*/ 279979 h 473581"/>
                <a:gd name="connsiteX15" fmla="*/ 0 w 3657600"/>
                <a:gd name="connsiteY15" fmla="*/ 262108 h 473581"/>
                <a:gd name="connsiteX16" fmla="*/ 11914 w 3657600"/>
                <a:gd name="connsiteY16" fmla="*/ 250194 h 473581"/>
                <a:gd name="connsiteX17" fmla="*/ 53613 w 3657600"/>
                <a:gd name="connsiteY17" fmla="*/ 223387 h 473581"/>
                <a:gd name="connsiteX18" fmla="*/ 137011 w 3657600"/>
                <a:gd name="connsiteY18" fmla="*/ 187645 h 473581"/>
                <a:gd name="connsiteX19" fmla="*/ 205516 w 3657600"/>
                <a:gd name="connsiteY19" fmla="*/ 166796 h 473581"/>
                <a:gd name="connsiteX20" fmla="*/ 282957 w 3657600"/>
                <a:gd name="connsiteY20" fmla="*/ 151903 h 473581"/>
                <a:gd name="connsiteX21" fmla="*/ 345506 w 3657600"/>
                <a:gd name="connsiteY21" fmla="*/ 145946 h 473581"/>
                <a:gd name="connsiteX22" fmla="*/ 381248 w 3657600"/>
                <a:gd name="connsiteY22" fmla="*/ 145946 h 473581"/>
                <a:gd name="connsiteX23" fmla="*/ 414011 w 3657600"/>
                <a:gd name="connsiteY23" fmla="*/ 151903 h 473581"/>
                <a:gd name="connsiteX24" fmla="*/ 521237 w 3657600"/>
                <a:gd name="connsiteY24" fmla="*/ 166796 h 473581"/>
                <a:gd name="connsiteX25" fmla="*/ 670163 w 3657600"/>
                <a:gd name="connsiteY25" fmla="*/ 169774 h 473581"/>
                <a:gd name="connsiteX26" fmla="*/ 929292 w 3657600"/>
                <a:gd name="connsiteY26" fmla="*/ 169774 h 473581"/>
                <a:gd name="connsiteX27" fmla="*/ 1265863 w 3657600"/>
                <a:gd name="connsiteY27" fmla="*/ 169774 h 473581"/>
                <a:gd name="connsiteX28" fmla="*/ 1608391 w 3657600"/>
                <a:gd name="connsiteY28" fmla="*/ 169774 h 473581"/>
                <a:gd name="connsiteX29" fmla="*/ 1947940 w 3657600"/>
                <a:gd name="connsiteY29" fmla="*/ 145946 h 473581"/>
                <a:gd name="connsiteX30" fmla="*/ 2168349 w 3657600"/>
                <a:gd name="connsiteY30" fmla="*/ 145946 h 473581"/>
                <a:gd name="connsiteX31" fmla="*/ 2484070 w 3657600"/>
                <a:gd name="connsiteY31" fmla="*/ 145946 h 473581"/>
                <a:gd name="connsiteX32" fmla="*/ 3026157 w 3657600"/>
                <a:gd name="connsiteY32" fmla="*/ 145946 h 473581"/>
                <a:gd name="connsiteX33" fmla="*/ 3407406 w 3657600"/>
                <a:gd name="connsiteY33" fmla="*/ 145946 h 473581"/>
                <a:gd name="connsiteX34" fmla="*/ 3446126 w 3657600"/>
                <a:gd name="connsiteY34" fmla="*/ 139989 h 473581"/>
                <a:gd name="connsiteX35" fmla="*/ 3484847 w 3657600"/>
                <a:gd name="connsiteY35" fmla="*/ 122118 h 473581"/>
                <a:gd name="connsiteX36" fmla="*/ 3511653 w 3657600"/>
                <a:gd name="connsiteY36" fmla="*/ 104247 h 473581"/>
                <a:gd name="connsiteX37" fmla="*/ 3544417 w 3657600"/>
                <a:gd name="connsiteY37" fmla="*/ 74462 h 473581"/>
                <a:gd name="connsiteX38" fmla="*/ 3568245 w 3657600"/>
                <a:gd name="connsiteY38" fmla="*/ 44677 h 473581"/>
                <a:gd name="connsiteX39" fmla="*/ 3589094 w 3657600"/>
                <a:gd name="connsiteY39" fmla="*/ 14892 h 473581"/>
                <a:gd name="connsiteX40" fmla="*/ 3595051 w 3657600"/>
                <a:gd name="connsiteY40" fmla="*/ 8935 h 473581"/>
                <a:gd name="connsiteX41" fmla="*/ 3615901 w 3657600"/>
                <a:gd name="connsiteY41" fmla="*/ 0 h 473581"/>
                <a:gd name="connsiteX42" fmla="*/ 3633772 w 3657600"/>
                <a:gd name="connsiteY42" fmla="*/ 0 h 473581"/>
                <a:gd name="connsiteX43" fmla="*/ 3651643 w 3657600"/>
                <a:gd name="connsiteY43" fmla="*/ 5957 h 473581"/>
                <a:gd name="connsiteX44" fmla="*/ 3654621 w 3657600"/>
                <a:gd name="connsiteY44" fmla="*/ 17871 h 473581"/>
                <a:gd name="connsiteX45" fmla="*/ 3657600 w 3657600"/>
                <a:gd name="connsiteY45" fmla="*/ 41699 h 473581"/>
                <a:gd name="connsiteX46" fmla="*/ 3654621 w 3657600"/>
                <a:gd name="connsiteY46" fmla="*/ 71484 h 473581"/>
                <a:gd name="connsiteX47" fmla="*/ 3630793 w 3657600"/>
                <a:gd name="connsiteY47" fmla="*/ 151903 h 473581"/>
                <a:gd name="connsiteX48" fmla="*/ 3612922 w 3657600"/>
                <a:gd name="connsiteY48" fmla="*/ 223387 h 473581"/>
                <a:gd name="connsiteX49" fmla="*/ 3606965 w 3657600"/>
                <a:gd name="connsiteY49" fmla="*/ 247215 h 473581"/>
                <a:gd name="connsiteX50" fmla="*/ 3583137 w 3657600"/>
                <a:gd name="connsiteY50" fmla="*/ 285936 h 473581"/>
                <a:gd name="connsiteX51" fmla="*/ 3544417 w 3657600"/>
                <a:gd name="connsiteY51" fmla="*/ 342527 h 473581"/>
                <a:gd name="connsiteX52" fmla="*/ 3508675 w 3657600"/>
                <a:gd name="connsiteY52" fmla="*/ 387205 h 473581"/>
                <a:gd name="connsiteX53" fmla="*/ 3475911 w 3657600"/>
                <a:gd name="connsiteY53" fmla="*/ 425925 h 473581"/>
                <a:gd name="connsiteX54" fmla="*/ 3440169 w 3657600"/>
                <a:gd name="connsiteY54" fmla="*/ 455710 h 473581"/>
                <a:gd name="connsiteX55" fmla="*/ 3407406 w 3657600"/>
                <a:gd name="connsiteY55" fmla="*/ 470603 h 473581"/>
                <a:gd name="connsiteX56" fmla="*/ 3392513 w 3657600"/>
                <a:gd name="connsiteY56" fmla="*/ 473581 h 473581"/>
                <a:gd name="connsiteX57" fmla="*/ 3371664 w 3657600"/>
                <a:gd name="connsiteY57" fmla="*/ 464646 h 473581"/>
                <a:gd name="connsiteX58" fmla="*/ 3338900 w 3657600"/>
                <a:gd name="connsiteY58" fmla="*/ 440818 h 473581"/>
                <a:gd name="connsiteX59" fmla="*/ 3303158 w 3657600"/>
                <a:gd name="connsiteY59" fmla="*/ 422947 h 473581"/>
                <a:gd name="connsiteX60" fmla="*/ 3237631 w 3657600"/>
                <a:gd name="connsiteY60" fmla="*/ 402097 h 473581"/>
                <a:gd name="connsiteX61" fmla="*/ 3172104 w 3657600"/>
                <a:gd name="connsiteY61" fmla="*/ 390183 h 473581"/>
                <a:gd name="connsiteX62" fmla="*/ 3064878 w 3657600"/>
                <a:gd name="connsiteY62" fmla="*/ 393162 h 473581"/>
                <a:gd name="connsiteX63" fmla="*/ 2883189 w 3657600"/>
                <a:gd name="connsiteY63" fmla="*/ 384226 h 473581"/>
                <a:gd name="connsiteX64" fmla="*/ 2585339 w 3657600"/>
                <a:gd name="connsiteY64" fmla="*/ 369334 h 473581"/>
                <a:gd name="connsiteX65" fmla="*/ 2135585 w 3657600"/>
                <a:gd name="connsiteY65" fmla="*/ 369334 h 47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57600" h="473581">
                  <a:moveTo>
                    <a:pt x="2135585" y="369334"/>
                  </a:moveTo>
                  <a:lnTo>
                    <a:pt x="1828800" y="369334"/>
                  </a:lnTo>
                  <a:lnTo>
                    <a:pt x="1653068" y="372312"/>
                  </a:lnTo>
                  <a:lnTo>
                    <a:pt x="1376067" y="375291"/>
                  </a:lnTo>
                  <a:lnTo>
                    <a:pt x="941206" y="381248"/>
                  </a:lnTo>
                  <a:lnTo>
                    <a:pt x="634421" y="387205"/>
                  </a:lnTo>
                  <a:lnTo>
                    <a:pt x="348484" y="390183"/>
                  </a:lnTo>
                  <a:lnTo>
                    <a:pt x="226366" y="393162"/>
                  </a:lnTo>
                  <a:lnTo>
                    <a:pt x="178710" y="390183"/>
                  </a:lnTo>
                  <a:lnTo>
                    <a:pt x="134032" y="384226"/>
                  </a:lnTo>
                  <a:lnTo>
                    <a:pt x="89355" y="369334"/>
                  </a:lnTo>
                  <a:lnTo>
                    <a:pt x="47656" y="348484"/>
                  </a:lnTo>
                  <a:lnTo>
                    <a:pt x="29785" y="333592"/>
                  </a:lnTo>
                  <a:lnTo>
                    <a:pt x="14892" y="312742"/>
                  </a:lnTo>
                  <a:lnTo>
                    <a:pt x="0" y="279979"/>
                  </a:lnTo>
                  <a:lnTo>
                    <a:pt x="0" y="262108"/>
                  </a:lnTo>
                  <a:lnTo>
                    <a:pt x="11914" y="250194"/>
                  </a:lnTo>
                  <a:lnTo>
                    <a:pt x="53613" y="223387"/>
                  </a:lnTo>
                  <a:lnTo>
                    <a:pt x="137011" y="187645"/>
                  </a:lnTo>
                  <a:lnTo>
                    <a:pt x="205516" y="166796"/>
                  </a:lnTo>
                  <a:lnTo>
                    <a:pt x="282957" y="151903"/>
                  </a:lnTo>
                  <a:lnTo>
                    <a:pt x="345506" y="145946"/>
                  </a:lnTo>
                  <a:lnTo>
                    <a:pt x="381248" y="145946"/>
                  </a:lnTo>
                  <a:lnTo>
                    <a:pt x="414011" y="151903"/>
                  </a:lnTo>
                  <a:lnTo>
                    <a:pt x="521237" y="166796"/>
                  </a:lnTo>
                  <a:lnTo>
                    <a:pt x="670163" y="169774"/>
                  </a:lnTo>
                  <a:lnTo>
                    <a:pt x="929292" y="169774"/>
                  </a:lnTo>
                  <a:lnTo>
                    <a:pt x="1265863" y="169774"/>
                  </a:lnTo>
                  <a:lnTo>
                    <a:pt x="1608391" y="169774"/>
                  </a:lnTo>
                  <a:lnTo>
                    <a:pt x="1947940" y="145946"/>
                  </a:lnTo>
                  <a:lnTo>
                    <a:pt x="2168349" y="145946"/>
                  </a:lnTo>
                  <a:lnTo>
                    <a:pt x="2484070" y="145946"/>
                  </a:lnTo>
                  <a:lnTo>
                    <a:pt x="3026157" y="145946"/>
                  </a:lnTo>
                  <a:lnTo>
                    <a:pt x="3407406" y="145946"/>
                  </a:lnTo>
                  <a:lnTo>
                    <a:pt x="3446126" y="139989"/>
                  </a:lnTo>
                  <a:lnTo>
                    <a:pt x="3484847" y="122118"/>
                  </a:lnTo>
                  <a:lnTo>
                    <a:pt x="3511653" y="104247"/>
                  </a:lnTo>
                  <a:lnTo>
                    <a:pt x="3544417" y="74462"/>
                  </a:lnTo>
                  <a:lnTo>
                    <a:pt x="3568245" y="44677"/>
                  </a:lnTo>
                  <a:lnTo>
                    <a:pt x="3589094" y="14892"/>
                  </a:lnTo>
                  <a:lnTo>
                    <a:pt x="3595051" y="8935"/>
                  </a:lnTo>
                  <a:lnTo>
                    <a:pt x="3615901" y="0"/>
                  </a:lnTo>
                  <a:lnTo>
                    <a:pt x="3633772" y="0"/>
                  </a:lnTo>
                  <a:lnTo>
                    <a:pt x="3651643" y="5957"/>
                  </a:lnTo>
                  <a:lnTo>
                    <a:pt x="3654621" y="17871"/>
                  </a:lnTo>
                  <a:lnTo>
                    <a:pt x="3657600" y="41699"/>
                  </a:lnTo>
                  <a:lnTo>
                    <a:pt x="3654621" y="71484"/>
                  </a:lnTo>
                  <a:lnTo>
                    <a:pt x="3630793" y="151903"/>
                  </a:lnTo>
                  <a:lnTo>
                    <a:pt x="3612922" y="223387"/>
                  </a:lnTo>
                  <a:lnTo>
                    <a:pt x="3606965" y="247215"/>
                  </a:lnTo>
                  <a:lnTo>
                    <a:pt x="3583137" y="285936"/>
                  </a:lnTo>
                  <a:lnTo>
                    <a:pt x="3544417" y="342527"/>
                  </a:lnTo>
                  <a:lnTo>
                    <a:pt x="3508675" y="387205"/>
                  </a:lnTo>
                  <a:lnTo>
                    <a:pt x="3475911" y="425925"/>
                  </a:lnTo>
                  <a:lnTo>
                    <a:pt x="3440169" y="455710"/>
                  </a:lnTo>
                  <a:lnTo>
                    <a:pt x="3407406" y="470603"/>
                  </a:lnTo>
                  <a:lnTo>
                    <a:pt x="3392513" y="473581"/>
                  </a:lnTo>
                  <a:lnTo>
                    <a:pt x="3371664" y="464646"/>
                  </a:lnTo>
                  <a:lnTo>
                    <a:pt x="3338900" y="440818"/>
                  </a:lnTo>
                  <a:lnTo>
                    <a:pt x="3303158" y="422947"/>
                  </a:lnTo>
                  <a:lnTo>
                    <a:pt x="3237631" y="402097"/>
                  </a:lnTo>
                  <a:lnTo>
                    <a:pt x="3172104" y="390183"/>
                  </a:lnTo>
                  <a:lnTo>
                    <a:pt x="3064878" y="393162"/>
                  </a:lnTo>
                  <a:lnTo>
                    <a:pt x="2883189" y="384226"/>
                  </a:lnTo>
                  <a:lnTo>
                    <a:pt x="2585339" y="369334"/>
                  </a:lnTo>
                  <a:lnTo>
                    <a:pt x="2135585" y="3693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60E53592-D8AA-435B-A5D9-A5B8B16EB4A4}"/>
                </a:ext>
              </a:extLst>
            </p:cNvPr>
            <p:cNvSpPr/>
            <p:nvPr/>
          </p:nvSpPr>
          <p:spPr>
            <a:xfrm>
              <a:off x="2922588" y="4097338"/>
              <a:ext cx="1968500" cy="1679575"/>
            </a:xfrm>
            <a:custGeom>
              <a:avLst/>
              <a:gdLst>
                <a:gd name="connsiteX0" fmla="*/ 1664494 w 1969294"/>
                <a:gd name="connsiteY0" fmla="*/ 342900 h 1678782"/>
                <a:gd name="connsiteX1" fmla="*/ 1600200 w 1969294"/>
                <a:gd name="connsiteY1" fmla="*/ 423863 h 1678782"/>
                <a:gd name="connsiteX2" fmla="*/ 1526381 w 1969294"/>
                <a:gd name="connsiteY2" fmla="*/ 507207 h 1678782"/>
                <a:gd name="connsiteX3" fmla="*/ 1447800 w 1969294"/>
                <a:gd name="connsiteY3" fmla="*/ 590550 h 1678782"/>
                <a:gd name="connsiteX4" fmla="*/ 1340644 w 1969294"/>
                <a:gd name="connsiteY4" fmla="*/ 695325 h 1678782"/>
                <a:gd name="connsiteX5" fmla="*/ 1231106 w 1969294"/>
                <a:gd name="connsiteY5" fmla="*/ 795338 h 1678782"/>
                <a:gd name="connsiteX6" fmla="*/ 1114425 w 1969294"/>
                <a:gd name="connsiteY6" fmla="*/ 902494 h 1678782"/>
                <a:gd name="connsiteX7" fmla="*/ 983456 w 1969294"/>
                <a:gd name="connsiteY7" fmla="*/ 1019175 h 1678782"/>
                <a:gd name="connsiteX8" fmla="*/ 857250 w 1969294"/>
                <a:gd name="connsiteY8" fmla="*/ 1119188 h 1678782"/>
                <a:gd name="connsiteX9" fmla="*/ 697706 w 1969294"/>
                <a:gd name="connsiteY9" fmla="*/ 1240632 h 1678782"/>
                <a:gd name="connsiteX10" fmla="*/ 561975 w 1969294"/>
                <a:gd name="connsiteY10" fmla="*/ 1333500 h 1678782"/>
                <a:gd name="connsiteX11" fmla="*/ 421481 w 1969294"/>
                <a:gd name="connsiteY11" fmla="*/ 1423988 h 1678782"/>
                <a:gd name="connsiteX12" fmla="*/ 302419 w 1969294"/>
                <a:gd name="connsiteY12" fmla="*/ 1490663 h 1678782"/>
                <a:gd name="connsiteX13" fmla="*/ 173831 w 1969294"/>
                <a:gd name="connsiteY13" fmla="*/ 1559719 h 1678782"/>
                <a:gd name="connsiteX14" fmla="*/ 66675 w 1969294"/>
                <a:gd name="connsiteY14" fmla="*/ 1609725 h 1678782"/>
                <a:gd name="connsiteX15" fmla="*/ 14287 w 1969294"/>
                <a:gd name="connsiteY15" fmla="*/ 1633538 h 1678782"/>
                <a:gd name="connsiteX16" fmla="*/ 4762 w 1969294"/>
                <a:gd name="connsiteY16" fmla="*/ 1643063 h 1678782"/>
                <a:gd name="connsiteX17" fmla="*/ 0 w 1969294"/>
                <a:gd name="connsiteY17" fmla="*/ 1657350 h 1678782"/>
                <a:gd name="connsiteX18" fmla="*/ 9525 w 1969294"/>
                <a:gd name="connsiteY18" fmla="*/ 1669257 h 1678782"/>
                <a:gd name="connsiteX19" fmla="*/ 28575 w 1969294"/>
                <a:gd name="connsiteY19" fmla="*/ 1676400 h 1678782"/>
                <a:gd name="connsiteX20" fmla="*/ 57150 w 1969294"/>
                <a:gd name="connsiteY20" fmla="*/ 1678782 h 1678782"/>
                <a:gd name="connsiteX21" fmla="*/ 188119 w 1969294"/>
                <a:gd name="connsiteY21" fmla="*/ 1626394 h 1678782"/>
                <a:gd name="connsiteX22" fmla="*/ 366712 w 1969294"/>
                <a:gd name="connsiteY22" fmla="*/ 1552575 h 1678782"/>
                <a:gd name="connsiteX23" fmla="*/ 526256 w 1969294"/>
                <a:gd name="connsiteY23" fmla="*/ 1481138 h 1678782"/>
                <a:gd name="connsiteX24" fmla="*/ 650081 w 1969294"/>
                <a:gd name="connsiteY24" fmla="*/ 1421607 h 1678782"/>
                <a:gd name="connsiteX25" fmla="*/ 754856 w 1969294"/>
                <a:gd name="connsiteY25" fmla="*/ 1369219 h 1678782"/>
                <a:gd name="connsiteX26" fmla="*/ 881062 w 1969294"/>
                <a:gd name="connsiteY26" fmla="*/ 1295400 h 1678782"/>
                <a:gd name="connsiteX27" fmla="*/ 973931 w 1969294"/>
                <a:gd name="connsiteY27" fmla="*/ 1238250 h 1678782"/>
                <a:gd name="connsiteX28" fmla="*/ 1152525 w 1969294"/>
                <a:gd name="connsiteY28" fmla="*/ 1109663 h 1678782"/>
                <a:gd name="connsiteX29" fmla="*/ 1297781 w 1969294"/>
                <a:gd name="connsiteY29" fmla="*/ 995363 h 1678782"/>
                <a:gd name="connsiteX30" fmla="*/ 1388269 w 1969294"/>
                <a:gd name="connsiteY30" fmla="*/ 921544 h 1678782"/>
                <a:gd name="connsiteX31" fmla="*/ 1521619 w 1969294"/>
                <a:gd name="connsiteY31" fmla="*/ 807244 h 1678782"/>
                <a:gd name="connsiteX32" fmla="*/ 1650206 w 1969294"/>
                <a:gd name="connsiteY32" fmla="*/ 690563 h 1678782"/>
                <a:gd name="connsiteX33" fmla="*/ 1769269 w 1969294"/>
                <a:gd name="connsiteY33" fmla="*/ 583407 h 1678782"/>
                <a:gd name="connsiteX34" fmla="*/ 1912144 w 1969294"/>
                <a:gd name="connsiteY34" fmla="*/ 447675 h 1678782"/>
                <a:gd name="connsiteX35" fmla="*/ 1969294 w 1969294"/>
                <a:gd name="connsiteY35" fmla="*/ 383382 h 1678782"/>
                <a:gd name="connsiteX36" fmla="*/ 1964531 w 1969294"/>
                <a:gd name="connsiteY36" fmla="*/ 145257 h 1678782"/>
                <a:gd name="connsiteX37" fmla="*/ 1871662 w 1969294"/>
                <a:gd name="connsiteY37" fmla="*/ 64294 h 1678782"/>
                <a:gd name="connsiteX38" fmla="*/ 1816894 w 1969294"/>
                <a:gd name="connsiteY38" fmla="*/ 26194 h 1678782"/>
                <a:gd name="connsiteX39" fmla="*/ 1778794 w 1969294"/>
                <a:gd name="connsiteY39" fmla="*/ 4763 h 1678782"/>
                <a:gd name="connsiteX40" fmla="*/ 1762125 w 1969294"/>
                <a:gd name="connsiteY40" fmla="*/ 0 h 1678782"/>
                <a:gd name="connsiteX41" fmla="*/ 1757362 w 1969294"/>
                <a:gd name="connsiteY41" fmla="*/ 2382 h 1678782"/>
                <a:gd name="connsiteX42" fmla="*/ 1754981 w 1969294"/>
                <a:gd name="connsiteY42" fmla="*/ 9525 h 1678782"/>
                <a:gd name="connsiteX43" fmla="*/ 1754981 w 1969294"/>
                <a:gd name="connsiteY43" fmla="*/ 26194 h 1678782"/>
                <a:gd name="connsiteX44" fmla="*/ 1764506 w 1969294"/>
                <a:gd name="connsiteY44" fmla="*/ 76200 h 1678782"/>
                <a:gd name="connsiteX45" fmla="*/ 1776412 w 1969294"/>
                <a:gd name="connsiteY45" fmla="*/ 128588 h 1678782"/>
                <a:gd name="connsiteX46" fmla="*/ 1774031 w 1969294"/>
                <a:gd name="connsiteY46" fmla="*/ 157163 h 1678782"/>
                <a:gd name="connsiteX47" fmla="*/ 1757362 w 1969294"/>
                <a:gd name="connsiteY47" fmla="*/ 200025 h 1678782"/>
                <a:gd name="connsiteX48" fmla="*/ 1726406 w 1969294"/>
                <a:gd name="connsiteY48" fmla="*/ 254794 h 1678782"/>
                <a:gd name="connsiteX49" fmla="*/ 1664494 w 1969294"/>
                <a:gd name="connsiteY49" fmla="*/ 342900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69294" h="1678782">
                  <a:moveTo>
                    <a:pt x="1664494" y="342900"/>
                  </a:moveTo>
                  <a:lnTo>
                    <a:pt x="1600200" y="423863"/>
                  </a:lnTo>
                  <a:lnTo>
                    <a:pt x="1526381" y="507207"/>
                  </a:lnTo>
                  <a:lnTo>
                    <a:pt x="1447800" y="590550"/>
                  </a:lnTo>
                  <a:lnTo>
                    <a:pt x="1340644" y="695325"/>
                  </a:lnTo>
                  <a:lnTo>
                    <a:pt x="1231106" y="795338"/>
                  </a:lnTo>
                  <a:lnTo>
                    <a:pt x="1114425" y="902494"/>
                  </a:lnTo>
                  <a:lnTo>
                    <a:pt x="983456" y="1019175"/>
                  </a:lnTo>
                  <a:lnTo>
                    <a:pt x="857250" y="1119188"/>
                  </a:lnTo>
                  <a:lnTo>
                    <a:pt x="697706" y="1240632"/>
                  </a:lnTo>
                  <a:lnTo>
                    <a:pt x="561975" y="1333500"/>
                  </a:lnTo>
                  <a:lnTo>
                    <a:pt x="421481" y="1423988"/>
                  </a:lnTo>
                  <a:lnTo>
                    <a:pt x="302419" y="1490663"/>
                  </a:lnTo>
                  <a:lnTo>
                    <a:pt x="173831" y="1559719"/>
                  </a:lnTo>
                  <a:lnTo>
                    <a:pt x="66675" y="1609725"/>
                  </a:lnTo>
                  <a:lnTo>
                    <a:pt x="14287" y="1633538"/>
                  </a:lnTo>
                  <a:lnTo>
                    <a:pt x="4762" y="1643063"/>
                  </a:lnTo>
                  <a:lnTo>
                    <a:pt x="0" y="1657350"/>
                  </a:lnTo>
                  <a:lnTo>
                    <a:pt x="9525" y="1669257"/>
                  </a:lnTo>
                  <a:lnTo>
                    <a:pt x="28575" y="1676400"/>
                  </a:lnTo>
                  <a:lnTo>
                    <a:pt x="57150" y="1678782"/>
                  </a:lnTo>
                  <a:lnTo>
                    <a:pt x="188119" y="1626394"/>
                  </a:lnTo>
                  <a:lnTo>
                    <a:pt x="366712" y="1552575"/>
                  </a:lnTo>
                  <a:lnTo>
                    <a:pt x="526256" y="1481138"/>
                  </a:lnTo>
                  <a:lnTo>
                    <a:pt x="650081" y="1421607"/>
                  </a:lnTo>
                  <a:lnTo>
                    <a:pt x="754856" y="1369219"/>
                  </a:lnTo>
                  <a:lnTo>
                    <a:pt x="881062" y="1295400"/>
                  </a:lnTo>
                  <a:lnTo>
                    <a:pt x="973931" y="1238250"/>
                  </a:lnTo>
                  <a:lnTo>
                    <a:pt x="1152525" y="1109663"/>
                  </a:lnTo>
                  <a:lnTo>
                    <a:pt x="1297781" y="995363"/>
                  </a:lnTo>
                  <a:lnTo>
                    <a:pt x="1388269" y="921544"/>
                  </a:lnTo>
                  <a:lnTo>
                    <a:pt x="1521619" y="807244"/>
                  </a:lnTo>
                  <a:lnTo>
                    <a:pt x="1650206" y="690563"/>
                  </a:lnTo>
                  <a:lnTo>
                    <a:pt x="1769269" y="583407"/>
                  </a:lnTo>
                  <a:lnTo>
                    <a:pt x="1912144" y="447675"/>
                  </a:lnTo>
                  <a:lnTo>
                    <a:pt x="1969294" y="383382"/>
                  </a:lnTo>
                  <a:cubicBezTo>
                    <a:pt x="1967706" y="304007"/>
                    <a:pt x="1966119" y="224632"/>
                    <a:pt x="1964531" y="145257"/>
                  </a:cubicBezTo>
                  <a:lnTo>
                    <a:pt x="1871662" y="64294"/>
                  </a:lnTo>
                  <a:lnTo>
                    <a:pt x="1816894" y="26194"/>
                  </a:lnTo>
                  <a:lnTo>
                    <a:pt x="1778794" y="4763"/>
                  </a:lnTo>
                  <a:lnTo>
                    <a:pt x="1762125" y="0"/>
                  </a:lnTo>
                  <a:lnTo>
                    <a:pt x="1757362" y="2382"/>
                  </a:lnTo>
                  <a:lnTo>
                    <a:pt x="1754981" y="9525"/>
                  </a:lnTo>
                  <a:lnTo>
                    <a:pt x="1754981" y="26194"/>
                  </a:lnTo>
                  <a:lnTo>
                    <a:pt x="1764506" y="76200"/>
                  </a:lnTo>
                  <a:lnTo>
                    <a:pt x="1776412" y="128588"/>
                  </a:lnTo>
                  <a:lnTo>
                    <a:pt x="1774031" y="157163"/>
                  </a:lnTo>
                  <a:lnTo>
                    <a:pt x="1757362" y="200025"/>
                  </a:lnTo>
                  <a:lnTo>
                    <a:pt x="1726406" y="254794"/>
                  </a:lnTo>
                  <a:lnTo>
                    <a:pt x="166449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">
              <a:extLst>
                <a:ext uri="{FF2B5EF4-FFF2-40B4-BE49-F238E27FC236}">
                  <a16:creationId xmlns:a16="http://schemas.microsoft.com/office/drawing/2014/main" id="{FD2404B7-AC48-47AC-82EF-6F97733408B2}"/>
                </a:ext>
              </a:extLst>
            </p:cNvPr>
            <p:cNvSpPr/>
            <p:nvPr/>
          </p:nvSpPr>
          <p:spPr>
            <a:xfrm>
              <a:off x="4951413" y="4191000"/>
              <a:ext cx="2316162" cy="1581150"/>
            </a:xfrm>
            <a:custGeom>
              <a:avLst/>
              <a:gdLst>
                <a:gd name="connsiteX0" fmla="*/ 847725 w 2316956"/>
                <a:gd name="connsiteY0" fmla="*/ 731044 h 1581150"/>
                <a:gd name="connsiteX1" fmla="*/ 745331 w 2316956"/>
                <a:gd name="connsiteY1" fmla="*/ 650081 h 1581150"/>
                <a:gd name="connsiteX2" fmla="*/ 671512 w 2316956"/>
                <a:gd name="connsiteY2" fmla="*/ 590550 h 1581150"/>
                <a:gd name="connsiteX3" fmla="*/ 566737 w 2316956"/>
                <a:gd name="connsiteY3" fmla="*/ 504825 h 1581150"/>
                <a:gd name="connsiteX4" fmla="*/ 471487 w 2316956"/>
                <a:gd name="connsiteY4" fmla="*/ 423863 h 1581150"/>
                <a:gd name="connsiteX5" fmla="*/ 383381 w 2316956"/>
                <a:gd name="connsiteY5" fmla="*/ 350044 h 1581150"/>
                <a:gd name="connsiteX6" fmla="*/ 290512 w 2316956"/>
                <a:gd name="connsiteY6" fmla="*/ 269081 h 1581150"/>
                <a:gd name="connsiteX7" fmla="*/ 119062 w 2316956"/>
                <a:gd name="connsiteY7" fmla="*/ 116681 h 1581150"/>
                <a:gd name="connsiteX8" fmla="*/ 0 w 2316956"/>
                <a:gd name="connsiteY8" fmla="*/ 0 h 1581150"/>
                <a:gd name="connsiteX9" fmla="*/ 2381 w 2316956"/>
                <a:gd name="connsiteY9" fmla="*/ 157163 h 1581150"/>
                <a:gd name="connsiteX10" fmla="*/ 135731 w 2316956"/>
                <a:gd name="connsiteY10" fmla="*/ 266700 h 1581150"/>
                <a:gd name="connsiteX11" fmla="*/ 350044 w 2316956"/>
                <a:gd name="connsiteY11" fmla="*/ 481013 h 1581150"/>
                <a:gd name="connsiteX12" fmla="*/ 531019 w 2316956"/>
                <a:gd name="connsiteY12" fmla="*/ 664369 h 1581150"/>
                <a:gd name="connsiteX13" fmla="*/ 683419 w 2316956"/>
                <a:gd name="connsiteY13" fmla="*/ 816769 h 1581150"/>
                <a:gd name="connsiteX14" fmla="*/ 842962 w 2316956"/>
                <a:gd name="connsiteY14" fmla="*/ 983456 h 1581150"/>
                <a:gd name="connsiteX15" fmla="*/ 1012031 w 2316956"/>
                <a:gd name="connsiteY15" fmla="*/ 1164431 h 1581150"/>
                <a:gd name="connsiteX16" fmla="*/ 1145381 w 2316956"/>
                <a:gd name="connsiteY16" fmla="*/ 1304925 h 1581150"/>
                <a:gd name="connsiteX17" fmla="*/ 1257300 w 2316956"/>
                <a:gd name="connsiteY17" fmla="*/ 1426369 h 1581150"/>
                <a:gd name="connsiteX18" fmla="*/ 1302544 w 2316956"/>
                <a:gd name="connsiteY18" fmla="*/ 1476375 h 1581150"/>
                <a:gd name="connsiteX19" fmla="*/ 1343025 w 2316956"/>
                <a:gd name="connsiteY19" fmla="*/ 1526381 h 1581150"/>
                <a:gd name="connsiteX20" fmla="*/ 1364456 w 2316956"/>
                <a:gd name="connsiteY20" fmla="*/ 1547813 h 1581150"/>
                <a:gd name="connsiteX21" fmla="*/ 1383506 w 2316956"/>
                <a:gd name="connsiteY21" fmla="*/ 1559719 h 1581150"/>
                <a:gd name="connsiteX22" fmla="*/ 1412081 w 2316956"/>
                <a:gd name="connsiteY22" fmla="*/ 1571625 h 1581150"/>
                <a:gd name="connsiteX23" fmla="*/ 1450181 w 2316956"/>
                <a:gd name="connsiteY23" fmla="*/ 1578769 h 1581150"/>
                <a:gd name="connsiteX24" fmla="*/ 1490662 w 2316956"/>
                <a:gd name="connsiteY24" fmla="*/ 1581150 h 1581150"/>
                <a:gd name="connsiteX25" fmla="*/ 1621631 w 2316956"/>
                <a:gd name="connsiteY25" fmla="*/ 1571625 h 1581150"/>
                <a:gd name="connsiteX26" fmla="*/ 1926431 w 2316956"/>
                <a:gd name="connsiteY26" fmla="*/ 1545431 h 1581150"/>
                <a:gd name="connsiteX27" fmla="*/ 2255044 w 2316956"/>
                <a:gd name="connsiteY27" fmla="*/ 1516856 h 1581150"/>
                <a:gd name="connsiteX28" fmla="*/ 2286000 w 2316956"/>
                <a:gd name="connsiteY28" fmla="*/ 1509713 h 1581150"/>
                <a:gd name="connsiteX29" fmla="*/ 2309812 w 2316956"/>
                <a:gd name="connsiteY29" fmla="*/ 1493044 h 1581150"/>
                <a:gd name="connsiteX30" fmla="*/ 2316956 w 2316956"/>
                <a:gd name="connsiteY30" fmla="*/ 1471613 h 1581150"/>
                <a:gd name="connsiteX31" fmla="*/ 2305050 w 2316956"/>
                <a:gd name="connsiteY31" fmla="*/ 1459706 h 1581150"/>
                <a:gd name="connsiteX32" fmla="*/ 2278856 w 2316956"/>
                <a:gd name="connsiteY32" fmla="*/ 1452563 h 1581150"/>
                <a:gd name="connsiteX33" fmla="*/ 2200275 w 2316956"/>
                <a:gd name="connsiteY33" fmla="*/ 1438275 h 1581150"/>
                <a:gd name="connsiteX34" fmla="*/ 2088356 w 2316956"/>
                <a:gd name="connsiteY34" fmla="*/ 1412081 h 1581150"/>
                <a:gd name="connsiteX35" fmla="*/ 1974056 w 2316956"/>
                <a:gd name="connsiteY35" fmla="*/ 1381125 h 1581150"/>
                <a:gd name="connsiteX36" fmla="*/ 1874044 w 2316956"/>
                <a:gd name="connsiteY36" fmla="*/ 1350169 h 1581150"/>
                <a:gd name="connsiteX37" fmla="*/ 1766887 w 2316956"/>
                <a:gd name="connsiteY37" fmla="*/ 1309688 h 1581150"/>
                <a:gd name="connsiteX38" fmla="*/ 1674019 w 2316956"/>
                <a:gd name="connsiteY38" fmla="*/ 1271588 h 1581150"/>
                <a:gd name="connsiteX39" fmla="*/ 1571625 w 2316956"/>
                <a:gd name="connsiteY39" fmla="*/ 1221581 h 1581150"/>
                <a:gd name="connsiteX40" fmla="*/ 1497806 w 2316956"/>
                <a:gd name="connsiteY40" fmla="*/ 1183481 h 1581150"/>
                <a:gd name="connsiteX41" fmla="*/ 1414462 w 2316956"/>
                <a:gd name="connsiteY41" fmla="*/ 1135856 h 1581150"/>
                <a:gd name="connsiteX42" fmla="*/ 1338262 w 2316956"/>
                <a:gd name="connsiteY42" fmla="*/ 1088231 h 1581150"/>
                <a:gd name="connsiteX43" fmla="*/ 1233487 w 2316956"/>
                <a:gd name="connsiteY43" fmla="*/ 1016794 h 1581150"/>
                <a:gd name="connsiteX44" fmla="*/ 1128712 w 2316956"/>
                <a:gd name="connsiteY44" fmla="*/ 940594 h 1581150"/>
                <a:gd name="connsiteX45" fmla="*/ 1016794 w 2316956"/>
                <a:gd name="connsiteY45" fmla="*/ 859631 h 1581150"/>
                <a:gd name="connsiteX46" fmla="*/ 847725 w 2316956"/>
                <a:gd name="connsiteY46" fmla="*/ 731044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16956" h="1581150">
                  <a:moveTo>
                    <a:pt x="847725" y="731044"/>
                  </a:moveTo>
                  <a:lnTo>
                    <a:pt x="745331" y="650081"/>
                  </a:lnTo>
                  <a:lnTo>
                    <a:pt x="671512" y="590550"/>
                  </a:lnTo>
                  <a:lnTo>
                    <a:pt x="566737" y="504825"/>
                  </a:lnTo>
                  <a:lnTo>
                    <a:pt x="471487" y="423863"/>
                  </a:lnTo>
                  <a:lnTo>
                    <a:pt x="383381" y="350044"/>
                  </a:lnTo>
                  <a:lnTo>
                    <a:pt x="290512" y="269081"/>
                  </a:lnTo>
                  <a:lnTo>
                    <a:pt x="119062" y="116681"/>
                  </a:lnTo>
                  <a:lnTo>
                    <a:pt x="0" y="0"/>
                  </a:lnTo>
                  <a:cubicBezTo>
                    <a:pt x="794" y="52388"/>
                    <a:pt x="1587" y="104775"/>
                    <a:pt x="2381" y="157163"/>
                  </a:cubicBezTo>
                  <a:lnTo>
                    <a:pt x="135731" y="266700"/>
                  </a:lnTo>
                  <a:lnTo>
                    <a:pt x="350044" y="481013"/>
                  </a:lnTo>
                  <a:lnTo>
                    <a:pt x="531019" y="664369"/>
                  </a:lnTo>
                  <a:lnTo>
                    <a:pt x="683419" y="816769"/>
                  </a:lnTo>
                  <a:lnTo>
                    <a:pt x="842962" y="983456"/>
                  </a:lnTo>
                  <a:lnTo>
                    <a:pt x="1012031" y="1164431"/>
                  </a:lnTo>
                  <a:lnTo>
                    <a:pt x="1145381" y="1304925"/>
                  </a:lnTo>
                  <a:lnTo>
                    <a:pt x="1257300" y="1426369"/>
                  </a:lnTo>
                  <a:lnTo>
                    <a:pt x="1302544" y="1476375"/>
                  </a:lnTo>
                  <a:lnTo>
                    <a:pt x="1343025" y="1526381"/>
                  </a:lnTo>
                  <a:lnTo>
                    <a:pt x="1364456" y="1547813"/>
                  </a:lnTo>
                  <a:lnTo>
                    <a:pt x="1383506" y="1559719"/>
                  </a:lnTo>
                  <a:lnTo>
                    <a:pt x="1412081" y="1571625"/>
                  </a:lnTo>
                  <a:lnTo>
                    <a:pt x="1450181" y="1578769"/>
                  </a:lnTo>
                  <a:lnTo>
                    <a:pt x="1490662" y="1581150"/>
                  </a:lnTo>
                  <a:lnTo>
                    <a:pt x="1621631" y="1571625"/>
                  </a:lnTo>
                  <a:lnTo>
                    <a:pt x="1926431" y="1545431"/>
                  </a:lnTo>
                  <a:lnTo>
                    <a:pt x="2255044" y="1516856"/>
                  </a:lnTo>
                  <a:lnTo>
                    <a:pt x="2286000" y="1509713"/>
                  </a:lnTo>
                  <a:lnTo>
                    <a:pt x="2309812" y="1493044"/>
                  </a:lnTo>
                  <a:lnTo>
                    <a:pt x="2316956" y="1471613"/>
                  </a:lnTo>
                  <a:lnTo>
                    <a:pt x="2305050" y="1459706"/>
                  </a:lnTo>
                  <a:lnTo>
                    <a:pt x="2278856" y="1452563"/>
                  </a:lnTo>
                  <a:lnTo>
                    <a:pt x="2200275" y="1438275"/>
                  </a:lnTo>
                  <a:lnTo>
                    <a:pt x="2088356" y="1412081"/>
                  </a:lnTo>
                  <a:lnTo>
                    <a:pt x="1974056" y="1381125"/>
                  </a:lnTo>
                  <a:lnTo>
                    <a:pt x="1874044" y="1350169"/>
                  </a:lnTo>
                  <a:lnTo>
                    <a:pt x="1766887" y="1309688"/>
                  </a:lnTo>
                  <a:lnTo>
                    <a:pt x="1674019" y="1271588"/>
                  </a:lnTo>
                  <a:lnTo>
                    <a:pt x="1571625" y="1221581"/>
                  </a:lnTo>
                  <a:lnTo>
                    <a:pt x="1497806" y="1183481"/>
                  </a:lnTo>
                  <a:lnTo>
                    <a:pt x="1414462" y="1135856"/>
                  </a:lnTo>
                  <a:lnTo>
                    <a:pt x="1338262" y="1088231"/>
                  </a:lnTo>
                  <a:lnTo>
                    <a:pt x="1233487" y="1016794"/>
                  </a:lnTo>
                  <a:lnTo>
                    <a:pt x="1128712" y="940594"/>
                  </a:lnTo>
                  <a:lnTo>
                    <a:pt x="1016794" y="859631"/>
                  </a:lnTo>
                  <a:lnTo>
                    <a:pt x="847725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114" name="グループ化 1">
            <a:extLst>
              <a:ext uri="{FF2B5EF4-FFF2-40B4-BE49-F238E27FC236}">
                <a16:creationId xmlns:a16="http://schemas.microsoft.com/office/drawing/2014/main" id="{51110D86-D5A4-49A2-A8D9-9FCD37347681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350963"/>
            <a:ext cx="4581525" cy="4778375"/>
            <a:chOff x="2686050" y="1350963"/>
            <a:chExt cx="4581525" cy="4778375"/>
          </a:xfrm>
        </p:grpSpPr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8E25D592-2E4F-46D4-9661-42D890F3FBD2}"/>
                </a:ext>
              </a:extLst>
            </p:cNvPr>
            <p:cNvSpPr/>
            <p:nvPr/>
          </p:nvSpPr>
          <p:spPr>
            <a:xfrm>
              <a:off x="2686050" y="1458913"/>
              <a:ext cx="1141413" cy="1393825"/>
            </a:xfrm>
            <a:custGeom>
              <a:avLst/>
              <a:gdLst>
                <a:gd name="connsiteX0" fmla="*/ 673894 w 1140619"/>
                <a:gd name="connsiteY0" fmla="*/ 426244 h 1393032"/>
                <a:gd name="connsiteX1" fmla="*/ 607219 w 1140619"/>
                <a:gd name="connsiteY1" fmla="*/ 540544 h 1393032"/>
                <a:gd name="connsiteX2" fmla="*/ 540544 w 1140619"/>
                <a:gd name="connsiteY2" fmla="*/ 650082 h 1393032"/>
                <a:gd name="connsiteX3" fmla="*/ 452438 w 1140619"/>
                <a:gd name="connsiteY3" fmla="*/ 788194 h 1393032"/>
                <a:gd name="connsiteX4" fmla="*/ 354806 w 1140619"/>
                <a:gd name="connsiteY4" fmla="*/ 923925 h 1393032"/>
                <a:gd name="connsiteX5" fmla="*/ 264319 w 1140619"/>
                <a:gd name="connsiteY5" fmla="*/ 1040607 h 1393032"/>
                <a:gd name="connsiteX6" fmla="*/ 169069 w 1140619"/>
                <a:gd name="connsiteY6" fmla="*/ 1159669 h 1393032"/>
                <a:gd name="connsiteX7" fmla="*/ 38100 w 1140619"/>
                <a:gd name="connsiteY7" fmla="*/ 1307307 h 1393032"/>
                <a:gd name="connsiteX8" fmla="*/ 7144 w 1140619"/>
                <a:gd name="connsiteY8" fmla="*/ 1343025 h 1393032"/>
                <a:gd name="connsiteX9" fmla="*/ 0 w 1140619"/>
                <a:gd name="connsiteY9" fmla="*/ 1354932 h 1393032"/>
                <a:gd name="connsiteX10" fmla="*/ 0 w 1140619"/>
                <a:gd name="connsiteY10" fmla="*/ 1369219 h 1393032"/>
                <a:gd name="connsiteX11" fmla="*/ 2381 w 1140619"/>
                <a:gd name="connsiteY11" fmla="*/ 1385888 h 1393032"/>
                <a:gd name="connsiteX12" fmla="*/ 11906 w 1140619"/>
                <a:gd name="connsiteY12" fmla="*/ 1393032 h 1393032"/>
                <a:gd name="connsiteX13" fmla="*/ 30956 w 1140619"/>
                <a:gd name="connsiteY13" fmla="*/ 1393032 h 1393032"/>
                <a:gd name="connsiteX14" fmla="*/ 54769 w 1140619"/>
                <a:gd name="connsiteY14" fmla="*/ 1383507 h 1393032"/>
                <a:gd name="connsiteX15" fmla="*/ 121444 w 1140619"/>
                <a:gd name="connsiteY15" fmla="*/ 1326357 h 1393032"/>
                <a:gd name="connsiteX16" fmla="*/ 316706 w 1140619"/>
                <a:gd name="connsiteY16" fmla="*/ 1157288 h 1393032"/>
                <a:gd name="connsiteX17" fmla="*/ 464344 w 1140619"/>
                <a:gd name="connsiteY17" fmla="*/ 1021557 h 1393032"/>
                <a:gd name="connsiteX18" fmla="*/ 623888 w 1140619"/>
                <a:gd name="connsiteY18" fmla="*/ 864394 h 1393032"/>
                <a:gd name="connsiteX19" fmla="*/ 714375 w 1140619"/>
                <a:gd name="connsiteY19" fmla="*/ 769144 h 1393032"/>
                <a:gd name="connsiteX20" fmla="*/ 778669 w 1140619"/>
                <a:gd name="connsiteY20" fmla="*/ 683419 h 1393032"/>
                <a:gd name="connsiteX21" fmla="*/ 852488 w 1140619"/>
                <a:gd name="connsiteY21" fmla="*/ 595313 h 1393032"/>
                <a:gd name="connsiteX22" fmla="*/ 919163 w 1140619"/>
                <a:gd name="connsiteY22" fmla="*/ 519113 h 1393032"/>
                <a:gd name="connsiteX23" fmla="*/ 971550 w 1140619"/>
                <a:gd name="connsiteY23" fmla="*/ 457200 h 1393032"/>
                <a:gd name="connsiteX24" fmla="*/ 1016794 w 1140619"/>
                <a:gd name="connsiteY24" fmla="*/ 402432 h 1393032"/>
                <a:gd name="connsiteX25" fmla="*/ 1054894 w 1140619"/>
                <a:gd name="connsiteY25" fmla="*/ 361950 h 1393032"/>
                <a:gd name="connsiteX26" fmla="*/ 1092994 w 1140619"/>
                <a:gd name="connsiteY26" fmla="*/ 333375 h 1393032"/>
                <a:gd name="connsiteX27" fmla="*/ 1123950 w 1140619"/>
                <a:gd name="connsiteY27" fmla="*/ 316707 h 1393032"/>
                <a:gd name="connsiteX28" fmla="*/ 1138238 w 1140619"/>
                <a:gd name="connsiteY28" fmla="*/ 307182 h 1393032"/>
                <a:gd name="connsiteX29" fmla="*/ 1140619 w 1140619"/>
                <a:gd name="connsiteY29" fmla="*/ 295275 h 1393032"/>
                <a:gd name="connsiteX30" fmla="*/ 1138238 w 1140619"/>
                <a:gd name="connsiteY30" fmla="*/ 273844 h 1393032"/>
                <a:gd name="connsiteX31" fmla="*/ 1119188 w 1140619"/>
                <a:gd name="connsiteY31" fmla="*/ 245269 h 1393032"/>
                <a:gd name="connsiteX32" fmla="*/ 1073944 w 1140619"/>
                <a:gd name="connsiteY32" fmla="*/ 195263 h 1393032"/>
                <a:gd name="connsiteX33" fmla="*/ 1023938 w 1140619"/>
                <a:gd name="connsiteY33" fmla="*/ 152400 h 1393032"/>
                <a:gd name="connsiteX34" fmla="*/ 981075 w 1140619"/>
                <a:gd name="connsiteY34" fmla="*/ 116682 h 1393032"/>
                <a:gd name="connsiteX35" fmla="*/ 942975 w 1140619"/>
                <a:gd name="connsiteY35" fmla="*/ 90488 h 1393032"/>
                <a:gd name="connsiteX36" fmla="*/ 895350 w 1140619"/>
                <a:gd name="connsiteY36" fmla="*/ 61913 h 1393032"/>
                <a:gd name="connsiteX37" fmla="*/ 838200 w 1140619"/>
                <a:gd name="connsiteY37" fmla="*/ 35719 h 1393032"/>
                <a:gd name="connsiteX38" fmla="*/ 764381 w 1140619"/>
                <a:gd name="connsiteY38" fmla="*/ 11907 h 1393032"/>
                <a:gd name="connsiteX39" fmla="*/ 719138 w 1140619"/>
                <a:gd name="connsiteY39" fmla="*/ 0 h 1393032"/>
                <a:gd name="connsiteX40" fmla="*/ 709613 w 1140619"/>
                <a:gd name="connsiteY40" fmla="*/ 0 h 1393032"/>
                <a:gd name="connsiteX41" fmla="*/ 697706 w 1140619"/>
                <a:gd name="connsiteY41" fmla="*/ 4763 h 1393032"/>
                <a:gd name="connsiteX42" fmla="*/ 692944 w 1140619"/>
                <a:gd name="connsiteY42" fmla="*/ 16669 h 1393032"/>
                <a:gd name="connsiteX43" fmla="*/ 692944 w 1140619"/>
                <a:gd name="connsiteY43" fmla="*/ 38100 h 1393032"/>
                <a:gd name="connsiteX44" fmla="*/ 711994 w 1140619"/>
                <a:gd name="connsiteY44" fmla="*/ 76200 h 1393032"/>
                <a:gd name="connsiteX45" fmla="*/ 738188 w 1140619"/>
                <a:gd name="connsiteY45" fmla="*/ 128588 h 1393032"/>
                <a:gd name="connsiteX46" fmla="*/ 752475 w 1140619"/>
                <a:gd name="connsiteY46" fmla="*/ 166688 h 1393032"/>
                <a:gd name="connsiteX47" fmla="*/ 762000 w 1140619"/>
                <a:gd name="connsiteY47" fmla="*/ 209550 h 1393032"/>
                <a:gd name="connsiteX48" fmla="*/ 762000 w 1140619"/>
                <a:gd name="connsiteY48" fmla="*/ 240507 h 1393032"/>
                <a:gd name="connsiteX49" fmla="*/ 745331 w 1140619"/>
                <a:gd name="connsiteY49" fmla="*/ 295275 h 1393032"/>
                <a:gd name="connsiteX50" fmla="*/ 673894 w 1140619"/>
                <a:gd name="connsiteY50" fmla="*/ 426244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0619" h="1393032">
                  <a:moveTo>
                    <a:pt x="673894" y="426244"/>
                  </a:moveTo>
                  <a:lnTo>
                    <a:pt x="607219" y="540544"/>
                  </a:lnTo>
                  <a:lnTo>
                    <a:pt x="540544" y="650082"/>
                  </a:lnTo>
                  <a:lnTo>
                    <a:pt x="452438" y="788194"/>
                  </a:lnTo>
                  <a:lnTo>
                    <a:pt x="354806" y="923925"/>
                  </a:lnTo>
                  <a:lnTo>
                    <a:pt x="264319" y="1040607"/>
                  </a:lnTo>
                  <a:lnTo>
                    <a:pt x="169069" y="1159669"/>
                  </a:lnTo>
                  <a:lnTo>
                    <a:pt x="38100" y="1307307"/>
                  </a:lnTo>
                  <a:lnTo>
                    <a:pt x="7144" y="1343025"/>
                  </a:lnTo>
                  <a:lnTo>
                    <a:pt x="0" y="1354932"/>
                  </a:lnTo>
                  <a:lnTo>
                    <a:pt x="0" y="1369219"/>
                  </a:lnTo>
                  <a:lnTo>
                    <a:pt x="2381" y="1385888"/>
                  </a:lnTo>
                  <a:lnTo>
                    <a:pt x="11906" y="1393032"/>
                  </a:lnTo>
                  <a:lnTo>
                    <a:pt x="30956" y="1393032"/>
                  </a:lnTo>
                  <a:lnTo>
                    <a:pt x="54769" y="1383507"/>
                  </a:lnTo>
                  <a:lnTo>
                    <a:pt x="121444" y="1326357"/>
                  </a:lnTo>
                  <a:lnTo>
                    <a:pt x="316706" y="1157288"/>
                  </a:lnTo>
                  <a:lnTo>
                    <a:pt x="464344" y="1021557"/>
                  </a:lnTo>
                  <a:lnTo>
                    <a:pt x="623888" y="864394"/>
                  </a:lnTo>
                  <a:lnTo>
                    <a:pt x="714375" y="769144"/>
                  </a:lnTo>
                  <a:lnTo>
                    <a:pt x="778669" y="683419"/>
                  </a:lnTo>
                  <a:lnTo>
                    <a:pt x="852488" y="595313"/>
                  </a:lnTo>
                  <a:lnTo>
                    <a:pt x="919163" y="519113"/>
                  </a:lnTo>
                  <a:lnTo>
                    <a:pt x="971550" y="457200"/>
                  </a:lnTo>
                  <a:lnTo>
                    <a:pt x="1016794" y="402432"/>
                  </a:lnTo>
                  <a:lnTo>
                    <a:pt x="1054894" y="361950"/>
                  </a:lnTo>
                  <a:lnTo>
                    <a:pt x="1092994" y="333375"/>
                  </a:lnTo>
                  <a:lnTo>
                    <a:pt x="1123950" y="316707"/>
                  </a:lnTo>
                  <a:lnTo>
                    <a:pt x="1138238" y="307182"/>
                  </a:lnTo>
                  <a:lnTo>
                    <a:pt x="1140619" y="295275"/>
                  </a:lnTo>
                  <a:lnTo>
                    <a:pt x="1138238" y="273844"/>
                  </a:lnTo>
                  <a:lnTo>
                    <a:pt x="1119188" y="245269"/>
                  </a:lnTo>
                  <a:lnTo>
                    <a:pt x="1073944" y="195263"/>
                  </a:lnTo>
                  <a:lnTo>
                    <a:pt x="1023938" y="152400"/>
                  </a:lnTo>
                  <a:lnTo>
                    <a:pt x="981075" y="116682"/>
                  </a:lnTo>
                  <a:lnTo>
                    <a:pt x="942975" y="90488"/>
                  </a:lnTo>
                  <a:lnTo>
                    <a:pt x="895350" y="61913"/>
                  </a:lnTo>
                  <a:lnTo>
                    <a:pt x="838200" y="35719"/>
                  </a:lnTo>
                  <a:lnTo>
                    <a:pt x="764381" y="11907"/>
                  </a:lnTo>
                  <a:lnTo>
                    <a:pt x="719138" y="0"/>
                  </a:lnTo>
                  <a:lnTo>
                    <a:pt x="709613" y="0"/>
                  </a:lnTo>
                  <a:lnTo>
                    <a:pt x="697706" y="4763"/>
                  </a:lnTo>
                  <a:lnTo>
                    <a:pt x="692944" y="16669"/>
                  </a:lnTo>
                  <a:lnTo>
                    <a:pt x="692944" y="38100"/>
                  </a:lnTo>
                  <a:lnTo>
                    <a:pt x="711994" y="76200"/>
                  </a:lnTo>
                  <a:lnTo>
                    <a:pt x="738188" y="128588"/>
                  </a:lnTo>
                  <a:lnTo>
                    <a:pt x="752475" y="166688"/>
                  </a:lnTo>
                  <a:lnTo>
                    <a:pt x="762000" y="209550"/>
                  </a:lnTo>
                  <a:lnTo>
                    <a:pt x="762000" y="240507"/>
                  </a:lnTo>
                  <a:lnTo>
                    <a:pt x="745331" y="295275"/>
                  </a:lnTo>
                  <a:lnTo>
                    <a:pt x="673894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3AF2A136-EB35-40C6-9B6B-823728BCA865}"/>
                </a:ext>
              </a:extLst>
            </p:cNvPr>
            <p:cNvSpPr/>
            <p:nvPr/>
          </p:nvSpPr>
          <p:spPr>
            <a:xfrm>
              <a:off x="4857750" y="1350963"/>
              <a:ext cx="866775" cy="1158875"/>
            </a:xfrm>
            <a:custGeom>
              <a:avLst/>
              <a:gdLst>
                <a:gd name="connsiteX0" fmla="*/ 469106 w 866775"/>
                <a:gd name="connsiteY0" fmla="*/ 378619 h 1159669"/>
                <a:gd name="connsiteX1" fmla="*/ 407194 w 866775"/>
                <a:gd name="connsiteY1" fmla="*/ 497681 h 1159669"/>
                <a:gd name="connsiteX2" fmla="*/ 347663 w 866775"/>
                <a:gd name="connsiteY2" fmla="*/ 600075 h 1159669"/>
                <a:gd name="connsiteX3" fmla="*/ 264319 w 866775"/>
                <a:gd name="connsiteY3" fmla="*/ 735806 h 1159669"/>
                <a:gd name="connsiteX4" fmla="*/ 152400 w 866775"/>
                <a:gd name="connsiteY4" fmla="*/ 902494 h 1159669"/>
                <a:gd name="connsiteX5" fmla="*/ 9525 w 866775"/>
                <a:gd name="connsiteY5" fmla="*/ 1104900 h 1159669"/>
                <a:gd name="connsiteX6" fmla="*/ 0 w 866775"/>
                <a:gd name="connsiteY6" fmla="*/ 1131094 h 1159669"/>
                <a:gd name="connsiteX7" fmla="*/ 0 w 866775"/>
                <a:gd name="connsiteY7" fmla="*/ 1143000 h 1159669"/>
                <a:gd name="connsiteX8" fmla="*/ 9525 w 866775"/>
                <a:gd name="connsiteY8" fmla="*/ 1159669 h 1159669"/>
                <a:gd name="connsiteX9" fmla="*/ 19050 w 866775"/>
                <a:gd name="connsiteY9" fmla="*/ 1159669 h 1159669"/>
                <a:gd name="connsiteX10" fmla="*/ 42863 w 866775"/>
                <a:gd name="connsiteY10" fmla="*/ 1145381 h 1159669"/>
                <a:gd name="connsiteX11" fmla="*/ 130969 w 866775"/>
                <a:gd name="connsiteY11" fmla="*/ 1066800 h 1159669"/>
                <a:gd name="connsiteX12" fmla="*/ 226219 w 866775"/>
                <a:gd name="connsiteY12" fmla="*/ 978694 h 1159669"/>
                <a:gd name="connsiteX13" fmla="*/ 333375 w 866775"/>
                <a:gd name="connsiteY13" fmla="*/ 873919 h 1159669"/>
                <a:gd name="connsiteX14" fmla="*/ 371475 w 866775"/>
                <a:gd name="connsiteY14" fmla="*/ 831056 h 1159669"/>
                <a:gd name="connsiteX15" fmla="*/ 519113 w 866775"/>
                <a:gd name="connsiteY15" fmla="*/ 685800 h 1159669"/>
                <a:gd name="connsiteX16" fmla="*/ 611981 w 866775"/>
                <a:gd name="connsiteY16" fmla="*/ 573881 h 1159669"/>
                <a:gd name="connsiteX17" fmla="*/ 709613 w 866775"/>
                <a:gd name="connsiteY17" fmla="*/ 450056 h 1159669"/>
                <a:gd name="connsiteX18" fmla="*/ 757238 w 866775"/>
                <a:gd name="connsiteY18" fmla="*/ 383381 h 1159669"/>
                <a:gd name="connsiteX19" fmla="*/ 788194 w 866775"/>
                <a:gd name="connsiteY19" fmla="*/ 352425 h 1159669"/>
                <a:gd name="connsiteX20" fmla="*/ 854869 w 866775"/>
                <a:gd name="connsiteY20" fmla="*/ 283369 h 1159669"/>
                <a:gd name="connsiteX21" fmla="*/ 862013 w 866775"/>
                <a:gd name="connsiteY21" fmla="*/ 266700 h 1159669"/>
                <a:gd name="connsiteX22" fmla="*/ 866775 w 866775"/>
                <a:gd name="connsiteY22" fmla="*/ 250031 h 1159669"/>
                <a:gd name="connsiteX23" fmla="*/ 862013 w 866775"/>
                <a:gd name="connsiteY23" fmla="*/ 230981 h 1159669"/>
                <a:gd name="connsiteX24" fmla="*/ 842963 w 866775"/>
                <a:gd name="connsiteY24" fmla="*/ 204787 h 1159669"/>
                <a:gd name="connsiteX25" fmla="*/ 795338 w 866775"/>
                <a:gd name="connsiteY25" fmla="*/ 169069 h 1159669"/>
                <a:gd name="connsiteX26" fmla="*/ 752475 w 866775"/>
                <a:gd name="connsiteY26" fmla="*/ 145256 h 1159669"/>
                <a:gd name="connsiteX27" fmla="*/ 714375 w 866775"/>
                <a:gd name="connsiteY27" fmla="*/ 119062 h 1159669"/>
                <a:gd name="connsiteX28" fmla="*/ 621506 w 866775"/>
                <a:gd name="connsiteY28" fmla="*/ 59531 h 1159669"/>
                <a:gd name="connsiteX29" fmla="*/ 528638 w 866775"/>
                <a:gd name="connsiteY29" fmla="*/ 11906 h 1159669"/>
                <a:gd name="connsiteX30" fmla="*/ 495300 w 866775"/>
                <a:gd name="connsiteY30" fmla="*/ 0 h 1159669"/>
                <a:gd name="connsiteX31" fmla="*/ 485775 w 866775"/>
                <a:gd name="connsiteY31" fmla="*/ 0 h 1159669"/>
                <a:gd name="connsiteX32" fmla="*/ 471488 w 866775"/>
                <a:gd name="connsiteY32" fmla="*/ 2381 h 1159669"/>
                <a:gd name="connsiteX33" fmla="*/ 466725 w 866775"/>
                <a:gd name="connsiteY33" fmla="*/ 7144 h 1159669"/>
                <a:gd name="connsiteX34" fmla="*/ 464344 w 866775"/>
                <a:gd name="connsiteY34" fmla="*/ 16669 h 1159669"/>
                <a:gd name="connsiteX35" fmla="*/ 466725 w 866775"/>
                <a:gd name="connsiteY35" fmla="*/ 38100 h 1159669"/>
                <a:gd name="connsiteX36" fmla="*/ 478631 w 866775"/>
                <a:gd name="connsiteY36" fmla="*/ 57150 h 1159669"/>
                <a:gd name="connsiteX37" fmla="*/ 500063 w 866775"/>
                <a:gd name="connsiteY37" fmla="*/ 83344 h 1159669"/>
                <a:gd name="connsiteX38" fmla="*/ 516731 w 866775"/>
                <a:gd name="connsiteY38" fmla="*/ 109537 h 1159669"/>
                <a:gd name="connsiteX39" fmla="*/ 528638 w 866775"/>
                <a:gd name="connsiteY39" fmla="*/ 133350 h 1159669"/>
                <a:gd name="connsiteX40" fmla="*/ 535781 w 866775"/>
                <a:gd name="connsiteY40" fmla="*/ 166687 h 1159669"/>
                <a:gd name="connsiteX41" fmla="*/ 535781 w 866775"/>
                <a:gd name="connsiteY41" fmla="*/ 207169 h 1159669"/>
                <a:gd name="connsiteX42" fmla="*/ 526256 w 866775"/>
                <a:gd name="connsiteY42" fmla="*/ 242887 h 1159669"/>
                <a:gd name="connsiteX43" fmla="*/ 469106 w 866775"/>
                <a:gd name="connsiteY43" fmla="*/ 378619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66775" h="1159669">
                  <a:moveTo>
                    <a:pt x="469106" y="378619"/>
                  </a:moveTo>
                  <a:lnTo>
                    <a:pt x="407194" y="497681"/>
                  </a:lnTo>
                  <a:lnTo>
                    <a:pt x="347663" y="600075"/>
                  </a:lnTo>
                  <a:lnTo>
                    <a:pt x="264319" y="735806"/>
                  </a:lnTo>
                  <a:lnTo>
                    <a:pt x="152400" y="902494"/>
                  </a:lnTo>
                  <a:lnTo>
                    <a:pt x="9525" y="1104900"/>
                  </a:lnTo>
                  <a:lnTo>
                    <a:pt x="0" y="1131094"/>
                  </a:lnTo>
                  <a:lnTo>
                    <a:pt x="0" y="1143000"/>
                  </a:lnTo>
                  <a:lnTo>
                    <a:pt x="9525" y="1159669"/>
                  </a:lnTo>
                  <a:lnTo>
                    <a:pt x="19050" y="1159669"/>
                  </a:lnTo>
                  <a:lnTo>
                    <a:pt x="42863" y="1145381"/>
                  </a:lnTo>
                  <a:lnTo>
                    <a:pt x="130969" y="1066800"/>
                  </a:lnTo>
                  <a:lnTo>
                    <a:pt x="226219" y="978694"/>
                  </a:lnTo>
                  <a:lnTo>
                    <a:pt x="333375" y="873919"/>
                  </a:lnTo>
                  <a:lnTo>
                    <a:pt x="371475" y="831056"/>
                  </a:lnTo>
                  <a:lnTo>
                    <a:pt x="519113" y="685800"/>
                  </a:lnTo>
                  <a:lnTo>
                    <a:pt x="611981" y="573881"/>
                  </a:lnTo>
                  <a:lnTo>
                    <a:pt x="709613" y="450056"/>
                  </a:lnTo>
                  <a:lnTo>
                    <a:pt x="757238" y="383381"/>
                  </a:lnTo>
                  <a:lnTo>
                    <a:pt x="788194" y="352425"/>
                  </a:lnTo>
                  <a:lnTo>
                    <a:pt x="854869" y="283369"/>
                  </a:lnTo>
                  <a:lnTo>
                    <a:pt x="862013" y="266700"/>
                  </a:lnTo>
                  <a:lnTo>
                    <a:pt x="866775" y="250031"/>
                  </a:lnTo>
                  <a:lnTo>
                    <a:pt x="862013" y="230981"/>
                  </a:lnTo>
                  <a:lnTo>
                    <a:pt x="842963" y="204787"/>
                  </a:lnTo>
                  <a:lnTo>
                    <a:pt x="795338" y="169069"/>
                  </a:lnTo>
                  <a:lnTo>
                    <a:pt x="752475" y="145256"/>
                  </a:lnTo>
                  <a:lnTo>
                    <a:pt x="714375" y="119062"/>
                  </a:lnTo>
                  <a:lnTo>
                    <a:pt x="621506" y="59531"/>
                  </a:lnTo>
                  <a:lnTo>
                    <a:pt x="528638" y="11906"/>
                  </a:lnTo>
                  <a:lnTo>
                    <a:pt x="495300" y="0"/>
                  </a:lnTo>
                  <a:lnTo>
                    <a:pt x="485775" y="0"/>
                  </a:lnTo>
                  <a:lnTo>
                    <a:pt x="471488" y="2381"/>
                  </a:lnTo>
                  <a:lnTo>
                    <a:pt x="466725" y="7144"/>
                  </a:lnTo>
                  <a:lnTo>
                    <a:pt x="464344" y="16669"/>
                  </a:lnTo>
                  <a:lnTo>
                    <a:pt x="466725" y="38100"/>
                  </a:lnTo>
                  <a:lnTo>
                    <a:pt x="478631" y="57150"/>
                  </a:lnTo>
                  <a:lnTo>
                    <a:pt x="500063" y="83344"/>
                  </a:lnTo>
                  <a:lnTo>
                    <a:pt x="516731" y="109537"/>
                  </a:lnTo>
                  <a:lnTo>
                    <a:pt x="528638" y="133350"/>
                  </a:lnTo>
                  <a:lnTo>
                    <a:pt x="535781" y="166687"/>
                  </a:lnTo>
                  <a:lnTo>
                    <a:pt x="535781" y="207169"/>
                  </a:lnTo>
                  <a:lnTo>
                    <a:pt x="526256" y="242887"/>
                  </a:lnTo>
                  <a:lnTo>
                    <a:pt x="4691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8E8562EE-8C7B-493D-B363-59523DECBF1C}"/>
                </a:ext>
              </a:extLst>
            </p:cNvPr>
            <p:cNvSpPr/>
            <p:nvPr/>
          </p:nvSpPr>
          <p:spPr>
            <a:xfrm>
              <a:off x="3371850" y="2786063"/>
              <a:ext cx="2963863" cy="511175"/>
            </a:xfrm>
            <a:custGeom>
              <a:avLst/>
              <a:gdLst>
                <a:gd name="connsiteX0" fmla="*/ 1192477 w 2963658"/>
                <a:gd name="connsiteY0" fmla="*/ 210438 h 511062"/>
                <a:gd name="connsiteX1" fmla="*/ 1004587 w 2963658"/>
                <a:gd name="connsiteY1" fmla="*/ 237995 h 511062"/>
                <a:gd name="connsiteX2" fmla="*/ 844254 w 2963658"/>
                <a:gd name="connsiteY2" fmla="*/ 258037 h 511062"/>
                <a:gd name="connsiteX3" fmla="*/ 721499 w 2963658"/>
                <a:gd name="connsiteY3" fmla="*/ 270563 h 511062"/>
                <a:gd name="connsiteX4" fmla="*/ 613775 w 2963658"/>
                <a:gd name="connsiteY4" fmla="*/ 280584 h 511062"/>
                <a:gd name="connsiteX5" fmla="*/ 536114 w 2963658"/>
                <a:gd name="connsiteY5" fmla="*/ 285594 h 511062"/>
                <a:gd name="connsiteX6" fmla="*/ 463463 w 2963658"/>
                <a:gd name="connsiteY6" fmla="*/ 288099 h 511062"/>
                <a:gd name="connsiteX7" fmla="*/ 405843 w 2963658"/>
                <a:gd name="connsiteY7" fmla="*/ 288099 h 511062"/>
                <a:gd name="connsiteX8" fmla="*/ 345718 w 2963658"/>
                <a:gd name="connsiteY8" fmla="*/ 285594 h 511062"/>
                <a:gd name="connsiteX9" fmla="*/ 258036 w 2963658"/>
                <a:gd name="connsiteY9" fmla="*/ 278078 h 511062"/>
                <a:gd name="connsiteX10" fmla="*/ 175364 w 2963658"/>
                <a:gd name="connsiteY10" fmla="*/ 263047 h 511062"/>
                <a:gd name="connsiteX11" fmla="*/ 100208 w 2963658"/>
                <a:gd name="connsiteY11" fmla="*/ 240500 h 511062"/>
                <a:gd name="connsiteX12" fmla="*/ 47598 w 2963658"/>
                <a:gd name="connsiteY12" fmla="*/ 217953 h 511062"/>
                <a:gd name="connsiteX13" fmla="*/ 22546 w 2963658"/>
                <a:gd name="connsiteY13" fmla="*/ 207933 h 511062"/>
                <a:gd name="connsiteX14" fmla="*/ 10020 w 2963658"/>
                <a:gd name="connsiteY14" fmla="*/ 207933 h 511062"/>
                <a:gd name="connsiteX15" fmla="*/ 2505 w 2963658"/>
                <a:gd name="connsiteY15" fmla="*/ 212943 h 511062"/>
                <a:gd name="connsiteX16" fmla="*/ 0 w 2963658"/>
                <a:gd name="connsiteY16" fmla="*/ 230479 h 511062"/>
                <a:gd name="connsiteX17" fmla="*/ 12526 w 2963658"/>
                <a:gd name="connsiteY17" fmla="*/ 265552 h 511062"/>
                <a:gd name="connsiteX18" fmla="*/ 60125 w 2963658"/>
                <a:gd name="connsiteY18" fmla="*/ 315656 h 511062"/>
                <a:gd name="connsiteX19" fmla="*/ 122755 w 2963658"/>
                <a:gd name="connsiteY19" fmla="*/ 363255 h 511062"/>
                <a:gd name="connsiteX20" fmla="*/ 205426 w 2963658"/>
                <a:gd name="connsiteY20" fmla="*/ 418370 h 511062"/>
                <a:gd name="connsiteX21" fmla="*/ 273067 w 2963658"/>
                <a:gd name="connsiteY21" fmla="*/ 455948 h 511062"/>
                <a:gd name="connsiteX22" fmla="*/ 345718 w 2963658"/>
                <a:gd name="connsiteY22" fmla="*/ 488516 h 511062"/>
                <a:gd name="connsiteX23" fmla="*/ 408348 w 2963658"/>
                <a:gd name="connsiteY23" fmla="*/ 511062 h 511062"/>
                <a:gd name="connsiteX24" fmla="*/ 458452 w 2963658"/>
                <a:gd name="connsiteY24" fmla="*/ 503547 h 511062"/>
                <a:gd name="connsiteX25" fmla="*/ 593733 w 2963658"/>
                <a:gd name="connsiteY25" fmla="*/ 473484 h 511062"/>
                <a:gd name="connsiteX26" fmla="*/ 703962 w 2963658"/>
                <a:gd name="connsiteY26" fmla="*/ 443422 h 511062"/>
                <a:gd name="connsiteX27" fmla="*/ 854275 w 2963658"/>
                <a:gd name="connsiteY27" fmla="*/ 413359 h 511062"/>
                <a:gd name="connsiteX28" fmla="*/ 984545 w 2963658"/>
                <a:gd name="connsiteY28" fmla="*/ 388307 h 511062"/>
                <a:gd name="connsiteX29" fmla="*/ 1174941 w 2963658"/>
                <a:gd name="connsiteY29" fmla="*/ 360750 h 511062"/>
                <a:gd name="connsiteX30" fmla="*/ 1395399 w 2963658"/>
                <a:gd name="connsiteY30" fmla="*/ 335698 h 511062"/>
                <a:gd name="connsiteX31" fmla="*/ 1703539 w 2963658"/>
                <a:gd name="connsiteY31" fmla="*/ 305636 h 511062"/>
                <a:gd name="connsiteX32" fmla="*/ 1966586 w 2963658"/>
                <a:gd name="connsiteY32" fmla="*/ 278078 h 511062"/>
                <a:gd name="connsiteX33" fmla="*/ 2179528 w 2963658"/>
                <a:gd name="connsiteY33" fmla="*/ 263047 h 511062"/>
                <a:gd name="connsiteX34" fmla="*/ 2399986 w 2963658"/>
                <a:gd name="connsiteY34" fmla="*/ 250521 h 511062"/>
                <a:gd name="connsiteX35" fmla="*/ 2617939 w 2963658"/>
                <a:gd name="connsiteY35" fmla="*/ 253026 h 511062"/>
                <a:gd name="connsiteX36" fmla="*/ 2818356 w 2963658"/>
                <a:gd name="connsiteY36" fmla="*/ 263047 h 511062"/>
                <a:gd name="connsiteX37" fmla="*/ 2906038 w 2963658"/>
                <a:gd name="connsiteY37" fmla="*/ 268057 h 511062"/>
                <a:gd name="connsiteX38" fmla="*/ 2938606 w 2963658"/>
                <a:gd name="connsiteY38" fmla="*/ 263047 h 511062"/>
                <a:gd name="connsiteX39" fmla="*/ 2956142 w 2963658"/>
                <a:gd name="connsiteY39" fmla="*/ 248016 h 511062"/>
                <a:gd name="connsiteX40" fmla="*/ 2963658 w 2963658"/>
                <a:gd name="connsiteY40" fmla="*/ 220459 h 511062"/>
                <a:gd name="connsiteX41" fmla="*/ 2963658 w 2963658"/>
                <a:gd name="connsiteY41" fmla="*/ 200417 h 511062"/>
                <a:gd name="connsiteX42" fmla="*/ 2951132 w 2963658"/>
                <a:gd name="connsiteY42" fmla="*/ 157828 h 511062"/>
                <a:gd name="connsiteX43" fmla="*/ 2936100 w 2963658"/>
                <a:gd name="connsiteY43" fmla="*/ 132776 h 511062"/>
                <a:gd name="connsiteX44" fmla="*/ 2901028 w 2963658"/>
                <a:gd name="connsiteY44" fmla="*/ 110230 h 511062"/>
                <a:gd name="connsiteX45" fmla="*/ 2798314 w 2963658"/>
                <a:gd name="connsiteY45" fmla="*/ 62631 h 511062"/>
                <a:gd name="connsiteX46" fmla="*/ 2728168 w 2963658"/>
                <a:gd name="connsiteY46" fmla="*/ 35073 h 511062"/>
                <a:gd name="connsiteX47" fmla="*/ 2595392 w 2963658"/>
                <a:gd name="connsiteY47" fmla="*/ 0 h 511062"/>
                <a:gd name="connsiteX48" fmla="*/ 2577856 w 2963658"/>
                <a:gd name="connsiteY48" fmla="*/ 0 h 511062"/>
                <a:gd name="connsiteX49" fmla="*/ 2500195 w 2963658"/>
                <a:gd name="connsiteY49" fmla="*/ 20042 h 511062"/>
                <a:gd name="connsiteX50" fmla="*/ 2399986 w 2963658"/>
                <a:gd name="connsiteY50" fmla="*/ 45094 h 511062"/>
                <a:gd name="connsiteX51" fmla="*/ 2247169 w 2963658"/>
                <a:gd name="connsiteY51" fmla="*/ 77662 h 511062"/>
                <a:gd name="connsiteX52" fmla="*/ 2126919 w 2963658"/>
                <a:gd name="connsiteY52" fmla="*/ 97704 h 511062"/>
                <a:gd name="connsiteX53" fmla="*/ 1984122 w 2963658"/>
                <a:gd name="connsiteY53" fmla="*/ 120250 h 511062"/>
                <a:gd name="connsiteX54" fmla="*/ 1838820 w 2963658"/>
                <a:gd name="connsiteY54" fmla="*/ 137787 h 511062"/>
                <a:gd name="connsiteX55" fmla="*/ 1628383 w 2963658"/>
                <a:gd name="connsiteY55" fmla="*/ 155323 h 511062"/>
                <a:gd name="connsiteX56" fmla="*/ 1352811 w 2963658"/>
                <a:gd name="connsiteY56" fmla="*/ 185386 h 511062"/>
                <a:gd name="connsiteX57" fmla="*/ 1192477 w 2963658"/>
                <a:gd name="connsiteY57" fmla="*/ 210438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511062">
                  <a:moveTo>
                    <a:pt x="1192477" y="210438"/>
                  </a:moveTo>
                  <a:lnTo>
                    <a:pt x="1004587" y="237995"/>
                  </a:lnTo>
                  <a:lnTo>
                    <a:pt x="844254" y="258037"/>
                  </a:lnTo>
                  <a:lnTo>
                    <a:pt x="721499" y="270563"/>
                  </a:lnTo>
                  <a:lnTo>
                    <a:pt x="613775" y="280584"/>
                  </a:lnTo>
                  <a:lnTo>
                    <a:pt x="536114" y="285594"/>
                  </a:lnTo>
                  <a:lnTo>
                    <a:pt x="463463" y="288099"/>
                  </a:lnTo>
                  <a:lnTo>
                    <a:pt x="405843" y="288099"/>
                  </a:lnTo>
                  <a:lnTo>
                    <a:pt x="345718" y="285594"/>
                  </a:lnTo>
                  <a:lnTo>
                    <a:pt x="258036" y="278078"/>
                  </a:lnTo>
                  <a:lnTo>
                    <a:pt x="175364" y="263047"/>
                  </a:lnTo>
                  <a:lnTo>
                    <a:pt x="100208" y="240500"/>
                  </a:lnTo>
                  <a:lnTo>
                    <a:pt x="47598" y="217953"/>
                  </a:lnTo>
                  <a:lnTo>
                    <a:pt x="22546" y="207933"/>
                  </a:lnTo>
                  <a:lnTo>
                    <a:pt x="10020" y="207933"/>
                  </a:lnTo>
                  <a:lnTo>
                    <a:pt x="2505" y="212943"/>
                  </a:lnTo>
                  <a:lnTo>
                    <a:pt x="0" y="230479"/>
                  </a:lnTo>
                  <a:lnTo>
                    <a:pt x="12526" y="265552"/>
                  </a:lnTo>
                  <a:lnTo>
                    <a:pt x="60125" y="315656"/>
                  </a:lnTo>
                  <a:lnTo>
                    <a:pt x="122755" y="363255"/>
                  </a:lnTo>
                  <a:lnTo>
                    <a:pt x="205426" y="418370"/>
                  </a:lnTo>
                  <a:lnTo>
                    <a:pt x="273067" y="455948"/>
                  </a:lnTo>
                  <a:lnTo>
                    <a:pt x="345718" y="488516"/>
                  </a:lnTo>
                  <a:lnTo>
                    <a:pt x="408348" y="511062"/>
                  </a:lnTo>
                  <a:lnTo>
                    <a:pt x="458452" y="503547"/>
                  </a:lnTo>
                  <a:lnTo>
                    <a:pt x="593733" y="473484"/>
                  </a:lnTo>
                  <a:lnTo>
                    <a:pt x="703962" y="443422"/>
                  </a:lnTo>
                  <a:lnTo>
                    <a:pt x="854275" y="413359"/>
                  </a:lnTo>
                  <a:lnTo>
                    <a:pt x="984545" y="388307"/>
                  </a:lnTo>
                  <a:lnTo>
                    <a:pt x="1174941" y="360750"/>
                  </a:lnTo>
                  <a:lnTo>
                    <a:pt x="1395399" y="335698"/>
                  </a:lnTo>
                  <a:lnTo>
                    <a:pt x="1703539" y="305636"/>
                  </a:lnTo>
                  <a:lnTo>
                    <a:pt x="1966586" y="278078"/>
                  </a:lnTo>
                  <a:lnTo>
                    <a:pt x="2179528" y="263047"/>
                  </a:lnTo>
                  <a:lnTo>
                    <a:pt x="2399986" y="250521"/>
                  </a:lnTo>
                  <a:lnTo>
                    <a:pt x="2617939" y="253026"/>
                  </a:lnTo>
                  <a:lnTo>
                    <a:pt x="2818356" y="263047"/>
                  </a:lnTo>
                  <a:lnTo>
                    <a:pt x="2906038" y="268057"/>
                  </a:lnTo>
                  <a:lnTo>
                    <a:pt x="2938606" y="263047"/>
                  </a:lnTo>
                  <a:lnTo>
                    <a:pt x="2956142" y="248016"/>
                  </a:lnTo>
                  <a:lnTo>
                    <a:pt x="2963658" y="220459"/>
                  </a:lnTo>
                  <a:lnTo>
                    <a:pt x="2963658" y="200417"/>
                  </a:lnTo>
                  <a:lnTo>
                    <a:pt x="2951132" y="157828"/>
                  </a:lnTo>
                  <a:lnTo>
                    <a:pt x="2936100" y="132776"/>
                  </a:lnTo>
                  <a:lnTo>
                    <a:pt x="2901028" y="110230"/>
                  </a:lnTo>
                  <a:lnTo>
                    <a:pt x="2798314" y="62631"/>
                  </a:lnTo>
                  <a:lnTo>
                    <a:pt x="2728168" y="35073"/>
                  </a:lnTo>
                  <a:lnTo>
                    <a:pt x="2595392" y="0"/>
                  </a:lnTo>
                  <a:lnTo>
                    <a:pt x="2577856" y="0"/>
                  </a:lnTo>
                  <a:lnTo>
                    <a:pt x="2500195" y="20042"/>
                  </a:lnTo>
                  <a:lnTo>
                    <a:pt x="2399986" y="45094"/>
                  </a:lnTo>
                  <a:lnTo>
                    <a:pt x="2247169" y="77662"/>
                  </a:lnTo>
                  <a:lnTo>
                    <a:pt x="2126919" y="97704"/>
                  </a:lnTo>
                  <a:lnTo>
                    <a:pt x="1984122" y="120250"/>
                  </a:lnTo>
                  <a:lnTo>
                    <a:pt x="1838820" y="137787"/>
                  </a:lnTo>
                  <a:lnTo>
                    <a:pt x="1628383" y="155323"/>
                  </a:lnTo>
                  <a:lnTo>
                    <a:pt x="1352811" y="185386"/>
                  </a:lnTo>
                  <a:lnTo>
                    <a:pt x="1192477" y="210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19717F2-C967-43A3-B1E7-C49AA1489198}"/>
                </a:ext>
              </a:extLst>
            </p:cNvPr>
            <p:cNvSpPr/>
            <p:nvPr/>
          </p:nvSpPr>
          <p:spPr>
            <a:xfrm>
              <a:off x="3486150" y="3571875"/>
              <a:ext cx="365125" cy="1201738"/>
            </a:xfrm>
            <a:custGeom>
              <a:avLst/>
              <a:gdLst>
                <a:gd name="connsiteX0" fmla="*/ 357188 w 364331"/>
                <a:gd name="connsiteY0" fmla="*/ 678656 h 1202531"/>
                <a:gd name="connsiteX1" fmla="*/ 352425 w 364331"/>
                <a:gd name="connsiteY1" fmla="*/ 602456 h 1202531"/>
                <a:gd name="connsiteX2" fmla="*/ 345281 w 364331"/>
                <a:gd name="connsiteY2" fmla="*/ 504825 h 1202531"/>
                <a:gd name="connsiteX3" fmla="*/ 335756 w 364331"/>
                <a:gd name="connsiteY3" fmla="*/ 419100 h 1202531"/>
                <a:gd name="connsiteX4" fmla="*/ 319088 w 364331"/>
                <a:gd name="connsiteY4" fmla="*/ 259556 h 1202531"/>
                <a:gd name="connsiteX5" fmla="*/ 252413 w 364331"/>
                <a:gd name="connsiteY5" fmla="*/ 126206 h 1202531"/>
                <a:gd name="connsiteX6" fmla="*/ 200025 w 364331"/>
                <a:gd name="connsiteY6" fmla="*/ 95250 h 1202531"/>
                <a:gd name="connsiteX7" fmla="*/ 119063 w 364331"/>
                <a:gd name="connsiteY7" fmla="*/ 50006 h 1202531"/>
                <a:gd name="connsiteX8" fmla="*/ 52388 w 364331"/>
                <a:gd name="connsiteY8" fmla="*/ 11906 h 1202531"/>
                <a:gd name="connsiteX9" fmla="*/ 28575 w 364331"/>
                <a:gd name="connsiteY9" fmla="*/ 0 h 1202531"/>
                <a:gd name="connsiteX10" fmla="*/ 11906 w 364331"/>
                <a:gd name="connsiteY10" fmla="*/ 0 h 1202531"/>
                <a:gd name="connsiteX11" fmla="*/ 2381 w 364331"/>
                <a:gd name="connsiteY11" fmla="*/ 7144 h 1202531"/>
                <a:gd name="connsiteX12" fmla="*/ 0 w 364331"/>
                <a:gd name="connsiteY12" fmla="*/ 28575 h 1202531"/>
                <a:gd name="connsiteX13" fmla="*/ 9525 w 364331"/>
                <a:gd name="connsiteY13" fmla="*/ 57150 h 1202531"/>
                <a:gd name="connsiteX14" fmla="*/ 64294 w 364331"/>
                <a:gd name="connsiteY14" fmla="*/ 142875 h 1202531"/>
                <a:gd name="connsiteX15" fmla="*/ 135731 w 364331"/>
                <a:gd name="connsiteY15" fmla="*/ 245269 h 1202531"/>
                <a:gd name="connsiteX16" fmla="*/ 140494 w 364331"/>
                <a:gd name="connsiteY16" fmla="*/ 261938 h 1202531"/>
                <a:gd name="connsiteX17" fmla="*/ 154781 w 364331"/>
                <a:gd name="connsiteY17" fmla="*/ 361950 h 1202531"/>
                <a:gd name="connsiteX18" fmla="*/ 164306 w 364331"/>
                <a:gd name="connsiteY18" fmla="*/ 509588 h 1202531"/>
                <a:gd name="connsiteX19" fmla="*/ 166688 w 364331"/>
                <a:gd name="connsiteY19" fmla="*/ 633413 h 1202531"/>
                <a:gd name="connsiteX20" fmla="*/ 152400 w 364331"/>
                <a:gd name="connsiteY20" fmla="*/ 688181 h 1202531"/>
                <a:gd name="connsiteX21" fmla="*/ 123825 w 364331"/>
                <a:gd name="connsiteY21" fmla="*/ 776288 h 1202531"/>
                <a:gd name="connsiteX22" fmla="*/ 100013 w 364331"/>
                <a:gd name="connsiteY22" fmla="*/ 838200 h 1202531"/>
                <a:gd name="connsiteX23" fmla="*/ 102394 w 364331"/>
                <a:gd name="connsiteY23" fmla="*/ 862013 h 1202531"/>
                <a:gd name="connsiteX24" fmla="*/ 121444 w 364331"/>
                <a:gd name="connsiteY24" fmla="*/ 952500 h 1202531"/>
                <a:gd name="connsiteX25" fmla="*/ 140494 w 364331"/>
                <a:gd name="connsiteY25" fmla="*/ 1014413 h 1202531"/>
                <a:gd name="connsiteX26" fmla="*/ 161925 w 364331"/>
                <a:gd name="connsiteY26" fmla="*/ 1076325 h 1202531"/>
                <a:gd name="connsiteX27" fmla="*/ 188119 w 364331"/>
                <a:gd name="connsiteY27" fmla="*/ 1119188 h 1202531"/>
                <a:gd name="connsiteX28" fmla="*/ 202406 w 364331"/>
                <a:gd name="connsiteY28" fmla="*/ 1140619 h 1202531"/>
                <a:gd name="connsiteX29" fmla="*/ 216694 w 364331"/>
                <a:gd name="connsiteY29" fmla="*/ 1164431 h 1202531"/>
                <a:gd name="connsiteX30" fmla="*/ 228600 w 364331"/>
                <a:gd name="connsiteY30" fmla="*/ 1181100 h 1202531"/>
                <a:gd name="connsiteX31" fmla="*/ 245269 w 364331"/>
                <a:gd name="connsiteY31" fmla="*/ 1197769 h 1202531"/>
                <a:gd name="connsiteX32" fmla="*/ 259556 w 364331"/>
                <a:gd name="connsiteY32" fmla="*/ 1202531 h 1202531"/>
                <a:gd name="connsiteX33" fmla="*/ 278606 w 364331"/>
                <a:gd name="connsiteY33" fmla="*/ 1200150 h 1202531"/>
                <a:gd name="connsiteX34" fmla="*/ 300038 w 364331"/>
                <a:gd name="connsiteY34" fmla="*/ 1193006 h 1202531"/>
                <a:gd name="connsiteX35" fmla="*/ 311944 w 364331"/>
                <a:gd name="connsiteY35" fmla="*/ 1183481 h 1202531"/>
                <a:gd name="connsiteX36" fmla="*/ 326231 w 364331"/>
                <a:gd name="connsiteY36" fmla="*/ 1166813 h 1202531"/>
                <a:gd name="connsiteX37" fmla="*/ 342900 w 364331"/>
                <a:gd name="connsiteY37" fmla="*/ 1131094 h 1202531"/>
                <a:gd name="connsiteX38" fmla="*/ 354806 w 364331"/>
                <a:gd name="connsiteY38" fmla="*/ 1083469 h 1202531"/>
                <a:gd name="connsiteX39" fmla="*/ 359569 w 364331"/>
                <a:gd name="connsiteY39" fmla="*/ 1042988 h 1202531"/>
                <a:gd name="connsiteX40" fmla="*/ 364331 w 364331"/>
                <a:gd name="connsiteY40" fmla="*/ 973931 h 1202531"/>
                <a:gd name="connsiteX41" fmla="*/ 364331 w 364331"/>
                <a:gd name="connsiteY41" fmla="*/ 902494 h 1202531"/>
                <a:gd name="connsiteX42" fmla="*/ 361950 w 364331"/>
                <a:gd name="connsiteY42" fmla="*/ 802481 h 1202531"/>
                <a:gd name="connsiteX43" fmla="*/ 357188 w 364331"/>
                <a:gd name="connsiteY43" fmla="*/ 6786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4331" h="1202531">
                  <a:moveTo>
                    <a:pt x="357188" y="678656"/>
                  </a:moveTo>
                  <a:lnTo>
                    <a:pt x="352425" y="602456"/>
                  </a:lnTo>
                  <a:lnTo>
                    <a:pt x="345281" y="504825"/>
                  </a:lnTo>
                  <a:lnTo>
                    <a:pt x="335756" y="419100"/>
                  </a:lnTo>
                  <a:lnTo>
                    <a:pt x="319088" y="259556"/>
                  </a:lnTo>
                  <a:lnTo>
                    <a:pt x="252413" y="126206"/>
                  </a:lnTo>
                  <a:lnTo>
                    <a:pt x="200025" y="95250"/>
                  </a:lnTo>
                  <a:lnTo>
                    <a:pt x="119063" y="50006"/>
                  </a:lnTo>
                  <a:lnTo>
                    <a:pt x="52388" y="11906"/>
                  </a:lnTo>
                  <a:lnTo>
                    <a:pt x="28575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28575"/>
                  </a:lnTo>
                  <a:lnTo>
                    <a:pt x="9525" y="57150"/>
                  </a:lnTo>
                  <a:lnTo>
                    <a:pt x="64294" y="142875"/>
                  </a:lnTo>
                  <a:lnTo>
                    <a:pt x="135731" y="245269"/>
                  </a:lnTo>
                  <a:lnTo>
                    <a:pt x="140494" y="261938"/>
                  </a:lnTo>
                  <a:lnTo>
                    <a:pt x="154781" y="361950"/>
                  </a:lnTo>
                  <a:lnTo>
                    <a:pt x="164306" y="509588"/>
                  </a:lnTo>
                  <a:lnTo>
                    <a:pt x="166688" y="633413"/>
                  </a:lnTo>
                  <a:lnTo>
                    <a:pt x="152400" y="688181"/>
                  </a:lnTo>
                  <a:lnTo>
                    <a:pt x="123825" y="776288"/>
                  </a:lnTo>
                  <a:lnTo>
                    <a:pt x="100013" y="838200"/>
                  </a:lnTo>
                  <a:lnTo>
                    <a:pt x="102394" y="862013"/>
                  </a:lnTo>
                  <a:lnTo>
                    <a:pt x="121444" y="952500"/>
                  </a:lnTo>
                  <a:lnTo>
                    <a:pt x="140494" y="1014413"/>
                  </a:lnTo>
                  <a:lnTo>
                    <a:pt x="161925" y="1076325"/>
                  </a:lnTo>
                  <a:lnTo>
                    <a:pt x="188119" y="1119188"/>
                  </a:lnTo>
                  <a:lnTo>
                    <a:pt x="202406" y="1140619"/>
                  </a:lnTo>
                  <a:lnTo>
                    <a:pt x="216694" y="1164431"/>
                  </a:lnTo>
                  <a:lnTo>
                    <a:pt x="228600" y="1181100"/>
                  </a:lnTo>
                  <a:lnTo>
                    <a:pt x="245269" y="1197769"/>
                  </a:lnTo>
                  <a:lnTo>
                    <a:pt x="259556" y="1202531"/>
                  </a:lnTo>
                  <a:lnTo>
                    <a:pt x="278606" y="1200150"/>
                  </a:lnTo>
                  <a:lnTo>
                    <a:pt x="300038" y="1193006"/>
                  </a:lnTo>
                  <a:lnTo>
                    <a:pt x="311944" y="1183481"/>
                  </a:lnTo>
                  <a:lnTo>
                    <a:pt x="326231" y="1166813"/>
                  </a:lnTo>
                  <a:lnTo>
                    <a:pt x="342900" y="1131094"/>
                  </a:lnTo>
                  <a:lnTo>
                    <a:pt x="354806" y="1083469"/>
                  </a:lnTo>
                  <a:lnTo>
                    <a:pt x="359569" y="1042988"/>
                  </a:lnTo>
                  <a:lnTo>
                    <a:pt x="364331" y="973931"/>
                  </a:lnTo>
                  <a:lnTo>
                    <a:pt x="364331" y="902494"/>
                  </a:lnTo>
                  <a:cubicBezTo>
                    <a:pt x="363537" y="869156"/>
                    <a:pt x="362744" y="835819"/>
                    <a:pt x="361950" y="802481"/>
                  </a:cubicBezTo>
                  <a:lnTo>
                    <a:pt x="357188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B63ED3E0-8155-44AA-8DAF-DE90B8CDDE31}"/>
                </a:ext>
              </a:extLst>
            </p:cNvPr>
            <p:cNvSpPr/>
            <p:nvPr/>
          </p:nvSpPr>
          <p:spPr>
            <a:xfrm>
              <a:off x="3341688" y="1957388"/>
              <a:ext cx="1428750" cy="400050"/>
            </a:xfrm>
            <a:custGeom>
              <a:avLst/>
              <a:gdLst>
                <a:gd name="connsiteX0" fmla="*/ 821531 w 1428750"/>
                <a:gd name="connsiteY0" fmla="*/ 142875 h 400050"/>
                <a:gd name="connsiteX1" fmla="*/ 645319 w 1428750"/>
                <a:gd name="connsiteY1" fmla="*/ 178593 h 400050"/>
                <a:gd name="connsiteX2" fmla="*/ 445294 w 1428750"/>
                <a:gd name="connsiteY2" fmla="*/ 219075 h 400050"/>
                <a:gd name="connsiteX3" fmla="*/ 316706 w 1428750"/>
                <a:gd name="connsiteY3" fmla="*/ 242887 h 400050"/>
                <a:gd name="connsiteX4" fmla="*/ 266700 w 1428750"/>
                <a:gd name="connsiteY4" fmla="*/ 245268 h 400050"/>
                <a:gd name="connsiteX5" fmla="*/ 154781 w 1428750"/>
                <a:gd name="connsiteY5" fmla="*/ 245268 h 400050"/>
                <a:gd name="connsiteX6" fmla="*/ 135731 w 1428750"/>
                <a:gd name="connsiteY6" fmla="*/ 242887 h 400050"/>
                <a:gd name="connsiteX7" fmla="*/ 128587 w 1428750"/>
                <a:gd name="connsiteY7" fmla="*/ 238125 h 400050"/>
                <a:gd name="connsiteX8" fmla="*/ 92869 w 1428750"/>
                <a:gd name="connsiteY8" fmla="*/ 157162 h 400050"/>
                <a:gd name="connsiteX9" fmla="*/ 92869 w 1428750"/>
                <a:gd name="connsiteY9" fmla="*/ 154781 h 400050"/>
                <a:gd name="connsiteX10" fmla="*/ 0 w 1428750"/>
                <a:gd name="connsiteY10" fmla="*/ 261937 h 400050"/>
                <a:gd name="connsiteX11" fmla="*/ 83344 w 1428750"/>
                <a:gd name="connsiteY11" fmla="*/ 326231 h 400050"/>
                <a:gd name="connsiteX12" fmla="*/ 130969 w 1428750"/>
                <a:gd name="connsiteY12" fmla="*/ 359568 h 400050"/>
                <a:gd name="connsiteX13" fmla="*/ 173831 w 1428750"/>
                <a:gd name="connsiteY13" fmla="*/ 381000 h 400050"/>
                <a:gd name="connsiteX14" fmla="*/ 219075 w 1428750"/>
                <a:gd name="connsiteY14" fmla="*/ 395287 h 400050"/>
                <a:gd name="connsiteX15" fmla="*/ 273844 w 1428750"/>
                <a:gd name="connsiteY15" fmla="*/ 400050 h 400050"/>
                <a:gd name="connsiteX16" fmla="*/ 311944 w 1428750"/>
                <a:gd name="connsiteY16" fmla="*/ 400050 h 400050"/>
                <a:gd name="connsiteX17" fmla="*/ 447675 w 1428750"/>
                <a:gd name="connsiteY17" fmla="*/ 378618 h 400050"/>
                <a:gd name="connsiteX18" fmla="*/ 569119 w 1428750"/>
                <a:gd name="connsiteY18" fmla="*/ 354806 h 400050"/>
                <a:gd name="connsiteX19" fmla="*/ 740569 w 1428750"/>
                <a:gd name="connsiteY19" fmla="*/ 323850 h 400050"/>
                <a:gd name="connsiteX20" fmla="*/ 1012031 w 1428750"/>
                <a:gd name="connsiteY20" fmla="*/ 273843 h 400050"/>
                <a:gd name="connsiteX21" fmla="*/ 1150144 w 1428750"/>
                <a:gd name="connsiteY21" fmla="*/ 245268 h 400050"/>
                <a:gd name="connsiteX22" fmla="*/ 1257300 w 1428750"/>
                <a:gd name="connsiteY22" fmla="*/ 219075 h 400050"/>
                <a:gd name="connsiteX23" fmla="*/ 1295400 w 1428750"/>
                <a:gd name="connsiteY23" fmla="*/ 209550 h 400050"/>
                <a:gd name="connsiteX24" fmla="*/ 1335881 w 1428750"/>
                <a:gd name="connsiteY24" fmla="*/ 195262 h 400050"/>
                <a:gd name="connsiteX25" fmla="*/ 1376362 w 1428750"/>
                <a:gd name="connsiteY25" fmla="*/ 176212 h 400050"/>
                <a:gd name="connsiteX26" fmla="*/ 1402556 w 1428750"/>
                <a:gd name="connsiteY26" fmla="*/ 157162 h 400050"/>
                <a:gd name="connsiteX27" fmla="*/ 1419225 w 1428750"/>
                <a:gd name="connsiteY27" fmla="*/ 138112 h 400050"/>
                <a:gd name="connsiteX28" fmla="*/ 1426369 w 1428750"/>
                <a:gd name="connsiteY28" fmla="*/ 123825 h 400050"/>
                <a:gd name="connsiteX29" fmla="*/ 1428750 w 1428750"/>
                <a:gd name="connsiteY29" fmla="*/ 111918 h 400050"/>
                <a:gd name="connsiteX30" fmla="*/ 1414462 w 1428750"/>
                <a:gd name="connsiteY30" fmla="*/ 78581 h 400050"/>
                <a:gd name="connsiteX31" fmla="*/ 1393031 w 1428750"/>
                <a:gd name="connsiteY31" fmla="*/ 59531 h 400050"/>
                <a:gd name="connsiteX32" fmla="*/ 1373981 w 1428750"/>
                <a:gd name="connsiteY32" fmla="*/ 45243 h 400050"/>
                <a:gd name="connsiteX33" fmla="*/ 1333500 w 1428750"/>
                <a:gd name="connsiteY33" fmla="*/ 26193 h 400050"/>
                <a:gd name="connsiteX34" fmla="*/ 1281112 w 1428750"/>
                <a:gd name="connsiteY34" fmla="*/ 14287 h 400050"/>
                <a:gd name="connsiteX35" fmla="*/ 1238250 w 1428750"/>
                <a:gd name="connsiteY35" fmla="*/ 4762 h 400050"/>
                <a:gd name="connsiteX36" fmla="*/ 1195387 w 1428750"/>
                <a:gd name="connsiteY36" fmla="*/ 0 h 400050"/>
                <a:gd name="connsiteX37" fmla="*/ 1159669 w 1428750"/>
                <a:gd name="connsiteY37" fmla="*/ 4762 h 400050"/>
                <a:gd name="connsiteX38" fmla="*/ 1107281 w 1428750"/>
                <a:gd name="connsiteY38" fmla="*/ 23812 h 400050"/>
                <a:gd name="connsiteX39" fmla="*/ 1062037 w 1428750"/>
                <a:gd name="connsiteY39" fmla="*/ 45243 h 400050"/>
                <a:gd name="connsiteX40" fmla="*/ 1016794 w 1428750"/>
                <a:gd name="connsiteY40" fmla="*/ 71437 h 400050"/>
                <a:gd name="connsiteX41" fmla="*/ 976312 w 1428750"/>
                <a:gd name="connsiteY41" fmla="*/ 100012 h 400050"/>
                <a:gd name="connsiteX42" fmla="*/ 957262 w 1428750"/>
                <a:gd name="connsiteY42" fmla="*/ 111918 h 400050"/>
                <a:gd name="connsiteX43" fmla="*/ 821531 w 1428750"/>
                <a:gd name="connsiteY43" fmla="*/ 1428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28750" h="400050">
                  <a:moveTo>
                    <a:pt x="821531" y="142875"/>
                  </a:moveTo>
                  <a:lnTo>
                    <a:pt x="645319" y="178593"/>
                  </a:lnTo>
                  <a:lnTo>
                    <a:pt x="445294" y="219075"/>
                  </a:lnTo>
                  <a:lnTo>
                    <a:pt x="316706" y="242887"/>
                  </a:lnTo>
                  <a:lnTo>
                    <a:pt x="266700" y="245268"/>
                  </a:lnTo>
                  <a:lnTo>
                    <a:pt x="154781" y="245268"/>
                  </a:lnTo>
                  <a:lnTo>
                    <a:pt x="135731" y="242887"/>
                  </a:lnTo>
                  <a:lnTo>
                    <a:pt x="128587" y="238125"/>
                  </a:lnTo>
                  <a:lnTo>
                    <a:pt x="92869" y="157162"/>
                  </a:lnTo>
                  <a:lnTo>
                    <a:pt x="92869" y="154781"/>
                  </a:lnTo>
                  <a:lnTo>
                    <a:pt x="0" y="261937"/>
                  </a:lnTo>
                  <a:lnTo>
                    <a:pt x="83344" y="326231"/>
                  </a:lnTo>
                  <a:lnTo>
                    <a:pt x="130969" y="359568"/>
                  </a:lnTo>
                  <a:lnTo>
                    <a:pt x="173831" y="381000"/>
                  </a:lnTo>
                  <a:lnTo>
                    <a:pt x="219075" y="395287"/>
                  </a:lnTo>
                  <a:lnTo>
                    <a:pt x="273844" y="400050"/>
                  </a:lnTo>
                  <a:lnTo>
                    <a:pt x="311944" y="400050"/>
                  </a:lnTo>
                  <a:lnTo>
                    <a:pt x="447675" y="378618"/>
                  </a:lnTo>
                  <a:lnTo>
                    <a:pt x="569119" y="354806"/>
                  </a:lnTo>
                  <a:lnTo>
                    <a:pt x="740569" y="323850"/>
                  </a:lnTo>
                  <a:lnTo>
                    <a:pt x="1012031" y="273843"/>
                  </a:lnTo>
                  <a:lnTo>
                    <a:pt x="1150144" y="245268"/>
                  </a:lnTo>
                  <a:lnTo>
                    <a:pt x="1257300" y="219075"/>
                  </a:lnTo>
                  <a:lnTo>
                    <a:pt x="1295400" y="209550"/>
                  </a:lnTo>
                  <a:lnTo>
                    <a:pt x="1335881" y="195262"/>
                  </a:lnTo>
                  <a:lnTo>
                    <a:pt x="1376362" y="176212"/>
                  </a:lnTo>
                  <a:lnTo>
                    <a:pt x="1402556" y="157162"/>
                  </a:lnTo>
                  <a:lnTo>
                    <a:pt x="1419225" y="138112"/>
                  </a:lnTo>
                  <a:lnTo>
                    <a:pt x="1426369" y="123825"/>
                  </a:lnTo>
                  <a:lnTo>
                    <a:pt x="1428750" y="111918"/>
                  </a:lnTo>
                  <a:lnTo>
                    <a:pt x="1414462" y="78581"/>
                  </a:lnTo>
                  <a:lnTo>
                    <a:pt x="1393031" y="59531"/>
                  </a:lnTo>
                  <a:lnTo>
                    <a:pt x="1373981" y="45243"/>
                  </a:lnTo>
                  <a:lnTo>
                    <a:pt x="1333500" y="26193"/>
                  </a:lnTo>
                  <a:lnTo>
                    <a:pt x="1281112" y="14287"/>
                  </a:lnTo>
                  <a:lnTo>
                    <a:pt x="1238250" y="4762"/>
                  </a:lnTo>
                  <a:lnTo>
                    <a:pt x="1195387" y="0"/>
                  </a:lnTo>
                  <a:lnTo>
                    <a:pt x="1159669" y="4762"/>
                  </a:lnTo>
                  <a:lnTo>
                    <a:pt x="1107281" y="23812"/>
                  </a:lnTo>
                  <a:lnTo>
                    <a:pt x="1062037" y="45243"/>
                  </a:lnTo>
                  <a:lnTo>
                    <a:pt x="1016794" y="71437"/>
                  </a:lnTo>
                  <a:lnTo>
                    <a:pt x="976312" y="100012"/>
                  </a:lnTo>
                  <a:lnTo>
                    <a:pt x="957262" y="111918"/>
                  </a:lnTo>
                  <a:lnTo>
                    <a:pt x="821531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880FE9D0-1B46-47F1-987D-B011E89B4413}"/>
                </a:ext>
              </a:extLst>
            </p:cNvPr>
            <p:cNvSpPr/>
            <p:nvPr/>
          </p:nvSpPr>
          <p:spPr>
            <a:xfrm>
              <a:off x="3859213" y="2252663"/>
              <a:ext cx="504825" cy="641350"/>
            </a:xfrm>
            <a:custGeom>
              <a:avLst/>
              <a:gdLst>
                <a:gd name="connsiteX0" fmla="*/ 235744 w 504825"/>
                <a:gd name="connsiteY0" fmla="*/ 390525 h 640556"/>
                <a:gd name="connsiteX1" fmla="*/ 214313 w 504825"/>
                <a:gd name="connsiteY1" fmla="*/ 335756 h 640556"/>
                <a:gd name="connsiteX2" fmla="*/ 185738 w 504825"/>
                <a:gd name="connsiteY2" fmla="*/ 276225 h 640556"/>
                <a:gd name="connsiteX3" fmla="*/ 152400 w 504825"/>
                <a:gd name="connsiteY3" fmla="*/ 202406 h 640556"/>
                <a:gd name="connsiteX4" fmla="*/ 135732 w 504825"/>
                <a:gd name="connsiteY4" fmla="*/ 178593 h 640556"/>
                <a:gd name="connsiteX5" fmla="*/ 95250 w 504825"/>
                <a:gd name="connsiteY5" fmla="*/ 130968 h 640556"/>
                <a:gd name="connsiteX6" fmla="*/ 0 w 504825"/>
                <a:gd name="connsiteY6" fmla="*/ 21431 h 640556"/>
                <a:gd name="connsiteX7" fmla="*/ 126207 w 504825"/>
                <a:gd name="connsiteY7" fmla="*/ 0 h 640556"/>
                <a:gd name="connsiteX8" fmla="*/ 238125 w 504825"/>
                <a:gd name="connsiteY8" fmla="*/ 90487 h 640556"/>
                <a:gd name="connsiteX9" fmla="*/ 357188 w 504825"/>
                <a:gd name="connsiteY9" fmla="*/ 183356 h 640556"/>
                <a:gd name="connsiteX10" fmla="*/ 409575 w 504825"/>
                <a:gd name="connsiteY10" fmla="*/ 233362 h 640556"/>
                <a:gd name="connsiteX11" fmla="*/ 442913 w 504825"/>
                <a:gd name="connsiteY11" fmla="*/ 269081 h 640556"/>
                <a:gd name="connsiteX12" fmla="*/ 464344 w 504825"/>
                <a:gd name="connsiteY12" fmla="*/ 297656 h 640556"/>
                <a:gd name="connsiteX13" fmla="*/ 478632 w 504825"/>
                <a:gd name="connsiteY13" fmla="*/ 328612 h 640556"/>
                <a:gd name="connsiteX14" fmla="*/ 490538 w 504825"/>
                <a:gd name="connsiteY14" fmla="*/ 361950 h 640556"/>
                <a:gd name="connsiteX15" fmla="*/ 497682 w 504825"/>
                <a:gd name="connsiteY15" fmla="*/ 400050 h 640556"/>
                <a:gd name="connsiteX16" fmla="*/ 504825 w 504825"/>
                <a:gd name="connsiteY16" fmla="*/ 450056 h 640556"/>
                <a:gd name="connsiteX17" fmla="*/ 504825 w 504825"/>
                <a:gd name="connsiteY17" fmla="*/ 488156 h 640556"/>
                <a:gd name="connsiteX18" fmla="*/ 500063 w 504825"/>
                <a:gd name="connsiteY18" fmla="*/ 526256 h 640556"/>
                <a:gd name="connsiteX19" fmla="*/ 490538 w 504825"/>
                <a:gd name="connsiteY19" fmla="*/ 566737 h 640556"/>
                <a:gd name="connsiteX20" fmla="*/ 471488 w 504825"/>
                <a:gd name="connsiteY20" fmla="*/ 609600 h 640556"/>
                <a:gd name="connsiteX21" fmla="*/ 445294 w 504825"/>
                <a:gd name="connsiteY21" fmla="*/ 633412 h 640556"/>
                <a:gd name="connsiteX22" fmla="*/ 431007 w 504825"/>
                <a:gd name="connsiteY22" fmla="*/ 640556 h 640556"/>
                <a:gd name="connsiteX23" fmla="*/ 404813 w 504825"/>
                <a:gd name="connsiteY23" fmla="*/ 638175 h 640556"/>
                <a:gd name="connsiteX24" fmla="*/ 361950 w 504825"/>
                <a:gd name="connsiteY24" fmla="*/ 626268 h 640556"/>
                <a:gd name="connsiteX25" fmla="*/ 328613 w 504825"/>
                <a:gd name="connsiteY25" fmla="*/ 604837 h 640556"/>
                <a:gd name="connsiteX26" fmla="*/ 307182 w 504825"/>
                <a:gd name="connsiteY26" fmla="*/ 576262 h 640556"/>
                <a:gd name="connsiteX27" fmla="*/ 285750 w 504825"/>
                <a:gd name="connsiteY27" fmla="*/ 538162 h 640556"/>
                <a:gd name="connsiteX28" fmla="*/ 264319 w 504825"/>
                <a:gd name="connsiteY28" fmla="*/ 476250 h 640556"/>
                <a:gd name="connsiteX29" fmla="*/ 235744 w 504825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640556">
                  <a:moveTo>
                    <a:pt x="235744" y="390525"/>
                  </a:moveTo>
                  <a:lnTo>
                    <a:pt x="214313" y="335756"/>
                  </a:lnTo>
                  <a:lnTo>
                    <a:pt x="185738" y="276225"/>
                  </a:lnTo>
                  <a:lnTo>
                    <a:pt x="152400" y="202406"/>
                  </a:lnTo>
                  <a:lnTo>
                    <a:pt x="135732" y="178593"/>
                  </a:lnTo>
                  <a:lnTo>
                    <a:pt x="95250" y="130968"/>
                  </a:lnTo>
                  <a:lnTo>
                    <a:pt x="0" y="21431"/>
                  </a:lnTo>
                  <a:lnTo>
                    <a:pt x="126207" y="0"/>
                  </a:lnTo>
                  <a:lnTo>
                    <a:pt x="238125" y="90487"/>
                  </a:lnTo>
                  <a:lnTo>
                    <a:pt x="357188" y="183356"/>
                  </a:lnTo>
                  <a:lnTo>
                    <a:pt x="409575" y="233362"/>
                  </a:lnTo>
                  <a:lnTo>
                    <a:pt x="442913" y="269081"/>
                  </a:lnTo>
                  <a:lnTo>
                    <a:pt x="464344" y="297656"/>
                  </a:lnTo>
                  <a:lnTo>
                    <a:pt x="478632" y="328612"/>
                  </a:lnTo>
                  <a:lnTo>
                    <a:pt x="490538" y="361950"/>
                  </a:lnTo>
                  <a:lnTo>
                    <a:pt x="497682" y="400050"/>
                  </a:lnTo>
                  <a:lnTo>
                    <a:pt x="504825" y="450056"/>
                  </a:lnTo>
                  <a:lnTo>
                    <a:pt x="504825" y="488156"/>
                  </a:lnTo>
                  <a:lnTo>
                    <a:pt x="500063" y="526256"/>
                  </a:lnTo>
                  <a:lnTo>
                    <a:pt x="490538" y="566737"/>
                  </a:lnTo>
                  <a:lnTo>
                    <a:pt x="471488" y="609600"/>
                  </a:lnTo>
                  <a:lnTo>
                    <a:pt x="445294" y="633412"/>
                  </a:lnTo>
                  <a:lnTo>
                    <a:pt x="431007" y="640556"/>
                  </a:lnTo>
                  <a:lnTo>
                    <a:pt x="404813" y="638175"/>
                  </a:lnTo>
                  <a:lnTo>
                    <a:pt x="361950" y="626268"/>
                  </a:lnTo>
                  <a:lnTo>
                    <a:pt x="328613" y="604837"/>
                  </a:lnTo>
                  <a:lnTo>
                    <a:pt x="307182" y="576262"/>
                  </a:lnTo>
                  <a:lnTo>
                    <a:pt x="285750" y="538162"/>
                  </a:lnTo>
                  <a:lnTo>
                    <a:pt x="264319" y="476250"/>
                  </a:lnTo>
                  <a:lnTo>
                    <a:pt x="235744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8B7BEEDD-3FBF-4B2C-90F4-FFF080EB6DBE}"/>
                </a:ext>
              </a:extLst>
            </p:cNvPr>
            <p:cNvSpPr/>
            <p:nvPr/>
          </p:nvSpPr>
          <p:spPr>
            <a:xfrm>
              <a:off x="5154613" y="1820863"/>
              <a:ext cx="1674812" cy="403225"/>
            </a:xfrm>
            <a:custGeom>
              <a:avLst/>
              <a:gdLst>
                <a:gd name="connsiteX0" fmla="*/ 985838 w 1674019"/>
                <a:gd name="connsiteY0" fmla="*/ 152400 h 402432"/>
                <a:gd name="connsiteX1" fmla="*/ 902494 w 1674019"/>
                <a:gd name="connsiteY1" fmla="*/ 173832 h 402432"/>
                <a:gd name="connsiteX2" fmla="*/ 819150 w 1674019"/>
                <a:gd name="connsiteY2" fmla="*/ 190500 h 402432"/>
                <a:gd name="connsiteX3" fmla="*/ 723900 w 1674019"/>
                <a:gd name="connsiteY3" fmla="*/ 209550 h 402432"/>
                <a:gd name="connsiteX4" fmla="*/ 559594 w 1674019"/>
                <a:gd name="connsiteY4" fmla="*/ 233363 h 402432"/>
                <a:gd name="connsiteX5" fmla="*/ 433388 w 1674019"/>
                <a:gd name="connsiteY5" fmla="*/ 247650 h 402432"/>
                <a:gd name="connsiteX6" fmla="*/ 276225 w 1674019"/>
                <a:gd name="connsiteY6" fmla="*/ 247650 h 402432"/>
                <a:gd name="connsiteX7" fmla="*/ 73819 w 1674019"/>
                <a:gd name="connsiteY7" fmla="*/ 240507 h 402432"/>
                <a:gd name="connsiteX8" fmla="*/ 0 w 1674019"/>
                <a:gd name="connsiteY8" fmla="*/ 369094 h 402432"/>
                <a:gd name="connsiteX9" fmla="*/ 111919 w 1674019"/>
                <a:gd name="connsiteY9" fmla="*/ 383382 h 402432"/>
                <a:gd name="connsiteX10" fmla="*/ 300038 w 1674019"/>
                <a:gd name="connsiteY10" fmla="*/ 397669 h 402432"/>
                <a:gd name="connsiteX11" fmla="*/ 492919 w 1674019"/>
                <a:gd name="connsiteY11" fmla="*/ 402432 h 402432"/>
                <a:gd name="connsiteX12" fmla="*/ 600075 w 1674019"/>
                <a:gd name="connsiteY12" fmla="*/ 402432 h 402432"/>
                <a:gd name="connsiteX13" fmla="*/ 773907 w 1674019"/>
                <a:gd name="connsiteY13" fmla="*/ 357188 h 402432"/>
                <a:gd name="connsiteX14" fmla="*/ 997744 w 1674019"/>
                <a:gd name="connsiteY14" fmla="*/ 321469 h 402432"/>
                <a:gd name="connsiteX15" fmla="*/ 1185863 w 1674019"/>
                <a:gd name="connsiteY15" fmla="*/ 288132 h 402432"/>
                <a:gd name="connsiteX16" fmla="*/ 1343025 w 1674019"/>
                <a:gd name="connsiteY16" fmla="*/ 254794 h 402432"/>
                <a:gd name="connsiteX17" fmla="*/ 1488282 w 1674019"/>
                <a:gd name="connsiteY17" fmla="*/ 219075 h 402432"/>
                <a:gd name="connsiteX18" fmla="*/ 1585913 w 1674019"/>
                <a:gd name="connsiteY18" fmla="*/ 185738 h 402432"/>
                <a:gd name="connsiteX19" fmla="*/ 1631157 w 1674019"/>
                <a:gd name="connsiteY19" fmla="*/ 166688 h 402432"/>
                <a:gd name="connsiteX20" fmla="*/ 1652588 w 1674019"/>
                <a:gd name="connsiteY20" fmla="*/ 150019 h 402432"/>
                <a:gd name="connsiteX21" fmla="*/ 1666875 w 1674019"/>
                <a:gd name="connsiteY21" fmla="*/ 128588 h 402432"/>
                <a:gd name="connsiteX22" fmla="*/ 1674019 w 1674019"/>
                <a:gd name="connsiteY22" fmla="*/ 109538 h 402432"/>
                <a:gd name="connsiteX23" fmla="*/ 1674019 w 1674019"/>
                <a:gd name="connsiteY23" fmla="*/ 100013 h 402432"/>
                <a:gd name="connsiteX24" fmla="*/ 1671638 w 1674019"/>
                <a:gd name="connsiteY24" fmla="*/ 90488 h 402432"/>
                <a:gd name="connsiteX25" fmla="*/ 1662113 w 1674019"/>
                <a:gd name="connsiteY25" fmla="*/ 76200 h 402432"/>
                <a:gd name="connsiteX26" fmla="*/ 1640682 w 1674019"/>
                <a:gd name="connsiteY26" fmla="*/ 57150 h 402432"/>
                <a:gd name="connsiteX27" fmla="*/ 1597819 w 1674019"/>
                <a:gd name="connsiteY27" fmla="*/ 38100 h 402432"/>
                <a:gd name="connsiteX28" fmla="*/ 1516857 w 1674019"/>
                <a:gd name="connsiteY28" fmla="*/ 14288 h 402432"/>
                <a:gd name="connsiteX29" fmla="*/ 1426369 w 1674019"/>
                <a:gd name="connsiteY29" fmla="*/ 0 h 402432"/>
                <a:gd name="connsiteX30" fmla="*/ 1397794 w 1674019"/>
                <a:gd name="connsiteY30" fmla="*/ 9525 h 402432"/>
                <a:gd name="connsiteX31" fmla="*/ 1307307 w 1674019"/>
                <a:gd name="connsiteY31" fmla="*/ 52388 h 402432"/>
                <a:gd name="connsiteX32" fmla="*/ 1183482 w 1674019"/>
                <a:gd name="connsiteY32" fmla="*/ 97632 h 402432"/>
                <a:gd name="connsiteX33" fmla="*/ 985838 w 1674019"/>
                <a:gd name="connsiteY33" fmla="*/ 15240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74019" h="402432">
                  <a:moveTo>
                    <a:pt x="985838" y="152400"/>
                  </a:moveTo>
                  <a:lnTo>
                    <a:pt x="902494" y="173832"/>
                  </a:lnTo>
                  <a:lnTo>
                    <a:pt x="819150" y="190500"/>
                  </a:lnTo>
                  <a:lnTo>
                    <a:pt x="723900" y="209550"/>
                  </a:lnTo>
                  <a:lnTo>
                    <a:pt x="559594" y="233363"/>
                  </a:lnTo>
                  <a:lnTo>
                    <a:pt x="433388" y="247650"/>
                  </a:lnTo>
                  <a:lnTo>
                    <a:pt x="276225" y="247650"/>
                  </a:lnTo>
                  <a:lnTo>
                    <a:pt x="73819" y="240507"/>
                  </a:lnTo>
                  <a:lnTo>
                    <a:pt x="0" y="369094"/>
                  </a:lnTo>
                  <a:lnTo>
                    <a:pt x="111919" y="383382"/>
                  </a:lnTo>
                  <a:lnTo>
                    <a:pt x="300038" y="397669"/>
                  </a:lnTo>
                  <a:lnTo>
                    <a:pt x="492919" y="402432"/>
                  </a:lnTo>
                  <a:lnTo>
                    <a:pt x="600075" y="402432"/>
                  </a:lnTo>
                  <a:lnTo>
                    <a:pt x="773907" y="357188"/>
                  </a:lnTo>
                  <a:lnTo>
                    <a:pt x="997744" y="321469"/>
                  </a:lnTo>
                  <a:lnTo>
                    <a:pt x="1185863" y="288132"/>
                  </a:lnTo>
                  <a:lnTo>
                    <a:pt x="1343025" y="254794"/>
                  </a:lnTo>
                  <a:lnTo>
                    <a:pt x="1488282" y="219075"/>
                  </a:lnTo>
                  <a:lnTo>
                    <a:pt x="1585913" y="185738"/>
                  </a:lnTo>
                  <a:lnTo>
                    <a:pt x="1631157" y="166688"/>
                  </a:lnTo>
                  <a:lnTo>
                    <a:pt x="1652588" y="150019"/>
                  </a:lnTo>
                  <a:lnTo>
                    <a:pt x="1666875" y="128588"/>
                  </a:lnTo>
                  <a:lnTo>
                    <a:pt x="1674019" y="109538"/>
                  </a:lnTo>
                  <a:lnTo>
                    <a:pt x="1674019" y="100013"/>
                  </a:lnTo>
                  <a:lnTo>
                    <a:pt x="1671638" y="90488"/>
                  </a:lnTo>
                  <a:lnTo>
                    <a:pt x="1662113" y="76200"/>
                  </a:lnTo>
                  <a:lnTo>
                    <a:pt x="1640682" y="57150"/>
                  </a:lnTo>
                  <a:lnTo>
                    <a:pt x="1597819" y="38100"/>
                  </a:lnTo>
                  <a:lnTo>
                    <a:pt x="1516857" y="14288"/>
                  </a:lnTo>
                  <a:lnTo>
                    <a:pt x="1426369" y="0"/>
                  </a:lnTo>
                  <a:lnTo>
                    <a:pt x="1397794" y="9525"/>
                  </a:lnTo>
                  <a:lnTo>
                    <a:pt x="1307307" y="52388"/>
                  </a:lnTo>
                  <a:lnTo>
                    <a:pt x="1183482" y="97632"/>
                  </a:lnTo>
                  <a:lnTo>
                    <a:pt x="985838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7484206A-FB98-4FA7-B853-5A7445C40019}"/>
                </a:ext>
              </a:extLst>
            </p:cNvPr>
            <p:cNvSpPr/>
            <p:nvPr/>
          </p:nvSpPr>
          <p:spPr>
            <a:xfrm>
              <a:off x="5486400" y="2143125"/>
              <a:ext cx="576263" cy="609600"/>
            </a:xfrm>
            <a:custGeom>
              <a:avLst/>
              <a:gdLst>
                <a:gd name="connsiteX0" fmla="*/ 207169 w 576263"/>
                <a:gd name="connsiteY0" fmla="*/ 195263 h 609600"/>
                <a:gd name="connsiteX1" fmla="*/ 226219 w 576263"/>
                <a:gd name="connsiteY1" fmla="*/ 128588 h 609600"/>
                <a:gd name="connsiteX2" fmla="*/ 250031 w 576263"/>
                <a:gd name="connsiteY2" fmla="*/ 16669 h 609600"/>
                <a:gd name="connsiteX3" fmla="*/ 395288 w 576263"/>
                <a:gd name="connsiteY3" fmla="*/ 0 h 609600"/>
                <a:gd name="connsiteX4" fmla="*/ 511969 w 576263"/>
                <a:gd name="connsiteY4" fmla="*/ 76200 h 609600"/>
                <a:gd name="connsiteX5" fmla="*/ 552450 w 576263"/>
                <a:gd name="connsiteY5" fmla="*/ 100013 h 609600"/>
                <a:gd name="connsiteX6" fmla="*/ 566738 w 576263"/>
                <a:gd name="connsiteY6" fmla="*/ 111919 h 609600"/>
                <a:gd name="connsiteX7" fmla="*/ 573881 w 576263"/>
                <a:gd name="connsiteY7" fmla="*/ 126206 h 609600"/>
                <a:gd name="connsiteX8" fmla="*/ 576263 w 576263"/>
                <a:gd name="connsiteY8" fmla="*/ 140494 h 609600"/>
                <a:gd name="connsiteX9" fmla="*/ 571500 w 576263"/>
                <a:gd name="connsiteY9" fmla="*/ 157163 h 609600"/>
                <a:gd name="connsiteX10" fmla="*/ 554831 w 576263"/>
                <a:gd name="connsiteY10" fmla="*/ 185738 h 609600"/>
                <a:gd name="connsiteX11" fmla="*/ 492919 w 576263"/>
                <a:gd name="connsiteY11" fmla="*/ 233363 h 609600"/>
                <a:gd name="connsiteX12" fmla="*/ 433388 w 576263"/>
                <a:gd name="connsiteY12" fmla="*/ 283369 h 609600"/>
                <a:gd name="connsiteX13" fmla="*/ 321469 w 576263"/>
                <a:gd name="connsiteY13" fmla="*/ 378619 h 609600"/>
                <a:gd name="connsiteX14" fmla="*/ 173831 w 576263"/>
                <a:gd name="connsiteY14" fmla="*/ 500063 h 609600"/>
                <a:gd name="connsiteX15" fmla="*/ 64294 w 576263"/>
                <a:gd name="connsiteY15" fmla="*/ 592931 h 609600"/>
                <a:gd name="connsiteX16" fmla="*/ 45244 w 576263"/>
                <a:gd name="connsiteY16" fmla="*/ 604838 h 609600"/>
                <a:gd name="connsiteX17" fmla="*/ 28575 w 576263"/>
                <a:gd name="connsiteY17" fmla="*/ 609600 h 609600"/>
                <a:gd name="connsiteX18" fmla="*/ 11906 w 576263"/>
                <a:gd name="connsiteY18" fmla="*/ 609600 h 609600"/>
                <a:gd name="connsiteX19" fmla="*/ 0 w 576263"/>
                <a:gd name="connsiteY19" fmla="*/ 595313 h 609600"/>
                <a:gd name="connsiteX20" fmla="*/ 4763 w 576263"/>
                <a:gd name="connsiteY20" fmla="*/ 573881 h 609600"/>
                <a:gd name="connsiteX21" fmla="*/ 23813 w 576263"/>
                <a:gd name="connsiteY21" fmla="*/ 538163 h 609600"/>
                <a:gd name="connsiteX22" fmla="*/ 71438 w 576263"/>
                <a:gd name="connsiteY22" fmla="*/ 483394 h 609600"/>
                <a:gd name="connsiteX23" fmla="*/ 111919 w 576263"/>
                <a:gd name="connsiteY23" fmla="*/ 421481 h 609600"/>
                <a:gd name="connsiteX24" fmla="*/ 138113 w 576263"/>
                <a:gd name="connsiteY24" fmla="*/ 369094 h 609600"/>
                <a:gd name="connsiteX25" fmla="*/ 166688 w 576263"/>
                <a:gd name="connsiteY25" fmla="*/ 311944 h 609600"/>
                <a:gd name="connsiteX26" fmla="*/ 207169 w 576263"/>
                <a:gd name="connsiteY26" fmla="*/ 19526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3" h="609600">
                  <a:moveTo>
                    <a:pt x="207169" y="195263"/>
                  </a:moveTo>
                  <a:lnTo>
                    <a:pt x="226219" y="128588"/>
                  </a:lnTo>
                  <a:lnTo>
                    <a:pt x="250031" y="16669"/>
                  </a:lnTo>
                  <a:lnTo>
                    <a:pt x="395288" y="0"/>
                  </a:lnTo>
                  <a:lnTo>
                    <a:pt x="511969" y="76200"/>
                  </a:lnTo>
                  <a:lnTo>
                    <a:pt x="552450" y="100013"/>
                  </a:lnTo>
                  <a:lnTo>
                    <a:pt x="566738" y="111919"/>
                  </a:lnTo>
                  <a:lnTo>
                    <a:pt x="573881" y="126206"/>
                  </a:lnTo>
                  <a:lnTo>
                    <a:pt x="576263" y="140494"/>
                  </a:lnTo>
                  <a:lnTo>
                    <a:pt x="571500" y="157163"/>
                  </a:lnTo>
                  <a:lnTo>
                    <a:pt x="554831" y="185738"/>
                  </a:lnTo>
                  <a:lnTo>
                    <a:pt x="492919" y="233363"/>
                  </a:lnTo>
                  <a:lnTo>
                    <a:pt x="433388" y="283369"/>
                  </a:lnTo>
                  <a:lnTo>
                    <a:pt x="321469" y="378619"/>
                  </a:lnTo>
                  <a:lnTo>
                    <a:pt x="173831" y="500063"/>
                  </a:lnTo>
                  <a:lnTo>
                    <a:pt x="64294" y="592931"/>
                  </a:lnTo>
                  <a:lnTo>
                    <a:pt x="45244" y="604838"/>
                  </a:lnTo>
                  <a:lnTo>
                    <a:pt x="28575" y="609600"/>
                  </a:lnTo>
                  <a:lnTo>
                    <a:pt x="11906" y="609600"/>
                  </a:lnTo>
                  <a:lnTo>
                    <a:pt x="0" y="595313"/>
                  </a:lnTo>
                  <a:lnTo>
                    <a:pt x="4763" y="573881"/>
                  </a:lnTo>
                  <a:lnTo>
                    <a:pt x="23813" y="538163"/>
                  </a:lnTo>
                  <a:lnTo>
                    <a:pt x="71438" y="483394"/>
                  </a:lnTo>
                  <a:lnTo>
                    <a:pt x="111919" y="421481"/>
                  </a:lnTo>
                  <a:lnTo>
                    <a:pt x="138113" y="369094"/>
                  </a:lnTo>
                  <a:lnTo>
                    <a:pt x="166688" y="311944"/>
                  </a:lnTo>
                  <a:lnTo>
                    <a:pt x="207169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7DDF57B-14C8-4DA8-962B-8A930A48A7A8}"/>
                </a:ext>
              </a:extLst>
            </p:cNvPr>
            <p:cNvSpPr/>
            <p:nvPr/>
          </p:nvSpPr>
          <p:spPr>
            <a:xfrm>
              <a:off x="3671888" y="3405188"/>
              <a:ext cx="2798762" cy="454025"/>
            </a:xfrm>
            <a:custGeom>
              <a:avLst/>
              <a:gdLst>
                <a:gd name="connsiteX0" fmla="*/ 1647825 w 2797968"/>
                <a:gd name="connsiteY0" fmla="*/ 95250 h 454818"/>
                <a:gd name="connsiteX1" fmla="*/ 1316831 w 2797968"/>
                <a:gd name="connsiteY1" fmla="*/ 119062 h 454818"/>
                <a:gd name="connsiteX2" fmla="*/ 1140618 w 2797968"/>
                <a:gd name="connsiteY2" fmla="*/ 157162 h 454818"/>
                <a:gd name="connsiteX3" fmla="*/ 931068 w 2797968"/>
                <a:gd name="connsiteY3" fmla="*/ 183356 h 454818"/>
                <a:gd name="connsiteX4" fmla="*/ 640556 w 2797968"/>
                <a:gd name="connsiteY4" fmla="*/ 219075 h 454818"/>
                <a:gd name="connsiteX5" fmla="*/ 390525 w 2797968"/>
                <a:gd name="connsiteY5" fmla="*/ 252412 h 454818"/>
                <a:gd name="connsiteX6" fmla="*/ 171450 w 2797968"/>
                <a:gd name="connsiteY6" fmla="*/ 278606 h 454818"/>
                <a:gd name="connsiteX7" fmla="*/ 0 w 2797968"/>
                <a:gd name="connsiteY7" fmla="*/ 302418 h 454818"/>
                <a:gd name="connsiteX8" fmla="*/ 69056 w 2797968"/>
                <a:gd name="connsiteY8" fmla="*/ 454818 h 454818"/>
                <a:gd name="connsiteX9" fmla="*/ 240506 w 2797968"/>
                <a:gd name="connsiteY9" fmla="*/ 431006 h 454818"/>
                <a:gd name="connsiteX10" fmla="*/ 483393 w 2797968"/>
                <a:gd name="connsiteY10" fmla="*/ 392906 h 454818"/>
                <a:gd name="connsiteX11" fmla="*/ 695325 w 2797968"/>
                <a:gd name="connsiteY11" fmla="*/ 359568 h 454818"/>
                <a:gd name="connsiteX12" fmla="*/ 931068 w 2797968"/>
                <a:gd name="connsiteY12" fmla="*/ 321468 h 454818"/>
                <a:gd name="connsiteX13" fmla="*/ 1145381 w 2797968"/>
                <a:gd name="connsiteY13" fmla="*/ 288131 h 454818"/>
                <a:gd name="connsiteX14" fmla="*/ 1316831 w 2797968"/>
                <a:gd name="connsiteY14" fmla="*/ 271462 h 454818"/>
                <a:gd name="connsiteX15" fmla="*/ 1581150 w 2797968"/>
                <a:gd name="connsiteY15" fmla="*/ 254793 h 454818"/>
                <a:gd name="connsiteX16" fmla="*/ 1935956 w 2797968"/>
                <a:gd name="connsiteY16" fmla="*/ 230981 h 454818"/>
                <a:gd name="connsiteX17" fmla="*/ 2209800 w 2797968"/>
                <a:gd name="connsiteY17" fmla="*/ 214312 h 454818"/>
                <a:gd name="connsiteX18" fmla="*/ 2378868 w 2797968"/>
                <a:gd name="connsiteY18" fmla="*/ 202406 h 454818"/>
                <a:gd name="connsiteX19" fmla="*/ 2419350 w 2797968"/>
                <a:gd name="connsiteY19" fmla="*/ 204787 h 454818"/>
                <a:gd name="connsiteX20" fmla="*/ 2445543 w 2797968"/>
                <a:gd name="connsiteY20" fmla="*/ 209550 h 454818"/>
                <a:gd name="connsiteX21" fmla="*/ 2769393 w 2797968"/>
                <a:gd name="connsiteY21" fmla="*/ 311943 h 454818"/>
                <a:gd name="connsiteX22" fmla="*/ 2786062 w 2797968"/>
                <a:gd name="connsiteY22" fmla="*/ 295275 h 454818"/>
                <a:gd name="connsiteX23" fmla="*/ 2797968 w 2797968"/>
                <a:gd name="connsiteY23" fmla="*/ 271462 h 454818"/>
                <a:gd name="connsiteX24" fmla="*/ 2797968 w 2797968"/>
                <a:gd name="connsiteY24" fmla="*/ 257175 h 454818"/>
                <a:gd name="connsiteX25" fmla="*/ 2795587 w 2797968"/>
                <a:gd name="connsiteY25" fmla="*/ 235743 h 454818"/>
                <a:gd name="connsiteX26" fmla="*/ 2783681 w 2797968"/>
                <a:gd name="connsiteY26" fmla="*/ 211931 h 454818"/>
                <a:gd name="connsiteX27" fmla="*/ 2755106 w 2797968"/>
                <a:gd name="connsiteY27" fmla="*/ 185737 h 454818"/>
                <a:gd name="connsiteX28" fmla="*/ 2728912 w 2797968"/>
                <a:gd name="connsiteY28" fmla="*/ 157162 h 454818"/>
                <a:gd name="connsiteX29" fmla="*/ 2688431 w 2797968"/>
                <a:gd name="connsiteY29" fmla="*/ 111918 h 454818"/>
                <a:gd name="connsiteX30" fmla="*/ 2643187 w 2797968"/>
                <a:gd name="connsiteY30" fmla="*/ 64293 h 454818"/>
                <a:gd name="connsiteX31" fmla="*/ 2595562 w 2797968"/>
                <a:gd name="connsiteY31" fmla="*/ 23812 h 454818"/>
                <a:gd name="connsiteX32" fmla="*/ 2566987 w 2797968"/>
                <a:gd name="connsiteY32" fmla="*/ 7143 h 454818"/>
                <a:gd name="connsiteX33" fmla="*/ 2555081 w 2797968"/>
                <a:gd name="connsiteY33" fmla="*/ 2381 h 454818"/>
                <a:gd name="connsiteX34" fmla="*/ 2528887 w 2797968"/>
                <a:gd name="connsiteY34" fmla="*/ 0 h 454818"/>
                <a:gd name="connsiteX35" fmla="*/ 2464593 w 2797968"/>
                <a:gd name="connsiteY35" fmla="*/ 16668 h 454818"/>
                <a:gd name="connsiteX36" fmla="*/ 2352675 w 2797968"/>
                <a:gd name="connsiteY36" fmla="*/ 45243 h 454818"/>
                <a:gd name="connsiteX37" fmla="*/ 2316956 w 2797968"/>
                <a:gd name="connsiteY37" fmla="*/ 50006 h 454818"/>
                <a:gd name="connsiteX38" fmla="*/ 2169318 w 2797968"/>
                <a:gd name="connsiteY38" fmla="*/ 57150 h 454818"/>
                <a:gd name="connsiteX39" fmla="*/ 1943100 w 2797968"/>
                <a:gd name="connsiteY39" fmla="*/ 73818 h 454818"/>
                <a:gd name="connsiteX40" fmla="*/ 1647825 w 2797968"/>
                <a:gd name="connsiteY40" fmla="*/ 95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97968" h="454818">
                  <a:moveTo>
                    <a:pt x="1647825" y="95250"/>
                  </a:moveTo>
                  <a:lnTo>
                    <a:pt x="1316831" y="119062"/>
                  </a:lnTo>
                  <a:lnTo>
                    <a:pt x="1140618" y="157162"/>
                  </a:lnTo>
                  <a:lnTo>
                    <a:pt x="931068" y="183356"/>
                  </a:lnTo>
                  <a:lnTo>
                    <a:pt x="640556" y="219075"/>
                  </a:lnTo>
                  <a:lnTo>
                    <a:pt x="390525" y="252412"/>
                  </a:lnTo>
                  <a:lnTo>
                    <a:pt x="171450" y="278606"/>
                  </a:lnTo>
                  <a:lnTo>
                    <a:pt x="0" y="302418"/>
                  </a:lnTo>
                  <a:lnTo>
                    <a:pt x="69056" y="454818"/>
                  </a:lnTo>
                  <a:lnTo>
                    <a:pt x="240506" y="431006"/>
                  </a:lnTo>
                  <a:lnTo>
                    <a:pt x="483393" y="392906"/>
                  </a:lnTo>
                  <a:lnTo>
                    <a:pt x="695325" y="359568"/>
                  </a:lnTo>
                  <a:lnTo>
                    <a:pt x="931068" y="321468"/>
                  </a:lnTo>
                  <a:lnTo>
                    <a:pt x="1145381" y="288131"/>
                  </a:lnTo>
                  <a:lnTo>
                    <a:pt x="1316831" y="271462"/>
                  </a:lnTo>
                  <a:lnTo>
                    <a:pt x="1581150" y="254793"/>
                  </a:lnTo>
                  <a:lnTo>
                    <a:pt x="1935956" y="230981"/>
                  </a:lnTo>
                  <a:lnTo>
                    <a:pt x="2209800" y="214312"/>
                  </a:lnTo>
                  <a:lnTo>
                    <a:pt x="2378868" y="202406"/>
                  </a:lnTo>
                  <a:lnTo>
                    <a:pt x="2419350" y="204787"/>
                  </a:lnTo>
                  <a:lnTo>
                    <a:pt x="2445543" y="209550"/>
                  </a:lnTo>
                  <a:lnTo>
                    <a:pt x="2769393" y="311943"/>
                  </a:lnTo>
                  <a:lnTo>
                    <a:pt x="2786062" y="295275"/>
                  </a:lnTo>
                  <a:lnTo>
                    <a:pt x="2797968" y="271462"/>
                  </a:lnTo>
                  <a:lnTo>
                    <a:pt x="2797968" y="257175"/>
                  </a:lnTo>
                  <a:lnTo>
                    <a:pt x="2795587" y="235743"/>
                  </a:lnTo>
                  <a:lnTo>
                    <a:pt x="2783681" y="211931"/>
                  </a:lnTo>
                  <a:lnTo>
                    <a:pt x="2755106" y="185737"/>
                  </a:lnTo>
                  <a:lnTo>
                    <a:pt x="2728912" y="157162"/>
                  </a:lnTo>
                  <a:lnTo>
                    <a:pt x="2688431" y="111918"/>
                  </a:lnTo>
                  <a:lnTo>
                    <a:pt x="2643187" y="64293"/>
                  </a:lnTo>
                  <a:lnTo>
                    <a:pt x="2595562" y="23812"/>
                  </a:lnTo>
                  <a:lnTo>
                    <a:pt x="2566987" y="7143"/>
                  </a:lnTo>
                  <a:lnTo>
                    <a:pt x="2555081" y="2381"/>
                  </a:lnTo>
                  <a:lnTo>
                    <a:pt x="2528887" y="0"/>
                  </a:lnTo>
                  <a:lnTo>
                    <a:pt x="2464593" y="16668"/>
                  </a:lnTo>
                  <a:lnTo>
                    <a:pt x="2352675" y="45243"/>
                  </a:lnTo>
                  <a:lnTo>
                    <a:pt x="2316956" y="50006"/>
                  </a:lnTo>
                  <a:lnTo>
                    <a:pt x="2169318" y="57150"/>
                  </a:lnTo>
                  <a:lnTo>
                    <a:pt x="1943100" y="73818"/>
                  </a:lnTo>
                  <a:lnTo>
                    <a:pt x="1647825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EDA912D-8866-4432-8D29-60AC985AC573}"/>
                </a:ext>
              </a:extLst>
            </p:cNvPr>
            <p:cNvSpPr/>
            <p:nvPr/>
          </p:nvSpPr>
          <p:spPr>
            <a:xfrm>
              <a:off x="5842000" y="3557588"/>
              <a:ext cx="625475" cy="1166812"/>
            </a:xfrm>
            <a:custGeom>
              <a:avLst/>
              <a:gdLst>
                <a:gd name="connsiteX0" fmla="*/ 250032 w 626269"/>
                <a:gd name="connsiteY0" fmla="*/ 428625 h 1166812"/>
                <a:gd name="connsiteX1" fmla="*/ 273844 w 626269"/>
                <a:gd name="connsiteY1" fmla="*/ 335756 h 1166812"/>
                <a:gd name="connsiteX2" fmla="*/ 292894 w 626269"/>
                <a:gd name="connsiteY2" fmla="*/ 259556 h 1166812"/>
                <a:gd name="connsiteX3" fmla="*/ 311944 w 626269"/>
                <a:gd name="connsiteY3" fmla="*/ 173831 h 1166812"/>
                <a:gd name="connsiteX4" fmla="*/ 319088 w 626269"/>
                <a:gd name="connsiteY4" fmla="*/ 145256 h 1166812"/>
                <a:gd name="connsiteX5" fmla="*/ 319088 w 626269"/>
                <a:gd name="connsiteY5" fmla="*/ 114300 h 1166812"/>
                <a:gd name="connsiteX6" fmla="*/ 316707 w 626269"/>
                <a:gd name="connsiteY6" fmla="*/ 97631 h 1166812"/>
                <a:gd name="connsiteX7" fmla="*/ 307182 w 626269"/>
                <a:gd name="connsiteY7" fmla="*/ 78581 h 1166812"/>
                <a:gd name="connsiteX8" fmla="*/ 297657 w 626269"/>
                <a:gd name="connsiteY8" fmla="*/ 66675 h 1166812"/>
                <a:gd name="connsiteX9" fmla="*/ 285750 w 626269"/>
                <a:gd name="connsiteY9" fmla="*/ 54768 h 1166812"/>
                <a:gd name="connsiteX10" fmla="*/ 271463 w 626269"/>
                <a:gd name="connsiteY10" fmla="*/ 0 h 1166812"/>
                <a:gd name="connsiteX11" fmla="*/ 626269 w 626269"/>
                <a:gd name="connsiteY11" fmla="*/ 109537 h 1166812"/>
                <a:gd name="connsiteX12" fmla="*/ 616744 w 626269"/>
                <a:gd name="connsiteY12" fmla="*/ 138112 h 1166812"/>
                <a:gd name="connsiteX13" fmla="*/ 600075 w 626269"/>
                <a:gd name="connsiteY13" fmla="*/ 159543 h 1166812"/>
                <a:gd name="connsiteX14" fmla="*/ 571500 w 626269"/>
                <a:gd name="connsiteY14" fmla="*/ 195262 h 1166812"/>
                <a:gd name="connsiteX15" fmla="*/ 550069 w 626269"/>
                <a:gd name="connsiteY15" fmla="*/ 230981 h 1166812"/>
                <a:gd name="connsiteX16" fmla="*/ 531019 w 626269"/>
                <a:gd name="connsiteY16" fmla="*/ 280987 h 1166812"/>
                <a:gd name="connsiteX17" fmla="*/ 509588 w 626269"/>
                <a:gd name="connsiteY17" fmla="*/ 366712 h 1166812"/>
                <a:gd name="connsiteX18" fmla="*/ 469107 w 626269"/>
                <a:gd name="connsiteY18" fmla="*/ 533400 h 1166812"/>
                <a:gd name="connsiteX19" fmla="*/ 431007 w 626269"/>
                <a:gd name="connsiteY19" fmla="*/ 664368 h 1166812"/>
                <a:gd name="connsiteX20" fmla="*/ 383382 w 626269"/>
                <a:gd name="connsiteY20" fmla="*/ 807243 h 1166812"/>
                <a:gd name="connsiteX21" fmla="*/ 359569 w 626269"/>
                <a:gd name="connsiteY21" fmla="*/ 866775 h 1166812"/>
                <a:gd name="connsiteX22" fmla="*/ 326232 w 626269"/>
                <a:gd name="connsiteY22" fmla="*/ 940593 h 1166812"/>
                <a:gd name="connsiteX23" fmla="*/ 297657 w 626269"/>
                <a:gd name="connsiteY23" fmla="*/ 1000125 h 1166812"/>
                <a:gd name="connsiteX24" fmla="*/ 257175 w 626269"/>
                <a:gd name="connsiteY24" fmla="*/ 1069181 h 1166812"/>
                <a:gd name="connsiteX25" fmla="*/ 233363 w 626269"/>
                <a:gd name="connsiteY25" fmla="*/ 1102518 h 1166812"/>
                <a:gd name="connsiteX26" fmla="*/ 202407 w 626269"/>
                <a:gd name="connsiteY26" fmla="*/ 1131093 h 1166812"/>
                <a:gd name="connsiteX27" fmla="*/ 171450 w 626269"/>
                <a:gd name="connsiteY27" fmla="*/ 1152525 h 1166812"/>
                <a:gd name="connsiteX28" fmla="*/ 142875 w 626269"/>
                <a:gd name="connsiteY28" fmla="*/ 1162050 h 1166812"/>
                <a:gd name="connsiteX29" fmla="*/ 107157 w 626269"/>
                <a:gd name="connsiteY29" fmla="*/ 1166812 h 1166812"/>
                <a:gd name="connsiteX30" fmla="*/ 92869 w 626269"/>
                <a:gd name="connsiteY30" fmla="*/ 1162050 h 1166812"/>
                <a:gd name="connsiteX31" fmla="*/ 76200 w 626269"/>
                <a:gd name="connsiteY31" fmla="*/ 1147762 h 1166812"/>
                <a:gd name="connsiteX32" fmla="*/ 50007 w 626269"/>
                <a:gd name="connsiteY32" fmla="*/ 1109662 h 1166812"/>
                <a:gd name="connsiteX33" fmla="*/ 30957 w 626269"/>
                <a:gd name="connsiteY33" fmla="*/ 1069181 h 1166812"/>
                <a:gd name="connsiteX34" fmla="*/ 9525 w 626269"/>
                <a:gd name="connsiteY34" fmla="*/ 1021556 h 1166812"/>
                <a:gd name="connsiteX35" fmla="*/ 0 w 626269"/>
                <a:gd name="connsiteY35" fmla="*/ 995362 h 1166812"/>
                <a:gd name="connsiteX36" fmla="*/ 140494 w 626269"/>
                <a:gd name="connsiteY36" fmla="*/ 745331 h 1166812"/>
                <a:gd name="connsiteX37" fmla="*/ 161925 w 626269"/>
                <a:gd name="connsiteY37" fmla="*/ 700087 h 1166812"/>
                <a:gd name="connsiteX38" fmla="*/ 200025 w 626269"/>
                <a:gd name="connsiteY38" fmla="*/ 592931 h 1166812"/>
                <a:gd name="connsiteX39" fmla="*/ 250032 w 626269"/>
                <a:gd name="connsiteY39" fmla="*/ 42862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166812">
                  <a:moveTo>
                    <a:pt x="250032" y="428625"/>
                  </a:moveTo>
                  <a:lnTo>
                    <a:pt x="273844" y="335756"/>
                  </a:lnTo>
                  <a:lnTo>
                    <a:pt x="292894" y="259556"/>
                  </a:lnTo>
                  <a:lnTo>
                    <a:pt x="311944" y="173831"/>
                  </a:lnTo>
                  <a:lnTo>
                    <a:pt x="319088" y="145256"/>
                  </a:lnTo>
                  <a:lnTo>
                    <a:pt x="319088" y="114300"/>
                  </a:lnTo>
                  <a:lnTo>
                    <a:pt x="316707" y="97631"/>
                  </a:lnTo>
                  <a:lnTo>
                    <a:pt x="307182" y="78581"/>
                  </a:lnTo>
                  <a:lnTo>
                    <a:pt x="297657" y="66675"/>
                  </a:lnTo>
                  <a:lnTo>
                    <a:pt x="285750" y="54768"/>
                  </a:lnTo>
                  <a:lnTo>
                    <a:pt x="271463" y="0"/>
                  </a:lnTo>
                  <a:lnTo>
                    <a:pt x="626269" y="109537"/>
                  </a:lnTo>
                  <a:lnTo>
                    <a:pt x="616744" y="138112"/>
                  </a:lnTo>
                  <a:lnTo>
                    <a:pt x="600075" y="159543"/>
                  </a:lnTo>
                  <a:lnTo>
                    <a:pt x="571500" y="195262"/>
                  </a:lnTo>
                  <a:lnTo>
                    <a:pt x="550069" y="230981"/>
                  </a:lnTo>
                  <a:lnTo>
                    <a:pt x="531019" y="280987"/>
                  </a:lnTo>
                  <a:lnTo>
                    <a:pt x="509588" y="366712"/>
                  </a:lnTo>
                  <a:lnTo>
                    <a:pt x="469107" y="533400"/>
                  </a:lnTo>
                  <a:lnTo>
                    <a:pt x="431007" y="664368"/>
                  </a:lnTo>
                  <a:lnTo>
                    <a:pt x="383382" y="807243"/>
                  </a:lnTo>
                  <a:lnTo>
                    <a:pt x="359569" y="866775"/>
                  </a:lnTo>
                  <a:lnTo>
                    <a:pt x="326232" y="940593"/>
                  </a:lnTo>
                  <a:lnTo>
                    <a:pt x="297657" y="1000125"/>
                  </a:lnTo>
                  <a:lnTo>
                    <a:pt x="257175" y="1069181"/>
                  </a:lnTo>
                  <a:lnTo>
                    <a:pt x="233363" y="1102518"/>
                  </a:lnTo>
                  <a:lnTo>
                    <a:pt x="202407" y="1131093"/>
                  </a:lnTo>
                  <a:lnTo>
                    <a:pt x="171450" y="1152525"/>
                  </a:lnTo>
                  <a:lnTo>
                    <a:pt x="142875" y="1162050"/>
                  </a:lnTo>
                  <a:lnTo>
                    <a:pt x="107157" y="1166812"/>
                  </a:lnTo>
                  <a:lnTo>
                    <a:pt x="92869" y="1162050"/>
                  </a:lnTo>
                  <a:lnTo>
                    <a:pt x="76200" y="1147762"/>
                  </a:lnTo>
                  <a:lnTo>
                    <a:pt x="50007" y="1109662"/>
                  </a:lnTo>
                  <a:lnTo>
                    <a:pt x="30957" y="1069181"/>
                  </a:lnTo>
                  <a:lnTo>
                    <a:pt x="9525" y="1021556"/>
                  </a:lnTo>
                  <a:lnTo>
                    <a:pt x="0" y="995362"/>
                  </a:lnTo>
                  <a:lnTo>
                    <a:pt x="140494" y="745331"/>
                  </a:lnTo>
                  <a:lnTo>
                    <a:pt x="161925" y="700087"/>
                  </a:lnTo>
                  <a:lnTo>
                    <a:pt x="200025" y="592931"/>
                  </a:lnTo>
                  <a:lnTo>
                    <a:pt x="250032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B9EC698-5484-4DA8-AD0A-CFC3CD8B9C72}"/>
                </a:ext>
              </a:extLst>
            </p:cNvPr>
            <p:cNvSpPr/>
            <p:nvPr/>
          </p:nvSpPr>
          <p:spPr>
            <a:xfrm>
              <a:off x="5427663" y="4205288"/>
              <a:ext cx="576262" cy="454025"/>
            </a:xfrm>
            <a:custGeom>
              <a:avLst/>
              <a:gdLst>
                <a:gd name="connsiteX0" fmla="*/ 171450 w 576262"/>
                <a:gd name="connsiteY0" fmla="*/ 176212 h 454818"/>
                <a:gd name="connsiteX1" fmla="*/ 240506 w 576262"/>
                <a:gd name="connsiteY1" fmla="*/ 228600 h 454818"/>
                <a:gd name="connsiteX2" fmla="*/ 311944 w 576262"/>
                <a:gd name="connsiteY2" fmla="*/ 278606 h 454818"/>
                <a:gd name="connsiteX3" fmla="*/ 390525 w 576262"/>
                <a:gd name="connsiteY3" fmla="*/ 326231 h 454818"/>
                <a:gd name="connsiteX4" fmla="*/ 407194 w 576262"/>
                <a:gd name="connsiteY4" fmla="*/ 338137 h 454818"/>
                <a:gd name="connsiteX5" fmla="*/ 411956 w 576262"/>
                <a:gd name="connsiteY5" fmla="*/ 345281 h 454818"/>
                <a:gd name="connsiteX6" fmla="*/ 438150 w 576262"/>
                <a:gd name="connsiteY6" fmla="*/ 400050 h 454818"/>
                <a:gd name="connsiteX7" fmla="*/ 464344 w 576262"/>
                <a:gd name="connsiteY7" fmla="*/ 454818 h 454818"/>
                <a:gd name="connsiteX8" fmla="*/ 576262 w 576262"/>
                <a:gd name="connsiteY8" fmla="*/ 57150 h 454818"/>
                <a:gd name="connsiteX9" fmla="*/ 554831 w 576262"/>
                <a:gd name="connsiteY9" fmla="*/ 90487 h 454818"/>
                <a:gd name="connsiteX10" fmla="*/ 533400 w 576262"/>
                <a:gd name="connsiteY10" fmla="*/ 114300 h 454818"/>
                <a:gd name="connsiteX11" fmla="*/ 507206 w 576262"/>
                <a:gd name="connsiteY11" fmla="*/ 130968 h 454818"/>
                <a:gd name="connsiteX12" fmla="*/ 478631 w 576262"/>
                <a:gd name="connsiteY12" fmla="*/ 133350 h 454818"/>
                <a:gd name="connsiteX13" fmla="*/ 431006 w 576262"/>
                <a:gd name="connsiteY13" fmla="*/ 123825 h 454818"/>
                <a:gd name="connsiteX14" fmla="*/ 335756 w 576262"/>
                <a:gd name="connsiteY14" fmla="*/ 97631 h 454818"/>
                <a:gd name="connsiteX15" fmla="*/ 211931 w 576262"/>
                <a:gd name="connsiteY15" fmla="*/ 59531 h 454818"/>
                <a:gd name="connsiteX16" fmla="*/ 100012 w 576262"/>
                <a:gd name="connsiteY16" fmla="*/ 21431 h 454818"/>
                <a:gd name="connsiteX17" fmla="*/ 64294 w 576262"/>
                <a:gd name="connsiteY17" fmla="*/ 9525 h 454818"/>
                <a:gd name="connsiteX18" fmla="*/ 35719 w 576262"/>
                <a:gd name="connsiteY18" fmla="*/ 2381 h 454818"/>
                <a:gd name="connsiteX19" fmla="*/ 16669 w 576262"/>
                <a:gd name="connsiteY19" fmla="*/ 0 h 454818"/>
                <a:gd name="connsiteX20" fmla="*/ 7144 w 576262"/>
                <a:gd name="connsiteY20" fmla="*/ 2381 h 454818"/>
                <a:gd name="connsiteX21" fmla="*/ 0 w 576262"/>
                <a:gd name="connsiteY21" fmla="*/ 7143 h 454818"/>
                <a:gd name="connsiteX22" fmla="*/ 0 w 576262"/>
                <a:gd name="connsiteY22" fmla="*/ 19050 h 454818"/>
                <a:gd name="connsiteX23" fmla="*/ 4762 w 576262"/>
                <a:gd name="connsiteY23" fmla="*/ 38100 h 454818"/>
                <a:gd name="connsiteX24" fmla="*/ 19050 w 576262"/>
                <a:gd name="connsiteY24" fmla="*/ 57150 h 454818"/>
                <a:gd name="connsiteX25" fmla="*/ 97631 w 576262"/>
                <a:gd name="connsiteY25" fmla="*/ 119062 h 454818"/>
                <a:gd name="connsiteX26" fmla="*/ 171450 w 576262"/>
                <a:gd name="connsiteY26" fmla="*/ 176212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2" h="454818">
                  <a:moveTo>
                    <a:pt x="171450" y="176212"/>
                  </a:moveTo>
                  <a:lnTo>
                    <a:pt x="240506" y="228600"/>
                  </a:lnTo>
                  <a:lnTo>
                    <a:pt x="311944" y="278606"/>
                  </a:lnTo>
                  <a:lnTo>
                    <a:pt x="390525" y="326231"/>
                  </a:lnTo>
                  <a:lnTo>
                    <a:pt x="407194" y="338137"/>
                  </a:lnTo>
                  <a:lnTo>
                    <a:pt x="411956" y="345281"/>
                  </a:lnTo>
                  <a:lnTo>
                    <a:pt x="438150" y="400050"/>
                  </a:lnTo>
                  <a:lnTo>
                    <a:pt x="464344" y="454818"/>
                  </a:lnTo>
                  <a:lnTo>
                    <a:pt x="576262" y="57150"/>
                  </a:lnTo>
                  <a:lnTo>
                    <a:pt x="554831" y="90487"/>
                  </a:lnTo>
                  <a:lnTo>
                    <a:pt x="533400" y="114300"/>
                  </a:lnTo>
                  <a:lnTo>
                    <a:pt x="507206" y="130968"/>
                  </a:lnTo>
                  <a:lnTo>
                    <a:pt x="478631" y="133350"/>
                  </a:lnTo>
                  <a:lnTo>
                    <a:pt x="431006" y="123825"/>
                  </a:lnTo>
                  <a:lnTo>
                    <a:pt x="335756" y="97631"/>
                  </a:lnTo>
                  <a:lnTo>
                    <a:pt x="211931" y="59531"/>
                  </a:lnTo>
                  <a:lnTo>
                    <a:pt x="100012" y="21431"/>
                  </a:lnTo>
                  <a:lnTo>
                    <a:pt x="64294" y="9525"/>
                  </a:lnTo>
                  <a:lnTo>
                    <a:pt x="35719" y="2381"/>
                  </a:lnTo>
                  <a:lnTo>
                    <a:pt x="16669" y="0"/>
                  </a:lnTo>
                  <a:lnTo>
                    <a:pt x="7144" y="2381"/>
                  </a:lnTo>
                  <a:lnTo>
                    <a:pt x="0" y="7143"/>
                  </a:lnTo>
                  <a:lnTo>
                    <a:pt x="0" y="19050"/>
                  </a:lnTo>
                  <a:lnTo>
                    <a:pt x="4762" y="38100"/>
                  </a:lnTo>
                  <a:lnTo>
                    <a:pt x="19050" y="57150"/>
                  </a:lnTo>
                  <a:lnTo>
                    <a:pt x="97631" y="119062"/>
                  </a:lnTo>
                  <a:lnTo>
                    <a:pt x="171450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96CF8018-CF90-4BCD-95C3-CB37D0818C9F}"/>
                </a:ext>
              </a:extLst>
            </p:cNvPr>
            <p:cNvSpPr/>
            <p:nvPr/>
          </p:nvSpPr>
          <p:spPr>
            <a:xfrm rot="16200000">
              <a:off x="3051176" y="4064000"/>
              <a:ext cx="3657600" cy="473075"/>
            </a:xfrm>
            <a:custGeom>
              <a:avLst/>
              <a:gdLst>
                <a:gd name="connsiteX0" fmla="*/ 2135585 w 3657600"/>
                <a:gd name="connsiteY0" fmla="*/ 369334 h 473581"/>
                <a:gd name="connsiteX1" fmla="*/ 1828800 w 3657600"/>
                <a:gd name="connsiteY1" fmla="*/ 369334 h 473581"/>
                <a:gd name="connsiteX2" fmla="*/ 1653068 w 3657600"/>
                <a:gd name="connsiteY2" fmla="*/ 372312 h 473581"/>
                <a:gd name="connsiteX3" fmla="*/ 1376067 w 3657600"/>
                <a:gd name="connsiteY3" fmla="*/ 375291 h 473581"/>
                <a:gd name="connsiteX4" fmla="*/ 941206 w 3657600"/>
                <a:gd name="connsiteY4" fmla="*/ 381248 h 473581"/>
                <a:gd name="connsiteX5" fmla="*/ 634421 w 3657600"/>
                <a:gd name="connsiteY5" fmla="*/ 387205 h 473581"/>
                <a:gd name="connsiteX6" fmla="*/ 348484 w 3657600"/>
                <a:gd name="connsiteY6" fmla="*/ 390183 h 473581"/>
                <a:gd name="connsiteX7" fmla="*/ 226366 w 3657600"/>
                <a:gd name="connsiteY7" fmla="*/ 393162 h 473581"/>
                <a:gd name="connsiteX8" fmla="*/ 178710 w 3657600"/>
                <a:gd name="connsiteY8" fmla="*/ 390183 h 473581"/>
                <a:gd name="connsiteX9" fmla="*/ 134032 w 3657600"/>
                <a:gd name="connsiteY9" fmla="*/ 384226 h 473581"/>
                <a:gd name="connsiteX10" fmla="*/ 89355 w 3657600"/>
                <a:gd name="connsiteY10" fmla="*/ 369334 h 473581"/>
                <a:gd name="connsiteX11" fmla="*/ 47656 w 3657600"/>
                <a:gd name="connsiteY11" fmla="*/ 348484 h 473581"/>
                <a:gd name="connsiteX12" fmla="*/ 29785 w 3657600"/>
                <a:gd name="connsiteY12" fmla="*/ 333592 h 473581"/>
                <a:gd name="connsiteX13" fmla="*/ 14892 w 3657600"/>
                <a:gd name="connsiteY13" fmla="*/ 312742 h 473581"/>
                <a:gd name="connsiteX14" fmla="*/ 0 w 3657600"/>
                <a:gd name="connsiteY14" fmla="*/ 279979 h 473581"/>
                <a:gd name="connsiteX15" fmla="*/ 0 w 3657600"/>
                <a:gd name="connsiteY15" fmla="*/ 262108 h 473581"/>
                <a:gd name="connsiteX16" fmla="*/ 11914 w 3657600"/>
                <a:gd name="connsiteY16" fmla="*/ 250194 h 473581"/>
                <a:gd name="connsiteX17" fmla="*/ 53613 w 3657600"/>
                <a:gd name="connsiteY17" fmla="*/ 223387 h 473581"/>
                <a:gd name="connsiteX18" fmla="*/ 137011 w 3657600"/>
                <a:gd name="connsiteY18" fmla="*/ 187645 h 473581"/>
                <a:gd name="connsiteX19" fmla="*/ 205516 w 3657600"/>
                <a:gd name="connsiteY19" fmla="*/ 166796 h 473581"/>
                <a:gd name="connsiteX20" fmla="*/ 282957 w 3657600"/>
                <a:gd name="connsiteY20" fmla="*/ 151903 h 473581"/>
                <a:gd name="connsiteX21" fmla="*/ 345506 w 3657600"/>
                <a:gd name="connsiteY21" fmla="*/ 145946 h 473581"/>
                <a:gd name="connsiteX22" fmla="*/ 381248 w 3657600"/>
                <a:gd name="connsiteY22" fmla="*/ 145946 h 473581"/>
                <a:gd name="connsiteX23" fmla="*/ 414011 w 3657600"/>
                <a:gd name="connsiteY23" fmla="*/ 151903 h 473581"/>
                <a:gd name="connsiteX24" fmla="*/ 521237 w 3657600"/>
                <a:gd name="connsiteY24" fmla="*/ 166796 h 473581"/>
                <a:gd name="connsiteX25" fmla="*/ 670163 w 3657600"/>
                <a:gd name="connsiteY25" fmla="*/ 169774 h 473581"/>
                <a:gd name="connsiteX26" fmla="*/ 929292 w 3657600"/>
                <a:gd name="connsiteY26" fmla="*/ 169774 h 473581"/>
                <a:gd name="connsiteX27" fmla="*/ 1265863 w 3657600"/>
                <a:gd name="connsiteY27" fmla="*/ 169774 h 473581"/>
                <a:gd name="connsiteX28" fmla="*/ 1608391 w 3657600"/>
                <a:gd name="connsiteY28" fmla="*/ 169774 h 473581"/>
                <a:gd name="connsiteX29" fmla="*/ 1947940 w 3657600"/>
                <a:gd name="connsiteY29" fmla="*/ 145946 h 473581"/>
                <a:gd name="connsiteX30" fmla="*/ 2168349 w 3657600"/>
                <a:gd name="connsiteY30" fmla="*/ 145946 h 473581"/>
                <a:gd name="connsiteX31" fmla="*/ 2484070 w 3657600"/>
                <a:gd name="connsiteY31" fmla="*/ 145946 h 473581"/>
                <a:gd name="connsiteX32" fmla="*/ 3026157 w 3657600"/>
                <a:gd name="connsiteY32" fmla="*/ 145946 h 473581"/>
                <a:gd name="connsiteX33" fmla="*/ 3407406 w 3657600"/>
                <a:gd name="connsiteY33" fmla="*/ 145946 h 473581"/>
                <a:gd name="connsiteX34" fmla="*/ 3446126 w 3657600"/>
                <a:gd name="connsiteY34" fmla="*/ 139989 h 473581"/>
                <a:gd name="connsiteX35" fmla="*/ 3484847 w 3657600"/>
                <a:gd name="connsiteY35" fmla="*/ 122118 h 473581"/>
                <a:gd name="connsiteX36" fmla="*/ 3511653 w 3657600"/>
                <a:gd name="connsiteY36" fmla="*/ 104247 h 473581"/>
                <a:gd name="connsiteX37" fmla="*/ 3544417 w 3657600"/>
                <a:gd name="connsiteY37" fmla="*/ 74462 h 473581"/>
                <a:gd name="connsiteX38" fmla="*/ 3568245 w 3657600"/>
                <a:gd name="connsiteY38" fmla="*/ 44677 h 473581"/>
                <a:gd name="connsiteX39" fmla="*/ 3589094 w 3657600"/>
                <a:gd name="connsiteY39" fmla="*/ 14892 h 473581"/>
                <a:gd name="connsiteX40" fmla="*/ 3595051 w 3657600"/>
                <a:gd name="connsiteY40" fmla="*/ 8935 h 473581"/>
                <a:gd name="connsiteX41" fmla="*/ 3615901 w 3657600"/>
                <a:gd name="connsiteY41" fmla="*/ 0 h 473581"/>
                <a:gd name="connsiteX42" fmla="*/ 3633772 w 3657600"/>
                <a:gd name="connsiteY42" fmla="*/ 0 h 473581"/>
                <a:gd name="connsiteX43" fmla="*/ 3651643 w 3657600"/>
                <a:gd name="connsiteY43" fmla="*/ 5957 h 473581"/>
                <a:gd name="connsiteX44" fmla="*/ 3654621 w 3657600"/>
                <a:gd name="connsiteY44" fmla="*/ 17871 h 473581"/>
                <a:gd name="connsiteX45" fmla="*/ 3657600 w 3657600"/>
                <a:gd name="connsiteY45" fmla="*/ 41699 h 473581"/>
                <a:gd name="connsiteX46" fmla="*/ 3654621 w 3657600"/>
                <a:gd name="connsiteY46" fmla="*/ 71484 h 473581"/>
                <a:gd name="connsiteX47" fmla="*/ 3630793 w 3657600"/>
                <a:gd name="connsiteY47" fmla="*/ 151903 h 473581"/>
                <a:gd name="connsiteX48" fmla="*/ 3612922 w 3657600"/>
                <a:gd name="connsiteY48" fmla="*/ 223387 h 473581"/>
                <a:gd name="connsiteX49" fmla="*/ 3606965 w 3657600"/>
                <a:gd name="connsiteY49" fmla="*/ 247215 h 473581"/>
                <a:gd name="connsiteX50" fmla="*/ 3583137 w 3657600"/>
                <a:gd name="connsiteY50" fmla="*/ 285936 h 473581"/>
                <a:gd name="connsiteX51" fmla="*/ 3544417 w 3657600"/>
                <a:gd name="connsiteY51" fmla="*/ 342527 h 473581"/>
                <a:gd name="connsiteX52" fmla="*/ 3508675 w 3657600"/>
                <a:gd name="connsiteY52" fmla="*/ 387205 h 473581"/>
                <a:gd name="connsiteX53" fmla="*/ 3475911 w 3657600"/>
                <a:gd name="connsiteY53" fmla="*/ 425925 h 473581"/>
                <a:gd name="connsiteX54" fmla="*/ 3440169 w 3657600"/>
                <a:gd name="connsiteY54" fmla="*/ 455710 h 473581"/>
                <a:gd name="connsiteX55" fmla="*/ 3407406 w 3657600"/>
                <a:gd name="connsiteY55" fmla="*/ 470603 h 473581"/>
                <a:gd name="connsiteX56" fmla="*/ 3392513 w 3657600"/>
                <a:gd name="connsiteY56" fmla="*/ 473581 h 473581"/>
                <a:gd name="connsiteX57" fmla="*/ 3371664 w 3657600"/>
                <a:gd name="connsiteY57" fmla="*/ 464646 h 473581"/>
                <a:gd name="connsiteX58" fmla="*/ 3338900 w 3657600"/>
                <a:gd name="connsiteY58" fmla="*/ 440818 h 473581"/>
                <a:gd name="connsiteX59" fmla="*/ 3303158 w 3657600"/>
                <a:gd name="connsiteY59" fmla="*/ 422947 h 473581"/>
                <a:gd name="connsiteX60" fmla="*/ 3237631 w 3657600"/>
                <a:gd name="connsiteY60" fmla="*/ 402097 h 473581"/>
                <a:gd name="connsiteX61" fmla="*/ 3172104 w 3657600"/>
                <a:gd name="connsiteY61" fmla="*/ 390183 h 473581"/>
                <a:gd name="connsiteX62" fmla="*/ 3064878 w 3657600"/>
                <a:gd name="connsiteY62" fmla="*/ 393162 h 473581"/>
                <a:gd name="connsiteX63" fmla="*/ 2883189 w 3657600"/>
                <a:gd name="connsiteY63" fmla="*/ 384226 h 473581"/>
                <a:gd name="connsiteX64" fmla="*/ 2585339 w 3657600"/>
                <a:gd name="connsiteY64" fmla="*/ 369334 h 473581"/>
                <a:gd name="connsiteX65" fmla="*/ 2135585 w 3657600"/>
                <a:gd name="connsiteY65" fmla="*/ 369334 h 47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57600" h="473581">
                  <a:moveTo>
                    <a:pt x="2135585" y="369334"/>
                  </a:moveTo>
                  <a:lnTo>
                    <a:pt x="1828800" y="369334"/>
                  </a:lnTo>
                  <a:lnTo>
                    <a:pt x="1653068" y="372312"/>
                  </a:lnTo>
                  <a:lnTo>
                    <a:pt x="1376067" y="375291"/>
                  </a:lnTo>
                  <a:lnTo>
                    <a:pt x="941206" y="381248"/>
                  </a:lnTo>
                  <a:lnTo>
                    <a:pt x="634421" y="387205"/>
                  </a:lnTo>
                  <a:lnTo>
                    <a:pt x="348484" y="390183"/>
                  </a:lnTo>
                  <a:lnTo>
                    <a:pt x="226366" y="393162"/>
                  </a:lnTo>
                  <a:lnTo>
                    <a:pt x="178710" y="390183"/>
                  </a:lnTo>
                  <a:lnTo>
                    <a:pt x="134032" y="384226"/>
                  </a:lnTo>
                  <a:lnTo>
                    <a:pt x="89355" y="369334"/>
                  </a:lnTo>
                  <a:lnTo>
                    <a:pt x="47656" y="348484"/>
                  </a:lnTo>
                  <a:lnTo>
                    <a:pt x="29785" y="333592"/>
                  </a:lnTo>
                  <a:lnTo>
                    <a:pt x="14892" y="312742"/>
                  </a:lnTo>
                  <a:lnTo>
                    <a:pt x="0" y="279979"/>
                  </a:lnTo>
                  <a:lnTo>
                    <a:pt x="0" y="262108"/>
                  </a:lnTo>
                  <a:lnTo>
                    <a:pt x="11914" y="250194"/>
                  </a:lnTo>
                  <a:lnTo>
                    <a:pt x="53613" y="223387"/>
                  </a:lnTo>
                  <a:lnTo>
                    <a:pt x="137011" y="187645"/>
                  </a:lnTo>
                  <a:lnTo>
                    <a:pt x="205516" y="166796"/>
                  </a:lnTo>
                  <a:lnTo>
                    <a:pt x="282957" y="151903"/>
                  </a:lnTo>
                  <a:lnTo>
                    <a:pt x="345506" y="145946"/>
                  </a:lnTo>
                  <a:lnTo>
                    <a:pt x="381248" y="145946"/>
                  </a:lnTo>
                  <a:lnTo>
                    <a:pt x="414011" y="151903"/>
                  </a:lnTo>
                  <a:lnTo>
                    <a:pt x="521237" y="166796"/>
                  </a:lnTo>
                  <a:lnTo>
                    <a:pt x="670163" y="169774"/>
                  </a:lnTo>
                  <a:lnTo>
                    <a:pt x="929292" y="169774"/>
                  </a:lnTo>
                  <a:lnTo>
                    <a:pt x="1265863" y="169774"/>
                  </a:lnTo>
                  <a:lnTo>
                    <a:pt x="1608391" y="169774"/>
                  </a:lnTo>
                  <a:lnTo>
                    <a:pt x="1947940" y="145946"/>
                  </a:lnTo>
                  <a:lnTo>
                    <a:pt x="2168349" y="145946"/>
                  </a:lnTo>
                  <a:lnTo>
                    <a:pt x="2484070" y="145946"/>
                  </a:lnTo>
                  <a:lnTo>
                    <a:pt x="3026157" y="145946"/>
                  </a:lnTo>
                  <a:lnTo>
                    <a:pt x="3407406" y="145946"/>
                  </a:lnTo>
                  <a:lnTo>
                    <a:pt x="3446126" y="139989"/>
                  </a:lnTo>
                  <a:lnTo>
                    <a:pt x="3484847" y="122118"/>
                  </a:lnTo>
                  <a:lnTo>
                    <a:pt x="3511653" y="104247"/>
                  </a:lnTo>
                  <a:lnTo>
                    <a:pt x="3544417" y="74462"/>
                  </a:lnTo>
                  <a:lnTo>
                    <a:pt x="3568245" y="44677"/>
                  </a:lnTo>
                  <a:lnTo>
                    <a:pt x="3589094" y="14892"/>
                  </a:lnTo>
                  <a:lnTo>
                    <a:pt x="3595051" y="8935"/>
                  </a:lnTo>
                  <a:lnTo>
                    <a:pt x="3615901" y="0"/>
                  </a:lnTo>
                  <a:lnTo>
                    <a:pt x="3633772" y="0"/>
                  </a:lnTo>
                  <a:lnTo>
                    <a:pt x="3651643" y="5957"/>
                  </a:lnTo>
                  <a:lnTo>
                    <a:pt x="3654621" y="17871"/>
                  </a:lnTo>
                  <a:lnTo>
                    <a:pt x="3657600" y="41699"/>
                  </a:lnTo>
                  <a:lnTo>
                    <a:pt x="3654621" y="71484"/>
                  </a:lnTo>
                  <a:lnTo>
                    <a:pt x="3630793" y="151903"/>
                  </a:lnTo>
                  <a:lnTo>
                    <a:pt x="3612922" y="223387"/>
                  </a:lnTo>
                  <a:lnTo>
                    <a:pt x="3606965" y="247215"/>
                  </a:lnTo>
                  <a:lnTo>
                    <a:pt x="3583137" y="285936"/>
                  </a:lnTo>
                  <a:lnTo>
                    <a:pt x="3544417" y="342527"/>
                  </a:lnTo>
                  <a:lnTo>
                    <a:pt x="3508675" y="387205"/>
                  </a:lnTo>
                  <a:lnTo>
                    <a:pt x="3475911" y="425925"/>
                  </a:lnTo>
                  <a:lnTo>
                    <a:pt x="3440169" y="455710"/>
                  </a:lnTo>
                  <a:lnTo>
                    <a:pt x="3407406" y="470603"/>
                  </a:lnTo>
                  <a:lnTo>
                    <a:pt x="3392513" y="473581"/>
                  </a:lnTo>
                  <a:lnTo>
                    <a:pt x="3371664" y="464646"/>
                  </a:lnTo>
                  <a:lnTo>
                    <a:pt x="3338900" y="440818"/>
                  </a:lnTo>
                  <a:lnTo>
                    <a:pt x="3303158" y="422947"/>
                  </a:lnTo>
                  <a:lnTo>
                    <a:pt x="3237631" y="402097"/>
                  </a:lnTo>
                  <a:lnTo>
                    <a:pt x="3172104" y="390183"/>
                  </a:lnTo>
                  <a:lnTo>
                    <a:pt x="3064878" y="393162"/>
                  </a:lnTo>
                  <a:lnTo>
                    <a:pt x="2883189" y="384226"/>
                  </a:lnTo>
                  <a:lnTo>
                    <a:pt x="2585339" y="369334"/>
                  </a:lnTo>
                  <a:lnTo>
                    <a:pt x="2135585" y="3693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C5D3124-1892-4C3A-8A7E-3B7EAB3AE3E3}"/>
                </a:ext>
              </a:extLst>
            </p:cNvPr>
            <p:cNvSpPr/>
            <p:nvPr/>
          </p:nvSpPr>
          <p:spPr>
            <a:xfrm>
              <a:off x="2922588" y="4097338"/>
              <a:ext cx="1968500" cy="1679575"/>
            </a:xfrm>
            <a:custGeom>
              <a:avLst/>
              <a:gdLst>
                <a:gd name="connsiteX0" fmla="*/ 1664494 w 1969294"/>
                <a:gd name="connsiteY0" fmla="*/ 342900 h 1678782"/>
                <a:gd name="connsiteX1" fmla="*/ 1600200 w 1969294"/>
                <a:gd name="connsiteY1" fmla="*/ 423863 h 1678782"/>
                <a:gd name="connsiteX2" fmla="*/ 1526381 w 1969294"/>
                <a:gd name="connsiteY2" fmla="*/ 507207 h 1678782"/>
                <a:gd name="connsiteX3" fmla="*/ 1447800 w 1969294"/>
                <a:gd name="connsiteY3" fmla="*/ 590550 h 1678782"/>
                <a:gd name="connsiteX4" fmla="*/ 1340644 w 1969294"/>
                <a:gd name="connsiteY4" fmla="*/ 695325 h 1678782"/>
                <a:gd name="connsiteX5" fmla="*/ 1231106 w 1969294"/>
                <a:gd name="connsiteY5" fmla="*/ 795338 h 1678782"/>
                <a:gd name="connsiteX6" fmla="*/ 1114425 w 1969294"/>
                <a:gd name="connsiteY6" fmla="*/ 902494 h 1678782"/>
                <a:gd name="connsiteX7" fmla="*/ 983456 w 1969294"/>
                <a:gd name="connsiteY7" fmla="*/ 1019175 h 1678782"/>
                <a:gd name="connsiteX8" fmla="*/ 857250 w 1969294"/>
                <a:gd name="connsiteY8" fmla="*/ 1119188 h 1678782"/>
                <a:gd name="connsiteX9" fmla="*/ 697706 w 1969294"/>
                <a:gd name="connsiteY9" fmla="*/ 1240632 h 1678782"/>
                <a:gd name="connsiteX10" fmla="*/ 561975 w 1969294"/>
                <a:gd name="connsiteY10" fmla="*/ 1333500 h 1678782"/>
                <a:gd name="connsiteX11" fmla="*/ 421481 w 1969294"/>
                <a:gd name="connsiteY11" fmla="*/ 1423988 h 1678782"/>
                <a:gd name="connsiteX12" fmla="*/ 302419 w 1969294"/>
                <a:gd name="connsiteY12" fmla="*/ 1490663 h 1678782"/>
                <a:gd name="connsiteX13" fmla="*/ 173831 w 1969294"/>
                <a:gd name="connsiteY13" fmla="*/ 1559719 h 1678782"/>
                <a:gd name="connsiteX14" fmla="*/ 66675 w 1969294"/>
                <a:gd name="connsiteY14" fmla="*/ 1609725 h 1678782"/>
                <a:gd name="connsiteX15" fmla="*/ 14287 w 1969294"/>
                <a:gd name="connsiteY15" fmla="*/ 1633538 h 1678782"/>
                <a:gd name="connsiteX16" fmla="*/ 4762 w 1969294"/>
                <a:gd name="connsiteY16" fmla="*/ 1643063 h 1678782"/>
                <a:gd name="connsiteX17" fmla="*/ 0 w 1969294"/>
                <a:gd name="connsiteY17" fmla="*/ 1657350 h 1678782"/>
                <a:gd name="connsiteX18" fmla="*/ 9525 w 1969294"/>
                <a:gd name="connsiteY18" fmla="*/ 1669257 h 1678782"/>
                <a:gd name="connsiteX19" fmla="*/ 28575 w 1969294"/>
                <a:gd name="connsiteY19" fmla="*/ 1676400 h 1678782"/>
                <a:gd name="connsiteX20" fmla="*/ 57150 w 1969294"/>
                <a:gd name="connsiteY20" fmla="*/ 1678782 h 1678782"/>
                <a:gd name="connsiteX21" fmla="*/ 188119 w 1969294"/>
                <a:gd name="connsiteY21" fmla="*/ 1626394 h 1678782"/>
                <a:gd name="connsiteX22" fmla="*/ 366712 w 1969294"/>
                <a:gd name="connsiteY22" fmla="*/ 1552575 h 1678782"/>
                <a:gd name="connsiteX23" fmla="*/ 526256 w 1969294"/>
                <a:gd name="connsiteY23" fmla="*/ 1481138 h 1678782"/>
                <a:gd name="connsiteX24" fmla="*/ 650081 w 1969294"/>
                <a:gd name="connsiteY24" fmla="*/ 1421607 h 1678782"/>
                <a:gd name="connsiteX25" fmla="*/ 754856 w 1969294"/>
                <a:gd name="connsiteY25" fmla="*/ 1369219 h 1678782"/>
                <a:gd name="connsiteX26" fmla="*/ 881062 w 1969294"/>
                <a:gd name="connsiteY26" fmla="*/ 1295400 h 1678782"/>
                <a:gd name="connsiteX27" fmla="*/ 973931 w 1969294"/>
                <a:gd name="connsiteY27" fmla="*/ 1238250 h 1678782"/>
                <a:gd name="connsiteX28" fmla="*/ 1152525 w 1969294"/>
                <a:gd name="connsiteY28" fmla="*/ 1109663 h 1678782"/>
                <a:gd name="connsiteX29" fmla="*/ 1297781 w 1969294"/>
                <a:gd name="connsiteY29" fmla="*/ 995363 h 1678782"/>
                <a:gd name="connsiteX30" fmla="*/ 1388269 w 1969294"/>
                <a:gd name="connsiteY30" fmla="*/ 921544 h 1678782"/>
                <a:gd name="connsiteX31" fmla="*/ 1521619 w 1969294"/>
                <a:gd name="connsiteY31" fmla="*/ 807244 h 1678782"/>
                <a:gd name="connsiteX32" fmla="*/ 1650206 w 1969294"/>
                <a:gd name="connsiteY32" fmla="*/ 690563 h 1678782"/>
                <a:gd name="connsiteX33" fmla="*/ 1769269 w 1969294"/>
                <a:gd name="connsiteY33" fmla="*/ 583407 h 1678782"/>
                <a:gd name="connsiteX34" fmla="*/ 1912144 w 1969294"/>
                <a:gd name="connsiteY34" fmla="*/ 447675 h 1678782"/>
                <a:gd name="connsiteX35" fmla="*/ 1969294 w 1969294"/>
                <a:gd name="connsiteY35" fmla="*/ 383382 h 1678782"/>
                <a:gd name="connsiteX36" fmla="*/ 1964531 w 1969294"/>
                <a:gd name="connsiteY36" fmla="*/ 145257 h 1678782"/>
                <a:gd name="connsiteX37" fmla="*/ 1871662 w 1969294"/>
                <a:gd name="connsiteY37" fmla="*/ 64294 h 1678782"/>
                <a:gd name="connsiteX38" fmla="*/ 1816894 w 1969294"/>
                <a:gd name="connsiteY38" fmla="*/ 26194 h 1678782"/>
                <a:gd name="connsiteX39" fmla="*/ 1778794 w 1969294"/>
                <a:gd name="connsiteY39" fmla="*/ 4763 h 1678782"/>
                <a:gd name="connsiteX40" fmla="*/ 1762125 w 1969294"/>
                <a:gd name="connsiteY40" fmla="*/ 0 h 1678782"/>
                <a:gd name="connsiteX41" fmla="*/ 1757362 w 1969294"/>
                <a:gd name="connsiteY41" fmla="*/ 2382 h 1678782"/>
                <a:gd name="connsiteX42" fmla="*/ 1754981 w 1969294"/>
                <a:gd name="connsiteY42" fmla="*/ 9525 h 1678782"/>
                <a:gd name="connsiteX43" fmla="*/ 1754981 w 1969294"/>
                <a:gd name="connsiteY43" fmla="*/ 26194 h 1678782"/>
                <a:gd name="connsiteX44" fmla="*/ 1764506 w 1969294"/>
                <a:gd name="connsiteY44" fmla="*/ 76200 h 1678782"/>
                <a:gd name="connsiteX45" fmla="*/ 1776412 w 1969294"/>
                <a:gd name="connsiteY45" fmla="*/ 128588 h 1678782"/>
                <a:gd name="connsiteX46" fmla="*/ 1774031 w 1969294"/>
                <a:gd name="connsiteY46" fmla="*/ 157163 h 1678782"/>
                <a:gd name="connsiteX47" fmla="*/ 1757362 w 1969294"/>
                <a:gd name="connsiteY47" fmla="*/ 200025 h 1678782"/>
                <a:gd name="connsiteX48" fmla="*/ 1726406 w 1969294"/>
                <a:gd name="connsiteY48" fmla="*/ 254794 h 1678782"/>
                <a:gd name="connsiteX49" fmla="*/ 1664494 w 1969294"/>
                <a:gd name="connsiteY49" fmla="*/ 342900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69294" h="1678782">
                  <a:moveTo>
                    <a:pt x="1664494" y="342900"/>
                  </a:moveTo>
                  <a:lnTo>
                    <a:pt x="1600200" y="423863"/>
                  </a:lnTo>
                  <a:lnTo>
                    <a:pt x="1526381" y="507207"/>
                  </a:lnTo>
                  <a:lnTo>
                    <a:pt x="1447800" y="590550"/>
                  </a:lnTo>
                  <a:lnTo>
                    <a:pt x="1340644" y="695325"/>
                  </a:lnTo>
                  <a:lnTo>
                    <a:pt x="1231106" y="795338"/>
                  </a:lnTo>
                  <a:lnTo>
                    <a:pt x="1114425" y="902494"/>
                  </a:lnTo>
                  <a:lnTo>
                    <a:pt x="983456" y="1019175"/>
                  </a:lnTo>
                  <a:lnTo>
                    <a:pt x="857250" y="1119188"/>
                  </a:lnTo>
                  <a:lnTo>
                    <a:pt x="697706" y="1240632"/>
                  </a:lnTo>
                  <a:lnTo>
                    <a:pt x="561975" y="1333500"/>
                  </a:lnTo>
                  <a:lnTo>
                    <a:pt x="421481" y="1423988"/>
                  </a:lnTo>
                  <a:lnTo>
                    <a:pt x="302419" y="1490663"/>
                  </a:lnTo>
                  <a:lnTo>
                    <a:pt x="173831" y="1559719"/>
                  </a:lnTo>
                  <a:lnTo>
                    <a:pt x="66675" y="1609725"/>
                  </a:lnTo>
                  <a:lnTo>
                    <a:pt x="14287" y="1633538"/>
                  </a:lnTo>
                  <a:lnTo>
                    <a:pt x="4762" y="1643063"/>
                  </a:lnTo>
                  <a:lnTo>
                    <a:pt x="0" y="1657350"/>
                  </a:lnTo>
                  <a:lnTo>
                    <a:pt x="9525" y="1669257"/>
                  </a:lnTo>
                  <a:lnTo>
                    <a:pt x="28575" y="1676400"/>
                  </a:lnTo>
                  <a:lnTo>
                    <a:pt x="57150" y="1678782"/>
                  </a:lnTo>
                  <a:lnTo>
                    <a:pt x="188119" y="1626394"/>
                  </a:lnTo>
                  <a:lnTo>
                    <a:pt x="366712" y="1552575"/>
                  </a:lnTo>
                  <a:lnTo>
                    <a:pt x="526256" y="1481138"/>
                  </a:lnTo>
                  <a:lnTo>
                    <a:pt x="650081" y="1421607"/>
                  </a:lnTo>
                  <a:lnTo>
                    <a:pt x="754856" y="1369219"/>
                  </a:lnTo>
                  <a:lnTo>
                    <a:pt x="881062" y="1295400"/>
                  </a:lnTo>
                  <a:lnTo>
                    <a:pt x="973931" y="1238250"/>
                  </a:lnTo>
                  <a:lnTo>
                    <a:pt x="1152525" y="1109663"/>
                  </a:lnTo>
                  <a:lnTo>
                    <a:pt x="1297781" y="995363"/>
                  </a:lnTo>
                  <a:lnTo>
                    <a:pt x="1388269" y="921544"/>
                  </a:lnTo>
                  <a:lnTo>
                    <a:pt x="1521619" y="807244"/>
                  </a:lnTo>
                  <a:lnTo>
                    <a:pt x="1650206" y="690563"/>
                  </a:lnTo>
                  <a:lnTo>
                    <a:pt x="1769269" y="583407"/>
                  </a:lnTo>
                  <a:lnTo>
                    <a:pt x="1912144" y="447675"/>
                  </a:lnTo>
                  <a:lnTo>
                    <a:pt x="1969294" y="383382"/>
                  </a:lnTo>
                  <a:cubicBezTo>
                    <a:pt x="1967706" y="304007"/>
                    <a:pt x="1966119" y="224632"/>
                    <a:pt x="1964531" y="145257"/>
                  </a:cubicBezTo>
                  <a:lnTo>
                    <a:pt x="1871662" y="64294"/>
                  </a:lnTo>
                  <a:lnTo>
                    <a:pt x="1816894" y="26194"/>
                  </a:lnTo>
                  <a:lnTo>
                    <a:pt x="1778794" y="4763"/>
                  </a:lnTo>
                  <a:lnTo>
                    <a:pt x="1762125" y="0"/>
                  </a:lnTo>
                  <a:lnTo>
                    <a:pt x="1757362" y="2382"/>
                  </a:lnTo>
                  <a:lnTo>
                    <a:pt x="1754981" y="9525"/>
                  </a:lnTo>
                  <a:lnTo>
                    <a:pt x="1754981" y="26194"/>
                  </a:lnTo>
                  <a:lnTo>
                    <a:pt x="1764506" y="76200"/>
                  </a:lnTo>
                  <a:lnTo>
                    <a:pt x="1776412" y="128588"/>
                  </a:lnTo>
                  <a:lnTo>
                    <a:pt x="1774031" y="157163"/>
                  </a:lnTo>
                  <a:lnTo>
                    <a:pt x="1757362" y="200025"/>
                  </a:lnTo>
                  <a:lnTo>
                    <a:pt x="1726406" y="254794"/>
                  </a:lnTo>
                  <a:lnTo>
                    <a:pt x="166449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A0CB4ED-5886-47CD-8043-C222C1489E75}"/>
                </a:ext>
              </a:extLst>
            </p:cNvPr>
            <p:cNvSpPr/>
            <p:nvPr/>
          </p:nvSpPr>
          <p:spPr>
            <a:xfrm>
              <a:off x="4951413" y="4191000"/>
              <a:ext cx="2316162" cy="1581150"/>
            </a:xfrm>
            <a:custGeom>
              <a:avLst/>
              <a:gdLst>
                <a:gd name="connsiteX0" fmla="*/ 847725 w 2316956"/>
                <a:gd name="connsiteY0" fmla="*/ 731044 h 1581150"/>
                <a:gd name="connsiteX1" fmla="*/ 745331 w 2316956"/>
                <a:gd name="connsiteY1" fmla="*/ 650081 h 1581150"/>
                <a:gd name="connsiteX2" fmla="*/ 671512 w 2316956"/>
                <a:gd name="connsiteY2" fmla="*/ 590550 h 1581150"/>
                <a:gd name="connsiteX3" fmla="*/ 566737 w 2316956"/>
                <a:gd name="connsiteY3" fmla="*/ 504825 h 1581150"/>
                <a:gd name="connsiteX4" fmla="*/ 471487 w 2316956"/>
                <a:gd name="connsiteY4" fmla="*/ 423863 h 1581150"/>
                <a:gd name="connsiteX5" fmla="*/ 383381 w 2316956"/>
                <a:gd name="connsiteY5" fmla="*/ 350044 h 1581150"/>
                <a:gd name="connsiteX6" fmla="*/ 290512 w 2316956"/>
                <a:gd name="connsiteY6" fmla="*/ 269081 h 1581150"/>
                <a:gd name="connsiteX7" fmla="*/ 119062 w 2316956"/>
                <a:gd name="connsiteY7" fmla="*/ 116681 h 1581150"/>
                <a:gd name="connsiteX8" fmla="*/ 0 w 2316956"/>
                <a:gd name="connsiteY8" fmla="*/ 0 h 1581150"/>
                <a:gd name="connsiteX9" fmla="*/ 2381 w 2316956"/>
                <a:gd name="connsiteY9" fmla="*/ 157163 h 1581150"/>
                <a:gd name="connsiteX10" fmla="*/ 135731 w 2316956"/>
                <a:gd name="connsiteY10" fmla="*/ 266700 h 1581150"/>
                <a:gd name="connsiteX11" fmla="*/ 350044 w 2316956"/>
                <a:gd name="connsiteY11" fmla="*/ 481013 h 1581150"/>
                <a:gd name="connsiteX12" fmla="*/ 531019 w 2316956"/>
                <a:gd name="connsiteY12" fmla="*/ 664369 h 1581150"/>
                <a:gd name="connsiteX13" fmla="*/ 683419 w 2316956"/>
                <a:gd name="connsiteY13" fmla="*/ 816769 h 1581150"/>
                <a:gd name="connsiteX14" fmla="*/ 842962 w 2316956"/>
                <a:gd name="connsiteY14" fmla="*/ 983456 h 1581150"/>
                <a:gd name="connsiteX15" fmla="*/ 1012031 w 2316956"/>
                <a:gd name="connsiteY15" fmla="*/ 1164431 h 1581150"/>
                <a:gd name="connsiteX16" fmla="*/ 1145381 w 2316956"/>
                <a:gd name="connsiteY16" fmla="*/ 1304925 h 1581150"/>
                <a:gd name="connsiteX17" fmla="*/ 1257300 w 2316956"/>
                <a:gd name="connsiteY17" fmla="*/ 1426369 h 1581150"/>
                <a:gd name="connsiteX18" fmla="*/ 1302544 w 2316956"/>
                <a:gd name="connsiteY18" fmla="*/ 1476375 h 1581150"/>
                <a:gd name="connsiteX19" fmla="*/ 1343025 w 2316956"/>
                <a:gd name="connsiteY19" fmla="*/ 1526381 h 1581150"/>
                <a:gd name="connsiteX20" fmla="*/ 1364456 w 2316956"/>
                <a:gd name="connsiteY20" fmla="*/ 1547813 h 1581150"/>
                <a:gd name="connsiteX21" fmla="*/ 1383506 w 2316956"/>
                <a:gd name="connsiteY21" fmla="*/ 1559719 h 1581150"/>
                <a:gd name="connsiteX22" fmla="*/ 1412081 w 2316956"/>
                <a:gd name="connsiteY22" fmla="*/ 1571625 h 1581150"/>
                <a:gd name="connsiteX23" fmla="*/ 1450181 w 2316956"/>
                <a:gd name="connsiteY23" fmla="*/ 1578769 h 1581150"/>
                <a:gd name="connsiteX24" fmla="*/ 1490662 w 2316956"/>
                <a:gd name="connsiteY24" fmla="*/ 1581150 h 1581150"/>
                <a:gd name="connsiteX25" fmla="*/ 1621631 w 2316956"/>
                <a:gd name="connsiteY25" fmla="*/ 1571625 h 1581150"/>
                <a:gd name="connsiteX26" fmla="*/ 1926431 w 2316956"/>
                <a:gd name="connsiteY26" fmla="*/ 1545431 h 1581150"/>
                <a:gd name="connsiteX27" fmla="*/ 2255044 w 2316956"/>
                <a:gd name="connsiteY27" fmla="*/ 1516856 h 1581150"/>
                <a:gd name="connsiteX28" fmla="*/ 2286000 w 2316956"/>
                <a:gd name="connsiteY28" fmla="*/ 1509713 h 1581150"/>
                <a:gd name="connsiteX29" fmla="*/ 2309812 w 2316956"/>
                <a:gd name="connsiteY29" fmla="*/ 1493044 h 1581150"/>
                <a:gd name="connsiteX30" fmla="*/ 2316956 w 2316956"/>
                <a:gd name="connsiteY30" fmla="*/ 1471613 h 1581150"/>
                <a:gd name="connsiteX31" fmla="*/ 2305050 w 2316956"/>
                <a:gd name="connsiteY31" fmla="*/ 1459706 h 1581150"/>
                <a:gd name="connsiteX32" fmla="*/ 2278856 w 2316956"/>
                <a:gd name="connsiteY32" fmla="*/ 1452563 h 1581150"/>
                <a:gd name="connsiteX33" fmla="*/ 2200275 w 2316956"/>
                <a:gd name="connsiteY33" fmla="*/ 1438275 h 1581150"/>
                <a:gd name="connsiteX34" fmla="*/ 2088356 w 2316956"/>
                <a:gd name="connsiteY34" fmla="*/ 1412081 h 1581150"/>
                <a:gd name="connsiteX35" fmla="*/ 1974056 w 2316956"/>
                <a:gd name="connsiteY35" fmla="*/ 1381125 h 1581150"/>
                <a:gd name="connsiteX36" fmla="*/ 1874044 w 2316956"/>
                <a:gd name="connsiteY36" fmla="*/ 1350169 h 1581150"/>
                <a:gd name="connsiteX37" fmla="*/ 1766887 w 2316956"/>
                <a:gd name="connsiteY37" fmla="*/ 1309688 h 1581150"/>
                <a:gd name="connsiteX38" fmla="*/ 1674019 w 2316956"/>
                <a:gd name="connsiteY38" fmla="*/ 1271588 h 1581150"/>
                <a:gd name="connsiteX39" fmla="*/ 1571625 w 2316956"/>
                <a:gd name="connsiteY39" fmla="*/ 1221581 h 1581150"/>
                <a:gd name="connsiteX40" fmla="*/ 1497806 w 2316956"/>
                <a:gd name="connsiteY40" fmla="*/ 1183481 h 1581150"/>
                <a:gd name="connsiteX41" fmla="*/ 1414462 w 2316956"/>
                <a:gd name="connsiteY41" fmla="*/ 1135856 h 1581150"/>
                <a:gd name="connsiteX42" fmla="*/ 1338262 w 2316956"/>
                <a:gd name="connsiteY42" fmla="*/ 1088231 h 1581150"/>
                <a:gd name="connsiteX43" fmla="*/ 1233487 w 2316956"/>
                <a:gd name="connsiteY43" fmla="*/ 1016794 h 1581150"/>
                <a:gd name="connsiteX44" fmla="*/ 1128712 w 2316956"/>
                <a:gd name="connsiteY44" fmla="*/ 940594 h 1581150"/>
                <a:gd name="connsiteX45" fmla="*/ 1016794 w 2316956"/>
                <a:gd name="connsiteY45" fmla="*/ 859631 h 1581150"/>
                <a:gd name="connsiteX46" fmla="*/ 847725 w 2316956"/>
                <a:gd name="connsiteY46" fmla="*/ 731044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16956" h="1581150">
                  <a:moveTo>
                    <a:pt x="847725" y="731044"/>
                  </a:moveTo>
                  <a:lnTo>
                    <a:pt x="745331" y="650081"/>
                  </a:lnTo>
                  <a:lnTo>
                    <a:pt x="671512" y="590550"/>
                  </a:lnTo>
                  <a:lnTo>
                    <a:pt x="566737" y="504825"/>
                  </a:lnTo>
                  <a:lnTo>
                    <a:pt x="471487" y="423863"/>
                  </a:lnTo>
                  <a:lnTo>
                    <a:pt x="383381" y="350044"/>
                  </a:lnTo>
                  <a:lnTo>
                    <a:pt x="290512" y="269081"/>
                  </a:lnTo>
                  <a:lnTo>
                    <a:pt x="119062" y="116681"/>
                  </a:lnTo>
                  <a:lnTo>
                    <a:pt x="0" y="0"/>
                  </a:lnTo>
                  <a:cubicBezTo>
                    <a:pt x="794" y="52388"/>
                    <a:pt x="1587" y="104775"/>
                    <a:pt x="2381" y="157163"/>
                  </a:cubicBezTo>
                  <a:lnTo>
                    <a:pt x="135731" y="266700"/>
                  </a:lnTo>
                  <a:lnTo>
                    <a:pt x="350044" y="481013"/>
                  </a:lnTo>
                  <a:lnTo>
                    <a:pt x="531019" y="664369"/>
                  </a:lnTo>
                  <a:lnTo>
                    <a:pt x="683419" y="816769"/>
                  </a:lnTo>
                  <a:lnTo>
                    <a:pt x="842962" y="983456"/>
                  </a:lnTo>
                  <a:lnTo>
                    <a:pt x="1012031" y="1164431"/>
                  </a:lnTo>
                  <a:lnTo>
                    <a:pt x="1145381" y="1304925"/>
                  </a:lnTo>
                  <a:lnTo>
                    <a:pt x="1257300" y="1426369"/>
                  </a:lnTo>
                  <a:lnTo>
                    <a:pt x="1302544" y="1476375"/>
                  </a:lnTo>
                  <a:lnTo>
                    <a:pt x="1343025" y="1526381"/>
                  </a:lnTo>
                  <a:lnTo>
                    <a:pt x="1364456" y="1547813"/>
                  </a:lnTo>
                  <a:lnTo>
                    <a:pt x="1383506" y="1559719"/>
                  </a:lnTo>
                  <a:lnTo>
                    <a:pt x="1412081" y="1571625"/>
                  </a:lnTo>
                  <a:lnTo>
                    <a:pt x="1450181" y="1578769"/>
                  </a:lnTo>
                  <a:lnTo>
                    <a:pt x="1490662" y="1581150"/>
                  </a:lnTo>
                  <a:lnTo>
                    <a:pt x="1621631" y="1571625"/>
                  </a:lnTo>
                  <a:lnTo>
                    <a:pt x="1926431" y="1545431"/>
                  </a:lnTo>
                  <a:lnTo>
                    <a:pt x="2255044" y="1516856"/>
                  </a:lnTo>
                  <a:lnTo>
                    <a:pt x="2286000" y="1509713"/>
                  </a:lnTo>
                  <a:lnTo>
                    <a:pt x="2309812" y="1493044"/>
                  </a:lnTo>
                  <a:lnTo>
                    <a:pt x="2316956" y="1471613"/>
                  </a:lnTo>
                  <a:lnTo>
                    <a:pt x="2305050" y="1459706"/>
                  </a:lnTo>
                  <a:lnTo>
                    <a:pt x="2278856" y="1452563"/>
                  </a:lnTo>
                  <a:lnTo>
                    <a:pt x="2200275" y="1438275"/>
                  </a:lnTo>
                  <a:lnTo>
                    <a:pt x="2088356" y="1412081"/>
                  </a:lnTo>
                  <a:lnTo>
                    <a:pt x="1974056" y="1381125"/>
                  </a:lnTo>
                  <a:lnTo>
                    <a:pt x="1874044" y="1350169"/>
                  </a:lnTo>
                  <a:lnTo>
                    <a:pt x="1766887" y="1309688"/>
                  </a:lnTo>
                  <a:lnTo>
                    <a:pt x="1674019" y="1271588"/>
                  </a:lnTo>
                  <a:lnTo>
                    <a:pt x="1571625" y="1221581"/>
                  </a:lnTo>
                  <a:lnTo>
                    <a:pt x="1497806" y="1183481"/>
                  </a:lnTo>
                  <a:lnTo>
                    <a:pt x="1414462" y="1135856"/>
                  </a:lnTo>
                  <a:lnTo>
                    <a:pt x="1338262" y="1088231"/>
                  </a:lnTo>
                  <a:lnTo>
                    <a:pt x="1233487" y="1016794"/>
                  </a:lnTo>
                  <a:lnTo>
                    <a:pt x="1128712" y="940594"/>
                  </a:lnTo>
                  <a:lnTo>
                    <a:pt x="1016794" y="859631"/>
                  </a:lnTo>
                  <a:lnTo>
                    <a:pt x="847725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75BB02BC-F3F3-487E-8E97-FF3D9F41AF0A}"/>
              </a:ext>
            </a:extLst>
          </p:cNvPr>
          <p:cNvSpPr/>
          <p:nvPr/>
        </p:nvSpPr>
        <p:spPr>
          <a:xfrm>
            <a:off x="2744788" y="2000250"/>
            <a:ext cx="2279650" cy="541338"/>
          </a:xfrm>
          <a:custGeom>
            <a:avLst/>
            <a:gdLst>
              <a:gd name="connsiteX0" fmla="*/ 1371600 w 2278857"/>
              <a:gd name="connsiteY0" fmla="*/ 140494 h 540544"/>
              <a:gd name="connsiteX1" fmla="*/ 1219200 w 2278857"/>
              <a:gd name="connsiteY1" fmla="*/ 166688 h 540544"/>
              <a:gd name="connsiteX2" fmla="*/ 1035844 w 2278857"/>
              <a:gd name="connsiteY2" fmla="*/ 197644 h 540544"/>
              <a:gd name="connsiteX3" fmla="*/ 921544 w 2278857"/>
              <a:gd name="connsiteY3" fmla="*/ 216694 h 540544"/>
              <a:gd name="connsiteX4" fmla="*/ 859632 w 2278857"/>
              <a:gd name="connsiteY4" fmla="*/ 226219 h 540544"/>
              <a:gd name="connsiteX5" fmla="*/ 681038 w 2278857"/>
              <a:gd name="connsiteY5" fmla="*/ 261938 h 540544"/>
              <a:gd name="connsiteX6" fmla="*/ 578644 w 2278857"/>
              <a:gd name="connsiteY6" fmla="*/ 295275 h 540544"/>
              <a:gd name="connsiteX7" fmla="*/ 540544 w 2278857"/>
              <a:gd name="connsiteY7" fmla="*/ 304800 h 540544"/>
              <a:gd name="connsiteX8" fmla="*/ 500063 w 2278857"/>
              <a:gd name="connsiteY8" fmla="*/ 314325 h 540544"/>
              <a:gd name="connsiteX9" fmla="*/ 442913 w 2278857"/>
              <a:gd name="connsiteY9" fmla="*/ 323850 h 540544"/>
              <a:gd name="connsiteX10" fmla="*/ 385763 w 2278857"/>
              <a:gd name="connsiteY10" fmla="*/ 328613 h 540544"/>
              <a:gd name="connsiteX11" fmla="*/ 316707 w 2278857"/>
              <a:gd name="connsiteY11" fmla="*/ 333375 h 540544"/>
              <a:gd name="connsiteX12" fmla="*/ 261938 w 2278857"/>
              <a:gd name="connsiteY12" fmla="*/ 335756 h 540544"/>
              <a:gd name="connsiteX13" fmla="*/ 216694 w 2278857"/>
              <a:gd name="connsiteY13" fmla="*/ 323850 h 540544"/>
              <a:gd name="connsiteX14" fmla="*/ 176213 w 2278857"/>
              <a:gd name="connsiteY14" fmla="*/ 309563 h 540544"/>
              <a:gd name="connsiteX15" fmla="*/ 145257 w 2278857"/>
              <a:gd name="connsiteY15" fmla="*/ 295275 h 540544"/>
              <a:gd name="connsiteX16" fmla="*/ 114300 w 2278857"/>
              <a:gd name="connsiteY16" fmla="*/ 278606 h 540544"/>
              <a:gd name="connsiteX17" fmla="*/ 69057 w 2278857"/>
              <a:gd name="connsiteY17" fmla="*/ 252413 h 540544"/>
              <a:gd name="connsiteX18" fmla="*/ 42863 w 2278857"/>
              <a:gd name="connsiteY18" fmla="*/ 240506 h 540544"/>
              <a:gd name="connsiteX19" fmla="*/ 19050 w 2278857"/>
              <a:gd name="connsiteY19" fmla="*/ 233363 h 540544"/>
              <a:gd name="connsiteX20" fmla="*/ 7144 w 2278857"/>
              <a:gd name="connsiteY20" fmla="*/ 233363 h 540544"/>
              <a:gd name="connsiteX21" fmla="*/ 0 w 2278857"/>
              <a:gd name="connsiteY21" fmla="*/ 238125 h 540544"/>
              <a:gd name="connsiteX22" fmla="*/ 0 w 2278857"/>
              <a:gd name="connsiteY22" fmla="*/ 252413 h 540544"/>
              <a:gd name="connsiteX23" fmla="*/ 7144 w 2278857"/>
              <a:gd name="connsiteY23" fmla="*/ 278606 h 540544"/>
              <a:gd name="connsiteX24" fmla="*/ 19050 w 2278857"/>
              <a:gd name="connsiteY24" fmla="*/ 300038 h 540544"/>
              <a:gd name="connsiteX25" fmla="*/ 64294 w 2278857"/>
              <a:gd name="connsiteY25" fmla="*/ 347663 h 540544"/>
              <a:gd name="connsiteX26" fmla="*/ 119063 w 2278857"/>
              <a:gd name="connsiteY26" fmla="*/ 402431 h 540544"/>
              <a:gd name="connsiteX27" fmla="*/ 150019 w 2278857"/>
              <a:gd name="connsiteY27" fmla="*/ 428625 h 540544"/>
              <a:gd name="connsiteX28" fmla="*/ 171450 w 2278857"/>
              <a:gd name="connsiteY28" fmla="*/ 445294 h 540544"/>
              <a:gd name="connsiteX29" fmla="*/ 202407 w 2278857"/>
              <a:gd name="connsiteY29" fmla="*/ 469106 h 540544"/>
              <a:gd name="connsiteX30" fmla="*/ 250032 w 2278857"/>
              <a:gd name="connsiteY30" fmla="*/ 497681 h 540544"/>
              <a:gd name="connsiteX31" fmla="*/ 295275 w 2278857"/>
              <a:gd name="connsiteY31" fmla="*/ 516731 h 540544"/>
              <a:gd name="connsiteX32" fmla="*/ 338138 w 2278857"/>
              <a:gd name="connsiteY32" fmla="*/ 531019 h 540544"/>
              <a:gd name="connsiteX33" fmla="*/ 369094 w 2278857"/>
              <a:gd name="connsiteY33" fmla="*/ 535781 h 540544"/>
              <a:gd name="connsiteX34" fmla="*/ 421482 w 2278857"/>
              <a:gd name="connsiteY34" fmla="*/ 540544 h 540544"/>
              <a:gd name="connsiteX35" fmla="*/ 445294 w 2278857"/>
              <a:gd name="connsiteY35" fmla="*/ 533400 h 540544"/>
              <a:gd name="connsiteX36" fmla="*/ 535782 w 2278857"/>
              <a:gd name="connsiteY36" fmla="*/ 500063 h 540544"/>
              <a:gd name="connsiteX37" fmla="*/ 640557 w 2278857"/>
              <a:gd name="connsiteY37" fmla="*/ 466725 h 540544"/>
              <a:gd name="connsiteX38" fmla="*/ 721519 w 2278857"/>
              <a:gd name="connsiteY38" fmla="*/ 442913 h 540544"/>
              <a:gd name="connsiteX39" fmla="*/ 883444 w 2278857"/>
              <a:gd name="connsiteY39" fmla="*/ 383381 h 540544"/>
              <a:gd name="connsiteX40" fmla="*/ 1112044 w 2278857"/>
              <a:gd name="connsiteY40" fmla="*/ 342900 h 540544"/>
              <a:gd name="connsiteX41" fmla="*/ 1357313 w 2278857"/>
              <a:gd name="connsiteY41" fmla="*/ 297656 h 540544"/>
              <a:gd name="connsiteX42" fmla="*/ 1531144 w 2278857"/>
              <a:gd name="connsiteY42" fmla="*/ 264319 h 540544"/>
              <a:gd name="connsiteX43" fmla="*/ 1707357 w 2278857"/>
              <a:gd name="connsiteY43" fmla="*/ 245269 h 540544"/>
              <a:gd name="connsiteX44" fmla="*/ 1807369 w 2278857"/>
              <a:gd name="connsiteY44" fmla="*/ 245269 h 540544"/>
              <a:gd name="connsiteX45" fmla="*/ 1924050 w 2278857"/>
              <a:gd name="connsiteY45" fmla="*/ 250031 h 540544"/>
              <a:gd name="connsiteX46" fmla="*/ 2012157 w 2278857"/>
              <a:gd name="connsiteY46" fmla="*/ 254794 h 540544"/>
              <a:gd name="connsiteX47" fmla="*/ 2100263 w 2278857"/>
              <a:gd name="connsiteY47" fmla="*/ 261938 h 540544"/>
              <a:gd name="connsiteX48" fmla="*/ 2185988 w 2278857"/>
              <a:gd name="connsiteY48" fmla="*/ 266700 h 540544"/>
              <a:gd name="connsiteX49" fmla="*/ 2219325 w 2278857"/>
              <a:gd name="connsiteY49" fmla="*/ 264319 h 540544"/>
              <a:gd name="connsiteX50" fmla="*/ 2245519 w 2278857"/>
              <a:gd name="connsiteY50" fmla="*/ 257175 h 540544"/>
              <a:gd name="connsiteX51" fmla="*/ 2266950 w 2278857"/>
              <a:gd name="connsiteY51" fmla="*/ 247650 h 540544"/>
              <a:gd name="connsiteX52" fmla="*/ 2271713 w 2278857"/>
              <a:gd name="connsiteY52" fmla="*/ 242888 h 540544"/>
              <a:gd name="connsiteX53" fmla="*/ 2278857 w 2278857"/>
              <a:gd name="connsiteY53" fmla="*/ 228600 h 540544"/>
              <a:gd name="connsiteX54" fmla="*/ 2278857 w 2278857"/>
              <a:gd name="connsiteY54" fmla="*/ 219075 h 540544"/>
              <a:gd name="connsiteX55" fmla="*/ 2276475 w 2278857"/>
              <a:gd name="connsiteY55" fmla="*/ 202406 h 540544"/>
              <a:gd name="connsiteX56" fmla="*/ 2269332 w 2278857"/>
              <a:gd name="connsiteY56" fmla="*/ 180975 h 540544"/>
              <a:gd name="connsiteX57" fmla="*/ 2262188 w 2278857"/>
              <a:gd name="connsiteY57" fmla="*/ 161925 h 540544"/>
              <a:gd name="connsiteX58" fmla="*/ 2252663 w 2278857"/>
              <a:gd name="connsiteY58" fmla="*/ 145256 h 540544"/>
              <a:gd name="connsiteX59" fmla="*/ 2243138 w 2278857"/>
              <a:gd name="connsiteY59" fmla="*/ 133350 h 540544"/>
              <a:gd name="connsiteX60" fmla="*/ 2228850 w 2278857"/>
              <a:gd name="connsiteY60" fmla="*/ 119063 h 540544"/>
              <a:gd name="connsiteX61" fmla="*/ 2214563 w 2278857"/>
              <a:gd name="connsiteY61" fmla="*/ 107156 h 540544"/>
              <a:gd name="connsiteX62" fmla="*/ 2169319 w 2278857"/>
              <a:gd name="connsiteY62" fmla="*/ 76200 h 540544"/>
              <a:gd name="connsiteX63" fmla="*/ 2145507 w 2278857"/>
              <a:gd name="connsiteY63" fmla="*/ 64294 h 540544"/>
              <a:gd name="connsiteX64" fmla="*/ 2093119 w 2278857"/>
              <a:gd name="connsiteY64" fmla="*/ 40481 h 540544"/>
              <a:gd name="connsiteX65" fmla="*/ 2026444 w 2278857"/>
              <a:gd name="connsiteY65" fmla="*/ 19050 h 540544"/>
              <a:gd name="connsiteX66" fmla="*/ 1981200 w 2278857"/>
              <a:gd name="connsiteY66" fmla="*/ 7144 h 540544"/>
              <a:gd name="connsiteX67" fmla="*/ 1957388 w 2278857"/>
              <a:gd name="connsiteY67" fmla="*/ 0 h 540544"/>
              <a:gd name="connsiteX68" fmla="*/ 1938338 w 2278857"/>
              <a:gd name="connsiteY68" fmla="*/ 11906 h 540544"/>
              <a:gd name="connsiteX69" fmla="*/ 1907382 w 2278857"/>
              <a:gd name="connsiteY69" fmla="*/ 33338 h 540544"/>
              <a:gd name="connsiteX70" fmla="*/ 1862138 w 2278857"/>
              <a:gd name="connsiteY70" fmla="*/ 50006 h 540544"/>
              <a:gd name="connsiteX71" fmla="*/ 1778794 w 2278857"/>
              <a:gd name="connsiteY71" fmla="*/ 73819 h 540544"/>
              <a:gd name="connsiteX72" fmla="*/ 1509713 w 2278857"/>
              <a:gd name="connsiteY72" fmla="*/ 116681 h 540544"/>
              <a:gd name="connsiteX73" fmla="*/ 1371600 w 2278857"/>
              <a:gd name="connsiteY73" fmla="*/ 14049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278857" h="540544">
                <a:moveTo>
                  <a:pt x="1371600" y="140494"/>
                </a:moveTo>
                <a:lnTo>
                  <a:pt x="1219200" y="166688"/>
                </a:lnTo>
                <a:lnTo>
                  <a:pt x="1035844" y="197644"/>
                </a:lnTo>
                <a:lnTo>
                  <a:pt x="921544" y="216694"/>
                </a:lnTo>
                <a:lnTo>
                  <a:pt x="859632" y="226219"/>
                </a:lnTo>
                <a:lnTo>
                  <a:pt x="681038" y="261938"/>
                </a:lnTo>
                <a:lnTo>
                  <a:pt x="578644" y="295275"/>
                </a:lnTo>
                <a:lnTo>
                  <a:pt x="540544" y="304800"/>
                </a:lnTo>
                <a:lnTo>
                  <a:pt x="500063" y="314325"/>
                </a:lnTo>
                <a:lnTo>
                  <a:pt x="442913" y="323850"/>
                </a:lnTo>
                <a:lnTo>
                  <a:pt x="385763" y="328613"/>
                </a:lnTo>
                <a:lnTo>
                  <a:pt x="316707" y="333375"/>
                </a:lnTo>
                <a:lnTo>
                  <a:pt x="261938" y="335756"/>
                </a:lnTo>
                <a:lnTo>
                  <a:pt x="216694" y="323850"/>
                </a:lnTo>
                <a:lnTo>
                  <a:pt x="176213" y="309563"/>
                </a:lnTo>
                <a:lnTo>
                  <a:pt x="145257" y="295275"/>
                </a:lnTo>
                <a:lnTo>
                  <a:pt x="114300" y="278606"/>
                </a:lnTo>
                <a:lnTo>
                  <a:pt x="69057" y="252413"/>
                </a:lnTo>
                <a:lnTo>
                  <a:pt x="42863" y="240506"/>
                </a:lnTo>
                <a:lnTo>
                  <a:pt x="19050" y="233363"/>
                </a:lnTo>
                <a:lnTo>
                  <a:pt x="7144" y="233363"/>
                </a:lnTo>
                <a:lnTo>
                  <a:pt x="0" y="238125"/>
                </a:lnTo>
                <a:lnTo>
                  <a:pt x="0" y="252413"/>
                </a:lnTo>
                <a:lnTo>
                  <a:pt x="7144" y="278606"/>
                </a:lnTo>
                <a:lnTo>
                  <a:pt x="19050" y="300038"/>
                </a:lnTo>
                <a:lnTo>
                  <a:pt x="64294" y="347663"/>
                </a:lnTo>
                <a:lnTo>
                  <a:pt x="119063" y="402431"/>
                </a:lnTo>
                <a:lnTo>
                  <a:pt x="150019" y="428625"/>
                </a:lnTo>
                <a:lnTo>
                  <a:pt x="171450" y="445294"/>
                </a:lnTo>
                <a:lnTo>
                  <a:pt x="202407" y="469106"/>
                </a:lnTo>
                <a:lnTo>
                  <a:pt x="250032" y="497681"/>
                </a:lnTo>
                <a:lnTo>
                  <a:pt x="295275" y="516731"/>
                </a:lnTo>
                <a:lnTo>
                  <a:pt x="338138" y="531019"/>
                </a:lnTo>
                <a:lnTo>
                  <a:pt x="369094" y="535781"/>
                </a:lnTo>
                <a:lnTo>
                  <a:pt x="421482" y="540544"/>
                </a:lnTo>
                <a:lnTo>
                  <a:pt x="445294" y="533400"/>
                </a:lnTo>
                <a:lnTo>
                  <a:pt x="535782" y="500063"/>
                </a:lnTo>
                <a:lnTo>
                  <a:pt x="640557" y="466725"/>
                </a:lnTo>
                <a:lnTo>
                  <a:pt x="721519" y="442913"/>
                </a:lnTo>
                <a:lnTo>
                  <a:pt x="883444" y="383381"/>
                </a:lnTo>
                <a:lnTo>
                  <a:pt x="1112044" y="342900"/>
                </a:lnTo>
                <a:lnTo>
                  <a:pt x="1357313" y="297656"/>
                </a:lnTo>
                <a:lnTo>
                  <a:pt x="1531144" y="264319"/>
                </a:lnTo>
                <a:lnTo>
                  <a:pt x="1707357" y="245269"/>
                </a:lnTo>
                <a:lnTo>
                  <a:pt x="1807369" y="245269"/>
                </a:lnTo>
                <a:lnTo>
                  <a:pt x="1924050" y="250031"/>
                </a:lnTo>
                <a:lnTo>
                  <a:pt x="2012157" y="254794"/>
                </a:lnTo>
                <a:lnTo>
                  <a:pt x="2100263" y="261938"/>
                </a:lnTo>
                <a:lnTo>
                  <a:pt x="2185988" y="266700"/>
                </a:lnTo>
                <a:lnTo>
                  <a:pt x="2219325" y="264319"/>
                </a:lnTo>
                <a:lnTo>
                  <a:pt x="2245519" y="257175"/>
                </a:lnTo>
                <a:lnTo>
                  <a:pt x="2266950" y="247650"/>
                </a:lnTo>
                <a:lnTo>
                  <a:pt x="2271713" y="242888"/>
                </a:lnTo>
                <a:lnTo>
                  <a:pt x="2278857" y="228600"/>
                </a:lnTo>
                <a:lnTo>
                  <a:pt x="2278857" y="219075"/>
                </a:lnTo>
                <a:lnTo>
                  <a:pt x="2276475" y="202406"/>
                </a:lnTo>
                <a:lnTo>
                  <a:pt x="2269332" y="180975"/>
                </a:lnTo>
                <a:lnTo>
                  <a:pt x="2262188" y="161925"/>
                </a:lnTo>
                <a:lnTo>
                  <a:pt x="2252663" y="145256"/>
                </a:lnTo>
                <a:lnTo>
                  <a:pt x="2243138" y="133350"/>
                </a:lnTo>
                <a:lnTo>
                  <a:pt x="2228850" y="119063"/>
                </a:lnTo>
                <a:lnTo>
                  <a:pt x="2214563" y="107156"/>
                </a:lnTo>
                <a:lnTo>
                  <a:pt x="2169319" y="76200"/>
                </a:lnTo>
                <a:lnTo>
                  <a:pt x="2145507" y="64294"/>
                </a:lnTo>
                <a:lnTo>
                  <a:pt x="2093119" y="40481"/>
                </a:lnTo>
                <a:lnTo>
                  <a:pt x="2026444" y="19050"/>
                </a:lnTo>
                <a:lnTo>
                  <a:pt x="1981200" y="7144"/>
                </a:lnTo>
                <a:lnTo>
                  <a:pt x="1957388" y="0"/>
                </a:lnTo>
                <a:lnTo>
                  <a:pt x="1938338" y="11906"/>
                </a:lnTo>
                <a:lnTo>
                  <a:pt x="1907382" y="33338"/>
                </a:lnTo>
                <a:lnTo>
                  <a:pt x="1862138" y="50006"/>
                </a:lnTo>
                <a:lnTo>
                  <a:pt x="1778794" y="73819"/>
                </a:lnTo>
                <a:lnTo>
                  <a:pt x="1509713" y="116681"/>
                </a:lnTo>
                <a:lnTo>
                  <a:pt x="1371600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58A4345A-1475-42B1-BB13-85443B8DBBD7}"/>
              </a:ext>
            </a:extLst>
          </p:cNvPr>
          <p:cNvSpPr/>
          <p:nvPr/>
        </p:nvSpPr>
        <p:spPr>
          <a:xfrm>
            <a:off x="3148013" y="1779588"/>
            <a:ext cx="527050" cy="1049337"/>
          </a:xfrm>
          <a:custGeom>
            <a:avLst/>
            <a:gdLst>
              <a:gd name="connsiteX0" fmla="*/ 516731 w 526256"/>
              <a:gd name="connsiteY0" fmla="*/ 726281 h 1050131"/>
              <a:gd name="connsiteX1" fmla="*/ 507206 w 526256"/>
              <a:gd name="connsiteY1" fmla="*/ 640556 h 1050131"/>
              <a:gd name="connsiteX2" fmla="*/ 502443 w 526256"/>
              <a:gd name="connsiteY2" fmla="*/ 583406 h 1050131"/>
              <a:gd name="connsiteX3" fmla="*/ 473868 w 526256"/>
              <a:gd name="connsiteY3" fmla="*/ 404812 h 1050131"/>
              <a:gd name="connsiteX4" fmla="*/ 464343 w 526256"/>
              <a:gd name="connsiteY4" fmla="*/ 326231 h 1050131"/>
              <a:gd name="connsiteX5" fmla="*/ 457200 w 526256"/>
              <a:gd name="connsiteY5" fmla="*/ 230981 h 1050131"/>
              <a:gd name="connsiteX6" fmla="*/ 461962 w 526256"/>
              <a:gd name="connsiteY6" fmla="*/ 214312 h 1050131"/>
              <a:gd name="connsiteX7" fmla="*/ 469106 w 526256"/>
              <a:gd name="connsiteY7" fmla="*/ 197644 h 1050131"/>
              <a:gd name="connsiteX8" fmla="*/ 478631 w 526256"/>
              <a:gd name="connsiteY8" fmla="*/ 176212 h 1050131"/>
              <a:gd name="connsiteX9" fmla="*/ 485775 w 526256"/>
              <a:gd name="connsiteY9" fmla="*/ 157162 h 1050131"/>
              <a:gd name="connsiteX10" fmla="*/ 485775 w 526256"/>
              <a:gd name="connsiteY10" fmla="*/ 135731 h 1050131"/>
              <a:gd name="connsiteX11" fmla="*/ 485775 w 526256"/>
              <a:gd name="connsiteY11" fmla="*/ 119062 h 1050131"/>
              <a:gd name="connsiteX12" fmla="*/ 481012 w 526256"/>
              <a:gd name="connsiteY12" fmla="*/ 109537 h 1050131"/>
              <a:gd name="connsiteX13" fmla="*/ 471487 w 526256"/>
              <a:gd name="connsiteY13" fmla="*/ 92869 h 1050131"/>
              <a:gd name="connsiteX14" fmla="*/ 454818 w 526256"/>
              <a:gd name="connsiteY14" fmla="*/ 76200 h 1050131"/>
              <a:gd name="connsiteX15" fmla="*/ 445293 w 526256"/>
              <a:gd name="connsiteY15" fmla="*/ 71437 h 1050131"/>
              <a:gd name="connsiteX16" fmla="*/ 426243 w 526256"/>
              <a:gd name="connsiteY16" fmla="*/ 61912 h 1050131"/>
              <a:gd name="connsiteX17" fmla="*/ 361950 w 526256"/>
              <a:gd name="connsiteY17" fmla="*/ 47625 h 1050131"/>
              <a:gd name="connsiteX18" fmla="*/ 283368 w 526256"/>
              <a:gd name="connsiteY18" fmla="*/ 28575 h 1050131"/>
              <a:gd name="connsiteX19" fmla="*/ 219075 w 526256"/>
              <a:gd name="connsiteY19" fmla="*/ 14287 h 1050131"/>
              <a:gd name="connsiteX20" fmla="*/ 171450 w 526256"/>
              <a:gd name="connsiteY20" fmla="*/ 7144 h 1050131"/>
              <a:gd name="connsiteX21" fmla="*/ 114300 w 526256"/>
              <a:gd name="connsiteY21" fmla="*/ 0 h 1050131"/>
              <a:gd name="connsiteX22" fmla="*/ 71437 w 526256"/>
              <a:gd name="connsiteY22" fmla="*/ 0 h 1050131"/>
              <a:gd name="connsiteX23" fmla="*/ 42862 w 526256"/>
              <a:gd name="connsiteY23" fmla="*/ 2381 h 1050131"/>
              <a:gd name="connsiteX24" fmla="*/ 9525 w 526256"/>
              <a:gd name="connsiteY24" fmla="*/ 16669 h 1050131"/>
              <a:gd name="connsiteX25" fmla="*/ 0 w 526256"/>
              <a:gd name="connsiteY25" fmla="*/ 26194 h 1050131"/>
              <a:gd name="connsiteX26" fmla="*/ 0 w 526256"/>
              <a:gd name="connsiteY26" fmla="*/ 38100 h 1050131"/>
              <a:gd name="connsiteX27" fmla="*/ 11906 w 526256"/>
              <a:gd name="connsiteY27" fmla="*/ 52387 h 1050131"/>
              <a:gd name="connsiteX28" fmla="*/ 38100 w 526256"/>
              <a:gd name="connsiteY28" fmla="*/ 66675 h 1050131"/>
              <a:gd name="connsiteX29" fmla="*/ 88106 w 526256"/>
              <a:gd name="connsiteY29" fmla="*/ 92869 h 1050131"/>
              <a:gd name="connsiteX30" fmla="*/ 119062 w 526256"/>
              <a:gd name="connsiteY30" fmla="*/ 114300 h 1050131"/>
              <a:gd name="connsiteX31" fmla="*/ 150018 w 526256"/>
              <a:gd name="connsiteY31" fmla="*/ 138112 h 1050131"/>
              <a:gd name="connsiteX32" fmla="*/ 176212 w 526256"/>
              <a:gd name="connsiteY32" fmla="*/ 164306 h 1050131"/>
              <a:gd name="connsiteX33" fmla="*/ 200025 w 526256"/>
              <a:gd name="connsiteY33" fmla="*/ 195262 h 1050131"/>
              <a:gd name="connsiteX34" fmla="*/ 216693 w 526256"/>
              <a:gd name="connsiteY34" fmla="*/ 228600 h 1050131"/>
              <a:gd name="connsiteX35" fmla="*/ 228600 w 526256"/>
              <a:gd name="connsiteY35" fmla="*/ 266700 h 1050131"/>
              <a:gd name="connsiteX36" fmla="*/ 238125 w 526256"/>
              <a:gd name="connsiteY36" fmla="*/ 307181 h 1050131"/>
              <a:gd name="connsiteX37" fmla="*/ 247650 w 526256"/>
              <a:gd name="connsiteY37" fmla="*/ 357187 h 1050131"/>
              <a:gd name="connsiteX38" fmla="*/ 252412 w 526256"/>
              <a:gd name="connsiteY38" fmla="*/ 402431 h 1050131"/>
              <a:gd name="connsiteX39" fmla="*/ 259556 w 526256"/>
              <a:gd name="connsiteY39" fmla="*/ 511969 h 1050131"/>
              <a:gd name="connsiteX40" fmla="*/ 297656 w 526256"/>
              <a:gd name="connsiteY40" fmla="*/ 647700 h 1050131"/>
              <a:gd name="connsiteX41" fmla="*/ 316706 w 526256"/>
              <a:gd name="connsiteY41" fmla="*/ 778669 h 1050131"/>
              <a:gd name="connsiteX42" fmla="*/ 335756 w 526256"/>
              <a:gd name="connsiteY42" fmla="*/ 892969 h 1050131"/>
              <a:gd name="connsiteX43" fmla="*/ 359568 w 526256"/>
              <a:gd name="connsiteY43" fmla="*/ 983456 h 1050131"/>
              <a:gd name="connsiteX44" fmla="*/ 373856 w 526256"/>
              <a:gd name="connsiteY44" fmla="*/ 1012031 h 1050131"/>
              <a:gd name="connsiteX45" fmla="*/ 388143 w 526256"/>
              <a:gd name="connsiteY45" fmla="*/ 1031081 h 1050131"/>
              <a:gd name="connsiteX46" fmla="*/ 407193 w 526256"/>
              <a:gd name="connsiteY46" fmla="*/ 1045369 h 1050131"/>
              <a:gd name="connsiteX47" fmla="*/ 423862 w 526256"/>
              <a:gd name="connsiteY47" fmla="*/ 1050131 h 1050131"/>
              <a:gd name="connsiteX48" fmla="*/ 447675 w 526256"/>
              <a:gd name="connsiteY48" fmla="*/ 1050131 h 1050131"/>
              <a:gd name="connsiteX49" fmla="*/ 481012 w 526256"/>
              <a:gd name="connsiteY49" fmla="*/ 1042987 h 1050131"/>
              <a:gd name="connsiteX50" fmla="*/ 495300 w 526256"/>
              <a:gd name="connsiteY50" fmla="*/ 1033462 h 1050131"/>
              <a:gd name="connsiteX51" fmla="*/ 504825 w 526256"/>
              <a:gd name="connsiteY51" fmla="*/ 1016794 h 1050131"/>
              <a:gd name="connsiteX52" fmla="*/ 511968 w 526256"/>
              <a:gd name="connsiteY52" fmla="*/ 997744 h 1050131"/>
              <a:gd name="connsiteX53" fmla="*/ 523875 w 526256"/>
              <a:gd name="connsiteY53" fmla="*/ 959644 h 1050131"/>
              <a:gd name="connsiteX54" fmla="*/ 526256 w 526256"/>
              <a:gd name="connsiteY54" fmla="*/ 921544 h 1050131"/>
              <a:gd name="connsiteX55" fmla="*/ 526256 w 526256"/>
              <a:gd name="connsiteY55" fmla="*/ 871537 h 1050131"/>
              <a:gd name="connsiteX56" fmla="*/ 516731 w 526256"/>
              <a:gd name="connsiteY56" fmla="*/ 726281 h 1050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526256" h="1050131">
                <a:moveTo>
                  <a:pt x="516731" y="726281"/>
                </a:moveTo>
                <a:lnTo>
                  <a:pt x="507206" y="640556"/>
                </a:lnTo>
                <a:lnTo>
                  <a:pt x="502443" y="583406"/>
                </a:lnTo>
                <a:lnTo>
                  <a:pt x="473868" y="404812"/>
                </a:lnTo>
                <a:lnTo>
                  <a:pt x="464343" y="326231"/>
                </a:lnTo>
                <a:lnTo>
                  <a:pt x="457200" y="230981"/>
                </a:lnTo>
                <a:lnTo>
                  <a:pt x="461962" y="214312"/>
                </a:lnTo>
                <a:lnTo>
                  <a:pt x="469106" y="197644"/>
                </a:lnTo>
                <a:lnTo>
                  <a:pt x="478631" y="176212"/>
                </a:lnTo>
                <a:lnTo>
                  <a:pt x="485775" y="157162"/>
                </a:lnTo>
                <a:lnTo>
                  <a:pt x="485775" y="135731"/>
                </a:lnTo>
                <a:lnTo>
                  <a:pt x="485775" y="119062"/>
                </a:lnTo>
                <a:lnTo>
                  <a:pt x="481012" y="109537"/>
                </a:lnTo>
                <a:lnTo>
                  <a:pt x="471487" y="92869"/>
                </a:lnTo>
                <a:lnTo>
                  <a:pt x="454818" y="76200"/>
                </a:lnTo>
                <a:lnTo>
                  <a:pt x="445293" y="71437"/>
                </a:lnTo>
                <a:lnTo>
                  <a:pt x="426243" y="61912"/>
                </a:lnTo>
                <a:lnTo>
                  <a:pt x="361950" y="47625"/>
                </a:lnTo>
                <a:lnTo>
                  <a:pt x="283368" y="28575"/>
                </a:lnTo>
                <a:lnTo>
                  <a:pt x="219075" y="14287"/>
                </a:lnTo>
                <a:lnTo>
                  <a:pt x="171450" y="7144"/>
                </a:lnTo>
                <a:lnTo>
                  <a:pt x="114300" y="0"/>
                </a:lnTo>
                <a:lnTo>
                  <a:pt x="71437" y="0"/>
                </a:lnTo>
                <a:lnTo>
                  <a:pt x="42862" y="2381"/>
                </a:lnTo>
                <a:lnTo>
                  <a:pt x="9525" y="16669"/>
                </a:lnTo>
                <a:lnTo>
                  <a:pt x="0" y="26194"/>
                </a:lnTo>
                <a:lnTo>
                  <a:pt x="0" y="38100"/>
                </a:lnTo>
                <a:lnTo>
                  <a:pt x="11906" y="52387"/>
                </a:lnTo>
                <a:lnTo>
                  <a:pt x="38100" y="66675"/>
                </a:lnTo>
                <a:lnTo>
                  <a:pt x="88106" y="92869"/>
                </a:lnTo>
                <a:lnTo>
                  <a:pt x="119062" y="114300"/>
                </a:lnTo>
                <a:lnTo>
                  <a:pt x="150018" y="138112"/>
                </a:lnTo>
                <a:lnTo>
                  <a:pt x="176212" y="164306"/>
                </a:lnTo>
                <a:lnTo>
                  <a:pt x="200025" y="195262"/>
                </a:lnTo>
                <a:lnTo>
                  <a:pt x="216693" y="228600"/>
                </a:lnTo>
                <a:lnTo>
                  <a:pt x="228600" y="266700"/>
                </a:lnTo>
                <a:lnTo>
                  <a:pt x="238125" y="307181"/>
                </a:lnTo>
                <a:lnTo>
                  <a:pt x="247650" y="357187"/>
                </a:lnTo>
                <a:lnTo>
                  <a:pt x="252412" y="402431"/>
                </a:lnTo>
                <a:lnTo>
                  <a:pt x="259556" y="511969"/>
                </a:lnTo>
                <a:lnTo>
                  <a:pt x="297656" y="647700"/>
                </a:lnTo>
                <a:lnTo>
                  <a:pt x="316706" y="778669"/>
                </a:lnTo>
                <a:lnTo>
                  <a:pt x="335756" y="892969"/>
                </a:lnTo>
                <a:lnTo>
                  <a:pt x="359568" y="983456"/>
                </a:lnTo>
                <a:lnTo>
                  <a:pt x="373856" y="1012031"/>
                </a:lnTo>
                <a:lnTo>
                  <a:pt x="388143" y="1031081"/>
                </a:lnTo>
                <a:lnTo>
                  <a:pt x="407193" y="1045369"/>
                </a:lnTo>
                <a:lnTo>
                  <a:pt x="423862" y="1050131"/>
                </a:lnTo>
                <a:lnTo>
                  <a:pt x="447675" y="1050131"/>
                </a:lnTo>
                <a:lnTo>
                  <a:pt x="481012" y="1042987"/>
                </a:lnTo>
                <a:lnTo>
                  <a:pt x="495300" y="1033462"/>
                </a:lnTo>
                <a:lnTo>
                  <a:pt x="504825" y="1016794"/>
                </a:lnTo>
                <a:lnTo>
                  <a:pt x="511968" y="997744"/>
                </a:lnTo>
                <a:lnTo>
                  <a:pt x="523875" y="959644"/>
                </a:lnTo>
                <a:lnTo>
                  <a:pt x="526256" y="921544"/>
                </a:lnTo>
                <a:lnTo>
                  <a:pt x="526256" y="871537"/>
                </a:lnTo>
                <a:cubicBezTo>
                  <a:pt x="525462" y="831850"/>
                  <a:pt x="524669" y="792162"/>
                  <a:pt x="516731" y="7262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EF8BE309-BBB8-4DAD-9516-6B0975C59F2D}"/>
              </a:ext>
            </a:extLst>
          </p:cNvPr>
          <p:cNvSpPr/>
          <p:nvPr/>
        </p:nvSpPr>
        <p:spPr>
          <a:xfrm>
            <a:off x="4110038" y="1598613"/>
            <a:ext cx="504825" cy="1139825"/>
          </a:xfrm>
          <a:custGeom>
            <a:avLst/>
            <a:gdLst>
              <a:gd name="connsiteX0" fmla="*/ 107156 w 504825"/>
              <a:gd name="connsiteY0" fmla="*/ 833437 h 1140619"/>
              <a:gd name="connsiteX1" fmla="*/ 130968 w 504825"/>
              <a:gd name="connsiteY1" fmla="*/ 726281 h 1140619"/>
              <a:gd name="connsiteX2" fmla="*/ 142875 w 504825"/>
              <a:gd name="connsiteY2" fmla="*/ 661987 h 1140619"/>
              <a:gd name="connsiteX3" fmla="*/ 176212 w 504825"/>
              <a:gd name="connsiteY3" fmla="*/ 454819 h 1140619"/>
              <a:gd name="connsiteX4" fmla="*/ 180975 w 504825"/>
              <a:gd name="connsiteY4" fmla="*/ 414337 h 1140619"/>
              <a:gd name="connsiteX5" fmla="*/ 183356 w 504825"/>
              <a:gd name="connsiteY5" fmla="*/ 381000 h 1140619"/>
              <a:gd name="connsiteX6" fmla="*/ 185737 w 504825"/>
              <a:gd name="connsiteY6" fmla="*/ 350044 h 1140619"/>
              <a:gd name="connsiteX7" fmla="*/ 188118 w 504825"/>
              <a:gd name="connsiteY7" fmla="*/ 283369 h 1140619"/>
              <a:gd name="connsiteX8" fmla="*/ 188118 w 504825"/>
              <a:gd name="connsiteY8" fmla="*/ 259556 h 1140619"/>
              <a:gd name="connsiteX9" fmla="*/ 185737 w 504825"/>
              <a:gd name="connsiteY9" fmla="*/ 242887 h 1140619"/>
              <a:gd name="connsiteX10" fmla="*/ 180975 w 504825"/>
              <a:gd name="connsiteY10" fmla="*/ 214312 h 1140619"/>
              <a:gd name="connsiteX11" fmla="*/ 176212 w 504825"/>
              <a:gd name="connsiteY11" fmla="*/ 202406 h 1140619"/>
              <a:gd name="connsiteX12" fmla="*/ 171450 w 504825"/>
              <a:gd name="connsiteY12" fmla="*/ 192881 h 1140619"/>
              <a:gd name="connsiteX13" fmla="*/ 164306 w 504825"/>
              <a:gd name="connsiteY13" fmla="*/ 178594 h 1140619"/>
              <a:gd name="connsiteX14" fmla="*/ 157162 w 504825"/>
              <a:gd name="connsiteY14" fmla="*/ 166687 h 1140619"/>
              <a:gd name="connsiteX15" fmla="*/ 142875 w 504825"/>
              <a:gd name="connsiteY15" fmla="*/ 152400 h 1140619"/>
              <a:gd name="connsiteX16" fmla="*/ 121443 w 504825"/>
              <a:gd name="connsiteY16" fmla="*/ 130969 h 1140619"/>
              <a:gd name="connsiteX17" fmla="*/ 92868 w 504825"/>
              <a:gd name="connsiteY17" fmla="*/ 109537 h 1140619"/>
              <a:gd name="connsiteX18" fmla="*/ 61912 w 504825"/>
              <a:gd name="connsiteY18" fmla="*/ 88106 h 1140619"/>
              <a:gd name="connsiteX19" fmla="*/ 21431 w 504825"/>
              <a:gd name="connsiteY19" fmla="*/ 61912 h 1140619"/>
              <a:gd name="connsiteX20" fmla="*/ 7143 w 504825"/>
              <a:gd name="connsiteY20" fmla="*/ 47625 h 1140619"/>
              <a:gd name="connsiteX21" fmla="*/ 0 w 504825"/>
              <a:gd name="connsiteY21" fmla="*/ 35719 h 1140619"/>
              <a:gd name="connsiteX22" fmla="*/ 0 w 504825"/>
              <a:gd name="connsiteY22" fmla="*/ 23812 h 1140619"/>
              <a:gd name="connsiteX23" fmla="*/ 4762 w 504825"/>
              <a:gd name="connsiteY23" fmla="*/ 16669 h 1140619"/>
              <a:gd name="connsiteX24" fmla="*/ 14287 w 504825"/>
              <a:gd name="connsiteY24" fmla="*/ 9525 h 1140619"/>
              <a:gd name="connsiteX25" fmla="*/ 35718 w 504825"/>
              <a:gd name="connsiteY25" fmla="*/ 2381 h 1140619"/>
              <a:gd name="connsiteX26" fmla="*/ 59531 w 504825"/>
              <a:gd name="connsiteY26" fmla="*/ 0 h 1140619"/>
              <a:gd name="connsiteX27" fmla="*/ 133350 w 504825"/>
              <a:gd name="connsiteY27" fmla="*/ 7144 h 1140619"/>
              <a:gd name="connsiteX28" fmla="*/ 202406 w 504825"/>
              <a:gd name="connsiteY28" fmla="*/ 21431 h 1140619"/>
              <a:gd name="connsiteX29" fmla="*/ 259556 w 504825"/>
              <a:gd name="connsiteY29" fmla="*/ 42862 h 1140619"/>
              <a:gd name="connsiteX30" fmla="*/ 309562 w 504825"/>
              <a:gd name="connsiteY30" fmla="*/ 66675 h 1140619"/>
              <a:gd name="connsiteX31" fmla="*/ 352425 w 504825"/>
              <a:gd name="connsiteY31" fmla="*/ 90487 h 1140619"/>
              <a:gd name="connsiteX32" fmla="*/ 388143 w 504825"/>
              <a:gd name="connsiteY32" fmla="*/ 116681 h 1140619"/>
              <a:gd name="connsiteX33" fmla="*/ 438150 w 504825"/>
              <a:gd name="connsiteY33" fmla="*/ 157162 h 1140619"/>
              <a:gd name="connsiteX34" fmla="*/ 483393 w 504825"/>
              <a:gd name="connsiteY34" fmla="*/ 204787 h 1140619"/>
              <a:gd name="connsiteX35" fmla="*/ 495300 w 504825"/>
              <a:gd name="connsiteY35" fmla="*/ 219075 h 1140619"/>
              <a:gd name="connsiteX36" fmla="*/ 500062 w 504825"/>
              <a:gd name="connsiteY36" fmla="*/ 226219 h 1140619"/>
              <a:gd name="connsiteX37" fmla="*/ 502443 w 504825"/>
              <a:gd name="connsiteY37" fmla="*/ 235744 h 1140619"/>
              <a:gd name="connsiteX38" fmla="*/ 504825 w 504825"/>
              <a:gd name="connsiteY38" fmla="*/ 247650 h 1140619"/>
              <a:gd name="connsiteX39" fmla="*/ 500062 w 504825"/>
              <a:gd name="connsiteY39" fmla="*/ 261937 h 1140619"/>
              <a:gd name="connsiteX40" fmla="*/ 488156 w 504825"/>
              <a:gd name="connsiteY40" fmla="*/ 276225 h 1140619"/>
              <a:gd name="connsiteX41" fmla="*/ 473868 w 504825"/>
              <a:gd name="connsiteY41" fmla="*/ 292894 h 1140619"/>
              <a:gd name="connsiteX42" fmla="*/ 459581 w 504825"/>
              <a:gd name="connsiteY42" fmla="*/ 319087 h 1140619"/>
              <a:gd name="connsiteX43" fmla="*/ 447675 w 504825"/>
              <a:gd name="connsiteY43" fmla="*/ 352425 h 1140619"/>
              <a:gd name="connsiteX44" fmla="*/ 440531 w 504825"/>
              <a:gd name="connsiteY44" fmla="*/ 392906 h 1140619"/>
              <a:gd name="connsiteX45" fmla="*/ 438150 w 504825"/>
              <a:gd name="connsiteY45" fmla="*/ 440531 h 1140619"/>
              <a:gd name="connsiteX46" fmla="*/ 435768 w 504825"/>
              <a:gd name="connsiteY46" fmla="*/ 483394 h 1140619"/>
              <a:gd name="connsiteX47" fmla="*/ 326231 w 504825"/>
              <a:gd name="connsiteY47" fmla="*/ 745331 h 1140619"/>
              <a:gd name="connsiteX48" fmla="*/ 226218 w 504825"/>
              <a:gd name="connsiteY48" fmla="*/ 988219 h 1140619"/>
              <a:gd name="connsiteX49" fmla="*/ 183356 w 504825"/>
              <a:gd name="connsiteY49" fmla="*/ 1085850 h 1140619"/>
              <a:gd name="connsiteX50" fmla="*/ 166687 w 504825"/>
              <a:gd name="connsiteY50" fmla="*/ 1109662 h 1140619"/>
              <a:gd name="connsiteX51" fmla="*/ 145256 w 504825"/>
              <a:gd name="connsiteY51" fmla="*/ 1128712 h 1140619"/>
              <a:gd name="connsiteX52" fmla="*/ 130968 w 504825"/>
              <a:gd name="connsiteY52" fmla="*/ 1138237 h 1140619"/>
              <a:gd name="connsiteX53" fmla="*/ 119062 w 504825"/>
              <a:gd name="connsiteY53" fmla="*/ 1140619 h 1140619"/>
              <a:gd name="connsiteX54" fmla="*/ 104775 w 504825"/>
              <a:gd name="connsiteY54" fmla="*/ 1140619 h 1140619"/>
              <a:gd name="connsiteX55" fmla="*/ 78581 w 504825"/>
              <a:gd name="connsiteY55" fmla="*/ 1133475 h 1140619"/>
              <a:gd name="connsiteX56" fmla="*/ 61912 w 504825"/>
              <a:gd name="connsiteY56" fmla="*/ 1119187 h 1140619"/>
              <a:gd name="connsiteX57" fmla="*/ 54768 w 504825"/>
              <a:gd name="connsiteY57" fmla="*/ 1104900 h 1140619"/>
              <a:gd name="connsiteX58" fmla="*/ 50006 w 504825"/>
              <a:gd name="connsiteY58" fmla="*/ 1092994 h 1140619"/>
              <a:gd name="connsiteX59" fmla="*/ 50006 w 504825"/>
              <a:gd name="connsiteY59" fmla="*/ 1071562 h 1140619"/>
              <a:gd name="connsiteX60" fmla="*/ 57150 w 504825"/>
              <a:gd name="connsiteY60" fmla="*/ 1035844 h 1140619"/>
              <a:gd name="connsiteX61" fmla="*/ 107156 w 504825"/>
              <a:gd name="connsiteY61" fmla="*/ 833437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04825" h="1140619">
                <a:moveTo>
                  <a:pt x="107156" y="833437"/>
                </a:moveTo>
                <a:lnTo>
                  <a:pt x="130968" y="726281"/>
                </a:lnTo>
                <a:lnTo>
                  <a:pt x="142875" y="661987"/>
                </a:lnTo>
                <a:lnTo>
                  <a:pt x="176212" y="454819"/>
                </a:lnTo>
                <a:lnTo>
                  <a:pt x="180975" y="414337"/>
                </a:lnTo>
                <a:lnTo>
                  <a:pt x="183356" y="381000"/>
                </a:lnTo>
                <a:lnTo>
                  <a:pt x="185737" y="350044"/>
                </a:lnTo>
                <a:cubicBezTo>
                  <a:pt x="186531" y="327819"/>
                  <a:pt x="187324" y="305594"/>
                  <a:pt x="188118" y="283369"/>
                </a:cubicBezTo>
                <a:lnTo>
                  <a:pt x="188118" y="259556"/>
                </a:lnTo>
                <a:lnTo>
                  <a:pt x="185737" y="242887"/>
                </a:lnTo>
                <a:lnTo>
                  <a:pt x="180975" y="214312"/>
                </a:lnTo>
                <a:lnTo>
                  <a:pt x="176212" y="202406"/>
                </a:lnTo>
                <a:lnTo>
                  <a:pt x="171450" y="192881"/>
                </a:lnTo>
                <a:lnTo>
                  <a:pt x="164306" y="178594"/>
                </a:lnTo>
                <a:lnTo>
                  <a:pt x="157162" y="166687"/>
                </a:lnTo>
                <a:lnTo>
                  <a:pt x="142875" y="152400"/>
                </a:lnTo>
                <a:lnTo>
                  <a:pt x="121443" y="130969"/>
                </a:lnTo>
                <a:lnTo>
                  <a:pt x="92868" y="109537"/>
                </a:lnTo>
                <a:lnTo>
                  <a:pt x="61912" y="88106"/>
                </a:lnTo>
                <a:lnTo>
                  <a:pt x="21431" y="61912"/>
                </a:lnTo>
                <a:lnTo>
                  <a:pt x="7143" y="47625"/>
                </a:lnTo>
                <a:lnTo>
                  <a:pt x="0" y="35719"/>
                </a:lnTo>
                <a:lnTo>
                  <a:pt x="0" y="23812"/>
                </a:lnTo>
                <a:lnTo>
                  <a:pt x="4762" y="16669"/>
                </a:lnTo>
                <a:lnTo>
                  <a:pt x="14287" y="9525"/>
                </a:lnTo>
                <a:lnTo>
                  <a:pt x="35718" y="2381"/>
                </a:lnTo>
                <a:lnTo>
                  <a:pt x="59531" y="0"/>
                </a:lnTo>
                <a:lnTo>
                  <a:pt x="133350" y="7144"/>
                </a:lnTo>
                <a:lnTo>
                  <a:pt x="202406" y="21431"/>
                </a:lnTo>
                <a:lnTo>
                  <a:pt x="259556" y="42862"/>
                </a:lnTo>
                <a:lnTo>
                  <a:pt x="309562" y="66675"/>
                </a:lnTo>
                <a:lnTo>
                  <a:pt x="352425" y="90487"/>
                </a:lnTo>
                <a:lnTo>
                  <a:pt x="388143" y="116681"/>
                </a:lnTo>
                <a:lnTo>
                  <a:pt x="438150" y="157162"/>
                </a:lnTo>
                <a:lnTo>
                  <a:pt x="483393" y="204787"/>
                </a:lnTo>
                <a:lnTo>
                  <a:pt x="495300" y="219075"/>
                </a:lnTo>
                <a:lnTo>
                  <a:pt x="500062" y="226219"/>
                </a:lnTo>
                <a:lnTo>
                  <a:pt x="502443" y="235744"/>
                </a:lnTo>
                <a:lnTo>
                  <a:pt x="504825" y="247650"/>
                </a:lnTo>
                <a:lnTo>
                  <a:pt x="500062" y="261937"/>
                </a:lnTo>
                <a:lnTo>
                  <a:pt x="488156" y="276225"/>
                </a:lnTo>
                <a:lnTo>
                  <a:pt x="473868" y="292894"/>
                </a:lnTo>
                <a:lnTo>
                  <a:pt x="459581" y="319087"/>
                </a:lnTo>
                <a:lnTo>
                  <a:pt x="447675" y="352425"/>
                </a:lnTo>
                <a:lnTo>
                  <a:pt x="440531" y="392906"/>
                </a:lnTo>
                <a:lnTo>
                  <a:pt x="438150" y="440531"/>
                </a:lnTo>
                <a:lnTo>
                  <a:pt x="435768" y="483394"/>
                </a:lnTo>
                <a:lnTo>
                  <a:pt x="326231" y="745331"/>
                </a:lnTo>
                <a:lnTo>
                  <a:pt x="226218" y="988219"/>
                </a:lnTo>
                <a:lnTo>
                  <a:pt x="183356" y="1085850"/>
                </a:lnTo>
                <a:lnTo>
                  <a:pt x="166687" y="1109662"/>
                </a:lnTo>
                <a:lnTo>
                  <a:pt x="145256" y="1128712"/>
                </a:lnTo>
                <a:lnTo>
                  <a:pt x="130968" y="1138237"/>
                </a:lnTo>
                <a:lnTo>
                  <a:pt x="119062" y="1140619"/>
                </a:lnTo>
                <a:lnTo>
                  <a:pt x="104775" y="1140619"/>
                </a:lnTo>
                <a:lnTo>
                  <a:pt x="78581" y="1133475"/>
                </a:lnTo>
                <a:lnTo>
                  <a:pt x="61912" y="1119187"/>
                </a:lnTo>
                <a:lnTo>
                  <a:pt x="54768" y="1104900"/>
                </a:lnTo>
                <a:lnTo>
                  <a:pt x="50006" y="1092994"/>
                </a:lnTo>
                <a:lnTo>
                  <a:pt x="50006" y="1071562"/>
                </a:lnTo>
                <a:lnTo>
                  <a:pt x="57150" y="1035844"/>
                </a:lnTo>
                <a:lnTo>
                  <a:pt x="107156" y="833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A3E44C39-CE69-4F06-8A9D-E3DDAEC5F152}"/>
              </a:ext>
            </a:extLst>
          </p:cNvPr>
          <p:cNvSpPr/>
          <p:nvPr/>
        </p:nvSpPr>
        <p:spPr>
          <a:xfrm>
            <a:off x="2903538" y="3001963"/>
            <a:ext cx="501650" cy="930275"/>
          </a:xfrm>
          <a:custGeom>
            <a:avLst/>
            <a:gdLst>
              <a:gd name="connsiteX0" fmla="*/ 383381 w 502444"/>
              <a:gd name="connsiteY0" fmla="*/ 271463 h 928688"/>
              <a:gd name="connsiteX1" fmla="*/ 423862 w 502444"/>
              <a:gd name="connsiteY1" fmla="*/ 476250 h 928688"/>
              <a:gd name="connsiteX2" fmla="*/ 464344 w 502444"/>
              <a:gd name="connsiteY2" fmla="*/ 676275 h 928688"/>
              <a:gd name="connsiteX3" fmla="*/ 502444 w 502444"/>
              <a:gd name="connsiteY3" fmla="*/ 783432 h 928688"/>
              <a:gd name="connsiteX4" fmla="*/ 502444 w 502444"/>
              <a:gd name="connsiteY4" fmla="*/ 819150 h 928688"/>
              <a:gd name="connsiteX5" fmla="*/ 497681 w 502444"/>
              <a:gd name="connsiteY5" fmla="*/ 854869 h 928688"/>
              <a:gd name="connsiteX6" fmla="*/ 490537 w 502444"/>
              <a:gd name="connsiteY6" fmla="*/ 890588 h 928688"/>
              <a:gd name="connsiteX7" fmla="*/ 481012 w 502444"/>
              <a:gd name="connsiteY7" fmla="*/ 909638 h 928688"/>
              <a:gd name="connsiteX8" fmla="*/ 464344 w 502444"/>
              <a:gd name="connsiteY8" fmla="*/ 926307 h 928688"/>
              <a:gd name="connsiteX9" fmla="*/ 447675 w 502444"/>
              <a:gd name="connsiteY9" fmla="*/ 928688 h 928688"/>
              <a:gd name="connsiteX10" fmla="*/ 438150 w 502444"/>
              <a:gd name="connsiteY10" fmla="*/ 928688 h 928688"/>
              <a:gd name="connsiteX11" fmla="*/ 414337 w 502444"/>
              <a:gd name="connsiteY11" fmla="*/ 919163 h 928688"/>
              <a:gd name="connsiteX12" fmla="*/ 400050 w 502444"/>
              <a:gd name="connsiteY12" fmla="*/ 907257 h 928688"/>
              <a:gd name="connsiteX13" fmla="*/ 383381 w 502444"/>
              <a:gd name="connsiteY13" fmla="*/ 890588 h 928688"/>
              <a:gd name="connsiteX14" fmla="*/ 369094 w 502444"/>
              <a:gd name="connsiteY14" fmla="*/ 876300 h 928688"/>
              <a:gd name="connsiteX15" fmla="*/ 352425 w 502444"/>
              <a:gd name="connsiteY15" fmla="*/ 854869 h 928688"/>
              <a:gd name="connsiteX16" fmla="*/ 326231 w 502444"/>
              <a:gd name="connsiteY16" fmla="*/ 816769 h 928688"/>
              <a:gd name="connsiteX17" fmla="*/ 314325 w 502444"/>
              <a:gd name="connsiteY17" fmla="*/ 792957 h 928688"/>
              <a:gd name="connsiteX18" fmla="*/ 297656 w 502444"/>
              <a:gd name="connsiteY18" fmla="*/ 759619 h 928688"/>
              <a:gd name="connsiteX19" fmla="*/ 285750 w 502444"/>
              <a:gd name="connsiteY19" fmla="*/ 726282 h 928688"/>
              <a:gd name="connsiteX20" fmla="*/ 273844 w 502444"/>
              <a:gd name="connsiteY20" fmla="*/ 685800 h 928688"/>
              <a:gd name="connsiteX21" fmla="*/ 264319 w 502444"/>
              <a:gd name="connsiteY21" fmla="*/ 638175 h 928688"/>
              <a:gd name="connsiteX22" fmla="*/ 257175 w 502444"/>
              <a:gd name="connsiteY22" fmla="*/ 588169 h 928688"/>
              <a:gd name="connsiteX23" fmla="*/ 250031 w 502444"/>
              <a:gd name="connsiteY23" fmla="*/ 531019 h 928688"/>
              <a:gd name="connsiteX24" fmla="*/ 238125 w 502444"/>
              <a:gd name="connsiteY24" fmla="*/ 476250 h 928688"/>
              <a:gd name="connsiteX25" fmla="*/ 226219 w 502444"/>
              <a:gd name="connsiteY25" fmla="*/ 423863 h 928688"/>
              <a:gd name="connsiteX26" fmla="*/ 209550 w 502444"/>
              <a:gd name="connsiteY26" fmla="*/ 373857 h 928688"/>
              <a:gd name="connsiteX27" fmla="*/ 197644 w 502444"/>
              <a:gd name="connsiteY27" fmla="*/ 333375 h 928688"/>
              <a:gd name="connsiteX28" fmla="*/ 173831 w 502444"/>
              <a:gd name="connsiteY28" fmla="*/ 278607 h 928688"/>
              <a:gd name="connsiteX29" fmla="*/ 152400 w 502444"/>
              <a:gd name="connsiteY29" fmla="*/ 228600 h 928688"/>
              <a:gd name="connsiteX30" fmla="*/ 123825 w 502444"/>
              <a:gd name="connsiteY30" fmla="*/ 176213 h 928688"/>
              <a:gd name="connsiteX31" fmla="*/ 97631 w 502444"/>
              <a:gd name="connsiteY31" fmla="*/ 142875 h 928688"/>
              <a:gd name="connsiteX32" fmla="*/ 78581 w 502444"/>
              <a:gd name="connsiteY32" fmla="*/ 119063 h 928688"/>
              <a:gd name="connsiteX33" fmla="*/ 57150 w 502444"/>
              <a:gd name="connsiteY33" fmla="*/ 92869 h 928688"/>
              <a:gd name="connsiteX34" fmla="*/ 33337 w 502444"/>
              <a:gd name="connsiteY34" fmla="*/ 69057 h 928688"/>
              <a:gd name="connsiteX35" fmla="*/ 14287 w 502444"/>
              <a:gd name="connsiteY35" fmla="*/ 47625 h 928688"/>
              <a:gd name="connsiteX36" fmla="*/ 4762 w 502444"/>
              <a:gd name="connsiteY36" fmla="*/ 30957 h 928688"/>
              <a:gd name="connsiteX37" fmla="*/ 0 w 502444"/>
              <a:gd name="connsiteY37" fmla="*/ 14288 h 928688"/>
              <a:gd name="connsiteX38" fmla="*/ 7144 w 502444"/>
              <a:gd name="connsiteY38" fmla="*/ 2382 h 928688"/>
              <a:gd name="connsiteX39" fmla="*/ 19050 w 502444"/>
              <a:gd name="connsiteY39" fmla="*/ 0 h 928688"/>
              <a:gd name="connsiteX40" fmla="*/ 61912 w 502444"/>
              <a:gd name="connsiteY40" fmla="*/ 2382 h 928688"/>
              <a:gd name="connsiteX41" fmla="*/ 128587 w 502444"/>
              <a:gd name="connsiteY41" fmla="*/ 4763 h 928688"/>
              <a:gd name="connsiteX42" fmla="*/ 195262 w 502444"/>
              <a:gd name="connsiteY42" fmla="*/ 19050 h 928688"/>
              <a:gd name="connsiteX43" fmla="*/ 273844 w 502444"/>
              <a:gd name="connsiteY43" fmla="*/ 40482 h 928688"/>
              <a:gd name="connsiteX44" fmla="*/ 350044 w 502444"/>
              <a:gd name="connsiteY44" fmla="*/ 69057 h 928688"/>
              <a:gd name="connsiteX45" fmla="*/ 364331 w 502444"/>
              <a:gd name="connsiteY45" fmla="*/ 180975 h 928688"/>
              <a:gd name="connsiteX46" fmla="*/ 383381 w 502444"/>
              <a:gd name="connsiteY46" fmla="*/ 271463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2444" h="928688">
                <a:moveTo>
                  <a:pt x="383381" y="271463"/>
                </a:moveTo>
                <a:lnTo>
                  <a:pt x="423862" y="476250"/>
                </a:lnTo>
                <a:lnTo>
                  <a:pt x="464344" y="676275"/>
                </a:lnTo>
                <a:lnTo>
                  <a:pt x="502444" y="783432"/>
                </a:lnTo>
                <a:lnTo>
                  <a:pt x="502444" y="819150"/>
                </a:lnTo>
                <a:lnTo>
                  <a:pt x="497681" y="854869"/>
                </a:lnTo>
                <a:lnTo>
                  <a:pt x="490537" y="890588"/>
                </a:lnTo>
                <a:lnTo>
                  <a:pt x="481012" y="909638"/>
                </a:lnTo>
                <a:lnTo>
                  <a:pt x="464344" y="926307"/>
                </a:lnTo>
                <a:lnTo>
                  <a:pt x="447675" y="928688"/>
                </a:lnTo>
                <a:lnTo>
                  <a:pt x="438150" y="928688"/>
                </a:lnTo>
                <a:lnTo>
                  <a:pt x="414337" y="919163"/>
                </a:lnTo>
                <a:lnTo>
                  <a:pt x="400050" y="907257"/>
                </a:lnTo>
                <a:lnTo>
                  <a:pt x="383381" y="890588"/>
                </a:lnTo>
                <a:lnTo>
                  <a:pt x="369094" y="876300"/>
                </a:lnTo>
                <a:lnTo>
                  <a:pt x="352425" y="854869"/>
                </a:lnTo>
                <a:lnTo>
                  <a:pt x="326231" y="816769"/>
                </a:lnTo>
                <a:lnTo>
                  <a:pt x="314325" y="792957"/>
                </a:lnTo>
                <a:lnTo>
                  <a:pt x="297656" y="759619"/>
                </a:lnTo>
                <a:lnTo>
                  <a:pt x="285750" y="726282"/>
                </a:lnTo>
                <a:lnTo>
                  <a:pt x="273844" y="685800"/>
                </a:lnTo>
                <a:lnTo>
                  <a:pt x="264319" y="638175"/>
                </a:lnTo>
                <a:lnTo>
                  <a:pt x="257175" y="588169"/>
                </a:lnTo>
                <a:lnTo>
                  <a:pt x="250031" y="531019"/>
                </a:lnTo>
                <a:lnTo>
                  <a:pt x="238125" y="476250"/>
                </a:lnTo>
                <a:lnTo>
                  <a:pt x="226219" y="423863"/>
                </a:lnTo>
                <a:lnTo>
                  <a:pt x="209550" y="373857"/>
                </a:lnTo>
                <a:lnTo>
                  <a:pt x="197644" y="333375"/>
                </a:lnTo>
                <a:lnTo>
                  <a:pt x="173831" y="278607"/>
                </a:lnTo>
                <a:lnTo>
                  <a:pt x="152400" y="228600"/>
                </a:lnTo>
                <a:lnTo>
                  <a:pt x="123825" y="176213"/>
                </a:lnTo>
                <a:lnTo>
                  <a:pt x="97631" y="142875"/>
                </a:lnTo>
                <a:lnTo>
                  <a:pt x="78581" y="119063"/>
                </a:lnTo>
                <a:lnTo>
                  <a:pt x="57150" y="92869"/>
                </a:lnTo>
                <a:lnTo>
                  <a:pt x="33337" y="69057"/>
                </a:lnTo>
                <a:lnTo>
                  <a:pt x="14287" y="47625"/>
                </a:lnTo>
                <a:lnTo>
                  <a:pt x="4762" y="30957"/>
                </a:lnTo>
                <a:lnTo>
                  <a:pt x="0" y="14288"/>
                </a:lnTo>
                <a:lnTo>
                  <a:pt x="7144" y="2382"/>
                </a:lnTo>
                <a:lnTo>
                  <a:pt x="19050" y="0"/>
                </a:lnTo>
                <a:lnTo>
                  <a:pt x="61912" y="2382"/>
                </a:lnTo>
                <a:lnTo>
                  <a:pt x="128587" y="4763"/>
                </a:lnTo>
                <a:lnTo>
                  <a:pt x="195262" y="19050"/>
                </a:lnTo>
                <a:lnTo>
                  <a:pt x="273844" y="40482"/>
                </a:lnTo>
                <a:lnTo>
                  <a:pt x="350044" y="69057"/>
                </a:lnTo>
                <a:lnTo>
                  <a:pt x="364331" y="180975"/>
                </a:lnTo>
                <a:lnTo>
                  <a:pt x="383381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3C3DF153-EF66-416B-AFB0-48B3ED9FA0B0}"/>
              </a:ext>
            </a:extLst>
          </p:cNvPr>
          <p:cNvSpPr/>
          <p:nvPr/>
        </p:nvSpPr>
        <p:spPr>
          <a:xfrm>
            <a:off x="3195638" y="2849563"/>
            <a:ext cx="1752600" cy="806450"/>
          </a:xfrm>
          <a:custGeom>
            <a:avLst/>
            <a:gdLst>
              <a:gd name="connsiteX0" fmla="*/ 1197768 w 1752600"/>
              <a:gd name="connsiteY0" fmla="*/ 219075 h 804863"/>
              <a:gd name="connsiteX1" fmla="*/ 1078706 w 1752600"/>
              <a:gd name="connsiteY1" fmla="*/ 228600 h 804863"/>
              <a:gd name="connsiteX2" fmla="*/ 992981 w 1752600"/>
              <a:gd name="connsiteY2" fmla="*/ 235744 h 804863"/>
              <a:gd name="connsiteX3" fmla="*/ 895350 w 1752600"/>
              <a:gd name="connsiteY3" fmla="*/ 242888 h 804863"/>
              <a:gd name="connsiteX4" fmla="*/ 626268 w 1752600"/>
              <a:gd name="connsiteY4" fmla="*/ 261938 h 804863"/>
              <a:gd name="connsiteX5" fmla="*/ 454818 w 1752600"/>
              <a:gd name="connsiteY5" fmla="*/ 290513 h 804863"/>
              <a:gd name="connsiteX6" fmla="*/ 264318 w 1752600"/>
              <a:gd name="connsiteY6" fmla="*/ 323850 h 804863"/>
              <a:gd name="connsiteX7" fmla="*/ 23812 w 1752600"/>
              <a:gd name="connsiteY7" fmla="*/ 364332 h 804863"/>
              <a:gd name="connsiteX8" fmla="*/ 0 w 1752600"/>
              <a:gd name="connsiteY8" fmla="*/ 228600 h 804863"/>
              <a:gd name="connsiteX9" fmla="*/ 130968 w 1752600"/>
              <a:gd name="connsiteY9" fmla="*/ 209550 h 804863"/>
              <a:gd name="connsiteX10" fmla="*/ 333375 w 1752600"/>
              <a:gd name="connsiteY10" fmla="*/ 176213 h 804863"/>
              <a:gd name="connsiteX11" fmla="*/ 461962 w 1752600"/>
              <a:gd name="connsiteY11" fmla="*/ 157163 h 804863"/>
              <a:gd name="connsiteX12" fmla="*/ 654843 w 1752600"/>
              <a:gd name="connsiteY12" fmla="*/ 128588 h 804863"/>
              <a:gd name="connsiteX13" fmla="*/ 869156 w 1752600"/>
              <a:gd name="connsiteY13" fmla="*/ 102394 h 804863"/>
              <a:gd name="connsiteX14" fmla="*/ 1090612 w 1752600"/>
              <a:gd name="connsiteY14" fmla="*/ 80963 h 804863"/>
              <a:gd name="connsiteX15" fmla="*/ 1278731 w 1752600"/>
              <a:gd name="connsiteY15" fmla="*/ 66675 h 804863"/>
              <a:gd name="connsiteX16" fmla="*/ 1333500 w 1752600"/>
              <a:gd name="connsiteY16" fmla="*/ 54769 h 804863"/>
              <a:gd name="connsiteX17" fmla="*/ 1447800 w 1752600"/>
              <a:gd name="connsiteY17" fmla="*/ 19050 h 804863"/>
              <a:gd name="connsiteX18" fmla="*/ 1500187 w 1752600"/>
              <a:gd name="connsiteY18" fmla="*/ 0 h 804863"/>
              <a:gd name="connsiteX19" fmla="*/ 1507331 w 1752600"/>
              <a:gd name="connsiteY19" fmla="*/ 0 h 804863"/>
              <a:gd name="connsiteX20" fmla="*/ 1533525 w 1752600"/>
              <a:gd name="connsiteY20" fmla="*/ 9525 h 804863"/>
              <a:gd name="connsiteX21" fmla="*/ 1571625 w 1752600"/>
              <a:gd name="connsiteY21" fmla="*/ 28575 h 804863"/>
              <a:gd name="connsiteX22" fmla="*/ 1628775 w 1752600"/>
              <a:gd name="connsiteY22" fmla="*/ 61913 h 804863"/>
              <a:gd name="connsiteX23" fmla="*/ 1666875 w 1752600"/>
              <a:gd name="connsiteY23" fmla="*/ 90488 h 804863"/>
              <a:gd name="connsiteX24" fmla="*/ 1697831 w 1752600"/>
              <a:gd name="connsiteY24" fmla="*/ 119063 h 804863"/>
              <a:gd name="connsiteX25" fmla="*/ 1728787 w 1752600"/>
              <a:gd name="connsiteY25" fmla="*/ 150019 h 804863"/>
              <a:gd name="connsiteX26" fmla="*/ 1752600 w 1752600"/>
              <a:gd name="connsiteY26" fmla="*/ 178594 h 804863"/>
              <a:gd name="connsiteX27" fmla="*/ 1707356 w 1752600"/>
              <a:gd name="connsiteY27" fmla="*/ 352425 h 804863"/>
              <a:gd name="connsiteX28" fmla="*/ 1683543 w 1752600"/>
              <a:gd name="connsiteY28" fmla="*/ 407194 h 804863"/>
              <a:gd name="connsiteX29" fmla="*/ 1654968 w 1752600"/>
              <a:gd name="connsiteY29" fmla="*/ 473869 h 804863"/>
              <a:gd name="connsiteX30" fmla="*/ 1621631 w 1752600"/>
              <a:gd name="connsiteY30" fmla="*/ 569119 h 804863"/>
              <a:gd name="connsiteX31" fmla="*/ 1607343 w 1752600"/>
              <a:gd name="connsiteY31" fmla="*/ 616744 h 804863"/>
              <a:gd name="connsiteX32" fmla="*/ 1595437 w 1752600"/>
              <a:gd name="connsiteY32" fmla="*/ 661988 h 804863"/>
              <a:gd name="connsiteX33" fmla="*/ 1581150 w 1752600"/>
              <a:gd name="connsiteY33" fmla="*/ 707232 h 804863"/>
              <a:gd name="connsiteX34" fmla="*/ 1559718 w 1752600"/>
              <a:gd name="connsiteY34" fmla="*/ 750094 h 804863"/>
              <a:gd name="connsiteX35" fmla="*/ 1540668 w 1752600"/>
              <a:gd name="connsiteY35" fmla="*/ 771525 h 804863"/>
              <a:gd name="connsiteX36" fmla="*/ 1509712 w 1752600"/>
              <a:gd name="connsiteY36" fmla="*/ 795338 h 804863"/>
              <a:gd name="connsiteX37" fmla="*/ 1483518 w 1752600"/>
              <a:gd name="connsiteY37" fmla="*/ 802482 h 804863"/>
              <a:gd name="connsiteX38" fmla="*/ 1459706 w 1752600"/>
              <a:gd name="connsiteY38" fmla="*/ 804863 h 804863"/>
              <a:gd name="connsiteX39" fmla="*/ 1443037 w 1752600"/>
              <a:gd name="connsiteY39" fmla="*/ 804863 h 804863"/>
              <a:gd name="connsiteX40" fmla="*/ 1416843 w 1752600"/>
              <a:gd name="connsiteY40" fmla="*/ 795338 h 804863"/>
              <a:gd name="connsiteX41" fmla="*/ 1390650 w 1752600"/>
              <a:gd name="connsiteY41" fmla="*/ 776288 h 804863"/>
              <a:gd name="connsiteX42" fmla="*/ 1359693 w 1752600"/>
              <a:gd name="connsiteY42" fmla="*/ 747713 h 804863"/>
              <a:gd name="connsiteX43" fmla="*/ 1388268 w 1752600"/>
              <a:gd name="connsiteY43" fmla="*/ 626269 h 804863"/>
              <a:gd name="connsiteX44" fmla="*/ 1404937 w 1752600"/>
              <a:gd name="connsiteY44" fmla="*/ 514350 h 804863"/>
              <a:gd name="connsiteX45" fmla="*/ 1421606 w 1752600"/>
              <a:gd name="connsiteY45" fmla="*/ 385763 h 804863"/>
              <a:gd name="connsiteX46" fmla="*/ 1438275 w 1752600"/>
              <a:gd name="connsiteY46" fmla="*/ 269082 h 804863"/>
              <a:gd name="connsiteX47" fmla="*/ 1438275 w 1752600"/>
              <a:gd name="connsiteY47" fmla="*/ 252413 h 804863"/>
              <a:gd name="connsiteX48" fmla="*/ 1435893 w 1752600"/>
              <a:gd name="connsiteY48" fmla="*/ 235744 h 804863"/>
              <a:gd name="connsiteX49" fmla="*/ 1428750 w 1752600"/>
              <a:gd name="connsiteY49" fmla="*/ 226219 h 804863"/>
              <a:gd name="connsiteX50" fmla="*/ 1419225 w 1752600"/>
              <a:gd name="connsiteY50" fmla="*/ 216694 h 804863"/>
              <a:gd name="connsiteX51" fmla="*/ 1397793 w 1752600"/>
              <a:gd name="connsiteY51" fmla="*/ 204788 h 804863"/>
              <a:gd name="connsiteX52" fmla="*/ 1362075 w 1752600"/>
              <a:gd name="connsiteY52" fmla="*/ 200025 h 804863"/>
              <a:gd name="connsiteX53" fmla="*/ 1273968 w 1752600"/>
              <a:gd name="connsiteY53" fmla="*/ 211932 h 804863"/>
              <a:gd name="connsiteX54" fmla="*/ 1197768 w 1752600"/>
              <a:gd name="connsiteY54" fmla="*/ 219075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2600" h="804863">
                <a:moveTo>
                  <a:pt x="1197768" y="219075"/>
                </a:moveTo>
                <a:lnTo>
                  <a:pt x="1078706" y="228600"/>
                </a:lnTo>
                <a:lnTo>
                  <a:pt x="992981" y="235744"/>
                </a:lnTo>
                <a:lnTo>
                  <a:pt x="895350" y="242888"/>
                </a:lnTo>
                <a:lnTo>
                  <a:pt x="626268" y="261938"/>
                </a:lnTo>
                <a:lnTo>
                  <a:pt x="454818" y="290513"/>
                </a:lnTo>
                <a:lnTo>
                  <a:pt x="264318" y="323850"/>
                </a:lnTo>
                <a:lnTo>
                  <a:pt x="23812" y="364332"/>
                </a:lnTo>
                <a:lnTo>
                  <a:pt x="0" y="228600"/>
                </a:lnTo>
                <a:lnTo>
                  <a:pt x="130968" y="209550"/>
                </a:lnTo>
                <a:lnTo>
                  <a:pt x="333375" y="176213"/>
                </a:lnTo>
                <a:lnTo>
                  <a:pt x="461962" y="157163"/>
                </a:lnTo>
                <a:lnTo>
                  <a:pt x="654843" y="128588"/>
                </a:lnTo>
                <a:lnTo>
                  <a:pt x="869156" y="102394"/>
                </a:lnTo>
                <a:lnTo>
                  <a:pt x="1090612" y="80963"/>
                </a:lnTo>
                <a:lnTo>
                  <a:pt x="1278731" y="66675"/>
                </a:lnTo>
                <a:lnTo>
                  <a:pt x="1333500" y="54769"/>
                </a:lnTo>
                <a:lnTo>
                  <a:pt x="1447800" y="19050"/>
                </a:lnTo>
                <a:lnTo>
                  <a:pt x="1500187" y="0"/>
                </a:lnTo>
                <a:lnTo>
                  <a:pt x="1507331" y="0"/>
                </a:lnTo>
                <a:lnTo>
                  <a:pt x="1533525" y="9525"/>
                </a:lnTo>
                <a:lnTo>
                  <a:pt x="1571625" y="28575"/>
                </a:lnTo>
                <a:lnTo>
                  <a:pt x="1628775" y="61913"/>
                </a:lnTo>
                <a:lnTo>
                  <a:pt x="1666875" y="90488"/>
                </a:lnTo>
                <a:lnTo>
                  <a:pt x="1697831" y="119063"/>
                </a:lnTo>
                <a:lnTo>
                  <a:pt x="1728787" y="150019"/>
                </a:lnTo>
                <a:lnTo>
                  <a:pt x="1752600" y="178594"/>
                </a:lnTo>
                <a:lnTo>
                  <a:pt x="1707356" y="352425"/>
                </a:lnTo>
                <a:lnTo>
                  <a:pt x="1683543" y="407194"/>
                </a:lnTo>
                <a:lnTo>
                  <a:pt x="1654968" y="473869"/>
                </a:lnTo>
                <a:lnTo>
                  <a:pt x="1621631" y="569119"/>
                </a:lnTo>
                <a:lnTo>
                  <a:pt x="1607343" y="616744"/>
                </a:lnTo>
                <a:lnTo>
                  <a:pt x="1595437" y="661988"/>
                </a:lnTo>
                <a:lnTo>
                  <a:pt x="1581150" y="707232"/>
                </a:lnTo>
                <a:lnTo>
                  <a:pt x="1559718" y="750094"/>
                </a:lnTo>
                <a:lnTo>
                  <a:pt x="1540668" y="771525"/>
                </a:lnTo>
                <a:lnTo>
                  <a:pt x="1509712" y="795338"/>
                </a:lnTo>
                <a:lnTo>
                  <a:pt x="1483518" y="802482"/>
                </a:lnTo>
                <a:lnTo>
                  <a:pt x="1459706" y="804863"/>
                </a:lnTo>
                <a:lnTo>
                  <a:pt x="1443037" y="804863"/>
                </a:lnTo>
                <a:lnTo>
                  <a:pt x="1416843" y="795338"/>
                </a:lnTo>
                <a:lnTo>
                  <a:pt x="1390650" y="776288"/>
                </a:lnTo>
                <a:lnTo>
                  <a:pt x="1359693" y="747713"/>
                </a:lnTo>
                <a:lnTo>
                  <a:pt x="1388268" y="626269"/>
                </a:lnTo>
                <a:lnTo>
                  <a:pt x="1404937" y="514350"/>
                </a:lnTo>
                <a:lnTo>
                  <a:pt x="1421606" y="385763"/>
                </a:lnTo>
                <a:lnTo>
                  <a:pt x="1438275" y="269082"/>
                </a:lnTo>
                <a:lnTo>
                  <a:pt x="1438275" y="252413"/>
                </a:lnTo>
                <a:lnTo>
                  <a:pt x="1435893" y="235744"/>
                </a:lnTo>
                <a:lnTo>
                  <a:pt x="1428750" y="226219"/>
                </a:lnTo>
                <a:lnTo>
                  <a:pt x="1419225" y="216694"/>
                </a:lnTo>
                <a:lnTo>
                  <a:pt x="1397793" y="204788"/>
                </a:lnTo>
                <a:lnTo>
                  <a:pt x="1362075" y="200025"/>
                </a:lnTo>
                <a:lnTo>
                  <a:pt x="1273968" y="211932"/>
                </a:lnTo>
                <a:lnTo>
                  <a:pt x="1197768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9391AD9F-24A8-4803-A965-259FFFCF0F81}"/>
              </a:ext>
            </a:extLst>
          </p:cNvPr>
          <p:cNvSpPr/>
          <p:nvPr/>
        </p:nvSpPr>
        <p:spPr>
          <a:xfrm>
            <a:off x="3313113" y="3452813"/>
            <a:ext cx="1335087" cy="347662"/>
          </a:xfrm>
          <a:custGeom>
            <a:avLst/>
            <a:gdLst>
              <a:gd name="connsiteX0" fmla="*/ 461962 w 1335881"/>
              <a:gd name="connsiteY0" fmla="*/ 104775 h 347662"/>
              <a:gd name="connsiteX1" fmla="*/ 350044 w 1335881"/>
              <a:gd name="connsiteY1" fmla="*/ 130968 h 347662"/>
              <a:gd name="connsiteX2" fmla="*/ 216694 w 1335881"/>
              <a:gd name="connsiteY2" fmla="*/ 161925 h 347662"/>
              <a:gd name="connsiteX3" fmla="*/ 97631 w 1335881"/>
              <a:gd name="connsiteY3" fmla="*/ 188118 h 347662"/>
              <a:gd name="connsiteX4" fmla="*/ 0 w 1335881"/>
              <a:gd name="connsiteY4" fmla="*/ 214312 h 347662"/>
              <a:gd name="connsiteX5" fmla="*/ 45244 w 1335881"/>
              <a:gd name="connsiteY5" fmla="*/ 347662 h 347662"/>
              <a:gd name="connsiteX6" fmla="*/ 200025 w 1335881"/>
              <a:gd name="connsiteY6" fmla="*/ 302418 h 347662"/>
              <a:gd name="connsiteX7" fmla="*/ 321469 w 1335881"/>
              <a:gd name="connsiteY7" fmla="*/ 271462 h 347662"/>
              <a:gd name="connsiteX8" fmla="*/ 440531 w 1335881"/>
              <a:gd name="connsiteY8" fmla="*/ 242887 h 347662"/>
              <a:gd name="connsiteX9" fmla="*/ 561975 w 1335881"/>
              <a:gd name="connsiteY9" fmla="*/ 216693 h 347662"/>
              <a:gd name="connsiteX10" fmla="*/ 800100 w 1335881"/>
              <a:gd name="connsiteY10" fmla="*/ 171450 h 347662"/>
              <a:gd name="connsiteX11" fmla="*/ 909637 w 1335881"/>
              <a:gd name="connsiteY11" fmla="*/ 154781 h 347662"/>
              <a:gd name="connsiteX12" fmla="*/ 1004887 w 1335881"/>
              <a:gd name="connsiteY12" fmla="*/ 142875 h 347662"/>
              <a:gd name="connsiteX13" fmla="*/ 1097756 w 1335881"/>
              <a:gd name="connsiteY13" fmla="*/ 135731 h 347662"/>
              <a:gd name="connsiteX14" fmla="*/ 1171575 w 1335881"/>
              <a:gd name="connsiteY14" fmla="*/ 133350 h 347662"/>
              <a:gd name="connsiteX15" fmla="*/ 1221581 w 1335881"/>
              <a:gd name="connsiteY15" fmla="*/ 133350 h 347662"/>
              <a:gd name="connsiteX16" fmla="*/ 1233487 w 1335881"/>
              <a:gd name="connsiteY16" fmla="*/ 135731 h 347662"/>
              <a:gd name="connsiteX17" fmla="*/ 1250156 w 1335881"/>
              <a:gd name="connsiteY17" fmla="*/ 152400 h 347662"/>
              <a:gd name="connsiteX18" fmla="*/ 1285875 w 1335881"/>
              <a:gd name="connsiteY18" fmla="*/ 180975 h 347662"/>
              <a:gd name="connsiteX19" fmla="*/ 1319212 w 1335881"/>
              <a:gd name="connsiteY19" fmla="*/ 197643 h 347662"/>
              <a:gd name="connsiteX20" fmla="*/ 1335881 w 1335881"/>
              <a:gd name="connsiteY20" fmla="*/ 4762 h 347662"/>
              <a:gd name="connsiteX21" fmla="*/ 1247775 w 1335881"/>
              <a:gd name="connsiteY21" fmla="*/ 0 h 347662"/>
              <a:gd name="connsiteX22" fmla="*/ 1147762 w 1335881"/>
              <a:gd name="connsiteY22" fmla="*/ 2381 h 347662"/>
              <a:gd name="connsiteX23" fmla="*/ 1062037 w 1335881"/>
              <a:gd name="connsiteY23" fmla="*/ 7143 h 347662"/>
              <a:gd name="connsiteX24" fmla="*/ 964406 w 1335881"/>
              <a:gd name="connsiteY24" fmla="*/ 16668 h 347662"/>
              <a:gd name="connsiteX25" fmla="*/ 869156 w 1335881"/>
              <a:gd name="connsiteY25" fmla="*/ 28575 h 347662"/>
              <a:gd name="connsiteX26" fmla="*/ 723900 w 1335881"/>
              <a:gd name="connsiteY26" fmla="*/ 52387 h 347662"/>
              <a:gd name="connsiteX27" fmla="*/ 461962 w 1335881"/>
              <a:gd name="connsiteY27" fmla="*/ 104775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35881" h="347662">
                <a:moveTo>
                  <a:pt x="461962" y="104775"/>
                </a:moveTo>
                <a:lnTo>
                  <a:pt x="350044" y="130968"/>
                </a:lnTo>
                <a:lnTo>
                  <a:pt x="216694" y="161925"/>
                </a:lnTo>
                <a:lnTo>
                  <a:pt x="97631" y="188118"/>
                </a:lnTo>
                <a:lnTo>
                  <a:pt x="0" y="214312"/>
                </a:lnTo>
                <a:lnTo>
                  <a:pt x="45244" y="347662"/>
                </a:lnTo>
                <a:lnTo>
                  <a:pt x="200025" y="302418"/>
                </a:lnTo>
                <a:lnTo>
                  <a:pt x="321469" y="271462"/>
                </a:lnTo>
                <a:lnTo>
                  <a:pt x="440531" y="242887"/>
                </a:lnTo>
                <a:lnTo>
                  <a:pt x="561975" y="216693"/>
                </a:lnTo>
                <a:lnTo>
                  <a:pt x="800100" y="171450"/>
                </a:lnTo>
                <a:lnTo>
                  <a:pt x="909637" y="154781"/>
                </a:lnTo>
                <a:lnTo>
                  <a:pt x="1004887" y="142875"/>
                </a:lnTo>
                <a:lnTo>
                  <a:pt x="1097756" y="135731"/>
                </a:lnTo>
                <a:lnTo>
                  <a:pt x="1171575" y="133350"/>
                </a:lnTo>
                <a:lnTo>
                  <a:pt x="1221581" y="133350"/>
                </a:lnTo>
                <a:lnTo>
                  <a:pt x="1233487" y="135731"/>
                </a:lnTo>
                <a:lnTo>
                  <a:pt x="1250156" y="152400"/>
                </a:lnTo>
                <a:lnTo>
                  <a:pt x="1285875" y="180975"/>
                </a:lnTo>
                <a:lnTo>
                  <a:pt x="1319212" y="197643"/>
                </a:lnTo>
                <a:lnTo>
                  <a:pt x="1335881" y="4762"/>
                </a:lnTo>
                <a:lnTo>
                  <a:pt x="1247775" y="0"/>
                </a:lnTo>
                <a:lnTo>
                  <a:pt x="1147762" y="2381"/>
                </a:lnTo>
                <a:lnTo>
                  <a:pt x="1062037" y="7143"/>
                </a:lnTo>
                <a:lnTo>
                  <a:pt x="964406" y="16668"/>
                </a:lnTo>
                <a:lnTo>
                  <a:pt x="869156" y="28575"/>
                </a:lnTo>
                <a:lnTo>
                  <a:pt x="723900" y="52387"/>
                </a:lnTo>
                <a:lnTo>
                  <a:pt x="461962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FC4D8063-A7DA-445D-BC8A-608B0C154CB0}"/>
              </a:ext>
            </a:extLst>
          </p:cNvPr>
          <p:cNvSpPr/>
          <p:nvPr/>
        </p:nvSpPr>
        <p:spPr>
          <a:xfrm>
            <a:off x="2982913" y="4010025"/>
            <a:ext cx="1768475" cy="481013"/>
          </a:xfrm>
          <a:custGeom>
            <a:avLst/>
            <a:gdLst>
              <a:gd name="connsiteX0" fmla="*/ 1466850 w 1766888"/>
              <a:gd name="connsiteY0" fmla="*/ 219075 h 481013"/>
              <a:gd name="connsiteX1" fmla="*/ 1359694 w 1766888"/>
              <a:gd name="connsiteY1" fmla="*/ 233363 h 481013"/>
              <a:gd name="connsiteX2" fmla="*/ 1200150 w 1766888"/>
              <a:gd name="connsiteY2" fmla="*/ 259556 h 481013"/>
              <a:gd name="connsiteX3" fmla="*/ 1100138 w 1766888"/>
              <a:gd name="connsiteY3" fmla="*/ 276225 h 481013"/>
              <a:gd name="connsiteX4" fmla="*/ 1031082 w 1766888"/>
              <a:gd name="connsiteY4" fmla="*/ 292894 h 481013"/>
              <a:gd name="connsiteX5" fmla="*/ 838200 w 1766888"/>
              <a:gd name="connsiteY5" fmla="*/ 328613 h 481013"/>
              <a:gd name="connsiteX6" fmla="*/ 678657 w 1766888"/>
              <a:gd name="connsiteY6" fmla="*/ 376238 h 481013"/>
              <a:gd name="connsiteX7" fmla="*/ 490538 w 1766888"/>
              <a:gd name="connsiteY7" fmla="*/ 431006 h 481013"/>
              <a:gd name="connsiteX8" fmla="*/ 392907 w 1766888"/>
              <a:gd name="connsiteY8" fmla="*/ 457200 h 481013"/>
              <a:gd name="connsiteX9" fmla="*/ 361950 w 1766888"/>
              <a:gd name="connsiteY9" fmla="*/ 466725 h 481013"/>
              <a:gd name="connsiteX10" fmla="*/ 326232 w 1766888"/>
              <a:gd name="connsiteY10" fmla="*/ 478631 h 481013"/>
              <a:gd name="connsiteX11" fmla="*/ 307182 w 1766888"/>
              <a:gd name="connsiteY11" fmla="*/ 481013 h 481013"/>
              <a:gd name="connsiteX12" fmla="*/ 288132 w 1766888"/>
              <a:gd name="connsiteY12" fmla="*/ 478631 h 481013"/>
              <a:gd name="connsiteX13" fmla="*/ 266700 w 1766888"/>
              <a:gd name="connsiteY13" fmla="*/ 476250 h 481013"/>
              <a:gd name="connsiteX14" fmla="*/ 247650 w 1766888"/>
              <a:gd name="connsiteY14" fmla="*/ 469106 h 481013"/>
              <a:gd name="connsiteX15" fmla="*/ 216694 w 1766888"/>
              <a:gd name="connsiteY15" fmla="*/ 452438 h 481013"/>
              <a:gd name="connsiteX16" fmla="*/ 173832 w 1766888"/>
              <a:gd name="connsiteY16" fmla="*/ 426244 h 481013"/>
              <a:gd name="connsiteX17" fmla="*/ 140494 w 1766888"/>
              <a:gd name="connsiteY17" fmla="*/ 397669 h 481013"/>
              <a:gd name="connsiteX18" fmla="*/ 107157 w 1766888"/>
              <a:gd name="connsiteY18" fmla="*/ 366713 h 481013"/>
              <a:gd name="connsiteX19" fmla="*/ 71438 w 1766888"/>
              <a:gd name="connsiteY19" fmla="*/ 330994 h 481013"/>
              <a:gd name="connsiteX20" fmla="*/ 28575 w 1766888"/>
              <a:gd name="connsiteY20" fmla="*/ 280988 h 481013"/>
              <a:gd name="connsiteX21" fmla="*/ 11907 w 1766888"/>
              <a:gd name="connsiteY21" fmla="*/ 257175 h 481013"/>
              <a:gd name="connsiteX22" fmla="*/ 2382 w 1766888"/>
              <a:gd name="connsiteY22" fmla="*/ 233363 h 481013"/>
              <a:gd name="connsiteX23" fmla="*/ 0 w 1766888"/>
              <a:gd name="connsiteY23" fmla="*/ 214313 h 481013"/>
              <a:gd name="connsiteX24" fmla="*/ 2382 w 1766888"/>
              <a:gd name="connsiteY24" fmla="*/ 207169 h 481013"/>
              <a:gd name="connsiteX25" fmla="*/ 7144 w 1766888"/>
              <a:gd name="connsiteY25" fmla="*/ 200025 h 481013"/>
              <a:gd name="connsiteX26" fmla="*/ 21432 w 1766888"/>
              <a:gd name="connsiteY26" fmla="*/ 202406 h 481013"/>
              <a:gd name="connsiteX27" fmla="*/ 59532 w 1766888"/>
              <a:gd name="connsiteY27" fmla="*/ 219075 h 481013"/>
              <a:gd name="connsiteX28" fmla="*/ 109538 w 1766888"/>
              <a:gd name="connsiteY28" fmla="*/ 235744 h 481013"/>
              <a:gd name="connsiteX29" fmla="*/ 173832 w 1766888"/>
              <a:gd name="connsiteY29" fmla="*/ 252413 h 481013"/>
              <a:gd name="connsiteX30" fmla="*/ 245269 w 1766888"/>
              <a:gd name="connsiteY30" fmla="*/ 264319 h 481013"/>
              <a:gd name="connsiteX31" fmla="*/ 297657 w 1766888"/>
              <a:gd name="connsiteY31" fmla="*/ 266700 h 481013"/>
              <a:gd name="connsiteX32" fmla="*/ 345282 w 1766888"/>
              <a:gd name="connsiteY32" fmla="*/ 264319 h 481013"/>
              <a:gd name="connsiteX33" fmla="*/ 483394 w 1766888"/>
              <a:gd name="connsiteY33" fmla="*/ 238125 h 481013"/>
              <a:gd name="connsiteX34" fmla="*/ 719138 w 1766888"/>
              <a:gd name="connsiteY34" fmla="*/ 185738 h 481013"/>
              <a:gd name="connsiteX35" fmla="*/ 866775 w 1766888"/>
              <a:gd name="connsiteY35" fmla="*/ 150019 h 481013"/>
              <a:gd name="connsiteX36" fmla="*/ 1062038 w 1766888"/>
              <a:gd name="connsiteY36" fmla="*/ 111919 h 481013"/>
              <a:gd name="connsiteX37" fmla="*/ 1228725 w 1766888"/>
              <a:gd name="connsiteY37" fmla="*/ 80963 h 481013"/>
              <a:gd name="connsiteX38" fmla="*/ 1385888 w 1766888"/>
              <a:gd name="connsiteY38" fmla="*/ 42863 h 481013"/>
              <a:gd name="connsiteX39" fmla="*/ 1478757 w 1766888"/>
              <a:gd name="connsiteY39" fmla="*/ 11906 h 481013"/>
              <a:gd name="connsiteX40" fmla="*/ 1509713 w 1766888"/>
              <a:gd name="connsiteY40" fmla="*/ 0 h 481013"/>
              <a:gd name="connsiteX41" fmla="*/ 1540669 w 1766888"/>
              <a:gd name="connsiteY41" fmla="*/ 0 h 481013"/>
              <a:gd name="connsiteX42" fmla="*/ 1595438 w 1766888"/>
              <a:gd name="connsiteY42" fmla="*/ 9525 h 481013"/>
              <a:gd name="connsiteX43" fmla="*/ 1638300 w 1766888"/>
              <a:gd name="connsiteY43" fmla="*/ 26194 h 481013"/>
              <a:gd name="connsiteX44" fmla="*/ 1681163 w 1766888"/>
              <a:gd name="connsiteY44" fmla="*/ 45244 h 481013"/>
              <a:gd name="connsiteX45" fmla="*/ 1724025 w 1766888"/>
              <a:gd name="connsiteY45" fmla="*/ 69056 h 481013"/>
              <a:gd name="connsiteX46" fmla="*/ 1743075 w 1766888"/>
              <a:gd name="connsiteY46" fmla="*/ 83344 h 481013"/>
              <a:gd name="connsiteX47" fmla="*/ 1759744 w 1766888"/>
              <a:gd name="connsiteY47" fmla="*/ 102394 h 481013"/>
              <a:gd name="connsiteX48" fmla="*/ 1766888 w 1766888"/>
              <a:gd name="connsiteY48" fmla="*/ 111919 h 481013"/>
              <a:gd name="connsiteX49" fmla="*/ 1766888 w 1766888"/>
              <a:gd name="connsiteY49" fmla="*/ 128588 h 481013"/>
              <a:gd name="connsiteX50" fmla="*/ 1759744 w 1766888"/>
              <a:gd name="connsiteY50" fmla="*/ 142875 h 481013"/>
              <a:gd name="connsiteX51" fmla="*/ 1738313 w 1766888"/>
              <a:gd name="connsiteY51" fmla="*/ 159544 h 481013"/>
              <a:gd name="connsiteX52" fmla="*/ 1700213 w 1766888"/>
              <a:gd name="connsiteY52" fmla="*/ 178594 h 481013"/>
              <a:gd name="connsiteX53" fmla="*/ 1640682 w 1766888"/>
              <a:gd name="connsiteY53" fmla="*/ 192881 h 481013"/>
              <a:gd name="connsiteX54" fmla="*/ 1569244 w 1766888"/>
              <a:gd name="connsiteY54" fmla="*/ 204788 h 481013"/>
              <a:gd name="connsiteX55" fmla="*/ 1466850 w 1766888"/>
              <a:gd name="connsiteY55" fmla="*/ 219075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66888" h="481013">
                <a:moveTo>
                  <a:pt x="1466850" y="219075"/>
                </a:moveTo>
                <a:lnTo>
                  <a:pt x="1359694" y="233363"/>
                </a:lnTo>
                <a:lnTo>
                  <a:pt x="1200150" y="259556"/>
                </a:lnTo>
                <a:lnTo>
                  <a:pt x="1100138" y="276225"/>
                </a:lnTo>
                <a:lnTo>
                  <a:pt x="1031082" y="292894"/>
                </a:lnTo>
                <a:lnTo>
                  <a:pt x="838200" y="328613"/>
                </a:lnTo>
                <a:lnTo>
                  <a:pt x="678657" y="376238"/>
                </a:lnTo>
                <a:lnTo>
                  <a:pt x="490538" y="431006"/>
                </a:lnTo>
                <a:lnTo>
                  <a:pt x="392907" y="457200"/>
                </a:lnTo>
                <a:lnTo>
                  <a:pt x="361950" y="466725"/>
                </a:lnTo>
                <a:lnTo>
                  <a:pt x="326232" y="478631"/>
                </a:lnTo>
                <a:lnTo>
                  <a:pt x="307182" y="481013"/>
                </a:lnTo>
                <a:lnTo>
                  <a:pt x="288132" y="478631"/>
                </a:lnTo>
                <a:lnTo>
                  <a:pt x="266700" y="476250"/>
                </a:lnTo>
                <a:lnTo>
                  <a:pt x="247650" y="469106"/>
                </a:lnTo>
                <a:lnTo>
                  <a:pt x="216694" y="452438"/>
                </a:lnTo>
                <a:lnTo>
                  <a:pt x="173832" y="426244"/>
                </a:lnTo>
                <a:lnTo>
                  <a:pt x="140494" y="397669"/>
                </a:lnTo>
                <a:lnTo>
                  <a:pt x="107157" y="366713"/>
                </a:lnTo>
                <a:lnTo>
                  <a:pt x="71438" y="330994"/>
                </a:lnTo>
                <a:lnTo>
                  <a:pt x="28575" y="280988"/>
                </a:lnTo>
                <a:lnTo>
                  <a:pt x="11907" y="257175"/>
                </a:lnTo>
                <a:lnTo>
                  <a:pt x="2382" y="233363"/>
                </a:lnTo>
                <a:lnTo>
                  <a:pt x="0" y="214313"/>
                </a:lnTo>
                <a:lnTo>
                  <a:pt x="2382" y="207169"/>
                </a:lnTo>
                <a:lnTo>
                  <a:pt x="7144" y="200025"/>
                </a:lnTo>
                <a:lnTo>
                  <a:pt x="21432" y="202406"/>
                </a:lnTo>
                <a:lnTo>
                  <a:pt x="59532" y="219075"/>
                </a:lnTo>
                <a:lnTo>
                  <a:pt x="109538" y="235744"/>
                </a:lnTo>
                <a:lnTo>
                  <a:pt x="173832" y="252413"/>
                </a:lnTo>
                <a:lnTo>
                  <a:pt x="245269" y="264319"/>
                </a:lnTo>
                <a:lnTo>
                  <a:pt x="297657" y="266700"/>
                </a:lnTo>
                <a:lnTo>
                  <a:pt x="345282" y="264319"/>
                </a:lnTo>
                <a:lnTo>
                  <a:pt x="483394" y="238125"/>
                </a:lnTo>
                <a:lnTo>
                  <a:pt x="719138" y="185738"/>
                </a:lnTo>
                <a:lnTo>
                  <a:pt x="866775" y="150019"/>
                </a:lnTo>
                <a:lnTo>
                  <a:pt x="1062038" y="111919"/>
                </a:lnTo>
                <a:lnTo>
                  <a:pt x="1228725" y="80963"/>
                </a:lnTo>
                <a:lnTo>
                  <a:pt x="1385888" y="42863"/>
                </a:lnTo>
                <a:lnTo>
                  <a:pt x="1478757" y="11906"/>
                </a:lnTo>
                <a:lnTo>
                  <a:pt x="1509713" y="0"/>
                </a:lnTo>
                <a:lnTo>
                  <a:pt x="1540669" y="0"/>
                </a:lnTo>
                <a:lnTo>
                  <a:pt x="1595438" y="9525"/>
                </a:lnTo>
                <a:lnTo>
                  <a:pt x="1638300" y="26194"/>
                </a:lnTo>
                <a:lnTo>
                  <a:pt x="1681163" y="45244"/>
                </a:lnTo>
                <a:lnTo>
                  <a:pt x="1724025" y="69056"/>
                </a:lnTo>
                <a:lnTo>
                  <a:pt x="1743075" y="83344"/>
                </a:lnTo>
                <a:lnTo>
                  <a:pt x="1759744" y="102394"/>
                </a:lnTo>
                <a:lnTo>
                  <a:pt x="1766888" y="111919"/>
                </a:lnTo>
                <a:lnTo>
                  <a:pt x="1766888" y="128588"/>
                </a:lnTo>
                <a:lnTo>
                  <a:pt x="1759744" y="142875"/>
                </a:lnTo>
                <a:lnTo>
                  <a:pt x="1738313" y="159544"/>
                </a:lnTo>
                <a:lnTo>
                  <a:pt x="1700213" y="178594"/>
                </a:lnTo>
                <a:lnTo>
                  <a:pt x="1640682" y="192881"/>
                </a:lnTo>
                <a:lnTo>
                  <a:pt x="1569244" y="204788"/>
                </a:lnTo>
                <a:lnTo>
                  <a:pt x="1466850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6780EFEA-818B-49E2-BD1B-1E9C697FB489}"/>
              </a:ext>
            </a:extLst>
          </p:cNvPr>
          <p:cNvSpPr/>
          <p:nvPr/>
        </p:nvSpPr>
        <p:spPr>
          <a:xfrm>
            <a:off x="2582863" y="4605338"/>
            <a:ext cx="2343150" cy="549275"/>
          </a:xfrm>
          <a:custGeom>
            <a:avLst/>
            <a:gdLst>
              <a:gd name="connsiteX0" fmla="*/ 1071563 w 2343150"/>
              <a:gd name="connsiteY0" fmla="*/ 164306 h 550068"/>
              <a:gd name="connsiteX1" fmla="*/ 747713 w 2343150"/>
              <a:gd name="connsiteY1" fmla="*/ 245268 h 550068"/>
              <a:gd name="connsiteX2" fmla="*/ 504825 w 2343150"/>
              <a:gd name="connsiteY2" fmla="*/ 300037 h 550068"/>
              <a:gd name="connsiteX3" fmla="*/ 395288 w 2343150"/>
              <a:gd name="connsiteY3" fmla="*/ 323850 h 550068"/>
              <a:gd name="connsiteX4" fmla="*/ 311944 w 2343150"/>
              <a:gd name="connsiteY4" fmla="*/ 340518 h 550068"/>
              <a:gd name="connsiteX5" fmla="*/ 285750 w 2343150"/>
              <a:gd name="connsiteY5" fmla="*/ 342900 h 550068"/>
              <a:gd name="connsiteX6" fmla="*/ 221457 w 2343150"/>
              <a:gd name="connsiteY6" fmla="*/ 338137 h 550068"/>
              <a:gd name="connsiteX7" fmla="*/ 157163 w 2343150"/>
              <a:gd name="connsiteY7" fmla="*/ 328612 h 550068"/>
              <a:gd name="connsiteX8" fmla="*/ 78582 w 2343150"/>
              <a:gd name="connsiteY8" fmla="*/ 309562 h 550068"/>
              <a:gd name="connsiteX9" fmla="*/ 35719 w 2343150"/>
              <a:gd name="connsiteY9" fmla="*/ 297656 h 550068"/>
              <a:gd name="connsiteX10" fmla="*/ 14288 w 2343150"/>
              <a:gd name="connsiteY10" fmla="*/ 292893 h 550068"/>
              <a:gd name="connsiteX11" fmla="*/ 2382 w 2343150"/>
              <a:gd name="connsiteY11" fmla="*/ 295275 h 550068"/>
              <a:gd name="connsiteX12" fmla="*/ 0 w 2343150"/>
              <a:gd name="connsiteY12" fmla="*/ 300037 h 550068"/>
              <a:gd name="connsiteX13" fmla="*/ 0 w 2343150"/>
              <a:gd name="connsiteY13" fmla="*/ 307181 h 550068"/>
              <a:gd name="connsiteX14" fmla="*/ 2382 w 2343150"/>
              <a:gd name="connsiteY14" fmla="*/ 316706 h 550068"/>
              <a:gd name="connsiteX15" fmla="*/ 9525 w 2343150"/>
              <a:gd name="connsiteY15" fmla="*/ 330993 h 550068"/>
              <a:gd name="connsiteX16" fmla="*/ 45244 w 2343150"/>
              <a:gd name="connsiteY16" fmla="*/ 369093 h 550068"/>
              <a:gd name="connsiteX17" fmla="*/ 100013 w 2343150"/>
              <a:gd name="connsiteY17" fmla="*/ 414337 h 550068"/>
              <a:gd name="connsiteX18" fmla="*/ 161925 w 2343150"/>
              <a:gd name="connsiteY18" fmla="*/ 464343 h 550068"/>
              <a:gd name="connsiteX19" fmla="*/ 202407 w 2343150"/>
              <a:gd name="connsiteY19" fmla="*/ 490537 h 550068"/>
              <a:gd name="connsiteX20" fmla="*/ 252413 w 2343150"/>
              <a:gd name="connsiteY20" fmla="*/ 519112 h 550068"/>
              <a:gd name="connsiteX21" fmla="*/ 295275 w 2343150"/>
              <a:gd name="connsiteY21" fmla="*/ 538162 h 550068"/>
              <a:gd name="connsiteX22" fmla="*/ 333375 w 2343150"/>
              <a:gd name="connsiteY22" fmla="*/ 547687 h 550068"/>
              <a:gd name="connsiteX23" fmla="*/ 361950 w 2343150"/>
              <a:gd name="connsiteY23" fmla="*/ 550068 h 550068"/>
              <a:gd name="connsiteX24" fmla="*/ 385763 w 2343150"/>
              <a:gd name="connsiteY24" fmla="*/ 545306 h 550068"/>
              <a:gd name="connsiteX25" fmla="*/ 473869 w 2343150"/>
              <a:gd name="connsiteY25" fmla="*/ 519112 h 550068"/>
              <a:gd name="connsiteX26" fmla="*/ 642938 w 2343150"/>
              <a:gd name="connsiteY26" fmla="*/ 466725 h 550068"/>
              <a:gd name="connsiteX27" fmla="*/ 838200 w 2343150"/>
              <a:gd name="connsiteY27" fmla="*/ 414337 h 550068"/>
              <a:gd name="connsiteX28" fmla="*/ 1004888 w 2343150"/>
              <a:gd name="connsiteY28" fmla="*/ 369093 h 550068"/>
              <a:gd name="connsiteX29" fmla="*/ 1131094 w 2343150"/>
              <a:gd name="connsiteY29" fmla="*/ 335756 h 550068"/>
              <a:gd name="connsiteX30" fmla="*/ 1335882 w 2343150"/>
              <a:gd name="connsiteY30" fmla="*/ 297656 h 550068"/>
              <a:gd name="connsiteX31" fmla="*/ 1504950 w 2343150"/>
              <a:gd name="connsiteY31" fmla="*/ 271462 h 550068"/>
              <a:gd name="connsiteX32" fmla="*/ 1697832 w 2343150"/>
              <a:gd name="connsiteY32" fmla="*/ 247650 h 550068"/>
              <a:gd name="connsiteX33" fmla="*/ 1821657 w 2343150"/>
              <a:gd name="connsiteY33" fmla="*/ 233362 h 550068"/>
              <a:gd name="connsiteX34" fmla="*/ 1938338 w 2343150"/>
              <a:gd name="connsiteY34" fmla="*/ 219075 h 550068"/>
              <a:gd name="connsiteX35" fmla="*/ 2078832 w 2343150"/>
              <a:gd name="connsiteY35" fmla="*/ 209550 h 550068"/>
              <a:gd name="connsiteX36" fmla="*/ 2193132 w 2343150"/>
              <a:gd name="connsiteY36" fmla="*/ 207168 h 550068"/>
              <a:gd name="connsiteX37" fmla="*/ 2240757 w 2343150"/>
              <a:gd name="connsiteY37" fmla="*/ 207168 h 550068"/>
              <a:gd name="connsiteX38" fmla="*/ 2276475 w 2343150"/>
              <a:gd name="connsiteY38" fmla="*/ 202406 h 550068"/>
              <a:gd name="connsiteX39" fmla="*/ 2302669 w 2343150"/>
              <a:gd name="connsiteY39" fmla="*/ 195262 h 550068"/>
              <a:gd name="connsiteX40" fmla="*/ 2328863 w 2343150"/>
              <a:gd name="connsiteY40" fmla="*/ 180975 h 550068"/>
              <a:gd name="connsiteX41" fmla="*/ 2338388 w 2343150"/>
              <a:gd name="connsiteY41" fmla="*/ 171450 h 550068"/>
              <a:gd name="connsiteX42" fmla="*/ 2343150 w 2343150"/>
              <a:gd name="connsiteY42" fmla="*/ 159543 h 550068"/>
              <a:gd name="connsiteX43" fmla="*/ 2343150 w 2343150"/>
              <a:gd name="connsiteY43" fmla="*/ 152400 h 550068"/>
              <a:gd name="connsiteX44" fmla="*/ 2340769 w 2343150"/>
              <a:gd name="connsiteY44" fmla="*/ 135731 h 550068"/>
              <a:gd name="connsiteX45" fmla="*/ 2331244 w 2343150"/>
              <a:gd name="connsiteY45" fmla="*/ 114300 h 550068"/>
              <a:gd name="connsiteX46" fmla="*/ 2319338 w 2343150"/>
              <a:gd name="connsiteY46" fmla="*/ 97631 h 550068"/>
              <a:gd name="connsiteX47" fmla="*/ 2300288 w 2343150"/>
              <a:gd name="connsiteY47" fmla="*/ 76200 h 550068"/>
              <a:gd name="connsiteX48" fmla="*/ 2283619 w 2343150"/>
              <a:gd name="connsiteY48" fmla="*/ 59531 h 550068"/>
              <a:gd name="connsiteX49" fmla="*/ 2269332 w 2343150"/>
              <a:gd name="connsiteY49" fmla="*/ 50006 h 550068"/>
              <a:gd name="connsiteX50" fmla="*/ 2221707 w 2343150"/>
              <a:gd name="connsiteY50" fmla="*/ 30956 h 550068"/>
              <a:gd name="connsiteX51" fmla="*/ 2178844 w 2343150"/>
              <a:gd name="connsiteY51" fmla="*/ 16668 h 550068"/>
              <a:gd name="connsiteX52" fmla="*/ 2150269 w 2343150"/>
              <a:gd name="connsiteY52" fmla="*/ 7143 h 550068"/>
              <a:gd name="connsiteX53" fmla="*/ 2105025 w 2343150"/>
              <a:gd name="connsiteY53" fmla="*/ 0 h 550068"/>
              <a:gd name="connsiteX54" fmla="*/ 2059782 w 2343150"/>
              <a:gd name="connsiteY54" fmla="*/ 9525 h 550068"/>
              <a:gd name="connsiteX55" fmla="*/ 1969294 w 2343150"/>
              <a:gd name="connsiteY55" fmla="*/ 23812 h 550068"/>
              <a:gd name="connsiteX56" fmla="*/ 1778794 w 2343150"/>
              <a:gd name="connsiteY56" fmla="*/ 47625 h 550068"/>
              <a:gd name="connsiteX57" fmla="*/ 1581150 w 2343150"/>
              <a:gd name="connsiteY57" fmla="*/ 73818 h 550068"/>
              <a:gd name="connsiteX58" fmla="*/ 1443038 w 2343150"/>
              <a:gd name="connsiteY58" fmla="*/ 90487 h 550068"/>
              <a:gd name="connsiteX59" fmla="*/ 1366838 w 2343150"/>
              <a:gd name="connsiteY59" fmla="*/ 97631 h 550068"/>
              <a:gd name="connsiteX60" fmla="*/ 1071563 w 2343150"/>
              <a:gd name="connsiteY60" fmla="*/ 164306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343150" h="550068">
                <a:moveTo>
                  <a:pt x="1071563" y="164306"/>
                </a:moveTo>
                <a:lnTo>
                  <a:pt x="747713" y="245268"/>
                </a:lnTo>
                <a:lnTo>
                  <a:pt x="504825" y="300037"/>
                </a:lnTo>
                <a:lnTo>
                  <a:pt x="395288" y="323850"/>
                </a:lnTo>
                <a:lnTo>
                  <a:pt x="311944" y="340518"/>
                </a:lnTo>
                <a:lnTo>
                  <a:pt x="285750" y="342900"/>
                </a:lnTo>
                <a:lnTo>
                  <a:pt x="221457" y="338137"/>
                </a:lnTo>
                <a:lnTo>
                  <a:pt x="157163" y="328612"/>
                </a:lnTo>
                <a:lnTo>
                  <a:pt x="78582" y="309562"/>
                </a:lnTo>
                <a:lnTo>
                  <a:pt x="35719" y="297656"/>
                </a:lnTo>
                <a:lnTo>
                  <a:pt x="14288" y="292893"/>
                </a:lnTo>
                <a:lnTo>
                  <a:pt x="2382" y="295275"/>
                </a:lnTo>
                <a:lnTo>
                  <a:pt x="0" y="300037"/>
                </a:lnTo>
                <a:lnTo>
                  <a:pt x="0" y="307181"/>
                </a:lnTo>
                <a:lnTo>
                  <a:pt x="2382" y="316706"/>
                </a:lnTo>
                <a:lnTo>
                  <a:pt x="9525" y="330993"/>
                </a:lnTo>
                <a:lnTo>
                  <a:pt x="45244" y="369093"/>
                </a:lnTo>
                <a:lnTo>
                  <a:pt x="100013" y="414337"/>
                </a:lnTo>
                <a:lnTo>
                  <a:pt x="161925" y="464343"/>
                </a:lnTo>
                <a:lnTo>
                  <a:pt x="202407" y="490537"/>
                </a:lnTo>
                <a:lnTo>
                  <a:pt x="252413" y="519112"/>
                </a:lnTo>
                <a:lnTo>
                  <a:pt x="295275" y="538162"/>
                </a:lnTo>
                <a:lnTo>
                  <a:pt x="333375" y="547687"/>
                </a:lnTo>
                <a:lnTo>
                  <a:pt x="361950" y="550068"/>
                </a:lnTo>
                <a:lnTo>
                  <a:pt x="385763" y="545306"/>
                </a:lnTo>
                <a:lnTo>
                  <a:pt x="473869" y="519112"/>
                </a:lnTo>
                <a:lnTo>
                  <a:pt x="642938" y="466725"/>
                </a:lnTo>
                <a:lnTo>
                  <a:pt x="838200" y="414337"/>
                </a:lnTo>
                <a:lnTo>
                  <a:pt x="1004888" y="369093"/>
                </a:lnTo>
                <a:lnTo>
                  <a:pt x="1131094" y="335756"/>
                </a:lnTo>
                <a:lnTo>
                  <a:pt x="1335882" y="297656"/>
                </a:lnTo>
                <a:lnTo>
                  <a:pt x="1504950" y="271462"/>
                </a:lnTo>
                <a:lnTo>
                  <a:pt x="1697832" y="247650"/>
                </a:lnTo>
                <a:lnTo>
                  <a:pt x="1821657" y="233362"/>
                </a:lnTo>
                <a:lnTo>
                  <a:pt x="1938338" y="219075"/>
                </a:lnTo>
                <a:lnTo>
                  <a:pt x="2078832" y="209550"/>
                </a:lnTo>
                <a:lnTo>
                  <a:pt x="2193132" y="207168"/>
                </a:lnTo>
                <a:lnTo>
                  <a:pt x="2240757" y="207168"/>
                </a:lnTo>
                <a:lnTo>
                  <a:pt x="2276475" y="202406"/>
                </a:lnTo>
                <a:lnTo>
                  <a:pt x="2302669" y="195262"/>
                </a:lnTo>
                <a:lnTo>
                  <a:pt x="2328863" y="180975"/>
                </a:lnTo>
                <a:lnTo>
                  <a:pt x="2338388" y="171450"/>
                </a:lnTo>
                <a:lnTo>
                  <a:pt x="2343150" y="159543"/>
                </a:lnTo>
                <a:lnTo>
                  <a:pt x="2343150" y="152400"/>
                </a:lnTo>
                <a:lnTo>
                  <a:pt x="2340769" y="135731"/>
                </a:lnTo>
                <a:lnTo>
                  <a:pt x="2331244" y="114300"/>
                </a:lnTo>
                <a:lnTo>
                  <a:pt x="2319338" y="97631"/>
                </a:lnTo>
                <a:lnTo>
                  <a:pt x="2300288" y="76200"/>
                </a:lnTo>
                <a:lnTo>
                  <a:pt x="2283619" y="59531"/>
                </a:lnTo>
                <a:lnTo>
                  <a:pt x="2269332" y="50006"/>
                </a:lnTo>
                <a:lnTo>
                  <a:pt x="2221707" y="30956"/>
                </a:lnTo>
                <a:lnTo>
                  <a:pt x="2178844" y="16668"/>
                </a:lnTo>
                <a:lnTo>
                  <a:pt x="2150269" y="7143"/>
                </a:lnTo>
                <a:lnTo>
                  <a:pt x="2105025" y="0"/>
                </a:lnTo>
                <a:lnTo>
                  <a:pt x="2059782" y="9525"/>
                </a:lnTo>
                <a:lnTo>
                  <a:pt x="1969294" y="23812"/>
                </a:lnTo>
                <a:lnTo>
                  <a:pt x="1778794" y="47625"/>
                </a:lnTo>
                <a:lnTo>
                  <a:pt x="1581150" y="73818"/>
                </a:lnTo>
                <a:lnTo>
                  <a:pt x="1443038" y="90487"/>
                </a:lnTo>
                <a:lnTo>
                  <a:pt x="1366838" y="97631"/>
                </a:lnTo>
                <a:lnTo>
                  <a:pt x="1071563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662D6B31-86DD-4FB7-90F0-94B2E3CA5412}"/>
              </a:ext>
            </a:extLst>
          </p:cNvPr>
          <p:cNvSpPr/>
          <p:nvPr/>
        </p:nvSpPr>
        <p:spPr>
          <a:xfrm rot="16200000">
            <a:off x="1971676" y="3902075"/>
            <a:ext cx="3014662" cy="1252537"/>
          </a:xfrm>
          <a:custGeom>
            <a:avLst/>
            <a:gdLst>
              <a:gd name="connsiteX0" fmla="*/ 242123 w 3013657"/>
              <a:gd name="connsiteY0" fmla="*/ 273032 h 1251827"/>
              <a:gd name="connsiteX1" fmla="*/ 206062 w 3013657"/>
              <a:gd name="connsiteY1" fmla="*/ 236972 h 1251827"/>
              <a:gd name="connsiteX2" fmla="*/ 170001 w 3013657"/>
              <a:gd name="connsiteY2" fmla="*/ 195759 h 1251827"/>
              <a:gd name="connsiteX3" fmla="*/ 115910 w 3013657"/>
              <a:gd name="connsiteY3" fmla="*/ 131365 h 1251827"/>
              <a:gd name="connsiteX4" fmla="*/ 87577 w 3013657"/>
              <a:gd name="connsiteY4" fmla="*/ 97880 h 1251827"/>
              <a:gd name="connsiteX5" fmla="*/ 59243 w 3013657"/>
              <a:gd name="connsiteY5" fmla="*/ 61819 h 1251827"/>
              <a:gd name="connsiteX6" fmla="*/ 30910 w 3013657"/>
              <a:gd name="connsiteY6" fmla="*/ 18031 h 1251827"/>
              <a:gd name="connsiteX7" fmla="*/ 18031 w 3013657"/>
              <a:gd name="connsiteY7" fmla="*/ 2576 h 1251827"/>
              <a:gd name="connsiteX8" fmla="*/ 12879 w 3013657"/>
              <a:gd name="connsiteY8" fmla="*/ 0 h 1251827"/>
              <a:gd name="connsiteX9" fmla="*/ 7728 w 3013657"/>
              <a:gd name="connsiteY9" fmla="*/ 0 h 1251827"/>
              <a:gd name="connsiteX10" fmla="*/ 0 w 3013657"/>
              <a:gd name="connsiteY10" fmla="*/ 7728 h 1251827"/>
              <a:gd name="connsiteX11" fmla="*/ 0 w 3013657"/>
              <a:gd name="connsiteY11" fmla="*/ 23182 h 1251827"/>
              <a:gd name="connsiteX12" fmla="*/ 5152 w 3013657"/>
              <a:gd name="connsiteY12" fmla="*/ 72122 h 1251827"/>
              <a:gd name="connsiteX13" fmla="*/ 10303 w 3013657"/>
              <a:gd name="connsiteY13" fmla="*/ 92728 h 1251827"/>
              <a:gd name="connsiteX14" fmla="*/ 18031 w 3013657"/>
              <a:gd name="connsiteY14" fmla="*/ 115910 h 1251827"/>
              <a:gd name="connsiteX15" fmla="*/ 41213 w 3013657"/>
              <a:gd name="connsiteY15" fmla="*/ 159698 h 1251827"/>
              <a:gd name="connsiteX16" fmla="*/ 72122 w 3013657"/>
              <a:gd name="connsiteY16" fmla="*/ 208638 h 1251827"/>
              <a:gd name="connsiteX17" fmla="*/ 95304 w 3013657"/>
              <a:gd name="connsiteY17" fmla="*/ 247275 h 1251827"/>
              <a:gd name="connsiteX18" fmla="*/ 118486 w 3013657"/>
              <a:gd name="connsiteY18" fmla="*/ 283335 h 1251827"/>
              <a:gd name="connsiteX19" fmla="*/ 141668 w 3013657"/>
              <a:gd name="connsiteY19" fmla="*/ 314245 h 1251827"/>
              <a:gd name="connsiteX20" fmla="*/ 167426 w 3013657"/>
              <a:gd name="connsiteY20" fmla="*/ 350306 h 1251827"/>
              <a:gd name="connsiteX21" fmla="*/ 206062 w 3013657"/>
              <a:gd name="connsiteY21" fmla="*/ 399245 h 1251827"/>
              <a:gd name="connsiteX22" fmla="*/ 252426 w 3013657"/>
              <a:gd name="connsiteY22" fmla="*/ 455912 h 1251827"/>
              <a:gd name="connsiteX23" fmla="*/ 288487 w 3013657"/>
              <a:gd name="connsiteY23" fmla="*/ 497125 h 1251827"/>
              <a:gd name="connsiteX24" fmla="*/ 342578 w 3013657"/>
              <a:gd name="connsiteY24" fmla="*/ 553792 h 1251827"/>
              <a:gd name="connsiteX25" fmla="*/ 399245 w 3013657"/>
              <a:gd name="connsiteY25" fmla="*/ 607883 h 1251827"/>
              <a:gd name="connsiteX26" fmla="*/ 445609 w 3013657"/>
              <a:gd name="connsiteY26" fmla="*/ 651671 h 1251827"/>
              <a:gd name="connsiteX27" fmla="*/ 471367 w 3013657"/>
              <a:gd name="connsiteY27" fmla="*/ 674853 h 1251827"/>
              <a:gd name="connsiteX28" fmla="*/ 540913 w 3013657"/>
              <a:gd name="connsiteY28" fmla="*/ 728944 h 1251827"/>
              <a:gd name="connsiteX29" fmla="*/ 595004 w 3013657"/>
              <a:gd name="connsiteY29" fmla="*/ 770157 h 1251827"/>
              <a:gd name="connsiteX30" fmla="*/ 667126 w 3013657"/>
              <a:gd name="connsiteY30" fmla="*/ 819097 h 1251827"/>
              <a:gd name="connsiteX31" fmla="*/ 757278 w 3013657"/>
              <a:gd name="connsiteY31" fmla="*/ 875764 h 1251827"/>
              <a:gd name="connsiteX32" fmla="*/ 821672 w 3013657"/>
              <a:gd name="connsiteY32" fmla="*/ 914400 h 1251827"/>
              <a:gd name="connsiteX33" fmla="*/ 904097 w 3013657"/>
              <a:gd name="connsiteY33" fmla="*/ 955613 h 1251827"/>
              <a:gd name="connsiteX34" fmla="*/ 983946 w 3013657"/>
              <a:gd name="connsiteY34" fmla="*/ 994249 h 1251827"/>
              <a:gd name="connsiteX35" fmla="*/ 1066371 w 3013657"/>
              <a:gd name="connsiteY35" fmla="*/ 1027734 h 1251827"/>
              <a:gd name="connsiteX36" fmla="*/ 1308494 w 3013657"/>
              <a:gd name="connsiteY36" fmla="*/ 1107583 h 1251827"/>
              <a:gd name="connsiteX37" fmla="*/ 1414100 w 3013657"/>
              <a:gd name="connsiteY37" fmla="*/ 1130765 h 1251827"/>
              <a:gd name="connsiteX38" fmla="*/ 1465616 w 3013657"/>
              <a:gd name="connsiteY38" fmla="*/ 1143644 h 1251827"/>
              <a:gd name="connsiteX39" fmla="*/ 1514556 w 3013657"/>
              <a:gd name="connsiteY39" fmla="*/ 1151372 h 1251827"/>
              <a:gd name="connsiteX40" fmla="*/ 1599556 w 3013657"/>
              <a:gd name="connsiteY40" fmla="*/ 1164250 h 1251827"/>
              <a:gd name="connsiteX41" fmla="*/ 1697436 w 3013657"/>
              <a:gd name="connsiteY41" fmla="*/ 1174553 h 1251827"/>
              <a:gd name="connsiteX42" fmla="*/ 1759254 w 3013657"/>
              <a:gd name="connsiteY42" fmla="*/ 1179705 h 1251827"/>
              <a:gd name="connsiteX43" fmla="*/ 1893195 w 3013657"/>
              <a:gd name="connsiteY43" fmla="*/ 1200311 h 1251827"/>
              <a:gd name="connsiteX44" fmla="*/ 2024559 w 3013657"/>
              <a:gd name="connsiteY44" fmla="*/ 1208039 h 1251827"/>
              <a:gd name="connsiteX45" fmla="*/ 2155924 w 3013657"/>
              <a:gd name="connsiteY45" fmla="*/ 1218342 h 1251827"/>
              <a:gd name="connsiteX46" fmla="*/ 2297591 w 3013657"/>
              <a:gd name="connsiteY46" fmla="*/ 1220917 h 1251827"/>
              <a:gd name="connsiteX47" fmla="*/ 2428956 w 3013657"/>
              <a:gd name="connsiteY47" fmla="*/ 1220917 h 1251827"/>
              <a:gd name="connsiteX48" fmla="*/ 2596381 w 3013657"/>
              <a:gd name="connsiteY48" fmla="*/ 1220917 h 1251827"/>
              <a:gd name="connsiteX49" fmla="*/ 2740624 w 3013657"/>
              <a:gd name="connsiteY49" fmla="*/ 1223493 h 1251827"/>
              <a:gd name="connsiteX50" fmla="*/ 2766382 w 3013657"/>
              <a:gd name="connsiteY50" fmla="*/ 1231221 h 1251827"/>
              <a:gd name="connsiteX51" fmla="*/ 2797291 w 3013657"/>
              <a:gd name="connsiteY51" fmla="*/ 1241524 h 1251827"/>
              <a:gd name="connsiteX52" fmla="*/ 2835928 w 3013657"/>
              <a:gd name="connsiteY52" fmla="*/ 1249251 h 1251827"/>
              <a:gd name="connsiteX53" fmla="*/ 2874565 w 3013657"/>
              <a:gd name="connsiteY53" fmla="*/ 1251827 h 1251827"/>
              <a:gd name="connsiteX54" fmla="*/ 2913201 w 3013657"/>
              <a:gd name="connsiteY54" fmla="*/ 1251827 h 1251827"/>
              <a:gd name="connsiteX55" fmla="*/ 3013657 w 3013657"/>
              <a:gd name="connsiteY55" fmla="*/ 1223493 h 1251827"/>
              <a:gd name="connsiteX56" fmla="*/ 2975020 w 3013657"/>
              <a:gd name="connsiteY56" fmla="*/ 924703 h 1251827"/>
              <a:gd name="connsiteX57" fmla="*/ 2902898 w 3013657"/>
              <a:gd name="connsiteY57" fmla="*/ 963340 h 1251827"/>
              <a:gd name="connsiteX58" fmla="*/ 2864262 w 3013657"/>
              <a:gd name="connsiteY58" fmla="*/ 981370 h 1251827"/>
              <a:gd name="connsiteX59" fmla="*/ 2817898 w 3013657"/>
              <a:gd name="connsiteY59" fmla="*/ 999401 h 1251827"/>
              <a:gd name="connsiteX60" fmla="*/ 2774110 w 3013657"/>
              <a:gd name="connsiteY60" fmla="*/ 1007128 h 1251827"/>
              <a:gd name="connsiteX61" fmla="*/ 2735473 w 3013657"/>
              <a:gd name="connsiteY61" fmla="*/ 1009704 h 1251827"/>
              <a:gd name="connsiteX62" fmla="*/ 2668503 w 3013657"/>
              <a:gd name="connsiteY62" fmla="*/ 1014855 h 1251827"/>
              <a:gd name="connsiteX63" fmla="*/ 2616987 w 3013657"/>
              <a:gd name="connsiteY63" fmla="*/ 1012280 h 1251827"/>
              <a:gd name="connsiteX64" fmla="*/ 2531987 w 3013657"/>
              <a:gd name="connsiteY64" fmla="*/ 1004552 h 1251827"/>
              <a:gd name="connsiteX65" fmla="*/ 2467592 w 3013657"/>
              <a:gd name="connsiteY65" fmla="*/ 999401 h 1251827"/>
              <a:gd name="connsiteX66" fmla="*/ 2351682 w 3013657"/>
              <a:gd name="connsiteY66" fmla="*/ 1001977 h 1251827"/>
              <a:gd name="connsiteX67" fmla="*/ 2248651 w 3013657"/>
              <a:gd name="connsiteY67" fmla="*/ 996825 h 1251827"/>
              <a:gd name="connsiteX68" fmla="*/ 2132742 w 3013657"/>
              <a:gd name="connsiteY68" fmla="*/ 994249 h 1251827"/>
              <a:gd name="connsiteX69" fmla="*/ 1973044 w 3013657"/>
              <a:gd name="connsiteY69" fmla="*/ 983946 h 1251827"/>
              <a:gd name="connsiteX70" fmla="*/ 1846831 w 3013657"/>
              <a:gd name="connsiteY70" fmla="*/ 976219 h 1251827"/>
              <a:gd name="connsiteX71" fmla="*/ 1681981 w 3013657"/>
              <a:gd name="connsiteY71" fmla="*/ 955613 h 1251827"/>
              <a:gd name="connsiteX72" fmla="*/ 1607284 w 3013657"/>
              <a:gd name="connsiteY72" fmla="*/ 950461 h 1251827"/>
              <a:gd name="connsiteX73" fmla="*/ 1537738 w 3013657"/>
              <a:gd name="connsiteY73" fmla="*/ 942734 h 1251827"/>
              <a:gd name="connsiteX74" fmla="*/ 1468192 w 3013657"/>
              <a:gd name="connsiteY74" fmla="*/ 929855 h 1251827"/>
              <a:gd name="connsiteX75" fmla="*/ 1383191 w 3013657"/>
              <a:gd name="connsiteY75" fmla="*/ 911824 h 1251827"/>
              <a:gd name="connsiteX76" fmla="*/ 1256978 w 3013657"/>
              <a:gd name="connsiteY76" fmla="*/ 883491 h 1251827"/>
              <a:gd name="connsiteX77" fmla="*/ 1071522 w 3013657"/>
              <a:gd name="connsiteY77" fmla="*/ 837127 h 1251827"/>
              <a:gd name="connsiteX78" fmla="*/ 1007128 w 3013657"/>
              <a:gd name="connsiteY78" fmla="*/ 816521 h 1251827"/>
              <a:gd name="connsiteX79" fmla="*/ 937582 w 3013657"/>
              <a:gd name="connsiteY79" fmla="*/ 790763 h 1251827"/>
              <a:gd name="connsiteX80" fmla="*/ 862885 w 3013657"/>
              <a:gd name="connsiteY80" fmla="*/ 757278 h 1251827"/>
              <a:gd name="connsiteX81" fmla="*/ 788187 w 3013657"/>
              <a:gd name="connsiteY81" fmla="*/ 718641 h 1251827"/>
              <a:gd name="connsiteX82" fmla="*/ 723793 w 3013657"/>
              <a:gd name="connsiteY82" fmla="*/ 680005 h 1251827"/>
              <a:gd name="connsiteX83" fmla="*/ 625913 w 3013657"/>
              <a:gd name="connsiteY83" fmla="*/ 615610 h 1251827"/>
              <a:gd name="connsiteX84" fmla="*/ 574398 w 3013657"/>
              <a:gd name="connsiteY84" fmla="*/ 576974 h 1251827"/>
              <a:gd name="connsiteX85" fmla="*/ 528034 w 3013657"/>
              <a:gd name="connsiteY85" fmla="*/ 543489 h 1251827"/>
              <a:gd name="connsiteX86" fmla="*/ 471367 w 3013657"/>
              <a:gd name="connsiteY86" fmla="*/ 497125 h 1251827"/>
              <a:gd name="connsiteX87" fmla="*/ 427579 w 3013657"/>
              <a:gd name="connsiteY87" fmla="*/ 458488 h 1251827"/>
              <a:gd name="connsiteX88" fmla="*/ 370912 w 3013657"/>
              <a:gd name="connsiteY88" fmla="*/ 406973 h 1251827"/>
              <a:gd name="connsiteX89" fmla="*/ 311669 w 3013657"/>
              <a:gd name="connsiteY89" fmla="*/ 347730 h 1251827"/>
              <a:gd name="connsiteX90" fmla="*/ 242123 w 3013657"/>
              <a:gd name="connsiteY90" fmla="*/ 273032 h 1251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3013657" h="1251827">
                <a:moveTo>
                  <a:pt x="242123" y="273032"/>
                </a:moveTo>
                <a:lnTo>
                  <a:pt x="206062" y="236972"/>
                </a:lnTo>
                <a:lnTo>
                  <a:pt x="170001" y="195759"/>
                </a:lnTo>
                <a:lnTo>
                  <a:pt x="115910" y="131365"/>
                </a:lnTo>
                <a:lnTo>
                  <a:pt x="87577" y="97880"/>
                </a:lnTo>
                <a:lnTo>
                  <a:pt x="59243" y="61819"/>
                </a:lnTo>
                <a:lnTo>
                  <a:pt x="30910" y="18031"/>
                </a:lnTo>
                <a:lnTo>
                  <a:pt x="18031" y="2576"/>
                </a:lnTo>
                <a:lnTo>
                  <a:pt x="12879" y="0"/>
                </a:lnTo>
                <a:lnTo>
                  <a:pt x="7728" y="0"/>
                </a:lnTo>
                <a:lnTo>
                  <a:pt x="0" y="7728"/>
                </a:lnTo>
                <a:lnTo>
                  <a:pt x="0" y="23182"/>
                </a:lnTo>
                <a:lnTo>
                  <a:pt x="5152" y="72122"/>
                </a:lnTo>
                <a:lnTo>
                  <a:pt x="10303" y="92728"/>
                </a:lnTo>
                <a:lnTo>
                  <a:pt x="18031" y="115910"/>
                </a:lnTo>
                <a:lnTo>
                  <a:pt x="41213" y="159698"/>
                </a:lnTo>
                <a:lnTo>
                  <a:pt x="72122" y="208638"/>
                </a:lnTo>
                <a:lnTo>
                  <a:pt x="95304" y="247275"/>
                </a:lnTo>
                <a:lnTo>
                  <a:pt x="118486" y="283335"/>
                </a:lnTo>
                <a:lnTo>
                  <a:pt x="141668" y="314245"/>
                </a:lnTo>
                <a:lnTo>
                  <a:pt x="167426" y="350306"/>
                </a:lnTo>
                <a:lnTo>
                  <a:pt x="206062" y="399245"/>
                </a:lnTo>
                <a:lnTo>
                  <a:pt x="252426" y="455912"/>
                </a:lnTo>
                <a:lnTo>
                  <a:pt x="288487" y="497125"/>
                </a:lnTo>
                <a:lnTo>
                  <a:pt x="342578" y="553792"/>
                </a:lnTo>
                <a:lnTo>
                  <a:pt x="399245" y="607883"/>
                </a:lnTo>
                <a:lnTo>
                  <a:pt x="445609" y="651671"/>
                </a:lnTo>
                <a:lnTo>
                  <a:pt x="471367" y="674853"/>
                </a:lnTo>
                <a:lnTo>
                  <a:pt x="540913" y="728944"/>
                </a:lnTo>
                <a:lnTo>
                  <a:pt x="595004" y="770157"/>
                </a:lnTo>
                <a:lnTo>
                  <a:pt x="667126" y="819097"/>
                </a:lnTo>
                <a:lnTo>
                  <a:pt x="757278" y="875764"/>
                </a:lnTo>
                <a:lnTo>
                  <a:pt x="821672" y="914400"/>
                </a:lnTo>
                <a:lnTo>
                  <a:pt x="904097" y="955613"/>
                </a:lnTo>
                <a:lnTo>
                  <a:pt x="983946" y="994249"/>
                </a:lnTo>
                <a:lnTo>
                  <a:pt x="1066371" y="1027734"/>
                </a:lnTo>
                <a:lnTo>
                  <a:pt x="1308494" y="1107583"/>
                </a:lnTo>
                <a:lnTo>
                  <a:pt x="1414100" y="1130765"/>
                </a:lnTo>
                <a:lnTo>
                  <a:pt x="1465616" y="1143644"/>
                </a:lnTo>
                <a:lnTo>
                  <a:pt x="1514556" y="1151372"/>
                </a:lnTo>
                <a:lnTo>
                  <a:pt x="1599556" y="1164250"/>
                </a:lnTo>
                <a:lnTo>
                  <a:pt x="1697436" y="1174553"/>
                </a:lnTo>
                <a:lnTo>
                  <a:pt x="1759254" y="1179705"/>
                </a:lnTo>
                <a:lnTo>
                  <a:pt x="1893195" y="1200311"/>
                </a:lnTo>
                <a:lnTo>
                  <a:pt x="2024559" y="1208039"/>
                </a:lnTo>
                <a:lnTo>
                  <a:pt x="2155924" y="1218342"/>
                </a:lnTo>
                <a:lnTo>
                  <a:pt x="2297591" y="1220917"/>
                </a:lnTo>
                <a:lnTo>
                  <a:pt x="2428956" y="1220917"/>
                </a:lnTo>
                <a:lnTo>
                  <a:pt x="2596381" y="1220917"/>
                </a:lnTo>
                <a:lnTo>
                  <a:pt x="2740624" y="1223493"/>
                </a:lnTo>
                <a:lnTo>
                  <a:pt x="2766382" y="1231221"/>
                </a:lnTo>
                <a:lnTo>
                  <a:pt x="2797291" y="1241524"/>
                </a:lnTo>
                <a:lnTo>
                  <a:pt x="2835928" y="1249251"/>
                </a:lnTo>
                <a:lnTo>
                  <a:pt x="2874565" y="1251827"/>
                </a:lnTo>
                <a:lnTo>
                  <a:pt x="2913201" y="1251827"/>
                </a:lnTo>
                <a:lnTo>
                  <a:pt x="3013657" y="1223493"/>
                </a:lnTo>
                <a:lnTo>
                  <a:pt x="2975020" y="924703"/>
                </a:lnTo>
                <a:lnTo>
                  <a:pt x="2902898" y="963340"/>
                </a:lnTo>
                <a:lnTo>
                  <a:pt x="2864262" y="981370"/>
                </a:lnTo>
                <a:lnTo>
                  <a:pt x="2817898" y="999401"/>
                </a:lnTo>
                <a:lnTo>
                  <a:pt x="2774110" y="1007128"/>
                </a:lnTo>
                <a:lnTo>
                  <a:pt x="2735473" y="1009704"/>
                </a:lnTo>
                <a:lnTo>
                  <a:pt x="2668503" y="1014855"/>
                </a:lnTo>
                <a:lnTo>
                  <a:pt x="2616987" y="1012280"/>
                </a:lnTo>
                <a:lnTo>
                  <a:pt x="2531987" y="1004552"/>
                </a:lnTo>
                <a:lnTo>
                  <a:pt x="2467592" y="999401"/>
                </a:lnTo>
                <a:lnTo>
                  <a:pt x="2351682" y="1001977"/>
                </a:lnTo>
                <a:lnTo>
                  <a:pt x="2248651" y="996825"/>
                </a:lnTo>
                <a:lnTo>
                  <a:pt x="2132742" y="994249"/>
                </a:lnTo>
                <a:lnTo>
                  <a:pt x="1973044" y="983946"/>
                </a:lnTo>
                <a:lnTo>
                  <a:pt x="1846831" y="976219"/>
                </a:lnTo>
                <a:lnTo>
                  <a:pt x="1681981" y="955613"/>
                </a:lnTo>
                <a:lnTo>
                  <a:pt x="1607284" y="950461"/>
                </a:lnTo>
                <a:lnTo>
                  <a:pt x="1537738" y="942734"/>
                </a:lnTo>
                <a:lnTo>
                  <a:pt x="1468192" y="929855"/>
                </a:lnTo>
                <a:lnTo>
                  <a:pt x="1383191" y="911824"/>
                </a:lnTo>
                <a:lnTo>
                  <a:pt x="1256978" y="883491"/>
                </a:lnTo>
                <a:lnTo>
                  <a:pt x="1071522" y="837127"/>
                </a:lnTo>
                <a:lnTo>
                  <a:pt x="1007128" y="816521"/>
                </a:lnTo>
                <a:lnTo>
                  <a:pt x="937582" y="790763"/>
                </a:lnTo>
                <a:lnTo>
                  <a:pt x="862885" y="757278"/>
                </a:lnTo>
                <a:lnTo>
                  <a:pt x="788187" y="718641"/>
                </a:lnTo>
                <a:lnTo>
                  <a:pt x="723793" y="680005"/>
                </a:lnTo>
                <a:lnTo>
                  <a:pt x="625913" y="615610"/>
                </a:lnTo>
                <a:lnTo>
                  <a:pt x="574398" y="576974"/>
                </a:lnTo>
                <a:lnTo>
                  <a:pt x="528034" y="543489"/>
                </a:lnTo>
                <a:lnTo>
                  <a:pt x="471367" y="497125"/>
                </a:lnTo>
                <a:lnTo>
                  <a:pt x="427579" y="458488"/>
                </a:lnTo>
                <a:lnTo>
                  <a:pt x="370912" y="406973"/>
                </a:lnTo>
                <a:lnTo>
                  <a:pt x="311669" y="347730"/>
                </a:lnTo>
                <a:lnTo>
                  <a:pt x="242123" y="273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936E047A-33AE-413F-9437-E96C05D652FF}"/>
              </a:ext>
            </a:extLst>
          </p:cNvPr>
          <p:cNvSpPr/>
          <p:nvPr/>
        </p:nvSpPr>
        <p:spPr>
          <a:xfrm>
            <a:off x="3833813" y="4857750"/>
            <a:ext cx="823912" cy="928688"/>
          </a:xfrm>
          <a:custGeom>
            <a:avLst/>
            <a:gdLst>
              <a:gd name="connsiteX0" fmla="*/ 476250 w 823912"/>
              <a:gd name="connsiteY0" fmla="*/ 323850 h 928688"/>
              <a:gd name="connsiteX1" fmla="*/ 421481 w 823912"/>
              <a:gd name="connsiteY1" fmla="*/ 278606 h 928688"/>
              <a:gd name="connsiteX2" fmla="*/ 354806 w 823912"/>
              <a:gd name="connsiteY2" fmla="*/ 230981 h 928688"/>
              <a:gd name="connsiteX3" fmla="*/ 280987 w 823912"/>
              <a:gd name="connsiteY3" fmla="*/ 178594 h 928688"/>
              <a:gd name="connsiteX4" fmla="*/ 209550 w 823912"/>
              <a:gd name="connsiteY4" fmla="*/ 128588 h 928688"/>
              <a:gd name="connsiteX5" fmla="*/ 123825 w 823912"/>
              <a:gd name="connsiteY5" fmla="*/ 66675 h 928688"/>
              <a:gd name="connsiteX6" fmla="*/ 47625 w 823912"/>
              <a:gd name="connsiteY6" fmla="*/ 14288 h 928688"/>
              <a:gd name="connsiteX7" fmla="*/ 28575 w 823912"/>
              <a:gd name="connsiteY7" fmla="*/ 0 h 928688"/>
              <a:gd name="connsiteX8" fmla="*/ 0 w 823912"/>
              <a:gd name="connsiteY8" fmla="*/ 102394 h 928688"/>
              <a:gd name="connsiteX9" fmla="*/ 83343 w 823912"/>
              <a:gd name="connsiteY9" fmla="*/ 169069 h 928688"/>
              <a:gd name="connsiteX10" fmla="*/ 145256 w 823912"/>
              <a:gd name="connsiteY10" fmla="*/ 223838 h 928688"/>
              <a:gd name="connsiteX11" fmla="*/ 209550 w 823912"/>
              <a:gd name="connsiteY11" fmla="*/ 288131 h 928688"/>
              <a:gd name="connsiteX12" fmla="*/ 280987 w 823912"/>
              <a:gd name="connsiteY12" fmla="*/ 366713 h 928688"/>
              <a:gd name="connsiteX13" fmla="*/ 326231 w 823912"/>
              <a:gd name="connsiteY13" fmla="*/ 421481 h 928688"/>
              <a:gd name="connsiteX14" fmla="*/ 361950 w 823912"/>
              <a:gd name="connsiteY14" fmla="*/ 473869 h 928688"/>
              <a:gd name="connsiteX15" fmla="*/ 404812 w 823912"/>
              <a:gd name="connsiteY15" fmla="*/ 538163 h 928688"/>
              <a:gd name="connsiteX16" fmla="*/ 447675 w 823912"/>
              <a:gd name="connsiteY16" fmla="*/ 609600 h 928688"/>
              <a:gd name="connsiteX17" fmla="*/ 502443 w 823912"/>
              <a:gd name="connsiteY17" fmla="*/ 704850 h 928688"/>
              <a:gd name="connsiteX18" fmla="*/ 533400 w 823912"/>
              <a:gd name="connsiteY18" fmla="*/ 752475 h 928688"/>
              <a:gd name="connsiteX19" fmla="*/ 566737 w 823912"/>
              <a:gd name="connsiteY19" fmla="*/ 802481 h 928688"/>
              <a:gd name="connsiteX20" fmla="*/ 611981 w 823912"/>
              <a:gd name="connsiteY20" fmla="*/ 862013 h 928688"/>
              <a:gd name="connsiteX21" fmla="*/ 635793 w 823912"/>
              <a:gd name="connsiteY21" fmla="*/ 888206 h 928688"/>
              <a:gd name="connsiteX22" fmla="*/ 661987 w 823912"/>
              <a:gd name="connsiteY22" fmla="*/ 912019 h 928688"/>
              <a:gd name="connsiteX23" fmla="*/ 692943 w 823912"/>
              <a:gd name="connsiteY23" fmla="*/ 923925 h 928688"/>
              <a:gd name="connsiteX24" fmla="*/ 721518 w 823912"/>
              <a:gd name="connsiteY24" fmla="*/ 928688 h 928688"/>
              <a:gd name="connsiteX25" fmla="*/ 757237 w 823912"/>
              <a:gd name="connsiteY25" fmla="*/ 926306 h 928688"/>
              <a:gd name="connsiteX26" fmla="*/ 778668 w 823912"/>
              <a:gd name="connsiteY26" fmla="*/ 916781 h 928688"/>
              <a:gd name="connsiteX27" fmla="*/ 795337 w 823912"/>
              <a:gd name="connsiteY27" fmla="*/ 904875 h 928688"/>
              <a:gd name="connsiteX28" fmla="*/ 807243 w 823912"/>
              <a:gd name="connsiteY28" fmla="*/ 890588 h 928688"/>
              <a:gd name="connsiteX29" fmla="*/ 816768 w 823912"/>
              <a:gd name="connsiteY29" fmla="*/ 864394 h 928688"/>
              <a:gd name="connsiteX30" fmla="*/ 821531 w 823912"/>
              <a:gd name="connsiteY30" fmla="*/ 838200 h 928688"/>
              <a:gd name="connsiteX31" fmla="*/ 823912 w 823912"/>
              <a:gd name="connsiteY31" fmla="*/ 814388 h 928688"/>
              <a:gd name="connsiteX32" fmla="*/ 823912 w 823912"/>
              <a:gd name="connsiteY32" fmla="*/ 778669 h 928688"/>
              <a:gd name="connsiteX33" fmla="*/ 821531 w 823912"/>
              <a:gd name="connsiteY33" fmla="*/ 733425 h 928688"/>
              <a:gd name="connsiteX34" fmla="*/ 816768 w 823912"/>
              <a:gd name="connsiteY34" fmla="*/ 700088 h 928688"/>
              <a:gd name="connsiteX35" fmla="*/ 804862 w 823912"/>
              <a:gd name="connsiteY35" fmla="*/ 669131 h 928688"/>
              <a:gd name="connsiteX36" fmla="*/ 788193 w 823912"/>
              <a:gd name="connsiteY36" fmla="*/ 631031 h 928688"/>
              <a:gd name="connsiteX37" fmla="*/ 762000 w 823912"/>
              <a:gd name="connsiteY37" fmla="*/ 590550 h 928688"/>
              <a:gd name="connsiteX38" fmla="*/ 733425 w 823912"/>
              <a:gd name="connsiteY38" fmla="*/ 557213 h 928688"/>
              <a:gd name="connsiteX39" fmla="*/ 681037 w 823912"/>
              <a:gd name="connsiteY39" fmla="*/ 502444 h 928688"/>
              <a:gd name="connsiteX40" fmla="*/ 602456 w 823912"/>
              <a:gd name="connsiteY40" fmla="*/ 426244 h 928688"/>
              <a:gd name="connsiteX41" fmla="*/ 476250 w 823912"/>
              <a:gd name="connsiteY41" fmla="*/ 323850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23912" h="928688">
                <a:moveTo>
                  <a:pt x="476250" y="323850"/>
                </a:moveTo>
                <a:lnTo>
                  <a:pt x="421481" y="278606"/>
                </a:lnTo>
                <a:lnTo>
                  <a:pt x="354806" y="230981"/>
                </a:lnTo>
                <a:lnTo>
                  <a:pt x="280987" y="178594"/>
                </a:lnTo>
                <a:lnTo>
                  <a:pt x="209550" y="128588"/>
                </a:lnTo>
                <a:lnTo>
                  <a:pt x="123825" y="66675"/>
                </a:lnTo>
                <a:lnTo>
                  <a:pt x="47625" y="14288"/>
                </a:lnTo>
                <a:lnTo>
                  <a:pt x="28575" y="0"/>
                </a:lnTo>
                <a:lnTo>
                  <a:pt x="0" y="102394"/>
                </a:lnTo>
                <a:lnTo>
                  <a:pt x="83343" y="169069"/>
                </a:lnTo>
                <a:lnTo>
                  <a:pt x="145256" y="223838"/>
                </a:lnTo>
                <a:lnTo>
                  <a:pt x="209550" y="288131"/>
                </a:lnTo>
                <a:lnTo>
                  <a:pt x="280987" y="366713"/>
                </a:lnTo>
                <a:lnTo>
                  <a:pt x="326231" y="421481"/>
                </a:lnTo>
                <a:lnTo>
                  <a:pt x="361950" y="473869"/>
                </a:lnTo>
                <a:lnTo>
                  <a:pt x="404812" y="538163"/>
                </a:lnTo>
                <a:lnTo>
                  <a:pt x="447675" y="609600"/>
                </a:lnTo>
                <a:lnTo>
                  <a:pt x="502443" y="704850"/>
                </a:lnTo>
                <a:lnTo>
                  <a:pt x="533400" y="752475"/>
                </a:lnTo>
                <a:lnTo>
                  <a:pt x="566737" y="802481"/>
                </a:lnTo>
                <a:lnTo>
                  <a:pt x="611981" y="862013"/>
                </a:lnTo>
                <a:lnTo>
                  <a:pt x="635793" y="888206"/>
                </a:lnTo>
                <a:lnTo>
                  <a:pt x="661987" y="912019"/>
                </a:lnTo>
                <a:lnTo>
                  <a:pt x="692943" y="923925"/>
                </a:lnTo>
                <a:lnTo>
                  <a:pt x="721518" y="928688"/>
                </a:lnTo>
                <a:lnTo>
                  <a:pt x="757237" y="926306"/>
                </a:lnTo>
                <a:lnTo>
                  <a:pt x="778668" y="916781"/>
                </a:lnTo>
                <a:lnTo>
                  <a:pt x="795337" y="904875"/>
                </a:lnTo>
                <a:lnTo>
                  <a:pt x="807243" y="890588"/>
                </a:lnTo>
                <a:lnTo>
                  <a:pt x="816768" y="864394"/>
                </a:lnTo>
                <a:lnTo>
                  <a:pt x="821531" y="838200"/>
                </a:lnTo>
                <a:lnTo>
                  <a:pt x="823912" y="814388"/>
                </a:lnTo>
                <a:lnTo>
                  <a:pt x="823912" y="778669"/>
                </a:lnTo>
                <a:lnTo>
                  <a:pt x="821531" y="733425"/>
                </a:lnTo>
                <a:lnTo>
                  <a:pt x="816768" y="700088"/>
                </a:lnTo>
                <a:lnTo>
                  <a:pt x="804862" y="669131"/>
                </a:lnTo>
                <a:lnTo>
                  <a:pt x="788193" y="631031"/>
                </a:lnTo>
                <a:lnTo>
                  <a:pt x="762000" y="590550"/>
                </a:lnTo>
                <a:lnTo>
                  <a:pt x="733425" y="557213"/>
                </a:lnTo>
                <a:lnTo>
                  <a:pt x="681037" y="502444"/>
                </a:lnTo>
                <a:lnTo>
                  <a:pt x="602456" y="426244"/>
                </a:lnTo>
                <a:lnTo>
                  <a:pt x="476250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F7B99DD1-E1A4-4668-BDBE-396DD287A669}"/>
              </a:ext>
            </a:extLst>
          </p:cNvPr>
          <p:cNvSpPr/>
          <p:nvPr/>
        </p:nvSpPr>
        <p:spPr>
          <a:xfrm>
            <a:off x="4852988" y="1789113"/>
            <a:ext cx="1012825" cy="1457325"/>
          </a:xfrm>
          <a:custGeom>
            <a:avLst/>
            <a:gdLst>
              <a:gd name="connsiteX0" fmla="*/ 583406 w 1012031"/>
              <a:gd name="connsiteY0" fmla="*/ 466725 h 1457325"/>
              <a:gd name="connsiteX1" fmla="*/ 519112 w 1012031"/>
              <a:gd name="connsiteY1" fmla="*/ 604837 h 1457325"/>
              <a:gd name="connsiteX2" fmla="*/ 452437 w 1012031"/>
              <a:gd name="connsiteY2" fmla="*/ 723900 h 1457325"/>
              <a:gd name="connsiteX3" fmla="*/ 392906 w 1012031"/>
              <a:gd name="connsiteY3" fmla="*/ 826294 h 1457325"/>
              <a:gd name="connsiteX4" fmla="*/ 323850 w 1012031"/>
              <a:gd name="connsiteY4" fmla="*/ 928687 h 1457325"/>
              <a:gd name="connsiteX5" fmla="*/ 242887 w 1012031"/>
              <a:gd name="connsiteY5" fmla="*/ 1045369 h 1457325"/>
              <a:gd name="connsiteX6" fmla="*/ 154781 w 1012031"/>
              <a:gd name="connsiteY6" fmla="*/ 1159669 h 1457325"/>
              <a:gd name="connsiteX7" fmla="*/ 88106 w 1012031"/>
              <a:gd name="connsiteY7" fmla="*/ 1243012 h 1457325"/>
              <a:gd name="connsiteX8" fmla="*/ 2381 w 1012031"/>
              <a:gd name="connsiteY8" fmla="*/ 1343025 h 1457325"/>
              <a:gd name="connsiteX9" fmla="*/ 0 w 1012031"/>
              <a:gd name="connsiteY9" fmla="*/ 1457325 h 1457325"/>
              <a:gd name="connsiteX10" fmla="*/ 78581 w 1012031"/>
              <a:gd name="connsiteY10" fmla="*/ 1388269 h 1457325"/>
              <a:gd name="connsiteX11" fmla="*/ 171450 w 1012031"/>
              <a:gd name="connsiteY11" fmla="*/ 1304925 h 1457325"/>
              <a:gd name="connsiteX12" fmla="*/ 259556 w 1012031"/>
              <a:gd name="connsiteY12" fmla="*/ 1223962 h 1457325"/>
              <a:gd name="connsiteX13" fmla="*/ 323850 w 1012031"/>
              <a:gd name="connsiteY13" fmla="*/ 1166812 h 1457325"/>
              <a:gd name="connsiteX14" fmla="*/ 421481 w 1012031"/>
              <a:gd name="connsiteY14" fmla="*/ 1071562 h 1457325"/>
              <a:gd name="connsiteX15" fmla="*/ 497681 w 1012031"/>
              <a:gd name="connsiteY15" fmla="*/ 962025 h 1457325"/>
              <a:gd name="connsiteX16" fmla="*/ 585787 w 1012031"/>
              <a:gd name="connsiteY16" fmla="*/ 840581 h 1457325"/>
              <a:gd name="connsiteX17" fmla="*/ 635793 w 1012031"/>
              <a:gd name="connsiteY17" fmla="*/ 773906 h 1457325"/>
              <a:gd name="connsiteX18" fmla="*/ 688181 w 1012031"/>
              <a:gd name="connsiteY18" fmla="*/ 697706 h 1457325"/>
              <a:gd name="connsiteX19" fmla="*/ 745331 w 1012031"/>
              <a:gd name="connsiteY19" fmla="*/ 614362 h 1457325"/>
              <a:gd name="connsiteX20" fmla="*/ 807243 w 1012031"/>
              <a:gd name="connsiteY20" fmla="*/ 526256 h 1457325"/>
              <a:gd name="connsiteX21" fmla="*/ 823912 w 1012031"/>
              <a:gd name="connsiteY21" fmla="*/ 492919 h 1457325"/>
              <a:gd name="connsiteX22" fmla="*/ 842962 w 1012031"/>
              <a:gd name="connsiteY22" fmla="*/ 464344 h 1457325"/>
              <a:gd name="connsiteX23" fmla="*/ 876300 w 1012031"/>
              <a:gd name="connsiteY23" fmla="*/ 426244 h 1457325"/>
              <a:gd name="connsiteX24" fmla="*/ 902493 w 1012031"/>
              <a:gd name="connsiteY24" fmla="*/ 402431 h 1457325"/>
              <a:gd name="connsiteX25" fmla="*/ 921543 w 1012031"/>
              <a:gd name="connsiteY25" fmla="*/ 390525 h 1457325"/>
              <a:gd name="connsiteX26" fmla="*/ 935831 w 1012031"/>
              <a:gd name="connsiteY26" fmla="*/ 385762 h 1457325"/>
              <a:gd name="connsiteX27" fmla="*/ 964406 w 1012031"/>
              <a:gd name="connsiteY27" fmla="*/ 376237 h 1457325"/>
              <a:gd name="connsiteX28" fmla="*/ 988218 w 1012031"/>
              <a:gd name="connsiteY28" fmla="*/ 364331 h 1457325"/>
              <a:gd name="connsiteX29" fmla="*/ 997743 w 1012031"/>
              <a:gd name="connsiteY29" fmla="*/ 354806 h 1457325"/>
              <a:gd name="connsiteX30" fmla="*/ 1007268 w 1012031"/>
              <a:gd name="connsiteY30" fmla="*/ 340519 h 1457325"/>
              <a:gd name="connsiteX31" fmla="*/ 1012031 w 1012031"/>
              <a:gd name="connsiteY31" fmla="*/ 326231 h 1457325"/>
              <a:gd name="connsiteX32" fmla="*/ 1012031 w 1012031"/>
              <a:gd name="connsiteY32" fmla="*/ 311944 h 1457325"/>
              <a:gd name="connsiteX33" fmla="*/ 1004887 w 1012031"/>
              <a:gd name="connsiteY33" fmla="*/ 290512 h 1457325"/>
              <a:gd name="connsiteX34" fmla="*/ 997743 w 1012031"/>
              <a:gd name="connsiteY34" fmla="*/ 271462 h 1457325"/>
              <a:gd name="connsiteX35" fmla="*/ 985837 w 1012031"/>
              <a:gd name="connsiteY35" fmla="*/ 252412 h 1457325"/>
              <a:gd name="connsiteX36" fmla="*/ 954881 w 1012031"/>
              <a:gd name="connsiteY36" fmla="*/ 216694 h 1457325"/>
              <a:gd name="connsiteX37" fmla="*/ 902493 w 1012031"/>
              <a:gd name="connsiteY37" fmla="*/ 166687 h 1457325"/>
              <a:gd name="connsiteX38" fmla="*/ 852487 w 1012031"/>
              <a:gd name="connsiteY38" fmla="*/ 123825 h 1457325"/>
              <a:gd name="connsiteX39" fmla="*/ 819150 w 1012031"/>
              <a:gd name="connsiteY39" fmla="*/ 97631 h 1457325"/>
              <a:gd name="connsiteX40" fmla="*/ 778668 w 1012031"/>
              <a:gd name="connsiteY40" fmla="*/ 71437 h 1457325"/>
              <a:gd name="connsiteX41" fmla="*/ 742950 w 1012031"/>
              <a:gd name="connsiteY41" fmla="*/ 50006 h 1457325"/>
              <a:gd name="connsiteX42" fmla="*/ 704850 w 1012031"/>
              <a:gd name="connsiteY42" fmla="*/ 35719 h 1457325"/>
              <a:gd name="connsiteX43" fmla="*/ 657225 w 1012031"/>
              <a:gd name="connsiteY43" fmla="*/ 14287 h 1457325"/>
              <a:gd name="connsiteX44" fmla="*/ 614362 w 1012031"/>
              <a:gd name="connsiteY44" fmla="*/ 2381 h 1457325"/>
              <a:gd name="connsiteX45" fmla="*/ 597693 w 1012031"/>
              <a:gd name="connsiteY45" fmla="*/ 0 h 1457325"/>
              <a:gd name="connsiteX46" fmla="*/ 583406 w 1012031"/>
              <a:gd name="connsiteY46" fmla="*/ 7144 h 1457325"/>
              <a:gd name="connsiteX47" fmla="*/ 581025 w 1012031"/>
              <a:gd name="connsiteY47" fmla="*/ 19050 h 1457325"/>
              <a:gd name="connsiteX48" fmla="*/ 578643 w 1012031"/>
              <a:gd name="connsiteY48" fmla="*/ 35719 h 1457325"/>
              <a:gd name="connsiteX49" fmla="*/ 590550 w 1012031"/>
              <a:gd name="connsiteY49" fmla="*/ 71437 h 1457325"/>
              <a:gd name="connsiteX50" fmla="*/ 611981 w 1012031"/>
              <a:gd name="connsiteY50" fmla="*/ 104775 h 1457325"/>
              <a:gd name="connsiteX51" fmla="*/ 635793 w 1012031"/>
              <a:gd name="connsiteY51" fmla="*/ 135731 h 1457325"/>
              <a:gd name="connsiteX52" fmla="*/ 652462 w 1012031"/>
              <a:gd name="connsiteY52" fmla="*/ 164306 h 1457325"/>
              <a:gd name="connsiteX53" fmla="*/ 659606 w 1012031"/>
              <a:gd name="connsiteY53" fmla="*/ 185737 h 1457325"/>
              <a:gd name="connsiteX54" fmla="*/ 664368 w 1012031"/>
              <a:gd name="connsiteY54" fmla="*/ 211931 h 1457325"/>
              <a:gd name="connsiteX55" fmla="*/ 666750 w 1012031"/>
              <a:gd name="connsiteY55" fmla="*/ 240506 h 1457325"/>
              <a:gd name="connsiteX56" fmla="*/ 659606 w 1012031"/>
              <a:gd name="connsiteY56" fmla="*/ 280987 h 1457325"/>
              <a:gd name="connsiteX57" fmla="*/ 638175 w 1012031"/>
              <a:gd name="connsiteY57" fmla="*/ 340519 h 1457325"/>
              <a:gd name="connsiteX58" fmla="*/ 583406 w 1012031"/>
              <a:gd name="connsiteY58" fmla="*/ 466725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12031" h="1457325">
                <a:moveTo>
                  <a:pt x="583406" y="466725"/>
                </a:moveTo>
                <a:lnTo>
                  <a:pt x="519112" y="604837"/>
                </a:lnTo>
                <a:lnTo>
                  <a:pt x="452437" y="723900"/>
                </a:lnTo>
                <a:lnTo>
                  <a:pt x="392906" y="826294"/>
                </a:lnTo>
                <a:lnTo>
                  <a:pt x="323850" y="928687"/>
                </a:lnTo>
                <a:lnTo>
                  <a:pt x="242887" y="1045369"/>
                </a:lnTo>
                <a:lnTo>
                  <a:pt x="154781" y="1159669"/>
                </a:lnTo>
                <a:lnTo>
                  <a:pt x="88106" y="1243012"/>
                </a:lnTo>
                <a:lnTo>
                  <a:pt x="2381" y="1343025"/>
                </a:lnTo>
                <a:cubicBezTo>
                  <a:pt x="1587" y="1381125"/>
                  <a:pt x="794" y="1419225"/>
                  <a:pt x="0" y="1457325"/>
                </a:cubicBezTo>
                <a:lnTo>
                  <a:pt x="78581" y="1388269"/>
                </a:lnTo>
                <a:lnTo>
                  <a:pt x="171450" y="1304925"/>
                </a:lnTo>
                <a:lnTo>
                  <a:pt x="259556" y="1223962"/>
                </a:lnTo>
                <a:lnTo>
                  <a:pt x="323850" y="1166812"/>
                </a:lnTo>
                <a:lnTo>
                  <a:pt x="421481" y="1071562"/>
                </a:lnTo>
                <a:lnTo>
                  <a:pt x="497681" y="962025"/>
                </a:lnTo>
                <a:lnTo>
                  <a:pt x="585787" y="840581"/>
                </a:lnTo>
                <a:lnTo>
                  <a:pt x="635793" y="773906"/>
                </a:lnTo>
                <a:lnTo>
                  <a:pt x="688181" y="697706"/>
                </a:lnTo>
                <a:lnTo>
                  <a:pt x="745331" y="614362"/>
                </a:lnTo>
                <a:lnTo>
                  <a:pt x="807243" y="526256"/>
                </a:lnTo>
                <a:lnTo>
                  <a:pt x="823912" y="492919"/>
                </a:lnTo>
                <a:lnTo>
                  <a:pt x="842962" y="464344"/>
                </a:lnTo>
                <a:lnTo>
                  <a:pt x="876300" y="426244"/>
                </a:lnTo>
                <a:lnTo>
                  <a:pt x="902493" y="402431"/>
                </a:lnTo>
                <a:lnTo>
                  <a:pt x="921543" y="390525"/>
                </a:lnTo>
                <a:lnTo>
                  <a:pt x="935831" y="385762"/>
                </a:lnTo>
                <a:lnTo>
                  <a:pt x="964406" y="376237"/>
                </a:lnTo>
                <a:lnTo>
                  <a:pt x="988218" y="364331"/>
                </a:lnTo>
                <a:lnTo>
                  <a:pt x="997743" y="354806"/>
                </a:lnTo>
                <a:lnTo>
                  <a:pt x="1007268" y="340519"/>
                </a:lnTo>
                <a:lnTo>
                  <a:pt x="1012031" y="326231"/>
                </a:lnTo>
                <a:lnTo>
                  <a:pt x="1012031" y="311944"/>
                </a:lnTo>
                <a:lnTo>
                  <a:pt x="1004887" y="290512"/>
                </a:lnTo>
                <a:lnTo>
                  <a:pt x="997743" y="271462"/>
                </a:lnTo>
                <a:lnTo>
                  <a:pt x="985837" y="252412"/>
                </a:lnTo>
                <a:lnTo>
                  <a:pt x="954881" y="216694"/>
                </a:lnTo>
                <a:lnTo>
                  <a:pt x="902493" y="166687"/>
                </a:lnTo>
                <a:lnTo>
                  <a:pt x="852487" y="123825"/>
                </a:lnTo>
                <a:lnTo>
                  <a:pt x="819150" y="97631"/>
                </a:lnTo>
                <a:lnTo>
                  <a:pt x="778668" y="71437"/>
                </a:lnTo>
                <a:lnTo>
                  <a:pt x="742950" y="50006"/>
                </a:lnTo>
                <a:lnTo>
                  <a:pt x="704850" y="35719"/>
                </a:lnTo>
                <a:lnTo>
                  <a:pt x="657225" y="14287"/>
                </a:lnTo>
                <a:lnTo>
                  <a:pt x="614362" y="2381"/>
                </a:lnTo>
                <a:lnTo>
                  <a:pt x="597693" y="0"/>
                </a:lnTo>
                <a:lnTo>
                  <a:pt x="583406" y="7144"/>
                </a:lnTo>
                <a:lnTo>
                  <a:pt x="581025" y="19050"/>
                </a:lnTo>
                <a:lnTo>
                  <a:pt x="578643" y="35719"/>
                </a:lnTo>
                <a:lnTo>
                  <a:pt x="590550" y="71437"/>
                </a:lnTo>
                <a:lnTo>
                  <a:pt x="611981" y="104775"/>
                </a:lnTo>
                <a:lnTo>
                  <a:pt x="635793" y="135731"/>
                </a:lnTo>
                <a:lnTo>
                  <a:pt x="652462" y="164306"/>
                </a:lnTo>
                <a:lnTo>
                  <a:pt x="659606" y="185737"/>
                </a:lnTo>
                <a:lnTo>
                  <a:pt x="664368" y="211931"/>
                </a:lnTo>
                <a:lnTo>
                  <a:pt x="666750" y="240506"/>
                </a:lnTo>
                <a:lnTo>
                  <a:pt x="659606" y="280987"/>
                </a:lnTo>
                <a:lnTo>
                  <a:pt x="638175" y="340519"/>
                </a:lnTo>
                <a:lnTo>
                  <a:pt x="583406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DEB2F449-326D-4602-8B43-40C51FDEF8E8}"/>
              </a:ext>
            </a:extLst>
          </p:cNvPr>
          <p:cNvSpPr/>
          <p:nvPr/>
        </p:nvSpPr>
        <p:spPr>
          <a:xfrm rot="16200000">
            <a:off x="3725863" y="4178300"/>
            <a:ext cx="3135312" cy="382588"/>
          </a:xfrm>
          <a:custGeom>
            <a:avLst/>
            <a:gdLst>
              <a:gd name="connsiteX0" fmla="*/ 1738648 w 3134717"/>
              <a:gd name="connsiteY0" fmla="*/ 157122 h 383790"/>
              <a:gd name="connsiteX1" fmla="*/ 1877739 w 3134717"/>
              <a:gd name="connsiteY1" fmla="*/ 167425 h 383790"/>
              <a:gd name="connsiteX2" fmla="*/ 2063195 w 3134717"/>
              <a:gd name="connsiteY2" fmla="*/ 175152 h 383790"/>
              <a:gd name="connsiteX3" fmla="*/ 2261530 w 3134717"/>
              <a:gd name="connsiteY3" fmla="*/ 180304 h 383790"/>
              <a:gd name="connsiteX4" fmla="*/ 2426379 w 3134717"/>
              <a:gd name="connsiteY4" fmla="*/ 177728 h 383790"/>
              <a:gd name="connsiteX5" fmla="*/ 2565471 w 3134717"/>
              <a:gd name="connsiteY5" fmla="*/ 172576 h 383790"/>
              <a:gd name="connsiteX6" fmla="*/ 2658199 w 3134717"/>
              <a:gd name="connsiteY6" fmla="*/ 167425 h 383790"/>
              <a:gd name="connsiteX7" fmla="*/ 2730321 w 3134717"/>
              <a:gd name="connsiteY7" fmla="*/ 159698 h 383790"/>
              <a:gd name="connsiteX8" fmla="*/ 2799867 w 3134717"/>
              <a:gd name="connsiteY8" fmla="*/ 149394 h 383790"/>
              <a:gd name="connsiteX9" fmla="*/ 2846231 w 3134717"/>
              <a:gd name="connsiteY9" fmla="*/ 139091 h 383790"/>
              <a:gd name="connsiteX10" fmla="*/ 2905473 w 3134717"/>
              <a:gd name="connsiteY10" fmla="*/ 121061 h 383790"/>
              <a:gd name="connsiteX11" fmla="*/ 2931231 w 3134717"/>
              <a:gd name="connsiteY11" fmla="*/ 108182 h 383790"/>
              <a:gd name="connsiteX12" fmla="*/ 2959565 w 3134717"/>
              <a:gd name="connsiteY12" fmla="*/ 87576 h 383790"/>
              <a:gd name="connsiteX13" fmla="*/ 3018808 w 3134717"/>
              <a:gd name="connsiteY13" fmla="*/ 20606 h 383790"/>
              <a:gd name="connsiteX14" fmla="*/ 3134717 w 3134717"/>
              <a:gd name="connsiteY14" fmla="*/ 110758 h 383790"/>
              <a:gd name="connsiteX15" fmla="*/ 3070323 w 3134717"/>
              <a:gd name="connsiteY15" fmla="*/ 195758 h 383790"/>
              <a:gd name="connsiteX16" fmla="*/ 3008504 w 3134717"/>
              <a:gd name="connsiteY16" fmla="*/ 265304 h 383790"/>
              <a:gd name="connsiteX17" fmla="*/ 2946686 w 3134717"/>
              <a:gd name="connsiteY17" fmla="*/ 340002 h 383790"/>
              <a:gd name="connsiteX18" fmla="*/ 2926080 w 3134717"/>
              <a:gd name="connsiteY18" fmla="*/ 360608 h 383790"/>
              <a:gd name="connsiteX19" fmla="*/ 2820473 w 3134717"/>
              <a:gd name="connsiteY19" fmla="*/ 383790 h 383790"/>
              <a:gd name="connsiteX20" fmla="*/ 2681381 w 3134717"/>
              <a:gd name="connsiteY20" fmla="*/ 376063 h 383790"/>
              <a:gd name="connsiteX21" fmla="*/ 2501077 w 3134717"/>
              <a:gd name="connsiteY21" fmla="*/ 368335 h 383790"/>
              <a:gd name="connsiteX22" fmla="*/ 2320773 w 3134717"/>
              <a:gd name="connsiteY22" fmla="*/ 363184 h 383790"/>
              <a:gd name="connsiteX23" fmla="*/ 2191984 w 3134717"/>
              <a:gd name="connsiteY23" fmla="*/ 355456 h 383790"/>
              <a:gd name="connsiteX24" fmla="*/ 2083801 w 3134717"/>
              <a:gd name="connsiteY24" fmla="*/ 358032 h 383790"/>
              <a:gd name="connsiteX25" fmla="*/ 1942134 w 3134717"/>
              <a:gd name="connsiteY25" fmla="*/ 355456 h 383790"/>
              <a:gd name="connsiteX26" fmla="*/ 1728344 w 3134717"/>
              <a:gd name="connsiteY26" fmla="*/ 347729 h 383790"/>
              <a:gd name="connsiteX27" fmla="*/ 1548040 w 3134717"/>
              <a:gd name="connsiteY27" fmla="*/ 340002 h 383790"/>
              <a:gd name="connsiteX28" fmla="*/ 1326524 w 3134717"/>
              <a:gd name="connsiteY28" fmla="*/ 332274 h 383790"/>
              <a:gd name="connsiteX29" fmla="*/ 1236371 w 3134717"/>
              <a:gd name="connsiteY29" fmla="*/ 316820 h 383790"/>
              <a:gd name="connsiteX30" fmla="*/ 1099855 w 3134717"/>
              <a:gd name="connsiteY30" fmla="*/ 306517 h 383790"/>
              <a:gd name="connsiteX31" fmla="*/ 888642 w 3134717"/>
              <a:gd name="connsiteY31" fmla="*/ 291062 h 383790"/>
              <a:gd name="connsiteX32" fmla="*/ 677428 w 3134717"/>
              <a:gd name="connsiteY32" fmla="*/ 270456 h 383790"/>
              <a:gd name="connsiteX33" fmla="*/ 507427 w 3134717"/>
              <a:gd name="connsiteY33" fmla="*/ 252425 h 383790"/>
              <a:gd name="connsiteX34" fmla="*/ 425002 w 3134717"/>
              <a:gd name="connsiteY34" fmla="*/ 242122 h 383790"/>
              <a:gd name="connsiteX35" fmla="*/ 293638 w 3134717"/>
              <a:gd name="connsiteY35" fmla="*/ 242122 h 383790"/>
              <a:gd name="connsiteX36" fmla="*/ 236971 w 3134717"/>
              <a:gd name="connsiteY36" fmla="*/ 244698 h 383790"/>
              <a:gd name="connsiteX37" fmla="*/ 180304 w 3134717"/>
              <a:gd name="connsiteY37" fmla="*/ 239547 h 383790"/>
              <a:gd name="connsiteX38" fmla="*/ 126213 w 3134717"/>
              <a:gd name="connsiteY38" fmla="*/ 224092 h 383790"/>
              <a:gd name="connsiteX39" fmla="*/ 69546 w 3134717"/>
              <a:gd name="connsiteY39" fmla="*/ 200910 h 383790"/>
              <a:gd name="connsiteX40" fmla="*/ 25757 w 3134717"/>
              <a:gd name="connsiteY40" fmla="*/ 180304 h 383790"/>
              <a:gd name="connsiteX41" fmla="*/ 7727 w 3134717"/>
              <a:gd name="connsiteY41" fmla="*/ 164849 h 383790"/>
              <a:gd name="connsiteX42" fmla="*/ 0 w 3134717"/>
              <a:gd name="connsiteY42" fmla="*/ 149394 h 383790"/>
              <a:gd name="connsiteX43" fmla="*/ 0 w 3134717"/>
              <a:gd name="connsiteY43" fmla="*/ 141667 h 383790"/>
              <a:gd name="connsiteX44" fmla="*/ 7727 w 3134717"/>
              <a:gd name="connsiteY44" fmla="*/ 123637 h 383790"/>
              <a:gd name="connsiteX45" fmla="*/ 23182 w 3134717"/>
              <a:gd name="connsiteY45" fmla="*/ 108182 h 383790"/>
              <a:gd name="connsiteX46" fmla="*/ 46364 w 3134717"/>
              <a:gd name="connsiteY46" fmla="*/ 95303 h 383790"/>
              <a:gd name="connsiteX47" fmla="*/ 87576 w 3134717"/>
              <a:gd name="connsiteY47" fmla="*/ 74697 h 383790"/>
              <a:gd name="connsiteX48" fmla="*/ 154546 w 3134717"/>
              <a:gd name="connsiteY48" fmla="*/ 48939 h 383790"/>
              <a:gd name="connsiteX49" fmla="*/ 236971 w 3134717"/>
              <a:gd name="connsiteY49" fmla="*/ 25757 h 383790"/>
              <a:gd name="connsiteX50" fmla="*/ 311668 w 3134717"/>
              <a:gd name="connsiteY50" fmla="*/ 10303 h 383790"/>
              <a:gd name="connsiteX51" fmla="*/ 386366 w 3134717"/>
              <a:gd name="connsiteY51" fmla="*/ 2575 h 383790"/>
              <a:gd name="connsiteX52" fmla="*/ 448184 w 3134717"/>
              <a:gd name="connsiteY52" fmla="*/ 0 h 383790"/>
              <a:gd name="connsiteX53" fmla="*/ 502276 w 3134717"/>
              <a:gd name="connsiteY53" fmla="*/ 12878 h 383790"/>
              <a:gd name="connsiteX54" fmla="*/ 605307 w 3134717"/>
              <a:gd name="connsiteY54" fmla="*/ 38636 h 383790"/>
              <a:gd name="connsiteX55" fmla="*/ 708338 w 3134717"/>
              <a:gd name="connsiteY55" fmla="*/ 61818 h 383790"/>
              <a:gd name="connsiteX56" fmla="*/ 803641 w 3134717"/>
              <a:gd name="connsiteY56" fmla="*/ 74697 h 383790"/>
              <a:gd name="connsiteX57" fmla="*/ 950460 w 3134717"/>
              <a:gd name="connsiteY57" fmla="*/ 92727 h 383790"/>
              <a:gd name="connsiteX58" fmla="*/ 1231220 w 3134717"/>
              <a:gd name="connsiteY58" fmla="*/ 118485 h 383790"/>
              <a:gd name="connsiteX59" fmla="*/ 1439858 w 3134717"/>
              <a:gd name="connsiteY59" fmla="*/ 136516 h 383790"/>
              <a:gd name="connsiteX60" fmla="*/ 1738648 w 3134717"/>
              <a:gd name="connsiteY60" fmla="*/ 157122 h 38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134717" h="383790">
                <a:moveTo>
                  <a:pt x="1738648" y="157122"/>
                </a:moveTo>
                <a:lnTo>
                  <a:pt x="1877739" y="167425"/>
                </a:lnTo>
                <a:lnTo>
                  <a:pt x="2063195" y="175152"/>
                </a:lnTo>
                <a:lnTo>
                  <a:pt x="2261530" y="180304"/>
                </a:lnTo>
                <a:lnTo>
                  <a:pt x="2426379" y="177728"/>
                </a:lnTo>
                <a:lnTo>
                  <a:pt x="2565471" y="172576"/>
                </a:lnTo>
                <a:lnTo>
                  <a:pt x="2658199" y="167425"/>
                </a:lnTo>
                <a:lnTo>
                  <a:pt x="2730321" y="159698"/>
                </a:lnTo>
                <a:lnTo>
                  <a:pt x="2799867" y="149394"/>
                </a:lnTo>
                <a:lnTo>
                  <a:pt x="2846231" y="139091"/>
                </a:lnTo>
                <a:lnTo>
                  <a:pt x="2905473" y="121061"/>
                </a:lnTo>
                <a:lnTo>
                  <a:pt x="2931231" y="108182"/>
                </a:lnTo>
                <a:lnTo>
                  <a:pt x="2959565" y="87576"/>
                </a:lnTo>
                <a:lnTo>
                  <a:pt x="3018808" y="20606"/>
                </a:lnTo>
                <a:lnTo>
                  <a:pt x="3134717" y="110758"/>
                </a:lnTo>
                <a:lnTo>
                  <a:pt x="3070323" y="195758"/>
                </a:lnTo>
                <a:lnTo>
                  <a:pt x="3008504" y="265304"/>
                </a:lnTo>
                <a:lnTo>
                  <a:pt x="2946686" y="340002"/>
                </a:lnTo>
                <a:lnTo>
                  <a:pt x="2926080" y="360608"/>
                </a:lnTo>
                <a:lnTo>
                  <a:pt x="2820473" y="383790"/>
                </a:lnTo>
                <a:lnTo>
                  <a:pt x="2681381" y="376063"/>
                </a:lnTo>
                <a:lnTo>
                  <a:pt x="2501077" y="368335"/>
                </a:lnTo>
                <a:lnTo>
                  <a:pt x="2320773" y="363184"/>
                </a:lnTo>
                <a:lnTo>
                  <a:pt x="2191984" y="355456"/>
                </a:lnTo>
                <a:lnTo>
                  <a:pt x="2083801" y="358032"/>
                </a:lnTo>
                <a:lnTo>
                  <a:pt x="1942134" y="355456"/>
                </a:lnTo>
                <a:lnTo>
                  <a:pt x="1728344" y="347729"/>
                </a:lnTo>
                <a:lnTo>
                  <a:pt x="1548040" y="340002"/>
                </a:lnTo>
                <a:lnTo>
                  <a:pt x="1326524" y="332274"/>
                </a:lnTo>
                <a:lnTo>
                  <a:pt x="1236371" y="316820"/>
                </a:lnTo>
                <a:lnTo>
                  <a:pt x="1099855" y="306517"/>
                </a:lnTo>
                <a:lnTo>
                  <a:pt x="888642" y="291062"/>
                </a:lnTo>
                <a:lnTo>
                  <a:pt x="677428" y="270456"/>
                </a:lnTo>
                <a:lnTo>
                  <a:pt x="507427" y="252425"/>
                </a:lnTo>
                <a:lnTo>
                  <a:pt x="425002" y="242122"/>
                </a:lnTo>
                <a:lnTo>
                  <a:pt x="293638" y="242122"/>
                </a:lnTo>
                <a:lnTo>
                  <a:pt x="236971" y="244698"/>
                </a:lnTo>
                <a:lnTo>
                  <a:pt x="180304" y="239547"/>
                </a:lnTo>
                <a:lnTo>
                  <a:pt x="126213" y="224092"/>
                </a:lnTo>
                <a:lnTo>
                  <a:pt x="69546" y="200910"/>
                </a:lnTo>
                <a:lnTo>
                  <a:pt x="25757" y="180304"/>
                </a:lnTo>
                <a:lnTo>
                  <a:pt x="7727" y="164849"/>
                </a:lnTo>
                <a:lnTo>
                  <a:pt x="0" y="149394"/>
                </a:lnTo>
                <a:lnTo>
                  <a:pt x="0" y="141667"/>
                </a:lnTo>
                <a:lnTo>
                  <a:pt x="7727" y="123637"/>
                </a:lnTo>
                <a:lnTo>
                  <a:pt x="23182" y="108182"/>
                </a:lnTo>
                <a:lnTo>
                  <a:pt x="46364" y="95303"/>
                </a:lnTo>
                <a:lnTo>
                  <a:pt x="87576" y="74697"/>
                </a:lnTo>
                <a:lnTo>
                  <a:pt x="154546" y="48939"/>
                </a:lnTo>
                <a:lnTo>
                  <a:pt x="236971" y="25757"/>
                </a:lnTo>
                <a:lnTo>
                  <a:pt x="311668" y="10303"/>
                </a:lnTo>
                <a:lnTo>
                  <a:pt x="386366" y="2575"/>
                </a:lnTo>
                <a:lnTo>
                  <a:pt x="448184" y="0"/>
                </a:lnTo>
                <a:lnTo>
                  <a:pt x="502276" y="12878"/>
                </a:lnTo>
                <a:lnTo>
                  <a:pt x="605307" y="38636"/>
                </a:lnTo>
                <a:lnTo>
                  <a:pt x="708338" y="61818"/>
                </a:lnTo>
                <a:lnTo>
                  <a:pt x="803641" y="74697"/>
                </a:lnTo>
                <a:lnTo>
                  <a:pt x="950460" y="92727"/>
                </a:lnTo>
                <a:lnTo>
                  <a:pt x="1231220" y="118485"/>
                </a:lnTo>
                <a:lnTo>
                  <a:pt x="1439858" y="136516"/>
                </a:lnTo>
                <a:lnTo>
                  <a:pt x="1738648" y="1571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586C6DF1-C168-4ABE-94D1-B3CF9DB3B677}"/>
              </a:ext>
            </a:extLst>
          </p:cNvPr>
          <p:cNvSpPr/>
          <p:nvPr/>
        </p:nvSpPr>
        <p:spPr>
          <a:xfrm>
            <a:off x="5953125" y="1951038"/>
            <a:ext cx="752475" cy="1079500"/>
          </a:xfrm>
          <a:custGeom>
            <a:avLst/>
            <a:gdLst>
              <a:gd name="connsiteX0" fmla="*/ 285750 w 752475"/>
              <a:gd name="connsiteY0" fmla="*/ 531019 h 1081087"/>
              <a:gd name="connsiteX1" fmla="*/ 321469 w 752475"/>
              <a:gd name="connsiteY1" fmla="*/ 450056 h 1081087"/>
              <a:gd name="connsiteX2" fmla="*/ 347663 w 752475"/>
              <a:gd name="connsiteY2" fmla="*/ 383381 h 1081087"/>
              <a:gd name="connsiteX3" fmla="*/ 366713 w 752475"/>
              <a:gd name="connsiteY3" fmla="*/ 328612 h 1081087"/>
              <a:gd name="connsiteX4" fmla="*/ 376238 w 752475"/>
              <a:gd name="connsiteY4" fmla="*/ 302419 h 1081087"/>
              <a:gd name="connsiteX5" fmla="*/ 378619 w 752475"/>
              <a:gd name="connsiteY5" fmla="*/ 288131 h 1081087"/>
              <a:gd name="connsiteX6" fmla="*/ 381000 w 752475"/>
              <a:gd name="connsiteY6" fmla="*/ 261937 h 1081087"/>
              <a:gd name="connsiteX7" fmla="*/ 381000 w 752475"/>
              <a:gd name="connsiteY7" fmla="*/ 233362 h 1081087"/>
              <a:gd name="connsiteX8" fmla="*/ 376238 w 752475"/>
              <a:gd name="connsiteY8" fmla="*/ 207169 h 1081087"/>
              <a:gd name="connsiteX9" fmla="*/ 371475 w 752475"/>
              <a:gd name="connsiteY9" fmla="*/ 183356 h 1081087"/>
              <a:gd name="connsiteX10" fmla="*/ 357188 w 752475"/>
              <a:gd name="connsiteY10" fmla="*/ 152400 h 1081087"/>
              <a:gd name="connsiteX11" fmla="*/ 340519 w 752475"/>
              <a:gd name="connsiteY11" fmla="*/ 126206 h 1081087"/>
              <a:gd name="connsiteX12" fmla="*/ 328613 w 752475"/>
              <a:gd name="connsiteY12" fmla="*/ 109537 h 1081087"/>
              <a:gd name="connsiteX13" fmla="*/ 311944 w 752475"/>
              <a:gd name="connsiteY13" fmla="*/ 92869 h 1081087"/>
              <a:gd name="connsiteX14" fmla="*/ 285750 w 752475"/>
              <a:gd name="connsiteY14" fmla="*/ 69056 h 1081087"/>
              <a:gd name="connsiteX15" fmla="*/ 264319 w 752475"/>
              <a:gd name="connsiteY15" fmla="*/ 47625 h 1081087"/>
              <a:gd name="connsiteX16" fmla="*/ 252413 w 752475"/>
              <a:gd name="connsiteY16" fmla="*/ 28575 h 1081087"/>
              <a:gd name="connsiteX17" fmla="*/ 247650 w 752475"/>
              <a:gd name="connsiteY17" fmla="*/ 16669 h 1081087"/>
              <a:gd name="connsiteX18" fmla="*/ 250031 w 752475"/>
              <a:gd name="connsiteY18" fmla="*/ 7144 h 1081087"/>
              <a:gd name="connsiteX19" fmla="*/ 264319 w 752475"/>
              <a:gd name="connsiteY19" fmla="*/ 0 h 1081087"/>
              <a:gd name="connsiteX20" fmla="*/ 307181 w 752475"/>
              <a:gd name="connsiteY20" fmla="*/ 4762 h 1081087"/>
              <a:gd name="connsiteX21" fmla="*/ 407194 w 752475"/>
              <a:gd name="connsiteY21" fmla="*/ 30956 h 1081087"/>
              <a:gd name="connsiteX22" fmla="*/ 483394 w 752475"/>
              <a:gd name="connsiteY22" fmla="*/ 57150 h 1081087"/>
              <a:gd name="connsiteX23" fmla="*/ 557213 w 752475"/>
              <a:gd name="connsiteY23" fmla="*/ 88106 h 1081087"/>
              <a:gd name="connsiteX24" fmla="*/ 609600 w 752475"/>
              <a:gd name="connsiteY24" fmla="*/ 119062 h 1081087"/>
              <a:gd name="connsiteX25" fmla="*/ 647700 w 752475"/>
              <a:gd name="connsiteY25" fmla="*/ 145256 h 1081087"/>
              <a:gd name="connsiteX26" fmla="*/ 681038 w 752475"/>
              <a:gd name="connsiteY26" fmla="*/ 171450 h 1081087"/>
              <a:gd name="connsiteX27" fmla="*/ 719138 w 752475"/>
              <a:gd name="connsiteY27" fmla="*/ 207169 h 1081087"/>
              <a:gd name="connsiteX28" fmla="*/ 740569 w 752475"/>
              <a:gd name="connsiteY28" fmla="*/ 235744 h 1081087"/>
              <a:gd name="connsiteX29" fmla="*/ 752475 w 752475"/>
              <a:gd name="connsiteY29" fmla="*/ 259556 h 1081087"/>
              <a:gd name="connsiteX30" fmla="*/ 752475 w 752475"/>
              <a:gd name="connsiteY30" fmla="*/ 280987 h 1081087"/>
              <a:gd name="connsiteX31" fmla="*/ 750094 w 752475"/>
              <a:gd name="connsiteY31" fmla="*/ 297656 h 1081087"/>
              <a:gd name="connsiteX32" fmla="*/ 738188 w 752475"/>
              <a:gd name="connsiteY32" fmla="*/ 316706 h 1081087"/>
              <a:gd name="connsiteX33" fmla="*/ 719138 w 752475"/>
              <a:gd name="connsiteY33" fmla="*/ 326231 h 1081087"/>
              <a:gd name="connsiteX34" fmla="*/ 681038 w 752475"/>
              <a:gd name="connsiteY34" fmla="*/ 342900 h 1081087"/>
              <a:gd name="connsiteX35" fmla="*/ 633413 w 752475"/>
              <a:gd name="connsiteY35" fmla="*/ 364331 h 1081087"/>
              <a:gd name="connsiteX36" fmla="*/ 592931 w 752475"/>
              <a:gd name="connsiteY36" fmla="*/ 390525 h 1081087"/>
              <a:gd name="connsiteX37" fmla="*/ 569119 w 752475"/>
              <a:gd name="connsiteY37" fmla="*/ 416719 h 1081087"/>
              <a:gd name="connsiteX38" fmla="*/ 523875 w 752475"/>
              <a:gd name="connsiteY38" fmla="*/ 490537 h 1081087"/>
              <a:gd name="connsiteX39" fmla="*/ 452438 w 752475"/>
              <a:gd name="connsiteY39" fmla="*/ 592931 h 1081087"/>
              <a:gd name="connsiteX40" fmla="*/ 321469 w 752475"/>
              <a:gd name="connsiteY40" fmla="*/ 773906 h 1081087"/>
              <a:gd name="connsiteX41" fmla="*/ 250031 w 752475"/>
              <a:gd name="connsiteY41" fmla="*/ 871537 h 1081087"/>
              <a:gd name="connsiteX42" fmla="*/ 97631 w 752475"/>
              <a:gd name="connsiteY42" fmla="*/ 1069181 h 1081087"/>
              <a:gd name="connsiteX43" fmla="*/ 0 w 752475"/>
              <a:gd name="connsiteY43" fmla="*/ 1081087 h 1081087"/>
              <a:gd name="connsiteX44" fmla="*/ 42863 w 752475"/>
              <a:gd name="connsiteY44" fmla="*/ 988219 h 1081087"/>
              <a:gd name="connsiteX45" fmla="*/ 100013 w 752475"/>
              <a:gd name="connsiteY45" fmla="*/ 890587 h 1081087"/>
              <a:gd name="connsiteX46" fmla="*/ 159544 w 752475"/>
              <a:gd name="connsiteY46" fmla="*/ 785812 h 1081087"/>
              <a:gd name="connsiteX47" fmla="*/ 221456 w 752475"/>
              <a:gd name="connsiteY47" fmla="*/ 671512 h 1081087"/>
              <a:gd name="connsiteX48" fmla="*/ 285750 w 752475"/>
              <a:gd name="connsiteY48" fmla="*/ 531019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752475" h="1081087">
                <a:moveTo>
                  <a:pt x="285750" y="531019"/>
                </a:moveTo>
                <a:lnTo>
                  <a:pt x="321469" y="450056"/>
                </a:lnTo>
                <a:lnTo>
                  <a:pt x="347663" y="383381"/>
                </a:lnTo>
                <a:lnTo>
                  <a:pt x="366713" y="328612"/>
                </a:lnTo>
                <a:lnTo>
                  <a:pt x="376238" y="302419"/>
                </a:lnTo>
                <a:lnTo>
                  <a:pt x="378619" y="288131"/>
                </a:lnTo>
                <a:lnTo>
                  <a:pt x="381000" y="261937"/>
                </a:lnTo>
                <a:lnTo>
                  <a:pt x="381000" y="233362"/>
                </a:lnTo>
                <a:lnTo>
                  <a:pt x="376238" y="207169"/>
                </a:lnTo>
                <a:lnTo>
                  <a:pt x="371475" y="183356"/>
                </a:lnTo>
                <a:lnTo>
                  <a:pt x="357188" y="152400"/>
                </a:lnTo>
                <a:lnTo>
                  <a:pt x="340519" y="126206"/>
                </a:lnTo>
                <a:lnTo>
                  <a:pt x="328613" y="109537"/>
                </a:lnTo>
                <a:lnTo>
                  <a:pt x="311944" y="92869"/>
                </a:lnTo>
                <a:lnTo>
                  <a:pt x="285750" y="69056"/>
                </a:lnTo>
                <a:lnTo>
                  <a:pt x="264319" y="47625"/>
                </a:lnTo>
                <a:lnTo>
                  <a:pt x="252413" y="28575"/>
                </a:lnTo>
                <a:lnTo>
                  <a:pt x="247650" y="16669"/>
                </a:lnTo>
                <a:lnTo>
                  <a:pt x="250031" y="7144"/>
                </a:lnTo>
                <a:lnTo>
                  <a:pt x="264319" y="0"/>
                </a:lnTo>
                <a:lnTo>
                  <a:pt x="307181" y="4762"/>
                </a:lnTo>
                <a:lnTo>
                  <a:pt x="407194" y="30956"/>
                </a:lnTo>
                <a:lnTo>
                  <a:pt x="483394" y="57150"/>
                </a:lnTo>
                <a:lnTo>
                  <a:pt x="557213" y="88106"/>
                </a:lnTo>
                <a:lnTo>
                  <a:pt x="609600" y="119062"/>
                </a:lnTo>
                <a:lnTo>
                  <a:pt x="647700" y="145256"/>
                </a:lnTo>
                <a:lnTo>
                  <a:pt x="681038" y="171450"/>
                </a:lnTo>
                <a:lnTo>
                  <a:pt x="719138" y="207169"/>
                </a:lnTo>
                <a:lnTo>
                  <a:pt x="740569" y="235744"/>
                </a:lnTo>
                <a:lnTo>
                  <a:pt x="752475" y="259556"/>
                </a:lnTo>
                <a:lnTo>
                  <a:pt x="752475" y="280987"/>
                </a:lnTo>
                <a:lnTo>
                  <a:pt x="750094" y="297656"/>
                </a:lnTo>
                <a:lnTo>
                  <a:pt x="738188" y="316706"/>
                </a:lnTo>
                <a:lnTo>
                  <a:pt x="719138" y="326231"/>
                </a:lnTo>
                <a:lnTo>
                  <a:pt x="681038" y="342900"/>
                </a:lnTo>
                <a:lnTo>
                  <a:pt x="633413" y="364331"/>
                </a:lnTo>
                <a:lnTo>
                  <a:pt x="592931" y="390525"/>
                </a:lnTo>
                <a:lnTo>
                  <a:pt x="569119" y="416719"/>
                </a:lnTo>
                <a:lnTo>
                  <a:pt x="523875" y="490537"/>
                </a:lnTo>
                <a:lnTo>
                  <a:pt x="452438" y="592931"/>
                </a:lnTo>
                <a:lnTo>
                  <a:pt x="321469" y="773906"/>
                </a:lnTo>
                <a:lnTo>
                  <a:pt x="250031" y="871537"/>
                </a:lnTo>
                <a:lnTo>
                  <a:pt x="97631" y="1069181"/>
                </a:lnTo>
                <a:lnTo>
                  <a:pt x="0" y="1081087"/>
                </a:lnTo>
                <a:lnTo>
                  <a:pt x="42863" y="988219"/>
                </a:lnTo>
                <a:lnTo>
                  <a:pt x="100013" y="890587"/>
                </a:lnTo>
                <a:lnTo>
                  <a:pt x="159544" y="785812"/>
                </a:lnTo>
                <a:lnTo>
                  <a:pt x="221456" y="671512"/>
                </a:lnTo>
                <a:lnTo>
                  <a:pt x="285750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7B14A648-B119-4990-B903-7A49EFBCDD3B}"/>
              </a:ext>
            </a:extLst>
          </p:cNvPr>
          <p:cNvSpPr/>
          <p:nvPr/>
        </p:nvSpPr>
        <p:spPr>
          <a:xfrm>
            <a:off x="5405438" y="2776538"/>
            <a:ext cx="1651000" cy="371475"/>
          </a:xfrm>
          <a:custGeom>
            <a:avLst/>
            <a:gdLst>
              <a:gd name="connsiteX0" fmla="*/ 1407318 w 1650206"/>
              <a:gd name="connsiteY0" fmla="*/ 214312 h 371475"/>
              <a:gd name="connsiteX1" fmla="*/ 1262062 w 1650206"/>
              <a:gd name="connsiteY1" fmla="*/ 238125 h 371475"/>
              <a:gd name="connsiteX2" fmla="*/ 1147762 w 1650206"/>
              <a:gd name="connsiteY2" fmla="*/ 257175 h 371475"/>
              <a:gd name="connsiteX3" fmla="*/ 1021556 w 1650206"/>
              <a:gd name="connsiteY3" fmla="*/ 278606 h 371475"/>
              <a:gd name="connsiteX4" fmla="*/ 878681 w 1650206"/>
              <a:gd name="connsiteY4" fmla="*/ 307181 h 371475"/>
              <a:gd name="connsiteX5" fmla="*/ 781050 w 1650206"/>
              <a:gd name="connsiteY5" fmla="*/ 323850 h 371475"/>
              <a:gd name="connsiteX6" fmla="*/ 600075 w 1650206"/>
              <a:gd name="connsiteY6" fmla="*/ 338137 h 371475"/>
              <a:gd name="connsiteX7" fmla="*/ 533400 w 1650206"/>
              <a:gd name="connsiteY7" fmla="*/ 350043 h 371475"/>
              <a:gd name="connsiteX8" fmla="*/ 469106 w 1650206"/>
              <a:gd name="connsiteY8" fmla="*/ 359568 h 371475"/>
              <a:gd name="connsiteX9" fmla="*/ 411956 w 1650206"/>
              <a:gd name="connsiteY9" fmla="*/ 364331 h 371475"/>
              <a:gd name="connsiteX10" fmla="*/ 347662 w 1650206"/>
              <a:gd name="connsiteY10" fmla="*/ 369093 h 371475"/>
              <a:gd name="connsiteX11" fmla="*/ 302418 w 1650206"/>
              <a:gd name="connsiteY11" fmla="*/ 371475 h 371475"/>
              <a:gd name="connsiteX12" fmla="*/ 223837 w 1650206"/>
              <a:gd name="connsiteY12" fmla="*/ 369093 h 371475"/>
              <a:gd name="connsiteX13" fmla="*/ 147637 w 1650206"/>
              <a:gd name="connsiteY13" fmla="*/ 366712 h 371475"/>
              <a:gd name="connsiteX14" fmla="*/ 9525 w 1650206"/>
              <a:gd name="connsiteY14" fmla="*/ 357187 h 371475"/>
              <a:gd name="connsiteX15" fmla="*/ 0 w 1650206"/>
              <a:gd name="connsiteY15" fmla="*/ 230981 h 371475"/>
              <a:gd name="connsiteX16" fmla="*/ 169068 w 1650206"/>
              <a:gd name="connsiteY16" fmla="*/ 216693 h 371475"/>
              <a:gd name="connsiteX17" fmla="*/ 330993 w 1650206"/>
              <a:gd name="connsiteY17" fmla="*/ 200025 h 371475"/>
              <a:gd name="connsiteX18" fmla="*/ 519112 w 1650206"/>
              <a:gd name="connsiteY18" fmla="*/ 173831 h 371475"/>
              <a:gd name="connsiteX19" fmla="*/ 611981 w 1650206"/>
              <a:gd name="connsiteY19" fmla="*/ 159543 h 371475"/>
              <a:gd name="connsiteX20" fmla="*/ 690562 w 1650206"/>
              <a:gd name="connsiteY20" fmla="*/ 138112 h 371475"/>
              <a:gd name="connsiteX21" fmla="*/ 821531 w 1650206"/>
              <a:gd name="connsiteY21" fmla="*/ 126206 h 371475"/>
              <a:gd name="connsiteX22" fmla="*/ 938212 w 1650206"/>
              <a:gd name="connsiteY22" fmla="*/ 109537 h 371475"/>
              <a:gd name="connsiteX23" fmla="*/ 1050131 w 1650206"/>
              <a:gd name="connsiteY23" fmla="*/ 88106 h 371475"/>
              <a:gd name="connsiteX24" fmla="*/ 1133475 w 1650206"/>
              <a:gd name="connsiteY24" fmla="*/ 64293 h 371475"/>
              <a:gd name="connsiteX25" fmla="*/ 1185862 w 1650206"/>
              <a:gd name="connsiteY25" fmla="*/ 45243 h 371475"/>
              <a:gd name="connsiteX26" fmla="*/ 1238250 w 1650206"/>
              <a:gd name="connsiteY26" fmla="*/ 19050 h 371475"/>
              <a:gd name="connsiteX27" fmla="*/ 1252537 w 1650206"/>
              <a:gd name="connsiteY27" fmla="*/ 7143 h 371475"/>
              <a:gd name="connsiteX28" fmla="*/ 1269206 w 1650206"/>
              <a:gd name="connsiteY28" fmla="*/ 2381 h 371475"/>
              <a:gd name="connsiteX29" fmla="*/ 1326356 w 1650206"/>
              <a:gd name="connsiteY29" fmla="*/ 0 h 371475"/>
              <a:gd name="connsiteX30" fmla="*/ 1369218 w 1650206"/>
              <a:gd name="connsiteY30" fmla="*/ 2381 h 371475"/>
              <a:gd name="connsiteX31" fmla="*/ 1440656 w 1650206"/>
              <a:gd name="connsiteY31" fmla="*/ 16668 h 371475"/>
              <a:gd name="connsiteX32" fmla="*/ 1516856 w 1650206"/>
              <a:gd name="connsiteY32" fmla="*/ 45243 h 371475"/>
              <a:gd name="connsiteX33" fmla="*/ 1569243 w 1650206"/>
              <a:gd name="connsiteY33" fmla="*/ 66675 h 371475"/>
              <a:gd name="connsiteX34" fmla="*/ 1607343 w 1650206"/>
              <a:gd name="connsiteY34" fmla="*/ 85725 h 371475"/>
              <a:gd name="connsiteX35" fmla="*/ 1631156 w 1650206"/>
              <a:gd name="connsiteY35" fmla="*/ 102393 h 371475"/>
              <a:gd name="connsiteX36" fmla="*/ 1640681 w 1650206"/>
              <a:gd name="connsiteY36" fmla="*/ 111918 h 371475"/>
              <a:gd name="connsiteX37" fmla="*/ 1647825 w 1650206"/>
              <a:gd name="connsiteY37" fmla="*/ 123825 h 371475"/>
              <a:gd name="connsiteX38" fmla="*/ 1650206 w 1650206"/>
              <a:gd name="connsiteY38" fmla="*/ 133350 h 371475"/>
              <a:gd name="connsiteX39" fmla="*/ 1643062 w 1650206"/>
              <a:gd name="connsiteY39" fmla="*/ 147637 h 371475"/>
              <a:gd name="connsiteX40" fmla="*/ 1621631 w 1650206"/>
              <a:gd name="connsiteY40" fmla="*/ 166687 h 371475"/>
              <a:gd name="connsiteX41" fmla="*/ 1593056 w 1650206"/>
              <a:gd name="connsiteY41" fmla="*/ 180975 h 371475"/>
              <a:gd name="connsiteX42" fmla="*/ 1533525 w 1650206"/>
              <a:gd name="connsiteY42" fmla="*/ 195262 h 371475"/>
              <a:gd name="connsiteX43" fmla="*/ 1407318 w 1650206"/>
              <a:gd name="connsiteY43" fmla="*/ 214312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50206" h="371475">
                <a:moveTo>
                  <a:pt x="1407318" y="214312"/>
                </a:moveTo>
                <a:lnTo>
                  <a:pt x="1262062" y="238125"/>
                </a:lnTo>
                <a:lnTo>
                  <a:pt x="1147762" y="257175"/>
                </a:lnTo>
                <a:lnTo>
                  <a:pt x="1021556" y="278606"/>
                </a:lnTo>
                <a:lnTo>
                  <a:pt x="878681" y="307181"/>
                </a:lnTo>
                <a:lnTo>
                  <a:pt x="781050" y="323850"/>
                </a:lnTo>
                <a:lnTo>
                  <a:pt x="600075" y="338137"/>
                </a:lnTo>
                <a:lnTo>
                  <a:pt x="533400" y="350043"/>
                </a:lnTo>
                <a:lnTo>
                  <a:pt x="469106" y="359568"/>
                </a:lnTo>
                <a:lnTo>
                  <a:pt x="411956" y="364331"/>
                </a:lnTo>
                <a:lnTo>
                  <a:pt x="347662" y="369093"/>
                </a:lnTo>
                <a:lnTo>
                  <a:pt x="302418" y="371475"/>
                </a:lnTo>
                <a:lnTo>
                  <a:pt x="223837" y="369093"/>
                </a:lnTo>
                <a:lnTo>
                  <a:pt x="147637" y="366712"/>
                </a:lnTo>
                <a:lnTo>
                  <a:pt x="9525" y="357187"/>
                </a:lnTo>
                <a:lnTo>
                  <a:pt x="0" y="230981"/>
                </a:lnTo>
                <a:lnTo>
                  <a:pt x="169068" y="216693"/>
                </a:lnTo>
                <a:lnTo>
                  <a:pt x="330993" y="200025"/>
                </a:lnTo>
                <a:lnTo>
                  <a:pt x="519112" y="173831"/>
                </a:lnTo>
                <a:lnTo>
                  <a:pt x="611981" y="159543"/>
                </a:lnTo>
                <a:lnTo>
                  <a:pt x="690562" y="138112"/>
                </a:lnTo>
                <a:lnTo>
                  <a:pt x="821531" y="126206"/>
                </a:lnTo>
                <a:lnTo>
                  <a:pt x="938212" y="109537"/>
                </a:lnTo>
                <a:lnTo>
                  <a:pt x="1050131" y="88106"/>
                </a:lnTo>
                <a:lnTo>
                  <a:pt x="1133475" y="64293"/>
                </a:lnTo>
                <a:lnTo>
                  <a:pt x="1185862" y="45243"/>
                </a:lnTo>
                <a:lnTo>
                  <a:pt x="1238250" y="19050"/>
                </a:lnTo>
                <a:lnTo>
                  <a:pt x="1252537" y="7143"/>
                </a:lnTo>
                <a:lnTo>
                  <a:pt x="1269206" y="2381"/>
                </a:lnTo>
                <a:lnTo>
                  <a:pt x="1326356" y="0"/>
                </a:lnTo>
                <a:lnTo>
                  <a:pt x="1369218" y="2381"/>
                </a:lnTo>
                <a:lnTo>
                  <a:pt x="1440656" y="16668"/>
                </a:lnTo>
                <a:lnTo>
                  <a:pt x="1516856" y="45243"/>
                </a:lnTo>
                <a:lnTo>
                  <a:pt x="1569243" y="66675"/>
                </a:lnTo>
                <a:lnTo>
                  <a:pt x="1607343" y="85725"/>
                </a:lnTo>
                <a:lnTo>
                  <a:pt x="1631156" y="102393"/>
                </a:lnTo>
                <a:lnTo>
                  <a:pt x="1640681" y="111918"/>
                </a:lnTo>
                <a:lnTo>
                  <a:pt x="1647825" y="123825"/>
                </a:lnTo>
                <a:lnTo>
                  <a:pt x="1650206" y="133350"/>
                </a:lnTo>
                <a:lnTo>
                  <a:pt x="1643062" y="147637"/>
                </a:lnTo>
                <a:lnTo>
                  <a:pt x="1621631" y="166687"/>
                </a:lnTo>
                <a:lnTo>
                  <a:pt x="1593056" y="180975"/>
                </a:lnTo>
                <a:lnTo>
                  <a:pt x="1533525" y="195262"/>
                </a:lnTo>
                <a:lnTo>
                  <a:pt x="1407318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32EDE87-5404-4F86-838D-38F27FAF9E99}"/>
              </a:ext>
            </a:extLst>
          </p:cNvPr>
          <p:cNvSpPr/>
          <p:nvPr/>
        </p:nvSpPr>
        <p:spPr>
          <a:xfrm rot="16200000">
            <a:off x="4924425" y="4079875"/>
            <a:ext cx="2490788" cy="446088"/>
          </a:xfrm>
          <a:custGeom>
            <a:avLst/>
            <a:gdLst>
              <a:gd name="connsiteX0" fmla="*/ 711994 w 2490788"/>
              <a:gd name="connsiteY0" fmla="*/ 111918 h 445293"/>
              <a:gd name="connsiteX1" fmla="*/ 519113 w 2490788"/>
              <a:gd name="connsiteY1" fmla="*/ 104775 h 445293"/>
              <a:gd name="connsiteX2" fmla="*/ 309563 w 2490788"/>
              <a:gd name="connsiteY2" fmla="*/ 100012 h 445293"/>
              <a:gd name="connsiteX3" fmla="*/ 178594 w 2490788"/>
              <a:gd name="connsiteY3" fmla="*/ 97631 h 445293"/>
              <a:gd name="connsiteX4" fmla="*/ 0 w 2490788"/>
              <a:gd name="connsiteY4" fmla="*/ 90487 h 445293"/>
              <a:gd name="connsiteX5" fmla="*/ 21431 w 2490788"/>
              <a:gd name="connsiteY5" fmla="*/ 319087 h 445293"/>
              <a:gd name="connsiteX6" fmla="*/ 202406 w 2490788"/>
              <a:gd name="connsiteY6" fmla="*/ 316706 h 445293"/>
              <a:gd name="connsiteX7" fmla="*/ 397669 w 2490788"/>
              <a:gd name="connsiteY7" fmla="*/ 316706 h 445293"/>
              <a:gd name="connsiteX8" fmla="*/ 614363 w 2490788"/>
              <a:gd name="connsiteY8" fmla="*/ 316706 h 445293"/>
              <a:gd name="connsiteX9" fmla="*/ 807244 w 2490788"/>
              <a:gd name="connsiteY9" fmla="*/ 314325 h 445293"/>
              <a:gd name="connsiteX10" fmla="*/ 1033463 w 2490788"/>
              <a:gd name="connsiteY10" fmla="*/ 316706 h 445293"/>
              <a:gd name="connsiteX11" fmla="*/ 1190625 w 2490788"/>
              <a:gd name="connsiteY11" fmla="*/ 321468 h 445293"/>
              <a:gd name="connsiteX12" fmla="*/ 1388269 w 2490788"/>
              <a:gd name="connsiteY12" fmla="*/ 328612 h 445293"/>
              <a:gd name="connsiteX13" fmla="*/ 1543050 w 2490788"/>
              <a:gd name="connsiteY13" fmla="*/ 335756 h 445293"/>
              <a:gd name="connsiteX14" fmla="*/ 1669256 w 2490788"/>
              <a:gd name="connsiteY14" fmla="*/ 338137 h 445293"/>
              <a:gd name="connsiteX15" fmla="*/ 1828800 w 2490788"/>
              <a:gd name="connsiteY15" fmla="*/ 359568 h 445293"/>
              <a:gd name="connsiteX16" fmla="*/ 1916906 w 2490788"/>
              <a:gd name="connsiteY16" fmla="*/ 361950 h 445293"/>
              <a:gd name="connsiteX17" fmla="*/ 2019300 w 2490788"/>
              <a:gd name="connsiteY17" fmla="*/ 364331 h 445293"/>
              <a:gd name="connsiteX18" fmla="*/ 2100263 w 2490788"/>
              <a:gd name="connsiteY18" fmla="*/ 371475 h 445293"/>
              <a:gd name="connsiteX19" fmla="*/ 2157413 w 2490788"/>
              <a:gd name="connsiteY19" fmla="*/ 381000 h 445293"/>
              <a:gd name="connsiteX20" fmla="*/ 2171700 w 2490788"/>
              <a:gd name="connsiteY20" fmla="*/ 388143 h 445293"/>
              <a:gd name="connsiteX21" fmla="*/ 2202656 w 2490788"/>
              <a:gd name="connsiteY21" fmla="*/ 409575 h 445293"/>
              <a:gd name="connsiteX22" fmla="*/ 2235994 w 2490788"/>
              <a:gd name="connsiteY22" fmla="*/ 426243 h 445293"/>
              <a:gd name="connsiteX23" fmla="*/ 2259806 w 2490788"/>
              <a:gd name="connsiteY23" fmla="*/ 438150 h 445293"/>
              <a:gd name="connsiteX24" fmla="*/ 2290763 w 2490788"/>
              <a:gd name="connsiteY24" fmla="*/ 445293 h 445293"/>
              <a:gd name="connsiteX25" fmla="*/ 2314575 w 2490788"/>
              <a:gd name="connsiteY25" fmla="*/ 445293 h 445293"/>
              <a:gd name="connsiteX26" fmla="*/ 2328863 w 2490788"/>
              <a:gd name="connsiteY26" fmla="*/ 442912 h 445293"/>
              <a:gd name="connsiteX27" fmla="*/ 2340769 w 2490788"/>
              <a:gd name="connsiteY27" fmla="*/ 435768 h 445293"/>
              <a:gd name="connsiteX28" fmla="*/ 2350294 w 2490788"/>
              <a:gd name="connsiteY28" fmla="*/ 423862 h 445293"/>
              <a:gd name="connsiteX29" fmla="*/ 2362200 w 2490788"/>
              <a:gd name="connsiteY29" fmla="*/ 409575 h 445293"/>
              <a:gd name="connsiteX30" fmla="*/ 2393156 w 2490788"/>
              <a:gd name="connsiteY30" fmla="*/ 376237 h 445293"/>
              <a:gd name="connsiteX31" fmla="*/ 2409825 w 2490788"/>
              <a:gd name="connsiteY31" fmla="*/ 352425 h 445293"/>
              <a:gd name="connsiteX32" fmla="*/ 2436019 w 2490788"/>
              <a:gd name="connsiteY32" fmla="*/ 311943 h 445293"/>
              <a:gd name="connsiteX33" fmla="*/ 2450306 w 2490788"/>
              <a:gd name="connsiteY33" fmla="*/ 280987 h 445293"/>
              <a:gd name="connsiteX34" fmla="*/ 2459831 w 2490788"/>
              <a:gd name="connsiteY34" fmla="*/ 250031 h 445293"/>
              <a:gd name="connsiteX35" fmla="*/ 2490788 w 2490788"/>
              <a:gd name="connsiteY35" fmla="*/ 159543 h 445293"/>
              <a:gd name="connsiteX36" fmla="*/ 2476500 w 2490788"/>
              <a:gd name="connsiteY36" fmla="*/ 0 h 445293"/>
              <a:gd name="connsiteX37" fmla="*/ 2419350 w 2490788"/>
              <a:gd name="connsiteY37" fmla="*/ 59531 h 445293"/>
              <a:gd name="connsiteX38" fmla="*/ 2386013 w 2490788"/>
              <a:gd name="connsiteY38" fmla="*/ 90487 h 445293"/>
              <a:gd name="connsiteX39" fmla="*/ 2352675 w 2490788"/>
              <a:gd name="connsiteY39" fmla="*/ 109537 h 445293"/>
              <a:gd name="connsiteX40" fmla="*/ 2307431 w 2490788"/>
              <a:gd name="connsiteY40" fmla="*/ 128587 h 445293"/>
              <a:gd name="connsiteX41" fmla="*/ 2281238 w 2490788"/>
              <a:gd name="connsiteY41" fmla="*/ 135731 h 445293"/>
              <a:gd name="connsiteX42" fmla="*/ 2221706 w 2490788"/>
              <a:gd name="connsiteY42" fmla="*/ 140493 h 445293"/>
              <a:gd name="connsiteX43" fmla="*/ 2124075 w 2490788"/>
              <a:gd name="connsiteY43" fmla="*/ 147637 h 445293"/>
              <a:gd name="connsiteX44" fmla="*/ 2043113 w 2490788"/>
              <a:gd name="connsiteY44" fmla="*/ 150018 h 445293"/>
              <a:gd name="connsiteX45" fmla="*/ 1957388 w 2490788"/>
              <a:gd name="connsiteY45" fmla="*/ 147637 h 445293"/>
              <a:gd name="connsiteX46" fmla="*/ 1847850 w 2490788"/>
              <a:gd name="connsiteY46" fmla="*/ 138112 h 445293"/>
              <a:gd name="connsiteX47" fmla="*/ 1804988 w 2490788"/>
              <a:gd name="connsiteY47" fmla="*/ 133350 h 445293"/>
              <a:gd name="connsiteX48" fmla="*/ 1657350 w 2490788"/>
              <a:gd name="connsiteY48" fmla="*/ 114300 h 445293"/>
              <a:gd name="connsiteX49" fmla="*/ 1509713 w 2490788"/>
              <a:gd name="connsiteY49" fmla="*/ 116681 h 445293"/>
              <a:gd name="connsiteX50" fmla="*/ 1295400 w 2490788"/>
              <a:gd name="connsiteY50" fmla="*/ 116681 h 445293"/>
              <a:gd name="connsiteX51" fmla="*/ 1135856 w 2490788"/>
              <a:gd name="connsiteY51" fmla="*/ 114300 h 445293"/>
              <a:gd name="connsiteX52" fmla="*/ 976313 w 2490788"/>
              <a:gd name="connsiteY52" fmla="*/ 114300 h 445293"/>
              <a:gd name="connsiteX53" fmla="*/ 711994 w 2490788"/>
              <a:gd name="connsiteY53" fmla="*/ 111918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90788" h="445293">
                <a:moveTo>
                  <a:pt x="711994" y="111918"/>
                </a:moveTo>
                <a:lnTo>
                  <a:pt x="519113" y="104775"/>
                </a:lnTo>
                <a:lnTo>
                  <a:pt x="309563" y="100012"/>
                </a:lnTo>
                <a:lnTo>
                  <a:pt x="178594" y="97631"/>
                </a:lnTo>
                <a:lnTo>
                  <a:pt x="0" y="90487"/>
                </a:lnTo>
                <a:lnTo>
                  <a:pt x="21431" y="319087"/>
                </a:lnTo>
                <a:lnTo>
                  <a:pt x="202406" y="316706"/>
                </a:lnTo>
                <a:lnTo>
                  <a:pt x="397669" y="316706"/>
                </a:lnTo>
                <a:lnTo>
                  <a:pt x="614363" y="316706"/>
                </a:lnTo>
                <a:lnTo>
                  <a:pt x="807244" y="314325"/>
                </a:lnTo>
                <a:lnTo>
                  <a:pt x="1033463" y="316706"/>
                </a:lnTo>
                <a:lnTo>
                  <a:pt x="1190625" y="321468"/>
                </a:lnTo>
                <a:lnTo>
                  <a:pt x="1388269" y="328612"/>
                </a:lnTo>
                <a:lnTo>
                  <a:pt x="1543050" y="335756"/>
                </a:lnTo>
                <a:lnTo>
                  <a:pt x="1669256" y="338137"/>
                </a:lnTo>
                <a:lnTo>
                  <a:pt x="1828800" y="359568"/>
                </a:lnTo>
                <a:lnTo>
                  <a:pt x="1916906" y="361950"/>
                </a:lnTo>
                <a:lnTo>
                  <a:pt x="2019300" y="364331"/>
                </a:lnTo>
                <a:lnTo>
                  <a:pt x="2100263" y="371475"/>
                </a:lnTo>
                <a:lnTo>
                  <a:pt x="2157413" y="381000"/>
                </a:lnTo>
                <a:lnTo>
                  <a:pt x="2171700" y="388143"/>
                </a:lnTo>
                <a:lnTo>
                  <a:pt x="2202656" y="409575"/>
                </a:lnTo>
                <a:lnTo>
                  <a:pt x="2235994" y="426243"/>
                </a:lnTo>
                <a:lnTo>
                  <a:pt x="2259806" y="438150"/>
                </a:lnTo>
                <a:lnTo>
                  <a:pt x="2290763" y="445293"/>
                </a:lnTo>
                <a:lnTo>
                  <a:pt x="2314575" y="445293"/>
                </a:lnTo>
                <a:lnTo>
                  <a:pt x="2328863" y="442912"/>
                </a:lnTo>
                <a:lnTo>
                  <a:pt x="2340769" y="435768"/>
                </a:lnTo>
                <a:lnTo>
                  <a:pt x="2350294" y="423862"/>
                </a:lnTo>
                <a:lnTo>
                  <a:pt x="2362200" y="409575"/>
                </a:lnTo>
                <a:lnTo>
                  <a:pt x="2393156" y="376237"/>
                </a:lnTo>
                <a:lnTo>
                  <a:pt x="2409825" y="352425"/>
                </a:lnTo>
                <a:lnTo>
                  <a:pt x="2436019" y="311943"/>
                </a:lnTo>
                <a:lnTo>
                  <a:pt x="2450306" y="280987"/>
                </a:lnTo>
                <a:lnTo>
                  <a:pt x="2459831" y="250031"/>
                </a:lnTo>
                <a:lnTo>
                  <a:pt x="2490788" y="159543"/>
                </a:lnTo>
                <a:lnTo>
                  <a:pt x="2476500" y="0"/>
                </a:lnTo>
                <a:lnTo>
                  <a:pt x="2419350" y="59531"/>
                </a:lnTo>
                <a:lnTo>
                  <a:pt x="2386013" y="90487"/>
                </a:lnTo>
                <a:lnTo>
                  <a:pt x="2352675" y="109537"/>
                </a:lnTo>
                <a:lnTo>
                  <a:pt x="2307431" y="128587"/>
                </a:lnTo>
                <a:lnTo>
                  <a:pt x="2281238" y="135731"/>
                </a:lnTo>
                <a:lnTo>
                  <a:pt x="2221706" y="140493"/>
                </a:lnTo>
                <a:lnTo>
                  <a:pt x="2124075" y="147637"/>
                </a:lnTo>
                <a:lnTo>
                  <a:pt x="2043113" y="150018"/>
                </a:lnTo>
                <a:lnTo>
                  <a:pt x="1957388" y="147637"/>
                </a:lnTo>
                <a:lnTo>
                  <a:pt x="1847850" y="138112"/>
                </a:lnTo>
                <a:lnTo>
                  <a:pt x="1804988" y="133350"/>
                </a:lnTo>
                <a:lnTo>
                  <a:pt x="1657350" y="114300"/>
                </a:lnTo>
                <a:lnTo>
                  <a:pt x="1509713" y="116681"/>
                </a:lnTo>
                <a:lnTo>
                  <a:pt x="1295400" y="116681"/>
                </a:lnTo>
                <a:lnTo>
                  <a:pt x="1135856" y="114300"/>
                </a:lnTo>
                <a:lnTo>
                  <a:pt x="976313" y="114300"/>
                </a:lnTo>
                <a:lnTo>
                  <a:pt x="711994" y="111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CDE8DDC5-FB50-4A33-9BC8-6E46041F37BB}"/>
              </a:ext>
            </a:extLst>
          </p:cNvPr>
          <p:cNvSpPr/>
          <p:nvPr/>
        </p:nvSpPr>
        <p:spPr>
          <a:xfrm>
            <a:off x="5408613" y="3609975"/>
            <a:ext cx="1535112" cy="315913"/>
          </a:xfrm>
          <a:custGeom>
            <a:avLst/>
            <a:gdLst>
              <a:gd name="connsiteX0" fmla="*/ 1283494 w 1535906"/>
              <a:gd name="connsiteY0" fmla="*/ 235744 h 316706"/>
              <a:gd name="connsiteX1" fmla="*/ 1204912 w 1535906"/>
              <a:gd name="connsiteY1" fmla="*/ 250031 h 316706"/>
              <a:gd name="connsiteX2" fmla="*/ 1121569 w 1535906"/>
              <a:gd name="connsiteY2" fmla="*/ 264319 h 316706"/>
              <a:gd name="connsiteX3" fmla="*/ 1033462 w 1535906"/>
              <a:gd name="connsiteY3" fmla="*/ 273844 h 316706"/>
              <a:gd name="connsiteX4" fmla="*/ 950119 w 1535906"/>
              <a:gd name="connsiteY4" fmla="*/ 283369 h 316706"/>
              <a:gd name="connsiteX5" fmla="*/ 864394 w 1535906"/>
              <a:gd name="connsiteY5" fmla="*/ 292894 h 316706"/>
              <a:gd name="connsiteX6" fmla="*/ 661987 w 1535906"/>
              <a:gd name="connsiteY6" fmla="*/ 309563 h 316706"/>
              <a:gd name="connsiteX7" fmla="*/ 578644 w 1535906"/>
              <a:gd name="connsiteY7" fmla="*/ 314325 h 316706"/>
              <a:gd name="connsiteX8" fmla="*/ 485775 w 1535906"/>
              <a:gd name="connsiteY8" fmla="*/ 316706 h 316706"/>
              <a:gd name="connsiteX9" fmla="*/ 421481 w 1535906"/>
              <a:gd name="connsiteY9" fmla="*/ 316706 h 316706"/>
              <a:gd name="connsiteX10" fmla="*/ 357187 w 1535906"/>
              <a:gd name="connsiteY10" fmla="*/ 314325 h 316706"/>
              <a:gd name="connsiteX11" fmla="*/ 297656 w 1535906"/>
              <a:gd name="connsiteY11" fmla="*/ 311944 h 316706"/>
              <a:gd name="connsiteX12" fmla="*/ 242887 w 1535906"/>
              <a:gd name="connsiteY12" fmla="*/ 307181 h 316706"/>
              <a:gd name="connsiteX13" fmla="*/ 176212 w 1535906"/>
              <a:gd name="connsiteY13" fmla="*/ 297656 h 316706"/>
              <a:gd name="connsiteX14" fmla="*/ 123825 w 1535906"/>
              <a:gd name="connsiteY14" fmla="*/ 285750 h 316706"/>
              <a:gd name="connsiteX15" fmla="*/ 64294 w 1535906"/>
              <a:gd name="connsiteY15" fmla="*/ 269081 h 316706"/>
              <a:gd name="connsiteX16" fmla="*/ 0 w 1535906"/>
              <a:gd name="connsiteY16" fmla="*/ 247650 h 316706"/>
              <a:gd name="connsiteX17" fmla="*/ 4762 w 1535906"/>
              <a:gd name="connsiteY17" fmla="*/ 102394 h 316706"/>
              <a:gd name="connsiteX18" fmla="*/ 107156 w 1535906"/>
              <a:gd name="connsiteY18" fmla="*/ 116681 h 316706"/>
              <a:gd name="connsiteX19" fmla="*/ 190500 w 1535906"/>
              <a:gd name="connsiteY19" fmla="*/ 123825 h 316706"/>
              <a:gd name="connsiteX20" fmla="*/ 290512 w 1535906"/>
              <a:gd name="connsiteY20" fmla="*/ 128588 h 316706"/>
              <a:gd name="connsiteX21" fmla="*/ 376237 w 1535906"/>
              <a:gd name="connsiteY21" fmla="*/ 130969 h 316706"/>
              <a:gd name="connsiteX22" fmla="*/ 471487 w 1535906"/>
              <a:gd name="connsiteY22" fmla="*/ 130969 h 316706"/>
              <a:gd name="connsiteX23" fmla="*/ 581025 w 1535906"/>
              <a:gd name="connsiteY23" fmla="*/ 121444 h 316706"/>
              <a:gd name="connsiteX24" fmla="*/ 692944 w 1535906"/>
              <a:gd name="connsiteY24" fmla="*/ 104775 h 316706"/>
              <a:gd name="connsiteX25" fmla="*/ 890587 w 1535906"/>
              <a:gd name="connsiteY25" fmla="*/ 85725 h 316706"/>
              <a:gd name="connsiteX26" fmla="*/ 973931 w 1535906"/>
              <a:gd name="connsiteY26" fmla="*/ 83344 h 316706"/>
              <a:gd name="connsiteX27" fmla="*/ 1026319 w 1535906"/>
              <a:gd name="connsiteY27" fmla="*/ 78581 h 316706"/>
              <a:gd name="connsiteX28" fmla="*/ 1083469 w 1535906"/>
              <a:gd name="connsiteY28" fmla="*/ 66675 h 316706"/>
              <a:gd name="connsiteX29" fmla="*/ 1145381 w 1535906"/>
              <a:gd name="connsiteY29" fmla="*/ 47625 h 316706"/>
              <a:gd name="connsiteX30" fmla="*/ 1207294 w 1535906"/>
              <a:gd name="connsiteY30" fmla="*/ 21431 h 316706"/>
              <a:gd name="connsiteX31" fmla="*/ 1252537 w 1535906"/>
              <a:gd name="connsiteY31" fmla="*/ 0 h 316706"/>
              <a:gd name="connsiteX32" fmla="*/ 1273969 w 1535906"/>
              <a:gd name="connsiteY32" fmla="*/ 2381 h 316706"/>
              <a:gd name="connsiteX33" fmla="*/ 1340644 w 1535906"/>
              <a:gd name="connsiteY33" fmla="*/ 19050 h 316706"/>
              <a:gd name="connsiteX34" fmla="*/ 1416844 w 1535906"/>
              <a:gd name="connsiteY34" fmla="*/ 45244 h 316706"/>
              <a:gd name="connsiteX35" fmla="*/ 1469231 w 1535906"/>
              <a:gd name="connsiteY35" fmla="*/ 69056 h 316706"/>
              <a:gd name="connsiteX36" fmla="*/ 1504950 w 1535906"/>
              <a:gd name="connsiteY36" fmla="*/ 88106 h 316706"/>
              <a:gd name="connsiteX37" fmla="*/ 1519237 w 1535906"/>
              <a:gd name="connsiteY37" fmla="*/ 97631 h 316706"/>
              <a:gd name="connsiteX38" fmla="*/ 1535906 w 1535906"/>
              <a:gd name="connsiteY38" fmla="*/ 121444 h 316706"/>
              <a:gd name="connsiteX39" fmla="*/ 1533525 w 1535906"/>
              <a:gd name="connsiteY39" fmla="*/ 138113 h 316706"/>
              <a:gd name="connsiteX40" fmla="*/ 1526381 w 1535906"/>
              <a:gd name="connsiteY40" fmla="*/ 154781 h 316706"/>
              <a:gd name="connsiteX41" fmla="*/ 1507331 w 1535906"/>
              <a:gd name="connsiteY41" fmla="*/ 169069 h 316706"/>
              <a:gd name="connsiteX42" fmla="*/ 1471612 w 1535906"/>
              <a:gd name="connsiteY42" fmla="*/ 188119 h 316706"/>
              <a:gd name="connsiteX43" fmla="*/ 1412081 w 1535906"/>
              <a:gd name="connsiteY43" fmla="*/ 204788 h 316706"/>
              <a:gd name="connsiteX44" fmla="*/ 1283494 w 1535906"/>
              <a:gd name="connsiteY44" fmla="*/ 235744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35906" h="316706">
                <a:moveTo>
                  <a:pt x="1283494" y="235744"/>
                </a:moveTo>
                <a:lnTo>
                  <a:pt x="1204912" y="250031"/>
                </a:lnTo>
                <a:lnTo>
                  <a:pt x="1121569" y="264319"/>
                </a:lnTo>
                <a:lnTo>
                  <a:pt x="1033462" y="273844"/>
                </a:lnTo>
                <a:lnTo>
                  <a:pt x="950119" y="283369"/>
                </a:lnTo>
                <a:lnTo>
                  <a:pt x="864394" y="292894"/>
                </a:lnTo>
                <a:lnTo>
                  <a:pt x="661987" y="309563"/>
                </a:lnTo>
                <a:lnTo>
                  <a:pt x="578644" y="314325"/>
                </a:lnTo>
                <a:lnTo>
                  <a:pt x="485775" y="316706"/>
                </a:lnTo>
                <a:lnTo>
                  <a:pt x="421481" y="316706"/>
                </a:lnTo>
                <a:lnTo>
                  <a:pt x="357187" y="314325"/>
                </a:lnTo>
                <a:lnTo>
                  <a:pt x="297656" y="311944"/>
                </a:lnTo>
                <a:lnTo>
                  <a:pt x="242887" y="307181"/>
                </a:lnTo>
                <a:lnTo>
                  <a:pt x="176212" y="297656"/>
                </a:lnTo>
                <a:lnTo>
                  <a:pt x="123825" y="285750"/>
                </a:lnTo>
                <a:lnTo>
                  <a:pt x="64294" y="269081"/>
                </a:lnTo>
                <a:lnTo>
                  <a:pt x="0" y="247650"/>
                </a:lnTo>
                <a:lnTo>
                  <a:pt x="4762" y="102394"/>
                </a:lnTo>
                <a:lnTo>
                  <a:pt x="107156" y="116681"/>
                </a:lnTo>
                <a:lnTo>
                  <a:pt x="190500" y="123825"/>
                </a:lnTo>
                <a:lnTo>
                  <a:pt x="290512" y="128588"/>
                </a:lnTo>
                <a:lnTo>
                  <a:pt x="376237" y="130969"/>
                </a:lnTo>
                <a:lnTo>
                  <a:pt x="471487" y="130969"/>
                </a:lnTo>
                <a:lnTo>
                  <a:pt x="581025" y="121444"/>
                </a:lnTo>
                <a:lnTo>
                  <a:pt x="692944" y="104775"/>
                </a:lnTo>
                <a:lnTo>
                  <a:pt x="890587" y="85725"/>
                </a:lnTo>
                <a:lnTo>
                  <a:pt x="973931" y="83344"/>
                </a:lnTo>
                <a:lnTo>
                  <a:pt x="1026319" y="78581"/>
                </a:lnTo>
                <a:lnTo>
                  <a:pt x="1083469" y="66675"/>
                </a:lnTo>
                <a:lnTo>
                  <a:pt x="1145381" y="47625"/>
                </a:lnTo>
                <a:lnTo>
                  <a:pt x="1207294" y="21431"/>
                </a:lnTo>
                <a:lnTo>
                  <a:pt x="1252537" y="0"/>
                </a:lnTo>
                <a:lnTo>
                  <a:pt x="1273969" y="2381"/>
                </a:lnTo>
                <a:lnTo>
                  <a:pt x="1340644" y="19050"/>
                </a:lnTo>
                <a:lnTo>
                  <a:pt x="1416844" y="45244"/>
                </a:lnTo>
                <a:lnTo>
                  <a:pt x="1469231" y="69056"/>
                </a:lnTo>
                <a:lnTo>
                  <a:pt x="1504950" y="88106"/>
                </a:lnTo>
                <a:lnTo>
                  <a:pt x="1519237" y="97631"/>
                </a:lnTo>
                <a:lnTo>
                  <a:pt x="1535906" y="121444"/>
                </a:lnTo>
                <a:lnTo>
                  <a:pt x="1533525" y="138113"/>
                </a:lnTo>
                <a:lnTo>
                  <a:pt x="1526381" y="154781"/>
                </a:lnTo>
                <a:lnTo>
                  <a:pt x="1507331" y="169069"/>
                </a:lnTo>
                <a:lnTo>
                  <a:pt x="1471612" y="188119"/>
                </a:lnTo>
                <a:lnTo>
                  <a:pt x="1412081" y="204788"/>
                </a:lnTo>
                <a:lnTo>
                  <a:pt x="1283494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917B41B1-D1B7-4CE7-B654-30996CBD3EA2}"/>
              </a:ext>
            </a:extLst>
          </p:cNvPr>
          <p:cNvSpPr/>
          <p:nvPr/>
        </p:nvSpPr>
        <p:spPr>
          <a:xfrm>
            <a:off x="5351463" y="4437063"/>
            <a:ext cx="1530350" cy="323850"/>
          </a:xfrm>
          <a:custGeom>
            <a:avLst/>
            <a:gdLst>
              <a:gd name="connsiteX0" fmla="*/ 1335881 w 1531144"/>
              <a:gd name="connsiteY0" fmla="*/ 197644 h 323850"/>
              <a:gd name="connsiteX1" fmla="*/ 1159669 w 1531144"/>
              <a:gd name="connsiteY1" fmla="*/ 223837 h 323850"/>
              <a:gd name="connsiteX2" fmla="*/ 1009650 w 1531144"/>
              <a:gd name="connsiteY2" fmla="*/ 250031 h 323850"/>
              <a:gd name="connsiteX3" fmla="*/ 876300 w 1531144"/>
              <a:gd name="connsiteY3" fmla="*/ 273844 h 323850"/>
              <a:gd name="connsiteX4" fmla="*/ 714375 w 1531144"/>
              <a:gd name="connsiteY4" fmla="*/ 290512 h 323850"/>
              <a:gd name="connsiteX5" fmla="*/ 642937 w 1531144"/>
              <a:gd name="connsiteY5" fmla="*/ 302419 h 323850"/>
              <a:gd name="connsiteX6" fmla="*/ 600075 w 1531144"/>
              <a:gd name="connsiteY6" fmla="*/ 309562 h 323850"/>
              <a:gd name="connsiteX7" fmla="*/ 550069 w 1531144"/>
              <a:gd name="connsiteY7" fmla="*/ 316706 h 323850"/>
              <a:gd name="connsiteX8" fmla="*/ 504825 w 1531144"/>
              <a:gd name="connsiteY8" fmla="*/ 319087 h 323850"/>
              <a:gd name="connsiteX9" fmla="*/ 440531 w 1531144"/>
              <a:gd name="connsiteY9" fmla="*/ 323850 h 323850"/>
              <a:gd name="connsiteX10" fmla="*/ 385762 w 1531144"/>
              <a:gd name="connsiteY10" fmla="*/ 321469 h 323850"/>
              <a:gd name="connsiteX11" fmla="*/ 314325 w 1531144"/>
              <a:gd name="connsiteY11" fmla="*/ 319087 h 323850"/>
              <a:gd name="connsiteX12" fmla="*/ 238125 w 1531144"/>
              <a:gd name="connsiteY12" fmla="*/ 311944 h 323850"/>
              <a:gd name="connsiteX13" fmla="*/ 145256 w 1531144"/>
              <a:gd name="connsiteY13" fmla="*/ 300037 h 323850"/>
              <a:gd name="connsiteX14" fmla="*/ 0 w 1531144"/>
              <a:gd name="connsiteY14" fmla="*/ 278606 h 323850"/>
              <a:gd name="connsiteX15" fmla="*/ 23812 w 1531144"/>
              <a:gd name="connsiteY15" fmla="*/ 147637 h 323850"/>
              <a:gd name="connsiteX16" fmla="*/ 130969 w 1531144"/>
              <a:gd name="connsiteY16" fmla="*/ 157162 h 323850"/>
              <a:gd name="connsiteX17" fmla="*/ 230981 w 1531144"/>
              <a:gd name="connsiteY17" fmla="*/ 157162 h 323850"/>
              <a:gd name="connsiteX18" fmla="*/ 347662 w 1531144"/>
              <a:gd name="connsiteY18" fmla="*/ 150019 h 323850"/>
              <a:gd name="connsiteX19" fmla="*/ 538162 w 1531144"/>
              <a:gd name="connsiteY19" fmla="*/ 130969 h 323850"/>
              <a:gd name="connsiteX20" fmla="*/ 735806 w 1531144"/>
              <a:gd name="connsiteY20" fmla="*/ 107156 h 323850"/>
              <a:gd name="connsiteX21" fmla="*/ 897731 w 1531144"/>
              <a:gd name="connsiteY21" fmla="*/ 92869 h 323850"/>
              <a:gd name="connsiteX22" fmla="*/ 1104900 w 1531144"/>
              <a:gd name="connsiteY22" fmla="*/ 54769 h 323850"/>
              <a:gd name="connsiteX23" fmla="*/ 1243012 w 1531144"/>
              <a:gd name="connsiteY23" fmla="*/ 23812 h 323850"/>
              <a:gd name="connsiteX24" fmla="*/ 1333500 w 1531144"/>
              <a:gd name="connsiteY24" fmla="*/ 0 h 323850"/>
              <a:gd name="connsiteX25" fmla="*/ 1340644 w 1531144"/>
              <a:gd name="connsiteY25" fmla="*/ 0 h 323850"/>
              <a:gd name="connsiteX26" fmla="*/ 1369219 w 1531144"/>
              <a:gd name="connsiteY26" fmla="*/ 4762 h 323850"/>
              <a:gd name="connsiteX27" fmla="*/ 1414462 w 1531144"/>
              <a:gd name="connsiteY27" fmla="*/ 21431 h 323850"/>
              <a:gd name="connsiteX28" fmla="*/ 1457325 w 1531144"/>
              <a:gd name="connsiteY28" fmla="*/ 42862 h 323850"/>
              <a:gd name="connsiteX29" fmla="*/ 1483519 w 1531144"/>
              <a:gd name="connsiteY29" fmla="*/ 59531 h 323850"/>
              <a:gd name="connsiteX30" fmla="*/ 1507331 w 1531144"/>
              <a:gd name="connsiteY30" fmla="*/ 76200 h 323850"/>
              <a:gd name="connsiteX31" fmla="*/ 1521619 w 1531144"/>
              <a:gd name="connsiteY31" fmla="*/ 90487 h 323850"/>
              <a:gd name="connsiteX32" fmla="*/ 1531144 w 1531144"/>
              <a:gd name="connsiteY32" fmla="*/ 104775 h 323850"/>
              <a:gd name="connsiteX33" fmla="*/ 1531144 w 1531144"/>
              <a:gd name="connsiteY33" fmla="*/ 116681 h 323850"/>
              <a:gd name="connsiteX34" fmla="*/ 1528762 w 1531144"/>
              <a:gd name="connsiteY34" fmla="*/ 135731 h 323850"/>
              <a:gd name="connsiteX35" fmla="*/ 1519237 w 1531144"/>
              <a:gd name="connsiteY35" fmla="*/ 152400 h 323850"/>
              <a:gd name="connsiteX36" fmla="*/ 1497806 w 1531144"/>
              <a:gd name="connsiteY36" fmla="*/ 169069 h 323850"/>
              <a:gd name="connsiteX37" fmla="*/ 1462087 w 1531144"/>
              <a:gd name="connsiteY37" fmla="*/ 178594 h 323850"/>
              <a:gd name="connsiteX38" fmla="*/ 1335881 w 1531144"/>
              <a:gd name="connsiteY38" fmla="*/ 197644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31144" h="323850">
                <a:moveTo>
                  <a:pt x="1335881" y="197644"/>
                </a:moveTo>
                <a:lnTo>
                  <a:pt x="1159669" y="223837"/>
                </a:lnTo>
                <a:lnTo>
                  <a:pt x="1009650" y="250031"/>
                </a:lnTo>
                <a:lnTo>
                  <a:pt x="876300" y="273844"/>
                </a:lnTo>
                <a:lnTo>
                  <a:pt x="714375" y="290512"/>
                </a:lnTo>
                <a:lnTo>
                  <a:pt x="642937" y="302419"/>
                </a:lnTo>
                <a:lnTo>
                  <a:pt x="600075" y="309562"/>
                </a:lnTo>
                <a:lnTo>
                  <a:pt x="550069" y="316706"/>
                </a:lnTo>
                <a:lnTo>
                  <a:pt x="504825" y="319087"/>
                </a:lnTo>
                <a:lnTo>
                  <a:pt x="440531" y="323850"/>
                </a:lnTo>
                <a:lnTo>
                  <a:pt x="385762" y="321469"/>
                </a:lnTo>
                <a:lnTo>
                  <a:pt x="314325" y="319087"/>
                </a:lnTo>
                <a:lnTo>
                  <a:pt x="238125" y="311944"/>
                </a:lnTo>
                <a:lnTo>
                  <a:pt x="145256" y="300037"/>
                </a:lnTo>
                <a:lnTo>
                  <a:pt x="0" y="278606"/>
                </a:lnTo>
                <a:lnTo>
                  <a:pt x="23812" y="147637"/>
                </a:lnTo>
                <a:lnTo>
                  <a:pt x="130969" y="157162"/>
                </a:lnTo>
                <a:lnTo>
                  <a:pt x="230981" y="157162"/>
                </a:lnTo>
                <a:lnTo>
                  <a:pt x="347662" y="150019"/>
                </a:lnTo>
                <a:lnTo>
                  <a:pt x="538162" y="130969"/>
                </a:lnTo>
                <a:lnTo>
                  <a:pt x="735806" y="107156"/>
                </a:lnTo>
                <a:lnTo>
                  <a:pt x="897731" y="92869"/>
                </a:lnTo>
                <a:lnTo>
                  <a:pt x="1104900" y="54769"/>
                </a:lnTo>
                <a:lnTo>
                  <a:pt x="1243012" y="23812"/>
                </a:lnTo>
                <a:lnTo>
                  <a:pt x="1333500" y="0"/>
                </a:lnTo>
                <a:lnTo>
                  <a:pt x="1340644" y="0"/>
                </a:lnTo>
                <a:lnTo>
                  <a:pt x="1369219" y="4762"/>
                </a:lnTo>
                <a:lnTo>
                  <a:pt x="1414462" y="21431"/>
                </a:lnTo>
                <a:lnTo>
                  <a:pt x="1457325" y="42862"/>
                </a:lnTo>
                <a:lnTo>
                  <a:pt x="1483519" y="59531"/>
                </a:lnTo>
                <a:lnTo>
                  <a:pt x="1507331" y="76200"/>
                </a:lnTo>
                <a:lnTo>
                  <a:pt x="1521619" y="90487"/>
                </a:lnTo>
                <a:lnTo>
                  <a:pt x="1531144" y="104775"/>
                </a:lnTo>
                <a:lnTo>
                  <a:pt x="1531144" y="116681"/>
                </a:lnTo>
                <a:lnTo>
                  <a:pt x="1528762" y="135731"/>
                </a:lnTo>
                <a:lnTo>
                  <a:pt x="1519237" y="152400"/>
                </a:lnTo>
                <a:lnTo>
                  <a:pt x="1497806" y="169069"/>
                </a:lnTo>
                <a:lnTo>
                  <a:pt x="1462087" y="178594"/>
                </a:lnTo>
                <a:lnTo>
                  <a:pt x="1335881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72E60F1B-7B12-40A4-9648-791007899330}"/>
              </a:ext>
            </a:extLst>
          </p:cNvPr>
          <p:cNvSpPr/>
          <p:nvPr/>
        </p:nvSpPr>
        <p:spPr>
          <a:xfrm>
            <a:off x="5276850" y="5364163"/>
            <a:ext cx="1865313" cy="341312"/>
          </a:xfrm>
          <a:custGeom>
            <a:avLst/>
            <a:gdLst>
              <a:gd name="connsiteX0" fmla="*/ 904875 w 1864519"/>
              <a:gd name="connsiteY0" fmla="*/ 254794 h 340519"/>
              <a:gd name="connsiteX1" fmla="*/ 802481 w 1864519"/>
              <a:gd name="connsiteY1" fmla="*/ 264319 h 340519"/>
              <a:gd name="connsiteX2" fmla="*/ 695325 w 1864519"/>
              <a:gd name="connsiteY2" fmla="*/ 276225 h 340519"/>
              <a:gd name="connsiteX3" fmla="*/ 607219 w 1864519"/>
              <a:gd name="connsiteY3" fmla="*/ 290513 h 340519"/>
              <a:gd name="connsiteX4" fmla="*/ 497681 w 1864519"/>
              <a:gd name="connsiteY4" fmla="*/ 307182 h 340519"/>
              <a:gd name="connsiteX5" fmla="*/ 407194 w 1864519"/>
              <a:gd name="connsiteY5" fmla="*/ 321469 h 340519"/>
              <a:gd name="connsiteX6" fmla="*/ 319088 w 1864519"/>
              <a:gd name="connsiteY6" fmla="*/ 338138 h 340519"/>
              <a:gd name="connsiteX7" fmla="*/ 300038 w 1864519"/>
              <a:gd name="connsiteY7" fmla="*/ 340519 h 340519"/>
              <a:gd name="connsiteX8" fmla="*/ 250031 w 1864519"/>
              <a:gd name="connsiteY8" fmla="*/ 338138 h 340519"/>
              <a:gd name="connsiteX9" fmla="*/ 202406 w 1864519"/>
              <a:gd name="connsiteY9" fmla="*/ 333375 h 340519"/>
              <a:gd name="connsiteX10" fmla="*/ 154781 w 1864519"/>
              <a:gd name="connsiteY10" fmla="*/ 323850 h 340519"/>
              <a:gd name="connsiteX11" fmla="*/ 100013 w 1864519"/>
              <a:gd name="connsiteY11" fmla="*/ 309563 h 340519"/>
              <a:gd name="connsiteX12" fmla="*/ 0 w 1864519"/>
              <a:gd name="connsiteY12" fmla="*/ 285750 h 340519"/>
              <a:gd name="connsiteX13" fmla="*/ 9525 w 1864519"/>
              <a:gd name="connsiteY13" fmla="*/ 102394 h 340519"/>
              <a:gd name="connsiteX14" fmla="*/ 111919 w 1864519"/>
              <a:gd name="connsiteY14" fmla="*/ 128588 h 340519"/>
              <a:gd name="connsiteX15" fmla="*/ 178594 w 1864519"/>
              <a:gd name="connsiteY15" fmla="*/ 135732 h 340519"/>
              <a:gd name="connsiteX16" fmla="*/ 266700 w 1864519"/>
              <a:gd name="connsiteY16" fmla="*/ 135732 h 340519"/>
              <a:gd name="connsiteX17" fmla="*/ 388144 w 1864519"/>
              <a:gd name="connsiteY17" fmla="*/ 130969 h 340519"/>
              <a:gd name="connsiteX18" fmla="*/ 561975 w 1864519"/>
              <a:gd name="connsiteY18" fmla="*/ 116682 h 340519"/>
              <a:gd name="connsiteX19" fmla="*/ 781050 w 1864519"/>
              <a:gd name="connsiteY19" fmla="*/ 92869 h 340519"/>
              <a:gd name="connsiteX20" fmla="*/ 978694 w 1864519"/>
              <a:gd name="connsiteY20" fmla="*/ 73819 h 340519"/>
              <a:gd name="connsiteX21" fmla="*/ 1131094 w 1864519"/>
              <a:gd name="connsiteY21" fmla="*/ 64294 h 340519"/>
              <a:gd name="connsiteX22" fmla="*/ 1273969 w 1864519"/>
              <a:gd name="connsiteY22" fmla="*/ 50007 h 340519"/>
              <a:gd name="connsiteX23" fmla="*/ 1385888 w 1864519"/>
              <a:gd name="connsiteY23" fmla="*/ 35719 h 340519"/>
              <a:gd name="connsiteX24" fmla="*/ 1502569 w 1864519"/>
              <a:gd name="connsiteY24" fmla="*/ 11907 h 340519"/>
              <a:gd name="connsiteX25" fmla="*/ 1528763 w 1864519"/>
              <a:gd name="connsiteY25" fmla="*/ 4763 h 340519"/>
              <a:gd name="connsiteX26" fmla="*/ 1562100 w 1864519"/>
              <a:gd name="connsiteY26" fmla="*/ 0 h 340519"/>
              <a:gd name="connsiteX27" fmla="*/ 1612106 w 1864519"/>
              <a:gd name="connsiteY27" fmla="*/ 9525 h 340519"/>
              <a:gd name="connsiteX28" fmla="*/ 1671638 w 1864519"/>
              <a:gd name="connsiteY28" fmla="*/ 28575 h 340519"/>
              <a:gd name="connsiteX29" fmla="*/ 1733550 w 1864519"/>
              <a:gd name="connsiteY29" fmla="*/ 54769 h 340519"/>
              <a:gd name="connsiteX30" fmla="*/ 1795463 w 1864519"/>
              <a:gd name="connsiteY30" fmla="*/ 83344 h 340519"/>
              <a:gd name="connsiteX31" fmla="*/ 1812131 w 1864519"/>
              <a:gd name="connsiteY31" fmla="*/ 92869 h 340519"/>
              <a:gd name="connsiteX32" fmla="*/ 1826419 w 1864519"/>
              <a:gd name="connsiteY32" fmla="*/ 107157 h 340519"/>
              <a:gd name="connsiteX33" fmla="*/ 1845469 w 1864519"/>
              <a:gd name="connsiteY33" fmla="*/ 130969 h 340519"/>
              <a:gd name="connsiteX34" fmla="*/ 1857375 w 1864519"/>
              <a:gd name="connsiteY34" fmla="*/ 147638 h 340519"/>
              <a:gd name="connsiteX35" fmla="*/ 1864519 w 1864519"/>
              <a:gd name="connsiteY35" fmla="*/ 169069 h 340519"/>
              <a:gd name="connsiteX36" fmla="*/ 1864519 w 1864519"/>
              <a:gd name="connsiteY36" fmla="*/ 180975 h 340519"/>
              <a:gd name="connsiteX37" fmla="*/ 1857375 w 1864519"/>
              <a:gd name="connsiteY37" fmla="*/ 200025 h 340519"/>
              <a:gd name="connsiteX38" fmla="*/ 1843088 w 1864519"/>
              <a:gd name="connsiteY38" fmla="*/ 211932 h 340519"/>
              <a:gd name="connsiteX39" fmla="*/ 1824038 w 1864519"/>
              <a:gd name="connsiteY39" fmla="*/ 221457 h 340519"/>
              <a:gd name="connsiteX40" fmla="*/ 1785938 w 1864519"/>
              <a:gd name="connsiteY40" fmla="*/ 228600 h 340519"/>
              <a:gd name="connsiteX41" fmla="*/ 1721644 w 1864519"/>
              <a:gd name="connsiteY41" fmla="*/ 228600 h 340519"/>
              <a:gd name="connsiteX42" fmla="*/ 1593056 w 1864519"/>
              <a:gd name="connsiteY42" fmla="*/ 226219 h 340519"/>
              <a:gd name="connsiteX43" fmla="*/ 1462088 w 1864519"/>
              <a:gd name="connsiteY43" fmla="*/ 228600 h 340519"/>
              <a:gd name="connsiteX44" fmla="*/ 1295400 w 1864519"/>
              <a:gd name="connsiteY44" fmla="*/ 230982 h 340519"/>
              <a:gd name="connsiteX45" fmla="*/ 1119188 w 1864519"/>
              <a:gd name="connsiteY45" fmla="*/ 238125 h 340519"/>
              <a:gd name="connsiteX46" fmla="*/ 904875 w 1864519"/>
              <a:gd name="connsiteY46" fmla="*/ 25479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64519" h="340519">
                <a:moveTo>
                  <a:pt x="904875" y="254794"/>
                </a:moveTo>
                <a:lnTo>
                  <a:pt x="802481" y="264319"/>
                </a:lnTo>
                <a:lnTo>
                  <a:pt x="695325" y="276225"/>
                </a:lnTo>
                <a:lnTo>
                  <a:pt x="607219" y="290513"/>
                </a:lnTo>
                <a:lnTo>
                  <a:pt x="497681" y="307182"/>
                </a:lnTo>
                <a:lnTo>
                  <a:pt x="407194" y="321469"/>
                </a:lnTo>
                <a:lnTo>
                  <a:pt x="319088" y="338138"/>
                </a:lnTo>
                <a:lnTo>
                  <a:pt x="300038" y="340519"/>
                </a:lnTo>
                <a:lnTo>
                  <a:pt x="250031" y="338138"/>
                </a:lnTo>
                <a:lnTo>
                  <a:pt x="202406" y="333375"/>
                </a:lnTo>
                <a:lnTo>
                  <a:pt x="154781" y="323850"/>
                </a:lnTo>
                <a:lnTo>
                  <a:pt x="100013" y="309563"/>
                </a:lnTo>
                <a:lnTo>
                  <a:pt x="0" y="285750"/>
                </a:lnTo>
                <a:lnTo>
                  <a:pt x="9525" y="102394"/>
                </a:lnTo>
                <a:lnTo>
                  <a:pt x="111919" y="128588"/>
                </a:lnTo>
                <a:lnTo>
                  <a:pt x="178594" y="135732"/>
                </a:lnTo>
                <a:lnTo>
                  <a:pt x="266700" y="135732"/>
                </a:lnTo>
                <a:lnTo>
                  <a:pt x="388144" y="130969"/>
                </a:lnTo>
                <a:lnTo>
                  <a:pt x="561975" y="116682"/>
                </a:lnTo>
                <a:lnTo>
                  <a:pt x="781050" y="92869"/>
                </a:lnTo>
                <a:lnTo>
                  <a:pt x="978694" y="73819"/>
                </a:lnTo>
                <a:lnTo>
                  <a:pt x="1131094" y="64294"/>
                </a:lnTo>
                <a:lnTo>
                  <a:pt x="1273969" y="50007"/>
                </a:lnTo>
                <a:lnTo>
                  <a:pt x="1385888" y="35719"/>
                </a:lnTo>
                <a:lnTo>
                  <a:pt x="1502569" y="11907"/>
                </a:lnTo>
                <a:lnTo>
                  <a:pt x="1528763" y="4763"/>
                </a:lnTo>
                <a:lnTo>
                  <a:pt x="1562100" y="0"/>
                </a:lnTo>
                <a:lnTo>
                  <a:pt x="1612106" y="9525"/>
                </a:lnTo>
                <a:lnTo>
                  <a:pt x="1671638" y="28575"/>
                </a:lnTo>
                <a:lnTo>
                  <a:pt x="1733550" y="54769"/>
                </a:lnTo>
                <a:lnTo>
                  <a:pt x="1795463" y="83344"/>
                </a:lnTo>
                <a:lnTo>
                  <a:pt x="1812131" y="92869"/>
                </a:lnTo>
                <a:lnTo>
                  <a:pt x="1826419" y="107157"/>
                </a:lnTo>
                <a:lnTo>
                  <a:pt x="1845469" y="130969"/>
                </a:lnTo>
                <a:lnTo>
                  <a:pt x="1857375" y="147638"/>
                </a:lnTo>
                <a:lnTo>
                  <a:pt x="1864519" y="169069"/>
                </a:lnTo>
                <a:lnTo>
                  <a:pt x="1864519" y="180975"/>
                </a:lnTo>
                <a:lnTo>
                  <a:pt x="1857375" y="200025"/>
                </a:lnTo>
                <a:lnTo>
                  <a:pt x="1843088" y="211932"/>
                </a:lnTo>
                <a:lnTo>
                  <a:pt x="1824038" y="221457"/>
                </a:lnTo>
                <a:lnTo>
                  <a:pt x="1785938" y="228600"/>
                </a:lnTo>
                <a:lnTo>
                  <a:pt x="1721644" y="228600"/>
                </a:lnTo>
                <a:lnTo>
                  <a:pt x="1593056" y="226219"/>
                </a:lnTo>
                <a:lnTo>
                  <a:pt x="1462088" y="228600"/>
                </a:lnTo>
                <a:lnTo>
                  <a:pt x="1295400" y="230982"/>
                </a:lnTo>
                <a:lnTo>
                  <a:pt x="1119188" y="238125"/>
                </a:lnTo>
                <a:lnTo>
                  <a:pt x="904875" y="2547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1997A3F-A60E-4364-8069-731D3FB13814}"/>
              </a:ext>
            </a:extLst>
          </p:cNvPr>
          <p:cNvGrpSpPr>
            <a:grpSpLocks/>
          </p:cNvGrpSpPr>
          <p:nvPr/>
        </p:nvGrpSpPr>
        <p:grpSpPr bwMode="auto">
          <a:xfrm>
            <a:off x="2582863" y="1616075"/>
            <a:ext cx="4559300" cy="4437063"/>
            <a:chOff x="2735263" y="1751013"/>
            <a:chExt cx="4559300" cy="4437062"/>
          </a:xfrm>
        </p:grpSpPr>
        <p:sp>
          <p:nvSpPr>
            <p:cNvPr id="20" name="フリーフォーム 129">
              <a:extLst>
                <a:ext uri="{FF2B5EF4-FFF2-40B4-BE49-F238E27FC236}">
                  <a16:creationId xmlns:a16="http://schemas.microsoft.com/office/drawing/2014/main" id="{7BF33D13-2434-4AF0-A681-1C11F9F57BFF}"/>
                </a:ext>
              </a:extLst>
            </p:cNvPr>
            <p:cNvSpPr/>
            <p:nvPr/>
          </p:nvSpPr>
          <p:spPr>
            <a:xfrm>
              <a:off x="2897188" y="2152651"/>
              <a:ext cx="2279650" cy="541337"/>
            </a:xfrm>
            <a:custGeom>
              <a:avLst/>
              <a:gdLst>
                <a:gd name="connsiteX0" fmla="*/ 1371600 w 2278857"/>
                <a:gd name="connsiteY0" fmla="*/ 140494 h 540544"/>
                <a:gd name="connsiteX1" fmla="*/ 1219200 w 2278857"/>
                <a:gd name="connsiteY1" fmla="*/ 166688 h 540544"/>
                <a:gd name="connsiteX2" fmla="*/ 1035844 w 2278857"/>
                <a:gd name="connsiteY2" fmla="*/ 197644 h 540544"/>
                <a:gd name="connsiteX3" fmla="*/ 921544 w 2278857"/>
                <a:gd name="connsiteY3" fmla="*/ 216694 h 540544"/>
                <a:gd name="connsiteX4" fmla="*/ 859632 w 2278857"/>
                <a:gd name="connsiteY4" fmla="*/ 226219 h 540544"/>
                <a:gd name="connsiteX5" fmla="*/ 681038 w 2278857"/>
                <a:gd name="connsiteY5" fmla="*/ 261938 h 540544"/>
                <a:gd name="connsiteX6" fmla="*/ 578644 w 2278857"/>
                <a:gd name="connsiteY6" fmla="*/ 295275 h 540544"/>
                <a:gd name="connsiteX7" fmla="*/ 540544 w 2278857"/>
                <a:gd name="connsiteY7" fmla="*/ 304800 h 540544"/>
                <a:gd name="connsiteX8" fmla="*/ 500063 w 2278857"/>
                <a:gd name="connsiteY8" fmla="*/ 314325 h 540544"/>
                <a:gd name="connsiteX9" fmla="*/ 442913 w 2278857"/>
                <a:gd name="connsiteY9" fmla="*/ 323850 h 540544"/>
                <a:gd name="connsiteX10" fmla="*/ 385763 w 2278857"/>
                <a:gd name="connsiteY10" fmla="*/ 328613 h 540544"/>
                <a:gd name="connsiteX11" fmla="*/ 316707 w 2278857"/>
                <a:gd name="connsiteY11" fmla="*/ 333375 h 540544"/>
                <a:gd name="connsiteX12" fmla="*/ 261938 w 2278857"/>
                <a:gd name="connsiteY12" fmla="*/ 335756 h 540544"/>
                <a:gd name="connsiteX13" fmla="*/ 216694 w 2278857"/>
                <a:gd name="connsiteY13" fmla="*/ 323850 h 540544"/>
                <a:gd name="connsiteX14" fmla="*/ 176213 w 2278857"/>
                <a:gd name="connsiteY14" fmla="*/ 309563 h 540544"/>
                <a:gd name="connsiteX15" fmla="*/ 145257 w 2278857"/>
                <a:gd name="connsiteY15" fmla="*/ 295275 h 540544"/>
                <a:gd name="connsiteX16" fmla="*/ 114300 w 2278857"/>
                <a:gd name="connsiteY16" fmla="*/ 278606 h 540544"/>
                <a:gd name="connsiteX17" fmla="*/ 69057 w 2278857"/>
                <a:gd name="connsiteY17" fmla="*/ 252413 h 540544"/>
                <a:gd name="connsiteX18" fmla="*/ 42863 w 2278857"/>
                <a:gd name="connsiteY18" fmla="*/ 240506 h 540544"/>
                <a:gd name="connsiteX19" fmla="*/ 19050 w 2278857"/>
                <a:gd name="connsiteY19" fmla="*/ 233363 h 540544"/>
                <a:gd name="connsiteX20" fmla="*/ 7144 w 2278857"/>
                <a:gd name="connsiteY20" fmla="*/ 233363 h 540544"/>
                <a:gd name="connsiteX21" fmla="*/ 0 w 2278857"/>
                <a:gd name="connsiteY21" fmla="*/ 238125 h 540544"/>
                <a:gd name="connsiteX22" fmla="*/ 0 w 2278857"/>
                <a:gd name="connsiteY22" fmla="*/ 252413 h 540544"/>
                <a:gd name="connsiteX23" fmla="*/ 7144 w 2278857"/>
                <a:gd name="connsiteY23" fmla="*/ 278606 h 540544"/>
                <a:gd name="connsiteX24" fmla="*/ 19050 w 2278857"/>
                <a:gd name="connsiteY24" fmla="*/ 300038 h 540544"/>
                <a:gd name="connsiteX25" fmla="*/ 64294 w 2278857"/>
                <a:gd name="connsiteY25" fmla="*/ 347663 h 540544"/>
                <a:gd name="connsiteX26" fmla="*/ 119063 w 2278857"/>
                <a:gd name="connsiteY26" fmla="*/ 402431 h 540544"/>
                <a:gd name="connsiteX27" fmla="*/ 150019 w 2278857"/>
                <a:gd name="connsiteY27" fmla="*/ 428625 h 540544"/>
                <a:gd name="connsiteX28" fmla="*/ 171450 w 2278857"/>
                <a:gd name="connsiteY28" fmla="*/ 445294 h 540544"/>
                <a:gd name="connsiteX29" fmla="*/ 202407 w 2278857"/>
                <a:gd name="connsiteY29" fmla="*/ 469106 h 540544"/>
                <a:gd name="connsiteX30" fmla="*/ 250032 w 2278857"/>
                <a:gd name="connsiteY30" fmla="*/ 497681 h 540544"/>
                <a:gd name="connsiteX31" fmla="*/ 295275 w 2278857"/>
                <a:gd name="connsiteY31" fmla="*/ 516731 h 540544"/>
                <a:gd name="connsiteX32" fmla="*/ 338138 w 2278857"/>
                <a:gd name="connsiteY32" fmla="*/ 531019 h 540544"/>
                <a:gd name="connsiteX33" fmla="*/ 369094 w 2278857"/>
                <a:gd name="connsiteY33" fmla="*/ 535781 h 540544"/>
                <a:gd name="connsiteX34" fmla="*/ 421482 w 2278857"/>
                <a:gd name="connsiteY34" fmla="*/ 540544 h 540544"/>
                <a:gd name="connsiteX35" fmla="*/ 445294 w 2278857"/>
                <a:gd name="connsiteY35" fmla="*/ 533400 h 540544"/>
                <a:gd name="connsiteX36" fmla="*/ 535782 w 2278857"/>
                <a:gd name="connsiteY36" fmla="*/ 500063 h 540544"/>
                <a:gd name="connsiteX37" fmla="*/ 640557 w 2278857"/>
                <a:gd name="connsiteY37" fmla="*/ 466725 h 540544"/>
                <a:gd name="connsiteX38" fmla="*/ 721519 w 2278857"/>
                <a:gd name="connsiteY38" fmla="*/ 442913 h 540544"/>
                <a:gd name="connsiteX39" fmla="*/ 883444 w 2278857"/>
                <a:gd name="connsiteY39" fmla="*/ 383381 h 540544"/>
                <a:gd name="connsiteX40" fmla="*/ 1112044 w 2278857"/>
                <a:gd name="connsiteY40" fmla="*/ 342900 h 540544"/>
                <a:gd name="connsiteX41" fmla="*/ 1357313 w 2278857"/>
                <a:gd name="connsiteY41" fmla="*/ 297656 h 540544"/>
                <a:gd name="connsiteX42" fmla="*/ 1531144 w 2278857"/>
                <a:gd name="connsiteY42" fmla="*/ 264319 h 540544"/>
                <a:gd name="connsiteX43" fmla="*/ 1707357 w 2278857"/>
                <a:gd name="connsiteY43" fmla="*/ 245269 h 540544"/>
                <a:gd name="connsiteX44" fmla="*/ 1807369 w 2278857"/>
                <a:gd name="connsiteY44" fmla="*/ 245269 h 540544"/>
                <a:gd name="connsiteX45" fmla="*/ 1924050 w 2278857"/>
                <a:gd name="connsiteY45" fmla="*/ 250031 h 540544"/>
                <a:gd name="connsiteX46" fmla="*/ 2012157 w 2278857"/>
                <a:gd name="connsiteY46" fmla="*/ 254794 h 540544"/>
                <a:gd name="connsiteX47" fmla="*/ 2100263 w 2278857"/>
                <a:gd name="connsiteY47" fmla="*/ 261938 h 540544"/>
                <a:gd name="connsiteX48" fmla="*/ 2185988 w 2278857"/>
                <a:gd name="connsiteY48" fmla="*/ 266700 h 540544"/>
                <a:gd name="connsiteX49" fmla="*/ 2219325 w 2278857"/>
                <a:gd name="connsiteY49" fmla="*/ 264319 h 540544"/>
                <a:gd name="connsiteX50" fmla="*/ 2245519 w 2278857"/>
                <a:gd name="connsiteY50" fmla="*/ 257175 h 540544"/>
                <a:gd name="connsiteX51" fmla="*/ 2266950 w 2278857"/>
                <a:gd name="connsiteY51" fmla="*/ 247650 h 540544"/>
                <a:gd name="connsiteX52" fmla="*/ 2271713 w 2278857"/>
                <a:gd name="connsiteY52" fmla="*/ 242888 h 540544"/>
                <a:gd name="connsiteX53" fmla="*/ 2278857 w 2278857"/>
                <a:gd name="connsiteY53" fmla="*/ 228600 h 540544"/>
                <a:gd name="connsiteX54" fmla="*/ 2278857 w 2278857"/>
                <a:gd name="connsiteY54" fmla="*/ 219075 h 540544"/>
                <a:gd name="connsiteX55" fmla="*/ 2276475 w 2278857"/>
                <a:gd name="connsiteY55" fmla="*/ 202406 h 540544"/>
                <a:gd name="connsiteX56" fmla="*/ 2269332 w 2278857"/>
                <a:gd name="connsiteY56" fmla="*/ 180975 h 540544"/>
                <a:gd name="connsiteX57" fmla="*/ 2262188 w 2278857"/>
                <a:gd name="connsiteY57" fmla="*/ 161925 h 540544"/>
                <a:gd name="connsiteX58" fmla="*/ 2252663 w 2278857"/>
                <a:gd name="connsiteY58" fmla="*/ 145256 h 540544"/>
                <a:gd name="connsiteX59" fmla="*/ 2243138 w 2278857"/>
                <a:gd name="connsiteY59" fmla="*/ 133350 h 540544"/>
                <a:gd name="connsiteX60" fmla="*/ 2228850 w 2278857"/>
                <a:gd name="connsiteY60" fmla="*/ 119063 h 540544"/>
                <a:gd name="connsiteX61" fmla="*/ 2214563 w 2278857"/>
                <a:gd name="connsiteY61" fmla="*/ 107156 h 540544"/>
                <a:gd name="connsiteX62" fmla="*/ 2169319 w 2278857"/>
                <a:gd name="connsiteY62" fmla="*/ 76200 h 540544"/>
                <a:gd name="connsiteX63" fmla="*/ 2145507 w 2278857"/>
                <a:gd name="connsiteY63" fmla="*/ 64294 h 540544"/>
                <a:gd name="connsiteX64" fmla="*/ 2093119 w 2278857"/>
                <a:gd name="connsiteY64" fmla="*/ 40481 h 540544"/>
                <a:gd name="connsiteX65" fmla="*/ 2026444 w 2278857"/>
                <a:gd name="connsiteY65" fmla="*/ 19050 h 540544"/>
                <a:gd name="connsiteX66" fmla="*/ 1981200 w 2278857"/>
                <a:gd name="connsiteY66" fmla="*/ 7144 h 540544"/>
                <a:gd name="connsiteX67" fmla="*/ 1957388 w 2278857"/>
                <a:gd name="connsiteY67" fmla="*/ 0 h 540544"/>
                <a:gd name="connsiteX68" fmla="*/ 1938338 w 2278857"/>
                <a:gd name="connsiteY68" fmla="*/ 11906 h 540544"/>
                <a:gd name="connsiteX69" fmla="*/ 1907382 w 2278857"/>
                <a:gd name="connsiteY69" fmla="*/ 33338 h 540544"/>
                <a:gd name="connsiteX70" fmla="*/ 1862138 w 2278857"/>
                <a:gd name="connsiteY70" fmla="*/ 50006 h 540544"/>
                <a:gd name="connsiteX71" fmla="*/ 1778794 w 2278857"/>
                <a:gd name="connsiteY71" fmla="*/ 73819 h 540544"/>
                <a:gd name="connsiteX72" fmla="*/ 1509713 w 2278857"/>
                <a:gd name="connsiteY72" fmla="*/ 116681 h 540544"/>
                <a:gd name="connsiteX73" fmla="*/ 1371600 w 2278857"/>
                <a:gd name="connsiteY73" fmla="*/ 1404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278857" h="540544">
                  <a:moveTo>
                    <a:pt x="1371600" y="140494"/>
                  </a:moveTo>
                  <a:lnTo>
                    <a:pt x="1219200" y="166688"/>
                  </a:lnTo>
                  <a:lnTo>
                    <a:pt x="1035844" y="197644"/>
                  </a:lnTo>
                  <a:lnTo>
                    <a:pt x="921544" y="216694"/>
                  </a:lnTo>
                  <a:lnTo>
                    <a:pt x="859632" y="226219"/>
                  </a:lnTo>
                  <a:lnTo>
                    <a:pt x="681038" y="261938"/>
                  </a:lnTo>
                  <a:lnTo>
                    <a:pt x="578644" y="295275"/>
                  </a:lnTo>
                  <a:lnTo>
                    <a:pt x="540544" y="304800"/>
                  </a:lnTo>
                  <a:lnTo>
                    <a:pt x="500063" y="314325"/>
                  </a:lnTo>
                  <a:lnTo>
                    <a:pt x="442913" y="323850"/>
                  </a:lnTo>
                  <a:lnTo>
                    <a:pt x="385763" y="328613"/>
                  </a:lnTo>
                  <a:lnTo>
                    <a:pt x="316707" y="333375"/>
                  </a:lnTo>
                  <a:lnTo>
                    <a:pt x="261938" y="335756"/>
                  </a:lnTo>
                  <a:lnTo>
                    <a:pt x="216694" y="323850"/>
                  </a:lnTo>
                  <a:lnTo>
                    <a:pt x="176213" y="309563"/>
                  </a:lnTo>
                  <a:lnTo>
                    <a:pt x="145257" y="295275"/>
                  </a:lnTo>
                  <a:lnTo>
                    <a:pt x="114300" y="278606"/>
                  </a:lnTo>
                  <a:lnTo>
                    <a:pt x="69057" y="252413"/>
                  </a:lnTo>
                  <a:lnTo>
                    <a:pt x="42863" y="240506"/>
                  </a:lnTo>
                  <a:lnTo>
                    <a:pt x="19050" y="233363"/>
                  </a:lnTo>
                  <a:lnTo>
                    <a:pt x="7144" y="233363"/>
                  </a:lnTo>
                  <a:lnTo>
                    <a:pt x="0" y="238125"/>
                  </a:lnTo>
                  <a:lnTo>
                    <a:pt x="0" y="252413"/>
                  </a:lnTo>
                  <a:lnTo>
                    <a:pt x="7144" y="278606"/>
                  </a:lnTo>
                  <a:lnTo>
                    <a:pt x="19050" y="300038"/>
                  </a:lnTo>
                  <a:lnTo>
                    <a:pt x="64294" y="347663"/>
                  </a:lnTo>
                  <a:lnTo>
                    <a:pt x="119063" y="402431"/>
                  </a:lnTo>
                  <a:lnTo>
                    <a:pt x="150019" y="428625"/>
                  </a:lnTo>
                  <a:lnTo>
                    <a:pt x="171450" y="445294"/>
                  </a:lnTo>
                  <a:lnTo>
                    <a:pt x="202407" y="469106"/>
                  </a:lnTo>
                  <a:lnTo>
                    <a:pt x="250032" y="497681"/>
                  </a:lnTo>
                  <a:lnTo>
                    <a:pt x="295275" y="516731"/>
                  </a:lnTo>
                  <a:lnTo>
                    <a:pt x="338138" y="531019"/>
                  </a:lnTo>
                  <a:lnTo>
                    <a:pt x="369094" y="535781"/>
                  </a:lnTo>
                  <a:lnTo>
                    <a:pt x="421482" y="540544"/>
                  </a:lnTo>
                  <a:lnTo>
                    <a:pt x="445294" y="533400"/>
                  </a:lnTo>
                  <a:lnTo>
                    <a:pt x="535782" y="500063"/>
                  </a:lnTo>
                  <a:lnTo>
                    <a:pt x="640557" y="466725"/>
                  </a:lnTo>
                  <a:lnTo>
                    <a:pt x="721519" y="442913"/>
                  </a:lnTo>
                  <a:lnTo>
                    <a:pt x="883444" y="383381"/>
                  </a:lnTo>
                  <a:lnTo>
                    <a:pt x="1112044" y="342900"/>
                  </a:lnTo>
                  <a:lnTo>
                    <a:pt x="1357313" y="297656"/>
                  </a:lnTo>
                  <a:lnTo>
                    <a:pt x="1531144" y="264319"/>
                  </a:lnTo>
                  <a:lnTo>
                    <a:pt x="1707357" y="245269"/>
                  </a:lnTo>
                  <a:lnTo>
                    <a:pt x="1807369" y="245269"/>
                  </a:lnTo>
                  <a:lnTo>
                    <a:pt x="1924050" y="250031"/>
                  </a:lnTo>
                  <a:lnTo>
                    <a:pt x="2012157" y="254794"/>
                  </a:lnTo>
                  <a:lnTo>
                    <a:pt x="2100263" y="261938"/>
                  </a:lnTo>
                  <a:lnTo>
                    <a:pt x="2185988" y="266700"/>
                  </a:lnTo>
                  <a:lnTo>
                    <a:pt x="2219325" y="264319"/>
                  </a:lnTo>
                  <a:lnTo>
                    <a:pt x="2245519" y="257175"/>
                  </a:lnTo>
                  <a:lnTo>
                    <a:pt x="2266950" y="247650"/>
                  </a:lnTo>
                  <a:lnTo>
                    <a:pt x="2271713" y="242888"/>
                  </a:lnTo>
                  <a:lnTo>
                    <a:pt x="2278857" y="228600"/>
                  </a:lnTo>
                  <a:lnTo>
                    <a:pt x="2278857" y="219075"/>
                  </a:lnTo>
                  <a:lnTo>
                    <a:pt x="2276475" y="202406"/>
                  </a:lnTo>
                  <a:lnTo>
                    <a:pt x="2269332" y="180975"/>
                  </a:lnTo>
                  <a:lnTo>
                    <a:pt x="2262188" y="161925"/>
                  </a:lnTo>
                  <a:lnTo>
                    <a:pt x="2252663" y="145256"/>
                  </a:lnTo>
                  <a:lnTo>
                    <a:pt x="2243138" y="133350"/>
                  </a:lnTo>
                  <a:lnTo>
                    <a:pt x="2228850" y="119063"/>
                  </a:lnTo>
                  <a:lnTo>
                    <a:pt x="2214563" y="107156"/>
                  </a:lnTo>
                  <a:lnTo>
                    <a:pt x="2169319" y="76200"/>
                  </a:lnTo>
                  <a:lnTo>
                    <a:pt x="2145507" y="64294"/>
                  </a:lnTo>
                  <a:lnTo>
                    <a:pt x="2093119" y="40481"/>
                  </a:lnTo>
                  <a:lnTo>
                    <a:pt x="2026444" y="19050"/>
                  </a:lnTo>
                  <a:lnTo>
                    <a:pt x="1981200" y="7144"/>
                  </a:lnTo>
                  <a:lnTo>
                    <a:pt x="1957388" y="0"/>
                  </a:lnTo>
                  <a:lnTo>
                    <a:pt x="1938338" y="11906"/>
                  </a:lnTo>
                  <a:lnTo>
                    <a:pt x="1907382" y="33338"/>
                  </a:lnTo>
                  <a:lnTo>
                    <a:pt x="1862138" y="50006"/>
                  </a:lnTo>
                  <a:lnTo>
                    <a:pt x="1778794" y="73819"/>
                  </a:lnTo>
                  <a:lnTo>
                    <a:pt x="1509713" y="116681"/>
                  </a:lnTo>
                  <a:lnTo>
                    <a:pt x="1371600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1">
              <a:extLst>
                <a:ext uri="{FF2B5EF4-FFF2-40B4-BE49-F238E27FC236}">
                  <a16:creationId xmlns:a16="http://schemas.microsoft.com/office/drawing/2014/main" id="{F8C5255F-F99E-48C5-9BB2-2D8841DCCE14}"/>
                </a:ext>
              </a:extLst>
            </p:cNvPr>
            <p:cNvSpPr/>
            <p:nvPr/>
          </p:nvSpPr>
          <p:spPr>
            <a:xfrm>
              <a:off x="3300413" y="1931988"/>
              <a:ext cx="527050" cy="1049338"/>
            </a:xfrm>
            <a:custGeom>
              <a:avLst/>
              <a:gdLst>
                <a:gd name="connsiteX0" fmla="*/ 516731 w 526256"/>
                <a:gd name="connsiteY0" fmla="*/ 726281 h 1050131"/>
                <a:gd name="connsiteX1" fmla="*/ 507206 w 526256"/>
                <a:gd name="connsiteY1" fmla="*/ 640556 h 1050131"/>
                <a:gd name="connsiteX2" fmla="*/ 502443 w 526256"/>
                <a:gd name="connsiteY2" fmla="*/ 583406 h 1050131"/>
                <a:gd name="connsiteX3" fmla="*/ 473868 w 526256"/>
                <a:gd name="connsiteY3" fmla="*/ 404812 h 1050131"/>
                <a:gd name="connsiteX4" fmla="*/ 464343 w 526256"/>
                <a:gd name="connsiteY4" fmla="*/ 326231 h 1050131"/>
                <a:gd name="connsiteX5" fmla="*/ 457200 w 526256"/>
                <a:gd name="connsiteY5" fmla="*/ 230981 h 1050131"/>
                <a:gd name="connsiteX6" fmla="*/ 461962 w 526256"/>
                <a:gd name="connsiteY6" fmla="*/ 214312 h 1050131"/>
                <a:gd name="connsiteX7" fmla="*/ 469106 w 526256"/>
                <a:gd name="connsiteY7" fmla="*/ 197644 h 1050131"/>
                <a:gd name="connsiteX8" fmla="*/ 478631 w 526256"/>
                <a:gd name="connsiteY8" fmla="*/ 176212 h 1050131"/>
                <a:gd name="connsiteX9" fmla="*/ 485775 w 526256"/>
                <a:gd name="connsiteY9" fmla="*/ 157162 h 1050131"/>
                <a:gd name="connsiteX10" fmla="*/ 485775 w 526256"/>
                <a:gd name="connsiteY10" fmla="*/ 135731 h 1050131"/>
                <a:gd name="connsiteX11" fmla="*/ 485775 w 526256"/>
                <a:gd name="connsiteY11" fmla="*/ 119062 h 1050131"/>
                <a:gd name="connsiteX12" fmla="*/ 481012 w 526256"/>
                <a:gd name="connsiteY12" fmla="*/ 109537 h 1050131"/>
                <a:gd name="connsiteX13" fmla="*/ 471487 w 526256"/>
                <a:gd name="connsiteY13" fmla="*/ 92869 h 1050131"/>
                <a:gd name="connsiteX14" fmla="*/ 454818 w 526256"/>
                <a:gd name="connsiteY14" fmla="*/ 76200 h 1050131"/>
                <a:gd name="connsiteX15" fmla="*/ 445293 w 526256"/>
                <a:gd name="connsiteY15" fmla="*/ 71437 h 1050131"/>
                <a:gd name="connsiteX16" fmla="*/ 426243 w 526256"/>
                <a:gd name="connsiteY16" fmla="*/ 61912 h 1050131"/>
                <a:gd name="connsiteX17" fmla="*/ 361950 w 526256"/>
                <a:gd name="connsiteY17" fmla="*/ 47625 h 1050131"/>
                <a:gd name="connsiteX18" fmla="*/ 283368 w 526256"/>
                <a:gd name="connsiteY18" fmla="*/ 28575 h 1050131"/>
                <a:gd name="connsiteX19" fmla="*/ 219075 w 526256"/>
                <a:gd name="connsiteY19" fmla="*/ 14287 h 1050131"/>
                <a:gd name="connsiteX20" fmla="*/ 171450 w 526256"/>
                <a:gd name="connsiteY20" fmla="*/ 7144 h 1050131"/>
                <a:gd name="connsiteX21" fmla="*/ 114300 w 526256"/>
                <a:gd name="connsiteY21" fmla="*/ 0 h 1050131"/>
                <a:gd name="connsiteX22" fmla="*/ 71437 w 526256"/>
                <a:gd name="connsiteY22" fmla="*/ 0 h 1050131"/>
                <a:gd name="connsiteX23" fmla="*/ 42862 w 526256"/>
                <a:gd name="connsiteY23" fmla="*/ 2381 h 1050131"/>
                <a:gd name="connsiteX24" fmla="*/ 9525 w 526256"/>
                <a:gd name="connsiteY24" fmla="*/ 16669 h 1050131"/>
                <a:gd name="connsiteX25" fmla="*/ 0 w 526256"/>
                <a:gd name="connsiteY25" fmla="*/ 26194 h 1050131"/>
                <a:gd name="connsiteX26" fmla="*/ 0 w 526256"/>
                <a:gd name="connsiteY26" fmla="*/ 38100 h 1050131"/>
                <a:gd name="connsiteX27" fmla="*/ 11906 w 526256"/>
                <a:gd name="connsiteY27" fmla="*/ 52387 h 1050131"/>
                <a:gd name="connsiteX28" fmla="*/ 38100 w 526256"/>
                <a:gd name="connsiteY28" fmla="*/ 66675 h 1050131"/>
                <a:gd name="connsiteX29" fmla="*/ 88106 w 526256"/>
                <a:gd name="connsiteY29" fmla="*/ 92869 h 1050131"/>
                <a:gd name="connsiteX30" fmla="*/ 119062 w 526256"/>
                <a:gd name="connsiteY30" fmla="*/ 114300 h 1050131"/>
                <a:gd name="connsiteX31" fmla="*/ 150018 w 526256"/>
                <a:gd name="connsiteY31" fmla="*/ 138112 h 1050131"/>
                <a:gd name="connsiteX32" fmla="*/ 176212 w 526256"/>
                <a:gd name="connsiteY32" fmla="*/ 164306 h 1050131"/>
                <a:gd name="connsiteX33" fmla="*/ 200025 w 526256"/>
                <a:gd name="connsiteY33" fmla="*/ 195262 h 1050131"/>
                <a:gd name="connsiteX34" fmla="*/ 216693 w 526256"/>
                <a:gd name="connsiteY34" fmla="*/ 228600 h 1050131"/>
                <a:gd name="connsiteX35" fmla="*/ 228600 w 526256"/>
                <a:gd name="connsiteY35" fmla="*/ 266700 h 1050131"/>
                <a:gd name="connsiteX36" fmla="*/ 238125 w 526256"/>
                <a:gd name="connsiteY36" fmla="*/ 307181 h 1050131"/>
                <a:gd name="connsiteX37" fmla="*/ 247650 w 526256"/>
                <a:gd name="connsiteY37" fmla="*/ 357187 h 1050131"/>
                <a:gd name="connsiteX38" fmla="*/ 252412 w 526256"/>
                <a:gd name="connsiteY38" fmla="*/ 402431 h 1050131"/>
                <a:gd name="connsiteX39" fmla="*/ 259556 w 526256"/>
                <a:gd name="connsiteY39" fmla="*/ 511969 h 1050131"/>
                <a:gd name="connsiteX40" fmla="*/ 297656 w 526256"/>
                <a:gd name="connsiteY40" fmla="*/ 647700 h 1050131"/>
                <a:gd name="connsiteX41" fmla="*/ 316706 w 526256"/>
                <a:gd name="connsiteY41" fmla="*/ 778669 h 1050131"/>
                <a:gd name="connsiteX42" fmla="*/ 335756 w 526256"/>
                <a:gd name="connsiteY42" fmla="*/ 892969 h 1050131"/>
                <a:gd name="connsiteX43" fmla="*/ 359568 w 526256"/>
                <a:gd name="connsiteY43" fmla="*/ 983456 h 1050131"/>
                <a:gd name="connsiteX44" fmla="*/ 373856 w 526256"/>
                <a:gd name="connsiteY44" fmla="*/ 1012031 h 1050131"/>
                <a:gd name="connsiteX45" fmla="*/ 388143 w 526256"/>
                <a:gd name="connsiteY45" fmla="*/ 1031081 h 1050131"/>
                <a:gd name="connsiteX46" fmla="*/ 407193 w 526256"/>
                <a:gd name="connsiteY46" fmla="*/ 1045369 h 1050131"/>
                <a:gd name="connsiteX47" fmla="*/ 423862 w 526256"/>
                <a:gd name="connsiteY47" fmla="*/ 1050131 h 1050131"/>
                <a:gd name="connsiteX48" fmla="*/ 447675 w 526256"/>
                <a:gd name="connsiteY48" fmla="*/ 1050131 h 1050131"/>
                <a:gd name="connsiteX49" fmla="*/ 481012 w 526256"/>
                <a:gd name="connsiteY49" fmla="*/ 1042987 h 1050131"/>
                <a:gd name="connsiteX50" fmla="*/ 495300 w 526256"/>
                <a:gd name="connsiteY50" fmla="*/ 1033462 h 1050131"/>
                <a:gd name="connsiteX51" fmla="*/ 504825 w 526256"/>
                <a:gd name="connsiteY51" fmla="*/ 1016794 h 1050131"/>
                <a:gd name="connsiteX52" fmla="*/ 511968 w 526256"/>
                <a:gd name="connsiteY52" fmla="*/ 997744 h 1050131"/>
                <a:gd name="connsiteX53" fmla="*/ 523875 w 526256"/>
                <a:gd name="connsiteY53" fmla="*/ 959644 h 1050131"/>
                <a:gd name="connsiteX54" fmla="*/ 526256 w 526256"/>
                <a:gd name="connsiteY54" fmla="*/ 921544 h 1050131"/>
                <a:gd name="connsiteX55" fmla="*/ 526256 w 526256"/>
                <a:gd name="connsiteY55" fmla="*/ 871537 h 1050131"/>
                <a:gd name="connsiteX56" fmla="*/ 516731 w 526256"/>
                <a:gd name="connsiteY56" fmla="*/ 726281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26256" h="1050131">
                  <a:moveTo>
                    <a:pt x="516731" y="726281"/>
                  </a:moveTo>
                  <a:lnTo>
                    <a:pt x="507206" y="640556"/>
                  </a:lnTo>
                  <a:lnTo>
                    <a:pt x="502443" y="583406"/>
                  </a:lnTo>
                  <a:lnTo>
                    <a:pt x="473868" y="404812"/>
                  </a:lnTo>
                  <a:lnTo>
                    <a:pt x="464343" y="326231"/>
                  </a:lnTo>
                  <a:lnTo>
                    <a:pt x="457200" y="230981"/>
                  </a:lnTo>
                  <a:lnTo>
                    <a:pt x="461962" y="214312"/>
                  </a:lnTo>
                  <a:lnTo>
                    <a:pt x="469106" y="197644"/>
                  </a:lnTo>
                  <a:lnTo>
                    <a:pt x="478631" y="176212"/>
                  </a:lnTo>
                  <a:lnTo>
                    <a:pt x="485775" y="157162"/>
                  </a:lnTo>
                  <a:lnTo>
                    <a:pt x="485775" y="135731"/>
                  </a:lnTo>
                  <a:lnTo>
                    <a:pt x="485775" y="119062"/>
                  </a:lnTo>
                  <a:lnTo>
                    <a:pt x="481012" y="109537"/>
                  </a:lnTo>
                  <a:lnTo>
                    <a:pt x="471487" y="92869"/>
                  </a:lnTo>
                  <a:lnTo>
                    <a:pt x="454818" y="76200"/>
                  </a:lnTo>
                  <a:lnTo>
                    <a:pt x="445293" y="71437"/>
                  </a:lnTo>
                  <a:lnTo>
                    <a:pt x="426243" y="61912"/>
                  </a:lnTo>
                  <a:lnTo>
                    <a:pt x="361950" y="47625"/>
                  </a:lnTo>
                  <a:lnTo>
                    <a:pt x="283368" y="28575"/>
                  </a:lnTo>
                  <a:lnTo>
                    <a:pt x="219075" y="14287"/>
                  </a:lnTo>
                  <a:lnTo>
                    <a:pt x="171450" y="7144"/>
                  </a:lnTo>
                  <a:lnTo>
                    <a:pt x="114300" y="0"/>
                  </a:lnTo>
                  <a:lnTo>
                    <a:pt x="71437" y="0"/>
                  </a:lnTo>
                  <a:lnTo>
                    <a:pt x="42862" y="2381"/>
                  </a:lnTo>
                  <a:lnTo>
                    <a:pt x="9525" y="16669"/>
                  </a:lnTo>
                  <a:lnTo>
                    <a:pt x="0" y="26194"/>
                  </a:lnTo>
                  <a:lnTo>
                    <a:pt x="0" y="38100"/>
                  </a:lnTo>
                  <a:lnTo>
                    <a:pt x="11906" y="52387"/>
                  </a:lnTo>
                  <a:lnTo>
                    <a:pt x="38100" y="66675"/>
                  </a:lnTo>
                  <a:lnTo>
                    <a:pt x="88106" y="92869"/>
                  </a:lnTo>
                  <a:lnTo>
                    <a:pt x="119062" y="114300"/>
                  </a:lnTo>
                  <a:lnTo>
                    <a:pt x="150018" y="138112"/>
                  </a:lnTo>
                  <a:lnTo>
                    <a:pt x="176212" y="164306"/>
                  </a:lnTo>
                  <a:lnTo>
                    <a:pt x="200025" y="195262"/>
                  </a:lnTo>
                  <a:lnTo>
                    <a:pt x="216693" y="228600"/>
                  </a:lnTo>
                  <a:lnTo>
                    <a:pt x="228600" y="266700"/>
                  </a:lnTo>
                  <a:lnTo>
                    <a:pt x="238125" y="307181"/>
                  </a:lnTo>
                  <a:lnTo>
                    <a:pt x="247650" y="357187"/>
                  </a:lnTo>
                  <a:lnTo>
                    <a:pt x="252412" y="402431"/>
                  </a:lnTo>
                  <a:lnTo>
                    <a:pt x="259556" y="511969"/>
                  </a:lnTo>
                  <a:lnTo>
                    <a:pt x="297656" y="647700"/>
                  </a:lnTo>
                  <a:lnTo>
                    <a:pt x="316706" y="778669"/>
                  </a:lnTo>
                  <a:lnTo>
                    <a:pt x="335756" y="892969"/>
                  </a:lnTo>
                  <a:lnTo>
                    <a:pt x="359568" y="983456"/>
                  </a:lnTo>
                  <a:lnTo>
                    <a:pt x="373856" y="1012031"/>
                  </a:lnTo>
                  <a:lnTo>
                    <a:pt x="388143" y="1031081"/>
                  </a:lnTo>
                  <a:lnTo>
                    <a:pt x="407193" y="1045369"/>
                  </a:lnTo>
                  <a:lnTo>
                    <a:pt x="423862" y="1050131"/>
                  </a:lnTo>
                  <a:lnTo>
                    <a:pt x="447675" y="1050131"/>
                  </a:lnTo>
                  <a:lnTo>
                    <a:pt x="481012" y="1042987"/>
                  </a:lnTo>
                  <a:lnTo>
                    <a:pt x="495300" y="1033462"/>
                  </a:lnTo>
                  <a:lnTo>
                    <a:pt x="504825" y="1016794"/>
                  </a:lnTo>
                  <a:lnTo>
                    <a:pt x="511968" y="997744"/>
                  </a:lnTo>
                  <a:lnTo>
                    <a:pt x="523875" y="959644"/>
                  </a:lnTo>
                  <a:lnTo>
                    <a:pt x="526256" y="921544"/>
                  </a:lnTo>
                  <a:lnTo>
                    <a:pt x="526256" y="871537"/>
                  </a:lnTo>
                  <a:cubicBezTo>
                    <a:pt x="525462" y="831850"/>
                    <a:pt x="524669" y="792162"/>
                    <a:pt x="516731" y="72628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0">
              <a:extLst>
                <a:ext uri="{FF2B5EF4-FFF2-40B4-BE49-F238E27FC236}">
                  <a16:creationId xmlns:a16="http://schemas.microsoft.com/office/drawing/2014/main" id="{44AFAACA-E16F-4CF1-B139-9F7BB628637C}"/>
                </a:ext>
              </a:extLst>
            </p:cNvPr>
            <p:cNvSpPr/>
            <p:nvPr/>
          </p:nvSpPr>
          <p:spPr>
            <a:xfrm>
              <a:off x="4262438" y="1751013"/>
              <a:ext cx="504825" cy="1139825"/>
            </a:xfrm>
            <a:custGeom>
              <a:avLst/>
              <a:gdLst>
                <a:gd name="connsiteX0" fmla="*/ 107156 w 504825"/>
                <a:gd name="connsiteY0" fmla="*/ 833437 h 1140619"/>
                <a:gd name="connsiteX1" fmla="*/ 130968 w 504825"/>
                <a:gd name="connsiteY1" fmla="*/ 726281 h 1140619"/>
                <a:gd name="connsiteX2" fmla="*/ 142875 w 504825"/>
                <a:gd name="connsiteY2" fmla="*/ 661987 h 1140619"/>
                <a:gd name="connsiteX3" fmla="*/ 176212 w 504825"/>
                <a:gd name="connsiteY3" fmla="*/ 454819 h 1140619"/>
                <a:gd name="connsiteX4" fmla="*/ 180975 w 504825"/>
                <a:gd name="connsiteY4" fmla="*/ 414337 h 1140619"/>
                <a:gd name="connsiteX5" fmla="*/ 183356 w 504825"/>
                <a:gd name="connsiteY5" fmla="*/ 381000 h 1140619"/>
                <a:gd name="connsiteX6" fmla="*/ 185737 w 504825"/>
                <a:gd name="connsiteY6" fmla="*/ 350044 h 1140619"/>
                <a:gd name="connsiteX7" fmla="*/ 188118 w 504825"/>
                <a:gd name="connsiteY7" fmla="*/ 283369 h 1140619"/>
                <a:gd name="connsiteX8" fmla="*/ 188118 w 504825"/>
                <a:gd name="connsiteY8" fmla="*/ 259556 h 1140619"/>
                <a:gd name="connsiteX9" fmla="*/ 185737 w 504825"/>
                <a:gd name="connsiteY9" fmla="*/ 242887 h 1140619"/>
                <a:gd name="connsiteX10" fmla="*/ 180975 w 504825"/>
                <a:gd name="connsiteY10" fmla="*/ 214312 h 1140619"/>
                <a:gd name="connsiteX11" fmla="*/ 176212 w 504825"/>
                <a:gd name="connsiteY11" fmla="*/ 202406 h 1140619"/>
                <a:gd name="connsiteX12" fmla="*/ 171450 w 504825"/>
                <a:gd name="connsiteY12" fmla="*/ 192881 h 1140619"/>
                <a:gd name="connsiteX13" fmla="*/ 164306 w 504825"/>
                <a:gd name="connsiteY13" fmla="*/ 178594 h 1140619"/>
                <a:gd name="connsiteX14" fmla="*/ 157162 w 504825"/>
                <a:gd name="connsiteY14" fmla="*/ 166687 h 1140619"/>
                <a:gd name="connsiteX15" fmla="*/ 142875 w 504825"/>
                <a:gd name="connsiteY15" fmla="*/ 152400 h 1140619"/>
                <a:gd name="connsiteX16" fmla="*/ 121443 w 504825"/>
                <a:gd name="connsiteY16" fmla="*/ 130969 h 1140619"/>
                <a:gd name="connsiteX17" fmla="*/ 92868 w 504825"/>
                <a:gd name="connsiteY17" fmla="*/ 109537 h 1140619"/>
                <a:gd name="connsiteX18" fmla="*/ 61912 w 504825"/>
                <a:gd name="connsiteY18" fmla="*/ 88106 h 1140619"/>
                <a:gd name="connsiteX19" fmla="*/ 21431 w 504825"/>
                <a:gd name="connsiteY19" fmla="*/ 61912 h 1140619"/>
                <a:gd name="connsiteX20" fmla="*/ 7143 w 504825"/>
                <a:gd name="connsiteY20" fmla="*/ 47625 h 1140619"/>
                <a:gd name="connsiteX21" fmla="*/ 0 w 504825"/>
                <a:gd name="connsiteY21" fmla="*/ 35719 h 1140619"/>
                <a:gd name="connsiteX22" fmla="*/ 0 w 504825"/>
                <a:gd name="connsiteY22" fmla="*/ 23812 h 1140619"/>
                <a:gd name="connsiteX23" fmla="*/ 4762 w 504825"/>
                <a:gd name="connsiteY23" fmla="*/ 16669 h 1140619"/>
                <a:gd name="connsiteX24" fmla="*/ 14287 w 504825"/>
                <a:gd name="connsiteY24" fmla="*/ 9525 h 1140619"/>
                <a:gd name="connsiteX25" fmla="*/ 35718 w 504825"/>
                <a:gd name="connsiteY25" fmla="*/ 2381 h 1140619"/>
                <a:gd name="connsiteX26" fmla="*/ 59531 w 504825"/>
                <a:gd name="connsiteY26" fmla="*/ 0 h 1140619"/>
                <a:gd name="connsiteX27" fmla="*/ 133350 w 504825"/>
                <a:gd name="connsiteY27" fmla="*/ 7144 h 1140619"/>
                <a:gd name="connsiteX28" fmla="*/ 202406 w 504825"/>
                <a:gd name="connsiteY28" fmla="*/ 21431 h 1140619"/>
                <a:gd name="connsiteX29" fmla="*/ 259556 w 504825"/>
                <a:gd name="connsiteY29" fmla="*/ 42862 h 1140619"/>
                <a:gd name="connsiteX30" fmla="*/ 309562 w 504825"/>
                <a:gd name="connsiteY30" fmla="*/ 66675 h 1140619"/>
                <a:gd name="connsiteX31" fmla="*/ 352425 w 504825"/>
                <a:gd name="connsiteY31" fmla="*/ 90487 h 1140619"/>
                <a:gd name="connsiteX32" fmla="*/ 388143 w 504825"/>
                <a:gd name="connsiteY32" fmla="*/ 116681 h 1140619"/>
                <a:gd name="connsiteX33" fmla="*/ 438150 w 504825"/>
                <a:gd name="connsiteY33" fmla="*/ 157162 h 1140619"/>
                <a:gd name="connsiteX34" fmla="*/ 483393 w 504825"/>
                <a:gd name="connsiteY34" fmla="*/ 204787 h 1140619"/>
                <a:gd name="connsiteX35" fmla="*/ 495300 w 504825"/>
                <a:gd name="connsiteY35" fmla="*/ 219075 h 1140619"/>
                <a:gd name="connsiteX36" fmla="*/ 500062 w 504825"/>
                <a:gd name="connsiteY36" fmla="*/ 226219 h 1140619"/>
                <a:gd name="connsiteX37" fmla="*/ 502443 w 504825"/>
                <a:gd name="connsiteY37" fmla="*/ 235744 h 1140619"/>
                <a:gd name="connsiteX38" fmla="*/ 504825 w 504825"/>
                <a:gd name="connsiteY38" fmla="*/ 247650 h 1140619"/>
                <a:gd name="connsiteX39" fmla="*/ 500062 w 504825"/>
                <a:gd name="connsiteY39" fmla="*/ 261937 h 1140619"/>
                <a:gd name="connsiteX40" fmla="*/ 488156 w 504825"/>
                <a:gd name="connsiteY40" fmla="*/ 276225 h 1140619"/>
                <a:gd name="connsiteX41" fmla="*/ 473868 w 504825"/>
                <a:gd name="connsiteY41" fmla="*/ 292894 h 1140619"/>
                <a:gd name="connsiteX42" fmla="*/ 459581 w 504825"/>
                <a:gd name="connsiteY42" fmla="*/ 319087 h 1140619"/>
                <a:gd name="connsiteX43" fmla="*/ 447675 w 504825"/>
                <a:gd name="connsiteY43" fmla="*/ 352425 h 1140619"/>
                <a:gd name="connsiteX44" fmla="*/ 440531 w 504825"/>
                <a:gd name="connsiteY44" fmla="*/ 392906 h 1140619"/>
                <a:gd name="connsiteX45" fmla="*/ 438150 w 504825"/>
                <a:gd name="connsiteY45" fmla="*/ 440531 h 1140619"/>
                <a:gd name="connsiteX46" fmla="*/ 435768 w 504825"/>
                <a:gd name="connsiteY46" fmla="*/ 483394 h 1140619"/>
                <a:gd name="connsiteX47" fmla="*/ 326231 w 504825"/>
                <a:gd name="connsiteY47" fmla="*/ 745331 h 1140619"/>
                <a:gd name="connsiteX48" fmla="*/ 226218 w 504825"/>
                <a:gd name="connsiteY48" fmla="*/ 988219 h 1140619"/>
                <a:gd name="connsiteX49" fmla="*/ 183356 w 504825"/>
                <a:gd name="connsiteY49" fmla="*/ 1085850 h 1140619"/>
                <a:gd name="connsiteX50" fmla="*/ 166687 w 504825"/>
                <a:gd name="connsiteY50" fmla="*/ 1109662 h 1140619"/>
                <a:gd name="connsiteX51" fmla="*/ 145256 w 504825"/>
                <a:gd name="connsiteY51" fmla="*/ 1128712 h 1140619"/>
                <a:gd name="connsiteX52" fmla="*/ 130968 w 504825"/>
                <a:gd name="connsiteY52" fmla="*/ 1138237 h 1140619"/>
                <a:gd name="connsiteX53" fmla="*/ 119062 w 504825"/>
                <a:gd name="connsiteY53" fmla="*/ 1140619 h 1140619"/>
                <a:gd name="connsiteX54" fmla="*/ 104775 w 504825"/>
                <a:gd name="connsiteY54" fmla="*/ 1140619 h 1140619"/>
                <a:gd name="connsiteX55" fmla="*/ 78581 w 504825"/>
                <a:gd name="connsiteY55" fmla="*/ 1133475 h 1140619"/>
                <a:gd name="connsiteX56" fmla="*/ 61912 w 504825"/>
                <a:gd name="connsiteY56" fmla="*/ 1119187 h 1140619"/>
                <a:gd name="connsiteX57" fmla="*/ 54768 w 504825"/>
                <a:gd name="connsiteY57" fmla="*/ 1104900 h 1140619"/>
                <a:gd name="connsiteX58" fmla="*/ 50006 w 504825"/>
                <a:gd name="connsiteY58" fmla="*/ 1092994 h 1140619"/>
                <a:gd name="connsiteX59" fmla="*/ 50006 w 504825"/>
                <a:gd name="connsiteY59" fmla="*/ 1071562 h 1140619"/>
                <a:gd name="connsiteX60" fmla="*/ 57150 w 504825"/>
                <a:gd name="connsiteY60" fmla="*/ 1035844 h 1140619"/>
                <a:gd name="connsiteX61" fmla="*/ 107156 w 504825"/>
                <a:gd name="connsiteY61" fmla="*/ 833437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4825" h="1140619">
                  <a:moveTo>
                    <a:pt x="107156" y="833437"/>
                  </a:moveTo>
                  <a:lnTo>
                    <a:pt x="130968" y="726281"/>
                  </a:lnTo>
                  <a:lnTo>
                    <a:pt x="142875" y="661987"/>
                  </a:lnTo>
                  <a:lnTo>
                    <a:pt x="176212" y="454819"/>
                  </a:lnTo>
                  <a:lnTo>
                    <a:pt x="180975" y="414337"/>
                  </a:lnTo>
                  <a:lnTo>
                    <a:pt x="183356" y="381000"/>
                  </a:lnTo>
                  <a:lnTo>
                    <a:pt x="185737" y="350044"/>
                  </a:lnTo>
                  <a:cubicBezTo>
                    <a:pt x="186531" y="327819"/>
                    <a:pt x="187324" y="305594"/>
                    <a:pt x="188118" y="283369"/>
                  </a:cubicBezTo>
                  <a:lnTo>
                    <a:pt x="188118" y="259556"/>
                  </a:lnTo>
                  <a:lnTo>
                    <a:pt x="185737" y="242887"/>
                  </a:lnTo>
                  <a:lnTo>
                    <a:pt x="180975" y="214312"/>
                  </a:lnTo>
                  <a:lnTo>
                    <a:pt x="176212" y="202406"/>
                  </a:lnTo>
                  <a:lnTo>
                    <a:pt x="171450" y="192881"/>
                  </a:lnTo>
                  <a:lnTo>
                    <a:pt x="164306" y="178594"/>
                  </a:lnTo>
                  <a:lnTo>
                    <a:pt x="157162" y="166687"/>
                  </a:lnTo>
                  <a:lnTo>
                    <a:pt x="142875" y="152400"/>
                  </a:lnTo>
                  <a:lnTo>
                    <a:pt x="121443" y="130969"/>
                  </a:lnTo>
                  <a:lnTo>
                    <a:pt x="92868" y="109537"/>
                  </a:lnTo>
                  <a:lnTo>
                    <a:pt x="61912" y="88106"/>
                  </a:lnTo>
                  <a:lnTo>
                    <a:pt x="21431" y="61912"/>
                  </a:lnTo>
                  <a:lnTo>
                    <a:pt x="7143" y="47625"/>
                  </a:lnTo>
                  <a:lnTo>
                    <a:pt x="0" y="35719"/>
                  </a:lnTo>
                  <a:lnTo>
                    <a:pt x="0" y="23812"/>
                  </a:lnTo>
                  <a:lnTo>
                    <a:pt x="4762" y="16669"/>
                  </a:lnTo>
                  <a:lnTo>
                    <a:pt x="14287" y="9525"/>
                  </a:lnTo>
                  <a:lnTo>
                    <a:pt x="35718" y="2381"/>
                  </a:lnTo>
                  <a:lnTo>
                    <a:pt x="59531" y="0"/>
                  </a:lnTo>
                  <a:lnTo>
                    <a:pt x="133350" y="7144"/>
                  </a:lnTo>
                  <a:lnTo>
                    <a:pt x="202406" y="21431"/>
                  </a:lnTo>
                  <a:lnTo>
                    <a:pt x="259556" y="42862"/>
                  </a:lnTo>
                  <a:lnTo>
                    <a:pt x="309562" y="66675"/>
                  </a:lnTo>
                  <a:lnTo>
                    <a:pt x="352425" y="90487"/>
                  </a:lnTo>
                  <a:lnTo>
                    <a:pt x="388143" y="116681"/>
                  </a:lnTo>
                  <a:lnTo>
                    <a:pt x="438150" y="157162"/>
                  </a:lnTo>
                  <a:lnTo>
                    <a:pt x="483393" y="204787"/>
                  </a:lnTo>
                  <a:lnTo>
                    <a:pt x="495300" y="219075"/>
                  </a:lnTo>
                  <a:lnTo>
                    <a:pt x="500062" y="226219"/>
                  </a:lnTo>
                  <a:lnTo>
                    <a:pt x="502443" y="235744"/>
                  </a:lnTo>
                  <a:lnTo>
                    <a:pt x="504825" y="247650"/>
                  </a:lnTo>
                  <a:lnTo>
                    <a:pt x="500062" y="261937"/>
                  </a:lnTo>
                  <a:lnTo>
                    <a:pt x="488156" y="276225"/>
                  </a:lnTo>
                  <a:lnTo>
                    <a:pt x="473868" y="292894"/>
                  </a:lnTo>
                  <a:lnTo>
                    <a:pt x="459581" y="319087"/>
                  </a:lnTo>
                  <a:lnTo>
                    <a:pt x="447675" y="352425"/>
                  </a:lnTo>
                  <a:lnTo>
                    <a:pt x="440531" y="392906"/>
                  </a:lnTo>
                  <a:lnTo>
                    <a:pt x="438150" y="440531"/>
                  </a:lnTo>
                  <a:lnTo>
                    <a:pt x="435768" y="483394"/>
                  </a:lnTo>
                  <a:lnTo>
                    <a:pt x="326231" y="745331"/>
                  </a:lnTo>
                  <a:lnTo>
                    <a:pt x="226218" y="988219"/>
                  </a:lnTo>
                  <a:lnTo>
                    <a:pt x="183356" y="1085850"/>
                  </a:lnTo>
                  <a:lnTo>
                    <a:pt x="166687" y="1109662"/>
                  </a:lnTo>
                  <a:lnTo>
                    <a:pt x="145256" y="1128712"/>
                  </a:lnTo>
                  <a:lnTo>
                    <a:pt x="130968" y="1138237"/>
                  </a:lnTo>
                  <a:lnTo>
                    <a:pt x="119062" y="1140619"/>
                  </a:lnTo>
                  <a:lnTo>
                    <a:pt x="104775" y="1140619"/>
                  </a:lnTo>
                  <a:lnTo>
                    <a:pt x="78581" y="1133475"/>
                  </a:lnTo>
                  <a:lnTo>
                    <a:pt x="61912" y="1119187"/>
                  </a:lnTo>
                  <a:lnTo>
                    <a:pt x="54768" y="1104900"/>
                  </a:lnTo>
                  <a:lnTo>
                    <a:pt x="50006" y="1092994"/>
                  </a:lnTo>
                  <a:lnTo>
                    <a:pt x="50006" y="1071562"/>
                  </a:lnTo>
                  <a:lnTo>
                    <a:pt x="57150" y="1035844"/>
                  </a:lnTo>
                  <a:lnTo>
                    <a:pt x="107156" y="833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2">
              <a:extLst>
                <a:ext uri="{FF2B5EF4-FFF2-40B4-BE49-F238E27FC236}">
                  <a16:creationId xmlns:a16="http://schemas.microsoft.com/office/drawing/2014/main" id="{77DD1F81-1317-4869-9B9A-BCF2A6B56E87}"/>
                </a:ext>
              </a:extLst>
            </p:cNvPr>
            <p:cNvSpPr/>
            <p:nvPr/>
          </p:nvSpPr>
          <p:spPr>
            <a:xfrm>
              <a:off x="3055938" y="3154363"/>
              <a:ext cx="501650" cy="930275"/>
            </a:xfrm>
            <a:custGeom>
              <a:avLst/>
              <a:gdLst>
                <a:gd name="connsiteX0" fmla="*/ 383381 w 502444"/>
                <a:gd name="connsiteY0" fmla="*/ 271463 h 928688"/>
                <a:gd name="connsiteX1" fmla="*/ 423862 w 502444"/>
                <a:gd name="connsiteY1" fmla="*/ 476250 h 928688"/>
                <a:gd name="connsiteX2" fmla="*/ 464344 w 502444"/>
                <a:gd name="connsiteY2" fmla="*/ 676275 h 928688"/>
                <a:gd name="connsiteX3" fmla="*/ 502444 w 502444"/>
                <a:gd name="connsiteY3" fmla="*/ 783432 h 928688"/>
                <a:gd name="connsiteX4" fmla="*/ 502444 w 502444"/>
                <a:gd name="connsiteY4" fmla="*/ 819150 h 928688"/>
                <a:gd name="connsiteX5" fmla="*/ 497681 w 502444"/>
                <a:gd name="connsiteY5" fmla="*/ 854869 h 928688"/>
                <a:gd name="connsiteX6" fmla="*/ 490537 w 502444"/>
                <a:gd name="connsiteY6" fmla="*/ 890588 h 928688"/>
                <a:gd name="connsiteX7" fmla="*/ 481012 w 502444"/>
                <a:gd name="connsiteY7" fmla="*/ 909638 h 928688"/>
                <a:gd name="connsiteX8" fmla="*/ 464344 w 502444"/>
                <a:gd name="connsiteY8" fmla="*/ 926307 h 928688"/>
                <a:gd name="connsiteX9" fmla="*/ 447675 w 502444"/>
                <a:gd name="connsiteY9" fmla="*/ 928688 h 928688"/>
                <a:gd name="connsiteX10" fmla="*/ 438150 w 502444"/>
                <a:gd name="connsiteY10" fmla="*/ 928688 h 928688"/>
                <a:gd name="connsiteX11" fmla="*/ 414337 w 502444"/>
                <a:gd name="connsiteY11" fmla="*/ 919163 h 928688"/>
                <a:gd name="connsiteX12" fmla="*/ 400050 w 502444"/>
                <a:gd name="connsiteY12" fmla="*/ 907257 h 928688"/>
                <a:gd name="connsiteX13" fmla="*/ 383381 w 502444"/>
                <a:gd name="connsiteY13" fmla="*/ 890588 h 928688"/>
                <a:gd name="connsiteX14" fmla="*/ 369094 w 502444"/>
                <a:gd name="connsiteY14" fmla="*/ 876300 h 928688"/>
                <a:gd name="connsiteX15" fmla="*/ 352425 w 502444"/>
                <a:gd name="connsiteY15" fmla="*/ 854869 h 928688"/>
                <a:gd name="connsiteX16" fmla="*/ 326231 w 502444"/>
                <a:gd name="connsiteY16" fmla="*/ 816769 h 928688"/>
                <a:gd name="connsiteX17" fmla="*/ 314325 w 502444"/>
                <a:gd name="connsiteY17" fmla="*/ 792957 h 928688"/>
                <a:gd name="connsiteX18" fmla="*/ 297656 w 502444"/>
                <a:gd name="connsiteY18" fmla="*/ 759619 h 928688"/>
                <a:gd name="connsiteX19" fmla="*/ 285750 w 502444"/>
                <a:gd name="connsiteY19" fmla="*/ 726282 h 928688"/>
                <a:gd name="connsiteX20" fmla="*/ 273844 w 502444"/>
                <a:gd name="connsiteY20" fmla="*/ 685800 h 928688"/>
                <a:gd name="connsiteX21" fmla="*/ 264319 w 502444"/>
                <a:gd name="connsiteY21" fmla="*/ 638175 h 928688"/>
                <a:gd name="connsiteX22" fmla="*/ 257175 w 502444"/>
                <a:gd name="connsiteY22" fmla="*/ 588169 h 928688"/>
                <a:gd name="connsiteX23" fmla="*/ 250031 w 502444"/>
                <a:gd name="connsiteY23" fmla="*/ 531019 h 928688"/>
                <a:gd name="connsiteX24" fmla="*/ 238125 w 502444"/>
                <a:gd name="connsiteY24" fmla="*/ 476250 h 928688"/>
                <a:gd name="connsiteX25" fmla="*/ 226219 w 502444"/>
                <a:gd name="connsiteY25" fmla="*/ 423863 h 928688"/>
                <a:gd name="connsiteX26" fmla="*/ 209550 w 502444"/>
                <a:gd name="connsiteY26" fmla="*/ 373857 h 928688"/>
                <a:gd name="connsiteX27" fmla="*/ 197644 w 502444"/>
                <a:gd name="connsiteY27" fmla="*/ 333375 h 928688"/>
                <a:gd name="connsiteX28" fmla="*/ 173831 w 502444"/>
                <a:gd name="connsiteY28" fmla="*/ 278607 h 928688"/>
                <a:gd name="connsiteX29" fmla="*/ 152400 w 502444"/>
                <a:gd name="connsiteY29" fmla="*/ 228600 h 928688"/>
                <a:gd name="connsiteX30" fmla="*/ 123825 w 502444"/>
                <a:gd name="connsiteY30" fmla="*/ 176213 h 928688"/>
                <a:gd name="connsiteX31" fmla="*/ 97631 w 502444"/>
                <a:gd name="connsiteY31" fmla="*/ 142875 h 928688"/>
                <a:gd name="connsiteX32" fmla="*/ 78581 w 502444"/>
                <a:gd name="connsiteY32" fmla="*/ 119063 h 928688"/>
                <a:gd name="connsiteX33" fmla="*/ 57150 w 502444"/>
                <a:gd name="connsiteY33" fmla="*/ 92869 h 928688"/>
                <a:gd name="connsiteX34" fmla="*/ 33337 w 502444"/>
                <a:gd name="connsiteY34" fmla="*/ 69057 h 928688"/>
                <a:gd name="connsiteX35" fmla="*/ 14287 w 502444"/>
                <a:gd name="connsiteY35" fmla="*/ 47625 h 928688"/>
                <a:gd name="connsiteX36" fmla="*/ 4762 w 502444"/>
                <a:gd name="connsiteY36" fmla="*/ 30957 h 928688"/>
                <a:gd name="connsiteX37" fmla="*/ 0 w 502444"/>
                <a:gd name="connsiteY37" fmla="*/ 14288 h 928688"/>
                <a:gd name="connsiteX38" fmla="*/ 7144 w 502444"/>
                <a:gd name="connsiteY38" fmla="*/ 2382 h 928688"/>
                <a:gd name="connsiteX39" fmla="*/ 19050 w 502444"/>
                <a:gd name="connsiteY39" fmla="*/ 0 h 928688"/>
                <a:gd name="connsiteX40" fmla="*/ 61912 w 502444"/>
                <a:gd name="connsiteY40" fmla="*/ 2382 h 928688"/>
                <a:gd name="connsiteX41" fmla="*/ 128587 w 502444"/>
                <a:gd name="connsiteY41" fmla="*/ 4763 h 928688"/>
                <a:gd name="connsiteX42" fmla="*/ 195262 w 502444"/>
                <a:gd name="connsiteY42" fmla="*/ 19050 h 928688"/>
                <a:gd name="connsiteX43" fmla="*/ 273844 w 502444"/>
                <a:gd name="connsiteY43" fmla="*/ 40482 h 928688"/>
                <a:gd name="connsiteX44" fmla="*/ 350044 w 502444"/>
                <a:gd name="connsiteY44" fmla="*/ 69057 h 928688"/>
                <a:gd name="connsiteX45" fmla="*/ 364331 w 502444"/>
                <a:gd name="connsiteY45" fmla="*/ 180975 h 928688"/>
                <a:gd name="connsiteX46" fmla="*/ 383381 w 502444"/>
                <a:gd name="connsiteY46" fmla="*/ 2714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2444" h="928688">
                  <a:moveTo>
                    <a:pt x="383381" y="271463"/>
                  </a:moveTo>
                  <a:lnTo>
                    <a:pt x="423862" y="476250"/>
                  </a:lnTo>
                  <a:lnTo>
                    <a:pt x="464344" y="676275"/>
                  </a:lnTo>
                  <a:lnTo>
                    <a:pt x="502444" y="783432"/>
                  </a:lnTo>
                  <a:lnTo>
                    <a:pt x="502444" y="819150"/>
                  </a:lnTo>
                  <a:lnTo>
                    <a:pt x="497681" y="854869"/>
                  </a:lnTo>
                  <a:lnTo>
                    <a:pt x="490537" y="890588"/>
                  </a:lnTo>
                  <a:lnTo>
                    <a:pt x="481012" y="909638"/>
                  </a:lnTo>
                  <a:lnTo>
                    <a:pt x="464344" y="926307"/>
                  </a:lnTo>
                  <a:lnTo>
                    <a:pt x="447675" y="928688"/>
                  </a:lnTo>
                  <a:lnTo>
                    <a:pt x="438150" y="928688"/>
                  </a:lnTo>
                  <a:lnTo>
                    <a:pt x="414337" y="919163"/>
                  </a:lnTo>
                  <a:lnTo>
                    <a:pt x="400050" y="907257"/>
                  </a:lnTo>
                  <a:lnTo>
                    <a:pt x="383381" y="890588"/>
                  </a:lnTo>
                  <a:lnTo>
                    <a:pt x="369094" y="876300"/>
                  </a:lnTo>
                  <a:lnTo>
                    <a:pt x="352425" y="854869"/>
                  </a:lnTo>
                  <a:lnTo>
                    <a:pt x="326231" y="816769"/>
                  </a:lnTo>
                  <a:lnTo>
                    <a:pt x="314325" y="792957"/>
                  </a:lnTo>
                  <a:lnTo>
                    <a:pt x="297656" y="759619"/>
                  </a:lnTo>
                  <a:lnTo>
                    <a:pt x="285750" y="726282"/>
                  </a:lnTo>
                  <a:lnTo>
                    <a:pt x="273844" y="685800"/>
                  </a:lnTo>
                  <a:lnTo>
                    <a:pt x="264319" y="638175"/>
                  </a:lnTo>
                  <a:lnTo>
                    <a:pt x="257175" y="588169"/>
                  </a:lnTo>
                  <a:lnTo>
                    <a:pt x="250031" y="531019"/>
                  </a:lnTo>
                  <a:lnTo>
                    <a:pt x="238125" y="476250"/>
                  </a:lnTo>
                  <a:lnTo>
                    <a:pt x="226219" y="423863"/>
                  </a:lnTo>
                  <a:lnTo>
                    <a:pt x="209550" y="373857"/>
                  </a:lnTo>
                  <a:lnTo>
                    <a:pt x="197644" y="333375"/>
                  </a:lnTo>
                  <a:lnTo>
                    <a:pt x="173831" y="278607"/>
                  </a:lnTo>
                  <a:lnTo>
                    <a:pt x="152400" y="228600"/>
                  </a:lnTo>
                  <a:lnTo>
                    <a:pt x="123825" y="176213"/>
                  </a:lnTo>
                  <a:lnTo>
                    <a:pt x="97631" y="142875"/>
                  </a:lnTo>
                  <a:lnTo>
                    <a:pt x="78581" y="119063"/>
                  </a:lnTo>
                  <a:lnTo>
                    <a:pt x="57150" y="92869"/>
                  </a:lnTo>
                  <a:lnTo>
                    <a:pt x="33337" y="69057"/>
                  </a:lnTo>
                  <a:lnTo>
                    <a:pt x="14287" y="47625"/>
                  </a:lnTo>
                  <a:lnTo>
                    <a:pt x="4762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19050" y="0"/>
                  </a:lnTo>
                  <a:lnTo>
                    <a:pt x="61912" y="2382"/>
                  </a:lnTo>
                  <a:lnTo>
                    <a:pt x="128587" y="4763"/>
                  </a:lnTo>
                  <a:lnTo>
                    <a:pt x="195262" y="19050"/>
                  </a:lnTo>
                  <a:lnTo>
                    <a:pt x="273844" y="40482"/>
                  </a:lnTo>
                  <a:lnTo>
                    <a:pt x="350044" y="69057"/>
                  </a:lnTo>
                  <a:lnTo>
                    <a:pt x="364331" y="180975"/>
                  </a:lnTo>
                  <a:lnTo>
                    <a:pt x="383381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3">
              <a:extLst>
                <a:ext uri="{FF2B5EF4-FFF2-40B4-BE49-F238E27FC236}">
                  <a16:creationId xmlns:a16="http://schemas.microsoft.com/office/drawing/2014/main" id="{B542046A-4B47-4940-8E3A-729AD1081D7B}"/>
                </a:ext>
              </a:extLst>
            </p:cNvPr>
            <p:cNvSpPr/>
            <p:nvPr/>
          </p:nvSpPr>
          <p:spPr>
            <a:xfrm>
              <a:off x="3348038" y="3001963"/>
              <a:ext cx="1752600" cy="806450"/>
            </a:xfrm>
            <a:custGeom>
              <a:avLst/>
              <a:gdLst>
                <a:gd name="connsiteX0" fmla="*/ 1197768 w 1752600"/>
                <a:gd name="connsiteY0" fmla="*/ 219075 h 804863"/>
                <a:gd name="connsiteX1" fmla="*/ 1078706 w 1752600"/>
                <a:gd name="connsiteY1" fmla="*/ 228600 h 804863"/>
                <a:gd name="connsiteX2" fmla="*/ 992981 w 1752600"/>
                <a:gd name="connsiteY2" fmla="*/ 235744 h 804863"/>
                <a:gd name="connsiteX3" fmla="*/ 895350 w 1752600"/>
                <a:gd name="connsiteY3" fmla="*/ 242888 h 804863"/>
                <a:gd name="connsiteX4" fmla="*/ 626268 w 1752600"/>
                <a:gd name="connsiteY4" fmla="*/ 261938 h 804863"/>
                <a:gd name="connsiteX5" fmla="*/ 454818 w 1752600"/>
                <a:gd name="connsiteY5" fmla="*/ 290513 h 804863"/>
                <a:gd name="connsiteX6" fmla="*/ 264318 w 1752600"/>
                <a:gd name="connsiteY6" fmla="*/ 323850 h 804863"/>
                <a:gd name="connsiteX7" fmla="*/ 23812 w 1752600"/>
                <a:gd name="connsiteY7" fmla="*/ 364332 h 804863"/>
                <a:gd name="connsiteX8" fmla="*/ 0 w 1752600"/>
                <a:gd name="connsiteY8" fmla="*/ 228600 h 804863"/>
                <a:gd name="connsiteX9" fmla="*/ 130968 w 1752600"/>
                <a:gd name="connsiteY9" fmla="*/ 209550 h 804863"/>
                <a:gd name="connsiteX10" fmla="*/ 333375 w 1752600"/>
                <a:gd name="connsiteY10" fmla="*/ 176213 h 804863"/>
                <a:gd name="connsiteX11" fmla="*/ 461962 w 1752600"/>
                <a:gd name="connsiteY11" fmla="*/ 157163 h 804863"/>
                <a:gd name="connsiteX12" fmla="*/ 654843 w 1752600"/>
                <a:gd name="connsiteY12" fmla="*/ 128588 h 804863"/>
                <a:gd name="connsiteX13" fmla="*/ 869156 w 1752600"/>
                <a:gd name="connsiteY13" fmla="*/ 102394 h 804863"/>
                <a:gd name="connsiteX14" fmla="*/ 1090612 w 1752600"/>
                <a:gd name="connsiteY14" fmla="*/ 80963 h 804863"/>
                <a:gd name="connsiteX15" fmla="*/ 1278731 w 1752600"/>
                <a:gd name="connsiteY15" fmla="*/ 66675 h 804863"/>
                <a:gd name="connsiteX16" fmla="*/ 1333500 w 1752600"/>
                <a:gd name="connsiteY16" fmla="*/ 54769 h 804863"/>
                <a:gd name="connsiteX17" fmla="*/ 1447800 w 1752600"/>
                <a:gd name="connsiteY17" fmla="*/ 19050 h 804863"/>
                <a:gd name="connsiteX18" fmla="*/ 1500187 w 1752600"/>
                <a:gd name="connsiteY18" fmla="*/ 0 h 804863"/>
                <a:gd name="connsiteX19" fmla="*/ 1507331 w 1752600"/>
                <a:gd name="connsiteY19" fmla="*/ 0 h 804863"/>
                <a:gd name="connsiteX20" fmla="*/ 1533525 w 1752600"/>
                <a:gd name="connsiteY20" fmla="*/ 9525 h 804863"/>
                <a:gd name="connsiteX21" fmla="*/ 1571625 w 1752600"/>
                <a:gd name="connsiteY21" fmla="*/ 28575 h 804863"/>
                <a:gd name="connsiteX22" fmla="*/ 1628775 w 1752600"/>
                <a:gd name="connsiteY22" fmla="*/ 61913 h 804863"/>
                <a:gd name="connsiteX23" fmla="*/ 1666875 w 1752600"/>
                <a:gd name="connsiteY23" fmla="*/ 90488 h 804863"/>
                <a:gd name="connsiteX24" fmla="*/ 1697831 w 1752600"/>
                <a:gd name="connsiteY24" fmla="*/ 119063 h 804863"/>
                <a:gd name="connsiteX25" fmla="*/ 1728787 w 1752600"/>
                <a:gd name="connsiteY25" fmla="*/ 150019 h 804863"/>
                <a:gd name="connsiteX26" fmla="*/ 1752600 w 1752600"/>
                <a:gd name="connsiteY26" fmla="*/ 178594 h 804863"/>
                <a:gd name="connsiteX27" fmla="*/ 1707356 w 1752600"/>
                <a:gd name="connsiteY27" fmla="*/ 352425 h 804863"/>
                <a:gd name="connsiteX28" fmla="*/ 1683543 w 1752600"/>
                <a:gd name="connsiteY28" fmla="*/ 407194 h 804863"/>
                <a:gd name="connsiteX29" fmla="*/ 1654968 w 1752600"/>
                <a:gd name="connsiteY29" fmla="*/ 473869 h 804863"/>
                <a:gd name="connsiteX30" fmla="*/ 1621631 w 1752600"/>
                <a:gd name="connsiteY30" fmla="*/ 569119 h 804863"/>
                <a:gd name="connsiteX31" fmla="*/ 1607343 w 1752600"/>
                <a:gd name="connsiteY31" fmla="*/ 616744 h 804863"/>
                <a:gd name="connsiteX32" fmla="*/ 1595437 w 1752600"/>
                <a:gd name="connsiteY32" fmla="*/ 661988 h 804863"/>
                <a:gd name="connsiteX33" fmla="*/ 1581150 w 1752600"/>
                <a:gd name="connsiteY33" fmla="*/ 707232 h 804863"/>
                <a:gd name="connsiteX34" fmla="*/ 1559718 w 1752600"/>
                <a:gd name="connsiteY34" fmla="*/ 750094 h 804863"/>
                <a:gd name="connsiteX35" fmla="*/ 1540668 w 1752600"/>
                <a:gd name="connsiteY35" fmla="*/ 771525 h 804863"/>
                <a:gd name="connsiteX36" fmla="*/ 1509712 w 1752600"/>
                <a:gd name="connsiteY36" fmla="*/ 795338 h 804863"/>
                <a:gd name="connsiteX37" fmla="*/ 1483518 w 1752600"/>
                <a:gd name="connsiteY37" fmla="*/ 802482 h 804863"/>
                <a:gd name="connsiteX38" fmla="*/ 1459706 w 1752600"/>
                <a:gd name="connsiteY38" fmla="*/ 804863 h 804863"/>
                <a:gd name="connsiteX39" fmla="*/ 1443037 w 1752600"/>
                <a:gd name="connsiteY39" fmla="*/ 804863 h 804863"/>
                <a:gd name="connsiteX40" fmla="*/ 1416843 w 1752600"/>
                <a:gd name="connsiteY40" fmla="*/ 795338 h 804863"/>
                <a:gd name="connsiteX41" fmla="*/ 1390650 w 1752600"/>
                <a:gd name="connsiteY41" fmla="*/ 776288 h 804863"/>
                <a:gd name="connsiteX42" fmla="*/ 1359693 w 1752600"/>
                <a:gd name="connsiteY42" fmla="*/ 747713 h 804863"/>
                <a:gd name="connsiteX43" fmla="*/ 1388268 w 1752600"/>
                <a:gd name="connsiteY43" fmla="*/ 626269 h 804863"/>
                <a:gd name="connsiteX44" fmla="*/ 1404937 w 1752600"/>
                <a:gd name="connsiteY44" fmla="*/ 514350 h 804863"/>
                <a:gd name="connsiteX45" fmla="*/ 1421606 w 1752600"/>
                <a:gd name="connsiteY45" fmla="*/ 385763 h 804863"/>
                <a:gd name="connsiteX46" fmla="*/ 1438275 w 1752600"/>
                <a:gd name="connsiteY46" fmla="*/ 269082 h 804863"/>
                <a:gd name="connsiteX47" fmla="*/ 1438275 w 1752600"/>
                <a:gd name="connsiteY47" fmla="*/ 252413 h 804863"/>
                <a:gd name="connsiteX48" fmla="*/ 1435893 w 1752600"/>
                <a:gd name="connsiteY48" fmla="*/ 235744 h 804863"/>
                <a:gd name="connsiteX49" fmla="*/ 1428750 w 1752600"/>
                <a:gd name="connsiteY49" fmla="*/ 226219 h 804863"/>
                <a:gd name="connsiteX50" fmla="*/ 1419225 w 1752600"/>
                <a:gd name="connsiteY50" fmla="*/ 216694 h 804863"/>
                <a:gd name="connsiteX51" fmla="*/ 1397793 w 1752600"/>
                <a:gd name="connsiteY51" fmla="*/ 204788 h 804863"/>
                <a:gd name="connsiteX52" fmla="*/ 1362075 w 1752600"/>
                <a:gd name="connsiteY52" fmla="*/ 200025 h 804863"/>
                <a:gd name="connsiteX53" fmla="*/ 1273968 w 1752600"/>
                <a:gd name="connsiteY53" fmla="*/ 211932 h 804863"/>
                <a:gd name="connsiteX54" fmla="*/ 1197768 w 1752600"/>
                <a:gd name="connsiteY54" fmla="*/ 219075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804863">
                  <a:moveTo>
                    <a:pt x="1197768" y="219075"/>
                  </a:moveTo>
                  <a:lnTo>
                    <a:pt x="1078706" y="228600"/>
                  </a:lnTo>
                  <a:lnTo>
                    <a:pt x="992981" y="235744"/>
                  </a:lnTo>
                  <a:lnTo>
                    <a:pt x="895350" y="242888"/>
                  </a:lnTo>
                  <a:lnTo>
                    <a:pt x="626268" y="261938"/>
                  </a:lnTo>
                  <a:lnTo>
                    <a:pt x="454818" y="290513"/>
                  </a:lnTo>
                  <a:lnTo>
                    <a:pt x="264318" y="323850"/>
                  </a:lnTo>
                  <a:lnTo>
                    <a:pt x="23812" y="364332"/>
                  </a:lnTo>
                  <a:lnTo>
                    <a:pt x="0" y="228600"/>
                  </a:lnTo>
                  <a:lnTo>
                    <a:pt x="130968" y="209550"/>
                  </a:lnTo>
                  <a:lnTo>
                    <a:pt x="333375" y="176213"/>
                  </a:lnTo>
                  <a:lnTo>
                    <a:pt x="461962" y="157163"/>
                  </a:lnTo>
                  <a:lnTo>
                    <a:pt x="654843" y="128588"/>
                  </a:lnTo>
                  <a:lnTo>
                    <a:pt x="869156" y="102394"/>
                  </a:lnTo>
                  <a:lnTo>
                    <a:pt x="1090612" y="80963"/>
                  </a:lnTo>
                  <a:lnTo>
                    <a:pt x="1278731" y="66675"/>
                  </a:lnTo>
                  <a:lnTo>
                    <a:pt x="1333500" y="54769"/>
                  </a:lnTo>
                  <a:lnTo>
                    <a:pt x="1447800" y="19050"/>
                  </a:lnTo>
                  <a:lnTo>
                    <a:pt x="1500187" y="0"/>
                  </a:lnTo>
                  <a:lnTo>
                    <a:pt x="1507331" y="0"/>
                  </a:lnTo>
                  <a:lnTo>
                    <a:pt x="1533525" y="9525"/>
                  </a:lnTo>
                  <a:lnTo>
                    <a:pt x="1571625" y="28575"/>
                  </a:lnTo>
                  <a:lnTo>
                    <a:pt x="1628775" y="61913"/>
                  </a:lnTo>
                  <a:lnTo>
                    <a:pt x="1666875" y="90488"/>
                  </a:lnTo>
                  <a:lnTo>
                    <a:pt x="1697831" y="119063"/>
                  </a:lnTo>
                  <a:lnTo>
                    <a:pt x="1728787" y="150019"/>
                  </a:lnTo>
                  <a:lnTo>
                    <a:pt x="1752600" y="178594"/>
                  </a:lnTo>
                  <a:lnTo>
                    <a:pt x="1707356" y="352425"/>
                  </a:lnTo>
                  <a:lnTo>
                    <a:pt x="1683543" y="407194"/>
                  </a:lnTo>
                  <a:lnTo>
                    <a:pt x="1654968" y="473869"/>
                  </a:lnTo>
                  <a:lnTo>
                    <a:pt x="1621631" y="569119"/>
                  </a:lnTo>
                  <a:lnTo>
                    <a:pt x="1607343" y="616744"/>
                  </a:lnTo>
                  <a:lnTo>
                    <a:pt x="1595437" y="661988"/>
                  </a:lnTo>
                  <a:lnTo>
                    <a:pt x="1581150" y="707232"/>
                  </a:lnTo>
                  <a:lnTo>
                    <a:pt x="1559718" y="750094"/>
                  </a:lnTo>
                  <a:lnTo>
                    <a:pt x="1540668" y="771525"/>
                  </a:lnTo>
                  <a:lnTo>
                    <a:pt x="1509712" y="795338"/>
                  </a:lnTo>
                  <a:lnTo>
                    <a:pt x="1483518" y="802482"/>
                  </a:lnTo>
                  <a:lnTo>
                    <a:pt x="1459706" y="804863"/>
                  </a:lnTo>
                  <a:lnTo>
                    <a:pt x="1443037" y="804863"/>
                  </a:lnTo>
                  <a:lnTo>
                    <a:pt x="1416843" y="795338"/>
                  </a:lnTo>
                  <a:lnTo>
                    <a:pt x="1390650" y="776288"/>
                  </a:lnTo>
                  <a:lnTo>
                    <a:pt x="1359693" y="747713"/>
                  </a:lnTo>
                  <a:lnTo>
                    <a:pt x="1388268" y="626269"/>
                  </a:lnTo>
                  <a:lnTo>
                    <a:pt x="1404937" y="514350"/>
                  </a:lnTo>
                  <a:lnTo>
                    <a:pt x="1421606" y="385763"/>
                  </a:lnTo>
                  <a:lnTo>
                    <a:pt x="1438275" y="269082"/>
                  </a:lnTo>
                  <a:lnTo>
                    <a:pt x="1438275" y="252413"/>
                  </a:lnTo>
                  <a:lnTo>
                    <a:pt x="1435893" y="235744"/>
                  </a:lnTo>
                  <a:lnTo>
                    <a:pt x="1428750" y="226219"/>
                  </a:lnTo>
                  <a:lnTo>
                    <a:pt x="1419225" y="216694"/>
                  </a:lnTo>
                  <a:lnTo>
                    <a:pt x="1397793" y="204788"/>
                  </a:lnTo>
                  <a:lnTo>
                    <a:pt x="1362075" y="200025"/>
                  </a:lnTo>
                  <a:lnTo>
                    <a:pt x="1273968" y="211932"/>
                  </a:lnTo>
                  <a:lnTo>
                    <a:pt x="1197768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4">
              <a:extLst>
                <a:ext uri="{FF2B5EF4-FFF2-40B4-BE49-F238E27FC236}">
                  <a16:creationId xmlns:a16="http://schemas.microsoft.com/office/drawing/2014/main" id="{4415843B-DC84-4537-A923-BFC94C5AC204}"/>
                </a:ext>
              </a:extLst>
            </p:cNvPr>
            <p:cNvSpPr/>
            <p:nvPr/>
          </p:nvSpPr>
          <p:spPr>
            <a:xfrm>
              <a:off x="3465513" y="3605213"/>
              <a:ext cx="1335087" cy="347663"/>
            </a:xfrm>
            <a:custGeom>
              <a:avLst/>
              <a:gdLst>
                <a:gd name="connsiteX0" fmla="*/ 461962 w 1335881"/>
                <a:gd name="connsiteY0" fmla="*/ 104775 h 347662"/>
                <a:gd name="connsiteX1" fmla="*/ 350044 w 1335881"/>
                <a:gd name="connsiteY1" fmla="*/ 130968 h 347662"/>
                <a:gd name="connsiteX2" fmla="*/ 216694 w 1335881"/>
                <a:gd name="connsiteY2" fmla="*/ 161925 h 347662"/>
                <a:gd name="connsiteX3" fmla="*/ 97631 w 1335881"/>
                <a:gd name="connsiteY3" fmla="*/ 188118 h 347662"/>
                <a:gd name="connsiteX4" fmla="*/ 0 w 1335881"/>
                <a:gd name="connsiteY4" fmla="*/ 214312 h 347662"/>
                <a:gd name="connsiteX5" fmla="*/ 45244 w 1335881"/>
                <a:gd name="connsiteY5" fmla="*/ 347662 h 347662"/>
                <a:gd name="connsiteX6" fmla="*/ 200025 w 1335881"/>
                <a:gd name="connsiteY6" fmla="*/ 302418 h 347662"/>
                <a:gd name="connsiteX7" fmla="*/ 321469 w 1335881"/>
                <a:gd name="connsiteY7" fmla="*/ 271462 h 347662"/>
                <a:gd name="connsiteX8" fmla="*/ 440531 w 1335881"/>
                <a:gd name="connsiteY8" fmla="*/ 242887 h 347662"/>
                <a:gd name="connsiteX9" fmla="*/ 561975 w 1335881"/>
                <a:gd name="connsiteY9" fmla="*/ 216693 h 347662"/>
                <a:gd name="connsiteX10" fmla="*/ 800100 w 1335881"/>
                <a:gd name="connsiteY10" fmla="*/ 171450 h 347662"/>
                <a:gd name="connsiteX11" fmla="*/ 909637 w 1335881"/>
                <a:gd name="connsiteY11" fmla="*/ 154781 h 347662"/>
                <a:gd name="connsiteX12" fmla="*/ 1004887 w 1335881"/>
                <a:gd name="connsiteY12" fmla="*/ 142875 h 347662"/>
                <a:gd name="connsiteX13" fmla="*/ 1097756 w 1335881"/>
                <a:gd name="connsiteY13" fmla="*/ 135731 h 347662"/>
                <a:gd name="connsiteX14" fmla="*/ 1171575 w 1335881"/>
                <a:gd name="connsiteY14" fmla="*/ 133350 h 347662"/>
                <a:gd name="connsiteX15" fmla="*/ 1221581 w 1335881"/>
                <a:gd name="connsiteY15" fmla="*/ 133350 h 347662"/>
                <a:gd name="connsiteX16" fmla="*/ 1233487 w 1335881"/>
                <a:gd name="connsiteY16" fmla="*/ 135731 h 347662"/>
                <a:gd name="connsiteX17" fmla="*/ 1250156 w 1335881"/>
                <a:gd name="connsiteY17" fmla="*/ 152400 h 347662"/>
                <a:gd name="connsiteX18" fmla="*/ 1285875 w 1335881"/>
                <a:gd name="connsiteY18" fmla="*/ 180975 h 347662"/>
                <a:gd name="connsiteX19" fmla="*/ 1319212 w 1335881"/>
                <a:gd name="connsiteY19" fmla="*/ 197643 h 347662"/>
                <a:gd name="connsiteX20" fmla="*/ 1335881 w 1335881"/>
                <a:gd name="connsiteY20" fmla="*/ 4762 h 347662"/>
                <a:gd name="connsiteX21" fmla="*/ 1247775 w 1335881"/>
                <a:gd name="connsiteY21" fmla="*/ 0 h 347662"/>
                <a:gd name="connsiteX22" fmla="*/ 1147762 w 1335881"/>
                <a:gd name="connsiteY22" fmla="*/ 2381 h 347662"/>
                <a:gd name="connsiteX23" fmla="*/ 1062037 w 1335881"/>
                <a:gd name="connsiteY23" fmla="*/ 7143 h 347662"/>
                <a:gd name="connsiteX24" fmla="*/ 964406 w 1335881"/>
                <a:gd name="connsiteY24" fmla="*/ 16668 h 347662"/>
                <a:gd name="connsiteX25" fmla="*/ 869156 w 1335881"/>
                <a:gd name="connsiteY25" fmla="*/ 28575 h 347662"/>
                <a:gd name="connsiteX26" fmla="*/ 723900 w 1335881"/>
                <a:gd name="connsiteY26" fmla="*/ 52387 h 347662"/>
                <a:gd name="connsiteX27" fmla="*/ 461962 w 1335881"/>
                <a:gd name="connsiteY27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5881" h="347662">
                  <a:moveTo>
                    <a:pt x="461962" y="104775"/>
                  </a:moveTo>
                  <a:lnTo>
                    <a:pt x="350044" y="130968"/>
                  </a:lnTo>
                  <a:lnTo>
                    <a:pt x="216694" y="161925"/>
                  </a:lnTo>
                  <a:lnTo>
                    <a:pt x="97631" y="188118"/>
                  </a:lnTo>
                  <a:lnTo>
                    <a:pt x="0" y="214312"/>
                  </a:lnTo>
                  <a:lnTo>
                    <a:pt x="45244" y="347662"/>
                  </a:lnTo>
                  <a:lnTo>
                    <a:pt x="200025" y="302418"/>
                  </a:lnTo>
                  <a:lnTo>
                    <a:pt x="321469" y="271462"/>
                  </a:lnTo>
                  <a:lnTo>
                    <a:pt x="440531" y="242887"/>
                  </a:lnTo>
                  <a:lnTo>
                    <a:pt x="561975" y="216693"/>
                  </a:lnTo>
                  <a:lnTo>
                    <a:pt x="800100" y="171450"/>
                  </a:lnTo>
                  <a:lnTo>
                    <a:pt x="909637" y="154781"/>
                  </a:lnTo>
                  <a:lnTo>
                    <a:pt x="1004887" y="142875"/>
                  </a:lnTo>
                  <a:lnTo>
                    <a:pt x="1097756" y="135731"/>
                  </a:lnTo>
                  <a:lnTo>
                    <a:pt x="1171575" y="133350"/>
                  </a:lnTo>
                  <a:lnTo>
                    <a:pt x="1221581" y="133350"/>
                  </a:lnTo>
                  <a:lnTo>
                    <a:pt x="1233487" y="135731"/>
                  </a:lnTo>
                  <a:lnTo>
                    <a:pt x="1250156" y="152400"/>
                  </a:lnTo>
                  <a:lnTo>
                    <a:pt x="1285875" y="180975"/>
                  </a:lnTo>
                  <a:lnTo>
                    <a:pt x="1319212" y="197643"/>
                  </a:lnTo>
                  <a:lnTo>
                    <a:pt x="1335881" y="4762"/>
                  </a:lnTo>
                  <a:lnTo>
                    <a:pt x="1247775" y="0"/>
                  </a:lnTo>
                  <a:lnTo>
                    <a:pt x="1147762" y="2381"/>
                  </a:lnTo>
                  <a:lnTo>
                    <a:pt x="1062037" y="7143"/>
                  </a:lnTo>
                  <a:lnTo>
                    <a:pt x="964406" y="16668"/>
                  </a:lnTo>
                  <a:lnTo>
                    <a:pt x="869156" y="28575"/>
                  </a:lnTo>
                  <a:lnTo>
                    <a:pt x="723900" y="52387"/>
                  </a:lnTo>
                  <a:lnTo>
                    <a:pt x="461962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5">
              <a:extLst>
                <a:ext uri="{FF2B5EF4-FFF2-40B4-BE49-F238E27FC236}">
                  <a16:creationId xmlns:a16="http://schemas.microsoft.com/office/drawing/2014/main" id="{F93F7939-90FC-4B7C-AEE5-AAD8882C9511}"/>
                </a:ext>
              </a:extLst>
            </p:cNvPr>
            <p:cNvSpPr/>
            <p:nvPr/>
          </p:nvSpPr>
          <p:spPr>
            <a:xfrm>
              <a:off x="3135313" y="4162425"/>
              <a:ext cx="1768475" cy="481012"/>
            </a:xfrm>
            <a:custGeom>
              <a:avLst/>
              <a:gdLst>
                <a:gd name="connsiteX0" fmla="*/ 1466850 w 1766888"/>
                <a:gd name="connsiteY0" fmla="*/ 219075 h 481013"/>
                <a:gd name="connsiteX1" fmla="*/ 1359694 w 1766888"/>
                <a:gd name="connsiteY1" fmla="*/ 233363 h 481013"/>
                <a:gd name="connsiteX2" fmla="*/ 1200150 w 1766888"/>
                <a:gd name="connsiteY2" fmla="*/ 259556 h 481013"/>
                <a:gd name="connsiteX3" fmla="*/ 1100138 w 1766888"/>
                <a:gd name="connsiteY3" fmla="*/ 276225 h 481013"/>
                <a:gd name="connsiteX4" fmla="*/ 1031082 w 1766888"/>
                <a:gd name="connsiteY4" fmla="*/ 292894 h 481013"/>
                <a:gd name="connsiteX5" fmla="*/ 838200 w 1766888"/>
                <a:gd name="connsiteY5" fmla="*/ 328613 h 481013"/>
                <a:gd name="connsiteX6" fmla="*/ 678657 w 1766888"/>
                <a:gd name="connsiteY6" fmla="*/ 376238 h 481013"/>
                <a:gd name="connsiteX7" fmla="*/ 490538 w 1766888"/>
                <a:gd name="connsiteY7" fmla="*/ 431006 h 481013"/>
                <a:gd name="connsiteX8" fmla="*/ 392907 w 1766888"/>
                <a:gd name="connsiteY8" fmla="*/ 457200 h 481013"/>
                <a:gd name="connsiteX9" fmla="*/ 361950 w 1766888"/>
                <a:gd name="connsiteY9" fmla="*/ 466725 h 481013"/>
                <a:gd name="connsiteX10" fmla="*/ 326232 w 1766888"/>
                <a:gd name="connsiteY10" fmla="*/ 478631 h 481013"/>
                <a:gd name="connsiteX11" fmla="*/ 307182 w 1766888"/>
                <a:gd name="connsiteY11" fmla="*/ 481013 h 481013"/>
                <a:gd name="connsiteX12" fmla="*/ 288132 w 1766888"/>
                <a:gd name="connsiteY12" fmla="*/ 478631 h 481013"/>
                <a:gd name="connsiteX13" fmla="*/ 266700 w 1766888"/>
                <a:gd name="connsiteY13" fmla="*/ 476250 h 481013"/>
                <a:gd name="connsiteX14" fmla="*/ 247650 w 1766888"/>
                <a:gd name="connsiteY14" fmla="*/ 469106 h 481013"/>
                <a:gd name="connsiteX15" fmla="*/ 216694 w 1766888"/>
                <a:gd name="connsiteY15" fmla="*/ 452438 h 481013"/>
                <a:gd name="connsiteX16" fmla="*/ 173832 w 1766888"/>
                <a:gd name="connsiteY16" fmla="*/ 426244 h 481013"/>
                <a:gd name="connsiteX17" fmla="*/ 140494 w 1766888"/>
                <a:gd name="connsiteY17" fmla="*/ 397669 h 481013"/>
                <a:gd name="connsiteX18" fmla="*/ 107157 w 1766888"/>
                <a:gd name="connsiteY18" fmla="*/ 366713 h 481013"/>
                <a:gd name="connsiteX19" fmla="*/ 71438 w 1766888"/>
                <a:gd name="connsiteY19" fmla="*/ 330994 h 481013"/>
                <a:gd name="connsiteX20" fmla="*/ 28575 w 1766888"/>
                <a:gd name="connsiteY20" fmla="*/ 280988 h 481013"/>
                <a:gd name="connsiteX21" fmla="*/ 11907 w 1766888"/>
                <a:gd name="connsiteY21" fmla="*/ 257175 h 481013"/>
                <a:gd name="connsiteX22" fmla="*/ 2382 w 1766888"/>
                <a:gd name="connsiteY22" fmla="*/ 233363 h 481013"/>
                <a:gd name="connsiteX23" fmla="*/ 0 w 1766888"/>
                <a:gd name="connsiteY23" fmla="*/ 214313 h 481013"/>
                <a:gd name="connsiteX24" fmla="*/ 2382 w 1766888"/>
                <a:gd name="connsiteY24" fmla="*/ 207169 h 481013"/>
                <a:gd name="connsiteX25" fmla="*/ 7144 w 1766888"/>
                <a:gd name="connsiteY25" fmla="*/ 200025 h 481013"/>
                <a:gd name="connsiteX26" fmla="*/ 21432 w 1766888"/>
                <a:gd name="connsiteY26" fmla="*/ 202406 h 481013"/>
                <a:gd name="connsiteX27" fmla="*/ 59532 w 1766888"/>
                <a:gd name="connsiteY27" fmla="*/ 219075 h 481013"/>
                <a:gd name="connsiteX28" fmla="*/ 109538 w 1766888"/>
                <a:gd name="connsiteY28" fmla="*/ 235744 h 481013"/>
                <a:gd name="connsiteX29" fmla="*/ 173832 w 1766888"/>
                <a:gd name="connsiteY29" fmla="*/ 252413 h 481013"/>
                <a:gd name="connsiteX30" fmla="*/ 245269 w 1766888"/>
                <a:gd name="connsiteY30" fmla="*/ 264319 h 481013"/>
                <a:gd name="connsiteX31" fmla="*/ 297657 w 1766888"/>
                <a:gd name="connsiteY31" fmla="*/ 266700 h 481013"/>
                <a:gd name="connsiteX32" fmla="*/ 345282 w 1766888"/>
                <a:gd name="connsiteY32" fmla="*/ 264319 h 481013"/>
                <a:gd name="connsiteX33" fmla="*/ 483394 w 1766888"/>
                <a:gd name="connsiteY33" fmla="*/ 238125 h 481013"/>
                <a:gd name="connsiteX34" fmla="*/ 719138 w 1766888"/>
                <a:gd name="connsiteY34" fmla="*/ 185738 h 481013"/>
                <a:gd name="connsiteX35" fmla="*/ 866775 w 1766888"/>
                <a:gd name="connsiteY35" fmla="*/ 150019 h 481013"/>
                <a:gd name="connsiteX36" fmla="*/ 1062038 w 1766888"/>
                <a:gd name="connsiteY36" fmla="*/ 111919 h 481013"/>
                <a:gd name="connsiteX37" fmla="*/ 1228725 w 1766888"/>
                <a:gd name="connsiteY37" fmla="*/ 80963 h 481013"/>
                <a:gd name="connsiteX38" fmla="*/ 1385888 w 1766888"/>
                <a:gd name="connsiteY38" fmla="*/ 42863 h 481013"/>
                <a:gd name="connsiteX39" fmla="*/ 1478757 w 1766888"/>
                <a:gd name="connsiteY39" fmla="*/ 11906 h 481013"/>
                <a:gd name="connsiteX40" fmla="*/ 1509713 w 1766888"/>
                <a:gd name="connsiteY40" fmla="*/ 0 h 481013"/>
                <a:gd name="connsiteX41" fmla="*/ 1540669 w 1766888"/>
                <a:gd name="connsiteY41" fmla="*/ 0 h 481013"/>
                <a:gd name="connsiteX42" fmla="*/ 1595438 w 1766888"/>
                <a:gd name="connsiteY42" fmla="*/ 9525 h 481013"/>
                <a:gd name="connsiteX43" fmla="*/ 1638300 w 1766888"/>
                <a:gd name="connsiteY43" fmla="*/ 26194 h 481013"/>
                <a:gd name="connsiteX44" fmla="*/ 1681163 w 1766888"/>
                <a:gd name="connsiteY44" fmla="*/ 45244 h 481013"/>
                <a:gd name="connsiteX45" fmla="*/ 1724025 w 1766888"/>
                <a:gd name="connsiteY45" fmla="*/ 69056 h 481013"/>
                <a:gd name="connsiteX46" fmla="*/ 1743075 w 1766888"/>
                <a:gd name="connsiteY46" fmla="*/ 83344 h 481013"/>
                <a:gd name="connsiteX47" fmla="*/ 1759744 w 1766888"/>
                <a:gd name="connsiteY47" fmla="*/ 102394 h 481013"/>
                <a:gd name="connsiteX48" fmla="*/ 1766888 w 1766888"/>
                <a:gd name="connsiteY48" fmla="*/ 111919 h 481013"/>
                <a:gd name="connsiteX49" fmla="*/ 1766888 w 1766888"/>
                <a:gd name="connsiteY49" fmla="*/ 128588 h 481013"/>
                <a:gd name="connsiteX50" fmla="*/ 1759744 w 1766888"/>
                <a:gd name="connsiteY50" fmla="*/ 142875 h 481013"/>
                <a:gd name="connsiteX51" fmla="*/ 1738313 w 1766888"/>
                <a:gd name="connsiteY51" fmla="*/ 159544 h 481013"/>
                <a:gd name="connsiteX52" fmla="*/ 1700213 w 1766888"/>
                <a:gd name="connsiteY52" fmla="*/ 178594 h 481013"/>
                <a:gd name="connsiteX53" fmla="*/ 1640682 w 1766888"/>
                <a:gd name="connsiteY53" fmla="*/ 192881 h 481013"/>
                <a:gd name="connsiteX54" fmla="*/ 1569244 w 1766888"/>
                <a:gd name="connsiteY54" fmla="*/ 204788 h 481013"/>
                <a:gd name="connsiteX55" fmla="*/ 1466850 w 1766888"/>
                <a:gd name="connsiteY55" fmla="*/ 219075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6888" h="481013">
                  <a:moveTo>
                    <a:pt x="1466850" y="219075"/>
                  </a:moveTo>
                  <a:lnTo>
                    <a:pt x="1359694" y="233363"/>
                  </a:lnTo>
                  <a:lnTo>
                    <a:pt x="1200150" y="259556"/>
                  </a:lnTo>
                  <a:lnTo>
                    <a:pt x="1100138" y="276225"/>
                  </a:lnTo>
                  <a:lnTo>
                    <a:pt x="1031082" y="292894"/>
                  </a:lnTo>
                  <a:lnTo>
                    <a:pt x="838200" y="328613"/>
                  </a:lnTo>
                  <a:lnTo>
                    <a:pt x="678657" y="376238"/>
                  </a:lnTo>
                  <a:lnTo>
                    <a:pt x="490538" y="431006"/>
                  </a:lnTo>
                  <a:lnTo>
                    <a:pt x="392907" y="457200"/>
                  </a:lnTo>
                  <a:lnTo>
                    <a:pt x="361950" y="466725"/>
                  </a:lnTo>
                  <a:lnTo>
                    <a:pt x="326232" y="478631"/>
                  </a:lnTo>
                  <a:lnTo>
                    <a:pt x="307182" y="481013"/>
                  </a:lnTo>
                  <a:lnTo>
                    <a:pt x="288132" y="478631"/>
                  </a:lnTo>
                  <a:lnTo>
                    <a:pt x="266700" y="476250"/>
                  </a:lnTo>
                  <a:lnTo>
                    <a:pt x="247650" y="469106"/>
                  </a:lnTo>
                  <a:lnTo>
                    <a:pt x="216694" y="452438"/>
                  </a:lnTo>
                  <a:lnTo>
                    <a:pt x="173832" y="426244"/>
                  </a:lnTo>
                  <a:lnTo>
                    <a:pt x="140494" y="397669"/>
                  </a:lnTo>
                  <a:lnTo>
                    <a:pt x="107157" y="366713"/>
                  </a:lnTo>
                  <a:lnTo>
                    <a:pt x="71438" y="330994"/>
                  </a:lnTo>
                  <a:lnTo>
                    <a:pt x="28575" y="280988"/>
                  </a:lnTo>
                  <a:lnTo>
                    <a:pt x="11907" y="257175"/>
                  </a:lnTo>
                  <a:lnTo>
                    <a:pt x="2382" y="233363"/>
                  </a:lnTo>
                  <a:lnTo>
                    <a:pt x="0" y="214313"/>
                  </a:lnTo>
                  <a:lnTo>
                    <a:pt x="2382" y="207169"/>
                  </a:lnTo>
                  <a:lnTo>
                    <a:pt x="7144" y="200025"/>
                  </a:lnTo>
                  <a:lnTo>
                    <a:pt x="21432" y="202406"/>
                  </a:lnTo>
                  <a:lnTo>
                    <a:pt x="59532" y="219075"/>
                  </a:lnTo>
                  <a:lnTo>
                    <a:pt x="109538" y="235744"/>
                  </a:lnTo>
                  <a:lnTo>
                    <a:pt x="173832" y="252413"/>
                  </a:lnTo>
                  <a:lnTo>
                    <a:pt x="245269" y="264319"/>
                  </a:lnTo>
                  <a:lnTo>
                    <a:pt x="297657" y="266700"/>
                  </a:lnTo>
                  <a:lnTo>
                    <a:pt x="345282" y="264319"/>
                  </a:lnTo>
                  <a:lnTo>
                    <a:pt x="483394" y="238125"/>
                  </a:lnTo>
                  <a:lnTo>
                    <a:pt x="719138" y="185738"/>
                  </a:lnTo>
                  <a:lnTo>
                    <a:pt x="866775" y="150019"/>
                  </a:lnTo>
                  <a:lnTo>
                    <a:pt x="1062038" y="111919"/>
                  </a:lnTo>
                  <a:lnTo>
                    <a:pt x="1228725" y="80963"/>
                  </a:lnTo>
                  <a:lnTo>
                    <a:pt x="1385888" y="42863"/>
                  </a:lnTo>
                  <a:lnTo>
                    <a:pt x="1478757" y="11906"/>
                  </a:lnTo>
                  <a:lnTo>
                    <a:pt x="1509713" y="0"/>
                  </a:lnTo>
                  <a:lnTo>
                    <a:pt x="1540669" y="0"/>
                  </a:lnTo>
                  <a:lnTo>
                    <a:pt x="1595438" y="9525"/>
                  </a:lnTo>
                  <a:lnTo>
                    <a:pt x="1638300" y="26194"/>
                  </a:lnTo>
                  <a:lnTo>
                    <a:pt x="1681163" y="45244"/>
                  </a:lnTo>
                  <a:lnTo>
                    <a:pt x="1724025" y="69056"/>
                  </a:lnTo>
                  <a:lnTo>
                    <a:pt x="1743075" y="83344"/>
                  </a:lnTo>
                  <a:lnTo>
                    <a:pt x="1759744" y="102394"/>
                  </a:lnTo>
                  <a:lnTo>
                    <a:pt x="1766888" y="111919"/>
                  </a:lnTo>
                  <a:lnTo>
                    <a:pt x="1766888" y="128588"/>
                  </a:lnTo>
                  <a:lnTo>
                    <a:pt x="1759744" y="142875"/>
                  </a:lnTo>
                  <a:lnTo>
                    <a:pt x="1738313" y="159544"/>
                  </a:lnTo>
                  <a:lnTo>
                    <a:pt x="1700213" y="178594"/>
                  </a:lnTo>
                  <a:lnTo>
                    <a:pt x="1640682" y="192881"/>
                  </a:lnTo>
                  <a:lnTo>
                    <a:pt x="1569244" y="204788"/>
                  </a:lnTo>
                  <a:lnTo>
                    <a:pt x="1466850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6">
              <a:extLst>
                <a:ext uri="{FF2B5EF4-FFF2-40B4-BE49-F238E27FC236}">
                  <a16:creationId xmlns:a16="http://schemas.microsoft.com/office/drawing/2014/main" id="{F76317DE-ACCC-4404-AB43-60B646A5D1EA}"/>
                </a:ext>
              </a:extLst>
            </p:cNvPr>
            <p:cNvSpPr/>
            <p:nvPr/>
          </p:nvSpPr>
          <p:spPr>
            <a:xfrm>
              <a:off x="2735263" y="4757737"/>
              <a:ext cx="2343150" cy="549275"/>
            </a:xfrm>
            <a:custGeom>
              <a:avLst/>
              <a:gdLst>
                <a:gd name="connsiteX0" fmla="*/ 1071563 w 2343150"/>
                <a:gd name="connsiteY0" fmla="*/ 164306 h 550068"/>
                <a:gd name="connsiteX1" fmla="*/ 747713 w 2343150"/>
                <a:gd name="connsiteY1" fmla="*/ 245268 h 550068"/>
                <a:gd name="connsiteX2" fmla="*/ 504825 w 2343150"/>
                <a:gd name="connsiteY2" fmla="*/ 300037 h 550068"/>
                <a:gd name="connsiteX3" fmla="*/ 395288 w 2343150"/>
                <a:gd name="connsiteY3" fmla="*/ 323850 h 550068"/>
                <a:gd name="connsiteX4" fmla="*/ 311944 w 2343150"/>
                <a:gd name="connsiteY4" fmla="*/ 340518 h 550068"/>
                <a:gd name="connsiteX5" fmla="*/ 285750 w 2343150"/>
                <a:gd name="connsiteY5" fmla="*/ 342900 h 550068"/>
                <a:gd name="connsiteX6" fmla="*/ 221457 w 2343150"/>
                <a:gd name="connsiteY6" fmla="*/ 338137 h 550068"/>
                <a:gd name="connsiteX7" fmla="*/ 157163 w 2343150"/>
                <a:gd name="connsiteY7" fmla="*/ 328612 h 550068"/>
                <a:gd name="connsiteX8" fmla="*/ 78582 w 2343150"/>
                <a:gd name="connsiteY8" fmla="*/ 309562 h 550068"/>
                <a:gd name="connsiteX9" fmla="*/ 35719 w 2343150"/>
                <a:gd name="connsiteY9" fmla="*/ 297656 h 550068"/>
                <a:gd name="connsiteX10" fmla="*/ 14288 w 2343150"/>
                <a:gd name="connsiteY10" fmla="*/ 292893 h 550068"/>
                <a:gd name="connsiteX11" fmla="*/ 2382 w 2343150"/>
                <a:gd name="connsiteY11" fmla="*/ 295275 h 550068"/>
                <a:gd name="connsiteX12" fmla="*/ 0 w 2343150"/>
                <a:gd name="connsiteY12" fmla="*/ 300037 h 550068"/>
                <a:gd name="connsiteX13" fmla="*/ 0 w 2343150"/>
                <a:gd name="connsiteY13" fmla="*/ 307181 h 550068"/>
                <a:gd name="connsiteX14" fmla="*/ 2382 w 2343150"/>
                <a:gd name="connsiteY14" fmla="*/ 316706 h 550068"/>
                <a:gd name="connsiteX15" fmla="*/ 9525 w 2343150"/>
                <a:gd name="connsiteY15" fmla="*/ 330993 h 550068"/>
                <a:gd name="connsiteX16" fmla="*/ 45244 w 2343150"/>
                <a:gd name="connsiteY16" fmla="*/ 369093 h 550068"/>
                <a:gd name="connsiteX17" fmla="*/ 100013 w 2343150"/>
                <a:gd name="connsiteY17" fmla="*/ 414337 h 550068"/>
                <a:gd name="connsiteX18" fmla="*/ 161925 w 2343150"/>
                <a:gd name="connsiteY18" fmla="*/ 464343 h 550068"/>
                <a:gd name="connsiteX19" fmla="*/ 202407 w 2343150"/>
                <a:gd name="connsiteY19" fmla="*/ 490537 h 550068"/>
                <a:gd name="connsiteX20" fmla="*/ 252413 w 2343150"/>
                <a:gd name="connsiteY20" fmla="*/ 519112 h 550068"/>
                <a:gd name="connsiteX21" fmla="*/ 295275 w 2343150"/>
                <a:gd name="connsiteY21" fmla="*/ 538162 h 550068"/>
                <a:gd name="connsiteX22" fmla="*/ 333375 w 2343150"/>
                <a:gd name="connsiteY22" fmla="*/ 547687 h 550068"/>
                <a:gd name="connsiteX23" fmla="*/ 361950 w 2343150"/>
                <a:gd name="connsiteY23" fmla="*/ 550068 h 550068"/>
                <a:gd name="connsiteX24" fmla="*/ 385763 w 2343150"/>
                <a:gd name="connsiteY24" fmla="*/ 545306 h 550068"/>
                <a:gd name="connsiteX25" fmla="*/ 473869 w 2343150"/>
                <a:gd name="connsiteY25" fmla="*/ 519112 h 550068"/>
                <a:gd name="connsiteX26" fmla="*/ 642938 w 2343150"/>
                <a:gd name="connsiteY26" fmla="*/ 466725 h 550068"/>
                <a:gd name="connsiteX27" fmla="*/ 838200 w 2343150"/>
                <a:gd name="connsiteY27" fmla="*/ 414337 h 550068"/>
                <a:gd name="connsiteX28" fmla="*/ 1004888 w 2343150"/>
                <a:gd name="connsiteY28" fmla="*/ 369093 h 550068"/>
                <a:gd name="connsiteX29" fmla="*/ 1131094 w 2343150"/>
                <a:gd name="connsiteY29" fmla="*/ 335756 h 550068"/>
                <a:gd name="connsiteX30" fmla="*/ 1335882 w 2343150"/>
                <a:gd name="connsiteY30" fmla="*/ 297656 h 550068"/>
                <a:gd name="connsiteX31" fmla="*/ 1504950 w 2343150"/>
                <a:gd name="connsiteY31" fmla="*/ 271462 h 550068"/>
                <a:gd name="connsiteX32" fmla="*/ 1697832 w 2343150"/>
                <a:gd name="connsiteY32" fmla="*/ 247650 h 550068"/>
                <a:gd name="connsiteX33" fmla="*/ 1821657 w 2343150"/>
                <a:gd name="connsiteY33" fmla="*/ 233362 h 550068"/>
                <a:gd name="connsiteX34" fmla="*/ 1938338 w 2343150"/>
                <a:gd name="connsiteY34" fmla="*/ 219075 h 550068"/>
                <a:gd name="connsiteX35" fmla="*/ 2078832 w 2343150"/>
                <a:gd name="connsiteY35" fmla="*/ 209550 h 550068"/>
                <a:gd name="connsiteX36" fmla="*/ 2193132 w 2343150"/>
                <a:gd name="connsiteY36" fmla="*/ 207168 h 550068"/>
                <a:gd name="connsiteX37" fmla="*/ 2240757 w 2343150"/>
                <a:gd name="connsiteY37" fmla="*/ 207168 h 550068"/>
                <a:gd name="connsiteX38" fmla="*/ 2276475 w 2343150"/>
                <a:gd name="connsiteY38" fmla="*/ 202406 h 550068"/>
                <a:gd name="connsiteX39" fmla="*/ 2302669 w 2343150"/>
                <a:gd name="connsiteY39" fmla="*/ 195262 h 550068"/>
                <a:gd name="connsiteX40" fmla="*/ 2328863 w 2343150"/>
                <a:gd name="connsiteY40" fmla="*/ 180975 h 550068"/>
                <a:gd name="connsiteX41" fmla="*/ 2338388 w 2343150"/>
                <a:gd name="connsiteY41" fmla="*/ 171450 h 550068"/>
                <a:gd name="connsiteX42" fmla="*/ 2343150 w 2343150"/>
                <a:gd name="connsiteY42" fmla="*/ 159543 h 550068"/>
                <a:gd name="connsiteX43" fmla="*/ 2343150 w 2343150"/>
                <a:gd name="connsiteY43" fmla="*/ 152400 h 550068"/>
                <a:gd name="connsiteX44" fmla="*/ 2340769 w 2343150"/>
                <a:gd name="connsiteY44" fmla="*/ 135731 h 550068"/>
                <a:gd name="connsiteX45" fmla="*/ 2331244 w 2343150"/>
                <a:gd name="connsiteY45" fmla="*/ 114300 h 550068"/>
                <a:gd name="connsiteX46" fmla="*/ 2319338 w 2343150"/>
                <a:gd name="connsiteY46" fmla="*/ 97631 h 550068"/>
                <a:gd name="connsiteX47" fmla="*/ 2300288 w 2343150"/>
                <a:gd name="connsiteY47" fmla="*/ 76200 h 550068"/>
                <a:gd name="connsiteX48" fmla="*/ 2283619 w 2343150"/>
                <a:gd name="connsiteY48" fmla="*/ 59531 h 550068"/>
                <a:gd name="connsiteX49" fmla="*/ 2269332 w 2343150"/>
                <a:gd name="connsiteY49" fmla="*/ 50006 h 550068"/>
                <a:gd name="connsiteX50" fmla="*/ 2221707 w 2343150"/>
                <a:gd name="connsiteY50" fmla="*/ 30956 h 550068"/>
                <a:gd name="connsiteX51" fmla="*/ 2178844 w 2343150"/>
                <a:gd name="connsiteY51" fmla="*/ 16668 h 550068"/>
                <a:gd name="connsiteX52" fmla="*/ 2150269 w 2343150"/>
                <a:gd name="connsiteY52" fmla="*/ 7143 h 550068"/>
                <a:gd name="connsiteX53" fmla="*/ 2105025 w 2343150"/>
                <a:gd name="connsiteY53" fmla="*/ 0 h 550068"/>
                <a:gd name="connsiteX54" fmla="*/ 2059782 w 2343150"/>
                <a:gd name="connsiteY54" fmla="*/ 9525 h 550068"/>
                <a:gd name="connsiteX55" fmla="*/ 1969294 w 2343150"/>
                <a:gd name="connsiteY55" fmla="*/ 23812 h 550068"/>
                <a:gd name="connsiteX56" fmla="*/ 1778794 w 2343150"/>
                <a:gd name="connsiteY56" fmla="*/ 47625 h 550068"/>
                <a:gd name="connsiteX57" fmla="*/ 1581150 w 2343150"/>
                <a:gd name="connsiteY57" fmla="*/ 73818 h 550068"/>
                <a:gd name="connsiteX58" fmla="*/ 1443038 w 2343150"/>
                <a:gd name="connsiteY58" fmla="*/ 90487 h 550068"/>
                <a:gd name="connsiteX59" fmla="*/ 1366838 w 2343150"/>
                <a:gd name="connsiteY59" fmla="*/ 97631 h 550068"/>
                <a:gd name="connsiteX60" fmla="*/ 1071563 w 2343150"/>
                <a:gd name="connsiteY60" fmla="*/ 1643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43150" h="550068">
                  <a:moveTo>
                    <a:pt x="1071563" y="164306"/>
                  </a:moveTo>
                  <a:lnTo>
                    <a:pt x="747713" y="245268"/>
                  </a:lnTo>
                  <a:lnTo>
                    <a:pt x="504825" y="300037"/>
                  </a:lnTo>
                  <a:lnTo>
                    <a:pt x="395288" y="323850"/>
                  </a:lnTo>
                  <a:lnTo>
                    <a:pt x="311944" y="340518"/>
                  </a:lnTo>
                  <a:lnTo>
                    <a:pt x="285750" y="342900"/>
                  </a:lnTo>
                  <a:lnTo>
                    <a:pt x="221457" y="338137"/>
                  </a:lnTo>
                  <a:lnTo>
                    <a:pt x="157163" y="328612"/>
                  </a:lnTo>
                  <a:lnTo>
                    <a:pt x="78582" y="309562"/>
                  </a:lnTo>
                  <a:lnTo>
                    <a:pt x="35719" y="297656"/>
                  </a:lnTo>
                  <a:lnTo>
                    <a:pt x="14288" y="292893"/>
                  </a:lnTo>
                  <a:lnTo>
                    <a:pt x="2382" y="295275"/>
                  </a:lnTo>
                  <a:lnTo>
                    <a:pt x="0" y="300037"/>
                  </a:lnTo>
                  <a:lnTo>
                    <a:pt x="0" y="307181"/>
                  </a:lnTo>
                  <a:lnTo>
                    <a:pt x="2382" y="316706"/>
                  </a:lnTo>
                  <a:lnTo>
                    <a:pt x="9525" y="330993"/>
                  </a:lnTo>
                  <a:lnTo>
                    <a:pt x="45244" y="369093"/>
                  </a:lnTo>
                  <a:lnTo>
                    <a:pt x="100013" y="414337"/>
                  </a:lnTo>
                  <a:lnTo>
                    <a:pt x="161925" y="464343"/>
                  </a:lnTo>
                  <a:lnTo>
                    <a:pt x="202407" y="490537"/>
                  </a:lnTo>
                  <a:lnTo>
                    <a:pt x="252413" y="519112"/>
                  </a:lnTo>
                  <a:lnTo>
                    <a:pt x="295275" y="538162"/>
                  </a:lnTo>
                  <a:lnTo>
                    <a:pt x="333375" y="547687"/>
                  </a:lnTo>
                  <a:lnTo>
                    <a:pt x="361950" y="550068"/>
                  </a:lnTo>
                  <a:lnTo>
                    <a:pt x="385763" y="545306"/>
                  </a:lnTo>
                  <a:lnTo>
                    <a:pt x="473869" y="519112"/>
                  </a:lnTo>
                  <a:lnTo>
                    <a:pt x="642938" y="466725"/>
                  </a:lnTo>
                  <a:lnTo>
                    <a:pt x="838200" y="414337"/>
                  </a:lnTo>
                  <a:lnTo>
                    <a:pt x="1004888" y="369093"/>
                  </a:lnTo>
                  <a:lnTo>
                    <a:pt x="1131094" y="335756"/>
                  </a:lnTo>
                  <a:lnTo>
                    <a:pt x="1335882" y="297656"/>
                  </a:lnTo>
                  <a:lnTo>
                    <a:pt x="1504950" y="271462"/>
                  </a:lnTo>
                  <a:lnTo>
                    <a:pt x="1697832" y="247650"/>
                  </a:lnTo>
                  <a:lnTo>
                    <a:pt x="1821657" y="233362"/>
                  </a:lnTo>
                  <a:lnTo>
                    <a:pt x="1938338" y="219075"/>
                  </a:lnTo>
                  <a:lnTo>
                    <a:pt x="2078832" y="209550"/>
                  </a:lnTo>
                  <a:lnTo>
                    <a:pt x="2193132" y="207168"/>
                  </a:lnTo>
                  <a:lnTo>
                    <a:pt x="2240757" y="207168"/>
                  </a:lnTo>
                  <a:lnTo>
                    <a:pt x="2276475" y="202406"/>
                  </a:lnTo>
                  <a:lnTo>
                    <a:pt x="2302669" y="195262"/>
                  </a:lnTo>
                  <a:lnTo>
                    <a:pt x="2328863" y="180975"/>
                  </a:lnTo>
                  <a:lnTo>
                    <a:pt x="2338388" y="171450"/>
                  </a:lnTo>
                  <a:lnTo>
                    <a:pt x="2343150" y="159543"/>
                  </a:lnTo>
                  <a:lnTo>
                    <a:pt x="2343150" y="152400"/>
                  </a:lnTo>
                  <a:lnTo>
                    <a:pt x="2340769" y="135731"/>
                  </a:lnTo>
                  <a:lnTo>
                    <a:pt x="2331244" y="114300"/>
                  </a:lnTo>
                  <a:lnTo>
                    <a:pt x="2319338" y="97631"/>
                  </a:lnTo>
                  <a:lnTo>
                    <a:pt x="2300288" y="76200"/>
                  </a:lnTo>
                  <a:lnTo>
                    <a:pt x="2283619" y="59531"/>
                  </a:lnTo>
                  <a:lnTo>
                    <a:pt x="2269332" y="50006"/>
                  </a:lnTo>
                  <a:lnTo>
                    <a:pt x="2221707" y="30956"/>
                  </a:lnTo>
                  <a:lnTo>
                    <a:pt x="2178844" y="16668"/>
                  </a:lnTo>
                  <a:lnTo>
                    <a:pt x="2150269" y="7143"/>
                  </a:lnTo>
                  <a:lnTo>
                    <a:pt x="2105025" y="0"/>
                  </a:lnTo>
                  <a:lnTo>
                    <a:pt x="2059782" y="9525"/>
                  </a:lnTo>
                  <a:lnTo>
                    <a:pt x="1969294" y="23812"/>
                  </a:lnTo>
                  <a:lnTo>
                    <a:pt x="1778794" y="47625"/>
                  </a:lnTo>
                  <a:lnTo>
                    <a:pt x="1581150" y="73818"/>
                  </a:lnTo>
                  <a:lnTo>
                    <a:pt x="1443038" y="90487"/>
                  </a:lnTo>
                  <a:lnTo>
                    <a:pt x="1366838" y="97631"/>
                  </a:lnTo>
                  <a:lnTo>
                    <a:pt x="1071563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5">
              <a:extLst>
                <a:ext uri="{FF2B5EF4-FFF2-40B4-BE49-F238E27FC236}">
                  <a16:creationId xmlns:a16="http://schemas.microsoft.com/office/drawing/2014/main" id="{6BF4BC92-1A40-4CEF-B039-7A1BFEC2C288}"/>
                </a:ext>
              </a:extLst>
            </p:cNvPr>
            <p:cNvSpPr/>
            <p:nvPr/>
          </p:nvSpPr>
          <p:spPr>
            <a:xfrm rot="16200000">
              <a:off x="2124075" y="4054475"/>
              <a:ext cx="3014662" cy="1252537"/>
            </a:xfrm>
            <a:custGeom>
              <a:avLst/>
              <a:gdLst>
                <a:gd name="connsiteX0" fmla="*/ 242123 w 3013657"/>
                <a:gd name="connsiteY0" fmla="*/ 273032 h 1251827"/>
                <a:gd name="connsiteX1" fmla="*/ 206062 w 3013657"/>
                <a:gd name="connsiteY1" fmla="*/ 236972 h 1251827"/>
                <a:gd name="connsiteX2" fmla="*/ 170001 w 3013657"/>
                <a:gd name="connsiteY2" fmla="*/ 195759 h 1251827"/>
                <a:gd name="connsiteX3" fmla="*/ 115910 w 3013657"/>
                <a:gd name="connsiteY3" fmla="*/ 131365 h 1251827"/>
                <a:gd name="connsiteX4" fmla="*/ 87577 w 3013657"/>
                <a:gd name="connsiteY4" fmla="*/ 97880 h 1251827"/>
                <a:gd name="connsiteX5" fmla="*/ 59243 w 3013657"/>
                <a:gd name="connsiteY5" fmla="*/ 61819 h 1251827"/>
                <a:gd name="connsiteX6" fmla="*/ 30910 w 3013657"/>
                <a:gd name="connsiteY6" fmla="*/ 18031 h 1251827"/>
                <a:gd name="connsiteX7" fmla="*/ 18031 w 3013657"/>
                <a:gd name="connsiteY7" fmla="*/ 2576 h 1251827"/>
                <a:gd name="connsiteX8" fmla="*/ 12879 w 3013657"/>
                <a:gd name="connsiteY8" fmla="*/ 0 h 1251827"/>
                <a:gd name="connsiteX9" fmla="*/ 7728 w 3013657"/>
                <a:gd name="connsiteY9" fmla="*/ 0 h 1251827"/>
                <a:gd name="connsiteX10" fmla="*/ 0 w 3013657"/>
                <a:gd name="connsiteY10" fmla="*/ 7728 h 1251827"/>
                <a:gd name="connsiteX11" fmla="*/ 0 w 3013657"/>
                <a:gd name="connsiteY11" fmla="*/ 23182 h 1251827"/>
                <a:gd name="connsiteX12" fmla="*/ 5152 w 3013657"/>
                <a:gd name="connsiteY12" fmla="*/ 72122 h 1251827"/>
                <a:gd name="connsiteX13" fmla="*/ 10303 w 3013657"/>
                <a:gd name="connsiteY13" fmla="*/ 92728 h 1251827"/>
                <a:gd name="connsiteX14" fmla="*/ 18031 w 3013657"/>
                <a:gd name="connsiteY14" fmla="*/ 115910 h 1251827"/>
                <a:gd name="connsiteX15" fmla="*/ 41213 w 3013657"/>
                <a:gd name="connsiteY15" fmla="*/ 159698 h 1251827"/>
                <a:gd name="connsiteX16" fmla="*/ 72122 w 3013657"/>
                <a:gd name="connsiteY16" fmla="*/ 208638 h 1251827"/>
                <a:gd name="connsiteX17" fmla="*/ 95304 w 3013657"/>
                <a:gd name="connsiteY17" fmla="*/ 247275 h 1251827"/>
                <a:gd name="connsiteX18" fmla="*/ 118486 w 3013657"/>
                <a:gd name="connsiteY18" fmla="*/ 283335 h 1251827"/>
                <a:gd name="connsiteX19" fmla="*/ 141668 w 3013657"/>
                <a:gd name="connsiteY19" fmla="*/ 314245 h 1251827"/>
                <a:gd name="connsiteX20" fmla="*/ 167426 w 3013657"/>
                <a:gd name="connsiteY20" fmla="*/ 350306 h 1251827"/>
                <a:gd name="connsiteX21" fmla="*/ 206062 w 3013657"/>
                <a:gd name="connsiteY21" fmla="*/ 399245 h 1251827"/>
                <a:gd name="connsiteX22" fmla="*/ 252426 w 3013657"/>
                <a:gd name="connsiteY22" fmla="*/ 455912 h 1251827"/>
                <a:gd name="connsiteX23" fmla="*/ 288487 w 3013657"/>
                <a:gd name="connsiteY23" fmla="*/ 497125 h 1251827"/>
                <a:gd name="connsiteX24" fmla="*/ 342578 w 3013657"/>
                <a:gd name="connsiteY24" fmla="*/ 553792 h 1251827"/>
                <a:gd name="connsiteX25" fmla="*/ 399245 w 3013657"/>
                <a:gd name="connsiteY25" fmla="*/ 607883 h 1251827"/>
                <a:gd name="connsiteX26" fmla="*/ 445609 w 3013657"/>
                <a:gd name="connsiteY26" fmla="*/ 651671 h 1251827"/>
                <a:gd name="connsiteX27" fmla="*/ 471367 w 3013657"/>
                <a:gd name="connsiteY27" fmla="*/ 674853 h 1251827"/>
                <a:gd name="connsiteX28" fmla="*/ 540913 w 3013657"/>
                <a:gd name="connsiteY28" fmla="*/ 728944 h 1251827"/>
                <a:gd name="connsiteX29" fmla="*/ 595004 w 3013657"/>
                <a:gd name="connsiteY29" fmla="*/ 770157 h 1251827"/>
                <a:gd name="connsiteX30" fmla="*/ 667126 w 3013657"/>
                <a:gd name="connsiteY30" fmla="*/ 819097 h 1251827"/>
                <a:gd name="connsiteX31" fmla="*/ 757278 w 3013657"/>
                <a:gd name="connsiteY31" fmla="*/ 875764 h 1251827"/>
                <a:gd name="connsiteX32" fmla="*/ 821672 w 3013657"/>
                <a:gd name="connsiteY32" fmla="*/ 914400 h 1251827"/>
                <a:gd name="connsiteX33" fmla="*/ 904097 w 3013657"/>
                <a:gd name="connsiteY33" fmla="*/ 955613 h 1251827"/>
                <a:gd name="connsiteX34" fmla="*/ 983946 w 3013657"/>
                <a:gd name="connsiteY34" fmla="*/ 994249 h 1251827"/>
                <a:gd name="connsiteX35" fmla="*/ 1066371 w 3013657"/>
                <a:gd name="connsiteY35" fmla="*/ 1027734 h 1251827"/>
                <a:gd name="connsiteX36" fmla="*/ 1308494 w 3013657"/>
                <a:gd name="connsiteY36" fmla="*/ 1107583 h 1251827"/>
                <a:gd name="connsiteX37" fmla="*/ 1414100 w 3013657"/>
                <a:gd name="connsiteY37" fmla="*/ 1130765 h 1251827"/>
                <a:gd name="connsiteX38" fmla="*/ 1465616 w 3013657"/>
                <a:gd name="connsiteY38" fmla="*/ 1143644 h 1251827"/>
                <a:gd name="connsiteX39" fmla="*/ 1514556 w 3013657"/>
                <a:gd name="connsiteY39" fmla="*/ 1151372 h 1251827"/>
                <a:gd name="connsiteX40" fmla="*/ 1599556 w 3013657"/>
                <a:gd name="connsiteY40" fmla="*/ 1164250 h 1251827"/>
                <a:gd name="connsiteX41" fmla="*/ 1697436 w 3013657"/>
                <a:gd name="connsiteY41" fmla="*/ 1174553 h 1251827"/>
                <a:gd name="connsiteX42" fmla="*/ 1759254 w 3013657"/>
                <a:gd name="connsiteY42" fmla="*/ 1179705 h 1251827"/>
                <a:gd name="connsiteX43" fmla="*/ 1893195 w 3013657"/>
                <a:gd name="connsiteY43" fmla="*/ 1200311 h 1251827"/>
                <a:gd name="connsiteX44" fmla="*/ 2024559 w 3013657"/>
                <a:gd name="connsiteY44" fmla="*/ 1208039 h 1251827"/>
                <a:gd name="connsiteX45" fmla="*/ 2155924 w 3013657"/>
                <a:gd name="connsiteY45" fmla="*/ 1218342 h 1251827"/>
                <a:gd name="connsiteX46" fmla="*/ 2297591 w 3013657"/>
                <a:gd name="connsiteY46" fmla="*/ 1220917 h 1251827"/>
                <a:gd name="connsiteX47" fmla="*/ 2428956 w 3013657"/>
                <a:gd name="connsiteY47" fmla="*/ 1220917 h 1251827"/>
                <a:gd name="connsiteX48" fmla="*/ 2596381 w 3013657"/>
                <a:gd name="connsiteY48" fmla="*/ 1220917 h 1251827"/>
                <a:gd name="connsiteX49" fmla="*/ 2740624 w 3013657"/>
                <a:gd name="connsiteY49" fmla="*/ 1223493 h 1251827"/>
                <a:gd name="connsiteX50" fmla="*/ 2766382 w 3013657"/>
                <a:gd name="connsiteY50" fmla="*/ 1231221 h 1251827"/>
                <a:gd name="connsiteX51" fmla="*/ 2797291 w 3013657"/>
                <a:gd name="connsiteY51" fmla="*/ 1241524 h 1251827"/>
                <a:gd name="connsiteX52" fmla="*/ 2835928 w 3013657"/>
                <a:gd name="connsiteY52" fmla="*/ 1249251 h 1251827"/>
                <a:gd name="connsiteX53" fmla="*/ 2874565 w 3013657"/>
                <a:gd name="connsiteY53" fmla="*/ 1251827 h 1251827"/>
                <a:gd name="connsiteX54" fmla="*/ 2913201 w 3013657"/>
                <a:gd name="connsiteY54" fmla="*/ 1251827 h 1251827"/>
                <a:gd name="connsiteX55" fmla="*/ 3013657 w 3013657"/>
                <a:gd name="connsiteY55" fmla="*/ 1223493 h 1251827"/>
                <a:gd name="connsiteX56" fmla="*/ 2975020 w 3013657"/>
                <a:gd name="connsiteY56" fmla="*/ 924703 h 1251827"/>
                <a:gd name="connsiteX57" fmla="*/ 2902898 w 3013657"/>
                <a:gd name="connsiteY57" fmla="*/ 963340 h 1251827"/>
                <a:gd name="connsiteX58" fmla="*/ 2864262 w 3013657"/>
                <a:gd name="connsiteY58" fmla="*/ 981370 h 1251827"/>
                <a:gd name="connsiteX59" fmla="*/ 2817898 w 3013657"/>
                <a:gd name="connsiteY59" fmla="*/ 999401 h 1251827"/>
                <a:gd name="connsiteX60" fmla="*/ 2774110 w 3013657"/>
                <a:gd name="connsiteY60" fmla="*/ 1007128 h 1251827"/>
                <a:gd name="connsiteX61" fmla="*/ 2735473 w 3013657"/>
                <a:gd name="connsiteY61" fmla="*/ 1009704 h 1251827"/>
                <a:gd name="connsiteX62" fmla="*/ 2668503 w 3013657"/>
                <a:gd name="connsiteY62" fmla="*/ 1014855 h 1251827"/>
                <a:gd name="connsiteX63" fmla="*/ 2616987 w 3013657"/>
                <a:gd name="connsiteY63" fmla="*/ 1012280 h 1251827"/>
                <a:gd name="connsiteX64" fmla="*/ 2531987 w 3013657"/>
                <a:gd name="connsiteY64" fmla="*/ 1004552 h 1251827"/>
                <a:gd name="connsiteX65" fmla="*/ 2467592 w 3013657"/>
                <a:gd name="connsiteY65" fmla="*/ 999401 h 1251827"/>
                <a:gd name="connsiteX66" fmla="*/ 2351682 w 3013657"/>
                <a:gd name="connsiteY66" fmla="*/ 1001977 h 1251827"/>
                <a:gd name="connsiteX67" fmla="*/ 2248651 w 3013657"/>
                <a:gd name="connsiteY67" fmla="*/ 996825 h 1251827"/>
                <a:gd name="connsiteX68" fmla="*/ 2132742 w 3013657"/>
                <a:gd name="connsiteY68" fmla="*/ 994249 h 1251827"/>
                <a:gd name="connsiteX69" fmla="*/ 1973044 w 3013657"/>
                <a:gd name="connsiteY69" fmla="*/ 983946 h 1251827"/>
                <a:gd name="connsiteX70" fmla="*/ 1846831 w 3013657"/>
                <a:gd name="connsiteY70" fmla="*/ 976219 h 1251827"/>
                <a:gd name="connsiteX71" fmla="*/ 1681981 w 3013657"/>
                <a:gd name="connsiteY71" fmla="*/ 955613 h 1251827"/>
                <a:gd name="connsiteX72" fmla="*/ 1607284 w 3013657"/>
                <a:gd name="connsiteY72" fmla="*/ 950461 h 1251827"/>
                <a:gd name="connsiteX73" fmla="*/ 1537738 w 3013657"/>
                <a:gd name="connsiteY73" fmla="*/ 942734 h 1251827"/>
                <a:gd name="connsiteX74" fmla="*/ 1468192 w 3013657"/>
                <a:gd name="connsiteY74" fmla="*/ 929855 h 1251827"/>
                <a:gd name="connsiteX75" fmla="*/ 1383191 w 3013657"/>
                <a:gd name="connsiteY75" fmla="*/ 911824 h 1251827"/>
                <a:gd name="connsiteX76" fmla="*/ 1256978 w 3013657"/>
                <a:gd name="connsiteY76" fmla="*/ 883491 h 1251827"/>
                <a:gd name="connsiteX77" fmla="*/ 1071522 w 3013657"/>
                <a:gd name="connsiteY77" fmla="*/ 837127 h 1251827"/>
                <a:gd name="connsiteX78" fmla="*/ 1007128 w 3013657"/>
                <a:gd name="connsiteY78" fmla="*/ 816521 h 1251827"/>
                <a:gd name="connsiteX79" fmla="*/ 937582 w 3013657"/>
                <a:gd name="connsiteY79" fmla="*/ 790763 h 1251827"/>
                <a:gd name="connsiteX80" fmla="*/ 862885 w 3013657"/>
                <a:gd name="connsiteY80" fmla="*/ 757278 h 1251827"/>
                <a:gd name="connsiteX81" fmla="*/ 788187 w 3013657"/>
                <a:gd name="connsiteY81" fmla="*/ 718641 h 1251827"/>
                <a:gd name="connsiteX82" fmla="*/ 723793 w 3013657"/>
                <a:gd name="connsiteY82" fmla="*/ 680005 h 1251827"/>
                <a:gd name="connsiteX83" fmla="*/ 625913 w 3013657"/>
                <a:gd name="connsiteY83" fmla="*/ 615610 h 1251827"/>
                <a:gd name="connsiteX84" fmla="*/ 574398 w 3013657"/>
                <a:gd name="connsiteY84" fmla="*/ 576974 h 1251827"/>
                <a:gd name="connsiteX85" fmla="*/ 528034 w 3013657"/>
                <a:gd name="connsiteY85" fmla="*/ 543489 h 1251827"/>
                <a:gd name="connsiteX86" fmla="*/ 471367 w 3013657"/>
                <a:gd name="connsiteY86" fmla="*/ 497125 h 1251827"/>
                <a:gd name="connsiteX87" fmla="*/ 427579 w 3013657"/>
                <a:gd name="connsiteY87" fmla="*/ 458488 h 1251827"/>
                <a:gd name="connsiteX88" fmla="*/ 370912 w 3013657"/>
                <a:gd name="connsiteY88" fmla="*/ 406973 h 1251827"/>
                <a:gd name="connsiteX89" fmla="*/ 311669 w 3013657"/>
                <a:gd name="connsiteY89" fmla="*/ 347730 h 1251827"/>
                <a:gd name="connsiteX90" fmla="*/ 242123 w 3013657"/>
                <a:gd name="connsiteY90" fmla="*/ 273032 h 125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013657" h="1251827">
                  <a:moveTo>
                    <a:pt x="242123" y="273032"/>
                  </a:moveTo>
                  <a:lnTo>
                    <a:pt x="206062" y="236972"/>
                  </a:lnTo>
                  <a:lnTo>
                    <a:pt x="170001" y="195759"/>
                  </a:lnTo>
                  <a:lnTo>
                    <a:pt x="115910" y="131365"/>
                  </a:lnTo>
                  <a:lnTo>
                    <a:pt x="87577" y="97880"/>
                  </a:lnTo>
                  <a:lnTo>
                    <a:pt x="59243" y="61819"/>
                  </a:lnTo>
                  <a:lnTo>
                    <a:pt x="30910" y="18031"/>
                  </a:lnTo>
                  <a:lnTo>
                    <a:pt x="18031" y="2576"/>
                  </a:lnTo>
                  <a:lnTo>
                    <a:pt x="12879" y="0"/>
                  </a:lnTo>
                  <a:lnTo>
                    <a:pt x="7728" y="0"/>
                  </a:lnTo>
                  <a:lnTo>
                    <a:pt x="0" y="7728"/>
                  </a:lnTo>
                  <a:lnTo>
                    <a:pt x="0" y="23182"/>
                  </a:lnTo>
                  <a:lnTo>
                    <a:pt x="5152" y="72122"/>
                  </a:lnTo>
                  <a:lnTo>
                    <a:pt x="10303" y="92728"/>
                  </a:lnTo>
                  <a:lnTo>
                    <a:pt x="18031" y="115910"/>
                  </a:lnTo>
                  <a:lnTo>
                    <a:pt x="41213" y="159698"/>
                  </a:lnTo>
                  <a:lnTo>
                    <a:pt x="72122" y="208638"/>
                  </a:lnTo>
                  <a:lnTo>
                    <a:pt x="95304" y="247275"/>
                  </a:lnTo>
                  <a:lnTo>
                    <a:pt x="118486" y="283335"/>
                  </a:lnTo>
                  <a:lnTo>
                    <a:pt x="141668" y="314245"/>
                  </a:lnTo>
                  <a:lnTo>
                    <a:pt x="167426" y="350306"/>
                  </a:lnTo>
                  <a:lnTo>
                    <a:pt x="206062" y="399245"/>
                  </a:lnTo>
                  <a:lnTo>
                    <a:pt x="252426" y="455912"/>
                  </a:lnTo>
                  <a:lnTo>
                    <a:pt x="288487" y="497125"/>
                  </a:lnTo>
                  <a:lnTo>
                    <a:pt x="342578" y="553792"/>
                  </a:lnTo>
                  <a:lnTo>
                    <a:pt x="399245" y="607883"/>
                  </a:lnTo>
                  <a:lnTo>
                    <a:pt x="445609" y="651671"/>
                  </a:lnTo>
                  <a:lnTo>
                    <a:pt x="471367" y="674853"/>
                  </a:lnTo>
                  <a:lnTo>
                    <a:pt x="540913" y="728944"/>
                  </a:lnTo>
                  <a:lnTo>
                    <a:pt x="595004" y="770157"/>
                  </a:lnTo>
                  <a:lnTo>
                    <a:pt x="667126" y="819097"/>
                  </a:lnTo>
                  <a:lnTo>
                    <a:pt x="757278" y="875764"/>
                  </a:lnTo>
                  <a:lnTo>
                    <a:pt x="821672" y="914400"/>
                  </a:lnTo>
                  <a:lnTo>
                    <a:pt x="904097" y="955613"/>
                  </a:lnTo>
                  <a:lnTo>
                    <a:pt x="983946" y="994249"/>
                  </a:lnTo>
                  <a:lnTo>
                    <a:pt x="1066371" y="1027734"/>
                  </a:lnTo>
                  <a:lnTo>
                    <a:pt x="1308494" y="1107583"/>
                  </a:lnTo>
                  <a:lnTo>
                    <a:pt x="1414100" y="1130765"/>
                  </a:lnTo>
                  <a:lnTo>
                    <a:pt x="1465616" y="1143644"/>
                  </a:lnTo>
                  <a:lnTo>
                    <a:pt x="1514556" y="1151372"/>
                  </a:lnTo>
                  <a:lnTo>
                    <a:pt x="1599556" y="1164250"/>
                  </a:lnTo>
                  <a:lnTo>
                    <a:pt x="1697436" y="1174553"/>
                  </a:lnTo>
                  <a:lnTo>
                    <a:pt x="1759254" y="1179705"/>
                  </a:lnTo>
                  <a:lnTo>
                    <a:pt x="1893195" y="1200311"/>
                  </a:lnTo>
                  <a:lnTo>
                    <a:pt x="2024559" y="1208039"/>
                  </a:lnTo>
                  <a:lnTo>
                    <a:pt x="2155924" y="1218342"/>
                  </a:lnTo>
                  <a:lnTo>
                    <a:pt x="2297591" y="1220917"/>
                  </a:lnTo>
                  <a:lnTo>
                    <a:pt x="2428956" y="1220917"/>
                  </a:lnTo>
                  <a:lnTo>
                    <a:pt x="2596381" y="1220917"/>
                  </a:lnTo>
                  <a:lnTo>
                    <a:pt x="2740624" y="1223493"/>
                  </a:lnTo>
                  <a:lnTo>
                    <a:pt x="2766382" y="1231221"/>
                  </a:lnTo>
                  <a:lnTo>
                    <a:pt x="2797291" y="1241524"/>
                  </a:lnTo>
                  <a:lnTo>
                    <a:pt x="2835928" y="1249251"/>
                  </a:lnTo>
                  <a:lnTo>
                    <a:pt x="2874565" y="1251827"/>
                  </a:lnTo>
                  <a:lnTo>
                    <a:pt x="2913201" y="1251827"/>
                  </a:lnTo>
                  <a:lnTo>
                    <a:pt x="3013657" y="1223493"/>
                  </a:lnTo>
                  <a:lnTo>
                    <a:pt x="2975020" y="924703"/>
                  </a:lnTo>
                  <a:lnTo>
                    <a:pt x="2902898" y="963340"/>
                  </a:lnTo>
                  <a:lnTo>
                    <a:pt x="2864262" y="981370"/>
                  </a:lnTo>
                  <a:lnTo>
                    <a:pt x="2817898" y="999401"/>
                  </a:lnTo>
                  <a:lnTo>
                    <a:pt x="2774110" y="1007128"/>
                  </a:lnTo>
                  <a:lnTo>
                    <a:pt x="2735473" y="1009704"/>
                  </a:lnTo>
                  <a:lnTo>
                    <a:pt x="2668503" y="1014855"/>
                  </a:lnTo>
                  <a:lnTo>
                    <a:pt x="2616987" y="1012280"/>
                  </a:lnTo>
                  <a:lnTo>
                    <a:pt x="2531987" y="1004552"/>
                  </a:lnTo>
                  <a:lnTo>
                    <a:pt x="2467592" y="999401"/>
                  </a:lnTo>
                  <a:lnTo>
                    <a:pt x="2351682" y="1001977"/>
                  </a:lnTo>
                  <a:lnTo>
                    <a:pt x="2248651" y="996825"/>
                  </a:lnTo>
                  <a:lnTo>
                    <a:pt x="2132742" y="994249"/>
                  </a:lnTo>
                  <a:lnTo>
                    <a:pt x="1973044" y="983946"/>
                  </a:lnTo>
                  <a:lnTo>
                    <a:pt x="1846831" y="976219"/>
                  </a:lnTo>
                  <a:lnTo>
                    <a:pt x="1681981" y="955613"/>
                  </a:lnTo>
                  <a:lnTo>
                    <a:pt x="1607284" y="950461"/>
                  </a:lnTo>
                  <a:lnTo>
                    <a:pt x="1537738" y="942734"/>
                  </a:lnTo>
                  <a:lnTo>
                    <a:pt x="1468192" y="929855"/>
                  </a:lnTo>
                  <a:lnTo>
                    <a:pt x="1383191" y="911824"/>
                  </a:lnTo>
                  <a:lnTo>
                    <a:pt x="1256978" y="883491"/>
                  </a:lnTo>
                  <a:lnTo>
                    <a:pt x="1071522" y="837127"/>
                  </a:lnTo>
                  <a:lnTo>
                    <a:pt x="1007128" y="816521"/>
                  </a:lnTo>
                  <a:lnTo>
                    <a:pt x="937582" y="790763"/>
                  </a:lnTo>
                  <a:lnTo>
                    <a:pt x="862885" y="757278"/>
                  </a:lnTo>
                  <a:lnTo>
                    <a:pt x="788187" y="718641"/>
                  </a:lnTo>
                  <a:lnTo>
                    <a:pt x="723793" y="680005"/>
                  </a:lnTo>
                  <a:lnTo>
                    <a:pt x="625913" y="615610"/>
                  </a:lnTo>
                  <a:lnTo>
                    <a:pt x="574398" y="576974"/>
                  </a:lnTo>
                  <a:lnTo>
                    <a:pt x="528034" y="543489"/>
                  </a:lnTo>
                  <a:lnTo>
                    <a:pt x="471367" y="497125"/>
                  </a:lnTo>
                  <a:lnTo>
                    <a:pt x="427579" y="458488"/>
                  </a:lnTo>
                  <a:lnTo>
                    <a:pt x="370912" y="406973"/>
                  </a:lnTo>
                  <a:lnTo>
                    <a:pt x="311669" y="347730"/>
                  </a:lnTo>
                  <a:lnTo>
                    <a:pt x="242123" y="273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7">
              <a:extLst>
                <a:ext uri="{FF2B5EF4-FFF2-40B4-BE49-F238E27FC236}">
                  <a16:creationId xmlns:a16="http://schemas.microsoft.com/office/drawing/2014/main" id="{21875815-D3FB-444A-BEBC-925E6B58DBDE}"/>
                </a:ext>
              </a:extLst>
            </p:cNvPr>
            <p:cNvSpPr/>
            <p:nvPr/>
          </p:nvSpPr>
          <p:spPr>
            <a:xfrm>
              <a:off x="3986213" y="5010150"/>
              <a:ext cx="823912" cy="928687"/>
            </a:xfrm>
            <a:custGeom>
              <a:avLst/>
              <a:gdLst>
                <a:gd name="connsiteX0" fmla="*/ 476250 w 823912"/>
                <a:gd name="connsiteY0" fmla="*/ 323850 h 928688"/>
                <a:gd name="connsiteX1" fmla="*/ 421481 w 823912"/>
                <a:gd name="connsiteY1" fmla="*/ 278606 h 928688"/>
                <a:gd name="connsiteX2" fmla="*/ 354806 w 823912"/>
                <a:gd name="connsiteY2" fmla="*/ 230981 h 928688"/>
                <a:gd name="connsiteX3" fmla="*/ 280987 w 823912"/>
                <a:gd name="connsiteY3" fmla="*/ 178594 h 928688"/>
                <a:gd name="connsiteX4" fmla="*/ 209550 w 823912"/>
                <a:gd name="connsiteY4" fmla="*/ 128588 h 928688"/>
                <a:gd name="connsiteX5" fmla="*/ 123825 w 823912"/>
                <a:gd name="connsiteY5" fmla="*/ 66675 h 928688"/>
                <a:gd name="connsiteX6" fmla="*/ 47625 w 823912"/>
                <a:gd name="connsiteY6" fmla="*/ 14288 h 928688"/>
                <a:gd name="connsiteX7" fmla="*/ 28575 w 823912"/>
                <a:gd name="connsiteY7" fmla="*/ 0 h 928688"/>
                <a:gd name="connsiteX8" fmla="*/ 0 w 823912"/>
                <a:gd name="connsiteY8" fmla="*/ 102394 h 928688"/>
                <a:gd name="connsiteX9" fmla="*/ 83343 w 823912"/>
                <a:gd name="connsiteY9" fmla="*/ 169069 h 928688"/>
                <a:gd name="connsiteX10" fmla="*/ 145256 w 823912"/>
                <a:gd name="connsiteY10" fmla="*/ 223838 h 928688"/>
                <a:gd name="connsiteX11" fmla="*/ 209550 w 823912"/>
                <a:gd name="connsiteY11" fmla="*/ 288131 h 928688"/>
                <a:gd name="connsiteX12" fmla="*/ 280987 w 823912"/>
                <a:gd name="connsiteY12" fmla="*/ 366713 h 928688"/>
                <a:gd name="connsiteX13" fmla="*/ 326231 w 823912"/>
                <a:gd name="connsiteY13" fmla="*/ 421481 h 928688"/>
                <a:gd name="connsiteX14" fmla="*/ 361950 w 823912"/>
                <a:gd name="connsiteY14" fmla="*/ 473869 h 928688"/>
                <a:gd name="connsiteX15" fmla="*/ 404812 w 823912"/>
                <a:gd name="connsiteY15" fmla="*/ 538163 h 928688"/>
                <a:gd name="connsiteX16" fmla="*/ 447675 w 823912"/>
                <a:gd name="connsiteY16" fmla="*/ 609600 h 928688"/>
                <a:gd name="connsiteX17" fmla="*/ 502443 w 823912"/>
                <a:gd name="connsiteY17" fmla="*/ 704850 h 928688"/>
                <a:gd name="connsiteX18" fmla="*/ 533400 w 823912"/>
                <a:gd name="connsiteY18" fmla="*/ 752475 h 928688"/>
                <a:gd name="connsiteX19" fmla="*/ 566737 w 823912"/>
                <a:gd name="connsiteY19" fmla="*/ 802481 h 928688"/>
                <a:gd name="connsiteX20" fmla="*/ 611981 w 823912"/>
                <a:gd name="connsiteY20" fmla="*/ 862013 h 928688"/>
                <a:gd name="connsiteX21" fmla="*/ 635793 w 823912"/>
                <a:gd name="connsiteY21" fmla="*/ 888206 h 928688"/>
                <a:gd name="connsiteX22" fmla="*/ 661987 w 823912"/>
                <a:gd name="connsiteY22" fmla="*/ 912019 h 928688"/>
                <a:gd name="connsiteX23" fmla="*/ 692943 w 823912"/>
                <a:gd name="connsiteY23" fmla="*/ 923925 h 928688"/>
                <a:gd name="connsiteX24" fmla="*/ 721518 w 823912"/>
                <a:gd name="connsiteY24" fmla="*/ 928688 h 928688"/>
                <a:gd name="connsiteX25" fmla="*/ 757237 w 823912"/>
                <a:gd name="connsiteY25" fmla="*/ 926306 h 928688"/>
                <a:gd name="connsiteX26" fmla="*/ 778668 w 823912"/>
                <a:gd name="connsiteY26" fmla="*/ 916781 h 928688"/>
                <a:gd name="connsiteX27" fmla="*/ 795337 w 823912"/>
                <a:gd name="connsiteY27" fmla="*/ 904875 h 928688"/>
                <a:gd name="connsiteX28" fmla="*/ 807243 w 823912"/>
                <a:gd name="connsiteY28" fmla="*/ 890588 h 928688"/>
                <a:gd name="connsiteX29" fmla="*/ 816768 w 823912"/>
                <a:gd name="connsiteY29" fmla="*/ 864394 h 928688"/>
                <a:gd name="connsiteX30" fmla="*/ 821531 w 823912"/>
                <a:gd name="connsiteY30" fmla="*/ 838200 h 928688"/>
                <a:gd name="connsiteX31" fmla="*/ 823912 w 823912"/>
                <a:gd name="connsiteY31" fmla="*/ 814388 h 928688"/>
                <a:gd name="connsiteX32" fmla="*/ 823912 w 823912"/>
                <a:gd name="connsiteY32" fmla="*/ 778669 h 928688"/>
                <a:gd name="connsiteX33" fmla="*/ 821531 w 823912"/>
                <a:gd name="connsiteY33" fmla="*/ 733425 h 928688"/>
                <a:gd name="connsiteX34" fmla="*/ 816768 w 823912"/>
                <a:gd name="connsiteY34" fmla="*/ 700088 h 928688"/>
                <a:gd name="connsiteX35" fmla="*/ 804862 w 823912"/>
                <a:gd name="connsiteY35" fmla="*/ 669131 h 928688"/>
                <a:gd name="connsiteX36" fmla="*/ 788193 w 823912"/>
                <a:gd name="connsiteY36" fmla="*/ 631031 h 928688"/>
                <a:gd name="connsiteX37" fmla="*/ 762000 w 823912"/>
                <a:gd name="connsiteY37" fmla="*/ 590550 h 928688"/>
                <a:gd name="connsiteX38" fmla="*/ 733425 w 823912"/>
                <a:gd name="connsiteY38" fmla="*/ 557213 h 928688"/>
                <a:gd name="connsiteX39" fmla="*/ 681037 w 823912"/>
                <a:gd name="connsiteY39" fmla="*/ 502444 h 928688"/>
                <a:gd name="connsiteX40" fmla="*/ 602456 w 823912"/>
                <a:gd name="connsiteY40" fmla="*/ 426244 h 928688"/>
                <a:gd name="connsiteX41" fmla="*/ 476250 w 823912"/>
                <a:gd name="connsiteY41" fmla="*/ 323850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23912" h="928688">
                  <a:moveTo>
                    <a:pt x="476250" y="323850"/>
                  </a:moveTo>
                  <a:lnTo>
                    <a:pt x="421481" y="278606"/>
                  </a:lnTo>
                  <a:lnTo>
                    <a:pt x="354806" y="230981"/>
                  </a:lnTo>
                  <a:lnTo>
                    <a:pt x="280987" y="178594"/>
                  </a:lnTo>
                  <a:lnTo>
                    <a:pt x="209550" y="128588"/>
                  </a:lnTo>
                  <a:lnTo>
                    <a:pt x="123825" y="66675"/>
                  </a:lnTo>
                  <a:lnTo>
                    <a:pt x="47625" y="14288"/>
                  </a:lnTo>
                  <a:lnTo>
                    <a:pt x="28575" y="0"/>
                  </a:lnTo>
                  <a:lnTo>
                    <a:pt x="0" y="102394"/>
                  </a:lnTo>
                  <a:lnTo>
                    <a:pt x="83343" y="169069"/>
                  </a:lnTo>
                  <a:lnTo>
                    <a:pt x="145256" y="223838"/>
                  </a:lnTo>
                  <a:lnTo>
                    <a:pt x="209550" y="288131"/>
                  </a:lnTo>
                  <a:lnTo>
                    <a:pt x="280987" y="366713"/>
                  </a:lnTo>
                  <a:lnTo>
                    <a:pt x="326231" y="421481"/>
                  </a:lnTo>
                  <a:lnTo>
                    <a:pt x="361950" y="473869"/>
                  </a:lnTo>
                  <a:lnTo>
                    <a:pt x="404812" y="538163"/>
                  </a:lnTo>
                  <a:lnTo>
                    <a:pt x="447675" y="609600"/>
                  </a:lnTo>
                  <a:lnTo>
                    <a:pt x="502443" y="704850"/>
                  </a:lnTo>
                  <a:lnTo>
                    <a:pt x="533400" y="752475"/>
                  </a:lnTo>
                  <a:lnTo>
                    <a:pt x="566737" y="802481"/>
                  </a:lnTo>
                  <a:lnTo>
                    <a:pt x="611981" y="862013"/>
                  </a:lnTo>
                  <a:lnTo>
                    <a:pt x="635793" y="888206"/>
                  </a:lnTo>
                  <a:lnTo>
                    <a:pt x="661987" y="912019"/>
                  </a:lnTo>
                  <a:lnTo>
                    <a:pt x="692943" y="923925"/>
                  </a:lnTo>
                  <a:lnTo>
                    <a:pt x="721518" y="928688"/>
                  </a:lnTo>
                  <a:lnTo>
                    <a:pt x="757237" y="926306"/>
                  </a:lnTo>
                  <a:lnTo>
                    <a:pt x="778668" y="916781"/>
                  </a:lnTo>
                  <a:lnTo>
                    <a:pt x="795337" y="904875"/>
                  </a:lnTo>
                  <a:lnTo>
                    <a:pt x="807243" y="890588"/>
                  </a:lnTo>
                  <a:lnTo>
                    <a:pt x="816768" y="864394"/>
                  </a:lnTo>
                  <a:lnTo>
                    <a:pt x="821531" y="838200"/>
                  </a:lnTo>
                  <a:lnTo>
                    <a:pt x="823912" y="814388"/>
                  </a:lnTo>
                  <a:lnTo>
                    <a:pt x="823912" y="778669"/>
                  </a:lnTo>
                  <a:lnTo>
                    <a:pt x="821531" y="733425"/>
                  </a:lnTo>
                  <a:lnTo>
                    <a:pt x="816768" y="700088"/>
                  </a:lnTo>
                  <a:lnTo>
                    <a:pt x="804862" y="669131"/>
                  </a:lnTo>
                  <a:lnTo>
                    <a:pt x="788193" y="631031"/>
                  </a:lnTo>
                  <a:lnTo>
                    <a:pt x="762000" y="590550"/>
                  </a:lnTo>
                  <a:lnTo>
                    <a:pt x="733425" y="557213"/>
                  </a:lnTo>
                  <a:lnTo>
                    <a:pt x="681037" y="502444"/>
                  </a:lnTo>
                  <a:lnTo>
                    <a:pt x="602456" y="426244"/>
                  </a:lnTo>
                  <a:lnTo>
                    <a:pt x="476250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8">
              <a:extLst>
                <a:ext uri="{FF2B5EF4-FFF2-40B4-BE49-F238E27FC236}">
                  <a16:creationId xmlns:a16="http://schemas.microsoft.com/office/drawing/2014/main" id="{6D2DA054-02E0-41FB-AFE5-90C2E5B85922}"/>
                </a:ext>
              </a:extLst>
            </p:cNvPr>
            <p:cNvSpPr/>
            <p:nvPr/>
          </p:nvSpPr>
          <p:spPr>
            <a:xfrm>
              <a:off x="5005388" y="1941513"/>
              <a:ext cx="1012825" cy="1457325"/>
            </a:xfrm>
            <a:custGeom>
              <a:avLst/>
              <a:gdLst>
                <a:gd name="connsiteX0" fmla="*/ 583406 w 1012031"/>
                <a:gd name="connsiteY0" fmla="*/ 466725 h 1457325"/>
                <a:gd name="connsiteX1" fmla="*/ 519112 w 1012031"/>
                <a:gd name="connsiteY1" fmla="*/ 604837 h 1457325"/>
                <a:gd name="connsiteX2" fmla="*/ 452437 w 1012031"/>
                <a:gd name="connsiteY2" fmla="*/ 723900 h 1457325"/>
                <a:gd name="connsiteX3" fmla="*/ 392906 w 1012031"/>
                <a:gd name="connsiteY3" fmla="*/ 826294 h 1457325"/>
                <a:gd name="connsiteX4" fmla="*/ 323850 w 1012031"/>
                <a:gd name="connsiteY4" fmla="*/ 928687 h 1457325"/>
                <a:gd name="connsiteX5" fmla="*/ 242887 w 1012031"/>
                <a:gd name="connsiteY5" fmla="*/ 1045369 h 1457325"/>
                <a:gd name="connsiteX6" fmla="*/ 154781 w 1012031"/>
                <a:gd name="connsiteY6" fmla="*/ 1159669 h 1457325"/>
                <a:gd name="connsiteX7" fmla="*/ 88106 w 1012031"/>
                <a:gd name="connsiteY7" fmla="*/ 1243012 h 1457325"/>
                <a:gd name="connsiteX8" fmla="*/ 2381 w 1012031"/>
                <a:gd name="connsiteY8" fmla="*/ 1343025 h 1457325"/>
                <a:gd name="connsiteX9" fmla="*/ 0 w 1012031"/>
                <a:gd name="connsiteY9" fmla="*/ 1457325 h 1457325"/>
                <a:gd name="connsiteX10" fmla="*/ 78581 w 1012031"/>
                <a:gd name="connsiteY10" fmla="*/ 1388269 h 1457325"/>
                <a:gd name="connsiteX11" fmla="*/ 171450 w 1012031"/>
                <a:gd name="connsiteY11" fmla="*/ 1304925 h 1457325"/>
                <a:gd name="connsiteX12" fmla="*/ 259556 w 1012031"/>
                <a:gd name="connsiteY12" fmla="*/ 1223962 h 1457325"/>
                <a:gd name="connsiteX13" fmla="*/ 323850 w 1012031"/>
                <a:gd name="connsiteY13" fmla="*/ 1166812 h 1457325"/>
                <a:gd name="connsiteX14" fmla="*/ 421481 w 1012031"/>
                <a:gd name="connsiteY14" fmla="*/ 1071562 h 1457325"/>
                <a:gd name="connsiteX15" fmla="*/ 497681 w 1012031"/>
                <a:gd name="connsiteY15" fmla="*/ 962025 h 1457325"/>
                <a:gd name="connsiteX16" fmla="*/ 585787 w 1012031"/>
                <a:gd name="connsiteY16" fmla="*/ 840581 h 1457325"/>
                <a:gd name="connsiteX17" fmla="*/ 635793 w 1012031"/>
                <a:gd name="connsiteY17" fmla="*/ 773906 h 1457325"/>
                <a:gd name="connsiteX18" fmla="*/ 688181 w 1012031"/>
                <a:gd name="connsiteY18" fmla="*/ 697706 h 1457325"/>
                <a:gd name="connsiteX19" fmla="*/ 745331 w 1012031"/>
                <a:gd name="connsiteY19" fmla="*/ 614362 h 1457325"/>
                <a:gd name="connsiteX20" fmla="*/ 807243 w 1012031"/>
                <a:gd name="connsiteY20" fmla="*/ 526256 h 1457325"/>
                <a:gd name="connsiteX21" fmla="*/ 823912 w 1012031"/>
                <a:gd name="connsiteY21" fmla="*/ 492919 h 1457325"/>
                <a:gd name="connsiteX22" fmla="*/ 842962 w 1012031"/>
                <a:gd name="connsiteY22" fmla="*/ 464344 h 1457325"/>
                <a:gd name="connsiteX23" fmla="*/ 876300 w 1012031"/>
                <a:gd name="connsiteY23" fmla="*/ 426244 h 1457325"/>
                <a:gd name="connsiteX24" fmla="*/ 902493 w 1012031"/>
                <a:gd name="connsiteY24" fmla="*/ 402431 h 1457325"/>
                <a:gd name="connsiteX25" fmla="*/ 921543 w 1012031"/>
                <a:gd name="connsiteY25" fmla="*/ 390525 h 1457325"/>
                <a:gd name="connsiteX26" fmla="*/ 935831 w 1012031"/>
                <a:gd name="connsiteY26" fmla="*/ 385762 h 1457325"/>
                <a:gd name="connsiteX27" fmla="*/ 964406 w 1012031"/>
                <a:gd name="connsiteY27" fmla="*/ 376237 h 1457325"/>
                <a:gd name="connsiteX28" fmla="*/ 988218 w 1012031"/>
                <a:gd name="connsiteY28" fmla="*/ 364331 h 1457325"/>
                <a:gd name="connsiteX29" fmla="*/ 997743 w 1012031"/>
                <a:gd name="connsiteY29" fmla="*/ 354806 h 1457325"/>
                <a:gd name="connsiteX30" fmla="*/ 1007268 w 1012031"/>
                <a:gd name="connsiteY30" fmla="*/ 340519 h 1457325"/>
                <a:gd name="connsiteX31" fmla="*/ 1012031 w 1012031"/>
                <a:gd name="connsiteY31" fmla="*/ 326231 h 1457325"/>
                <a:gd name="connsiteX32" fmla="*/ 1012031 w 1012031"/>
                <a:gd name="connsiteY32" fmla="*/ 311944 h 1457325"/>
                <a:gd name="connsiteX33" fmla="*/ 1004887 w 1012031"/>
                <a:gd name="connsiteY33" fmla="*/ 290512 h 1457325"/>
                <a:gd name="connsiteX34" fmla="*/ 997743 w 1012031"/>
                <a:gd name="connsiteY34" fmla="*/ 271462 h 1457325"/>
                <a:gd name="connsiteX35" fmla="*/ 985837 w 1012031"/>
                <a:gd name="connsiteY35" fmla="*/ 252412 h 1457325"/>
                <a:gd name="connsiteX36" fmla="*/ 954881 w 1012031"/>
                <a:gd name="connsiteY36" fmla="*/ 216694 h 1457325"/>
                <a:gd name="connsiteX37" fmla="*/ 902493 w 1012031"/>
                <a:gd name="connsiteY37" fmla="*/ 166687 h 1457325"/>
                <a:gd name="connsiteX38" fmla="*/ 852487 w 1012031"/>
                <a:gd name="connsiteY38" fmla="*/ 123825 h 1457325"/>
                <a:gd name="connsiteX39" fmla="*/ 819150 w 1012031"/>
                <a:gd name="connsiteY39" fmla="*/ 97631 h 1457325"/>
                <a:gd name="connsiteX40" fmla="*/ 778668 w 1012031"/>
                <a:gd name="connsiteY40" fmla="*/ 71437 h 1457325"/>
                <a:gd name="connsiteX41" fmla="*/ 742950 w 1012031"/>
                <a:gd name="connsiteY41" fmla="*/ 50006 h 1457325"/>
                <a:gd name="connsiteX42" fmla="*/ 704850 w 1012031"/>
                <a:gd name="connsiteY42" fmla="*/ 35719 h 1457325"/>
                <a:gd name="connsiteX43" fmla="*/ 657225 w 1012031"/>
                <a:gd name="connsiteY43" fmla="*/ 14287 h 1457325"/>
                <a:gd name="connsiteX44" fmla="*/ 614362 w 1012031"/>
                <a:gd name="connsiteY44" fmla="*/ 2381 h 1457325"/>
                <a:gd name="connsiteX45" fmla="*/ 597693 w 1012031"/>
                <a:gd name="connsiteY45" fmla="*/ 0 h 1457325"/>
                <a:gd name="connsiteX46" fmla="*/ 583406 w 1012031"/>
                <a:gd name="connsiteY46" fmla="*/ 7144 h 1457325"/>
                <a:gd name="connsiteX47" fmla="*/ 581025 w 1012031"/>
                <a:gd name="connsiteY47" fmla="*/ 19050 h 1457325"/>
                <a:gd name="connsiteX48" fmla="*/ 578643 w 1012031"/>
                <a:gd name="connsiteY48" fmla="*/ 35719 h 1457325"/>
                <a:gd name="connsiteX49" fmla="*/ 590550 w 1012031"/>
                <a:gd name="connsiteY49" fmla="*/ 71437 h 1457325"/>
                <a:gd name="connsiteX50" fmla="*/ 611981 w 1012031"/>
                <a:gd name="connsiteY50" fmla="*/ 104775 h 1457325"/>
                <a:gd name="connsiteX51" fmla="*/ 635793 w 1012031"/>
                <a:gd name="connsiteY51" fmla="*/ 135731 h 1457325"/>
                <a:gd name="connsiteX52" fmla="*/ 652462 w 1012031"/>
                <a:gd name="connsiteY52" fmla="*/ 164306 h 1457325"/>
                <a:gd name="connsiteX53" fmla="*/ 659606 w 1012031"/>
                <a:gd name="connsiteY53" fmla="*/ 185737 h 1457325"/>
                <a:gd name="connsiteX54" fmla="*/ 664368 w 1012031"/>
                <a:gd name="connsiteY54" fmla="*/ 211931 h 1457325"/>
                <a:gd name="connsiteX55" fmla="*/ 666750 w 1012031"/>
                <a:gd name="connsiteY55" fmla="*/ 240506 h 1457325"/>
                <a:gd name="connsiteX56" fmla="*/ 659606 w 1012031"/>
                <a:gd name="connsiteY56" fmla="*/ 280987 h 1457325"/>
                <a:gd name="connsiteX57" fmla="*/ 638175 w 1012031"/>
                <a:gd name="connsiteY57" fmla="*/ 340519 h 1457325"/>
                <a:gd name="connsiteX58" fmla="*/ 583406 w 1012031"/>
                <a:gd name="connsiteY58" fmla="*/ 46672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12031" h="1457325">
                  <a:moveTo>
                    <a:pt x="583406" y="466725"/>
                  </a:moveTo>
                  <a:lnTo>
                    <a:pt x="519112" y="604837"/>
                  </a:lnTo>
                  <a:lnTo>
                    <a:pt x="452437" y="723900"/>
                  </a:lnTo>
                  <a:lnTo>
                    <a:pt x="392906" y="826294"/>
                  </a:lnTo>
                  <a:lnTo>
                    <a:pt x="323850" y="928687"/>
                  </a:lnTo>
                  <a:lnTo>
                    <a:pt x="242887" y="1045369"/>
                  </a:lnTo>
                  <a:lnTo>
                    <a:pt x="154781" y="1159669"/>
                  </a:lnTo>
                  <a:lnTo>
                    <a:pt x="88106" y="1243012"/>
                  </a:lnTo>
                  <a:lnTo>
                    <a:pt x="2381" y="1343025"/>
                  </a:lnTo>
                  <a:cubicBezTo>
                    <a:pt x="1587" y="1381125"/>
                    <a:pt x="794" y="1419225"/>
                    <a:pt x="0" y="1457325"/>
                  </a:cubicBezTo>
                  <a:lnTo>
                    <a:pt x="78581" y="1388269"/>
                  </a:lnTo>
                  <a:lnTo>
                    <a:pt x="171450" y="1304925"/>
                  </a:lnTo>
                  <a:lnTo>
                    <a:pt x="259556" y="1223962"/>
                  </a:lnTo>
                  <a:lnTo>
                    <a:pt x="323850" y="1166812"/>
                  </a:lnTo>
                  <a:lnTo>
                    <a:pt x="421481" y="1071562"/>
                  </a:lnTo>
                  <a:lnTo>
                    <a:pt x="497681" y="962025"/>
                  </a:lnTo>
                  <a:lnTo>
                    <a:pt x="585787" y="840581"/>
                  </a:lnTo>
                  <a:lnTo>
                    <a:pt x="635793" y="773906"/>
                  </a:lnTo>
                  <a:lnTo>
                    <a:pt x="688181" y="697706"/>
                  </a:lnTo>
                  <a:lnTo>
                    <a:pt x="745331" y="614362"/>
                  </a:lnTo>
                  <a:lnTo>
                    <a:pt x="807243" y="526256"/>
                  </a:lnTo>
                  <a:lnTo>
                    <a:pt x="823912" y="492919"/>
                  </a:lnTo>
                  <a:lnTo>
                    <a:pt x="842962" y="464344"/>
                  </a:lnTo>
                  <a:lnTo>
                    <a:pt x="876300" y="426244"/>
                  </a:lnTo>
                  <a:lnTo>
                    <a:pt x="902493" y="402431"/>
                  </a:lnTo>
                  <a:lnTo>
                    <a:pt x="921543" y="390525"/>
                  </a:lnTo>
                  <a:lnTo>
                    <a:pt x="935831" y="385762"/>
                  </a:lnTo>
                  <a:lnTo>
                    <a:pt x="964406" y="376237"/>
                  </a:lnTo>
                  <a:lnTo>
                    <a:pt x="988218" y="364331"/>
                  </a:lnTo>
                  <a:lnTo>
                    <a:pt x="997743" y="354806"/>
                  </a:lnTo>
                  <a:lnTo>
                    <a:pt x="1007268" y="340519"/>
                  </a:lnTo>
                  <a:lnTo>
                    <a:pt x="1012031" y="326231"/>
                  </a:lnTo>
                  <a:lnTo>
                    <a:pt x="1012031" y="311944"/>
                  </a:lnTo>
                  <a:lnTo>
                    <a:pt x="1004887" y="290512"/>
                  </a:lnTo>
                  <a:lnTo>
                    <a:pt x="997743" y="271462"/>
                  </a:lnTo>
                  <a:lnTo>
                    <a:pt x="985837" y="252412"/>
                  </a:lnTo>
                  <a:lnTo>
                    <a:pt x="954881" y="216694"/>
                  </a:lnTo>
                  <a:lnTo>
                    <a:pt x="902493" y="166687"/>
                  </a:lnTo>
                  <a:lnTo>
                    <a:pt x="852487" y="123825"/>
                  </a:lnTo>
                  <a:lnTo>
                    <a:pt x="819150" y="97631"/>
                  </a:lnTo>
                  <a:lnTo>
                    <a:pt x="778668" y="71437"/>
                  </a:lnTo>
                  <a:lnTo>
                    <a:pt x="742950" y="50006"/>
                  </a:lnTo>
                  <a:lnTo>
                    <a:pt x="704850" y="35719"/>
                  </a:lnTo>
                  <a:lnTo>
                    <a:pt x="657225" y="14287"/>
                  </a:lnTo>
                  <a:lnTo>
                    <a:pt x="614362" y="2381"/>
                  </a:lnTo>
                  <a:lnTo>
                    <a:pt x="597693" y="0"/>
                  </a:lnTo>
                  <a:lnTo>
                    <a:pt x="583406" y="7144"/>
                  </a:lnTo>
                  <a:lnTo>
                    <a:pt x="581025" y="19050"/>
                  </a:lnTo>
                  <a:lnTo>
                    <a:pt x="578643" y="35719"/>
                  </a:lnTo>
                  <a:lnTo>
                    <a:pt x="590550" y="71437"/>
                  </a:lnTo>
                  <a:lnTo>
                    <a:pt x="611981" y="104775"/>
                  </a:lnTo>
                  <a:lnTo>
                    <a:pt x="635793" y="135731"/>
                  </a:lnTo>
                  <a:lnTo>
                    <a:pt x="652462" y="164306"/>
                  </a:lnTo>
                  <a:lnTo>
                    <a:pt x="659606" y="185737"/>
                  </a:lnTo>
                  <a:lnTo>
                    <a:pt x="664368" y="211931"/>
                  </a:lnTo>
                  <a:lnTo>
                    <a:pt x="666750" y="240506"/>
                  </a:lnTo>
                  <a:lnTo>
                    <a:pt x="659606" y="280987"/>
                  </a:lnTo>
                  <a:lnTo>
                    <a:pt x="638175" y="340519"/>
                  </a:lnTo>
                  <a:lnTo>
                    <a:pt x="583406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6">
              <a:extLst>
                <a:ext uri="{FF2B5EF4-FFF2-40B4-BE49-F238E27FC236}">
                  <a16:creationId xmlns:a16="http://schemas.microsoft.com/office/drawing/2014/main" id="{5991A4A8-235D-4641-9AF9-F3DBC4930BEC}"/>
                </a:ext>
              </a:extLst>
            </p:cNvPr>
            <p:cNvSpPr/>
            <p:nvPr/>
          </p:nvSpPr>
          <p:spPr>
            <a:xfrm rot="16200000">
              <a:off x="3878262" y="4330700"/>
              <a:ext cx="3135312" cy="382588"/>
            </a:xfrm>
            <a:custGeom>
              <a:avLst/>
              <a:gdLst>
                <a:gd name="connsiteX0" fmla="*/ 1738648 w 3134717"/>
                <a:gd name="connsiteY0" fmla="*/ 157122 h 383790"/>
                <a:gd name="connsiteX1" fmla="*/ 1877739 w 3134717"/>
                <a:gd name="connsiteY1" fmla="*/ 167425 h 383790"/>
                <a:gd name="connsiteX2" fmla="*/ 2063195 w 3134717"/>
                <a:gd name="connsiteY2" fmla="*/ 175152 h 383790"/>
                <a:gd name="connsiteX3" fmla="*/ 2261530 w 3134717"/>
                <a:gd name="connsiteY3" fmla="*/ 180304 h 383790"/>
                <a:gd name="connsiteX4" fmla="*/ 2426379 w 3134717"/>
                <a:gd name="connsiteY4" fmla="*/ 177728 h 383790"/>
                <a:gd name="connsiteX5" fmla="*/ 2565471 w 3134717"/>
                <a:gd name="connsiteY5" fmla="*/ 172576 h 383790"/>
                <a:gd name="connsiteX6" fmla="*/ 2658199 w 3134717"/>
                <a:gd name="connsiteY6" fmla="*/ 167425 h 383790"/>
                <a:gd name="connsiteX7" fmla="*/ 2730321 w 3134717"/>
                <a:gd name="connsiteY7" fmla="*/ 159698 h 383790"/>
                <a:gd name="connsiteX8" fmla="*/ 2799867 w 3134717"/>
                <a:gd name="connsiteY8" fmla="*/ 149394 h 383790"/>
                <a:gd name="connsiteX9" fmla="*/ 2846231 w 3134717"/>
                <a:gd name="connsiteY9" fmla="*/ 139091 h 383790"/>
                <a:gd name="connsiteX10" fmla="*/ 2905473 w 3134717"/>
                <a:gd name="connsiteY10" fmla="*/ 121061 h 383790"/>
                <a:gd name="connsiteX11" fmla="*/ 2931231 w 3134717"/>
                <a:gd name="connsiteY11" fmla="*/ 108182 h 383790"/>
                <a:gd name="connsiteX12" fmla="*/ 2959565 w 3134717"/>
                <a:gd name="connsiteY12" fmla="*/ 87576 h 383790"/>
                <a:gd name="connsiteX13" fmla="*/ 3018808 w 3134717"/>
                <a:gd name="connsiteY13" fmla="*/ 20606 h 383790"/>
                <a:gd name="connsiteX14" fmla="*/ 3134717 w 3134717"/>
                <a:gd name="connsiteY14" fmla="*/ 110758 h 383790"/>
                <a:gd name="connsiteX15" fmla="*/ 3070323 w 3134717"/>
                <a:gd name="connsiteY15" fmla="*/ 195758 h 383790"/>
                <a:gd name="connsiteX16" fmla="*/ 3008504 w 3134717"/>
                <a:gd name="connsiteY16" fmla="*/ 265304 h 383790"/>
                <a:gd name="connsiteX17" fmla="*/ 2946686 w 3134717"/>
                <a:gd name="connsiteY17" fmla="*/ 340002 h 383790"/>
                <a:gd name="connsiteX18" fmla="*/ 2926080 w 3134717"/>
                <a:gd name="connsiteY18" fmla="*/ 360608 h 383790"/>
                <a:gd name="connsiteX19" fmla="*/ 2820473 w 3134717"/>
                <a:gd name="connsiteY19" fmla="*/ 383790 h 383790"/>
                <a:gd name="connsiteX20" fmla="*/ 2681381 w 3134717"/>
                <a:gd name="connsiteY20" fmla="*/ 376063 h 383790"/>
                <a:gd name="connsiteX21" fmla="*/ 2501077 w 3134717"/>
                <a:gd name="connsiteY21" fmla="*/ 368335 h 383790"/>
                <a:gd name="connsiteX22" fmla="*/ 2320773 w 3134717"/>
                <a:gd name="connsiteY22" fmla="*/ 363184 h 383790"/>
                <a:gd name="connsiteX23" fmla="*/ 2191984 w 3134717"/>
                <a:gd name="connsiteY23" fmla="*/ 355456 h 383790"/>
                <a:gd name="connsiteX24" fmla="*/ 2083801 w 3134717"/>
                <a:gd name="connsiteY24" fmla="*/ 358032 h 383790"/>
                <a:gd name="connsiteX25" fmla="*/ 1942134 w 3134717"/>
                <a:gd name="connsiteY25" fmla="*/ 355456 h 383790"/>
                <a:gd name="connsiteX26" fmla="*/ 1728344 w 3134717"/>
                <a:gd name="connsiteY26" fmla="*/ 347729 h 383790"/>
                <a:gd name="connsiteX27" fmla="*/ 1548040 w 3134717"/>
                <a:gd name="connsiteY27" fmla="*/ 340002 h 383790"/>
                <a:gd name="connsiteX28" fmla="*/ 1326524 w 3134717"/>
                <a:gd name="connsiteY28" fmla="*/ 332274 h 383790"/>
                <a:gd name="connsiteX29" fmla="*/ 1236371 w 3134717"/>
                <a:gd name="connsiteY29" fmla="*/ 316820 h 383790"/>
                <a:gd name="connsiteX30" fmla="*/ 1099855 w 3134717"/>
                <a:gd name="connsiteY30" fmla="*/ 306517 h 383790"/>
                <a:gd name="connsiteX31" fmla="*/ 888642 w 3134717"/>
                <a:gd name="connsiteY31" fmla="*/ 291062 h 383790"/>
                <a:gd name="connsiteX32" fmla="*/ 677428 w 3134717"/>
                <a:gd name="connsiteY32" fmla="*/ 270456 h 383790"/>
                <a:gd name="connsiteX33" fmla="*/ 507427 w 3134717"/>
                <a:gd name="connsiteY33" fmla="*/ 252425 h 383790"/>
                <a:gd name="connsiteX34" fmla="*/ 425002 w 3134717"/>
                <a:gd name="connsiteY34" fmla="*/ 242122 h 383790"/>
                <a:gd name="connsiteX35" fmla="*/ 293638 w 3134717"/>
                <a:gd name="connsiteY35" fmla="*/ 242122 h 383790"/>
                <a:gd name="connsiteX36" fmla="*/ 236971 w 3134717"/>
                <a:gd name="connsiteY36" fmla="*/ 244698 h 383790"/>
                <a:gd name="connsiteX37" fmla="*/ 180304 w 3134717"/>
                <a:gd name="connsiteY37" fmla="*/ 239547 h 383790"/>
                <a:gd name="connsiteX38" fmla="*/ 126213 w 3134717"/>
                <a:gd name="connsiteY38" fmla="*/ 224092 h 383790"/>
                <a:gd name="connsiteX39" fmla="*/ 69546 w 3134717"/>
                <a:gd name="connsiteY39" fmla="*/ 200910 h 383790"/>
                <a:gd name="connsiteX40" fmla="*/ 25757 w 3134717"/>
                <a:gd name="connsiteY40" fmla="*/ 180304 h 383790"/>
                <a:gd name="connsiteX41" fmla="*/ 7727 w 3134717"/>
                <a:gd name="connsiteY41" fmla="*/ 164849 h 383790"/>
                <a:gd name="connsiteX42" fmla="*/ 0 w 3134717"/>
                <a:gd name="connsiteY42" fmla="*/ 149394 h 383790"/>
                <a:gd name="connsiteX43" fmla="*/ 0 w 3134717"/>
                <a:gd name="connsiteY43" fmla="*/ 141667 h 383790"/>
                <a:gd name="connsiteX44" fmla="*/ 7727 w 3134717"/>
                <a:gd name="connsiteY44" fmla="*/ 123637 h 383790"/>
                <a:gd name="connsiteX45" fmla="*/ 23182 w 3134717"/>
                <a:gd name="connsiteY45" fmla="*/ 108182 h 383790"/>
                <a:gd name="connsiteX46" fmla="*/ 46364 w 3134717"/>
                <a:gd name="connsiteY46" fmla="*/ 95303 h 383790"/>
                <a:gd name="connsiteX47" fmla="*/ 87576 w 3134717"/>
                <a:gd name="connsiteY47" fmla="*/ 74697 h 383790"/>
                <a:gd name="connsiteX48" fmla="*/ 154546 w 3134717"/>
                <a:gd name="connsiteY48" fmla="*/ 48939 h 383790"/>
                <a:gd name="connsiteX49" fmla="*/ 236971 w 3134717"/>
                <a:gd name="connsiteY49" fmla="*/ 25757 h 383790"/>
                <a:gd name="connsiteX50" fmla="*/ 311668 w 3134717"/>
                <a:gd name="connsiteY50" fmla="*/ 10303 h 383790"/>
                <a:gd name="connsiteX51" fmla="*/ 386366 w 3134717"/>
                <a:gd name="connsiteY51" fmla="*/ 2575 h 383790"/>
                <a:gd name="connsiteX52" fmla="*/ 448184 w 3134717"/>
                <a:gd name="connsiteY52" fmla="*/ 0 h 383790"/>
                <a:gd name="connsiteX53" fmla="*/ 502276 w 3134717"/>
                <a:gd name="connsiteY53" fmla="*/ 12878 h 383790"/>
                <a:gd name="connsiteX54" fmla="*/ 605307 w 3134717"/>
                <a:gd name="connsiteY54" fmla="*/ 38636 h 383790"/>
                <a:gd name="connsiteX55" fmla="*/ 708338 w 3134717"/>
                <a:gd name="connsiteY55" fmla="*/ 61818 h 383790"/>
                <a:gd name="connsiteX56" fmla="*/ 803641 w 3134717"/>
                <a:gd name="connsiteY56" fmla="*/ 74697 h 383790"/>
                <a:gd name="connsiteX57" fmla="*/ 950460 w 3134717"/>
                <a:gd name="connsiteY57" fmla="*/ 92727 h 383790"/>
                <a:gd name="connsiteX58" fmla="*/ 1231220 w 3134717"/>
                <a:gd name="connsiteY58" fmla="*/ 118485 h 383790"/>
                <a:gd name="connsiteX59" fmla="*/ 1439858 w 3134717"/>
                <a:gd name="connsiteY59" fmla="*/ 136516 h 383790"/>
                <a:gd name="connsiteX60" fmla="*/ 1738648 w 3134717"/>
                <a:gd name="connsiteY60" fmla="*/ 157122 h 3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34717" h="383790">
                  <a:moveTo>
                    <a:pt x="1738648" y="157122"/>
                  </a:moveTo>
                  <a:lnTo>
                    <a:pt x="1877739" y="167425"/>
                  </a:lnTo>
                  <a:lnTo>
                    <a:pt x="2063195" y="175152"/>
                  </a:lnTo>
                  <a:lnTo>
                    <a:pt x="2261530" y="180304"/>
                  </a:lnTo>
                  <a:lnTo>
                    <a:pt x="2426379" y="177728"/>
                  </a:lnTo>
                  <a:lnTo>
                    <a:pt x="2565471" y="172576"/>
                  </a:lnTo>
                  <a:lnTo>
                    <a:pt x="2658199" y="167425"/>
                  </a:lnTo>
                  <a:lnTo>
                    <a:pt x="2730321" y="159698"/>
                  </a:lnTo>
                  <a:lnTo>
                    <a:pt x="2799867" y="149394"/>
                  </a:lnTo>
                  <a:lnTo>
                    <a:pt x="2846231" y="139091"/>
                  </a:lnTo>
                  <a:lnTo>
                    <a:pt x="2905473" y="121061"/>
                  </a:lnTo>
                  <a:lnTo>
                    <a:pt x="2931231" y="108182"/>
                  </a:lnTo>
                  <a:lnTo>
                    <a:pt x="2959565" y="87576"/>
                  </a:lnTo>
                  <a:lnTo>
                    <a:pt x="3018808" y="20606"/>
                  </a:lnTo>
                  <a:lnTo>
                    <a:pt x="3134717" y="110758"/>
                  </a:lnTo>
                  <a:lnTo>
                    <a:pt x="3070323" y="195758"/>
                  </a:lnTo>
                  <a:lnTo>
                    <a:pt x="3008504" y="265304"/>
                  </a:lnTo>
                  <a:lnTo>
                    <a:pt x="2946686" y="340002"/>
                  </a:lnTo>
                  <a:lnTo>
                    <a:pt x="2926080" y="360608"/>
                  </a:lnTo>
                  <a:lnTo>
                    <a:pt x="2820473" y="383790"/>
                  </a:lnTo>
                  <a:lnTo>
                    <a:pt x="2681381" y="376063"/>
                  </a:lnTo>
                  <a:lnTo>
                    <a:pt x="2501077" y="368335"/>
                  </a:lnTo>
                  <a:lnTo>
                    <a:pt x="2320773" y="363184"/>
                  </a:lnTo>
                  <a:lnTo>
                    <a:pt x="2191984" y="355456"/>
                  </a:lnTo>
                  <a:lnTo>
                    <a:pt x="2083801" y="358032"/>
                  </a:lnTo>
                  <a:lnTo>
                    <a:pt x="1942134" y="355456"/>
                  </a:lnTo>
                  <a:lnTo>
                    <a:pt x="1728344" y="347729"/>
                  </a:lnTo>
                  <a:lnTo>
                    <a:pt x="1548040" y="340002"/>
                  </a:lnTo>
                  <a:lnTo>
                    <a:pt x="1326524" y="332274"/>
                  </a:lnTo>
                  <a:lnTo>
                    <a:pt x="1236371" y="316820"/>
                  </a:lnTo>
                  <a:lnTo>
                    <a:pt x="1099855" y="306517"/>
                  </a:lnTo>
                  <a:lnTo>
                    <a:pt x="888642" y="291062"/>
                  </a:lnTo>
                  <a:lnTo>
                    <a:pt x="677428" y="270456"/>
                  </a:lnTo>
                  <a:lnTo>
                    <a:pt x="507427" y="252425"/>
                  </a:lnTo>
                  <a:lnTo>
                    <a:pt x="425002" y="242122"/>
                  </a:lnTo>
                  <a:lnTo>
                    <a:pt x="293638" y="242122"/>
                  </a:lnTo>
                  <a:lnTo>
                    <a:pt x="236971" y="244698"/>
                  </a:lnTo>
                  <a:lnTo>
                    <a:pt x="180304" y="239547"/>
                  </a:lnTo>
                  <a:lnTo>
                    <a:pt x="126213" y="224092"/>
                  </a:lnTo>
                  <a:lnTo>
                    <a:pt x="69546" y="200910"/>
                  </a:lnTo>
                  <a:lnTo>
                    <a:pt x="25757" y="180304"/>
                  </a:lnTo>
                  <a:lnTo>
                    <a:pt x="7727" y="164849"/>
                  </a:lnTo>
                  <a:lnTo>
                    <a:pt x="0" y="149394"/>
                  </a:lnTo>
                  <a:lnTo>
                    <a:pt x="0" y="141667"/>
                  </a:lnTo>
                  <a:lnTo>
                    <a:pt x="7727" y="123637"/>
                  </a:lnTo>
                  <a:lnTo>
                    <a:pt x="23182" y="108182"/>
                  </a:lnTo>
                  <a:lnTo>
                    <a:pt x="46364" y="95303"/>
                  </a:lnTo>
                  <a:lnTo>
                    <a:pt x="87576" y="74697"/>
                  </a:lnTo>
                  <a:lnTo>
                    <a:pt x="154546" y="48939"/>
                  </a:lnTo>
                  <a:lnTo>
                    <a:pt x="236971" y="25757"/>
                  </a:lnTo>
                  <a:lnTo>
                    <a:pt x="311668" y="10303"/>
                  </a:lnTo>
                  <a:lnTo>
                    <a:pt x="386366" y="2575"/>
                  </a:lnTo>
                  <a:lnTo>
                    <a:pt x="448184" y="0"/>
                  </a:lnTo>
                  <a:lnTo>
                    <a:pt x="502276" y="12878"/>
                  </a:lnTo>
                  <a:lnTo>
                    <a:pt x="605307" y="38636"/>
                  </a:lnTo>
                  <a:lnTo>
                    <a:pt x="708338" y="61818"/>
                  </a:lnTo>
                  <a:lnTo>
                    <a:pt x="803641" y="74697"/>
                  </a:lnTo>
                  <a:lnTo>
                    <a:pt x="950460" y="92727"/>
                  </a:lnTo>
                  <a:lnTo>
                    <a:pt x="1231220" y="118485"/>
                  </a:lnTo>
                  <a:lnTo>
                    <a:pt x="1439858" y="136516"/>
                  </a:lnTo>
                  <a:lnTo>
                    <a:pt x="1738648" y="1571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9">
              <a:extLst>
                <a:ext uri="{FF2B5EF4-FFF2-40B4-BE49-F238E27FC236}">
                  <a16:creationId xmlns:a16="http://schemas.microsoft.com/office/drawing/2014/main" id="{E0BFDE3D-DE95-43C8-A053-09E2E5EC389A}"/>
                </a:ext>
              </a:extLst>
            </p:cNvPr>
            <p:cNvSpPr/>
            <p:nvPr/>
          </p:nvSpPr>
          <p:spPr>
            <a:xfrm>
              <a:off x="6105525" y="2103438"/>
              <a:ext cx="752475" cy="1079500"/>
            </a:xfrm>
            <a:custGeom>
              <a:avLst/>
              <a:gdLst>
                <a:gd name="connsiteX0" fmla="*/ 285750 w 752475"/>
                <a:gd name="connsiteY0" fmla="*/ 531019 h 1081087"/>
                <a:gd name="connsiteX1" fmla="*/ 321469 w 752475"/>
                <a:gd name="connsiteY1" fmla="*/ 450056 h 1081087"/>
                <a:gd name="connsiteX2" fmla="*/ 347663 w 752475"/>
                <a:gd name="connsiteY2" fmla="*/ 383381 h 1081087"/>
                <a:gd name="connsiteX3" fmla="*/ 366713 w 752475"/>
                <a:gd name="connsiteY3" fmla="*/ 328612 h 1081087"/>
                <a:gd name="connsiteX4" fmla="*/ 376238 w 752475"/>
                <a:gd name="connsiteY4" fmla="*/ 302419 h 1081087"/>
                <a:gd name="connsiteX5" fmla="*/ 378619 w 752475"/>
                <a:gd name="connsiteY5" fmla="*/ 288131 h 1081087"/>
                <a:gd name="connsiteX6" fmla="*/ 381000 w 752475"/>
                <a:gd name="connsiteY6" fmla="*/ 261937 h 1081087"/>
                <a:gd name="connsiteX7" fmla="*/ 381000 w 752475"/>
                <a:gd name="connsiteY7" fmla="*/ 233362 h 1081087"/>
                <a:gd name="connsiteX8" fmla="*/ 376238 w 752475"/>
                <a:gd name="connsiteY8" fmla="*/ 207169 h 1081087"/>
                <a:gd name="connsiteX9" fmla="*/ 371475 w 752475"/>
                <a:gd name="connsiteY9" fmla="*/ 183356 h 1081087"/>
                <a:gd name="connsiteX10" fmla="*/ 357188 w 752475"/>
                <a:gd name="connsiteY10" fmla="*/ 152400 h 1081087"/>
                <a:gd name="connsiteX11" fmla="*/ 340519 w 752475"/>
                <a:gd name="connsiteY11" fmla="*/ 126206 h 1081087"/>
                <a:gd name="connsiteX12" fmla="*/ 328613 w 752475"/>
                <a:gd name="connsiteY12" fmla="*/ 109537 h 1081087"/>
                <a:gd name="connsiteX13" fmla="*/ 311944 w 752475"/>
                <a:gd name="connsiteY13" fmla="*/ 92869 h 1081087"/>
                <a:gd name="connsiteX14" fmla="*/ 285750 w 752475"/>
                <a:gd name="connsiteY14" fmla="*/ 69056 h 1081087"/>
                <a:gd name="connsiteX15" fmla="*/ 264319 w 752475"/>
                <a:gd name="connsiteY15" fmla="*/ 47625 h 1081087"/>
                <a:gd name="connsiteX16" fmla="*/ 252413 w 752475"/>
                <a:gd name="connsiteY16" fmla="*/ 28575 h 1081087"/>
                <a:gd name="connsiteX17" fmla="*/ 247650 w 752475"/>
                <a:gd name="connsiteY17" fmla="*/ 16669 h 1081087"/>
                <a:gd name="connsiteX18" fmla="*/ 250031 w 752475"/>
                <a:gd name="connsiteY18" fmla="*/ 7144 h 1081087"/>
                <a:gd name="connsiteX19" fmla="*/ 264319 w 752475"/>
                <a:gd name="connsiteY19" fmla="*/ 0 h 1081087"/>
                <a:gd name="connsiteX20" fmla="*/ 307181 w 752475"/>
                <a:gd name="connsiteY20" fmla="*/ 4762 h 1081087"/>
                <a:gd name="connsiteX21" fmla="*/ 407194 w 752475"/>
                <a:gd name="connsiteY21" fmla="*/ 30956 h 1081087"/>
                <a:gd name="connsiteX22" fmla="*/ 483394 w 752475"/>
                <a:gd name="connsiteY22" fmla="*/ 57150 h 1081087"/>
                <a:gd name="connsiteX23" fmla="*/ 557213 w 752475"/>
                <a:gd name="connsiteY23" fmla="*/ 88106 h 1081087"/>
                <a:gd name="connsiteX24" fmla="*/ 609600 w 752475"/>
                <a:gd name="connsiteY24" fmla="*/ 119062 h 1081087"/>
                <a:gd name="connsiteX25" fmla="*/ 647700 w 752475"/>
                <a:gd name="connsiteY25" fmla="*/ 145256 h 1081087"/>
                <a:gd name="connsiteX26" fmla="*/ 681038 w 752475"/>
                <a:gd name="connsiteY26" fmla="*/ 171450 h 1081087"/>
                <a:gd name="connsiteX27" fmla="*/ 719138 w 752475"/>
                <a:gd name="connsiteY27" fmla="*/ 207169 h 1081087"/>
                <a:gd name="connsiteX28" fmla="*/ 740569 w 752475"/>
                <a:gd name="connsiteY28" fmla="*/ 235744 h 1081087"/>
                <a:gd name="connsiteX29" fmla="*/ 752475 w 752475"/>
                <a:gd name="connsiteY29" fmla="*/ 259556 h 1081087"/>
                <a:gd name="connsiteX30" fmla="*/ 752475 w 752475"/>
                <a:gd name="connsiteY30" fmla="*/ 280987 h 1081087"/>
                <a:gd name="connsiteX31" fmla="*/ 750094 w 752475"/>
                <a:gd name="connsiteY31" fmla="*/ 297656 h 1081087"/>
                <a:gd name="connsiteX32" fmla="*/ 738188 w 752475"/>
                <a:gd name="connsiteY32" fmla="*/ 316706 h 1081087"/>
                <a:gd name="connsiteX33" fmla="*/ 719138 w 752475"/>
                <a:gd name="connsiteY33" fmla="*/ 326231 h 1081087"/>
                <a:gd name="connsiteX34" fmla="*/ 681038 w 752475"/>
                <a:gd name="connsiteY34" fmla="*/ 342900 h 1081087"/>
                <a:gd name="connsiteX35" fmla="*/ 633413 w 752475"/>
                <a:gd name="connsiteY35" fmla="*/ 364331 h 1081087"/>
                <a:gd name="connsiteX36" fmla="*/ 592931 w 752475"/>
                <a:gd name="connsiteY36" fmla="*/ 390525 h 1081087"/>
                <a:gd name="connsiteX37" fmla="*/ 569119 w 752475"/>
                <a:gd name="connsiteY37" fmla="*/ 416719 h 1081087"/>
                <a:gd name="connsiteX38" fmla="*/ 523875 w 752475"/>
                <a:gd name="connsiteY38" fmla="*/ 490537 h 1081087"/>
                <a:gd name="connsiteX39" fmla="*/ 452438 w 752475"/>
                <a:gd name="connsiteY39" fmla="*/ 592931 h 1081087"/>
                <a:gd name="connsiteX40" fmla="*/ 321469 w 752475"/>
                <a:gd name="connsiteY40" fmla="*/ 773906 h 1081087"/>
                <a:gd name="connsiteX41" fmla="*/ 250031 w 752475"/>
                <a:gd name="connsiteY41" fmla="*/ 871537 h 1081087"/>
                <a:gd name="connsiteX42" fmla="*/ 97631 w 752475"/>
                <a:gd name="connsiteY42" fmla="*/ 1069181 h 1081087"/>
                <a:gd name="connsiteX43" fmla="*/ 0 w 752475"/>
                <a:gd name="connsiteY43" fmla="*/ 1081087 h 1081087"/>
                <a:gd name="connsiteX44" fmla="*/ 42863 w 752475"/>
                <a:gd name="connsiteY44" fmla="*/ 988219 h 1081087"/>
                <a:gd name="connsiteX45" fmla="*/ 100013 w 752475"/>
                <a:gd name="connsiteY45" fmla="*/ 890587 h 1081087"/>
                <a:gd name="connsiteX46" fmla="*/ 159544 w 752475"/>
                <a:gd name="connsiteY46" fmla="*/ 785812 h 1081087"/>
                <a:gd name="connsiteX47" fmla="*/ 221456 w 752475"/>
                <a:gd name="connsiteY47" fmla="*/ 671512 h 1081087"/>
                <a:gd name="connsiteX48" fmla="*/ 285750 w 752475"/>
                <a:gd name="connsiteY48" fmla="*/ 53101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52475" h="1081087">
                  <a:moveTo>
                    <a:pt x="285750" y="531019"/>
                  </a:moveTo>
                  <a:lnTo>
                    <a:pt x="321469" y="450056"/>
                  </a:lnTo>
                  <a:lnTo>
                    <a:pt x="347663" y="383381"/>
                  </a:lnTo>
                  <a:lnTo>
                    <a:pt x="366713" y="328612"/>
                  </a:lnTo>
                  <a:lnTo>
                    <a:pt x="376238" y="302419"/>
                  </a:lnTo>
                  <a:lnTo>
                    <a:pt x="378619" y="288131"/>
                  </a:lnTo>
                  <a:lnTo>
                    <a:pt x="381000" y="261937"/>
                  </a:lnTo>
                  <a:lnTo>
                    <a:pt x="381000" y="233362"/>
                  </a:lnTo>
                  <a:lnTo>
                    <a:pt x="376238" y="207169"/>
                  </a:lnTo>
                  <a:lnTo>
                    <a:pt x="371475" y="183356"/>
                  </a:lnTo>
                  <a:lnTo>
                    <a:pt x="357188" y="152400"/>
                  </a:lnTo>
                  <a:lnTo>
                    <a:pt x="340519" y="126206"/>
                  </a:lnTo>
                  <a:lnTo>
                    <a:pt x="328613" y="109537"/>
                  </a:lnTo>
                  <a:lnTo>
                    <a:pt x="311944" y="92869"/>
                  </a:lnTo>
                  <a:lnTo>
                    <a:pt x="285750" y="69056"/>
                  </a:lnTo>
                  <a:lnTo>
                    <a:pt x="264319" y="47625"/>
                  </a:lnTo>
                  <a:lnTo>
                    <a:pt x="252413" y="28575"/>
                  </a:lnTo>
                  <a:lnTo>
                    <a:pt x="247650" y="16669"/>
                  </a:lnTo>
                  <a:lnTo>
                    <a:pt x="250031" y="7144"/>
                  </a:lnTo>
                  <a:lnTo>
                    <a:pt x="264319" y="0"/>
                  </a:lnTo>
                  <a:lnTo>
                    <a:pt x="307181" y="4762"/>
                  </a:lnTo>
                  <a:lnTo>
                    <a:pt x="407194" y="30956"/>
                  </a:lnTo>
                  <a:lnTo>
                    <a:pt x="483394" y="57150"/>
                  </a:lnTo>
                  <a:lnTo>
                    <a:pt x="557213" y="88106"/>
                  </a:lnTo>
                  <a:lnTo>
                    <a:pt x="609600" y="119062"/>
                  </a:lnTo>
                  <a:lnTo>
                    <a:pt x="647700" y="145256"/>
                  </a:lnTo>
                  <a:lnTo>
                    <a:pt x="681038" y="171450"/>
                  </a:lnTo>
                  <a:lnTo>
                    <a:pt x="719138" y="207169"/>
                  </a:lnTo>
                  <a:lnTo>
                    <a:pt x="740569" y="235744"/>
                  </a:lnTo>
                  <a:lnTo>
                    <a:pt x="752475" y="259556"/>
                  </a:lnTo>
                  <a:lnTo>
                    <a:pt x="752475" y="280987"/>
                  </a:lnTo>
                  <a:lnTo>
                    <a:pt x="750094" y="297656"/>
                  </a:lnTo>
                  <a:lnTo>
                    <a:pt x="738188" y="316706"/>
                  </a:lnTo>
                  <a:lnTo>
                    <a:pt x="719138" y="326231"/>
                  </a:lnTo>
                  <a:lnTo>
                    <a:pt x="681038" y="342900"/>
                  </a:lnTo>
                  <a:lnTo>
                    <a:pt x="633413" y="364331"/>
                  </a:lnTo>
                  <a:lnTo>
                    <a:pt x="592931" y="390525"/>
                  </a:lnTo>
                  <a:lnTo>
                    <a:pt x="569119" y="416719"/>
                  </a:lnTo>
                  <a:lnTo>
                    <a:pt x="523875" y="490537"/>
                  </a:lnTo>
                  <a:lnTo>
                    <a:pt x="452438" y="592931"/>
                  </a:lnTo>
                  <a:lnTo>
                    <a:pt x="321469" y="773906"/>
                  </a:lnTo>
                  <a:lnTo>
                    <a:pt x="250031" y="871537"/>
                  </a:lnTo>
                  <a:lnTo>
                    <a:pt x="97631" y="1069181"/>
                  </a:lnTo>
                  <a:lnTo>
                    <a:pt x="0" y="1081087"/>
                  </a:lnTo>
                  <a:lnTo>
                    <a:pt x="42863" y="988219"/>
                  </a:lnTo>
                  <a:lnTo>
                    <a:pt x="100013" y="890587"/>
                  </a:lnTo>
                  <a:lnTo>
                    <a:pt x="159544" y="785812"/>
                  </a:lnTo>
                  <a:lnTo>
                    <a:pt x="221456" y="671512"/>
                  </a:lnTo>
                  <a:lnTo>
                    <a:pt x="285750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0">
              <a:extLst>
                <a:ext uri="{FF2B5EF4-FFF2-40B4-BE49-F238E27FC236}">
                  <a16:creationId xmlns:a16="http://schemas.microsoft.com/office/drawing/2014/main" id="{808FD30F-4370-4491-A20E-A4499427FB19}"/>
                </a:ext>
              </a:extLst>
            </p:cNvPr>
            <p:cNvSpPr/>
            <p:nvPr/>
          </p:nvSpPr>
          <p:spPr>
            <a:xfrm>
              <a:off x="5557838" y="2928938"/>
              <a:ext cx="1651000" cy="371475"/>
            </a:xfrm>
            <a:custGeom>
              <a:avLst/>
              <a:gdLst>
                <a:gd name="connsiteX0" fmla="*/ 1407318 w 1650206"/>
                <a:gd name="connsiteY0" fmla="*/ 214312 h 371475"/>
                <a:gd name="connsiteX1" fmla="*/ 1262062 w 1650206"/>
                <a:gd name="connsiteY1" fmla="*/ 238125 h 371475"/>
                <a:gd name="connsiteX2" fmla="*/ 1147762 w 1650206"/>
                <a:gd name="connsiteY2" fmla="*/ 257175 h 371475"/>
                <a:gd name="connsiteX3" fmla="*/ 1021556 w 1650206"/>
                <a:gd name="connsiteY3" fmla="*/ 278606 h 371475"/>
                <a:gd name="connsiteX4" fmla="*/ 878681 w 1650206"/>
                <a:gd name="connsiteY4" fmla="*/ 307181 h 371475"/>
                <a:gd name="connsiteX5" fmla="*/ 781050 w 1650206"/>
                <a:gd name="connsiteY5" fmla="*/ 323850 h 371475"/>
                <a:gd name="connsiteX6" fmla="*/ 600075 w 1650206"/>
                <a:gd name="connsiteY6" fmla="*/ 338137 h 371475"/>
                <a:gd name="connsiteX7" fmla="*/ 533400 w 1650206"/>
                <a:gd name="connsiteY7" fmla="*/ 350043 h 371475"/>
                <a:gd name="connsiteX8" fmla="*/ 469106 w 1650206"/>
                <a:gd name="connsiteY8" fmla="*/ 359568 h 371475"/>
                <a:gd name="connsiteX9" fmla="*/ 411956 w 1650206"/>
                <a:gd name="connsiteY9" fmla="*/ 364331 h 371475"/>
                <a:gd name="connsiteX10" fmla="*/ 347662 w 1650206"/>
                <a:gd name="connsiteY10" fmla="*/ 369093 h 371475"/>
                <a:gd name="connsiteX11" fmla="*/ 302418 w 1650206"/>
                <a:gd name="connsiteY11" fmla="*/ 371475 h 371475"/>
                <a:gd name="connsiteX12" fmla="*/ 223837 w 1650206"/>
                <a:gd name="connsiteY12" fmla="*/ 369093 h 371475"/>
                <a:gd name="connsiteX13" fmla="*/ 147637 w 1650206"/>
                <a:gd name="connsiteY13" fmla="*/ 366712 h 371475"/>
                <a:gd name="connsiteX14" fmla="*/ 9525 w 1650206"/>
                <a:gd name="connsiteY14" fmla="*/ 357187 h 371475"/>
                <a:gd name="connsiteX15" fmla="*/ 0 w 1650206"/>
                <a:gd name="connsiteY15" fmla="*/ 230981 h 371475"/>
                <a:gd name="connsiteX16" fmla="*/ 169068 w 1650206"/>
                <a:gd name="connsiteY16" fmla="*/ 216693 h 371475"/>
                <a:gd name="connsiteX17" fmla="*/ 330993 w 1650206"/>
                <a:gd name="connsiteY17" fmla="*/ 200025 h 371475"/>
                <a:gd name="connsiteX18" fmla="*/ 519112 w 1650206"/>
                <a:gd name="connsiteY18" fmla="*/ 173831 h 371475"/>
                <a:gd name="connsiteX19" fmla="*/ 611981 w 1650206"/>
                <a:gd name="connsiteY19" fmla="*/ 159543 h 371475"/>
                <a:gd name="connsiteX20" fmla="*/ 690562 w 1650206"/>
                <a:gd name="connsiteY20" fmla="*/ 138112 h 371475"/>
                <a:gd name="connsiteX21" fmla="*/ 821531 w 1650206"/>
                <a:gd name="connsiteY21" fmla="*/ 126206 h 371475"/>
                <a:gd name="connsiteX22" fmla="*/ 938212 w 1650206"/>
                <a:gd name="connsiteY22" fmla="*/ 109537 h 371475"/>
                <a:gd name="connsiteX23" fmla="*/ 1050131 w 1650206"/>
                <a:gd name="connsiteY23" fmla="*/ 88106 h 371475"/>
                <a:gd name="connsiteX24" fmla="*/ 1133475 w 1650206"/>
                <a:gd name="connsiteY24" fmla="*/ 64293 h 371475"/>
                <a:gd name="connsiteX25" fmla="*/ 1185862 w 1650206"/>
                <a:gd name="connsiteY25" fmla="*/ 45243 h 371475"/>
                <a:gd name="connsiteX26" fmla="*/ 1238250 w 1650206"/>
                <a:gd name="connsiteY26" fmla="*/ 19050 h 371475"/>
                <a:gd name="connsiteX27" fmla="*/ 1252537 w 1650206"/>
                <a:gd name="connsiteY27" fmla="*/ 7143 h 371475"/>
                <a:gd name="connsiteX28" fmla="*/ 1269206 w 1650206"/>
                <a:gd name="connsiteY28" fmla="*/ 2381 h 371475"/>
                <a:gd name="connsiteX29" fmla="*/ 1326356 w 1650206"/>
                <a:gd name="connsiteY29" fmla="*/ 0 h 371475"/>
                <a:gd name="connsiteX30" fmla="*/ 1369218 w 1650206"/>
                <a:gd name="connsiteY30" fmla="*/ 2381 h 371475"/>
                <a:gd name="connsiteX31" fmla="*/ 1440656 w 1650206"/>
                <a:gd name="connsiteY31" fmla="*/ 16668 h 371475"/>
                <a:gd name="connsiteX32" fmla="*/ 1516856 w 1650206"/>
                <a:gd name="connsiteY32" fmla="*/ 45243 h 371475"/>
                <a:gd name="connsiteX33" fmla="*/ 1569243 w 1650206"/>
                <a:gd name="connsiteY33" fmla="*/ 66675 h 371475"/>
                <a:gd name="connsiteX34" fmla="*/ 1607343 w 1650206"/>
                <a:gd name="connsiteY34" fmla="*/ 85725 h 371475"/>
                <a:gd name="connsiteX35" fmla="*/ 1631156 w 1650206"/>
                <a:gd name="connsiteY35" fmla="*/ 102393 h 371475"/>
                <a:gd name="connsiteX36" fmla="*/ 1640681 w 1650206"/>
                <a:gd name="connsiteY36" fmla="*/ 111918 h 371475"/>
                <a:gd name="connsiteX37" fmla="*/ 1647825 w 1650206"/>
                <a:gd name="connsiteY37" fmla="*/ 123825 h 371475"/>
                <a:gd name="connsiteX38" fmla="*/ 1650206 w 1650206"/>
                <a:gd name="connsiteY38" fmla="*/ 133350 h 371475"/>
                <a:gd name="connsiteX39" fmla="*/ 1643062 w 1650206"/>
                <a:gd name="connsiteY39" fmla="*/ 147637 h 371475"/>
                <a:gd name="connsiteX40" fmla="*/ 1621631 w 1650206"/>
                <a:gd name="connsiteY40" fmla="*/ 166687 h 371475"/>
                <a:gd name="connsiteX41" fmla="*/ 1593056 w 1650206"/>
                <a:gd name="connsiteY41" fmla="*/ 180975 h 371475"/>
                <a:gd name="connsiteX42" fmla="*/ 1533525 w 1650206"/>
                <a:gd name="connsiteY42" fmla="*/ 195262 h 371475"/>
                <a:gd name="connsiteX43" fmla="*/ 1407318 w 1650206"/>
                <a:gd name="connsiteY43" fmla="*/ 21431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50206" h="371475">
                  <a:moveTo>
                    <a:pt x="1407318" y="214312"/>
                  </a:moveTo>
                  <a:lnTo>
                    <a:pt x="1262062" y="238125"/>
                  </a:lnTo>
                  <a:lnTo>
                    <a:pt x="1147762" y="257175"/>
                  </a:lnTo>
                  <a:lnTo>
                    <a:pt x="1021556" y="278606"/>
                  </a:lnTo>
                  <a:lnTo>
                    <a:pt x="878681" y="307181"/>
                  </a:lnTo>
                  <a:lnTo>
                    <a:pt x="781050" y="323850"/>
                  </a:lnTo>
                  <a:lnTo>
                    <a:pt x="600075" y="338137"/>
                  </a:lnTo>
                  <a:lnTo>
                    <a:pt x="533400" y="350043"/>
                  </a:lnTo>
                  <a:lnTo>
                    <a:pt x="469106" y="359568"/>
                  </a:lnTo>
                  <a:lnTo>
                    <a:pt x="411956" y="364331"/>
                  </a:lnTo>
                  <a:lnTo>
                    <a:pt x="347662" y="369093"/>
                  </a:lnTo>
                  <a:lnTo>
                    <a:pt x="302418" y="371475"/>
                  </a:lnTo>
                  <a:lnTo>
                    <a:pt x="223837" y="369093"/>
                  </a:lnTo>
                  <a:lnTo>
                    <a:pt x="147637" y="366712"/>
                  </a:lnTo>
                  <a:lnTo>
                    <a:pt x="9525" y="357187"/>
                  </a:lnTo>
                  <a:lnTo>
                    <a:pt x="0" y="230981"/>
                  </a:lnTo>
                  <a:lnTo>
                    <a:pt x="169068" y="216693"/>
                  </a:lnTo>
                  <a:lnTo>
                    <a:pt x="330993" y="200025"/>
                  </a:lnTo>
                  <a:lnTo>
                    <a:pt x="519112" y="173831"/>
                  </a:lnTo>
                  <a:lnTo>
                    <a:pt x="611981" y="159543"/>
                  </a:lnTo>
                  <a:lnTo>
                    <a:pt x="690562" y="138112"/>
                  </a:lnTo>
                  <a:lnTo>
                    <a:pt x="821531" y="126206"/>
                  </a:lnTo>
                  <a:lnTo>
                    <a:pt x="938212" y="109537"/>
                  </a:lnTo>
                  <a:lnTo>
                    <a:pt x="1050131" y="88106"/>
                  </a:lnTo>
                  <a:lnTo>
                    <a:pt x="1133475" y="64293"/>
                  </a:lnTo>
                  <a:lnTo>
                    <a:pt x="1185862" y="45243"/>
                  </a:lnTo>
                  <a:lnTo>
                    <a:pt x="1238250" y="19050"/>
                  </a:lnTo>
                  <a:lnTo>
                    <a:pt x="1252537" y="7143"/>
                  </a:lnTo>
                  <a:lnTo>
                    <a:pt x="1269206" y="2381"/>
                  </a:lnTo>
                  <a:lnTo>
                    <a:pt x="1326356" y="0"/>
                  </a:lnTo>
                  <a:lnTo>
                    <a:pt x="1369218" y="2381"/>
                  </a:lnTo>
                  <a:lnTo>
                    <a:pt x="1440656" y="16668"/>
                  </a:lnTo>
                  <a:lnTo>
                    <a:pt x="1516856" y="45243"/>
                  </a:lnTo>
                  <a:lnTo>
                    <a:pt x="1569243" y="66675"/>
                  </a:lnTo>
                  <a:lnTo>
                    <a:pt x="1607343" y="85725"/>
                  </a:lnTo>
                  <a:lnTo>
                    <a:pt x="1631156" y="102393"/>
                  </a:lnTo>
                  <a:lnTo>
                    <a:pt x="1640681" y="111918"/>
                  </a:lnTo>
                  <a:lnTo>
                    <a:pt x="1647825" y="123825"/>
                  </a:lnTo>
                  <a:lnTo>
                    <a:pt x="1650206" y="133350"/>
                  </a:lnTo>
                  <a:lnTo>
                    <a:pt x="1643062" y="147637"/>
                  </a:lnTo>
                  <a:lnTo>
                    <a:pt x="1621631" y="166687"/>
                  </a:lnTo>
                  <a:lnTo>
                    <a:pt x="1593056" y="180975"/>
                  </a:lnTo>
                  <a:lnTo>
                    <a:pt x="1533525" y="195262"/>
                  </a:lnTo>
                  <a:lnTo>
                    <a:pt x="1407318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7">
              <a:extLst>
                <a:ext uri="{FF2B5EF4-FFF2-40B4-BE49-F238E27FC236}">
                  <a16:creationId xmlns:a16="http://schemas.microsoft.com/office/drawing/2014/main" id="{B1B7ADF4-60A3-43C7-8077-6E6B11BF763A}"/>
                </a:ext>
              </a:extLst>
            </p:cNvPr>
            <p:cNvSpPr/>
            <p:nvPr/>
          </p:nvSpPr>
          <p:spPr>
            <a:xfrm rot="16200000">
              <a:off x="5076825" y="4232275"/>
              <a:ext cx="2490786" cy="446088"/>
            </a:xfrm>
            <a:custGeom>
              <a:avLst/>
              <a:gdLst>
                <a:gd name="connsiteX0" fmla="*/ 711994 w 2490788"/>
                <a:gd name="connsiteY0" fmla="*/ 111918 h 445293"/>
                <a:gd name="connsiteX1" fmla="*/ 519113 w 2490788"/>
                <a:gd name="connsiteY1" fmla="*/ 104775 h 445293"/>
                <a:gd name="connsiteX2" fmla="*/ 309563 w 2490788"/>
                <a:gd name="connsiteY2" fmla="*/ 100012 h 445293"/>
                <a:gd name="connsiteX3" fmla="*/ 178594 w 2490788"/>
                <a:gd name="connsiteY3" fmla="*/ 97631 h 445293"/>
                <a:gd name="connsiteX4" fmla="*/ 0 w 2490788"/>
                <a:gd name="connsiteY4" fmla="*/ 90487 h 445293"/>
                <a:gd name="connsiteX5" fmla="*/ 21431 w 2490788"/>
                <a:gd name="connsiteY5" fmla="*/ 319087 h 445293"/>
                <a:gd name="connsiteX6" fmla="*/ 202406 w 2490788"/>
                <a:gd name="connsiteY6" fmla="*/ 316706 h 445293"/>
                <a:gd name="connsiteX7" fmla="*/ 397669 w 2490788"/>
                <a:gd name="connsiteY7" fmla="*/ 316706 h 445293"/>
                <a:gd name="connsiteX8" fmla="*/ 614363 w 2490788"/>
                <a:gd name="connsiteY8" fmla="*/ 316706 h 445293"/>
                <a:gd name="connsiteX9" fmla="*/ 807244 w 2490788"/>
                <a:gd name="connsiteY9" fmla="*/ 314325 h 445293"/>
                <a:gd name="connsiteX10" fmla="*/ 1033463 w 2490788"/>
                <a:gd name="connsiteY10" fmla="*/ 316706 h 445293"/>
                <a:gd name="connsiteX11" fmla="*/ 1190625 w 2490788"/>
                <a:gd name="connsiteY11" fmla="*/ 321468 h 445293"/>
                <a:gd name="connsiteX12" fmla="*/ 1388269 w 2490788"/>
                <a:gd name="connsiteY12" fmla="*/ 328612 h 445293"/>
                <a:gd name="connsiteX13" fmla="*/ 1543050 w 2490788"/>
                <a:gd name="connsiteY13" fmla="*/ 335756 h 445293"/>
                <a:gd name="connsiteX14" fmla="*/ 1669256 w 2490788"/>
                <a:gd name="connsiteY14" fmla="*/ 338137 h 445293"/>
                <a:gd name="connsiteX15" fmla="*/ 1828800 w 2490788"/>
                <a:gd name="connsiteY15" fmla="*/ 359568 h 445293"/>
                <a:gd name="connsiteX16" fmla="*/ 1916906 w 2490788"/>
                <a:gd name="connsiteY16" fmla="*/ 361950 h 445293"/>
                <a:gd name="connsiteX17" fmla="*/ 2019300 w 2490788"/>
                <a:gd name="connsiteY17" fmla="*/ 364331 h 445293"/>
                <a:gd name="connsiteX18" fmla="*/ 2100263 w 2490788"/>
                <a:gd name="connsiteY18" fmla="*/ 371475 h 445293"/>
                <a:gd name="connsiteX19" fmla="*/ 2157413 w 2490788"/>
                <a:gd name="connsiteY19" fmla="*/ 381000 h 445293"/>
                <a:gd name="connsiteX20" fmla="*/ 2171700 w 2490788"/>
                <a:gd name="connsiteY20" fmla="*/ 388143 h 445293"/>
                <a:gd name="connsiteX21" fmla="*/ 2202656 w 2490788"/>
                <a:gd name="connsiteY21" fmla="*/ 409575 h 445293"/>
                <a:gd name="connsiteX22" fmla="*/ 2235994 w 2490788"/>
                <a:gd name="connsiteY22" fmla="*/ 426243 h 445293"/>
                <a:gd name="connsiteX23" fmla="*/ 2259806 w 2490788"/>
                <a:gd name="connsiteY23" fmla="*/ 438150 h 445293"/>
                <a:gd name="connsiteX24" fmla="*/ 2290763 w 2490788"/>
                <a:gd name="connsiteY24" fmla="*/ 445293 h 445293"/>
                <a:gd name="connsiteX25" fmla="*/ 2314575 w 2490788"/>
                <a:gd name="connsiteY25" fmla="*/ 445293 h 445293"/>
                <a:gd name="connsiteX26" fmla="*/ 2328863 w 2490788"/>
                <a:gd name="connsiteY26" fmla="*/ 442912 h 445293"/>
                <a:gd name="connsiteX27" fmla="*/ 2340769 w 2490788"/>
                <a:gd name="connsiteY27" fmla="*/ 435768 h 445293"/>
                <a:gd name="connsiteX28" fmla="*/ 2350294 w 2490788"/>
                <a:gd name="connsiteY28" fmla="*/ 423862 h 445293"/>
                <a:gd name="connsiteX29" fmla="*/ 2362200 w 2490788"/>
                <a:gd name="connsiteY29" fmla="*/ 409575 h 445293"/>
                <a:gd name="connsiteX30" fmla="*/ 2393156 w 2490788"/>
                <a:gd name="connsiteY30" fmla="*/ 376237 h 445293"/>
                <a:gd name="connsiteX31" fmla="*/ 2409825 w 2490788"/>
                <a:gd name="connsiteY31" fmla="*/ 352425 h 445293"/>
                <a:gd name="connsiteX32" fmla="*/ 2436019 w 2490788"/>
                <a:gd name="connsiteY32" fmla="*/ 311943 h 445293"/>
                <a:gd name="connsiteX33" fmla="*/ 2450306 w 2490788"/>
                <a:gd name="connsiteY33" fmla="*/ 280987 h 445293"/>
                <a:gd name="connsiteX34" fmla="*/ 2459831 w 2490788"/>
                <a:gd name="connsiteY34" fmla="*/ 250031 h 445293"/>
                <a:gd name="connsiteX35" fmla="*/ 2490788 w 2490788"/>
                <a:gd name="connsiteY35" fmla="*/ 159543 h 445293"/>
                <a:gd name="connsiteX36" fmla="*/ 2476500 w 2490788"/>
                <a:gd name="connsiteY36" fmla="*/ 0 h 445293"/>
                <a:gd name="connsiteX37" fmla="*/ 2419350 w 2490788"/>
                <a:gd name="connsiteY37" fmla="*/ 59531 h 445293"/>
                <a:gd name="connsiteX38" fmla="*/ 2386013 w 2490788"/>
                <a:gd name="connsiteY38" fmla="*/ 90487 h 445293"/>
                <a:gd name="connsiteX39" fmla="*/ 2352675 w 2490788"/>
                <a:gd name="connsiteY39" fmla="*/ 109537 h 445293"/>
                <a:gd name="connsiteX40" fmla="*/ 2307431 w 2490788"/>
                <a:gd name="connsiteY40" fmla="*/ 128587 h 445293"/>
                <a:gd name="connsiteX41" fmla="*/ 2281238 w 2490788"/>
                <a:gd name="connsiteY41" fmla="*/ 135731 h 445293"/>
                <a:gd name="connsiteX42" fmla="*/ 2221706 w 2490788"/>
                <a:gd name="connsiteY42" fmla="*/ 140493 h 445293"/>
                <a:gd name="connsiteX43" fmla="*/ 2124075 w 2490788"/>
                <a:gd name="connsiteY43" fmla="*/ 147637 h 445293"/>
                <a:gd name="connsiteX44" fmla="*/ 2043113 w 2490788"/>
                <a:gd name="connsiteY44" fmla="*/ 150018 h 445293"/>
                <a:gd name="connsiteX45" fmla="*/ 1957388 w 2490788"/>
                <a:gd name="connsiteY45" fmla="*/ 147637 h 445293"/>
                <a:gd name="connsiteX46" fmla="*/ 1847850 w 2490788"/>
                <a:gd name="connsiteY46" fmla="*/ 138112 h 445293"/>
                <a:gd name="connsiteX47" fmla="*/ 1804988 w 2490788"/>
                <a:gd name="connsiteY47" fmla="*/ 133350 h 445293"/>
                <a:gd name="connsiteX48" fmla="*/ 1657350 w 2490788"/>
                <a:gd name="connsiteY48" fmla="*/ 114300 h 445293"/>
                <a:gd name="connsiteX49" fmla="*/ 1509713 w 2490788"/>
                <a:gd name="connsiteY49" fmla="*/ 116681 h 445293"/>
                <a:gd name="connsiteX50" fmla="*/ 1295400 w 2490788"/>
                <a:gd name="connsiteY50" fmla="*/ 116681 h 445293"/>
                <a:gd name="connsiteX51" fmla="*/ 1135856 w 2490788"/>
                <a:gd name="connsiteY51" fmla="*/ 114300 h 445293"/>
                <a:gd name="connsiteX52" fmla="*/ 976313 w 2490788"/>
                <a:gd name="connsiteY52" fmla="*/ 114300 h 445293"/>
                <a:gd name="connsiteX53" fmla="*/ 711994 w 2490788"/>
                <a:gd name="connsiteY53" fmla="*/ 1119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90788" h="445293">
                  <a:moveTo>
                    <a:pt x="711994" y="111918"/>
                  </a:moveTo>
                  <a:lnTo>
                    <a:pt x="519113" y="104775"/>
                  </a:lnTo>
                  <a:lnTo>
                    <a:pt x="309563" y="100012"/>
                  </a:lnTo>
                  <a:lnTo>
                    <a:pt x="178594" y="97631"/>
                  </a:lnTo>
                  <a:lnTo>
                    <a:pt x="0" y="90487"/>
                  </a:lnTo>
                  <a:lnTo>
                    <a:pt x="21431" y="319087"/>
                  </a:lnTo>
                  <a:lnTo>
                    <a:pt x="202406" y="316706"/>
                  </a:lnTo>
                  <a:lnTo>
                    <a:pt x="397669" y="316706"/>
                  </a:lnTo>
                  <a:lnTo>
                    <a:pt x="614363" y="316706"/>
                  </a:lnTo>
                  <a:lnTo>
                    <a:pt x="807244" y="314325"/>
                  </a:lnTo>
                  <a:lnTo>
                    <a:pt x="1033463" y="316706"/>
                  </a:lnTo>
                  <a:lnTo>
                    <a:pt x="1190625" y="321468"/>
                  </a:lnTo>
                  <a:lnTo>
                    <a:pt x="1388269" y="328612"/>
                  </a:lnTo>
                  <a:lnTo>
                    <a:pt x="1543050" y="335756"/>
                  </a:lnTo>
                  <a:lnTo>
                    <a:pt x="1669256" y="338137"/>
                  </a:lnTo>
                  <a:lnTo>
                    <a:pt x="1828800" y="359568"/>
                  </a:lnTo>
                  <a:lnTo>
                    <a:pt x="1916906" y="361950"/>
                  </a:lnTo>
                  <a:lnTo>
                    <a:pt x="2019300" y="364331"/>
                  </a:lnTo>
                  <a:lnTo>
                    <a:pt x="2100263" y="371475"/>
                  </a:lnTo>
                  <a:lnTo>
                    <a:pt x="2157413" y="381000"/>
                  </a:lnTo>
                  <a:lnTo>
                    <a:pt x="2171700" y="388143"/>
                  </a:lnTo>
                  <a:lnTo>
                    <a:pt x="2202656" y="409575"/>
                  </a:lnTo>
                  <a:lnTo>
                    <a:pt x="2235994" y="426243"/>
                  </a:lnTo>
                  <a:lnTo>
                    <a:pt x="2259806" y="438150"/>
                  </a:lnTo>
                  <a:lnTo>
                    <a:pt x="2290763" y="445293"/>
                  </a:lnTo>
                  <a:lnTo>
                    <a:pt x="2314575" y="445293"/>
                  </a:lnTo>
                  <a:lnTo>
                    <a:pt x="2328863" y="442912"/>
                  </a:lnTo>
                  <a:lnTo>
                    <a:pt x="2340769" y="435768"/>
                  </a:lnTo>
                  <a:lnTo>
                    <a:pt x="2350294" y="423862"/>
                  </a:lnTo>
                  <a:lnTo>
                    <a:pt x="2362200" y="409575"/>
                  </a:lnTo>
                  <a:lnTo>
                    <a:pt x="2393156" y="376237"/>
                  </a:lnTo>
                  <a:lnTo>
                    <a:pt x="2409825" y="352425"/>
                  </a:lnTo>
                  <a:lnTo>
                    <a:pt x="2436019" y="311943"/>
                  </a:lnTo>
                  <a:lnTo>
                    <a:pt x="2450306" y="280987"/>
                  </a:lnTo>
                  <a:lnTo>
                    <a:pt x="2459831" y="250031"/>
                  </a:lnTo>
                  <a:lnTo>
                    <a:pt x="2490788" y="159543"/>
                  </a:lnTo>
                  <a:lnTo>
                    <a:pt x="2476500" y="0"/>
                  </a:lnTo>
                  <a:lnTo>
                    <a:pt x="2419350" y="59531"/>
                  </a:lnTo>
                  <a:lnTo>
                    <a:pt x="2386013" y="90487"/>
                  </a:lnTo>
                  <a:lnTo>
                    <a:pt x="2352675" y="109537"/>
                  </a:lnTo>
                  <a:lnTo>
                    <a:pt x="2307431" y="128587"/>
                  </a:lnTo>
                  <a:lnTo>
                    <a:pt x="2281238" y="135731"/>
                  </a:lnTo>
                  <a:lnTo>
                    <a:pt x="2221706" y="140493"/>
                  </a:lnTo>
                  <a:lnTo>
                    <a:pt x="2124075" y="147637"/>
                  </a:lnTo>
                  <a:lnTo>
                    <a:pt x="2043113" y="150018"/>
                  </a:lnTo>
                  <a:lnTo>
                    <a:pt x="1957388" y="147637"/>
                  </a:lnTo>
                  <a:lnTo>
                    <a:pt x="1847850" y="138112"/>
                  </a:lnTo>
                  <a:lnTo>
                    <a:pt x="1804988" y="133350"/>
                  </a:lnTo>
                  <a:lnTo>
                    <a:pt x="1657350" y="114300"/>
                  </a:lnTo>
                  <a:lnTo>
                    <a:pt x="1509713" y="116681"/>
                  </a:lnTo>
                  <a:lnTo>
                    <a:pt x="1295400" y="116681"/>
                  </a:lnTo>
                  <a:lnTo>
                    <a:pt x="1135856" y="114300"/>
                  </a:lnTo>
                  <a:lnTo>
                    <a:pt x="976313" y="114300"/>
                  </a:lnTo>
                  <a:lnTo>
                    <a:pt x="711994" y="111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1">
              <a:extLst>
                <a:ext uri="{FF2B5EF4-FFF2-40B4-BE49-F238E27FC236}">
                  <a16:creationId xmlns:a16="http://schemas.microsoft.com/office/drawing/2014/main" id="{235FFE23-E3BF-4302-9F7F-8C4A08C5A952}"/>
                </a:ext>
              </a:extLst>
            </p:cNvPr>
            <p:cNvSpPr/>
            <p:nvPr/>
          </p:nvSpPr>
          <p:spPr>
            <a:xfrm>
              <a:off x="5561013" y="3762376"/>
              <a:ext cx="1535112" cy="315912"/>
            </a:xfrm>
            <a:custGeom>
              <a:avLst/>
              <a:gdLst>
                <a:gd name="connsiteX0" fmla="*/ 1283494 w 1535906"/>
                <a:gd name="connsiteY0" fmla="*/ 235744 h 316706"/>
                <a:gd name="connsiteX1" fmla="*/ 1204912 w 1535906"/>
                <a:gd name="connsiteY1" fmla="*/ 250031 h 316706"/>
                <a:gd name="connsiteX2" fmla="*/ 1121569 w 1535906"/>
                <a:gd name="connsiteY2" fmla="*/ 264319 h 316706"/>
                <a:gd name="connsiteX3" fmla="*/ 1033462 w 1535906"/>
                <a:gd name="connsiteY3" fmla="*/ 273844 h 316706"/>
                <a:gd name="connsiteX4" fmla="*/ 950119 w 1535906"/>
                <a:gd name="connsiteY4" fmla="*/ 283369 h 316706"/>
                <a:gd name="connsiteX5" fmla="*/ 864394 w 1535906"/>
                <a:gd name="connsiteY5" fmla="*/ 292894 h 316706"/>
                <a:gd name="connsiteX6" fmla="*/ 661987 w 1535906"/>
                <a:gd name="connsiteY6" fmla="*/ 309563 h 316706"/>
                <a:gd name="connsiteX7" fmla="*/ 578644 w 1535906"/>
                <a:gd name="connsiteY7" fmla="*/ 314325 h 316706"/>
                <a:gd name="connsiteX8" fmla="*/ 485775 w 1535906"/>
                <a:gd name="connsiteY8" fmla="*/ 316706 h 316706"/>
                <a:gd name="connsiteX9" fmla="*/ 421481 w 1535906"/>
                <a:gd name="connsiteY9" fmla="*/ 316706 h 316706"/>
                <a:gd name="connsiteX10" fmla="*/ 357187 w 1535906"/>
                <a:gd name="connsiteY10" fmla="*/ 314325 h 316706"/>
                <a:gd name="connsiteX11" fmla="*/ 297656 w 1535906"/>
                <a:gd name="connsiteY11" fmla="*/ 311944 h 316706"/>
                <a:gd name="connsiteX12" fmla="*/ 242887 w 1535906"/>
                <a:gd name="connsiteY12" fmla="*/ 307181 h 316706"/>
                <a:gd name="connsiteX13" fmla="*/ 176212 w 1535906"/>
                <a:gd name="connsiteY13" fmla="*/ 297656 h 316706"/>
                <a:gd name="connsiteX14" fmla="*/ 123825 w 1535906"/>
                <a:gd name="connsiteY14" fmla="*/ 285750 h 316706"/>
                <a:gd name="connsiteX15" fmla="*/ 64294 w 1535906"/>
                <a:gd name="connsiteY15" fmla="*/ 269081 h 316706"/>
                <a:gd name="connsiteX16" fmla="*/ 0 w 1535906"/>
                <a:gd name="connsiteY16" fmla="*/ 247650 h 316706"/>
                <a:gd name="connsiteX17" fmla="*/ 4762 w 1535906"/>
                <a:gd name="connsiteY17" fmla="*/ 102394 h 316706"/>
                <a:gd name="connsiteX18" fmla="*/ 107156 w 1535906"/>
                <a:gd name="connsiteY18" fmla="*/ 116681 h 316706"/>
                <a:gd name="connsiteX19" fmla="*/ 190500 w 1535906"/>
                <a:gd name="connsiteY19" fmla="*/ 123825 h 316706"/>
                <a:gd name="connsiteX20" fmla="*/ 290512 w 1535906"/>
                <a:gd name="connsiteY20" fmla="*/ 128588 h 316706"/>
                <a:gd name="connsiteX21" fmla="*/ 376237 w 1535906"/>
                <a:gd name="connsiteY21" fmla="*/ 130969 h 316706"/>
                <a:gd name="connsiteX22" fmla="*/ 471487 w 1535906"/>
                <a:gd name="connsiteY22" fmla="*/ 130969 h 316706"/>
                <a:gd name="connsiteX23" fmla="*/ 581025 w 1535906"/>
                <a:gd name="connsiteY23" fmla="*/ 121444 h 316706"/>
                <a:gd name="connsiteX24" fmla="*/ 692944 w 1535906"/>
                <a:gd name="connsiteY24" fmla="*/ 104775 h 316706"/>
                <a:gd name="connsiteX25" fmla="*/ 890587 w 1535906"/>
                <a:gd name="connsiteY25" fmla="*/ 85725 h 316706"/>
                <a:gd name="connsiteX26" fmla="*/ 973931 w 1535906"/>
                <a:gd name="connsiteY26" fmla="*/ 83344 h 316706"/>
                <a:gd name="connsiteX27" fmla="*/ 1026319 w 1535906"/>
                <a:gd name="connsiteY27" fmla="*/ 78581 h 316706"/>
                <a:gd name="connsiteX28" fmla="*/ 1083469 w 1535906"/>
                <a:gd name="connsiteY28" fmla="*/ 66675 h 316706"/>
                <a:gd name="connsiteX29" fmla="*/ 1145381 w 1535906"/>
                <a:gd name="connsiteY29" fmla="*/ 47625 h 316706"/>
                <a:gd name="connsiteX30" fmla="*/ 1207294 w 1535906"/>
                <a:gd name="connsiteY30" fmla="*/ 21431 h 316706"/>
                <a:gd name="connsiteX31" fmla="*/ 1252537 w 1535906"/>
                <a:gd name="connsiteY31" fmla="*/ 0 h 316706"/>
                <a:gd name="connsiteX32" fmla="*/ 1273969 w 1535906"/>
                <a:gd name="connsiteY32" fmla="*/ 2381 h 316706"/>
                <a:gd name="connsiteX33" fmla="*/ 1340644 w 1535906"/>
                <a:gd name="connsiteY33" fmla="*/ 19050 h 316706"/>
                <a:gd name="connsiteX34" fmla="*/ 1416844 w 1535906"/>
                <a:gd name="connsiteY34" fmla="*/ 45244 h 316706"/>
                <a:gd name="connsiteX35" fmla="*/ 1469231 w 1535906"/>
                <a:gd name="connsiteY35" fmla="*/ 69056 h 316706"/>
                <a:gd name="connsiteX36" fmla="*/ 1504950 w 1535906"/>
                <a:gd name="connsiteY36" fmla="*/ 88106 h 316706"/>
                <a:gd name="connsiteX37" fmla="*/ 1519237 w 1535906"/>
                <a:gd name="connsiteY37" fmla="*/ 97631 h 316706"/>
                <a:gd name="connsiteX38" fmla="*/ 1535906 w 1535906"/>
                <a:gd name="connsiteY38" fmla="*/ 121444 h 316706"/>
                <a:gd name="connsiteX39" fmla="*/ 1533525 w 1535906"/>
                <a:gd name="connsiteY39" fmla="*/ 138113 h 316706"/>
                <a:gd name="connsiteX40" fmla="*/ 1526381 w 1535906"/>
                <a:gd name="connsiteY40" fmla="*/ 154781 h 316706"/>
                <a:gd name="connsiteX41" fmla="*/ 1507331 w 1535906"/>
                <a:gd name="connsiteY41" fmla="*/ 169069 h 316706"/>
                <a:gd name="connsiteX42" fmla="*/ 1471612 w 1535906"/>
                <a:gd name="connsiteY42" fmla="*/ 188119 h 316706"/>
                <a:gd name="connsiteX43" fmla="*/ 1412081 w 1535906"/>
                <a:gd name="connsiteY43" fmla="*/ 204788 h 316706"/>
                <a:gd name="connsiteX44" fmla="*/ 1283494 w 1535906"/>
                <a:gd name="connsiteY44" fmla="*/ 235744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35906" h="316706">
                  <a:moveTo>
                    <a:pt x="1283494" y="235744"/>
                  </a:moveTo>
                  <a:lnTo>
                    <a:pt x="1204912" y="250031"/>
                  </a:lnTo>
                  <a:lnTo>
                    <a:pt x="1121569" y="264319"/>
                  </a:lnTo>
                  <a:lnTo>
                    <a:pt x="1033462" y="273844"/>
                  </a:lnTo>
                  <a:lnTo>
                    <a:pt x="950119" y="283369"/>
                  </a:lnTo>
                  <a:lnTo>
                    <a:pt x="864394" y="292894"/>
                  </a:lnTo>
                  <a:lnTo>
                    <a:pt x="661987" y="309563"/>
                  </a:lnTo>
                  <a:lnTo>
                    <a:pt x="578644" y="314325"/>
                  </a:lnTo>
                  <a:lnTo>
                    <a:pt x="485775" y="316706"/>
                  </a:lnTo>
                  <a:lnTo>
                    <a:pt x="421481" y="316706"/>
                  </a:lnTo>
                  <a:lnTo>
                    <a:pt x="357187" y="314325"/>
                  </a:lnTo>
                  <a:lnTo>
                    <a:pt x="297656" y="311944"/>
                  </a:lnTo>
                  <a:lnTo>
                    <a:pt x="242887" y="307181"/>
                  </a:lnTo>
                  <a:lnTo>
                    <a:pt x="176212" y="297656"/>
                  </a:lnTo>
                  <a:lnTo>
                    <a:pt x="123825" y="285750"/>
                  </a:lnTo>
                  <a:lnTo>
                    <a:pt x="64294" y="269081"/>
                  </a:lnTo>
                  <a:lnTo>
                    <a:pt x="0" y="247650"/>
                  </a:lnTo>
                  <a:lnTo>
                    <a:pt x="4762" y="102394"/>
                  </a:lnTo>
                  <a:lnTo>
                    <a:pt x="107156" y="116681"/>
                  </a:lnTo>
                  <a:lnTo>
                    <a:pt x="190500" y="123825"/>
                  </a:lnTo>
                  <a:lnTo>
                    <a:pt x="290512" y="128588"/>
                  </a:lnTo>
                  <a:lnTo>
                    <a:pt x="376237" y="130969"/>
                  </a:lnTo>
                  <a:lnTo>
                    <a:pt x="471487" y="130969"/>
                  </a:lnTo>
                  <a:lnTo>
                    <a:pt x="581025" y="121444"/>
                  </a:lnTo>
                  <a:lnTo>
                    <a:pt x="692944" y="104775"/>
                  </a:lnTo>
                  <a:lnTo>
                    <a:pt x="890587" y="85725"/>
                  </a:lnTo>
                  <a:lnTo>
                    <a:pt x="973931" y="83344"/>
                  </a:lnTo>
                  <a:lnTo>
                    <a:pt x="1026319" y="78581"/>
                  </a:lnTo>
                  <a:lnTo>
                    <a:pt x="1083469" y="66675"/>
                  </a:lnTo>
                  <a:lnTo>
                    <a:pt x="1145381" y="47625"/>
                  </a:lnTo>
                  <a:lnTo>
                    <a:pt x="1207294" y="21431"/>
                  </a:lnTo>
                  <a:lnTo>
                    <a:pt x="1252537" y="0"/>
                  </a:lnTo>
                  <a:lnTo>
                    <a:pt x="1273969" y="2381"/>
                  </a:lnTo>
                  <a:lnTo>
                    <a:pt x="1340644" y="19050"/>
                  </a:lnTo>
                  <a:lnTo>
                    <a:pt x="1416844" y="45244"/>
                  </a:lnTo>
                  <a:lnTo>
                    <a:pt x="1469231" y="69056"/>
                  </a:lnTo>
                  <a:lnTo>
                    <a:pt x="1504950" y="88106"/>
                  </a:lnTo>
                  <a:lnTo>
                    <a:pt x="1519237" y="97631"/>
                  </a:lnTo>
                  <a:lnTo>
                    <a:pt x="1535906" y="121444"/>
                  </a:lnTo>
                  <a:lnTo>
                    <a:pt x="1533525" y="138113"/>
                  </a:lnTo>
                  <a:lnTo>
                    <a:pt x="1526381" y="154781"/>
                  </a:lnTo>
                  <a:lnTo>
                    <a:pt x="1507331" y="169069"/>
                  </a:lnTo>
                  <a:lnTo>
                    <a:pt x="1471612" y="188119"/>
                  </a:lnTo>
                  <a:lnTo>
                    <a:pt x="1412081" y="204788"/>
                  </a:lnTo>
                  <a:lnTo>
                    <a:pt x="1283494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2">
              <a:extLst>
                <a:ext uri="{FF2B5EF4-FFF2-40B4-BE49-F238E27FC236}">
                  <a16:creationId xmlns:a16="http://schemas.microsoft.com/office/drawing/2014/main" id="{D52B0938-A051-4A6E-8CE6-4A72E0FA9DFD}"/>
                </a:ext>
              </a:extLst>
            </p:cNvPr>
            <p:cNvSpPr/>
            <p:nvPr/>
          </p:nvSpPr>
          <p:spPr>
            <a:xfrm>
              <a:off x="5503863" y="4589462"/>
              <a:ext cx="1530350" cy="323850"/>
            </a:xfrm>
            <a:custGeom>
              <a:avLst/>
              <a:gdLst>
                <a:gd name="connsiteX0" fmla="*/ 1335881 w 1531144"/>
                <a:gd name="connsiteY0" fmla="*/ 197644 h 323850"/>
                <a:gd name="connsiteX1" fmla="*/ 1159669 w 1531144"/>
                <a:gd name="connsiteY1" fmla="*/ 223837 h 323850"/>
                <a:gd name="connsiteX2" fmla="*/ 1009650 w 1531144"/>
                <a:gd name="connsiteY2" fmla="*/ 250031 h 323850"/>
                <a:gd name="connsiteX3" fmla="*/ 876300 w 1531144"/>
                <a:gd name="connsiteY3" fmla="*/ 273844 h 323850"/>
                <a:gd name="connsiteX4" fmla="*/ 714375 w 1531144"/>
                <a:gd name="connsiteY4" fmla="*/ 290512 h 323850"/>
                <a:gd name="connsiteX5" fmla="*/ 642937 w 1531144"/>
                <a:gd name="connsiteY5" fmla="*/ 302419 h 323850"/>
                <a:gd name="connsiteX6" fmla="*/ 600075 w 1531144"/>
                <a:gd name="connsiteY6" fmla="*/ 309562 h 323850"/>
                <a:gd name="connsiteX7" fmla="*/ 550069 w 1531144"/>
                <a:gd name="connsiteY7" fmla="*/ 316706 h 323850"/>
                <a:gd name="connsiteX8" fmla="*/ 504825 w 1531144"/>
                <a:gd name="connsiteY8" fmla="*/ 319087 h 323850"/>
                <a:gd name="connsiteX9" fmla="*/ 440531 w 1531144"/>
                <a:gd name="connsiteY9" fmla="*/ 323850 h 323850"/>
                <a:gd name="connsiteX10" fmla="*/ 385762 w 1531144"/>
                <a:gd name="connsiteY10" fmla="*/ 321469 h 323850"/>
                <a:gd name="connsiteX11" fmla="*/ 314325 w 1531144"/>
                <a:gd name="connsiteY11" fmla="*/ 319087 h 323850"/>
                <a:gd name="connsiteX12" fmla="*/ 238125 w 1531144"/>
                <a:gd name="connsiteY12" fmla="*/ 311944 h 323850"/>
                <a:gd name="connsiteX13" fmla="*/ 145256 w 1531144"/>
                <a:gd name="connsiteY13" fmla="*/ 300037 h 323850"/>
                <a:gd name="connsiteX14" fmla="*/ 0 w 1531144"/>
                <a:gd name="connsiteY14" fmla="*/ 278606 h 323850"/>
                <a:gd name="connsiteX15" fmla="*/ 23812 w 1531144"/>
                <a:gd name="connsiteY15" fmla="*/ 147637 h 323850"/>
                <a:gd name="connsiteX16" fmla="*/ 130969 w 1531144"/>
                <a:gd name="connsiteY16" fmla="*/ 157162 h 323850"/>
                <a:gd name="connsiteX17" fmla="*/ 230981 w 1531144"/>
                <a:gd name="connsiteY17" fmla="*/ 157162 h 323850"/>
                <a:gd name="connsiteX18" fmla="*/ 347662 w 1531144"/>
                <a:gd name="connsiteY18" fmla="*/ 150019 h 323850"/>
                <a:gd name="connsiteX19" fmla="*/ 538162 w 1531144"/>
                <a:gd name="connsiteY19" fmla="*/ 130969 h 323850"/>
                <a:gd name="connsiteX20" fmla="*/ 735806 w 1531144"/>
                <a:gd name="connsiteY20" fmla="*/ 107156 h 323850"/>
                <a:gd name="connsiteX21" fmla="*/ 897731 w 1531144"/>
                <a:gd name="connsiteY21" fmla="*/ 92869 h 323850"/>
                <a:gd name="connsiteX22" fmla="*/ 1104900 w 1531144"/>
                <a:gd name="connsiteY22" fmla="*/ 54769 h 323850"/>
                <a:gd name="connsiteX23" fmla="*/ 1243012 w 1531144"/>
                <a:gd name="connsiteY23" fmla="*/ 23812 h 323850"/>
                <a:gd name="connsiteX24" fmla="*/ 1333500 w 1531144"/>
                <a:gd name="connsiteY24" fmla="*/ 0 h 323850"/>
                <a:gd name="connsiteX25" fmla="*/ 1340644 w 1531144"/>
                <a:gd name="connsiteY25" fmla="*/ 0 h 323850"/>
                <a:gd name="connsiteX26" fmla="*/ 1369219 w 1531144"/>
                <a:gd name="connsiteY26" fmla="*/ 4762 h 323850"/>
                <a:gd name="connsiteX27" fmla="*/ 1414462 w 1531144"/>
                <a:gd name="connsiteY27" fmla="*/ 21431 h 323850"/>
                <a:gd name="connsiteX28" fmla="*/ 1457325 w 1531144"/>
                <a:gd name="connsiteY28" fmla="*/ 42862 h 323850"/>
                <a:gd name="connsiteX29" fmla="*/ 1483519 w 1531144"/>
                <a:gd name="connsiteY29" fmla="*/ 59531 h 323850"/>
                <a:gd name="connsiteX30" fmla="*/ 1507331 w 1531144"/>
                <a:gd name="connsiteY30" fmla="*/ 76200 h 323850"/>
                <a:gd name="connsiteX31" fmla="*/ 1521619 w 1531144"/>
                <a:gd name="connsiteY31" fmla="*/ 90487 h 323850"/>
                <a:gd name="connsiteX32" fmla="*/ 1531144 w 1531144"/>
                <a:gd name="connsiteY32" fmla="*/ 104775 h 323850"/>
                <a:gd name="connsiteX33" fmla="*/ 1531144 w 1531144"/>
                <a:gd name="connsiteY33" fmla="*/ 116681 h 323850"/>
                <a:gd name="connsiteX34" fmla="*/ 1528762 w 1531144"/>
                <a:gd name="connsiteY34" fmla="*/ 135731 h 323850"/>
                <a:gd name="connsiteX35" fmla="*/ 1519237 w 1531144"/>
                <a:gd name="connsiteY35" fmla="*/ 152400 h 323850"/>
                <a:gd name="connsiteX36" fmla="*/ 1497806 w 1531144"/>
                <a:gd name="connsiteY36" fmla="*/ 169069 h 323850"/>
                <a:gd name="connsiteX37" fmla="*/ 1462087 w 1531144"/>
                <a:gd name="connsiteY37" fmla="*/ 178594 h 323850"/>
                <a:gd name="connsiteX38" fmla="*/ 1335881 w 1531144"/>
                <a:gd name="connsiteY38" fmla="*/ 1976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31144" h="323850">
                  <a:moveTo>
                    <a:pt x="1335881" y="197644"/>
                  </a:moveTo>
                  <a:lnTo>
                    <a:pt x="1159669" y="223837"/>
                  </a:lnTo>
                  <a:lnTo>
                    <a:pt x="1009650" y="250031"/>
                  </a:lnTo>
                  <a:lnTo>
                    <a:pt x="876300" y="273844"/>
                  </a:lnTo>
                  <a:lnTo>
                    <a:pt x="714375" y="290512"/>
                  </a:lnTo>
                  <a:lnTo>
                    <a:pt x="642937" y="302419"/>
                  </a:lnTo>
                  <a:lnTo>
                    <a:pt x="600075" y="309562"/>
                  </a:lnTo>
                  <a:lnTo>
                    <a:pt x="550069" y="316706"/>
                  </a:lnTo>
                  <a:lnTo>
                    <a:pt x="504825" y="319087"/>
                  </a:lnTo>
                  <a:lnTo>
                    <a:pt x="440531" y="323850"/>
                  </a:lnTo>
                  <a:lnTo>
                    <a:pt x="385762" y="321469"/>
                  </a:lnTo>
                  <a:lnTo>
                    <a:pt x="314325" y="319087"/>
                  </a:lnTo>
                  <a:lnTo>
                    <a:pt x="238125" y="311944"/>
                  </a:lnTo>
                  <a:lnTo>
                    <a:pt x="145256" y="300037"/>
                  </a:lnTo>
                  <a:lnTo>
                    <a:pt x="0" y="278606"/>
                  </a:lnTo>
                  <a:lnTo>
                    <a:pt x="23812" y="147637"/>
                  </a:lnTo>
                  <a:lnTo>
                    <a:pt x="130969" y="157162"/>
                  </a:lnTo>
                  <a:lnTo>
                    <a:pt x="230981" y="157162"/>
                  </a:lnTo>
                  <a:lnTo>
                    <a:pt x="347662" y="150019"/>
                  </a:lnTo>
                  <a:lnTo>
                    <a:pt x="538162" y="130969"/>
                  </a:lnTo>
                  <a:lnTo>
                    <a:pt x="735806" y="107156"/>
                  </a:lnTo>
                  <a:lnTo>
                    <a:pt x="897731" y="92869"/>
                  </a:lnTo>
                  <a:lnTo>
                    <a:pt x="1104900" y="54769"/>
                  </a:lnTo>
                  <a:lnTo>
                    <a:pt x="1243012" y="23812"/>
                  </a:lnTo>
                  <a:lnTo>
                    <a:pt x="1333500" y="0"/>
                  </a:lnTo>
                  <a:lnTo>
                    <a:pt x="1340644" y="0"/>
                  </a:lnTo>
                  <a:lnTo>
                    <a:pt x="1369219" y="4762"/>
                  </a:lnTo>
                  <a:lnTo>
                    <a:pt x="1414462" y="21431"/>
                  </a:lnTo>
                  <a:lnTo>
                    <a:pt x="1457325" y="42862"/>
                  </a:lnTo>
                  <a:lnTo>
                    <a:pt x="1483519" y="59531"/>
                  </a:lnTo>
                  <a:lnTo>
                    <a:pt x="1507331" y="76200"/>
                  </a:lnTo>
                  <a:lnTo>
                    <a:pt x="1521619" y="90487"/>
                  </a:lnTo>
                  <a:lnTo>
                    <a:pt x="1531144" y="104775"/>
                  </a:lnTo>
                  <a:lnTo>
                    <a:pt x="1531144" y="116681"/>
                  </a:lnTo>
                  <a:lnTo>
                    <a:pt x="1528762" y="135731"/>
                  </a:lnTo>
                  <a:lnTo>
                    <a:pt x="1519237" y="152400"/>
                  </a:lnTo>
                  <a:lnTo>
                    <a:pt x="1497806" y="169069"/>
                  </a:lnTo>
                  <a:lnTo>
                    <a:pt x="1462087" y="178594"/>
                  </a:lnTo>
                  <a:lnTo>
                    <a:pt x="1335881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3">
              <a:extLst>
                <a:ext uri="{FF2B5EF4-FFF2-40B4-BE49-F238E27FC236}">
                  <a16:creationId xmlns:a16="http://schemas.microsoft.com/office/drawing/2014/main" id="{C91CAE98-5C50-48B9-862C-DFFFC6307328}"/>
                </a:ext>
              </a:extLst>
            </p:cNvPr>
            <p:cNvSpPr/>
            <p:nvPr/>
          </p:nvSpPr>
          <p:spPr>
            <a:xfrm>
              <a:off x="5429250" y="5516562"/>
              <a:ext cx="1865313" cy="341313"/>
            </a:xfrm>
            <a:custGeom>
              <a:avLst/>
              <a:gdLst>
                <a:gd name="connsiteX0" fmla="*/ 904875 w 1864519"/>
                <a:gd name="connsiteY0" fmla="*/ 254794 h 340519"/>
                <a:gd name="connsiteX1" fmla="*/ 802481 w 1864519"/>
                <a:gd name="connsiteY1" fmla="*/ 264319 h 340519"/>
                <a:gd name="connsiteX2" fmla="*/ 695325 w 1864519"/>
                <a:gd name="connsiteY2" fmla="*/ 276225 h 340519"/>
                <a:gd name="connsiteX3" fmla="*/ 607219 w 1864519"/>
                <a:gd name="connsiteY3" fmla="*/ 290513 h 340519"/>
                <a:gd name="connsiteX4" fmla="*/ 497681 w 1864519"/>
                <a:gd name="connsiteY4" fmla="*/ 307182 h 340519"/>
                <a:gd name="connsiteX5" fmla="*/ 407194 w 1864519"/>
                <a:gd name="connsiteY5" fmla="*/ 321469 h 340519"/>
                <a:gd name="connsiteX6" fmla="*/ 319088 w 1864519"/>
                <a:gd name="connsiteY6" fmla="*/ 338138 h 340519"/>
                <a:gd name="connsiteX7" fmla="*/ 300038 w 1864519"/>
                <a:gd name="connsiteY7" fmla="*/ 340519 h 340519"/>
                <a:gd name="connsiteX8" fmla="*/ 250031 w 1864519"/>
                <a:gd name="connsiteY8" fmla="*/ 338138 h 340519"/>
                <a:gd name="connsiteX9" fmla="*/ 202406 w 1864519"/>
                <a:gd name="connsiteY9" fmla="*/ 333375 h 340519"/>
                <a:gd name="connsiteX10" fmla="*/ 154781 w 1864519"/>
                <a:gd name="connsiteY10" fmla="*/ 323850 h 340519"/>
                <a:gd name="connsiteX11" fmla="*/ 100013 w 1864519"/>
                <a:gd name="connsiteY11" fmla="*/ 309563 h 340519"/>
                <a:gd name="connsiteX12" fmla="*/ 0 w 1864519"/>
                <a:gd name="connsiteY12" fmla="*/ 285750 h 340519"/>
                <a:gd name="connsiteX13" fmla="*/ 9525 w 1864519"/>
                <a:gd name="connsiteY13" fmla="*/ 102394 h 340519"/>
                <a:gd name="connsiteX14" fmla="*/ 111919 w 1864519"/>
                <a:gd name="connsiteY14" fmla="*/ 128588 h 340519"/>
                <a:gd name="connsiteX15" fmla="*/ 178594 w 1864519"/>
                <a:gd name="connsiteY15" fmla="*/ 135732 h 340519"/>
                <a:gd name="connsiteX16" fmla="*/ 266700 w 1864519"/>
                <a:gd name="connsiteY16" fmla="*/ 135732 h 340519"/>
                <a:gd name="connsiteX17" fmla="*/ 388144 w 1864519"/>
                <a:gd name="connsiteY17" fmla="*/ 130969 h 340519"/>
                <a:gd name="connsiteX18" fmla="*/ 561975 w 1864519"/>
                <a:gd name="connsiteY18" fmla="*/ 116682 h 340519"/>
                <a:gd name="connsiteX19" fmla="*/ 781050 w 1864519"/>
                <a:gd name="connsiteY19" fmla="*/ 92869 h 340519"/>
                <a:gd name="connsiteX20" fmla="*/ 978694 w 1864519"/>
                <a:gd name="connsiteY20" fmla="*/ 73819 h 340519"/>
                <a:gd name="connsiteX21" fmla="*/ 1131094 w 1864519"/>
                <a:gd name="connsiteY21" fmla="*/ 64294 h 340519"/>
                <a:gd name="connsiteX22" fmla="*/ 1273969 w 1864519"/>
                <a:gd name="connsiteY22" fmla="*/ 50007 h 340519"/>
                <a:gd name="connsiteX23" fmla="*/ 1385888 w 1864519"/>
                <a:gd name="connsiteY23" fmla="*/ 35719 h 340519"/>
                <a:gd name="connsiteX24" fmla="*/ 1502569 w 1864519"/>
                <a:gd name="connsiteY24" fmla="*/ 11907 h 340519"/>
                <a:gd name="connsiteX25" fmla="*/ 1528763 w 1864519"/>
                <a:gd name="connsiteY25" fmla="*/ 4763 h 340519"/>
                <a:gd name="connsiteX26" fmla="*/ 1562100 w 1864519"/>
                <a:gd name="connsiteY26" fmla="*/ 0 h 340519"/>
                <a:gd name="connsiteX27" fmla="*/ 1612106 w 1864519"/>
                <a:gd name="connsiteY27" fmla="*/ 9525 h 340519"/>
                <a:gd name="connsiteX28" fmla="*/ 1671638 w 1864519"/>
                <a:gd name="connsiteY28" fmla="*/ 28575 h 340519"/>
                <a:gd name="connsiteX29" fmla="*/ 1733550 w 1864519"/>
                <a:gd name="connsiteY29" fmla="*/ 54769 h 340519"/>
                <a:gd name="connsiteX30" fmla="*/ 1795463 w 1864519"/>
                <a:gd name="connsiteY30" fmla="*/ 83344 h 340519"/>
                <a:gd name="connsiteX31" fmla="*/ 1812131 w 1864519"/>
                <a:gd name="connsiteY31" fmla="*/ 92869 h 340519"/>
                <a:gd name="connsiteX32" fmla="*/ 1826419 w 1864519"/>
                <a:gd name="connsiteY32" fmla="*/ 107157 h 340519"/>
                <a:gd name="connsiteX33" fmla="*/ 1845469 w 1864519"/>
                <a:gd name="connsiteY33" fmla="*/ 130969 h 340519"/>
                <a:gd name="connsiteX34" fmla="*/ 1857375 w 1864519"/>
                <a:gd name="connsiteY34" fmla="*/ 147638 h 340519"/>
                <a:gd name="connsiteX35" fmla="*/ 1864519 w 1864519"/>
                <a:gd name="connsiteY35" fmla="*/ 169069 h 340519"/>
                <a:gd name="connsiteX36" fmla="*/ 1864519 w 1864519"/>
                <a:gd name="connsiteY36" fmla="*/ 180975 h 340519"/>
                <a:gd name="connsiteX37" fmla="*/ 1857375 w 1864519"/>
                <a:gd name="connsiteY37" fmla="*/ 200025 h 340519"/>
                <a:gd name="connsiteX38" fmla="*/ 1843088 w 1864519"/>
                <a:gd name="connsiteY38" fmla="*/ 211932 h 340519"/>
                <a:gd name="connsiteX39" fmla="*/ 1824038 w 1864519"/>
                <a:gd name="connsiteY39" fmla="*/ 221457 h 340519"/>
                <a:gd name="connsiteX40" fmla="*/ 1785938 w 1864519"/>
                <a:gd name="connsiteY40" fmla="*/ 228600 h 340519"/>
                <a:gd name="connsiteX41" fmla="*/ 1721644 w 1864519"/>
                <a:gd name="connsiteY41" fmla="*/ 228600 h 340519"/>
                <a:gd name="connsiteX42" fmla="*/ 1593056 w 1864519"/>
                <a:gd name="connsiteY42" fmla="*/ 226219 h 340519"/>
                <a:gd name="connsiteX43" fmla="*/ 1462088 w 1864519"/>
                <a:gd name="connsiteY43" fmla="*/ 228600 h 340519"/>
                <a:gd name="connsiteX44" fmla="*/ 1295400 w 1864519"/>
                <a:gd name="connsiteY44" fmla="*/ 230982 h 340519"/>
                <a:gd name="connsiteX45" fmla="*/ 1119188 w 1864519"/>
                <a:gd name="connsiteY45" fmla="*/ 238125 h 340519"/>
                <a:gd name="connsiteX46" fmla="*/ 904875 w 1864519"/>
                <a:gd name="connsiteY46" fmla="*/ 2547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19" h="340519">
                  <a:moveTo>
                    <a:pt x="904875" y="254794"/>
                  </a:moveTo>
                  <a:lnTo>
                    <a:pt x="802481" y="264319"/>
                  </a:lnTo>
                  <a:lnTo>
                    <a:pt x="695325" y="276225"/>
                  </a:lnTo>
                  <a:lnTo>
                    <a:pt x="607219" y="290513"/>
                  </a:lnTo>
                  <a:lnTo>
                    <a:pt x="497681" y="307182"/>
                  </a:lnTo>
                  <a:lnTo>
                    <a:pt x="407194" y="321469"/>
                  </a:lnTo>
                  <a:lnTo>
                    <a:pt x="319088" y="338138"/>
                  </a:lnTo>
                  <a:lnTo>
                    <a:pt x="300038" y="340519"/>
                  </a:lnTo>
                  <a:lnTo>
                    <a:pt x="250031" y="338138"/>
                  </a:lnTo>
                  <a:lnTo>
                    <a:pt x="202406" y="333375"/>
                  </a:lnTo>
                  <a:lnTo>
                    <a:pt x="154781" y="323850"/>
                  </a:lnTo>
                  <a:lnTo>
                    <a:pt x="100013" y="309563"/>
                  </a:lnTo>
                  <a:lnTo>
                    <a:pt x="0" y="285750"/>
                  </a:lnTo>
                  <a:lnTo>
                    <a:pt x="9525" y="102394"/>
                  </a:lnTo>
                  <a:lnTo>
                    <a:pt x="111919" y="128588"/>
                  </a:lnTo>
                  <a:lnTo>
                    <a:pt x="178594" y="135732"/>
                  </a:lnTo>
                  <a:lnTo>
                    <a:pt x="266700" y="135732"/>
                  </a:lnTo>
                  <a:lnTo>
                    <a:pt x="388144" y="130969"/>
                  </a:lnTo>
                  <a:lnTo>
                    <a:pt x="561975" y="116682"/>
                  </a:lnTo>
                  <a:lnTo>
                    <a:pt x="781050" y="92869"/>
                  </a:lnTo>
                  <a:lnTo>
                    <a:pt x="978694" y="73819"/>
                  </a:lnTo>
                  <a:lnTo>
                    <a:pt x="1131094" y="64294"/>
                  </a:lnTo>
                  <a:lnTo>
                    <a:pt x="1273969" y="50007"/>
                  </a:lnTo>
                  <a:lnTo>
                    <a:pt x="1385888" y="35719"/>
                  </a:lnTo>
                  <a:lnTo>
                    <a:pt x="1502569" y="11907"/>
                  </a:lnTo>
                  <a:lnTo>
                    <a:pt x="1528763" y="4763"/>
                  </a:lnTo>
                  <a:lnTo>
                    <a:pt x="1562100" y="0"/>
                  </a:lnTo>
                  <a:lnTo>
                    <a:pt x="1612106" y="9525"/>
                  </a:lnTo>
                  <a:lnTo>
                    <a:pt x="1671638" y="28575"/>
                  </a:lnTo>
                  <a:lnTo>
                    <a:pt x="1733550" y="54769"/>
                  </a:lnTo>
                  <a:lnTo>
                    <a:pt x="1795463" y="83344"/>
                  </a:lnTo>
                  <a:lnTo>
                    <a:pt x="1812131" y="92869"/>
                  </a:lnTo>
                  <a:lnTo>
                    <a:pt x="1826419" y="107157"/>
                  </a:lnTo>
                  <a:lnTo>
                    <a:pt x="1845469" y="130969"/>
                  </a:lnTo>
                  <a:lnTo>
                    <a:pt x="1857375" y="147638"/>
                  </a:lnTo>
                  <a:lnTo>
                    <a:pt x="1864519" y="169069"/>
                  </a:lnTo>
                  <a:lnTo>
                    <a:pt x="1864519" y="180975"/>
                  </a:lnTo>
                  <a:lnTo>
                    <a:pt x="1857375" y="200025"/>
                  </a:lnTo>
                  <a:lnTo>
                    <a:pt x="1843088" y="211932"/>
                  </a:lnTo>
                  <a:lnTo>
                    <a:pt x="1824038" y="221457"/>
                  </a:lnTo>
                  <a:lnTo>
                    <a:pt x="1785938" y="228600"/>
                  </a:lnTo>
                  <a:lnTo>
                    <a:pt x="1721644" y="228600"/>
                  </a:lnTo>
                  <a:lnTo>
                    <a:pt x="1593056" y="226219"/>
                  </a:lnTo>
                  <a:lnTo>
                    <a:pt x="1462088" y="228600"/>
                  </a:lnTo>
                  <a:lnTo>
                    <a:pt x="1295400" y="230982"/>
                  </a:lnTo>
                  <a:lnTo>
                    <a:pt x="1119188" y="238125"/>
                  </a:lnTo>
                  <a:lnTo>
                    <a:pt x="904875" y="2547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B7F346C2-DC13-4688-AD68-FDDBA7309D03}"/>
              </a:ext>
            </a:extLst>
          </p:cNvPr>
          <p:cNvGrpSpPr>
            <a:grpSpLocks/>
          </p:cNvGrpSpPr>
          <p:nvPr/>
        </p:nvGrpSpPr>
        <p:grpSpPr bwMode="auto">
          <a:xfrm>
            <a:off x="2582863" y="1598613"/>
            <a:ext cx="4559300" cy="4437062"/>
            <a:chOff x="2582863" y="1598613"/>
            <a:chExt cx="4559300" cy="4437062"/>
          </a:xfrm>
        </p:grpSpPr>
        <p:sp>
          <p:nvSpPr>
            <p:cNvPr id="40" name="フリーフォーム 129">
              <a:extLst>
                <a:ext uri="{FF2B5EF4-FFF2-40B4-BE49-F238E27FC236}">
                  <a16:creationId xmlns:a16="http://schemas.microsoft.com/office/drawing/2014/main" id="{DF7F94F2-C955-4EFC-8D45-7CCE815FD979}"/>
                </a:ext>
              </a:extLst>
            </p:cNvPr>
            <p:cNvSpPr/>
            <p:nvPr/>
          </p:nvSpPr>
          <p:spPr>
            <a:xfrm>
              <a:off x="2744788" y="2000250"/>
              <a:ext cx="2279650" cy="541338"/>
            </a:xfrm>
            <a:custGeom>
              <a:avLst/>
              <a:gdLst>
                <a:gd name="connsiteX0" fmla="*/ 1371600 w 2278857"/>
                <a:gd name="connsiteY0" fmla="*/ 140494 h 540544"/>
                <a:gd name="connsiteX1" fmla="*/ 1219200 w 2278857"/>
                <a:gd name="connsiteY1" fmla="*/ 166688 h 540544"/>
                <a:gd name="connsiteX2" fmla="*/ 1035844 w 2278857"/>
                <a:gd name="connsiteY2" fmla="*/ 197644 h 540544"/>
                <a:gd name="connsiteX3" fmla="*/ 921544 w 2278857"/>
                <a:gd name="connsiteY3" fmla="*/ 216694 h 540544"/>
                <a:gd name="connsiteX4" fmla="*/ 859632 w 2278857"/>
                <a:gd name="connsiteY4" fmla="*/ 226219 h 540544"/>
                <a:gd name="connsiteX5" fmla="*/ 681038 w 2278857"/>
                <a:gd name="connsiteY5" fmla="*/ 261938 h 540544"/>
                <a:gd name="connsiteX6" fmla="*/ 578644 w 2278857"/>
                <a:gd name="connsiteY6" fmla="*/ 295275 h 540544"/>
                <a:gd name="connsiteX7" fmla="*/ 540544 w 2278857"/>
                <a:gd name="connsiteY7" fmla="*/ 304800 h 540544"/>
                <a:gd name="connsiteX8" fmla="*/ 500063 w 2278857"/>
                <a:gd name="connsiteY8" fmla="*/ 314325 h 540544"/>
                <a:gd name="connsiteX9" fmla="*/ 442913 w 2278857"/>
                <a:gd name="connsiteY9" fmla="*/ 323850 h 540544"/>
                <a:gd name="connsiteX10" fmla="*/ 385763 w 2278857"/>
                <a:gd name="connsiteY10" fmla="*/ 328613 h 540544"/>
                <a:gd name="connsiteX11" fmla="*/ 316707 w 2278857"/>
                <a:gd name="connsiteY11" fmla="*/ 333375 h 540544"/>
                <a:gd name="connsiteX12" fmla="*/ 261938 w 2278857"/>
                <a:gd name="connsiteY12" fmla="*/ 335756 h 540544"/>
                <a:gd name="connsiteX13" fmla="*/ 216694 w 2278857"/>
                <a:gd name="connsiteY13" fmla="*/ 323850 h 540544"/>
                <a:gd name="connsiteX14" fmla="*/ 176213 w 2278857"/>
                <a:gd name="connsiteY14" fmla="*/ 309563 h 540544"/>
                <a:gd name="connsiteX15" fmla="*/ 145257 w 2278857"/>
                <a:gd name="connsiteY15" fmla="*/ 295275 h 540544"/>
                <a:gd name="connsiteX16" fmla="*/ 114300 w 2278857"/>
                <a:gd name="connsiteY16" fmla="*/ 278606 h 540544"/>
                <a:gd name="connsiteX17" fmla="*/ 69057 w 2278857"/>
                <a:gd name="connsiteY17" fmla="*/ 252413 h 540544"/>
                <a:gd name="connsiteX18" fmla="*/ 42863 w 2278857"/>
                <a:gd name="connsiteY18" fmla="*/ 240506 h 540544"/>
                <a:gd name="connsiteX19" fmla="*/ 19050 w 2278857"/>
                <a:gd name="connsiteY19" fmla="*/ 233363 h 540544"/>
                <a:gd name="connsiteX20" fmla="*/ 7144 w 2278857"/>
                <a:gd name="connsiteY20" fmla="*/ 233363 h 540544"/>
                <a:gd name="connsiteX21" fmla="*/ 0 w 2278857"/>
                <a:gd name="connsiteY21" fmla="*/ 238125 h 540544"/>
                <a:gd name="connsiteX22" fmla="*/ 0 w 2278857"/>
                <a:gd name="connsiteY22" fmla="*/ 252413 h 540544"/>
                <a:gd name="connsiteX23" fmla="*/ 7144 w 2278857"/>
                <a:gd name="connsiteY23" fmla="*/ 278606 h 540544"/>
                <a:gd name="connsiteX24" fmla="*/ 19050 w 2278857"/>
                <a:gd name="connsiteY24" fmla="*/ 300038 h 540544"/>
                <a:gd name="connsiteX25" fmla="*/ 64294 w 2278857"/>
                <a:gd name="connsiteY25" fmla="*/ 347663 h 540544"/>
                <a:gd name="connsiteX26" fmla="*/ 119063 w 2278857"/>
                <a:gd name="connsiteY26" fmla="*/ 402431 h 540544"/>
                <a:gd name="connsiteX27" fmla="*/ 150019 w 2278857"/>
                <a:gd name="connsiteY27" fmla="*/ 428625 h 540544"/>
                <a:gd name="connsiteX28" fmla="*/ 171450 w 2278857"/>
                <a:gd name="connsiteY28" fmla="*/ 445294 h 540544"/>
                <a:gd name="connsiteX29" fmla="*/ 202407 w 2278857"/>
                <a:gd name="connsiteY29" fmla="*/ 469106 h 540544"/>
                <a:gd name="connsiteX30" fmla="*/ 250032 w 2278857"/>
                <a:gd name="connsiteY30" fmla="*/ 497681 h 540544"/>
                <a:gd name="connsiteX31" fmla="*/ 295275 w 2278857"/>
                <a:gd name="connsiteY31" fmla="*/ 516731 h 540544"/>
                <a:gd name="connsiteX32" fmla="*/ 338138 w 2278857"/>
                <a:gd name="connsiteY32" fmla="*/ 531019 h 540544"/>
                <a:gd name="connsiteX33" fmla="*/ 369094 w 2278857"/>
                <a:gd name="connsiteY33" fmla="*/ 535781 h 540544"/>
                <a:gd name="connsiteX34" fmla="*/ 421482 w 2278857"/>
                <a:gd name="connsiteY34" fmla="*/ 540544 h 540544"/>
                <a:gd name="connsiteX35" fmla="*/ 445294 w 2278857"/>
                <a:gd name="connsiteY35" fmla="*/ 533400 h 540544"/>
                <a:gd name="connsiteX36" fmla="*/ 535782 w 2278857"/>
                <a:gd name="connsiteY36" fmla="*/ 500063 h 540544"/>
                <a:gd name="connsiteX37" fmla="*/ 640557 w 2278857"/>
                <a:gd name="connsiteY37" fmla="*/ 466725 h 540544"/>
                <a:gd name="connsiteX38" fmla="*/ 721519 w 2278857"/>
                <a:gd name="connsiteY38" fmla="*/ 442913 h 540544"/>
                <a:gd name="connsiteX39" fmla="*/ 883444 w 2278857"/>
                <a:gd name="connsiteY39" fmla="*/ 383381 h 540544"/>
                <a:gd name="connsiteX40" fmla="*/ 1112044 w 2278857"/>
                <a:gd name="connsiteY40" fmla="*/ 342900 h 540544"/>
                <a:gd name="connsiteX41" fmla="*/ 1357313 w 2278857"/>
                <a:gd name="connsiteY41" fmla="*/ 297656 h 540544"/>
                <a:gd name="connsiteX42" fmla="*/ 1531144 w 2278857"/>
                <a:gd name="connsiteY42" fmla="*/ 264319 h 540544"/>
                <a:gd name="connsiteX43" fmla="*/ 1707357 w 2278857"/>
                <a:gd name="connsiteY43" fmla="*/ 245269 h 540544"/>
                <a:gd name="connsiteX44" fmla="*/ 1807369 w 2278857"/>
                <a:gd name="connsiteY44" fmla="*/ 245269 h 540544"/>
                <a:gd name="connsiteX45" fmla="*/ 1924050 w 2278857"/>
                <a:gd name="connsiteY45" fmla="*/ 250031 h 540544"/>
                <a:gd name="connsiteX46" fmla="*/ 2012157 w 2278857"/>
                <a:gd name="connsiteY46" fmla="*/ 254794 h 540544"/>
                <a:gd name="connsiteX47" fmla="*/ 2100263 w 2278857"/>
                <a:gd name="connsiteY47" fmla="*/ 261938 h 540544"/>
                <a:gd name="connsiteX48" fmla="*/ 2185988 w 2278857"/>
                <a:gd name="connsiteY48" fmla="*/ 266700 h 540544"/>
                <a:gd name="connsiteX49" fmla="*/ 2219325 w 2278857"/>
                <a:gd name="connsiteY49" fmla="*/ 264319 h 540544"/>
                <a:gd name="connsiteX50" fmla="*/ 2245519 w 2278857"/>
                <a:gd name="connsiteY50" fmla="*/ 257175 h 540544"/>
                <a:gd name="connsiteX51" fmla="*/ 2266950 w 2278857"/>
                <a:gd name="connsiteY51" fmla="*/ 247650 h 540544"/>
                <a:gd name="connsiteX52" fmla="*/ 2271713 w 2278857"/>
                <a:gd name="connsiteY52" fmla="*/ 242888 h 540544"/>
                <a:gd name="connsiteX53" fmla="*/ 2278857 w 2278857"/>
                <a:gd name="connsiteY53" fmla="*/ 228600 h 540544"/>
                <a:gd name="connsiteX54" fmla="*/ 2278857 w 2278857"/>
                <a:gd name="connsiteY54" fmla="*/ 219075 h 540544"/>
                <a:gd name="connsiteX55" fmla="*/ 2276475 w 2278857"/>
                <a:gd name="connsiteY55" fmla="*/ 202406 h 540544"/>
                <a:gd name="connsiteX56" fmla="*/ 2269332 w 2278857"/>
                <a:gd name="connsiteY56" fmla="*/ 180975 h 540544"/>
                <a:gd name="connsiteX57" fmla="*/ 2262188 w 2278857"/>
                <a:gd name="connsiteY57" fmla="*/ 161925 h 540544"/>
                <a:gd name="connsiteX58" fmla="*/ 2252663 w 2278857"/>
                <a:gd name="connsiteY58" fmla="*/ 145256 h 540544"/>
                <a:gd name="connsiteX59" fmla="*/ 2243138 w 2278857"/>
                <a:gd name="connsiteY59" fmla="*/ 133350 h 540544"/>
                <a:gd name="connsiteX60" fmla="*/ 2228850 w 2278857"/>
                <a:gd name="connsiteY60" fmla="*/ 119063 h 540544"/>
                <a:gd name="connsiteX61" fmla="*/ 2214563 w 2278857"/>
                <a:gd name="connsiteY61" fmla="*/ 107156 h 540544"/>
                <a:gd name="connsiteX62" fmla="*/ 2169319 w 2278857"/>
                <a:gd name="connsiteY62" fmla="*/ 76200 h 540544"/>
                <a:gd name="connsiteX63" fmla="*/ 2145507 w 2278857"/>
                <a:gd name="connsiteY63" fmla="*/ 64294 h 540544"/>
                <a:gd name="connsiteX64" fmla="*/ 2093119 w 2278857"/>
                <a:gd name="connsiteY64" fmla="*/ 40481 h 540544"/>
                <a:gd name="connsiteX65" fmla="*/ 2026444 w 2278857"/>
                <a:gd name="connsiteY65" fmla="*/ 19050 h 540544"/>
                <a:gd name="connsiteX66" fmla="*/ 1981200 w 2278857"/>
                <a:gd name="connsiteY66" fmla="*/ 7144 h 540544"/>
                <a:gd name="connsiteX67" fmla="*/ 1957388 w 2278857"/>
                <a:gd name="connsiteY67" fmla="*/ 0 h 540544"/>
                <a:gd name="connsiteX68" fmla="*/ 1938338 w 2278857"/>
                <a:gd name="connsiteY68" fmla="*/ 11906 h 540544"/>
                <a:gd name="connsiteX69" fmla="*/ 1907382 w 2278857"/>
                <a:gd name="connsiteY69" fmla="*/ 33338 h 540544"/>
                <a:gd name="connsiteX70" fmla="*/ 1862138 w 2278857"/>
                <a:gd name="connsiteY70" fmla="*/ 50006 h 540544"/>
                <a:gd name="connsiteX71" fmla="*/ 1778794 w 2278857"/>
                <a:gd name="connsiteY71" fmla="*/ 73819 h 540544"/>
                <a:gd name="connsiteX72" fmla="*/ 1509713 w 2278857"/>
                <a:gd name="connsiteY72" fmla="*/ 116681 h 540544"/>
                <a:gd name="connsiteX73" fmla="*/ 1371600 w 2278857"/>
                <a:gd name="connsiteY73" fmla="*/ 1404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278857" h="540544">
                  <a:moveTo>
                    <a:pt x="1371600" y="140494"/>
                  </a:moveTo>
                  <a:lnTo>
                    <a:pt x="1219200" y="166688"/>
                  </a:lnTo>
                  <a:lnTo>
                    <a:pt x="1035844" y="197644"/>
                  </a:lnTo>
                  <a:lnTo>
                    <a:pt x="921544" y="216694"/>
                  </a:lnTo>
                  <a:lnTo>
                    <a:pt x="859632" y="226219"/>
                  </a:lnTo>
                  <a:lnTo>
                    <a:pt x="681038" y="261938"/>
                  </a:lnTo>
                  <a:lnTo>
                    <a:pt x="578644" y="295275"/>
                  </a:lnTo>
                  <a:lnTo>
                    <a:pt x="540544" y="304800"/>
                  </a:lnTo>
                  <a:lnTo>
                    <a:pt x="500063" y="314325"/>
                  </a:lnTo>
                  <a:lnTo>
                    <a:pt x="442913" y="323850"/>
                  </a:lnTo>
                  <a:lnTo>
                    <a:pt x="385763" y="328613"/>
                  </a:lnTo>
                  <a:lnTo>
                    <a:pt x="316707" y="333375"/>
                  </a:lnTo>
                  <a:lnTo>
                    <a:pt x="261938" y="335756"/>
                  </a:lnTo>
                  <a:lnTo>
                    <a:pt x="216694" y="323850"/>
                  </a:lnTo>
                  <a:lnTo>
                    <a:pt x="176213" y="309563"/>
                  </a:lnTo>
                  <a:lnTo>
                    <a:pt x="145257" y="295275"/>
                  </a:lnTo>
                  <a:lnTo>
                    <a:pt x="114300" y="278606"/>
                  </a:lnTo>
                  <a:lnTo>
                    <a:pt x="69057" y="252413"/>
                  </a:lnTo>
                  <a:lnTo>
                    <a:pt x="42863" y="240506"/>
                  </a:lnTo>
                  <a:lnTo>
                    <a:pt x="19050" y="233363"/>
                  </a:lnTo>
                  <a:lnTo>
                    <a:pt x="7144" y="233363"/>
                  </a:lnTo>
                  <a:lnTo>
                    <a:pt x="0" y="238125"/>
                  </a:lnTo>
                  <a:lnTo>
                    <a:pt x="0" y="252413"/>
                  </a:lnTo>
                  <a:lnTo>
                    <a:pt x="7144" y="278606"/>
                  </a:lnTo>
                  <a:lnTo>
                    <a:pt x="19050" y="300038"/>
                  </a:lnTo>
                  <a:lnTo>
                    <a:pt x="64294" y="347663"/>
                  </a:lnTo>
                  <a:lnTo>
                    <a:pt x="119063" y="402431"/>
                  </a:lnTo>
                  <a:lnTo>
                    <a:pt x="150019" y="428625"/>
                  </a:lnTo>
                  <a:lnTo>
                    <a:pt x="171450" y="445294"/>
                  </a:lnTo>
                  <a:lnTo>
                    <a:pt x="202407" y="469106"/>
                  </a:lnTo>
                  <a:lnTo>
                    <a:pt x="250032" y="497681"/>
                  </a:lnTo>
                  <a:lnTo>
                    <a:pt x="295275" y="516731"/>
                  </a:lnTo>
                  <a:lnTo>
                    <a:pt x="338138" y="531019"/>
                  </a:lnTo>
                  <a:lnTo>
                    <a:pt x="369094" y="535781"/>
                  </a:lnTo>
                  <a:lnTo>
                    <a:pt x="421482" y="540544"/>
                  </a:lnTo>
                  <a:lnTo>
                    <a:pt x="445294" y="533400"/>
                  </a:lnTo>
                  <a:lnTo>
                    <a:pt x="535782" y="500063"/>
                  </a:lnTo>
                  <a:lnTo>
                    <a:pt x="640557" y="466725"/>
                  </a:lnTo>
                  <a:lnTo>
                    <a:pt x="721519" y="442913"/>
                  </a:lnTo>
                  <a:lnTo>
                    <a:pt x="883444" y="383381"/>
                  </a:lnTo>
                  <a:lnTo>
                    <a:pt x="1112044" y="342900"/>
                  </a:lnTo>
                  <a:lnTo>
                    <a:pt x="1357313" y="297656"/>
                  </a:lnTo>
                  <a:lnTo>
                    <a:pt x="1531144" y="264319"/>
                  </a:lnTo>
                  <a:lnTo>
                    <a:pt x="1707357" y="245269"/>
                  </a:lnTo>
                  <a:lnTo>
                    <a:pt x="1807369" y="245269"/>
                  </a:lnTo>
                  <a:lnTo>
                    <a:pt x="1924050" y="250031"/>
                  </a:lnTo>
                  <a:lnTo>
                    <a:pt x="2012157" y="254794"/>
                  </a:lnTo>
                  <a:lnTo>
                    <a:pt x="2100263" y="261938"/>
                  </a:lnTo>
                  <a:lnTo>
                    <a:pt x="2185988" y="266700"/>
                  </a:lnTo>
                  <a:lnTo>
                    <a:pt x="2219325" y="264319"/>
                  </a:lnTo>
                  <a:lnTo>
                    <a:pt x="2245519" y="257175"/>
                  </a:lnTo>
                  <a:lnTo>
                    <a:pt x="2266950" y="247650"/>
                  </a:lnTo>
                  <a:lnTo>
                    <a:pt x="2271713" y="242888"/>
                  </a:lnTo>
                  <a:lnTo>
                    <a:pt x="2278857" y="228600"/>
                  </a:lnTo>
                  <a:lnTo>
                    <a:pt x="2278857" y="219075"/>
                  </a:lnTo>
                  <a:lnTo>
                    <a:pt x="2276475" y="202406"/>
                  </a:lnTo>
                  <a:lnTo>
                    <a:pt x="2269332" y="180975"/>
                  </a:lnTo>
                  <a:lnTo>
                    <a:pt x="2262188" y="161925"/>
                  </a:lnTo>
                  <a:lnTo>
                    <a:pt x="2252663" y="145256"/>
                  </a:lnTo>
                  <a:lnTo>
                    <a:pt x="2243138" y="133350"/>
                  </a:lnTo>
                  <a:lnTo>
                    <a:pt x="2228850" y="119063"/>
                  </a:lnTo>
                  <a:lnTo>
                    <a:pt x="2214563" y="107156"/>
                  </a:lnTo>
                  <a:lnTo>
                    <a:pt x="2169319" y="76200"/>
                  </a:lnTo>
                  <a:lnTo>
                    <a:pt x="2145507" y="64294"/>
                  </a:lnTo>
                  <a:lnTo>
                    <a:pt x="2093119" y="40481"/>
                  </a:lnTo>
                  <a:lnTo>
                    <a:pt x="2026444" y="19050"/>
                  </a:lnTo>
                  <a:lnTo>
                    <a:pt x="1981200" y="7144"/>
                  </a:lnTo>
                  <a:lnTo>
                    <a:pt x="1957388" y="0"/>
                  </a:lnTo>
                  <a:lnTo>
                    <a:pt x="1938338" y="11906"/>
                  </a:lnTo>
                  <a:lnTo>
                    <a:pt x="1907382" y="33338"/>
                  </a:lnTo>
                  <a:lnTo>
                    <a:pt x="1862138" y="50006"/>
                  </a:lnTo>
                  <a:lnTo>
                    <a:pt x="1778794" y="73819"/>
                  </a:lnTo>
                  <a:lnTo>
                    <a:pt x="1509713" y="116681"/>
                  </a:lnTo>
                  <a:lnTo>
                    <a:pt x="137160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1">
              <a:extLst>
                <a:ext uri="{FF2B5EF4-FFF2-40B4-BE49-F238E27FC236}">
                  <a16:creationId xmlns:a16="http://schemas.microsoft.com/office/drawing/2014/main" id="{2BE6E5A5-0B2E-494F-BE9C-071E58D05111}"/>
                </a:ext>
              </a:extLst>
            </p:cNvPr>
            <p:cNvSpPr/>
            <p:nvPr/>
          </p:nvSpPr>
          <p:spPr>
            <a:xfrm>
              <a:off x="3148013" y="1779588"/>
              <a:ext cx="527050" cy="1049337"/>
            </a:xfrm>
            <a:custGeom>
              <a:avLst/>
              <a:gdLst>
                <a:gd name="connsiteX0" fmla="*/ 516731 w 526256"/>
                <a:gd name="connsiteY0" fmla="*/ 726281 h 1050131"/>
                <a:gd name="connsiteX1" fmla="*/ 507206 w 526256"/>
                <a:gd name="connsiteY1" fmla="*/ 640556 h 1050131"/>
                <a:gd name="connsiteX2" fmla="*/ 502443 w 526256"/>
                <a:gd name="connsiteY2" fmla="*/ 583406 h 1050131"/>
                <a:gd name="connsiteX3" fmla="*/ 473868 w 526256"/>
                <a:gd name="connsiteY3" fmla="*/ 404812 h 1050131"/>
                <a:gd name="connsiteX4" fmla="*/ 464343 w 526256"/>
                <a:gd name="connsiteY4" fmla="*/ 326231 h 1050131"/>
                <a:gd name="connsiteX5" fmla="*/ 457200 w 526256"/>
                <a:gd name="connsiteY5" fmla="*/ 230981 h 1050131"/>
                <a:gd name="connsiteX6" fmla="*/ 461962 w 526256"/>
                <a:gd name="connsiteY6" fmla="*/ 214312 h 1050131"/>
                <a:gd name="connsiteX7" fmla="*/ 469106 w 526256"/>
                <a:gd name="connsiteY7" fmla="*/ 197644 h 1050131"/>
                <a:gd name="connsiteX8" fmla="*/ 478631 w 526256"/>
                <a:gd name="connsiteY8" fmla="*/ 176212 h 1050131"/>
                <a:gd name="connsiteX9" fmla="*/ 485775 w 526256"/>
                <a:gd name="connsiteY9" fmla="*/ 157162 h 1050131"/>
                <a:gd name="connsiteX10" fmla="*/ 485775 w 526256"/>
                <a:gd name="connsiteY10" fmla="*/ 135731 h 1050131"/>
                <a:gd name="connsiteX11" fmla="*/ 485775 w 526256"/>
                <a:gd name="connsiteY11" fmla="*/ 119062 h 1050131"/>
                <a:gd name="connsiteX12" fmla="*/ 481012 w 526256"/>
                <a:gd name="connsiteY12" fmla="*/ 109537 h 1050131"/>
                <a:gd name="connsiteX13" fmla="*/ 471487 w 526256"/>
                <a:gd name="connsiteY13" fmla="*/ 92869 h 1050131"/>
                <a:gd name="connsiteX14" fmla="*/ 454818 w 526256"/>
                <a:gd name="connsiteY14" fmla="*/ 76200 h 1050131"/>
                <a:gd name="connsiteX15" fmla="*/ 445293 w 526256"/>
                <a:gd name="connsiteY15" fmla="*/ 71437 h 1050131"/>
                <a:gd name="connsiteX16" fmla="*/ 426243 w 526256"/>
                <a:gd name="connsiteY16" fmla="*/ 61912 h 1050131"/>
                <a:gd name="connsiteX17" fmla="*/ 361950 w 526256"/>
                <a:gd name="connsiteY17" fmla="*/ 47625 h 1050131"/>
                <a:gd name="connsiteX18" fmla="*/ 283368 w 526256"/>
                <a:gd name="connsiteY18" fmla="*/ 28575 h 1050131"/>
                <a:gd name="connsiteX19" fmla="*/ 219075 w 526256"/>
                <a:gd name="connsiteY19" fmla="*/ 14287 h 1050131"/>
                <a:gd name="connsiteX20" fmla="*/ 171450 w 526256"/>
                <a:gd name="connsiteY20" fmla="*/ 7144 h 1050131"/>
                <a:gd name="connsiteX21" fmla="*/ 114300 w 526256"/>
                <a:gd name="connsiteY21" fmla="*/ 0 h 1050131"/>
                <a:gd name="connsiteX22" fmla="*/ 71437 w 526256"/>
                <a:gd name="connsiteY22" fmla="*/ 0 h 1050131"/>
                <a:gd name="connsiteX23" fmla="*/ 42862 w 526256"/>
                <a:gd name="connsiteY23" fmla="*/ 2381 h 1050131"/>
                <a:gd name="connsiteX24" fmla="*/ 9525 w 526256"/>
                <a:gd name="connsiteY24" fmla="*/ 16669 h 1050131"/>
                <a:gd name="connsiteX25" fmla="*/ 0 w 526256"/>
                <a:gd name="connsiteY25" fmla="*/ 26194 h 1050131"/>
                <a:gd name="connsiteX26" fmla="*/ 0 w 526256"/>
                <a:gd name="connsiteY26" fmla="*/ 38100 h 1050131"/>
                <a:gd name="connsiteX27" fmla="*/ 11906 w 526256"/>
                <a:gd name="connsiteY27" fmla="*/ 52387 h 1050131"/>
                <a:gd name="connsiteX28" fmla="*/ 38100 w 526256"/>
                <a:gd name="connsiteY28" fmla="*/ 66675 h 1050131"/>
                <a:gd name="connsiteX29" fmla="*/ 88106 w 526256"/>
                <a:gd name="connsiteY29" fmla="*/ 92869 h 1050131"/>
                <a:gd name="connsiteX30" fmla="*/ 119062 w 526256"/>
                <a:gd name="connsiteY30" fmla="*/ 114300 h 1050131"/>
                <a:gd name="connsiteX31" fmla="*/ 150018 w 526256"/>
                <a:gd name="connsiteY31" fmla="*/ 138112 h 1050131"/>
                <a:gd name="connsiteX32" fmla="*/ 176212 w 526256"/>
                <a:gd name="connsiteY32" fmla="*/ 164306 h 1050131"/>
                <a:gd name="connsiteX33" fmla="*/ 200025 w 526256"/>
                <a:gd name="connsiteY33" fmla="*/ 195262 h 1050131"/>
                <a:gd name="connsiteX34" fmla="*/ 216693 w 526256"/>
                <a:gd name="connsiteY34" fmla="*/ 228600 h 1050131"/>
                <a:gd name="connsiteX35" fmla="*/ 228600 w 526256"/>
                <a:gd name="connsiteY35" fmla="*/ 266700 h 1050131"/>
                <a:gd name="connsiteX36" fmla="*/ 238125 w 526256"/>
                <a:gd name="connsiteY36" fmla="*/ 307181 h 1050131"/>
                <a:gd name="connsiteX37" fmla="*/ 247650 w 526256"/>
                <a:gd name="connsiteY37" fmla="*/ 357187 h 1050131"/>
                <a:gd name="connsiteX38" fmla="*/ 252412 w 526256"/>
                <a:gd name="connsiteY38" fmla="*/ 402431 h 1050131"/>
                <a:gd name="connsiteX39" fmla="*/ 259556 w 526256"/>
                <a:gd name="connsiteY39" fmla="*/ 511969 h 1050131"/>
                <a:gd name="connsiteX40" fmla="*/ 297656 w 526256"/>
                <a:gd name="connsiteY40" fmla="*/ 647700 h 1050131"/>
                <a:gd name="connsiteX41" fmla="*/ 316706 w 526256"/>
                <a:gd name="connsiteY41" fmla="*/ 778669 h 1050131"/>
                <a:gd name="connsiteX42" fmla="*/ 335756 w 526256"/>
                <a:gd name="connsiteY42" fmla="*/ 892969 h 1050131"/>
                <a:gd name="connsiteX43" fmla="*/ 359568 w 526256"/>
                <a:gd name="connsiteY43" fmla="*/ 983456 h 1050131"/>
                <a:gd name="connsiteX44" fmla="*/ 373856 w 526256"/>
                <a:gd name="connsiteY44" fmla="*/ 1012031 h 1050131"/>
                <a:gd name="connsiteX45" fmla="*/ 388143 w 526256"/>
                <a:gd name="connsiteY45" fmla="*/ 1031081 h 1050131"/>
                <a:gd name="connsiteX46" fmla="*/ 407193 w 526256"/>
                <a:gd name="connsiteY46" fmla="*/ 1045369 h 1050131"/>
                <a:gd name="connsiteX47" fmla="*/ 423862 w 526256"/>
                <a:gd name="connsiteY47" fmla="*/ 1050131 h 1050131"/>
                <a:gd name="connsiteX48" fmla="*/ 447675 w 526256"/>
                <a:gd name="connsiteY48" fmla="*/ 1050131 h 1050131"/>
                <a:gd name="connsiteX49" fmla="*/ 481012 w 526256"/>
                <a:gd name="connsiteY49" fmla="*/ 1042987 h 1050131"/>
                <a:gd name="connsiteX50" fmla="*/ 495300 w 526256"/>
                <a:gd name="connsiteY50" fmla="*/ 1033462 h 1050131"/>
                <a:gd name="connsiteX51" fmla="*/ 504825 w 526256"/>
                <a:gd name="connsiteY51" fmla="*/ 1016794 h 1050131"/>
                <a:gd name="connsiteX52" fmla="*/ 511968 w 526256"/>
                <a:gd name="connsiteY52" fmla="*/ 997744 h 1050131"/>
                <a:gd name="connsiteX53" fmla="*/ 523875 w 526256"/>
                <a:gd name="connsiteY53" fmla="*/ 959644 h 1050131"/>
                <a:gd name="connsiteX54" fmla="*/ 526256 w 526256"/>
                <a:gd name="connsiteY54" fmla="*/ 921544 h 1050131"/>
                <a:gd name="connsiteX55" fmla="*/ 526256 w 526256"/>
                <a:gd name="connsiteY55" fmla="*/ 871537 h 1050131"/>
                <a:gd name="connsiteX56" fmla="*/ 516731 w 526256"/>
                <a:gd name="connsiteY56" fmla="*/ 726281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26256" h="1050131">
                  <a:moveTo>
                    <a:pt x="516731" y="726281"/>
                  </a:moveTo>
                  <a:lnTo>
                    <a:pt x="507206" y="640556"/>
                  </a:lnTo>
                  <a:lnTo>
                    <a:pt x="502443" y="583406"/>
                  </a:lnTo>
                  <a:lnTo>
                    <a:pt x="473868" y="404812"/>
                  </a:lnTo>
                  <a:lnTo>
                    <a:pt x="464343" y="326231"/>
                  </a:lnTo>
                  <a:lnTo>
                    <a:pt x="457200" y="230981"/>
                  </a:lnTo>
                  <a:lnTo>
                    <a:pt x="461962" y="214312"/>
                  </a:lnTo>
                  <a:lnTo>
                    <a:pt x="469106" y="197644"/>
                  </a:lnTo>
                  <a:lnTo>
                    <a:pt x="478631" y="176212"/>
                  </a:lnTo>
                  <a:lnTo>
                    <a:pt x="485775" y="157162"/>
                  </a:lnTo>
                  <a:lnTo>
                    <a:pt x="485775" y="135731"/>
                  </a:lnTo>
                  <a:lnTo>
                    <a:pt x="485775" y="119062"/>
                  </a:lnTo>
                  <a:lnTo>
                    <a:pt x="481012" y="109537"/>
                  </a:lnTo>
                  <a:lnTo>
                    <a:pt x="471487" y="92869"/>
                  </a:lnTo>
                  <a:lnTo>
                    <a:pt x="454818" y="76200"/>
                  </a:lnTo>
                  <a:lnTo>
                    <a:pt x="445293" y="71437"/>
                  </a:lnTo>
                  <a:lnTo>
                    <a:pt x="426243" y="61912"/>
                  </a:lnTo>
                  <a:lnTo>
                    <a:pt x="361950" y="47625"/>
                  </a:lnTo>
                  <a:lnTo>
                    <a:pt x="283368" y="28575"/>
                  </a:lnTo>
                  <a:lnTo>
                    <a:pt x="219075" y="14287"/>
                  </a:lnTo>
                  <a:lnTo>
                    <a:pt x="171450" y="7144"/>
                  </a:lnTo>
                  <a:lnTo>
                    <a:pt x="114300" y="0"/>
                  </a:lnTo>
                  <a:lnTo>
                    <a:pt x="71437" y="0"/>
                  </a:lnTo>
                  <a:lnTo>
                    <a:pt x="42862" y="2381"/>
                  </a:lnTo>
                  <a:lnTo>
                    <a:pt x="9525" y="16669"/>
                  </a:lnTo>
                  <a:lnTo>
                    <a:pt x="0" y="26194"/>
                  </a:lnTo>
                  <a:lnTo>
                    <a:pt x="0" y="38100"/>
                  </a:lnTo>
                  <a:lnTo>
                    <a:pt x="11906" y="52387"/>
                  </a:lnTo>
                  <a:lnTo>
                    <a:pt x="38100" y="66675"/>
                  </a:lnTo>
                  <a:lnTo>
                    <a:pt x="88106" y="92869"/>
                  </a:lnTo>
                  <a:lnTo>
                    <a:pt x="119062" y="114300"/>
                  </a:lnTo>
                  <a:lnTo>
                    <a:pt x="150018" y="138112"/>
                  </a:lnTo>
                  <a:lnTo>
                    <a:pt x="176212" y="164306"/>
                  </a:lnTo>
                  <a:lnTo>
                    <a:pt x="200025" y="195262"/>
                  </a:lnTo>
                  <a:lnTo>
                    <a:pt x="216693" y="228600"/>
                  </a:lnTo>
                  <a:lnTo>
                    <a:pt x="228600" y="266700"/>
                  </a:lnTo>
                  <a:lnTo>
                    <a:pt x="238125" y="307181"/>
                  </a:lnTo>
                  <a:lnTo>
                    <a:pt x="247650" y="357187"/>
                  </a:lnTo>
                  <a:lnTo>
                    <a:pt x="252412" y="402431"/>
                  </a:lnTo>
                  <a:lnTo>
                    <a:pt x="259556" y="511969"/>
                  </a:lnTo>
                  <a:lnTo>
                    <a:pt x="297656" y="647700"/>
                  </a:lnTo>
                  <a:lnTo>
                    <a:pt x="316706" y="778669"/>
                  </a:lnTo>
                  <a:lnTo>
                    <a:pt x="335756" y="892969"/>
                  </a:lnTo>
                  <a:lnTo>
                    <a:pt x="359568" y="983456"/>
                  </a:lnTo>
                  <a:lnTo>
                    <a:pt x="373856" y="1012031"/>
                  </a:lnTo>
                  <a:lnTo>
                    <a:pt x="388143" y="1031081"/>
                  </a:lnTo>
                  <a:lnTo>
                    <a:pt x="407193" y="1045369"/>
                  </a:lnTo>
                  <a:lnTo>
                    <a:pt x="423862" y="1050131"/>
                  </a:lnTo>
                  <a:lnTo>
                    <a:pt x="447675" y="1050131"/>
                  </a:lnTo>
                  <a:lnTo>
                    <a:pt x="481012" y="1042987"/>
                  </a:lnTo>
                  <a:lnTo>
                    <a:pt x="495300" y="1033462"/>
                  </a:lnTo>
                  <a:lnTo>
                    <a:pt x="504825" y="1016794"/>
                  </a:lnTo>
                  <a:lnTo>
                    <a:pt x="511968" y="997744"/>
                  </a:lnTo>
                  <a:lnTo>
                    <a:pt x="523875" y="959644"/>
                  </a:lnTo>
                  <a:lnTo>
                    <a:pt x="526256" y="921544"/>
                  </a:lnTo>
                  <a:lnTo>
                    <a:pt x="526256" y="871537"/>
                  </a:lnTo>
                  <a:cubicBezTo>
                    <a:pt x="525462" y="831850"/>
                    <a:pt x="524669" y="792162"/>
                    <a:pt x="516731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CE53FD9C-F5F4-4232-AB90-60F02F6236CA}"/>
                </a:ext>
              </a:extLst>
            </p:cNvPr>
            <p:cNvSpPr/>
            <p:nvPr/>
          </p:nvSpPr>
          <p:spPr>
            <a:xfrm>
              <a:off x="4110038" y="1598613"/>
              <a:ext cx="504825" cy="1139825"/>
            </a:xfrm>
            <a:custGeom>
              <a:avLst/>
              <a:gdLst>
                <a:gd name="connsiteX0" fmla="*/ 107156 w 504825"/>
                <a:gd name="connsiteY0" fmla="*/ 833437 h 1140619"/>
                <a:gd name="connsiteX1" fmla="*/ 130968 w 504825"/>
                <a:gd name="connsiteY1" fmla="*/ 726281 h 1140619"/>
                <a:gd name="connsiteX2" fmla="*/ 142875 w 504825"/>
                <a:gd name="connsiteY2" fmla="*/ 661987 h 1140619"/>
                <a:gd name="connsiteX3" fmla="*/ 176212 w 504825"/>
                <a:gd name="connsiteY3" fmla="*/ 454819 h 1140619"/>
                <a:gd name="connsiteX4" fmla="*/ 180975 w 504825"/>
                <a:gd name="connsiteY4" fmla="*/ 414337 h 1140619"/>
                <a:gd name="connsiteX5" fmla="*/ 183356 w 504825"/>
                <a:gd name="connsiteY5" fmla="*/ 381000 h 1140619"/>
                <a:gd name="connsiteX6" fmla="*/ 185737 w 504825"/>
                <a:gd name="connsiteY6" fmla="*/ 350044 h 1140619"/>
                <a:gd name="connsiteX7" fmla="*/ 188118 w 504825"/>
                <a:gd name="connsiteY7" fmla="*/ 283369 h 1140619"/>
                <a:gd name="connsiteX8" fmla="*/ 188118 w 504825"/>
                <a:gd name="connsiteY8" fmla="*/ 259556 h 1140619"/>
                <a:gd name="connsiteX9" fmla="*/ 185737 w 504825"/>
                <a:gd name="connsiteY9" fmla="*/ 242887 h 1140619"/>
                <a:gd name="connsiteX10" fmla="*/ 180975 w 504825"/>
                <a:gd name="connsiteY10" fmla="*/ 214312 h 1140619"/>
                <a:gd name="connsiteX11" fmla="*/ 176212 w 504825"/>
                <a:gd name="connsiteY11" fmla="*/ 202406 h 1140619"/>
                <a:gd name="connsiteX12" fmla="*/ 171450 w 504825"/>
                <a:gd name="connsiteY12" fmla="*/ 192881 h 1140619"/>
                <a:gd name="connsiteX13" fmla="*/ 164306 w 504825"/>
                <a:gd name="connsiteY13" fmla="*/ 178594 h 1140619"/>
                <a:gd name="connsiteX14" fmla="*/ 157162 w 504825"/>
                <a:gd name="connsiteY14" fmla="*/ 166687 h 1140619"/>
                <a:gd name="connsiteX15" fmla="*/ 142875 w 504825"/>
                <a:gd name="connsiteY15" fmla="*/ 152400 h 1140619"/>
                <a:gd name="connsiteX16" fmla="*/ 121443 w 504825"/>
                <a:gd name="connsiteY16" fmla="*/ 130969 h 1140619"/>
                <a:gd name="connsiteX17" fmla="*/ 92868 w 504825"/>
                <a:gd name="connsiteY17" fmla="*/ 109537 h 1140619"/>
                <a:gd name="connsiteX18" fmla="*/ 61912 w 504825"/>
                <a:gd name="connsiteY18" fmla="*/ 88106 h 1140619"/>
                <a:gd name="connsiteX19" fmla="*/ 21431 w 504825"/>
                <a:gd name="connsiteY19" fmla="*/ 61912 h 1140619"/>
                <a:gd name="connsiteX20" fmla="*/ 7143 w 504825"/>
                <a:gd name="connsiteY20" fmla="*/ 47625 h 1140619"/>
                <a:gd name="connsiteX21" fmla="*/ 0 w 504825"/>
                <a:gd name="connsiteY21" fmla="*/ 35719 h 1140619"/>
                <a:gd name="connsiteX22" fmla="*/ 0 w 504825"/>
                <a:gd name="connsiteY22" fmla="*/ 23812 h 1140619"/>
                <a:gd name="connsiteX23" fmla="*/ 4762 w 504825"/>
                <a:gd name="connsiteY23" fmla="*/ 16669 h 1140619"/>
                <a:gd name="connsiteX24" fmla="*/ 14287 w 504825"/>
                <a:gd name="connsiteY24" fmla="*/ 9525 h 1140619"/>
                <a:gd name="connsiteX25" fmla="*/ 35718 w 504825"/>
                <a:gd name="connsiteY25" fmla="*/ 2381 h 1140619"/>
                <a:gd name="connsiteX26" fmla="*/ 59531 w 504825"/>
                <a:gd name="connsiteY26" fmla="*/ 0 h 1140619"/>
                <a:gd name="connsiteX27" fmla="*/ 133350 w 504825"/>
                <a:gd name="connsiteY27" fmla="*/ 7144 h 1140619"/>
                <a:gd name="connsiteX28" fmla="*/ 202406 w 504825"/>
                <a:gd name="connsiteY28" fmla="*/ 21431 h 1140619"/>
                <a:gd name="connsiteX29" fmla="*/ 259556 w 504825"/>
                <a:gd name="connsiteY29" fmla="*/ 42862 h 1140619"/>
                <a:gd name="connsiteX30" fmla="*/ 309562 w 504825"/>
                <a:gd name="connsiteY30" fmla="*/ 66675 h 1140619"/>
                <a:gd name="connsiteX31" fmla="*/ 352425 w 504825"/>
                <a:gd name="connsiteY31" fmla="*/ 90487 h 1140619"/>
                <a:gd name="connsiteX32" fmla="*/ 388143 w 504825"/>
                <a:gd name="connsiteY32" fmla="*/ 116681 h 1140619"/>
                <a:gd name="connsiteX33" fmla="*/ 438150 w 504825"/>
                <a:gd name="connsiteY33" fmla="*/ 157162 h 1140619"/>
                <a:gd name="connsiteX34" fmla="*/ 483393 w 504825"/>
                <a:gd name="connsiteY34" fmla="*/ 204787 h 1140619"/>
                <a:gd name="connsiteX35" fmla="*/ 495300 w 504825"/>
                <a:gd name="connsiteY35" fmla="*/ 219075 h 1140619"/>
                <a:gd name="connsiteX36" fmla="*/ 500062 w 504825"/>
                <a:gd name="connsiteY36" fmla="*/ 226219 h 1140619"/>
                <a:gd name="connsiteX37" fmla="*/ 502443 w 504825"/>
                <a:gd name="connsiteY37" fmla="*/ 235744 h 1140619"/>
                <a:gd name="connsiteX38" fmla="*/ 504825 w 504825"/>
                <a:gd name="connsiteY38" fmla="*/ 247650 h 1140619"/>
                <a:gd name="connsiteX39" fmla="*/ 500062 w 504825"/>
                <a:gd name="connsiteY39" fmla="*/ 261937 h 1140619"/>
                <a:gd name="connsiteX40" fmla="*/ 488156 w 504825"/>
                <a:gd name="connsiteY40" fmla="*/ 276225 h 1140619"/>
                <a:gd name="connsiteX41" fmla="*/ 473868 w 504825"/>
                <a:gd name="connsiteY41" fmla="*/ 292894 h 1140619"/>
                <a:gd name="connsiteX42" fmla="*/ 459581 w 504825"/>
                <a:gd name="connsiteY42" fmla="*/ 319087 h 1140619"/>
                <a:gd name="connsiteX43" fmla="*/ 447675 w 504825"/>
                <a:gd name="connsiteY43" fmla="*/ 352425 h 1140619"/>
                <a:gd name="connsiteX44" fmla="*/ 440531 w 504825"/>
                <a:gd name="connsiteY44" fmla="*/ 392906 h 1140619"/>
                <a:gd name="connsiteX45" fmla="*/ 438150 w 504825"/>
                <a:gd name="connsiteY45" fmla="*/ 440531 h 1140619"/>
                <a:gd name="connsiteX46" fmla="*/ 435768 w 504825"/>
                <a:gd name="connsiteY46" fmla="*/ 483394 h 1140619"/>
                <a:gd name="connsiteX47" fmla="*/ 326231 w 504825"/>
                <a:gd name="connsiteY47" fmla="*/ 745331 h 1140619"/>
                <a:gd name="connsiteX48" fmla="*/ 226218 w 504825"/>
                <a:gd name="connsiteY48" fmla="*/ 988219 h 1140619"/>
                <a:gd name="connsiteX49" fmla="*/ 183356 w 504825"/>
                <a:gd name="connsiteY49" fmla="*/ 1085850 h 1140619"/>
                <a:gd name="connsiteX50" fmla="*/ 166687 w 504825"/>
                <a:gd name="connsiteY50" fmla="*/ 1109662 h 1140619"/>
                <a:gd name="connsiteX51" fmla="*/ 145256 w 504825"/>
                <a:gd name="connsiteY51" fmla="*/ 1128712 h 1140619"/>
                <a:gd name="connsiteX52" fmla="*/ 130968 w 504825"/>
                <a:gd name="connsiteY52" fmla="*/ 1138237 h 1140619"/>
                <a:gd name="connsiteX53" fmla="*/ 119062 w 504825"/>
                <a:gd name="connsiteY53" fmla="*/ 1140619 h 1140619"/>
                <a:gd name="connsiteX54" fmla="*/ 104775 w 504825"/>
                <a:gd name="connsiteY54" fmla="*/ 1140619 h 1140619"/>
                <a:gd name="connsiteX55" fmla="*/ 78581 w 504825"/>
                <a:gd name="connsiteY55" fmla="*/ 1133475 h 1140619"/>
                <a:gd name="connsiteX56" fmla="*/ 61912 w 504825"/>
                <a:gd name="connsiteY56" fmla="*/ 1119187 h 1140619"/>
                <a:gd name="connsiteX57" fmla="*/ 54768 w 504825"/>
                <a:gd name="connsiteY57" fmla="*/ 1104900 h 1140619"/>
                <a:gd name="connsiteX58" fmla="*/ 50006 w 504825"/>
                <a:gd name="connsiteY58" fmla="*/ 1092994 h 1140619"/>
                <a:gd name="connsiteX59" fmla="*/ 50006 w 504825"/>
                <a:gd name="connsiteY59" fmla="*/ 1071562 h 1140619"/>
                <a:gd name="connsiteX60" fmla="*/ 57150 w 504825"/>
                <a:gd name="connsiteY60" fmla="*/ 1035844 h 1140619"/>
                <a:gd name="connsiteX61" fmla="*/ 107156 w 504825"/>
                <a:gd name="connsiteY61" fmla="*/ 833437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4825" h="1140619">
                  <a:moveTo>
                    <a:pt x="107156" y="833437"/>
                  </a:moveTo>
                  <a:lnTo>
                    <a:pt x="130968" y="726281"/>
                  </a:lnTo>
                  <a:lnTo>
                    <a:pt x="142875" y="661987"/>
                  </a:lnTo>
                  <a:lnTo>
                    <a:pt x="176212" y="454819"/>
                  </a:lnTo>
                  <a:lnTo>
                    <a:pt x="180975" y="414337"/>
                  </a:lnTo>
                  <a:lnTo>
                    <a:pt x="183356" y="381000"/>
                  </a:lnTo>
                  <a:lnTo>
                    <a:pt x="185737" y="350044"/>
                  </a:lnTo>
                  <a:cubicBezTo>
                    <a:pt x="186531" y="327819"/>
                    <a:pt x="187324" y="305594"/>
                    <a:pt x="188118" y="283369"/>
                  </a:cubicBezTo>
                  <a:lnTo>
                    <a:pt x="188118" y="259556"/>
                  </a:lnTo>
                  <a:lnTo>
                    <a:pt x="185737" y="242887"/>
                  </a:lnTo>
                  <a:lnTo>
                    <a:pt x="180975" y="214312"/>
                  </a:lnTo>
                  <a:lnTo>
                    <a:pt x="176212" y="202406"/>
                  </a:lnTo>
                  <a:lnTo>
                    <a:pt x="171450" y="192881"/>
                  </a:lnTo>
                  <a:lnTo>
                    <a:pt x="164306" y="178594"/>
                  </a:lnTo>
                  <a:lnTo>
                    <a:pt x="157162" y="166687"/>
                  </a:lnTo>
                  <a:lnTo>
                    <a:pt x="142875" y="152400"/>
                  </a:lnTo>
                  <a:lnTo>
                    <a:pt x="121443" y="130969"/>
                  </a:lnTo>
                  <a:lnTo>
                    <a:pt x="92868" y="109537"/>
                  </a:lnTo>
                  <a:lnTo>
                    <a:pt x="61912" y="88106"/>
                  </a:lnTo>
                  <a:lnTo>
                    <a:pt x="21431" y="61912"/>
                  </a:lnTo>
                  <a:lnTo>
                    <a:pt x="7143" y="47625"/>
                  </a:lnTo>
                  <a:lnTo>
                    <a:pt x="0" y="35719"/>
                  </a:lnTo>
                  <a:lnTo>
                    <a:pt x="0" y="23812"/>
                  </a:lnTo>
                  <a:lnTo>
                    <a:pt x="4762" y="16669"/>
                  </a:lnTo>
                  <a:lnTo>
                    <a:pt x="14287" y="9525"/>
                  </a:lnTo>
                  <a:lnTo>
                    <a:pt x="35718" y="2381"/>
                  </a:lnTo>
                  <a:lnTo>
                    <a:pt x="59531" y="0"/>
                  </a:lnTo>
                  <a:lnTo>
                    <a:pt x="133350" y="7144"/>
                  </a:lnTo>
                  <a:lnTo>
                    <a:pt x="202406" y="21431"/>
                  </a:lnTo>
                  <a:lnTo>
                    <a:pt x="259556" y="42862"/>
                  </a:lnTo>
                  <a:lnTo>
                    <a:pt x="309562" y="66675"/>
                  </a:lnTo>
                  <a:lnTo>
                    <a:pt x="352425" y="90487"/>
                  </a:lnTo>
                  <a:lnTo>
                    <a:pt x="388143" y="116681"/>
                  </a:lnTo>
                  <a:lnTo>
                    <a:pt x="438150" y="157162"/>
                  </a:lnTo>
                  <a:lnTo>
                    <a:pt x="483393" y="204787"/>
                  </a:lnTo>
                  <a:lnTo>
                    <a:pt x="495300" y="219075"/>
                  </a:lnTo>
                  <a:lnTo>
                    <a:pt x="500062" y="226219"/>
                  </a:lnTo>
                  <a:lnTo>
                    <a:pt x="502443" y="235744"/>
                  </a:lnTo>
                  <a:lnTo>
                    <a:pt x="504825" y="247650"/>
                  </a:lnTo>
                  <a:lnTo>
                    <a:pt x="500062" y="261937"/>
                  </a:lnTo>
                  <a:lnTo>
                    <a:pt x="488156" y="276225"/>
                  </a:lnTo>
                  <a:lnTo>
                    <a:pt x="473868" y="292894"/>
                  </a:lnTo>
                  <a:lnTo>
                    <a:pt x="459581" y="319087"/>
                  </a:lnTo>
                  <a:lnTo>
                    <a:pt x="447675" y="352425"/>
                  </a:lnTo>
                  <a:lnTo>
                    <a:pt x="440531" y="392906"/>
                  </a:lnTo>
                  <a:lnTo>
                    <a:pt x="438150" y="440531"/>
                  </a:lnTo>
                  <a:lnTo>
                    <a:pt x="435768" y="483394"/>
                  </a:lnTo>
                  <a:lnTo>
                    <a:pt x="326231" y="745331"/>
                  </a:lnTo>
                  <a:lnTo>
                    <a:pt x="226218" y="988219"/>
                  </a:lnTo>
                  <a:lnTo>
                    <a:pt x="183356" y="1085850"/>
                  </a:lnTo>
                  <a:lnTo>
                    <a:pt x="166687" y="1109662"/>
                  </a:lnTo>
                  <a:lnTo>
                    <a:pt x="145256" y="1128712"/>
                  </a:lnTo>
                  <a:lnTo>
                    <a:pt x="130968" y="1138237"/>
                  </a:lnTo>
                  <a:lnTo>
                    <a:pt x="119062" y="1140619"/>
                  </a:lnTo>
                  <a:lnTo>
                    <a:pt x="104775" y="1140619"/>
                  </a:lnTo>
                  <a:lnTo>
                    <a:pt x="78581" y="1133475"/>
                  </a:lnTo>
                  <a:lnTo>
                    <a:pt x="61912" y="1119187"/>
                  </a:lnTo>
                  <a:lnTo>
                    <a:pt x="54768" y="1104900"/>
                  </a:lnTo>
                  <a:lnTo>
                    <a:pt x="50006" y="1092994"/>
                  </a:lnTo>
                  <a:lnTo>
                    <a:pt x="50006" y="1071562"/>
                  </a:lnTo>
                  <a:lnTo>
                    <a:pt x="57150" y="1035844"/>
                  </a:lnTo>
                  <a:lnTo>
                    <a:pt x="107156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2">
              <a:extLst>
                <a:ext uri="{FF2B5EF4-FFF2-40B4-BE49-F238E27FC236}">
                  <a16:creationId xmlns:a16="http://schemas.microsoft.com/office/drawing/2014/main" id="{6698EC88-E2AF-4DED-912D-A7E279014104}"/>
                </a:ext>
              </a:extLst>
            </p:cNvPr>
            <p:cNvSpPr/>
            <p:nvPr/>
          </p:nvSpPr>
          <p:spPr>
            <a:xfrm>
              <a:off x="2903538" y="3001963"/>
              <a:ext cx="501650" cy="930275"/>
            </a:xfrm>
            <a:custGeom>
              <a:avLst/>
              <a:gdLst>
                <a:gd name="connsiteX0" fmla="*/ 383381 w 502444"/>
                <a:gd name="connsiteY0" fmla="*/ 271463 h 928688"/>
                <a:gd name="connsiteX1" fmla="*/ 423862 w 502444"/>
                <a:gd name="connsiteY1" fmla="*/ 476250 h 928688"/>
                <a:gd name="connsiteX2" fmla="*/ 464344 w 502444"/>
                <a:gd name="connsiteY2" fmla="*/ 676275 h 928688"/>
                <a:gd name="connsiteX3" fmla="*/ 502444 w 502444"/>
                <a:gd name="connsiteY3" fmla="*/ 783432 h 928688"/>
                <a:gd name="connsiteX4" fmla="*/ 502444 w 502444"/>
                <a:gd name="connsiteY4" fmla="*/ 819150 h 928688"/>
                <a:gd name="connsiteX5" fmla="*/ 497681 w 502444"/>
                <a:gd name="connsiteY5" fmla="*/ 854869 h 928688"/>
                <a:gd name="connsiteX6" fmla="*/ 490537 w 502444"/>
                <a:gd name="connsiteY6" fmla="*/ 890588 h 928688"/>
                <a:gd name="connsiteX7" fmla="*/ 481012 w 502444"/>
                <a:gd name="connsiteY7" fmla="*/ 909638 h 928688"/>
                <a:gd name="connsiteX8" fmla="*/ 464344 w 502444"/>
                <a:gd name="connsiteY8" fmla="*/ 926307 h 928688"/>
                <a:gd name="connsiteX9" fmla="*/ 447675 w 502444"/>
                <a:gd name="connsiteY9" fmla="*/ 928688 h 928688"/>
                <a:gd name="connsiteX10" fmla="*/ 438150 w 502444"/>
                <a:gd name="connsiteY10" fmla="*/ 928688 h 928688"/>
                <a:gd name="connsiteX11" fmla="*/ 414337 w 502444"/>
                <a:gd name="connsiteY11" fmla="*/ 919163 h 928688"/>
                <a:gd name="connsiteX12" fmla="*/ 400050 w 502444"/>
                <a:gd name="connsiteY12" fmla="*/ 907257 h 928688"/>
                <a:gd name="connsiteX13" fmla="*/ 383381 w 502444"/>
                <a:gd name="connsiteY13" fmla="*/ 890588 h 928688"/>
                <a:gd name="connsiteX14" fmla="*/ 369094 w 502444"/>
                <a:gd name="connsiteY14" fmla="*/ 876300 h 928688"/>
                <a:gd name="connsiteX15" fmla="*/ 352425 w 502444"/>
                <a:gd name="connsiteY15" fmla="*/ 854869 h 928688"/>
                <a:gd name="connsiteX16" fmla="*/ 326231 w 502444"/>
                <a:gd name="connsiteY16" fmla="*/ 816769 h 928688"/>
                <a:gd name="connsiteX17" fmla="*/ 314325 w 502444"/>
                <a:gd name="connsiteY17" fmla="*/ 792957 h 928688"/>
                <a:gd name="connsiteX18" fmla="*/ 297656 w 502444"/>
                <a:gd name="connsiteY18" fmla="*/ 759619 h 928688"/>
                <a:gd name="connsiteX19" fmla="*/ 285750 w 502444"/>
                <a:gd name="connsiteY19" fmla="*/ 726282 h 928688"/>
                <a:gd name="connsiteX20" fmla="*/ 273844 w 502444"/>
                <a:gd name="connsiteY20" fmla="*/ 685800 h 928688"/>
                <a:gd name="connsiteX21" fmla="*/ 264319 w 502444"/>
                <a:gd name="connsiteY21" fmla="*/ 638175 h 928688"/>
                <a:gd name="connsiteX22" fmla="*/ 257175 w 502444"/>
                <a:gd name="connsiteY22" fmla="*/ 588169 h 928688"/>
                <a:gd name="connsiteX23" fmla="*/ 250031 w 502444"/>
                <a:gd name="connsiteY23" fmla="*/ 531019 h 928688"/>
                <a:gd name="connsiteX24" fmla="*/ 238125 w 502444"/>
                <a:gd name="connsiteY24" fmla="*/ 476250 h 928688"/>
                <a:gd name="connsiteX25" fmla="*/ 226219 w 502444"/>
                <a:gd name="connsiteY25" fmla="*/ 423863 h 928688"/>
                <a:gd name="connsiteX26" fmla="*/ 209550 w 502444"/>
                <a:gd name="connsiteY26" fmla="*/ 373857 h 928688"/>
                <a:gd name="connsiteX27" fmla="*/ 197644 w 502444"/>
                <a:gd name="connsiteY27" fmla="*/ 333375 h 928688"/>
                <a:gd name="connsiteX28" fmla="*/ 173831 w 502444"/>
                <a:gd name="connsiteY28" fmla="*/ 278607 h 928688"/>
                <a:gd name="connsiteX29" fmla="*/ 152400 w 502444"/>
                <a:gd name="connsiteY29" fmla="*/ 228600 h 928688"/>
                <a:gd name="connsiteX30" fmla="*/ 123825 w 502444"/>
                <a:gd name="connsiteY30" fmla="*/ 176213 h 928688"/>
                <a:gd name="connsiteX31" fmla="*/ 97631 w 502444"/>
                <a:gd name="connsiteY31" fmla="*/ 142875 h 928688"/>
                <a:gd name="connsiteX32" fmla="*/ 78581 w 502444"/>
                <a:gd name="connsiteY32" fmla="*/ 119063 h 928688"/>
                <a:gd name="connsiteX33" fmla="*/ 57150 w 502444"/>
                <a:gd name="connsiteY33" fmla="*/ 92869 h 928688"/>
                <a:gd name="connsiteX34" fmla="*/ 33337 w 502444"/>
                <a:gd name="connsiteY34" fmla="*/ 69057 h 928688"/>
                <a:gd name="connsiteX35" fmla="*/ 14287 w 502444"/>
                <a:gd name="connsiteY35" fmla="*/ 47625 h 928688"/>
                <a:gd name="connsiteX36" fmla="*/ 4762 w 502444"/>
                <a:gd name="connsiteY36" fmla="*/ 30957 h 928688"/>
                <a:gd name="connsiteX37" fmla="*/ 0 w 502444"/>
                <a:gd name="connsiteY37" fmla="*/ 14288 h 928688"/>
                <a:gd name="connsiteX38" fmla="*/ 7144 w 502444"/>
                <a:gd name="connsiteY38" fmla="*/ 2382 h 928688"/>
                <a:gd name="connsiteX39" fmla="*/ 19050 w 502444"/>
                <a:gd name="connsiteY39" fmla="*/ 0 h 928688"/>
                <a:gd name="connsiteX40" fmla="*/ 61912 w 502444"/>
                <a:gd name="connsiteY40" fmla="*/ 2382 h 928688"/>
                <a:gd name="connsiteX41" fmla="*/ 128587 w 502444"/>
                <a:gd name="connsiteY41" fmla="*/ 4763 h 928688"/>
                <a:gd name="connsiteX42" fmla="*/ 195262 w 502444"/>
                <a:gd name="connsiteY42" fmla="*/ 19050 h 928688"/>
                <a:gd name="connsiteX43" fmla="*/ 273844 w 502444"/>
                <a:gd name="connsiteY43" fmla="*/ 40482 h 928688"/>
                <a:gd name="connsiteX44" fmla="*/ 350044 w 502444"/>
                <a:gd name="connsiteY44" fmla="*/ 69057 h 928688"/>
                <a:gd name="connsiteX45" fmla="*/ 364331 w 502444"/>
                <a:gd name="connsiteY45" fmla="*/ 180975 h 928688"/>
                <a:gd name="connsiteX46" fmla="*/ 383381 w 502444"/>
                <a:gd name="connsiteY46" fmla="*/ 2714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2444" h="928688">
                  <a:moveTo>
                    <a:pt x="383381" y="271463"/>
                  </a:moveTo>
                  <a:lnTo>
                    <a:pt x="423862" y="476250"/>
                  </a:lnTo>
                  <a:lnTo>
                    <a:pt x="464344" y="676275"/>
                  </a:lnTo>
                  <a:lnTo>
                    <a:pt x="502444" y="783432"/>
                  </a:lnTo>
                  <a:lnTo>
                    <a:pt x="502444" y="819150"/>
                  </a:lnTo>
                  <a:lnTo>
                    <a:pt x="497681" y="854869"/>
                  </a:lnTo>
                  <a:lnTo>
                    <a:pt x="490537" y="890588"/>
                  </a:lnTo>
                  <a:lnTo>
                    <a:pt x="481012" y="909638"/>
                  </a:lnTo>
                  <a:lnTo>
                    <a:pt x="464344" y="926307"/>
                  </a:lnTo>
                  <a:lnTo>
                    <a:pt x="447675" y="928688"/>
                  </a:lnTo>
                  <a:lnTo>
                    <a:pt x="438150" y="928688"/>
                  </a:lnTo>
                  <a:lnTo>
                    <a:pt x="414337" y="919163"/>
                  </a:lnTo>
                  <a:lnTo>
                    <a:pt x="400050" y="907257"/>
                  </a:lnTo>
                  <a:lnTo>
                    <a:pt x="383381" y="890588"/>
                  </a:lnTo>
                  <a:lnTo>
                    <a:pt x="369094" y="876300"/>
                  </a:lnTo>
                  <a:lnTo>
                    <a:pt x="352425" y="854869"/>
                  </a:lnTo>
                  <a:lnTo>
                    <a:pt x="326231" y="816769"/>
                  </a:lnTo>
                  <a:lnTo>
                    <a:pt x="314325" y="792957"/>
                  </a:lnTo>
                  <a:lnTo>
                    <a:pt x="297656" y="759619"/>
                  </a:lnTo>
                  <a:lnTo>
                    <a:pt x="285750" y="726282"/>
                  </a:lnTo>
                  <a:lnTo>
                    <a:pt x="273844" y="685800"/>
                  </a:lnTo>
                  <a:lnTo>
                    <a:pt x="264319" y="638175"/>
                  </a:lnTo>
                  <a:lnTo>
                    <a:pt x="257175" y="588169"/>
                  </a:lnTo>
                  <a:lnTo>
                    <a:pt x="250031" y="531019"/>
                  </a:lnTo>
                  <a:lnTo>
                    <a:pt x="238125" y="476250"/>
                  </a:lnTo>
                  <a:lnTo>
                    <a:pt x="226219" y="423863"/>
                  </a:lnTo>
                  <a:lnTo>
                    <a:pt x="209550" y="373857"/>
                  </a:lnTo>
                  <a:lnTo>
                    <a:pt x="197644" y="333375"/>
                  </a:lnTo>
                  <a:lnTo>
                    <a:pt x="173831" y="278607"/>
                  </a:lnTo>
                  <a:lnTo>
                    <a:pt x="152400" y="228600"/>
                  </a:lnTo>
                  <a:lnTo>
                    <a:pt x="123825" y="176213"/>
                  </a:lnTo>
                  <a:lnTo>
                    <a:pt x="97631" y="142875"/>
                  </a:lnTo>
                  <a:lnTo>
                    <a:pt x="78581" y="119063"/>
                  </a:lnTo>
                  <a:lnTo>
                    <a:pt x="57150" y="92869"/>
                  </a:lnTo>
                  <a:lnTo>
                    <a:pt x="33337" y="69057"/>
                  </a:lnTo>
                  <a:lnTo>
                    <a:pt x="14287" y="47625"/>
                  </a:lnTo>
                  <a:lnTo>
                    <a:pt x="4762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19050" y="0"/>
                  </a:lnTo>
                  <a:lnTo>
                    <a:pt x="61912" y="2382"/>
                  </a:lnTo>
                  <a:lnTo>
                    <a:pt x="128587" y="4763"/>
                  </a:lnTo>
                  <a:lnTo>
                    <a:pt x="195262" y="19050"/>
                  </a:lnTo>
                  <a:lnTo>
                    <a:pt x="273844" y="40482"/>
                  </a:lnTo>
                  <a:lnTo>
                    <a:pt x="350044" y="69057"/>
                  </a:lnTo>
                  <a:lnTo>
                    <a:pt x="364331" y="180975"/>
                  </a:lnTo>
                  <a:lnTo>
                    <a:pt x="3833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3">
              <a:extLst>
                <a:ext uri="{FF2B5EF4-FFF2-40B4-BE49-F238E27FC236}">
                  <a16:creationId xmlns:a16="http://schemas.microsoft.com/office/drawing/2014/main" id="{A0764A9A-A917-4E65-9EBB-22FA730CE5FB}"/>
                </a:ext>
              </a:extLst>
            </p:cNvPr>
            <p:cNvSpPr/>
            <p:nvPr/>
          </p:nvSpPr>
          <p:spPr>
            <a:xfrm>
              <a:off x="3195638" y="2849563"/>
              <a:ext cx="1752600" cy="806450"/>
            </a:xfrm>
            <a:custGeom>
              <a:avLst/>
              <a:gdLst>
                <a:gd name="connsiteX0" fmla="*/ 1197768 w 1752600"/>
                <a:gd name="connsiteY0" fmla="*/ 219075 h 804863"/>
                <a:gd name="connsiteX1" fmla="*/ 1078706 w 1752600"/>
                <a:gd name="connsiteY1" fmla="*/ 228600 h 804863"/>
                <a:gd name="connsiteX2" fmla="*/ 992981 w 1752600"/>
                <a:gd name="connsiteY2" fmla="*/ 235744 h 804863"/>
                <a:gd name="connsiteX3" fmla="*/ 895350 w 1752600"/>
                <a:gd name="connsiteY3" fmla="*/ 242888 h 804863"/>
                <a:gd name="connsiteX4" fmla="*/ 626268 w 1752600"/>
                <a:gd name="connsiteY4" fmla="*/ 261938 h 804863"/>
                <a:gd name="connsiteX5" fmla="*/ 454818 w 1752600"/>
                <a:gd name="connsiteY5" fmla="*/ 290513 h 804863"/>
                <a:gd name="connsiteX6" fmla="*/ 264318 w 1752600"/>
                <a:gd name="connsiteY6" fmla="*/ 323850 h 804863"/>
                <a:gd name="connsiteX7" fmla="*/ 23812 w 1752600"/>
                <a:gd name="connsiteY7" fmla="*/ 364332 h 804863"/>
                <a:gd name="connsiteX8" fmla="*/ 0 w 1752600"/>
                <a:gd name="connsiteY8" fmla="*/ 228600 h 804863"/>
                <a:gd name="connsiteX9" fmla="*/ 130968 w 1752600"/>
                <a:gd name="connsiteY9" fmla="*/ 209550 h 804863"/>
                <a:gd name="connsiteX10" fmla="*/ 333375 w 1752600"/>
                <a:gd name="connsiteY10" fmla="*/ 176213 h 804863"/>
                <a:gd name="connsiteX11" fmla="*/ 461962 w 1752600"/>
                <a:gd name="connsiteY11" fmla="*/ 157163 h 804863"/>
                <a:gd name="connsiteX12" fmla="*/ 654843 w 1752600"/>
                <a:gd name="connsiteY12" fmla="*/ 128588 h 804863"/>
                <a:gd name="connsiteX13" fmla="*/ 869156 w 1752600"/>
                <a:gd name="connsiteY13" fmla="*/ 102394 h 804863"/>
                <a:gd name="connsiteX14" fmla="*/ 1090612 w 1752600"/>
                <a:gd name="connsiteY14" fmla="*/ 80963 h 804863"/>
                <a:gd name="connsiteX15" fmla="*/ 1278731 w 1752600"/>
                <a:gd name="connsiteY15" fmla="*/ 66675 h 804863"/>
                <a:gd name="connsiteX16" fmla="*/ 1333500 w 1752600"/>
                <a:gd name="connsiteY16" fmla="*/ 54769 h 804863"/>
                <a:gd name="connsiteX17" fmla="*/ 1447800 w 1752600"/>
                <a:gd name="connsiteY17" fmla="*/ 19050 h 804863"/>
                <a:gd name="connsiteX18" fmla="*/ 1500187 w 1752600"/>
                <a:gd name="connsiteY18" fmla="*/ 0 h 804863"/>
                <a:gd name="connsiteX19" fmla="*/ 1507331 w 1752600"/>
                <a:gd name="connsiteY19" fmla="*/ 0 h 804863"/>
                <a:gd name="connsiteX20" fmla="*/ 1533525 w 1752600"/>
                <a:gd name="connsiteY20" fmla="*/ 9525 h 804863"/>
                <a:gd name="connsiteX21" fmla="*/ 1571625 w 1752600"/>
                <a:gd name="connsiteY21" fmla="*/ 28575 h 804863"/>
                <a:gd name="connsiteX22" fmla="*/ 1628775 w 1752600"/>
                <a:gd name="connsiteY22" fmla="*/ 61913 h 804863"/>
                <a:gd name="connsiteX23" fmla="*/ 1666875 w 1752600"/>
                <a:gd name="connsiteY23" fmla="*/ 90488 h 804863"/>
                <a:gd name="connsiteX24" fmla="*/ 1697831 w 1752600"/>
                <a:gd name="connsiteY24" fmla="*/ 119063 h 804863"/>
                <a:gd name="connsiteX25" fmla="*/ 1728787 w 1752600"/>
                <a:gd name="connsiteY25" fmla="*/ 150019 h 804863"/>
                <a:gd name="connsiteX26" fmla="*/ 1752600 w 1752600"/>
                <a:gd name="connsiteY26" fmla="*/ 178594 h 804863"/>
                <a:gd name="connsiteX27" fmla="*/ 1707356 w 1752600"/>
                <a:gd name="connsiteY27" fmla="*/ 352425 h 804863"/>
                <a:gd name="connsiteX28" fmla="*/ 1683543 w 1752600"/>
                <a:gd name="connsiteY28" fmla="*/ 407194 h 804863"/>
                <a:gd name="connsiteX29" fmla="*/ 1654968 w 1752600"/>
                <a:gd name="connsiteY29" fmla="*/ 473869 h 804863"/>
                <a:gd name="connsiteX30" fmla="*/ 1621631 w 1752600"/>
                <a:gd name="connsiteY30" fmla="*/ 569119 h 804863"/>
                <a:gd name="connsiteX31" fmla="*/ 1607343 w 1752600"/>
                <a:gd name="connsiteY31" fmla="*/ 616744 h 804863"/>
                <a:gd name="connsiteX32" fmla="*/ 1595437 w 1752600"/>
                <a:gd name="connsiteY32" fmla="*/ 661988 h 804863"/>
                <a:gd name="connsiteX33" fmla="*/ 1581150 w 1752600"/>
                <a:gd name="connsiteY33" fmla="*/ 707232 h 804863"/>
                <a:gd name="connsiteX34" fmla="*/ 1559718 w 1752600"/>
                <a:gd name="connsiteY34" fmla="*/ 750094 h 804863"/>
                <a:gd name="connsiteX35" fmla="*/ 1540668 w 1752600"/>
                <a:gd name="connsiteY35" fmla="*/ 771525 h 804863"/>
                <a:gd name="connsiteX36" fmla="*/ 1509712 w 1752600"/>
                <a:gd name="connsiteY36" fmla="*/ 795338 h 804863"/>
                <a:gd name="connsiteX37" fmla="*/ 1483518 w 1752600"/>
                <a:gd name="connsiteY37" fmla="*/ 802482 h 804863"/>
                <a:gd name="connsiteX38" fmla="*/ 1459706 w 1752600"/>
                <a:gd name="connsiteY38" fmla="*/ 804863 h 804863"/>
                <a:gd name="connsiteX39" fmla="*/ 1443037 w 1752600"/>
                <a:gd name="connsiteY39" fmla="*/ 804863 h 804863"/>
                <a:gd name="connsiteX40" fmla="*/ 1416843 w 1752600"/>
                <a:gd name="connsiteY40" fmla="*/ 795338 h 804863"/>
                <a:gd name="connsiteX41" fmla="*/ 1390650 w 1752600"/>
                <a:gd name="connsiteY41" fmla="*/ 776288 h 804863"/>
                <a:gd name="connsiteX42" fmla="*/ 1359693 w 1752600"/>
                <a:gd name="connsiteY42" fmla="*/ 747713 h 804863"/>
                <a:gd name="connsiteX43" fmla="*/ 1388268 w 1752600"/>
                <a:gd name="connsiteY43" fmla="*/ 626269 h 804863"/>
                <a:gd name="connsiteX44" fmla="*/ 1404937 w 1752600"/>
                <a:gd name="connsiteY44" fmla="*/ 514350 h 804863"/>
                <a:gd name="connsiteX45" fmla="*/ 1421606 w 1752600"/>
                <a:gd name="connsiteY45" fmla="*/ 385763 h 804863"/>
                <a:gd name="connsiteX46" fmla="*/ 1438275 w 1752600"/>
                <a:gd name="connsiteY46" fmla="*/ 269082 h 804863"/>
                <a:gd name="connsiteX47" fmla="*/ 1438275 w 1752600"/>
                <a:gd name="connsiteY47" fmla="*/ 252413 h 804863"/>
                <a:gd name="connsiteX48" fmla="*/ 1435893 w 1752600"/>
                <a:gd name="connsiteY48" fmla="*/ 235744 h 804863"/>
                <a:gd name="connsiteX49" fmla="*/ 1428750 w 1752600"/>
                <a:gd name="connsiteY49" fmla="*/ 226219 h 804863"/>
                <a:gd name="connsiteX50" fmla="*/ 1419225 w 1752600"/>
                <a:gd name="connsiteY50" fmla="*/ 216694 h 804863"/>
                <a:gd name="connsiteX51" fmla="*/ 1397793 w 1752600"/>
                <a:gd name="connsiteY51" fmla="*/ 204788 h 804863"/>
                <a:gd name="connsiteX52" fmla="*/ 1362075 w 1752600"/>
                <a:gd name="connsiteY52" fmla="*/ 200025 h 804863"/>
                <a:gd name="connsiteX53" fmla="*/ 1273968 w 1752600"/>
                <a:gd name="connsiteY53" fmla="*/ 211932 h 804863"/>
                <a:gd name="connsiteX54" fmla="*/ 1197768 w 1752600"/>
                <a:gd name="connsiteY54" fmla="*/ 219075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804863">
                  <a:moveTo>
                    <a:pt x="1197768" y="219075"/>
                  </a:moveTo>
                  <a:lnTo>
                    <a:pt x="1078706" y="228600"/>
                  </a:lnTo>
                  <a:lnTo>
                    <a:pt x="992981" y="235744"/>
                  </a:lnTo>
                  <a:lnTo>
                    <a:pt x="895350" y="242888"/>
                  </a:lnTo>
                  <a:lnTo>
                    <a:pt x="626268" y="261938"/>
                  </a:lnTo>
                  <a:lnTo>
                    <a:pt x="454818" y="290513"/>
                  </a:lnTo>
                  <a:lnTo>
                    <a:pt x="264318" y="323850"/>
                  </a:lnTo>
                  <a:lnTo>
                    <a:pt x="23812" y="364332"/>
                  </a:lnTo>
                  <a:lnTo>
                    <a:pt x="0" y="228600"/>
                  </a:lnTo>
                  <a:lnTo>
                    <a:pt x="130968" y="209550"/>
                  </a:lnTo>
                  <a:lnTo>
                    <a:pt x="333375" y="176213"/>
                  </a:lnTo>
                  <a:lnTo>
                    <a:pt x="461962" y="157163"/>
                  </a:lnTo>
                  <a:lnTo>
                    <a:pt x="654843" y="128588"/>
                  </a:lnTo>
                  <a:lnTo>
                    <a:pt x="869156" y="102394"/>
                  </a:lnTo>
                  <a:lnTo>
                    <a:pt x="1090612" y="80963"/>
                  </a:lnTo>
                  <a:lnTo>
                    <a:pt x="1278731" y="66675"/>
                  </a:lnTo>
                  <a:lnTo>
                    <a:pt x="1333500" y="54769"/>
                  </a:lnTo>
                  <a:lnTo>
                    <a:pt x="1447800" y="19050"/>
                  </a:lnTo>
                  <a:lnTo>
                    <a:pt x="1500187" y="0"/>
                  </a:lnTo>
                  <a:lnTo>
                    <a:pt x="1507331" y="0"/>
                  </a:lnTo>
                  <a:lnTo>
                    <a:pt x="1533525" y="9525"/>
                  </a:lnTo>
                  <a:lnTo>
                    <a:pt x="1571625" y="28575"/>
                  </a:lnTo>
                  <a:lnTo>
                    <a:pt x="1628775" y="61913"/>
                  </a:lnTo>
                  <a:lnTo>
                    <a:pt x="1666875" y="90488"/>
                  </a:lnTo>
                  <a:lnTo>
                    <a:pt x="1697831" y="119063"/>
                  </a:lnTo>
                  <a:lnTo>
                    <a:pt x="1728787" y="150019"/>
                  </a:lnTo>
                  <a:lnTo>
                    <a:pt x="1752600" y="178594"/>
                  </a:lnTo>
                  <a:lnTo>
                    <a:pt x="1707356" y="352425"/>
                  </a:lnTo>
                  <a:lnTo>
                    <a:pt x="1683543" y="407194"/>
                  </a:lnTo>
                  <a:lnTo>
                    <a:pt x="1654968" y="473869"/>
                  </a:lnTo>
                  <a:lnTo>
                    <a:pt x="1621631" y="569119"/>
                  </a:lnTo>
                  <a:lnTo>
                    <a:pt x="1607343" y="616744"/>
                  </a:lnTo>
                  <a:lnTo>
                    <a:pt x="1595437" y="661988"/>
                  </a:lnTo>
                  <a:lnTo>
                    <a:pt x="1581150" y="707232"/>
                  </a:lnTo>
                  <a:lnTo>
                    <a:pt x="1559718" y="750094"/>
                  </a:lnTo>
                  <a:lnTo>
                    <a:pt x="1540668" y="771525"/>
                  </a:lnTo>
                  <a:lnTo>
                    <a:pt x="1509712" y="795338"/>
                  </a:lnTo>
                  <a:lnTo>
                    <a:pt x="1483518" y="802482"/>
                  </a:lnTo>
                  <a:lnTo>
                    <a:pt x="1459706" y="804863"/>
                  </a:lnTo>
                  <a:lnTo>
                    <a:pt x="1443037" y="804863"/>
                  </a:lnTo>
                  <a:lnTo>
                    <a:pt x="1416843" y="795338"/>
                  </a:lnTo>
                  <a:lnTo>
                    <a:pt x="1390650" y="776288"/>
                  </a:lnTo>
                  <a:lnTo>
                    <a:pt x="1359693" y="747713"/>
                  </a:lnTo>
                  <a:lnTo>
                    <a:pt x="1388268" y="626269"/>
                  </a:lnTo>
                  <a:lnTo>
                    <a:pt x="1404937" y="514350"/>
                  </a:lnTo>
                  <a:lnTo>
                    <a:pt x="1421606" y="385763"/>
                  </a:lnTo>
                  <a:lnTo>
                    <a:pt x="1438275" y="269082"/>
                  </a:lnTo>
                  <a:lnTo>
                    <a:pt x="1438275" y="252413"/>
                  </a:lnTo>
                  <a:lnTo>
                    <a:pt x="1435893" y="235744"/>
                  </a:lnTo>
                  <a:lnTo>
                    <a:pt x="1428750" y="226219"/>
                  </a:lnTo>
                  <a:lnTo>
                    <a:pt x="1419225" y="216694"/>
                  </a:lnTo>
                  <a:lnTo>
                    <a:pt x="1397793" y="204788"/>
                  </a:lnTo>
                  <a:lnTo>
                    <a:pt x="1362075" y="200025"/>
                  </a:lnTo>
                  <a:lnTo>
                    <a:pt x="1273968" y="211932"/>
                  </a:lnTo>
                  <a:lnTo>
                    <a:pt x="11977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4">
              <a:extLst>
                <a:ext uri="{FF2B5EF4-FFF2-40B4-BE49-F238E27FC236}">
                  <a16:creationId xmlns:a16="http://schemas.microsoft.com/office/drawing/2014/main" id="{0F1E64EB-D2CE-47EC-9F38-75E688A59BED}"/>
                </a:ext>
              </a:extLst>
            </p:cNvPr>
            <p:cNvSpPr/>
            <p:nvPr/>
          </p:nvSpPr>
          <p:spPr>
            <a:xfrm>
              <a:off x="3313113" y="3452813"/>
              <a:ext cx="1335087" cy="347662"/>
            </a:xfrm>
            <a:custGeom>
              <a:avLst/>
              <a:gdLst>
                <a:gd name="connsiteX0" fmla="*/ 461962 w 1335881"/>
                <a:gd name="connsiteY0" fmla="*/ 104775 h 347662"/>
                <a:gd name="connsiteX1" fmla="*/ 350044 w 1335881"/>
                <a:gd name="connsiteY1" fmla="*/ 130968 h 347662"/>
                <a:gd name="connsiteX2" fmla="*/ 216694 w 1335881"/>
                <a:gd name="connsiteY2" fmla="*/ 161925 h 347662"/>
                <a:gd name="connsiteX3" fmla="*/ 97631 w 1335881"/>
                <a:gd name="connsiteY3" fmla="*/ 188118 h 347662"/>
                <a:gd name="connsiteX4" fmla="*/ 0 w 1335881"/>
                <a:gd name="connsiteY4" fmla="*/ 214312 h 347662"/>
                <a:gd name="connsiteX5" fmla="*/ 45244 w 1335881"/>
                <a:gd name="connsiteY5" fmla="*/ 347662 h 347662"/>
                <a:gd name="connsiteX6" fmla="*/ 200025 w 1335881"/>
                <a:gd name="connsiteY6" fmla="*/ 302418 h 347662"/>
                <a:gd name="connsiteX7" fmla="*/ 321469 w 1335881"/>
                <a:gd name="connsiteY7" fmla="*/ 271462 h 347662"/>
                <a:gd name="connsiteX8" fmla="*/ 440531 w 1335881"/>
                <a:gd name="connsiteY8" fmla="*/ 242887 h 347662"/>
                <a:gd name="connsiteX9" fmla="*/ 561975 w 1335881"/>
                <a:gd name="connsiteY9" fmla="*/ 216693 h 347662"/>
                <a:gd name="connsiteX10" fmla="*/ 800100 w 1335881"/>
                <a:gd name="connsiteY10" fmla="*/ 171450 h 347662"/>
                <a:gd name="connsiteX11" fmla="*/ 909637 w 1335881"/>
                <a:gd name="connsiteY11" fmla="*/ 154781 h 347662"/>
                <a:gd name="connsiteX12" fmla="*/ 1004887 w 1335881"/>
                <a:gd name="connsiteY12" fmla="*/ 142875 h 347662"/>
                <a:gd name="connsiteX13" fmla="*/ 1097756 w 1335881"/>
                <a:gd name="connsiteY13" fmla="*/ 135731 h 347662"/>
                <a:gd name="connsiteX14" fmla="*/ 1171575 w 1335881"/>
                <a:gd name="connsiteY14" fmla="*/ 133350 h 347662"/>
                <a:gd name="connsiteX15" fmla="*/ 1221581 w 1335881"/>
                <a:gd name="connsiteY15" fmla="*/ 133350 h 347662"/>
                <a:gd name="connsiteX16" fmla="*/ 1233487 w 1335881"/>
                <a:gd name="connsiteY16" fmla="*/ 135731 h 347662"/>
                <a:gd name="connsiteX17" fmla="*/ 1250156 w 1335881"/>
                <a:gd name="connsiteY17" fmla="*/ 152400 h 347662"/>
                <a:gd name="connsiteX18" fmla="*/ 1285875 w 1335881"/>
                <a:gd name="connsiteY18" fmla="*/ 180975 h 347662"/>
                <a:gd name="connsiteX19" fmla="*/ 1319212 w 1335881"/>
                <a:gd name="connsiteY19" fmla="*/ 197643 h 347662"/>
                <a:gd name="connsiteX20" fmla="*/ 1335881 w 1335881"/>
                <a:gd name="connsiteY20" fmla="*/ 4762 h 347662"/>
                <a:gd name="connsiteX21" fmla="*/ 1247775 w 1335881"/>
                <a:gd name="connsiteY21" fmla="*/ 0 h 347662"/>
                <a:gd name="connsiteX22" fmla="*/ 1147762 w 1335881"/>
                <a:gd name="connsiteY22" fmla="*/ 2381 h 347662"/>
                <a:gd name="connsiteX23" fmla="*/ 1062037 w 1335881"/>
                <a:gd name="connsiteY23" fmla="*/ 7143 h 347662"/>
                <a:gd name="connsiteX24" fmla="*/ 964406 w 1335881"/>
                <a:gd name="connsiteY24" fmla="*/ 16668 h 347662"/>
                <a:gd name="connsiteX25" fmla="*/ 869156 w 1335881"/>
                <a:gd name="connsiteY25" fmla="*/ 28575 h 347662"/>
                <a:gd name="connsiteX26" fmla="*/ 723900 w 1335881"/>
                <a:gd name="connsiteY26" fmla="*/ 52387 h 347662"/>
                <a:gd name="connsiteX27" fmla="*/ 461962 w 1335881"/>
                <a:gd name="connsiteY27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5881" h="347662">
                  <a:moveTo>
                    <a:pt x="461962" y="104775"/>
                  </a:moveTo>
                  <a:lnTo>
                    <a:pt x="350044" y="130968"/>
                  </a:lnTo>
                  <a:lnTo>
                    <a:pt x="216694" y="161925"/>
                  </a:lnTo>
                  <a:lnTo>
                    <a:pt x="97631" y="188118"/>
                  </a:lnTo>
                  <a:lnTo>
                    <a:pt x="0" y="214312"/>
                  </a:lnTo>
                  <a:lnTo>
                    <a:pt x="45244" y="347662"/>
                  </a:lnTo>
                  <a:lnTo>
                    <a:pt x="200025" y="302418"/>
                  </a:lnTo>
                  <a:lnTo>
                    <a:pt x="321469" y="271462"/>
                  </a:lnTo>
                  <a:lnTo>
                    <a:pt x="440531" y="242887"/>
                  </a:lnTo>
                  <a:lnTo>
                    <a:pt x="561975" y="216693"/>
                  </a:lnTo>
                  <a:lnTo>
                    <a:pt x="800100" y="171450"/>
                  </a:lnTo>
                  <a:lnTo>
                    <a:pt x="909637" y="154781"/>
                  </a:lnTo>
                  <a:lnTo>
                    <a:pt x="1004887" y="142875"/>
                  </a:lnTo>
                  <a:lnTo>
                    <a:pt x="1097756" y="135731"/>
                  </a:lnTo>
                  <a:lnTo>
                    <a:pt x="1171575" y="133350"/>
                  </a:lnTo>
                  <a:lnTo>
                    <a:pt x="1221581" y="133350"/>
                  </a:lnTo>
                  <a:lnTo>
                    <a:pt x="1233487" y="135731"/>
                  </a:lnTo>
                  <a:lnTo>
                    <a:pt x="1250156" y="152400"/>
                  </a:lnTo>
                  <a:lnTo>
                    <a:pt x="1285875" y="180975"/>
                  </a:lnTo>
                  <a:lnTo>
                    <a:pt x="1319212" y="197643"/>
                  </a:lnTo>
                  <a:lnTo>
                    <a:pt x="1335881" y="4762"/>
                  </a:lnTo>
                  <a:lnTo>
                    <a:pt x="1247775" y="0"/>
                  </a:lnTo>
                  <a:lnTo>
                    <a:pt x="1147762" y="2381"/>
                  </a:lnTo>
                  <a:lnTo>
                    <a:pt x="1062037" y="7143"/>
                  </a:lnTo>
                  <a:lnTo>
                    <a:pt x="964406" y="16668"/>
                  </a:lnTo>
                  <a:lnTo>
                    <a:pt x="869156" y="28575"/>
                  </a:lnTo>
                  <a:lnTo>
                    <a:pt x="723900" y="52387"/>
                  </a:lnTo>
                  <a:lnTo>
                    <a:pt x="46196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5">
              <a:extLst>
                <a:ext uri="{FF2B5EF4-FFF2-40B4-BE49-F238E27FC236}">
                  <a16:creationId xmlns:a16="http://schemas.microsoft.com/office/drawing/2014/main" id="{1A4286EE-15A8-4673-B829-16785A84EB89}"/>
                </a:ext>
              </a:extLst>
            </p:cNvPr>
            <p:cNvSpPr/>
            <p:nvPr/>
          </p:nvSpPr>
          <p:spPr>
            <a:xfrm>
              <a:off x="2982913" y="4010025"/>
              <a:ext cx="1768475" cy="481013"/>
            </a:xfrm>
            <a:custGeom>
              <a:avLst/>
              <a:gdLst>
                <a:gd name="connsiteX0" fmla="*/ 1466850 w 1766888"/>
                <a:gd name="connsiteY0" fmla="*/ 219075 h 481013"/>
                <a:gd name="connsiteX1" fmla="*/ 1359694 w 1766888"/>
                <a:gd name="connsiteY1" fmla="*/ 233363 h 481013"/>
                <a:gd name="connsiteX2" fmla="*/ 1200150 w 1766888"/>
                <a:gd name="connsiteY2" fmla="*/ 259556 h 481013"/>
                <a:gd name="connsiteX3" fmla="*/ 1100138 w 1766888"/>
                <a:gd name="connsiteY3" fmla="*/ 276225 h 481013"/>
                <a:gd name="connsiteX4" fmla="*/ 1031082 w 1766888"/>
                <a:gd name="connsiteY4" fmla="*/ 292894 h 481013"/>
                <a:gd name="connsiteX5" fmla="*/ 838200 w 1766888"/>
                <a:gd name="connsiteY5" fmla="*/ 328613 h 481013"/>
                <a:gd name="connsiteX6" fmla="*/ 678657 w 1766888"/>
                <a:gd name="connsiteY6" fmla="*/ 376238 h 481013"/>
                <a:gd name="connsiteX7" fmla="*/ 490538 w 1766888"/>
                <a:gd name="connsiteY7" fmla="*/ 431006 h 481013"/>
                <a:gd name="connsiteX8" fmla="*/ 392907 w 1766888"/>
                <a:gd name="connsiteY8" fmla="*/ 457200 h 481013"/>
                <a:gd name="connsiteX9" fmla="*/ 361950 w 1766888"/>
                <a:gd name="connsiteY9" fmla="*/ 466725 h 481013"/>
                <a:gd name="connsiteX10" fmla="*/ 326232 w 1766888"/>
                <a:gd name="connsiteY10" fmla="*/ 478631 h 481013"/>
                <a:gd name="connsiteX11" fmla="*/ 307182 w 1766888"/>
                <a:gd name="connsiteY11" fmla="*/ 481013 h 481013"/>
                <a:gd name="connsiteX12" fmla="*/ 288132 w 1766888"/>
                <a:gd name="connsiteY12" fmla="*/ 478631 h 481013"/>
                <a:gd name="connsiteX13" fmla="*/ 266700 w 1766888"/>
                <a:gd name="connsiteY13" fmla="*/ 476250 h 481013"/>
                <a:gd name="connsiteX14" fmla="*/ 247650 w 1766888"/>
                <a:gd name="connsiteY14" fmla="*/ 469106 h 481013"/>
                <a:gd name="connsiteX15" fmla="*/ 216694 w 1766888"/>
                <a:gd name="connsiteY15" fmla="*/ 452438 h 481013"/>
                <a:gd name="connsiteX16" fmla="*/ 173832 w 1766888"/>
                <a:gd name="connsiteY16" fmla="*/ 426244 h 481013"/>
                <a:gd name="connsiteX17" fmla="*/ 140494 w 1766888"/>
                <a:gd name="connsiteY17" fmla="*/ 397669 h 481013"/>
                <a:gd name="connsiteX18" fmla="*/ 107157 w 1766888"/>
                <a:gd name="connsiteY18" fmla="*/ 366713 h 481013"/>
                <a:gd name="connsiteX19" fmla="*/ 71438 w 1766888"/>
                <a:gd name="connsiteY19" fmla="*/ 330994 h 481013"/>
                <a:gd name="connsiteX20" fmla="*/ 28575 w 1766888"/>
                <a:gd name="connsiteY20" fmla="*/ 280988 h 481013"/>
                <a:gd name="connsiteX21" fmla="*/ 11907 w 1766888"/>
                <a:gd name="connsiteY21" fmla="*/ 257175 h 481013"/>
                <a:gd name="connsiteX22" fmla="*/ 2382 w 1766888"/>
                <a:gd name="connsiteY22" fmla="*/ 233363 h 481013"/>
                <a:gd name="connsiteX23" fmla="*/ 0 w 1766888"/>
                <a:gd name="connsiteY23" fmla="*/ 214313 h 481013"/>
                <a:gd name="connsiteX24" fmla="*/ 2382 w 1766888"/>
                <a:gd name="connsiteY24" fmla="*/ 207169 h 481013"/>
                <a:gd name="connsiteX25" fmla="*/ 7144 w 1766888"/>
                <a:gd name="connsiteY25" fmla="*/ 200025 h 481013"/>
                <a:gd name="connsiteX26" fmla="*/ 21432 w 1766888"/>
                <a:gd name="connsiteY26" fmla="*/ 202406 h 481013"/>
                <a:gd name="connsiteX27" fmla="*/ 59532 w 1766888"/>
                <a:gd name="connsiteY27" fmla="*/ 219075 h 481013"/>
                <a:gd name="connsiteX28" fmla="*/ 109538 w 1766888"/>
                <a:gd name="connsiteY28" fmla="*/ 235744 h 481013"/>
                <a:gd name="connsiteX29" fmla="*/ 173832 w 1766888"/>
                <a:gd name="connsiteY29" fmla="*/ 252413 h 481013"/>
                <a:gd name="connsiteX30" fmla="*/ 245269 w 1766888"/>
                <a:gd name="connsiteY30" fmla="*/ 264319 h 481013"/>
                <a:gd name="connsiteX31" fmla="*/ 297657 w 1766888"/>
                <a:gd name="connsiteY31" fmla="*/ 266700 h 481013"/>
                <a:gd name="connsiteX32" fmla="*/ 345282 w 1766888"/>
                <a:gd name="connsiteY32" fmla="*/ 264319 h 481013"/>
                <a:gd name="connsiteX33" fmla="*/ 483394 w 1766888"/>
                <a:gd name="connsiteY33" fmla="*/ 238125 h 481013"/>
                <a:gd name="connsiteX34" fmla="*/ 719138 w 1766888"/>
                <a:gd name="connsiteY34" fmla="*/ 185738 h 481013"/>
                <a:gd name="connsiteX35" fmla="*/ 866775 w 1766888"/>
                <a:gd name="connsiteY35" fmla="*/ 150019 h 481013"/>
                <a:gd name="connsiteX36" fmla="*/ 1062038 w 1766888"/>
                <a:gd name="connsiteY36" fmla="*/ 111919 h 481013"/>
                <a:gd name="connsiteX37" fmla="*/ 1228725 w 1766888"/>
                <a:gd name="connsiteY37" fmla="*/ 80963 h 481013"/>
                <a:gd name="connsiteX38" fmla="*/ 1385888 w 1766888"/>
                <a:gd name="connsiteY38" fmla="*/ 42863 h 481013"/>
                <a:gd name="connsiteX39" fmla="*/ 1478757 w 1766888"/>
                <a:gd name="connsiteY39" fmla="*/ 11906 h 481013"/>
                <a:gd name="connsiteX40" fmla="*/ 1509713 w 1766888"/>
                <a:gd name="connsiteY40" fmla="*/ 0 h 481013"/>
                <a:gd name="connsiteX41" fmla="*/ 1540669 w 1766888"/>
                <a:gd name="connsiteY41" fmla="*/ 0 h 481013"/>
                <a:gd name="connsiteX42" fmla="*/ 1595438 w 1766888"/>
                <a:gd name="connsiteY42" fmla="*/ 9525 h 481013"/>
                <a:gd name="connsiteX43" fmla="*/ 1638300 w 1766888"/>
                <a:gd name="connsiteY43" fmla="*/ 26194 h 481013"/>
                <a:gd name="connsiteX44" fmla="*/ 1681163 w 1766888"/>
                <a:gd name="connsiteY44" fmla="*/ 45244 h 481013"/>
                <a:gd name="connsiteX45" fmla="*/ 1724025 w 1766888"/>
                <a:gd name="connsiteY45" fmla="*/ 69056 h 481013"/>
                <a:gd name="connsiteX46" fmla="*/ 1743075 w 1766888"/>
                <a:gd name="connsiteY46" fmla="*/ 83344 h 481013"/>
                <a:gd name="connsiteX47" fmla="*/ 1759744 w 1766888"/>
                <a:gd name="connsiteY47" fmla="*/ 102394 h 481013"/>
                <a:gd name="connsiteX48" fmla="*/ 1766888 w 1766888"/>
                <a:gd name="connsiteY48" fmla="*/ 111919 h 481013"/>
                <a:gd name="connsiteX49" fmla="*/ 1766888 w 1766888"/>
                <a:gd name="connsiteY49" fmla="*/ 128588 h 481013"/>
                <a:gd name="connsiteX50" fmla="*/ 1759744 w 1766888"/>
                <a:gd name="connsiteY50" fmla="*/ 142875 h 481013"/>
                <a:gd name="connsiteX51" fmla="*/ 1738313 w 1766888"/>
                <a:gd name="connsiteY51" fmla="*/ 159544 h 481013"/>
                <a:gd name="connsiteX52" fmla="*/ 1700213 w 1766888"/>
                <a:gd name="connsiteY52" fmla="*/ 178594 h 481013"/>
                <a:gd name="connsiteX53" fmla="*/ 1640682 w 1766888"/>
                <a:gd name="connsiteY53" fmla="*/ 192881 h 481013"/>
                <a:gd name="connsiteX54" fmla="*/ 1569244 w 1766888"/>
                <a:gd name="connsiteY54" fmla="*/ 204788 h 481013"/>
                <a:gd name="connsiteX55" fmla="*/ 1466850 w 1766888"/>
                <a:gd name="connsiteY55" fmla="*/ 219075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6888" h="481013">
                  <a:moveTo>
                    <a:pt x="1466850" y="219075"/>
                  </a:moveTo>
                  <a:lnTo>
                    <a:pt x="1359694" y="233363"/>
                  </a:lnTo>
                  <a:lnTo>
                    <a:pt x="1200150" y="259556"/>
                  </a:lnTo>
                  <a:lnTo>
                    <a:pt x="1100138" y="276225"/>
                  </a:lnTo>
                  <a:lnTo>
                    <a:pt x="1031082" y="292894"/>
                  </a:lnTo>
                  <a:lnTo>
                    <a:pt x="838200" y="328613"/>
                  </a:lnTo>
                  <a:lnTo>
                    <a:pt x="678657" y="376238"/>
                  </a:lnTo>
                  <a:lnTo>
                    <a:pt x="490538" y="431006"/>
                  </a:lnTo>
                  <a:lnTo>
                    <a:pt x="392907" y="457200"/>
                  </a:lnTo>
                  <a:lnTo>
                    <a:pt x="361950" y="466725"/>
                  </a:lnTo>
                  <a:lnTo>
                    <a:pt x="326232" y="478631"/>
                  </a:lnTo>
                  <a:lnTo>
                    <a:pt x="307182" y="481013"/>
                  </a:lnTo>
                  <a:lnTo>
                    <a:pt x="288132" y="478631"/>
                  </a:lnTo>
                  <a:lnTo>
                    <a:pt x="266700" y="476250"/>
                  </a:lnTo>
                  <a:lnTo>
                    <a:pt x="247650" y="469106"/>
                  </a:lnTo>
                  <a:lnTo>
                    <a:pt x="216694" y="452438"/>
                  </a:lnTo>
                  <a:lnTo>
                    <a:pt x="173832" y="426244"/>
                  </a:lnTo>
                  <a:lnTo>
                    <a:pt x="140494" y="397669"/>
                  </a:lnTo>
                  <a:lnTo>
                    <a:pt x="107157" y="366713"/>
                  </a:lnTo>
                  <a:lnTo>
                    <a:pt x="71438" y="330994"/>
                  </a:lnTo>
                  <a:lnTo>
                    <a:pt x="28575" y="280988"/>
                  </a:lnTo>
                  <a:lnTo>
                    <a:pt x="11907" y="257175"/>
                  </a:lnTo>
                  <a:lnTo>
                    <a:pt x="2382" y="233363"/>
                  </a:lnTo>
                  <a:lnTo>
                    <a:pt x="0" y="214313"/>
                  </a:lnTo>
                  <a:lnTo>
                    <a:pt x="2382" y="207169"/>
                  </a:lnTo>
                  <a:lnTo>
                    <a:pt x="7144" y="200025"/>
                  </a:lnTo>
                  <a:lnTo>
                    <a:pt x="21432" y="202406"/>
                  </a:lnTo>
                  <a:lnTo>
                    <a:pt x="59532" y="219075"/>
                  </a:lnTo>
                  <a:lnTo>
                    <a:pt x="109538" y="235744"/>
                  </a:lnTo>
                  <a:lnTo>
                    <a:pt x="173832" y="252413"/>
                  </a:lnTo>
                  <a:lnTo>
                    <a:pt x="245269" y="264319"/>
                  </a:lnTo>
                  <a:lnTo>
                    <a:pt x="297657" y="266700"/>
                  </a:lnTo>
                  <a:lnTo>
                    <a:pt x="345282" y="264319"/>
                  </a:lnTo>
                  <a:lnTo>
                    <a:pt x="483394" y="238125"/>
                  </a:lnTo>
                  <a:lnTo>
                    <a:pt x="719138" y="185738"/>
                  </a:lnTo>
                  <a:lnTo>
                    <a:pt x="866775" y="150019"/>
                  </a:lnTo>
                  <a:lnTo>
                    <a:pt x="1062038" y="111919"/>
                  </a:lnTo>
                  <a:lnTo>
                    <a:pt x="1228725" y="80963"/>
                  </a:lnTo>
                  <a:lnTo>
                    <a:pt x="1385888" y="42863"/>
                  </a:lnTo>
                  <a:lnTo>
                    <a:pt x="1478757" y="11906"/>
                  </a:lnTo>
                  <a:lnTo>
                    <a:pt x="1509713" y="0"/>
                  </a:lnTo>
                  <a:lnTo>
                    <a:pt x="1540669" y="0"/>
                  </a:lnTo>
                  <a:lnTo>
                    <a:pt x="1595438" y="9525"/>
                  </a:lnTo>
                  <a:lnTo>
                    <a:pt x="1638300" y="26194"/>
                  </a:lnTo>
                  <a:lnTo>
                    <a:pt x="1681163" y="45244"/>
                  </a:lnTo>
                  <a:lnTo>
                    <a:pt x="1724025" y="69056"/>
                  </a:lnTo>
                  <a:lnTo>
                    <a:pt x="1743075" y="83344"/>
                  </a:lnTo>
                  <a:lnTo>
                    <a:pt x="1759744" y="102394"/>
                  </a:lnTo>
                  <a:lnTo>
                    <a:pt x="1766888" y="111919"/>
                  </a:lnTo>
                  <a:lnTo>
                    <a:pt x="1766888" y="128588"/>
                  </a:lnTo>
                  <a:lnTo>
                    <a:pt x="1759744" y="142875"/>
                  </a:lnTo>
                  <a:lnTo>
                    <a:pt x="1738313" y="159544"/>
                  </a:lnTo>
                  <a:lnTo>
                    <a:pt x="1700213" y="178594"/>
                  </a:lnTo>
                  <a:lnTo>
                    <a:pt x="1640682" y="192881"/>
                  </a:lnTo>
                  <a:lnTo>
                    <a:pt x="1569244" y="204788"/>
                  </a:lnTo>
                  <a:lnTo>
                    <a:pt x="146685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6">
              <a:extLst>
                <a:ext uri="{FF2B5EF4-FFF2-40B4-BE49-F238E27FC236}">
                  <a16:creationId xmlns:a16="http://schemas.microsoft.com/office/drawing/2014/main" id="{4945CBB7-CC7A-4133-85D0-D673C78D9A0E}"/>
                </a:ext>
              </a:extLst>
            </p:cNvPr>
            <p:cNvSpPr/>
            <p:nvPr/>
          </p:nvSpPr>
          <p:spPr>
            <a:xfrm>
              <a:off x="2582863" y="4605338"/>
              <a:ext cx="2343150" cy="549275"/>
            </a:xfrm>
            <a:custGeom>
              <a:avLst/>
              <a:gdLst>
                <a:gd name="connsiteX0" fmla="*/ 1071563 w 2343150"/>
                <a:gd name="connsiteY0" fmla="*/ 164306 h 550068"/>
                <a:gd name="connsiteX1" fmla="*/ 747713 w 2343150"/>
                <a:gd name="connsiteY1" fmla="*/ 245268 h 550068"/>
                <a:gd name="connsiteX2" fmla="*/ 504825 w 2343150"/>
                <a:gd name="connsiteY2" fmla="*/ 300037 h 550068"/>
                <a:gd name="connsiteX3" fmla="*/ 395288 w 2343150"/>
                <a:gd name="connsiteY3" fmla="*/ 323850 h 550068"/>
                <a:gd name="connsiteX4" fmla="*/ 311944 w 2343150"/>
                <a:gd name="connsiteY4" fmla="*/ 340518 h 550068"/>
                <a:gd name="connsiteX5" fmla="*/ 285750 w 2343150"/>
                <a:gd name="connsiteY5" fmla="*/ 342900 h 550068"/>
                <a:gd name="connsiteX6" fmla="*/ 221457 w 2343150"/>
                <a:gd name="connsiteY6" fmla="*/ 338137 h 550068"/>
                <a:gd name="connsiteX7" fmla="*/ 157163 w 2343150"/>
                <a:gd name="connsiteY7" fmla="*/ 328612 h 550068"/>
                <a:gd name="connsiteX8" fmla="*/ 78582 w 2343150"/>
                <a:gd name="connsiteY8" fmla="*/ 309562 h 550068"/>
                <a:gd name="connsiteX9" fmla="*/ 35719 w 2343150"/>
                <a:gd name="connsiteY9" fmla="*/ 297656 h 550068"/>
                <a:gd name="connsiteX10" fmla="*/ 14288 w 2343150"/>
                <a:gd name="connsiteY10" fmla="*/ 292893 h 550068"/>
                <a:gd name="connsiteX11" fmla="*/ 2382 w 2343150"/>
                <a:gd name="connsiteY11" fmla="*/ 295275 h 550068"/>
                <a:gd name="connsiteX12" fmla="*/ 0 w 2343150"/>
                <a:gd name="connsiteY12" fmla="*/ 300037 h 550068"/>
                <a:gd name="connsiteX13" fmla="*/ 0 w 2343150"/>
                <a:gd name="connsiteY13" fmla="*/ 307181 h 550068"/>
                <a:gd name="connsiteX14" fmla="*/ 2382 w 2343150"/>
                <a:gd name="connsiteY14" fmla="*/ 316706 h 550068"/>
                <a:gd name="connsiteX15" fmla="*/ 9525 w 2343150"/>
                <a:gd name="connsiteY15" fmla="*/ 330993 h 550068"/>
                <a:gd name="connsiteX16" fmla="*/ 45244 w 2343150"/>
                <a:gd name="connsiteY16" fmla="*/ 369093 h 550068"/>
                <a:gd name="connsiteX17" fmla="*/ 100013 w 2343150"/>
                <a:gd name="connsiteY17" fmla="*/ 414337 h 550068"/>
                <a:gd name="connsiteX18" fmla="*/ 161925 w 2343150"/>
                <a:gd name="connsiteY18" fmla="*/ 464343 h 550068"/>
                <a:gd name="connsiteX19" fmla="*/ 202407 w 2343150"/>
                <a:gd name="connsiteY19" fmla="*/ 490537 h 550068"/>
                <a:gd name="connsiteX20" fmla="*/ 252413 w 2343150"/>
                <a:gd name="connsiteY20" fmla="*/ 519112 h 550068"/>
                <a:gd name="connsiteX21" fmla="*/ 295275 w 2343150"/>
                <a:gd name="connsiteY21" fmla="*/ 538162 h 550068"/>
                <a:gd name="connsiteX22" fmla="*/ 333375 w 2343150"/>
                <a:gd name="connsiteY22" fmla="*/ 547687 h 550068"/>
                <a:gd name="connsiteX23" fmla="*/ 361950 w 2343150"/>
                <a:gd name="connsiteY23" fmla="*/ 550068 h 550068"/>
                <a:gd name="connsiteX24" fmla="*/ 385763 w 2343150"/>
                <a:gd name="connsiteY24" fmla="*/ 545306 h 550068"/>
                <a:gd name="connsiteX25" fmla="*/ 473869 w 2343150"/>
                <a:gd name="connsiteY25" fmla="*/ 519112 h 550068"/>
                <a:gd name="connsiteX26" fmla="*/ 642938 w 2343150"/>
                <a:gd name="connsiteY26" fmla="*/ 466725 h 550068"/>
                <a:gd name="connsiteX27" fmla="*/ 838200 w 2343150"/>
                <a:gd name="connsiteY27" fmla="*/ 414337 h 550068"/>
                <a:gd name="connsiteX28" fmla="*/ 1004888 w 2343150"/>
                <a:gd name="connsiteY28" fmla="*/ 369093 h 550068"/>
                <a:gd name="connsiteX29" fmla="*/ 1131094 w 2343150"/>
                <a:gd name="connsiteY29" fmla="*/ 335756 h 550068"/>
                <a:gd name="connsiteX30" fmla="*/ 1335882 w 2343150"/>
                <a:gd name="connsiteY30" fmla="*/ 297656 h 550068"/>
                <a:gd name="connsiteX31" fmla="*/ 1504950 w 2343150"/>
                <a:gd name="connsiteY31" fmla="*/ 271462 h 550068"/>
                <a:gd name="connsiteX32" fmla="*/ 1697832 w 2343150"/>
                <a:gd name="connsiteY32" fmla="*/ 247650 h 550068"/>
                <a:gd name="connsiteX33" fmla="*/ 1821657 w 2343150"/>
                <a:gd name="connsiteY33" fmla="*/ 233362 h 550068"/>
                <a:gd name="connsiteX34" fmla="*/ 1938338 w 2343150"/>
                <a:gd name="connsiteY34" fmla="*/ 219075 h 550068"/>
                <a:gd name="connsiteX35" fmla="*/ 2078832 w 2343150"/>
                <a:gd name="connsiteY35" fmla="*/ 209550 h 550068"/>
                <a:gd name="connsiteX36" fmla="*/ 2193132 w 2343150"/>
                <a:gd name="connsiteY36" fmla="*/ 207168 h 550068"/>
                <a:gd name="connsiteX37" fmla="*/ 2240757 w 2343150"/>
                <a:gd name="connsiteY37" fmla="*/ 207168 h 550068"/>
                <a:gd name="connsiteX38" fmla="*/ 2276475 w 2343150"/>
                <a:gd name="connsiteY38" fmla="*/ 202406 h 550068"/>
                <a:gd name="connsiteX39" fmla="*/ 2302669 w 2343150"/>
                <a:gd name="connsiteY39" fmla="*/ 195262 h 550068"/>
                <a:gd name="connsiteX40" fmla="*/ 2328863 w 2343150"/>
                <a:gd name="connsiteY40" fmla="*/ 180975 h 550068"/>
                <a:gd name="connsiteX41" fmla="*/ 2338388 w 2343150"/>
                <a:gd name="connsiteY41" fmla="*/ 171450 h 550068"/>
                <a:gd name="connsiteX42" fmla="*/ 2343150 w 2343150"/>
                <a:gd name="connsiteY42" fmla="*/ 159543 h 550068"/>
                <a:gd name="connsiteX43" fmla="*/ 2343150 w 2343150"/>
                <a:gd name="connsiteY43" fmla="*/ 152400 h 550068"/>
                <a:gd name="connsiteX44" fmla="*/ 2340769 w 2343150"/>
                <a:gd name="connsiteY44" fmla="*/ 135731 h 550068"/>
                <a:gd name="connsiteX45" fmla="*/ 2331244 w 2343150"/>
                <a:gd name="connsiteY45" fmla="*/ 114300 h 550068"/>
                <a:gd name="connsiteX46" fmla="*/ 2319338 w 2343150"/>
                <a:gd name="connsiteY46" fmla="*/ 97631 h 550068"/>
                <a:gd name="connsiteX47" fmla="*/ 2300288 w 2343150"/>
                <a:gd name="connsiteY47" fmla="*/ 76200 h 550068"/>
                <a:gd name="connsiteX48" fmla="*/ 2283619 w 2343150"/>
                <a:gd name="connsiteY48" fmla="*/ 59531 h 550068"/>
                <a:gd name="connsiteX49" fmla="*/ 2269332 w 2343150"/>
                <a:gd name="connsiteY49" fmla="*/ 50006 h 550068"/>
                <a:gd name="connsiteX50" fmla="*/ 2221707 w 2343150"/>
                <a:gd name="connsiteY50" fmla="*/ 30956 h 550068"/>
                <a:gd name="connsiteX51" fmla="*/ 2178844 w 2343150"/>
                <a:gd name="connsiteY51" fmla="*/ 16668 h 550068"/>
                <a:gd name="connsiteX52" fmla="*/ 2150269 w 2343150"/>
                <a:gd name="connsiteY52" fmla="*/ 7143 h 550068"/>
                <a:gd name="connsiteX53" fmla="*/ 2105025 w 2343150"/>
                <a:gd name="connsiteY53" fmla="*/ 0 h 550068"/>
                <a:gd name="connsiteX54" fmla="*/ 2059782 w 2343150"/>
                <a:gd name="connsiteY54" fmla="*/ 9525 h 550068"/>
                <a:gd name="connsiteX55" fmla="*/ 1969294 w 2343150"/>
                <a:gd name="connsiteY55" fmla="*/ 23812 h 550068"/>
                <a:gd name="connsiteX56" fmla="*/ 1778794 w 2343150"/>
                <a:gd name="connsiteY56" fmla="*/ 47625 h 550068"/>
                <a:gd name="connsiteX57" fmla="*/ 1581150 w 2343150"/>
                <a:gd name="connsiteY57" fmla="*/ 73818 h 550068"/>
                <a:gd name="connsiteX58" fmla="*/ 1443038 w 2343150"/>
                <a:gd name="connsiteY58" fmla="*/ 90487 h 550068"/>
                <a:gd name="connsiteX59" fmla="*/ 1366838 w 2343150"/>
                <a:gd name="connsiteY59" fmla="*/ 97631 h 550068"/>
                <a:gd name="connsiteX60" fmla="*/ 1071563 w 2343150"/>
                <a:gd name="connsiteY60" fmla="*/ 1643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43150" h="550068">
                  <a:moveTo>
                    <a:pt x="1071563" y="164306"/>
                  </a:moveTo>
                  <a:lnTo>
                    <a:pt x="747713" y="245268"/>
                  </a:lnTo>
                  <a:lnTo>
                    <a:pt x="504825" y="300037"/>
                  </a:lnTo>
                  <a:lnTo>
                    <a:pt x="395288" y="323850"/>
                  </a:lnTo>
                  <a:lnTo>
                    <a:pt x="311944" y="340518"/>
                  </a:lnTo>
                  <a:lnTo>
                    <a:pt x="285750" y="342900"/>
                  </a:lnTo>
                  <a:lnTo>
                    <a:pt x="221457" y="338137"/>
                  </a:lnTo>
                  <a:lnTo>
                    <a:pt x="157163" y="328612"/>
                  </a:lnTo>
                  <a:lnTo>
                    <a:pt x="78582" y="309562"/>
                  </a:lnTo>
                  <a:lnTo>
                    <a:pt x="35719" y="297656"/>
                  </a:lnTo>
                  <a:lnTo>
                    <a:pt x="14288" y="292893"/>
                  </a:lnTo>
                  <a:lnTo>
                    <a:pt x="2382" y="295275"/>
                  </a:lnTo>
                  <a:lnTo>
                    <a:pt x="0" y="300037"/>
                  </a:lnTo>
                  <a:lnTo>
                    <a:pt x="0" y="307181"/>
                  </a:lnTo>
                  <a:lnTo>
                    <a:pt x="2382" y="316706"/>
                  </a:lnTo>
                  <a:lnTo>
                    <a:pt x="9525" y="330993"/>
                  </a:lnTo>
                  <a:lnTo>
                    <a:pt x="45244" y="369093"/>
                  </a:lnTo>
                  <a:lnTo>
                    <a:pt x="100013" y="414337"/>
                  </a:lnTo>
                  <a:lnTo>
                    <a:pt x="161925" y="464343"/>
                  </a:lnTo>
                  <a:lnTo>
                    <a:pt x="202407" y="490537"/>
                  </a:lnTo>
                  <a:lnTo>
                    <a:pt x="252413" y="519112"/>
                  </a:lnTo>
                  <a:lnTo>
                    <a:pt x="295275" y="538162"/>
                  </a:lnTo>
                  <a:lnTo>
                    <a:pt x="333375" y="547687"/>
                  </a:lnTo>
                  <a:lnTo>
                    <a:pt x="361950" y="550068"/>
                  </a:lnTo>
                  <a:lnTo>
                    <a:pt x="385763" y="545306"/>
                  </a:lnTo>
                  <a:lnTo>
                    <a:pt x="473869" y="519112"/>
                  </a:lnTo>
                  <a:lnTo>
                    <a:pt x="642938" y="466725"/>
                  </a:lnTo>
                  <a:lnTo>
                    <a:pt x="838200" y="414337"/>
                  </a:lnTo>
                  <a:lnTo>
                    <a:pt x="1004888" y="369093"/>
                  </a:lnTo>
                  <a:lnTo>
                    <a:pt x="1131094" y="335756"/>
                  </a:lnTo>
                  <a:lnTo>
                    <a:pt x="1335882" y="297656"/>
                  </a:lnTo>
                  <a:lnTo>
                    <a:pt x="1504950" y="271462"/>
                  </a:lnTo>
                  <a:lnTo>
                    <a:pt x="1697832" y="247650"/>
                  </a:lnTo>
                  <a:lnTo>
                    <a:pt x="1821657" y="233362"/>
                  </a:lnTo>
                  <a:lnTo>
                    <a:pt x="1938338" y="219075"/>
                  </a:lnTo>
                  <a:lnTo>
                    <a:pt x="2078832" y="209550"/>
                  </a:lnTo>
                  <a:lnTo>
                    <a:pt x="2193132" y="207168"/>
                  </a:lnTo>
                  <a:lnTo>
                    <a:pt x="2240757" y="207168"/>
                  </a:lnTo>
                  <a:lnTo>
                    <a:pt x="2276475" y="202406"/>
                  </a:lnTo>
                  <a:lnTo>
                    <a:pt x="2302669" y="195262"/>
                  </a:lnTo>
                  <a:lnTo>
                    <a:pt x="2328863" y="180975"/>
                  </a:lnTo>
                  <a:lnTo>
                    <a:pt x="2338388" y="171450"/>
                  </a:lnTo>
                  <a:lnTo>
                    <a:pt x="2343150" y="159543"/>
                  </a:lnTo>
                  <a:lnTo>
                    <a:pt x="2343150" y="152400"/>
                  </a:lnTo>
                  <a:lnTo>
                    <a:pt x="2340769" y="135731"/>
                  </a:lnTo>
                  <a:lnTo>
                    <a:pt x="2331244" y="114300"/>
                  </a:lnTo>
                  <a:lnTo>
                    <a:pt x="2319338" y="97631"/>
                  </a:lnTo>
                  <a:lnTo>
                    <a:pt x="2300288" y="76200"/>
                  </a:lnTo>
                  <a:lnTo>
                    <a:pt x="2283619" y="59531"/>
                  </a:lnTo>
                  <a:lnTo>
                    <a:pt x="2269332" y="50006"/>
                  </a:lnTo>
                  <a:lnTo>
                    <a:pt x="2221707" y="30956"/>
                  </a:lnTo>
                  <a:lnTo>
                    <a:pt x="2178844" y="16668"/>
                  </a:lnTo>
                  <a:lnTo>
                    <a:pt x="2150269" y="7143"/>
                  </a:lnTo>
                  <a:lnTo>
                    <a:pt x="2105025" y="0"/>
                  </a:lnTo>
                  <a:lnTo>
                    <a:pt x="2059782" y="9525"/>
                  </a:lnTo>
                  <a:lnTo>
                    <a:pt x="1969294" y="23812"/>
                  </a:lnTo>
                  <a:lnTo>
                    <a:pt x="1778794" y="47625"/>
                  </a:lnTo>
                  <a:lnTo>
                    <a:pt x="1581150" y="73818"/>
                  </a:lnTo>
                  <a:lnTo>
                    <a:pt x="1443038" y="90487"/>
                  </a:lnTo>
                  <a:lnTo>
                    <a:pt x="1366838" y="97631"/>
                  </a:lnTo>
                  <a:lnTo>
                    <a:pt x="1071563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5">
              <a:extLst>
                <a:ext uri="{FF2B5EF4-FFF2-40B4-BE49-F238E27FC236}">
                  <a16:creationId xmlns:a16="http://schemas.microsoft.com/office/drawing/2014/main" id="{A9223859-D8E7-4A8A-8918-6701CC67CA8F}"/>
                </a:ext>
              </a:extLst>
            </p:cNvPr>
            <p:cNvSpPr/>
            <p:nvPr/>
          </p:nvSpPr>
          <p:spPr>
            <a:xfrm rot="16200000">
              <a:off x="1971676" y="3902075"/>
              <a:ext cx="3014662" cy="1252537"/>
            </a:xfrm>
            <a:custGeom>
              <a:avLst/>
              <a:gdLst>
                <a:gd name="connsiteX0" fmla="*/ 242123 w 3013657"/>
                <a:gd name="connsiteY0" fmla="*/ 273032 h 1251827"/>
                <a:gd name="connsiteX1" fmla="*/ 206062 w 3013657"/>
                <a:gd name="connsiteY1" fmla="*/ 236972 h 1251827"/>
                <a:gd name="connsiteX2" fmla="*/ 170001 w 3013657"/>
                <a:gd name="connsiteY2" fmla="*/ 195759 h 1251827"/>
                <a:gd name="connsiteX3" fmla="*/ 115910 w 3013657"/>
                <a:gd name="connsiteY3" fmla="*/ 131365 h 1251827"/>
                <a:gd name="connsiteX4" fmla="*/ 87577 w 3013657"/>
                <a:gd name="connsiteY4" fmla="*/ 97880 h 1251827"/>
                <a:gd name="connsiteX5" fmla="*/ 59243 w 3013657"/>
                <a:gd name="connsiteY5" fmla="*/ 61819 h 1251827"/>
                <a:gd name="connsiteX6" fmla="*/ 30910 w 3013657"/>
                <a:gd name="connsiteY6" fmla="*/ 18031 h 1251827"/>
                <a:gd name="connsiteX7" fmla="*/ 18031 w 3013657"/>
                <a:gd name="connsiteY7" fmla="*/ 2576 h 1251827"/>
                <a:gd name="connsiteX8" fmla="*/ 12879 w 3013657"/>
                <a:gd name="connsiteY8" fmla="*/ 0 h 1251827"/>
                <a:gd name="connsiteX9" fmla="*/ 7728 w 3013657"/>
                <a:gd name="connsiteY9" fmla="*/ 0 h 1251827"/>
                <a:gd name="connsiteX10" fmla="*/ 0 w 3013657"/>
                <a:gd name="connsiteY10" fmla="*/ 7728 h 1251827"/>
                <a:gd name="connsiteX11" fmla="*/ 0 w 3013657"/>
                <a:gd name="connsiteY11" fmla="*/ 23182 h 1251827"/>
                <a:gd name="connsiteX12" fmla="*/ 5152 w 3013657"/>
                <a:gd name="connsiteY12" fmla="*/ 72122 h 1251827"/>
                <a:gd name="connsiteX13" fmla="*/ 10303 w 3013657"/>
                <a:gd name="connsiteY13" fmla="*/ 92728 h 1251827"/>
                <a:gd name="connsiteX14" fmla="*/ 18031 w 3013657"/>
                <a:gd name="connsiteY14" fmla="*/ 115910 h 1251827"/>
                <a:gd name="connsiteX15" fmla="*/ 41213 w 3013657"/>
                <a:gd name="connsiteY15" fmla="*/ 159698 h 1251827"/>
                <a:gd name="connsiteX16" fmla="*/ 72122 w 3013657"/>
                <a:gd name="connsiteY16" fmla="*/ 208638 h 1251827"/>
                <a:gd name="connsiteX17" fmla="*/ 95304 w 3013657"/>
                <a:gd name="connsiteY17" fmla="*/ 247275 h 1251827"/>
                <a:gd name="connsiteX18" fmla="*/ 118486 w 3013657"/>
                <a:gd name="connsiteY18" fmla="*/ 283335 h 1251827"/>
                <a:gd name="connsiteX19" fmla="*/ 141668 w 3013657"/>
                <a:gd name="connsiteY19" fmla="*/ 314245 h 1251827"/>
                <a:gd name="connsiteX20" fmla="*/ 167426 w 3013657"/>
                <a:gd name="connsiteY20" fmla="*/ 350306 h 1251827"/>
                <a:gd name="connsiteX21" fmla="*/ 206062 w 3013657"/>
                <a:gd name="connsiteY21" fmla="*/ 399245 h 1251827"/>
                <a:gd name="connsiteX22" fmla="*/ 252426 w 3013657"/>
                <a:gd name="connsiteY22" fmla="*/ 455912 h 1251827"/>
                <a:gd name="connsiteX23" fmla="*/ 288487 w 3013657"/>
                <a:gd name="connsiteY23" fmla="*/ 497125 h 1251827"/>
                <a:gd name="connsiteX24" fmla="*/ 342578 w 3013657"/>
                <a:gd name="connsiteY24" fmla="*/ 553792 h 1251827"/>
                <a:gd name="connsiteX25" fmla="*/ 399245 w 3013657"/>
                <a:gd name="connsiteY25" fmla="*/ 607883 h 1251827"/>
                <a:gd name="connsiteX26" fmla="*/ 445609 w 3013657"/>
                <a:gd name="connsiteY26" fmla="*/ 651671 h 1251827"/>
                <a:gd name="connsiteX27" fmla="*/ 471367 w 3013657"/>
                <a:gd name="connsiteY27" fmla="*/ 674853 h 1251827"/>
                <a:gd name="connsiteX28" fmla="*/ 540913 w 3013657"/>
                <a:gd name="connsiteY28" fmla="*/ 728944 h 1251827"/>
                <a:gd name="connsiteX29" fmla="*/ 595004 w 3013657"/>
                <a:gd name="connsiteY29" fmla="*/ 770157 h 1251827"/>
                <a:gd name="connsiteX30" fmla="*/ 667126 w 3013657"/>
                <a:gd name="connsiteY30" fmla="*/ 819097 h 1251827"/>
                <a:gd name="connsiteX31" fmla="*/ 757278 w 3013657"/>
                <a:gd name="connsiteY31" fmla="*/ 875764 h 1251827"/>
                <a:gd name="connsiteX32" fmla="*/ 821672 w 3013657"/>
                <a:gd name="connsiteY32" fmla="*/ 914400 h 1251827"/>
                <a:gd name="connsiteX33" fmla="*/ 904097 w 3013657"/>
                <a:gd name="connsiteY33" fmla="*/ 955613 h 1251827"/>
                <a:gd name="connsiteX34" fmla="*/ 983946 w 3013657"/>
                <a:gd name="connsiteY34" fmla="*/ 994249 h 1251827"/>
                <a:gd name="connsiteX35" fmla="*/ 1066371 w 3013657"/>
                <a:gd name="connsiteY35" fmla="*/ 1027734 h 1251827"/>
                <a:gd name="connsiteX36" fmla="*/ 1308494 w 3013657"/>
                <a:gd name="connsiteY36" fmla="*/ 1107583 h 1251827"/>
                <a:gd name="connsiteX37" fmla="*/ 1414100 w 3013657"/>
                <a:gd name="connsiteY37" fmla="*/ 1130765 h 1251827"/>
                <a:gd name="connsiteX38" fmla="*/ 1465616 w 3013657"/>
                <a:gd name="connsiteY38" fmla="*/ 1143644 h 1251827"/>
                <a:gd name="connsiteX39" fmla="*/ 1514556 w 3013657"/>
                <a:gd name="connsiteY39" fmla="*/ 1151372 h 1251827"/>
                <a:gd name="connsiteX40" fmla="*/ 1599556 w 3013657"/>
                <a:gd name="connsiteY40" fmla="*/ 1164250 h 1251827"/>
                <a:gd name="connsiteX41" fmla="*/ 1697436 w 3013657"/>
                <a:gd name="connsiteY41" fmla="*/ 1174553 h 1251827"/>
                <a:gd name="connsiteX42" fmla="*/ 1759254 w 3013657"/>
                <a:gd name="connsiteY42" fmla="*/ 1179705 h 1251827"/>
                <a:gd name="connsiteX43" fmla="*/ 1893195 w 3013657"/>
                <a:gd name="connsiteY43" fmla="*/ 1200311 h 1251827"/>
                <a:gd name="connsiteX44" fmla="*/ 2024559 w 3013657"/>
                <a:gd name="connsiteY44" fmla="*/ 1208039 h 1251827"/>
                <a:gd name="connsiteX45" fmla="*/ 2155924 w 3013657"/>
                <a:gd name="connsiteY45" fmla="*/ 1218342 h 1251827"/>
                <a:gd name="connsiteX46" fmla="*/ 2297591 w 3013657"/>
                <a:gd name="connsiteY46" fmla="*/ 1220917 h 1251827"/>
                <a:gd name="connsiteX47" fmla="*/ 2428956 w 3013657"/>
                <a:gd name="connsiteY47" fmla="*/ 1220917 h 1251827"/>
                <a:gd name="connsiteX48" fmla="*/ 2596381 w 3013657"/>
                <a:gd name="connsiteY48" fmla="*/ 1220917 h 1251827"/>
                <a:gd name="connsiteX49" fmla="*/ 2740624 w 3013657"/>
                <a:gd name="connsiteY49" fmla="*/ 1223493 h 1251827"/>
                <a:gd name="connsiteX50" fmla="*/ 2766382 w 3013657"/>
                <a:gd name="connsiteY50" fmla="*/ 1231221 h 1251827"/>
                <a:gd name="connsiteX51" fmla="*/ 2797291 w 3013657"/>
                <a:gd name="connsiteY51" fmla="*/ 1241524 h 1251827"/>
                <a:gd name="connsiteX52" fmla="*/ 2835928 w 3013657"/>
                <a:gd name="connsiteY52" fmla="*/ 1249251 h 1251827"/>
                <a:gd name="connsiteX53" fmla="*/ 2874565 w 3013657"/>
                <a:gd name="connsiteY53" fmla="*/ 1251827 h 1251827"/>
                <a:gd name="connsiteX54" fmla="*/ 2913201 w 3013657"/>
                <a:gd name="connsiteY54" fmla="*/ 1251827 h 1251827"/>
                <a:gd name="connsiteX55" fmla="*/ 3013657 w 3013657"/>
                <a:gd name="connsiteY55" fmla="*/ 1223493 h 1251827"/>
                <a:gd name="connsiteX56" fmla="*/ 2975020 w 3013657"/>
                <a:gd name="connsiteY56" fmla="*/ 924703 h 1251827"/>
                <a:gd name="connsiteX57" fmla="*/ 2902898 w 3013657"/>
                <a:gd name="connsiteY57" fmla="*/ 963340 h 1251827"/>
                <a:gd name="connsiteX58" fmla="*/ 2864262 w 3013657"/>
                <a:gd name="connsiteY58" fmla="*/ 981370 h 1251827"/>
                <a:gd name="connsiteX59" fmla="*/ 2817898 w 3013657"/>
                <a:gd name="connsiteY59" fmla="*/ 999401 h 1251827"/>
                <a:gd name="connsiteX60" fmla="*/ 2774110 w 3013657"/>
                <a:gd name="connsiteY60" fmla="*/ 1007128 h 1251827"/>
                <a:gd name="connsiteX61" fmla="*/ 2735473 w 3013657"/>
                <a:gd name="connsiteY61" fmla="*/ 1009704 h 1251827"/>
                <a:gd name="connsiteX62" fmla="*/ 2668503 w 3013657"/>
                <a:gd name="connsiteY62" fmla="*/ 1014855 h 1251827"/>
                <a:gd name="connsiteX63" fmla="*/ 2616987 w 3013657"/>
                <a:gd name="connsiteY63" fmla="*/ 1012280 h 1251827"/>
                <a:gd name="connsiteX64" fmla="*/ 2531987 w 3013657"/>
                <a:gd name="connsiteY64" fmla="*/ 1004552 h 1251827"/>
                <a:gd name="connsiteX65" fmla="*/ 2467592 w 3013657"/>
                <a:gd name="connsiteY65" fmla="*/ 999401 h 1251827"/>
                <a:gd name="connsiteX66" fmla="*/ 2351682 w 3013657"/>
                <a:gd name="connsiteY66" fmla="*/ 1001977 h 1251827"/>
                <a:gd name="connsiteX67" fmla="*/ 2248651 w 3013657"/>
                <a:gd name="connsiteY67" fmla="*/ 996825 h 1251827"/>
                <a:gd name="connsiteX68" fmla="*/ 2132742 w 3013657"/>
                <a:gd name="connsiteY68" fmla="*/ 994249 h 1251827"/>
                <a:gd name="connsiteX69" fmla="*/ 1973044 w 3013657"/>
                <a:gd name="connsiteY69" fmla="*/ 983946 h 1251827"/>
                <a:gd name="connsiteX70" fmla="*/ 1846831 w 3013657"/>
                <a:gd name="connsiteY70" fmla="*/ 976219 h 1251827"/>
                <a:gd name="connsiteX71" fmla="*/ 1681981 w 3013657"/>
                <a:gd name="connsiteY71" fmla="*/ 955613 h 1251827"/>
                <a:gd name="connsiteX72" fmla="*/ 1607284 w 3013657"/>
                <a:gd name="connsiteY72" fmla="*/ 950461 h 1251827"/>
                <a:gd name="connsiteX73" fmla="*/ 1537738 w 3013657"/>
                <a:gd name="connsiteY73" fmla="*/ 942734 h 1251827"/>
                <a:gd name="connsiteX74" fmla="*/ 1468192 w 3013657"/>
                <a:gd name="connsiteY74" fmla="*/ 929855 h 1251827"/>
                <a:gd name="connsiteX75" fmla="*/ 1383191 w 3013657"/>
                <a:gd name="connsiteY75" fmla="*/ 911824 h 1251827"/>
                <a:gd name="connsiteX76" fmla="*/ 1256978 w 3013657"/>
                <a:gd name="connsiteY76" fmla="*/ 883491 h 1251827"/>
                <a:gd name="connsiteX77" fmla="*/ 1071522 w 3013657"/>
                <a:gd name="connsiteY77" fmla="*/ 837127 h 1251827"/>
                <a:gd name="connsiteX78" fmla="*/ 1007128 w 3013657"/>
                <a:gd name="connsiteY78" fmla="*/ 816521 h 1251827"/>
                <a:gd name="connsiteX79" fmla="*/ 937582 w 3013657"/>
                <a:gd name="connsiteY79" fmla="*/ 790763 h 1251827"/>
                <a:gd name="connsiteX80" fmla="*/ 862885 w 3013657"/>
                <a:gd name="connsiteY80" fmla="*/ 757278 h 1251827"/>
                <a:gd name="connsiteX81" fmla="*/ 788187 w 3013657"/>
                <a:gd name="connsiteY81" fmla="*/ 718641 h 1251827"/>
                <a:gd name="connsiteX82" fmla="*/ 723793 w 3013657"/>
                <a:gd name="connsiteY82" fmla="*/ 680005 h 1251827"/>
                <a:gd name="connsiteX83" fmla="*/ 625913 w 3013657"/>
                <a:gd name="connsiteY83" fmla="*/ 615610 h 1251827"/>
                <a:gd name="connsiteX84" fmla="*/ 574398 w 3013657"/>
                <a:gd name="connsiteY84" fmla="*/ 576974 h 1251827"/>
                <a:gd name="connsiteX85" fmla="*/ 528034 w 3013657"/>
                <a:gd name="connsiteY85" fmla="*/ 543489 h 1251827"/>
                <a:gd name="connsiteX86" fmla="*/ 471367 w 3013657"/>
                <a:gd name="connsiteY86" fmla="*/ 497125 h 1251827"/>
                <a:gd name="connsiteX87" fmla="*/ 427579 w 3013657"/>
                <a:gd name="connsiteY87" fmla="*/ 458488 h 1251827"/>
                <a:gd name="connsiteX88" fmla="*/ 370912 w 3013657"/>
                <a:gd name="connsiteY88" fmla="*/ 406973 h 1251827"/>
                <a:gd name="connsiteX89" fmla="*/ 311669 w 3013657"/>
                <a:gd name="connsiteY89" fmla="*/ 347730 h 1251827"/>
                <a:gd name="connsiteX90" fmla="*/ 242123 w 3013657"/>
                <a:gd name="connsiteY90" fmla="*/ 273032 h 125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013657" h="1251827">
                  <a:moveTo>
                    <a:pt x="242123" y="273032"/>
                  </a:moveTo>
                  <a:lnTo>
                    <a:pt x="206062" y="236972"/>
                  </a:lnTo>
                  <a:lnTo>
                    <a:pt x="170001" y="195759"/>
                  </a:lnTo>
                  <a:lnTo>
                    <a:pt x="115910" y="131365"/>
                  </a:lnTo>
                  <a:lnTo>
                    <a:pt x="87577" y="97880"/>
                  </a:lnTo>
                  <a:lnTo>
                    <a:pt x="59243" y="61819"/>
                  </a:lnTo>
                  <a:lnTo>
                    <a:pt x="30910" y="18031"/>
                  </a:lnTo>
                  <a:lnTo>
                    <a:pt x="18031" y="2576"/>
                  </a:lnTo>
                  <a:lnTo>
                    <a:pt x="12879" y="0"/>
                  </a:lnTo>
                  <a:lnTo>
                    <a:pt x="7728" y="0"/>
                  </a:lnTo>
                  <a:lnTo>
                    <a:pt x="0" y="7728"/>
                  </a:lnTo>
                  <a:lnTo>
                    <a:pt x="0" y="23182"/>
                  </a:lnTo>
                  <a:lnTo>
                    <a:pt x="5152" y="72122"/>
                  </a:lnTo>
                  <a:lnTo>
                    <a:pt x="10303" y="92728"/>
                  </a:lnTo>
                  <a:lnTo>
                    <a:pt x="18031" y="115910"/>
                  </a:lnTo>
                  <a:lnTo>
                    <a:pt x="41213" y="159698"/>
                  </a:lnTo>
                  <a:lnTo>
                    <a:pt x="72122" y="208638"/>
                  </a:lnTo>
                  <a:lnTo>
                    <a:pt x="95304" y="247275"/>
                  </a:lnTo>
                  <a:lnTo>
                    <a:pt x="118486" y="283335"/>
                  </a:lnTo>
                  <a:lnTo>
                    <a:pt x="141668" y="314245"/>
                  </a:lnTo>
                  <a:lnTo>
                    <a:pt x="167426" y="350306"/>
                  </a:lnTo>
                  <a:lnTo>
                    <a:pt x="206062" y="399245"/>
                  </a:lnTo>
                  <a:lnTo>
                    <a:pt x="252426" y="455912"/>
                  </a:lnTo>
                  <a:lnTo>
                    <a:pt x="288487" y="497125"/>
                  </a:lnTo>
                  <a:lnTo>
                    <a:pt x="342578" y="553792"/>
                  </a:lnTo>
                  <a:lnTo>
                    <a:pt x="399245" y="607883"/>
                  </a:lnTo>
                  <a:lnTo>
                    <a:pt x="445609" y="651671"/>
                  </a:lnTo>
                  <a:lnTo>
                    <a:pt x="471367" y="674853"/>
                  </a:lnTo>
                  <a:lnTo>
                    <a:pt x="540913" y="728944"/>
                  </a:lnTo>
                  <a:lnTo>
                    <a:pt x="595004" y="770157"/>
                  </a:lnTo>
                  <a:lnTo>
                    <a:pt x="667126" y="819097"/>
                  </a:lnTo>
                  <a:lnTo>
                    <a:pt x="757278" y="875764"/>
                  </a:lnTo>
                  <a:lnTo>
                    <a:pt x="821672" y="914400"/>
                  </a:lnTo>
                  <a:lnTo>
                    <a:pt x="904097" y="955613"/>
                  </a:lnTo>
                  <a:lnTo>
                    <a:pt x="983946" y="994249"/>
                  </a:lnTo>
                  <a:lnTo>
                    <a:pt x="1066371" y="1027734"/>
                  </a:lnTo>
                  <a:lnTo>
                    <a:pt x="1308494" y="1107583"/>
                  </a:lnTo>
                  <a:lnTo>
                    <a:pt x="1414100" y="1130765"/>
                  </a:lnTo>
                  <a:lnTo>
                    <a:pt x="1465616" y="1143644"/>
                  </a:lnTo>
                  <a:lnTo>
                    <a:pt x="1514556" y="1151372"/>
                  </a:lnTo>
                  <a:lnTo>
                    <a:pt x="1599556" y="1164250"/>
                  </a:lnTo>
                  <a:lnTo>
                    <a:pt x="1697436" y="1174553"/>
                  </a:lnTo>
                  <a:lnTo>
                    <a:pt x="1759254" y="1179705"/>
                  </a:lnTo>
                  <a:lnTo>
                    <a:pt x="1893195" y="1200311"/>
                  </a:lnTo>
                  <a:lnTo>
                    <a:pt x="2024559" y="1208039"/>
                  </a:lnTo>
                  <a:lnTo>
                    <a:pt x="2155924" y="1218342"/>
                  </a:lnTo>
                  <a:lnTo>
                    <a:pt x="2297591" y="1220917"/>
                  </a:lnTo>
                  <a:lnTo>
                    <a:pt x="2428956" y="1220917"/>
                  </a:lnTo>
                  <a:lnTo>
                    <a:pt x="2596381" y="1220917"/>
                  </a:lnTo>
                  <a:lnTo>
                    <a:pt x="2740624" y="1223493"/>
                  </a:lnTo>
                  <a:lnTo>
                    <a:pt x="2766382" y="1231221"/>
                  </a:lnTo>
                  <a:lnTo>
                    <a:pt x="2797291" y="1241524"/>
                  </a:lnTo>
                  <a:lnTo>
                    <a:pt x="2835928" y="1249251"/>
                  </a:lnTo>
                  <a:lnTo>
                    <a:pt x="2874565" y="1251827"/>
                  </a:lnTo>
                  <a:lnTo>
                    <a:pt x="2913201" y="1251827"/>
                  </a:lnTo>
                  <a:lnTo>
                    <a:pt x="3013657" y="1223493"/>
                  </a:lnTo>
                  <a:lnTo>
                    <a:pt x="2975020" y="924703"/>
                  </a:lnTo>
                  <a:lnTo>
                    <a:pt x="2902898" y="963340"/>
                  </a:lnTo>
                  <a:lnTo>
                    <a:pt x="2864262" y="981370"/>
                  </a:lnTo>
                  <a:lnTo>
                    <a:pt x="2817898" y="999401"/>
                  </a:lnTo>
                  <a:lnTo>
                    <a:pt x="2774110" y="1007128"/>
                  </a:lnTo>
                  <a:lnTo>
                    <a:pt x="2735473" y="1009704"/>
                  </a:lnTo>
                  <a:lnTo>
                    <a:pt x="2668503" y="1014855"/>
                  </a:lnTo>
                  <a:lnTo>
                    <a:pt x="2616987" y="1012280"/>
                  </a:lnTo>
                  <a:lnTo>
                    <a:pt x="2531987" y="1004552"/>
                  </a:lnTo>
                  <a:lnTo>
                    <a:pt x="2467592" y="999401"/>
                  </a:lnTo>
                  <a:lnTo>
                    <a:pt x="2351682" y="1001977"/>
                  </a:lnTo>
                  <a:lnTo>
                    <a:pt x="2248651" y="996825"/>
                  </a:lnTo>
                  <a:lnTo>
                    <a:pt x="2132742" y="994249"/>
                  </a:lnTo>
                  <a:lnTo>
                    <a:pt x="1973044" y="983946"/>
                  </a:lnTo>
                  <a:lnTo>
                    <a:pt x="1846831" y="976219"/>
                  </a:lnTo>
                  <a:lnTo>
                    <a:pt x="1681981" y="955613"/>
                  </a:lnTo>
                  <a:lnTo>
                    <a:pt x="1607284" y="950461"/>
                  </a:lnTo>
                  <a:lnTo>
                    <a:pt x="1537738" y="942734"/>
                  </a:lnTo>
                  <a:lnTo>
                    <a:pt x="1468192" y="929855"/>
                  </a:lnTo>
                  <a:lnTo>
                    <a:pt x="1383191" y="911824"/>
                  </a:lnTo>
                  <a:lnTo>
                    <a:pt x="1256978" y="883491"/>
                  </a:lnTo>
                  <a:lnTo>
                    <a:pt x="1071522" y="837127"/>
                  </a:lnTo>
                  <a:lnTo>
                    <a:pt x="1007128" y="816521"/>
                  </a:lnTo>
                  <a:lnTo>
                    <a:pt x="937582" y="790763"/>
                  </a:lnTo>
                  <a:lnTo>
                    <a:pt x="862885" y="757278"/>
                  </a:lnTo>
                  <a:lnTo>
                    <a:pt x="788187" y="718641"/>
                  </a:lnTo>
                  <a:lnTo>
                    <a:pt x="723793" y="680005"/>
                  </a:lnTo>
                  <a:lnTo>
                    <a:pt x="625913" y="615610"/>
                  </a:lnTo>
                  <a:lnTo>
                    <a:pt x="574398" y="576974"/>
                  </a:lnTo>
                  <a:lnTo>
                    <a:pt x="528034" y="543489"/>
                  </a:lnTo>
                  <a:lnTo>
                    <a:pt x="471367" y="497125"/>
                  </a:lnTo>
                  <a:lnTo>
                    <a:pt x="427579" y="458488"/>
                  </a:lnTo>
                  <a:lnTo>
                    <a:pt x="370912" y="406973"/>
                  </a:lnTo>
                  <a:lnTo>
                    <a:pt x="311669" y="347730"/>
                  </a:lnTo>
                  <a:lnTo>
                    <a:pt x="242123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7">
              <a:extLst>
                <a:ext uri="{FF2B5EF4-FFF2-40B4-BE49-F238E27FC236}">
                  <a16:creationId xmlns:a16="http://schemas.microsoft.com/office/drawing/2014/main" id="{5112A52C-EECA-4B3D-A43B-1A4A18930C84}"/>
                </a:ext>
              </a:extLst>
            </p:cNvPr>
            <p:cNvSpPr/>
            <p:nvPr/>
          </p:nvSpPr>
          <p:spPr>
            <a:xfrm>
              <a:off x="3833813" y="4857750"/>
              <a:ext cx="823912" cy="928688"/>
            </a:xfrm>
            <a:custGeom>
              <a:avLst/>
              <a:gdLst>
                <a:gd name="connsiteX0" fmla="*/ 476250 w 823912"/>
                <a:gd name="connsiteY0" fmla="*/ 323850 h 928688"/>
                <a:gd name="connsiteX1" fmla="*/ 421481 w 823912"/>
                <a:gd name="connsiteY1" fmla="*/ 278606 h 928688"/>
                <a:gd name="connsiteX2" fmla="*/ 354806 w 823912"/>
                <a:gd name="connsiteY2" fmla="*/ 230981 h 928688"/>
                <a:gd name="connsiteX3" fmla="*/ 280987 w 823912"/>
                <a:gd name="connsiteY3" fmla="*/ 178594 h 928688"/>
                <a:gd name="connsiteX4" fmla="*/ 209550 w 823912"/>
                <a:gd name="connsiteY4" fmla="*/ 128588 h 928688"/>
                <a:gd name="connsiteX5" fmla="*/ 123825 w 823912"/>
                <a:gd name="connsiteY5" fmla="*/ 66675 h 928688"/>
                <a:gd name="connsiteX6" fmla="*/ 47625 w 823912"/>
                <a:gd name="connsiteY6" fmla="*/ 14288 h 928688"/>
                <a:gd name="connsiteX7" fmla="*/ 28575 w 823912"/>
                <a:gd name="connsiteY7" fmla="*/ 0 h 928688"/>
                <a:gd name="connsiteX8" fmla="*/ 0 w 823912"/>
                <a:gd name="connsiteY8" fmla="*/ 102394 h 928688"/>
                <a:gd name="connsiteX9" fmla="*/ 83343 w 823912"/>
                <a:gd name="connsiteY9" fmla="*/ 169069 h 928688"/>
                <a:gd name="connsiteX10" fmla="*/ 145256 w 823912"/>
                <a:gd name="connsiteY10" fmla="*/ 223838 h 928688"/>
                <a:gd name="connsiteX11" fmla="*/ 209550 w 823912"/>
                <a:gd name="connsiteY11" fmla="*/ 288131 h 928688"/>
                <a:gd name="connsiteX12" fmla="*/ 280987 w 823912"/>
                <a:gd name="connsiteY12" fmla="*/ 366713 h 928688"/>
                <a:gd name="connsiteX13" fmla="*/ 326231 w 823912"/>
                <a:gd name="connsiteY13" fmla="*/ 421481 h 928688"/>
                <a:gd name="connsiteX14" fmla="*/ 361950 w 823912"/>
                <a:gd name="connsiteY14" fmla="*/ 473869 h 928688"/>
                <a:gd name="connsiteX15" fmla="*/ 404812 w 823912"/>
                <a:gd name="connsiteY15" fmla="*/ 538163 h 928688"/>
                <a:gd name="connsiteX16" fmla="*/ 447675 w 823912"/>
                <a:gd name="connsiteY16" fmla="*/ 609600 h 928688"/>
                <a:gd name="connsiteX17" fmla="*/ 502443 w 823912"/>
                <a:gd name="connsiteY17" fmla="*/ 704850 h 928688"/>
                <a:gd name="connsiteX18" fmla="*/ 533400 w 823912"/>
                <a:gd name="connsiteY18" fmla="*/ 752475 h 928688"/>
                <a:gd name="connsiteX19" fmla="*/ 566737 w 823912"/>
                <a:gd name="connsiteY19" fmla="*/ 802481 h 928688"/>
                <a:gd name="connsiteX20" fmla="*/ 611981 w 823912"/>
                <a:gd name="connsiteY20" fmla="*/ 862013 h 928688"/>
                <a:gd name="connsiteX21" fmla="*/ 635793 w 823912"/>
                <a:gd name="connsiteY21" fmla="*/ 888206 h 928688"/>
                <a:gd name="connsiteX22" fmla="*/ 661987 w 823912"/>
                <a:gd name="connsiteY22" fmla="*/ 912019 h 928688"/>
                <a:gd name="connsiteX23" fmla="*/ 692943 w 823912"/>
                <a:gd name="connsiteY23" fmla="*/ 923925 h 928688"/>
                <a:gd name="connsiteX24" fmla="*/ 721518 w 823912"/>
                <a:gd name="connsiteY24" fmla="*/ 928688 h 928688"/>
                <a:gd name="connsiteX25" fmla="*/ 757237 w 823912"/>
                <a:gd name="connsiteY25" fmla="*/ 926306 h 928688"/>
                <a:gd name="connsiteX26" fmla="*/ 778668 w 823912"/>
                <a:gd name="connsiteY26" fmla="*/ 916781 h 928688"/>
                <a:gd name="connsiteX27" fmla="*/ 795337 w 823912"/>
                <a:gd name="connsiteY27" fmla="*/ 904875 h 928688"/>
                <a:gd name="connsiteX28" fmla="*/ 807243 w 823912"/>
                <a:gd name="connsiteY28" fmla="*/ 890588 h 928688"/>
                <a:gd name="connsiteX29" fmla="*/ 816768 w 823912"/>
                <a:gd name="connsiteY29" fmla="*/ 864394 h 928688"/>
                <a:gd name="connsiteX30" fmla="*/ 821531 w 823912"/>
                <a:gd name="connsiteY30" fmla="*/ 838200 h 928688"/>
                <a:gd name="connsiteX31" fmla="*/ 823912 w 823912"/>
                <a:gd name="connsiteY31" fmla="*/ 814388 h 928688"/>
                <a:gd name="connsiteX32" fmla="*/ 823912 w 823912"/>
                <a:gd name="connsiteY32" fmla="*/ 778669 h 928688"/>
                <a:gd name="connsiteX33" fmla="*/ 821531 w 823912"/>
                <a:gd name="connsiteY33" fmla="*/ 733425 h 928688"/>
                <a:gd name="connsiteX34" fmla="*/ 816768 w 823912"/>
                <a:gd name="connsiteY34" fmla="*/ 700088 h 928688"/>
                <a:gd name="connsiteX35" fmla="*/ 804862 w 823912"/>
                <a:gd name="connsiteY35" fmla="*/ 669131 h 928688"/>
                <a:gd name="connsiteX36" fmla="*/ 788193 w 823912"/>
                <a:gd name="connsiteY36" fmla="*/ 631031 h 928688"/>
                <a:gd name="connsiteX37" fmla="*/ 762000 w 823912"/>
                <a:gd name="connsiteY37" fmla="*/ 590550 h 928688"/>
                <a:gd name="connsiteX38" fmla="*/ 733425 w 823912"/>
                <a:gd name="connsiteY38" fmla="*/ 557213 h 928688"/>
                <a:gd name="connsiteX39" fmla="*/ 681037 w 823912"/>
                <a:gd name="connsiteY39" fmla="*/ 502444 h 928688"/>
                <a:gd name="connsiteX40" fmla="*/ 602456 w 823912"/>
                <a:gd name="connsiteY40" fmla="*/ 426244 h 928688"/>
                <a:gd name="connsiteX41" fmla="*/ 476250 w 823912"/>
                <a:gd name="connsiteY41" fmla="*/ 323850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23912" h="928688">
                  <a:moveTo>
                    <a:pt x="476250" y="323850"/>
                  </a:moveTo>
                  <a:lnTo>
                    <a:pt x="421481" y="278606"/>
                  </a:lnTo>
                  <a:lnTo>
                    <a:pt x="354806" y="230981"/>
                  </a:lnTo>
                  <a:lnTo>
                    <a:pt x="280987" y="178594"/>
                  </a:lnTo>
                  <a:lnTo>
                    <a:pt x="209550" y="128588"/>
                  </a:lnTo>
                  <a:lnTo>
                    <a:pt x="123825" y="66675"/>
                  </a:lnTo>
                  <a:lnTo>
                    <a:pt x="47625" y="14288"/>
                  </a:lnTo>
                  <a:lnTo>
                    <a:pt x="28575" y="0"/>
                  </a:lnTo>
                  <a:lnTo>
                    <a:pt x="0" y="102394"/>
                  </a:lnTo>
                  <a:lnTo>
                    <a:pt x="83343" y="169069"/>
                  </a:lnTo>
                  <a:lnTo>
                    <a:pt x="145256" y="223838"/>
                  </a:lnTo>
                  <a:lnTo>
                    <a:pt x="209550" y="288131"/>
                  </a:lnTo>
                  <a:lnTo>
                    <a:pt x="280987" y="366713"/>
                  </a:lnTo>
                  <a:lnTo>
                    <a:pt x="326231" y="421481"/>
                  </a:lnTo>
                  <a:lnTo>
                    <a:pt x="361950" y="473869"/>
                  </a:lnTo>
                  <a:lnTo>
                    <a:pt x="404812" y="538163"/>
                  </a:lnTo>
                  <a:lnTo>
                    <a:pt x="447675" y="609600"/>
                  </a:lnTo>
                  <a:lnTo>
                    <a:pt x="502443" y="704850"/>
                  </a:lnTo>
                  <a:lnTo>
                    <a:pt x="533400" y="752475"/>
                  </a:lnTo>
                  <a:lnTo>
                    <a:pt x="566737" y="802481"/>
                  </a:lnTo>
                  <a:lnTo>
                    <a:pt x="611981" y="862013"/>
                  </a:lnTo>
                  <a:lnTo>
                    <a:pt x="635793" y="888206"/>
                  </a:lnTo>
                  <a:lnTo>
                    <a:pt x="661987" y="912019"/>
                  </a:lnTo>
                  <a:lnTo>
                    <a:pt x="692943" y="923925"/>
                  </a:lnTo>
                  <a:lnTo>
                    <a:pt x="721518" y="928688"/>
                  </a:lnTo>
                  <a:lnTo>
                    <a:pt x="757237" y="926306"/>
                  </a:lnTo>
                  <a:lnTo>
                    <a:pt x="778668" y="916781"/>
                  </a:lnTo>
                  <a:lnTo>
                    <a:pt x="795337" y="904875"/>
                  </a:lnTo>
                  <a:lnTo>
                    <a:pt x="807243" y="890588"/>
                  </a:lnTo>
                  <a:lnTo>
                    <a:pt x="816768" y="864394"/>
                  </a:lnTo>
                  <a:lnTo>
                    <a:pt x="821531" y="838200"/>
                  </a:lnTo>
                  <a:lnTo>
                    <a:pt x="823912" y="814388"/>
                  </a:lnTo>
                  <a:lnTo>
                    <a:pt x="823912" y="778669"/>
                  </a:lnTo>
                  <a:lnTo>
                    <a:pt x="821531" y="733425"/>
                  </a:lnTo>
                  <a:lnTo>
                    <a:pt x="816768" y="700088"/>
                  </a:lnTo>
                  <a:lnTo>
                    <a:pt x="804862" y="669131"/>
                  </a:lnTo>
                  <a:lnTo>
                    <a:pt x="788193" y="631031"/>
                  </a:lnTo>
                  <a:lnTo>
                    <a:pt x="762000" y="590550"/>
                  </a:lnTo>
                  <a:lnTo>
                    <a:pt x="733425" y="557213"/>
                  </a:lnTo>
                  <a:lnTo>
                    <a:pt x="681037" y="502444"/>
                  </a:lnTo>
                  <a:lnTo>
                    <a:pt x="602456" y="426244"/>
                  </a:lnTo>
                  <a:lnTo>
                    <a:pt x="47625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8">
              <a:extLst>
                <a:ext uri="{FF2B5EF4-FFF2-40B4-BE49-F238E27FC236}">
                  <a16:creationId xmlns:a16="http://schemas.microsoft.com/office/drawing/2014/main" id="{4E700BEA-6614-4626-BC10-BD83AF65A201}"/>
                </a:ext>
              </a:extLst>
            </p:cNvPr>
            <p:cNvSpPr/>
            <p:nvPr/>
          </p:nvSpPr>
          <p:spPr>
            <a:xfrm>
              <a:off x="4852988" y="1789113"/>
              <a:ext cx="1012825" cy="1457325"/>
            </a:xfrm>
            <a:custGeom>
              <a:avLst/>
              <a:gdLst>
                <a:gd name="connsiteX0" fmla="*/ 583406 w 1012031"/>
                <a:gd name="connsiteY0" fmla="*/ 466725 h 1457325"/>
                <a:gd name="connsiteX1" fmla="*/ 519112 w 1012031"/>
                <a:gd name="connsiteY1" fmla="*/ 604837 h 1457325"/>
                <a:gd name="connsiteX2" fmla="*/ 452437 w 1012031"/>
                <a:gd name="connsiteY2" fmla="*/ 723900 h 1457325"/>
                <a:gd name="connsiteX3" fmla="*/ 392906 w 1012031"/>
                <a:gd name="connsiteY3" fmla="*/ 826294 h 1457325"/>
                <a:gd name="connsiteX4" fmla="*/ 323850 w 1012031"/>
                <a:gd name="connsiteY4" fmla="*/ 928687 h 1457325"/>
                <a:gd name="connsiteX5" fmla="*/ 242887 w 1012031"/>
                <a:gd name="connsiteY5" fmla="*/ 1045369 h 1457325"/>
                <a:gd name="connsiteX6" fmla="*/ 154781 w 1012031"/>
                <a:gd name="connsiteY6" fmla="*/ 1159669 h 1457325"/>
                <a:gd name="connsiteX7" fmla="*/ 88106 w 1012031"/>
                <a:gd name="connsiteY7" fmla="*/ 1243012 h 1457325"/>
                <a:gd name="connsiteX8" fmla="*/ 2381 w 1012031"/>
                <a:gd name="connsiteY8" fmla="*/ 1343025 h 1457325"/>
                <a:gd name="connsiteX9" fmla="*/ 0 w 1012031"/>
                <a:gd name="connsiteY9" fmla="*/ 1457325 h 1457325"/>
                <a:gd name="connsiteX10" fmla="*/ 78581 w 1012031"/>
                <a:gd name="connsiteY10" fmla="*/ 1388269 h 1457325"/>
                <a:gd name="connsiteX11" fmla="*/ 171450 w 1012031"/>
                <a:gd name="connsiteY11" fmla="*/ 1304925 h 1457325"/>
                <a:gd name="connsiteX12" fmla="*/ 259556 w 1012031"/>
                <a:gd name="connsiteY12" fmla="*/ 1223962 h 1457325"/>
                <a:gd name="connsiteX13" fmla="*/ 323850 w 1012031"/>
                <a:gd name="connsiteY13" fmla="*/ 1166812 h 1457325"/>
                <a:gd name="connsiteX14" fmla="*/ 421481 w 1012031"/>
                <a:gd name="connsiteY14" fmla="*/ 1071562 h 1457325"/>
                <a:gd name="connsiteX15" fmla="*/ 497681 w 1012031"/>
                <a:gd name="connsiteY15" fmla="*/ 962025 h 1457325"/>
                <a:gd name="connsiteX16" fmla="*/ 585787 w 1012031"/>
                <a:gd name="connsiteY16" fmla="*/ 840581 h 1457325"/>
                <a:gd name="connsiteX17" fmla="*/ 635793 w 1012031"/>
                <a:gd name="connsiteY17" fmla="*/ 773906 h 1457325"/>
                <a:gd name="connsiteX18" fmla="*/ 688181 w 1012031"/>
                <a:gd name="connsiteY18" fmla="*/ 697706 h 1457325"/>
                <a:gd name="connsiteX19" fmla="*/ 745331 w 1012031"/>
                <a:gd name="connsiteY19" fmla="*/ 614362 h 1457325"/>
                <a:gd name="connsiteX20" fmla="*/ 807243 w 1012031"/>
                <a:gd name="connsiteY20" fmla="*/ 526256 h 1457325"/>
                <a:gd name="connsiteX21" fmla="*/ 823912 w 1012031"/>
                <a:gd name="connsiteY21" fmla="*/ 492919 h 1457325"/>
                <a:gd name="connsiteX22" fmla="*/ 842962 w 1012031"/>
                <a:gd name="connsiteY22" fmla="*/ 464344 h 1457325"/>
                <a:gd name="connsiteX23" fmla="*/ 876300 w 1012031"/>
                <a:gd name="connsiteY23" fmla="*/ 426244 h 1457325"/>
                <a:gd name="connsiteX24" fmla="*/ 902493 w 1012031"/>
                <a:gd name="connsiteY24" fmla="*/ 402431 h 1457325"/>
                <a:gd name="connsiteX25" fmla="*/ 921543 w 1012031"/>
                <a:gd name="connsiteY25" fmla="*/ 390525 h 1457325"/>
                <a:gd name="connsiteX26" fmla="*/ 935831 w 1012031"/>
                <a:gd name="connsiteY26" fmla="*/ 385762 h 1457325"/>
                <a:gd name="connsiteX27" fmla="*/ 964406 w 1012031"/>
                <a:gd name="connsiteY27" fmla="*/ 376237 h 1457325"/>
                <a:gd name="connsiteX28" fmla="*/ 988218 w 1012031"/>
                <a:gd name="connsiteY28" fmla="*/ 364331 h 1457325"/>
                <a:gd name="connsiteX29" fmla="*/ 997743 w 1012031"/>
                <a:gd name="connsiteY29" fmla="*/ 354806 h 1457325"/>
                <a:gd name="connsiteX30" fmla="*/ 1007268 w 1012031"/>
                <a:gd name="connsiteY30" fmla="*/ 340519 h 1457325"/>
                <a:gd name="connsiteX31" fmla="*/ 1012031 w 1012031"/>
                <a:gd name="connsiteY31" fmla="*/ 326231 h 1457325"/>
                <a:gd name="connsiteX32" fmla="*/ 1012031 w 1012031"/>
                <a:gd name="connsiteY32" fmla="*/ 311944 h 1457325"/>
                <a:gd name="connsiteX33" fmla="*/ 1004887 w 1012031"/>
                <a:gd name="connsiteY33" fmla="*/ 290512 h 1457325"/>
                <a:gd name="connsiteX34" fmla="*/ 997743 w 1012031"/>
                <a:gd name="connsiteY34" fmla="*/ 271462 h 1457325"/>
                <a:gd name="connsiteX35" fmla="*/ 985837 w 1012031"/>
                <a:gd name="connsiteY35" fmla="*/ 252412 h 1457325"/>
                <a:gd name="connsiteX36" fmla="*/ 954881 w 1012031"/>
                <a:gd name="connsiteY36" fmla="*/ 216694 h 1457325"/>
                <a:gd name="connsiteX37" fmla="*/ 902493 w 1012031"/>
                <a:gd name="connsiteY37" fmla="*/ 166687 h 1457325"/>
                <a:gd name="connsiteX38" fmla="*/ 852487 w 1012031"/>
                <a:gd name="connsiteY38" fmla="*/ 123825 h 1457325"/>
                <a:gd name="connsiteX39" fmla="*/ 819150 w 1012031"/>
                <a:gd name="connsiteY39" fmla="*/ 97631 h 1457325"/>
                <a:gd name="connsiteX40" fmla="*/ 778668 w 1012031"/>
                <a:gd name="connsiteY40" fmla="*/ 71437 h 1457325"/>
                <a:gd name="connsiteX41" fmla="*/ 742950 w 1012031"/>
                <a:gd name="connsiteY41" fmla="*/ 50006 h 1457325"/>
                <a:gd name="connsiteX42" fmla="*/ 704850 w 1012031"/>
                <a:gd name="connsiteY42" fmla="*/ 35719 h 1457325"/>
                <a:gd name="connsiteX43" fmla="*/ 657225 w 1012031"/>
                <a:gd name="connsiteY43" fmla="*/ 14287 h 1457325"/>
                <a:gd name="connsiteX44" fmla="*/ 614362 w 1012031"/>
                <a:gd name="connsiteY44" fmla="*/ 2381 h 1457325"/>
                <a:gd name="connsiteX45" fmla="*/ 597693 w 1012031"/>
                <a:gd name="connsiteY45" fmla="*/ 0 h 1457325"/>
                <a:gd name="connsiteX46" fmla="*/ 583406 w 1012031"/>
                <a:gd name="connsiteY46" fmla="*/ 7144 h 1457325"/>
                <a:gd name="connsiteX47" fmla="*/ 581025 w 1012031"/>
                <a:gd name="connsiteY47" fmla="*/ 19050 h 1457325"/>
                <a:gd name="connsiteX48" fmla="*/ 578643 w 1012031"/>
                <a:gd name="connsiteY48" fmla="*/ 35719 h 1457325"/>
                <a:gd name="connsiteX49" fmla="*/ 590550 w 1012031"/>
                <a:gd name="connsiteY49" fmla="*/ 71437 h 1457325"/>
                <a:gd name="connsiteX50" fmla="*/ 611981 w 1012031"/>
                <a:gd name="connsiteY50" fmla="*/ 104775 h 1457325"/>
                <a:gd name="connsiteX51" fmla="*/ 635793 w 1012031"/>
                <a:gd name="connsiteY51" fmla="*/ 135731 h 1457325"/>
                <a:gd name="connsiteX52" fmla="*/ 652462 w 1012031"/>
                <a:gd name="connsiteY52" fmla="*/ 164306 h 1457325"/>
                <a:gd name="connsiteX53" fmla="*/ 659606 w 1012031"/>
                <a:gd name="connsiteY53" fmla="*/ 185737 h 1457325"/>
                <a:gd name="connsiteX54" fmla="*/ 664368 w 1012031"/>
                <a:gd name="connsiteY54" fmla="*/ 211931 h 1457325"/>
                <a:gd name="connsiteX55" fmla="*/ 666750 w 1012031"/>
                <a:gd name="connsiteY55" fmla="*/ 240506 h 1457325"/>
                <a:gd name="connsiteX56" fmla="*/ 659606 w 1012031"/>
                <a:gd name="connsiteY56" fmla="*/ 280987 h 1457325"/>
                <a:gd name="connsiteX57" fmla="*/ 638175 w 1012031"/>
                <a:gd name="connsiteY57" fmla="*/ 340519 h 1457325"/>
                <a:gd name="connsiteX58" fmla="*/ 583406 w 1012031"/>
                <a:gd name="connsiteY58" fmla="*/ 46672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12031" h="1457325">
                  <a:moveTo>
                    <a:pt x="583406" y="466725"/>
                  </a:moveTo>
                  <a:lnTo>
                    <a:pt x="519112" y="604837"/>
                  </a:lnTo>
                  <a:lnTo>
                    <a:pt x="452437" y="723900"/>
                  </a:lnTo>
                  <a:lnTo>
                    <a:pt x="392906" y="826294"/>
                  </a:lnTo>
                  <a:lnTo>
                    <a:pt x="323850" y="928687"/>
                  </a:lnTo>
                  <a:lnTo>
                    <a:pt x="242887" y="1045369"/>
                  </a:lnTo>
                  <a:lnTo>
                    <a:pt x="154781" y="1159669"/>
                  </a:lnTo>
                  <a:lnTo>
                    <a:pt x="88106" y="1243012"/>
                  </a:lnTo>
                  <a:lnTo>
                    <a:pt x="2381" y="1343025"/>
                  </a:lnTo>
                  <a:cubicBezTo>
                    <a:pt x="1587" y="1381125"/>
                    <a:pt x="794" y="1419225"/>
                    <a:pt x="0" y="1457325"/>
                  </a:cubicBezTo>
                  <a:lnTo>
                    <a:pt x="78581" y="1388269"/>
                  </a:lnTo>
                  <a:lnTo>
                    <a:pt x="171450" y="1304925"/>
                  </a:lnTo>
                  <a:lnTo>
                    <a:pt x="259556" y="1223962"/>
                  </a:lnTo>
                  <a:lnTo>
                    <a:pt x="323850" y="1166812"/>
                  </a:lnTo>
                  <a:lnTo>
                    <a:pt x="421481" y="1071562"/>
                  </a:lnTo>
                  <a:lnTo>
                    <a:pt x="497681" y="962025"/>
                  </a:lnTo>
                  <a:lnTo>
                    <a:pt x="585787" y="840581"/>
                  </a:lnTo>
                  <a:lnTo>
                    <a:pt x="635793" y="773906"/>
                  </a:lnTo>
                  <a:lnTo>
                    <a:pt x="688181" y="697706"/>
                  </a:lnTo>
                  <a:lnTo>
                    <a:pt x="745331" y="614362"/>
                  </a:lnTo>
                  <a:lnTo>
                    <a:pt x="807243" y="526256"/>
                  </a:lnTo>
                  <a:lnTo>
                    <a:pt x="823912" y="492919"/>
                  </a:lnTo>
                  <a:lnTo>
                    <a:pt x="842962" y="464344"/>
                  </a:lnTo>
                  <a:lnTo>
                    <a:pt x="876300" y="426244"/>
                  </a:lnTo>
                  <a:lnTo>
                    <a:pt x="902493" y="402431"/>
                  </a:lnTo>
                  <a:lnTo>
                    <a:pt x="921543" y="390525"/>
                  </a:lnTo>
                  <a:lnTo>
                    <a:pt x="935831" y="385762"/>
                  </a:lnTo>
                  <a:lnTo>
                    <a:pt x="964406" y="376237"/>
                  </a:lnTo>
                  <a:lnTo>
                    <a:pt x="988218" y="364331"/>
                  </a:lnTo>
                  <a:lnTo>
                    <a:pt x="997743" y="354806"/>
                  </a:lnTo>
                  <a:lnTo>
                    <a:pt x="1007268" y="340519"/>
                  </a:lnTo>
                  <a:lnTo>
                    <a:pt x="1012031" y="326231"/>
                  </a:lnTo>
                  <a:lnTo>
                    <a:pt x="1012031" y="311944"/>
                  </a:lnTo>
                  <a:lnTo>
                    <a:pt x="1004887" y="290512"/>
                  </a:lnTo>
                  <a:lnTo>
                    <a:pt x="997743" y="271462"/>
                  </a:lnTo>
                  <a:lnTo>
                    <a:pt x="985837" y="252412"/>
                  </a:lnTo>
                  <a:lnTo>
                    <a:pt x="954881" y="216694"/>
                  </a:lnTo>
                  <a:lnTo>
                    <a:pt x="902493" y="166687"/>
                  </a:lnTo>
                  <a:lnTo>
                    <a:pt x="852487" y="123825"/>
                  </a:lnTo>
                  <a:lnTo>
                    <a:pt x="819150" y="97631"/>
                  </a:lnTo>
                  <a:lnTo>
                    <a:pt x="778668" y="71437"/>
                  </a:lnTo>
                  <a:lnTo>
                    <a:pt x="742950" y="50006"/>
                  </a:lnTo>
                  <a:lnTo>
                    <a:pt x="704850" y="35719"/>
                  </a:lnTo>
                  <a:lnTo>
                    <a:pt x="657225" y="14287"/>
                  </a:lnTo>
                  <a:lnTo>
                    <a:pt x="614362" y="2381"/>
                  </a:lnTo>
                  <a:lnTo>
                    <a:pt x="597693" y="0"/>
                  </a:lnTo>
                  <a:lnTo>
                    <a:pt x="583406" y="7144"/>
                  </a:lnTo>
                  <a:lnTo>
                    <a:pt x="581025" y="19050"/>
                  </a:lnTo>
                  <a:lnTo>
                    <a:pt x="578643" y="35719"/>
                  </a:lnTo>
                  <a:lnTo>
                    <a:pt x="590550" y="71437"/>
                  </a:lnTo>
                  <a:lnTo>
                    <a:pt x="611981" y="104775"/>
                  </a:lnTo>
                  <a:lnTo>
                    <a:pt x="635793" y="135731"/>
                  </a:lnTo>
                  <a:lnTo>
                    <a:pt x="652462" y="164306"/>
                  </a:lnTo>
                  <a:lnTo>
                    <a:pt x="659606" y="185737"/>
                  </a:lnTo>
                  <a:lnTo>
                    <a:pt x="664368" y="211931"/>
                  </a:lnTo>
                  <a:lnTo>
                    <a:pt x="666750" y="240506"/>
                  </a:lnTo>
                  <a:lnTo>
                    <a:pt x="659606" y="280987"/>
                  </a:lnTo>
                  <a:lnTo>
                    <a:pt x="638175" y="340519"/>
                  </a:lnTo>
                  <a:lnTo>
                    <a:pt x="5834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6">
              <a:extLst>
                <a:ext uri="{FF2B5EF4-FFF2-40B4-BE49-F238E27FC236}">
                  <a16:creationId xmlns:a16="http://schemas.microsoft.com/office/drawing/2014/main" id="{C9E12950-5FF0-4685-8DAF-A201025CAAF4}"/>
                </a:ext>
              </a:extLst>
            </p:cNvPr>
            <p:cNvSpPr/>
            <p:nvPr/>
          </p:nvSpPr>
          <p:spPr>
            <a:xfrm rot="16200000">
              <a:off x="3725863" y="4178300"/>
              <a:ext cx="3135312" cy="382588"/>
            </a:xfrm>
            <a:custGeom>
              <a:avLst/>
              <a:gdLst>
                <a:gd name="connsiteX0" fmla="*/ 1738648 w 3134717"/>
                <a:gd name="connsiteY0" fmla="*/ 157122 h 383790"/>
                <a:gd name="connsiteX1" fmla="*/ 1877739 w 3134717"/>
                <a:gd name="connsiteY1" fmla="*/ 167425 h 383790"/>
                <a:gd name="connsiteX2" fmla="*/ 2063195 w 3134717"/>
                <a:gd name="connsiteY2" fmla="*/ 175152 h 383790"/>
                <a:gd name="connsiteX3" fmla="*/ 2261530 w 3134717"/>
                <a:gd name="connsiteY3" fmla="*/ 180304 h 383790"/>
                <a:gd name="connsiteX4" fmla="*/ 2426379 w 3134717"/>
                <a:gd name="connsiteY4" fmla="*/ 177728 h 383790"/>
                <a:gd name="connsiteX5" fmla="*/ 2565471 w 3134717"/>
                <a:gd name="connsiteY5" fmla="*/ 172576 h 383790"/>
                <a:gd name="connsiteX6" fmla="*/ 2658199 w 3134717"/>
                <a:gd name="connsiteY6" fmla="*/ 167425 h 383790"/>
                <a:gd name="connsiteX7" fmla="*/ 2730321 w 3134717"/>
                <a:gd name="connsiteY7" fmla="*/ 159698 h 383790"/>
                <a:gd name="connsiteX8" fmla="*/ 2799867 w 3134717"/>
                <a:gd name="connsiteY8" fmla="*/ 149394 h 383790"/>
                <a:gd name="connsiteX9" fmla="*/ 2846231 w 3134717"/>
                <a:gd name="connsiteY9" fmla="*/ 139091 h 383790"/>
                <a:gd name="connsiteX10" fmla="*/ 2905473 w 3134717"/>
                <a:gd name="connsiteY10" fmla="*/ 121061 h 383790"/>
                <a:gd name="connsiteX11" fmla="*/ 2931231 w 3134717"/>
                <a:gd name="connsiteY11" fmla="*/ 108182 h 383790"/>
                <a:gd name="connsiteX12" fmla="*/ 2959565 w 3134717"/>
                <a:gd name="connsiteY12" fmla="*/ 87576 h 383790"/>
                <a:gd name="connsiteX13" fmla="*/ 3018808 w 3134717"/>
                <a:gd name="connsiteY13" fmla="*/ 20606 h 383790"/>
                <a:gd name="connsiteX14" fmla="*/ 3134717 w 3134717"/>
                <a:gd name="connsiteY14" fmla="*/ 110758 h 383790"/>
                <a:gd name="connsiteX15" fmla="*/ 3070323 w 3134717"/>
                <a:gd name="connsiteY15" fmla="*/ 195758 h 383790"/>
                <a:gd name="connsiteX16" fmla="*/ 3008504 w 3134717"/>
                <a:gd name="connsiteY16" fmla="*/ 265304 h 383790"/>
                <a:gd name="connsiteX17" fmla="*/ 2946686 w 3134717"/>
                <a:gd name="connsiteY17" fmla="*/ 340002 h 383790"/>
                <a:gd name="connsiteX18" fmla="*/ 2926080 w 3134717"/>
                <a:gd name="connsiteY18" fmla="*/ 360608 h 383790"/>
                <a:gd name="connsiteX19" fmla="*/ 2820473 w 3134717"/>
                <a:gd name="connsiteY19" fmla="*/ 383790 h 383790"/>
                <a:gd name="connsiteX20" fmla="*/ 2681381 w 3134717"/>
                <a:gd name="connsiteY20" fmla="*/ 376063 h 383790"/>
                <a:gd name="connsiteX21" fmla="*/ 2501077 w 3134717"/>
                <a:gd name="connsiteY21" fmla="*/ 368335 h 383790"/>
                <a:gd name="connsiteX22" fmla="*/ 2320773 w 3134717"/>
                <a:gd name="connsiteY22" fmla="*/ 363184 h 383790"/>
                <a:gd name="connsiteX23" fmla="*/ 2191984 w 3134717"/>
                <a:gd name="connsiteY23" fmla="*/ 355456 h 383790"/>
                <a:gd name="connsiteX24" fmla="*/ 2083801 w 3134717"/>
                <a:gd name="connsiteY24" fmla="*/ 358032 h 383790"/>
                <a:gd name="connsiteX25" fmla="*/ 1942134 w 3134717"/>
                <a:gd name="connsiteY25" fmla="*/ 355456 h 383790"/>
                <a:gd name="connsiteX26" fmla="*/ 1728344 w 3134717"/>
                <a:gd name="connsiteY26" fmla="*/ 347729 h 383790"/>
                <a:gd name="connsiteX27" fmla="*/ 1548040 w 3134717"/>
                <a:gd name="connsiteY27" fmla="*/ 340002 h 383790"/>
                <a:gd name="connsiteX28" fmla="*/ 1326524 w 3134717"/>
                <a:gd name="connsiteY28" fmla="*/ 332274 h 383790"/>
                <a:gd name="connsiteX29" fmla="*/ 1236371 w 3134717"/>
                <a:gd name="connsiteY29" fmla="*/ 316820 h 383790"/>
                <a:gd name="connsiteX30" fmla="*/ 1099855 w 3134717"/>
                <a:gd name="connsiteY30" fmla="*/ 306517 h 383790"/>
                <a:gd name="connsiteX31" fmla="*/ 888642 w 3134717"/>
                <a:gd name="connsiteY31" fmla="*/ 291062 h 383790"/>
                <a:gd name="connsiteX32" fmla="*/ 677428 w 3134717"/>
                <a:gd name="connsiteY32" fmla="*/ 270456 h 383790"/>
                <a:gd name="connsiteX33" fmla="*/ 507427 w 3134717"/>
                <a:gd name="connsiteY33" fmla="*/ 252425 h 383790"/>
                <a:gd name="connsiteX34" fmla="*/ 425002 w 3134717"/>
                <a:gd name="connsiteY34" fmla="*/ 242122 h 383790"/>
                <a:gd name="connsiteX35" fmla="*/ 293638 w 3134717"/>
                <a:gd name="connsiteY35" fmla="*/ 242122 h 383790"/>
                <a:gd name="connsiteX36" fmla="*/ 236971 w 3134717"/>
                <a:gd name="connsiteY36" fmla="*/ 244698 h 383790"/>
                <a:gd name="connsiteX37" fmla="*/ 180304 w 3134717"/>
                <a:gd name="connsiteY37" fmla="*/ 239547 h 383790"/>
                <a:gd name="connsiteX38" fmla="*/ 126213 w 3134717"/>
                <a:gd name="connsiteY38" fmla="*/ 224092 h 383790"/>
                <a:gd name="connsiteX39" fmla="*/ 69546 w 3134717"/>
                <a:gd name="connsiteY39" fmla="*/ 200910 h 383790"/>
                <a:gd name="connsiteX40" fmla="*/ 25757 w 3134717"/>
                <a:gd name="connsiteY40" fmla="*/ 180304 h 383790"/>
                <a:gd name="connsiteX41" fmla="*/ 7727 w 3134717"/>
                <a:gd name="connsiteY41" fmla="*/ 164849 h 383790"/>
                <a:gd name="connsiteX42" fmla="*/ 0 w 3134717"/>
                <a:gd name="connsiteY42" fmla="*/ 149394 h 383790"/>
                <a:gd name="connsiteX43" fmla="*/ 0 w 3134717"/>
                <a:gd name="connsiteY43" fmla="*/ 141667 h 383790"/>
                <a:gd name="connsiteX44" fmla="*/ 7727 w 3134717"/>
                <a:gd name="connsiteY44" fmla="*/ 123637 h 383790"/>
                <a:gd name="connsiteX45" fmla="*/ 23182 w 3134717"/>
                <a:gd name="connsiteY45" fmla="*/ 108182 h 383790"/>
                <a:gd name="connsiteX46" fmla="*/ 46364 w 3134717"/>
                <a:gd name="connsiteY46" fmla="*/ 95303 h 383790"/>
                <a:gd name="connsiteX47" fmla="*/ 87576 w 3134717"/>
                <a:gd name="connsiteY47" fmla="*/ 74697 h 383790"/>
                <a:gd name="connsiteX48" fmla="*/ 154546 w 3134717"/>
                <a:gd name="connsiteY48" fmla="*/ 48939 h 383790"/>
                <a:gd name="connsiteX49" fmla="*/ 236971 w 3134717"/>
                <a:gd name="connsiteY49" fmla="*/ 25757 h 383790"/>
                <a:gd name="connsiteX50" fmla="*/ 311668 w 3134717"/>
                <a:gd name="connsiteY50" fmla="*/ 10303 h 383790"/>
                <a:gd name="connsiteX51" fmla="*/ 386366 w 3134717"/>
                <a:gd name="connsiteY51" fmla="*/ 2575 h 383790"/>
                <a:gd name="connsiteX52" fmla="*/ 448184 w 3134717"/>
                <a:gd name="connsiteY52" fmla="*/ 0 h 383790"/>
                <a:gd name="connsiteX53" fmla="*/ 502276 w 3134717"/>
                <a:gd name="connsiteY53" fmla="*/ 12878 h 383790"/>
                <a:gd name="connsiteX54" fmla="*/ 605307 w 3134717"/>
                <a:gd name="connsiteY54" fmla="*/ 38636 h 383790"/>
                <a:gd name="connsiteX55" fmla="*/ 708338 w 3134717"/>
                <a:gd name="connsiteY55" fmla="*/ 61818 h 383790"/>
                <a:gd name="connsiteX56" fmla="*/ 803641 w 3134717"/>
                <a:gd name="connsiteY56" fmla="*/ 74697 h 383790"/>
                <a:gd name="connsiteX57" fmla="*/ 950460 w 3134717"/>
                <a:gd name="connsiteY57" fmla="*/ 92727 h 383790"/>
                <a:gd name="connsiteX58" fmla="*/ 1231220 w 3134717"/>
                <a:gd name="connsiteY58" fmla="*/ 118485 h 383790"/>
                <a:gd name="connsiteX59" fmla="*/ 1439858 w 3134717"/>
                <a:gd name="connsiteY59" fmla="*/ 136516 h 383790"/>
                <a:gd name="connsiteX60" fmla="*/ 1738648 w 3134717"/>
                <a:gd name="connsiteY60" fmla="*/ 157122 h 3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34717" h="383790">
                  <a:moveTo>
                    <a:pt x="1738648" y="157122"/>
                  </a:moveTo>
                  <a:lnTo>
                    <a:pt x="1877739" y="167425"/>
                  </a:lnTo>
                  <a:lnTo>
                    <a:pt x="2063195" y="175152"/>
                  </a:lnTo>
                  <a:lnTo>
                    <a:pt x="2261530" y="180304"/>
                  </a:lnTo>
                  <a:lnTo>
                    <a:pt x="2426379" y="177728"/>
                  </a:lnTo>
                  <a:lnTo>
                    <a:pt x="2565471" y="172576"/>
                  </a:lnTo>
                  <a:lnTo>
                    <a:pt x="2658199" y="167425"/>
                  </a:lnTo>
                  <a:lnTo>
                    <a:pt x="2730321" y="159698"/>
                  </a:lnTo>
                  <a:lnTo>
                    <a:pt x="2799867" y="149394"/>
                  </a:lnTo>
                  <a:lnTo>
                    <a:pt x="2846231" y="139091"/>
                  </a:lnTo>
                  <a:lnTo>
                    <a:pt x="2905473" y="121061"/>
                  </a:lnTo>
                  <a:lnTo>
                    <a:pt x="2931231" y="108182"/>
                  </a:lnTo>
                  <a:lnTo>
                    <a:pt x="2959565" y="87576"/>
                  </a:lnTo>
                  <a:lnTo>
                    <a:pt x="3018808" y="20606"/>
                  </a:lnTo>
                  <a:lnTo>
                    <a:pt x="3134717" y="110758"/>
                  </a:lnTo>
                  <a:lnTo>
                    <a:pt x="3070323" y="195758"/>
                  </a:lnTo>
                  <a:lnTo>
                    <a:pt x="3008504" y="265304"/>
                  </a:lnTo>
                  <a:lnTo>
                    <a:pt x="2946686" y="340002"/>
                  </a:lnTo>
                  <a:lnTo>
                    <a:pt x="2926080" y="360608"/>
                  </a:lnTo>
                  <a:lnTo>
                    <a:pt x="2820473" y="383790"/>
                  </a:lnTo>
                  <a:lnTo>
                    <a:pt x="2681381" y="376063"/>
                  </a:lnTo>
                  <a:lnTo>
                    <a:pt x="2501077" y="368335"/>
                  </a:lnTo>
                  <a:lnTo>
                    <a:pt x="2320773" y="363184"/>
                  </a:lnTo>
                  <a:lnTo>
                    <a:pt x="2191984" y="355456"/>
                  </a:lnTo>
                  <a:lnTo>
                    <a:pt x="2083801" y="358032"/>
                  </a:lnTo>
                  <a:lnTo>
                    <a:pt x="1942134" y="355456"/>
                  </a:lnTo>
                  <a:lnTo>
                    <a:pt x="1728344" y="347729"/>
                  </a:lnTo>
                  <a:lnTo>
                    <a:pt x="1548040" y="340002"/>
                  </a:lnTo>
                  <a:lnTo>
                    <a:pt x="1326524" y="332274"/>
                  </a:lnTo>
                  <a:lnTo>
                    <a:pt x="1236371" y="316820"/>
                  </a:lnTo>
                  <a:lnTo>
                    <a:pt x="1099855" y="306517"/>
                  </a:lnTo>
                  <a:lnTo>
                    <a:pt x="888642" y="291062"/>
                  </a:lnTo>
                  <a:lnTo>
                    <a:pt x="677428" y="270456"/>
                  </a:lnTo>
                  <a:lnTo>
                    <a:pt x="507427" y="252425"/>
                  </a:lnTo>
                  <a:lnTo>
                    <a:pt x="425002" y="242122"/>
                  </a:lnTo>
                  <a:lnTo>
                    <a:pt x="293638" y="242122"/>
                  </a:lnTo>
                  <a:lnTo>
                    <a:pt x="236971" y="244698"/>
                  </a:lnTo>
                  <a:lnTo>
                    <a:pt x="180304" y="239547"/>
                  </a:lnTo>
                  <a:lnTo>
                    <a:pt x="126213" y="224092"/>
                  </a:lnTo>
                  <a:lnTo>
                    <a:pt x="69546" y="200910"/>
                  </a:lnTo>
                  <a:lnTo>
                    <a:pt x="25757" y="180304"/>
                  </a:lnTo>
                  <a:lnTo>
                    <a:pt x="7727" y="164849"/>
                  </a:lnTo>
                  <a:lnTo>
                    <a:pt x="0" y="149394"/>
                  </a:lnTo>
                  <a:lnTo>
                    <a:pt x="0" y="141667"/>
                  </a:lnTo>
                  <a:lnTo>
                    <a:pt x="7727" y="123637"/>
                  </a:lnTo>
                  <a:lnTo>
                    <a:pt x="23182" y="108182"/>
                  </a:lnTo>
                  <a:lnTo>
                    <a:pt x="46364" y="95303"/>
                  </a:lnTo>
                  <a:lnTo>
                    <a:pt x="87576" y="74697"/>
                  </a:lnTo>
                  <a:lnTo>
                    <a:pt x="154546" y="48939"/>
                  </a:lnTo>
                  <a:lnTo>
                    <a:pt x="236971" y="25757"/>
                  </a:lnTo>
                  <a:lnTo>
                    <a:pt x="311668" y="10303"/>
                  </a:lnTo>
                  <a:lnTo>
                    <a:pt x="386366" y="2575"/>
                  </a:lnTo>
                  <a:lnTo>
                    <a:pt x="448184" y="0"/>
                  </a:lnTo>
                  <a:lnTo>
                    <a:pt x="502276" y="12878"/>
                  </a:lnTo>
                  <a:lnTo>
                    <a:pt x="605307" y="38636"/>
                  </a:lnTo>
                  <a:lnTo>
                    <a:pt x="708338" y="61818"/>
                  </a:lnTo>
                  <a:lnTo>
                    <a:pt x="803641" y="74697"/>
                  </a:lnTo>
                  <a:lnTo>
                    <a:pt x="950460" y="92727"/>
                  </a:lnTo>
                  <a:lnTo>
                    <a:pt x="1231220" y="118485"/>
                  </a:lnTo>
                  <a:lnTo>
                    <a:pt x="1439858" y="136516"/>
                  </a:lnTo>
                  <a:lnTo>
                    <a:pt x="1738648" y="1571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9">
              <a:extLst>
                <a:ext uri="{FF2B5EF4-FFF2-40B4-BE49-F238E27FC236}">
                  <a16:creationId xmlns:a16="http://schemas.microsoft.com/office/drawing/2014/main" id="{7F2DDAC1-A627-410A-AEEE-5F2B31BA43C5}"/>
                </a:ext>
              </a:extLst>
            </p:cNvPr>
            <p:cNvSpPr/>
            <p:nvPr/>
          </p:nvSpPr>
          <p:spPr>
            <a:xfrm>
              <a:off x="5953125" y="1951038"/>
              <a:ext cx="752475" cy="1079500"/>
            </a:xfrm>
            <a:custGeom>
              <a:avLst/>
              <a:gdLst>
                <a:gd name="connsiteX0" fmla="*/ 285750 w 752475"/>
                <a:gd name="connsiteY0" fmla="*/ 531019 h 1081087"/>
                <a:gd name="connsiteX1" fmla="*/ 321469 w 752475"/>
                <a:gd name="connsiteY1" fmla="*/ 450056 h 1081087"/>
                <a:gd name="connsiteX2" fmla="*/ 347663 w 752475"/>
                <a:gd name="connsiteY2" fmla="*/ 383381 h 1081087"/>
                <a:gd name="connsiteX3" fmla="*/ 366713 w 752475"/>
                <a:gd name="connsiteY3" fmla="*/ 328612 h 1081087"/>
                <a:gd name="connsiteX4" fmla="*/ 376238 w 752475"/>
                <a:gd name="connsiteY4" fmla="*/ 302419 h 1081087"/>
                <a:gd name="connsiteX5" fmla="*/ 378619 w 752475"/>
                <a:gd name="connsiteY5" fmla="*/ 288131 h 1081087"/>
                <a:gd name="connsiteX6" fmla="*/ 381000 w 752475"/>
                <a:gd name="connsiteY6" fmla="*/ 261937 h 1081087"/>
                <a:gd name="connsiteX7" fmla="*/ 381000 w 752475"/>
                <a:gd name="connsiteY7" fmla="*/ 233362 h 1081087"/>
                <a:gd name="connsiteX8" fmla="*/ 376238 w 752475"/>
                <a:gd name="connsiteY8" fmla="*/ 207169 h 1081087"/>
                <a:gd name="connsiteX9" fmla="*/ 371475 w 752475"/>
                <a:gd name="connsiteY9" fmla="*/ 183356 h 1081087"/>
                <a:gd name="connsiteX10" fmla="*/ 357188 w 752475"/>
                <a:gd name="connsiteY10" fmla="*/ 152400 h 1081087"/>
                <a:gd name="connsiteX11" fmla="*/ 340519 w 752475"/>
                <a:gd name="connsiteY11" fmla="*/ 126206 h 1081087"/>
                <a:gd name="connsiteX12" fmla="*/ 328613 w 752475"/>
                <a:gd name="connsiteY12" fmla="*/ 109537 h 1081087"/>
                <a:gd name="connsiteX13" fmla="*/ 311944 w 752475"/>
                <a:gd name="connsiteY13" fmla="*/ 92869 h 1081087"/>
                <a:gd name="connsiteX14" fmla="*/ 285750 w 752475"/>
                <a:gd name="connsiteY14" fmla="*/ 69056 h 1081087"/>
                <a:gd name="connsiteX15" fmla="*/ 264319 w 752475"/>
                <a:gd name="connsiteY15" fmla="*/ 47625 h 1081087"/>
                <a:gd name="connsiteX16" fmla="*/ 252413 w 752475"/>
                <a:gd name="connsiteY16" fmla="*/ 28575 h 1081087"/>
                <a:gd name="connsiteX17" fmla="*/ 247650 w 752475"/>
                <a:gd name="connsiteY17" fmla="*/ 16669 h 1081087"/>
                <a:gd name="connsiteX18" fmla="*/ 250031 w 752475"/>
                <a:gd name="connsiteY18" fmla="*/ 7144 h 1081087"/>
                <a:gd name="connsiteX19" fmla="*/ 264319 w 752475"/>
                <a:gd name="connsiteY19" fmla="*/ 0 h 1081087"/>
                <a:gd name="connsiteX20" fmla="*/ 307181 w 752475"/>
                <a:gd name="connsiteY20" fmla="*/ 4762 h 1081087"/>
                <a:gd name="connsiteX21" fmla="*/ 407194 w 752475"/>
                <a:gd name="connsiteY21" fmla="*/ 30956 h 1081087"/>
                <a:gd name="connsiteX22" fmla="*/ 483394 w 752475"/>
                <a:gd name="connsiteY22" fmla="*/ 57150 h 1081087"/>
                <a:gd name="connsiteX23" fmla="*/ 557213 w 752475"/>
                <a:gd name="connsiteY23" fmla="*/ 88106 h 1081087"/>
                <a:gd name="connsiteX24" fmla="*/ 609600 w 752475"/>
                <a:gd name="connsiteY24" fmla="*/ 119062 h 1081087"/>
                <a:gd name="connsiteX25" fmla="*/ 647700 w 752475"/>
                <a:gd name="connsiteY25" fmla="*/ 145256 h 1081087"/>
                <a:gd name="connsiteX26" fmla="*/ 681038 w 752475"/>
                <a:gd name="connsiteY26" fmla="*/ 171450 h 1081087"/>
                <a:gd name="connsiteX27" fmla="*/ 719138 w 752475"/>
                <a:gd name="connsiteY27" fmla="*/ 207169 h 1081087"/>
                <a:gd name="connsiteX28" fmla="*/ 740569 w 752475"/>
                <a:gd name="connsiteY28" fmla="*/ 235744 h 1081087"/>
                <a:gd name="connsiteX29" fmla="*/ 752475 w 752475"/>
                <a:gd name="connsiteY29" fmla="*/ 259556 h 1081087"/>
                <a:gd name="connsiteX30" fmla="*/ 752475 w 752475"/>
                <a:gd name="connsiteY30" fmla="*/ 280987 h 1081087"/>
                <a:gd name="connsiteX31" fmla="*/ 750094 w 752475"/>
                <a:gd name="connsiteY31" fmla="*/ 297656 h 1081087"/>
                <a:gd name="connsiteX32" fmla="*/ 738188 w 752475"/>
                <a:gd name="connsiteY32" fmla="*/ 316706 h 1081087"/>
                <a:gd name="connsiteX33" fmla="*/ 719138 w 752475"/>
                <a:gd name="connsiteY33" fmla="*/ 326231 h 1081087"/>
                <a:gd name="connsiteX34" fmla="*/ 681038 w 752475"/>
                <a:gd name="connsiteY34" fmla="*/ 342900 h 1081087"/>
                <a:gd name="connsiteX35" fmla="*/ 633413 w 752475"/>
                <a:gd name="connsiteY35" fmla="*/ 364331 h 1081087"/>
                <a:gd name="connsiteX36" fmla="*/ 592931 w 752475"/>
                <a:gd name="connsiteY36" fmla="*/ 390525 h 1081087"/>
                <a:gd name="connsiteX37" fmla="*/ 569119 w 752475"/>
                <a:gd name="connsiteY37" fmla="*/ 416719 h 1081087"/>
                <a:gd name="connsiteX38" fmla="*/ 523875 w 752475"/>
                <a:gd name="connsiteY38" fmla="*/ 490537 h 1081087"/>
                <a:gd name="connsiteX39" fmla="*/ 452438 w 752475"/>
                <a:gd name="connsiteY39" fmla="*/ 592931 h 1081087"/>
                <a:gd name="connsiteX40" fmla="*/ 321469 w 752475"/>
                <a:gd name="connsiteY40" fmla="*/ 773906 h 1081087"/>
                <a:gd name="connsiteX41" fmla="*/ 250031 w 752475"/>
                <a:gd name="connsiteY41" fmla="*/ 871537 h 1081087"/>
                <a:gd name="connsiteX42" fmla="*/ 97631 w 752475"/>
                <a:gd name="connsiteY42" fmla="*/ 1069181 h 1081087"/>
                <a:gd name="connsiteX43" fmla="*/ 0 w 752475"/>
                <a:gd name="connsiteY43" fmla="*/ 1081087 h 1081087"/>
                <a:gd name="connsiteX44" fmla="*/ 42863 w 752475"/>
                <a:gd name="connsiteY44" fmla="*/ 988219 h 1081087"/>
                <a:gd name="connsiteX45" fmla="*/ 100013 w 752475"/>
                <a:gd name="connsiteY45" fmla="*/ 890587 h 1081087"/>
                <a:gd name="connsiteX46" fmla="*/ 159544 w 752475"/>
                <a:gd name="connsiteY46" fmla="*/ 785812 h 1081087"/>
                <a:gd name="connsiteX47" fmla="*/ 221456 w 752475"/>
                <a:gd name="connsiteY47" fmla="*/ 671512 h 1081087"/>
                <a:gd name="connsiteX48" fmla="*/ 285750 w 752475"/>
                <a:gd name="connsiteY48" fmla="*/ 53101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52475" h="1081087">
                  <a:moveTo>
                    <a:pt x="285750" y="531019"/>
                  </a:moveTo>
                  <a:lnTo>
                    <a:pt x="321469" y="450056"/>
                  </a:lnTo>
                  <a:lnTo>
                    <a:pt x="347663" y="383381"/>
                  </a:lnTo>
                  <a:lnTo>
                    <a:pt x="366713" y="328612"/>
                  </a:lnTo>
                  <a:lnTo>
                    <a:pt x="376238" y="302419"/>
                  </a:lnTo>
                  <a:lnTo>
                    <a:pt x="378619" y="288131"/>
                  </a:lnTo>
                  <a:lnTo>
                    <a:pt x="381000" y="261937"/>
                  </a:lnTo>
                  <a:lnTo>
                    <a:pt x="381000" y="233362"/>
                  </a:lnTo>
                  <a:lnTo>
                    <a:pt x="376238" y="207169"/>
                  </a:lnTo>
                  <a:lnTo>
                    <a:pt x="371475" y="183356"/>
                  </a:lnTo>
                  <a:lnTo>
                    <a:pt x="357188" y="152400"/>
                  </a:lnTo>
                  <a:lnTo>
                    <a:pt x="340519" y="126206"/>
                  </a:lnTo>
                  <a:lnTo>
                    <a:pt x="328613" y="109537"/>
                  </a:lnTo>
                  <a:lnTo>
                    <a:pt x="311944" y="92869"/>
                  </a:lnTo>
                  <a:lnTo>
                    <a:pt x="285750" y="69056"/>
                  </a:lnTo>
                  <a:lnTo>
                    <a:pt x="264319" y="47625"/>
                  </a:lnTo>
                  <a:lnTo>
                    <a:pt x="252413" y="28575"/>
                  </a:lnTo>
                  <a:lnTo>
                    <a:pt x="247650" y="16669"/>
                  </a:lnTo>
                  <a:lnTo>
                    <a:pt x="250031" y="7144"/>
                  </a:lnTo>
                  <a:lnTo>
                    <a:pt x="264319" y="0"/>
                  </a:lnTo>
                  <a:lnTo>
                    <a:pt x="307181" y="4762"/>
                  </a:lnTo>
                  <a:lnTo>
                    <a:pt x="407194" y="30956"/>
                  </a:lnTo>
                  <a:lnTo>
                    <a:pt x="483394" y="57150"/>
                  </a:lnTo>
                  <a:lnTo>
                    <a:pt x="557213" y="88106"/>
                  </a:lnTo>
                  <a:lnTo>
                    <a:pt x="609600" y="119062"/>
                  </a:lnTo>
                  <a:lnTo>
                    <a:pt x="647700" y="145256"/>
                  </a:lnTo>
                  <a:lnTo>
                    <a:pt x="681038" y="171450"/>
                  </a:lnTo>
                  <a:lnTo>
                    <a:pt x="719138" y="207169"/>
                  </a:lnTo>
                  <a:lnTo>
                    <a:pt x="740569" y="235744"/>
                  </a:lnTo>
                  <a:lnTo>
                    <a:pt x="752475" y="259556"/>
                  </a:lnTo>
                  <a:lnTo>
                    <a:pt x="752475" y="280987"/>
                  </a:lnTo>
                  <a:lnTo>
                    <a:pt x="750094" y="297656"/>
                  </a:lnTo>
                  <a:lnTo>
                    <a:pt x="738188" y="316706"/>
                  </a:lnTo>
                  <a:lnTo>
                    <a:pt x="719138" y="326231"/>
                  </a:lnTo>
                  <a:lnTo>
                    <a:pt x="681038" y="342900"/>
                  </a:lnTo>
                  <a:lnTo>
                    <a:pt x="633413" y="364331"/>
                  </a:lnTo>
                  <a:lnTo>
                    <a:pt x="592931" y="390525"/>
                  </a:lnTo>
                  <a:lnTo>
                    <a:pt x="569119" y="416719"/>
                  </a:lnTo>
                  <a:lnTo>
                    <a:pt x="523875" y="490537"/>
                  </a:lnTo>
                  <a:lnTo>
                    <a:pt x="452438" y="592931"/>
                  </a:lnTo>
                  <a:lnTo>
                    <a:pt x="321469" y="773906"/>
                  </a:lnTo>
                  <a:lnTo>
                    <a:pt x="250031" y="871537"/>
                  </a:lnTo>
                  <a:lnTo>
                    <a:pt x="97631" y="1069181"/>
                  </a:lnTo>
                  <a:lnTo>
                    <a:pt x="0" y="1081087"/>
                  </a:lnTo>
                  <a:lnTo>
                    <a:pt x="42863" y="988219"/>
                  </a:lnTo>
                  <a:lnTo>
                    <a:pt x="100013" y="890587"/>
                  </a:lnTo>
                  <a:lnTo>
                    <a:pt x="159544" y="785812"/>
                  </a:lnTo>
                  <a:lnTo>
                    <a:pt x="221456" y="671512"/>
                  </a:lnTo>
                  <a:lnTo>
                    <a:pt x="28575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40">
              <a:extLst>
                <a:ext uri="{FF2B5EF4-FFF2-40B4-BE49-F238E27FC236}">
                  <a16:creationId xmlns:a16="http://schemas.microsoft.com/office/drawing/2014/main" id="{00E314B9-FE09-41B8-91CF-4D92F052101C}"/>
                </a:ext>
              </a:extLst>
            </p:cNvPr>
            <p:cNvSpPr/>
            <p:nvPr/>
          </p:nvSpPr>
          <p:spPr>
            <a:xfrm>
              <a:off x="5405438" y="2776538"/>
              <a:ext cx="1651000" cy="371475"/>
            </a:xfrm>
            <a:custGeom>
              <a:avLst/>
              <a:gdLst>
                <a:gd name="connsiteX0" fmla="*/ 1407318 w 1650206"/>
                <a:gd name="connsiteY0" fmla="*/ 214312 h 371475"/>
                <a:gd name="connsiteX1" fmla="*/ 1262062 w 1650206"/>
                <a:gd name="connsiteY1" fmla="*/ 238125 h 371475"/>
                <a:gd name="connsiteX2" fmla="*/ 1147762 w 1650206"/>
                <a:gd name="connsiteY2" fmla="*/ 257175 h 371475"/>
                <a:gd name="connsiteX3" fmla="*/ 1021556 w 1650206"/>
                <a:gd name="connsiteY3" fmla="*/ 278606 h 371475"/>
                <a:gd name="connsiteX4" fmla="*/ 878681 w 1650206"/>
                <a:gd name="connsiteY4" fmla="*/ 307181 h 371475"/>
                <a:gd name="connsiteX5" fmla="*/ 781050 w 1650206"/>
                <a:gd name="connsiteY5" fmla="*/ 323850 h 371475"/>
                <a:gd name="connsiteX6" fmla="*/ 600075 w 1650206"/>
                <a:gd name="connsiteY6" fmla="*/ 338137 h 371475"/>
                <a:gd name="connsiteX7" fmla="*/ 533400 w 1650206"/>
                <a:gd name="connsiteY7" fmla="*/ 350043 h 371475"/>
                <a:gd name="connsiteX8" fmla="*/ 469106 w 1650206"/>
                <a:gd name="connsiteY8" fmla="*/ 359568 h 371475"/>
                <a:gd name="connsiteX9" fmla="*/ 411956 w 1650206"/>
                <a:gd name="connsiteY9" fmla="*/ 364331 h 371475"/>
                <a:gd name="connsiteX10" fmla="*/ 347662 w 1650206"/>
                <a:gd name="connsiteY10" fmla="*/ 369093 h 371475"/>
                <a:gd name="connsiteX11" fmla="*/ 302418 w 1650206"/>
                <a:gd name="connsiteY11" fmla="*/ 371475 h 371475"/>
                <a:gd name="connsiteX12" fmla="*/ 223837 w 1650206"/>
                <a:gd name="connsiteY12" fmla="*/ 369093 h 371475"/>
                <a:gd name="connsiteX13" fmla="*/ 147637 w 1650206"/>
                <a:gd name="connsiteY13" fmla="*/ 366712 h 371475"/>
                <a:gd name="connsiteX14" fmla="*/ 9525 w 1650206"/>
                <a:gd name="connsiteY14" fmla="*/ 357187 h 371475"/>
                <a:gd name="connsiteX15" fmla="*/ 0 w 1650206"/>
                <a:gd name="connsiteY15" fmla="*/ 230981 h 371475"/>
                <a:gd name="connsiteX16" fmla="*/ 169068 w 1650206"/>
                <a:gd name="connsiteY16" fmla="*/ 216693 h 371475"/>
                <a:gd name="connsiteX17" fmla="*/ 330993 w 1650206"/>
                <a:gd name="connsiteY17" fmla="*/ 200025 h 371475"/>
                <a:gd name="connsiteX18" fmla="*/ 519112 w 1650206"/>
                <a:gd name="connsiteY18" fmla="*/ 173831 h 371475"/>
                <a:gd name="connsiteX19" fmla="*/ 611981 w 1650206"/>
                <a:gd name="connsiteY19" fmla="*/ 159543 h 371475"/>
                <a:gd name="connsiteX20" fmla="*/ 690562 w 1650206"/>
                <a:gd name="connsiteY20" fmla="*/ 138112 h 371475"/>
                <a:gd name="connsiteX21" fmla="*/ 821531 w 1650206"/>
                <a:gd name="connsiteY21" fmla="*/ 126206 h 371475"/>
                <a:gd name="connsiteX22" fmla="*/ 938212 w 1650206"/>
                <a:gd name="connsiteY22" fmla="*/ 109537 h 371475"/>
                <a:gd name="connsiteX23" fmla="*/ 1050131 w 1650206"/>
                <a:gd name="connsiteY23" fmla="*/ 88106 h 371475"/>
                <a:gd name="connsiteX24" fmla="*/ 1133475 w 1650206"/>
                <a:gd name="connsiteY24" fmla="*/ 64293 h 371475"/>
                <a:gd name="connsiteX25" fmla="*/ 1185862 w 1650206"/>
                <a:gd name="connsiteY25" fmla="*/ 45243 h 371475"/>
                <a:gd name="connsiteX26" fmla="*/ 1238250 w 1650206"/>
                <a:gd name="connsiteY26" fmla="*/ 19050 h 371475"/>
                <a:gd name="connsiteX27" fmla="*/ 1252537 w 1650206"/>
                <a:gd name="connsiteY27" fmla="*/ 7143 h 371475"/>
                <a:gd name="connsiteX28" fmla="*/ 1269206 w 1650206"/>
                <a:gd name="connsiteY28" fmla="*/ 2381 h 371475"/>
                <a:gd name="connsiteX29" fmla="*/ 1326356 w 1650206"/>
                <a:gd name="connsiteY29" fmla="*/ 0 h 371475"/>
                <a:gd name="connsiteX30" fmla="*/ 1369218 w 1650206"/>
                <a:gd name="connsiteY30" fmla="*/ 2381 h 371475"/>
                <a:gd name="connsiteX31" fmla="*/ 1440656 w 1650206"/>
                <a:gd name="connsiteY31" fmla="*/ 16668 h 371475"/>
                <a:gd name="connsiteX32" fmla="*/ 1516856 w 1650206"/>
                <a:gd name="connsiteY32" fmla="*/ 45243 h 371475"/>
                <a:gd name="connsiteX33" fmla="*/ 1569243 w 1650206"/>
                <a:gd name="connsiteY33" fmla="*/ 66675 h 371475"/>
                <a:gd name="connsiteX34" fmla="*/ 1607343 w 1650206"/>
                <a:gd name="connsiteY34" fmla="*/ 85725 h 371475"/>
                <a:gd name="connsiteX35" fmla="*/ 1631156 w 1650206"/>
                <a:gd name="connsiteY35" fmla="*/ 102393 h 371475"/>
                <a:gd name="connsiteX36" fmla="*/ 1640681 w 1650206"/>
                <a:gd name="connsiteY36" fmla="*/ 111918 h 371475"/>
                <a:gd name="connsiteX37" fmla="*/ 1647825 w 1650206"/>
                <a:gd name="connsiteY37" fmla="*/ 123825 h 371475"/>
                <a:gd name="connsiteX38" fmla="*/ 1650206 w 1650206"/>
                <a:gd name="connsiteY38" fmla="*/ 133350 h 371475"/>
                <a:gd name="connsiteX39" fmla="*/ 1643062 w 1650206"/>
                <a:gd name="connsiteY39" fmla="*/ 147637 h 371475"/>
                <a:gd name="connsiteX40" fmla="*/ 1621631 w 1650206"/>
                <a:gd name="connsiteY40" fmla="*/ 166687 h 371475"/>
                <a:gd name="connsiteX41" fmla="*/ 1593056 w 1650206"/>
                <a:gd name="connsiteY41" fmla="*/ 180975 h 371475"/>
                <a:gd name="connsiteX42" fmla="*/ 1533525 w 1650206"/>
                <a:gd name="connsiteY42" fmla="*/ 195262 h 371475"/>
                <a:gd name="connsiteX43" fmla="*/ 1407318 w 1650206"/>
                <a:gd name="connsiteY43" fmla="*/ 21431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50206" h="371475">
                  <a:moveTo>
                    <a:pt x="1407318" y="214312"/>
                  </a:moveTo>
                  <a:lnTo>
                    <a:pt x="1262062" y="238125"/>
                  </a:lnTo>
                  <a:lnTo>
                    <a:pt x="1147762" y="257175"/>
                  </a:lnTo>
                  <a:lnTo>
                    <a:pt x="1021556" y="278606"/>
                  </a:lnTo>
                  <a:lnTo>
                    <a:pt x="878681" y="307181"/>
                  </a:lnTo>
                  <a:lnTo>
                    <a:pt x="781050" y="323850"/>
                  </a:lnTo>
                  <a:lnTo>
                    <a:pt x="600075" y="338137"/>
                  </a:lnTo>
                  <a:lnTo>
                    <a:pt x="533400" y="350043"/>
                  </a:lnTo>
                  <a:lnTo>
                    <a:pt x="469106" y="359568"/>
                  </a:lnTo>
                  <a:lnTo>
                    <a:pt x="411956" y="364331"/>
                  </a:lnTo>
                  <a:lnTo>
                    <a:pt x="347662" y="369093"/>
                  </a:lnTo>
                  <a:lnTo>
                    <a:pt x="302418" y="371475"/>
                  </a:lnTo>
                  <a:lnTo>
                    <a:pt x="223837" y="369093"/>
                  </a:lnTo>
                  <a:lnTo>
                    <a:pt x="147637" y="366712"/>
                  </a:lnTo>
                  <a:lnTo>
                    <a:pt x="9525" y="357187"/>
                  </a:lnTo>
                  <a:lnTo>
                    <a:pt x="0" y="230981"/>
                  </a:lnTo>
                  <a:lnTo>
                    <a:pt x="169068" y="216693"/>
                  </a:lnTo>
                  <a:lnTo>
                    <a:pt x="330993" y="200025"/>
                  </a:lnTo>
                  <a:lnTo>
                    <a:pt x="519112" y="173831"/>
                  </a:lnTo>
                  <a:lnTo>
                    <a:pt x="611981" y="159543"/>
                  </a:lnTo>
                  <a:lnTo>
                    <a:pt x="690562" y="138112"/>
                  </a:lnTo>
                  <a:lnTo>
                    <a:pt x="821531" y="126206"/>
                  </a:lnTo>
                  <a:lnTo>
                    <a:pt x="938212" y="109537"/>
                  </a:lnTo>
                  <a:lnTo>
                    <a:pt x="1050131" y="88106"/>
                  </a:lnTo>
                  <a:lnTo>
                    <a:pt x="1133475" y="64293"/>
                  </a:lnTo>
                  <a:lnTo>
                    <a:pt x="1185862" y="45243"/>
                  </a:lnTo>
                  <a:lnTo>
                    <a:pt x="1238250" y="19050"/>
                  </a:lnTo>
                  <a:lnTo>
                    <a:pt x="1252537" y="7143"/>
                  </a:lnTo>
                  <a:lnTo>
                    <a:pt x="1269206" y="2381"/>
                  </a:lnTo>
                  <a:lnTo>
                    <a:pt x="1326356" y="0"/>
                  </a:lnTo>
                  <a:lnTo>
                    <a:pt x="1369218" y="2381"/>
                  </a:lnTo>
                  <a:lnTo>
                    <a:pt x="1440656" y="16668"/>
                  </a:lnTo>
                  <a:lnTo>
                    <a:pt x="1516856" y="45243"/>
                  </a:lnTo>
                  <a:lnTo>
                    <a:pt x="1569243" y="66675"/>
                  </a:lnTo>
                  <a:lnTo>
                    <a:pt x="1607343" y="85725"/>
                  </a:lnTo>
                  <a:lnTo>
                    <a:pt x="1631156" y="102393"/>
                  </a:lnTo>
                  <a:lnTo>
                    <a:pt x="1640681" y="111918"/>
                  </a:lnTo>
                  <a:lnTo>
                    <a:pt x="1647825" y="123825"/>
                  </a:lnTo>
                  <a:lnTo>
                    <a:pt x="1650206" y="133350"/>
                  </a:lnTo>
                  <a:lnTo>
                    <a:pt x="1643062" y="147637"/>
                  </a:lnTo>
                  <a:lnTo>
                    <a:pt x="1621631" y="166687"/>
                  </a:lnTo>
                  <a:lnTo>
                    <a:pt x="1593056" y="180975"/>
                  </a:lnTo>
                  <a:lnTo>
                    <a:pt x="1533525" y="195262"/>
                  </a:lnTo>
                  <a:lnTo>
                    <a:pt x="1407318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7">
              <a:extLst>
                <a:ext uri="{FF2B5EF4-FFF2-40B4-BE49-F238E27FC236}">
                  <a16:creationId xmlns:a16="http://schemas.microsoft.com/office/drawing/2014/main" id="{9A739E61-25A8-4B68-981A-DC3C551E11F8}"/>
                </a:ext>
              </a:extLst>
            </p:cNvPr>
            <p:cNvSpPr/>
            <p:nvPr/>
          </p:nvSpPr>
          <p:spPr>
            <a:xfrm rot="16200000">
              <a:off x="4924425" y="4079875"/>
              <a:ext cx="2490788" cy="446088"/>
            </a:xfrm>
            <a:custGeom>
              <a:avLst/>
              <a:gdLst>
                <a:gd name="connsiteX0" fmla="*/ 711994 w 2490788"/>
                <a:gd name="connsiteY0" fmla="*/ 111918 h 445293"/>
                <a:gd name="connsiteX1" fmla="*/ 519113 w 2490788"/>
                <a:gd name="connsiteY1" fmla="*/ 104775 h 445293"/>
                <a:gd name="connsiteX2" fmla="*/ 309563 w 2490788"/>
                <a:gd name="connsiteY2" fmla="*/ 100012 h 445293"/>
                <a:gd name="connsiteX3" fmla="*/ 178594 w 2490788"/>
                <a:gd name="connsiteY3" fmla="*/ 97631 h 445293"/>
                <a:gd name="connsiteX4" fmla="*/ 0 w 2490788"/>
                <a:gd name="connsiteY4" fmla="*/ 90487 h 445293"/>
                <a:gd name="connsiteX5" fmla="*/ 21431 w 2490788"/>
                <a:gd name="connsiteY5" fmla="*/ 319087 h 445293"/>
                <a:gd name="connsiteX6" fmla="*/ 202406 w 2490788"/>
                <a:gd name="connsiteY6" fmla="*/ 316706 h 445293"/>
                <a:gd name="connsiteX7" fmla="*/ 397669 w 2490788"/>
                <a:gd name="connsiteY7" fmla="*/ 316706 h 445293"/>
                <a:gd name="connsiteX8" fmla="*/ 614363 w 2490788"/>
                <a:gd name="connsiteY8" fmla="*/ 316706 h 445293"/>
                <a:gd name="connsiteX9" fmla="*/ 807244 w 2490788"/>
                <a:gd name="connsiteY9" fmla="*/ 314325 h 445293"/>
                <a:gd name="connsiteX10" fmla="*/ 1033463 w 2490788"/>
                <a:gd name="connsiteY10" fmla="*/ 316706 h 445293"/>
                <a:gd name="connsiteX11" fmla="*/ 1190625 w 2490788"/>
                <a:gd name="connsiteY11" fmla="*/ 321468 h 445293"/>
                <a:gd name="connsiteX12" fmla="*/ 1388269 w 2490788"/>
                <a:gd name="connsiteY12" fmla="*/ 328612 h 445293"/>
                <a:gd name="connsiteX13" fmla="*/ 1543050 w 2490788"/>
                <a:gd name="connsiteY13" fmla="*/ 335756 h 445293"/>
                <a:gd name="connsiteX14" fmla="*/ 1669256 w 2490788"/>
                <a:gd name="connsiteY14" fmla="*/ 338137 h 445293"/>
                <a:gd name="connsiteX15" fmla="*/ 1828800 w 2490788"/>
                <a:gd name="connsiteY15" fmla="*/ 359568 h 445293"/>
                <a:gd name="connsiteX16" fmla="*/ 1916906 w 2490788"/>
                <a:gd name="connsiteY16" fmla="*/ 361950 h 445293"/>
                <a:gd name="connsiteX17" fmla="*/ 2019300 w 2490788"/>
                <a:gd name="connsiteY17" fmla="*/ 364331 h 445293"/>
                <a:gd name="connsiteX18" fmla="*/ 2100263 w 2490788"/>
                <a:gd name="connsiteY18" fmla="*/ 371475 h 445293"/>
                <a:gd name="connsiteX19" fmla="*/ 2157413 w 2490788"/>
                <a:gd name="connsiteY19" fmla="*/ 381000 h 445293"/>
                <a:gd name="connsiteX20" fmla="*/ 2171700 w 2490788"/>
                <a:gd name="connsiteY20" fmla="*/ 388143 h 445293"/>
                <a:gd name="connsiteX21" fmla="*/ 2202656 w 2490788"/>
                <a:gd name="connsiteY21" fmla="*/ 409575 h 445293"/>
                <a:gd name="connsiteX22" fmla="*/ 2235994 w 2490788"/>
                <a:gd name="connsiteY22" fmla="*/ 426243 h 445293"/>
                <a:gd name="connsiteX23" fmla="*/ 2259806 w 2490788"/>
                <a:gd name="connsiteY23" fmla="*/ 438150 h 445293"/>
                <a:gd name="connsiteX24" fmla="*/ 2290763 w 2490788"/>
                <a:gd name="connsiteY24" fmla="*/ 445293 h 445293"/>
                <a:gd name="connsiteX25" fmla="*/ 2314575 w 2490788"/>
                <a:gd name="connsiteY25" fmla="*/ 445293 h 445293"/>
                <a:gd name="connsiteX26" fmla="*/ 2328863 w 2490788"/>
                <a:gd name="connsiteY26" fmla="*/ 442912 h 445293"/>
                <a:gd name="connsiteX27" fmla="*/ 2340769 w 2490788"/>
                <a:gd name="connsiteY27" fmla="*/ 435768 h 445293"/>
                <a:gd name="connsiteX28" fmla="*/ 2350294 w 2490788"/>
                <a:gd name="connsiteY28" fmla="*/ 423862 h 445293"/>
                <a:gd name="connsiteX29" fmla="*/ 2362200 w 2490788"/>
                <a:gd name="connsiteY29" fmla="*/ 409575 h 445293"/>
                <a:gd name="connsiteX30" fmla="*/ 2393156 w 2490788"/>
                <a:gd name="connsiteY30" fmla="*/ 376237 h 445293"/>
                <a:gd name="connsiteX31" fmla="*/ 2409825 w 2490788"/>
                <a:gd name="connsiteY31" fmla="*/ 352425 h 445293"/>
                <a:gd name="connsiteX32" fmla="*/ 2436019 w 2490788"/>
                <a:gd name="connsiteY32" fmla="*/ 311943 h 445293"/>
                <a:gd name="connsiteX33" fmla="*/ 2450306 w 2490788"/>
                <a:gd name="connsiteY33" fmla="*/ 280987 h 445293"/>
                <a:gd name="connsiteX34" fmla="*/ 2459831 w 2490788"/>
                <a:gd name="connsiteY34" fmla="*/ 250031 h 445293"/>
                <a:gd name="connsiteX35" fmla="*/ 2490788 w 2490788"/>
                <a:gd name="connsiteY35" fmla="*/ 159543 h 445293"/>
                <a:gd name="connsiteX36" fmla="*/ 2476500 w 2490788"/>
                <a:gd name="connsiteY36" fmla="*/ 0 h 445293"/>
                <a:gd name="connsiteX37" fmla="*/ 2419350 w 2490788"/>
                <a:gd name="connsiteY37" fmla="*/ 59531 h 445293"/>
                <a:gd name="connsiteX38" fmla="*/ 2386013 w 2490788"/>
                <a:gd name="connsiteY38" fmla="*/ 90487 h 445293"/>
                <a:gd name="connsiteX39" fmla="*/ 2352675 w 2490788"/>
                <a:gd name="connsiteY39" fmla="*/ 109537 h 445293"/>
                <a:gd name="connsiteX40" fmla="*/ 2307431 w 2490788"/>
                <a:gd name="connsiteY40" fmla="*/ 128587 h 445293"/>
                <a:gd name="connsiteX41" fmla="*/ 2281238 w 2490788"/>
                <a:gd name="connsiteY41" fmla="*/ 135731 h 445293"/>
                <a:gd name="connsiteX42" fmla="*/ 2221706 w 2490788"/>
                <a:gd name="connsiteY42" fmla="*/ 140493 h 445293"/>
                <a:gd name="connsiteX43" fmla="*/ 2124075 w 2490788"/>
                <a:gd name="connsiteY43" fmla="*/ 147637 h 445293"/>
                <a:gd name="connsiteX44" fmla="*/ 2043113 w 2490788"/>
                <a:gd name="connsiteY44" fmla="*/ 150018 h 445293"/>
                <a:gd name="connsiteX45" fmla="*/ 1957388 w 2490788"/>
                <a:gd name="connsiteY45" fmla="*/ 147637 h 445293"/>
                <a:gd name="connsiteX46" fmla="*/ 1847850 w 2490788"/>
                <a:gd name="connsiteY46" fmla="*/ 138112 h 445293"/>
                <a:gd name="connsiteX47" fmla="*/ 1804988 w 2490788"/>
                <a:gd name="connsiteY47" fmla="*/ 133350 h 445293"/>
                <a:gd name="connsiteX48" fmla="*/ 1657350 w 2490788"/>
                <a:gd name="connsiteY48" fmla="*/ 114300 h 445293"/>
                <a:gd name="connsiteX49" fmla="*/ 1509713 w 2490788"/>
                <a:gd name="connsiteY49" fmla="*/ 116681 h 445293"/>
                <a:gd name="connsiteX50" fmla="*/ 1295400 w 2490788"/>
                <a:gd name="connsiteY50" fmla="*/ 116681 h 445293"/>
                <a:gd name="connsiteX51" fmla="*/ 1135856 w 2490788"/>
                <a:gd name="connsiteY51" fmla="*/ 114300 h 445293"/>
                <a:gd name="connsiteX52" fmla="*/ 976313 w 2490788"/>
                <a:gd name="connsiteY52" fmla="*/ 114300 h 445293"/>
                <a:gd name="connsiteX53" fmla="*/ 711994 w 2490788"/>
                <a:gd name="connsiteY53" fmla="*/ 1119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90788" h="445293">
                  <a:moveTo>
                    <a:pt x="711994" y="111918"/>
                  </a:moveTo>
                  <a:lnTo>
                    <a:pt x="519113" y="104775"/>
                  </a:lnTo>
                  <a:lnTo>
                    <a:pt x="309563" y="100012"/>
                  </a:lnTo>
                  <a:lnTo>
                    <a:pt x="178594" y="97631"/>
                  </a:lnTo>
                  <a:lnTo>
                    <a:pt x="0" y="90487"/>
                  </a:lnTo>
                  <a:lnTo>
                    <a:pt x="21431" y="319087"/>
                  </a:lnTo>
                  <a:lnTo>
                    <a:pt x="202406" y="316706"/>
                  </a:lnTo>
                  <a:lnTo>
                    <a:pt x="397669" y="316706"/>
                  </a:lnTo>
                  <a:lnTo>
                    <a:pt x="614363" y="316706"/>
                  </a:lnTo>
                  <a:lnTo>
                    <a:pt x="807244" y="314325"/>
                  </a:lnTo>
                  <a:lnTo>
                    <a:pt x="1033463" y="316706"/>
                  </a:lnTo>
                  <a:lnTo>
                    <a:pt x="1190625" y="321468"/>
                  </a:lnTo>
                  <a:lnTo>
                    <a:pt x="1388269" y="328612"/>
                  </a:lnTo>
                  <a:lnTo>
                    <a:pt x="1543050" y="335756"/>
                  </a:lnTo>
                  <a:lnTo>
                    <a:pt x="1669256" y="338137"/>
                  </a:lnTo>
                  <a:lnTo>
                    <a:pt x="1828800" y="359568"/>
                  </a:lnTo>
                  <a:lnTo>
                    <a:pt x="1916906" y="361950"/>
                  </a:lnTo>
                  <a:lnTo>
                    <a:pt x="2019300" y="364331"/>
                  </a:lnTo>
                  <a:lnTo>
                    <a:pt x="2100263" y="371475"/>
                  </a:lnTo>
                  <a:lnTo>
                    <a:pt x="2157413" y="381000"/>
                  </a:lnTo>
                  <a:lnTo>
                    <a:pt x="2171700" y="388143"/>
                  </a:lnTo>
                  <a:lnTo>
                    <a:pt x="2202656" y="409575"/>
                  </a:lnTo>
                  <a:lnTo>
                    <a:pt x="2235994" y="426243"/>
                  </a:lnTo>
                  <a:lnTo>
                    <a:pt x="2259806" y="438150"/>
                  </a:lnTo>
                  <a:lnTo>
                    <a:pt x="2290763" y="445293"/>
                  </a:lnTo>
                  <a:lnTo>
                    <a:pt x="2314575" y="445293"/>
                  </a:lnTo>
                  <a:lnTo>
                    <a:pt x="2328863" y="442912"/>
                  </a:lnTo>
                  <a:lnTo>
                    <a:pt x="2340769" y="435768"/>
                  </a:lnTo>
                  <a:lnTo>
                    <a:pt x="2350294" y="423862"/>
                  </a:lnTo>
                  <a:lnTo>
                    <a:pt x="2362200" y="409575"/>
                  </a:lnTo>
                  <a:lnTo>
                    <a:pt x="2393156" y="376237"/>
                  </a:lnTo>
                  <a:lnTo>
                    <a:pt x="2409825" y="352425"/>
                  </a:lnTo>
                  <a:lnTo>
                    <a:pt x="2436019" y="311943"/>
                  </a:lnTo>
                  <a:lnTo>
                    <a:pt x="2450306" y="280987"/>
                  </a:lnTo>
                  <a:lnTo>
                    <a:pt x="2459831" y="250031"/>
                  </a:lnTo>
                  <a:lnTo>
                    <a:pt x="2490788" y="159543"/>
                  </a:lnTo>
                  <a:lnTo>
                    <a:pt x="2476500" y="0"/>
                  </a:lnTo>
                  <a:lnTo>
                    <a:pt x="2419350" y="59531"/>
                  </a:lnTo>
                  <a:lnTo>
                    <a:pt x="2386013" y="90487"/>
                  </a:lnTo>
                  <a:lnTo>
                    <a:pt x="2352675" y="109537"/>
                  </a:lnTo>
                  <a:lnTo>
                    <a:pt x="2307431" y="128587"/>
                  </a:lnTo>
                  <a:lnTo>
                    <a:pt x="2281238" y="135731"/>
                  </a:lnTo>
                  <a:lnTo>
                    <a:pt x="2221706" y="140493"/>
                  </a:lnTo>
                  <a:lnTo>
                    <a:pt x="2124075" y="147637"/>
                  </a:lnTo>
                  <a:lnTo>
                    <a:pt x="2043113" y="150018"/>
                  </a:lnTo>
                  <a:lnTo>
                    <a:pt x="1957388" y="147637"/>
                  </a:lnTo>
                  <a:lnTo>
                    <a:pt x="1847850" y="138112"/>
                  </a:lnTo>
                  <a:lnTo>
                    <a:pt x="1804988" y="133350"/>
                  </a:lnTo>
                  <a:lnTo>
                    <a:pt x="1657350" y="114300"/>
                  </a:lnTo>
                  <a:lnTo>
                    <a:pt x="1509713" y="116681"/>
                  </a:lnTo>
                  <a:lnTo>
                    <a:pt x="1295400" y="116681"/>
                  </a:lnTo>
                  <a:lnTo>
                    <a:pt x="1135856" y="114300"/>
                  </a:lnTo>
                  <a:lnTo>
                    <a:pt x="976313" y="114300"/>
                  </a:lnTo>
                  <a:lnTo>
                    <a:pt x="711994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41">
              <a:extLst>
                <a:ext uri="{FF2B5EF4-FFF2-40B4-BE49-F238E27FC236}">
                  <a16:creationId xmlns:a16="http://schemas.microsoft.com/office/drawing/2014/main" id="{F31CA181-E757-430C-A18B-1DD7927DE88D}"/>
                </a:ext>
              </a:extLst>
            </p:cNvPr>
            <p:cNvSpPr/>
            <p:nvPr/>
          </p:nvSpPr>
          <p:spPr>
            <a:xfrm>
              <a:off x="5408613" y="3609975"/>
              <a:ext cx="1535112" cy="315913"/>
            </a:xfrm>
            <a:custGeom>
              <a:avLst/>
              <a:gdLst>
                <a:gd name="connsiteX0" fmla="*/ 1283494 w 1535906"/>
                <a:gd name="connsiteY0" fmla="*/ 235744 h 316706"/>
                <a:gd name="connsiteX1" fmla="*/ 1204912 w 1535906"/>
                <a:gd name="connsiteY1" fmla="*/ 250031 h 316706"/>
                <a:gd name="connsiteX2" fmla="*/ 1121569 w 1535906"/>
                <a:gd name="connsiteY2" fmla="*/ 264319 h 316706"/>
                <a:gd name="connsiteX3" fmla="*/ 1033462 w 1535906"/>
                <a:gd name="connsiteY3" fmla="*/ 273844 h 316706"/>
                <a:gd name="connsiteX4" fmla="*/ 950119 w 1535906"/>
                <a:gd name="connsiteY4" fmla="*/ 283369 h 316706"/>
                <a:gd name="connsiteX5" fmla="*/ 864394 w 1535906"/>
                <a:gd name="connsiteY5" fmla="*/ 292894 h 316706"/>
                <a:gd name="connsiteX6" fmla="*/ 661987 w 1535906"/>
                <a:gd name="connsiteY6" fmla="*/ 309563 h 316706"/>
                <a:gd name="connsiteX7" fmla="*/ 578644 w 1535906"/>
                <a:gd name="connsiteY7" fmla="*/ 314325 h 316706"/>
                <a:gd name="connsiteX8" fmla="*/ 485775 w 1535906"/>
                <a:gd name="connsiteY8" fmla="*/ 316706 h 316706"/>
                <a:gd name="connsiteX9" fmla="*/ 421481 w 1535906"/>
                <a:gd name="connsiteY9" fmla="*/ 316706 h 316706"/>
                <a:gd name="connsiteX10" fmla="*/ 357187 w 1535906"/>
                <a:gd name="connsiteY10" fmla="*/ 314325 h 316706"/>
                <a:gd name="connsiteX11" fmla="*/ 297656 w 1535906"/>
                <a:gd name="connsiteY11" fmla="*/ 311944 h 316706"/>
                <a:gd name="connsiteX12" fmla="*/ 242887 w 1535906"/>
                <a:gd name="connsiteY12" fmla="*/ 307181 h 316706"/>
                <a:gd name="connsiteX13" fmla="*/ 176212 w 1535906"/>
                <a:gd name="connsiteY13" fmla="*/ 297656 h 316706"/>
                <a:gd name="connsiteX14" fmla="*/ 123825 w 1535906"/>
                <a:gd name="connsiteY14" fmla="*/ 285750 h 316706"/>
                <a:gd name="connsiteX15" fmla="*/ 64294 w 1535906"/>
                <a:gd name="connsiteY15" fmla="*/ 269081 h 316706"/>
                <a:gd name="connsiteX16" fmla="*/ 0 w 1535906"/>
                <a:gd name="connsiteY16" fmla="*/ 247650 h 316706"/>
                <a:gd name="connsiteX17" fmla="*/ 4762 w 1535906"/>
                <a:gd name="connsiteY17" fmla="*/ 102394 h 316706"/>
                <a:gd name="connsiteX18" fmla="*/ 107156 w 1535906"/>
                <a:gd name="connsiteY18" fmla="*/ 116681 h 316706"/>
                <a:gd name="connsiteX19" fmla="*/ 190500 w 1535906"/>
                <a:gd name="connsiteY19" fmla="*/ 123825 h 316706"/>
                <a:gd name="connsiteX20" fmla="*/ 290512 w 1535906"/>
                <a:gd name="connsiteY20" fmla="*/ 128588 h 316706"/>
                <a:gd name="connsiteX21" fmla="*/ 376237 w 1535906"/>
                <a:gd name="connsiteY21" fmla="*/ 130969 h 316706"/>
                <a:gd name="connsiteX22" fmla="*/ 471487 w 1535906"/>
                <a:gd name="connsiteY22" fmla="*/ 130969 h 316706"/>
                <a:gd name="connsiteX23" fmla="*/ 581025 w 1535906"/>
                <a:gd name="connsiteY23" fmla="*/ 121444 h 316706"/>
                <a:gd name="connsiteX24" fmla="*/ 692944 w 1535906"/>
                <a:gd name="connsiteY24" fmla="*/ 104775 h 316706"/>
                <a:gd name="connsiteX25" fmla="*/ 890587 w 1535906"/>
                <a:gd name="connsiteY25" fmla="*/ 85725 h 316706"/>
                <a:gd name="connsiteX26" fmla="*/ 973931 w 1535906"/>
                <a:gd name="connsiteY26" fmla="*/ 83344 h 316706"/>
                <a:gd name="connsiteX27" fmla="*/ 1026319 w 1535906"/>
                <a:gd name="connsiteY27" fmla="*/ 78581 h 316706"/>
                <a:gd name="connsiteX28" fmla="*/ 1083469 w 1535906"/>
                <a:gd name="connsiteY28" fmla="*/ 66675 h 316706"/>
                <a:gd name="connsiteX29" fmla="*/ 1145381 w 1535906"/>
                <a:gd name="connsiteY29" fmla="*/ 47625 h 316706"/>
                <a:gd name="connsiteX30" fmla="*/ 1207294 w 1535906"/>
                <a:gd name="connsiteY30" fmla="*/ 21431 h 316706"/>
                <a:gd name="connsiteX31" fmla="*/ 1252537 w 1535906"/>
                <a:gd name="connsiteY31" fmla="*/ 0 h 316706"/>
                <a:gd name="connsiteX32" fmla="*/ 1273969 w 1535906"/>
                <a:gd name="connsiteY32" fmla="*/ 2381 h 316706"/>
                <a:gd name="connsiteX33" fmla="*/ 1340644 w 1535906"/>
                <a:gd name="connsiteY33" fmla="*/ 19050 h 316706"/>
                <a:gd name="connsiteX34" fmla="*/ 1416844 w 1535906"/>
                <a:gd name="connsiteY34" fmla="*/ 45244 h 316706"/>
                <a:gd name="connsiteX35" fmla="*/ 1469231 w 1535906"/>
                <a:gd name="connsiteY35" fmla="*/ 69056 h 316706"/>
                <a:gd name="connsiteX36" fmla="*/ 1504950 w 1535906"/>
                <a:gd name="connsiteY36" fmla="*/ 88106 h 316706"/>
                <a:gd name="connsiteX37" fmla="*/ 1519237 w 1535906"/>
                <a:gd name="connsiteY37" fmla="*/ 97631 h 316706"/>
                <a:gd name="connsiteX38" fmla="*/ 1535906 w 1535906"/>
                <a:gd name="connsiteY38" fmla="*/ 121444 h 316706"/>
                <a:gd name="connsiteX39" fmla="*/ 1533525 w 1535906"/>
                <a:gd name="connsiteY39" fmla="*/ 138113 h 316706"/>
                <a:gd name="connsiteX40" fmla="*/ 1526381 w 1535906"/>
                <a:gd name="connsiteY40" fmla="*/ 154781 h 316706"/>
                <a:gd name="connsiteX41" fmla="*/ 1507331 w 1535906"/>
                <a:gd name="connsiteY41" fmla="*/ 169069 h 316706"/>
                <a:gd name="connsiteX42" fmla="*/ 1471612 w 1535906"/>
                <a:gd name="connsiteY42" fmla="*/ 188119 h 316706"/>
                <a:gd name="connsiteX43" fmla="*/ 1412081 w 1535906"/>
                <a:gd name="connsiteY43" fmla="*/ 204788 h 316706"/>
                <a:gd name="connsiteX44" fmla="*/ 1283494 w 1535906"/>
                <a:gd name="connsiteY44" fmla="*/ 235744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35906" h="316706">
                  <a:moveTo>
                    <a:pt x="1283494" y="235744"/>
                  </a:moveTo>
                  <a:lnTo>
                    <a:pt x="1204912" y="250031"/>
                  </a:lnTo>
                  <a:lnTo>
                    <a:pt x="1121569" y="264319"/>
                  </a:lnTo>
                  <a:lnTo>
                    <a:pt x="1033462" y="273844"/>
                  </a:lnTo>
                  <a:lnTo>
                    <a:pt x="950119" y="283369"/>
                  </a:lnTo>
                  <a:lnTo>
                    <a:pt x="864394" y="292894"/>
                  </a:lnTo>
                  <a:lnTo>
                    <a:pt x="661987" y="309563"/>
                  </a:lnTo>
                  <a:lnTo>
                    <a:pt x="578644" y="314325"/>
                  </a:lnTo>
                  <a:lnTo>
                    <a:pt x="485775" y="316706"/>
                  </a:lnTo>
                  <a:lnTo>
                    <a:pt x="421481" y="316706"/>
                  </a:lnTo>
                  <a:lnTo>
                    <a:pt x="357187" y="314325"/>
                  </a:lnTo>
                  <a:lnTo>
                    <a:pt x="297656" y="311944"/>
                  </a:lnTo>
                  <a:lnTo>
                    <a:pt x="242887" y="307181"/>
                  </a:lnTo>
                  <a:lnTo>
                    <a:pt x="176212" y="297656"/>
                  </a:lnTo>
                  <a:lnTo>
                    <a:pt x="123825" y="285750"/>
                  </a:lnTo>
                  <a:lnTo>
                    <a:pt x="64294" y="269081"/>
                  </a:lnTo>
                  <a:lnTo>
                    <a:pt x="0" y="247650"/>
                  </a:lnTo>
                  <a:lnTo>
                    <a:pt x="4762" y="102394"/>
                  </a:lnTo>
                  <a:lnTo>
                    <a:pt x="107156" y="116681"/>
                  </a:lnTo>
                  <a:lnTo>
                    <a:pt x="190500" y="123825"/>
                  </a:lnTo>
                  <a:lnTo>
                    <a:pt x="290512" y="128588"/>
                  </a:lnTo>
                  <a:lnTo>
                    <a:pt x="376237" y="130969"/>
                  </a:lnTo>
                  <a:lnTo>
                    <a:pt x="471487" y="130969"/>
                  </a:lnTo>
                  <a:lnTo>
                    <a:pt x="581025" y="121444"/>
                  </a:lnTo>
                  <a:lnTo>
                    <a:pt x="692944" y="104775"/>
                  </a:lnTo>
                  <a:lnTo>
                    <a:pt x="890587" y="85725"/>
                  </a:lnTo>
                  <a:lnTo>
                    <a:pt x="973931" y="83344"/>
                  </a:lnTo>
                  <a:lnTo>
                    <a:pt x="1026319" y="78581"/>
                  </a:lnTo>
                  <a:lnTo>
                    <a:pt x="1083469" y="66675"/>
                  </a:lnTo>
                  <a:lnTo>
                    <a:pt x="1145381" y="47625"/>
                  </a:lnTo>
                  <a:lnTo>
                    <a:pt x="1207294" y="21431"/>
                  </a:lnTo>
                  <a:lnTo>
                    <a:pt x="1252537" y="0"/>
                  </a:lnTo>
                  <a:lnTo>
                    <a:pt x="1273969" y="2381"/>
                  </a:lnTo>
                  <a:lnTo>
                    <a:pt x="1340644" y="19050"/>
                  </a:lnTo>
                  <a:lnTo>
                    <a:pt x="1416844" y="45244"/>
                  </a:lnTo>
                  <a:lnTo>
                    <a:pt x="1469231" y="69056"/>
                  </a:lnTo>
                  <a:lnTo>
                    <a:pt x="1504950" y="88106"/>
                  </a:lnTo>
                  <a:lnTo>
                    <a:pt x="1519237" y="97631"/>
                  </a:lnTo>
                  <a:lnTo>
                    <a:pt x="1535906" y="121444"/>
                  </a:lnTo>
                  <a:lnTo>
                    <a:pt x="1533525" y="138113"/>
                  </a:lnTo>
                  <a:lnTo>
                    <a:pt x="1526381" y="154781"/>
                  </a:lnTo>
                  <a:lnTo>
                    <a:pt x="1507331" y="169069"/>
                  </a:lnTo>
                  <a:lnTo>
                    <a:pt x="1471612" y="188119"/>
                  </a:lnTo>
                  <a:lnTo>
                    <a:pt x="1412081" y="204788"/>
                  </a:lnTo>
                  <a:lnTo>
                    <a:pt x="128349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42">
              <a:extLst>
                <a:ext uri="{FF2B5EF4-FFF2-40B4-BE49-F238E27FC236}">
                  <a16:creationId xmlns:a16="http://schemas.microsoft.com/office/drawing/2014/main" id="{6B42D64E-9650-4F64-8007-2CE7A4B84F57}"/>
                </a:ext>
              </a:extLst>
            </p:cNvPr>
            <p:cNvSpPr/>
            <p:nvPr/>
          </p:nvSpPr>
          <p:spPr>
            <a:xfrm>
              <a:off x="5351463" y="4437063"/>
              <a:ext cx="1530350" cy="323850"/>
            </a:xfrm>
            <a:custGeom>
              <a:avLst/>
              <a:gdLst>
                <a:gd name="connsiteX0" fmla="*/ 1335881 w 1531144"/>
                <a:gd name="connsiteY0" fmla="*/ 197644 h 323850"/>
                <a:gd name="connsiteX1" fmla="*/ 1159669 w 1531144"/>
                <a:gd name="connsiteY1" fmla="*/ 223837 h 323850"/>
                <a:gd name="connsiteX2" fmla="*/ 1009650 w 1531144"/>
                <a:gd name="connsiteY2" fmla="*/ 250031 h 323850"/>
                <a:gd name="connsiteX3" fmla="*/ 876300 w 1531144"/>
                <a:gd name="connsiteY3" fmla="*/ 273844 h 323850"/>
                <a:gd name="connsiteX4" fmla="*/ 714375 w 1531144"/>
                <a:gd name="connsiteY4" fmla="*/ 290512 h 323850"/>
                <a:gd name="connsiteX5" fmla="*/ 642937 w 1531144"/>
                <a:gd name="connsiteY5" fmla="*/ 302419 h 323850"/>
                <a:gd name="connsiteX6" fmla="*/ 600075 w 1531144"/>
                <a:gd name="connsiteY6" fmla="*/ 309562 h 323850"/>
                <a:gd name="connsiteX7" fmla="*/ 550069 w 1531144"/>
                <a:gd name="connsiteY7" fmla="*/ 316706 h 323850"/>
                <a:gd name="connsiteX8" fmla="*/ 504825 w 1531144"/>
                <a:gd name="connsiteY8" fmla="*/ 319087 h 323850"/>
                <a:gd name="connsiteX9" fmla="*/ 440531 w 1531144"/>
                <a:gd name="connsiteY9" fmla="*/ 323850 h 323850"/>
                <a:gd name="connsiteX10" fmla="*/ 385762 w 1531144"/>
                <a:gd name="connsiteY10" fmla="*/ 321469 h 323850"/>
                <a:gd name="connsiteX11" fmla="*/ 314325 w 1531144"/>
                <a:gd name="connsiteY11" fmla="*/ 319087 h 323850"/>
                <a:gd name="connsiteX12" fmla="*/ 238125 w 1531144"/>
                <a:gd name="connsiteY12" fmla="*/ 311944 h 323850"/>
                <a:gd name="connsiteX13" fmla="*/ 145256 w 1531144"/>
                <a:gd name="connsiteY13" fmla="*/ 300037 h 323850"/>
                <a:gd name="connsiteX14" fmla="*/ 0 w 1531144"/>
                <a:gd name="connsiteY14" fmla="*/ 278606 h 323850"/>
                <a:gd name="connsiteX15" fmla="*/ 23812 w 1531144"/>
                <a:gd name="connsiteY15" fmla="*/ 147637 h 323850"/>
                <a:gd name="connsiteX16" fmla="*/ 130969 w 1531144"/>
                <a:gd name="connsiteY16" fmla="*/ 157162 h 323850"/>
                <a:gd name="connsiteX17" fmla="*/ 230981 w 1531144"/>
                <a:gd name="connsiteY17" fmla="*/ 157162 h 323850"/>
                <a:gd name="connsiteX18" fmla="*/ 347662 w 1531144"/>
                <a:gd name="connsiteY18" fmla="*/ 150019 h 323850"/>
                <a:gd name="connsiteX19" fmla="*/ 538162 w 1531144"/>
                <a:gd name="connsiteY19" fmla="*/ 130969 h 323850"/>
                <a:gd name="connsiteX20" fmla="*/ 735806 w 1531144"/>
                <a:gd name="connsiteY20" fmla="*/ 107156 h 323850"/>
                <a:gd name="connsiteX21" fmla="*/ 897731 w 1531144"/>
                <a:gd name="connsiteY21" fmla="*/ 92869 h 323850"/>
                <a:gd name="connsiteX22" fmla="*/ 1104900 w 1531144"/>
                <a:gd name="connsiteY22" fmla="*/ 54769 h 323850"/>
                <a:gd name="connsiteX23" fmla="*/ 1243012 w 1531144"/>
                <a:gd name="connsiteY23" fmla="*/ 23812 h 323850"/>
                <a:gd name="connsiteX24" fmla="*/ 1333500 w 1531144"/>
                <a:gd name="connsiteY24" fmla="*/ 0 h 323850"/>
                <a:gd name="connsiteX25" fmla="*/ 1340644 w 1531144"/>
                <a:gd name="connsiteY25" fmla="*/ 0 h 323850"/>
                <a:gd name="connsiteX26" fmla="*/ 1369219 w 1531144"/>
                <a:gd name="connsiteY26" fmla="*/ 4762 h 323850"/>
                <a:gd name="connsiteX27" fmla="*/ 1414462 w 1531144"/>
                <a:gd name="connsiteY27" fmla="*/ 21431 h 323850"/>
                <a:gd name="connsiteX28" fmla="*/ 1457325 w 1531144"/>
                <a:gd name="connsiteY28" fmla="*/ 42862 h 323850"/>
                <a:gd name="connsiteX29" fmla="*/ 1483519 w 1531144"/>
                <a:gd name="connsiteY29" fmla="*/ 59531 h 323850"/>
                <a:gd name="connsiteX30" fmla="*/ 1507331 w 1531144"/>
                <a:gd name="connsiteY30" fmla="*/ 76200 h 323850"/>
                <a:gd name="connsiteX31" fmla="*/ 1521619 w 1531144"/>
                <a:gd name="connsiteY31" fmla="*/ 90487 h 323850"/>
                <a:gd name="connsiteX32" fmla="*/ 1531144 w 1531144"/>
                <a:gd name="connsiteY32" fmla="*/ 104775 h 323850"/>
                <a:gd name="connsiteX33" fmla="*/ 1531144 w 1531144"/>
                <a:gd name="connsiteY33" fmla="*/ 116681 h 323850"/>
                <a:gd name="connsiteX34" fmla="*/ 1528762 w 1531144"/>
                <a:gd name="connsiteY34" fmla="*/ 135731 h 323850"/>
                <a:gd name="connsiteX35" fmla="*/ 1519237 w 1531144"/>
                <a:gd name="connsiteY35" fmla="*/ 152400 h 323850"/>
                <a:gd name="connsiteX36" fmla="*/ 1497806 w 1531144"/>
                <a:gd name="connsiteY36" fmla="*/ 169069 h 323850"/>
                <a:gd name="connsiteX37" fmla="*/ 1462087 w 1531144"/>
                <a:gd name="connsiteY37" fmla="*/ 178594 h 323850"/>
                <a:gd name="connsiteX38" fmla="*/ 1335881 w 1531144"/>
                <a:gd name="connsiteY38" fmla="*/ 1976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31144" h="323850">
                  <a:moveTo>
                    <a:pt x="1335881" y="197644"/>
                  </a:moveTo>
                  <a:lnTo>
                    <a:pt x="1159669" y="223837"/>
                  </a:lnTo>
                  <a:lnTo>
                    <a:pt x="1009650" y="250031"/>
                  </a:lnTo>
                  <a:lnTo>
                    <a:pt x="876300" y="273844"/>
                  </a:lnTo>
                  <a:lnTo>
                    <a:pt x="714375" y="290512"/>
                  </a:lnTo>
                  <a:lnTo>
                    <a:pt x="642937" y="302419"/>
                  </a:lnTo>
                  <a:lnTo>
                    <a:pt x="600075" y="309562"/>
                  </a:lnTo>
                  <a:lnTo>
                    <a:pt x="550069" y="316706"/>
                  </a:lnTo>
                  <a:lnTo>
                    <a:pt x="504825" y="319087"/>
                  </a:lnTo>
                  <a:lnTo>
                    <a:pt x="440531" y="323850"/>
                  </a:lnTo>
                  <a:lnTo>
                    <a:pt x="385762" y="321469"/>
                  </a:lnTo>
                  <a:lnTo>
                    <a:pt x="314325" y="319087"/>
                  </a:lnTo>
                  <a:lnTo>
                    <a:pt x="238125" y="311944"/>
                  </a:lnTo>
                  <a:lnTo>
                    <a:pt x="145256" y="300037"/>
                  </a:lnTo>
                  <a:lnTo>
                    <a:pt x="0" y="278606"/>
                  </a:lnTo>
                  <a:lnTo>
                    <a:pt x="23812" y="147637"/>
                  </a:lnTo>
                  <a:lnTo>
                    <a:pt x="130969" y="157162"/>
                  </a:lnTo>
                  <a:lnTo>
                    <a:pt x="230981" y="157162"/>
                  </a:lnTo>
                  <a:lnTo>
                    <a:pt x="347662" y="150019"/>
                  </a:lnTo>
                  <a:lnTo>
                    <a:pt x="538162" y="130969"/>
                  </a:lnTo>
                  <a:lnTo>
                    <a:pt x="735806" y="107156"/>
                  </a:lnTo>
                  <a:lnTo>
                    <a:pt x="897731" y="92869"/>
                  </a:lnTo>
                  <a:lnTo>
                    <a:pt x="1104900" y="54769"/>
                  </a:lnTo>
                  <a:lnTo>
                    <a:pt x="1243012" y="23812"/>
                  </a:lnTo>
                  <a:lnTo>
                    <a:pt x="1333500" y="0"/>
                  </a:lnTo>
                  <a:lnTo>
                    <a:pt x="1340644" y="0"/>
                  </a:lnTo>
                  <a:lnTo>
                    <a:pt x="1369219" y="4762"/>
                  </a:lnTo>
                  <a:lnTo>
                    <a:pt x="1414462" y="21431"/>
                  </a:lnTo>
                  <a:lnTo>
                    <a:pt x="1457325" y="42862"/>
                  </a:lnTo>
                  <a:lnTo>
                    <a:pt x="1483519" y="59531"/>
                  </a:lnTo>
                  <a:lnTo>
                    <a:pt x="1507331" y="76200"/>
                  </a:lnTo>
                  <a:lnTo>
                    <a:pt x="1521619" y="90487"/>
                  </a:lnTo>
                  <a:lnTo>
                    <a:pt x="1531144" y="104775"/>
                  </a:lnTo>
                  <a:lnTo>
                    <a:pt x="1531144" y="116681"/>
                  </a:lnTo>
                  <a:lnTo>
                    <a:pt x="1528762" y="135731"/>
                  </a:lnTo>
                  <a:lnTo>
                    <a:pt x="1519237" y="152400"/>
                  </a:lnTo>
                  <a:lnTo>
                    <a:pt x="1497806" y="169069"/>
                  </a:lnTo>
                  <a:lnTo>
                    <a:pt x="1462087" y="178594"/>
                  </a:lnTo>
                  <a:lnTo>
                    <a:pt x="1335881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43">
              <a:extLst>
                <a:ext uri="{FF2B5EF4-FFF2-40B4-BE49-F238E27FC236}">
                  <a16:creationId xmlns:a16="http://schemas.microsoft.com/office/drawing/2014/main" id="{BFC376E8-72AD-4B49-882F-6A0BDACBE705}"/>
                </a:ext>
              </a:extLst>
            </p:cNvPr>
            <p:cNvSpPr/>
            <p:nvPr/>
          </p:nvSpPr>
          <p:spPr>
            <a:xfrm>
              <a:off x="5276850" y="5364163"/>
              <a:ext cx="1865313" cy="341312"/>
            </a:xfrm>
            <a:custGeom>
              <a:avLst/>
              <a:gdLst>
                <a:gd name="connsiteX0" fmla="*/ 904875 w 1864519"/>
                <a:gd name="connsiteY0" fmla="*/ 254794 h 340519"/>
                <a:gd name="connsiteX1" fmla="*/ 802481 w 1864519"/>
                <a:gd name="connsiteY1" fmla="*/ 264319 h 340519"/>
                <a:gd name="connsiteX2" fmla="*/ 695325 w 1864519"/>
                <a:gd name="connsiteY2" fmla="*/ 276225 h 340519"/>
                <a:gd name="connsiteX3" fmla="*/ 607219 w 1864519"/>
                <a:gd name="connsiteY3" fmla="*/ 290513 h 340519"/>
                <a:gd name="connsiteX4" fmla="*/ 497681 w 1864519"/>
                <a:gd name="connsiteY4" fmla="*/ 307182 h 340519"/>
                <a:gd name="connsiteX5" fmla="*/ 407194 w 1864519"/>
                <a:gd name="connsiteY5" fmla="*/ 321469 h 340519"/>
                <a:gd name="connsiteX6" fmla="*/ 319088 w 1864519"/>
                <a:gd name="connsiteY6" fmla="*/ 338138 h 340519"/>
                <a:gd name="connsiteX7" fmla="*/ 300038 w 1864519"/>
                <a:gd name="connsiteY7" fmla="*/ 340519 h 340519"/>
                <a:gd name="connsiteX8" fmla="*/ 250031 w 1864519"/>
                <a:gd name="connsiteY8" fmla="*/ 338138 h 340519"/>
                <a:gd name="connsiteX9" fmla="*/ 202406 w 1864519"/>
                <a:gd name="connsiteY9" fmla="*/ 333375 h 340519"/>
                <a:gd name="connsiteX10" fmla="*/ 154781 w 1864519"/>
                <a:gd name="connsiteY10" fmla="*/ 323850 h 340519"/>
                <a:gd name="connsiteX11" fmla="*/ 100013 w 1864519"/>
                <a:gd name="connsiteY11" fmla="*/ 309563 h 340519"/>
                <a:gd name="connsiteX12" fmla="*/ 0 w 1864519"/>
                <a:gd name="connsiteY12" fmla="*/ 285750 h 340519"/>
                <a:gd name="connsiteX13" fmla="*/ 9525 w 1864519"/>
                <a:gd name="connsiteY13" fmla="*/ 102394 h 340519"/>
                <a:gd name="connsiteX14" fmla="*/ 111919 w 1864519"/>
                <a:gd name="connsiteY14" fmla="*/ 128588 h 340519"/>
                <a:gd name="connsiteX15" fmla="*/ 178594 w 1864519"/>
                <a:gd name="connsiteY15" fmla="*/ 135732 h 340519"/>
                <a:gd name="connsiteX16" fmla="*/ 266700 w 1864519"/>
                <a:gd name="connsiteY16" fmla="*/ 135732 h 340519"/>
                <a:gd name="connsiteX17" fmla="*/ 388144 w 1864519"/>
                <a:gd name="connsiteY17" fmla="*/ 130969 h 340519"/>
                <a:gd name="connsiteX18" fmla="*/ 561975 w 1864519"/>
                <a:gd name="connsiteY18" fmla="*/ 116682 h 340519"/>
                <a:gd name="connsiteX19" fmla="*/ 781050 w 1864519"/>
                <a:gd name="connsiteY19" fmla="*/ 92869 h 340519"/>
                <a:gd name="connsiteX20" fmla="*/ 978694 w 1864519"/>
                <a:gd name="connsiteY20" fmla="*/ 73819 h 340519"/>
                <a:gd name="connsiteX21" fmla="*/ 1131094 w 1864519"/>
                <a:gd name="connsiteY21" fmla="*/ 64294 h 340519"/>
                <a:gd name="connsiteX22" fmla="*/ 1273969 w 1864519"/>
                <a:gd name="connsiteY22" fmla="*/ 50007 h 340519"/>
                <a:gd name="connsiteX23" fmla="*/ 1385888 w 1864519"/>
                <a:gd name="connsiteY23" fmla="*/ 35719 h 340519"/>
                <a:gd name="connsiteX24" fmla="*/ 1502569 w 1864519"/>
                <a:gd name="connsiteY24" fmla="*/ 11907 h 340519"/>
                <a:gd name="connsiteX25" fmla="*/ 1528763 w 1864519"/>
                <a:gd name="connsiteY25" fmla="*/ 4763 h 340519"/>
                <a:gd name="connsiteX26" fmla="*/ 1562100 w 1864519"/>
                <a:gd name="connsiteY26" fmla="*/ 0 h 340519"/>
                <a:gd name="connsiteX27" fmla="*/ 1612106 w 1864519"/>
                <a:gd name="connsiteY27" fmla="*/ 9525 h 340519"/>
                <a:gd name="connsiteX28" fmla="*/ 1671638 w 1864519"/>
                <a:gd name="connsiteY28" fmla="*/ 28575 h 340519"/>
                <a:gd name="connsiteX29" fmla="*/ 1733550 w 1864519"/>
                <a:gd name="connsiteY29" fmla="*/ 54769 h 340519"/>
                <a:gd name="connsiteX30" fmla="*/ 1795463 w 1864519"/>
                <a:gd name="connsiteY30" fmla="*/ 83344 h 340519"/>
                <a:gd name="connsiteX31" fmla="*/ 1812131 w 1864519"/>
                <a:gd name="connsiteY31" fmla="*/ 92869 h 340519"/>
                <a:gd name="connsiteX32" fmla="*/ 1826419 w 1864519"/>
                <a:gd name="connsiteY32" fmla="*/ 107157 h 340519"/>
                <a:gd name="connsiteX33" fmla="*/ 1845469 w 1864519"/>
                <a:gd name="connsiteY33" fmla="*/ 130969 h 340519"/>
                <a:gd name="connsiteX34" fmla="*/ 1857375 w 1864519"/>
                <a:gd name="connsiteY34" fmla="*/ 147638 h 340519"/>
                <a:gd name="connsiteX35" fmla="*/ 1864519 w 1864519"/>
                <a:gd name="connsiteY35" fmla="*/ 169069 h 340519"/>
                <a:gd name="connsiteX36" fmla="*/ 1864519 w 1864519"/>
                <a:gd name="connsiteY36" fmla="*/ 180975 h 340519"/>
                <a:gd name="connsiteX37" fmla="*/ 1857375 w 1864519"/>
                <a:gd name="connsiteY37" fmla="*/ 200025 h 340519"/>
                <a:gd name="connsiteX38" fmla="*/ 1843088 w 1864519"/>
                <a:gd name="connsiteY38" fmla="*/ 211932 h 340519"/>
                <a:gd name="connsiteX39" fmla="*/ 1824038 w 1864519"/>
                <a:gd name="connsiteY39" fmla="*/ 221457 h 340519"/>
                <a:gd name="connsiteX40" fmla="*/ 1785938 w 1864519"/>
                <a:gd name="connsiteY40" fmla="*/ 228600 h 340519"/>
                <a:gd name="connsiteX41" fmla="*/ 1721644 w 1864519"/>
                <a:gd name="connsiteY41" fmla="*/ 228600 h 340519"/>
                <a:gd name="connsiteX42" fmla="*/ 1593056 w 1864519"/>
                <a:gd name="connsiteY42" fmla="*/ 226219 h 340519"/>
                <a:gd name="connsiteX43" fmla="*/ 1462088 w 1864519"/>
                <a:gd name="connsiteY43" fmla="*/ 228600 h 340519"/>
                <a:gd name="connsiteX44" fmla="*/ 1295400 w 1864519"/>
                <a:gd name="connsiteY44" fmla="*/ 230982 h 340519"/>
                <a:gd name="connsiteX45" fmla="*/ 1119188 w 1864519"/>
                <a:gd name="connsiteY45" fmla="*/ 238125 h 340519"/>
                <a:gd name="connsiteX46" fmla="*/ 904875 w 1864519"/>
                <a:gd name="connsiteY46" fmla="*/ 2547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19" h="340519">
                  <a:moveTo>
                    <a:pt x="904875" y="254794"/>
                  </a:moveTo>
                  <a:lnTo>
                    <a:pt x="802481" y="264319"/>
                  </a:lnTo>
                  <a:lnTo>
                    <a:pt x="695325" y="276225"/>
                  </a:lnTo>
                  <a:lnTo>
                    <a:pt x="607219" y="290513"/>
                  </a:lnTo>
                  <a:lnTo>
                    <a:pt x="497681" y="307182"/>
                  </a:lnTo>
                  <a:lnTo>
                    <a:pt x="407194" y="321469"/>
                  </a:lnTo>
                  <a:lnTo>
                    <a:pt x="319088" y="338138"/>
                  </a:lnTo>
                  <a:lnTo>
                    <a:pt x="300038" y="340519"/>
                  </a:lnTo>
                  <a:lnTo>
                    <a:pt x="250031" y="338138"/>
                  </a:lnTo>
                  <a:lnTo>
                    <a:pt x="202406" y="333375"/>
                  </a:lnTo>
                  <a:lnTo>
                    <a:pt x="154781" y="323850"/>
                  </a:lnTo>
                  <a:lnTo>
                    <a:pt x="100013" y="309563"/>
                  </a:lnTo>
                  <a:lnTo>
                    <a:pt x="0" y="285750"/>
                  </a:lnTo>
                  <a:lnTo>
                    <a:pt x="9525" y="102394"/>
                  </a:lnTo>
                  <a:lnTo>
                    <a:pt x="111919" y="128588"/>
                  </a:lnTo>
                  <a:lnTo>
                    <a:pt x="178594" y="135732"/>
                  </a:lnTo>
                  <a:lnTo>
                    <a:pt x="266700" y="135732"/>
                  </a:lnTo>
                  <a:lnTo>
                    <a:pt x="388144" y="130969"/>
                  </a:lnTo>
                  <a:lnTo>
                    <a:pt x="561975" y="116682"/>
                  </a:lnTo>
                  <a:lnTo>
                    <a:pt x="781050" y="92869"/>
                  </a:lnTo>
                  <a:lnTo>
                    <a:pt x="978694" y="73819"/>
                  </a:lnTo>
                  <a:lnTo>
                    <a:pt x="1131094" y="64294"/>
                  </a:lnTo>
                  <a:lnTo>
                    <a:pt x="1273969" y="50007"/>
                  </a:lnTo>
                  <a:lnTo>
                    <a:pt x="1385888" y="35719"/>
                  </a:lnTo>
                  <a:lnTo>
                    <a:pt x="1502569" y="11907"/>
                  </a:lnTo>
                  <a:lnTo>
                    <a:pt x="1528763" y="4763"/>
                  </a:lnTo>
                  <a:lnTo>
                    <a:pt x="1562100" y="0"/>
                  </a:lnTo>
                  <a:lnTo>
                    <a:pt x="1612106" y="9525"/>
                  </a:lnTo>
                  <a:lnTo>
                    <a:pt x="1671638" y="28575"/>
                  </a:lnTo>
                  <a:lnTo>
                    <a:pt x="1733550" y="54769"/>
                  </a:lnTo>
                  <a:lnTo>
                    <a:pt x="1795463" y="83344"/>
                  </a:lnTo>
                  <a:lnTo>
                    <a:pt x="1812131" y="92869"/>
                  </a:lnTo>
                  <a:lnTo>
                    <a:pt x="1826419" y="107157"/>
                  </a:lnTo>
                  <a:lnTo>
                    <a:pt x="1845469" y="130969"/>
                  </a:lnTo>
                  <a:lnTo>
                    <a:pt x="1857375" y="147638"/>
                  </a:lnTo>
                  <a:lnTo>
                    <a:pt x="1864519" y="169069"/>
                  </a:lnTo>
                  <a:lnTo>
                    <a:pt x="1864519" y="180975"/>
                  </a:lnTo>
                  <a:lnTo>
                    <a:pt x="1857375" y="200025"/>
                  </a:lnTo>
                  <a:lnTo>
                    <a:pt x="1843088" y="211932"/>
                  </a:lnTo>
                  <a:lnTo>
                    <a:pt x="1824038" y="221457"/>
                  </a:lnTo>
                  <a:lnTo>
                    <a:pt x="1785938" y="228600"/>
                  </a:lnTo>
                  <a:lnTo>
                    <a:pt x="1721644" y="228600"/>
                  </a:lnTo>
                  <a:lnTo>
                    <a:pt x="1593056" y="226219"/>
                  </a:lnTo>
                  <a:lnTo>
                    <a:pt x="1462088" y="228600"/>
                  </a:lnTo>
                  <a:lnTo>
                    <a:pt x="1295400" y="230982"/>
                  </a:lnTo>
                  <a:lnTo>
                    <a:pt x="1119188" y="238125"/>
                  </a:lnTo>
                  <a:lnTo>
                    <a:pt x="90487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210" name="グループ化 1">
            <a:extLst>
              <a:ext uri="{FF2B5EF4-FFF2-40B4-BE49-F238E27FC236}">
                <a16:creationId xmlns:a16="http://schemas.microsoft.com/office/drawing/2014/main" id="{A028570F-9B5C-47CC-9250-560E0C14E3AE}"/>
              </a:ext>
            </a:extLst>
          </p:cNvPr>
          <p:cNvGrpSpPr>
            <a:grpSpLocks/>
          </p:cNvGrpSpPr>
          <p:nvPr/>
        </p:nvGrpSpPr>
        <p:grpSpPr bwMode="auto">
          <a:xfrm>
            <a:off x="2582863" y="1598613"/>
            <a:ext cx="4559300" cy="4437062"/>
            <a:chOff x="2582863" y="1598613"/>
            <a:chExt cx="4559300" cy="4437062"/>
          </a:xfrm>
        </p:grpSpPr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769283A8-08AD-48E4-B812-0A4D1193CB18}"/>
                </a:ext>
              </a:extLst>
            </p:cNvPr>
            <p:cNvSpPr/>
            <p:nvPr/>
          </p:nvSpPr>
          <p:spPr>
            <a:xfrm>
              <a:off x="2744788" y="2000250"/>
              <a:ext cx="2279650" cy="541338"/>
            </a:xfrm>
            <a:custGeom>
              <a:avLst/>
              <a:gdLst>
                <a:gd name="connsiteX0" fmla="*/ 1371600 w 2278857"/>
                <a:gd name="connsiteY0" fmla="*/ 140494 h 540544"/>
                <a:gd name="connsiteX1" fmla="*/ 1219200 w 2278857"/>
                <a:gd name="connsiteY1" fmla="*/ 166688 h 540544"/>
                <a:gd name="connsiteX2" fmla="*/ 1035844 w 2278857"/>
                <a:gd name="connsiteY2" fmla="*/ 197644 h 540544"/>
                <a:gd name="connsiteX3" fmla="*/ 921544 w 2278857"/>
                <a:gd name="connsiteY3" fmla="*/ 216694 h 540544"/>
                <a:gd name="connsiteX4" fmla="*/ 859632 w 2278857"/>
                <a:gd name="connsiteY4" fmla="*/ 226219 h 540544"/>
                <a:gd name="connsiteX5" fmla="*/ 681038 w 2278857"/>
                <a:gd name="connsiteY5" fmla="*/ 261938 h 540544"/>
                <a:gd name="connsiteX6" fmla="*/ 578644 w 2278857"/>
                <a:gd name="connsiteY6" fmla="*/ 295275 h 540544"/>
                <a:gd name="connsiteX7" fmla="*/ 540544 w 2278857"/>
                <a:gd name="connsiteY7" fmla="*/ 304800 h 540544"/>
                <a:gd name="connsiteX8" fmla="*/ 500063 w 2278857"/>
                <a:gd name="connsiteY8" fmla="*/ 314325 h 540544"/>
                <a:gd name="connsiteX9" fmla="*/ 442913 w 2278857"/>
                <a:gd name="connsiteY9" fmla="*/ 323850 h 540544"/>
                <a:gd name="connsiteX10" fmla="*/ 385763 w 2278857"/>
                <a:gd name="connsiteY10" fmla="*/ 328613 h 540544"/>
                <a:gd name="connsiteX11" fmla="*/ 316707 w 2278857"/>
                <a:gd name="connsiteY11" fmla="*/ 333375 h 540544"/>
                <a:gd name="connsiteX12" fmla="*/ 261938 w 2278857"/>
                <a:gd name="connsiteY12" fmla="*/ 335756 h 540544"/>
                <a:gd name="connsiteX13" fmla="*/ 216694 w 2278857"/>
                <a:gd name="connsiteY13" fmla="*/ 323850 h 540544"/>
                <a:gd name="connsiteX14" fmla="*/ 176213 w 2278857"/>
                <a:gd name="connsiteY14" fmla="*/ 309563 h 540544"/>
                <a:gd name="connsiteX15" fmla="*/ 145257 w 2278857"/>
                <a:gd name="connsiteY15" fmla="*/ 295275 h 540544"/>
                <a:gd name="connsiteX16" fmla="*/ 114300 w 2278857"/>
                <a:gd name="connsiteY16" fmla="*/ 278606 h 540544"/>
                <a:gd name="connsiteX17" fmla="*/ 69057 w 2278857"/>
                <a:gd name="connsiteY17" fmla="*/ 252413 h 540544"/>
                <a:gd name="connsiteX18" fmla="*/ 42863 w 2278857"/>
                <a:gd name="connsiteY18" fmla="*/ 240506 h 540544"/>
                <a:gd name="connsiteX19" fmla="*/ 19050 w 2278857"/>
                <a:gd name="connsiteY19" fmla="*/ 233363 h 540544"/>
                <a:gd name="connsiteX20" fmla="*/ 7144 w 2278857"/>
                <a:gd name="connsiteY20" fmla="*/ 233363 h 540544"/>
                <a:gd name="connsiteX21" fmla="*/ 0 w 2278857"/>
                <a:gd name="connsiteY21" fmla="*/ 238125 h 540544"/>
                <a:gd name="connsiteX22" fmla="*/ 0 w 2278857"/>
                <a:gd name="connsiteY22" fmla="*/ 252413 h 540544"/>
                <a:gd name="connsiteX23" fmla="*/ 7144 w 2278857"/>
                <a:gd name="connsiteY23" fmla="*/ 278606 h 540544"/>
                <a:gd name="connsiteX24" fmla="*/ 19050 w 2278857"/>
                <a:gd name="connsiteY24" fmla="*/ 300038 h 540544"/>
                <a:gd name="connsiteX25" fmla="*/ 64294 w 2278857"/>
                <a:gd name="connsiteY25" fmla="*/ 347663 h 540544"/>
                <a:gd name="connsiteX26" fmla="*/ 119063 w 2278857"/>
                <a:gd name="connsiteY26" fmla="*/ 402431 h 540544"/>
                <a:gd name="connsiteX27" fmla="*/ 150019 w 2278857"/>
                <a:gd name="connsiteY27" fmla="*/ 428625 h 540544"/>
                <a:gd name="connsiteX28" fmla="*/ 171450 w 2278857"/>
                <a:gd name="connsiteY28" fmla="*/ 445294 h 540544"/>
                <a:gd name="connsiteX29" fmla="*/ 202407 w 2278857"/>
                <a:gd name="connsiteY29" fmla="*/ 469106 h 540544"/>
                <a:gd name="connsiteX30" fmla="*/ 250032 w 2278857"/>
                <a:gd name="connsiteY30" fmla="*/ 497681 h 540544"/>
                <a:gd name="connsiteX31" fmla="*/ 295275 w 2278857"/>
                <a:gd name="connsiteY31" fmla="*/ 516731 h 540544"/>
                <a:gd name="connsiteX32" fmla="*/ 338138 w 2278857"/>
                <a:gd name="connsiteY32" fmla="*/ 531019 h 540544"/>
                <a:gd name="connsiteX33" fmla="*/ 369094 w 2278857"/>
                <a:gd name="connsiteY33" fmla="*/ 535781 h 540544"/>
                <a:gd name="connsiteX34" fmla="*/ 421482 w 2278857"/>
                <a:gd name="connsiteY34" fmla="*/ 540544 h 540544"/>
                <a:gd name="connsiteX35" fmla="*/ 445294 w 2278857"/>
                <a:gd name="connsiteY35" fmla="*/ 533400 h 540544"/>
                <a:gd name="connsiteX36" fmla="*/ 535782 w 2278857"/>
                <a:gd name="connsiteY36" fmla="*/ 500063 h 540544"/>
                <a:gd name="connsiteX37" fmla="*/ 640557 w 2278857"/>
                <a:gd name="connsiteY37" fmla="*/ 466725 h 540544"/>
                <a:gd name="connsiteX38" fmla="*/ 721519 w 2278857"/>
                <a:gd name="connsiteY38" fmla="*/ 442913 h 540544"/>
                <a:gd name="connsiteX39" fmla="*/ 883444 w 2278857"/>
                <a:gd name="connsiteY39" fmla="*/ 383381 h 540544"/>
                <a:gd name="connsiteX40" fmla="*/ 1112044 w 2278857"/>
                <a:gd name="connsiteY40" fmla="*/ 342900 h 540544"/>
                <a:gd name="connsiteX41" fmla="*/ 1357313 w 2278857"/>
                <a:gd name="connsiteY41" fmla="*/ 297656 h 540544"/>
                <a:gd name="connsiteX42" fmla="*/ 1531144 w 2278857"/>
                <a:gd name="connsiteY42" fmla="*/ 264319 h 540544"/>
                <a:gd name="connsiteX43" fmla="*/ 1707357 w 2278857"/>
                <a:gd name="connsiteY43" fmla="*/ 245269 h 540544"/>
                <a:gd name="connsiteX44" fmla="*/ 1807369 w 2278857"/>
                <a:gd name="connsiteY44" fmla="*/ 245269 h 540544"/>
                <a:gd name="connsiteX45" fmla="*/ 1924050 w 2278857"/>
                <a:gd name="connsiteY45" fmla="*/ 250031 h 540544"/>
                <a:gd name="connsiteX46" fmla="*/ 2012157 w 2278857"/>
                <a:gd name="connsiteY46" fmla="*/ 254794 h 540544"/>
                <a:gd name="connsiteX47" fmla="*/ 2100263 w 2278857"/>
                <a:gd name="connsiteY47" fmla="*/ 261938 h 540544"/>
                <a:gd name="connsiteX48" fmla="*/ 2185988 w 2278857"/>
                <a:gd name="connsiteY48" fmla="*/ 266700 h 540544"/>
                <a:gd name="connsiteX49" fmla="*/ 2219325 w 2278857"/>
                <a:gd name="connsiteY49" fmla="*/ 264319 h 540544"/>
                <a:gd name="connsiteX50" fmla="*/ 2245519 w 2278857"/>
                <a:gd name="connsiteY50" fmla="*/ 257175 h 540544"/>
                <a:gd name="connsiteX51" fmla="*/ 2266950 w 2278857"/>
                <a:gd name="connsiteY51" fmla="*/ 247650 h 540544"/>
                <a:gd name="connsiteX52" fmla="*/ 2271713 w 2278857"/>
                <a:gd name="connsiteY52" fmla="*/ 242888 h 540544"/>
                <a:gd name="connsiteX53" fmla="*/ 2278857 w 2278857"/>
                <a:gd name="connsiteY53" fmla="*/ 228600 h 540544"/>
                <a:gd name="connsiteX54" fmla="*/ 2278857 w 2278857"/>
                <a:gd name="connsiteY54" fmla="*/ 219075 h 540544"/>
                <a:gd name="connsiteX55" fmla="*/ 2276475 w 2278857"/>
                <a:gd name="connsiteY55" fmla="*/ 202406 h 540544"/>
                <a:gd name="connsiteX56" fmla="*/ 2269332 w 2278857"/>
                <a:gd name="connsiteY56" fmla="*/ 180975 h 540544"/>
                <a:gd name="connsiteX57" fmla="*/ 2262188 w 2278857"/>
                <a:gd name="connsiteY57" fmla="*/ 161925 h 540544"/>
                <a:gd name="connsiteX58" fmla="*/ 2252663 w 2278857"/>
                <a:gd name="connsiteY58" fmla="*/ 145256 h 540544"/>
                <a:gd name="connsiteX59" fmla="*/ 2243138 w 2278857"/>
                <a:gd name="connsiteY59" fmla="*/ 133350 h 540544"/>
                <a:gd name="connsiteX60" fmla="*/ 2228850 w 2278857"/>
                <a:gd name="connsiteY60" fmla="*/ 119063 h 540544"/>
                <a:gd name="connsiteX61" fmla="*/ 2214563 w 2278857"/>
                <a:gd name="connsiteY61" fmla="*/ 107156 h 540544"/>
                <a:gd name="connsiteX62" fmla="*/ 2169319 w 2278857"/>
                <a:gd name="connsiteY62" fmla="*/ 76200 h 540544"/>
                <a:gd name="connsiteX63" fmla="*/ 2145507 w 2278857"/>
                <a:gd name="connsiteY63" fmla="*/ 64294 h 540544"/>
                <a:gd name="connsiteX64" fmla="*/ 2093119 w 2278857"/>
                <a:gd name="connsiteY64" fmla="*/ 40481 h 540544"/>
                <a:gd name="connsiteX65" fmla="*/ 2026444 w 2278857"/>
                <a:gd name="connsiteY65" fmla="*/ 19050 h 540544"/>
                <a:gd name="connsiteX66" fmla="*/ 1981200 w 2278857"/>
                <a:gd name="connsiteY66" fmla="*/ 7144 h 540544"/>
                <a:gd name="connsiteX67" fmla="*/ 1957388 w 2278857"/>
                <a:gd name="connsiteY67" fmla="*/ 0 h 540544"/>
                <a:gd name="connsiteX68" fmla="*/ 1938338 w 2278857"/>
                <a:gd name="connsiteY68" fmla="*/ 11906 h 540544"/>
                <a:gd name="connsiteX69" fmla="*/ 1907382 w 2278857"/>
                <a:gd name="connsiteY69" fmla="*/ 33338 h 540544"/>
                <a:gd name="connsiteX70" fmla="*/ 1862138 w 2278857"/>
                <a:gd name="connsiteY70" fmla="*/ 50006 h 540544"/>
                <a:gd name="connsiteX71" fmla="*/ 1778794 w 2278857"/>
                <a:gd name="connsiteY71" fmla="*/ 73819 h 540544"/>
                <a:gd name="connsiteX72" fmla="*/ 1509713 w 2278857"/>
                <a:gd name="connsiteY72" fmla="*/ 116681 h 540544"/>
                <a:gd name="connsiteX73" fmla="*/ 1371600 w 2278857"/>
                <a:gd name="connsiteY73" fmla="*/ 1404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278857" h="540544">
                  <a:moveTo>
                    <a:pt x="1371600" y="140494"/>
                  </a:moveTo>
                  <a:lnTo>
                    <a:pt x="1219200" y="166688"/>
                  </a:lnTo>
                  <a:lnTo>
                    <a:pt x="1035844" y="197644"/>
                  </a:lnTo>
                  <a:lnTo>
                    <a:pt x="921544" y="216694"/>
                  </a:lnTo>
                  <a:lnTo>
                    <a:pt x="859632" y="226219"/>
                  </a:lnTo>
                  <a:lnTo>
                    <a:pt x="681038" y="261938"/>
                  </a:lnTo>
                  <a:lnTo>
                    <a:pt x="578644" y="295275"/>
                  </a:lnTo>
                  <a:lnTo>
                    <a:pt x="540544" y="304800"/>
                  </a:lnTo>
                  <a:lnTo>
                    <a:pt x="500063" y="314325"/>
                  </a:lnTo>
                  <a:lnTo>
                    <a:pt x="442913" y="323850"/>
                  </a:lnTo>
                  <a:lnTo>
                    <a:pt x="385763" y="328613"/>
                  </a:lnTo>
                  <a:lnTo>
                    <a:pt x="316707" y="333375"/>
                  </a:lnTo>
                  <a:lnTo>
                    <a:pt x="261938" y="335756"/>
                  </a:lnTo>
                  <a:lnTo>
                    <a:pt x="216694" y="323850"/>
                  </a:lnTo>
                  <a:lnTo>
                    <a:pt x="176213" y="309563"/>
                  </a:lnTo>
                  <a:lnTo>
                    <a:pt x="145257" y="295275"/>
                  </a:lnTo>
                  <a:lnTo>
                    <a:pt x="114300" y="278606"/>
                  </a:lnTo>
                  <a:lnTo>
                    <a:pt x="69057" y="252413"/>
                  </a:lnTo>
                  <a:lnTo>
                    <a:pt x="42863" y="240506"/>
                  </a:lnTo>
                  <a:lnTo>
                    <a:pt x="19050" y="233363"/>
                  </a:lnTo>
                  <a:lnTo>
                    <a:pt x="7144" y="233363"/>
                  </a:lnTo>
                  <a:lnTo>
                    <a:pt x="0" y="238125"/>
                  </a:lnTo>
                  <a:lnTo>
                    <a:pt x="0" y="252413"/>
                  </a:lnTo>
                  <a:lnTo>
                    <a:pt x="7144" y="278606"/>
                  </a:lnTo>
                  <a:lnTo>
                    <a:pt x="19050" y="300038"/>
                  </a:lnTo>
                  <a:lnTo>
                    <a:pt x="64294" y="347663"/>
                  </a:lnTo>
                  <a:lnTo>
                    <a:pt x="119063" y="402431"/>
                  </a:lnTo>
                  <a:lnTo>
                    <a:pt x="150019" y="428625"/>
                  </a:lnTo>
                  <a:lnTo>
                    <a:pt x="171450" y="445294"/>
                  </a:lnTo>
                  <a:lnTo>
                    <a:pt x="202407" y="469106"/>
                  </a:lnTo>
                  <a:lnTo>
                    <a:pt x="250032" y="497681"/>
                  </a:lnTo>
                  <a:lnTo>
                    <a:pt x="295275" y="516731"/>
                  </a:lnTo>
                  <a:lnTo>
                    <a:pt x="338138" y="531019"/>
                  </a:lnTo>
                  <a:lnTo>
                    <a:pt x="369094" y="535781"/>
                  </a:lnTo>
                  <a:lnTo>
                    <a:pt x="421482" y="540544"/>
                  </a:lnTo>
                  <a:lnTo>
                    <a:pt x="445294" y="533400"/>
                  </a:lnTo>
                  <a:lnTo>
                    <a:pt x="535782" y="500063"/>
                  </a:lnTo>
                  <a:lnTo>
                    <a:pt x="640557" y="466725"/>
                  </a:lnTo>
                  <a:lnTo>
                    <a:pt x="721519" y="442913"/>
                  </a:lnTo>
                  <a:lnTo>
                    <a:pt x="883444" y="383381"/>
                  </a:lnTo>
                  <a:lnTo>
                    <a:pt x="1112044" y="342900"/>
                  </a:lnTo>
                  <a:lnTo>
                    <a:pt x="1357313" y="297656"/>
                  </a:lnTo>
                  <a:lnTo>
                    <a:pt x="1531144" y="264319"/>
                  </a:lnTo>
                  <a:lnTo>
                    <a:pt x="1707357" y="245269"/>
                  </a:lnTo>
                  <a:lnTo>
                    <a:pt x="1807369" y="245269"/>
                  </a:lnTo>
                  <a:lnTo>
                    <a:pt x="1924050" y="250031"/>
                  </a:lnTo>
                  <a:lnTo>
                    <a:pt x="2012157" y="254794"/>
                  </a:lnTo>
                  <a:lnTo>
                    <a:pt x="2100263" y="261938"/>
                  </a:lnTo>
                  <a:lnTo>
                    <a:pt x="2185988" y="266700"/>
                  </a:lnTo>
                  <a:lnTo>
                    <a:pt x="2219325" y="264319"/>
                  </a:lnTo>
                  <a:lnTo>
                    <a:pt x="2245519" y="257175"/>
                  </a:lnTo>
                  <a:lnTo>
                    <a:pt x="2266950" y="247650"/>
                  </a:lnTo>
                  <a:lnTo>
                    <a:pt x="2271713" y="242888"/>
                  </a:lnTo>
                  <a:lnTo>
                    <a:pt x="2278857" y="228600"/>
                  </a:lnTo>
                  <a:lnTo>
                    <a:pt x="2278857" y="219075"/>
                  </a:lnTo>
                  <a:lnTo>
                    <a:pt x="2276475" y="202406"/>
                  </a:lnTo>
                  <a:lnTo>
                    <a:pt x="2269332" y="180975"/>
                  </a:lnTo>
                  <a:lnTo>
                    <a:pt x="2262188" y="161925"/>
                  </a:lnTo>
                  <a:lnTo>
                    <a:pt x="2252663" y="145256"/>
                  </a:lnTo>
                  <a:lnTo>
                    <a:pt x="2243138" y="133350"/>
                  </a:lnTo>
                  <a:lnTo>
                    <a:pt x="2228850" y="119063"/>
                  </a:lnTo>
                  <a:lnTo>
                    <a:pt x="2214563" y="107156"/>
                  </a:lnTo>
                  <a:lnTo>
                    <a:pt x="2169319" y="76200"/>
                  </a:lnTo>
                  <a:lnTo>
                    <a:pt x="2145507" y="64294"/>
                  </a:lnTo>
                  <a:lnTo>
                    <a:pt x="2093119" y="40481"/>
                  </a:lnTo>
                  <a:lnTo>
                    <a:pt x="2026444" y="19050"/>
                  </a:lnTo>
                  <a:lnTo>
                    <a:pt x="1981200" y="7144"/>
                  </a:lnTo>
                  <a:lnTo>
                    <a:pt x="1957388" y="0"/>
                  </a:lnTo>
                  <a:lnTo>
                    <a:pt x="1938338" y="11906"/>
                  </a:lnTo>
                  <a:lnTo>
                    <a:pt x="1907382" y="33338"/>
                  </a:lnTo>
                  <a:lnTo>
                    <a:pt x="1862138" y="50006"/>
                  </a:lnTo>
                  <a:lnTo>
                    <a:pt x="1778794" y="73819"/>
                  </a:lnTo>
                  <a:lnTo>
                    <a:pt x="1509713" y="116681"/>
                  </a:lnTo>
                  <a:lnTo>
                    <a:pt x="137160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F99DC9CC-F916-4F7F-991A-E87D8BA3F4AC}"/>
                </a:ext>
              </a:extLst>
            </p:cNvPr>
            <p:cNvSpPr/>
            <p:nvPr/>
          </p:nvSpPr>
          <p:spPr>
            <a:xfrm>
              <a:off x="3148013" y="1779588"/>
              <a:ext cx="527050" cy="1049337"/>
            </a:xfrm>
            <a:custGeom>
              <a:avLst/>
              <a:gdLst>
                <a:gd name="connsiteX0" fmla="*/ 516731 w 526256"/>
                <a:gd name="connsiteY0" fmla="*/ 726281 h 1050131"/>
                <a:gd name="connsiteX1" fmla="*/ 507206 w 526256"/>
                <a:gd name="connsiteY1" fmla="*/ 640556 h 1050131"/>
                <a:gd name="connsiteX2" fmla="*/ 502443 w 526256"/>
                <a:gd name="connsiteY2" fmla="*/ 583406 h 1050131"/>
                <a:gd name="connsiteX3" fmla="*/ 473868 w 526256"/>
                <a:gd name="connsiteY3" fmla="*/ 404812 h 1050131"/>
                <a:gd name="connsiteX4" fmla="*/ 464343 w 526256"/>
                <a:gd name="connsiteY4" fmla="*/ 326231 h 1050131"/>
                <a:gd name="connsiteX5" fmla="*/ 457200 w 526256"/>
                <a:gd name="connsiteY5" fmla="*/ 230981 h 1050131"/>
                <a:gd name="connsiteX6" fmla="*/ 461962 w 526256"/>
                <a:gd name="connsiteY6" fmla="*/ 214312 h 1050131"/>
                <a:gd name="connsiteX7" fmla="*/ 469106 w 526256"/>
                <a:gd name="connsiteY7" fmla="*/ 197644 h 1050131"/>
                <a:gd name="connsiteX8" fmla="*/ 478631 w 526256"/>
                <a:gd name="connsiteY8" fmla="*/ 176212 h 1050131"/>
                <a:gd name="connsiteX9" fmla="*/ 485775 w 526256"/>
                <a:gd name="connsiteY9" fmla="*/ 157162 h 1050131"/>
                <a:gd name="connsiteX10" fmla="*/ 485775 w 526256"/>
                <a:gd name="connsiteY10" fmla="*/ 135731 h 1050131"/>
                <a:gd name="connsiteX11" fmla="*/ 485775 w 526256"/>
                <a:gd name="connsiteY11" fmla="*/ 119062 h 1050131"/>
                <a:gd name="connsiteX12" fmla="*/ 481012 w 526256"/>
                <a:gd name="connsiteY12" fmla="*/ 109537 h 1050131"/>
                <a:gd name="connsiteX13" fmla="*/ 471487 w 526256"/>
                <a:gd name="connsiteY13" fmla="*/ 92869 h 1050131"/>
                <a:gd name="connsiteX14" fmla="*/ 454818 w 526256"/>
                <a:gd name="connsiteY14" fmla="*/ 76200 h 1050131"/>
                <a:gd name="connsiteX15" fmla="*/ 445293 w 526256"/>
                <a:gd name="connsiteY15" fmla="*/ 71437 h 1050131"/>
                <a:gd name="connsiteX16" fmla="*/ 426243 w 526256"/>
                <a:gd name="connsiteY16" fmla="*/ 61912 h 1050131"/>
                <a:gd name="connsiteX17" fmla="*/ 361950 w 526256"/>
                <a:gd name="connsiteY17" fmla="*/ 47625 h 1050131"/>
                <a:gd name="connsiteX18" fmla="*/ 283368 w 526256"/>
                <a:gd name="connsiteY18" fmla="*/ 28575 h 1050131"/>
                <a:gd name="connsiteX19" fmla="*/ 219075 w 526256"/>
                <a:gd name="connsiteY19" fmla="*/ 14287 h 1050131"/>
                <a:gd name="connsiteX20" fmla="*/ 171450 w 526256"/>
                <a:gd name="connsiteY20" fmla="*/ 7144 h 1050131"/>
                <a:gd name="connsiteX21" fmla="*/ 114300 w 526256"/>
                <a:gd name="connsiteY21" fmla="*/ 0 h 1050131"/>
                <a:gd name="connsiteX22" fmla="*/ 71437 w 526256"/>
                <a:gd name="connsiteY22" fmla="*/ 0 h 1050131"/>
                <a:gd name="connsiteX23" fmla="*/ 42862 w 526256"/>
                <a:gd name="connsiteY23" fmla="*/ 2381 h 1050131"/>
                <a:gd name="connsiteX24" fmla="*/ 9525 w 526256"/>
                <a:gd name="connsiteY24" fmla="*/ 16669 h 1050131"/>
                <a:gd name="connsiteX25" fmla="*/ 0 w 526256"/>
                <a:gd name="connsiteY25" fmla="*/ 26194 h 1050131"/>
                <a:gd name="connsiteX26" fmla="*/ 0 w 526256"/>
                <a:gd name="connsiteY26" fmla="*/ 38100 h 1050131"/>
                <a:gd name="connsiteX27" fmla="*/ 11906 w 526256"/>
                <a:gd name="connsiteY27" fmla="*/ 52387 h 1050131"/>
                <a:gd name="connsiteX28" fmla="*/ 38100 w 526256"/>
                <a:gd name="connsiteY28" fmla="*/ 66675 h 1050131"/>
                <a:gd name="connsiteX29" fmla="*/ 88106 w 526256"/>
                <a:gd name="connsiteY29" fmla="*/ 92869 h 1050131"/>
                <a:gd name="connsiteX30" fmla="*/ 119062 w 526256"/>
                <a:gd name="connsiteY30" fmla="*/ 114300 h 1050131"/>
                <a:gd name="connsiteX31" fmla="*/ 150018 w 526256"/>
                <a:gd name="connsiteY31" fmla="*/ 138112 h 1050131"/>
                <a:gd name="connsiteX32" fmla="*/ 176212 w 526256"/>
                <a:gd name="connsiteY32" fmla="*/ 164306 h 1050131"/>
                <a:gd name="connsiteX33" fmla="*/ 200025 w 526256"/>
                <a:gd name="connsiteY33" fmla="*/ 195262 h 1050131"/>
                <a:gd name="connsiteX34" fmla="*/ 216693 w 526256"/>
                <a:gd name="connsiteY34" fmla="*/ 228600 h 1050131"/>
                <a:gd name="connsiteX35" fmla="*/ 228600 w 526256"/>
                <a:gd name="connsiteY35" fmla="*/ 266700 h 1050131"/>
                <a:gd name="connsiteX36" fmla="*/ 238125 w 526256"/>
                <a:gd name="connsiteY36" fmla="*/ 307181 h 1050131"/>
                <a:gd name="connsiteX37" fmla="*/ 247650 w 526256"/>
                <a:gd name="connsiteY37" fmla="*/ 357187 h 1050131"/>
                <a:gd name="connsiteX38" fmla="*/ 252412 w 526256"/>
                <a:gd name="connsiteY38" fmla="*/ 402431 h 1050131"/>
                <a:gd name="connsiteX39" fmla="*/ 259556 w 526256"/>
                <a:gd name="connsiteY39" fmla="*/ 511969 h 1050131"/>
                <a:gd name="connsiteX40" fmla="*/ 297656 w 526256"/>
                <a:gd name="connsiteY40" fmla="*/ 647700 h 1050131"/>
                <a:gd name="connsiteX41" fmla="*/ 316706 w 526256"/>
                <a:gd name="connsiteY41" fmla="*/ 778669 h 1050131"/>
                <a:gd name="connsiteX42" fmla="*/ 335756 w 526256"/>
                <a:gd name="connsiteY42" fmla="*/ 892969 h 1050131"/>
                <a:gd name="connsiteX43" fmla="*/ 359568 w 526256"/>
                <a:gd name="connsiteY43" fmla="*/ 983456 h 1050131"/>
                <a:gd name="connsiteX44" fmla="*/ 373856 w 526256"/>
                <a:gd name="connsiteY44" fmla="*/ 1012031 h 1050131"/>
                <a:gd name="connsiteX45" fmla="*/ 388143 w 526256"/>
                <a:gd name="connsiteY45" fmla="*/ 1031081 h 1050131"/>
                <a:gd name="connsiteX46" fmla="*/ 407193 w 526256"/>
                <a:gd name="connsiteY46" fmla="*/ 1045369 h 1050131"/>
                <a:gd name="connsiteX47" fmla="*/ 423862 w 526256"/>
                <a:gd name="connsiteY47" fmla="*/ 1050131 h 1050131"/>
                <a:gd name="connsiteX48" fmla="*/ 447675 w 526256"/>
                <a:gd name="connsiteY48" fmla="*/ 1050131 h 1050131"/>
                <a:gd name="connsiteX49" fmla="*/ 481012 w 526256"/>
                <a:gd name="connsiteY49" fmla="*/ 1042987 h 1050131"/>
                <a:gd name="connsiteX50" fmla="*/ 495300 w 526256"/>
                <a:gd name="connsiteY50" fmla="*/ 1033462 h 1050131"/>
                <a:gd name="connsiteX51" fmla="*/ 504825 w 526256"/>
                <a:gd name="connsiteY51" fmla="*/ 1016794 h 1050131"/>
                <a:gd name="connsiteX52" fmla="*/ 511968 w 526256"/>
                <a:gd name="connsiteY52" fmla="*/ 997744 h 1050131"/>
                <a:gd name="connsiteX53" fmla="*/ 523875 w 526256"/>
                <a:gd name="connsiteY53" fmla="*/ 959644 h 1050131"/>
                <a:gd name="connsiteX54" fmla="*/ 526256 w 526256"/>
                <a:gd name="connsiteY54" fmla="*/ 921544 h 1050131"/>
                <a:gd name="connsiteX55" fmla="*/ 526256 w 526256"/>
                <a:gd name="connsiteY55" fmla="*/ 871537 h 1050131"/>
                <a:gd name="connsiteX56" fmla="*/ 516731 w 526256"/>
                <a:gd name="connsiteY56" fmla="*/ 726281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26256" h="1050131">
                  <a:moveTo>
                    <a:pt x="516731" y="726281"/>
                  </a:moveTo>
                  <a:lnTo>
                    <a:pt x="507206" y="640556"/>
                  </a:lnTo>
                  <a:lnTo>
                    <a:pt x="502443" y="583406"/>
                  </a:lnTo>
                  <a:lnTo>
                    <a:pt x="473868" y="404812"/>
                  </a:lnTo>
                  <a:lnTo>
                    <a:pt x="464343" y="326231"/>
                  </a:lnTo>
                  <a:lnTo>
                    <a:pt x="457200" y="230981"/>
                  </a:lnTo>
                  <a:lnTo>
                    <a:pt x="461962" y="214312"/>
                  </a:lnTo>
                  <a:lnTo>
                    <a:pt x="469106" y="197644"/>
                  </a:lnTo>
                  <a:lnTo>
                    <a:pt x="478631" y="176212"/>
                  </a:lnTo>
                  <a:lnTo>
                    <a:pt x="485775" y="157162"/>
                  </a:lnTo>
                  <a:lnTo>
                    <a:pt x="485775" y="135731"/>
                  </a:lnTo>
                  <a:lnTo>
                    <a:pt x="485775" y="119062"/>
                  </a:lnTo>
                  <a:lnTo>
                    <a:pt x="481012" y="109537"/>
                  </a:lnTo>
                  <a:lnTo>
                    <a:pt x="471487" y="92869"/>
                  </a:lnTo>
                  <a:lnTo>
                    <a:pt x="454818" y="76200"/>
                  </a:lnTo>
                  <a:lnTo>
                    <a:pt x="445293" y="71437"/>
                  </a:lnTo>
                  <a:lnTo>
                    <a:pt x="426243" y="61912"/>
                  </a:lnTo>
                  <a:lnTo>
                    <a:pt x="361950" y="47625"/>
                  </a:lnTo>
                  <a:lnTo>
                    <a:pt x="283368" y="28575"/>
                  </a:lnTo>
                  <a:lnTo>
                    <a:pt x="219075" y="14287"/>
                  </a:lnTo>
                  <a:lnTo>
                    <a:pt x="171450" y="7144"/>
                  </a:lnTo>
                  <a:lnTo>
                    <a:pt x="114300" y="0"/>
                  </a:lnTo>
                  <a:lnTo>
                    <a:pt x="71437" y="0"/>
                  </a:lnTo>
                  <a:lnTo>
                    <a:pt x="42862" y="2381"/>
                  </a:lnTo>
                  <a:lnTo>
                    <a:pt x="9525" y="16669"/>
                  </a:lnTo>
                  <a:lnTo>
                    <a:pt x="0" y="26194"/>
                  </a:lnTo>
                  <a:lnTo>
                    <a:pt x="0" y="38100"/>
                  </a:lnTo>
                  <a:lnTo>
                    <a:pt x="11906" y="52387"/>
                  </a:lnTo>
                  <a:lnTo>
                    <a:pt x="38100" y="66675"/>
                  </a:lnTo>
                  <a:lnTo>
                    <a:pt x="88106" y="92869"/>
                  </a:lnTo>
                  <a:lnTo>
                    <a:pt x="119062" y="114300"/>
                  </a:lnTo>
                  <a:lnTo>
                    <a:pt x="150018" y="138112"/>
                  </a:lnTo>
                  <a:lnTo>
                    <a:pt x="176212" y="164306"/>
                  </a:lnTo>
                  <a:lnTo>
                    <a:pt x="200025" y="195262"/>
                  </a:lnTo>
                  <a:lnTo>
                    <a:pt x="216693" y="228600"/>
                  </a:lnTo>
                  <a:lnTo>
                    <a:pt x="228600" y="266700"/>
                  </a:lnTo>
                  <a:lnTo>
                    <a:pt x="238125" y="307181"/>
                  </a:lnTo>
                  <a:lnTo>
                    <a:pt x="247650" y="357187"/>
                  </a:lnTo>
                  <a:lnTo>
                    <a:pt x="252412" y="402431"/>
                  </a:lnTo>
                  <a:lnTo>
                    <a:pt x="259556" y="511969"/>
                  </a:lnTo>
                  <a:lnTo>
                    <a:pt x="297656" y="647700"/>
                  </a:lnTo>
                  <a:lnTo>
                    <a:pt x="316706" y="778669"/>
                  </a:lnTo>
                  <a:lnTo>
                    <a:pt x="335756" y="892969"/>
                  </a:lnTo>
                  <a:lnTo>
                    <a:pt x="359568" y="983456"/>
                  </a:lnTo>
                  <a:lnTo>
                    <a:pt x="373856" y="1012031"/>
                  </a:lnTo>
                  <a:lnTo>
                    <a:pt x="388143" y="1031081"/>
                  </a:lnTo>
                  <a:lnTo>
                    <a:pt x="407193" y="1045369"/>
                  </a:lnTo>
                  <a:lnTo>
                    <a:pt x="423862" y="1050131"/>
                  </a:lnTo>
                  <a:lnTo>
                    <a:pt x="447675" y="1050131"/>
                  </a:lnTo>
                  <a:lnTo>
                    <a:pt x="481012" y="1042987"/>
                  </a:lnTo>
                  <a:lnTo>
                    <a:pt x="495300" y="1033462"/>
                  </a:lnTo>
                  <a:lnTo>
                    <a:pt x="504825" y="1016794"/>
                  </a:lnTo>
                  <a:lnTo>
                    <a:pt x="511968" y="997744"/>
                  </a:lnTo>
                  <a:lnTo>
                    <a:pt x="523875" y="959644"/>
                  </a:lnTo>
                  <a:lnTo>
                    <a:pt x="526256" y="921544"/>
                  </a:lnTo>
                  <a:lnTo>
                    <a:pt x="526256" y="871537"/>
                  </a:lnTo>
                  <a:cubicBezTo>
                    <a:pt x="525462" y="831850"/>
                    <a:pt x="524669" y="792162"/>
                    <a:pt x="516731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C7BCADF9-F30C-43E4-9F59-CA13279DA4B2}"/>
                </a:ext>
              </a:extLst>
            </p:cNvPr>
            <p:cNvSpPr/>
            <p:nvPr/>
          </p:nvSpPr>
          <p:spPr>
            <a:xfrm>
              <a:off x="4110038" y="1598613"/>
              <a:ext cx="504825" cy="1139825"/>
            </a:xfrm>
            <a:custGeom>
              <a:avLst/>
              <a:gdLst>
                <a:gd name="connsiteX0" fmla="*/ 107156 w 504825"/>
                <a:gd name="connsiteY0" fmla="*/ 833437 h 1140619"/>
                <a:gd name="connsiteX1" fmla="*/ 130968 w 504825"/>
                <a:gd name="connsiteY1" fmla="*/ 726281 h 1140619"/>
                <a:gd name="connsiteX2" fmla="*/ 142875 w 504825"/>
                <a:gd name="connsiteY2" fmla="*/ 661987 h 1140619"/>
                <a:gd name="connsiteX3" fmla="*/ 176212 w 504825"/>
                <a:gd name="connsiteY3" fmla="*/ 454819 h 1140619"/>
                <a:gd name="connsiteX4" fmla="*/ 180975 w 504825"/>
                <a:gd name="connsiteY4" fmla="*/ 414337 h 1140619"/>
                <a:gd name="connsiteX5" fmla="*/ 183356 w 504825"/>
                <a:gd name="connsiteY5" fmla="*/ 381000 h 1140619"/>
                <a:gd name="connsiteX6" fmla="*/ 185737 w 504825"/>
                <a:gd name="connsiteY6" fmla="*/ 350044 h 1140619"/>
                <a:gd name="connsiteX7" fmla="*/ 188118 w 504825"/>
                <a:gd name="connsiteY7" fmla="*/ 283369 h 1140619"/>
                <a:gd name="connsiteX8" fmla="*/ 188118 w 504825"/>
                <a:gd name="connsiteY8" fmla="*/ 259556 h 1140619"/>
                <a:gd name="connsiteX9" fmla="*/ 185737 w 504825"/>
                <a:gd name="connsiteY9" fmla="*/ 242887 h 1140619"/>
                <a:gd name="connsiteX10" fmla="*/ 180975 w 504825"/>
                <a:gd name="connsiteY10" fmla="*/ 214312 h 1140619"/>
                <a:gd name="connsiteX11" fmla="*/ 176212 w 504825"/>
                <a:gd name="connsiteY11" fmla="*/ 202406 h 1140619"/>
                <a:gd name="connsiteX12" fmla="*/ 171450 w 504825"/>
                <a:gd name="connsiteY12" fmla="*/ 192881 h 1140619"/>
                <a:gd name="connsiteX13" fmla="*/ 164306 w 504825"/>
                <a:gd name="connsiteY13" fmla="*/ 178594 h 1140619"/>
                <a:gd name="connsiteX14" fmla="*/ 157162 w 504825"/>
                <a:gd name="connsiteY14" fmla="*/ 166687 h 1140619"/>
                <a:gd name="connsiteX15" fmla="*/ 142875 w 504825"/>
                <a:gd name="connsiteY15" fmla="*/ 152400 h 1140619"/>
                <a:gd name="connsiteX16" fmla="*/ 121443 w 504825"/>
                <a:gd name="connsiteY16" fmla="*/ 130969 h 1140619"/>
                <a:gd name="connsiteX17" fmla="*/ 92868 w 504825"/>
                <a:gd name="connsiteY17" fmla="*/ 109537 h 1140619"/>
                <a:gd name="connsiteX18" fmla="*/ 61912 w 504825"/>
                <a:gd name="connsiteY18" fmla="*/ 88106 h 1140619"/>
                <a:gd name="connsiteX19" fmla="*/ 21431 w 504825"/>
                <a:gd name="connsiteY19" fmla="*/ 61912 h 1140619"/>
                <a:gd name="connsiteX20" fmla="*/ 7143 w 504825"/>
                <a:gd name="connsiteY20" fmla="*/ 47625 h 1140619"/>
                <a:gd name="connsiteX21" fmla="*/ 0 w 504825"/>
                <a:gd name="connsiteY21" fmla="*/ 35719 h 1140619"/>
                <a:gd name="connsiteX22" fmla="*/ 0 w 504825"/>
                <a:gd name="connsiteY22" fmla="*/ 23812 h 1140619"/>
                <a:gd name="connsiteX23" fmla="*/ 4762 w 504825"/>
                <a:gd name="connsiteY23" fmla="*/ 16669 h 1140619"/>
                <a:gd name="connsiteX24" fmla="*/ 14287 w 504825"/>
                <a:gd name="connsiteY24" fmla="*/ 9525 h 1140619"/>
                <a:gd name="connsiteX25" fmla="*/ 35718 w 504825"/>
                <a:gd name="connsiteY25" fmla="*/ 2381 h 1140619"/>
                <a:gd name="connsiteX26" fmla="*/ 59531 w 504825"/>
                <a:gd name="connsiteY26" fmla="*/ 0 h 1140619"/>
                <a:gd name="connsiteX27" fmla="*/ 133350 w 504825"/>
                <a:gd name="connsiteY27" fmla="*/ 7144 h 1140619"/>
                <a:gd name="connsiteX28" fmla="*/ 202406 w 504825"/>
                <a:gd name="connsiteY28" fmla="*/ 21431 h 1140619"/>
                <a:gd name="connsiteX29" fmla="*/ 259556 w 504825"/>
                <a:gd name="connsiteY29" fmla="*/ 42862 h 1140619"/>
                <a:gd name="connsiteX30" fmla="*/ 309562 w 504825"/>
                <a:gd name="connsiteY30" fmla="*/ 66675 h 1140619"/>
                <a:gd name="connsiteX31" fmla="*/ 352425 w 504825"/>
                <a:gd name="connsiteY31" fmla="*/ 90487 h 1140619"/>
                <a:gd name="connsiteX32" fmla="*/ 388143 w 504825"/>
                <a:gd name="connsiteY32" fmla="*/ 116681 h 1140619"/>
                <a:gd name="connsiteX33" fmla="*/ 438150 w 504825"/>
                <a:gd name="connsiteY33" fmla="*/ 157162 h 1140619"/>
                <a:gd name="connsiteX34" fmla="*/ 483393 w 504825"/>
                <a:gd name="connsiteY34" fmla="*/ 204787 h 1140619"/>
                <a:gd name="connsiteX35" fmla="*/ 495300 w 504825"/>
                <a:gd name="connsiteY35" fmla="*/ 219075 h 1140619"/>
                <a:gd name="connsiteX36" fmla="*/ 500062 w 504825"/>
                <a:gd name="connsiteY36" fmla="*/ 226219 h 1140619"/>
                <a:gd name="connsiteX37" fmla="*/ 502443 w 504825"/>
                <a:gd name="connsiteY37" fmla="*/ 235744 h 1140619"/>
                <a:gd name="connsiteX38" fmla="*/ 504825 w 504825"/>
                <a:gd name="connsiteY38" fmla="*/ 247650 h 1140619"/>
                <a:gd name="connsiteX39" fmla="*/ 500062 w 504825"/>
                <a:gd name="connsiteY39" fmla="*/ 261937 h 1140619"/>
                <a:gd name="connsiteX40" fmla="*/ 488156 w 504825"/>
                <a:gd name="connsiteY40" fmla="*/ 276225 h 1140619"/>
                <a:gd name="connsiteX41" fmla="*/ 473868 w 504825"/>
                <a:gd name="connsiteY41" fmla="*/ 292894 h 1140619"/>
                <a:gd name="connsiteX42" fmla="*/ 459581 w 504825"/>
                <a:gd name="connsiteY42" fmla="*/ 319087 h 1140619"/>
                <a:gd name="connsiteX43" fmla="*/ 447675 w 504825"/>
                <a:gd name="connsiteY43" fmla="*/ 352425 h 1140619"/>
                <a:gd name="connsiteX44" fmla="*/ 440531 w 504825"/>
                <a:gd name="connsiteY44" fmla="*/ 392906 h 1140619"/>
                <a:gd name="connsiteX45" fmla="*/ 438150 w 504825"/>
                <a:gd name="connsiteY45" fmla="*/ 440531 h 1140619"/>
                <a:gd name="connsiteX46" fmla="*/ 435768 w 504825"/>
                <a:gd name="connsiteY46" fmla="*/ 483394 h 1140619"/>
                <a:gd name="connsiteX47" fmla="*/ 326231 w 504825"/>
                <a:gd name="connsiteY47" fmla="*/ 745331 h 1140619"/>
                <a:gd name="connsiteX48" fmla="*/ 226218 w 504825"/>
                <a:gd name="connsiteY48" fmla="*/ 988219 h 1140619"/>
                <a:gd name="connsiteX49" fmla="*/ 183356 w 504825"/>
                <a:gd name="connsiteY49" fmla="*/ 1085850 h 1140619"/>
                <a:gd name="connsiteX50" fmla="*/ 166687 w 504825"/>
                <a:gd name="connsiteY50" fmla="*/ 1109662 h 1140619"/>
                <a:gd name="connsiteX51" fmla="*/ 145256 w 504825"/>
                <a:gd name="connsiteY51" fmla="*/ 1128712 h 1140619"/>
                <a:gd name="connsiteX52" fmla="*/ 130968 w 504825"/>
                <a:gd name="connsiteY52" fmla="*/ 1138237 h 1140619"/>
                <a:gd name="connsiteX53" fmla="*/ 119062 w 504825"/>
                <a:gd name="connsiteY53" fmla="*/ 1140619 h 1140619"/>
                <a:gd name="connsiteX54" fmla="*/ 104775 w 504825"/>
                <a:gd name="connsiteY54" fmla="*/ 1140619 h 1140619"/>
                <a:gd name="connsiteX55" fmla="*/ 78581 w 504825"/>
                <a:gd name="connsiteY55" fmla="*/ 1133475 h 1140619"/>
                <a:gd name="connsiteX56" fmla="*/ 61912 w 504825"/>
                <a:gd name="connsiteY56" fmla="*/ 1119187 h 1140619"/>
                <a:gd name="connsiteX57" fmla="*/ 54768 w 504825"/>
                <a:gd name="connsiteY57" fmla="*/ 1104900 h 1140619"/>
                <a:gd name="connsiteX58" fmla="*/ 50006 w 504825"/>
                <a:gd name="connsiteY58" fmla="*/ 1092994 h 1140619"/>
                <a:gd name="connsiteX59" fmla="*/ 50006 w 504825"/>
                <a:gd name="connsiteY59" fmla="*/ 1071562 h 1140619"/>
                <a:gd name="connsiteX60" fmla="*/ 57150 w 504825"/>
                <a:gd name="connsiteY60" fmla="*/ 1035844 h 1140619"/>
                <a:gd name="connsiteX61" fmla="*/ 107156 w 504825"/>
                <a:gd name="connsiteY61" fmla="*/ 833437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4825" h="1140619">
                  <a:moveTo>
                    <a:pt x="107156" y="833437"/>
                  </a:moveTo>
                  <a:lnTo>
                    <a:pt x="130968" y="726281"/>
                  </a:lnTo>
                  <a:lnTo>
                    <a:pt x="142875" y="661987"/>
                  </a:lnTo>
                  <a:lnTo>
                    <a:pt x="176212" y="454819"/>
                  </a:lnTo>
                  <a:lnTo>
                    <a:pt x="180975" y="414337"/>
                  </a:lnTo>
                  <a:lnTo>
                    <a:pt x="183356" y="381000"/>
                  </a:lnTo>
                  <a:lnTo>
                    <a:pt x="185737" y="350044"/>
                  </a:lnTo>
                  <a:cubicBezTo>
                    <a:pt x="186531" y="327819"/>
                    <a:pt x="187324" y="305594"/>
                    <a:pt x="188118" y="283369"/>
                  </a:cubicBezTo>
                  <a:lnTo>
                    <a:pt x="188118" y="259556"/>
                  </a:lnTo>
                  <a:lnTo>
                    <a:pt x="185737" y="242887"/>
                  </a:lnTo>
                  <a:lnTo>
                    <a:pt x="180975" y="214312"/>
                  </a:lnTo>
                  <a:lnTo>
                    <a:pt x="176212" y="202406"/>
                  </a:lnTo>
                  <a:lnTo>
                    <a:pt x="171450" y="192881"/>
                  </a:lnTo>
                  <a:lnTo>
                    <a:pt x="164306" y="178594"/>
                  </a:lnTo>
                  <a:lnTo>
                    <a:pt x="157162" y="166687"/>
                  </a:lnTo>
                  <a:lnTo>
                    <a:pt x="142875" y="152400"/>
                  </a:lnTo>
                  <a:lnTo>
                    <a:pt x="121443" y="130969"/>
                  </a:lnTo>
                  <a:lnTo>
                    <a:pt x="92868" y="109537"/>
                  </a:lnTo>
                  <a:lnTo>
                    <a:pt x="61912" y="88106"/>
                  </a:lnTo>
                  <a:lnTo>
                    <a:pt x="21431" y="61912"/>
                  </a:lnTo>
                  <a:lnTo>
                    <a:pt x="7143" y="47625"/>
                  </a:lnTo>
                  <a:lnTo>
                    <a:pt x="0" y="35719"/>
                  </a:lnTo>
                  <a:lnTo>
                    <a:pt x="0" y="23812"/>
                  </a:lnTo>
                  <a:lnTo>
                    <a:pt x="4762" y="16669"/>
                  </a:lnTo>
                  <a:lnTo>
                    <a:pt x="14287" y="9525"/>
                  </a:lnTo>
                  <a:lnTo>
                    <a:pt x="35718" y="2381"/>
                  </a:lnTo>
                  <a:lnTo>
                    <a:pt x="59531" y="0"/>
                  </a:lnTo>
                  <a:lnTo>
                    <a:pt x="133350" y="7144"/>
                  </a:lnTo>
                  <a:lnTo>
                    <a:pt x="202406" y="21431"/>
                  </a:lnTo>
                  <a:lnTo>
                    <a:pt x="259556" y="42862"/>
                  </a:lnTo>
                  <a:lnTo>
                    <a:pt x="309562" y="66675"/>
                  </a:lnTo>
                  <a:lnTo>
                    <a:pt x="352425" y="90487"/>
                  </a:lnTo>
                  <a:lnTo>
                    <a:pt x="388143" y="116681"/>
                  </a:lnTo>
                  <a:lnTo>
                    <a:pt x="438150" y="157162"/>
                  </a:lnTo>
                  <a:lnTo>
                    <a:pt x="483393" y="204787"/>
                  </a:lnTo>
                  <a:lnTo>
                    <a:pt x="495300" y="219075"/>
                  </a:lnTo>
                  <a:lnTo>
                    <a:pt x="500062" y="226219"/>
                  </a:lnTo>
                  <a:lnTo>
                    <a:pt x="502443" y="235744"/>
                  </a:lnTo>
                  <a:lnTo>
                    <a:pt x="504825" y="247650"/>
                  </a:lnTo>
                  <a:lnTo>
                    <a:pt x="500062" y="261937"/>
                  </a:lnTo>
                  <a:lnTo>
                    <a:pt x="488156" y="276225"/>
                  </a:lnTo>
                  <a:lnTo>
                    <a:pt x="473868" y="292894"/>
                  </a:lnTo>
                  <a:lnTo>
                    <a:pt x="459581" y="319087"/>
                  </a:lnTo>
                  <a:lnTo>
                    <a:pt x="447675" y="352425"/>
                  </a:lnTo>
                  <a:lnTo>
                    <a:pt x="440531" y="392906"/>
                  </a:lnTo>
                  <a:lnTo>
                    <a:pt x="438150" y="440531"/>
                  </a:lnTo>
                  <a:lnTo>
                    <a:pt x="435768" y="483394"/>
                  </a:lnTo>
                  <a:lnTo>
                    <a:pt x="326231" y="745331"/>
                  </a:lnTo>
                  <a:lnTo>
                    <a:pt x="226218" y="988219"/>
                  </a:lnTo>
                  <a:lnTo>
                    <a:pt x="183356" y="1085850"/>
                  </a:lnTo>
                  <a:lnTo>
                    <a:pt x="166687" y="1109662"/>
                  </a:lnTo>
                  <a:lnTo>
                    <a:pt x="145256" y="1128712"/>
                  </a:lnTo>
                  <a:lnTo>
                    <a:pt x="130968" y="1138237"/>
                  </a:lnTo>
                  <a:lnTo>
                    <a:pt x="119062" y="1140619"/>
                  </a:lnTo>
                  <a:lnTo>
                    <a:pt x="104775" y="1140619"/>
                  </a:lnTo>
                  <a:lnTo>
                    <a:pt x="78581" y="1133475"/>
                  </a:lnTo>
                  <a:lnTo>
                    <a:pt x="61912" y="1119187"/>
                  </a:lnTo>
                  <a:lnTo>
                    <a:pt x="54768" y="1104900"/>
                  </a:lnTo>
                  <a:lnTo>
                    <a:pt x="50006" y="1092994"/>
                  </a:lnTo>
                  <a:lnTo>
                    <a:pt x="50006" y="1071562"/>
                  </a:lnTo>
                  <a:lnTo>
                    <a:pt x="57150" y="1035844"/>
                  </a:lnTo>
                  <a:lnTo>
                    <a:pt x="107156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1724AB65-6657-470D-9384-39C3578F5A12}"/>
                </a:ext>
              </a:extLst>
            </p:cNvPr>
            <p:cNvSpPr/>
            <p:nvPr/>
          </p:nvSpPr>
          <p:spPr>
            <a:xfrm>
              <a:off x="2903538" y="3001963"/>
              <a:ext cx="501650" cy="930275"/>
            </a:xfrm>
            <a:custGeom>
              <a:avLst/>
              <a:gdLst>
                <a:gd name="connsiteX0" fmla="*/ 383381 w 502444"/>
                <a:gd name="connsiteY0" fmla="*/ 271463 h 928688"/>
                <a:gd name="connsiteX1" fmla="*/ 423862 w 502444"/>
                <a:gd name="connsiteY1" fmla="*/ 476250 h 928688"/>
                <a:gd name="connsiteX2" fmla="*/ 464344 w 502444"/>
                <a:gd name="connsiteY2" fmla="*/ 676275 h 928688"/>
                <a:gd name="connsiteX3" fmla="*/ 502444 w 502444"/>
                <a:gd name="connsiteY3" fmla="*/ 783432 h 928688"/>
                <a:gd name="connsiteX4" fmla="*/ 502444 w 502444"/>
                <a:gd name="connsiteY4" fmla="*/ 819150 h 928688"/>
                <a:gd name="connsiteX5" fmla="*/ 497681 w 502444"/>
                <a:gd name="connsiteY5" fmla="*/ 854869 h 928688"/>
                <a:gd name="connsiteX6" fmla="*/ 490537 w 502444"/>
                <a:gd name="connsiteY6" fmla="*/ 890588 h 928688"/>
                <a:gd name="connsiteX7" fmla="*/ 481012 w 502444"/>
                <a:gd name="connsiteY7" fmla="*/ 909638 h 928688"/>
                <a:gd name="connsiteX8" fmla="*/ 464344 w 502444"/>
                <a:gd name="connsiteY8" fmla="*/ 926307 h 928688"/>
                <a:gd name="connsiteX9" fmla="*/ 447675 w 502444"/>
                <a:gd name="connsiteY9" fmla="*/ 928688 h 928688"/>
                <a:gd name="connsiteX10" fmla="*/ 438150 w 502444"/>
                <a:gd name="connsiteY10" fmla="*/ 928688 h 928688"/>
                <a:gd name="connsiteX11" fmla="*/ 414337 w 502444"/>
                <a:gd name="connsiteY11" fmla="*/ 919163 h 928688"/>
                <a:gd name="connsiteX12" fmla="*/ 400050 w 502444"/>
                <a:gd name="connsiteY12" fmla="*/ 907257 h 928688"/>
                <a:gd name="connsiteX13" fmla="*/ 383381 w 502444"/>
                <a:gd name="connsiteY13" fmla="*/ 890588 h 928688"/>
                <a:gd name="connsiteX14" fmla="*/ 369094 w 502444"/>
                <a:gd name="connsiteY14" fmla="*/ 876300 h 928688"/>
                <a:gd name="connsiteX15" fmla="*/ 352425 w 502444"/>
                <a:gd name="connsiteY15" fmla="*/ 854869 h 928688"/>
                <a:gd name="connsiteX16" fmla="*/ 326231 w 502444"/>
                <a:gd name="connsiteY16" fmla="*/ 816769 h 928688"/>
                <a:gd name="connsiteX17" fmla="*/ 314325 w 502444"/>
                <a:gd name="connsiteY17" fmla="*/ 792957 h 928688"/>
                <a:gd name="connsiteX18" fmla="*/ 297656 w 502444"/>
                <a:gd name="connsiteY18" fmla="*/ 759619 h 928688"/>
                <a:gd name="connsiteX19" fmla="*/ 285750 w 502444"/>
                <a:gd name="connsiteY19" fmla="*/ 726282 h 928688"/>
                <a:gd name="connsiteX20" fmla="*/ 273844 w 502444"/>
                <a:gd name="connsiteY20" fmla="*/ 685800 h 928688"/>
                <a:gd name="connsiteX21" fmla="*/ 264319 w 502444"/>
                <a:gd name="connsiteY21" fmla="*/ 638175 h 928688"/>
                <a:gd name="connsiteX22" fmla="*/ 257175 w 502444"/>
                <a:gd name="connsiteY22" fmla="*/ 588169 h 928688"/>
                <a:gd name="connsiteX23" fmla="*/ 250031 w 502444"/>
                <a:gd name="connsiteY23" fmla="*/ 531019 h 928688"/>
                <a:gd name="connsiteX24" fmla="*/ 238125 w 502444"/>
                <a:gd name="connsiteY24" fmla="*/ 476250 h 928688"/>
                <a:gd name="connsiteX25" fmla="*/ 226219 w 502444"/>
                <a:gd name="connsiteY25" fmla="*/ 423863 h 928688"/>
                <a:gd name="connsiteX26" fmla="*/ 209550 w 502444"/>
                <a:gd name="connsiteY26" fmla="*/ 373857 h 928688"/>
                <a:gd name="connsiteX27" fmla="*/ 197644 w 502444"/>
                <a:gd name="connsiteY27" fmla="*/ 333375 h 928688"/>
                <a:gd name="connsiteX28" fmla="*/ 173831 w 502444"/>
                <a:gd name="connsiteY28" fmla="*/ 278607 h 928688"/>
                <a:gd name="connsiteX29" fmla="*/ 152400 w 502444"/>
                <a:gd name="connsiteY29" fmla="*/ 228600 h 928688"/>
                <a:gd name="connsiteX30" fmla="*/ 123825 w 502444"/>
                <a:gd name="connsiteY30" fmla="*/ 176213 h 928688"/>
                <a:gd name="connsiteX31" fmla="*/ 97631 w 502444"/>
                <a:gd name="connsiteY31" fmla="*/ 142875 h 928688"/>
                <a:gd name="connsiteX32" fmla="*/ 78581 w 502444"/>
                <a:gd name="connsiteY32" fmla="*/ 119063 h 928688"/>
                <a:gd name="connsiteX33" fmla="*/ 57150 w 502444"/>
                <a:gd name="connsiteY33" fmla="*/ 92869 h 928688"/>
                <a:gd name="connsiteX34" fmla="*/ 33337 w 502444"/>
                <a:gd name="connsiteY34" fmla="*/ 69057 h 928688"/>
                <a:gd name="connsiteX35" fmla="*/ 14287 w 502444"/>
                <a:gd name="connsiteY35" fmla="*/ 47625 h 928688"/>
                <a:gd name="connsiteX36" fmla="*/ 4762 w 502444"/>
                <a:gd name="connsiteY36" fmla="*/ 30957 h 928688"/>
                <a:gd name="connsiteX37" fmla="*/ 0 w 502444"/>
                <a:gd name="connsiteY37" fmla="*/ 14288 h 928688"/>
                <a:gd name="connsiteX38" fmla="*/ 7144 w 502444"/>
                <a:gd name="connsiteY38" fmla="*/ 2382 h 928688"/>
                <a:gd name="connsiteX39" fmla="*/ 19050 w 502444"/>
                <a:gd name="connsiteY39" fmla="*/ 0 h 928688"/>
                <a:gd name="connsiteX40" fmla="*/ 61912 w 502444"/>
                <a:gd name="connsiteY40" fmla="*/ 2382 h 928688"/>
                <a:gd name="connsiteX41" fmla="*/ 128587 w 502444"/>
                <a:gd name="connsiteY41" fmla="*/ 4763 h 928688"/>
                <a:gd name="connsiteX42" fmla="*/ 195262 w 502444"/>
                <a:gd name="connsiteY42" fmla="*/ 19050 h 928688"/>
                <a:gd name="connsiteX43" fmla="*/ 273844 w 502444"/>
                <a:gd name="connsiteY43" fmla="*/ 40482 h 928688"/>
                <a:gd name="connsiteX44" fmla="*/ 350044 w 502444"/>
                <a:gd name="connsiteY44" fmla="*/ 69057 h 928688"/>
                <a:gd name="connsiteX45" fmla="*/ 364331 w 502444"/>
                <a:gd name="connsiteY45" fmla="*/ 180975 h 928688"/>
                <a:gd name="connsiteX46" fmla="*/ 383381 w 502444"/>
                <a:gd name="connsiteY46" fmla="*/ 2714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2444" h="928688">
                  <a:moveTo>
                    <a:pt x="383381" y="271463"/>
                  </a:moveTo>
                  <a:lnTo>
                    <a:pt x="423862" y="476250"/>
                  </a:lnTo>
                  <a:lnTo>
                    <a:pt x="464344" y="676275"/>
                  </a:lnTo>
                  <a:lnTo>
                    <a:pt x="502444" y="783432"/>
                  </a:lnTo>
                  <a:lnTo>
                    <a:pt x="502444" y="819150"/>
                  </a:lnTo>
                  <a:lnTo>
                    <a:pt x="497681" y="854869"/>
                  </a:lnTo>
                  <a:lnTo>
                    <a:pt x="490537" y="890588"/>
                  </a:lnTo>
                  <a:lnTo>
                    <a:pt x="481012" y="909638"/>
                  </a:lnTo>
                  <a:lnTo>
                    <a:pt x="464344" y="926307"/>
                  </a:lnTo>
                  <a:lnTo>
                    <a:pt x="447675" y="928688"/>
                  </a:lnTo>
                  <a:lnTo>
                    <a:pt x="438150" y="928688"/>
                  </a:lnTo>
                  <a:lnTo>
                    <a:pt x="414337" y="919163"/>
                  </a:lnTo>
                  <a:lnTo>
                    <a:pt x="400050" y="907257"/>
                  </a:lnTo>
                  <a:lnTo>
                    <a:pt x="383381" y="890588"/>
                  </a:lnTo>
                  <a:lnTo>
                    <a:pt x="369094" y="876300"/>
                  </a:lnTo>
                  <a:lnTo>
                    <a:pt x="352425" y="854869"/>
                  </a:lnTo>
                  <a:lnTo>
                    <a:pt x="326231" y="816769"/>
                  </a:lnTo>
                  <a:lnTo>
                    <a:pt x="314325" y="792957"/>
                  </a:lnTo>
                  <a:lnTo>
                    <a:pt x="297656" y="759619"/>
                  </a:lnTo>
                  <a:lnTo>
                    <a:pt x="285750" y="726282"/>
                  </a:lnTo>
                  <a:lnTo>
                    <a:pt x="273844" y="685800"/>
                  </a:lnTo>
                  <a:lnTo>
                    <a:pt x="264319" y="638175"/>
                  </a:lnTo>
                  <a:lnTo>
                    <a:pt x="257175" y="588169"/>
                  </a:lnTo>
                  <a:lnTo>
                    <a:pt x="250031" y="531019"/>
                  </a:lnTo>
                  <a:lnTo>
                    <a:pt x="238125" y="476250"/>
                  </a:lnTo>
                  <a:lnTo>
                    <a:pt x="226219" y="423863"/>
                  </a:lnTo>
                  <a:lnTo>
                    <a:pt x="209550" y="373857"/>
                  </a:lnTo>
                  <a:lnTo>
                    <a:pt x="197644" y="333375"/>
                  </a:lnTo>
                  <a:lnTo>
                    <a:pt x="173831" y="278607"/>
                  </a:lnTo>
                  <a:lnTo>
                    <a:pt x="152400" y="228600"/>
                  </a:lnTo>
                  <a:lnTo>
                    <a:pt x="123825" y="176213"/>
                  </a:lnTo>
                  <a:lnTo>
                    <a:pt x="97631" y="142875"/>
                  </a:lnTo>
                  <a:lnTo>
                    <a:pt x="78581" y="119063"/>
                  </a:lnTo>
                  <a:lnTo>
                    <a:pt x="57150" y="92869"/>
                  </a:lnTo>
                  <a:lnTo>
                    <a:pt x="33337" y="69057"/>
                  </a:lnTo>
                  <a:lnTo>
                    <a:pt x="14287" y="47625"/>
                  </a:lnTo>
                  <a:lnTo>
                    <a:pt x="4762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19050" y="0"/>
                  </a:lnTo>
                  <a:lnTo>
                    <a:pt x="61912" y="2382"/>
                  </a:lnTo>
                  <a:lnTo>
                    <a:pt x="128587" y="4763"/>
                  </a:lnTo>
                  <a:lnTo>
                    <a:pt x="195262" y="19050"/>
                  </a:lnTo>
                  <a:lnTo>
                    <a:pt x="273844" y="40482"/>
                  </a:lnTo>
                  <a:lnTo>
                    <a:pt x="350044" y="69057"/>
                  </a:lnTo>
                  <a:lnTo>
                    <a:pt x="364331" y="180975"/>
                  </a:lnTo>
                  <a:lnTo>
                    <a:pt x="3833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520066DB-F6C2-4277-A4C4-BE4B1FF11334}"/>
                </a:ext>
              </a:extLst>
            </p:cNvPr>
            <p:cNvSpPr/>
            <p:nvPr/>
          </p:nvSpPr>
          <p:spPr>
            <a:xfrm>
              <a:off x="3195638" y="2849563"/>
              <a:ext cx="1752600" cy="806450"/>
            </a:xfrm>
            <a:custGeom>
              <a:avLst/>
              <a:gdLst>
                <a:gd name="connsiteX0" fmla="*/ 1197768 w 1752600"/>
                <a:gd name="connsiteY0" fmla="*/ 219075 h 804863"/>
                <a:gd name="connsiteX1" fmla="*/ 1078706 w 1752600"/>
                <a:gd name="connsiteY1" fmla="*/ 228600 h 804863"/>
                <a:gd name="connsiteX2" fmla="*/ 992981 w 1752600"/>
                <a:gd name="connsiteY2" fmla="*/ 235744 h 804863"/>
                <a:gd name="connsiteX3" fmla="*/ 895350 w 1752600"/>
                <a:gd name="connsiteY3" fmla="*/ 242888 h 804863"/>
                <a:gd name="connsiteX4" fmla="*/ 626268 w 1752600"/>
                <a:gd name="connsiteY4" fmla="*/ 261938 h 804863"/>
                <a:gd name="connsiteX5" fmla="*/ 454818 w 1752600"/>
                <a:gd name="connsiteY5" fmla="*/ 290513 h 804863"/>
                <a:gd name="connsiteX6" fmla="*/ 264318 w 1752600"/>
                <a:gd name="connsiteY6" fmla="*/ 323850 h 804863"/>
                <a:gd name="connsiteX7" fmla="*/ 23812 w 1752600"/>
                <a:gd name="connsiteY7" fmla="*/ 364332 h 804863"/>
                <a:gd name="connsiteX8" fmla="*/ 0 w 1752600"/>
                <a:gd name="connsiteY8" fmla="*/ 228600 h 804863"/>
                <a:gd name="connsiteX9" fmla="*/ 130968 w 1752600"/>
                <a:gd name="connsiteY9" fmla="*/ 209550 h 804863"/>
                <a:gd name="connsiteX10" fmla="*/ 333375 w 1752600"/>
                <a:gd name="connsiteY10" fmla="*/ 176213 h 804863"/>
                <a:gd name="connsiteX11" fmla="*/ 461962 w 1752600"/>
                <a:gd name="connsiteY11" fmla="*/ 157163 h 804863"/>
                <a:gd name="connsiteX12" fmla="*/ 654843 w 1752600"/>
                <a:gd name="connsiteY12" fmla="*/ 128588 h 804863"/>
                <a:gd name="connsiteX13" fmla="*/ 869156 w 1752600"/>
                <a:gd name="connsiteY13" fmla="*/ 102394 h 804863"/>
                <a:gd name="connsiteX14" fmla="*/ 1090612 w 1752600"/>
                <a:gd name="connsiteY14" fmla="*/ 80963 h 804863"/>
                <a:gd name="connsiteX15" fmla="*/ 1278731 w 1752600"/>
                <a:gd name="connsiteY15" fmla="*/ 66675 h 804863"/>
                <a:gd name="connsiteX16" fmla="*/ 1333500 w 1752600"/>
                <a:gd name="connsiteY16" fmla="*/ 54769 h 804863"/>
                <a:gd name="connsiteX17" fmla="*/ 1447800 w 1752600"/>
                <a:gd name="connsiteY17" fmla="*/ 19050 h 804863"/>
                <a:gd name="connsiteX18" fmla="*/ 1500187 w 1752600"/>
                <a:gd name="connsiteY18" fmla="*/ 0 h 804863"/>
                <a:gd name="connsiteX19" fmla="*/ 1507331 w 1752600"/>
                <a:gd name="connsiteY19" fmla="*/ 0 h 804863"/>
                <a:gd name="connsiteX20" fmla="*/ 1533525 w 1752600"/>
                <a:gd name="connsiteY20" fmla="*/ 9525 h 804863"/>
                <a:gd name="connsiteX21" fmla="*/ 1571625 w 1752600"/>
                <a:gd name="connsiteY21" fmla="*/ 28575 h 804863"/>
                <a:gd name="connsiteX22" fmla="*/ 1628775 w 1752600"/>
                <a:gd name="connsiteY22" fmla="*/ 61913 h 804863"/>
                <a:gd name="connsiteX23" fmla="*/ 1666875 w 1752600"/>
                <a:gd name="connsiteY23" fmla="*/ 90488 h 804863"/>
                <a:gd name="connsiteX24" fmla="*/ 1697831 w 1752600"/>
                <a:gd name="connsiteY24" fmla="*/ 119063 h 804863"/>
                <a:gd name="connsiteX25" fmla="*/ 1728787 w 1752600"/>
                <a:gd name="connsiteY25" fmla="*/ 150019 h 804863"/>
                <a:gd name="connsiteX26" fmla="*/ 1752600 w 1752600"/>
                <a:gd name="connsiteY26" fmla="*/ 178594 h 804863"/>
                <a:gd name="connsiteX27" fmla="*/ 1707356 w 1752600"/>
                <a:gd name="connsiteY27" fmla="*/ 352425 h 804863"/>
                <a:gd name="connsiteX28" fmla="*/ 1683543 w 1752600"/>
                <a:gd name="connsiteY28" fmla="*/ 407194 h 804863"/>
                <a:gd name="connsiteX29" fmla="*/ 1654968 w 1752600"/>
                <a:gd name="connsiteY29" fmla="*/ 473869 h 804863"/>
                <a:gd name="connsiteX30" fmla="*/ 1621631 w 1752600"/>
                <a:gd name="connsiteY30" fmla="*/ 569119 h 804863"/>
                <a:gd name="connsiteX31" fmla="*/ 1607343 w 1752600"/>
                <a:gd name="connsiteY31" fmla="*/ 616744 h 804863"/>
                <a:gd name="connsiteX32" fmla="*/ 1595437 w 1752600"/>
                <a:gd name="connsiteY32" fmla="*/ 661988 h 804863"/>
                <a:gd name="connsiteX33" fmla="*/ 1581150 w 1752600"/>
                <a:gd name="connsiteY33" fmla="*/ 707232 h 804863"/>
                <a:gd name="connsiteX34" fmla="*/ 1559718 w 1752600"/>
                <a:gd name="connsiteY34" fmla="*/ 750094 h 804863"/>
                <a:gd name="connsiteX35" fmla="*/ 1540668 w 1752600"/>
                <a:gd name="connsiteY35" fmla="*/ 771525 h 804863"/>
                <a:gd name="connsiteX36" fmla="*/ 1509712 w 1752600"/>
                <a:gd name="connsiteY36" fmla="*/ 795338 h 804863"/>
                <a:gd name="connsiteX37" fmla="*/ 1483518 w 1752600"/>
                <a:gd name="connsiteY37" fmla="*/ 802482 h 804863"/>
                <a:gd name="connsiteX38" fmla="*/ 1459706 w 1752600"/>
                <a:gd name="connsiteY38" fmla="*/ 804863 h 804863"/>
                <a:gd name="connsiteX39" fmla="*/ 1443037 w 1752600"/>
                <a:gd name="connsiteY39" fmla="*/ 804863 h 804863"/>
                <a:gd name="connsiteX40" fmla="*/ 1416843 w 1752600"/>
                <a:gd name="connsiteY40" fmla="*/ 795338 h 804863"/>
                <a:gd name="connsiteX41" fmla="*/ 1390650 w 1752600"/>
                <a:gd name="connsiteY41" fmla="*/ 776288 h 804863"/>
                <a:gd name="connsiteX42" fmla="*/ 1359693 w 1752600"/>
                <a:gd name="connsiteY42" fmla="*/ 747713 h 804863"/>
                <a:gd name="connsiteX43" fmla="*/ 1388268 w 1752600"/>
                <a:gd name="connsiteY43" fmla="*/ 626269 h 804863"/>
                <a:gd name="connsiteX44" fmla="*/ 1404937 w 1752600"/>
                <a:gd name="connsiteY44" fmla="*/ 514350 h 804863"/>
                <a:gd name="connsiteX45" fmla="*/ 1421606 w 1752600"/>
                <a:gd name="connsiteY45" fmla="*/ 385763 h 804863"/>
                <a:gd name="connsiteX46" fmla="*/ 1438275 w 1752600"/>
                <a:gd name="connsiteY46" fmla="*/ 269082 h 804863"/>
                <a:gd name="connsiteX47" fmla="*/ 1438275 w 1752600"/>
                <a:gd name="connsiteY47" fmla="*/ 252413 h 804863"/>
                <a:gd name="connsiteX48" fmla="*/ 1435893 w 1752600"/>
                <a:gd name="connsiteY48" fmla="*/ 235744 h 804863"/>
                <a:gd name="connsiteX49" fmla="*/ 1428750 w 1752600"/>
                <a:gd name="connsiteY49" fmla="*/ 226219 h 804863"/>
                <a:gd name="connsiteX50" fmla="*/ 1419225 w 1752600"/>
                <a:gd name="connsiteY50" fmla="*/ 216694 h 804863"/>
                <a:gd name="connsiteX51" fmla="*/ 1397793 w 1752600"/>
                <a:gd name="connsiteY51" fmla="*/ 204788 h 804863"/>
                <a:gd name="connsiteX52" fmla="*/ 1362075 w 1752600"/>
                <a:gd name="connsiteY52" fmla="*/ 200025 h 804863"/>
                <a:gd name="connsiteX53" fmla="*/ 1273968 w 1752600"/>
                <a:gd name="connsiteY53" fmla="*/ 211932 h 804863"/>
                <a:gd name="connsiteX54" fmla="*/ 1197768 w 1752600"/>
                <a:gd name="connsiteY54" fmla="*/ 219075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804863">
                  <a:moveTo>
                    <a:pt x="1197768" y="219075"/>
                  </a:moveTo>
                  <a:lnTo>
                    <a:pt x="1078706" y="228600"/>
                  </a:lnTo>
                  <a:lnTo>
                    <a:pt x="992981" y="235744"/>
                  </a:lnTo>
                  <a:lnTo>
                    <a:pt x="895350" y="242888"/>
                  </a:lnTo>
                  <a:lnTo>
                    <a:pt x="626268" y="261938"/>
                  </a:lnTo>
                  <a:lnTo>
                    <a:pt x="454818" y="290513"/>
                  </a:lnTo>
                  <a:lnTo>
                    <a:pt x="264318" y="323850"/>
                  </a:lnTo>
                  <a:lnTo>
                    <a:pt x="23812" y="364332"/>
                  </a:lnTo>
                  <a:lnTo>
                    <a:pt x="0" y="228600"/>
                  </a:lnTo>
                  <a:lnTo>
                    <a:pt x="130968" y="209550"/>
                  </a:lnTo>
                  <a:lnTo>
                    <a:pt x="333375" y="176213"/>
                  </a:lnTo>
                  <a:lnTo>
                    <a:pt x="461962" y="157163"/>
                  </a:lnTo>
                  <a:lnTo>
                    <a:pt x="654843" y="128588"/>
                  </a:lnTo>
                  <a:lnTo>
                    <a:pt x="869156" y="102394"/>
                  </a:lnTo>
                  <a:lnTo>
                    <a:pt x="1090612" y="80963"/>
                  </a:lnTo>
                  <a:lnTo>
                    <a:pt x="1278731" y="66675"/>
                  </a:lnTo>
                  <a:lnTo>
                    <a:pt x="1333500" y="54769"/>
                  </a:lnTo>
                  <a:lnTo>
                    <a:pt x="1447800" y="19050"/>
                  </a:lnTo>
                  <a:lnTo>
                    <a:pt x="1500187" y="0"/>
                  </a:lnTo>
                  <a:lnTo>
                    <a:pt x="1507331" y="0"/>
                  </a:lnTo>
                  <a:lnTo>
                    <a:pt x="1533525" y="9525"/>
                  </a:lnTo>
                  <a:lnTo>
                    <a:pt x="1571625" y="28575"/>
                  </a:lnTo>
                  <a:lnTo>
                    <a:pt x="1628775" y="61913"/>
                  </a:lnTo>
                  <a:lnTo>
                    <a:pt x="1666875" y="90488"/>
                  </a:lnTo>
                  <a:lnTo>
                    <a:pt x="1697831" y="119063"/>
                  </a:lnTo>
                  <a:lnTo>
                    <a:pt x="1728787" y="150019"/>
                  </a:lnTo>
                  <a:lnTo>
                    <a:pt x="1752600" y="178594"/>
                  </a:lnTo>
                  <a:lnTo>
                    <a:pt x="1707356" y="352425"/>
                  </a:lnTo>
                  <a:lnTo>
                    <a:pt x="1683543" y="407194"/>
                  </a:lnTo>
                  <a:lnTo>
                    <a:pt x="1654968" y="473869"/>
                  </a:lnTo>
                  <a:lnTo>
                    <a:pt x="1621631" y="569119"/>
                  </a:lnTo>
                  <a:lnTo>
                    <a:pt x="1607343" y="616744"/>
                  </a:lnTo>
                  <a:lnTo>
                    <a:pt x="1595437" y="661988"/>
                  </a:lnTo>
                  <a:lnTo>
                    <a:pt x="1581150" y="707232"/>
                  </a:lnTo>
                  <a:lnTo>
                    <a:pt x="1559718" y="750094"/>
                  </a:lnTo>
                  <a:lnTo>
                    <a:pt x="1540668" y="771525"/>
                  </a:lnTo>
                  <a:lnTo>
                    <a:pt x="1509712" y="795338"/>
                  </a:lnTo>
                  <a:lnTo>
                    <a:pt x="1483518" y="802482"/>
                  </a:lnTo>
                  <a:lnTo>
                    <a:pt x="1459706" y="804863"/>
                  </a:lnTo>
                  <a:lnTo>
                    <a:pt x="1443037" y="804863"/>
                  </a:lnTo>
                  <a:lnTo>
                    <a:pt x="1416843" y="795338"/>
                  </a:lnTo>
                  <a:lnTo>
                    <a:pt x="1390650" y="776288"/>
                  </a:lnTo>
                  <a:lnTo>
                    <a:pt x="1359693" y="747713"/>
                  </a:lnTo>
                  <a:lnTo>
                    <a:pt x="1388268" y="626269"/>
                  </a:lnTo>
                  <a:lnTo>
                    <a:pt x="1404937" y="514350"/>
                  </a:lnTo>
                  <a:lnTo>
                    <a:pt x="1421606" y="385763"/>
                  </a:lnTo>
                  <a:lnTo>
                    <a:pt x="1438275" y="269082"/>
                  </a:lnTo>
                  <a:lnTo>
                    <a:pt x="1438275" y="252413"/>
                  </a:lnTo>
                  <a:lnTo>
                    <a:pt x="1435893" y="235744"/>
                  </a:lnTo>
                  <a:lnTo>
                    <a:pt x="1428750" y="226219"/>
                  </a:lnTo>
                  <a:lnTo>
                    <a:pt x="1419225" y="216694"/>
                  </a:lnTo>
                  <a:lnTo>
                    <a:pt x="1397793" y="204788"/>
                  </a:lnTo>
                  <a:lnTo>
                    <a:pt x="1362075" y="200025"/>
                  </a:lnTo>
                  <a:lnTo>
                    <a:pt x="1273968" y="211932"/>
                  </a:lnTo>
                  <a:lnTo>
                    <a:pt x="11977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AA332BAA-B307-4ECC-BC42-F06AADBAB8A8}"/>
                </a:ext>
              </a:extLst>
            </p:cNvPr>
            <p:cNvSpPr/>
            <p:nvPr/>
          </p:nvSpPr>
          <p:spPr>
            <a:xfrm>
              <a:off x="3313113" y="3452813"/>
              <a:ext cx="1335087" cy="347662"/>
            </a:xfrm>
            <a:custGeom>
              <a:avLst/>
              <a:gdLst>
                <a:gd name="connsiteX0" fmla="*/ 461962 w 1335881"/>
                <a:gd name="connsiteY0" fmla="*/ 104775 h 347662"/>
                <a:gd name="connsiteX1" fmla="*/ 350044 w 1335881"/>
                <a:gd name="connsiteY1" fmla="*/ 130968 h 347662"/>
                <a:gd name="connsiteX2" fmla="*/ 216694 w 1335881"/>
                <a:gd name="connsiteY2" fmla="*/ 161925 h 347662"/>
                <a:gd name="connsiteX3" fmla="*/ 97631 w 1335881"/>
                <a:gd name="connsiteY3" fmla="*/ 188118 h 347662"/>
                <a:gd name="connsiteX4" fmla="*/ 0 w 1335881"/>
                <a:gd name="connsiteY4" fmla="*/ 214312 h 347662"/>
                <a:gd name="connsiteX5" fmla="*/ 45244 w 1335881"/>
                <a:gd name="connsiteY5" fmla="*/ 347662 h 347662"/>
                <a:gd name="connsiteX6" fmla="*/ 200025 w 1335881"/>
                <a:gd name="connsiteY6" fmla="*/ 302418 h 347662"/>
                <a:gd name="connsiteX7" fmla="*/ 321469 w 1335881"/>
                <a:gd name="connsiteY7" fmla="*/ 271462 h 347662"/>
                <a:gd name="connsiteX8" fmla="*/ 440531 w 1335881"/>
                <a:gd name="connsiteY8" fmla="*/ 242887 h 347662"/>
                <a:gd name="connsiteX9" fmla="*/ 561975 w 1335881"/>
                <a:gd name="connsiteY9" fmla="*/ 216693 h 347662"/>
                <a:gd name="connsiteX10" fmla="*/ 800100 w 1335881"/>
                <a:gd name="connsiteY10" fmla="*/ 171450 h 347662"/>
                <a:gd name="connsiteX11" fmla="*/ 909637 w 1335881"/>
                <a:gd name="connsiteY11" fmla="*/ 154781 h 347662"/>
                <a:gd name="connsiteX12" fmla="*/ 1004887 w 1335881"/>
                <a:gd name="connsiteY12" fmla="*/ 142875 h 347662"/>
                <a:gd name="connsiteX13" fmla="*/ 1097756 w 1335881"/>
                <a:gd name="connsiteY13" fmla="*/ 135731 h 347662"/>
                <a:gd name="connsiteX14" fmla="*/ 1171575 w 1335881"/>
                <a:gd name="connsiteY14" fmla="*/ 133350 h 347662"/>
                <a:gd name="connsiteX15" fmla="*/ 1221581 w 1335881"/>
                <a:gd name="connsiteY15" fmla="*/ 133350 h 347662"/>
                <a:gd name="connsiteX16" fmla="*/ 1233487 w 1335881"/>
                <a:gd name="connsiteY16" fmla="*/ 135731 h 347662"/>
                <a:gd name="connsiteX17" fmla="*/ 1250156 w 1335881"/>
                <a:gd name="connsiteY17" fmla="*/ 152400 h 347662"/>
                <a:gd name="connsiteX18" fmla="*/ 1285875 w 1335881"/>
                <a:gd name="connsiteY18" fmla="*/ 180975 h 347662"/>
                <a:gd name="connsiteX19" fmla="*/ 1319212 w 1335881"/>
                <a:gd name="connsiteY19" fmla="*/ 197643 h 347662"/>
                <a:gd name="connsiteX20" fmla="*/ 1335881 w 1335881"/>
                <a:gd name="connsiteY20" fmla="*/ 4762 h 347662"/>
                <a:gd name="connsiteX21" fmla="*/ 1247775 w 1335881"/>
                <a:gd name="connsiteY21" fmla="*/ 0 h 347662"/>
                <a:gd name="connsiteX22" fmla="*/ 1147762 w 1335881"/>
                <a:gd name="connsiteY22" fmla="*/ 2381 h 347662"/>
                <a:gd name="connsiteX23" fmla="*/ 1062037 w 1335881"/>
                <a:gd name="connsiteY23" fmla="*/ 7143 h 347662"/>
                <a:gd name="connsiteX24" fmla="*/ 964406 w 1335881"/>
                <a:gd name="connsiteY24" fmla="*/ 16668 h 347662"/>
                <a:gd name="connsiteX25" fmla="*/ 869156 w 1335881"/>
                <a:gd name="connsiteY25" fmla="*/ 28575 h 347662"/>
                <a:gd name="connsiteX26" fmla="*/ 723900 w 1335881"/>
                <a:gd name="connsiteY26" fmla="*/ 52387 h 347662"/>
                <a:gd name="connsiteX27" fmla="*/ 461962 w 1335881"/>
                <a:gd name="connsiteY27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5881" h="347662">
                  <a:moveTo>
                    <a:pt x="461962" y="104775"/>
                  </a:moveTo>
                  <a:lnTo>
                    <a:pt x="350044" y="130968"/>
                  </a:lnTo>
                  <a:lnTo>
                    <a:pt x="216694" y="161925"/>
                  </a:lnTo>
                  <a:lnTo>
                    <a:pt x="97631" y="188118"/>
                  </a:lnTo>
                  <a:lnTo>
                    <a:pt x="0" y="214312"/>
                  </a:lnTo>
                  <a:lnTo>
                    <a:pt x="45244" y="347662"/>
                  </a:lnTo>
                  <a:lnTo>
                    <a:pt x="200025" y="302418"/>
                  </a:lnTo>
                  <a:lnTo>
                    <a:pt x="321469" y="271462"/>
                  </a:lnTo>
                  <a:lnTo>
                    <a:pt x="440531" y="242887"/>
                  </a:lnTo>
                  <a:lnTo>
                    <a:pt x="561975" y="216693"/>
                  </a:lnTo>
                  <a:lnTo>
                    <a:pt x="800100" y="171450"/>
                  </a:lnTo>
                  <a:lnTo>
                    <a:pt x="909637" y="154781"/>
                  </a:lnTo>
                  <a:lnTo>
                    <a:pt x="1004887" y="142875"/>
                  </a:lnTo>
                  <a:lnTo>
                    <a:pt x="1097756" y="135731"/>
                  </a:lnTo>
                  <a:lnTo>
                    <a:pt x="1171575" y="133350"/>
                  </a:lnTo>
                  <a:lnTo>
                    <a:pt x="1221581" y="133350"/>
                  </a:lnTo>
                  <a:lnTo>
                    <a:pt x="1233487" y="135731"/>
                  </a:lnTo>
                  <a:lnTo>
                    <a:pt x="1250156" y="152400"/>
                  </a:lnTo>
                  <a:lnTo>
                    <a:pt x="1285875" y="180975"/>
                  </a:lnTo>
                  <a:lnTo>
                    <a:pt x="1319212" y="197643"/>
                  </a:lnTo>
                  <a:lnTo>
                    <a:pt x="1335881" y="4762"/>
                  </a:lnTo>
                  <a:lnTo>
                    <a:pt x="1247775" y="0"/>
                  </a:lnTo>
                  <a:lnTo>
                    <a:pt x="1147762" y="2381"/>
                  </a:lnTo>
                  <a:lnTo>
                    <a:pt x="1062037" y="7143"/>
                  </a:lnTo>
                  <a:lnTo>
                    <a:pt x="964406" y="16668"/>
                  </a:lnTo>
                  <a:lnTo>
                    <a:pt x="869156" y="28575"/>
                  </a:lnTo>
                  <a:lnTo>
                    <a:pt x="723900" y="52387"/>
                  </a:lnTo>
                  <a:lnTo>
                    <a:pt x="46196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2AA831E8-3C87-4F9B-9CC5-D22610137C6E}"/>
                </a:ext>
              </a:extLst>
            </p:cNvPr>
            <p:cNvSpPr/>
            <p:nvPr/>
          </p:nvSpPr>
          <p:spPr>
            <a:xfrm>
              <a:off x="2982913" y="4010025"/>
              <a:ext cx="1768475" cy="481013"/>
            </a:xfrm>
            <a:custGeom>
              <a:avLst/>
              <a:gdLst>
                <a:gd name="connsiteX0" fmla="*/ 1466850 w 1766888"/>
                <a:gd name="connsiteY0" fmla="*/ 219075 h 481013"/>
                <a:gd name="connsiteX1" fmla="*/ 1359694 w 1766888"/>
                <a:gd name="connsiteY1" fmla="*/ 233363 h 481013"/>
                <a:gd name="connsiteX2" fmla="*/ 1200150 w 1766888"/>
                <a:gd name="connsiteY2" fmla="*/ 259556 h 481013"/>
                <a:gd name="connsiteX3" fmla="*/ 1100138 w 1766888"/>
                <a:gd name="connsiteY3" fmla="*/ 276225 h 481013"/>
                <a:gd name="connsiteX4" fmla="*/ 1031082 w 1766888"/>
                <a:gd name="connsiteY4" fmla="*/ 292894 h 481013"/>
                <a:gd name="connsiteX5" fmla="*/ 838200 w 1766888"/>
                <a:gd name="connsiteY5" fmla="*/ 328613 h 481013"/>
                <a:gd name="connsiteX6" fmla="*/ 678657 w 1766888"/>
                <a:gd name="connsiteY6" fmla="*/ 376238 h 481013"/>
                <a:gd name="connsiteX7" fmla="*/ 490538 w 1766888"/>
                <a:gd name="connsiteY7" fmla="*/ 431006 h 481013"/>
                <a:gd name="connsiteX8" fmla="*/ 392907 w 1766888"/>
                <a:gd name="connsiteY8" fmla="*/ 457200 h 481013"/>
                <a:gd name="connsiteX9" fmla="*/ 361950 w 1766888"/>
                <a:gd name="connsiteY9" fmla="*/ 466725 h 481013"/>
                <a:gd name="connsiteX10" fmla="*/ 326232 w 1766888"/>
                <a:gd name="connsiteY10" fmla="*/ 478631 h 481013"/>
                <a:gd name="connsiteX11" fmla="*/ 307182 w 1766888"/>
                <a:gd name="connsiteY11" fmla="*/ 481013 h 481013"/>
                <a:gd name="connsiteX12" fmla="*/ 288132 w 1766888"/>
                <a:gd name="connsiteY12" fmla="*/ 478631 h 481013"/>
                <a:gd name="connsiteX13" fmla="*/ 266700 w 1766888"/>
                <a:gd name="connsiteY13" fmla="*/ 476250 h 481013"/>
                <a:gd name="connsiteX14" fmla="*/ 247650 w 1766888"/>
                <a:gd name="connsiteY14" fmla="*/ 469106 h 481013"/>
                <a:gd name="connsiteX15" fmla="*/ 216694 w 1766888"/>
                <a:gd name="connsiteY15" fmla="*/ 452438 h 481013"/>
                <a:gd name="connsiteX16" fmla="*/ 173832 w 1766888"/>
                <a:gd name="connsiteY16" fmla="*/ 426244 h 481013"/>
                <a:gd name="connsiteX17" fmla="*/ 140494 w 1766888"/>
                <a:gd name="connsiteY17" fmla="*/ 397669 h 481013"/>
                <a:gd name="connsiteX18" fmla="*/ 107157 w 1766888"/>
                <a:gd name="connsiteY18" fmla="*/ 366713 h 481013"/>
                <a:gd name="connsiteX19" fmla="*/ 71438 w 1766888"/>
                <a:gd name="connsiteY19" fmla="*/ 330994 h 481013"/>
                <a:gd name="connsiteX20" fmla="*/ 28575 w 1766888"/>
                <a:gd name="connsiteY20" fmla="*/ 280988 h 481013"/>
                <a:gd name="connsiteX21" fmla="*/ 11907 w 1766888"/>
                <a:gd name="connsiteY21" fmla="*/ 257175 h 481013"/>
                <a:gd name="connsiteX22" fmla="*/ 2382 w 1766888"/>
                <a:gd name="connsiteY22" fmla="*/ 233363 h 481013"/>
                <a:gd name="connsiteX23" fmla="*/ 0 w 1766888"/>
                <a:gd name="connsiteY23" fmla="*/ 214313 h 481013"/>
                <a:gd name="connsiteX24" fmla="*/ 2382 w 1766888"/>
                <a:gd name="connsiteY24" fmla="*/ 207169 h 481013"/>
                <a:gd name="connsiteX25" fmla="*/ 7144 w 1766888"/>
                <a:gd name="connsiteY25" fmla="*/ 200025 h 481013"/>
                <a:gd name="connsiteX26" fmla="*/ 21432 w 1766888"/>
                <a:gd name="connsiteY26" fmla="*/ 202406 h 481013"/>
                <a:gd name="connsiteX27" fmla="*/ 59532 w 1766888"/>
                <a:gd name="connsiteY27" fmla="*/ 219075 h 481013"/>
                <a:gd name="connsiteX28" fmla="*/ 109538 w 1766888"/>
                <a:gd name="connsiteY28" fmla="*/ 235744 h 481013"/>
                <a:gd name="connsiteX29" fmla="*/ 173832 w 1766888"/>
                <a:gd name="connsiteY29" fmla="*/ 252413 h 481013"/>
                <a:gd name="connsiteX30" fmla="*/ 245269 w 1766888"/>
                <a:gd name="connsiteY30" fmla="*/ 264319 h 481013"/>
                <a:gd name="connsiteX31" fmla="*/ 297657 w 1766888"/>
                <a:gd name="connsiteY31" fmla="*/ 266700 h 481013"/>
                <a:gd name="connsiteX32" fmla="*/ 345282 w 1766888"/>
                <a:gd name="connsiteY32" fmla="*/ 264319 h 481013"/>
                <a:gd name="connsiteX33" fmla="*/ 483394 w 1766888"/>
                <a:gd name="connsiteY33" fmla="*/ 238125 h 481013"/>
                <a:gd name="connsiteX34" fmla="*/ 719138 w 1766888"/>
                <a:gd name="connsiteY34" fmla="*/ 185738 h 481013"/>
                <a:gd name="connsiteX35" fmla="*/ 866775 w 1766888"/>
                <a:gd name="connsiteY35" fmla="*/ 150019 h 481013"/>
                <a:gd name="connsiteX36" fmla="*/ 1062038 w 1766888"/>
                <a:gd name="connsiteY36" fmla="*/ 111919 h 481013"/>
                <a:gd name="connsiteX37" fmla="*/ 1228725 w 1766888"/>
                <a:gd name="connsiteY37" fmla="*/ 80963 h 481013"/>
                <a:gd name="connsiteX38" fmla="*/ 1385888 w 1766888"/>
                <a:gd name="connsiteY38" fmla="*/ 42863 h 481013"/>
                <a:gd name="connsiteX39" fmla="*/ 1478757 w 1766888"/>
                <a:gd name="connsiteY39" fmla="*/ 11906 h 481013"/>
                <a:gd name="connsiteX40" fmla="*/ 1509713 w 1766888"/>
                <a:gd name="connsiteY40" fmla="*/ 0 h 481013"/>
                <a:gd name="connsiteX41" fmla="*/ 1540669 w 1766888"/>
                <a:gd name="connsiteY41" fmla="*/ 0 h 481013"/>
                <a:gd name="connsiteX42" fmla="*/ 1595438 w 1766888"/>
                <a:gd name="connsiteY42" fmla="*/ 9525 h 481013"/>
                <a:gd name="connsiteX43" fmla="*/ 1638300 w 1766888"/>
                <a:gd name="connsiteY43" fmla="*/ 26194 h 481013"/>
                <a:gd name="connsiteX44" fmla="*/ 1681163 w 1766888"/>
                <a:gd name="connsiteY44" fmla="*/ 45244 h 481013"/>
                <a:gd name="connsiteX45" fmla="*/ 1724025 w 1766888"/>
                <a:gd name="connsiteY45" fmla="*/ 69056 h 481013"/>
                <a:gd name="connsiteX46" fmla="*/ 1743075 w 1766888"/>
                <a:gd name="connsiteY46" fmla="*/ 83344 h 481013"/>
                <a:gd name="connsiteX47" fmla="*/ 1759744 w 1766888"/>
                <a:gd name="connsiteY47" fmla="*/ 102394 h 481013"/>
                <a:gd name="connsiteX48" fmla="*/ 1766888 w 1766888"/>
                <a:gd name="connsiteY48" fmla="*/ 111919 h 481013"/>
                <a:gd name="connsiteX49" fmla="*/ 1766888 w 1766888"/>
                <a:gd name="connsiteY49" fmla="*/ 128588 h 481013"/>
                <a:gd name="connsiteX50" fmla="*/ 1759744 w 1766888"/>
                <a:gd name="connsiteY50" fmla="*/ 142875 h 481013"/>
                <a:gd name="connsiteX51" fmla="*/ 1738313 w 1766888"/>
                <a:gd name="connsiteY51" fmla="*/ 159544 h 481013"/>
                <a:gd name="connsiteX52" fmla="*/ 1700213 w 1766888"/>
                <a:gd name="connsiteY52" fmla="*/ 178594 h 481013"/>
                <a:gd name="connsiteX53" fmla="*/ 1640682 w 1766888"/>
                <a:gd name="connsiteY53" fmla="*/ 192881 h 481013"/>
                <a:gd name="connsiteX54" fmla="*/ 1569244 w 1766888"/>
                <a:gd name="connsiteY54" fmla="*/ 204788 h 481013"/>
                <a:gd name="connsiteX55" fmla="*/ 1466850 w 1766888"/>
                <a:gd name="connsiteY55" fmla="*/ 219075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6888" h="481013">
                  <a:moveTo>
                    <a:pt x="1466850" y="219075"/>
                  </a:moveTo>
                  <a:lnTo>
                    <a:pt x="1359694" y="233363"/>
                  </a:lnTo>
                  <a:lnTo>
                    <a:pt x="1200150" y="259556"/>
                  </a:lnTo>
                  <a:lnTo>
                    <a:pt x="1100138" y="276225"/>
                  </a:lnTo>
                  <a:lnTo>
                    <a:pt x="1031082" y="292894"/>
                  </a:lnTo>
                  <a:lnTo>
                    <a:pt x="838200" y="328613"/>
                  </a:lnTo>
                  <a:lnTo>
                    <a:pt x="678657" y="376238"/>
                  </a:lnTo>
                  <a:lnTo>
                    <a:pt x="490538" y="431006"/>
                  </a:lnTo>
                  <a:lnTo>
                    <a:pt x="392907" y="457200"/>
                  </a:lnTo>
                  <a:lnTo>
                    <a:pt x="361950" y="466725"/>
                  </a:lnTo>
                  <a:lnTo>
                    <a:pt x="326232" y="478631"/>
                  </a:lnTo>
                  <a:lnTo>
                    <a:pt x="307182" y="481013"/>
                  </a:lnTo>
                  <a:lnTo>
                    <a:pt x="288132" y="478631"/>
                  </a:lnTo>
                  <a:lnTo>
                    <a:pt x="266700" y="476250"/>
                  </a:lnTo>
                  <a:lnTo>
                    <a:pt x="247650" y="469106"/>
                  </a:lnTo>
                  <a:lnTo>
                    <a:pt x="216694" y="452438"/>
                  </a:lnTo>
                  <a:lnTo>
                    <a:pt x="173832" y="426244"/>
                  </a:lnTo>
                  <a:lnTo>
                    <a:pt x="140494" y="397669"/>
                  </a:lnTo>
                  <a:lnTo>
                    <a:pt x="107157" y="366713"/>
                  </a:lnTo>
                  <a:lnTo>
                    <a:pt x="71438" y="330994"/>
                  </a:lnTo>
                  <a:lnTo>
                    <a:pt x="28575" y="280988"/>
                  </a:lnTo>
                  <a:lnTo>
                    <a:pt x="11907" y="257175"/>
                  </a:lnTo>
                  <a:lnTo>
                    <a:pt x="2382" y="233363"/>
                  </a:lnTo>
                  <a:lnTo>
                    <a:pt x="0" y="214313"/>
                  </a:lnTo>
                  <a:lnTo>
                    <a:pt x="2382" y="207169"/>
                  </a:lnTo>
                  <a:lnTo>
                    <a:pt x="7144" y="200025"/>
                  </a:lnTo>
                  <a:lnTo>
                    <a:pt x="21432" y="202406"/>
                  </a:lnTo>
                  <a:lnTo>
                    <a:pt x="59532" y="219075"/>
                  </a:lnTo>
                  <a:lnTo>
                    <a:pt x="109538" y="235744"/>
                  </a:lnTo>
                  <a:lnTo>
                    <a:pt x="173832" y="252413"/>
                  </a:lnTo>
                  <a:lnTo>
                    <a:pt x="245269" y="264319"/>
                  </a:lnTo>
                  <a:lnTo>
                    <a:pt x="297657" y="266700"/>
                  </a:lnTo>
                  <a:lnTo>
                    <a:pt x="345282" y="264319"/>
                  </a:lnTo>
                  <a:lnTo>
                    <a:pt x="483394" y="238125"/>
                  </a:lnTo>
                  <a:lnTo>
                    <a:pt x="719138" y="185738"/>
                  </a:lnTo>
                  <a:lnTo>
                    <a:pt x="866775" y="150019"/>
                  </a:lnTo>
                  <a:lnTo>
                    <a:pt x="1062038" y="111919"/>
                  </a:lnTo>
                  <a:lnTo>
                    <a:pt x="1228725" y="80963"/>
                  </a:lnTo>
                  <a:lnTo>
                    <a:pt x="1385888" y="42863"/>
                  </a:lnTo>
                  <a:lnTo>
                    <a:pt x="1478757" y="11906"/>
                  </a:lnTo>
                  <a:lnTo>
                    <a:pt x="1509713" y="0"/>
                  </a:lnTo>
                  <a:lnTo>
                    <a:pt x="1540669" y="0"/>
                  </a:lnTo>
                  <a:lnTo>
                    <a:pt x="1595438" y="9525"/>
                  </a:lnTo>
                  <a:lnTo>
                    <a:pt x="1638300" y="26194"/>
                  </a:lnTo>
                  <a:lnTo>
                    <a:pt x="1681163" y="45244"/>
                  </a:lnTo>
                  <a:lnTo>
                    <a:pt x="1724025" y="69056"/>
                  </a:lnTo>
                  <a:lnTo>
                    <a:pt x="1743075" y="83344"/>
                  </a:lnTo>
                  <a:lnTo>
                    <a:pt x="1759744" y="102394"/>
                  </a:lnTo>
                  <a:lnTo>
                    <a:pt x="1766888" y="111919"/>
                  </a:lnTo>
                  <a:lnTo>
                    <a:pt x="1766888" y="128588"/>
                  </a:lnTo>
                  <a:lnTo>
                    <a:pt x="1759744" y="142875"/>
                  </a:lnTo>
                  <a:lnTo>
                    <a:pt x="1738313" y="159544"/>
                  </a:lnTo>
                  <a:lnTo>
                    <a:pt x="1700213" y="178594"/>
                  </a:lnTo>
                  <a:lnTo>
                    <a:pt x="1640682" y="192881"/>
                  </a:lnTo>
                  <a:lnTo>
                    <a:pt x="1569244" y="204788"/>
                  </a:lnTo>
                  <a:lnTo>
                    <a:pt x="146685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AF6BDE3F-5558-4849-B5E0-A14FAB9BC7E7}"/>
                </a:ext>
              </a:extLst>
            </p:cNvPr>
            <p:cNvSpPr/>
            <p:nvPr/>
          </p:nvSpPr>
          <p:spPr>
            <a:xfrm>
              <a:off x="2582863" y="4605338"/>
              <a:ext cx="2343150" cy="549275"/>
            </a:xfrm>
            <a:custGeom>
              <a:avLst/>
              <a:gdLst>
                <a:gd name="connsiteX0" fmla="*/ 1071563 w 2343150"/>
                <a:gd name="connsiteY0" fmla="*/ 164306 h 550068"/>
                <a:gd name="connsiteX1" fmla="*/ 747713 w 2343150"/>
                <a:gd name="connsiteY1" fmla="*/ 245268 h 550068"/>
                <a:gd name="connsiteX2" fmla="*/ 504825 w 2343150"/>
                <a:gd name="connsiteY2" fmla="*/ 300037 h 550068"/>
                <a:gd name="connsiteX3" fmla="*/ 395288 w 2343150"/>
                <a:gd name="connsiteY3" fmla="*/ 323850 h 550068"/>
                <a:gd name="connsiteX4" fmla="*/ 311944 w 2343150"/>
                <a:gd name="connsiteY4" fmla="*/ 340518 h 550068"/>
                <a:gd name="connsiteX5" fmla="*/ 285750 w 2343150"/>
                <a:gd name="connsiteY5" fmla="*/ 342900 h 550068"/>
                <a:gd name="connsiteX6" fmla="*/ 221457 w 2343150"/>
                <a:gd name="connsiteY6" fmla="*/ 338137 h 550068"/>
                <a:gd name="connsiteX7" fmla="*/ 157163 w 2343150"/>
                <a:gd name="connsiteY7" fmla="*/ 328612 h 550068"/>
                <a:gd name="connsiteX8" fmla="*/ 78582 w 2343150"/>
                <a:gd name="connsiteY8" fmla="*/ 309562 h 550068"/>
                <a:gd name="connsiteX9" fmla="*/ 35719 w 2343150"/>
                <a:gd name="connsiteY9" fmla="*/ 297656 h 550068"/>
                <a:gd name="connsiteX10" fmla="*/ 14288 w 2343150"/>
                <a:gd name="connsiteY10" fmla="*/ 292893 h 550068"/>
                <a:gd name="connsiteX11" fmla="*/ 2382 w 2343150"/>
                <a:gd name="connsiteY11" fmla="*/ 295275 h 550068"/>
                <a:gd name="connsiteX12" fmla="*/ 0 w 2343150"/>
                <a:gd name="connsiteY12" fmla="*/ 300037 h 550068"/>
                <a:gd name="connsiteX13" fmla="*/ 0 w 2343150"/>
                <a:gd name="connsiteY13" fmla="*/ 307181 h 550068"/>
                <a:gd name="connsiteX14" fmla="*/ 2382 w 2343150"/>
                <a:gd name="connsiteY14" fmla="*/ 316706 h 550068"/>
                <a:gd name="connsiteX15" fmla="*/ 9525 w 2343150"/>
                <a:gd name="connsiteY15" fmla="*/ 330993 h 550068"/>
                <a:gd name="connsiteX16" fmla="*/ 45244 w 2343150"/>
                <a:gd name="connsiteY16" fmla="*/ 369093 h 550068"/>
                <a:gd name="connsiteX17" fmla="*/ 100013 w 2343150"/>
                <a:gd name="connsiteY17" fmla="*/ 414337 h 550068"/>
                <a:gd name="connsiteX18" fmla="*/ 161925 w 2343150"/>
                <a:gd name="connsiteY18" fmla="*/ 464343 h 550068"/>
                <a:gd name="connsiteX19" fmla="*/ 202407 w 2343150"/>
                <a:gd name="connsiteY19" fmla="*/ 490537 h 550068"/>
                <a:gd name="connsiteX20" fmla="*/ 252413 w 2343150"/>
                <a:gd name="connsiteY20" fmla="*/ 519112 h 550068"/>
                <a:gd name="connsiteX21" fmla="*/ 295275 w 2343150"/>
                <a:gd name="connsiteY21" fmla="*/ 538162 h 550068"/>
                <a:gd name="connsiteX22" fmla="*/ 333375 w 2343150"/>
                <a:gd name="connsiteY22" fmla="*/ 547687 h 550068"/>
                <a:gd name="connsiteX23" fmla="*/ 361950 w 2343150"/>
                <a:gd name="connsiteY23" fmla="*/ 550068 h 550068"/>
                <a:gd name="connsiteX24" fmla="*/ 385763 w 2343150"/>
                <a:gd name="connsiteY24" fmla="*/ 545306 h 550068"/>
                <a:gd name="connsiteX25" fmla="*/ 473869 w 2343150"/>
                <a:gd name="connsiteY25" fmla="*/ 519112 h 550068"/>
                <a:gd name="connsiteX26" fmla="*/ 642938 w 2343150"/>
                <a:gd name="connsiteY26" fmla="*/ 466725 h 550068"/>
                <a:gd name="connsiteX27" fmla="*/ 838200 w 2343150"/>
                <a:gd name="connsiteY27" fmla="*/ 414337 h 550068"/>
                <a:gd name="connsiteX28" fmla="*/ 1004888 w 2343150"/>
                <a:gd name="connsiteY28" fmla="*/ 369093 h 550068"/>
                <a:gd name="connsiteX29" fmla="*/ 1131094 w 2343150"/>
                <a:gd name="connsiteY29" fmla="*/ 335756 h 550068"/>
                <a:gd name="connsiteX30" fmla="*/ 1335882 w 2343150"/>
                <a:gd name="connsiteY30" fmla="*/ 297656 h 550068"/>
                <a:gd name="connsiteX31" fmla="*/ 1504950 w 2343150"/>
                <a:gd name="connsiteY31" fmla="*/ 271462 h 550068"/>
                <a:gd name="connsiteX32" fmla="*/ 1697832 w 2343150"/>
                <a:gd name="connsiteY32" fmla="*/ 247650 h 550068"/>
                <a:gd name="connsiteX33" fmla="*/ 1821657 w 2343150"/>
                <a:gd name="connsiteY33" fmla="*/ 233362 h 550068"/>
                <a:gd name="connsiteX34" fmla="*/ 1938338 w 2343150"/>
                <a:gd name="connsiteY34" fmla="*/ 219075 h 550068"/>
                <a:gd name="connsiteX35" fmla="*/ 2078832 w 2343150"/>
                <a:gd name="connsiteY35" fmla="*/ 209550 h 550068"/>
                <a:gd name="connsiteX36" fmla="*/ 2193132 w 2343150"/>
                <a:gd name="connsiteY36" fmla="*/ 207168 h 550068"/>
                <a:gd name="connsiteX37" fmla="*/ 2240757 w 2343150"/>
                <a:gd name="connsiteY37" fmla="*/ 207168 h 550068"/>
                <a:gd name="connsiteX38" fmla="*/ 2276475 w 2343150"/>
                <a:gd name="connsiteY38" fmla="*/ 202406 h 550068"/>
                <a:gd name="connsiteX39" fmla="*/ 2302669 w 2343150"/>
                <a:gd name="connsiteY39" fmla="*/ 195262 h 550068"/>
                <a:gd name="connsiteX40" fmla="*/ 2328863 w 2343150"/>
                <a:gd name="connsiteY40" fmla="*/ 180975 h 550068"/>
                <a:gd name="connsiteX41" fmla="*/ 2338388 w 2343150"/>
                <a:gd name="connsiteY41" fmla="*/ 171450 h 550068"/>
                <a:gd name="connsiteX42" fmla="*/ 2343150 w 2343150"/>
                <a:gd name="connsiteY42" fmla="*/ 159543 h 550068"/>
                <a:gd name="connsiteX43" fmla="*/ 2343150 w 2343150"/>
                <a:gd name="connsiteY43" fmla="*/ 152400 h 550068"/>
                <a:gd name="connsiteX44" fmla="*/ 2340769 w 2343150"/>
                <a:gd name="connsiteY44" fmla="*/ 135731 h 550068"/>
                <a:gd name="connsiteX45" fmla="*/ 2331244 w 2343150"/>
                <a:gd name="connsiteY45" fmla="*/ 114300 h 550068"/>
                <a:gd name="connsiteX46" fmla="*/ 2319338 w 2343150"/>
                <a:gd name="connsiteY46" fmla="*/ 97631 h 550068"/>
                <a:gd name="connsiteX47" fmla="*/ 2300288 w 2343150"/>
                <a:gd name="connsiteY47" fmla="*/ 76200 h 550068"/>
                <a:gd name="connsiteX48" fmla="*/ 2283619 w 2343150"/>
                <a:gd name="connsiteY48" fmla="*/ 59531 h 550068"/>
                <a:gd name="connsiteX49" fmla="*/ 2269332 w 2343150"/>
                <a:gd name="connsiteY49" fmla="*/ 50006 h 550068"/>
                <a:gd name="connsiteX50" fmla="*/ 2221707 w 2343150"/>
                <a:gd name="connsiteY50" fmla="*/ 30956 h 550068"/>
                <a:gd name="connsiteX51" fmla="*/ 2178844 w 2343150"/>
                <a:gd name="connsiteY51" fmla="*/ 16668 h 550068"/>
                <a:gd name="connsiteX52" fmla="*/ 2150269 w 2343150"/>
                <a:gd name="connsiteY52" fmla="*/ 7143 h 550068"/>
                <a:gd name="connsiteX53" fmla="*/ 2105025 w 2343150"/>
                <a:gd name="connsiteY53" fmla="*/ 0 h 550068"/>
                <a:gd name="connsiteX54" fmla="*/ 2059782 w 2343150"/>
                <a:gd name="connsiteY54" fmla="*/ 9525 h 550068"/>
                <a:gd name="connsiteX55" fmla="*/ 1969294 w 2343150"/>
                <a:gd name="connsiteY55" fmla="*/ 23812 h 550068"/>
                <a:gd name="connsiteX56" fmla="*/ 1778794 w 2343150"/>
                <a:gd name="connsiteY56" fmla="*/ 47625 h 550068"/>
                <a:gd name="connsiteX57" fmla="*/ 1581150 w 2343150"/>
                <a:gd name="connsiteY57" fmla="*/ 73818 h 550068"/>
                <a:gd name="connsiteX58" fmla="*/ 1443038 w 2343150"/>
                <a:gd name="connsiteY58" fmla="*/ 90487 h 550068"/>
                <a:gd name="connsiteX59" fmla="*/ 1366838 w 2343150"/>
                <a:gd name="connsiteY59" fmla="*/ 97631 h 550068"/>
                <a:gd name="connsiteX60" fmla="*/ 1071563 w 2343150"/>
                <a:gd name="connsiteY60" fmla="*/ 1643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43150" h="550068">
                  <a:moveTo>
                    <a:pt x="1071563" y="164306"/>
                  </a:moveTo>
                  <a:lnTo>
                    <a:pt x="747713" y="245268"/>
                  </a:lnTo>
                  <a:lnTo>
                    <a:pt x="504825" y="300037"/>
                  </a:lnTo>
                  <a:lnTo>
                    <a:pt x="395288" y="323850"/>
                  </a:lnTo>
                  <a:lnTo>
                    <a:pt x="311944" y="340518"/>
                  </a:lnTo>
                  <a:lnTo>
                    <a:pt x="285750" y="342900"/>
                  </a:lnTo>
                  <a:lnTo>
                    <a:pt x="221457" y="338137"/>
                  </a:lnTo>
                  <a:lnTo>
                    <a:pt x="157163" y="328612"/>
                  </a:lnTo>
                  <a:lnTo>
                    <a:pt x="78582" y="309562"/>
                  </a:lnTo>
                  <a:lnTo>
                    <a:pt x="35719" y="297656"/>
                  </a:lnTo>
                  <a:lnTo>
                    <a:pt x="14288" y="292893"/>
                  </a:lnTo>
                  <a:lnTo>
                    <a:pt x="2382" y="295275"/>
                  </a:lnTo>
                  <a:lnTo>
                    <a:pt x="0" y="300037"/>
                  </a:lnTo>
                  <a:lnTo>
                    <a:pt x="0" y="307181"/>
                  </a:lnTo>
                  <a:lnTo>
                    <a:pt x="2382" y="316706"/>
                  </a:lnTo>
                  <a:lnTo>
                    <a:pt x="9525" y="330993"/>
                  </a:lnTo>
                  <a:lnTo>
                    <a:pt x="45244" y="369093"/>
                  </a:lnTo>
                  <a:lnTo>
                    <a:pt x="100013" y="414337"/>
                  </a:lnTo>
                  <a:lnTo>
                    <a:pt x="161925" y="464343"/>
                  </a:lnTo>
                  <a:lnTo>
                    <a:pt x="202407" y="490537"/>
                  </a:lnTo>
                  <a:lnTo>
                    <a:pt x="252413" y="519112"/>
                  </a:lnTo>
                  <a:lnTo>
                    <a:pt x="295275" y="538162"/>
                  </a:lnTo>
                  <a:lnTo>
                    <a:pt x="333375" y="547687"/>
                  </a:lnTo>
                  <a:lnTo>
                    <a:pt x="361950" y="550068"/>
                  </a:lnTo>
                  <a:lnTo>
                    <a:pt x="385763" y="545306"/>
                  </a:lnTo>
                  <a:lnTo>
                    <a:pt x="473869" y="519112"/>
                  </a:lnTo>
                  <a:lnTo>
                    <a:pt x="642938" y="466725"/>
                  </a:lnTo>
                  <a:lnTo>
                    <a:pt x="838200" y="414337"/>
                  </a:lnTo>
                  <a:lnTo>
                    <a:pt x="1004888" y="369093"/>
                  </a:lnTo>
                  <a:lnTo>
                    <a:pt x="1131094" y="335756"/>
                  </a:lnTo>
                  <a:lnTo>
                    <a:pt x="1335882" y="297656"/>
                  </a:lnTo>
                  <a:lnTo>
                    <a:pt x="1504950" y="271462"/>
                  </a:lnTo>
                  <a:lnTo>
                    <a:pt x="1697832" y="247650"/>
                  </a:lnTo>
                  <a:lnTo>
                    <a:pt x="1821657" y="233362"/>
                  </a:lnTo>
                  <a:lnTo>
                    <a:pt x="1938338" y="219075"/>
                  </a:lnTo>
                  <a:lnTo>
                    <a:pt x="2078832" y="209550"/>
                  </a:lnTo>
                  <a:lnTo>
                    <a:pt x="2193132" y="207168"/>
                  </a:lnTo>
                  <a:lnTo>
                    <a:pt x="2240757" y="207168"/>
                  </a:lnTo>
                  <a:lnTo>
                    <a:pt x="2276475" y="202406"/>
                  </a:lnTo>
                  <a:lnTo>
                    <a:pt x="2302669" y="195262"/>
                  </a:lnTo>
                  <a:lnTo>
                    <a:pt x="2328863" y="180975"/>
                  </a:lnTo>
                  <a:lnTo>
                    <a:pt x="2338388" y="171450"/>
                  </a:lnTo>
                  <a:lnTo>
                    <a:pt x="2343150" y="159543"/>
                  </a:lnTo>
                  <a:lnTo>
                    <a:pt x="2343150" y="152400"/>
                  </a:lnTo>
                  <a:lnTo>
                    <a:pt x="2340769" y="135731"/>
                  </a:lnTo>
                  <a:lnTo>
                    <a:pt x="2331244" y="114300"/>
                  </a:lnTo>
                  <a:lnTo>
                    <a:pt x="2319338" y="97631"/>
                  </a:lnTo>
                  <a:lnTo>
                    <a:pt x="2300288" y="76200"/>
                  </a:lnTo>
                  <a:lnTo>
                    <a:pt x="2283619" y="59531"/>
                  </a:lnTo>
                  <a:lnTo>
                    <a:pt x="2269332" y="50006"/>
                  </a:lnTo>
                  <a:lnTo>
                    <a:pt x="2221707" y="30956"/>
                  </a:lnTo>
                  <a:lnTo>
                    <a:pt x="2178844" y="16668"/>
                  </a:lnTo>
                  <a:lnTo>
                    <a:pt x="2150269" y="7143"/>
                  </a:lnTo>
                  <a:lnTo>
                    <a:pt x="2105025" y="0"/>
                  </a:lnTo>
                  <a:lnTo>
                    <a:pt x="2059782" y="9525"/>
                  </a:lnTo>
                  <a:lnTo>
                    <a:pt x="1969294" y="23812"/>
                  </a:lnTo>
                  <a:lnTo>
                    <a:pt x="1778794" y="47625"/>
                  </a:lnTo>
                  <a:lnTo>
                    <a:pt x="1581150" y="73818"/>
                  </a:lnTo>
                  <a:lnTo>
                    <a:pt x="1443038" y="90487"/>
                  </a:lnTo>
                  <a:lnTo>
                    <a:pt x="1366838" y="97631"/>
                  </a:lnTo>
                  <a:lnTo>
                    <a:pt x="1071563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D5A438B7-1556-4B81-81FB-315FA74D1EED}"/>
                </a:ext>
              </a:extLst>
            </p:cNvPr>
            <p:cNvSpPr/>
            <p:nvPr/>
          </p:nvSpPr>
          <p:spPr>
            <a:xfrm rot="16200000">
              <a:off x="1971676" y="3902075"/>
              <a:ext cx="3014662" cy="1252537"/>
            </a:xfrm>
            <a:custGeom>
              <a:avLst/>
              <a:gdLst>
                <a:gd name="connsiteX0" fmla="*/ 242123 w 3013657"/>
                <a:gd name="connsiteY0" fmla="*/ 273032 h 1251827"/>
                <a:gd name="connsiteX1" fmla="*/ 206062 w 3013657"/>
                <a:gd name="connsiteY1" fmla="*/ 236972 h 1251827"/>
                <a:gd name="connsiteX2" fmla="*/ 170001 w 3013657"/>
                <a:gd name="connsiteY2" fmla="*/ 195759 h 1251827"/>
                <a:gd name="connsiteX3" fmla="*/ 115910 w 3013657"/>
                <a:gd name="connsiteY3" fmla="*/ 131365 h 1251827"/>
                <a:gd name="connsiteX4" fmla="*/ 87577 w 3013657"/>
                <a:gd name="connsiteY4" fmla="*/ 97880 h 1251827"/>
                <a:gd name="connsiteX5" fmla="*/ 59243 w 3013657"/>
                <a:gd name="connsiteY5" fmla="*/ 61819 h 1251827"/>
                <a:gd name="connsiteX6" fmla="*/ 30910 w 3013657"/>
                <a:gd name="connsiteY6" fmla="*/ 18031 h 1251827"/>
                <a:gd name="connsiteX7" fmla="*/ 18031 w 3013657"/>
                <a:gd name="connsiteY7" fmla="*/ 2576 h 1251827"/>
                <a:gd name="connsiteX8" fmla="*/ 12879 w 3013657"/>
                <a:gd name="connsiteY8" fmla="*/ 0 h 1251827"/>
                <a:gd name="connsiteX9" fmla="*/ 7728 w 3013657"/>
                <a:gd name="connsiteY9" fmla="*/ 0 h 1251827"/>
                <a:gd name="connsiteX10" fmla="*/ 0 w 3013657"/>
                <a:gd name="connsiteY10" fmla="*/ 7728 h 1251827"/>
                <a:gd name="connsiteX11" fmla="*/ 0 w 3013657"/>
                <a:gd name="connsiteY11" fmla="*/ 23182 h 1251827"/>
                <a:gd name="connsiteX12" fmla="*/ 5152 w 3013657"/>
                <a:gd name="connsiteY12" fmla="*/ 72122 h 1251827"/>
                <a:gd name="connsiteX13" fmla="*/ 10303 w 3013657"/>
                <a:gd name="connsiteY13" fmla="*/ 92728 h 1251827"/>
                <a:gd name="connsiteX14" fmla="*/ 18031 w 3013657"/>
                <a:gd name="connsiteY14" fmla="*/ 115910 h 1251827"/>
                <a:gd name="connsiteX15" fmla="*/ 41213 w 3013657"/>
                <a:gd name="connsiteY15" fmla="*/ 159698 h 1251827"/>
                <a:gd name="connsiteX16" fmla="*/ 72122 w 3013657"/>
                <a:gd name="connsiteY16" fmla="*/ 208638 h 1251827"/>
                <a:gd name="connsiteX17" fmla="*/ 95304 w 3013657"/>
                <a:gd name="connsiteY17" fmla="*/ 247275 h 1251827"/>
                <a:gd name="connsiteX18" fmla="*/ 118486 w 3013657"/>
                <a:gd name="connsiteY18" fmla="*/ 283335 h 1251827"/>
                <a:gd name="connsiteX19" fmla="*/ 141668 w 3013657"/>
                <a:gd name="connsiteY19" fmla="*/ 314245 h 1251827"/>
                <a:gd name="connsiteX20" fmla="*/ 167426 w 3013657"/>
                <a:gd name="connsiteY20" fmla="*/ 350306 h 1251827"/>
                <a:gd name="connsiteX21" fmla="*/ 206062 w 3013657"/>
                <a:gd name="connsiteY21" fmla="*/ 399245 h 1251827"/>
                <a:gd name="connsiteX22" fmla="*/ 252426 w 3013657"/>
                <a:gd name="connsiteY22" fmla="*/ 455912 h 1251827"/>
                <a:gd name="connsiteX23" fmla="*/ 288487 w 3013657"/>
                <a:gd name="connsiteY23" fmla="*/ 497125 h 1251827"/>
                <a:gd name="connsiteX24" fmla="*/ 342578 w 3013657"/>
                <a:gd name="connsiteY24" fmla="*/ 553792 h 1251827"/>
                <a:gd name="connsiteX25" fmla="*/ 399245 w 3013657"/>
                <a:gd name="connsiteY25" fmla="*/ 607883 h 1251827"/>
                <a:gd name="connsiteX26" fmla="*/ 445609 w 3013657"/>
                <a:gd name="connsiteY26" fmla="*/ 651671 h 1251827"/>
                <a:gd name="connsiteX27" fmla="*/ 471367 w 3013657"/>
                <a:gd name="connsiteY27" fmla="*/ 674853 h 1251827"/>
                <a:gd name="connsiteX28" fmla="*/ 540913 w 3013657"/>
                <a:gd name="connsiteY28" fmla="*/ 728944 h 1251827"/>
                <a:gd name="connsiteX29" fmla="*/ 595004 w 3013657"/>
                <a:gd name="connsiteY29" fmla="*/ 770157 h 1251827"/>
                <a:gd name="connsiteX30" fmla="*/ 667126 w 3013657"/>
                <a:gd name="connsiteY30" fmla="*/ 819097 h 1251827"/>
                <a:gd name="connsiteX31" fmla="*/ 757278 w 3013657"/>
                <a:gd name="connsiteY31" fmla="*/ 875764 h 1251827"/>
                <a:gd name="connsiteX32" fmla="*/ 821672 w 3013657"/>
                <a:gd name="connsiteY32" fmla="*/ 914400 h 1251827"/>
                <a:gd name="connsiteX33" fmla="*/ 904097 w 3013657"/>
                <a:gd name="connsiteY33" fmla="*/ 955613 h 1251827"/>
                <a:gd name="connsiteX34" fmla="*/ 983946 w 3013657"/>
                <a:gd name="connsiteY34" fmla="*/ 994249 h 1251827"/>
                <a:gd name="connsiteX35" fmla="*/ 1066371 w 3013657"/>
                <a:gd name="connsiteY35" fmla="*/ 1027734 h 1251827"/>
                <a:gd name="connsiteX36" fmla="*/ 1308494 w 3013657"/>
                <a:gd name="connsiteY36" fmla="*/ 1107583 h 1251827"/>
                <a:gd name="connsiteX37" fmla="*/ 1414100 w 3013657"/>
                <a:gd name="connsiteY37" fmla="*/ 1130765 h 1251827"/>
                <a:gd name="connsiteX38" fmla="*/ 1465616 w 3013657"/>
                <a:gd name="connsiteY38" fmla="*/ 1143644 h 1251827"/>
                <a:gd name="connsiteX39" fmla="*/ 1514556 w 3013657"/>
                <a:gd name="connsiteY39" fmla="*/ 1151372 h 1251827"/>
                <a:gd name="connsiteX40" fmla="*/ 1599556 w 3013657"/>
                <a:gd name="connsiteY40" fmla="*/ 1164250 h 1251827"/>
                <a:gd name="connsiteX41" fmla="*/ 1697436 w 3013657"/>
                <a:gd name="connsiteY41" fmla="*/ 1174553 h 1251827"/>
                <a:gd name="connsiteX42" fmla="*/ 1759254 w 3013657"/>
                <a:gd name="connsiteY42" fmla="*/ 1179705 h 1251827"/>
                <a:gd name="connsiteX43" fmla="*/ 1893195 w 3013657"/>
                <a:gd name="connsiteY43" fmla="*/ 1200311 h 1251827"/>
                <a:gd name="connsiteX44" fmla="*/ 2024559 w 3013657"/>
                <a:gd name="connsiteY44" fmla="*/ 1208039 h 1251827"/>
                <a:gd name="connsiteX45" fmla="*/ 2155924 w 3013657"/>
                <a:gd name="connsiteY45" fmla="*/ 1218342 h 1251827"/>
                <a:gd name="connsiteX46" fmla="*/ 2297591 w 3013657"/>
                <a:gd name="connsiteY46" fmla="*/ 1220917 h 1251827"/>
                <a:gd name="connsiteX47" fmla="*/ 2428956 w 3013657"/>
                <a:gd name="connsiteY47" fmla="*/ 1220917 h 1251827"/>
                <a:gd name="connsiteX48" fmla="*/ 2596381 w 3013657"/>
                <a:gd name="connsiteY48" fmla="*/ 1220917 h 1251827"/>
                <a:gd name="connsiteX49" fmla="*/ 2740624 w 3013657"/>
                <a:gd name="connsiteY49" fmla="*/ 1223493 h 1251827"/>
                <a:gd name="connsiteX50" fmla="*/ 2766382 w 3013657"/>
                <a:gd name="connsiteY50" fmla="*/ 1231221 h 1251827"/>
                <a:gd name="connsiteX51" fmla="*/ 2797291 w 3013657"/>
                <a:gd name="connsiteY51" fmla="*/ 1241524 h 1251827"/>
                <a:gd name="connsiteX52" fmla="*/ 2835928 w 3013657"/>
                <a:gd name="connsiteY52" fmla="*/ 1249251 h 1251827"/>
                <a:gd name="connsiteX53" fmla="*/ 2874565 w 3013657"/>
                <a:gd name="connsiteY53" fmla="*/ 1251827 h 1251827"/>
                <a:gd name="connsiteX54" fmla="*/ 2913201 w 3013657"/>
                <a:gd name="connsiteY54" fmla="*/ 1251827 h 1251827"/>
                <a:gd name="connsiteX55" fmla="*/ 3013657 w 3013657"/>
                <a:gd name="connsiteY55" fmla="*/ 1223493 h 1251827"/>
                <a:gd name="connsiteX56" fmla="*/ 2975020 w 3013657"/>
                <a:gd name="connsiteY56" fmla="*/ 924703 h 1251827"/>
                <a:gd name="connsiteX57" fmla="*/ 2902898 w 3013657"/>
                <a:gd name="connsiteY57" fmla="*/ 963340 h 1251827"/>
                <a:gd name="connsiteX58" fmla="*/ 2864262 w 3013657"/>
                <a:gd name="connsiteY58" fmla="*/ 981370 h 1251827"/>
                <a:gd name="connsiteX59" fmla="*/ 2817898 w 3013657"/>
                <a:gd name="connsiteY59" fmla="*/ 999401 h 1251827"/>
                <a:gd name="connsiteX60" fmla="*/ 2774110 w 3013657"/>
                <a:gd name="connsiteY60" fmla="*/ 1007128 h 1251827"/>
                <a:gd name="connsiteX61" fmla="*/ 2735473 w 3013657"/>
                <a:gd name="connsiteY61" fmla="*/ 1009704 h 1251827"/>
                <a:gd name="connsiteX62" fmla="*/ 2668503 w 3013657"/>
                <a:gd name="connsiteY62" fmla="*/ 1014855 h 1251827"/>
                <a:gd name="connsiteX63" fmla="*/ 2616987 w 3013657"/>
                <a:gd name="connsiteY63" fmla="*/ 1012280 h 1251827"/>
                <a:gd name="connsiteX64" fmla="*/ 2531987 w 3013657"/>
                <a:gd name="connsiteY64" fmla="*/ 1004552 h 1251827"/>
                <a:gd name="connsiteX65" fmla="*/ 2467592 w 3013657"/>
                <a:gd name="connsiteY65" fmla="*/ 999401 h 1251827"/>
                <a:gd name="connsiteX66" fmla="*/ 2351682 w 3013657"/>
                <a:gd name="connsiteY66" fmla="*/ 1001977 h 1251827"/>
                <a:gd name="connsiteX67" fmla="*/ 2248651 w 3013657"/>
                <a:gd name="connsiteY67" fmla="*/ 996825 h 1251827"/>
                <a:gd name="connsiteX68" fmla="*/ 2132742 w 3013657"/>
                <a:gd name="connsiteY68" fmla="*/ 994249 h 1251827"/>
                <a:gd name="connsiteX69" fmla="*/ 1973044 w 3013657"/>
                <a:gd name="connsiteY69" fmla="*/ 983946 h 1251827"/>
                <a:gd name="connsiteX70" fmla="*/ 1846831 w 3013657"/>
                <a:gd name="connsiteY70" fmla="*/ 976219 h 1251827"/>
                <a:gd name="connsiteX71" fmla="*/ 1681981 w 3013657"/>
                <a:gd name="connsiteY71" fmla="*/ 955613 h 1251827"/>
                <a:gd name="connsiteX72" fmla="*/ 1607284 w 3013657"/>
                <a:gd name="connsiteY72" fmla="*/ 950461 h 1251827"/>
                <a:gd name="connsiteX73" fmla="*/ 1537738 w 3013657"/>
                <a:gd name="connsiteY73" fmla="*/ 942734 h 1251827"/>
                <a:gd name="connsiteX74" fmla="*/ 1468192 w 3013657"/>
                <a:gd name="connsiteY74" fmla="*/ 929855 h 1251827"/>
                <a:gd name="connsiteX75" fmla="*/ 1383191 w 3013657"/>
                <a:gd name="connsiteY75" fmla="*/ 911824 h 1251827"/>
                <a:gd name="connsiteX76" fmla="*/ 1256978 w 3013657"/>
                <a:gd name="connsiteY76" fmla="*/ 883491 h 1251827"/>
                <a:gd name="connsiteX77" fmla="*/ 1071522 w 3013657"/>
                <a:gd name="connsiteY77" fmla="*/ 837127 h 1251827"/>
                <a:gd name="connsiteX78" fmla="*/ 1007128 w 3013657"/>
                <a:gd name="connsiteY78" fmla="*/ 816521 h 1251827"/>
                <a:gd name="connsiteX79" fmla="*/ 937582 w 3013657"/>
                <a:gd name="connsiteY79" fmla="*/ 790763 h 1251827"/>
                <a:gd name="connsiteX80" fmla="*/ 862885 w 3013657"/>
                <a:gd name="connsiteY80" fmla="*/ 757278 h 1251827"/>
                <a:gd name="connsiteX81" fmla="*/ 788187 w 3013657"/>
                <a:gd name="connsiteY81" fmla="*/ 718641 h 1251827"/>
                <a:gd name="connsiteX82" fmla="*/ 723793 w 3013657"/>
                <a:gd name="connsiteY82" fmla="*/ 680005 h 1251827"/>
                <a:gd name="connsiteX83" fmla="*/ 625913 w 3013657"/>
                <a:gd name="connsiteY83" fmla="*/ 615610 h 1251827"/>
                <a:gd name="connsiteX84" fmla="*/ 574398 w 3013657"/>
                <a:gd name="connsiteY84" fmla="*/ 576974 h 1251827"/>
                <a:gd name="connsiteX85" fmla="*/ 528034 w 3013657"/>
                <a:gd name="connsiteY85" fmla="*/ 543489 h 1251827"/>
                <a:gd name="connsiteX86" fmla="*/ 471367 w 3013657"/>
                <a:gd name="connsiteY86" fmla="*/ 497125 h 1251827"/>
                <a:gd name="connsiteX87" fmla="*/ 427579 w 3013657"/>
                <a:gd name="connsiteY87" fmla="*/ 458488 h 1251827"/>
                <a:gd name="connsiteX88" fmla="*/ 370912 w 3013657"/>
                <a:gd name="connsiteY88" fmla="*/ 406973 h 1251827"/>
                <a:gd name="connsiteX89" fmla="*/ 311669 w 3013657"/>
                <a:gd name="connsiteY89" fmla="*/ 347730 h 1251827"/>
                <a:gd name="connsiteX90" fmla="*/ 242123 w 3013657"/>
                <a:gd name="connsiteY90" fmla="*/ 273032 h 125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013657" h="1251827">
                  <a:moveTo>
                    <a:pt x="242123" y="273032"/>
                  </a:moveTo>
                  <a:lnTo>
                    <a:pt x="206062" y="236972"/>
                  </a:lnTo>
                  <a:lnTo>
                    <a:pt x="170001" y="195759"/>
                  </a:lnTo>
                  <a:lnTo>
                    <a:pt x="115910" y="131365"/>
                  </a:lnTo>
                  <a:lnTo>
                    <a:pt x="87577" y="97880"/>
                  </a:lnTo>
                  <a:lnTo>
                    <a:pt x="59243" y="61819"/>
                  </a:lnTo>
                  <a:lnTo>
                    <a:pt x="30910" y="18031"/>
                  </a:lnTo>
                  <a:lnTo>
                    <a:pt x="18031" y="2576"/>
                  </a:lnTo>
                  <a:lnTo>
                    <a:pt x="12879" y="0"/>
                  </a:lnTo>
                  <a:lnTo>
                    <a:pt x="7728" y="0"/>
                  </a:lnTo>
                  <a:lnTo>
                    <a:pt x="0" y="7728"/>
                  </a:lnTo>
                  <a:lnTo>
                    <a:pt x="0" y="23182"/>
                  </a:lnTo>
                  <a:lnTo>
                    <a:pt x="5152" y="72122"/>
                  </a:lnTo>
                  <a:lnTo>
                    <a:pt x="10303" y="92728"/>
                  </a:lnTo>
                  <a:lnTo>
                    <a:pt x="18031" y="115910"/>
                  </a:lnTo>
                  <a:lnTo>
                    <a:pt x="41213" y="159698"/>
                  </a:lnTo>
                  <a:lnTo>
                    <a:pt x="72122" y="208638"/>
                  </a:lnTo>
                  <a:lnTo>
                    <a:pt x="95304" y="247275"/>
                  </a:lnTo>
                  <a:lnTo>
                    <a:pt x="118486" y="283335"/>
                  </a:lnTo>
                  <a:lnTo>
                    <a:pt x="141668" y="314245"/>
                  </a:lnTo>
                  <a:lnTo>
                    <a:pt x="167426" y="350306"/>
                  </a:lnTo>
                  <a:lnTo>
                    <a:pt x="206062" y="399245"/>
                  </a:lnTo>
                  <a:lnTo>
                    <a:pt x="252426" y="455912"/>
                  </a:lnTo>
                  <a:lnTo>
                    <a:pt x="288487" y="497125"/>
                  </a:lnTo>
                  <a:lnTo>
                    <a:pt x="342578" y="553792"/>
                  </a:lnTo>
                  <a:lnTo>
                    <a:pt x="399245" y="607883"/>
                  </a:lnTo>
                  <a:lnTo>
                    <a:pt x="445609" y="651671"/>
                  </a:lnTo>
                  <a:lnTo>
                    <a:pt x="471367" y="674853"/>
                  </a:lnTo>
                  <a:lnTo>
                    <a:pt x="540913" y="728944"/>
                  </a:lnTo>
                  <a:lnTo>
                    <a:pt x="595004" y="770157"/>
                  </a:lnTo>
                  <a:lnTo>
                    <a:pt x="667126" y="819097"/>
                  </a:lnTo>
                  <a:lnTo>
                    <a:pt x="757278" y="875764"/>
                  </a:lnTo>
                  <a:lnTo>
                    <a:pt x="821672" y="914400"/>
                  </a:lnTo>
                  <a:lnTo>
                    <a:pt x="904097" y="955613"/>
                  </a:lnTo>
                  <a:lnTo>
                    <a:pt x="983946" y="994249"/>
                  </a:lnTo>
                  <a:lnTo>
                    <a:pt x="1066371" y="1027734"/>
                  </a:lnTo>
                  <a:lnTo>
                    <a:pt x="1308494" y="1107583"/>
                  </a:lnTo>
                  <a:lnTo>
                    <a:pt x="1414100" y="1130765"/>
                  </a:lnTo>
                  <a:lnTo>
                    <a:pt x="1465616" y="1143644"/>
                  </a:lnTo>
                  <a:lnTo>
                    <a:pt x="1514556" y="1151372"/>
                  </a:lnTo>
                  <a:lnTo>
                    <a:pt x="1599556" y="1164250"/>
                  </a:lnTo>
                  <a:lnTo>
                    <a:pt x="1697436" y="1174553"/>
                  </a:lnTo>
                  <a:lnTo>
                    <a:pt x="1759254" y="1179705"/>
                  </a:lnTo>
                  <a:lnTo>
                    <a:pt x="1893195" y="1200311"/>
                  </a:lnTo>
                  <a:lnTo>
                    <a:pt x="2024559" y="1208039"/>
                  </a:lnTo>
                  <a:lnTo>
                    <a:pt x="2155924" y="1218342"/>
                  </a:lnTo>
                  <a:lnTo>
                    <a:pt x="2297591" y="1220917"/>
                  </a:lnTo>
                  <a:lnTo>
                    <a:pt x="2428956" y="1220917"/>
                  </a:lnTo>
                  <a:lnTo>
                    <a:pt x="2596381" y="1220917"/>
                  </a:lnTo>
                  <a:lnTo>
                    <a:pt x="2740624" y="1223493"/>
                  </a:lnTo>
                  <a:lnTo>
                    <a:pt x="2766382" y="1231221"/>
                  </a:lnTo>
                  <a:lnTo>
                    <a:pt x="2797291" y="1241524"/>
                  </a:lnTo>
                  <a:lnTo>
                    <a:pt x="2835928" y="1249251"/>
                  </a:lnTo>
                  <a:lnTo>
                    <a:pt x="2874565" y="1251827"/>
                  </a:lnTo>
                  <a:lnTo>
                    <a:pt x="2913201" y="1251827"/>
                  </a:lnTo>
                  <a:lnTo>
                    <a:pt x="3013657" y="1223493"/>
                  </a:lnTo>
                  <a:lnTo>
                    <a:pt x="2975020" y="924703"/>
                  </a:lnTo>
                  <a:lnTo>
                    <a:pt x="2902898" y="963340"/>
                  </a:lnTo>
                  <a:lnTo>
                    <a:pt x="2864262" y="981370"/>
                  </a:lnTo>
                  <a:lnTo>
                    <a:pt x="2817898" y="999401"/>
                  </a:lnTo>
                  <a:lnTo>
                    <a:pt x="2774110" y="1007128"/>
                  </a:lnTo>
                  <a:lnTo>
                    <a:pt x="2735473" y="1009704"/>
                  </a:lnTo>
                  <a:lnTo>
                    <a:pt x="2668503" y="1014855"/>
                  </a:lnTo>
                  <a:lnTo>
                    <a:pt x="2616987" y="1012280"/>
                  </a:lnTo>
                  <a:lnTo>
                    <a:pt x="2531987" y="1004552"/>
                  </a:lnTo>
                  <a:lnTo>
                    <a:pt x="2467592" y="999401"/>
                  </a:lnTo>
                  <a:lnTo>
                    <a:pt x="2351682" y="1001977"/>
                  </a:lnTo>
                  <a:lnTo>
                    <a:pt x="2248651" y="996825"/>
                  </a:lnTo>
                  <a:lnTo>
                    <a:pt x="2132742" y="994249"/>
                  </a:lnTo>
                  <a:lnTo>
                    <a:pt x="1973044" y="983946"/>
                  </a:lnTo>
                  <a:lnTo>
                    <a:pt x="1846831" y="976219"/>
                  </a:lnTo>
                  <a:lnTo>
                    <a:pt x="1681981" y="955613"/>
                  </a:lnTo>
                  <a:lnTo>
                    <a:pt x="1607284" y="950461"/>
                  </a:lnTo>
                  <a:lnTo>
                    <a:pt x="1537738" y="942734"/>
                  </a:lnTo>
                  <a:lnTo>
                    <a:pt x="1468192" y="929855"/>
                  </a:lnTo>
                  <a:lnTo>
                    <a:pt x="1383191" y="911824"/>
                  </a:lnTo>
                  <a:lnTo>
                    <a:pt x="1256978" y="883491"/>
                  </a:lnTo>
                  <a:lnTo>
                    <a:pt x="1071522" y="837127"/>
                  </a:lnTo>
                  <a:lnTo>
                    <a:pt x="1007128" y="816521"/>
                  </a:lnTo>
                  <a:lnTo>
                    <a:pt x="937582" y="790763"/>
                  </a:lnTo>
                  <a:lnTo>
                    <a:pt x="862885" y="757278"/>
                  </a:lnTo>
                  <a:lnTo>
                    <a:pt x="788187" y="718641"/>
                  </a:lnTo>
                  <a:lnTo>
                    <a:pt x="723793" y="680005"/>
                  </a:lnTo>
                  <a:lnTo>
                    <a:pt x="625913" y="615610"/>
                  </a:lnTo>
                  <a:lnTo>
                    <a:pt x="574398" y="576974"/>
                  </a:lnTo>
                  <a:lnTo>
                    <a:pt x="528034" y="543489"/>
                  </a:lnTo>
                  <a:lnTo>
                    <a:pt x="471367" y="497125"/>
                  </a:lnTo>
                  <a:lnTo>
                    <a:pt x="427579" y="458488"/>
                  </a:lnTo>
                  <a:lnTo>
                    <a:pt x="370912" y="406973"/>
                  </a:lnTo>
                  <a:lnTo>
                    <a:pt x="311669" y="347730"/>
                  </a:lnTo>
                  <a:lnTo>
                    <a:pt x="242123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E225E8BD-3CEB-4F54-B646-F943209CAA48}"/>
                </a:ext>
              </a:extLst>
            </p:cNvPr>
            <p:cNvSpPr/>
            <p:nvPr/>
          </p:nvSpPr>
          <p:spPr>
            <a:xfrm>
              <a:off x="3833813" y="4857750"/>
              <a:ext cx="823912" cy="928688"/>
            </a:xfrm>
            <a:custGeom>
              <a:avLst/>
              <a:gdLst>
                <a:gd name="connsiteX0" fmla="*/ 476250 w 823912"/>
                <a:gd name="connsiteY0" fmla="*/ 323850 h 928688"/>
                <a:gd name="connsiteX1" fmla="*/ 421481 w 823912"/>
                <a:gd name="connsiteY1" fmla="*/ 278606 h 928688"/>
                <a:gd name="connsiteX2" fmla="*/ 354806 w 823912"/>
                <a:gd name="connsiteY2" fmla="*/ 230981 h 928688"/>
                <a:gd name="connsiteX3" fmla="*/ 280987 w 823912"/>
                <a:gd name="connsiteY3" fmla="*/ 178594 h 928688"/>
                <a:gd name="connsiteX4" fmla="*/ 209550 w 823912"/>
                <a:gd name="connsiteY4" fmla="*/ 128588 h 928688"/>
                <a:gd name="connsiteX5" fmla="*/ 123825 w 823912"/>
                <a:gd name="connsiteY5" fmla="*/ 66675 h 928688"/>
                <a:gd name="connsiteX6" fmla="*/ 47625 w 823912"/>
                <a:gd name="connsiteY6" fmla="*/ 14288 h 928688"/>
                <a:gd name="connsiteX7" fmla="*/ 28575 w 823912"/>
                <a:gd name="connsiteY7" fmla="*/ 0 h 928688"/>
                <a:gd name="connsiteX8" fmla="*/ 0 w 823912"/>
                <a:gd name="connsiteY8" fmla="*/ 102394 h 928688"/>
                <a:gd name="connsiteX9" fmla="*/ 83343 w 823912"/>
                <a:gd name="connsiteY9" fmla="*/ 169069 h 928688"/>
                <a:gd name="connsiteX10" fmla="*/ 145256 w 823912"/>
                <a:gd name="connsiteY10" fmla="*/ 223838 h 928688"/>
                <a:gd name="connsiteX11" fmla="*/ 209550 w 823912"/>
                <a:gd name="connsiteY11" fmla="*/ 288131 h 928688"/>
                <a:gd name="connsiteX12" fmla="*/ 280987 w 823912"/>
                <a:gd name="connsiteY12" fmla="*/ 366713 h 928688"/>
                <a:gd name="connsiteX13" fmla="*/ 326231 w 823912"/>
                <a:gd name="connsiteY13" fmla="*/ 421481 h 928688"/>
                <a:gd name="connsiteX14" fmla="*/ 361950 w 823912"/>
                <a:gd name="connsiteY14" fmla="*/ 473869 h 928688"/>
                <a:gd name="connsiteX15" fmla="*/ 404812 w 823912"/>
                <a:gd name="connsiteY15" fmla="*/ 538163 h 928688"/>
                <a:gd name="connsiteX16" fmla="*/ 447675 w 823912"/>
                <a:gd name="connsiteY16" fmla="*/ 609600 h 928688"/>
                <a:gd name="connsiteX17" fmla="*/ 502443 w 823912"/>
                <a:gd name="connsiteY17" fmla="*/ 704850 h 928688"/>
                <a:gd name="connsiteX18" fmla="*/ 533400 w 823912"/>
                <a:gd name="connsiteY18" fmla="*/ 752475 h 928688"/>
                <a:gd name="connsiteX19" fmla="*/ 566737 w 823912"/>
                <a:gd name="connsiteY19" fmla="*/ 802481 h 928688"/>
                <a:gd name="connsiteX20" fmla="*/ 611981 w 823912"/>
                <a:gd name="connsiteY20" fmla="*/ 862013 h 928688"/>
                <a:gd name="connsiteX21" fmla="*/ 635793 w 823912"/>
                <a:gd name="connsiteY21" fmla="*/ 888206 h 928688"/>
                <a:gd name="connsiteX22" fmla="*/ 661987 w 823912"/>
                <a:gd name="connsiteY22" fmla="*/ 912019 h 928688"/>
                <a:gd name="connsiteX23" fmla="*/ 692943 w 823912"/>
                <a:gd name="connsiteY23" fmla="*/ 923925 h 928688"/>
                <a:gd name="connsiteX24" fmla="*/ 721518 w 823912"/>
                <a:gd name="connsiteY24" fmla="*/ 928688 h 928688"/>
                <a:gd name="connsiteX25" fmla="*/ 757237 w 823912"/>
                <a:gd name="connsiteY25" fmla="*/ 926306 h 928688"/>
                <a:gd name="connsiteX26" fmla="*/ 778668 w 823912"/>
                <a:gd name="connsiteY26" fmla="*/ 916781 h 928688"/>
                <a:gd name="connsiteX27" fmla="*/ 795337 w 823912"/>
                <a:gd name="connsiteY27" fmla="*/ 904875 h 928688"/>
                <a:gd name="connsiteX28" fmla="*/ 807243 w 823912"/>
                <a:gd name="connsiteY28" fmla="*/ 890588 h 928688"/>
                <a:gd name="connsiteX29" fmla="*/ 816768 w 823912"/>
                <a:gd name="connsiteY29" fmla="*/ 864394 h 928688"/>
                <a:gd name="connsiteX30" fmla="*/ 821531 w 823912"/>
                <a:gd name="connsiteY30" fmla="*/ 838200 h 928688"/>
                <a:gd name="connsiteX31" fmla="*/ 823912 w 823912"/>
                <a:gd name="connsiteY31" fmla="*/ 814388 h 928688"/>
                <a:gd name="connsiteX32" fmla="*/ 823912 w 823912"/>
                <a:gd name="connsiteY32" fmla="*/ 778669 h 928688"/>
                <a:gd name="connsiteX33" fmla="*/ 821531 w 823912"/>
                <a:gd name="connsiteY33" fmla="*/ 733425 h 928688"/>
                <a:gd name="connsiteX34" fmla="*/ 816768 w 823912"/>
                <a:gd name="connsiteY34" fmla="*/ 700088 h 928688"/>
                <a:gd name="connsiteX35" fmla="*/ 804862 w 823912"/>
                <a:gd name="connsiteY35" fmla="*/ 669131 h 928688"/>
                <a:gd name="connsiteX36" fmla="*/ 788193 w 823912"/>
                <a:gd name="connsiteY36" fmla="*/ 631031 h 928688"/>
                <a:gd name="connsiteX37" fmla="*/ 762000 w 823912"/>
                <a:gd name="connsiteY37" fmla="*/ 590550 h 928688"/>
                <a:gd name="connsiteX38" fmla="*/ 733425 w 823912"/>
                <a:gd name="connsiteY38" fmla="*/ 557213 h 928688"/>
                <a:gd name="connsiteX39" fmla="*/ 681037 w 823912"/>
                <a:gd name="connsiteY39" fmla="*/ 502444 h 928688"/>
                <a:gd name="connsiteX40" fmla="*/ 602456 w 823912"/>
                <a:gd name="connsiteY40" fmla="*/ 426244 h 928688"/>
                <a:gd name="connsiteX41" fmla="*/ 476250 w 823912"/>
                <a:gd name="connsiteY41" fmla="*/ 323850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23912" h="928688">
                  <a:moveTo>
                    <a:pt x="476250" y="323850"/>
                  </a:moveTo>
                  <a:lnTo>
                    <a:pt x="421481" y="278606"/>
                  </a:lnTo>
                  <a:lnTo>
                    <a:pt x="354806" y="230981"/>
                  </a:lnTo>
                  <a:lnTo>
                    <a:pt x="280987" y="178594"/>
                  </a:lnTo>
                  <a:lnTo>
                    <a:pt x="209550" y="128588"/>
                  </a:lnTo>
                  <a:lnTo>
                    <a:pt x="123825" y="66675"/>
                  </a:lnTo>
                  <a:lnTo>
                    <a:pt x="47625" y="14288"/>
                  </a:lnTo>
                  <a:lnTo>
                    <a:pt x="28575" y="0"/>
                  </a:lnTo>
                  <a:lnTo>
                    <a:pt x="0" y="102394"/>
                  </a:lnTo>
                  <a:lnTo>
                    <a:pt x="83343" y="169069"/>
                  </a:lnTo>
                  <a:lnTo>
                    <a:pt x="145256" y="223838"/>
                  </a:lnTo>
                  <a:lnTo>
                    <a:pt x="209550" y="288131"/>
                  </a:lnTo>
                  <a:lnTo>
                    <a:pt x="280987" y="366713"/>
                  </a:lnTo>
                  <a:lnTo>
                    <a:pt x="326231" y="421481"/>
                  </a:lnTo>
                  <a:lnTo>
                    <a:pt x="361950" y="473869"/>
                  </a:lnTo>
                  <a:lnTo>
                    <a:pt x="404812" y="538163"/>
                  </a:lnTo>
                  <a:lnTo>
                    <a:pt x="447675" y="609600"/>
                  </a:lnTo>
                  <a:lnTo>
                    <a:pt x="502443" y="704850"/>
                  </a:lnTo>
                  <a:lnTo>
                    <a:pt x="533400" y="752475"/>
                  </a:lnTo>
                  <a:lnTo>
                    <a:pt x="566737" y="802481"/>
                  </a:lnTo>
                  <a:lnTo>
                    <a:pt x="611981" y="862013"/>
                  </a:lnTo>
                  <a:lnTo>
                    <a:pt x="635793" y="888206"/>
                  </a:lnTo>
                  <a:lnTo>
                    <a:pt x="661987" y="912019"/>
                  </a:lnTo>
                  <a:lnTo>
                    <a:pt x="692943" y="923925"/>
                  </a:lnTo>
                  <a:lnTo>
                    <a:pt x="721518" y="928688"/>
                  </a:lnTo>
                  <a:lnTo>
                    <a:pt x="757237" y="926306"/>
                  </a:lnTo>
                  <a:lnTo>
                    <a:pt x="778668" y="916781"/>
                  </a:lnTo>
                  <a:lnTo>
                    <a:pt x="795337" y="904875"/>
                  </a:lnTo>
                  <a:lnTo>
                    <a:pt x="807243" y="890588"/>
                  </a:lnTo>
                  <a:lnTo>
                    <a:pt x="816768" y="864394"/>
                  </a:lnTo>
                  <a:lnTo>
                    <a:pt x="821531" y="838200"/>
                  </a:lnTo>
                  <a:lnTo>
                    <a:pt x="823912" y="814388"/>
                  </a:lnTo>
                  <a:lnTo>
                    <a:pt x="823912" y="778669"/>
                  </a:lnTo>
                  <a:lnTo>
                    <a:pt x="821531" y="733425"/>
                  </a:lnTo>
                  <a:lnTo>
                    <a:pt x="816768" y="700088"/>
                  </a:lnTo>
                  <a:lnTo>
                    <a:pt x="804862" y="669131"/>
                  </a:lnTo>
                  <a:lnTo>
                    <a:pt x="788193" y="631031"/>
                  </a:lnTo>
                  <a:lnTo>
                    <a:pt x="762000" y="590550"/>
                  </a:lnTo>
                  <a:lnTo>
                    <a:pt x="733425" y="557213"/>
                  </a:lnTo>
                  <a:lnTo>
                    <a:pt x="681037" y="502444"/>
                  </a:lnTo>
                  <a:lnTo>
                    <a:pt x="602456" y="426244"/>
                  </a:lnTo>
                  <a:lnTo>
                    <a:pt x="47625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B62523DF-DA6D-42FF-92B1-2CB1E0561693}"/>
                </a:ext>
              </a:extLst>
            </p:cNvPr>
            <p:cNvSpPr/>
            <p:nvPr/>
          </p:nvSpPr>
          <p:spPr>
            <a:xfrm>
              <a:off x="4852988" y="1789113"/>
              <a:ext cx="1012825" cy="1457325"/>
            </a:xfrm>
            <a:custGeom>
              <a:avLst/>
              <a:gdLst>
                <a:gd name="connsiteX0" fmla="*/ 583406 w 1012031"/>
                <a:gd name="connsiteY0" fmla="*/ 466725 h 1457325"/>
                <a:gd name="connsiteX1" fmla="*/ 519112 w 1012031"/>
                <a:gd name="connsiteY1" fmla="*/ 604837 h 1457325"/>
                <a:gd name="connsiteX2" fmla="*/ 452437 w 1012031"/>
                <a:gd name="connsiteY2" fmla="*/ 723900 h 1457325"/>
                <a:gd name="connsiteX3" fmla="*/ 392906 w 1012031"/>
                <a:gd name="connsiteY3" fmla="*/ 826294 h 1457325"/>
                <a:gd name="connsiteX4" fmla="*/ 323850 w 1012031"/>
                <a:gd name="connsiteY4" fmla="*/ 928687 h 1457325"/>
                <a:gd name="connsiteX5" fmla="*/ 242887 w 1012031"/>
                <a:gd name="connsiteY5" fmla="*/ 1045369 h 1457325"/>
                <a:gd name="connsiteX6" fmla="*/ 154781 w 1012031"/>
                <a:gd name="connsiteY6" fmla="*/ 1159669 h 1457325"/>
                <a:gd name="connsiteX7" fmla="*/ 88106 w 1012031"/>
                <a:gd name="connsiteY7" fmla="*/ 1243012 h 1457325"/>
                <a:gd name="connsiteX8" fmla="*/ 2381 w 1012031"/>
                <a:gd name="connsiteY8" fmla="*/ 1343025 h 1457325"/>
                <a:gd name="connsiteX9" fmla="*/ 0 w 1012031"/>
                <a:gd name="connsiteY9" fmla="*/ 1457325 h 1457325"/>
                <a:gd name="connsiteX10" fmla="*/ 78581 w 1012031"/>
                <a:gd name="connsiteY10" fmla="*/ 1388269 h 1457325"/>
                <a:gd name="connsiteX11" fmla="*/ 171450 w 1012031"/>
                <a:gd name="connsiteY11" fmla="*/ 1304925 h 1457325"/>
                <a:gd name="connsiteX12" fmla="*/ 259556 w 1012031"/>
                <a:gd name="connsiteY12" fmla="*/ 1223962 h 1457325"/>
                <a:gd name="connsiteX13" fmla="*/ 323850 w 1012031"/>
                <a:gd name="connsiteY13" fmla="*/ 1166812 h 1457325"/>
                <a:gd name="connsiteX14" fmla="*/ 421481 w 1012031"/>
                <a:gd name="connsiteY14" fmla="*/ 1071562 h 1457325"/>
                <a:gd name="connsiteX15" fmla="*/ 497681 w 1012031"/>
                <a:gd name="connsiteY15" fmla="*/ 962025 h 1457325"/>
                <a:gd name="connsiteX16" fmla="*/ 585787 w 1012031"/>
                <a:gd name="connsiteY16" fmla="*/ 840581 h 1457325"/>
                <a:gd name="connsiteX17" fmla="*/ 635793 w 1012031"/>
                <a:gd name="connsiteY17" fmla="*/ 773906 h 1457325"/>
                <a:gd name="connsiteX18" fmla="*/ 688181 w 1012031"/>
                <a:gd name="connsiteY18" fmla="*/ 697706 h 1457325"/>
                <a:gd name="connsiteX19" fmla="*/ 745331 w 1012031"/>
                <a:gd name="connsiteY19" fmla="*/ 614362 h 1457325"/>
                <a:gd name="connsiteX20" fmla="*/ 807243 w 1012031"/>
                <a:gd name="connsiteY20" fmla="*/ 526256 h 1457325"/>
                <a:gd name="connsiteX21" fmla="*/ 823912 w 1012031"/>
                <a:gd name="connsiteY21" fmla="*/ 492919 h 1457325"/>
                <a:gd name="connsiteX22" fmla="*/ 842962 w 1012031"/>
                <a:gd name="connsiteY22" fmla="*/ 464344 h 1457325"/>
                <a:gd name="connsiteX23" fmla="*/ 876300 w 1012031"/>
                <a:gd name="connsiteY23" fmla="*/ 426244 h 1457325"/>
                <a:gd name="connsiteX24" fmla="*/ 902493 w 1012031"/>
                <a:gd name="connsiteY24" fmla="*/ 402431 h 1457325"/>
                <a:gd name="connsiteX25" fmla="*/ 921543 w 1012031"/>
                <a:gd name="connsiteY25" fmla="*/ 390525 h 1457325"/>
                <a:gd name="connsiteX26" fmla="*/ 935831 w 1012031"/>
                <a:gd name="connsiteY26" fmla="*/ 385762 h 1457325"/>
                <a:gd name="connsiteX27" fmla="*/ 964406 w 1012031"/>
                <a:gd name="connsiteY27" fmla="*/ 376237 h 1457325"/>
                <a:gd name="connsiteX28" fmla="*/ 988218 w 1012031"/>
                <a:gd name="connsiteY28" fmla="*/ 364331 h 1457325"/>
                <a:gd name="connsiteX29" fmla="*/ 997743 w 1012031"/>
                <a:gd name="connsiteY29" fmla="*/ 354806 h 1457325"/>
                <a:gd name="connsiteX30" fmla="*/ 1007268 w 1012031"/>
                <a:gd name="connsiteY30" fmla="*/ 340519 h 1457325"/>
                <a:gd name="connsiteX31" fmla="*/ 1012031 w 1012031"/>
                <a:gd name="connsiteY31" fmla="*/ 326231 h 1457325"/>
                <a:gd name="connsiteX32" fmla="*/ 1012031 w 1012031"/>
                <a:gd name="connsiteY32" fmla="*/ 311944 h 1457325"/>
                <a:gd name="connsiteX33" fmla="*/ 1004887 w 1012031"/>
                <a:gd name="connsiteY33" fmla="*/ 290512 h 1457325"/>
                <a:gd name="connsiteX34" fmla="*/ 997743 w 1012031"/>
                <a:gd name="connsiteY34" fmla="*/ 271462 h 1457325"/>
                <a:gd name="connsiteX35" fmla="*/ 985837 w 1012031"/>
                <a:gd name="connsiteY35" fmla="*/ 252412 h 1457325"/>
                <a:gd name="connsiteX36" fmla="*/ 954881 w 1012031"/>
                <a:gd name="connsiteY36" fmla="*/ 216694 h 1457325"/>
                <a:gd name="connsiteX37" fmla="*/ 902493 w 1012031"/>
                <a:gd name="connsiteY37" fmla="*/ 166687 h 1457325"/>
                <a:gd name="connsiteX38" fmla="*/ 852487 w 1012031"/>
                <a:gd name="connsiteY38" fmla="*/ 123825 h 1457325"/>
                <a:gd name="connsiteX39" fmla="*/ 819150 w 1012031"/>
                <a:gd name="connsiteY39" fmla="*/ 97631 h 1457325"/>
                <a:gd name="connsiteX40" fmla="*/ 778668 w 1012031"/>
                <a:gd name="connsiteY40" fmla="*/ 71437 h 1457325"/>
                <a:gd name="connsiteX41" fmla="*/ 742950 w 1012031"/>
                <a:gd name="connsiteY41" fmla="*/ 50006 h 1457325"/>
                <a:gd name="connsiteX42" fmla="*/ 704850 w 1012031"/>
                <a:gd name="connsiteY42" fmla="*/ 35719 h 1457325"/>
                <a:gd name="connsiteX43" fmla="*/ 657225 w 1012031"/>
                <a:gd name="connsiteY43" fmla="*/ 14287 h 1457325"/>
                <a:gd name="connsiteX44" fmla="*/ 614362 w 1012031"/>
                <a:gd name="connsiteY44" fmla="*/ 2381 h 1457325"/>
                <a:gd name="connsiteX45" fmla="*/ 597693 w 1012031"/>
                <a:gd name="connsiteY45" fmla="*/ 0 h 1457325"/>
                <a:gd name="connsiteX46" fmla="*/ 583406 w 1012031"/>
                <a:gd name="connsiteY46" fmla="*/ 7144 h 1457325"/>
                <a:gd name="connsiteX47" fmla="*/ 581025 w 1012031"/>
                <a:gd name="connsiteY47" fmla="*/ 19050 h 1457325"/>
                <a:gd name="connsiteX48" fmla="*/ 578643 w 1012031"/>
                <a:gd name="connsiteY48" fmla="*/ 35719 h 1457325"/>
                <a:gd name="connsiteX49" fmla="*/ 590550 w 1012031"/>
                <a:gd name="connsiteY49" fmla="*/ 71437 h 1457325"/>
                <a:gd name="connsiteX50" fmla="*/ 611981 w 1012031"/>
                <a:gd name="connsiteY50" fmla="*/ 104775 h 1457325"/>
                <a:gd name="connsiteX51" fmla="*/ 635793 w 1012031"/>
                <a:gd name="connsiteY51" fmla="*/ 135731 h 1457325"/>
                <a:gd name="connsiteX52" fmla="*/ 652462 w 1012031"/>
                <a:gd name="connsiteY52" fmla="*/ 164306 h 1457325"/>
                <a:gd name="connsiteX53" fmla="*/ 659606 w 1012031"/>
                <a:gd name="connsiteY53" fmla="*/ 185737 h 1457325"/>
                <a:gd name="connsiteX54" fmla="*/ 664368 w 1012031"/>
                <a:gd name="connsiteY54" fmla="*/ 211931 h 1457325"/>
                <a:gd name="connsiteX55" fmla="*/ 666750 w 1012031"/>
                <a:gd name="connsiteY55" fmla="*/ 240506 h 1457325"/>
                <a:gd name="connsiteX56" fmla="*/ 659606 w 1012031"/>
                <a:gd name="connsiteY56" fmla="*/ 280987 h 1457325"/>
                <a:gd name="connsiteX57" fmla="*/ 638175 w 1012031"/>
                <a:gd name="connsiteY57" fmla="*/ 340519 h 1457325"/>
                <a:gd name="connsiteX58" fmla="*/ 583406 w 1012031"/>
                <a:gd name="connsiteY58" fmla="*/ 46672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12031" h="1457325">
                  <a:moveTo>
                    <a:pt x="583406" y="466725"/>
                  </a:moveTo>
                  <a:lnTo>
                    <a:pt x="519112" y="604837"/>
                  </a:lnTo>
                  <a:lnTo>
                    <a:pt x="452437" y="723900"/>
                  </a:lnTo>
                  <a:lnTo>
                    <a:pt x="392906" y="826294"/>
                  </a:lnTo>
                  <a:lnTo>
                    <a:pt x="323850" y="928687"/>
                  </a:lnTo>
                  <a:lnTo>
                    <a:pt x="242887" y="1045369"/>
                  </a:lnTo>
                  <a:lnTo>
                    <a:pt x="154781" y="1159669"/>
                  </a:lnTo>
                  <a:lnTo>
                    <a:pt x="88106" y="1243012"/>
                  </a:lnTo>
                  <a:lnTo>
                    <a:pt x="2381" y="1343025"/>
                  </a:lnTo>
                  <a:cubicBezTo>
                    <a:pt x="1587" y="1381125"/>
                    <a:pt x="794" y="1419225"/>
                    <a:pt x="0" y="1457325"/>
                  </a:cubicBezTo>
                  <a:lnTo>
                    <a:pt x="78581" y="1388269"/>
                  </a:lnTo>
                  <a:lnTo>
                    <a:pt x="171450" y="1304925"/>
                  </a:lnTo>
                  <a:lnTo>
                    <a:pt x="259556" y="1223962"/>
                  </a:lnTo>
                  <a:lnTo>
                    <a:pt x="323850" y="1166812"/>
                  </a:lnTo>
                  <a:lnTo>
                    <a:pt x="421481" y="1071562"/>
                  </a:lnTo>
                  <a:lnTo>
                    <a:pt x="497681" y="962025"/>
                  </a:lnTo>
                  <a:lnTo>
                    <a:pt x="585787" y="840581"/>
                  </a:lnTo>
                  <a:lnTo>
                    <a:pt x="635793" y="773906"/>
                  </a:lnTo>
                  <a:lnTo>
                    <a:pt x="688181" y="697706"/>
                  </a:lnTo>
                  <a:lnTo>
                    <a:pt x="745331" y="614362"/>
                  </a:lnTo>
                  <a:lnTo>
                    <a:pt x="807243" y="526256"/>
                  </a:lnTo>
                  <a:lnTo>
                    <a:pt x="823912" y="492919"/>
                  </a:lnTo>
                  <a:lnTo>
                    <a:pt x="842962" y="464344"/>
                  </a:lnTo>
                  <a:lnTo>
                    <a:pt x="876300" y="426244"/>
                  </a:lnTo>
                  <a:lnTo>
                    <a:pt x="902493" y="402431"/>
                  </a:lnTo>
                  <a:lnTo>
                    <a:pt x="921543" y="390525"/>
                  </a:lnTo>
                  <a:lnTo>
                    <a:pt x="935831" y="385762"/>
                  </a:lnTo>
                  <a:lnTo>
                    <a:pt x="964406" y="376237"/>
                  </a:lnTo>
                  <a:lnTo>
                    <a:pt x="988218" y="364331"/>
                  </a:lnTo>
                  <a:lnTo>
                    <a:pt x="997743" y="354806"/>
                  </a:lnTo>
                  <a:lnTo>
                    <a:pt x="1007268" y="340519"/>
                  </a:lnTo>
                  <a:lnTo>
                    <a:pt x="1012031" y="326231"/>
                  </a:lnTo>
                  <a:lnTo>
                    <a:pt x="1012031" y="311944"/>
                  </a:lnTo>
                  <a:lnTo>
                    <a:pt x="1004887" y="290512"/>
                  </a:lnTo>
                  <a:lnTo>
                    <a:pt x="997743" y="271462"/>
                  </a:lnTo>
                  <a:lnTo>
                    <a:pt x="985837" y="252412"/>
                  </a:lnTo>
                  <a:lnTo>
                    <a:pt x="954881" y="216694"/>
                  </a:lnTo>
                  <a:lnTo>
                    <a:pt x="902493" y="166687"/>
                  </a:lnTo>
                  <a:lnTo>
                    <a:pt x="852487" y="123825"/>
                  </a:lnTo>
                  <a:lnTo>
                    <a:pt x="819150" y="97631"/>
                  </a:lnTo>
                  <a:lnTo>
                    <a:pt x="778668" y="71437"/>
                  </a:lnTo>
                  <a:lnTo>
                    <a:pt x="742950" y="50006"/>
                  </a:lnTo>
                  <a:lnTo>
                    <a:pt x="704850" y="35719"/>
                  </a:lnTo>
                  <a:lnTo>
                    <a:pt x="657225" y="14287"/>
                  </a:lnTo>
                  <a:lnTo>
                    <a:pt x="614362" y="2381"/>
                  </a:lnTo>
                  <a:lnTo>
                    <a:pt x="597693" y="0"/>
                  </a:lnTo>
                  <a:lnTo>
                    <a:pt x="583406" y="7144"/>
                  </a:lnTo>
                  <a:lnTo>
                    <a:pt x="581025" y="19050"/>
                  </a:lnTo>
                  <a:lnTo>
                    <a:pt x="578643" y="35719"/>
                  </a:lnTo>
                  <a:lnTo>
                    <a:pt x="590550" y="71437"/>
                  </a:lnTo>
                  <a:lnTo>
                    <a:pt x="611981" y="104775"/>
                  </a:lnTo>
                  <a:lnTo>
                    <a:pt x="635793" y="135731"/>
                  </a:lnTo>
                  <a:lnTo>
                    <a:pt x="652462" y="164306"/>
                  </a:lnTo>
                  <a:lnTo>
                    <a:pt x="659606" y="185737"/>
                  </a:lnTo>
                  <a:lnTo>
                    <a:pt x="664368" y="211931"/>
                  </a:lnTo>
                  <a:lnTo>
                    <a:pt x="666750" y="240506"/>
                  </a:lnTo>
                  <a:lnTo>
                    <a:pt x="659606" y="280987"/>
                  </a:lnTo>
                  <a:lnTo>
                    <a:pt x="638175" y="340519"/>
                  </a:lnTo>
                  <a:lnTo>
                    <a:pt x="5834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EF09C9E6-A134-428C-A896-9421DD7CF845}"/>
                </a:ext>
              </a:extLst>
            </p:cNvPr>
            <p:cNvSpPr/>
            <p:nvPr/>
          </p:nvSpPr>
          <p:spPr>
            <a:xfrm rot="16200000">
              <a:off x="3725863" y="4178300"/>
              <a:ext cx="3135312" cy="382588"/>
            </a:xfrm>
            <a:custGeom>
              <a:avLst/>
              <a:gdLst>
                <a:gd name="connsiteX0" fmla="*/ 1738648 w 3134717"/>
                <a:gd name="connsiteY0" fmla="*/ 157122 h 383790"/>
                <a:gd name="connsiteX1" fmla="*/ 1877739 w 3134717"/>
                <a:gd name="connsiteY1" fmla="*/ 167425 h 383790"/>
                <a:gd name="connsiteX2" fmla="*/ 2063195 w 3134717"/>
                <a:gd name="connsiteY2" fmla="*/ 175152 h 383790"/>
                <a:gd name="connsiteX3" fmla="*/ 2261530 w 3134717"/>
                <a:gd name="connsiteY3" fmla="*/ 180304 h 383790"/>
                <a:gd name="connsiteX4" fmla="*/ 2426379 w 3134717"/>
                <a:gd name="connsiteY4" fmla="*/ 177728 h 383790"/>
                <a:gd name="connsiteX5" fmla="*/ 2565471 w 3134717"/>
                <a:gd name="connsiteY5" fmla="*/ 172576 h 383790"/>
                <a:gd name="connsiteX6" fmla="*/ 2658199 w 3134717"/>
                <a:gd name="connsiteY6" fmla="*/ 167425 h 383790"/>
                <a:gd name="connsiteX7" fmla="*/ 2730321 w 3134717"/>
                <a:gd name="connsiteY7" fmla="*/ 159698 h 383790"/>
                <a:gd name="connsiteX8" fmla="*/ 2799867 w 3134717"/>
                <a:gd name="connsiteY8" fmla="*/ 149394 h 383790"/>
                <a:gd name="connsiteX9" fmla="*/ 2846231 w 3134717"/>
                <a:gd name="connsiteY9" fmla="*/ 139091 h 383790"/>
                <a:gd name="connsiteX10" fmla="*/ 2905473 w 3134717"/>
                <a:gd name="connsiteY10" fmla="*/ 121061 h 383790"/>
                <a:gd name="connsiteX11" fmla="*/ 2931231 w 3134717"/>
                <a:gd name="connsiteY11" fmla="*/ 108182 h 383790"/>
                <a:gd name="connsiteX12" fmla="*/ 2959565 w 3134717"/>
                <a:gd name="connsiteY12" fmla="*/ 87576 h 383790"/>
                <a:gd name="connsiteX13" fmla="*/ 3018808 w 3134717"/>
                <a:gd name="connsiteY13" fmla="*/ 20606 h 383790"/>
                <a:gd name="connsiteX14" fmla="*/ 3134717 w 3134717"/>
                <a:gd name="connsiteY14" fmla="*/ 110758 h 383790"/>
                <a:gd name="connsiteX15" fmla="*/ 3070323 w 3134717"/>
                <a:gd name="connsiteY15" fmla="*/ 195758 h 383790"/>
                <a:gd name="connsiteX16" fmla="*/ 3008504 w 3134717"/>
                <a:gd name="connsiteY16" fmla="*/ 265304 h 383790"/>
                <a:gd name="connsiteX17" fmla="*/ 2946686 w 3134717"/>
                <a:gd name="connsiteY17" fmla="*/ 340002 h 383790"/>
                <a:gd name="connsiteX18" fmla="*/ 2926080 w 3134717"/>
                <a:gd name="connsiteY18" fmla="*/ 360608 h 383790"/>
                <a:gd name="connsiteX19" fmla="*/ 2820473 w 3134717"/>
                <a:gd name="connsiteY19" fmla="*/ 383790 h 383790"/>
                <a:gd name="connsiteX20" fmla="*/ 2681381 w 3134717"/>
                <a:gd name="connsiteY20" fmla="*/ 376063 h 383790"/>
                <a:gd name="connsiteX21" fmla="*/ 2501077 w 3134717"/>
                <a:gd name="connsiteY21" fmla="*/ 368335 h 383790"/>
                <a:gd name="connsiteX22" fmla="*/ 2320773 w 3134717"/>
                <a:gd name="connsiteY22" fmla="*/ 363184 h 383790"/>
                <a:gd name="connsiteX23" fmla="*/ 2191984 w 3134717"/>
                <a:gd name="connsiteY23" fmla="*/ 355456 h 383790"/>
                <a:gd name="connsiteX24" fmla="*/ 2083801 w 3134717"/>
                <a:gd name="connsiteY24" fmla="*/ 358032 h 383790"/>
                <a:gd name="connsiteX25" fmla="*/ 1942134 w 3134717"/>
                <a:gd name="connsiteY25" fmla="*/ 355456 h 383790"/>
                <a:gd name="connsiteX26" fmla="*/ 1728344 w 3134717"/>
                <a:gd name="connsiteY26" fmla="*/ 347729 h 383790"/>
                <a:gd name="connsiteX27" fmla="*/ 1548040 w 3134717"/>
                <a:gd name="connsiteY27" fmla="*/ 340002 h 383790"/>
                <a:gd name="connsiteX28" fmla="*/ 1326524 w 3134717"/>
                <a:gd name="connsiteY28" fmla="*/ 332274 h 383790"/>
                <a:gd name="connsiteX29" fmla="*/ 1236371 w 3134717"/>
                <a:gd name="connsiteY29" fmla="*/ 316820 h 383790"/>
                <a:gd name="connsiteX30" fmla="*/ 1099855 w 3134717"/>
                <a:gd name="connsiteY30" fmla="*/ 306517 h 383790"/>
                <a:gd name="connsiteX31" fmla="*/ 888642 w 3134717"/>
                <a:gd name="connsiteY31" fmla="*/ 291062 h 383790"/>
                <a:gd name="connsiteX32" fmla="*/ 677428 w 3134717"/>
                <a:gd name="connsiteY32" fmla="*/ 270456 h 383790"/>
                <a:gd name="connsiteX33" fmla="*/ 507427 w 3134717"/>
                <a:gd name="connsiteY33" fmla="*/ 252425 h 383790"/>
                <a:gd name="connsiteX34" fmla="*/ 425002 w 3134717"/>
                <a:gd name="connsiteY34" fmla="*/ 242122 h 383790"/>
                <a:gd name="connsiteX35" fmla="*/ 293638 w 3134717"/>
                <a:gd name="connsiteY35" fmla="*/ 242122 h 383790"/>
                <a:gd name="connsiteX36" fmla="*/ 236971 w 3134717"/>
                <a:gd name="connsiteY36" fmla="*/ 244698 h 383790"/>
                <a:gd name="connsiteX37" fmla="*/ 180304 w 3134717"/>
                <a:gd name="connsiteY37" fmla="*/ 239547 h 383790"/>
                <a:gd name="connsiteX38" fmla="*/ 126213 w 3134717"/>
                <a:gd name="connsiteY38" fmla="*/ 224092 h 383790"/>
                <a:gd name="connsiteX39" fmla="*/ 69546 w 3134717"/>
                <a:gd name="connsiteY39" fmla="*/ 200910 h 383790"/>
                <a:gd name="connsiteX40" fmla="*/ 25757 w 3134717"/>
                <a:gd name="connsiteY40" fmla="*/ 180304 h 383790"/>
                <a:gd name="connsiteX41" fmla="*/ 7727 w 3134717"/>
                <a:gd name="connsiteY41" fmla="*/ 164849 h 383790"/>
                <a:gd name="connsiteX42" fmla="*/ 0 w 3134717"/>
                <a:gd name="connsiteY42" fmla="*/ 149394 h 383790"/>
                <a:gd name="connsiteX43" fmla="*/ 0 w 3134717"/>
                <a:gd name="connsiteY43" fmla="*/ 141667 h 383790"/>
                <a:gd name="connsiteX44" fmla="*/ 7727 w 3134717"/>
                <a:gd name="connsiteY44" fmla="*/ 123637 h 383790"/>
                <a:gd name="connsiteX45" fmla="*/ 23182 w 3134717"/>
                <a:gd name="connsiteY45" fmla="*/ 108182 h 383790"/>
                <a:gd name="connsiteX46" fmla="*/ 46364 w 3134717"/>
                <a:gd name="connsiteY46" fmla="*/ 95303 h 383790"/>
                <a:gd name="connsiteX47" fmla="*/ 87576 w 3134717"/>
                <a:gd name="connsiteY47" fmla="*/ 74697 h 383790"/>
                <a:gd name="connsiteX48" fmla="*/ 154546 w 3134717"/>
                <a:gd name="connsiteY48" fmla="*/ 48939 h 383790"/>
                <a:gd name="connsiteX49" fmla="*/ 236971 w 3134717"/>
                <a:gd name="connsiteY49" fmla="*/ 25757 h 383790"/>
                <a:gd name="connsiteX50" fmla="*/ 311668 w 3134717"/>
                <a:gd name="connsiteY50" fmla="*/ 10303 h 383790"/>
                <a:gd name="connsiteX51" fmla="*/ 386366 w 3134717"/>
                <a:gd name="connsiteY51" fmla="*/ 2575 h 383790"/>
                <a:gd name="connsiteX52" fmla="*/ 448184 w 3134717"/>
                <a:gd name="connsiteY52" fmla="*/ 0 h 383790"/>
                <a:gd name="connsiteX53" fmla="*/ 502276 w 3134717"/>
                <a:gd name="connsiteY53" fmla="*/ 12878 h 383790"/>
                <a:gd name="connsiteX54" fmla="*/ 605307 w 3134717"/>
                <a:gd name="connsiteY54" fmla="*/ 38636 h 383790"/>
                <a:gd name="connsiteX55" fmla="*/ 708338 w 3134717"/>
                <a:gd name="connsiteY55" fmla="*/ 61818 h 383790"/>
                <a:gd name="connsiteX56" fmla="*/ 803641 w 3134717"/>
                <a:gd name="connsiteY56" fmla="*/ 74697 h 383790"/>
                <a:gd name="connsiteX57" fmla="*/ 950460 w 3134717"/>
                <a:gd name="connsiteY57" fmla="*/ 92727 h 383790"/>
                <a:gd name="connsiteX58" fmla="*/ 1231220 w 3134717"/>
                <a:gd name="connsiteY58" fmla="*/ 118485 h 383790"/>
                <a:gd name="connsiteX59" fmla="*/ 1439858 w 3134717"/>
                <a:gd name="connsiteY59" fmla="*/ 136516 h 383790"/>
                <a:gd name="connsiteX60" fmla="*/ 1738648 w 3134717"/>
                <a:gd name="connsiteY60" fmla="*/ 157122 h 3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34717" h="383790">
                  <a:moveTo>
                    <a:pt x="1738648" y="157122"/>
                  </a:moveTo>
                  <a:lnTo>
                    <a:pt x="1877739" y="167425"/>
                  </a:lnTo>
                  <a:lnTo>
                    <a:pt x="2063195" y="175152"/>
                  </a:lnTo>
                  <a:lnTo>
                    <a:pt x="2261530" y="180304"/>
                  </a:lnTo>
                  <a:lnTo>
                    <a:pt x="2426379" y="177728"/>
                  </a:lnTo>
                  <a:lnTo>
                    <a:pt x="2565471" y="172576"/>
                  </a:lnTo>
                  <a:lnTo>
                    <a:pt x="2658199" y="167425"/>
                  </a:lnTo>
                  <a:lnTo>
                    <a:pt x="2730321" y="159698"/>
                  </a:lnTo>
                  <a:lnTo>
                    <a:pt x="2799867" y="149394"/>
                  </a:lnTo>
                  <a:lnTo>
                    <a:pt x="2846231" y="139091"/>
                  </a:lnTo>
                  <a:lnTo>
                    <a:pt x="2905473" y="121061"/>
                  </a:lnTo>
                  <a:lnTo>
                    <a:pt x="2931231" y="108182"/>
                  </a:lnTo>
                  <a:lnTo>
                    <a:pt x="2959565" y="87576"/>
                  </a:lnTo>
                  <a:lnTo>
                    <a:pt x="3018808" y="20606"/>
                  </a:lnTo>
                  <a:lnTo>
                    <a:pt x="3134717" y="110758"/>
                  </a:lnTo>
                  <a:lnTo>
                    <a:pt x="3070323" y="195758"/>
                  </a:lnTo>
                  <a:lnTo>
                    <a:pt x="3008504" y="265304"/>
                  </a:lnTo>
                  <a:lnTo>
                    <a:pt x="2946686" y="340002"/>
                  </a:lnTo>
                  <a:lnTo>
                    <a:pt x="2926080" y="360608"/>
                  </a:lnTo>
                  <a:lnTo>
                    <a:pt x="2820473" y="383790"/>
                  </a:lnTo>
                  <a:lnTo>
                    <a:pt x="2681381" y="376063"/>
                  </a:lnTo>
                  <a:lnTo>
                    <a:pt x="2501077" y="368335"/>
                  </a:lnTo>
                  <a:lnTo>
                    <a:pt x="2320773" y="363184"/>
                  </a:lnTo>
                  <a:lnTo>
                    <a:pt x="2191984" y="355456"/>
                  </a:lnTo>
                  <a:lnTo>
                    <a:pt x="2083801" y="358032"/>
                  </a:lnTo>
                  <a:lnTo>
                    <a:pt x="1942134" y="355456"/>
                  </a:lnTo>
                  <a:lnTo>
                    <a:pt x="1728344" y="347729"/>
                  </a:lnTo>
                  <a:lnTo>
                    <a:pt x="1548040" y="340002"/>
                  </a:lnTo>
                  <a:lnTo>
                    <a:pt x="1326524" y="332274"/>
                  </a:lnTo>
                  <a:lnTo>
                    <a:pt x="1236371" y="316820"/>
                  </a:lnTo>
                  <a:lnTo>
                    <a:pt x="1099855" y="306517"/>
                  </a:lnTo>
                  <a:lnTo>
                    <a:pt x="888642" y="291062"/>
                  </a:lnTo>
                  <a:lnTo>
                    <a:pt x="677428" y="270456"/>
                  </a:lnTo>
                  <a:lnTo>
                    <a:pt x="507427" y="252425"/>
                  </a:lnTo>
                  <a:lnTo>
                    <a:pt x="425002" y="242122"/>
                  </a:lnTo>
                  <a:lnTo>
                    <a:pt x="293638" y="242122"/>
                  </a:lnTo>
                  <a:lnTo>
                    <a:pt x="236971" y="244698"/>
                  </a:lnTo>
                  <a:lnTo>
                    <a:pt x="180304" y="239547"/>
                  </a:lnTo>
                  <a:lnTo>
                    <a:pt x="126213" y="224092"/>
                  </a:lnTo>
                  <a:lnTo>
                    <a:pt x="69546" y="200910"/>
                  </a:lnTo>
                  <a:lnTo>
                    <a:pt x="25757" y="180304"/>
                  </a:lnTo>
                  <a:lnTo>
                    <a:pt x="7727" y="164849"/>
                  </a:lnTo>
                  <a:lnTo>
                    <a:pt x="0" y="149394"/>
                  </a:lnTo>
                  <a:lnTo>
                    <a:pt x="0" y="141667"/>
                  </a:lnTo>
                  <a:lnTo>
                    <a:pt x="7727" y="123637"/>
                  </a:lnTo>
                  <a:lnTo>
                    <a:pt x="23182" y="108182"/>
                  </a:lnTo>
                  <a:lnTo>
                    <a:pt x="46364" y="95303"/>
                  </a:lnTo>
                  <a:lnTo>
                    <a:pt x="87576" y="74697"/>
                  </a:lnTo>
                  <a:lnTo>
                    <a:pt x="154546" y="48939"/>
                  </a:lnTo>
                  <a:lnTo>
                    <a:pt x="236971" y="25757"/>
                  </a:lnTo>
                  <a:lnTo>
                    <a:pt x="311668" y="10303"/>
                  </a:lnTo>
                  <a:lnTo>
                    <a:pt x="386366" y="2575"/>
                  </a:lnTo>
                  <a:lnTo>
                    <a:pt x="448184" y="0"/>
                  </a:lnTo>
                  <a:lnTo>
                    <a:pt x="502276" y="12878"/>
                  </a:lnTo>
                  <a:lnTo>
                    <a:pt x="605307" y="38636"/>
                  </a:lnTo>
                  <a:lnTo>
                    <a:pt x="708338" y="61818"/>
                  </a:lnTo>
                  <a:lnTo>
                    <a:pt x="803641" y="74697"/>
                  </a:lnTo>
                  <a:lnTo>
                    <a:pt x="950460" y="92727"/>
                  </a:lnTo>
                  <a:lnTo>
                    <a:pt x="1231220" y="118485"/>
                  </a:lnTo>
                  <a:lnTo>
                    <a:pt x="1439858" y="136516"/>
                  </a:lnTo>
                  <a:lnTo>
                    <a:pt x="1738648" y="1571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67F5E3DA-CFC3-4237-8953-5F3CAC31D182}"/>
                </a:ext>
              </a:extLst>
            </p:cNvPr>
            <p:cNvSpPr/>
            <p:nvPr/>
          </p:nvSpPr>
          <p:spPr>
            <a:xfrm>
              <a:off x="5953125" y="1951038"/>
              <a:ext cx="752475" cy="1079500"/>
            </a:xfrm>
            <a:custGeom>
              <a:avLst/>
              <a:gdLst>
                <a:gd name="connsiteX0" fmla="*/ 285750 w 752475"/>
                <a:gd name="connsiteY0" fmla="*/ 531019 h 1081087"/>
                <a:gd name="connsiteX1" fmla="*/ 321469 w 752475"/>
                <a:gd name="connsiteY1" fmla="*/ 450056 h 1081087"/>
                <a:gd name="connsiteX2" fmla="*/ 347663 w 752475"/>
                <a:gd name="connsiteY2" fmla="*/ 383381 h 1081087"/>
                <a:gd name="connsiteX3" fmla="*/ 366713 w 752475"/>
                <a:gd name="connsiteY3" fmla="*/ 328612 h 1081087"/>
                <a:gd name="connsiteX4" fmla="*/ 376238 w 752475"/>
                <a:gd name="connsiteY4" fmla="*/ 302419 h 1081087"/>
                <a:gd name="connsiteX5" fmla="*/ 378619 w 752475"/>
                <a:gd name="connsiteY5" fmla="*/ 288131 h 1081087"/>
                <a:gd name="connsiteX6" fmla="*/ 381000 w 752475"/>
                <a:gd name="connsiteY6" fmla="*/ 261937 h 1081087"/>
                <a:gd name="connsiteX7" fmla="*/ 381000 w 752475"/>
                <a:gd name="connsiteY7" fmla="*/ 233362 h 1081087"/>
                <a:gd name="connsiteX8" fmla="*/ 376238 w 752475"/>
                <a:gd name="connsiteY8" fmla="*/ 207169 h 1081087"/>
                <a:gd name="connsiteX9" fmla="*/ 371475 w 752475"/>
                <a:gd name="connsiteY9" fmla="*/ 183356 h 1081087"/>
                <a:gd name="connsiteX10" fmla="*/ 357188 w 752475"/>
                <a:gd name="connsiteY10" fmla="*/ 152400 h 1081087"/>
                <a:gd name="connsiteX11" fmla="*/ 340519 w 752475"/>
                <a:gd name="connsiteY11" fmla="*/ 126206 h 1081087"/>
                <a:gd name="connsiteX12" fmla="*/ 328613 w 752475"/>
                <a:gd name="connsiteY12" fmla="*/ 109537 h 1081087"/>
                <a:gd name="connsiteX13" fmla="*/ 311944 w 752475"/>
                <a:gd name="connsiteY13" fmla="*/ 92869 h 1081087"/>
                <a:gd name="connsiteX14" fmla="*/ 285750 w 752475"/>
                <a:gd name="connsiteY14" fmla="*/ 69056 h 1081087"/>
                <a:gd name="connsiteX15" fmla="*/ 264319 w 752475"/>
                <a:gd name="connsiteY15" fmla="*/ 47625 h 1081087"/>
                <a:gd name="connsiteX16" fmla="*/ 252413 w 752475"/>
                <a:gd name="connsiteY16" fmla="*/ 28575 h 1081087"/>
                <a:gd name="connsiteX17" fmla="*/ 247650 w 752475"/>
                <a:gd name="connsiteY17" fmla="*/ 16669 h 1081087"/>
                <a:gd name="connsiteX18" fmla="*/ 250031 w 752475"/>
                <a:gd name="connsiteY18" fmla="*/ 7144 h 1081087"/>
                <a:gd name="connsiteX19" fmla="*/ 264319 w 752475"/>
                <a:gd name="connsiteY19" fmla="*/ 0 h 1081087"/>
                <a:gd name="connsiteX20" fmla="*/ 307181 w 752475"/>
                <a:gd name="connsiteY20" fmla="*/ 4762 h 1081087"/>
                <a:gd name="connsiteX21" fmla="*/ 407194 w 752475"/>
                <a:gd name="connsiteY21" fmla="*/ 30956 h 1081087"/>
                <a:gd name="connsiteX22" fmla="*/ 483394 w 752475"/>
                <a:gd name="connsiteY22" fmla="*/ 57150 h 1081087"/>
                <a:gd name="connsiteX23" fmla="*/ 557213 w 752475"/>
                <a:gd name="connsiteY23" fmla="*/ 88106 h 1081087"/>
                <a:gd name="connsiteX24" fmla="*/ 609600 w 752475"/>
                <a:gd name="connsiteY24" fmla="*/ 119062 h 1081087"/>
                <a:gd name="connsiteX25" fmla="*/ 647700 w 752475"/>
                <a:gd name="connsiteY25" fmla="*/ 145256 h 1081087"/>
                <a:gd name="connsiteX26" fmla="*/ 681038 w 752475"/>
                <a:gd name="connsiteY26" fmla="*/ 171450 h 1081087"/>
                <a:gd name="connsiteX27" fmla="*/ 719138 w 752475"/>
                <a:gd name="connsiteY27" fmla="*/ 207169 h 1081087"/>
                <a:gd name="connsiteX28" fmla="*/ 740569 w 752475"/>
                <a:gd name="connsiteY28" fmla="*/ 235744 h 1081087"/>
                <a:gd name="connsiteX29" fmla="*/ 752475 w 752475"/>
                <a:gd name="connsiteY29" fmla="*/ 259556 h 1081087"/>
                <a:gd name="connsiteX30" fmla="*/ 752475 w 752475"/>
                <a:gd name="connsiteY30" fmla="*/ 280987 h 1081087"/>
                <a:gd name="connsiteX31" fmla="*/ 750094 w 752475"/>
                <a:gd name="connsiteY31" fmla="*/ 297656 h 1081087"/>
                <a:gd name="connsiteX32" fmla="*/ 738188 w 752475"/>
                <a:gd name="connsiteY32" fmla="*/ 316706 h 1081087"/>
                <a:gd name="connsiteX33" fmla="*/ 719138 w 752475"/>
                <a:gd name="connsiteY33" fmla="*/ 326231 h 1081087"/>
                <a:gd name="connsiteX34" fmla="*/ 681038 w 752475"/>
                <a:gd name="connsiteY34" fmla="*/ 342900 h 1081087"/>
                <a:gd name="connsiteX35" fmla="*/ 633413 w 752475"/>
                <a:gd name="connsiteY35" fmla="*/ 364331 h 1081087"/>
                <a:gd name="connsiteX36" fmla="*/ 592931 w 752475"/>
                <a:gd name="connsiteY36" fmla="*/ 390525 h 1081087"/>
                <a:gd name="connsiteX37" fmla="*/ 569119 w 752475"/>
                <a:gd name="connsiteY37" fmla="*/ 416719 h 1081087"/>
                <a:gd name="connsiteX38" fmla="*/ 523875 w 752475"/>
                <a:gd name="connsiteY38" fmla="*/ 490537 h 1081087"/>
                <a:gd name="connsiteX39" fmla="*/ 452438 w 752475"/>
                <a:gd name="connsiteY39" fmla="*/ 592931 h 1081087"/>
                <a:gd name="connsiteX40" fmla="*/ 321469 w 752475"/>
                <a:gd name="connsiteY40" fmla="*/ 773906 h 1081087"/>
                <a:gd name="connsiteX41" fmla="*/ 250031 w 752475"/>
                <a:gd name="connsiteY41" fmla="*/ 871537 h 1081087"/>
                <a:gd name="connsiteX42" fmla="*/ 97631 w 752475"/>
                <a:gd name="connsiteY42" fmla="*/ 1069181 h 1081087"/>
                <a:gd name="connsiteX43" fmla="*/ 0 w 752475"/>
                <a:gd name="connsiteY43" fmla="*/ 1081087 h 1081087"/>
                <a:gd name="connsiteX44" fmla="*/ 42863 w 752475"/>
                <a:gd name="connsiteY44" fmla="*/ 988219 h 1081087"/>
                <a:gd name="connsiteX45" fmla="*/ 100013 w 752475"/>
                <a:gd name="connsiteY45" fmla="*/ 890587 h 1081087"/>
                <a:gd name="connsiteX46" fmla="*/ 159544 w 752475"/>
                <a:gd name="connsiteY46" fmla="*/ 785812 h 1081087"/>
                <a:gd name="connsiteX47" fmla="*/ 221456 w 752475"/>
                <a:gd name="connsiteY47" fmla="*/ 671512 h 1081087"/>
                <a:gd name="connsiteX48" fmla="*/ 285750 w 752475"/>
                <a:gd name="connsiteY48" fmla="*/ 53101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52475" h="1081087">
                  <a:moveTo>
                    <a:pt x="285750" y="531019"/>
                  </a:moveTo>
                  <a:lnTo>
                    <a:pt x="321469" y="450056"/>
                  </a:lnTo>
                  <a:lnTo>
                    <a:pt x="347663" y="383381"/>
                  </a:lnTo>
                  <a:lnTo>
                    <a:pt x="366713" y="328612"/>
                  </a:lnTo>
                  <a:lnTo>
                    <a:pt x="376238" y="302419"/>
                  </a:lnTo>
                  <a:lnTo>
                    <a:pt x="378619" y="288131"/>
                  </a:lnTo>
                  <a:lnTo>
                    <a:pt x="381000" y="261937"/>
                  </a:lnTo>
                  <a:lnTo>
                    <a:pt x="381000" y="233362"/>
                  </a:lnTo>
                  <a:lnTo>
                    <a:pt x="376238" y="207169"/>
                  </a:lnTo>
                  <a:lnTo>
                    <a:pt x="371475" y="183356"/>
                  </a:lnTo>
                  <a:lnTo>
                    <a:pt x="357188" y="152400"/>
                  </a:lnTo>
                  <a:lnTo>
                    <a:pt x="340519" y="126206"/>
                  </a:lnTo>
                  <a:lnTo>
                    <a:pt x="328613" y="109537"/>
                  </a:lnTo>
                  <a:lnTo>
                    <a:pt x="311944" y="92869"/>
                  </a:lnTo>
                  <a:lnTo>
                    <a:pt x="285750" y="69056"/>
                  </a:lnTo>
                  <a:lnTo>
                    <a:pt x="264319" y="47625"/>
                  </a:lnTo>
                  <a:lnTo>
                    <a:pt x="252413" y="28575"/>
                  </a:lnTo>
                  <a:lnTo>
                    <a:pt x="247650" y="16669"/>
                  </a:lnTo>
                  <a:lnTo>
                    <a:pt x="250031" y="7144"/>
                  </a:lnTo>
                  <a:lnTo>
                    <a:pt x="264319" y="0"/>
                  </a:lnTo>
                  <a:lnTo>
                    <a:pt x="307181" y="4762"/>
                  </a:lnTo>
                  <a:lnTo>
                    <a:pt x="407194" y="30956"/>
                  </a:lnTo>
                  <a:lnTo>
                    <a:pt x="483394" y="57150"/>
                  </a:lnTo>
                  <a:lnTo>
                    <a:pt x="557213" y="88106"/>
                  </a:lnTo>
                  <a:lnTo>
                    <a:pt x="609600" y="119062"/>
                  </a:lnTo>
                  <a:lnTo>
                    <a:pt x="647700" y="145256"/>
                  </a:lnTo>
                  <a:lnTo>
                    <a:pt x="681038" y="171450"/>
                  </a:lnTo>
                  <a:lnTo>
                    <a:pt x="719138" y="207169"/>
                  </a:lnTo>
                  <a:lnTo>
                    <a:pt x="740569" y="235744"/>
                  </a:lnTo>
                  <a:lnTo>
                    <a:pt x="752475" y="259556"/>
                  </a:lnTo>
                  <a:lnTo>
                    <a:pt x="752475" y="280987"/>
                  </a:lnTo>
                  <a:lnTo>
                    <a:pt x="750094" y="297656"/>
                  </a:lnTo>
                  <a:lnTo>
                    <a:pt x="738188" y="316706"/>
                  </a:lnTo>
                  <a:lnTo>
                    <a:pt x="719138" y="326231"/>
                  </a:lnTo>
                  <a:lnTo>
                    <a:pt x="681038" y="342900"/>
                  </a:lnTo>
                  <a:lnTo>
                    <a:pt x="633413" y="364331"/>
                  </a:lnTo>
                  <a:lnTo>
                    <a:pt x="592931" y="390525"/>
                  </a:lnTo>
                  <a:lnTo>
                    <a:pt x="569119" y="416719"/>
                  </a:lnTo>
                  <a:lnTo>
                    <a:pt x="523875" y="490537"/>
                  </a:lnTo>
                  <a:lnTo>
                    <a:pt x="452438" y="592931"/>
                  </a:lnTo>
                  <a:lnTo>
                    <a:pt x="321469" y="773906"/>
                  </a:lnTo>
                  <a:lnTo>
                    <a:pt x="250031" y="871537"/>
                  </a:lnTo>
                  <a:lnTo>
                    <a:pt x="97631" y="1069181"/>
                  </a:lnTo>
                  <a:lnTo>
                    <a:pt x="0" y="1081087"/>
                  </a:lnTo>
                  <a:lnTo>
                    <a:pt x="42863" y="988219"/>
                  </a:lnTo>
                  <a:lnTo>
                    <a:pt x="100013" y="890587"/>
                  </a:lnTo>
                  <a:lnTo>
                    <a:pt x="159544" y="785812"/>
                  </a:lnTo>
                  <a:lnTo>
                    <a:pt x="221456" y="671512"/>
                  </a:lnTo>
                  <a:lnTo>
                    <a:pt x="28575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5FD599E1-5EEB-4F17-A239-B80333D42C8D}"/>
                </a:ext>
              </a:extLst>
            </p:cNvPr>
            <p:cNvSpPr/>
            <p:nvPr/>
          </p:nvSpPr>
          <p:spPr>
            <a:xfrm>
              <a:off x="5405438" y="2776538"/>
              <a:ext cx="1651000" cy="371475"/>
            </a:xfrm>
            <a:custGeom>
              <a:avLst/>
              <a:gdLst>
                <a:gd name="connsiteX0" fmla="*/ 1407318 w 1650206"/>
                <a:gd name="connsiteY0" fmla="*/ 214312 h 371475"/>
                <a:gd name="connsiteX1" fmla="*/ 1262062 w 1650206"/>
                <a:gd name="connsiteY1" fmla="*/ 238125 h 371475"/>
                <a:gd name="connsiteX2" fmla="*/ 1147762 w 1650206"/>
                <a:gd name="connsiteY2" fmla="*/ 257175 h 371475"/>
                <a:gd name="connsiteX3" fmla="*/ 1021556 w 1650206"/>
                <a:gd name="connsiteY3" fmla="*/ 278606 h 371475"/>
                <a:gd name="connsiteX4" fmla="*/ 878681 w 1650206"/>
                <a:gd name="connsiteY4" fmla="*/ 307181 h 371475"/>
                <a:gd name="connsiteX5" fmla="*/ 781050 w 1650206"/>
                <a:gd name="connsiteY5" fmla="*/ 323850 h 371475"/>
                <a:gd name="connsiteX6" fmla="*/ 600075 w 1650206"/>
                <a:gd name="connsiteY6" fmla="*/ 338137 h 371475"/>
                <a:gd name="connsiteX7" fmla="*/ 533400 w 1650206"/>
                <a:gd name="connsiteY7" fmla="*/ 350043 h 371475"/>
                <a:gd name="connsiteX8" fmla="*/ 469106 w 1650206"/>
                <a:gd name="connsiteY8" fmla="*/ 359568 h 371475"/>
                <a:gd name="connsiteX9" fmla="*/ 411956 w 1650206"/>
                <a:gd name="connsiteY9" fmla="*/ 364331 h 371475"/>
                <a:gd name="connsiteX10" fmla="*/ 347662 w 1650206"/>
                <a:gd name="connsiteY10" fmla="*/ 369093 h 371475"/>
                <a:gd name="connsiteX11" fmla="*/ 302418 w 1650206"/>
                <a:gd name="connsiteY11" fmla="*/ 371475 h 371475"/>
                <a:gd name="connsiteX12" fmla="*/ 223837 w 1650206"/>
                <a:gd name="connsiteY12" fmla="*/ 369093 h 371475"/>
                <a:gd name="connsiteX13" fmla="*/ 147637 w 1650206"/>
                <a:gd name="connsiteY13" fmla="*/ 366712 h 371475"/>
                <a:gd name="connsiteX14" fmla="*/ 9525 w 1650206"/>
                <a:gd name="connsiteY14" fmla="*/ 357187 h 371475"/>
                <a:gd name="connsiteX15" fmla="*/ 0 w 1650206"/>
                <a:gd name="connsiteY15" fmla="*/ 230981 h 371475"/>
                <a:gd name="connsiteX16" fmla="*/ 169068 w 1650206"/>
                <a:gd name="connsiteY16" fmla="*/ 216693 h 371475"/>
                <a:gd name="connsiteX17" fmla="*/ 330993 w 1650206"/>
                <a:gd name="connsiteY17" fmla="*/ 200025 h 371475"/>
                <a:gd name="connsiteX18" fmla="*/ 519112 w 1650206"/>
                <a:gd name="connsiteY18" fmla="*/ 173831 h 371475"/>
                <a:gd name="connsiteX19" fmla="*/ 611981 w 1650206"/>
                <a:gd name="connsiteY19" fmla="*/ 159543 h 371475"/>
                <a:gd name="connsiteX20" fmla="*/ 690562 w 1650206"/>
                <a:gd name="connsiteY20" fmla="*/ 138112 h 371475"/>
                <a:gd name="connsiteX21" fmla="*/ 821531 w 1650206"/>
                <a:gd name="connsiteY21" fmla="*/ 126206 h 371475"/>
                <a:gd name="connsiteX22" fmla="*/ 938212 w 1650206"/>
                <a:gd name="connsiteY22" fmla="*/ 109537 h 371475"/>
                <a:gd name="connsiteX23" fmla="*/ 1050131 w 1650206"/>
                <a:gd name="connsiteY23" fmla="*/ 88106 h 371475"/>
                <a:gd name="connsiteX24" fmla="*/ 1133475 w 1650206"/>
                <a:gd name="connsiteY24" fmla="*/ 64293 h 371475"/>
                <a:gd name="connsiteX25" fmla="*/ 1185862 w 1650206"/>
                <a:gd name="connsiteY25" fmla="*/ 45243 h 371475"/>
                <a:gd name="connsiteX26" fmla="*/ 1238250 w 1650206"/>
                <a:gd name="connsiteY26" fmla="*/ 19050 h 371475"/>
                <a:gd name="connsiteX27" fmla="*/ 1252537 w 1650206"/>
                <a:gd name="connsiteY27" fmla="*/ 7143 h 371475"/>
                <a:gd name="connsiteX28" fmla="*/ 1269206 w 1650206"/>
                <a:gd name="connsiteY28" fmla="*/ 2381 h 371475"/>
                <a:gd name="connsiteX29" fmla="*/ 1326356 w 1650206"/>
                <a:gd name="connsiteY29" fmla="*/ 0 h 371475"/>
                <a:gd name="connsiteX30" fmla="*/ 1369218 w 1650206"/>
                <a:gd name="connsiteY30" fmla="*/ 2381 h 371475"/>
                <a:gd name="connsiteX31" fmla="*/ 1440656 w 1650206"/>
                <a:gd name="connsiteY31" fmla="*/ 16668 h 371475"/>
                <a:gd name="connsiteX32" fmla="*/ 1516856 w 1650206"/>
                <a:gd name="connsiteY32" fmla="*/ 45243 h 371475"/>
                <a:gd name="connsiteX33" fmla="*/ 1569243 w 1650206"/>
                <a:gd name="connsiteY33" fmla="*/ 66675 h 371475"/>
                <a:gd name="connsiteX34" fmla="*/ 1607343 w 1650206"/>
                <a:gd name="connsiteY34" fmla="*/ 85725 h 371475"/>
                <a:gd name="connsiteX35" fmla="*/ 1631156 w 1650206"/>
                <a:gd name="connsiteY35" fmla="*/ 102393 h 371475"/>
                <a:gd name="connsiteX36" fmla="*/ 1640681 w 1650206"/>
                <a:gd name="connsiteY36" fmla="*/ 111918 h 371475"/>
                <a:gd name="connsiteX37" fmla="*/ 1647825 w 1650206"/>
                <a:gd name="connsiteY37" fmla="*/ 123825 h 371475"/>
                <a:gd name="connsiteX38" fmla="*/ 1650206 w 1650206"/>
                <a:gd name="connsiteY38" fmla="*/ 133350 h 371475"/>
                <a:gd name="connsiteX39" fmla="*/ 1643062 w 1650206"/>
                <a:gd name="connsiteY39" fmla="*/ 147637 h 371475"/>
                <a:gd name="connsiteX40" fmla="*/ 1621631 w 1650206"/>
                <a:gd name="connsiteY40" fmla="*/ 166687 h 371475"/>
                <a:gd name="connsiteX41" fmla="*/ 1593056 w 1650206"/>
                <a:gd name="connsiteY41" fmla="*/ 180975 h 371475"/>
                <a:gd name="connsiteX42" fmla="*/ 1533525 w 1650206"/>
                <a:gd name="connsiteY42" fmla="*/ 195262 h 371475"/>
                <a:gd name="connsiteX43" fmla="*/ 1407318 w 1650206"/>
                <a:gd name="connsiteY43" fmla="*/ 21431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50206" h="371475">
                  <a:moveTo>
                    <a:pt x="1407318" y="214312"/>
                  </a:moveTo>
                  <a:lnTo>
                    <a:pt x="1262062" y="238125"/>
                  </a:lnTo>
                  <a:lnTo>
                    <a:pt x="1147762" y="257175"/>
                  </a:lnTo>
                  <a:lnTo>
                    <a:pt x="1021556" y="278606"/>
                  </a:lnTo>
                  <a:lnTo>
                    <a:pt x="878681" y="307181"/>
                  </a:lnTo>
                  <a:lnTo>
                    <a:pt x="781050" y="323850"/>
                  </a:lnTo>
                  <a:lnTo>
                    <a:pt x="600075" y="338137"/>
                  </a:lnTo>
                  <a:lnTo>
                    <a:pt x="533400" y="350043"/>
                  </a:lnTo>
                  <a:lnTo>
                    <a:pt x="469106" y="359568"/>
                  </a:lnTo>
                  <a:lnTo>
                    <a:pt x="411956" y="364331"/>
                  </a:lnTo>
                  <a:lnTo>
                    <a:pt x="347662" y="369093"/>
                  </a:lnTo>
                  <a:lnTo>
                    <a:pt x="302418" y="371475"/>
                  </a:lnTo>
                  <a:lnTo>
                    <a:pt x="223837" y="369093"/>
                  </a:lnTo>
                  <a:lnTo>
                    <a:pt x="147637" y="366712"/>
                  </a:lnTo>
                  <a:lnTo>
                    <a:pt x="9525" y="357187"/>
                  </a:lnTo>
                  <a:lnTo>
                    <a:pt x="0" y="230981"/>
                  </a:lnTo>
                  <a:lnTo>
                    <a:pt x="169068" y="216693"/>
                  </a:lnTo>
                  <a:lnTo>
                    <a:pt x="330993" y="200025"/>
                  </a:lnTo>
                  <a:lnTo>
                    <a:pt x="519112" y="173831"/>
                  </a:lnTo>
                  <a:lnTo>
                    <a:pt x="611981" y="159543"/>
                  </a:lnTo>
                  <a:lnTo>
                    <a:pt x="690562" y="138112"/>
                  </a:lnTo>
                  <a:lnTo>
                    <a:pt x="821531" y="126206"/>
                  </a:lnTo>
                  <a:lnTo>
                    <a:pt x="938212" y="109537"/>
                  </a:lnTo>
                  <a:lnTo>
                    <a:pt x="1050131" y="88106"/>
                  </a:lnTo>
                  <a:lnTo>
                    <a:pt x="1133475" y="64293"/>
                  </a:lnTo>
                  <a:lnTo>
                    <a:pt x="1185862" y="45243"/>
                  </a:lnTo>
                  <a:lnTo>
                    <a:pt x="1238250" y="19050"/>
                  </a:lnTo>
                  <a:lnTo>
                    <a:pt x="1252537" y="7143"/>
                  </a:lnTo>
                  <a:lnTo>
                    <a:pt x="1269206" y="2381"/>
                  </a:lnTo>
                  <a:lnTo>
                    <a:pt x="1326356" y="0"/>
                  </a:lnTo>
                  <a:lnTo>
                    <a:pt x="1369218" y="2381"/>
                  </a:lnTo>
                  <a:lnTo>
                    <a:pt x="1440656" y="16668"/>
                  </a:lnTo>
                  <a:lnTo>
                    <a:pt x="1516856" y="45243"/>
                  </a:lnTo>
                  <a:lnTo>
                    <a:pt x="1569243" y="66675"/>
                  </a:lnTo>
                  <a:lnTo>
                    <a:pt x="1607343" y="85725"/>
                  </a:lnTo>
                  <a:lnTo>
                    <a:pt x="1631156" y="102393"/>
                  </a:lnTo>
                  <a:lnTo>
                    <a:pt x="1640681" y="111918"/>
                  </a:lnTo>
                  <a:lnTo>
                    <a:pt x="1647825" y="123825"/>
                  </a:lnTo>
                  <a:lnTo>
                    <a:pt x="1650206" y="133350"/>
                  </a:lnTo>
                  <a:lnTo>
                    <a:pt x="1643062" y="147637"/>
                  </a:lnTo>
                  <a:lnTo>
                    <a:pt x="1621631" y="166687"/>
                  </a:lnTo>
                  <a:lnTo>
                    <a:pt x="1593056" y="180975"/>
                  </a:lnTo>
                  <a:lnTo>
                    <a:pt x="1533525" y="195262"/>
                  </a:lnTo>
                  <a:lnTo>
                    <a:pt x="1407318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E5DCFBD2-F0E8-495E-BDEE-BB59887D60F6}"/>
                </a:ext>
              </a:extLst>
            </p:cNvPr>
            <p:cNvSpPr/>
            <p:nvPr/>
          </p:nvSpPr>
          <p:spPr>
            <a:xfrm rot="16200000">
              <a:off x="4924425" y="4079875"/>
              <a:ext cx="2490788" cy="446088"/>
            </a:xfrm>
            <a:custGeom>
              <a:avLst/>
              <a:gdLst>
                <a:gd name="connsiteX0" fmla="*/ 711994 w 2490788"/>
                <a:gd name="connsiteY0" fmla="*/ 111918 h 445293"/>
                <a:gd name="connsiteX1" fmla="*/ 519113 w 2490788"/>
                <a:gd name="connsiteY1" fmla="*/ 104775 h 445293"/>
                <a:gd name="connsiteX2" fmla="*/ 309563 w 2490788"/>
                <a:gd name="connsiteY2" fmla="*/ 100012 h 445293"/>
                <a:gd name="connsiteX3" fmla="*/ 178594 w 2490788"/>
                <a:gd name="connsiteY3" fmla="*/ 97631 h 445293"/>
                <a:gd name="connsiteX4" fmla="*/ 0 w 2490788"/>
                <a:gd name="connsiteY4" fmla="*/ 90487 h 445293"/>
                <a:gd name="connsiteX5" fmla="*/ 21431 w 2490788"/>
                <a:gd name="connsiteY5" fmla="*/ 319087 h 445293"/>
                <a:gd name="connsiteX6" fmla="*/ 202406 w 2490788"/>
                <a:gd name="connsiteY6" fmla="*/ 316706 h 445293"/>
                <a:gd name="connsiteX7" fmla="*/ 397669 w 2490788"/>
                <a:gd name="connsiteY7" fmla="*/ 316706 h 445293"/>
                <a:gd name="connsiteX8" fmla="*/ 614363 w 2490788"/>
                <a:gd name="connsiteY8" fmla="*/ 316706 h 445293"/>
                <a:gd name="connsiteX9" fmla="*/ 807244 w 2490788"/>
                <a:gd name="connsiteY9" fmla="*/ 314325 h 445293"/>
                <a:gd name="connsiteX10" fmla="*/ 1033463 w 2490788"/>
                <a:gd name="connsiteY10" fmla="*/ 316706 h 445293"/>
                <a:gd name="connsiteX11" fmla="*/ 1190625 w 2490788"/>
                <a:gd name="connsiteY11" fmla="*/ 321468 h 445293"/>
                <a:gd name="connsiteX12" fmla="*/ 1388269 w 2490788"/>
                <a:gd name="connsiteY12" fmla="*/ 328612 h 445293"/>
                <a:gd name="connsiteX13" fmla="*/ 1543050 w 2490788"/>
                <a:gd name="connsiteY13" fmla="*/ 335756 h 445293"/>
                <a:gd name="connsiteX14" fmla="*/ 1669256 w 2490788"/>
                <a:gd name="connsiteY14" fmla="*/ 338137 h 445293"/>
                <a:gd name="connsiteX15" fmla="*/ 1828800 w 2490788"/>
                <a:gd name="connsiteY15" fmla="*/ 359568 h 445293"/>
                <a:gd name="connsiteX16" fmla="*/ 1916906 w 2490788"/>
                <a:gd name="connsiteY16" fmla="*/ 361950 h 445293"/>
                <a:gd name="connsiteX17" fmla="*/ 2019300 w 2490788"/>
                <a:gd name="connsiteY17" fmla="*/ 364331 h 445293"/>
                <a:gd name="connsiteX18" fmla="*/ 2100263 w 2490788"/>
                <a:gd name="connsiteY18" fmla="*/ 371475 h 445293"/>
                <a:gd name="connsiteX19" fmla="*/ 2157413 w 2490788"/>
                <a:gd name="connsiteY19" fmla="*/ 381000 h 445293"/>
                <a:gd name="connsiteX20" fmla="*/ 2171700 w 2490788"/>
                <a:gd name="connsiteY20" fmla="*/ 388143 h 445293"/>
                <a:gd name="connsiteX21" fmla="*/ 2202656 w 2490788"/>
                <a:gd name="connsiteY21" fmla="*/ 409575 h 445293"/>
                <a:gd name="connsiteX22" fmla="*/ 2235994 w 2490788"/>
                <a:gd name="connsiteY22" fmla="*/ 426243 h 445293"/>
                <a:gd name="connsiteX23" fmla="*/ 2259806 w 2490788"/>
                <a:gd name="connsiteY23" fmla="*/ 438150 h 445293"/>
                <a:gd name="connsiteX24" fmla="*/ 2290763 w 2490788"/>
                <a:gd name="connsiteY24" fmla="*/ 445293 h 445293"/>
                <a:gd name="connsiteX25" fmla="*/ 2314575 w 2490788"/>
                <a:gd name="connsiteY25" fmla="*/ 445293 h 445293"/>
                <a:gd name="connsiteX26" fmla="*/ 2328863 w 2490788"/>
                <a:gd name="connsiteY26" fmla="*/ 442912 h 445293"/>
                <a:gd name="connsiteX27" fmla="*/ 2340769 w 2490788"/>
                <a:gd name="connsiteY27" fmla="*/ 435768 h 445293"/>
                <a:gd name="connsiteX28" fmla="*/ 2350294 w 2490788"/>
                <a:gd name="connsiteY28" fmla="*/ 423862 h 445293"/>
                <a:gd name="connsiteX29" fmla="*/ 2362200 w 2490788"/>
                <a:gd name="connsiteY29" fmla="*/ 409575 h 445293"/>
                <a:gd name="connsiteX30" fmla="*/ 2393156 w 2490788"/>
                <a:gd name="connsiteY30" fmla="*/ 376237 h 445293"/>
                <a:gd name="connsiteX31" fmla="*/ 2409825 w 2490788"/>
                <a:gd name="connsiteY31" fmla="*/ 352425 h 445293"/>
                <a:gd name="connsiteX32" fmla="*/ 2436019 w 2490788"/>
                <a:gd name="connsiteY32" fmla="*/ 311943 h 445293"/>
                <a:gd name="connsiteX33" fmla="*/ 2450306 w 2490788"/>
                <a:gd name="connsiteY33" fmla="*/ 280987 h 445293"/>
                <a:gd name="connsiteX34" fmla="*/ 2459831 w 2490788"/>
                <a:gd name="connsiteY34" fmla="*/ 250031 h 445293"/>
                <a:gd name="connsiteX35" fmla="*/ 2490788 w 2490788"/>
                <a:gd name="connsiteY35" fmla="*/ 159543 h 445293"/>
                <a:gd name="connsiteX36" fmla="*/ 2476500 w 2490788"/>
                <a:gd name="connsiteY36" fmla="*/ 0 h 445293"/>
                <a:gd name="connsiteX37" fmla="*/ 2419350 w 2490788"/>
                <a:gd name="connsiteY37" fmla="*/ 59531 h 445293"/>
                <a:gd name="connsiteX38" fmla="*/ 2386013 w 2490788"/>
                <a:gd name="connsiteY38" fmla="*/ 90487 h 445293"/>
                <a:gd name="connsiteX39" fmla="*/ 2352675 w 2490788"/>
                <a:gd name="connsiteY39" fmla="*/ 109537 h 445293"/>
                <a:gd name="connsiteX40" fmla="*/ 2307431 w 2490788"/>
                <a:gd name="connsiteY40" fmla="*/ 128587 h 445293"/>
                <a:gd name="connsiteX41" fmla="*/ 2281238 w 2490788"/>
                <a:gd name="connsiteY41" fmla="*/ 135731 h 445293"/>
                <a:gd name="connsiteX42" fmla="*/ 2221706 w 2490788"/>
                <a:gd name="connsiteY42" fmla="*/ 140493 h 445293"/>
                <a:gd name="connsiteX43" fmla="*/ 2124075 w 2490788"/>
                <a:gd name="connsiteY43" fmla="*/ 147637 h 445293"/>
                <a:gd name="connsiteX44" fmla="*/ 2043113 w 2490788"/>
                <a:gd name="connsiteY44" fmla="*/ 150018 h 445293"/>
                <a:gd name="connsiteX45" fmla="*/ 1957388 w 2490788"/>
                <a:gd name="connsiteY45" fmla="*/ 147637 h 445293"/>
                <a:gd name="connsiteX46" fmla="*/ 1847850 w 2490788"/>
                <a:gd name="connsiteY46" fmla="*/ 138112 h 445293"/>
                <a:gd name="connsiteX47" fmla="*/ 1804988 w 2490788"/>
                <a:gd name="connsiteY47" fmla="*/ 133350 h 445293"/>
                <a:gd name="connsiteX48" fmla="*/ 1657350 w 2490788"/>
                <a:gd name="connsiteY48" fmla="*/ 114300 h 445293"/>
                <a:gd name="connsiteX49" fmla="*/ 1509713 w 2490788"/>
                <a:gd name="connsiteY49" fmla="*/ 116681 h 445293"/>
                <a:gd name="connsiteX50" fmla="*/ 1295400 w 2490788"/>
                <a:gd name="connsiteY50" fmla="*/ 116681 h 445293"/>
                <a:gd name="connsiteX51" fmla="*/ 1135856 w 2490788"/>
                <a:gd name="connsiteY51" fmla="*/ 114300 h 445293"/>
                <a:gd name="connsiteX52" fmla="*/ 976313 w 2490788"/>
                <a:gd name="connsiteY52" fmla="*/ 114300 h 445293"/>
                <a:gd name="connsiteX53" fmla="*/ 711994 w 2490788"/>
                <a:gd name="connsiteY53" fmla="*/ 1119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90788" h="445293">
                  <a:moveTo>
                    <a:pt x="711994" y="111918"/>
                  </a:moveTo>
                  <a:lnTo>
                    <a:pt x="519113" y="104775"/>
                  </a:lnTo>
                  <a:lnTo>
                    <a:pt x="309563" y="100012"/>
                  </a:lnTo>
                  <a:lnTo>
                    <a:pt x="178594" y="97631"/>
                  </a:lnTo>
                  <a:lnTo>
                    <a:pt x="0" y="90487"/>
                  </a:lnTo>
                  <a:lnTo>
                    <a:pt x="21431" y="319087"/>
                  </a:lnTo>
                  <a:lnTo>
                    <a:pt x="202406" y="316706"/>
                  </a:lnTo>
                  <a:lnTo>
                    <a:pt x="397669" y="316706"/>
                  </a:lnTo>
                  <a:lnTo>
                    <a:pt x="614363" y="316706"/>
                  </a:lnTo>
                  <a:lnTo>
                    <a:pt x="807244" y="314325"/>
                  </a:lnTo>
                  <a:lnTo>
                    <a:pt x="1033463" y="316706"/>
                  </a:lnTo>
                  <a:lnTo>
                    <a:pt x="1190625" y="321468"/>
                  </a:lnTo>
                  <a:lnTo>
                    <a:pt x="1388269" y="328612"/>
                  </a:lnTo>
                  <a:lnTo>
                    <a:pt x="1543050" y="335756"/>
                  </a:lnTo>
                  <a:lnTo>
                    <a:pt x="1669256" y="338137"/>
                  </a:lnTo>
                  <a:lnTo>
                    <a:pt x="1828800" y="359568"/>
                  </a:lnTo>
                  <a:lnTo>
                    <a:pt x="1916906" y="361950"/>
                  </a:lnTo>
                  <a:lnTo>
                    <a:pt x="2019300" y="364331"/>
                  </a:lnTo>
                  <a:lnTo>
                    <a:pt x="2100263" y="371475"/>
                  </a:lnTo>
                  <a:lnTo>
                    <a:pt x="2157413" y="381000"/>
                  </a:lnTo>
                  <a:lnTo>
                    <a:pt x="2171700" y="388143"/>
                  </a:lnTo>
                  <a:lnTo>
                    <a:pt x="2202656" y="409575"/>
                  </a:lnTo>
                  <a:lnTo>
                    <a:pt x="2235994" y="426243"/>
                  </a:lnTo>
                  <a:lnTo>
                    <a:pt x="2259806" y="438150"/>
                  </a:lnTo>
                  <a:lnTo>
                    <a:pt x="2290763" y="445293"/>
                  </a:lnTo>
                  <a:lnTo>
                    <a:pt x="2314575" y="445293"/>
                  </a:lnTo>
                  <a:lnTo>
                    <a:pt x="2328863" y="442912"/>
                  </a:lnTo>
                  <a:lnTo>
                    <a:pt x="2340769" y="435768"/>
                  </a:lnTo>
                  <a:lnTo>
                    <a:pt x="2350294" y="423862"/>
                  </a:lnTo>
                  <a:lnTo>
                    <a:pt x="2362200" y="409575"/>
                  </a:lnTo>
                  <a:lnTo>
                    <a:pt x="2393156" y="376237"/>
                  </a:lnTo>
                  <a:lnTo>
                    <a:pt x="2409825" y="352425"/>
                  </a:lnTo>
                  <a:lnTo>
                    <a:pt x="2436019" y="311943"/>
                  </a:lnTo>
                  <a:lnTo>
                    <a:pt x="2450306" y="280987"/>
                  </a:lnTo>
                  <a:lnTo>
                    <a:pt x="2459831" y="250031"/>
                  </a:lnTo>
                  <a:lnTo>
                    <a:pt x="2490788" y="159543"/>
                  </a:lnTo>
                  <a:lnTo>
                    <a:pt x="2476500" y="0"/>
                  </a:lnTo>
                  <a:lnTo>
                    <a:pt x="2419350" y="59531"/>
                  </a:lnTo>
                  <a:lnTo>
                    <a:pt x="2386013" y="90487"/>
                  </a:lnTo>
                  <a:lnTo>
                    <a:pt x="2352675" y="109537"/>
                  </a:lnTo>
                  <a:lnTo>
                    <a:pt x="2307431" y="128587"/>
                  </a:lnTo>
                  <a:lnTo>
                    <a:pt x="2281238" y="135731"/>
                  </a:lnTo>
                  <a:lnTo>
                    <a:pt x="2221706" y="140493"/>
                  </a:lnTo>
                  <a:lnTo>
                    <a:pt x="2124075" y="147637"/>
                  </a:lnTo>
                  <a:lnTo>
                    <a:pt x="2043113" y="150018"/>
                  </a:lnTo>
                  <a:lnTo>
                    <a:pt x="1957388" y="147637"/>
                  </a:lnTo>
                  <a:lnTo>
                    <a:pt x="1847850" y="138112"/>
                  </a:lnTo>
                  <a:lnTo>
                    <a:pt x="1804988" y="133350"/>
                  </a:lnTo>
                  <a:lnTo>
                    <a:pt x="1657350" y="114300"/>
                  </a:lnTo>
                  <a:lnTo>
                    <a:pt x="1509713" y="116681"/>
                  </a:lnTo>
                  <a:lnTo>
                    <a:pt x="1295400" y="116681"/>
                  </a:lnTo>
                  <a:lnTo>
                    <a:pt x="1135856" y="114300"/>
                  </a:lnTo>
                  <a:lnTo>
                    <a:pt x="976313" y="114300"/>
                  </a:lnTo>
                  <a:lnTo>
                    <a:pt x="711994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A583C091-6A91-4605-8F53-3110A1252E4F}"/>
                </a:ext>
              </a:extLst>
            </p:cNvPr>
            <p:cNvSpPr/>
            <p:nvPr/>
          </p:nvSpPr>
          <p:spPr>
            <a:xfrm>
              <a:off x="5408613" y="3609975"/>
              <a:ext cx="1535112" cy="315913"/>
            </a:xfrm>
            <a:custGeom>
              <a:avLst/>
              <a:gdLst>
                <a:gd name="connsiteX0" fmla="*/ 1283494 w 1535906"/>
                <a:gd name="connsiteY0" fmla="*/ 235744 h 316706"/>
                <a:gd name="connsiteX1" fmla="*/ 1204912 w 1535906"/>
                <a:gd name="connsiteY1" fmla="*/ 250031 h 316706"/>
                <a:gd name="connsiteX2" fmla="*/ 1121569 w 1535906"/>
                <a:gd name="connsiteY2" fmla="*/ 264319 h 316706"/>
                <a:gd name="connsiteX3" fmla="*/ 1033462 w 1535906"/>
                <a:gd name="connsiteY3" fmla="*/ 273844 h 316706"/>
                <a:gd name="connsiteX4" fmla="*/ 950119 w 1535906"/>
                <a:gd name="connsiteY4" fmla="*/ 283369 h 316706"/>
                <a:gd name="connsiteX5" fmla="*/ 864394 w 1535906"/>
                <a:gd name="connsiteY5" fmla="*/ 292894 h 316706"/>
                <a:gd name="connsiteX6" fmla="*/ 661987 w 1535906"/>
                <a:gd name="connsiteY6" fmla="*/ 309563 h 316706"/>
                <a:gd name="connsiteX7" fmla="*/ 578644 w 1535906"/>
                <a:gd name="connsiteY7" fmla="*/ 314325 h 316706"/>
                <a:gd name="connsiteX8" fmla="*/ 485775 w 1535906"/>
                <a:gd name="connsiteY8" fmla="*/ 316706 h 316706"/>
                <a:gd name="connsiteX9" fmla="*/ 421481 w 1535906"/>
                <a:gd name="connsiteY9" fmla="*/ 316706 h 316706"/>
                <a:gd name="connsiteX10" fmla="*/ 357187 w 1535906"/>
                <a:gd name="connsiteY10" fmla="*/ 314325 h 316706"/>
                <a:gd name="connsiteX11" fmla="*/ 297656 w 1535906"/>
                <a:gd name="connsiteY11" fmla="*/ 311944 h 316706"/>
                <a:gd name="connsiteX12" fmla="*/ 242887 w 1535906"/>
                <a:gd name="connsiteY12" fmla="*/ 307181 h 316706"/>
                <a:gd name="connsiteX13" fmla="*/ 176212 w 1535906"/>
                <a:gd name="connsiteY13" fmla="*/ 297656 h 316706"/>
                <a:gd name="connsiteX14" fmla="*/ 123825 w 1535906"/>
                <a:gd name="connsiteY14" fmla="*/ 285750 h 316706"/>
                <a:gd name="connsiteX15" fmla="*/ 64294 w 1535906"/>
                <a:gd name="connsiteY15" fmla="*/ 269081 h 316706"/>
                <a:gd name="connsiteX16" fmla="*/ 0 w 1535906"/>
                <a:gd name="connsiteY16" fmla="*/ 247650 h 316706"/>
                <a:gd name="connsiteX17" fmla="*/ 4762 w 1535906"/>
                <a:gd name="connsiteY17" fmla="*/ 102394 h 316706"/>
                <a:gd name="connsiteX18" fmla="*/ 107156 w 1535906"/>
                <a:gd name="connsiteY18" fmla="*/ 116681 h 316706"/>
                <a:gd name="connsiteX19" fmla="*/ 190500 w 1535906"/>
                <a:gd name="connsiteY19" fmla="*/ 123825 h 316706"/>
                <a:gd name="connsiteX20" fmla="*/ 290512 w 1535906"/>
                <a:gd name="connsiteY20" fmla="*/ 128588 h 316706"/>
                <a:gd name="connsiteX21" fmla="*/ 376237 w 1535906"/>
                <a:gd name="connsiteY21" fmla="*/ 130969 h 316706"/>
                <a:gd name="connsiteX22" fmla="*/ 471487 w 1535906"/>
                <a:gd name="connsiteY22" fmla="*/ 130969 h 316706"/>
                <a:gd name="connsiteX23" fmla="*/ 581025 w 1535906"/>
                <a:gd name="connsiteY23" fmla="*/ 121444 h 316706"/>
                <a:gd name="connsiteX24" fmla="*/ 692944 w 1535906"/>
                <a:gd name="connsiteY24" fmla="*/ 104775 h 316706"/>
                <a:gd name="connsiteX25" fmla="*/ 890587 w 1535906"/>
                <a:gd name="connsiteY25" fmla="*/ 85725 h 316706"/>
                <a:gd name="connsiteX26" fmla="*/ 973931 w 1535906"/>
                <a:gd name="connsiteY26" fmla="*/ 83344 h 316706"/>
                <a:gd name="connsiteX27" fmla="*/ 1026319 w 1535906"/>
                <a:gd name="connsiteY27" fmla="*/ 78581 h 316706"/>
                <a:gd name="connsiteX28" fmla="*/ 1083469 w 1535906"/>
                <a:gd name="connsiteY28" fmla="*/ 66675 h 316706"/>
                <a:gd name="connsiteX29" fmla="*/ 1145381 w 1535906"/>
                <a:gd name="connsiteY29" fmla="*/ 47625 h 316706"/>
                <a:gd name="connsiteX30" fmla="*/ 1207294 w 1535906"/>
                <a:gd name="connsiteY30" fmla="*/ 21431 h 316706"/>
                <a:gd name="connsiteX31" fmla="*/ 1252537 w 1535906"/>
                <a:gd name="connsiteY31" fmla="*/ 0 h 316706"/>
                <a:gd name="connsiteX32" fmla="*/ 1273969 w 1535906"/>
                <a:gd name="connsiteY32" fmla="*/ 2381 h 316706"/>
                <a:gd name="connsiteX33" fmla="*/ 1340644 w 1535906"/>
                <a:gd name="connsiteY33" fmla="*/ 19050 h 316706"/>
                <a:gd name="connsiteX34" fmla="*/ 1416844 w 1535906"/>
                <a:gd name="connsiteY34" fmla="*/ 45244 h 316706"/>
                <a:gd name="connsiteX35" fmla="*/ 1469231 w 1535906"/>
                <a:gd name="connsiteY35" fmla="*/ 69056 h 316706"/>
                <a:gd name="connsiteX36" fmla="*/ 1504950 w 1535906"/>
                <a:gd name="connsiteY36" fmla="*/ 88106 h 316706"/>
                <a:gd name="connsiteX37" fmla="*/ 1519237 w 1535906"/>
                <a:gd name="connsiteY37" fmla="*/ 97631 h 316706"/>
                <a:gd name="connsiteX38" fmla="*/ 1535906 w 1535906"/>
                <a:gd name="connsiteY38" fmla="*/ 121444 h 316706"/>
                <a:gd name="connsiteX39" fmla="*/ 1533525 w 1535906"/>
                <a:gd name="connsiteY39" fmla="*/ 138113 h 316706"/>
                <a:gd name="connsiteX40" fmla="*/ 1526381 w 1535906"/>
                <a:gd name="connsiteY40" fmla="*/ 154781 h 316706"/>
                <a:gd name="connsiteX41" fmla="*/ 1507331 w 1535906"/>
                <a:gd name="connsiteY41" fmla="*/ 169069 h 316706"/>
                <a:gd name="connsiteX42" fmla="*/ 1471612 w 1535906"/>
                <a:gd name="connsiteY42" fmla="*/ 188119 h 316706"/>
                <a:gd name="connsiteX43" fmla="*/ 1412081 w 1535906"/>
                <a:gd name="connsiteY43" fmla="*/ 204788 h 316706"/>
                <a:gd name="connsiteX44" fmla="*/ 1283494 w 1535906"/>
                <a:gd name="connsiteY44" fmla="*/ 235744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35906" h="316706">
                  <a:moveTo>
                    <a:pt x="1283494" y="235744"/>
                  </a:moveTo>
                  <a:lnTo>
                    <a:pt x="1204912" y="250031"/>
                  </a:lnTo>
                  <a:lnTo>
                    <a:pt x="1121569" y="264319"/>
                  </a:lnTo>
                  <a:lnTo>
                    <a:pt x="1033462" y="273844"/>
                  </a:lnTo>
                  <a:lnTo>
                    <a:pt x="950119" y="283369"/>
                  </a:lnTo>
                  <a:lnTo>
                    <a:pt x="864394" y="292894"/>
                  </a:lnTo>
                  <a:lnTo>
                    <a:pt x="661987" y="309563"/>
                  </a:lnTo>
                  <a:lnTo>
                    <a:pt x="578644" y="314325"/>
                  </a:lnTo>
                  <a:lnTo>
                    <a:pt x="485775" y="316706"/>
                  </a:lnTo>
                  <a:lnTo>
                    <a:pt x="421481" y="316706"/>
                  </a:lnTo>
                  <a:lnTo>
                    <a:pt x="357187" y="314325"/>
                  </a:lnTo>
                  <a:lnTo>
                    <a:pt x="297656" y="311944"/>
                  </a:lnTo>
                  <a:lnTo>
                    <a:pt x="242887" y="307181"/>
                  </a:lnTo>
                  <a:lnTo>
                    <a:pt x="176212" y="297656"/>
                  </a:lnTo>
                  <a:lnTo>
                    <a:pt x="123825" y="285750"/>
                  </a:lnTo>
                  <a:lnTo>
                    <a:pt x="64294" y="269081"/>
                  </a:lnTo>
                  <a:lnTo>
                    <a:pt x="0" y="247650"/>
                  </a:lnTo>
                  <a:lnTo>
                    <a:pt x="4762" y="102394"/>
                  </a:lnTo>
                  <a:lnTo>
                    <a:pt x="107156" y="116681"/>
                  </a:lnTo>
                  <a:lnTo>
                    <a:pt x="190500" y="123825"/>
                  </a:lnTo>
                  <a:lnTo>
                    <a:pt x="290512" y="128588"/>
                  </a:lnTo>
                  <a:lnTo>
                    <a:pt x="376237" y="130969"/>
                  </a:lnTo>
                  <a:lnTo>
                    <a:pt x="471487" y="130969"/>
                  </a:lnTo>
                  <a:lnTo>
                    <a:pt x="581025" y="121444"/>
                  </a:lnTo>
                  <a:lnTo>
                    <a:pt x="692944" y="104775"/>
                  </a:lnTo>
                  <a:lnTo>
                    <a:pt x="890587" y="85725"/>
                  </a:lnTo>
                  <a:lnTo>
                    <a:pt x="973931" y="83344"/>
                  </a:lnTo>
                  <a:lnTo>
                    <a:pt x="1026319" y="78581"/>
                  </a:lnTo>
                  <a:lnTo>
                    <a:pt x="1083469" y="66675"/>
                  </a:lnTo>
                  <a:lnTo>
                    <a:pt x="1145381" y="47625"/>
                  </a:lnTo>
                  <a:lnTo>
                    <a:pt x="1207294" y="21431"/>
                  </a:lnTo>
                  <a:lnTo>
                    <a:pt x="1252537" y="0"/>
                  </a:lnTo>
                  <a:lnTo>
                    <a:pt x="1273969" y="2381"/>
                  </a:lnTo>
                  <a:lnTo>
                    <a:pt x="1340644" y="19050"/>
                  </a:lnTo>
                  <a:lnTo>
                    <a:pt x="1416844" y="45244"/>
                  </a:lnTo>
                  <a:lnTo>
                    <a:pt x="1469231" y="69056"/>
                  </a:lnTo>
                  <a:lnTo>
                    <a:pt x="1504950" y="88106"/>
                  </a:lnTo>
                  <a:lnTo>
                    <a:pt x="1519237" y="97631"/>
                  </a:lnTo>
                  <a:lnTo>
                    <a:pt x="1535906" y="121444"/>
                  </a:lnTo>
                  <a:lnTo>
                    <a:pt x="1533525" y="138113"/>
                  </a:lnTo>
                  <a:lnTo>
                    <a:pt x="1526381" y="154781"/>
                  </a:lnTo>
                  <a:lnTo>
                    <a:pt x="1507331" y="169069"/>
                  </a:lnTo>
                  <a:lnTo>
                    <a:pt x="1471612" y="188119"/>
                  </a:lnTo>
                  <a:lnTo>
                    <a:pt x="1412081" y="204788"/>
                  </a:lnTo>
                  <a:lnTo>
                    <a:pt x="128349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322D267B-3371-4810-8DC2-01010BBA9661}"/>
                </a:ext>
              </a:extLst>
            </p:cNvPr>
            <p:cNvSpPr/>
            <p:nvPr/>
          </p:nvSpPr>
          <p:spPr>
            <a:xfrm>
              <a:off x="5351463" y="4437063"/>
              <a:ext cx="1530350" cy="323850"/>
            </a:xfrm>
            <a:custGeom>
              <a:avLst/>
              <a:gdLst>
                <a:gd name="connsiteX0" fmla="*/ 1335881 w 1531144"/>
                <a:gd name="connsiteY0" fmla="*/ 197644 h 323850"/>
                <a:gd name="connsiteX1" fmla="*/ 1159669 w 1531144"/>
                <a:gd name="connsiteY1" fmla="*/ 223837 h 323850"/>
                <a:gd name="connsiteX2" fmla="*/ 1009650 w 1531144"/>
                <a:gd name="connsiteY2" fmla="*/ 250031 h 323850"/>
                <a:gd name="connsiteX3" fmla="*/ 876300 w 1531144"/>
                <a:gd name="connsiteY3" fmla="*/ 273844 h 323850"/>
                <a:gd name="connsiteX4" fmla="*/ 714375 w 1531144"/>
                <a:gd name="connsiteY4" fmla="*/ 290512 h 323850"/>
                <a:gd name="connsiteX5" fmla="*/ 642937 w 1531144"/>
                <a:gd name="connsiteY5" fmla="*/ 302419 h 323850"/>
                <a:gd name="connsiteX6" fmla="*/ 600075 w 1531144"/>
                <a:gd name="connsiteY6" fmla="*/ 309562 h 323850"/>
                <a:gd name="connsiteX7" fmla="*/ 550069 w 1531144"/>
                <a:gd name="connsiteY7" fmla="*/ 316706 h 323850"/>
                <a:gd name="connsiteX8" fmla="*/ 504825 w 1531144"/>
                <a:gd name="connsiteY8" fmla="*/ 319087 h 323850"/>
                <a:gd name="connsiteX9" fmla="*/ 440531 w 1531144"/>
                <a:gd name="connsiteY9" fmla="*/ 323850 h 323850"/>
                <a:gd name="connsiteX10" fmla="*/ 385762 w 1531144"/>
                <a:gd name="connsiteY10" fmla="*/ 321469 h 323850"/>
                <a:gd name="connsiteX11" fmla="*/ 314325 w 1531144"/>
                <a:gd name="connsiteY11" fmla="*/ 319087 h 323850"/>
                <a:gd name="connsiteX12" fmla="*/ 238125 w 1531144"/>
                <a:gd name="connsiteY12" fmla="*/ 311944 h 323850"/>
                <a:gd name="connsiteX13" fmla="*/ 145256 w 1531144"/>
                <a:gd name="connsiteY13" fmla="*/ 300037 h 323850"/>
                <a:gd name="connsiteX14" fmla="*/ 0 w 1531144"/>
                <a:gd name="connsiteY14" fmla="*/ 278606 h 323850"/>
                <a:gd name="connsiteX15" fmla="*/ 23812 w 1531144"/>
                <a:gd name="connsiteY15" fmla="*/ 147637 h 323850"/>
                <a:gd name="connsiteX16" fmla="*/ 130969 w 1531144"/>
                <a:gd name="connsiteY16" fmla="*/ 157162 h 323850"/>
                <a:gd name="connsiteX17" fmla="*/ 230981 w 1531144"/>
                <a:gd name="connsiteY17" fmla="*/ 157162 h 323850"/>
                <a:gd name="connsiteX18" fmla="*/ 347662 w 1531144"/>
                <a:gd name="connsiteY18" fmla="*/ 150019 h 323850"/>
                <a:gd name="connsiteX19" fmla="*/ 538162 w 1531144"/>
                <a:gd name="connsiteY19" fmla="*/ 130969 h 323850"/>
                <a:gd name="connsiteX20" fmla="*/ 735806 w 1531144"/>
                <a:gd name="connsiteY20" fmla="*/ 107156 h 323850"/>
                <a:gd name="connsiteX21" fmla="*/ 897731 w 1531144"/>
                <a:gd name="connsiteY21" fmla="*/ 92869 h 323850"/>
                <a:gd name="connsiteX22" fmla="*/ 1104900 w 1531144"/>
                <a:gd name="connsiteY22" fmla="*/ 54769 h 323850"/>
                <a:gd name="connsiteX23" fmla="*/ 1243012 w 1531144"/>
                <a:gd name="connsiteY23" fmla="*/ 23812 h 323850"/>
                <a:gd name="connsiteX24" fmla="*/ 1333500 w 1531144"/>
                <a:gd name="connsiteY24" fmla="*/ 0 h 323850"/>
                <a:gd name="connsiteX25" fmla="*/ 1340644 w 1531144"/>
                <a:gd name="connsiteY25" fmla="*/ 0 h 323850"/>
                <a:gd name="connsiteX26" fmla="*/ 1369219 w 1531144"/>
                <a:gd name="connsiteY26" fmla="*/ 4762 h 323850"/>
                <a:gd name="connsiteX27" fmla="*/ 1414462 w 1531144"/>
                <a:gd name="connsiteY27" fmla="*/ 21431 h 323850"/>
                <a:gd name="connsiteX28" fmla="*/ 1457325 w 1531144"/>
                <a:gd name="connsiteY28" fmla="*/ 42862 h 323850"/>
                <a:gd name="connsiteX29" fmla="*/ 1483519 w 1531144"/>
                <a:gd name="connsiteY29" fmla="*/ 59531 h 323850"/>
                <a:gd name="connsiteX30" fmla="*/ 1507331 w 1531144"/>
                <a:gd name="connsiteY30" fmla="*/ 76200 h 323850"/>
                <a:gd name="connsiteX31" fmla="*/ 1521619 w 1531144"/>
                <a:gd name="connsiteY31" fmla="*/ 90487 h 323850"/>
                <a:gd name="connsiteX32" fmla="*/ 1531144 w 1531144"/>
                <a:gd name="connsiteY32" fmla="*/ 104775 h 323850"/>
                <a:gd name="connsiteX33" fmla="*/ 1531144 w 1531144"/>
                <a:gd name="connsiteY33" fmla="*/ 116681 h 323850"/>
                <a:gd name="connsiteX34" fmla="*/ 1528762 w 1531144"/>
                <a:gd name="connsiteY34" fmla="*/ 135731 h 323850"/>
                <a:gd name="connsiteX35" fmla="*/ 1519237 w 1531144"/>
                <a:gd name="connsiteY35" fmla="*/ 152400 h 323850"/>
                <a:gd name="connsiteX36" fmla="*/ 1497806 w 1531144"/>
                <a:gd name="connsiteY36" fmla="*/ 169069 h 323850"/>
                <a:gd name="connsiteX37" fmla="*/ 1462087 w 1531144"/>
                <a:gd name="connsiteY37" fmla="*/ 178594 h 323850"/>
                <a:gd name="connsiteX38" fmla="*/ 1335881 w 1531144"/>
                <a:gd name="connsiteY38" fmla="*/ 1976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31144" h="323850">
                  <a:moveTo>
                    <a:pt x="1335881" y="197644"/>
                  </a:moveTo>
                  <a:lnTo>
                    <a:pt x="1159669" y="223837"/>
                  </a:lnTo>
                  <a:lnTo>
                    <a:pt x="1009650" y="250031"/>
                  </a:lnTo>
                  <a:lnTo>
                    <a:pt x="876300" y="273844"/>
                  </a:lnTo>
                  <a:lnTo>
                    <a:pt x="714375" y="290512"/>
                  </a:lnTo>
                  <a:lnTo>
                    <a:pt x="642937" y="302419"/>
                  </a:lnTo>
                  <a:lnTo>
                    <a:pt x="600075" y="309562"/>
                  </a:lnTo>
                  <a:lnTo>
                    <a:pt x="550069" y="316706"/>
                  </a:lnTo>
                  <a:lnTo>
                    <a:pt x="504825" y="319087"/>
                  </a:lnTo>
                  <a:lnTo>
                    <a:pt x="440531" y="323850"/>
                  </a:lnTo>
                  <a:lnTo>
                    <a:pt x="385762" y="321469"/>
                  </a:lnTo>
                  <a:lnTo>
                    <a:pt x="314325" y="319087"/>
                  </a:lnTo>
                  <a:lnTo>
                    <a:pt x="238125" y="311944"/>
                  </a:lnTo>
                  <a:lnTo>
                    <a:pt x="145256" y="300037"/>
                  </a:lnTo>
                  <a:lnTo>
                    <a:pt x="0" y="278606"/>
                  </a:lnTo>
                  <a:lnTo>
                    <a:pt x="23812" y="147637"/>
                  </a:lnTo>
                  <a:lnTo>
                    <a:pt x="130969" y="157162"/>
                  </a:lnTo>
                  <a:lnTo>
                    <a:pt x="230981" y="157162"/>
                  </a:lnTo>
                  <a:lnTo>
                    <a:pt x="347662" y="150019"/>
                  </a:lnTo>
                  <a:lnTo>
                    <a:pt x="538162" y="130969"/>
                  </a:lnTo>
                  <a:lnTo>
                    <a:pt x="735806" y="107156"/>
                  </a:lnTo>
                  <a:lnTo>
                    <a:pt x="897731" y="92869"/>
                  </a:lnTo>
                  <a:lnTo>
                    <a:pt x="1104900" y="54769"/>
                  </a:lnTo>
                  <a:lnTo>
                    <a:pt x="1243012" y="23812"/>
                  </a:lnTo>
                  <a:lnTo>
                    <a:pt x="1333500" y="0"/>
                  </a:lnTo>
                  <a:lnTo>
                    <a:pt x="1340644" y="0"/>
                  </a:lnTo>
                  <a:lnTo>
                    <a:pt x="1369219" y="4762"/>
                  </a:lnTo>
                  <a:lnTo>
                    <a:pt x="1414462" y="21431"/>
                  </a:lnTo>
                  <a:lnTo>
                    <a:pt x="1457325" y="42862"/>
                  </a:lnTo>
                  <a:lnTo>
                    <a:pt x="1483519" y="59531"/>
                  </a:lnTo>
                  <a:lnTo>
                    <a:pt x="1507331" y="76200"/>
                  </a:lnTo>
                  <a:lnTo>
                    <a:pt x="1521619" y="90487"/>
                  </a:lnTo>
                  <a:lnTo>
                    <a:pt x="1531144" y="104775"/>
                  </a:lnTo>
                  <a:lnTo>
                    <a:pt x="1531144" y="116681"/>
                  </a:lnTo>
                  <a:lnTo>
                    <a:pt x="1528762" y="135731"/>
                  </a:lnTo>
                  <a:lnTo>
                    <a:pt x="1519237" y="152400"/>
                  </a:lnTo>
                  <a:lnTo>
                    <a:pt x="1497806" y="169069"/>
                  </a:lnTo>
                  <a:lnTo>
                    <a:pt x="1462087" y="178594"/>
                  </a:lnTo>
                  <a:lnTo>
                    <a:pt x="1335881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80835839-6204-42AE-BCA0-F8933631EE3A}"/>
                </a:ext>
              </a:extLst>
            </p:cNvPr>
            <p:cNvSpPr/>
            <p:nvPr/>
          </p:nvSpPr>
          <p:spPr>
            <a:xfrm>
              <a:off x="5276850" y="5364163"/>
              <a:ext cx="1865313" cy="341312"/>
            </a:xfrm>
            <a:custGeom>
              <a:avLst/>
              <a:gdLst>
                <a:gd name="connsiteX0" fmla="*/ 904875 w 1864519"/>
                <a:gd name="connsiteY0" fmla="*/ 254794 h 340519"/>
                <a:gd name="connsiteX1" fmla="*/ 802481 w 1864519"/>
                <a:gd name="connsiteY1" fmla="*/ 264319 h 340519"/>
                <a:gd name="connsiteX2" fmla="*/ 695325 w 1864519"/>
                <a:gd name="connsiteY2" fmla="*/ 276225 h 340519"/>
                <a:gd name="connsiteX3" fmla="*/ 607219 w 1864519"/>
                <a:gd name="connsiteY3" fmla="*/ 290513 h 340519"/>
                <a:gd name="connsiteX4" fmla="*/ 497681 w 1864519"/>
                <a:gd name="connsiteY4" fmla="*/ 307182 h 340519"/>
                <a:gd name="connsiteX5" fmla="*/ 407194 w 1864519"/>
                <a:gd name="connsiteY5" fmla="*/ 321469 h 340519"/>
                <a:gd name="connsiteX6" fmla="*/ 319088 w 1864519"/>
                <a:gd name="connsiteY6" fmla="*/ 338138 h 340519"/>
                <a:gd name="connsiteX7" fmla="*/ 300038 w 1864519"/>
                <a:gd name="connsiteY7" fmla="*/ 340519 h 340519"/>
                <a:gd name="connsiteX8" fmla="*/ 250031 w 1864519"/>
                <a:gd name="connsiteY8" fmla="*/ 338138 h 340519"/>
                <a:gd name="connsiteX9" fmla="*/ 202406 w 1864519"/>
                <a:gd name="connsiteY9" fmla="*/ 333375 h 340519"/>
                <a:gd name="connsiteX10" fmla="*/ 154781 w 1864519"/>
                <a:gd name="connsiteY10" fmla="*/ 323850 h 340519"/>
                <a:gd name="connsiteX11" fmla="*/ 100013 w 1864519"/>
                <a:gd name="connsiteY11" fmla="*/ 309563 h 340519"/>
                <a:gd name="connsiteX12" fmla="*/ 0 w 1864519"/>
                <a:gd name="connsiteY12" fmla="*/ 285750 h 340519"/>
                <a:gd name="connsiteX13" fmla="*/ 9525 w 1864519"/>
                <a:gd name="connsiteY13" fmla="*/ 102394 h 340519"/>
                <a:gd name="connsiteX14" fmla="*/ 111919 w 1864519"/>
                <a:gd name="connsiteY14" fmla="*/ 128588 h 340519"/>
                <a:gd name="connsiteX15" fmla="*/ 178594 w 1864519"/>
                <a:gd name="connsiteY15" fmla="*/ 135732 h 340519"/>
                <a:gd name="connsiteX16" fmla="*/ 266700 w 1864519"/>
                <a:gd name="connsiteY16" fmla="*/ 135732 h 340519"/>
                <a:gd name="connsiteX17" fmla="*/ 388144 w 1864519"/>
                <a:gd name="connsiteY17" fmla="*/ 130969 h 340519"/>
                <a:gd name="connsiteX18" fmla="*/ 561975 w 1864519"/>
                <a:gd name="connsiteY18" fmla="*/ 116682 h 340519"/>
                <a:gd name="connsiteX19" fmla="*/ 781050 w 1864519"/>
                <a:gd name="connsiteY19" fmla="*/ 92869 h 340519"/>
                <a:gd name="connsiteX20" fmla="*/ 978694 w 1864519"/>
                <a:gd name="connsiteY20" fmla="*/ 73819 h 340519"/>
                <a:gd name="connsiteX21" fmla="*/ 1131094 w 1864519"/>
                <a:gd name="connsiteY21" fmla="*/ 64294 h 340519"/>
                <a:gd name="connsiteX22" fmla="*/ 1273969 w 1864519"/>
                <a:gd name="connsiteY22" fmla="*/ 50007 h 340519"/>
                <a:gd name="connsiteX23" fmla="*/ 1385888 w 1864519"/>
                <a:gd name="connsiteY23" fmla="*/ 35719 h 340519"/>
                <a:gd name="connsiteX24" fmla="*/ 1502569 w 1864519"/>
                <a:gd name="connsiteY24" fmla="*/ 11907 h 340519"/>
                <a:gd name="connsiteX25" fmla="*/ 1528763 w 1864519"/>
                <a:gd name="connsiteY25" fmla="*/ 4763 h 340519"/>
                <a:gd name="connsiteX26" fmla="*/ 1562100 w 1864519"/>
                <a:gd name="connsiteY26" fmla="*/ 0 h 340519"/>
                <a:gd name="connsiteX27" fmla="*/ 1612106 w 1864519"/>
                <a:gd name="connsiteY27" fmla="*/ 9525 h 340519"/>
                <a:gd name="connsiteX28" fmla="*/ 1671638 w 1864519"/>
                <a:gd name="connsiteY28" fmla="*/ 28575 h 340519"/>
                <a:gd name="connsiteX29" fmla="*/ 1733550 w 1864519"/>
                <a:gd name="connsiteY29" fmla="*/ 54769 h 340519"/>
                <a:gd name="connsiteX30" fmla="*/ 1795463 w 1864519"/>
                <a:gd name="connsiteY30" fmla="*/ 83344 h 340519"/>
                <a:gd name="connsiteX31" fmla="*/ 1812131 w 1864519"/>
                <a:gd name="connsiteY31" fmla="*/ 92869 h 340519"/>
                <a:gd name="connsiteX32" fmla="*/ 1826419 w 1864519"/>
                <a:gd name="connsiteY32" fmla="*/ 107157 h 340519"/>
                <a:gd name="connsiteX33" fmla="*/ 1845469 w 1864519"/>
                <a:gd name="connsiteY33" fmla="*/ 130969 h 340519"/>
                <a:gd name="connsiteX34" fmla="*/ 1857375 w 1864519"/>
                <a:gd name="connsiteY34" fmla="*/ 147638 h 340519"/>
                <a:gd name="connsiteX35" fmla="*/ 1864519 w 1864519"/>
                <a:gd name="connsiteY35" fmla="*/ 169069 h 340519"/>
                <a:gd name="connsiteX36" fmla="*/ 1864519 w 1864519"/>
                <a:gd name="connsiteY36" fmla="*/ 180975 h 340519"/>
                <a:gd name="connsiteX37" fmla="*/ 1857375 w 1864519"/>
                <a:gd name="connsiteY37" fmla="*/ 200025 h 340519"/>
                <a:gd name="connsiteX38" fmla="*/ 1843088 w 1864519"/>
                <a:gd name="connsiteY38" fmla="*/ 211932 h 340519"/>
                <a:gd name="connsiteX39" fmla="*/ 1824038 w 1864519"/>
                <a:gd name="connsiteY39" fmla="*/ 221457 h 340519"/>
                <a:gd name="connsiteX40" fmla="*/ 1785938 w 1864519"/>
                <a:gd name="connsiteY40" fmla="*/ 228600 h 340519"/>
                <a:gd name="connsiteX41" fmla="*/ 1721644 w 1864519"/>
                <a:gd name="connsiteY41" fmla="*/ 228600 h 340519"/>
                <a:gd name="connsiteX42" fmla="*/ 1593056 w 1864519"/>
                <a:gd name="connsiteY42" fmla="*/ 226219 h 340519"/>
                <a:gd name="connsiteX43" fmla="*/ 1462088 w 1864519"/>
                <a:gd name="connsiteY43" fmla="*/ 228600 h 340519"/>
                <a:gd name="connsiteX44" fmla="*/ 1295400 w 1864519"/>
                <a:gd name="connsiteY44" fmla="*/ 230982 h 340519"/>
                <a:gd name="connsiteX45" fmla="*/ 1119188 w 1864519"/>
                <a:gd name="connsiteY45" fmla="*/ 238125 h 340519"/>
                <a:gd name="connsiteX46" fmla="*/ 904875 w 1864519"/>
                <a:gd name="connsiteY46" fmla="*/ 2547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19" h="340519">
                  <a:moveTo>
                    <a:pt x="904875" y="254794"/>
                  </a:moveTo>
                  <a:lnTo>
                    <a:pt x="802481" y="264319"/>
                  </a:lnTo>
                  <a:lnTo>
                    <a:pt x="695325" y="276225"/>
                  </a:lnTo>
                  <a:lnTo>
                    <a:pt x="607219" y="290513"/>
                  </a:lnTo>
                  <a:lnTo>
                    <a:pt x="497681" y="307182"/>
                  </a:lnTo>
                  <a:lnTo>
                    <a:pt x="407194" y="321469"/>
                  </a:lnTo>
                  <a:lnTo>
                    <a:pt x="319088" y="338138"/>
                  </a:lnTo>
                  <a:lnTo>
                    <a:pt x="300038" y="340519"/>
                  </a:lnTo>
                  <a:lnTo>
                    <a:pt x="250031" y="338138"/>
                  </a:lnTo>
                  <a:lnTo>
                    <a:pt x="202406" y="333375"/>
                  </a:lnTo>
                  <a:lnTo>
                    <a:pt x="154781" y="323850"/>
                  </a:lnTo>
                  <a:lnTo>
                    <a:pt x="100013" y="309563"/>
                  </a:lnTo>
                  <a:lnTo>
                    <a:pt x="0" y="285750"/>
                  </a:lnTo>
                  <a:lnTo>
                    <a:pt x="9525" y="102394"/>
                  </a:lnTo>
                  <a:lnTo>
                    <a:pt x="111919" y="128588"/>
                  </a:lnTo>
                  <a:lnTo>
                    <a:pt x="178594" y="135732"/>
                  </a:lnTo>
                  <a:lnTo>
                    <a:pt x="266700" y="135732"/>
                  </a:lnTo>
                  <a:lnTo>
                    <a:pt x="388144" y="130969"/>
                  </a:lnTo>
                  <a:lnTo>
                    <a:pt x="561975" y="116682"/>
                  </a:lnTo>
                  <a:lnTo>
                    <a:pt x="781050" y="92869"/>
                  </a:lnTo>
                  <a:lnTo>
                    <a:pt x="978694" y="73819"/>
                  </a:lnTo>
                  <a:lnTo>
                    <a:pt x="1131094" y="64294"/>
                  </a:lnTo>
                  <a:lnTo>
                    <a:pt x="1273969" y="50007"/>
                  </a:lnTo>
                  <a:lnTo>
                    <a:pt x="1385888" y="35719"/>
                  </a:lnTo>
                  <a:lnTo>
                    <a:pt x="1502569" y="11907"/>
                  </a:lnTo>
                  <a:lnTo>
                    <a:pt x="1528763" y="4763"/>
                  </a:lnTo>
                  <a:lnTo>
                    <a:pt x="1562100" y="0"/>
                  </a:lnTo>
                  <a:lnTo>
                    <a:pt x="1612106" y="9525"/>
                  </a:lnTo>
                  <a:lnTo>
                    <a:pt x="1671638" y="28575"/>
                  </a:lnTo>
                  <a:lnTo>
                    <a:pt x="1733550" y="54769"/>
                  </a:lnTo>
                  <a:lnTo>
                    <a:pt x="1795463" y="83344"/>
                  </a:lnTo>
                  <a:lnTo>
                    <a:pt x="1812131" y="92869"/>
                  </a:lnTo>
                  <a:lnTo>
                    <a:pt x="1826419" y="107157"/>
                  </a:lnTo>
                  <a:lnTo>
                    <a:pt x="1845469" y="130969"/>
                  </a:lnTo>
                  <a:lnTo>
                    <a:pt x="1857375" y="147638"/>
                  </a:lnTo>
                  <a:lnTo>
                    <a:pt x="1864519" y="169069"/>
                  </a:lnTo>
                  <a:lnTo>
                    <a:pt x="1864519" y="180975"/>
                  </a:lnTo>
                  <a:lnTo>
                    <a:pt x="1857375" y="200025"/>
                  </a:lnTo>
                  <a:lnTo>
                    <a:pt x="1843088" y="211932"/>
                  </a:lnTo>
                  <a:lnTo>
                    <a:pt x="1824038" y="221457"/>
                  </a:lnTo>
                  <a:lnTo>
                    <a:pt x="1785938" y="228600"/>
                  </a:lnTo>
                  <a:lnTo>
                    <a:pt x="1721644" y="228600"/>
                  </a:lnTo>
                  <a:lnTo>
                    <a:pt x="1593056" y="226219"/>
                  </a:lnTo>
                  <a:lnTo>
                    <a:pt x="1462088" y="228600"/>
                  </a:lnTo>
                  <a:lnTo>
                    <a:pt x="1295400" y="230982"/>
                  </a:lnTo>
                  <a:lnTo>
                    <a:pt x="1119188" y="238125"/>
                  </a:lnTo>
                  <a:lnTo>
                    <a:pt x="90487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4FA412A2-1462-4D8F-8305-2656D6F05637}"/>
              </a:ext>
            </a:extLst>
          </p:cNvPr>
          <p:cNvSpPr/>
          <p:nvPr/>
        </p:nvSpPr>
        <p:spPr>
          <a:xfrm>
            <a:off x="2647950" y="2000250"/>
            <a:ext cx="1738313" cy="487363"/>
          </a:xfrm>
          <a:custGeom>
            <a:avLst/>
            <a:gdLst>
              <a:gd name="connsiteX0" fmla="*/ 1235869 w 1738313"/>
              <a:gd name="connsiteY0" fmla="*/ 307181 h 488156"/>
              <a:gd name="connsiteX1" fmla="*/ 1033463 w 1738313"/>
              <a:gd name="connsiteY1" fmla="*/ 347663 h 488156"/>
              <a:gd name="connsiteX2" fmla="*/ 835819 w 1738313"/>
              <a:gd name="connsiteY2" fmla="*/ 388144 h 488156"/>
              <a:gd name="connsiteX3" fmla="*/ 650081 w 1738313"/>
              <a:gd name="connsiteY3" fmla="*/ 428625 h 488156"/>
              <a:gd name="connsiteX4" fmla="*/ 445294 w 1738313"/>
              <a:gd name="connsiteY4" fmla="*/ 473869 h 488156"/>
              <a:gd name="connsiteX5" fmla="*/ 264319 w 1738313"/>
              <a:gd name="connsiteY5" fmla="*/ 488156 h 488156"/>
              <a:gd name="connsiteX6" fmla="*/ 219075 w 1738313"/>
              <a:gd name="connsiteY6" fmla="*/ 464344 h 488156"/>
              <a:gd name="connsiteX7" fmla="*/ 169069 w 1738313"/>
              <a:gd name="connsiteY7" fmla="*/ 433388 h 488156"/>
              <a:gd name="connsiteX8" fmla="*/ 130969 w 1738313"/>
              <a:gd name="connsiteY8" fmla="*/ 402431 h 488156"/>
              <a:gd name="connsiteX9" fmla="*/ 97631 w 1738313"/>
              <a:gd name="connsiteY9" fmla="*/ 373856 h 488156"/>
              <a:gd name="connsiteX10" fmla="*/ 61913 w 1738313"/>
              <a:gd name="connsiteY10" fmla="*/ 338138 h 488156"/>
              <a:gd name="connsiteX11" fmla="*/ 30956 w 1738313"/>
              <a:gd name="connsiteY11" fmla="*/ 304800 h 488156"/>
              <a:gd name="connsiteX12" fmla="*/ 4763 w 1738313"/>
              <a:gd name="connsiteY12" fmla="*/ 264319 h 488156"/>
              <a:gd name="connsiteX13" fmla="*/ 0 w 1738313"/>
              <a:gd name="connsiteY13" fmla="*/ 247650 h 488156"/>
              <a:gd name="connsiteX14" fmla="*/ 0 w 1738313"/>
              <a:gd name="connsiteY14" fmla="*/ 226219 h 488156"/>
              <a:gd name="connsiteX15" fmla="*/ 4763 w 1738313"/>
              <a:gd name="connsiteY15" fmla="*/ 197644 h 488156"/>
              <a:gd name="connsiteX16" fmla="*/ 11906 w 1738313"/>
              <a:gd name="connsiteY16" fmla="*/ 190500 h 488156"/>
              <a:gd name="connsiteX17" fmla="*/ 26194 w 1738313"/>
              <a:gd name="connsiteY17" fmla="*/ 192881 h 488156"/>
              <a:gd name="connsiteX18" fmla="*/ 45244 w 1738313"/>
              <a:gd name="connsiteY18" fmla="*/ 202406 h 488156"/>
              <a:gd name="connsiteX19" fmla="*/ 64294 w 1738313"/>
              <a:gd name="connsiteY19" fmla="*/ 219075 h 488156"/>
              <a:gd name="connsiteX20" fmla="*/ 104775 w 1738313"/>
              <a:gd name="connsiteY20" fmla="*/ 242888 h 488156"/>
              <a:gd name="connsiteX21" fmla="*/ 123825 w 1738313"/>
              <a:gd name="connsiteY21" fmla="*/ 250031 h 488156"/>
              <a:gd name="connsiteX22" fmla="*/ 157163 w 1738313"/>
              <a:gd name="connsiteY22" fmla="*/ 259556 h 488156"/>
              <a:gd name="connsiteX23" fmla="*/ 192881 w 1738313"/>
              <a:gd name="connsiteY23" fmla="*/ 264319 h 488156"/>
              <a:gd name="connsiteX24" fmla="*/ 245269 w 1738313"/>
              <a:gd name="connsiteY24" fmla="*/ 269081 h 488156"/>
              <a:gd name="connsiteX25" fmla="*/ 330994 w 1738313"/>
              <a:gd name="connsiteY25" fmla="*/ 266700 h 488156"/>
              <a:gd name="connsiteX26" fmla="*/ 442913 w 1738313"/>
              <a:gd name="connsiteY26" fmla="*/ 257175 h 488156"/>
              <a:gd name="connsiteX27" fmla="*/ 550069 w 1738313"/>
              <a:gd name="connsiteY27" fmla="*/ 242888 h 488156"/>
              <a:gd name="connsiteX28" fmla="*/ 673894 w 1738313"/>
              <a:gd name="connsiteY28" fmla="*/ 221456 h 488156"/>
              <a:gd name="connsiteX29" fmla="*/ 842963 w 1738313"/>
              <a:gd name="connsiteY29" fmla="*/ 183356 h 488156"/>
              <a:gd name="connsiteX30" fmla="*/ 1023938 w 1738313"/>
              <a:gd name="connsiteY30" fmla="*/ 138113 h 488156"/>
              <a:gd name="connsiteX31" fmla="*/ 1116806 w 1738313"/>
              <a:gd name="connsiteY31" fmla="*/ 109538 h 488156"/>
              <a:gd name="connsiteX32" fmla="*/ 1188244 w 1738313"/>
              <a:gd name="connsiteY32" fmla="*/ 80963 h 488156"/>
              <a:gd name="connsiteX33" fmla="*/ 1245394 w 1738313"/>
              <a:gd name="connsiteY33" fmla="*/ 57150 h 488156"/>
              <a:gd name="connsiteX34" fmla="*/ 1304925 w 1738313"/>
              <a:gd name="connsiteY34" fmla="*/ 35719 h 488156"/>
              <a:gd name="connsiteX35" fmla="*/ 1366838 w 1738313"/>
              <a:gd name="connsiteY35" fmla="*/ 14288 h 488156"/>
              <a:gd name="connsiteX36" fmla="*/ 1409700 w 1738313"/>
              <a:gd name="connsiteY36" fmla="*/ 2381 h 488156"/>
              <a:gd name="connsiteX37" fmla="*/ 1426369 w 1738313"/>
              <a:gd name="connsiteY37" fmla="*/ 0 h 488156"/>
              <a:gd name="connsiteX38" fmla="*/ 1469231 w 1738313"/>
              <a:gd name="connsiteY38" fmla="*/ 7144 h 488156"/>
              <a:gd name="connsiteX39" fmla="*/ 1552575 w 1738313"/>
              <a:gd name="connsiteY39" fmla="*/ 28575 h 488156"/>
              <a:gd name="connsiteX40" fmla="*/ 1612106 w 1738313"/>
              <a:gd name="connsiteY40" fmla="*/ 47625 h 488156"/>
              <a:gd name="connsiteX41" fmla="*/ 1650206 w 1738313"/>
              <a:gd name="connsiteY41" fmla="*/ 61913 h 488156"/>
              <a:gd name="connsiteX42" fmla="*/ 1683544 w 1738313"/>
              <a:gd name="connsiteY42" fmla="*/ 78581 h 488156"/>
              <a:gd name="connsiteX43" fmla="*/ 1707356 w 1738313"/>
              <a:gd name="connsiteY43" fmla="*/ 95250 h 488156"/>
              <a:gd name="connsiteX44" fmla="*/ 1731169 w 1738313"/>
              <a:gd name="connsiteY44" fmla="*/ 126206 h 488156"/>
              <a:gd name="connsiteX45" fmla="*/ 1738313 w 1738313"/>
              <a:gd name="connsiteY45" fmla="*/ 150019 h 488156"/>
              <a:gd name="connsiteX46" fmla="*/ 1735931 w 1738313"/>
              <a:gd name="connsiteY46" fmla="*/ 176213 h 488156"/>
              <a:gd name="connsiteX47" fmla="*/ 1721644 w 1738313"/>
              <a:gd name="connsiteY47" fmla="*/ 200025 h 488156"/>
              <a:gd name="connsiteX48" fmla="*/ 1695450 w 1738313"/>
              <a:gd name="connsiteY48" fmla="*/ 221456 h 488156"/>
              <a:gd name="connsiteX49" fmla="*/ 1662113 w 1738313"/>
              <a:gd name="connsiteY49" fmla="*/ 235744 h 488156"/>
              <a:gd name="connsiteX50" fmla="*/ 1616869 w 1738313"/>
              <a:gd name="connsiteY50" fmla="*/ 247650 h 488156"/>
              <a:gd name="connsiteX51" fmla="*/ 1519238 w 1738313"/>
              <a:gd name="connsiteY51" fmla="*/ 261938 h 488156"/>
              <a:gd name="connsiteX52" fmla="*/ 1407319 w 1738313"/>
              <a:gd name="connsiteY52" fmla="*/ 278606 h 488156"/>
              <a:gd name="connsiteX53" fmla="*/ 1235869 w 1738313"/>
              <a:gd name="connsiteY53" fmla="*/ 30718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38313" h="488156">
                <a:moveTo>
                  <a:pt x="1235869" y="307181"/>
                </a:moveTo>
                <a:lnTo>
                  <a:pt x="1033463" y="347663"/>
                </a:lnTo>
                <a:lnTo>
                  <a:pt x="835819" y="388144"/>
                </a:lnTo>
                <a:lnTo>
                  <a:pt x="650081" y="428625"/>
                </a:lnTo>
                <a:lnTo>
                  <a:pt x="445294" y="473869"/>
                </a:lnTo>
                <a:lnTo>
                  <a:pt x="264319" y="488156"/>
                </a:lnTo>
                <a:lnTo>
                  <a:pt x="219075" y="464344"/>
                </a:lnTo>
                <a:lnTo>
                  <a:pt x="169069" y="433388"/>
                </a:lnTo>
                <a:lnTo>
                  <a:pt x="130969" y="402431"/>
                </a:lnTo>
                <a:lnTo>
                  <a:pt x="97631" y="373856"/>
                </a:lnTo>
                <a:lnTo>
                  <a:pt x="61913" y="338138"/>
                </a:lnTo>
                <a:lnTo>
                  <a:pt x="30956" y="304800"/>
                </a:lnTo>
                <a:lnTo>
                  <a:pt x="4763" y="264319"/>
                </a:lnTo>
                <a:lnTo>
                  <a:pt x="0" y="247650"/>
                </a:lnTo>
                <a:lnTo>
                  <a:pt x="0" y="226219"/>
                </a:lnTo>
                <a:lnTo>
                  <a:pt x="4763" y="197644"/>
                </a:lnTo>
                <a:lnTo>
                  <a:pt x="11906" y="190500"/>
                </a:lnTo>
                <a:lnTo>
                  <a:pt x="26194" y="192881"/>
                </a:lnTo>
                <a:lnTo>
                  <a:pt x="45244" y="202406"/>
                </a:lnTo>
                <a:lnTo>
                  <a:pt x="64294" y="219075"/>
                </a:lnTo>
                <a:lnTo>
                  <a:pt x="104775" y="242888"/>
                </a:lnTo>
                <a:lnTo>
                  <a:pt x="123825" y="250031"/>
                </a:lnTo>
                <a:lnTo>
                  <a:pt x="157163" y="259556"/>
                </a:lnTo>
                <a:lnTo>
                  <a:pt x="192881" y="264319"/>
                </a:lnTo>
                <a:lnTo>
                  <a:pt x="245269" y="269081"/>
                </a:lnTo>
                <a:lnTo>
                  <a:pt x="330994" y="266700"/>
                </a:lnTo>
                <a:lnTo>
                  <a:pt x="442913" y="257175"/>
                </a:lnTo>
                <a:lnTo>
                  <a:pt x="550069" y="242888"/>
                </a:lnTo>
                <a:lnTo>
                  <a:pt x="673894" y="221456"/>
                </a:lnTo>
                <a:lnTo>
                  <a:pt x="842963" y="183356"/>
                </a:lnTo>
                <a:lnTo>
                  <a:pt x="1023938" y="138113"/>
                </a:lnTo>
                <a:lnTo>
                  <a:pt x="1116806" y="109538"/>
                </a:lnTo>
                <a:lnTo>
                  <a:pt x="1188244" y="80963"/>
                </a:lnTo>
                <a:lnTo>
                  <a:pt x="1245394" y="57150"/>
                </a:lnTo>
                <a:lnTo>
                  <a:pt x="1304925" y="35719"/>
                </a:lnTo>
                <a:lnTo>
                  <a:pt x="1366838" y="14288"/>
                </a:lnTo>
                <a:lnTo>
                  <a:pt x="1409700" y="2381"/>
                </a:lnTo>
                <a:lnTo>
                  <a:pt x="1426369" y="0"/>
                </a:lnTo>
                <a:lnTo>
                  <a:pt x="1469231" y="7144"/>
                </a:lnTo>
                <a:lnTo>
                  <a:pt x="1552575" y="28575"/>
                </a:lnTo>
                <a:lnTo>
                  <a:pt x="1612106" y="47625"/>
                </a:lnTo>
                <a:lnTo>
                  <a:pt x="1650206" y="61913"/>
                </a:lnTo>
                <a:lnTo>
                  <a:pt x="1683544" y="78581"/>
                </a:lnTo>
                <a:lnTo>
                  <a:pt x="1707356" y="95250"/>
                </a:lnTo>
                <a:lnTo>
                  <a:pt x="1731169" y="126206"/>
                </a:lnTo>
                <a:lnTo>
                  <a:pt x="1738313" y="150019"/>
                </a:lnTo>
                <a:lnTo>
                  <a:pt x="1735931" y="176213"/>
                </a:lnTo>
                <a:lnTo>
                  <a:pt x="1721644" y="200025"/>
                </a:lnTo>
                <a:lnTo>
                  <a:pt x="1695450" y="221456"/>
                </a:lnTo>
                <a:lnTo>
                  <a:pt x="1662113" y="235744"/>
                </a:lnTo>
                <a:lnTo>
                  <a:pt x="1616869" y="247650"/>
                </a:lnTo>
                <a:lnTo>
                  <a:pt x="1519238" y="261938"/>
                </a:lnTo>
                <a:lnTo>
                  <a:pt x="1407319" y="278606"/>
                </a:lnTo>
                <a:lnTo>
                  <a:pt x="1235869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647658F8-B0B0-4D9E-8DFA-9A492666D018}"/>
              </a:ext>
            </a:extLst>
          </p:cNvPr>
          <p:cNvSpPr/>
          <p:nvPr/>
        </p:nvSpPr>
        <p:spPr>
          <a:xfrm>
            <a:off x="4370388" y="2471738"/>
            <a:ext cx="927100" cy="1314450"/>
          </a:xfrm>
          <a:custGeom>
            <a:avLst/>
            <a:gdLst>
              <a:gd name="connsiteX0" fmla="*/ 723900 w 928687"/>
              <a:gd name="connsiteY0" fmla="*/ 650081 h 1314450"/>
              <a:gd name="connsiteX1" fmla="*/ 666750 w 928687"/>
              <a:gd name="connsiteY1" fmla="*/ 735806 h 1314450"/>
              <a:gd name="connsiteX2" fmla="*/ 614362 w 928687"/>
              <a:gd name="connsiteY2" fmla="*/ 814387 h 1314450"/>
              <a:gd name="connsiteX3" fmla="*/ 550069 w 928687"/>
              <a:gd name="connsiteY3" fmla="*/ 900112 h 1314450"/>
              <a:gd name="connsiteX4" fmla="*/ 461962 w 928687"/>
              <a:gd name="connsiteY4" fmla="*/ 1009650 h 1314450"/>
              <a:gd name="connsiteX5" fmla="*/ 373856 w 928687"/>
              <a:gd name="connsiteY5" fmla="*/ 1114425 h 1314450"/>
              <a:gd name="connsiteX6" fmla="*/ 328612 w 928687"/>
              <a:gd name="connsiteY6" fmla="*/ 1162050 h 1314450"/>
              <a:gd name="connsiteX7" fmla="*/ 235744 w 928687"/>
              <a:gd name="connsiteY7" fmla="*/ 1233487 h 1314450"/>
              <a:gd name="connsiteX8" fmla="*/ 135731 w 928687"/>
              <a:gd name="connsiteY8" fmla="*/ 1300162 h 1314450"/>
              <a:gd name="connsiteX9" fmla="*/ 111919 w 928687"/>
              <a:gd name="connsiteY9" fmla="*/ 1314450 h 1314450"/>
              <a:gd name="connsiteX10" fmla="*/ 100012 w 928687"/>
              <a:gd name="connsiteY10" fmla="*/ 1314450 h 1314450"/>
              <a:gd name="connsiteX11" fmla="*/ 59531 w 928687"/>
              <a:gd name="connsiteY11" fmla="*/ 1295400 h 1314450"/>
              <a:gd name="connsiteX12" fmla="*/ 0 w 928687"/>
              <a:gd name="connsiteY12" fmla="*/ 1271587 h 1314450"/>
              <a:gd name="connsiteX13" fmla="*/ 133350 w 928687"/>
              <a:gd name="connsiteY13" fmla="*/ 1169193 h 1314450"/>
              <a:gd name="connsiteX14" fmla="*/ 173831 w 928687"/>
              <a:gd name="connsiteY14" fmla="*/ 1128712 h 1314450"/>
              <a:gd name="connsiteX15" fmla="*/ 245269 w 928687"/>
              <a:gd name="connsiteY15" fmla="*/ 1031081 h 1314450"/>
              <a:gd name="connsiteX16" fmla="*/ 335756 w 928687"/>
              <a:gd name="connsiteY16" fmla="*/ 892968 h 1314450"/>
              <a:gd name="connsiteX17" fmla="*/ 397669 w 928687"/>
              <a:gd name="connsiteY17" fmla="*/ 790575 h 1314450"/>
              <a:gd name="connsiteX18" fmla="*/ 447675 w 928687"/>
              <a:gd name="connsiteY18" fmla="*/ 695325 h 1314450"/>
              <a:gd name="connsiteX19" fmla="*/ 485775 w 928687"/>
              <a:gd name="connsiteY19" fmla="*/ 611981 h 1314450"/>
              <a:gd name="connsiteX20" fmla="*/ 507206 w 928687"/>
              <a:gd name="connsiteY20" fmla="*/ 557212 h 1314450"/>
              <a:gd name="connsiteX21" fmla="*/ 523875 w 928687"/>
              <a:gd name="connsiteY21" fmla="*/ 507206 h 1314450"/>
              <a:gd name="connsiteX22" fmla="*/ 545306 w 928687"/>
              <a:gd name="connsiteY22" fmla="*/ 435768 h 1314450"/>
              <a:gd name="connsiteX23" fmla="*/ 559594 w 928687"/>
              <a:gd name="connsiteY23" fmla="*/ 381000 h 1314450"/>
              <a:gd name="connsiteX24" fmla="*/ 571500 w 928687"/>
              <a:gd name="connsiteY24" fmla="*/ 302418 h 1314450"/>
              <a:gd name="connsiteX25" fmla="*/ 576262 w 928687"/>
              <a:gd name="connsiteY25" fmla="*/ 242887 h 1314450"/>
              <a:gd name="connsiteX26" fmla="*/ 573881 w 928687"/>
              <a:gd name="connsiteY26" fmla="*/ 200025 h 1314450"/>
              <a:gd name="connsiteX27" fmla="*/ 566737 w 928687"/>
              <a:gd name="connsiteY27" fmla="*/ 176212 h 1314450"/>
              <a:gd name="connsiteX28" fmla="*/ 550069 w 928687"/>
              <a:gd name="connsiteY28" fmla="*/ 142875 h 1314450"/>
              <a:gd name="connsiteX29" fmla="*/ 531019 w 928687"/>
              <a:gd name="connsiteY29" fmla="*/ 116681 h 1314450"/>
              <a:gd name="connsiteX30" fmla="*/ 502444 w 928687"/>
              <a:gd name="connsiteY30" fmla="*/ 90487 h 1314450"/>
              <a:gd name="connsiteX31" fmla="*/ 459581 w 928687"/>
              <a:gd name="connsiteY31" fmla="*/ 57150 h 1314450"/>
              <a:gd name="connsiteX32" fmla="*/ 445294 w 928687"/>
              <a:gd name="connsiteY32" fmla="*/ 47625 h 1314450"/>
              <a:gd name="connsiteX33" fmla="*/ 440531 w 928687"/>
              <a:gd name="connsiteY33" fmla="*/ 38100 h 1314450"/>
              <a:gd name="connsiteX34" fmla="*/ 438150 w 928687"/>
              <a:gd name="connsiteY34" fmla="*/ 30956 h 1314450"/>
              <a:gd name="connsiteX35" fmla="*/ 438150 w 928687"/>
              <a:gd name="connsiteY35" fmla="*/ 19050 h 1314450"/>
              <a:gd name="connsiteX36" fmla="*/ 447675 w 928687"/>
              <a:gd name="connsiteY36" fmla="*/ 4762 h 1314450"/>
              <a:gd name="connsiteX37" fmla="*/ 466725 w 928687"/>
              <a:gd name="connsiteY37" fmla="*/ 0 h 1314450"/>
              <a:gd name="connsiteX38" fmla="*/ 488156 w 928687"/>
              <a:gd name="connsiteY38" fmla="*/ 0 h 1314450"/>
              <a:gd name="connsiteX39" fmla="*/ 526256 w 928687"/>
              <a:gd name="connsiteY39" fmla="*/ 11906 h 1314450"/>
              <a:gd name="connsiteX40" fmla="*/ 619125 w 928687"/>
              <a:gd name="connsiteY40" fmla="*/ 57150 h 1314450"/>
              <a:gd name="connsiteX41" fmla="*/ 688181 w 928687"/>
              <a:gd name="connsiteY41" fmla="*/ 95250 h 1314450"/>
              <a:gd name="connsiteX42" fmla="*/ 752475 w 928687"/>
              <a:gd name="connsiteY42" fmla="*/ 138112 h 1314450"/>
              <a:gd name="connsiteX43" fmla="*/ 821531 w 928687"/>
              <a:gd name="connsiteY43" fmla="*/ 195262 h 1314450"/>
              <a:gd name="connsiteX44" fmla="*/ 869156 w 928687"/>
              <a:gd name="connsiteY44" fmla="*/ 240506 h 1314450"/>
              <a:gd name="connsiteX45" fmla="*/ 897731 w 928687"/>
              <a:gd name="connsiteY45" fmla="*/ 273843 h 1314450"/>
              <a:gd name="connsiteX46" fmla="*/ 914400 w 928687"/>
              <a:gd name="connsiteY46" fmla="*/ 300037 h 1314450"/>
              <a:gd name="connsiteX47" fmla="*/ 926306 w 928687"/>
              <a:gd name="connsiteY47" fmla="*/ 335756 h 1314450"/>
              <a:gd name="connsiteX48" fmla="*/ 928687 w 928687"/>
              <a:gd name="connsiteY48" fmla="*/ 352425 h 1314450"/>
              <a:gd name="connsiteX49" fmla="*/ 926306 w 928687"/>
              <a:gd name="connsiteY49" fmla="*/ 366712 h 1314450"/>
              <a:gd name="connsiteX50" fmla="*/ 919162 w 928687"/>
              <a:gd name="connsiteY50" fmla="*/ 385762 h 1314450"/>
              <a:gd name="connsiteX51" fmla="*/ 892969 w 928687"/>
              <a:gd name="connsiteY51" fmla="*/ 419100 h 1314450"/>
              <a:gd name="connsiteX52" fmla="*/ 826294 w 928687"/>
              <a:gd name="connsiteY52" fmla="*/ 483393 h 1314450"/>
              <a:gd name="connsiteX53" fmla="*/ 797719 w 928687"/>
              <a:gd name="connsiteY53" fmla="*/ 514350 h 1314450"/>
              <a:gd name="connsiteX54" fmla="*/ 771525 w 928687"/>
              <a:gd name="connsiteY54" fmla="*/ 561975 h 1314450"/>
              <a:gd name="connsiteX55" fmla="*/ 723900 w 928687"/>
              <a:gd name="connsiteY55" fmla="*/ 650081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928687" h="1314450">
                <a:moveTo>
                  <a:pt x="723900" y="650081"/>
                </a:moveTo>
                <a:lnTo>
                  <a:pt x="666750" y="735806"/>
                </a:lnTo>
                <a:lnTo>
                  <a:pt x="614362" y="814387"/>
                </a:lnTo>
                <a:lnTo>
                  <a:pt x="550069" y="900112"/>
                </a:lnTo>
                <a:lnTo>
                  <a:pt x="461962" y="1009650"/>
                </a:lnTo>
                <a:lnTo>
                  <a:pt x="373856" y="1114425"/>
                </a:lnTo>
                <a:lnTo>
                  <a:pt x="328612" y="1162050"/>
                </a:lnTo>
                <a:lnTo>
                  <a:pt x="235744" y="1233487"/>
                </a:lnTo>
                <a:lnTo>
                  <a:pt x="135731" y="1300162"/>
                </a:lnTo>
                <a:lnTo>
                  <a:pt x="111919" y="1314450"/>
                </a:lnTo>
                <a:lnTo>
                  <a:pt x="100012" y="1314450"/>
                </a:lnTo>
                <a:lnTo>
                  <a:pt x="59531" y="1295400"/>
                </a:lnTo>
                <a:lnTo>
                  <a:pt x="0" y="1271587"/>
                </a:lnTo>
                <a:lnTo>
                  <a:pt x="133350" y="1169193"/>
                </a:lnTo>
                <a:lnTo>
                  <a:pt x="173831" y="1128712"/>
                </a:lnTo>
                <a:lnTo>
                  <a:pt x="245269" y="1031081"/>
                </a:lnTo>
                <a:lnTo>
                  <a:pt x="335756" y="892968"/>
                </a:lnTo>
                <a:lnTo>
                  <a:pt x="397669" y="790575"/>
                </a:lnTo>
                <a:lnTo>
                  <a:pt x="447675" y="695325"/>
                </a:lnTo>
                <a:lnTo>
                  <a:pt x="485775" y="611981"/>
                </a:lnTo>
                <a:lnTo>
                  <a:pt x="507206" y="557212"/>
                </a:lnTo>
                <a:lnTo>
                  <a:pt x="523875" y="507206"/>
                </a:lnTo>
                <a:lnTo>
                  <a:pt x="545306" y="435768"/>
                </a:lnTo>
                <a:lnTo>
                  <a:pt x="559594" y="381000"/>
                </a:lnTo>
                <a:lnTo>
                  <a:pt x="571500" y="302418"/>
                </a:lnTo>
                <a:lnTo>
                  <a:pt x="576262" y="242887"/>
                </a:lnTo>
                <a:lnTo>
                  <a:pt x="573881" y="200025"/>
                </a:lnTo>
                <a:lnTo>
                  <a:pt x="566737" y="176212"/>
                </a:lnTo>
                <a:lnTo>
                  <a:pt x="550069" y="142875"/>
                </a:lnTo>
                <a:lnTo>
                  <a:pt x="531019" y="116681"/>
                </a:lnTo>
                <a:lnTo>
                  <a:pt x="502444" y="90487"/>
                </a:lnTo>
                <a:lnTo>
                  <a:pt x="459581" y="57150"/>
                </a:lnTo>
                <a:lnTo>
                  <a:pt x="445294" y="47625"/>
                </a:lnTo>
                <a:lnTo>
                  <a:pt x="440531" y="38100"/>
                </a:lnTo>
                <a:lnTo>
                  <a:pt x="438150" y="30956"/>
                </a:lnTo>
                <a:lnTo>
                  <a:pt x="438150" y="19050"/>
                </a:lnTo>
                <a:lnTo>
                  <a:pt x="447675" y="4762"/>
                </a:lnTo>
                <a:lnTo>
                  <a:pt x="466725" y="0"/>
                </a:lnTo>
                <a:lnTo>
                  <a:pt x="488156" y="0"/>
                </a:lnTo>
                <a:lnTo>
                  <a:pt x="526256" y="11906"/>
                </a:lnTo>
                <a:lnTo>
                  <a:pt x="619125" y="57150"/>
                </a:lnTo>
                <a:lnTo>
                  <a:pt x="688181" y="95250"/>
                </a:lnTo>
                <a:lnTo>
                  <a:pt x="752475" y="138112"/>
                </a:lnTo>
                <a:lnTo>
                  <a:pt x="821531" y="195262"/>
                </a:lnTo>
                <a:lnTo>
                  <a:pt x="869156" y="240506"/>
                </a:lnTo>
                <a:lnTo>
                  <a:pt x="897731" y="273843"/>
                </a:lnTo>
                <a:lnTo>
                  <a:pt x="914400" y="300037"/>
                </a:lnTo>
                <a:lnTo>
                  <a:pt x="926306" y="335756"/>
                </a:lnTo>
                <a:lnTo>
                  <a:pt x="928687" y="352425"/>
                </a:lnTo>
                <a:lnTo>
                  <a:pt x="926306" y="366712"/>
                </a:lnTo>
                <a:lnTo>
                  <a:pt x="919162" y="385762"/>
                </a:lnTo>
                <a:lnTo>
                  <a:pt x="892969" y="419100"/>
                </a:lnTo>
                <a:lnTo>
                  <a:pt x="826294" y="483393"/>
                </a:lnTo>
                <a:lnTo>
                  <a:pt x="797719" y="514350"/>
                </a:lnTo>
                <a:lnTo>
                  <a:pt x="771525" y="561975"/>
                </a:lnTo>
                <a:lnTo>
                  <a:pt x="723900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22CEC54B-F24F-4C41-B2A4-97D3028BE450}"/>
              </a:ext>
            </a:extLst>
          </p:cNvPr>
          <p:cNvSpPr/>
          <p:nvPr/>
        </p:nvSpPr>
        <p:spPr>
          <a:xfrm>
            <a:off x="5432425" y="1489075"/>
            <a:ext cx="533400" cy="2678113"/>
          </a:xfrm>
          <a:custGeom>
            <a:avLst/>
            <a:gdLst>
              <a:gd name="connsiteX0" fmla="*/ 203955 w 533683"/>
              <a:gd name="connsiteY0" fmla="*/ 1448084 h 2678614"/>
              <a:gd name="connsiteX1" fmla="*/ 203955 w 533683"/>
              <a:gd name="connsiteY1" fmla="*/ 941594 h 2678614"/>
              <a:gd name="connsiteX2" fmla="*/ 203955 w 533683"/>
              <a:gd name="connsiteY2" fmla="*/ 339926 h 2678614"/>
              <a:gd name="connsiteX3" fmla="*/ 200556 w 533683"/>
              <a:gd name="connsiteY3" fmla="*/ 288937 h 2678614"/>
              <a:gd name="connsiteX4" fmla="*/ 193758 w 533683"/>
              <a:gd name="connsiteY4" fmla="*/ 268542 h 2678614"/>
              <a:gd name="connsiteX5" fmla="*/ 180160 w 533683"/>
              <a:gd name="connsiteY5" fmla="*/ 231150 h 2678614"/>
              <a:gd name="connsiteX6" fmla="*/ 142769 w 533683"/>
              <a:gd name="connsiteY6" fmla="*/ 173362 h 2678614"/>
              <a:gd name="connsiteX7" fmla="*/ 125772 w 533683"/>
              <a:gd name="connsiteY7" fmla="*/ 152967 h 2678614"/>
              <a:gd name="connsiteX8" fmla="*/ 98578 w 533683"/>
              <a:gd name="connsiteY8" fmla="*/ 122374 h 2678614"/>
              <a:gd name="connsiteX9" fmla="*/ 67985 w 533683"/>
              <a:gd name="connsiteY9" fmla="*/ 98579 h 2678614"/>
              <a:gd name="connsiteX10" fmla="*/ 40791 w 533683"/>
              <a:gd name="connsiteY10" fmla="*/ 78183 h 2678614"/>
              <a:gd name="connsiteX11" fmla="*/ 23795 w 533683"/>
              <a:gd name="connsiteY11" fmla="*/ 64586 h 2678614"/>
              <a:gd name="connsiteX12" fmla="*/ 3399 w 533683"/>
              <a:gd name="connsiteY12" fmla="*/ 37392 h 2678614"/>
              <a:gd name="connsiteX13" fmla="*/ 0 w 533683"/>
              <a:gd name="connsiteY13" fmla="*/ 27194 h 2678614"/>
              <a:gd name="connsiteX14" fmla="*/ 3399 w 533683"/>
              <a:gd name="connsiteY14" fmla="*/ 16997 h 2678614"/>
              <a:gd name="connsiteX15" fmla="*/ 13597 w 533683"/>
              <a:gd name="connsiteY15" fmla="*/ 6799 h 2678614"/>
              <a:gd name="connsiteX16" fmla="*/ 40791 w 533683"/>
              <a:gd name="connsiteY16" fmla="*/ 0 h 2678614"/>
              <a:gd name="connsiteX17" fmla="*/ 67985 w 533683"/>
              <a:gd name="connsiteY17" fmla="*/ 0 h 2678614"/>
              <a:gd name="connsiteX18" fmla="*/ 176761 w 533683"/>
              <a:gd name="connsiteY18" fmla="*/ 23795 h 2678614"/>
              <a:gd name="connsiteX19" fmla="*/ 261743 w 533683"/>
              <a:gd name="connsiteY19" fmla="*/ 61187 h 2678614"/>
              <a:gd name="connsiteX20" fmla="*/ 346724 w 533683"/>
              <a:gd name="connsiteY20" fmla="*/ 101978 h 2678614"/>
              <a:gd name="connsiteX21" fmla="*/ 377317 w 533683"/>
              <a:gd name="connsiteY21" fmla="*/ 122374 h 2678614"/>
              <a:gd name="connsiteX22" fmla="*/ 438504 w 533683"/>
              <a:gd name="connsiteY22" fmla="*/ 173362 h 2678614"/>
              <a:gd name="connsiteX23" fmla="*/ 486094 w 533683"/>
              <a:gd name="connsiteY23" fmla="*/ 224351 h 2678614"/>
              <a:gd name="connsiteX24" fmla="*/ 520086 w 533683"/>
              <a:gd name="connsiteY24" fmla="*/ 271941 h 2678614"/>
              <a:gd name="connsiteX25" fmla="*/ 533683 w 533683"/>
              <a:gd name="connsiteY25" fmla="*/ 302534 h 2678614"/>
              <a:gd name="connsiteX26" fmla="*/ 533683 w 533683"/>
              <a:gd name="connsiteY26" fmla="*/ 326329 h 2678614"/>
              <a:gd name="connsiteX27" fmla="*/ 520086 w 533683"/>
              <a:gd name="connsiteY27" fmla="*/ 350124 h 2678614"/>
              <a:gd name="connsiteX28" fmla="*/ 492892 w 533683"/>
              <a:gd name="connsiteY28" fmla="*/ 384116 h 2678614"/>
              <a:gd name="connsiteX29" fmla="*/ 469097 w 533683"/>
              <a:gd name="connsiteY29" fmla="*/ 431706 h 2678614"/>
              <a:gd name="connsiteX30" fmla="*/ 455500 w 533683"/>
              <a:gd name="connsiteY30" fmla="*/ 482695 h 2678614"/>
              <a:gd name="connsiteX31" fmla="*/ 448702 w 533683"/>
              <a:gd name="connsiteY31" fmla="*/ 625464 h 2678614"/>
              <a:gd name="connsiteX32" fmla="*/ 445302 w 533683"/>
              <a:gd name="connsiteY32" fmla="*/ 1019777 h 2678614"/>
              <a:gd name="connsiteX33" fmla="*/ 438504 w 533683"/>
              <a:gd name="connsiteY33" fmla="*/ 1509270 h 2678614"/>
              <a:gd name="connsiteX34" fmla="*/ 431705 w 533683"/>
              <a:gd name="connsiteY34" fmla="*/ 1951174 h 2678614"/>
              <a:gd name="connsiteX35" fmla="*/ 428306 w 533683"/>
              <a:gd name="connsiteY35" fmla="*/ 2291099 h 2678614"/>
              <a:gd name="connsiteX36" fmla="*/ 421508 w 533683"/>
              <a:gd name="connsiteY36" fmla="*/ 2365883 h 2678614"/>
              <a:gd name="connsiteX37" fmla="*/ 414709 w 533683"/>
              <a:gd name="connsiteY37" fmla="*/ 2420271 h 2678614"/>
              <a:gd name="connsiteX38" fmla="*/ 394314 w 533683"/>
              <a:gd name="connsiteY38" fmla="*/ 2495055 h 2678614"/>
              <a:gd name="connsiteX39" fmla="*/ 363720 w 533683"/>
              <a:gd name="connsiteY39" fmla="*/ 2569838 h 2678614"/>
              <a:gd name="connsiteX40" fmla="*/ 333127 w 533683"/>
              <a:gd name="connsiteY40" fmla="*/ 2627626 h 2678614"/>
              <a:gd name="connsiteX41" fmla="*/ 309332 w 533683"/>
              <a:gd name="connsiteY41" fmla="*/ 2654820 h 2678614"/>
              <a:gd name="connsiteX42" fmla="*/ 288937 w 533683"/>
              <a:gd name="connsiteY42" fmla="*/ 2668417 h 2678614"/>
              <a:gd name="connsiteX43" fmla="*/ 261743 w 533683"/>
              <a:gd name="connsiteY43" fmla="*/ 2678614 h 2678614"/>
              <a:gd name="connsiteX44" fmla="*/ 244746 w 533683"/>
              <a:gd name="connsiteY44" fmla="*/ 2675215 h 2678614"/>
              <a:gd name="connsiteX45" fmla="*/ 220952 w 533683"/>
              <a:gd name="connsiteY45" fmla="*/ 2658219 h 2678614"/>
              <a:gd name="connsiteX46" fmla="*/ 207355 w 533683"/>
              <a:gd name="connsiteY46" fmla="*/ 2644622 h 2678614"/>
              <a:gd name="connsiteX47" fmla="*/ 180160 w 533683"/>
              <a:gd name="connsiteY47" fmla="*/ 2607230 h 2678614"/>
              <a:gd name="connsiteX48" fmla="*/ 203955 w 533683"/>
              <a:gd name="connsiteY48" fmla="*/ 2148330 h 2678614"/>
              <a:gd name="connsiteX49" fmla="*/ 203955 w 533683"/>
              <a:gd name="connsiteY49" fmla="*/ 1978368 h 2678614"/>
              <a:gd name="connsiteX50" fmla="*/ 203955 w 533683"/>
              <a:gd name="connsiteY50" fmla="*/ 1448084 h 2678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33683" h="2678614">
                <a:moveTo>
                  <a:pt x="203955" y="1448084"/>
                </a:moveTo>
                <a:lnTo>
                  <a:pt x="203955" y="941594"/>
                </a:lnTo>
                <a:lnTo>
                  <a:pt x="203955" y="339926"/>
                </a:lnTo>
                <a:lnTo>
                  <a:pt x="200556" y="288937"/>
                </a:lnTo>
                <a:lnTo>
                  <a:pt x="193758" y="268542"/>
                </a:lnTo>
                <a:lnTo>
                  <a:pt x="180160" y="231150"/>
                </a:lnTo>
                <a:lnTo>
                  <a:pt x="142769" y="173362"/>
                </a:lnTo>
                <a:lnTo>
                  <a:pt x="125772" y="152967"/>
                </a:lnTo>
                <a:lnTo>
                  <a:pt x="98578" y="122374"/>
                </a:lnTo>
                <a:lnTo>
                  <a:pt x="67985" y="98579"/>
                </a:lnTo>
                <a:lnTo>
                  <a:pt x="40791" y="78183"/>
                </a:lnTo>
                <a:lnTo>
                  <a:pt x="23795" y="64586"/>
                </a:lnTo>
                <a:lnTo>
                  <a:pt x="3399" y="37392"/>
                </a:lnTo>
                <a:lnTo>
                  <a:pt x="0" y="27194"/>
                </a:lnTo>
                <a:lnTo>
                  <a:pt x="3399" y="16997"/>
                </a:lnTo>
                <a:lnTo>
                  <a:pt x="13597" y="6799"/>
                </a:lnTo>
                <a:lnTo>
                  <a:pt x="40791" y="0"/>
                </a:lnTo>
                <a:lnTo>
                  <a:pt x="67985" y="0"/>
                </a:lnTo>
                <a:lnTo>
                  <a:pt x="176761" y="23795"/>
                </a:lnTo>
                <a:lnTo>
                  <a:pt x="261743" y="61187"/>
                </a:lnTo>
                <a:lnTo>
                  <a:pt x="346724" y="101978"/>
                </a:lnTo>
                <a:lnTo>
                  <a:pt x="377317" y="122374"/>
                </a:lnTo>
                <a:lnTo>
                  <a:pt x="438504" y="173362"/>
                </a:lnTo>
                <a:lnTo>
                  <a:pt x="486094" y="224351"/>
                </a:lnTo>
                <a:lnTo>
                  <a:pt x="520086" y="271941"/>
                </a:lnTo>
                <a:lnTo>
                  <a:pt x="533683" y="302534"/>
                </a:lnTo>
                <a:lnTo>
                  <a:pt x="533683" y="326329"/>
                </a:lnTo>
                <a:lnTo>
                  <a:pt x="520086" y="350124"/>
                </a:lnTo>
                <a:lnTo>
                  <a:pt x="492892" y="384116"/>
                </a:lnTo>
                <a:lnTo>
                  <a:pt x="469097" y="431706"/>
                </a:lnTo>
                <a:lnTo>
                  <a:pt x="455500" y="482695"/>
                </a:lnTo>
                <a:lnTo>
                  <a:pt x="448702" y="625464"/>
                </a:lnTo>
                <a:cubicBezTo>
                  <a:pt x="447569" y="756902"/>
                  <a:pt x="446435" y="888339"/>
                  <a:pt x="445302" y="1019777"/>
                </a:cubicBezTo>
                <a:lnTo>
                  <a:pt x="438504" y="1509270"/>
                </a:lnTo>
                <a:lnTo>
                  <a:pt x="431705" y="1951174"/>
                </a:lnTo>
                <a:lnTo>
                  <a:pt x="428306" y="2291099"/>
                </a:lnTo>
                <a:lnTo>
                  <a:pt x="421508" y="2365883"/>
                </a:lnTo>
                <a:lnTo>
                  <a:pt x="414709" y="2420271"/>
                </a:lnTo>
                <a:lnTo>
                  <a:pt x="394314" y="2495055"/>
                </a:lnTo>
                <a:lnTo>
                  <a:pt x="363720" y="2569838"/>
                </a:lnTo>
                <a:lnTo>
                  <a:pt x="333127" y="2627626"/>
                </a:lnTo>
                <a:lnTo>
                  <a:pt x="309332" y="2654820"/>
                </a:lnTo>
                <a:lnTo>
                  <a:pt x="288937" y="2668417"/>
                </a:lnTo>
                <a:lnTo>
                  <a:pt x="261743" y="2678614"/>
                </a:lnTo>
                <a:lnTo>
                  <a:pt x="244746" y="2675215"/>
                </a:lnTo>
                <a:lnTo>
                  <a:pt x="220952" y="2658219"/>
                </a:lnTo>
                <a:lnTo>
                  <a:pt x="207355" y="2644622"/>
                </a:lnTo>
                <a:lnTo>
                  <a:pt x="180160" y="2607230"/>
                </a:lnTo>
                <a:lnTo>
                  <a:pt x="203955" y="2148330"/>
                </a:lnTo>
                <a:lnTo>
                  <a:pt x="203955" y="1978368"/>
                </a:lnTo>
                <a:lnTo>
                  <a:pt x="203955" y="14480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21A64F10-3C5A-43C5-9C2C-191FE019B82C}"/>
              </a:ext>
            </a:extLst>
          </p:cNvPr>
          <p:cNvSpPr/>
          <p:nvPr/>
        </p:nvSpPr>
        <p:spPr>
          <a:xfrm>
            <a:off x="4514850" y="2994025"/>
            <a:ext cx="2293938" cy="3006725"/>
          </a:xfrm>
          <a:custGeom>
            <a:avLst/>
            <a:gdLst>
              <a:gd name="connsiteX0" fmla="*/ 1687830 w 2293620"/>
              <a:gd name="connsiteY0" fmla="*/ 876300 h 3006090"/>
              <a:gd name="connsiteX1" fmla="*/ 1584960 w 2293620"/>
              <a:gd name="connsiteY1" fmla="*/ 1059180 h 3006090"/>
              <a:gd name="connsiteX2" fmla="*/ 1493520 w 2293620"/>
              <a:gd name="connsiteY2" fmla="*/ 1211580 h 3006090"/>
              <a:gd name="connsiteX3" fmla="*/ 1344930 w 2293620"/>
              <a:gd name="connsiteY3" fmla="*/ 1443990 h 3006090"/>
              <a:gd name="connsiteX4" fmla="*/ 1188720 w 2293620"/>
              <a:gd name="connsiteY4" fmla="*/ 1680210 h 3006090"/>
              <a:gd name="connsiteX5" fmla="*/ 1051560 w 2293620"/>
              <a:gd name="connsiteY5" fmla="*/ 1874520 h 3006090"/>
              <a:gd name="connsiteX6" fmla="*/ 918210 w 2293620"/>
              <a:gd name="connsiteY6" fmla="*/ 2053590 h 3006090"/>
              <a:gd name="connsiteX7" fmla="*/ 788670 w 2293620"/>
              <a:gd name="connsiteY7" fmla="*/ 2213610 h 3006090"/>
              <a:gd name="connsiteX8" fmla="*/ 632460 w 2293620"/>
              <a:gd name="connsiteY8" fmla="*/ 2388870 h 3006090"/>
              <a:gd name="connsiteX9" fmla="*/ 464820 w 2293620"/>
              <a:gd name="connsiteY9" fmla="*/ 2560320 h 3006090"/>
              <a:gd name="connsiteX10" fmla="*/ 228600 w 2293620"/>
              <a:gd name="connsiteY10" fmla="*/ 2777490 h 3006090"/>
              <a:gd name="connsiteX11" fmla="*/ 34290 w 2293620"/>
              <a:gd name="connsiteY11" fmla="*/ 2933700 h 3006090"/>
              <a:gd name="connsiteX12" fmla="*/ 7620 w 2293620"/>
              <a:gd name="connsiteY12" fmla="*/ 2960370 h 3006090"/>
              <a:gd name="connsiteX13" fmla="*/ 0 w 2293620"/>
              <a:gd name="connsiteY13" fmla="*/ 2983230 h 3006090"/>
              <a:gd name="connsiteX14" fmla="*/ 3810 w 2293620"/>
              <a:gd name="connsiteY14" fmla="*/ 2990850 h 3006090"/>
              <a:gd name="connsiteX15" fmla="*/ 15240 w 2293620"/>
              <a:gd name="connsiteY15" fmla="*/ 3002280 h 3006090"/>
              <a:gd name="connsiteX16" fmla="*/ 38100 w 2293620"/>
              <a:gd name="connsiteY16" fmla="*/ 3006090 h 3006090"/>
              <a:gd name="connsiteX17" fmla="*/ 76200 w 2293620"/>
              <a:gd name="connsiteY17" fmla="*/ 2987040 h 3006090"/>
              <a:gd name="connsiteX18" fmla="*/ 251460 w 2293620"/>
              <a:gd name="connsiteY18" fmla="*/ 2876550 h 3006090"/>
              <a:gd name="connsiteX19" fmla="*/ 441960 w 2293620"/>
              <a:gd name="connsiteY19" fmla="*/ 2735580 h 3006090"/>
              <a:gd name="connsiteX20" fmla="*/ 621030 w 2293620"/>
              <a:gd name="connsiteY20" fmla="*/ 2590800 h 3006090"/>
              <a:gd name="connsiteX21" fmla="*/ 838200 w 2293620"/>
              <a:gd name="connsiteY21" fmla="*/ 2388870 h 3006090"/>
              <a:gd name="connsiteX22" fmla="*/ 986790 w 2293620"/>
              <a:gd name="connsiteY22" fmla="*/ 2240280 h 3006090"/>
              <a:gd name="connsiteX23" fmla="*/ 1123950 w 2293620"/>
              <a:gd name="connsiteY23" fmla="*/ 2087880 h 3006090"/>
              <a:gd name="connsiteX24" fmla="*/ 1268730 w 2293620"/>
              <a:gd name="connsiteY24" fmla="*/ 1924050 h 3006090"/>
              <a:gd name="connsiteX25" fmla="*/ 1394460 w 2293620"/>
              <a:gd name="connsiteY25" fmla="*/ 1767840 h 3006090"/>
              <a:gd name="connsiteX26" fmla="*/ 1535430 w 2293620"/>
              <a:gd name="connsiteY26" fmla="*/ 1584960 h 3006090"/>
              <a:gd name="connsiteX27" fmla="*/ 1672590 w 2293620"/>
              <a:gd name="connsiteY27" fmla="*/ 1398270 h 3006090"/>
              <a:gd name="connsiteX28" fmla="*/ 1802130 w 2293620"/>
              <a:gd name="connsiteY28" fmla="*/ 1207770 h 3006090"/>
              <a:gd name="connsiteX29" fmla="*/ 1889760 w 2293620"/>
              <a:gd name="connsiteY29" fmla="*/ 1066800 h 3006090"/>
              <a:gd name="connsiteX30" fmla="*/ 1981200 w 2293620"/>
              <a:gd name="connsiteY30" fmla="*/ 914400 h 3006090"/>
              <a:gd name="connsiteX31" fmla="*/ 2122170 w 2293620"/>
              <a:gd name="connsiteY31" fmla="*/ 662940 h 3006090"/>
              <a:gd name="connsiteX32" fmla="*/ 2198370 w 2293620"/>
              <a:gd name="connsiteY32" fmla="*/ 514350 h 3006090"/>
              <a:gd name="connsiteX33" fmla="*/ 2247900 w 2293620"/>
              <a:gd name="connsiteY33" fmla="*/ 430530 h 3006090"/>
              <a:gd name="connsiteX34" fmla="*/ 2274570 w 2293620"/>
              <a:gd name="connsiteY34" fmla="*/ 403860 h 3006090"/>
              <a:gd name="connsiteX35" fmla="*/ 2289810 w 2293620"/>
              <a:gd name="connsiteY35" fmla="*/ 388620 h 3006090"/>
              <a:gd name="connsiteX36" fmla="*/ 2289810 w 2293620"/>
              <a:gd name="connsiteY36" fmla="*/ 381000 h 3006090"/>
              <a:gd name="connsiteX37" fmla="*/ 2293620 w 2293620"/>
              <a:gd name="connsiteY37" fmla="*/ 369570 h 3006090"/>
              <a:gd name="connsiteX38" fmla="*/ 2289810 w 2293620"/>
              <a:gd name="connsiteY38" fmla="*/ 350520 h 3006090"/>
              <a:gd name="connsiteX39" fmla="*/ 2274570 w 2293620"/>
              <a:gd name="connsiteY39" fmla="*/ 320040 h 3006090"/>
              <a:gd name="connsiteX40" fmla="*/ 2209800 w 2293620"/>
              <a:gd name="connsiteY40" fmla="*/ 259080 h 3006090"/>
              <a:gd name="connsiteX41" fmla="*/ 2148840 w 2293620"/>
              <a:gd name="connsiteY41" fmla="*/ 205740 h 3006090"/>
              <a:gd name="connsiteX42" fmla="*/ 2114550 w 2293620"/>
              <a:gd name="connsiteY42" fmla="*/ 175260 h 3006090"/>
              <a:gd name="connsiteX43" fmla="*/ 2026920 w 2293620"/>
              <a:gd name="connsiteY43" fmla="*/ 95250 h 3006090"/>
              <a:gd name="connsiteX44" fmla="*/ 1950720 w 2293620"/>
              <a:gd name="connsiteY44" fmla="*/ 26670 h 3006090"/>
              <a:gd name="connsiteX45" fmla="*/ 1927860 w 2293620"/>
              <a:gd name="connsiteY45" fmla="*/ 11430 h 3006090"/>
              <a:gd name="connsiteX46" fmla="*/ 1901190 w 2293620"/>
              <a:gd name="connsiteY46" fmla="*/ 3810 h 3006090"/>
              <a:gd name="connsiteX47" fmla="*/ 1863090 w 2293620"/>
              <a:gd name="connsiteY47" fmla="*/ 0 h 3006090"/>
              <a:gd name="connsiteX48" fmla="*/ 1847850 w 2293620"/>
              <a:gd name="connsiteY48" fmla="*/ 0 h 3006090"/>
              <a:gd name="connsiteX49" fmla="*/ 1832610 w 2293620"/>
              <a:gd name="connsiteY49" fmla="*/ 7620 h 3006090"/>
              <a:gd name="connsiteX50" fmla="*/ 1824990 w 2293620"/>
              <a:gd name="connsiteY50" fmla="*/ 22860 h 3006090"/>
              <a:gd name="connsiteX51" fmla="*/ 1828800 w 2293620"/>
              <a:gd name="connsiteY51" fmla="*/ 53340 h 3006090"/>
              <a:gd name="connsiteX52" fmla="*/ 1855470 w 2293620"/>
              <a:gd name="connsiteY52" fmla="*/ 102870 h 3006090"/>
              <a:gd name="connsiteX53" fmla="*/ 1885950 w 2293620"/>
              <a:gd name="connsiteY53" fmla="*/ 140970 h 3006090"/>
              <a:gd name="connsiteX54" fmla="*/ 1912620 w 2293620"/>
              <a:gd name="connsiteY54" fmla="*/ 194310 h 3006090"/>
              <a:gd name="connsiteX55" fmla="*/ 1935480 w 2293620"/>
              <a:gd name="connsiteY55" fmla="*/ 259080 h 3006090"/>
              <a:gd name="connsiteX56" fmla="*/ 1943100 w 2293620"/>
              <a:gd name="connsiteY56" fmla="*/ 312420 h 3006090"/>
              <a:gd name="connsiteX57" fmla="*/ 1946910 w 2293620"/>
              <a:gd name="connsiteY57" fmla="*/ 358140 h 3006090"/>
              <a:gd name="connsiteX58" fmla="*/ 1939290 w 2293620"/>
              <a:gd name="connsiteY58" fmla="*/ 392430 h 3006090"/>
              <a:gd name="connsiteX59" fmla="*/ 1859280 w 2293620"/>
              <a:gd name="connsiteY59" fmla="*/ 560070 h 3006090"/>
              <a:gd name="connsiteX60" fmla="*/ 1725930 w 2293620"/>
              <a:gd name="connsiteY60" fmla="*/ 811530 h 3006090"/>
              <a:gd name="connsiteX61" fmla="*/ 1687830 w 2293620"/>
              <a:gd name="connsiteY61" fmla="*/ 876300 h 3006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93620" h="3006090">
                <a:moveTo>
                  <a:pt x="1687830" y="876300"/>
                </a:moveTo>
                <a:lnTo>
                  <a:pt x="1584960" y="1059180"/>
                </a:lnTo>
                <a:lnTo>
                  <a:pt x="1493520" y="1211580"/>
                </a:lnTo>
                <a:lnTo>
                  <a:pt x="1344930" y="1443990"/>
                </a:lnTo>
                <a:lnTo>
                  <a:pt x="1188720" y="1680210"/>
                </a:lnTo>
                <a:lnTo>
                  <a:pt x="1051560" y="1874520"/>
                </a:lnTo>
                <a:lnTo>
                  <a:pt x="918210" y="2053590"/>
                </a:lnTo>
                <a:lnTo>
                  <a:pt x="788670" y="2213610"/>
                </a:lnTo>
                <a:lnTo>
                  <a:pt x="632460" y="2388870"/>
                </a:lnTo>
                <a:lnTo>
                  <a:pt x="464820" y="2560320"/>
                </a:lnTo>
                <a:lnTo>
                  <a:pt x="228600" y="2777490"/>
                </a:lnTo>
                <a:lnTo>
                  <a:pt x="34290" y="2933700"/>
                </a:lnTo>
                <a:lnTo>
                  <a:pt x="7620" y="2960370"/>
                </a:lnTo>
                <a:lnTo>
                  <a:pt x="0" y="2983230"/>
                </a:lnTo>
                <a:lnTo>
                  <a:pt x="3810" y="2990850"/>
                </a:lnTo>
                <a:lnTo>
                  <a:pt x="15240" y="3002280"/>
                </a:lnTo>
                <a:lnTo>
                  <a:pt x="38100" y="3006090"/>
                </a:lnTo>
                <a:lnTo>
                  <a:pt x="76200" y="2987040"/>
                </a:lnTo>
                <a:lnTo>
                  <a:pt x="251460" y="2876550"/>
                </a:lnTo>
                <a:lnTo>
                  <a:pt x="441960" y="2735580"/>
                </a:lnTo>
                <a:lnTo>
                  <a:pt x="621030" y="2590800"/>
                </a:lnTo>
                <a:lnTo>
                  <a:pt x="838200" y="2388870"/>
                </a:lnTo>
                <a:lnTo>
                  <a:pt x="986790" y="2240280"/>
                </a:lnTo>
                <a:lnTo>
                  <a:pt x="1123950" y="2087880"/>
                </a:lnTo>
                <a:lnTo>
                  <a:pt x="1268730" y="1924050"/>
                </a:lnTo>
                <a:lnTo>
                  <a:pt x="1394460" y="1767840"/>
                </a:lnTo>
                <a:lnTo>
                  <a:pt x="1535430" y="1584960"/>
                </a:lnTo>
                <a:lnTo>
                  <a:pt x="1672590" y="1398270"/>
                </a:lnTo>
                <a:lnTo>
                  <a:pt x="1802130" y="1207770"/>
                </a:lnTo>
                <a:lnTo>
                  <a:pt x="1889760" y="1066800"/>
                </a:lnTo>
                <a:lnTo>
                  <a:pt x="1981200" y="914400"/>
                </a:lnTo>
                <a:lnTo>
                  <a:pt x="2122170" y="662940"/>
                </a:lnTo>
                <a:lnTo>
                  <a:pt x="2198370" y="514350"/>
                </a:lnTo>
                <a:lnTo>
                  <a:pt x="2247900" y="430530"/>
                </a:lnTo>
                <a:lnTo>
                  <a:pt x="2274570" y="403860"/>
                </a:lnTo>
                <a:lnTo>
                  <a:pt x="2289810" y="388620"/>
                </a:lnTo>
                <a:lnTo>
                  <a:pt x="2289810" y="381000"/>
                </a:lnTo>
                <a:lnTo>
                  <a:pt x="2293620" y="369570"/>
                </a:lnTo>
                <a:lnTo>
                  <a:pt x="2289810" y="350520"/>
                </a:lnTo>
                <a:lnTo>
                  <a:pt x="2274570" y="320040"/>
                </a:lnTo>
                <a:lnTo>
                  <a:pt x="2209800" y="259080"/>
                </a:lnTo>
                <a:lnTo>
                  <a:pt x="2148840" y="205740"/>
                </a:lnTo>
                <a:lnTo>
                  <a:pt x="2114550" y="175260"/>
                </a:lnTo>
                <a:lnTo>
                  <a:pt x="2026920" y="95250"/>
                </a:lnTo>
                <a:lnTo>
                  <a:pt x="1950720" y="26670"/>
                </a:lnTo>
                <a:lnTo>
                  <a:pt x="1927860" y="11430"/>
                </a:lnTo>
                <a:lnTo>
                  <a:pt x="1901190" y="3810"/>
                </a:lnTo>
                <a:lnTo>
                  <a:pt x="1863090" y="0"/>
                </a:lnTo>
                <a:lnTo>
                  <a:pt x="1847850" y="0"/>
                </a:lnTo>
                <a:lnTo>
                  <a:pt x="1832610" y="7620"/>
                </a:lnTo>
                <a:lnTo>
                  <a:pt x="1824990" y="22860"/>
                </a:lnTo>
                <a:lnTo>
                  <a:pt x="1828800" y="53340"/>
                </a:lnTo>
                <a:lnTo>
                  <a:pt x="1855470" y="102870"/>
                </a:lnTo>
                <a:lnTo>
                  <a:pt x="1885950" y="140970"/>
                </a:lnTo>
                <a:lnTo>
                  <a:pt x="1912620" y="194310"/>
                </a:lnTo>
                <a:lnTo>
                  <a:pt x="1935480" y="259080"/>
                </a:lnTo>
                <a:lnTo>
                  <a:pt x="1943100" y="312420"/>
                </a:lnTo>
                <a:lnTo>
                  <a:pt x="1946910" y="358140"/>
                </a:lnTo>
                <a:lnTo>
                  <a:pt x="1939290" y="392430"/>
                </a:lnTo>
                <a:lnTo>
                  <a:pt x="1859280" y="560070"/>
                </a:lnTo>
                <a:lnTo>
                  <a:pt x="1725930" y="811530"/>
                </a:lnTo>
                <a:lnTo>
                  <a:pt x="1687830" y="876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08757F85-7736-4BBB-801B-A09059DCA16E}"/>
              </a:ext>
            </a:extLst>
          </p:cNvPr>
          <p:cNvSpPr/>
          <p:nvPr/>
        </p:nvSpPr>
        <p:spPr>
          <a:xfrm>
            <a:off x="6496050" y="2411413"/>
            <a:ext cx="858838" cy="965200"/>
          </a:xfrm>
          <a:custGeom>
            <a:avLst/>
            <a:gdLst>
              <a:gd name="connsiteX0" fmla="*/ 392906 w 859631"/>
              <a:gd name="connsiteY0" fmla="*/ 476250 h 964407"/>
              <a:gd name="connsiteX1" fmla="*/ 347663 w 859631"/>
              <a:gd name="connsiteY1" fmla="*/ 414338 h 964407"/>
              <a:gd name="connsiteX2" fmla="*/ 280988 w 859631"/>
              <a:gd name="connsiteY2" fmla="*/ 335757 h 964407"/>
              <a:gd name="connsiteX3" fmla="*/ 209550 w 859631"/>
              <a:gd name="connsiteY3" fmla="*/ 252413 h 964407"/>
              <a:gd name="connsiteX4" fmla="*/ 142875 w 859631"/>
              <a:gd name="connsiteY4" fmla="*/ 180975 h 964407"/>
              <a:gd name="connsiteX5" fmla="*/ 83344 w 859631"/>
              <a:gd name="connsiteY5" fmla="*/ 123825 h 964407"/>
              <a:gd name="connsiteX6" fmla="*/ 35719 w 859631"/>
              <a:gd name="connsiteY6" fmla="*/ 78582 h 964407"/>
              <a:gd name="connsiteX7" fmla="*/ 16669 w 859631"/>
              <a:gd name="connsiteY7" fmla="*/ 61913 h 964407"/>
              <a:gd name="connsiteX8" fmla="*/ 7144 w 859631"/>
              <a:gd name="connsiteY8" fmla="*/ 47625 h 964407"/>
              <a:gd name="connsiteX9" fmla="*/ 0 w 859631"/>
              <a:gd name="connsiteY9" fmla="*/ 23813 h 964407"/>
              <a:gd name="connsiteX10" fmla="*/ 0 w 859631"/>
              <a:gd name="connsiteY10" fmla="*/ 16669 h 964407"/>
              <a:gd name="connsiteX11" fmla="*/ 2381 w 859631"/>
              <a:gd name="connsiteY11" fmla="*/ 7144 h 964407"/>
              <a:gd name="connsiteX12" fmla="*/ 7144 w 859631"/>
              <a:gd name="connsiteY12" fmla="*/ 2382 h 964407"/>
              <a:gd name="connsiteX13" fmla="*/ 21431 w 859631"/>
              <a:gd name="connsiteY13" fmla="*/ 0 h 964407"/>
              <a:gd name="connsiteX14" fmla="*/ 76200 w 859631"/>
              <a:gd name="connsiteY14" fmla="*/ 21432 h 964407"/>
              <a:gd name="connsiteX15" fmla="*/ 202406 w 859631"/>
              <a:gd name="connsiteY15" fmla="*/ 92869 h 964407"/>
              <a:gd name="connsiteX16" fmla="*/ 369094 w 859631"/>
              <a:gd name="connsiteY16" fmla="*/ 195263 h 964407"/>
              <a:gd name="connsiteX17" fmla="*/ 516731 w 859631"/>
              <a:gd name="connsiteY17" fmla="*/ 295275 h 964407"/>
              <a:gd name="connsiteX18" fmla="*/ 611981 w 859631"/>
              <a:gd name="connsiteY18" fmla="*/ 371475 h 964407"/>
              <a:gd name="connsiteX19" fmla="*/ 678656 w 859631"/>
              <a:gd name="connsiteY19" fmla="*/ 433388 h 964407"/>
              <a:gd name="connsiteX20" fmla="*/ 752475 w 859631"/>
              <a:gd name="connsiteY20" fmla="*/ 511969 h 964407"/>
              <a:gd name="connsiteX21" fmla="*/ 781050 w 859631"/>
              <a:gd name="connsiteY21" fmla="*/ 552450 h 964407"/>
              <a:gd name="connsiteX22" fmla="*/ 809625 w 859631"/>
              <a:gd name="connsiteY22" fmla="*/ 602457 h 964407"/>
              <a:gd name="connsiteX23" fmla="*/ 835819 w 859631"/>
              <a:gd name="connsiteY23" fmla="*/ 666750 h 964407"/>
              <a:gd name="connsiteX24" fmla="*/ 852488 w 859631"/>
              <a:gd name="connsiteY24" fmla="*/ 733425 h 964407"/>
              <a:gd name="connsiteX25" fmla="*/ 859631 w 859631"/>
              <a:gd name="connsiteY25" fmla="*/ 788194 h 964407"/>
              <a:gd name="connsiteX26" fmla="*/ 857250 w 859631"/>
              <a:gd name="connsiteY26" fmla="*/ 859632 h 964407"/>
              <a:gd name="connsiteX27" fmla="*/ 847725 w 859631"/>
              <a:gd name="connsiteY27" fmla="*/ 897732 h 964407"/>
              <a:gd name="connsiteX28" fmla="*/ 828675 w 859631"/>
              <a:gd name="connsiteY28" fmla="*/ 935832 h 964407"/>
              <a:gd name="connsiteX29" fmla="*/ 809625 w 859631"/>
              <a:gd name="connsiteY29" fmla="*/ 954882 h 964407"/>
              <a:gd name="connsiteX30" fmla="*/ 785813 w 859631"/>
              <a:gd name="connsiteY30" fmla="*/ 964407 h 964407"/>
              <a:gd name="connsiteX31" fmla="*/ 757238 w 859631"/>
              <a:gd name="connsiteY31" fmla="*/ 964407 h 964407"/>
              <a:gd name="connsiteX32" fmla="*/ 728663 w 859631"/>
              <a:gd name="connsiteY32" fmla="*/ 952500 h 964407"/>
              <a:gd name="connsiteX33" fmla="*/ 688181 w 859631"/>
              <a:gd name="connsiteY33" fmla="*/ 928688 h 964407"/>
              <a:gd name="connsiteX34" fmla="*/ 666750 w 859631"/>
              <a:gd name="connsiteY34" fmla="*/ 912019 h 964407"/>
              <a:gd name="connsiteX35" fmla="*/ 633413 w 859631"/>
              <a:gd name="connsiteY35" fmla="*/ 859632 h 964407"/>
              <a:gd name="connsiteX36" fmla="*/ 571500 w 859631"/>
              <a:gd name="connsiteY36" fmla="*/ 750094 h 964407"/>
              <a:gd name="connsiteX37" fmla="*/ 476250 w 859631"/>
              <a:gd name="connsiteY37" fmla="*/ 602457 h 964407"/>
              <a:gd name="connsiteX38" fmla="*/ 392906 w 859631"/>
              <a:gd name="connsiteY38" fmla="*/ 476250 h 9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59631" h="964407">
                <a:moveTo>
                  <a:pt x="392906" y="476250"/>
                </a:moveTo>
                <a:lnTo>
                  <a:pt x="347663" y="414338"/>
                </a:lnTo>
                <a:lnTo>
                  <a:pt x="280988" y="335757"/>
                </a:lnTo>
                <a:lnTo>
                  <a:pt x="209550" y="252413"/>
                </a:lnTo>
                <a:lnTo>
                  <a:pt x="142875" y="180975"/>
                </a:lnTo>
                <a:lnTo>
                  <a:pt x="83344" y="123825"/>
                </a:lnTo>
                <a:lnTo>
                  <a:pt x="35719" y="78582"/>
                </a:lnTo>
                <a:lnTo>
                  <a:pt x="16669" y="61913"/>
                </a:lnTo>
                <a:lnTo>
                  <a:pt x="7144" y="47625"/>
                </a:lnTo>
                <a:lnTo>
                  <a:pt x="0" y="23813"/>
                </a:lnTo>
                <a:lnTo>
                  <a:pt x="0" y="16669"/>
                </a:lnTo>
                <a:lnTo>
                  <a:pt x="2381" y="7144"/>
                </a:lnTo>
                <a:lnTo>
                  <a:pt x="7144" y="2382"/>
                </a:lnTo>
                <a:lnTo>
                  <a:pt x="21431" y="0"/>
                </a:lnTo>
                <a:lnTo>
                  <a:pt x="76200" y="21432"/>
                </a:lnTo>
                <a:lnTo>
                  <a:pt x="202406" y="92869"/>
                </a:lnTo>
                <a:lnTo>
                  <a:pt x="369094" y="195263"/>
                </a:lnTo>
                <a:lnTo>
                  <a:pt x="516731" y="295275"/>
                </a:lnTo>
                <a:lnTo>
                  <a:pt x="611981" y="371475"/>
                </a:lnTo>
                <a:lnTo>
                  <a:pt x="678656" y="433388"/>
                </a:lnTo>
                <a:lnTo>
                  <a:pt x="752475" y="511969"/>
                </a:lnTo>
                <a:lnTo>
                  <a:pt x="781050" y="552450"/>
                </a:lnTo>
                <a:lnTo>
                  <a:pt x="809625" y="602457"/>
                </a:lnTo>
                <a:lnTo>
                  <a:pt x="835819" y="666750"/>
                </a:lnTo>
                <a:lnTo>
                  <a:pt x="852488" y="733425"/>
                </a:lnTo>
                <a:lnTo>
                  <a:pt x="859631" y="788194"/>
                </a:lnTo>
                <a:cubicBezTo>
                  <a:pt x="858837" y="812007"/>
                  <a:pt x="858044" y="835819"/>
                  <a:pt x="857250" y="859632"/>
                </a:cubicBezTo>
                <a:lnTo>
                  <a:pt x="847725" y="897732"/>
                </a:lnTo>
                <a:lnTo>
                  <a:pt x="828675" y="935832"/>
                </a:lnTo>
                <a:lnTo>
                  <a:pt x="809625" y="954882"/>
                </a:lnTo>
                <a:lnTo>
                  <a:pt x="785813" y="964407"/>
                </a:lnTo>
                <a:lnTo>
                  <a:pt x="757238" y="964407"/>
                </a:lnTo>
                <a:lnTo>
                  <a:pt x="728663" y="952500"/>
                </a:lnTo>
                <a:lnTo>
                  <a:pt x="688181" y="928688"/>
                </a:lnTo>
                <a:lnTo>
                  <a:pt x="666750" y="912019"/>
                </a:lnTo>
                <a:lnTo>
                  <a:pt x="633413" y="859632"/>
                </a:lnTo>
                <a:lnTo>
                  <a:pt x="571500" y="750094"/>
                </a:lnTo>
                <a:lnTo>
                  <a:pt x="476250" y="602457"/>
                </a:lnTo>
                <a:lnTo>
                  <a:pt x="392906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7038C478-7BF7-472A-80F3-E78F540DA012}"/>
              </a:ext>
            </a:extLst>
          </p:cNvPr>
          <p:cNvSpPr/>
          <p:nvPr/>
        </p:nvSpPr>
        <p:spPr>
          <a:xfrm>
            <a:off x="2384425" y="2422525"/>
            <a:ext cx="889000" cy="2400300"/>
          </a:xfrm>
          <a:custGeom>
            <a:avLst/>
            <a:gdLst>
              <a:gd name="connsiteX0" fmla="*/ 806450 w 889000"/>
              <a:gd name="connsiteY0" fmla="*/ 600075 h 2400300"/>
              <a:gd name="connsiteX1" fmla="*/ 765175 w 889000"/>
              <a:gd name="connsiteY1" fmla="*/ 844550 h 2400300"/>
              <a:gd name="connsiteX2" fmla="*/ 727075 w 889000"/>
              <a:gd name="connsiteY2" fmla="*/ 1047750 h 2400300"/>
              <a:gd name="connsiteX3" fmla="*/ 704850 w 889000"/>
              <a:gd name="connsiteY3" fmla="*/ 1158875 h 2400300"/>
              <a:gd name="connsiteX4" fmla="*/ 663575 w 889000"/>
              <a:gd name="connsiteY4" fmla="*/ 1273175 h 2400300"/>
              <a:gd name="connsiteX5" fmla="*/ 584200 w 889000"/>
              <a:gd name="connsiteY5" fmla="*/ 1457325 h 2400300"/>
              <a:gd name="connsiteX6" fmla="*/ 488950 w 889000"/>
              <a:gd name="connsiteY6" fmla="*/ 1663700 h 2400300"/>
              <a:gd name="connsiteX7" fmla="*/ 393700 w 889000"/>
              <a:gd name="connsiteY7" fmla="*/ 1857375 h 2400300"/>
              <a:gd name="connsiteX8" fmla="*/ 295275 w 889000"/>
              <a:gd name="connsiteY8" fmla="*/ 2035175 h 2400300"/>
              <a:gd name="connsiteX9" fmla="*/ 209550 w 889000"/>
              <a:gd name="connsiteY9" fmla="*/ 2174875 h 2400300"/>
              <a:gd name="connsiteX10" fmla="*/ 139700 w 889000"/>
              <a:gd name="connsiteY10" fmla="*/ 2279650 h 2400300"/>
              <a:gd name="connsiteX11" fmla="*/ 82550 w 889000"/>
              <a:gd name="connsiteY11" fmla="*/ 2362200 h 2400300"/>
              <a:gd name="connsiteX12" fmla="*/ 57150 w 889000"/>
              <a:gd name="connsiteY12" fmla="*/ 2390775 h 2400300"/>
              <a:gd name="connsiteX13" fmla="*/ 44450 w 889000"/>
              <a:gd name="connsiteY13" fmla="*/ 2397125 h 2400300"/>
              <a:gd name="connsiteX14" fmla="*/ 22225 w 889000"/>
              <a:gd name="connsiteY14" fmla="*/ 2400300 h 2400300"/>
              <a:gd name="connsiteX15" fmla="*/ 6350 w 889000"/>
              <a:gd name="connsiteY15" fmla="*/ 2400300 h 2400300"/>
              <a:gd name="connsiteX16" fmla="*/ 0 w 889000"/>
              <a:gd name="connsiteY16" fmla="*/ 2387600 h 2400300"/>
              <a:gd name="connsiteX17" fmla="*/ 15875 w 889000"/>
              <a:gd name="connsiteY17" fmla="*/ 2349500 h 2400300"/>
              <a:gd name="connsiteX18" fmla="*/ 88900 w 889000"/>
              <a:gd name="connsiteY18" fmla="*/ 2212975 h 2400300"/>
              <a:gd name="connsiteX19" fmla="*/ 155575 w 889000"/>
              <a:gd name="connsiteY19" fmla="*/ 2079625 h 2400300"/>
              <a:gd name="connsiteX20" fmla="*/ 222250 w 889000"/>
              <a:gd name="connsiteY20" fmla="*/ 1939925 h 2400300"/>
              <a:gd name="connsiteX21" fmla="*/ 260350 w 889000"/>
              <a:gd name="connsiteY21" fmla="*/ 1851025 h 2400300"/>
              <a:gd name="connsiteX22" fmla="*/ 311150 w 889000"/>
              <a:gd name="connsiteY22" fmla="*/ 1733550 h 2400300"/>
              <a:gd name="connsiteX23" fmla="*/ 349250 w 889000"/>
              <a:gd name="connsiteY23" fmla="*/ 1625600 h 2400300"/>
              <a:gd name="connsiteX24" fmla="*/ 390525 w 889000"/>
              <a:gd name="connsiteY24" fmla="*/ 1508125 h 2400300"/>
              <a:gd name="connsiteX25" fmla="*/ 425450 w 889000"/>
              <a:gd name="connsiteY25" fmla="*/ 1393825 h 2400300"/>
              <a:gd name="connsiteX26" fmla="*/ 460375 w 889000"/>
              <a:gd name="connsiteY26" fmla="*/ 1279525 h 2400300"/>
              <a:gd name="connsiteX27" fmla="*/ 495300 w 889000"/>
              <a:gd name="connsiteY27" fmla="*/ 1146175 h 2400300"/>
              <a:gd name="connsiteX28" fmla="*/ 520700 w 889000"/>
              <a:gd name="connsiteY28" fmla="*/ 1031875 h 2400300"/>
              <a:gd name="connsiteX29" fmla="*/ 546100 w 889000"/>
              <a:gd name="connsiteY29" fmla="*/ 911225 h 2400300"/>
              <a:gd name="connsiteX30" fmla="*/ 574675 w 889000"/>
              <a:gd name="connsiteY30" fmla="*/ 739775 h 2400300"/>
              <a:gd name="connsiteX31" fmla="*/ 596900 w 889000"/>
              <a:gd name="connsiteY31" fmla="*/ 561975 h 2400300"/>
              <a:gd name="connsiteX32" fmla="*/ 609600 w 889000"/>
              <a:gd name="connsiteY32" fmla="*/ 393700 h 2400300"/>
              <a:gd name="connsiteX33" fmla="*/ 619125 w 889000"/>
              <a:gd name="connsiteY33" fmla="*/ 250825 h 2400300"/>
              <a:gd name="connsiteX34" fmla="*/ 615950 w 889000"/>
              <a:gd name="connsiteY34" fmla="*/ 222250 h 2400300"/>
              <a:gd name="connsiteX35" fmla="*/ 593725 w 889000"/>
              <a:gd name="connsiteY35" fmla="*/ 158750 h 2400300"/>
              <a:gd name="connsiteX36" fmla="*/ 574675 w 889000"/>
              <a:gd name="connsiteY36" fmla="*/ 123825 h 2400300"/>
              <a:gd name="connsiteX37" fmla="*/ 549275 w 889000"/>
              <a:gd name="connsiteY37" fmla="*/ 88900 h 2400300"/>
              <a:gd name="connsiteX38" fmla="*/ 536575 w 889000"/>
              <a:gd name="connsiteY38" fmla="*/ 73025 h 2400300"/>
              <a:gd name="connsiteX39" fmla="*/ 523875 w 889000"/>
              <a:gd name="connsiteY39" fmla="*/ 60325 h 2400300"/>
              <a:gd name="connsiteX40" fmla="*/ 485775 w 889000"/>
              <a:gd name="connsiteY40" fmla="*/ 38100 h 2400300"/>
              <a:gd name="connsiteX41" fmla="*/ 444500 w 889000"/>
              <a:gd name="connsiteY41" fmla="*/ 12700 h 2400300"/>
              <a:gd name="connsiteX42" fmla="*/ 695325 w 889000"/>
              <a:gd name="connsiteY42" fmla="*/ 0 h 2400300"/>
              <a:gd name="connsiteX43" fmla="*/ 781050 w 889000"/>
              <a:gd name="connsiteY43" fmla="*/ 88900 h 2400300"/>
              <a:gd name="connsiteX44" fmla="*/ 838200 w 889000"/>
              <a:gd name="connsiteY44" fmla="*/ 146050 h 2400300"/>
              <a:gd name="connsiteX45" fmla="*/ 866775 w 889000"/>
              <a:gd name="connsiteY45" fmla="*/ 180975 h 2400300"/>
              <a:gd name="connsiteX46" fmla="*/ 885825 w 889000"/>
              <a:gd name="connsiteY46" fmla="*/ 212725 h 2400300"/>
              <a:gd name="connsiteX47" fmla="*/ 889000 w 889000"/>
              <a:gd name="connsiteY47" fmla="*/ 225425 h 2400300"/>
              <a:gd name="connsiteX48" fmla="*/ 889000 w 889000"/>
              <a:gd name="connsiteY48" fmla="*/ 234950 h 2400300"/>
              <a:gd name="connsiteX49" fmla="*/ 879475 w 889000"/>
              <a:gd name="connsiteY49" fmla="*/ 257175 h 2400300"/>
              <a:gd name="connsiteX50" fmla="*/ 857250 w 889000"/>
              <a:gd name="connsiteY50" fmla="*/ 298450 h 2400300"/>
              <a:gd name="connsiteX51" fmla="*/ 847725 w 889000"/>
              <a:gd name="connsiteY51" fmla="*/ 349250 h 2400300"/>
              <a:gd name="connsiteX52" fmla="*/ 844550 w 889000"/>
              <a:gd name="connsiteY52" fmla="*/ 393700 h 2400300"/>
              <a:gd name="connsiteX53" fmla="*/ 806450 w 889000"/>
              <a:gd name="connsiteY53" fmla="*/ 600075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89000" h="2400300">
                <a:moveTo>
                  <a:pt x="806450" y="600075"/>
                </a:moveTo>
                <a:lnTo>
                  <a:pt x="765175" y="844550"/>
                </a:lnTo>
                <a:lnTo>
                  <a:pt x="727075" y="1047750"/>
                </a:lnTo>
                <a:lnTo>
                  <a:pt x="704850" y="1158875"/>
                </a:lnTo>
                <a:lnTo>
                  <a:pt x="663575" y="1273175"/>
                </a:lnTo>
                <a:lnTo>
                  <a:pt x="584200" y="1457325"/>
                </a:lnTo>
                <a:lnTo>
                  <a:pt x="488950" y="1663700"/>
                </a:lnTo>
                <a:lnTo>
                  <a:pt x="393700" y="1857375"/>
                </a:lnTo>
                <a:lnTo>
                  <a:pt x="295275" y="2035175"/>
                </a:lnTo>
                <a:lnTo>
                  <a:pt x="209550" y="2174875"/>
                </a:lnTo>
                <a:lnTo>
                  <a:pt x="139700" y="2279650"/>
                </a:lnTo>
                <a:lnTo>
                  <a:pt x="82550" y="2362200"/>
                </a:lnTo>
                <a:lnTo>
                  <a:pt x="57150" y="2390775"/>
                </a:lnTo>
                <a:lnTo>
                  <a:pt x="44450" y="2397125"/>
                </a:lnTo>
                <a:lnTo>
                  <a:pt x="22225" y="2400300"/>
                </a:lnTo>
                <a:lnTo>
                  <a:pt x="6350" y="2400300"/>
                </a:lnTo>
                <a:lnTo>
                  <a:pt x="0" y="2387600"/>
                </a:lnTo>
                <a:lnTo>
                  <a:pt x="15875" y="2349500"/>
                </a:lnTo>
                <a:lnTo>
                  <a:pt x="88900" y="2212975"/>
                </a:lnTo>
                <a:lnTo>
                  <a:pt x="155575" y="2079625"/>
                </a:lnTo>
                <a:lnTo>
                  <a:pt x="222250" y="1939925"/>
                </a:lnTo>
                <a:lnTo>
                  <a:pt x="260350" y="1851025"/>
                </a:lnTo>
                <a:lnTo>
                  <a:pt x="311150" y="1733550"/>
                </a:lnTo>
                <a:lnTo>
                  <a:pt x="349250" y="1625600"/>
                </a:lnTo>
                <a:lnTo>
                  <a:pt x="390525" y="1508125"/>
                </a:lnTo>
                <a:lnTo>
                  <a:pt x="425450" y="1393825"/>
                </a:lnTo>
                <a:lnTo>
                  <a:pt x="460375" y="1279525"/>
                </a:lnTo>
                <a:lnTo>
                  <a:pt x="495300" y="1146175"/>
                </a:lnTo>
                <a:lnTo>
                  <a:pt x="520700" y="1031875"/>
                </a:lnTo>
                <a:lnTo>
                  <a:pt x="546100" y="911225"/>
                </a:lnTo>
                <a:lnTo>
                  <a:pt x="574675" y="739775"/>
                </a:lnTo>
                <a:lnTo>
                  <a:pt x="596900" y="561975"/>
                </a:lnTo>
                <a:lnTo>
                  <a:pt x="609600" y="393700"/>
                </a:lnTo>
                <a:lnTo>
                  <a:pt x="619125" y="250825"/>
                </a:lnTo>
                <a:lnTo>
                  <a:pt x="615950" y="222250"/>
                </a:lnTo>
                <a:lnTo>
                  <a:pt x="593725" y="158750"/>
                </a:lnTo>
                <a:lnTo>
                  <a:pt x="574675" y="123825"/>
                </a:lnTo>
                <a:lnTo>
                  <a:pt x="549275" y="88900"/>
                </a:lnTo>
                <a:lnTo>
                  <a:pt x="536575" y="73025"/>
                </a:lnTo>
                <a:lnTo>
                  <a:pt x="523875" y="60325"/>
                </a:lnTo>
                <a:lnTo>
                  <a:pt x="485775" y="38100"/>
                </a:lnTo>
                <a:lnTo>
                  <a:pt x="444500" y="12700"/>
                </a:lnTo>
                <a:lnTo>
                  <a:pt x="695325" y="0"/>
                </a:lnTo>
                <a:lnTo>
                  <a:pt x="781050" y="88900"/>
                </a:lnTo>
                <a:lnTo>
                  <a:pt x="838200" y="146050"/>
                </a:lnTo>
                <a:lnTo>
                  <a:pt x="866775" y="180975"/>
                </a:lnTo>
                <a:lnTo>
                  <a:pt x="885825" y="212725"/>
                </a:lnTo>
                <a:lnTo>
                  <a:pt x="889000" y="225425"/>
                </a:lnTo>
                <a:lnTo>
                  <a:pt x="889000" y="234950"/>
                </a:lnTo>
                <a:lnTo>
                  <a:pt x="879475" y="257175"/>
                </a:lnTo>
                <a:lnTo>
                  <a:pt x="857250" y="298450"/>
                </a:lnTo>
                <a:lnTo>
                  <a:pt x="847725" y="349250"/>
                </a:lnTo>
                <a:lnTo>
                  <a:pt x="844550" y="393700"/>
                </a:lnTo>
                <a:lnTo>
                  <a:pt x="806450" y="600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D63E7372-DCDF-404F-9F37-73A1B9D8893A}"/>
              </a:ext>
            </a:extLst>
          </p:cNvPr>
          <p:cNvSpPr/>
          <p:nvPr/>
        </p:nvSpPr>
        <p:spPr>
          <a:xfrm>
            <a:off x="3038475" y="3433763"/>
            <a:ext cx="433388" cy="1536700"/>
          </a:xfrm>
          <a:custGeom>
            <a:avLst/>
            <a:gdLst>
              <a:gd name="connsiteX0" fmla="*/ 433388 w 433388"/>
              <a:gd name="connsiteY0" fmla="*/ 390525 h 1535906"/>
              <a:gd name="connsiteX1" fmla="*/ 433388 w 433388"/>
              <a:gd name="connsiteY1" fmla="*/ 759618 h 1535906"/>
              <a:gd name="connsiteX2" fmla="*/ 433388 w 433388"/>
              <a:gd name="connsiteY2" fmla="*/ 1212056 h 1535906"/>
              <a:gd name="connsiteX3" fmla="*/ 428625 w 433388"/>
              <a:gd name="connsiteY3" fmla="*/ 1426368 h 1535906"/>
              <a:gd name="connsiteX4" fmla="*/ 409575 w 433388"/>
              <a:gd name="connsiteY4" fmla="*/ 1457325 h 1535906"/>
              <a:gd name="connsiteX5" fmla="*/ 395288 w 433388"/>
              <a:gd name="connsiteY5" fmla="*/ 1478756 h 1535906"/>
              <a:gd name="connsiteX6" fmla="*/ 364331 w 433388"/>
              <a:gd name="connsiteY6" fmla="*/ 1512093 h 1535906"/>
              <a:gd name="connsiteX7" fmla="*/ 338138 w 433388"/>
              <a:gd name="connsiteY7" fmla="*/ 1531143 h 1535906"/>
              <a:gd name="connsiteX8" fmla="*/ 323850 w 433388"/>
              <a:gd name="connsiteY8" fmla="*/ 1535906 h 1535906"/>
              <a:gd name="connsiteX9" fmla="*/ 309563 w 433388"/>
              <a:gd name="connsiteY9" fmla="*/ 1533525 h 1535906"/>
              <a:gd name="connsiteX10" fmla="*/ 290513 w 433388"/>
              <a:gd name="connsiteY10" fmla="*/ 1519237 h 1535906"/>
              <a:gd name="connsiteX11" fmla="*/ 269081 w 433388"/>
              <a:gd name="connsiteY11" fmla="*/ 1490662 h 1535906"/>
              <a:gd name="connsiteX12" fmla="*/ 257175 w 433388"/>
              <a:gd name="connsiteY12" fmla="*/ 1464468 h 1535906"/>
              <a:gd name="connsiteX13" fmla="*/ 235744 w 433388"/>
              <a:gd name="connsiteY13" fmla="*/ 1400175 h 1535906"/>
              <a:gd name="connsiteX14" fmla="*/ 214313 w 433388"/>
              <a:gd name="connsiteY14" fmla="*/ 1307306 h 1535906"/>
              <a:gd name="connsiteX15" fmla="*/ 211931 w 433388"/>
              <a:gd name="connsiteY15" fmla="*/ 1269206 h 1535906"/>
              <a:gd name="connsiteX16" fmla="*/ 216694 w 433388"/>
              <a:gd name="connsiteY16" fmla="*/ 1240631 h 1535906"/>
              <a:gd name="connsiteX17" fmla="*/ 226219 w 433388"/>
              <a:gd name="connsiteY17" fmla="*/ 1188243 h 1535906"/>
              <a:gd name="connsiteX18" fmla="*/ 230981 w 433388"/>
              <a:gd name="connsiteY18" fmla="*/ 1140618 h 1535906"/>
              <a:gd name="connsiteX19" fmla="*/ 233363 w 433388"/>
              <a:gd name="connsiteY19" fmla="*/ 1071562 h 1535906"/>
              <a:gd name="connsiteX20" fmla="*/ 230981 w 433388"/>
              <a:gd name="connsiteY20" fmla="*/ 952500 h 1535906"/>
              <a:gd name="connsiteX21" fmla="*/ 230981 w 433388"/>
              <a:gd name="connsiteY21" fmla="*/ 783431 h 1535906"/>
              <a:gd name="connsiteX22" fmla="*/ 233363 w 433388"/>
              <a:gd name="connsiteY22" fmla="*/ 659606 h 1535906"/>
              <a:gd name="connsiteX23" fmla="*/ 233363 w 433388"/>
              <a:gd name="connsiteY23" fmla="*/ 597693 h 1535906"/>
              <a:gd name="connsiteX24" fmla="*/ 228600 w 433388"/>
              <a:gd name="connsiteY24" fmla="*/ 538162 h 1535906"/>
              <a:gd name="connsiteX25" fmla="*/ 219075 w 433388"/>
              <a:gd name="connsiteY25" fmla="*/ 476250 h 1535906"/>
              <a:gd name="connsiteX26" fmla="*/ 207169 w 433388"/>
              <a:gd name="connsiteY26" fmla="*/ 411956 h 1535906"/>
              <a:gd name="connsiteX27" fmla="*/ 188119 w 433388"/>
              <a:gd name="connsiteY27" fmla="*/ 330993 h 1535906"/>
              <a:gd name="connsiteX28" fmla="*/ 169069 w 433388"/>
              <a:gd name="connsiteY28" fmla="*/ 288131 h 1535906"/>
              <a:gd name="connsiteX29" fmla="*/ 147638 w 433388"/>
              <a:gd name="connsiteY29" fmla="*/ 252412 h 1535906"/>
              <a:gd name="connsiteX30" fmla="*/ 126206 w 433388"/>
              <a:gd name="connsiteY30" fmla="*/ 223837 h 1535906"/>
              <a:gd name="connsiteX31" fmla="*/ 95250 w 433388"/>
              <a:gd name="connsiteY31" fmla="*/ 190500 h 1535906"/>
              <a:gd name="connsiteX32" fmla="*/ 64294 w 433388"/>
              <a:gd name="connsiteY32" fmla="*/ 164306 h 1535906"/>
              <a:gd name="connsiteX33" fmla="*/ 14288 w 433388"/>
              <a:gd name="connsiteY33" fmla="*/ 128587 h 1535906"/>
              <a:gd name="connsiteX34" fmla="*/ 0 w 433388"/>
              <a:gd name="connsiteY34" fmla="*/ 123825 h 1535906"/>
              <a:gd name="connsiteX35" fmla="*/ 28575 w 433388"/>
              <a:gd name="connsiteY35" fmla="*/ 0 h 1535906"/>
              <a:gd name="connsiteX36" fmla="*/ 128588 w 433388"/>
              <a:gd name="connsiteY36" fmla="*/ 35718 h 1535906"/>
              <a:gd name="connsiteX37" fmla="*/ 342900 w 433388"/>
              <a:gd name="connsiteY37" fmla="*/ 104775 h 1535906"/>
              <a:gd name="connsiteX38" fmla="*/ 431006 w 433388"/>
              <a:gd name="connsiteY38" fmla="*/ 221456 h 1535906"/>
              <a:gd name="connsiteX39" fmla="*/ 433388 w 433388"/>
              <a:gd name="connsiteY39" fmla="*/ 390525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33388" h="1535906">
                <a:moveTo>
                  <a:pt x="433388" y="390525"/>
                </a:moveTo>
                <a:lnTo>
                  <a:pt x="433388" y="759618"/>
                </a:lnTo>
                <a:lnTo>
                  <a:pt x="433388" y="1212056"/>
                </a:lnTo>
                <a:lnTo>
                  <a:pt x="428625" y="1426368"/>
                </a:lnTo>
                <a:lnTo>
                  <a:pt x="409575" y="1457325"/>
                </a:lnTo>
                <a:lnTo>
                  <a:pt x="395288" y="1478756"/>
                </a:lnTo>
                <a:lnTo>
                  <a:pt x="364331" y="1512093"/>
                </a:lnTo>
                <a:lnTo>
                  <a:pt x="338138" y="1531143"/>
                </a:lnTo>
                <a:lnTo>
                  <a:pt x="323850" y="1535906"/>
                </a:lnTo>
                <a:lnTo>
                  <a:pt x="309563" y="1533525"/>
                </a:lnTo>
                <a:lnTo>
                  <a:pt x="290513" y="1519237"/>
                </a:lnTo>
                <a:lnTo>
                  <a:pt x="269081" y="1490662"/>
                </a:lnTo>
                <a:lnTo>
                  <a:pt x="257175" y="1464468"/>
                </a:lnTo>
                <a:lnTo>
                  <a:pt x="235744" y="1400175"/>
                </a:lnTo>
                <a:lnTo>
                  <a:pt x="214313" y="1307306"/>
                </a:lnTo>
                <a:lnTo>
                  <a:pt x="211931" y="1269206"/>
                </a:lnTo>
                <a:lnTo>
                  <a:pt x="216694" y="1240631"/>
                </a:lnTo>
                <a:lnTo>
                  <a:pt x="226219" y="1188243"/>
                </a:lnTo>
                <a:lnTo>
                  <a:pt x="230981" y="1140618"/>
                </a:lnTo>
                <a:lnTo>
                  <a:pt x="233363" y="1071562"/>
                </a:lnTo>
                <a:lnTo>
                  <a:pt x="230981" y="952500"/>
                </a:lnTo>
                <a:lnTo>
                  <a:pt x="230981" y="783431"/>
                </a:lnTo>
                <a:lnTo>
                  <a:pt x="233363" y="659606"/>
                </a:lnTo>
                <a:lnTo>
                  <a:pt x="233363" y="597693"/>
                </a:lnTo>
                <a:lnTo>
                  <a:pt x="228600" y="538162"/>
                </a:lnTo>
                <a:lnTo>
                  <a:pt x="219075" y="476250"/>
                </a:lnTo>
                <a:lnTo>
                  <a:pt x="207169" y="411956"/>
                </a:lnTo>
                <a:lnTo>
                  <a:pt x="188119" y="330993"/>
                </a:lnTo>
                <a:lnTo>
                  <a:pt x="169069" y="288131"/>
                </a:lnTo>
                <a:lnTo>
                  <a:pt x="147638" y="252412"/>
                </a:lnTo>
                <a:lnTo>
                  <a:pt x="126206" y="223837"/>
                </a:lnTo>
                <a:lnTo>
                  <a:pt x="95250" y="190500"/>
                </a:lnTo>
                <a:lnTo>
                  <a:pt x="64294" y="164306"/>
                </a:lnTo>
                <a:lnTo>
                  <a:pt x="14288" y="128587"/>
                </a:lnTo>
                <a:lnTo>
                  <a:pt x="0" y="123825"/>
                </a:lnTo>
                <a:lnTo>
                  <a:pt x="28575" y="0"/>
                </a:lnTo>
                <a:lnTo>
                  <a:pt x="128588" y="35718"/>
                </a:lnTo>
                <a:lnTo>
                  <a:pt x="342900" y="104775"/>
                </a:lnTo>
                <a:lnTo>
                  <a:pt x="431006" y="221456"/>
                </a:lnTo>
                <a:lnTo>
                  <a:pt x="433388" y="3905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79B04A1F-6A80-458A-AAFA-C02B6C37F11B}"/>
              </a:ext>
            </a:extLst>
          </p:cNvPr>
          <p:cNvSpPr/>
          <p:nvPr/>
        </p:nvSpPr>
        <p:spPr>
          <a:xfrm>
            <a:off x="3325813" y="3341688"/>
            <a:ext cx="1196975" cy="1401762"/>
          </a:xfrm>
          <a:custGeom>
            <a:avLst/>
            <a:gdLst>
              <a:gd name="connsiteX0" fmla="*/ 781050 w 1195388"/>
              <a:gd name="connsiteY0" fmla="*/ 802481 h 1402556"/>
              <a:gd name="connsiteX1" fmla="*/ 788194 w 1195388"/>
              <a:gd name="connsiteY1" fmla="*/ 707231 h 1402556"/>
              <a:gd name="connsiteX2" fmla="*/ 795338 w 1195388"/>
              <a:gd name="connsiteY2" fmla="*/ 623887 h 1402556"/>
              <a:gd name="connsiteX3" fmla="*/ 802482 w 1195388"/>
              <a:gd name="connsiteY3" fmla="*/ 535781 h 1402556"/>
              <a:gd name="connsiteX4" fmla="*/ 809625 w 1195388"/>
              <a:gd name="connsiteY4" fmla="*/ 414337 h 1402556"/>
              <a:gd name="connsiteX5" fmla="*/ 814388 w 1195388"/>
              <a:gd name="connsiteY5" fmla="*/ 319087 h 1402556"/>
              <a:gd name="connsiteX6" fmla="*/ 814388 w 1195388"/>
              <a:gd name="connsiteY6" fmla="*/ 295275 h 1402556"/>
              <a:gd name="connsiteX7" fmla="*/ 812007 w 1195388"/>
              <a:gd name="connsiteY7" fmla="*/ 271462 h 1402556"/>
              <a:gd name="connsiteX8" fmla="*/ 809625 w 1195388"/>
              <a:gd name="connsiteY8" fmla="*/ 259556 h 1402556"/>
              <a:gd name="connsiteX9" fmla="*/ 802482 w 1195388"/>
              <a:gd name="connsiteY9" fmla="*/ 247650 h 1402556"/>
              <a:gd name="connsiteX10" fmla="*/ 785813 w 1195388"/>
              <a:gd name="connsiteY10" fmla="*/ 235744 h 1402556"/>
              <a:gd name="connsiteX11" fmla="*/ 747713 w 1195388"/>
              <a:gd name="connsiteY11" fmla="*/ 226219 h 1402556"/>
              <a:gd name="connsiteX12" fmla="*/ 719138 w 1195388"/>
              <a:gd name="connsiteY12" fmla="*/ 223837 h 1402556"/>
              <a:gd name="connsiteX13" fmla="*/ 697707 w 1195388"/>
              <a:gd name="connsiteY13" fmla="*/ 226219 h 1402556"/>
              <a:gd name="connsiteX14" fmla="*/ 604838 w 1195388"/>
              <a:gd name="connsiteY14" fmla="*/ 242887 h 1402556"/>
              <a:gd name="connsiteX15" fmla="*/ 431007 w 1195388"/>
              <a:gd name="connsiteY15" fmla="*/ 280987 h 1402556"/>
              <a:gd name="connsiteX16" fmla="*/ 180975 w 1195388"/>
              <a:gd name="connsiteY16" fmla="*/ 328612 h 1402556"/>
              <a:gd name="connsiteX17" fmla="*/ 80963 w 1195388"/>
              <a:gd name="connsiteY17" fmla="*/ 347662 h 1402556"/>
              <a:gd name="connsiteX18" fmla="*/ 0 w 1195388"/>
              <a:gd name="connsiteY18" fmla="*/ 183356 h 1402556"/>
              <a:gd name="connsiteX19" fmla="*/ 66675 w 1195388"/>
              <a:gd name="connsiteY19" fmla="*/ 200025 h 1402556"/>
              <a:gd name="connsiteX20" fmla="*/ 102394 w 1195388"/>
              <a:gd name="connsiteY20" fmla="*/ 195262 h 1402556"/>
              <a:gd name="connsiteX21" fmla="*/ 185738 w 1195388"/>
              <a:gd name="connsiteY21" fmla="*/ 185737 h 1402556"/>
              <a:gd name="connsiteX22" fmla="*/ 338138 w 1195388"/>
              <a:gd name="connsiteY22" fmla="*/ 157162 h 1402556"/>
              <a:gd name="connsiteX23" fmla="*/ 488157 w 1195388"/>
              <a:gd name="connsiteY23" fmla="*/ 121444 h 1402556"/>
              <a:gd name="connsiteX24" fmla="*/ 645319 w 1195388"/>
              <a:gd name="connsiteY24" fmla="*/ 78581 h 1402556"/>
              <a:gd name="connsiteX25" fmla="*/ 762000 w 1195388"/>
              <a:gd name="connsiteY25" fmla="*/ 35719 h 1402556"/>
              <a:gd name="connsiteX26" fmla="*/ 838200 w 1195388"/>
              <a:gd name="connsiteY26" fmla="*/ 4762 h 1402556"/>
              <a:gd name="connsiteX27" fmla="*/ 859632 w 1195388"/>
              <a:gd name="connsiteY27" fmla="*/ 0 h 1402556"/>
              <a:gd name="connsiteX28" fmla="*/ 881063 w 1195388"/>
              <a:gd name="connsiteY28" fmla="*/ 11906 h 1402556"/>
              <a:gd name="connsiteX29" fmla="*/ 959644 w 1195388"/>
              <a:gd name="connsiteY29" fmla="*/ 61912 h 1402556"/>
              <a:gd name="connsiteX30" fmla="*/ 1023938 w 1195388"/>
              <a:gd name="connsiteY30" fmla="*/ 107156 h 1402556"/>
              <a:gd name="connsiteX31" fmla="*/ 1083469 w 1195388"/>
              <a:gd name="connsiteY31" fmla="*/ 157162 h 1402556"/>
              <a:gd name="connsiteX32" fmla="*/ 1133475 w 1195388"/>
              <a:gd name="connsiteY32" fmla="*/ 204787 h 1402556"/>
              <a:gd name="connsiteX33" fmla="*/ 1164432 w 1195388"/>
              <a:gd name="connsiteY33" fmla="*/ 242887 h 1402556"/>
              <a:gd name="connsiteX34" fmla="*/ 1188244 w 1195388"/>
              <a:gd name="connsiteY34" fmla="*/ 276225 h 1402556"/>
              <a:gd name="connsiteX35" fmla="*/ 1195388 w 1195388"/>
              <a:gd name="connsiteY35" fmla="*/ 297656 h 1402556"/>
              <a:gd name="connsiteX36" fmla="*/ 1190625 w 1195388"/>
              <a:gd name="connsiteY36" fmla="*/ 314325 h 1402556"/>
              <a:gd name="connsiteX37" fmla="*/ 1088232 w 1195388"/>
              <a:gd name="connsiteY37" fmla="*/ 416719 h 1402556"/>
              <a:gd name="connsiteX38" fmla="*/ 1059657 w 1195388"/>
              <a:gd name="connsiteY38" fmla="*/ 445294 h 1402556"/>
              <a:gd name="connsiteX39" fmla="*/ 1045369 w 1195388"/>
              <a:gd name="connsiteY39" fmla="*/ 469106 h 1402556"/>
              <a:gd name="connsiteX40" fmla="*/ 1033463 w 1195388"/>
              <a:gd name="connsiteY40" fmla="*/ 545306 h 1402556"/>
              <a:gd name="connsiteX41" fmla="*/ 1012032 w 1195388"/>
              <a:gd name="connsiteY41" fmla="*/ 742950 h 1402556"/>
              <a:gd name="connsiteX42" fmla="*/ 981075 w 1195388"/>
              <a:gd name="connsiteY42" fmla="*/ 1009650 h 1402556"/>
              <a:gd name="connsiteX43" fmla="*/ 954882 w 1195388"/>
              <a:gd name="connsiteY43" fmla="*/ 1250156 h 1402556"/>
              <a:gd name="connsiteX44" fmla="*/ 947738 w 1195388"/>
              <a:gd name="connsiteY44" fmla="*/ 1304925 h 1402556"/>
              <a:gd name="connsiteX45" fmla="*/ 940594 w 1195388"/>
              <a:gd name="connsiteY45" fmla="*/ 1345406 h 1402556"/>
              <a:gd name="connsiteX46" fmla="*/ 931069 w 1195388"/>
              <a:gd name="connsiteY46" fmla="*/ 1369219 h 1402556"/>
              <a:gd name="connsiteX47" fmla="*/ 914400 w 1195388"/>
              <a:gd name="connsiteY47" fmla="*/ 1393031 h 1402556"/>
              <a:gd name="connsiteX48" fmla="*/ 892969 w 1195388"/>
              <a:gd name="connsiteY48" fmla="*/ 1402556 h 1402556"/>
              <a:gd name="connsiteX49" fmla="*/ 885825 w 1195388"/>
              <a:gd name="connsiteY49" fmla="*/ 1402556 h 1402556"/>
              <a:gd name="connsiteX50" fmla="*/ 869157 w 1195388"/>
              <a:gd name="connsiteY50" fmla="*/ 1395412 h 1402556"/>
              <a:gd name="connsiteX51" fmla="*/ 814388 w 1195388"/>
              <a:gd name="connsiteY51" fmla="*/ 1369219 h 1402556"/>
              <a:gd name="connsiteX52" fmla="*/ 747713 w 1195388"/>
              <a:gd name="connsiteY52" fmla="*/ 1162050 h 1402556"/>
              <a:gd name="connsiteX53" fmla="*/ 759619 w 1195388"/>
              <a:gd name="connsiteY53" fmla="*/ 1047750 h 1402556"/>
              <a:gd name="connsiteX54" fmla="*/ 781050 w 1195388"/>
              <a:gd name="connsiteY54" fmla="*/ 802481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95388" h="1402556">
                <a:moveTo>
                  <a:pt x="781050" y="802481"/>
                </a:moveTo>
                <a:lnTo>
                  <a:pt x="788194" y="707231"/>
                </a:lnTo>
                <a:lnTo>
                  <a:pt x="795338" y="623887"/>
                </a:lnTo>
                <a:lnTo>
                  <a:pt x="802482" y="535781"/>
                </a:lnTo>
                <a:lnTo>
                  <a:pt x="809625" y="414337"/>
                </a:lnTo>
                <a:lnTo>
                  <a:pt x="814388" y="319087"/>
                </a:lnTo>
                <a:lnTo>
                  <a:pt x="814388" y="295275"/>
                </a:lnTo>
                <a:lnTo>
                  <a:pt x="812007" y="271462"/>
                </a:lnTo>
                <a:lnTo>
                  <a:pt x="809625" y="259556"/>
                </a:lnTo>
                <a:lnTo>
                  <a:pt x="802482" y="247650"/>
                </a:lnTo>
                <a:lnTo>
                  <a:pt x="785813" y="235744"/>
                </a:lnTo>
                <a:lnTo>
                  <a:pt x="747713" y="226219"/>
                </a:lnTo>
                <a:lnTo>
                  <a:pt x="719138" y="223837"/>
                </a:lnTo>
                <a:lnTo>
                  <a:pt x="697707" y="226219"/>
                </a:lnTo>
                <a:lnTo>
                  <a:pt x="604838" y="242887"/>
                </a:lnTo>
                <a:lnTo>
                  <a:pt x="431007" y="280987"/>
                </a:lnTo>
                <a:lnTo>
                  <a:pt x="180975" y="328612"/>
                </a:lnTo>
                <a:lnTo>
                  <a:pt x="80963" y="347662"/>
                </a:lnTo>
                <a:lnTo>
                  <a:pt x="0" y="183356"/>
                </a:lnTo>
                <a:lnTo>
                  <a:pt x="66675" y="200025"/>
                </a:lnTo>
                <a:lnTo>
                  <a:pt x="102394" y="195262"/>
                </a:lnTo>
                <a:lnTo>
                  <a:pt x="185738" y="185737"/>
                </a:lnTo>
                <a:lnTo>
                  <a:pt x="338138" y="157162"/>
                </a:lnTo>
                <a:lnTo>
                  <a:pt x="488157" y="121444"/>
                </a:lnTo>
                <a:lnTo>
                  <a:pt x="645319" y="78581"/>
                </a:lnTo>
                <a:lnTo>
                  <a:pt x="762000" y="35719"/>
                </a:lnTo>
                <a:lnTo>
                  <a:pt x="838200" y="4762"/>
                </a:lnTo>
                <a:lnTo>
                  <a:pt x="859632" y="0"/>
                </a:lnTo>
                <a:lnTo>
                  <a:pt x="881063" y="11906"/>
                </a:lnTo>
                <a:lnTo>
                  <a:pt x="959644" y="61912"/>
                </a:lnTo>
                <a:lnTo>
                  <a:pt x="1023938" y="107156"/>
                </a:lnTo>
                <a:lnTo>
                  <a:pt x="1083469" y="157162"/>
                </a:lnTo>
                <a:lnTo>
                  <a:pt x="1133475" y="204787"/>
                </a:lnTo>
                <a:lnTo>
                  <a:pt x="1164432" y="242887"/>
                </a:lnTo>
                <a:lnTo>
                  <a:pt x="1188244" y="276225"/>
                </a:lnTo>
                <a:lnTo>
                  <a:pt x="1195388" y="297656"/>
                </a:lnTo>
                <a:lnTo>
                  <a:pt x="1190625" y="314325"/>
                </a:lnTo>
                <a:lnTo>
                  <a:pt x="1088232" y="416719"/>
                </a:lnTo>
                <a:lnTo>
                  <a:pt x="1059657" y="445294"/>
                </a:lnTo>
                <a:lnTo>
                  <a:pt x="1045369" y="469106"/>
                </a:lnTo>
                <a:lnTo>
                  <a:pt x="1033463" y="545306"/>
                </a:lnTo>
                <a:lnTo>
                  <a:pt x="1012032" y="742950"/>
                </a:lnTo>
                <a:lnTo>
                  <a:pt x="981075" y="1009650"/>
                </a:lnTo>
                <a:lnTo>
                  <a:pt x="954882" y="1250156"/>
                </a:lnTo>
                <a:lnTo>
                  <a:pt x="947738" y="1304925"/>
                </a:lnTo>
                <a:lnTo>
                  <a:pt x="940594" y="1345406"/>
                </a:lnTo>
                <a:lnTo>
                  <a:pt x="931069" y="1369219"/>
                </a:lnTo>
                <a:lnTo>
                  <a:pt x="914400" y="1393031"/>
                </a:lnTo>
                <a:lnTo>
                  <a:pt x="892969" y="1402556"/>
                </a:lnTo>
                <a:lnTo>
                  <a:pt x="885825" y="1402556"/>
                </a:lnTo>
                <a:lnTo>
                  <a:pt x="869157" y="1395412"/>
                </a:lnTo>
                <a:lnTo>
                  <a:pt x="814388" y="1369219"/>
                </a:lnTo>
                <a:lnTo>
                  <a:pt x="747713" y="1162050"/>
                </a:lnTo>
                <a:lnTo>
                  <a:pt x="759619" y="1047750"/>
                </a:lnTo>
                <a:lnTo>
                  <a:pt x="781050" y="802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77FFEF60-717B-43C7-BAE9-F06492A9C482}"/>
              </a:ext>
            </a:extLst>
          </p:cNvPr>
          <p:cNvSpPr/>
          <p:nvPr/>
        </p:nvSpPr>
        <p:spPr>
          <a:xfrm>
            <a:off x="3414713" y="4456113"/>
            <a:ext cx="777875" cy="476250"/>
          </a:xfrm>
          <a:custGeom>
            <a:avLst/>
            <a:gdLst>
              <a:gd name="connsiteX0" fmla="*/ 442912 w 778668"/>
              <a:gd name="connsiteY0" fmla="*/ 266700 h 476250"/>
              <a:gd name="connsiteX1" fmla="*/ 154781 w 778668"/>
              <a:gd name="connsiteY1" fmla="*/ 326231 h 476250"/>
              <a:gd name="connsiteX2" fmla="*/ 102393 w 778668"/>
              <a:gd name="connsiteY2" fmla="*/ 338137 h 476250"/>
              <a:gd name="connsiteX3" fmla="*/ 90487 w 778668"/>
              <a:gd name="connsiteY3" fmla="*/ 354806 h 476250"/>
              <a:gd name="connsiteX4" fmla="*/ 66675 w 778668"/>
              <a:gd name="connsiteY4" fmla="*/ 388144 h 476250"/>
              <a:gd name="connsiteX5" fmla="*/ 30956 w 778668"/>
              <a:gd name="connsiteY5" fmla="*/ 440531 h 476250"/>
              <a:gd name="connsiteX6" fmla="*/ 0 w 778668"/>
              <a:gd name="connsiteY6" fmla="*/ 476250 h 476250"/>
              <a:gd name="connsiteX7" fmla="*/ 0 w 778668"/>
              <a:gd name="connsiteY7" fmla="*/ 161925 h 476250"/>
              <a:gd name="connsiteX8" fmla="*/ 130968 w 778668"/>
              <a:gd name="connsiteY8" fmla="*/ 150019 h 476250"/>
              <a:gd name="connsiteX9" fmla="*/ 252412 w 778668"/>
              <a:gd name="connsiteY9" fmla="*/ 126206 h 476250"/>
              <a:gd name="connsiteX10" fmla="*/ 447675 w 778668"/>
              <a:gd name="connsiteY10" fmla="*/ 78581 h 476250"/>
              <a:gd name="connsiteX11" fmla="*/ 628650 w 778668"/>
              <a:gd name="connsiteY11" fmla="*/ 33337 h 476250"/>
              <a:gd name="connsiteX12" fmla="*/ 752475 w 778668"/>
              <a:gd name="connsiteY12" fmla="*/ 0 h 476250"/>
              <a:gd name="connsiteX13" fmla="*/ 778668 w 778668"/>
              <a:gd name="connsiteY13" fmla="*/ 276225 h 476250"/>
              <a:gd name="connsiteX14" fmla="*/ 723900 w 778668"/>
              <a:gd name="connsiteY14" fmla="*/ 252412 h 476250"/>
              <a:gd name="connsiteX15" fmla="*/ 692943 w 778668"/>
              <a:gd name="connsiteY15" fmla="*/ 242887 h 476250"/>
              <a:gd name="connsiteX16" fmla="*/ 642937 w 778668"/>
              <a:gd name="connsiteY16" fmla="*/ 228600 h 476250"/>
              <a:gd name="connsiteX17" fmla="*/ 561975 w 778668"/>
              <a:gd name="connsiteY17" fmla="*/ 242887 h 476250"/>
              <a:gd name="connsiteX18" fmla="*/ 442912 w 778668"/>
              <a:gd name="connsiteY18" fmla="*/ 26670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78668" h="476250">
                <a:moveTo>
                  <a:pt x="442912" y="266700"/>
                </a:moveTo>
                <a:lnTo>
                  <a:pt x="154781" y="326231"/>
                </a:lnTo>
                <a:lnTo>
                  <a:pt x="102393" y="338137"/>
                </a:lnTo>
                <a:lnTo>
                  <a:pt x="90487" y="354806"/>
                </a:lnTo>
                <a:lnTo>
                  <a:pt x="66675" y="388144"/>
                </a:lnTo>
                <a:lnTo>
                  <a:pt x="30956" y="440531"/>
                </a:lnTo>
                <a:lnTo>
                  <a:pt x="0" y="476250"/>
                </a:lnTo>
                <a:lnTo>
                  <a:pt x="0" y="161925"/>
                </a:lnTo>
                <a:lnTo>
                  <a:pt x="130968" y="150019"/>
                </a:lnTo>
                <a:lnTo>
                  <a:pt x="252412" y="126206"/>
                </a:lnTo>
                <a:lnTo>
                  <a:pt x="447675" y="78581"/>
                </a:lnTo>
                <a:lnTo>
                  <a:pt x="628650" y="33337"/>
                </a:lnTo>
                <a:lnTo>
                  <a:pt x="752475" y="0"/>
                </a:lnTo>
                <a:lnTo>
                  <a:pt x="778668" y="276225"/>
                </a:lnTo>
                <a:lnTo>
                  <a:pt x="723900" y="252412"/>
                </a:lnTo>
                <a:lnTo>
                  <a:pt x="692943" y="242887"/>
                </a:lnTo>
                <a:lnTo>
                  <a:pt x="642937" y="228600"/>
                </a:lnTo>
                <a:lnTo>
                  <a:pt x="561975" y="242887"/>
                </a:lnTo>
                <a:lnTo>
                  <a:pt x="442912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13F3DD6F-1A4B-4161-AD6D-2A81E04D8D59}"/>
              </a:ext>
            </a:extLst>
          </p:cNvPr>
          <p:cNvSpPr/>
          <p:nvPr/>
        </p:nvSpPr>
        <p:spPr>
          <a:xfrm>
            <a:off x="5119688" y="3551238"/>
            <a:ext cx="566737" cy="611187"/>
          </a:xfrm>
          <a:custGeom>
            <a:avLst/>
            <a:gdLst>
              <a:gd name="connsiteX0" fmla="*/ 209550 w 566737"/>
              <a:gd name="connsiteY0" fmla="*/ 211931 h 611981"/>
              <a:gd name="connsiteX1" fmla="*/ 316706 w 566737"/>
              <a:gd name="connsiteY1" fmla="*/ 302419 h 611981"/>
              <a:gd name="connsiteX2" fmla="*/ 364331 w 566737"/>
              <a:gd name="connsiteY2" fmla="*/ 347662 h 611981"/>
              <a:gd name="connsiteX3" fmla="*/ 419100 w 566737"/>
              <a:gd name="connsiteY3" fmla="*/ 404812 h 611981"/>
              <a:gd name="connsiteX4" fmla="*/ 450056 w 566737"/>
              <a:gd name="connsiteY4" fmla="*/ 454819 h 611981"/>
              <a:gd name="connsiteX5" fmla="*/ 473868 w 566737"/>
              <a:gd name="connsiteY5" fmla="*/ 507206 h 611981"/>
              <a:gd name="connsiteX6" fmla="*/ 495300 w 566737"/>
              <a:gd name="connsiteY6" fmla="*/ 552450 h 611981"/>
              <a:gd name="connsiteX7" fmla="*/ 538162 w 566737"/>
              <a:gd name="connsiteY7" fmla="*/ 600075 h 611981"/>
              <a:gd name="connsiteX8" fmla="*/ 566737 w 566737"/>
              <a:gd name="connsiteY8" fmla="*/ 611981 h 611981"/>
              <a:gd name="connsiteX9" fmla="*/ 521493 w 566737"/>
              <a:gd name="connsiteY9" fmla="*/ 0 h 611981"/>
              <a:gd name="connsiteX10" fmla="*/ 514350 w 566737"/>
              <a:gd name="connsiteY10" fmla="*/ 71437 h 611981"/>
              <a:gd name="connsiteX11" fmla="*/ 500062 w 566737"/>
              <a:gd name="connsiteY11" fmla="*/ 100012 h 611981"/>
              <a:gd name="connsiteX12" fmla="*/ 476250 w 566737"/>
              <a:gd name="connsiteY12" fmla="*/ 121444 h 611981"/>
              <a:gd name="connsiteX13" fmla="*/ 450056 w 566737"/>
              <a:gd name="connsiteY13" fmla="*/ 133350 h 611981"/>
              <a:gd name="connsiteX14" fmla="*/ 423862 w 566737"/>
              <a:gd name="connsiteY14" fmla="*/ 140494 h 611981"/>
              <a:gd name="connsiteX15" fmla="*/ 400050 w 566737"/>
              <a:gd name="connsiteY15" fmla="*/ 138112 h 611981"/>
              <a:gd name="connsiteX16" fmla="*/ 352425 w 566737"/>
              <a:gd name="connsiteY16" fmla="*/ 128587 h 611981"/>
              <a:gd name="connsiteX17" fmla="*/ 233362 w 566737"/>
              <a:gd name="connsiteY17" fmla="*/ 85725 h 611981"/>
              <a:gd name="connsiteX18" fmla="*/ 119062 w 566737"/>
              <a:gd name="connsiteY18" fmla="*/ 40481 h 611981"/>
              <a:gd name="connsiteX19" fmla="*/ 66675 w 566737"/>
              <a:gd name="connsiteY19" fmla="*/ 19050 h 611981"/>
              <a:gd name="connsiteX20" fmla="*/ 28575 w 566737"/>
              <a:gd name="connsiteY20" fmla="*/ 7144 h 611981"/>
              <a:gd name="connsiteX21" fmla="*/ 16668 w 566737"/>
              <a:gd name="connsiteY21" fmla="*/ 7144 h 611981"/>
              <a:gd name="connsiteX22" fmla="*/ 7143 w 566737"/>
              <a:gd name="connsiteY22" fmla="*/ 11906 h 611981"/>
              <a:gd name="connsiteX23" fmla="*/ 0 w 566737"/>
              <a:gd name="connsiteY23" fmla="*/ 23812 h 611981"/>
              <a:gd name="connsiteX24" fmla="*/ 0 w 566737"/>
              <a:gd name="connsiteY24" fmla="*/ 38100 h 611981"/>
              <a:gd name="connsiteX25" fmla="*/ 4762 w 566737"/>
              <a:gd name="connsiteY25" fmla="*/ 52387 h 611981"/>
              <a:gd name="connsiteX26" fmla="*/ 23812 w 566737"/>
              <a:gd name="connsiteY26" fmla="*/ 69056 h 611981"/>
              <a:gd name="connsiteX27" fmla="*/ 92868 w 566737"/>
              <a:gd name="connsiteY27" fmla="*/ 121444 h 611981"/>
              <a:gd name="connsiteX28" fmla="*/ 209550 w 566737"/>
              <a:gd name="connsiteY28" fmla="*/ 211931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66737" h="611981">
                <a:moveTo>
                  <a:pt x="209550" y="211931"/>
                </a:moveTo>
                <a:lnTo>
                  <a:pt x="316706" y="302419"/>
                </a:lnTo>
                <a:lnTo>
                  <a:pt x="364331" y="347662"/>
                </a:lnTo>
                <a:lnTo>
                  <a:pt x="419100" y="404812"/>
                </a:lnTo>
                <a:lnTo>
                  <a:pt x="450056" y="454819"/>
                </a:lnTo>
                <a:lnTo>
                  <a:pt x="473868" y="507206"/>
                </a:lnTo>
                <a:lnTo>
                  <a:pt x="495300" y="552450"/>
                </a:lnTo>
                <a:lnTo>
                  <a:pt x="538162" y="600075"/>
                </a:lnTo>
                <a:lnTo>
                  <a:pt x="566737" y="611981"/>
                </a:lnTo>
                <a:lnTo>
                  <a:pt x="521493" y="0"/>
                </a:lnTo>
                <a:lnTo>
                  <a:pt x="514350" y="71437"/>
                </a:lnTo>
                <a:lnTo>
                  <a:pt x="500062" y="100012"/>
                </a:lnTo>
                <a:lnTo>
                  <a:pt x="476250" y="121444"/>
                </a:lnTo>
                <a:lnTo>
                  <a:pt x="450056" y="133350"/>
                </a:lnTo>
                <a:lnTo>
                  <a:pt x="423862" y="140494"/>
                </a:lnTo>
                <a:lnTo>
                  <a:pt x="400050" y="138112"/>
                </a:lnTo>
                <a:lnTo>
                  <a:pt x="352425" y="128587"/>
                </a:lnTo>
                <a:lnTo>
                  <a:pt x="233362" y="85725"/>
                </a:lnTo>
                <a:lnTo>
                  <a:pt x="119062" y="40481"/>
                </a:lnTo>
                <a:lnTo>
                  <a:pt x="66675" y="19050"/>
                </a:lnTo>
                <a:lnTo>
                  <a:pt x="28575" y="7144"/>
                </a:lnTo>
                <a:lnTo>
                  <a:pt x="16668" y="7144"/>
                </a:lnTo>
                <a:lnTo>
                  <a:pt x="7143" y="11906"/>
                </a:lnTo>
                <a:lnTo>
                  <a:pt x="0" y="23812"/>
                </a:lnTo>
                <a:lnTo>
                  <a:pt x="0" y="38100"/>
                </a:lnTo>
                <a:lnTo>
                  <a:pt x="4762" y="52387"/>
                </a:lnTo>
                <a:lnTo>
                  <a:pt x="23812" y="69056"/>
                </a:lnTo>
                <a:lnTo>
                  <a:pt x="92868" y="121444"/>
                </a:lnTo>
                <a:lnTo>
                  <a:pt x="209550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818226-AD9D-45E5-A601-C35A3B9DDDDB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489075"/>
            <a:ext cx="4970463" cy="4511675"/>
            <a:chOff x="2536825" y="1641475"/>
            <a:chExt cx="4970463" cy="4511675"/>
          </a:xfrm>
        </p:grpSpPr>
        <p:sp>
          <p:nvSpPr>
            <p:cNvPr id="12" name="フリーフォーム 132">
              <a:extLst>
                <a:ext uri="{FF2B5EF4-FFF2-40B4-BE49-F238E27FC236}">
                  <a16:creationId xmlns:a16="http://schemas.microsoft.com/office/drawing/2014/main" id="{073A89A4-E915-4583-B0B2-6CEDF92349A6}"/>
                </a:ext>
              </a:extLst>
            </p:cNvPr>
            <p:cNvSpPr/>
            <p:nvPr/>
          </p:nvSpPr>
          <p:spPr>
            <a:xfrm>
              <a:off x="2800350" y="2152650"/>
              <a:ext cx="1738313" cy="487363"/>
            </a:xfrm>
            <a:custGeom>
              <a:avLst/>
              <a:gdLst>
                <a:gd name="connsiteX0" fmla="*/ 1235869 w 1738313"/>
                <a:gd name="connsiteY0" fmla="*/ 307181 h 488156"/>
                <a:gd name="connsiteX1" fmla="*/ 1033463 w 1738313"/>
                <a:gd name="connsiteY1" fmla="*/ 347663 h 488156"/>
                <a:gd name="connsiteX2" fmla="*/ 835819 w 1738313"/>
                <a:gd name="connsiteY2" fmla="*/ 388144 h 488156"/>
                <a:gd name="connsiteX3" fmla="*/ 650081 w 1738313"/>
                <a:gd name="connsiteY3" fmla="*/ 428625 h 488156"/>
                <a:gd name="connsiteX4" fmla="*/ 445294 w 1738313"/>
                <a:gd name="connsiteY4" fmla="*/ 473869 h 488156"/>
                <a:gd name="connsiteX5" fmla="*/ 264319 w 1738313"/>
                <a:gd name="connsiteY5" fmla="*/ 488156 h 488156"/>
                <a:gd name="connsiteX6" fmla="*/ 219075 w 1738313"/>
                <a:gd name="connsiteY6" fmla="*/ 464344 h 488156"/>
                <a:gd name="connsiteX7" fmla="*/ 169069 w 1738313"/>
                <a:gd name="connsiteY7" fmla="*/ 433388 h 488156"/>
                <a:gd name="connsiteX8" fmla="*/ 130969 w 1738313"/>
                <a:gd name="connsiteY8" fmla="*/ 402431 h 488156"/>
                <a:gd name="connsiteX9" fmla="*/ 97631 w 1738313"/>
                <a:gd name="connsiteY9" fmla="*/ 373856 h 488156"/>
                <a:gd name="connsiteX10" fmla="*/ 61913 w 1738313"/>
                <a:gd name="connsiteY10" fmla="*/ 338138 h 488156"/>
                <a:gd name="connsiteX11" fmla="*/ 30956 w 1738313"/>
                <a:gd name="connsiteY11" fmla="*/ 304800 h 488156"/>
                <a:gd name="connsiteX12" fmla="*/ 4763 w 1738313"/>
                <a:gd name="connsiteY12" fmla="*/ 264319 h 488156"/>
                <a:gd name="connsiteX13" fmla="*/ 0 w 1738313"/>
                <a:gd name="connsiteY13" fmla="*/ 247650 h 488156"/>
                <a:gd name="connsiteX14" fmla="*/ 0 w 1738313"/>
                <a:gd name="connsiteY14" fmla="*/ 226219 h 488156"/>
                <a:gd name="connsiteX15" fmla="*/ 4763 w 1738313"/>
                <a:gd name="connsiteY15" fmla="*/ 197644 h 488156"/>
                <a:gd name="connsiteX16" fmla="*/ 11906 w 1738313"/>
                <a:gd name="connsiteY16" fmla="*/ 190500 h 488156"/>
                <a:gd name="connsiteX17" fmla="*/ 26194 w 1738313"/>
                <a:gd name="connsiteY17" fmla="*/ 192881 h 488156"/>
                <a:gd name="connsiteX18" fmla="*/ 45244 w 1738313"/>
                <a:gd name="connsiteY18" fmla="*/ 202406 h 488156"/>
                <a:gd name="connsiteX19" fmla="*/ 64294 w 1738313"/>
                <a:gd name="connsiteY19" fmla="*/ 219075 h 488156"/>
                <a:gd name="connsiteX20" fmla="*/ 104775 w 1738313"/>
                <a:gd name="connsiteY20" fmla="*/ 242888 h 488156"/>
                <a:gd name="connsiteX21" fmla="*/ 123825 w 1738313"/>
                <a:gd name="connsiteY21" fmla="*/ 250031 h 488156"/>
                <a:gd name="connsiteX22" fmla="*/ 157163 w 1738313"/>
                <a:gd name="connsiteY22" fmla="*/ 259556 h 488156"/>
                <a:gd name="connsiteX23" fmla="*/ 192881 w 1738313"/>
                <a:gd name="connsiteY23" fmla="*/ 264319 h 488156"/>
                <a:gd name="connsiteX24" fmla="*/ 245269 w 1738313"/>
                <a:gd name="connsiteY24" fmla="*/ 269081 h 488156"/>
                <a:gd name="connsiteX25" fmla="*/ 330994 w 1738313"/>
                <a:gd name="connsiteY25" fmla="*/ 266700 h 488156"/>
                <a:gd name="connsiteX26" fmla="*/ 442913 w 1738313"/>
                <a:gd name="connsiteY26" fmla="*/ 257175 h 488156"/>
                <a:gd name="connsiteX27" fmla="*/ 550069 w 1738313"/>
                <a:gd name="connsiteY27" fmla="*/ 242888 h 488156"/>
                <a:gd name="connsiteX28" fmla="*/ 673894 w 1738313"/>
                <a:gd name="connsiteY28" fmla="*/ 221456 h 488156"/>
                <a:gd name="connsiteX29" fmla="*/ 842963 w 1738313"/>
                <a:gd name="connsiteY29" fmla="*/ 183356 h 488156"/>
                <a:gd name="connsiteX30" fmla="*/ 1023938 w 1738313"/>
                <a:gd name="connsiteY30" fmla="*/ 138113 h 488156"/>
                <a:gd name="connsiteX31" fmla="*/ 1116806 w 1738313"/>
                <a:gd name="connsiteY31" fmla="*/ 109538 h 488156"/>
                <a:gd name="connsiteX32" fmla="*/ 1188244 w 1738313"/>
                <a:gd name="connsiteY32" fmla="*/ 80963 h 488156"/>
                <a:gd name="connsiteX33" fmla="*/ 1245394 w 1738313"/>
                <a:gd name="connsiteY33" fmla="*/ 57150 h 488156"/>
                <a:gd name="connsiteX34" fmla="*/ 1304925 w 1738313"/>
                <a:gd name="connsiteY34" fmla="*/ 35719 h 488156"/>
                <a:gd name="connsiteX35" fmla="*/ 1366838 w 1738313"/>
                <a:gd name="connsiteY35" fmla="*/ 14288 h 488156"/>
                <a:gd name="connsiteX36" fmla="*/ 1409700 w 1738313"/>
                <a:gd name="connsiteY36" fmla="*/ 2381 h 488156"/>
                <a:gd name="connsiteX37" fmla="*/ 1426369 w 1738313"/>
                <a:gd name="connsiteY37" fmla="*/ 0 h 488156"/>
                <a:gd name="connsiteX38" fmla="*/ 1469231 w 1738313"/>
                <a:gd name="connsiteY38" fmla="*/ 7144 h 488156"/>
                <a:gd name="connsiteX39" fmla="*/ 1552575 w 1738313"/>
                <a:gd name="connsiteY39" fmla="*/ 28575 h 488156"/>
                <a:gd name="connsiteX40" fmla="*/ 1612106 w 1738313"/>
                <a:gd name="connsiteY40" fmla="*/ 47625 h 488156"/>
                <a:gd name="connsiteX41" fmla="*/ 1650206 w 1738313"/>
                <a:gd name="connsiteY41" fmla="*/ 61913 h 488156"/>
                <a:gd name="connsiteX42" fmla="*/ 1683544 w 1738313"/>
                <a:gd name="connsiteY42" fmla="*/ 78581 h 488156"/>
                <a:gd name="connsiteX43" fmla="*/ 1707356 w 1738313"/>
                <a:gd name="connsiteY43" fmla="*/ 95250 h 488156"/>
                <a:gd name="connsiteX44" fmla="*/ 1731169 w 1738313"/>
                <a:gd name="connsiteY44" fmla="*/ 126206 h 488156"/>
                <a:gd name="connsiteX45" fmla="*/ 1738313 w 1738313"/>
                <a:gd name="connsiteY45" fmla="*/ 150019 h 488156"/>
                <a:gd name="connsiteX46" fmla="*/ 1735931 w 1738313"/>
                <a:gd name="connsiteY46" fmla="*/ 176213 h 488156"/>
                <a:gd name="connsiteX47" fmla="*/ 1721644 w 1738313"/>
                <a:gd name="connsiteY47" fmla="*/ 200025 h 488156"/>
                <a:gd name="connsiteX48" fmla="*/ 1695450 w 1738313"/>
                <a:gd name="connsiteY48" fmla="*/ 221456 h 488156"/>
                <a:gd name="connsiteX49" fmla="*/ 1662113 w 1738313"/>
                <a:gd name="connsiteY49" fmla="*/ 235744 h 488156"/>
                <a:gd name="connsiteX50" fmla="*/ 1616869 w 1738313"/>
                <a:gd name="connsiteY50" fmla="*/ 247650 h 488156"/>
                <a:gd name="connsiteX51" fmla="*/ 1519238 w 1738313"/>
                <a:gd name="connsiteY51" fmla="*/ 261938 h 488156"/>
                <a:gd name="connsiteX52" fmla="*/ 1407319 w 1738313"/>
                <a:gd name="connsiteY52" fmla="*/ 278606 h 488156"/>
                <a:gd name="connsiteX53" fmla="*/ 1235869 w 1738313"/>
                <a:gd name="connsiteY53" fmla="*/ 3071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38313" h="488156">
                  <a:moveTo>
                    <a:pt x="1235869" y="307181"/>
                  </a:moveTo>
                  <a:lnTo>
                    <a:pt x="1033463" y="347663"/>
                  </a:lnTo>
                  <a:lnTo>
                    <a:pt x="835819" y="388144"/>
                  </a:lnTo>
                  <a:lnTo>
                    <a:pt x="650081" y="428625"/>
                  </a:lnTo>
                  <a:lnTo>
                    <a:pt x="445294" y="473869"/>
                  </a:lnTo>
                  <a:lnTo>
                    <a:pt x="264319" y="488156"/>
                  </a:lnTo>
                  <a:lnTo>
                    <a:pt x="219075" y="464344"/>
                  </a:lnTo>
                  <a:lnTo>
                    <a:pt x="169069" y="433388"/>
                  </a:lnTo>
                  <a:lnTo>
                    <a:pt x="130969" y="402431"/>
                  </a:lnTo>
                  <a:lnTo>
                    <a:pt x="97631" y="373856"/>
                  </a:lnTo>
                  <a:lnTo>
                    <a:pt x="61913" y="338138"/>
                  </a:lnTo>
                  <a:lnTo>
                    <a:pt x="30956" y="304800"/>
                  </a:lnTo>
                  <a:lnTo>
                    <a:pt x="4763" y="264319"/>
                  </a:lnTo>
                  <a:lnTo>
                    <a:pt x="0" y="247650"/>
                  </a:lnTo>
                  <a:lnTo>
                    <a:pt x="0" y="226219"/>
                  </a:lnTo>
                  <a:lnTo>
                    <a:pt x="4763" y="197644"/>
                  </a:lnTo>
                  <a:lnTo>
                    <a:pt x="11906" y="190500"/>
                  </a:lnTo>
                  <a:lnTo>
                    <a:pt x="26194" y="192881"/>
                  </a:lnTo>
                  <a:lnTo>
                    <a:pt x="45244" y="202406"/>
                  </a:lnTo>
                  <a:lnTo>
                    <a:pt x="64294" y="219075"/>
                  </a:lnTo>
                  <a:lnTo>
                    <a:pt x="104775" y="242888"/>
                  </a:lnTo>
                  <a:lnTo>
                    <a:pt x="123825" y="250031"/>
                  </a:lnTo>
                  <a:lnTo>
                    <a:pt x="157163" y="259556"/>
                  </a:lnTo>
                  <a:lnTo>
                    <a:pt x="192881" y="264319"/>
                  </a:lnTo>
                  <a:lnTo>
                    <a:pt x="245269" y="269081"/>
                  </a:lnTo>
                  <a:lnTo>
                    <a:pt x="330994" y="266700"/>
                  </a:lnTo>
                  <a:lnTo>
                    <a:pt x="442913" y="257175"/>
                  </a:lnTo>
                  <a:lnTo>
                    <a:pt x="550069" y="242888"/>
                  </a:lnTo>
                  <a:lnTo>
                    <a:pt x="673894" y="221456"/>
                  </a:lnTo>
                  <a:lnTo>
                    <a:pt x="842963" y="183356"/>
                  </a:lnTo>
                  <a:lnTo>
                    <a:pt x="1023938" y="138113"/>
                  </a:lnTo>
                  <a:lnTo>
                    <a:pt x="1116806" y="109538"/>
                  </a:lnTo>
                  <a:lnTo>
                    <a:pt x="1188244" y="80963"/>
                  </a:lnTo>
                  <a:lnTo>
                    <a:pt x="1245394" y="57150"/>
                  </a:lnTo>
                  <a:lnTo>
                    <a:pt x="1304925" y="35719"/>
                  </a:lnTo>
                  <a:lnTo>
                    <a:pt x="1366838" y="14288"/>
                  </a:lnTo>
                  <a:lnTo>
                    <a:pt x="1409700" y="2381"/>
                  </a:lnTo>
                  <a:lnTo>
                    <a:pt x="1426369" y="0"/>
                  </a:lnTo>
                  <a:lnTo>
                    <a:pt x="1469231" y="7144"/>
                  </a:lnTo>
                  <a:lnTo>
                    <a:pt x="1552575" y="28575"/>
                  </a:lnTo>
                  <a:lnTo>
                    <a:pt x="1612106" y="47625"/>
                  </a:lnTo>
                  <a:lnTo>
                    <a:pt x="1650206" y="61913"/>
                  </a:lnTo>
                  <a:lnTo>
                    <a:pt x="1683544" y="78581"/>
                  </a:lnTo>
                  <a:lnTo>
                    <a:pt x="1707356" y="95250"/>
                  </a:lnTo>
                  <a:lnTo>
                    <a:pt x="1731169" y="126206"/>
                  </a:lnTo>
                  <a:lnTo>
                    <a:pt x="1738313" y="150019"/>
                  </a:lnTo>
                  <a:lnTo>
                    <a:pt x="1735931" y="176213"/>
                  </a:lnTo>
                  <a:lnTo>
                    <a:pt x="1721644" y="200025"/>
                  </a:lnTo>
                  <a:lnTo>
                    <a:pt x="1695450" y="221456"/>
                  </a:lnTo>
                  <a:lnTo>
                    <a:pt x="1662113" y="235744"/>
                  </a:lnTo>
                  <a:lnTo>
                    <a:pt x="1616869" y="247650"/>
                  </a:lnTo>
                  <a:lnTo>
                    <a:pt x="1519238" y="261938"/>
                  </a:lnTo>
                  <a:lnTo>
                    <a:pt x="1407319" y="278606"/>
                  </a:lnTo>
                  <a:lnTo>
                    <a:pt x="1235869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7">
              <a:extLst>
                <a:ext uri="{FF2B5EF4-FFF2-40B4-BE49-F238E27FC236}">
                  <a16:creationId xmlns:a16="http://schemas.microsoft.com/office/drawing/2014/main" id="{3AB65409-1BE7-479D-AC7B-1BFBA32A10B2}"/>
                </a:ext>
              </a:extLst>
            </p:cNvPr>
            <p:cNvSpPr/>
            <p:nvPr/>
          </p:nvSpPr>
          <p:spPr>
            <a:xfrm>
              <a:off x="4522788" y="2624138"/>
              <a:ext cx="927100" cy="1314450"/>
            </a:xfrm>
            <a:custGeom>
              <a:avLst/>
              <a:gdLst>
                <a:gd name="connsiteX0" fmla="*/ 723900 w 928687"/>
                <a:gd name="connsiteY0" fmla="*/ 650081 h 1314450"/>
                <a:gd name="connsiteX1" fmla="*/ 666750 w 928687"/>
                <a:gd name="connsiteY1" fmla="*/ 735806 h 1314450"/>
                <a:gd name="connsiteX2" fmla="*/ 614362 w 928687"/>
                <a:gd name="connsiteY2" fmla="*/ 814387 h 1314450"/>
                <a:gd name="connsiteX3" fmla="*/ 550069 w 928687"/>
                <a:gd name="connsiteY3" fmla="*/ 900112 h 1314450"/>
                <a:gd name="connsiteX4" fmla="*/ 461962 w 928687"/>
                <a:gd name="connsiteY4" fmla="*/ 1009650 h 1314450"/>
                <a:gd name="connsiteX5" fmla="*/ 373856 w 928687"/>
                <a:gd name="connsiteY5" fmla="*/ 1114425 h 1314450"/>
                <a:gd name="connsiteX6" fmla="*/ 328612 w 928687"/>
                <a:gd name="connsiteY6" fmla="*/ 1162050 h 1314450"/>
                <a:gd name="connsiteX7" fmla="*/ 235744 w 928687"/>
                <a:gd name="connsiteY7" fmla="*/ 1233487 h 1314450"/>
                <a:gd name="connsiteX8" fmla="*/ 135731 w 928687"/>
                <a:gd name="connsiteY8" fmla="*/ 1300162 h 1314450"/>
                <a:gd name="connsiteX9" fmla="*/ 111919 w 928687"/>
                <a:gd name="connsiteY9" fmla="*/ 1314450 h 1314450"/>
                <a:gd name="connsiteX10" fmla="*/ 100012 w 928687"/>
                <a:gd name="connsiteY10" fmla="*/ 1314450 h 1314450"/>
                <a:gd name="connsiteX11" fmla="*/ 59531 w 928687"/>
                <a:gd name="connsiteY11" fmla="*/ 1295400 h 1314450"/>
                <a:gd name="connsiteX12" fmla="*/ 0 w 928687"/>
                <a:gd name="connsiteY12" fmla="*/ 1271587 h 1314450"/>
                <a:gd name="connsiteX13" fmla="*/ 133350 w 928687"/>
                <a:gd name="connsiteY13" fmla="*/ 1169193 h 1314450"/>
                <a:gd name="connsiteX14" fmla="*/ 173831 w 928687"/>
                <a:gd name="connsiteY14" fmla="*/ 1128712 h 1314450"/>
                <a:gd name="connsiteX15" fmla="*/ 245269 w 928687"/>
                <a:gd name="connsiteY15" fmla="*/ 1031081 h 1314450"/>
                <a:gd name="connsiteX16" fmla="*/ 335756 w 928687"/>
                <a:gd name="connsiteY16" fmla="*/ 892968 h 1314450"/>
                <a:gd name="connsiteX17" fmla="*/ 397669 w 928687"/>
                <a:gd name="connsiteY17" fmla="*/ 790575 h 1314450"/>
                <a:gd name="connsiteX18" fmla="*/ 447675 w 928687"/>
                <a:gd name="connsiteY18" fmla="*/ 695325 h 1314450"/>
                <a:gd name="connsiteX19" fmla="*/ 485775 w 928687"/>
                <a:gd name="connsiteY19" fmla="*/ 611981 h 1314450"/>
                <a:gd name="connsiteX20" fmla="*/ 507206 w 928687"/>
                <a:gd name="connsiteY20" fmla="*/ 557212 h 1314450"/>
                <a:gd name="connsiteX21" fmla="*/ 523875 w 928687"/>
                <a:gd name="connsiteY21" fmla="*/ 507206 h 1314450"/>
                <a:gd name="connsiteX22" fmla="*/ 545306 w 928687"/>
                <a:gd name="connsiteY22" fmla="*/ 435768 h 1314450"/>
                <a:gd name="connsiteX23" fmla="*/ 559594 w 928687"/>
                <a:gd name="connsiteY23" fmla="*/ 381000 h 1314450"/>
                <a:gd name="connsiteX24" fmla="*/ 571500 w 928687"/>
                <a:gd name="connsiteY24" fmla="*/ 302418 h 1314450"/>
                <a:gd name="connsiteX25" fmla="*/ 576262 w 928687"/>
                <a:gd name="connsiteY25" fmla="*/ 242887 h 1314450"/>
                <a:gd name="connsiteX26" fmla="*/ 573881 w 928687"/>
                <a:gd name="connsiteY26" fmla="*/ 200025 h 1314450"/>
                <a:gd name="connsiteX27" fmla="*/ 566737 w 928687"/>
                <a:gd name="connsiteY27" fmla="*/ 176212 h 1314450"/>
                <a:gd name="connsiteX28" fmla="*/ 550069 w 928687"/>
                <a:gd name="connsiteY28" fmla="*/ 142875 h 1314450"/>
                <a:gd name="connsiteX29" fmla="*/ 531019 w 928687"/>
                <a:gd name="connsiteY29" fmla="*/ 116681 h 1314450"/>
                <a:gd name="connsiteX30" fmla="*/ 502444 w 928687"/>
                <a:gd name="connsiteY30" fmla="*/ 90487 h 1314450"/>
                <a:gd name="connsiteX31" fmla="*/ 459581 w 928687"/>
                <a:gd name="connsiteY31" fmla="*/ 57150 h 1314450"/>
                <a:gd name="connsiteX32" fmla="*/ 445294 w 928687"/>
                <a:gd name="connsiteY32" fmla="*/ 47625 h 1314450"/>
                <a:gd name="connsiteX33" fmla="*/ 440531 w 928687"/>
                <a:gd name="connsiteY33" fmla="*/ 38100 h 1314450"/>
                <a:gd name="connsiteX34" fmla="*/ 438150 w 928687"/>
                <a:gd name="connsiteY34" fmla="*/ 30956 h 1314450"/>
                <a:gd name="connsiteX35" fmla="*/ 438150 w 928687"/>
                <a:gd name="connsiteY35" fmla="*/ 19050 h 1314450"/>
                <a:gd name="connsiteX36" fmla="*/ 447675 w 928687"/>
                <a:gd name="connsiteY36" fmla="*/ 4762 h 1314450"/>
                <a:gd name="connsiteX37" fmla="*/ 466725 w 928687"/>
                <a:gd name="connsiteY37" fmla="*/ 0 h 1314450"/>
                <a:gd name="connsiteX38" fmla="*/ 488156 w 928687"/>
                <a:gd name="connsiteY38" fmla="*/ 0 h 1314450"/>
                <a:gd name="connsiteX39" fmla="*/ 526256 w 928687"/>
                <a:gd name="connsiteY39" fmla="*/ 11906 h 1314450"/>
                <a:gd name="connsiteX40" fmla="*/ 619125 w 928687"/>
                <a:gd name="connsiteY40" fmla="*/ 57150 h 1314450"/>
                <a:gd name="connsiteX41" fmla="*/ 688181 w 928687"/>
                <a:gd name="connsiteY41" fmla="*/ 95250 h 1314450"/>
                <a:gd name="connsiteX42" fmla="*/ 752475 w 928687"/>
                <a:gd name="connsiteY42" fmla="*/ 138112 h 1314450"/>
                <a:gd name="connsiteX43" fmla="*/ 821531 w 928687"/>
                <a:gd name="connsiteY43" fmla="*/ 195262 h 1314450"/>
                <a:gd name="connsiteX44" fmla="*/ 869156 w 928687"/>
                <a:gd name="connsiteY44" fmla="*/ 240506 h 1314450"/>
                <a:gd name="connsiteX45" fmla="*/ 897731 w 928687"/>
                <a:gd name="connsiteY45" fmla="*/ 273843 h 1314450"/>
                <a:gd name="connsiteX46" fmla="*/ 914400 w 928687"/>
                <a:gd name="connsiteY46" fmla="*/ 300037 h 1314450"/>
                <a:gd name="connsiteX47" fmla="*/ 926306 w 928687"/>
                <a:gd name="connsiteY47" fmla="*/ 335756 h 1314450"/>
                <a:gd name="connsiteX48" fmla="*/ 928687 w 928687"/>
                <a:gd name="connsiteY48" fmla="*/ 352425 h 1314450"/>
                <a:gd name="connsiteX49" fmla="*/ 926306 w 928687"/>
                <a:gd name="connsiteY49" fmla="*/ 366712 h 1314450"/>
                <a:gd name="connsiteX50" fmla="*/ 919162 w 928687"/>
                <a:gd name="connsiteY50" fmla="*/ 385762 h 1314450"/>
                <a:gd name="connsiteX51" fmla="*/ 892969 w 928687"/>
                <a:gd name="connsiteY51" fmla="*/ 419100 h 1314450"/>
                <a:gd name="connsiteX52" fmla="*/ 826294 w 928687"/>
                <a:gd name="connsiteY52" fmla="*/ 483393 h 1314450"/>
                <a:gd name="connsiteX53" fmla="*/ 797719 w 928687"/>
                <a:gd name="connsiteY53" fmla="*/ 514350 h 1314450"/>
                <a:gd name="connsiteX54" fmla="*/ 771525 w 928687"/>
                <a:gd name="connsiteY54" fmla="*/ 561975 h 1314450"/>
                <a:gd name="connsiteX55" fmla="*/ 723900 w 928687"/>
                <a:gd name="connsiteY55" fmla="*/ 650081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8687" h="1314450">
                  <a:moveTo>
                    <a:pt x="723900" y="650081"/>
                  </a:moveTo>
                  <a:lnTo>
                    <a:pt x="666750" y="735806"/>
                  </a:lnTo>
                  <a:lnTo>
                    <a:pt x="614362" y="814387"/>
                  </a:lnTo>
                  <a:lnTo>
                    <a:pt x="550069" y="900112"/>
                  </a:lnTo>
                  <a:lnTo>
                    <a:pt x="461962" y="1009650"/>
                  </a:lnTo>
                  <a:lnTo>
                    <a:pt x="373856" y="1114425"/>
                  </a:lnTo>
                  <a:lnTo>
                    <a:pt x="328612" y="1162050"/>
                  </a:lnTo>
                  <a:lnTo>
                    <a:pt x="235744" y="1233487"/>
                  </a:lnTo>
                  <a:lnTo>
                    <a:pt x="135731" y="1300162"/>
                  </a:lnTo>
                  <a:lnTo>
                    <a:pt x="111919" y="1314450"/>
                  </a:lnTo>
                  <a:lnTo>
                    <a:pt x="100012" y="1314450"/>
                  </a:lnTo>
                  <a:lnTo>
                    <a:pt x="59531" y="1295400"/>
                  </a:lnTo>
                  <a:lnTo>
                    <a:pt x="0" y="1271587"/>
                  </a:lnTo>
                  <a:lnTo>
                    <a:pt x="133350" y="1169193"/>
                  </a:lnTo>
                  <a:lnTo>
                    <a:pt x="173831" y="1128712"/>
                  </a:lnTo>
                  <a:lnTo>
                    <a:pt x="245269" y="1031081"/>
                  </a:lnTo>
                  <a:lnTo>
                    <a:pt x="335756" y="892968"/>
                  </a:lnTo>
                  <a:lnTo>
                    <a:pt x="397669" y="790575"/>
                  </a:lnTo>
                  <a:lnTo>
                    <a:pt x="447675" y="695325"/>
                  </a:lnTo>
                  <a:lnTo>
                    <a:pt x="485775" y="611981"/>
                  </a:lnTo>
                  <a:lnTo>
                    <a:pt x="507206" y="557212"/>
                  </a:lnTo>
                  <a:lnTo>
                    <a:pt x="523875" y="507206"/>
                  </a:lnTo>
                  <a:lnTo>
                    <a:pt x="545306" y="435768"/>
                  </a:lnTo>
                  <a:lnTo>
                    <a:pt x="559594" y="381000"/>
                  </a:lnTo>
                  <a:lnTo>
                    <a:pt x="571500" y="302418"/>
                  </a:lnTo>
                  <a:lnTo>
                    <a:pt x="576262" y="242887"/>
                  </a:lnTo>
                  <a:lnTo>
                    <a:pt x="573881" y="200025"/>
                  </a:lnTo>
                  <a:lnTo>
                    <a:pt x="566737" y="176212"/>
                  </a:lnTo>
                  <a:lnTo>
                    <a:pt x="550069" y="142875"/>
                  </a:lnTo>
                  <a:lnTo>
                    <a:pt x="531019" y="116681"/>
                  </a:lnTo>
                  <a:lnTo>
                    <a:pt x="502444" y="90487"/>
                  </a:lnTo>
                  <a:lnTo>
                    <a:pt x="459581" y="57150"/>
                  </a:lnTo>
                  <a:lnTo>
                    <a:pt x="445294" y="47625"/>
                  </a:lnTo>
                  <a:lnTo>
                    <a:pt x="440531" y="38100"/>
                  </a:lnTo>
                  <a:lnTo>
                    <a:pt x="438150" y="30956"/>
                  </a:lnTo>
                  <a:lnTo>
                    <a:pt x="438150" y="19050"/>
                  </a:lnTo>
                  <a:lnTo>
                    <a:pt x="447675" y="4762"/>
                  </a:lnTo>
                  <a:lnTo>
                    <a:pt x="466725" y="0"/>
                  </a:lnTo>
                  <a:lnTo>
                    <a:pt x="488156" y="0"/>
                  </a:lnTo>
                  <a:lnTo>
                    <a:pt x="526256" y="11906"/>
                  </a:lnTo>
                  <a:lnTo>
                    <a:pt x="619125" y="57150"/>
                  </a:lnTo>
                  <a:lnTo>
                    <a:pt x="688181" y="95250"/>
                  </a:lnTo>
                  <a:lnTo>
                    <a:pt x="752475" y="138112"/>
                  </a:lnTo>
                  <a:lnTo>
                    <a:pt x="821531" y="195262"/>
                  </a:lnTo>
                  <a:lnTo>
                    <a:pt x="869156" y="240506"/>
                  </a:lnTo>
                  <a:lnTo>
                    <a:pt x="897731" y="273843"/>
                  </a:lnTo>
                  <a:lnTo>
                    <a:pt x="914400" y="300037"/>
                  </a:lnTo>
                  <a:lnTo>
                    <a:pt x="926306" y="335756"/>
                  </a:lnTo>
                  <a:lnTo>
                    <a:pt x="928687" y="352425"/>
                  </a:lnTo>
                  <a:lnTo>
                    <a:pt x="926306" y="366712"/>
                  </a:lnTo>
                  <a:lnTo>
                    <a:pt x="919162" y="385762"/>
                  </a:lnTo>
                  <a:lnTo>
                    <a:pt x="892969" y="419100"/>
                  </a:lnTo>
                  <a:lnTo>
                    <a:pt x="826294" y="483393"/>
                  </a:lnTo>
                  <a:lnTo>
                    <a:pt x="797719" y="514350"/>
                  </a:lnTo>
                  <a:lnTo>
                    <a:pt x="771525" y="561975"/>
                  </a:lnTo>
                  <a:lnTo>
                    <a:pt x="723900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8">
              <a:extLst>
                <a:ext uri="{FF2B5EF4-FFF2-40B4-BE49-F238E27FC236}">
                  <a16:creationId xmlns:a16="http://schemas.microsoft.com/office/drawing/2014/main" id="{53DB3B30-FEED-45F8-A2CF-A3990137D77A}"/>
                </a:ext>
              </a:extLst>
            </p:cNvPr>
            <p:cNvSpPr/>
            <p:nvPr/>
          </p:nvSpPr>
          <p:spPr>
            <a:xfrm>
              <a:off x="5584825" y="1641475"/>
              <a:ext cx="533400" cy="2678113"/>
            </a:xfrm>
            <a:custGeom>
              <a:avLst/>
              <a:gdLst>
                <a:gd name="connsiteX0" fmla="*/ 203955 w 533683"/>
                <a:gd name="connsiteY0" fmla="*/ 1448084 h 2678614"/>
                <a:gd name="connsiteX1" fmla="*/ 203955 w 533683"/>
                <a:gd name="connsiteY1" fmla="*/ 941594 h 2678614"/>
                <a:gd name="connsiteX2" fmla="*/ 203955 w 533683"/>
                <a:gd name="connsiteY2" fmla="*/ 339926 h 2678614"/>
                <a:gd name="connsiteX3" fmla="*/ 200556 w 533683"/>
                <a:gd name="connsiteY3" fmla="*/ 288937 h 2678614"/>
                <a:gd name="connsiteX4" fmla="*/ 193758 w 533683"/>
                <a:gd name="connsiteY4" fmla="*/ 268542 h 2678614"/>
                <a:gd name="connsiteX5" fmla="*/ 180160 w 533683"/>
                <a:gd name="connsiteY5" fmla="*/ 231150 h 2678614"/>
                <a:gd name="connsiteX6" fmla="*/ 142769 w 533683"/>
                <a:gd name="connsiteY6" fmla="*/ 173362 h 2678614"/>
                <a:gd name="connsiteX7" fmla="*/ 125772 w 533683"/>
                <a:gd name="connsiteY7" fmla="*/ 152967 h 2678614"/>
                <a:gd name="connsiteX8" fmla="*/ 98578 w 533683"/>
                <a:gd name="connsiteY8" fmla="*/ 122374 h 2678614"/>
                <a:gd name="connsiteX9" fmla="*/ 67985 w 533683"/>
                <a:gd name="connsiteY9" fmla="*/ 98579 h 2678614"/>
                <a:gd name="connsiteX10" fmla="*/ 40791 w 533683"/>
                <a:gd name="connsiteY10" fmla="*/ 78183 h 2678614"/>
                <a:gd name="connsiteX11" fmla="*/ 23795 w 533683"/>
                <a:gd name="connsiteY11" fmla="*/ 64586 h 2678614"/>
                <a:gd name="connsiteX12" fmla="*/ 3399 w 533683"/>
                <a:gd name="connsiteY12" fmla="*/ 37392 h 2678614"/>
                <a:gd name="connsiteX13" fmla="*/ 0 w 533683"/>
                <a:gd name="connsiteY13" fmla="*/ 27194 h 2678614"/>
                <a:gd name="connsiteX14" fmla="*/ 3399 w 533683"/>
                <a:gd name="connsiteY14" fmla="*/ 16997 h 2678614"/>
                <a:gd name="connsiteX15" fmla="*/ 13597 w 533683"/>
                <a:gd name="connsiteY15" fmla="*/ 6799 h 2678614"/>
                <a:gd name="connsiteX16" fmla="*/ 40791 w 533683"/>
                <a:gd name="connsiteY16" fmla="*/ 0 h 2678614"/>
                <a:gd name="connsiteX17" fmla="*/ 67985 w 533683"/>
                <a:gd name="connsiteY17" fmla="*/ 0 h 2678614"/>
                <a:gd name="connsiteX18" fmla="*/ 176761 w 533683"/>
                <a:gd name="connsiteY18" fmla="*/ 23795 h 2678614"/>
                <a:gd name="connsiteX19" fmla="*/ 261743 w 533683"/>
                <a:gd name="connsiteY19" fmla="*/ 61187 h 2678614"/>
                <a:gd name="connsiteX20" fmla="*/ 346724 w 533683"/>
                <a:gd name="connsiteY20" fmla="*/ 101978 h 2678614"/>
                <a:gd name="connsiteX21" fmla="*/ 377317 w 533683"/>
                <a:gd name="connsiteY21" fmla="*/ 122374 h 2678614"/>
                <a:gd name="connsiteX22" fmla="*/ 438504 w 533683"/>
                <a:gd name="connsiteY22" fmla="*/ 173362 h 2678614"/>
                <a:gd name="connsiteX23" fmla="*/ 486094 w 533683"/>
                <a:gd name="connsiteY23" fmla="*/ 224351 h 2678614"/>
                <a:gd name="connsiteX24" fmla="*/ 520086 w 533683"/>
                <a:gd name="connsiteY24" fmla="*/ 271941 h 2678614"/>
                <a:gd name="connsiteX25" fmla="*/ 533683 w 533683"/>
                <a:gd name="connsiteY25" fmla="*/ 302534 h 2678614"/>
                <a:gd name="connsiteX26" fmla="*/ 533683 w 533683"/>
                <a:gd name="connsiteY26" fmla="*/ 326329 h 2678614"/>
                <a:gd name="connsiteX27" fmla="*/ 520086 w 533683"/>
                <a:gd name="connsiteY27" fmla="*/ 350124 h 2678614"/>
                <a:gd name="connsiteX28" fmla="*/ 492892 w 533683"/>
                <a:gd name="connsiteY28" fmla="*/ 384116 h 2678614"/>
                <a:gd name="connsiteX29" fmla="*/ 469097 w 533683"/>
                <a:gd name="connsiteY29" fmla="*/ 431706 h 2678614"/>
                <a:gd name="connsiteX30" fmla="*/ 455500 w 533683"/>
                <a:gd name="connsiteY30" fmla="*/ 482695 h 2678614"/>
                <a:gd name="connsiteX31" fmla="*/ 448702 w 533683"/>
                <a:gd name="connsiteY31" fmla="*/ 625464 h 2678614"/>
                <a:gd name="connsiteX32" fmla="*/ 445302 w 533683"/>
                <a:gd name="connsiteY32" fmla="*/ 1019777 h 2678614"/>
                <a:gd name="connsiteX33" fmla="*/ 438504 w 533683"/>
                <a:gd name="connsiteY33" fmla="*/ 1509270 h 2678614"/>
                <a:gd name="connsiteX34" fmla="*/ 431705 w 533683"/>
                <a:gd name="connsiteY34" fmla="*/ 1951174 h 2678614"/>
                <a:gd name="connsiteX35" fmla="*/ 428306 w 533683"/>
                <a:gd name="connsiteY35" fmla="*/ 2291099 h 2678614"/>
                <a:gd name="connsiteX36" fmla="*/ 421508 w 533683"/>
                <a:gd name="connsiteY36" fmla="*/ 2365883 h 2678614"/>
                <a:gd name="connsiteX37" fmla="*/ 414709 w 533683"/>
                <a:gd name="connsiteY37" fmla="*/ 2420271 h 2678614"/>
                <a:gd name="connsiteX38" fmla="*/ 394314 w 533683"/>
                <a:gd name="connsiteY38" fmla="*/ 2495055 h 2678614"/>
                <a:gd name="connsiteX39" fmla="*/ 363720 w 533683"/>
                <a:gd name="connsiteY39" fmla="*/ 2569838 h 2678614"/>
                <a:gd name="connsiteX40" fmla="*/ 333127 w 533683"/>
                <a:gd name="connsiteY40" fmla="*/ 2627626 h 2678614"/>
                <a:gd name="connsiteX41" fmla="*/ 309332 w 533683"/>
                <a:gd name="connsiteY41" fmla="*/ 2654820 h 2678614"/>
                <a:gd name="connsiteX42" fmla="*/ 288937 w 533683"/>
                <a:gd name="connsiteY42" fmla="*/ 2668417 h 2678614"/>
                <a:gd name="connsiteX43" fmla="*/ 261743 w 533683"/>
                <a:gd name="connsiteY43" fmla="*/ 2678614 h 2678614"/>
                <a:gd name="connsiteX44" fmla="*/ 244746 w 533683"/>
                <a:gd name="connsiteY44" fmla="*/ 2675215 h 2678614"/>
                <a:gd name="connsiteX45" fmla="*/ 220952 w 533683"/>
                <a:gd name="connsiteY45" fmla="*/ 2658219 h 2678614"/>
                <a:gd name="connsiteX46" fmla="*/ 207355 w 533683"/>
                <a:gd name="connsiteY46" fmla="*/ 2644622 h 2678614"/>
                <a:gd name="connsiteX47" fmla="*/ 180160 w 533683"/>
                <a:gd name="connsiteY47" fmla="*/ 2607230 h 2678614"/>
                <a:gd name="connsiteX48" fmla="*/ 203955 w 533683"/>
                <a:gd name="connsiteY48" fmla="*/ 2148330 h 2678614"/>
                <a:gd name="connsiteX49" fmla="*/ 203955 w 533683"/>
                <a:gd name="connsiteY49" fmla="*/ 1978368 h 2678614"/>
                <a:gd name="connsiteX50" fmla="*/ 203955 w 533683"/>
                <a:gd name="connsiteY50" fmla="*/ 1448084 h 267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33683" h="2678614">
                  <a:moveTo>
                    <a:pt x="203955" y="1448084"/>
                  </a:moveTo>
                  <a:lnTo>
                    <a:pt x="203955" y="941594"/>
                  </a:lnTo>
                  <a:lnTo>
                    <a:pt x="203955" y="339926"/>
                  </a:lnTo>
                  <a:lnTo>
                    <a:pt x="200556" y="288937"/>
                  </a:lnTo>
                  <a:lnTo>
                    <a:pt x="193758" y="268542"/>
                  </a:lnTo>
                  <a:lnTo>
                    <a:pt x="180160" y="231150"/>
                  </a:lnTo>
                  <a:lnTo>
                    <a:pt x="142769" y="173362"/>
                  </a:lnTo>
                  <a:lnTo>
                    <a:pt x="125772" y="152967"/>
                  </a:lnTo>
                  <a:lnTo>
                    <a:pt x="98578" y="122374"/>
                  </a:lnTo>
                  <a:lnTo>
                    <a:pt x="67985" y="98579"/>
                  </a:lnTo>
                  <a:lnTo>
                    <a:pt x="40791" y="78183"/>
                  </a:lnTo>
                  <a:lnTo>
                    <a:pt x="23795" y="64586"/>
                  </a:lnTo>
                  <a:lnTo>
                    <a:pt x="3399" y="37392"/>
                  </a:lnTo>
                  <a:lnTo>
                    <a:pt x="0" y="27194"/>
                  </a:lnTo>
                  <a:lnTo>
                    <a:pt x="3399" y="16997"/>
                  </a:lnTo>
                  <a:lnTo>
                    <a:pt x="13597" y="6799"/>
                  </a:lnTo>
                  <a:lnTo>
                    <a:pt x="40791" y="0"/>
                  </a:lnTo>
                  <a:lnTo>
                    <a:pt x="67985" y="0"/>
                  </a:lnTo>
                  <a:lnTo>
                    <a:pt x="176761" y="23795"/>
                  </a:lnTo>
                  <a:lnTo>
                    <a:pt x="261743" y="61187"/>
                  </a:lnTo>
                  <a:lnTo>
                    <a:pt x="346724" y="101978"/>
                  </a:lnTo>
                  <a:lnTo>
                    <a:pt x="377317" y="122374"/>
                  </a:lnTo>
                  <a:lnTo>
                    <a:pt x="438504" y="173362"/>
                  </a:lnTo>
                  <a:lnTo>
                    <a:pt x="486094" y="224351"/>
                  </a:lnTo>
                  <a:lnTo>
                    <a:pt x="520086" y="271941"/>
                  </a:lnTo>
                  <a:lnTo>
                    <a:pt x="533683" y="302534"/>
                  </a:lnTo>
                  <a:lnTo>
                    <a:pt x="533683" y="326329"/>
                  </a:lnTo>
                  <a:lnTo>
                    <a:pt x="520086" y="350124"/>
                  </a:lnTo>
                  <a:lnTo>
                    <a:pt x="492892" y="384116"/>
                  </a:lnTo>
                  <a:lnTo>
                    <a:pt x="469097" y="431706"/>
                  </a:lnTo>
                  <a:lnTo>
                    <a:pt x="455500" y="482695"/>
                  </a:lnTo>
                  <a:lnTo>
                    <a:pt x="448702" y="625464"/>
                  </a:lnTo>
                  <a:cubicBezTo>
                    <a:pt x="447569" y="756902"/>
                    <a:pt x="446435" y="888339"/>
                    <a:pt x="445302" y="1019777"/>
                  </a:cubicBezTo>
                  <a:lnTo>
                    <a:pt x="438504" y="1509270"/>
                  </a:lnTo>
                  <a:lnTo>
                    <a:pt x="431705" y="1951174"/>
                  </a:lnTo>
                  <a:lnTo>
                    <a:pt x="428306" y="2291099"/>
                  </a:lnTo>
                  <a:lnTo>
                    <a:pt x="421508" y="2365883"/>
                  </a:lnTo>
                  <a:lnTo>
                    <a:pt x="414709" y="2420271"/>
                  </a:lnTo>
                  <a:lnTo>
                    <a:pt x="394314" y="2495055"/>
                  </a:lnTo>
                  <a:lnTo>
                    <a:pt x="363720" y="2569838"/>
                  </a:lnTo>
                  <a:lnTo>
                    <a:pt x="333127" y="2627626"/>
                  </a:lnTo>
                  <a:lnTo>
                    <a:pt x="309332" y="2654820"/>
                  </a:lnTo>
                  <a:lnTo>
                    <a:pt x="288937" y="2668417"/>
                  </a:lnTo>
                  <a:lnTo>
                    <a:pt x="261743" y="2678614"/>
                  </a:lnTo>
                  <a:lnTo>
                    <a:pt x="244746" y="2675215"/>
                  </a:lnTo>
                  <a:lnTo>
                    <a:pt x="220952" y="2658219"/>
                  </a:lnTo>
                  <a:lnTo>
                    <a:pt x="207355" y="2644622"/>
                  </a:lnTo>
                  <a:lnTo>
                    <a:pt x="180160" y="2607230"/>
                  </a:lnTo>
                  <a:lnTo>
                    <a:pt x="203955" y="2148330"/>
                  </a:lnTo>
                  <a:lnTo>
                    <a:pt x="203955" y="1978368"/>
                  </a:lnTo>
                  <a:lnTo>
                    <a:pt x="203955" y="14480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0">
              <a:extLst>
                <a:ext uri="{FF2B5EF4-FFF2-40B4-BE49-F238E27FC236}">
                  <a16:creationId xmlns:a16="http://schemas.microsoft.com/office/drawing/2014/main" id="{6868E6F3-EC6F-4842-9188-988F26FF5FDB}"/>
                </a:ext>
              </a:extLst>
            </p:cNvPr>
            <p:cNvSpPr/>
            <p:nvPr/>
          </p:nvSpPr>
          <p:spPr>
            <a:xfrm>
              <a:off x="4667250" y="3146425"/>
              <a:ext cx="2293938" cy="3006725"/>
            </a:xfrm>
            <a:custGeom>
              <a:avLst/>
              <a:gdLst>
                <a:gd name="connsiteX0" fmla="*/ 1687830 w 2293620"/>
                <a:gd name="connsiteY0" fmla="*/ 876300 h 3006090"/>
                <a:gd name="connsiteX1" fmla="*/ 1584960 w 2293620"/>
                <a:gd name="connsiteY1" fmla="*/ 1059180 h 3006090"/>
                <a:gd name="connsiteX2" fmla="*/ 1493520 w 2293620"/>
                <a:gd name="connsiteY2" fmla="*/ 1211580 h 3006090"/>
                <a:gd name="connsiteX3" fmla="*/ 1344930 w 2293620"/>
                <a:gd name="connsiteY3" fmla="*/ 1443990 h 3006090"/>
                <a:gd name="connsiteX4" fmla="*/ 1188720 w 2293620"/>
                <a:gd name="connsiteY4" fmla="*/ 1680210 h 3006090"/>
                <a:gd name="connsiteX5" fmla="*/ 1051560 w 2293620"/>
                <a:gd name="connsiteY5" fmla="*/ 1874520 h 3006090"/>
                <a:gd name="connsiteX6" fmla="*/ 918210 w 2293620"/>
                <a:gd name="connsiteY6" fmla="*/ 2053590 h 3006090"/>
                <a:gd name="connsiteX7" fmla="*/ 788670 w 2293620"/>
                <a:gd name="connsiteY7" fmla="*/ 2213610 h 3006090"/>
                <a:gd name="connsiteX8" fmla="*/ 632460 w 2293620"/>
                <a:gd name="connsiteY8" fmla="*/ 2388870 h 3006090"/>
                <a:gd name="connsiteX9" fmla="*/ 464820 w 2293620"/>
                <a:gd name="connsiteY9" fmla="*/ 2560320 h 3006090"/>
                <a:gd name="connsiteX10" fmla="*/ 228600 w 2293620"/>
                <a:gd name="connsiteY10" fmla="*/ 2777490 h 3006090"/>
                <a:gd name="connsiteX11" fmla="*/ 34290 w 2293620"/>
                <a:gd name="connsiteY11" fmla="*/ 2933700 h 3006090"/>
                <a:gd name="connsiteX12" fmla="*/ 7620 w 2293620"/>
                <a:gd name="connsiteY12" fmla="*/ 2960370 h 3006090"/>
                <a:gd name="connsiteX13" fmla="*/ 0 w 2293620"/>
                <a:gd name="connsiteY13" fmla="*/ 2983230 h 3006090"/>
                <a:gd name="connsiteX14" fmla="*/ 3810 w 2293620"/>
                <a:gd name="connsiteY14" fmla="*/ 2990850 h 3006090"/>
                <a:gd name="connsiteX15" fmla="*/ 15240 w 2293620"/>
                <a:gd name="connsiteY15" fmla="*/ 3002280 h 3006090"/>
                <a:gd name="connsiteX16" fmla="*/ 38100 w 2293620"/>
                <a:gd name="connsiteY16" fmla="*/ 3006090 h 3006090"/>
                <a:gd name="connsiteX17" fmla="*/ 76200 w 2293620"/>
                <a:gd name="connsiteY17" fmla="*/ 2987040 h 3006090"/>
                <a:gd name="connsiteX18" fmla="*/ 251460 w 2293620"/>
                <a:gd name="connsiteY18" fmla="*/ 2876550 h 3006090"/>
                <a:gd name="connsiteX19" fmla="*/ 441960 w 2293620"/>
                <a:gd name="connsiteY19" fmla="*/ 2735580 h 3006090"/>
                <a:gd name="connsiteX20" fmla="*/ 621030 w 2293620"/>
                <a:gd name="connsiteY20" fmla="*/ 2590800 h 3006090"/>
                <a:gd name="connsiteX21" fmla="*/ 838200 w 2293620"/>
                <a:gd name="connsiteY21" fmla="*/ 2388870 h 3006090"/>
                <a:gd name="connsiteX22" fmla="*/ 986790 w 2293620"/>
                <a:gd name="connsiteY22" fmla="*/ 2240280 h 3006090"/>
                <a:gd name="connsiteX23" fmla="*/ 1123950 w 2293620"/>
                <a:gd name="connsiteY23" fmla="*/ 2087880 h 3006090"/>
                <a:gd name="connsiteX24" fmla="*/ 1268730 w 2293620"/>
                <a:gd name="connsiteY24" fmla="*/ 1924050 h 3006090"/>
                <a:gd name="connsiteX25" fmla="*/ 1394460 w 2293620"/>
                <a:gd name="connsiteY25" fmla="*/ 1767840 h 3006090"/>
                <a:gd name="connsiteX26" fmla="*/ 1535430 w 2293620"/>
                <a:gd name="connsiteY26" fmla="*/ 1584960 h 3006090"/>
                <a:gd name="connsiteX27" fmla="*/ 1672590 w 2293620"/>
                <a:gd name="connsiteY27" fmla="*/ 1398270 h 3006090"/>
                <a:gd name="connsiteX28" fmla="*/ 1802130 w 2293620"/>
                <a:gd name="connsiteY28" fmla="*/ 1207770 h 3006090"/>
                <a:gd name="connsiteX29" fmla="*/ 1889760 w 2293620"/>
                <a:gd name="connsiteY29" fmla="*/ 1066800 h 3006090"/>
                <a:gd name="connsiteX30" fmla="*/ 1981200 w 2293620"/>
                <a:gd name="connsiteY30" fmla="*/ 914400 h 3006090"/>
                <a:gd name="connsiteX31" fmla="*/ 2122170 w 2293620"/>
                <a:gd name="connsiteY31" fmla="*/ 662940 h 3006090"/>
                <a:gd name="connsiteX32" fmla="*/ 2198370 w 2293620"/>
                <a:gd name="connsiteY32" fmla="*/ 514350 h 3006090"/>
                <a:gd name="connsiteX33" fmla="*/ 2247900 w 2293620"/>
                <a:gd name="connsiteY33" fmla="*/ 430530 h 3006090"/>
                <a:gd name="connsiteX34" fmla="*/ 2274570 w 2293620"/>
                <a:gd name="connsiteY34" fmla="*/ 403860 h 3006090"/>
                <a:gd name="connsiteX35" fmla="*/ 2289810 w 2293620"/>
                <a:gd name="connsiteY35" fmla="*/ 388620 h 3006090"/>
                <a:gd name="connsiteX36" fmla="*/ 2289810 w 2293620"/>
                <a:gd name="connsiteY36" fmla="*/ 381000 h 3006090"/>
                <a:gd name="connsiteX37" fmla="*/ 2293620 w 2293620"/>
                <a:gd name="connsiteY37" fmla="*/ 369570 h 3006090"/>
                <a:gd name="connsiteX38" fmla="*/ 2289810 w 2293620"/>
                <a:gd name="connsiteY38" fmla="*/ 350520 h 3006090"/>
                <a:gd name="connsiteX39" fmla="*/ 2274570 w 2293620"/>
                <a:gd name="connsiteY39" fmla="*/ 320040 h 3006090"/>
                <a:gd name="connsiteX40" fmla="*/ 2209800 w 2293620"/>
                <a:gd name="connsiteY40" fmla="*/ 259080 h 3006090"/>
                <a:gd name="connsiteX41" fmla="*/ 2148840 w 2293620"/>
                <a:gd name="connsiteY41" fmla="*/ 205740 h 3006090"/>
                <a:gd name="connsiteX42" fmla="*/ 2114550 w 2293620"/>
                <a:gd name="connsiteY42" fmla="*/ 175260 h 3006090"/>
                <a:gd name="connsiteX43" fmla="*/ 2026920 w 2293620"/>
                <a:gd name="connsiteY43" fmla="*/ 95250 h 3006090"/>
                <a:gd name="connsiteX44" fmla="*/ 1950720 w 2293620"/>
                <a:gd name="connsiteY44" fmla="*/ 26670 h 3006090"/>
                <a:gd name="connsiteX45" fmla="*/ 1927860 w 2293620"/>
                <a:gd name="connsiteY45" fmla="*/ 11430 h 3006090"/>
                <a:gd name="connsiteX46" fmla="*/ 1901190 w 2293620"/>
                <a:gd name="connsiteY46" fmla="*/ 3810 h 3006090"/>
                <a:gd name="connsiteX47" fmla="*/ 1863090 w 2293620"/>
                <a:gd name="connsiteY47" fmla="*/ 0 h 3006090"/>
                <a:gd name="connsiteX48" fmla="*/ 1847850 w 2293620"/>
                <a:gd name="connsiteY48" fmla="*/ 0 h 3006090"/>
                <a:gd name="connsiteX49" fmla="*/ 1832610 w 2293620"/>
                <a:gd name="connsiteY49" fmla="*/ 7620 h 3006090"/>
                <a:gd name="connsiteX50" fmla="*/ 1824990 w 2293620"/>
                <a:gd name="connsiteY50" fmla="*/ 22860 h 3006090"/>
                <a:gd name="connsiteX51" fmla="*/ 1828800 w 2293620"/>
                <a:gd name="connsiteY51" fmla="*/ 53340 h 3006090"/>
                <a:gd name="connsiteX52" fmla="*/ 1855470 w 2293620"/>
                <a:gd name="connsiteY52" fmla="*/ 102870 h 3006090"/>
                <a:gd name="connsiteX53" fmla="*/ 1885950 w 2293620"/>
                <a:gd name="connsiteY53" fmla="*/ 140970 h 3006090"/>
                <a:gd name="connsiteX54" fmla="*/ 1912620 w 2293620"/>
                <a:gd name="connsiteY54" fmla="*/ 194310 h 3006090"/>
                <a:gd name="connsiteX55" fmla="*/ 1935480 w 2293620"/>
                <a:gd name="connsiteY55" fmla="*/ 259080 h 3006090"/>
                <a:gd name="connsiteX56" fmla="*/ 1943100 w 2293620"/>
                <a:gd name="connsiteY56" fmla="*/ 312420 h 3006090"/>
                <a:gd name="connsiteX57" fmla="*/ 1946910 w 2293620"/>
                <a:gd name="connsiteY57" fmla="*/ 358140 h 3006090"/>
                <a:gd name="connsiteX58" fmla="*/ 1939290 w 2293620"/>
                <a:gd name="connsiteY58" fmla="*/ 392430 h 3006090"/>
                <a:gd name="connsiteX59" fmla="*/ 1859280 w 2293620"/>
                <a:gd name="connsiteY59" fmla="*/ 560070 h 3006090"/>
                <a:gd name="connsiteX60" fmla="*/ 1725930 w 2293620"/>
                <a:gd name="connsiteY60" fmla="*/ 811530 h 3006090"/>
                <a:gd name="connsiteX61" fmla="*/ 1687830 w 2293620"/>
                <a:gd name="connsiteY61" fmla="*/ 87630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3620" h="3006090">
                  <a:moveTo>
                    <a:pt x="1687830" y="876300"/>
                  </a:moveTo>
                  <a:lnTo>
                    <a:pt x="1584960" y="1059180"/>
                  </a:lnTo>
                  <a:lnTo>
                    <a:pt x="1493520" y="1211580"/>
                  </a:lnTo>
                  <a:lnTo>
                    <a:pt x="1344930" y="1443990"/>
                  </a:lnTo>
                  <a:lnTo>
                    <a:pt x="1188720" y="1680210"/>
                  </a:lnTo>
                  <a:lnTo>
                    <a:pt x="1051560" y="1874520"/>
                  </a:lnTo>
                  <a:lnTo>
                    <a:pt x="918210" y="2053590"/>
                  </a:lnTo>
                  <a:lnTo>
                    <a:pt x="788670" y="2213610"/>
                  </a:lnTo>
                  <a:lnTo>
                    <a:pt x="632460" y="2388870"/>
                  </a:lnTo>
                  <a:lnTo>
                    <a:pt x="464820" y="2560320"/>
                  </a:lnTo>
                  <a:lnTo>
                    <a:pt x="228600" y="2777490"/>
                  </a:lnTo>
                  <a:lnTo>
                    <a:pt x="34290" y="2933700"/>
                  </a:lnTo>
                  <a:lnTo>
                    <a:pt x="7620" y="2960370"/>
                  </a:lnTo>
                  <a:lnTo>
                    <a:pt x="0" y="2983230"/>
                  </a:lnTo>
                  <a:lnTo>
                    <a:pt x="3810" y="2990850"/>
                  </a:lnTo>
                  <a:lnTo>
                    <a:pt x="15240" y="3002280"/>
                  </a:lnTo>
                  <a:lnTo>
                    <a:pt x="38100" y="3006090"/>
                  </a:lnTo>
                  <a:lnTo>
                    <a:pt x="76200" y="2987040"/>
                  </a:lnTo>
                  <a:lnTo>
                    <a:pt x="251460" y="2876550"/>
                  </a:lnTo>
                  <a:lnTo>
                    <a:pt x="441960" y="2735580"/>
                  </a:lnTo>
                  <a:lnTo>
                    <a:pt x="621030" y="2590800"/>
                  </a:lnTo>
                  <a:lnTo>
                    <a:pt x="838200" y="2388870"/>
                  </a:lnTo>
                  <a:lnTo>
                    <a:pt x="986790" y="2240280"/>
                  </a:lnTo>
                  <a:lnTo>
                    <a:pt x="1123950" y="2087880"/>
                  </a:lnTo>
                  <a:lnTo>
                    <a:pt x="1268730" y="1924050"/>
                  </a:lnTo>
                  <a:lnTo>
                    <a:pt x="1394460" y="1767840"/>
                  </a:lnTo>
                  <a:lnTo>
                    <a:pt x="1535430" y="1584960"/>
                  </a:lnTo>
                  <a:lnTo>
                    <a:pt x="1672590" y="1398270"/>
                  </a:lnTo>
                  <a:lnTo>
                    <a:pt x="1802130" y="1207770"/>
                  </a:lnTo>
                  <a:lnTo>
                    <a:pt x="1889760" y="1066800"/>
                  </a:lnTo>
                  <a:lnTo>
                    <a:pt x="1981200" y="914400"/>
                  </a:lnTo>
                  <a:lnTo>
                    <a:pt x="2122170" y="662940"/>
                  </a:lnTo>
                  <a:lnTo>
                    <a:pt x="2198370" y="514350"/>
                  </a:lnTo>
                  <a:lnTo>
                    <a:pt x="2247900" y="430530"/>
                  </a:lnTo>
                  <a:lnTo>
                    <a:pt x="2274570" y="403860"/>
                  </a:lnTo>
                  <a:lnTo>
                    <a:pt x="2289810" y="388620"/>
                  </a:lnTo>
                  <a:lnTo>
                    <a:pt x="2289810" y="381000"/>
                  </a:lnTo>
                  <a:lnTo>
                    <a:pt x="2293620" y="369570"/>
                  </a:lnTo>
                  <a:lnTo>
                    <a:pt x="2289810" y="350520"/>
                  </a:lnTo>
                  <a:lnTo>
                    <a:pt x="2274570" y="320040"/>
                  </a:lnTo>
                  <a:lnTo>
                    <a:pt x="2209800" y="259080"/>
                  </a:lnTo>
                  <a:lnTo>
                    <a:pt x="2148840" y="205740"/>
                  </a:lnTo>
                  <a:lnTo>
                    <a:pt x="2114550" y="175260"/>
                  </a:lnTo>
                  <a:lnTo>
                    <a:pt x="2026920" y="95250"/>
                  </a:lnTo>
                  <a:lnTo>
                    <a:pt x="1950720" y="26670"/>
                  </a:lnTo>
                  <a:lnTo>
                    <a:pt x="1927860" y="11430"/>
                  </a:lnTo>
                  <a:lnTo>
                    <a:pt x="1901190" y="3810"/>
                  </a:lnTo>
                  <a:lnTo>
                    <a:pt x="1863090" y="0"/>
                  </a:lnTo>
                  <a:lnTo>
                    <a:pt x="1847850" y="0"/>
                  </a:lnTo>
                  <a:lnTo>
                    <a:pt x="1832610" y="7620"/>
                  </a:lnTo>
                  <a:lnTo>
                    <a:pt x="1824990" y="22860"/>
                  </a:lnTo>
                  <a:lnTo>
                    <a:pt x="1828800" y="53340"/>
                  </a:lnTo>
                  <a:lnTo>
                    <a:pt x="1855470" y="102870"/>
                  </a:lnTo>
                  <a:lnTo>
                    <a:pt x="1885950" y="140970"/>
                  </a:lnTo>
                  <a:lnTo>
                    <a:pt x="1912620" y="194310"/>
                  </a:lnTo>
                  <a:lnTo>
                    <a:pt x="1935480" y="259080"/>
                  </a:lnTo>
                  <a:lnTo>
                    <a:pt x="1943100" y="312420"/>
                  </a:lnTo>
                  <a:lnTo>
                    <a:pt x="1946910" y="358140"/>
                  </a:lnTo>
                  <a:lnTo>
                    <a:pt x="1939290" y="392430"/>
                  </a:lnTo>
                  <a:lnTo>
                    <a:pt x="1859280" y="560070"/>
                  </a:lnTo>
                  <a:lnTo>
                    <a:pt x="1725930" y="811530"/>
                  </a:lnTo>
                  <a:lnTo>
                    <a:pt x="1687830" y="876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1">
              <a:extLst>
                <a:ext uri="{FF2B5EF4-FFF2-40B4-BE49-F238E27FC236}">
                  <a16:creationId xmlns:a16="http://schemas.microsoft.com/office/drawing/2014/main" id="{C872EF7F-D244-4810-BAA0-6DDEC1A62F52}"/>
                </a:ext>
              </a:extLst>
            </p:cNvPr>
            <p:cNvSpPr/>
            <p:nvPr/>
          </p:nvSpPr>
          <p:spPr>
            <a:xfrm>
              <a:off x="6648450" y="2563813"/>
              <a:ext cx="858838" cy="965200"/>
            </a:xfrm>
            <a:custGeom>
              <a:avLst/>
              <a:gdLst>
                <a:gd name="connsiteX0" fmla="*/ 392906 w 859631"/>
                <a:gd name="connsiteY0" fmla="*/ 476250 h 964407"/>
                <a:gd name="connsiteX1" fmla="*/ 347663 w 859631"/>
                <a:gd name="connsiteY1" fmla="*/ 414338 h 964407"/>
                <a:gd name="connsiteX2" fmla="*/ 280988 w 859631"/>
                <a:gd name="connsiteY2" fmla="*/ 335757 h 964407"/>
                <a:gd name="connsiteX3" fmla="*/ 209550 w 859631"/>
                <a:gd name="connsiteY3" fmla="*/ 252413 h 964407"/>
                <a:gd name="connsiteX4" fmla="*/ 142875 w 859631"/>
                <a:gd name="connsiteY4" fmla="*/ 180975 h 964407"/>
                <a:gd name="connsiteX5" fmla="*/ 83344 w 859631"/>
                <a:gd name="connsiteY5" fmla="*/ 123825 h 964407"/>
                <a:gd name="connsiteX6" fmla="*/ 35719 w 859631"/>
                <a:gd name="connsiteY6" fmla="*/ 78582 h 964407"/>
                <a:gd name="connsiteX7" fmla="*/ 16669 w 859631"/>
                <a:gd name="connsiteY7" fmla="*/ 61913 h 964407"/>
                <a:gd name="connsiteX8" fmla="*/ 7144 w 859631"/>
                <a:gd name="connsiteY8" fmla="*/ 47625 h 964407"/>
                <a:gd name="connsiteX9" fmla="*/ 0 w 859631"/>
                <a:gd name="connsiteY9" fmla="*/ 23813 h 964407"/>
                <a:gd name="connsiteX10" fmla="*/ 0 w 859631"/>
                <a:gd name="connsiteY10" fmla="*/ 16669 h 964407"/>
                <a:gd name="connsiteX11" fmla="*/ 2381 w 859631"/>
                <a:gd name="connsiteY11" fmla="*/ 7144 h 964407"/>
                <a:gd name="connsiteX12" fmla="*/ 7144 w 859631"/>
                <a:gd name="connsiteY12" fmla="*/ 2382 h 964407"/>
                <a:gd name="connsiteX13" fmla="*/ 21431 w 859631"/>
                <a:gd name="connsiteY13" fmla="*/ 0 h 964407"/>
                <a:gd name="connsiteX14" fmla="*/ 76200 w 859631"/>
                <a:gd name="connsiteY14" fmla="*/ 21432 h 964407"/>
                <a:gd name="connsiteX15" fmla="*/ 202406 w 859631"/>
                <a:gd name="connsiteY15" fmla="*/ 92869 h 964407"/>
                <a:gd name="connsiteX16" fmla="*/ 369094 w 859631"/>
                <a:gd name="connsiteY16" fmla="*/ 195263 h 964407"/>
                <a:gd name="connsiteX17" fmla="*/ 516731 w 859631"/>
                <a:gd name="connsiteY17" fmla="*/ 295275 h 964407"/>
                <a:gd name="connsiteX18" fmla="*/ 611981 w 859631"/>
                <a:gd name="connsiteY18" fmla="*/ 371475 h 964407"/>
                <a:gd name="connsiteX19" fmla="*/ 678656 w 859631"/>
                <a:gd name="connsiteY19" fmla="*/ 433388 h 964407"/>
                <a:gd name="connsiteX20" fmla="*/ 752475 w 859631"/>
                <a:gd name="connsiteY20" fmla="*/ 511969 h 964407"/>
                <a:gd name="connsiteX21" fmla="*/ 781050 w 859631"/>
                <a:gd name="connsiteY21" fmla="*/ 552450 h 964407"/>
                <a:gd name="connsiteX22" fmla="*/ 809625 w 859631"/>
                <a:gd name="connsiteY22" fmla="*/ 602457 h 964407"/>
                <a:gd name="connsiteX23" fmla="*/ 835819 w 859631"/>
                <a:gd name="connsiteY23" fmla="*/ 666750 h 964407"/>
                <a:gd name="connsiteX24" fmla="*/ 852488 w 859631"/>
                <a:gd name="connsiteY24" fmla="*/ 733425 h 964407"/>
                <a:gd name="connsiteX25" fmla="*/ 859631 w 859631"/>
                <a:gd name="connsiteY25" fmla="*/ 788194 h 964407"/>
                <a:gd name="connsiteX26" fmla="*/ 857250 w 859631"/>
                <a:gd name="connsiteY26" fmla="*/ 859632 h 964407"/>
                <a:gd name="connsiteX27" fmla="*/ 847725 w 859631"/>
                <a:gd name="connsiteY27" fmla="*/ 897732 h 964407"/>
                <a:gd name="connsiteX28" fmla="*/ 828675 w 859631"/>
                <a:gd name="connsiteY28" fmla="*/ 935832 h 964407"/>
                <a:gd name="connsiteX29" fmla="*/ 809625 w 859631"/>
                <a:gd name="connsiteY29" fmla="*/ 954882 h 964407"/>
                <a:gd name="connsiteX30" fmla="*/ 785813 w 859631"/>
                <a:gd name="connsiteY30" fmla="*/ 964407 h 964407"/>
                <a:gd name="connsiteX31" fmla="*/ 757238 w 859631"/>
                <a:gd name="connsiteY31" fmla="*/ 964407 h 964407"/>
                <a:gd name="connsiteX32" fmla="*/ 728663 w 859631"/>
                <a:gd name="connsiteY32" fmla="*/ 952500 h 964407"/>
                <a:gd name="connsiteX33" fmla="*/ 688181 w 859631"/>
                <a:gd name="connsiteY33" fmla="*/ 928688 h 964407"/>
                <a:gd name="connsiteX34" fmla="*/ 666750 w 859631"/>
                <a:gd name="connsiteY34" fmla="*/ 912019 h 964407"/>
                <a:gd name="connsiteX35" fmla="*/ 633413 w 859631"/>
                <a:gd name="connsiteY35" fmla="*/ 859632 h 964407"/>
                <a:gd name="connsiteX36" fmla="*/ 571500 w 859631"/>
                <a:gd name="connsiteY36" fmla="*/ 750094 h 964407"/>
                <a:gd name="connsiteX37" fmla="*/ 476250 w 859631"/>
                <a:gd name="connsiteY37" fmla="*/ 602457 h 964407"/>
                <a:gd name="connsiteX38" fmla="*/ 392906 w 859631"/>
                <a:gd name="connsiteY38" fmla="*/ 476250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9631" h="964407">
                  <a:moveTo>
                    <a:pt x="392906" y="476250"/>
                  </a:moveTo>
                  <a:lnTo>
                    <a:pt x="347663" y="414338"/>
                  </a:lnTo>
                  <a:lnTo>
                    <a:pt x="280988" y="335757"/>
                  </a:lnTo>
                  <a:lnTo>
                    <a:pt x="209550" y="252413"/>
                  </a:lnTo>
                  <a:lnTo>
                    <a:pt x="142875" y="180975"/>
                  </a:lnTo>
                  <a:lnTo>
                    <a:pt x="83344" y="123825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2"/>
                  </a:lnTo>
                  <a:lnTo>
                    <a:pt x="21431" y="0"/>
                  </a:lnTo>
                  <a:lnTo>
                    <a:pt x="76200" y="21432"/>
                  </a:lnTo>
                  <a:lnTo>
                    <a:pt x="202406" y="92869"/>
                  </a:lnTo>
                  <a:lnTo>
                    <a:pt x="369094" y="195263"/>
                  </a:lnTo>
                  <a:lnTo>
                    <a:pt x="516731" y="295275"/>
                  </a:lnTo>
                  <a:lnTo>
                    <a:pt x="611981" y="371475"/>
                  </a:lnTo>
                  <a:lnTo>
                    <a:pt x="678656" y="433388"/>
                  </a:lnTo>
                  <a:lnTo>
                    <a:pt x="752475" y="511969"/>
                  </a:lnTo>
                  <a:lnTo>
                    <a:pt x="781050" y="552450"/>
                  </a:lnTo>
                  <a:lnTo>
                    <a:pt x="809625" y="602457"/>
                  </a:lnTo>
                  <a:lnTo>
                    <a:pt x="835819" y="666750"/>
                  </a:lnTo>
                  <a:lnTo>
                    <a:pt x="852488" y="733425"/>
                  </a:lnTo>
                  <a:lnTo>
                    <a:pt x="859631" y="788194"/>
                  </a:lnTo>
                  <a:cubicBezTo>
                    <a:pt x="858837" y="812007"/>
                    <a:pt x="858044" y="835819"/>
                    <a:pt x="857250" y="859632"/>
                  </a:cubicBezTo>
                  <a:lnTo>
                    <a:pt x="847725" y="897732"/>
                  </a:lnTo>
                  <a:lnTo>
                    <a:pt x="828675" y="935832"/>
                  </a:lnTo>
                  <a:lnTo>
                    <a:pt x="809625" y="954882"/>
                  </a:lnTo>
                  <a:lnTo>
                    <a:pt x="785813" y="964407"/>
                  </a:lnTo>
                  <a:lnTo>
                    <a:pt x="757238" y="964407"/>
                  </a:lnTo>
                  <a:lnTo>
                    <a:pt x="728663" y="952500"/>
                  </a:lnTo>
                  <a:lnTo>
                    <a:pt x="688181" y="928688"/>
                  </a:lnTo>
                  <a:lnTo>
                    <a:pt x="666750" y="912019"/>
                  </a:lnTo>
                  <a:lnTo>
                    <a:pt x="633413" y="859632"/>
                  </a:lnTo>
                  <a:lnTo>
                    <a:pt x="571500" y="750094"/>
                  </a:lnTo>
                  <a:lnTo>
                    <a:pt x="476250" y="602457"/>
                  </a:lnTo>
                  <a:lnTo>
                    <a:pt x="392906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3">
              <a:extLst>
                <a:ext uri="{FF2B5EF4-FFF2-40B4-BE49-F238E27FC236}">
                  <a16:creationId xmlns:a16="http://schemas.microsoft.com/office/drawing/2014/main" id="{845847BC-3CC9-4E36-967A-60188A0C9BF8}"/>
                </a:ext>
              </a:extLst>
            </p:cNvPr>
            <p:cNvSpPr/>
            <p:nvPr/>
          </p:nvSpPr>
          <p:spPr>
            <a:xfrm>
              <a:off x="2536825" y="2574925"/>
              <a:ext cx="889000" cy="2400300"/>
            </a:xfrm>
            <a:custGeom>
              <a:avLst/>
              <a:gdLst>
                <a:gd name="connsiteX0" fmla="*/ 806450 w 889000"/>
                <a:gd name="connsiteY0" fmla="*/ 600075 h 2400300"/>
                <a:gd name="connsiteX1" fmla="*/ 765175 w 889000"/>
                <a:gd name="connsiteY1" fmla="*/ 844550 h 2400300"/>
                <a:gd name="connsiteX2" fmla="*/ 727075 w 889000"/>
                <a:gd name="connsiteY2" fmla="*/ 1047750 h 2400300"/>
                <a:gd name="connsiteX3" fmla="*/ 704850 w 889000"/>
                <a:gd name="connsiteY3" fmla="*/ 1158875 h 2400300"/>
                <a:gd name="connsiteX4" fmla="*/ 663575 w 889000"/>
                <a:gd name="connsiteY4" fmla="*/ 1273175 h 2400300"/>
                <a:gd name="connsiteX5" fmla="*/ 584200 w 889000"/>
                <a:gd name="connsiteY5" fmla="*/ 1457325 h 2400300"/>
                <a:gd name="connsiteX6" fmla="*/ 488950 w 889000"/>
                <a:gd name="connsiteY6" fmla="*/ 1663700 h 2400300"/>
                <a:gd name="connsiteX7" fmla="*/ 393700 w 889000"/>
                <a:gd name="connsiteY7" fmla="*/ 1857375 h 2400300"/>
                <a:gd name="connsiteX8" fmla="*/ 295275 w 889000"/>
                <a:gd name="connsiteY8" fmla="*/ 2035175 h 2400300"/>
                <a:gd name="connsiteX9" fmla="*/ 209550 w 889000"/>
                <a:gd name="connsiteY9" fmla="*/ 2174875 h 2400300"/>
                <a:gd name="connsiteX10" fmla="*/ 139700 w 889000"/>
                <a:gd name="connsiteY10" fmla="*/ 2279650 h 2400300"/>
                <a:gd name="connsiteX11" fmla="*/ 82550 w 889000"/>
                <a:gd name="connsiteY11" fmla="*/ 2362200 h 2400300"/>
                <a:gd name="connsiteX12" fmla="*/ 57150 w 889000"/>
                <a:gd name="connsiteY12" fmla="*/ 2390775 h 2400300"/>
                <a:gd name="connsiteX13" fmla="*/ 44450 w 889000"/>
                <a:gd name="connsiteY13" fmla="*/ 2397125 h 2400300"/>
                <a:gd name="connsiteX14" fmla="*/ 22225 w 889000"/>
                <a:gd name="connsiteY14" fmla="*/ 2400300 h 2400300"/>
                <a:gd name="connsiteX15" fmla="*/ 6350 w 889000"/>
                <a:gd name="connsiteY15" fmla="*/ 2400300 h 2400300"/>
                <a:gd name="connsiteX16" fmla="*/ 0 w 889000"/>
                <a:gd name="connsiteY16" fmla="*/ 2387600 h 2400300"/>
                <a:gd name="connsiteX17" fmla="*/ 15875 w 889000"/>
                <a:gd name="connsiteY17" fmla="*/ 2349500 h 2400300"/>
                <a:gd name="connsiteX18" fmla="*/ 88900 w 889000"/>
                <a:gd name="connsiteY18" fmla="*/ 2212975 h 2400300"/>
                <a:gd name="connsiteX19" fmla="*/ 155575 w 889000"/>
                <a:gd name="connsiteY19" fmla="*/ 2079625 h 2400300"/>
                <a:gd name="connsiteX20" fmla="*/ 222250 w 889000"/>
                <a:gd name="connsiteY20" fmla="*/ 1939925 h 2400300"/>
                <a:gd name="connsiteX21" fmla="*/ 260350 w 889000"/>
                <a:gd name="connsiteY21" fmla="*/ 1851025 h 2400300"/>
                <a:gd name="connsiteX22" fmla="*/ 311150 w 889000"/>
                <a:gd name="connsiteY22" fmla="*/ 1733550 h 2400300"/>
                <a:gd name="connsiteX23" fmla="*/ 349250 w 889000"/>
                <a:gd name="connsiteY23" fmla="*/ 1625600 h 2400300"/>
                <a:gd name="connsiteX24" fmla="*/ 390525 w 889000"/>
                <a:gd name="connsiteY24" fmla="*/ 1508125 h 2400300"/>
                <a:gd name="connsiteX25" fmla="*/ 425450 w 889000"/>
                <a:gd name="connsiteY25" fmla="*/ 1393825 h 2400300"/>
                <a:gd name="connsiteX26" fmla="*/ 460375 w 889000"/>
                <a:gd name="connsiteY26" fmla="*/ 1279525 h 2400300"/>
                <a:gd name="connsiteX27" fmla="*/ 495300 w 889000"/>
                <a:gd name="connsiteY27" fmla="*/ 1146175 h 2400300"/>
                <a:gd name="connsiteX28" fmla="*/ 520700 w 889000"/>
                <a:gd name="connsiteY28" fmla="*/ 1031875 h 2400300"/>
                <a:gd name="connsiteX29" fmla="*/ 546100 w 889000"/>
                <a:gd name="connsiteY29" fmla="*/ 911225 h 2400300"/>
                <a:gd name="connsiteX30" fmla="*/ 574675 w 889000"/>
                <a:gd name="connsiteY30" fmla="*/ 739775 h 2400300"/>
                <a:gd name="connsiteX31" fmla="*/ 596900 w 889000"/>
                <a:gd name="connsiteY31" fmla="*/ 561975 h 2400300"/>
                <a:gd name="connsiteX32" fmla="*/ 609600 w 889000"/>
                <a:gd name="connsiteY32" fmla="*/ 393700 h 2400300"/>
                <a:gd name="connsiteX33" fmla="*/ 619125 w 889000"/>
                <a:gd name="connsiteY33" fmla="*/ 250825 h 2400300"/>
                <a:gd name="connsiteX34" fmla="*/ 615950 w 889000"/>
                <a:gd name="connsiteY34" fmla="*/ 222250 h 2400300"/>
                <a:gd name="connsiteX35" fmla="*/ 593725 w 889000"/>
                <a:gd name="connsiteY35" fmla="*/ 158750 h 2400300"/>
                <a:gd name="connsiteX36" fmla="*/ 574675 w 889000"/>
                <a:gd name="connsiteY36" fmla="*/ 123825 h 2400300"/>
                <a:gd name="connsiteX37" fmla="*/ 549275 w 889000"/>
                <a:gd name="connsiteY37" fmla="*/ 88900 h 2400300"/>
                <a:gd name="connsiteX38" fmla="*/ 536575 w 889000"/>
                <a:gd name="connsiteY38" fmla="*/ 73025 h 2400300"/>
                <a:gd name="connsiteX39" fmla="*/ 523875 w 889000"/>
                <a:gd name="connsiteY39" fmla="*/ 60325 h 2400300"/>
                <a:gd name="connsiteX40" fmla="*/ 485775 w 889000"/>
                <a:gd name="connsiteY40" fmla="*/ 38100 h 2400300"/>
                <a:gd name="connsiteX41" fmla="*/ 444500 w 889000"/>
                <a:gd name="connsiteY41" fmla="*/ 12700 h 2400300"/>
                <a:gd name="connsiteX42" fmla="*/ 695325 w 889000"/>
                <a:gd name="connsiteY42" fmla="*/ 0 h 2400300"/>
                <a:gd name="connsiteX43" fmla="*/ 781050 w 889000"/>
                <a:gd name="connsiteY43" fmla="*/ 88900 h 2400300"/>
                <a:gd name="connsiteX44" fmla="*/ 838200 w 889000"/>
                <a:gd name="connsiteY44" fmla="*/ 146050 h 2400300"/>
                <a:gd name="connsiteX45" fmla="*/ 866775 w 889000"/>
                <a:gd name="connsiteY45" fmla="*/ 180975 h 2400300"/>
                <a:gd name="connsiteX46" fmla="*/ 885825 w 889000"/>
                <a:gd name="connsiteY46" fmla="*/ 212725 h 2400300"/>
                <a:gd name="connsiteX47" fmla="*/ 889000 w 889000"/>
                <a:gd name="connsiteY47" fmla="*/ 225425 h 2400300"/>
                <a:gd name="connsiteX48" fmla="*/ 889000 w 889000"/>
                <a:gd name="connsiteY48" fmla="*/ 234950 h 2400300"/>
                <a:gd name="connsiteX49" fmla="*/ 879475 w 889000"/>
                <a:gd name="connsiteY49" fmla="*/ 257175 h 2400300"/>
                <a:gd name="connsiteX50" fmla="*/ 857250 w 889000"/>
                <a:gd name="connsiteY50" fmla="*/ 298450 h 2400300"/>
                <a:gd name="connsiteX51" fmla="*/ 847725 w 889000"/>
                <a:gd name="connsiteY51" fmla="*/ 349250 h 2400300"/>
                <a:gd name="connsiteX52" fmla="*/ 844550 w 889000"/>
                <a:gd name="connsiteY52" fmla="*/ 393700 h 2400300"/>
                <a:gd name="connsiteX53" fmla="*/ 806450 w 889000"/>
                <a:gd name="connsiteY53" fmla="*/ 60007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9000" h="2400300">
                  <a:moveTo>
                    <a:pt x="806450" y="600075"/>
                  </a:moveTo>
                  <a:lnTo>
                    <a:pt x="765175" y="844550"/>
                  </a:lnTo>
                  <a:lnTo>
                    <a:pt x="727075" y="1047750"/>
                  </a:lnTo>
                  <a:lnTo>
                    <a:pt x="704850" y="1158875"/>
                  </a:lnTo>
                  <a:lnTo>
                    <a:pt x="663575" y="1273175"/>
                  </a:lnTo>
                  <a:lnTo>
                    <a:pt x="584200" y="1457325"/>
                  </a:lnTo>
                  <a:lnTo>
                    <a:pt x="488950" y="1663700"/>
                  </a:lnTo>
                  <a:lnTo>
                    <a:pt x="393700" y="1857375"/>
                  </a:lnTo>
                  <a:lnTo>
                    <a:pt x="295275" y="2035175"/>
                  </a:lnTo>
                  <a:lnTo>
                    <a:pt x="209550" y="2174875"/>
                  </a:lnTo>
                  <a:lnTo>
                    <a:pt x="139700" y="2279650"/>
                  </a:lnTo>
                  <a:lnTo>
                    <a:pt x="82550" y="2362200"/>
                  </a:lnTo>
                  <a:lnTo>
                    <a:pt x="57150" y="2390775"/>
                  </a:lnTo>
                  <a:lnTo>
                    <a:pt x="44450" y="2397125"/>
                  </a:lnTo>
                  <a:lnTo>
                    <a:pt x="22225" y="2400300"/>
                  </a:lnTo>
                  <a:lnTo>
                    <a:pt x="6350" y="2400300"/>
                  </a:lnTo>
                  <a:lnTo>
                    <a:pt x="0" y="2387600"/>
                  </a:lnTo>
                  <a:lnTo>
                    <a:pt x="15875" y="2349500"/>
                  </a:lnTo>
                  <a:lnTo>
                    <a:pt x="88900" y="2212975"/>
                  </a:lnTo>
                  <a:lnTo>
                    <a:pt x="155575" y="2079625"/>
                  </a:lnTo>
                  <a:lnTo>
                    <a:pt x="222250" y="1939925"/>
                  </a:lnTo>
                  <a:lnTo>
                    <a:pt x="260350" y="1851025"/>
                  </a:lnTo>
                  <a:lnTo>
                    <a:pt x="311150" y="1733550"/>
                  </a:lnTo>
                  <a:lnTo>
                    <a:pt x="349250" y="1625600"/>
                  </a:lnTo>
                  <a:lnTo>
                    <a:pt x="390525" y="1508125"/>
                  </a:lnTo>
                  <a:lnTo>
                    <a:pt x="425450" y="1393825"/>
                  </a:lnTo>
                  <a:lnTo>
                    <a:pt x="460375" y="1279525"/>
                  </a:lnTo>
                  <a:lnTo>
                    <a:pt x="495300" y="1146175"/>
                  </a:lnTo>
                  <a:lnTo>
                    <a:pt x="520700" y="1031875"/>
                  </a:lnTo>
                  <a:lnTo>
                    <a:pt x="546100" y="911225"/>
                  </a:lnTo>
                  <a:lnTo>
                    <a:pt x="574675" y="739775"/>
                  </a:lnTo>
                  <a:lnTo>
                    <a:pt x="596900" y="561975"/>
                  </a:lnTo>
                  <a:lnTo>
                    <a:pt x="609600" y="393700"/>
                  </a:lnTo>
                  <a:lnTo>
                    <a:pt x="619125" y="250825"/>
                  </a:lnTo>
                  <a:lnTo>
                    <a:pt x="615950" y="222250"/>
                  </a:lnTo>
                  <a:lnTo>
                    <a:pt x="593725" y="158750"/>
                  </a:lnTo>
                  <a:lnTo>
                    <a:pt x="574675" y="123825"/>
                  </a:lnTo>
                  <a:lnTo>
                    <a:pt x="549275" y="88900"/>
                  </a:lnTo>
                  <a:lnTo>
                    <a:pt x="536575" y="73025"/>
                  </a:lnTo>
                  <a:lnTo>
                    <a:pt x="523875" y="60325"/>
                  </a:lnTo>
                  <a:lnTo>
                    <a:pt x="485775" y="38100"/>
                  </a:lnTo>
                  <a:lnTo>
                    <a:pt x="444500" y="12700"/>
                  </a:lnTo>
                  <a:lnTo>
                    <a:pt x="695325" y="0"/>
                  </a:lnTo>
                  <a:lnTo>
                    <a:pt x="781050" y="88900"/>
                  </a:lnTo>
                  <a:lnTo>
                    <a:pt x="838200" y="146050"/>
                  </a:lnTo>
                  <a:lnTo>
                    <a:pt x="866775" y="180975"/>
                  </a:lnTo>
                  <a:lnTo>
                    <a:pt x="885825" y="212725"/>
                  </a:lnTo>
                  <a:lnTo>
                    <a:pt x="889000" y="225425"/>
                  </a:lnTo>
                  <a:lnTo>
                    <a:pt x="889000" y="234950"/>
                  </a:lnTo>
                  <a:lnTo>
                    <a:pt x="879475" y="257175"/>
                  </a:lnTo>
                  <a:lnTo>
                    <a:pt x="857250" y="298450"/>
                  </a:lnTo>
                  <a:lnTo>
                    <a:pt x="847725" y="349250"/>
                  </a:lnTo>
                  <a:lnTo>
                    <a:pt x="844550" y="393700"/>
                  </a:lnTo>
                  <a:lnTo>
                    <a:pt x="806450" y="600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4">
              <a:extLst>
                <a:ext uri="{FF2B5EF4-FFF2-40B4-BE49-F238E27FC236}">
                  <a16:creationId xmlns:a16="http://schemas.microsoft.com/office/drawing/2014/main" id="{0B077854-AD66-4EC6-8523-6D4469788BAF}"/>
                </a:ext>
              </a:extLst>
            </p:cNvPr>
            <p:cNvSpPr/>
            <p:nvPr/>
          </p:nvSpPr>
          <p:spPr>
            <a:xfrm>
              <a:off x="3190875" y="3586163"/>
              <a:ext cx="433388" cy="1536700"/>
            </a:xfrm>
            <a:custGeom>
              <a:avLst/>
              <a:gdLst>
                <a:gd name="connsiteX0" fmla="*/ 433388 w 433388"/>
                <a:gd name="connsiteY0" fmla="*/ 390525 h 1535906"/>
                <a:gd name="connsiteX1" fmla="*/ 433388 w 433388"/>
                <a:gd name="connsiteY1" fmla="*/ 759618 h 1535906"/>
                <a:gd name="connsiteX2" fmla="*/ 433388 w 433388"/>
                <a:gd name="connsiteY2" fmla="*/ 1212056 h 1535906"/>
                <a:gd name="connsiteX3" fmla="*/ 428625 w 433388"/>
                <a:gd name="connsiteY3" fmla="*/ 1426368 h 1535906"/>
                <a:gd name="connsiteX4" fmla="*/ 409575 w 433388"/>
                <a:gd name="connsiteY4" fmla="*/ 1457325 h 1535906"/>
                <a:gd name="connsiteX5" fmla="*/ 395288 w 433388"/>
                <a:gd name="connsiteY5" fmla="*/ 1478756 h 1535906"/>
                <a:gd name="connsiteX6" fmla="*/ 364331 w 433388"/>
                <a:gd name="connsiteY6" fmla="*/ 1512093 h 1535906"/>
                <a:gd name="connsiteX7" fmla="*/ 338138 w 433388"/>
                <a:gd name="connsiteY7" fmla="*/ 1531143 h 1535906"/>
                <a:gd name="connsiteX8" fmla="*/ 323850 w 433388"/>
                <a:gd name="connsiteY8" fmla="*/ 1535906 h 1535906"/>
                <a:gd name="connsiteX9" fmla="*/ 309563 w 433388"/>
                <a:gd name="connsiteY9" fmla="*/ 1533525 h 1535906"/>
                <a:gd name="connsiteX10" fmla="*/ 290513 w 433388"/>
                <a:gd name="connsiteY10" fmla="*/ 1519237 h 1535906"/>
                <a:gd name="connsiteX11" fmla="*/ 269081 w 433388"/>
                <a:gd name="connsiteY11" fmla="*/ 1490662 h 1535906"/>
                <a:gd name="connsiteX12" fmla="*/ 257175 w 433388"/>
                <a:gd name="connsiteY12" fmla="*/ 1464468 h 1535906"/>
                <a:gd name="connsiteX13" fmla="*/ 235744 w 433388"/>
                <a:gd name="connsiteY13" fmla="*/ 1400175 h 1535906"/>
                <a:gd name="connsiteX14" fmla="*/ 214313 w 433388"/>
                <a:gd name="connsiteY14" fmla="*/ 1307306 h 1535906"/>
                <a:gd name="connsiteX15" fmla="*/ 211931 w 433388"/>
                <a:gd name="connsiteY15" fmla="*/ 1269206 h 1535906"/>
                <a:gd name="connsiteX16" fmla="*/ 216694 w 433388"/>
                <a:gd name="connsiteY16" fmla="*/ 1240631 h 1535906"/>
                <a:gd name="connsiteX17" fmla="*/ 226219 w 433388"/>
                <a:gd name="connsiteY17" fmla="*/ 1188243 h 1535906"/>
                <a:gd name="connsiteX18" fmla="*/ 230981 w 433388"/>
                <a:gd name="connsiteY18" fmla="*/ 1140618 h 1535906"/>
                <a:gd name="connsiteX19" fmla="*/ 233363 w 433388"/>
                <a:gd name="connsiteY19" fmla="*/ 1071562 h 1535906"/>
                <a:gd name="connsiteX20" fmla="*/ 230981 w 433388"/>
                <a:gd name="connsiteY20" fmla="*/ 952500 h 1535906"/>
                <a:gd name="connsiteX21" fmla="*/ 230981 w 433388"/>
                <a:gd name="connsiteY21" fmla="*/ 783431 h 1535906"/>
                <a:gd name="connsiteX22" fmla="*/ 233363 w 433388"/>
                <a:gd name="connsiteY22" fmla="*/ 659606 h 1535906"/>
                <a:gd name="connsiteX23" fmla="*/ 233363 w 433388"/>
                <a:gd name="connsiteY23" fmla="*/ 597693 h 1535906"/>
                <a:gd name="connsiteX24" fmla="*/ 228600 w 433388"/>
                <a:gd name="connsiteY24" fmla="*/ 538162 h 1535906"/>
                <a:gd name="connsiteX25" fmla="*/ 219075 w 433388"/>
                <a:gd name="connsiteY25" fmla="*/ 476250 h 1535906"/>
                <a:gd name="connsiteX26" fmla="*/ 207169 w 433388"/>
                <a:gd name="connsiteY26" fmla="*/ 411956 h 1535906"/>
                <a:gd name="connsiteX27" fmla="*/ 188119 w 433388"/>
                <a:gd name="connsiteY27" fmla="*/ 330993 h 1535906"/>
                <a:gd name="connsiteX28" fmla="*/ 169069 w 433388"/>
                <a:gd name="connsiteY28" fmla="*/ 288131 h 1535906"/>
                <a:gd name="connsiteX29" fmla="*/ 147638 w 433388"/>
                <a:gd name="connsiteY29" fmla="*/ 252412 h 1535906"/>
                <a:gd name="connsiteX30" fmla="*/ 126206 w 433388"/>
                <a:gd name="connsiteY30" fmla="*/ 223837 h 1535906"/>
                <a:gd name="connsiteX31" fmla="*/ 95250 w 433388"/>
                <a:gd name="connsiteY31" fmla="*/ 190500 h 1535906"/>
                <a:gd name="connsiteX32" fmla="*/ 64294 w 433388"/>
                <a:gd name="connsiteY32" fmla="*/ 164306 h 1535906"/>
                <a:gd name="connsiteX33" fmla="*/ 14288 w 433388"/>
                <a:gd name="connsiteY33" fmla="*/ 128587 h 1535906"/>
                <a:gd name="connsiteX34" fmla="*/ 0 w 433388"/>
                <a:gd name="connsiteY34" fmla="*/ 123825 h 1535906"/>
                <a:gd name="connsiteX35" fmla="*/ 28575 w 433388"/>
                <a:gd name="connsiteY35" fmla="*/ 0 h 1535906"/>
                <a:gd name="connsiteX36" fmla="*/ 128588 w 433388"/>
                <a:gd name="connsiteY36" fmla="*/ 35718 h 1535906"/>
                <a:gd name="connsiteX37" fmla="*/ 342900 w 433388"/>
                <a:gd name="connsiteY37" fmla="*/ 104775 h 1535906"/>
                <a:gd name="connsiteX38" fmla="*/ 431006 w 433388"/>
                <a:gd name="connsiteY38" fmla="*/ 221456 h 1535906"/>
                <a:gd name="connsiteX39" fmla="*/ 433388 w 433388"/>
                <a:gd name="connsiteY39" fmla="*/ 39052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3388" h="1535906">
                  <a:moveTo>
                    <a:pt x="433388" y="390525"/>
                  </a:moveTo>
                  <a:lnTo>
                    <a:pt x="433388" y="759618"/>
                  </a:lnTo>
                  <a:lnTo>
                    <a:pt x="433388" y="1212056"/>
                  </a:lnTo>
                  <a:lnTo>
                    <a:pt x="428625" y="1426368"/>
                  </a:lnTo>
                  <a:lnTo>
                    <a:pt x="409575" y="1457325"/>
                  </a:lnTo>
                  <a:lnTo>
                    <a:pt x="395288" y="1478756"/>
                  </a:lnTo>
                  <a:lnTo>
                    <a:pt x="364331" y="1512093"/>
                  </a:lnTo>
                  <a:lnTo>
                    <a:pt x="338138" y="1531143"/>
                  </a:lnTo>
                  <a:lnTo>
                    <a:pt x="323850" y="1535906"/>
                  </a:lnTo>
                  <a:lnTo>
                    <a:pt x="309563" y="1533525"/>
                  </a:lnTo>
                  <a:lnTo>
                    <a:pt x="290513" y="1519237"/>
                  </a:lnTo>
                  <a:lnTo>
                    <a:pt x="269081" y="1490662"/>
                  </a:lnTo>
                  <a:lnTo>
                    <a:pt x="257175" y="1464468"/>
                  </a:lnTo>
                  <a:lnTo>
                    <a:pt x="235744" y="1400175"/>
                  </a:lnTo>
                  <a:lnTo>
                    <a:pt x="214313" y="1307306"/>
                  </a:lnTo>
                  <a:lnTo>
                    <a:pt x="211931" y="1269206"/>
                  </a:lnTo>
                  <a:lnTo>
                    <a:pt x="216694" y="1240631"/>
                  </a:lnTo>
                  <a:lnTo>
                    <a:pt x="226219" y="1188243"/>
                  </a:lnTo>
                  <a:lnTo>
                    <a:pt x="230981" y="1140618"/>
                  </a:lnTo>
                  <a:lnTo>
                    <a:pt x="233363" y="1071562"/>
                  </a:lnTo>
                  <a:lnTo>
                    <a:pt x="230981" y="952500"/>
                  </a:lnTo>
                  <a:lnTo>
                    <a:pt x="230981" y="783431"/>
                  </a:lnTo>
                  <a:lnTo>
                    <a:pt x="233363" y="659606"/>
                  </a:lnTo>
                  <a:lnTo>
                    <a:pt x="233363" y="597693"/>
                  </a:lnTo>
                  <a:lnTo>
                    <a:pt x="228600" y="538162"/>
                  </a:lnTo>
                  <a:lnTo>
                    <a:pt x="219075" y="476250"/>
                  </a:lnTo>
                  <a:lnTo>
                    <a:pt x="207169" y="411956"/>
                  </a:lnTo>
                  <a:lnTo>
                    <a:pt x="188119" y="330993"/>
                  </a:lnTo>
                  <a:lnTo>
                    <a:pt x="169069" y="288131"/>
                  </a:lnTo>
                  <a:lnTo>
                    <a:pt x="147638" y="252412"/>
                  </a:lnTo>
                  <a:lnTo>
                    <a:pt x="126206" y="223837"/>
                  </a:lnTo>
                  <a:lnTo>
                    <a:pt x="95250" y="190500"/>
                  </a:lnTo>
                  <a:lnTo>
                    <a:pt x="64294" y="164306"/>
                  </a:lnTo>
                  <a:lnTo>
                    <a:pt x="14288" y="128587"/>
                  </a:lnTo>
                  <a:lnTo>
                    <a:pt x="0" y="123825"/>
                  </a:lnTo>
                  <a:lnTo>
                    <a:pt x="28575" y="0"/>
                  </a:lnTo>
                  <a:lnTo>
                    <a:pt x="128588" y="35718"/>
                  </a:lnTo>
                  <a:lnTo>
                    <a:pt x="342900" y="104775"/>
                  </a:lnTo>
                  <a:lnTo>
                    <a:pt x="431006" y="221456"/>
                  </a:lnTo>
                  <a:lnTo>
                    <a:pt x="433388" y="3905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5">
              <a:extLst>
                <a:ext uri="{FF2B5EF4-FFF2-40B4-BE49-F238E27FC236}">
                  <a16:creationId xmlns:a16="http://schemas.microsoft.com/office/drawing/2014/main" id="{8093DE07-AE0F-4259-87D9-EAD0858471F2}"/>
                </a:ext>
              </a:extLst>
            </p:cNvPr>
            <p:cNvSpPr/>
            <p:nvPr/>
          </p:nvSpPr>
          <p:spPr>
            <a:xfrm>
              <a:off x="3478213" y="3494088"/>
              <a:ext cx="1196975" cy="1401762"/>
            </a:xfrm>
            <a:custGeom>
              <a:avLst/>
              <a:gdLst>
                <a:gd name="connsiteX0" fmla="*/ 781050 w 1195388"/>
                <a:gd name="connsiteY0" fmla="*/ 802481 h 1402556"/>
                <a:gd name="connsiteX1" fmla="*/ 788194 w 1195388"/>
                <a:gd name="connsiteY1" fmla="*/ 707231 h 1402556"/>
                <a:gd name="connsiteX2" fmla="*/ 795338 w 1195388"/>
                <a:gd name="connsiteY2" fmla="*/ 623887 h 1402556"/>
                <a:gd name="connsiteX3" fmla="*/ 802482 w 1195388"/>
                <a:gd name="connsiteY3" fmla="*/ 535781 h 1402556"/>
                <a:gd name="connsiteX4" fmla="*/ 809625 w 1195388"/>
                <a:gd name="connsiteY4" fmla="*/ 414337 h 1402556"/>
                <a:gd name="connsiteX5" fmla="*/ 814388 w 1195388"/>
                <a:gd name="connsiteY5" fmla="*/ 319087 h 1402556"/>
                <a:gd name="connsiteX6" fmla="*/ 814388 w 1195388"/>
                <a:gd name="connsiteY6" fmla="*/ 295275 h 1402556"/>
                <a:gd name="connsiteX7" fmla="*/ 812007 w 1195388"/>
                <a:gd name="connsiteY7" fmla="*/ 271462 h 1402556"/>
                <a:gd name="connsiteX8" fmla="*/ 809625 w 1195388"/>
                <a:gd name="connsiteY8" fmla="*/ 259556 h 1402556"/>
                <a:gd name="connsiteX9" fmla="*/ 802482 w 1195388"/>
                <a:gd name="connsiteY9" fmla="*/ 247650 h 1402556"/>
                <a:gd name="connsiteX10" fmla="*/ 785813 w 1195388"/>
                <a:gd name="connsiteY10" fmla="*/ 235744 h 1402556"/>
                <a:gd name="connsiteX11" fmla="*/ 747713 w 1195388"/>
                <a:gd name="connsiteY11" fmla="*/ 226219 h 1402556"/>
                <a:gd name="connsiteX12" fmla="*/ 719138 w 1195388"/>
                <a:gd name="connsiteY12" fmla="*/ 223837 h 1402556"/>
                <a:gd name="connsiteX13" fmla="*/ 697707 w 1195388"/>
                <a:gd name="connsiteY13" fmla="*/ 226219 h 1402556"/>
                <a:gd name="connsiteX14" fmla="*/ 604838 w 1195388"/>
                <a:gd name="connsiteY14" fmla="*/ 242887 h 1402556"/>
                <a:gd name="connsiteX15" fmla="*/ 431007 w 1195388"/>
                <a:gd name="connsiteY15" fmla="*/ 280987 h 1402556"/>
                <a:gd name="connsiteX16" fmla="*/ 180975 w 1195388"/>
                <a:gd name="connsiteY16" fmla="*/ 328612 h 1402556"/>
                <a:gd name="connsiteX17" fmla="*/ 80963 w 1195388"/>
                <a:gd name="connsiteY17" fmla="*/ 347662 h 1402556"/>
                <a:gd name="connsiteX18" fmla="*/ 0 w 1195388"/>
                <a:gd name="connsiteY18" fmla="*/ 183356 h 1402556"/>
                <a:gd name="connsiteX19" fmla="*/ 66675 w 1195388"/>
                <a:gd name="connsiteY19" fmla="*/ 200025 h 1402556"/>
                <a:gd name="connsiteX20" fmla="*/ 102394 w 1195388"/>
                <a:gd name="connsiteY20" fmla="*/ 195262 h 1402556"/>
                <a:gd name="connsiteX21" fmla="*/ 185738 w 1195388"/>
                <a:gd name="connsiteY21" fmla="*/ 185737 h 1402556"/>
                <a:gd name="connsiteX22" fmla="*/ 338138 w 1195388"/>
                <a:gd name="connsiteY22" fmla="*/ 157162 h 1402556"/>
                <a:gd name="connsiteX23" fmla="*/ 488157 w 1195388"/>
                <a:gd name="connsiteY23" fmla="*/ 121444 h 1402556"/>
                <a:gd name="connsiteX24" fmla="*/ 645319 w 1195388"/>
                <a:gd name="connsiteY24" fmla="*/ 78581 h 1402556"/>
                <a:gd name="connsiteX25" fmla="*/ 762000 w 1195388"/>
                <a:gd name="connsiteY25" fmla="*/ 35719 h 1402556"/>
                <a:gd name="connsiteX26" fmla="*/ 838200 w 1195388"/>
                <a:gd name="connsiteY26" fmla="*/ 4762 h 1402556"/>
                <a:gd name="connsiteX27" fmla="*/ 859632 w 1195388"/>
                <a:gd name="connsiteY27" fmla="*/ 0 h 1402556"/>
                <a:gd name="connsiteX28" fmla="*/ 881063 w 1195388"/>
                <a:gd name="connsiteY28" fmla="*/ 11906 h 1402556"/>
                <a:gd name="connsiteX29" fmla="*/ 959644 w 1195388"/>
                <a:gd name="connsiteY29" fmla="*/ 61912 h 1402556"/>
                <a:gd name="connsiteX30" fmla="*/ 1023938 w 1195388"/>
                <a:gd name="connsiteY30" fmla="*/ 107156 h 1402556"/>
                <a:gd name="connsiteX31" fmla="*/ 1083469 w 1195388"/>
                <a:gd name="connsiteY31" fmla="*/ 157162 h 1402556"/>
                <a:gd name="connsiteX32" fmla="*/ 1133475 w 1195388"/>
                <a:gd name="connsiteY32" fmla="*/ 204787 h 1402556"/>
                <a:gd name="connsiteX33" fmla="*/ 1164432 w 1195388"/>
                <a:gd name="connsiteY33" fmla="*/ 242887 h 1402556"/>
                <a:gd name="connsiteX34" fmla="*/ 1188244 w 1195388"/>
                <a:gd name="connsiteY34" fmla="*/ 276225 h 1402556"/>
                <a:gd name="connsiteX35" fmla="*/ 1195388 w 1195388"/>
                <a:gd name="connsiteY35" fmla="*/ 297656 h 1402556"/>
                <a:gd name="connsiteX36" fmla="*/ 1190625 w 1195388"/>
                <a:gd name="connsiteY36" fmla="*/ 314325 h 1402556"/>
                <a:gd name="connsiteX37" fmla="*/ 1088232 w 1195388"/>
                <a:gd name="connsiteY37" fmla="*/ 416719 h 1402556"/>
                <a:gd name="connsiteX38" fmla="*/ 1059657 w 1195388"/>
                <a:gd name="connsiteY38" fmla="*/ 445294 h 1402556"/>
                <a:gd name="connsiteX39" fmla="*/ 1045369 w 1195388"/>
                <a:gd name="connsiteY39" fmla="*/ 469106 h 1402556"/>
                <a:gd name="connsiteX40" fmla="*/ 1033463 w 1195388"/>
                <a:gd name="connsiteY40" fmla="*/ 545306 h 1402556"/>
                <a:gd name="connsiteX41" fmla="*/ 1012032 w 1195388"/>
                <a:gd name="connsiteY41" fmla="*/ 742950 h 1402556"/>
                <a:gd name="connsiteX42" fmla="*/ 981075 w 1195388"/>
                <a:gd name="connsiteY42" fmla="*/ 1009650 h 1402556"/>
                <a:gd name="connsiteX43" fmla="*/ 954882 w 1195388"/>
                <a:gd name="connsiteY43" fmla="*/ 1250156 h 1402556"/>
                <a:gd name="connsiteX44" fmla="*/ 947738 w 1195388"/>
                <a:gd name="connsiteY44" fmla="*/ 1304925 h 1402556"/>
                <a:gd name="connsiteX45" fmla="*/ 940594 w 1195388"/>
                <a:gd name="connsiteY45" fmla="*/ 1345406 h 1402556"/>
                <a:gd name="connsiteX46" fmla="*/ 931069 w 1195388"/>
                <a:gd name="connsiteY46" fmla="*/ 1369219 h 1402556"/>
                <a:gd name="connsiteX47" fmla="*/ 914400 w 1195388"/>
                <a:gd name="connsiteY47" fmla="*/ 1393031 h 1402556"/>
                <a:gd name="connsiteX48" fmla="*/ 892969 w 1195388"/>
                <a:gd name="connsiteY48" fmla="*/ 1402556 h 1402556"/>
                <a:gd name="connsiteX49" fmla="*/ 885825 w 1195388"/>
                <a:gd name="connsiteY49" fmla="*/ 1402556 h 1402556"/>
                <a:gd name="connsiteX50" fmla="*/ 869157 w 1195388"/>
                <a:gd name="connsiteY50" fmla="*/ 1395412 h 1402556"/>
                <a:gd name="connsiteX51" fmla="*/ 814388 w 1195388"/>
                <a:gd name="connsiteY51" fmla="*/ 1369219 h 1402556"/>
                <a:gd name="connsiteX52" fmla="*/ 747713 w 1195388"/>
                <a:gd name="connsiteY52" fmla="*/ 1162050 h 1402556"/>
                <a:gd name="connsiteX53" fmla="*/ 759619 w 1195388"/>
                <a:gd name="connsiteY53" fmla="*/ 1047750 h 1402556"/>
                <a:gd name="connsiteX54" fmla="*/ 781050 w 1195388"/>
                <a:gd name="connsiteY54" fmla="*/ 802481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95388" h="1402556">
                  <a:moveTo>
                    <a:pt x="781050" y="802481"/>
                  </a:moveTo>
                  <a:lnTo>
                    <a:pt x="788194" y="707231"/>
                  </a:lnTo>
                  <a:lnTo>
                    <a:pt x="795338" y="623887"/>
                  </a:lnTo>
                  <a:lnTo>
                    <a:pt x="802482" y="535781"/>
                  </a:lnTo>
                  <a:lnTo>
                    <a:pt x="809625" y="414337"/>
                  </a:lnTo>
                  <a:lnTo>
                    <a:pt x="814388" y="319087"/>
                  </a:lnTo>
                  <a:lnTo>
                    <a:pt x="814388" y="295275"/>
                  </a:lnTo>
                  <a:lnTo>
                    <a:pt x="812007" y="271462"/>
                  </a:lnTo>
                  <a:lnTo>
                    <a:pt x="809625" y="259556"/>
                  </a:lnTo>
                  <a:lnTo>
                    <a:pt x="802482" y="247650"/>
                  </a:lnTo>
                  <a:lnTo>
                    <a:pt x="785813" y="235744"/>
                  </a:lnTo>
                  <a:lnTo>
                    <a:pt x="747713" y="226219"/>
                  </a:lnTo>
                  <a:lnTo>
                    <a:pt x="719138" y="223837"/>
                  </a:lnTo>
                  <a:lnTo>
                    <a:pt x="697707" y="226219"/>
                  </a:lnTo>
                  <a:lnTo>
                    <a:pt x="604838" y="242887"/>
                  </a:lnTo>
                  <a:lnTo>
                    <a:pt x="431007" y="280987"/>
                  </a:lnTo>
                  <a:lnTo>
                    <a:pt x="180975" y="328612"/>
                  </a:lnTo>
                  <a:lnTo>
                    <a:pt x="80963" y="347662"/>
                  </a:lnTo>
                  <a:lnTo>
                    <a:pt x="0" y="183356"/>
                  </a:lnTo>
                  <a:lnTo>
                    <a:pt x="66675" y="200025"/>
                  </a:lnTo>
                  <a:lnTo>
                    <a:pt x="102394" y="195262"/>
                  </a:lnTo>
                  <a:lnTo>
                    <a:pt x="185738" y="185737"/>
                  </a:lnTo>
                  <a:lnTo>
                    <a:pt x="338138" y="157162"/>
                  </a:lnTo>
                  <a:lnTo>
                    <a:pt x="488157" y="121444"/>
                  </a:lnTo>
                  <a:lnTo>
                    <a:pt x="645319" y="78581"/>
                  </a:lnTo>
                  <a:lnTo>
                    <a:pt x="762000" y="35719"/>
                  </a:lnTo>
                  <a:lnTo>
                    <a:pt x="838200" y="4762"/>
                  </a:lnTo>
                  <a:lnTo>
                    <a:pt x="859632" y="0"/>
                  </a:lnTo>
                  <a:lnTo>
                    <a:pt x="881063" y="11906"/>
                  </a:lnTo>
                  <a:lnTo>
                    <a:pt x="959644" y="61912"/>
                  </a:lnTo>
                  <a:lnTo>
                    <a:pt x="1023938" y="107156"/>
                  </a:lnTo>
                  <a:lnTo>
                    <a:pt x="1083469" y="157162"/>
                  </a:lnTo>
                  <a:lnTo>
                    <a:pt x="1133475" y="204787"/>
                  </a:lnTo>
                  <a:lnTo>
                    <a:pt x="1164432" y="242887"/>
                  </a:lnTo>
                  <a:lnTo>
                    <a:pt x="1188244" y="276225"/>
                  </a:lnTo>
                  <a:lnTo>
                    <a:pt x="1195388" y="297656"/>
                  </a:lnTo>
                  <a:lnTo>
                    <a:pt x="1190625" y="314325"/>
                  </a:lnTo>
                  <a:lnTo>
                    <a:pt x="1088232" y="416719"/>
                  </a:lnTo>
                  <a:lnTo>
                    <a:pt x="1059657" y="445294"/>
                  </a:lnTo>
                  <a:lnTo>
                    <a:pt x="1045369" y="469106"/>
                  </a:lnTo>
                  <a:lnTo>
                    <a:pt x="1033463" y="545306"/>
                  </a:lnTo>
                  <a:lnTo>
                    <a:pt x="1012032" y="742950"/>
                  </a:lnTo>
                  <a:lnTo>
                    <a:pt x="981075" y="1009650"/>
                  </a:lnTo>
                  <a:lnTo>
                    <a:pt x="954882" y="1250156"/>
                  </a:lnTo>
                  <a:lnTo>
                    <a:pt x="947738" y="1304925"/>
                  </a:lnTo>
                  <a:lnTo>
                    <a:pt x="940594" y="1345406"/>
                  </a:lnTo>
                  <a:lnTo>
                    <a:pt x="931069" y="1369219"/>
                  </a:lnTo>
                  <a:lnTo>
                    <a:pt x="914400" y="1393031"/>
                  </a:lnTo>
                  <a:lnTo>
                    <a:pt x="892969" y="1402556"/>
                  </a:lnTo>
                  <a:lnTo>
                    <a:pt x="885825" y="1402556"/>
                  </a:lnTo>
                  <a:lnTo>
                    <a:pt x="869157" y="1395412"/>
                  </a:lnTo>
                  <a:lnTo>
                    <a:pt x="814388" y="1369219"/>
                  </a:lnTo>
                  <a:lnTo>
                    <a:pt x="747713" y="1162050"/>
                  </a:lnTo>
                  <a:lnTo>
                    <a:pt x="759619" y="1047750"/>
                  </a:lnTo>
                  <a:lnTo>
                    <a:pt x="781050" y="802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6">
              <a:extLst>
                <a:ext uri="{FF2B5EF4-FFF2-40B4-BE49-F238E27FC236}">
                  <a16:creationId xmlns:a16="http://schemas.microsoft.com/office/drawing/2014/main" id="{172833D1-014D-4A20-9192-FDFD5283C091}"/>
                </a:ext>
              </a:extLst>
            </p:cNvPr>
            <p:cNvSpPr/>
            <p:nvPr/>
          </p:nvSpPr>
          <p:spPr>
            <a:xfrm>
              <a:off x="3567113" y="4608513"/>
              <a:ext cx="777875" cy="476250"/>
            </a:xfrm>
            <a:custGeom>
              <a:avLst/>
              <a:gdLst>
                <a:gd name="connsiteX0" fmla="*/ 442912 w 778668"/>
                <a:gd name="connsiteY0" fmla="*/ 266700 h 476250"/>
                <a:gd name="connsiteX1" fmla="*/ 154781 w 778668"/>
                <a:gd name="connsiteY1" fmla="*/ 326231 h 476250"/>
                <a:gd name="connsiteX2" fmla="*/ 102393 w 778668"/>
                <a:gd name="connsiteY2" fmla="*/ 338137 h 476250"/>
                <a:gd name="connsiteX3" fmla="*/ 90487 w 778668"/>
                <a:gd name="connsiteY3" fmla="*/ 354806 h 476250"/>
                <a:gd name="connsiteX4" fmla="*/ 66675 w 778668"/>
                <a:gd name="connsiteY4" fmla="*/ 388144 h 476250"/>
                <a:gd name="connsiteX5" fmla="*/ 30956 w 778668"/>
                <a:gd name="connsiteY5" fmla="*/ 440531 h 476250"/>
                <a:gd name="connsiteX6" fmla="*/ 0 w 778668"/>
                <a:gd name="connsiteY6" fmla="*/ 476250 h 476250"/>
                <a:gd name="connsiteX7" fmla="*/ 0 w 778668"/>
                <a:gd name="connsiteY7" fmla="*/ 161925 h 476250"/>
                <a:gd name="connsiteX8" fmla="*/ 130968 w 778668"/>
                <a:gd name="connsiteY8" fmla="*/ 150019 h 476250"/>
                <a:gd name="connsiteX9" fmla="*/ 252412 w 778668"/>
                <a:gd name="connsiteY9" fmla="*/ 126206 h 476250"/>
                <a:gd name="connsiteX10" fmla="*/ 447675 w 778668"/>
                <a:gd name="connsiteY10" fmla="*/ 78581 h 476250"/>
                <a:gd name="connsiteX11" fmla="*/ 628650 w 778668"/>
                <a:gd name="connsiteY11" fmla="*/ 33337 h 476250"/>
                <a:gd name="connsiteX12" fmla="*/ 752475 w 778668"/>
                <a:gd name="connsiteY12" fmla="*/ 0 h 476250"/>
                <a:gd name="connsiteX13" fmla="*/ 778668 w 778668"/>
                <a:gd name="connsiteY13" fmla="*/ 276225 h 476250"/>
                <a:gd name="connsiteX14" fmla="*/ 723900 w 778668"/>
                <a:gd name="connsiteY14" fmla="*/ 252412 h 476250"/>
                <a:gd name="connsiteX15" fmla="*/ 692943 w 778668"/>
                <a:gd name="connsiteY15" fmla="*/ 242887 h 476250"/>
                <a:gd name="connsiteX16" fmla="*/ 642937 w 778668"/>
                <a:gd name="connsiteY16" fmla="*/ 228600 h 476250"/>
                <a:gd name="connsiteX17" fmla="*/ 561975 w 778668"/>
                <a:gd name="connsiteY17" fmla="*/ 242887 h 476250"/>
                <a:gd name="connsiteX18" fmla="*/ 442912 w 778668"/>
                <a:gd name="connsiteY18" fmla="*/ 2667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8668" h="476250">
                  <a:moveTo>
                    <a:pt x="442912" y="266700"/>
                  </a:moveTo>
                  <a:lnTo>
                    <a:pt x="154781" y="326231"/>
                  </a:lnTo>
                  <a:lnTo>
                    <a:pt x="102393" y="338137"/>
                  </a:lnTo>
                  <a:lnTo>
                    <a:pt x="90487" y="354806"/>
                  </a:lnTo>
                  <a:lnTo>
                    <a:pt x="66675" y="388144"/>
                  </a:lnTo>
                  <a:lnTo>
                    <a:pt x="30956" y="440531"/>
                  </a:lnTo>
                  <a:lnTo>
                    <a:pt x="0" y="476250"/>
                  </a:lnTo>
                  <a:lnTo>
                    <a:pt x="0" y="161925"/>
                  </a:lnTo>
                  <a:lnTo>
                    <a:pt x="130968" y="150019"/>
                  </a:lnTo>
                  <a:lnTo>
                    <a:pt x="252412" y="126206"/>
                  </a:lnTo>
                  <a:lnTo>
                    <a:pt x="447675" y="78581"/>
                  </a:lnTo>
                  <a:lnTo>
                    <a:pt x="628650" y="33337"/>
                  </a:lnTo>
                  <a:lnTo>
                    <a:pt x="752475" y="0"/>
                  </a:lnTo>
                  <a:lnTo>
                    <a:pt x="778668" y="276225"/>
                  </a:lnTo>
                  <a:lnTo>
                    <a:pt x="723900" y="252412"/>
                  </a:lnTo>
                  <a:lnTo>
                    <a:pt x="692943" y="242887"/>
                  </a:lnTo>
                  <a:lnTo>
                    <a:pt x="642937" y="228600"/>
                  </a:lnTo>
                  <a:lnTo>
                    <a:pt x="561975" y="242887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9">
              <a:extLst>
                <a:ext uri="{FF2B5EF4-FFF2-40B4-BE49-F238E27FC236}">
                  <a16:creationId xmlns:a16="http://schemas.microsoft.com/office/drawing/2014/main" id="{AFE92E4C-1D75-423B-8D34-67880E91F057}"/>
                </a:ext>
              </a:extLst>
            </p:cNvPr>
            <p:cNvSpPr/>
            <p:nvPr/>
          </p:nvSpPr>
          <p:spPr>
            <a:xfrm>
              <a:off x="5272088" y="3703638"/>
              <a:ext cx="566737" cy="611187"/>
            </a:xfrm>
            <a:custGeom>
              <a:avLst/>
              <a:gdLst>
                <a:gd name="connsiteX0" fmla="*/ 209550 w 566737"/>
                <a:gd name="connsiteY0" fmla="*/ 211931 h 611981"/>
                <a:gd name="connsiteX1" fmla="*/ 316706 w 566737"/>
                <a:gd name="connsiteY1" fmla="*/ 302419 h 611981"/>
                <a:gd name="connsiteX2" fmla="*/ 364331 w 566737"/>
                <a:gd name="connsiteY2" fmla="*/ 347662 h 611981"/>
                <a:gd name="connsiteX3" fmla="*/ 419100 w 566737"/>
                <a:gd name="connsiteY3" fmla="*/ 404812 h 611981"/>
                <a:gd name="connsiteX4" fmla="*/ 450056 w 566737"/>
                <a:gd name="connsiteY4" fmla="*/ 454819 h 611981"/>
                <a:gd name="connsiteX5" fmla="*/ 473868 w 566737"/>
                <a:gd name="connsiteY5" fmla="*/ 507206 h 611981"/>
                <a:gd name="connsiteX6" fmla="*/ 495300 w 566737"/>
                <a:gd name="connsiteY6" fmla="*/ 552450 h 611981"/>
                <a:gd name="connsiteX7" fmla="*/ 538162 w 566737"/>
                <a:gd name="connsiteY7" fmla="*/ 600075 h 611981"/>
                <a:gd name="connsiteX8" fmla="*/ 566737 w 566737"/>
                <a:gd name="connsiteY8" fmla="*/ 611981 h 611981"/>
                <a:gd name="connsiteX9" fmla="*/ 521493 w 566737"/>
                <a:gd name="connsiteY9" fmla="*/ 0 h 611981"/>
                <a:gd name="connsiteX10" fmla="*/ 514350 w 566737"/>
                <a:gd name="connsiteY10" fmla="*/ 71437 h 611981"/>
                <a:gd name="connsiteX11" fmla="*/ 500062 w 566737"/>
                <a:gd name="connsiteY11" fmla="*/ 100012 h 611981"/>
                <a:gd name="connsiteX12" fmla="*/ 476250 w 566737"/>
                <a:gd name="connsiteY12" fmla="*/ 121444 h 611981"/>
                <a:gd name="connsiteX13" fmla="*/ 450056 w 566737"/>
                <a:gd name="connsiteY13" fmla="*/ 133350 h 611981"/>
                <a:gd name="connsiteX14" fmla="*/ 423862 w 566737"/>
                <a:gd name="connsiteY14" fmla="*/ 140494 h 611981"/>
                <a:gd name="connsiteX15" fmla="*/ 400050 w 566737"/>
                <a:gd name="connsiteY15" fmla="*/ 138112 h 611981"/>
                <a:gd name="connsiteX16" fmla="*/ 352425 w 566737"/>
                <a:gd name="connsiteY16" fmla="*/ 128587 h 611981"/>
                <a:gd name="connsiteX17" fmla="*/ 233362 w 566737"/>
                <a:gd name="connsiteY17" fmla="*/ 85725 h 611981"/>
                <a:gd name="connsiteX18" fmla="*/ 119062 w 566737"/>
                <a:gd name="connsiteY18" fmla="*/ 40481 h 611981"/>
                <a:gd name="connsiteX19" fmla="*/ 66675 w 566737"/>
                <a:gd name="connsiteY19" fmla="*/ 19050 h 611981"/>
                <a:gd name="connsiteX20" fmla="*/ 28575 w 566737"/>
                <a:gd name="connsiteY20" fmla="*/ 7144 h 611981"/>
                <a:gd name="connsiteX21" fmla="*/ 16668 w 566737"/>
                <a:gd name="connsiteY21" fmla="*/ 7144 h 611981"/>
                <a:gd name="connsiteX22" fmla="*/ 7143 w 566737"/>
                <a:gd name="connsiteY22" fmla="*/ 11906 h 611981"/>
                <a:gd name="connsiteX23" fmla="*/ 0 w 566737"/>
                <a:gd name="connsiteY23" fmla="*/ 23812 h 611981"/>
                <a:gd name="connsiteX24" fmla="*/ 0 w 566737"/>
                <a:gd name="connsiteY24" fmla="*/ 38100 h 611981"/>
                <a:gd name="connsiteX25" fmla="*/ 4762 w 566737"/>
                <a:gd name="connsiteY25" fmla="*/ 52387 h 611981"/>
                <a:gd name="connsiteX26" fmla="*/ 23812 w 566737"/>
                <a:gd name="connsiteY26" fmla="*/ 69056 h 611981"/>
                <a:gd name="connsiteX27" fmla="*/ 92868 w 566737"/>
                <a:gd name="connsiteY27" fmla="*/ 121444 h 611981"/>
                <a:gd name="connsiteX28" fmla="*/ 209550 w 566737"/>
                <a:gd name="connsiteY28" fmla="*/ 2119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6737" h="611981">
                  <a:moveTo>
                    <a:pt x="209550" y="211931"/>
                  </a:moveTo>
                  <a:lnTo>
                    <a:pt x="316706" y="302419"/>
                  </a:lnTo>
                  <a:lnTo>
                    <a:pt x="364331" y="347662"/>
                  </a:lnTo>
                  <a:lnTo>
                    <a:pt x="419100" y="404812"/>
                  </a:lnTo>
                  <a:lnTo>
                    <a:pt x="450056" y="454819"/>
                  </a:lnTo>
                  <a:lnTo>
                    <a:pt x="473868" y="507206"/>
                  </a:lnTo>
                  <a:lnTo>
                    <a:pt x="495300" y="552450"/>
                  </a:lnTo>
                  <a:lnTo>
                    <a:pt x="538162" y="600075"/>
                  </a:lnTo>
                  <a:lnTo>
                    <a:pt x="566737" y="611981"/>
                  </a:lnTo>
                  <a:lnTo>
                    <a:pt x="521493" y="0"/>
                  </a:lnTo>
                  <a:lnTo>
                    <a:pt x="514350" y="71437"/>
                  </a:lnTo>
                  <a:lnTo>
                    <a:pt x="500062" y="100012"/>
                  </a:lnTo>
                  <a:lnTo>
                    <a:pt x="476250" y="121444"/>
                  </a:lnTo>
                  <a:lnTo>
                    <a:pt x="450056" y="133350"/>
                  </a:lnTo>
                  <a:lnTo>
                    <a:pt x="423862" y="140494"/>
                  </a:lnTo>
                  <a:lnTo>
                    <a:pt x="400050" y="138112"/>
                  </a:lnTo>
                  <a:lnTo>
                    <a:pt x="352425" y="128587"/>
                  </a:lnTo>
                  <a:lnTo>
                    <a:pt x="233362" y="85725"/>
                  </a:lnTo>
                  <a:lnTo>
                    <a:pt x="119062" y="40481"/>
                  </a:lnTo>
                  <a:lnTo>
                    <a:pt x="66675" y="19050"/>
                  </a:lnTo>
                  <a:lnTo>
                    <a:pt x="28575" y="7144"/>
                  </a:lnTo>
                  <a:lnTo>
                    <a:pt x="16668" y="7144"/>
                  </a:lnTo>
                  <a:lnTo>
                    <a:pt x="7143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4762" y="52387"/>
                  </a:lnTo>
                  <a:lnTo>
                    <a:pt x="23812" y="69056"/>
                  </a:lnTo>
                  <a:lnTo>
                    <a:pt x="92868" y="121444"/>
                  </a:lnTo>
                  <a:lnTo>
                    <a:pt x="209550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DD4DFCD-FF42-4FEE-AE1B-6D0DB0018496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1489075"/>
            <a:ext cx="4970463" cy="4511675"/>
            <a:chOff x="2384425" y="1489075"/>
            <a:chExt cx="4970463" cy="4511675"/>
          </a:xfrm>
        </p:grpSpPr>
        <p:sp>
          <p:nvSpPr>
            <p:cNvPr id="24" name="フリーフォーム 132">
              <a:extLst>
                <a:ext uri="{FF2B5EF4-FFF2-40B4-BE49-F238E27FC236}">
                  <a16:creationId xmlns:a16="http://schemas.microsoft.com/office/drawing/2014/main" id="{FE9B7E87-3485-43C3-94E5-B764C68E1B20}"/>
                </a:ext>
              </a:extLst>
            </p:cNvPr>
            <p:cNvSpPr/>
            <p:nvPr/>
          </p:nvSpPr>
          <p:spPr>
            <a:xfrm>
              <a:off x="2647950" y="2000250"/>
              <a:ext cx="1738313" cy="487363"/>
            </a:xfrm>
            <a:custGeom>
              <a:avLst/>
              <a:gdLst>
                <a:gd name="connsiteX0" fmla="*/ 1235869 w 1738313"/>
                <a:gd name="connsiteY0" fmla="*/ 307181 h 488156"/>
                <a:gd name="connsiteX1" fmla="*/ 1033463 w 1738313"/>
                <a:gd name="connsiteY1" fmla="*/ 347663 h 488156"/>
                <a:gd name="connsiteX2" fmla="*/ 835819 w 1738313"/>
                <a:gd name="connsiteY2" fmla="*/ 388144 h 488156"/>
                <a:gd name="connsiteX3" fmla="*/ 650081 w 1738313"/>
                <a:gd name="connsiteY3" fmla="*/ 428625 h 488156"/>
                <a:gd name="connsiteX4" fmla="*/ 445294 w 1738313"/>
                <a:gd name="connsiteY4" fmla="*/ 473869 h 488156"/>
                <a:gd name="connsiteX5" fmla="*/ 264319 w 1738313"/>
                <a:gd name="connsiteY5" fmla="*/ 488156 h 488156"/>
                <a:gd name="connsiteX6" fmla="*/ 219075 w 1738313"/>
                <a:gd name="connsiteY6" fmla="*/ 464344 h 488156"/>
                <a:gd name="connsiteX7" fmla="*/ 169069 w 1738313"/>
                <a:gd name="connsiteY7" fmla="*/ 433388 h 488156"/>
                <a:gd name="connsiteX8" fmla="*/ 130969 w 1738313"/>
                <a:gd name="connsiteY8" fmla="*/ 402431 h 488156"/>
                <a:gd name="connsiteX9" fmla="*/ 97631 w 1738313"/>
                <a:gd name="connsiteY9" fmla="*/ 373856 h 488156"/>
                <a:gd name="connsiteX10" fmla="*/ 61913 w 1738313"/>
                <a:gd name="connsiteY10" fmla="*/ 338138 h 488156"/>
                <a:gd name="connsiteX11" fmla="*/ 30956 w 1738313"/>
                <a:gd name="connsiteY11" fmla="*/ 304800 h 488156"/>
                <a:gd name="connsiteX12" fmla="*/ 4763 w 1738313"/>
                <a:gd name="connsiteY12" fmla="*/ 264319 h 488156"/>
                <a:gd name="connsiteX13" fmla="*/ 0 w 1738313"/>
                <a:gd name="connsiteY13" fmla="*/ 247650 h 488156"/>
                <a:gd name="connsiteX14" fmla="*/ 0 w 1738313"/>
                <a:gd name="connsiteY14" fmla="*/ 226219 h 488156"/>
                <a:gd name="connsiteX15" fmla="*/ 4763 w 1738313"/>
                <a:gd name="connsiteY15" fmla="*/ 197644 h 488156"/>
                <a:gd name="connsiteX16" fmla="*/ 11906 w 1738313"/>
                <a:gd name="connsiteY16" fmla="*/ 190500 h 488156"/>
                <a:gd name="connsiteX17" fmla="*/ 26194 w 1738313"/>
                <a:gd name="connsiteY17" fmla="*/ 192881 h 488156"/>
                <a:gd name="connsiteX18" fmla="*/ 45244 w 1738313"/>
                <a:gd name="connsiteY18" fmla="*/ 202406 h 488156"/>
                <a:gd name="connsiteX19" fmla="*/ 64294 w 1738313"/>
                <a:gd name="connsiteY19" fmla="*/ 219075 h 488156"/>
                <a:gd name="connsiteX20" fmla="*/ 104775 w 1738313"/>
                <a:gd name="connsiteY20" fmla="*/ 242888 h 488156"/>
                <a:gd name="connsiteX21" fmla="*/ 123825 w 1738313"/>
                <a:gd name="connsiteY21" fmla="*/ 250031 h 488156"/>
                <a:gd name="connsiteX22" fmla="*/ 157163 w 1738313"/>
                <a:gd name="connsiteY22" fmla="*/ 259556 h 488156"/>
                <a:gd name="connsiteX23" fmla="*/ 192881 w 1738313"/>
                <a:gd name="connsiteY23" fmla="*/ 264319 h 488156"/>
                <a:gd name="connsiteX24" fmla="*/ 245269 w 1738313"/>
                <a:gd name="connsiteY24" fmla="*/ 269081 h 488156"/>
                <a:gd name="connsiteX25" fmla="*/ 330994 w 1738313"/>
                <a:gd name="connsiteY25" fmla="*/ 266700 h 488156"/>
                <a:gd name="connsiteX26" fmla="*/ 442913 w 1738313"/>
                <a:gd name="connsiteY26" fmla="*/ 257175 h 488156"/>
                <a:gd name="connsiteX27" fmla="*/ 550069 w 1738313"/>
                <a:gd name="connsiteY27" fmla="*/ 242888 h 488156"/>
                <a:gd name="connsiteX28" fmla="*/ 673894 w 1738313"/>
                <a:gd name="connsiteY28" fmla="*/ 221456 h 488156"/>
                <a:gd name="connsiteX29" fmla="*/ 842963 w 1738313"/>
                <a:gd name="connsiteY29" fmla="*/ 183356 h 488156"/>
                <a:gd name="connsiteX30" fmla="*/ 1023938 w 1738313"/>
                <a:gd name="connsiteY30" fmla="*/ 138113 h 488156"/>
                <a:gd name="connsiteX31" fmla="*/ 1116806 w 1738313"/>
                <a:gd name="connsiteY31" fmla="*/ 109538 h 488156"/>
                <a:gd name="connsiteX32" fmla="*/ 1188244 w 1738313"/>
                <a:gd name="connsiteY32" fmla="*/ 80963 h 488156"/>
                <a:gd name="connsiteX33" fmla="*/ 1245394 w 1738313"/>
                <a:gd name="connsiteY33" fmla="*/ 57150 h 488156"/>
                <a:gd name="connsiteX34" fmla="*/ 1304925 w 1738313"/>
                <a:gd name="connsiteY34" fmla="*/ 35719 h 488156"/>
                <a:gd name="connsiteX35" fmla="*/ 1366838 w 1738313"/>
                <a:gd name="connsiteY35" fmla="*/ 14288 h 488156"/>
                <a:gd name="connsiteX36" fmla="*/ 1409700 w 1738313"/>
                <a:gd name="connsiteY36" fmla="*/ 2381 h 488156"/>
                <a:gd name="connsiteX37" fmla="*/ 1426369 w 1738313"/>
                <a:gd name="connsiteY37" fmla="*/ 0 h 488156"/>
                <a:gd name="connsiteX38" fmla="*/ 1469231 w 1738313"/>
                <a:gd name="connsiteY38" fmla="*/ 7144 h 488156"/>
                <a:gd name="connsiteX39" fmla="*/ 1552575 w 1738313"/>
                <a:gd name="connsiteY39" fmla="*/ 28575 h 488156"/>
                <a:gd name="connsiteX40" fmla="*/ 1612106 w 1738313"/>
                <a:gd name="connsiteY40" fmla="*/ 47625 h 488156"/>
                <a:gd name="connsiteX41" fmla="*/ 1650206 w 1738313"/>
                <a:gd name="connsiteY41" fmla="*/ 61913 h 488156"/>
                <a:gd name="connsiteX42" fmla="*/ 1683544 w 1738313"/>
                <a:gd name="connsiteY42" fmla="*/ 78581 h 488156"/>
                <a:gd name="connsiteX43" fmla="*/ 1707356 w 1738313"/>
                <a:gd name="connsiteY43" fmla="*/ 95250 h 488156"/>
                <a:gd name="connsiteX44" fmla="*/ 1731169 w 1738313"/>
                <a:gd name="connsiteY44" fmla="*/ 126206 h 488156"/>
                <a:gd name="connsiteX45" fmla="*/ 1738313 w 1738313"/>
                <a:gd name="connsiteY45" fmla="*/ 150019 h 488156"/>
                <a:gd name="connsiteX46" fmla="*/ 1735931 w 1738313"/>
                <a:gd name="connsiteY46" fmla="*/ 176213 h 488156"/>
                <a:gd name="connsiteX47" fmla="*/ 1721644 w 1738313"/>
                <a:gd name="connsiteY47" fmla="*/ 200025 h 488156"/>
                <a:gd name="connsiteX48" fmla="*/ 1695450 w 1738313"/>
                <a:gd name="connsiteY48" fmla="*/ 221456 h 488156"/>
                <a:gd name="connsiteX49" fmla="*/ 1662113 w 1738313"/>
                <a:gd name="connsiteY49" fmla="*/ 235744 h 488156"/>
                <a:gd name="connsiteX50" fmla="*/ 1616869 w 1738313"/>
                <a:gd name="connsiteY50" fmla="*/ 247650 h 488156"/>
                <a:gd name="connsiteX51" fmla="*/ 1519238 w 1738313"/>
                <a:gd name="connsiteY51" fmla="*/ 261938 h 488156"/>
                <a:gd name="connsiteX52" fmla="*/ 1407319 w 1738313"/>
                <a:gd name="connsiteY52" fmla="*/ 278606 h 488156"/>
                <a:gd name="connsiteX53" fmla="*/ 1235869 w 1738313"/>
                <a:gd name="connsiteY53" fmla="*/ 3071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38313" h="488156">
                  <a:moveTo>
                    <a:pt x="1235869" y="307181"/>
                  </a:moveTo>
                  <a:lnTo>
                    <a:pt x="1033463" y="347663"/>
                  </a:lnTo>
                  <a:lnTo>
                    <a:pt x="835819" y="388144"/>
                  </a:lnTo>
                  <a:lnTo>
                    <a:pt x="650081" y="428625"/>
                  </a:lnTo>
                  <a:lnTo>
                    <a:pt x="445294" y="473869"/>
                  </a:lnTo>
                  <a:lnTo>
                    <a:pt x="264319" y="488156"/>
                  </a:lnTo>
                  <a:lnTo>
                    <a:pt x="219075" y="464344"/>
                  </a:lnTo>
                  <a:lnTo>
                    <a:pt x="169069" y="433388"/>
                  </a:lnTo>
                  <a:lnTo>
                    <a:pt x="130969" y="402431"/>
                  </a:lnTo>
                  <a:lnTo>
                    <a:pt x="97631" y="373856"/>
                  </a:lnTo>
                  <a:lnTo>
                    <a:pt x="61913" y="338138"/>
                  </a:lnTo>
                  <a:lnTo>
                    <a:pt x="30956" y="304800"/>
                  </a:lnTo>
                  <a:lnTo>
                    <a:pt x="4763" y="264319"/>
                  </a:lnTo>
                  <a:lnTo>
                    <a:pt x="0" y="247650"/>
                  </a:lnTo>
                  <a:lnTo>
                    <a:pt x="0" y="226219"/>
                  </a:lnTo>
                  <a:lnTo>
                    <a:pt x="4763" y="197644"/>
                  </a:lnTo>
                  <a:lnTo>
                    <a:pt x="11906" y="190500"/>
                  </a:lnTo>
                  <a:lnTo>
                    <a:pt x="26194" y="192881"/>
                  </a:lnTo>
                  <a:lnTo>
                    <a:pt x="45244" y="202406"/>
                  </a:lnTo>
                  <a:lnTo>
                    <a:pt x="64294" y="219075"/>
                  </a:lnTo>
                  <a:lnTo>
                    <a:pt x="104775" y="242888"/>
                  </a:lnTo>
                  <a:lnTo>
                    <a:pt x="123825" y="250031"/>
                  </a:lnTo>
                  <a:lnTo>
                    <a:pt x="157163" y="259556"/>
                  </a:lnTo>
                  <a:lnTo>
                    <a:pt x="192881" y="264319"/>
                  </a:lnTo>
                  <a:lnTo>
                    <a:pt x="245269" y="269081"/>
                  </a:lnTo>
                  <a:lnTo>
                    <a:pt x="330994" y="266700"/>
                  </a:lnTo>
                  <a:lnTo>
                    <a:pt x="442913" y="257175"/>
                  </a:lnTo>
                  <a:lnTo>
                    <a:pt x="550069" y="242888"/>
                  </a:lnTo>
                  <a:lnTo>
                    <a:pt x="673894" y="221456"/>
                  </a:lnTo>
                  <a:lnTo>
                    <a:pt x="842963" y="183356"/>
                  </a:lnTo>
                  <a:lnTo>
                    <a:pt x="1023938" y="138113"/>
                  </a:lnTo>
                  <a:lnTo>
                    <a:pt x="1116806" y="109538"/>
                  </a:lnTo>
                  <a:lnTo>
                    <a:pt x="1188244" y="80963"/>
                  </a:lnTo>
                  <a:lnTo>
                    <a:pt x="1245394" y="57150"/>
                  </a:lnTo>
                  <a:lnTo>
                    <a:pt x="1304925" y="35719"/>
                  </a:lnTo>
                  <a:lnTo>
                    <a:pt x="1366838" y="14288"/>
                  </a:lnTo>
                  <a:lnTo>
                    <a:pt x="1409700" y="2381"/>
                  </a:lnTo>
                  <a:lnTo>
                    <a:pt x="1426369" y="0"/>
                  </a:lnTo>
                  <a:lnTo>
                    <a:pt x="1469231" y="7144"/>
                  </a:lnTo>
                  <a:lnTo>
                    <a:pt x="1552575" y="28575"/>
                  </a:lnTo>
                  <a:lnTo>
                    <a:pt x="1612106" y="47625"/>
                  </a:lnTo>
                  <a:lnTo>
                    <a:pt x="1650206" y="61913"/>
                  </a:lnTo>
                  <a:lnTo>
                    <a:pt x="1683544" y="78581"/>
                  </a:lnTo>
                  <a:lnTo>
                    <a:pt x="1707356" y="95250"/>
                  </a:lnTo>
                  <a:lnTo>
                    <a:pt x="1731169" y="126206"/>
                  </a:lnTo>
                  <a:lnTo>
                    <a:pt x="1738313" y="150019"/>
                  </a:lnTo>
                  <a:lnTo>
                    <a:pt x="1735931" y="176213"/>
                  </a:lnTo>
                  <a:lnTo>
                    <a:pt x="1721644" y="200025"/>
                  </a:lnTo>
                  <a:lnTo>
                    <a:pt x="1695450" y="221456"/>
                  </a:lnTo>
                  <a:lnTo>
                    <a:pt x="1662113" y="235744"/>
                  </a:lnTo>
                  <a:lnTo>
                    <a:pt x="1616869" y="247650"/>
                  </a:lnTo>
                  <a:lnTo>
                    <a:pt x="1519238" y="261938"/>
                  </a:lnTo>
                  <a:lnTo>
                    <a:pt x="1407319" y="278606"/>
                  </a:lnTo>
                  <a:lnTo>
                    <a:pt x="12358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7">
              <a:extLst>
                <a:ext uri="{FF2B5EF4-FFF2-40B4-BE49-F238E27FC236}">
                  <a16:creationId xmlns:a16="http://schemas.microsoft.com/office/drawing/2014/main" id="{9911AFAD-193E-4D5E-A8FA-C6D00921D8DB}"/>
                </a:ext>
              </a:extLst>
            </p:cNvPr>
            <p:cNvSpPr/>
            <p:nvPr/>
          </p:nvSpPr>
          <p:spPr>
            <a:xfrm>
              <a:off x="4370388" y="2471738"/>
              <a:ext cx="927100" cy="1314450"/>
            </a:xfrm>
            <a:custGeom>
              <a:avLst/>
              <a:gdLst>
                <a:gd name="connsiteX0" fmla="*/ 723900 w 928687"/>
                <a:gd name="connsiteY0" fmla="*/ 650081 h 1314450"/>
                <a:gd name="connsiteX1" fmla="*/ 666750 w 928687"/>
                <a:gd name="connsiteY1" fmla="*/ 735806 h 1314450"/>
                <a:gd name="connsiteX2" fmla="*/ 614362 w 928687"/>
                <a:gd name="connsiteY2" fmla="*/ 814387 h 1314450"/>
                <a:gd name="connsiteX3" fmla="*/ 550069 w 928687"/>
                <a:gd name="connsiteY3" fmla="*/ 900112 h 1314450"/>
                <a:gd name="connsiteX4" fmla="*/ 461962 w 928687"/>
                <a:gd name="connsiteY4" fmla="*/ 1009650 h 1314450"/>
                <a:gd name="connsiteX5" fmla="*/ 373856 w 928687"/>
                <a:gd name="connsiteY5" fmla="*/ 1114425 h 1314450"/>
                <a:gd name="connsiteX6" fmla="*/ 328612 w 928687"/>
                <a:gd name="connsiteY6" fmla="*/ 1162050 h 1314450"/>
                <a:gd name="connsiteX7" fmla="*/ 235744 w 928687"/>
                <a:gd name="connsiteY7" fmla="*/ 1233487 h 1314450"/>
                <a:gd name="connsiteX8" fmla="*/ 135731 w 928687"/>
                <a:gd name="connsiteY8" fmla="*/ 1300162 h 1314450"/>
                <a:gd name="connsiteX9" fmla="*/ 111919 w 928687"/>
                <a:gd name="connsiteY9" fmla="*/ 1314450 h 1314450"/>
                <a:gd name="connsiteX10" fmla="*/ 100012 w 928687"/>
                <a:gd name="connsiteY10" fmla="*/ 1314450 h 1314450"/>
                <a:gd name="connsiteX11" fmla="*/ 59531 w 928687"/>
                <a:gd name="connsiteY11" fmla="*/ 1295400 h 1314450"/>
                <a:gd name="connsiteX12" fmla="*/ 0 w 928687"/>
                <a:gd name="connsiteY12" fmla="*/ 1271587 h 1314450"/>
                <a:gd name="connsiteX13" fmla="*/ 133350 w 928687"/>
                <a:gd name="connsiteY13" fmla="*/ 1169193 h 1314450"/>
                <a:gd name="connsiteX14" fmla="*/ 173831 w 928687"/>
                <a:gd name="connsiteY14" fmla="*/ 1128712 h 1314450"/>
                <a:gd name="connsiteX15" fmla="*/ 245269 w 928687"/>
                <a:gd name="connsiteY15" fmla="*/ 1031081 h 1314450"/>
                <a:gd name="connsiteX16" fmla="*/ 335756 w 928687"/>
                <a:gd name="connsiteY16" fmla="*/ 892968 h 1314450"/>
                <a:gd name="connsiteX17" fmla="*/ 397669 w 928687"/>
                <a:gd name="connsiteY17" fmla="*/ 790575 h 1314450"/>
                <a:gd name="connsiteX18" fmla="*/ 447675 w 928687"/>
                <a:gd name="connsiteY18" fmla="*/ 695325 h 1314450"/>
                <a:gd name="connsiteX19" fmla="*/ 485775 w 928687"/>
                <a:gd name="connsiteY19" fmla="*/ 611981 h 1314450"/>
                <a:gd name="connsiteX20" fmla="*/ 507206 w 928687"/>
                <a:gd name="connsiteY20" fmla="*/ 557212 h 1314450"/>
                <a:gd name="connsiteX21" fmla="*/ 523875 w 928687"/>
                <a:gd name="connsiteY21" fmla="*/ 507206 h 1314450"/>
                <a:gd name="connsiteX22" fmla="*/ 545306 w 928687"/>
                <a:gd name="connsiteY22" fmla="*/ 435768 h 1314450"/>
                <a:gd name="connsiteX23" fmla="*/ 559594 w 928687"/>
                <a:gd name="connsiteY23" fmla="*/ 381000 h 1314450"/>
                <a:gd name="connsiteX24" fmla="*/ 571500 w 928687"/>
                <a:gd name="connsiteY24" fmla="*/ 302418 h 1314450"/>
                <a:gd name="connsiteX25" fmla="*/ 576262 w 928687"/>
                <a:gd name="connsiteY25" fmla="*/ 242887 h 1314450"/>
                <a:gd name="connsiteX26" fmla="*/ 573881 w 928687"/>
                <a:gd name="connsiteY26" fmla="*/ 200025 h 1314450"/>
                <a:gd name="connsiteX27" fmla="*/ 566737 w 928687"/>
                <a:gd name="connsiteY27" fmla="*/ 176212 h 1314450"/>
                <a:gd name="connsiteX28" fmla="*/ 550069 w 928687"/>
                <a:gd name="connsiteY28" fmla="*/ 142875 h 1314450"/>
                <a:gd name="connsiteX29" fmla="*/ 531019 w 928687"/>
                <a:gd name="connsiteY29" fmla="*/ 116681 h 1314450"/>
                <a:gd name="connsiteX30" fmla="*/ 502444 w 928687"/>
                <a:gd name="connsiteY30" fmla="*/ 90487 h 1314450"/>
                <a:gd name="connsiteX31" fmla="*/ 459581 w 928687"/>
                <a:gd name="connsiteY31" fmla="*/ 57150 h 1314450"/>
                <a:gd name="connsiteX32" fmla="*/ 445294 w 928687"/>
                <a:gd name="connsiteY32" fmla="*/ 47625 h 1314450"/>
                <a:gd name="connsiteX33" fmla="*/ 440531 w 928687"/>
                <a:gd name="connsiteY33" fmla="*/ 38100 h 1314450"/>
                <a:gd name="connsiteX34" fmla="*/ 438150 w 928687"/>
                <a:gd name="connsiteY34" fmla="*/ 30956 h 1314450"/>
                <a:gd name="connsiteX35" fmla="*/ 438150 w 928687"/>
                <a:gd name="connsiteY35" fmla="*/ 19050 h 1314450"/>
                <a:gd name="connsiteX36" fmla="*/ 447675 w 928687"/>
                <a:gd name="connsiteY36" fmla="*/ 4762 h 1314450"/>
                <a:gd name="connsiteX37" fmla="*/ 466725 w 928687"/>
                <a:gd name="connsiteY37" fmla="*/ 0 h 1314450"/>
                <a:gd name="connsiteX38" fmla="*/ 488156 w 928687"/>
                <a:gd name="connsiteY38" fmla="*/ 0 h 1314450"/>
                <a:gd name="connsiteX39" fmla="*/ 526256 w 928687"/>
                <a:gd name="connsiteY39" fmla="*/ 11906 h 1314450"/>
                <a:gd name="connsiteX40" fmla="*/ 619125 w 928687"/>
                <a:gd name="connsiteY40" fmla="*/ 57150 h 1314450"/>
                <a:gd name="connsiteX41" fmla="*/ 688181 w 928687"/>
                <a:gd name="connsiteY41" fmla="*/ 95250 h 1314450"/>
                <a:gd name="connsiteX42" fmla="*/ 752475 w 928687"/>
                <a:gd name="connsiteY42" fmla="*/ 138112 h 1314450"/>
                <a:gd name="connsiteX43" fmla="*/ 821531 w 928687"/>
                <a:gd name="connsiteY43" fmla="*/ 195262 h 1314450"/>
                <a:gd name="connsiteX44" fmla="*/ 869156 w 928687"/>
                <a:gd name="connsiteY44" fmla="*/ 240506 h 1314450"/>
                <a:gd name="connsiteX45" fmla="*/ 897731 w 928687"/>
                <a:gd name="connsiteY45" fmla="*/ 273843 h 1314450"/>
                <a:gd name="connsiteX46" fmla="*/ 914400 w 928687"/>
                <a:gd name="connsiteY46" fmla="*/ 300037 h 1314450"/>
                <a:gd name="connsiteX47" fmla="*/ 926306 w 928687"/>
                <a:gd name="connsiteY47" fmla="*/ 335756 h 1314450"/>
                <a:gd name="connsiteX48" fmla="*/ 928687 w 928687"/>
                <a:gd name="connsiteY48" fmla="*/ 352425 h 1314450"/>
                <a:gd name="connsiteX49" fmla="*/ 926306 w 928687"/>
                <a:gd name="connsiteY49" fmla="*/ 366712 h 1314450"/>
                <a:gd name="connsiteX50" fmla="*/ 919162 w 928687"/>
                <a:gd name="connsiteY50" fmla="*/ 385762 h 1314450"/>
                <a:gd name="connsiteX51" fmla="*/ 892969 w 928687"/>
                <a:gd name="connsiteY51" fmla="*/ 419100 h 1314450"/>
                <a:gd name="connsiteX52" fmla="*/ 826294 w 928687"/>
                <a:gd name="connsiteY52" fmla="*/ 483393 h 1314450"/>
                <a:gd name="connsiteX53" fmla="*/ 797719 w 928687"/>
                <a:gd name="connsiteY53" fmla="*/ 514350 h 1314450"/>
                <a:gd name="connsiteX54" fmla="*/ 771525 w 928687"/>
                <a:gd name="connsiteY54" fmla="*/ 561975 h 1314450"/>
                <a:gd name="connsiteX55" fmla="*/ 723900 w 928687"/>
                <a:gd name="connsiteY55" fmla="*/ 650081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8687" h="1314450">
                  <a:moveTo>
                    <a:pt x="723900" y="650081"/>
                  </a:moveTo>
                  <a:lnTo>
                    <a:pt x="666750" y="735806"/>
                  </a:lnTo>
                  <a:lnTo>
                    <a:pt x="614362" y="814387"/>
                  </a:lnTo>
                  <a:lnTo>
                    <a:pt x="550069" y="900112"/>
                  </a:lnTo>
                  <a:lnTo>
                    <a:pt x="461962" y="1009650"/>
                  </a:lnTo>
                  <a:lnTo>
                    <a:pt x="373856" y="1114425"/>
                  </a:lnTo>
                  <a:lnTo>
                    <a:pt x="328612" y="1162050"/>
                  </a:lnTo>
                  <a:lnTo>
                    <a:pt x="235744" y="1233487"/>
                  </a:lnTo>
                  <a:lnTo>
                    <a:pt x="135731" y="1300162"/>
                  </a:lnTo>
                  <a:lnTo>
                    <a:pt x="111919" y="1314450"/>
                  </a:lnTo>
                  <a:lnTo>
                    <a:pt x="100012" y="1314450"/>
                  </a:lnTo>
                  <a:lnTo>
                    <a:pt x="59531" y="1295400"/>
                  </a:lnTo>
                  <a:lnTo>
                    <a:pt x="0" y="1271587"/>
                  </a:lnTo>
                  <a:lnTo>
                    <a:pt x="133350" y="1169193"/>
                  </a:lnTo>
                  <a:lnTo>
                    <a:pt x="173831" y="1128712"/>
                  </a:lnTo>
                  <a:lnTo>
                    <a:pt x="245269" y="1031081"/>
                  </a:lnTo>
                  <a:lnTo>
                    <a:pt x="335756" y="892968"/>
                  </a:lnTo>
                  <a:lnTo>
                    <a:pt x="397669" y="790575"/>
                  </a:lnTo>
                  <a:lnTo>
                    <a:pt x="447675" y="695325"/>
                  </a:lnTo>
                  <a:lnTo>
                    <a:pt x="485775" y="611981"/>
                  </a:lnTo>
                  <a:lnTo>
                    <a:pt x="507206" y="557212"/>
                  </a:lnTo>
                  <a:lnTo>
                    <a:pt x="523875" y="507206"/>
                  </a:lnTo>
                  <a:lnTo>
                    <a:pt x="545306" y="435768"/>
                  </a:lnTo>
                  <a:lnTo>
                    <a:pt x="559594" y="381000"/>
                  </a:lnTo>
                  <a:lnTo>
                    <a:pt x="571500" y="302418"/>
                  </a:lnTo>
                  <a:lnTo>
                    <a:pt x="576262" y="242887"/>
                  </a:lnTo>
                  <a:lnTo>
                    <a:pt x="573881" y="200025"/>
                  </a:lnTo>
                  <a:lnTo>
                    <a:pt x="566737" y="176212"/>
                  </a:lnTo>
                  <a:lnTo>
                    <a:pt x="550069" y="142875"/>
                  </a:lnTo>
                  <a:lnTo>
                    <a:pt x="531019" y="116681"/>
                  </a:lnTo>
                  <a:lnTo>
                    <a:pt x="502444" y="90487"/>
                  </a:lnTo>
                  <a:lnTo>
                    <a:pt x="459581" y="57150"/>
                  </a:lnTo>
                  <a:lnTo>
                    <a:pt x="445294" y="47625"/>
                  </a:lnTo>
                  <a:lnTo>
                    <a:pt x="440531" y="38100"/>
                  </a:lnTo>
                  <a:lnTo>
                    <a:pt x="438150" y="30956"/>
                  </a:lnTo>
                  <a:lnTo>
                    <a:pt x="438150" y="19050"/>
                  </a:lnTo>
                  <a:lnTo>
                    <a:pt x="447675" y="4762"/>
                  </a:lnTo>
                  <a:lnTo>
                    <a:pt x="466725" y="0"/>
                  </a:lnTo>
                  <a:lnTo>
                    <a:pt x="488156" y="0"/>
                  </a:lnTo>
                  <a:lnTo>
                    <a:pt x="526256" y="11906"/>
                  </a:lnTo>
                  <a:lnTo>
                    <a:pt x="619125" y="57150"/>
                  </a:lnTo>
                  <a:lnTo>
                    <a:pt x="688181" y="95250"/>
                  </a:lnTo>
                  <a:lnTo>
                    <a:pt x="752475" y="138112"/>
                  </a:lnTo>
                  <a:lnTo>
                    <a:pt x="821531" y="195262"/>
                  </a:lnTo>
                  <a:lnTo>
                    <a:pt x="869156" y="240506"/>
                  </a:lnTo>
                  <a:lnTo>
                    <a:pt x="897731" y="273843"/>
                  </a:lnTo>
                  <a:lnTo>
                    <a:pt x="914400" y="300037"/>
                  </a:lnTo>
                  <a:lnTo>
                    <a:pt x="926306" y="335756"/>
                  </a:lnTo>
                  <a:lnTo>
                    <a:pt x="928687" y="352425"/>
                  </a:lnTo>
                  <a:lnTo>
                    <a:pt x="926306" y="366712"/>
                  </a:lnTo>
                  <a:lnTo>
                    <a:pt x="919162" y="385762"/>
                  </a:lnTo>
                  <a:lnTo>
                    <a:pt x="892969" y="419100"/>
                  </a:lnTo>
                  <a:lnTo>
                    <a:pt x="826294" y="483393"/>
                  </a:lnTo>
                  <a:lnTo>
                    <a:pt x="797719" y="514350"/>
                  </a:lnTo>
                  <a:lnTo>
                    <a:pt x="771525" y="561975"/>
                  </a:lnTo>
                  <a:lnTo>
                    <a:pt x="723900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8">
              <a:extLst>
                <a:ext uri="{FF2B5EF4-FFF2-40B4-BE49-F238E27FC236}">
                  <a16:creationId xmlns:a16="http://schemas.microsoft.com/office/drawing/2014/main" id="{3EB7BEAF-40C3-4657-8927-5279C2B8BF98}"/>
                </a:ext>
              </a:extLst>
            </p:cNvPr>
            <p:cNvSpPr/>
            <p:nvPr/>
          </p:nvSpPr>
          <p:spPr>
            <a:xfrm>
              <a:off x="5432425" y="1489075"/>
              <a:ext cx="533400" cy="2678113"/>
            </a:xfrm>
            <a:custGeom>
              <a:avLst/>
              <a:gdLst>
                <a:gd name="connsiteX0" fmla="*/ 203955 w 533683"/>
                <a:gd name="connsiteY0" fmla="*/ 1448084 h 2678614"/>
                <a:gd name="connsiteX1" fmla="*/ 203955 w 533683"/>
                <a:gd name="connsiteY1" fmla="*/ 941594 h 2678614"/>
                <a:gd name="connsiteX2" fmla="*/ 203955 w 533683"/>
                <a:gd name="connsiteY2" fmla="*/ 339926 h 2678614"/>
                <a:gd name="connsiteX3" fmla="*/ 200556 w 533683"/>
                <a:gd name="connsiteY3" fmla="*/ 288937 h 2678614"/>
                <a:gd name="connsiteX4" fmla="*/ 193758 w 533683"/>
                <a:gd name="connsiteY4" fmla="*/ 268542 h 2678614"/>
                <a:gd name="connsiteX5" fmla="*/ 180160 w 533683"/>
                <a:gd name="connsiteY5" fmla="*/ 231150 h 2678614"/>
                <a:gd name="connsiteX6" fmla="*/ 142769 w 533683"/>
                <a:gd name="connsiteY6" fmla="*/ 173362 h 2678614"/>
                <a:gd name="connsiteX7" fmla="*/ 125772 w 533683"/>
                <a:gd name="connsiteY7" fmla="*/ 152967 h 2678614"/>
                <a:gd name="connsiteX8" fmla="*/ 98578 w 533683"/>
                <a:gd name="connsiteY8" fmla="*/ 122374 h 2678614"/>
                <a:gd name="connsiteX9" fmla="*/ 67985 w 533683"/>
                <a:gd name="connsiteY9" fmla="*/ 98579 h 2678614"/>
                <a:gd name="connsiteX10" fmla="*/ 40791 w 533683"/>
                <a:gd name="connsiteY10" fmla="*/ 78183 h 2678614"/>
                <a:gd name="connsiteX11" fmla="*/ 23795 w 533683"/>
                <a:gd name="connsiteY11" fmla="*/ 64586 h 2678614"/>
                <a:gd name="connsiteX12" fmla="*/ 3399 w 533683"/>
                <a:gd name="connsiteY12" fmla="*/ 37392 h 2678614"/>
                <a:gd name="connsiteX13" fmla="*/ 0 w 533683"/>
                <a:gd name="connsiteY13" fmla="*/ 27194 h 2678614"/>
                <a:gd name="connsiteX14" fmla="*/ 3399 w 533683"/>
                <a:gd name="connsiteY14" fmla="*/ 16997 h 2678614"/>
                <a:gd name="connsiteX15" fmla="*/ 13597 w 533683"/>
                <a:gd name="connsiteY15" fmla="*/ 6799 h 2678614"/>
                <a:gd name="connsiteX16" fmla="*/ 40791 w 533683"/>
                <a:gd name="connsiteY16" fmla="*/ 0 h 2678614"/>
                <a:gd name="connsiteX17" fmla="*/ 67985 w 533683"/>
                <a:gd name="connsiteY17" fmla="*/ 0 h 2678614"/>
                <a:gd name="connsiteX18" fmla="*/ 176761 w 533683"/>
                <a:gd name="connsiteY18" fmla="*/ 23795 h 2678614"/>
                <a:gd name="connsiteX19" fmla="*/ 261743 w 533683"/>
                <a:gd name="connsiteY19" fmla="*/ 61187 h 2678614"/>
                <a:gd name="connsiteX20" fmla="*/ 346724 w 533683"/>
                <a:gd name="connsiteY20" fmla="*/ 101978 h 2678614"/>
                <a:gd name="connsiteX21" fmla="*/ 377317 w 533683"/>
                <a:gd name="connsiteY21" fmla="*/ 122374 h 2678614"/>
                <a:gd name="connsiteX22" fmla="*/ 438504 w 533683"/>
                <a:gd name="connsiteY22" fmla="*/ 173362 h 2678614"/>
                <a:gd name="connsiteX23" fmla="*/ 486094 w 533683"/>
                <a:gd name="connsiteY23" fmla="*/ 224351 h 2678614"/>
                <a:gd name="connsiteX24" fmla="*/ 520086 w 533683"/>
                <a:gd name="connsiteY24" fmla="*/ 271941 h 2678614"/>
                <a:gd name="connsiteX25" fmla="*/ 533683 w 533683"/>
                <a:gd name="connsiteY25" fmla="*/ 302534 h 2678614"/>
                <a:gd name="connsiteX26" fmla="*/ 533683 w 533683"/>
                <a:gd name="connsiteY26" fmla="*/ 326329 h 2678614"/>
                <a:gd name="connsiteX27" fmla="*/ 520086 w 533683"/>
                <a:gd name="connsiteY27" fmla="*/ 350124 h 2678614"/>
                <a:gd name="connsiteX28" fmla="*/ 492892 w 533683"/>
                <a:gd name="connsiteY28" fmla="*/ 384116 h 2678614"/>
                <a:gd name="connsiteX29" fmla="*/ 469097 w 533683"/>
                <a:gd name="connsiteY29" fmla="*/ 431706 h 2678614"/>
                <a:gd name="connsiteX30" fmla="*/ 455500 w 533683"/>
                <a:gd name="connsiteY30" fmla="*/ 482695 h 2678614"/>
                <a:gd name="connsiteX31" fmla="*/ 448702 w 533683"/>
                <a:gd name="connsiteY31" fmla="*/ 625464 h 2678614"/>
                <a:gd name="connsiteX32" fmla="*/ 445302 w 533683"/>
                <a:gd name="connsiteY32" fmla="*/ 1019777 h 2678614"/>
                <a:gd name="connsiteX33" fmla="*/ 438504 w 533683"/>
                <a:gd name="connsiteY33" fmla="*/ 1509270 h 2678614"/>
                <a:gd name="connsiteX34" fmla="*/ 431705 w 533683"/>
                <a:gd name="connsiteY34" fmla="*/ 1951174 h 2678614"/>
                <a:gd name="connsiteX35" fmla="*/ 428306 w 533683"/>
                <a:gd name="connsiteY35" fmla="*/ 2291099 h 2678614"/>
                <a:gd name="connsiteX36" fmla="*/ 421508 w 533683"/>
                <a:gd name="connsiteY36" fmla="*/ 2365883 h 2678614"/>
                <a:gd name="connsiteX37" fmla="*/ 414709 w 533683"/>
                <a:gd name="connsiteY37" fmla="*/ 2420271 h 2678614"/>
                <a:gd name="connsiteX38" fmla="*/ 394314 w 533683"/>
                <a:gd name="connsiteY38" fmla="*/ 2495055 h 2678614"/>
                <a:gd name="connsiteX39" fmla="*/ 363720 w 533683"/>
                <a:gd name="connsiteY39" fmla="*/ 2569838 h 2678614"/>
                <a:gd name="connsiteX40" fmla="*/ 333127 w 533683"/>
                <a:gd name="connsiteY40" fmla="*/ 2627626 h 2678614"/>
                <a:gd name="connsiteX41" fmla="*/ 309332 w 533683"/>
                <a:gd name="connsiteY41" fmla="*/ 2654820 h 2678614"/>
                <a:gd name="connsiteX42" fmla="*/ 288937 w 533683"/>
                <a:gd name="connsiteY42" fmla="*/ 2668417 h 2678614"/>
                <a:gd name="connsiteX43" fmla="*/ 261743 w 533683"/>
                <a:gd name="connsiteY43" fmla="*/ 2678614 h 2678614"/>
                <a:gd name="connsiteX44" fmla="*/ 244746 w 533683"/>
                <a:gd name="connsiteY44" fmla="*/ 2675215 h 2678614"/>
                <a:gd name="connsiteX45" fmla="*/ 220952 w 533683"/>
                <a:gd name="connsiteY45" fmla="*/ 2658219 h 2678614"/>
                <a:gd name="connsiteX46" fmla="*/ 207355 w 533683"/>
                <a:gd name="connsiteY46" fmla="*/ 2644622 h 2678614"/>
                <a:gd name="connsiteX47" fmla="*/ 180160 w 533683"/>
                <a:gd name="connsiteY47" fmla="*/ 2607230 h 2678614"/>
                <a:gd name="connsiteX48" fmla="*/ 203955 w 533683"/>
                <a:gd name="connsiteY48" fmla="*/ 2148330 h 2678614"/>
                <a:gd name="connsiteX49" fmla="*/ 203955 w 533683"/>
                <a:gd name="connsiteY49" fmla="*/ 1978368 h 2678614"/>
                <a:gd name="connsiteX50" fmla="*/ 203955 w 533683"/>
                <a:gd name="connsiteY50" fmla="*/ 1448084 h 267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33683" h="2678614">
                  <a:moveTo>
                    <a:pt x="203955" y="1448084"/>
                  </a:moveTo>
                  <a:lnTo>
                    <a:pt x="203955" y="941594"/>
                  </a:lnTo>
                  <a:lnTo>
                    <a:pt x="203955" y="339926"/>
                  </a:lnTo>
                  <a:lnTo>
                    <a:pt x="200556" y="288937"/>
                  </a:lnTo>
                  <a:lnTo>
                    <a:pt x="193758" y="268542"/>
                  </a:lnTo>
                  <a:lnTo>
                    <a:pt x="180160" y="231150"/>
                  </a:lnTo>
                  <a:lnTo>
                    <a:pt x="142769" y="173362"/>
                  </a:lnTo>
                  <a:lnTo>
                    <a:pt x="125772" y="152967"/>
                  </a:lnTo>
                  <a:lnTo>
                    <a:pt x="98578" y="122374"/>
                  </a:lnTo>
                  <a:lnTo>
                    <a:pt x="67985" y="98579"/>
                  </a:lnTo>
                  <a:lnTo>
                    <a:pt x="40791" y="78183"/>
                  </a:lnTo>
                  <a:lnTo>
                    <a:pt x="23795" y="64586"/>
                  </a:lnTo>
                  <a:lnTo>
                    <a:pt x="3399" y="37392"/>
                  </a:lnTo>
                  <a:lnTo>
                    <a:pt x="0" y="27194"/>
                  </a:lnTo>
                  <a:lnTo>
                    <a:pt x="3399" y="16997"/>
                  </a:lnTo>
                  <a:lnTo>
                    <a:pt x="13597" y="6799"/>
                  </a:lnTo>
                  <a:lnTo>
                    <a:pt x="40791" y="0"/>
                  </a:lnTo>
                  <a:lnTo>
                    <a:pt x="67985" y="0"/>
                  </a:lnTo>
                  <a:lnTo>
                    <a:pt x="176761" y="23795"/>
                  </a:lnTo>
                  <a:lnTo>
                    <a:pt x="261743" y="61187"/>
                  </a:lnTo>
                  <a:lnTo>
                    <a:pt x="346724" y="101978"/>
                  </a:lnTo>
                  <a:lnTo>
                    <a:pt x="377317" y="122374"/>
                  </a:lnTo>
                  <a:lnTo>
                    <a:pt x="438504" y="173362"/>
                  </a:lnTo>
                  <a:lnTo>
                    <a:pt x="486094" y="224351"/>
                  </a:lnTo>
                  <a:lnTo>
                    <a:pt x="520086" y="271941"/>
                  </a:lnTo>
                  <a:lnTo>
                    <a:pt x="533683" y="302534"/>
                  </a:lnTo>
                  <a:lnTo>
                    <a:pt x="533683" y="326329"/>
                  </a:lnTo>
                  <a:lnTo>
                    <a:pt x="520086" y="350124"/>
                  </a:lnTo>
                  <a:lnTo>
                    <a:pt x="492892" y="384116"/>
                  </a:lnTo>
                  <a:lnTo>
                    <a:pt x="469097" y="431706"/>
                  </a:lnTo>
                  <a:lnTo>
                    <a:pt x="455500" y="482695"/>
                  </a:lnTo>
                  <a:lnTo>
                    <a:pt x="448702" y="625464"/>
                  </a:lnTo>
                  <a:cubicBezTo>
                    <a:pt x="447569" y="756902"/>
                    <a:pt x="446435" y="888339"/>
                    <a:pt x="445302" y="1019777"/>
                  </a:cubicBezTo>
                  <a:lnTo>
                    <a:pt x="438504" y="1509270"/>
                  </a:lnTo>
                  <a:lnTo>
                    <a:pt x="431705" y="1951174"/>
                  </a:lnTo>
                  <a:lnTo>
                    <a:pt x="428306" y="2291099"/>
                  </a:lnTo>
                  <a:lnTo>
                    <a:pt x="421508" y="2365883"/>
                  </a:lnTo>
                  <a:lnTo>
                    <a:pt x="414709" y="2420271"/>
                  </a:lnTo>
                  <a:lnTo>
                    <a:pt x="394314" y="2495055"/>
                  </a:lnTo>
                  <a:lnTo>
                    <a:pt x="363720" y="2569838"/>
                  </a:lnTo>
                  <a:lnTo>
                    <a:pt x="333127" y="2627626"/>
                  </a:lnTo>
                  <a:lnTo>
                    <a:pt x="309332" y="2654820"/>
                  </a:lnTo>
                  <a:lnTo>
                    <a:pt x="288937" y="2668417"/>
                  </a:lnTo>
                  <a:lnTo>
                    <a:pt x="261743" y="2678614"/>
                  </a:lnTo>
                  <a:lnTo>
                    <a:pt x="244746" y="2675215"/>
                  </a:lnTo>
                  <a:lnTo>
                    <a:pt x="220952" y="2658219"/>
                  </a:lnTo>
                  <a:lnTo>
                    <a:pt x="207355" y="2644622"/>
                  </a:lnTo>
                  <a:lnTo>
                    <a:pt x="180160" y="2607230"/>
                  </a:lnTo>
                  <a:lnTo>
                    <a:pt x="203955" y="2148330"/>
                  </a:lnTo>
                  <a:lnTo>
                    <a:pt x="203955" y="1978368"/>
                  </a:lnTo>
                  <a:lnTo>
                    <a:pt x="203955" y="14480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0">
              <a:extLst>
                <a:ext uri="{FF2B5EF4-FFF2-40B4-BE49-F238E27FC236}">
                  <a16:creationId xmlns:a16="http://schemas.microsoft.com/office/drawing/2014/main" id="{0AFE12D1-0D13-46D9-8F40-3625798E1CD3}"/>
                </a:ext>
              </a:extLst>
            </p:cNvPr>
            <p:cNvSpPr/>
            <p:nvPr/>
          </p:nvSpPr>
          <p:spPr>
            <a:xfrm>
              <a:off x="4514850" y="2994025"/>
              <a:ext cx="2293938" cy="3006725"/>
            </a:xfrm>
            <a:custGeom>
              <a:avLst/>
              <a:gdLst>
                <a:gd name="connsiteX0" fmla="*/ 1687830 w 2293620"/>
                <a:gd name="connsiteY0" fmla="*/ 876300 h 3006090"/>
                <a:gd name="connsiteX1" fmla="*/ 1584960 w 2293620"/>
                <a:gd name="connsiteY1" fmla="*/ 1059180 h 3006090"/>
                <a:gd name="connsiteX2" fmla="*/ 1493520 w 2293620"/>
                <a:gd name="connsiteY2" fmla="*/ 1211580 h 3006090"/>
                <a:gd name="connsiteX3" fmla="*/ 1344930 w 2293620"/>
                <a:gd name="connsiteY3" fmla="*/ 1443990 h 3006090"/>
                <a:gd name="connsiteX4" fmla="*/ 1188720 w 2293620"/>
                <a:gd name="connsiteY4" fmla="*/ 1680210 h 3006090"/>
                <a:gd name="connsiteX5" fmla="*/ 1051560 w 2293620"/>
                <a:gd name="connsiteY5" fmla="*/ 1874520 h 3006090"/>
                <a:gd name="connsiteX6" fmla="*/ 918210 w 2293620"/>
                <a:gd name="connsiteY6" fmla="*/ 2053590 h 3006090"/>
                <a:gd name="connsiteX7" fmla="*/ 788670 w 2293620"/>
                <a:gd name="connsiteY7" fmla="*/ 2213610 h 3006090"/>
                <a:gd name="connsiteX8" fmla="*/ 632460 w 2293620"/>
                <a:gd name="connsiteY8" fmla="*/ 2388870 h 3006090"/>
                <a:gd name="connsiteX9" fmla="*/ 464820 w 2293620"/>
                <a:gd name="connsiteY9" fmla="*/ 2560320 h 3006090"/>
                <a:gd name="connsiteX10" fmla="*/ 228600 w 2293620"/>
                <a:gd name="connsiteY10" fmla="*/ 2777490 h 3006090"/>
                <a:gd name="connsiteX11" fmla="*/ 34290 w 2293620"/>
                <a:gd name="connsiteY11" fmla="*/ 2933700 h 3006090"/>
                <a:gd name="connsiteX12" fmla="*/ 7620 w 2293620"/>
                <a:gd name="connsiteY12" fmla="*/ 2960370 h 3006090"/>
                <a:gd name="connsiteX13" fmla="*/ 0 w 2293620"/>
                <a:gd name="connsiteY13" fmla="*/ 2983230 h 3006090"/>
                <a:gd name="connsiteX14" fmla="*/ 3810 w 2293620"/>
                <a:gd name="connsiteY14" fmla="*/ 2990850 h 3006090"/>
                <a:gd name="connsiteX15" fmla="*/ 15240 w 2293620"/>
                <a:gd name="connsiteY15" fmla="*/ 3002280 h 3006090"/>
                <a:gd name="connsiteX16" fmla="*/ 38100 w 2293620"/>
                <a:gd name="connsiteY16" fmla="*/ 3006090 h 3006090"/>
                <a:gd name="connsiteX17" fmla="*/ 76200 w 2293620"/>
                <a:gd name="connsiteY17" fmla="*/ 2987040 h 3006090"/>
                <a:gd name="connsiteX18" fmla="*/ 251460 w 2293620"/>
                <a:gd name="connsiteY18" fmla="*/ 2876550 h 3006090"/>
                <a:gd name="connsiteX19" fmla="*/ 441960 w 2293620"/>
                <a:gd name="connsiteY19" fmla="*/ 2735580 h 3006090"/>
                <a:gd name="connsiteX20" fmla="*/ 621030 w 2293620"/>
                <a:gd name="connsiteY20" fmla="*/ 2590800 h 3006090"/>
                <a:gd name="connsiteX21" fmla="*/ 838200 w 2293620"/>
                <a:gd name="connsiteY21" fmla="*/ 2388870 h 3006090"/>
                <a:gd name="connsiteX22" fmla="*/ 986790 w 2293620"/>
                <a:gd name="connsiteY22" fmla="*/ 2240280 h 3006090"/>
                <a:gd name="connsiteX23" fmla="*/ 1123950 w 2293620"/>
                <a:gd name="connsiteY23" fmla="*/ 2087880 h 3006090"/>
                <a:gd name="connsiteX24" fmla="*/ 1268730 w 2293620"/>
                <a:gd name="connsiteY24" fmla="*/ 1924050 h 3006090"/>
                <a:gd name="connsiteX25" fmla="*/ 1394460 w 2293620"/>
                <a:gd name="connsiteY25" fmla="*/ 1767840 h 3006090"/>
                <a:gd name="connsiteX26" fmla="*/ 1535430 w 2293620"/>
                <a:gd name="connsiteY26" fmla="*/ 1584960 h 3006090"/>
                <a:gd name="connsiteX27" fmla="*/ 1672590 w 2293620"/>
                <a:gd name="connsiteY27" fmla="*/ 1398270 h 3006090"/>
                <a:gd name="connsiteX28" fmla="*/ 1802130 w 2293620"/>
                <a:gd name="connsiteY28" fmla="*/ 1207770 h 3006090"/>
                <a:gd name="connsiteX29" fmla="*/ 1889760 w 2293620"/>
                <a:gd name="connsiteY29" fmla="*/ 1066800 h 3006090"/>
                <a:gd name="connsiteX30" fmla="*/ 1981200 w 2293620"/>
                <a:gd name="connsiteY30" fmla="*/ 914400 h 3006090"/>
                <a:gd name="connsiteX31" fmla="*/ 2122170 w 2293620"/>
                <a:gd name="connsiteY31" fmla="*/ 662940 h 3006090"/>
                <a:gd name="connsiteX32" fmla="*/ 2198370 w 2293620"/>
                <a:gd name="connsiteY32" fmla="*/ 514350 h 3006090"/>
                <a:gd name="connsiteX33" fmla="*/ 2247900 w 2293620"/>
                <a:gd name="connsiteY33" fmla="*/ 430530 h 3006090"/>
                <a:gd name="connsiteX34" fmla="*/ 2274570 w 2293620"/>
                <a:gd name="connsiteY34" fmla="*/ 403860 h 3006090"/>
                <a:gd name="connsiteX35" fmla="*/ 2289810 w 2293620"/>
                <a:gd name="connsiteY35" fmla="*/ 388620 h 3006090"/>
                <a:gd name="connsiteX36" fmla="*/ 2289810 w 2293620"/>
                <a:gd name="connsiteY36" fmla="*/ 381000 h 3006090"/>
                <a:gd name="connsiteX37" fmla="*/ 2293620 w 2293620"/>
                <a:gd name="connsiteY37" fmla="*/ 369570 h 3006090"/>
                <a:gd name="connsiteX38" fmla="*/ 2289810 w 2293620"/>
                <a:gd name="connsiteY38" fmla="*/ 350520 h 3006090"/>
                <a:gd name="connsiteX39" fmla="*/ 2274570 w 2293620"/>
                <a:gd name="connsiteY39" fmla="*/ 320040 h 3006090"/>
                <a:gd name="connsiteX40" fmla="*/ 2209800 w 2293620"/>
                <a:gd name="connsiteY40" fmla="*/ 259080 h 3006090"/>
                <a:gd name="connsiteX41" fmla="*/ 2148840 w 2293620"/>
                <a:gd name="connsiteY41" fmla="*/ 205740 h 3006090"/>
                <a:gd name="connsiteX42" fmla="*/ 2114550 w 2293620"/>
                <a:gd name="connsiteY42" fmla="*/ 175260 h 3006090"/>
                <a:gd name="connsiteX43" fmla="*/ 2026920 w 2293620"/>
                <a:gd name="connsiteY43" fmla="*/ 95250 h 3006090"/>
                <a:gd name="connsiteX44" fmla="*/ 1950720 w 2293620"/>
                <a:gd name="connsiteY44" fmla="*/ 26670 h 3006090"/>
                <a:gd name="connsiteX45" fmla="*/ 1927860 w 2293620"/>
                <a:gd name="connsiteY45" fmla="*/ 11430 h 3006090"/>
                <a:gd name="connsiteX46" fmla="*/ 1901190 w 2293620"/>
                <a:gd name="connsiteY46" fmla="*/ 3810 h 3006090"/>
                <a:gd name="connsiteX47" fmla="*/ 1863090 w 2293620"/>
                <a:gd name="connsiteY47" fmla="*/ 0 h 3006090"/>
                <a:gd name="connsiteX48" fmla="*/ 1847850 w 2293620"/>
                <a:gd name="connsiteY48" fmla="*/ 0 h 3006090"/>
                <a:gd name="connsiteX49" fmla="*/ 1832610 w 2293620"/>
                <a:gd name="connsiteY49" fmla="*/ 7620 h 3006090"/>
                <a:gd name="connsiteX50" fmla="*/ 1824990 w 2293620"/>
                <a:gd name="connsiteY50" fmla="*/ 22860 h 3006090"/>
                <a:gd name="connsiteX51" fmla="*/ 1828800 w 2293620"/>
                <a:gd name="connsiteY51" fmla="*/ 53340 h 3006090"/>
                <a:gd name="connsiteX52" fmla="*/ 1855470 w 2293620"/>
                <a:gd name="connsiteY52" fmla="*/ 102870 h 3006090"/>
                <a:gd name="connsiteX53" fmla="*/ 1885950 w 2293620"/>
                <a:gd name="connsiteY53" fmla="*/ 140970 h 3006090"/>
                <a:gd name="connsiteX54" fmla="*/ 1912620 w 2293620"/>
                <a:gd name="connsiteY54" fmla="*/ 194310 h 3006090"/>
                <a:gd name="connsiteX55" fmla="*/ 1935480 w 2293620"/>
                <a:gd name="connsiteY55" fmla="*/ 259080 h 3006090"/>
                <a:gd name="connsiteX56" fmla="*/ 1943100 w 2293620"/>
                <a:gd name="connsiteY56" fmla="*/ 312420 h 3006090"/>
                <a:gd name="connsiteX57" fmla="*/ 1946910 w 2293620"/>
                <a:gd name="connsiteY57" fmla="*/ 358140 h 3006090"/>
                <a:gd name="connsiteX58" fmla="*/ 1939290 w 2293620"/>
                <a:gd name="connsiteY58" fmla="*/ 392430 h 3006090"/>
                <a:gd name="connsiteX59" fmla="*/ 1859280 w 2293620"/>
                <a:gd name="connsiteY59" fmla="*/ 560070 h 3006090"/>
                <a:gd name="connsiteX60" fmla="*/ 1725930 w 2293620"/>
                <a:gd name="connsiteY60" fmla="*/ 811530 h 3006090"/>
                <a:gd name="connsiteX61" fmla="*/ 1687830 w 2293620"/>
                <a:gd name="connsiteY61" fmla="*/ 87630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3620" h="3006090">
                  <a:moveTo>
                    <a:pt x="1687830" y="876300"/>
                  </a:moveTo>
                  <a:lnTo>
                    <a:pt x="1584960" y="1059180"/>
                  </a:lnTo>
                  <a:lnTo>
                    <a:pt x="1493520" y="1211580"/>
                  </a:lnTo>
                  <a:lnTo>
                    <a:pt x="1344930" y="1443990"/>
                  </a:lnTo>
                  <a:lnTo>
                    <a:pt x="1188720" y="1680210"/>
                  </a:lnTo>
                  <a:lnTo>
                    <a:pt x="1051560" y="1874520"/>
                  </a:lnTo>
                  <a:lnTo>
                    <a:pt x="918210" y="2053590"/>
                  </a:lnTo>
                  <a:lnTo>
                    <a:pt x="788670" y="2213610"/>
                  </a:lnTo>
                  <a:lnTo>
                    <a:pt x="632460" y="2388870"/>
                  </a:lnTo>
                  <a:lnTo>
                    <a:pt x="464820" y="2560320"/>
                  </a:lnTo>
                  <a:lnTo>
                    <a:pt x="228600" y="2777490"/>
                  </a:lnTo>
                  <a:lnTo>
                    <a:pt x="34290" y="2933700"/>
                  </a:lnTo>
                  <a:lnTo>
                    <a:pt x="7620" y="2960370"/>
                  </a:lnTo>
                  <a:lnTo>
                    <a:pt x="0" y="2983230"/>
                  </a:lnTo>
                  <a:lnTo>
                    <a:pt x="3810" y="2990850"/>
                  </a:lnTo>
                  <a:lnTo>
                    <a:pt x="15240" y="3002280"/>
                  </a:lnTo>
                  <a:lnTo>
                    <a:pt x="38100" y="3006090"/>
                  </a:lnTo>
                  <a:lnTo>
                    <a:pt x="76200" y="2987040"/>
                  </a:lnTo>
                  <a:lnTo>
                    <a:pt x="251460" y="2876550"/>
                  </a:lnTo>
                  <a:lnTo>
                    <a:pt x="441960" y="2735580"/>
                  </a:lnTo>
                  <a:lnTo>
                    <a:pt x="621030" y="2590800"/>
                  </a:lnTo>
                  <a:lnTo>
                    <a:pt x="838200" y="2388870"/>
                  </a:lnTo>
                  <a:lnTo>
                    <a:pt x="986790" y="2240280"/>
                  </a:lnTo>
                  <a:lnTo>
                    <a:pt x="1123950" y="2087880"/>
                  </a:lnTo>
                  <a:lnTo>
                    <a:pt x="1268730" y="1924050"/>
                  </a:lnTo>
                  <a:lnTo>
                    <a:pt x="1394460" y="1767840"/>
                  </a:lnTo>
                  <a:lnTo>
                    <a:pt x="1535430" y="1584960"/>
                  </a:lnTo>
                  <a:lnTo>
                    <a:pt x="1672590" y="1398270"/>
                  </a:lnTo>
                  <a:lnTo>
                    <a:pt x="1802130" y="1207770"/>
                  </a:lnTo>
                  <a:lnTo>
                    <a:pt x="1889760" y="1066800"/>
                  </a:lnTo>
                  <a:lnTo>
                    <a:pt x="1981200" y="914400"/>
                  </a:lnTo>
                  <a:lnTo>
                    <a:pt x="2122170" y="662940"/>
                  </a:lnTo>
                  <a:lnTo>
                    <a:pt x="2198370" y="514350"/>
                  </a:lnTo>
                  <a:lnTo>
                    <a:pt x="2247900" y="430530"/>
                  </a:lnTo>
                  <a:lnTo>
                    <a:pt x="2274570" y="403860"/>
                  </a:lnTo>
                  <a:lnTo>
                    <a:pt x="2289810" y="388620"/>
                  </a:lnTo>
                  <a:lnTo>
                    <a:pt x="2289810" y="381000"/>
                  </a:lnTo>
                  <a:lnTo>
                    <a:pt x="2293620" y="369570"/>
                  </a:lnTo>
                  <a:lnTo>
                    <a:pt x="2289810" y="350520"/>
                  </a:lnTo>
                  <a:lnTo>
                    <a:pt x="2274570" y="320040"/>
                  </a:lnTo>
                  <a:lnTo>
                    <a:pt x="2209800" y="259080"/>
                  </a:lnTo>
                  <a:lnTo>
                    <a:pt x="2148840" y="205740"/>
                  </a:lnTo>
                  <a:lnTo>
                    <a:pt x="2114550" y="175260"/>
                  </a:lnTo>
                  <a:lnTo>
                    <a:pt x="2026920" y="95250"/>
                  </a:lnTo>
                  <a:lnTo>
                    <a:pt x="1950720" y="26670"/>
                  </a:lnTo>
                  <a:lnTo>
                    <a:pt x="1927860" y="11430"/>
                  </a:lnTo>
                  <a:lnTo>
                    <a:pt x="1901190" y="3810"/>
                  </a:lnTo>
                  <a:lnTo>
                    <a:pt x="1863090" y="0"/>
                  </a:lnTo>
                  <a:lnTo>
                    <a:pt x="1847850" y="0"/>
                  </a:lnTo>
                  <a:lnTo>
                    <a:pt x="1832610" y="7620"/>
                  </a:lnTo>
                  <a:lnTo>
                    <a:pt x="1824990" y="22860"/>
                  </a:lnTo>
                  <a:lnTo>
                    <a:pt x="1828800" y="53340"/>
                  </a:lnTo>
                  <a:lnTo>
                    <a:pt x="1855470" y="102870"/>
                  </a:lnTo>
                  <a:lnTo>
                    <a:pt x="1885950" y="140970"/>
                  </a:lnTo>
                  <a:lnTo>
                    <a:pt x="1912620" y="194310"/>
                  </a:lnTo>
                  <a:lnTo>
                    <a:pt x="1935480" y="259080"/>
                  </a:lnTo>
                  <a:lnTo>
                    <a:pt x="1943100" y="312420"/>
                  </a:lnTo>
                  <a:lnTo>
                    <a:pt x="1946910" y="358140"/>
                  </a:lnTo>
                  <a:lnTo>
                    <a:pt x="1939290" y="392430"/>
                  </a:lnTo>
                  <a:lnTo>
                    <a:pt x="1859280" y="560070"/>
                  </a:lnTo>
                  <a:lnTo>
                    <a:pt x="1725930" y="811530"/>
                  </a:lnTo>
                  <a:lnTo>
                    <a:pt x="1687830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1">
              <a:extLst>
                <a:ext uri="{FF2B5EF4-FFF2-40B4-BE49-F238E27FC236}">
                  <a16:creationId xmlns:a16="http://schemas.microsoft.com/office/drawing/2014/main" id="{010C8688-9AC2-47EE-A110-09CA9A50C8D9}"/>
                </a:ext>
              </a:extLst>
            </p:cNvPr>
            <p:cNvSpPr/>
            <p:nvPr/>
          </p:nvSpPr>
          <p:spPr>
            <a:xfrm>
              <a:off x="6496050" y="2411413"/>
              <a:ext cx="858838" cy="965200"/>
            </a:xfrm>
            <a:custGeom>
              <a:avLst/>
              <a:gdLst>
                <a:gd name="connsiteX0" fmla="*/ 392906 w 859631"/>
                <a:gd name="connsiteY0" fmla="*/ 476250 h 964407"/>
                <a:gd name="connsiteX1" fmla="*/ 347663 w 859631"/>
                <a:gd name="connsiteY1" fmla="*/ 414338 h 964407"/>
                <a:gd name="connsiteX2" fmla="*/ 280988 w 859631"/>
                <a:gd name="connsiteY2" fmla="*/ 335757 h 964407"/>
                <a:gd name="connsiteX3" fmla="*/ 209550 w 859631"/>
                <a:gd name="connsiteY3" fmla="*/ 252413 h 964407"/>
                <a:gd name="connsiteX4" fmla="*/ 142875 w 859631"/>
                <a:gd name="connsiteY4" fmla="*/ 180975 h 964407"/>
                <a:gd name="connsiteX5" fmla="*/ 83344 w 859631"/>
                <a:gd name="connsiteY5" fmla="*/ 123825 h 964407"/>
                <a:gd name="connsiteX6" fmla="*/ 35719 w 859631"/>
                <a:gd name="connsiteY6" fmla="*/ 78582 h 964407"/>
                <a:gd name="connsiteX7" fmla="*/ 16669 w 859631"/>
                <a:gd name="connsiteY7" fmla="*/ 61913 h 964407"/>
                <a:gd name="connsiteX8" fmla="*/ 7144 w 859631"/>
                <a:gd name="connsiteY8" fmla="*/ 47625 h 964407"/>
                <a:gd name="connsiteX9" fmla="*/ 0 w 859631"/>
                <a:gd name="connsiteY9" fmla="*/ 23813 h 964407"/>
                <a:gd name="connsiteX10" fmla="*/ 0 w 859631"/>
                <a:gd name="connsiteY10" fmla="*/ 16669 h 964407"/>
                <a:gd name="connsiteX11" fmla="*/ 2381 w 859631"/>
                <a:gd name="connsiteY11" fmla="*/ 7144 h 964407"/>
                <a:gd name="connsiteX12" fmla="*/ 7144 w 859631"/>
                <a:gd name="connsiteY12" fmla="*/ 2382 h 964407"/>
                <a:gd name="connsiteX13" fmla="*/ 21431 w 859631"/>
                <a:gd name="connsiteY13" fmla="*/ 0 h 964407"/>
                <a:gd name="connsiteX14" fmla="*/ 76200 w 859631"/>
                <a:gd name="connsiteY14" fmla="*/ 21432 h 964407"/>
                <a:gd name="connsiteX15" fmla="*/ 202406 w 859631"/>
                <a:gd name="connsiteY15" fmla="*/ 92869 h 964407"/>
                <a:gd name="connsiteX16" fmla="*/ 369094 w 859631"/>
                <a:gd name="connsiteY16" fmla="*/ 195263 h 964407"/>
                <a:gd name="connsiteX17" fmla="*/ 516731 w 859631"/>
                <a:gd name="connsiteY17" fmla="*/ 295275 h 964407"/>
                <a:gd name="connsiteX18" fmla="*/ 611981 w 859631"/>
                <a:gd name="connsiteY18" fmla="*/ 371475 h 964407"/>
                <a:gd name="connsiteX19" fmla="*/ 678656 w 859631"/>
                <a:gd name="connsiteY19" fmla="*/ 433388 h 964407"/>
                <a:gd name="connsiteX20" fmla="*/ 752475 w 859631"/>
                <a:gd name="connsiteY20" fmla="*/ 511969 h 964407"/>
                <a:gd name="connsiteX21" fmla="*/ 781050 w 859631"/>
                <a:gd name="connsiteY21" fmla="*/ 552450 h 964407"/>
                <a:gd name="connsiteX22" fmla="*/ 809625 w 859631"/>
                <a:gd name="connsiteY22" fmla="*/ 602457 h 964407"/>
                <a:gd name="connsiteX23" fmla="*/ 835819 w 859631"/>
                <a:gd name="connsiteY23" fmla="*/ 666750 h 964407"/>
                <a:gd name="connsiteX24" fmla="*/ 852488 w 859631"/>
                <a:gd name="connsiteY24" fmla="*/ 733425 h 964407"/>
                <a:gd name="connsiteX25" fmla="*/ 859631 w 859631"/>
                <a:gd name="connsiteY25" fmla="*/ 788194 h 964407"/>
                <a:gd name="connsiteX26" fmla="*/ 857250 w 859631"/>
                <a:gd name="connsiteY26" fmla="*/ 859632 h 964407"/>
                <a:gd name="connsiteX27" fmla="*/ 847725 w 859631"/>
                <a:gd name="connsiteY27" fmla="*/ 897732 h 964407"/>
                <a:gd name="connsiteX28" fmla="*/ 828675 w 859631"/>
                <a:gd name="connsiteY28" fmla="*/ 935832 h 964407"/>
                <a:gd name="connsiteX29" fmla="*/ 809625 w 859631"/>
                <a:gd name="connsiteY29" fmla="*/ 954882 h 964407"/>
                <a:gd name="connsiteX30" fmla="*/ 785813 w 859631"/>
                <a:gd name="connsiteY30" fmla="*/ 964407 h 964407"/>
                <a:gd name="connsiteX31" fmla="*/ 757238 w 859631"/>
                <a:gd name="connsiteY31" fmla="*/ 964407 h 964407"/>
                <a:gd name="connsiteX32" fmla="*/ 728663 w 859631"/>
                <a:gd name="connsiteY32" fmla="*/ 952500 h 964407"/>
                <a:gd name="connsiteX33" fmla="*/ 688181 w 859631"/>
                <a:gd name="connsiteY33" fmla="*/ 928688 h 964407"/>
                <a:gd name="connsiteX34" fmla="*/ 666750 w 859631"/>
                <a:gd name="connsiteY34" fmla="*/ 912019 h 964407"/>
                <a:gd name="connsiteX35" fmla="*/ 633413 w 859631"/>
                <a:gd name="connsiteY35" fmla="*/ 859632 h 964407"/>
                <a:gd name="connsiteX36" fmla="*/ 571500 w 859631"/>
                <a:gd name="connsiteY36" fmla="*/ 750094 h 964407"/>
                <a:gd name="connsiteX37" fmla="*/ 476250 w 859631"/>
                <a:gd name="connsiteY37" fmla="*/ 602457 h 964407"/>
                <a:gd name="connsiteX38" fmla="*/ 392906 w 859631"/>
                <a:gd name="connsiteY38" fmla="*/ 476250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9631" h="964407">
                  <a:moveTo>
                    <a:pt x="392906" y="476250"/>
                  </a:moveTo>
                  <a:lnTo>
                    <a:pt x="347663" y="414338"/>
                  </a:lnTo>
                  <a:lnTo>
                    <a:pt x="280988" y="335757"/>
                  </a:lnTo>
                  <a:lnTo>
                    <a:pt x="209550" y="252413"/>
                  </a:lnTo>
                  <a:lnTo>
                    <a:pt x="142875" y="180975"/>
                  </a:lnTo>
                  <a:lnTo>
                    <a:pt x="83344" y="123825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2"/>
                  </a:lnTo>
                  <a:lnTo>
                    <a:pt x="21431" y="0"/>
                  </a:lnTo>
                  <a:lnTo>
                    <a:pt x="76200" y="21432"/>
                  </a:lnTo>
                  <a:lnTo>
                    <a:pt x="202406" y="92869"/>
                  </a:lnTo>
                  <a:lnTo>
                    <a:pt x="369094" y="195263"/>
                  </a:lnTo>
                  <a:lnTo>
                    <a:pt x="516731" y="295275"/>
                  </a:lnTo>
                  <a:lnTo>
                    <a:pt x="611981" y="371475"/>
                  </a:lnTo>
                  <a:lnTo>
                    <a:pt x="678656" y="433388"/>
                  </a:lnTo>
                  <a:lnTo>
                    <a:pt x="752475" y="511969"/>
                  </a:lnTo>
                  <a:lnTo>
                    <a:pt x="781050" y="552450"/>
                  </a:lnTo>
                  <a:lnTo>
                    <a:pt x="809625" y="602457"/>
                  </a:lnTo>
                  <a:lnTo>
                    <a:pt x="835819" y="666750"/>
                  </a:lnTo>
                  <a:lnTo>
                    <a:pt x="852488" y="733425"/>
                  </a:lnTo>
                  <a:lnTo>
                    <a:pt x="859631" y="788194"/>
                  </a:lnTo>
                  <a:cubicBezTo>
                    <a:pt x="858837" y="812007"/>
                    <a:pt x="858044" y="835819"/>
                    <a:pt x="857250" y="859632"/>
                  </a:cubicBezTo>
                  <a:lnTo>
                    <a:pt x="847725" y="897732"/>
                  </a:lnTo>
                  <a:lnTo>
                    <a:pt x="828675" y="935832"/>
                  </a:lnTo>
                  <a:lnTo>
                    <a:pt x="809625" y="954882"/>
                  </a:lnTo>
                  <a:lnTo>
                    <a:pt x="785813" y="964407"/>
                  </a:lnTo>
                  <a:lnTo>
                    <a:pt x="757238" y="964407"/>
                  </a:lnTo>
                  <a:lnTo>
                    <a:pt x="728663" y="952500"/>
                  </a:lnTo>
                  <a:lnTo>
                    <a:pt x="688181" y="928688"/>
                  </a:lnTo>
                  <a:lnTo>
                    <a:pt x="666750" y="912019"/>
                  </a:lnTo>
                  <a:lnTo>
                    <a:pt x="633413" y="859632"/>
                  </a:lnTo>
                  <a:lnTo>
                    <a:pt x="571500" y="750094"/>
                  </a:lnTo>
                  <a:lnTo>
                    <a:pt x="476250" y="602457"/>
                  </a:lnTo>
                  <a:lnTo>
                    <a:pt x="3929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3">
              <a:extLst>
                <a:ext uri="{FF2B5EF4-FFF2-40B4-BE49-F238E27FC236}">
                  <a16:creationId xmlns:a16="http://schemas.microsoft.com/office/drawing/2014/main" id="{0AD70B2C-B992-4DA2-9C54-1D66431ADA41}"/>
                </a:ext>
              </a:extLst>
            </p:cNvPr>
            <p:cNvSpPr/>
            <p:nvPr/>
          </p:nvSpPr>
          <p:spPr>
            <a:xfrm>
              <a:off x="2384425" y="2422525"/>
              <a:ext cx="889000" cy="2400300"/>
            </a:xfrm>
            <a:custGeom>
              <a:avLst/>
              <a:gdLst>
                <a:gd name="connsiteX0" fmla="*/ 806450 w 889000"/>
                <a:gd name="connsiteY0" fmla="*/ 600075 h 2400300"/>
                <a:gd name="connsiteX1" fmla="*/ 765175 w 889000"/>
                <a:gd name="connsiteY1" fmla="*/ 844550 h 2400300"/>
                <a:gd name="connsiteX2" fmla="*/ 727075 w 889000"/>
                <a:gd name="connsiteY2" fmla="*/ 1047750 h 2400300"/>
                <a:gd name="connsiteX3" fmla="*/ 704850 w 889000"/>
                <a:gd name="connsiteY3" fmla="*/ 1158875 h 2400300"/>
                <a:gd name="connsiteX4" fmla="*/ 663575 w 889000"/>
                <a:gd name="connsiteY4" fmla="*/ 1273175 h 2400300"/>
                <a:gd name="connsiteX5" fmla="*/ 584200 w 889000"/>
                <a:gd name="connsiteY5" fmla="*/ 1457325 h 2400300"/>
                <a:gd name="connsiteX6" fmla="*/ 488950 w 889000"/>
                <a:gd name="connsiteY6" fmla="*/ 1663700 h 2400300"/>
                <a:gd name="connsiteX7" fmla="*/ 393700 w 889000"/>
                <a:gd name="connsiteY7" fmla="*/ 1857375 h 2400300"/>
                <a:gd name="connsiteX8" fmla="*/ 295275 w 889000"/>
                <a:gd name="connsiteY8" fmla="*/ 2035175 h 2400300"/>
                <a:gd name="connsiteX9" fmla="*/ 209550 w 889000"/>
                <a:gd name="connsiteY9" fmla="*/ 2174875 h 2400300"/>
                <a:gd name="connsiteX10" fmla="*/ 139700 w 889000"/>
                <a:gd name="connsiteY10" fmla="*/ 2279650 h 2400300"/>
                <a:gd name="connsiteX11" fmla="*/ 82550 w 889000"/>
                <a:gd name="connsiteY11" fmla="*/ 2362200 h 2400300"/>
                <a:gd name="connsiteX12" fmla="*/ 57150 w 889000"/>
                <a:gd name="connsiteY12" fmla="*/ 2390775 h 2400300"/>
                <a:gd name="connsiteX13" fmla="*/ 44450 w 889000"/>
                <a:gd name="connsiteY13" fmla="*/ 2397125 h 2400300"/>
                <a:gd name="connsiteX14" fmla="*/ 22225 w 889000"/>
                <a:gd name="connsiteY14" fmla="*/ 2400300 h 2400300"/>
                <a:gd name="connsiteX15" fmla="*/ 6350 w 889000"/>
                <a:gd name="connsiteY15" fmla="*/ 2400300 h 2400300"/>
                <a:gd name="connsiteX16" fmla="*/ 0 w 889000"/>
                <a:gd name="connsiteY16" fmla="*/ 2387600 h 2400300"/>
                <a:gd name="connsiteX17" fmla="*/ 15875 w 889000"/>
                <a:gd name="connsiteY17" fmla="*/ 2349500 h 2400300"/>
                <a:gd name="connsiteX18" fmla="*/ 88900 w 889000"/>
                <a:gd name="connsiteY18" fmla="*/ 2212975 h 2400300"/>
                <a:gd name="connsiteX19" fmla="*/ 155575 w 889000"/>
                <a:gd name="connsiteY19" fmla="*/ 2079625 h 2400300"/>
                <a:gd name="connsiteX20" fmla="*/ 222250 w 889000"/>
                <a:gd name="connsiteY20" fmla="*/ 1939925 h 2400300"/>
                <a:gd name="connsiteX21" fmla="*/ 260350 w 889000"/>
                <a:gd name="connsiteY21" fmla="*/ 1851025 h 2400300"/>
                <a:gd name="connsiteX22" fmla="*/ 311150 w 889000"/>
                <a:gd name="connsiteY22" fmla="*/ 1733550 h 2400300"/>
                <a:gd name="connsiteX23" fmla="*/ 349250 w 889000"/>
                <a:gd name="connsiteY23" fmla="*/ 1625600 h 2400300"/>
                <a:gd name="connsiteX24" fmla="*/ 390525 w 889000"/>
                <a:gd name="connsiteY24" fmla="*/ 1508125 h 2400300"/>
                <a:gd name="connsiteX25" fmla="*/ 425450 w 889000"/>
                <a:gd name="connsiteY25" fmla="*/ 1393825 h 2400300"/>
                <a:gd name="connsiteX26" fmla="*/ 460375 w 889000"/>
                <a:gd name="connsiteY26" fmla="*/ 1279525 h 2400300"/>
                <a:gd name="connsiteX27" fmla="*/ 495300 w 889000"/>
                <a:gd name="connsiteY27" fmla="*/ 1146175 h 2400300"/>
                <a:gd name="connsiteX28" fmla="*/ 520700 w 889000"/>
                <a:gd name="connsiteY28" fmla="*/ 1031875 h 2400300"/>
                <a:gd name="connsiteX29" fmla="*/ 546100 w 889000"/>
                <a:gd name="connsiteY29" fmla="*/ 911225 h 2400300"/>
                <a:gd name="connsiteX30" fmla="*/ 574675 w 889000"/>
                <a:gd name="connsiteY30" fmla="*/ 739775 h 2400300"/>
                <a:gd name="connsiteX31" fmla="*/ 596900 w 889000"/>
                <a:gd name="connsiteY31" fmla="*/ 561975 h 2400300"/>
                <a:gd name="connsiteX32" fmla="*/ 609600 w 889000"/>
                <a:gd name="connsiteY32" fmla="*/ 393700 h 2400300"/>
                <a:gd name="connsiteX33" fmla="*/ 619125 w 889000"/>
                <a:gd name="connsiteY33" fmla="*/ 250825 h 2400300"/>
                <a:gd name="connsiteX34" fmla="*/ 615950 w 889000"/>
                <a:gd name="connsiteY34" fmla="*/ 222250 h 2400300"/>
                <a:gd name="connsiteX35" fmla="*/ 593725 w 889000"/>
                <a:gd name="connsiteY35" fmla="*/ 158750 h 2400300"/>
                <a:gd name="connsiteX36" fmla="*/ 574675 w 889000"/>
                <a:gd name="connsiteY36" fmla="*/ 123825 h 2400300"/>
                <a:gd name="connsiteX37" fmla="*/ 549275 w 889000"/>
                <a:gd name="connsiteY37" fmla="*/ 88900 h 2400300"/>
                <a:gd name="connsiteX38" fmla="*/ 536575 w 889000"/>
                <a:gd name="connsiteY38" fmla="*/ 73025 h 2400300"/>
                <a:gd name="connsiteX39" fmla="*/ 523875 w 889000"/>
                <a:gd name="connsiteY39" fmla="*/ 60325 h 2400300"/>
                <a:gd name="connsiteX40" fmla="*/ 485775 w 889000"/>
                <a:gd name="connsiteY40" fmla="*/ 38100 h 2400300"/>
                <a:gd name="connsiteX41" fmla="*/ 444500 w 889000"/>
                <a:gd name="connsiteY41" fmla="*/ 12700 h 2400300"/>
                <a:gd name="connsiteX42" fmla="*/ 695325 w 889000"/>
                <a:gd name="connsiteY42" fmla="*/ 0 h 2400300"/>
                <a:gd name="connsiteX43" fmla="*/ 781050 w 889000"/>
                <a:gd name="connsiteY43" fmla="*/ 88900 h 2400300"/>
                <a:gd name="connsiteX44" fmla="*/ 838200 w 889000"/>
                <a:gd name="connsiteY44" fmla="*/ 146050 h 2400300"/>
                <a:gd name="connsiteX45" fmla="*/ 866775 w 889000"/>
                <a:gd name="connsiteY45" fmla="*/ 180975 h 2400300"/>
                <a:gd name="connsiteX46" fmla="*/ 885825 w 889000"/>
                <a:gd name="connsiteY46" fmla="*/ 212725 h 2400300"/>
                <a:gd name="connsiteX47" fmla="*/ 889000 w 889000"/>
                <a:gd name="connsiteY47" fmla="*/ 225425 h 2400300"/>
                <a:gd name="connsiteX48" fmla="*/ 889000 w 889000"/>
                <a:gd name="connsiteY48" fmla="*/ 234950 h 2400300"/>
                <a:gd name="connsiteX49" fmla="*/ 879475 w 889000"/>
                <a:gd name="connsiteY49" fmla="*/ 257175 h 2400300"/>
                <a:gd name="connsiteX50" fmla="*/ 857250 w 889000"/>
                <a:gd name="connsiteY50" fmla="*/ 298450 h 2400300"/>
                <a:gd name="connsiteX51" fmla="*/ 847725 w 889000"/>
                <a:gd name="connsiteY51" fmla="*/ 349250 h 2400300"/>
                <a:gd name="connsiteX52" fmla="*/ 844550 w 889000"/>
                <a:gd name="connsiteY52" fmla="*/ 393700 h 2400300"/>
                <a:gd name="connsiteX53" fmla="*/ 806450 w 889000"/>
                <a:gd name="connsiteY53" fmla="*/ 60007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9000" h="2400300">
                  <a:moveTo>
                    <a:pt x="806450" y="600075"/>
                  </a:moveTo>
                  <a:lnTo>
                    <a:pt x="765175" y="844550"/>
                  </a:lnTo>
                  <a:lnTo>
                    <a:pt x="727075" y="1047750"/>
                  </a:lnTo>
                  <a:lnTo>
                    <a:pt x="704850" y="1158875"/>
                  </a:lnTo>
                  <a:lnTo>
                    <a:pt x="663575" y="1273175"/>
                  </a:lnTo>
                  <a:lnTo>
                    <a:pt x="584200" y="1457325"/>
                  </a:lnTo>
                  <a:lnTo>
                    <a:pt x="488950" y="1663700"/>
                  </a:lnTo>
                  <a:lnTo>
                    <a:pt x="393700" y="1857375"/>
                  </a:lnTo>
                  <a:lnTo>
                    <a:pt x="295275" y="2035175"/>
                  </a:lnTo>
                  <a:lnTo>
                    <a:pt x="209550" y="2174875"/>
                  </a:lnTo>
                  <a:lnTo>
                    <a:pt x="139700" y="2279650"/>
                  </a:lnTo>
                  <a:lnTo>
                    <a:pt x="82550" y="2362200"/>
                  </a:lnTo>
                  <a:lnTo>
                    <a:pt x="57150" y="2390775"/>
                  </a:lnTo>
                  <a:lnTo>
                    <a:pt x="44450" y="2397125"/>
                  </a:lnTo>
                  <a:lnTo>
                    <a:pt x="22225" y="2400300"/>
                  </a:lnTo>
                  <a:lnTo>
                    <a:pt x="6350" y="2400300"/>
                  </a:lnTo>
                  <a:lnTo>
                    <a:pt x="0" y="2387600"/>
                  </a:lnTo>
                  <a:lnTo>
                    <a:pt x="15875" y="2349500"/>
                  </a:lnTo>
                  <a:lnTo>
                    <a:pt x="88900" y="2212975"/>
                  </a:lnTo>
                  <a:lnTo>
                    <a:pt x="155575" y="2079625"/>
                  </a:lnTo>
                  <a:lnTo>
                    <a:pt x="222250" y="1939925"/>
                  </a:lnTo>
                  <a:lnTo>
                    <a:pt x="260350" y="1851025"/>
                  </a:lnTo>
                  <a:lnTo>
                    <a:pt x="311150" y="1733550"/>
                  </a:lnTo>
                  <a:lnTo>
                    <a:pt x="349250" y="1625600"/>
                  </a:lnTo>
                  <a:lnTo>
                    <a:pt x="390525" y="1508125"/>
                  </a:lnTo>
                  <a:lnTo>
                    <a:pt x="425450" y="1393825"/>
                  </a:lnTo>
                  <a:lnTo>
                    <a:pt x="460375" y="1279525"/>
                  </a:lnTo>
                  <a:lnTo>
                    <a:pt x="495300" y="1146175"/>
                  </a:lnTo>
                  <a:lnTo>
                    <a:pt x="520700" y="1031875"/>
                  </a:lnTo>
                  <a:lnTo>
                    <a:pt x="546100" y="911225"/>
                  </a:lnTo>
                  <a:lnTo>
                    <a:pt x="574675" y="739775"/>
                  </a:lnTo>
                  <a:lnTo>
                    <a:pt x="596900" y="561975"/>
                  </a:lnTo>
                  <a:lnTo>
                    <a:pt x="609600" y="393700"/>
                  </a:lnTo>
                  <a:lnTo>
                    <a:pt x="619125" y="250825"/>
                  </a:lnTo>
                  <a:lnTo>
                    <a:pt x="615950" y="222250"/>
                  </a:lnTo>
                  <a:lnTo>
                    <a:pt x="593725" y="158750"/>
                  </a:lnTo>
                  <a:lnTo>
                    <a:pt x="574675" y="123825"/>
                  </a:lnTo>
                  <a:lnTo>
                    <a:pt x="549275" y="88900"/>
                  </a:lnTo>
                  <a:lnTo>
                    <a:pt x="536575" y="73025"/>
                  </a:lnTo>
                  <a:lnTo>
                    <a:pt x="523875" y="60325"/>
                  </a:lnTo>
                  <a:lnTo>
                    <a:pt x="485775" y="38100"/>
                  </a:lnTo>
                  <a:lnTo>
                    <a:pt x="444500" y="12700"/>
                  </a:lnTo>
                  <a:lnTo>
                    <a:pt x="695325" y="0"/>
                  </a:lnTo>
                  <a:lnTo>
                    <a:pt x="781050" y="88900"/>
                  </a:lnTo>
                  <a:lnTo>
                    <a:pt x="838200" y="146050"/>
                  </a:lnTo>
                  <a:lnTo>
                    <a:pt x="866775" y="180975"/>
                  </a:lnTo>
                  <a:lnTo>
                    <a:pt x="885825" y="212725"/>
                  </a:lnTo>
                  <a:lnTo>
                    <a:pt x="889000" y="225425"/>
                  </a:lnTo>
                  <a:lnTo>
                    <a:pt x="889000" y="234950"/>
                  </a:lnTo>
                  <a:lnTo>
                    <a:pt x="879475" y="257175"/>
                  </a:lnTo>
                  <a:lnTo>
                    <a:pt x="857250" y="298450"/>
                  </a:lnTo>
                  <a:lnTo>
                    <a:pt x="847725" y="349250"/>
                  </a:lnTo>
                  <a:lnTo>
                    <a:pt x="844550" y="393700"/>
                  </a:lnTo>
                  <a:lnTo>
                    <a:pt x="806450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4">
              <a:extLst>
                <a:ext uri="{FF2B5EF4-FFF2-40B4-BE49-F238E27FC236}">
                  <a16:creationId xmlns:a16="http://schemas.microsoft.com/office/drawing/2014/main" id="{5E20268F-06C6-4AF0-B393-C5989CF7616C}"/>
                </a:ext>
              </a:extLst>
            </p:cNvPr>
            <p:cNvSpPr/>
            <p:nvPr/>
          </p:nvSpPr>
          <p:spPr>
            <a:xfrm>
              <a:off x="3038475" y="3433763"/>
              <a:ext cx="433388" cy="1536700"/>
            </a:xfrm>
            <a:custGeom>
              <a:avLst/>
              <a:gdLst>
                <a:gd name="connsiteX0" fmla="*/ 433388 w 433388"/>
                <a:gd name="connsiteY0" fmla="*/ 390525 h 1535906"/>
                <a:gd name="connsiteX1" fmla="*/ 433388 w 433388"/>
                <a:gd name="connsiteY1" fmla="*/ 759618 h 1535906"/>
                <a:gd name="connsiteX2" fmla="*/ 433388 w 433388"/>
                <a:gd name="connsiteY2" fmla="*/ 1212056 h 1535906"/>
                <a:gd name="connsiteX3" fmla="*/ 428625 w 433388"/>
                <a:gd name="connsiteY3" fmla="*/ 1426368 h 1535906"/>
                <a:gd name="connsiteX4" fmla="*/ 409575 w 433388"/>
                <a:gd name="connsiteY4" fmla="*/ 1457325 h 1535906"/>
                <a:gd name="connsiteX5" fmla="*/ 395288 w 433388"/>
                <a:gd name="connsiteY5" fmla="*/ 1478756 h 1535906"/>
                <a:gd name="connsiteX6" fmla="*/ 364331 w 433388"/>
                <a:gd name="connsiteY6" fmla="*/ 1512093 h 1535906"/>
                <a:gd name="connsiteX7" fmla="*/ 338138 w 433388"/>
                <a:gd name="connsiteY7" fmla="*/ 1531143 h 1535906"/>
                <a:gd name="connsiteX8" fmla="*/ 323850 w 433388"/>
                <a:gd name="connsiteY8" fmla="*/ 1535906 h 1535906"/>
                <a:gd name="connsiteX9" fmla="*/ 309563 w 433388"/>
                <a:gd name="connsiteY9" fmla="*/ 1533525 h 1535906"/>
                <a:gd name="connsiteX10" fmla="*/ 290513 w 433388"/>
                <a:gd name="connsiteY10" fmla="*/ 1519237 h 1535906"/>
                <a:gd name="connsiteX11" fmla="*/ 269081 w 433388"/>
                <a:gd name="connsiteY11" fmla="*/ 1490662 h 1535906"/>
                <a:gd name="connsiteX12" fmla="*/ 257175 w 433388"/>
                <a:gd name="connsiteY12" fmla="*/ 1464468 h 1535906"/>
                <a:gd name="connsiteX13" fmla="*/ 235744 w 433388"/>
                <a:gd name="connsiteY13" fmla="*/ 1400175 h 1535906"/>
                <a:gd name="connsiteX14" fmla="*/ 214313 w 433388"/>
                <a:gd name="connsiteY14" fmla="*/ 1307306 h 1535906"/>
                <a:gd name="connsiteX15" fmla="*/ 211931 w 433388"/>
                <a:gd name="connsiteY15" fmla="*/ 1269206 h 1535906"/>
                <a:gd name="connsiteX16" fmla="*/ 216694 w 433388"/>
                <a:gd name="connsiteY16" fmla="*/ 1240631 h 1535906"/>
                <a:gd name="connsiteX17" fmla="*/ 226219 w 433388"/>
                <a:gd name="connsiteY17" fmla="*/ 1188243 h 1535906"/>
                <a:gd name="connsiteX18" fmla="*/ 230981 w 433388"/>
                <a:gd name="connsiteY18" fmla="*/ 1140618 h 1535906"/>
                <a:gd name="connsiteX19" fmla="*/ 233363 w 433388"/>
                <a:gd name="connsiteY19" fmla="*/ 1071562 h 1535906"/>
                <a:gd name="connsiteX20" fmla="*/ 230981 w 433388"/>
                <a:gd name="connsiteY20" fmla="*/ 952500 h 1535906"/>
                <a:gd name="connsiteX21" fmla="*/ 230981 w 433388"/>
                <a:gd name="connsiteY21" fmla="*/ 783431 h 1535906"/>
                <a:gd name="connsiteX22" fmla="*/ 233363 w 433388"/>
                <a:gd name="connsiteY22" fmla="*/ 659606 h 1535906"/>
                <a:gd name="connsiteX23" fmla="*/ 233363 w 433388"/>
                <a:gd name="connsiteY23" fmla="*/ 597693 h 1535906"/>
                <a:gd name="connsiteX24" fmla="*/ 228600 w 433388"/>
                <a:gd name="connsiteY24" fmla="*/ 538162 h 1535906"/>
                <a:gd name="connsiteX25" fmla="*/ 219075 w 433388"/>
                <a:gd name="connsiteY25" fmla="*/ 476250 h 1535906"/>
                <a:gd name="connsiteX26" fmla="*/ 207169 w 433388"/>
                <a:gd name="connsiteY26" fmla="*/ 411956 h 1535906"/>
                <a:gd name="connsiteX27" fmla="*/ 188119 w 433388"/>
                <a:gd name="connsiteY27" fmla="*/ 330993 h 1535906"/>
                <a:gd name="connsiteX28" fmla="*/ 169069 w 433388"/>
                <a:gd name="connsiteY28" fmla="*/ 288131 h 1535906"/>
                <a:gd name="connsiteX29" fmla="*/ 147638 w 433388"/>
                <a:gd name="connsiteY29" fmla="*/ 252412 h 1535906"/>
                <a:gd name="connsiteX30" fmla="*/ 126206 w 433388"/>
                <a:gd name="connsiteY30" fmla="*/ 223837 h 1535906"/>
                <a:gd name="connsiteX31" fmla="*/ 95250 w 433388"/>
                <a:gd name="connsiteY31" fmla="*/ 190500 h 1535906"/>
                <a:gd name="connsiteX32" fmla="*/ 64294 w 433388"/>
                <a:gd name="connsiteY32" fmla="*/ 164306 h 1535906"/>
                <a:gd name="connsiteX33" fmla="*/ 14288 w 433388"/>
                <a:gd name="connsiteY33" fmla="*/ 128587 h 1535906"/>
                <a:gd name="connsiteX34" fmla="*/ 0 w 433388"/>
                <a:gd name="connsiteY34" fmla="*/ 123825 h 1535906"/>
                <a:gd name="connsiteX35" fmla="*/ 28575 w 433388"/>
                <a:gd name="connsiteY35" fmla="*/ 0 h 1535906"/>
                <a:gd name="connsiteX36" fmla="*/ 128588 w 433388"/>
                <a:gd name="connsiteY36" fmla="*/ 35718 h 1535906"/>
                <a:gd name="connsiteX37" fmla="*/ 342900 w 433388"/>
                <a:gd name="connsiteY37" fmla="*/ 104775 h 1535906"/>
                <a:gd name="connsiteX38" fmla="*/ 431006 w 433388"/>
                <a:gd name="connsiteY38" fmla="*/ 221456 h 1535906"/>
                <a:gd name="connsiteX39" fmla="*/ 433388 w 433388"/>
                <a:gd name="connsiteY39" fmla="*/ 39052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3388" h="1535906">
                  <a:moveTo>
                    <a:pt x="433388" y="390525"/>
                  </a:moveTo>
                  <a:lnTo>
                    <a:pt x="433388" y="759618"/>
                  </a:lnTo>
                  <a:lnTo>
                    <a:pt x="433388" y="1212056"/>
                  </a:lnTo>
                  <a:lnTo>
                    <a:pt x="428625" y="1426368"/>
                  </a:lnTo>
                  <a:lnTo>
                    <a:pt x="409575" y="1457325"/>
                  </a:lnTo>
                  <a:lnTo>
                    <a:pt x="395288" y="1478756"/>
                  </a:lnTo>
                  <a:lnTo>
                    <a:pt x="364331" y="1512093"/>
                  </a:lnTo>
                  <a:lnTo>
                    <a:pt x="338138" y="1531143"/>
                  </a:lnTo>
                  <a:lnTo>
                    <a:pt x="323850" y="1535906"/>
                  </a:lnTo>
                  <a:lnTo>
                    <a:pt x="309563" y="1533525"/>
                  </a:lnTo>
                  <a:lnTo>
                    <a:pt x="290513" y="1519237"/>
                  </a:lnTo>
                  <a:lnTo>
                    <a:pt x="269081" y="1490662"/>
                  </a:lnTo>
                  <a:lnTo>
                    <a:pt x="257175" y="1464468"/>
                  </a:lnTo>
                  <a:lnTo>
                    <a:pt x="235744" y="1400175"/>
                  </a:lnTo>
                  <a:lnTo>
                    <a:pt x="214313" y="1307306"/>
                  </a:lnTo>
                  <a:lnTo>
                    <a:pt x="211931" y="1269206"/>
                  </a:lnTo>
                  <a:lnTo>
                    <a:pt x="216694" y="1240631"/>
                  </a:lnTo>
                  <a:lnTo>
                    <a:pt x="226219" y="1188243"/>
                  </a:lnTo>
                  <a:lnTo>
                    <a:pt x="230981" y="1140618"/>
                  </a:lnTo>
                  <a:lnTo>
                    <a:pt x="233363" y="1071562"/>
                  </a:lnTo>
                  <a:lnTo>
                    <a:pt x="230981" y="952500"/>
                  </a:lnTo>
                  <a:lnTo>
                    <a:pt x="230981" y="783431"/>
                  </a:lnTo>
                  <a:lnTo>
                    <a:pt x="233363" y="659606"/>
                  </a:lnTo>
                  <a:lnTo>
                    <a:pt x="233363" y="597693"/>
                  </a:lnTo>
                  <a:lnTo>
                    <a:pt x="228600" y="538162"/>
                  </a:lnTo>
                  <a:lnTo>
                    <a:pt x="219075" y="476250"/>
                  </a:lnTo>
                  <a:lnTo>
                    <a:pt x="207169" y="411956"/>
                  </a:lnTo>
                  <a:lnTo>
                    <a:pt x="188119" y="330993"/>
                  </a:lnTo>
                  <a:lnTo>
                    <a:pt x="169069" y="288131"/>
                  </a:lnTo>
                  <a:lnTo>
                    <a:pt x="147638" y="252412"/>
                  </a:lnTo>
                  <a:lnTo>
                    <a:pt x="126206" y="223837"/>
                  </a:lnTo>
                  <a:lnTo>
                    <a:pt x="95250" y="190500"/>
                  </a:lnTo>
                  <a:lnTo>
                    <a:pt x="64294" y="164306"/>
                  </a:lnTo>
                  <a:lnTo>
                    <a:pt x="14288" y="128587"/>
                  </a:lnTo>
                  <a:lnTo>
                    <a:pt x="0" y="123825"/>
                  </a:lnTo>
                  <a:lnTo>
                    <a:pt x="28575" y="0"/>
                  </a:lnTo>
                  <a:lnTo>
                    <a:pt x="128588" y="35718"/>
                  </a:lnTo>
                  <a:lnTo>
                    <a:pt x="342900" y="104775"/>
                  </a:lnTo>
                  <a:lnTo>
                    <a:pt x="431006" y="221456"/>
                  </a:lnTo>
                  <a:lnTo>
                    <a:pt x="433388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5">
              <a:extLst>
                <a:ext uri="{FF2B5EF4-FFF2-40B4-BE49-F238E27FC236}">
                  <a16:creationId xmlns:a16="http://schemas.microsoft.com/office/drawing/2014/main" id="{91DEF545-E5FA-47CB-9AED-F89390B430B0}"/>
                </a:ext>
              </a:extLst>
            </p:cNvPr>
            <p:cNvSpPr/>
            <p:nvPr/>
          </p:nvSpPr>
          <p:spPr>
            <a:xfrm>
              <a:off x="3325813" y="3341688"/>
              <a:ext cx="1196975" cy="1401762"/>
            </a:xfrm>
            <a:custGeom>
              <a:avLst/>
              <a:gdLst>
                <a:gd name="connsiteX0" fmla="*/ 781050 w 1195388"/>
                <a:gd name="connsiteY0" fmla="*/ 802481 h 1402556"/>
                <a:gd name="connsiteX1" fmla="*/ 788194 w 1195388"/>
                <a:gd name="connsiteY1" fmla="*/ 707231 h 1402556"/>
                <a:gd name="connsiteX2" fmla="*/ 795338 w 1195388"/>
                <a:gd name="connsiteY2" fmla="*/ 623887 h 1402556"/>
                <a:gd name="connsiteX3" fmla="*/ 802482 w 1195388"/>
                <a:gd name="connsiteY3" fmla="*/ 535781 h 1402556"/>
                <a:gd name="connsiteX4" fmla="*/ 809625 w 1195388"/>
                <a:gd name="connsiteY4" fmla="*/ 414337 h 1402556"/>
                <a:gd name="connsiteX5" fmla="*/ 814388 w 1195388"/>
                <a:gd name="connsiteY5" fmla="*/ 319087 h 1402556"/>
                <a:gd name="connsiteX6" fmla="*/ 814388 w 1195388"/>
                <a:gd name="connsiteY6" fmla="*/ 295275 h 1402556"/>
                <a:gd name="connsiteX7" fmla="*/ 812007 w 1195388"/>
                <a:gd name="connsiteY7" fmla="*/ 271462 h 1402556"/>
                <a:gd name="connsiteX8" fmla="*/ 809625 w 1195388"/>
                <a:gd name="connsiteY8" fmla="*/ 259556 h 1402556"/>
                <a:gd name="connsiteX9" fmla="*/ 802482 w 1195388"/>
                <a:gd name="connsiteY9" fmla="*/ 247650 h 1402556"/>
                <a:gd name="connsiteX10" fmla="*/ 785813 w 1195388"/>
                <a:gd name="connsiteY10" fmla="*/ 235744 h 1402556"/>
                <a:gd name="connsiteX11" fmla="*/ 747713 w 1195388"/>
                <a:gd name="connsiteY11" fmla="*/ 226219 h 1402556"/>
                <a:gd name="connsiteX12" fmla="*/ 719138 w 1195388"/>
                <a:gd name="connsiteY12" fmla="*/ 223837 h 1402556"/>
                <a:gd name="connsiteX13" fmla="*/ 697707 w 1195388"/>
                <a:gd name="connsiteY13" fmla="*/ 226219 h 1402556"/>
                <a:gd name="connsiteX14" fmla="*/ 604838 w 1195388"/>
                <a:gd name="connsiteY14" fmla="*/ 242887 h 1402556"/>
                <a:gd name="connsiteX15" fmla="*/ 431007 w 1195388"/>
                <a:gd name="connsiteY15" fmla="*/ 280987 h 1402556"/>
                <a:gd name="connsiteX16" fmla="*/ 180975 w 1195388"/>
                <a:gd name="connsiteY16" fmla="*/ 328612 h 1402556"/>
                <a:gd name="connsiteX17" fmla="*/ 80963 w 1195388"/>
                <a:gd name="connsiteY17" fmla="*/ 347662 h 1402556"/>
                <a:gd name="connsiteX18" fmla="*/ 0 w 1195388"/>
                <a:gd name="connsiteY18" fmla="*/ 183356 h 1402556"/>
                <a:gd name="connsiteX19" fmla="*/ 66675 w 1195388"/>
                <a:gd name="connsiteY19" fmla="*/ 200025 h 1402556"/>
                <a:gd name="connsiteX20" fmla="*/ 102394 w 1195388"/>
                <a:gd name="connsiteY20" fmla="*/ 195262 h 1402556"/>
                <a:gd name="connsiteX21" fmla="*/ 185738 w 1195388"/>
                <a:gd name="connsiteY21" fmla="*/ 185737 h 1402556"/>
                <a:gd name="connsiteX22" fmla="*/ 338138 w 1195388"/>
                <a:gd name="connsiteY22" fmla="*/ 157162 h 1402556"/>
                <a:gd name="connsiteX23" fmla="*/ 488157 w 1195388"/>
                <a:gd name="connsiteY23" fmla="*/ 121444 h 1402556"/>
                <a:gd name="connsiteX24" fmla="*/ 645319 w 1195388"/>
                <a:gd name="connsiteY24" fmla="*/ 78581 h 1402556"/>
                <a:gd name="connsiteX25" fmla="*/ 762000 w 1195388"/>
                <a:gd name="connsiteY25" fmla="*/ 35719 h 1402556"/>
                <a:gd name="connsiteX26" fmla="*/ 838200 w 1195388"/>
                <a:gd name="connsiteY26" fmla="*/ 4762 h 1402556"/>
                <a:gd name="connsiteX27" fmla="*/ 859632 w 1195388"/>
                <a:gd name="connsiteY27" fmla="*/ 0 h 1402556"/>
                <a:gd name="connsiteX28" fmla="*/ 881063 w 1195388"/>
                <a:gd name="connsiteY28" fmla="*/ 11906 h 1402556"/>
                <a:gd name="connsiteX29" fmla="*/ 959644 w 1195388"/>
                <a:gd name="connsiteY29" fmla="*/ 61912 h 1402556"/>
                <a:gd name="connsiteX30" fmla="*/ 1023938 w 1195388"/>
                <a:gd name="connsiteY30" fmla="*/ 107156 h 1402556"/>
                <a:gd name="connsiteX31" fmla="*/ 1083469 w 1195388"/>
                <a:gd name="connsiteY31" fmla="*/ 157162 h 1402556"/>
                <a:gd name="connsiteX32" fmla="*/ 1133475 w 1195388"/>
                <a:gd name="connsiteY32" fmla="*/ 204787 h 1402556"/>
                <a:gd name="connsiteX33" fmla="*/ 1164432 w 1195388"/>
                <a:gd name="connsiteY33" fmla="*/ 242887 h 1402556"/>
                <a:gd name="connsiteX34" fmla="*/ 1188244 w 1195388"/>
                <a:gd name="connsiteY34" fmla="*/ 276225 h 1402556"/>
                <a:gd name="connsiteX35" fmla="*/ 1195388 w 1195388"/>
                <a:gd name="connsiteY35" fmla="*/ 297656 h 1402556"/>
                <a:gd name="connsiteX36" fmla="*/ 1190625 w 1195388"/>
                <a:gd name="connsiteY36" fmla="*/ 314325 h 1402556"/>
                <a:gd name="connsiteX37" fmla="*/ 1088232 w 1195388"/>
                <a:gd name="connsiteY37" fmla="*/ 416719 h 1402556"/>
                <a:gd name="connsiteX38" fmla="*/ 1059657 w 1195388"/>
                <a:gd name="connsiteY38" fmla="*/ 445294 h 1402556"/>
                <a:gd name="connsiteX39" fmla="*/ 1045369 w 1195388"/>
                <a:gd name="connsiteY39" fmla="*/ 469106 h 1402556"/>
                <a:gd name="connsiteX40" fmla="*/ 1033463 w 1195388"/>
                <a:gd name="connsiteY40" fmla="*/ 545306 h 1402556"/>
                <a:gd name="connsiteX41" fmla="*/ 1012032 w 1195388"/>
                <a:gd name="connsiteY41" fmla="*/ 742950 h 1402556"/>
                <a:gd name="connsiteX42" fmla="*/ 981075 w 1195388"/>
                <a:gd name="connsiteY42" fmla="*/ 1009650 h 1402556"/>
                <a:gd name="connsiteX43" fmla="*/ 954882 w 1195388"/>
                <a:gd name="connsiteY43" fmla="*/ 1250156 h 1402556"/>
                <a:gd name="connsiteX44" fmla="*/ 947738 w 1195388"/>
                <a:gd name="connsiteY44" fmla="*/ 1304925 h 1402556"/>
                <a:gd name="connsiteX45" fmla="*/ 940594 w 1195388"/>
                <a:gd name="connsiteY45" fmla="*/ 1345406 h 1402556"/>
                <a:gd name="connsiteX46" fmla="*/ 931069 w 1195388"/>
                <a:gd name="connsiteY46" fmla="*/ 1369219 h 1402556"/>
                <a:gd name="connsiteX47" fmla="*/ 914400 w 1195388"/>
                <a:gd name="connsiteY47" fmla="*/ 1393031 h 1402556"/>
                <a:gd name="connsiteX48" fmla="*/ 892969 w 1195388"/>
                <a:gd name="connsiteY48" fmla="*/ 1402556 h 1402556"/>
                <a:gd name="connsiteX49" fmla="*/ 885825 w 1195388"/>
                <a:gd name="connsiteY49" fmla="*/ 1402556 h 1402556"/>
                <a:gd name="connsiteX50" fmla="*/ 869157 w 1195388"/>
                <a:gd name="connsiteY50" fmla="*/ 1395412 h 1402556"/>
                <a:gd name="connsiteX51" fmla="*/ 814388 w 1195388"/>
                <a:gd name="connsiteY51" fmla="*/ 1369219 h 1402556"/>
                <a:gd name="connsiteX52" fmla="*/ 747713 w 1195388"/>
                <a:gd name="connsiteY52" fmla="*/ 1162050 h 1402556"/>
                <a:gd name="connsiteX53" fmla="*/ 759619 w 1195388"/>
                <a:gd name="connsiteY53" fmla="*/ 1047750 h 1402556"/>
                <a:gd name="connsiteX54" fmla="*/ 781050 w 1195388"/>
                <a:gd name="connsiteY54" fmla="*/ 802481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95388" h="1402556">
                  <a:moveTo>
                    <a:pt x="781050" y="802481"/>
                  </a:moveTo>
                  <a:lnTo>
                    <a:pt x="788194" y="707231"/>
                  </a:lnTo>
                  <a:lnTo>
                    <a:pt x="795338" y="623887"/>
                  </a:lnTo>
                  <a:lnTo>
                    <a:pt x="802482" y="535781"/>
                  </a:lnTo>
                  <a:lnTo>
                    <a:pt x="809625" y="414337"/>
                  </a:lnTo>
                  <a:lnTo>
                    <a:pt x="814388" y="319087"/>
                  </a:lnTo>
                  <a:lnTo>
                    <a:pt x="814388" y="295275"/>
                  </a:lnTo>
                  <a:lnTo>
                    <a:pt x="812007" y="271462"/>
                  </a:lnTo>
                  <a:lnTo>
                    <a:pt x="809625" y="259556"/>
                  </a:lnTo>
                  <a:lnTo>
                    <a:pt x="802482" y="247650"/>
                  </a:lnTo>
                  <a:lnTo>
                    <a:pt x="785813" y="235744"/>
                  </a:lnTo>
                  <a:lnTo>
                    <a:pt x="747713" y="226219"/>
                  </a:lnTo>
                  <a:lnTo>
                    <a:pt x="719138" y="223837"/>
                  </a:lnTo>
                  <a:lnTo>
                    <a:pt x="697707" y="226219"/>
                  </a:lnTo>
                  <a:lnTo>
                    <a:pt x="604838" y="242887"/>
                  </a:lnTo>
                  <a:lnTo>
                    <a:pt x="431007" y="280987"/>
                  </a:lnTo>
                  <a:lnTo>
                    <a:pt x="180975" y="328612"/>
                  </a:lnTo>
                  <a:lnTo>
                    <a:pt x="80963" y="347662"/>
                  </a:lnTo>
                  <a:lnTo>
                    <a:pt x="0" y="183356"/>
                  </a:lnTo>
                  <a:lnTo>
                    <a:pt x="66675" y="200025"/>
                  </a:lnTo>
                  <a:lnTo>
                    <a:pt x="102394" y="195262"/>
                  </a:lnTo>
                  <a:lnTo>
                    <a:pt x="185738" y="185737"/>
                  </a:lnTo>
                  <a:lnTo>
                    <a:pt x="338138" y="157162"/>
                  </a:lnTo>
                  <a:lnTo>
                    <a:pt x="488157" y="121444"/>
                  </a:lnTo>
                  <a:lnTo>
                    <a:pt x="645319" y="78581"/>
                  </a:lnTo>
                  <a:lnTo>
                    <a:pt x="762000" y="35719"/>
                  </a:lnTo>
                  <a:lnTo>
                    <a:pt x="838200" y="4762"/>
                  </a:lnTo>
                  <a:lnTo>
                    <a:pt x="859632" y="0"/>
                  </a:lnTo>
                  <a:lnTo>
                    <a:pt x="881063" y="11906"/>
                  </a:lnTo>
                  <a:lnTo>
                    <a:pt x="959644" y="61912"/>
                  </a:lnTo>
                  <a:lnTo>
                    <a:pt x="1023938" y="107156"/>
                  </a:lnTo>
                  <a:lnTo>
                    <a:pt x="1083469" y="157162"/>
                  </a:lnTo>
                  <a:lnTo>
                    <a:pt x="1133475" y="204787"/>
                  </a:lnTo>
                  <a:lnTo>
                    <a:pt x="1164432" y="242887"/>
                  </a:lnTo>
                  <a:lnTo>
                    <a:pt x="1188244" y="276225"/>
                  </a:lnTo>
                  <a:lnTo>
                    <a:pt x="1195388" y="297656"/>
                  </a:lnTo>
                  <a:lnTo>
                    <a:pt x="1190625" y="314325"/>
                  </a:lnTo>
                  <a:lnTo>
                    <a:pt x="1088232" y="416719"/>
                  </a:lnTo>
                  <a:lnTo>
                    <a:pt x="1059657" y="445294"/>
                  </a:lnTo>
                  <a:lnTo>
                    <a:pt x="1045369" y="469106"/>
                  </a:lnTo>
                  <a:lnTo>
                    <a:pt x="1033463" y="545306"/>
                  </a:lnTo>
                  <a:lnTo>
                    <a:pt x="1012032" y="742950"/>
                  </a:lnTo>
                  <a:lnTo>
                    <a:pt x="981075" y="1009650"/>
                  </a:lnTo>
                  <a:lnTo>
                    <a:pt x="954882" y="1250156"/>
                  </a:lnTo>
                  <a:lnTo>
                    <a:pt x="947738" y="1304925"/>
                  </a:lnTo>
                  <a:lnTo>
                    <a:pt x="940594" y="1345406"/>
                  </a:lnTo>
                  <a:lnTo>
                    <a:pt x="931069" y="1369219"/>
                  </a:lnTo>
                  <a:lnTo>
                    <a:pt x="914400" y="1393031"/>
                  </a:lnTo>
                  <a:lnTo>
                    <a:pt x="892969" y="1402556"/>
                  </a:lnTo>
                  <a:lnTo>
                    <a:pt x="885825" y="1402556"/>
                  </a:lnTo>
                  <a:lnTo>
                    <a:pt x="869157" y="1395412"/>
                  </a:lnTo>
                  <a:lnTo>
                    <a:pt x="814388" y="1369219"/>
                  </a:lnTo>
                  <a:lnTo>
                    <a:pt x="747713" y="1162050"/>
                  </a:lnTo>
                  <a:lnTo>
                    <a:pt x="759619" y="1047750"/>
                  </a:lnTo>
                  <a:lnTo>
                    <a:pt x="781050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6">
              <a:extLst>
                <a:ext uri="{FF2B5EF4-FFF2-40B4-BE49-F238E27FC236}">
                  <a16:creationId xmlns:a16="http://schemas.microsoft.com/office/drawing/2014/main" id="{E8E23107-DA08-4B34-8B33-149EC0F76634}"/>
                </a:ext>
              </a:extLst>
            </p:cNvPr>
            <p:cNvSpPr/>
            <p:nvPr/>
          </p:nvSpPr>
          <p:spPr>
            <a:xfrm>
              <a:off x="3414713" y="4456113"/>
              <a:ext cx="777875" cy="476250"/>
            </a:xfrm>
            <a:custGeom>
              <a:avLst/>
              <a:gdLst>
                <a:gd name="connsiteX0" fmla="*/ 442912 w 778668"/>
                <a:gd name="connsiteY0" fmla="*/ 266700 h 476250"/>
                <a:gd name="connsiteX1" fmla="*/ 154781 w 778668"/>
                <a:gd name="connsiteY1" fmla="*/ 326231 h 476250"/>
                <a:gd name="connsiteX2" fmla="*/ 102393 w 778668"/>
                <a:gd name="connsiteY2" fmla="*/ 338137 h 476250"/>
                <a:gd name="connsiteX3" fmla="*/ 90487 w 778668"/>
                <a:gd name="connsiteY3" fmla="*/ 354806 h 476250"/>
                <a:gd name="connsiteX4" fmla="*/ 66675 w 778668"/>
                <a:gd name="connsiteY4" fmla="*/ 388144 h 476250"/>
                <a:gd name="connsiteX5" fmla="*/ 30956 w 778668"/>
                <a:gd name="connsiteY5" fmla="*/ 440531 h 476250"/>
                <a:gd name="connsiteX6" fmla="*/ 0 w 778668"/>
                <a:gd name="connsiteY6" fmla="*/ 476250 h 476250"/>
                <a:gd name="connsiteX7" fmla="*/ 0 w 778668"/>
                <a:gd name="connsiteY7" fmla="*/ 161925 h 476250"/>
                <a:gd name="connsiteX8" fmla="*/ 130968 w 778668"/>
                <a:gd name="connsiteY8" fmla="*/ 150019 h 476250"/>
                <a:gd name="connsiteX9" fmla="*/ 252412 w 778668"/>
                <a:gd name="connsiteY9" fmla="*/ 126206 h 476250"/>
                <a:gd name="connsiteX10" fmla="*/ 447675 w 778668"/>
                <a:gd name="connsiteY10" fmla="*/ 78581 h 476250"/>
                <a:gd name="connsiteX11" fmla="*/ 628650 w 778668"/>
                <a:gd name="connsiteY11" fmla="*/ 33337 h 476250"/>
                <a:gd name="connsiteX12" fmla="*/ 752475 w 778668"/>
                <a:gd name="connsiteY12" fmla="*/ 0 h 476250"/>
                <a:gd name="connsiteX13" fmla="*/ 778668 w 778668"/>
                <a:gd name="connsiteY13" fmla="*/ 276225 h 476250"/>
                <a:gd name="connsiteX14" fmla="*/ 723900 w 778668"/>
                <a:gd name="connsiteY14" fmla="*/ 252412 h 476250"/>
                <a:gd name="connsiteX15" fmla="*/ 692943 w 778668"/>
                <a:gd name="connsiteY15" fmla="*/ 242887 h 476250"/>
                <a:gd name="connsiteX16" fmla="*/ 642937 w 778668"/>
                <a:gd name="connsiteY16" fmla="*/ 228600 h 476250"/>
                <a:gd name="connsiteX17" fmla="*/ 561975 w 778668"/>
                <a:gd name="connsiteY17" fmla="*/ 242887 h 476250"/>
                <a:gd name="connsiteX18" fmla="*/ 442912 w 778668"/>
                <a:gd name="connsiteY18" fmla="*/ 2667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8668" h="476250">
                  <a:moveTo>
                    <a:pt x="442912" y="266700"/>
                  </a:moveTo>
                  <a:lnTo>
                    <a:pt x="154781" y="326231"/>
                  </a:lnTo>
                  <a:lnTo>
                    <a:pt x="102393" y="338137"/>
                  </a:lnTo>
                  <a:lnTo>
                    <a:pt x="90487" y="354806"/>
                  </a:lnTo>
                  <a:lnTo>
                    <a:pt x="66675" y="388144"/>
                  </a:lnTo>
                  <a:lnTo>
                    <a:pt x="30956" y="440531"/>
                  </a:lnTo>
                  <a:lnTo>
                    <a:pt x="0" y="476250"/>
                  </a:lnTo>
                  <a:lnTo>
                    <a:pt x="0" y="161925"/>
                  </a:lnTo>
                  <a:lnTo>
                    <a:pt x="130968" y="150019"/>
                  </a:lnTo>
                  <a:lnTo>
                    <a:pt x="252412" y="126206"/>
                  </a:lnTo>
                  <a:lnTo>
                    <a:pt x="447675" y="78581"/>
                  </a:lnTo>
                  <a:lnTo>
                    <a:pt x="628650" y="33337"/>
                  </a:lnTo>
                  <a:lnTo>
                    <a:pt x="752475" y="0"/>
                  </a:lnTo>
                  <a:lnTo>
                    <a:pt x="778668" y="276225"/>
                  </a:lnTo>
                  <a:lnTo>
                    <a:pt x="723900" y="252412"/>
                  </a:lnTo>
                  <a:lnTo>
                    <a:pt x="692943" y="242887"/>
                  </a:lnTo>
                  <a:lnTo>
                    <a:pt x="642937" y="228600"/>
                  </a:lnTo>
                  <a:lnTo>
                    <a:pt x="561975" y="242887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9">
              <a:extLst>
                <a:ext uri="{FF2B5EF4-FFF2-40B4-BE49-F238E27FC236}">
                  <a16:creationId xmlns:a16="http://schemas.microsoft.com/office/drawing/2014/main" id="{822D691C-8D6B-4874-9E42-F2138804F30E}"/>
                </a:ext>
              </a:extLst>
            </p:cNvPr>
            <p:cNvSpPr/>
            <p:nvPr/>
          </p:nvSpPr>
          <p:spPr>
            <a:xfrm>
              <a:off x="5119688" y="3551238"/>
              <a:ext cx="566737" cy="611187"/>
            </a:xfrm>
            <a:custGeom>
              <a:avLst/>
              <a:gdLst>
                <a:gd name="connsiteX0" fmla="*/ 209550 w 566737"/>
                <a:gd name="connsiteY0" fmla="*/ 211931 h 611981"/>
                <a:gd name="connsiteX1" fmla="*/ 316706 w 566737"/>
                <a:gd name="connsiteY1" fmla="*/ 302419 h 611981"/>
                <a:gd name="connsiteX2" fmla="*/ 364331 w 566737"/>
                <a:gd name="connsiteY2" fmla="*/ 347662 h 611981"/>
                <a:gd name="connsiteX3" fmla="*/ 419100 w 566737"/>
                <a:gd name="connsiteY3" fmla="*/ 404812 h 611981"/>
                <a:gd name="connsiteX4" fmla="*/ 450056 w 566737"/>
                <a:gd name="connsiteY4" fmla="*/ 454819 h 611981"/>
                <a:gd name="connsiteX5" fmla="*/ 473868 w 566737"/>
                <a:gd name="connsiteY5" fmla="*/ 507206 h 611981"/>
                <a:gd name="connsiteX6" fmla="*/ 495300 w 566737"/>
                <a:gd name="connsiteY6" fmla="*/ 552450 h 611981"/>
                <a:gd name="connsiteX7" fmla="*/ 538162 w 566737"/>
                <a:gd name="connsiteY7" fmla="*/ 600075 h 611981"/>
                <a:gd name="connsiteX8" fmla="*/ 566737 w 566737"/>
                <a:gd name="connsiteY8" fmla="*/ 611981 h 611981"/>
                <a:gd name="connsiteX9" fmla="*/ 521493 w 566737"/>
                <a:gd name="connsiteY9" fmla="*/ 0 h 611981"/>
                <a:gd name="connsiteX10" fmla="*/ 514350 w 566737"/>
                <a:gd name="connsiteY10" fmla="*/ 71437 h 611981"/>
                <a:gd name="connsiteX11" fmla="*/ 500062 w 566737"/>
                <a:gd name="connsiteY11" fmla="*/ 100012 h 611981"/>
                <a:gd name="connsiteX12" fmla="*/ 476250 w 566737"/>
                <a:gd name="connsiteY12" fmla="*/ 121444 h 611981"/>
                <a:gd name="connsiteX13" fmla="*/ 450056 w 566737"/>
                <a:gd name="connsiteY13" fmla="*/ 133350 h 611981"/>
                <a:gd name="connsiteX14" fmla="*/ 423862 w 566737"/>
                <a:gd name="connsiteY14" fmla="*/ 140494 h 611981"/>
                <a:gd name="connsiteX15" fmla="*/ 400050 w 566737"/>
                <a:gd name="connsiteY15" fmla="*/ 138112 h 611981"/>
                <a:gd name="connsiteX16" fmla="*/ 352425 w 566737"/>
                <a:gd name="connsiteY16" fmla="*/ 128587 h 611981"/>
                <a:gd name="connsiteX17" fmla="*/ 233362 w 566737"/>
                <a:gd name="connsiteY17" fmla="*/ 85725 h 611981"/>
                <a:gd name="connsiteX18" fmla="*/ 119062 w 566737"/>
                <a:gd name="connsiteY18" fmla="*/ 40481 h 611981"/>
                <a:gd name="connsiteX19" fmla="*/ 66675 w 566737"/>
                <a:gd name="connsiteY19" fmla="*/ 19050 h 611981"/>
                <a:gd name="connsiteX20" fmla="*/ 28575 w 566737"/>
                <a:gd name="connsiteY20" fmla="*/ 7144 h 611981"/>
                <a:gd name="connsiteX21" fmla="*/ 16668 w 566737"/>
                <a:gd name="connsiteY21" fmla="*/ 7144 h 611981"/>
                <a:gd name="connsiteX22" fmla="*/ 7143 w 566737"/>
                <a:gd name="connsiteY22" fmla="*/ 11906 h 611981"/>
                <a:gd name="connsiteX23" fmla="*/ 0 w 566737"/>
                <a:gd name="connsiteY23" fmla="*/ 23812 h 611981"/>
                <a:gd name="connsiteX24" fmla="*/ 0 w 566737"/>
                <a:gd name="connsiteY24" fmla="*/ 38100 h 611981"/>
                <a:gd name="connsiteX25" fmla="*/ 4762 w 566737"/>
                <a:gd name="connsiteY25" fmla="*/ 52387 h 611981"/>
                <a:gd name="connsiteX26" fmla="*/ 23812 w 566737"/>
                <a:gd name="connsiteY26" fmla="*/ 69056 h 611981"/>
                <a:gd name="connsiteX27" fmla="*/ 92868 w 566737"/>
                <a:gd name="connsiteY27" fmla="*/ 121444 h 611981"/>
                <a:gd name="connsiteX28" fmla="*/ 209550 w 566737"/>
                <a:gd name="connsiteY28" fmla="*/ 2119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6737" h="611981">
                  <a:moveTo>
                    <a:pt x="209550" y="211931"/>
                  </a:moveTo>
                  <a:lnTo>
                    <a:pt x="316706" y="302419"/>
                  </a:lnTo>
                  <a:lnTo>
                    <a:pt x="364331" y="347662"/>
                  </a:lnTo>
                  <a:lnTo>
                    <a:pt x="419100" y="404812"/>
                  </a:lnTo>
                  <a:lnTo>
                    <a:pt x="450056" y="454819"/>
                  </a:lnTo>
                  <a:lnTo>
                    <a:pt x="473868" y="507206"/>
                  </a:lnTo>
                  <a:lnTo>
                    <a:pt x="495300" y="552450"/>
                  </a:lnTo>
                  <a:lnTo>
                    <a:pt x="538162" y="600075"/>
                  </a:lnTo>
                  <a:lnTo>
                    <a:pt x="566737" y="611981"/>
                  </a:lnTo>
                  <a:lnTo>
                    <a:pt x="521493" y="0"/>
                  </a:lnTo>
                  <a:lnTo>
                    <a:pt x="514350" y="71437"/>
                  </a:lnTo>
                  <a:lnTo>
                    <a:pt x="500062" y="100012"/>
                  </a:lnTo>
                  <a:lnTo>
                    <a:pt x="476250" y="121444"/>
                  </a:lnTo>
                  <a:lnTo>
                    <a:pt x="450056" y="133350"/>
                  </a:lnTo>
                  <a:lnTo>
                    <a:pt x="423862" y="140494"/>
                  </a:lnTo>
                  <a:lnTo>
                    <a:pt x="400050" y="138112"/>
                  </a:lnTo>
                  <a:lnTo>
                    <a:pt x="352425" y="128587"/>
                  </a:lnTo>
                  <a:lnTo>
                    <a:pt x="233362" y="85725"/>
                  </a:lnTo>
                  <a:lnTo>
                    <a:pt x="119062" y="40481"/>
                  </a:lnTo>
                  <a:lnTo>
                    <a:pt x="66675" y="19050"/>
                  </a:lnTo>
                  <a:lnTo>
                    <a:pt x="28575" y="7144"/>
                  </a:lnTo>
                  <a:lnTo>
                    <a:pt x="16668" y="7144"/>
                  </a:lnTo>
                  <a:lnTo>
                    <a:pt x="7143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4762" y="52387"/>
                  </a:lnTo>
                  <a:lnTo>
                    <a:pt x="23812" y="69056"/>
                  </a:lnTo>
                  <a:lnTo>
                    <a:pt x="92868" y="121444"/>
                  </a:lnTo>
                  <a:lnTo>
                    <a:pt x="209550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B8790A9-5647-4D6F-9920-05305AB0B697}"/>
              </a:ext>
            </a:extLst>
          </p:cNvPr>
          <p:cNvSpPr/>
          <p:nvPr/>
        </p:nvSpPr>
        <p:spPr>
          <a:xfrm>
            <a:off x="3679825" y="3119438"/>
            <a:ext cx="1038225" cy="1130300"/>
          </a:xfrm>
          <a:custGeom>
            <a:avLst/>
            <a:gdLst>
              <a:gd name="connsiteX0" fmla="*/ 626269 w 1038225"/>
              <a:gd name="connsiteY0" fmla="*/ 714375 h 1131093"/>
              <a:gd name="connsiteX1" fmla="*/ 445294 w 1038225"/>
              <a:gd name="connsiteY1" fmla="*/ 862012 h 1131093"/>
              <a:gd name="connsiteX2" fmla="*/ 292894 w 1038225"/>
              <a:gd name="connsiteY2" fmla="*/ 973931 h 1131093"/>
              <a:gd name="connsiteX3" fmla="*/ 180975 w 1038225"/>
              <a:gd name="connsiteY3" fmla="*/ 1045368 h 1131093"/>
              <a:gd name="connsiteX4" fmla="*/ 66675 w 1038225"/>
              <a:gd name="connsiteY4" fmla="*/ 1114425 h 1131093"/>
              <a:gd name="connsiteX5" fmla="*/ 45244 w 1038225"/>
              <a:gd name="connsiteY5" fmla="*/ 1123950 h 1131093"/>
              <a:gd name="connsiteX6" fmla="*/ 26194 w 1038225"/>
              <a:gd name="connsiteY6" fmla="*/ 1131093 h 1131093"/>
              <a:gd name="connsiteX7" fmla="*/ 9525 w 1038225"/>
              <a:gd name="connsiteY7" fmla="*/ 1128712 h 1131093"/>
              <a:gd name="connsiteX8" fmla="*/ 0 w 1038225"/>
              <a:gd name="connsiteY8" fmla="*/ 1116806 h 1131093"/>
              <a:gd name="connsiteX9" fmla="*/ 0 w 1038225"/>
              <a:gd name="connsiteY9" fmla="*/ 1102518 h 1131093"/>
              <a:gd name="connsiteX10" fmla="*/ 7144 w 1038225"/>
              <a:gd name="connsiteY10" fmla="*/ 1078706 h 1131093"/>
              <a:gd name="connsiteX11" fmla="*/ 21432 w 1038225"/>
              <a:gd name="connsiteY11" fmla="*/ 1062037 h 1131093"/>
              <a:gd name="connsiteX12" fmla="*/ 83344 w 1038225"/>
              <a:gd name="connsiteY12" fmla="*/ 1016793 h 1131093"/>
              <a:gd name="connsiteX13" fmla="*/ 161925 w 1038225"/>
              <a:gd name="connsiteY13" fmla="*/ 952500 h 1131093"/>
              <a:gd name="connsiteX14" fmla="*/ 216694 w 1038225"/>
              <a:gd name="connsiteY14" fmla="*/ 904875 h 1131093"/>
              <a:gd name="connsiteX15" fmla="*/ 295275 w 1038225"/>
              <a:gd name="connsiteY15" fmla="*/ 833437 h 1131093"/>
              <a:gd name="connsiteX16" fmla="*/ 361950 w 1038225"/>
              <a:gd name="connsiteY16" fmla="*/ 766762 h 1131093"/>
              <a:gd name="connsiteX17" fmla="*/ 419100 w 1038225"/>
              <a:gd name="connsiteY17" fmla="*/ 707231 h 1131093"/>
              <a:gd name="connsiteX18" fmla="*/ 483394 w 1038225"/>
              <a:gd name="connsiteY18" fmla="*/ 635793 h 1131093"/>
              <a:gd name="connsiteX19" fmla="*/ 545307 w 1038225"/>
              <a:gd name="connsiteY19" fmla="*/ 561975 h 1131093"/>
              <a:gd name="connsiteX20" fmla="*/ 619125 w 1038225"/>
              <a:gd name="connsiteY20" fmla="*/ 464343 h 1131093"/>
              <a:gd name="connsiteX21" fmla="*/ 666750 w 1038225"/>
              <a:gd name="connsiteY21" fmla="*/ 397668 h 1131093"/>
              <a:gd name="connsiteX22" fmla="*/ 735807 w 1038225"/>
              <a:gd name="connsiteY22" fmla="*/ 295275 h 1131093"/>
              <a:gd name="connsiteX23" fmla="*/ 757238 w 1038225"/>
              <a:gd name="connsiteY23" fmla="*/ 252412 h 1131093"/>
              <a:gd name="connsiteX24" fmla="*/ 762000 w 1038225"/>
              <a:gd name="connsiteY24" fmla="*/ 235743 h 1131093"/>
              <a:gd name="connsiteX25" fmla="*/ 762000 w 1038225"/>
              <a:gd name="connsiteY25" fmla="*/ 216693 h 1131093"/>
              <a:gd name="connsiteX26" fmla="*/ 754857 w 1038225"/>
              <a:gd name="connsiteY26" fmla="*/ 190500 h 1131093"/>
              <a:gd name="connsiteX27" fmla="*/ 738188 w 1038225"/>
              <a:gd name="connsiteY27" fmla="*/ 159543 h 1131093"/>
              <a:gd name="connsiteX28" fmla="*/ 707232 w 1038225"/>
              <a:gd name="connsiteY28" fmla="*/ 116681 h 1131093"/>
              <a:gd name="connsiteX29" fmla="*/ 671513 w 1038225"/>
              <a:gd name="connsiteY29" fmla="*/ 80962 h 1131093"/>
              <a:gd name="connsiteX30" fmla="*/ 659607 w 1038225"/>
              <a:gd name="connsiteY30" fmla="*/ 66675 h 1131093"/>
              <a:gd name="connsiteX31" fmla="*/ 647700 w 1038225"/>
              <a:gd name="connsiteY31" fmla="*/ 42862 h 1131093"/>
              <a:gd name="connsiteX32" fmla="*/ 647700 w 1038225"/>
              <a:gd name="connsiteY32" fmla="*/ 21431 h 1131093"/>
              <a:gd name="connsiteX33" fmla="*/ 657225 w 1038225"/>
              <a:gd name="connsiteY33" fmla="*/ 7143 h 1131093"/>
              <a:gd name="connsiteX34" fmla="*/ 678657 w 1038225"/>
              <a:gd name="connsiteY34" fmla="*/ 0 h 1131093"/>
              <a:gd name="connsiteX35" fmla="*/ 731044 w 1038225"/>
              <a:gd name="connsiteY35" fmla="*/ 16668 h 1131093"/>
              <a:gd name="connsiteX36" fmla="*/ 790575 w 1038225"/>
              <a:gd name="connsiteY36" fmla="*/ 45243 h 1131093"/>
              <a:gd name="connsiteX37" fmla="*/ 857250 w 1038225"/>
              <a:gd name="connsiteY37" fmla="*/ 83343 h 1131093"/>
              <a:gd name="connsiteX38" fmla="*/ 892969 w 1038225"/>
              <a:gd name="connsiteY38" fmla="*/ 109537 h 1131093"/>
              <a:gd name="connsiteX39" fmla="*/ 928688 w 1038225"/>
              <a:gd name="connsiteY39" fmla="*/ 138112 h 1131093"/>
              <a:gd name="connsiteX40" fmla="*/ 962025 w 1038225"/>
              <a:gd name="connsiteY40" fmla="*/ 171450 h 1131093"/>
              <a:gd name="connsiteX41" fmla="*/ 995363 w 1038225"/>
              <a:gd name="connsiteY41" fmla="*/ 207168 h 1131093"/>
              <a:gd name="connsiteX42" fmla="*/ 1021557 w 1038225"/>
              <a:gd name="connsiteY42" fmla="*/ 240506 h 1131093"/>
              <a:gd name="connsiteX43" fmla="*/ 1038225 w 1038225"/>
              <a:gd name="connsiteY43" fmla="*/ 266700 h 1131093"/>
              <a:gd name="connsiteX44" fmla="*/ 966788 w 1038225"/>
              <a:gd name="connsiteY44" fmla="*/ 354806 h 1131093"/>
              <a:gd name="connsiteX45" fmla="*/ 912019 w 1038225"/>
              <a:gd name="connsiteY45" fmla="*/ 428625 h 1131093"/>
              <a:gd name="connsiteX46" fmla="*/ 859632 w 1038225"/>
              <a:gd name="connsiteY46" fmla="*/ 490537 h 1131093"/>
              <a:gd name="connsiteX47" fmla="*/ 804863 w 1038225"/>
              <a:gd name="connsiteY47" fmla="*/ 552450 h 1131093"/>
              <a:gd name="connsiteX48" fmla="*/ 766763 w 1038225"/>
              <a:gd name="connsiteY48" fmla="*/ 585787 h 1131093"/>
              <a:gd name="connsiteX49" fmla="*/ 685800 w 1038225"/>
              <a:gd name="connsiteY49" fmla="*/ 664368 h 1131093"/>
              <a:gd name="connsiteX50" fmla="*/ 626269 w 1038225"/>
              <a:gd name="connsiteY50" fmla="*/ 714375 h 1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38225" h="1131093">
                <a:moveTo>
                  <a:pt x="626269" y="714375"/>
                </a:moveTo>
                <a:lnTo>
                  <a:pt x="445294" y="862012"/>
                </a:lnTo>
                <a:lnTo>
                  <a:pt x="292894" y="973931"/>
                </a:lnTo>
                <a:lnTo>
                  <a:pt x="180975" y="1045368"/>
                </a:lnTo>
                <a:lnTo>
                  <a:pt x="66675" y="1114425"/>
                </a:lnTo>
                <a:lnTo>
                  <a:pt x="45244" y="1123950"/>
                </a:lnTo>
                <a:lnTo>
                  <a:pt x="26194" y="1131093"/>
                </a:lnTo>
                <a:lnTo>
                  <a:pt x="9525" y="1128712"/>
                </a:lnTo>
                <a:lnTo>
                  <a:pt x="0" y="1116806"/>
                </a:lnTo>
                <a:lnTo>
                  <a:pt x="0" y="1102518"/>
                </a:lnTo>
                <a:lnTo>
                  <a:pt x="7144" y="1078706"/>
                </a:lnTo>
                <a:lnTo>
                  <a:pt x="21432" y="1062037"/>
                </a:lnTo>
                <a:lnTo>
                  <a:pt x="83344" y="1016793"/>
                </a:lnTo>
                <a:lnTo>
                  <a:pt x="161925" y="952500"/>
                </a:lnTo>
                <a:lnTo>
                  <a:pt x="216694" y="904875"/>
                </a:lnTo>
                <a:lnTo>
                  <a:pt x="295275" y="833437"/>
                </a:lnTo>
                <a:lnTo>
                  <a:pt x="361950" y="766762"/>
                </a:lnTo>
                <a:lnTo>
                  <a:pt x="419100" y="707231"/>
                </a:lnTo>
                <a:lnTo>
                  <a:pt x="483394" y="635793"/>
                </a:lnTo>
                <a:lnTo>
                  <a:pt x="545307" y="561975"/>
                </a:lnTo>
                <a:lnTo>
                  <a:pt x="619125" y="464343"/>
                </a:lnTo>
                <a:lnTo>
                  <a:pt x="666750" y="397668"/>
                </a:lnTo>
                <a:lnTo>
                  <a:pt x="735807" y="295275"/>
                </a:lnTo>
                <a:lnTo>
                  <a:pt x="757238" y="252412"/>
                </a:lnTo>
                <a:lnTo>
                  <a:pt x="762000" y="235743"/>
                </a:lnTo>
                <a:lnTo>
                  <a:pt x="762000" y="216693"/>
                </a:lnTo>
                <a:lnTo>
                  <a:pt x="754857" y="190500"/>
                </a:lnTo>
                <a:lnTo>
                  <a:pt x="738188" y="159543"/>
                </a:lnTo>
                <a:lnTo>
                  <a:pt x="707232" y="116681"/>
                </a:lnTo>
                <a:lnTo>
                  <a:pt x="671513" y="80962"/>
                </a:lnTo>
                <a:lnTo>
                  <a:pt x="659607" y="66675"/>
                </a:lnTo>
                <a:lnTo>
                  <a:pt x="647700" y="42862"/>
                </a:lnTo>
                <a:lnTo>
                  <a:pt x="647700" y="21431"/>
                </a:lnTo>
                <a:lnTo>
                  <a:pt x="657225" y="7143"/>
                </a:lnTo>
                <a:lnTo>
                  <a:pt x="678657" y="0"/>
                </a:lnTo>
                <a:lnTo>
                  <a:pt x="731044" y="16668"/>
                </a:lnTo>
                <a:lnTo>
                  <a:pt x="790575" y="45243"/>
                </a:lnTo>
                <a:lnTo>
                  <a:pt x="857250" y="83343"/>
                </a:lnTo>
                <a:lnTo>
                  <a:pt x="892969" y="109537"/>
                </a:lnTo>
                <a:lnTo>
                  <a:pt x="928688" y="138112"/>
                </a:lnTo>
                <a:lnTo>
                  <a:pt x="962025" y="171450"/>
                </a:lnTo>
                <a:lnTo>
                  <a:pt x="995363" y="207168"/>
                </a:lnTo>
                <a:lnTo>
                  <a:pt x="1021557" y="240506"/>
                </a:lnTo>
                <a:lnTo>
                  <a:pt x="1038225" y="266700"/>
                </a:lnTo>
                <a:lnTo>
                  <a:pt x="966788" y="354806"/>
                </a:lnTo>
                <a:lnTo>
                  <a:pt x="912019" y="428625"/>
                </a:lnTo>
                <a:lnTo>
                  <a:pt x="859632" y="490537"/>
                </a:lnTo>
                <a:lnTo>
                  <a:pt x="804863" y="552450"/>
                </a:lnTo>
                <a:lnTo>
                  <a:pt x="766763" y="585787"/>
                </a:lnTo>
                <a:lnTo>
                  <a:pt x="685800" y="664368"/>
                </a:lnTo>
                <a:lnTo>
                  <a:pt x="626269" y="714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B65EBF8-1388-43FB-A2B7-A8816F5D37B8}"/>
              </a:ext>
            </a:extLst>
          </p:cNvPr>
          <p:cNvSpPr/>
          <p:nvPr/>
        </p:nvSpPr>
        <p:spPr>
          <a:xfrm rot="16200000">
            <a:off x="868363" y="3652838"/>
            <a:ext cx="4286250" cy="393700"/>
          </a:xfrm>
          <a:custGeom>
            <a:avLst/>
            <a:gdLst>
              <a:gd name="connsiteX0" fmla="*/ 2337720 w 4286509"/>
              <a:gd name="connsiteY0" fmla="*/ 388930 h 393068"/>
              <a:gd name="connsiteX1" fmla="*/ 1746049 w 4286509"/>
              <a:gd name="connsiteY1" fmla="*/ 384792 h 393068"/>
              <a:gd name="connsiteX2" fmla="*/ 1274368 w 4286509"/>
              <a:gd name="connsiteY2" fmla="*/ 376517 h 393068"/>
              <a:gd name="connsiteX3" fmla="*/ 831649 w 4286509"/>
              <a:gd name="connsiteY3" fmla="*/ 368242 h 393068"/>
              <a:gd name="connsiteX4" fmla="*/ 368243 w 4286509"/>
              <a:gd name="connsiteY4" fmla="*/ 347554 h 393068"/>
              <a:gd name="connsiteX5" fmla="*/ 74476 w 4286509"/>
              <a:gd name="connsiteY5" fmla="*/ 331004 h 393068"/>
              <a:gd name="connsiteX6" fmla="*/ 45514 w 4286509"/>
              <a:gd name="connsiteY6" fmla="*/ 326867 h 393068"/>
              <a:gd name="connsiteX7" fmla="*/ 24826 w 4286509"/>
              <a:gd name="connsiteY7" fmla="*/ 314454 h 393068"/>
              <a:gd name="connsiteX8" fmla="*/ 4138 w 4286509"/>
              <a:gd name="connsiteY8" fmla="*/ 285491 h 393068"/>
              <a:gd name="connsiteX9" fmla="*/ 0 w 4286509"/>
              <a:gd name="connsiteY9" fmla="*/ 256528 h 393068"/>
              <a:gd name="connsiteX10" fmla="*/ 8276 w 4286509"/>
              <a:gd name="connsiteY10" fmla="*/ 231703 h 393068"/>
              <a:gd name="connsiteX11" fmla="*/ 41376 w 4286509"/>
              <a:gd name="connsiteY11" fmla="*/ 198602 h 393068"/>
              <a:gd name="connsiteX12" fmla="*/ 95164 w 4286509"/>
              <a:gd name="connsiteY12" fmla="*/ 165502 h 393068"/>
              <a:gd name="connsiteX13" fmla="*/ 177915 w 4286509"/>
              <a:gd name="connsiteY13" fmla="*/ 136539 h 393068"/>
              <a:gd name="connsiteX14" fmla="*/ 235841 w 4286509"/>
              <a:gd name="connsiteY14" fmla="*/ 115851 h 393068"/>
              <a:gd name="connsiteX15" fmla="*/ 339280 w 4286509"/>
              <a:gd name="connsiteY15" fmla="*/ 91026 h 393068"/>
              <a:gd name="connsiteX16" fmla="*/ 442719 w 4286509"/>
              <a:gd name="connsiteY16" fmla="*/ 74476 h 393068"/>
              <a:gd name="connsiteX17" fmla="*/ 496507 w 4286509"/>
              <a:gd name="connsiteY17" fmla="*/ 86888 h 393068"/>
              <a:gd name="connsiteX18" fmla="*/ 620634 w 4286509"/>
              <a:gd name="connsiteY18" fmla="*/ 107576 h 393068"/>
              <a:gd name="connsiteX19" fmla="*/ 761311 w 4286509"/>
              <a:gd name="connsiteY19" fmla="*/ 128264 h 393068"/>
              <a:gd name="connsiteX20" fmla="*/ 914400 w 4286509"/>
              <a:gd name="connsiteY20" fmla="*/ 144814 h 393068"/>
              <a:gd name="connsiteX21" fmla="*/ 1113003 w 4286509"/>
              <a:gd name="connsiteY21" fmla="*/ 157227 h 393068"/>
              <a:gd name="connsiteX22" fmla="*/ 1439870 w 4286509"/>
              <a:gd name="connsiteY22" fmla="*/ 173777 h 393068"/>
              <a:gd name="connsiteX23" fmla="*/ 1746049 w 4286509"/>
              <a:gd name="connsiteY23" fmla="*/ 190327 h 393068"/>
              <a:gd name="connsiteX24" fmla="*/ 2221868 w 4286509"/>
              <a:gd name="connsiteY24" fmla="*/ 190327 h 393068"/>
              <a:gd name="connsiteX25" fmla="*/ 2602524 w 4286509"/>
              <a:gd name="connsiteY25" fmla="*/ 190327 h 393068"/>
              <a:gd name="connsiteX26" fmla="*/ 3161094 w 4286509"/>
              <a:gd name="connsiteY26" fmla="*/ 186190 h 393068"/>
              <a:gd name="connsiteX27" fmla="*/ 3458998 w 4286509"/>
              <a:gd name="connsiteY27" fmla="*/ 190327 h 393068"/>
              <a:gd name="connsiteX28" fmla="*/ 3889304 w 4286509"/>
              <a:gd name="connsiteY28" fmla="*/ 190327 h 393068"/>
              <a:gd name="connsiteX29" fmla="*/ 3959642 w 4286509"/>
              <a:gd name="connsiteY29" fmla="*/ 177915 h 393068"/>
              <a:gd name="connsiteX30" fmla="*/ 4050668 w 4286509"/>
              <a:gd name="connsiteY30" fmla="*/ 140677 h 393068"/>
              <a:gd name="connsiteX31" fmla="*/ 4137557 w 4286509"/>
              <a:gd name="connsiteY31" fmla="*/ 86888 h 393068"/>
              <a:gd name="connsiteX32" fmla="*/ 4216171 w 4286509"/>
              <a:gd name="connsiteY32" fmla="*/ 28963 h 393068"/>
              <a:gd name="connsiteX33" fmla="*/ 4245133 w 4286509"/>
              <a:gd name="connsiteY33" fmla="*/ 4137 h 393068"/>
              <a:gd name="connsiteX34" fmla="*/ 4257546 w 4286509"/>
              <a:gd name="connsiteY34" fmla="*/ 0 h 393068"/>
              <a:gd name="connsiteX35" fmla="*/ 4269959 w 4286509"/>
              <a:gd name="connsiteY35" fmla="*/ 0 h 393068"/>
              <a:gd name="connsiteX36" fmla="*/ 4286509 w 4286509"/>
              <a:gd name="connsiteY36" fmla="*/ 8275 h 393068"/>
              <a:gd name="connsiteX37" fmla="*/ 4282371 w 4286509"/>
              <a:gd name="connsiteY37" fmla="*/ 49650 h 393068"/>
              <a:gd name="connsiteX38" fmla="*/ 4269959 w 4286509"/>
              <a:gd name="connsiteY38" fmla="*/ 119989 h 393068"/>
              <a:gd name="connsiteX39" fmla="*/ 4228583 w 4286509"/>
              <a:gd name="connsiteY39" fmla="*/ 235840 h 393068"/>
              <a:gd name="connsiteX40" fmla="*/ 4212033 w 4286509"/>
              <a:gd name="connsiteY40" fmla="*/ 273078 h 393068"/>
              <a:gd name="connsiteX41" fmla="*/ 4195483 w 4286509"/>
              <a:gd name="connsiteY41" fmla="*/ 351692 h 393068"/>
              <a:gd name="connsiteX42" fmla="*/ 4063081 w 4286509"/>
              <a:gd name="connsiteY42" fmla="*/ 384792 h 393068"/>
              <a:gd name="connsiteX43" fmla="*/ 3773452 w 4286509"/>
              <a:gd name="connsiteY43" fmla="*/ 388930 h 393068"/>
              <a:gd name="connsiteX44" fmla="*/ 3566574 w 4286509"/>
              <a:gd name="connsiteY44" fmla="*/ 393068 h 393068"/>
              <a:gd name="connsiteX45" fmla="*/ 3409347 w 4286509"/>
              <a:gd name="connsiteY45" fmla="*/ 388930 h 393068"/>
              <a:gd name="connsiteX46" fmla="*/ 2838364 w 4286509"/>
              <a:gd name="connsiteY46" fmla="*/ 384792 h 393068"/>
              <a:gd name="connsiteX47" fmla="*/ 2672862 w 4286509"/>
              <a:gd name="connsiteY47" fmla="*/ 388930 h 393068"/>
              <a:gd name="connsiteX48" fmla="*/ 2337720 w 4286509"/>
              <a:gd name="connsiteY48" fmla="*/ 388930 h 39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286509" h="393068">
                <a:moveTo>
                  <a:pt x="2337720" y="388930"/>
                </a:moveTo>
                <a:lnTo>
                  <a:pt x="1746049" y="384792"/>
                </a:lnTo>
                <a:lnTo>
                  <a:pt x="1274368" y="376517"/>
                </a:lnTo>
                <a:lnTo>
                  <a:pt x="831649" y="368242"/>
                </a:lnTo>
                <a:lnTo>
                  <a:pt x="368243" y="347554"/>
                </a:lnTo>
                <a:lnTo>
                  <a:pt x="74476" y="331004"/>
                </a:lnTo>
                <a:lnTo>
                  <a:pt x="45514" y="326867"/>
                </a:lnTo>
                <a:lnTo>
                  <a:pt x="24826" y="314454"/>
                </a:lnTo>
                <a:lnTo>
                  <a:pt x="4138" y="285491"/>
                </a:lnTo>
                <a:lnTo>
                  <a:pt x="0" y="256528"/>
                </a:lnTo>
                <a:lnTo>
                  <a:pt x="8276" y="231703"/>
                </a:lnTo>
                <a:lnTo>
                  <a:pt x="41376" y="198602"/>
                </a:lnTo>
                <a:lnTo>
                  <a:pt x="95164" y="165502"/>
                </a:lnTo>
                <a:lnTo>
                  <a:pt x="177915" y="136539"/>
                </a:lnTo>
                <a:lnTo>
                  <a:pt x="235841" y="115851"/>
                </a:lnTo>
                <a:lnTo>
                  <a:pt x="339280" y="91026"/>
                </a:lnTo>
                <a:lnTo>
                  <a:pt x="442719" y="74476"/>
                </a:lnTo>
                <a:lnTo>
                  <a:pt x="496507" y="86888"/>
                </a:lnTo>
                <a:lnTo>
                  <a:pt x="620634" y="107576"/>
                </a:lnTo>
                <a:lnTo>
                  <a:pt x="761311" y="128264"/>
                </a:lnTo>
                <a:lnTo>
                  <a:pt x="914400" y="144814"/>
                </a:lnTo>
                <a:lnTo>
                  <a:pt x="1113003" y="157227"/>
                </a:lnTo>
                <a:lnTo>
                  <a:pt x="1439870" y="173777"/>
                </a:lnTo>
                <a:lnTo>
                  <a:pt x="1746049" y="190327"/>
                </a:lnTo>
                <a:lnTo>
                  <a:pt x="2221868" y="190327"/>
                </a:lnTo>
                <a:lnTo>
                  <a:pt x="2602524" y="190327"/>
                </a:lnTo>
                <a:lnTo>
                  <a:pt x="3161094" y="186190"/>
                </a:lnTo>
                <a:lnTo>
                  <a:pt x="3458998" y="190327"/>
                </a:lnTo>
                <a:lnTo>
                  <a:pt x="3889304" y="190327"/>
                </a:lnTo>
                <a:lnTo>
                  <a:pt x="3959642" y="177915"/>
                </a:lnTo>
                <a:lnTo>
                  <a:pt x="4050668" y="140677"/>
                </a:lnTo>
                <a:lnTo>
                  <a:pt x="4137557" y="86888"/>
                </a:lnTo>
                <a:lnTo>
                  <a:pt x="4216171" y="28963"/>
                </a:lnTo>
                <a:lnTo>
                  <a:pt x="4245133" y="4137"/>
                </a:lnTo>
                <a:lnTo>
                  <a:pt x="4257546" y="0"/>
                </a:lnTo>
                <a:lnTo>
                  <a:pt x="4269959" y="0"/>
                </a:lnTo>
                <a:lnTo>
                  <a:pt x="4286509" y="8275"/>
                </a:lnTo>
                <a:lnTo>
                  <a:pt x="4282371" y="49650"/>
                </a:lnTo>
                <a:lnTo>
                  <a:pt x="4269959" y="119989"/>
                </a:lnTo>
                <a:lnTo>
                  <a:pt x="4228583" y="235840"/>
                </a:lnTo>
                <a:lnTo>
                  <a:pt x="4212033" y="273078"/>
                </a:lnTo>
                <a:lnTo>
                  <a:pt x="4195483" y="351692"/>
                </a:lnTo>
                <a:lnTo>
                  <a:pt x="4063081" y="384792"/>
                </a:lnTo>
                <a:lnTo>
                  <a:pt x="3773452" y="388930"/>
                </a:lnTo>
                <a:lnTo>
                  <a:pt x="3566574" y="393068"/>
                </a:lnTo>
                <a:lnTo>
                  <a:pt x="3409347" y="388930"/>
                </a:lnTo>
                <a:lnTo>
                  <a:pt x="2838364" y="384792"/>
                </a:lnTo>
                <a:lnTo>
                  <a:pt x="2672862" y="388930"/>
                </a:lnTo>
                <a:lnTo>
                  <a:pt x="2337720" y="3889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C9C31B1-FFFF-41B8-979E-0A4C81F64B20}"/>
              </a:ext>
            </a:extLst>
          </p:cNvPr>
          <p:cNvSpPr/>
          <p:nvPr/>
        </p:nvSpPr>
        <p:spPr>
          <a:xfrm>
            <a:off x="3132138" y="1554163"/>
            <a:ext cx="1333500" cy="1668462"/>
          </a:xfrm>
          <a:custGeom>
            <a:avLst/>
            <a:gdLst>
              <a:gd name="connsiteX0" fmla="*/ 383722 w 1333500"/>
              <a:gd name="connsiteY0" fmla="*/ 321128 h 1668235"/>
              <a:gd name="connsiteX1" fmla="*/ 8165 w 1333500"/>
              <a:gd name="connsiteY1" fmla="*/ 397328 h 1668235"/>
              <a:gd name="connsiteX2" fmla="*/ 0 w 1333500"/>
              <a:gd name="connsiteY2" fmla="*/ 236764 h 1668235"/>
              <a:gd name="connsiteX3" fmla="*/ 43543 w 1333500"/>
              <a:gd name="connsiteY3" fmla="*/ 239485 h 1668235"/>
              <a:gd name="connsiteX4" fmla="*/ 95250 w 1333500"/>
              <a:gd name="connsiteY4" fmla="*/ 231321 h 1668235"/>
              <a:gd name="connsiteX5" fmla="*/ 277586 w 1333500"/>
              <a:gd name="connsiteY5" fmla="*/ 193221 h 1668235"/>
              <a:gd name="connsiteX6" fmla="*/ 413657 w 1333500"/>
              <a:gd name="connsiteY6" fmla="*/ 166007 h 1668235"/>
              <a:gd name="connsiteX7" fmla="*/ 563336 w 1333500"/>
              <a:gd name="connsiteY7" fmla="*/ 136071 h 1668235"/>
              <a:gd name="connsiteX8" fmla="*/ 770165 w 1333500"/>
              <a:gd name="connsiteY8" fmla="*/ 95250 h 1668235"/>
              <a:gd name="connsiteX9" fmla="*/ 800100 w 1333500"/>
              <a:gd name="connsiteY9" fmla="*/ 87085 h 1668235"/>
              <a:gd name="connsiteX10" fmla="*/ 846365 w 1333500"/>
              <a:gd name="connsiteY10" fmla="*/ 70757 h 1668235"/>
              <a:gd name="connsiteX11" fmla="*/ 922565 w 1333500"/>
              <a:gd name="connsiteY11" fmla="*/ 38100 h 1668235"/>
              <a:gd name="connsiteX12" fmla="*/ 993322 w 1333500"/>
              <a:gd name="connsiteY12" fmla="*/ 0 h 1668235"/>
              <a:gd name="connsiteX13" fmla="*/ 1045029 w 1333500"/>
              <a:gd name="connsiteY13" fmla="*/ 19050 h 1668235"/>
              <a:gd name="connsiteX14" fmla="*/ 1123950 w 1333500"/>
              <a:gd name="connsiteY14" fmla="*/ 51707 h 1668235"/>
              <a:gd name="connsiteX15" fmla="*/ 1183822 w 1333500"/>
              <a:gd name="connsiteY15" fmla="*/ 78921 h 1668235"/>
              <a:gd name="connsiteX16" fmla="*/ 1227365 w 1333500"/>
              <a:gd name="connsiteY16" fmla="*/ 95250 h 1668235"/>
              <a:gd name="connsiteX17" fmla="*/ 1265465 w 1333500"/>
              <a:gd name="connsiteY17" fmla="*/ 117021 h 1668235"/>
              <a:gd name="connsiteX18" fmla="*/ 1300843 w 1333500"/>
              <a:gd name="connsiteY18" fmla="*/ 146957 h 1668235"/>
              <a:gd name="connsiteX19" fmla="*/ 1319893 w 1333500"/>
              <a:gd name="connsiteY19" fmla="*/ 168728 h 1668235"/>
              <a:gd name="connsiteX20" fmla="*/ 1328057 w 1333500"/>
              <a:gd name="connsiteY20" fmla="*/ 190500 h 1668235"/>
              <a:gd name="connsiteX21" fmla="*/ 1333500 w 1333500"/>
              <a:gd name="connsiteY21" fmla="*/ 212271 h 1668235"/>
              <a:gd name="connsiteX22" fmla="*/ 1330779 w 1333500"/>
              <a:gd name="connsiteY22" fmla="*/ 231321 h 1668235"/>
              <a:gd name="connsiteX23" fmla="*/ 1325336 w 1333500"/>
              <a:gd name="connsiteY23" fmla="*/ 255814 h 1668235"/>
              <a:gd name="connsiteX24" fmla="*/ 1303565 w 1333500"/>
              <a:gd name="connsiteY24" fmla="*/ 285750 h 1668235"/>
              <a:gd name="connsiteX25" fmla="*/ 1270907 w 1333500"/>
              <a:gd name="connsiteY25" fmla="*/ 318407 h 1668235"/>
              <a:gd name="connsiteX26" fmla="*/ 1251857 w 1333500"/>
              <a:gd name="connsiteY26" fmla="*/ 342900 h 1668235"/>
              <a:gd name="connsiteX27" fmla="*/ 1238250 w 1333500"/>
              <a:gd name="connsiteY27" fmla="*/ 370114 h 1668235"/>
              <a:gd name="connsiteX28" fmla="*/ 1216479 w 1333500"/>
              <a:gd name="connsiteY28" fmla="*/ 419100 h 1668235"/>
              <a:gd name="connsiteX29" fmla="*/ 1208315 w 1333500"/>
              <a:gd name="connsiteY29" fmla="*/ 451757 h 1668235"/>
              <a:gd name="connsiteX30" fmla="*/ 1200150 w 1333500"/>
              <a:gd name="connsiteY30" fmla="*/ 495300 h 1668235"/>
              <a:gd name="connsiteX31" fmla="*/ 1194707 w 1333500"/>
              <a:gd name="connsiteY31" fmla="*/ 604157 h 1668235"/>
              <a:gd name="connsiteX32" fmla="*/ 1189265 w 1333500"/>
              <a:gd name="connsiteY32" fmla="*/ 868135 h 1668235"/>
              <a:gd name="connsiteX33" fmla="*/ 1189265 w 1333500"/>
              <a:gd name="connsiteY33" fmla="*/ 1132114 h 1668235"/>
              <a:gd name="connsiteX34" fmla="*/ 1186543 w 1333500"/>
              <a:gd name="connsiteY34" fmla="*/ 1273628 h 1668235"/>
              <a:gd name="connsiteX35" fmla="*/ 1181100 w 1333500"/>
              <a:gd name="connsiteY35" fmla="*/ 1347107 h 1668235"/>
              <a:gd name="connsiteX36" fmla="*/ 1164772 w 1333500"/>
              <a:gd name="connsiteY36" fmla="*/ 1447800 h 1668235"/>
              <a:gd name="connsiteX37" fmla="*/ 1145722 w 1333500"/>
              <a:gd name="connsiteY37" fmla="*/ 1521278 h 1668235"/>
              <a:gd name="connsiteX38" fmla="*/ 1113065 w 1333500"/>
              <a:gd name="connsiteY38" fmla="*/ 1586593 h 1668235"/>
              <a:gd name="connsiteX39" fmla="*/ 1074965 w 1333500"/>
              <a:gd name="connsiteY39" fmla="*/ 1638300 h 1668235"/>
              <a:gd name="connsiteX40" fmla="*/ 1039586 w 1333500"/>
              <a:gd name="connsiteY40" fmla="*/ 1665514 h 1668235"/>
              <a:gd name="connsiteX41" fmla="*/ 1023257 w 1333500"/>
              <a:gd name="connsiteY41" fmla="*/ 1668235 h 1668235"/>
              <a:gd name="connsiteX42" fmla="*/ 1004207 w 1333500"/>
              <a:gd name="connsiteY42" fmla="*/ 1665514 h 1668235"/>
              <a:gd name="connsiteX43" fmla="*/ 990600 w 1333500"/>
              <a:gd name="connsiteY43" fmla="*/ 1660071 h 1668235"/>
              <a:gd name="connsiteX44" fmla="*/ 976993 w 1333500"/>
              <a:gd name="connsiteY44" fmla="*/ 1646464 h 1668235"/>
              <a:gd name="connsiteX45" fmla="*/ 957943 w 1333500"/>
              <a:gd name="connsiteY45" fmla="*/ 1619250 h 1668235"/>
              <a:gd name="connsiteX46" fmla="*/ 944336 w 1333500"/>
              <a:gd name="connsiteY46" fmla="*/ 1578428 h 1668235"/>
              <a:gd name="connsiteX47" fmla="*/ 968829 w 1333500"/>
              <a:gd name="connsiteY47" fmla="*/ 1420585 h 1668235"/>
              <a:gd name="connsiteX48" fmla="*/ 966107 w 1333500"/>
              <a:gd name="connsiteY48" fmla="*/ 911678 h 1668235"/>
              <a:gd name="connsiteX49" fmla="*/ 968829 w 1333500"/>
              <a:gd name="connsiteY49" fmla="*/ 723900 h 1668235"/>
              <a:gd name="connsiteX50" fmla="*/ 968829 w 1333500"/>
              <a:gd name="connsiteY50" fmla="*/ 302078 h 1668235"/>
              <a:gd name="connsiteX51" fmla="*/ 963386 w 1333500"/>
              <a:gd name="connsiteY51" fmla="*/ 269421 h 1668235"/>
              <a:gd name="connsiteX52" fmla="*/ 952500 w 1333500"/>
              <a:gd name="connsiteY52" fmla="*/ 242207 h 1668235"/>
              <a:gd name="connsiteX53" fmla="*/ 938893 w 1333500"/>
              <a:gd name="connsiteY53" fmla="*/ 231321 h 1668235"/>
              <a:gd name="connsiteX54" fmla="*/ 922565 w 1333500"/>
              <a:gd name="connsiteY54" fmla="*/ 225878 h 1668235"/>
              <a:gd name="connsiteX55" fmla="*/ 898072 w 1333500"/>
              <a:gd name="connsiteY55" fmla="*/ 220435 h 1668235"/>
              <a:gd name="connsiteX56" fmla="*/ 857250 w 1333500"/>
              <a:gd name="connsiteY56" fmla="*/ 225878 h 1668235"/>
              <a:gd name="connsiteX57" fmla="*/ 383722 w 1333500"/>
              <a:gd name="connsiteY57" fmla="*/ 321128 h 166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333500" h="1668235">
                <a:moveTo>
                  <a:pt x="383722" y="321128"/>
                </a:moveTo>
                <a:lnTo>
                  <a:pt x="8165" y="397328"/>
                </a:lnTo>
                <a:lnTo>
                  <a:pt x="0" y="236764"/>
                </a:lnTo>
                <a:lnTo>
                  <a:pt x="43543" y="239485"/>
                </a:lnTo>
                <a:lnTo>
                  <a:pt x="95250" y="231321"/>
                </a:lnTo>
                <a:lnTo>
                  <a:pt x="277586" y="193221"/>
                </a:lnTo>
                <a:lnTo>
                  <a:pt x="413657" y="166007"/>
                </a:lnTo>
                <a:lnTo>
                  <a:pt x="563336" y="136071"/>
                </a:lnTo>
                <a:lnTo>
                  <a:pt x="770165" y="95250"/>
                </a:lnTo>
                <a:lnTo>
                  <a:pt x="800100" y="87085"/>
                </a:lnTo>
                <a:lnTo>
                  <a:pt x="846365" y="70757"/>
                </a:lnTo>
                <a:lnTo>
                  <a:pt x="922565" y="38100"/>
                </a:lnTo>
                <a:lnTo>
                  <a:pt x="993322" y="0"/>
                </a:lnTo>
                <a:lnTo>
                  <a:pt x="1045029" y="19050"/>
                </a:lnTo>
                <a:lnTo>
                  <a:pt x="1123950" y="51707"/>
                </a:lnTo>
                <a:lnTo>
                  <a:pt x="1183822" y="78921"/>
                </a:lnTo>
                <a:lnTo>
                  <a:pt x="1227365" y="95250"/>
                </a:lnTo>
                <a:lnTo>
                  <a:pt x="1265465" y="117021"/>
                </a:lnTo>
                <a:lnTo>
                  <a:pt x="1300843" y="146957"/>
                </a:lnTo>
                <a:lnTo>
                  <a:pt x="1319893" y="168728"/>
                </a:lnTo>
                <a:lnTo>
                  <a:pt x="1328057" y="190500"/>
                </a:lnTo>
                <a:lnTo>
                  <a:pt x="1333500" y="212271"/>
                </a:lnTo>
                <a:lnTo>
                  <a:pt x="1330779" y="231321"/>
                </a:lnTo>
                <a:lnTo>
                  <a:pt x="1325336" y="255814"/>
                </a:lnTo>
                <a:lnTo>
                  <a:pt x="1303565" y="285750"/>
                </a:lnTo>
                <a:lnTo>
                  <a:pt x="1270907" y="318407"/>
                </a:lnTo>
                <a:lnTo>
                  <a:pt x="1251857" y="342900"/>
                </a:lnTo>
                <a:lnTo>
                  <a:pt x="1238250" y="370114"/>
                </a:lnTo>
                <a:lnTo>
                  <a:pt x="1216479" y="419100"/>
                </a:lnTo>
                <a:lnTo>
                  <a:pt x="1208315" y="451757"/>
                </a:lnTo>
                <a:lnTo>
                  <a:pt x="1200150" y="495300"/>
                </a:lnTo>
                <a:lnTo>
                  <a:pt x="1194707" y="604157"/>
                </a:lnTo>
                <a:lnTo>
                  <a:pt x="1189265" y="868135"/>
                </a:lnTo>
                <a:lnTo>
                  <a:pt x="1189265" y="1132114"/>
                </a:lnTo>
                <a:cubicBezTo>
                  <a:pt x="1188358" y="1179285"/>
                  <a:pt x="1187450" y="1226457"/>
                  <a:pt x="1186543" y="1273628"/>
                </a:cubicBezTo>
                <a:lnTo>
                  <a:pt x="1181100" y="1347107"/>
                </a:lnTo>
                <a:lnTo>
                  <a:pt x="1164772" y="1447800"/>
                </a:lnTo>
                <a:lnTo>
                  <a:pt x="1145722" y="1521278"/>
                </a:lnTo>
                <a:lnTo>
                  <a:pt x="1113065" y="1586593"/>
                </a:lnTo>
                <a:lnTo>
                  <a:pt x="1074965" y="1638300"/>
                </a:lnTo>
                <a:lnTo>
                  <a:pt x="1039586" y="1665514"/>
                </a:lnTo>
                <a:lnTo>
                  <a:pt x="1023257" y="1668235"/>
                </a:lnTo>
                <a:lnTo>
                  <a:pt x="1004207" y="1665514"/>
                </a:lnTo>
                <a:lnTo>
                  <a:pt x="990600" y="1660071"/>
                </a:lnTo>
                <a:lnTo>
                  <a:pt x="976993" y="1646464"/>
                </a:lnTo>
                <a:lnTo>
                  <a:pt x="957943" y="1619250"/>
                </a:lnTo>
                <a:lnTo>
                  <a:pt x="944336" y="1578428"/>
                </a:lnTo>
                <a:lnTo>
                  <a:pt x="968829" y="1420585"/>
                </a:lnTo>
                <a:cubicBezTo>
                  <a:pt x="967922" y="1250949"/>
                  <a:pt x="967014" y="1081314"/>
                  <a:pt x="966107" y="911678"/>
                </a:cubicBezTo>
                <a:cubicBezTo>
                  <a:pt x="967014" y="849085"/>
                  <a:pt x="967922" y="786493"/>
                  <a:pt x="968829" y="723900"/>
                </a:cubicBezTo>
                <a:lnTo>
                  <a:pt x="968829" y="302078"/>
                </a:lnTo>
                <a:lnTo>
                  <a:pt x="963386" y="269421"/>
                </a:lnTo>
                <a:lnTo>
                  <a:pt x="952500" y="242207"/>
                </a:lnTo>
                <a:lnTo>
                  <a:pt x="938893" y="231321"/>
                </a:lnTo>
                <a:lnTo>
                  <a:pt x="922565" y="225878"/>
                </a:lnTo>
                <a:lnTo>
                  <a:pt x="898072" y="220435"/>
                </a:lnTo>
                <a:lnTo>
                  <a:pt x="857250" y="225878"/>
                </a:lnTo>
                <a:lnTo>
                  <a:pt x="383722" y="32112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66B0599-D413-4E91-A0CF-8C8C37D709AE}"/>
              </a:ext>
            </a:extLst>
          </p:cNvPr>
          <p:cNvSpPr/>
          <p:nvPr/>
        </p:nvSpPr>
        <p:spPr>
          <a:xfrm>
            <a:off x="3127375" y="2255838"/>
            <a:ext cx="1030288" cy="336550"/>
          </a:xfrm>
          <a:custGeom>
            <a:avLst/>
            <a:gdLst>
              <a:gd name="connsiteX0" fmla="*/ 571500 w 1031082"/>
              <a:gd name="connsiteY0" fmla="*/ 261937 h 338137"/>
              <a:gd name="connsiteX1" fmla="*/ 228600 w 1031082"/>
              <a:gd name="connsiteY1" fmla="*/ 309562 h 338137"/>
              <a:gd name="connsiteX2" fmla="*/ 16669 w 1031082"/>
              <a:gd name="connsiteY2" fmla="*/ 338137 h 338137"/>
              <a:gd name="connsiteX3" fmla="*/ 0 w 1031082"/>
              <a:gd name="connsiteY3" fmla="*/ 178594 h 338137"/>
              <a:gd name="connsiteX4" fmla="*/ 195263 w 1031082"/>
              <a:gd name="connsiteY4" fmla="*/ 150019 h 338137"/>
              <a:gd name="connsiteX5" fmla="*/ 466725 w 1031082"/>
              <a:gd name="connsiteY5" fmla="*/ 104775 h 338137"/>
              <a:gd name="connsiteX6" fmla="*/ 795338 w 1031082"/>
              <a:gd name="connsiteY6" fmla="*/ 45244 h 338137"/>
              <a:gd name="connsiteX7" fmla="*/ 1031082 w 1031082"/>
              <a:gd name="connsiteY7" fmla="*/ 0 h 338137"/>
              <a:gd name="connsiteX8" fmla="*/ 1026319 w 1031082"/>
              <a:gd name="connsiteY8" fmla="*/ 211931 h 338137"/>
              <a:gd name="connsiteX9" fmla="*/ 571500 w 1031082"/>
              <a:gd name="connsiteY9" fmla="*/ 261937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1082" h="338137">
                <a:moveTo>
                  <a:pt x="571500" y="261937"/>
                </a:moveTo>
                <a:lnTo>
                  <a:pt x="228600" y="309562"/>
                </a:lnTo>
                <a:lnTo>
                  <a:pt x="16669" y="338137"/>
                </a:lnTo>
                <a:lnTo>
                  <a:pt x="0" y="178594"/>
                </a:lnTo>
                <a:lnTo>
                  <a:pt x="195263" y="150019"/>
                </a:lnTo>
                <a:lnTo>
                  <a:pt x="466725" y="104775"/>
                </a:lnTo>
                <a:lnTo>
                  <a:pt x="795338" y="45244"/>
                </a:lnTo>
                <a:lnTo>
                  <a:pt x="1031082" y="0"/>
                </a:lnTo>
                <a:lnTo>
                  <a:pt x="1026319" y="211931"/>
                </a:lnTo>
                <a:lnTo>
                  <a:pt x="571500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47B10A-DC95-410E-828A-2029DD32FFB3}"/>
              </a:ext>
            </a:extLst>
          </p:cNvPr>
          <p:cNvSpPr/>
          <p:nvPr/>
        </p:nvSpPr>
        <p:spPr>
          <a:xfrm>
            <a:off x="3138488" y="2952750"/>
            <a:ext cx="1017587" cy="382588"/>
          </a:xfrm>
          <a:custGeom>
            <a:avLst/>
            <a:gdLst>
              <a:gd name="connsiteX0" fmla="*/ 326231 w 1016793"/>
              <a:gd name="connsiteY0" fmla="*/ 300038 h 383381"/>
              <a:gd name="connsiteX1" fmla="*/ 0 w 1016793"/>
              <a:gd name="connsiteY1" fmla="*/ 383381 h 383381"/>
              <a:gd name="connsiteX2" fmla="*/ 0 w 1016793"/>
              <a:gd name="connsiteY2" fmla="*/ 197644 h 383381"/>
              <a:gd name="connsiteX3" fmla="*/ 140493 w 1016793"/>
              <a:gd name="connsiteY3" fmla="*/ 166688 h 383381"/>
              <a:gd name="connsiteX4" fmla="*/ 402431 w 1016793"/>
              <a:gd name="connsiteY4" fmla="*/ 109538 h 383381"/>
              <a:gd name="connsiteX5" fmla="*/ 564356 w 1016793"/>
              <a:gd name="connsiteY5" fmla="*/ 73819 h 383381"/>
              <a:gd name="connsiteX6" fmla="*/ 723900 w 1016793"/>
              <a:gd name="connsiteY6" fmla="*/ 40481 h 383381"/>
              <a:gd name="connsiteX7" fmla="*/ 823912 w 1016793"/>
              <a:gd name="connsiteY7" fmla="*/ 23813 h 383381"/>
              <a:gd name="connsiteX8" fmla="*/ 1016793 w 1016793"/>
              <a:gd name="connsiteY8" fmla="*/ 0 h 383381"/>
              <a:gd name="connsiteX9" fmla="*/ 1012031 w 1016793"/>
              <a:gd name="connsiteY9" fmla="*/ 173831 h 383381"/>
              <a:gd name="connsiteX10" fmla="*/ 792956 w 1016793"/>
              <a:gd name="connsiteY10" fmla="*/ 214313 h 383381"/>
              <a:gd name="connsiteX11" fmla="*/ 531018 w 1016793"/>
              <a:gd name="connsiteY11" fmla="*/ 261938 h 383381"/>
              <a:gd name="connsiteX12" fmla="*/ 326231 w 1016793"/>
              <a:gd name="connsiteY12" fmla="*/ 30003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16793" h="383381">
                <a:moveTo>
                  <a:pt x="326231" y="300038"/>
                </a:moveTo>
                <a:lnTo>
                  <a:pt x="0" y="383381"/>
                </a:lnTo>
                <a:lnTo>
                  <a:pt x="0" y="197644"/>
                </a:lnTo>
                <a:lnTo>
                  <a:pt x="140493" y="166688"/>
                </a:lnTo>
                <a:lnTo>
                  <a:pt x="402431" y="109538"/>
                </a:lnTo>
                <a:lnTo>
                  <a:pt x="564356" y="73819"/>
                </a:lnTo>
                <a:lnTo>
                  <a:pt x="723900" y="40481"/>
                </a:lnTo>
                <a:lnTo>
                  <a:pt x="823912" y="23813"/>
                </a:lnTo>
                <a:lnTo>
                  <a:pt x="1016793" y="0"/>
                </a:lnTo>
                <a:lnTo>
                  <a:pt x="1012031" y="173831"/>
                </a:lnTo>
                <a:lnTo>
                  <a:pt x="792956" y="214313"/>
                </a:lnTo>
                <a:lnTo>
                  <a:pt x="531018" y="261938"/>
                </a:lnTo>
                <a:lnTo>
                  <a:pt x="326231" y="3000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D3ED08B-F665-413D-B13B-D86CD7ADA910}"/>
              </a:ext>
            </a:extLst>
          </p:cNvPr>
          <p:cNvSpPr/>
          <p:nvPr/>
        </p:nvSpPr>
        <p:spPr>
          <a:xfrm>
            <a:off x="5265738" y="1573213"/>
            <a:ext cx="400050" cy="1631950"/>
          </a:xfrm>
          <a:custGeom>
            <a:avLst/>
            <a:gdLst>
              <a:gd name="connsiteX0" fmla="*/ 187779 w 400050"/>
              <a:gd name="connsiteY0" fmla="*/ 879021 h 1632857"/>
              <a:gd name="connsiteX1" fmla="*/ 193222 w 400050"/>
              <a:gd name="connsiteY1" fmla="*/ 650421 h 1632857"/>
              <a:gd name="connsiteX2" fmla="*/ 195943 w 400050"/>
              <a:gd name="connsiteY2" fmla="*/ 519793 h 1632857"/>
              <a:gd name="connsiteX3" fmla="*/ 193222 w 400050"/>
              <a:gd name="connsiteY3" fmla="*/ 359228 h 1632857"/>
              <a:gd name="connsiteX4" fmla="*/ 190500 w 400050"/>
              <a:gd name="connsiteY4" fmla="*/ 307521 h 1632857"/>
              <a:gd name="connsiteX5" fmla="*/ 182336 w 400050"/>
              <a:gd name="connsiteY5" fmla="*/ 263978 h 1632857"/>
              <a:gd name="connsiteX6" fmla="*/ 171450 w 400050"/>
              <a:gd name="connsiteY6" fmla="*/ 228600 h 1632857"/>
              <a:gd name="connsiteX7" fmla="*/ 146957 w 400050"/>
              <a:gd name="connsiteY7" fmla="*/ 185057 h 1632857"/>
              <a:gd name="connsiteX8" fmla="*/ 122465 w 400050"/>
              <a:gd name="connsiteY8" fmla="*/ 146957 h 1632857"/>
              <a:gd name="connsiteX9" fmla="*/ 97972 w 400050"/>
              <a:gd name="connsiteY9" fmla="*/ 117021 h 1632857"/>
              <a:gd name="connsiteX10" fmla="*/ 65315 w 400050"/>
              <a:gd name="connsiteY10" fmla="*/ 89807 h 1632857"/>
              <a:gd name="connsiteX11" fmla="*/ 21772 w 400050"/>
              <a:gd name="connsiteY11" fmla="*/ 62593 h 1632857"/>
              <a:gd name="connsiteX12" fmla="*/ 5443 w 400050"/>
              <a:gd name="connsiteY12" fmla="*/ 48985 h 1632857"/>
              <a:gd name="connsiteX13" fmla="*/ 0 w 400050"/>
              <a:gd name="connsiteY13" fmla="*/ 32657 h 1632857"/>
              <a:gd name="connsiteX14" fmla="*/ 2722 w 400050"/>
              <a:gd name="connsiteY14" fmla="*/ 21771 h 1632857"/>
              <a:gd name="connsiteX15" fmla="*/ 10886 w 400050"/>
              <a:gd name="connsiteY15" fmla="*/ 8164 h 1632857"/>
              <a:gd name="connsiteX16" fmla="*/ 46265 w 400050"/>
              <a:gd name="connsiteY16" fmla="*/ 0 h 1632857"/>
              <a:gd name="connsiteX17" fmla="*/ 81643 w 400050"/>
              <a:gd name="connsiteY17" fmla="*/ 5443 h 1632857"/>
              <a:gd name="connsiteX18" fmla="*/ 163286 w 400050"/>
              <a:gd name="connsiteY18" fmla="*/ 27214 h 1632857"/>
              <a:gd name="connsiteX19" fmla="*/ 236765 w 400050"/>
              <a:gd name="connsiteY19" fmla="*/ 46264 h 1632857"/>
              <a:gd name="connsiteX20" fmla="*/ 318407 w 400050"/>
              <a:gd name="connsiteY20" fmla="*/ 76200 h 1632857"/>
              <a:gd name="connsiteX21" fmla="*/ 345622 w 400050"/>
              <a:gd name="connsiteY21" fmla="*/ 87085 h 1632857"/>
              <a:gd name="connsiteX22" fmla="*/ 364672 w 400050"/>
              <a:gd name="connsiteY22" fmla="*/ 174171 h 1632857"/>
              <a:gd name="connsiteX23" fmla="*/ 378279 w 400050"/>
              <a:gd name="connsiteY23" fmla="*/ 242207 h 1632857"/>
              <a:gd name="connsiteX24" fmla="*/ 383722 w 400050"/>
              <a:gd name="connsiteY24" fmla="*/ 351064 h 1632857"/>
              <a:gd name="connsiteX25" fmla="*/ 394607 w 400050"/>
              <a:gd name="connsiteY25" fmla="*/ 541564 h 1632857"/>
              <a:gd name="connsiteX26" fmla="*/ 397329 w 400050"/>
              <a:gd name="connsiteY26" fmla="*/ 726621 h 1632857"/>
              <a:gd name="connsiteX27" fmla="*/ 397329 w 400050"/>
              <a:gd name="connsiteY27" fmla="*/ 821871 h 1632857"/>
              <a:gd name="connsiteX28" fmla="*/ 391886 w 400050"/>
              <a:gd name="connsiteY28" fmla="*/ 1355271 h 1632857"/>
              <a:gd name="connsiteX29" fmla="*/ 400050 w 400050"/>
              <a:gd name="connsiteY29" fmla="*/ 1450521 h 1632857"/>
              <a:gd name="connsiteX30" fmla="*/ 370115 w 400050"/>
              <a:gd name="connsiteY30" fmla="*/ 1537607 h 1632857"/>
              <a:gd name="connsiteX31" fmla="*/ 332015 w 400050"/>
              <a:gd name="connsiteY31" fmla="*/ 1608364 h 1632857"/>
              <a:gd name="connsiteX32" fmla="*/ 312965 w 400050"/>
              <a:gd name="connsiteY32" fmla="*/ 1624693 h 1632857"/>
              <a:gd name="connsiteX33" fmla="*/ 283029 w 400050"/>
              <a:gd name="connsiteY33" fmla="*/ 1632857 h 1632857"/>
              <a:gd name="connsiteX34" fmla="*/ 253093 w 400050"/>
              <a:gd name="connsiteY34" fmla="*/ 1632857 h 1632857"/>
              <a:gd name="connsiteX35" fmla="*/ 223157 w 400050"/>
              <a:gd name="connsiteY35" fmla="*/ 1621971 h 1632857"/>
              <a:gd name="connsiteX36" fmla="*/ 212272 w 400050"/>
              <a:gd name="connsiteY36" fmla="*/ 1600200 h 1632857"/>
              <a:gd name="connsiteX37" fmla="*/ 185057 w 400050"/>
              <a:gd name="connsiteY37" fmla="*/ 1513114 h 1632857"/>
              <a:gd name="connsiteX38" fmla="*/ 166007 w 400050"/>
              <a:gd name="connsiteY38" fmla="*/ 1445078 h 1632857"/>
              <a:gd name="connsiteX39" fmla="*/ 149679 w 400050"/>
              <a:gd name="connsiteY39" fmla="*/ 1352550 h 1632857"/>
              <a:gd name="connsiteX40" fmla="*/ 155122 w 400050"/>
              <a:gd name="connsiteY40" fmla="*/ 1289957 h 1632857"/>
              <a:gd name="connsiteX41" fmla="*/ 174172 w 400050"/>
              <a:gd name="connsiteY41" fmla="*/ 1069521 h 1632857"/>
              <a:gd name="connsiteX42" fmla="*/ 187779 w 400050"/>
              <a:gd name="connsiteY42" fmla="*/ 879021 h 1632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0050" h="1632857">
                <a:moveTo>
                  <a:pt x="187779" y="879021"/>
                </a:moveTo>
                <a:lnTo>
                  <a:pt x="193222" y="650421"/>
                </a:lnTo>
                <a:lnTo>
                  <a:pt x="195943" y="519793"/>
                </a:lnTo>
                <a:lnTo>
                  <a:pt x="193222" y="359228"/>
                </a:lnTo>
                <a:lnTo>
                  <a:pt x="190500" y="307521"/>
                </a:lnTo>
                <a:lnTo>
                  <a:pt x="182336" y="263978"/>
                </a:lnTo>
                <a:lnTo>
                  <a:pt x="171450" y="228600"/>
                </a:lnTo>
                <a:lnTo>
                  <a:pt x="146957" y="185057"/>
                </a:lnTo>
                <a:lnTo>
                  <a:pt x="122465" y="146957"/>
                </a:lnTo>
                <a:lnTo>
                  <a:pt x="97972" y="117021"/>
                </a:lnTo>
                <a:lnTo>
                  <a:pt x="65315" y="89807"/>
                </a:lnTo>
                <a:lnTo>
                  <a:pt x="21772" y="62593"/>
                </a:lnTo>
                <a:lnTo>
                  <a:pt x="5443" y="48985"/>
                </a:lnTo>
                <a:lnTo>
                  <a:pt x="0" y="32657"/>
                </a:lnTo>
                <a:lnTo>
                  <a:pt x="2722" y="21771"/>
                </a:lnTo>
                <a:lnTo>
                  <a:pt x="10886" y="8164"/>
                </a:lnTo>
                <a:lnTo>
                  <a:pt x="46265" y="0"/>
                </a:lnTo>
                <a:lnTo>
                  <a:pt x="81643" y="5443"/>
                </a:lnTo>
                <a:lnTo>
                  <a:pt x="163286" y="27214"/>
                </a:lnTo>
                <a:lnTo>
                  <a:pt x="236765" y="46264"/>
                </a:lnTo>
                <a:lnTo>
                  <a:pt x="318407" y="76200"/>
                </a:lnTo>
                <a:lnTo>
                  <a:pt x="345622" y="87085"/>
                </a:lnTo>
                <a:lnTo>
                  <a:pt x="364672" y="174171"/>
                </a:lnTo>
                <a:lnTo>
                  <a:pt x="378279" y="242207"/>
                </a:lnTo>
                <a:lnTo>
                  <a:pt x="383722" y="351064"/>
                </a:lnTo>
                <a:lnTo>
                  <a:pt x="394607" y="541564"/>
                </a:lnTo>
                <a:cubicBezTo>
                  <a:pt x="395514" y="603250"/>
                  <a:pt x="396422" y="664935"/>
                  <a:pt x="397329" y="726621"/>
                </a:cubicBezTo>
                <a:lnTo>
                  <a:pt x="397329" y="821871"/>
                </a:lnTo>
                <a:cubicBezTo>
                  <a:pt x="395515" y="999671"/>
                  <a:pt x="393700" y="1177471"/>
                  <a:pt x="391886" y="1355271"/>
                </a:cubicBezTo>
                <a:lnTo>
                  <a:pt x="400050" y="1450521"/>
                </a:lnTo>
                <a:lnTo>
                  <a:pt x="370115" y="1537607"/>
                </a:lnTo>
                <a:lnTo>
                  <a:pt x="332015" y="1608364"/>
                </a:lnTo>
                <a:lnTo>
                  <a:pt x="312965" y="1624693"/>
                </a:lnTo>
                <a:lnTo>
                  <a:pt x="283029" y="1632857"/>
                </a:lnTo>
                <a:lnTo>
                  <a:pt x="253093" y="1632857"/>
                </a:lnTo>
                <a:lnTo>
                  <a:pt x="223157" y="1621971"/>
                </a:lnTo>
                <a:lnTo>
                  <a:pt x="212272" y="1600200"/>
                </a:lnTo>
                <a:lnTo>
                  <a:pt x="185057" y="1513114"/>
                </a:lnTo>
                <a:lnTo>
                  <a:pt x="166007" y="1445078"/>
                </a:lnTo>
                <a:lnTo>
                  <a:pt x="149679" y="1352550"/>
                </a:lnTo>
                <a:lnTo>
                  <a:pt x="155122" y="1289957"/>
                </a:lnTo>
                <a:lnTo>
                  <a:pt x="174172" y="1069521"/>
                </a:lnTo>
                <a:lnTo>
                  <a:pt x="187779" y="87902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4E09C5E6-604C-4100-9C32-7C5CC69C8B8E}"/>
              </a:ext>
            </a:extLst>
          </p:cNvPr>
          <p:cNvSpPr/>
          <p:nvPr/>
        </p:nvSpPr>
        <p:spPr>
          <a:xfrm rot="16200000">
            <a:off x="3923507" y="3028156"/>
            <a:ext cx="4672012" cy="1546225"/>
          </a:xfrm>
          <a:custGeom>
            <a:avLst/>
            <a:gdLst>
              <a:gd name="connsiteX0" fmla="*/ 2426843 w 4671673"/>
              <a:gd name="connsiteY0" fmla="*/ 1438772 h 1547113"/>
              <a:gd name="connsiteX1" fmla="*/ 1937141 w 4671673"/>
              <a:gd name="connsiteY1" fmla="*/ 1447439 h 1547113"/>
              <a:gd name="connsiteX2" fmla="*/ 1616451 w 4671673"/>
              <a:gd name="connsiteY2" fmla="*/ 1456107 h 1547113"/>
              <a:gd name="connsiteX3" fmla="*/ 1235090 w 4671673"/>
              <a:gd name="connsiteY3" fmla="*/ 1464774 h 1547113"/>
              <a:gd name="connsiteX4" fmla="*/ 814726 w 4671673"/>
              <a:gd name="connsiteY4" fmla="*/ 1469108 h 1547113"/>
              <a:gd name="connsiteX5" fmla="*/ 671715 w 4671673"/>
              <a:gd name="connsiteY5" fmla="*/ 1473441 h 1547113"/>
              <a:gd name="connsiteX6" fmla="*/ 550373 w 4671673"/>
              <a:gd name="connsiteY6" fmla="*/ 1469108 h 1547113"/>
              <a:gd name="connsiteX7" fmla="*/ 476701 w 4671673"/>
              <a:gd name="connsiteY7" fmla="*/ 1460440 h 1547113"/>
              <a:gd name="connsiteX8" fmla="*/ 398695 w 4671673"/>
              <a:gd name="connsiteY8" fmla="*/ 1447439 h 1547113"/>
              <a:gd name="connsiteX9" fmla="*/ 325023 w 4671673"/>
              <a:gd name="connsiteY9" fmla="*/ 1425771 h 1547113"/>
              <a:gd name="connsiteX10" fmla="*/ 247018 w 4671673"/>
              <a:gd name="connsiteY10" fmla="*/ 1399769 h 1547113"/>
              <a:gd name="connsiteX11" fmla="*/ 134343 w 4671673"/>
              <a:gd name="connsiteY11" fmla="*/ 1356433 h 1547113"/>
              <a:gd name="connsiteX12" fmla="*/ 86673 w 4671673"/>
              <a:gd name="connsiteY12" fmla="*/ 1330431 h 1547113"/>
              <a:gd name="connsiteX13" fmla="*/ 56337 w 4671673"/>
              <a:gd name="connsiteY13" fmla="*/ 1308762 h 1547113"/>
              <a:gd name="connsiteX14" fmla="*/ 34669 w 4671673"/>
              <a:gd name="connsiteY14" fmla="*/ 1287094 h 1547113"/>
              <a:gd name="connsiteX15" fmla="*/ 13000 w 4671673"/>
              <a:gd name="connsiteY15" fmla="*/ 1252425 h 1547113"/>
              <a:gd name="connsiteX16" fmla="*/ 0 w 4671673"/>
              <a:gd name="connsiteY16" fmla="*/ 1209089 h 1547113"/>
              <a:gd name="connsiteX17" fmla="*/ 0 w 4671673"/>
              <a:gd name="connsiteY17" fmla="*/ 1174419 h 1547113"/>
              <a:gd name="connsiteX18" fmla="*/ 39002 w 4671673"/>
              <a:gd name="connsiteY18" fmla="*/ 1139750 h 1547113"/>
              <a:gd name="connsiteX19" fmla="*/ 138676 w 4671673"/>
              <a:gd name="connsiteY19" fmla="*/ 1066078 h 1547113"/>
              <a:gd name="connsiteX20" fmla="*/ 498369 w 4671673"/>
              <a:gd name="connsiteY20" fmla="*/ 1191754 h 1547113"/>
              <a:gd name="connsiteX21" fmla="*/ 524371 w 4671673"/>
              <a:gd name="connsiteY21" fmla="*/ 1213422 h 1547113"/>
              <a:gd name="connsiteX22" fmla="*/ 554707 w 4671673"/>
              <a:gd name="connsiteY22" fmla="*/ 1222090 h 1547113"/>
              <a:gd name="connsiteX23" fmla="*/ 693383 w 4671673"/>
              <a:gd name="connsiteY23" fmla="*/ 1226423 h 1547113"/>
              <a:gd name="connsiteX24" fmla="*/ 1100746 w 4671673"/>
              <a:gd name="connsiteY24" fmla="*/ 1226423 h 1547113"/>
              <a:gd name="connsiteX25" fmla="*/ 1425770 w 4671673"/>
              <a:gd name="connsiteY25" fmla="*/ 1226423 h 1547113"/>
              <a:gd name="connsiteX26" fmla="*/ 1902472 w 4671673"/>
              <a:gd name="connsiteY26" fmla="*/ 1222090 h 1547113"/>
              <a:gd name="connsiteX27" fmla="*/ 2366172 w 4671673"/>
              <a:gd name="connsiteY27" fmla="*/ 1222090 h 1547113"/>
              <a:gd name="connsiteX28" fmla="*/ 2786536 w 4671673"/>
              <a:gd name="connsiteY28" fmla="*/ 1222090 h 1547113"/>
              <a:gd name="connsiteX29" fmla="*/ 3211234 w 4671673"/>
              <a:gd name="connsiteY29" fmla="*/ 1226423 h 1547113"/>
              <a:gd name="connsiteX30" fmla="*/ 3358578 w 4671673"/>
              <a:gd name="connsiteY30" fmla="*/ 1222090 h 1547113"/>
              <a:gd name="connsiteX31" fmla="*/ 3826612 w 4671673"/>
              <a:gd name="connsiteY31" fmla="*/ 1226423 h 1547113"/>
              <a:gd name="connsiteX32" fmla="*/ 3999958 w 4671673"/>
              <a:gd name="connsiteY32" fmla="*/ 1222090 h 1547113"/>
              <a:gd name="connsiteX33" fmla="*/ 4242642 w 4671673"/>
              <a:gd name="connsiteY33" fmla="*/ 1226423 h 1547113"/>
              <a:gd name="connsiteX34" fmla="*/ 4407321 w 4671673"/>
              <a:gd name="connsiteY34" fmla="*/ 1226423 h 1547113"/>
              <a:gd name="connsiteX35" fmla="*/ 4441990 w 4671673"/>
              <a:gd name="connsiteY35" fmla="*/ 1213422 h 1547113"/>
              <a:gd name="connsiteX36" fmla="*/ 4459325 w 4671673"/>
              <a:gd name="connsiteY36" fmla="*/ 1187420 h 1547113"/>
              <a:gd name="connsiteX37" fmla="*/ 4467992 w 4671673"/>
              <a:gd name="connsiteY37" fmla="*/ 1165752 h 1547113"/>
              <a:gd name="connsiteX38" fmla="*/ 4472326 w 4671673"/>
              <a:gd name="connsiteY38" fmla="*/ 1131083 h 1547113"/>
              <a:gd name="connsiteX39" fmla="*/ 4450657 w 4671673"/>
              <a:gd name="connsiteY39" fmla="*/ 1001073 h 1547113"/>
              <a:gd name="connsiteX40" fmla="*/ 4415988 w 4671673"/>
              <a:gd name="connsiteY40" fmla="*/ 715053 h 1547113"/>
              <a:gd name="connsiteX41" fmla="*/ 4389986 w 4671673"/>
              <a:gd name="connsiteY41" fmla="*/ 494036 h 1547113"/>
              <a:gd name="connsiteX42" fmla="*/ 4355317 w 4671673"/>
              <a:gd name="connsiteY42" fmla="*/ 104008 h 1547113"/>
              <a:gd name="connsiteX43" fmla="*/ 4480993 w 4671673"/>
              <a:gd name="connsiteY43" fmla="*/ 0 h 1547113"/>
              <a:gd name="connsiteX44" fmla="*/ 4502661 w 4671673"/>
              <a:gd name="connsiteY44" fmla="*/ 138677 h 1547113"/>
              <a:gd name="connsiteX45" fmla="*/ 4532997 w 4671673"/>
              <a:gd name="connsiteY45" fmla="*/ 390029 h 1547113"/>
              <a:gd name="connsiteX46" fmla="*/ 4572000 w 4671673"/>
              <a:gd name="connsiteY46" fmla="*/ 680383 h 1547113"/>
              <a:gd name="connsiteX47" fmla="*/ 4598001 w 4671673"/>
              <a:gd name="connsiteY47" fmla="*/ 888399 h 1547113"/>
              <a:gd name="connsiteX48" fmla="*/ 4628337 w 4671673"/>
              <a:gd name="connsiteY48" fmla="*/ 1057411 h 1547113"/>
              <a:gd name="connsiteX49" fmla="*/ 4654339 w 4671673"/>
              <a:gd name="connsiteY49" fmla="*/ 1161418 h 1547113"/>
              <a:gd name="connsiteX50" fmla="*/ 4671673 w 4671673"/>
              <a:gd name="connsiteY50" fmla="*/ 1222090 h 1547113"/>
              <a:gd name="connsiteX51" fmla="*/ 4667340 w 4671673"/>
              <a:gd name="connsiteY51" fmla="*/ 1265426 h 1547113"/>
              <a:gd name="connsiteX52" fmla="*/ 4641338 w 4671673"/>
              <a:gd name="connsiteY52" fmla="*/ 1347765 h 1547113"/>
              <a:gd name="connsiteX53" fmla="*/ 4598001 w 4671673"/>
              <a:gd name="connsiteY53" fmla="*/ 1438772 h 1547113"/>
              <a:gd name="connsiteX54" fmla="*/ 4550331 w 4671673"/>
              <a:gd name="connsiteY54" fmla="*/ 1508110 h 1547113"/>
              <a:gd name="connsiteX55" fmla="*/ 4515662 w 4671673"/>
              <a:gd name="connsiteY55" fmla="*/ 1542780 h 1547113"/>
              <a:gd name="connsiteX56" fmla="*/ 4480993 w 4671673"/>
              <a:gd name="connsiteY56" fmla="*/ 1547113 h 1547113"/>
              <a:gd name="connsiteX57" fmla="*/ 4450657 w 4671673"/>
              <a:gd name="connsiteY57" fmla="*/ 1534112 h 1547113"/>
              <a:gd name="connsiteX58" fmla="*/ 4415988 w 4671673"/>
              <a:gd name="connsiteY58" fmla="*/ 1508110 h 1547113"/>
              <a:gd name="connsiteX59" fmla="*/ 4363984 w 4671673"/>
              <a:gd name="connsiteY59" fmla="*/ 1486442 h 1547113"/>
              <a:gd name="connsiteX60" fmla="*/ 4298980 w 4671673"/>
              <a:gd name="connsiteY60" fmla="*/ 1464774 h 1547113"/>
              <a:gd name="connsiteX61" fmla="*/ 4246976 w 4671673"/>
              <a:gd name="connsiteY61" fmla="*/ 1451773 h 1547113"/>
              <a:gd name="connsiteX62" fmla="*/ 4181971 w 4671673"/>
              <a:gd name="connsiteY62" fmla="*/ 1443106 h 1547113"/>
              <a:gd name="connsiteX63" fmla="*/ 4064963 w 4671673"/>
              <a:gd name="connsiteY63" fmla="*/ 1430105 h 1547113"/>
              <a:gd name="connsiteX64" fmla="*/ 3835279 w 4671673"/>
              <a:gd name="connsiteY64" fmla="*/ 1425771 h 1547113"/>
              <a:gd name="connsiteX65" fmla="*/ 3167897 w 4671673"/>
              <a:gd name="connsiteY65" fmla="*/ 1434438 h 1547113"/>
              <a:gd name="connsiteX66" fmla="*/ 2426843 w 4671673"/>
              <a:gd name="connsiteY66" fmla="*/ 1438772 h 1547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671673" h="1547113">
                <a:moveTo>
                  <a:pt x="2426843" y="1438772"/>
                </a:moveTo>
                <a:lnTo>
                  <a:pt x="1937141" y="1447439"/>
                </a:lnTo>
                <a:lnTo>
                  <a:pt x="1616451" y="1456107"/>
                </a:lnTo>
                <a:lnTo>
                  <a:pt x="1235090" y="1464774"/>
                </a:lnTo>
                <a:lnTo>
                  <a:pt x="814726" y="1469108"/>
                </a:lnTo>
                <a:lnTo>
                  <a:pt x="671715" y="1473441"/>
                </a:lnTo>
                <a:lnTo>
                  <a:pt x="550373" y="1469108"/>
                </a:lnTo>
                <a:lnTo>
                  <a:pt x="476701" y="1460440"/>
                </a:lnTo>
                <a:lnTo>
                  <a:pt x="398695" y="1447439"/>
                </a:lnTo>
                <a:lnTo>
                  <a:pt x="325023" y="1425771"/>
                </a:lnTo>
                <a:lnTo>
                  <a:pt x="247018" y="1399769"/>
                </a:lnTo>
                <a:lnTo>
                  <a:pt x="134343" y="1356433"/>
                </a:lnTo>
                <a:lnTo>
                  <a:pt x="86673" y="1330431"/>
                </a:lnTo>
                <a:lnTo>
                  <a:pt x="56337" y="1308762"/>
                </a:lnTo>
                <a:lnTo>
                  <a:pt x="34669" y="1287094"/>
                </a:lnTo>
                <a:lnTo>
                  <a:pt x="13000" y="1252425"/>
                </a:lnTo>
                <a:lnTo>
                  <a:pt x="0" y="1209089"/>
                </a:lnTo>
                <a:lnTo>
                  <a:pt x="0" y="1174419"/>
                </a:lnTo>
                <a:lnTo>
                  <a:pt x="39002" y="1139750"/>
                </a:lnTo>
                <a:lnTo>
                  <a:pt x="138676" y="1066078"/>
                </a:lnTo>
                <a:lnTo>
                  <a:pt x="498369" y="1191754"/>
                </a:lnTo>
                <a:lnTo>
                  <a:pt x="524371" y="1213422"/>
                </a:lnTo>
                <a:lnTo>
                  <a:pt x="554707" y="1222090"/>
                </a:lnTo>
                <a:lnTo>
                  <a:pt x="693383" y="1226423"/>
                </a:lnTo>
                <a:lnTo>
                  <a:pt x="1100746" y="1226423"/>
                </a:lnTo>
                <a:lnTo>
                  <a:pt x="1425770" y="1226423"/>
                </a:lnTo>
                <a:lnTo>
                  <a:pt x="1902472" y="1222090"/>
                </a:lnTo>
                <a:lnTo>
                  <a:pt x="2366172" y="1222090"/>
                </a:lnTo>
                <a:lnTo>
                  <a:pt x="2786536" y="1222090"/>
                </a:lnTo>
                <a:lnTo>
                  <a:pt x="3211234" y="1226423"/>
                </a:lnTo>
                <a:lnTo>
                  <a:pt x="3358578" y="1222090"/>
                </a:lnTo>
                <a:lnTo>
                  <a:pt x="3826612" y="1226423"/>
                </a:lnTo>
                <a:lnTo>
                  <a:pt x="3999958" y="1222090"/>
                </a:lnTo>
                <a:lnTo>
                  <a:pt x="4242642" y="1226423"/>
                </a:lnTo>
                <a:lnTo>
                  <a:pt x="4407321" y="1226423"/>
                </a:lnTo>
                <a:lnTo>
                  <a:pt x="4441990" y="1213422"/>
                </a:lnTo>
                <a:lnTo>
                  <a:pt x="4459325" y="1187420"/>
                </a:lnTo>
                <a:lnTo>
                  <a:pt x="4467992" y="1165752"/>
                </a:lnTo>
                <a:lnTo>
                  <a:pt x="4472326" y="1131083"/>
                </a:lnTo>
                <a:lnTo>
                  <a:pt x="4450657" y="1001073"/>
                </a:lnTo>
                <a:lnTo>
                  <a:pt x="4415988" y="715053"/>
                </a:lnTo>
                <a:lnTo>
                  <a:pt x="4389986" y="494036"/>
                </a:lnTo>
                <a:lnTo>
                  <a:pt x="4355317" y="104008"/>
                </a:lnTo>
                <a:lnTo>
                  <a:pt x="4480993" y="0"/>
                </a:lnTo>
                <a:lnTo>
                  <a:pt x="4502661" y="138677"/>
                </a:lnTo>
                <a:lnTo>
                  <a:pt x="4532997" y="390029"/>
                </a:lnTo>
                <a:lnTo>
                  <a:pt x="4572000" y="680383"/>
                </a:lnTo>
                <a:lnTo>
                  <a:pt x="4598001" y="888399"/>
                </a:lnTo>
                <a:lnTo>
                  <a:pt x="4628337" y="1057411"/>
                </a:lnTo>
                <a:lnTo>
                  <a:pt x="4654339" y="1161418"/>
                </a:lnTo>
                <a:lnTo>
                  <a:pt x="4671673" y="1222090"/>
                </a:lnTo>
                <a:lnTo>
                  <a:pt x="4667340" y="1265426"/>
                </a:lnTo>
                <a:lnTo>
                  <a:pt x="4641338" y="1347765"/>
                </a:lnTo>
                <a:lnTo>
                  <a:pt x="4598001" y="1438772"/>
                </a:lnTo>
                <a:lnTo>
                  <a:pt x="4550331" y="1508110"/>
                </a:lnTo>
                <a:lnTo>
                  <a:pt x="4515662" y="1542780"/>
                </a:lnTo>
                <a:lnTo>
                  <a:pt x="4480993" y="1547113"/>
                </a:lnTo>
                <a:lnTo>
                  <a:pt x="4450657" y="1534112"/>
                </a:lnTo>
                <a:lnTo>
                  <a:pt x="4415988" y="1508110"/>
                </a:lnTo>
                <a:lnTo>
                  <a:pt x="4363984" y="1486442"/>
                </a:lnTo>
                <a:lnTo>
                  <a:pt x="4298980" y="1464774"/>
                </a:lnTo>
                <a:lnTo>
                  <a:pt x="4246976" y="1451773"/>
                </a:lnTo>
                <a:lnTo>
                  <a:pt x="4181971" y="1443106"/>
                </a:lnTo>
                <a:lnTo>
                  <a:pt x="4064963" y="1430105"/>
                </a:lnTo>
                <a:lnTo>
                  <a:pt x="3835279" y="1425771"/>
                </a:lnTo>
                <a:lnTo>
                  <a:pt x="3167897" y="1434438"/>
                </a:lnTo>
                <a:lnTo>
                  <a:pt x="2426843" y="14387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98F9DBC-C9F3-45CF-A5CC-8ED16DFD7E93}"/>
              </a:ext>
            </a:extLst>
          </p:cNvPr>
          <p:cNvSpPr/>
          <p:nvPr/>
        </p:nvSpPr>
        <p:spPr>
          <a:xfrm>
            <a:off x="5954713" y="5421313"/>
            <a:ext cx="777875" cy="622300"/>
          </a:xfrm>
          <a:custGeom>
            <a:avLst/>
            <a:gdLst>
              <a:gd name="connsiteX0" fmla="*/ 285750 w 776288"/>
              <a:gd name="connsiteY0" fmla="*/ 102394 h 621507"/>
              <a:gd name="connsiteX1" fmla="*/ 473869 w 776288"/>
              <a:gd name="connsiteY1" fmla="*/ 176213 h 621507"/>
              <a:gd name="connsiteX2" fmla="*/ 576263 w 776288"/>
              <a:gd name="connsiteY2" fmla="*/ 216694 h 621507"/>
              <a:gd name="connsiteX3" fmla="*/ 609600 w 776288"/>
              <a:gd name="connsiteY3" fmla="*/ 226219 h 621507"/>
              <a:gd name="connsiteX4" fmla="*/ 635794 w 776288"/>
              <a:gd name="connsiteY4" fmla="*/ 228600 h 621507"/>
              <a:gd name="connsiteX5" fmla="*/ 673894 w 776288"/>
              <a:gd name="connsiteY5" fmla="*/ 226219 h 621507"/>
              <a:gd name="connsiteX6" fmla="*/ 695325 w 776288"/>
              <a:gd name="connsiteY6" fmla="*/ 221457 h 621507"/>
              <a:gd name="connsiteX7" fmla="*/ 726282 w 776288"/>
              <a:gd name="connsiteY7" fmla="*/ 204788 h 621507"/>
              <a:gd name="connsiteX8" fmla="*/ 776288 w 776288"/>
              <a:gd name="connsiteY8" fmla="*/ 169069 h 621507"/>
              <a:gd name="connsiteX9" fmla="*/ 661988 w 776288"/>
              <a:gd name="connsiteY9" fmla="*/ 621507 h 621507"/>
              <a:gd name="connsiteX10" fmla="*/ 602457 w 776288"/>
              <a:gd name="connsiteY10" fmla="*/ 583407 h 621507"/>
              <a:gd name="connsiteX11" fmla="*/ 581025 w 776288"/>
              <a:gd name="connsiteY11" fmla="*/ 557213 h 621507"/>
              <a:gd name="connsiteX12" fmla="*/ 540544 w 776288"/>
              <a:gd name="connsiteY12" fmla="*/ 504825 h 621507"/>
              <a:gd name="connsiteX13" fmla="*/ 516732 w 776288"/>
              <a:gd name="connsiteY13" fmla="*/ 471488 h 621507"/>
              <a:gd name="connsiteX14" fmla="*/ 488157 w 776288"/>
              <a:gd name="connsiteY14" fmla="*/ 433388 h 621507"/>
              <a:gd name="connsiteX15" fmla="*/ 452438 w 776288"/>
              <a:gd name="connsiteY15" fmla="*/ 390525 h 621507"/>
              <a:gd name="connsiteX16" fmla="*/ 407194 w 776288"/>
              <a:gd name="connsiteY16" fmla="*/ 345282 h 621507"/>
              <a:gd name="connsiteX17" fmla="*/ 361950 w 776288"/>
              <a:gd name="connsiteY17" fmla="*/ 302419 h 621507"/>
              <a:gd name="connsiteX18" fmla="*/ 311944 w 776288"/>
              <a:gd name="connsiteY18" fmla="*/ 259557 h 621507"/>
              <a:gd name="connsiteX19" fmla="*/ 257175 w 776288"/>
              <a:gd name="connsiteY19" fmla="*/ 214313 h 621507"/>
              <a:gd name="connsiteX20" fmla="*/ 216694 w 776288"/>
              <a:gd name="connsiteY20" fmla="*/ 185738 h 621507"/>
              <a:gd name="connsiteX21" fmla="*/ 147638 w 776288"/>
              <a:gd name="connsiteY21" fmla="*/ 140494 h 621507"/>
              <a:gd name="connsiteX22" fmla="*/ 80963 w 776288"/>
              <a:gd name="connsiteY22" fmla="*/ 97632 h 621507"/>
              <a:gd name="connsiteX23" fmla="*/ 33338 w 776288"/>
              <a:gd name="connsiteY23" fmla="*/ 71438 h 621507"/>
              <a:gd name="connsiteX24" fmla="*/ 16669 w 776288"/>
              <a:gd name="connsiteY24" fmla="*/ 59532 h 621507"/>
              <a:gd name="connsiteX25" fmla="*/ 7144 w 776288"/>
              <a:gd name="connsiteY25" fmla="*/ 47625 h 621507"/>
              <a:gd name="connsiteX26" fmla="*/ 0 w 776288"/>
              <a:gd name="connsiteY26" fmla="*/ 30957 h 621507"/>
              <a:gd name="connsiteX27" fmla="*/ 0 w 776288"/>
              <a:gd name="connsiteY27" fmla="*/ 14288 h 621507"/>
              <a:gd name="connsiteX28" fmla="*/ 7144 w 776288"/>
              <a:gd name="connsiteY28" fmla="*/ 4763 h 621507"/>
              <a:gd name="connsiteX29" fmla="*/ 14288 w 776288"/>
              <a:gd name="connsiteY29" fmla="*/ 0 h 621507"/>
              <a:gd name="connsiteX30" fmla="*/ 28575 w 776288"/>
              <a:gd name="connsiteY30" fmla="*/ 0 h 621507"/>
              <a:gd name="connsiteX31" fmla="*/ 61913 w 776288"/>
              <a:gd name="connsiteY31" fmla="*/ 9525 h 621507"/>
              <a:gd name="connsiteX32" fmla="*/ 140494 w 776288"/>
              <a:gd name="connsiteY32" fmla="*/ 42863 h 621507"/>
              <a:gd name="connsiteX33" fmla="*/ 285750 w 776288"/>
              <a:gd name="connsiteY33" fmla="*/ 102394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6288" h="621507">
                <a:moveTo>
                  <a:pt x="285750" y="102394"/>
                </a:moveTo>
                <a:lnTo>
                  <a:pt x="473869" y="176213"/>
                </a:lnTo>
                <a:lnTo>
                  <a:pt x="576263" y="216694"/>
                </a:lnTo>
                <a:lnTo>
                  <a:pt x="609600" y="226219"/>
                </a:lnTo>
                <a:lnTo>
                  <a:pt x="635794" y="228600"/>
                </a:lnTo>
                <a:lnTo>
                  <a:pt x="673894" y="226219"/>
                </a:lnTo>
                <a:lnTo>
                  <a:pt x="695325" y="221457"/>
                </a:lnTo>
                <a:lnTo>
                  <a:pt x="726282" y="204788"/>
                </a:lnTo>
                <a:lnTo>
                  <a:pt x="776288" y="169069"/>
                </a:lnTo>
                <a:lnTo>
                  <a:pt x="661988" y="621507"/>
                </a:lnTo>
                <a:lnTo>
                  <a:pt x="602457" y="583407"/>
                </a:lnTo>
                <a:lnTo>
                  <a:pt x="581025" y="557213"/>
                </a:lnTo>
                <a:lnTo>
                  <a:pt x="540544" y="504825"/>
                </a:lnTo>
                <a:lnTo>
                  <a:pt x="516732" y="471488"/>
                </a:lnTo>
                <a:lnTo>
                  <a:pt x="488157" y="433388"/>
                </a:lnTo>
                <a:lnTo>
                  <a:pt x="452438" y="390525"/>
                </a:lnTo>
                <a:lnTo>
                  <a:pt x="407194" y="345282"/>
                </a:lnTo>
                <a:lnTo>
                  <a:pt x="361950" y="302419"/>
                </a:lnTo>
                <a:lnTo>
                  <a:pt x="311944" y="259557"/>
                </a:lnTo>
                <a:lnTo>
                  <a:pt x="257175" y="214313"/>
                </a:lnTo>
                <a:lnTo>
                  <a:pt x="216694" y="185738"/>
                </a:lnTo>
                <a:lnTo>
                  <a:pt x="147638" y="140494"/>
                </a:lnTo>
                <a:lnTo>
                  <a:pt x="80963" y="97632"/>
                </a:lnTo>
                <a:lnTo>
                  <a:pt x="33338" y="71438"/>
                </a:lnTo>
                <a:lnTo>
                  <a:pt x="16669" y="59532"/>
                </a:lnTo>
                <a:lnTo>
                  <a:pt x="7144" y="47625"/>
                </a:lnTo>
                <a:lnTo>
                  <a:pt x="0" y="30957"/>
                </a:lnTo>
                <a:lnTo>
                  <a:pt x="0" y="14288"/>
                </a:lnTo>
                <a:lnTo>
                  <a:pt x="7144" y="4763"/>
                </a:lnTo>
                <a:lnTo>
                  <a:pt x="14288" y="0"/>
                </a:lnTo>
                <a:lnTo>
                  <a:pt x="28575" y="0"/>
                </a:lnTo>
                <a:lnTo>
                  <a:pt x="61913" y="9525"/>
                </a:lnTo>
                <a:lnTo>
                  <a:pt x="140494" y="42863"/>
                </a:lnTo>
                <a:lnTo>
                  <a:pt x="285750" y="102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F43772A-9A61-4C13-A857-1EA55F4D1853}"/>
              </a:ext>
            </a:extLst>
          </p:cNvPr>
          <p:cNvSpPr/>
          <p:nvPr/>
        </p:nvSpPr>
        <p:spPr>
          <a:xfrm>
            <a:off x="5575300" y="2125663"/>
            <a:ext cx="1201738" cy="312737"/>
          </a:xfrm>
          <a:custGeom>
            <a:avLst/>
            <a:gdLst>
              <a:gd name="connsiteX0" fmla="*/ 604838 w 1202532"/>
              <a:gd name="connsiteY0" fmla="*/ 216694 h 311944"/>
              <a:gd name="connsiteX1" fmla="*/ 397669 w 1202532"/>
              <a:gd name="connsiteY1" fmla="*/ 242888 h 311944"/>
              <a:gd name="connsiteX2" fmla="*/ 254794 w 1202532"/>
              <a:gd name="connsiteY2" fmla="*/ 264319 h 311944"/>
              <a:gd name="connsiteX3" fmla="*/ 35719 w 1202532"/>
              <a:gd name="connsiteY3" fmla="*/ 311944 h 311944"/>
              <a:gd name="connsiteX4" fmla="*/ 0 w 1202532"/>
              <a:gd name="connsiteY4" fmla="*/ 154782 h 311944"/>
              <a:gd name="connsiteX5" fmla="*/ 180975 w 1202532"/>
              <a:gd name="connsiteY5" fmla="*/ 123825 h 311944"/>
              <a:gd name="connsiteX6" fmla="*/ 309563 w 1202532"/>
              <a:gd name="connsiteY6" fmla="*/ 104775 h 311944"/>
              <a:gd name="connsiteX7" fmla="*/ 545307 w 1202532"/>
              <a:gd name="connsiteY7" fmla="*/ 78582 h 311944"/>
              <a:gd name="connsiteX8" fmla="*/ 783432 w 1202532"/>
              <a:gd name="connsiteY8" fmla="*/ 47625 h 311944"/>
              <a:gd name="connsiteX9" fmla="*/ 1202532 w 1202532"/>
              <a:gd name="connsiteY9" fmla="*/ 0 h 311944"/>
              <a:gd name="connsiteX10" fmla="*/ 1197769 w 1202532"/>
              <a:gd name="connsiteY10" fmla="*/ 190500 h 311944"/>
              <a:gd name="connsiteX11" fmla="*/ 933450 w 1202532"/>
              <a:gd name="connsiteY11" fmla="*/ 192882 h 311944"/>
              <a:gd name="connsiteX12" fmla="*/ 604838 w 1202532"/>
              <a:gd name="connsiteY12" fmla="*/ 216694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02532" h="311944">
                <a:moveTo>
                  <a:pt x="604838" y="216694"/>
                </a:moveTo>
                <a:lnTo>
                  <a:pt x="397669" y="242888"/>
                </a:lnTo>
                <a:lnTo>
                  <a:pt x="254794" y="264319"/>
                </a:lnTo>
                <a:lnTo>
                  <a:pt x="35719" y="311944"/>
                </a:lnTo>
                <a:lnTo>
                  <a:pt x="0" y="154782"/>
                </a:lnTo>
                <a:lnTo>
                  <a:pt x="180975" y="123825"/>
                </a:lnTo>
                <a:lnTo>
                  <a:pt x="309563" y="104775"/>
                </a:lnTo>
                <a:lnTo>
                  <a:pt x="545307" y="78582"/>
                </a:lnTo>
                <a:lnTo>
                  <a:pt x="783432" y="47625"/>
                </a:lnTo>
                <a:lnTo>
                  <a:pt x="1202532" y="0"/>
                </a:lnTo>
                <a:lnTo>
                  <a:pt x="1197769" y="190500"/>
                </a:lnTo>
                <a:lnTo>
                  <a:pt x="933450" y="192882"/>
                </a:lnTo>
                <a:lnTo>
                  <a:pt x="604838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102C343-6B5B-4F0C-8139-7E4022DA8F4A}"/>
              </a:ext>
            </a:extLst>
          </p:cNvPr>
          <p:cNvSpPr/>
          <p:nvPr/>
        </p:nvSpPr>
        <p:spPr>
          <a:xfrm>
            <a:off x="5591175" y="2752725"/>
            <a:ext cx="1174750" cy="306388"/>
          </a:xfrm>
          <a:custGeom>
            <a:avLst/>
            <a:gdLst>
              <a:gd name="connsiteX0" fmla="*/ 447675 w 1173956"/>
              <a:gd name="connsiteY0" fmla="*/ 238125 h 307181"/>
              <a:gd name="connsiteX1" fmla="*/ 188119 w 1173956"/>
              <a:gd name="connsiteY1" fmla="*/ 276225 h 307181"/>
              <a:gd name="connsiteX2" fmla="*/ 11906 w 1173956"/>
              <a:gd name="connsiteY2" fmla="*/ 307181 h 307181"/>
              <a:gd name="connsiteX3" fmla="*/ 0 w 1173956"/>
              <a:gd name="connsiteY3" fmla="*/ 147638 h 307181"/>
              <a:gd name="connsiteX4" fmla="*/ 297656 w 1173956"/>
              <a:gd name="connsiteY4" fmla="*/ 111919 h 307181"/>
              <a:gd name="connsiteX5" fmla="*/ 645319 w 1173956"/>
              <a:gd name="connsiteY5" fmla="*/ 66675 h 307181"/>
              <a:gd name="connsiteX6" fmla="*/ 938213 w 1173956"/>
              <a:gd name="connsiteY6" fmla="*/ 30956 h 307181"/>
              <a:gd name="connsiteX7" fmla="*/ 1166813 w 1173956"/>
              <a:gd name="connsiteY7" fmla="*/ 0 h 307181"/>
              <a:gd name="connsiteX8" fmla="*/ 1173956 w 1173956"/>
              <a:gd name="connsiteY8" fmla="*/ 190500 h 307181"/>
              <a:gd name="connsiteX9" fmla="*/ 954881 w 1173956"/>
              <a:gd name="connsiteY9" fmla="*/ 192881 h 307181"/>
              <a:gd name="connsiteX10" fmla="*/ 766763 w 1173956"/>
              <a:gd name="connsiteY10" fmla="*/ 207169 h 307181"/>
              <a:gd name="connsiteX11" fmla="*/ 447675 w 1173956"/>
              <a:gd name="connsiteY11" fmla="*/ 238125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73956" h="307181">
                <a:moveTo>
                  <a:pt x="447675" y="238125"/>
                </a:moveTo>
                <a:lnTo>
                  <a:pt x="188119" y="276225"/>
                </a:lnTo>
                <a:lnTo>
                  <a:pt x="11906" y="307181"/>
                </a:lnTo>
                <a:lnTo>
                  <a:pt x="0" y="147638"/>
                </a:lnTo>
                <a:lnTo>
                  <a:pt x="297656" y="111919"/>
                </a:lnTo>
                <a:lnTo>
                  <a:pt x="645319" y="66675"/>
                </a:lnTo>
                <a:lnTo>
                  <a:pt x="938213" y="30956"/>
                </a:lnTo>
                <a:lnTo>
                  <a:pt x="1166813" y="0"/>
                </a:lnTo>
                <a:lnTo>
                  <a:pt x="1173956" y="190500"/>
                </a:lnTo>
                <a:lnTo>
                  <a:pt x="954881" y="192881"/>
                </a:lnTo>
                <a:lnTo>
                  <a:pt x="766763" y="207169"/>
                </a:lnTo>
                <a:lnTo>
                  <a:pt x="447675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B3B764A-D53D-4EAA-BCB9-C9209933AFC6}"/>
              </a:ext>
            </a:extLst>
          </p:cNvPr>
          <p:cNvSpPr/>
          <p:nvPr/>
        </p:nvSpPr>
        <p:spPr>
          <a:xfrm>
            <a:off x="4595813" y="3201988"/>
            <a:ext cx="1047750" cy="314325"/>
          </a:xfrm>
          <a:custGeom>
            <a:avLst/>
            <a:gdLst>
              <a:gd name="connsiteX0" fmla="*/ 326231 w 1047750"/>
              <a:gd name="connsiteY0" fmla="*/ 264319 h 314325"/>
              <a:gd name="connsiteX1" fmla="*/ 178593 w 1047750"/>
              <a:gd name="connsiteY1" fmla="*/ 285750 h 314325"/>
              <a:gd name="connsiteX2" fmla="*/ 78581 w 1047750"/>
              <a:gd name="connsiteY2" fmla="*/ 292894 h 314325"/>
              <a:gd name="connsiteX3" fmla="*/ 0 w 1047750"/>
              <a:gd name="connsiteY3" fmla="*/ 295275 h 314325"/>
              <a:gd name="connsiteX4" fmla="*/ 61912 w 1047750"/>
              <a:gd name="connsiteY4" fmla="*/ 166688 h 314325"/>
              <a:gd name="connsiteX5" fmla="*/ 288131 w 1047750"/>
              <a:gd name="connsiteY5" fmla="*/ 121444 h 314325"/>
              <a:gd name="connsiteX6" fmla="*/ 545306 w 1047750"/>
              <a:gd name="connsiteY6" fmla="*/ 71438 h 314325"/>
              <a:gd name="connsiteX7" fmla="*/ 590550 w 1047750"/>
              <a:gd name="connsiteY7" fmla="*/ 50007 h 314325"/>
              <a:gd name="connsiteX8" fmla="*/ 642937 w 1047750"/>
              <a:gd name="connsiteY8" fmla="*/ 26194 h 314325"/>
              <a:gd name="connsiteX9" fmla="*/ 695325 w 1047750"/>
              <a:gd name="connsiteY9" fmla="*/ 9525 h 314325"/>
              <a:gd name="connsiteX10" fmla="*/ 738187 w 1047750"/>
              <a:gd name="connsiteY10" fmla="*/ 0 h 314325"/>
              <a:gd name="connsiteX11" fmla="*/ 759618 w 1047750"/>
              <a:gd name="connsiteY11" fmla="*/ 0 h 314325"/>
              <a:gd name="connsiteX12" fmla="*/ 823912 w 1047750"/>
              <a:gd name="connsiteY12" fmla="*/ 21432 h 314325"/>
              <a:gd name="connsiteX13" fmla="*/ 916781 w 1047750"/>
              <a:gd name="connsiteY13" fmla="*/ 57150 h 314325"/>
              <a:gd name="connsiteX14" fmla="*/ 981075 w 1047750"/>
              <a:gd name="connsiteY14" fmla="*/ 92869 h 314325"/>
              <a:gd name="connsiteX15" fmla="*/ 1014412 w 1047750"/>
              <a:gd name="connsiteY15" fmla="*/ 116682 h 314325"/>
              <a:gd name="connsiteX16" fmla="*/ 1033462 w 1047750"/>
              <a:gd name="connsiteY16" fmla="*/ 140494 h 314325"/>
              <a:gd name="connsiteX17" fmla="*/ 1045368 w 1047750"/>
              <a:gd name="connsiteY17" fmla="*/ 166688 h 314325"/>
              <a:gd name="connsiteX18" fmla="*/ 1047750 w 1047750"/>
              <a:gd name="connsiteY18" fmla="*/ 190500 h 314325"/>
              <a:gd name="connsiteX19" fmla="*/ 1040606 w 1047750"/>
              <a:gd name="connsiteY19" fmla="*/ 228600 h 314325"/>
              <a:gd name="connsiteX20" fmla="*/ 1023937 w 1047750"/>
              <a:gd name="connsiteY20" fmla="*/ 266700 h 314325"/>
              <a:gd name="connsiteX21" fmla="*/ 976312 w 1047750"/>
              <a:gd name="connsiteY21" fmla="*/ 314325 h 314325"/>
              <a:gd name="connsiteX22" fmla="*/ 683418 w 1047750"/>
              <a:gd name="connsiteY22" fmla="*/ 235744 h 314325"/>
              <a:gd name="connsiteX23" fmla="*/ 609600 w 1047750"/>
              <a:gd name="connsiteY23" fmla="*/ 228600 h 314325"/>
              <a:gd name="connsiteX24" fmla="*/ 326231 w 1047750"/>
              <a:gd name="connsiteY24" fmla="*/ 264319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47750" h="314325">
                <a:moveTo>
                  <a:pt x="326231" y="264319"/>
                </a:moveTo>
                <a:lnTo>
                  <a:pt x="178593" y="285750"/>
                </a:lnTo>
                <a:lnTo>
                  <a:pt x="78581" y="292894"/>
                </a:lnTo>
                <a:lnTo>
                  <a:pt x="0" y="295275"/>
                </a:lnTo>
                <a:lnTo>
                  <a:pt x="61912" y="166688"/>
                </a:lnTo>
                <a:lnTo>
                  <a:pt x="288131" y="121444"/>
                </a:lnTo>
                <a:lnTo>
                  <a:pt x="545306" y="71438"/>
                </a:lnTo>
                <a:lnTo>
                  <a:pt x="590550" y="50007"/>
                </a:lnTo>
                <a:lnTo>
                  <a:pt x="642937" y="26194"/>
                </a:lnTo>
                <a:lnTo>
                  <a:pt x="695325" y="9525"/>
                </a:lnTo>
                <a:lnTo>
                  <a:pt x="738187" y="0"/>
                </a:lnTo>
                <a:lnTo>
                  <a:pt x="759618" y="0"/>
                </a:lnTo>
                <a:lnTo>
                  <a:pt x="823912" y="21432"/>
                </a:lnTo>
                <a:lnTo>
                  <a:pt x="916781" y="57150"/>
                </a:lnTo>
                <a:lnTo>
                  <a:pt x="981075" y="92869"/>
                </a:lnTo>
                <a:lnTo>
                  <a:pt x="1014412" y="116682"/>
                </a:lnTo>
                <a:lnTo>
                  <a:pt x="1033462" y="140494"/>
                </a:lnTo>
                <a:lnTo>
                  <a:pt x="1045368" y="166688"/>
                </a:lnTo>
                <a:lnTo>
                  <a:pt x="1047750" y="190500"/>
                </a:lnTo>
                <a:lnTo>
                  <a:pt x="1040606" y="228600"/>
                </a:lnTo>
                <a:lnTo>
                  <a:pt x="1023937" y="266700"/>
                </a:lnTo>
                <a:lnTo>
                  <a:pt x="976312" y="314325"/>
                </a:lnTo>
                <a:lnTo>
                  <a:pt x="683418" y="235744"/>
                </a:lnTo>
                <a:lnTo>
                  <a:pt x="609600" y="228600"/>
                </a:lnTo>
                <a:lnTo>
                  <a:pt x="326231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76384E6-CEB5-4729-B16D-DA66D00D8F81}"/>
              </a:ext>
            </a:extLst>
          </p:cNvPr>
          <p:cNvSpPr/>
          <p:nvPr/>
        </p:nvSpPr>
        <p:spPr>
          <a:xfrm>
            <a:off x="3557588" y="3390900"/>
            <a:ext cx="2028825" cy="1619250"/>
          </a:xfrm>
          <a:custGeom>
            <a:avLst/>
            <a:gdLst>
              <a:gd name="connsiteX0" fmla="*/ 1270907 w 2030186"/>
              <a:gd name="connsiteY0" fmla="*/ 957943 h 1619250"/>
              <a:gd name="connsiteX1" fmla="*/ 1094014 w 2030186"/>
              <a:gd name="connsiteY1" fmla="*/ 1102179 h 1619250"/>
              <a:gd name="connsiteX2" fmla="*/ 949779 w 2030186"/>
              <a:gd name="connsiteY2" fmla="*/ 1202871 h 1619250"/>
              <a:gd name="connsiteX3" fmla="*/ 827314 w 2030186"/>
              <a:gd name="connsiteY3" fmla="*/ 1279071 h 1619250"/>
              <a:gd name="connsiteX4" fmla="*/ 691243 w 2030186"/>
              <a:gd name="connsiteY4" fmla="*/ 1355271 h 1619250"/>
              <a:gd name="connsiteX5" fmla="*/ 549729 w 2030186"/>
              <a:gd name="connsiteY5" fmla="*/ 1426029 h 1619250"/>
              <a:gd name="connsiteX6" fmla="*/ 419100 w 2030186"/>
              <a:gd name="connsiteY6" fmla="*/ 1485900 h 1619250"/>
              <a:gd name="connsiteX7" fmla="*/ 304800 w 2030186"/>
              <a:gd name="connsiteY7" fmla="*/ 1532164 h 1619250"/>
              <a:gd name="connsiteX8" fmla="*/ 176893 w 2030186"/>
              <a:gd name="connsiteY8" fmla="*/ 1578429 h 1619250"/>
              <a:gd name="connsiteX9" fmla="*/ 65314 w 2030186"/>
              <a:gd name="connsiteY9" fmla="*/ 1613807 h 1619250"/>
              <a:gd name="connsiteX10" fmla="*/ 38100 w 2030186"/>
              <a:gd name="connsiteY10" fmla="*/ 1619250 h 1619250"/>
              <a:gd name="connsiteX11" fmla="*/ 13607 w 2030186"/>
              <a:gd name="connsiteY11" fmla="*/ 1619250 h 1619250"/>
              <a:gd name="connsiteX12" fmla="*/ 0 w 2030186"/>
              <a:gd name="connsiteY12" fmla="*/ 1608364 h 1619250"/>
              <a:gd name="connsiteX13" fmla="*/ 2722 w 2030186"/>
              <a:gd name="connsiteY13" fmla="*/ 1589314 h 1619250"/>
              <a:gd name="connsiteX14" fmla="*/ 16329 w 2030186"/>
              <a:gd name="connsiteY14" fmla="*/ 1575707 h 1619250"/>
              <a:gd name="connsiteX15" fmla="*/ 152400 w 2030186"/>
              <a:gd name="connsiteY15" fmla="*/ 1513114 h 1619250"/>
              <a:gd name="connsiteX16" fmla="*/ 266700 w 2030186"/>
              <a:gd name="connsiteY16" fmla="*/ 1458686 h 1619250"/>
              <a:gd name="connsiteX17" fmla="*/ 389164 w 2030186"/>
              <a:gd name="connsiteY17" fmla="*/ 1396093 h 1619250"/>
              <a:gd name="connsiteX18" fmla="*/ 519793 w 2030186"/>
              <a:gd name="connsiteY18" fmla="*/ 1325336 h 1619250"/>
              <a:gd name="connsiteX19" fmla="*/ 634093 w 2030186"/>
              <a:gd name="connsiteY19" fmla="*/ 1254579 h 1619250"/>
              <a:gd name="connsiteX20" fmla="*/ 713014 w 2030186"/>
              <a:gd name="connsiteY20" fmla="*/ 1202871 h 1619250"/>
              <a:gd name="connsiteX21" fmla="*/ 802822 w 2030186"/>
              <a:gd name="connsiteY21" fmla="*/ 1132114 h 1619250"/>
              <a:gd name="connsiteX22" fmla="*/ 889907 w 2030186"/>
              <a:gd name="connsiteY22" fmla="*/ 1061357 h 1619250"/>
              <a:gd name="connsiteX23" fmla="*/ 985157 w 2030186"/>
              <a:gd name="connsiteY23" fmla="*/ 979714 h 1619250"/>
              <a:gd name="connsiteX24" fmla="*/ 1083129 w 2030186"/>
              <a:gd name="connsiteY24" fmla="*/ 887186 h 1619250"/>
              <a:gd name="connsiteX25" fmla="*/ 1156607 w 2030186"/>
              <a:gd name="connsiteY25" fmla="*/ 813707 h 1619250"/>
              <a:gd name="connsiteX26" fmla="*/ 1279072 w 2030186"/>
              <a:gd name="connsiteY26" fmla="*/ 683079 h 1619250"/>
              <a:gd name="connsiteX27" fmla="*/ 1368879 w 2030186"/>
              <a:gd name="connsiteY27" fmla="*/ 549729 h 1619250"/>
              <a:gd name="connsiteX28" fmla="*/ 1450522 w 2030186"/>
              <a:gd name="connsiteY28" fmla="*/ 440871 h 1619250"/>
              <a:gd name="connsiteX29" fmla="*/ 1551214 w 2030186"/>
              <a:gd name="connsiteY29" fmla="*/ 288471 h 1619250"/>
              <a:gd name="connsiteX30" fmla="*/ 1638300 w 2030186"/>
              <a:gd name="connsiteY30" fmla="*/ 163286 h 1619250"/>
              <a:gd name="connsiteX31" fmla="*/ 1690007 w 2030186"/>
              <a:gd name="connsiteY31" fmla="*/ 84364 h 1619250"/>
              <a:gd name="connsiteX32" fmla="*/ 1695450 w 2030186"/>
              <a:gd name="connsiteY32" fmla="*/ 68036 h 1619250"/>
              <a:gd name="connsiteX33" fmla="*/ 1673679 w 2030186"/>
              <a:gd name="connsiteY33" fmla="*/ 0 h 1619250"/>
              <a:gd name="connsiteX34" fmla="*/ 2030186 w 2030186"/>
              <a:gd name="connsiteY34" fmla="*/ 57150 h 1619250"/>
              <a:gd name="connsiteX35" fmla="*/ 2019300 w 2030186"/>
              <a:gd name="connsiteY35" fmla="*/ 119743 h 1619250"/>
              <a:gd name="connsiteX36" fmla="*/ 1978479 w 2030186"/>
              <a:gd name="connsiteY36" fmla="*/ 174171 h 1619250"/>
              <a:gd name="connsiteX37" fmla="*/ 1812472 w 2030186"/>
              <a:gd name="connsiteY37" fmla="*/ 367393 h 1619250"/>
              <a:gd name="connsiteX38" fmla="*/ 1676400 w 2030186"/>
              <a:gd name="connsiteY38" fmla="*/ 527957 h 1619250"/>
              <a:gd name="connsiteX39" fmla="*/ 1537607 w 2030186"/>
              <a:gd name="connsiteY39" fmla="*/ 693964 h 1619250"/>
              <a:gd name="connsiteX40" fmla="*/ 1447800 w 2030186"/>
              <a:gd name="connsiteY40" fmla="*/ 802821 h 1619250"/>
              <a:gd name="connsiteX41" fmla="*/ 1270907 w 2030186"/>
              <a:gd name="connsiteY41" fmla="*/ 957943 h 161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30186" h="1619250">
                <a:moveTo>
                  <a:pt x="1270907" y="957943"/>
                </a:moveTo>
                <a:lnTo>
                  <a:pt x="1094014" y="1102179"/>
                </a:lnTo>
                <a:lnTo>
                  <a:pt x="949779" y="1202871"/>
                </a:lnTo>
                <a:lnTo>
                  <a:pt x="827314" y="1279071"/>
                </a:lnTo>
                <a:lnTo>
                  <a:pt x="691243" y="1355271"/>
                </a:lnTo>
                <a:lnTo>
                  <a:pt x="549729" y="1426029"/>
                </a:lnTo>
                <a:lnTo>
                  <a:pt x="419100" y="1485900"/>
                </a:lnTo>
                <a:lnTo>
                  <a:pt x="304800" y="1532164"/>
                </a:lnTo>
                <a:lnTo>
                  <a:pt x="176893" y="1578429"/>
                </a:lnTo>
                <a:lnTo>
                  <a:pt x="65314" y="1613807"/>
                </a:lnTo>
                <a:lnTo>
                  <a:pt x="38100" y="1619250"/>
                </a:lnTo>
                <a:lnTo>
                  <a:pt x="13607" y="1619250"/>
                </a:lnTo>
                <a:lnTo>
                  <a:pt x="0" y="1608364"/>
                </a:lnTo>
                <a:lnTo>
                  <a:pt x="2722" y="1589314"/>
                </a:lnTo>
                <a:lnTo>
                  <a:pt x="16329" y="1575707"/>
                </a:lnTo>
                <a:lnTo>
                  <a:pt x="152400" y="1513114"/>
                </a:lnTo>
                <a:lnTo>
                  <a:pt x="266700" y="1458686"/>
                </a:lnTo>
                <a:lnTo>
                  <a:pt x="389164" y="1396093"/>
                </a:lnTo>
                <a:lnTo>
                  <a:pt x="519793" y="1325336"/>
                </a:lnTo>
                <a:lnTo>
                  <a:pt x="634093" y="1254579"/>
                </a:lnTo>
                <a:lnTo>
                  <a:pt x="713014" y="1202871"/>
                </a:lnTo>
                <a:lnTo>
                  <a:pt x="802822" y="1132114"/>
                </a:lnTo>
                <a:lnTo>
                  <a:pt x="889907" y="1061357"/>
                </a:lnTo>
                <a:lnTo>
                  <a:pt x="985157" y="979714"/>
                </a:lnTo>
                <a:lnTo>
                  <a:pt x="1083129" y="887186"/>
                </a:lnTo>
                <a:lnTo>
                  <a:pt x="1156607" y="813707"/>
                </a:lnTo>
                <a:lnTo>
                  <a:pt x="1279072" y="683079"/>
                </a:lnTo>
                <a:lnTo>
                  <a:pt x="1368879" y="549729"/>
                </a:lnTo>
                <a:lnTo>
                  <a:pt x="1450522" y="440871"/>
                </a:lnTo>
                <a:lnTo>
                  <a:pt x="1551214" y="288471"/>
                </a:lnTo>
                <a:lnTo>
                  <a:pt x="1638300" y="163286"/>
                </a:lnTo>
                <a:lnTo>
                  <a:pt x="1690007" y="84364"/>
                </a:lnTo>
                <a:lnTo>
                  <a:pt x="1695450" y="68036"/>
                </a:lnTo>
                <a:lnTo>
                  <a:pt x="1673679" y="0"/>
                </a:lnTo>
                <a:lnTo>
                  <a:pt x="2030186" y="57150"/>
                </a:lnTo>
                <a:lnTo>
                  <a:pt x="2019300" y="119743"/>
                </a:lnTo>
                <a:lnTo>
                  <a:pt x="1978479" y="174171"/>
                </a:lnTo>
                <a:lnTo>
                  <a:pt x="1812472" y="367393"/>
                </a:lnTo>
                <a:lnTo>
                  <a:pt x="1676400" y="527957"/>
                </a:lnTo>
                <a:lnTo>
                  <a:pt x="1537607" y="693964"/>
                </a:lnTo>
                <a:lnTo>
                  <a:pt x="1447800" y="802821"/>
                </a:lnTo>
                <a:lnTo>
                  <a:pt x="1270907" y="957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96F255E-AA55-4E79-8F30-B70294866881}"/>
              </a:ext>
            </a:extLst>
          </p:cNvPr>
          <p:cNvSpPr/>
          <p:nvPr/>
        </p:nvSpPr>
        <p:spPr>
          <a:xfrm>
            <a:off x="4384675" y="3611563"/>
            <a:ext cx="2192338" cy="1270000"/>
          </a:xfrm>
          <a:custGeom>
            <a:avLst/>
            <a:gdLst>
              <a:gd name="connsiteX0" fmla="*/ 781050 w 2193132"/>
              <a:gd name="connsiteY0" fmla="*/ 752475 h 1269207"/>
              <a:gd name="connsiteX1" fmla="*/ 590550 w 2193132"/>
              <a:gd name="connsiteY1" fmla="*/ 588169 h 1269207"/>
              <a:gd name="connsiteX2" fmla="*/ 466725 w 2193132"/>
              <a:gd name="connsiteY2" fmla="*/ 485775 h 1269207"/>
              <a:gd name="connsiteX3" fmla="*/ 400050 w 2193132"/>
              <a:gd name="connsiteY3" fmla="*/ 416719 h 1269207"/>
              <a:gd name="connsiteX4" fmla="*/ 288132 w 2193132"/>
              <a:gd name="connsiteY4" fmla="*/ 311944 h 1269207"/>
              <a:gd name="connsiteX5" fmla="*/ 228600 w 2193132"/>
              <a:gd name="connsiteY5" fmla="*/ 257175 h 1269207"/>
              <a:gd name="connsiteX6" fmla="*/ 171450 w 2193132"/>
              <a:gd name="connsiteY6" fmla="*/ 207169 h 1269207"/>
              <a:gd name="connsiteX7" fmla="*/ 107157 w 2193132"/>
              <a:gd name="connsiteY7" fmla="*/ 157163 h 1269207"/>
              <a:gd name="connsiteX8" fmla="*/ 0 w 2193132"/>
              <a:gd name="connsiteY8" fmla="*/ 73819 h 1269207"/>
              <a:gd name="connsiteX9" fmla="*/ 57150 w 2193132"/>
              <a:gd name="connsiteY9" fmla="*/ 0 h 1269207"/>
              <a:gd name="connsiteX10" fmla="*/ 173832 w 2193132"/>
              <a:gd name="connsiteY10" fmla="*/ 80963 h 1269207"/>
              <a:gd name="connsiteX11" fmla="*/ 292894 w 2193132"/>
              <a:gd name="connsiteY11" fmla="*/ 159544 h 1269207"/>
              <a:gd name="connsiteX12" fmla="*/ 381000 w 2193132"/>
              <a:gd name="connsiteY12" fmla="*/ 221457 h 1269207"/>
              <a:gd name="connsiteX13" fmla="*/ 492919 w 2193132"/>
              <a:gd name="connsiteY13" fmla="*/ 297657 h 1269207"/>
              <a:gd name="connsiteX14" fmla="*/ 557213 w 2193132"/>
              <a:gd name="connsiteY14" fmla="*/ 340519 h 1269207"/>
              <a:gd name="connsiteX15" fmla="*/ 697707 w 2193132"/>
              <a:gd name="connsiteY15" fmla="*/ 445294 h 1269207"/>
              <a:gd name="connsiteX16" fmla="*/ 823913 w 2193132"/>
              <a:gd name="connsiteY16" fmla="*/ 535782 h 1269207"/>
              <a:gd name="connsiteX17" fmla="*/ 933450 w 2193132"/>
              <a:gd name="connsiteY17" fmla="*/ 602457 h 1269207"/>
              <a:gd name="connsiteX18" fmla="*/ 1035844 w 2193132"/>
              <a:gd name="connsiteY18" fmla="*/ 659607 h 1269207"/>
              <a:gd name="connsiteX19" fmla="*/ 1178719 w 2193132"/>
              <a:gd name="connsiteY19" fmla="*/ 728663 h 1269207"/>
              <a:gd name="connsiteX20" fmla="*/ 1314450 w 2193132"/>
              <a:gd name="connsiteY20" fmla="*/ 795338 h 1269207"/>
              <a:gd name="connsiteX21" fmla="*/ 1423988 w 2193132"/>
              <a:gd name="connsiteY21" fmla="*/ 840582 h 1269207"/>
              <a:gd name="connsiteX22" fmla="*/ 1557338 w 2193132"/>
              <a:gd name="connsiteY22" fmla="*/ 892969 h 1269207"/>
              <a:gd name="connsiteX23" fmla="*/ 1695450 w 2193132"/>
              <a:gd name="connsiteY23" fmla="*/ 942975 h 1269207"/>
              <a:gd name="connsiteX24" fmla="*/ 1850232 w 2193132"/>
              <a:gd name="connsiteY24" fmla="*/ 995363 h 1269207"/>
              <a:gd name="connsiteX25" fmla="*/ 2000250 w 2193132"/>
              <a:gd name="connsiteY25" fmla="*/ 1042988 h 1269207"/>
              <a:gd name="connsiteX26" fmla="*/ 2135982 w 2193132"/>
              <a:gd name="connsiteY26" fmla="*/ 1081088 h 1269207"/>
              <a:gd name="connsiteX27" fmla="*/ 2181225 w 2193132"/>
              <a:gd name="connsiteY27" fmla="*/ 1092994 h 1269207"/>
              <a:gd name="connsiteX28" fmla="*/ 2190750 w 2193132"/>
              <a:gd name="connsiteY28" fmla="*/ 1100138 h 1269207"/>
              <a:gd name="connsiteX29" fmla="*/ 2193132 w 2193132"/>
              <a:gd name="connsiteY29" fmla="*/ 1116807 h 1269207"/>
              <a:gd name="connsiteX30" fmla="*/ 2185988 w 2193132"/>
              <a:gd name="connsiteY30" fmla="*/ 1126332 h 1269207"/>
              <a:gd name="connsiteX31" fmla="*/ 2114550 w 2193132"/>
              <a:gd name="connsiteY31" fmla="*/ 1145382 h 1269207"/>
              <a:gd name="connsiteX32" fmla="*/ 1921669 w 2193132"/>
              <a:gd name="connsiteY32" fmla="*/ 1193007 h 1269207"/>
              <a:gd name="connsiteX33" fmla="*/ 1654969 w 2193132"/>
              <a:gd name="connsiteY33" fmla="*/ 1264444 h 1269207"/>
              <a:gd name="connsiteX34" fmla="*/ 1628775 w 2193132"/>
              <a:gd name="connsiteY34" fmla="*/ 1269207 h 1269207"/>
              <a:gd name="connsiteX35" fmla="*/ 1585913 w 2193132"/>
              <a:gd name="connsiteY35" fmla="*/ 1269207 h 1269207"/>
              <a:gd name="connsiteX36" fmla="*/ 1552575 w 2193132"/>
              <a:gd name="connsiteY36" fmla="*/ 1264444 h 1269207"/>
              <a:gd name="connsiteX37" fmla="*/ 1516857 w 2193132"/>
              <a:gd name="connsiteY37" fmla="*/ 1250157 h 1269207"/>
              <a:gd name="connsiteX38" fmla="*/ 1321594 w 2193132"/>
              <a:gd name="connsiteY38" fmla="*/ 1145382 h 1269207"/>
              <a:gd name="connsiteX39" fmla="*/ 1181100 w 2193132"/>
              <a:gd name="connsiteY39" fmla="*/ 1054894 h 1269207"/>
              <a:gd name="connsiteX40" fmla="*/ 1021557 w 2193132"/>
              <a:gd name="connsiteY40" fmla="*/ 940594 h 1269207"/>
              <a:gd name="connsiteX41" fmla="*/ 892969 w 2193132"/>
              <a:gd name="connsiteY41" fmla="*/ 842963 h 1269207"/>
              <a:gd name="connsiteX42" fmla="*/ 781050 w 2193132"/>
              <a:gd name="connsiteY42" fmla="*/ 752475 h 1269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93132" h="1269207">
                <a:moveTo>
                  <a:pt x="781050" y="752475"/>
                </a:moveTo>
                <a:lnTo>
                  <a:pt x="590550" y="588169"/>
                </a:lnTo>
                <a:lnTo>
                  <a:pt x="466725" y="485775"/>
                </a:lnTo>
                <a:lnTo>
                  <a:pt x="400050" y="416719"/>
                </a:lnTo>
                <a:lnTo>
                  <a:pt x="288132" y="311944"/>
                </a:lnTo>
                <a:lnTo>
                  <a:pt x="228600" y="257175"/>
                </a:lnTo>
                <a:lnTo>
                  <a:pt x="171450" y="207169"/>
                </a:lnTo>
                <a:lnTo>
                  <a:pt x="107157" y="157163"/>
                </a:lnTo>
                <a:lnTo>
                  <a:pt x="0" y="73819"/>
                </a:lnTo>
                <a:lnTo>
                  <a:pt x="57150" y="0"/>
                </a:lnTo>
                <a:lnTo>
                  <a:pt x="173832" y="80963"/>
                </a:lnTo>
                <a:lnTo>
                  <a:pt x="292894" y="159544"/>
                </a:lnTo>
                <a:lnTo>
                  <a:pt x="381000" y="221457"/>
                </a:lnTo>
                <a:lnTo>
                  <a:pt x="492919" y="297657"/>
                </a:lnTo>
                <a:lnTo>
                  <a:pt x="557213" y="340519"/>
                </a:lnTo>
                <a:lnTo>
                  <a:pt x="697707" y="445294"/>
                </a:lnTo>
                <a:lnTo>
                  <a:pt x="823913" y="535782"/>
                </a:lnTo>
                <a:lnTo>
                  <a:pt x="933450" y="602457"/>
                </a:lnTo>
                <a:lnTo>
                  <a:pt x="1035844" y="659607"/>
                </a:lnTo>
                <a:lnTo>
                  <a:pt x="1178719" y="728663"/>
                </a:lnTo>
                <a:lnTo>
                  <a:pt x="1314450" y="795338"/>
                </a:lnTo>
                <a:lnTo>
                  <a:pt x="1423988" y="840582"/>
                </a:lnTo>
                <a:lnTo>
                  <a:pt x="1557338" y="892969"/>
                </a:lnTo>
                <a:lnTo>
                  <a:pt x="1695450" y="942975"/>
                </a:lnTo>
                <a:lnTo>
                  <a:pt x="1850232" y="995363"/>
                </a:lnTo>
                <a:lnTo>
                  <a:pt x="2000250" y="1042988"/>
                </a:lnTo>
                <a:lnTo>
                  <a:pt x="2135982" y="1081088"/>
                </a:lnTo>
                <a:lnTo>
                  <a:pt x="2181225" y="1092994"/>
                </a:lnTo>
                <a:lnTo>
                  <a:pt x="2190750" y="1100138"/>
                </a:lnTo>
                <a:lnTo>
                  <a:pt x="2193132" y="1116807"/>
                </a:lnTo>
                <a:lnTo>
                  <a:pt x="2185988" y="1126332"/>
                </a:lnTo>
                <a:lnTo>
                  <a:pt x="2114550" y="1145382"/>
                </a:lnTo>
                <a:lnTo>
                  <a:pt x="1921669" y="1193007"/>
                </a:lnTo>
                <a:lnTo>
                  <a:pt x="1654969" y="1264444"/>
                </a:lnTo>
                <a:lnTo>
                  <a:pt x="1628775" y="1269207"/>
                </a:lnTo>
                <a:lnTo>
                  <a:pt x="1585913" y="1269207"/>
                </a:lnTo>
                <a:lnTo>
                  <a:pt x="1552575" y="1264444"/>
                </a:lnTo>
                <a:lnTo>
                  <a:pt x="1516857" y="1250157"/>
                </a:lnTo>
                <a:lnTo>
                  <a:pt x="1321594" y="1145382"/>
                </a:lnTo>
                <a:lnTo>
                  <a:pt x="1181100" y="1054894"/>
                </a:lnTo>
                <a:lnTo>
                  <a:pt x="1021557" y="940594"/>
                </a:lnTo>
                <a:lnTo>
                  <a:pt x="892969" y="842963"/>
                </a:lnTo>
                <a:lnTo>
                  <a:pt x="781050" y="752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67F2D67-E100-4DFE-8B22-2E82F4D31D06}"/>
              </a:ext>
            </a:extLst>
          </p:cNvPr>
          <p:cNvSpPr/>
          <p:nvPr/>
        </p:nvSpPr>
        <p:spPr>
          <a:xfrm>
            <a:off x="4033838" y="4919663"/>
            <a:ext cx="441325" cy="968375"/>
          </a:xfrm>
          <a:custGeom>
            <a:avLst/>
            <a:gdLst>
              <a:gd name="connsiteX0" fmla="*/ 200025 w 440531"/>
              <a:gd name="connsiteY0" fmla="*/ 507206 h 969168"/>
              <a:gd name="connsiteX1" fmla="*/ 192881 w 440531"/>
              <a:gd name="connsiteY1" fmla="*/ 385762 h 969168"/>
              <a:gd name="connsiteX2" fmla="*/ 188118 w 440531"/>
              <a:gd name="connsiteY2" fmla="*/ 330993 h 969168"/>
              <a:gd name="connsiteX3" fmla="*/ 176212 w 440531"/>
              <a:gd name="connsiteY3" fmla="*/ 269081 h 969168"/>
              <a:gd name="connsiteX4" fmla="*/ 152400 w 440531"/>
              <a:gd name="connsiteY4" fmla="*/ 214312 h 969168"/>
              <a:gd name="connsiteX5" fmla="*/ 121443 w 440531"/>
              <a:gd name="connsiteY5" fmla="*/ 164306 h 969168"/>
              <a:gd name="connsiteX6" fmla="*/ 85725 w 440531"/>
              <a:gd name="connsiteY6" fmla="*/ 119062 h 969168"/>
              <a:gd name="connsiteX7" fmla="*/ 54768 w 440531"/>
              <a:gd name="connsiteY7" fmla="*/ 85725 h 969168"/>
              <a:gd name="connsiteX8" fmla="*/ 11906 w 440531"/>
              <a:gd name="connsiteY8" fmla="*/ 47625 h 969168"/>
              <a:gd name="connsiteX9" fmla="*/ 2381 w 440531"/>
              <a:gd name="connsiteY9" fmla="*/ 35718 h 969168"/>
              <a:gd name="connsiteX10" fmla="*/ 0 w 440531"/>
              <a:gd name="connsiteY10" fmla="*/ 21431 h 969168"/>
              <a:gd name="connsiteX11" fmla="*/ 7143 w 440531"/>
              <a:gd name="connsiteY11" fmla="*/ 7143 h 969168"/>
              <a:gd name="connsiteX12" fmla="*/ 26193 w 440531"/>
              <a:gd name="connsiteY12" fmla="*/ 0 h 969168"/>
              <a:gd name="connsiteX13" fmla="*/ 92868 w 440531"/>
              <a:gd name="connsiteY13" fmla="*/ 2381 h 969168"/>
              <a:gd name="connsiteX14" fmla="*/ 150018 w 440531"/>
              <a:gd name="connsiteY14" fmla="*/ 9525 h 969168"/>
              <a:gd name="connsiteX15" fmla="*/ 221456 w 440531"/>
              <a:gd name="connsiteY15" fmla="*/ 26193 h 969168"/>
              <a:gd name="connsiteX16" fmla="*/ 250031 w 440531"/>
              <a:gd name="connsiteY16" fmla="*/ 35718 h 969168"/>
              <a:gd name="connsiteX17" fmla="*/ 278606 w 440531"/>
              <a:gd name="connsiteY17" fmla="*/ 47625 h 969168"/>
              <a:gd name="connsiteX18" fmla="*/ 311943 w 440531"/>
              <a:gd name="connsiteY18" fmla="*/ 69056 h 969168"/>
              <a:gd name="connsiteX19" fmla="*/ 323850 w 440531"/>
              <a:gd name="connsiteY19" fmla="*/ 200025 h 969168"/>
              <a:gd name="connsiteX20" fmla="*/ 342900 w 440531"/>
              <a:gd name="connsiteY20" fmla="*/ 276225 h 969168"/>
              <a:gd name="connsiteX21" fmla="*/ 352425 w 440531"/>
              <a:gd name="connsiteY21" fmla="*/ 328612 h 969168"/>
              <a:gd name="connsiteX22" fmla="*/ 369093 w 440531"/>
              <a:gd name="connsiteY22" fmla="*/ 409575 h 969168"/>
              <a:gd name="connsiteX23" fmla="*/ 381000 w 440531"/>
              <a:gd name="connsiteY23" fmla="*/ 511968 h 969168"/>
              <a:gd name="connsiteX24" fmla="*/ 392906 w 440531"/>
              <a:gd name="connsiteY24" fmla="*/ 621506 h 969168"/>
              <a:gd name="connsiteX25" fmla="*/ 404812 w 440531"/>
              <a:gd name="connsiteY25" fmla="*/ 704850 h 969168"/>
              <a:gd name="connsiteX26" fmla="*/ 440531 w 440531"/>
              <a:gd name="connsiteY26" fmla="*/ 826293 h 969168"/>
              <a:gd name="connsiteX27" fmla="*/ 440531 w 440531"/>
              <a:gd name="connsiteY27" fmla="*/ 869156 h 969168"/>
              <a:gd name="connsiteX28" fmla="*/ 431006 w 440531"/>
              <a:gd name="connsiteY28" fmla="*/ 914400 h 969168"/>
              <a:gd name="connsiteX29" fmla="*/ 419100 w 440531"/>
              <a:gd name="connsiteY29" fmla="*/ 940593 h 969168"/>
              <a:gd name="connsiteX30" fmla="*/ 409575 w 440531"/>
              <a:gd name="connsiteY30" fmla="*/ 952500 h 969168"/>
              <a:gd name="connsiteX31" fmla="*/ 392906 w 440531"/>
              <a:gd name="connsiteY31" fmla="*/ 962025 h 969168"/>
              <a:gd name="connsiteX32" fmla="*/ 371475 w 440531"/>
              <a:gd name="connsiteY32" fmla="*/ 966787 h 969168"/>
              <a:gd name="connsiteX33" fmla="*/ 345281 w 440531"/>
              <a:gd name="connsiteY33" fmla="*/ 969168 h 969168"/>
              <a:gd name="connsiteX34" fmla="*/ 326231 w 440531"/>
              <a:gd name="connsiteY34" fmla="*/ 966787 h 969168"/>
              <a:gd name="connsiteX35" fmla="*/ 300037 w 440531"/>
              <a:gd name="connsiteY35" fmla="*/ 957262 h 969168"/>
              <a:gd name="connsiteX36" fmla="*/ 285750 w 440531"/>
              <a:gd name="connsiteY36" fmla="*/ 947737 h 969168"/>
              <a:gd name="connsiteX37" fmla="*/ 266700 w 440531"/>
              <a:gd name="connsiteY37" fmla="*/ 923925 h 969168"/>
              <a:gd name="connsiteX38" fmla="*/ 252412 w 440531"/>
              <a:gd name="connsiteY38" fmla="*/ 890587 h 969168"/>
              <a:gd name="connsiteX39" fmla="*/ 245268 w 440531"/>
              <a:gd name="connsiteY39" fmla="*/ 845343 h 969168"/>
              <a:gd name="connsiteX40" fmla="*/ 230981 w 440531"/>
              <a:gd name="connsiteY40" fmla="*/ 785812 h 969168"/>
              <a:gd name="connsiteX41" fmla="*/ 219075 w 440531"/>
              <a:gd name="connsiteY41" fmla="*/ 731043 h 969168"/>
              <a:gd name="connsiteX42" fmla="*/ 207168 w 440531"/>
              <a:gd name="connsiteY42" fmla="*/ 666750 h 969168"/>
              <a:gd name="connsiteX43" fmla="*/ 202406 w 440531"/>
              <a:gd name="connsiteY43" fmla="*/ 614362 h 969168"/>
              <a:gd name="connsiteX44" fmla="*/ 200025 w 440531"/>
              <a:gd name="connsiteY44" fmla="*/ 507206 h 96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0531" h="969168">
                <a:moveTo>
                  <a:pt x="200025" y="507206"/>
                </a:moveTo>
                <a:lnTo>
                  <a:pt x="192881" y="385762"/>
                </a:lnTo>
                <a:lnTo>
                  <a:pt x="188118" y="330993"/>
                </a:lnTo>
                <a:lnTo>
                  <a:pt x="176212" y="269081"/>
                </a:lnTo>
                <a:lnTo>
                  <a:pt x="152400" y="214312"/>
                </a:lnTo>
                <a:lnTo>
                  <a:pt x="121443" y="164306"/>
                </a:lnTo>
                <a:lnTo>
                  <a:pt x="85725" y="119062"/>
                </a:lnTo>
                <a:lnTo>
                  <a:pt x="54768" y="85725"/>
                </a:lnTo>
                <a:lnTo>
                  <a:pt x="11906" y="47625"/>
                </a:lnTo>
                <a:lnTo>
                  <a:pt x="2381" y="35718"/>
                </a:lnTo>
                <a:lnTo>
                  <a:pt x="0" y="21431"/>
                </a:lnTo>
                <a:lnTo>
                  <a:pt x="7143" y="7143"/>
                </a:lnTo>
                <a:lnTo>
                  <a:pt x="26193" y="0"/>
                </a:lnTo>
                <a:lnTo>
                  <a:pt x="92868" y="2381"/>
                </a:lnTo>
                <a:lnTo>
                  <a:pt x="150018" y="9525"/>
                </a:lnTo>
                <a:lnTo>
                  <a:pt x="221456" y="26193"/>
                </a:lnTo>
                <a:lnTo>
                  <a:pt x="250031" y="35718"/>
                </a:lnTo>
                <a:lnTo>
                  <a:pt x="278606" y="47625"/>
                </a:lnTo>
                <a:lnTo>
                  <a:pt x="311943" y="69056"/>
                </a:lnTo>
                <a:lnTo>
                  <a:pt x="323850" y="200025"/>
                </a:lnTo>
                <a:lnTo>
                  <a:pt x="342900" y="276225"/>
                </a:lnTo>
                <a:lnTo>
                  <a:pt x="352425" y="328612"/>
                </a:lnTo>
                <a:lnTo>
                  <a:pt x="369093" y="409575"/>
                </a:lnTo>
                <a:lnTo>
                  <a:pt x="381000" y="511968"/>
                </a:lnTo>
                <a:lnTo>
                  <a:pt x="392906" y="621506"/>
                </a:lnTo>
                <a:lnTo>
                  <a:pt x="404812" y="704850"/>
                </a:lnTo>
                <a:lnTo>
                  <a:pt x="440531" y="826293"/>
                </a:lnTo>
                <a:lnTo>
                  <a:pt x="440531" y="869156"/>
                </a:lnTo>
                <a:lnTo>
                  <a:pt x="431006" y="914400"/>
                </a:lnTo>
                <a:lnTo>
                  <a:pt x="419100" y="940593"/>
                </a:lnTo>
                <a:lnTo>
                  <a:pt x="409575" y="952500"/>
                </a:lnTo>
                <a:lnTo>
                  <a:pt x="392906" y="962025"/>
                </a:lnTo>
                <a:lnTo>
                  <a:pt x="371475" y="966787"/>
                </a:lnTo>
                <a:lnTo>
                  <a:pt x="345281" y="969168"/>
                </a:lnTo>
                <a:lnTo>
                  <a:pt x="326231" y="966787"/>
                </a:lnTo>
                <a:lnTo>
                  <a:pt x="300037" y="957262"/>
                </a:lnTo>
                <a:lnTo>
                  <a:pt x="285750" y="947737"/>
                </a:lnTo>
                <a:lnTo>
                  <a:pt x="266700" y="923925"/>
                </a:lnTo>
                <a:lnTo>
                  <a:pt x="252412" y="890587"/>
                </a:lnTo>
                <a:lnTo>
                  <a:pt x="245268" y="845343"/>
                </a:lnTo>
                <a:lnTo>
                  <a:pt x="230981" y="785812"/>
                </a:lnTo>
                <a:lnTo>
                  <a:pt x="219075" y="731043"/>
                </a:lnTo>
                <a:lnTo>
                  <a:pt x="207168" y="666750"/>
                </a:lnTo>
                <a:lnTo>
                  <a:pt x="202406" y="614362"/>
                </a:lnTo>
                <a:cubicBezTo>
                  <a:pt x="201612" y="578643"/>
                  <a:pt x="200819" y="542925"/>
                  <a:pt x="200025" y="5072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7CFAA8D-1602-4DE7-86B0-F4EE7A95EEE7}"/>
              </a:ext>
            </a:extLst>
          </p:cNvPr>
          <p:cNvSpPr/>
          <p:nvPr/>
        </p:nvSpPr>
        <p:spPr>
          <a:xfrm>
            <a:off x="4246563" y="4837113"/>
            <a:ext cx="1462087" cy="939800"/>
          </a:xfrm>
          <a:custGeom>
            <a:avLst/>
            <a:gdLst>
              <a:gd name="connsiteX0" fmla="*/ 488156 w 1462087"/>
              <a:gd name="connsiteY0" fmla="*/ 261937 h 940594"/>
              <a:gd name="connsiteX1" fmla="*/ 257175 w 1462087"/>
              <a:gd name="connsiteY1" fmla="*/ 290512 h 940594"/>
              <a:gd name="connsiteX2" fmla="*/ 59531 w 1462087"/>
              <a:gd name="connsiteY2" fmla="*/ 323850 h 940594"/>
              <a:gd name="connsiteX3" fmla="*/ 0 w 1462087"/>
              <a:gd name="connsiteY3" fmla="*/ 138112 h 940594"/>
              <a:gd name="connsiteX4" fmla="*/ 230981 w 1462087"/>
              <a:gd name="connsiteY4" fmla="*/ 121444 h 940594"/>
              <a:gd name="connsiteX5" fmla="*/ 404812 w 1462087"/>
              <a:gd name="connsiteY5" fmla="*/ 104775 h 940594"/>
              <a:gd name="connsiteX6" fmla="*/ 559594 w 1462087"/>
              <a:gd name="connsiteY6" fmla="*/ 83344 h 940594"/>
              <a:gd name="connsiteX7" fmla="*/ 747712 w 1462087"/>
              <a:gd name="connsiteY7" fmla="*/ 54769 h 940594"/>
              <a:gd name="connsiteX8" fmla="*/ 890587 w 1462087"/>
              <a:gd name="connsiteY8" fmla="*/ 30956 h 940594"/>
              <a:gd name="connsiteX9" fmla="*/ 1047750 w 1462087"/>
              <a:gd name="connsiteY9" fmla="*/ 0 h 940594"/>
              <a:gd name="connsiteX10" fmla="*/ 1109662 w 1462087"/>
              <a:gd name="connsiteY10" fmla="*/ 0 h 940594"/>
              <a:gd name="connsiteX11" fmla="*/ 1173956 w 1462087"/>
              <a:gd name="connsiteY11" fmla="*/ 9525 h 940594"/>
              <a:gd name="connsiteX12" fmla="*/ 1233487 w 1462087"/>
              <a:gd name="connsiteY12" fmla="*/ 28575 h 940594"/>
              <a:gd name="connsiteX13" fmla="*/ 1309687 w 1462087"/>
              <a:gd name="connsiteY13" fmla="*/ 64294 h 940594"/>
              <a:gd name="connsiteX14" fmla="*/ 1362075 w 1462087"/>
              <a:gd name="connsiteY14" fmla="*/ 97631 h 940594"/>
              <a:gd name="connsiteX15" fmla="*/ 1412081 w 1462087"/>
              <a:gd name="connsiteY15" fmla="*/ 133350 h 940594"/>
              <a:gd name="connsiteX16" fmla="*/ 1433512 w 1462087"/>
              <a:gd name="connsiteY16" fmla="*/ 154781 h 940594"/>
              <a:gd name="connsiteX17" fmla="*/ 1452562 w 1462087"/>
              <a:gd name="connsiteY17" fmla="*/ 183356 h 940594"/>
              <a:gd name="connsiteX18" fmla="*/ 1462087 w 1462087"/>
              <a:gd name="connsiteY18" fmla="*/ 219075 h 940594"/>
              <a:gd name="connsiteX19" fmla="*/ 1419225 w 1462087"/>
              <a:gd name="connsiteY19" fmla="*/ 330994 h 940594"/>
              <a:gd name="connsiteX20" fmla="*/ 1345406 w 1462087"/>
              <a:gd name="connsiteY20" fmla="*/ 528637 h 940594"/>
              <a:gd name="connsiteX21" fmla="*/ 1290637 w 1462087"/>
              <a:gd name="connsiteY21" fmla="*/ 666750 h 940594"/>
              <a:gd name="connsiteX22" fmla="*/ 1245394 w 1462087"/>
              <a:gd name="connsiteY22" fmla="*/ 800100 h 940594"/>
              <a:gd name="connsiteX23" fmla="*/ 1226344 w 1462087"/>
              <a:gd name="connsiteY23" fmla="*/ 842962 h 940594"/>
              <a:gd name="connsiteX24" fmla="*/ 1195387 w 1462087"/>
              <a:gd name="connsiteY24" fmla="*/ 888206 h 940594"/>
              <a:gd name="connsiteX25" fmla="*/ 1166812 w 1462087"/>
              <a:gd name="connsiteY25" fmla="*/ 921544 h 940594"/>
              <a:gd name="connsiteX26" fmla="*/ 1150144 w 1462087"/>
              <a:gd name="connsiteY26" fmla="*/ 933450 h 940594"/>
              <a:gd name="connsiteX27" fmla="*/ 1135856 w 1462087"/>
              <a:gd name="connsiteY27" fmla="*/ 940594 h 940594"/>
              <a:gd name="connsiteX28" fmla="*/ 1114425 w 1462087"/>
              <a:gd name="connsiteY28" fmla="*/ 938212 h 940594"/>
              <a:gd name="connsiteX29" fmla="*/ 1092994 w 1462087"/>
              <a:gd name="connsiteY29" fmla="*/ 921544 h 940594"/>
              <a:gd name="connsiteX30" fmla="*/ 1073944 w 1462087"/>
              <a:gd name="connsiteY30" fmla="*/ 895350 h 940594"/>
              <a:gd name="connsiteX31" fmla="*/ 1062037 w 1462087"/>
              <a:gd name="connsiteY31" fmla="*/ 866775 h 940594"/>
              <a:gd name="connsiteX32" fmla="*/ 1052512 w 1462087"/>
              <a:gd name="connsiteY32" fmla="*/ 826294 h 940594"/>
              <a:gd name="connsiteX33" fmla="*/ 1073944 w 1462087"/>
              <a:gd name="connsiteY33" fmla="*/ 719137 h 940594"/>
              <a:gd name="connsiteX34" fmla="*/ 1102519 w 1462087"/>
              <a:gd name="connsiteY34" fmla="*/ 595312 h 940594"/>
              <a:gd name="connsiteX35" fmla="*/ 1126331 w 1462087"/>
              <a:gd name="connsiteY35" fmla="*/ 485775 h 940594"/>
              <a:gd name="connsiteX36" fmla="*/ 1140619 w 1462087"/>
              <a:gd name="connsiteY36" fmla="*/ 402431 h 940594"/>
              <a:gd name="connsiteX37" fmla="*/ 1157287 w 1462087"/>
              <a:gd name="connsiteY37" fmla="*/ 300037 h 940594"/>
              <a:gd name="connsiteX38" fmla="*/ 1166812 w 1462087"/>
              <a:gd name="connsiteY38" fmla="*/ 235744 h 940594"/>
              <a:gd name="connsiteX39" fmla="*/ 1166812 w 1462087"/>
              <a:gd name="connsiteY39" fmla="*/ 211931 h 940594"/>
              <a:gd name="connsiteX40" fmla="*/ 1159669 w 1462087"/>
              <a:gd name="connsiteY40" fmla="*/ 192881 h 940594"/>
              <a:gd name="connsiteX41" fmla="*/ 1140619 w 1462087"/>
              <a:gd name="connsiteY41" fmla="*/ 183356 h 940594"/>
              <a:gd name="connsiteX42" fmla="*/ 1104900 w 1462087"/>
              <a:gd name="connsiteY42" fmla="*/ 176212 h 940594"/>
              <a:gd name="connsiteX43" fmla="*/ 1009650 w 1462087"/>
              <a:gd name="connsiteY43" fmla="*/ 190500 h 940594"/>
              <a:gd name="connsiteX44" fmla="*/ 488156 w 1462087"/>
              <a:gd name="connsiteY44" fmla="*/ 261937 h 94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62087" h="940594">
                <a:moveTo>
                  <a:pt x="488156" y="261937"/>
                </a:moveTo>
                <a:lnTo>
                  <a:pt x="257175" y="290512"/>
                </a:lnTo>
                <a:lnTo>
                  <a:pt x="59531" y="323850"/>
                </a:lnTo>
                <a:lnTo>
                  <a:pt x="0" y="138112"/>
                </a:lnTo>
                <a:lnTo>
                  <a:pt x="230981" y="121444"/>
                </a:lnTo>
                <a:lnTo>
                  <a:pt x="404812" y="104775"/>
                </a:lnTo>
                <a:lnTo>
                  <a:pt x="559594" y="83344"/>
                </a:lnTo>
                <a:lnTo>
                  <a:pt x="747712" y="54769"/>
                </a:lnTo>
                <a:lnTo>
                  <a:pt x="890587" y="30956"/>
                </a:lnTo>
                <a:lnTo>
                  <a:pt x="1047750" y="0"/>
                </a:lnTo>
                <a:lnTo>
                  <a:pt x="1109662" y="0"/>
                </a:lnTo>
                <a:lnTo>
                  <a:pt x="1173956" y="9525"/>
                </a:lnTo>
                <a:lnTo>
                  <a:pt x="1233487" y="28575"/>
                </a:lnTo>
                <a:lnTo>
                  <a:pt x="1309687" y="64294"/>
                </a:lnTo>
                <a:lnTo>
                  <a:pt x="1362075" y="97631"/>
                </a:lnTo>
                <a:lnTo>
                  <a:pt x="1412081" y="133350"/>
                </a:lnTo>
                <a:lnTo>
                  <a:pt x="1433512" y="154781"/>
                </a:lnTo>
                <a:lnTo>
                  <a:pt x="1452562" y="183356"/>
                </a:lnTo>
                <a:lnTo>
                  <a:pt x="1462087" y="219075"/>
                </a:lnTo>
                <a:lnTo>
                  <a:pt x="1419225" y="330994"/>
                </a:lnTo>
                <a:lnTo>
                  <a:pt x="1345406" y="528637"/>
                </a:lnTo>
                <a:lnTo>
                  <a:pt x="1290637" y="666750"/>
                </a:lnTo>
                <a:lnTo>
                  <a:pt x="1245394" y="800100"/>
                </a:lnTo>
                <a:lnTo>
                  <a:pt x="1226344" y="842962"/>
                </a:lnTo>
                <a:lnTo>
                  <a:pt x="1195387" y="888206"/>
                </a:lnTo>
                <a:lnTo>
                  <a:pt x="1166812" y="921544"/>
                </a:lnTo>
                <a:lnTo>
                  <a:pt x="1150144" y="933450"/>
                </a:lnTo>
                <a:lnTo>
                  <a:pt x="1135856" y="940594"/>
                </a:lnTo>
                <a:lnTo>
                  <a:pt x="1114425" y="938212"/>
                </a:lnTo>
                <a:lnTo>
                  <a:pt x="1092994" y="921544"/>
                </a:lnTo>
                <a:lnTo>
                  <a:pt x="1073944" y="895350"/>
                </a:lnTo>
                <a:lnTo>
                  <a:pt x="1062037" y="866775"/>
                </a:lnTo>
                <a:lnTo>
                  <a:pt x="1052512" y="826294"/>
                </a:lnTo>
                <a:lnTo>
                  <a:pt x="1073944" y="719137"/>
                </a:lnTo>
                <a:lnTo>
                  <a:pt x="1102519" y="595312"/>
                </a:lnTo>
                <a:lnTo>
                  <a:pt x="1126331" y="485775"/>
                </a:lnTo>
                <a:lnTo>
                  <a:pt x="1140619" y="402431"/>
                </a:lnTo>
                <a:lnTo>
                  <a:pt x="1157287" y="300037"/>
                </a:lnTo>
                <a:lnTo>
                  <a:pt x="1166812" y="235744"/>
                </a:lnTo>
                <a:lnTo>
                  <a:pt x="1166812" y="211931"/>
                </a:lnTo>
                <a:lnTo>
                  <a:pt x="1159669" y="192881"/>
                </a:lnTo>
                <a:lnTo>
                  <a:pt x="1140619" y="183356"/>
                </a:lnTo>
                <a:lnTo>
                  <a:pt x="1104900" y="176212"/>
                </a:lnTo>
                <a:lnTo>
                  <a:pt x="1009650" y="190500"/>
                </a:lnTo>
                <a:lnTo>
                  <a:pt x="488156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799F973-D434-4F6A-86A4-2E4AC5E84B66}"/>
              </a:ext>
            </a:extLst>
          </p:cNvPr>
          <p:cNvSpPr/>
          <p:nvPr/>
        </p:nvSpPr>
        <p:spPr>
          <a:xfrm>
            <a:off x="4370388" y="5524500"/>
            <a:ext cx="1001712" cy="257175"/>
          </a:xfrm>
          <a:custGeom>
            <a:avLst/>
            <a:gdLst>
              <a:gd name="connsiteX0" fmla="*/ 407194 w 1002506"/>
              <a:gd name="connsiteY0" fmla="*/ 216694 h 257175"/>
              <a:gd name="connsiteX1" fmla="*/ 42862 w 1002506"/>
              <a:gd name="connsiteY1" fmla="*/ 257175 h 257175"/>
              <a:gd name="connsiteX2" fmla="*/ 0 w 1002506"/>
              <a:gd name="connsiteY2" fmla="*/ 71438 h 257175"/>
              <a:gd name="connsiteX3" fmla="*/ 188119 w 1002506"/>
              <a:gd name="connsiteY3" fmla="*/ 69056 h 257175"/>
              <a:gd name="connsiteX4" fmla="*/ 352425 w 1002506"/>
              <a:gd name="connsiteY4" fmla="*/ 61913 h 257175"/>
              <a:gd name="connsiteX5" fmla="*/ 538162 w 1002506"/>
              <a:gd name="connsiteY5" fmla="*/ 47625 h 257175"/>
              <a:gd name="connsiteX6" fmla="*/ 702469 w 1002506"/>
              <a:gd name="connsiteY6" fmla="*/ 30956 h 257175"/>
              <a:gd name="connsiteX7" fmla="*/ 862012 w 1002506"/>
              <a:gd name="connsiteY7" fmla="*/ 14288 h 257175"/>
              <a:gd name="connsiteX8" fmla="*/ 1002506 w 1002506"/>
              <a:gd name="connsiteY8" fmla="*/ 0 h 257175"/>
              <a:gd name="connsiteX9" fmla="*/ 1002506 w 1002506"/>
              <a:gd name="connsiteY9" fmla="*/ 152400 h 257175"/>
              <a:gd name="connsiteX10" fmla="*/ 631031 w 1002506"/>
              <a:gd name="connsiteY10" fmla="*/ 195263 h 257175"/>
              <a:gd name="connsiteX11" fmla="*/ 407194 w 1002506"/>
              <a:gd name="connsiteY11" fmla="*/ 216694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2506" h="257175">
                <a:moveTo>
                  <a:pt x="407194" y="216694"/>
                </a:moveTo>
                <a:lnTo>
                  <a:pt x="42862" y="257175"/>
                </a:lnTo>
                <a:lnTo>
                  <a:pt x="0" y="71438"/>
                </a:lnTo>
                <a:lnTo>
                  <a:pt x="188119" y="69056"/>
                </a:lnTo>
                <a:lnTo>
                  <a:pt x="352425" y="61913"/>
                </a:lnTo>
                <a:lnTo>
                  <a:pt x="538162" y="47625"/>
                </a:lnTo>
                <a:lnTo>
                  <a:pt x="702469" y="30956"/>
                </a:lnTo>
                <a:lnTo>
                  <a:pt x="862012" y="14288"/>
                </a:lnTo>
                <a:lnTo>
                  <a:pt x="1002506" y="0"/>
                </a:lnTo>
                <a:lnTo>
                  <a:pt x="1002506" y="152400"/>
                </a:lnTo>
                <a:lnTo>
                  <a:pt x="631031" y="195263"/>
                </a:lnTo>
                <a:lnTo>
                  <a:pt x="407194" y="216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F67FA4-BECC-464F-AE1D-3B77D6AA45D1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465263"/>
            <a:ext cx="4217987" cy="4672012"/>
            <a:chOff x="2967038" y="1617663"/>
            <a:chExt cx="4217987" cy="4672012"/>
          </a:xfrm>
        </p:grpSpPr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0DF113A8-1348-4FB6-A83E-45C6E546DCD1}"/>
                </a:ext>
              </a:extLst>
            </p:cNvPr>
            <p:cNvSpPr/>
            <p:nvPr/>
          </p:nvSpPr>
          <p:spPr>
            <a:xfrm>
              <a:off x="3832225" y="3271838"/>
              <a:ext cx="1038225" cy="1130300"/>
            </a:xfrm>
            <a:custGeom>
              <a:avLst/>
              <a:gdLst>
                <a:gd name="connsiteX0" fmla="*/ 626269 w 1038225"/>
                <a:gd name="connsiteY0" fmla="*/ 714375 h 1131093"/>
                <a:gd name="connsiteX1" fmla="*/ 445294 w 1038225"/>
                <a:gd name="connsiteY1" fmla="*/ 862012 h 1131093"/>
                <a:gd name="connsiteX2" fmla="*/ 292894 w 1038225"/>
                <a:gd name="connsiteY2" fmla="*/ 973931 h 1131093"/>
                <a:gd name="connsiteX3" fmla="*/ 180975 w 1038225"/>
                <a:gd name="connsiteY3" fmla="*/ 1045368 h 1131093"/>
                <a:gd name="connsiteX4" fmla="*/ 66675 w 1038225"/>
                <a:gd name="connsiteY4" fmla="*/ 1114425 h 1131093"/>
                <a:gd name="connsiteX5" fmla="*/ 45244 w 1038225"/>
                <a:gd name="connsiteY5" fmla="*/ 1123950 h 1131093"/>
                <a:gd name="connsiteX6" fmla="*/ 26194 w 1038225"/>
                <a:gd name="connsiteY6" fmla="*/ 1131093 h 1131093"/>
                <a:gd name="connsiteX7" fmla="*/ 9525 w 1038225"/>
                <a:gd name="connsiteY7" fmla="*/ 1128712 h 1131093"/>
                <a:gd name="connsiteX8" fmla="*/ 0 w 1038225"/>
                <a:gd name="connsiteY8" fmla="*/ 1116806 h 1131093"/>
                <a:gd name="connsiteX9" fmla="*/ 0 w 1038225"/>
                <a:gd name="connsiteY9" fmla="*/ 1102518 h 1131093"/>
                <a:gd name="connsiteX10" fmla="*/ 7144 w 1038225"/>
                <a:gd name="connsiteY10" fmla="*/ 1078706 h 1131093"/>
                <a:gd name="connsiteX11" fmla="*/ 21432 w 1038225"/>
                <a:gd name="connsiteY11" fmla="*/ 1062037 h 1131093"/>
                <a:gd name="connsiteX12" fmla="*/ 83344 w 1038225"/>
                <a:gd name="connsiteY12" fmla="*/ 1016793 h 1131093"/>
                <a:gd name="connsiteX13" fmla="*/ 161925 w 1038225"/>
                <a:gd name="connsiteY13" fmla="*/ 952500 h 1131093"/>
                <a:gd name="connsiteX14" fmla="*/ 216694 w 1038225"/>
                <a:gd name="connsiteY14" fmla="*/ 904875 h 1131093"/>
                <a:gd name="connsiteX15" fmla="*/ 295275 w 1038225"/>
                <a:gd name="connsiteY15" fmla="*/ 833437 h 1131093"/>
                <a:gd name="connsiteX16" fmla="*/ 361950 w 1038225"/>
                <a:gd name="connsiteY16" fmla="*/ 766762 h 1131093"/>
                <a:gd name="connsiteX17" fmla="*/ 419100 w 1038225"/>
                <a:gd name="connsiteY17" fmla="*/ 707231 h 1131093"/>
                <a:gd name="connsiteX18" fmla="*/ 483394 w 1038225"/>
                <a:gd name="connsiteY18" fmla="*/ 635793 h 1131093"/>
                <a:gd name="connsiteX19" fmla="*/ 545307 w 1038225"/>
                <a:gd name="connsiteY19" fmla="*/ 561975 h 1131093"/>
                <a:gd name="connsiteX20" fmla="*/ 619125 w 1038225"/>
                <a:gd name="connsiteY20" fmla="*/ 464343 h 1131093"/>
                <a:gd name="connsiteX21" fmla="*/ 666750 w 1038225"/>
                <a:gd name="connsiteY21" fmla="*/ 397668 h 1131093"/>
                <a:gd name="connsiteX22" fmla="*/ 735807 w 1038225"/>
                <a:gd name="connsiteY22" fmla="*/ 295275 h 1131093"/>
                <a:gd name="connsiteX23" fmla="*/ 757238 w 1038225"/>
                <a:gd name="connsiteY23" fmla="*/ 252412 h 1131093"/>
                <a:gd name="connsiteX24" fmla="*/ 762000 w 1038225"/>
                <a:gd name="connsiteY24" fmla="*/ 235743 h 1131093"/>
                <a:gd name="connsiteX25" fmla="*/ 762000 w 1038225"/>
                <a:gd name="connsiteY25" fmla="*/ 216693 h 1131093"/>
                <a:gd name="connsiteX26" fmla="*/ 754857 w 1038225"/>
                <a:gd name="connsiteY26" fmla="*/ 190500 h 1131093"/>
                <a:gd name="connsiteX27" fmla="*/ 738188 w 1038225"/>
                <a:gd name="connsiteY27" fmla="*/ 159543 h 1131093"/>
                <a:gd name="connsiteX28" fmla="*/ 707232 w 1038225"/>
                <a:gd name="connsiteY28" fmla="*/ 116681 h 1131093"/>
                <a:gd name="connsiteX29" fmla="*/ 671513 w 1038225"/>
                <a:gd name="connsiteY29" fmla="*/ 80962 h 1131093"/>
                <a:gd name="connsiteX30" fmla="*/ 659607 w 1038225"/>
                <a:gd name="connsiteY30" fmla="*/ 66675 h 1131093"/>
                <a:gd name="connsiteX31" fmla="*/ 647700 w 1038225"/>
                <a:gd name="connsiteY31" fmla="*/ 42862 h 1131093"/>
                <a:gd name="connsiteX32" fmla="*/ 647700 w 1038225"/>
                <a:gd name="connsiteY32" fmla="*/ 21431 h 1131093"/>
                <a:gd name="connsiteX33" fmla="*/ 657225 w 1038225"/>
                <a:gd name="connsiteY33" fmla="*/ 7143 h 1131093"/>
                <a:gd name="connsiteX34" fmla="*/ 678657 w 1038225"/>
                <a:gd name="connsiteY34" fmla="*/ 0 h 1131093"/>
                <a:gd name="connsiteX35" fmla="*/ 731044 w 1038225"/>
                <a:gd name="connsiteY35" fmla="*/ 16668 h 1131093"/>
                <a:gd name="connsiteX36" fmla="*/ 790575 w 1038225"/>
                <a:gd name="connsiteY36" fmla="*/ 45243 h 1131093"/>
                <a:gd name="connsiteX37" fmla="*/ 857250 w 1038225"/>
                <a:gd name="connsiteY37" fmla="*/ 83343 h 1131093"/>
                <a:gd name="connsiteX38" fmla="*/ 892969 w 1038225"/>
                <a:gd name="connsiteY38" fmla="*/ 109537 h 1131093"/>
                <a:gd name="connsiteX39" fmla="*/ 928688 w 1038225"/>
                <a:gd name="connsiteY39" fmla="*/ 138112 h 1131093"/>
                <a:gd name="connsiteX40" fmla="*/ 962025 w 1038225"/>
                <a:gd name="connsiteY40" fmla="*/ 171450 h 1131093"/>
                <a:gd name="connsiteX41" fmla="*/ 995363 w 1038225"/>
                <a:gd name="connsiteY41" fmla="*/ 207168 h 1131093"/>
                <a:gd name="connsiteX42" fmla="*/ 1021557 w 1038225"/>
                <a:gd name="connsiteY42" fmla="*/ 240506 h 1131093"/>
                <a:gd name="connsiteX43" fmla="*/ 1038225 w 1038225"/>
                <a:gd name="connsiteY43" fmla="*/ 266700 h 1131093"/>
                <a:gd name="connsiteX44" fmla="*/ 966788 w 1038225"/>
                <a:gd name="connsiteY44" fmla="*/ 354806 h 1131093"/>
                <a:gd name="connsiteX45" fmla="*/ 912019 w 1038225"/>
                <a:gd name="connsiteY45" fmla="*/ 428625 h 1131093"/>
                <a:gd name="connsiteX46" fmla="*/ 859632 w 1038225"/>
                <a:gd name="connsiteY46" fmla="*/ 490537 h 1131093"/>
                <a:gd name="connsiteX47" fmla="*/ 804863 w 1038225"/>
                <a:gd name="connsiteY47" fmla="*/ 552450 h 1131093"/>
                <a:gd name="connsiteX48" fmla="*/ 766763 w 1038225"/>
                <a:gd name="connsiteY48" fmla="*/ 585787 h 1131093"/>
                <a:gd name="connsiteX49" fmla="*/ 685800 w 1038225"/>
                <a:gd name="connsiteY49" fmla="*/ 664368 h 1131093"/>
                <a:gd name="connsiteX50" fmla="*/ 626269 w 1038225"/>
                <a:gd name="connsiteY50" fmla="*/ 714375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131093">
                  <a:moveTo>
                    <a:pt x="626269" y="714375"/>
                  </a:moveTo>
                  <a:lnTo>
                    <a:pt x="445294" y="862012"/>
                  </a:lnTo>
                  <a:lnTo>
                    <a:pt x="292894" y="973931"/>
                  </a:lnTo>
                  <a:lnTo>
                    <a:pt x="180975" y="1045368"/>
                  </a:lnTo>
                  <a:lnTo>
                    <a:pt x="66675" y="1114425"/>
                  </a:lnTo>
                  <a:lnTo>
                    <a:pt x="45244" y="1123950"/>
                  </a:lnTo>
                  <a:lnTo>
                    <a:pt x="26194" y="1131093"/>
                  </a:lnTo>
                  <a:lnTo>
                    <a:pt x="9525" y="1128712"/>
                  </a:lnTo>
                  <a:lnTo>
                    <a:pt x="0" y="1116806"/>
                  </a:lnTo>
                  <a:lnTo>
                    <a:pt x="0" y="1102518"/>
                  </a:lnTo>
                  <a:lnTo>
                    <a:pt x="7144" y="1078706"/>
                  </a:lnTo>
                  <a:lnTo>
                    <a:pt x="21432" y="1062037"/>
                  </a:lnTo>
                  <a:lnTo>
                    <a:pt x="83344" y="1016793"/>
                  </a:lnTo>
                  <a:lnTo>
                    <a:pt x="161925" y="952500"/>
                  </a:lnTo>
                  <a:lnTo>
                    <a:pt x="216694" y="904875"/>
                  </a:lnTo>
                  <a:lnTo>
                    <a:pt x="295275" y="833437"/>
                  </a:lnTo>
                  <a:lnTo>
                    <a:pt x="361950" y="766762"/>
                  </a:lnTo>
                  <a:lnTo>
                    <a:pt x="419100" y="707231"/>
                  </a:lnTo>
                  <a:lnTo>
                    <a:pt x="483394" y="635793"/>
                  </a:lnTo>
                  <a:lnTo>
                    <a:pt x="545307" y="561975"/>
                  </a:lnTo>
                  <a:lnTo>
                    <a:pt x="619125" y="464343"/>
                  </a:lnTo>
                  <a:lnTo>
                    <a:pt x="666750" y="397668"/>
                  </a:lnTo>
                  <a:lnTo>
                    <a:pt x="735807" y="295275"/>
                  </a:lnTo>
                  <a:lnTo>
                    <a:pt x="757238" y="252412"/>
                  </a:lnTo>
                  <a:lnTo>
                    <a:pt x="762000" y="235743"/>
                  </a:lnTo>
                  <a:lnTo>
                    <a:pt x="762000" y="216693"/>
                  </a:lnTo>
                  <a:lnTo>
                    <a:pt x="754857" y="190500"/>
                  </a:lnTo>
                  <a:lnTo>
                    <a:pt x="738188" y="159543"/>
                  </a:lnTo>
                  <a:lnTo>
                    <a:pt x="707232" y="116681"/>
                  </a:lnTo>
                  <a:lnTo>
                    <a:pt x="671513" y="80962"/>
                  </a:lnTo>
                  <a:lnTo>
                    <a:pt x="659607" y="66675"/>
                  </a:lnTo>
                  <a:lnTo>
                    <a:pt x="647700" y="42862"/>
                  </a:lnTo>
                  <a:lnTo>
                    <a:pt x="647700" y="21431"/>
                  </a:lnTo>
                  <a:lnTo>
                    <a:pt x="657225" y="7143"/>
                  </a:lnTo>
                  <a:lnTo>
                    <a:pt x="678657" y="0"/>
                  </a:lnTo>
                  <a:lnTo>
                    <a:pt x="731044" y="16668"/>
                  </a:lnTo>
                  <a:lnTo>
                    <a:pt x="790575" y="45243"/>
                  </a:lnTo>
                  <a:lnTo>
                    <a:pt x="857250" y="83343"/>
                  </a:lnTo>
                  <a:lnTo>
                    <a:pt x="892969" y="109537"/>
                  </a:lnTo>
                  <a:lnTo>
                    <a:pt x="928688" y="138112"/>
                  </a:lnTo>
                  <a:lnTo>
                    <a:pt x="962025" y="171450"/>
                  </a:lnTo>
                  <a:lnTo>
                    <a:pt x="995363" y="207168"/>
                  </a:lnTo>
                  <a:lnTo>
                    <a:pt x="1021557" y="240506"/>
                  </a:lnTo>
                  <a:lnTo>
                    <a:pt x="1038225" y="266700"/>
                  </a:lnTo>
                  <a:lnTo>
                    <a:pt x="966788" y="354806"/>
                  </a:lnTo>
                  <a:lnTo>
                    <a:pt x="912019" y="428625"/>
                  </a:lnTo>
                  <a:lnTo>
                    <a:pt x="859632" y="490537"/>
                  </a:lnTo>
                  <a:lnTo>
                    <a:pt x="804863" y="552450"/>
                  </a:lnTo>
                  <a:lnTo>
                    <a:pt x="766763" y="585787"/>
                  </a:lnTo>
                  <a:lnTo>
                    <a:pt x="685800" y="664368"/>
                  </a:lnTo>
                  <a:lnTo>
                    <a:pt x="626269" y="714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62D07E07-968C-4F38-82EA-8DFB9EB358A9}"/>
                </a:ext>
              </a:extLst>
            </p:cNvPr>
            <p:cNvSpPr/>
            <p:nvPr/>
          </p:nvSpPr>
          <p:spPr>
            <a:xfrm rot="16200000">
              <a:off x="1020763" y="3805238"/>
              <a:ext cx="4286250" cy="393700"/>
            </a:xfrm>
            <a:custGeom>
              <a:avLst/>
              <a:gdLst>
                <a:gd name="connsiteX0" fmla="*/ 2337720 w 4286509"/>
                <a:gd name="connsiteY0" fmla="*/ 388930 h 393068"/>
                <a:gd name="connsiteX1" fmla="*/ 1746049 w 4286509"/>
                <a:gd name="connsiteY1" fmla="*/ 384792 h 393068"/>
                <a:gd name="connsiteX2" fmla="*/ 1274368 w 4286509"/>
                <a:gd name="connsiteY2" fmla="*/ 376517 h 393068"/>
                <a:gd name="connsiteX3" fmla="*/ 831649 w 4286509"/>
                <a:gd name="connsiteY3" fmla="*/ 368242 h 393068"/>
                <a:gd name="connsiteX4" fmla="*/ 368243 w 4286509"/>
                <a:gd name="connsiteY4" fmla="*/ 347554 h 393068"/>
                <a:gd name="connsiteX5" fmla="*/ 74476 w 4286509"/>
                <a:gd name="connsiteY5" fmla="*/ 331004 h 393068"/>
                <a:gd name="connsiteX6" fmla="*/ 45514 w 4286509"/>
                <a:gd name="connsiteY6" fmla="*/ 326867 h 393068"/>
                <a:gd name="connsiteX7" fmla="*/ 24826 w 4286509"/>
                <a:gd name="connsiteY7" fmla="*/ 314454 h 393068"/>
                <a:gd name="connsiteX8" fmla="*/ 4138 w 4286509"/>
                <a:gd name="connsiteY8" fmla="*/ 285491 h 393068"/>
                <a:gd name="connsiteX9" fmla="*/ 0 w 4286509"/>
                <a:gd name="connsiteY9" fmla="*/ 256528 h 393068"/>
                <a:gd name="connsiteX10" fmla="*/ 8276 w 4286509"/>
                <a:gd name="connsiteY10" fmla="*/ 231703 h 393068"/>
                <a:gd name="connsiteX11" fmla="*/ 41376 w 4286509"/>
                <a:gd name="connsiteY11" fmla="*/ 198602 h 393068"/>
                <a:gd name="connsiteX12" fmla="*/ 95164 w 4286509"/>
                <a:gd name="connsiteY12" fmla="*/ 165502 h 393068"/>
                <a:gd name="connsiteX13" fmla="*/ 177915 w 4286509"/>
                <a:gd name="connsiteY13" fmla="*/ 136539 h 393068"/>
                <a:gd name="connsiteX14" fmla="*/ 235841 w 4286509"/>
                <a:gd name="connsiteY14" fmla="*/ 115851 h 393068"/>
                <a:gd name="connsiteX15" fmla="*/ 339280 w 4286509"/>
                <a:gd name="connsiteY15" fmla="*/ 91026 h 393068"/>
                <a:gd name="connsiteX16" fmla="*/ 442719 w 4286509"/>
                <a:gd name="connsiteY16" fmla="*/ 74476 h 393068"/>
                <a:gd name="connsiteX17" fmla="*/ 496507 w 4286509"/>
                <a:gd name="connsiteY17" fmla="*/ 86888 h 393068"/>
                <a:gd name="connsiteX18" fmla="*/ 620634 w 4286509"/>
                <a:gd name="connsiteY18" fmla="*/ 107576 h 393068"/>
                <a:gd name="connsiteX19" fmla="*/ 761311 w 4286509"/>
                <a:gd name="connsiteY19" fmla="*/ 128264 h 393068"/>
                <a:gd name="connsiteX20" fmla="*/ 914400 w 4286509"/>
                <a:gd name="connsiteY20" fmla="*/ 144814 h 393068"/>
                <a:gd name="connsiteX21" fmla="*/ 1113003 w 4286509"/>
                <a:gd name="connsiteY21" fmla="*/ 157227 h 393068"/>
                <a:gd name="connsiteX22" fmla="*/ 1439870 w 4286509"/>
                <a:gd name="connsiteY22" fmla="*/ 173777 h 393068"/>
                <a:gd name="connsiteX23" fmla="*/ 1746049 w 4286509"/>
                <a:gd name="connsiteY23" fmla="*/ 190327 h 393068"/>
                <a:gd name="connsiteX24" fmla="*/ 2221868 w 4286509"/>
                <a:gd name="connsiteY24" fmla="*/ 190327 h 393068"/>
                <a:gd name="connsiteX25" fmla="*/ 2602524 w 4286509"/>
                <a:gd name="connsiteY25" fmla="*/ 190327 h 393068"/>
                <a:gd name="connsiteX26" fmla="*/ 3161094 w 4286509"/>
                <a:gd name="connsiteY26" fmla="*/ 186190 h 393068"/>
                <a:gd name="connsiteX27" fmla="*/ 3458998 w 4286509"/>
                <a:gd name="connsiteY27" fmla="*/ 190327 h 393068"/>
                <a:gd name="connsiteX28" fmla="*/ 3889304 w 4286509"/>
                <a:gd name="connsiteY28" fmla="*/ 190327 h 393068"/>
                <a:gd name="connsiteX29" fmla="*/ 3959642 w 4286509"/>
                <a:gd name="connsiteY29" fmla="*/ 177915 h 393068"/>
                <a:gd name="connsiteX30" fmla="*/ 4050668 w 4286509"/>
                <a:gd name="connsiteY30" fmla="*/ 140677 h 393068"/>
                <a:gd name="connsiteX31" fmla="*/ 4137557 w 4286509"/>
                <a:gd name="connsiteY31" fmla="*/ 86888 h 393068"/>
                <a:gd name="connsiteX32" fmla="*/ 4216171 w 4286509"/>
                <a:gd name="connsiteY32" fmla="*/ 28963 h 393068"/>
                <a:gd name="connsiteX33" fmla="*/ 4245133 w 4286509"/>
                <a:gd name="connsiteY33" fmla="*/ 4137 h 393068"/>
                <a:gd name="connsiteX34" fmla="*/ 4257546 w 4286509"/>
                <a:gd name="connsiteY34" fmla="*/ 0 h 393068"/>
                <a:gd name="connsiteX35" fmla="*/ 4269959 w 4286509"/>
                <a:gd name="connsiteY35" fmla="*/ 0 h 393068"/>
                <a:gd name="connsiteX36" fmla="*/ 4286509 w 4286509"/>
                <a:gd name="connsiteY36" fmla="*/ 8275 h 393068"/>
                <a:gd name="connsiteX37" fmla="*/ 4282371 w 4286509"/>
                <a:gd name="connsiteY37" fmla="*/ 49650 h 393068"/>
                <a:gd name="connsiteX38" fmla="*/ 4269959 w 4286509"/>
                <a:gd name="connsiteY38" fmla="*/ 119989 h 393068"/>
                <a:gd name="connsiteX39" fmla="*/ 4228583 w 4286509"/>
                <a:gd name="connsiteY39" fmla="*/ 235840 h 393068"/>
                <a:gd name="connsiteX40" fmla="*/ 4212033 w 4286509"/>
                <a:gd name="connsiteY40" fmla="*/ 273078 h 393068"/>
                <a:gd name="connsiteX41" fmla="*/ 4195483 w 4286509"/>
                <a:gd name="connsiteY41" fmla="*/ 351692 h 393068"/>
                <a:gd name="connsiteX42" fmla="*/ 4063081 w 4286509"/>
                <a:gd name="connsiteY42" fmla="*/ 384792 h 393068"/>
                <a:gd name="connsiteX43" fmla="*/ 3773452 w 4286509"/>
                <a:gd name="connsiteY43" fmla="*/ 388930 h 393068"/>
                <a:gd name="connsiteX44" fmla="*/ 3566574 w 4286509"/>
                <a:gd name="connsiteY44" fmla="*/ 393068 h 393068"/>
                <a:gd name="connsiteX45" fmla="*/ 3409347 w 4286509"/>
                <a:gd name="connsiteY45" fmla="*/ 388930 h 393068"/>
                <a:gd name="connsiteX46" fmla="*/ 2838364 w 4286509"/>
                <a:gd name="connsiteY46" fmla="*/ 384792 h 393068"/>
                <a:gd name="connsiteX47" fmla="*/ 2672862 w 4286509"/>
                <a:gd name="connsiteY47" fmla="*/ 388930 h 393068"/>
                <a:gd name="connsiteX48" fmla="*/ 2337720 w 4286509"/>
                <a:gd name="connsiteY48" fmla="*/ 388930 h 3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86509" h="393068">
                  <a:moveTo>
                    <a:pt x="2337720" y="388930"/>
                  </a:moveTo>
                  <a:lnTo>
                    <a:pt x="1746049" y="384792"/>
                  </a:lnTo>
                  <a:lnTo>
                    <a:pt x="1274368" y="376517"/>
                  </a:lnTo>
                  <a:lnTo>
                    <a:pt x="831649" y="368242"/>
                  </a:lnTo>
                  <a:lnTo>
                    <a:pt x="368243" y="347554"/>
                  </a:lnTo>
                  <a:lnTo>
                    <a:pt x="74476" y="331004"/>
                  </a:lnTo>
                  <a:lnTo>
                    <a:pt x="45514" y="326867"/>
                  </a:lnTo>
                  <a:lnTo>
                    <a:pt x="24826" y="314454"/>
                  </a:lnTo>
                  <a:lnTo>
                    <a:pt x="4138" y="285491"/>
                  </a:lnTo>
                  <a:lnTo>
                    <a:pt x="0" y="256528"/>
                  </a:lnTo>
                  <a:lnTo>
                    <a:pt x="8276" y="231703"/>
                  </a:lnTo>
                  <a:lnTo>
                    <a:pt x="41376" y="198602"/>
                  </a:lnTo>
                  <a:lnTo>
                    <a:pt x="95164" y="165502"/>
                  </a:lnTo>
                  <a:lnTo>
                    <a:pt x="177915" y="136539"/>
                  </a:lnTo>
                  <a:lnTo>
                    <a:pt x="235841" y="115851"/>
                  </a:lnTo>
                  <a:lnTo>
                    <a:pt x="339280" y="91026"/>
                  </a:lnTo>
                  <a:lnTo>
                    <a:pt x="442719" y="74476"/>
                  </a:lnTo>
                  <a:lnTo>
                    <a:pt x="496507" y="86888"/>
                  </a:lnTo>
                  <a:lnTo>
                    <a:pt x="620634" y="107576"/>
                  </a:lnTo>
                  <a:lnTo>
                    <a:pt x="761311" y="128264"/>
                  </a:lnTo>
                  <a:lnTo>
                    <a:pt x="914400" y="144814"/>
                  </a:lnTo>
                  <a:lnTo>
                    <a:pt x="1113003" y="157227"/>
                  </a:lnTo>
                  <a:lnTo>
                    <a:pt x="1439870" y="173777"/>
                  </a:lnTo>
                  <a:lnTo>
                    <a:pt x="1746049" y="190327"/>
                  </a:lnTo>
                  <a:lnTo>
                    <a:pt x="2221868" y="190327"/>
                  </a:lnTo>
                  <a:lnTo>
                    <a:pt x="2602524" y="190327"/>
                  </a:lnTo>
                  <a:lnTo>
                    <a:pt x="3161094" y="186190"/>
                  </a:lnTo>
                  <a:lnTo>
                    <a:pt x="3458998" y="190327"/>
                  </a:lnTo>
                  <a:lnTo>
                    <a:pt x="3889304" y="190327"/>
                  </a:lnTo>
                  <a:lnTo>
                    <a:pt x="3959642" y="177915"/>
                  </a:lnTo>
                  <a:lnTo>
                    <a:pt x="4050668" y="140677"/>
                  </a:lnTo>
                  <a:lnTo>
                    <a:pt x="4137557" y="86888"/>
                  </a:lnTo>
                  <a:lnTo>
                    <a:pt x="4216171" y="28963"/>
                  </a:lnTo>
                  <a:lnTo>
                    <a:pt x="4245133" y="4137"/>
                  </a:lnTo>
                  <a:lnTo>
                    <a:pt x="4257546" y="0"/>
                  </a:lnTo>
                  <a:lnTo>
                    <a:pt x="4269959" y="0"/>
                  </a:lnTo>
                  <a:lnTo>
                    <a:pt x="4286509" y="8275"/>
                  </a:lnTo>
                  <a:lnTo>
                    <a:pt x="4282371" y="49650"/>
                  </a:lnTo>
                  <a:lnTo>
                    <a:pt x="4269959" y="119989"/>
                  </a:lnTo>
                  <a:lnTo>
                    <a:pt x="4228583" y="235840"/>
                  </a:lnTo>
                  <a:lnTo>
                    <a:pt x="4212033" y="273078"/>
                  </a:lnTo>
                  <a:lnTo>
                    <a:pt x="4195483" y="351692"/>
                  </a:lnTo>
                  <a:lnTo>
                    <a:pt x="4063081" y="384792"/>
                  </a:lnTo>
                  <a:lnTo>
                    <a:pt x="3773452" y="388930"/>
                  </a:lnTo>
                  <a:lnTo>
                    <a:pt x="3566574" y="393068"/>
                  </a:lnTo>
                  <a:lnTo>
                    <a:pt x="3409347" y="388930"/>
                  </a:lnTo>
                  <a:lnTo>
                    <a:pt x="2838364" y="384792"/>
                  </a:lnTo>
                  <a:lnTo>
                    <a:pt x="2672862" y="388930"/>
                  </a:lnTo>
                  <a:lnTo>
                    <a:pt x="2337720" y="3889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43EA7F2F-56FB-4260-9B7B-DE68B339033C}"/>
                </a:ext>
              </a:extLst>
            </p:cNvPr>
            <p:cNvSpPr/>
            <p:nvPr/>
          </p:nvSpPr>
          <p:spPr>
            <a:xfrm>
              <a:off x="3284538" y="1706563"/>
              <a:ext cx="1333500" cy="1668462"/>
            </a:xfrm>
            <a:custGeom>
              <a:avLst/>
              <a:gdLst>
                <a:gd name="connsiteX0" fmla="*/ 383722 w 1333500"/>
                <a:gd name="connsiteY0" fmla="*/ 321128 h 1668235"/>
                <a:gd name="connsiteX1" fmla="*/ 8165 w 1333500"/>
                <a:gd name="connsiteY1" fmla="*/ 397328 h 1668235"/>
                <a:gd name="connsiteX2" fmla="*/ 0 w 1333500"/>
                <a:gd name="connsiteY2" fmla="*/ 236764 h 1668235"/>
                <a:gd name="connsiteX3" fmla="*/ 43543 w 1333500"/>
                <a:gd name="connsiteY3" fmla="*/ 239485 h 1668235"/>
                <a:gd name="connsiteX4" fmla="*/ 95250 w 1333500"/>
                <a:gd name="connsiteY4" fmla="*/ 231321 h 1668235"/>
                <a:gd name="connsiteX5" fmla="*/ 277586 w 1333500"/>
                <a:gd name="connsiteY5" fmla="*/ 193221 h 1668235"/>
                <a:gd name="connsiteX6" fmla="*/ 413657 w 1333500"/>
                <a:gd name="connsiteY6" fmla="*/ 166007 h 1668235"/>
                <a:gd name="connsiteX7" fmla="*/ 563336 w 1333500"/>
                <a:gd name="connsiteY7" fmla="*/ 136071 h 1668235"/>
                <a:gd name="connsiteX8" fmla="*/ 770165 w 1333500"/>
                <a:gd name="connsiteY8" fmla="*/ 95250 h 1668235"/>
                <a:gd name="connsiteX9" fmla="*/ 800100 w 1333500"/>
                <a:gd name="connsiteY9" fmla="*/ 87085 h 1668235"/>
                <a:gd name="connsiteX10" fmla="*/ 846365 w 1333500"/>
                <a:gd name="connsiteY10" fmla="*/ 70757 h 1668235"/>
                <a:gd name="connsiteX11" fmla="*/ 922565 w 1333500"/>
                <a:gd name="connsiteY11" fmla="*/ 38100 h 1668235"/>
                <a:gd name="connsiteX12" fmla="*/ 993322 w 1333500"/>
                <a:gd name="connsiteY12" fmla="*/ 0 h 1668235"/>
                <a:gd name="connsiteX13" fmla="*/ 1045029 w 1333500"/>
                <a:gd name="connsiteY13" fmla="*/ 19050 h 1668235"/>
                <a:gd name="connsiteX14" fmla="*/ 1123950 w 1333500"/>
                <a:gd name="connsiteY14" fmla="*/ 51707 h 1668235"/>
                <a:gd name="connsiteX15" fmla="*/ 1183822 w 1333500"/>
                <a:gd name="connsiteY15" fmla="*/ 78921 h 1668235"/>
                <a:gd name="connsiteX16" fmla="*/ 1227365 w 1333500"/>
                <a:gd name="connsiteY16" fmla="*/ 95250 h 1668235"/>
                <a:gd name="connsiteX17" fmla="*/ 1265465 w 1333500"/>
                <a:gd name="connsiteY17" fmla="*/ 117021 h 1668235"/>
                <a:gd name="connsiteX18" fmla="*/ 1300843 w 1333500"/>
                <a:gd name="connsiteY18" fmla="*/ 146957 h 1668235"/>
                <a:gd name="connsiteX19" fmla="*/ 1319893 w 1333500"/>
                <a:gd name="connsiteY19" fmla="*/ 168728 h 1668235"/>
                <a:gd name="connsiteX20" fmla="*/ 1328057 w 1333500"/>
                <a:gd name="connsiteY20" fmla="*/ 190500 h 1668235"/>
                <a:gd name="connsiteX21" fmla="*/ 1333500 w 1333500"/>
                <a:gd name="connsiteY21" fmla="*/ 212271 h 1668235"/>
                <a:gd name="connsiteX22" fmla="*/ 1330779 w 1333500"/>
                <a:gd name="connsiteY22" fmla="*/ 231321 h 1668235"/>
                <a:gd name="connsiteX23" fmla="*/ 1325336 w 1333500"/>
                <a:gd name="connsiteY23" fmla="*/ 255814 h 1668235"/>
                <a:gd name="connsiteX24" fmla="*/ 1303565 w 1333500"/>
                <a:gd name="connsiteY24" fmla="*/ 285750 h 1668235"/>
                <a:gd name="connsiteX25" fmla="*/ 1270907 w 1333500"/>
                <a:gd name="connsiteY25" fmla="*/ 318407 h 1668235"/>
                <a:gd name="connsiteX26" fmla="*/ 1251857 w 1333500"/>
                <a:gd name="connsiteY26" fmla="*/ 342900 h 1668235"/>
                <a:gd name="connsiteX27" fmla="*/ 1238250 w 1333500"/>
                <a:gd name="connsiteY27" fmla="*/ 370114 h 1668235"/>
                <a:gd name="connsiteX28" fmla="*/ 1216479 w 1333500"/>
                <a:gd name="connsiteY28" fmla="*/ 419100 h 1668235"/>
                <a:gd name="connsiteX29" fmla="*/ 1208315 w 1333500"/>
                <a:gd name="connsiteY29" fmla="*/ 451757 h 1668235"/>
                <a:gd name="connsiteX30" fmla="*/ 1200150 w 1333500"/>
                <a:gd name="connsiteY30" fmla="*/ 495300 h 1668235"/>
                <a:gd name="connsiteX31" fmla="*/ 1194707 w 1333500"/>
                <a:gd name="connsiteY31" fmla="*/ 604157 h 1668235"/>
                <a:gd name="connsiteX32" fmla="*/ 1189265 w 1333500"/>
                <a:gd name="connsiteY32" fmla="*/ 868135 h 1668235"/>
                <a:gd name="connsiteX33" fmla="*/ 1189265 w 1333500"/>
                <a:gd name="connsiteY33" fmla="*/ 1132114 h 1668235"/>
                <a:gd name="connsiteX34" fmla="*/ 1186543 w 1333500"/>
                <a:gd name="connsiteY34" fmla="*/ 1273628 h 1668235"/>
                <a:gd name="connsiteX35" fmla="*/ 1181100 w 1333500"/>
                <a:gd name="connsiteY35" fmla="*/ 1347107 h 1668235"/>
                <a:gd name="connsiteX36" fmla="*/ 1164772 w 1333500"/>
                <a:gd name="connsiteY36" fmla="*/ 1447800 h 1668235"/>
                <a:gd name="connsiteX37" fmla="*/ 1145722 w 1333500"/>
                <a:gd name="connsiteY37" fmla="*/ 1521278 h 1668235"/>
                <a:gd name="connsiteX38" fmla="*/ 1113065 w 1333500"/>
                <a:gd name="connsiteY38" fmla="*/ 1586593 h 1668235"/>
                <a:gd name="connsiteX39" fmla="*/ 1074965 w 1333500"/>
                <a:gd name="connsiteY39" fmla="*/ 1638300 h 1668235"/>
                <a:gd name="connsiteX40" fmla="*/ 1039586 w 1333500"/>
                <a:gd name="connsiteY40" fmla="*/ 1665514 h 1668235"/>
                <a:gd name="connsiteX41" fmla="*/ 1023257 w 1333500"/>
                <a:gd name="connsiteY41" fmla="*/ 1668235 h 1668235"/>
                <a:gd name="connsiteX42" fmla="*/ 1004207 w 1333500"/>
                <a:gd name="connsiteY42" fmla="*/ 1665514 h 1668235"/>
                <a:gd name="connsiteX43" fmla="*/ 990600 w 1333500"/>
                <a:gd name="connsiteY43" fmla="*/ 1660071 h 1668235"/>
                <a:gd name="connsiteX44" fmla="*/ 976993 w 1333500"/>
                <a:gd name="connsiteY44" fmla="*/ 1646464 h 1668235"/>
                <a:gd name="connsiteX45" fmla="*/ 957943 w 1333500"/>
                <a:gd name="connsiteY45" fmla="*/ 1619250 h 1668235"/>
                <a:gd name="connsiteX46" fmla="*/ 944336 w 1333500"/>
                <a:gd name="connsiteY46" fmla="*/ 1578428 h 1668235"/>
                <a:gd name="connsiteX47" fmla="*/ 968829 w 1333500"/>
                <a:gd name="connsiteY47" fmla="*/ 1420585 h 1668235"/>
                <a:gd name="connsiteX48" fmla="*/ 966107 w 1333500"/>
                <a:gd name="connsiteY48" fmla="*/ 911678 h 1668235"/>
                <a:gd name="connsiteX49" fmla="*/ 968829 w 1333500"/>
                <a:gd name="connsiteY49" fmla="*/ 723900 h 1668235"/>
                <a:gd name="connsiteX50" fmla="*/ 968829 w 1333500"/>
                <a:gd name="connsiteY50" fmla="*/ 302078 h 1668235"/>
                <a:gd name="connsiteX51" fmla="*/ 963386 w 1333500"/>
                <a:gd name="connsiteY51" fmla="*/ 269421 h 1668235"/>
                <a:gd name="connsiteX52" fmla="*/ 952500 w 1333500"/>
                <a:gd name="connsiteY52" fmla="*/ 242207 h 1668235"/>
                <a:gd name="connsiteX53" fmla="*/ 938893 w 1333500"/>
                <a:gd name="connsiteY53" fmla="*/ 231321 h 1668235"/>
                <a:gd name="connsiteX54" fmla="*/ 922565 w 1333500"/>
                <a:gd name="connsiteY54" fmla="*/ 225878 h 1668235"/>
                <a:gd name="connsiteX55" fmla="*/ 898072 w 1333500"/>
                <a:gd name="connsiteY55" fmla="*/ 220435 h 1668235"/>
                <a:gd name="connsiteX56" fmla="*/ 857250 w 1333500"/>
                <a:gd name="connsiteY56" fmla="*/ 225878 h 1668235"/>
                <a:gd name="connsiteX57" fmla="*/ 383722 w 1333500"/>
                <a:gd name="connsiteY57" fmla="*/ 321128 h 166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3500" h="1668235">
                  <a:moveTo>
                    <a:pt x="383722" y="321128"/>
                  </a:moveTo>
                  <a:lnTo>
                    <a:pt x="8165" y="397328"/>
                  </a:lnTo>
                  <a:lnTo>
                    <a:pt x="0" y="236764"/>
                  </a:lnTo>
                  <a:lnTo>
                    <a:pt x="43543" y="239485"/>
                  </a:lnTo>
                  <a:lnTo>
                    <a:pt x="95250" y="231321"/>
                  </a:lnTo>
                  <a:lnTo>
                    <a:pt x="277586" y="193221"/>
                  </a:lnTo>
                  <a:lnTo>
                    <a:pt x="413657" y="166007"/>
                  </a:lnTo>
                  <a:lnTo>
                    <a:pt x="563336" y="136071"/>
                  </a:lnTo>
                  <a:lnTo>
                    <a:pt x="770165" y="95250"/>
                  </a:lnTo>
                  <a:lnTo>
                    <a:pt x="800100" y="87085"/>
                  </a:lnTo>
                  <a:lnTo>
                    <a:pt x="846365" y="70757"/>
                  </a:lnTo>
                  <a:lnTo>
                    <a:pt x="922565" y="38100"/>
                  </a:lnTo>
                  <a:lnTo>
                    <a:pt x="993322" y="0"/>
                  </a:lnTo>
                  <a:lnTo>
                    <a:pt x="1045029" y="19050"/>
                  </a:lnTo>
                  <a:lnTo>
                    <a:pt x="1123950" y="51707"/>
                  </a:lnTo>
                  <a:lnTo>
                    <a:pt x="1183822" y="78921"/>
                  </a:lnTo>
                  <a:lnTo>
                    <a:pt x="1227365" y="95250"/>
                  </a:lnTo>
                  <a:lnTo>
                    <a:pt x="1265465" y="117021"/>
                  </a:lnTo>
                  <a:lnTo>
                    <a:pt x="1300843" y="146957"/>
                  </a:lnTo>
                  <a:lnTo>
                    <a:pt x="1319893" y="168728"/>
                  </a:lnTo>
                  <a:lnTo>
                    <a:pt x="1328057" y="190500"/>
                  </a:lnTo>
                  <a:lnTo>
                    <a:pt x="1333500" y="212271"/>
                  </a:lnTo>
                  <a:lnTo>
                    <a:pt x="1330779" y="231321"/>
                  </a:lnTo>
                  <a:lnTo>
                    <a:pt x="1325336" y="255814"/>
                  </a:lnTo>
                  <a:lnTo>
                    <a:pt x="1303565" y="285750"/>
                  </a:lnTo>
                  <a:lnTo>
                    <a:pt x="1270907" y="318407"/>
                  </a:lnTo>
                  <a:lnTo>
                    <a:pt x="1251857" y="342900"/>
                  </a:lnTo>
                  <a:lnTo>
                    <a:pt x="1238250" y="370114"/>
                  </a:lnTo>
                  <a:lnTo>
                    <a:pt x="1216479" y="419100"/>
                  </a:lnTo>
                  <a:lnTo>
                    <a:pt x="1208315" y="451757"/>
                  </a:lnTo>
                  <a:lnTo>
                    <a:pt x="1200150" y="495300"/>
                  </a:lnTo>
                  <a:lnTo>
                    <a:pt x="1194707" y="604157"/>
                  </a:lnTo>
                  <a:lnTo>
                    <a:pt x="1189265" y="868135"/>
                  </a:lnTo>
                  <a:lnTo>
                    <a:pt x="1189265" y="1132114"/>
                  </a:lnTo>
                  <a:cubicBezTo>
                    <a:pt x="1188358" y="1179285"/>
                    <a:pt x="1187450" y="1226457"/>
                    <a:pt x="1186543" y="1273628"/>
                  </a:cubicBezTo>
                  <a:lnTo>
                    <a:pt x="1181100" y="1347107"/>
                  </a:lnTo>
                  <a:lnTo>
                    <a:pt x="1164772" y="1447800"/>
                  </a:lnTo>
                  <a:lnTo>
                    <a:pt x="1145722" y="1521278"/>
                  </a:lnTo>
                  <a:lnTo>
                    <a:pt x="1113065" y="1586593"/>
                  </a:lnTo>
                  <a:lnTo>
                    <a:pt x="1074965" y="1638300"/>
                  </a:lnTo>
                  <a:lnTo>
                    <a:pt x="1039586" y="1665514"/>
                  </a:lnTo>
                  <a:lnTo>
                    <a:pt x="1023257" y="1668235"/>
                  </a:lnTo>
                  <a:lnTo>
                    <a:pt x="1004207" y="1665514"/>
                  </a:lnTo>
                  <a:lnTo>
                    <a:pt x="990600" y="1660071"/>
                  </a:lnTo>
                  <a:lnTo>
                    <a:pt x="976993" y="1646464"/>
                  </a:lnTo>
                  <a:lnTo>
                    <a:pt x="957943" y="1619250"/>
                  </a:lnTo>
                  <a:lnTo>
                    <a:pt x="944336" y="1578428"/>
                  </a:lnTo>
                  <a:lnTo>
                    <a:pt x="968829" y="1420585"/>
                  </a:lnTo>
                  <a:cubicBezTo>
                    <a:pt x="967922" y="1250949"/>
                    <a:pt x="967014" y="1081314"/>
                    <a:pt x="966107" y="911678"/>
                  </a:cubicBezTo>
                  <a:cubicBezTo>
                    <a:pt x="967014" y="849085"/>
                    <a:pt x="967922" y="786493"/>
                    <a:pt x="968829" y="723900"/>
                  </a:cubicBezTo>
                  <a:lnTo>
                    <a:pt x="968829" y="302078"/>
                  </a:lnTo>
                  <a:lnTo>
                    <a:pt x="963386" y="269421"/>
                  </a:lnTo>
                  <a:lnTo>
                    <a:pt x="952500" y="242207"/>
                  </a:lnTo>
                  <a:lnTo>
                    <a:pt x="938893" y="231321"/>
                  </a:lnTo>
                  <a:lnTo>
                    <a:pt x="922565" y="225878"/>
                  </a:lnTo>
                  <a:lnTo>
                    <a:pt x="898072" y="220435"/>
                  </a:lnTo>
                  <a:lnTo>
                    <a:pt x="857250" y="225878"/>
                  </a:lnTo>
                  <a:lnTo>
                    <a:pt x="383722" y="32112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7BE7A0F3-5B63-4F87-8A29-3B0DD664AFDD}"/>
                </a:ext>
              </a:extLst>
            </p:cNvPr>
            <p:cNvSpPr/>
            <p:nvPr/>
          </p:nvSpPr>
          <p:spPr>
            <a:xfrm>
              <a:off x="3279775" y="2408238"/>
              <a:ext cx="1030288" cy="336550"/>
            </a:xfrm>
            <a:custGeom>
              <a:avLst/>
              <a:gdLst>
                <a:gd name="connsiteX0" fmla="*/ 571500 w 1031082"/>
                <a:gd name="connsiteY0" fmla="*/ 261937 h 338137"/>
                <a:gd name="connsiteX1" fmla="*/ 228600 w 1031082"/>
                <a:gd name="connsiteY1" fmla="*/ 309562 h 338137"/>
                <a:gd name="connsiteX2" fmla="*/ 16669 w 1031082"/>
                <a:gd name="connsiteY2" fmla="*/ 338137 h 338137"/>
                <a:gd name="connsiteX3" fmla="*/ 0 w 1031082"/>
                <a:gd name="connsiteY3" fmla="*/ 178594 h 338137"/>
                <a:gd name="connsiteX4" fmla="*/ 195263 w 1031082"/>
                <a:gd name="connsiteY4" fmla="*/ 150019 h 338137"/>
                <a:gd name="connsiteX5" fmla="*/ 466725 w 1031082"/>
                <a:gd name="connsiteY5" fmla="*/ 104775 h 338137"/>
                <a:gd name="connsiteX6" fmla="*/ 795338 w 1031082"/>
                <a:gd name="connsiteY6" fmla="*/ 45244 h 338137"/>
                <a:gd name="connsiteX7" fmla="*/ 1031082 w 1031082"/>
                <a:gd name="connsiteY7" fmla="*/ 0 h 338137"/>
                <a:gd name="connsiteX8" fmla="*/ 1026319 w 1031082"/>
                <a:gd name="connsiteY8" fmla="*/ 211931 h 338137"/>
                <a:gd name="connsiteX9" fmla="*/ 571500 w 1031082"/>
                <a:gd name="connsiteY9" fmla="*/ 26193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1082" h="338137">
                  <a:moveTo>
                    <a:pt x="571500" y="261937"/>
                  </a:moveTo>
                  <a:lnTo>
                    <a:pt x="228600" y="309562"/>
                  </a:lnTo>
                  <a:lnTo>
                    <a:pt x="16669" y="338137"/>
                  </a:lnTo>
                  <a:lnTo>
                    <a:pt x="0" y="178594"/>
                  </a:lnTo>
                  <a:lnTo>
                    <a:pt x="195263" y="150019"/>
                  </a:lnTo>
                  <a:lnTo>
                    <a:pt x="466725" y="104775"/>
                  </a:lnTo>
                  <a:lnTo>
                    <a:pt x="795338" y="45244"/>
                  </a:lnTo>
                  <a:lnTo>
                    <a:pt x="1031082" y="0"/>
                  </a:lnTo>
                  <a:lnTo>
                    <a:pt x="1026319" y="211931"/>
                  </a:lnTo>
                  <a:lnTo>
                    <a:pt x="571500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DDE0B1C8-971B-458E-A722-166EF94B7BA9}"/>
                </a:ext>
              </a:extLst>
            </p:cNvPr>
            <p:cNvSpPr/>
            <p:nvPr/>
          </p:nvSpPr>
          <p:spPr>
            <a:xfrm>
              <a:off x="3290888" y="3105150"/>
              <a:ext cx="1017587" cy="382588"/>
            </a:xfrm>
            <a:custGeom>
              <a:avLst/>
              <a:gdLst>
                <a:gd name="connsiteX0" fmla="*/ 326231 w 1016793"/>
                <a:gd name="connsiteY0" fmla="*/ 300038 h 383381"/>
                <a:gd name="connsiteX1" fmla="*/ 0 w 1016793"/>
                <a:gd name="connsiteY1" fmla="*/ 383381 h 383381"/>
                <a:gd name="connsiteX2" fmla="*/ 0 w 1016793"/>
                <a:gd name="connsiteY2" fmla="*/ 197644 h 383381"/>
                <a:gd name="connsiteX3" fmla="*/ 140493 w 1016793"/>
                <a:gd name="connsiteY3" fmla="*/ 166688 h 383381"/>
                <a:gd name="connsiteX4" fmla="*/ 402431 w 1016793"/>
                <a:gd name="connsiteY4" fmla="*/ 109538 h 383381"/>
                <a:gd name="connsiteX5" fmla="*/ 564356 w 1016793"/>
                <a:gd name="connsiteY5" fmla="*/ 73819 h 383381"/>
                <a:gd name="connsiteX6" fmla="*/ 723900 w 1016793"/>
                <a:gd name="connsiteY6" fmla="*/ 40481 h 383381"/>
                <a:gd name="connsiteX7" fmla="*/ 823912 w 1016793"/>
                <a:gd name="connsiteY7" fmla="*/ 23813 h 383381"/>
                <a:gd name="connsiteX8" fmla="*/ 1016793 w 1016793"/>
                <a:gd name="connsiteY8" fmla="*/ 0 h 383381"/>
                <a:gd name="connsiteX9" fmla="*/ 1012031 w 1016793"/>
                <a:gd name="connsiteY9" fmla="*/ 173831 h 383381"/>
                <a:gd name="connsiteX10" fmla="*/ 792956 w 1016793"/>
                <a:gd name="connsiteY10" fmla="*/ 214313 h 383381"/>
                <a:gd name="connsiteX11" fmla="*/ 531018 w 1016793"/>
                <a:gd name="connsiteY11" fmla="*/ 261938 h 383381"/>
                <a:gd name="connsiteX12" fmla="*/ 326231 w 1016793"/>
                <a:gd name="connsiteY12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793" h="383381">
                  <a:moveTo>
                    <a:pt x="326231" y="300038"/>
                  </a:moveTo>
                  <a:lnTo>
                    <a:pt x="0" y="383381"/>
                  </a:lnTo>
                  <a:lnTo>
                    <a:pt x="0" y="197644"/>
                  </a:lnTo>
                  <a:lnTo>
                    <a:pt x="140493" y="166688"/>
                  </a:lnTo>
                  <a:lnTo>
                    <a:pt x="402431" y="109538"/>
                  </a:lnTo>
                  <a:lnTo>
                    <a:pt x="564356" y="73819"/>
                  </a:lnTo>
                  <a:lnTo>
                    <a:pt x="723900" y="40481"/>
                  </a:lnTo>
                  <a:lnTo>
                    <a:pt x="823912" y="23813"/>
                  </a:lnTo>
                  <a:lnTo>
                    <a:pt x="1016793" y="0"/>
                  </a:lnTo>
                  <a:lnTo>
                    <a:pt x="1012031" y="173831"/>
                  </a:lnTo>
                  <a:lnTo>
                    <a:pt x="792956" y="214313"/>
                  </a:lnTo>
                  <a:lnTo>
                    <a:pt x="531018" y="261938"/>
                  </a:lnTo>
                  <a:lnTo>
                    <a:pt x="326231" y="3000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DF9C9CA-4B80-4CDC-9EBB-865360438AE8}"/>
                </a:ext>
              </a:extLst>
            </p:cNvPr>
            <p:cNvSpPr/>
            <p:nvPr/>
          </p:nvSpPr>
          <p:spPr>
            <a:xfrm>
              <a:off x="5418138" y="1725613"/>
              <a:ext cx="400050" cy="1631950"/>
            </a:xfrm>
            <a:custGeom>
              <a:avLst/>
              <a:gdLst>
                <a:gd name="connsiteX0" fmla="*/ 187779 w 400050"/>
                <a:gd name="connsiteY0" fmla="*/ 879021 h 1632857"/>
                <a:gd name="connsiteX1" fmla="*/ 193222 w 400050"/>
                <a:gd name="connsiteY1" fmla="*/ 650421 h 1632857"/>
                <a:gd name="connsiteX2" fmla="*/ 195943 w 400050"/>
                <a:gd name="connsiteY2" fmla="*/ 519793 h 1632857"/>
                <a:gd name="connsiteX3" fmla="*/ 193222 w 400050"/>
                <a:gd name="connsiteY3" fmla="*/ 359228 h 1632857"/>
                <a:gd name="connsiteX4" fmla="*/ 190500 w 400050"/>
                <a:gd name="connsiteY4" fmla="*/ 307521 h 1632857"/>
                <a:gd name="connsiteX5" fmla="*/ 182336 w 400050"/>
                <a:gd name="connsiteY5" fmla="*/ 263978 h 1632857"/>
                <a:gd name="connsiteX6" fmla="*/ 171450 w 400050"/>
                <a:gd name="connsiteY6" fmla="*/ 228600 h 1632857"/>
                <a:gd name="connsiteX7" fmla="*/ 146957 w 400050"/>
                <a:gd name="connsiteY7" fmla="*/ 185057 h 1632857"/>
                <a:gd name="connsiteX8" fmla="*/ 122465 w 400050"/>
                <a:gd name="connsiteY8" fmla="*/ 146957 h 1632857"/>
                <a:gd name="connsiteX9" fmla="*/ 97972 w 400050"/>
                <a:gd name="connsiteY9" fmla="*/ 117021 h 1632857"/>
                <a:gd name="connsiteX10" fmla="*/ 65315 w 400050"/>
                <a:gd name="connsiteY10" fmla="*/ 89807 h 1632857"/>
                <a:gd name="connsiteX11" fmla="*/ 21772 w 400050"/>
                <a:gd name="connsiteY11" fmla="*/ 62593 h 1632857"/>
                <a:gd name="connsiteX12" fmla="*/ 5443 w 400050"/>
                <a:gd name="connsiteY12" fmla="*/ 48985 h 1632857"/>
                <a:gd name="connsiteX13" fmla="*/ 0 w 400050"/>
                <a:gd name="connsiteY13" fmla="*/ 32657 h 1632857"/>
                <a:gd name="connsiteX14" fmla="*/ 2722 w 400050"/>
                <a:gd name="connsiteY14" fmla="*/ 21771 h 1632857"/>
                <a:gd name="connsiteX15" fmla="*/ 10886 w 400050"/>
                <a:gd name="connsiteY15" fmla="*/ 8164 h 1632857"/>
                <a:gd name="connsiteX16" fmla="*/ 46265 w 400050"/>
                <a:gd name="connsiteY16" fmla="*/ 0 h 1632857"/>
                <a:gd name="connsiteX17" fmla="*/ 81643 w 400050"/>
                <a:gd name="connsiteY17" fmla="*/ 5443 h 1632857"/>
                <a:gd name="connsiteX18" fmla="*/ 163286 w 400050"/>
                <a:gd name="connsiteY18" fmla="*/ 27214 h 1632857"/>
                <a:gd name="connsiteX19" fmla="*/ 236765 w 400050"/>
                <a:gd name="connsiteY19" fmla="*/ 46264 h 1632857"/>
                <a:gd name="connsiteX20" fmla="*/ 318407 w 400050"/>
                <a:gd name="connsiteY20" fmla="*/ 76200 h 1632857"/>
                <a:gd name="connsiteX21" fmla="*/ 345622 w 400050"/>
                <a:gd name="connsiteY21" fmla="*/ 87085 h 1632857"/>
                <a:gd name="connsiteX22" fmla="*/ 364672 w 400050"/>
                <a:gd name="connsiteY22" fmla="*/ 174171 h 1632857"/>
                <a:gd name="connsiteX23" fmla="*/ 378279 w 400050"/>
                <a:gd name="connsiteY23" fmla="*/ 242207 h 1632857"/>
                <a:gd name="connsiteX24" fmla="*/ 383722 w 400050"/>
                <a:gd name="connsiteY24" fmla="*/ 351064 h 1632857"/>
                <a:gd name="connsiteX25" fmla="*/ 394607 w 400050"/>
                <a:gd name="connsiteY25" fmla="*/ 541564 h 1632857"/>
                <a:gd name="connsiteX26" fmla="*/ 397329 w 400050"/>
                <a:gd name="connsiteY26" fmla="*/ 726621 h 1632857"/>
                <a:gd name="connsiteX27" fmla="*/ 397329 w 400050"/>
                <a:gd name="connsiteY27" fmla="*/ 821871 h 1632857"/>
                <a:gd name="connsiteX28" fmla="*/ 391886 w 400050"/>
                <a:gd name="connsiteY28" fmla="*/ 1355271 h 1632857"/>
                <a:gd name="connsiteX29" fmla="*/ 400050 w 400050"/>
                <a:gd name="connsiteY29" fmla="*/ 1450521 h 1632857"/>
                <a:gd name="connsiteX30" fmla="*/ 370115 w 400050"/>
                <a:gd name="connsiteY30" fmla="*/ 1537607 h 1632857"/>
                <a:gd name="connsiteX31" fmla="*/ 332015 w 400050"/>
                <a:gd name="connsiteY31" fmla="*/ 1608364 h 1632857"/>
                <a:gd name="connsiteX32" fmla="*/ 312965 w 400050"/>
                <a:gd name="connsiteY32" fmla="*/ 1624693 h 1632857"/>
                <a:gd name="connsiteX33" fmla="*/ 283029 w 400050"/>
                <a:gd name="connsiteY33" fmla="*/ 1632857 h 1632857"/>
                <a:gd name="connsiteX34" fmla="*/ 253093 w 400050"/>
                <a:gd name="connsiteY34" fmla="*/ 1632857 h 1632857"/>
                <a:gd name="connsiteX35" fmla="*/ 223157 w 400050"/>
                <a:gd name="connsiteY35" fmla="*/ 1621971 h 1632857"/>
                <a:gd name="connsiteX36" fmla="*/ 212272 w 400050"/>
                <a:gd name="connsiteY36" fmla="*/ 1600200 h 1632857"/>
                <a:gd name="connsiteX37" fmla="*/ 185057 w 400050"/>
                <a:gd name="connsiteY37" fmla="*/ 1513114 h 1632857"/>
                <a:gd name="connsiteX38" fmla="*/ 166007 w 400050"/>
                <a:gd name="connsiteY38" fmla="*/ 1445078 h 1632857"/>
                <a:gd name="connsiteX39" fmla="*/ 149679 w 400050"/>
                <a:gd name="connsiteY39" fmla="*/ 1352550 h 1632857"/>
                <a:gd name="connsiteX40" fmla="*/ 155122 w 400050"/>
                <a:gd name="connsiteY40" fmla="*/ 1289957 h 1632857"/>
                <a:gd name="connsiteX41" fmla="*/ 174172 w 400050"/>
                <a:gd name="connsiteY41" fmla="*/ 1069521 h 1632857"/>
                <a:gd name="connsiteX42" fmla="*/ 187779 w 400050"/>
                <a:gd name="connsiteY42" fmla="*/ 879021 h 16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50" h="1632857">
                  <a:moveTo>
                    <a:pt x="187779" y="879021"/>
                  </a:moveTo>
                  <a:lnTo>
                    <a:pt x="193222" y="650421"/>
                  </a:lnTo>
                  <a:lnTo>
                    <a:pt x="195943" y="519793"/>
                  </a:lnTo>
                  <a:lnTo>
                    <a:pt x="193222" y="359228"/>
                  </a:lnTo>
                  <a:lnTo>
                    <a:pt x="190500" y="307521"/>
                  </a:lnTo>
                  <a:lnTo>
                    <a:pt x="182336" y="263978"/>
                  </a:lnTo>
                  <a:lnTo>
                    <a:pt x="171450" y="228600"/>
                  </a:lnTo>
                  <a:lnTo>
                    <a:pt x="146957" y="185057"/>
                  </a:lnTo>
                  <a:lnTo>
                    <a:pt x="122465" y="146957"/>
                  </a:lnTo>
                  <a:lnTo>
                    <a:pt x="97972" y="117021"/>
                  </a:lnTo>
                  <a:lnTo>
                    <a:pt x="65315" y="89807"/>
                  </a:lnTo>
                  <a:lnTo>
                    <a:pt x="21772" y="62593"/>
                  </a:lnTo>
                  <a:lnTo>
                    <a:pt x="5443" y="48985"/>
                  </a:lnTo>
                  <a:lnTo>
                    <a:pt x="0" y="32657"/>
                  </a:lnTo>
                  <a:lnTo>
                    <a:pt x="2722" y="21771"/>
                  </a:lnTo>
                  <a:lnTo>
                    <a:pt x="10886" y="8164"/>
                  </a:lnTo>
                  <a:lnTo>
                    <a:pt x="46265" y="0"/>
                  </a:lnTo>
                  <a:lnTo>
                    <a:pt x="81643" y="5443"/>
                  </a:lnTo>
                  <a:lnTo>
                    <a:pt x="163286" y="27214"/>
                  </a:lnTo>
                  <a:lnTo>
                    <a:pt x="236765" y="46264"/>
                  </a:lnTo>
                  <a:lnTo>
                    <a:pt x="318407" y="76200"/>
                  </a:lnTo>
                  <a:lnTo>
                    <a:pt x="345622" y="87085"/>
                  </a:lnTo>
                  <a:lnTo>
                    <a:pt x="364672" y="174171"/>
                  </a:lnTo>
                  <a:lnTo>
                    <a:pt x="378279" y="242207"/>
                  </a:lnTo>
                  <a:lnTo>
                    <a:pt x="383722" y="351064"/>
                  </a:lnTo>
                  <a:lnTo>
                    <a:pt x="394607" y="541564"/>
                  </a:lnTo>
                  <a:cubicBezTo>
                    <a:pt x="395514" y="603250"/>
                    <a:pt x="396422" y="664935"/>
                    <a:pt x="397329" y="726621"/>
                  </a:cubicBezTo>
                  <a:lnTo>
                    <a:pt x="397329" y="821871"/>
                  </a:lnTo>
                  <a:cubicBezTo>
                    <a:pt x="395515" y="999671"/>
                    <a:pt x="393700" y="1177471"/>
                    <a:pt x="391886" y="1355271"/>
                  </a:cubicBezTo>
                  <a:lnTo>
                    <a:pt x="400050" y="1450521"/>
                  </a:lnTo>
                  <a:lnTo>
                    <a:pt x="370115" y="1537607"/>
                  </a:lnTo>
                  <a:lnTo>
                    <a:pt x="332015" y="1608364"/>
                  </a:lnTo>
                  <a:lnTo>
                    <a:pt x="312965" y="1624693"/>
                  </a:lnTo>
                  <a:lnTo>
                    <a:pt x="283029" y="1632857"/>
                  </a:lnTo>
                  <a:lnTo>
                    <a:pt x="253093" y="1632857"/>
                  </a:lnTo>
                  <a:lnTo>
                    <a:pt x="223157" y="1621971"/>
                  </a:lnTo>
                  <a:lnTo>
                    <a:pt x="212272" y="1600200"/>
                  </a:lnTo>
                  <a:lnTo>
                    <a:pt x="185057" y="1513114"/>
                  </a:lnTo>
                  <a:lnTo>
                    <a:pt x="166007" y="1445078"/>
                  </a:lnTo>
                  <a:lnTo>
                    <a:pt x="149679" y="1352550"/>
                  </a:lnTo>
                  <a:lnTo>
                    <a:pt x="155122" y="1289957"/>
                  </a:lnTo>
                  <a:lnTo>
                    <a:pt x="174172" y="1069521"/>
                  </a:lnTo>
                  <a:lnTo>
                    <a:pt x="187779" y="87902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6">
              <a:extLst>
                <a:ext uri="{FF2B5EF4-FFF2-40B4-BE49-F238E27FC236}">
                  <a16:creationId xmlns:a16="http://schemas.microsoft.com/office/drawing/2014/main" id="{3805090D-3755-43F4-9B0A-97663966CB70}"/>
                </a:ext>
              </a:extLst>
            </p:cNvPr>
            <p:cNvSpPr/>
            <p:nvPr/>
          </p:nvSpPr>
          <p:spPr>
            <a:xfrm rot="16200000">
              <a:off x="4075907" y="3180556"/>
              <a:ext cx="4672012" cy="1546225"/>
            </a:xfrm>
            <a:custGeom>
              <a:avLst/>
              <a:gdLst>
                <a:gd name="connsiteX0" fmla="*/ 2426843 w 4671673"/>
                <a:gd name="connsiteY0" fmla="*/ 1438772 h 1547113"/>
                <a:gd name="connsiteX1" fmla="*/ 1937141 w 4671673"/>
                <a:gd name="connsiteY1" fmla="*/ 1447439 h 1547113"/>
                <a:gd name="connsiteX2" fmla="*/ 1616451 w 4671673"/>
                <a:gd name="connsiteY2" fmla="*/ 1456107 h 1547113"/>
                <a:gd name="connsiteX3" fmla="*/ 1235090 w 4671673"/>
                <a:gd name="connsiteY3" fmla="*/ 1464774 h 1547113"/>
                <a:gd name="connsiteX4" fmla="*/ 814726 w 4671673"/>
                <a:gd name="connsiteY4" fmla="*/ 1469108 h 1547113"/>
                <a:gd name="connsiteX5" fmla="*/ 671715 w 4671673"/>
                <a:gd name="connsiteY5" fmla="*/ 1473441 h 1547113"/>
                <a:gd name="connsiteX6" fmla="*/ 550373 w 4671673"/>
                <a:gd name="connsiteY6" fmla="*/ 1469108 h 1547113"/>
                <a:gd name="connsiteX7" fmla="*/ 476701 w 4671673"/>
                <a:gd name="connsiteY7" fmla="*/ 1460440 h 1547113"/>
                <a:gd name="connsiteX8" fmla="*/ 398695 w 4671673"/>
                <a:gd name="connsiteY8" fmla="*/ 1447439 h 1547113"/>
                <a:gd name="connsiteX9" fmla="*/ 325023 w 4671673"/>
                <a:gd name="connsiteY9" fmla="*/ 1425771 h 1547113"/>
                <a:gd name="connsiteX10" fmla="*/ 247018 w 4671673"/>
                <a:gd name="connsiteY10" fmla="*/ 1399769 h 1547113"/>
                <a:gd name="connsiteX11" fmla="*/ 134343 w 4671673"/>
                <a:gd name="connsiteY11" fmla="*/ 1356433 h 1547113"/>
                <a:gd name="connsiteX12" fmla="*/ 86673 w 4671673"/>
                <a:gd name="connsiteY12" fmla="*/ 1330431 h 1547113"/>
                <a:gd name="connsiteX13" fmla="*/ 56337 w 4671673"/>
                <a:gd name="connsiteY13" fmla="*/ 1308762 h 1547113"/>
                <a:gd name="connsiteX14" fmla="*/ 34669 w 4671673"/>
                <a:gd name="connsiteY14" fmla="*/ 1287094 h 1547113"/>
                <a:gd name="connsiteX15" fmla="*/ 13000 w 4671673"/>
                <a:gd name="connsiteY15" fmla="*/ 1252425 h 1547113"/>
                <a:gd name="connsiteX16" fmla="*/ 0 w 4671673"/>
                <a:gd name="connsiteY16" fmla="*/ 1209089 h 1547113"/>
                <a:gd name="connsiteX17" fmla="*/ 0 w 4671673"/>
                <a:gd name="connsiteY17" fmla="*/ 1174419 h 1547113"/>
                <a:gd name="connsiteX18" fmla="*/ 39002 w 4671673"/>
                <a:gd name="connsiteY18" fmla="*/ 1139750 h 1547113"/>
                <a:gd name="connsiteX19" fmla="*/ 138676 w 4671673"/>
                <a:gd name="connsiteY19" fmla="*/ 1066078 h 1547113"/>
                <a:gd name="connsiteX20" fmla="*/ 498369 w 4671673"/>
                <a:gd name="connsiteY20" fmla="*/ 1191754 h 1547113"/>
                <a:gd name="connsiteX21" fmla="*/ 524371 w 4671673"/>
                <a:gd name="connsiteY21" fmla="*/ 1213422 h 1547113"/>
                <a:gd name="connsiteX22" fmla="*/ 554707 w 4671673"/>
                <a:gd name="connsiteY22" fmla="*/ 1222090 h 1547113"/>
                <a:gd name="connsiteX23" fmla="*/ 693383 w 4671673"/>
                <a:gd name="connsiteY23" fmla="*/ 1226423 h 1547113"/>
                <a:gd name="connsiteX24" fmla="*/ 1100746 w 4671673"/>
                <a:gd name="connsiteY24" fmla="*/ 1226423 h 1547113"/>
                <a:gd name="connsiteX25" fmla="*/ 1425770 w 4671673"/>
                <a:gd name="connsiteY25" fmla="*/ 1226423 h 1547113"/>
                <a:gd name="connsiteX26" fmla="*/ 1902472 w 4671673"/>
                <a:gd name="connsiteY26" fmla="*/ 1222090 h 1547113"/>
                <a:gd name="connsiteX27" fmla="*/ 2366172 w 4671673"/>
                <a:gd name="connsiteY27" fmla="*/ 1222090 h 1547113"/>
                <a:gd name="connsiteX28" fmla="*/ 2786536 w 4671673"/>
                <a:gd name="connsiteY28" fmla="*/ 1222090 h 1547113"/>
                <a:gd name="connsiteX29" fmla="*/ 3211234 w 4671673"/>
                <a:gd name="connsiteY29" fmla="*/ 1226423 h 1547113"/>
                <a:gd name="connsiteX30" fmla="*/ 3358578 w 4671673"/>
                <a:gd name="connsiteY30" fmla="*/ 1222090 h 1547113"/>
                <a:gd name="connsiteX31" fmla="*/ 3826612 w 4671673"/>
                <a:gd name="connsiteY31" fmla="*/ 1226423 h 1547113"/>
                <a:gd name="connsiteX32" fmla="*/ 3999958 w 4671673"/>
                <a:gd name="connsiteY32" fmla="*/ 1222090 h 1547113"/>
                <a:gd name="connsiteX33" fmla="*/ 4242642 w 4671673"/>
                <a:gd name="connsiteY33" fmla="*/ 1226423 h 1547113"/>
                <a:gd name="connsiteX34" fmla="*/ 4407321 w 4671673"/>
                <a:gd name="connsiteY34" fmla="*/ 1226423 h 1547113"/>
                <a:gd name="connsiteX35" fmla="*/ 4441990 w 4671673"/>
                <a:gd name="connsiteY35" fmla="*/ 1213422 h 1547113"/>
                <a:gd name="connsiteX36" fmla="*/ 4459325 w 4671673"/>
                <a:gd name="connsiteY36" fmla="*/ 1187420 h 1547113"/>
                <a:gd name="connsiteX37" fmla="*/ 4467992 w 4671673"/>
                <a:gd name="connsiteY37" fmla="*/ 1165752 h 1547113"/>
                <a:gd name="connsiteX38" fmla="*/ 4472326 w 4671673"/>
                <a:gd name="connsiteY38" fmla="*/ 1131083 h 1547113"/>
                <a:gd name="connsiteX39" fmla="*/ 4450657 w 4671673"/>
                <a:gd name="connsiteY39" fmla="*/ 1001073 h 1547113"/>
                <a:gd name="connsiteX40" fmla="*/ 4415988 w 4671673"/>
                <a:gd name="connsiteY40" fmla="*/ 715053 h 1547113"/>
                <a:gd name="connsiteX41" fmla="*/ 4389986 w 4671673"/>
                <a:gd name="connsiteY41" fmla="*/ 494036 h 1547113"/>
                <a:gd name="connsiteX42" fmla="*/ 4355317 w 4671673"/>
                <a:gd name="connsiteY42" fmla="*/ 104008 h 1547113"/>
                <a:gd name="connsiteX43" fmla="*/ 4480993 w 4671673"/>
                <a:gd name="connsiteY43" fmla="*/ 0 h 1547113"/>
                <a:gd name="connsiteX44" fmla="*/ 4502661 w 4671673"/>
                <a:gd name="connsiteY44" fmla="*/ 138677 h 1547113"/>
                <a:gd name="connsiteX45" fmla="*/ 4532997 w 4671673"/>
                <a:gd name="connsiteY45" fmla="*/ 390029 h 1547113"/>
                <a:gd name="connsiteX46" fmla="*/ 4572000 w 4671673"/>
                <a:gd name="connsiteY46" fmla="*/ 680383 h 1547113"/>
                <a:gd name="connsiteX47" fmla="*/ 4598001 w 4671673"/>
                <a:gd name="connsiteY47" fmla="*/ 888399 h 1547113"/>
                <a:gd name="connsiteX48" fmla="*/ 4628337 w 4671673"/>
                <a:gd name="connsiteY48" fmla="*/ 1057411 h 1547113"/>
                <a:gd name="connsiteX49" fmla="*/ 4654339 w 4671673"/>
                <a:gd name="connsiteY49" fmla="*/ 1161418 h 1547113"/>
                <a:gd name="connsiteX50" fmla="*/ 4671673 w 4671673"/>
                <a:gd name="connsiteY50" fmla="*/ 1222090 h 1547113"/>
                <a:gd name="connsiteX51" fmla="*/ 4667340 w 4671673"/>
                <a:gd name="connsiteY51" fmla="*/ 1265426 h 1547113"/>
                <a:gd name="connsiteX52" fmla="*/ 4641338 w 4671673"/>
                <a:gd name="connsiteY52" fmla="*/ 1347765 h 1547113"/>
                <a:gd name="connsiteX53" fmla="*/ 4598001 w 4671673"/>
                <a:gd name="connsiteY53" fmla="*/ 1438772 h 1547113"/>
                <a:gd name="connsiteX54" fmla="*/ 4550331 w 4671673"/>
                <a:gd name="connsiteY54" fmla="*/ 1508110 h 1547113"/>
                <a:gd name="connsiteX55" fmla="*/ 4515662 w 4671673"/>
                <a:gd name="connsiteY55" fmla="*/ 1542780 h 1547113"/>
                <a:gd name="connsiteX56" fmla="*/ 4480993 w 4671673"/>
                <a:gd name="connsiteY56" fmla="*/ 1547113 h 1547113"/>
                <a:gd name="connsiteX57" fmla="*/ 4450657 w 4671673"/>
                <a:gd name="connsiteY57" fmla="*/ 1534112 h 1547113"/>
                <a:gd name="connsiteX58" fmla="*/ 4415988 w 4671673"/>
                <a:gd name="connsiteY58" fmla="*/ 1508110 h 1547113"/>
                <a:gd name="connsiteX59" fmla="*/ 4363984 w 4671673"/>
                <a:gd name="connsiteY59" fmla="*/ 1486442 h 1547113"/>
                <a:gd name="connsiteX60" fmla="*/ 4298980 w 4671673"/>
                <a:gd name="connsiteY60" fmla="*/ 1464774 h 1547113"/>
                <a:gd name="connsiteX61" fmla="*/ 4246976 w 4671673"/>
                <a:gd name="connsiteY61" fmla="*/ 1451773 h 1547113"/>
                <a:gd name="connsiteX62" fmla="*/ 4181971 w 4671673"/>
                <a:gd name="connsiteY62" fmla="*/ 1443106 h 1547113"/>
                <a:gd name="connsiteX63" fmla="*/ 4064963 w 4671673"/>
                <a:gd name="connsiteY63" fmla="*/ 1430105 h 1547113"/>
                <a:gd name="connsiteX64" fmla="*/ 3835279 w 4671673"/>
                <a:gd name="connsiteY64" fmla="*/ 1425771 h 1547113"/>
                <a:gd name="connsiteX65" fmla="*/ 3167897 w 4671673"/>
                <a:gd name="connsiteY65" fmla="*/ 1434438 h 1547113"/>
                <a:gd name="connsiteX66" fmla="*/ 2426843 w 4671673"/>
                <a:gd name="connsiteY66" fmla="*/ 1438772 h 154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671673" h="1547113">
                  <a:moveTo>
                    <a:pt x="2426843" y="1438772"/>
                  </a:moveTo>
                  <a:lnTo>
                    <a:pt x="1937141" y="1447439"/>
                  </a:lnTo>
                  <a:lnTo>
                    <a:pt x="1616451" y="1456107"/>
                  </a:lnTo>
                  <a:lnTo>
                    <a:pt x="1235090" y="1464774"/>
                  </a:lnTo>
                  <a:lnTo>
                    <a:pt x="814726" y="1469108"/>
                  </a:lnTo>
                  <a:lnTo>
                    <a:pt x="671715" y="1473441"/>
                  </a:lnTo>
                  <a:lnTo>
                    <a:pt x="550373" y="1469108"/>
                  </a:lnTo>
                  <a:lnTo>
                    <a:pt x="476701" y="1460440"/>
                  </a:lnTo>
                  <a:lnTo>
                    <a:pt x="398695" y="1447439"/>
                  </a:lnTo>
                  <a:lnTo>
                    <a:pt x="325023" y="1425771"/>
                  </a:lnTo>
                  <a:lnTo>
                    <a:pt x="247018" y="1399769"/>
                  </a:lnTo>
                  <a:lnTo>
                    <a:pt x="134343" y="1356433"/>
                  </a:lnTo>
                  <a:lnTo>
                    <a:pt x="86673" y="1330431"/>
                  </a:lnTo>
                  <a:lnTo>
                    <a:pt x="56337" y="1308762"/>
                  </a:lnTo>
                  <a:lnTo>
                    <a:pt x="34669" y="1287094"/>
                  </a:lnTo>
                  <a:lnTo>
                    <a:pt x="13000" y="1252425"/>
                  </a:lnTo>
                  <a:lnTo>
                    <a:pt x="0" y="1209089"/>
                  </a:lnTo>
                  <a:lnTo>
                    <a:pt x="0" y="1174419"/>
                  </a:lnTo>
                  <a:lnTo>
                    <a:pt x="39002" y="1139750"/>
                  </a:lnTo>
                  <a:lnTo>
                    <a:pt x="138676" y="1066078"/>
                  </a:lnTo>
                  <a:lnTo>
                    <a:pt x="498369" y="1191754"/>
                  </a:lnTo>
                  <a:lnTo>
                    <a:pt x="524371" y="1213422"/>
                  </a:lnTo>
                  <a:lnTo>
                    <a:pt x="554707" y="1222090"/>
                  </a:lnTo>
                  <a:lnTo>
                    <a:pt x="693383" y="1226423"/>
                  </a:lnTo>
                  <a:lnTo>
                    <a:pt x="1100746" y="1226423"/>
                  </a:lnTo>
                  <a:lnTo>
                    <a:pt x="1425770" y="1226423"/>
                  </a:lnTo>
                  <a:lnTo>
                    <a:pt x="1902472" y="1222090"/>
                  </a:lnTo>
                  <a:lnTo>
                    <a:pt x="2366172" y="1222090"/>
                  </a:lnTo>
                  <a:lnTo>
                    <a:pt x="2786536" y="1222090"/>
                  </a:lnTo>
                  <a:lnTo>
                    <a:pt x="3211234" y="1226423"/>
                  </a:lnTo>
                  <a:lnTo>
                    <a:pt x="3358578" y="1222090"/>
                  </a:lnTo>
                  <a:lnTo>
                    <a:pt x="3826612" y="1226423"/>
                  </a:lnTo>
                  <a:lnTo>
                    <a:pt x="3999958" y="1222090"/>
                  </a:lnTo>
                  <a:lnTo>
                    <a:pt x="4242642" y="1226423"/>
                  </a:lnTo>
                  <a:lnTo>
                    <a:pt x="4407321" y="1226423"/>
                  </a:lnTo>
                  <a:lnTo>
                    <a:pt x="4441990" y="1213422"/>
                  </a:lnTo>
                  <a:lnTo>
                    <a:pt x="4459325" y="1187420"/>
                  </a:lnTo>
                  <a:lnTo>
                    <a:pt x="4467992" y="1165752"/>
                  </a:lnTo>
                  <a:lnTo>
                    <a:pt x="4472326" y="1131083"/>
                  </a:lnTo>
                  <a:lnTo>
                    <a:pt x="4450657" y="1001073"/>
                  </a:lnTo>
                  <a:lnTo>
                    <a:pt x="4415988" y="715053"/>
                  </a:lnTo>
                  <a:lnTo>
                    <a:pt x="4389986" y="494036"/>
                  </a:lnTo>
                  <a:lnTo>
                    <a:pt x="4355317" y="104008"/>
                  </a:lnTo>
                  <a:lnTo>
                    <a:pt x="4480993" y="0"/>
                  </a:lnTo>
                  <a:lnTo>
                    <a:pt x="4502661" y="138677"/>
                  </a:lnTo>
                  <a:lnTo>
                    <a:pt x="4532997" y="390029"/>
                  </a:lnTo>
                  <a:lnTo>
                    <a:pt x="4572000" y="680383"/>
                  </a:lnTo>
                  <a:lnTo>
                    <a:pt x="4598001" y="888399"/>
                  </a:lnTo>
                  <a:lnTo>
                    <a:pt x="4628337" y="1057411"/>
                  </a:lnTo>
                  <a:lnTo>
                    <a:pt x="4654339" y="1161418"/>
                  </a:lnTo>
                  <a:lnTo>
                    <a:pt x="4671673" y="1222090"/>
                  </a:lnTo>
                  <a:lnTo>
                    <a:pt x="4667340" y="1265426"/>
                  </a:lnTo>
                  <a:lnTo>
                    <a:pt x="4641338" y="1347765"/>
                  </a:lnTo>
                  <a:lnTo>
                    <a:pt x="4598001" y="1438772"/>
                  </a:lnTo>
                  <a:lnTo>
                    <a:pt x="4550331" y="1508110"/>
                  </a:lnTo>
                  <a:lnTo>
                    <a:pt x="4515662" y="1542780"/>
                  </a:lnTo>
                  <a:lnTo>
                    <a:pt x="4480993" y="1547113"/>
                  </a:lnTo>
                  <a:lnTo>
                    <a:pt x="4450657" y="1534112"/>
                  </a:lnTo>
                  <a:lnTo>
                    <a:pt x="4415988" y="1508110"/>
                  </a:lnTo>
                  <a:lnTo>
                    <a:pt x="4363984" y="1486442"/>
                  </a:lnTo>
                  <a:lnTo>
                    <a:pt x="4298980" y="1464774"/>
                  </a:lnTo>
                  <a:lnTo>
                    <a:pt x="4246976" y="1451773"/>
                  </a:lnTo>
                  <a:lnTo>
                    <a:pt x="4181971" y="1443106"/>
                  </a:lnTo>
                  <a:lnTo>
                    <a:pt x="4064963" y="1430105"/>
                  </a:lnTo>
                  <a:lnTo>
                    <a:pt x="3835279" y="1425771"/>
                  </a:lnTo>
                  <a:lnTo>
                    <a:pt x="3167897" y="1434438"/>
                  </a:lnTo>
                  <a:lnTo>
                    <a:pt x="2426843" y="14387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8">
              <a:extLst>
                <a:ext uri="{FF2B5EF4-FFF2-40B4-BE49-F238E27FC236}">
                  <a16:creationId xmlns:a16="http://schemas.microsoft.com/office/drawing/2014/main" id="{2CA0C144-0366-478C-B366-AE88D9A6BB98}"/>
                </a:ext>
              </a:extLst>
            </p:cNvPr>
            <p:cNvSpPr/>
            <p:nvPr/>
          </p:nvSpPr>
          <p:spPr>
            <a:xfrm>
              <a:off x="6107113" y="5573713"/>
              <a:ext cx="777875" cy="622300"/>
            </a:xfrm>
            <a:custGeom>
              <a:avLst/>
              <a:gdLst>
                <a:gd name="connsiteX0" fmla="*/ 285750 w 776288"/>
                <a:gd name="connsiteY0" fmla="*/ 102394 h 621507"/>
                <a:gd name="connsiteX1" fmla="*/ 473869 w 776288"/>
                <a:gd name="connsiteY1" fmla="*/ 176213 h 621507"/>
                <a:gd name="connsiteX2" fmla="*/ 576263 w 776288"/>
                <a:gd name="connsiteY2" fmla="*/ 216694 h 621507"/>
                <a:gd name="connsiteX3" fmla="*/ 609600 w 776288"/>
                <a:gd name="connsiteY3" fmla="*/ 226219 h 621507"/>
                <a:gd name="connsiteX4" fmla="*/ 635794 w 776288"/>
                <a:gd name="connsiteY4" fmla="*/ 228600 h 621507"/>
                <a:gd name="connsiteX5" fmla="*/ 673894 w 776288"/>
                <a:gd name="connsiteY5" fmla="*/ 226219 h 621507"/>
                <a:gd name="connsiteX6" fmla="*/ 695325 w 776288"/>
                <a:gd name="connsiteY6" fmla="*/ 221457 h 621507"/>
                <a:gd name="connsiteX7" fmla="*/ 726282 w 776288"/>
                <a:gd name="connsiteY7" fmla="*/ 204788 h 621507"/>
                <a:gd name="connsiteX8" fmla="*/ 776288 w 776288"/>
                <a:gd name="connsiteY8" fmla="*/ 169069 h 621507"/>
                <a:gd name="connsiteX9" fmla="*/ 661988 w 776288"/>
                <a:gd name="connsiteY9" fmla="*/ 621507 h 621507"/>
                <a:gd name="connsiteX10" fmla="*/ 602457 w 776288"/>
                <a:gd name="connsiteY10" fmla="*/ 583407 h 621507"/>
                <a:gd name="connsiteX11" fmla="*/ 581025 w 776288"/>
                <a:gd name="connsiteY11" fmla="*/ 557213 h 621507"/>
                <a:gd name="connsiteX12" fmla="*/ 540544 w 776288"/>
                <a:gd name="connsiteY12" fmla="*/ 504825 h 621507"/>
                <a:gd name="connsiteX13" fmla="*/ 516732 w 776288"/>
                <a:gd name="connsiteY13" fmla="*/ 471488 h 621507"/>
                <a:gd name="connsiteX14" fmla="*/ 488157 w 776288"/>
                <a:gd name="connsiteY14" fmla="*/ 433388 h 621507"/>
                <a:gd name="connsiteX15" fmla="*/ 452438 w 776288"/>
                <a:gd name="connsiteY15" fmla="*/ 390525 h 621507"/>
                <a:gd name="connsiteX16" fmla="*/ 407194 w 776288"/>
                <a:gd name="connsiteY16" fmla="*/ 345282 h 621507"/>
                <a:gd name="connsiteX17" fmla="*/ 361950 w 776288"/>
                <a:gd name="connsiteY17" fmla="*/ 302419 h 621507"/>
                <a:gd name="connsiteX18" fmla="*/ 311944 w 776288"/>
                <a:gd name="connsiteY18" fmla="*/ 259557 h 621507"/>
                <a:gd name="connsiteX19" fmla="*/ 257175 w 776288"/>
                <a:gd name="connsiteY19" fmla="*/ 214313 h 621507"/>
                <a:gd name="connsiteX20" fmla="*/ 216694 w 776288"/>
                <a:gd name="connsiteY20" fmla="*/ 185738 h 621507"/>
                <a:gd name="connsiteX21" fmla="*/ 147638 w 776288"/>
                <a:gd name="connsiteY21" fmla="*/ 140494 h 621507"/>
                <a:gd name="connsiteX22" fmla="*/ 80963 w 776288"/>
                <a:gd name="connsiteY22" fmla="*/ 97632 h 621507"/>
                <a:gd name="connsiteX23" fmla="*/ 33338 w 776288"/>
                <a:gd name="connsiteY23" fmla="*/ 71438 h 621507"/>
                <a:gd name="connsiteX24" fmla="*/ 16669 w 776288"/>
                <a:gd name="connsiteY24" fmla="*/ 59532 h 621507"/>
                <a:gd name="connsiteX25" fmla="*/ 7144 w 776288"/>
                <a:gd name="connsiteY25" fmla="*/ 47625 h 621507"/>
                <a:gd name="connsiteX26" fmla="*/ 0 w 776288"/>
                <a:gd name="connsiteY26" fmla="*/ 30957 h 621507"/>
                <a:gd name="connsiteX27" fmla="*/ 0 w 776288"/>
                <a:gd name="connsiteY27" fmla="*/ 14288 h 621507"/>
                <a:gd name="connsiteX28" fmla="*/ 7144 w 776288"/>
                <a:gd name="connsiteY28" fmla="*/ 4763 h 621507"/>
                <a:gd name="connsiteX29" fmla="*/ 14288 w 776288"/>
                <a:gd name="connsiteY29" fmla="*/ 0 h 621507"/>
                <a:gd name="connsiteX30" fmla="*/ 28575 w 776288"/>
                <a:gd name="connsiteY30" fmla="*/ 0 h 621507"/>
                <a:gd name="connsiteX31" fmla="*/ 61913 w 776288"/>
                <a:gd name="connsiteY31" fmla="*/ 9525 h 621507"/>
                <a:gd name="connsiteX32" fmla="*/ 140494 w 776288"/>
                <a:gd name="connsiteY32" fmla="*/ 42863 h 621507"/>
                <a:gd name="connsiteX33" fmla="*/ 285750 w 776288"/>
                <a:gd name="connsiteY33" fmla="*/ 102394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6288" h="621507">
                  <a:moveTo>
                    <a:pt x="285750" y="102394"/>
                  </a:moveTo>
                  <a:lnTo>
                    <a:pt x="473869" y="176213"/>
                  </a:lnTo>
                  <a:lnTo>
                    <a:pt x="576263" y="216694"/>
                  </a:lnTo>
                  <a:lnTo>
                    <a:pt x="609600" y="226219"/>
                  </a:lnTo>
                  <a:lnTo>
                    <a:pt x="635794" y="228600"/>
                  </a:lnTo>
                  <a:lnTo>
                    <a:pt x="673894" y="226219"/>
                  </a:lnTo>
                  <a:lnTo>
                    <a:pt x="695325" y="221457"/>
                  </a:lnTo>
                  <a:lnTo>
                    <a:pt x="726282" y="204788"/>
                  </a:lnTo>
                  <a:lnTo>
                    <a:pt x="776288" y="169069"/>
                  </a:lnTo>
                  <a:lnTo>
                    <a:pt x="661988" y="621507"/>
                  </a:lnTo>
                  <a:lnTo>
                    <a:pt x="602457" y="583407"/>
                  </a:lnTo>
                  <a:lnTo>
                    <a:pt x="581025" y="557213"/>
                  </a:lnTo>
                  <a:lnTo>
                    <a:pt x="540544" y="504825"/>
                  </a:lnTo>
                  <a:lnTo>
                    <a:pt x="516732" y="471488"/>
                  </a:lnTo>
                  <a:lnTo>
                    <a:pt x="488157" y="433388"/>
                  </a:lnTo>
                  <a:lnTo>
                    <a:pt x="452438" y="390525"/>
                  </a:lnTo>
                  <a:lnTo>
                    <a:pt x="407194" y="345282"/>
                  </a:lnTo>
                  <a:lnTo>
                    <a:pt x="361950" y="302419"/>
                  </a:lnTo>
                  <a:lnTo>
                    <a:pt x="311944" y="259557"/>
                  </a:lnTo>
                  <a:lnTo>
                    <a:pt x="257175" y="214313"/>
                  </a:lnTo>
                  <a:lnTo>
                    <a:pt x="216694" y="185738"/>
                  </a:lnTo>
                  <a:lnTo>
                    <a:pt x="147638" y="140494"/>
                  </a:lnTo>
                  <a:lnTo>
                    <a:pt x="80963" y="97632"/>
                  </a:lnTo>
                  <a:lnTo>
                    <a:pt x="33338" y="71438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14288" y="0"/>
                  </a:lnTo>
                  <a:lnTo>
                    <a:pt x="28575" y="0"/>
                  </a:lnTo>
                  <a:lnTo>
                    <a:pt x="61913" y="9525"/>
                  </a:lnTo>
                  <a:lnTo>
                    <a:pt x="140494" y="42863"/>
                  </a:lnTo>
                  <a:lnTo>
                    <a:pt x="285750" y="102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0061A756-6B93-4C7D-9062-CF2799C27E22}"/>
                </a:ext>
              </a:extLst>
            </p:cNvPr>
            <p:cNvSpPr/>
            <p:nvPr/>
          </p:nvSpPr>
          <p:spPr>
            <a:xfrm>
              <a:off x="5727700" y="2278063"/>
              <a:ext cx="1201738" cy="312737"/>
            </a:xfrm>
            <a:custGeom>
              <a:avLst/>
              <a:gdLst>
                <a:gd name="connsiteX0" fmla="*/ 604838 w 1202532"/>
                <a:gd name="connsiteY0" fmla="*/ 216694 h 311944"/>
                <a:gd name="connsiteX1" fmla="*/ 397669 w 1202532"/>
                <a:gd name="connsiteY1" fmla="*/ 242888 h 311944"/>
                <a:gd name="connsiteX2" fmla="*/ 254794 w 1202532"/>
                <a:gd name="connsiteY2" fmla="*/ 264319 h 311944"/>
                <a:gd name="connsiteX3" fmla="*/ 35719 w 1202532"/>
                <a:gd name="connsiteY3" fmla="*/ 311944 h 311944"/>
                <a:gd name="connsiteX4" fmla="*/ 0 w 1202532"/>
                <a:gd name="connsiteY4" fmla="*/ 154782 h 311944"/>
                <a:gd name="connsiteX5" fmla="*/ 180975 w 1202532"/>
                <a:gd name="connsiteY5" fmla="*/ 123825 h 311944"/>
                <a:gd name="connsiteX6" fmla="*/ 309563 w 1202532"/>
                <a:gd name="connsiteY6" fmla="*/ 104775 h 311944"/>
                <a:gd name="connsiteX7" fmla="*/ 545307 w 1202532"/>
                <a:gd name="connsiteY7" fmla="*/ 78582 h 311944"/>
                <a:gd name="connsiteX8" fmla="*/ 783432 w 1202532"/>
                <a:gd name="connsiteY8" fmla="*/ 47625 h 311944"/>
                <a:gd name="connsiteX9" fmla="*/ 1202532 w 1202532"/>
                <a:gd name="connsiteY9" fmla="*/ 0 h 311944"/>
                <a:gd name="connsiteX10" fmla="*/ 1197769 w 1202532"/>
                <a:gd name="connsiteY10" fmla="*/ 190500 h 311944"/>
                <a:gd name="connsiteX11" fmla="*/ 933450 w 1202532"/>
                <a:gd name="connsiteY11" fmla="*/ 192882 h 311944"/>
                <a:gd name="connsiteX12" fmla="*/ 604838 w 1202532"/>
                <a:gd name="connsiteY12" fmla="*/ 216694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2532" h="311944">
                  <a:moveTo>
                    <a:pt x="604838" y="216694"/>
                  </a:moveTo>
                  <a:lnTo>
                    <a:pt x="397669" y="242888"/>
                  </a:lnTo>
                  <a:lnTo>
                    <a:pt x="254794" y="264319"/>
                  </a:lnTo>
                  <a:lnTo>
                    <a:pt x="35719" y="311944"/>
                  </a:lnTo>
                  <a:lnTo>
                    <a:pt x="0" y="154782"/>
                  </a:lnTo>
                  <a:lnTo>
                    <a:pt x="180975" y="123825"/>
                  </a:lnTo>
                  <a:lnTo>
                    <a:pt x="309563" y="104775"/>
                  </a:lnTo>
                  <a:lnTo>
                    <a:pt x="545307" y="78582"/>
                  </a:lnTo>
                  <a:lnTo>
                    <a:pt x="783432" y="47625"/>
                  </a:lnTo>
                  <a:lnTo>
                    <a:pt x="1202532" y="0"/>
                  </a:lnTo>
                  <a:lnTo>
                    <a:pt x="1197769" y="190500"/>
                  </a:lnTo>
                  <a:lnTo>
                    <a:pt x="933450" y="192882"/>
                  </a:lnTo>
                  <a:lnTo>
                    <a:pt x="604838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9368DCA1-6DF2-47A7-BF48-3EB1C7595F98}"/>
                </a:ext>
              </a:extLst>
            </p:cNvPr>
            <p:cNvSpPr/>
            <p:nvPr/>
          </p:nvSpPr>
          <p:spPr>
            <a:xfrm>
              <a:off x="5743575" y="2905125"/>
              <a:ext cx="1174750" cy="306388"/>
            </a:xfrm>
            <a:custGeom>
              <a:avLst/>
              <a:gdLst>
                <a:gd name="connsiteX0" fmla="*/ 447675 w 1173956"/>
                <a:gd name="connsiteY0" fmla="*/ 238125 h 307181"/>
                <a:gd name="connsiteX1" fmla="*/ 188119 w 1173956"/>
                <a:gd name="connsiteY1" fmla="*/ 276225 h 307181"/>
                <a:gd name="connsiteX2" fmla="*/ 11906 w 1173956"/>
                <a:gd name="connsiteY2" fmla="*/ 307181 h 307181"/>
                <a:gd name="connsiteX3" fmla="*/ 0 w 1173956"/>
                <a:gd name="connsiteY3" fmla="*/ 147638 h 307181"/>
                <a:gd name="connsiteX4" fmla="*/ 297656 w 1173956"/>
                <a:gd name="connsiteY4" fmla="*/ 111919 h 307181"/>
                <a:gd name="connsiteX5" fmla="*/ 645319 w 1173956"/>
                <a:gd name="connsiteY5" fmla="*/ 66675 h 307181"/>
                <a:gd name="connsiteX6" fmla="*/ 938213 w 1173956"/>
                <a:gd name="connsiteY6" fmla="*/ 30956 h 307181"/>
                <a:gd name="connsiteX7" fmla="*/ 1166813 w 1173956"/>
                <a:gd name="connsiteY7" fmla="*/ 0 h 307181"/>
                <a:gd name="connsiteX8" fmla="*/ 1173956 w 1173956"/>
                <a:gd name="connsiteY8" fmla="*/ 190500 h 307181"/>
                <a:gd name="connsiteX9" fmla="*/ 954881 w 1173956"/>
                <a:gd name="connsiteY9" fmla="*/ 192881 h 307181"/>
                <a:gd name="connsiteX10" fmla="*/ 766763 w 1173956"/>
                <a:gd name="connsiteY10" fmla="*/ 207169 h 307181"/>
                <a:gd name="connsiteX11" fmla="*/ 447675 w 1173956"/>
                <a:gd name="connsiteY11" fmla="*/ 238125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3956" h="307181">
                  <a:moveTo>
                    <a:pt x="447675" y="238125"/>
                  </a:moveTo>
                  <a:lnTo>
                    <a:pt x="188119" y="276225"/>
                  </a:lnTo>
                  <a:lnTo>
                    <a:pt x="11906" y="307181"/>
                  </a:lnTo>
                  <a:lnTo>
                    <a:pt x="0" y="147638"/>
                  </a:lnTo>
                  <a:lnTo>
                    <a:pt x="297656" y="111919"/>
                  </a:lnTo>
                  <a:lnTo>
                    <a:pt x="645319" y="66675"/>
                  </a:lnTo>
                  <a:lnTo>
                    <a:pt x="938213" y="30956"/>
                  </a:lnTo>
                  <a:lnTo>
                    <a:pt x="1166813" y="0"/>
                  </a:lnTo>
                  <a:lnTo>
                    <a:pt x="1173956" y="190500"/>
                  </a:lnTo>
                  <a:lnTo>
                    <a:pt x="954881" y="192881"/>
                  </a:lnTo>
                  <a:lnTo>
                    <a:pt x="766763" y="207169"/>
                  </a:lnTo>
                  <a:lnTo>
                    <a:pt x="447675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EE8335B3-EC95-422A-A366-9F6A385EC8BB}"/>
                </a:ext>
              </a:extLst>
            </p:cNvPr>
            <p:cNvSpPr/>
            <p:nvPr/>
          </p:nvSpPr>
          <p:spPr>
            <a:xfrm>
              <a:off x="4748213" y="3354388"/>
              <a:ext cx="1047750" cy="314325"/>
            </a:xfrm>
            <a:custGeom>
              <a:avLst/>
              <a:gdLst>
                <a:gd name="connsiteX0" fmla="*/ 326231 w 1047750"/>
                <a:gd name="connsiteY0" fmla="*/ 264319 h 314325"/>
                <a:gd name="connsiteX1" fmla="*/ 178593 w 1047750"/>
                <a:gd name="connsiteY1" fmla="*/ 285750 h 314325"/>
                <a:gd name="connsiteX2" fmla="*/ 78581 w 1047750"/>
                <a:gd name="connsiteY2" fmla="*/ 292894 h 314325"/>
                <a:gd name="connsiteX3" fmla="*/ 0 w 1047750"/>
                <a:gd name="connsiteY3" fmla="*/ 295275 h 314325"/>
                <a:gd name="connsiteX4" fmla="*/ 61912 w 1047750"/>
                <a:gd name="connsiteY4" fmla="*/ 166688 h 314325"/>
                <a:gd name="connsiteX5" fmla="*/ 288131 w 1047750"/>
                <a:gd name="connsiteY5" fmla="*/ 121444 h 314325"/>
                <a:gd name="connsiteX6" fmla="*/ 545306 w 1047750"/>
                <a:gd name="connsiteY6" fmla="*/ 71438 h 314325"/>
                <a:gd name="connsiteX7" fmla="*/ 590550 w 1047750"/>
                <a:gd name="connsiteY7" fmla="*/ 50007 h 314325"/>
                <a:gd name="connsiteX8" fmla="*/ 642937 w 1047750"/>
                <a:gd name="connsiteY8" fmla="*/ 26194 h 314325"/>
                <a:gd name="connsiteX9" fmla="*/ 695325 w 1047750"/>
                <a:gd name="connsiteY9" fmla="*/ 9525 h 314325"/>
                <a:gd name="connsiteX10" fmla="*/ 738187 w 1047750"/>
                <a:gd name="connsiteY10" fmla="*/ 0 h 314325"/>
                <a:gd name="connsiteX11" fmla="*/ 759618 w 1047750"/>
                <a:gd name="connsiteY11" fmla="*/ 0 h 314325"/>
                <a:gd name="connsiteX12" fmla="*/ 823912 w 1047750"/>
                <a:gd name="connsiteY12" fmla="*/ 21432 h 314325"/>
                <a:gd name="connsiteX13" fmla="*/ 916781 w 1047750"/>
                <a:gd name="connsiteY13" fmla="*/ 57150 h 314325"/>
                <a:gd name="connsiteX14" fmla="*/ 981075 w 1047750"/>
                <a:gd name="connsiteY14" fmla="*/ 92869 h 314325"/>
                <a:gd name="connsiteX15" fmla="*/ 1014412 w 1047750"/>
                <a:gd name="connsiteY15" fmla="*/ 116682 h 314325"/>
                <a:gd name="connsiteX16" fmla="*/ 1033462 w 1047750"/>
                <a:gd name="connsiteY16" fmla="*/ 140494 h 314325"/>
                <a:gd name="connsiteX17" fmla="*/ 1045368 w 1047750"/>
                <a:gd name="connsiteY17" fmla="*/ 166688 h 314325"/>
                <a:gd name="connsiteX18" fmla="*/ 1047750 w 1047750"/>
                <a:gd name="connsiteY18" fmla="*/ 190500 h 314325"/>
                <a:gd name="connsiteX19" fmla="*/ 1040606 w 1047750"/>
                <a:gd name="connsiteY19" fmla="*/ 228600 h 314325"/>
                <a:gd name="connsiteX20" fmla="*/ 1023937 w 1047750"/>
                <a:gd name="connsiteY20" fmla="*/ 266700 h 314325"/>
                <a:gd name="connsiteX21" fmla="*/ 976312 w 1047750"/>
                <a:gd name="connsiteY21" fmla="*/ 314325 h 314325"/>
                <a:gd name="connsiteX22" fmla="*/ 683418 w 1047750"/>
                <a:gd name="connsiteY22" fmla="*/ 235744 h 314325"/>
                <a:gd name="connsiteX23" fmla="*/ 609600 w 1047750"/>
                <a:gd name="connsiteY23" fmla="*/ 228600 h 314325"/>
                <a:gd name="connsiteX24" fmla="*/ 326231 w 1047750"/>
                <a:gd name="connsiteY24" fmla="*/ 26431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7750" h="314325">
                  <a:moveTo>
                    <a:pt x="326231" y="264319"/>
                  </a:moveTo>
                  <a:lnTo>
                    <a:pt x="178593" y="285750"/>
                  </a:lnTo>
                  <a:lnTo>
                    <a:pt x="78581" y="292894"/>
                  </a:lnTo>
                  <a:lnTo>
                    <a:pt x="0" y="295275"/>
                  </a:lnTo>
                  <a:lnTo>
                    <a:pt x="61912" y="166688"/>
                  </a:lnTo>
                  <a:lnTo>
                    <a:pt x="288131" y="121444"/>
                  </a:lnTo>
                  <a:lnTo>
                    <a:pt x="545306" y="71438"/>
                  </a:lnTo>
                  <a:lnTo>
                    <a:pt x="590550" y="50007"/>
                  </a:lnTo>
                  <a:lnTo>
                    <a:pt x="642937" y="26194"/>
                  </a:lnTo>
                  <a:lnTo>
                    <a:pt x="695325" y="9525"/>
                  </a:lnTo>
                  <a:lnTo>
                    <a:pt x="738187" y="0"/>
                  </a:lnTo>
                  <a:lnTo>
                    <a:pt x="759618" y="0"/>
                  </a:lnTo>
                  <a:lnTo>
                    <a:pt x="823912" y="21432"/>
                  </a:lnTo>
                  <a:lnTo>
                    <a:pt x="916781" y="57150"/>
                  </a:lnTo>
                  <a:lnTo>
                    <a:pt x="981075" y="92869"/>
                  </a:lnTo>
                  <a:lnTo>
                    <a:pt x="1014412" y="116682"/>
                  </a:lnTo>
                  <a:lnTo>
                    <a:pt x="1033462" y="140494"/>
                  </a:lnTo>
                  <a:lnTo>
                    <a:pt x="1045368" y="166688"/>
                  </a:lnTo>
                  <a:lnTo>
                    <a:pt x="1047750" y="190500"/>
                  </a:lnTo>
                  <a:lnTo>
                    <a:pt x="1040606" y="228600"/>
                  </a:lnTo>
                  <a:lnTo>
                    <a:pt x="1023937" y="266700"/>
                  </a:lnTo>
                  <a:lnTo>
                    <a:pt x="976312" y="314325"/>
                  </a:lnTo>
                  <a:lnTo>
                    <a:pt x="683418" y="235744"/>
                  </a:lnTo>
                  <a:lnTo>
                    <a:pt x="609600" y="228600"/>
                  </a:lnTo>
                  <a:lnTo>
                    <a:pt x="326231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1BF9AB4A-1826-4B65-8743-2CE13E36D358}"/>
                </a:ext>
              </a:extLst>
            </p:cNvPr>
            <p:cNvSpPr/>
            <p:nvPr/>
          </p:nvSpPr>
          <p:spPr>
            <a:xfrm>
              <a:off x="3709988" y="3543300"/>
              <a:ext cx="2028825" cy="1619250"/>
            </a:xfrm>
            <a:custGeom>
              <a:avLst/>
              <a:gdLst>
                <a:gd name="connsiteX0" fmla="*/ 1270907 w 2030186"/>
                <a:gd name="connsiteY0" fmla="*/ 957943 h 1619250"/>
                <a:gd name="connsiteX1" fmla="*/ 1094014 w 2030186"/>
                <a:gd name="connsiteY1" fmla="*/ 1102179 h 1619250"/>
                <a:gd name="connsiteX2" fmla="*/ 949779 w 2030186"/>
                <a:gd name="connsiteY2" fmla="*/ 1202871 h 1619250"/>
                <a:gd name="connsiteX3" fmla="*/ 827314 w 2030186"/>
                <a:gd name="connsiteY3" fmla="*/ 1279071 h 1619250"/>
                <a:gd name="connsiteX4" fmla="*/ 691243 w 2030186"/>
                <a:gd name="connsiteY4" fmla="*/ 1355271 h 1619250"/>
                <a:gd name="connsiteX5" fmla="*/ 549729 w 2030186"/>
                <a:gd name="connsiteY5" fmla="*/ 1426029 h 1619250"/>
                <a:gd name="connsiteX6" fmla="*/ 419100 w 2030186"/>
                <a:gd name="connsiteY6" fmla="*/ 1485900 h 1619250"/>
                <a:gd name="connsiteX7" fmla="*/ 304800 w 2030186"/>
                <a:gd name="connsiteY7" fmla="*/ 1532164 h 1619250"/>
                <a:gd name="connsiteX8" fmla="*/ 176893 w 2030186"/>
                <a:gd name="connsiteY8" fmla="*/ 1578429 h 1619250"/>
                <a:gd name="connsiteX9" fmla="*/ 65314 w 2030186"/>
                <a:gd name="connsiteY9" fmla="*/ 1613807 h 1619250"/>
                <a:gd name="connsiteX10" fmla="*/ 38100 w 2030186"/>
                <a:gd name="connsiteY10" fmla="*/ 1619250 h 1619250"/>
                <a:gd name="connsiteX11" fmla="*/ 13607 w 2030186"/>
                <a:gd name="connsiteY11" fmla="*/ 1619250 h 1619250"/>
                <a:gd name="connsiteX12" fmla="*/ 0 w 2030186"/>
                <a:gd name="connsiteY12" fmla="*/ 1608364 h 1619250"/>
                <a:gd name="connsiteX13" fmla="*/ 2722 w 2030186"/>
                <a:gd name="connsiteY13" fmla="*/ 1589314 h 1619250"/>
                <a:gd name="connsiteX14" fmla="*/ 16329 w 2030186"/>
                <a:gd name="connsiteY14" fmla="*/ 1575707 h 1619250"/>
                <a:gd name="connsiteX15" fmla="*/ 152400 w 2030186"/>
                <a:gd name="connsiteY15" fmla="*/ 1513114 h 1619250"/>
                <a:gd name="connsiteX16" fmla="*/ 266700 w 2030186"/>
                <a:gd name="connsiteY16" fmla="*/ 1458686 h 1619250"/>
                <a:gd name="connsiteX17" fmla="*/ 389164 w 2030186"/>
                <a:gd name="connsiteY17" fmla="*/ 1396093 h 1619250"/>
                <a:gd name="connsiteX18" fmla="*/ 519793 w 2030186"/>
                <a:gd name="connsiteY18" fmla="*/ 1325336 h 1619250"/>
                <a:gd name="connsiteX19" fmla="*/ 634093 w 2030186"/>
                <a:gd name="connsiteY19" fmla="*/ 1254579 h 1619250"/>
                <a:gd name="connsiteX20" fmla="*/ 713014 w 2030186"/>
                <a:gd name="connsiteY20" fmla="*/ 1202871 h 1619250"/>
                <a:gd name="connsiteX21" fmla="*/ 802822 w 2030186"/>
                <a:gd name="connsiteY21" fmla="*/ 1132114 h 1619250"/>
                <a:gd name="connsiteX22" fmla="*/ 889907 w 2030186"/>
                <a:gd name="connsiteY22" fmla="*/ 1061357 h 1619250"/>
                <a:gd name="connsiteX23" fmla="*/ 985157 w 2030186"/>
                <a:gd name="connsiteY23" fmla="*/ 979714 h 1619250"/>
                <a:gd name="connsiteX24" fmla="*/ 1083129 w 2030186"/>
                <a:gd name="connsiteY24" fmla="*/ 887186 h 1619250"/>
                <a:gd name="connsiteX25" fmla="*/ 1156607 w 2030186"/>
                <a:gd name="connsiteY25" fmla="*/ 813707 h 1619250"/>
                <a:gd name="connsiteX26" fmla="*/ 1279072 w 2030186"/>
                <a:gd name="connsiteY26" fmla="*/ 683079 h 1619250"/>
                <a:gd name="connsiteX27" fmla="*/ 1368879 w 2030186"/>
                <a:gd name="connsiteY27" fmla="*/ 549729 h 1619250"/>
                <a:gd name="connsiteX28" fmla="*/ 1450522 w 2030186"/>
                <a:gd name="connsiteY28" fmla="*/ 440871 h 1619250"/>
                <a:gd name="connsiteX29" fmla="*/ 1551214 w 2030186"/>
                <a:gd name="connsiteY29" fmla="*/ 288471 h 1619250"/>
                <a:gd name="connsiteX30" fmla="*/ 1638300 w 2030186"/>
                <a:gd name="connsiteY30" fmla="*/ 163286 h 1619250"/>
                <a:gd name="connsiteX31" fmla="*/ 1690007 w 2030186"/>
                <a:gd name="connsiteY31" fmla="*/ 84364 h 1619250"/>
                <a:gd name="connsiteX32" fmla="*/ 1695450 w 2030186"/>
                <a:gd name="connsiteY32" fmla="*/ 68036 h 1619250"/>
                <a:gd name="connsiteX33" fmla="*/ 1673679 w 2030186"/>
                <a:gd name="connsiteY33" fmla="*/ 0 h 1619250"/>
                <a:gd name="connsiteX34" fmla="*/ 2030186 w 2030186"/>
                <a:gd name="connsiteY34" fmla="*/ 57150 h 1619250"/>
                <a:gd name="connsiteX35" fmla="*/ 2019300 w 2030186"/>
                <a:gd name="connsiteY35" fmla="*/ 119743 h 1619250"/>
                <a:gd name="connsiteX36" fmla="*/ 1978479 w 2030186"/>
                <a:gd name="connsiteY36" fmla="*/ 174171 h 1619250"/>
                <a:gd name="connsiteX37" fmla="*/ 1812472 w 2030186"/>
                <a:gd name="connsiteY37" fmla="*/ 367393 h 1619250"/>
                <a:gd name="connsiteX38" fmla="*/ 1676400 w 2030186"/>
                <a:gd name="connsiteY38" fmla="*/ 527957 h 1619250"/>
                <a:gd name="connsiteX39" fmla="*/ 1537607 w 2030186"/>
                <a:gd name="connsiteY39" fmla="*/ 693964 h 1619250"/>
                <a:gd name="connsiteX40" fmla="*/ 1447800 w 2030186"/>
                <a:gd name="connsiteY40" fmla="*/ 802821 h 1619250"/>
                <a:gd name="connsiteX41" fmla="*/ 1270907 w 2030186"/>
                <a:gd name="connsiteY41" fmla="*/ 957943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0186" h="1619250">
                  <a:moveTo>
                    <a:pt x="1270907" y="957943"/>
                  </a:moveTo>
                  <a:lnTo>
                    <a:pt x="1094014" y="1102179"/>
                  </a:lnTo>
                  <a:lnTo>
                    <a:pt x="949779" y="1202871"/>
                  </a:lnTo>
                  <a:lnTo>
                    <a:pt x="827314" y="1279071"/>
                  </a:lnTo>
                  <a:lnTo>
                    <a:pt x="691243" y="1355271"/>
                  </a:lnTo>
                  <a:lnTo>
                    <a:pt x="549729" y="1426029"/>
                  </a:lnTo>
                  <a:lnTo>
                    <a:pt x="419100" y="1485900"/>
                  </a:lnTo>
                  <a:lnTo>
                    <a:pt x="304800" y="1532164"/>
                  </a:lnTo>
                  <a:lnTo>
                    <a:pt x="176893" y="1578429"/>
                  </a:lnTo>
                  <a:lnTo>
                    <a:pt x="65314" y="1613807"/>
                  </a:lnTo>
                  <a:lnTo>
                    <a:pt x="38100" y="1619250"/>
                  </a:lnTo>
                  <a:lnTo>
                    <a:pt x="13607" y="1619250"/>
                  </a:lnTo>
                  <a:lnTo>
                    <a:pt x="0" y="1608364"/>
                  </a:lnTo>
                  <a:lnTo>
                    <a:pt x="2722" y="1589314"/>
                  </a:lnTo>
                  <a:lnTo>
                    <a:pt x="16329" y="1575707"/>
                  </a:lnTo>
                  <a:lnTo>
                    <a:pt x="152400" y="1513114"/>
                  </a:lnTo>
                  <a:lnTo>
                    <a:pt x="266700" y="1458686"/>
                  </a:lnTo>
                  <a:lnTo>
                    <a:pt x="389164" y="1396093"/>
                  </a:lnTo>
                  <a:lnTo>
                    <a:pt x="519793" y="1325336"/>
                  </a:lnTo>
                  <a:lnTo>
                    <a:pt x="634093" y="1254579"/>
                  </a:lnTo>
                  <a:lnTo>
                    <a:pt x="713014" y="1202871"/>
                  </a:lnTo>
                  <a:lnTo>
                    <a:pt x="802822" y="1132114"/>
                  </a:lnTo>
                  <a:lnTo>
                    <a:pt x="889907" y="1061357"/>
                  </a:lnTo>
                  <a:lnTo>
                    <a:pt x="985157" y="979714"/>
                  </a:lnTo>
                  <a:lnTo>
                    <a:pt x="1083129" y="887186"/>
                  </a:lnTo>
                  <a:lnTo>
                    <a:pt x="1156607" y="813707"/>
                  </a:lnTo>
                  <a:lnTo>
                    <a:pt x="1279072" y="683079"/>
                  </a:lnTo>
                  <a:lnTo>
                    <a:pt x="1368879" y="549729"/>
                  </a:lnTo>
                  <a:lnTo>
                    <a:pt x="1450522" y="440871"/>
                  </a:lnTo>
                  <a:lnTo>
                    <a:pt x="1551214" y="288471"/>
                  </a:lnTo>
                  <a:lnTo>
                    <a:pt x="1638300" y="163286"/>
                  </a:lnTo>
                  <a:lnTo>
                    <a:pt x="1690007" y="84364"/>
                  </a:lnTo>
                  <a:lnTo>
                    <a:pt x="1695450" y="68036"/>
                  </a:lnTo>
                  <a:lnTo>
                    <a:pt x="1673679" y="0"/>
                  </a:lnTo>
                  <a:lnTo>
                    <a:pt x="2030186" y="57150"/>
                  </a:lnTo>
                  <a:lnTo>
                    <a:pt x="2019300" y="119743"/>
                  </a:lnTo>
                  <a:lnTo>
                    <a:pt x="1978479" y="174171"/>
                  </a:lnTo>
                  <a:lnTo>
                    <a:pt x="1812472" y="367393"/>
                  </a:lnTo>
                  <a:lnTo>
                    <a:pt x="1676400" y="527957"/>
                  </a:lnTo>
                  <a:lnTo>
                    <a:pt x="1537607" y="693964"/>
                  </a:lnTo>
                  <a:lnTo>
                    <a:pt x="1447800" y="802821"/>
                  </a:lnTo>
                  <a:lnTo>
                    <a:pt x="1270907" y="957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A1E66021-14EB-4B59-B022-072F1CAA4C56}"/>
                </a:ext>
              </a:extLst>
            </p:cNvPr>
            <p:cNvSpPr/>
            <p:nvPr/>
          </p:nvSpPr>
          <p:spPr>
            <a:xfrm>
              <a:off x="4537075" y="3763963"/>
              <a:ext cx="2192338" cy="1270000"/>
            </a:xfrm>
            <a:custGeom>
              <a:avLst/>
              <a:gdLst>
                <a:gd name="connsiteX0" fmla="*/ 781050 w 2193132"/>
                <a:gd name="connsiteY0" fmla="*/ 752475 h 1269207"/>
                <a:gd name="connsiteX1" fmla="*/ 590550 w 2193132"/>
                <a:gd name="connsiteY1" fmla="*/ 588169 h 1269207"/>
                <a:gd name="connsiteX2" fmla="*/ 466725 w 2193132"/>
                <a:gd name="connsiteY2" fmla="*/ 485775 h 1269207"/>
                <a:gd name="connsiteX3" fmla="*/ 400050 w 2193132"/>
                <a:gd name="connsiteY3" fmla="*/ 416719 h 1269207"/>
                <a:gd name="connsiteX4" fmla="*/ 288132 w 2193132"/>
                <a:gd name="connsiteY4" fmla="*/ 311944 h 1269207"/>
                <a:gd name="connsiteX5" fmla="*/ 228600 w 2193132"/>
                <a:gd name="connsiteY5" fmla="*/ 257175 h 1269207"/>
                <a:gd name="connsiteX6" fmla="*/ 171450 w 2193132"/>
                <a:gd name="connsiteY6" fmla="*/ 207169 h 1269207"/>
                <a:gd name="connsiteX7" fmla="*/ 107157 w 2193132"/>
                <a:gd name="connsiteY7" fmla="*/ 157163 h 1269207"/>
                <a:gd name="connsiteX8" fmla="*/ 0 w 2193132"/>
                <a:gd name="connsiteY8" fmla="*/ 73819 h 1269207"/>
                <a:gd name="connsiteX9" fmla="*/ 57150 w 2193132"/>
                <a:gd name="connsiteY9" fmla="*/ 0 h 1269207"/>
                <a:gd name="connsiteX10" fmla="*/ 173832 w 2193132"/>
                <a:gd name="connsiteY10" fmla="*/ 80963 h 1269207"/>
                <a:gd name="connsiteX11" fmla="*/ 292894 w 2193132"/>
                <a:gd name="connsiteY11" fmla="*/ 159544 h 1269207"/>
                <a:gd name="connsiteX12" fmla="*/ 381000 w 2193132"/>
                <a:gd name="connsiteY12" fmla="*/ 221457 h 1269207"/>
                <a:gd name="connsiteX13" fmla="*/ 492919 w 2193132"/>
                <a:gd name="connsiteY13" fmla="*/ 297657 h 1269207"/>
                <a:gd name="connsiteX14" fmla="*/ 557213 w 2193132"/>
                <a:gd name="connsiteY14" fmla="*/ 340519 h 1269207"/>
                <a:gd name="connsiteX15" fmla="*/ 697707 w 2193132"/>
                <a:gd name="connsiteY15" fmla="*/ 445294 h 1269207"/>
                <a:gd name="connsiteX16" fmla="*/ 823913 w 2193132"/>
                <a:gd name="connsiteY16" fmla="*/ 535782 h 1269207"/>
                <a:gd name="connsiteX17" fmla="*/ 933450 w 2193132"/>
                <a:gd name="connsiteY17" fmla="*/ 602457 h 1269207"/>
                <a:gd name="connsiteX18" fmla="*/ 1035844 w 2193132"/>
                <a:gd name="connsiteY18" fmla="*/ 659607 h 1269207"/>
                <a:gd name="connsiteX19" fmla="*/ 1178719 w 2193132"/>
                <a:gd name="connsiteY19" fmla="*/ 728663 h 1269207"/>
                <a:gd name="connsiteX20" fmla="*/ 1314450 w 2193132"/>
                <a:gd name="connsiteY20" fmla="*/ 795338 h 1269207"/>
                <a:gd name="connsiteX21" fmla="*/ 1423988 w 2193132"/>
                <a:gd name="connsiteY21" fmla="*/ 840582 h 1269207"/>
                <a:gd name="connsiteX22" fmla="*/ 1557338 w 2193132"/>
                <a:gd name="connsiteY22" fmla="*/ 892969 h 1269207"/>
                <a:gd name="connsiteX23" fmla="*/ 1695450 w 2193132"/>
                <a:gd name="connsiteY23" fmla="*/ 942975 h 1269207"/>
                <a:gd name="connsiteX24" fmla="*/ 1850232 w 2193132"/>
                <a:gd name="connsiteY24" fmla="*/ 995363 h 1269207"/>
                <a:gd name="connsiteX25" fmla="*/ 2000250 w 2193132"/>
                <a:gd name="connsiteY25" fmla="*/ 1042988 h 1269207"/>
                <a:gd name="connsiteX26" fmla="*/ 2135982 w 2193132"/>
                <a:gd name="connsiteY26" fmla="*/ 1081088 h 1269207"/>
                <a:gd name="connsiteX27" fmla="*/ 2181225 w 2193132"/>
                <a:gd name="connsiteY27" fmla="*/ 1092994 h 1269207"/>
                <a:gd name="connsiteX28" fmla="*/ 2190750 w 2193132"/>
                <a:gd name="connsiteY28" fmla="*/ 1100138 h 1269207"/>
                <a:gd name="connsiteX29" fmla="*/ 2193132 w 2193132"/>
                <a:gd name="connsiteY29" fmla="*/ 1116807 h 1269207"/>
                <a:gd name="connsiteX30" fmla="*/ 2185988 w 2193132"/>
                <a:gd name="connsiteY30" fmla="*/ 1126332 h 1269207"/>
                <a:gd name="connsiteX31" fmla="*/ 2114550 w 2193132"/>
                <a:gd name="connsiteY31" fmla="*/ 1145382 h 1269207"/>
                <a:gd name="connsiteX32" fmla="*/ 1921669 w 2193132"/>
                <a:gd name="connsiteY32" fmla="*/ 1193007 h 1269207"/>
                <a:gd name="connsiteX33" fmla="*/ 1654969 w 2193132"/>
                <a:gd name="connsiteY33" fmla="*/ 1264444 h 1269207"/>
                <a:gd name="connsiteX34" fmla="*/ 1628775 w 2193132"/>
                <a:gd name="connsiteY34" fmla="*/ 1269207 h 1269207"/>
                <a:gd name="connsiteX35" fmla="*/ 1585913 w 2193132"/>
                <a:gd name="connsiteY35" fmla="*/ 1269207 h 1269207"/>
                <a:gd name="connsiteX36" fmla="*/ 1552575 w 2193132"/>
                <a:gd name="connsiteY36" fmla="*/ 1264444 h 1269207"/>
                <a:gd name="connsiteX37" fmla="*/ 1516857 w 2193132"/>
                <a:gd name="connsiteY37" fmla="*/ 1250157 h 1269207"/>
                <a:gd name="connsiteX38" fmla="*/ 1321594 w 2193132"/>
                <a:gd name="connsiteY38" fmla="*/ 1145382 h 1269207"/>
                <a:gd name="connsiteX39" fmla="*/ 1181100 w 2193132"/>
                <a:gd name="connsiteY39" fmla="*/ 1054894 h 1269207"/>
                <a:gd name="connsiteX40" fmla="*/ 1021557 w 2193132"/>
                <a:gd name="connsiteY40" fmla="*/ 940594 h 1269207"/>
                <a:gd name="connsiteX41" fmla="*/ 892969 w 2193132"/>
                <a:gd name="connsiteY41" fmla="*/ 842963 h 1269207"/>
                <a:gd name="connsiteX42" fmla="*/ 781050 w 2193132"/>
                <a:gd name="connsiteY42" fmla="*/ 752475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93132" h="1269207">
                  <a:moveTo>
                    <a:pt x="781050" y="752475"/>
                  </a:moveTo>
                  <a:lnTo>
                    <a:pt x="590550" y="588169"/>
                  </a:lnTo>
                  <a:lnTo>
                    <a:pt x="466725" y="485775"/>
                  </a:lnTo>
                  <a:lnTo>
                    <a:pt x="400050" y="416719"/>
                  </a:lnTo>
                  <a:lnTo>
                    <a:pt x="288132" y="311944"/>
                  </a:lnTo>
                  <a:lnTo>
                    <a:pt x="228600" y="257175"/>
                  </a:lnTo>
                  <a:lnTo>
                    <a:pt x="171450" y="207169"/>
                  </a:lnTo>
                  <a:lnTo>
                    <a:pt x="107157" y="157163"/>
                  </a:lnTo>
                  <a:lnTo>
                    <a:pt x="0" y="73819"/>
                  </a:lnTo>
                  <a:lnTo>
                    <a:pt x="57150" y="0"/>
                  </a:lnTo>
                  <a:lnTo>
                    <a:pt x="173832" y="80963"/>
                  </a:lnTo>
                  <a:lnTo>
                    <a:pt x="292894" y="159544"/>
                  </a:lnTo>
                  <a:lnTo>
                    <a:pt x="381000" y="221457"/>
                  </a:lnTo>
                  <a:lnTo>
                    <a:pt x="492919" y="297657"/>
                  </a:lnTo>
                  <a:lnTo>
                    <a:pt x="557213" y="340519"/>
                  </a:lnTo>
                  <a:lnTo>
                    <a:pt x="697707" y="445294"/>
                  </a:lnTo>
                  <a:lnTo>
                    <a:pt x="823913" y="535782"/>
                  </a:lnTo>
                  <a:lnTo>
                    <a:pt x="933450" y="602457"/>
                  </a:lnTo>
                  <a:lnTo>
                    <a:pt x="1035844" y="659607"/>
                  </a:lnTo>
                  <a:lnTo>
                    <a:pt x="1178719" y="728663"/>
                  </a:lnTo>
                  <a:lnTo>
                    <a:pt x="1314450" y="795338"/>
                  </a:lnTo>
                  <a:lnTo>
                    <a:pt x="1423988" y="840582"/>
                  </a:lnTo>
                  <a:lnTo>
                    <a:pt x="1557338" y="892969"/>
                  </a:lnTo>
                  <a:lnTo>
                    <a:pt x="1695450" y="942975"/>
                  </a:lnTo>
                  <a:lnTo>
                    <a:pt x="1850232" y="995363"/>
                  </a:lnTo>
                  <a:lnTo>
                    <a:pt x="2000250" y="1042988"/>
                  </a:lnTo>
                  <a:lnTo>
                    <a:pt x="2135982" y="1081088"/>
                  </a:lnTo>
                  <a:lnTo>
                    <a:pt x="2181225" y="1092994"/>
                  </a:lnTo>
                  <a:lnTo>
                    <a:pt x="2190750" y="1100138"/>
                  </a:lnTo>
                  <a:lnTo>
                    <a:pt x="2193132" y="1116807"/>
                  </a:lnTo>
                  <a:lnTo>
                    <a:pt x="2185988" y="1126332"/>
                  </a:lnTo>
                  <a:lnTo>
                    <a:pt x="2114550" y="1145382"/>
                  </a:lnTo>
                  <a:lnTo>
                    <a:pt x="1921669" y="1193007"/>
                  </a:lnTo>
                  <a:lnTo>
                    <a:pt x="1654969" y="1264444"/>
                  </a:lnTo>
                  <a:lnTo>
                    <a:pt x="1628775" y="1269207"/>
                  </a:lnTo>
                  <a:lnTo>
                    <a:pt x="1585913" y="1269207"/>
                  </a:lnTo>
                  <a:lnTo>
                    <a:pt x="1552575" y="1264444"/>
                  </a:lnTo>
                  <a:lnTo>
                    <a:pt x="1516857" y="1250157"/>
                  </a:lnTo>
                  <a:lnTo>
                    <a:pt x="1321594" y="1145382"/>
                  </a:lnTo>
                  <a:lnTo>
                    <a:pt x="1181100" y="1054894"/>
                  </a:lnTo>
                  <a:lnTo>
                    <a:pt x="1021557" y="940594"/>
                  </a:lnTo>
                  <a:lnTo>
                    <a:pt x="892969" y="842963"/>
                  </a:lnTo>
                  <a:lnTo>
                    <a:pt x="781050" y="752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70BB2EA6-225A-49B1-89B5-6F16EC0089F8}"/>
                </a:ext>
              </a:extLst>
            </p:cNvPr>
            <p:cNvSpPr/>
            <p:nvPr/>
          </p:nvSpPr>
          <p:spPr>
            <a:xfrm>
              <a:off x="4186238" y="5072063"/>
              <a:ext cx="441325" cy="968375"/>
            </a:xfrm>
            <a:custGeom>
              <a:avLst/>
              <a:gdLst>
                <a:gd name="connsiteX0" fmla="*/ 200025 w 440531"/>
                <a:gd name="connsiteY0" fmla="*/ 507206 h 969168"/>
                <a:gd name="connsiteX1" fmla="*/ 192881 w 440531"/>
                <a:gd name="connsiteY1" fmla="*/ 385762 h 969168"/>
                <a:gd name="connsiteX2" fmla="*/ 188118 w 440531"/>
                <a:gd name="connsiteY2" fmla="*/ 330993 h 969168"/>
                <a:gd name="connsiteX3" fmla="*/ 176212 w 440531"/>
                <a:gd name="connsiteY3" fmla="*/ 269081 h 969168"/>
                <a:gd name="connsiteX4" fmla="*/ 152400 w 440531"/>
                <a:gd name="connsiteY4" fmla="*/ 214312 h 969168"/>
                <a:gd name="connsiteX5" fmla="*/ 121443 w 440531"/>
                <a:gd name="connsiteY5" fmla="*/ 164306 h 969168"/>
                <a:gd name="connsiteX6" fmla="*/ 85725 w 440531"/>
                <a:gd name="connsiteY6" fmla="*/ 119062 h 969168"/>
                <a:gd name="connsiteX7" fmla="*/ 54768 w 440531"/>
                <a:gd name="connsiteY7" fmla="*/ 85725 h 969168"/>
                <a:gd name="connsiteX8" fmla="*/ 11906 w 440531"/>
                <a:gd name="connsiteY8" fmla="*/ 47625 h 969168"/>
                <a:gd name="connsiteX9" fmla="*/ 2381 w 440531"/>
                <a:gd name="connsiteY9" fmla="*/ 35718 h 969168"/>
                <a:gd name="connsiteX10" fmla="*/ 0 w 440531"/>
                <a:gd name="connsiteY10" fmla="*/ 21431 h 969168"/>
                <a:gd name="connsiteX11" fmla="*/ 7143 w 440531"/>
                <a:gd name="connsiteY11" fmla="*/ 7143 h 969168"/>
                <a:gd name="connsiteX12" fmla="*/ 26193 w 440531"/>
                <a:gd name="connsiteY12" fmla="*/ 0 h 969168"/>
                <a:gd name="connsiteX13" fmla="*/ 92868 w 440531"/>
                <a:gd name="connsiteY13" fmla="*/ 2381 h 969168"/>
                <a:gd name="connsiteX14" fmla="*/ 150018 w 440531"/>
                <a:gd name="connsiteY14" fmla="*/ 9525 h 969168"/>
                <a:gd name="connsiteX15" fmla="*/ 221456 w 440531"/>
                <a:gd name="connsiteY15" fmla="*/ 26193 h 969168"/>
                <a:gd name="connsiteX16" fmla="*/ 250031 w 440531"/>
                <a:gd name="connsiteY16" fmla="*/ 35718 h 969168"/>
                <a:gd name="connsiteX17" fmla="*/ 278606 w 440531"/>
                <a:gd name="connsiteY17" fmla="*/ 47625 h 969168"/>
                <a:gd name="connsiteX18" fmla="*/ 311943 w 440531"/>
                <a:gd name="connsiteY18" fmla="*/ 69056 h 969168"/>
                <a:gd name="connsiteX19" fmla="*/ 323850 w 440531"/>
                <a:gd name="connsiteY19" fmla="*/ 200025 h 969168"/>
                <a:gd name="connsiteX20" fmla="*/ 342900 w 440531"/>
                <a:gd name="connsiteY20" fmla="*/ 276225 h 969168"/>
                <a:gd name="connsiteX21" fmla="*/ 352425 w 440531"/>
                <a:gd name="connsiteY21" fmla="*/ 328612 h 969168"/>
                <a:gd name="connsiteX22" fmla="*/ 369093 w 440531"/>
                <a:gd name="connsiteY22" fmla="*/ 409575 h 969168"/>
                <a:gd name="connsiteX23" fmla="*/ 381000 w 440531"/>
                <a:gd name="connsiteY23" fmla="*/ 511968 h 969168"/>
                <a:gd name="connsiteX24" fmla="*/ 392906 w 440531"/>
                <a:gd name="connsiteY24" fmla="*/ 621506 h 969168"/>
                <a:gd name="connsiteX25" fmla="*/ 404812 w 440531"/>
                <a:gd name="connsiteY25" fmla="*/ 704850 h 969168"/>
                <a:gd name="connsiteX26" fmla="*/ 440531 w 440531"/>
                <a:gd name="connsiteY26" fmla="*/ 826293 h 969168"/>
                <a:gd name="connsiteX27" fmla="*/ 440531 w 440531"/>
                <a:gd name="connsiteY27" fmla="*/ 869156 h 969168"/>
                <a:gd name="connsiteX28" fmla="*/ 431006 w 440531"/>
                <a:gd name="connsiteY28" fmla="*/ 914400 h 969168"/>
                <a:gd name="connsiteX29" fmla="*/ 419100 w 440531"/>
                <a:gd name="connsiteY29" fmla="*/ 940593 h 969168"/>
                <a:gd name="connsiteX30" fmla="*/ 409575 w 440531"/>
                <a:gd name="connsiteY30" fmla="*/ 952500 h 969168"/>
                <a:gd name="connsiteX31" fmla="*/ 392906 w 440531"/>
                <a:gd name="connsiteY31" fmla="*/ 962025 h 969168"/>
                <a:gd name="connsiteX32" fmla="*/ 371475 w 440531"/>
                <a:gd name="connsiteY32" fmla="*/ 966787 h 969168"/>
                <a:gd name="connsiteX33" fmla="*/ 345281 w 440531"/>
                <a:gd name="connsiteY33" fmla="*/ 969168 h 969168"/>
                <a:gd name="connsiteX34" fmla="*/ 326231 w 440531"/>
                <a:gd name="connsiteY34" fmla="*/ 966787 h 969168"/>
                <a:gd name="connsiteX35" fmla="*/ 300037 w 440531"/>
                <a:gd name="connsiteY35" fmla="*/ 957262 h 969168"/>
                <a:gd name="connsiteX36" fmla="*/ 285750 w 440531"/>
                <a:gd name="connsiteY36" fmla="*/ 947737 h 969168"/>
                <a:gd name="connsiteX37" fmla="*/ 266700 w 440531"/>
                <a:gd name="connsiteY37" fmla="*/ 923925 h 969168"/>
                <a:gd name="connsiteX38" fmla="*/ 252412 w 440531"/>
                <a:gd name="connsiteY38" fmla="*/ 890587 h 969168"/>
                <a:gd name="connsiteX39" fmla="*/ 245268 w 440531"/>
                <a:gd name="connsiteY39" fmla="*/ 845343 h 969168"/>
                <a:gd name="connsiteX40" fmla="*/ 230981 w 440531"/>
                <a:gd name="connsiteY40" fmla="*/ 785812 h 969168"/>
                <a:gd name="connsiteX41" fmla="*/ 219075 w 440531"/>
                <a:gd name="connsiteY41" fmla="*/ 731043 h 969168"/>
                <a:gd name="connsiteX42" fmla="*/ 207168 w 440531"/>
                <a:gd name="connsiteY42" fmla="*/ 666750 h 969168"/>
                <a:gd name="connsiteX43" fmla="*/ 202406 w 440531"/>
                <a:gd name="connsiteY43" fmla="*/ 614362 h 969168"/>
                <a:gd name="connsiteX44" fmla="*/ 200025 w 440531"/>
                <a:gd name="connsiteY44" fmla="*/ 507206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0531" h="969168">
                  <a:moveTo>
                    <a:pt x="200025" y="507206"/>
                  </a:moveTo>
                  <a:lnTo>
                    <a:pt x="192881" y="385762"/>
                  </a:lnTo>
                  <a:lnTo>
                    <a:pt x="188118" y="330993"/>
                  </a:lnTo>
                  <a:lnTo>
                    <a:pt x="176212" y="269081"/>
                  </a:lnTo>
                  <a:lnTo>
                    <a:pt x="152400" y="214312"/>
                  </a:lnTo>
                  <a:lnTo>
                    <a:pt x="121443" y="164306"/>
                  </a:lnTo>
                  <a:lnTo>
                    <a:pt x="85725" y="119062"/>
                  </a:lnTo>
                  <a:lnTo>
                    <a:pt x="54768" y="85725"/>
                  </a:lnTo>
                  <a:lnTo>
                    <a:pt x="11906" y="47625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7143" y="7143"/>
                  </a:lnTo>
                  <a:lnTo>
                    <a:pt x="26193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21456" y="26193"/>
                  </a:lnTo>
                  <a:lnTo>
                    <a:pt x="250031" y="35718"/>
                  </a:lnTo>
                  <a:lnTo>
                    <a:pt x="278606" y="47625"/>
                  </a:lnTo>
                  <a:lnTo>
                    <a:pt x="311943" y="69056"/>
                  </a:lnTo>
                  <a:lnTo>
                    <a:pt x="323850" y="200025"/>
                  </a:lnTo>
                  <a:lnTo>
                    <a:pt x="342900" y="276225"/>
                  </a:lnTo>
                  <a:lnTo>
                    <a:pt x="352425" y="328612"/>
                  </a:lnTo>
                  <a:lnTo>
                    <a:pt x="369093" y="409575"/>
                  </a:lnTo>
                  <a:lnTo>
                    <a:pt x="381000" y="511968"/>
                  </a:lnTo>
                  <a:lnTo>
                    <a:pt x="392906" y="621506"/>
                  </a:lnTo>
                  <a:lnTo>
                    <a:pt x="404812" y="704850"/>
                  </a:lnTo>
                  <a:lnTo>
                    <a:pt x="440531" y="826293"/>
                  </a:lnTo>
                  <a:lnTo>
                    <a:pt x="440531" y="869156"/>
                  </a:lnTo>
                  <a:lnTo>
                    <a:pt x="431006" y="914400"/>
                  </a:lnTo>
                  <a:lnTo>
                    <a:pt x="419100" y="940593"/>
                  </a:lnTo>
                  <a:lnTo>
                    <a:pt x="409575" y="952500"/>
                  </a:lnTo>
                  <a:lnTo>
                    <a:pt x="392906" y="962025"/>
                  </a:lnTo>
                  <a:lnTo>
                    <a:pt x="371475" y="966787"/>
                  </a:lnTo>
                  <a:lnTo>
                    <a:pt x="345281" y="969168"/>
                  </a:lnTo>
                  <a:lnTo>
                    <a:pt x="326231" y="966787"/>
                  </a:lnTo>
                  <a:lnTo>
                    <a:pt x="300037" y="957262"/>
                  </a:lnTo>
                  <a:lnTo>
                    <a:pt x="285750" y="947737"/>
                  </a:lnTo>
                  <a:lnTo>
                    <a:pt x="266700" y="923925"/>
                  </a:lnTo>
                  <a:lnTo>
                    <a:pt x="252412" y="890587"/>
                  </a:lnTo>
                  <a:lnTo>
                    <a:pt x="245268" y="845343"/>
                  </a:lnTo>
                  <a:lnTo>
                    <a:pt x="230981" y="785812"/>
                  </a:lnTo>
                  <a:lnTo>
                    <a:pt x="219075" y="731043"/>
                  </a:lnTo>
                  <a:lnTo>
                    <a:pt x="207168" y="666750"/>
                  </a:lnTo>
                  <a:lnTo>
                    <a:pt x="202406" y="614362"/>
                  </a:lnTo>
                  <a:cubicBezTo>
                    <a:pt x="201612" y="578643"/>
                    <a:pt x="200819" y="542925"/>
                    <a:pt x="200025" y="5072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C523F868-058F-4439-A5E2-313B08BCC83A}"/>
                </a:ext>
              </a:extLst>
            </p:cNvPr>
            <p:cNvSpPr/>
            <p:nvPr/>
          </p:nvSpPr>
          <p:spPr>
            <a:xfrm>
              <a:off x="4398963" y="4989513"/>
              <a:ext cx="1462087" cy="939800"/>
            </a:xfrm>
            <a:custGeom>
              <a:avLst/>
              <a:gdLst>
                <a:gd name="connsiteX0" fmla="*/ 488156 w 1462087"/>
                <a:gd name="connsiteY0" fmla="*/ 261937 h 940594"/>
                <a:gd name="connsiteX1" fmla="*/ 257175 w 1462087"/>
                <a:gd name="connsiteY1" fmla="*/ 290512 h 940594"/>
                <a:gd name="connsiteX2" fmla="*/ 59531 w 1462087"/>
                <a:gd name="connsiteY2" fmla="*/ 323850 h 940594"/>
                <a:gd name="connsiteX3" fmla="*/ 0 w 1462087"/>
                <a:gd name="connsiteY3" fmla="*/ 138112 h 940594"/>
                <a:gd name="connsiteX4" fmla="*/ 230981 w 1462087"/>
                <a:gd name="connsiteY4" fmla="*/ 121444 h 940594"/>
                <a:gd name="connsiteX5" fmla="*/ 404812 w 1462087"/>
                <a:gd name="connsiteY5" fmla="*/ 104775 h 940594"/>
                <a:gd name="connsiteX6" fmla="*/ 559594 w 1462087"/>
                <a:gd name="connsiteY6" fmla="*/ 83344 h 940594"/>
                <a:gd name="connsiteX7" fmla="*/ 747712 w 1462087"/>
                <a:gd name="connsiteY7" fmla="*/ 54769 h 940594"/>
                <a:gd name="connsiteX8" fmla="*/ 890587 w 1462087"/>
                <a:gd name="connsiteY8" fmla="*/ 30956 h 940594"/>
                <a:gd name="connsiteX9" fmla="*/ 1047750 w 1462087"/>
                <a:gd name="connsiteY9" fmla="*/ 0 h 940594"/>
                <a:gd name="connsiteX10" fmla="*/ 1109662 w 1462087"/>
                <a:gd name="connsiteY10" fmla="*/ 0 h 940594"/>
                <a:gd name="connsiteX11" fmla="*/ 1173956 w 1462087"/>
                <a:gd name="connsiteY11" fmla="*/ 9525 h 940594"/>
                <a:gd name="connsiteX12" fmla="*/ 1233487 w 1462087"/>
                <a:gd name="connsiteY12" fmla="*/ 28575 h 940594"/>
                <a:gd name="connsiteX13" fmla="*/ 1309687 w 1462087"/>
                <a:gd name="connsiteY13" fmla="*/ 64294 h 940594"/>
                <a:gd name="connsiteX14" fmla="*/ 1362075 w 1462087"/>
                <a:gd name="connsiteY14" fmla="*/ 97631 h 940594"/>
                <a:gd name="connsiteX15" fmla="*/ 1412081 w 1462087"/>
                <a:gd name="connsiteY15" fmla="*/ 133350 h 940594"/>
                <a:gd name="connsiteX16" fmla="*/ 1433512 w 1462087"/>
                <a:gd name="connsiteY16" fmla="*/ 154781 h 940594"/>
                <a:gd name="connsiteX17" fmla="*/ 1452562 w 1462087"/>
                <a:gd name="connsiteY17" fmla="*/ 183356 h 940594"/>
                <a:gd name="connsiteX18" fmla="*/ 1462087 w 1462087"/>
                <a:gd name="connsiteY18" fmla="*/ 219075 h 940594"/>
                <a:gd name="connsiteX19" fmla="*/ 1419225 w 1462087"/>
                <a:gd name="connsiteY19" fmla="*/ 330994 h 940594"/>
                <a:gd name="connsiteX20" fmla="*/ 1345406 w 1462087"/>
                <a:gd name="connsiteY20" fmla="*/ 528637 h 940594"/>
                <a:gd name="connsiteX21" fmla="*/ 1290637 w 1462087"/>
                <a:gd name="connsiteY21" fmla="*/ 666750 h 940594"/>
                <a:gd name="connsiteX22" fmla="*/ 1245394 w 1462087"/>
                <a:gd name="connsiteY22" fmla="*/ 800100 h 940594"/>
                <a:gd name="connsiteX23" fmla="*/ 1226344 w 1462087"/>
                <a:gd name="connsiteY23" fmla="*/ 842962 h 940594"/>
                <a:gd name="connsiteX24" fmla="*/ 1195387 w 1462087"/>
                <a:gd name="connsiteY24" fmla="*/ 888206 h 940594"/>
                <a:gd name="connsiteX25" fmla="*/ 1166812 w 1462087"/>
                <a:gd name="connsiteY25" fmla="*/ 921544 h 940594"/>
                <a:gd name="connsiteX26" fmla="*/ 1150144 w 1462087"/>
                <a:gd name="connsiteY26" fmla="*/ 933450 h 940594"/>
                <a:gd name="connsiteX27" fmla="*/ 1135856 w 1462087"/>
                <a:gd name="connsiteY27" fmla="*/ 940594 h 940594"/>
                <a:gd name="connsiteX28" fmla="*/ 1114425 w 1462087"/>
                <a:gd name="connsiteY28" fmla="*/ 938212 h 940594"/>
                <a:gd name="connsiteX29" fmla="*/ 1092994 w 1462087"/>
                <a:gd name="connsiteY29" fmla="*/ 921544 h 940594"/>
                <a:gd name="connsiteX30" fmla="*/ 1073944 w 1462087"/>
                <a:gd name="connsiteY30" fmla="*/ 895350 h 940594"/>
                <a:gd name="connsiteX31" fmla="*/ 1062037 w 1462087"/>
                <a:gd name="connsiteY31" fmla="*/ 866775 h 940594"/>
                <a:gd name="connsiteX32" fmla="*/ 1052512 w 1462087"/>
                <a:gd name="connsiteY32" fmla="*/ 826294 h 940594"/>
                <a:gd name="connsiteX33" fmla="*/ 1073944 w 1462087"/>
                <a:gd name="connsiteY33" fmla="*/ 719137 h 940594"/>
                <a:gd name="connsiteX34" fmla="*/ 1102519 w 1462087"/>
                <a:gd name="connsiteY34" fmla="*/ 595312 h 940594"/>
                <a:gd name="connsiteX35" fmla="*/ 1126331 w 1462087"/>
                <a:gd name="connsiteY35" fmla="*/ 485775 h 940594"/>
                <a:gd name="connsiteX36" fmla="*/ 1140619 w 1462087"/>
                <a:gd name="connsiteY36" fmla="*/ 402431 h 940594"/>
                <a:gd name="connsiteX37" fmla="*/ 1157287 w 1462087"/>
                <a:gd name="connsiteY37" fmla="*/ 300037 h 940594"/>
                <a:gd name="connsiteX38" fmla="*/ 1166812 w 1462087"/>
                <a:gd name="connsiteY38" fmla="*/ 235744 h 940594"/>
                <a:gd name="connsiteX39" fmla="*/ 1166812 w 1462087"/>
                <a:gd name="connsiteY39" fmla="*/ 211931 h 940594"/>
                <a:gd name="connsiteX40" fmla="*/ 1159669 w 1462087"/>
                <a:gd name="connsiteY40" fmla="*/ 192881 h 940594"/>
                <a:gd name="connsiteX41" fmla="*/ 1140619 w 1462087"/>
                <a:gd name="connsiteY41" fmla="*/ 183356 h 940594"/>
                <a:gd name="connsiteX42" fmla="*/ 1104900 w 1462087"/>
                <a:gd name="connsiteY42" fmla="*/ 176212 h 940594"/>
                <a:gd name="connsiteX43" fmla="*/ 1009650 w 1462087"/>
                <a:gd name="connsiteY43" fmla="*/ 190500 h 940594"/>
                <a:gd name="connsiteX44" fmla="*/ 488156 w 1462087"/>
                <a:gd name="connsiteY44" fmla="*/ 261937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62087" h="940594">
                  <a:moveTo>
                    <a:pt x="488156" y="261937"/>
                  </a:moveTo>
                  <a:lnTo>
                    <a:pt x="257175" y="290512"/>
                  </a:lnTo>
                  <a:lnTo>
                    <a:pt x="59531" y="323850"/>
                  </a:lnTo>
                  <a:lnTo>
                    <a:pt x="0" y="138112"/>
                  </a:lnTo>
                  <a:lnTo>
                    <a:pt x="230981" y="121444"/>
                  </a:lnTo>
                  <a:lnTo>
                    <a:pt x="404812" y="104775"/>
                  </a:lnTo>
                  <a:lnTo>
                    <a:pt x="559594" y="83344"/>
                  </a:lnTo>
                  <a:lnTo>
                    <a:pt x="747712" y="54769"/>
                  </a:lnTo>
                  <a:lnTo>
                    <a:pt x="890587" y="30956"/>
                  </a:lnTo>
                  <a:lnTo>
                    <a:pt x="1047750" y="0"/>
                  </a:lnTo>
                  <a:lnTo>
                    <a:pt x="1109662" y="0"/>
                  </a:lnTo>
                  <a:lnTo>
                    <a:pt x="1173956" y="9525"/>
                  </a:lnTo>
                  <a:lnTo>
                    <a:pt x="1233487" y="28575"/>
                  </a:lnTo>
                  <a:lnTo>
                    <a:pt x="1309687" y="64294"/>
                  </a:lnTo>
                  <a:lnTo>
                    <a:pt x="1362075" y="97631"/>
                  </a:lnTo>
                  <a:lnTo>
                    <a:pt x="1412081" y="133350"/>
                  </a:lnTo>
                  <a:lnTo>
                    <a:pt x="1433512" y="154781"/>
                  </a:lnTo>
                  <a:lnTo>
                    <a:pt x="1452562" y="183356"/>
                  </a:lnTo>
                  <a:lnTo>
                    <a:pt x="1462087" y="219075"/>
                  </a:lnTo>
                  <a:lnTo>
                    <a:pt x="1419225" y="330994"/>
                  </a:lnTo>
                  <a:lnTo>
                    <a:pt x="1345406" y="528637"/>
                  </a:lnTo>
                  <a:lnTo>
                    <a:pt x="1290637" y="666750"/>
                  </a:lnTo>
                  <a:lnTo>
                    <a:pt x="1245394" y="800100"/>
                  </a:lnTo>
                  <a:lnTo>
                    <a:pt x="1226344" y="842962"/>
                  </a:lnTo>
                  <a:lnTo>
                    <a:pt x="1195387" y="888206"/>
                  </a:lnTo>
                  <a:lnTo>
                    <a:pt x="1166812" y="921544"/>
                  </a:lnTo>
                  <a:lnTo>
                    <a:pt x="1150144" y="933450"/>
                  </a:lnTo>
                  <a:lnTo>
                    <a:pt x="1135856" y="940594"/>
                  </a:lnTo>
                  <a:lnTo>
                    <a:pt x="1114425" y="938212"/>
                  </a:lnTo>
                  <a:lnTo>
                    <a:pt x="1092994" y="921544"/>
                  </a:lnTo>
                  <a:lnTo>
                    <a:pt x="1073944" y="895350"/>
                  </a:lnTo>
                  <a:lnTo>
                    <a:pt x="1062037" y="866775"/>
                  </a:lnTo>
                  <a:lnTo>
                    <a:pt x="1052512" y="826294"/>
                  </a:lnTo>
                  <a:lnTo>
                    <a:pt x="1073944" y="719137"/>
                  </a:lnTo>
                  <a:lnTo>
                    <a:pt x="1102519" y="595312"/>
                  </a:lnTo>
                  <a:lnTo>
                    <a:pt x="1126331" y="485775"/>
                  </a:lnTo>
                  <a:lnTo>
                    <a:pt x="1140619" y="402431"/>
                  </a:lnTo>
                  <a:lnTo>
                    <a:pt x="1157287" y="300037"/>
                  </a:lnTo>
                  <a:lnTo>
                    <a:pt x="1166812" y="235744"/>
                  </a:lnTo>
                  <a:lnTo>
                    <a:pt x="1166812" y="211931"/>
                  </a:lnTo>
                  <a:lnTo>
                    <a:pt x="1159669" y="192881"/>
                  </a:lnTo>
                  <a:lnTo>
                    <a:pt x="1140619" y="183356"/>
                  </a:lnTo>
                  <a:lnTo>
                    <a:pt x="1104900" y="176212"/>
                  </a:lnTo>
                  <a:lnTo>
                    <a:pt x="1009650" y="190500"/>
                  </a:lnTo>
                  <a:lnTo>
                    <a:pt x="488156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2CB0C829-D7E7-4484-8A79-8289E6C36AA2}"/>
                </a:ext>
              </a:extLst>
            </p:cNvPr>
            <p:cNvSpPr/>
            <p:nvPr/>
          </p:nvSpPr>
          <p:spPr>
            <a:xfrm>
              <a:off x="4522788" y="5676900"/>
              <a:ext cx="1001712" cy="257175"/>
            </a:xfrm>
            <a:custGeom>
              <a:avLst/>
              <a:gdLst>
                <a:gd name="connsiteX0" fmla="*/ 407194 w 1002506"/>
                <a:gd name="connsiteY0" fmla="*/ 216694 h 257175"/>
                <a:gd name="connsiteX1" fmla="*/ 42862 w 1002506"/>
                <a:gd name="connsiteY1" fmla="*/ 257175 h 257175"/>
                <a:gd name="connsiteX2" fmla="*/ 0 w 1002506"/>
                <a:gd name="connsiteY2" fmla="*/ 71438 h 257175"/>
                <a:gd name="connsiteX3" fmla="*/ 188119 w 1002506"/>
                <a:gd name="connsiteY3" fmla="*/ 69056 h 257175"/>
                <a:gd name="connsiteX4" fmla="*/ 352425 w 1002506"/>
                <a:gd name="connsiteY4" fmla="*/ 61913 h 257175"/>
                <a:gd name="connsiteX5" fmla="*/ 538162 w 1002506"/>
                <a:gd name="connsiteY5" fmla="*/ 47625 h 257175"/>
                <a:gd name="connsiteX6" fmla="*/ 702469 w 1002506"/>
                <a:gd name="connsiteY6" fmla="*/ 30956 h 257175"/>
                <a:gd name="connsiteX7" fmla="*/ 862012 w 1002506"/>
                <a:gd name="connsiteY7" fmla="*/ 14288 h 257175"/>
                <a:gd name="connsiteX8" fmla="*/ 1002506 w 1002506"/>
                <a:gd name="connsiteY8" fmla="*/ 0 h 257175"/>
                <a:gd name="connsiteX9" fmla="*/ 1002506 w 1002506"/>
                <a:gd name="connsiteY9" fmla="*/ 152400 h 257175"/>
                <a:gd name="connsiteX10" fmla="*/ 631031 w 1002506"/>
                <a:gd name="connsiteY10" fmla="*/ 195263 h 257175"/>
                <a:gd name="connsiteX11" fmla="*/ 407194 w 1002506"/>
                <a:gd name="connsiteY11" fmla="*/ 21669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506" h="257175">
                  <a:moveTo>
                    <a:pt x="407194" y="216694"/>
                  </a:moveTo>
                  <a:lnTo>
                    <a:pt x="42862" y="257175"/>
                  </a:lnTo>
                  <a:lnTo>
                    <a:pt x="0" y="71438"/>
                  </a:lnTo>
                  <a:lnTo>
                    <a:pt x="188119" y="69056"/>
                  </a:lnTo>
                  <a:lnTo>
                    <a:pt x="352425" y="61913"/>
                  </a:lnTo>
                  <a:lnTo>
                    <a:pt x="538162" y="47625"/>
                  </a:lnTo>
                  <a:lnTo>
                    <a:pt x="702469" y="30956"/>
                  </a:lnTo>
                  <a:lnTo>
                    <a:pt x="862012" y="14288"/>
                  </a:lnTo>
                  <a:lnTo>
                    <a:pt x="1002506" y="0"/>
                  </a:lnTo>
                  <a:lnTo>
                    <a:pt x="1002506" y="152400"/>
                  </a:lnTo>
                  <a:lnTo>
                    <a:pt x="631031" y="195263"/>
                  </a:lnTo>
                  <a:lnTo>
                    <a:pt x="407194" y="216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55E43741-EE01-409B-ACA8-E74F260B2F0F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465263"/>
            <a:ext cx="4217987" cy="4672012"/>
            <a:chOff x="2814638" y="1465263"/>
            <a:chExt cx="4217987" cy="4672012"/>
          </a:xfrm>
        </p:grpSpPr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434EAA68-E6B3-4A40-88BF-B0D3B808E7D5}"/>
                </a:ext>
              </a:extLst>
            </p:cNvPr>
            <p:cNvSpPr/>
            <p:nvPr/>
          </p:nvSpPr>
          <p:spPr>
            <a:xfrm>
              <a:off x="3679825" y="3119438"/>
              <a:ext cx="1038225" cy="1130300"/>
            </a:xfrm>
            <a:custGeom>
              <a:avLst/>
              <a:gdLst>
                <a:gd name="connsiteX0" fmla="*/ 626269 w 1038225"/>
                <a:gd name="connsiteY0" fmla="*/ 714375 h 1131093"/>
                <a:gd name="connsiteX1" fmla="*/ 445294 w 1038225"/>
                <a:gd name="connsiteY1" fmla="*/ 862012 h 1131093"/>
                <a:gd name="connsiteX2" fmla="*/ 292894 w 1038225"/>
                <a:gd name="connsiteY2" fmla="*/ 973931 h 1131093"/>
                <a:gd name="connsiteX3" fmla="*/ 180975 w 1038225"/>
                <a:gd name="connsiteY3" fmla="*/ 1045368 h 1131093"/>
                <a:gd name="connsiteX4" fmla="*/ 66675 w 1038225"/>
                <a:gd name="connsiteY4" fmla="*/ 1114425 h 1131093"/>
                <a:gd name="connsiteX5" fmla="*/ 45244 w 1038225"/>
                <a:gd name="connsiteY5" fmla="*/ 1123950 h 1131093"/>
                <a:gd name="connsiteX6" fmla="*/ 26194 w 1038225"/>
                <a:gd name="connsiteY6" fmla="*/ 1131093 h 1131093"/>
                <a:gd name="connsiteX7" fmla="*/ 9525 w 1038225"/>
                <a:gd name="connsiteY7" fmla="*/ 1128712 h 1131093"/>
                <a:gd name="connsiteX8" fmla="*/ 0 w 1038225"/>
                <a:gd name="connsiteY8" fmla="*/ 1116806 h 1131093"/>
                <a:gd name="connsiteX9" fmla="*/ 0 w 1038225"/>
                <a:gd name="connsiteY9" fmla="*/ 1102518 h 1131093"/>
                <a:gd name="connsiteX10" fmla="*/ 7144 w 1038225"/>
                <a:gd name="connsiteY10" fmla="*/ 1078706 h 1131093"/>
                <a:gd name="connsiteX11" fmla="*/ 21432 w 1038225"/>
                <a:gd name="connsiteY11" fmla="*/ 1062037 h 1131093"/>
                <a:gd name="connsiteX12" fmla="*/ 83344 w 1038225"/>
                <a:gd name="connsiteY12" fmla="*/ 1016793 h 1131093"/>
                <a:gd name="connsiteX13" fmla="*/ 161925 w 1038225"/>
                <a:gd name="connsiteY13" fmla="*/ 952500 h 1131093"/>
                <a:gd name="connsiteX14" fmla="*/ 216694 w 1038225"/>
                <a:gd name="connsiteY14" fmla="*/ 904875 h 1131093"/>
                <a:gd name="connsiteX15" fmla="*/ 295275 w 1038225"/>
                <a:gd name="connsiteY15" fmla="*/ 833437 h 1131093"/>
                <a:gd name="connsiteX16" fmla="*/ 361950 w 1038225"/>
                <a:gd name="connsiteY16" fmla="*/ 766762 h 1131093"/>
                <a:gd name="connsiteX17" fmla="*/ 419100 w 1038225"/>
                <a:gd name="connsiteY17" fmla="*/ 707231 h 1131093"/>
                <a:gd name="connsiteX18" fmla="*/ 483394 w 1038225"/>
                <a:gd name="connsiteY18" fmla="*/ 635793 h 1131093"/>
                <a:gd name="connsiteX19" fmla="*/ 545307 w 1038225"/>
                <a:gd name="connsiteY19" fmla="*/ 561975 h 1131093"/>
                <a:gd name="connsiteX20" fmla="*/ 619125 w 1038225"/>
                <a:gd name="connsiteY20" fmla="*/ 464343 h 1131093"/>
                <a:gd name="connsiteX21" fmla="*/ 666750 w 1038225"/>
                <a:gd name="connsiteY21" fmla="*/ 397668 h 1131093"/>
                <a:gd name="connsiteX22" fmla="*/ 735807 w 1038225"/>
                <a:gd name="connsiteY22" fmla="*/ 295275 h 1131093"/>
                <a:gd name="connsiteX23" fmla="*/ 757238 w 1038225"/>
                <a:gd name="connsiteY23" fmla="*/ 252412 h 1131093"/>
                <a:gd name="connsiteX24" fmla="*/ 762000 w 1038225"/>
                <a:gd name="connsiteY24" fmla="*/ 235743 h 1131093"/>
                <a:gd name="connsiteX25" fmla="*/ 762000 w 1038225"/>
                <a:gd name="connsiteY25" fmla="*/ 216693 h 1131093"/>
                <a:gd name="connsiteX26" fmla="*/ 754857 w 1038225"/>
                <a:gd name="connsiteY26" fmla="*/ 190500 h 1131093"/>
                <a:gd name="connsiteX27" fmla="*/ 738188 w 1038225"/>
                <a:gd name="connsiteY27" fmla="*/ 159543 h 1131093"/>
                <a:gd name="connsiteX28" fmla="*/ 707232 w 1038225"/>
                <a:gd name="connsiteY28" fmla="*/ 116681 h 1131093"/>
                <a:gd name="connsiteX29" fmla="*/ 671513 w 1038225"/>
                <a:gd name="connsiteY29" fmla="*/ 80962 h 1131093"/>
                <a:gd name="connsiteX30" fmla="*/ 659607 w 1038225"/>
                <a:gd name="connsiteY30" fmla="*/ 66675 h 1131093"/>
                <a:gd name="connsiteX31" fmla="*/ 647700 w 1038225"/>
                <a:gd name="connsiteY31" fmla="*/ 42862 h 1131093"/>
                <a:gd name="connsiteX32" fmla="*/ 647700 w 1038225"/>
                <a:gd name="connsiteY32" fmla="*/ 21431 h 1131093"/>
                <a:gd name="connsiteX33" fmla="*/ 657225 w 1038225"/>
                <a:gd name="connsiteY33" fmla="*/ 7143 h 1131093"/>
                <a:gd name="connsiteX34" fmla="*/ 678657 w 1038225"/>
                <a:gd name="connsiteY34" fmla="*/ 0 h 1131093"/>
                <a:gd name="connsiteX35" fmla="*/ 731044 w 1038225"/>
                <a:gd name="connsiteY35" fmla="*/ 16668 h 1131093"/>
                <a:gd name="connsiteX36" fmla="*/ 790575 w 1038225"/>
                <a:gd name="connsiteY36" fmla="*/ 45243 h 1131093"/>
                <a:gd name="connsiteX37" fmla="*/ 857250 w 1038225"/>
                <a:gd name="connsiteY37" fmla="*/ 83343 h 1131093"/>
                <a:gd name="connsiteX38" fmla="*/ 892969 w 1038225"/>
                <a:gd name="connsiteY38" fmla="*/ 109537 h 1131093"/>
                <a:gd name="connsiteX39" fmla="*/ 928688 w 1038225"/>
                <a:gd name="connsiteY39" fmla="*/ 138112 h 1131093"/>
                <a:gd name="connsiteX40" fmla="*/ 962025 w 1038225"/>
                <a:gd name="connsiteY40" fmla="*/ 171450 h 1131093"/>
                <a:gd name="connsiteX41" fmla="*/ 995363 w 1038225"/>
                <a:gd name="connsiteY41" fmla="*/ 207168 h 1131093"/>
                <a:gd name="connsiteX42" fmla="*/ 1021557 w 1038225"/>
                <a:gd name="connsiteY42" fmla="*/ 240506 h 1131093"/>
                <a:gd name="connsiteX43" fmla="*/ 1038225 w 1038225"/>
                <a:gd name="connsiteY43" fmla="*/ 266700 h 1131093"/>
                <a:gd name="connsiteX44" fmla="*/ 966788 w 1038225"/>
                <a:gd name="connsiteY44" fmla="*/ 354806 h 1131093"/>
                <a:gd name="connsiteX45" fmla="*/ 912019 w 1038225"/>
                <a:gd name="connsiteY45" fmla="*/ 428625 h 1131093"/>
                <a:gd name="connsiteX46" fmla="*/ 859632 w 1038225"/>
                <a:gd name="connsiteY46" fmla="*/ 490537 h 1131093"/>
                <a:gd name="connsiteX47" fmla="*/ 804863 w 1038225"/>
                <a:gd name="connsiteY47" fmla="*/ 552450 h 1131093"/>
                <a:gd name="connsiteX48" fmla="*/ 766763 w 1038225"/>
                <a:gd name="connsiteY48" fmla="*/ 585787 h 1131093"/>
                <a:gd name="connsiteX49" fmla="*/ 685800 w 1038225"/>
                <a:gd name="connsiteY49" fmla="*/ 664368 h 1131093"/>
                <a:gd name="connsiteX50" fmla="*/ 626269 w 1038225"/>
                <a:gd name="connsiteY50" fmla="*/ 714375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131093">
                  <a:moveTo>
                    <a:pt x="626269" y="714375"/>
                  </a:moveTo>
                  <a:lnTo>
                    <a:pt x="445294" y="862012"/>
                  </a:lnTo>
                  <a:lnTo>
                    <a:pt x="292894" y="973931"/>
                  </a:lnTo>
                  <a:lnTo>
                    <a:pt x="180975" y="1045368"/>
                  </a:lnTo>
                  <a:lnTo>
                    <a:pt x="66675" y="1114425"/>
                  </a:lnTo>
                  <a:lnTo>
                    <a:pt x="45244" y="1123950"/>
                  </a:lnTo>
                  <a:lnTo>
                    <a:pt x="26194" y="1131093"/>
                  </a:lnTo>
                  <a:lnTo>
                    <a:pt x="9525" y="1128712"/>
                  </a:lnTo>
                  <a:lnTo>
                    <a:pt x="0" y="1116806"/>
                  </a:lnTo>
                  <a:lnTo>
                    <a:pt x="0" y="1102518"/>
                  </a:lnTo>
                  <a:lnTo>
                    <a:pt x="7144" y="1078706"/>
                  </a:lnTo>
                  <a:lnTo>
                    <a:pt x="21432" y="1062037"/>
                  </a:lnTo>
                  <a:lnTo>
                    <a:pt x="83344" y="1016793"/>
                  </a:lnTo>
                  <a:lnTo>
                    <a:pt x="161925" y="952500"/>
                  </a:lnTo>
                  <a:lnTo>
                    <a:pt x="216694" y="904875"/>
                  </a:lnTo>
                  <a:lnTo>
                    <a:pt x="295275" y="833437"/>
                  </a:lnTo>
                  <a:lnTo>
                    <a:pt x="361950" y="766762"/>
                  </a:lnTo>
                  <a:lnTo>
                    <a:pt x="419100" y="707231"/>
                  </a:lnTo>
                  <a:lnTo>
                    <a:pt x="483394" y="635793"/>
                  </a:lnTo>
                  <a:lnTo>
                    <a:pt x="545307" y="561975"/>
                  </a:lnTo>
                  <a:lnTo>
                    <a:pt x="619125" y="464343"/>
                  </a:lnTo>
                  <a:lnTo>
                    <a:pt x="666750" y="397668"/>
                  </a:lnTo>
                  <a:lnTo>
                    <a:pt x="735807" y="295275"/>
                  </a:lnTo>
                  <a:lnTo>
                    <a:pt x="757238" y="252412"/>
                  </a:lnTo>
                  <a:lnTo>
                    <a:pt x="762000" y="235743"/>
                  </a:lnTo>
                  <a:lnTo>
                    <a:pt x="762000" y="216693"/>
                  </a:lnTo>
                  <a:lnTo>
                    <a:pt x="754857" y="190500"/>
                  </a:lnTo>
                  <a:lnTo>
                    <a:pt x="738188" y="159543"/>
                  </a:lnTo>
                  <a:lnTo>
                    <a:pt x="707232" y="116681"/>
                  </a:lnTo>
                  <a:lnTo>
                    <a:pt x="671513" y="80962"/>
                  </a:lnTo>
                  <a:lnTo>
                    <a:pt x="659607" y="66675"/>
                  </a:lnTo>
                  <a:lnTo>
                    <a:pt x="647700" y="42862"/>
                  </a:lnTo>
                  <a:lnTo>
                    <a:pt x="647700" y="21431"/>
                  </a:lnTo>
                  <a:lnTo>
                    <a:pt x="657225" y="7143"/>
                  </a:lnTo>
                  <a:lnTo>
                    <a:pt x="678657" y="0"/>
                  </a:lnTo>
                  <a:lnTo>
                    <a:pt x="731044" y="16668"/>
                  </a:lnTo>
                  <a:lnTo>
                    <a:pt x="790575" y="45243"/>
                  </a:lnTo>
                  <a:lnTo>
                    <a:pt x="857250" y="83343"/>
                  </a:lnTo>
                  <a:lnTo>
                    <a:pt x="892969" y="109537"/>
                  </a:lnTo>
                  <a:lnTo>
                    <a:pt x="928688" y="138112"/>
                  </a:lnTo>
                  <a:lnTo>
                    <a:pt x="962025" y="171450"/>
                  </a:lnTo>
                  <a:lnTo>
                    <a:pt x="995363" y="207168"/>
                  </a:lnTo>
                  <a:lnTo>
                    <a:pt x="1021557" y="240506"/>
                  </a:lnTo>
                  <a:lnTo>
                    <a:pt x="1038225" y="266700"/>
                  </a:lnTo>
                  <a:lnTo>
                    <a:pt x="966788" y="354806"/>
                  </a:lnTo>
                  <a:lnTo>
                    <a:pt x="912019" y="428625"/>
                  </a:lnTo>
                  <a:lnTo>
                    <a:pt x="859632" y="490537"/>
                  </a:lnTo>
                  <a:lnTo>
                    <a:pt x="804863" y="552450"/>
                  </a:lnTo>
                  <a:lnTo>
                    <a:pt x="766763" y="585787"/>
                  </a:lnTo>
                  <a:lnTo>
                    <a:pt x="685800" y="664368"/>
                  </a:lnTo>
                  <a:lnTo>
                    <a:pt x="626269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CA8F4EA6-9CED-4CAF-B190-9C0DC6584CEC}"/>
                </a:ext>
              </a:extLst>
            </p:cNvPr>
            <p:cNvSpPr/>
            <p:nvPr/>
          </p:nvSpPr>
          <p:spPr>
            <a:xfrm rot="16200000">
              <a:off x="868363" y="3652838"/>
              <a:ext cx="4286250" cy="393700"/>
            </a:xfrm>
            <a:custGeom>
              <a:avLst/>
              <a:gdLst>
                <a:gd name="connsiteX0" fmla="*/ 2337720 w 4286509"/>
                <a:gd name="connsiteY0" fmla="*/ 388930 h 393068"/>
                <a:gd name="connsiteX1" fmla="*/ 1746049 w 4286509"/>
                <a:gd name="connsiteY1" fmla="*/ 384792 h 393068"/>
                <a:gd name="connsiteX2" fmla="*/ 1274368 w 4286509"/>
                <a:gd name="connsiteY2" fmla="*/ 376517 h 393068"/>
                <a:gd name="connsiteX3" fmla="*/ 831649 w 4286509"/>
                <a:gd name="connsiteY3" fmla="*/ 368242 h 393068"/>
                <a:gd name="connsiteX4" fmla="*/ 368243 w 4286509"/>
                <a:gd name="connsiteY4" fmla="*/ 347554 h 393068"/>
                <a:gd name="connsiteX5" fmla="*/ 74476 w 4286509"/>
                <a:gd name="connsiteY5" fmla="*/ 331004 h 393068"/>
                <a:gd name="connsiteX6" fmla="*/ 45514 w 4286509"/>
                <a:gd name="connsiteY6" fmla="*/ 326867 h 393068"/>
                <a:gd name="connsiteX7" fmla="*/ 24826 w 4286509"/>
                <a:gd name="connsiteY7" fmla="*/ 314454 h 393068"/>
                <a:gd name="connsiteX8" fmla="*/ 4138 w 4286509"/>
                <a:gd name="connsiteY8" fmla="*/ 285491 h 393068"/>
                <a:gd name="connsiteX9" fmla="*/ 0 w 4286509"/>
                <a:gd name="connsiteY9" fmla="*/ 256528 h 393068"/>
                <a:gd name="connsiteX10" fmla="*/ 8276 w 4286509"/>
                <a:gd name="connsiteY10" fmla="*/ 231703 h 393068"/>
                <a:gd name="connsiteX11" fmla="*/ 41376 w 4286509"/>
                <a:gd name="connsiteY11" fmla="*/ 198602 h 393068"/>
                <a:gd name="connsiteX12" fmla="*/ 95164 w 4286509"/>
                <a:gd name="connsiteY12" fmla="*/ 165502 h 393068"/>
                <a:gd name="connsiteX13" fmla="*/ 177915 w 4286509"/>
                <a:gd name="connsiteY13" fmla="*/ 136539 h 393068"/>
                <a:gd name="connsiteX14" fmla="*/ 235841 w 4286509"/>
                <a:gd name="connsiteY14" fmla="*/ 115851 h 393068"/>
                <a:gd name="connsiteX15" fmla="*/ 339280 w 4286509"/>
                <a:gd name="connsiteY15" fmla="*/ 91026 h 393068"/>
                <a:gd name="connsiteX16" fmla="*/ 442719 w 4286509"/>
                <a:gd name="connsiteY16" fmla="*/ 74476 h 393068"/>
                <a:gd name="connsiteX17" fmla="*/ 496507 w 4286509"/>
                <a:gd name="connsiteY17" fmla="*/ 86888 h 393068"/>
                <a:gd name="connsiteX18" fmla="*/ 620634 w 4286509"/>
                <a:gd name="connsiteY18" fmla="*/ 107576 h 393068"/>
                <a:gd name="connsiteX19" fmla="*/ 761311 w 4286509"/>
                <a:gd name="connsiteY19" fmla="*/ 128264 h 393068"/>
                <a:gd name="connsiteX20" fmla="*/ 914400 w 4286509"/>
                <a:gd name="connsiteY20" fmla="*/ 144814 h 393068"/>
                <a:gd name="connsiteX21" fmla="*/ 1113003 w 4286509"/>
                <a:gd name="connsiteY21" fmla="*/ 157227 h 393068"/>
                <a:gd name="connsiteX22" fmla="*/ 1439870 w 4286509"/>
                <a:gd name="connsiteY22" fmla="*/ 173777 h 393068"/>
                <a:gd name="connsiteX23" fmla="*/ 1746049 w 4286509"/>
                <a:gd name="connsiteY23" fmla="*/ 190327 h 393068"/>
                <a:gd name="connsiteX24" fmla="*/ 2221868 w 4286509"/>
                <a:gd name="connsiteY24" fmla="*/ 190327 h 393068"/>
                <a:gd name="connsiteX25" fmla="*/ 2602524 w 4286509"/>
                <a:gd name="connsiteY25" fmla="*/ 190327 h 393068"/>
                <a:gd name="connsiteX26" fmla="*/ 3161094 w 4286509"/>
                <a:gd name="connsiteY26" fmla="*/ 186190 h 393068"/>
                <a:gd name="connsiteX27" fmla="*/ 3458998 w 4286509"/>
                <a:gd name="connsiteY27" fmla="*/ 190327 h 393068"/>
                <a:gd name="connsiteX28" fmla="*/ 3889304 w 4286509"/>
                <a:gd name="connsiteY28" fmla="*/ 190327 h 393068"/>
                <a:gd name="connsiteX29" fmla="*/ 3959642 w 4286509"/>
                <a:gd name="connsiteY29" fmla="*/ 177915 h 393068"/>
                <a:gd name="connsiteX30" fmla="*/ 4050668 w 4286509"/>
                <a:gd name="connsiteY30" fmla="*/ 140677 h 393068"/>
                <a:gd name="connsiteX31" fmla="*/ 4137557 w 4286509"/>
                <a:gd name="connsiteY31" fmla="*/ 86888 h 393068"/>
                <a:gd name="connsiteX32" fmla="*/ 4216171 w 4286509"/>
                <a:gd name="connsiteY32" fmla="*/ 28963 h 393068"/>
                <a:gd name="connsiteX33" fmla="*/ 4245133 w 4286509"/>
                <a:gd name="connsiteY33" fmla="*/ 4137 h 393068"/>
                <a:gd name="connsiteX34" fmla="*/ 4257546 w 4286509"/>
                <a:gd name="connsiteY34" fmla="*/ 0 h 393068"/>
                <a:gd name="connsiteX35" fmla="*/ 4269959 w 4286509"/>
                <a:gd name="connsiteY35" fmla="*/ 0 h 393068"/>
                <a:gd name="connsiteX36" fmla="*/ 4286509 w 4286509"/>
                <a:gd name="connsiteY36" fmla="*/ 8275 h 393068"/>
                <a:gd name="connsiteX37" fmla="*/ 4282371 w 4286509"/>
                <a:gd name="connsiteY37" fmla="*/ 49650 h 393068"/>
                <a:gd name="connsiteX38" fmla="*/ 4269959 w 4286509"/>
                <a:gd name="connsiteY38" fmla="*/ 119989 h 393068"/>
                <a:gd name="connsiteX39" fmla="*/ 4228583 w 4286509"/>
                <a:gd name="connsiteY39" fmla="*/ 235840 h 393068"/>
                <a:gd name="connsiteX40" fmla="*/ 4212033 w 4286509"/>
                <a:gd name="connsiteY40" fmla="*/ 273078 h 393068"/>
                <a:gd name="connsiteX41" fmla="*/ 4195483 w 4286509"/>
                <a:gd name="connsiteY41" fmla="*/ 351692 h 393068"/>
                <a:gd name="connsiteX42" fmla="*/ 4063081 w 4286509"/>
                <a:gd name="connsiteY42" fmla="*/ 384792 h 393068"/>
                <a:gd name="connsiteX43" fmla="*/ 3773452 w 4286509"/>
                <a:gd name="connsiteY43" fmla="*/ 388930 h 393068"/>
                <a:gd name="connsiteX44" fmla="*/ 3566574 w 4286509"/>
                <a:gd name="connsiteY44" fmla="*/ 393068 h 393068"/>
                <a:gd name="connsiteX45" fmla="*/ 3409347 w 4286509"/>
                <a:gd name="connsiteY45" fmla="*/ 388930 h 393068"/>
                <a:gd name="connsiteX46" fmla="*/ 2838364 w 4286509"/>
                <a:gd name="connsiteY46" fmla="*/ 384792 h 393068"/>
                <a:gd name="connsiteX47" fmla="*/ 2672862 w 4286509"/>
                <a:gd name="connsiteY47" fmla="*/ 388930 h 393068"/>
                <a:gd name="connsiteX48" fmla="*/ 2337720 w 4286509"/>
                <a:gd name="connsiteY48" fmla="*/ 388930 h 3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86509" h="393068">
                  <a:moveTo>
                    <a:pt x="2337720" y="388930"/>
                  </a:moveTo>
                  <a:lnTo>
                    <a:pt x="1746049" y="384792"/>
                  </a:lnTo>
                  <a:lnTo>
                    <a:pt x="1274368" y="376517"/>
                  </a:lnTo>
                  <a:lnTo>
                    <a:pt x="831649" y="368242"/>
                  </a:lnTo>
                  <a:lnTo>
                    <a:pt x="368243" y="347554"/>
                  </a:lnTo>
                  <a:lnTo>
                    <a:pt x="74476" y="331004"/>
                  </a:lnTo>
                  <a:lnTo>
                    <a:pt x="45514" y="326867"/>
                  </a:lnTo>
                  <a:lnTo>
                    <a:pt x="24826" y="314454"/>
                  </a:lnTo>
                  <a:lnTo>
                    <a:pt x="4138" y="285491"/>
                  </a:lnTo>
                  <a:lnTo>
                    <a:pt x="0" y="256528"/>
                  </a:lnTo>
                  <a:lnTo>
                    <a:pt x="8276" y="231703"/>
                  </a:lnTo>
                  <a:lnTo>
                    <a:pt x="41376" y="198602"/>
                  </a:lnTo>
                  <a:lnTo>
                    <a:pt x="95164" y="165502"/>
                  </a:lnTo>
                  <a:lnTo>
                    <a:pt x="177915" y="136539"/>
                  </a:lnTo>
                  <a:lnTo>
                    <a:pt x="235841" y="115851"/>
                  </a:lnTo>
                  <a:lnTo>
                    <a:pt x="339280" y="91026"/>
                  </a:lnTo>
                  <a:lnTo>
                    <a:pt x="442719" y="74476"/>
                  </a:lnTo>
                  <a:lnTo>
                    <a:pt x="496507" y="86888"/>
                  </a:lnTo>
                  <a:lnTo>
                    <a:pt x="620634" y="107576"/>
                  </a:lnTo>
                  <a:lnTo>
                    <a:pt x="761311" y="128264"/>
                  </a:lnTo>
                  <a:lnTo>
                    <a:pt x="914400" y="144814"/>
                  </a:lnTo>
                  <a:lnTo>
                    <a:pt x="1113003" y="157227"/>
                  </a:lnTo>
                  <a:lnTo>
                    <a:pt x="1439870" y="173777"/>
                  </a:lnTo>
                  <a:lnTo>
                    <a:pt x="1746049" y="190327"/>
                  </a:lnTo>
                  <a:lnTo>
                    <a:pt x="2221868" y="190327"/>
                  </a:lnTo>
                  <a:lnTo>
                    <a:pt x="2602524" y="190327"/>
                  </a:lnTo>
                  <a:lnTo>
                    <a:pt x="3161094" y="186190"/>
                  </a:lnTo>
                  <a:lnTo>
                    <a:pt x="3458998" y="190327"/>
                  </a:lnTo>
                  <a:lnTo>
                    <a:pt x="3889304" y="190327"/>
                  </a:lnTo>
                  <a:lnTo>
                    <a:pt x="3959642" y="177915"/>
                  </a:lnTo>
                  <a:lnTo>
                    <a:pt x="4050668" y="140677"/>
                  </a:lnTo>
                  <a:lnTo>
                    <a:pt x="4137557" y="86888"/>
                  </a:lnTo>
                  <a:lnTo>
                    <a:pt x="4216171" y="28963"/>
                  </a:lnTo>
                  <a:lnTo>
                    <a:pt x="4245133" y="4137"/>
                  </a:lnTo>
                  <a:lnTo>
                    <a:pt x="4257546" y="0"/>
                  </a:lnTo>
                  <a:lnTo>
                    <a:pt x="4269959" y="0"/>
                  </a:lnTo>
                  <a:lnTo>
                    <a:pt x="4286509" y="8275"/>
                  </a:lnTo>
                  <a:lnTo>
                    <a:pt x="4282371" y="49650"/>
                  </a:lnTo>
                  <a:lnTo>
                    <a:pt x="4269959" y="119989"/>
                  </a:lnTo>
                  <a:lnTo>
                    <a:pt x="4228583" y="235840"/>
                  </a:lnTo>
                  <a:lnTo>
                    <a:pt x="4212033" y="273078"/>
                  </a:lnTo>
                  <a:lnTo>
                    <a:pt x="4195483" y="351692"/>
                  </a:lnTo>
                  <a:lnTo>
                    <a:pt x="4063081" y="384792"/>
                  </a:lnTo>
                  <a:lnTo>
                    <a:pt x="3773452" y="388930"/>
                  </a:lnTo>
                  <a:lnTo>
                    <a:pt x="3566574" y="393068"/>
                  </a:lnTo>
                  <a:lnTo>
                    <a:pt x="3409347" y="388930"/>
                  </a:lnTo>
                  <a:lnTo>
                    <a:pt x="2838364" y="384792"/>
                  </a:lnTo>
                  <a:lnTo>
                    <a:pt x="2672862" y="388930"/>
                  </a:lnTo>
                  <a:lnTo>
                    <a:pt x="2337720" y="388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358D62FE-BE2B-4036-8856-474F39527594}"/>
                </a:ext>
              </a:extLst>
            </p:cNvPr>
            <p:cNvSpPr/>
            <p:nvPr/>
          </p:nvSpPr>
          <p:spPr>
            <a:xfrm>
              <a:off x="3132138" y="1554163"/>
              <a:ext cx="1333500" cy="1668462"/>
            </a:xfrm>
            <a:custGeom>
              <a:avLst/>
              <a:gdLst>
                <a:gd name="connsiteX0" fmla="*/ 383722 w 1333500"/>
                <a:gd name="connsiteY0" fmla="*/ 321128 h 1668235"/>
                <a:gd name="connsiteX1" fmla="*/ 8165 w 1333500"/>
                <a:gd name="connsiteY1" fmla="*/ 397328 h 1668235"/>
                <a:gd name="connsiteX2" fmla="*/ 0 w 1333500"/>
                <a:gd name="connsiteY2" fmla="*/ 236764 h 1668235"/>
                <a:gd name="connsiteX3" fmla="*/ 43543 w 1333500"/>
                <a:gd name="connsiteY3" fmla="*/ 239485 h 1668235"/>
                <a:gd name="connsiteX4" fmla="*/ 95250 w 1333500"/>
                <a:gd name="connsiteY4" fmla="*/ 231321 h 1668235"/>
                <a:gd name="connsiteX5" fmla="*/ 277586 w 1333500"/>
                <a:gd name="connsiteY5" fmla="*/ 193221 h 1668235"/>
                <a:gd name="connsiteX6" fmla="*/ 413657 w 1333500"/>
                <a:gd name="connsiteY6" fmla="*/ 166007 h 1668235"/>
                <a:gd name="connsiteX7" fmla="*/ 563336 w 1333500"/>
                <a:gd name="connsiteY7" fmla="*/ 136071 h 1668235"/>
                <a:gd name="connsiteX8" fmla="*/ 770165 w 1333500"/>
                <a:gd name="connsiteY8" fmla="*/ 95250 h 1668235"/>
                <a:gd name="connsiteX9" fmla="*/ 800100 w 1333500"/>
                <a:gd name="connsiteY9" fmla="*/ 87085 h 1668235"/>
                <a:gd name="connsiteX10" fmla="*/ 846365 w 1333500"/>
                <a:gd name="connsiteY10" fmla="*/ 70757 h 1668235"/>
                <a:gd name="connsiteX11" fmla="*/ 922565 w 1333500"/>
                <a:gd name="connsiteY11" fmla="*/ 38100 h 1668235"/>
                <a:gd name="connsiteX12" fmla="*/ 993322 w 1333500"/>
                <a:gd name="connsiteY12" fmla="*/ 0 h 1668235"/>
                <a:gd name="connsiteX13" fmla="*/ 1045029 w 1333500"/>
                <a:gd name="connsiteY13" fmla="*/ 19050 h 1668235"/>
                <a:gd name="connsiteX14" fmla="*/ 1123950 w 1333500"/>
                <a:gd name="connsiteY14" fmla="*/ 51707 h 1668235"/>
                <a:gd name="connsiteX15" fmla="*/ 1183822 w 1333500"/>
                <a:gd name="connsiteY15" fmla="*/ 78921 h 1668235"/>
                <a:gd name="connsiteX16" fmla="*/ 1227365 w 1333500"/>
                <a:gd name="connsiteY16" fmla="*/ 95250 h 1668235"/>
                <a:gd name="connsiteX17" fmla="*/ 1265465 w 1333500"/>
                <a:gd name="connsiteY17" fmla="*/ 117021 h 1668235"/>
                <a:gd name="connsiteX18" fmla="*/ 1300843 w 1333500"/>
                <a:gd name="connsiteY18" fmla="*/ 146957 h 1668235"/>
                <a:gd name="connsiteX19" fmla="*/ 1319893 w 1333500"/>
                <a:gd name="connsiteY19" fmla="*/ 168728 h 1668235"/>
                <a:gd name="connsiteX20" fmla="*/ 1328057 w 1333500"/>
                <a:gd name="connsiteY20" fmla="*/ 190500 h 1668235"/>
                <a:gd name="connsiteX21" fmla="*/ 1333500 w 1333500"/>
                <a:gd name="connsiteY21" fmla="*/ 212271 h 1668235"/>
                <a:gd name="connsiteX22" fmla="*/ 1330779 w 1333500"/>
                <a:gd name="connsiteY22" fmla="*/ 231321 h 1668235"/>
                <a:gd name="connsiteX23" fmla="*/ 1325336 w 1333500"/>
                <a:gd name="connsiteY23" fmla="*/ 255814 h 1668235"/>
                <a:gd name="connsiteX24" fmla="*/ 1303565 w 1333500"/>
                <a:gd name="connsiteY24" fmla="*/ 285750 h 1668235"/>
                <a:gd name="connsiteX25" fmla="*/ 1270907 w 1333500"/>
                <a:gd name="connsiteY25" fmla="*/ 318407 h 1668235"/>
                <a:gd name="connsiteX26" fmla="*/ 1251857 w 1333500"/>
                <a:gd name="connsiteY26" fmla="*/ 342900 h 1668235"/>
                <a:gd name="connsiteX27" fmla="*/ 1238250 w 1333500"/>
                <a:gd name="connsiteY27" fmla="*/ 370114 h 1668235"/>
                <a:gd name="connsiteX28" fmla="*/ 1216479 w 1333500"/>
                <a:gd name="connsiteY28" fmla="*/ 419100 h 1668235"/>
                <a:gd name="connsiteX29" fmla="*/ 1208315 w 1333500"/>
                <a:gd name="connsiteY29" fmla="*/ 451757 h 1668235"/>
                <a:gd name="connsiteX30" fmla="*/ 1200150 w 1333500"/>
                <a:gd name="connsiteY30" fmla="*/ 495300 h 1668235"/>
                <a:gd name="connsiteX31" fmla="*/ 1194707 w 1333500"/>
                <a:gd name="connsiteY31" fmla="*/ 604157 h 1668235"/>
                <a:gd name="connsiteX32" fmla="*/ 1189265 w 1333500"/>
                <a:gd name="connsiteY32" fmla="*/ 868135 h 1668235"/>
                <a:gd name="connsiteX33" fmla="*/ 1189265 w 1333500"/>
                <a:gd name="connsiteY33" fmla="*/ 1132114 h 1668235"/>
                <a:gd name="connsiteX34" fmla="*/ 1186543 w 1333500"/>
                <a:gd name="connsiteY34" fmla="*/ 1273628 h 1668235"/>
                <a:gd name="connsiteX35" fmla="*/ 1181100 w 1333500"/>
                <a:gd name="connsiteY35" fmla="*/ 1347107 h 1668235"/>
                <a:gd name="connsiteX36" fmla="*/ 1164772 w 1333500"/>
                <a:gd name="connsiteY36" fmla="*/ 1447800 h 1668235"/>
                <a:gd name="connsiteX37" fmla="*/ 1145722 w 1333500"/>
                <a:gd name="connsiteY37" fmla="*/ 1521278 h 1668235"/>
                <a:gd name="connsiteX38" fmla="*/ 1113065 w 1333500"/>
                <a:gd name="connsiteY38" fmla="*/ 1586593 h 1668235"/>
                <a:gd name="connsiteX39" fmla="*/ 1074965 w 1333500"/>
                <a:gd name="connsiteY39" fmla="*/ 1638300 h 1668235"/>
                <a:gd name="connsiteX40" fmla="*/ 1039586 w 1333500"/>
                <a:gd name="connsiteY40" fmla="*/ 1665514 h 1668235"/>
                <a:gd name="connsiteX41" fmla="*/ 1023257 w 1333500"/>
                <a:gd name="connsiteY41" fmla="*/ 1668235 h 1668235"/>
                <a:gd name="connsiteX42" fmla="*/ 1004207 w 1333500"/>
                <a:gd name="connsiteY42" fmla="*/ 1665514 h 1668235"/>
                <a:gd name="connsiteX43" fmla="*/ 990600 w 1333500"/>
                <a:gd name="connsiteY43" fmla="*/ 1660071 h 1668235"/>
                <a:gd name="connsiteX44" fmla="*/ 976993 w 1333500"/>
                <a:gd name="connsiteY44" fmla="*/ 1646464 h 1668235"/>
                <a:gd name="connsiteX45" fmla="*/ 957943 w 1333500"/>
                <a:gd name="connsiteY45" fmla="*/ 1619250 h 1668235"/>
                <a:gd name="connsiteX46" fmla="*/ 944336 w 1333500"/>
                <a:gd name="connsiteY46" fmla="*/ 1578428 h 1668235"/>
                <a:gd name="connsiteX47" fmla="*/ 968829 w 1333500"/>
                <a:gd name="connsiteY47" fmla="*/ 1420585 h 1668235"/>
                <a:gd name="connsiteX48" fmla="*/ 966107 w 1333500"/>
                <a:gd name="connsiteY48" fmla="*/ 911678 h 1668235"/>
                <a:gd name="connsiteX49" fmla="*/ 968829 w 1333500"/>
                <a:gd name="connsiteY49" fmla="*/ 723900 h 1668235"/>
                <a:gd name="connsiteX50" fmla="*/ 968829 w 1333500"/>
                <a:gd name="connsiteY50" fmla="*/ 302078 h 1668235"/>
                <a:gd name="connsiteX51" fmla="*/ 963386 w 1333500"/>
                <a:gd name="connsiteY51" fmla="*/ 269421 h 1668235"/>
                <a:gd name="connsiteX52" fmla="*/ 952500 w 1333500"/>
                <a:gd name="connsiteY52" fmla="*/ 242207 h 1668235"/>
                <a:gd name="connsiteX53" fmla="*/ 938893 w 1333500"/>
                <a:gd name="connsiteY53" fmla="*/ 231321 h 1668235"/>
                <a:gd name="connsiteX54" fmla="*/ 922565 w 1333500"/>
                <a:gd name="connsiteY54" fmla="*/ 225878 h 1668235"/>
                <a:gd name="connsiteX55" fmla="*/ 898072 w 1333500"/>
                <a:gd name="connsiteY55" fmla="*/ 220435 h 1668235"/>
                <a:gd name="connsiteX56" fmla="*/ 857250 w 1333500"/>
                <a:gd name="connsiteY56" fmla="*/ 225878 h 1668235"/>
                <a:gd name="connsiteX57" fmla="*/ 383722 w 1333500"/>
                <a:gd name="connsiteY57" fmla="*/ 321128 h 166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3500" h="1668235">
                  <a:moveTo>
                    <a:pt x="383722" y="321128"/>
                  </a:moveTo>
                  <a:lnTo>
                    <a:pt x="8165" y="397328"/>
                  </a:lnTo>
                  <a:lnTo>
                    <a:pt x="0" y="236764"/>
                  </a:lnTo>
                  <a:lnTo>
                    <a:pt x="43543" y="239485"/>
                  </a:lnTo>
                  <a:lnTo>
                    <a:pt x="95250" y="231321"/>
                  </a:lnTo>
                  <a:lnTo>
                    <a:pt x="277586" y="193221"/>
                  </a:lnTo>
                  <a:lnTo>
                    <a:pt x="413657" y="166007"/>
                  </a:lnTo>
                  <a:lnTo>
                    <a:pt x="563336" y="136071"/>
                  </a:lnTo>
                  <a:lnTo>
                    <a:pt x="770165" y="95250"/>
                  </a:lnTo>
                  <a:lnTo>
                    <a:pt x="800100" y="87085"/>
                  </a:lnTo>
                  <a:lnTo>
                    <a:pt x="846365" y="70757"/>
                  </a:lnTo>
                  <a:lnTo>
                    <a:pt x="922565" y="38100"/>
                  </a:lnTo>
                  <a:lnTo>
                    <a:pt x="993322" y="0"/>
                  </a:lnTo>
                  <a:lnTo>
                    <a:pt x="1045029" y="19050"/>
                  </a:lnTo>
                  <a:lnTo>
                    <a:pt x="1123950" y="51707"/>
                  </a:lnTo>
                  <a:lnTo>
                    <a:pt x="1183822" y="78921"/>
                  </a:lnTo>
                  <a:lnTo>
                    <a:pt x="1227365" y="95250"/>
                  </a:lnTo>
                  <a:lnTo>
                    <a:pt x="1265465" y="117021"/>
                  </a:lnTo>
                  <a:lnTo>
                    <a:pt x="1300843" y="146957"/>
                  </a:lnTo>
                  <a:lnTo>
                    <a:pt x="1319893" y="168728"/>
                  </a:lnTo>
                  <a:lnTo>
                    <a:pt x="1328057" y="190500"/>
                  </a:lnTo>
                  <a:lnTo>
                    <a:pt x="1333500" y="212271"/>
                  </a:lnTo>
                  <a:lnTo>
                    <a:pt x="1330779" y="231321"/>
                  </a:lnTo>
                  <a:lnTo>
                    <a:pt x="1325336" y="255814"/>
                  </a:lnTo>
                  <a:lnTo>
                    <a:pt x="1303565" y="285750"/>
                  </a:lnTo>
                  <a:lnTo>
                    <a:pt x="1270907" y="318407"/>
                  </a:lnTo>
                  <a:lnTo>
                    <a:pt x="1251857" y="342900"/>
                  </a:lnTo>
                  <a:lnTo>
                    <a:pt x="1238250" y="370114"/>
                  </a:lnTo>
                  <a:lnTo>
                    <a:pt x="1216479" y="419100"/>
                  </a:lnTo>
                  <a:lnTo>
                    <a:pt x="1208315" y="451757"/>
                  </a:lnTo>
                  <a:lnTo>
                    <a:pt x="1200150" y="495300"/>
                  </a:lnTo>
                  <a:lnTo>
                    <a:pt x="1194707" y="604157"/>
                  </a:lnTo>
                  <a:lnTo>
                    <a:pt x="1189265" y="868135"/>
                  </a:lnTo>
                  <a:lnTo>
                    <a:pt x="1189265" y="1132114"/>
                  </a:lnTo>
                  <a:cubicBezTo>
                    <a:pt x="1188358" y="1179285"/>
                    <a:pt x="1187450" y="1226457"/>
                    <a:pt x="1186543" y="1273628"/>
                  </a:cubicBezTo>
                  <a:lnTo>
                    <a:pt x="1181100" y="1347107"/>
                  </a:lnTo>
                  <a:lnTo>
                    <a:pt x="1164772" y="1447800"/>
                  </a:lnTo>
                  <a:lnTo>
                    <a:pt x="1145722" y="1521278"/>
                  </a:lnTo>
                  <a:lnTo>
                    <a:pt x="1113065" y="1586593"/>
                  </a:lnTo>
                  <a:lnTo>
                    <a:pt x="1074965" y="1638300"/>
                  </a:lnTo>
                  <a:lnTo>
                    <a:pt x="1039586" y="1665514"/>
                  </a:lnTo>
                  <a:lnTo>
                    <a:pt x="1023257" y="1668235"/>
                  </a:lnTo>
                  <a:lnTo>
                    <a:pt x="1004207" y="1665514"/>
                  </a:lnTo>
                  <a:lnTo>
                    <a:pt x="990600" y="1660071"/>
                  </a:lnTo>
                  <a:lnTo>
                    <a:pt x="976993" y="1646464"/>
                  </a:lnTo>
                  <a:lnTo>
                    <a:pt x="957943" y="1619250"/>
                  </a:lnTo>
                  <a:lnTo>
                    <a:pt x="944336" y="1578428"/>
                  </a:lnTo>
                  <a:lnTo>
                    <a:pt x="968829" y="1420585"/>
                  </a:lnTo>
                  <a:cubicBezTo>
                    <a:pt x="967922" y="1250949"/>
                    <a:pt x="967014" y="1081314"/>
                    <a:pt x="966107" y="911678"/>
                  </a:cubicBezTo>
                  <a:cubicBezTo>
                    <a:pt x="967014" y="849085"/>
                    <a:pt x="967922" y="786493"/>
                    <a:pt x="968829" y="723900"/>
                  </a:cubicBezTo>
                  <a:lnTo>
                    <a:pt x="968829" y="302078"/>
                  </a:lnTo>
                  <a:lnTo>
                    <a:pt x="963386" y="269421"/>
                  </a:lnTo>
                  <a:lnTo>
                    <a:pt x="952500" y="242207"/>
                  </a:lnTo>
                  <a:lnTo>
                    <a:pt x="938893" y="231321"/>
                  </a:lnTo>
                  <a:lnTo>
                    <a:pt x="922565" y="225878"/>
                  </a:lnTo>
                  <a:lnTo>
                    <a:pt x="898072" y="220435"/>
                  </a:lnTo>
                  <a:lnTo>
                    <a:pt x="857250" y="225878"/>
                  </a:lnTo>
                  <a:lnTo>
                    <a:pt x="383722" y="3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BBBF18F8-9F1F-4075-AB35-B3CF7DED836E}"/>
                </a:ext>
              </a:extLst>
            </p:cNvPr>
            <p:cNvSpPr/>
            <p:nvPr/>
          </p:nvSpPr>
          <p:spPr>
            <a:xfrm>
              <a:off x="3127375" y="2255838"/>
              <a:ext cx="1030288" cy="336550"/>
            </a:xfrm>
            <a:custGeom>
              <a:avLst/>
              <a:gdLst>
                <a:gd name="connsiteX0" fmla="*/ 571500 w 1031082"/>
                <a:gd name="connsiteY0" fmla="*/ 261937 h 338137"/>
                <a:gd name="connsiteX1" fmla="*/ 228600 w 1031082"/>
                <a:gd name="connsiteY1" fmla="*/ 309562 h 338137"/>
                <a:gd name="connsiteX2" fmla="*/ 16669 w 1031082"/>
                <a:gd name="connsiteY2" fmla="*/ 338137 h 338137"/>
                <a:gd name="connsiteX3" fmla="*/ 0 w 1031082"/>
                <a:gd name="connsiteY3" fmla="*/ 178594 h 338137"/>
                <a:gd name="connsiteX4" fmla="*/ 195263 w 1031082"/>
                <a:gd name="connsiteY4" fmla="*/ 150019 h 338137"/>
                <a:gd name="connsiteX5" fmla="*/ 466725 w 1031082"/>
                <a:gd name="connsiteY5" fmla="*/ 104775 h 338137"/>
                <a:gd name="connsiteX6" fmla="*/ 795338 w 1031082"/>
                <a:gd name="connsiteY6" fmla="*/ 45244 h 338137"/>
                <a:gd name="connsiteX7" fmla="*/ 1031082 w 1031082"/>
                <a:gd name="connsiteY7" fmla="*/ 0 h 338137"/>
                <a:gd name="connsiteX8" fmla="*/ 1026319 w 1031082"/>
                <a:gd name="connsiteY8" fmla="*/ 211931 h 338137"/>
                <a:gd name="connsiteX9" fmla="*/ 571500 w 1031082"/>
                <a:gd name="connsiteY9" fmla="*/ 26193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1082" h="338137">
                  <a:moveTo>
                    <a:pt x="571500" y="261937"/>
                  </a:moveTo>
                  <a:lnTo>
                    <a:pt x="228600" y="309562"/>
                  </a:lnTo>
                  <a:lnTo>
                    <a:pt x="16669" y="338137"/>
                  </a:lnTo>
                  <a:lnTo>
                    <a:pt x="0" y="178594"/>
                  </a:lnTo>
                  <a:lnTo>
                    <a:pt x="195263" y="150019"/>
                  </a:lnTo>
                  <a:lnTo>
                    <a:pt x="466725" y="104775"/>
                  </a:lnTo>
                  <a:lnTo>
                    <a:pt x="795338" y="45244"/>
                  </a:lnTo>
                  <a:lnTo>
                    <a:pt x="1031082" y="0"/>
                  </a:lnTo>
                  <a:lnTo>
                    <a:pt x="1026319" y="211931"/>
                  </a:lnTo>
                  <a:lnTo>
                    <a:pt x="571500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6F299B9B-64C5-49B4-8483-57E2168D3740}"/>
                </a:ext>
              </a:extLst>
            </p:cNvPr>
            <p:cNvSpPr/>
            <p:nvPr/>
          </p:nvSpPr>
          <p:spPr>
            <a:xfrm>
              <a:off x="3138488" y="2952750"/>
              <a:ext cx="1017587" cy="382588"/>
            </a:xfrm>
            <a:custGeom>
              <a:avLst/>
              <a:gdLst>
                <a:gd name="connsiteX0" fmla="*/ 326231 w 1016793"/>
                <a:gd name="connsiteY0" fmla="*/ 300038 h 383381"/>
                <a:gd name="connsiteX1" fmla="*/ 0 w 1016793"/>
                <a:gd name="connsiteY1" fmla="*/ 383381 h 383381"/>
                <a:gd name="connsiteX2" fmla="*/ 0 w 1016793"/>
                <a:gd name="connsiteY2" fmla="*/ 197644 h 383381"/>
                <a:gd name="connsiteX3" fmla="*/ 140493 w 1016793"/>
                <a:gd name="connsiteY3" fmla="*/ 166688 h 383381"/>
                <a:gd name="connsiteX4" fmla="*/ 402431 w 1016793"/>
                <a:gd name="connsiteY4" fmla="*/ 109538 h 383381"/>
                <a:gd name="connsiteX5" fmla="*/ 564356 w 1016793"/>
                <a:gd name="connsiteY5" fmla="*/ 73819 h 383381"/>
                <a:gd name="connsiteX6" fmla="*/ 723900 w 1016793"/>
                <a:gd name="connsiteY6" fmla="*/ 40481 h 383381"/>
                <a:gd name="connsiteX7" fmla="*/ 823912 w 1016793"/>
                <a:gd name="connsiteY7" fmla="*/ 23813 h 383381"/>
                <a:gd name="connsiteX8" fmla="*/ 1016793 w 1016793"/>
                <a:gd name="connsiteY8" fmla="*/ 0 h 383381"/>
                <a:gd name="connsiteX9" fmla="*/ 1012031 w 1016793"/>
                <a:gd name="connsiteY9" fmla="*/ 173831 h 383381"/>
                <a:gd name="connsiteX10" fmla="*/ 792956 w 1016793"/>
                <a:gd name="connsiteY10" fmla="*/ 214313 h 383381"/>
                <a:gd name="connsiteX11" fmla="*/ 531018 w 1016793"/>
                <a:gd name="connsiteY11" fmla="*/ 261938 h 383381"/>
                <a:gd name="connsiteX12" fmla="*/ 326231 w 1016793"/>
                <a:gd name="connsiteY12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793" h="383381">
                  <a:moveTo>
                    <a:pt x="326231" y="300038"/>
                  </a:moveTo>
                  <a:lnTo>
                    <a:pt x="0" y="383381"/>
                  </a:lnTo>
                  <a:lnTo>
                    <a:pt x="0" y="197644"/>
                  </a:lnTo>
                  <a:lnTo>
                    <a:pt x="140493" y="166688"/>
                  </a:lnTo>
                  <a:lnTo>
                    <a:pt x="402431" y="109538"/>
                  </a:lnTo>
                  <a:lnTo>
                    <a:pt x="564356" y="73819"/>
                  </a:lnTo>
                  <a:lnTo>
                    <a:pt x="723900" y="40481"/>
                  </a:lnTo>
                  <a:lnTo>
                    <a:pt x="823912" y="23813"/>
                  </a:lnTo>
                  <a:lnTo>
                    <a:pt x="1016793" y="0"/>
                  </a:lnTo>
                  <a:lnTo>
                    <a:pt x="1012031" y="173831"/>
                  </a:lnTo>
                  <a:lnTo>
                    <a:pt x="792956" y="214313"/>
                  </a:lnTo>
                  <a:lnTo>
                    <a:pt x="531018" y="261938"/>
                  </a:lnTo>
                  <a:lnTo>
                    <a:pt x="326231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CD08AB08-73E0-40F1-A6BF-A513C259FDCF}"/>
                </a:ext>
              </a:extLst>
            </p:cNvPr>
            <p:cNvSpPr/>
            <p:nvPr/>
          </p:nvSpPr>
          <p:spPr>
            <a:xfrm>
              <a:off x="5265738" y="1573213"/>
              <a:ext cx="400050" cy="1631950"/>
            </a:xfrm>
            <a:custGeom>
              <a:avLst/>
              <a:gdLst>
                <a:gd name="connsiteX0" fmla="*/ 187779 w 400050"/>
                <a:gd name="connsiteY0" fmla="*/ 879021 h 1632857"/>
                <a:gd name="connsiteX1" fmla="*/ 193222 w 400050"/>
                <a:gd name="connsiteY1" fmla="*/ 650421 h 1632857"/>
                <a:gd name="connsiteX2" fmla="*/ 195943 w 400050"/>
                <a:gd name="connsiteY2" fmla="*/ 519793 h 1632857"/>
                <a:gd name="connsiteX3" fmla="*/ 193222 w 400050"/>
                <a:gd name="connsiteY3" fmla="*/ 359228 h 1632857"/>
                <a:gd name="connsiteX4" fmla="*/ 190500 w 400050"/>
                <a:gd name="connsiteY4" fmla="*/ 307521 h 1632857"/>
                <a:gd name="connsiteX5" fmla="*/ 182336 w 400050"/>
                <a:gd name="connsiteY5" fmla="*/ 263978 h 1632857"/>
                <a:gd name="connsiteX6" fmla="*/ 171450 w 400050"/>
                <a:gd name="connsiteY6" fmla="*/ 228600 h 1632857"/>
                <a:gd name="connsiteX7" fmla="*/ 146957 w 400050"/>
                <a:gd name="connsiteY7" fmla="*/ 185057 h 1632857"/>
                <a:gd name="connsiteX8" fmla="*/ 122465 w 400050"/>
                <a:gd name="connsiteY8" fmla="*/ 146957 h 1632857"/>
                <a:gd name="connsiteX9" fmla="*/ 97972 w 400050"/>
                <a:gd name="connsiteY9" fmla="*/ 117021 h 1632857"/>
                <a:gd name="connsiteX10" fmla="*/ 65315 w 400050"/>
                <a:gd name="connsiteY10" fmla="*/ 89807 h 1632857"/>
                <a:gd name="connsiteX11" fmla="*/ 21772 w 400050"/>
                <a:gd name="connsiteY11" fmla="*/ 62593 h 1632857"/>
                <a:gd name="connsiteX12" fmla="*/ 5443 w 400050"/>
                <a:gd name="connsiteY12" fmla="*/ 48985 h 1632857"/>
                <a:gd name="connsiteX13" fmla="*/ 0 w 400050"/>
                <a:gd name="connsiteY13" fmla="*/ 32657 h 1632857"/>
                <a:gd name="connsiteX14" fmla="*/ 2722 w 400050"/>
                <a:gd name="connsiteY14" fmla="*/ 21771 h 1632857"/>
                <a:gd name="connsiteX15" fmla="*/ 10886 w 400050"/>
                <a:gd name="connsiteY15" fmla="*/ 8164 h 1632857"/>
                <a:gd name="connsiteX16" fmla="*/ 46265 w 400050"/>
                <a:gd name="connsiteY16" fmla="*/ 0 h 1632857"/>
                <a:gd name="connsiteX17" fmla="*/ 81643 w 400050"/>
                <a:gd name="connsiteY17" fmla="*/ 5443 h 1632857"/>
                <a:gd name="connsiteX18" fmla="*/ 163286 w 400050"/>
                <a:gd name="connsiteY18" fmla="*/ 27214 h 1632857"/>
                <a:gd name="connsiteX19" fmla="*/ 236765 w 400050"/>
                <a:gd name="connsiteY19" fmla="*/ 46264 h 1632857"/>
                <a:gd name="connsiteX20" fmla="*/ 318407 w 400050"/>
                <a:gd name="connsiteY20" fmla="*/ 76200 h 1632857"/>
                <a:gd name="connsiteX21" fmla="*/ 345622 w 400050"/>
                <a:gd name="connsiteY21" fmla="*/ 87085 h 1632857"/>
                <a:gd name="connsiteX22" fmla="*/ 364672 w 400050"/>
                <a:gd name="connsiteY22" fmla="*/ 174171 h 1632857"/>
                <a:gd name="connsiteX23" fmla="*/ 378279 w 400050"/>
                <a:gd name="connsiteY23" fmla="*/ 242207 h 1632857"/>
                <a:gd name="connsiteX24" fmla="*/ 383722 w 400050"/>
                <a:gd name="connsiteY24" fmla="*/ 351064 h 1632857"/>
                <a:gd name="connsiteX25" fmla="*/ 394607 w 400050"/>
                <a:gd name="connsiteY25" fmla="*/ 541564 h 1632857"/>
                <a:gd name="connsiteX26" fmla="*/ 397329 w 400050"/>
                <a:gd name="connsiteY26" fmla="*/ 726621 h 1632857"/>
                <a:gd name="connsiteX27" fmla="*/ 397329 w 400050"/>
                <a:gd name="connsiteY27" fmla="*/ 821871 h 1632857"/>
                <a:gd name="connsiteX28" fmla="*/ 391886 w 400050"/>
                <a:gd name="connsiteY28" fmla="*/ 1355271 h 1632857"/>
                <a:gd name="connsiteX29" fmla="*/ 400050 w 400050"/>
                <a:gd name="connsiteY29" fmla="*/ 1450521 h 1632857"/>
                <a:gd name="connsiteX30" fmla="*/ 370115 w 400050"/>
                <a:gd name="connsiteY30" fmla="*/ 1537607 h 1632857"/>
                <a:gd name="connsiteX31" fmla="*/ 332015 w 400050"/>
                <a:gd name="connsiteY31" fmla="*/ 1608364 h 1632857"/>
                <a:gd name="connsiteX32" fmla="*/ 312965 w 400050"/>
                <a:gd name="connsiteY32" fmla="*/ 1624693 h 1632857"/>
                <a:gd name="connsiteX33" fmla="*/ 283029 w 400050"/>
                <a:gd name="connsiteY33" fmla="*/ 1632857 h 1632857"/>
                <a:gd name="connsiteX34" fmla="*/ 253093 w 400050"/>
                <a:gd name="connsiteY34" fmla="*/ 1632857 h 1632857"/>
                <a:gd name="connsiteX35" fmla="*/ 223157 w 400050"/>
                <a:gd name="connsiteY35" fmla="*/ 1621971 h 1632857"/>
                <a:gd name="connsiteX36" fmla="*/ 212272 w 400050"/>
                <a:gd name="connsiteY36" fmla="*/ 1600200 h 1632857"/>
                <a:gd name="connsiteX37" fmla="*/ 185057 w 400050"/>
                <a:gd name="connsiteY37" fmla="*/ 1513114 h 1632857"/>
                <a:gd name="connsiteX38" fmla="*/ 166007 w 400050"/>
                <a:gd name="connsiteY38" fmla="*/ 1445078 h 1632857"/>
                <a:gd name="connsiteX39" fmla="*/ 149679 w 400050"/>
                <a:gd name="connsiteY39" fmla="*/ 1352550 h 1632857"/>
                <a:gd name="connsiteX40" fmla="*/ 155122 w 400050"/>
                <a:gd name="connsiteY40" fmla="*/ 1289957 h 1632857"/>
                <a:gd name="connsiteX41" fmla="*/ 174172 w 400050"/>
                <a:gd name="connsiteY41" fmla="*/ 1069521 h 1632857"/>
                <a:gd name="connsiteX42" fmla="*/ 187779 w 400050"/>
                <a:gd name="connsiteY42" fmla="*/ 879021 h 16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50" h="1632857">
                  <a:moveTo>
                    <a:pt x="187779" y="879021"/>
                  </a:moveTo>
                  <a:lnTo>
                    <a:pt x="193222" y="650421"/>
                  </a:lnTo>
                  <a:lnTo>
                    <a:pt x="195943" y="519793"/>
                  </a:lnTo>
                  <a:lnTo>
                    <a:pt x="193222" y="359228"/>
                  </a:lnTo>
                  <a:lnTo>
                    <a:pt x="190500" y="307521"/>
                  </a:lnTo>
                  <a:lnTo>
                    <a:pt x="182336" y="263978"/>
                  </a:lnTo>
                  <a:lnTo>
                    <a:pt x="171450" y="228600"/>
                  </a:lnTo>
                  <a:lnTo>
                    <a:pt x="146957" y="185057"/>
                  </a:lnTo>
                  <a:lnTo>
                    <a:pt x="122465" y="146957"/>
                  </a:lnTo>
                  <a:lnTo>
                    <a:pt x="97972" y="117021"/>
                  </a:lnTo>
                  <a:lnTo>
                    <a:pt x="65315" y="89807"/>
                  </a:lnTo>
                  <a:lnTo>
                    <a:pt x="21772" y="62593"/>
                  </a:lnTo>
                  <a:lnTo>
                    <a:pt x="5443" y="48985"/>
                  </a:lnTo>
                  <a:lnTo>
                    <a:pt x="0" y="32657"/>
                  </a:lnTo>
                  <a:lnTo>
                    <a:pt x="2722" y="21771"/>
                  </a:lnTo>
                  <a:lnTo>
                    <a:pt x="10886" y="8164"/>
                  </a:lnTo>
                  <a:lnTo>
                    <a:pt x="46265" y="0"/>
                  </a:lnTo>
                  <a:lnTo>
                    <a:pt x="81643" y="5443"/>
                  </a:lnTo>
                  <a:lnTo>
                    <a:pt x="163286" y="27214"/>
                  </a:lnTo>
                  <a:lnTo>
                    <a:pt x="236765" y="46264"/>
                  </a:lnTo>
                  <a:lnTo>
                    <a:pt x="318407" y="76200"/>
                  </a:lnTo>
                  <a:lnTo>
                    <a:pt x="345622" y="87085"/>
                  </a:lnTo>
                  <a:lnTo>
                    <a:pt x="364672" y="174171"/>
                  </a:lnTo>
                  <a:lnTo>
                    <a:pt x="378279" y="242207"/>
                  </a:lnTo>
                  <a:lnTo>
                    <a:pt x="383722" y="351064"/>
                  </a:lnTo>
                  <a:lnTo>
                    <a:pt x="394607" y="541564"/>
                  </a:lnTo>
                  <a:cubicBezTo>
                    <a:pt x="395514" y="603250"/>
                    <a:pt x="396422" y="664935"/>
                    <a:pt x="397329" y="726621"/>
                  </a:cubicBezTo>
                  <a:lnTo>
                    <a:pt x="397329" y="821871"/>
                  </a:lnTo>
                  <a:cubicBezTo>
                    <a:pt x="395515" y="999671"/>
                    <a:pt x="393700" y="1177471"/>
                    <a:pt x="391886" y="1355271"/>
                  </a:cubicBezTo>
                  <a:lnTo>
                    <a:pt x="400050" y="1450521"/>
                  </a:lnTo>
                  <a:lnTo>
                    <a:pt x="370115" y="1537607"/>
                  </a:lnTo>
                  <a:lnTo>
                    <a:pt x="332015" y="1608364"/>
                  </a:lnTo>
                  <a:lnTo>
                    <a:pt x="312965" y="1624693"/>
                  </a:lnTo>
                  <a:lnTo>
                    <a:pt x="283029" y="1632857"/>
                  </a:lnTo>
                  <a:lnTo>
                    <a:pt x="253093" y="1632857"/>
                  </a:lnTo>
                  <a:lnTo>
                    <a:pt x="223157" y="1621971"/>
                  </a:lnTo>
                  <a:lnTo>
                    <a:pt x="212272" y="1600200"/>
                  </a:lnTo>
                  <a:lnTo>
                    <a:pt x="185057" y="1513114"/>
                  </a:lnTo>
                  <a:lnTo>
                    <a:pt x="166007" y="1445078"/>
                  </a:lnTo>
                  <a:lnTo>
                    <a:pt x="149679" y="1352550"/>
                  </a:lnTo>
                  <a:lnTo>
                    <a:pt x="155122" y="1289957"/>
                  </a:lnTo>
                  <a:lnTo>
                    <a:pt x="174172" y="1069521"/>
                  </a:lnTo>
                  <a:lnTo>
                    <a:pt x="187779" y="879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5A821BFC-A37D-4E3F-AC5D-A0C530EDE741}"/>
                </a:ext>
              </a:extLst>
            </p:cNvPr>
            <p:cNvSpPr/>
            <p:nvPr/>
          </p:nvSpPr>
          <p:spPr>
            <a:xfrm rot="16200000">
              <a:off x="3923507" y="3028156"/>
              <a:ext cx="4672012" cy="1546225"/>
            </a:xfrm>
            <a:custGeom>
              <a:avLst/>
              <a:gdLst>
                <a:gd name="connsiteX0" fmla="*/ 2426843 w 4671673"/>
                <a:gd name="connsiteY0" fmla="*/ 1438772 h 1547113"/>
                <a:gd name="connsiteX1" fmla="*/ 1937141 w 4671673"/>
                <a:gd name="connsiteY1" fmla="*/ 1447439 h 1547113"/>
                <a:gd name="connsiteX2" fmla="*/ 1616451 w 4671673"/>
                <a:gd name="connsiteY2" fmla="*/ 1456107 h 1547113"/>
                <a:gd name="connsiteX3" fmla="*/ 1235090 w 4671673"/>
                <a:gd name="connsiteY3" fmla="*/ 1464774 h 1547113"/>
                <a:gd name="connsiteX4" fmla="*/ 814726 w 4671673"/>
                <a:gd name="connsiteY4" fmla="*/ 1469108 h 1547113"/>
                <a:gd name="connsiteX5" fmla="*/ 671715 w 4671673"/>
                <a:gd name="connsiteY5" fmla="*/ 1473441 h 1547113"/>
                <a:gd name="connsiteX6" fmla="*/ 550373 w 4671673"/>
                <a:gd name="connsiteY6" fmla="*/ 1469108 h 1547113"/>
                <a:gd name="connsiteX7" fmla="*/ 476701 w 4671673"/>
                <a:gd name="connsiteY7" fmla="*/ 1460440 h 1547113"/>
                <a:gd name="connsiteX8" fmla="*/ 398695 w 4671673"/>
                <a:gd name="connsiteY8" fmla="*/ 1447439 h 1547113"/>
                <a:gd name="connsiteX9" fmla="*/ 325023 w 4671673"/>
                <a:gd name="connsiteY9" fmla="*/ 1425771 h 1547113"/>
                <a:gd name="connsiteX10" fmla="*/ 247018 w 4671673"/>
                <a:gd name="connsiteY10" fmla="*/ 1399769 h 1547113"/>
                <a:gd name="connsiteX11" fmla="*/ 134343 w 4671673"/>
                <a:gd name="connsiteY11" fmla="*/ 1356433 h 1547113"/>
                <a:gd name="connsiteX12" fmla="*/ 86673 w 4671673"/>
                <a:gd name="connsiteY12" fmla="*/ 1330431 h 1547113"/>
                <a:gd name="connsiteX13" fmla="*/ 56337 w 4671673"/>
                <a:gd name="connsiteY13" fmla="*/ 1308762 h 1547113"/>
                <a:gd name="connsiteX14" fmla="*/ 34669 w 4671673"/>
                <a:gd name="connsiteY14" fmla="*/ 1287094 h 1547113"/>
                <a:gd name="connsiteX15" fmla="*/ 13000 w 4671673"/>
                <a:gd name="connsiteY15" fmla="*/ 1252425 h 1547113"/>
                <a:gd name="connsiteX16" fmla="*/ 0 w 4671673"/>
                <a:gd name="connsiteY16" fmla="*/ 1209089 h 1547113"/>
                <a:gd name="connsiteX17" fmla="*/ 0 w 4671673"/>
                <a:gd name="connsiteY17" fmla="*/ 1174419 h 1547113"/>
                <a:gd name="connsiteX18" fmla="*/ 39002 w 4671673"/>
                <a:gd name="connsiteY18" fmla="*/ 1139750 h 1547113"/>
                <a:gd name="connsiteX19" fmla="*/ 138676 w 4671673"/>
                <a:gd name="connsiteY19" fmla="*/ 1066078 h 1547113"/>
                <a:gd name="connsiteX20" fmla="*/ 498369 w 4671673"/>
                <a:gd name="connsiteY20" fmla="*/ 1191754 h 1547113"/>
                <a:gd name="connsiteX21" fmla="*/ 524371 w 4671673"/>
                <a:gd name="connsiteY21" fmla="*/ 1213422 h 1547113"/>
                <a:gd name="connsiteX22" fmla="*/ 554707 w 4671673"/>
                <a:gd name="connsiteY22" fmla="*/ 1222090 h 1547113"/>
                <a:gd name="connsiteX23" fmla="*/ 693383 w 4671673"/>
                <a:gd name="connsiteY23" fmla="*/ 1226423 h 1547113"/>
                <a:gd name="connsiteX24" fmla="*/ 1100746 w 4671673"/>
                <a:gd name="connsiteY24" fmla="*/ 1226423 h 1547113"/>
                <a:gd name="connsiteX25" fmla="*/ 1425770 w 4671673"/>
                <a:gd name="connsiteY25" fmla="*/ 1226423 h 1547113"/>
                <a:gd name="connsiteX26" fmla="*/ 1902472 w 4671673"/>
                <a:gd name="connsiteY26" fmla="*/ 1222090 h 1547113"/>
                <a:gd name="connsiteX27" fmla="*/ 2366172 w 4671673"/>
                <a:gd name="connsiteY27" fmla="*/ 1222090 h 1547113"/>
                <a:gd name="connsiteX28" fmla="*/ 2786536 w 4671673"/>
                <a:gd name="connsiteY28" fmla="*/ 1222090 h 1547113"/>
                <a:gd name="connsiteX29" fmla="*/ 3211234 w 4671673"/>
                <a:gd name="connsiteY29" fmla="*/ 1226423 h 1547113"/>
                <a:gd name="connsiteX30" fmla="*/ 3358578 w 4671673"/>
                <a:gd name="connsiteY30" fmla="*/ 1222090 h 1547113"/>
                <a:gd name="connsiteX31" fmla="*/ 3826612 w 4671673"/>
                <a:gd name="connsiteY31" fmla="*/ 1226423 h 1547113"/>
                <a:gd name="connsiteX32" fmla="*/ 3999958 w 4671673"/>
                <a:gd name="connsiteY32" fmla="*/ 1222090 h 1547113"/>
                <a:gd name="connsiteX33" fmla="*/ 4242642 w 4671673"/>
                <a:gd name="connsiteY33" fmla="*/ 1226423 h 1547113"/>
                <a:gd name="connsiteX34" fmla="*/ 4407321 w 4671673"/>
                <a:gd name="connsiteY34" fmla="*/ 1226423 h 1547113"/>
                <a:gd name="connsiteX35" fmla="*/ 4441990 w 4671673"/>
                <a:gd name="connsiteY35" fmla="*/ 1213422 h 1547113"/>
                <a:gd name="connsiteX36" fmla="*/ 4459325 w 4671673"/>
                <a:gd name="connsiteY36" fmla="*/ 1187420 h 1547113"/>
                <a:gd name="connsiteX37" fmla="*/ 4467992 w 4671673"/>
                <a:gd name="connsiteY37" fmla="*/ 1165752 h 1547113"/>
                <a:gd name="connsiteX38" fmla="*/ 4472326 w 4671673"/>
                <a:gd name="connsiteY38" fmla="*/ 1131083 h 1547113"/>
                <a:gd name="connsiteX39" fmla="*/ 4450657 w 4671673"/>
                <a:gd name="connsiteY39" fmla="*/ 1001073 h 1547113"/>
                <a:gd name="connsiteX40" fmla="*/ 4415988 w 4671673"/>
                <a:gd name="connsiteY40" fmla="*/ 715053 h 1547113"/>
                <a:gd name="connsiteX41" fmla="*/ 4389986 w 4671673"/>
                <a:gd name="connsiteY41" fmla="*/ 494036 h 1547113"/>
                <a:gd name="connsiteX42" fmla="*/ 4355317 w 4671673"/>
                <a:gd name="connsiteY42" fmla="*/ 104008 h 1547113"/>
                <a:gd name="connsiteX43" fmla="*/ 4480993 w 4671673"/>
                <a:gd name="connsiteY43" fmla="*/ 0 h 1547113"/>
                <a:gd name="connsiteX44" fmla="*/ 4502661 w 4671673"/>
                <a:gd name="connsiteY44" fmla="*/ 138677 h 1547113"/>
                <a:gd name="connsiteX45" fmla="*/ 4532997 w 4671673"/>
                <a:gd name="connsiteY45" fmla="*/ 390029 h 1547113"/>
                <a:gd name="connsiteX46" fmla="*/ 4572000 w 4671673"/>
                <a:gd name="connsiteY46" fmla="*/ 680383 h 1547113"/>
                <a:gd name="connsiteX47" fmla="*/ 4598001 w 4671673"/>
                <a:gd name="connsiteY47" fmla="*/ 888399 h 1547113"/>
                <a:gd name="connsiteX48" fmla="*/ 4628337 w 4671673"/>
                <a:gd name="connsiteY48" fmla="*/ 1057411 h 1547113"/>
                <a:gd name="connsiteX49" fmla="*/ 4654339 w 4671673"/>
                <a:gd name="connsiteY49" fmla="*/ 1161418 h 1547113"/>
                <a:gd name="connsiteX50" fmla="*/ 4671673 w 4671673"/>
                <a:gd name="connsiteY50" fmla="*/ 1222090 h 1547113"/>
                <a:gd name="connsiteX51" fmla="*/ 4667340 w 4671673"/>
                <a:gd name="connsiteY51" fmla="*/ 1265426 h 1547113"/>
                <a:gd name="connsiteX52" fmla="*/ 4641338 w 4671673"/>
                <a:gd name="connsiteY52" fmla="*/ 1347765 h 1547113"/>
                <a:gd name="connsiteX53" fmla="*/ 4598001 w 4671673"/>
                <a:gd name="connsiteY53" fmla="*/ 1438772 h 1547113"/>
                <a:gd name="connsiteX54" fmla="*/ 4550331 w 4671673"/>
                <a:gd name="connsiteY54" fmla="*/ 1508110 h 1547113"/>
                <a:gd name="connsiteX55" fmla="*/ 4515662 w 4671673"/>
                <a:gd name="connsiteY55" fmla="*/ 1542780 h 1547113"/>
                <a:gd name="connsiteX56" fmla="*/ 4480993 w 4671673"/>
                <a:gd name="connsiteY56" fmla="*/ 1547113 h 1547113"/>
                <a:gd name="connsiteX57" fmla="*/ 4450657 w 4671673"/>
                <a:gd name="connsiteY57" fmla="*/ 1534112 h 1547113"/>
                <a:gd name="connsiteX58" fmla="*/ 4415988 w 4671673"/>
                <a:gd name="connsiteY58" fmla="*/ 1508110 h 1547113"/>
                <a:gd name="connsiteX59" fmla="*/ 4363984 w 4671673"/>
                <a:gd name="connsiteY59" fmla="*/ 1486442 h 1547113"/>
                <a:gd name="connsiteX60" fmla="*/ 4298980 w 4671673"/>
                <a:gd name="connsiteY60" fmla="*/ 1464774 h 1547113"/>
                <a:gd name="connsiteX61" fmla="*/ 4246976 w 4671673"/>
                <a:gd name="connsiteY61" fmla="*/ 1451773 h 1547113"/>
                <a:gd name="connsiteX62" fmla="*/ 4181971 w 4671673"/>
                <a:gd name="connsiteY62" fmla="*/ 1443106 h 1547113"/>
                <a:gd name="connsiteX63" fmla="*/ 4064963 w 4671673"/>
                <a:gd name="connsiteY63" fmla="*/ 1430105 h 1547113"/>
                <a:gd name="connsiteX64" fmla="*/ 3835279 w 4671673"/>
                <a:gd name="connsiteY64" fmla="*/ 1425771 h 1547113"/>
                <a:gd name="connsiteX65" fmla="*/ 3167897 w 4671673"/>
                <a:gd name="connsiteY65" fmla="*/ 1434438 h 1547113"/>
                <a:gd name="connsiteX66" fmla="*/ 2426843 w 4671673"/>
                <a:gd name="connsiteY66" fmla="*/ 1438772 h 154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671673" h="1547113">
                  <a:moveTo>
                    <a:pt x="2426843" y="1438772"/>
                  </a:moveTo>
                  <a:lnTo>
                    <a:pt x="1937141" y="1447439"/>
                  </a:lnTo>
                  <a:lnTo>
                    <a:pt x="1616451" y="1456107"/>
                  </a:lnTo>
                  <a:lnTo>
                    <a:pt x="1235090" y="1464774"/>
                  </a:lnTo>
                  <a:lnTo>
                    <a:pt x="814726" y="1469108"/>
                  </a:lnTo>
                  <a:lnTo>
                    <a:pt x="671715" y="1473441"/>
                  </a:lnTo>
                  <a:lnTo>
                    <a:pt x="550373" y="1469108"/>
                  </a:lnTo>
                  <a:lnTo>
                    <a:pt x="476701" y="1460440"/>
                  </a:lnTo>
                  <a:lnTo>
                    <a:pt x="398695" y="1447439"/>
                  </a:lnTo>
                  <a:lnTo>
                    <a:pt x="325023" y="1425771"/>
                  </a:lnTo>
                  <a:lnTo>
                    <a:pt x="247018" y="1399769"/>
                  </a:lnTo>
                  <a:lnTo>
                    <a:pt x="134343" y="1356433"/>
                  </a:lnTo>
                  <a:lnTo>
                    <a:pt x="86673" y="1330431"/>
                  </a:lnTo>
                  <a:lnTo>
                    <a:pt x="56337" y="1308762"/>
                  </a:lnTo>
                  <a:lnTo>
                    <a:pt x="34669" y="1287094"/>
                  </a:lnTo>
                  <a:lnTo>
                    <a:pt x="13000" y="1252425"/>
                  </a:lnTo>
                  <a:lnTo>
                    <a:pt x="0" y="1209089"/>
                  </a:lnTo>
                  <a:lnTo>
                    <a:pt x="0" y="1174419"/>
                  </a:lnTo>
                  <a:lnTo>
                    <a:pt x="39002" y="1139750"/>
                  </a:lnTo>
                  <a:lnTo>
                    <a:pt x="138676" y="1066078"/>
                  </a:lnTo>
                  <a:lnTo>
                    <a:pt x="498369" y="1191754"/>
                  </a:lnTo>
                  <a:lnTo>
                    <a:pt x="524371" y="1213422"/>
                  </a:lnTo>
                  <a:lnTo>
                    <a:pt x="554707" y="1222090"/>
                  </a:lnTo>
                  <a:lnTo>
                    <a:pt x="693383" y="1226423"/>
                  </a:lnTo>
                  <a:lnTo>
                    <a:pt x="1100746" y="1226423"/>
                  </a:lnTo>
                  <a:lnTo>
                    <a:pt x="1425770" y="1226423"/>
                  </a:lnTo>
                  <a:lnTo>
                    <a:pt x="1902472" y="1222090"/>
                  </a:lnTo>
                  <a:lnTo>
                    <a:pt x="2366172" y="1222090"/>
                  </a:lnTo>
                  <a:lnTo>
                    <a:pt x="2786536" y="1222090"/>
                  </a:lnTo>
                  <a:lnTo>
                    <a:pt x="3211234" y="1226423"/>
                  </a:lnTo>
                  <a:lnTo>
                    <a:pt x="3358578" y="1222090"/>
                  </a:lnTo>
                  <a:lnTo>
                    <a:pt x="3826612" y="1226423"/>
                  </a:lnTo>
                  <a:lnTo>
                    <a:pt x="3999958" y="1222090"/>
                  </a:lnTo>
                  <a:lnTo>
                    <a:pt x="4242642" y="1226423"/>
                  </a:lnTo>
                  <a:lnTo>
                    <a:pt x="4407321" y="1226423"/>
                  </a:lnTo>
                  <a:lnTo>
                    <a:pt x="4441990" y="1213422"/>
                  </a:lnTo>
                  <a:lnTo>
                    <a:pt x="4459325" y="1187420"/>
                  </a:lnTo>
                  <a:lnTo>
                    <a:pt x="4467992" y="1165752"/>
                  </a:lnTo>
                  <a:lnTo>
                    <a:pt x="4472326" y="1131083"/>
                  </a:lnTo>
                  <a:lnTo>
                    <a:pt x="4450657" y="1001073"/>
                  </a:lnTo>
                  <a:lnTo>
                    <a:pt x="4415988" y="715053"/>
                  </a:lnTo>
                  <a:lnTo>
                    <a:pt x="4389986" y="494036"/>
                  </a:lnTo>
                  <a:lnTo>
                    <a:pt x="4355317" y="104008"/>
                  </a:lnTo>
                  <a:lnTo>
                    <a:pt x="4480993" y="0"/>
                  </a:lnTo>
                  <a:lnTo>
                    <a:pt x="4502661" y="138677"/>
                  </a:lnTo>
                  <a:lnTo>
                    <a:pt x="4532997" y="390029"/>
                  </a:lnTo>
                  <a:lnTo>
                    <a:pt x="4572000" y="680383"/>
                  </a:lnTo>
                  <a:lnTo>
                    <a:pt x="4598001" y="888399"/>
                  </a:lnTo>
                  <a:lnTo>
                    <a:pt x="4628337" y="1057411"/>
                  </a:lnTo>
                  <a:lnTo>
                    <a:pt x="4654339" y="1161418"/>
                  </a:lnTo>
                  <a:lnTo>
                    <a:pt x="4671673" y="1222090"/>
                  </a:lnTo>
                  <a:lnTo>
                    <a:pt x="4667340" y="1265426"/>
                  </a:lnTo>
                  <a:lnTo>
                    <a:pt x="4641338" y="1347765"/>
                  </a:lnTo>
                  <a:lnTo>
                    <a:pt x="4598001" y="1438772"/>
                  </a:lnTo>
                  <a:lnTo>
                    <a:pt x="4550331" y="1508110"/>
                  </a:lnTo>
                  <a:lnTo>
                    <a:pt x="4515662" y="1542780"/>
                  </a:lnTo>
                  <a:lnTo>
                    <a:pt x="4480993" y="1547113"/>
                  </a:lnTo>
                  <a:lnTo>
                    <a:pt x="4450657" y="1534112"/>
                  </a:lnTo>
                  <a:lnTo>
                    <a:pt x="4415988" y="1508110"/>
                  </a:lnTo>
                  <a:lnTo>
                    <a:pt x="4363984" y="1486442"/>
                  </a:lnTo>
                  <a:lnTo>
                    <a:pt x="4298980" y="1464774"/>
                  </a:lnTo>
                  <a:lnTo>
                    <a:pt x="4246976" y="1451773"/>
                  </a:lnTo>
                  <a:lnTo>
                    <a:pt x="4181971" y="1443106"/>
                  </a:lnTo>
                  <a:lnTo>
                    <a:pt x="4064963" y="1430105"/>
                  </a:lnTo>
                  <a:lnTo>
                    <a:pt x="3835279" y="1425771"/>
                  </a:lnTo>
                  <a:lnTo>
                    <a:pt x="3167897" y="1434438"/>
                  </a:lnTo>
                  <a:lnTo>
                    <a:pt x="2426843" y="1438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FCA41F83-139C-457C-A1CC-4E862439F966}"/>
                </a:ext>
              </a:extLst>
            </p:cNvPr>
            <p:cNvSpPr/>
            <p:nvPr/>
          </p:nvSpPr>
          <p:spPr>
            <a:xfrm>
              <a:off x="5954713" y="5421313"/>
              <a:ext cx="777875" cy="622300"/>
            </a:xfrm>
            <a:custGeom>
              <a:avLst/>
              <a:gdLst>
                <a:gd name="connsiteX0" fmla="*/ 285750 w 776288"/>
                <a:gd name="connsiteY0" fmla="*/ 102394 h 621507"/>
                <a:gd name="connsiteX1" fmla="*/ 473869 w 776288"/>
                <a:gd name="connsiteY1" fmla="*/ 176213 h 621507"/>
                <a:gd name="connsiteX2" fmla="*/ 576263 w 776288"/>
                <a:gd name="connsiteY2" fmla="*/ 216694 h 621507"/>
                <a:gd name="connsiteX3" fmla="*/ 609600 w 776288"/>
                <a:gd name="connsiteY3" fmla="*/ 226219 h 621507"/>
                <a:gd name="connsiteX4" fmla="*/ 635794 w 776288"/>
                <a:gd name="connsiteY4" fmla="*/ 228600 h 621507"/>
                <a:gd name="connsiteX5" fmla="*/ 673894 w 776288"/>
                <a:gd name="connsiteY5" fmla="*/ 226219 h 621507"/>
                <a:gd name="connsiteX6" fmla="*/ 695325 w 776288"/>
                <a:gd name="connsiteY6" fmla="*/ 221457 h 621507"/>
                <a:gd name="connsiteX7" fmla="*/ 726282 w 776288"/>
                <a:gd name="connsiteY7" fmla="*/ 204788 h 621507"/>
                <a:gd name="connsiteX8" fmla="*/ 776288 w 776288"/>
                <a:gd name="connsiteY8" fmla="*/ 169069 h 621507"/>
                <a:gd name="connsiteX9" fmla="*/ 661988 w 776288"/>
                <a:gd name="connsiteY9" fmla="*/ 621507 h 621507"/>
                <a:gd name="connsiteX10" fmla="*/ 602457 w 776288"/>
                <a:gd name="connsiteY10" fmla="*/ 583407 h 621507"/>
                <a:gd name="connsiteX11" fmla="*/ 581025 w 776288"/>
                <a:gd name="connsiteY11" fmla="*/ 557213 h 621507"/>
                <a:gd name="connsiteX12" fmla="*/ 540544 w 776288"/>
                <a:gd name="connsiteY12" fmla="*/ 504825 h 621507"/>
                <a:gd name="connsiteX13" fmla="*/ 516732 w 776288"/>
                <a:gd name="connsiteY13" fmla="*/ 471488 h 621507"/>
                <a:gd name="connsiteX14" fmla="*/ 488157 w 776288"/>
                <a:gd name="connsiteY14" fmla="*/ 433388 h 621507"/>
                <a:gd name="connsiteX15" fmla="*/ 452438 w 776288"/>
                <a:gd name="connsiteY15" fmla="*/ 390525 h 621507"/>
                <a:gd name="connsiteX16" fmla="*/ 407194 w 776288"/>
                <a:gd name="connsiteY16" fmla="*/ 345282 h 621507"/>
                <a:gd name="connsiteX17" fmla="*/ 361950 w 776288"/>
                <a:gd name="connsiteY17" fmla="*/ 302419 h 621507"/>
                <a:gd name="connsiteX18" fmla="*/ 311944 w 776288"/>
                <a:gd name="connsiteY18" fmla="*/ 259557 h 621507"/>
                <a:gd name="connsiteX19" fmla="*/ 257175 w 776288"/>
                <a:gd name="connsiteY19" fmla="*/ 214313 h 621507"/>
                <a:gd name="connsiteX20" fmla="*/ 216694 w 776288"/>
                <a:gd name="connsiteY20" fmla="*/ 185738 h 621507"/>
                <a:gd name="connsiteX21" fmla="*/ 147638 w 776288"/>
                <a:gd name="connsiteY21" fmla="*/ 140494 h 621507"/>
                <a:gd name="connsiteX22" fmla="*/ 80963 w 776288"/>
                <a:gd name="connsiteY22" fmla="*/ 97632 h 621507"/>
                <a:gd name="connsiteX23" fmla="*/ 33338 w 776288"/>
                <a:gd name="connsiteY23" fmla="*/ 71438 h 621507"/>
                <a:gd name="connsiteX24" fmla="*/ 16669 w 776288"/>
                <a:gd name="connsiteY24" fmla="*/ 59532 h 621507"/>
                <a:gd name="connsiteX25" fmla="*/ 7144 w 776288"/>
                <a:gd name="connsiteY25" fmla="*/ 47625 h 621507"/>
                <a:gd name="connsiteX26" fmla="*/ 0 w 776288"/>
                <a:gd name="connsiteY26" fmla="*/ 30957 h 621507"/>
                <a:gd name="connsiteX27" fmla="*/ 0 w 776288"/>
                <a:gd name="connsiteY27" fmla="*/ 14288 h 621507"/>
                <a:gd name="connsiteX28" fmla="*/ 7144 w 776288"/>
                <a:gd name="connsiteY28" fmla="*/ 4763 h 621507"/>
                <a:gd name="connsiteX29" fmla="*/ 14288 w 776288"/>
                <a:gd name="connsiteY29" fmla="*/ 0 h 621507"/>
                <a:gd name="connsiteX30" fmla="*/ 28575 w 776288"/>
                <a:gd name="connsiteY30" fmla="*/ 0 h 621507"/>
                <a:gd name="connsiteX31" fmla="*/ 61913 w 776288"/>
                <a:gd name="connsiteY31" fmla="*/ 9525 h 621507"/>
                <a:gd name="connsiteX32" fmla="*/ 140494 w 776288"/>
                <a:gd name="connsiteY32" fmla="*/ 42863 h 621507"/>
                <a:gd name="connsiteX33" fmla="*/ 285750 w 776288"/>
                <a:gd name="connsiteY33" fmla="*/ 102394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6288" h="621507">
                  <a:moveTo>
                    <a:pt x="285750" y="102394"/>
                  </a:moveTo>
                  <a:lnTo>
                    <a:pt x="473869" y="176213"/>
                  </a:lnTo>
                  <a:lnTo>
                    <a:pt x="576263" y="216694"/>
                  </a:lnTo>
                  <a:lnTo>
                    <a:pt x="609600" y="226219"/>
                  </a:lnTo>
                  <a:lnTo>
                    <a:pt x="635794" y="228600"/>
                  </a:lnTo>
                  <a:lnTo>
                    <a:pt x="673894" y="226219"/>
                  </a:lnTo>
                  <a:lnTo>
                    <a:pt x="695325" y="221457"/>
                  </a:lnTo>
                  <a:lnTo>
                    <a:pt x="726282" y="204788"/>
                  </a:lnTo>
                  <a:lnTo>
                    <a:pt x="776288" y="169069"/>
                  </a:lnTo>
                  <a:lnTo>
                    <a:pt x="661988" y="621507"/>
                  </a:lnTo>
                  <a:lnTo>
                    <a:pt x="602457" y="583407"/>
                  </a:lnTo>
                  <a:lnTo>
                    <a:pt x="581025" y="557213"/>
                  </a:lnTo>
                  <a:lnTo>
                    <a:pt x="540544" y="504825"/>
                  </a:lnTo>
                  <a:lnTo>
                    <a:pt x="516732" y="471488"/>
                  </a:lnTo>
                  <a:lnTo>
                    <a:pt x="488157" y="433388"/>
                  </a:lnTo>
                  <a:lnTo>
                    <a:pt x="452438" y="390525"/>
                  </a:lnTo>
                  <a:lnTo>
                    <a:pt x="407194" y="345282"/>
                  </a:lnTo>
                  <a:lnTo>
                    <a:pt x="361950" y="302419"/>
                  </a:lnTo>
                  <a:lnTo>
                    <a:pt x="311944" y="259557"/>
                  </a:lnTo>
                  <a:lnTo>
                    <a:pt x="257175" y="214313"/>
                  </a:lnTo>
                  <a:lnTo>
                    <a:pt x="216694" y="185738"/>
                  </a:lnTo>
                  <a:lnTo>
                    <a:pt x="147638" y="140494"/>
                  </a:lnTo>
                  <a:lnTo>
                    <a:pt x="80963" y="97632"/>
                  </a:lnTo>
                  <a:lnTo>
                    <a:pt x="33338" y="71438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14288" y="0"/>
                  </a:lnTo>
                  <a:lnTo>
                    <a:pt x="28575" y="0"/>
                  </a:lnTo>
                  <a:lnTo>
                    <a:pt x="61913" y="9525"/>
                  </a:lnTo>
                  <a:lnTo>
                    <a:pt x="140494" y="42863"/>
                  </a:lnTo>
                  <a:lnTo>
                    <a:pt x="2857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8C866AD9-8395-4916-A1B0-C0B8F7471D34}"/>
                </a:ext>
              </a:extLst>
            </p:cNvPr>
            <p:cNvSpPr/>
            <p:nvPr/>
          </p:nvSpPr>
          <p:spPr>
            <a:xfrm>
              <a:off x="5575300" y="2125663"/>
              <a:ext cx="1201738" cy="312737"/>
            </a:xfrm>
            <a:custGeom>
              <a:avLst/>
              <a:gdLst>
                <a:gd name="connsiteX0" fmla="*/ 604838 w 1202532"/>
                <a:gd name="connsiteY0" fmla="*/ 216694 h 311944"/>
                <a:gd name="connsiteX1" fmla="*/ 397669 w 1202532"/>
                <a:gd name="connsiteY1" fmla="*/ 242888 h 311944"/>
                <a:gd name="connsiteX2" fmla="*/ 254794 w 1202532"/>
                <a:gd name="connsiteY2" fmla="*/ 264319 h 311944"/>
                <a:gd name="connsiteX3" fmla="*/ 35719 w 1202532"/>
                <a:gd name="connsiteY3" fmla="*/ 311944 h 311944"/>
                <a:gd name="connsiteX4" fmla="*/ 0 w 1202532"/>
                <a:gd name="connsiteY4" fmla="*/ 154782 h 311944"/>
                <a:gd name="connsiteX5" fmla="*/ 180975 w 1202532"/>
                <a:gd name="connsiteY5" fmla="*/ 123825 h 311944"/>
                <a:gd name="connsiteX6" fmla="*/ 309563 w 1202532"/>
                <a:gd name="connsiteY6" fmla="*/ 104775 h 311944"/>
                <a:gd name="connsiteX7" fmla="*/ 545307 w 1202532"/>
                <a:gd name="connsiteY7" fmla="*/ 78582 h 311944"/>
                <a:gd name="connsiteX8" fmla="*/ 783432 w 1202532"/>
                <a:gd name="connsiteY8" fmla="*/ 47625 h 311944"/>
                <a:gd name="connsiteX9" fmla="*/ 1202532 w 1202532"/>
                <a:gd name="connsiteY9" fmla="*/ 0 h 311944"/>
                <a:gd name="connsiteX10" fmla="*/ 1197769 w 1202532"/>
                <a:gd name="connsiteY10" fmla="*/ 190500 h 311944"/>
                <a:gd name="connsiteX11" fmla="*/ 933450 w 1202532"/>
                <a:gd name="connsiteY11" fmla="*/ 192882 h 311944"/>
                <a:gd name="connsiteX12" fmla="*/ 604838 w 1202532"/>
                <a:gd name="connsiteY12" fmla="*/ 216694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2532" h="311944">
                  <a:moveTo>
                    <a:pt x="604838" y="216694"/>
                  </a:moveTo>
                  <a:lnTo>
                    <a:pt x="397669" y="242888"/>
                  </a:lnTo>
                  <a:lnTo>
                    <a:pt x="254794" y="264319"/>
                  </a:lnTo>
                  <a:lnTo>
                    <a:pt x="35719" y="311944"/>
                  </a:lnTo>
                  <a:lnTo>
                    <a:pt x="0" y="154782"/>
                  </a:lnTo>
                  <a:lnTo>
                    <a:pt x="180975" y="123825"/>
                  </a:lnTo>
                  <a:lnTo>
                    <a:pt x="309563" y="104775"/>
                  </a:lnTo>
                  <a:lnTo>
                    <a:pt x="545307" y="78582"/>
                  </a:lnTo>
                  <a:lnTo>
                    <a:pt x="783432" y="47625"/>
                  </a:lnTo>
                  <a:lnTo>
                    <a:pt x="1202532" y="0"/>
                  </a:lnTo>
                  <a:lnTo>
                    <a:pt x="1197769" y="190500"/>
                  </a:lnTo>
                  <a:lnTo>
                    <a:pt x="933450" y="192882"/>
                  </a:lnTo>
                  <a:lnTo>
                    <a:pt x="604838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8E15FD19-5071-4425-92C1-BB73670CA3E3}"/>
                </a:ext>
              </a:extLst>
            </p:cNvPr>
            <p:cNvSpPr/>
            <p:nvPr/>
          </p:nvSpPr>
          <p:spPr>
            <a:xfrm>
              <a:off x="5591175" y="2752725"/>
              <a:ext cx="1174750" cy="306388"/>
            </a:xfrm>
            <a:custGeom>
              <a:avLst/>
              <a:gdLst>
                <a:gd name="connsiteX0" fmla="*/ 447675 w 1173956"/>
                <a:gd name="connsiteY0" fmla="*/ 238125 h 307181"/>
                <a:gd name="connsiteX1" fmla="*/ 188119 w 1173956"/>
                <a:gd name="connsiteY1" fmla="*/ 276225 h 307181"/>
                <a:gd name="connsiteX2" fmla="*/ 11906 w 1173956"/>
                <a:gd name="connsiteY2" fmla="*/ 307181 h 307181"/>
                <a:gd name="connsiteX3" fmla="*/ 0 w 1173956"/>
                <a:gd name="connsiteY3" fmla="*/ 147638 h 307181"/>
                <a:gd name="connsiteX4" fmla="*/ 297656 w 1173956"/>
                <a:gd name="connsiteY4" fmla="*/ 111919 h 307181"/>
                <a:gd name="connsiteX5" fmla="*/ 645319 w 1173956"/>
                <a:gd name="connsiteY5" fmla="*/ 66675 h 307181"/>
                <a:gd name="connsiteX6" fmla="*/ 938213 w 1173956"/>
                <a:gd name="connsiteY6" fmla="*/ 30956 h 307181"/>
                <a:gd name="connsiteX7" fmla="*/ 1166813 w 1173956"/>
                <a:gd name="connsiteY7" fmla="*/ 0 h 307181"/>
                <a:gd name="connsiteX8" fmla="*/ 1173956 w 1173956"/>
                <a:gd name="connsiteY8" fmla="*/ 190500 h 307181"/>
                <a:gd name="connsiteX9" fmla="*/ 954881 w 1173956"/>
                <a:gd name="connsiteY9" fmla="*/ 192881 h 307181"/>
                <a:gd name="connsiteX10" fmla="*/ 766763 w 1173956"/>
                <a:gd name="connsiteY10" fmla="*/ 207169 h 307181"/>
                <a:gd name="connsiteX11" fmla="*/ 447675 w 1173956"/>
                <a:gd name="connsiteY11" fmla="*/ 238125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3956" h="307181">
                  <a:moveTo>
                    <a:pt x="447675" y="238125"/>
                  </a:moveTo>
                  <a:lnTo>
                    <a:pt x="188119" y="276225"/>
                  </a:lnTo>
                  <a:lnTo>
                    <a:pt x="11906" y="307181"/>
                  </a:lnTo>
                  <a:lnTo>
                    <a:pt x="0" y="147638"/>
                  </a:lnTo>
                  <a:lnTo>
                    <a:pt x="297656" y="111919"/>
                  </a:lnTo>
                  <a:lnTo>
                    <a:pt x="645319" y="66675"/>
                  </a:lnTo>
                  <a:lnTo>
                    <a:pt x="938213" y="30956"/>
                  </a:lnTo>
                  <a:lnTo>
                    <a:pt x="1166813" y="0"/>
                  </a:lnTo>
                  <a:lnTo>
                    <a:pt x="1173956" y="190500"/>
                  </a:lnTo>
                  <a:lnTo>
                    <a:pt x="954881" y="192881"/>
                  </a:lnTo>
                  <a:lnTo>
                    <a:pt x="766763" y="207169"/>
                  </a:lnTo>
                  <a:lnTo>
                    <a:pt x="447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5E5AE2E0-A34E-455C-B0BB-B1358201B527}"/>
                </a:ext>
              </a:extLst>
            </p:cNvPr>
            <p:cNvSpPr/>
            <p:nvPr/>
          </p:nvSpPr>
          <p:spPr>
            <a:xfrm>
              <a:off x="4595813" y="3201988"/>
              <a:ext cx="1047750" cy="314325"/>
            </a:xfrm>
            <a:custGeom>
              <a:avLst/>
              <a:gdLst>
                <a:gd name="connsiteX0" fmla="*/ 326231 w 1047750"/>
                <a:gd name="connsiteY0" fmla="*/ 264319 h 314325"/>
                <a:gd name="connsiteX1" fmla="*/ 178593 w 1047750"/>
                <a:gd name="connsiteY1" fmla="*/ 285750 h 314325"/>
                <a:gd name="connsiteX2" fmla="*/ 78581 w 1047750"/>
                <a:gd name="connsiteY2" fmla="*/ 292894 h 314325"/>
                <a:gd name="connsiteX3" fmla="*/ 0 w 1047750"/>
                <a:gd name="connsiteY3" fmla="*/ 295275 h 314325"/>
                <a:gd name="connsiteX4" fmla="*/ 61912 w 1047750"/>
                <a:gd name="connsiteY4" fmla="*/ 166688 h 314325"/>
                <a:gd name="connsiteX5" fmla="*/ 288131 w 1047750"/>
                <a:gd name="connsiteY5" fmla="*/ 121444 h 314325"/>
                <a:gd name="connsiteX6" fmla="*/ 545306 w 1047750"/>
                <a:gd name="connsiteY6" fmla="*/ 71438 h 314325"/>
                <a:gd name="connsiteX7" fmla="*/ 590550 w 1047750"/>
                <a:gd name="connsiteY7" fmla="*/ 50007 h 314325"/>
                <a:gd name="connsiteX8" fmla="*/ 642937 w 1047750"/>
                <a:gd name="connsiteY8" fmla="*/ 26194 h 314325"/>
                <a:gd name="connsiteX9" fmla="*/ 695325 w 1047750"/>
                <a:gd name="connsiteY9" fmla="*/ 9525 h 314325"/>
                <a:gd name="connsiteX10" fmla="*/ 738187 w 1047750"/>
                <a:gd name="connsiteY10" fmla="*/ 0 h 314325"/>
                <a:gd name="connsiteX11" fmla="*/ 759618 w 1047750"/>
                <a:gd name="connsiteY11" fmla="*/ 0 h 314325"/>
                <a:gd name="connsiteX12" fmla="*/ 823912 w 1047750"/>
                <a:gd name="connsiteY12" fmla="*/ 21432 h 314325"/>
                <a:gd name="connsiteX13" fmla="*/ 916781 w 1047750"/>
                <a:gd name="connsiteY13" fmla="*/ 57150 h 314325"/>
                <a:gd name="connsiteX14" fmla="*/ 981075 w 1047750"/>
                <a:gd name="connsiteY14" fmla="*/ 92869 h 314325"/>
                <a:gd name="connsiteX15" fmla="*/ 1014412 w 1047750"/>
                <a:gd name="connsiteY15" fmla="*/ 116682 h 314325"/>
                <a:gd name="connsiteX16" fmla="*/ 1033462 w 1047750"/>
                <a:gd name="connsiteY16" fmla="*/ 140494 h 314325"/>
                <a:gd name="connsiteX17" fmla="*/ 1045368 w 1047750"/>
                <a:gd name="connsiteY17" fmla="*/ 166688 h 314325"/>
                <a:gd name="connsiteX18" fmla="*/ 1047750 w 1047750"/>
                <a:gd name="connsiteY18" fmla="*/ 190500 h 314325"/>
                <a:gd name="connsiteX19" fmla="*/ 1040606 w 1047750"/>
                <a:gd name="connsiteY19" fmla="*/ 228600 h 314325"/>
                <a:gd name="connsiteX20" fmla="*/ 1023937 w 1047750"/>
                <a:gd name="connsiteY20" fmla="*/ 266700 h 314325"/>
                <a:gd name="connsiteX21" fmla="*/ 976312 w 1047750"/>
                <a:gd name="connsiteY21" fmla="*/ 314325 h 314325"/>
                <a:gd name="connsiteX22" fmla="*/ 683418 w 1047750"/>
                <a:gd name="connsiteY22" fmla="*/ 235744 h 314325"/>
                <a:gd name="connsiteX23" fmla="*/ 609600 w 1047750"/>
                <a:gd name="connsiteY23" fmla="*/ 228600 h 314325"/>
                <a:gd name="connsiteX24" fmla="*/ 326231 w 1047750"/>
                <a:gd name="connsiteY24" fmla="*/ 26431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7750" h="314325">
                  <a:moveTo>
                    <a:pt x="326231" y="264319"/>
                  </a:moveTo>
                  <a:lnTo>
                    <a:pt x="178593" y="285750"/>
                  </a:lnTo>
                  <a:lnTo>
                    <a:pt x="78581" y="292894"/>
                  </a:lnTo>
                  <a:lnTo>
                    <a:pt x="0" y="295275"/>
                  </a:lnTo>
                  <a:lnTo>
                    <a:pt x="61912" y="166688"/>
                  </a:lnTo>
                  <a:lnTo>
                    <a:pt x="288131" y="121444"/>
                  </a:lnTo>
                  <a:lnTo>
                    <a:pt x="545306" y="71438"/>
                  </a:lnTo>
                  <a:lnTo>
                    <a:pt x="590550" y="50007"/>
                  </a:lnTo>
                  <a:lnTo>
                    <a:pt x="642937" y="26194"/>
                  </a:lnTo>
                  <a:lnTo>
                    <a:pt x="695325" y="9525"/>
                  </a:lnTo>
                  <a:lnTo>
                    <a:pt x="738187" y="0"/>
                  </a:lnTo>
                  <a:lnTo>
                    <a:pt x="759618" y="0"/>
                  </a:lnTo>
                  <a:lnTo>
                    <a:pt x="823912" y="21432"/>
                  </a:lnTo>
                  <a:lnTo>
                    <a:pt x="916781" y="57150"/>
                  </a:lnTo>
                  <a:lnTo>
                    <a:pt x="981075" y="92869"/>
                  </a:lnTo>
                  <a:lnTo>
                    <a:pt x="1014412" y="116682"/>
                  </a:lnTo>
                  <a:lnTo>
                    <a:pt x="1033462" y="140494"/>
                  </a:lnTo>
                  <a:lnTo>
                    <a:pt x="1045368" y="166688"/>
                  </a:lnTo>
                  <a:lnTo>
                    <a:pt x="1047750" y="190500"/>
                  </a:lnTo>
                  <a:lnTo>
                    <a:pt x="1040606" y="228600"/>
                  </a:lnTo>
                  <a:lnTo>
                    <a:pt x="1023937" y="266700"/>
                  </a:lnTo>
                  <a:lnTo>
                    <a:pt x="976312" y="314325"/>
                  </a:lnTo>
                  <a:lnTo>
                    <a:pt x="683418" y="235744"/>
                  </a:lnTo>
                  <a:lnTo>
                    <a:pt x="609600" y="228600"/>
                  </a:lnTo>
                  <a:lnTo>
                    <a:pt x="32623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4BB65FA7-F898-4F2F-B703-A60775FFB464}"/>
                </a:ext>
              </a:extLst>
            </p:cNvPr>
            <p:cNvSpPr/>
            <p:nvPr/>
          </p:nvSpPr>
          <p:spPr>
            <a:xfrm>
              <a:off x="3557588" y="3390900"/>
              <a:ext cx="2028825" cy="1619250"/>
            </a:xfrm>
            <a:custGeom>
              <a:avLst/>
              <a:gdLst>
                <a:gd name="connsiteX0" fmla="*/ 1270907 w 2030186"/>
                <a:gd name="connsiteY0" fmla="*/ 957943 h 1619250"/>
                <a:gd name="connsiteX1" fmla="*/ 1094014 w 2030186"/>
                <a:gd name="connsiteY1" fmla="*/ 1102179 h 1619250"/>
                <a:gd name="connsiteX2" fmla="*/ 949779 w 2030186"/>
                <a:gd name="connsiteY2" fmla="*/ 1202871 h 1619250"/>
                <a:gd name="connsiteX3" fmla="*/ 827314 w 2030186"/>
                <a:gd name="connsiteY3" fmla="*/ 1279071 h 1619250"/>
                <a:gd name="connsiteX4" fmla="*/ 691243 w 2030186"/>
                <a:gd name="connsiteY4" fmla="*/ 1355271 h 1619250"/>
                <a:gd name="connsiteX5" fmla="*/ 549729 w 2030186"/>
                <a:gd name="connsiteY5" fmla="*/ 1426029 h 1619250"/>
                <a:gd name="connsiteX6" fmla="*/ 419100 w 2030186"/>
                <a:gd name="connsiteY6" fmla="*/ 1485900 h 1619250"/>
                <a:gd name="connsiteX7" fmla="*/ 304800 w 2030186"/>
                <a:gd name="connsiteY7" fmla="*/ 1532164 h 1619250"/>
                <a:gd name="connsiteX8" fmla="*/ 176893 w 2030186"/>
                <a:gd name="connsiteY8" fmla="*/ 1578429 h 1619250"/>
                <a:gd name="connsiteX9" fmla="*/ 65314 w 2030186"/>
                <a:gd name="connsiteY9" fmla="*/ 1613807 h 1619250"/>
                <a:gd name="connsiteX10" fmla="*/ 38100 w 2030186"/>
                <a:gd name="connsiteY10" fmla="*/ 1619250 h 1619250"/>
                <a:gd name="connsiteX11" fmla="*/ 13607 w 2030186"/>
                <a:gd name="connsiteY11" fmla="*/ 1619250 h 1619250"/>
                <a:gd name="connsiteX12" fmla="*/ 0 w 2030186"/>
                <a:gd name="connsiteY12" fmla="*/ 1608364 h 1619250"/>
                <a:gd name="connsiteX13" fmla="*/ 2722 w 2030186"/>
                <a:gd name="connsiteY13" fmla="*/ 1589314 h 1619250"/>
                <a:gd name="connsiteX14" fmla="*/ 16329 w 2030186"/>
                <a:gd name="connsiteY14" fmla="*/ 1575707 h 1619250"/>
                <a:gd name="connsiteX15" fmla="*/ 152400 w 2030186"/>
                <a:gd name="connsiteY15" fmla="*/ 1513114 h 1619250"/>
                <a:gd name="connsiteX16" fmla="*/ 266700 w 2030186"/>
                <a:gd name="connsiteY16" fmla="*/ 1458686 h 1619250"/>
                <a:gd name="connsiteX17" fmla="*/ 389164 w 2030186"/>
                <a:gd name="connsiteY17" fmla="*/ 1396093 h 1619250"/>
                <a:gd name="connsiteX18" fmla="*/ 519793 w 2030186"/>
                <a:gd name="connsiteY18" fmla="*/ 1325336 h 1619250"/>
                <a:gd name="connsiteX19" fmla="*/ 634093 w 2030186"/>
                <a:gd name="connsiteY19" fmla="*/ 1254579 h 1619250"/>
                <a:gd name="connsiteX20" fmla="*/ 713014 w 2030186"/>
                <a:gd name="connsiteY20" fmla="*/ 1202871 h 1619250"/>
                <a:gd name="connsiteX21" fmla="*/ 802822 w 2030186"/>
                <a:gd name="connsiteY21" fmla="*/ 1132114 h 1619250"/>
                <a:gd name="connsiteX22" fmla="*/ 889907 w 2030186"/>
                <a:gd name="connsiteY22" fmla="*/ 1061357 h 1619250"/>
                <a:gd name="connsiteX23" fmla="*/ 985157 w 2030186"/>
                <a:gd name="connsiteY23" fmla="*/ 979714 h 1619250"/>
                <a:gd name="connsiteX24" fmla="*/ 1083129 w 2030186"/>
                <a:gd name="connsiteY24" fmla="*/ 887186 h 1619250"/>
                <a:gd name="connsiteX25" fmla="*/ 1156607 w 2030186"/>
                <a:gd name="connsiteY25" fmla="*/ 813707 h 1619250"/>
                <a:gd name="connsiteX26" fmla="*/ 1279072 w 2030186"/>
                <a:gd name="connsiteY26" fmla="*/ 683079 h 1619250"/>
                <a:gd name="connsiteX27" fmla="*/ 1368879 w 2030186"/>
                <a:gd name="connsiteY27" fmla="*/ 549729 h 1619250"/>
                <a:gd name="connsiteX28" fmla="*/ 1450522 w 2030186"/>
                <a:gd name="connsiteY28" fmla="*/ 440871 h 1619250"/>
                <a:gd name="connsiteX29" fmla="*/ 1551214 w 2030186"/>
                <a:gd name="connsiteY29" fmla="*/ 288471 h 1619250"/>
                <a:gd name="connsiteX30" fmla="*/ 1638300 w 2030186"/>
                <a:gd name="connsiteY30" fmla="*/ 163286 h 1619250"/>
                <a:gd name="connsiteX31" fmla="*/ 1690007 w 2030186"/>
                <a:gd name="connsiteY31" fmla="*/ 84364 h 1619250"/>
                <a:gd name="connsiteX32" fmla="*/ 1695450 w 2030186"/>
                <a:gd name="connsiteY32" fmla="*/ 68036 h 1619250"/>
                <a:gd name="connsiteX33" fmla="*/ 1673679 w 2030186"/>
                <a:gd name="connsiteY33" fmla="*/ 0 h 1619250"/>
                <a:gd name="connsiteX34" fmla="*/ 2030186 w 2030186"/>
                <a:gd name="connsiteY34" fmla="*/ 57150 h 1619250"/>
                <a:gd name="connsiteX35" fmla="*/ 2019300 w 2030186"/>
                <a:gd name="connsiteY35" fmla="*/ 119743 h 1619250"/>
                <a:gd name="connsiteX36" fmla="*/ 1978479 w 2030186"/>
                <a:gd name="connsiteY36" fmla="*/ 174171 h 1619250"/>
                <a:gd name="connsiteX37" fmla="*/ 1812472 w 2030186"/>
                <a:gd name="connsiteY37" fmla="*/ 367393 h 1619250"/>
                <a:gd name="connsiteX38" fmla="*/ 1676400 w 2030186"/>
                <a:gd name="connsiteY38" fmla="*/ 527957 h 1619250"/>
                <a:gd name="connsiteX39" fmla="*/ 1537607 w 2030186"/>
                <a:gd name="connsiteY39" fmla="*/ 693964 h 1619250"/>
                <a:gd name="connsiteX40" fmla="*/ 1447800 w 2030186"/>
                <a:gd name="connsiteY40" fmla="*/ 802821 h 1619250"/>
                <a:gd name="connsiteX41" fmla="*/ 1270907 w 2030186"/>
                <a:gd name="connsiteY41" fmla="*/ 957943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0186" h="1619250">
                  <a:moveTo>
                    <a:pt x="1270907" y="957943"/>
                  </a:moveTo>
                  <a:lnTo>
                    <a:pt x="1094014" y="1102179"/>
                  </a:lnTo>
                  <a:lnTo>
                    <a:pt x="949779" y="1202871"/>
                  </a:lnTo>
                  <a:lnTo>
                    <a:pt x="827314" y="1279071"/>
                  </a:lnTo>
                  <a:lnTo>
                    <a:pt x="691243" y="1355271"/>
                  </a:lnTo>
                  <a:lnTo>
                    <a:pt x="549729" y="1426029"/>
                  </a:lnTo>
                  <a:lnTo>
                    <a:pt x="419100" y="1485900"/>
                  </a:lnTo>
                  <a:lnTo>
                    <a:pt x="304800" y="1532164"/>
                  </a:lnTo>
                  <a:lnTo>
                    <a:pt x="176893" y="1578429"/>
                  </a:lnTo>
                  <a:lnTo>
                    <a:pt x="65314" y="1613807"/>
                  </a:lnTo>
                  <a:lnTo>
                    <a:pt x="38100" y="1619250"/>
                  </a:lnTo>
                  <a:lnTo>
                    <a:pt x="13607" y="1619250"/>
                  </a:lnTo>
                  <a:lnTo>
                    <a:pt x="0" y="1608364"/>
                  </a:lnTo>
                  <a:lnTo>
                    <a:pt x="2722" y="1589314"/>
                  </a:lnTo>
                  <a:lnTo>
                    <a:pt x="16329" y="1575707"/>
                  </a:lnTo>
                  <a:lnTo>
                    <a:pt x="152400" y="1513114"/>
                  </a:lnTo>
                  <a:lnTo>
                    <a:pt x="266700" y="1458686"/>
                  </a:lnTo>
                  <a:lnTo>
                    <a:pt x="389164" y="1396093"/>
                  </a:lnTo>
                  <a:lnTo>
                    <a:pt x="519793" y="1325336"/>
                  </a:lnTo>
                  <a:lnTo>
                    <a:pt x="634093" y="1254579"/>
                  </a:lnTo>
                  <a:lnTo>
                    <a:pt x="713014" y="1202871"/>
                  </a:lnTo>
                  <a:lnTo>
                    <a:pt x="802822" y="1132114"/>
                  </a:lnTo>
                  <a:lnTo>
                    <a:pt x="889907" y="1061357"/>
                  </a:lnTo>
                  <a:lnTo>
                    <a:pt x="985157" y="979714"/>
                  </a:lnTo>
                  <a:lnTo>
                    <a:pt x="1083129" y="887186"/>
                  </a:lnTo>
                  <a:lnTo>
                    <a:pt x="1156607" y="813707"/>
                  </a:lnTo>
                  <a:lnTo>
                    <a:pt x="1279072" y="683079"/>
                  </a:lnTo>
                  <a:lnTo>
                    <a:pt x="1368879" y="549729"/>
                  </a:lnTo>
                  <a:lnTo>
                    <a:pt x="1450522" y="440871"/>
                  </a:lnTo>
                  <a:lnTo>
                    <a:pt x="1551214" y="288471"/>
                  </a:lnTo>
                  <a:lnTo>
                    <a:pt x="1638300" y="163286"/>
                  </a:lnTo>
                  <a:lnTo>
                    <a:pt x="1690007" y="84364"/>
                  </a:lnTo>
                  <a:lnTo>
                    <a:pt x="1695450" y="68036"/>
                  </a:lnTo>
                  <a:lnTo>
                    <a:pt x="1673679" y="0"/>
                  </a:lnTo>
                  <a:lnTo>
                    <a:pt x="2030186" y="57150"/>
                  </a:lnTo>
                  <a:lnTo>
                    <a:pt x="2019300" y="119743"/>
                  </a:lnTo>
                  <a:lnTo>
                    <a:pt x="1978479" y="174171"/>
                  </a:lnTo>
                  <a:lnTo>
                    <a:pt x="1812472" y="367393"/>
                  </a:lnTo>
                  <a:lnTo>
                    <a:pt x="1676400" y="527957"/>
                  </a:lnTo>
                  <a:lnTo>
                    <a:pt x="1537607" y="693964"/>
                  </a:lnTo>
                  <a:lnTo>
                    <a:pt x="1447800" y="802821"/>
                  </a:lnTo>
                  <a:lnTo>
                    <a:pt x="1270907" y="957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40B7EF35-8786-48CC-9330-FC902DD8A12E}"/>
                </a:ext>
              </a:extLst>
            </p:cNvPr>
            <p:cNvSpPr/>
            <p:nvPr/>
          </p:nvSpPr>
          <p:spPr>
            <a:xfrm>
              <a:off x="4384675" y="3611563"/>
              <a:ext cx="2192338" cy="1270000"/>
            </a:xfrm>
            <a:custGeom>
              <a:avLst/>
              <a:gdLst>
                <a:gd name="connsiteX0" fmla="*/ 781050 w 2193132"/>
                <a:gd name="connsiteY0" fmla="*/ 752475 h 1269207"/>
                <a:gd name="connsiteX1" fmla="*/ 590550 w 2193132"/>
                <a:gd name="connsiteY1" fmla="*/ 588169 h 1269207"/>
                <a:gd name="connsiteX2" fmla="*/ 466725 w 2193132"/>
                <a:gd name="connsiteY2" fmla="*/ 485775 h 1269207"/>
                <a:gd name="connsiteX3" fmla="*/ 400050 w 2193132"/>
                <a:gd name="connsiteY3" fmla="*/ 416719 h 1269207"/>
                <a:gd name="connsiteX4" fmla="*/ 288132 w 2193132"/>
                <a:gd name="connsiteY4" fmla="*/ 311944 h 1269207"/>
                <a:gd name="connsiteX5" fmla="*/ 228600 w 2193132"/>
                <a:gd name="connsiteY5" fmla="*/ 257175 h 1269207"/>
                <a:gd name="connsiteX6" fmla="*/ 171450 w 2193132"/>
                <a:gd name="connsiteY6" fmla="*/ 207169 h 1269207"/>
                <a:gd name="connsiteX7" fmla="*/ 107157 w 2193132"/>
                <a:gd name="connsiteY7" fmla="*/ 157163 h 1269207"/>
                <a:gd name="connsiteX8" fmla="*/ 0 w 2193132"/>
                <a:gd name="connsiteY8" fmla="*/ 73819 h 1269207"/>
                <a:gd name="connsiteX9" fmla="*/ 57150 w 2193132"/>
                <a:gd name="connsiteY9" fmla="*/ 0 h 1269207"/>
                <a:gd name="connsiteX10" fmla="*/ 173832 w 2193132"/>
                <a:gd name="connsiteY10" fmla="*/ 80963 h 1269207"/>
                <a:gd name="connsiteX11" fmla="*/ 292894 w 2193132"/>
                <a:gd name="connsiteY11" fmla="*/ 159544 h 1269207"/>
                <a:gd name="connsiteX12" fmla="*/ 381000 w 2193132"/>
                <a:gd name="connsiteY12" fmla="*/ 221457 h 1269207"/>
                <a:gd name="connsiteX13" fmla="*/ 492919 w 2193132"/>
                <a:gd name="connsiteY13" fmla="*/ 297657 h 1269207"/>
                <a:gd name="connsiteX14" fmla="*/ 557213 w 2193132"/>
                <a:gd name="connsiteY14" fmla="*/ 340519 h 1269207"/>
                <a:gd name="connsiteX15" fmla="*/ 697707 w 2193132"/>
                <a:gd name="connsiteY15" fmla="*/ 445294 h 1269207"/>
                <a:gd name="connsiteX16" fmla="*/ 823913 w 2193132"/>
                <a:gd name="connsiteY16" fmla="*/ 535782 h 1269207"/>
                <a:gd name="connsiteX17" fmla="*/ 933450 w 2193132"/>
                <a:gd name="connsiteY17" fmla="*/ 602457 h 1269207"/>
                <a:gd name="connsiteX18" fmla="*/ 1035844 w 2193132"/>
                <a:gd name="connsiteY18" fmla="*/ 659607 h 1269207"/>
                <a:gd name="connsiteX19" fmla="*/ 1178719 w 2193132"/>
                <a:gd name="connsiteY19" fmla="*/ 728663 h 1269207"/>
                <a:gd name="connsiteX20" fmla="*/ 1314450 w 2193132"/>
                <a:gd name="connsiteY20" fmla="*/ 795338 h 1269207"/>
                <a:gd name="connsiteX21" fmla="*/ 1423988 w 2193132"/>
                <a:gd name="connsiteY21" fmla="*/ 840582 h 1269207"/>
                <a:gd name="connsiteX22" fmla="*/ 1557338 w 2193132"/>
                <a:gd name="connsiteY22" fmla="*/ 892969 h 1269207"/>
                <a:gd name="connsiteX23" fmla="*/ 1695450 w 2193132"/>
                <a:gd name="connsiteY23" fmla="*/ 942975 h 1269207"/>
                <a:gd name="connsiteX24" fmla="*/ 1850232 w 2193132"/>
                <a:gd name="connsiteY24" fmla="*/ 995363 h 1269207"/>
                <a:gd name="connsiteX25" fmla="*/ 2000250 w 2193132"/>
                <a:gd name="connsiteY25" fmla="*/ 1042988 h 1269207"/>
                <a:gd name="connsiteX26" fmla="*/ 2135982 w 2193132"/>
                <a:gd name="connsiteY26" fmla="*/ 1081088 h 1269207"/>
                <a:gd name="connsiteX27" fmla="*/ 2181225 w 2193132"/>
                <a:gd name="connsiteY27" fmla="*/ 1092994 h 1269207"/>
                <a:gd name="connsiteX28" fmla="*/ 2190750 w 2193132"/>
                <a:gd name="connsiteY28" fmla="*/ 1100138 h 1269207"/>
                <a:gd name="connsiteX29" fmla="*/ 2193132 w 2193132"/>
                <a:gd name="connsiteY29" fmla="*/ 1116807 h 1269207"/>
                <a:gd name="connsiteX30" fmla="*/ 2185988 w 2193132"/>
                <a:gd name="connsiteY30" fmla="*/ 1126332 h 1269207"/>
                <a:gd name="connsiteX31" fmla="*/ 2114550 w 2193132"/>
                <a:gd name="connsiteY31" fmla="*/ 1145382 h 1269207"/>
                <a:gd name="connsiteX32" fmla="*/ 1921669 w 2193132"/>
                <a:gd name="connsiteY32" fmla="*/ 1193007 h 1269207"/>
                <a:gd name="connsiteX33" fmla="*/ 1654969 w 2193132"/>
                <a:gd name="connsiteY33" fmla="*/ 1264444 h 1269207"/>
                <a:gd name="connsiteX34" fmla="*/ 1628775 w 2193132"/>
                <a:gd name="connsiteY34" fmla="*/ 1269207 h 1269207"/>
                <a:gd name="connsiteX35" fmla="*/ 1585913 w 2193132"/>
                <a:gd name="connsiteY35" fmla="*/ 1269207 h 1269207"/>
                <a:gd name="connsiteX36" fmla="*/ 1552575 w 2193132"/>
                <a:gd name="connsiteY36" fmla="*/ 1264444 h 1269207"/>
                <a:gd name="connsiteX37" fmla="*/ 1516857 w 2193132"/>
                <a:gd name="connsiteY37" fmla="*/ 1250157 h 1269207"/>
                <a:gd name="connsiteX38" fmla="*/ 1321594 w 2193132"/>
                <a:gd name="connsiteY38" fmla="*/ 1145382 h 1269207"/>
                <a:gd name="connsiteX39" fmla="*/ 1181100 w 2193132"/>
                <a:gd name="connsiteY39" fmla="*/ 1054894 h 1269207"/>
                <a:gd name="connsiteX40" fmla="*/ 1021557 w 2193132"/>
                <a:gd name="connsiteY40" fmla="*/ 940594 h 1269207"/>
                <a:gd name="connsiteX41" fmla="*/ 892969 w 2193132"/>
                <a:gd name="connsiteY41" fmla="*/ 842963 h 1269207"/>
                <a:gd name="connsiteX42" fmla="*/ 781050 w 2193132"/>
                <a:gd name="connsiteY42" fmla="*/ 752475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93132" h="1269207">
                  <a:moveTo>
                    <a:pt x="781050" y="752475"/>
                  </a:moveTo>
                  <a:lnTo>
                    <a:pt x="590550" y="588169"/>
                  </a:lnTo>
                  <a:lnTo>
                    <a:pt x="466725" y="485775"/>
                  </a:lnTo>
                  <a:lnTo>
                    <a:pt x="400050" y="416719"/>
                  </a:lnTo>
                  <a:lnTo>
                    <a:pt x="288132" y="311944"/>
                  </a:lnTo>
                  <a:lnTo>
                    <a:pt x="228600" y="257175"/>
                  </a:lnTo>
                  <a:lnTo>
                    <a:pt x="171450" y="207169"/>
                  </a:lnTo>
                  <a:lnTo>
                    <a:pt x="107157" y="157163"/>
                  </a:lnTo>
                  <a:lnTo>
                    <a:pt x="0" y="73819"/>
                  </a:lnTo>
                  <a:lnTo>
                    <a:pt x="57150" y="0"/>
                  </a:lnTo>
                  <a:lnTo>
                    <a:pt x="173832" y="80963"/>
                  </a:lnTo>
                  <a:lnTo>
                    <a:pt x="292894" y="159544"/>
                  </a:lnTo>
                  <a:lnTo>
                    <a:pt x="381000" y="221457"/>
                  </a:lnTo>
                  <a:lnTo>
                    <a:pt x="492919" y="297657"/>
                  </a:lnTo>
                  <a:lnTo>
                    <a:pt x="557213" y="340519"/>
                  </a:lnTo>
                  <a:lnTo>
                    <a:pt x="697707" y="445294"/>
                  </a:lnTo>
                  <a:lnTo>
                    <a:pt x="823913" y="535782"/>
                  </a:lnTo>
                  <a:lnTo>
                    <a:pt x="933450" y="602457"/>
                  </a:lnTo>
                  <a:lnTo>
                    <a:pt x="1035844" y="659607"/>
                  </a:lnTo>
                  <a:lnTo>
                    <a:pt x="1178719" y="728663"/>
                  </a:lnTo>
                  <a:lnTo>
                    <a:pt x="1314450" y="795338"/>
                  </a:lnTo>
                  <a:lnTo>
                    <a:pt x="1423988" y="840582"/>
                  </a:lnTo>
                  <a:lnTo>
                    <a:pt x="1557338" y="892969"/>
                  </a:lnTo>
                  <a:lnTo>
                    <a:pt x="1695450" y="942975"/>
                  </a:lnTo>
                  <a:lnTo>
                    <a:pt x="1850232" y="995363"/>
                  </a:lnTo>
                  <a:lnTo>
                    <a:pt x="2000250" y="1042988"/>
                  </a:lnTo>
                  <a:lnTo>
                    <a:pt x="2135982" y="1081088"/>
                  </a:lnTo>
                  <a:lnTo>
                    <a:pt x="2181225" y="1092994"/>
                  </a:lnTo>
                  <a:lnTo>
                    <a:pt x="2190750" y="1100138"/>
                  </a:lnTo>
                  <a:lnTo>
                    <a:pt x="2193132" y="1116807"/>
                  </a:lnTo>
                  <a:lnTo>
                    <a:pt x="2185988" y="1126332"/>
                  </a:lnTo>
                  <a:lnTo>
                    <a:pt x="2114550" y="1145382"/>
                  </a:lnTo>
                  <a:lnTo>
                    <a:pt x="1921669" y="1193007"/>
                  </a:lnTo>
                  <a:lnTo>
                    <a:pt x="1654969" y="1264444"/>
                  </a:lnTo>
                  <a:lnTo>
                    <a:pt x="1628775" y="1269207"/>
                  </a:lnTo>
                  <a:lnTo>
                    <a:pt x="1585913" y="1269207"/>
                  </a:lnTo>
                  <a:lnTo>
                    <a:pt x="1552575" y="1264444"/>
                  </a:lnTo>
                  <a:lnTo>
                    <a:pt x="1516857" y="1250157"/>
                  </a:lnTo>
                  <a:lnTo>
                    <a:pt x="1321594" y="1145382"/>
                  </a:lnTo>
                  <a:lnTo>
                    <a:pt x="1181100" y="1054894"/>
                  </a:lnTo>
                  <a:lnTo>
                    <a:pt x="1021557" y="940594"/>
                  </a:lnTo>
                  <a:lnTo>
                    <a:pt x="892969" y="842963"/>
                  </a:lnTo>
                  <a:lnTo>
                    <a:pt x="7810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F601A773-2861-4CD0-8788-BA220EEA2AF3}"/>
                </a:ext>
              </a:extLst>
            </p:cNvPr>
            <p:cNvSpPr/>
            <p:nvPr/>
          </p:nvSpPr>
          <p:spPr>
            <a:xfrm>
              <a:off x="4033838" y="4919663"/>
              <a:ext cx="441325" cy="968375"/>
            </a:xfrm>
            <a:custGeom>
              <a:avLst/>
              <a:gdLst>
                <a:gd name="connsiteX0" fmla="*/ 200025 w 440531"/>
                <a:gd name="connsiteY0" fmla="*/ 507206 h 969168"/>
                <a:gd name="connsiteX1" fmla="*/ 192881 w 440531"/>
                <a:gd name="connsiteY1" fmla="*/ 385762 h 969168"/>
                <a:gd name="connsiteX2" fmla="*/ 188118 w 440531"/>
                <a:gd name="connsiteY2" fmla="*/ 330993 h 969168"/>
                <a:gd name="connsiteX3" fmla="*/ 176212 w 440531"/>
                <a:gd name="connsiteY3" fmla="*/ 269081 h 969168"/>
                <a:gd name="connsiteX4" fmla="*/ 152400 w 440531"/>
                <a:gd name="connsiteY4" fmla="*/ 214312 h 969168"/>
                <a:gd name="connsiteX5" fmla="*/ 121443 w 440531"/>
                <a:gd name="connsiteY5" fmla="*/ 164306 h 969168"/>
                <a:gd name="connsiteX6" fmla="*/ 85725 w 440531"/>
                <a:gd name="connsiteY6" fmla="*/ 119062 h 969168"/>
                <a:gd name="connsiteX7" fmla="*/ 54768 w 440531"/>
                <a:gd name="connsiteY7" fmla="*/ 85725 h 969168"/>
                <a:gd name="connsiteX8" fmla="*/ 11906 w 440531"/>
                <a:gd name="connsiteY8" fmla="*/ 47625 h 969168"/>
                <a:gd name="connsiteX9" fmla="*/ 2381 w 440531"/>
                <a:gd name="connsiteY9" fmla="*/ 35718 h 969168"/>
                <a:gd name="connsiteX10" fmla="*/ 0 w 440531"/>
                <a:gd name="connsiteY10" fmla="*/ 21431 h 969168"/>
                <a:gd name="connsiteX11" fmla="*/ 7143 w 440531"/>
                <a:gd name="connsiteY11" fmla="*/ 7143 h 969168"/>
                <a:gd name="connsiteX12" fmla="*/ 26193 w 440531"/>
                <a:gd name="connsiteY12" fmla="*/ 0 h 969168"/>
                <a:gd name="connsiteX13" fmla="*/ 92868 w 440531"/>
                <a:gd name="connsiteY13" fmla="*/ 2381 h 969168"/>
                <a:gd name="connsiteX14" fmla="*/ 150018 w 440531"/>
                <a:gd name="connsiteY14" fmla="*/ 9525 h 969168"/>
                <a:gd name="connsiteX15" fmla="*/ 221456 w 440531"/>
                <a:gd name="connsiteY15" fmla="*/ 26193 h 969168"/>
                <a:gd name="connsiteX16" fmla="*/ 250031 w 440531"/>
                <a:gd name="connsiteY16" fmla="*/ 35718 h 969168"/>
                <a:gd name="connsiteX17" fmla="*/ 278606 w 440531"/>
                <a:gd name="connsiteY17" fmla="*/ 47625 h 969168"/>
                <a:gd name="connsiteX18" fmla="*/ 311943 w 440531"/>
                <a:gd name="connsiteY18" fmla="*/ 69056 h 969168"/>
                <a:gd name="connsiteX19" fmla="*/ 323850 w 440531"/>
                <a:gd name="connsiteY19" fmla="*/ 200025 h 969168"/>
                <a:gd name="connsiteX20" fmla="*/ 342900 w 440531"/>
                <a:gd name="connsiteY20" fmla="*/ 276225 h 969168"/>
                <a:gd name="connsiteX21" fmla="*/ 352425 w 440531"/>
                <a:gd name="connsiteY21" fmla="*/ 328612 h 969168"/>
                <a:gd name="connsiteX22" fmla="*/ 369093 w 440531"/>
                <a:gd name="connsiteY22" fmla="*/ 409575 h 969168"/>
                <a:gd name="connsiteX23" fmla="*/ 381000 w 440531"/>
                <a:gd name="connsiteY23" fmla="*/ 511968 h 969168"/>
                <a:gd name="connsiteX24" fmla="*/ 392906 w 440531"/>
                <a:gd name="connsiteY24" fmla="*/ 621506 h 969168"/>
                <a:gd name="connsiteX25" fmla="*/ 404812 w 440531"/>
                <a:gd name="connsiteY25" fmla="*/ 704850 h 969168"/>
                <a:gd name="connsiteX26" fmla="*/ 440531 w 440531"/>
                <a:gd name="connsiteY26" fmla="*/ 826293 h 969168"/>
                <a:gd name="connsiteX27" fmla="*/ 440531 w 440531"/>
                <a:gd name="connsiteY27" fmla="*/ 869156 h 969168"/>
                <a:gd name="connsiteX28" fmla="*/ 431006 w 440531"/>
                <a:gd name="connsiteY28" fmla="*/ 914400 h 969168"/>
                <a:gd name="connsiteX29" fmla="*/ 419100 w 440531"/>
                <a:gd name="connsiteY29" fmla="*/ 940593 h 969168"/>
                <a:gd name="connsiteX30" fmla="*/ 409575 w 440531"/>
                <a:gd name="connsiteY30" fmla="*/ 952500 h 969168"/>
                <a:gd name="connsiteX31" fmla="*/ 392906 w 440531"/>
                <a:gd name="connsiteY31" fmla="*/ 962025 h 969168"/>
                <a:gd name="connsiteX32" fmla="*/ 371475 w 440531"/>
                <a:gd name="connsiteY32" fmla="*/ 966787 h 969168"/>
                <a:gd name="connsiteX33" fmla="*/ 345281 w 440531"/>
                <a:gd name="connsiteY33" fmla="*/ 969168 h 969168"/>
                <a:gd name="connsiteX34" fmla="*/ 326231 w 440531"/>
                <a:gd name="connsiteY34" fmla="*/ 966787 h 969168"/>
                <a:gd name="connsiteX35" fmla="*/ 300037 w 440531"/>
                <a:gd name="connsiteY35" fmla="*/ 957262 h 969168"/>
                <a:gd name="connsiteX36" fmla="*/ 285750 w 440531"/>
                <a:gd name="connsiteY36" fmla="*/ 947737 h 969168"/>
                <a:gd name="connsiteX37" fmla="*/ 266700 w 440531"/>
                <a:gd name="connsiteY37" fmla="*/ 923925 h 969168"/>
                <a:gd name="connsiteX38" fmla="*/ 252412 w 440531"/>
                <a:gd name="connsiteY38" fmla="*/ 890587 h 969168"/>
                <a:gd name="connsiteX39" fmla="*/ 245268 w 440531"/>
                <a:gd name="connsiteY39" fmla="*/ 845343 h 969168"/>
                <a:gd name="connsiteX40" fmla="*/ 230981 w 440531"/>
                <a:gd name="connsiteY40" fmla="*/ 785812 h 969168"/>
                <a:gd name="connsiteX41" fmla="*/ 219075 w 440531"/>
                <a:gd name="connsiteY41" fmla="*/ 731043 h 969168"/>
                <a:gd name="connsiteX42" fmla="*/ 207168 w 440531"/>
                <a:gd name="connsiteY42" fmla="*/ 666750 h 969168"/>
                <a:gd name="connsiteX43" fmla="*/ 202406 w 440531"/>
                <a:gd name="connsiteY43" fmla="*/ 614362 h 969168"/>
                <a:gd name="connsiteX44" fmla="*/ 200025 w 440531"/>
                <a:gd name="connsiteY44" fmla="*/ 507206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0531" h="969168">
                  <a:moveTo>
                    <a:pt x="200025" y="507206"/>
                  </a:moveTo>
                  <a:lnTo>
                    <a:pt x="192881" y="385762"/>
                  </a:lnTo>
                  <a:lnTo>
                    <a:pt x="188118" y="330993"/>
                  </a:lnTo>
                  <a:lnTo>
                    <a:pt x="176212" y="269081"/>
                  </a:lnTo>
                  <a:lnTo>
                    <a:pt x="152400" y="214312"/>
                  </a:lnTo>
                  <a:lnTo>
                    <a:pt x="121443" y="164306"/>
                  </a:lnTo>
                  <a:lnTo>
                    <a:pt x="85725" y="119062"/>
                  </a:lnTo>
                  <a:lnTo>
                    <a:pt x="54768" y="85725"/>
                  </a:lnTo>
                  <a:lnTo>
                    <a:pt x="11906" y="47625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7143" y="7143"/>
                  </a:lnTo>
                  <a:lnTo>
                    <a:pt x="26193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21456" y="26193"/>
                  </a:lnTo>
                  <a:lnTo>
                    <a:pt x="250031" y="35718"/>
                  </a:lnTo>
                  <a:lnTo>
                    <a:pt x="278606" y="47625"/>
                  </a:lnTo>
                  <a:lnTo>
                    <a:pt x="311943" y="69056"/>
                  </a:lnTo>
                  <a:lnTo>
                    <a:pt x="323850" y="200025"/>
                  </a:lnTo>
                  <a:lnTo>
                    <a:pt x="342900" y="276225"/>
                  </a:lnTo>
                  <a:lnTo>
                    <a:pt x="352425" y="328612"/>
                  </a:lnTo>
                  <a:lnTo>
                    <a:pt x="369093" y="409575"/>
                  </a:lnTo>
                  <a:lnTo>
                    <a:pt x="381000" y="511968"/>
                  </a:lnTo>
                  <a:lnTo>
                    <a:pt x="392906" y="621506"/>
                  </a:lnTo>
                  <a:lnTo>
                    <a:pt x="404812" y="704850"/>
                  </a:lnTo>
                  <a:lnTo>
                    <a:pt x="440531" y="826293"/>
                  </a:lnTo>
                  <a:lnTo>
                    <a:pt x="440531" y="869156"/>
                  </a:lnTo>
                  <a:lnTo>
                    <a:pt x="431006" y="914400"/>
                  </a:lnTo>
                  <a:lnTo>
                    <a:pt x="419100" y="940593"/>
                  </a:lnTo>
                  <a:lnTo>
                    <a:pt x="409575" y="952500"/>
                  </a:lnTo>
                  <a:lnTo>
                    <a:pt x="392906" y="962025"/>
                  </a:lnTo>
                  <a:lnTo>
                    <a:pt x="371475" y="966787"/>
                  </a:lnTo>
                  <a:lnTo>
                    <a:pt x="345281" y="969168"/>
                  </a:lnTo>
                  <a:lnTo>
                    <a:pt x="326231" y="966787"/>
                  </a:lnTo>
                  <a:lnTo>
                    <a:pt x="300037" y="957262"/>
                  </a:lnTo>
                  <a:lnTo>
                    <a:pt x="285750" y="947737"/>
                  </a:lnTo>
                  <a:lnTo>
                    <a:pt x="266700" y="923925"/>
                  </a:lnTo>
                  <a:lnTo>
                    <a:pt x="252412" y="890587"/>
                  </a:lnTo>
                  <a:lnTo>
                    <a:pt x="245268" y="845343"/>
                  </a:lnTo>
                  <a:lnTo>
                    <a:pt x="230981" y="785812"/>
                  </a:lnTo>
                  <a:lnTo>
                    <a:pt x="219075" y="731043"/>
                  </a:lnTo>
                  <a:lnTo>
                    <a:pt x="207168" y="666750"/>
                  </a:lnTo>
                  <a:lnTo>
                    <a:pt x="202406" y="614362"/>
                  </a:lnTo>
                  <a:cubicBezTo>
                    <a:pt x="201612" y="578643"/>
                    <a:pt x="200819" y="542925"/>
                    <a:pt x="200025" y="5072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AC68404B-4E3B-41B9-B74E-57747172B2D3}"/>
                </a:ext>
              </a:extLst>
            </p:cNvPr>
            <p:cNvSpPr/>
            <p:nvPr/>
          </p:nvSpPr>
          <p:spPr>
            <a:xfrm>
              <a:off x="4246563" y="4837113"/>
              <a:ext cx="1462087" cy="939800"/>
            </a:xfrm>
            <a:custGeom>
              <a:avLst/>
              <a:gdLst>
                <a:gd name="connsiteX0" fmla="*/ 488156 w 1462087"/>
                <a:gd name="connsiteY0" fmla="*/ 261937 h 940594"/>
                <a:gd name="connsiteX1" fmla="*/ 257175 w 1462087"/>
                <a:gd name="connsiteY1" fmla="*/ 290512 h 940594"/>
                <a:gd name="connsiteX2" fmla="*/ 59531 w 1462087"/>
                <a:gd name="connsiteY2" fmla="*/ 323850 h 940594"/>
                <a:gd name="connsiteX3" fmla="*/ 0 w 1462087"/>
                <a:gd name="connsiteY3" fmla="*/ 138112 h 940594"/>
                <a:gd name="connsiteX4" fmla="*/ 230981 w 1462087"/>
                <a:gd name="connsiteY4" fmla="*/ 121444 h 940594"/>
                <a:gd name="connsiteX5" fmla="*/ 404812 w 1462087"/>
                <a:gd name="connsiteY5" fmla="*/ 104775 h 940594"/>
                <a:gd name="connsiteX6" fmla="*/ 559594 w 1462087"/>
                <a:gd name="connsiteY6" fmla="*/ 83344 h 940594"/>
                <a:gd name="connsiteX7" fmla="*/ 747712 w 1462087"/>
                <a:gd name="connsiteY7" fmla="*/ 54769 h 940594"/>
                <a:gd name="connsiteX8" fmla="*/ 890587 w 1462087"/>
                <a:gd name="connsiteY8" fmla="*/ 30956 h 940594"/>
                <a:gd name="connsiteX9" fmla="*/ 1047750 w 1462087"/>
                <a:gd name="connsiteY9" fmla="*/ 0 h 940594"/>
                <a:gd name="connsiteX10" fmla="*/ 1109662 w 1462087"/>
                <a:gd name="connsiteY10" fmla="*/ 0 h 940594"/>
                <a:gd name="connsiteX11" fmla="*/ 1173956 w 1462087"/>
                <a:gd name="connsiteY11" fmla="*/ 9525 h 940594"/>
                <a:gd name="connsiteX12" fmla="*/ 1233487 w 1462087"/>
                <a:gd name="connsiteY12" fmla="*/ 28575 h 940594"/>
                <a:gd name="connsiteX13" fmla="*/ 1309687 w 1462087"/>
                <a:gd name="connsiteY13" fmla="*/ 64294 h 940594"/>
                <a:gd name="connsiteX14" fmla="*/ 1362075 w 1462087"/>
                <a:gd name="connsiteY14" fmla="*/ 97631 h 940594"/>
                <a:gd name="connsiteX15" fmla="*/ 1412081 w 1462087"/>
                <a:gd name="connsiteY15" fmla="*/ 133350 h 940594"/>
                <a:gd name="connsiteX16" fmla="*/ 1433512 w 1462087"/>
                <a:gd name="connsiteY16" fmla="*/ 154781 h 940594"/>
                <a:gd name="connsiteX17" fmla="*/ 1452562 w 1462087"/>
                <a:gd name="connsiteY17" fmla="*/ 183356 h 940594"/>
                <a:gd name="connsiteX18" fmla="*/ 1462087 w 1462087"/>
                <a:gd name="connsiteY18" fmla="*/ 219075 h 940594"/>
                <a:gd name="connsiteX19" fmla="*/ 1419225 w 1462087"/>
                <a:gd name="connsiteY19" fmla="*/ 330994 h 940594"/>
                <a:gd name="connsiteX20" fmla="*/ 1345406 w 1462087"/>
                <a:gd name="connsiteY20" fmla="*/ 528637 h 940594"/>
                <a:gd name="connsiteX21" fmla="*/ 1290637 w 1462087"/>
                <a:gd name="connsiteY21" fmla="*/ 666750 h 940594"/>
                <a:gd name="connsiteX22" fmla="*/ 1245394 w 1462087"/>
                <a:gd name="connsiteY22" fmla="*/ 800100 h 940594"/>
                <a:gd name="connsiteX23" fmla="*/ 1226344 w 1462087"/>
                <a:gd name="connsiteY23" fmla="*/ 842962 h 940594"/>
                <a:gd name="connsiteX24" fmla="*/ 1195387 w 1462087"/>
                <a:gd name="connsiteY24" fmla="*/ 888206 h 940594"/>
                <a:gd name="connsiteX25" fmla="*/ 1166812 w 1462087"/>
                <a:gd name="connsiteY25" fmla="*/ 921544 h 940594"/>
                <a:gd name="connsiteX26" fmla="*/ 1150144 w 1462087"/>
                <a:gd name="connsiteY26" fmla="*/ 933450 h 940594"/>
                <a:gd name="connsiteX27" fmla="*/ 1135856 w 1462087"/>
                <a:gd name="connsiteY27" fmla="*/ 940594 h 940594"/>
                <a:gd name="connsiteX28" fmla="*/ 1114425 w 1462087"/>
                <a:gd name="connsiteY28" fmla="*/ 938212 h 940594"/>
                <a:gd name="connsiteX29" fmla="*/ 1092994 w 1462087"/>
                <a:gd name="connsiteY29" fmla="*/ 921544 h 940594"/>
                <a:gd name="connsiteX30" fmla="*/ 1073944 w 1462087"/>
                <a:gd name="connsiteY30" fmla="*/ 895350 h 940594"/>
                <a:gd name="connsiteX31" fmla="*/ 1062037 w 1462087"/>
                <a:gd name="connsiteY31" fmla="*/ 866775 h 940594"/>
                <a:gd name="connsiteX32" fmla="*/ 1052512 w 1462087"/>
                <a:gd name="connsiteY32" fmla="*/ 826294 h 940594"/>
                <a:gd name="connsiteX33" fmla="*/ 1073944 w 1462087"/>
                <a:gd name="connsiteY33" fmla="*/ 719137 h 940594"/>
                <a:gd name="connsiteX34" fmla="*/ 1102519 w 1462087"/>
                <a:gd name="connsiteY34" fmla="*/ 595312 h 940594"/>
                <a:gd name="connsiteX35" fmla="*/ 1126331 w 1462087"/>
                <a:gd name="connsiteY35" fmla="*/ 485775 h 940594"/>
                <a:gd name="connsiteX36" fmla="*/ 1140619 w 1462087"/>
                <a:gd name="connsiteY36" fmla="*/ 402431 h 940594"/>
                <a:gd name="connsiteX37" fmla="*/ 1157287 w 1462087"/>
                <a:gd name="connsiteY37" fmla="*/ 300037 h 940594"/>
                <a:gd name="connsiteX38" fmla="*/ 1166812 w 1462087"/>
                <a:gd name="connsiteY38" fmla="*/ 235744 h 940594"/>
                <a:gd name="connsiteX39" fmla="*/ 1166812 w 1462087"/>
                <a:gd name="connsiteY39" fmla="*/ 211931 h 940594"/>
                <a:gd name="connsiteX40" fmla="*/ 1159669 w 1462087"/>
                <a:gd name="connsiteY40" fmla="*/ 192881 h 940594"/>
                <a:gd name="connsiteX41" fmla="*/ 1140619 w 1462087"/>
                <a:gd name="connsiteY41" fmla="*/ 183356 h 940594"/>
                <a:gd name="connsiteX42" fmla="*/ 1104900 w 1462087"/>
                <a:gd name="connsiteY42" fmla="*/ 176212 h 940594"/>
                <a:gd name="connsiteX43" fmla="*/ 1009650 w 1462087"/>
                <a:gd name="connsiteY43" fmla="*/ 190500 h 940594"/>
                <a:gd name="connsiteX44" fmla="*/ 488156 w 1462087"/>
                <a:gd name="connsiteY44" fmla="*/ 261937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62087" h="940594">
                  <a:moveTo>
                    <a:pt x="488156" y="261937"/>
                  </a:moveTo>
                  <a:lnTo>
                    <a:pt x="257175" y="290512"/>
                  </a:lnTo>
                  <a:lnTo>
                    <a:pt x="59531" y="323850"/>
                  </a:lnTo>
                  <a:lnTo>
                    <a:pt x="0" y="138112"/>
                  </a:lnTo>
                  <a:lnTo>
                    <a:pt x="230981" y="121444"/>
                  </a:lnTo>
                  <a:lnTo>
                    <a:pt x="404812" y="104775"/>
                  </a:lnTo>
                  <a:lnTo>
                    <a:pt x="559594" y="83344"/>
                  </a:lnTo>
                  <a:lnTo>
                    <a:pt x="747712" y="54769"/>
                  </a:lnTo>
                  <a:lnTo>
                    <a:pt x="890587" y="30956"/>
                  </a:lnTo>
                  <a:lnTo>
                    <a:pt x="1047750" y="0"/>
                  </a:lnTo>
                  <a:lnTo>
                    <a:pt x="1109662" y="0"/>
                  </a:lnTo>
                  <a:lnTo>
                    <a:pt x="1173956" y="9525"/>
                  </a:lnTo>
                  <a:lnTo>
                    <a:pt x="1233487" y="28575"/>
                  </a:lnTo>
                  <a:lnTo>
                    <a:pt x="1309687" y="64294"/>
                  </a:lnTo>
                  <a:lnTo>
                    <a:pt x="1362075" y="97631"/>
                  </a:lnTo>
                  <a:lnTo>
                    <a:pt x="1412081" y="133350"/>
                  </a:lnTo>
                  <a:lnTo>
                    <a:pt x="1433512" y="154781"/>
                  </a:lnTo>
                  <a:lnTo>
                    <a:pt x="1452562" y="183356"/>
                  </a:lnTo>
                  <a:lnTo>
                    <a:pt x="1462087" y="219075"/>
                  </a:lnTo>
                  <a:lnTo>
                    <a:pt x="1419225" y="330994"/>
                  </a:lnTo>
                  <a:lnTo>
                    <a:pt x="1345406" y="528637"/>
                  </a:lnTo>
                  <a:lnTo>
                    <a:pt x="1290637" y="666750"/>
                  </a:lnTo>
                  <a:lnTo>
                    <a:pt x="1245394" y="800100"/>
                  </a:lnTo>
                  <a:lnTo>
                    <a:pt x="1226344" y="842962"/>
                  </a:lnTo>
                  <a:lnTo>
                    <a:pt x="1195387" y="888206"/>
                  </a:lnTo>
                  <a:lnTo>
                    <a:pt x="1166812" y="921544"/>
                  </a:lnTo>
                  <a:lnTo>
                    <a:pt x="1150144" y="933450"/>
                  </a:lnTo>
                  <a:lnTo>
                    <a:pt x="1135856" y="940594"/>
                  </a:lnTo>
                  <a:lnTo>
                    <a:pt x="1114425" y="938212"/>
                  </a:lnTo>
                  <a:lnTo>
                    <a:pt x="1092994" y="921544"/>
                  </a:lnTo>
                  <a:lnTo>
                    <a:pt x="1073944" y="895350"/>
                  </a:lnTo>
                  <a:lnTo>
                    <a:pt x="1062037" y="866775"/>
                  </a:lnTo>
                  <a:lnTo>
                    <a:pt x="1052512" y="826294"/>
                  </a:lnTo>
                  <a:lnTo>
                    <a:pt x="1073944" y="719137"/>
                  </a:lnTo>
                  <a:lnTo>
                    <a:pt x="1102519" y="595312"/>
                  </a:lnTo>
                  <a:lnTo>
                    <a:pt x="1126331" y="485775"/>
                  </a:lnTo>
                  <a:lnTo>
                    <a:pt x="1140619" y="402431"/>
                  </a:lnTo>
                  <a:lnTo>
                    <a:pt x="1157287" y="300037"/>
                  </a:lnTo>
                  <a:lnTo>
                    <a:pt x="1166812" y="235744"/>
                  </a:lnTo>
                  <a:lnTo>
                    <a:pt x="1166812" y="211931"/>
                  </a:lnTo>
                  <a:lnTo>
                    <a:pt x="1159669" y="192881"/>
                  </a:lnTo>
                  <a:lnTo>
                    <a:pt x="1140619" y="183356"/>
                  </a:lnTo>
                  <a:lnTo>
                    <a:pt x="1104900" y="176212"/>
                  </a:lnTo>
                  <a:lnTo>
                    <a:pt x="1009650" y="190500"/>
                  </a:lnTo>
                  <a:lnTo>
                    <a:pt x="4881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8E805D54-D19C-4D05-AD76-4B1D4197A5CA}"/>
                </a:ext>
              </a:extLst>
            </p:cNvPr>
            <p:cNvSpPr/>
            <p:nvPr/>
          </p:nvSpPr>
          <p:spPr>
            <a:xfrm>
              <a:off x="4370388" y="5524500"/>
              <a:ext cx="1001712" cy="257175"/>
            </a:xfrm>
            <a:custGeom>
              <a:avLst/>
              <a:gdLst>
                <a:gd name="connsiteX0" fmla="*/ 407194 w 1002506"/>
                <a:gd name="connsiteY0" fmla="*/ 216694 h 257175"/>
                <a:gd name="connsiteX1" fmla="*/ 42862 w 1002506"/>
                <a:gd name="connsiteY1" fmla="*/ 257175 h 257175"/>
                <a:gd name="connsiteX2" fmla="*/ 0 w 1002506"/>
                <a:gd name="connsiteY2" fmla="*/ 71438 h 257175"/>
                <a:gd name="connsiteX3" fmla="*/ 188119 w 1002506"/>
                <a:gd name="connsiteY3" fmla="*/ 69056 h 257175"/>
                <a:gd name="connsiteX4" fmla="*/ 352425 w 1002506"/>
                <a:gd name="connsiteY4" fmla="*/ 61913 h 257175"/>
                <a:gd name="connsiteX5" fmla="*/ 538162 w 1002506"/>
                <a:gd name="connsiteY5" fmla="*/ 47625 h 257175"/>
                <a:gd name="connsiteX6" fmla="*/ 702469 w 1002506"/>
                <a:gd name="connsiteY6" fmla="*/ 30956 h 257175"/>
                <a:gd name="connsiteX7" fmla="*/ 862012 w 1002506"/>
                <a:gd name="connsiteY7" fmla="*/ 14288 h 257175"/>
                <a:gd name="connsiteX8" fmla="*/ 1002506 w 1002506"/>
                <a:gd name="connsiteY8" fmla="*/ 0 h 257175"/>
                <a:gd name="connsiteX9" fmla="*/ 1002506 w 1002506"/>
                <a:gd name="connsiteY9" fmla="*/ 152400 h 257175"/>
                <a:gd name="connsiteX10" fmla="*/ 631031 w 1002506"/>
                <a:gd name="connsiteY10" fmla="*/ 195263 h 257175"/>
                <a:gd name="connsiteX11" fmla="*/ 407194 w 1002506"/>
                <a:gd name="connsiteY11" fmla="*/ 21669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506" h="257175">
                  <a:moveTo>
                    <a:pt x="407194" y="216694"/>
                  </a:moveTo>
                  <a:lnTo>
                    <a:pt x="42862" y="257175"/>
                  </a:lnTo>
                  <a:lnTo>
                    <a:pt x="0" y="71438"/>
                  </a:lnTo>
                  <a:lnTo>
                    <a:pt x="188119" y="69056"/>
                  </a:lnTo>
                  <a:lnTo>
                    <a:pt x="352425" y="61913"/>
                  </a:lnTo>
                  <a:lnTo>
                    <a:pt x="538162" y="47625"/>
                  </a:lnTo>
                  <a:lnTo>
                    <a:pt x="702469" y="30956"/>
                  </a:lnTo>
                  <a:lnTo>
                    <a:pt x="862012" y="14288"/>
                  </a:lnTo>
                  <a:lnTo>
                    <a:pt x="1002506" y="0"/>
                  </a:lnTo>
                  <a:lnTo>
                    <a:pt x="1002506" y="152400"/>
                  </a:lnTo>
                  <a:lnTo>
                    <a:pt x="631031" y="195263"/>
                  </a:lnTo>
                  <a:lnTo>
                    <a:pt x="407194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306" name="グループ化 1">
            <a:extLst>
              <a:ext uri="{FF2B5EF4-FFF2-40B4-BE49-F238E27FC236}">
                <a16:creationId xmlns:a16="http://schemas.microsoft.com/office/drawing/2014/main" id="{B0C259D3-B4C6-4369-9190-56DB7929F2CE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465263"/>
            <a:ext cx="4217987" cy="4672012"/>
            <a:chOff x="2814638" y="1465263"/>
            <a:chExt cx="4217987" cy="4672012"/>
          </a:xfrm>
        </p:grpSpPr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164421D-0AD1-42B1-B4BC-3A8553D30750}"/>
                </a:ext>
              </a:extLst>
            </p:cNvPr>
            <p:cNvSpPr/>
            <p:nvPr/>
          </p:nvSpPr>
          <p:spPr>
            <a:xfrm>
              <a:off x="3679825" y="3119438"/>
              <a:ext cx="1038225" cy="1130300"/>
            </a:xfrm>
            <a:custGeom>
              <a:avLst/>
              <a:gdLst>
                <a:gd name="connsiteX0" fmla="*/ 626269 w 1038225"/>
                <a:gd name="connsiteY0" fmla="*/ 714375 h 1131093"/>
                <a:gd name="connsiteX1" fmla="*/ 445294 w 1038225"/>
                <a:gd name="connsiteY1" fmla="*/ 862012 h 1131093"/>
                <a:gd name="connsiteX2" fmla="*/ 292894 w 1038225"/>
                <a:gd name="connsiteY2" fmla="*/ 973931 h 1131093"/>
                <a:gd name="connsiteX3" fmla="*/ 180975 w 1038225"/>
                <a:gd name="connsiteY3" fmla="*/ 1045368 h 1131093"/>
                <a:gd name="connsiteX4" fmla="*/ 66675 w 1038225"/>
                <a:gd name="connsiteY4" fmla="*/ 1114425 h 1131093"/>
                <a:gd name="connsiteX5" fmla="*/ 45244 w 1038225"/>
                <a:gd name="connsiteY5" fmla="*/ 1123950 h 1131093"/>
                <a:gd name="connsiteX6" fmla="*/ 26194 w 1038225"/>
                <a:gd name="connsiteY6" fmla="*/ 1131093 h 1131093"/>
                <a:gd name="connsiteX7" fmla="*/ 9525 w 1038225"/>
                <a:gd name="connsiteY7" fmla="*/ 1128712 h 1131093"/>
                <a:gd name="connsiteX8" fmla="*/ 0 w 1038225"/>
                <a:gd name="connsiteY8" fmla="*/ 1116806 h 1131093"/>
                <a:gd name="connsiteX9" fmla="*/ 0 w 1038225"/>
                <a:gd name="connsiteY9" fmla="*/ 1102518 h 1131093"/>
                <a:gd name="connsiteX10" fmla="*/ 7144 w 1038225"/>
                <a:gd name="connsiteY10" fmla="*/ 1078706 h 1131093"/>
                <a:gd name="connsiteX11" fmla="*/ 21432 w 1038225"/>
                <a:gd name="connsiteY11" fmla="*/ 1062037 h 1131093"/>
                <a:gd name="connsiteX12" fmla="*/ 83344 w 1038225"/>
                <a:gd name="connsiteY12" fmla="*/ 1016793 h 1131093"/>
                <a:gd name="connsiteX13" fmla="*/ 161925 w 1038225"/>
                <a:gd name="connsiteY13" fmla="*/ 952500 h 1131093"/>
                <a:gd name="connsiteX14" fmla="*/ 216694 w 1038225"/>
                <a:gd name="connsiteY14" fmla="*/ 904875 h 1131093"/>
                <a:gd name="connsiteX15" fmla="*/ 295275 w 1038225"/>
                <a:gd name="connsiteY15" fmla="*/ 833437 h 1131093"/>
                <a:gd name="connsiteX16" fmla="*/ 361950 w 1038225"/>
                <a:gd name="connsiteY16" fmla="*/ 766762 h 1131093"/>
                <a:gd name="connsiteX17" fmla="*/ 419100 w 1038225"/>
                <a:gd name="connsiteY17" fmla="*/ 707231 h 1131093"/>
                <a:gd name="connsiteX18" fmla="*/ 483394 w 1038225"/>
                <a:gd name="connsiteY18" fmla="*/ 635793 h 1131093"/>
                <a:gd name="connsiteX19" fmla="*/ 545307 w 1038225"/>
                <a:gd name="connsiteY19" fmla="*/ 561975 h 1131093"/>
                <a:gd name="connsiteX20" fmla="*/ 619125 w 1038225"/>
                <a:gd name="connsiteY20" fmla="*/ 464343 h 1131093"/>
                <a:gd name="connsiteX21" fmla="*/ 666750 w 1038225"/>
                <a:gd name="connsiteY21" fmla="*/ 397668 h 1131093"/>
                <a:gd name="connsiteX22" fmla="*/ 735807 w 1038225"/>
                <a:gd name="connsiteY22" fmla="*/ 295275 h 1131093"/>
                <a:gd name="connsiteX23" fmla="*/ 757238 w 1038225"/>
                <a:gd name="connsiteY23" fmla="*/ 252412 h 1131093"/>
                <a:gd name="connsiteX24" fmla="*/ 762000 w 1038225"/>
                <a:gd name="connsiteY24" fmla="*/ 235743 h 1131093"/>
                <a:gd name="connsiteX25" fmla="*/ 762000 w 1038225"/>
                <a:gd name="connsiteY25" fmla="*/ 216693 h 1131093"/>
                <a:gd name="connsiteX26" fmla="*/ 754857 w 1038225"/>
                <a:gd name="connsiteY26" fmla="*/ 190500 h 1131093"/>
                <a:gd name="connsiteX27" fmla="*/ 738188 w 1038225"/>
                <a:gd name="connsiteY27" fmla="*/ 159543 h 1131093"/>
                <a:gd name="connsiteX28" fmla="*/ 707232 w 1038225"/>
                <a:gd name="connsiteY28" fmla="*/ 116681 h 1131093"/>
                <a:gd name="connsiteX29" fmla="*/ 671513 w 1038225"/>
                <a:gd name="connsiteY29" fmla="*/ 80962 h 1131093"/>
                <a:gd name="connsiteX30" fmla="*/ 659607 w 1038225"/>
                <a:gd name="connsiteY30" fmla="*/ 66675 h 1131093"/>
                <a:gd name="connsiteX31" fmla="*/ 647700 w 1038225"/>
                <a:gd name="connsiteY31" fmla="*/ 42862 h 1131093"/>
                <a:gd name="connsiteX32" fmla="*/ 647700 w 1038225"/>
                <a:gd name="connsiteY32" fmla="*/ 21431 h 1131093"/>
                <a:gd name="connsiteX33" fmla="*/ 657225 w 1038225"/>
                <a:gd name="connsiteY33" fmla="*/ 7143 h 1131093"/>
                <a:gd name="connsiteX34" fmla="*/ 678657 w 1038225"/>
                <a:gd name="connsiteY34" fmla="*/ 0 h 1131093"/>
                <a:gd name="connsiteX35" fmla="*/ 731044 w 1038225"/>
                <a:gd name="connsiteY35" fmla="*/ 16668 h 1131093"/>
                <a:gd name="connsiteX36" fmla="*/ 790575 w 1038225"/>
                <a:gd name="connsiteY36" fmla="*/ 45243 h 1131093"/>
                <a:gd name="connsiteX37" fmla="*/ 857250 w 1038225"/>
                <a:gd name="connsiteY37" fmla="*/ 83343 h 1131093"/>
                <a:gd name="connsiteX38" fmla="*/ 892969 w 1038225"/>
                <a:gd name="connsiteY38" fmla="*/ 109537 h 1131093"/>
                <a:gd name="connsiteX39" fmla="*/ 928688 w 1038225"/>
                <a:gd name="connsiteY39" fmla="*/ 138112 h 1131093"/>
                <a:gd name="connsiteX40" fmla="*/ 962025 w 1038225"/>
                <a:gd name="connsiteY40" fmla="*/ 171450 h 1131093"/>
                <a:gd name="connsiteX41" fmla="*/ 995363 w 1038225"/>
                <a:gd name="connsiteY41" fmla="*/ 207168 h 1131093"/>
                <a:gd name="connsiteX42" fmla="*/ 1021557 w 1038225"/>
                <a:gd name="connsiteY42" fmla="*/ 240506 h 1131093"/>
                <a:gd name="connsiteX43" fmla="*/ 1038225 w 1038225"/>
                <a:gd name="connsiteY43" fmla="*/ 266700 h 1131093"/>
                <a:gd name="connsiteX44" fmla="*/ 966788 w 1038225"/>
                <a:gd name="connsiteY44" fmla="*/ 354806 h 1131093"/>
                <a:gd name="connsiteX45" fmla="*/ 912019 w 1038225"/>
                <a:gd name="connsiteY45" fmla="*/ 428625 h 1131093"/>
                <a:gd name="connsiteX46" fmla="*/ 859632 w 1038225"/>
                <a:gd name="connsiteY46" fmla="*/ 490537 h 1131093"/>
                <a:gd name="connsiteX47" fmla="*/ 804863 w 1038225"/>
                <a:gd name="connsiteY47" fmla="*/ 552450 h 1131093"/>
                <a:gd name="connsiteX48" fmla="*/ 766763 w 1038225"/>
                <a:gd name="connsiteY48" fmla="*/ 585787 h 1131093"/>
                <a:gd name="connsiteX49" fmla="*/ 685800 w 1038225"/>
                <a:gd name="connsiteY49" fmla="*/ 664368 h 1131093"/>
                <a:gd name="connsiteX50" fmla="*/ 626269 w 1038225"/>
                <a:gd name="connsiteY50" fmla="*/ 714375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131093">
                  <a:moveTo>
                    <a:pt x="626269" y="714375"/>
                  </a:moveTo>
                  <a:lnTo>
                    <a:pt x="445294" y="862012"/>
                  </a:lnTo>
                  <a:lnTo>
                    <a:pt x="292894" y="973931"/>
                  </a:lnTo>
                  <a:lnTo>
                    <a:pt x="180975" y="1045368"/>
                  </a:lnTo>
                  <a:lnTo>
                    <a:pt x="66675" y="1114425"/>
                  </a:lnTo>
                  <a:lnTo>
                    <a:pt x="45244" y="1123950"/>
                  </a:lnTo>
                  <a:lnTo>
                    <a:pt x="26194" y="1131093"/>
                  </a:lnTo>
                  <a:lnTo>
                    <a:pt x="9525" y="1128712"/>
                  </a:lnTo>
                  <a:lnTo>
                    <a:pt x="0" y="1116806"/>
                  </a:lnTo>
                  <a:lnTo>
                    <a:pt x="0" y="1102518"/>
                  </a:lnTo>
                  <a:lnTo>
                    <a:pt x="7144" y="1078706"/>
                  </a:lnTo>
                  <a:lnTo>
                    <a:pt x="21432" y="1062037"/>
                  </a:lnTo>
                  <a:lnTo>
                    <a:pt x="83344" y="1016793"/>
                  </a:lnTo>
                  <a:lnTo>
                    <a:pt x="161925" y="952500"/>
                  </a:lnTo>
                  <a:lnTo>
                    <a:pt x="216694" y="904875"/>
                  </a:lnTo>
                  <a:lnTo>
                    <a:pt x="295275" y="833437"/>
                  </a:lnTo>
                  <a:lnTo>
                    <a:pt x="361950" y="766762"/>
                  </a:lnTo>
                  <a:lnTo>
                    <a:pt x="419100" y="707231"/>
                  </a:lnTo>
                  <a:lnTo>
                    <a:pt x="483394" y="635793"/>
                  </a:lnTo>
                  <a:lnTo>
                    <a:pt x="545307" y="561975"/>
                  </a:lnTo>
                  <a:lnTo>
                    <a:pt x="619125" y="464343"/>
                  </a:lnTo>
                  <a:lnTo>
                    <a:pt x="666750" y="397668"/>
                  </a:lnTo>
                  <a:lnTo>
                    <a:pt x="735807" y="295275"/>
                  </a:lnTo>
                  <a:lnTo>
                    <a:pt x="757238" y="252412"/>
                  </a:lnTo>
                  <a:lnTo>
                    <a:pt x="762000" y="235743"/>
                  </a:lnTo>
                  <a:lnTo>
                    <a:pt x="762000" y="216693"/>
                  </a:lnTo>
                  <a:lnTo>
                    <a:pt x="754857" y="190500"/>
                  </a:lnTo>
                  <a:lnTo>
                    <a:pt x="738188" y="159543"/>
                  </a:lnTo>
                  <a:lnTo>
                    <a:pt x="707232" y="116681"/>
                  </a:lnTo>
                  <a:lnTo>
                    <a:pt x="671513" y="80962"/>
                  </a:lnTo>
                  <a:lnTo>
                    <a:pt x="659607" y="66675"/>
                  </a:lnTo>
                  <a:lnTo>
                    <a:pt x="647700" y="42862"/>
                  </a:lnTo>
                  <a:lnTo>
                    <a:pt x="647700" y="21431"/>
                  </a:lnTo>
                  <a:lnTo>
                    <a:pt x="657225" y="7143"/>
                  </a:lnTo>
                  <a:lnTo>
                    <a:pt x="678657" y="0"/>
                  </a:lnTo>
                  <a:lnTo>
                    <a:pt x="731044" y="16668"/>
                  </a:lnTo>
                  <a:lnTo>
                    <a:pt x="790575" y="45243"/>
                  </a:lnTo>
                  <a:lnTo>
                    <a:pt x="857250" y="83343"/>
                  </a:lnTo>
                  <a:lnTo>
                    <a:pt x="892969" y="109537"/>
                  </a:lnTo>
                  <a:lnTo>
                    <a:pt x="928688" y="138112"/>
                  </a:lnTo>
                  <a:lnTo>
                    <a:pt x="962025" y="171450"/>
                  </a:lnTo>
                  <a:lnTo>
                    <a:pt x="995363" y="207168"/>
                  </a:lnTo>
                  <a:lnTo>
                    <a:pt x="1021557" y="240506"/>
                  </a:lnTo>
                  <a:lnTo>
                    <a:pt x="1038225" y="266700"/>
                  </a:lnTo>
                  <a:lnTo>
                    <a:pt x="966788" y="354806"/>
                  </a:lnTo>
                  <a:lnTo>
                    <a:pt x="912019" y="428625"/>
                  </a:lnTo>
                  <a:lnTo>
                    <a:pt x="859632" y="490537"/>
                  </a:lnTo>
                  <a:lnTo>
                    <a:pt x="804863" y="552450"/>
                  </a:lnTo>
                  <a:lnTo>
                    <a:pt x="766763" y="585787"/>
                  </a:lnTo>
                  <a:lnTo>
                    <a:pt x="685800" y="664368"/>
                  </a:lnTo>
                  <a:lnTo>
                    <a:pt x="626269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EEC39050-852E-4392-8933-38E3E65B53B8}"/>
                </a:ext>
              </a:extLst>
            </p:cNvPr>
            <p:cNvSpPr/>
            <p:nvPr/>
          </p:nvSpPr>
          <p:spPr>
            <a:xfrm rot="16200000">
              <a:off x="868363" y="3652838"/>
              <a:ext cx="4286250" cy="393700"/>
            </a:xfrm>
            <a:custGeom>
              <a:avLst/>
              <a:gdLst>
                <a:gd name="connsiteX0" fmla="*/ 2337720 w 4286509"/>
                <a:gd name="connsiteY0" fmla="*/ 388930 h 393068"/>
                <a:gd name="connsiteX1" fmla="*/ 1746049 w 4286509"/>
                <a:gd name="connsiteY1" fmla="*/ 384792 h 393068"/>
                <a:gd name="connsiteX2" fmla="*/ 1274368 w 4286509"/>
                <a:gd name="connsiteY2" fmla="*/ 376517 h 393068"/>
                <a:gd name="connsiteX3" fmla="*/ 831649 w 4286509"/>
                <a:gd name="connsiteY3" fmla="*/ 368242 h 393068"/>
                <a:gd name="connsiteX4" fmla="*/ 368243 w 4286509"/>
                <a:gd name="connsiteY4" fmla="*/ 347554 h 393068"/>
                <a:gd name="connsiteX5" fmla="*/ 74476 w 4286509"/>
                <a:gd name="connsiteY5" fmla="*/ 331004 h 393068"/>
                <a:gd name="connsiteX6" fmla="*/ 45514 w 4286509"/>
                <a:gd name="connsiteY6" fmla="*/ 326867 h 393068"/>
                <a:gd name="connsiteX7" fmla="*/ 24826 w 4286509"/>
                <a:gd name="connsiteY7" fmla="*/ 314454 h 393068"/>
                <a:gd name="connsiteX8" fmla="*/ 4138 w 4286509"/>
                <a:gd name="connsiteY8" fmla="*/ 285491 h 393068"/>
                <a:gd name="connsiteX9" fmla="*/ 0 w 4286509"/>
                <a:gd name="connsiteY9" fmla="*/ 256528 h 393068"/>
                <a:gd name="connsiteX10" fmla="*/ 8276 w 4286509"/>
                <a:gd name="connsiteY10" fmla="*/ 231703 h 393068"/>
                <a:gd name="connsiteX11" fmla="*/ 41376 w 4286509"/>
                <a:gd name="connsiteY11" fmla="*/ 198602 h 393068"/>
                <a:gd name="connsiteX12" fmla="*/ 95164 w 4286509"/>
                <a:gd name="connsiteY12" fmla="*/ 165502 h 393068"/>
                <a:gd name="connsiteX13" fmla="*/ 177915 w 4286509"/>
                <a:gd name="connsiteY13" fmla="*/ 136539 h 393068"/>
                <a:gd name="connsiteX14" fmla="*/ 235841 w 4286509"/>
                <a:gd name="connsiteY14" fmla="*/ 115851 h 393068"/>
                <a:gd name="connsiteX15" fmla="*/ 339280 w 4286509"/>
                <a:gd name="connsiteY15" fmla="*/ 91026 h 393068"/>
                <a:gd name="connsiteX16" fmla="*/ 442719 w 4286509"/>
                <a:gd name="connsiteY16" fmla="*/ 74476 h 393068"/>
                <a:gd name="connsiteX17" fmla="*/ 496507 w 4286509"/>
                <a:gd name="connsiteY17" fmla="*/ 86888 h 393068"/>
                <a:gd name="connsiteX18" fmla="*/ 620634 w 4286509"/>
                <a:gd name="connsiteY18" fmla="*/ 107576 h 393068"/>
                <a:gd name="connsiteX19" fmla="*/ 761311 w 4286509"/>
                <a:gd name="connsiteY19" fmla="*/ 128264 h 393068"/>
                <a:gd name="connsiteX20" fmla="*/ 914400 w 4286509"/>
                <a:gd name="connsiteY20" fmla="*/ 144814 h 393068"/>
                <a:gd name="connsiteX21" fmla="*/ 1113003 w 4286509"/>
                <a:gd name="connsiteY21" fmla="*/ 157227 h 393068"/>
                <a:gd name="connsiteX22" fmla="*/ 1439870 w 4286509"/>
                <a:gd name="connsiteY22" fmla="*/ 173777 h 393068"/>
                <a:gd name="connsiteX23" fmla="*/ 1746049 w 4286509"/>
                <a:gd name="connsiteY23" fmla="*/ 190327 h 393068"/>
                <a:gd name="connsiteX24" fmla="*/ 2221868 w 4286509"/>
                <a:gd name="connsiteY24" fmla="*/ 190327 h 393068"/>
                <a:gd name="connsiteX25" fmla="*/ 2602524 w 4286509"/>
                <a:gd name="connsiteY25" fmla="*/ 190327 h 393068"/>
                <a:gd name="connsiteX26" fmla="*/ 3161094 w 4286509"/>
                <a:gd name="connsiteY26" fmla="*/ 186190 h 393068"/>
                <a:gd name="connsiteX27" fmla="*/ 3458998 w 4286509"/>
                <a:gd name="connsiteY27" fmla="*/ 190327 h 393068"/>
                <a:gd name="connsiteX28" fmla="*/ 3889304 w 4286509"/>
                <a:gd name="connsiteY28" fmla="*/ 190327 h 393068"/>
                <a:gd name="connsiteX29" fmla="*/ 3959642 w 4286509"/>
                <a:gd name="connsiteY29" fmla="*/ 177915 h 393068"/>
                <a:gd name="connsiteX30" fmla="*/ 4050668 w 4286509"/>
                <a:gd name="connsiteY30" fmla="*/ 140677 h 393068"/>
                <a:gd name="connsiteX31" fmla="*/ 4137557 w 4286509"/>
                <a:gd name="connsiteY31" fmla="*/ 86888 h 393068"/>
                <a:gd name="connsiteX32" fmla="*/ 4216171 w 4286509"/>
                <a:gd name="connsiteY32" fmla="*/ 28963 h 393068"/>
                <a:gd name="connsiteX33" fmla="*/ 4245133 w 4286509"/>
                <a:gd name="connsiteY33" fmla="*/ 4137 h 393068"/>
                <a:gd name="connsiteX34" fmla="*/ 4257546 w 4286509"/>
                <a:gd name="connsiteY34" fmla="*/ 0 h 393068"/>
                <a:gd name="connsiteX35" fmla="*/ 4269959 w 4286509"/>
                <a:gd name="connsiteY35" fmla="*/ 0 h 393068"/>
                <a:gd name="connsiteX36" fmla="*/ 4286509 w 4286509"/>
                <a:gd name="connsiteY36" fmla="*/ 8275 h 393068"/>
                <a:gd name="connsiteX37" fmla="*/ 4282371 w 4286509"/>
                <a:gd name="connsiteY37" fmla="*/ 49650 h 393068"/>
                <a:gd name="connsiteX38" fmla="*/ 4269959 w 4286509"/>
                <a:gd name="connsiteY38" fmla="*/ 119989 h 393068"/>
                <a:gd name="connsiteX39" fmla="*/ 4228583 w 4286509"/>
                <a:gd name="connsiteY39" fmla="*/ 235840 h 393068"/>
                <a:gd name="connsiteX40" fmla="*/ 4212033 w 4286509"/>
                <a:gd name="connsiteY40" fmla="*/ 273078 h 393068"/>
                <a:gd name="connsiteX41" fmla="*/ 4195483 w 4286509"/>
                <a:gd name="connsiteY41" fmla="*/ 351692 h 393068"/>
                <a:gd name="connsiteX42" fmla="*/ 4063081 w 4286509"/>
                <a:gd name="connsiteY42" fmla="*/ 384792 h 393068"/>
                <a:gd name="connsiteX43" fmla="*/ 3773452 w 4286509"/>
                <a:gd name="connsiteY43" fmla="*/ 388930 h 393068"/>
                <a:gd name="connsiteX44" fmla="*/ 3566574 w 4286509"/>
                <a:gd name="connsiteY44" fmla="*/ 393068 h 393068"/>
                <a:gd name="connsiteX45" fmla="*/ 3409347 w 4286509"/>
                <a:gd name="connsiteY45" fmla="*/ 388930 h 393068"/>
                <a:gd name="connsiteX46" fmla="*/ 2838364 w 4286509"/>
                <a:gd name="connsiteY46" fmla="*/ 384792 h 393068"/>
                <a:gd name="connsiteX47" fmla="*/ 2672862 w 4286509"/>
                <a:gd name="connsiteY47" fmla="*/ 388930 h 393068"/>
                <a:gd name="connsiteX48" fmla="*/ 2337720 w 4286509"/>
                <a:gd name="connsiteY48" fmla="*/ 388930 h 3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86509" h="393068">
                  <a:moveTo>
                    <a:pt x="2337720" y="388930"/>
                  </a:moveTo>
                  <a:lnTo>
                    <a:pt x="1746049" y="384792"/>
                  </a:lnTo>
                  <a:lnTo>
                    <a:pt x="1274368" y="376517"/>
                  </a:lnTo>
                  <a:lnTo>
                    <a:pt x="831649" y="368242"/>
                  </a:lnTo>
                  <a:lnTo>
                    <a:pt x="368243" y="347554"/>
                  </a:lnTo>
                  <a:lnTo>
                    <a:pt x="74476" y="331004"/>
                  </a:lnTo>
                  <a:lnTo>
                    <a:pt x="45514" y="326867"/>
                  </a:lnTo>
                  <a:lnTo>
                    <a:pt x="24826" y="314454"/>
                  </a:lnTo>
                  <a:lnTo>
                    <a:pt x="4138" y="285491"/>
                  </a:lnTo>
                  <a:lnTo>
                    <a:pt x="0" y="256528"/>
                  </a:lnTo>
                  <a:lnTo>
                    <a:pt x="8276" y="231703"/>
                  </a:lnTo>
                  <a:lnTo>
                    <a:pt x="41376" y="198602"/>
                  </a:lnTo>
                  <a:lnTo>
                    <a:pt x="95164" y="165502"/>
                  </a:lnTo>
                  <a:lnTo>
                    <a:pt x="177915" y="136539"/>
                  </a:lnTo>
                  <a:lnTo>
                    <a:pt x="235841" y="115851"/>
                  </a:lnTo>
                  <a:lnTo>
                    <a:pt x="339280" y="91026"/>
                  </a:lnTo>
                  <a:lnTo>
                    <a:pt x="442719" y="74476"/>
                  </a:lnTo>
                  <a:lnTo>
                    <a:pt x="496507" y="86888"/>
                  </a:lnTo>
                  <a:lnTo>
                    <a:pt x="620634" y="107576"/>
                  </a:lnTo>
                  <a:lnTo>
                    <a:pt x="761311" y="128264"/>
                  </a:lnTo>
                  <a:lnTo>
                    <a:pt x="914400" y="144814"/>
                  </a:lnTo>
                  <a:lnTo>
                    <a:pt x="1113003" y="157227"/>
                  </a:lnTo>
                  <a:lnTo>
                    <a:pt x="1439870" y="173777"/>
                  </a:lnTo>
                  <a:lnTo>
                    <a:pt x="1746049" y="190327"/>
                  </a:lnTo>
                  <a:lnTo>
                    <a:pt x="2221868" y="190327"/>
                  </a:lnTo>
                  <a:lnTo>
                    <a:pt x="2602524" y="190327"/>
                  </a:lnTo>
                  <a:lnTo>
                    <a:pt x="3161094" y="186190"/>
                  </a:lnTo>
                  <a:lnTo>
                    <a:pt x="3458998" y="190327"/>
                  </a:lnTo>
                  <a:lnTo>
                    <a:pt x="3889304" y="190327"/>
                  </a:lnTo>
                  <a:lnTo>
                    <a:pt x="3959642" y="177915"/>
                  </a:lnTo>
                  <a:lnTo>
                    <a:pt x="4050668" y="140677"/>
                  </a:lnTo>
                  <a:lnTo>
                    <a:pt x="4137557" y="86888"/>
                  </a:lnTo>
                  <a:lnTo>
                    <a:pt x="4216171" y="28963"/>
                  </a:lnTo>
                  <a:lnTo>
                    <a:pt x="4245133" y="4137"/>
                  </a:lnTo>
                  <a:lnTo>
                    <a:pt x="4257546" y="0"/>
                  </a:lnTo>
                  <a:lnTo>
                    <a:pt x="4269959" y="0"/>
                  </a:lnTo>
                  <a:lnTo>
                    <a:pt x="4286509" y="8275"/>
                  </a:lnTo>
                  <a:lnTo>
                    <a:pt x="4282371" y="49650"/>
                  </a:lnTo>
                  <a:lnTo>
                    <a:pt x="4269959" y="119989"/>
                  </a:lnTo>
                  <a:lnTo>
                    <a:pt x="4228583" y="235840"/>
                  </a:lnTo>
                  <a:lnTo>
                    <a:pt x="4212033" y="273078"/>
                  </a:lnTo>
                  <a:lnTo>
                    <a:pt x="4195483" y="351692"/>
                  </a:lnTo>
                  <a:lnTo>
                    <a:pt x="4063081" y="384792"/>
                  </a:lnTo>
                  <a:lnTo>
                    <a:pt x="3773452" y="388930"/>
                  </a:lnTo>
                  <a:lnTo>
                    <a:pt x="3566574" y="393068"/>
                  </a:lnTo>
                  <a:lnTo>
                    <a:pt x="3409347" y="388930"/>
                  </a:lnTo>
                  <a:lnTo>
                    <a:pt x="2838364" y="384792"/>
                  </a:lnTo>
                  <a:lnTo>
                    <a:pt x="2672862" y="388930"/>
                  </a:lnTo>
                  <a:lnTo>
                    <a:pt x="2337720" y="388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75BECBF-B186-49A3-A5A7-CC4CB2BFDC63}"/>
                </a:ext>
              </a:extLst>
            </p:cNvPr>
            <p:cNvSpPr/>
            <p:nvPr/>
          </p:nvSpPr>
          <p:spPr>
            <a:xfrm>
              <a:off x="3132138" y="1554163"/>
              <a:ext cx="1333500" cy="1668462"/>
            </a:xfrm>
            <a:custGeom>
              <a:avLst/>
              <a:gdLst>
                <a:gd name="connsiteX0" fmla="*/ 383722 w 1333500"/>
                <a:gd name="connsiteY0" fmla="*/ 321128 h 1668235"/>
                <a:gd name="connsiteX1" fmla="*/ 8165 w 1333500"/>
                <a:gd name="connsiteY1" fmla="*/ 397328 h 1668235"/>
                <a:gd name="connsiteX2" fmla="*/ 0 w 1333500"/>
                <a:gd name="connsiteY2" fmla="*/ 236764 h 1668235"/>
                <a:gd name="connsiteX3" fmla="*/ 43543 w 1333500"/>
                <a:gd name="connsiteY3" fmla="*/ 239485 h 1668235"/>
                <a:gd name="connsiteX4" fmla="*/ 95250 w 1333500"/>
                <a:gd name="connsiteY4" fmla="*/ 231321 h 1668235"/>
                <a:gd name="connsiteX5" fmla="*/ 277586 w 1333500"/>
                <a:gd name="connsiteY5" fmla="*/ 193221 h 1668235"/>
                <a:gd name="connsiteX6" fmla="*/ 413657 w 1333500"/>
                <a:gd name="connsiteY6" fmla="*/ 166007 h 1668235"/>
                <a:gd name="connsiteX7" fmla="*/ 563336 w 1333500"/>
                <a:gd name="connsiteY7" fmla="*/ 136071 h 1668235"/>
                <a:gd name="connsiteX8" fmla="*/ 770165 w 1333500"/>
                <a:gd name="connsiteY8" fmla="*/ 95250 h 1668235"/>
                <a:gd name="connsiteX9" fmla="*/ 800100 w 1333500"/>
                <a:gd name="connsiteY9" fmla="*/ 87085 h 1668235"/>
                <a:gd name="connsiteX10" fmla="*/ 846365 w 1333500"/>
                <a:gd name="connsiteY10" fmla="*/ 70757 h 1668235"/>
                <a:gd name="connsiteX11" fmla="*/ 922565 w 1333500"/>
                <a:gd name="connsiteY11" fmla="*/ 38100 h 1668235"/>
                <a:gd name="connsiteX12" fmla="*/ 993322 w 1333500"/>
                <a:gd name="connsiteY12" fmla="*/ 0 h 1668235"/>
                <a:gd name="connsiteX13" fmla="*/ 1045029 w 1333500"/>
                <a:gd name="connsiteY13" fmla="*/ 19050 h 1668235"/>
                <a:gd name="connsiteX14" fmla="*/ 1123950 w 1333500"/>
                <a:gd name="connsiteY14" fmla="*/ 51707 h 1668235"/>
                <a:gd name="connsiteX15" fmla="*/ 1183822 w 1333500"/>
                <a:gd name="connsiteY15" fmla="*/ 78921 h 1668235"/>
                <a:gd name="connsiteX16" fmla="*/ 1227365 w 1333500"/>
                <a:gd name="connsiteY16" fmla="*/ 95250 h 1668235"/>
                <a:gd name="connsiteX17" fmla="*/ 1265465 w 1333500"/>
                <a:gd name="connsiteY17" fmla="*/ 117021 h 1668235"/>
                <a:gd name="connsiteX18" fmla="*/ 1300843 w 1333500"/>
                <a:gd name="connsiteY18" fmla="*/ 146957 h 1668235"/>
                <a:gd name="connsiteX19" fmla="*/ 1319893 w 1333500"/>
                <a:gd name="connsiteY19" fmla="*/ 168728 h 1668235"/>
                <a:gd name="connsiteX20" fmla="*/ 1328057 w 1333500"/>
                <a:gd name="connsiteY20" fmla="*/ 190500 h 1668235"/>
                <a:gd name="connsiteX21" fmla="*/ 1333500 w 1333500"/>
                <a:gd name="connsiteY21" fmla="*/ 212271 h 1668235"/>
                <a:gd name="connsiteX22" fmla="*/ 1330779 w 1333500"/>
                <a:gd name="connsiteY22" fmla="*/ 231321 h 1668235"/>
                <a:gd name="connsiteX23" fmla="*/ 1325336 w 1333500"/>
                <a:gd name="connsiteY23" fmla="*/ 255814 h 1668235"/>
                <a:gd name="connsiteX24" fmla="*/ 1303565 w 1333500"/>
                <a:gd name="connsiteY24" fmla="*/ 285750 h 1668235"/>
                <a:gd name="connsiteX25" fmla="*/ 1270907 w 1333500"/>
                <a:gd name="connsiteY25" fmla="*/ 318407 h 1668235"/>
                <a:gd name="connsiteX26" fmla="*/ 1251857 w 1333500"/>
                <a:gd name="connsiteY26" fmla="*/ 342900 h 1668235"/>
                <a:gd name="connsiteX27" fmla="*/ 1238250 w 1333500"/>
                <a:gd name="connsiteY27" fmla="*/ 370114 h 1668235"/>
                <a:gd name="connsiteX28" fmla="*/ 1216479 w 1333500"/>
                <a:gd name="connsiteY28" fmla="*/ 419100 h 1668235"/>
                <a:gd name="connsiteX29" fmla="*/ 1208315 w 1333500"/>
                <a:gd name="connsiteY29" fmla="*/ 451757 h 1668235"/>
                <a:gd name="connsiteX30" fmla="*/ 1200150 w 1333500"/>
                <a:gd name="connsiteY30" fmla="*/ 495300 h 1668235"/>
                <a:gd name="connsiteX31" fmla="*/ 1194707 w 1333500"/>
                <a:gd name="connsiteY31" fmla="*/ 604157 h 1668235"/>
                <a:gd name="connsiteX32" fmla="*/ 1189265 w 1333500"/>
                <a:gd name="connsiteY32" fmla="*/ 868135 h 1668235"/>
                <a:gd name="connsiteX33" fmla="*/ 1189265 w 1333500"/>
                <a:gd name="connsiteY33" fmla="*/ 1132114 h 1668235"/>
                <a:gd name="connsiteX34" fmla="*/ 1186543 w 1333500"/>
                <a:gd name="connsiteY34" fmla="*/ 1273628 h 1668235"/>
                <a:gd name="connsiteX35" fmla="*/ 1181100 w 1333500"/>
                <a:gd name="connsiteY35" fmla="*/ 1347107 h 1668235"/>
                <a:gd name="connsiteX36" fmla="*/ 1164772 w 1333500"/>
                <a:gd name="connsiteY36" fmla="*/ 1447800 h 1668235"/>
                <a:gd name="connsiteX37" fmla="*/ 1145722 w 1333500"/>
                <a:gd name="connsiteY37" fmla="*/ 1521278 h 1668235"/>
                <a:gd name="connsiteX38" fmla="*/ 1113065 w 1333500"/>
                <a:gd name="connsiteY38" fmla="*/ 1586593 h 1668235"/>
                <a:gd name="connsiteX39" fmla="*/ 1074965 w 1333500"/>
                <a:gd name="connsiteY39" fmla="*/ 1638300 h 1668235"/>
                <a:gd name="connsiteX40" fmla="*/ 1039586 w 1333500"/>
                <a:gd name="connsiteY40" fmla="*/ 1665514 h 1668235"/>
                <a:gd name="connsiteX41" fmla="*/ 1023257 w 1333500"/>
                <a:gd name="connsiteY41" fmla="*/ 1668235 h 1668235"/>
                <a:gd name="connsiteX42" fmla="*/ 1004207 w 1333500"/>
                <a:gd name="connsiteY42" fmla="*/ 1665514 h 1668235"/>
                <a:gd name="connsiteX43" fmla="*/ 990600 w 1333500"/>
                <a:gd name="connsiteY43" fmla="*/ 1660071 h 1668235"/>
                <a:gd name="connsiteX44" fmla="*/ 976993 w 1333500"/>
                <a:gd name="connsiteY44" fmla="*/ 1646464 h 1668235"/>
                <a:gd name="connsiteX45" fmla="*/ 957943 w 1333500"/>
                <a:gd name="connsiteY45" fmla="*/ 1619250 h 1668235"/>
                <a:gd name="connsiteX46" fmla="*/ 944336 w 1333500"/>
                <a:gd name="connsiteY46" fmla="*/ 1578428 h 1668235"/>
                <a:gd name="connsiteX47" fmla="*/ 968829 w 1333500"/>
                <a:gd name="connsiteY47" fmla="*/ 1420585 h 1668235"/>
                <a:gd name="connsiteX48" fmla="*/ 966107 w 1333500"/>
                <a:gd name="connsiteY48" fmla="*/ 911678 h 1668235"/>
                <a:gd name="connsiteX49" fmla="*/ 968829 w 1333500"/>
                <a:gd name="connsiteY49" fmla="*/ 723900 h 1668235"/>
                <a:gd name="connsiteX50" fmla="*/ 968829 w 1333500"/>
                <a:gd name="connsiteY50" fmla="*/ 302078 h 1668235"/>
                <a:gd name="connsiteX51" fmla="*/ 963386 w 1333500"/>
                <a:gd name="connsiteY51" fmla="*/ 269421 h 1668235"/>
                <a:gd name="connsiteX52" fmla="*/ 952500 w 1333500"/>
                <a:gd name="connsiteY52" fmla="*/ 242207 h 1668235"/>
                <a:gd name="connsiteX53" fmla="*/ 938893 w 1333500"/>
                <a:gd name="connsiteY53" fmla="*/ 231321 h 1668235"/>
                <a:gd name="connsiteX54" fmla="*/ 922565 w 1333500"/>
                <a:gd name="connsiteY54" fmla="*/ 225878 h 1668235"/>
                <a:gd name="connsiteX55" fmla="*/ 898072 w 1333500"/>
                <a:gd name="connsiteY55" fmla="*/ 220435 h 1668235"/>
                <a:gd name="connsiteX56" fmla="*/ 857250 w 1333500"/>
                <a:gd name="connsiteY56" fmla="*/ 225878 h 1668235"/>
                <a:gd name="connsiteX57" fmla="*/ 383722 w 1333500"/>
                <a:gd name="connsiteY57" fmla="*/ 321128 h 166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3500" h="1668235">
                  <a:moveTo>
                    <a:pt x="383722" y="321128"/>
                  </a:moveTo>
                  <a:lnTo>
                    <a:pt x="8165" y="397328"/>
                  </a:lnTo>
                  <a:lnTo>
                    <a:pt x="0" y="236764"/>
                  </a:lnTo>
                  <a:lnTo>
                    <a:pt x="43543" y="239485"/>
                  </a:lnTo>
                  <a:lnTo>
                    <a:pt x="95250" y="231321"/>
                  </a:lnTo>
                  <a:lnTo>
                    <a:pt x="277586" y="193221"/>
                  </a:lnTo>
                  <a:lnTo>
                    <a:pt x="413657" y="166007"/>
                  </a:lnTo>
                  <a:lnTo>
                    <a:pt x="563336" y="136071"/>
                  </a:lnTo>
                  <a:lnTo>
                    <a:pt x="770165" y="95250"/>
                  </a:lnTo>
                  <a:lnTo>
                    <a:pt x="800100" y="87085"/>
                  </a:lnTo>
                  <a:lnTo>
                    <a:pt x="846365" y="70757"/>
                  </a:lnTo>
                  <a:lnTo>
                    <a:pt x="922565" y="38100"/>
                  </a:lnTo>
                  <a:lnTo>
                    <a:pt x="993322" y="0"/>
                  </a:lnTo>
                  <a:lnTo>
                    <a:pt x="1045029" y="19050"/>
                  </a:lnTo>
                  <a:lnTo>
                    <a:pt x="1123950" y="51707"/>
                  </a:lnTo>
                  <a:lnTo>
                    <a:pt x="1183822" y="78921"/>
                  </a:lnTo>
                  <a:lnTo>
                    <a:pt x="1227365" y="95250"/>
                  </a:lnTo>
                  <a:lnTo>
                    <a:pt x="1265465" y="117021"/>
                  </a:lnTo>
                  <a:lnTo>
                    <a:pt x="1300843" y="146957"/>
                  </a:lnTo>
                  <a:lnTo>
                    <a:pt x="1319893" y="168728"/>
                  </a:lnTo>
                  <a:lnTo>
                    <a:pt x="1328057" y="190500"/>
                  </a:lnTo>
                  <a:lnTo>
                    <a:pt x="1333500" y="212271"/>
                  </a:lnTo>
                  <a:lnTo>
                    <a:pt x="1330779" y="231321"/>
                  </a:lnTo>
                  <a:lnTo>
                    <a:pt x="1325336" y="255814"/>
                  </a:lnTo>
                  <a:lnTo>
                    <a:pt x="1303565" y="285750"/>
                  </a:lnTo>
                  <a:lnTo>
                    <a:pt x="1270907" y="318407"/>
                  </a:lnTo>
                  <a:lnTo>
                    <a:pt x="1251857" y="342900"/>
                  </a:lnTo>
                  <a:lnTo>
                    <a:pt x="1238250" y="370114"/>
                  </a:lnTo>
                  <a:lnTo>
                    <a:pt x="1216479" y="419100"/>
                  </a:lnTo>
                  <a:lnTo>
                    <a:pt x="1208315" y="451757"/>
                  </a:lnTo>
                  <a:lnTo>
                    <a:pt x="1200150" y="495300"/>
                  </a:lnTo>
                  <a:lnTo>
                    <a:pt x="1194707" y="604157"/>
                  </a:lnTo>
                  <a:lnTo>
                    <a:pt x="1189265" y="868135"/>
                  </a:lnTo>
                  <a:lnTo>
                    <a:pt x="1189265" y="1132114"/>
                  </a:lnTo>
                  <a:cubicBezTo>
                    <a:pt x="1188358" y="1179285"/>
                    <a:pt x="1187450" y="1226457"/>
                    <a:pt x="1186543" y="1273628"/>
                  </a:cubicBezTo>
                  <a:lnTo>
                    <a:pt x="1181100" y="1347107"/>
                  </a:lnTo>
                  <a:lnTo>
                    <a:pt x="1164772" y="1447800"/>
                  </a:lnTo>
                  <a:lnTo>
                    <a:pt x="1145722" y="1521278"/>
                  </a:lnTo>
                  <a:lnTo>
                    <a:pt x="1113065" y="1586593"/>
                  </a:lnTo>
                  <a:lnTo>
                    <a:pt x="1074965" y="1638300"/>
                  </a:lnTo>
                  <a:lnTo>
                    <a:pt x="1039586" y="1665514"/>
                  </a:lnTo>
                  <a:lnTo>
                    <a:pt x="1023257" y="1668235"/>
                  </a:lnTo>
                  <a:lnTo>
                    <a:pt x="1004207" y="1665514"/>
                  </a:lnTo>
                  <a:lnTo>
                    <a:pt x="990600" y="1660071"/>
                  </a:lnTo>
                  <a:lnTo>
                    <a:pt x="976993" y="1646464"/>
                  </a:lnTo>
                  <a:lnTo>
                    <a:pt x="957943" y="1619250"/>
                  </a:lnTo>
                  <a:lnTo>
                    <a:pt x="944336" y="1578428"/>
                  </a:lnTo>
                  <a:lnTo>
                    <a:pt x="968829" y="1420585"/>
                  </a:lnTo>
                  <a:cubicBezTo>
                    <a:pt x="967922" y="1250949"/>
                    <a:pt x="967014" y="1081314"/>
                    <a:pt x="966107" y="911678"/>
                  </a:cubicBezTo>
                  <a:cubicBezTo>
                    <a:pt x="967014" y="849085"/>
                    <a:pt x="967922" y="786493"/>
                    <a:pt x="968829" y="723900"/>
                  </a:cubicBezTo>
                  <a:lnTo>
                    <a:pt x="968829" y="302078"/>
                  </a:lnTo>
                  <a:lnTo>
                    <a:pt x="963386" y="269421"/>
                  </a:lnTo>
                  <a:lnTo>
                    <a:pt x="952500" y="242207"/>
                  </a:lnTo>
                  <a:lnTo>
                    <a:pt x="938893" y="231321"/>
                  </a:lnTo>
                  <a:lnTo>
                    <a:pt x="922565" y="225878"/>
                  </a:lnTo>
                  <a:lnTo>
                    <a:pt x="898072" y="220435"/>
                  </a:lnTo>
                  <a:lnTo>
                    <a:pt x="857250" y="225878"/>
                  </a:lnTo>
                  <a:lnTo>
                    <a:pt x="383722" y="3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1B4F03E-C6A1-49C2-ADD5-682A40BE8372}"/>
                </a:ext>
              </a:extLst>
            </p:cNvPr>
            <p:cNvSpPr/>
            <p:nvPr/>
          </p:nvSpPr>
          <p:spPr>
            <a:xfrm>
              <a:off x="3127375" y="2255838"/>
              <a:ext cx="1030288" cy="336550"/>
            </a:xfrm>
            <a:custGeom>
              <a:avLst/>
              <a:gdLst>
                <a:gd name="connsiteX0" fmla="*/ 571500 w 1031082"/>
                <a:gd name="connsiteY0" fmla="*/ 261937 h 338137"/>
                <a:gd name="connsiteX1" fmla="*/ 228600 w 1031082"/>
                <a:gd name="connsiteY1" fmla="*/ 309562 h 338137"/>
                <a:gd name="connsiteX2" fmla="*/ 16669 w 1031082"/>
                <a:gd name="connsiteY2" fmla="*/ 338137 h 338137"/>
                <a:gd name="connsiteX3" fmla="*/ 0 w 1031082"/>
                <a:gd name="connsiteY3" fmla="*/ 178594 h 338137"/>
                <a:gd name="connsiteX4" fmla="*/ 195263 w 1031082"/>
                <a:gd name="connsiteY4" fmla="*/ 150019 h 338137"/>
                <a:gd name="connsiteX5" fmla="*/ 466725 w 1031082"/>
                <a:gd name="connsiteY5" fmla="*/ 104775 h 338137"/>
                <a:gd name="connsiteX6" fmla="*/ 795338 w 1031082"/>
                <a:gd name="connsiteY6" fmla="*/ 45244 h 338137"/>
                <a:gd name="connsiteX7" fmla="*/ 1031082 w 1031082"/>
                <a:gd name="connsiteY7" fmla="*/ 0 h 338137"/>
                <a:gd name="connsiteX8" fmla="*/ 1026319 w 1031082"/>
                <a:gd name="connsiteY8" fmla="*/ 211931 h 338137"/>
                <a:gd name="connsiteX9" fmla="*/ 571500 w 1031082"/>
                <a:gd name="connsiteY9" fmla="*/ 26193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1082" h="338137">
                  <a:moveTo>
                    <a:pt x="571500" y="261937"/>
                  </a:moveTo>
                  <a:lnTo>
                    <a:pt x="228600" y="309562"/>
                  </a:lnTo>
                  <a:lnTo>
                    <a:pt x="16669" y="338137"/>
                  </a:lnTo>
                  <a:lnTo>
                    <a:pt x="0" y="178594"/>
                  </a:lnTo>
                  <a:lnTo>
                    <a:pt x="195263" y="150019"/>
                  </a:lnTo>
                  <a:lnTo>
                    <a:pt x="466725" y="104775"/>
                  </a:lnTo>
                  <a:lnTo>
                    <a:pt x="795338" y="45244"/>
                  </a:lnTo>
                  <a:lnTo>
                    <a:pt x="1031082" y="0"/>
                  </a:lnTo>
                  <a:lnTo>
                    <a:pt x="1026319" y="211931"/>
                  </a:lnTo>
                  <a:lnTo>
                    <a:pt x="571500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B62E58A-56F4-4D23-8988-FBF6C1D1108F}"/>
                </a:ext>
              </a:extLst>
            </p:cNvPr>
            <p:cNvSpPr/>
            <p:nvPr/>
          </p:nvSpPr>
          <p:spPr>
            <a:xfrm>
              <a:off x="3138488" y="2952750"/>
              <a:ext cx="1017587" cy="382588"/>
            </a:xfrm>
            <a:custGeom>
              <a:avLst/>
              <a:gdLst>
                <a:gd name="connsiteX0" fmla="*/ 326231 w 1016793"/>
                <a:gd name="connsiteY0" fmla="*/ 300038 h 383381"/>
                <a:gd name="connsiteX1" fmla="*/ 0 w 1016793"/>
                <a:gd name="connsiteY1" fmla="*/ 383381 h 383381"/>
                <a:gd name="connsiteX2" fmla="*/ 0 w 1016793"/>
                <a:gd name="connsiteY2" fmla="*/ 197644 h 383381"/>
                <a:gd name="connsiteX3" fmla="*/ 140493 w 1016793"/>
                <a:gd name="connsiteY3" fmla="*/ 166688 h 383381"/>
                <a:gd name="connsiteX4" fmla="*/ 402431 w 1016793"/>
                <a:gd name="connsiteY4" fmla="*/ 109538 h 383381"/>
                <a:gd name="connsiteX5" fmla="*/ 564356 w 1016793"/>
                <a:gd name="connsiteY5" fmla="*/ 73819 h 383381"/>
                <a:gd name="connsiteX6" fmla="*/ 723900 w 1016793"/>
                <a:gd name="connsiteY6" fmla="*/ 40481 h 383381"/>
                <a:gd name="connsiteX7" fmla="*/ 823912 w 1016793"/>
                <a:gd name="connsiteY7" fmla="*/ 23813 h 383381"/>
                <a:gd name="connsiteX8" fmla="*/ 1016793 w 1016793"/>
                <a:gd name="connsiteY8" fmla="*/ 0 h 383381"/>
                <a:gd name="connsiteX9" fmla="*/ 1012031 w 1016793"/>
                <a:gd name="connsiteY9" fmla="*/ 173831 h 383381"/>
                <a:gd name="connsiteX10" fmla="*/ 792956 w 1016793"/>
                <a:gd name="connsiteY10" fmla="*/ 214313 h 383381"/>
                <a:gd name="connsiteX11" fmla="*/ 531018 w 1016793"/>
                <a:gd name="connsiteY11" fmla="*/ 261938 h 383381"/>
                <a:gd name="connsiteX12" fmla="*/ 326231 w 1016793"/>
                <a:gd name="connsiteY12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793" h="383381">
                  <a:moveTo>
                    <a:pt x="326231" y="300038"/>
                  </a:moveTo>
                  <a:lnTo>
                    <a:pt x="0" y="383381"/>
                  </a:lnTo>
                  <a:lnTo>
                    <a:pt x="0" y="197644"/>
                  </a:lnTo>
                  <a:lnTo>
                    <a:pt x="140493" y="166688"/>
                  </a:lnTo>
                  <a:lnTo>
                    <a:pt x="402431" y="109538"/>
                  </a:lnTo>
                  <a:lnTo>
                    <a:pt x="564356" y="73819"/>
                  </a:lnTo>
                  <a:lnTo>
                    <a:pt x="723900" y="40481"/>
                  </a:lnTo>
                  <a:lnTo>
                    <a:pt x="823912" y="23813"/>
                  </a:lnTo>
                  <a:lnTo>
                    <a:pt x="1016793" y="0"/>
                  </a:lnTo>
                  <a:lnTo>
                    <a:pt x="1012031" y="173831"/>
                  </a:lnTo>
                  <a:lnTo>
                    <a:pt x="792956" y="214313"/>
                  </a:lnTo>
                  <a:lnTo>
                    <a:pt x="531018" y="261938"/>
                  </a:lnTo>
                  <a:lnTo>
                    <a:pt x="326231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6219FB5-2FFD-4DB6-B310-FDA8B45067FB}"/>
                </a:ext>
              </a:extLst>
            </p:cNvPr>
            <p:cNvSpPr/>
            <p:nvPr/>
          </p:nvSpPr>
          <p:spPr>
            <a:xfrm>
              <a:off x="5265738" y="1573213"/>
              <a:ext cx="400050" cy="1631950"/>
            </a:xfrm>
            <a:custGeom>
              <a:avLst/>
              <a:gdLst>
                <a:gd name="connsiteX0" fmla="*/ 187779 w 400050"/>
                <a:gd name="connsiteY0" fmla="*/ 879021 h 1632857"/>
                <a:gd name="connsiteX1" fmla="*/ 193222 w 400050"/>
                <a:gd name="connsiteY1" fmla="*/ 650421 h 1632857"/>
                <a:gd name="connsiteX2" fmla="*/ 195943 w 400050"/>
                <a:gd name="connsiteY2" fmla="*/ 519793 h 1632857"/>
                <a:gd name="connsiteX3" fmla="*/ 193222 w 400050"/>
                <a:gd name="connsiteY3" fmla="*/ 359228 h 1632857"/>
                <a:gd name="connsiteX4" fmla="*/ 190500 w 400050"/>
                <a:gd name="connsiteY4" fmla="*/ 307521 h 1632857"/>
                <a:gd name="connsiteX5" fmla="*/ 182336 w 400050"/>
                <a:gd name="connsiteY5" fmla="*/ 263978 h 1632857"/>
                <a:gd name="connsiteX6" fmla="*/ 171450 w 400050"/>
                <a:gd name="connsiteY6" fmla="*/ 228600 h 1632857"/>
                <a:gd name="connsiteX7" fmla="*/ 146957 w 400050"/>
                <a:gd name="connsiteY7" fmla="*/ 185057 h 1632857"/>
                <a:gd name="connsiteX8" fmla="*/ 122465 w 400050"/>
                <a:gd name="connsiteY8" fmla="*/ 146957 h 1632857"/>
                <a:gd name="connsiteX9" fmla="*/ 97972 w 400050"/>
                <a:gd name="connsiteY9" fmla="*/ 117021 h 1632857"/>
                <a:gd name="connsiteX10" fmla="*/ 65315 w 400050"/>
                <a:gd name="connsiteY10" fmla="*/ 89807 h 1632857"/>
                <a:gd name="connsiteX11" fmla="*/ 21772 w 400050"/>
                <a:gd name="connsiteY11" fmla="*/ 62593 h 1632857"/>
                <a:gd name="connsiteX12" fmla="*/ 5443 w 400050"/>
                <a:gd name="connsiteY12" fmla="*/ 48985 h 1632857"/>
                <a:gd name="connsiteX13" fmla="*/ 0 w 400050"/>
                <a:gd name="connsiteY13" fmla="*/ 32657 h 1632857"/>
                <a:gd name="connsiteX14" fmla="*/ 2722 w 400050"/>
                <a:gd name="connsiteY14" fmla="*/ 21771 h 1632857"/>
                <a:gd name="connsiteX15" fmla="*/ 10886 w 400050"/>
                <a:gd name="connsiteY15" fmla="*/ 8164 h 1632857"/>
                <a:gd name="connsiteX16" fmla="*/ 46265 w 400050"/>
                <a:gd name="connsiteY16" fmla="*/ 0 h 1632857"/>
                <a:gd name="connsiteX17" fmla="*/ 81643 w 400050"/>
                <a:gd name="connsiteY17" fmla="*/ 5443 h 1632857"/>
                <a:gd name="connsiteX18" fmla="*/ 163286 w 400050"/>
                <a:gd name="connsiteY18" fmla="*/ 27214 h 1632857"/>
                <a:gd name="connsiteX19" fmla="*/ 236765 w 400050"/>
                <a:gd name="connsiteY19" fmla="*/ 46264 h 1632857"/>
                <a:gd name="connsiteX20" fmla="*/ 318407 w 400050"/>
                <a:gd name="connsiteY20" fmla="*/ 76200 h 1632857"/>
                <a:gd name="connsiteX21" fmla="*/ 345622 w 400050"/>
                <a:gd name="connsiteY21" fmla="*/ 87085 h 1632857"/>
                <a:gd name="connsiteX22" fmla="*/ 364672 w 400050"/>
                <a:gd name="connsiteY22" fmla="*/ 174171 h 1632857"/>
                <a:gd name="connsiteX23" fmla="*/ 378279 w 400050"/>
                <a:gd name="connsiteY23" fmla="*/ 242207 h 1632857"/>
                <a:gd name="connsiteX24" fmla="*/ 383722 w 400050"/>
                <a:gd name="connsiteY24" fmla="*/ 351064 h 1632857"/>
                <a:gd name="connsiteX25" fmla="*/ 394607 w 400050"/>
                <a:gd name="connsiteY25" fmla="*/ 541564 h 1632857"/>
                <a:gd name="connsiteX26" fmla="*/ 397329 w 400050"/>
                <a:gd name="connsiteY26" fmla="*/ 726621 h 1632857"/>
                <a:gd name="connsiteX27" fmla="*/ 397329 w 400050"/>
                <a:gd name="connsiteY27" fmla="*/ 821871 h 1632857"/>
                <a:gd name="connsiteX28" fmla="*/ 391886 w 400050"/>
                <a:gd name="connsiteY28" fmla="*/ 1355271 h 1632857"/>
                <a:gd name="connsiteX29" fmla="*/ 400050 w 400050"/>
                <a:gd name="connsiteY29" fmla="*/ 1450521 h 1632857"/>
                <a:gd name="connsiteX30" fmla="*/ 370115 w 400050"/>
                <a:gd name="connsiteY30" fmla="*/ 1537607 h 1632857"/>
                <a:gd name="connsiteX31" fmla="*/ 332015 w 400050"/>
                <a:gd name="connsiteY31" fmla="*/ 1608364 h 1632857"/>
                <a:gd name="connsiteX32" fmla="*/ 312965 w 400050"/>
                <a:gd name="connsiteY32" fmla="*/ 1624693 h 1632857"/>
                <a:gd name="connsiteX33" fmla="*/ 283029 w 400050"/>
                <a:gd name="connsiteY33" fmla="*/ 1632857 h 1632857"/>
                <a:gd name="connsiteX34" fmla="*/ 253093 w 400050"/>
                <a:gd name="connsiteY34" fmla="*/ 1632857 h 1632857"/>
                <a:gd name="connsiteX35" fmla="*/ 223157 w 400050"/>
                <a:gd name="connsiteY35" fmla="*/ 1621971 h 1632857"/>
                <a:gd name="connsiteX36" fmla="*/ 212272 w 400050"/>
                <a:gd name="connsiteY36" fmla="*/ 1600200 h 1632857"/>
                <a:gd name="connsiteX37" fmla="*/ 185057 w 400050"/>
                <a:gd name="connsiteY37" fmla="*/ 1513114 h 1632857"/>
                <a:gd name="connsiteX38" fmla="*/ 166007 w 400050"/>
                <a:gd name="connsiteY38" fmla="*/ 1445078 h 1632857"/>
                <a:gd name="connsiteX39" fmla="*/ 149679 w 400050"/>
                <a:gd name="connsiteY39" fmla="*/ 1352550 h 1632857"/>
                <a:gd name="connsiteX40" fmla="*/ 155122 w 400050"/>
                <a:gd name="connsiteY40" fmla="*/ 1289957 h 1632857"/>
                <a:gd name="connsiteX41" fmla="*/ 174172 w 400050"/>
                <a:gd name="connsiteY41" fmla="*/ 1069521 h 1632857"/>
                <a:gd name="connsiteX42" fmla="*/ 187779 w 400050"/>
                <a:gd name="connsiteY42" fmla="*/ 879021 h 16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50" h="1632857">
                  <a:moveTo>
                    <a:pt x="187779" y="879021"/>
                  </a:moveTo>
                  <a:lnTo>
                    <a:pt x="193222" y="650421"/>
                  </a:lnTo>
                  <a:lnTo>
                    <a:pt x="195943" y="519793"/>
                  </a:lnTo>
                  <a:lnTo>
                    <a:pt x="193222" y="359228"/>
                  </a:lnTo>
                  <a:lnTo>
                    <a:pt x="190500" y="307521"/>
                  </a:lnTo>
                  <a:lnTo>
                    <a:pt x="182336" y="263978"/>
                  </a:lnTo>
                  <a:lnTo>
                    <a:pt x="171450" y="228600"/>
                  </a:lnTo>
                  <a:lnTo>
                    <a:pt x="146957" y="185057"/>
                  </a:lnTo>
                  <a:lnTo>
                    <a:pt x="122465" y="146957"/>
                  </a:lnTo>
                  <a:lnTo>
                    <a:pt x="97972" y="117021"/>
                  </a:lnTo>
                  <a:lnTo>
                    <a:pt x="65315" y="89807"/>
                  </a:lnTo>
                  <a:lnTo>
                    <a:pt x="21772" y="62593"/>
                  </a:lnTo>
                  <a:lnTo>
                    <a:pt x="5443" y="48985"/>
                  </a:lnTo>
                  <a:lnTo>
                    <a:pt x="0" y="32657"/>
                  </a:lnTo>
                  <a:lnTo>
                    <a:pt x="2722" y="21771"/>
                  </a:lnTo>
                  <a:lnTo>
                    <a:pt x="10886" y="8164"/>
                  </a:lnTo>
                  <a:lnTo>
                    <a:pt x="46265" y="0"/>
                  </a:lnTo>
                  <a:lnTo>
                    <a:pt x="81643" y="5443"/>
                  </a:lnTo>
                  <a:lnTo>
                    <a:pt x="163286" y="27214"/>
                  </a:lnTo>
                  <a:lnTo>
                    <a:pt x="236765" y="46264"/>
                  </a:lnTo>
                  <a:lnTo>
                    <a:pt x="318407" y="76200"/>
                  </a:lnTo>
                  <a:lnTo>
                    <a:pt x="345622" y="87085"/>
                  </a:lnTo>
                  <a:lnTo>
                    <a:pt x="364672" y="174171"/>
                  </a:lnTo>
                  <a:lnTo>
                    <a:pt x="378279" y="242207"/>
                  </a:lnTo>
                  <a:lnTo>
                    <a:pt x="383722" y="351064"/>
                  </a:lnTo>
                  <a:lnTo>
                    <a:pt x="394607" y="541564"/>
                  </a:lnTo>
                  <a:cubicBezTo>
                    <a:pt x="395514" y="603250"/>
                    <a:pt x="396422" y="664935"/>
                    <a:pt x="397329" y="726621"/>
                  </a:cubicBezTo>
                  <a:lnTo>
                    <a:pt x="397329" y="821871"/>
                  </a:lnTo>
                  <a:cubicBezTo>
                    <a:pt x="395515" y="999671"/>
                    <a:pt x="393700" y="1177471"/>
                    <a:pt x="391886" y="1355271"/>
                  </a:cubicBezTo>
                  <a:lnTo>
                    <a:pt x="400050" y="1450521"/>
                  </a:lnTo>
                  <a:lnTo>
                    <a:pt x="370115" y="1537607"/>
                  </a:lnTo>
                  <a:lnTo>
                    <a:pt x="332015" y="1608364"/>
                  </a:lnTo>
                  <a:lnTo>
                    <a:pt x="312965" y="1624693"/>
                  </a:lnTo>
                  <a:lnTo>
                    <a:pt x="283029" y="1632857"/>
                  </a:lnTo>
                  <a:lnTo>
                    <a:pt x="253093" y="1632857"/>
                  </a:lnTo>
                  <a:lnTo>
                    <a:pt x="223157" y="1621971"/>
                  </a:lnTo>
                  <a:lnTo>
                    <a:pt x="212272" y="1600200"/>
                  </a:lnTo>
                  <a:lnTo>
                    <a:pt x="185057" y="1513114"/>
                  </a:lnTo>
                  <a:lnTo>
                    <a:pt x="166007" y="1445078"/>
                  </a:lnTo>
                  <a:lnTo>
                    <a:pt x="149679" y="1352550"/>
                  </a:lnTo>
                  <a:lnTo>
                    <a:pt x="155122" y="1289957"/>
                  </a:lnTo>
                  <a:lnTo>
                    <a:pt x="174172" y="1069521"/>
                  </a:lnTo>
                  <a:lnTo>
                    <a:pt x="187779" y="879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CBAC521-2B3B-4BAB-8788-60C9A6E1855C}"/>
                </a:ext>
              </a:extLst>
            </p:cNvPr>
            <p:cNvSpPr/>
            <p:nvPr/>
          </p:nvSpPr>
          <p:spPr>
            <a:xfrm rot="16200000">
              <a:off x="3923507" y="3028156"/>
              <a:ext cx="4672012" cy="1546225"/>
            </a:xfrm>
            <a:custGeom>
              <a:avLst/>
              <a:gdLst>
                <a:gd name="connsiteX0" fmla="*/ 2426843 w 4671673"/>
                <a:gd name="connsiteY0" fmla="*/ 1438772 h 1547113"/>
                <a:gd name="connsiteX1" fmla="*/ 1937141 w 4671673"/>
                <a:gd name="connsiteY1" fmla="*/ 1447439 h 1547113"/>
                <a:gd name="connsiteX2" fmla="*/ 1616451 w 4671673"/>
                <a:gd name="connsiteY2" fmla="*/ 1456107 h 1547113"/>
                <a:gd name="connsiteX3" fmla="*/ 1235090 w 4671673"/>
                <a:gd name="connsiteY3" fmla="*/ 1464774 h 1547113"/>
                <a:gd name="connsiteX4" fmla="*/ 814726 w 4671673"/>
                <a:gd name="connsiteY4" fmla="*/ 1469108 h 1547113"/>
                <a:gd name="connsiteX5" fmla="*/ 671715 w 4671673"/>
                <a:gd name="connsiteY5" fmla="*/ 1473441 h 1547113"/>
                <a:gd name="connsiteX6" fmla="*/ 550373 w 4671673"/>
                <a:gd name="connsiteY6" fmla="*/ 1469108 h 1547113"/>
                <a:gd name="connsiteX7" fmla="*/ 476701 w 4671673"/>
                <a:gd name="connsiteY7" fmla="*/ 1460440 h 1547113"/>
                <a:gd name="connsiteX8" fmla="*/ 398695 w 4671673"/>
                <a:gd name="connsiteY8" fmla="*/ 1447439 h 1547113"/>
                <a:gd name="connsiteX9" fmla="*/ 325023 w 4671673"/>
                <a:gd name="connsiteY9" fmla="*/ 1425771 h 1547113"/>
                <a:gd name="connsiteX10" fmla="*/ 247018 w 4671673"/>
                <a:gd name="connsiteY10" fmla="*/ 1399769 h 1547113"/>
                <a:gd name="connsiteX11" fmla="*/ 134343 w 4671673"/>
                <a:gd name="connsiteY11" fmla="*/ 1356433 h 1547113"/>
                <a:gd name="connsiteX12" fmla="*/ 86673 w 4671673"/>
                <a:gd name="connsiteY12" fmla="*/ 1330431 h 1547113"/>
                <a:gd name="connsiteX13" fmla="*/ 56337 w 4671673"/>
                <a:gd name="connsiteY13" fmla="*/ 1308762 h 1547113"/>
                <a:gd name="connsiteX14" fmla="*/ 34669 w 4671673"/>
                <a:gd name="connsiteY14" fmla="*/ 1287094 h 1547113"/>
                <a:gd name="connsiteX15" fmla="*/ 13000 w 4671673"/>
                <a:gd name="connsiteY15" fmla="*/ 1252425 h 1547113"/>
                <a:gd name="connsiteX16" fmla="*/ 0 w 4671673"/>
                <a:gd name="connsiteY16" fmla="*/ 1209089 h 1547113"/>
                <a:gd name="connsiteX17" fmla="*/ 0 w 4671673"/>
                <a:gd name="connsiteY17" fmla="*/ 1174419 h 1547113"/>
                <a:gd name="connsiteX18" fmla="*/ 39002 w 4671673"/>
                <a:gd name="connsiteY18" fmla="*/ 1139750 h 1547113"/>
                <a:gd name="connsiteX19" fmla="*/ 138676 w 4671673"/>
                <a:gd name="connsiteY19" fmla="*/ 1066078 h 1547113"/>
                <a:gd name="connsiteX20" fmla="*/ 498369 w 4671673"/>
                <a:gd name="connsiteY20" fmla="*/ 1191754 h 1547113"/>
                <a:gd name="connsiteX21" fmla="*/ 524371 w 4671673"/>
                <a:gd name="connsiteY21" fmla="*/ 1213422 h 1547113"/>
                <a:gd name="connsiteX22" fmla="*/ 554707 w 4671673"/>
                <a:gd name="connsiteY22" fmla="*/ 1222090 h 1547113"/>
                <a:gd name="connsiteX23" fmla="*/ 693383 w 4671673"/>
                <a:gd name="connsiteY23" fmla="*/ 1226423 h 1547113"/>
                <a:gd name="connsiteX24" fmla="*/ 1100746 w 4671673"/>
                <a:gd name="connsiteY24" fmla="*/ 1226423 h 1547113"/>
                <a:gd name="connsiteX25" fmla="*/ 1425770 w 4671673"/>
                <a:gd name="connsiteY25" fmla="*/ 1226423 h 1547113"/>
                <a:gd name="connsiteX26" fmla="*/ 1902472 w 4671673"/>
                <a:gd name="connsiteY26" fmla="*/ 1222090 h 1547113"/>
                <a:gd name="connsiteX27" fmla="*/ 2366172 w 4671673"/>
                <a:gd name="connsiteY27" fmla="*/ 1222090 h 1547113"/>
                <a:gd name="connsiteX28" fmla="*/ 2786536 w 4671673"/>
                <a:gd name="connsiteY28" fmla="*/ 1222090 h 1547113"/>
                <a:gd name="connsiteX29" fmla="*/ 3211234 w 4671673"/>
                <a:gd name="connsiteY29" fmla="*/ 1226423 h 1547113"/>
                <a:gd name="connsiteX30" fmla="*/ 3358578 w 4671673"/>
                <a:gd name="connsiteY30" fmla="*/ 1222090 h 1547113"/>
                <a:gd name="connsiteX31" fmla="*/ 3826612 w 4671673"/>
                <a:gd name="connsiteY31" fmla="*/ 1226423 h 1547113"/>
                <a:gd name="connsiteX32" fmla="*/ 3999958 w 4671673"/>
                <a:gd name="connsiteY32" fmla="*/ 1222090 h 1547113"/>
                <a:gd name="connsiteX33" fmla="*/ 4242642 w 4671673"/>
                <a:gd name="connsiteY33" fmla="*/ 1226423 h 1547113"/>
                <a:gd name="connsiteX34" fmla="*/ 4407321 w 4671673"/>
                <a:gd name="connsiteY34" fmla="*/ 1226423 h 1547113"/>
                <a:gd name="connsiteX35" fmla="*/ 4441990 w 4671673"/>
                <a:gd name="connsiteY35" fmla="*/ 1213422 h 1547113"/>
                <a:gd name="connsiteX36" fmla="*/ 4459325 w 4671673"/>
                <a:gd name="connsiteY36" fmla="*/ 1187420 h 1547113"/>
                <a:gd name="connsiteX37" fmla="*/ 4467992 w 4671673"/>
                <a:gd name="connsiteY37" fmla="*/ 1165752 h 1547113"/>
                <a:gd name="connsiteX38" fmla="*/ 4472326 w 4671673"/>
                <a:gd name="connsiteY38" fmla="*/ 1131083 h 1547113"/>
                <a:gd name="connsiteX39" fmla="*/ 4450657 w 4671673"/>
                <a:gd name="connsiteY39" fmla="*/ 1001073 h 1547113"/>
                <a:gd name="connsiteX40" fmla="*/ 4415988 w 4671673"/>
                <a:gd name="connsiteY40" fmla="*/ 715053 h 1547113"/>
                <a:gd name="connsiteX41" fmla="*/ 4389986 w 4671673"/>
                <a:gd name="connsiteY41" fmla="*/ 494036 h 1547113"/>
                <a:gd name="connsiteX42" fmla="*/ 4355317 w 4671673"/>
                <a:gd name="connsiteY42" fmla="*/ 104008 h 1547113"/>
                <a:gd name="connsiteX43" fmla="*/ 4480993 w 4671673"/>
                <a:gd name="connsiteY43" fmla="*/ 0 h 1547113"/>
                <a:gd name="connsiteX44" fmla="*/ 4502661 w 4671673"/>
                <a:gd name="connsiteY44" fmla="*/ 138677 h 1547113"/>
                <a:gd name="connsiteX45" fmla="*/ 4532997 w 4671673"/>
                <a:gd name="connsiteY45" fmla="*/ 390029 h 1547113"/>
                <a:gd name="connsiteX46" fmla="*/ 4572000 w 4671673"/>
                <a:gd name="connsiteY46" fmla="*/ 680383 h 1547113"/>
                <a:gd name="connsiteX47" fmla="*/ 4598001 w 4671673"/>
                <a:gd name="connsiteY47" fmla="*/ 888399 h 1547113"/>
                <a:gd name="connsiteX48" fmla="*/ 4628337 w 4671673"/>
                <a:gd name="connsiteY48" fmla="*/ 1057411 h 1547113"/>
                <a:gd name="connsiteX49" fmla="*/ 4654339 w 4671673"/>
                <a:gd name="connsiteY49" fmla="*/ 1161418 h 1547113"/>
                <a:gd name="connsiteX50" fmla="*/ 4671673 w 4671673"/>
                <a:gd name="connsiteY50" fmla="*/ 1222090 h 1547113"/>
                <a:gd name="connsiteX51" fmla="*/ 4667340 w 4671673"/>
                <a:gd name="connsiteY51" fmla="*/ 1265426 h 1547113"/>
                <a:gd name="connsiteX52" fmla="*/ 4641338 w 4671673"/>
                <a:gd name="connsiteY52" fmla="*/ 1347765 h 1547113"/>
                <a:gd name="connsiteX53" fmla="*/ 4598001 w 4671673"/>
                <a:gd name="connsiteY53" fmla="*/ 1438772 h 1547113"/>
                <a:gd name="connsiteX54" fmla="*/ 4550331 w 4671673"/>
                <a:gd name="connsiteY54" fmla="*/ 1508110 h 1547113"/>
                <a:gd name="connsiteX55" fmla="*/ 4515662 w 4671673"/>
                <a:gd name="connsiteY55" fmla="*/ 1542780 h 1547113"/>
                <a:gd name="connsiteX56" fmla="*/ 4480993 w 4671673"/>
                <a:gd name="connsiteY56" fmla="*/ 1547113 h 1547113"/>
                <a:gd name="connsiteX57" fmla="*/ 4450657 w 4671673"/>
                <a:gd name="connsiteY57" fmla="*/ 1534112 h 1547113"/>
                <a:gd name="connsiteX58" fmla="*/ 4415988 w 4671673"/>
                <a:gd name="connsiteY58" fmla="*/ 1508110 h 1547113"/>
                <a:gd name="connsiteX59" fmla="*/ 4363984 w 4671673"/>
                <a:gd name="connsiteY59" fmla="*/ 1486442 h 1547113"/>
                <a:gd name="connsiteX60" fmla="*/ 4298980 w 4671673"/>
                <a:gd name="connsiteY60" fmla="*/ 1464774 h 1547113"/>
                <a:gd name="connsiteX61" fmla="*/ 4246976 w 4671673"/>
                <a:gd name="connsiteY61" fmla="*/ 1451773 h 1547113"/>
                <a:gd name="connsiteX62" fmla="*/ 4181971 w 4671673"/>
                <a:gd name="connsiteY62" fmla="*/ 1443106 h 1547113"/>
                <a:gd name="connsiteX63" fmla="*/ 4064963 w 4671673"/>
                <a:gd name="connsiteY63" fmla="*/ 1430105 h 1547113"/>
                <a:gd name="connsiteX64" fmla="*/ 3835279 w 4671673"/>
                <a:gd name="connsiteY64" fmla="*/ 1425771 h 1547113"/>
                <a:gd name="connsiteX65" fmla="*/ 3167897 w 4671673"/>
                <a:gd name="connsiteY65" fmla="*/ 1434438 h 1547113"/>
                <a:gd name="connsiteX66" fmla="*/ 2426843 w 4671673"/>
                <a:gd name="connsiteY66" fmla="*/ 1438772 h 154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671673" h="1547113">
                  <a:moveTo>
                    <a:pt x="2426843" y="1438772"/>
                  </a:moveTo>
                  <a:lnTo>
                    <a:pt x="1937141" y="1447439"/>
                  </a:lnTo>
                  <a:lnTo>
                    <a:pt x="1616451" y="1456107"/>
                  </a:lnTo>
                  <a:lnTo>
                    <a:pt x="1235090" y="1464774"/>
                  </a:lnTo>
                  <a:lnTo>
                    <a:pt x="814726" y="1469108"/>
                  </a:lnTo>
                  <a:lnTo>
                    <a:pt x="671715" y="1473441"/>
                  </a:lnTo>
                  <a:lnTo>
                    <a:pt x="550373" y="1469108"/>
                  </a:lnTo>
                  <a:lnTo>
                    <a:pt x="476701" y="1460440"/>
                  </a:lnTo>
                  <a:lnTo>
                    <a:pt x="398695" y="1447439"/>
                  </a:lnTo>
                  <a:lnTo>
                    <a:pt x="325023" y="1425771"/>
                  </a:lnTo>
                  <a:lnTo>
                    <a:pt x="247018" y="1399769"/>
                  </a:lnTo>
                  <a:lnTo>
                    <a:pt x="134343" y="1356433"/>
                  </a:lnTo>
                  <a:lnTo>
                    <a:pt x="86673" y="1330431"/>
                  </a:lnTo>
                  <a:lnTo>
                    <a:pt x="56337" y="1308762"/>
                  </a:lnTo>
                  <a:lnTo>
                    <a:pt x="34669" y="1287094"/>
                  </a:lnTo>
                  <a:lnTo>
                    <a:pt x="13000" y="1252425"/>
                  </a:lnTo>
                  <a:lnTo>
                    <a:pt x="0" y="1209089"/>
                  </a:lnTo>
                  <a:lnTo>
                    <a:pt x="0" y="1174419"/>
                  </a:lnTo>
                  <a:lnTo>
                    <a:pt x="39002" y="1139750"/>
                  </a:lnTo>
                  <a:lnTo>
                    <a:pt x="138676" y="1066078"/>
                  </a:lnTo>
                  <a:lnTo>
                    <a:pt x="498369" y="1191754"/>
                  </a:lnTo>
                  <a:lnTo>
                    <a:pt x="524371" y="1213422"/>
                  </a:lnTo>
                  <a:lnTo>
                    <a:pt x="554707" y="1222090"/>
                  </a:lnTo>
                  <a:lnTo>
                    <a:pt x="693383" y="1226423"/>
                  </a:lnTo>
                  <a:lnTo>
                    <a:pt x="1100746" y="1226423"/>
                  </a:lnTo>
                  <a:lnTo>
                    <a:pt x="1425770" y="1226423"/>
                  </a:lnTo>
                  <a:lnTo>
                    <a:pt x="1902472" y="1222090"/>
                  </a:lnTo>
                  <a:lnTo>
                    <a:pt x="2366172" y="1222090"/>
                  </a:lnTo>
                  <a:lnTo>
                    <a:pt x="2786536" y="1222090"/>
                  </a:lnTo>
                  <a:lnTo>
                    <a:pt x="3211234" y="1226423"/>
                  </a:lnTo>
                  <a:lnTo>
                    <a:pt x="3358578" y="1222090"/>
                  </a:lnTo>
                  <a:lnTo>
                    <a:pt x="3826612" y="1226423"/>
                  </a:lnTo>
                  <a:lnTo>
                    <a:pt x="3999958" y="1222090"/>
                  </a:lnTo>
                  <a:lnTo>
                    <a:pt x="4242642" y="1226423"/>
                  </a:lnTo>
                  <a:lnTo>
                    <a:pt x="4407321" y="1226423"/>
                  </a:lnTo>
                  <a:lnTo>
                    <a:pt x="4441990" y="1213422"/>
                  </a:lnTo>
                  <a:lnTo>
                    <a:pt x="4459325" y="1187420"/>
                  </a:lnTo>
                  <a:lnTo>
                    <a:pt x="4467992" y="1165752"/>
                  </a:lnTo>
                  <a:lnTo>
                    <a:pt x="4472326" y="1131083"/>
                  </a:lnTo>
                  <a:lnTo>
                    <a:pt x="4450657" y="1001073"/>
                  </a:lnTo>
                  <a:lnTo>
                    <a:pt x="4415988" y="715053"/>
                  </a:lnTo>
                  <a:lnTo>
                    <a:pt x="4389986" y="494036"/>
                  </a:lnTo>
                  <a:lnTo>
                    <a:pt x="4355317" y="104008"/>
                  </a:lnTo>
                  <a:lnTo>
                    <a:pt x="4480993" y="0"/>
                  </a:lnTo>
                  <a:lnTo>
                    <a:pt x="4502661" y="138677"/>
                  </a:lnTo>
                  <a:lnTo>
                    <a:pt x="4532997" y="390029"/>
                  </a:lnTo>
                  <a:lnTo>
                    <a:pt x="4572000" y="680383"/>
                  </a:lnTo>
                  <a:lnTo>
                    <a:pt x="4598001" y="888399"/>
                  </a:lnTo>
                  <a:lnTo>
                    <a:pt x="4628337" y="1057411"/>
                  </a:lnTo>
                  <a:lnTo>
                    <a:pt x="4654339" y="1161418"/>
                  </a:lnTo>
                  <a:lnTo>
                    <a:pt x="4671673" y="1222090"/>
                  </a:lnTo>
                  <a:lnTo>
                    <a:pt x="4667340" y="1265426"/>
                  </a:lnTo>
                  <a:lnTo>
                    <a:pt x="4641338" y="1347765"/>
                  </a:lnTo>
                  <a:lnTo>
                    <a:pt x="4598001" y="1438772"/>
                  </a:lnTo>
                  <a:lnTo>
                    <a:pt x="4550331" y="1508110"/>
                  </a:lnTo>
                  <a:lnTo>
                    <a:pt x="4515662" y="1542780"/>
                  </a:lnTo>
                  <a:lnTo>
                    <a:pt x="4480993" y="1547113"/>
                  </a:lnTo>
                  <a:lnTo>
                    <a:pt x="4450657" y="1534112"/>
                  </a:lnTo>
                  <a:lnTo>
                    <a:pt x="4415988" y="1508110"/>
                  </a:lnTo>
                  <a:lnTo>
                    <a:pt x="4363984" y="1486442"/>
                  </a:lnTo>
                  <a:lnTo>
                    <a:pt x="4298980" y="1464774"/>
                  </a:lnTo>
                  <a:lnTo>
                    <a:pt x="4246976" y="1451773"/>
                  </a:lnTo>
                  <a:lnTo>
                    <a:pt x="4181971" y="1443106"/>
                  </a:lnTo>
                  <a:lnTo>
                    <a:pt x="4064963" y="1430105"/>
                  </a:lnTo>
                  <a:lnTo>
                    <a:pt x="3835279" y="1425771"/>
                  </a:lnTo>
                  <a:lnTo>
                    <a:pt x="3167897" y="1434438"/>
                  </a:lnTo>
                  <a:lnTo>
                    <a:pt x="2426843" y="1438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8591420C-7907-4678-A5DA-B781DBAB1CF1}"/>
                </a:ext>
              </a:extLst>
            </p:cNvPr>
            <p:cNvSpPr/>
            <p:nvPr/>
          </p:nvSpPr>
          <p:spPr>
            <a:xfrm>
              <a:off x="5954713" y="5421313"/>
              <a:ext cx="777875" cy="622300"/>
            </a:xfrm>
            <a:custGeom>
              <a:avLst/>
              <a:gdLst>
                <a:gd name="connsiteX0" fmla="*/ 285750 w 776288"/>
                <a:gd name="connsiteY0" fmla="*/ 102394 h 621507"/>
                <a:gd name="connsiteX1" fmla="*/ 473869 w 776288"/>
                <a:gd name="connsiteY1" fmla="*/ 176213 h 621507"/>
                <a:gd name="connsiteX2" fmla="*/ 576263 w 776288"/>
                <a:gd name="connsiteY2" fmla="*/ 216694 h 621507"/>
                <a:gd name="connsiteX3" fmla="*/ 609600 w 776288"/>
                <a:gd name="connsiteY3" fmla="*/ 226219 h 621507"/>
                <a:gd name="connsiteX4" fmla="*/ 635794 w 776288"/>
                <a:gd name="connsiteY4" fmla="*/ 228600 h 621507"/>
                <a:gd name="connsiteX5" fmla="*/ 673894 w 776288"/>
                <a:gd name="connsiteY5" fmla="*/ 226219 h 621507"/>
                <a:gd name="connsiteX6" fmla="*/ 695325 w 776288"/>
                <a:gd name="connsiteY6" fmla="*/ 221457 h 621507"/>
                <a:gd name="connsiteX7" fmla="*/ 726282 w 776288"/>
                <a:gd name="connsiteY7" fmla="*/ 204788 h 621507"/>
                <a:gd name="connsiteX8" fmla="*/ 776288 w 776288"/>
                <a:gd name="connsiteY8" fmla="*/ 169069 h 621507"/>
                <a:gd name="connsiteX9" fmla="*/ 661988 w 776288"/>
                <a:gd name="connsiteY9" fmla="*/ 621507 h 621507"/>
                <a:gd name="connsiteX10" fmla="*/ 602457 w 776288"/>
                <a:gd name="connsiteY10" fmla="*/ 583407 h 621507"/>
                <a:gd name="connsiteX11" fmla="*/ 581025 w 776288"/>
                <a:gd name="connsiteY11" fmla="*/ 557213 h 621507"/>
                <a:gd name="connsiteX12" fmla="*/ 540544 w 776288"/>
                <a:gd name="connsiteY12" fmla="*/ 504825 h 621507"/>
                <a:gd name="connsiteX13" fmla="*/ 516732 w 776288"/>
                <a:gd name="connsiteY13" fmla="*/ 471488 h 621507"/>
                <a:gd name="connsiteX14" fmla="*/ 488157 w 776288"/>
                <a:gd name="connsiteY14" fmla="*/ 433388 h 621507"/>
                <a:gd name="connsiteX15" fmla="*/ 452438 w 776288"/>
                <a:gd name="connsiteY15" fmla="*/ 390525 h 621507"/>
                <a:gd name="connsiteX16" fmla="*/ 407194 w 776288"/>
                <a:gd name="connsiteY16" fmla="*/ 345282 h 621507"/>
                <a:gd name="connsiteX17" fmla="*/ 361950 w 776288"/>
                <a:gd name="connsiteY17" fmla="*/ 302419 h 621507"/>
                <a:gd name="connsiteX18" fmla="*/ 311944 w 776288"/>
                <a:gd name="connsiteY18" fmla="*/ 259557 h 621507"/>
                <a:gd name="connsiteX19" fmla="*/ 257175 w 776288"/>
                <a:gd name="connsiteY19" fmla="*/ 214313 h 621507"/>
                <a:gd name="connsiteX20" fmla="*/ 216694 w 776288"/>
                <a:gd name="connsiteY20" fmla="*/ 185738 h 621507"/>
                <a:gd name="connsiteX21" fmla="*/ 147638 w 776288"/>
                <a:gd name="connsiteY21" fmla="*/ 140494 h 621507"/>
                <a:gd name="connsiteX22" fmla="*/ 80963 w 776288"/>
                <a:gd name="connsiteY22" fmla="*/ 97632 h 621507"/>
                <a:gd name="connsiteX23" fmla="*/ 33338 w 776288"/>
                <a:gd name="connsiteY23" fmla="*/ 71438 h 621507"/>
                <a:gd name="connsiteX24" fmla="*/ 16669 w 776288"/>
                <a:gd name="connsiteY24" fmla="*/ 59532 h 621507"/>
                <a:gd name="connsiteX25" fmla="*/ 7144 w 776288"/>
                <a:gd name="connsiteY25" fmla="*/ 47625 h 621507"/>
                <a:gd name="connsiteX26" fmla="*/ 0 w 776288"/>
                <a:gd name="connsiteY26" fmla="*/ 30957 h 621507"/>
                <a:gd name="connsiteX27" fmla="*/ 0 w 776288"/>
                <a:gd name="connsiteY27" fmla="*/ 14288 h 621507"/>
                <a:gd name="connsiteX28" fmla="*/ 7144 w 776288"/>
                <a:gd name="connsiteY28" fmla="*/ 4763 h 621507"/>
                <a:gd name="connsiteX29" fmla="*/ 14288 w 776288"/>
                <a:gd name="connsiteY29" fmla="*/ 0 h 621507"/>
                <a:gd name="connsiteX30" fmla="*/ 28575 w 776288"/>
                <a:gd name="connsiteY30" fmla="*/ 0 h 621507"/>
                <a:gd name="connsiteX31" fmla="*/ 61913 w 776288"/>
                <a:gd name="connsiteY31" fmla="*/ 9525 h 621507"/>
                <a:gd name="connsiteX32" fmla="*/ 140494 w 776288"/>
                <a:gd name="connsiteY32" fmla="*/ 42863 h 621507"/>
                <a:gd name="connsiteX33" fmla="*/ 285750 w 776288"/>
                <a:gd name="connsiteY33" fmla="*/ 102394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6288" h="621507">
                  <a:moveTo>
                    <a:pt x="285750" y="102394"/>
                  </a:moveTo>
                  <a:lnTo>
                    <a:pt x="473869" y="176213"/>
                  </a:lnTo>
                  <a:lnTo>
                    <a:pt x="576263" y="216694"/>
                  </a:lnTo>
                  <a:lnTo>
                    <a:pt x="609600" y="226219"/>
                  </a:lnTo>
                  <a:lnTo>
                    <a:pt x="635794" y="228600"/>
                  </a:lnTo>
                  <a:lnTo>
                    <a:pt x="673894" y="226219"/>
                  </a:lnTo>
                  <a:lnTo>
                    <a:pt x="695325" y="221457"/>
                  </a:lnTo>
                  <a:lnTo>
                    <a:pt x="726282" y="204788"/>
                  </a:lnTo>
                  <a:lnTo>
                    <a:pt x="776288" y="169069"/>
                  </a:lnTo>
                  <a:lnTo>
                    <a:pt x="661988" y="621507"/>
                  </a:lnTo>
                  <a:lnTo>
                    <a:pt x="602457" y="583407"/>
                  </a:lnTo>
                  <a:lnTo>
                    <a:pt x="581025" y="557213"/>
                  </a:lnTo>
                  <a:lnTo>
                    <a:pt x="540544" y="504825"/>
                  </a:lnTo>
                  <a:lnTo>
                    <a:pt x="516732" y="471488"/>
                  </a:lnTo>
                  <a:lnTo>
                    <a:pt x="488157" y="433388"/>
                  </a:lnTo>
                  <a:lnTo>
                    <a:pt x="452438" y="390525"/>
                  </a:lnTo>
                  <a:lnTo>
                    <a:pt x="407194" y="345282"/>
                  </a:lnTo>
                  <a:lnTo>
                    <a:pt x="361950" y="302419"/>
                  </a:lnTo>
                  <a:lnTo>
                    <a:pt x="311944" y="259557"/>
                  </a:lnTo>
                  <a:lnTo>
                    <a:pt x="257175" y="214313"/>
                  </a:lnTo>
                  <a:lnTo>
                    <a:pt x="216694" y="185738"/>
                  </a:lnTo>
                  <a:lnTo>
                    <a:pt x="147638" y="140494"/>
                  </a:lnTo>
                  <a:lnTo>
                    <a:pt x="80963" y="97632"/>
                  </a:lnTo>
                  <a:lnTo>
                    <a:pt x="33338" y="71438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14288" y="0"/>
                  </a:lnTo>
                  <a:lnTo>
                    <a:pt x="28575" y="0"/>
                  </a:lnTo>
                  <a:lnTo>
                    <a:pt x="61913" y="9525"/>
                  </a:lnTo>
                  <a:lnTo>
                    <a:pt x="140494" y="42863"/>
                  </a:lnTo>
                  <a:lnTo>
                    <a:pt x="2857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6674C31-DC8F-40D6-92D2-680AAFD9109F}"/>
                </a:ext>
              </a:extLst>
            </p:cNvPr>
            <p:cNvSpPr/>
            <p:nvPr/>
          </p:nvSpPr>
          <p:spPr>
            <a:xfrm>
              <a:off x="5575300" y="2125663"/>
              <a:ext cx="1201738" cy="312737"/>
            </a:xfrm>
            <a:custGeom>
              <a:avLst/>
              <a:gdLst>
                <a:gd name="connsiteX0" fmla="*/ 604838 w 1202532"/>
                <a:gd name="connsiteY0" fmla="*/ 216694 h 311944"/>
                <a:gd name="connsiteX1" fmla="*/ 397669 w 1202532"/>
                <a:gd name="connsiteY1" fmla="*/ 242888 h 311944"/>
                <a:gd name="connsiteX2" fmla="*/ 254794 w 1202532"/>
                <a:gd name="connsiteY2" fmla="*/ 264319 h 311944"/>
                <a:gd name="connsiteX3" fmla="*/ 35719 w 1202532"/>
                <a:gd name="connsiteY3" fmla="*/ 311944 h 311944"/>
                <a:gd name="connsiteX4" fmla="*/ 0 w 1202532"/>
                <a:gd name="connsiteY4" fmla="*/ 154782 h 311944"/>
                <a:gd name="connsiteX5" fmla="*/ 180975 w 1202532"/>
                <a:gd name="connsiteY5" fmla="*/ 123825 h 311944"/>
                <a:gd name="connsiteX6" fmla="*/ 309563 w 1202532"/>
                <a:gd name="connsiteY6" fmla="*/ 104775 h 311944"/>
                <a:gd name="connsiteX7" fmla="*/ 545307 w 1202532"/>
                <a:gd name="connsiteY7" fmla="*/ 78582 h 311944"/>
                <a:gd name="connsiteX8" fmla="*/ 783432 w 1202532"/>
                <a:gd name="connsiteY8" fmla="*/ 47625 h 311944"/>
                <a:gd name="connsiteX9" fmla="*/ 1202532 w 1202532"/>
                <a:gd name="connsiteY9" fmla="*/ 0 h 311944"/>
                <a:gd name="connsiteX10" fmla="*/ 1197769 w 1202532"/>
                <a:gd name="connsiteY10" fmla="*/ 190500 h 311944"/>
                <a:gd name="connsiteX11" fmla="*/ 933450 w 1202532"/>
                <a:gd name="connsiteY11" fmla="*/ 192882 h 311944"/>
                <a:gd name="connsiteX12" fmla="*/ 604838 w 1202532"/>
                <a:gd name="connsiteY12" fmla="*/ 216694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2532" h="311944">
                  <a:moveTo>
                    <a:pt x="604838" y="216694"/>
                  </a:moveTo>
                  <a:lnTo>
                    <a:pt x="397669" y="242888"/>
                  </a:lnTo>
                  <a:lnTo>
                    <a:pt x="254794" y="264319"/>
                  </a:lnTo>
                  <a:lnTo>
                    <a:pt x="35719" y="311944"/>
                  </a:lnTo>
                  <a:lnTo>
                    <a:pt x="0" y="154782"/>
                  </a:lnTo>
                  <a:lnTo>
                    <a:pt x="180975" y="123825"/>
                  </a:lnTo>
                  <a:lnTo>
                    <a:pt x="309563" y="104775"/>
                  </a:lnTo>
                  <a:lnTo>
                    <a:pt x="545307" y="78582"/>
                  </a:lnTo>
                  <a:lnTo>
                    <a:pt x="783432" y="47625"/>
                  </a:lnTo>
                  <a:lnTo>
                    <a:pt x="1202532" y="0"/>
                  </a:lnTo>
                  <a:lnTo>
                    <a:pt x="1197769" y="190500"/>
                  </a:lnTo>
                  <a:lnTo>
                    <a:pt x="933450" y="192882"/>
                  </a:lnTo>
                  <a:lnTo>
                    <a:pt x="604838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2EBB837-F776-4017-B05A-CE3B29A785DA}"/>
                </a:ext>
              </a:extLst>
            </p:cNvPr>
            <p:cNvSpPr/>
            <p:nvPr/>
          </p:nvSpPr>
          <p:spPr>
            <a:xfrm>
              <a:off x="5591175" y="2752725"/>
              <a:ext cx="1174750" cy="306388"/>
            </a:xfrm>
            <a:custGeom>
              <a:avLst/>
              <a:gdLst>
                <a:gd name="connsiteX0" fmla="*/ 447675 w 1173956"/>
                <a:gd name="connsiteY0" fmla="*/ 238125 h 307181"/>
                <a:gd name="connsiteX1" fmla="*/ 188119 w 1173956"/>
                <a:gd name="connsiteY1" fmla="*/ 276225 h 307181"/>
                <a:gd name="connsiteX2" fmla="*/ 11906 w 1173956"/>
                <a:gd name="connsiteY2" fmla="*/ 307181 h 307181"/>
                <a:gd name="connsiteX3" fmla="*/ 0 w 1173956"/>
                <a:gd name="connsiteY3" fmla="*/ 147638 h 307181"/>
                <a:gd name="connsiteX4" fmla="*/ 297656 w 1173956"/>
                <a:gd name="connsiteY4" fmla="*/ 111919 h 307181"/>
                <a:gd name="connsiteX5" fmla="*/ 645319 w 1173956"/>
                <a:gd name="connsiteY5" fmla="*/ 66675 h 307181"/>
                <a:gd name="connsiteX6" fmla="*/ 938213 w 1173956"/>
                <a:gd name="connsiteY6" fmla="*/ 30956 h 307181"/>
                <a:gd name="connsiteX7" fmla="*/ 1166813 w 1173956"/>
                <a:gd name="connsiteY7" fmla="*/ 0 h 307181"/>
                <a:gd name="connsiteX8" fmla="*/ 1173956 w 1173956"/>
                <a:gd name="connsiteY8" fmla="*/ 190500 h 307181"/>
                <a:gd name="connsiteX9" fmla="*/ 954881 w 1173956"/>
                <a:gd name="connsiteY9" fmla="*/ 192881 h 307181"/>
                <a:gd name="connsiteX10" fmla="*/ 766763 w 1173956"/>
                <a:gd name="connsiteY10" fmla="*/ 207169 h 307181"/>
                <a:gd name="connsiteX11" fmla="*/ 447675 w 1173956"/>
                <a:gd name="connsiteY11" fmla="*/ 238125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3956" h="307181">
                  <a:moveTo>
                    <a:pt x="447675" y="238125"/>
                  </a:moveTo>
                  <a:lnTo>
                    <a:pt x="188119" y="276225"/>
                  </a:lnTo>
                  <a:lnTo>
                    <a:pt x="11906" y="307181"/>
                  </a:lnTo>
                  <a:lnTo>
                    <a:pt x="0" y="147638"/>
                  </a:lnTo>
                  <a:lnTo>
                    <a:pt x="297656" y="111919"/>
                  </a:lnTo>
                  <a:lnTo>
                    <a:pt x="645319" y="66675"/>
                  </a:lnTo>
                  <a:lnTo>
                    <a:pt x="938213" y="30956"/>
                  </a:lnTo>
                  <a:lnTo>
                    <a:pt x="1166813" y="0"/>
                  </a:lnTo>
                  <a:lnTo>
                    <a:pt x="1173956" y="190500"/>
                  </a:lnTo>
                  <a:lnTo>
                    <a:pt x="954881" y="192881"/>
                  </a:lnTo>
                  <a:lnTo>
                    <a:pt x="766763" y="207169"/>
                  </a:lnTo>
                  <a:lnTo>
                    <a:pt x="447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C27E726-75C3-460C-87A6-52E17D790E40}"/>
                </a:ext>
              </a:extLst>
            </p:cNvPr>
            <p:cNvSpPr/>
            <p:nvPr/>
          </p:nvSpPr>
          <p:spPr>
            <a:xfrm>
              <a:off x="4595813" y="3201988"/>
              <a:ext cx="1047750" cy="314325"/>
            </a:xfrm>
            <a:custGeom>
              <a:avLst/>
              <a:gdLst>
                <a:gd name="connsiteX0" fmla="*/ 326231 w 1047750"/>
                <a:gd name="connsiteY0" fmla="*/ 264319 h 314325"/>
                <a:gd name="connsiteX1" fmla="*/ 178593 w 1047750"/>
                <a:gd name="connsiteY1" fmla="*/ 285750 h 314325"/>
                <a:gd name="connsiteX2" fmla="*/ 78581 w 1047750"/>
                <a:gd name="connsiteY2" fmla="*/ 292894 h 314325"/>
                <a:gd name="connsiteX3" fmla="*/ 0 w 1047750"/>
                <a:gd name="connsiteY3" fmla="*/ 295275 h 314325"/>
                <a:gd name="connsiteX4" fmla="*/ 61912 w 1047750"/>
                <a:gd name="connsiteY4" fmla="*/ 166688 h 314325"/>
                <a:gd name="connsiteX5" fmla="*/ 288131 w 1047750"/>
                <a:gd name="connsiteY5" fmla="*/ 121444 h 314325"/>
                <a:gd name="connsiteX6" fmla="*/ 545306 w 1047750"/>
                <a:gd name="connsiteY6" fmla="*/ 71438 h 314325"/>
                <a:gd name="connsiteX7" fmla="*/ 590550 w 1047750"/>
                <a:gd name="connsiteY7" fmla="*/ 50007 h 314325"/>
                <a:gd name="connsiteX8" fmla="*/ 642937 w 1047750"/>
                <a:gd name="connsiteY8" fmla="*/ 26194 h 314325"/>
                <a:gd name="connsiteX9" fmla="*/ 695325 w 1047750"/>
                <a:gd name="connsiteY9" fmla="*/ 9525 h 314325"/>
                <a:gd name="connsiteX10" fmla="*/ 738187 w 1047750"/>
                <a:gd name="connsiteY10" fmla="*/ 0 h 314325"/>
                <a:gd name="connsiteX11" fmla="*/ 759618 w 1047750"/>
                <a:gd name="connsiteY11" fmla="*/ 0 h 314325"/>
                <a:gd name="connsiteX12" fmla="*/ 823912 w 1047750"/>
                <a:gd name="connsiteY12" fmla="*/ 21432 h 314325"/>
                <a:gd name="connsiteX13" fmla="*/ 916781 w 1047750"/>
                <a:gd name="connsiteY13" fmla="*/ 57150 h 314325"/>
                <a:gd name="connsiteX14" fmla="*/ 981075 w 1047750"/>
                <a:gd name="connsiteY14" fmla="*/ 92869 h 314325"/>
                <a:gd name="connsiteX15" fmla="*/ 1014412 w 1047750"/>
                <a:gd name="connsiteY15" fmla="*/ 116682 h 314325"/>
                <a:gd name="connsiteX16" fmla="*/ 1033462 w 1047750"/>
                <a:gd name="connsiteY16" fmla="*/ 140494 h 314325"/>
                <a:gd name="connsiteX17" fmla="*/ 1045368 w 1047750"/>
                <a:gd name="connsiteY17" fmla="*/ 166688 h 314325"/>
                <a:gd name="connsiteX18" fmla="*/ 1047750 w 1047750"/>
                <a:gd name="connsiteY18" fmla="*/ 190500 h 314325"/>
                <a:gd name="connsiteX19" fmla="*/ 1040606 w 1047750"/>
                <a:gd name="connsiteY19" fmla="*/ 228600 h 314325"/>
                <a:gd name="connsiteX20" fmla="*/ 1023937 w 1047750"/>
                <a:gd name="connsiteY20" fmla="*/ 266700 h 314325"/>
                <a:gd name="connsiteX21" fmla="*/ 976312 w 1047750"/>
                <a:gd name="connsiteY21" fmla="*/ 314325 h 314325"/>
                <a:gd name="connsiteX22" fmla="*/ 683418 w 1047750"/>
                <a:gd name="connsiteY22" fmla="*/ 235744 h 314325"/>
                <a:gd name="connsiteX23" fmla="*/ 609600 w 1047750"/>
                <a:gd name="connsiteY23" fmla="*/ 228600 h 314325"/>
                <a:gd name="connsiteX24" fmla="*/ 326231 w 1047750"/>
                <a:gd name="connsiteY24" fmla="*/ 26431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7750" h="314325">
                  <a:moveTo>
                    <a:pt x="326231" y="264319"/>
                  </a:moveTo>
                  <a:lnTo>
                    <a:pt x="178593" y="285750"/>
                  </a:lnTo>
                  <a:lnTo>
                    <a:pt x="78581" y="292894"/>
                  </a:lnTo>
                  <a:lnTo>
                    <a:pt x="0" y="295275"/>
                  </a:lnTo>
                  <a:lnTo>
                    <a:pt x="61912" y="166688"/>
                  </a:lnTo>
                  <a:lnTo>
                    <a:pt x="288131" y="121444"/>
                  </a:lnTo>
                  <a:lnTo>
                    <a:pt x="545306" y="71438"/>
                  </a:lnTo>
                  <a:lnTo>
                    <a:pt x="590550" y="50007"/>
                  </a:lnTo>
                  <a:lnTo>
                    <a:pt x="642937" y="26194"/>
                  </a:lnTo>
                  <a:lnTo>
                    <a:pt x="695325" y="9525"/>
                  </a:lnTo>
                  <a:lnTo>
                    <a:pt x="738187" y="0"/>
                  </a:lnTo>
                  <a:lnTo>
                    <a:pt x="759618" y="0"/>
                  </a:lnTo>
                  <a:lnTo>
                    <a:pt x="823912" y="21432"/>
                  </a:lnTo>
                  <a:lnTo>
                    <a:pt x="916781" y="57150"/>
                  </a:lnTo>
                  <a:lnTo>
                    <a:pt x="981075" y="92869"/>
                  </a:lnTo>
                  <a:lnTo>
                    <a:pt x="1014412" y="116682"/>
                  </a:lnTo>
                  <a:lnTo>
                    <a:pt x="1033462" y="140494"/>
                  </a:lnTo>
                  <a:lnTo>
                    <a:pt x="1045368" y="166688"/>
                  </a:lnTo>
                  <a:lnTo>
                    <a:pt x="1047750" y="190500"/>
                  </a:lnTo>
                  <a:lnTo>
                    <a:pt x="1040606" y="228600"/>
                  </a:lnTo>
                  <a:lnTo>
                    <a:pt x="1023937" y="266700"/>
                  </a:lnTo>
                  <a:lnTo>
                    <a:pt x="976312" y="314325"/>
                  </a:lnTo>
                  <a:lnTo>
                    <a:pt x="683418" y="235744"/>
                  </a:lnTo>
                  <a:lnTo>
                    <a:pt x="609600" y="228600"/>
                  </a:lnTo>
                  <a:lnTo>
                    <a:pt x="32623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B60FDE6-16C7-4543-96CF-3E251AD20C45}"/>
                </a:ext>
              </a:extLst>
            </p:cNvPr>
            <p:cNvSpPr/>
            <p:nvPr/>
          </p:nvSpPr>
          <p:spPr>
            <a:xfrm>
              <a:off x="3557588" y="3390900"/>
              <a:ext cx="2028825" cy="1619250"/>
            </a:xfrm>
            <a:custGeom>
              <a:avLst/>
              <a:gdLst>
                <a:gd name="connsiteX0" fmla="*/ 1270907 w 2030186"/>
                <a:gd name="connsiteY0" fmla="*/ 957943 h 1619250"/>
                <a:gd name="connsiteX1" fmla="*/ 1094014 w 2030186"/>
                <a:gd name="connsiteY1" fmla="*/ 1102179 h 1619250"/>
                <a:gd name="connsiteX2" fmla="*/ 949779 w 2030186"/>
                <a:gd name="connsiteY2" fmla="*/ 1202871 h 1619250"/>
                <a:gd name="connsiteX3" fmla="*/ 827314 w 2030186"/>
                <a:gd name="connsiteY3" fmla="*/ 1279071 h 1619250"/>
                <a:gd name="connsiteX4" fmla="*/ 691243 w 2030186"/>
                <a:gd name="connsiteY4" fmla="*/ 1355271 h 1619250"/>
                <a:gd name="connsiteX5" fmla="*/ 549729 w 2030186"/>
                <a:gd name="connsiteY5" fmla="*/ 1426029 h 1619250"/>
                <a:gd name="connsiteX6" fmla="*/ 419100 w 2030186"/>
                <a:gd name="connsiteY6" fmla="*/ 1485900 h 1619250"/>
                <a:gd name="connsiteX7" fmla="*/ 304800 w 2030186"/>
                <a:gd name="connsiteY7" fmla="*/ 1532164 h 1619250"/>
                <a:gd name="connsiteX8" fmla="*/ 176893 w 2030186"/>
                <a:gd name="connsiteY8" fmla="*/ 1578429 h 1619250"/>
                <a:gd name="connsiteX9" fmla="*/ 65314 w 2030186"/>
                <a:gd name="connsiteY9" fmla="*/ 1613807 h 1619250"/>
                <a:gd name="connsiteX10" fmla="*/ 38100 w 2030186"/>
                <a:gd name="connsiteY10" fmla="*/ 1619250 h 1619250"/>
                <a:gd name="connsiteX11" fmla="*/ 13607 w 2030186"/>
                <a:gd name="connsiteY11" fmla="*/ 1619250 h 1619250"/>
                <a:gd name="connsiteX12" fmla="*/ 0 w 2030186"/>
                <a:gd name="connsiteY12" fmla="*/ 1608364 h 1619250"/>
                <a:gd name="connsiteX13" fmla="*/ 2722 w 2030186"/>
                <a:gd name="connsiteY13" fmla="*/ 1589314 h 1619250"/>
                <a:gd name="connsiteX14" fmla="*/ 16329 w 2030186"/>
                <a:gd name="connsiteY14" fmla="*/ 1575707 h 1619250"/>
                <a:gd name="connsiteX15" fmla="*/ 152400 w 2030186"/>
                <a:gd name="connsiteY15" fmla="*/ 1513114 h 1619250"/>
                <a:gd name="connsiteX16" fmla="*/ 266700 w 2030186"/>
                <a:gd name="connsiteY16" fmla="*/ 1458686 h 1619250"/>
                <a:gd name="connsiteX17" fmla="*/ 389164 w 2030186"/>
                <a:gd name="connsiteY17" fmla="*/ 1396093 h 1619250"/>
                <a:gd name="connsiteX18" fmla="*/ 519793 w 2030186"/>
                <a:gd name="connsiteY18" fmla="*/ 1325336 h 1619250"/>
                <a:gd name="connsiteX19" fmla="*/ 634093 w 2030186"/>
                <a:gd name="connsiteY19" fmla="*/ 1254579 h 1619250"/>
                <a:gd name="connsiteX20" fmla="*/ 713014 w 2030186"/>
                <a:gd name="connsiteY20" fmla="*/ 1202871 h 1619250"/>
                <a:gd name="connsiteX21" fmla="*/ 802822 w 2030186"/>
                <a:gd name="connsiteY21" fmla="*/ 1132114 h 1619250"/>
                <a:gd name="connsiteX22" fmla="*/ 889907 w 2030186"/>
                <a:gd name="connsiteY22" fmla="*/ 1061357 h 1619250"/>
                <a:gd name="connsiteX23" fmla="*/ 985157 w 2030186"/>
                <a:gd name="connsiteY23" fmla="*/ 979714 h 1619250"/>
                <a:gd name="connsiteX24" fmla="*/ 1083129 w 2030186"/>
                <a:gd name="connsiteY24" fmla="*/ 887186 h 1619250"/>
                <a:gd name="connsiteX25" fmla="*/ 1156607 w 2030186"/>
                <a:gd name="connsiteY25" fmla="*/ 813707 h 1619250"/>
                <a:gd name="connsiteX26" fmla="*/ 1279072 w 2030186"/>
                <a:gd name="connsiteY26" fmla="*/ 683079 h 1619250"/>
                <a:gd name="connsiteX27" fmla="*/ 1368879 w 2030186"/>
                <a:gd name="connsiteY27" fmla="*/ 549729 h 1619250"/>
                <a:gd name="connsiteX28" fmla="*/ 1450522 w 2030186"/>
                <a:gd name="connsiteY28" fmla="*/ 440871 h 1619250"/>
                <a:gd name="connsiteX29" fmla="*/ 1551214 w 2030186"/>
                <a:gd name="connsiteY29" fmla="*/ 288471 h 1619250"/>
                <a:gd name="connsiteX30" fmla="*/ 1638300 w 2030186"/>
                <a:gd name="connsiteY30" fmla="*/ 163286 h 1619250"/>
                <a:gd name="connsiteX31" fmla="*/ 1690007 w 2030186"/>
                <a:gd name="connsiteY31" fmla="*/ 84364 h 1619250"/>
                <a:gd name="connsiteX32" fmla="*/ 1695450 w 2030186"/>
                <a:gd name="connsiteY32" fmla="*/ 68036 h 1619250"/>
                <a:gd name="connsiteX33" fmla="*/ 1673679 w 2030186"/>
                <a:gd name="connsiteY33" fmla="*/ 0 h 1619250"/>
                <a:gd name="connsiteX34" fmla="*/ 2030186 w 2030186"/>
                <a:gd name="connsiteY34" fmla="*/ 57150 h 1619250"/>
                <a:gd name="connsiteX35" fmla="*/ 2019300 w 2030186"/>
                <a:gd name="connsiteY35" fmla="*/ 119743 h 1619250"/>
                <a:gd name="connsiteX36" fmla="*/ 1978479 w 2030186"/>
                <a:gd name="connsiteY36" fmla="*/ 174171 h 1619250"/>
                <a:gd name="connsiteX37" fmla="*/ 1812472 w 2030186"/>
                <a:gd name="connsiteY37" fmla="*/ 367393 h 1619250"/>
                <a:gd name="connsiteX38" fmla="*/ 1676400 w 2030186"/>
                <a:gd name="connsiteY38" fmla="*/ 527957 h 1619250"/>
                <a:gd name="connsiteX39" fmla="*/ 1537607 w 2030186"/>
                <a:gd name="connsiteY39" fmla="*/ 693964 h 1619250"/>
                <a:gd name="connsiteX40" fmla="*/ 1447800 w 2030186"/>
                <a:gd name="connsiteY40" fmla="*/ 802821 h 1619250"/>
                <a:gd name="connsiteX41" fmla="*/ 1270907 w 2030186"/>
                <a:gd name="connsiteY41" fmla="*/ 957943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0186" h="1619250">
                  <a:moveTo>
                    <a:pt x="1270907" y="957943"/>
                  </a:moveTo>
                  <a:lnTo>
                    <a:pt x="1094014" y="1102179"/>
                  </a:lnTo>
                  <a:lnTo>
                    <a:pt x="949779" y="1202871"/>
                  </a:lnTo>
                  <a:lnTo>
                    <a:pt x="827314" y="1279071"/>
                  </a:lnTo>
                  <a:lnTo>
                    <a:pt x="691243" y="1355271"/>
                  </a:lnTo>
                  <a:lnTo>
                    <a:pt x="549729" y="1426029"/>
                  </a:lnTo>
                  <a:lnTo>
                    <a:pt x="419100" y="1485900"/>
                  </a:lnTo>
                  <a:lnTo>
                    <a:pt x="304800" y="1532164"/>
                  </a:lnTo>
                  <a:lnTo>
                    <a:pt x="176893" y="1578429"/>
                  </a:lnTo>
                  <a:lnTo>
                    <a:pt x="65314" y="1613807"/>
                  </a:lnTo>
                  <a:lnTo>
                    <a:pt x="38100" y="1619250"/>
                  </a:lnTo>
                  <a:lnTo>
                    <a:pt x="13607" y="1619250"/>
                  </a:lnTo>
                  <a:lnTo>
                    <a:pt x="0" y="1608364"/>
                  </a:lnTo>
                  <a:lnTo>
                    <a:pt x="2722" y="1589314"/>
                  </a:lnTo>
                  <a:lnTo>
                    <a:pt x="16329" y="1575707"/>
                  </a:lnTo>
                  <a:lnTo>
                    <a:pt x="152400" y="1513114"/>
                  </a:lnTo>
                  <a:lnTo>
                    <a:pt x="266700" y="1458686"/>
                  </a:lnTo>
                  <a:lnTo>
                    <a:pt x="389164" y="1396093"/>
                  </a:lnTo>
                  <a:lnTo>
                    <a:pt x="519793" y="1325336"/>
                  </a:lnTo>
                  <a:lnTo>
                    <a:pt x="634093" y="1254579"/>
                  </a:lnTo>
                  <a:lnTo>
                    <a:pt x="713014" y="1202871"/>
                  </a:lnTo>
                  <a:lnTo>
                    <a:pt x="802822" y="1132114"/>
                  </a:lnTo>
                  <a:lnTo>
                    <a:pt x="889907" y="1061357"/>
                  </a:lnTo>
                  <a:lnTo>
                    <a:pt x="985157" y="979714"/>
                  </a:lnTo>
                  <a:lnTo>
                    <a:pt x="1083129" y="887186"/>
                  </a:lnTo>
                  <a:lnTo>
                    <a:pt x="1156607" y="813707"/>
                  </a:lnTo>
                  <a:lnTo>
                    <a:pt x="1279072" y="683079"/>
                  </a:lnTo>
                  <a:lnTo>
                    <a:pt x="1368879" y="549729"/>
                  </a:lnTo>
                  <a:lnTo>
                    <a:pt x="1450522" y="440871"/>
                  </a:lnTo>
                  <a:lnTo>
                    <a:pt x="1551214" y="288471"/>
                  </a:lnTo>
                  <a:lnTo>
                    <a:pt x="1638300" y="163286"/>
                  </a:lnTo>
                  <a:lnTo>
                    <a:pt x="1690007" y="84364"/>
                  </a:lnTo>
                  <a:lnTo>
                    <a:pt x="1695450" y="68036"/>
                  </a:lnTo>
                  <a:lnTo>
                    <a:pt x="1673679" y="0"/>
                  </a:lnTo>
                  <a:lnTo>
                    <a:pt x="2030186" y="57150"/>
                  </a:lnTo>
                  <a:lnTo>
                    <a:pt x="2019300" y="119743"/>
                  </a:lnTo>
                  <a:lnTo>
                    <a:pt x="1978479" y="174171"/>
                  </a:lnTo>
                  <a:lnTo>
                    <a:pt x="1812472" y="367393"/>
                  </a:lnTo>
                  <a:lnTo>
                    <a:pt x="1676400" y="527957"/>
                  </a:lnTo>
                  <a:lnTo>
                    <a:pt x="1537607" y="693964"/>
                  </a:lnTo>
                  <a:lnTo>
                    <a:pt x="1447800" y="802821"/>
                  </a:lnTo>
                  <a:lnTo>
                    <a:pt x="1270907" y="957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EE303ED-8EE6-4F75-B09F-D3EC533CCDBC}"/>
                </a:ext>
              </a:extLst>
            </p:cNvPr>
            <p:cNvSpPr/>
            <p:nvPr/>
          </p:nvSpPr>
          <p:spPr>
            <a:xfrm>
              <a:off x="4384675" y="3611563"/>
              <a:ext cx="2192338" cy="1270000"/>
            </a:xfrm>
            <a:custGeom>
              <a:avLst/>
              <a:gdLst>
                <a:gd name="connsiteX0" fmla="*/ 781050 w 2193132"/>
                <a:gd name="connsiteY0" fmla="*/ 752475 h 1269207"/>
                <a:gd name="connsiteX1" fmla="*/ 590550 w 2193132"/>
                <a:gd name="connsiteY1" fmla="*/ 588169 h 1269207"/>
                <a:gd name="connsiteX2" fmla="*/ 466725 w 2193132"/>
                <a:gd name="connsiteY2" fmla="*/ 485775 h 1269207"/>
                <a:gd name="connsiteX3" fmla="*/ 400050 w 2193132"/>
                <a:gd name="connsiteY3" fmla="*/ 416719 h 1269207"/>
                <a:gd name="connsiteX4" fmla="*/ 288132 w 2193132"/>
                <a:gd name="connsiteY4" fmla="*/ 311944 h 1269207"/>
                <a:gd name="connsiteX5" fmla="*/ 228600 w 2193132"/>
                <a:gd name="connsiteY5" fmla="*/ 257175 h 1269207"/>
                <a:gd name="connsiteX6" fmla="*/ 171450 w 2193132"/>
                <a:gd name="connsiteY6" fmla="*/ 207169 h 1269207"/>
                <a:gd name="connsiteX7" fmla="*/ 107157 w 2193132"/>
                <a:gd name="connsiteY7" fmla="*/ 157163 h 1269207"/>
                <a:gd name="connsiteX8" fmla="*/ 0 w 2193132"/>
                <a:gd name="connsiteY8" fmla="*/ 73819 h 1269207"/>
                <a:gd name="connsiteX9" fmla="*/ 57150 w 2193132"/>
                <a:gd name="connsiteY9" fmla="*/ 0 h 1269207"/>
                <a:gd name="connsiteX10" fmla="*/ 173832 w 2193132"/>
                <a:gd name="connsiteY10" fmla="*/ 80963 h 1269207"/>
                <a:gd name="connsiteX11" fmla="*/ 292894 w 2193132"/>
                <a:gd name="connsiteY11" fmla="*/ 159544 h 1269207"/>
                <a:gd name="connsiteX12" fmla="*/ 381000 w 2193132"/>
                <a:gd name="connsiteY12" fmla="*/ 221457 h 1269207"/>
                <a:gd name="connsiteX13" fmla="*/ 492919 w 2193132"/>
                <a:gd name="connsiteY13" fmla="*/ 297657 h 1269207"/>
                <a:gd name="connsiteX14" fmla="*/ 557213 w 2193132"/>
                <a:gd name="connsiteY14" fmla="*/ 340519 h 1269207"/>
                <a:gd name="connsiteX15" fmla="*/ 697707 w 2193132"/>
                <a:gd name="connsiteY15" fmla="*/ 445294 h 1269207"/>
                <a:gd name="connsiteX16" fmla="*/ 823913 w 2193132"/>
                <a:gd name="connsiteY16" fmla="*/ 535782 h 1269207"/>
                <a:gd name="connsiteX17" fmla="*/ 933450 w 2193132"/>
                <a:gd name="connsiteY17" fmla="*/ 602457 h 1269207"/>
                <a:gd name="connsiteX18" fmla="*/ 1035844 w 2193132"/>
                <a:gd name="connsiteY18" fmla="*/ 659607 h 1269207"/>
                <a:gd name="connsiteX19" fmla="*/ 1178719 w 2193132"/>
                <a:gd name="connsiteY19" fmla="*/ 728663 h 1269207"/>
                <a:gd name="connsiteX20" fmla="*/ 1314450 w 2193132"/>
                <a:gd name="connsiteY20" fmla="*/ 795338 h 1269207"/>
                <a:gd name="connsiteX21" fmla="*/ 1423988 w 2193132"/>
                <a:gd name="connsiteY21" fmla="*/ 840582 h 1269207"/>
                <a:gd name="connsiteX22" fmla="*/ 1557338 w 2193132"/>
                <a:gd name="connsiteY22" fmla="*/ 892969 h 1269207"/>
                <a:gd name="connsiteX23" fmla="*/ 1695450 w 2193132"/>
                <a:gd name="connsiteY23" fmla="*/ 942975 h 1269207"/>
                <a:gd name="connsiteX24" fmla="*/ 1850232 w 2193132"/>
                <a:gd name="connsiteY24" fmla="*/ 995363 h 1269207"/>
                <a:gd name="connsiteX25" fmla="*/ 2000250 w 2193132"/>
                <a:gd name="connsiteY25" fmla="*/ 1042988 h 1269207"/>
                <a:gd name="connsiteX26" fmla="*/ 2135982 w 2193132"/>
                <a:gd name="connsiteY26" fmla="*/ 1081088 h 1269207"/>
                <a:gd name="connsiteX27" fmla="*/ 2181225 w 2193132"/>
                <a:gd name="connsiteY27" fmla="*/ 1092994 h 1269207"/>
                <a:gd name="connsiteX28" fmla="*/ 2190750 w 2193132"/>
                <a:gd name="connsiteY28" fmla="*/ 1100138 h 1269207"/>
                <a:gd name="connsiteX29" fmla="*/ 2193132 w 2193132"/>
                <a:gd name="connsiteY29" fmla="*/ 1116807 h 1269207"/>
                <a:gd name="connsiteX30" fmla="*/ 2185988 w 2193132"/>
                <a:gd name="connsiteY30" fmla="*/ 1126332 h 1269207"/>
                <a:gd name="connsiteX31" fmla="*/ 2114550 w 2193132"/>
                <a:gd name="connsiteY31" fmla="*/ 1145382 h 1269207"/>
                <a:gd name="connsiteX32" fmla="*/ 1921669 w 2193132"/>
                <a:gd name="connsiteY32" fmla="*/ 1193007 h 1269207"/>
                <a:gd name="connsiteX33" fmla="*/ 1654969 w 2193132"/>
                <a:gd name="connsiteY33" fmla="*/ 1264444 h 1269207"/>
                <a:gd name="connsiteX34" fmla="*/ 1628775 w 2193132"/>
                <a:gd name="connsiteY34" fmla="*/ 1269207 h 1269207"/>
                <a:gd name="connsiteX35" fmla="*/ 1585913 w 2193132"/>
                <a:gd name="connsiteY35" fmla="*/ 1269207 h 1269207"/>
                <a:gd name="connsiteX36" fmla="*/ 1552575 w 2193132"/>
                <a:gd name="connsiteY36" fmla="*/ 1264444 h 1269207"/>
                <a:gd name="connsiteX37" fmla="*/ 1516857 w 2193132"/>
                <a:gd name="connsiteY37" fmla="*/ 1250157 h 1269207"/>
                <a:gd name="connsiteX38" fmla="*/ 1321594 w 2193132"/>
                <a:gd name="connsiteY38" fmla="*/ 1145382 h 1269207"/>
                <a:gd name="connsiteX39" fmla="*/ 1181100 w 2193132"/>
                <a:gd name="connsiteY39" fmla="*/ 1054894 h 1269207"/>
                <a:gd name="connsiteX40" fmla="*/ 1021557 w 2193132"/>
                <a:gd name="connsiteY40" fmla="*/ 940594 h 1269207"/>
                <a:gd name="connsiteX41" fmla="*/ 892969 w 2193132"/>
                <a:gd name="connsiteY41" fmla="*/ 842963 h 1269207"/>
                <a:gd name="connsiteX42" fmla="*/ 781050 w 2193132"/>
                <a:gd name="connsiteY42" fmla="*/ 752475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93132" h="1269207">
                  <a:moveTo>
                    <a:pt x="781050" y="752475"/>
                  </a:moveTo>
                  <a:lnTo>
                    <a:pt x="590550" y="588169"/>
                  </a:lnTo>
                  <a:lnTo>
                    <a:pt x="466725" y="485775"/>
                  </a:lnTo>
                  <a:lnTo>
                    <a:pt x="400050" y="416719"/>
                  </a:lnTo>
                  <a:lnTo>
                    <a:pt x="288132" y="311944"/>
                  </a:lnTo>
                  <a:lnTo>
                    <a:pt x="228600" y="257175"/>
                  </a:lnTo>
                  <a:lnTo>
                    <a:pt x="171450" y="207169"/>
                  </a:lnTo>
                  <a:lnTo>
                    <a:pt x="107157" y="157163"/>
                  </a:lnTo>
                  <a:lnTo>
                    <a:pt x="0" y="73819"/>
                  </a:lnTo>
                  <a:lnTo>
                    <a:pt x="57150" y="0"/>
                  </a:lnTo>
                  <a:lnTo>
                    <a:pt x="173832" y="80963"/>
                  </a:lnTo>
                  <a:lnTo>
                    <a:pt x="292894" y="159544"/>
                  </a:lnTo>
                  <a:lnTo>
                    <a:pt x="381000" y="221457"/>
                  </a:lnTo>
                  <a:lnTo>
                    <a:pt x="492919" y="297657"/>
                  </a:lnTo>
                  <a:lnTo>
                    <a:pt x="557213" y="340519"/>
                  </a:lnTo>
                  <a:lnTo>
                    <a:pt x="697707" y="445294"/>
                  </a:lnTo>
                  <a:lnTo>
                    <a:pt x="823913" y="535782"/>
                  </a:lnTo>
                  <a:lnTo>
                    <a:pt x="933450" y="602457"/>
                  </a:lnTo>
                  <a:lnTo>
                    <a:pt x="1035844" y="659607"/>
                  </a:lnTo>
                  <a:lnTo>
                    <a:pt x="1178719" y="728663"/>
                  </a:lnTo>
                  <a:lnTo>
                    <a:pt x="1314450" y="795338"/>
                  </a:lnTo>
                  <a:lnTo>
                    <a:pt x="1423988" y="840582"/>
                  </a:lnTo>
                  <a:lnTo>
                    <a:pt x="1557338" y="892969"/>
                  </a:lnTo>
                  <a:lnTo>
                    <a:pt x="1695450" y="942975"/>
                  </a:lnTo>
                  <a:lnTo>
                    <a:pt x="1850232" y="995363"/>
                  </a:lnTo>
                  <a:lnTo>
                    <a:pt x="2000250" y="1042988"/>
                  </a:lnTo>
                  <a:lnTo>
                    <a:pt x="2135982" y="1081088"/>
                  </a:lnTo>
                  <a:lnTo>
                    <a:pt x="2181225" y="1092994"/>
                  </a:lnTo>
                  <a:lnTo>
                    <a:pt x="2190750" y="1100138"/>
                  </a:lnTo>
                  <a:lnTo>
                    <a:pt x="2193132" y="1116807"/>
                  </a:lnTo>
                  <a:lnTo>
                    <a:pt x="2185988" y="1126332"/>
                  </a:lnTo>
                  <a:lnTo>
                    <a:pt x="2114550" y="1145382"/>
                  </a:lnTo>
                  <a:lnTo>
                    <a:pt x="1921669" y="1193007"/>
                  </a:lnTo>
                  <a:lnTo>
                    <a:pt x="1654969" y="1264444"/>
                  </a:lnTo>
                  <a:lnTo>
                    <a:pt x="1628775" y="1269207"/>
                  </a:lnTo>
                  <a:lnTo>
                    <a:pt x="1585913" y="1269207"/>
                  </a:lnTo>
                  <a:lnTo>
                    <a:pt x="1552575" y="1264444"/>
                  </a:lnTo>
                  <a:lnTo>
                    <a:pt x="1516857" y="1250157"/>
                  </a:lnTo>
                  <a:lnTo>
                    <a:pt x="1321594" y="1145382"/>
                  </a:lnTo>
                  <a:lnTo>
                    <a:pt x="1181100" y="1054894"/>
                  </a:lnTo>
                  <a:lnTo>
                    <a:pt x="1021557" y="940594"/>
                  </a:lnTo>
                  <a:lnTo>
                    <a:pt x="892969" y="842963"/>
                  </a:lnTo>
                  <a:lnTo>
                    <a:pt x="7810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1C21110-0C79-4519-836F-6FE39F7E4F45}"/>
                </a:ext>
              </a:extLst>
            </p:cNvPr>
            <p:cNvSpPr/>
            <p:nvPr/>
          </p:nvSpPr>
          <p:spPr>
            <a:xfrm>
              <a:off x="4033838" y="4919663"/>
              <a:ext cx="441325" cy="968375"/>
            </a:xfrm>
            <a:custGeom>
              <a:avLst/>
              <a:gdLst>
                <a:gd name="connsiteX0" fmla="*/ 200025 w 440531"/>
                <a:gd name="connsiteY0" fmla="*/ 507206 h 969168"/>
                <a:gd name="connsiteX1" fmla="*/ 192881 w 440531"/>
                <a:gd name="connsiteY1" fmla="*/ 385762 h 969168"/>
                <a:gd name="connsiteX2" fmla="*/ 188118 w 440531"/>
                <a:gd name="connsiteY2" fmla="*/ 330993 h 969168"/>
                <a:gd name="connsiteX3" fmla="*/ 176212 w 440531"/>
                <a:gd name="connsiteY3" fmla="*/ 269081 h 969168"/>
                <a:gd name="connsiteX4" fmla="*/ 152400 w 440531"/>
                <a:gd name="connsiteY4" fmla="*/ 214312 h 969168"/>
                <a:gd name="connsiteX5" fmla="*/ 121443 w 440531"/>
                <a:gd name="connsiteY5" fmla="*/ 164306 h 969168"/>
                <a:gd name="connsiteX6" fmla="*/ 85725 w 440531"/>
                <a:gd name="connsiteY6" fmla="*/ 119062 h 969168"/>
                <a:gd name="connsiteX7" fmla="*/ 54768 w 440531"/>
                <a:gd name="connsiteY7" fmla="*/ 85725 h 969168"/>
                <a:gd name="connsiteX8" fmla="*/ 11906 w 440531"/>
                <a:gd name="connsiteY8" fmla="*/ 47625 h 969168"/>
                <a:gd name="connsiteX9" fmla="*/ 2381 w 440531"/>
                <a:gd name="connsiteY9" fmla="*/ 35718 h 969168"/>
                <a:gd name="connsiteX10" fmla="*/ 0 w 440531"/>
                <a:gd name="connsiteY10" fmla="*/ 21431 h 969168"/>
                <a:gd name="connsiteX11" fmla="*/ 7143 w 440531"/>
                <a:gd name="connsiteY11" fmla="*/ 7143 h 969168"/>
                <a:gd name="connsiteX12" fmla="*/ 26193 w 440531"/>
                <a:gd name="connsiteY12" fmla="*/ 0 h 969168"/>
                <a:gd name="connsiteX13" fmla="*/ 92868 w 440531"/>
                <a:gd name="connsiteY13" fmla="*/ 2381 h 969168"/>
                <a:gd name="connsiteX14" fmla="*/ 150018 w 440531"/>
                <a:gd name="connsiteY14" fmla="*/ 9525 h 969168"/>
                <a:gd name="connsiteX15" fmla="*/ 221456 w 440531"/>
                <a:gd name="connsiteY15" fmla="*/ 26193 h 969168"/>
                <a:gd name="connsiteX16" fmla="*/ 250031 w 440531"/>
                <a:gd name="connsiteY16" fmla="*/ 35718 h 969168"/>
                <a:gd name="connsiteX17" fmla="*/ 278606 w 440531"/>
                <a:gd name="connsiteY17" fmla="*/ 47625 h 969168"/>
                <a:gd name="connsiteX18" fmla="*/ 311943 w 440531"/>
                <a:gd name="connsiteY18" fmla="*/ 69056 h 969168"/>
                <a:gd name="connsiteX19" fmla="*/ 323850 w 440531"/>
                <a:gd name="connsiteY19" fmla="*/ 200025 h 969168"/>
                <a:gd name="connsiteX20" fmla="*/ 342900 w 440531"/>
                <a:gd name="connsiteY20" fmla="*/ 276225 h 969168"/>
                <a:gd name="connsiteX21" fmla="*/ 352425 w 440531"/>
                <a:gd name="connsiteY21" fmla="*/ 328612 h 969168"/>
                <a:gd name="connsiteX22" fmla="*/ 369093 w 440531"/>
                <a:gd name="connsiteY22" fmla="*/ 409575 h 969168"/>
                <a:gd name="connsiteX23" fmla="*/ 381000 w 440531"/>
                <a:gd name="connsiteY23" fmla="*/ 511968 h 969168"/>
                <a:gd name="connsiteX24" fmla="*/ 392906 w 440531"/>
                <a:gd name="connsiteY24" fmla="*/ 621506 h 969168"/>
                <a:gd name="connsiteX25" fmla="*/ 404812 w 440531"/>
                <a:gd name="connsiteY25" fmla="*/ 704850 h 969168"/>
                <a:gd name="connsiteX26" fmla="*/ 440531 w 440531"/>
                <a:gd name="connsiteY26" fmla="*/ 826293 h 969168"/>
                <a:gd name="connsiteX27" fmla="*/ 440531 w 440531"/>
                <a:gd name="connsiteY27" fmla="*/ 869156 h 969168"/>
                <a:gd name="connsiteX28" fmla="*/ 431006 w 440531"/>
                <a:gd name="connsiteY28" fmla="*/ 914400 h 969168"/>
                <a:gd name="connsiteX29" fmla="*/ 419100 w 440531"/>
                <a:gd name="connsiteY29" fmla="*/ 940593 h 969168"/>
                <a:gd name="connsiteX30" fmla="*/ 409575 w 440531"/>
                <a:gd name="connsiteY30" fmla="*/ 952500 h 969168"/>
                <a:gd name="connsiteX31" fmla="*/ 392906 w 440531"/>
                <a:gd name="connsiteY31" fmla="*/ 962025 h 969168"/>
                <a:gd name="connsiteX32" fmla="*/ 371475 w 440531"/>
                <a:gd name="connsiteY32" fmla="*/ 966787 h 969168"/>
                <a:gd name="connsiteX33" fmla="*/ 345281 w 440531"/>
                <a:gd name="connsiteY33" fmla="*/ 969168 h 969168"/>
                <a:gd name="connsiteX34" fmla="*/ 326231 w 440531"/>
                <a:gd name="connsiteY34" fmla="*/ 966787 h 969168"/>
                <a:gd name="connsiteX35" fmla="*/ 300037 w 440531"/>
                <a:gd name="connsiteY35" fmla="*/ 957262 h 969168"/>
                <a:gd name="connsiteX36" fmla="*/ 285750 w 440531"/>
                <a:gd name="connsiteY36" fmla="*/ 947737 h 969168"/>
                <a:gd name="connsiteX37" fmla="*/ 266700 w 440531"/>
                <a:gd name="connsiteY37" fmla="*/ 923925 h 969168"/>
                <a:gd name="connsiteX38" fmla="*/ 252412 w 440531"/>
                <a:gd name="connsiteY38" fmla="*/ 890587 h 969168"/>
                <a:gd name="connsiteX39" fmla="*/ 245268 w 440531"/>
                <a:gd name="connsiteY39" fmla="*/ 845343 h 969168"/>
                <a:gd name="connsiteX40" fmla="*/ 230981 w 440531"/>
                <a:gd name="connsiteY40" fmla="*/ 785812 h 969168"/>
                <a:gd name="connsiteX41" fmla="*/ 219075 w 440531"/>
                <a:gd name="connsiteY41" fmla="*/ 731043 h 969168"/>
                <a:gd name="connsiteX42" fmla="*/ 207168 w 440531"/>
                <a:gd name="connsiteY42" fmla="*/ 666750 h 969168"/>
                <a:gd name="connsiteX43" fmla="*/ 202406 w 440531"/>
                <a:gd name="connsiteY43" fmla="*/ 614362 h 969168"/>
                <a:gd name="connsiteX44" fmla="*/ 200025 w 440531"/>
                <a:gd name="connsiteY44" fmla="*/ 507206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0531" h="969168">
                  <a:moveTo>
                    <a:pt x="200025" y="507206"/>
                  </a:moveTo>
                  <a:lnTo>
                    <a:pt x="192881" y="385762"/>
                  </a:lnTo>
                  <a:lnTo>
                    <a:pt x="188118" y="330993"/>
                  </a:lnTo>
                  <a:lnTo>
                    <a:pt x="176212" y="269081"/>
                  </a:lnTo>
                  <a:lnTo>
                    <a:pt x="152400" y="214312"/>
                  </a:lnTo>
                  <a:lnTo>
                    <a:pt x="121443" y="164306"/>
                  </a:lnTo>
                  <a:lnTo>
                    <a:pt x="85725" y="119062"/>
                  </a:lnTo>
                  <a:lnTo>
                    <a:pt x="54768" y="85725"/>
                  </a:lnTo>
                  <a:lnTo>
                    <a:pt x="11906" y="47625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7143" y="7143"/>
                  </a:lnTo>
                  <a:lnTo>
                    <a:pt x="26193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21456" y="26193"/>
                  </a:lnTo>
                  <a:lnTo>
                    <a:pt x="250031" y="35718"/>
                  </a:lnTo>
                  <a:lnTo>
                    <a:pt x="278606" y="47625"/>
                  </a:lnTo>
                  <a:lnTo>
                    <a:pt x="311943" y="69056"/>
                  </a:lnTo>
                  <a:lnTo>
                    <a:pt x="323850" y="200025"/>
                  </a:lnTo>
                  <a:lnTo>
                    <a:pt x="342900" y="276225"/>
                  </a:lnTo>
                  <a:lnTo>
                    <a:pt x="352425" y="328612"/>
                  </a:lnTo>
                  <a:lnTo>
                    <a:pt x="369093" y="409575"/>
                  </a:lnTo>
                  <a:lnTo>
                    <a:pt x="381000" y="511968"/>
                  </a:lnTo>
                  <a:lnTo>
                    <a:pt x="392906" y="621506"/>
                  </a:lnTo>
                  <a:lnTo>
                    <a:pt x="404812" y="704850"/>
                  </a:lnTo>
                  <a:lnTo>
                    <a:pt x="440531" y="826293"/>
                  </a:lnTo>
                  <a:lnTo>
                    <a:pt x="440531" y="869156"/>
                  </a:lnTo>
                  <a:lnTo>
                    <a:pt x="431006" y="914400"/>
                  </a:lnTo>
                  <a:lnTo>
                    <a:pt x="419100" y="940593"/>
                  </a:lnTo>
                  <a:lnTo>
                    <a:pt x="409575" y="952500"/>
                  </a:lnTo>
                  <a:lnTo>
                    <a:pt x="392906" y="962025"/>
                  </a:lnTo>
                  <a:lnTo>
                    <a:pt x="371475" y="966787"/>
                  </a:lnTo>
                  <a:lnTo>
                    <a:pt x="345281" y="969168"/>
                  </a:lnTo>
                  <a:lnTo>
                    <a:pt x="326231" y="966787"/>
                  </a:lnTo>
                  <a:lnTo>
                    <a:pt x="300037" y="957262"/>
                  </a:lnTo>
                  <a:lnTo>
                    <a:pt x="285750" y="947737"/>
                  </a:lnTo>
                  <a:lnTo>
                    <a:pt x="266700" y="923925"/>
                  </a:lnTo>
                  <a:lnTo>
                    <a:pt x="252412" y="890587"/>
                  </a:lnTo>
                  <a:lnTo>
                    <a:pt x="245268" y="845343"/>
                  </a:lnTo>
                  <a:lnTo>
                    <a:pt x="230981" y="785812"/>
                  </a:lnTo>
                  <a:lnTo>
                    <a:pt x="219075" y="731043"/>
                  </a:lnTo>
                  <a:lnTo>
                    <a:pt x="207168" y="666750"/>
                  </a:lnTo>
                  <a:lnTo>
                    <a:pt x="202406" y="614362"/>
                  </a:lnTo>
                  <a:cubicBezTo>
                    <a:pt x="201612" y="578643"/>
                    <a:pt x="200819" y="542925"/>
                    <a:pt x="200025" y="5072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63B59EB-3DCD-415E-8712-679421F3A3F6}"/>
                </a:ext>
              </a:extLst>
            </p:cNvPr>
            <p:cNvSpPr/>
            <p:nvPr/>
          </p:nvSpPr>
          <p:spPr>
            <a:xfrm>
              <a:off x="4246563" y="4837113"/>
              <a:ext cx="1462087" cy="939800"/>
            </a:xfrm>
            <a:custGeom>
              <a:avLst/>
              <a:gdLst>
                <a:gd name="connsiteX0" fmla="*/ 488156 w 1462087"/>
                <a:gd name="connsiteY0" fmla="*/ 261937 h 940594"/>
                <a:gd name="connsiteX1" fmla="*/ 257175 w 1462087"/>
                <a:gd name="connsiteY1" fmla="*/ 290512 h 940594"/>
                <a:gd name="connsiteX2" fmla="*/ 59531 w 1462087"/>
                <a:gd name="connsiteY2" fmla="*/ 323850 h 940594"/>
                <a:gd name="connsiteX3" fmla="*/ 0 w 1462087"/>
                <a:gd name="connsiteY3" fmla="*/ 138112 h 940594"/>
                <a:gd name="connsiteX4" fmla="*/ 230981 w 1462087"/>
                <a:gd name="connsiteY4" fmla="*/ 121444 h 940594"/>
                <a:gd name="connsiteX5" fmla="*/ 404812 w 1462087"/>
                <a:gd name="connsiteY5" fmla="*/ 104775 h 940594"/>
                <a:gd name="connsiteX6" fmla="*/ 559594 w 1462087"/>
                <a:gd name="connsiteY6" fmla="*/ 83344 h 940594"/>
                <a:gd name="connsiteX7" fmla="*/ 747712 w 1462087"/>
                <a:gd name="connsiteY7" fmla="*/ 54769 h 940594"/>
                <a:gd name="connsiteX8" fmla="*/ 890587 w 1462087"/>
                <a:gd name="connsiteY8" fmla="*/ 30956 h 940594"/>
                <a:gd name="connsiteX9" fmla="*/ 1047750 w 1462087"/>
                <a:gd name="connsiteY9" fmla="*/ 0 h 940594"/>
                <a:gd name="connsiteX10" fmla="*/ 1109662 w 1462087"/>
                <a:gd name="connsiteY10" fmla="*/ 0 h 940594"/>
                <a:gd name="connsiteX11" fmla="*/ 1173956 w 1462087"/>
                <a:gd name="connsiteY11" fmla="*/ 9525 h 940594"/>
                <a:gd name="connsiteX12" fmla="*/ 1233487 w 1462087"/>
                <a:gd name="connsiteY12" fmla="*/ 28575 h 940594"/>
                <a:gd name="connsiteX13" fmla="*/ 1309687 w 1462087"/>
                <a:gd name="connsiteY13" fmla="*/ 64294 h 940594"/>
                <a:gd name="connsiteX14" fmla="*/ 1362075 w 1462087"/>
                <a:gd name="connsiteY14" fmla="*/ 97631 h 940594"/>
                <a:gd name="connsiteX15" fmla="*/ 1412081 w 1462087"/>
                <a:gd name="connsiteY15" fmla="*/ 133350 h 940594"/>
                <a:gd name="connsiteX16" fmla="*/ 1433512 w 1462087"/>
                <a:gd name="connsiteY16" fmla="*/ 154781 h 940594"/>
                <a:gd name="connsiteX17" fmla="*/ 1452562 w 1462087"/>
                <a:gd name="connsiteY17" fmla="*/ 183356 h 940594"/>
                <a:gd name="connsiteX18" fmla="*/ 1462087 w 1462087"/>
                <a:gd name="connsiteY18" fmla="*/ 219075 h 940594"/>
                <a:gd name="connsiteX19" fmla="*/ 1419225 w 1462087"/>
                <a:gd name="connsiteY19" fmla="*/ 330994 h 940594"/>
                <a:gd name="connsiteX20" fmla="*/ 1345406 w 1462087"/>
                <a:gd name="connsiteY20" fmla="*/ 528637 h 940594"/>
                <a:gd name="connsiteX21" fmla="*/ 1290637 w 1462087"/>
                <a:gd name="connsiteY21" fmla="*/ 666750 h 940594"/>
                <a:gd name="connsiteX22" fmla="*/ 1245394 w 1462087"/>
                <a:gd name="connsiteY22" fmla="*/ 800100 h 940594"/>
                <a:gd name="connsiteX23" fmla="*/ 1226344 w 1462087"/>
                <a:gd name="connsiteY23" fmla="*/ 842962 h 940594"/>
                <a:gd name="connsiteX24" fmla="*/ 1195387 w 1462087"/>
                <a:gd name="connsiteY24" fmla="*/ 888206 h 940594"/>
                <a:gd name="connsiteX25" fmla="*/ 1166812 w 1462087"/>
                <a:gd name="connsiteY25" fmla="*/ 921544 h 940594"/>
                <a:gd name="connsiteX26" fmla="*/ 1150144 w 1462087"/>
                <a:gd name="connsiteY26" fmla="*/ 933450 h 940594"/>
                <a:gd name="connsiteX27" fmla="*/ 1135856 w 1462087"/>
                <a:gd name="connsiteY27" fmla="*/ 940594 h 940594"/>
                <a:gd name="connsiteX28" fmla="*/ 1114425 w 1462087"/>
                <a:gd name="connsiteY28" fmla="*/ 938212 h 940594"/>
                <a:gd name="connsiteX29" fmla="*/ 1092994 w 1462087"/>
                <a:gd name="connsiteY29" fmla="*/ 921544 h 940594"/>
                <a:gd name="connsiteX30" fmla="*/ 1073944 w 1462087"/>
                <a:gd name="connsiteY30" fmla="*/ 895350 h 940594"/>
                <a:gd name="connsiteX31" fmla="*/ 1062037 w 1462087"/>
                <a:gd name="connsiteY31" fmla="*/ 866775 h 940594"/>
                <a:gd name="connsiteX32" fmla="*/ 1052512 w 1462087"/>
                <a:gd name="connsiteY32" fmla="*/ 826294 h 940594"/>
                <a:gd name="connsiteX33" fmla="*/ 1073944 w 1462087"/>
                <a:gd name="connsiteY33" fmla="*/ 719137 h 940594"/>
                <a:gd name="connsiteX34" fmla="*/ 1102519 w 1462087"/>
                <a:gd name="connsiteY34" fmla="*/ 595312 h 940594"/>
                <a:gd name="connsiteX35" fmla="*/ 1126331 w 1462087"/>
                <a:gd name="connsiteY35" fmla="*/ 485775 h 940594"/>
                <a:gd name="connsiteX36" fmla="*/ 1140619 w 1462087"/>
                <a:gd name="connsiteY36" fmla="*/ 402431 h 940594"/>
                <a:gd name="connsiteX37" fmla="*/ 1157287 w 1462087"/>
                <a:gd name="connsiteY37" fmla="*/ 300037 h 940594"/>
                <a:gd name="connsiteX38" fmla="*/ 1166812 w 1462087"/>
                <a:gd name="connsiteY38" fmla="*/ 235744 h 940594"/>
                <a:gd name="connsiteX39" fmla="*/ 1166812 w 1462087"/>
                <a:gd name="connsiteY39" fmla="*/ 211931 h 940594"/>
                <a:gd name="connsiteX40" fmla="*/ 1159669 w 1462087"/>
                <a:gd name="connsiteY40" fmla="*/ 192881 h 940594"/>
                <a:gd name="connsiteX41" fmla="*/ 1140619 w 1462087"/>
                <a:gd name="connsiteY41" fmla="*/ 183356 h 940594"/>
                <a:gd name="connsiteX42" fmla="*/ 1104900 w 1462087"/>
                <a:gd name="connsiteY42" fmla="*/ 176212 h 940594"/>
                <a:gd name="connsiteX43" fmla="*/ 1009650 w 1462087"/>
                <a:gd name="connsiteY43" fmla="*/ 190500 h 940594"/>
                <a:gd name="connsiteX44" fmla="*/ 488156 w 1462087"/>
                <a:gd name="connsiteY44" fmla="*/ 261937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62087" h="940594">
                  <a:moveTo>
                    <a:pt x="488156" y="261937"/>
                  </a:moveTo>
                  <a:lnTo>
                    <a:pt x="257175" y="290512"/>
                  </a:lnTo>
                  <a:lnTo>
                    <a:pt x="59531" y="323850"/>
                  </a:lnTo>
                  <a:lnTo>
                    <a:pt x="0" y="138112"/>
                  </a:lnTo>
                  <a:lnTo>
                    <a:pt x="230981" y="121444"/>
                  </a:lnTo>
                  <a:lnTo>
                    <a:pt x="404812" y="104775"/>
                  </a:lnTo>
                  <a:lnTo>
                    <a:pt x="559594" y="83344"/>
                  </a:lnTo>
                  <a:lnTo>
                    <a:pt x="747712" y="54769"/>
                  </a:lnTo>
                  <a:lnTo>
                    <a:pt x="890587" y="30956"/>
                  </a:lnTo>
                  <a:lnTo>
                    <a:pt x="1047750" y="0"/>
                  </a:lnTo>
                  <a:lnTo>
                    <a:pt x="1109662" y="0"/>
                  </a:lnTo>
                  <a:lnTo>
                    <a:pt x="1173956" y="9525"/>
                  </a:lnTo>
                  <a:lnTo>
                    <a:pt x="1233487" y="28575"/>
                  </a:lnTo>
                  <a:lnTo>
                    <a:pt x="1309687" y="64294"/>
                  </a:lnTo>
                  <a:lnTo>
                    <a:pt x="1362075" y="97631"/>
                  </a:lnTo>
                  <a:lnTo>
                    <a:pt x="1412081" y="133350"/>
                  </a:lnTo>
                  <a:lnTo>
                    <a:pt x="1433512" y="154781"/>
                  </a:lnTo>
                  <a:lnTo>
                    <a:pt x="1452562" y="183356"/>
                  </a:lnTo>
                  <a:lnTo>
                    <a:pt x="1462087" y="219075"/>
                  </a:lnTo>
                  <a:lnTo>
                    <a:pt x="1419225" y="330994"/>
                  </a:lnTo>
                  <a:lnTo>
                    <a:pt x="1345406" y="528637"/>
                  </a:lnTo>
                  <a:lnTo>
                    <a:pt x="1290637" y="666750"/>
                  </a:lnTo>
                  <a:lnTo>
                    <a:pt x="1245394" y="800100"/>
                  </a:lnTo>
                  <a:lnTo>
                    <a:pt x="1226344" y="842962"/>
                  </a:lnTo>
                  <a:lnTo>
                    <a:pt x="1195387" y="888206"/>
                  </a:lnTo>
                  <a:lnTo>
                    <a:pt x="1166812" y="921544"/>
                  </a:lnTo>
                  <a:lnTo>
                    <a:pt x="1150144" y="933450"/>
                  </a:lnTo>
                  <a:lnTo>
                    <a:pt x="1135856" y="940594"/>
                  </a:lnTo>
                  <a:lnTo>
                    <a:pt x="1114425" y="938212"/>
                  </a:lnTo>
                  <a:lnTo>
                    <a:pt x="1092994" y="921544"/>
                  </a:lnTo>
                  <a:lnTo>
                    <a:pt x="1073944" y="895350"/>
                  </a:lnTo>
                  <a:lnTo>
                    <a:pt x="1062037" y="866775"/>
                  </a:lnTo>
                  <a:lnTo>
                    <a:pt x="1052512" y="826294"/>
                  </a:lnTo>
                  <a:lnTo>
                    <a:pt x="1073944" y="719137"/>
                  </a:lnTo>
                  <a:lnTo>
                    <a:pt x="1102519" y="595312"/>
                  </a:lnTo>
                  <a:lnTo>
                    <a:pt x="1126331" y="485775"/>
                  </a:lnTo>
                  <a:lnTo>
                    <a:pt x="1140619" y="402431"/>
                  </a:lnTo>
                  <a:lnTo>
                    <a:pt x="1157287" y="300037"/>
                  </a:lnTo>
                  <a:lnTo>
                    <a:pt x="1166812" y="235744"/>
                  </a:lnTo>
                  <a:lnTo>
                    <a:pt x="1166812" y="211931"/>
                  </a:lnTo>
                  <a:lnTo>
                    <a:pt x="1159669" y="192881"/>
                  </a:lnTo>
                  <a:lnTo>
                    <a:pt x="1140619" y="183356"/>
                  </a:lnTo>
                  <a:lnTo>
                    <a:pt x="1104900" y="176212"/>
                  </a:lnTo>
                  <a:lnTo>
                    <a:pt x="1009650" y="190500"/>
                  </a:lnTo>
                  <a:lnTo>
                    <a:pt x="4881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74D9BE1C-F124-4FA2-BBA8-69EE528AEE1F}"/>
                </a:ext>
              </a:extLst>
            </p:cNvPr>
            <p:cNvSpPr/>
            <p:nvPr/>
          </p:nvSpPr>
          <p:spPr>
            <a:xfrm>
              <a:off x="4370388" y="5524500"/>
              <a:ext cx="1001712" cy="257175"/>
            </a:xfrm>
            <a:custGeom>
              <a:avLst/>
              <a:gdLst>
                <a:gd name="connsiteX0" fmla="*/ 407194 w 1002506"/>
                <a:gd name="connsiteY0" fmla="*/ 216694 h 257175"/>
                <a:gd name="connsiteX1" fmla="*/ 42862 w 1002506"/>
                <a:gd name="connsiteY1" fmla="*/ 257175 h 257175"/>
                <a:gd name="connsiteX2" fmla="*/ 0 w 1002506"/>
                <a:gd name="connsiteY2" fmla="*/ 71438 h 257175"/>
                <a:gd name="connsiteX3" fmla="*/ 188119 w 1002506"/>
                <a:gd name="connsiteY3" fmla="*/ 69056 h 257175"/>
                <a:gd name="connsiteX4" fmla="*/ 352425 w 1002506"/>
                <a:gd name="connsiteY4" fmla="*/ 61913 h 257175"/>
                <a:gd name="connsiteX5" fmla="*/ 538162 w 1002506"/>
                <a:gd name="connsiteY5" fmla="*/ 47625 h 257175"/>
                <a:gd name="connsiteX6" fmla="*/ 702469 w 1002506"/>
                <a:gd name="connsiteY6" fmla="*/ 30956 h 257175"/>
                <a:gd name="connsiteX7" fmla="*/ 862012 w 1002506"/>
                <a:gd name="connsiteY7" fmla="*/ 14288 h 257175"/>
                <a:gd name="connsiteX8" fmla="*/ 1002506 w 1002506"/>
                <a:gd name="connsiteY8" fmla="*/ 0 h 257175"/>
                <a:gd name="connsiteX9" fmla="*/ 1002506 w 1002506"/>
                <a:gd name="connsiteY9" fmla="*/ 152400 h 257175"/>
                <a:gd name="connsiteX10" fmla="*/ 631031 w 1002506"/>
                <a:gd name="connsiteY10" fmla="*/ 195263 h 257175"/>
                <a:gd name="connsiteX11" fmla="*/ 407194 w 1002506"/>
                <a:gd name="connsiteY11" fmla="*/ 21669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506" h="257175">
                  <a:moveTo>
                    <a:pt x="407194" y="216694"/>
                  </a:moveTo>
                  <a:lnTo>
                    <a:pt x="42862" y="257175"/>
                  </a:lnTo>
                  <a:lnTo>
                    <a:pt x="0" y="71438"/>
                  </a:lnTo>
                  <a:lnTo>
                    <a:pt x="188119" y="69056"/>
                  </a:lnTo>
                  <a:lnTo>
                    <a:pt x="352425" y="61913"/>
                  </a:lnTo>
                  <a:lnTo>
                    <a:pt x="538162" y="47625"/>
                  </a:lnTo>
                  <a:lnTo>
                    <a:pt x="702469" y="30956"/>
                  </a:lnTo>
                  <a:lnTo>
                    <a:pt x="862012" y="14288"/>
                  </a:lnTo>
                  <a:lnTo>
                    <a:pt x="1002506" y="0"/>
                  </a:lnTo>
                  <a:lnTo>
                    <a:pt x="1002506" y="152400"/>
                  </a:lnTo>
                  <a:lnTo>
                    <a:pt x="631031" y="195263"/>
                  </a:lnTo>
                  <a:lnTo>
                    <a:pt x="407194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1CB73538-0992-4FF5-B378-2521E85A4BA3}"/>
              </a:ext>
            </a:extLst>
          </p:cNvPr>
          <p:cNvSpPr/>
          <p:nvPr/>
        </p:nvSpPr>
        <p:spPr>
          <a:xfrm>
            <a:off x="4687888" y="1500188"/>
            <a:ext cx="581025" cy="911225"/>
          </a:xfrm>
          <a:custGeom>
            <a:avLst/>
            <a:gdLst>
              <a:gd name="connsiteX0" fmla="*/ 228600 w 581025"/>
              <a:gd name="connsiteY0" fmla="*/ 485775 h 912018"/>
              <a:gd name="connsiteX1" fmla="*/ 238125 w 581025"/>
              <a:gd name="connsiteY1" fmla="*/ 619125 h 912018"/>
              <a:gd name="connsiteX2" fmla="*/ 245269 w 581025"/>
              <a:gd name="connsiteY2" fmla="*/ 714375 h 912018"/>
              <a:gd name="connsiteX3" fmla="*/ 264319 w 581025"/>
              <a:gd name="connsiteY3" fmla="*/ 912018 h 912018"/>
              <a:gd name="connsiteX4" fmla="*/ 500063 w 581025"/>
              <a:gd name="connsiteY4" fmla="*/ 878681 h 912018"/>
              <a:gd name="connsiteX5" fmla="*/ 502444 w 581025"/>
              <a:gd name="connsiteY5" fmla="*/ 781050 h 912018"/>
              <a:gd name="connsiteX6" fmla="*/ 502444 w 581025"/>
              <a:gd name="connsiteY6" fmla="*/ 692943 h 912018"/>
              <a:gd name="connsiteX7" fmla="*/ 502444 w 581025"/>
              <a:gd name="connsiteY7" fmla="*/ 611981 h 912018"/>
              <a:gd name="connsiteX8" fmla="*/ 502444 w 581025"/>
              <a:gd name="connsiteY8" fmla="*/ 550068 h 912018"/>
              <a:gd name="connsiteX9" fmla="*/ 504825 w 581025"/>
              <a:gd name="connsiteY9" fmla="*/ 509587 h 912018"/>
              <a:gd name="connsiteX10" fmla="*/ 507207 w 581025"/>
              <a:gd name="connsiteY10" fmla="*/ 478631 h 912018"/>
              <a:gd name="connsiteX11" fmla="*/ 511969 w 581025"/>
              <a:gd name="connsiteY11" fmla="*/ 442912 h 912018"/>
              <a:gd name="connsiteX12" fmla="*/ 519113 w 581025"/>
              <a:gd name="connsiteY12" fmla="*/ 409575 h 912018"/>
              <a:gd name="connsiteX13" fmla="*/ 531019 w 581025"/>
              <a:gd name="connsiteY13" fmla="*/ 369093 h 912018"/>
              <a:gd name="connsiteX14" fmla="*/ 550069 w 581025"/>
              <a:gd name="connsiteY14" fmla="*/ 321468 h 912018"/>
              <a:gd name="connsiteX15" fmla="*/ 564357 w 581025"/>
              <a:gd name="connsiteY15" fmla="*/ 288131 h 912018"/>
              <a:gd name="connsiteX16" fmla="*/ 576263 w 581025"/>
              <a:gd name="connsiteY16" fmla="*/ 257175 h 912018"/>
              <a:gd name="connsiteX17" fmla="*/ 581025 w 581025"/>
              <a:gd name="connsiteY17" fmla="*/ 221456 h 912018"/>
              <a:gd name="connsiteX18" fmla="*/ 578644 w 581025"/>
              <a:gd name="connsiteY18" fmla="*/ 197643 h 912018"/>
              <a:gd name="connsiteX19" fmla="*/ 564357 w 581025"/>
              <a:gd name="connsiteY19" fmla="*/ 161925 h 912018"/>
              <a:gd name="connsiteX20" fmla="*/ 547688 w 581025"/>
              <a:gd name="connsiteY20" fmla="*/ 140493 h 912018"/>
              <a:gd name="connsiteX21" fmla="*/ 526257 w 581025"/>
              <a:gd name="connsiteY21" fmla="*/ 123825 h 912018"/>
              <a:gd name="connsiteX22" fmla="*/ 497682 w 581025"/>
              <a:gd name="connsiteY22" fmla="*/ 107156 h 912018"/>
              <a:gd name="connsiteX23" fmla="*/ 461963 w 581025"/>
              <a:gd name="connsiteY23" fmla="*/ 88106 h 912018"/>
              <a:gd name="connsiteX24" fmla="*/ 426244 w 581025"/>
              <a:gd name="connsiteY24" fmla="*/ 71437 h 912018"/>
              <a:gd name="connsiteX25" fmla="*/ 376238 w 581025"/>
              <a:gd name="connsiteY25" fmla="*/ 50006 h 912018"/>
              <a:gd name="connsiteX26" fmla="*/ 316707 w 581025"/>
              <a:gd name="connsiteY26" fmla="*/ 28575 h 912018"/>
              <a:gd name="connsiteX27" fmla="*/ 276225 w 581025"/>
              <a:gd name="connsiteY27" fmla="*/ 16668 h 912018"/>
              <a:gd name="connsiteX28" fmla="*/ 221457 w 581025"/>
              <a:gd name="connsiteY28" fmla="*/ 7143 h 912018"/>
              <a:gd name="connsiteX29" fmla="*/ 161925 w 581025"/>
              <a:gd name="connsiteY29" fmla="*/ 0 h 912018"/>
              <a:gd name="connsiteX30" fmla="*/ 100013 w 581025"/>
              <a:gd name="connsiteY30" fmla="*/ 0 h 912018"/>
              <a:gd name="connsiteX31" fmla="*/ 54769 w 581025"/>
              <a:gd name="connsiteY31" fmla="*/ 4762 h 912018"/>
              <a:gd name="connsiteX32" fmla="*/ 30957 w 581025"/>
              <a:gd name="connsiteY32" fmla="*/ 9525 h 912018"/>
              <a:gd name="connsiteX33" fmla="*/ 19050 w 581025"/>
              <a:gd name="connsiteY33" fmla="*/ 16668 h 912018"/>
              <a:gd name="connsiteX34" fmla="*/ 7144 w 581025"/>
              <a:gd name="connsiteY34" fmla="*/ 30956 h 912018"/>
              <a:gd name="connsiteX35" fmla="*/ 0 w 581025"/>
              <a:gd name="connsiteY35" fmla="*/ 45243 h 912018"/>
              <a:gd name="connsiteX36" fmla="*/ 0 w 581025"/>
              <a:gd name="connsiteY36" fmla="*/ 59531 h 912018"/>
              <a:gd name="connsiteX37" fmla="*/ 4763 w 581025"/>
              <a:gd name="connsiteY37" fmla="*/ 69056 h 912018"/>
              <a:gd name="connsiteX38" fmla="*/ 21432 w 581025"/>
              <a:gd name="connsiteY38" fmla="*/ 88106 h 912018"/>
              <a:gd name="connsiteX39" fmla="*/ 40482 w 581025"/>
              <a:gd name="connsiteY39" fmla="*/ 97631 h 912018"/>
              <a:gd name="connsiteX40" fmla="*/ 71438 w 581025"/>
              <a:gd name="connsiteY40" fmla="*/ 111918 h 912018"/>
              <a:gd name="connsiteX41" fmla="*/ 111919 w 581025"/>
              <a:gd name="connsiteY41" fmla="*/ 130968 h 912018"/>
              <a:gd name="connsiteX42" fmla="*/ 142875 w 581025"/>
              <a:gd name="connsiteY42" fmla="*/ 150018 h 912018"/>
              <a:gd name="connsiteX43" fmla="*/ 161925 w 581025"/>
              <a:gd name="connsiteY43" fmla="*/ 164306 h 912018"/>
              <a:gd name="connsiteX44" fmla="*/ 180975 w 581025"/>
              <a:gd name="connsiteY44" fmla="*/ 178593 h 912018"/>
              <a:gd name="connsiteX45" fmla="*/ 197644 w 581025"/>
              <a:gd name="connsiteY45" fmla="*/ 200025 h 912018"/>
              <a:gd name="connsiteX46" fmla="*/ 207169 w 581025"/>
              <a:gd name="connsiteY46" fmla="*/ 221456 h 912018"/>
              <a:gd name="connsiteX47" fmla="*/ 211932 w 581025"/>
              <a:gd name="connsiteY47" fmla="*/ 250031 h 912018"/>
              <a:gd name="connsiteX48" fmla="*/ 228600 w 581025"/>
              <a:gd name="connsiteY48" fmla="*/ 485775 h 91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81025" h="912018">
                <a:moveTo>
                  <a:pt x="228600" y="485775"/>
                </a:moveTo>
                <a:lnTo>
                  <a:pt x="238125" y="619125"/>
                </a:lnTo>
                <a:lnTo>
                  <a:pt x="245269" y="714375"/>
                </a:lnTo>
                <a:lnTo>
                  <a:pt x="264319" y="912018"/>
                </a:lnTo>
                <a:lnTo>
                  <a:pt x="500063" y="878681"/>
                </a:lnTo>
                <a:cubicBezTo>
                  <a:pt x="500857" y="846137"/>
                  <a:pt x="501650" y="813594"/>
                  <a:pt x="502444" y="781050"/>
                </a:cubicBezTo>
                <a:lnTo>
                  <a:pt x="502444" y="692943"/>
                </a:lnTo>
                <a:lnTo>
                  <a:pt x="502444" y="611981"/>
                </a:lnTo>
                <a:lnTo>
                  <a:pt x="502444" y="550068"/>
                </a:lnTo>
                <a:lnTo>
                  <a:pt x="504825" y="509587"/>
                </a:lnTo>
                <a:lnTo>
                  <a:pt x="507207" y="478631"/>
                </a:lnTo>
                <a:lnTo>
                  <a:pt x="511969" y="442912"/>
                </a:lnTo>
                <a:lnTo>
                  <a:pt x="519113" y="409575"/>
                </a:lnTo>
                <a:lnTo>
                  <a:pt x="531019" y="369093"/>
                </a:lnTo>
                <a:lnTo>
                  <a:pt x="550069" y="321468"/>
                </a:lnTo>
                <a:lnTo>
                  <a:pt x="564357" y="288131"/>
                </a:lnTo>
                <a:lnTo>
                  <a:pt x="576263" y="257175"/>
                </a:lnTo>
                <a:lnTo>
                  <a:pt x="581025" y="221456"/>
                </a:lnTo>
                <a:lnTo>
                  <a:pt x="578644" y="197643"/>
                </a:lnTo>
                <a:lnTo>
                  <a:pt x="564357" y="161925"/>
                </a:lnTo>
                <a:lnTo>
                  <a:pt x="547688" y="140493"/>
                </a:lnTo>
                <a:lnTo>
                  <a:pt x="526257" y="123825"/>
                </a:lnTo>
                <a:lnTo>
                  <a:pt x="497682" y="107156"/>
                </a:lnTo>
                <a:lnTo>
                  <a:pt x="461963" y="88106"/>
                </a:lnTo>
                <a:lnTo>
                  <a:pt x="426244" y="71437"/>
                </a:lnTo>
                <a:lnTo>
                  <a:pt x="376238" y="50006"/>
                </a:lnTo>
                <a:lnTo>
                  <a:pt x="316707" y="28575"/>
                </a:lnTo>
                <a:lnTo>
                  <a:pt x="276225" y="16668"/>
                </a:lnTo>
                <a:lnTo>
                  <a:pt x="221457" y="7143"/>
                </a:lnTo>
                <a:lnTo>
                  <a:pt x="161925" y="0"/>
                </a:lnTo>
                <a:lnTo>
                  <a:pt x="100013" y="0"/>
                </a:lnTo>
                <a:lnTo>
                  <a:pt x="54769" y="4762"/>
                </a:lnTo>
                <a:lnTo>
                  <a:pt x="30957" y="9525"/>
                </a:lnTo>
                <a:lnTo>
                  <a:pt x="19050" y="16668"/>
                </a:lnTo>
                <a:lnTo>
                  <a:pt x="7144" y="30956"/>
                </a:lnTo>
                <a:lnTo>
                  <a:pt x="0" y="45243"/>
                </a:lnTo>
                <a:lnTo>
                  <a:pt x="0" y="59531"/>
                </a:lnTo>
                <a:lnTo>
                  <a:pt x="4763" y="69056"/>
                </a:lnTo>
                <a:lnTo>
                  <a:pt x="21432" y="88106"/>
                </a:lnTo>
                <a:lnTo>
                  <a:pt x="40482" y="97631"/>
                </a:lnTo>
                <a:lnTo>
                  <a:pt x="71438" y="111918"/>
                </a:lnTo>
                <a:lnTo>
                  <a:pt x="111919" y="130968"/>
                </a:lnTo>
                <a:lnTo>
                  <a:pt x="142875" y="150018"/>
                </a:lnTo>
                <a:lnTo>
                  <a:pt x="161925" y="164306"/>
                </a:lnTo>
                <a:lnTo>
                  <a:pt x="180975" y="178593"/>
                </a:lnTo>
                <a:lnTo>
                  <a:pt x="197644" y="200025"/>
                </a:lnTo>
                <a:lnTo>
                  <a:pt x="207169" y="221456"/>
                </a:lnTo>
                <a:lnTo>
                  <a:pt x="211932" y="250031"/>
                </a:lnTo>
                <a:lnTo>
                  <a:pt x="228600" y="485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05FF9CA9-A44F-4A5E-B0DC-1DA133FF397D}"/>
              </a:ext>
            </a:extLst>
          </p:cNvPr>
          <p:cNvSpPr/>
          <p:nvPr/>
        </p:nvSpPr>
        <p:spPr>
          <a:xfrm>
            <a:off x="3540125" y="2138363"/>
            <a:ext cx="3351213" cy="593725"/>
          </a:xfrm>
          <a:custGeom>
            <a:avLst/>
            <a:gdLst>
              <a:gd name="connsiteX0" fmla="*/ 2351314 w 3350078"/>
              <a:gd name="connsiteY0" fmla="*/ 111578 h 593271"/>
              <a:gd name="connsiteX1" fmla="*/ 2237014 w 3350078"/>
              <a:gd name="connsiteY1" fmla="*/ 122464 h 593271"/>
              <a:gd name="connsiteX2" fmla="*/ 2090057 w 3350078"/>
              <a:gd name="connsiteY2" fmla="*/ 136071 h 593271"/>
              <a:gd name="connsiteX3" fmla="*/ 1910442 w 3350078"/>
              <a:gd name="connsiteY3" fmla="*/ 152400 h 593271"/>
              <a:gd name="connsiteX4" fmla="*/ 1749878 w 3350078"/>
              <a:gd name="connsiteY4" fmla="*/ 166007 h 593271"/>
              <a:gd name="connsiteX5" fmla="*/ 1643742 w 3350078"/>
              <a:gd name="connsiteY5" fmla="*/ 176893 h 593271"/>
              <a:gd name="connsiteX6" fmla="*/ 1415142 w 3350078"/>
              <a:gd name="connsiteY6" fmla="*/ 195943 h 593271"/>
              <a:gd name="connsiteX7" fmla="*/ 1170214 w 3350078"/>
              <a:gd name="connsiteY7" fmla="*/ 231321 h 593271"/>
              <a:gd name="connsiteX8" fmla="*/ 895350 w 3350078"/>
              <a:gd name="connsiteY8" fmla="*/ 269421 h 593271"/>
              <a:gd name="connsiteX9" fmla="*/ 650421 w 3350078"/>
              <a:gd name="connsiteY9" fmla="*/ 302078 h 593271"/>
              <a:gd name="connsiteX10" fmla="*/ 468085 w 3350078"/>
              <a:gd name="connsiteY10" fmla="*/ 329293 h 593271"/>
              <a:gd name="connsiteX11" fmla="*/ 274864 w 3350078"/>
              <a:gd name="connsiteY11" fmla="*/ 356507 h 593271"/>
              <a:gd name="connsiteX12" fmla="*/ 92528 w 3350078"/>
              <a:gd name="connsiteY12" fmla="*/ 375557 h 593271"/>
              <a:gd name="connsiteX13" fmla="*/ 13607 w 3350078"/>
              <a:gd name="connsiteY13" fmla="*/ 375557 h 593271"/>
              <a:gd name="connsiteX14" fmla="*/ 0 w 3350078"/>
              <a:gd name="connsiteY14" fmla="*/ 593271 h 593271"/>
              <a:gd name="connsiteX15" fmla="*/ 195942 w 3350078"/>
              <a:gd name="connsiteY15" fmla="*/ 557893 h 593271"/>
              <a:gd name="connsiteX16" fmla="*/ 310242 w 3350078"/>
              <a:gd name="connsiteY16" fmla="*/ 536121 h 593271"/>
              <a:gd name="connsiteX17" fmla="*/ 473528 w 3350078"/>
              <a:gd name="connsiteY17" fmla="*/ 508907 h 593271"/>
              <a:gd name="connsiteX18" fmla="*/ 650421 w 3350078"/>
              <a:gd name="connsiteY18" fmla="*/ 476250 h 593271"/>
              <a:gd name="connsiteX19" fmla="*/ 846364 w 3350078"/>
              <a:gd name="connsiteY19" fmla="*/ 443593 h 593271"/>
              <a:gd name="connsiteX20" fmla="*/ 1017814 w 3350078"/>
              <a:gd name="connsiteY20" fmla="*/ 416378 h 593271"/>
              <a:gd name="connsiteX21" fmla="*/ 1170214 w 3350078"/>
              <a:gd name="connsiteY21" fmla="*/ 391886 h 593271"/>
              <a:gd name="connsiteX22" fmla="*/ 1303564 w 3350078"/>
              <a:gd name="connsiteY22" fmla="*/ 370114 h 593271"/>
              <a:gd name="connsiteX23" fmla="*/ 1417864 w 3350078"/>
              <a:gd name="connsiteY23" fmla="*/ 353786 h 593271"/>
              <a:gd name="connsiteX24" fmla="*/ 1600200 w 3350078"/>
              <a:gd name="connsiteY24" fmla="*/ 329293 h 593271"/>
              <a:gd name="connsiteX25" fmla="*/ 1730828 w 3350078"/>
              <a:gd name="connsiteY25" fmla="*/ 315686 h 593271"/>
              <a:gd name="connsiteX26" fmla="*/ 1877785 w 3350078"/>
              <a:gd name="connsiteY26" fmla="*/ 302078 h 593271"/>
              <a:gd name="connsiteX27" fmla="*/ 2002971 w 3350078"/>
              <a:gd name="connsiteY27" fmla="*/ 293914 h 593271"/>
              <a:gd name="connsiteX28" fmla="*/ 2160814 w 3350078"/>
              <a:gd name="connsiteY28" fmla="*/ 285750 h 593271"/>
              <a:gd name="connsiteX29" fmla="*/ 2288721 w 3350078"/>
              <a:gd name="connsiteY29" fmla="*/ 283028 h 593271"/>
              <a:gd name="connsiteX30" fmla="*/ 2479221 w 3350078"/>
              <a:gd name="connsiteY30" fmla="*/ 280307 h 593271"/>
              <a:gd name="connsiteX31" fmla="*/ 2726871 w 3350078"/>
              <a:gd name="connsiteY31" fmla="*/ 285750 h 593271"/>
              <a:gd name="connsiteX32" fmla="*/ 2993571 w 3350078"/>
              <a:gd name="connsiteY32" fmla="*/ 296636 h 593271"/>
              <a:gd name="connsiteX33" fmla="*/ 3154135 w 3350078"/>
              <a:gd name="connsiteY33" fmla="*/ 304800 h 593271"/>
              <a:gd name="connsiteX34" fmla="*/ 3203121 w 3350078"/>
              <a:gd name="connsiteY34" fmla="*/ 307521 h 593271"/>
              <a:gd name="connsiteX35" fmla="*/ 3252107 w 3350078"/>
              <a:gd name="connsiteY35" fmla="*/ 304800 h 593271"/>
              <a:gd name="connsiteX36" fmla="*/ 3273878 w 3350078"/>
              <a:gd name="connsiteY36" fmla="*/ 304800 h 593271"/>
              <a:gd name="connsiteX37" fmla="*/ 3309257 w 3350078"/>
              <a:gd name="connsiteY37" fmla="*/ 293914 h 593271"/>
              <a:gd name="connsiteX38" fmla="*/ 3333750 w 3350078"/>
              <a:gd name="connsiteY38" fmla="*/ 280307 h 593271"/>
              <a:gd name="connsiteX39" fmla="*/ 3344635 w 3350078"/>
              <a:gd name="connsiteY39" fmla="*/ 269421 h 593271"/>
              <a:gd name="connsiteX40" fmla="*/ 3350078 w 3350078"/>
              <a:gd name="connsiteY40" fmla="*/ 261257 h 593271"/>
              <a:gd name="connsiteX41" fmla="*/ 3350078 w 3350078"/>
              <a:gd name="connsiteY41" fmla="*/ 244928 h 593271"/>
              <a:gd name="connsiteX42" fmla="*/ 3341914 w 3350078"/>
              <a:gd name="connsiteY42" fmla="*/ 214993 h 593271"/>
              <a:gd name="connsiteX43" fmla="*/ 3325585 w 3350078"/>
              <a:gd name="connsiteY43" fmla="*/ 179614 h 593271"/>
              <a:gd name="connsiteX44" fmla="*/ 3309257 w 3350078"/>
              <a:gd name="connsiteY44" fmla="*/ 157843 h 593271"/>
              <a:gd name="connsiteX45" fmla="*/ 3287485 w 3350078"/>
              <a:gd name="connsiteY45" fmla="*/ 141514 h 593271"/>
              <a:gd name="connsiteX46" fmla="*/ 3246664 w 3350078"/>
              <a:gd name="connsiteY46" fmla="*/ 114300 h 593271"/>
              <a:gd name="connsiteX47" fmla="*/ 3156857 w 3350078"/>
              <a:gd name="connsiteY47" fmla="*/ 70757 h 593271"/>
              <a:gd name="connsiteX48" fmla="*/ 3048000 w 3350078"/>
              <a:gd name="connsiteY48" fmla="*/ 19050 h 593271"/>
              <a:gd name="connsiteX49" fmla="*/ 2996292 w 3350078"/>
              <a:gd name="connsiteY49" fmla="*/ 0 h 593271"/>
              <a:gd name="connsiteX50" fmla="*/ 2988128 w 3350078"/>
              <a:gd name="connsiteY50" fmla="*/ 0 h 593271"/>
              <a:gd name="connsiteX51" fmla="*/ 2947307 w 3350078"/>
              <a:gd name="connsiteY51" fmla="*/ 5443 h 593271"/>
              <a:gd name="connsiteX52" fmla="*/ 2901042 w 3350078"/>
              <a:gd name="connsiteY52" fmla="*/ 13607 h 593271"/>
              <a:gd name="connsiteX53" fmla="*/ 2835728 w 3350078"/>
              <a:gd name="connsiteY53" fmla="*/ 29936 h 593271"/>
              <a:gd name="connsiteX54" fmla="*/ 2748642 w 3350078"/>
              <a:gd name="connsiteY54" fmla="*/ 51707 h 593271"/>
              <a:gd name="connsiteX55" fmla="*/ 2661557 w 3350078"/>
              <a:gd name="connsiteY55" fmla="*/ 78921 h 593271"/>
              <a:gd name="connsiteX56" fmla="*/ 2626178 w 3350078"/>
              <a:gd name="connsiteY56" fmla="*/ 87086 h 593271"/>
              <a:gd name="connsiteX57" fmla="*/ 2503714 w 3350078"/>
              <a:gd name="connsiteY57" fmla="*/ 97971 h 593271"/>
              <a:gd name="connsiteX58" fmla="*/ 2351314 w 3350078"/>
              <a:gd name="connsiteY58" fmla="*/ 111578 h 593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350078" h="593271">
                <a:moveTo>
                  <a:pt x="2351314" y="111578"/>
                </a:moveTo>
                <a:lnTo>
                  <a:pt x="2237014" y="122464"/>
                </a:lnTo>
                <a:lnTo>
                  <a:pt x="2090057" y="136071"/>
                </a:lnTo>
                <a:lnTo>
                  <a:pt x="1910442" y="152400"/>
                </a:lnTo>
                <a:lnTo>
                  <a:pt x="1749878" y="166007"/>
                </a:lnTo>
                <a:lnTo>
                  <a:pt x="1643742" y="176893"/>
                </a:lnTo>
                <a:lnTo>
                  <a:pt x="1415142" y="195943"/>
                </a:lnTo>
                <a:lnTo>
                  <a:pt x="1170214" y="231321"/>
                </a:lnTo>
                <a:lnTo>
                  <a:pt x="895350" y="269421"/>
                </a:lnTo>
                <a:lnTo>
                  <a:pt x="650421" y="302078"/>
                </a:lnTo>
                <a:lnTo>
                  <a:pt x="468085" y="329293"/>
                </a:lnTo>
                <a:lnTo>
                  <a:pt x="274864" y="356507"/>
                </a:lnTo>
                <a:lnTo>
                  <a:pt x="92528" y="375557"/>
                </a:lnTo>
                <a:lnTo>
                  <a:pt x="13607" y="375557"/>
                </a:lnTo>
                <a:lnTo>
                  <a:pt x="0" y="593271"/>
                </a:lnTo>
                <a:lnTo>
                  <a:pt x="195942" y="557893"/>
                </a:lnTo>
                <a:lnTo>
                  <a:pt x="310242" y="536121"/>
                </a:lnTo>
                <a:lnTo>
                  <a:pt x="473528" y="508907"/>
                </a:lnTo>
                <a:lnTo>
                  <a:pt x="650421" y="476250"/>
                </a:lnTo>
                <a:lnTo>
                  <a:pt x="846364" y="443593"/>
                </a:lnTo>
                <a:lnTo>
                  <a:pt x="1017814" y="416378"/>
                </a:lnTo>
                <a:lnTo>
                  <a:pt x="1170214" y="391886"/>
                </a:lnTo>
                <a:lnTo>
                  <a:pt x="1303564" y="370114"/>
                </a:lnTo>
                <a:lnTo>
                  <a:pt x="1417864" y="353786"/>
                </a:lnTo>
                <a:lnTo>
                  <a:pt x="1600200" y="329293"/>
                </a:lnTo>
                <a:lnTo>
                  <a:pt x="1730828" y="315686"/>
                </a:lnTo>
                <a:lnTo>
                  <a:pt x="1877785" y="302078"/>
                </a:lnTo>
                <a:lnTo>
                  <a:pt x="2002971" y="293914"/>
                </a:lnTo>
                <a:lnTo>
                  <a:pt x="2160814" y="285750"/>
                </a:lnTo>
                <a:lnTo>
                  <a:pt x="2288721" y="283028"/>
                </a:lnTo>
                <a:lnTo>
                  <a:pt x="2479221" y="280307"/>
                </a:lnTo>
                <a:lnTo>
                  <a:pt x="2726871" y="285750"/>
                </a:lnTo>
                <a:lnTo>
                  <a:pt x="2993571" y="296636"/>
                </a:lnTo>
                <a:lnTo>
                  <a:pt x="3154135" y="304800"/>
                </a:lnTo>
                <a:lnTo>
                  <a:pt x="3203121" y="307521"/>
                </a:lnTo>
                <a:lnTo>
                  <a:pt x="3252107" y="304800"/>
                </a:lnTo>
                <a:lnTo>
                  <a:pt x="3273878" y="304800"/>
                </a:lnTo>
                <a:lnTo>
                  <a:pt x="3309257" y="293914"/>
                </a:lnTo>
                <a:lnTo>
                  <a:pt x="3333750" y="280307"/>
                </a:lnTo>
                <a:lnTo>
                  <a:pt x="3344635" y="269421"/>
                </a:lnTo>
                <a:lnTo>
                  <a:pt x="3350078" y="261257"/>
                </a:lnTo>
                <a:lnTo>
                  <a:pt x="3350078" y="244928"/>
                </a:lnTo>
                <a:lnTo>
                  <a:pt x="3341914" y="214993"/>
                </a:lnTo>
                <a:lnTo>
                  <a:pt x="3325585" y="179614"/>
                </a:lnTo>
                <a:lnTo>
                  <a:pt x="3309257" y="157843"/>
                </a:lnTo>
                <a:lnTo>
                  <a:pt x="3287485" y="141514"/>
                </a:lnTo>
                <a:lnTo>
                  <a:pt x="3246664" y="114300"/>
                </a:lnTo>
                <a:lnTo>
                  <a:pt x="3156857" y="70757"/>
                </a:lnTo>
                <a:lnTo>
                  <a:pt x="3048000" y="19050"/>
                </a:lnTo>
                <a:lnTo>
                  <a:pt x="2996292" y="0"/>
                </a:lnTo>
                <a:lnTo>
                  <a:pt x="2988128" y="0"/>
                </a:lnTo>
                <a:lnTo>
                  <a:pt x="2947307" y="5443"/>
                </a:lnTo>
                <a:lnTo>
                  <a:pt x="2901042" y="13607"/>
                </a:lnTo>
                <a:lnTo>
                  <a:pt x="2835728" y="29936"/>
                </a:lnTo>
                <a:lnTo>
                  <a:pt x="2748642" y="51707"/>
                </a:lnTo>
                <a:lnTo>
                  <a:pt x="2661557" y="78921"/>
                </a:lnTo>
                <a:lnTo>
                  <a:pt x="2626178" y="87086"/>
                </a:lnTo>
                <a:lnTo>
                  <a:pt x="2503714" y="97971"/>
                </a:lnTo>
                <a:lnTo>
                  <a:pt x="2351314" y="11157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F694D8FC-5099-4B5B-B08A-314A57E7B6F7}"/>
              </a:ext>
            </a:extLst>
          </p:cNvPr>
          <p:cNvSpPr/>
          <p:nvPr/>
        </p:nvSpPr>
        <p:spPr>
          <a:xfrm rot="16200000">
            <a:off x="1518444" y="3429794"/>
            <a:ext cx="3227387" cy="993775"/>
          </a:xfrm>
          <a:custGeom>
            <a:avLst/>
            <a:gdLst>
              <a:gd name="connsiteX0" fmla="*/ 2090057 w 3227615"/>
              <a:gd name="connsiteY0" fmla="*/ 661307 h 993322"/>
              <a:gd name="connsiteX1" fmla="*/ 1973036 w 3227615"/>
              <a:gd name="connsiteY1" fmla="*/ 647700 h 993322"/>
              <a:gd name="connsiteX2" fmla="*/ 1853293 w 3227615"/>
              <a:gd name="connsiteY2" fmla="*/ 628650 h 993322"/>
              <a:gd name="connsiteX3" fmla="*/ 1749879 w 3227615"/>
              <a:gd name="connsiteY3" fmla="*/ 609600 h 993322"/>
              <a:gd name="connsiteX4" fmla="*/ 1638300 w 3227615"/>
              <a:gd name="connsiteY4" fmla="*/ 587829 h 993322"/>
              <a:gd name="connsiteX5" fmla="*/ 1537607 w 3227615"/>
              <a:gd name="connsiteY5" fmla="*/ 571500 h 993322"/>
              <a:gd name="connsiteX6" fmla="*/ 1442357 w 3227615"/>
              <a:gd name="connsiteY6" fmla="*/ 555172 h 993322"/>
              <a:gd name="connsiteX7" fmla="*/ 1292679 w 3227615"/>
              <a:gd name="connsiteY7" fmla="*/ 519793 h 993322"/>
              <a:gd name="connsiteX8" fmla="*/ 1175657 w 3227615"/>
              <a:gd name="connsiteY8" fmla="*/ 489857 h 993322"/>
              <a:gd name="connsiteX9" fmla="*/ 1028700 w 3227615"/>
              <a:gd name="connsiteY9" fmla="*/ 443593 h 993322"/>
              <a:gd name="connsiteX10" fmla="*/ 919843 w 3227615"/>
              <a:gd name="connsiteY10" fmla="*/ 408215 h 993322"/>
              <a:gd name="connsiteX11" fmla="*/ 840922 w 3227615"/>
              <a:gd name="connsiteY11" fmla="*/ 378279 h 993322"/>
              <a:gd name="connsiteX12" fmla="*/ 742950 w 3227615"/>
              <a:gd name="connsiteY12" fmla="*/ 342900 h 993322"/>
              <a:gd name="connsiteX13" fmla="*/ 628650 w 3227615"/>
              <a:gd name="connsiteY13" fmla="*/ 293915 h 993322"/>
              <a:gd name="connsiteX14" fmla="*/ 438150 w 3227615"/>
              <a:gd name="connsiteY14" fmla="*/ 209550 h 993322"/>
              <a:gd name="connsiteX15" fmla="*/ 244929 w 3227615"/>
              <a:gd name="connsiteY15" fmla="*/ 114300 h 993322"/>
              <a:gd name="connsiteX16" fmla="*/ 108857 w 3227615"/>
              <a:gd name="connsiteY16" fmla="*/ 40822 h 993322"/>
              <a:gd name="connsiteX17" fmla="*/ 59872 w 3227615"/>
              <a:gd name="connsiteY17" fmla="*/ 13607 h 993322"/>
              <a:gd name="connsiteX18" fmla="*/ 27215 w 3227615"/>
              <a:gd name="connsiteY18" fmla="*/ 0 h 993322"/>
              <a:gd name="connsiteX19" fmla="*/ 16329 w 3227615"/>
              <a:gd name="connsiteY19" fmla="*/ 0 h 993322"/>
              <a:gd name="connsiteX20" fmla="*/ 2722 w 3227615"/>
              <a:gd name="connsiteY20" fmla="*/ 2722 h 993322"/>
              <a:gd name="connsiteX21" fmla="*/ 0 w 3227615"/>
              <a:gd name="connsiteY21" fmla="*/ 13607 h 993322"/>
              <a:gd name="connsiteX22" fmla="*/ 2722 w 3227615"/>
              <a:gd name="connsiteY22" fmla="*/ 35379 h 993322"/>
              <a:gd name="connsiteX23" fmla="*/ 10886 w 3227615"/>
              <a:gd name="connsiteY23" fmla="*/ 54429 h 993322"/>
              <a:gd name="connsiteX24" fmla="*/ 32657 w 3227615"/>
              <a:gd name="connsiteY24" fmla="*/ 70757 h 993322"/>
              <a:gd name="connsiteX25" fmla="*/ 136072 w 3227615"/>
              <a:gd name="connsiteY25" fmla="*/ 138793 h 993322"/>
              <a:gd name="connsiteX26" fmla="*/ 283029 w 3227615"/>
              <a:gd name="connsiteY26" fmla="*/ 234043 h 993322"/>
              <a:gd name="connsiteX27" fmla="*/ 465365 w 3227615"/>
              <a:gd name="connsiteY27" fmla="*/ 342900 h 993322"/>
              <a:gd name="connsiteX28" fmla="*/ 677636 w 3227615"/>
              <a:gd name="connsiteY28" fmla="*/ 462643 h 993322"/>
              <a:gd name="connsiteX29" fmla="*/ 884465 w 3227615"/>
              <a:gd name="connsiteY29" fmla="*/ 566057 h 993322"/>
              <a:gd name="connsiteX30" fmla="*/ 1069522 w 3227615"/>
              <a:gd name="connsiteY30" fmla="*/ 647700 h 993322"/>
              <a:gd name="connsiteX31" fmla="*/ 1219200 w 3227615"/>
              <a:gd name="connsiteY31" fmla="*/ 707572 h 993322"/>
              <a:gd name="connsiteX32" fmla="*/ 1328057 w 3227615"/>
              <a:gd name="connsiteY32" fmla="*/ 748393 h 993322"/>
              <a:gd name="connsiteX33" fmla="*/ 1453243 w 3227615"/>
              <a:gd name="connsiteY33" fmla="*/ 789215 h 993322"/>
              <a:gd name="connsiteX34" fmla="*/ 1572986 w 3227615"/>
              <a:gd name="connsiteY34" fmla="*/ 821872 h 993322"/>
              <a:gd name="connsiteX35" fmla="*/ 1687286 w 3227615"/>
              <a:gd name="connsiteY35" fmla="*/ 849086 h 993322"/>
              <a:gd name="connsiteX36" fmla="*/ 1828800 w 3227615"/>
              <a:gd name="connsiteY36" fmla="*/ 879022 h 993322"/>
              <a:gd name="connsiteX37" fmla="*/ 1986643 w 3227615"/>
              <a:gd name="connsiteY37" fmla="*/ 906236 h 993322"/>
              <a:gd name="connsiteX38" fmla="*/ 2095500 w 3227615"/>
              <a:gd name="connsiteY38" fmla="*/ 925286 h 993322"/>
              <a:gd name="connsiteX39" fmla="*/ 2275115 w 3227615"/>
              <a:gd name="connsiteY39" fmla="*/ 947057 h 993322"/>
              <a:gd name="connsiteX40" fmla="*/ 2408465 w 3227615"/>
              <a:gd name="connsiteY40" fmla="*/ 963386 h 993322"/>
              <a:gd name="connsiteX41" fmla="*/ 2579915 w 3227615"/>
              <a:gd name="connsiteY41" fmla="*/ 976993 h 993322"/>
              <a:gd name="connsiteX42" fmla="*/ 2688772 w 3227615"/>
              <a:gd name="connsiteY42" fmla="*/ 985157 h 993322"/>
              <a:gd name="connsiteX43" fmla="*/ 2846615 w 3227615"/>
              <a:gd name="connsiteY43" fmla="*/ 993322 h 993322"/>
              <a:gd name="connsiteX44" fmla="*/ 3028950 w 3227615"/>
              <a:gd name="connsiteY44" fmla="*/ 990600 h 993322"/>
              <a:gd name="connsiteX45" fmla="*/ 3080657 w 3227615"/>
              <a:gd name="connsiteY45" fmla="*/ 925286 h 993322"/>
              <a:gd name="connsiteX46" fmla="*/ 3118757 w 3227615"/>
              <a:gd name="connsiteY46" fmla="*/ 870857 h 993322"/>
              <a:gd name="connsiteX47" fmla="*/ 3148693 w 3227615"/>
              <a:gd name="connsiteY47" fmla="*/ 821872 h 993322"/>
              <a:gd name="connsiteX48" fmla="*/ 3170465 w 3227615"/>
              <a:gd name="connsiteY48" fmla="*/ 783772 h 993322"/>
              <a:gd name="connsiteX49" fmla="*/ 3192236 w 3227615"/>
              <a:gd name="connsiteY49" fmla="*/ 737507 h 993322"/>
              <a:gd name="connsiteX50" fmla="*/ 3214007 w 3227615"/>
              <a:gd name="connsiteY50" fmla="*/ 680357 h 993322"/>
              <a:gd name="connsiteX51" fmla="*/ 3224893 w 3227615"/>
              <a:gd name="connsiteY51" fmla="*/ 639536 h 993322"/>
              <a:gd name="connsiteX52" fmla="*/ 3227615 w 3227615"/>
              <a:gd name="connsiteY52" fmla="*/ 615043 h 993322"/>
              <a:gd name="connsiteX53" fmla="*/ 3227615 w 3227615"/>
              <a:gd name="connsiteY53" fmla="*/ 595993 h 993322"/>
              <a:gd name="connsiteX54" fmla="*/ 3224893 w 3227615"/>
              <a:gd name="connsiteY54" fmla="*/ 585107 h 993322"/>
              <a:gd name="connsiteX55" fmla="*/ 3219450 w 3227615"/>
              <a:gd name="connsiteY55" fmla="*/ 571500 h 993322"/>
              <a:gd name="connsiteX56" fmla="*/ 3214007 w 3227615"/>
              <a:gd name="connsiteY56" fmla="*/ 568779 h 993322"/>
              <a:gd name="connsiteX57" fmla="*/ 3208565 w 3227615"/>
              <a:gd name="connsiteY57" fmla="*/ 566057 h 993322"/>
              <a:gd name="connsiteX58" fmla="*/ 3194957 w 3227615"/>
              <a:gd name="connsiteY58" fmla="*/ 568779 h 993322"/>
              <a:gd name="connsiteX59" fmla="*/ 3173186 w 3227615"/>
              <a:gd name="connsiteY59" fmla="*/ 579665 h 993322"/>
              <a:gd name="connsiteX60" fmla="*/ 3143250 w 3227615"/>
              <a:gd name="connsiteY60" fmla="*/ 604157 h 993322"/>
              <a:gd name="connsiteX61" fmla="*/ 3116036 w 3227615"/>
              <a:gd name="connsiteY61" fmla="*/ 625929 h 993322"/>
              <a:gd name="connsiteX62" fmla="*/ 3083379 w 3227615"/>
              <a:gd name="connsiteY62" fmla="*/ 644979 h 993322"/>
              <a:gd name="connsiteX63" fmla="*/ 3020786 w 3227615"/>
              <a:gd name="connsiteY63" fmla="*/ 669472 h 993322"/>
              <a:gd name="connsiteX64" fmla="*/ 2958193 w 3227615"/>
              <a:gd name="connsiteY64" fmla="*/ 691243 h 993322"/>
              <a:gd name="connsiteX65" fmla="*/ 2906486 w 3227615"/>
              <a:gd name="connsiteY65" fmla="*/ 702129 h 993322"/>
              <a:gd name="connsiteX66" fmla="*/ 2868386 w 3227615"/>
              <a:gd name="connsiteY66" fmla="*/ 702129 h 993322"/>
              <a:gd name="connsiteX67" fmla="*/ 2773136 w 3227615"/>
              <a:gd name="connsiteY67" fmla="*/ 702129 h 993322"/>
              <a:gd name="connsiteX68" fmla="*/ 2650672 w 3227615"/>
              <a:gd name="connsiteY68" fmla="*/ 699407 h 993322"/>
              <a:gd name="connsiteX69" fmla="*/ 2555422 w 3227615"/>
              <a:gd name="connsiteY69" fmla="*/ 696686 h 993322"/>
              <a:gd name="connsiteX70" fmla="*/ 2457450 w 3227615"/>
              <a:gd name="connsiteY70" fmla="*/ 691243 h 993322"/>
              <a:gd name="connsiteX71" fmla="*/ 2367643 w 3227615"/>
              <a:gd name="connsiteY71" fmla="*/ 685800 h 993322"/>
              <a:gd name="connsiteX72" fmla="*/ 2264229 w 3227615"/>
              <a:gd name="connsiteY72" fmla="*/ 677636 h 993322"/>
              <a:gd name="connsiteX73" fmla="*/ 2090057 w 3227615"/>
              <a:gd name="connsiteY73" fmla="*/ 661307 h 993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227615" h="993322">
                <a:moveTo>
                  <a:pt x="2090057" y="661307"/>
                </a:moveTo>
                <a:lnTo>
                  <a:pt x="1973036" y="647700"/>
                </a:lnTo>
                <a:lnTo>
                  <a:pt x="1853293" y="628650"/>
                </a:lnTo>
                <a:lnTo>
                  <a:pt x="1749879" y="609600"/>
                </a:lnTo>
                <a:lnTo>
                  <a:pt x="1638300" y="587829"/>
                </a:lnTo>
                <a:lnTo>
                  <a:pt x="1537607" y="571500"/>
                </a:lnTo>
                <a:lnTo>
                  <a:pt x="1442357" y="555172"/>
                </a:lnTo>
                <a:lnTo>
                  <a:pt x="1292679" y="519793"/>
                </a:lnTo>
                <a:lnTo>
                  <a:pt x="1175657" y="489857"/>
                </a:lnTo>
                <a:lnTo>
                  <a:pt x="1028700" y="443593"/>
                </a:lnTo>
                <a:lnTo>
                  <a:pt x="919843" y="408215"/>
                </a:lnTo>
                <a:lnTo>
                  <a:pt x="840922" y="378279"/>
                </a:lnTo>
                <a:lnTo>
                  <a:pt x="742950" y="342900"/>
                </a:lnTo>
                <a:lnTo>
                  <a:pt x="628650" y="293915"/>
                </a:lnTo>
                <a:lnTo>
                  <a:pt x="438150" y="209550"/>
                </a:lnTo>
                <a:lnTo>
                  <a:pt x="244929" y="114300"/>
                </a:lnTo>
                <a:lnTo>
                  <a:pt x="108857" y="40822"/>
                </a:lnTo>
                <a:lnTo>
                  <a:pt x="59872" y="13607"/>
                </a:lnTo>
                <a:lnTo>
                  <a:pt x="27215" y="0"/>
                </a:lnTo>
                <a:lnTo>
                  <a:pt x="16329" y="0"/>
                </a:lnTo>
                <a:lnTo>
                  <a:pt x="2722" y="2722"/>
                </a:lnTo>
                <a:lnTo>
                  <a:pt x="0" y="13607"/>
                </a:lnTo>
                <a:lnTo>
                  <a:pt x="2722" y="35379"/>
                </a:lnTo>
                <a:lnTo>
                  <a:pt x="10886" y="54429"/>
                </a:lnTo>
                <a:lnTo>
                  <a:pt x="32657" y="70757"/>
                </a:lnTo>
                <a:lnTo>
                  <a:pt x="136072" y="138793"/>
                </a:lnTo>
                <a:lnTo>
                  <a:pt x="283029" y="234043"/>
                </a:lnTo>
                <a:lnTo>
                  <a:pt x="465365" y="342900"/>
                </a:lnTo>
                <a:lnTo>
                  <a:pt x="677636" y="462643"/>
                </a:lnTo>
                <a:lnTo>
                  <a:pt x="884465" y="566057"/>
                </a:lnTo>
                <a:lnTo>
                  <a:pt x="1069522" y="647700"/>
                </a:lnTo>
                <a:lnTo>
                  <a:pt x="1219200" y="707572"/>
                </a:lnTo>
                <a:lnTo>
                  <a:pt x="1328057" y="748393"/>
                </a:lnTo>
                <a:lnTo>
                  <a:pt x="1453243" y="789215"/>
                </a:lnTo>
                <a:lnTo>
                  <a:pt x="1572986" y="821872"/>
                </a:lnTo>
                <a:lnTo>
                  <a:pt x="1687286" y="849086"/>
                </a:lnTo>
                <a:lnTo>
                  <a:pt x="1828800" y="879022"/>
                </a:lnTo>
                <a:lnTo>
                  <a:pt x="1986643" y="906236"/>
                </a:lnTo>
                <a:lnTo>
                  <a:pt x="2095500" y="925286"/>
                </a:lnTo>
                <a:lnTo>
                  <a:pt x="2275115" y="947057"/>
                </a:lnTo>
                <a:lnTo>
                  <a:pt x="2408465" y="963386"/>
                </a:lnTo>
                <a:lnTo>
                  <a:pt x="2579915" y="976993"/>
                </a:lnTo>
                <a:lnTo>
                  <a:pt x="2688772" y="985157"/>
                </a:lnTo>
                <a:lnTo>
                  <a:pt x="2846615" y="993322"/>
                </a:lnTo>
                <a:lnTo>
                  <a:pt x="3028950" y="990600"/>
                </a:lnTo>
                <a:lnTo>
                  <a:pt x="3080657" y="925286"/>
                </a:lnTo>
                <a:lnTo>
                  <a:pt x="3118757" y="870857"/>
                </a:lnTo>
                <a:lnTo>
                  <a:pt x="3148693" y="821872"/>
                </a:lnTo>
                <a:lnTo>
                  <a:pt x="3170465" y="783772"/>
                </a:lnTo>
                <a:lnTo>
                  <a:pt x="3192236" y="737507"/>
                </a:lnTo>
                <a:lnTo>
                  <a:pt x="3214007" y="680357"/>
                </a:lnTo>
                <a:lnTo>
                  <a:pt x="3224893" y="639536"/>
                </a:lnTo>
                <a:lnTo>
                  <a:pt x="3227615" y="615043"/>
                </a:lnTo>
                <a:lnTo>
                  <a:pt x="3227615" y="595993"/>
                </a:lnTo>
                <a:lnTo>
                  <a:pt x="3224893" y="585107"/>
                </a:lnTo>
                <a:lnTo>
                  <a:pt x="3219450" y="571500"/>
                </a:lnTo>
                <a:lnTo>
                  <a:pt x="3214007" y="568779"/>
                </a:lnTo>
                <a:lnTo>
                  <a:pt x="3208565" y="566057"/>
                </a:lnTo>
                <a:lnTo>
                  <a:pt x="3194957" y="568779"/>
                </a:lnTo>
                <a:lnTo>
                  <a:pt x="3173186" y="579665"/>
                </a:lnTo>
                <a:lnTo>
                  <a:pt x="3143250" y="604157"/>
                </a:lnTo>
                <a:lnTo>
                  <a:pt x="3116036" y="625929"/>
                </a:lnTo>
                <a:lnTo>
                  <a:pt x="3083379" y="644979"/>
                </a:lnTo>
                <a:lnTo>
                  <a:pt x="3020786" y="669472"/>
                </a:lnTo>
                <a:lnTo>
                  <a:pt x="2958193" y="691243"/>
                </a:lnTo>
                <a:lnTo>
                  <a:pt x="2906486" y="702129"/>
                </a:lnTo>
                <a:lnTo>
                  <a:pt x="2868386" y="702129"/>
                </a:lnTo>
                <a:lnTo>
                  <a:pt x="2773136" y="702129"/>
                </a:lnTo>
                <a:lnTo>
                  <a:pt x="2650672" y="699407"/>
                </a:lnTo>
                <a:lnTo>
                  <a:pt x="2555422" y="696686"/>
                </a:lnTo>
                <a:lnTo>
                  <a:pt x="2457450" y="691243"/>
                </a:lnTo>
                <a:lnTo>
                  <a:pt x="2367643" y="685800"/>
                </a:lnTo>
                <a:lnTo>
                  <a:pt x="2264229" y="677636"/>
                </a:lnTo>
                <a:lnTo>
                  <a:pt x="2090057" y="661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156CFB11-8E0B-41FE-AFCE-9AE35C1D20EE}"/>
              </a:ext>
            </a:extLst>
          </p:cNvPr>
          <p:cNvSpPr/>
          <p:nvPr/>
        </p:nvSpPr>
        <p:spPr>
          <a:xfrm>
            <a:off x="3690938" y="3028950"/>
            <a:ext cx="3198812" cy="631825"/>
          </a:xfrm>
          <a:custGeom>
            <a:avLst/>
            <a:gdLst>
              <a:gd name="connsiteX0" fmla="*/ 826824 w 3199112"/>
              <a:gd name="connsiteY0" fmla="*/ 311669 h 631065"/>
              <a:gd name="connsiteX1" fmla="*/ 646520 w 3199112"/>
              <a:gd name="connsiteY1" fmla="*/ 334851 h 631065"/>
              <a:gd name="connsiteX2" fmla="*/ 566670 w 3199112"/>
              <a:gd name="connsiteY2" fmla="*/ 345154 h 631065"/>
              <a:gd name="connsiteX3" fmla="*/ 520307 w 3199112"/>
              <a:gd name="connsiteY3" fmla="*/ 352881 h 631065"/>
              <a:gd name="connsiteX4" fmla="*/ 489397 w 3199112"/>
              <a:gd name="connsiteY4" fmla="*/ 355457 h 631065"/>
              <a:gd name="connsiteX5" fmla="*/ 450761 w 3199112"/>
              <a:gd name="connsiteY5" fmla="*/ 358033 h 631065"/>
              <a:gd name="connsiteX6" fmla="*/ 388942 w 3199112"/>
              <a:gd name="connsiteY6" fmla="*/ 358033 h 631065"/>
              <a:gd name="connsiteX7" fmla="*/ 340002 w 3199112"/>
              <a:gd name="connsiteY7" fmla="*/ 355457 h 631065"/>
              <a:gd name="connsiteX8" fmla="*/ 280760 w 3199112"/>
              <a:gd name="connsiteY8" fmla="*/ 350305 h 631065"/>
              <a:gd name="connsiteX9" fmla="*/ 221517 w 3199112"/>
              <a:gd name="connsiteY9" fmla="*/ 337426 h 631065"/>
              <a:gd name="connsiteX10" fmla="*/ 149395 w 3199112"/>
              <a:gd name="connsiteY10" fmla="*/ 314244 h 631065"/>
              <a:gd name="connsiteX11" fmla="*/ 110758 w 3199112"/>
              <a:gd name="connsiteY11" fmla="*/ 293638 h 631065"/>
              <a:gd name="connsiteX12" fmla="*/ 82425 w 3199112"/>
              <a:gd name="connsiteY12" fmla="*/ 273032 h 631065"/>
              <a:gd name="connsiteX13" fmla="*/ 61819 w 3199112"/>
              <a:gd name="connsiteY13" fmla="*/ 265305 h 631065"/>
              <a:gd name="connsiteX14" fmla="*/ 43788 w 3199112"/>
              <a:gd name="connsiteY14" fmla="*/ 262729 h 631065"/>
              <a:gd name="connsiteX15" fmla="*/ 28334 w 3199112"/>
              <a:gd name="connsiteY15" fmla="*/ 262729 h 631065"/>
              <a:gd name="connsiteX16" fmla="*/ 18030 w 3199112"/>
              <a:gd name="connsiteY16" fmla="*/ 265305 h 631065"/>
              <a:gd name="connsiteX17" fmla="*/ 2576 w 3199112"/>
              <a:gd name="connsiteY17" fmla="*/ 280759 h 631065"/>
              <a:gd name="connsiteX18" fmla="*/ 0 w 3199112"/>
              <a:gd name="connsiteY18" fmla="*/ 301366 h 631065"/>
              <a:gd name="connsiteX19" fmla="*/ 5152 w 3199112"/>
              <a:gd name="connsiteY19" fmla="*/ 327123 h 631065"/>
              <a:gd name="connsiteX20" fmla="*/ 36061 w 3199112"/>
              <a:gd name="connsiteY20" fmla="*/ 370912 h 631065"/>
              <a:gd name="connsiteX21" fmla="*/ 79849 w 3199112"/>
              <a:gd name="connsiteY21" fmla="*/ 422427 h 631065"/>
              <a:gd name="connsiteX22" fmla="*/ 128789 w 3199112"/>
              <a:gd name="connsiteY22" fmla="*/ 473943 h 631065"/>
              <a:gd name="connsiteX23" fmla="*/ 170001 w 3199112"/>
              <a:gd name="connsiteY23" fmla="*/ 515155 h 631065"/>
              <a:gd name="connsiteX24" fmla="*/ 226668 w 3199112"/>
              <a:gd name="connsiteY24" fmla="*/ 561519 h 631065"/>
              <a:gd name="connsiteX25" fmla="*/ 262729 w 3199112"/>
              <a:gd name="connsiteY25" fmla="*/ 587277 h 631065"/>
              <a:gd name="connsiteX26" fmla="*/ 301366 w 3199112"/>
              <a:gd name="connsiteY26" fmla="*/ 613034 h 631065"/>
              <a:gd name="connsiteX27" fmla="*/ 329699 w 3199112"/>
              <a:gd name="connsiteY27" fmla="*/ 625913 h 631065"/>
              <a:gd name="connsiteX28" fmla="*/ 352881 w 3199112"/>
              <a:gd name="connsiteY28" fmla="*/ 631065 h 631065"/>
              <a:gd name="connsiteX29" fmla="*/ 404397 w 3199112"/>
              <a:gd name="connsiteY29" fmla="*/ 628489 h 631065"/>
              <a:gd name="connsiteX30" fmla="*/ 468791 w 3199112"/>
              <a:gd name="connsiteY30" fmla="*/ 610459 h 631065"/>
              <a:gd name="connsiteX31" fmla="*/ 538337 w 3199112"/>
              <a:gd name="connsiteY31" fmla="*/ 587277 h 631065"/>
              <a:gd name="connsiteX32" fmla="*/ 721217 w 3199112"/>
              <a:gd name="connsiteY32" fmla="*/ 530610 h 631065"/>
              <a:gd name="connsiteX33" fmla="*/ 886067 w 3199112"/>
              <a:gd name="connsiteY33" fmla="*/ 484246 h 631065"/>
              <a:gd name="connsiteX34" fmla="*/ 1032886 w 3199112"/>
              <a:gd name="connsiteY34" fmla="*/ 448185 h 631065"/>
              <a:gd name="connsiteX35" fmla="*/ 1156523 w 3199112"/>
              <a:gd name="connsiteY35" fmla="*/ 425003 h 631065"/>
              <a:gd name="connsiteX36" fmla="*/ 1208038 w 3199112"/>
              <a:gd name="connsiteY36" fmla="*/ 422427 h 631065"/>
              <a:gd name="connsiteX37" fmla="*/ 1269857 w 3199112"/>
              <a:gd name="connsiteY37" fmla="*/ 422427 h 631065"/>
              <a:gd name="connsiteX38" fmla="*/ 1424403 w 3199112"/>
              <a:gd name="connsiteY38" fmla="*/ 381215 h 631065"/>
              <a:gd name="connsiteX39" fmla="*/ 1532586 w 3199112"/>
              <a:gd name="connsiteY39" fmla="*/ 370912 h 631065"/>
              <a:gd name="connsiteX40" fmla="*/ 1663950 w 3199112"/>
              <a:gd name="connsiteY40" fmla="*/ 355457 h 631065"/>
              <a:gd name="connsiteX41" fmla="*/ 1818497 w 3199112"/>
              <a:gd name="connsiteY41" fmla="*/ 340002 h 631065"/>
              <a:gd name="connsiteX42" fmla="*/ 1955013 w 3199112"/>
              <a:gd name="connsiteY42" fmla="*/ 329699 h 631065"/>
              <a:gd name="connsiteX43" fmla="*/ 2104408 w 3199112"/>
              <a:gd name="connsiteY43" fmla="*/ 319396 h 631065"/>
              <a:gd name="connsiteX44" fmla="*/ 2235772 w 3199112"/>
              <a:gd name="connsiteY44" fmla="*/ 314244 h 631065"/>
              <a:gd name="connsiteX45" fmla="*/ 2356834 w 3199112"/>
              <a:gd name="connsiteY45" fmla="*/ 309093 h 631065"/>
              <a:gd name="connsiteX46" fmla="*/ 2485623 w 3199112"/>
              <a:gd name="connsiteY46" fmla="*/ 306517 h 631065"/>
              <a:gd name="connsiteX47" fmla="*/ 2616987 w 3199112"/>
              <a:gd name="connsiteY47" fmla="*/ 309093 h 631065"/>
              <a:gd name="connsiteX48" fmla="*/ 2743200 w 3199112"/>
              <a:gd name="connsiteY48" fmla="*/ 311669 h 631065"/>
              <a:gd name="connsiteX49" fmla="*/ 2877140 w 3199112"/>
              <a:gd name="connsiteY49" fmla="*/ 319396 h 631065"/>
              <a:gd name="connsiteX50" fmla="*/ 2995626 w 3199112"/>
              <a:gd name="connsiteY50" fmla="*/ 327123 h 631065"/>
              <a:gd name="connsiteX51" fmla="*/ 3054869 w 3199112"/>
              <a:gd name="connsiteY51" fmla="*/ 332275 h 631065"/>
              <a:gd name="connsiteX52" fmla="*/ 3080627 w 3199112"/>
              <a:gd name="connsiteY52" fmla="*/ 329699 h 631065"/>
              <a:gd name="connsiteX53" fmla="*/ 3108960 w 3199112"/>
              <a:gd name="connsiteY53" fmla="*/ 327123 h 631065"/>
              <a:gd name="connsiteX54" fmla="*/ 3137294 w 3199112"/>
              <a:gd name="connsiteY54" fmla="*/ 319396 h 631065"/>
              <a:gd name="connsiteX55" fmla="*/ 3155324 w 3199112"/>
              <a:gd name="connsiteY55" fmla="*/ 311669 h 631065"/>
              <a:gd name="connsiteX56" fmla="*/ 3170779 w 3199112"/>
              <a:gd name="connsiteY56" fmla="*/ 298790 h 631065"/>
              <a:gd name="connsiteX57" fmla="*/ 3188809 w 3199112"/>
              <a:gd name="connsiteY57" fmla="*/ 275608 h 631065"/>
              <a:gd name="connsiteX58" fmla="*/ 3196536 w 3199112"/>
              <a:gd name="connsiteY58" fmla="*/ 257577 h 631065"/>
              <a:gd name="connsiteX59" fmla="*/ 3199112 w 3199112"/>
              <a:gd name="connsiteY59" fmla="*/ 239547 h 631065"/>
              <a:gd name="connsiteX60" fmla="*/ 3196536 w 3199112"/>
              <a:gd name="connsiteY60" fmla="*/ 224092 h 631065"/>
              <a:gd name="connsiteX61" fmla="*/ 3186233 w 3199112"/>
              <a:gd name="connsiteY61" fmla="*/ 198335 h 631065"/>
              <a:gd name="connsiteX62" fmla="*/ 3173354 w 3199112"/>
              <a:gd name="connsiteY62" fmla="*/ 177728 h 631065"/>
              <a:gd name="connsiteX63" fmla="*/ 3157900 w 3199112"/>
              <a:gd name="connsiteY63" fmla="*/ 164850 h 631065"/>
              <a:gd name="connsiteX64" fmla="*/ 3090930 w 3199112"/>
              <a:gd name="connsiteY64" fmla="*/ 131364 h 631065"/>
              <a:gd name="connsiteX65" fmla="*/ 3013656 w 3199112"/>
              <a:gd name="connsiteY65" fmla="*/ 95304 h 631065"/>
              <a:gd name="connsiteX66" fmla="*/ 2905474 w 3199112"/>
              <a:gd name="connsiteY66" fmla="*/ 48940 h 631065"/>
              <a:gd name="connsiteX67" fmla="*/ 2799867 w 3199112"/>
              <a:gd name="connsiteY67" fmla="*/ 7727 h 631065"/>
              <a:gd name="connsiteX68" fmla="*/ 2781837 w 3199112"/>
              <a:gd name="connsiteY68" fmla="*/ 0 h 631065"/>
              <a:gd name="connsiteX69" fmla="*/ 2766382 w 3199112"/>
              <a:gd name="connsiteY69" fmla="*/ 0 h 631065"/>
              <a:gd name="connsiteX70" fmla="*/ 2735473 w 3199112"/>
              <a:gd name="connsiteY70" fmla="*/ 7727 h 631065"/>
              <a:gd name="connsiteX71" fmla="*/ 2696836 w 3199112"/>
              <a:gd name="connsiteY71" fmla="*/ 20606 h 631065"/>
              <a:gd name="connsiteX72" fmla="*/ 2658200 w 3199112"/>
              <a:gd name="connsiteY72" fmla="*/ 36061 h 631065"/>
              <a:gd name="connsiteX73" fmla="*/ 2609260 w 3199112"/>
              <a:gd name="connsiteY73" fmla="*/ 56667 h 631065"/>
              <a:gd name="connsiteX74" fmla="*/ 2580926 w 3199112"/>
              <a:gd name="connsiteY74" fmla="*/ 66970 h 631065"/>
              <a:gd name="connsiteX75" fmla="*/ 2441834 w 3199112"/>
              <a:gd name="connsiteY75" fmla="*/ 87576 h 631065"/>
              <a:gd name="connsiteX76" fmla="*/ 2228045 w 3199112"/>
              <a:gd name="connsiteY76" fmla="*/ 115910 h 631065"/>
              <a:gd name="connsiteX77" fmla="*/ 2011680 w 3199112"/>
              <a:gd name="connsiteY77" fmla="*/ 146819 h 631065"/>
              <a:gd name="connsiteX78" fmla="*/ 1787588 w 3199112"/>
              <a:gd name="connsiteY78" fmla="*/ 180304 h 631065"/>
              <a:gd name="connsiteX79" fmla="*/ 1584101 w 3199112"/>
              <a:gd name="connsiteY79" fmla="*/ 206062 h 631065"/>
              <a:gd name="connsiteX80" fmla="*/ 1323948 w 3199112"/>
              <a:gd name="connsiteY80" fmla="*/ 242123 h 631065"/>
              <a:gd name="connsiteX81" fmla="*/ 1161674 w 3199112"/>
              <a:gd name="connsiteY81" fmla="*/ 262729 h 631065"/>
              <a:gd name="connsiteX82" fmla="*/ 929855 w 3199112"/>
              <a:gd name="connsiteY82" fmla="*/ 296214 h 631065"/>
              <a:gd name="connsiteX83" fmla="*/ 826824 w 3199112"/>
              <a:gd name="connsiteY83" fmla="*/ 311669 h 631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199112" h="631065">
                <a:moveTo>
                  <a:pt x="826824" y="311669"/>
                </a:moveTo>
                <a:lnTo>
                  <a:pt x="646520" y="334851"/>
                </a:lnTo>
                <a:lnTo>
                  <a:pt x="566670" y="345154"/>
                </a:lnTo>
                <a:lnTo>
                  <a:pt x="520307" y="352881"/>
                </a:lnTo>
                <a:lnTo>
                  <a:pt x="489397" y="355457"/>
                </a:lnTo>
                <a:lnTo>
                  <a:pt x="450761" y="358033"/>
                </a:lnTo>
                <a:lnTo>
                  <a:pt x="388942" y="358033"/>
                </a:lnTo>
                <a:lnTo>
                  <a:pt x="340002" y="355457"/>
                </a:lnTo>
                <a:lnTo>
                  <a:pt x="280760" y="350305"/>
                </a:lnTo>
                <a:lnTo>
                  <a:pt x="221517" y="337426"/>
                </a:lnTo>
                <a:lnTo>
                  <a:pt x="149395" y="314244"/>
                </a:lnTo>
                <a:lnTo>
                  <a:pt x="110758" y="293638"/>
                </a:lnTo>
                <a:lnTo>
                  <a:pt x="82425" y="273032"/>
                </a:lnTo>
                <a:lnTo>
                  <a:pt x="61819" y="265305"/>
                </a:lnTo>
                <a:lnTo>
                  <a:pt x="43788" y="262729"/>
                </a:lnTo>
                <a:lnTo>
                  <a:pt x="28334" y="262729"/>
                </a:lnTo>
                <a:lnTo>
                  <a:pt x="18030" y="265305"/>
                </a:lnTo>
                <a:lnTo>
                  <a:pt x="2576" y="280759"/>
                </a:lnTo>
                <a:lnTo>
                  <a:pt x="0" y="301366"/>
                </a:lnTo>
                <a:lnTo>
                  <a:pt x="5152" y="327123"/>
                </a:lnTo>
                <a:lnTo>
                  <a:pt x="36061" y="370912"/>
                </a:lnTo>
                <a:lnTo>
                  <a:pt x="79849" y="422427"/>
                </a:lnTo>
                <a:lnTo>
                  <a:pt x="128789" y="473943"/>
                </a:lnTo>
                <a:lnTo>
                  <a:pt x="170001" y="515155"/>
                </a:lnTo>
                <a:lnTo>
                  <a:pt x="226668" y="561519"/>
                </a:lnTo>
                <a:lnTo>
                  <a:pt x="262729" y="587277"/>
                </a:lnTo>
                <a:lnTo>
                  <a:pt x="301366" y="613034"/>
                </a:lnTo>
                <a:lnTo>
                  <a:pt x="329699" y="625913"/>
                </a:lnTo>
                <a:lnTo>
                  <a:pt x="352881" y="631065"/>
                </a:lnTo>
                <a:lnTo>
                  <a:pt x="404397" y="628489"/>
                </a:lnTo>
                <a:lnTo>
                  <a:pt x="468791" y="610459"/>
                </a:lnTo>
                <a:lnTo>
                  <a:pt x="538337" y="587277"/>
                </a:lnTo>
                <a:lnTo>
                  <a:pt x="721217" y="530610"/>
                </a:lnTo>
                <a:lnTo>
                  <a:pt x="886067" y="484246"/>
                </a:lnTo>
                <a:lnTo>
                  <a:pt x="1032886" y="448185"/>
                </a:lnTo>
                <a:lnTo>
                  <a:pt x="1156523" y="425003"/>
                </a:lnTo>
                <a:lnTo>
                  <a:pt x="1208038" y="422427"/>
                </a:lnTo>
                <a:lnTo>
                  <a:pt x="1269857" y="422427"/>
                </a:lnTo>
                <a:lnTo>
                  <a:pt x="1424403" y="381215"/>
                </a:lnTo>
                <a:lnTo>
                  <a:pt x="1532586" y="370912"/>
                </a:lnTo>
                <a:lnTo>
                  <a:pt x="1663950" y="355457"/>
                </a:lnTo>
                <a:lnTo>
                  <a:pt x="1818497" y="340002"/>
                </a:lnTo>
                <a:lnTo>
                  <a:pt x="1955013" y="329699"/>
                </a:lnTo>
                <a:lnTo>
                  <a:pt x="2104408" y="319396"/>
                </a:lnTo>
                <a:lnTo>
                  <a:pt x="2235772" y="314244"/>
                </a:lnTo>
                <a:lnTo>
                  <a:pt x="2356834" y="309093"/>
                </a:lnTo>
                <a:lnTo>
                  <a:pt x="2485623" y="306517"/>
                </a:lnTo>
                <a:lnTo>
                  <a:pt x="2616987" y="309093"/>
                </a:lnTo>
                <a:lnTo>
                  <a:pt x="2743200" y="311669"/>
                </a:lnTo>
                <a:lnTo>
                  <a:pt x="2877140" y="319396"/>
                </a:lnTo>
                <a:lnTo>
                  <a:pt x="2995626" y="327123"/>
                </a:lnTo>
                <a:lnTo>
                  <a:pt x="3054869" y="332275"/>
                </a:lnTo>
                <a:lnTo>
                  <a:pt x="3080627" y="329699"/>
                </a:lnTo>
                <a:lnTo>
                  <a:pt x="3108960" y="327123"/>
                </a:lnTo>
                <a:lnTo>
                  <a:pt x="3137294" y="319396"/>
                </a:lnTo>
                <a:lnTo>
                  <a:pt x="3155324" y="311669"/>
                </a:lnTo>
                <a:lnTo>
                  <a:pt x="3170779" y="298790"/>
                </a:lnTo>
                <a:lnTo>
                  <a:pt x="3188809" y="275608"/>
                </a:lnTo>
                <a:lnTo>
                  <a:pt x="3196536" y="257577"/>
                </a:lnTo>
                <a:lnTo>
                  <a:pt x="3199112" y="239547"/>
                </a:lnTo>
                <a:lnTo>
                  <a:pt x="3196536" y="224092"/>
                </a:lnTo>
                <a:lnTo>
                  <a:pt x="3186233" y="198335"/>
                </a:lnTo>
                <a:lnTo>
                  <a:pt x="3173354" y="177728"/>
                </a:lnTo>
                <a:lnTo>
                  <a:pt x="3157900" y="164850"/>
                </a:lnTo>
                <a:lnTo>
                  <a:pt x="3090930" y="131364"/>
                </a:lnTo>
                <a:lnTo>
                  <a:pt x="3013656" y="95304"/>
                </a:lnTo>
                <a:lnTo>
                  <a:pt x="2905474" y="48940"/>
                </a:lnTo>
                <a:lnTo>
                  <a:pt x="2799867" y="7727"/>
                </a:lnTo>
                <a:lnTo>
                  <a:pt x="2781837" y="0"/>
                </a:lnTo>
                <a:lnTo>
                  <a:pt x="2766382" y="0"/>
                </a:lnTo>
                <a:lnTo>
                  <a:pt x="2735473" y="7727"/>
                </a:lnTo>
                <a:lnTo>
                  <a:pt x="2696836" y="20606"/>
                </a:lnTo>
                <a:lnTo>
                  <a:pt x="2658200" y="36061"/>
                </a:lnTo>
                <a:lnTo>
                  <a:pt x="2609260" y="56667"/>
                </a:lnTo>
                <a:lnTo>
                  <a:pt x="2580926" y="66970"/>
                </a:lnTo>
                <a:lnTo>
                  <a:pt x="2441834" y="87576"/>
                </a:lnTo>
                <a:lnTo>
                  <a:pt x="2228045" y="115910"/>
                </a:lnTo>
                <a:lnTo>
                  <a:pt x="2011680" y="146819"/>
                </a:lnTo>
                <a:lnTo>
                  <a:pt x="1787588" y="180304"/>
                </a:lnTo>
                <a:lnTo>
                  <a:pt x="1584101" y="206062"/>
                </a:lnTo>
                <a:lnTo>
                  <a:pt x="1323948" y="242123"/>
                </a:lnTo>
                <a:lnTo>
                  <a:pt x="1161674" y="262729"/>
                </a:lnTo>
                <a:lnTo>
                  <a:pt x="929855" y="296214"/>
                </a:lnTo>
                <a:lnTo>
                  <a:pt x="826824" y="311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BDA6BD43-C02F-47B6-9B52-49F1A19EFD60}"/>
              </a:ext>
            </a:extLst>
          </p:cNvPr>
          <p:cNvSpPr/>
          <p:nvPr/>
        </p:nvSpPr>
        <p:spPr>
          <a:xfrm rot="16200000">
            <a:off x="3806826" y="4386262"/>
            <a:ext cx="2659062" cy="608013"/>
          </a:xfrm>
          <a:custGeom>
            <a:avLst/>
            <a:gdLst>
              <a:gd name="connsiteX0" fmla="*/ 1997868 w 2659856"/>
              <a:gd name="connsiteY0" fmla="*/ 359568 h 607218"/>
              <a:gd name="connsiteX1" fmla="*/ 1774031 w 2659856"/>
              <a:gd name="connsiteY1" fmla="*/ 359568 h 607218"/>
              <a:gd name="connsiteX2" fmla="*/ 1483518 w 2659856"/>
              <a:gd name="connsiteY2" fmla="*/ 359568 h 607218"/>
              <a:gd name="connsiteX3" fmla="*/ 1231106 w 2659856"/>
              <a:gd name="connsiteY3" fmla="*/ 359568 h 607218"/>
              <a:gd name="connsiteX4" fmla="*/ 1062037 w 2659856"/>
              <a:gd name="connsiteY4" fmla="*/ 359568 h 607218"/>
              <a:gd name="connsiteX5" fmla="*/ 902493 w 2659856"/>
              <a:gd name="connsiteY5" fmla="*/ 359568 h 607218"/>
              <a:gd name="connsiteX6" fmla="*/ 809625 w 2659856"/>
              <a:gd name="connsiteY6" fmla="*/ 357187 h 607218"/>
              <a:gd name="connsiteX7" fmla="*/ 754856 w 2659856"/>
              <a:gd name="connsiteY7" fmla="*/ 352425 h 607218"/>
              <a:gd name="connsiteX8" fmla="*/ 690562 w 2659856"/>
              <a:gd name="connsiteY8" fmla="*/ 342900 h 607218"/>
              <a:gd name="connsiteX9" fmla="*/ 635793 w 2659856"/>
              <a:gd name="connsiteY9" fmla="*/ 328612 h 607218"/>
              <a:gd name="connsiteX10" fmla="*/ 57150 w 2659856"/>
              <a:gd name="connsiteY10" fmla="*/ 295275 h 607218"/>
              <a:gd name="connsiteX11" fmla="*/ 21431 w 2659856"/>
              <a:gd name="connsiteY11" fmla="*/ 314325 h 607218"/>
              <a:gd name="connsiteX12" fmla="*/ 9525 w 2659856"/>
              <a:gd name="connsiteY12" fmla="*/ 326231 h 607218"/>
              <a:gd name="connsiteX13" fmla="*/ 2381 w 2659856"/>
              <a:gd name="connsiteY13" fmla="*/ 342900 h 607218"/>
              <a:gd name="connsiteX14" fmla="*/ 0 w 2659856"/>
              <a:gd name="connsiteY14" fmla="*/ 359568 h 607218"/>
              <a:gd name="connsiteX15" fmla="*/ 2381 w 2659856"/>
              <a:gd name="connsiteY15" fmla="*/ 378618 h 607218"/>
              <a:gd name="connsiteX16" fmla="*/ 14287 w 2659856"/>
              <a:gd name="connsiteY16" fmla="*/ 414337 h 607218"/>
              <a:gd name="connsiteX17" fmla="*/ 28575 w 2659856"/>
              <a:gd name="connsiteY17" fmla="*/ 431006 h 607218"/>
              <a:gd name="connsiteX18" fmla="*/ 138112 w 2659856"/>
              <a:gd name="connsiteY18" fmla="*/ 490537 h 607218"/>
              <a:gd name="connsiteX19" fmla="*/ 223837 w 2659856"/>
              <a:gd name="connsiteY19" fmla="*/ 533400 h 607218"/>
              <a:gd name="connsiteX20" fmla="*/ 302418 w 2659856"/>
              <a:gd name="connsiteY20" fmla="*/ 564356 h 607218"/>
              <a:gd name="connsiteX21" fmla="*/ 347662 w 2659856"/>
              <a:gd name="connsiteY21" fmla="*/ 581025 h 607218"/>
              <a:gd name="connsiteX22" fmla="*/ 395287 w 2659856"/>
              <a:gd name="connsiteY22" fmla="*/ 597693 h 607218"/>
              <a:gd name="connsiteX23" fmla="*/ 445293 w 2659856"/>
              <a:gd name="connsiteY23" fmla="*/ 604837 h 607218"/>
              <a:gd name="connsiteX24" fmla="*/ 621506 w 2659856"/>
              <a:gd name="connsiteY24" fmla="*/ 607218 h 607218"/>
              <a:gd name="connsiteX25" fmla="*/ 850106 w 2659856"/>
              <a:gd name="connsiteY25" fmla="*/ 604837 h 607218"/>
              <a:gd name="connsiteX26" fmla="*/ 1143000 w 2659856"/>
              <a:gd name="connsiteY26" fmla="*/ 602456 h 607218"/>
              <a:gd name="connsiteX27" fmla="*/ 1640681 w 2659856"/>
              <a:gd name="connsiteY27" fmla="*/ 592931 h 607218"/>
              <a:gd name="connsiteX28" fmla="*/ 1933575 w 2659856"/>
              <a:gd name="connsiteY28" fmla="*/ 588168 h 607218"/>
              <a:gd name="connsiteX29" fmla="*/ 2159793 w 2659856"/>
              <a:gd name="connsiteY29" fmla="*/ 583406 h 607218"/>
              <a:gd name="connsiteX30" fmla="*/ 2290762 w 2659856"/>
              <a:gd name="connsiteY30" fmla="*/ 583406 h 607218"/>
              <a:gd name="connsiteX31" fmla="*/ 2328862 w 2659856"/>
              <a:gd name="connsiteY31" fmla="*/ 578643 h 607218"/>
              <a:gd name="connsiteX32" fmla="*/ 2352675 w 2659856"/>
              <a:gd name="connsiteY32" fmla="*/ 571500 h 607218"/>
              <a:gd name="connsiteX33" fmla="*/ 2395537 w 2659856"/>
              <a:gd name="connsiteY33" fmla="*/ 552450 h 607218"/>
              <a:gd name="connsiteX34" fmla="*/ 2424112 w 2659856"/>
              <a:gd name="connsiteY34" fmla="*/ 533400 h 607218"/>
              <a:gd name="connsiteX35" fmla="*/ 2462212 w 2659856"/>
              <a:gd name="connsiteY35" fmla="*/ 500062 h 607218"/>
              <a:gd name="connsiteX36" fmla="*/ 2514600 w 2659856"/>
              <a:gd name="connsiteY36" fmla="*/ 445293 h 607218"/>
              <a:gd name="connsiteX37" fmla="*/ 2574131 w 2659856"/>
              <a:gd name="connsiteY37" fmla="*/ 369093 h 607218"/>
              <a:gd name="connsiteX38" fmla="*/ 2621756 w 2659856"/>
              <a:gd name="connsiteY38" fmla="*/ 297656 h 607218"/>
              <a:gd name="connsiteX39" fmla="*/ 2659856 w 2659856"/>
              <a:gd name="connsiteY39" fmla="*/ 233362 h 607218"/>
              <a:gd name="connsiteX40" fmla="*/ 2626518 w 2659856"/>
              <a:gd name="connsiteY40" fmla="*/ 0 h 607218"/>
              <a:gd name="connsiteX41" fmla="*/ 2536031 w 2659856"/>
              <a:gd name="connsiteY41" fmla="*/ 161925 h 607218"/>
              <a:gd name="connsiteX42" fmla="*/ 2521743 w 2659856"/>
              <a:gd name="connsiteY42" fmla="*/ 185737 h 607218"/>
              <a:gd name="connsiteX43" fmla="*/ 2502693 w 2659856"/>
              <a:gd name="connsiteY43" fmla="*/ 211931 h 607218"/>
              <a:gd name="connsiteX44" fmla="*/ 2481262 w 2659856"/>
              <a:gd name="connsiteY44" fmla="*/ 233362 h 607218"/>
              <a:gd name="connsiteX45" fmla="*/ 2455068 w 2659856"/>
              <a:gd name="connsiteY45" fmla="*/ 254793 h 607218"/>
              <a:gd name="connsiteX46" fmla="*/ 2419350 w 2659856"/>
              <a:gd name="connsiteY46" fmla="*/ 276225 h 607218"/>
              <a:gd name="connsiteX47" fmla="*/ 2388393 w 2659856"/>
              <a:gd name="connsiteY47" fmla="*/ 292893 h 607218"/>
              <a:gd name="connsiteX48" fmla="*/ 2333625 w 2659856"/>
              <a:gd name="connsiteY48" fmla="*/ 311943 h 607218"/>
              <a:gd name="connsiteX49" fmla="*/ 2266950 w 2659856"/>
              <a:gd name="connsiteY49" fmla="*/ 330993 h 607218"/>
              <a:gd name="connsiteX50" fmla="*/ 2183606 w 2659856"/>
              <a:gd name="connsiteY50" fmla="*/ 345281 h 607218"/>
              <a:gd name="connsiteX51" fmla="*/ 2107406 w 2659856"/>
              <a:gd name="connsiteY51" fmla="*/ 354806 h 607218"/>
              <a:gd name="connsiteX52" fmla="*/ 1997868 w 2659856"/>
              <a:gd name="connsiteY52" fmla="*/ 359568 h 607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59856" h="607218">
                <a:moveTo>
                  <a:pt x="1997868" y="359568"/>
                </a:moveTo>
                <a:lnTo>
                  <a:pt x="1774031" y="359568"/>
                </a:lnTo>
                <a:lnTo>
                  <a:pt x="1483518" y="359568"/>
                </a:lnTo>
                <a:lnTo>
                  <a:pt x="1231106" y="359568"/>
                </a:lnTo>
                <a:lnTo>
                  <a:pt x="1062037" y="359568"/>
                </a:lnTo>
                <a:lnTo>
                  <a:pt x="902493" y="359568"/>
                </a:lnTo>
                <a:lnTo>
                  <a:pt x="809625" y="357187"/>
                </a:lnTo>
                <a:lnTo>
                  <a:pt x="754856" y="352425"/>
                </a:lnTo>
                <a:lnTo>
                  <a:pt x="690562" y="342900"/>
                </a:lnTo>
                <a:lnTo>
                  <a:pt x="635793" y="328612"/>
                </a:lnTo>
                <a:lnTo>
                  <a:pt x="57150" y="295275"/>
                </a:lnTo>
                <a:lnTo>
                  <a:pt x="21431" y="314325"/>
                </a:lnTo>
                <a:lnTo>
                  <a:pt x="9525" y="326231"/>
                </a:lnTo>
                <a:lnTo>
                  <a:pt x="2381" y="342900"/>
                </a:lnTo>
                <a:lnTo>
                  <a:pt x="0" y="359568"/>
                </a:lnTo>
                <a:lnTo>
                  <a:pt x="2381" y="378618"/>
                </a:lnTo>
                <a:lnTo>
                  <a:pt x="14287" y="414337"/>
                </a:lnTo>
                <a:lnTo>
                  <a:pt x="28575" y="431006"/>
                </a:lnTo>
                <a:lnTo>
                  <a:pt x="138112" y="490537"/>
                </a:lnTo>
                <a:lnTo>
                  <a:pt x="223837" y="533400"/>
                </a:lnTo>
                <a:lnTo>
                  <a:pt x="302418" y="564356"/>
                </a:lnTo>
                <a:lnTo>
                  <a:pt x="347662" y="581025"/>
                </a:lnTo>
                <a:lnTo>
                  <a:pt x="395287" y="597693"/>
                </a:lnTo>
                <a:lnTo>
                  <a:pt x="445293" y="604837"/>
                </a:lnTo>
                <a:lnTo>
                  <a:pt x="621506" y="607218"/>
                </a:lnTo>
                <a:lnTo>
                  <a:pt x="850106" y="604837"/>
                </a:lnTo>
                <a:lnTo>
                  <a:pt x="1143000" y="602456"/>
                </a:lnTo>
                <a:lnTo>
                  <a:pt x="1640681" y="592931"/>
                </a:lnTo>
                <a:lnTo>
                  <a:pt x="1933575" y="588168"/>
                </a:lnTo>
                <a:lnTo>
                  <a:pt x="2159793" y="583406"/>
                </a:lnTo>
                <a:lnTo>
                  <a:pt x="2290762" y="583406"/>
                </a:lnTo>
                <a:lnTo>
                  <a:pt x="2328862" y="578643"/>
                </a:lnTo>
                <a:lnTo>
                  <a:pt x="2352675" y="571500"/>
                </a:lnTo>
                <a:lnTo>
                  <a:pt x="2395537" y="552450"/>
                </a:lnTo>
                <a:lnTo>
                  <a:pt x="2424112" y="533400"/>
                </a:lnTo>
                <a:lnTo>
                  <a:pt x="2462212" y="500062"/>
                </a:lnTo>
                <a:lnTo>
                  <a:pt x="2514600" y="445293"/>
                </a:lnTo>
                <a:lnTo>
                  <a:pt x="2574131" y="369093"/>
                </a:lnTo>
                <a:lnTo>
                  <a:pt x="2621756" y="297656"/>
                </a:lnTo>
                <a:lnTo>
                  <a:pt x="2659856" y="233362"/>
                </a:lnTo>
                <a:lnTo>
                  <a:pt x="2626518" y="0"/>
                </a:lnTo>
                <a:lnTo>
                  <a:pt x="2536031" y="161925"/>
                </a:lnTo>
                <a:lnTo>
                  <a:pt x="2521743" y="185737"/>
                </a:lnTo>
                <a:lnTo>
                  <a:pt x="2502693" y="211931"/>
                </a:lnTo>
                <a:lnTo>
                  <a:pt x="2481262" y="233362"/>
                </a:lnTo>
                <a:lnTo>
                  <a:pt x="2455068" y="254793"/>
                </a:lnTo>
                <a:lnTo>
                  <a:pt x="2419350" y="276225"/>
                </a:lnTo>
                <a:lnTo>
                  <a:pt x="2388393" y="292893"/>
                </a:lnTo>
                <a:lnTo>
                  <a:pt x="2333625" y="311943"/>
                </a:lnTo>
                <a:lnTo>
                  <a:pt x="2266950" y="330993"/>
                </a:lnTo>
                <a:lnTo>
                  <a:pt x="2183606" y="345281"/>
                </a:lnTo>
                <a:lnTo>
                  <a:pt x="2107406" y="354806"/>
                </a:lnTo>
                <a:lnTo>
                  <a:pt x="1997868" y="3595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DC0FE70A-59F9-465F-A3F6-FCAD8E905B0C}"/>
              </a:ext>
            </a:extLst>
          </p:cNvPr>
          <p:cNvSpPr/>
          <p:nvPr/>
        </p:nvSpPr>
        <p:spPr>
          <a:xfrm>
            <a:off x="4462463" y="5278438"/>
            <a:ext cx="723900" cy="730250"/>
          </a:xfrm>
          <a:custGeom>
            <a:avLst/>
            <a:gdLst>
              <a:gd name="connsiteX0" fmla="*/ 228600 w 723900"/>
              <a:gd name="connsiteY0" fmla="*/ 138113 h 728663"/>
              <a:gd name="connsiteX1" fmla="*/ 433387 w 723900"/>
              <a:gd name="connsiteY1" fmla="*/ 202407 h 728663"/>
              <a:gd name="connsiteX2" fmla="*/ 535781 w 723900"/>
              <a:gd name="connsiteY2" fmla="*/ 235744 h 728663"/>
              <a:gd name="connsiteX3" fmla="*/ 557212 w 723900"/>
              <a:gd name="connsiteY3" fmla="*/ 238125 h 728663"/>
              <a:gd name="connsiteX4" fmla="*/ 576262 w 723900"/>
              <a:gd name="connsiteY4" fmla="*/ 238125 h 728663"/>
              <a:gd name="connsiteX5" fmla="*/ 604837 w 723900"/>
              <a:gd name="connsiteY5" fmla="*/ 226219 h 728663"/>
              <a:gd name="connsiteX6" fmla="*/ 626268 w 723900"/>
              <a:gd name="connsiteY6" fmla="*/ 211932 h 728663"/>
              <a:gd name="connsiteX7" fmla="*/ 650081 w 723900"/>
              <a:gd name="connsiteY7" fmla="*/ 190500 h 728663"/>
              <a:gd name="connsiteX8" fmla="*/ 669131 w 723900"/>
              <a:gd name="connsiteY8" fmla="*/ 164307 h 728663"/>
              <a:gd name="connsiteX9" fmla="*/ 685800 w 723900"/>
              <a:gd name="connsiteY9" fmla="*/ 135732 h 728663"/>
              <a:gd name="connsiteX10" fmla="*/ 697706 w 723900"/>
              <a:gd name="connsiteY10" fmla="*/ 100013 h 728663"/>
              <a:gd name="connsiteX11" fmla="*/ 714375 w 723900"/>
              <a:gd name="connsiteY11" fmla="*/ 45244 h 728663"/>
              <a:gd name="connsiteX12" fmla="*/ 723900 w 723900"/>
              <a:gd name="connsiteY12" fmla="*/ 0 h 728663"/>
              <a:gd name="connsiteX13" fmla="*/ 700087 w 723900"/>
              <a:gd name="connsiteY13" fmla="*/ 728663 h 728663"/>
              <a:gd name="connsiteX14" fmla="*/ 661987 w 723900"/>
              <a:gd name="connsiteY14" fmla="*/ 681038 h 728663"/>
              <a:gd name="connsiteX15" fmla="*/ 640556 w 723900"/>
              <a:gd name="connsiteY15" fmla="*/ 647700 h 728663"/>
              <a:gd name="connsiteX16" fmla="*/ 609600 w 723900"/>
              <a:gd name="connsiteY16" fmla="*/ 604838 h 728663"/>
              <a:gd name="connsiteX17" fmla="*/ 573881 w 723900"/>
              <a:gd name="connsiteY17" fmla="*/ 559594 h 728663"/>
              <a:gd name="connsiteX18" fmla="*/ 540543 w 723900"/>
              <a:gd name="connsiteY18" fmla="*/ 521494 h 728663"/>
              <a:gd name="connsiteX19" fmla="*/ 502443 w 723900"/>
              <a:gd name="connsiteY19" fmla="*/ 481013 h 728663"/>
              <a:gd name="connsiteX20" fmla="*/ 459581 w 723900"/>
              <a:gd name="connsiteY20" fmla="*/ 438150 h 728663"/>
              <a:gd name="connsiteX21" fmla="*/ 426243 w 723900"/>
              <a:gd name="connsiteY21" fmla="*/ 407194 h 728663"/>
              <a:gd name="connsiteX22" fmla="*/ 395287 w 723900"/>
              <a:gd name="connsiteY22" fmla="*/ 381000 h 728663"/>
              <a:gd name="connsiteX23" fmla="*/ 354806 w 723900"/>
              <a:gd name="connsiteY23" fmla="*/ 345282 h 728663"/>
              <a:gd name="connsiteX24" fmla="*/ 302418 w 723900"/>
              <a:gd name="connsiteY24" fmla="*/ 304800 h 728663"/>
              <a:gd name="connsiteX25" fmla="*/ 230981 w 723900"/>
              <a:gd name="connsiteY25" fmla="*/ 250032 h 728663"/>
              <a:gd name="connsiteX26" fmla="*/ 161925 w 723900"/>
              <a:gd name="connsiteY26" fmla="*/ 204788 h 728663"/>
              <a:gd name="connsiteX27" fmla="*/ 71437 w 723900"/>
              <a:gd name="connsiteY27" fmla="*/ 150019 h 728663"/>
              <a:gd name="connsiteX28" fmla="*/ 16668 w 723900"/>
              <a:gd name="connsiteY28" fmla="*/ 116682 h 728663"/>
              <a:gd name="connsiteX29" fmla="*/ 9525 w 723900"/>
              <a:gd name="connsiteY29" fmla="*/ 109538 h 728663"/>
              <a:gd name="connsiteX30" fmla="*/ 0 w 723900"/>
              <a:gd name="connsiteY30" fmla="*/ 90488 h 728663"/>
              <a:gd name="connsiteX31" fmla="*/ 0 w 723900"/>
              <a:gd name="connsiteY31" fmla="*/ 76200 h 728663"/>
              <a:gd name="connsiteX32" fmla="*/ 2381 w 723900"/>
              <a:gd name="connsiteY32" fmla="*/ 66675 h 728663"/>
              <a:gd name="connsiteX33" fmla="*/ 9525 w 723900"/>
              <a:gd name="connsiteY33" fmla="*/ 64294 h 728663"/>
              <a:gd name="connsiteX34" fmla="*/ 26193 w 723900"/>
              <a:gd name="connsiteY34" fmla="*/ 66675 h 728663"/>
              <a:gd name="connsiteX35" fmla="*/ 85725 w 723900"/>
              <a:gd name="connsiteY35" fmla="*/ 85725 h 728663"/>
              <a:gd name="connsiteX36" fmla="*/ 228600 w 723900"/>
              <a:gd name="connsiteY36" fmla="*/ 138113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23900" h="728663">
                <a:moveTo>
                  <a:pt x="228600" y="138113"/>
                </a:moveTo>
                <a:lnTo>
                  <a:pt x="433387" y="202407"/>
                </a:lnTo>
                <a:lnTo>
                  <a:pt x="535781" y="235744"/>
                </a:lnTo>
                <a:lnTo>
                  <a:pt x="557212" y="238125"/>
                </a:lnTo>
                <a:lnTo>
                  <a:pt x="576262" y="238125"/>
                </a:lnTo>
                <a:lnTo>
                  <a:pt x="604837" y="226219"/>
                </a:lnTo>
                <a:lnTo>
                  <a:pt x="626268" y="211932"/>
                </a:lnTo>
                <a:lnTo>
                  <a:pt x="650081" y="190500"/>
                </a:lnTo>
                <a:lnTo>
                  <a:pt x="669131" y="164307"/>
                </a:lnTo>
                <a:lnTo>
                  <a:pt x="685800" y="135732"/>
                </a:lnTo>
                <a:lnTo>
                  <a:pt x="697706" y="100013"/>
                </a:lnTo>
                <a:lnTo>
                  <a:pt x="714375" y="45244"/>
                </a:lnTo>
                <a:lnTo>
                  <a:pt x="723900" y="0"/>
                </a:lnTo>
                <a:lnTo>
                  <a:pt x="700087" y="728663"/>
                </a:lnTo>
                <a:lnTo>
                  <a:pt x="661987" y="681038"/>
                </a:lnTo>
                <a:lnTo>
                  <a:pt x="640556" y="647700"/>
                </a:lnTo>
                <a:lnTo>
                  <a:pt x="609600" y="604838"/>
                </a:lnTo>
                <a:lnTo>
                  <a:pt x="573881" y="559594"/>
                </a:lnTo>
                <a:lnTo>
                  <a:pt x="540543" y="521494"/>
                </a:lnTo>
                <a:lnTo>
                  <a:pt x="502443" y="481013"/>
                </a:lnTo>
                <a:lnTo>
                  <a:pt x="459581" y="438150"/>
                </a:lnTo>
                <a:lnTo>
                  <a:pt x="426243" y="407194"/>
                </a:lnTo>
                <a:lnTo>
                  <a:pt x="395287" y="381000"/>
                </a:lnTo>
                <a:lnTo>
                  <a:pt x="354806" y="345282"/>
                </a:lnTo>
                <a:lnTo>
                  <a:pt x="302418" y="304800"/>
                </a:lnTo>
                <a:lnTo>
                  <a:pt x="230981" y="250032"/>
                </a:lnTo>
                <a:lnTo>
                  <a:pt x="161925" y="204788"/>
                </a:lnTo>
                <a:lnTo>
                  <a:pt x="71437" y="150019"/>
                </a:lnTo>
                <a:lnTo>
                  <a:pt x="16668" y="116682"/>
                </a:lnTo>
                <a:lnTo>
                  <a:pt x="9525" y="109538"/>
                </a:lnTo>
                <a:lnTo>
                  <a:pt x="0" y="90488"/>
                </a:lnTo>
                <a:lnTo>
                  <a:pt x="0" y="76200"/>
                </a:lnTo>
                <a:lnTo>
                  <a:pt x="2381" y="66675"/>
                </a:lnTo>
                <a:lnTo>
                  <a:pt x="9525" y="64294"/>
                </a:lnTo>
                <a:lnTo>
                  <a:pt x="26193" y="66675"/>
                </a:lnTo>
                <a:lnTo>
                  <a:pt x="85725" y="85725"/>
                </a:lnTo>
                <a:lnTo>
                  <a:pt x="228600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B077221-24C2-4CE2-9C92-B14CD9E8458D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498600"/>
            <a:ext cx="4256088" cy="4519613"/>
            <a:chOff x="2787650" y="1652588"/>
            <a:chExt cx="4256088" cy="4519612"/>
          </a:xfrm>
        </p:grpSpPr>
        <p:sp>
          <p:nvSpPr>
            <p:cNvPr id="8" name="フリーフォーム 161">
              <a:extLst>
                <a:ext uri="{FF2B5EF4-FFF2-40B4-BE49-F238E27FC236}">
                  <a16:creationId xmlns:a16="http://schemas.microsoft.com/office/drawing/2014/main" id="{5B4E61C5-98A5-46FB-8842-55EF45EF82D8}"/>
                </a:ext>
              </a:extLst>
            </p:cNvPr>
            <p:cNvSpPr/>
            <p:nvPr/>
          </p:nvSpPr>
          <p:spPr>
            <a:xfrm>
              <a:off x="4840288" y="1652588"/>
              <a:ext cx="581025" cy="911225"/>
            </a:xfrm>
            <a:custGeom>
              <a:avLst/>
              <a:gdLst>
                <a:gd name="connsiteX0" fmla="*/ 228600 w 581025"/>
                <a:gd name="connsiteY0" fmla="*/ 485775 h 912018"/>
                <a:gd name="connsiteX1" fmla="*/ 238125 w 581025"/>
                <a:gd name="connsiteY1" fmla="*/ 619125 h 912018"/>
                <a:gd name="connsiteX2" fmla="*/ 245269 w 581025"/>
                <a:gd name="connsiteY2" fmla="*/ 714375 h 912018"/>
                <a:gd name="connsiteX3" fmla="*/ 264319 w 581025"/>
                <a:gd name="connsiteY3" fmla="*/ 912018 h 912018"/>
                <a:gd name="connsiteX4" fmla="*/ 500063 w 581025"/>
                <a:gd name="connsiteY4" fmla="*/ 878681 h 912018"/>
                <a:gd name="connsiteX5" fmla="*/ 502444 w 581025"/>
                <a:gd name="connsiteY5" fmla="*/ 781050 h 912018"/>
                <a:gd name="connsiteX6" fmla="*/ 502444 w 581025"/>
                <a:gd name="connsiteY6" fmla="*/ 692943 h 912018"/>
                <a:gd name="connsiteX7" fmla="*/ 502444 w 581025"/>
                <a:gd name="connsiteY7" fmla="*/ 611981 h 912018"/>
                <a:gd name="connsiteX8" fmla="*/ 502444 w 581025"/>
                <a:gd name="connsiteY8" fmla="*/ 550068 h 912018"/>
                <a:gd name="connsiteX9" fmla="*/ 504825 w 581025"/>
                <a:gd name="connsiteY9" fmla="*/ 509587 h 912018"/>
                <a:gd name="connsiteX10" fmla="*/ 507207 w 581025"/>
                <a:gd name="connsiteY10" fmla="*/ 478631 h 912018"/>
                <a:gd name="connsiteX11" fmla="*/ 511969 w 581025"/>
                <a:gd name="connsiteY11" fmla="*/ 442912 h 912018"/>
                <a:gd name="connsiteX12" fmla="*/ 519113 w 581025"/>
                <a:gd name="connsiteY12" fmla="*/ 409575 h 912018"/>
                <a:gd name="connsiteX13" fmla="*/ 531019 w 581025"/>
                <a:gd name="connsiteY13" fmla="*/ 369093 h 912018"/>
                <a:gd name="connsiteX14" fmla="*/ 550069 w 581025"/>
                <a:gd name="connsiteY14" fmla="*/ 321468 h 912018"/>
                <a:gd name="connsiteX15" fmla="*/ 564357 w 581025"/>
                <a:gd name="connsiteY15" fmla="*/ 288131 h 912018"/>
                <a:gd name="connsiteX16" fmla="*/ 576263 w 581025"/>
                <a:gd name="connsiteY16" fmla="*/ 257175 h 912018"/>
                <a:gd name="connsiteX17" fmla="*/ 581025 w 581025"/>
                <a:gd name="connsiteY17" fmla="*/ 221456 h 912018"/>
                <a:gd name="connsiteX18" fmla="*/ 578644 w 581025"/>
                <a:gd name="connsiteY18" fmla="*/ 197643 h 912018"/>
                <a:gd name="connsiteX19" fmla="*/ 564357 w 581025"/>
                <a:gd name="connsiteY19" fmla="*/ 161925 h 912018"/>
                <a:gd name="connsiteX20" fmla="*/ 547688 w 581025"/>
                <a:gd name="connsiteY20" fmla="*/ 140493 h 912018"/>
                <a:gd name="connsiteX21" fmla="*/ 526257 w 581025"/>
                <a:gd name="connsiteY21" fmla="*/ 123825 h 912018"/>
                <a:gd name="connsiteX22" fmla="*/ 497682 w 581025"/>
                <a:gd name="connsiteY22" fmla="*/ 107156 h 912018"/>
                <a:gd name="connsiteX23" fmla="*/ 461963 w 581025"/>
                <a:gd name="connsiteY23" fmla="*/ 88106 h 912018"/>
                <a:gd name="connsiteX24" fmla="*/ 426244 w 581025"/>
                <a:gd name="connsiteY24" fmla="*/ 71437 h 912018"/>
                <a:gd name="connsiteX25" fmla="*/ 376238 w 581025"/>
                <a:gd name="connsiteY25" fmla="*/ 50006 h 912018"/>
                <a:gd name="connsiteX26" fmla="*/ 316707 w 581025"/>
                <a:gd name="connsiteY26" fmla="*/ 28575 h 912018"/>
                <a:gd name="connsiteX27" fmla="*/ 276225 w 581025"/>
                <a:gd name="connsiteY27" fmla="*/ 16668 h 912018"/>
                <a:gd name="connsiteX28" fmla="*/ 221457 w 581025"/>
                <a:gd name="connsiteY28" fmla="*/ 7143 h 912018"/>
                <a:gd name="connsiteX29" fmla="*/ 161925 w 581025"/>
                <a:gd name="connsiteY29" fmla="*/ 0 h 912018"/>
                <a:gd name="connsiteX30" fmla="*/ 100013 w 581025"/>
                <a:gd name="connsiteY30" fmla="*/ 0 h 912018"/>
                <a:gd name="connsiteX31" fmla="*/ 54769 w 581025"/>
                <a:gd name="connsiteY31" fmla="*/ 4762 h 912018"/>
                <a:gd name="connsiteX32" fmla="*/ 30957 w 581025"/>
                <a:gd name="connsiteY32" fmla="*/ 9525 h 912018"/>
                <a:gd name="connsiteX33" fmla="*/ 19050 w 581025"/>
                <a:gd name="connsiteY33" fmla="*/ 16668 h 912018"/>
                <a:gd name="connsiteX34" fmla="*/ 7144 w 581025"/>
                <a:gd name="connsiteY34" fmla="*/ 30956 h 912018"/>
                <a:gd name="connsiteX35" fmla="*/ 0 w 581025"/>
                <a:gd name="connsiteY35" fmla="*/ 45243 h 912018"/>
                <a:gd name="connsiteX36" fmla="*/ 0 w 581025"/>
                <a:gd name="connsiteY36" fmla="*/ 59531 h 912018"/>
                <a:gd name="connsiteX37" fmla="*/ 4763 w 581025"/>
                <a:gd name="connsiteY37" fmla="*/ 69056 h 912018"/>
                <a:gd name="connsiteX38" fmla="*/ 21432 w 581025"/>
                <a:gd name="connsiteY38" fmla="*/ 88106 h 912018"/>
                <a:gd name="connsiteX39" fmla="*/ 40482 w 581025"/>
                <a:gd name="connsiteY39" fmla="*/ 97631 h 912018"/>
                <a:gd name="connsiteX40" fmla="*/ 71438 w 581025"/>
                <a:gd name="connsiteY40" fmla="*/ 111918 h 912018"/>
                <a:gd name="connsiteX41" fmla="*/ 111919 w 581025"/>
                <a:gd name="connsiteY41" fmla="*/ 130968 h 912018"/>
                <a:gd name="connsiteX42" fmla="*/ 142875 w 581025"/>
                <a:gd name="connsiteY42" fmla="*/ 150018 h 912018"/>
                <a:gd name="connsiteX43" fmla="*/ 161925 w 581025"/>
                <a:gd name="connsiteY43" fmla="*/ 164306 h 912018"/>
                <a:gd name="connsiteX44" fmla="*/ 180975 w 581025"/>
                <a:gd name="connsiteY44" fmla="*/ 178593 h 912018"/>
                <a:gd name="connsiteX45" fmla="*/ 197644 w 581025"/>
                <a:gd name="connsiteY45" fmla="*/ 200025 h 912018"/>
                <a:gd name="connsiteX46" fmla="*/ 207169 w 581025"/>
                <a:gd name="connsiteY46" fmla="*/ 221456 h 912018"/>
                <a:gd name="connsiteX47" fmla="*/ 211932 w 581025"/>
                <a:gd name="connsiteY47" fmla="*/ 250031 h 912018"/>
                <a:gd name="connsiteX48" fmla="*/ 228600 w 581025"/>
                <a:gd name="connsiteY48" fmla="*/ 4857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81025" h="912018">
                  <a:moveTo>
                    <a:pt x="228600" y="485775"/>
                  </a:moveTo>
                  <a:lnTo>
                    <a:pt x="238125" y="619125"/>
                  </a:lnTo>
                  <a:lnTo>
                    <a:pt x="245269" y="714375"/>
                  </a:lnTo>
                  <a:lnTo>
                    <a:pt x="264319" y="912018"/>
                  </a:lnTo>
                  <a:lnTo>
                    <a:pt x="500063" y="878681"/>
                  </a:lnTo>
                  <a:cubicBezTo>
                    <a:pt x="500857" y="846137"/>
                    <a:pt x="501650" y="813594"/>
                    <a:pt x="502444" y="781050"/>
                  </a:cubicBezTo>
                  <a:lnTo>
                    <a:pt x="502444" y="692943"/>
                  </a:lnTo>
                  <a:lnTo>
                    <a:pt x="502444" y="611981"/>
                  </a:lnTo>
                  <a:lnTo>
                    <a:pt x="502444" y="550068"/>
                  </a:lnTo>
                  <a:lnTo>
                    <a:pt x="504825" y="509587"/>
                  </a:lnTo>
                  <a:lnTo>
                    <a:pt x="507207" y="478631"/>
                  </a:lnTo>
                  <a:lnTo>
                    <a:pt x="511969" y="442912"/>
                  </a:lnTo>
                  <a:lnTo>
                    <a:pt x="519113" y="409575"/>
                  </a:lnTo>
                  <a:lnTo>
                    <a:pt x="531019" y="369093"/>
                  </a:lnTo>
                  <a:lnTo>
                    <a:pt x="550069" y="321468"/>
                  </a:lnTo>
                  <a:lnTo>
                    <a:pt x="564357" y="288131"/>
                  </a:lnTo>
                  <a:lnTo>
                    <a:pt x="576263" y="257175"/>
                  </a:lnTo>
                  <a:lnTo>
                    <a:pt x="581025" y="221456"/>
                  </a:lnTo>
                  <a:lnTo>
                    <a:pt x="578644" y="197643"/>
                  </a:lnTo>
                  <a:lnTo>
                    <a:pt x="564357" y="161925"/>
                  </a:lnTo>
                  <a:lnTo>
                    <a:pt x="547688" y="140493"/>
                  </a:lnTo>
                  <a:lnTo>
                    <a:pt x="526257" y="123825"/>
                  </a:lnTo>
                  <a:lnTo>
                    <a:pt x="497682" y="107156"/>
                  </a:lnTo>
                  <a:lnTo>
                    <a:pt x="461963" y="88106"/>
                  </a:lnTo>
                  <a:lnTo>
                    <a:pt x="426244" y="71437"/>
                  </a:lnTo>
                  <a:lnTo>
                    <a:pt x="376238" y="50006"/>
                  </a:lnTo>
                  <a:lnTo>
                    <a:pt x="316707" y="28575"/>
                  </a:lnTo>
                  <a:lnTo>
                    <a:pt x="276225" y="16668"/>
                  </a:lnTo>
                  <a:lnTo>
                    <a:pt x="221457" y="7143"/>
                  </a:lnTo>
                  <a:lnTo>
                    <a:pt x="161925" y="0"/>
                  </a:lnTo>
                  <a:lnTo>
                    <a:pt x="100013" y="0"/>
                  </a:lnTo>
                  <a:lnTo>
                    <a:pt x="54769" y="4762"/>
                  </a:lnTo>
                  <a:lnTo>
                    <a:pt x="30957" y="9525"/>
                  </a:lnTo>
                  <a:lnTo>
                    <a:pt x="19050" y="16668"/>
                  </a:lnTo>
                  <a:lnTo>
                    <a:pt x="7144" y="30956"/>
                  </a:lnTo>
                  <a:lnTo>
                    <a:pt x="0" y="45243"/>
                  </a:lnTo>
                  <a:lnTo>
                    <a:pt x="0" y="59531"/>
                  </a:lnTo>
                  <a:lnTo>
                    <a:pt x="4763" y="69056"/>
                  </a:lnTo>
                  <a:lnTo>
                    <a:pt x="21432" y="88106"/>
                  </a:lnTo>
                  <a:lnTo>
                    <a:pt x="40482" y="97631"/>
                  </a:lnTo>
                  <a:lnTo>
                    <a:pt x="71438" y="111918"/>
                  </a:lnTo>
                  <a:lnTo>
                    <a:pt x="111919" y="130968"/>
                  </a:lnTo>
                  <a:lnTo>
                    <a:pt x="142875" y="150018"/>
                  </a:lnTo>
                  <a:lnTo>
                    <a:pt x="161925" y="164306"/>
                  </a:lnTo>
                  <a:lnTo>
                    <a:pt x="180975" y="178593"/>
                  </a:lnTo>
                  <a:lnTo>
                    <a:pt x="197644" y="200025"/>
                  </a:lnTo>
                  <a:lnTo>
                    <a:pt x="207169" y="221456"/>
                  </a:lnTo>
                  <a:lnTo>
                    <a:pt x="211932" y="250031"/>
                  </a:lnTo>
                  <a:lnTo>
                    <a:pt x="228600" y="485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62">
              <a:extLst>
                <a:ext uri="{FF2B5EF4-FFF2-40B4-BE49-F238E27FC236}">
                  <a16:creationId xmlns:a16="http://schemas.microsoft.com/office/drawing/2014/main" id="{5D1A1A73-279A-46A8-A030-082E2A76FFB2}"/>
                </a:ext>
              </a:extLst>
            </p:cNvPr>
            <p:cNvSpPr/>
            <p:nvPr/>
          </p:nvSpPr>
          <p:spPr>
            <a:xfrm>
              <a:off x="3692525" y="2290763"/>
              <a:ext cx="3351213" cy="593725"/>
            </a:xfrm>
            <a:custGeom>
              <a:avLst/>
              <a:gdLst>
                <a:gd name="connsiteX0" fmla="*/ 2351314 w 3350078"/>
                <a:gd name="connsiteY0" fmla="*/ 111578 h 593271"/>
                <a:gd name="connsiteX1" fmla="*/ 2237014 w 3350078"/>
                <a:gd name="connsiteY1" fmla="*/ 122464 h 593271"/>
                <a:gd name="connsiteX2" fmla="*/ 2090057 w 3350078"/>
                <a:gd name="connsiteY2" fmla="*/ 136071 h 593271"/>
                <a:gd name="connsiteX3" fmla="*/ 1910442 w 3350078"/>
                <a:gd name="connsiteY3" fmla="*/ 152400 h 593271"/>
                <a:gd name="connsiteX4" fmla="*/ 1749878 w 3350078"/>
                <a:gd name="connsiteY4" fmla="*/ 166007 h 593271"/>
                <a:gd name="connsiteX5" fmla="*/ 1643742 w 3350078"/>
                <a:gd name="connsiteY5" fmla="*/ 176893 h 593271"/>
                <a:gd name="connsiteX6" fmla="*/ 1415142 w 3350078"/>
                <a:gd name="connsiteY6" fmla="*/ 195943 h 593271"/>
                <a:gd name="connsiteX7" fmla="*/ 1170214 w 3350078"/>
                <a:gd name="connsiteY7" fmla="*/ 231321 h 593271"/>
                <a:gd name="connsiteX8" fmla="*/ 895350 w 3350078"/>
                <a:gd name="connsiteY8" fmla="*/ 269421 h 593271"/>
                <a:gd name="connsiteX9" fmla="*/ 650421 w 3350078"/>
                <a:gd name="connsiteY9" fmla="*/ 302078 h 593271"/>
                <a:gd name="connsiteX10" fmla="*/ 468085 w 3350078"/>
                <a:gd name="connsiteY10" fmla="*/ 329293 h 593271"/>
                <a:gd name="connsiteX11" fmla="*/ 274864 w 3350078"/>
                <a:gd name="connsiteY11" fmla="*/ 356507 h 593271"/>
                <a:gd name="connsiteX12" fmla="*/ 92528 w 3350078"/>
                <a:gd name="connsiteY12" fmla="*/ 375557 h 593271"/>
                <a:gd name="connsiteX13" fmla="*/ 13607 w 3350078"/>
                <a:gd name="connsiteY13" fmla="*/ 375557 h 593271"/>
                <a:gd name="connsiteX14" fmla="*/ 0 w 3350078"/>
                <a:gd name="connsiteY14" fmla="*/ 593271 h 593271"/>
                <a:gd name="connsiteX15" fmla="*/ 195942 w 3350078"/>
                <a:gd name="connsiteY15" fmla="*/ 557893 h 593271"/>
                <a:gd name="connsiteX16" fmla="*/ 310242 w 3350078"/>
                <a:gd name="connsiteY16" fmla="*/ 536121 h 593271"/>
                <a:gd name="connsiteX17" fmla="*/ 473528 w 3350078"/>
                <a:gd name="connsiteY17" fmla="*/ 508907 h 593271"/>
                <a:gd name="connsiteX18" fmla="*/ 650421 w 3350078"/>
                <a:gd name="connsiteY18" fmla="*/ 476250 h 593271"/>
                <a:gd name="connsiteX19" fmla="*/ 846364 w 3350078"/>
                <a:gd name="connsiteY19" fmla="*/ 443593 h 593271"/>
                <a:gd name="connsiteX20" fmla="*/ 1017814 w 3350078"/>
                <a:gd name="connsiteY20" fmla="*/ 416378 h 593271"/>
                <a:gd name="connsiteX21" fmla="*/ 1170214 w 3350078"/>
                <a:gd name="connsiteY21" fmla="*/ 391886 h 593271"/>
                <a:gd name="connsiteX22" fmla="*/ 1303564 w 3350078"/>
                <a:gd name="connsiteY22" fmla="*/ 370114 h 593271"/>
                <a:gd name="connsiteX23" fmla="*/ 1417864 w 3350078"/>
                <a:gd name="connsiteY23" fmla="*/ 353786 h 593271"/>
                <a:gd name="connsiteX24" fmla="*/ 1600200 w 3350078"/>
                <a:gd name="connsiteY24" fmla="*/ 329293 h 593271"/>
                <a:gd name="connsiteX25" fmla="*/ 1730828 w 3350078"/>
                <a:gd name="connsiteY25" fmla="*/ 315686 h 593271"/>
                <a:gd name="connsiteX26" fmla="*/ 1877785 w 3350078"/>
                <a:gd name="connsiteY26" fmla="*/ 302078 h 593271"/>
                <a:gd name="connsiteX27" fmla="*/ 2002971 w 3350078"/>
                <a:gd name="connsiteY27" fmla="*/ 293914 h 593271"/>
                <a:gd name="connsiteX28" fmla="*/ 2160814 w 3350078"/>
                <a:gd name="connsiteY28" fmla="*/ 285750 h 593271"/>
                <a:gd name="connsiteX29" fmla="*/ 2288721 w 3350078"/>
                <a:gd name="connsiteY29" fmla="*/ 283028 h 593271"/>
                <a:gd name="connsiteX30" fmla="*/ 2479221 w 3350078"/>
                <a:gd name="connsiteY30" fmla="*/ 280307 h 593271"/>
                <a:gd name="connsiteX31" fmla="*/ 2726871 w 3350078"/>
                <a:gd name="connsiteY31" fmla="*/ 285750 h 593271"/>
                <a:gd name="connsiteX32" fmla="*/ 2993571 w 3350078"/>
                <a:gd name="connsiteY32" fmla="*/ 296636 h 593271"/>
                <a:gd name="connsiteX33" fmla="*/ 3154135 w 3350078"/>
                <a:gd name="connsiteY33" fmla="*/ 304800 h 593271"/>
                <a:gd name="connsiteX34" fmla="*/ 3203121 w 3350078"/>
                <a:gd name="connsiteY34" fmla="*/ 307521 h 593271"/>
                <a:gd name="connsiteX35" fmla="*/ 3252107 w 3350078"/>
                <a:gd name="connsiteY35" fmla="*/ 304800 h 593271"/>
                <a:gd name="connsiteX36" fmla="*/ 3273878 w 3350078"/>
                <a:gd name="connsiteY36" fmla="*/ 304800 h 593271"/>
                <a:gd name="connsiteX37" fmla="*/ 3309257 w 3350078"/>
                <a:gd name="connsiteY37" fmla="*/ 293914 h 593271"/>
                <a:gd name="connsiteX38" fmla="*/ 3333750 w 3350078"/>
                <a:gd name="connsiteY38" fmla="*/ 280307 h 593271"/>
                <a:gd name="connsiteX39" fmla="*/ 3344635 w 3350078"/>
                <a:gd name="connsiteY39" fmla="*/ 269421 h 593271"/>
                <a:gd name="connsiteX40" fmla="*/ 3350078 w 3350078"/>
                <a:gd name="connsiteY40" fmla="*/ 261257 h 593271"/>
                <a:gd name="connsiteX41" fmla="*/ 3350078 w 3350078"/>
                <a:gd name="connsiteY41" fmla="*/ 244928 h 593271"/>
                <a:gd name="connsiteX42" fmla="*/ 3341914 w 3350078"/>
                <a:gd name="connsiteY42" fmla="*/ 214993 h 593271"/>
                <a:gd name="connsiteX43" fmla="*/ 3325585 w 3350078"/>
                <a:gd name="connsiteY43" fmla="*/ 179614 h 593271"/>
                <a:gd name="connsiteX44" fmla="*/ 3309257 w 3350078"/>
                <a:gd name="connsiteY44" fmla="*/ 157843 h 593271"/>
                <a:gd name="connsiteX45" fmla="*/ 3287485 w 3350078"/>
                <a:gd name="connsiteY45" fmla="*/ 141514 h 593271"/>
                <a:gd name="connsiteX46" fmla="*/ 3246664 w 3350078"/>
                <a:gd name="connsiteY46" fmla="*/ 114300 h 593271"/>
                <a:gd name="connsiteX47" fmla="*/ 3156857 w 3350078"/>
                <a:gd name="connsiteY47" fmla="*/ 70757 h 593271"/>
                <a:gd name="connsiteX48" fmla="*/ 3048000 w 3350078"/>
                <a:gd name="connsiteY48" fmla="*/ 19050 h 593271"/>
                <a:gd name="connsiteX49" fmla="*/ 2996292 w 3350078"/>
                <a:gd name="connsiteY49" fmla="*/ 0 h 593271"/>
                <a:gd name="connsiteX50" fmla="*/ 2988128 w 3350078"/>
                <a:gd name="connsiteY50" fmla="*/ 0 h 593271"/>
                <a:gd name="connsiteX51" fmla="*/ 2947307 w 3350078"/>
                <a:gd name="connsiteY51" fmla="*/ 5443 h 593271"/>
                <a:gd name="connsiteX52" fmla="*/ 2901042 w 3350078"/>
                <a:gd name="connsiteY52" fmla="*/ 13607 h 593271"/>
                <a:gd name="connsiteX53" fmla="*/ 2835728 w 3350078"/>
                <a:gd name="connsiteY53" fmla="*/ 29936 h 593271"/>
                <a:gd name="connsiteX54" fmla="*/ 2748642 w 3350078"/>
                <a:gd name="connsiteY54" fmla="*/ 51707 h 593271"/>
                <a:gd name="connsiteX55" fmla="*/ 2661557 w 3350078"/>
                <a:gd name="connsiteY55" fmla="*/ 78921 h 593271"/>
                <a:gd name="connsiteX56" fmla="*/ 2626178 w 3350078"/>
                <a:gd name="connsiteY56" fmla="*/ 87086 h 593271"/>
                <a:gd name="connsiteX57" fmla="*/ 2503714 w 3350078"/>
                <a:gd name="connsiteY57" fmla="*/ 97971 h 593271"/>
                <a:gd name="connsiteX58" fmla="*/ 2351314 w 3350078"/>
                <a:gd name="connsiteY58" fmla="*/ 111578 h 59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50078" h="593271">
                  <a:moveTo>
                    <a:pt x="2351314" y="111578"/>
                  </a:moveTo>
                  <a:lnTo>
                    <a:pt x="2237014" y="122464"/>
                  </a:lnTo>
                  <a:lnTo>
                    <a:pt x="2090057" y="136071"/>
                  </a:lnTo>
                  <a:lnTo>
                    <a:pt x="1910442" y="152400"/>
                  </a:lnTo>
                  <a:lnTo>
                    <a:pt x="1749878" y="166007"/>
                  </a:lnTo>
                  <a:lnTo>
                    <a:pt x="1643742" y="176893"/>
                  </a:lnTo>
                  <a:lnTo>
                    <a:pt x="1415142" y="195943"/>
                  </a:lnTo>
                  <a:lnTo>
                    <a:pt x="1170214" y="231321"/>
                  </a:lnTo>
                  <a:lnTo>
                    <a:pt x="895350" y="269421"/>
                  </a:lnTo>
                  <a:lnTo>
                    <a:pt x="650421" y="302078"/>
                  </a:lnTo>
                  <a:lnTo>
                    <a:pt x="468085" y="329293"/>
                  </a:lnTo>
                  <a:lnTo>
                    <a:pt x="274864" y="356507"/>
                  </a:lnTo>
                  <a:lnTo>
                    <a:pt x="92528" y="375557"/>
                  </a:lnTo>
                  <a:lnTo>
                    <a:pt x="13607" y="375557"/>
                  </a:lnTo>
                  <a:lnTo>
                    <a:pt x="0" y="593271"/>
                  </a:lnTo>
                  <a:lnTo>
                    <a:pt x="195942" y="557893"/>
                  </a:lnTo>
                  <a:lnTo>
                    <a:pt x="310242" y="536121"/>
                  </a:lnTo>
                  <a:lnTo>
                    <a:pt x="473528" y="508907"/>
                  </a:lnTo>
                  <a:lnTo>
                    <a:pt x="650421" y="476250"/>
                  </a:lnTo>
                  <a:lnTo>
                    <a:pt x="846364" y="443593"/>
                  </a:lnTo>
                  <a:lnTo>
                    <a:pt x="1017814" y="416378"/>
                  </a:lnTo>
                  <a:lnTo>
                    <a:pt x="1170214" y="391886"/>
                  </a:lnTo>
                  <a:lnTo>
                    <a:pt x="1303564" y="370114"/>
                  </a:lnTo>
                  <a:lnTo>
                    <a:pt x="1417864" y="353786"/>
                  </a:lnTo>
                  <a:lnTo>
                    <a:pt x="1600200" y="329293"/>
                  </a:lnTo>
                  <a:lnTo>
                    <a:pt x="1730828" y="315686"/>
                  </a:lnTo>
                  <a:lnTo>
                    <a:pt x="1877785" y="302078"/>
                  </a:lnTo>
                  <a:lnTo>
                    <a:pt x="2002971" y="293914"/>
                  </a:lnTo>
                  <a:lnTo>
                    <a:pt x="2160814" y="285750"/>
                  </a:lnTo>
                  <a:lnTo>
                    <a:pt x="2288721" y="283028"/>
                  </a:lnTo>
                  <a:lnTo>
                    <a:pt x="2479221" y="280307"/>
                  </a:lnTo>
                  <a:lnTo>
                    <a:pt x="2726871" y="285750"/>
                  </a:lnTo>
                  <a:lnTo>
                    <a:pt x="2993571" y="296636"/>
                  </a:lnTo>
                  <a:lnTo>
                    <a:pt x="3154135" y="304800"/>
                  </a:lnTo>
                  <a:lnTo>
                    <a:pt x="3203121" y="307521"/>
                  </a:lnTo>
                  <a:lnTo>
                    <a:pt x="3252107" y="304800"/>
                  </a:lnTo>
                  <a:lnTo>
                    <a:pt x="3273878" y="304800"/>
                  </a:lnTo>
                  <a:lnTo>
                    <a:pt x="3309257" y="293914"/>
                  </a:lnTo>
                  <a:lnTo>
                    <a:pt x="3333750" y="280307"/>
                  </a:lnTo>
                  <a:lnTo>
                    <a:pt x="3344635" y="269421"/>
                  </a:lnTo>
                  <a:lnTo>
                    <a:pt x="3350078" y="261257"/>
                  </a:lnTo>
                  <a:lnTo>
                    <a:pt x="3350078" y="244928"/>
                  </a:lnTo>
                  <a:lnTo>
                    <a:pt x="3341914" y="214993"/>
                  </a:lnTo>
                  <a:lnTo>
                    <a:pt x="3325585" y="179614"/>
                  </a:lnTo>
                  <a:lnTo>
                    <a:pt x="3309257" y="157843"/>
                  </a:lnTo>
                  <a:lnTo>
                    <a:pt x="3287485" y="141514"/>
                  </a:lnTo>
                  <a:lnTo>
                    <a:pt x="3246664" y="114300"/>
                  </a:lnTo>
                  <a:lnTo>
                    <a:pt x="3156857" y="70757"/>
                  </a:lnTo>
                  <a:lnTo>
                    <a:pt x="3048000" y="19050"/>
                  </a:lnTo>
                  <a:lnTo>
                    <a:pt x="2996292" y="0"/>
                  </a:lnTo>
                  <a:lnTo>
                    <a:pt x="2988128" y="0"/>
                  </a:lnTo>
                  <a:lnTo>
                    <a:pt x="2947307" y="5443"/>
                  </a:lnTo>
                  <a:lnTo>
                    <a:pt x="2901042" y="13607"/>
                  </a:lnTo>
                  <a:lnTo>
                    <a:pt x="2835728" y="29936"/>
                  </a:lnTo>
                  <a:lnTo>
                    <a:pt x="2748642" y="51707"/>
                  </a:lnTo>
                  <a:lnTo>
                    <a:pt x="2661557" y="78921"/>
                  </a:lnTo>
                  <a:lnTo>
                    <a:pt x="2626178" y="87086"/>
                  </a:lnTo>
                  <a:lnTo>
                    <a:pt x="2503714" y="97971"/>
                  </a:lnTo>
                  <a:lnTo>
                    <a:pt x="2351314" y="11157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58">
              <a:extLst>
                <a:ext uri="{FF2B5EF4-FFF2-40B4-BE49-F238E27FC236}">
                  <a16:creationId xmlns:a16="http://schemas.microsoft.com/office/drawing/2014/main" id="{BCF7010C-32F3-4F44-BACC-570D7E6A1112}"/>
                </a:ext>
              </a:extLst>
            </p:cNvPr>
            <p:cNvSpPr/>
            <p:nvPr/>
          </p:nvSpPr>
          <p:spPr>
            <a:xfrm rot="16200000">
              <a:off x="1670844" y="3582193"/>
              <a:ext cx="3227387" cy="993775"/>
            </a:xfrm>
            <a:custGeom>
              <a:avLst/>
              <a:gdLst>
                <a:gd name="connsiteX0" fmla="*/ 2090057 w 3227615"/>
                <a:gd name="connsiteY0" fmla="*/ 661307 h 993322"/>
                <a:gd name="connsiteX1" fmla="*/ 1973036 w 3227615"/>
                <a:gd name="connsiteY1" fmla="*/ 647700 h 993322"/>
                <a:gd name="connsiteX2" fmla="*/ 1853293 w 3227615"/>
                <a:gd name="connsiteY2" fmla="*/ 628650 h 993322"/>
                <a:gd name="connsiteX3" fmla="*/ 1749879 w 3227615"/>
                <a:gd name="connsiteY3" fmla="*/ 609600 h 993322"/>
                <a:gd name="connsiteX4" fmla="*/ 1638300 w 3227615"/>
                <a:gd name="connsiteY4" fmla="*/ 587829 h 993322"/>
                <a:gd name="connsiteX5" fmla="*/ 1537607 w 3227615"/>
                <a:gd name="connsiteY5" fmla="*/ 571500 h 993322"/>
                <a:gd name="connsiteX6" fmla="*/ 1442357 w 3227615"/>
                <a:gd name="connsiteY6" fmla="*/ 555172 h 993322"/>
                <a:gd name="connsiteX7" fmla="*/ 1292679 w 3227615"/>
                <a:gd name="connsiteY7" fmla="*/ 519793 h 993322"/>
                <a:gd name="connsiteX8" fmla="*/ 1175657 w 3227615"/>
                <a:gd name="connsiteY8" fmla="*/ 489857 h 993322"/>
                <a:gd name="connsiteX9" fmla="*/ 1028700 w 3227615"/>
                <a:gd name="connsiteY9" fmla="*/ 443593 h 993322"/>
                <a:gd name="connsiteX10" fmla="*/ 919843 w 3227615"/>
                <a:gd name="connsiteY10" fmla="*/ 408215 h 993322"/>
                <a:gd name="connsiteX11" fmla="*/ 840922 w 3227615"/>
                <a:gd name="connsiteY11" fmla="*/ 378279 h 993322"/>
                <a:gd name="connsiteX12" fmla="*/ 742950 w 3227615"/>
                <a:gd name="connsiteY12" fmla="*/ 342900 h 993322"/>
                <a:gd name="connsiteX13" fmla="*/ 628650 w 3227615"/>
                <a:gd name="connsiteY13" fmla="*/ 293915 h 993322"/>
                <a:gd name="connsiteX14" fmla="*/ 438150 w 3227615"/>
                <a:gd name="connsiteY14" fmla="*/ 209550 h 993322"/>
                <a:gd name="connsiteX15" fmla="*/ 244929 w 3227615"/>
                <a:gd name="connsiteY15" fmla="*/ 114300 h 993322"/>
                <a:gd name="connsiteX16" fmla="*/ 108857 w 3227615"/>
                <a:gd name="connsiteY16" fmla="*/ 40822 h 993322"/>
                <a:gd name="connsiteX17" fmla="*/ 59872 w 3227615"/>
                <a:gd name="connsiteY17" fmla="*/ 13607 h 993322"/>
                <a:gd name="connsiteX18" fmla="*/ 27215 w 3227615"/>
                <a:gd name="connsiteY18" fmla="*/ 0 h 993322"/>
                <a:gd name="connsiteX19" fmla="*/ 16329 w 3227615"/>
                <a:gd name="connsiteY19" fmla="*/ 0 h 993322"/>
                <a:gd name="connsiteX20" fmla="*/ 2722 w 3227615"/>
                <a:gd name="connsiteY20" fmla="*/ 2722 h 993322"/>
                <a:gd name="connsiteX21" fmla="*/ 0 w 3227615"/>
                <a:gd name="connsiteY21" fmla="*/ 13607 h 993322"/>
                <a:gd name="connsiteX22" fmla="*/ 2722 w 3227615"/>
                <a:gd name="connsiteY22" fmla="*/ 35379 h 993322"/>
                <a:gd name="connsiteX23" fmla="*/ 10886 w 3227615"/>
                <a:gd name="connsiteY23" fmla="*/ 54429 h 993322"/>
                <a:gd name="connsiteX24" fmla="*/ 32657 w 3227615"/>
                <a:gd name="connsiteY24" fmla="*/ 70757 h 993322"/>
                <a:gd name="connsiteX25" fmla="*/ 136072 w 3227615"/>
                <a:gd name="connsiteY25" fmla="*/ 138793 h 993322"/>
                <a:gd name="connsiteX26" fmla="*/ 283029 w 3227615"/>
                <a:gd name="connsiteY26" fmla="*/ 234043 h 993322"/>
                <a:gd name="connsiteX27" fmla="*/ 465365 w 3227615"/>
                <a:gd name="connsiteY27" fmla="*/ 342900 h 993322"/>
                <a:gd name="connsiteX28" fmla="*/ 677636 w 3227615"/>
                <a:gd name="connsiteY28" fmla="*/ 462643 h 993322"/>
                <a:gd name="connsiteX29" fmla="*/ 884465 w 3227615"/>
                <a:gd name="connsiteY29" fmla="*/ 566057 h 993322"/>
                <a:gd name="connsiteX30" fmla="*/ 1069522 w 3227615"/>
                <a:gd name="connsiteY30" fmla="*/ 647700 h 993322"/>
                <a:gd name="connsiteX31" fmla="*/ 1219200 w 3227615"/>
                <a:gd name="connsiteY31" fmla="*/ 707572 h 993322"/>
                <a:gd name="connsiteX32" fmla="*/ 1328057 w 3227615"/>
                <a:gd name="connsiteY32" fmla="*/ 748393 h 993322"/>
                <a:gd name="connsiteX33" fmla="*/ 1453243 w 3227615"/>
                <a:gd name="connsiteY33" fmla="*/ 789215 h 993322"/>
                <a:gd name="connsiteX34" fmla="*/ 1572986 w 3227615"/>
                <a:gd name="connsiteY34" fmla="*/ 821872 h 993322"/>
                <a:gd name="connsiteX35" fmla="*/ 1687286 w 3227615"/>
                <a:gd name="connsiteY35" fmla="*/ 849086 h 993322"/>
                <a:gd name="connsiteX36" fmla="*/ 1828800 w 3227615"/>
                <a:gd name="connsiteY36" fmla="*/ 879022 h 993322"/>
                <a:gd name="connsiteX37" fmla="*/ 1986643 w 3227615"/>
                <a:gd name="connsiteY37" fmla="*/ 906236 h 993322"/>
                <a:gd name="connsiteX38" fmla="*/ 2095500 w 3227615"/>
                <a:gd name="connsiteY38" fmla="*/ 925286 h 993322"/>
                <a:gd name="connsiteX39" fmla="*/ 2275115 w 3227615"/>
                <a:gd name="connsiteY39" fmla="*/ 947057 h 993322"/>
                <a:gd name="connsiteX40" fmla="*/ 2408465 w 3227615"/>
                <a:gd name="connsiteY40" fmla="*/ 963386 h 993322"/>
                <a:gd name="connsiteX41" fmla="*/ 2579915 w 3227615"/>
                <a:gd name="connsiteY41" fmla="*/ 976993 h 993322"/>
                <a:gd name="connsiteX42" fmla="*/ 2688772 w 3227615"/>
                <a:gd name="connsiteY42" fmla="*/ 985157 h 993322"/>
                <a:gd name="connsiteX43" fmla="*/ 2846615 w 3227615"/>
                <a:gd name="connsiteY43" fmla="*/ 993322 h 993322"/>
                <a:gd name="connsiteX44" fmla="*/ 3028950 w 3227615"/>
                <a:gd name="connsiteY44" fmla="*/ 990600 h 993322"/>
                <a:gd name="connsiteX45" fmla="*/ 3080657 w 3227615"/>
                <a:gd name="connsiteY45" fmla="*/ 925286 h 993322"/>
                <a:gd name="connsiteX46" fmla="*/ 3118757 w 3227615"/>
                <a:gd name="connsiteY46" fmla="*/ 870857 h 993322"/>
                <a:gd name="connsiteX47" fmla="*/ 3148693 w 3227615"/>
                <a:gd name="connsiteY47" fmla="*/ 821872 h 993322"/>
                <a:gd name="connsiteX48" fmla="*/ 3170465 w 3227615"/>
                <a:gd name="connsiteY48" fmla="*/ 783772 h 993322"/>
                <a:gd name="connsiteX49" fmla="*/ 3192236 w 3227615"/>
                <a:gd name="connsiteY49" fmla="*/ 737507 h 993322"/>
                <a:gd name="connsiteX50" fmla="*/ 3214007 w 3227615"/>
                <a:gd name="connsiteY50" fmla="*/ 680357 h 993322"/>
                <a:gd name="connsiteX51" fmla="*/ 3224893 w 3227615"/>
                <a:gd name="connsiteY51" fmla="*/ 639536 h 993322"/>
                <a:gd name="connsiteX52" fmla="*/ 3227615 w 3227615"/>
                <a:gd name="connsiteY52" fmla="*/ 615043 h 993322"/>
                <a:gd name="connsiteX53" fmla="*/ 3227615 w 3227615"/>
                <a:gd name="connsiteY53" fmla="*/ 595993 h 993322"/>
                <a:gd name="connsiteX54" fmla="*/ 3224893 w 3227615"/>
                <a:gd name="connsiteY54" fmla="*/ 585107 h 993322"/>
                <a:gd name="connsiteX55" fmla="*/ 3219450 w 3227615"/>
                <a:gd name="connsiteY55" fmla="*/ 571500 h 993322"/>
                <a:gd name="connsiteX56" fmla="*/ 3214007 w 3227615"/>
                <a:gd name="connsiteY56" fmla="*/ 568779 h 993322"/>
                <a:gd name="connsiteX57" fmla="*/ 3208565 w 3227615"/>
                <a:gd name="connsiteY57" fmla="*/ 566057 h 993322"/>
                <a:gd name="connsiteX58" fmla="*/ 3194957 w 3227615"/>
                <a:gd name="connsiteY58" fmla="*/ 568779 h 993322"/>
                <a:gd name="connsiteX59" fmla="*/ 3173186 w 3227615"/>
                <a:gd name="connsiteY59" fmla="*/ 579665 h 993322"/>
                <a:gd name="connsiteX60" fmla="*/ 3143250 w 3227615"/>
                <a:gd name="connsiteY60" fmla="*/ 604157 h 993322"/>
                <a:gd name="connsiteX61" fmla="*/ 3116036 w 3227615"/>
                <a:gd name="connsiteY61" fmla="*/ 625929 h 993322"/>
                <a:gd name="connsiteX62" fmla="*/ 3083379 w 3227615"/>
                <a:gd name="connsiteY62" fmla="*/ 644979 h 993322"/>
                <a:gd name="connsiteX63" fmla="*/ 3020786 w 3227615"/>
                <a:gd name="connsiteY63" fmla="*/ 669472 h 993322"/>
                <a:gd name="connsiteX64" fmla="*/ 2958193 w 3227615"/>
                <a:gd name="connsiteY64" fmla="*/ 691243 h 993322"/>
                <a:gd name="connsiteX65" fmla="*/ 2906486 w 3227615"/>
                <a:gd name="connsiteY65" fmla="*/ 702129 h 993322"/>
                <a:gd name="connsiteX66" fmla="*/ 2868386 w 3227615"/>
                <a:gd name="connsiteY66" fmla="*/ 702129 h 993322"/>
                <a:gd name="connsiteX67" fmla="*/ 2773136 w 3227615"/>
                <a:gd name="connsiteY67" fmla="*/ 702129 h 993322"/>
                <a:gd name="connsiteX68" fmla="*/ 2650672 w 3227615"/>
                <a:gd name="connsiteY68" fmla="*/ 699407 h 993322"/>
                <a:gd name="connsiteX69" fmla="*/ 2555422 w 3227615"/>
                <a:gd name="connsiteY69" fmla="*/ 696686 h 993322"/>
                <a:gd name="connsiteX70" fmla="*/ 2457450 w 3227615"/>
                <a:gd name="connsiteY70" fmla="*/ 691243 h 993322"/>
                <a:gd name="connsiteX71" fmla="*/ 2367643 w 3227615"/>
                <a:gd name="connsiteY71" fmla="*/ 685800 h 993322"/>
                <a:gd name="connsiteX72" fmla="*/ 2264229 w 3227615"/>
                <a:gd name="connsiteY72" fmla="*/ 677636 h 993322"/>
                <a:gd name="connsiteX73" fmla="*/ 2090057 w 3227615"/>
                <a:gd name="connsiteY73" fmla="*/ 661307 h 99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227615" h="993322">
                  <a:moveTo>
                    <a:pt x="2090057" y="661307"/>
                  </a:moveTo>
                  <a:lnTo>
                    <a:pt x="1973036" y="647700"/>
                  </a:lnTo>
                  <a:lnTo>
                    <a:pt x="1853293" y="628650"/>
                  </a:lnTo>
                  <a:lnTo>
                    <a:pt x="1749879" y="609600"/>
                  </a:lnTo>
                  <a:lnTo>
                    <a:pt x="1638300" y="587829"/>
                  </a:lnTo>
                  <a:lnTo>
                    <a:pt x="1537607" y="571500"/>
                  </a:lnTo>
                  <a:lnTo>
                    <a:pt x="1442357" y="555172"/>
                  </a:lnTo>
                  <a:lnTo>
                    <a:pt x="1292679" y="519793"/>
                  </a:lnTo>
                  <a:lnTo>
                    <a:pt x="1175657" y="489857"/>
                  </a:lnTo>
                  <a:lnTo>
                    <a:pt x="1028700" y="443593"/>
                  </a:lnTo>
                  <a:lnTo>
                    <a:pt x="919843" y="408215"/>
                  </a:lnTo>
                  <a:lnTo>
                    <a:pt x="840922" y="378279"/>
                  </a:lnTo>
                  <a:lnTo>
                    <a:pt x="742950" y="342900"/>
                  </a:lnTo>
                  <a:lnTo>
                    <a:pt x="628650" y="293915"/>
                  </a:lnTo>
                  <a:lnTo>
                    <a:pt x="438150" y="209550"/>
                  </a:lnTo>
                  <a:lnTo>
                    <a:pt x="244929" y="114300"/>
                  </a:lnTo>
                  <a:lnTo>
                    <a:pt x="108857" y="40822"/>
                  </a:lnTo>
                  <a:lnTo>
                    <a:pt x="59872" y="13607"/>
                  </a:lnTo>
                  <a:lnTo>
                    <a:pt x="27215" y="0"/>
                  </a:lnTo>
                  <a:lnTo>
                    <a:pt x="16329" y="0"/>
                  </a:lnTo>
                  <a:lnTo>
                    <a:pt x="2722" y="2722"/>
                  </a:lnTo>
                  <a:lnTo>
                    <a:pt x="0" y="13607"/>
                  </a:lnTo>
                  <a:lnTo>
                    <a:pt x="2722" y="35379"/>
                  </a:lnTo>
                  <a:lnTo>
                    <a:pt x="10886" y="54429"/>
                  </a:lnTo>
                  <a:lnTo>
                    <a:pt x="32657" y="70757"/>
                  </a:lnTo>
                  <a:lnTo>
                    <a:pt x="136072" y="138793"/>
                  </a:lnTo>
                  <a:lnTo>
                    <a:pt x="283029" y="234043"/>
                  </a:lnTo>
                  <a:lnTo>
                    <a:pt x="465365" y="342900"/>
                  </a:lnTo>
                  <a:lnTo>
                    <a:pt x="677636" y="462643"/>
                  </a:lnTo>
                  <a:lnTo>
                    <a:pt x="884465" y="566057"/>
                  </a:lnTo>
                  <a:lnTo>
                    <a:pt x="1069522" y="647700"/>
                  </a:lnTo>
                  <a:lnTo>
                    <a:pt x="1219200" y="707572"/>
                  </a:lnTo>
                  <a:lnTo>
                    <a:pt x="1328057" y="748393"/>
                  </a:lnTo>
                  <a:lnTo>
                    <a:pt x="1453243" y="789215"/>
                  </a:lnTo>
                  <a:lnTo>
                    <a:pt x="1572986" y="821872"/>
                  </a:lnTo>
                  <a:lnTo>
                    <a:pt x="1687286" y="849086"/>
                  </a:lnTo>
                  <a:lnTo>
                    <a:pt x="1828800" y="879022"/>
                  </a:lnTo>
                  <a:lnTo>
                    <a:pt x="1986643" y="906236"/>
                  </a:lnTo>
                  <a:lnTo>
                    <a:pt x="2095500" y="925286"/>
                  </a:lnTo>
                  <a:lnTo>
                    <a:pt x="2275115" y="947057"/>
                  </a:lnTo>
                  <a:lnTo>
                    <a:pt x="2408465" y="963386"/>
                  </a:lnTo>
                  <a:lnTo>
                    <a:pt x="2579915" y="976993"/>
                  </a:lnTo>
                  <a:lnTo>
                    <a:pt x="2688772" y="985157"/>
                  </a:lnTo>
                  <a:lnTo>
                    <a:pt x="2846615" y="993322"/>
                  </a:lnTo>
                  <a:lnTo>
                    <a:pt x="3028950" y="990600"/>
                  </a:lnTo>
                  <a:lnTo>
                    <a:pt x="3080657" y="925286"/>
                  </a:lnTo>
                  <a:lnTo>
                    <a:pt x="3118757" y="870857"/>
                  </a:lnTo>
                  <a:lnTo>
                    <a:pt x="3148693" y="821872"/>
                  </a:lnTo>
                  <a:lnTo>
                    <a:pt x="3170465" y="783772"/>
                  </a:lnTo>
                  <a:lnTo>
                    <a:pt x="3192236" y="737507"/>
                  </a:lnTo>
                  <a:lnTo>
                    <a:pt x="3214007" y="680357"/>
                  </a:lnTo>
                  <a:lnTo>
                    <a:pt x="3224893" y="639536"/>
                  </a:lnTo>
                  <a:lnTo>
                    <a:pt x="3227615" y="615043"/>
                  </a:lnTo>
                  <a:lnTo>
                    <a:pt x="3227615" y="595993"/>
                  </a:lnTo>
                  <a:lnTo>
                    <a:pt x="3224893" y="585107"/>
                  </a:lnTo>
                  <a:lnTo>
                    <a:pt x="3219450" y="571500"/>
                  </a:lnTo>
                  <a:lnTo>
                    <a:pt x="3214007" y="568779"/>
                  </a:lnTo>
                  <a:lnTo>
                    <a:pt x="3208565" y="566057"/>
                  </a:lnTo>
                  <a:lnTo>
                    <a:pt x="3194957" y="568779"/>
                  </a:lnTo>
                  <a:lnTo>
                    <a:pt x="3173186" y="579665"/>
                  </a:lnTo>
                  <a:lnTo>
                    <a:pt x="3143250" y="604157"/>
                  </a:lnTo>
                  <a:lnTo>
                    <a:pt x="3116036" y="625929"/>
                  </a:lnTo>
                  <a:lnTo>
                    <a:pt x="3083379" y="644979"/>
                  </a:lnTo>
                  <a:lnTo>
                    <a:pt x="3020786" y="669472"/>
                  </a:lnTo>
                  <a:lnTo>
                    <a:pt x="2958193" y="691243"/>
                  </a:lnTo>
                  <a:lnTo>
                    <a:pt x="2906486" y="702129"/>
                  </a:lnTo>
                  <a:lnTo>
                    <a:pt x="2868386" y="702129"/>
                  </a:lnTo>
                  <a:lnTo>
                    <a:pt x="2773136" y="702129"/>
                  </a:lnTo>
                  <a:lnTo>
                    <a:pt x="2650672" y="699407"/>
                  </a:lnTo>
                  <a:lnTo>
                    <a:pt x="2555422" y="696686"/>
                  </a:lnTo>
                  <a:lnTo>
                    <a:pt x="2457450" y="691243"/>
                  </a:lnTo>
                  <a:lnTo>
                    <a:pt x="2367643" y="685800"/>
                  </a:lnTo>
                  <a:lnTo>
                    <a:pt x="2264229" y="677636"/>
                  </a:lnTo>
                  <a:lnTo>
                    <a:pt x="2090057" y="661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63">
              <a:extLst>
                <a:ext uri="{FF2B5EF4-FFF2-40B4-BE49-F238E27FC236}">
                  <a16:creationId xmlns:a16="http://schemas.microsoft.com/office/drawing/2014/main" id="{3780C1FA-A8CD-47A5-A021-F4F781BEE5D9}"/>
                </a:ext>
              </a:extLst>
            </p:cNvPr>
            <p:cNvSpPr/>
            <p:nvPr/>
          </p:nvSpPr>
          <p:spPr>
            <a:xfrm>
              <a:off x="3843338" y="3181351"/>
              <a:ext cx="3198812" cy="631825"/>
            </a:xfrm>
            <a:custGeom>
              <a:avLst/>
              <a:gdLst>
                <a:gd name="connsiteX0" fmla="*/ 826824 w 3199112"/>
                <a:gd name="connsiteY0" fmla="*/ 311669 h 631065"/>
                <a:gd name="connsiteX1" fmla="*/ 646520 w 3199112"/>
                <a:gd name="connsiteY1" fmla="*/ 334851 h 631065"/>
                <a:gd name="connsiteX2" fmla="*/ 566670 w 3199112"/>
                <a:gd name="connsiteY2" fmla="*/ 345154 h 631065"/>
                <a:gd name="connsiteX3" fmla="*/ 520307 w 3199112"/>
                <a:gd name="connsiteY3" fmla="*/ 352881 h 631065"/>
                <a:gd name="connsiteX4" fmla="*/ 489397 w 3199112"/>
                <a:gd name="connsiteY4" fmla="*/ 355457 h 631065"/>
                <a:gd name="connsiteX5" fmla="*/ 450761 w 3199112"/>
                <a:gd name="connsiteY5" fmla="*/ 358033 h 631065"/>
                <a:gd name="connsiteX6" fmla="*/ 388942 w 3199112"/>
                <a:gd name="connsiteY6" fmla="*/ 358033 h 631065"/>
                <a:gd name="connsiteX7" fmla="*/ 340002 w 3199112"/>
                <a:gd name="connsiteY7" fmla="*/ 355457 h 631065"/>
                <a:gd name="connsiteX8" fmla="*/ 280760 w 3199112"/>
                <a:gd name="connsiteY8" fmla="*/ 350305 h 631065"/>
                <a:gd name="connsiteX9" fmla="*/ 221517 w 3199112"/>
                <a:gd name="connsiteY9" fmla="*/ 337426 h 631065"/>
                <a:gd name="connsiteX10" fmla="*/ 149395 w 3199112"/>
                <a:gd name="connsiteY10" fmla="*/ 314244 h 631065"/>
                <a:gd name="connsiteX11" fmla="*/ 110758 w 3199112"/>
                <a:gd name="connsiteY11" fmla="*/ 293638 h 631065"/>
                <a:gd name="connsiteX12" fmla="*/ 82425 w 3199112"/>
                <a:gd name="connsiteY12" fmla="*/ 273032 h 631065"/>
                <a:gd name="connsiteX13" fmla="*/ 61819 w 3199112"/>
                <a:gd name="connsiteY13" fmla="*/ 265305 h 631065"/>
                <a:gd name="connsiteX14" fmla="*/ 43788 w 3199112"/>
                <a:gd name="connsiteY14" fmla="*/ 262729 h 631065"/>
                <a:gd name="connsiteX15" fmla="*/ 28334 w 3199112"/>
                <a:gd name="connsiteY15" fmla="*/ 262729 h 631065"/>
                <a:gd name="connsiteX16" fmla="*/ 18030 w 3199112"/>
                <a:gd name="connsiteY16" fmla="*/ 265305 h 631065"/>
                <a:gd name="connsiteX17" fmla="*/ 2576 w 3199112"/>
                <a:gd name="connsiteY17" fmla="*/ 280759 h 631065"/>
                <a:gd name="connsiteX18" fmla="*/ 0 w 3199112"/>
                <a:gd name="connsiteY18" fmla="*/ 301366 h 631065"/>
                <a:gd name="connsiteX19" fmla="*/ 5152 w 3199112"/>
                <a:gd name="connsiteY19" fmla="*/ 327123 h 631065"/>
                <a:gd name="connsiteX20" fmla="*/ 36061 w 3199112"/>
                <a:gd name="connsiteY20" fmla="*/ 370912 h 631065"/>
                <a:gd name="connsiteX21" fmla="*/ 79849 w 3199112"/>
                <a:gd name="connsiteY21" fmla="*/ 422427 h 631065"/>
                <a:gd name="connsiteX22" fmla="*/ 128789 w 3199112"/>
                <a:gd name="connsiteY22" fmla="*/ 473943 h 631065"/>
                <a:gd name="connsiteX23" fmla="*/ 170001 w 3199112"/>
                <a:gd name="connsiteY23" fmla="*/ 515155 h 631065"/>
                <a:gd name="connsiteX24" fmla="*/ 226668 w 3199112"/>
                <a:gd name="connsiteY24" fmla="*/ 561519 h 631065"/>
                <a:gd name="connsiteX25" fmla="*/ 262729 w 3199112"/>
                <a:gd name="connsiteY25" fmla="*/ 587277 h 631065"/>
                <a:gd name="connsiteX26" fmla="*/ 301366 w 3199112"/>
                <a:gd name="connsiteY26" fmla="*/ 613034 h 631065"/>
                <a:gd name="connsiteX27" fmla="*/ 329699 w 3199112"/>
                <a:gd name="connsiteY27" fmla="*/ 625913 h 631065"/>
                <a:gd name="connsiteX28" fmla="*/ 352881 w 3199112"/>
                <a:gd name="connsiteY28" fmla="*/ 631065 h 631065"/>
                <a:gd name="connsiteX29" fmla="*/ 404397 w 3199112"/>
                <a:gd name="connsiteY29" fmla="*/ 628489 h 631065"/>
                <a:gd name="connsiteX30" fmla="*/ 468791 w 3199112"/>
                <a:gd name="connsiteY30" fmla="*/ 610459 h 631065"/>
                <a:gd name="connsiteX31" fmla="*/ 538337 w 3199112"/>
                <a:gd name="connsiteY31" fmla="*/ 587277 h 631065"/>
                <a:gd name="connsiteX32" fmla="*/ 721217 w 3199112"/>
                <a:gd name="connsiteY32" fmla="*/ 530610 h 631065"/>
                <a:gd name="connsiteX33" fmla="*/ 886067 w 3199112"/>
                <a:gd name="connsiteY33" fmla="*/ 484246 h 631065"/>
                <a:gd name="connsiteX34" fmla="*/ 1032886 w 3199112"/>
                <a:gd name="connsiteY34" fmla="*/ 448185 h 631065"/>
                <a:gd name="connsiteX35" fmla="*/ 1156523 w 3199112"/>
                <a:gd name="connsiteY35" fmla="*/ 425003 h 631065"/>
                <a:gd name="connsiteX36" fmla="*/ 1208038 w 3199112"/>
                <a:gd name="connsiteY36" fmla="*/ 422427 h 631065"/>
                <a:gd name="connsiteX37" fmla="*/ 1269857 w 3199112"/>
                <a:gd name="connsiteY37" fmla="*/ 422427 h 631065"/>
                <a:gd name="connsiteX38" fmla="*/ 1424403 w 3199112"/>
                <a:gd name="connsiteY38" fmla="*/ 381215 h 631065"/>
                <a:gd name="connsiteX39" fmla="*/ 1532586 w 3199112"/>
                <a:gd name="connsiteY39" fmla="*/ 370912 h 631065"/>
                <a:gd name="connsiteX40" fmla="*/ 1663950 w 3199112"/>
                <a:gd name="connsiteY40" fmla="*/ 355457 h 631065"/>
                <a:gd name="connsiteX41" fmla="*/ 1818497 w 3199112"/>
                <a:gd name="connsiteY41" fmla="*/ 340002 h 631065"/>
                <a:gd name="connsiteX42" fmla="*/ 1955013 w 3199112"/>
                <a:gd name="connsiteY42" fmla="*/ 329699 h 631065"/>
                <a:gd name="connsiteX43" fmla="*/ 2104408 w 3199112"/>
                <a:gd name="connsiteY43" fmla="*/ 319396 h 631065"/>
                <a:gd name="connsiteX44" fmla="*/ 2235772 w 3199112"/>
                <a:gd name="connsiteY44" fmla="*/ 314244 h 631065"/>
                <a:gd name="connsiteX45" fmla="*/ 2356834 w 3199112"/>
                <a:gd name="connsiteY45" fmla="*/ 309093 h 631065"/>
                <a:gd name="connsiteX46" fmla="*/ 2485623 w 3199112"/>
                <a:gd name="connsiteY46" fmla="*/ 306517 h 631065"/>
                <a:gd name="connsiteX47" fmla="*/ 2616987 w 3199112"/>
                <a:gd name="connsiteY47" fmla="*/ 309093 h 631065"/>
                <a:gd name="connsiteX48" fmla="*/ 2743200 w 3199112"/>
                <a:gd name="connsiteY48" fmla="*/ 311669 h 631065"/>
                <a:gd name="connsiteX49" fmla="*/ 2877140 w 3199112"/>
                <a:gd name="connsiteY49" fmla="*/ 319396 h 631065"/>
                <a:gd name="connsiteX50" fmla="*/ 2995626 w 3199112"/>
                <a:gd name="connsiteY50" fmla="*/ 327123 h 631065"/>
                <a:gd name="connsiteX51" fmla="*/ 3054869 w 3199112"/>
                <a:gd name="connsiteY51" fmla="*/ 332275 h 631065"/>
                <a:gd name="connsiteX52" fmla="*/ 3080627 w 3199112"/>
                <a:gd name="connsiteY52" fmla="*/ 329699 h 631065"/>
                <a:gd name="connsiteX53" fmla="*/ 3108960 w 3199112"/>
                <a:gd name="connsiteY53" fmla="*/ 327123 h 631065"/>
                <a:gd name="connsiteX54" fmla="*/ 3137294 w 3199112"/>
                <a:gd name="connsiteY54" fmla="*/ 319396 h 631065"/>
                <a:gd name="connsiteX55" fmla="*/ 3155324 w 3199112"/>
                <a:gd name="connsiteY55" fmla="*/ 311669 h 631065"/>
                <a:gd name="connsiteX56" fmla="*/ 3170779 w 3199112"/>
                <a:gd name="connsiteY56" fmla="*/ 298790 h 631065"/>
                <a:gd name="connsiteX57" fmla="*/ 3188809 w 3199112"/>
                <a:gd name="connsiteY57" fmla="*/ 275608 h 631065"/>
                <a:gd name="connsiteX58" fmla="*/ 3196536 w 3199112"/>
                <a:gd name="connsiteY58" fmla="*/ 257577 h 631065"/>
                <a:gd name="connsiteX59" fmla="*/ 3199112 w 3199112"/>
                <a:gd name="connsiteY59" fmla="*/ 239547 h 631065"/>
                <a:gd name="connsiteX60" fmla="*/ 3196536 w 3199112"/>
                <a:gd name="connsiteY60" fmla="*/ 224092 h 631065"/>
                <a:gd name="connsiteX61" fmla="*/ 3186233 w 3199112"/>
                <a:gd name="connsiteY61" fmla="*/ 198335 h 631065"/>
                <a:gd name="connsiteX62" fmla="*/ 3173354 w 3199112"/>
                <a:gd name="connsiteY62" fmla="*/ 177728 h 631065"/>
                <a:gd name="connsiteX63" fmla="*/ 3157900 w 3199112"/>
                <a:gd name="connsiteY63" fmla="*/ 164850 h 631065"/>
                <a:gd name="connsiteX64" fmla="*/ 3090930 w 3199112"/>
                <a:gd name="connsiteY64" fmla="*/ 131364 h 631065"/>
                <a:gd name="connsiteX65" fmla="*/ 3013656 w 3199112"/>
                <a:gd name="connsiteY65" fmla="*/ 95304 h 631065"/>
                <a:gd name="connsiteX66" fmla="*/ 2905474 w 3199112"/>
                <a:gd name="connsiteY66" fmla="*/ 48940 h 631065"/>
                <a:gd name="connsiteX67" fmla="*/ 2799867 w 3199112"/>
                <a:gd name="connsiteY67" fmla="*/ 7727 h 631065"/>
                <a:gd name="connsiteX68" fmla="*/ 2781837 w 3199112"/>
                <a:gd name="connsiteY68" fmla="*/ 0 h 631065"/>
                <a:gd name="connsiteX69" fmla="*/ 2766382 w 3199112"/>
                <a:gd name="connsiteY69" fmla="*/ 0 h 631065"/>
                <a:gd name="connsiteX70" fmla="*/ 2735473 w 3199112"/>
                <a:gd name="connsiteY70" fmla="*/ 7727 h 631065"/>
                <a:gd name="connsiteX71" fmla="*/ 2696836 w 3199112"/>
                <a:gd name="connsiteY71" fmla="*/ 20606 h 631065"/>
                <a:gd name="connsiteX72" fmla="*/ 2658200 w 3199112"/>
                <a:gd name="connsiteY72" fmla="*/ 36061 h 631065"/>
                <a:gd name="connsiteX73" fmla="*/ 2609260 w 3199112"/>
                <a:gd name="connsiteY73" fmla="*/ 56667 h 631065"/>
                <a:gd name="connsiteX74" fmla="*/ 2580926 w 3199112"/>
                <a:gd name="connsiteY74" fmla="*/ 66970 h 631065"/>
                <a:gd name="connsiteX75" fmla="*/ 2441834 w 3199112"/>
                <a:gd name="connsiteY75" fmla="*/ 87576 h 631065"/>
                <a:gd name="connsiteX76" fmla="*/ 2228045 w 3199112"/>
                <a:gd name="connsiteY76" fmla="*/ 115910 h 631065"/>
                <a:gd name="connsiteX77" fmla="*/ 2011680 w 3199112"/>
                <a:gd name="connsiteY77" fmla="*/ 146819 h 631065"/>
                <a:gd name="connsiteX78" fmla="*/ 1787588 w 3199112"/>
                <a:gd name="connsiteY78" fmla="*/ 180304 h 631065"/>
                <a:gd name="connsiteX79" fmla="*/ 1584101 w 3199112"/>
                <a:gd name="connsiteY79" fmla="*/ 206062 h 631065"/>
                <a:gd name="connsiteX80" fmla="*/ 1323948 w 3199112"/>
                <a:gd name="connsiteY80" fmla="*/ 242123 h 631065"/>
                <a:gd name="connsiteX81" fmla="*/ 1161674 w 3199112"/>
                <a:gd name="connsiteY81" fmla="*/ 262729 h 631065"/>
                <a:gd name="connsiteX82" fmla="*/ 929855 w 3199112"/>
                <a:gd name="connsiteY82" fmla="*/ 296214 h 631065"/>
                <a:gd name="connsiteX83" fmla="*/ 826824 w 3199112"/>
                <a:gd name="connsiteY83" fmla="*/ 311669 h 63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99112" h="631065">
                  <a:moveTo>
                    <a:pt x="826824" y="311669"/>
                  </a:moveTo>
                  <a:lnTo>
                    <a:pt x="646520" y="334851"/>
                  </a:lnTo>
                  <a:lnTo>
                    <a:pt x="566670" y="345154"/>
                  </a:lnTo>
                  <a:lnTo>
                    <a:pt x="520307" y="352881"/>
                  </a:lnTo>
                  <a:lnTo>
                    <a:pt x="489397" y="355457"/>
                  </a:lnTo>
                  <a:lnTo>
                    <a:pt x="450761" y="358033"/>
                  </a:lnTo>
                  <a:lnTo>
                    <a:pt x="388942" y="358033"/>
                  </a:lnTo>
                  <a:lnTo>
                    <a:pt x="340002" y="355457"/>
                  </a:lnTo>
                  <a:lnTo>
                    <a:pt x="280760" y="350305"/>
                  </a:lnTo>
                  <a:lnTo>
                    <a:pt x="221517" y="337426"/>
                  </a:lnTo>
                  <a:lnTo>
                    <a:pt x="149395" y="314244"/>
                  </a:lnTo>
                  <a:lnTo>
                    <a:pt x="110758" y="293638"/>
                  </a:lnTo>
                  <a:lnTo>
                    <a:pt x="82425" y="273032"/>
                  </a:lnTo>
                  <a:lnTo>
                    <a:pt x="61819" y="265305"/>
                  </a:lnTo>
                  <a:lnTo>
                    <a:pt x="43788" y="262729"/>
                  </a:lnTo>
                  <a:lnTo>
                    <a:pt x="28334" y="262729"/>
                  </a:lnTo>
                  <a:lnTo>
                    <a:pt x="18030" y="265305"/>
                  </a:lnTo>
                  <a:lnTo>
                    <a:pt x="2576" y="280759"/>
                  </a:lnTo>
                  <a:lnTo>
                    <a:pt x="0" y="301366"/>
                  </a:lnTo>
                  <a:lnTo>
                    <a:pt x="5152" y="327123"/>
                  </a:lnTo>
                  <a:lnTo>
                    <a:pt x="36061" y="370912"/>
                  </a:lnTo>
                  <a:lnTo>
                    <a:pt x="79849" y="422427"/>
                  </a:lnTo>
                  <a:lnTo>
                    <a:pt x="128789" y="473943"/>
                  </a:lnTo>
                  <a:lnTo>
                    <a:pt x="170001" y="515155"/>
                  </a:lnTo>
                  <a:lnTo>
                    <a:pt x="226668" y="561519"/>
                  </a:lnTo>
                  <a:lnTo>
                    <a:pt x="262729" y="587277"/>
                  </a:lnTo>
                  <a:lnTo>
                    <a:pt x="301366" y="613034"/>
                  </a:lnTo>
                  <a:lnTo>
                    <a:pt x="329699" y="625913"/>
                  </a:lnTo>
                  <a:lnTo>
                    <a:pt x="352881" y="631065"/>
                  </a:lnTo>
                  <a:lnTo>
                    <a:pt x="404397" y="628489"/>
                  </a:lnTo>
                  <a:lnTo>
                    <a:pt x="468791" y="610459"/>
                  </a:lnTo>
                  <a:lnTo>
                    <a:pt x="538337" y="587277"/>
                  </a:lnTo>
                  <a:lnTo>
                    <a:pt x="721217" y="530610"/>
                  </a:lnTo>
                  <a:lnTo>
                    <a:pt x="886067" y="484246"/>
                  </a:lnTo>
                  <a:lnTo>
                    <a:pt x="1032886" y="448185"/>
                  </a:lnTo>
                  <a:lnTo>
                    <a:pt x="1156523" y="425003"/>
                  </a:lnTo>
                  <a:lnTo>
                    <a:pt x="1208038" y="422427"/>
                  </a:lnTo>
                  <a:lnTo>
                    <a:pt x="1269857" y="422427"/>
                  </a:lnTo>
                  <a:lnTo>
                    <a:pt x="1424403" y="381215"/>
                  </a:lnTo>
                  <a:lnTo>
                    <a:pt x="1532586" y="370912"/>
                  </a:lnTo>
                  <a:lnTo>
                    <a:pt x="1663950" y="355457"/>
                  </a:lnTo>
                  <a:lnTo>
                    <a:pt x="1818497" y="340002"/>
                  </a:lnTo>
                  <a:lnTo>
                    <a:pt x="1955013" y="329699"/>
                  </a:lnTo>
                  <a:lnTo>
                    <a:pt x="2104408" y="319396"/>
                  </a:lnTo>
                  <a:lnTo>
                    <a:pt x="2235772" y="314244"/>
                  </a:lnTo>
                  <a:lnTo>
                    <a:pt x="2356834" y="309093"/>
                  </a:lnTo>
                  <a:lnTo>
                    <a:pt x="2485623" y="306517"/>
                  </a:lnTo>
                  <a:lnTo>
                    <a:pt x="2616987" y="309093"/>
                  </a:lnTo>
                  <a:lnTo>
                    <a:pt x="2743200" y="311669"/>
                  </a:lnTo>
                  <a:lnTo>
                    <a:pt x="2877140" y="319396"/>
                  </a:lnTo>
                  <a:lnTo>
                    <a:pt x="2995626" y="327123"/>
                  </a:lnTo>
                  <a:lnTo>
                    <a:pt x="3054869" y="332275"/>
                  </a:lnTo>
                  <a:lnTo>
                    <a:pt x="3080627" y="329699"/>
                  </a:lnTo>
                  <a:lnTo>
                    <a:pt x="3108960" y="327123"/>
                  </a:lnTo>
                  <a:lnTo>
                    <a:pt x="3137294" y="319396"/>
                  </a:lnTo>
                  <a:lnTo>
                    <a:pt x="3155324" y="311669"/>
                  </a:lnTo>
                  <a:lnTo>
                    <a:pt x="3170779" y="298790"/>
                  </a:lnTo>
                  <a:lnTo>
                    <a:pt x="3188809" y="275608"/>
                  </a:lnTo>
                  <a:lnTo>
                    <a:pt x="3196536" y="257577"/>
                  </a:lnTo>
                  <a:lnTo>
                    <a:pt x="3199112" y="239547"/>
                  </a:lnTo>
                  <a:lnTo>
                    <a:pt x="3196536" y="224092"/>
                  </a:lnTo>
                  <a:lnTo>
                    <a:pt x="3186233" y="198335"/>
                  </a:lnTo>
                  <a:lnTo>
                    <a:pt x="3173354" y="177728"/>
                  </a:lnTo>
                  <a:lnTo>
                    <a:pt x="3157900" y="164850"/>
                  </a:lnTo>
                  <a:lnTo>
                    <a:pt x="3090930" y="131364"/>
                  </a:lnTo>
                  <a:lnTo>
                    <a:pt x="3013656" y="95304"/>
                  </a:lnTo>
                  <a:lnTo>
                    <a:pt x="2905474" y="48940"/>
                  </a:lnTo>
                  <a:lnTo>
                    <a:pt x="2799867" y="7727"/>
                  </a:lnTo>
                  <a:lnTo>
                    <a:pt x="2781837" y="0"/>
                  </a:lnTo>
                  <a:lnTo>
                    <a:pt x="2766382" y="0"/>
                  </a:lnTo>
                  <a:lnTo>
                    <a:pt x="2735473" y="7727"/>
                  </a:lnTo>
                  <a:lnTo>
                    <a:pt x="2696836" y="20606"/>
                  </a:lnTo>
                  <a:lnTo>
                    <a:pt x="2658200" y="36061"/>
                  </a:lnTo>
                  <a:lnTo>
                    <a:pt x="2609260" y="56667"/>
                  </a:lnTo>
                  <a:lnTo>
                    <a:pt x="2580926" y="66970"/>
                  </a:lnTo>
                  <a:lnTo>
                    <a:pt x="2441834" y="87576"/>
                  </a:lnTo>
                  <a:lnTo>
                    <a:pt x="2228045" y="115910"/>
                  </a:lnTo>
                  <a:lnTo>
                    <a:pt x="2011680" y="146819"/>
                  </a:lnTo>
                  <a:lnTo>
                    <a:pt x="1787588" y="180304"/>
                  </a:lnTo>
                  <a:lnTo>
                    <a:pt x="1584101" y="206062"/>
                  </a:lnTo>
                  <a:lnTo>
                    <a:pt x="1323948" y="242123"/>
                  </a:lnTo>
                  <a:lnTo>
                    <a:pt x="1161674" y="262729"/>
                  </a:lnTo>
                  <a:lnTo>
                    <a:pt x="929855" y="296214"/>
                  </a:lnTo>
                  <a:lnTo>
                    <a:pt x="826824" y="311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9">
              <a:extLst>
                <a:ext uri="{FF2B5EF4-FFF2-40B4-BE49-F238E27FC236}">
                  <a16:creationId xmlns:a16="http://schemas.microsoft.com/office/drawing/2014/main" id="{CF6801B9-D067-443C-BADF-E9E43E7A3138}"/>
                </a:ext>
              </a:extLst>
            </p:cNvPr>
            <p:cNvSpPr/>
            <p:nvPr/>
          </p:nvSpPr>
          <p:spPr>
            <a:xfrm rot="16200000">
              <a:off x="3959225" y="4538662"/>
              <a:ext cx="2659062" cy="608013"/>
            </a:xfrm>
            <a:custGeom>
              <a:avLst/>
              <a:gdLst>
                <a:gd name="connsiteX0" fmla="*/ 1997868 w 2659856"/>
                <a:gd name="connsiteY0" fmla="*/ 359568 h 607218"/>
                <a:gd name="connsiteX1" fmla="*/ 1774031 w 2659856"/>
                <a:gd name="connsiteY1" fmla="*/ 359568 h 607218"/>
                <a:gd name="connsiteX2" fmla="*/ 1483518 w 2659856"/>
                <a:gd name="connsiteY2" fmla="*/ 359568 h 607218"/>
                <a:gd name="connsiteX3" fmla="*/ 1231106 w 2659856"/>
                <a:gd name="connsiteY3" fmla="*/ 359568 h 607218"/>
                <a:gd name="connsiteX4" fmla="*/ 1062037 w 2659856"/>
                <a:gd name="connsiteY4" fmla="*/ 359568 h 607218"/>
                <a:gd name="connsiteX5" fmla="*/ 902493 w 2659856"/>
                <a:gd name="connsiteY5" fmla="*/ 359568 h 607218"/>
                <a:gd name="connsiteX6" fmla="*/ 809625 w 2659856"/>
                <a:gd name="connsiteY6" fmla="*/ 357187 h 607218"/>
                <a:gd name="connsiteX7" fmla="*/ 754856 w 2659856"/>
                <a:gd name="connsiteY7" fmla="*/ 352425 h 607218"/>
                <a:gd name="connsiteX8" fmla="*/ 690562 w 2659856"/>
                <a:gd name="connsiteY8" fmla="*/ 342900 h 607218"/>
                <a:gd name="connsiteX9" fmla="*/ 635793 w 2659856"/>
                <a:gd name="connsiteY9" fmla="*/ 328612 h 607218"/>
                <a:gd name="connsiteX10" fmla="*/ 57150 w 2659856"/>
                <a:gd name="connsiteY10" fmla="*/ 295275 h 607218"/>
                <a:gd name="connsiteX11" fmla="*/ 21431 w 2659856"/>
                <a:gd name="connsiteY11" fmla="*/ 314325 h 607218"/>
                <a:gd name="connsiteX12" fmla="*/ 9525 w 2659856"/>
                <a:gd name="connsiteY12" fmla="*/ 326231 h 607218"/>
                <a:gd name="connsiteX13" fmla="*/ 2381 w 2659856"/>
                <a:gd name="connsiteY13" fmla="*/ 342900 h 607218"/>
                <a:gd name="connsiteX14" fmla="*/ 0 w 2659856"/>
                <a:gd name="connsiteY14" fmla="*/ 359568 h 607218"/>
                <a:gd name="connsiteX15" fmla="*/ 2381 w 2659856"/>
                <a:gd name="connsiteY15" fmla="*/ 378618 h 607218"/>
                <a:gd name="connsiteX16" fmla="*/ 14287 w 2659856"/>
                <a:gd name="connsiteY16" fmla="*/ 414337 h 607218"/>
                <a:gd name="connsiteX17" fmla="*/ 28575 w 2659856"/>
                <a:gd name="connsiteY17" fmla="*/ 431006 h 607218"/>
                <a:gd name="connsiteX18" fmla="*/ 138112 w 2659856"/>
                <a:gd name="connsiteY18" fmla="*/ 490537 h 607218"/>
                <a:gd name="connsiteX19" fmla="*/ 223837 w 2659856"/>
                <a:gd name="connsiteY19" fmla="*/ 533400 h 607218"/>
                <a:gd name="connsiteX20" fmla="*/ 302418 w 2659856"/>
                <a:gd name="connsiteY20" fmla="*/ 564356 h 607218"/>
                <a:gd name="connsiteX21" fmla="*/ 347662 w 2659856"/>
                <a:gd name="connsiteY21" fmla="*/ 581025 h 607218"/>
                <a:gd name="connsiteX22" fmla="*/ 395287 w 2659856"/>
                <a:gd name="connsiteY22" fmla="*/ 597693 h 607218"/>
                <a:gd name="connsiteX23" fmla="*/ 445293 w 2659856"/>
                <a:gd name="connsiteY23" fmla="*/ 604837 h 607218"/>
                <a:gd name="connsiteX24" fmla="*/ 621506 w 2659856"/>
                <a:gd name="connsiteY24" fmla="*/ 607218 h 607218"/>
                <a:gd name="connsiteX25" fmla="*/ 850106 w 2659856"/>
                <a:gd name="connsiteY25" fmla="*/ 604837 h 607218"/>
                <a:gd name="connsiteX26" fmla="*/ 1143000 w 2659856"/>
                <a:gd name="connsiteY26" fmla="*/ 602456 h 607218"/>
                <a:gd name="connsiteX27" fmla="*/ 1640681 w 2659856"/>
                <a:gd name="connsiteY27" fmla="*/ 592931 h 607218"/>
                <a:gd name="connsiteX28" fmla="*/ 1933575 w 2659856"/>
                <a:gd name="connsiteY28" fmla="*/ 588168 h 607218"/>
                <a:gd name="connsiteX29" fmla="*/ 2159793 w 2659856"/>
                <a:gd name="connsiteY29" fmla="*/ 583406 h 607218"/>
                <a:gd name="connsiteX30" fmla="*/ 2290762 w 2659856"/>
                <a:gd name="connsiteY30" fmla="*/ 583406 h 607218"/>
                <a:gd name="connsiteX31" fmla="*/ 2328862 w 2659856"/>
                <a:gd name="connsiteY31" fmla="*/ 578643 h 607218"/>
                <a:gd name="connsiteX32" fmla="*/ 2352675 w 2659856"/>
                <a:gd name="connsiteY32" fmla="*/ 571500 h 607218"/>
                <a:gd name="connsiteX33" fmla="*/ 2395537 w 2659856"/>
                <a:gd name="connsiteY33" fmla="*/ 552450 h 607218"/>
                <a:gd name="connsiteX34" fmla="*/ 2424112 w 2659856"/>
                <a:gd name="connsiteY34" fmla="*/ 533400 h 607218"/>
                <a:gd name="connsiteX35" fmla="*/ 2462212 w 2659856"/>
                <a:gd name="connsiteY35" fmla="*/ 500062 h 607218"/>
                <a:gd name="connsiteX36" fmla="*/ 2514600 w 2659856"/>
                <a:gd name="connsiteY36" fmla="*/ 445293 h 607218"/>
                <a:gd name="connsiteX37" fmla="*/ 2574131 w 2659856"/>
                <a:gd name="connsiteY37" fmla="*/ 369093 h 607218"/>
                <a:gd name="connsiteX38" fmla="*/ 2621756 w 2659856"/>
                <a:gd name="connsiteY38" fmla="*/ 297656 h 607218"/>
                <a:gd name="connsiteX39" fmla="*/ 2659856 w 2659856"/>
                <a:gd name="connsiteY39" fmla="*/ 233362 h 607218"/>
                <a:gd name="connsiteX40" fmla="*/ 2626518 w 2659856"/>
                <a:gd name="connsiteY40" fmla="*/ 0 h 607218"/>
                <a:gd name="connsiteX41" fmla="*/ 2536031 w 2659856"/>
                <a:gd name="connsiteY41" fmla="*/ 161925 h 607218"/>
                <a:gd name="connsiteX42" fmla="*/ 2521743 w 2659856"/>
                <a:gd name="connsiteY42" fmla="*/ 185737 h 607218"/>
                <a:gd name="connsiteX43" fmla="*/ 2502693 w 2659856"/>
                <a:gd name="connsiteY43" fmla="*/ 211931 h 607218"/>
                <a:gd name="connsiteX44" fmla="*/ 2481262 w 2659856"/>
                <a:gd name="connsiteY44" fmla="*/ 233362 h 607218"/>
                <a:gd name="connsiteX45" fmla="*/ 2455068 w 2659856"/>
                <a:gd name="connsiteY45" fmla="*/ 254793 h 607218"/>
                <a:gd name="connsiteX46" fmla="*/ 2419350 w 2659856"/>
                <a:gd name="connsiteY46" fmla="*/ 276225 h 607218"/>
                <a:gd name="connsiteX47" fmla="*/ 2388393 w 2659856"/>
                <a:gd name="connsiteY47" fmla="*/ 292893 h 607218"/>
                <a:gd name="connsiteX48" fmla="*/ 2333625 w 2659856"/>
                <a:gd name="connsiteY48" fmla="*/ 311943 h 607218"/>
                <a:gd name="connsiteX49" fmla="*/ 2266950 w 2659856"/>
                <a:gd name="connsiteY49" fmla="*/ 330993 h 607218"/>
                <a:gd name="connsiteX50" fmla="*/ 2183606 w 2659856"/>
                <a:gd name="connsiteY50" fmla="*/ 345281 h 607218"/>
                <a:gd name="connsiteX51" fmla="*/ 2107406 w 2659856"/>
                <a:gd name="connsiteY51" fmla="*/ 354806 h 607218"/>
                <a:gd name="connsiteX52" fmla="*/ 1997868 w 2659856"/>
                <a:gd name="connsiteY52" fmla="*/ 359568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9856" h="607218">
                  <a:moveTo>
                    <a:pt x="1997868" y="359568"/>
                  </a:moveTo>
                  <a:lnTo>
                    <a:pt x="1774031" y="359568"/>
                  </a:lnTo>
                  <a:lnTo>
                    <a:pt x="1483518" y="359568"/>
                  </a:lnTo>
                  <a:lnTo>
                    <a:pt x="1231106" y="359568"/>
                  </a:lnTo>
                  <a:lnTo>
                    <a:pt x="1062037" y="359568"/>
                  </a:lnTo>
                  <a:lnTo>
                    <a:pt x="902493" y="359568"/>
                  </a:lnTo>
                  <a:lnTo>
                    <a:pt x="809625" y="357187"/>
                  </a:lnTo>
                  <a:lnTo>
                    <a:pt x="754856" y="352425"/>
                  </a:lnTo>
                  <a:lnTo>
                    <a:pt x="690562" y="342900"/>
                  </a:lnTo>
                  <a:lnTo>
                    <a:pt x="635793" y="328612"/>
                  </a:lnTo>
                  <a:lnTo>
                    <a:pt x="57150" y="295275"/>
                  </a:lnTo>
                  <a:lnTo>
                    <a:pt x="21431" y="314325"/>
                  </a:lnTo>
                  <a:lnTo>
                    <a:pt x="9525" y="326231"/>
                  </a:lnTo>
                  <a:lnTo>
                    <a:pt x="2381" y="342900"/>
                  </a:lnTo>
                  <a:lnTo>
                    <a:pt x="0" y="359568"/>
                  </a:lnTo>
                  <a:lnTo>
                    <a:pt x="2381" y="378618"/>
                  </a:lnTo>
                  <a:lnTo>
                    <a:pt x="14287" y="414337"/>
                  </a:lnTo>
                  <a:lnTo>
                    <a:pt x="28575" y="431006"/>
                  </a:lnTo>
                  <a:lnTo>
                    <a:pt x="138112" y="490537"/>
                  </a:lnTo>
                  <a:lnTo>
                    <a:pt x="223837" y="533400"/>
                  </a:lnTo>
                  <a:lnTo>
                    <a:pt x="302418" y="564356"/>
                  </a:lnTo>
                  <a:lnTo>
                    <a:pt x="347662" y="581025"/>
                  </a:lnTo>
                  <a:lnTo>
                    <a:pt x="395287" y="597693"/>
                  </a:lnTo>
                  <a:lnTo>
                    <a:pt x="445293" y="604837"/>
                  </a:lnTo>
                  <a:lnTo>
                    <a:pt x="621506" y="607218"/>
                  </a:lnTo>
                  <a:lnTo>
                    <a:pt x="850106" y="604837"/>
                  </a:lnTo>
                  <a:lnTo>
                    <a:pt x="1143000" y="602456"/>
                  </a:lnTo>
                  <a:lnTo>
                    <a:pt x="1640681" y="592931"/>
                  </a:lnTo>
                  <a:lnTo>
                    <a:pt x="1933575" y="588168"/>
                  </a:lnTo>
                  <a:lnTo>
                    <a:pt x="2159793" y="583406"/>
                  </a:lnTo>
                  <a:lnTo>
                    <a:pt x="2290762" y="583406"/>
                  </a:lnTo>
                  <a:lnTo>
                    <a:pt x="2328862" y="578643"/>
                  </a:lnTo>
                  <a:lnTo>
                    <a:pt x="2352675" y="571500"/>
                  </a:lnTo>
                  <a:lnTo>
                    <a:pt x="2395537" y="552450"/>
                  </a:lnTo>
                  <a:lnTo>
                    <a:pt x="2424112" y="533400"/>
                  </a:lnTo>
                  <a:lnTo>
                    <a:pt x="2462212" y="500062"/>
                  </a:lnTo>
                  <a:lnTo>
                    <a:pt x="2514600" y="445293"/>
                  </a:lnTo>
                  <a:lnTo>
                    <a:pt x="2574131" y="369093"/>
                  </a:lnTo>
                  <a:lnTo>
                    <a:pt x="2621756" y="297656"/>
                  </a:lnTo>
                  <a:lnTo>
                    <a:pt x="2659856" y="233362"/>
                  </a:lnTo>
                  <a:lnTo>
                    <a:pt x="2626518" y="0"/>
                  </a:lnTo>
                  <a:lnTo>
                    <a:pt x="2536031" y="161925"/>
                  </a:lnTo>
                  <a:lnTo>
                    <a:pt x="2521743" y="185737"/>
                  </a:lnTo>
                  <a:lnTo>
                    <a:pt x="2502693" y="211931"/>
                  </a:lnTo>
                  <a:lnTo>
                    <a:pt x="2481262" y="233362"/>
                  </a:lnTo>
                  <a:lnTo>
                    <a:pt x="2455068" y="254793"/>
                  </a:lnTo>
                  <a:lnTo>
                    <a:pt x="2419350" y="276225"/>
                  </a:lnTo>
                  <a:lnTo>
                    <a:pt x="2388393" y="292893"/>
                  </a:lnTo>
                  <a:lnTo>
                    <a:pt x="2333625" y="311943"/>
                  </a:lnTo>
                  <a:lnTo>
                    <a:pt x="2266950" y="330993"/>
                  </a:lnTo>
                  <a:lnTo>
                    <a:pt x="2183606" y="345281"/>
                  </a:lnTo>
                  <a:lnTo>
                    <a:pt x="2107406" y="354806"/>
                  </a:lnTo>
                  <a:lnTo>
                    <a:pt x="1997868" y="3595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4">
              <a:extLst>
                <a:ext uri="{FF2B5EF4-FFF2-40B4-BE49-F238E27FC236}">
                  <a16:creationId xmlns:a16="http://schemas.microsoft.com/office/drawing/2014/main" id="{6DF3B01D-8FBF-4378-B3D0-11F672A2225D}"/>
                </a:ext>
              </a:extLst>
            </p:cNvPr>
            <p:cNvSpPr/>
            <p:nvPr/>
          </p:nvSpPr>
          <p:spPr>
            <a:xfrm>
              <a:off x="4614863" y="5430837"/>
              <a:ext cx="723900" cy="730250"/>
            </a:xfrm>
            <a:custGeom>
              <a:avLst/>
              <a:gdLst>
                <a:gd name="connsiteX0" fmla="*/ 228600 w 723900"/>
                <a:gd name="connsiteY0" fmla="*/ 138113 h 728663"/>
                <a:gd name="connsiteX1" fmla="*/ 433387 w 723900"/>
                <a:gd name="connsiteY1" fmla="*/ 202407 h 728663"/>
                <a:gd name="connsiteX2" fmla="*/ 535781 w 723900"/>
                <a:gd name="connsiteY2" fmla="*/ 235744 h 728663"/>
                <a:gd name="connsiteX3" fmla="*/ 557212 w 723900"/>
                <a:gd name="connsiteY3" fmla="*/ 238125 h 728663"/>
                <a:gd name="connsiteX4" fmla="*/ 576262 w 723900"/>
                <a:gd name="connsiteY4" fmla="*/ 238125 h 728663"/>
                <a:gd name="connsiteX5" fmla="*/ 604837 w 723900"/>
                <a:gd name="connsiteY5" fmla="*/ 226219 h 728663"/>
                <a:gd name="connsiteX6" fmla="*/ 626268 w 723900"/>
                <a:gd name="connsiteY6" fmla="*/ 211932 h 728663"/>
                <a:gd name="connsiteX7" fmla="*/ 650081 w 723900"/>
                <a:gd name="connsiteY7" fmla="*/ 190500 h 728663"/>
                <a:gd name="connsiteX8" fmla="*/ 669131 w 723900"/>
                <a:gd name="connsiteY8" fmla="*/ 164307 h 728663"/>
                <a:gd name="connsiteX9" fmla="*/ 685800 w 723900"/>
                <a:gd name="connsiteY9" fmla="*/ 135732 h 728663"/>
                <a:gd name="connsiteX10" fmla="*/ 697706 w 723900"/>
                <a:gd name="connsiteY10" fmla="*/ 100013 h 728663"/>
                <a:gd name="connsiteX11" fmla="*/ 714375 w 723900"/>
                <a:gd name="connsiteY11" fmla="*/ 45244 h 728663"/>
                <a:gd name="connsiteX12" fmla="*/ 723900 w 723900"/>
                <a:gd name="connsiteY12" fmla="*/ 0 h 728663"/>
                <a:gd name="connsiteX13" fmla="*/ 700087 w 723900"/>
                <a:gd name="connsiteY13" fmla="*/ 728663 h 728663"/>
                <a:gd name="connsiteX14" fmla="*/ 661987 w 723900"/>
                <a:gd name="connsiteY14" fmla="*/ 681038 h 728663"/>
                <a:gd name="connsiteX15" fmla="*/ 640556 w 723900"/>
                <a:gd name="connsiteY15" fmla="*/ 647700 h 728663"/>
                <a:gd name="connsiteX16" fmla="*/ 609600 w 723900"/>
                <a:gd name="connsiteY16" fmla="*/ 604838 h 728663"/>
                <a:gd name="connsiteX17" fmla="*/ 573881 w 723900"/>
                <a:gd name="connsiteY17" fmla="*/ 559594 h 728663"/>
                <a:gd name="connsiteX18" fmla="*/ 540543 w 723900"/>
                <a:gd name="connsiteY18" fmla="*/ 521494 h 728663"/>
                <a:gd name="connsiteX19" fmla="*/ 502443 w 723900"/>
                <a:gd name="connsiteY19" fmla="*/ 481013 h 728663"/>
                <a:gd name="connsiteX20" fmla="*/ 459581 w 723900"/>
                <a:gd name="connsiteY20" fmla="*/ 438150 h 728663"/>
                <a:gd name="connsiteX21" fmla="*/ 426243 w 723900"/>
                <a:gd name="connsiteY21" fmla="*/ 407194 h 728663"/>
                <a:gd name="connsiteX22" fmla="*/ 395287 w 723900"/>
                <a:gd name="connsiteY22" fmla="*/ 381000 h 728663"/>
                <a:gd name="connsiteX23" fmla="*/ 354806 w 723900"/>
                <a:gd name="connsiteY23" fmla="*/ 345282 h 728663"/>
                <a:gd name="connsiteX24" fmla="*/ 302418 w 723900"/>
                <a:gd name="connsiteY24" fmla="*/ 304800 h 728663"/>
                <a:gd name="connsiteX25" fmla="*/ 230981 w 723900"/>
                <a:gd name="connsiteY25" fmla="*/ 250032 h 728663"/>
                <a:gd name="connsiteX26" fmla="*/ 161925 w 723900"/>
                <a:gd name="connsiteY26" fmla="*/ 204788 h 728663"/>
                <a:gd name="connsiteX27" fmla="*/ 71437 w 723900"/>
                <a:gd name="connsiteY27" fmla="*/ 150019 h 728663"/>
                <a:gd name="connsiteX28" fmla="*/ 16668 w 723900"/>
                <a:gd name="connsiteY28" fmla="*/ 116682 h 728663"/>
                <a:gd name="connsiteX29" fmla="*/ 9525 w 723900"/>
                <a:gd name="connsiteY29" fmla="*/ 109538 h 728663"/>
                <a:gd name="connsiteX30" fmla="*/ 0 w 723900"/>
                <a:gd name="connsiteY30" fmla="*/ 90488 h 728663"/>
                <a:gd name="connsiteX31" fmla="*/ 0 w 723900"/>
                <a:gd name="connsiteY31" fmla="*/ 76200 h 728663"/>
                <a:gd name="connsiteX32" fmla="*/ 2381 w 723900"/>
                <a:gd name="connsiteY32" fmla="*/ 66675 h 728663"/>
                <a:gd name="connsiteX33" fmla="*/ 9525 w 723900"/>
                <a:gd name="connsiteY33" fmla="*/ 64294 h 728663"/>
                <a:gd name="connsiteX34" fmla="*/ 26193 w 723900"/>
                <a:gd name="connsiteY34" fmla="*/ 66675 h 728663"/>
                <a:gd name="connsiteX35" fmla="*/ 85725 w 723900"/>
                <a:gd name="connsiteY35" fmla="*/ 85725 h 728663"/>
                <a:gd name="connsiteX36" fmla="*/ 228600 w 723900"/>
                <a:gd name="connsiteY36" fmla="*/ 1381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3900" h="728663">
                  <a:moveTo>
                    <a:pt x="228600" y="138113"/>
                  </a:moveTo>
                  <a:lnTo>
                    <a:pt x="433387" y="202407"/>
                  </a:lnTo>
                  <a:lnTo>
                    <a:pt x="535781" y="235744"/>
                  </a:lnTo>
                  <a:lnTo>
                    <a:pt x="557212" y="238125"/>
                  </a:lnTo>
                  <a:lnTo>
                    <a:pt x="576262" y="238125"/>
                  </a:lnTo>
                  <a:lnTo>
                    <a:pt x="604837" y="226219"/>
                  </a:lnTo>
                  <a:lnTo>
                    <a:pt x="626268" y="211932"/>
                  </a:lnTo>
                  <a:lnTo>
                    <a:pt x="650081" y="190500"/>
                  </a:lnTo>
                  <a:lnTo>
                    <a:pt x="669131" y="164307"/>
                  </a:lnTo>
                  <a:lnTo>
                    <a:pt x="685800" y="135732"/>
                  </a:lnTo>
                  <a:lnTo>
                    <a:pt x="697706" y="100013"/>
                  </a:lnTo>
                  <a:lnTo>
                    <a:pt x="714375" y="45244"/>
                  </a:lnTo>
                  <a:lnTo>
                    <a:pt x="723900" y="0"/>
                  </a:lnTo>
                  <a:lnTo>
                    <a:pt x="700087" y="728663"/>
                  </a:lnTo>
                  <a:lnTo>
                    <a:pt x="661987" y="681038"/>
                  </a:lnTo>
                  <a:lnTo>
                    <a:pt x="640556" y="647700"/>
                  </a:lnTo>
                  <a:lnTo>
                    <a:pt x="609600" y="604838"/>
                  </a:lnTo>
                  <a:lnTo>
                    <a:pt x="573881" y="559594"/>
                  </a:lnTo>
                  <a:lnTo>
                    <a:pt x="540543" y="521494"/>
                  </a:lnTo>
                  <a:lnTo>
                    <a:pt x="502443" y="481013"/>
                  </a:lnTo>
                  <a:lnTo>
                    <a:pt x="459581" y="438150"/>
                  </a:lnTo>
                  <a:lnTo>
                    <a:pt x="426243" y="407194"/>
                  </a:lnTo>
                  <a:lnTo>
                    <a:pt x="395287" y="381000"/>
                  </a:lnTo>
                  <a:lnTo>
                    <a:pt x="354806" y="345282"/>
                  </a:lnTo>
                  <a:lnTo>
                    <a:pt x="302418" y="304800"/>
                  </a:lnTo>
                  <a:lnTo>
                    <a:pt x="230981" y="250032"/>
                  </a:lnTo>
                  <a:lnTo>
                    <a:pt x="161925" y="204788"/>
                  </a:lnTo>
                  <a:lnTo>
                    <a:pt x="71437" y="150019"/>
                  </a:lnTo>
                  <a:lnTo>
                    <a:pt x="16668" y="116682"/>
                  </a:lnTo>
                  <a:lnTo>
                    <a:pt x="9525" y="109538"/>
                  </a:lnTo>
                  <a:lnTo>
                    <a:pt x="0" y="90488"/>
                  </a:lnTo>
                  <a:lnTo>
                    <a:pt x="0" y="76200"/>
                  </a:lnTo>
                  <a:lnTo>
                    <a:pt x="2381" y="66675"/>
                  </a:lnTo>
                  <a:lnTo>
                    <a:pt x="9525" y="64294"/>
                  </a:lnTo>
                  <a:lnTo>
                    <a:pt x="26193" y="66675"/>
                  </a:lnTo>
                  <a:lnTo>
                    <a:pt x="85725" y="85725"/>
                  </a:lnTo>
                  <a:lnTo>
                    <a:pt x="228600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356F181-D272-40A9-80D1-C3244617E29B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500188"/>
            <a:ext cx="4256088" cy="4519612"/>
            <a:chOff x="2635250" y="1500188"/>
            <a:chExt cx="4256088" cy="4519612"/>
          </a:xfrm>
        </p:grpSpPr>
        <p:sp>
          <p:nvSpPr>
            <p:cNvPr id="16" name="フリーフォーム 161">
              <a:extLst>
                <a:ext uri="{FF2B5EF4-FFF2-40B4-BE49-F238E27FC236}">
                  <a16:creationId xmlns:a16="http://schemas.microsoft.com/office/drawing/2014/main" id="{46071C2A-0DCF-403B-A9D9-F32B705BFC8F}"/>
                </a:ext>
              </a:extLst>
            </p:cNvPr>
            <p:cNvSpPr/>
            <p:nvPr/>
          </p:nvSpPr>
          <p:spPr>
            <a:xfrm>
              <a:off x="4687888" y="1500188"/>
              <a:ext cx="581025" cy="911225"/>
            </a:xfrm>
            <a:custGeom>
              <a:avLst/>
              <a:gdLst>
                <a:gd name="connsiteX0" fmla="*/ 228600 w 581025"/>
                <a:gd name="connsiteY0" fmla="*/ 485775 h 912018"/>
                <a:gd name="connsiteX1" fmla="*/ 238125 w 581025"/>
                <a:gd name="connsiteY1" fmla="*/ 619125 h 912018"/>
                <a:gd name="connsiteX2" fmla="*/ 245269 w 581025"/>
                <a:gd name="connsiteY2" fmla="*/ 714375 h 912018"/>
                <a:gd name="connsiteX3" fmla="*/ 264319 w 581025"/>
                <a:gd name="connsiteY3" fmla="*/ 912018 h 912018"/>
                <a:gd name="connsiteX4" fmla="*/ 500063 w 581025"/>
                <a:gd name="connsiteY4" fmla="*/ 878681 h 912018"/>
                <a:gd name="connsiteX5" fmla="*/ 502444 w 581025"/>
                <a:gd name="connsiteY5" fmla="*/ 781050 h 912018"/>
                <a:gd name="connsiteX6" fmla="*/ 502444 w 581025"/>
                <a:gd name="connsiteY6" fmla="*/ 692943 h 912018"/>
                <a:gd name="connsiteX7" fmla="*/ 502444 w 581025"/>
                <a:gd name="connsiteY7" fmla="*/ 611981 h 912018"/>
                <a:gd name="connsiteX8" fmla="*/ 502444 w 581025"/>
                <a:gd name="connsiteY8" fmla="*/ 550068 h 912018"/>
                <a:gd name="connsiteX9" fmla="*/ 504825 w 581025"/>
                <a:gd name="connsiteY9" fmla="*/ 509587 h 912018"/>
                <a:gd name="connsiteX10" fmla="*/ 507207 w 581025"/>
                <a:gd name="connsiteY10" fmla="*/ 478631 h 912018"/>
                <a:gd name="connsiteX11" fmla="*/ 511969 w 581025"/>
                <a:gd name="connsiteY11" fmla="*/ 442912 h 912018"/>
                <a:gd name="connsiteX12" fmla="*/ 519113 w 581025"/>
                <a:gd name="connsiteY12" fmla="*/ 409575 h 912018"/>
                <a:gd name="connsiteX13" fmla="*/ 531019 w 581025"/>
                <a:gd name="connsiteY13" fmla="*/ 369093 h 912018"/>
                <a:gd name="connsiteX14" fmla="*/ 550069 w 581025"/>
                <a:gd name="connsiteY14" fmla="*/ 321468 h 912018"/>
                <a:gd name="connsiteX15" fmla="*/ 564357 w 581025"/>
                <a:gd name="connsiteY15" fmla="*/ 288131 h 912018"/>
                <a:gd name="connsiteX16" fmla="*/ 576263 w 581025"/>
                <a:gd name="connsiteY16" fmla="*/ 257175 h 912018"/>
                <a:gd name="connsiteX17" fmla="*/ 581025 w 581025"/>
                <a:gd name="connsiteY17" fmla="*/ 221456 h 912018"/>
                <a:gd name="connsiteX18" fmla="*/ 578644 w 581025"/>
                <a:gd name="connsiteY18" fmla="*/ 197643 h 912018"/>
                <a:gd name="connsiteX19" fmla="*/ 564357 w 581025"/>
                <a:gd name="connsiteY19" fmla="*/ 161925 h 912018"/>
                <a:gd name="connsiteX20" fmla="*/ 547688 w 581025"/>
                <a:gd name="connsiteY20" fmla="*/ 140493 h 912018"/>
                <a:gd name="connsiteX21" fmla="*/ 526257 w 581025"/>
                <a:gd name="connsiteY21" fmla="*/ 123825 h 912018"/>
                <a:gd name="connsiteX22" fmla="*/ 497682 w 581025"/>
                <a:gd name="connsiteY22" fmla="*/ 107156 h 912018"/>
                <a:gd name="connsiteX23" fmla="*/ 461963 w 581025"/>
                <a:gd name="connsiteY23" fmla="*/ 88106 h 912018"/>
                <a:gd name="connsiteX24" fmla="*/ 426244 w 581025"/>
                <a:gd name="connsiteY24" fmla="*/ 71437 h 912018"/>
                <a:gd name="connsiteX25" fmla="*/ 376238 w 581025"/>
                <a:gd name="connsiteY25" fmla="*/ 50006 h 912018"/>
                <a:gd name="connsiteX26" fmla="*/ 316707 w 581025"/>
                <a:gd name="connsiteY26" fmla="*/ 28575 h 912018"/>
                <a:gd name="connsiteX27" fmla="*/ 276225 w 581025"/>
                <a:gd name="connsiteY27" fmla="*/ 16668 h 912018"/>
                <a:gd name="connsiteX28" fmla="*/ 221457 w 581025"/>
                <a:gd name="connsiteY28" fmla="*/ 7143 h 912018"/>
                <a:gd name="connsiteX29" fmla="*/ 161925 w 581025"/>
                <a:gd name="connsiteY29" fmla="*/ 0 h 912018"/>
                <a:gd name="connsiteX30" fmla="*/ 100013 w 581025"/>
                <a:gd name="connsiteY30" fmla="*/ 0 h 912018"/>
                <a:gd name="connsiteX31" fmla="*/ 54769 w 581025"/>
                <a:gd name="connsiteY31" fmla="*/ 4762 h 912018"/>
                <a:gd name="connsiteX32" fmla="*/ 30957 w 581025"/>
                <a:gd name="connsiteY32" fmla="*/ 9525 h 912018"/>
                <a:gd name="connsiteX33" fmla="*/ 19050 w 581025"/>
                <a:gd name="connsiteY33" fmla="*/ 16668 h 912018"/>
                <a:gd name="connsiteX34" fmla="*/ 7144 w 581025"/>
                <a:gd name="connsiteY34" fmla="*/ 30956 h 912018"/>
                <a:gd name="connsiteX35" fmla="*/ 0 w 581025"/>
                <a:gd name="connsiteY35" fmla="*/ 45243 h 912018"/>
                <a:gd name="connsiteX36" fmla="*/ 0 w 581025"/>
                <a:gd name="connsiteY36" fmla="*/ 59531 h 912018"/>
                <a:gd name="connsiteX37" fmla="*/ 4763 w 581025"/>
                <a:gd name="connsiteY37" fmla="*/ 69056 h 912018"/>
                <a:gd name="connsiteX38" fmla="*/ 21432 w 581025"/>
                <a:gd name="connsiteY38" fmla="*/ 88106 h 912018"/>
                <a:gd name="connsiteX39" fmla="*/ 40482 w 581025"/>
                <a:gd name="connsiteY39" fmla="*/ 97631 h 912018"/>
                <a:gd name="connsiteX40" fmla="*/ 71438 w 581025"/>
                <a:gd name="connsiteY40" fmla="*/ 111918 h 912018"/>
                <a:gd name="connsiteX41" fmla="*/ 111919 w 581025"/>
                <a:gd name="connsiteY41" fmla="*/ 130968 h 912018"/>
                <a:gd name="connsiteX42" fmla="*/ 142875 w 581025"/>
                <a:gd name="connsiteY42" fmla="*/ 150018 h 912018"/>
                <a:gd name="connsiteX43" fmla="*/ 161925 w 581025"/>
                <a:gd name="connsiteY43" fmla="*/ 164306 h 912018"/>
                <a:gd name="connsiteX44" fmla="*/ 180975 w 581025"/>
                <a:gd name="connsiteY44" fmla="*/ 178593 h 912018"/>
                <a:gd name="connsiteX45" fmla="*/ 197644 w 581025"/>
                <a:gd name="connsiteY45" fmla="*/ 200025 h 912018"/>
                <a:gd name="connsiteX46" fmla="*/ 207169 w 581025"/>
                <a:gd name="connsiteY46" fmla="*/ 221456 h 912018"/>
                <a:gd name="connsiteX47" fmla="*/ 211932 w 581025"/>
                <a:gd name="connsiteY47" fmla="*/ 250031 h 912018"/>
                <a:gd name="connsiteX48" fmla="*/ 228600 w 581025"/>
                <a:gd name="connsiteY48" fmla="*/ 4857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81025" h="912018">
                  <a:moveTo>
                    <a:pt x="228600" y="485775"/>
                  </a:moveTo>
                  <a:lnTo>
                    <a:pt x="238125" y="619125"/>
                  </a:lnTo>
                  <a:lnTo>
                    <a:pt x="245269" y="714375"/>
                  </a:lnTo>
                  <a:lnTo>
                    <a:pt x="264319" y="912018"/>
                  </a:lnTo>
                  <a:lnTo>
                    <a:pt x="500063" y="878681"/>
                  </a:lnTo>
                  <a:cubicBezTo>
                    <a:pt x="500857" y="846137"/>
                    <a:pt x="501650" y="813594"/>
                    <a:pt x="502444" y="781050"/>
                  </a:cubicBezTo>
                  <a:lnTo>
                    <a:pt x="502444" y="692943"/>
                  </a:lnTo>
                  <a:lnTo>
                    <a:pt x="502444" y="611981"/>
                  </a:lnTo>
                  <a:lnTo>
                    <a:pt x="502444" y="550068"/>
                  </a:lnTo>
                  <a:lnTo>
                    <a:pt x="504825" y="509587"/>
                  </a:lnTo>
                  <a:lnTo>
                    <a:pt x="507207" y="478631"/>
                  </a:lnTo>
                  <a:lnTo>
                    <a:pt x="511969" y="442912"/>
                  </a:lnTo>
                  <a:lnTo>
                    <a:pt x="519113" y="409575"/>
                  </a:lnTo>
                  <a:lnTo>
                    <a:pt x="531019" y="369093"/>
                  </a:lnTo>
                  <a:lnTo>
                    <a:pt x="550069" y="321468"/>
                  </a:lnTo>
                  <a:lnTo>
                    <a:pt x="564357" y="288131"/>
                  </a:lnTo>
                  <a:lnTo>
                    <a:pt x="576263" y="257175"/>
                  </a:lnTo>
                  <a:lnTo>
                    <a:pt x="581025" y="221456"/>
                  </a:lnTo>
                  <a:lnTo>
                    <a:pt x="578644" y="197643"/>
                  </a:lnTo>
                  <a:lnTo>
                    <a:pt x="564357" y="161925"/>
                  </a:lnTo>
                  <a:lnTo>
                    <a:pt x="547688" y="140493"/>
                  </a:lnTo>
                  <a:lnTo>
                    <a:pt x="526257" y="123825"/>
                  </a:lnTo>
                  <a:lnTo>
                    <a:pt x="497682" y="107156"/>
                  </a:lnTo>
                  <a:lnTo>
                    <a:pt x="461963" y="88106"/>
                  </a:lnTo>
                  <a:lnTo>
                    <a:pt x="426244" y="71437"/>
                  </a:lnTo>
                  <a:lnTo>
                    <a:pt x="376238" y="50006"/>
                  </a:lnTo>
                  <a:lnTo>
                    <a:pt x="316707" y="28575"/>
                  </a:lnTo>
                  <a:lnTo>
                    <a:pt x="276225" y="16668"/>
                  </a:lnTo>
                  <a:lnTo>
                    <a:pt x="221457" y="7143"/>
                  </a:lnTo>
                  <a:lnTo>
                    <a:pt x="161925" y="0"/>
                  </a:lnTo>
                  <a:lnTo>
                    <a:pt x="100013" y="0"/>
                  </a:lnTo>
                  <a:lnTo>
                    <a:pt x="54769" y="4762"/>
                  </a:lnTo>
                  <a:lnTo>
                    <a:pt x="30957" y="9525"/>
                  </a:lnTo>
                  <a:lnTo>
                    <a:pt x="19050" y="16668"/>
                  </a:lnTo>
                  <a:lnTo>
                    <a:pt x="7144" y="30956"/>
                  </a:lnTo>
                  <a:lnTo>
                    <a:pt x="0" y="45243"/>
                  </a:lnTo>
                  <a:lnTo>
                    <a:pt x="0" y="59531"/>
                  </a:lnTo>
                  <a:lnTo>
                    <a:pt x="4763" y="69056"/>
                  </a:lnTo>
                  <a:lnTo>
                    <a:pt x="21432" y="88106"/>
                  </a:lnTo>
                  <a:lnTo>
                    <a:pt x="40482" y="97631"/>
                  </a:lnTo>
                  <a:lnTo>
                    <a:pt x="71438" y="111918"/>
                  </a:lnTo>
                  <a:lnTo>
                    <a:pt x="111919" y="130968"/>
                  </a:lnTo>
                  <a:lnTo>
                    <a:pt x="142875" y="150018"/>
                  </a:lnTo>
                  <a:lnTo>
                    <a:pt x="161925" y="164306"/>
                  </a:lnTo>
                  <a:lnTo>
                    <a:pt x="180975" y="178593"/>
                  </a:lnTo>
                  <a:lnTo>
                    <a:pt x="197644" y="200025"/>
                  </a:lnTo>
                  <a:lnTo>
                    <a:pt x="207169" y="221456"/>
                  </a:lnTo>
                  <a:lnTo>
                    <a:pt x="211932" y="250031"/>
                  </a:lnTo>
                  <a:lnTo>
                    <a:pt x="228600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2">
              <a:extLst>
                <a:ext uri="{FF2B5EF4-FFF2-40B4-BE49-F238E27FC236}">
                  <a16:creationId xmlns:a16="http://schemas.microsoft.com/office/drawing/2014/main" id="{5434FCF0-37F8-4B6E-82C5-05C9F3FB7128}"/>
                </a:ext>
              </a:extLst>
            </p:cNvPr>
            <p:cNvSpPr/>
            <p:nvPr/>
          </p:nvSpPr>
          <p:spPr>
            <a:xfrm>
              <a:off x="3540125" y="2138363"/>
              <a:ext cx="3351213" cy="593725"/>
            </a:xfrm>
            <a:custGeom>
              <a:avLst/>
              <a:gdLst>
                <a:gd name="connsiteX0" fmla="*/ 2351314 w 3350078"/>
                <a:gd name="connsiteY0" fmla="*/ 111578 h 593271"/>
                <a:gd name="connsiteX1" fmla="*/ 2237014 w 3350078"/>
                <a:gd name="connsiteY1" fmla="*/ 122464 h 593271"/>
                <a:gd name="connsiteX2" fmla="*/ 2090057 w 3350078"/>
                <a:gd name="connsiteY2" fmla="*/ 136071 h 593271"/>
                <a:gd name="connsiteX3" fmla="*/ 1910442 w 3350078"/>
                <a:gd name="connsiteY3" fmla="*/ 152400 h 593271"/>
                <a:gd name="connsiteX4" fmla="*/ 1749878 w 3350078"/>
                <a:gd name="connsiteY4" fmla="*/ 166007 h 593271"/>
                <a:gd name="connsiteX5" fmla="*/ 1643742 w 3350078"/>
                <a:gd name="connsiteY5" fmla="*/ 176893 h 593271"/>
                <a:gd name="connsiteX6" fmla="*/ 1415142 w 3350078"/>
                <a:gd name="connsiteY6" fmla="*/ 195943 h 593271"/>
                <a:gd name="connsiteX7" fmla="*/ 1170214 w 3350078"/>
                <a:gd name="connsiteY7" fmla="*/ 231321 h 593271"/>
                <a:gd name="connsiteX8" fmla="*/ 895350 w 3350078"/>
                <a:gd name="connsiteY8" fmla="*/ 269421 h 593271"/>
                <a:gd name="connsiteX9" fmla="*/ 650421 w 3350078"/>
                <a:gd name="connsiteY9" fmla="*/ 302078 h 593271"/>
                <a:gd name="connsiteX10" fmla="*/ 468085 w 3350078"/>
                <a:gd name="connsiteY10" fmla="*/ 329293 h 593271"/>
                <a:gd name="connsiteX11" fmla="*/ 274864 w 3350078"/>
                <a:gd name="connsiteY11" fmla="*/ 356507 h 593271"/>
                <a:gd name="connsiteX12" fmla="*/ 92528 w 3350078"/>
                <a:gd name="connsiteY12" fmla="*/ 375557 h 593271"/>
                <a:gd name="connsiteX13" fmla="*/ 13607 w 3350078"/>
                <a:gd name="connsiteY13" fmla="*/ 375557 h 593271"/>
                <a:gd name="connsiteX14" fmla="*/ 0 w 3350078"/>
                <a:gd name="connsiteY14" fmla="*/ 593271 h 593271"/>
                <a:gd name="connsiteX15" fmla="*/ 195942 w 3350078"/>
                <a:gd name="connsiteY15" fmla="*/ 557893 h 593271"/>
                <a:gd name="connsiteX16" fmla="*/ 310242 w 3350078"/>
                <a:gd name="connsiteY16" fmla="*/ 536121 h 593271"/>
                <a:gd name="connsiteX17" fmla="*/ 473528 w 3350078"/>
                <a:gd name="connsiteY17" fmla="*/ 508907 h 593271"/>
                <a:gd name="connsiteX18" fmla="*/ 650421 w 3350078"/>
                <a:gd name="connsiteY18" fmla="*/ 476250 h 593271"/>
                <a:gd name="connsiteX19" fmla="*/ 846364 w 3350078"/>
                <a:gd name="connsiteY19" fmla="*/ 443593 h 593271"/>
                <a:gd name="connsiteX20" fmla="*/ 1017814 w 3350078"/>
                <a:gd name="connsiteY20" fmla="*/ 416378 h 593271"/>
                <a:gd name="connsiteX21" fmla="*/ 1170214 w 3350078"/>
                <a:gd name="connsiteY21" fmla="*/ 391886 h 593271"/>
                <a:gd name="connsiteX22" fmla="*/ 1303564 w 3350078"/>
                <a:gd name="connsiteY22" fmla="*/ 370114 h 593271"/>
                <a:gd name="connsiteX23" fmla="*/ 1417864 w 3350078"/>
                <a:gd name="connsiteY23" fmla="*/ 353786 h 593271"/>
                <a:gd name="connsiteX24" fmla="*/ 1600200 w 3350078"/>
                <a:gd name="connsiteY24" fmla="*/ 329293 h 593271"/>
                <a:gd name="connsiteX25" fmla="*/ 1730828 w 3350078"/>
                <a:gd name="connsiteY25" fmla="*/ 315686 h 593271"/>
                <a:gd name="connsiteX26" fmla="*/ 1877785 w 3350078"/>
                <a:gd name="connsiteY26" fmla="*/ 302078 h 593271"/>
                <a:gd name="connsiteX27" fmla="*/ 2002971 w 3350078"/>
                <a:gd name="connsiteY27" fmla="*/ 293914 h 593271"/>
                <a:gd name="connsiteX28" fmla="*/ 2160814 w 3350078"/>
                <a:gd name="connsiteY28" fmla="*/ 285750 h 593271"/>
                <a:gd name="connsiteX29" fmla="*/ 2288721 w 3350078"/>
                <a:gd name="connsiteY29" fmla="*/ 283028 h 593271"/>
                <a:gd name="connsiteX30" fmla="*/ 2479221 w 3350078"/>
                <a:gd name="connsiteY30" fmla="*/ 280307 h 593271"/>
                <a:gd name="connsiteX31" fmla="*/ 2726871 w 3350078"/>
                <a:gd name="connsiteY31" fmla="*/ 285750 h 593271"/>
                <a:gd name="connsiteX32" fmla="*/ 2993571 w 3350078"/>
                <a:gd name="connsiteY32" fmla="*/ 296636 h 593271"/>
                <a:gd name="connsiteX33" fmla="*/ 3154135 w 3350078"/>
                <a:gd name="connsiteY33" fmla="*/ 304800 h 593271"/>
                <a:gd name="connsiteX34" fmla="*/ 3203121 w 3350078"/>
                <a:gd name="connsiteY34" fmla="*/ 307521 h 593271"/>
                <a:gd name="connsiteX35" fmla="*/ 3252107 w 3350078"/>
                <a:gd name="connsiteY35" fmla="*/ 304800 h 593271"/>
                <a:gd name="connsiteX36" fmla="*/ 3273878 w 3350078"/>
                <a:gd name="connsiteY36" fmla="*/ 304800 h 593271"/>
                <a:gd name="connsiteX37" fmla="*/ 3309257 w 3350078"/>
                <a:gd name="connsiteY37" fmla="*/ 293914 h 593271"/>
                <a:gd name="connsiteX38" fmla="*/ 3333750 w 3350078"/>
                <a:gd name="connsiteY38" fmla="*/ 280307 h 593271"/>
                <a:gd name="connsiteX39" fmla="*/ 3344635 w 3350078"/>
                <a:gd name="connsiteY39" fmla="*/ 269421 h 593271"/>
                <a:gd name="connsiteX40" fmla="*/ 3350078 w 3350078"/>
                <a:gd name="connsiteY40" fmla="*/ 261257 h 593271"/>
                <a:gd name="connsiteX41" fmla="*/ 3350078 w 3350078"/>
                <a:gd name="connsiteY41" fmla="*/ 244928 h 593271"/>
                <a:gd name="connsiteX42" fmla="*/ 3341914 w 3350078"/>
                <a:gd name="connsiteY42" fmla="*/ 214993 h 593271"/>
                <a:gd name="connsiteX43" fmla="*/ 3325585 w 3350078"/>
                <a:gd name="connsiteY43" fmla="*/ 179614 h 593271"/>
                <a:gd name="connsiteX44" fmla="*/ 3309257 w 3350078"/>
                <a:gd name="connsiteY44" fmla="*/ 157843 h 593271"/>
                <a:gd name="connsiteX45" fmla="*/ 3287485 w 3350078"/>
                <a:gd name="connsiteY45" fmla="*/ 141514 h 593271"/>
                <a:gd name="connsiteX46" fmla="*/ 3246664 w 3350078"/>
                <a:gd name="connsiteY46" fmla="*/ 114300 h 593271"/>
                <a:gd name="connsiteX47" fmla="*/ 3156857 w 3350078"/>
                <a:gd name="connsiteY47" fmla="*/ 70757 h 593271"/>
                <a:gd name="connsiteX48" fmla="*/ 3048000 w 3350078"/>
                <a:gd name="connsiteY48" fmla="*/ 19050 h 593271"/>
                <a:gd name="connsiteX49" fmla="*/ 2996292 w 3350078"/>
                <a:gd name="connsiteY49" fmla="*/ 0 h 593271"/>
                <a:gd name="connsiteX50" fmla="*/ 2988128 w 3350078"/>
                <a:gd name="connsiteY50" fmla="*/ 0 h 593271"/>
                <a:gd name="connsiteX51" fmla="*/ 2947307 w 3350078"/>
                <a:gd name="connsiteY51" fmla="*/ 5443 h 593271"/>
                <a:gd name="connsiteX52" fmla="*/ 2901042 w 3350078"/>
                <a:gd name="connsiteY52" fmla="*/ 13607 h 593271"/>
                <a:gd name="connsiteX53" fmla="*/ 2835728 w 3350078"/>
                <a:gd name="connsiteY53" fmla="*/ 29936 h 593271"/>
                <a:gd name="connsiteX54" fmla="*/ 2748642 w 3350078"/>
                <a:gd name="connsiteY54" fmla="*/ 51707 h 593271"/>
                <a:gd name="connsiteX55" fmla="*/ 2661557 w 3350078"/>
                <a:gd name="connsiteY55" fmla="*/ 78921 h 593271"/>
                <a:gd name="connsiteX56" fmla="*/ 2626178 w 3350078"/>
                <a:gd name="connsiteY56" fmla="*/ 87086 h 593271"/>
                <a:gd name="connsiteX57" fmla="*/ 2503714 w 3350078"/>
                <a:gd name="connsiteY57" fmla="*/ 97971 h 593271"/>
                <a:gd name="connsiteX58" fmla="*/ 2351314 w 3350078"/>
                <a:gd name="connsiteY58" fmla="*/ 111578 h 59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50078" h="593271">
                  <a:moveTo>
                    <a:pt x="2351314" y="111578"/>
                  </a:moveTo>
                  <a:lnTo>
                    <a:pt x="2237014" y="122464"/>
                  </a:lnTo>
                  <a:lnTo>
                    <a:pt x="2090057" y="136071"/>
                  </a:lnTo>
                  <a:lnTo>
                    <a:pt x="1910442" y="152400"/>
                  </a:lnTo>
                  <a:lnTo>
                    <a:pt x="1749878" y="166007"/>
                  </a:lnTo>
                  <a:lnTo>
                    <a:pt x="1643742" y="176893"/>
                  </a:lnTo>
                  <a:lnTo>
                    <a:pt x="1415142" y="195943"/>
                  </a:lnTo>
                  <a:lnTo>
                    <a:pt x="1170214" y="231321"/>
                  </a:lnTo>
                  <a:lnTo>
                    <a:pt x="895350" y="269421"/>
                  </a:lnTo>
                  <a:lnTo>
                    <a:pt x="650421" y="302078"/>
                  </a:lnTo>
                  <a:lnTo>
                    <a:pt x="468085" y="329293"/>
                  </a:lnTo>
                  <a:lnTo>
                    <a:pt x="274864" y="356507"/>
                  </a:lnTo>
                  <a:lnTo>
                    <a:pt x="92528" y="375557"/>
                  </a:lnTo>
                  <a:lnTo>
                    <a:pt x="13607" y="375557"/>
                  </a:lnTo>
                  <a:lnTo>
                    <a:pt x="0" y="593271"/>
                  </a:lnTo>
                  <a:lnTo>
                    <a:pt x="195942" y="557893"/>
                  </a:lnTo>
                  <a:lnTo>
                    <a:pt x="310242" y="536121"/>
                  </a:lnTo>
                  <a:lnTo>
                    <a:pt x="473528" y="508907"/>
                  </a:lnTo>
                  <a:lnTo>
                    <a:pt x="650421" y="476250"/>
                  </a:lnTo>
                  <a:lnTo>
                    <a:pt x="846364" y="443593"/>
                  </a:lnTo>
                  <a:lnTo>
                    <a:pt x="1017814" y="416378"/>
                  </a:lnTo>
                  <a:lnTo>
                    <a:pt x="1170214" y="391886"/>
                  </a:lnTo>
                  <a:lnTo>
                    <a:pt x="1303564" y="370114"/>
                  </a:lnTo>
                  <a:lnTo>
                    <a:pt x="1417864" y="353786"/>
                  </a:lnTo>
                  <a:lnTo>
                    <a:pt x="1600200" y="329293"/>
                  </a:lnTo>
                  <a:lnTo>
                    <a:pt x="1730828" y="315686"/>
                  </a:lnTo>
                  <a:lnTo>
                    <a:pt x="1877785" y="302078"/>
                  </a:lnTo>
                  <a:lnTo>
                    <a:pt x="2002971" y="293914"/>
                  </a:lnTo>
                  <a:lnTo>
                    <a:pt x="2160814" y="285750"/>
                  </a:lnTo>
                  <a:lnTo>
                    <a:pt x="2288721" y="283028"/>
                  </a:lnTo>
                  <a:lnTo>
                    <a:pt x="2479221" y="280307"/>
                  </a:lnTo>
                  <a:lnTo>
                    <a:pt x="2726871" y="285750"/>
                  </a:lnTo>
                  <a:lnTo>
                    <a:pt x="2993571" y="296636"/>
                  </a:lnTo>
                  <a:lnTo>
                    <a:pt x="3154135" y="304800"/>
                  </a:lnTo>
                  <a:lnTo>
                    <a:pt x="3203121" y="307521"/>
                  </a:lnTo>
                  <a:lnTo>
                    <a:pt x="3252107" y="304800"/>
                  </a:lnTo>
                  <a:lnTo>
                    <a:pt x="3273878" y="304800"/>
                  </a:lnTo>
                  <a:lnTo>
                    <a:pt x="3309257" y="293914"/>
                  </a:lnTo>
                  <a:lnTo>
                    <a:pt x="3333750" y="280307"/>
                  </a:lnTo>
                  <a:lnTo>
                    <a:pt x="3344635" y="269421"/>
                  </a:lnTo>
                  <a:lnTo>
                    <a:pt x="3350078" y="261257"/>
                  </a:lnTo>
                  <a:lnTo>
                    <a:pt x="3350078" y="244928"/>
                  </a:lnTo>
                  <a:lnTo>
                    <a:pt x="3341914" y="214993"/>
                  </a:lnTo>
                  <a:lnTo>
                    <a:pt x="3325585" y="179614"/>
                  </a:lnTo>
                  <a:lnTo>
                    <a:pt x="3309257" y="157843"/>
                  </a:lnTo>
                  <a:lnTo>
                    <a:pt x="3287485" y="141514"/>
                  </a:lnTo>
                  <a:lnTo>
                    <a:pt x="3246664" y="114300"/>
                  </a:lnTo>
                  <a:lnTo>
                    <a:pt x="3156857" y="70757"/>
                  </a:lnTo>
                  <a:lnTo>
                    <a:pt x="3048000" y="19050"/>
                  </a:lnTo>
                  <a:lnTo>
                    <a:pt x="2996292" y="0"/>
                  </a:lnTo>
                  <a:lnTo>
                    <a:pt x="2988128" y="0"/>
                  </a:lnTo>
                  <a:lnTo>
                    <a:pt x="2947307" y="5443"/>
                  </a:lnTo>
                  <a:lnTo>
                    <a:pt x="2901042" y="13607"/>
                  </a:lnTo>
                  <a:lnTo>
                    <a:pt x="2835728" y="29936"/>
                  </a:lnTo>
                  <a:lnTo>
                    <a:pt x="2748642" y="51707"/>
                  </a:lnTo>
                  <a:lnTo>
                    <a:pt x="2661557" y="78921"/>
                  </a:lnTo>
                  <a:lnTo>
                    <a:pt x="2626178" y="87086"/>
                  </a:lnTo>
                  <a:lnTo>
                    <a:pt x="2503714" y="97971"/>
                  </a:lnTo>
                  <a:lnTo>
                    <a:pt x="2351314" y="111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58">
              <a:extLst>
                <a:ext uri="{FF2B5EF4-FFF2-40B4-BE49-F238E27FC236}">
                  <a16:creationId xmlns:a16="http://schemas.microsoft.com/office/drawing/2014/main" id="{571C7362-72FB-4B01-ABF9-46957A6B49CD}"/>
                </a:ext>
              </a:extLst>
            </p:cNvPr>
            <p:cNvSpPr/>
            <p:nvPr/>
          </p:nvSpPr>
          <p:spPr>
            <a:xfrm rot="16200000">
              <a:off x="1518444" y="3429794"/>
              <a:ext cx="3227387" cy="993775"/>
            </a:xfrm>
            <a:custGeom>
              <a:avLst/>
              <a:gdLst>
                <a:gd name="connsiteX0" fmla="*/ 2090057 w 3227615"/>
                <a:gd name="connsiteY0" fmla="*/ 661307 h 993322"/>
                <a:gd name="connsiteX1" fmla="*/ 1973036 w 3227615"/>
                <a:gd name="connsiteY1" fmla="*/ 647700 h 993322"/>
                <a:gd name="connsiteX2" fmla="*/ 1853293 w 3227615"/>
                <a:gd name="connsiteY2" fmla="*/ 628650 h 993322"/>
                <a:gd name="connsiteX3" fmla="*/ 1749879 w 3227615"/>
                <a:gd name="connsiteY3" fmla="*/ 609600 h 993322"/>
                <a:gd name="connsiteX4" fmla="*/ 1638300 w 3227615"/>
                <a:gd name="connsiteY4" fmla="*/ 587829 h 993322"/>
                <a:gd name="connsiteX5" fmla="*/ 1537607 w 3227615"/>
                <a:gd name="connsiteY5" fmla="*/ 571500 h 993322"/>
                <a:gd name="connsiteX6" fmla="*/ 1442357 w 3227615"/>
                <a:gd name="connsiteY6" fmla="*/ 555172 h 993322"/>
                <a:gd name="connsiteX7" fmla="*/ 1292679 w 3227615"/>
                <a:gd name="connsiteY7" fmla="*/ 519793 h 993322"/>
                <a:gd name="connsiteX8" fmla="*/ 1175657 w 3227615"/>
                <a:gd name="connsiteY8" fmla="*/ 489857 h 993322"/>
                <a:gd name="connsiteX9" fmla="*/ 1028700 w 3227615"/>
                <a:gd name="connsiteY9" fmla="*/ 443593 h 993322"/>
                <a:gd name="connsiteX10" fmla="*/ 919843 w 3227615"/>
                <a:gd name="connsiteY10" fmla="*/ 408215 h 993322"/>
                <a:gd name="connsiteX11" fmla="*/ 840922 w 3227615"/>
                <a:gd name="connsiteY11" fmla="*/ 378279 h 993322"/>
                <a:gd name="connsiteX12" fmla="*/ 742950 w 3227615"/>
                <a:gd name="connsiteY12" fmla="*/ 342900 h 993322"/>
                <a:gd name="connsiteX13" fmla="*/ 628650 w 3227615"/>
                <a:gd name="connsiteY13" fmla="*/ 293915 h 993322"/>
                <a:gd name="connsiteX14" fmla="*/ 438150 w 3227615"/>
                <a:gd name="connsiteY14" fmla="*/ 209550 h 993322"/>
                <a:gd name="connsiteX15" fmla="*/ 244929 w 3227615"/>
                <a:gd name="connsiteY15" fmla="*/ 114300 h 993322"/>
                <a:gd name="connsiteX16" fmla="*/ 108857 w 3227615"/>
                <a:gd name="connsiteY16" fmla="*/ 40822 h 993322"/>
                <a:gd name="connsiteX17" fmla="*/ 59872 w 3227615"/>
                <a:gd name="connsiteY17" fmla="*/ 13607 h 993322"/>
                <a:gd name="connsiteX18" fmla="*/ 27215 w 3227615"/>
                <a:gd name="connsiteY18" fmla="*/ 0 h 993322"/>
                <a:gd name="connsiteX19" fmla="*/ 16329 w 3227615"/>
                <a:gd name="connsiteY19" fmla="*/ 0 h 993322"/>
                <a:gd name="connsiteX20" fmla="*/ 2722 w 3227615"/>
                <a:gd name="connsiteY20" fmla="*/ 2722 h 993322"/>
                <a:gd name="connsiteX21" fmla="*/ 0 w 3227615"/>
                <a:gd name="connsiteY21" fmla="*/ 13607 h 993322"/>
                <a:gd name="connsiteX22" fmla="*/ 2722 w 3227615"/>
                <a:gd name="connsiteY22" fmla="*/ 35379 h 993322"/>
                <a:gd name="connsiteX23" fmla="*/ 10886 w 3227615"/>
                <a:gd name="connsiteY23" fmla="*/ 54429 h 993322"/>
                <a:gd name="connsiteX24" fmla="*/ 32657 w 3227615"/>
                <a:gd name="connsiteY24" fmla="*/ 70757 h 993322"/>
                <a:gd name="connsiteX25" fmla="*/ 136072 w 3227615"/>
                <a:gd name="connsiteY25" fmla="*/ 138793 h 993322"/>
                <a:gd name="connsiteX26" fmla="*/ 283029 w 3227615"/>
                <a:gd name="connsiteY26" fmla="*/ 234043 h 993322"/>
                <a:gd name="connsiteX27" fmla="*/ 465365 w 3227615"/>
                <a:gd name="connsiteY27" fmla="*/ 342900 h 993322"/>
                <a:gd name="connsiteX28" fmla="*/ 677636 w 3227615"/>
                <a:gd name="connsiteY28" fmla="*/ 462643 h 993322"/>
                <a:gd name="connsiteX29" fmla="*/ 884465 w 3227615"/>
                <a:gd name="connsiteY29" fmla="*/ 566057 h 993322"/>
                <a:gd name="connsiteX30" fmla="*/ 1069522 w 3227615"/>
                <a:gd name="connsiteY30" fmla="*/ 647700 h 993322"/>
                <a:gd name="connsiteX31" fmla="*/ 1219200 w 3227615"/>
                <a:gd name="connsiteY31" fmla="*/ 707572 h 993322"/>
                <a:gd name="connsiteX32" fmla="*/ 1328057 w 3227615"/>
                <a:gd name="connsiteY32" fmla="*/ 748393 h 993322"/>
                <a:gd name="connsiteX33" fmla="*/ 1453243 w 3227615"/>
                <a:gd name="connsiteY33" fmla="*/ 789215 h 993322"/>
                <a:gd name="connsiteX34" fmla="*/ 1572986 w 3227615"/>
                <a:gd name="connsiteY34" fmla="*/ 821872 h 993322"/>
                <a:gd name="connsiteX35" fmla="*/ 1687286 w 3227615"/>
                <a:gd name="connsiteY35" fmla="*/ 849086 h 993322"/>
                <a:gd name="connsiteX36" fmla="*/ 1828800 w 3227615"/>
                <a:gd name="connsiteY36" fmla="*/ 879022 h 993322"/>
                <a:gd name="connsiteX37" fmla="*/ 1986643 w 3227615"/>
                <a:gd name="connsiteY37" fmla="*/ 906236 h 993322"/>
                <a:gd name="connsiteX38" fmla="*/ 2095500 w 3227615"/>
                <a:gd name="connsiteY38" fmla="*/ 925286 h 993322"/>
                <a:gd name="connsiteX39" fmla="*/ 2275115 w 3227615"/>
                <a:gd name="connsiteY39" fmla="*/ 947057 h 993322"/>
                <a:gd name="connsiteX40" fmla="*/ 2408465 w 3227615"/>
                <a:gd name="connsiteY40" fmla="*/ 963386 h 993322"/>
                <a:gd name="connsiteX41" fmla="*/ 2579915 w 3227615"/>
                <a:gd name="connsiteY41" fmla="*/ 976993 h 993322"/>
                <a:gd name="connsiteX42" fmla="*/ 2688772 w 3227615"/>
                <a:gd name="connsiteY42" fmla="*/ 985157 h 993322"/>
                <a:gd name="connsiteX43" fmla="*/ 2846615 w 3227615"/>
                <a:gd name="connsiteY43" fmla="*/ 993322 h 993322"/>
                <a:gd name="connsiteX44" fmla="*/ 3028950 w 3227615"/>
                <a:gd name="connsiteY44" fmla="*/ 990600 h 993322"/>
                <a:gd name="connsiteX45" fmla="*/ 3080657 w 3227615"/>
                <a:gd name="connsiteY45" fmla="*/ 925286 h 993322"/>
                <a:gd name="connsiteX46" fmla="*/ 3118757 w 3227615"/>
                <a:gd name="connsiteY46" fmla="*/ 870857 h 993322"/>
                <a:gd name="connsiteX47" fmla="*/ 3148693 w 3227615"/>
                <a:gd name="connsiteY47" fmla="*/ 821872 h 993322"/>
                <a:gd name="connsiteX48" fmla="*/ 3170465 w 3227615"/>
                <a:gd name="connsiteY48" fmla="*/ 783772 h 993322"/>
                <a:gd name="connsiteX49" fmla="*/ 3192236 w 3227615"/>
                <a:gd name="connsiteY49" fmla="*/ 737507 h 993322"/>
                <a:gd name="connsiteX50" fmla="*/ 3214007 w 3227615"/>
                <a:gd name="connsiteY50" fmla="*/ 680357 h 993322"/>
                <a:gd name="connsiteX51" fmla="*/ 3224893 w 3227615"/>
                <a:gd name="connsiteY51" fmla="*/ 639536 h 993322"/>
                <a:gd name="connsiteX52" fmla="*/ 3227615 w 3227615"/>
                <a:gd name="connsiteY52" fmla="*/ 615043 h 993322"/>
                <a:gd name="connsiteX53" fmla="*/ 3227615 w 3227615"/>
                <a:gd name="connsiteY53" fmla="*/ 595993 h 993322"/>
                <a:gd name="connsiteX54" fmla="*/ 3224893 w 3227615"/>
                <a:gd name="connsiteY54" fmla="*/ 585107 h 993322"/>
                <a:gd name="connsiteX55" fmla="*/ 3219450 w 3227615"/>
                <a:gd name="connsiteY55" fmla="*/ 571500 h 993322"/>
                <a:gd name="connsiteX56" fmla="*/ 3214007 w 3227615"/>
                <a:gd name="connsiteY56" fmla="*/ 568779 h 993322"/>
                <a:gd name="connsiteX57" fmla="*/ 3208565 w 3227615"/>
                <a:gd name="connsiteY57" fmla="*/ 566057 h 993322"/>
                <a:gd name="connsiteX58" fmla="*/ 3194957 w 3227615"/>
                <a:gd name="connsiteY58" fmla="*/ 568779 h 993322"/>
                <a:gd name="connsiteX59" fmla="*/ 3173186 w 3227615"/>
                <a:gd name="connsiteY59" fmla="*/ 579665 h 993322"/>
                <a:gd name="connsiteX60" fmla="*/ 3143250 w 3227615"/>
                <a:gd name="connsiteY60" fmla="*/ 604157 h 993322"/>
                <a:gd name="connsiteX61" fmla="*/ 3116036 w 3227615"/>
                <a:gd name="connsiteY61" fmla="*/ 625929 h 993322"/>
                <a:gd name="connsiteX62" fmla="*/ 3083379 w 3227615"/>
                <a:gd name="connsiteY62" fmla="*/ 644979 h 993322"/>
                <a:gd name="connsiteX63" fmla="*/ 3020786 w 3227615"/>
                <a:gd name="connsiteY63" fmla="*/ 669472 h 993322"/>
                <a:gd name="connsiteX64" fmla="*/ 2958193 w 3227615"/>
                <a:gd name="connsiteY64" fmla="*/ 691243 h 993322"/>
                <a:gd name="connsiteX65" fmla="*/ 2906486 w 3227615"/>
                <a:gd name="connsiteY65" fmla="*/ 702129 h 993322"/>
                <a:gd name="connsiteX66" fmla="*/ 2868386 w 3227615"/>
                <a:gd name="connsiteY66" fmla="*/ 702129 h 993322"/>
                <a:gd name="connsiteX67" fmla="*/ 2773136 w 3227615"/>
                <a:gd name="connsiteY67" fmla="*/ 702129 h 993322"/>
                <a:gd name="connsiteX68" fmla="*/ 2650672 w 3227615"/>
                <a:gd name="connsiteY68" fmla="*/ 699407 h 993322"/>
                <a:gd name="connsiteX69" fmla="*/ 2555422 w 3227615"/>
                <a:gd name="connsiteY69" fmla="*/ 696686 h 993322"/>
                <a:gd name="connsiteX70" fmla="*/ 2457450 w 3227615"/>
                <a:gd name="connsiteY70" fmla="*/ 691243 h 993322"/>
                <a:gd name="connsiteX71" fmla="*/ 2367643 w 3227615"/>
                <a:gd name="connsiteY71" fmla="*/ 685800 h 993322"/>
                <a:gd name="connsiteX72" fmla="*/ 2264229 w 3227615"/>
                <a:gd name="connsiteY72" fmla="*/ 677636 h 993322"/>
                <a:gd name="connsiteX73" fmla="*/ 2090057 w 3227615"/>
                <a:gd name="connsiteY73" fmla="*/ 661307 h 99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227615" h="993322">
                  <a:moveTo>
                    <a:pt x="2090057" y="661307"/>
                  </a:moveTo>
                  <a:lnTo>
                    <a:pt x="1973036" y="647700"/>
                  </a:lnTo>
                  <a:lnTo>
                    <a:pt x="1853293" y="628650"/>
                  </a:lnTo>
                  <a:lnTo>
                    <a:pt x="1749879" y="609600"/>
                  </a:lnTo>
                  <a:lnTo>
                    <a:pt x="1638300" y="587829"/>
                  </a:lnTo>
                  <a:lnTo>
                    <a:pt x="1537607" y="571500"/>
                  </a:lnTo>
                  <a:lnTo>
                    <a:pt x="1442357" y="555172"/>
                  </a:lnTo>
                  <a:lnTo>
                    <a:pt x="1292679" y="519793"/>
                  </a:lnTo>
                  <a:lnTo>
                    <a:pt x="1175657" y="489857"/>
                  </a:lnTo>
                  <a:lnTo>
                    <a:pt x="1028700" y="443593"/>
                  </a:lnTo>
                  <a:lnTo>
                    <a:pt x="919843" y="408215"/>
                  </a:lnTo>
                  <a:lnTo>
                    <a:pt x="840922" y="378279"/>
                  </a:lnTo>
                  <a:lnTo>
                    <a:pt x="742950" y="342900"/>
                  </a:lnTo>
                  <a:lnTo>
                    <a:pt x="628650" y="293915"/>
                  </a:lnTo>
                  <a:lnTo>
                    <a:pt x="438150" y="209550"/>
                  </a:lnTo>
                  <a:lnTo>
                    <a:pt x="244929" y="114300"/>
                  </a:lnTo>
                  <a:lnTo>
                    <a:pt x="108857" y="40822"/>
                  </a:lnTo>
                  <a:lnTo>
                    <a:pt x="59872" y="13607"/>
                  </a:lnTo>
                  <a:lnTo>
                    <a:pt x="27215" y="0"/>
                  </a:lnTo>
                  <a:lnTo>
                    <a:pt x="16329" y="0"/>
                  </a:lnTo>
                  <a:lnTo>
                    <a:pt x="2722" y="2722"/>
                  </a:lnTo>
                  <a:lnTo>
                    <a:pt x="0" y="13607"/>
                  </a:lnTo>
                  <a:lnTo>
                    <a:pt x="2722" y="35379"/>
                  </a:lnTo>
                  <a:lnTo>
                    <a:pt x="10886" y="54429"/>
                  </a:lnTo>
                  <a:lnTo>
                    <a:pt x="32657" y="70757"/>
                  </a:lnTo>
                  <a:lnTo>
                    <a:pt x="136072" y="138793"/>
                  </a:lnTo>
                  <a:lnTo>
                    <a:pt x="283029" y="234043"/>
                  </a:lnTo>
                  <a:lnTo>
                    <a:pt x="465365" y="342900"/>
                  </a:lnTo>
                  <a:lnTo>
                    <a:pt x="677636" y="462643"/>
                  </a:lnTo>
                  <a:lnTo>
                    <a:pt x="884465" y="566057"/>
                  </a:lnTo>
                  <a:lnTo>
                    <a:pt x="1069522" y="647700"/>
                  </a:lnTo>
                  <a:lnTo>
                    <a:pt x="1219200" y="707572"/>
                  </a:lnTo>
                  <a:lnTo>
                    <a:pt x="1328057" y="748393"/>
                  </a:lnTo>
                  <a:lnTo>
                    <a:pt x="1453243" y="789215"/>
                  </a:lnTo>
                  <a:lnTo>
                    <a:pt x="1572986" y="821872"/>
                  </a:lnTo>
                  <a:lnTo>
                    <a:pt x="1687286" y="849086"/>
                  </a:lnTo>
                  <a:lnTo>
                    <a:pt x="1828800" y="879022"/>
                  </a:lnTo>
                  <a:lnTo>
                    <a:pt x="1986643" y="906236"/>
                  </a:lnTo>
                  <a:lnTo>
                    <a:pt x="2095500" y="925286"/>
                  </a:lnTo>
                  <a:lnTo>
                    <a:pt x="2275115" y="947057"/>
                  </a:lnTo>
                  <a:lnTo>
                    <a:pt x="2408465" y="963386"/>
                  </a:lnTo>
                  <a:lnTo>
                    <a:pt x="2579915" y="976993"/>
                  </a:lnTo>
                  <a:lnTo>
                    <a:pt x="2688772" y="985157"/>
                  </a:lnTo>
                  <a:lnTo>
                    <a:pt x="2846615" y="993322"/>
                  </a:lnTo>
                  <a:lnTo>
                    <a:pt x="3028950" y="990600"/>
                  </a:lnTo>
                  <a:lnTo>
                    <a:pt x="3080657" y="925286"/>
                  </a:lnTo>
                  <a:lnTo>
                    <a:pt x="3118757" y="870857"/>
                  </a:lnTo>
                  <a:lnTo>
                    <a:pt x="3148693" y="821872"/>
                  </a:lnTo>
                  <a:lnTo>
                    <a:pt x="3170465" y="783772"/>
                  </a:lnTo>
                  <a:lnTo>
                    <a:pt x="3192236" y="737507"/>
                  </a:lnTo>
                  <a:lnTo>
                    <a:pt x="3214007" y="680357"/>
                  </a:lnTo>
                  <a:lnTo>
                    <a:pt x="3224893" y="639536"/>
                  </a:lnTo>
                  <a:lnTo>
                    <a:pt x="3227615" y="615043"/>
                  </a:lnTo>
                  <a:lnTo>
                    <a:pt x="3227615" y="595993"/>
                  </a:lnTo>
                  <a:lnTo>
                    <a:pt x="3224893" y="585107"/>
                  </a:lnTo>
                  <a:lnTo>
                    <a:pt x="3219450" y="571500"/>
                  </a:lnTo>
                  <a:lnTo>
                    <a:pt x="3214007" y="568779"/>
                  </a:lnTo>
                  <a:lnTo>
                    <a:pt x="3208565" y="566057"/>
                  </a:lnTo>
                  <a:lnTo>
                    <a:pt x="3194957" y="568779"/>
                  </a:lnTo>
                  <a:lnTo>
                    <a:pt x="3173186" y="579665"/>
                  </a:lnTo>
                  <a:lnTo>
                    <a:pt x="3143250" y="604157"/>
                  </a:lnTo>
                  <a:lnTo>
                    <a:pt x="3116036" y="625929"/>
                  </a:lnTo>
                  <a:lnTo>
                    <a:pt x="3083379" y="644979"/>
                  </a:lnTo>
                  <a:lnTo>
                    <a:pt x="3020786" y="669472"/>
                  </a:lnTo>
                  <a:lnTo>
                    <a:pt x="2958193" y="691243"/>
                  </a:lnTo>
                  <a:lnTo>
                    <a:pt x="2906486" y="702129"/>
                  </a:lnTo>
                  <a:lnTo>
                    <a:pt x="2868386" y="702129"/>
                  </a:lnTo>
                  <a:lnTo>
                    <a:pt x="2773136" y="702129"/>
                  </a:lnTo>
                  <a:lnTo>
                    <a:pt x="2650672" y="699407"/>
                  </a:lnTo>
                  <a:lnTo>
                    <a:pt x="2555422" y="696686"/>
                  </a:lnTo>
                  <a:lnTo>
                    <a:pt x="2457450" y="691243"/>
                  </a:lnTo>
                  <a:lnTo>
                    <a:pt x="2367643" y="685800"/>
                  </a:lnTo>
                  <a:lnTo>
                    <a:pt x="2264229" y="677636"/>
                  </a:lnTo>
                  <a:lnTo>
                    <a:pt x="2090057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3">
              <a:extLst>
                <a:ext uri="{FF2B5EF4-FFF2-40B4-BE49-F238E27FC236}">
                  <a16:creationId xmlns:a16="http://schemas.microsoft.com/office/drawing/2014/main" id="{17EF9915-8CCC-4223-8680-FE4D181E2892}"/>
                </a:ext>
              </a:extLst>
            </p:cNvPr>
            <p:cNvSpPr/>
            <p:nvPr/>
          </p:nvSpPr>
          <p:spPr>
            <a:xfrm>
              <a:off x="3690938" y="3028950"/>
              <a:ext cx="3198812" cy="631825"/>
            </a:xfrm>
            <a:custGeom>
              <a:avLst/>
              <a:gdLst>
                <a:gd name="connsiteX0" fmla="*/ 826824 w 3199112"/>
                <a:gd name="connsiteY0" fmla="*/ 311669 h 631065"/>
                <a:gd name="connsiteX1" fmla="*/ 646520 w 3199112"/>
                <a:gd name="connsiteY1" fmla="*/ 334851 h 631065"/>
                <a:gd name="connsiteX2" fmla="*/ 566670 w 3199112"/>
                <a:gd name="connsiteY2" fmla="*/ 345154 h 631065"/>
                <a:gd name="connsiteX3" fmla="*/ 520307 w 3199112"/>
                <a:gd name="connsiteY3" fmla="*/ 352881 h 631065"/>
                <a:gd name="connsiteX4" fmla="*/ 489397 w 3199112"/>
                <a:gd name="connsiteY4" fmla="*/ 355457 h 631065"/>
                <a:gd name="connsiteX5" fmla="*/ 450761 w 3199112"/>
                <a:gd name="connsiteY5" fmla="*/ 358033 h 631065"/>
                <a:gd name="connsiteX6" fmla="*/ 388942 w 3199112"/>
                <a:gd name="connsiteY6" fmla="*/ 358033 h 631065"/>
                <a:gd name="connsiteX7" fmla="*/ 340002 w 3199112"/>
                <a:gd name="connsiteY7" fmla="*/ 355457 h 631065"/>
                <a:gd name="connsiteX8" fmla="*/ 280760 w 3199112"/>
                <a:gd name="connsiteY8" fmla="*/ 350305 h 631065"/>
                <a:gd name="connsiteX9" fmla="*/ 221517 w 3199112"/>
                <a:gd name="connsiteY9" fmla="*/ 337426 h 631065"/>
                <a:gd name="connsiteX10" fmla="*/ 149395 w 3199112"/>
                <a:gd name="connsiteY10" fmla="*/ 314244 h 631065"/>
                <a:gd name="connsiteX11" fmla="*/ 110758 w 3199112"/>
                <a:gd name="connsiteY11" fmla="*/ 293638 h 631065"/>
                <a:gd name="connsiteX12" fmla="*/ 82425 w 3199112"/>
                <a:gd name="connsiteY12" fmla="*/ 273032 h 631065"/>
                <a:gd name="connsiteX13" fmla="*/ 61819 w 3199112"/>
                <a:gd name="connsiteY13" fmla="*/ 265305 h 631065"/>
                <a:gd name="connsiteX14" fmla="*/ 43788 w 3199112"/>
                <a:gd name="connsiteY14" fmla="*/ 262729 h 631065"/>
                <a:gd name="connsiteX15" fmla="*/ 28334 w 3199112"/>
                <a:gd name="connsiteY15" fmla="*/ 262729 h 631065"/>
                <a:gd name="connsiteX16" fmla="*/ 18030 w 3199112"/>
                <a:gd name="connsiteY16" fmla="*/ 265305 h 631065"/>
                <a:gd name="connsiteX17" fmla="*/ 2576 w 3199112"/>
                <a:gd name="connsiteY17" fmla="*/ 280759 h 631065"/>
                <a:gd name="connsiteX18" fmla="*/ 0 w 3199112"/>
                <a:gd name="connsiteY18" fmla="*/ 301366 h 631065"/>
                <a:gd name="connsiteX19" fmla="*/ 5152 w 3199112"/>
                <a:gd name="connsiteY19" fmla="*/ 327123 h 631065"/>
                <a:gd name="connsiteX20" fmla="*/ 36061 w 3199112"/>
                <a:gd name="connsiteY20" fmla="*/ 370912 h 631065"/>
                <a:gd name="connsiteX21" fmla="*/ 79849 w 3199112"/>
                <a:gd name="connsiteY21" fmla="*/ 422427 h 631065"/>
                <a:gd name="connsiteX22" fmla="*/ 128789 w 3199112"/>
                <a:gd name="connsiteY22" fmla="*/ 473943 h 631065"/>
                <a:gd name="connsiteX23" fmla="*/ 170001 w 3199112"/>
                <a:gd name="connsiteY23" fmla="*/ 515155 h 631065"/>
                <a:gd name="connsiteX24" fmla="*/ 226668 w 3199112"/>
                <a:gd name="connsiteY24" fmla="*/ 561519 h 631065"/>
                <a:gd name="connsiteX25" fmla="*/ 262729 w 3199112"/>
                <a:gd name="connsiteY25" fmla="*/ 587277 h 631065"/>
                <a:gd name="connsiteX26" fmla="*/ 301366 w 3199112"/>
                <a:gd name="connsiteY26" fmla="*/ 613034 h 631065"/>
                <a:gd name="connsiteX27" fmla="*/ 329699 w 3199112"/>
                <a:gd name="connsiteY27" fmla="*/ 625913 h 631065"/>
                <a:gd name="connsiteX28" fmla="*/ 352881 w 3199112"/>
                <a:gd name="connsiteY28" fmla="*/ 631065 h 631065"/>
                <a:gd name="connsiteX29" fmla="*/ 404397 w 3199112"/>
                <a:gd name="connsiteY29" fmla="*/ 628489 h 631065"/>
                <a:gd name="connsiteX30" fmla="*/ 468791 w 3199112"/>
                <a:gd name="connsiteY30" fmla="*/ 610459 h 631065"/>
                <a:gd name="connsiteX31" fmla="*/ 538337 w 3199112"/>
                <a:gd name="connsiteY31" fmla="*/ 587277 h 631065"/>
                <a:gd name="connsiteX32" fmla="*/ 721217 w 3199112"/>
                <a:gd name="connsiteY32" fmla="*/ 530610 h 631065"/>
                <a:gd name="connsiteX33" fmla="*/ 886067 w 3199112"/>
                <a:gd name="connsiteY33" fmla="*/ 484246 h 631065"/>
                <a:gd name="connsiteX34" fmla="*/ 1032886 w 3199112"/>
                <a:gd name="connsiteY34" fmla="*/ 448185 h 631065"/>
                <a:gd name="connsiteX35" fmla="*/ 1156523 w 3199112"/>
                <a:gd name="connsiteY35" fmla="*/ 425003 h 631065"/>
                <a:gd name="connsiteX36" fmla="*/ 1208038 w 3199112"/>
                <a:gd name="connsiteY36" fmla="*/ 422427 h 631065"/>
                <a:gd name="connsiteX37" fmla="*/ 1269857 w 3199112"/>
                <a:gd name="connsiteY37" fmla="*/ 422427 h 631065"/>
                <a:gd name="connsiteX38" fmla="*/ 1424403 w 3199112"/>
                <a:gd name="connsiteY38" fmla="*/ 381215 h 631065"/>
                <a:gd name="connsiteX39" fmla="*/ 1532586 w 3199112"/>
                <a:gd name="connsiteY39" fmla="*/ 370912 h 631065"/>
                <a:gd name="connsiteX40" fmla="*/ 1663950 w 3199112"/>
                <a:gd name="connsiteY40" fmla="*/ 355457 h 631065"/>
                <a:gd name="connsiteX41" fmla="*/ 1818497 w 3199112"/>
                <a:gd name="connsiteY41" fmla="*/ 340002 h 631065"/>
                <a:gd name="connsiteX42" fmla="*/ 1955013 w 3199112"/>
                <a:gd name="connsiteY42" fmla="*/ 329699 h 631065"/>
                <a:gd name="connsiteX43" fmla="*/ 2104408 w 3199112"/>
                <a:gd name="connsiteY43" fmla="*/ 319396 h 631065"/>
                <a:gd name="connsiteX44" fmla="*/ 2235772 w 3199112"/>
                <a:gd name="connsiteY44" fmla="*/ 314244 h 631065"/>
                <a:gd name="connsiteX45" fmla="*/ 2356834 w 3199112"/>
                <a:gd name="connsiteY45" fmla="*/ 309093 h 631065"/>
                <a:gd name="connsiteX46" fmla="*/ 2485623 w 3199112"/>
                <a:gd name="connsiteY46" fmla="*/ 306517 h 631065"/>
                <a:gd name="connsiteX47" fmla="*/ 2616987 w 3199112"/>
                <a:gd name="connsiteY47" fmla="*/ 309093 h 631065"/>
                <a:gd name="connsiteX48" fmla="*/ 2743200 w 3199112"/>
                <a:gd name="connsiteY48" fmla="*/ 311669 h 631065"/>
                <a:gd name="connsiteX49" fmla="*/ 2877140 w 3199112"/>
                <a:gd name="connsiteY49" fmla="*/ 319396 h 631065"/>
                <a:gd name="connsiteX50" fmla="*/ 2995626 w 3199112"/>
                <a:gd name="connsiteY50" fmla="*/ 327123 h 631065"/>
                <a:gd name="connsiteX51" fmla="*/ 3054869 w 3199112"/>
                <a:gd name="connsiteY51" fmla="*/ 332275 h 631065"/>
                <a:gd name="connsiteX52" fmla="*/ 3080627 w 3199112"/>
                <a:gd name="connsiteY52" fmla="*/ 329699 h 631065"/>
                <a:gd name="connsiteX53" fmla="*/ 3108960 w 3199112"/>
                <a:gd name="connsiteY53" fmla="*/ 327123 h 631065"/>
                <a:gd name="connsiteX54" fmla="*/ 3137294 w 3199112"/>
                <a:gd name="connsiteY54" fmla="*/ 319396 h 631065"/>
                <a:gd name="connsiteX55" fmla="*/ 3155324 w 3199112"/>
                <a:gd name="connsiteY55" fmla="*/ 311669 h 631065"/>
                <a:gd name="connsiteX56" fmla="*/ 3170779 w 3199112"/>
                <a:gd name="connsiteY56" fmla="*/ 298790 h 631065"/>
                <a:gd name="connsiteX57" fmla="*/ 3188809 w 3199112"/>
                <a:gd name="connsiteY57" fmla="*/ 275608 h 631065"/>
                <a:gd name="connsiteX58" fmla="*/ 3196536 w 3199112"/>
                <a:gd name="connsiteY58" fmla="*/ 257577 h 631065"/>
                <a:gd name="connsiteX59" fmla="*/ 3199112 w 3199112"/>
                <a:gd name="connsiteY59" fmla="*/ 239547 h 631065"/>
                <a:gd name="connsiteX60" fmla="*/ 3196536 w 3199112"/>
                <a:gd name="connsiteY60" fmla="*/ 224092 h 631065"/>
                <a:gd name="connsiteX61" fmla="*/ 3186233 w 3199112"/>
                <a:gd name="connsiteY61" fmla="*/ 198335 h 631065"/>
                <a:gd name="connsiteX62" fmla="*/ 3173354 w 3199112"/>
                <a:gd name="connsiteY62" fmla="*/ 177728 h 631065"/>
                <a:gd name="connsiteX63" fmla="*/ 3157900 w 3199112"/>
                <a:gd name="connsiteY63" fmla="*/ 164850 h 631065"/>
                <a:gd name="connsiteX64" fmla="*/ 3090930 w 3199112"/>
                <a:gd name="connsiteY64" fmla="*/ 131364 h 631065"/>
                <a:gd name="connsiteX65" fmla="*/ 3013656 w 3199112"/>
                <a:gd name="connsiteY65" fmla="*/ 95304 h 631065"/>
                <a:gd name="connsiteX66" fmla="*/ 2905474 w 3199112"/>
                <a:gd name="connsiteY66" fmla="*/ 48940 h 631065"/>
                <a:gd name="connsiteX67" fmla="*/ 2799867 w 3199112"/>
                <a:gd name="connsiteY67" fmla="*/ 7727 h 631065"/>
                <a:gd name="connsiteX68" fmla="*/ 2781837 w 3199112"/>
                <a:gd name="connsiteY68" fmla="*/ 0 h 631065"/>
                <a:gd name="connsiteX69" fmla="*/ 2766382 w 3199112"/>
                <a:gd name="connsiteY69" fmla="*/ 0 h 631065"/>
                <a:gd name="connsiteX70" fmla="*/ 2735473 w 3199112"/>
                <a:gd name="connsiteY70" fmla="*/ 7727 h 631065"/>
                <a:gd name="connsiteX71" fmla="*/ 2696836 w 3199112"/>
                <a:gd name="connsiteY71" fmla="*/ 20606 h 631065"/>
                <a:gd name="connsiteX72" fmla="*/ 2658200 w 3199112"/>
                <a:gd name="connsiteY72" fmla="*/ 36061 h 631065"/>
                <a:gd name="connsiteX73" fmla="*/ 2609260 w 3199112"/>
                <a:gd name="connsiteY73" fmla="*/ 56667 h 631065"/>
                <a:gd name="connsiteX74" fmla="*/ 2580926 w 3199112"/>
                <a:gd name="connsiteY74" fmla="*/ 66970 h 631065"/>
                <a:gd name="connsiteX75" fmla="*/ 2441834 w 3199112"/>
                <a:gd name="connsiteY75" fmla="*/ 87576 h 631065"/>
                <a:gd name="connsiteX76" fmla="*/ 2228045 w 3199112"/>
                <a:gd name="connsiteY76" fmla="*/ 115910 h 631065"/>
                <a:gd name="connsiteX77" fmla="*/ 2011680 w 3199112"/>
                <a:gd name="connsiteY77" fmla="*/ 146819 h 631065"/>
                <a:gd name="connsiteX78" fmla="*/ 1787588 w 3199112"/>
                <a:gd name="connsiteY78" fmla="*/ 180304 h 631065"/>
                <a:gd name="connsiteX79" fmla="*/ 1584101 w 3199112"/>
                <a:gd name="connsiteY79" fmla="*/ 206062 h 631065"/>
                <a:gd name="connsiteX80" fmla="*/ 1323948 w 3199112"/>
                <a:gd name="connsiteY80" fmla="*/ 242123 h 631065"/>
                <a:gd name="connsiteX81" fmla="*/ 1161674 w 3199112"/>
                <a:gd name="connsiteY81" fmla="*/ 262729 h 631065"/>
                <a:gd name="connsiteX82" fmla="*/ 929855 w 3199112"/>
                <a:gd name="connsiteY82" fmla="*/ 296214 h 631065"/>
                <a:gd name="connsiteX83" fmla="*/ 826824 w 3199112"/>
                <a:gd name="connsiteY83" fmla="*/ 311669 h 63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99112" h="631065">
                  <a:moveTo>
                    <a:pt x="826824" y="311669"/>
                  </a:moveTo>
                  <a:lnTo>
                    <a:pt x="646520" y="334851"/>
                  </a:lnTo>
                  <a:lnTo>
                    <a:pt x="566670" y="345154"/>
                  </a:lnTo>
                  <a:lnTo>
                    <a:pt x="520307" y="352881"/>
                  </a:lnTo>
                  <a:lnTo>
                    <a:pt x="489397" y="355457"/>
                  </a:lnTo>
                  <a:lnTo>
                    <a:pt x="450761" y="358033"/>
                  </a:lnTo>
                  <a:lnTo>
                    <a:pt x="388942" y="358033"/>
                  </a:lnTo>
                  <a:lnTo>
                    <a:pt x="340002" y="355457"/>
                  </a:lnTo>
                  <a:lnTo>
                    <a:pt x="280760" y="350305"/>
                  </a:lnTo>
                  <a:lnTo>
                    <a:pt x="221517" y="337426"/>
                  </a:lnTo>
                  <a:lnTo>
                    <a:pt x="149395" y="314244"/>
                  </a:lnTo>
                  <a:lnTo>
                    <a:pt x="110758" y="293638"/>
                  </a:lnTo>
                  <a:lnTo>
                    <a:pt x="82425" y="273032"/>
                  </a:lnTo>
                  <a:lnTo>
                    <a:pt x="61819" y="265305"/>
                  </a:lnTo>
                  <a:lnTo>
                    <a:pt x="43788" y="262729"/>
                  </a:lnTo>
                  <a:lnTo>
                    <a:pt x="28334" y="262729"/>
                  </a:lnTo>
                  <a:lnTo>
                    <a:pt x="18030" y="265305"/>
                  </a:lnTo>
                  <a:lnTo>
                    <a:pt x="2576" y="280759"/>
                  </a:lnTo>
                  <a:lnTo>
                    <a:pt x="0" y="301366"/>
                  </a:lnTo>
                  <a:lnTo>
                    <a:pt x="5152" y="327123"/>
                  </a:lnTo>
                  <a:lnTo>
                    <a:pt x="36061" y="370912"/>
                  </a:lnTo>
                  <a:lnTo>
                    <a:pt x="79849" y="422427"/>
                  </a:lnTo>
                  <a:lnTo>
                    <a:pt x="128789" y="473943"/>
                  </a:lnTo>
                  <a:lnTo>
                    <a:pt x="170001" y="515155"/>
                  </a:lnTo>
                  <a:lnTo>
                    <a:pt x="226668" y="561519"/>
                  </a:lnTo>
                  <a:lnTo>
                    <a:pt x="262729" y="587277"/>
                  </a:lnTo>
                  <a:lnTo>
                    <a:pt x="301366" y="613034"/>
                  </a:lnTo>
                  <a:lnTo>
                    <a:pt x="329699" y="625913"/>
                  </a:lnTo>
                  <a:lnTo>
                    <a:pt x="352881" y="631065"/>
                  </a:lnTo>
                  <a:lnTo>
                    <a:pt x="404397" y="628489"/>
                  </a:lnTo>
                  <a:lnTo>
                    <a:pt x="468791" y="610459"/>
                  </a:lnTo>
                  <a:lnTo>
                    <a:pt x="538337" y="587277"/>
                  </a:lnTo>
                  <a:lnTo>
                    <a:pt x="721217" y="530610"/>
                  </a:lnTo>
                  <a:lnTo>
                    <a:pt x="886067" y="484246"/>
                  </a:lnTo>
                  <a:lnTo>
                    <a:pt x="1032886" y="448185"/>
                  </a:lnTo>
                  <a:lnTo>
                    <a:pt x="1156523" y="425003"/>
                  </a:lnTo>
                  <a:lnTo>
                    <a:pt x="1208038" y="422427"/>
                  </a:lnTo>
                  <a:lnTo>
                    <a:pt x="1269857" y="422427"/>
                  </a:lnTo>
                  <a:lnTo>
                    <a:pt x="1424403" y="381215"/>
                  </a:lnTo>
                  <a:lnTo>
                    <a:pt x="1532586" y="370912"/>
                  </a:lnTo>
                  <a:lnTo>
                    <a:pt x="1663950" y="355457"/>
                  </a:lnTo>
                  <a:lnTo>
                    <a:pt x="1818497" y="340002"/>
                  </a:lnTo>
                  <a:lnTo>
                    <a:pt x="1955013" y="329699"/>
                  </a:lnTo>
                  <a:lnTo>
                    <a:pt x="2104408" y="319396"/>
                  </a:lnTo>
                  <a:lnTo>
                    <a:pt x="2235772" y="314244"/>
                  </a:lnTo>
                  <a:lnTo>
                    <a:pt x="2356834" y="309093"/>
                  </a:lnTo>
                  <a:lnTo>
                    <a:pt x="2485623" y="306517"/>
                  </a:lnTo>
                  <a:lnTo>
                    <a:pt x="2616987" y="309093"/>
                  </a:lnTo>
                  <a:lnTo>
                    <a:pt x="2743200" y="311669"/>
                  </a:lnTo>
                  <a:lnTo>
                    <a:pt x="2877140" y="319396"/>
                  </a:lnTo>
                  <a:lnTo>
                    <a:pt x="2995626" y="327123"/>
                  </a:lnTo>
                  <a:lnTo>
                    <a:pt x="3054869" y="332275"/>
                  </a:lnTo>
                  <a:lnTo>
                    <a:pt x="3080627" y="329699"/>
                  </a:lnTo>
                  <a:lnTo>
                    <a:pt x="3108960" y="327123"/>
                  </a:lnTo>
                  <a:lnTo>
                    <a:pt x="3137294" y="319396"/>
                  </a:lnTo>
                  <a:lnTo>
                    <a:pt x="3155324" y="311669"/>
                  </a:lnTo>
                  <a:lnTo>
                    <a:pt x="3170779" y="298790"/>
                  </a:lnTo>
                  <a:lnTo>
                    <a:pt x="3188809" y="275608"/>
                  </a:lnTo>
                  <a:lnTo>
                    <a:pt x="3196536" y="257577"/>
                  </a:lnTo>
                  <a:lnTo>
                    <a:pt x="3199112" y="239547"/>
                  </a:lnTo>
                  <a:lnTo>
                    <a:pt x="3196536" y="224092"/>
                  </a:lnTo>
                  <a:lnTo>
                    <a:pt x="3186233" y="198335"/>
                  </a:lnTo>
                  <a:lnTo>
                    <a:pt x="3173354" y="177728"/>
                  </a:lnTo>
                  <a:lnTo>
                    <a:pt x="3157900" y="164850"/>
                  </a:lnTo>
                  <a:lnTo>
                    <a:pt x="3090930" y="131364"/>
                  </a:lnTo>
                  <a:lnTo>
                    <a:pt x="3013656" y="95304"/>
                  </a:lnTo>
                  <a:lnTo>
                    <a:pt x="2905474" y="48940"/>
                  </a:lnTo>
                  <a:lnTo>
                    <a:pt x="2799867" y="7727"/>
                  </a:lnTo>
                  <a:lnTo>
                    <a:pt x="2781837" y="0"/>
                  </a:lnTo>
                  <a:lnTo>
                    <a:pt x="2766382" y="0"/>
                  </a:lnTo>
                  <a:lnTo>
                    <a:pt x="2735473" y="7727"/>
                  </a:lnTo>
                  <a:lnTo>
                    <a:pt x="2696836" y="20606"/>
                  </a:lnTo>
                  <a:lnTo>
                    <a:pt x="2658200" y="36061"/>
                  </a:lnTo>
                  <a:lnTo>
                    <a:pt x="2609260" y="56667"/>
                  </a:lnTo>
                  <a:lnTo>
                    <a:pt x="2580926" y="66970"/>
                  </a:lnTo>
                  <a:lnTo>
                    <a:pt x="2441834" y="87576"/>
                  </a:lnTo>
                  <a:lnTo>
                    <a:pt x="2228045" y="115910"/>
                  </a:lnTo>
                  <a:lnTo>
                    <a:pt x="2011680" y="146819"/>
                  </a:lnTo>
                  <a:lnTo>
                    <a:pt x="1787588" y="180304"/>
                  </a:lnTo>
                  <a:lnTo>
                    <a:pt x="1584101" y="206062"/>
                  </a:lnTo>
                  <a:lnTo>
                    <a:pt x="1323948" y="242123"/>
                  </a:lnTo>
                  <a:lnTo>
                    <a:pt x="1161674" y="262729"/>
                  </a:lnTo>
                  <a:lnTo>
                    <a:pt x="929855" y="296214"/>
                  </a:lnTo>
                  <a:lnTo>
                    <a:pt x="826824" y="311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9">
              <a:extLst>
                <a:ext uri="{FF2B5EF4-FFF2-40B4-BE49-F238E27FC236}">
                  <a16:creationId xmlns:a16="http://schemas.microsoft.com/office/drawing/2014/main" id="{08C28594-3A7A-46B3-93F5-19913A27D3B7}"/>
                </a:ext>
              </a:extLst>
            </p:cNvPr>
            <p:cNvSpPr/>
            <p:nvPr/>
          </p:nvSpPr>
          <p:spPr>
            <a:xfrm rot="16200000">
              <a:off x="3806826" y="4386262"/>
              <a:ext cx="2659062" cy="608013"/>
            </a:xfrm>
            <a:custGeom>
              <a:avLst/>
              <a:gdLst>
                <a:gd name="connsiteX0" fmla="*/ 1997868 w 2659856"/>
                <a:gd name="connsiteY0" fmla="*/ 359568 h 607218"/>
                <a:gd name="connsiteX1" fmla="*/ 1774031 w 2659856"/>
                <a:gd name="connsiteY1" fmla="*/ 359568 h 607218"/>
                <a:gd name="connsiteX2" fmla="*/ 1483518 w 2659856"/>
                <a:gd name="connsiteY2" fmla="*/ 359568 h 607218"/>
                <a:gd name="connsiteX3" fmla="*/ 1231106 w 2659856"/>
                <a:gd name="connsiteY3" fmla="*/ 359568 h 607218"/>
                <a:gd name="connsiteX4" fmla="*/ 1062037 w 2659856"/>
                <a:gd name="connsiteY4" fmla="*/ 359568 h 607218"/>
                <a:gd name="connsiteX5" fmla="*/ 902493 w 2659856"/>
                <a:gd name="connsiteY5" fmla="*/ 359568 h 607218"/>
                <a:gd name="connsiteX6" fmla="*/ 809625 w 2659856"/>
                <a:gd name="connsiteY6" fmla="*/ 357187 h 607218"/>
                <a:gd name="connsiteX7" fmla="*/ 754856 w 2659856"/>
                <a:gd name="connsiteY7" fmla="*/ 352425 h 607218"/>
                <a:gd name="connsiteX8" fmla="*/ 690562 w 2659856"/>
                <a:gd name="connsiteY8" fmla="*/ 342900 h 607218"/>
                <a:gd name="connsiteX9" fmla="*/ 635793 w 2659856"/>
                <a:gd name="connsiteY9" fmla="*/ 328612 h 607218"/>
                <a:gd name="connsiteX10" fmla="*/ 57150 w 2659856"/>
                <a:gd name="connsiteY10" fmla="*/ 295275 h 607218"/>
                <a:gd name="connsiteX11" fmla="*/ 21431 w 2659856"/>
                <a:gd name="connsiteY11" fmla="*/ 314325 h 607218"/>
                <a:gd name="connsiteX12" fmla="*/ 9525 w 2659856"/>
                <a:gd name="connsiteY12" fmla="*/ 326231 h 607218"/>
                <a:gd name="connsiteX13" fmla="*/ 2381 w 2659856"/>
                <a:gd name="connsiteY13" fmla="*/ 342900 h 607218"/>
                <a:gd name="connsiteX14" fmla="*/ 0 w 2659856"/>
                <a:gd name="connsiteY14" fmla="*/ 359568 h 607218"/>
                <a:gd name="connsiteX15" fmla="*/ 2381 w 2659856"/>
                <a:gd name="connsiteY15" fmla="*/ 378618 h 607218"/>
                <a:gd name="connsiteX16" fmla="*/ 14287 w 2659856"/>
                <a:gd name="connsiteY16" fmla="*/ 414337 h 607218"/>
                <a:gd name="connsiteX17" fmla="*/ 28575 w 2659856"/>
                <a:gd name="connsiteY17" fmla="*/ 431006 h 607218"/>
                <a:gd name="connsiteX18" fmla="*/ 138112 w 2659856"/>
                <a:gd name="connsiteY18" fmla="*/ 490537 h 607218"/>
                <a:gd name="connsiteX19" fmla="*/ 223837 w 2659856"/>
                <a:gd name="connsiteY19" fmla="*/ 533400 h 607218"/>
                <a:gd name="connsiteX20" fmla="*/ 302418 w 2659856"/>
                <a:gd name="connsiteY20" fmla="*/ 564356 h 607218"/>
                <a:gd name="connsiteX21" fmla="*/ 347662 w 2659856"/>
                <a:gd name="connsiteY21" fmla="*/ 581025 h 607218"/>
                <a:gd name="connsiteX22" fmla="*/ 395287 w 2659856"/>
                <a:gd name="connsiteY22" fmla="*/ 597693 h 607218"/>
                <a:gd name="connsiteX23" fmla="*/ 445293 w 2659856"/>
                <a:gd name="connsiteY23" fmla="*/ 604837 h 607218"/>
                <a:gd name="connsiteX24" fmla="*/ 621506 w 2659856"/>
                <a:gd name="connsiteY24" fmla="*/ 607218 h 607218"/>
                <a:gd name="connsiteX25" fmla="*/ 850106 w 2659856"/>
                <a:gd name="connsiteY25" fmla="*/ 604837 h 607218"/>
                <a:gd name="connsiteX26" fmla="*/ 1143000 w 2659856"/>
                <a:gd name="connsiteY26" fmla="*/ 602456 h 607218"/>
                <a:gd name="connsiteX27" fmla="*/ 1640681 w 2659856"/>
                <a:gd name="connsiteY27" fmla="*/ 592931 h 607218"/>
                <a:gd name="connsiteX28" fmla="*/ 1933575 w 2659856"/>
                <a:gd name="connsiteY28" fmla="*/ 588168 h 607218"/>
                <a:gd name="connsiteX29" fmla="*/ 2159793 w 2659856"/>
                <a:gd name="connsiteY29" fmla="*/ 583406 h 607218"/>
                <a:gd name="connsiteX30" fmla="*/ 2290762 w 2659856"/>
                <a:gd name="connsiteY30" fmla="*/ 583406 h 607218"/>
                <a:gd name="connsiteX31" fmla="*/ 2328862 w 2659856"/>
                <a:gd name="connsiteY31" fmla="*/ 578643 h 607218"/>
                <a:gd name="connsiteX32" fmla="*/ 2352675 w 2659856"/>
                <a:gd name="connsiteY32" fmla="*/ 571500 h 607218"/>
                <a:gd name="connsiteX33" fmla="*/ 2395537 w 2659856"/>
                <a:gd name="connsiteY33" fmla="*/ 552450 h 607218"/>
                <a:gd name="connsiteX34" fmla="*/ 2424112 w 2659856"/>
                <a:gd name="connsiteY34" fmla="*/ 533400 h 607218"/>
                <a:gd name="connsiteX35" fmla="*/ 2462212 w 2659856"/>
                <a:gd name="connsiteY35" fmla="*/ 500062 h 607218"/>
                <a:gd name="connsiteX36" fmla="*/ 2514600 w 2659856"/>
                <a:gd name="connsiteY36" fmla="*/ 445293 h 607218"/>
                <a:gd name="connsiteX37" fmla="*/ 2574131 w 2659856"/>
                <a:gd name="connsiteY37" fmla="*/ 369093 h 607218"/>
                <a:gd name="connsiteX38" fmla="*/ 2621756 w 2659856"/>
                <a:gd name="connsiteY38" fmla="*/ 297656 h 607218"/>
                <a:gd name="connsiteX39" fmla="*/ 2659856 w 2659856"/>
                <a:gd name="connsiteY39" fmla="*/ 233362 h 607218"/>
                <a:gd name="connsiteX40" fmla="*/ 2626518 w 2659856"/>
                <a:gd name="connsiteY40" fmla="*/ 0 h 607218"/>
                <a:gd name="connsiteX41" fmla="*/ 2536031 w 2659856"/>
                <a:gd name="connsiteY41" fmla="*/ 161925 h 607218"/>
                <a:gd name="connsiteX42" fmla="*/ 2521743 w 2659856"/>
                <a:gd name="connsiteY42" fmla="*/ 185737 h 607218"/>
                <a:gd name="connsiteX43" fmla="*/ 2502693 w 2659856"/>
                <a:gd name="connsiteY43" fmla="*/ 211931 h 607218"/>
                <a:gd name="connsiteX44" fmla="*/ 2481262 w 2659856"/>
                <a:gd name="connsiteY44" fmla="*/ 233362 h 607218"/>
                <a:gd name="connsiteX45" fmla="*/ 2455068 w 2659856"/>
                <a:gd name="connsiteY45" fmla="*/ 254793 h 607218"/>
                <a:gd name="connsiteX46" fmla="*/ 2419350 w 2659856"/>
                <a:gd name="connsiteY46" fmla="*/ 276225 h 607218"/>
                <a:gd name="connsiteX47" fmla="*/ 2388393 w 2659856"/>
                <a:gd name="connsiteY47" fmla="*/ 292893 h 607218"/>
                <a:gd name="connsiteX48" fmla="*/ 2333625 w 2659856"/>
                <a:gd name="connsiteY48" fmla="*/ 311943 h 607218"/>
                <a:gd name="connsiteX49" fmla="*/ 2266950 w 2659856"/>
                <a:gd name="connsiteY49" fmla="*/ 330993 h 607218"/>
                <a:gd name="connsiteX50" fmla="*/ 2183606 w 2659856"/>
                <a:gd name="connsiteY50" fmla="*/ 345281 h 607218"/>
                <a:gd name="connsiteX51" fmla="*/ 2107406 w 2659856"/>
                <a:gd name="connsiteY51" fmla="*/ 354806 h 607218"/>
                <a:gd name="connsiteX52" fmla="*/ 1997868 w 2659856"/>
                <a:gd name="connsiteY52" fmla="*/ 359568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9856" h="607218">
                  <a:moveTo>
                    <a:pt x="1997868" y="359568"/>
                  </a:moveTo>
                  <a:lnTo>
                    <a:pt x="1774031" y="359568"/>
                  </a:lnTo>
                  <a:lnTo>
                    <a:pt x="1483518" y="359568"/>
                  </a:lnTo>
                  <a:lnTo>
                    <a:pt x="1231106" y="359568"/>
                  </a:lnTo>
                  <a:lnTo>
                    <a:pt x="1062037" y="359568"/>
                  </a:lnTo>
                  <a:lnTo>
                    <a:pt x="902493" y="359568"/>
                  </a:lnTo>
                  <a:lnTo>
                    <a:pt x="809625" y="357187"/>
                  </a:lnTo>
                  <a:lnTo>
                    <a:pt x="754856" y="352425"/>
                  </a:lnTo>
                  <a:lnTo>
                    <a:pt x="690562" y="342900"/>
                  </a:lnTo>
                  <a:lnTo>
                    <a:pt x="635793" y="328612"/>
                  </a:lnTo>
                  <a:lnTo>
                    <a:pt x="57150" y="295275"/>
                  </a:lnTo>
                  <a:lnTo>
                    <a:pt x="21431" y="314325"/>
                  </a:lnTo>
                  <a:lnTo>
                    <a:pt x="9525" y="326231"/>
                  </a:lnTo>
                  <a:lnTo>
                    <a:pt x="2381" y="342900"/>
                  </a:lnTo>
                  <a:lnTo>
                    <a:pt x="0" y="359568"/>
                  </a:lnTo>
                  <a:lnTo>
                    <a:pt x="2381" y="378618"/>
                  </a:lnTo>
                  <a:lnTo>
                    <a:pt x="14287" y="414337"/>
                  </a:lnTo>
                  <a:lnTo>
                    <a:pt x="28575" y="431006"/>
                  </a:lnTo>
                  <a:lnTo>
                    <a:pt x="138112" y="490537"/>
                  </a:lnTo>
                  <a:lnTo>
                    <a:pt x="223837" y="533400"/>
                  </a:lnTo>
                  <a:lnTo>
                    <a:pt x="302418" y="564356"/>
                  </a:lnTo>
                  <a:lnTo>
                    <a:pt x="347662" y="581025"/>
                  </a:lnTo>
                  <a:lnTo>
                    <a:pt x="395287" y="597693"/>
                  </a:lnTo>
                  <a:lnTo>
                    <a:pt x="445293" y="604837"/>
                  </a:lnTo>
                  <a:lnTo>
                    <a:pt x="621506" y="607218"/>
                  </a:lnTo>
                  <a:lnTo>
                    <a:pt x="850106" y="604837"/>
                  </a:lnTo>
                  <a:lnTo>
                    <a:pt x="1143000" y="602456"/>
                  </a:lnTo>
                  <a:lnTo>
                    <a:pt x="1640681" y="592931"/>
                  </a:lnTo>
                  <a:lnTo>
                    <a:pt x="1933575" y="588168"/>
                  </a:lnTo>
                  <a:lnTo>
                    <a:pt x="2159793" y="583406"/>
                  </a:lnTo>
                  <a:lnTo>
                    <a:pt x="2290762" y="583406"/>
                  </a:lnTo>
                  <a:lnTo>
                    <a:pt x="2328862" y="578643"/>
                  </a:lnTo>
                  <a:lnTo>
                    <a:pt x="2352675" y="571500"/>
                  </a:lnTo>
                  <a:lnTo>
                    <a:pt x="2395537" y="552450"/>
                  </a:lnTo>
                  <a:lnTo>
                    <a:pt x="2424112" y="533400"/>
                  </a:lnTo>
                  <a:lnTo>
                    <a:pt x="2462212" y="500062"/>
                  </a:lnTo>
                  <a:lnTo>
                    <a:pt x="2514600" y="445293"/>
                  </a:lnTo>
                  <a:lnTo>
                    <a:pt x="2574131" y="369093"/>
                  </a:lnTo>
                  <a:lnTo>
                    <a:pt x="2621756" y="297656"/>
                  </a:lnTo>
                  <a:lnTo>
                    <a:pt x="2659856" y="233362"/>
                  </a:lnTo>
                  <a:lnTo>
                    <a:pt x="2626518" y="0"/>
                  </a:lnTo>
                  <a:lnTo>
                    <a:pt x="2536031" y="161925"/>
                  </a:lnTo>
                  <a:lnTo>
                    <a:pt x="2521743" y="185737"/>
                  </a:lnTo>
                  <a:lnTo>
                    <a:pt x="2502693" y="211931"/>
                  </a:lnTo>
                  <a:lnTo>
                    <a:pt x="2481262" y="233362"/>
                  </a:lnTo>
                  <a:lnTo>
                    <a:pt x="2455068" y="254793"/>
                  </a:lnTo>
                  <a:lnTo>
                    <a:pt x="2419350" y="276225"/>
                  </a:lnTo>
                  <a:lnTo>
                    <a:pt x="2388393" y="292893"/>
                  </a:lnTo>
                  <a:lnTo>
                    <a:pt x="2333625" y="311943"/>
                  </a:lnTo>
                  <a:lnTo>
                    <a:pt x="2266950" y="330993"/>
                  </a:lnTo>
                  <a:lnTo>
                    <a:pt x="2183606" y="345281"/>
                  </a:lnTo>
                  <a:lnTo>
                    <a:pt x="2107406" y="354806"/>
                  </a:lnTo>
                  <a:lnTo>
                    <a:pt x="1997868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64">
              <a:extLst>
                <a:ext uri="{FF2B5EF4-FFF2-40B4-BE49-F238E27FC236}">
                  <a16:creationId xmlns:a16="http://schemas.microsoft.com/office/drawing/2014/main" id="{1ED14796-0701-4BA5-9DA4-8D7A8395FFAA}"/>
                </a:ext>
              </a:extLst>
            </p:cNvPr>
            <p:cNvSpPr/>
            <p:nvPr/>
          </p:nvSpPr>
          <p:spPr>
            <a:xfrm>
              <a:off x="4462463" y="5278438"/>
              <a:ext cx="723900" cy="730250"/>
            </a:xfrm>
            <a:custGeom>
              <a:avLst/>
              <a:gdLst>
                <a:gd name="connsiteX0" fmla="*/ 228600 w 723900"/>
                <a:gd name="connsiteY0" fmla="*/ 138113 h 728663"/>
                <a:gd name="connsiteX1" fmla="*/ 433387 w 723900"/>
                <a:gd name="connsiteY1" fmla="*/ 202407 h 728663"/>
                <a:gd name="connsiteX2" fmla="*/ 535781 w 723900"/>
                <a:gd name="connsiteY2" fmla="*/ 235744 h 728663"/>
                <a:gd name="connsiteX3" fmla="*/ 557212 w 723900"/>
                <a:gd name="connsiteY3" fmla="*/ 238125 h 728663"/>
                <a:gd name="connsiteX4" fmla="*/ 576262 w 723900"/>
                <a:gd name="connsiteY4" fmla="*/ 238125 h 728663"/>
                <a:gd name="connsiteX5" fmla="*/ 604837 w 723900"/>
                <a:gd name="connsiteY5" fmla="*/ 226219 h 728663"/>
                <a:gd name="connsiteX6" fmla="*/ 626268 w 723900"/>
                <a:gd name="connsiteY6" fmla="*/ 211932 h 728663"/>
                <a:gd name="connsiteX7" fmla="*/ 650081 w 723900"/>
                <a:gd name="connsiteY7" fmla="*/ 190500 h 728663"/>
                <a:gd name="connsiteX8" fmla="*/ 669131 w 723900"/>
                <a:gd name="connsiteY8" fmla="*/ 164307 h 728663"/>
                <a:gd name="connsiteX9" fmla="*/ 685800 w 723900"/>
                <a:gd name="connsiteY9" fmla="*/ 135732 h 728663"/>
                <a:gd name="connsiteX10" fmla="*/ 697706 w 723900"/>
                <a:gd name="connsiteY10" fmla="*/ 100013 h 728663"/>
                <a:gd name="connsiteX11" fmla="*/ 714375 w 723900"/>
                <a:gd name="connsiteY11" fmla="*/ 45244 h 728663"/>
                <a:gd name="connsiteX12" fmla="*/ 723900 w 723900"/>
                <a:gd name="connsiteY12" fmla="*/ 0 h 728663"/>
                <a:gd name="connsiteX13" fmla="*/ 700087 w 723900"/>
                <a:gd name="connsiteY13" fmla="*/ 728663 h 728663"/>
                <a:gd name="connsiteX14" fmla="*/ 661987 w 723900"/>
                <a:gd name="connsiteY14" fmla="*/ 681038 h 728663"/>
                <a:gd name="connsiteX15" fmla="*/ 640556 w 723900"/>
                <a:gd name="connsiteY15" fmla="*/ 647700 h 728663"/>
                <a:gd name="connsiteX16" fmla="*/ 609600 w 723900"/>
                <a:gd name="connsiteY16" fmla="*/ 604838 h 728663"/>
                <a:gd name="connsiteX17" fmla="*/ 573881 w 723900"/>
                <a:gd name="connsiteY17" fmla="*/ 559594 h 728663"/>
                <a:gd name="connsiteX18" fmla="*/ 540543 w 723900"/>
                <a:gd name="connsiteY18" fmla="*/ 521494 h 728663"/>
                <a:gd name="connsiteX19" fmla="*/ 502443 w 723900"/>
                <a:gd name="connsiteY19" fmla="*/ 481013 h 728663"/>
                <a:gd name="connsiteX20" fmla="*/ 459581 w 723900"/>
                <a:gd name="connsiteY20" fmla="*/ 438150 h 728663"/>
                <a:gd name="connsiteX21" fmla="*/ 426243 w 723900"/>
                <a:gd name="connsiteY21" fmla="*/ 407194 h 728663"/>
                <a:gd name="connsiteX22" fmla="*/ 395287 w 723900"/>
                <a:gd name="connsiteY22" fmla="*/ 381000 h 728663"/>
                <a:gd name="connsiteX23" fmla="*/ 354806 w 723900"/>
                <a:gd name="connsiteY23" fmla="*/ 345282 h 728663"/>
                <a:gd name="connsiteX24" fmla="*/ 302418 w 723900"/>
                <a:gd name="connsiteY24" fmla="*/ 304800 h 728663"/>
                <a:gd name="connsiteX25" fmla="*/ 230981 w 723900"/>
                <a:gd name="connsiteY25" fmla="*/ 250032 h 728663"/>
                <a:gd name="connsiteX26" fmla="*/ 161925 w 723900"/>
                <a:gd name="connsiteY26" fmla="*/ 204788 h 728663"/>
                <a:gd name="connsiteX27" fmla="*/ 71437 w 723900"/>
                <a:gd name="connsiteY27" fmla="*/ 150019 h 728663"/>
                <a:gd name="connsiteX28" fmla="*/ 16668 w 723900"/>
                <a:gd name="connsiteY28" fmla="*/ 116682 h 728663"/>
                <a:gd name="connsiteX29" fmla="*/ 9525 w 723900"/>
                <a:gd name="connsiteY29" fmla="*/ 109538 h 728663"/>
                <a:gd name="connsiteX30" fmla="*/ 0 w 723900"/>
                <a:gd name="connsiteY30" fmla="*/ 90488 h 728663"/>
                <a:gd name="connsiteX31" fmla="*/ 0 w 723900"/>
                <a:gd name="connsiteY31" fmla="*/ 76200 h 728663"/>
                <a:gd name="connsiteX32" fmla="*/ 2381 w 723900"/>
                <a:gd name="connsiteY32" fmla="*/ 66675 h 728663"/>
                <a:gd name="connsiteX33" fmla="*/ 9525 w 723900"/>
                <a:gd name="connsiteY33" fmla="*/ 64294 h 728663"/>
                <a:gd name="connsiteX34" fmla="*/ 26193 w 723900"/>
                <a:gd name="connsiteY34" fmla="*/ 66675 h 728663"/>
                <a:gd name="connsiteX35" fmla="*/ 85725 w 723900"/>
                <a:gd name="connsiteY35" fmla="*/ 85725 h 728663"/>
                <a:gd name="connsiteX36" fmla="*/ 228600 w 723900"/>
                <a:gd name="connsiteY36" fmla="*/ 1381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3900" h="728663">
                  <a:moveTo>
                    <a:pt x="228600" y="138113"/>
                  </a:moveTo>
                  <a:lnTo>
                    <a:pt x="433387" y="202407"/>
                  </a:lnTo>
                  <a:lnTo>
                    <a:pt x="535781" y="235744"/>
                  </a:lnTo>
                  <a:lnTo>
                    <a:pt x="557212" y="238125"/>
                  </a:lnTo>
                  <a:lnTo>
                    <a:pt x="576262" y="238125"/>
                  </a:lnTo>
                  <a:lnTo>
                    <a:pt x="604837" y="226219"/>
                  </a:lnTo>
                  <a:lnTo>
                    <a:pt x="626268" y="211932"/>
                  </a:lnTo>
                  <a:lnTo>
                    <a:pt x="650081" y="190500"/>
                  </a:lnTo>
                  <a:lnTo>
                    <a:pt x="669131" y="164307"/>
                  </a:lnTo>
                  <a:lnTo>
                    <a:pt x="685800" y="135732"/>
                  </a:lnTo>
                  <a:lnTo>
                    <a:pt x="697706" y="100013"/>
                  </a:lnTo>
                  <a:lnTo>
                    <a:pt x="714375" y="45244"/>
                  </a:lnTo>
                  <a:lnTo>
                    <a:pt x="723900" y="0"/>
                  </a:lnTo>
                  <a:lnTo>
                    <a:pt x="700087" y="728663"/>
                  </a:lnTo>
                  <a:lnTo>
                    <a:pt x="661987" y="681038"/>
                  </a:lnTo>
                  <a:lnTo>
                    <a:pt x="640556" y="647700"/>
                  </a:lnTo>
                  <a:lnTo>
                    <a:pt x="609600" y="604838"/>
                  </a:lnTo>
                  <a:lnTo>
                    <a:pt x="573881" y="559594"/>
                  </a:lnTo>
                  <a:lnTo>
                    <a:pt x="540543" y="521494"/>
                  </a:lnTo>
                  <a:lnTo>
                    <a:pt x="502443" y="481013"/>
                  </a:lnTo>
                  <a:lnTo>
                    <a:pt x="459581" y="438150"/>
                  </a:lnTo>
                  <a:lnTo>
                    <a:pt x="426243" y="407194"/>
                  </a:lnTo>
                  <a:lnTo>
                    <a:pt x="395287" y="381000"/>
                  </a:lnTo>
                  <a:lnTo>
                    <a:pt x="354806" y="345282"/>
                  </a:lnTo>
                  <a:lnTo>
                    <a:pt x="302418" y="304800"/>
                  </a:lnTo>
                  <a:lnTo>
                    <a:pt x="230981" y="250032"/>
                  </a:lnTo>
                  <a:lnTo>
                    <a:pt x="161925" y="204788"/>
                  </a:lnTo>
                  <a:lnTo>
                    <a:pt x="71437" y="150019"/>
                  </a:lnTo>
                  <a:lnTo>
                    <a:pt x="16668" y="116682"/>
                  </a:lnTo>
                  <a:lnTo>
                    <a:pt x="9525" y="109538"/>
                  </a:lnTo>
                  <a:lnTo>
                    <a:pt x="0" y="90488"/>
                  </a:lnTo>
                  <a:lnTo>
                    <a:pt x="0" y="76200"/>
                  </a:lnTo>
                  <a:lnTo>
                    <a:pt x="2381" y="66675"/>
                  </a:lnTo>
                  <a:lnTo>
                    <a:pt x="9525" y="64294"/>
                  </a:lnTo>
                  <a:lnTo>
                    <a:pt x="26193" y="66675"/>
                  </a:lnTo>
                  <a:lnTo>
                    <a:pt x="85725" y="85725"/>
                  </a:lnTo>
                  <a:lnTo>
                    <a:pt x="228600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402" name="グループ化 1">
            <a:extLst>
              <a:ext uri="{FF2B5EF4-FFF2-40B4-BE49-F238E27FC236}">
                <a16:creationId xmlns:a16="http://schemas.microsoft.com/office/drawing/2014/main" id="{4B89A5B5-48B3-42ED-B16E-AE401CE2FAEC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500188"/>
            <a:ext cx="4256088" cy="4519612"/>
            <a:chOff x="2635250" y="1500188"/>
            <a:chExt cx="4256088" cy="4519612"/>
          </a:xfrm>
        </p:grpSpPr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0923E8D0-B45A-422E-A4E7-5F71B9CC57CF}"/>
                </a:ext>
              </a:extLst>
            </p:cNvPr>
            <p:cNvSpPr/>
            <p:nvPr/>
          </p:nvSpPr>
          <p:spPr>
            <a:xfrm>
              <a:off x="4687888" y="1500188"/>
              <a:ext cx="581025" cy="911225"/>
            </a:xfrm>
            <a:custGeom>
              <a:avLst/>
              <a:gdLst>
                <a:gd name="connsiteX0" fmla="*/ 228600 w 581025"/>
                <a:gd name="connsiteY0" fmla="*/ 485775 h 912018"/>
                <a:gd name="connsiteX1" fmla="*/ 238125 w 581025"/>
                <a:gd name="connsiteY1" fmla="*/ 619125 h 912018"/>
                <a:gd name="connsiteX2" fmla="*/ 245269 w 581025"/>
                <a:gd name="connsiteY2" fmla="*/ 714375 h 912018"/>
                <a:gd name="connsiteX3" fmla="*/ 264319 w 581025"/>
                <a:gd name="connsiteY3" fmla="*/ 912018 h 912018"/>
                <a:gd name="connsiteX4" fmla="*/ 500063 w 581025"/>
                <a:gd name="connsiteY4" fmla="*/ 878681 h 912018"/>
                <a:gd name="connsiteX5" fmla="*/ 502444 w 581025"/>
                <a:gd name="connsiteY5" fmla="*/ 781050 h 912018"/>
                <a:gd name="connsiteX6" fmla="*/ 502444 w 581025"/>
                <a:gd name="connsiteY6" fmla="*/ 692943 h 912018"/>
                <a:gd name="connsiteX7" fmla="*/ 502444 w 581025"/>
                <a:gd name="connsiteY7" fmla="*/ 611981 h 912018"/>
                <a:gd name="connsiteX8" fmla="*/ 502444 w 581025"/>
                <a:gd name="connsiteY8" fmla="*/ 550068 h 912018"/>
                <a:gd name="connsiteX9" fmla="*/ 504825 w 581025"/>
                <a:gd name="connsiteY9" fmla="*/ 509587 h 912018"/>
                <a:gd name="connsiteX10" fmla="*/ 507207 w 581025"/>
                <a:gd name="connsiteY10" fmla="*/ 478631 h 912018"/>
                <a:gd name="connsiteX11" fmla="*/ 511969 w 581025"/>
                <a:gd name="connsiteY11" fmla="*/ 442912 h 912018"/>
                <a:gd name="connsiteX12" fmla="*/ 519113 w 581025"/>
                <a:gd name="connsiteY12" fmla="*/ 409575 h 912018"/>
                <a:gd name="connsiteX13" fmla="*/ 531019 w 581025"/>
                <a:gd name="connsiteY13" fmla="*/ 369093 h 912018"/>
                <a:gd name="connsiteX14" fmla="*/ 550069 w 581025"/>
                <a:gd name="connsiteY14" fmla="*/ 321468 h 912018"/>
                <a:gd name="connsiteX15" fmla="*/ 564357 w 581025"/>
                <a:gd name="connsiteY15" fmla="*/ 288131 h 912018"/>
                <a:gd name="connsiteX16" fmla="*/ 576263 w 581025"/>
                <a:gd name="connsiteY16" fmla="*/ 257175 h 912018"/>
                <a:gd name="connsiteX17" fmla="*/ 581025 w 581025"/>
                <a:gd name="connsiteY17" fmla="*/ 221456 h 912018"/>
                <a:gd name="connsiteX18" fmla="*/ 578644 w 581025"/>
                <a:gd name="connsiteY18" fmla="*/ 197643 h 912018"/>
                <a:gd name="connsiteX19" fmla="*/ 564357 w 581025"/>
                <a:gd name="connsiteY19" fmla="*/ 161925 h 912018"/>
                <a:gd name="connsiteX20" fmla="*/ 547688 w 581025"/>
                <a:gd name="connsiteY20" fmla="*/ 140493 h 912018"/>
                <a:gd name="connsiteX21" fmla="*/ 526257 w 581025"/>
                <a:gd name="connsiteY21" fmla="*/ 123825 h 912018"/>
                <a:gd name="connsiteX22" fmla="*/ 497682 w 581025"/>
                <a:gd name="connsiteY22" fmla="*/ 107156 h 912018"/>
                <a:gd name="connsiteX23" fmla="*/ 461963 w 581025"/>
                <a:gd name="connsiteY23" fmla="*/ 88106 h 912018"/>
                <a:gd name="connsiteX24" fmla="*/ 426244 w 581025"/>
                <a:gd name="connsiteY24" fmla="*/ 71437 h 912018"/>
                <a:gd name="connsiteX25" fmla="*/ 376238 w 581025"/>
                <a:gd name="connsiteY25" fmla="*/ 50006 h 912018"/>
                <a:gd name="connsiteX26" fmla="*/ 316707 w 581025"/>
                <a:gd name="connsiteY26" fmla="*/ 28575 h 912018"/>
                <a:gd name="connsiteX27" fmla="*/ 276225 w 581025"/>
                <a:gd name="connsiteY27" fmla="*/ 16668 h 912018"/>
                <a:gd name="connsiteX28" fmla="*/ 221457 w 581025"/>
                <a:gd name="connsiteY28" fmla="*/ 7143 h 912018"/>
                <a:gd name="connsiteX29" fmla="*/ 161925 w 581025"/>
                <a:gd name="connsiteY29" fmla="*/ 0 h 912018"/>
                <a:gd name="connsiteX30" fmla="*/ 100013 w 581025"/>
                <a:gd name="connsiteY30" fmla="*/ 0 h 912018"/>
                <a:gd name="connsiteX31" fmla="*/ 54769 w 581025"/>
                <a:gd name="connsiteY31" fmla="*/ 4762 h 912018"/>
                <a:gd name="connsiteX32" fmla="*/ 30957 w 581025"/>
                <a:gd name="connsiteY32" fmla="*/ 9525 h 912018"/>
                <a:gd name="connsiteX33" fmla="*/ 19050 w 581025"/>
                <a:gd name="connsiteY33" fmla="*/ 16668 h 912018"/>
                <a:gd name="connsiteX34" fmla="*/ 7144 w 581025"/>
                <a:gd name="connsiteY34" fmla="*/ 30956 h 912018"/>
                <a:gd name="connsiteX35" fmla="*/ 0 w 581025"/>
                <a:gd name="connsiteY35" fmla="*/ 45243 h 912018"/>
                <a:gd name="connsiteX36" fmla="*/ 0 w 581025"/>
                <a:gd name="connsiteY36" fmla="*/ 59531 h 912018"/>
                <a:gd name="connsiteX37" fmla="*/ 4763 w 581025"/>
                <a:gd name="connsiteY37" fmla="*/ 69056 h 912018"/>
                <a:gd name="connsiteX38" fmla="*/ 21432 w 581025"/>
                <a:gd name="connsiteY38" fmla="*/ 88106 h 912018"/>
                <a:gd name="connsiteX39" fmla="*/ 40482 w 581025"/>
                <a:gd name="connsiteY39" fmla="*/ 97631 h 912018"/>
                <a:gd name="connsiteX40" fmla="*/ 71438 w 581025"/>
                <a:gd name="connsiteY40" fmla="*/ 111918 h 912018"/>
                <a:gd name="connsiteX41" fmla="*/ 111919 w 581025"/>
                <a:gd name="connsiteY41" fmla="*/ 130968 h 912018"/>
                <a:gd name="connsiteX42" fmla="*/ 142875 w 581025"/>
                <a:gd name="connsiteY42" fmla="*/ 150018 h 912018"/>
                <a:gd name="connsiteX43" fmla="*/ 161925 w 581025"/>
                <a:gd name="connsiteY43" fmla="*/ 164306 h 912018"/>
                <a:gd name="connsiteX44" fmla="*/ 180975 w 581025"/>
                <a:gd name="connsiteY44" fmla="*/ 178593 h 912018"/>
                <a:gd name="connsiteX45" fmla="*/ 197644 w 581025"/>
                <a:gd name="connsiteY45" fmla="*/ 200025 h 912018"/>
                <a:gd name="connsiteX46" fmla="*/ 207169 w 581025"/>
                <a:gd name="connsiteY46" fmla="*/ 221456 h 912018"/>
                <a:gd name="connsiteX47" fmla="*/ 211932 w 581025"/>
                <a:gd name="connsiteY47" fmla="*/ 250031 h 912018"/>
                <a:gd name="connsiteX48" fmla="*/ 228600 w 581025"/>
                <a:gd name="connsiteY48" fmla="*/ 4857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81025" h="912018">
                  <a:moveTo>
                    <a:pt x="228600" y="485775"/>
                  </a:moveTo>
                  <a:lnTo>
                    <a:pt x="238125" y="619125"/>
                  </a:lnTo>
                  <a:lnTo>
                    <a:pt x="245269" y="714375"/>
                  </a:lnTo>
                  <a:lnTo>
                    <a:pt x="264319" y="912018"/>
                  </a:lnTo>
                  <a:lnTo>
                    <a:pt x="500063" y="878681"/>
                  </a:lnTo>
                  <a:cubicBezTo>
                    <a:pt x="500857" y="846137"/>
                    <a:pt x="501650" y="813594"/>
                    <a:pt x="502444" y="781050"/>
                  </a:cubicBezTo>
                  <a:lnTo>
                    <a:pt x="502444" y="692943"/>
                  </a:lnTo>
                  <a:lnTo>
                    <a:pt x="502444" y="611981"/>
                  </a:lnTo>
                  <a:lnTo>
                    <a:pt x="502444" y="550068"/>
                  </a:lnTo>
                  <a:lnTo>
                    <a:pt x="504825" y="509587"/>
                  </a:lnTo>
                  <a:lnTo>
                    <a:pt x="507207" y="478631"/>
                  </a:lnTo>
                  <a:lnTo>
                    <a:pt x="511969" y="442912"/>
                  </a:lnTo>
                  <a:lnTo>
                    <a:pt x="519113" y="409575"/>
                  </a:lnTo>
                  <a:lnTo>
                    <a:pt x="531019" y="369093"/>
                  </a:lnTo>
                  <a:lnTo>
                    <a:pt x="550069" y="321468"/>
                  </a:lnTo>
                  <a:lnTo>
                    <a:pt x="564357" y="288131"/>
                  </a:lnTo>
                  <a:lnTo>
                    <a:pt x="576263" y="257175"/>
                  </a:lnTo>
                  <a:lnTo>
                    <a:pt x="581025" y="221456"/>
                  </a:lnTo>
                  <a:lnTo>
                    <a:pt x="578644" y="197643"/>
                  </a:lnTo>
                  <a:lnTo>
                    <a:pt x="564357" y="161925"/>
                  </a:lnTo>
                  <a:lnTo>
                    <a:pt x="547688" y="140493"/>
                  </a:lnTo>
                  <a:lnTo>
                    <a:pt x="526257" y="123825"/>
                  </a:lnTo>
                  <a:lnTo>
                    <a:pt x="497682" y="107156"/>
                  </a:lnTo>
                  <a:lnTo>
                    <a:pt x="461963" y="88106"/>
                  </a:lnTo>
                  <a:lnTo>
                    <a:pt x="426244" y="71437"/>
                  </a:lnTo>
                  <a:lnTo>
                    <a:pt x="376238" y="50006"/>
                  </a:lnTo>
                  <a:lnTo>
                    <a:pt x="316707" y="28575"/>
                  </a:lnTo>
                  <a:lnTo>
                    <a:pt x="276225" y="16668"/>
                  </a:lnTo>
                  <a:lnTo>
                    <a:pt x="221457" y="7143"/>
                  </a:lnTo>
                  <a:lnTo>
                    <a:pt x="161925" y="0"/>
                  </a:lnTo>
                  <a:lnTo>
                    <a:pt x="100013" y="0"/>
                  </a:lnTo>
                  <a:lnTo>
                    <a:pt x="54769" y="4762"/>
                  </a:lnTo>
                  <a:lnTo>
                    <a:pt x="30957" y="9525"/>
                  </a:lnTo>
                  <a:lnTo>
                    <a:pt x="19050" y="16668"/>
                  </a:lnTo>
                  <a:lnTo>
                    <a:pt x="7144" y="30956"/>
                  </a:lnTo>
                  <a:lnTo>
                    <a:pt x="0" y="45243"/>
                  </a:lnTo>
                  <a:lnTo>
                    <a:pt x="0" y="59531"/>
                  </a:lnTo>
                  <a:lnTo>
                    <a:pt x="4763" y="69056"/>
                  </a:lnTo>
                  <a:lnTo>
                    <a:pt x="21432" y="88106"/>
                  </a:lnTo>
                  <a:lnTo>
                    <a:pt x="40482" y="97631"/>
                  </a:lnTo>
                  <a:lnTo>
                    <a:pt x="71438" y="111918"/>
                  </a:lnTo>
                  <a:lnTo>
                    <a:pt x="111919" y="130968"/>
                  </a:lnTo>
                  <a:lnTo>
                    <a:pt x="142875" y="150018"/>
                  </a:lnTo>
                  <a:lnTo>
                    <a:pt x="161925" y="164306"/>
                  </a:lnTo>
                  <a:lnTo>
                    <a:pt x="180975" y="178593"/>
                  </a:lnTo>
                  <a:lnTo>
                    <a:pt x="197644" y="200025"/>
                  </a:lnTo>
                  <a:lnTo>
                    <a:pt x="207169" y="221456"/>
                  </a:lnTo>
                  <a:lnTo>
                    <a:pt x="211932" y="250031"/>
                  </a:lnTo>
                  <a:lnTo>
                    <a:pt x="228600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1982D026-6BB8-45CA-BC0C-547EDD71A823}"/>
                </a:ext>
              </a:extLst>
            </p:cNvPr>
            <p:cNvSpPr/>
            <p:nvPr/>
          </p:nvSpPr>
          <p:spPr>
            <a:xfrm>
              <a:off x="3540125" y="2138363"/>
              <a:ext cx="3351213" cy="593725"/>
            </a:xfrm>
            <a:custGeom>
              <a:avLst/>
              <a:gdLst>
                <a:gd name="connsiteX0" fmla="*/ 2351314 w 3350078"/>
                <a:gd name="connsiteY0" fmla="*/ 111578 h 593271"/>
                <a:gd name="connsiteX1" fmla="*/ 2237014 w 3350078"/>
                <a:gd name="connsiteY1" fmla="*/ 122464 h 593271"/>
                <a:gd name="connsiteX2" fmla="*/ 2090057 w 3350078"/>
                <a:gd name="connsiteY2" fmla="*/ 136071 h 593271"/>
                <a:gd name="connsiteX3" fmla="*/ 1910442 w 3350078"/>
                <a:gd name="connsiteY3" fmla="*/ 152400 h 593271"/>
                <a:gd name="connsiteX4" fmla="*/ 1749878 w 3350078"/>
                <a:gd name="connsiteY4" fmla="*/ 166007 h 593271"/>
                <a:gd name="connsiteX5" fmla="*/ 1643742 w 3350078"/>
                <a:gd name="connsiteY5" fmla="*/ 176893 h 593271"/>
                <a:gd name="connsiteX6" fmla="*/ 1415142 w 3350078"/>
                <a:gd name="connsiteY6" fmla="*/ 195943 h 593271"/>
                <a:gd name="connsiteX7" fmla="*/ 1170214 w 3350078"/>
                <a:gd name="connsiteY7" fmla="*/ 231321 h 593271"/>
                <a:gd name="connsiteX8" fmla="*/ 895350 w 3350078"/>
                <a:gd name="connsiteY8" fmla="*/ 269421 h 593271"/>
                <a:gd name="connsiteX9" fmla="*/ 650421 w 3350078"/>
                <a:gd name="connsiteY9" fmla="*/ 302078 h 593271"/>
                <a:gd name="connsiteX10" fmla="*/ 468085 w 3350078"/>
                <a:gd name="connsiteY10" fmla="*/ 329293 h 593271"/>
                <a:gd name="connsiteX11" fmla="*/ 274864 w 3350078"/>
                <a:gd name="connsiteY11" fmla="*/ 356507 h 593271"/>
                <a:gd name="connsiteX12" fmla="*/ 92528 w 3350078"/>
                <a:gd name="connsiteY12" fmla="*/ 375557 h 593271"/>
                <a:gd name="connsiteX13" fmla="*/ 13607 w 3350078"/>
                <a:gd name="connsiteY13" fmla="*/ 375557 h 593271"/>
                <a:gd name="connsiteX14" fmla="*/ 0 w 3350078"/>
                <a:gd name="connsiteY14" fmla="*/ 593271 h 593271"/>
                <a:gd name="connsiteX15" fmla="*/ 195942 w 3350078"/>
                <a:gd name="connsiteY15" fmla="*/ 557893 h 593271"/>
                <a:gd name="connsiteX16" fmla="*/ 310242 w 3350078"/>
                <a:gd name="connsiteY16" fmla="*/ 536121 h 593271"/>
                <a:gd name="connsiteX17" fmla="*/ 473528 w 3350078"/>
                <a:gd name="connsiteY17" fmla="*/ 508907 h 593271"/>
                <a:gd name="connsiteX18" fmla="*/ 650421 w 3350078"/>
                <a:gd name="connsiteY18" fmla="*/ 476250 h 593271"/>
                <a:gd name="connsiteX19" fmla="*/ 846364 w 3350078"/>
                <a:gd name="connsiteY19" fmla="*/ 443593 h 593271"/>
                <a:gd name="connsiteX20" fmla="*/ 1017814 w 3350078"/>
                <a:gd name="connsiteY20" fmla="*/ 416378 h 593271"/>
                <a:gd name="connsiteX21" fmla="*/ 1170214 w 3350078"/>
                <a:gd name="connsiteY21" fmla="*/ 391886 h 593271"/>
                <a:gd name="connsiteX22" fmla="*/ 1303564 w 3350078"/>
                <a:gd name="connsiteY22" fmla="*/ 370114 h 593271"/>
                <a:gd name="connsiteX23" fmla="*/ 1417864 w 3350078"/>
                <a:gd name="connsiteY23" fmla="*/ 353786 h 593271"/>
                <a:gd name="connsiteX24" fmla="*/ 1600200 w 3350078"/>
                <a:gd name="connsiteY24" fmla="*/ 329293 h 593271"/>
                <a:gd name="connsiteX25" fmla="*/ 1730828 w 3350078"/>
                <a:gd name="connsiteY25" fmla="*/ 315686 h 593271"/>
                <a:gd name="connsiteX26" fmla="*/ 1877785 w 3350078"/>
                <a:gd name="connsiteY26" fmla="*/ 302078 h 593271"/>
                <a:gd name="connsiteX27" fmla="*/ 2002971 w 3350078"/>
                <a:gd name="connsiteY27" fmla="*/ 293914 h 593271"/>
                <a:gd name="connsiteX28" fmla="*/ 2160814 w 3350078"/>
                <a:gd name="connsiteY28" fmla="*/ 285750 h 593271"/>
                <a:gd name="connsiteX29" fmla="*/ 2288721 w 3350078"/>
                <a:gd name="connsiteY29" fmla="*/ 283028 h 593271"/>
                <a:gd name="connsiteX30" fmla="*/ 2479221 w 3350078"/>
                <a:gd name="connsiteY30" fmla="*/ 280307 h 593271"/>
                <a:gd name="connsiteX31" fmla="*/ 2726871 w 3350078"/>
                <a:gd name="connsiteY31" fmla="*/ 285750 h 593271"/>
                <a:gd name="connsiteX32" fmla="*/ 2993571 w 3350078"/>
                <a:gd name="connsiteY32" fmla="*/ 296636 h 593271"/>
                <a:gd name="connsiteX33" fmla="*/ 3154135 w 3350078"/>
                <a:gd name="connsiteY33" fmla="*/ 304800 h 593271"/>
                <a:gd name="connsiteX34" fmla="*/ 3203121 w 3350078"/>
                <a:gd name="connsiteY34" fmla="*/ 307521 h 593271"/>
                <a:gd name="connsiteX35" fmla="*/ 3252107 w 3350078"/>
                <a:gd name="connsiteY35" fmla="*/ 304800 h 593271"/>
                <a:gd name="connsiteX36" fmla="*/ 3273878 w 3350078"/>
                <a:gd name="connsiteY36" fmla="*/ 304800 h 593271"/>
                <a:gd name="connsiteX37" fmla="*/ 3309257 w 3350078"/>
                <a:gd name="connsiteY37" fmla="*/ 293914 h 593271"/>
                <a:gd name="connsiteX38" fmla="*/ 3333750 w 3350078"/>
                <a:gd name="connsiteY38" fmla="*/ 280307 h 593271"/>
                <a:gd name="connsiteX39" fmla="*/ 3344635 w 3350078"/>
                <a:gd name="connsiteY39" fmla="*/ 269421 h 593271"/>
                <a:gd name="connsiteX40" fmla="*/ 3350078 w 3350078"/>
                <a:gd name="connsiteY40" fmla="*/ 261257 h 593271"/>
                <a:gd name="connsiteX41" fmla="*/ 3350078 w 3350078"/>
                <a:gd name="connsiteY41" fmla="*/ 244928 h 593271"/>
                <a:gd name="connsiteX42" fmla="*/ 3341914 w 3350078"/>
                <a:gd name="connsiteY42" fmla="*/ 214993 h 593271"/>
                <a:gd name="connsiteX43" fmla="*/ 3325585 w 3350078"/>
                <a:gd name="connsiteY43" fmla="*/ 179614 h 593271"/>
                <a:gd name="connsiteX44" fmla="*/ 3309257 w 3350078"/>
                <a:gd name="connsiteY44" fmla="*/ 157843 h 593271"/>
                <a:gd name="connsiteX45" fmla="*/ 3287485 w 3350078"/>
                <a:gd name="connsiteY45" fmla="*/ 141514 h 593271"/>
                <a:gd name="connsiteX46" fmla="*/ 3246664 w 3350078"/>
                <a:gd name="connsiteY46" fmla="*/ 114300 h 593271"/>
                <a:gd name="connsiteX47" fmla="*/ 3156857 w 3350078"/>
                <a:gd name="connsiteY47" fmla="*/ 70757 h 593271"/>
                <a:gd name="connsiteX48" fmla="*/ 3048000 w 3350078"/>
                <a:gd name="connsiteY48" fmla="*/ 19050 h 593271"/>
                <a:gd name="connsiteX49" fmla="*/ 2996292 w 3350078"/>
                <a:gd name="connsiteY49" fmla="*/ 0 h 593271"/>
                <a:gd name="connsiteX50" fmla="*/ 2988128 w 3350078"/>
                <a:gd name="connsiteY50" fmla="*/ 0 h 593271"/>
                <a:gd name="connsiteX51" fmla="*/ 2947307 w 3350078"/>
                <a:gd name="connsiteY51" fmla="*/ 5443 h 593271"/>
                <a:gd name="connsiteX52" fmla="*/ 2901042 w 3350078"/>
                <a:gd name="connsiteY52" fmla="*/ 13607 h 593271"/>
                <a:gd name="connsiteX53" fmla="*/ 2835728 w 3350078"/>
                <a:gd name="connsiteY53" fmla="*/ 29936 h 593271"/>
                <a:gd name="connsiteX54" fmla="*/ 2748642 w 3350078"/>
                <a:gd name="connsiteY54" fmla="*/ 51707 h 593271"/>
                <a:gd name="connsiteX55" fmla="*/ 2661557 w 3350078"/>
                <a:gd name="connsiteY55" fmla="*/ 78921 h 593271"/>
                <a:gd name="connsiteX56" fmla="*/ 2626178 w 3350078"/>
                <a:gd name="connsiteY56" fmla="*/ 87086 h 593271"/>
                <a:gd name="connsiteX57" fmla="*/ 2503714 w 3350078"/>
                <a:gd name="connsiteY57" fmla="*/ 97971 h 593271"/>
                <a:gd name="connsiteX58" fmla="*/ 2351314 w 3350078"/>
                <a:gd name="connsiteY58" fmla="*/ 111578 h 59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50078" h="593271">
                  <a:moveTo>
                    <a:pt x="2351314" y="111578"/>
                  </a:moveTo>
                  <a:lnTo>
                    <a:pt x="2237014" y="122464"/>
                  </a:lnTo>
                  <a:lnTo>
                    <a:pt x="2090057" y="136071"/>
                  </a:lnTo>
                  <a:lnTo>
                    <a:pt x="1910442" y="152400"/>
                  </a:lnTo>
                  <a:lnTo>
                    <a:pt x="1749878" y="166007"/>
                  </a:lnTo>
                  <a:lnTo>
                    <a:pt x="1643742" y="176893"/>
                  </a:lnTo>
                  <a:lnTo>
                    <a:pt x="1415142" y="195943"/>
                  </a:lnTo>
                  <a:lnTo>
                    <a:pt x="1170214" y="231321"/>
                  </a:lnTo>
                  <a:lnTo>
                    <a:pt x="895350" y="269421"/>
                  </a:lnTo>
                  <a:lnTo>
                    <a:pt x="650421" y="302078"/>
                  </a:lnTo>
                  <a:lnTo>
                    <a:pt x="468085" y="329293"/>
                  </a:lnTo>
                  <a:lnTo>
                    <a:pt x="274864" y="356507"/>
                  </a:lnTo>
                  <a:lnTo>
                    <a:pt x="92528" y="375557"/>
                  </a:lnTo>
                  <a:lnTo>
                    <a:pt x="13607" y="375557"/>
                  </a:lnTo>
                  <a:lnTo>
                    <a:pt x="0" y="593271"/>
                  </a:lnTo>
                  <a:lnTo>
                    <a:pt x="195942" y="557893"/>
                  </a:lnTo>
                  <a:lnTo>
                    <a:pt x="310242" y="536121"/>
                  </a:lnTo>
                  <a:lnTo>
                    <a:pt x="473528" y="508907"/>
                  </a:lnTo>
                  <a:lnTo>
                    <a:pt x="650421" y="476250"/>
                  </a:lnTo>
                  <a:lnTo>
                    <a:pt x="846364" y="443593"/>
                  </a:lnTo>
                  <a:lnTo>
                    <a:pt x="1017814" y="416378"/>
                  </a:lnTo>
                  <a:lnTo>
                    <a:pt x="1170214" y="391886"/>
                  </a:lnTo>
                  <a:lnTo>
                    <a:pt x="1303564" y="370114"/>
                  </a:lnTo>
                  <a:lnTo>
                    <a:pt x="1417864" y="353786"/>
                  </a:lnTo>
                  <a:lnTo>
                    <a:pt x="1600200" y="329293"/>
                  </a:lnTo>
                  <a:lnTo>
                    <a:pt x="1730828" y="315686"/>
                  </a:lnTo>
                  <a:lnTo>
                    <a:pt x="1877785" y="302078"/>
                  </a:lnTo>
                  <a:lnTo>
                    <a:pt x="2002971" y="293914"/>
                  </a:lnTo>
                  <a:lnTo>
                    <a:pt x="2160814" y="285750"/>
                  </a:lnTo>
                  <a:lnTo>
                    <a:pt x="2288721" y="283028"/>
                  </a:lnTo>
                  <a:lnTo>
                    <a:pt x="2479221" y="280307"/>
                  </a:lnTo>
                  <a:lnTo>
                    <a:pt x="2726871" y="285750"/>
                  </a:lnTo>
                  <a:lnTo>
                    <a:pt x="2993571" y="296636"/>
                  </a:lnTo>
                  <a:lnTo>
                    <a:pt x="3154135" y="304800"/>
                  </a:lnTo>
                  <a:lnTo>
                    <a:pt x="3203121" y="307521"/>
                  </a:lnTo>
                  <a:lnTo>
                    <a:pt x="3252107" y="304800"/>
                  </a:lnTo>
                  <a:lnTo>
                    <a:pt x="3273878" y="304800"/>
                  </a:lnTo>
                  <a:lnTo>
                    <a:pt x="3309257" y="293914"/>
                  </a:lnTo>
                  <a:lnTo>
                    <a:pt x="3333750" y="280307"/>
                  </a:lnTo>
                  <a:lnTo>
                    <a:pt x="3344635" y="269421"/>
                  </a:lnTo>
                  <a:lnTo>
                    <a:pt x="3350078" y="261257"/>
                  </a:lnTo>
                  <a:lnTo>
                    <a:pt x="3350078" y="244928"/>
                  </a:lnTo>
                  <a:lnTo>
                    <a:pt x="3341914" y="214993"/>
                  </a:lnTo>
                  <a:lnTo>
                    <a:pt x="3325585" y="179614"/>
                  </a:lnTo>
                  <a:lnTo>
                    <a:pt x="3309257" y="157843"/>
                  </a:lnTo>
                  <a:lnTo>
                    <a:pt x="3287485" y="141514"/>
                  </a:lnTo>
                  <a:lnTo>
                    <a:pt x="3246664" y="114300"/>
                  </a:lnTo>
                  <a:lnTo>
                    <a:pt x="3156857" y="70757"/>
                  </a:lnTo>
                  <a:lnTo>
                    <a:pt x="3048000" y="19050"/>
                  </a:lnTo>
                  <a:lnTo>
                    <a:pt x="2996292" y="0"/>
                  </a:lnTo>
                  <a:lnTo>
                    <a:pt x="2988128" y="0"/>
                  </a:lnTo>
                  <a:lnTo>
                    <a:pt x="2947307" y="5443"/>
                  </a:lnTo>
                  <a:lnTo>
                    <a:pt x="2901042" y="13607"/>
                  </a:lnTo>
                  <a:lnTo>
                    <a:pt x="2835728" y="29936"/>
                  </a:lnTo>
                  <a:lnTo>
                    <a:pt x="2748642" y="51707"/>
                  </a:lnTo>
                  <a:lnTo>
                    <a:pt x="2661557" y="78921"/>
                  </a:lnTo>
                  <a:lnTo>
                    <a:pt x="2626178" y="87086"/>
                  </a:lnTo>
                  <a:lnTo>
                    <a:pt x="2503714" y="97971"/>
                  </a:lnTo>
                  <a:lnTo>
                    <a:pt x="2351314" y="111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D4C6FA31-2FA9-4A60-953C-E5539F04FC78}"/>
                </a:ext>
              </a:extLst>
            </p:cNvPr>
            <p:cNvSpPr/>
            <p:nvPr/>
          </p:nvSpPr>
          <p:spPr>
            <a:xfrm rot="16200000">
              <a:off x="1518444" y="3429794"/>
              <a:ext cx="3227387" cy="993775"/>
            </a:xfrm>
            <a:custGeom>
              <a:avLst/>
              <a:gdLst>
                <a:gd name="connsiteX0" fmla="*/ 2090057 w 3227615"/>
                <a:gd name="connsiteY0" fmla="*/ 661307 h 993322"/>
                <a:gd name="connsiteX1" fmla="*/ 1973036 w 3227615"/>
                <a:gd name="connsiteY1" fmla="*/ 647700 h 993322"/>
                <a:gd name="connsiteX2" fmla="*/ 1853293 w 3227615"/>
                <a:gd name="connsiteY2" fmla="*/ 628650 h 993322"/>
                <a:gd name="connsiteX3" fmla="*/ 1749879 w 3227615"/>
                <a:gd name="connsiteY3" fmla="*/ 609600 h 993322"/>
                <a:gd name="connsiteX4" fmla="*/ 1638300 w 3227615"/>
                <a:gd name="connsiteY4" fmla="*/ 587829 h 993322"/>
                <a:gd name="connsiteX5" fmla="*/ 1537607 w 3227615"/>
                <a:gd name="connsiteY5" fmla="*/ 571500 h 993322"/>
                <a:gd name="connsiteX6" fmla="*/ 1442357 w 3227615"/>
                <a:gd name="connsiteY6" fmla="*/ 555172 h 993322"/>
                <a:gd name="connsiteX7" fmla="*/ 1292679 w 3227615"/>
                <a:gd name="connsiteY7" fmla="*/ 519793 h 993322"/>
                <a:gd name="connsiteX8" fmla="*/ 1175657 w 3227615"/>
                <a:gd name="connsiteY8" fmla="*/ 489857 h 993322"/>
                <a:gd name="connsiteX9" fmla="*/ 1028700 w 3227615"/>
                <a:gd name="connsiteY9" fmla="*/ 443593 h 993322"/>
                <a:gd name="connsiteX10" fmla="*/ 919843 w 3227615"/>
                <a:gd name="connsiteY10" fmla="*/ 408215 h 993322"/>
                <a:gd name="connsiteX11" fmla="*/ 840922 w 3227615"/>
                <a:gd name="connsiteY11" fmla="*/ 378279 h 993322"/>
                <a:gd name="connsiteX12" fmla="*/ 742950 w 3227615"/>
                <a:gd name="connsiteY12" fmla="*/ 342900 h 993322"/>
                <a:gd name="connsiteX13" fmla="*/ 628650 w 3227615"/>
                <a:gd name="connsiteY13" fmla="*/ 293915 h 993322"/>
                <a:gd name="connsiteX14" fmla="*/ 438150 w 3227615"/>
                <a:gd name="connsiteY14" fmla="*/ 209550 h 993322"/>
                <a:gd name="connsiteX15" fmla="*/ 244929 w 3227615"/>
                <a:gd name="connsiteY15" fmla="*/ 114300 h 993322"/>
                <a:gd name="connsiteX16" fmla="*/ 108857 w 3227615"/>
                <a:gd name="connsiteY16" fmla="*/ 40822 h 993322"/>
                <a:gd name="connsiteX17" fmla="*/ 59872 w 3227615"/>
                <a:gd name="connsiteY17" fmla="*/ 13607 h 993322"/>
                <a:gd name="connsiteX18" fmla="*/ 27215 w 3227615"/>
                <a:gd name="connsiteY18" fmla="*/ 0 h 993322"/>
                <a:gd name="connsiteX19" fmla="*/ 16329 w 3227615"/>
                <a:gd name="connsiteY19" fmla="*/ 0 h 993322"/>
                <a:gd name="connsiteX20" fmla="*/ 2722 w 3227615"/>
                <a:gd name="connsiteY20" fmla="*/ 2722 h 993322"/>
                <a:gd name="connsiteX21" fmla="*/ 0 w 3227615"/>
                <a:gd name="connsiteY21" fmla="*/ 13607 h 993322"/>
                <a:gd name="connsiteX22" fmla="*/ 2722 w 3227615"/>
                <a:gd name="connsiteY22" fmla="*/ 35379 h 993322"/>
                <a:gd name="connsiteX23" fmla="*/ 10886 w 3227615"/>
                <a:gd name="connsiteY23" fmla="*/ 54429 h 993322"/>
                <a:gd name="connsiteX24" fmla="*/ 32657 w 3227615"/>
                <a:gd name="connsiteY24" fmla="*/ 70757 h 993322"/>
                <a:gd name="connsiteX25" fmla="*/ 136072 w 3227615"/>
                <a:gd name="connsiteY25" fmla="*/ 138793 h 993322"/>
                <a:gd name="connsiteX26" fmla="*/ 283029 w 3227615"/>
                <a:gd name="connsiteY26" fmla="*/ 234043 h 993322"/>
                <a:gd name="connsiteX27" fmla="*/ 465365 w 3227615"/>
                <a:gd name="connsiteY27" fmla="*/ 342900 h 993322"/>
                <a:gd name="connsiteX28" fmla="*/ 677636 w 3227615"/>
                <a:gd name="connsiteY28" fmla="*/ 462643 h 993322"/>
                <a:gd name="connsiteX29" fmla="*/ 884465 w 3227615"/>
                <a:gd name="connsiteY29" fmla="*/ 566057 h 993322"/>
                <a:gd name="connsiteX30" fmla="*/ 1069522 w 3227615"/>
                <a:gd name="connsiteY30" fmla="*/ 647700 h 993322"/>
                <a:gd name="connsiteX31" fmla="*/ 1219200 w 3227615"/>
                <a:gd name="connsiteY31" fmla="*/ 707572 h 993322"/>
                <a:gd name="connsiteX32" fmla="*/ 1328057 w 3227615"/>
                <a:gd name="connsiteY32" fmla="*/ 748393 h 993322"/>
                <a:gd name="connsiteX33" fmla="*/ 1453243 w 3227615"/>
                <a:gd name="connsiteY33" fmla="*/ 789215 h 993322"/>
                <a:gd name="connsiteX34" fmla="*/ 1572986 w 3227615"/>
                <a:gd name="connsiteY34" fmla="*/ 821872 h 993322"/>
                <a:gd name="connsiteX35" fmla="*/ 1687286 w 3227615"/>
                <a:gd name="connsiteY35" fmla="*/ 849086 h 993322"/>
                <a:gd name="connsiteX36" fmla="*/ 1828800 w 3227615"/>
                <a:gd name="connsiteY36" fmla="*/ 879022 h 993322"/>
                <a:gd name="connsiteX37" fmla="*/ 1986643 w 3227615"/>
                <a:gd name="connsiteY37" fmla="*/ 906236 h 993322"/>
                <a:gd name="connsiteX38" fmla="*/ 2095500 w 3227615"/>
                <a:gd name="connsiteY38" fmla="*/ 925286 h 993322"/>
                <a:gd name="connsiteX39" fmla="*/ 2275115 w 3227615"/>
                <a:gd name="connsiteY39" fmla="*/ 947057 h 993322"/>
                <a:gd name="connsiteX40" fmla="*/ 2408465 w 3227615"/>
                <a:gd name="connsiteY40" fmla="*/ 963386 h 993322"/>
                <a:gd name="connsiteX41" fmla="*/ 2579915 w 3227615"/>
                <a:gd name="connsiteY41" fmla="*/ 976993 h 993322"/>
                <a:gd name="connsiteX42" fmla="*/ 2688772 w 3227615"/>
                <a:gd name="connsiteY42" fmla="*/ 985157 h 993322"/>
                <a:gd name="connsiteX43" fmla="*/ 2846615 w 3227615"/>
                <a:gd name="connsiteY43" fmla="*/ 993322 h 993322"/>
                <a:gd name="connsiteX44" fmla="*/ 3028950 w 3227615"/>
                <a:gd name="connsiteY44" fmla="*/ 990600 h 993322"/>
                <a:gd name="connsiteX45" fmla="*/ 3080657 w 3227615"/>
                <a:gd name="connsiteY45" fmla="*/ 925286 h 993322"/>
                <a:gd name="connsiteX46" fmla="*/ 3118757 w 3227615"/>
                <a:gd name="connsiteY46" fmla="*/ 870857 h 993322"/>
                <a:gd name="connsiteX47" fmla="*/ 3148693 w 3227615"/>
                <a:gd name="connsiteY47" fmla="*/ 821872 h 993322"/>
                <a:gd name="connsiteX48" fmla="*/ 3170465 w 3227615"/>
                <a:gd name="connsiteY48" fmla="*/ 783772 h 993322"/>
                <a:gd name="connsiteX49" fmla="*/ 3192236 w 3227615"/>
                <a:gd name="connsiteY49" fmla="*/ 737507 h 993322"/>
                <a:gd name="connsiteX50" fmla="*/ 3214007 w 3227615"/>
                <a:gd name="connsiteY50" fmla="*/ 680357 h 993322"/>
                <a:gd name="connsiteX51" fmla="*/ 3224893 w 3227615"/>
                <a:gd name="connsiteY51" fmla="*/ 639536 h 993322"/>
                <a:gd name="connsiteX52" fmla="*/ 3227615 w 3227615"/>
                <a:gd name="connsiteY52" fmla="*/ 615043 h 993322"/>
                <a:gd name="connsiteX53" fmla="*/ 3227615 w 3227615"/>
                <a:gd name="connsiteY53" fmla="*/ 595993 h 993322"/>
                <a:gd name="connsiteX54" fmla="*/ 3224893 w 3227615"/>
                <a:gd name="connsiteY54" fmla="*/ 585107 h 993322"/>
                <a:gd name="connsiteX55" fmla="*/ 3219450 w 3227615"/>
                <a:gd name="connsiteY55" fmla="*/ 571500 h 993322"/>
                <a:gd name="connsiteX56" fmla="*/ 3214007 w 3227615"/>
                <a:gd name="connsiteY56" fmla="*/ 568779 h 993322"/>
                <a:gd name="connsiteX57" fmla="*/ 3208565 w 3227615"/>
                <a:gd name="connsiteY57" fmla="*/ 566057 h 993322"/>
                <a:gd name="connsiteX58" fmla="*/ 3194957 w 3227615"/>
                <a:gd name="connsiteY58" fmla="*/ 568779 h 993322"/>
                <a:gd name="connsiteX59" fmla="*/ 3173186 w 3227615"/>
                <a:gd name="connsiteY59" fmla="*/ 579665 h 993322"/>
                <a:gd name="connsiteX60" fmla="*/ 3143250 w 3227615"/>
                <a:gd name="connsiteY60" fmla="*/ 604157 h 993322"/>
                <a:gd name="connsiteX61" fmla="*/ 3116036 w 3227615"/>
                <a:gd name="connsiteY61" fmla="*/ 625929 h 993322"/>
                <a:gd name="connsiteX62" fmla="*/ 3083379 w 3227615"/>
                <a:gd name="connsiteY62" fmla="*/ 644979 h 993322"/>
                <a:gd name="connsiteX63" fmla="*/ 3020786 w 3227615"/>
                <a:gd name="connsiteY63" fmla="*/ 669472 h 993322"/>
                <a:gd name="connsiteX64" fmla="*/ 2958193 w 3227615"/>
                <a:gd name="connsiteY64" fmla="*/ 691243 h 993322"/>
                <a:gd name="connsiteX65" fmla="*/ 2906486 w 3227615"/>
                <a:gd name="connsiteY65" fmla="*/ 702129 h 993322"/>
                <a:gd name="connsiteX66" fmla="*/ 2868386 w 3227615"/>
                <a:gd name="connsiteY66" fmla="*/ 702129 h 993322"/>
                <a:gd name="connsiteX67" fmla="*/ 2773136 w 3227615"/>
                <a:gd name="connsiteY67" fmla="*/ 702129 h 993322"/>
                <a:gd name="connsiteX68" fmla="*/ 2650672 w 3227615"/>
                <a:gd name="connsiteY68" fmla="*/ 699407 h 993322"/>
                <a:gd name="connsiteX69" fmla="*/ 2555422 w 3227615"/>
                <a:gd name="connsiteY69" fmla="*/ 696686 h 993322"/>
                <a:gd name="connsiteX70" fmla="*/ 2457450 w 3227615"/>
                <a:gd name="connsiteY70" fmla="*/ 691243 h 993322"/>
                <a:gd name="connsiteX71" fmla="*/ 2367643 w 3227615"/>
                <a:gd name="connsiteY71" fmla="*/ 685800 h 993322"/>
                <a:gd name="connsiteX72" fmla="*/ 2264229 w 3227615"/>
                <a:gd name="connsiteY72" fmla="*/ 677636 h 993322"/>
                <a:gd name="connsiteX73" fmla="*/ 2090057 w 3227615"/>
                <a:gd name="connsiteY73" fmla="*/ 661307 h 99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227615" h="993322">
                  <a:moveTo>
                    <a:pt x="2090057" y="661307"/>
                  </a:moveTo>
                  <a:lnTo>
                    <a:pt x="1973036" y="647700"/>
                  </a:lnTo>
                  <a:lnTo>
                    <a:pt x="1853293" y="628650"/>
                  </a:lnTo>
                  <a:lnTo>
                    <a:pt x="1749879" y="609600"/>
                  </a:lnTo>
                  <a:lnTo>
                    <a:pt x="1638300" y="587829"/>
                  </a:lnTo>
                  <a:lnTo>
                    <a:pt x="1537607" y="571500"/>
                  </a:lnTo>
                  <a:lnTo>
                    <a:pt x="1442357" y="555172"/>
                  </a:lnTo>
                  <a:lnTo>
                    <a:pt x="1292679" y="519793"/>
                  </a:lnTo>
                  <a:lnTo>
                    <a:pt x="1175657" y="489857"/>
                  </a:lnTo>
                  <a:lnTo>
                    <a:pt x="1028700" y="443593"/>
                  </a:lnTo>
                  <a:lnTo>
                    <a:pt x="919843" y="408215"/>
                  </a:lnTo>
                  <a:lnTo>
                    <a:pt x="840922" y="378279"/>
                  </a:lnTo>
                  <a:lnTo>
                    <a:pt x="742950" y="342900"/>
                  </a:lnTo>
                  <a:lnTo>
                    <a:pt x="628650" y="293915"/>
                  </a:lnTo>
                  <a:lnTo>
                    <a:pt x="438150" y="209550"/>
                  </a:lnTo>
                  <a:lnTo>
                    <a:pt x="244929" y="114300"/>
                  </a:lnTo>
                  <a:lnTo>
                    <a:pt x="108857" y="40822"/>
                  </a:lnTo>
                  <a:lnTo>
                    <a:pt x="59872" y="13607"/>
                  </a:lnTo>
                  <a:lnTo>
                    <a:pt x="27215" y="0"/>
                  </a:lnTo>
                  <a:lnTo>
                    <a:pt x="16329" y="0"/>
                  </a:lnTo>
                  <a:lnTo>
                    <a:pt x="2722" y="2722"/>
                  </a:lnTo>
                  <a:lnTo>
                    <a:pt x="0" y="13607"/>
                  </a:lnTo>
                  <a:lnTo>
                    <a:pt x="2722" y="35379"/>
                  </a:lnTo>
                  <a:lnTo>
                    <a:pt x="10886" y="54429"/>
                  </a:lnTo>
                  <a:lnTo>
                    <a:pt x="32657" y="70757"/>
                  </a:lnTo>
                  <a:lnTo>
                    <a:pt x="136072" y="138793"/>
                  </a:lnTo>
                  <a:lnTo>
                    <a:pt x="283029" y="234043"/>
                  </a:lnTo>
                  <a:lnTo>
                    <a:pt x="465365" y="342900"/>
                  </a:lnTo>
                  <a:lnTo>
                    <a:pt x="677636" y="462643"/>
                  </a:lnTo>
                  <a:lnTo>
                    <a:pt x="884465" y="566057"/>
                  </a:lnTo>
                  <a:lnTo>
                    <a:pt x="1069522" y="647700"/>
                  </a:lnTo>
                  <a:lnTo>
                    <a:pt x="1219200" y="707572"/>
                  </a:lnTo>
                  <a:lnTo>
                    <a:pt x="1328057" y="748393"/>
                  </a:lnTo>
                  <a:lnTo>
                    <a:pt x="1453243" y="789215"/>
                  </a:lnTo>
                  <a:lnTo>
                    <a:pt x="1572986" y="821872"/>
                  </a:lnTo>
                  <a:lnTo>
                    <a:pt x="1687286" y="849086"/>
                  </a:lnTo>
                  <a:lnTo>
                    <a:pt x="1828800" y="879022"/>
                  </a:lnTo>
                  <a:lnTo>
                    <a:pt x="1986643" y="906236"/>
                  </a:lnTo>
                  <a:lnTo>
                    <a:pt x="2095500" y="925286"/>
                  </a:lnTo>
                  <a:lnTo>
                    <a:pt x="2275115" y="947057"/>
                  </a:lnTo>
                  <a:lnTo>
                    <a:pt x="2408465" y="963386"/>
                  </a:lnTo>
                  <a:lnTo>
                    <a:pt x="2579915" y="976993"/>
                  </a:lnTo>
                  <a:lnTo>
                    <a:pt x="2688772" y="985157"/>
                  </a:lnTo>
                  <a:lnTo>
                    <a:pt x="2846615" y="993322"/>
                  </a:lnTo>
                  <a:lnTo>
                    <a:pt x="3028950" y="990600"/>
                  </a:lnTo>
                  <a:lnTo>
                    <a:pt x="3080657" y="925286"/>
                  </a:lnTo>
                  <a:lnTo>
                    <a:pt x="3118757" y="870857"/>
                  </a:lnTo>
                  <a:lnTo>
                    <a:pt x="3148693" y="821872"/>
                  </a:lnTo>
                  <a:lnTo>
                    <a:pt x="3170465" y="783772"/>
                  </a:lnTo>
                  <a:lnTo>
                    <a:pt x="3192236" y="737507"/>
                  </a:lnTo>
                  <a:lnTo>
                    <a:pt x="3214007" y="680357"/>
                  </a:lnTo>
                  <a:lnTo>
                    <a:pt x="3224893" y="639536"/>
                  </a:lnTo>
                  <a:lnTo>
                    <a:pt x="3227615" y="615043"/>
                  </a:lnTo>
                  <a:lnTo>
                    <a:pt x="3227615" y="595993"/>
                  </a:lnTo>
                  <a:lnTo>
                    <a:pt x="3224893" y="585107"/>
                  </a:lnTo>
                  <a:lnTo>
                    <a:pt x="3219450" y="571500"/>
                  </a:lnTo>
                  <a:lnTo>
                    <a:pt x="3214007" y="568779"/>
                  </a:lnTo>
                  <a:lnTo>
                    <a:pt x="3208565" y="566057"/>
                  </a:lnTo>
                  <a:lnTo>
                    <a:pt x="3194957" y="568779"/>
                  </a:lnTo>
                  <a:lnTo>
                    <a:pt x="3173186" y="579665"/>
                  </a:lnTo>
                  <a:lnTo>
                    <a:pt x="3143250" y="604157"/>
                  </a:lnTo>
                  <a:lnTo>
                    <a:pt x="3116036" y="625929"/>
                  </a:lnTo>
                  <a:lnTo>
                    <a:pt x="3083379" y="644979"/>
                  </a:lnTo>
                  <a:lnTo>
                    <a:pt x="3020786" y="669472"/>
                  </a:lnTo>
                  <a:lnTo>
                    <a:pt x="2958193" y="691243"/>
                  </a:lnTo>
                  <a:lnTo>
                    <a:pt x="2906486" y="702129"/>
                  </a:lnTo>
                  <a:lnTo>
                    <a:pt x="2868386" y="702129"/>
                  </a:lnTo>
                  <a:lnTo>
                    <a:pt x="2773136" y="702129"/>
                  </a:lnTo>
                  <a:lnTo>
                    <a:pt x="2650672" y="699407"/>
                  </a:lnTo>
                  <a:lnTo>
                    <a:pt x="2555422" y="696686"/>
                  </a:lnTo>
                  <a:lnTo>
                    <a:pt x="2457450" y="691243"/>
                  </a:lnTo>
                  <a:lnTo>
                    <a:pt x="2367643" y="685800"/>
                  </a:lnTo>
                  <a:lnTo>
                    <a:pt x="2264229" y="677636"/>
                  </a:lnTo>
                  <a:lnTo>
                    <a:pt x="2090057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56D85537-3504-4BB1-BBEA-A97C2F62564B}"/>
                </a:ext>
              </a:extLst>
            </p:cNvPr>
            <p:cNvSpPr/>
            <p:nvPr/>
          </p:nvSpPr>
          <p:spPr>
            <a:xfrm>
              <a:off x="3690938" y="3028950"/>
              <a:ext cx="3198812" cy="631825"/>
            </a:xfrm>
            <a:custGeom>
              <a:avLst/>
              <a:gdLst>
                <a:gd name="connsiteX0" fmla="*/ 826824 w 3199112"/>
                <a:gd name="connsiteY0" fmla="*/ 311669 h 631065"/>
                <a:gd name="connsiteX1" fmla="*/ 646520 w 3199112"/>
                <a:gd name="connsiteY1" fmla="*/ 334851 h 631065"/>
                <a:gd name="connsiteX2" fmla="*/ 566670 w 3199112"/>
                <a:gd name="connsiteY2" fmla="*/ 345154 h 631065"/>
                <a:gd name="connsiteX3" fmla="*/ 520307 w 3199112"/>
                <a:gd name="connsiteY3" fmla="*/ 352881 h 631065"/>
                <a:gd name="connsiteX4" fmla="*/ 489397 w 3199112"/>
                <a:gd name="connsiteY4" fmla="*/ 355457 h 631065"/>
                <a:gd name="connsiteX5" fmla="*/ 450761 w 3199112"/>
                <a:gd name="connsiteY5" fmla="*/ 358033 h 631065"/>
                <a:gd name="connsiteX6" fmla="*/ 388942 w 3199112"/>
                <a:gd name="connsiteY6" fmla="*/ 358033 h 631065"/>
                <a:gd name="connsiteX7" fmla="*/ 340002 w 3199112"/>
                <a:gd name="connsiteY7" fmla="*/ 355457 h 631065"/>
                <a:gd name="connsiteX8" fmla="*/ 280760 w 3199112"/>
                <a:gd name="connsiteY8" fmla="*/ 350305 h 631065"/>
                <a:gd name="connsiteX9" fmla="*/ 221517 w 3199112"/>
                <a:gd name="connsiteY9" fmla="*/ 337426 h 631065"/>
                <a:gd name="connsiteX10" fmla="*/ 149395 w 3199112"/>
                <a:gd name="connsiteY10" fmla="*/ 314244 h 631065"/>
                <a:gd name="connsiteX11" fmla="*/ 110758 w 3199112"/>
                <a:gd name="connsiteY11" fmla="*/ 293638 h 631065"/>
                <a:gd name="connsiteX12" fmla="*/ 82425 w 3199112"/>
                <a:gd name="connsiteY12" fmla="*/ 273032 h 631065"/>
                <a:gd name="connsiteX13" fmla="*/ 61819 w 3199112"/>
                <a:gd name="connsiteY13" fmla="*/ 265305 h 631065"/>
                <a:gd name="connsiteX14" fmla="*/ 43788 w 3199112"/>
                <a:gd name="connsiteY14" fmla="*/ 262729 h 631065"/>
                <a:gd name="connsiteX15" fmla="*/ 28334 w 3199112"/>
                <a:gd name="connsiteY15" fmla="*/ 262729 h 631065"/>
                <a:gd name="connsiteX16" fmla="*/ 18030 w 3199112"/>
                <a:gd name="connsiteY16" fmla="*/ 265305 h 631065"/>
                <a:gd name="connsiteX17" fmla="*/ 2576 w 3199112"/>
                <a:gd name="connsiteY17" fmla="*/ 280759 h 631065"/>
                <a:gd name="connsiteX18" fmla="*/ 0 w 3199112"/>
                <a:gd name="connsiteY18" fmla="*/ 301366 h 631065"/>
                <a:gd name="connsiteX19" fmla="*/ 5152 w 3199112"/>
                <a:gd name="connsiteY19" fmla="*/ 327123 h 631065"/>
                <a:gd name="connsiteX20" fmla="*/ 36061 w 3199112"/>
                <a:gd name="connsiteY20" fmla="*/ 370912 h 631065"/>
                <a:gd name="connsiteX21" fmla="*/ 79849 w 3199112"/>
                <a:gd name="connsiteY21" fmla="*/ 422427 h 631065"/>
                <a:gd name="connsiteX22" fmla="*/ 128789 w 3199112"/>
                <a:gd name="connsiteY22" fmla="*/ 473943 h 631065"/>
                <a:gd name="connsiteX23" fmla="*/ 170001 w 3199112"/>
                <a:gd name="connsiteY23" fmla="*/ 515155 h 631065"/>
                <a:gd name="connsiteX24" fmla="*/ 226668 w 3199112"/>
                <a:gd name="connsiteY24" fmla="*/ 561519 h 631065"/>
                <a:gd name="connsiteX25" fmla="*/ 262729 w 3199112"/>
                <a:gd name="connsiteY25" fmla="*/ 587277 h 631065"/>
                <a:gd name="connsiteX26" fmla="*/ 301366 w 3199112"/>
                <a:gd name="connsiteY26" fmla="*/ 613034 h 631065"/>
                <a:gd name="connsiteX27" fmla="*/ 329699 w 3199112"/>
                <a:gd name="connsiteY27" fmla="*/ 625913 h 631065"/>
                <a:gd name="connsiteX28" fmla="*/ 352881 w 3199112"/>
                <a:gd name="connsiteY28" fmla="*/ 631065 h 631065"/>
                <a:gd name="connsiteX29" fmla="*/ 404397 w 3199112"/>
                <a:gd name="connsiteY29" fmla="*/ 628489 h 631065"/>
                <a:gd name="connsiteX30" fmla="*/ 468791 w 3199112"/>
                <a:gd name="connsiteY30" fmla="*/ 610459 h 631065"/>
                <a:gd name="connsiteX31" fmla="*/ 538337 w 3199112"/>
                <a:gd name="connsiteY31" fmla="*/ 587277 h 631065"/>
                <a:gd name="connsiteX32" fmla="*/ 721217 w 3199112"/>
                <a:gd name="connsiteY32" fmla="*/ 530610 h 631065"/>
                <a:gd name="connsiteX33" fmla="*/ 886067 w 3199112"/>
                <a:gd name="connsiteY33" fmla="*/ 484246 h 631065"/>
                <a:gd name="connsiteX34" fmla="*/ 1032886 w 3199112"/>
                <a:gd name="connsiteY34" fmla="*/ 448185 h 631065"/>
                <a:gd name="connsiteX35" fmla="*/ 1156523 w 3199112"/>
                <a:gd name="connsiteY35" fmla="*/ 425003 h 631065"/>
                <a:gd name="connsiteX36" fmla="*/ 1208038 w 3199112"/>
                <a:gd name="connsiteY36" fmla="*/ 422427 h 631065"/>
                <a:gd name="connsiteX37" fmla="*/ 1269857 w 3199112"/>
                <a:gd name="connsiteY37" fmla="*/ 422427 h 631065"/>
                <a:gd name="connsiteX38" fmla="*/ 1424403 w 3199112"/>
                <a:gd name="connsiteY38" fmla="*/ 381215 h 631065"/>
                <a:gd name="connsiteX39" fmla="*/ 1532586 w 3199112"/>
                <a:gd name="connsiteY39" fmla="*/ 370912 h 631065"/>
                <a:gd name="connsiteX40" fmla="*/ 1663950 w 3199112"/>
                <a:gd name="connsiteY40" fmla="*/ 355457 h 631065"/>
                <a:gd name="connsiteX41" fmla="*/ 1818497 w 3199112"/>
                <a:gd name="connsiteY41" fmla="*/ 340002 h 631065"/>
                <a:gd name="connsiteX42" fmla="*/ 1955013 w 3199112"/>
                <a:gd name="connsiteY42" fmla="*/ 329699 h 631065"/>
                <a:gd name="connsiteX43" fmla="*/ 2104408 w 3199112"/>
                <a:gd name="connsiteY43" fmla="*/ 319396 h 631065"/>
                <a:gd name="connsiteX44" fmla="*/ 2235772 w 3199112"/>
                <a:gd name="connsiteY44" fmla="*/ 314244 h 631065"/>
                <a:gd name="connsiteX45" fmla="*/ 2356834 w 3199112"/>
                <a:gd name="connsiteY45" fmla="*/ 309093 h 631065"/>
                <a:gd name="connsiteX46" fmla="*/ 2485623 w 3199112"/>
                <a:gd name="connsiteY46" fmla="*/ 306517 h 631065"/>
                <a:gd name="connsiteX47" fmla="*/ 2616987 w 3199112"/>
                <a:gd name="connsiteY47" fmla="*/ 309093 h 631065"/>
                <a:gd name="connsiteX48" fmla="*/ 2743200 w 3199112"/>
                <a:gd name="connsiteY48" fmla="*/ 311669 h 631065"/>
                <a:gd name="connsiteX49" fmla="*/ 2877140 w 3199112"/>
                <a:gd name="connsiteY49" fmla="*/ 319396 h 631065"/>
                <a:gd name="connsiteX50" fmla="*/ 2995626 w 3199112"/>
                <a:gd name="connsiteY50" fmla="*/ 327123 h 631065"/>
                <a:gd name="connsiteX51" fmla="*/ 3054869 w 3199112"/>
                <a:gd name="connsiteY51" fmla="*/ 332275 h 631065"/>
                <a:gd name="connsiteX52" fmla="*/ 3080627 w 3199112"/>
                <a:gd name="connsiteY52" fmla="*/ 329699 h 631065"/>
                <a:gd name="connsiteX53" fmla="*/ 3108960 w 3199112"/>
                <a:gd name="connsiteY53" fmla="*/ 327123 h 631065"/>
                <a:gd name="connsiteX54" fmla="*/ 3137294 w 3199112"/>
                <a:gd name="connsiteY54" fmla="*/ 319396 h 631065"/>
                <a:gd name="connsiteX55" fmla="*/ 3155324 w 3199112"/>
                <a:gd name="connsiteY55" fmla="*/ 311669 h 631065"/>
                <a:gd name="connsiteX56" fmla="*/ 3170779 w 3199112"/>
                <a:gd name="connsiteY56" fmla="*/ 298790 h 631065"/>
                <a:gd name="connsiteX57" fmla="*/ 3188809 w 3199112"/>
                <a:gd name="connsiteY57" fmla="*/ 275608 h 631065"/>
                <a:gd name="connsiteX58" fmla="*/ 3196536 w 3199112"/>
                <a:gd name="connsiteY58" fmla="*/ 257577 h 631065"/>
                <a:gd name="connsiteX59" fmla="*/ 3199112 w 3199112"/>
                <a:gd name="connsiteY59" fmla="*/ 239547 h 631065"/>
                <a:gd name="connsiteX60" fmla="*/ 3196536 w 3199112"/>
                <a:gd name="connsiteY60" fmla="*/ 224092 h 631065"/>
                <a:gd name="connsiteX61" fmla="*/ 3186233 w 3199112"/>
                <a:gd name="connsiteY61" fmla="*/ 198335 h 631065"/>
                <a:gd name="connsiteX62" fmla="*/ 3173354 w 3199112"/>
                <a:gd name="connsiteY62" fmla="*/ 177728 h 631065"/>
                <a:gd name="connsiteX63" fmla="*/ 3157900 w 3199112"/>
                <a:gd name="connsiteY63" fmla="*/ 164850 h 631065"/>
                <a:gd name="connsiteX64" fmla="*/ 3090930 w 3199112"/>
                <a:gd name="connsiteY64" fmla="*/ 131364 h 631065"/>
                <a:gd name="connsiteX65" fmla="*/ 3013656 w 3199112"/>
                <a:gd name="connsiteY65" fmla="*/ 95304 h 631065"/>
                <a:gd name="connsiteX66" fmla="*/ 2905474 w 3199112"/>
                <a:gd name="connsiteY66" fmla="*/ 48940 h 631065"/>
                <a:gd name="connsiteX67" fmla="*/ 2799867 w 3199112"/>
                <a:gd name="connsiteY67" fmla="*/ 7727 h 631065"/>
                <a:gd name="connsiteX68" fmla="*/ 2781837 w 3199112"/>
                <a:gd name="connsiteY68" fmla="*/ 0 h 631065"/>
                <a:gd name="connsiteX69" fmla="*/ 2766382 w 3199112"/>
                <a:gd name="connsiteY69" fmla="*/ 0 h 631065"/>
                <a:gd name="connsiteX70" fmla="*/ 2735473 w 3199112"/>
                <a:gd name="connsiteY70" fmla="*/ 7727 h 631065"/>
                <a:gd name="connsiteX71" fmla="*/ 2696836 w 3199112"/>
                <a:gd name="connsiteY71" fmla="*/ 20606 h 631065"/>
                <a:gd name="connsiteX72" fmla="*/ 2658200 w 3199112"/>
                <a:gd name="connsiteY72" fmla="*/ 36061 h 631065"/>
                <a:gd name="connsiteX73" fmla="*/ 2609260 w 3199112"/>
                <a:gd name="connsiteY73" fmla="*/ 56667 h 631065"/>
                <a:gd name="connsiteX74" fmla="*/ 2580926 w 3199112"/>
                <a:gd name="connsiteY74" fmla="*/ 66970 h 631065"/>
                <a:gd name="connsiteX75" fmla="*/ 2441834 w 3199112"/>
                <a:gd name="connsiteY75" fmla="*/ 87576 h 631065"/>
                <a:gd name="connsiteX76" fmla="*/ 2228045 w 3199112"/>
                <a:gd name="connsiteY76" fmla="*/ 115910 h 631065"/>
                <a:gd name="connsiteX77" fmla="*/ 2011680 w 3199112"/>
                <a:gd name="connsiteY77" fmla="*/ 146819 h 631065"/>
                <a:gd name="connsiteX78" fmla="*/ 1787588 w 3199112"/>
                <a:gd name="connsiteY78" fmla="*/ 180304 h 631065"/>
                <a:gd name="connsiteX79" fmla="*/ 1584101 w 3199112"/>
                <a:gd name="connsiteY79" fmla="*/ 206062 h 631065"/>
                <a:gd name="connsiteX80" fmla="*/ 1323948 w 3199112"/>
                <a:gd name="connsiteY80" fmla="*/ 242123 h 631065"/>
                <a:gd name="connsiteX81" fmla="*/ 1161674 w 3199112"/>
                <a:gd name="connsiteY81" fmla="*/ 262729 h 631065"/>
                <a:gd name="connsiteX82" fmla="*/ 929855 w 3199112"/>
                <a:gd name="connsiteY82" fmla="*/ 296214 h 631065"/>
                <a:gd name="connsiteX83" fmla="*/ 826824 w 3199112"/>
                <a:gd name="connsiteY83" fmla="*/ 311669 h 63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99112" h="631065">
                  <a:moveTo>
                    <a:pt x="826824" y="311669"/>
                  </a:moveTo>
                  <a:lnTo>
                    <a:pt x="646520" y="334851"/>
                  </a:lnTo>
                  <a:lnTo>
                    <a:pt x="566670" y="345154"/>
                  </a:lnTo>
                  <a:lnTo>
                    <a:pt x="520307" y="352881"/>
                  </a:lnTo>
                  <a:lnTo>
                    <a:pt x="489397" y="355457"/>
                  </a:lnTo>
                  <a:lnTo>
                    <a:pt x="450761" y="358033"/>
                  </a:lnTo>
                  <a:lnTo>
                    <a:pt x="388942" y="358033"/>
                  </a:lnTo>
                  <a:lnTo>
                    <a:pt x="340002" y="355457"/>
                  </a:lnTo>
                  <a:lnTo>
                    <a:pt x="280760" y="350305"/>
                  </a:lnTo>
                  <a:lnTo>
                    <a:pt x="221517" y="337426"/>
                  </a:lnTo>
                  <a:lnTo>
                    <a:pt x="149395" y="314244"/>
                  </a:lnTo>
                  <a:lnTo>
                    <a:pt x="110758" y="293638"/>
                  </a:lnTo>
                  <a:lnTo>
                    <a:pt x="82425" y="273032"/>
                  </a:lnTo>
                  <a:lnTo>
                    <a:pt x="61819" y="265305"/>
                  </a:lnTo>
                  <a:lnTo>
                    <a:pt x="43788" y="262729"/>
                  </a:lnTo>
                  <a:lnTo>
                    <a:pt x="28334" y="262729"/>
                  </a:lnTo>
                  <a:lnTo>
                    <a:pt x="18030" y="265305"/>
                  </a:lnTo>
                  <a:lnTo>
                    <a:pt x="2576" y="280759"/>
                  </a:lnTo>
                  <a:lnTo>
                    <a:pt x="0" y="301366"/>
                  </a:lnTo>
                  <a:lnTo>
                    <a:pt x="5152" y="327123"/>
                  </a:lnTo>
                  <a:lnTo>
                    <a:pt x="36061" y="370912"/>
                  </a:lnTo>
                  <a:lnTo>
                    <a:pt x="79849" y="422427"/>
                  </a:lnTo>
                  <a:lnTo>
                    <a:pt x="128789" y="473943"/>
                  </a:lnTo>
                  <a:lnTo>
                    <a:pt x="170001" y="515155"/>
                  </a:lnTo>
                  <a:lnTo>
                    <a:pt x="226668" y="561519"/>
                  </a:lnTo>
                  <a:lnTo>
                    <a:pt x="262729" y="587277"/>
                  </a:lnTo>
                  <a:lnTo>
                    <a:pt x="301366" y="613034"/>
                  </a:lnTo>
                  <a:lnTo>
                    <a:pt x="329699" y="625913"/>
                  </a:lnTo>
                  <a:lnTo>
                    <a:pt x="352881" y="631065"/>
                  </a:lnTo>
                  <a:lnTo>
                    <a:pt x="404397" y="628489"/>
                  </a:lnTo>
                  <a:lnTo>
                    <a:pt x="468791" y="610459"/>
                  </a:lnTo>
                  <a:lnTo>
                    <a:pt x="538337" y="587277"/>
                  </a:lnTo>
                  <a:lnTo>
                    <a:pt x="721217" y="530610"/>
                  </a:lnTo>
                  <a:lnTo>
                    <a:pt x="886067" y="484246"/>
                  </a:lnTo>
                  <a:lnTo>
                    <a:pt x="1032886" y="448185"/>
                  </a:lnTo>
                  <a:lnTo>
                    <a:pt x="1156523" y="425003"/>
                  </a:lnTo>
                  <a:lnTo>
                    <a:pt x="1208038" y="422427"/>
                  </a:lnTo>
                  <a:lnTo>
                    <a:pt x="1269857" y="422427"/>
                  </a:lnTo>
                  <a:lnTo>
                    <a:pt x="1424403" y="381215"/>
                  </a:lnTo>
                  <a:lnTo>
                    <a:pt x="1532586" y="370912"/>
                  </a:lnTo>
                  <a:lnTo>
                    <a:pt x="1663950" y="355457"/>
                  </a:lnTo>
                  <a:lnTo>
                    <a:pt x="1818497" y="340002"/>
                  </a:lnTo>
                  <a:lnTo>
                    <a:pt x="1955013" y="329699"/>
                  </a:lnTo>
                  <a:lnTo>
                    <a:pt x="2104408" y="319396"/>
                  </a:lnTo>
                  <a:lnTo>
                    <a:pt x="2235772" y="314244"/>
                  </a:lnTo>
                  <a:lnTo>
                    <a:pt x="2356834" y="309093"/>
                  </a:lnTo>
                  <a:lnTo>
                    <a:pt x="2485623" y="306517"/>
                  </a:lnTo>
                  <a:lnTo>
                    <a:pt x="2616987" y="309093"/>
                  </a:lnTo>
                  <a:lnTo>
                    <a:pt x="2743200" y="311669"/>
                  </a:lnTo>
                  <a:lnTo>
                    <a:pt x="2877140" y="319396"/>
                  </a:lnTo>
                  <a:lnTo>
                    <a:pt x="2995626" y="327123"/>
                  </a:lnTo>
                  <a:lnTo>
                    <a:pt x="3054869" y="332275"/>
                  </a:lnTo>
                  <a:lnTo>
                    <a:pt x="3080627" y="329699"/>
                  </a:lnTo>
                  <a:lnTo>
                    <a:pt x="3108960" y="327123"/>
                  </a:lnTo>
                  <a:lnTo>
                    <a:pt x="3137294" y="319396"/>
                  </a:lnTo>
                  <a:lnTo>
                    <a:pt x="3155324" y="311669"/>
                  </a:lnTo>
                  <a:lnTo>
                    <a:pt x="3170779" y="298790"/>
                  </a:lnTo>
                  <a:lnTo>
                    <a:pt x="3188809" y="275608"/>
                  </a:lnTo>
                  <a:lnTo>
                    <a:pt x="3196536" y="257577"/>
                  </a:lnTo>
                  <a:lnTo>
                    <a:pt x="3199112" y="239547"/>
                  </a:lnTo>
                  <a:lnTo>
                    <a:pt x="3196536" y="224092"/>
                  </a:lnTo>
                  <a:lnTo>
                    <a:pt x="3186233" y="198335"/>
                  </a:lnTo>
                  <a:lnTo>
                    <a:pt x="3173354" y="177728"/>
                  </a:lnTo>
                  <a:lnTo>
                    <a:pt x="3157900" y="164850"/>
                  </a:lnTo>
                  <a:lnTo>
                    <a:pt x="3090930" y="131364"/>
                  </a:lnTo>
                  <a:lnTo>
                    <a:pt x="3013656" y="95304"/>
                  </a:lnTo>
                  <a:lnTo>
                    <a:pt x="2905474" y="48940"/>
                  </a:lnTo>
                  <a:lnTo>
                    <a:pt x="2799867" y="7727"/>
                  </a:lnTo>
                  <a:lnTo>
                    <a:pt x="2781837" y="0"/>
                  </a:lnTo>
                  <a:lnTo>
                    <a:pt x="2766382" y="0"/>
                  </a:lnTo>
                  <a:lnTo>
                    <a:pt x="2735473" y="7727"/>
                  </a:lnTo>
                  <a:lnTo>
                    <a:pt x="2696836" y="20606"/>
                  </a:lnTo>
                  <a:lnTo>
                    <a:pt x="2658200" y="36061"/>
                  </a:lnTo>
                  <a:lnTo>
                    <a:pt x="2609260" y="56667"/>
                  </a:lnTo>
                  <a:lnTo>
                    <a:pt x="2580926" y="66970"/>
                  </a:lnTo>
                  <a:lnTo>
                    <a:pt x="2441834" y="87576"/>
                  </a:lnTo>
                  <a:lnTo>
                    <a:pt x="2228045" y="115910"/>
                  </a:lnTo>
                  <a:lnTo>
                    <a:pt x="2011680" y="146819"/>
                  </a:lnTo>
                  <a:lnTo>
                    <a:pt x="1787588" y="180304"/>
                  </a:lnTo>
                  <a:lnTo>
                    <a:pt x="1584101" y="206062"/>
                  </a:lnTo>
                  <a:lnTo>
                    <a:pt x="1323948" y="242123"/>
                  </a:lnTo>
                  <a:lnTo>
                    <a:pt x="1161674" y="262729"/>
                  </a:lnTo>
                  <a:lnTo>
                    <a:pt x="929855" y="296214"/>
                  </a:lnTo>
                  <a:lnTo>
                    <a:pt x="826824" y="311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7C62F4A0-7C89-49FC-A7A6-EBC0E824CB64}"/>
                </a:ext>
              </a:extLst>
            </p:cNvPr>
            <p:cNvSpPr/>
            <p:nvPr/>
          </p:nvSpPr>
          <p:spPr>
            <a:xfrm rot="16200000">
              <a:off x="3806826" y="4386262"/>
              <a:ext cx="2659062" cy="608013"/>
            </a:xfrm>
            <a:custGeom>
              <a:avLst/>
              <a:gdLst>
                <a:gd name="connsiteX0" fmla="*/ 1997868 w 2659856"/>
                <a:gd name="connsiteY0" fmla="*/ 359568 h 607218"/>
                <a:gd name="connsiteX1" fmla="*/ 1774031 w 2659856"/>
                <a:gd name="connsiteY1" fmla="*/ 359568 h 607218"/>
                <a:gd name="connsiteX2" fmla="*/ 1483518 w 2659856"/>
                <a:gd name="connsiteY2" fmla="*/ 359568 h 607218"/>
                <a:gd name="connsiteX3" fmla="*/ 1231106 w 2659856"/>
                <a:gd name="connsiteY3" fmla="*/ 359568 h 607218"/>
                <a:gd name="connsiteX4" fmla="*/ 1062037 w 2659856"/>
                <a:gd name="connsiteY4" fmla="*/ 359568 h 607218"/>
                <a:gd name="connsiteX5" fmla="*/ 902493 w 2659856"/>
                <a:gd name="connsiteY5" fmla="*/ 359568 h 607218"/>
                <a:gd name="connsiteX6" fmla="*/ 809625 w 2659856"/>
                <a:gd name="connsiteY6" fmla="*/ 357187 h 607218"/>
                <a:gd name="connsiteX7" fmla="*/ 754856 w 2659856"/>
                <a:gd name="connsiteY7" fmla="*/ 352425 h 607218"/>
                <a:gd name="connsiteX8" fmla="*/ 690562 w 2659856"/>
                <a:gd name="connsiteY8" fmla="*/ 342900 h 607218"/>
                <a:gd name="connsiteX9" fmla="*/ 635793 w 2659856"/>
                <a:gd name="connsiteY9" fmla="*/ 328612 h 607218"/>
                <a:gd name="connsiteX10" fmla="*/ 57150 w 2659856"/>
                <a:gd name="connsiteY10" fmla="*/ 295275 h 607218"/>
                <a:gd name="connsiteX11" fmla="*/ 21431 w 2659856"/>
                <a:gd name="connsiteY11" fmla="*/ 314325 h 607218"/>
                <a:gd name="connsiteX12" fmla="*/ 9525 w 2659856"/>
                <a:gd name="connsiteY12" fmla="*/ 326231 h 607218"/>
                <a:gd name="connsiteX13" fmla="*/ 2381 w 2659856"/>
                <a:gd name="connsiteY13" fmla="*/ 342900 h 607218"/>
                <a:gd name="connsiteX14" fmla="*/ 0 w 2659856"/>
                <a:gd name="connsiteY14" fmla="*/ 359568 h 607218"/>
                <a:gd name="connsiteX15" fmla="*/ 2381 w 2659856"/>
                <a:gd name="connsiteY15" fmla="*/ 378618 h 607218"/>
                <a:gd name="connsiteX16" fmla="*/ 14287 w 2659856"/>
                <a:gd name="connsiteY16" fmla="*/ 414337 h 607218"/>
                <a:gd name="connsiteX17" fmla="*/ 28575 w 2659856"/>
                <a:gd name="connsiteY17" fmla="*/ 431006 h 607218"/>
                <a:gd name="connsiteX18" fmla="*/ 138112 w 2659856"/>
                <a:gd name="connsiteY18" fmla="*/ 490537 h 607218"/>
                <a:gd name="connsiteX19" fmla="*/ 223837 w 2659856"/>
                <a:gd name="connsiteY19" fmla="*/ 533400 h 607218"/>
                <a:gd name="connsiteX20" fmla="*/ 302418 w 2659856"/>
                <a:gd name="connsiteY20" fmla="*/ 564356 h 607218"/>
                <a:gd name="connsiteX21" fmla="*/ 347662 w 2659856"/>
                <a:gd name="connsiteY21" fmla="*/ 581025 h 607218"/>
                <a:gd name="connsiteX22" fmla="*/ 395287 w 2659856"/>
                <a:gd name="connsiteY22" fmla="*/ 597693 h 607218"/>
                <a:gd name="connsiteX23" fmla="*/ 445293 w 2659856"/>
                <a:gd name="connsiteY23" fmla="*/ 604837 h 607218"/>
                <a:gd name="connsiteX24" fmla="*/ 621506 w 2659856"/>
                <a:gd name="connsiteY24" fmla="*/ 607218 h 607218"/>
                <a:gd name="connsiteX25" fmla="*/ 850106 w 2659856"/>
                <a:gd name="connsiteY25" fmla="*/ 604837 h 607218"/>
                <a:gd name="connsiteX26" fmla="*/ 1143000 w 2659856"/>
                <a:gd name="connsiteY26" fmla="*/ 602456 h 607218"/>
                <a:gd name="connsiteX27" fmla="*/ 1640681 w 2659856"/>
                <a:gd name="connsiteY27" fmla="*/ 592931 h 607218"/>
                <a:gd name="connsiteX28" fmla="*/ 1933575 w 2659856"/>
                <a:gd name="connsiteY28" fmla="*/ 588168 h 607218"/>
                <a:gd name="connsiteX29" fmla="*/ 2159793 w 2659856"/>
                <a:gd name="connsiteY29" fmla="*/ 583406 h 607218"/>
                <a:gd name="connsiteX30" fmla="*/ 2290762 w 2659856"/>
                <a:gd name="connsiteY30" fmla="*/ 583406 h 607218"/>
                <a:gd name="connsiteX31" fmla="*/ 2328862 w 2659856"/>
                <a:gd name="connsiteY31" fmla="*/ 578643 h 607218"/>
                <a:gd name="connsiteX32" fmla="*/ 2352675 w 2659856"/>
                <a:gd name="connsiteY32" fmla="*/ 571500 h 607218"/>
                <a:gd name="connsiteX33" fmla="*/ 2395537 w 2659856"/>
                <a:gd name="connsiteY33" fmla="*/ 552450 h 607218"/>
                <a:gd name="connsiteX34" fmla="*/ 2424112 w 2659856"/>
                <a:gd name="connsiteY34" fmla="*/ 533400 h 607218"/>
                <a:gd name="connsiteX35" fmla="*/ 2462212 w 2659856"/>
                <a:gd name="connsiteY35" fmla="*/ 500062 h 607218"/>
                <a:gd name="connsiteX36" fmla="*/ 2514600 w 2659856"/>
                <a:gd name="connsiteY36" fmla="*/ 445293 h 607218"/>
                <a:gd name="connsiteX37" fmla="*/ 2574131 w 2659856"/>
                <a:gd name="connsiteY37" fmla="*/ 369093 h 607218"/>
                <a:gd name="connsiteX38" fmla="*/ 2621756 w 2659856"/>
                <a:gd name="connsiteY38" fmla="*/ 297656 h 607218"/>
                <a:gd name="connsiteX39" fmla="*/ 2659856 w 2659856"/>
                <a:gd name="connsiteY39" fmla="*/ 233362 h 607218"/>
                <a:gd name="connsiteX40" fmla="*/ 2626518 w 2659856"/>
                <a:gd name="connsiteY40" fmla="*/ 0 h 607218"/>
                <a:gd name="connsiteX41" fmla="*/ 2536031 w 2659856"/>
                <a:gd name="connsiteY41" fmla="*/ 161925 h 607218"/>
                <a:gd name="connsiteX42" fmla="*/ 2521743 w 2659856"/>
                <a:gd name="connsiteY42" fmla="*/ 185737 h 607218"/>
                <a:gd name="connsiteX43" fmla="*/ 2502693 w 2659856"/>
                <a:gd name="connsiteY43" fmla="*/ 211931 h 607218"/>
                <a:gd name="connsiteX44" fmla="*/ 2481262 w 2659856"/>
                <a:gd name="connsiteY44" fmla="*/ 233362 h 607218"/>
                <a:gd name="connsiteX45" fmla="*/ 2455068 w 2659856"/>
                <a:gd name="connsiteY45" fmla="*/ 254793 h 607218"/>
                <a:gd name="connsiteX46" fmla="*/ 2419350 w 2659856"/>
                <a:gd name="connsiteY46" fmla="*/ 276225 h 607218"/>
                <a:gd name="connsiteX47" fmla="*/ 2388393 w 2659856"/>
                <a:gd name="connsiteY47" fmla="*/ 292893 h 607218"/>
                <a:gd name="connsiteX48" fmla="*/ 2333625 w 2659856"/>
                <a:gd name="connsiteY48" fmla="*/ 311943 h 607218"/>
                <a:gd name="connsiteX49" fmla="*/ 2266950 w 2659856"/>
                <a:gd name="connsiteY49" fmla="*/ 330993 h 607218"/>
                <a:gd name="connsiteX50" fmla="*/ 2183606 w 2659856"/>
                <a:gd name="connsiteY50" fmla="*/ 345281 h 607218"/>
                <a:gd name="connsiteX51" fmla="*/ 2107406 w 2659856"/>
                <a:gd name="connsiteY51" fmla="*/ 354806 h 607218"/>
                <a:gd name="connsiteX52" fmla="*/ 1997868 w 2659856"/>
                <a:gd name="connsiteY52" fmla="*/ 359568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9856" h="607218">
                  <a:moveTo>
                    <a:pt x="1997868" y="359568"/>
                  </a:moveTo>
                  <a:lnTo>
                    <a:pt x="1774031" y="359568"/>
                  </a:lnTo>
                  <a:lnTo>
                    <a:pt x="1483518" y="359568"/>
                  </a:lnTo>
                  <a:lnTo>
                    <a:pt x="1231106" y="359568"/>
                  </a:lnTo>
                  <a:lnTo>
                    <a:pt x="1062037" y="359568"/>
                  </a:lnTo>
                  <a:lnTo>
                    <a:pt x="902493" y="359568"/>
                  </a:lnTo>
                  <a:lnTo>
                    <a:pt x="809625" y="357187"/>
                  </a:lnTo>
                  <a:lnTo>
                    <a:pt x="754856" y="352425"/>
                  </a:lnTo>
                  <a:lnTo>
                    <a:pt x="690562" y="342900"/>
                  </a:lnTo>
                  <a:lnTo>
                    <a:pt x="635793" y="328612"/>
                  </a:lnTo>
                  <a:lnTo>
                    <a:pt x="57150" y="295275"/>
                  </a:lnTo>
                  <a:lnTo>
                    <a:pt x="21431" y="314325"/>
                  </a:lnTo>
                  <a:lnTo>
                    <a:pt x="9525" y="326231"/>
                  </a:lnTo>
                  <a:lnTo>
                    <a:pt x="2381" y="342900"/>
                  </a:lnTo>
                  <a:lnTo>
                    <a:pt x="0" y="359568"/>
                  </a:lnTo>
                  <a:lnTo>
                    <a:pt x="2381" y="378618"/>
                  </a:lnTo>
                  <a:lnTo>
                    <a:pt x="14287" y="414337"/>
                  </a:lnTo>
                  <a:lnTo>
                    <a:pt x="28575" y="431006"/>
                  </a:lnTo>
                  <a:lnTo>
                    <a:pt x="138112" y="490537"/>
                  </a:lnTo>
                  <a:lnTo>
                    <a:pt x="223837" y="533400"/>
                  </a:lnTo>
                  <a:lnTo>
                    <a:pt x="302418" y="564356"/>
                  </a:lnTo>
                  <a:lnTo>
                    <a:pt x="347662" y="581025"/>
                  </a:lnTo>
                  <a:lnTo>
                    <a:pt x="395287" y="597693"/>
                  </a:lnTo>
                  <a:lnTo>
                    <a:pt x="445293" y="604837"/>
                  </a:lnTo>
                  <a:lnTo>
                    <a:pt x="621506" y="607218"/>
                  </a:lnTo>
                  <a:lnTo>
                    <a:pt x="850106" y="604837"/>
                  </a:lnTo>
                  <a:lnTo>
                    <a:pt x="1143000" y="602456"/>
                  </a:lnTo>
                  <a:lnTo>
                    <a:pt x="1640681" y="592931"/>
                  </a:lnTo>
                  <a:lnTo>
                    <a:pt x="1933575" y="588168"/>
                  </a:lnTo>
                  <a:lnTo>
                    <a:pt x="2159793" y="583406"/>
                  </a:lnTo>
                  <a:lnTo>
                    <a:pt x="2290762" y="583406"/>
                  </a:lnTo>
                  <a:lnTo>
                    <a:pt x="2328862" y="578643"/>
                  </a:lnTo>
                  <a:lnTo>
                    <a:pt x="2352675" y="571500"/>
                  </a:lnTo>
                  <a:lnTo>
                    <a:pt x="2395537" y="552450"/>
                  </a:lnTo>
                  <a:lnTo>
                    <a:pt x="2424112" y="533400"/>
                  </a:lnTo>
                  <a:lnTo>
                    <a:pt x="2462212" y="500062"/>
                  </a:lnTo>
                  <a:lnTo>
                    <a:pt x="2514600" y="445293"/>
                  </a:lnTo>
                  <a:lnTo>
                    <a:pt x="2574131" y="369093"/>
                  </a:lnTo>
                  <a:lnTo>
                    <a:pt x="2621756" y="297656"/>
                  </a:lnTo>
                  <a:lnTo>
                    <a:pt x="2659856" y="233362"/>
                  </a:lnTo>
                  <a:lnTo>
                    <a:pt x="2626518" y="0"/>
                  </a:lnTo>
                  <a:lnTo>
                    <a:pt x="2536031" y="161925"/>
                  </a:lnTo>
                  <a:lnTo>
                    <a:pt x="2521743" y="185737"/>
                  </a:lnTo>
                  <a:lnTo>
                    <a:pt x="2502693" y="211931"/>
                  </a:lnTo>
                  <a:lnTo>
                    <a:pt x="2481262" y="233362"/>
                  </a:lnTo>
                  <a:lnTo>
                    <a:pt x="2455068" y="254793"/>
                  </a:lnTo>
                  <a:lnTo>
                    <a:pt x="2419350" y="276225"/>
                  </a:lnTo>
                  <a:lnTo>
                    <a:pt x="2388393" y="292893"/>
                  </a:lnTo>
                  <a:lnTo>
                    <a:pt x="2333625" y="311943"/>
                  </a:lnTo>
                  <a:lnTo>
                    <a:pt x="2266950" y="330993"/>
                  </a:lnTo>
                  <a:lnTo>
                    <a:pt x="2183606" y="345281"/>
                  </a:lnTo>
                  <a:lnTo>
                    <a:pt x="2107406" y="354806"/>
                  </a:lnTo>
                  <a:lnTo>
                    <a:pt x="1997868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E0891871-CAD2-498F-8FBA-BD4ACD1D6A5F}"/>
                </a:ext>
              </a:extLst>
            </p:cNvPr>
            <p:cNvSpPr/>
            <p:nvPr/>
          </p:nvSpPr>
          <p:spPr>
            <a:xfrm>
              <a:off x="4462463" y="5278438"/>
              <a:ext cx="723900" cy="730250"/>
            </a:xfrm>
            <a:custGeom>
              <a:avLst/>
              <a:gdLst>
                <a:gd name="connsiteX0" fmla="*/ 228600 w 723900"/>
                <a:gd name="connsiteY0" fmla="*/ 138113 h 728663"/>
                <a:gd name="connsiteX1" fmla="*/ 433387 w 723900"/>
                <a:gd name="connsiteY1" fmla="*/ 202407 h 728663"/>
                <a:gd name="connsiteX2" fmla="*/ 535781 w 723900"/>
                <a:gd name="connsiteY2" fmla="*/ 235744 h 728663"/>
                <a:gd name="connsiteX3" fmla="*/ 557212 w 723900"/>
                <a:gd name="connsiteY3" fmla="*/ 238125 h 728663"/>
                <a:gd name="connsiteX4" fmla="*/ 576262 w 723900"/>
                <a:gd name="connsiteY4" fmla="*/ 238125 h 728663"/>
                <a:gd name="connsiteX5" fmla="*/ 604837 w 723900"/>
                <a:gd name="connsiteY5" fmla="*/ 226219 h 728663"/>
                <a:gd name="connsiteX6" fmla="*/ 626268 w 723900"/>
                <a:gd name="connsiteY6" fmla="*/ 211932 h 728663"/>
                <a:gd name="connsiteX7" fmla="*/ 650081 w 723900"/>
                <a:gd name="connsiteY7" fmla="*/ 190500 h 728663"/>
                <a:gd name="connsiteX8" fmla="*/ 669131 w 723900"/>
                <a:gd name="connsiteY8" fmla="*/ 164307 h 728663"/>
                <a:gd name="connsiteX9" fmla="*/ 685800 w 723900"/>
                <a:gd name="connsiteY9" fmla="*/ 135732 h 728663"/>
                <a:gd name="connsiteX10" fmla="*/ 697706 w 723900"/>
                <a:gd name="connsiteY10" fmla="*/ 100013 h 728663"/>
                <a:gd name="connsiteX11" fmla="*/ 714375 w 723900"/>
                <a:gd name="connsiteY11" fmla="*/ 45244 h 728663"/>
                <a:gd name="connsiteX12" fmla="*/ 723900 w 723900"/>
                <a:gd name="connsiteY12" fmla="*/ 0 h 728663"/>
                <a:gd name="connsiteX13" fmla="*/ 700087 w 723900"/>
                <a:gd name="connsiteY13" fmla="*/ 728663 h 728663"/>
                <a:gd name="connsiteX14" fmla="*/ 661987 w 723900"/>
                <a:gd name="connsiteY14" fmla="*/ 681038 h 728663"/>
                <a:gd name="connsiteX15" fmla="*/ 640556 w 723900"/>
                <a:gd name="connsiteY15" fmla="*/ 647700 h 728663"/>
                <a:gd name="connsiteX16" fmla="*/ 609600 w 723900"/>
                <a:gd name="connsiteY16" fmla="*/ 604838 h 728663"/>
                <a:gd name="connsiteX17" fmla="*/ 573881 w 723900"/>
                <a:gd name="connsiteY17" fmla="*/ 559594 h 728663"/>
                <a:gd name="connsiteX18" fmla="*/ 540543 w 723900"/>
                <a:gd name="connsiteY18" fmla="*/ 521494 h 728663"/>
                <a:gd name="connsiteX19" fmla="*/ 502443 w 723900"/>
                <a:gd name="connsiteY19" fmla="*/ 481013 h 728663"/>
                <a:gd name="connsiteX20" fmla="*/ 459581 w 723900"/>
                <a:gd name="connsiteY20" fmla="*/ 438150 h 728663"/>
                <a:gd name="connsiteX21" fmla="*/ 426243 w 723900"/>
                <a:gd name="connsiteY21" fmla="*/ 407194 h 728663"/>
                <a:gd name="connsiteX22" fmla="*/ 395287 w 723900"/>
                <a:gd name="connsiteY22" fmla="*/ 381000 h 728663"/>
                <a:gd name="connsiteX23" fmla="*/ 354806 w 723900"/>
                <a:gd name="connsiteY23" fmla="*/ 345282 h 728663"/>
                <a:gd name="connsiteX24" fmla="*/ 302418 w 723900"/>
                <a:gd name="connsiteY24" fmla="*/ 304800 h 728663"/>
                <a:gd name="connsiteX25" fmla="*/ 230981 w 723900"/>
                <a:gd name="connsiteY25" fmla="*/ 250032 h 728663"/>
                <a:gd name="connsiteX26" fmla="*/ 161925 w 723900"/>
                <a:gd name="connsiteY26" fmla="*/ 204788 h 728663"/>
                <a:gd name="connsiteX27" fmla="*/ 71437 w 723900"/>
                <a:gd name="connsiteY27" fmla="*/ 150019 h 728663"/>
                <a:gd name="connsiteX28" fmla="*/ 16668 w 723900"/>
                <a:gd name="connsiteY28" fmla="*/ 116682 h 728663"/>
                <a:gd name="connsiteX29" fmla="*/ 9525 w 723900"/>
                <a:gd name="connsiteY29" fmla="*/ 109538 h 728663"/>
                <a:gd name="connsiteX30" fmla="*/ 0 w 723900"/>
                <a:gd name="connsiteY30" fmla="*/ 90488 h 728663"/>
                <a:gd name="connsiteX31" fmla="*/ 0 w 723900"/>
                <a:gd name="connsiteY31" fmla="*/ 76200 h 728663"/>
                <a:gd name="connsiteX32" fmla="*/ 2381 w 723900"/>
                <a:gd name="connsiteY32" fmla="*/ 66675 h 728663"/>
                <a:gd name="connsiteX33" fmla="*/ 9525 w 723900"/>
                <a:gd name="connsiteY33" fmla="*/ 64294 h 728663"/>
                <a:gd name="connsiteX34" fmla="*/ 26193 w 723900"/>
                <a:gd name="connsiteY34" fmla="*/ 66675 h 728663"/>
                <a:gd name="connsiteX35" fmla="*/ 85725 w 723900"/>
                <a:gd name="connsiteY35" fmla="*/ 85725 h 728663"/>
                <a:gd name="connsiteX36" fmla="*/ 228600 w 723900"/>
                <a:gd name="connsiteY36" fmla="*/ 1381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3900" h="728663">
                  <a:moveTo>
                    <a:pt x="228600" y="138113"/>
                  </a:moveTo>
                  <a:lnTo>
                    <a:pt x="433387" y="202407"/>
                  </a:lnTo>
                  <a:lnTo>
                    <a:pt x="535781" y="235744"/>
                  </a:lnTo>
                  <a:lnTo>
                    <a:pt x="557212" y="238125"/>
                  </a:lnTo>
                  <a:lnTo>
                    <a:pt x="576262" y="238125"/>
                  </a:lnTo>
                  <a:lnTo>
                    <a:pt x="604837" y="226219"/>
                  </a:lnTo>
                  <a:lnTo>
                    <a:pt x="626268" y="211932"/>
                  </a:lnTo>
                  <a:lnTo>
                    <a:pt x="650081" y="190500"/>
                  </a:lnTo>
                  <a:lnTo>
                    <a:pt x="669131" y="164307"/>
                  </a:lnTo>
                  <a:lnTo>
                    <a:pt x="685800" y="135732"/>
                  </a:lnTo>
                  <a:lnTo>
                    <a:pt x="697706" y="100013"/>
                  </a:lnTo>
                  <a:lnTo>
                    <a:pt x="714375" y="45244"/>
                  </a:lnTo>
                  <a:lnTo>
                    <a:pt x="723900" y="0"/>
                  </a:lnTo>
                  <a:lnTo>
                    <a:pt x="700087" y="728663"/>
                  </a:lnTo>
                  <a:lnTo>
                    <a:pt x="661987" y="681038"/>
                  </a:lnTo>
                  <a:lnTo>
                    <a:pt x="640556" y="647700"/>
                  </a:lnTo>
                  <a:lnTo>
                    <a:pt x="609600" y="604838"/>
                  </a:lnTo>
                  <a:lnTo>
                    <a:pt x="573881" y="559594"/>
                  </a:lnTo>
                  <a:lnTo>
                    <a:pt x="540543" y="521494"/>
                  </a:lnTo>
                  <a:lnTo>
                    <a:pt x="502443" y="481013"/>
                  </a:lnTo>
                  <a:lnTo>
                    <a:pt x="459581" y="438150"/>
                  </a:lnTo>
                  <a:lnTo>
                    <a:pt x="426243" y="407194"/>
                  </a:lnTo>
                  <a:lnTo>
                    <a:pt x="395287" y="381000"/>
                  </a:lnTo>
                  <a:lnTo>
                    <a:pt x="354806" y="345282"/>
                  </a:lnTo>
                  <a:lnTo>
                    <a:pt x="302418" y="304800"/>
                  </a:lnTo>
                  <a:lnTo>
                    <a:pt x="230981" y="250032"/>
                  </a:lnTo>
                  <a:lnTo>
                    <a:pt x="161925" y="204788"/>
                  </a:lnTo>
                  <a:lnTo>
                    <a:pt x="71437" y="150019"/>
                  </a:lnTo>
                  <a:lnTo>
                    <a:pt x="16668" y="116682"/>
                  </a:lnTo>
                  <a:lnTo>
                    <a:pt x="9525" y="109538"/>
                  </a:lnTo>
                  <a:lnTo>
                    <a:pt x="0" y="90488"/>
                  </a:lnTo>
                  <a:lnTo>
                    <a:pt x="0" y="76200"/>
                  </a:lnTo>
                  <a:lnTo>
                    <a:pt x="2381" y="66675"/>
                  </a:lnTo>
                  <a:lnTo>
                    <a:pt x="9525" y="64294"/>
                  </a:lnTo>
                  <a:lnTo>
                    <a:pt x="26193" y="66675"/>
                  </a:lnTo>
                  <a:lnTo>
                    <a:pt x="85725" y="85725"/>
                  </a:lnTo>
                  <a:lnTo>
                    <a:pt x="228600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F81DF2F-0089-4A8A-BCA1-7417A8CABEB2}"/>
              </a:ext>
            </a:extLst>
          </p:cNvPr>
          <p:cNvSpPr/>
          <p:nvPr/>
        </p:nvSpPr>
        <p:spPr>
          <a:xfrm>
            <a:off x="3440113" y="1819275"/>
            <a:ext cx="569912" cy="1036638"/>
          </a:xfrm>
          <a:custGeom>
            <a:avLst/>
            <a:gdLst>
              <a:gd name="connsiteX0" fmla="*/ 257175 w 569119"/>
              <a:gd name="connsiteY0" fmla="*/ 559594 h 1035844"/>
              <a:gd name="connsiteX1" fmla="*/ 216694 w 569119"/>
              <a:gd name="connsiteY1" fmla="*/ 359569 h 1035844"/>
              <a:gd name="connsiteX2" fmla="*/ 192882 w 569119"/>
              <a:gd name="connsiteY2" fmla="*/ 233363 h 1035844"/>
              <a:gd name="connsiteX3" fmla="*/ 178594 w 569119"/>
              <a:gd name="connsiteY3" fmla="*/ 202406 h 1035844"/>
              <a:gd name="connsiteX4" fmla="*/ 145257 w 569119"/>
              <a:gd name="connsiteY4" fmla="*/ 161925 h 1035844"/>
              <a:gd name="connsiteX5" fmla="*/ 90488 w 569119"/>
              <a:gd name="connsiteY5" fmla="*/ 114300 h 1035844"/>
              <a:gd name="connsiteX6" fmla="*/ 59532 w 569119"/>
              <a:gd name="connsiteY6" fmla="*/ 90488 h 1035844"/>
              <a:gd name="connsiteX7" fmla="*/ 30957 w 569119"/>
              <a:gd name="connsiteY7" fmla="*/ 73819 h 1035844"/>
              <a:gd name="connsiteX8" fmla="*/ 14288 w 569119"/>
              <a:gd name="connsiteY8" fmla="*/ 59531 h 1035844"/>
              <a:gd name="connsiteX9" fmla="*/ 4763 w 569119"/>
              <a:gd name="connsiteY9" fmla="*/ 50006 h 1035844"/>
              <a:gd name="connsiteX10" fmla="*/ 0 w 569119"/>
              <a:gd name="connsiteY10" fmla="*/ 33338 h 1035844"/>
              <a:gd name="connsiteX11" fmla="*/ 2382 w 569119"/>
              <a:gd name="connsiteY11" fmla="*/ 16669 h 1035844"/>
              <a:gd name="connsiteX12" fmla="*/ 21432 w 569119"/>
              <a:gd name="connsiteY12" fmla="*/ 7144 h 1035844"/>
              <a:gd name="connsiteX13" fmla="*/ 52388 w 569119"/>
              <a:gd name="connsiteY13" fmla="*/ 0 h 1035844"/>
              <a:gd name="connsiteX14" fmla="*/ 107157 w 569119"/>
              <a:gd name="connsiteY14" fmla="*/ 4763 h 1035844"/>
              <a:gd name="connsiteX15" fmla="*/ 171450 w 569119"/>
              <a:gd name="connsiteY15" fmla="*/ 19050 h 1035844"/>
              <a:gd name="connsiteX16" fmla="*/ 235744 w 569119"/>
              <a:gd name="connsiteY16" fmla="*/ 42863 h 1035844"/>
              <a:gd name="connsiteX17" fmla="*/ 295275 w 569119"/>
              <a:gd name="connsiteY17" fmla="*/ 80963 h 1035844"/>
              <a:gd name="connsiteX18" fmla="*/ 352425 w 569119"/>
              <a:gd name="connsiteY18" fmla="*/ 119063 h 1035844"/>
              <a:gd name="connsiteX19" fmla="*/ 409575 w 569119"/>
              <a:gd name="connsiteY19" fmla="*/ 180975 h 1035844"/>
              <a:gd name="connsiteX20" fmla="*/ 431007 w 569119"/>
              <a:gd name="connsiteY20" fmla="*/ 288131 h 1035844"/>
              <a:gd name="connsiteX21" fmla="*/ 483394 w 569119"/>
              <a:gd name="connsiteY21" fmla="*/ 519113 h 1035844"/>
              <a:gd name="connsiteX22" fmla="*/ 528638 w 569119"/>
              <a:gd name="connsiteY22" fmla="*/ 719138 h 1035844"/>
              <a:gd name="connsiteX23" fmla="*/ 569119 w 569119"/>
              <a:gd name="connsiteY23" fmla="*/ 823913 h 1035844"/>
              <a:gd name="connsiteX24" fmla="*/ 547688 w 569119"/>
              <a:gd name="connsiteY24" fmla="*/ 919163 h 1035844"/>
              <a:gd name="connsiteX25" fmla="*/ 526257 w 569119"/>
              <a:gd name="connsiteY25" fmla="*/ 976313 h 1035844"/>
              <a:gd name="connsiteX26" fmla="*/ 507207 w 569119"/>
              <a:gd name="connsiteY26" fmla="*/ 1014413 h 1035844"/>
              <a:gd name="connsiteX27" fmla="*/ 485775 w 569119"/>
              <a:gd name="connsiteY27" fmla="*/ 1031081 h 1035844"/>
              <a:gd name="connsiteX28" fmla="*/ 466725 w 569119"/>
              <a:gd name="connsiteY28" fmla="*/ 1035844 h 1035844"/>
              <a:gd name="connsiteX29" fmla="*/ 433388 w 569119"/>
              <a:gd name="connsiteY29" fmla="*/ 1021556 h 1035844"/>
              <a:gd name="connsiteX30" fmla="*/ 397669 w 569119"/>
              <a:gd name="connsiteY30" fmla="*/ 995363 h 1035844"/>
              <a:gd name="connsiteX31" fmla="*/ 366713 w 569119"/>
              <a:gd name="connsiteY31" fmla="*/ 962025 h 1035844"/>
              <a:gd name="connsiteX32" fmla="*/ 333375 w 569119"/>
              <a:gd name="connsiteY32" fmla="*/ 909638 h 1035844"/>
              <a:gd name="connsiteX33" fmla="*/ 323850 w 569119"/>
              <a:gd name="connsiteY33" fmla="*/ 881063 h 1035844"/>
              <a:gd name="connsiteX34" fmla="*/ 302419 w 569119"/>
              <a:gd name="connsiteY34" fmla="*/ 773906 h 1035844"/>
              <a:gd name="connsiteX35" fmla="*/ 257175 w 569119"/>
              <a:gd name="connsiteY35" fmla="*/ 559594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69119" h="1035844">
                <a:moveTo>
                  <a:pt x="257175" y="559594"/>
                </a:moveTo>
                <a:lnTo>
                  <a:pt x="216694" y="359569"/>
                </a:lnTo>
                <a:lnTo>
                  <a:pt x="192882" y="233363"/>
                </a:lnTo>
                <a:lnTo>
                  <a:pt x="178594" y="202406"/>
                </a:lnTo>
                <a:lnTo>
                  <a:pt x="145257" y="161925"/>
                </a:lnTo>
                <a:lnTo>
                  <a:pt x="90488" y="114300"/>
                </a:lnTo>
                <a:lnTo>
                  <a:pt x="59532" y="90488"/>
                </a:lnTo>
                <a:lnTo>
                  <a:pt x="30957" y="73819"/>
                </a:lnTo>
                <a:lnTo>
                  <a:pt x="14288" y="59531"/>
                </a:lnTo>
                <a:lnTo>
                  <a:pt x="4763" y="50006"/>
                </a:lnTo>
                <a:lnTo>
                  <a:pt x="0" y="33338"/>
                </a:lnTo>
                <a:lnTo>
                  <a:pt x="2382" y="16669"/>
                </a:lnTo>
                <a:lnTo>
                  <a:pt x="21432" y="7144"/>
                </a:lnTo>
                <a:lnTo>
                  <a:pt x="52388" y="0"/>
                </a:lnTo>
                <a:lnTo>
                  <a:pt x="107157" y="4763"/>
                </a:lnTo>
                <a:lnTo>
                  <a:pt x="171450" y="19050"/>
                </a:lnTo>
                <a:lnTo>
                  <a:pt x="235744" y="42863"/>
                </a:lnTo>
                <a:lnTo>
                  <a:pt x="295275" y="80963"/>
                </a:lnTo>
                <a:lnTo>
                  <a:pt x="352425" y="119063"/>
                </a:lnTo>
                <a:lnTo>
                  <a:pt x="409575" y="180975"/>
                </a:lnTo>
                <a:lnTo>
                  <a:pt x="431007" y="288131"/>
                </a:lnTo>
                <a:lnTo>
                  <a:pt x="483394" y="519113"/>
                </a:lnTo>
                <a:lnTo>
                  <a:pt x="528638" y="719138"/>
                </a:lnTo>
                <a:lnTo>
                  <a:pt x="569119" y="823913"/>
                </a:lnTo>
                <a:lnTo>
                  <a:pt x="547688" y="919163"/>
                </a:lnTo>
                <a:lnTo>
                  <a:pt x="526257" y="976313"/>
                </a:lnTo>
                <a:lnTo>
                  <a:pt x="507207" y="1014413"/>
                </a:lnTo>
                <a:lnTo>
                  <a:pt x="485775" y="1031081"/>
                </a:lnTo>
                <a:lnTo>
                  <a:pt x="466725" y="1035844"/>
                </a:lnTo>
                <a:lnTo>
                  <a:pt x="433388" y="1021556"/>
                </a:lnTo>
                <a:lnTo>
                  <a:pt x="397669" y="995363"/>
                </a:lnTo>
                <a:lnTo>
                  <a:pt x="366713" y="962025"/>
                </a:lnTo>
                <a:lnTo>
                  <a:pt x="333375" y="909638"/>
                </a:lnTo>
                <a:lnTo>
                  <a:pt x="323850" y="881063"/>
                </a:lnTo>
                <a:lnTo>
                  <a:pt x="302419" y="773906"/>
                </a:lnTo>
                <a:lnTo>
                  <a:pt x="257175" y="559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E4B4250-786E-4E52-AC18-30FA7E8A2EE5}"/>
              </a:ext>
            </a:extLst>
          </p:cNvPr>
          <p:cNvSpPr/>
          <p:nvPr/>
        </p:nvSpPr>
        <p:spPr>
          <a:xfrm>
            <a:off x="3686175" y="3448050"/>
            <a:ext cx="419100" cy="1857375"/>
          </a:xfrm>
          <a:custGeom>
            <a:avLst/>
            <a:gdLst>
              <a:gd name="connsiteX0" fmla="*/ 165100 w 419100"/>
              <a:gd name="connsiteY0" fmla="*/ 866775 h 1857375"/>
              <a:gd name="connsiteX1" fmla="*/ 168275 w 419100"/>
              <a:gd name="connsiteY1" fmla="*/ 485775 h 1857375"/>
              <a:gd name="connsiteX2" fmla="*/ 165100 w 419100"/>
              <a:gd name="connsiteY2" fmla="*/ 339725 h 1857375"/>
              <a:gd name="connsiteX3" fmla="*/ 161925 w 419100"/>
              <a:gd name="connsiteY3" fmla="*/ 266700 h 1857375"/>
              <a:gd name="connsiteX4" fmla="*/ 152400 w 419100"/>
              <a:gd name="connsiteY4" fmla="*/ 219075 h 1857375"/>
              <a:gd name="connsiteX5" fmla="*/ 139700 w 419100"/>
              <a:gd name="connsiteY5" fmla="*/ 180975 h 1857375"/>
              <a:gd name="connsiteX6" fmla="*/ 123825 w 419100"/>
              <a:gd name="connsiteY6" fmla="*/ 146050 h 1857375"/>
              <a:gd name="connsiteX7" fmla="*/ 88900 w 419100"/>
              <a:gd name="connsiteY7" fmla="*/ 111125 h 1857375"/>
              <a:gd name="connsiteX8" fmla="*/ 57150 w 419100"/>
              <a:gd name="connsiteY8" fmla="*/ 85725 h 1857375"/>
              <a:gd name="connsiteX9" fmla="*/ 31750 w 419100"/>
              <a:gd name="connsiteY9" fmla="*/ 73025 h 1857375"/>
              <a:gd name="connsiteX10" fmla="*/ 15875 w 419100"/>
              <a:gd name="connsiteY10" fmla="*/ 60325 h 1857375"/>
              <a:gd name="connsiteX11" fmla="*/ 0 w 419100"/>
              <a:gd name="connsiteY11" fmla="*/ 41275 h 1857375"/>
              <a:gd name="connsiteX12" fmla="*/ 3175 w 419100"/>
              <a:gd name="connsiteY12" fmla="*/ 19050 h 1857375"/>
              <a:gd name="connsiteX13" fmla="*/ 19050 w 419100"/>
              <a:gd name="connsiteY13" fmla="*/ 6350 h 1857375"/>
              <a:gd name="connsiteX14" fmla="*/ 47625 w 419100"/>
              <a:gd name="connsiteY14" fmla="*/ 0 h 1857375"/>
              <a:gd name="connsiteX15" fmla="*/ 95250 w 419100"/>
              <a:gd name="connsiteY15" fmla="*/ 3175 h 1857375"/>
              <a:gd name="connsiteX16" fmla="*/ 180975 w 419100"/>
              <a:gd name="connsiteY16" fmla="*/ 25400 h 1857375"/>
              <a:gd name="connsiteX17" fmla="*/ 247650 w 419100"/>
              <a:gd name="connsiteY17" fmla="*/ 50800 h 1857375"/>
              <a:gd name="connsiteX18" fmla="*/ 301625 w 419100"/>
              <a:gd name="connsiteY18" fmla="*/ 79375 h 1857375"/>
              <a:gd name="connsiteX19" fmla="*/ 352425 w 419100"/>
              <a:gd name="connsiteY19" fmla="*/ 111125 h 1857375"/>
              <a:gd name="connsiteX20" fmla="*/ 390525 w 419100"/>
              <a:gd name="connsiteY20" fmla="*/ 200025 h 1857375"/>
              <a:gd name="connsiteX21" fmla="*/ 387350 w 419100"/>
              <a:gd name="connsiteY21" fmla="*/ 565150 h 1857375"/>
              <a:gd name="connsiteX22" fmla="*/ 390525 w 419100"/>
              <a:gd name="connsiteY22" fmla="*/ 669925 h 1857375"/>
              <a:gd name="connsiteX23" fmla="*/ 387350 w 419100"/>
              <a:gd name="connsiteY23" fmla="*/ 1079500 h 1857375"/>
              <a:gd name="connsiteX24" fmla="*/ 390525 w 419100"/>
              <a:gd name="connsiteY24" fmla="*/ 1152525 h 1857375"/>
              <a:gd name="connsiteX25" fmla="*/ 387350 w 419100"/>
              <a:gd name="connsiteY25" fmla="*/ 1273175 h 1857375"/>
              <a:gd name="connsiteX26" fmla="*/ 393700 w 419100"/>
              <a:gd name="connsiteY26" fmla="*/ 1384300 h 1857375"/>
              <a:gd name="connsiteX27" fmla="*/ 400050 w 419100"/>
              <a:gd name="connsiteY27" fmla="*/ 1460500 h 1857375"/>
              <a:gd name="connsiteX28" fmla="*/ 415925 w 419100"/>
              <a:gd name="connsiteY28" fmla="*/ 1546225 h 1857375"/>
              <a:gd name="connsiteX29" fmla="*/ 419100 w 419100"/>
              <a:gd name="connsiteY29" fmla="*/ 1647825 h 1857375"/>
              <a:gd name="connsiteX30" fmla="*/ 381000 w 419100"/>
              <a:gd name="connsiteY30" fmla="*/ 1771650 h 1857375"/>
              <a:gd name="connsiteX31" fmla="*/ 355600 w 419100"/>
              <a:gd name="connsiteY31" fmla="*/ 1822450 h 1857375"/>
              <a:gd name="connsiteX32" fmla="*/ 330200 w 419100"/>
              <a:gd name="connsiteY32" fmla="*/ 1847850 h 1857375"/>
              <a:gd name="connsiteX33" fmla="*/ 311150 w 419100"/>
              <a:gd name="connsiteY33" fmla="*/ 1857375 h 1857375"/>
              <a:gd name="connsiteX34" fmla="*/ 292100 w 419100"/>
              <a:gd name="connsiteY34" fmla="*/ 1857375 h 1857375"/>
              <a:gd name="connsiteX35" fmla="*/ 260350 w 419100"/>
              <a:gd name="connsiteY35" fmla="*/ 1851025 h 1857375"/>
              <a:gd name="connsiteX36" fmla="*/ 225425 w 419100"/>
              <a:gd name="connsiteY36" fmla="*/ 1835150 h 1857375"/>
              <a:gd name="connsiteX37" fmla="*/ 196850 w 419100"/>
              <a:gd name="connsiteY37" fmla="*/ 1809750 h 1857375"/>
              <a:gd name="connsiteX38" fmla="*/ 165100 w 419100"/>
              <a:gd name="connsiteY38" fmla="*/ 1762125 h 1857375"/>
              <a:gd name="connsiteX39" fmla="*/ 142875 w 419100"/>
              <a:gd name="connsiteY39" fmla="*/ 1711325 h 1857375"/>
              <a:gd name="connsiteX40" fmla="*/ 130175 w 419100"/>
              <a:gd name="connsiteY40" fmla="*/ 1635125 h 1857375"/>
              <a:gd name="connsiteX41" fmla="*/ 133350 w 419100"/>
              <a:gd name="connsiteY41" fmla="*/ 1527175 h 1857375"/>
              <a:gd name="connsiteX42" fmla="*/ 139700 w 419100"/>
              <a:gd name="connsiteY42" fmla="*/ 1463675 h 1857375"/>
              <a:gd name="connsiteX43" fmla="*/ 155575 w 419100"/>
              <a:gd name="connsiteY43" fmla="*/ 1343025 h 1857375"/>
              <a:gd name="connsiteX44" fmla="*/ 165100 w 419100"/>
              <a:gd name="connsiteY44" fmla="*/ 1212850 h 1857375"/>
              <a:gd name="connsiteX45" fmla="*/ 165100 w 419100"/>
              <a:gd name="connsiteY45" fmla="*/ 866775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19100" h="1857375">
                <a:moveTo>
                  <a:pt x="165100" y="866775"/>
                </a:moveTo>
                <a:cubicBezTo>
                  <a:pt x="166158" y="739775"/>
                  <a:pt x="167217" y="612775"/>
                  <a:pt x="168275" y="485775"/>
                </a:cubicBezTo>
                <a:cubicBezTo>
                  <a:pt x="167217" y="437092"/>
                  <a:pt x="166158" y="388408"/>
                  <a:pt x="165100" y="339725"/>
                </a:cubicBezTo>
                <a:lnTo>
                  <a:pt x="161925" y="266700"/>
                </a:lnTo>
                <a:lnTo>
                  <a:pt x="152400" y="219075"/>
                </a:lnTo>
                <a:lnTo>
                  <a:pt x="139700" y="180975"/>
                </a:lnTo>
                <a:lnTo>
                  <a:pt x="123825" y="146050"/>
                </a:lnTo>
                <a:lnTo>
                  <a:pt x="88900" y="111125"/>
                </a:lnTo>
                <a:lnTo>
                  <a:pt x="57150" y="85725"/>
                </a:lnTo>
                <a:lnTo>
                  <a:pt x="31750" y="73025"/>
                </a:lnTo>
                <a:lnTo>
                  <a:pt x="15875" y="60325"/>
                </a:lnTo>
                <a:lnTo>
                  <a:pt x="0" y="41275"/>
                </a:lnTo>
                <a:lnTo>
                  <a:pt x="3175" y="19050"/>
                </a:lnTo>
                <a:lnTo>
                  <a:pt x="19050" y="6350"/>
                </a:lnTo>
                <a:lnTo>
                  <a:pt x="47625" y="0"/>
                </a:lnTo>
                <a:lnTo>
                  <a:pt x="95250" y="3175"/>
                </a:lnTo>
                <a:lnTo>
                  <a:pt x="180975" y="25400"/>
                </a:lnTo>
                <a:lnTo>
                  <a:pt x="247650" y="50800"/>
                </a:lnTo>
                <a:lnTo>
                  <a:pt x="301625" y="79375"/>
                </a:lnTo>
                <a:lnTo>
                  <a:pt x="352425" y="111125"/>
                </a:lnTo>
                <a:lnTo>
                  <a:pt x="390525" y="200025"/>
                </a:lnTo>
                <a:cubicBezTo>
                  <a:pt x="389467" y="321733"/>
                  <a:pt x="388408" y="443442"/>
                  <a:pt x="387350" y="565150"/>
                </a:cubicBezTo>
                <a:cubicBezTo>
                  <a:pt x="388408" y="600075"/>
                  <a:pt x="389467" y="635000"/>
                  <a:pt x="390525" y="669925"/>
                </a:cubicBezTo>
                <a:cubicBezTo>
                  <a:pt x="389467" y="806450"/>
                  <a:pt x="388408" y="942975"/>
                  <a:pt x="387350" y="1079500"/>
                </a:cubicBezTo>
                <a:lnTo>
                  <a:pt x="390525" y="1152525"/>
                </a:lnTo>
                <a:cubicBezTo>
                  <a:pt x="389467" y="1192742"/>
                  <a:pt x="388408" y="1232958"/>
                  <a:pt x="387350" y="1273175"/>
                </a:cubicBezTo>
                <a:lnTo>
                  <a:pt x="393700" y="1384300"/>
                </a:lnTo>
                <a:lnTo>
                  <a:pt x="400050" y="1460500"/>
                </a:lnTo>
                <a:lnTo>
                  <a:pt x="415925" y="1546225"/>
                </a:lnTo>
                <a:cubicBezTo>
                  <a:pt x="416983" y="1580092"/>
                  <a:pt x="418042" y="1613958"/>
                  <a:pt x="419100" y="1647825"/>
                </a:cubicBezTo>
                <a:lnTo>
                  <a:pt x="381000" y="1771650"/>
                </a:lnTo>
                <a:lnTo>
                  <a:pt x="355600" y="1822450"/>
                </a:lnTo>
                <a:lnTo>
                  <a:pt x="330200" y="1847850"/>
                </a:lnTo>
                <a:lnTo>
                  <a:pt x="311150" y="1857375"/>
                </a:lnTo>
                <a:lnTo>
                  <a:pt x="292100" y="1857375"/>
                </a:lnTo>
                <a:lnTo>
                  <a:pt x="260350" y="1851025"/>
                </a:lnTo>
                <a:lnTo>
                  <a:pt x="225425" y="1835150"/>
                </a:lnTo>
                <a:lnTo>
                  <a:pt x="196850" y="1809750"/>
                </a:lnTo>
                <a:lnTo>
                  <a:pt x="165100" y="1762125"/>
                </a:lnTo>
                <a:lnTo>
                  <a:pt x="142875" y="1711325"/>
                </a:lnTo>
                <a:lnTo>
                  <a:pt x="130175" y="1635125"/>
                </a:lnTo>
                <a:cubicBezTo>
                  <a:pt x="131233" y="1599142"/>
                  <a:pt x="132292" y="1563158"/>
                  <a:pt x="133350" y="1527175"/>
                </a:cubicBezTo>
                <a:lnTo>
                  <a:pt x="139700" y="1463675"/>
                </a:lnTo>
                <a:lnTo>
                  <a:pt x="155575" y="1343025"/>
                </a:lnTo>
                <a:lnTo>
                  <a:pt x="165100" y="1212850"/>
                </a:lnTo>
                <a:lnTo>
                  <a:pt x="165100" y="866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5427212-F14D-4CAB-84A0-8E6F7F282C31}"/>
              </a:ext>
            </a:extLst>
          </p:cNvPr>
          <p:cNvSpPr/>
          <p:nvPr/>
        </p:nvSpPr>
        <p:spPr>
          <a:xfrm>
            <a:off x="3186113" y="5191125"/>
            <a:ext cx="1492250" cy="809625"/>
          </a:xfrm>
          <a:custGeom>
            <a:avLst/>
            <a:gdLst>
              <a:gd name="connsiteX0" fmla="*/ 800100 w 1493043"/>
              <a:gd name="connsiteY0" fmla="*/ 557213 h 809625"/>
              <a:gd name="connsiteX1" fmla="*/ 526256 w 1493043"/>
              <a:gd name="connsiteY1" fmla="*/ 659606 h 809625"/>
              <a:gd name="connsiteX2" fmla="*/ 323850 w 1493043"/>
              <a:gd name="connsiteY2" fmla="*/ 731044 h 809625"/>
              <a:gd name="connsiteX3" fmla="*/ 157162 w 1493043"/>
              <a:gd name="connsiteY3" fmla="*/ 781050 h 809625"/>
              <a:gd name="connsiteX4" fmla="*/ 66675 w 1493043"/>
              <a:gd name="connsiteY4" fmla="*/ 807244 h 809625"/>
              <a:gd name="connsiteX5" fmla="*/ 42862 w 1493043"/>
              <a:gd name="connsiteY5" fmla="*/ 809625 h 809625"/>
              <a:gd name="connsiteX6" fmla="*/ 23812 w 1493043"/>
              <a:gd name="connsiteY6" fmla="*/ 804863 h 809625"/>
              <a:gd name="connsiteX7" fmla="*/ 7143 w 1493043"/>
              <a:gd name="connsiteY7" fmla="*/ 797719 h 809625"/>
              <a:gd name="connsiteX8" fmla="*/ 0 w 1493043"/>
              <a:gd name="connsiteY8" fmla="*/ 783431 h 809625"/>
              <a:gd name="connsiteX9" fmla="*/ 11906 w 1493043"/>
              <a:gd name="connsiteY9" fmla="*/ 757238 h 809625"/>
              <a:gd name="connsiteX10" fmla="*/ 28575 w 1493043"/>
              <a:gd name="connsiteY10" fmla="*/ 740569 h 809625"/>
              <a:gd name="connsiteX11" fmla="*/ 150018 w 1493043"/>
              <a:gd name="connsiteY11" fmla="*/ 685800 h 809625"/>
              <a:gd name="connsiteX12" fmla="*/ 407193 w 1493043"/>
              <a:gd name="connsiteY12" fmla="*/ 569119 h 809625"/>
              <a:gd name="connsiteX13" fmla="*/ 607218 w 1493043"/>
              <a:gd name="connsiteY13" fmla="*/ 471488 h 809625"/>
              <a:gd name="connsiteX14" fmla="*/ 742950 w 1493043"/>
              <a:gd name="connsiteY14" fmla="*/ 397669 h 809625"/>
              <a:gd name="connsiteX15" fmla="*/ 892968 w 1493043"/>
              <a:gd name="connsiteY15" fmla="*/ 307181 h 809625"/>
              <a:gd name="connsiteX16" fmla="*/ 985837 w 1493043"/>
              <a:gd name="connsiteY16" fmla="*/ 242888 h 809625"/>
              <a:gd name="connsiteX17" fmla="*/ 1021556 w 1493043"/>
              <a:gd name="connsiteY17" fmla="*/ 211931 h 809625"/>
              <a:gd name="connsiteX18" fmla="*/ 1033462 w 1493043"/>
              <a:gd name="connsiteY18" fmla="*/ 195263 h 809625"/>
              <a:gd name="connsiteX19" fmla="*/ 1042987 w 1493043"/>
              <a:gd name="connsiteY19" fmla="*/ 166688 h 809625"/>
              <a:gd name="connsiteX20" fmla="*/ 1047750 w 1493043"/>
              <a:gd name="connsiteY20" fmla="*/ 130969 h 809625"/>
              <a:gd name="connsiteX21" fmla="*/ 1040606 w 1493043"/>
              <a:gd name="connsiteY21" fmla="*/ 102394 h 809625"/>
              <a:gd name="connsiteX22" fmla="*/ 1031081 w 1493043"/>
              <a:gd name="connsiteY22" fmla="*/ 90488 h 809625"/>
              <a:gd name="connsiteX23" fmla="*/ 1004887 w 1493043"/>
              <a:gd name="connsiteY23" fmla="*/ 73819 h 809625"/>
              <a:gd name="connsiteX24" fmla="*/ 988218 w 1493043"/>
              <a:gd name="connsiteY24" fmla="*/ 59531 h 809625"/>
              <a:gd name="connsiteX25" fmla="*/ 976312 w 1493043"/>
              <a:gd name="connsiteY25" fmla="*/ 30956 h 809625"/>
              <a:gd name="connsiteX26" fmla="*/ 981075 w 1493043"/>
              <a:gd name="connsiteY26" fmla="*/ 14288 h 809625"/>
              <a:gd name="connsiteX27" fmla="*/ 988218 w 1493043"/>
              <a:gd name="connsiteY27" fmla="*/ 4763 h 809625"/>
              <a:gd name="connsiteX28" fmla="*/ 1016793 w 1493043"/>
              <a:gd name="connsiteY28" fmla="*/ 0 h 809625"/>
              <a:gd name="connsiteX29" fmla="*/ 1047750 w 1493043"/>
              <a:gd name="connsiteY29" fmla="*/ 0 h 809625"/>
              <a:gd name="connsiteX30" fmla="*/ 1114425 w 1493043"/>
              <a:gd name="connsiteY30" fmla="*/ 11906 h 809625"/>
              <a:gd name="connsiteX31" fmla="*/ 1197768 w 1493043"/>
              <a:gd name="connsiteY31" fmla="*/ 38100 h 809625"/>
              <a:gd name="connsiteX32" fmla="*/ 1288256 w 1493043"/>
              <a:gd name="connsiteY32" fmla="*/ 71438 h 809625"/>
              <a:gd name="connsiteX33" fmla="*/ 1362075 w 1493043"/>
              <a:gd name="connsiteY33" fmla="*/ 102394 h 809625"/>
              <a:gd name="connsiteX34" fmla="*/ 1409700 w 1493043"/>
              <a:gd name="connsiteY34" fmla="*/ 126206 h 809625"/>
              <a:gd name="connsiteX35" fmla="*/ 1454943 w 1493043"/>
              <a:gd name="connsiteY35" fmla="*/ 157163 h 809625"/>
              <a:gd name="connsiteX36" fmla="*/ 1473993 w 1493043"/>
              <a:gd name="connsiteY36" fmla="*/ 176213 h 809625"/>
              <a:gd name="connsiteX37" fmla="*/ 1485900 w 1493043"/>
              <a:gd name="connsiteY37" fmla="*/ 200025 h 809625"/>
              <a:gd name="connsiteX38" fmla="*/ 1493043 w 1493043"/>
              <a:gd name="connsiteY38" fmla="*/ 223838 h 809625"/>
              <a:gd name="connsiteX39" fmla="*/ 1485900 w 1493043"/>
              <a:gd name="connsiteY39" fmla="*/ 247650 h 809625"/>
              <a:gd name="connsiteX40" fmla="*/ 1466850 w 1493043"/>
              <a:gd name="connsiteY40" fmla="*/ 266700 h 809625"/>
              <a:gd name="connsiteX41" fmla="*/ 1385887 w 1493043"/>
              <a:gd name="connsiteY41" fmla="*/ 300038 h 809625"/>
              <a:gd name="connsiteX42" fmla="*/ 1278731 w 1493043"/>
              <a:gd name="connsiteY42" fmla="*/ 330994 h 809625"/>
              <a:gd name="connsiteX43" fmla="*/ 1092993 w 1493043"/>
              <a:gd name="connsiteY43" fmla="*/ 421481 h 809625"/>
              <a:gd name="connsiteX44" fmla="*/ 969168 w 1493043"/>
              <a:gd name="connsiteY44" fmla="*/ 485775 h 809625"/>
              <a:gd name="connsiteX45" fmla="*/ 800100 w 1493043"/>
              <a:gd name="connsiteY45" fmla="*/ 557213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93043" h="809625">
                <a:moveTo>
                  <a:pt x="800100" y="557213"/>
                </a:moveTo>
                <a:lnTo>
                  <a:pt x="526256" y="659606"/>
                </a:lnTo>
                <a:lnTo>
                  <a:pt x="323850" y="731044"/>
                </a:lnTo>
                <a:lnTo>
                  <a:pt x="157162" y="781050"/>
                </a:lnTo>
                <a:lnTo>
                  <a:pt x="66675" y="807244"/>
                </a:lnTo>
                <a:lnTo>
                  <a:pt x="42862" y="809625"/>
                </a:lnTo>
                <a:lnTo>
                  <a:pt x="23812" y="804863"/>
                </a:lnTo>
                <a:lnTo>
                  <a:pt x="7143" y="797719"/>
                </a:lnTo>
                <a:lnTo>
                  <a:pt x="0" y="783431"/>
                </a:lnTo>
                <a:lnTo>
                  <a:pt x="11906" y="757238"/>
                </a:lnTo>
                <a:lnTo>
                  <a:pt x="28575" y="740569"/>
                </a:lnTo>
                <a:lnTo>
                  <a:pt x="150018" y="685800"/>
                </a:lnTo>
                <a:lnTo>
                  <a:pt x="407193" y="569119"/>
                </a:lnTo>
                <a:lnTo>
                  <a:pt x="607218" y="471488"/>
                </a:lnTo>
                <a:lnTo>
                  <a:pt x="742950" y="397669"/>
                </a:lnTo>
                <a:lnTo>
                  <a:pt x="892968" y="307181"/>
                </a:lnTo>
                <a:lnTo>
                  <a:pt x="985837" y="242888"/>
                </a:lnTo>
                <a:lnTo>
                  <a:pt x="1021556" y="211931"/>
                </a:lnTo>
                <a:lnTo>
                  <a:pt x="1033462" y="195263"/>
                </a:lnTo>
                <a:lnTo>
                  <a:pt x="1042987" y="166688"/>
                </a:lnTo>
                <a:lnTo>
                  <a:pt x="1047750" y="130969"/>
                </a:lnTo>
                <a:lnTo>
                  <a:pt x="1040606" y="102394"/>
                </a:lnTo>
                <a:lnTo>
                  <a:pt x="1031081" y="90488"/>
                </a:lnTo>
                <a:lnTo>
                  <a:pt x="1004887" y="73819"/>
                </a:lnTo>
                <a:lnTo>
                  <a:pt x="988218" y="59531"/>
                </a:lnTo>
                <a:lnTo>
                  <a:pt x="976312" y="30956"/>
                </a:lnTo>
                <a:lnTo>
                  <a:pt x="981075" y="14288"/>
                </a:lnTo>
                <a:lnTo>
                  <a:pt x="988218" y="4763"/>
                </a:lnTo>
                <a:lnTo>
                  <a:pt x="1016793" y="0"/>
                </a:lnTo>
                <a:lnTo>
                  <a:pt x="1047750" y="0"/>
                </a:lnTo>
                <a:lnTo>
                  <a:pt x="1114425" y="11906"/>
                </a:lnTo>
                <a:lnTo>
                  <a:pt x="1197768" y="38100"/>
                </a:lnTo>
                <a:lnTo>
                  <a:pt x="1288256" y="71438"/>
                </a:lnTo>
                <a:lnTo>
                  <a:pt x="1362075" y="102394"/>
                </a:lnTo>
                <a:lnTo>
                  <a:pt x="1409700" y="126206"/>
                </a:lnTo>
                <a:lnTo>
                  <a:pt x="1454943" y="157163"/>
                </a:lnTo>
                <a:lnTo>
                  <a:pt x="1473993" y="176213"/>
                </a:lnTo>
                <a:lnTo>
                  <a:pt x="1485900" y="200025"/>
                </a:lnTo>
                <a:lnTo>
                  <a:pt x="1493043" y="223838"/>
                </a:lnTo>
                <a:lnTo>
                  <a:pt x="1485900" y="247650"/>
                </a:lnTo>
                <a:lnTo>
                  <a:pt x="1466850" y="266700"/>
                </a:lnTo>
                <a:lnTo>
                  <a:pt x="1385887" y="300038"/>
                </a:lnTo>
                <a:lnTo>
                  <a:pt x="1278731" y="330994"/>
                </a:lnTo>
                <a:lnTo>
                  <a:pt x="1092993" y="421481"/>
                </a:lnTo>
                <a:lnTo>
                  <a:pt x="969168" y="485775"/>
                </a:lnTo>
                <a:lnTo>
                  <a:pt x="800100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9B804CC-B0D1-4D26-84E9-930CC98B94B5}"/>
              </a:ext>
            </a:extLst>
          </p:cNvPr>
          <p:cNvSpPr/>
          <p:nvPr/>
        </p:nvSpPr>
        <p:spPr>
          <a:xfrm>
            <a:off x="5205413" y="5132388"/>
            <a:ext cx="1338262" cy="844550"/>
          </a:xfrm>
          <a:custGeom>
            <a:avLst/>
            <a:gdLst>
              <a:gd name="connsiteX0" fmla="*/ 900112 w 1338262"/>
              <a:gd name="connsiteY0" fmla="*/ 666750 h 845344"/>
              <a:gd name="connsiteX1" fmla="*/ 619125 w 1338262"/>
              <a:gd name="connsiteY1" fmla="*/ 473869 h 845344"/>
              <a:gd name="connsiteX2" fmla="*/ 314325 w 1338262"/>
              <a:gd name="connsiteY2" fmla="*/ 261937 h 845344"/>
              <a:gd name="connsiteX3" fmla="*/ 150018 w 1338262"/>
              <a:gd name="connsiteY3" fmla="*/ 147637 h 845344"/>
              <a:gd name="connsiteX4" fmla="*/ 40481 w 1338262"/>
              <a:gd name="connsiteY4" fmla="*/ 71437 h 845344"/>
              <a:gd name="connsiteX5" fmla="*/ 16668 w 1338262"/>
              <a:gd name="connsiteY5" fmla="*/ 50006 h 845344"/>
              <a:gd name="connsiteX6" fmla="*/ 4762 w 1338262"/>
              <a:gd name="connsiteY6" fmla="*/ 35719 h 845344"/>
              <a:gd name="connsiteX7" fmla="*/ 0 w 1338262"/>
              <a:gd name="connsiteY7" fmla="*/ 21431 h 845344"/>
              <a:gd name="connsiteX8" fmla="*/ 4762 w 1338262"/>
              <a:gd name="connsiteY8" fmla="*/ 7144 h 845344"/>
              <a:gd name="connsiteX9" fmla="*/ 21431 w 1338262"/>
              <a:gd name="connsiteY9" fmla="*/ 0 h 845344"/>
              <a:gd name="connsiteX10" fmla="*/ 45243 w 1338262"/>
              <a:gd name="connsiteY10" fmla="*/ 7144 h 845344"/>
              <a:gd name="connsiteX11" fmla="*/ 197643 w 1338262"/>
              <a:gd name="connsiteY11" fmla="*/ 64294 h 845344"/>
              <a:gd name="connsiteX12" fmla="*/ 433387 w 1338262"/>
              <a:gd name="connsiteY12" fmla="*/ 150019 h 845344"/>
              <a:gd name="connsiteX13" fmla="*/ 707231 w 1338262"/>
              <a:gd name="connsiteY13" fmla="*/ 247650 h 845344"/>
              <a:gd name="connsiteX14" fmla="*/ 919162 w 1338262"/>
              <a:gd name="connsiteY14" fmla="*/ 323850 h 845344"/>
              <a:gd name="connsiteX15" fmla="*/ 1069181 w 1338262"/>
              <a:gd name="connsiteY15" fmla="*/ 376237 h 845344"/>
              <a:gd name="connsiteX16" fmla="*/ 1152525 w 1338262"/>
              <a:gd name="connsiteY16" fmla="*/ 450056 h 845344"/>
              <a:gd name="connsiteX17" fmla="*/ 1200150 w 1338262"/>
              <a:gd name="connsiteY17" fmla="*/ 500062 h 845344"/>
              <a:gd name="connsiteX18" fmla="*/ 1240631 w 1338262"/>
              <a:gd name="connsiteY18" fmla="*/ 552450 h 845344"/>
              <a:gd name="connsiteX19" fmla="*/ 1281112 w 1338262"/>
              <a:gd name="connsiteY19" fmla="*/ 609600 h 845344"/>
              <a:gd name="connsiteX20" fmla="*/ 1319212 w 1338262"/>
              <a:gd name="connsiteY20" fmla="*/ 671512 h 845344"/>
              <a:gd name="connsiteX21" fmla="*/ 1333500 w 1338262"/>
              <a:gd name="connsiteY21" fmla="*/ 711994 h 845344"/>
              <a:gd name="connsiteX22" fmla="*/ 1338262 w 1338262"/>
              <a:gd name="connsiteY22" fmla="*/ 757237 h 845344"/>
              <a:gd name="connsiteX23" fmla="*/ 1331118 w 1338262"/>
              <a:gd name="connsiteY23" fmla="*/ 802481 h 845344"/>
              <a:gd name="connsiteX24" fmla="*/ 1316831 w 1338262"/>
              <a:gd name="connsiteY24" fmla="*/ 826294 h 845344"/>
              <a:gd name="connsiteX25" fmla="*/ 1300162 w 1338262"/>
              <a:gd name="connsiteY25" fmla="*/ 840581 h 845344"/>
              <a:gd name="connsiteX26" fmla="*/ 1281112 w 1338262"/>
              <a:gd name="connsiteY26" fmla="*/ 845344 h 845344"/>
              <a:gd name="connsiteX27" fmla="*/ 1250156 w 1338262"/>
              <a:gd name="connsiteY27" fmla="*/ 845344 h 845344"/>
              <a:gd name="connsiteX28" fmla="*/ 1200150 w 1338262"/>
              <a:gd name="connsiteY28" fmla="*/ 835819 h 845344"/>
              <a:gd name="connsiteX29" fmla="*/ 1128712 w 1338262"/>
              <a:gd name="connsiteY29" fmla="*/ 807244 h 845344"/>
              <a:gd name="connsiteX30" fmla="*/ 1033462 w 1338262"/>
              <a:gd name="connsiteY30" fmla="*/ 757237 h 845344"/>
              <a:gd name="connsiteX31" fmla="*/ 900112 w 1338262"/>
              <a:gd name="connsiteY31" fmla="*/ 666750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38262" h="845344">
                <a:moveTo>
                  <a:pt x="900112" y="666750"/>
                </a:moveTo>
                <a:lnTo>
                  <a:pt x="619125" y="473869"/>
                </a:lnTo>
                <a:lnTo>
                  <a:pt x="314325" y="261937"/>
                </a:lnTo>
                <a:lnTo>
                  <a:pt x="150018" y="147637"/>
                </a:lnTo>
                <a:lnTo>
                  <a:pt x="40481" y="71437"/>
                </a:lnTo>
                <a:lnTo>
                  <a:pt x="16668" y="50006"/>
                </a:lnTo>
                <a:lnTo>
                  <a:pt x="4762" y="35719"/>
                </a:lnTo>
                <a:lnTo>
                  <a:pt x="0" y="21431"/>
                </a:lnTo>
                <a:lnTo>
                  <a:pt x="4762" y="7144"/>
                </a:lnTo>
                <a:lnTo>
                  <a:pt x="21431" y="0"/>
                </a:lnTo>
                <a:lnTo>
                  <a:pt x="45243" y="7144"/>
                </a:lnTo>
                <a:lnTo>
                  <a:pt x="197643" y="64294"/>
                </a:lnTo>
                <a:lnTo>
                  <a:pt x="433387" y="150019"/>
                </a:lnTo>
                <a:lnTo>
                  <a:pt x="707231" y="247650"/>
                </a:lnTo>
                <a:lnTo>
                  <a:pt x="919162" y="323850"/>
                </a:lnTo>
                <a:lnTo>
                  <a:pt x="1069181" y="376237"/>
                </a:lnTo>
                <a:lnTo>
                  <a:pt x="1152525" y="450056"/>
                </a:lnTo>
                <a:lnTo>
                  <a:pt x="1200150" y="500062"/>
                </a:lnTo>
                <a:lnTo>
                  <a:pt x="1240631" y="552450"/>
                </a:lnTo>
                <a:lnTo>
                  <a:pt x="1281112" y="609600"/>
                </a:lnTo>
                <a:lnTo>
                  <a:pt x="1319212" y="671512"/>
                </a:lnTo>
                <a:lnTo>
                  <a:pt x="1333500" y="711994"/>
                </a:lnTo>
                <a:lnTo>
                  <a:pt x="1338262" y="757237"/>
                </a:lnTo>
                <a:lnTo>
                  <a:pt x="1331118" y="802481"/>
                </a:lnTo>
                <a:lnTo>
                  <a:pt x="1316831" y="826294"/>
                </a:lnTo>
                <a:lnTo>
                  <a:pt x="1300162" y="840581"/>
                </a:lnTo>
                <a:lnTo>
                  <a:pt x="1281112" y="845344"/>
                </a:lnTo>
                <a:lnTo>
                  <a:pt x="1250156" y="845344"/>
                </a:lnTo>
                <a:lnTo>
                  <a:pt x="1200150" y="835819"/>
                </a:lnTo>
                <a:lnTo>
                  <a:pt x="1128712" y="807244"/>
                </a:lnTo>
                <a:lnTo>
                  <a:pt x="1033462" y="757237"/>
                </a:lnTo>
                <a:lnTo>
                  <a:pt x="900112" y="666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FB544CB-1784-4B4C-809A-203EBCBBDD4D}"/>
              </a:ext>
            </a:extLst>
          </p:cNvPr>
          <p:cNvSpPr/>
          <p:nvPr/>
        </p:nvSpPr>
        <p:spPr>
          <a:xfrm>
            <a:off x="3773488" y="1687513"/>
            <a:ext cx="2627312" cy="876300"/>
          </a:xfrm>
          <a:custGeom>
            <a:avLst/>
            <a:gdLst>
              <a:gd name="connsiteX0" fmla="*/ 1785938 w 2626519"/>
              <a:gd name="connsiteY0" fmla="*/ 228600 h 876300"/>
              <a:gd name="connsiteX1" fmla="*/ 1271588 w 2626519"/>
              <a:gd name="connsiteY1" fmla="*/ 297657 h 876300"/>
              <a:gd name="connsiteX2" fmla="*/ 1081088 w 2626519"/>
              <a:gd name="connsiteY2" fmla="*/ 335757 h 876300"/>
              <a:gd name="connsiteX3" fmla="*/ 719138 w 2626519"/>
              <a:gd name="connsiteY3" fmla="*/ 373857 h 876300"/>
              <a:gd name="connsiteX4" fmla="*/ 411957 w 2626519"/>
              <a:gd name="connsiteY4" fmla="*/ 409575 h 876300"/>
              <a:gd name="connsiteX5" fmla="*/ 47625 w 2626519"/>
              <a:gd name="connsiteY5" fmla="*/ 452438 h 876300"/>
              <a:gd name="connsiteX6" fmla="*/ 0 w 2626519"/>
              <a:gd name="connsiteY6" fmla="*/ 292894 h 876300"/>
              <a:gd name="connsiteX7" fmla="*/ 450057 w 2626519"/>
              <a:gd name="connsiteY7" fmla="*/ 245269 h 876300"/>
              <a:gd name="connsiteX8" fmla="*/ 781050 w 2626519"/>
              <a:gd name="connsiteY8" fmla="*/ 209550 h 876300"/>
              <a:gd name="connsiteX9" fmla="*/ 1088232 w 2626519"/>
              <a:gd name="connsiteY9" fmla="*/ 173832 h 876300"/>
              <a:gd name="connsiteX10" fmla="*/ 1276350 w 2626519"/>
              <a:gd name="connsiteY10" fmla="*/ 159544 h 876300"/>
              <a:gd name="connsiteX11" fmla="*/ 1497807 w 2626519"/>
              <a:gd name="connsiteY11" fmla="*/ 128588 h 876300"/>
              <a:gd name="connsiteX12" fmla="*/ 1850232 w 2626519"/>
              <a:gd name="connsiteY12" fmla="*/ 80963 h 876300"/>
              <a:gd name="connsiteX13" fmla="*/ 2112169 w 2626519"/>
              <a:gd name="connsiteY13" fmla="*/ 45244 h 876300"/>
              <a:gd name="connsiteX14" fmla="*/ 2140744 w 2626519"/>
              <a:gd name="connsiteY14" fmla="*/ 33338 h 876300"/>
              <a:gd name="connsiteX15" fmla="*/ 2188369 w 2626519"/>
              <a:gd name="connsiteY15" fmla="*/ 14288 h 876300"/>
              <a:gd name="connsiteX16" fmla="*/ 2240757 w 2626519"/>
              <a:gd name="connsiteY16" fmla="*/ 0 h 876300"/>
              <a:gd name="connsiteX17" fmla="*/ 2293144 w 2626519"/>
              <a:gd name="connsiteY17" fmla="*/ 0 h 876300"/>
              <a:gd name="connsiteX18" fmla="*/ 2343150 w 2626519"/>
              <a:gd name="connsiteY18" fmla="*/ 7144 h 876300"/>
              <a:gd name="connsiteX19" fmla="*/ 2426494 w 2626519"/>
              <a:gd name="connsiteY19" fmla="*/ 38100 h 876300"/>
              <a:gd name="connsiteX20" fmla="*/ 2509838 w 2626519"/>
              <a:gd name="connsiteY20" fmla="*/ 76200 h 876300"/>
              <a:gd name="connsiteX21" fmla="*/ 2564607 w 2626519"/>
              <a:gd name="connsiteY21" fmla="*/ 109538 h 876300"/>
              <a:gd name="connsiteX22" fmla="*/ 2597944 w 2626519"/>
              <a:gd name="connsiteY22" fmla="*/ 133350 h 876300"/>
              <a:gd name="connsiteX23" fmla="*/ 2616994 w 2626519"/>
              <a:gd name="connsiteY23" fmla="*/ 152400 h 876300"/>
              <a:gd name="connsiteX24" fmla="*/ 2626519 w 2626519"/>
              <a:gd name="connsiteY24" fmla="*/ 173832 h 876300"/>
              <a:gd name="connsiteX25" fmla="*/ 2621757 w 2626519"/>
              <a:gd name="connsiteY25" fmla="*/ 204788 h 876300"/>
              <a:gd name="connsiteX26" fmla="*/ 2602707 w 2626519"/>
              <a:gd name="connsiteY26" fmla="*/ 238125 h 876300"/>
              <a:gd name="connsiteX27" fmla="*/ 2569369 w 2626519"/>
              <a:gd name="connsiteY27" fmla="*/ 273844 h 876300"/>
              <a:gd name="connsiteX28" fmla="*/ 2552700 w 2626519"/>
              <a:gd name="connsiteY28" fmla="*/ 307182 h 876300"/>
              <a:gd name="connsiteX29" fmla="*/ 2533650 w 2626519"/>
              <a:gd name="connsiteY29" fmla="*/ 352425 h 876300"/>
              <a:gd name="connsiteX30" fmla="*/ 2481263 w 2626519"/>
              <a:gd name="connsiteY30" fmla="*/ 552450 h 876300"/>
              <a:gd name="connsiteX31" fmla="*/ 2405063 w 2626519"/>
              <a:gd name="connsiteY31" fmla="*/ 812007 h 876300"/>
              <a:gd name="connsiteX32" fmla="*/ 2388394 w 2626519"/>
              <a:gd name="connsiteY32" fmla="*/ 850107 h 876300"/>
              <a:gd name="connsiteX33" fmla="*/ 2374107 w 2626519"/>
              <a:gd name="connsiteY33" fmla="*/ 866775 h 876300"/>
              <a:gd name="connsiteX34" fmla="*/ 2352675 w 2626519"/>
              <a:gd name="connsiteY34" fmla="*/ 873919 h 876300"/>
              <a:gd name="connsiteX35" fmla="*/ 2312194 w 2626519"/>
              <a:gd name="connsiteY35" fmla="*/ 876300 h 876300"/>
              <a:gd name="connsiteX36" fmla="*/ 2240757 w 2626519"/>
              <a:gd name="connsiteY36" fmla="*/ 871538 h 876300"/>
              <a:gd name="connsiteX37" fmla="*/ 2233613 w 2626519"/>
              <a:gd name="connsiteY37" fmla="*/ 823913 h 876300"/>
              <a:gd name="connsiteX38" fmla="*/ 2221707 w 2626519"/>
              <a:gd name="connsiteY38" fmla="*/ 676275 h 876300"/>
              <a:gd name="connsiteX39" fmla="*/ 2235994 w 2626519"/>
              <a:gd name="connsiteY39" fmla="*/ 576263 h 876300"/>
              <a:gd name="connsiteX40" fmla="*/ 2264569 w 2626519"/>
              <a:gd name="connsiteY40" fmla="*/ 416719 h 876300"/>
              <a:gd name="connsiteX41" fmla="*/ 2286000 w 2626519"/>
              <a:gd name="connsiteY41" fmla="*/ 314325 h 876300"/>
              <a:gd name="connsiteX42" fmla="*/ 2293144 w 2626519"/>
              <a:gd name="connsiteY42" fmla="*/ 273844 h 876300"/>
              <a:gd name="connsiteX43" fmla="*/ 2290763 w 2626519"/>
              <a:gd name="connsiteY43" fmla="*/ 242888 h 876300"/>
              <a:gd name="connsiteX44" fmla="*/ 2283619 w 2626519"/>
              <a:gd name="connsiteY44" fmla="*/ 209550 h 876300"/>
              <a:gd name="connsiteX45" fmla="*/ 2269332 w 2626519"/>
              <a:gd name="connsiteY45" fmla="*/ 192882 h 876300"/>
              <a:gd name="connsiteX46" fmla="*/ 2243138 w 2626519"/>
              <a:gd name="connsiteY46" fmla="*/ 183357 h 876300"/>
              <a:gd name="connsiteX47" fmla="*/ 2202657 w 2626519"/>
              <a:gd name="connsiteY47" fmla="*/ 180975 h 876300"/>
              <a:gd name="connsiteX48" fmla="*/ 2140744 w 2626519"/>
              <a:gd name="connsiteY48" fmla="*/ 185738 h 876300"/>
              <a:gd name="connsiteX49" fmla="*/ 1785938 w 2626519"/>
              <a:gd name="connsiteY49" fmla="*/ 228600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626519" h="876300">
                <a:moveTo>
                  <a:pt x="1785938" y="228600"/>
                </a:moveTo>
                <a:lnTo>
                  <a:pt x="1271588" y="297657"/>
                </a:lnTo>
                <a:lnTo>
                  <a:pt x="1081088" y="335757"/>
                </a:lnTo>
                <a:lnTo>
                  <a:pt x="719138" y="373857"/>
                </a:lnTo>
                <a:lnTo>
                  <a:pt x="411957" y="409575"/>
                </a:lnTo>
                <a:lnTo>
                  <a:pt x="47625" y="452438"/>
                </a:lnTo>
                <a:lnTo>
                  <a:pt x="0" y="292894"/>
                </a:lnTo>
                <a:lnTo>
                  <a:pt x="450057" y="245269"/>
                </a:lnTo>
                <a:lnTo>
                  <a:pt x="781050" y="209550"/>
                </a:lnTo>
                <a:lnTo>
                  <a:pt x="1088232" y="173832"/>
                </a:lnTo>
                <a:lnTo>
                  <a:pt x="1276350" y="159544"/>
                </a:lnTo>
                <a:lnTo>
                  <a:pt x="1497807" y="128588"/>
                </a:lnTo>
                <a:lnTo>
                  <a:pt x="1850232" y="80963"/>
                </a:lnTo>
                <a:lnTo>
                  <a:pt x="2112169" y="45244"/>
                </a:lnTo>
                <a:lnTo>
                  <a:pt x="2140744" y="33338"/>
                </a:lnTo>
                <a:lnTo>
                  <a:pt x="2188369" y="14288"/>
                </a:lnTo>
                <a:lnTo>
                  <a:pt x="2240757" y="0"/>
                </a:lnTo>
                <a:lnTo>
                  <a:pt x="2293144" y="0"/>
                </a:lnTo>
                <a:lnTo>
                  <a:pt x="2343150" y="7144"/>
                </a:lnTo>
                <a:lnTo>
                  <a:pt x="2426494" y="38100"/>
                </a:lnTo>
                <a:lnTo>
                  <a:pt x="2509838" y="76200"/>
                </a:lnTo>
                <a:lnTo>
                  <a:pt x="2564607" y="109538"/>
                </a:lnTo>
                <a:lnTo>
                  <a:pt x="2597944" y="133350"/>
                </a:lnTo>
                <a:lnTo>
                  <a:pt x="2616994" y="152400"/>
                </a:lnTo>
                <a:lnTo>
                  <a:pt x="2626519" y="173832"/>
                </a:lnTo>
                <a:lnTo>
                  <a:pt x="2621757" y="204788"/>
                </a:lnTo>
                <a:lnTo>
                  <a:pt x="2602707" y="238125"/>
                </a:lnTo>
                <a:lnTo>
                  <a:pt x="2569369" y="273844"/>
                </a:lnTo>
                <a:lnTo>
                  <a:pt x="2552700" y="307182"/>
                </a:lnTo>
                <a:lnTo>
                  <a:pt x="2533650" y="352425"/>
                </a:lnTo>
                <a:lnTo>
                  <a:pt x="2481263" y="552450"/>
                </a:lnTo>
                <a:lnTo>
                  <a:pt x="2405063" y="812007"/>
                </a:lnTo>
                <a:lnTo>
                  <a:pt x="2388394" y="850107"/>
                </a:lnTo>
                <a:lnTo>
                  <a:pt x="2374107" y="866775"/>
                </a:lnTo>
                <a:lnTo>
                  <a:pt x="2352675" y="873919"/>
                </a:lnTo>
                <a:lnTo>
                  <a:pt x="2312194" y="876300"/>
                </a:lnTo>
                <a:lnTo>
                  <a:pt x="2240757" y="871538"/>
                </a:lnTo>
                <a:lnTo>
                  <a:pt x="2233613" y="823913"/>
                </a:lnTo>
                <a:lnTo>
                  <a:pt x="2221707" y="676275"/>
                </a:lnTo>
                <a:lnTo>
                  <a:pt x="2235994" y="576263"/>
                </a:lnTo>
                <a:lnTo>
                  <a:pt x="2264569" y="416719"/>
                </a:lnTo>
                <a:lnTo>
                  <a:pt x="2286000" y="314325"/>
                </a:lnTo>
                <a:lnTo>
                  <a:pt x="2293144" y="273844"/>
                </a:lnTo>
                <a:lnTo>
                  <a:pt x="2290763" y="242888"/>
                </a:lnTo>
                <a:lnTo>
                  <a:pt x="2283619" y="209550"/>
                </a:lnTo>
                <a:lnTo>
                  <a:pt x="2269332" y="192882"/>
                </a:lnTo>
                <a:lnTo>
                  <a:pt x="2243138" y="183357"/>
                </a:lnTo>
                <a:lnTo>
                  <a:pt x="2202657" y="180975"/>
                </a:lnTo>
                <a:lnTo>
                  <a:pt x="2140744" y="185738"/>
                </a:lnTo>
                <a:lnTo>
                  <a:pt x="1785938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DA36FB3-A692-4A7D-A9E6-EEEAF34C6047}"/>
              </a:ext>
            </a:extLst>
          </p:cNvPr>
          <p:cNvSpPr/>
          <p:nvPr/>
        </p:nvSpPr>
        <p:spPr>
          <a:xfrm>
            <a:off x="3890963" y="2312988"/>
            <a:ext cx="2166937" cy="365125"/>
          </a:xfrm>
          <a:custGeom>
            <a:avLst/>
            <a:gdLst>
              <a:gd name="connsiteX0" fmla="*/ 1493043 w 2166937"/>
              <a:gd name="connsiteY0" fmla="*/ 209550 h 366712"/>
              <a:gd name="connsiteX1" fmla="*/ 1157287 w 2166937"/>
              <a:gd name="connsiteY1" fmla="*/ 250031 h 366712"/>
              <a:gd name="connsiteX2" fmla="*/ 969168 w 2166937"/>
              <a:gd name="connsiteY2" fmla="*/ 269081 h 366712"/>
              <a:gd name="connsiteX3" fmla="*/ 621506 w 2166937"/>
              <a:gd name="connsiteY3" fmla="*/ 304800 h 366712"/>
              <a:gd name="connsiteX4" fmla="*/ 369093 w 2166937"/>
              <a:gd name="connsiteY4" fmla="*/ 330994 h 366712"/>
              <a:gd name="connsiteX5" fmla="*/ 52387 w 2166937"/>
              <a:gd name="connsiteY5" fmla="*/ 366712 h 366712"/>
              <a:gd name="connsiteX6" fmla="*/ 0 w 2166937"/>
              <a:gd name="connsiteY6" fmla="*/ 204787 h 366712"/>
              <a:gd name="connsiteX7" fmla="*/ 526256 w 2166937"/>
              <a:gd name="connsiteY7" fmla="*/ 154781 h 366712"/>
              <a:gd name="connsiteX8" fmla="*/ 969168 w 2166937"/>
              <a:gd name="connsiteY8" fmla="*/ 111919 h 366712"/>
              <a:gd name="connsiteX9" fmla="*/ 1150143 w 2166937"/>
              <a:gd name="connsiteY9" fmla="*/ 92869 h 366712"/>
              <a:gd name="connsiteX10" fmla="*/ 1526381 w 2166937"/>
              <a:gd name="connsiteY10" fmla="*/ 52387 h 366712"/>
              <a:gd name="connsiteX11" fmla="*/ 1985962 w 2166937"/>
              <a:gd name="connsiteY11" fmla="*/ 0 h 366712"/>
              <a:gd name="connsiteX12" fmla="*/ 2152650 w 2166937"/>
              <a:gd name="connsiteY12" fmla="*/ 30956 h 366712"/>
              <a:gd name="connsiteX13" fmla="*/ 2166937 w 2166937"/>
              <a:gd name="connsiteY13" fmla="*/ 226219 h 366712"/>
              <a:gd name="connsiteX14" fmla="*/ 2114550 w 2166937"/>
              <a:gd name="connsiteY14" fmla="*/ 190500 h 366712"/>
              <a:gd name="connsiteX15" fmla="*/ 2066925 w 2166937"/>
              <a:gd name="connsiteY15" fmla="*/ 171450 h 366712"/>
              <a:gd name="connsiteX16" fmla="*/ 2005012 w 2166937"/>
              <a:gd name="connsiteY16" fmla="*/ 159544 h 366712"/>
              <a:gd name="connsiteX17" fmla="*/ 1943100 w 2166937"/>
              <a:gd name="connsiteY17" fmla="*/ 159544 h 366712"/>
              <a:gd name="connsiteX18" fmla="*/ 1795462 w 2166937"/>
              <a:gd name="connsiteY18" fmla="*/ 178594 h 366712"/>
              <a:gd name="connsiteX19" fmla="*/ 1493043 w 2166937"/>
              <a:gd name="connsiteY19" fmla="*/ 209550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66937" h="366712">
                <a:moveTo>
                  <a:pt x="1493043" y="209550"/>
                </a:moveTo>
                <a:lnTo>
                  <a:pt x="1157287" y="250031"/>
                </a:lnTo>
                <a:lnTo>
                  <a:pt x="969168" y="269081"/>
                </a:lnTo>
                <a:lnTo>
                  <a:pt x="621506" y="304800"/>
                </a:lnTo>
                <a:lnTo>
                  <a:pt x="369093" y="330994"/>
                </a:lnTo>
                <a:lnTo>
                  <a:pt x="52387" y="366712"/>
                </a:lnTo>
                <a:lnTo>
                  <a:pt x="0" y="204787"/>
                </a:lnTo>
                <a:lnTo>
                  <a:pt x="526256" y="154781"/>
                </a:lnTo>
                <a:lnTo>
                  <a:pt x="969168" y="111919"/>
                </a:lnTo>
                <a:lnTo>
                  <a:pt x="1150143" y="92869"/>
                </a:lnTo>
                <a:lnTo>
                  <a:pt x="1526381" y="52387"/>
                </a:lnTo>
                <a:lnTo>
                  <a:pt x="1985962" y="0"/>
                </a:lnTo>
                <a:lnTo>
                  <a:pt x="2152650" y="30956"/>
                </a:lnTo>
                <a:lnTo>
                  <a:pt x="2166937" y="226219"/>
                </a:lnTo>
                <a:lnTo>
                  <a:pt x="2114550" y="190500"/>
                </a:lnTo>
                <a:lnTo>
                  <a:pt x="2066925" y="171450"/>
                </a:lnTo>
                <a:lnTo>
                  <a:pt x="2005012" y="159544"/>
                </a:lnTo>
                <a:lnTo>
                  <a:pt x="1943100" y="159544"/>
                </a:lnTo>
                <a:lnTo>
                  <a:pt x="1795462" y="178594"/>
                </a:lnTo>
                <a:lnTo>
                  <a:pt x="1493043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8C831BE-8943-4722-BD0F-D1B748EE3F8A}"/>
              </a:ext>
            </a:extLst>
          </p:cNvPr>
          <p:cNvSpPr/>
          <p:nvPr/>
        </p:nvSpPr>
        <p:spPr>
          <a:xfrm>
            <a:off x="4673600" y="1312863"/>
            <a:ext cx="474663" cy="1673225"/>
          </a:xfrm>
          <a:custGeom>
            <a:avLst/>
            <a:gdLst>
              <a:gd name="connsiteX0" fmla="*/ 161534 w 475950"/>
              <a:gd name="connsiteY0" fmla="*/ 905746 h 1673035"/>
              <a:gd name="connsiteX1" fmla="*/ 158650 w 475950"/>
              <a:gd name="connsiteY1" fmla="*/ 302877 h 1673035"/>
              <a:gd name="connsiteX2" fmla="*/ 158650 w 475950"/>
              <a:gd name="connsiteY2" fmla="*/ 253840 h 1673035"/>
              <a:gd name="connsiteX3" fmla="*/ 149996 w 475950"/>
              <a:gd name="connsiteY3" fmla="*/ 222110 h 1673035"/>
              <a:gd name="connsiteX4" fmla="*/ 109613 w 475950"/>
              <a:gd name="connsiteY4" fmla="*/ 173072 h 1673035"/>
              <a:gd name="connsiteX5" fmla="*/ 54806 w 475950"/>
              <a:gd name="connsiteY5" fmla="*/ 129804 h 1673035"/>
              <a:gd name="connsiteX6" fmla="*/ 28845 w 475950"/>
              <a:gd name="connsiteY6" fmla="*/ 112497 h 1673035"/>
              <a:gd name="connsiteX7" fmla="*/ 11538 w 475950"/>
              <a:gd name="connsiteY7" fmla="*/ 95190 h 1673035"/>
              <a:gd name="connsiteX8" fmla="*/ 2885 w 475950"/>
              <a:gd name="connsiteY8" fmla="*/ 66344 h 1673035"/>
              <a:gd name="connsiteX9" fmla="*/ 0 w 475950"/>
              <a:gd name="connsiteY9" fmla="*/ 46153 h 1673035"/>
              <a:gd name="connsiteX10" fmla="*/ 8654 w 475950"/>
              <a:gd name="connsiteY10" fmla="*/ 25961 h 1673035"/>
              <a:gd name="connsiteX11" fmla="*/ 23076 w 475950"/>
              <a:gd name="connsiteY11" fmla="*/ 11538 h 1673035"/>
              <a:gd name="connsiteX12" fmla="*/ 51922 w 475950"/>
              <a:gd name="connsiteY12" fmla="*/ 0 h 1673035"/>
              <a:gd name="connsiteX13" fmla="*/ 69229 w 475950"/>
              <a:gd name="connsiteY13" fmla="*/ 0 h 1673035"/>
              <a:gd name="connsiteX14" fmla="*/ 98074 w 475950"/>
              <a:gd name="connsiteY14" fmla="*/ 2884 h 1673035"/>
              <a:gd name="connsiteX15" fmla="*/ 184611 w 475950"/>
              <a:gd name="connsiteY15" fmla="*/ 28845 h 1673035"/>
              <a:gd name="connsiteX16" fmla="*/ 297108 w 475950"/>
              <a:gd name="connsiteY16" fmla="*/ 72113 h 1673035"/>
              <a:gd name="connsiteX17" fmla="*/ 372106 w 475950"/>
              <a:gd name="connsiteY17" fmla="*/ 106728 h 1673035"/>
              <a:gd name="connsiteX18" fmla="*/ 406720 w 475950"/>
              <a:gd name="connsiteY18" fmla="*/ 126920 h 1673035"/>
              <a:gd name="connsiteX19" fmla="*/ 447104 w 475950"/>
              <a:gd name="connsiteY19" fmla="*/ 155765 h 1673035"/>
              <a:gd name="connsiteX20" fmla="*/ 461527 w 475950"/>
              <a:gd name="connsiteY20" fmla="*/ 175957 h 1673035"/>
              <a:gd name="connsiteX21" fmla="*/ 473065 w 475950"/>
              <a:gd name="connsiteY21" fmla="*/ 196149 h 1673035"/>
              <a:gd name="connsiteX22" fmla="*/ 475950 w 475950"/>
              <a:gd name="connsiteY22" fmla="*/ 242301 h 1673035"/>
              <a:gd name="connsiteX23" fmla="*/ 464411 w 475950"/>
              <a:gd name="connsiteY23" fmla="*/ 294223 h 1673035"/>
              <a:gd name="connsiteX24" fmla="*/ 438450 w 475950"/>
              <a:gd name="connsiteY24" fmla="*/ 317300 h 1673035"/>
              <a:gd name="connsiteX25" fmla="*/ 418259 w 475950"/>
              <a:gd name="connsiteY25" fmla="*/ 340376 h 1673035"/>
              <a:gd name="connsiteX26" fmla="*/ 409605 w 475950"/>
              <a:gd name="connsiteY26" fmla="*/ 389413 h 1673035"/>
              <a:gd name="connsiteX27" fmla="*/ 409605 w 475950"/>
              <a:gd name="connsiteY27" fmla="*/ 550948 h 1673035"/>
              <a:gd name="connsiteX28" fmla="*/ 406720 w 475950"/>
              <a:gd name="connsiteY28" fmla="*/ 663445 h 1673035"/>
              <a:gd name="connsiteX29" fmla="*/ 406720 w 475950"/>
              <a:gd name="connsiteY29" fmla="*/ 1107664 h 1673035"/>
              <a:gd name="connsiteX30" fmla="*/ 403836 w 475950"/>
              <a:gd name="connsiteY30" fmla="*/ 1240353 h 1673035"/>
              <a:gd name="connsiteX31" fmla="*/ 409605 w 475950"/>
              <a:gd name="connsiteY31" fmla="*/ 1641305 h 1673035"/>
              <a:gd name="connsiteX32" fmla="*/ 158650 w 475950"/>
              <a:gd name="connsiteY32" fmla="*/ 1673035 h 1673035"/>
              <a:gd name="connsiteX33" fmla="*/ 158650 w 475950"/>
              <a:gd name="connsiteY33" fmla="*/ 1263430 h 1673035"/>
              <a:gd name="connsiteX34" fmla="*/ 161534 w 475950"/>
              <a:gd name="connsiteY34" fmla="*/ 905746 h 1673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75950" h="1673035">
                <a:moveTo>
                  <a:pt x="161534" y="905746"/>
                </a:moveTo>
                <a:cubicBezTo>
                  <a:pt x="160573" y="704790"/>
                  <a:pt x="159611" y="503833"/>
                  <a:pt x="158650" y="302877"/>
                </a:cubicBezTo>
                <a:lnTo>
                  <a:pt x="158650" y="253840"/>
                </a:lnTo>
                <a:lnTo>
                  <a:pt x="149996" y="222110"/>
                </a:lnTo>
                <a:lnTo>
                  <a:pt x="109613" y="173072"/>
                </a:lnTo>
                <a:lnTo>
                  <a:pt x="54806" y="129804"/>
                </a:lnTo>
                <a:lnTo>
                  <a:pt x="28845" y="112497"/>
                </a:lnTo>
                <a:lnTo>
                  <a:pt x="11538" y="95190"/>
                </a:lnTo>
                <a:lnTo>
                  <a:pt x="2885" y="66344"/>
                </a:lnTo>
                <a:lnTo>
                  <a:pt x="0" y="46153"/>
                </a:lnTo>
                <a:lnTo>
                  <a:pt x="8654" y="25961"/>
                </a:lnTo>
                <a:lnTo>
                  <a:pt x="23076" y="11538"/>
                </a:lnTo>
                <a:lnTo>
                  <a:pt x="51922" y="0"/>
                </a:lnTo>
                <a:lnTo>
                  <a:pt x="69229" y="0"/>
                </a:lnTo>
                <a:lnTo>
                  <a:pt x="98074" y="2884"/>
                </a:lnTo>
                <a:lnTo>
                  <a:pt x="184611" y="28845"/>
                </a:lnTo>
                <a:lnTo>
                  <a:pt x="297108" y="72113"/>
                </a:lnTo>
                <a:lnTo>
                  <a:pt x="372106" y="106728"/>
                </a:lnTo>
                <a:lnTo>
                  <a:pt x="406720" y="126920"/>
                </a:lnTo>
                <a:lnTo>
                  <a:pt x="447104" y="155765"/>
                </a:lnTo>
                <a:lnTo>
                  <a:pt x="461527" y="175957"/>
                </a:lnTo>
                <a:lnTo>
                  <a:pt x="473065" y="196149"/>
                </a:lnTo>
                <a:lnTo>
                  <a:pt x="475950" y="242301"/>
                </a:lnTo>
                <a:lnTo>
                  <a:pt x="464411" y="294223"/>
                </a:lnTo>
                <a:lnTo>
                  <a:pt x="438450" y="317300"/>
                </a:lnTo>
                <a:lnTo>
                  <a:pt x="418259" y="340376"/>
                </a:lnTo>
                <a:lnTo>
                  <a:pt x="409605" y="389413"/>
                </a:lnTo>
                <a:lnTo>
                  <a:pt x="409605" y="550948"/>
                </a:lnTo>
                <a:cubicBezTo>
                  <a:pt x="408643" y="588447"/>
                  <a:pt x="407682" y="625946"/>
                  <a:pt x="406720" y="663445"/>
                </a:cubicBezTo>
                <a:lnTo>
                  <a:pt x="406720" y="1107664"/>
                </a:lnTo>
                <a:cubicBezTo>
                  <a:pt x="405759" y="1151894"/>
                  <a:pt x="404797" y="1196123"/>
                  <a:pt x="403836" y="1240353"/>
                </a:cubicBezTo>
                <a:lnTo>
                  <a:pt x="409605" y="1641305"/>
                </a:lnTo>
                <a:lnTo>
                  <a:pt x="158650" y="1673035"/>
                </a:lnTo>
                <a:lnTo>
                  <a:pt x="158650" y="1263430"/>
                </a:lnTo>
                <a:cubicBezTo>
                  <a:pt x="159611" y="1140356"/>
                  <a:pt x="160573" y="1017282"/>
                  <a:pt x="161534" y="9057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1C0CD30-F229-4DA6-83C9-5E7D95A8DF15}"/>
              </a:ext>
            </a:extLst>
          </p:cNvPr>
          <p:cNvSpPr/>
          <p:nvPr/>
        </p:nvSpPr>
        <p:spPr>
          <a:xfrm>
            <a:off x="2632075" y="2714625"/>
            <a:ext cx="4459288" cy="674688"/>
          </a:xfrm>
          <a:custGeom>
            <a:avLst/>
            <a:gdLst>
              <a:gd name="connsiteX0" fmla="*/ 2718375 w 4460286"/>
              <a:gd name="connsiteY0" fmla="*/ 310317 h 674422"/>
              <a:gd name="connsiteX1" fmla="*/ 2283931 w 4460286"/>
              <a:gd name="connsiteY1" fmla="*/ 364105 h 674422"/>
              <a:gd name="connsiteX2" fmla="*/ 2006715 w 4460286"/>
              <a:gd name="connsiteY2" fmla="*/ 401343 h 674422"/>
              <a:gd name="connsiteX3" fmla="*/ 1737774 w 4460286"/>
              <a:gd name="connsiteY3" fmla="*/ 438581 h 674422"/>
              <a:gd name="connsiteX4" fmla="*/ 1373669 w 4460286"/>
              <a:gd name="connsiteY4" fmla="*/ 492369 h 674422"/>
              <a:gd name="connsiteX5" fmla="*/ 1092315 w 4460286"/>
              <a:gd name="connsiteY5" fmla="*/ 537882 h 674422"/>
              <a:gd name="connsiteX6" fmla="*/ 906125 w 4460286"/>
              <a:gd name="connsiteY6" fmla="*/ 570983 h 674422"/>
              <a:gd name="connsiteX7" fmla="*/ 765448 w 4460286"/>
              <a:gd name="connsiteY7" fmla="*/ 604083 h 674422"/>
              <a:gd name="connsiteX8" fmla="*/ 633046 w 4460286"/>
              <a:gd name="connsiteY8" fmla="*/ 637184 h 674422"/>
              <a:gd name="connsiteX9" fmla="*/ 550295 w 4460286"/>
              <a:gd name="connsiteY9" fmla="*/ 674422 h 674422"/>
              <a:gd name="connsiteX10" fmla="*/ 504782 w 4460286"/>
              <a:gd name="connsiteY10" fmla="*/ 666147 h 674422"/>
              <a:gd name="connsiteX11" fmla="*/ 409618 w 4460286"/>
              <a:gd name="connsiteY11" fmla="*/ 620634 h 674422"/>
              <a:gd name="connsiteX12" fmla="*/ 306179 w 4460286"/>
              <a:gd name="connsiteY12" fmla="*/ 562708 h 674422"/>
              <a:gd name="connsiteX13" fmla="*/ 194465 w 4460286"/>
              <a:gd name="connsiteY13" fmla="*/ 492369 h 674422"/>
              <a:gd name="connsiteX14" fmla="*/ 119989 w 4460286"/>
              <a:gd name="connsiteY14" fmla="*/ 442719 h 674422"/>
              <a:gd name="connsiteX15" fmla="*/ 57926 w 4460286"/>
              <a:gd name="connsiteY15" fmla="*/ 397206 h 674422"/>
              <a:gd name="connsiteX16" fmla="*/ 28963 w 4460286"/>
              <a:gd name="connsiteY16" fmla="*/ 376518 h 674422"/>
              <a:gd name="connsiteX17" fmla="*/ 12413 w 4460286"/>
              <a:gd name="connsiteY17" fmla="*/ 355830 h 674422"/>
              <a:gd name="connsiteX18" fmla="*/ 0 w 4460286"/>
              <a:gd name="connsiteY18" fmla="*/ 331005 h 674422"/>
              <a:gd name="connsiteX19" fmla="*/ 4138 w 4460286"/>
              <a:gd name="connsiteY19" fmla="*/ 310317 h 674422"/>
              <a:gd name="connsiteX20" fmla="*/ 24825 w 4460286"/>
              <a:gd name="connsiteY20" fmla="*/ 297904 h 674422"/>
              <a:gd name="connsiteX21" fmla="*/ 57926 w 4460286"/>
              <a:gd name="connsiteY21" fmla="*/ 306179 h 674422"/>
              <a:gd name="connsiteX22" fmla="*/ 124127 w 4460286"/>
              <a:gd name="connsiteY22" fmla="*/ 339280 h 674422"/>
              <a:gd name="connsiteX23" fmla="*/ 190328 w 4460286"/>
              <a:gd name="connsiteY23" fmla="*/ 364105 h 674422"/>
              <a:gd name="connsiteX24" fmla="*/ 256528 w 4460286"/>
              <a:gd name="connsiteY24" fmla="*/ 380655 h 674422"/>
              <a:gd name="connsiteX25" fmla="*/ 368243 w 4460286"/>
              <a:gd name="connsiteY25" fmla="*/ 397206 h 674422"/>
              <a:gd name="connsiteX26" fmla="*/ 475819 w 4460286"/>
              <a:gd name="connsiteY26" fmla="*/ 401343 h 674422"/>
              <a:gd name="connsiteX27" fmla="*/ 649596 w 4460286"/>
              <a:gd name="connsiteY27" fmla="*/ 388930 h 674422"/>
              <a:gd name="connsiteX28" fmla="*/ 868887 w 4460286"/>
              <a:gd name="connsiteY28" fmla="*/ 364105 h 674422"/>
              <a:gd name="connsiteX29" fmla="*/ 1183341 w 4460286"/>
              <a:gd name="connsiteY29" fmla="*/ 326867 h 674422"/>
              <a:gd name="connsiteX30" fmla="*/ 1597097 w 4460286"/>
              <a:gd name="connsiteY30" fmla="*/ 277216 h 674422"/>
              <a:gd name="connsiteX31" fmla="*/ 1882588 w 4460286"/>
              <a:gd name="connsiteY31" fmla="*/ 239978 h 674422"/>
              <a:gd name="connsiteX32" fmla="*/ 2221868 w 4460286"/>
              <a:gd name="connsiteY32" fmla="*/ 194465 h 674422"/>
              <a:gd name="connsiteX33" fmla="*/ 2416333 w 4460286"/>
              <a:gd name="connsiteY33" fmla="*/ 182053 h 674422"/>
              <a:gd name="connsiteX34" fmla="*/ 2664586 w 4460286"/>
              <a:gd name="connsiteY34" fmla="*/ 157227 h 674422"/>
              <a:gd name="connsiteX35" fmla="*/ 3177643 w 4460286"/>
              <a:gd name="connsiteY35" fmla="*/ 111714 h 674422"/>
              <a:gd name="connsiteX36" fmla="*/ 3649325 w 4460286"/>
              <a:gd name="connsiteY36" fmla="*/ 70339 h 674422"/>
              <a:gd name="connsiteX37" fmla="*/ 3736214 w 4460286"/>
              <a:gd name="connsiteY37" fmla="*/ 37238 h 674422"/>
              <a:gd name="connsiteX38" fmla="*/ 3806552 w 4460286"/>
              <a:gd name="connsiteY38" fmla="*/ 12413 h 674422"/>
              <a:gd name="connsiteX39" fmla="*/ 3864478 w 4460286"/>
              <a:gd name="connsiteY39" fmla="*/ 0 h 674422"/>
              <a:gd name="connsiteX40" fmla="*/ 3938954 w 4460286"/>
              <a:gd name="connsiteY40" fmla="*/ 0 h 674422"/>
              <a:gd name="connsiteX41" fmla="*/ 4046530 w 4460286"/>
              <a:gd name="connsiteY41" fmla="*/ 12413 h 674422"/>
              <a:gd name="connsiteX42" fmla="*/ 4162382 w 4460286"/>
              <a:gd name="connsiteY42" fmla="*/ 49651 h 674422"/>
              <a:gd name="connsiteX43" fmla="*/ 4282371 w 4460286"/>
              <a:gd name="connsiteY43" fmla="*/ 91026 h 674422"/>
              <a:gd name="connsiteX44" fmla="*/ 4389947 w 4460286"/>
              <a:gd name="connsiteY44" fmla="*/ 148952 h 674422"/>
              <a:gd name="connsiteX45" fmla="*/ 4439598 w 4460286"/>
              <a:gd name="connsiteY45" fmla="*/ 177915 h 674422"/>
              <a:gd name="connsiteX46" fmla="*/ 4456148 w 4460286"/>
              <a:gd name="connsiteY46" fmla="*/ 211015 h 674422"/>
              <a:gd name="connsiteX47" fmla="*/ 4460286 w 4460286"/>
              <a:gd name="connsiteY47" fmla="*/ 235841 h 674422"/>
              <a:gd name="connsiteX48" fmla="*/ 4452011 w 4460286"/>
              <a:gd name="connsiteY48" fmla="*/ 264804 h 674422"/>
              <a:gd name="connsiteX49" fmla="*/ 4423048 w 4460286"/>
              <a:gd name="connsiteY49" fmla="*/ 297904 h 674422"/>
              <a:gd name="connsiteX50" fmla="*/ 4381672 w 4460286"/>
              <a:gd name="connsiteY50" fmla="*/ 314454 h 674422"/>
              <a:gd name="connsiteX51" fmla="*/ 4240995 w 4460286"/>
              <a:gd name="connsiteY51" fmla="*/ 293767 h 674422"/>
              <a:gd name="connsiteX52" fmla="*/ 4009292 w 4460286"/>
              <a:gd name="connsiteY52" fmla="*/ 281354 h 674422"/>
              <a:gd name="connsiteX53" fmla="*/ 3616224 w 4460286"/>
              <a:gd name="connsiteY53" fmla="*/ 264804 h 674422"/>
              <a:gd name="connsiteX54" fmla="*/ 3343146 w 4460286"/>
              <a:gd name="connsiteY54" fmla="*/ 268941 h 674422"/>
              <a:gd name="connsiteX55" fmla="*/ 3090755 w 4460286"/>
              <a:gd name="connsiteY55" fmla="*/ 277216 h 674422"/>
              <a:gd name="connsiteX56" fmla="*/ 2718375 w 4460286"/>
              <a:gd name="connsiteY56" fmla="*/ 310317 h 674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460286" h="674422">
                <a:moveTo>
                  <a:pt x="2718375" y="310317"/>
                </a:moveTo>
                <a:lnTo>
                  <a:pt x="2283931" y="364105"/>
                </a:lnTo>
                <a:lnTo>
                  <a:pt x="2006715" y="401343"/>
                </a:lnTo>
                <a:lnTo>
                  <a:pt x="1737774" y="438581"/>
                </a:lnTo>
                <a:lnTo>
                  <a:pt x="1373669" y="492369"/>
                </a:lnTo>
                <a:lnTo>
                  <a:pt x="1092315" y="537882"/>
                </a:lnTo>
                <a:lnTo>
                  <a:pt x="906125" y="570983"/>
                </a:lnTo>
                <a:lnTo>
                  <a:pt x="765448" y="604083"/>
                </a:lnTo>
                <a:lnTo>
                  <a:pt x="633046" y="637184"/>
                </a:lnTo>
                <a:lnTo>
                  <a:pt x="550295" y="674422"/>
                </a:lnTo>
                <a:lnTo>
                  <a:pt x="504782" y="666147"/>
                </a:lnTo>
                <a:lnTo>
                  <a:pt x="409618" y="620634"/>
                </a:lnTo>
                <a:lnTo>
                  <a:pt x="306179" y="562708"/>
                </a:lnTo>
                <a:lnTo>
                  <a:pt x="194465" y="492369"/>
                </a:lnTo>
                <a:lnTo>
                  <a:pt x="119989" y="442719"/>
                </a:lnTo>
                <a:lnTo>
                  <a:pt x="57926" y="397206"/>
                </a:lnTo>
                <a:lnTo>
                  <a:pt x="28963" y="376518"/>
                </a:lnTo>
                <a:lnTo>
                  <a:pt x="12413" y="355830"/>
                </a:lnTo>
                <a:lnTo>
                  <a:pt x="0" y="331005"/>
                </a:lnTo>
                <a:lnTo>
                  <a:pt x="4138" y="310317"/>
                </a:lnTo>
                <a:lnTo>
                  <a:pt x="24825" y="297904"/>
                </a:lnTo>
                <a:lnTo>
                  <a:pt x="57926" y="306179"/>
                </a:lnTo>
                <a:lnTo>
                  <a:pt x="124127" y="339280"/>
                </a:lnTo>
                <a:lnTo>
                  <a:pt x="190328" y="364105"/>
                </a:lnTo>
                <a:lnTo>
                  <a:pt x="256528" y="380655"/>
                </a:lnTo>
                <a:lnTo>
                  <a:pt x="368243" y="397206"/>
                </a:lnTo>
                <a:lnTo>
                  <a:pt x="475819" y="401343"/>
                </a:lnTo>
                <a:lnTo>
                  <a:pt x="649596" y="388930"/>
                </a:lnTo>
                <a:lnTo>
                  <a:pt x="868887" y="364105"/>
                </a:lnTo>
                <a:lnTo>
                  <a:pt x="1183341" y="326867"/>
                </a:lnTo>
                <a:lnTo>
                  <a:pt x="1597097" y="277216"/>
                </a:lnTo>
                <a:lnTo>
                  <a:pt x="1882588" y="239978"/>
                </a:lnTo>
                <a:lnTo>
                  <a:pt x="2221868" y="194465"/>
                </a:lnTo>
                <a:lnTo>
                  <a:pt x="2416333" y="182053"/>
                </a:lnTo>
                <a:lnTo>
                  <a:pt x="2664586" y="157227"/>
                </a:lnTo>
                <a:lnTo>
                  <a:pt x="3177643" y="111714"/>
                </a:lnTo>
                <a:lnTo>
                  <a:pt x="3649325" y="70339"/>
                </a:lnTo>
                <a:lnTo>
                  <a:pt x="3736214" y="37238"/>
                </a:lnTo>
                <a:lnTo>
                  <a:pt x="3806552" y="12413"/>
                </a:lnTo>
                <a:lnTo>
                  <a:pt x="3864478" y="0"/>
                </a:lnTo>
                <a:lnTo>
                  <a:pt x="3938954" y="0"/>
                </a:lnTo>
                <a:lnTo>
                  <a:pt x="4046530" y="12413"/>
                </a:lnTo>
                <a:lnTo>
                  <a:pt x="4162382" y="49651"/>
                </a:lnTo>
                <a:lnTo>
                  <a:pt x="4282371" y="91026"/>
                </a:lnTo>
                <a:lnTo>
                  <a:pt x="4389947" y="148952"/>
                </a:lnTo>
                <a:lnTo>
                  <a:pt x="4439598" y="177915"/>
                </a:lnTo>
                <a:lnTo>
                  <a:pt x="4456148" y="211015"/>
                </a:lnTo>
                <a:lnTo>
                  <a:pt x="4460286" y="235841"/>
                </a:lnTo>
                <a:lnTo>
                  <a:pt x="4452011" y="264804"/>
                </a:lnTo>
                <a:lnTo>
                  <a:pt x="4423048" y="297904"/>
                </a:lnTo>
                <a:lnTo>
                  <a:pt x="4381672" y="314454"/>
                </a:lnTo>
                <a:lnTo>
                  <a:pt x="4240995" y="293767"/>
                </a:lnTo>
                <a:lnTo>
                  <a:pt x="4009292" y="281354"/>
                </a:lnTo>
                <a:lnTo>
                  <a:pt x="3616224" y="264804"/>
                </a:lnTo>
                <a:lnTo>
                  <a:pt x="3343146" y="268941"/>
                </a:lnTo>
                <a:lnTo>
                  <a:pt x="3090755" y="277216"/>
                </a:lnTo>
                <a:lnTo>
                  <a:pt x="2718375" y="31031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2841D6D-2DBA-45BB-9A44-BCD87A72D8A6}"/>
              </a:ext>
            </a:extLst>
          </p:cNvPr>
          <p:cNvSpPr/>
          <p:nvPr/>
        </p:nvSpPr>
        <p:spPr>
          <a:xfrm>
            <a:off x="3911600" y="3289300"/>
            <a:ext cx="2308225" cy="1882775"/>
          </a:xfrm>
          <a:custGeom>
            <a:avLst/>
            <a:gdLst>
              <a:gd name="connsiteX0" fmla="*/ 1181100 w 2308225"/>
              <a:gd name="connsiteY0" fmla="*/ 276225 h 1882775"/>
              <a:gd name="connsiteX1" fmla="*/ 647700 w 2308225"/>
              <a:gd name="connsiteY1" fmla="*/ 333375 h 1882775"/>
              <a:gd name="connsiteX2" fmla="*/ 114300 w 2308225"/>
              <a:gd name="connsiteY2" fmla="*/ 390525 h 1882775"/>
              <a:gd name="connsiteX3" fmla="*/ 0 w 2308225"/>
              <a:gd name="connsiteY3" fmla="*/ 254000 h 1882775"/>
              <a:gd name="connsiteX4" fmla="*/ 161925 w 2308225"/>
              <a:gd name="connsiteY4" fmla="*/ 244475 h 1882775"/>
              <a:gd name="connsiteX5" fmla="*/ 511175 w 2308225"/>
              <a:gd name="connsiteY5" fmla="*/ 206375 h 1882775"/>
              <a:gd name="connsiteX6" fmla="*/ 920750 w 2308225"/>
              <a:gd name="connsiteY6" fmla="*/ 161925 h 1882775"/>
              <a:gd name="connsiteX7" fmla="*/ 1292225 w 2308225"/>
              <a:gd name="connsiteY7" fmla="*/ 117475 h 1882775"/>
              <a:gd name="connsiteX8" fmla="*/ 1657350 w 2308225"/>
              <a:gd name="connsiteY8" fmla="*/ 73025 h 1882775"/>
              <a:gd name="connsiteX9" fmla="*/ 1739900 w 2308225"/>
              <a:gd name="connsiteY9" fmla="*/ 44450 h 1882775"/>
              <a:gd name="connsiteX10" fmla="*/ 1822450 w 2308225"/>
              <a:gd name="connsiteY10" fmla="*/ 19050 h 1882775"/>
              <a:gd name="connsiteX11" fmla="*/ 1889125 w 2308225"/>
              <a:gd name="connsiteY11" fmla="*/ 6350 h 1882775"/>
              <a:gd name="connsiteX12" fmla="*/ 1943100 w 2308225"/>
              <a:gd name="connsiteY12" fmla="*/ 0 h 1882775"/>
              <a:gd name="connsiteX13" fmla="*/ 2000250 w 2308225"/>
              <a:gd name="connsiteY13" fmla="*/ 15875 h 1882775"/>
              <a:gd name="connsiteX14" fmla="*/ 2079625 w 2308225"/>
              <a:gd name="connsiteY14" fmla="*/ 50800 h 1882775"/>
              <a:gd name="connsiteX15" fmla="*/ 2190750 w 2308225"/>
              <a:gd name="connsiteY15" fmla="*/ 114300 h 1882775"/>
              <a:gd name="connsiteX16" fmla="*/ 2241550 w 2308225"/>
              <a:gd name="connsiteY16" fmla="*/ 142875 h 1882775"/>
              <a:gd name="connsiteX17" fmla="*/ 2270125 w 2308225"/>
              <a:gd name="connsiteY17" fmla="*/ 165100 h 1882775"/>
              <a:gd name="connsiteX18" fmla="*/ 2292350 w 2308225"/>
              <a:gd name="connsiteY18" fmla="*/ 196850 h 1882775"/>
              <a:gd name="connsiteX19" fmla="*/ 2305050 w 2308225"/>
              <a:gd name="connsiteY19" fmla="*/ 225425 h 1882775"/>
              <a:gd name="connsiteX20" fmla="*/ 2308225 w 2308225"/>
              <a:gd name="connsiteY20" fmla="*/ 257175 h 1882775"/>
              <a:gd name="connsiteX21" fmla="*/ 2298700 w 2308225"/>
              <a:gd name="connsiteY21" fmla="*/ 304800 h 1882775"/>
              <a:gd name="connsiteX22" fmla="*/ 2279650 w 2308225"/>
              <a:gd name="connsiteY22" fmla="*/ 333375 h 1882775"/>
              <a:gd name="connsiteX23" fmla="*/ 2257425 w 2308225"/>
              <a:gd name="connsiteY23" fmla="*/ 342900 h 1882775"/>
              <a:gd name="connsiteX24" fmla="*/ 2235200 w 2308225"/>
              <a:gd name="connsiteY24" fmla="*/ 368300 h 1882775"/>
              <a:gd name="connsiteX25" fmla="*/ 2225675 w 2308225"/>
              <a:gd name="connsiteY25" fmla="*/ 396875 h 1882775"/>
              <a:gd name="connsiteX26" fmla="*/ 2216150 w 2308225"/>
              <a:gd name="connsiteY26" fmla="*/ 527050 h 1882775"/>
              <a:gd name="connsiteX27" fmla="*/ 2216150 w 2308225"/>
              <a:gd name="connsiteY27" fmla="*/ 844550 h 1882775"/>
              <a:gd name="connsiteX28" fmla="*/ 2206625 w 2308225"/>
              <a:gd name="connsiteY28" fmla="*/ 1168400 h 1882775"/>
              <a:gd name="connsiteX29" fmla="*/ 2197100 w 2308225"/>
              <a:gd name="connsiteY29" fmla="*/ 1362075 h 1882775"/>
              <a:gd name="connsiteX30" fmla="*/ 2193925 w 2308225"/>
              <a:gd name="connsiteY30" fmla="*/ 1587500 h 1882775"/>
              <a:gd name="connsiteX31" fmla="*/ 2193925 w 2308225"/>
              <a:gd name="connsiteY31" fmla="*/ 1790700 h 1882775"/>
              <a:gd name="connsiteX32" fmla="*/ 2174875 w 2308225"/>
              <a:gd name="connsiteY32" fmla="*/ 1822450 h 1882775"/>
              <a:gd name="connsiteX33" fmla="*/ 2127250 w 2308225"/>
              <a:gd name="connsiteY33" fmla="*/ 1863725 h 1882775"/>
              <a:gd name="connsiteX34" fmla="*/ 2098675 w 2308225"/>
              <a:gd name="connsiteY34" fmla="*/ 1882775 h 1882775"/>
              <a:gd name="connsiteX35" fmla="*/ 2076450 w 2308225"/>
              <a:gd name="connsiteY35" fmla="*/ 1882775 h 1882775"/>
              <a:gd name="connsiteX36" fmla="*/ 2051050 w 2308225"/>
              <a:gd name="connsiteY36" fmla="*/ 1879600 h 1882775"/>
              <a:gd name="connsiteX37" fmla="*/ 2019300 w 2308225"/>
              <a:gd name="connsiteY37" fmla="*/ 1860550 h 1882775"/>
              <a:gd name="connsiteX38" fmla="*/ 1984375 w 2308225"/>
              <a:gd name="connsiteY38" fmla="*/ 1822450 h 1882775"/>
              <a:gd name="connsiteX39" fmla="*/ 1997075 w 2308225"/>
              <a:gd name="connsiteY39" fmla="*/ 1597025 h 1882775"/>
              <a:gd name="connsiteX40" fmla="*/ 1990725 w 2308225"/>
              <a:gd name="connsiteY40" fmla="*/ 1165225 h 1882775"/>
              <a:gd name="connsiteX41" fmla="*/ 1990725 w 2308225"/>
              <a:gd name="connsiteY41" fmla="*/ 1060450 h 1882775"/>
              <a:gd name="connsiteX42" fmla="*/ 1993900 w 2308225"/>
              <a:gd name="connsiteY42" fmla="*/ 669925 h 1882775"/>
              <a:gd name="connsiteX43" fmla="*/ 1993900 w 2308225"/>
              <a:gd name="connsiteY43" fmla="*/ 539750 h 1882775"/>
              <a:gd name="connsiteX44" fmla="*/ 1990725 w 2308225"/>
              <a:gd name="connsiteY44" fmla="*/ 450850 h 1882775"/>
              <a:gd name="connsiteX45" fmla="*/ 1990725 w 2308225"/>
              <a:gd name="connsiteY45" fmla="*/ 368300 h 1882775"/>
              <a:gd name="connsiteX46" fmla="*/ 1984375 w 2308225"/>
              <a:gd name="connsiteY46" fmla="*/ 301625 h 1882775"/>
              <a:gd name="connsiteX47" fmla="*/ 1974850 w 2308225"/>
              <a:gd name="connsiteY47" fmla="*/ 276225 h 1882775"/>
              <a:gd name="connsiteX48" fmla="*/ 1943100 w 2308225"/>
              <a:gd name="connsiteY48" fmla="*/ 238125 h 1882775"/>
              <a:gd name="connsiteX49" fmla="*/ 1917700 w 2308225"/>
              <a:gd name="connsiteY49" fmla="*/ 215900 h 1882775"/>
              <a:gd name="connsiteX50" fmla="*/ 1882775 w 2308225"/>
              <a:gd name="connsiteY50" fmla="*/ 206375 h 1882775"/>
              <a:gd name="connsiteX51" fmla="*/ 1778000 w 2308225"/>
              <a:gd name="connsiteY51" fmla="*/ 219075 h 1882775"/>
              <a:gd name="connsiteX52" fmla="*/ 1181100 w 2308225"/>
              <a:gd name="connsiteY52" fmla="*/ 276225 h 188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08225" h="1882775">
                <a:moveTo>
                  <a:pt x="1181100" y="276225"/>
                </a:moveTo>
                <a:lnTo>
                  <a:pt x="647700" y="333375"/>
                </a:lnTo>
                <a:lnTo>
                  <a:pt x="114300" y="390525"/>
                </a:lnTo>
                <a:lnTo>
                  <a:pt x="0" y="254000"/>
                </a:lnTo>
                <a:lnTo>
                  <a:pt x="161925" y="244475"/>
                </a:lnTo>
                <a:lnTo>
                  <a:pt x="511175" y="206375"/>
                </a:lnTo>
                <a:lnTo>
                  <a:pt x="920750" y="161925"/>
                </a:lnTo>
                <a:lnTo>
                  <a:pt x="1292225" y="117475"/>
                </a:lnTo>
                <a:lnTo>
                  <a:pt x="1657350" y="73025"/>
                </a:lnTo>
                <a:lnTo>
                  <a:pt x="1739900" y="44450"/>
                </a:lnTo>
                <a:lnTo>
                  <a:pt x="1822450" y="19050"/>
                </a:lnTo>
                <a:lnTo>
                  <a:pt x="1889125" y="6350"/>
                </a:lnTo>
                <a:lnTo>
                  <a:pt x="1943100" y="0"/>
                </a:lnTo>
                <a:lnTo>
                  <a:pt x="2000250" y="15875"/>
                </a:lnTo>
                <a:lnTo>
                  <a:pt x="2079625" y="50800"/>
                </a:lnTo>
                <a:lnTo>
                  <a:pt x="2190750" y="114300"/>
                </a:lnTo>
                <a:lnTo>
                  <a:pt x="2241550" y="142875"/>
                </a:lnTo>
                <a:lnTo>
                  <a:pt x="2270125" y="165100"/>
                </a:lnTo>
                <a:lnTo>
                  <a:pt x="2292350" y="196850"/>
                </a:lnTo>
                <a:lnTo>
                  <a:pt x="2305050" y="225425"/>
                </a:lnTo>
                <a:lnTo>
                  <a:pt x="2308225" y="257175"/>
                </a:lnTo>
                <a:lnTo>
                  <a:pt x="2298700" y="304800"/>
                </a:lnTo>
                <a:lnTo>
                  <a:pt x="2279650" y="333375"/>
                </a:lnTo>
                <a:lnTo>
                  <a:pt x="2257425" y="342900"/>
                </a:lnTo>
                <a:lnTo>
                  <a:pt x="2235200" y="368300"/>
                </a:lnTo>
                <a:lnTo>
                  <a:pt x="2225675" y="396875"/>
                </a:lnTo>
                <a:lnTo>
                  <a:pt x="2216150" y="527050"/>
                </a:lnTo>
                <a:lnTo>
                  <a:pt x="2216150" y="844550"/>
                </a:lnTo>
                <a:lnTo>
                  <a:pt x="2206625" y="1168400"/>
                </a:lnTo>
                <a:lnTo>
                  <a:pt x="2197100" y="1362075"/>
                </a:lnTo>
                <a:cubicBezTo>
                  <a:pt x="2196042" y="1437217"/>
                  <a:pt x="2194983" y="1512358"/>
                  <a:pt x="2193925" y="1587500"/>
                </a:cubicBezTo>
                <a:lnTo>
                  <a:pt x="2193925" y="1790700"/>
                </a:lnTo>
                <a:lnTo>
                  <a:pt x="2174875" y="1822450"/>
                </a:lnTo>
                <a:lnTo>
                  <a:pt x="2127250" y="1863725"/>
                </a:lnTo>
                <a:lnTo>
                  <a:pt x="2098675" y="1882775"/>
                </a:lnTo>
                <a:lnTo>
                  <a:pt x="2076450" y="1882775"/>
                </a:lnTo>
                <a:lnTo>
                  <a:pt x="2051050" y="1879600"/>
                </a:lnTo>
                <a:lnTo>
                  <a:pt x="2019300" y="1860550"/>
                </a:lnTo>
                <a:lnTo>
                  <a:pt x="1984375" y="1822450"/>
                </a:lnTo>
                <a:lnTo>
                  <a:pt x="1997075" y="1597025"/>
                </a:lnTo>
                <a:cubicBezTo>
                  <a:pt x="1994958" y="1453092"/>
                  <a:pt x="1992842" y="1309158"/>
                  <a:pt x="1990725" y="1165225"/>
                </a:cubicBezTo>
                <a:lnTo>
                  <a:pt x="1990725" y="1060450"/>
                </a:lnTo>
                <a:cubicBezTo>
                  <a:pt x="1991783" y="930275"/>
                  <a:pt x="1992842" y="800100"/>
                  <a:pt x="1993900" y="669925"/>
                </a:cubicBezTo>
                <a:lnTo>
                  <a:pt x="1993900" y="539750"/>
                </a:lnTo>
                <a:lnTo>
                  <a:pt x="1990725" y="450850"/>
                </a:lnTo>
                <a:lnTo>
                  <a:pt x="1990725" y="368300"/>
                </a:lnTo>
                <a:lnTo>
                  <a:pt x="1984375" y="301625"/>
                </a:lnTo>
                <a:lnTo>
                  <a:pt x="1974850" y="276225"/>
                </a:lnTo>
                <a:lnTo>
                  <a:pt x="1943100" y="238125"/>
                </a:lnTo>
                <a:lnTo>
                  <a:pt x="1917700" y="215900"/>
                </a:lnTo>
                <a:lnTo>
                  <a:pt x="1882775" y="206375"/>
                </a:lnTo>
                <a:lnTo>
                  <a:pt x="1778000" y="219075"/>
                </a:lnTo>
                <a:lnTo>
                  <a:pt x="1181100" y="276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25D04DB-D5CE-4EF3-8027-646767698752}"/>
              </a:ext>
            </a:extLst>
          </p:cNvPr>
          <p:cNvSpPr/>
          <p:nvPr/>
        </p:nvSpPr>
        <p:spPr>
          <a:xfrm>
            <a:off x="4000500" y="3802063"/>
            <a:ext cx="1973263" cy="349250"/>
          </a:xfrm>
          <a:custGeom>
            <a:avLst/>
            <a:gdLst>
              <a:gd name="connsiteX0" fmla="*/ 864394 w 1974056"/>
              <a:gd name="connsiteY0" fmla="*/ 273844 h 347663"/>
              <a:gd name="connsiteX1" fmla="*/ 409575 w 1974056"/>
              <a:gd name="connsiteY1" fmla="*/ 311944 h 347663"/>
              <a:gd name="connsiteX2" fmla="*/ 14288 w 1974056"/>
              <a:gd name="connsiteY2" fmla="*/ 347663 h 347663"/>
              <a:gd name="connsiteX3" fmla="*/ 0 w 1974056"/>
              <a:gd name="connsiteY3" fmla="*/ 192882 h 347663"/>
              <a:gd name="connsiteX4" fmla="*/ 266700 w 1974056"/>
              <a:gd name="connsiteY4" fmla="*/ 166688 h 347663"/>
              <a:gd name="connsiteX5" fmla="*/ 1012031 w 1974056"/>
              <a:gd name="connsiteY5" fmla="*/ 95250 h 347663"/>
              <a:gd name="connsiteX6" fmla="*/ 1435894 w 1974056"/>
              <a:gd name="connsiteY6" fmla="*/ 52388 h 347663"/>
              <a:gd name="connsiteX7" fmla="*/ 1974056 w 1974056"/>
              <a:gd name="connsiteY7" fmla="*/ 0 h 347663"/>
              <a:gd name="connsiteX8" fmla="*/ 1959769 w 1974056"/>
              <a:gd name="connsiteY8" fmla="*/ 176213 h 347663"/>
              <a:gd name="connsiteX9" fmla="*/ 1612106 w 1974056"/>
              <a:gd name="connsiteY9" fmla="*/ 211932 h 347663"/>
              <a:gd name="connsiteX10" fmla="*/ 1245394 w 1974056"/>
              <a:gd name="connsiteY10" fmla="*/ 240507 h 347663"/>
              <a:gd name="connsiteX11" fmla="*/ 864394 w 1974056"/>
              <a:gd name="connsiteY11" fmla="*/ 273844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74056" h="347663">
                <a:moveTo>
                  <a:pt x="864394" y="273844"/>
                </a:moveTo>
                <a:lnTo>
                  <a:pt x="409575" y="311944"/>
                </a:lnTo>
                <a:lnTo>
                  <a:pt x="14288" y="347663"/>
                </a:lnTo>
                <a:lnTo>
                  <a:pt x="0" y="192882"/>
                </a:lnTo>
                <a:lnTo>
                  <a:pt x="266700" y="166688"/>
                </a:lnTo>
                <a:lnTo>
                  <a:pt x="1012031" y="95250"/>
                </a:lnTo>
                <a:lnTo>
                  <a:pt x="1435894" y="52388"/>
                </a:lnTo>
                <a:lnTo>
                  <a:pt x="1974056" y="0"/>
                </a:lnTo>
                <a:lnTo>
                  <a:pt x="1959769" y="176213"/>
                </a:lnTo>
                <a:lnTo>
                  <a:pt x="1612106" y="211932"/>
                </a:lnTo>
                <a:lnTo>
                  <a:pt x="1245394" y="240507"/>
                </a:lnTo>
                <a:lnTo>
                  <a:pt x="864394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F8A7B23-B768-492E-B706-0D0E8F5E2136}"/>
              </a:ext>
            </a:extLst>
          </p:cNvPr>
          <p:cNvSpPr/>
          <p:nvPr/>
        </p:nvSpPr>
        <p:spPr>
          <a:xfrm>
            <a:off x="4002088" y="4316413"/>
            <a:ext cx="1941512" cy="327025"/>
          </a:xfrm>
          <a:custGeom>
            <a:avLst/>
            <a:gdLst>
              <a:gd name="connsiteX0" fmla="*/ 762000 w 1940719"/>
              <a:gd name="connsiteY0" fmla="*/ 257175 h 326232"/>
              <a:gd name="connsiteX1" fmla="*/ 14288 w 1940719"/>
              <a:gd name="connsiteY1" fmla="*/ 326232 h 326232"/>
              <a:gd name="connsiteX2" fmla="*/ 0 w 1940719"/>
              <a:gd name="connsiteY2" fmla="*/ 190500 h 326232"/>
              <a:gd name="connsiteX3" fmla="*/ 316707 w 1940719"/>
              <a:gd name="connsiteY3" fmla="*/ 159544 h 326232"/>
              <a:gd name="connsiteX4" fmla="*/ 747713 w 1940719"/>
              <a:gd name="connsiteY4" fmla="*/ 116682 h 326232"/>
              <a:gd name="connsiteX5" fmla="*/ 1076325 w 1940719"/>
              <a:gd name="connsiteY5" fmla="*/ 85725 h 326232"/>
              <a:gd name="connsiteX6" fmla="*/ 1473994 w 1940719"/>
              <a:gd name="connsiteY6" fmla="*/ 47625 h 326232"/>
              <a:gd name="connsiteX7" fmla="*/ 1771650 w 1940719"/>
              <a:gd name="connsiteY7" fmla="*/ 16669 h 326232"/>
              <a:gd name="connsiteX8" fmla="*/ 1931194 w 1940719"/>
              <a:gd name="connsiteY8" fmla="*/ 0 h 326232"/>
              <a:gd name="connsiteX9" fmla="*/ 1940719 w 1940719"/>
              <a:gd name="connsiteY9" fmla="*/ 157163 h 326232"/>
              <a:gd name="connsiteX10" fmla="*/ 1516857 w 1940719"/>
              <a:gd name="connsiteY10" fmla="*/ 192882 h 326232"/>
              <a:gd name="connsiteX11" fmla="*/ 1121569 w 1940719"/>
              <a:gd name="connsiteY11" fmla="*/ 228600 h 326232"/>
              <a:gd name="connsiteX12" fmla="*/ 762000 w 1940719"/>
              <a:gd name="connsiteY12" fmla="*/ 257175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40719" h="326232">
                <a:moveTo>
                  <a:pt x="762000" y="257175"/>
                </a:moveTo>
                <a:lnTo>
                  <a:pt x="14288" y="326232"/>
                </a:lnTo>
                <a:lnTo>
                  <a:pt x="0" y="190500"/>
                </a:lnTo>
                <a:lnTo>
                  <a:pt x="316707" y="159544"/>
                </a:lnTo>
                <a:lnTo>
                  <a:pt x="747713" y="116682"/>
                </a:lnTo>
                <a:lnTo>
                  <a:pt x="1076325" y="85725"/>
                </a:lnTo>
                <a:lnTo>
                  <a:pt x="1473994" y="47625"/>
                </a:lnTo>
                <a:lnTo>
                  <a:pt x="1771650" y="16669"/>
                </a:lnTo>
                <a:lnTo>
                  <a:pt x="1931194" y="0"/>
                </a:lnTo>
                <a:lnTo>
                  <a:pt x="1940719" y="157163"/>
                </a:lnTo>
                <a:lnTo>
                  <a:pt x="1516857" y="192882"/>
                </a:lnTo>
                <a:lnTo>
                  <a:pt x="1121569" y="228600"/>
                </a:lnTo>
                <a:lnTo>
                  <a:pt x="762000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83C017A-E188-42E4-BA88-7632B257C2E9}"/>
              </a:ext>
            </a:extLst>
          </p:cNvPr>
          <p:cNvSpPr/>
          <p:nvPr/>
        </p:nvSpPr>
        <p:spPr>
          <a:xfrm>
            <a:off x="4011613" y="4837113"/>
            <a:ext cx="1965325" cy="311150"/>
          </a:xfrm>
          <a:custGeom>
            <a:avLst/>
            <a:gdLst>
              <a:gd name="connsiteX0" fmla="*/ 888207 w 1964532"/>
              <a:gd name="connsiteY0" fmla="*/ 223837 h 311944"/>
              <a:gd name="connsiteX1" fmla="*/ 347663 w 1964532"/>
              <a:gd name="connsiteY1" fmla="*/ 269081 h 311944"/>
              <a:gd name="connsiteX2" fmla="*/ 11907 w 1964532"/>
              <a:gd name="connsiteY2" fmla="*/ 292894 h 311944"/>
              <a:gd name="connsiteX3" fmla="*/ 0 w 1964532"/>
              <a:gd name="connsiteY3" fmla="*/ 140494 h 311944"/>
              <a:gd name="connsiteX4" fmla="*/ 323850 w 1964532"/>
              <a:gd name="connsiteY4" fmla="*/ 114300 h 311944"/>
              <a:gd name="connsiteX5" fmla="*/ 819150 w 1964532"/>
              <a:gd name="connsiteY5" fmla="*/ 78581 h 311944"/>
              <a:gd name="connsiteX6" fmla="*/ 1269207 w 1964532"/>
              <a:gd name="connsiteY6" fmla="*/ 40481 h 311944"/>
              <a:gd name="connsiteX7" fmla="*/ 1640682 w 1964532"/>
              <a:gd name="connsiteY7" fmla="*/ 9525 h 311944"/>
              <a:gd name="connsiteX8" fmla="*/ 1788319 w 1964532"/>
              <a:gd name="connsiteY8" fmla="*/ 0 h 311944"/>
              <a:gd name="connsiteX9" fmla="*/ 1955007 w 1964532"/>
              <a:gd name="connsiteY9" fmla="*/ 33337 h 311944"/>
              <a:gd name="connsiteX10" fmla="*/ 1964532 w 1964532"/>
              <a:gd name="connsiteY10" fmla="*/ 311944 h 311944"/>
              <a:gd name="connsiteX11" fmla="*/ 1893094 w 1964532"/>
              <a:gd name="connsiteY11" fmla="*/ 283369 h 311944"/>
              <a:gd name="connsiteX12" fmla="*/ 1881188 w 1964532"/>
              <a:gd name="connsiteY12" fmla="*/ 269081 h 311944"/>
              <a:gd name="connsiteX13" fmla="*/ 1852613 w 1964532"/>
              <a:gd name="connsiteY13" fmla="*/ 219075 h 311944"/>
              <a:gd name="connsiteX14" fmla="*/ 1828800 w 1964532"/>
              <a:gd name="connsiteY14" fmla="*/ 188119 h 311944"/>
              <a:gd name="connsiteX15" fmla="*/ 1797844 w 1964532"/>
              <a:gd name="connsiteY15" fmla="*/ 166687 h 311944"/>
              <a:gd name="connsiteX16" fmla="*/ 1764507 w 1964532"/>
              <a:gd name="connsiteY16" fmla="*/ 157162 h 311944"/>
              <a:gd name="connsiteX17" fmla="*/ 1719263 w 1964532"/>
              <a:gd name="connsiteY17" fmla="*/ 157162 h 311944"/>
              <a:gd name="connsiteX18" fmla="*/ 1400175 w 1964532"/>
              <a:gd name="connsiteY18" fmla="*/ 183356 h 311944"/>
              <a:gd name="connsiteX19" fmla="*/ 888207 w 1964532"/>
              <a:gd name="connsiteY19" fmla="*/ 223837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64532" h="311944">
                <a:moveTo>
                  <a:pt x="888207" y="223837"/>
                </a:moveTo>
                <a:lnTo>
                  <a:pt x="347663" y="269081"/>
                </a:lnTo>
                <a:lnTo>
                  <a:pt x="11907" y="292894"/>
                </a:lnTo>
                <a:lnTo>
                  <a:pt x="0" y="140494"/>
                </a:lnTo>
                <a:lnTo>
                  <a:pt x="323850" y="114300"/>
                </a:lnTo>
                <a:lnTo>
                  <a:pt x="819150" y="78581"/>
                </a:lnTo>
                <a:lnTo>
                  <a:pt x="1269207" y="40481"/>
                </a:lnTo>
                <a:lnTo>
                  <a:pt x="1640682" y="9525"/>
                </a:lnTo>
                <a:lnTo>
                  <a:pt x="1788319" y="0"/>
                </a:lnTo>
                <a:lnTo>
                  <a:pt x="1955007" y="33337"/>
                </a:lnTo>
                <a:lnTo>
                  <a:pt x="1964532" y="311944"/>
                </a:lnTo>
                <a:lnTo>
                  <a:pt x="1893094" y="283369"/>
                </a:lnTo>
                <a:lnTo>
                  <a:pt x="1881188" y="269081"/>
                </a:lnTo>
                <a:lnTo>
                  <a:pt x="1852613" y="219075"/>
                </a:lnTo>
                <a:lnTo>
                  <a:pt x="1828800" y="188119"/>
                </a:lnTo>
                <a:lnTo>
                  <a:pt x="1797844" y="166687"/>
                </a:lnTo>
                <a:lnTo>
                  <a:pt x="1764507" y="157162"/>
                </a:lnTo>
                <a:lnTo>
                  <a:pt x="1719263" y="157162"/>
                </a:lnTo>
                <a:lnTo>
                  <a:pt x="1400175" y="183356"/>
                </a:lnTo>
                <a:lnTo>
                  <a:pt x="888207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78A16F5-3415-46A8-86C5-67DA1327E59E}"/>
              </a:ext>
            </a:extLst>
          </p:cNvPr>
          <p:cNvGrpSpPr>
            <a:grpSpLocks/>
          </p:cNvGrpSpPr>
          <p:nvPr/>
        </p:nvGrpSpPr>
        <p:grpSpPr bwMode="auto">
          <a:xfrm>
            <a:off x="2659063" y="1312863"/>
            <a:ext cx="4459287" cy="4687887"/>
            <a:chOff x="2784475" y="1465263"/>
            <a:chExt cx="4459288" cy="46878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4DE85F88-D1F7-44C2-A48A-0A88E03237A0}"/>
                </a:ext>
              </a:extLst>
            </p:cNvPr>
            <p:cNvSpPr/>
            <p:nvPr/>
          </p:nvSpPr>
          <p:spPr>
            <a:xfrm>
              <a:off x="3592512" y="1971675"/>
              <a:ext cx="569913" cy="1036638"/>
            </a:xfrm>
            <a:custGeom>
              <a:avLst/>
              <a:gdLst>
                <a:gd name="connsiteX0" fmla="*/ 257175 w 569119"/>
                <a:gd name="connsiteY0" fmla="*/ 559594 h 1035844"/>
                <a:gd name="connsiteX1" fmla="*/ 216694 w 569119"/>
                <a:gd name="connsiteY1" fmla="*/ 359569 h 1035844"/>
                <a:gd name="connsiteX2" fmla="*/ 192882 w 569119"/>
                <a:gd name="connsiteY2" fmla="*/ 233363 h 1035844"/>
                <a:gd name="connsiteX3" fmla="*/ 178594 w 569119"/>
                <a:gd name="connsiteY3" fmla="*/ 202406 h 1035844"/>
                <a:gd name="connsiteX4" fmla="*/ 145257 w 569119"/>
                <a:gd name="connsiteY4" fmla="*/ 161925 h 1035844"/>
                <a:gd name="connsiteX5" fmla="*/ 90488 w 569119"/>
                <a:gd name="connsiteY5" fmla="*/ 114300 h 1035844"/>
                <a:gd name="connsiteX6" fmla="*/ 59532 w 569119"/>
                <a:gd name="connsiteY6" fmla="*/ 90488 h 1035844"/>
                <a:gd name="connsiteX7" fmla="*/ 30957 w 569119"/>
                <a:gd name="connsiteY7" fmla="*/ 73819 h 1035844"/>
                <a:gd name="connsiteX8" fmla="*/ 14288 w 569119"/>
                <a:gd name="connsiteY8" fmla="*/ 59531 h 1035844"/>
                <a:gd name="connsiteX9" fmla="*/ 4763 w 569119"/>
                <a:gd name="connsiteY9" fmla="*/ 50006 h 1035844"/>
                <a:gd name="connsiteX10" fmla="*/ 0 w 569119"/>
                <a:gd name="connsiteY10" fmla="*/ 33338 h 1035844"/>
                <a:gd name="connsiteX11" fmla="*/ 2382 w 569119"/>
                <a:gd name="connsiteY11" fmla="*/ 16669 h 1035844"/>
                <a:gd name="connsiteX12" fmla="*/ 21432 w 569119"/>
                <a:gd name="connsiteY12" fmla="*/ 7144 h 1035844"/>
                <a:gd name="connsiteX13" fmla="*/ 52388 w 569119"/>
                <a:gd name="connsiteY13" fmla="*/ 0 h 1035844"/>
                <a:gd name="connsiteX14" fmla="*/ 107157 w 569119"/>
                <a:gd name="connsiteY14" fmla="*/ 4763 h 1035844"/>
                <a:gd name="connsiteX15" fmla="*/ 171450 w 569119"/>
                <a:gd name="connsiteY15" fmla="*/ 19050 h 1035844"/>
                <a:gd name="connsiteX16" fmla="*/ 235744 w 569119"/>
                <a:gd name="connsiteY16" fmla="*/ 42863 h 1035844"/>
                <a:gd name="connsiteX17" fmla="*/ 295275 w 569119"/>
                <a:gd name="connsiteY17" fmla="*/ 80963 h 1035844"/>
                <a:gd name="connsiteX18" fmla="*/ 352425 w 569119"/>
                <a:gd name="connsiteY18" fmla="*/ 119063 h 1035844"/>
                <a:gd name="connsiteX19" fmla="*/ 409575 w 569119"/>
                <a:gd name="connsiteY19" fmla="*/ 180975 h 1035844"/>
                <a:gd name="connsiteX20" fmla="*/ 431007 w 569119"/>
                <a:gd name="connsiteY20" fmla="*/ 288131 h 1035844"/>
                <a:gd name="connsiteX21" fmla="*/ 483394 w 569119"/>
                <a:gd name="connsiteY21" fmla="*/ 519113 h 1035844"/>
                <a:gd name="connsiteX22" fmla="*/ 528638 w 569119"/>
                <a:gd name="connsiteY22" fmla="*/ 719138 h 1035844"/>
                <a:gd name="connsiteX23" fmla="*/ 569119 w 569119"/>
                <a:gd name="connsiteY23" fmla="*/ 823913 h 1035844"/>
                <a:gd name="connsiteX24" fmla="*/ 547688 w 569119"/>
                <a:gd name="connsiteY24" fmla="*/ 919163 h 1035844"/>
                <a:gd name="connsiteX25" fmla="*/ 526257 w 569119"/>
                <a:gd name="connsiteY25" fmla="*/ 976313 h 1035844"/>
                <a:gd name="connsiteX26" fmla="*/ 507207 w 569119"/>
                <a:gd name="connsiteY26" fmla="*/ 1014413 h 1035844"/>
                <a:gd name="connsiteX27" fmla="*/ 485775 w 569119"/>
                <a:gd name="connsiteY27" fmla="*/ 1031081 h 1035844"/>
                <a:gd name="connsiteX28" fmla="*/ 466725 w 569119"/>
                <a:gd name="connsiteY28" fmla="*/ 1035844 h 1035844"/>
                <a:gd name="connsiteX29" fmla="*/ 433388 w 569119"/>
                <a:gd name="connsiteY29" fmla="*/ 1021556 h 1035844"/>
                <a:gd name="connsiteX30" fmla="*/ 397669 w 569119"/>
                <a:gd name="connsiteY30" fmla="*/ 995363 h 1035844"/>
                <a:gd name="connsiteX31" fmla="*/ 366713 w 569119"/>
                <a:gd name="connsiteY31" fmla="*/ 962025 h 1035844"/>
                <a:gd name="connsiteX32" fmla="*/ 333375 w 569119"/>
                <a:gd name="connsiteY32" fmla="*/ 909638 h 1035844"/>
                <a:gd name="connsiteX33" fmla="*/ 323850 w 569119"/>
                <a:gd name="connsiteY33" fmla="*/ 881063 h 1035844"/>
                <a:gd name="connsiteX34" fmla="*/ 302419 w 569119"/>
                <a:gd name="connsiteY34" fmla="*/ 773906 h 1035844"/>
                <a:gd name="connsiteX35" fmla="*/ 257175 w 569119"/>
                <a:gd name="connsiteY35" fmla="*/ 559594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1035844">
                  <a:moveTo>
                    <a:pt x="257175" y="559594"/>
                  </a:moveTo>
                  <a:lnTo>
                    <a:pt x="216694" y="359569"/>
                  </a:lnTo>
                  <a:lnTo>
                    <a:pt x="192882" y="233363"/>
                  </a:lnTo>
                  <a:lnTo>
                    <a:pt x="178594" y="202406"/>
                  </a:lnTo>
                  <a:lnTo>
                    <a:pt x="145257" y="161925"/>
                  </a:lnTo>
                  <a:lnTo>
                    <a:pt x="90488" y="114300"/>
                  </a:lnTo>
                  <a:lnTo>
                    <a:pt x="59532" y="90488"/>
                  </a:lnTo>
                  <a:lnTo>
                    <a:pt x="30957" y="73819"/>
                  </a:lnTo>
                  <a:lnTo>
                    <a:pt x="14288" y="59531"/>
                  </a:lnTo>
                  <a:lnTo>
                    <a:pt x="4763" y="50006"/>
                  </a:lnTo>
                  <a:lnTo>
                    <a:pt x="0" y="33338"/>
                  </a:lnTo>
                  <a:lnTo>
                    <a:pt x="2382" y="16669"/>
                  </a:lnTo>
                  <a:lnTo>
                    <a:pt x="21432" y="7144"/>
                  </a:lnTo>
                  <a:lnTo>
                    <a:pt x="52388" y="0"/>
                  </a:lnTo>
                  <a:lnTo>
                    <a:pt x="107157" y="4763"/>
                  </a:lnTo>
                  <a:lnTo>
                    <a:pt x="171450" y="19050"/>
                  </a:lnTo>
                  <a:lnTo>
                    <a:pt x="235744" y="42863"/>
                  </a:lnTo>
                  <a:lnTo>
                    <a:pt x="295275" y="80963"/>
                  </a:lnTo>
                  <a:lnTo>
                    <a:pt x="352425" y="119063"/>
                  </a:lnTo>
                  <a:lnTo>
                    <a:pt x="409575" y="180975"/>
                  </a:lnTo>
                  <a:lnTo>
                    <a:pt x="431007" y="288131"/>
                  </a:lnTo>
                  <a:lnTo>
                    <a:pt x="483394" y="519113"/>
                  </a:lnTo>
                  <a:lnTo>
                    <a:pt x="528638" y="719138"/>
                  </a:lnTo>
                  <a:lnTo>
                    <a:pt x="569119" y="823913"/>
                  </a:lnTo>
                  <a:lnTo>
                    <a:pt x="547688" y="919163"/>
                  </a:lnTo>
                  <a:lnTo>
                    <a:pt x="526257" y="976313"/>
                  </a:lnTo>
                  <a:lnTo>
                    <a:pt x="507207" y="1014413"/>
                  </a:lnTo>
                  <a:lnTo>
                    <a:pt x="485775" y="1031081"/>
                  </a:lnTo>
                  <a:lnTo>
                    <a:pt x="466725" y="1035844"/>
                  </a:lnTo>
                  <a:lnTo>
                    <a:pt x="433388" y="1021556"/>
                  </a:lnTo>
                  <a:lnTo>
                    <a:pt x="397669" y="995363"/>
                  </a:lnTo>
                  <a:lnTo>
                    <a:pt x="366713" y="962025"/>
                  </a:lnTo>
                  <a:lnTo>
                    <a:pt x="333375" y="909638"/>
                  </a:lnTo>
                  <a:lnTo>
                    <a:pt x="323850" y="881063"/>
                  </a:lnTo>
                  <a:lnTo>
                    <a:pt x="302419" y="773906"/>
                  </a:lnTo>
                  <a:lnTo>
                    <a:pt x="257175" y="559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81526249-7965-41E9-8F8C-55C5248D06BA}"/>
                </a:ext>
              </a:extLst>
            </p:cNvPr>
            <p:cNvSpPr/>
            <p:nvPr/>
          </p:nvSpPr>
          <p:spPr>
            <a:xfrm>
              <a:off x="3838575" y="3600450"/>
              <a:ext cx="419100" cy="1857375"/>
            </a:xfrm>
            <a:custGeom>
              <a:avLst/>
              <a:gdLst>
                <a:gd name="connsiteX0" fmla="*/ 165100 w 419100"/>
                <a:gd name="connsiteY0" fmla="*/ 866775 h 1857375"/>
                <a:gd name="connsiteX1" fmla="*/ 168275 w 419100"/>
                <a:gd name="connsiteY1" fmla="*/ 485775 h 1857375"/>
                <a:gd name="connsiteX2" fmla="*/ 165100 w 419100"/>
                <a:gd name="connsiteY2" fmla="*/ 339725 h 1857375"/>
                <a:gd name="connsiteX3" fmla="*/ 161925 w 419100"/>
                <a:gd name="connsiteY3" fmla="*/ 266700 h 1857375"/>
                <a:gd name="connsiteX4" fmla="*/ 152400 w 419100"/>
                <a:gd name="connsiteY4" fmla="*/ 219075 h 1857375"/>
                <a:gd name="connsiteX5" fmla="*/ 139700 w 419100"/>
                <a:gd name="connsiteY5" fmla="*/ 180975 h 1857375"/>
                <a:gd name="connsiteX6" fmla="*/ 123825 w 419100"/>
                <a:gd name="connsiteY6" fmla="*/ 146050 h 1857375"/>
                <a:gd name="connsiteX7" fmla="*/ 88900 w 419100"/>
                <a:gd name="connsiteY7" fmla="*/ 111125 h 1857375"/>
                <a:gd name="connsiteX8" fmla="*/ 57150 w 419100"/>
                <a:gd name="connsiteY8" fmla="*/ 85725 h 1857375"/>
                <a:gd name="connsiteX9" fmla="*/ 31750 w 419100"/>
                <a:gd name="connsiteY9" fmla="*/ 73025 h 1857375"/>
                <a:gd name="connsiteX10" fmla="*/ 15875 w 419100"/>
                <a:gd name="connsiteY10" fmla="*/ 60325 h 1857375"/>
                <a:gd name="connsiteX11" fmla="*/ 0 w 419100"/>
                <a:gd name="connsiteY11" fmla="*/ 41275 h 1857375"/>
                <a:gd name="connsiteX12" fmla="*/ 3175 w 419100"/>
                <a:gd name="connsiteY12" fmla="*/ 19050 h 1857375"/>
                <a:gd name="connsiteX13" fmla="*/ 19050 w 419100"/>
                <a:gd name="connsiteY13" fmla="*/ 6350 h 1857375"/>
                <a:gd name="connsiteX14" fmla="*/ 47625 w 419100"/>
                <a:gd name="connsiteY14" fmla="*/ 0 h 1857375"/>
                <a:gd name="connsiteX15" fmla="*/ 95250 w 419100"/>
                <a:gd name="connsiteY15" fmla="*/ 3175 h 1857375"/>
                <a:gd name="connsiteX16" fmla="*/ 180975 w 419100"/>
                <a:gd name="connsiteY16" fmla="*/ 25400 h 1857375"/>
                <a:gd name="connsiteX17" fmla="*/ 247650 w 419100"/>
                <a:gd name="connsiteY17" fmla="*/ 50800 h 1857375"/>
                <a:gd name="connsiteX18" fmla="*/ 301625 w 419100"/>
                <a:gd name="connsiteY18" fmla="*/ 79375 h 1857375"/>
                <a:gd name="connsiteX19" fmla="*/ 352425 w 419100"/>
                <a:gd name="connsiteY19" fmla="*/ 111125 h 1857375"/>
                <a:gd name="connsiteX20" fmla="*/ 390525 w 419100"/>
                <a:gd name="connsiteY20" fmla="*/ 200025 h 1857375"/>
                <a:gd name="connsiteX21" fmla="*/ 387350 w 419100"/>
                <a:gd name="connsiteY21" fmla="*/ 565150 h 1857375"/>
                <a:gd name="connsiteX22" fmla="*/ 390525 w 419100"/>
                <a:gd name="connsiteY22" fmla="*/ 669925 h 1857375"/>
                <a:gd name="connsiteX23" fmla="*/ 387350 w 419100"/>
                <a:gd name="connsiteY23" fmla="*/ 1079500 h 1857375"/>
                <a:gd name="connsiteX24" fmla="*/ 390525 w 419100"/>
                <a:gd name="connsiteY24" fmla="*/ 1152525 h 1857375"/>
                <a:gd name="connsiteX25" fmla="*/ 387350 w 419100"/>
                <a:gd name="connsiteY25" fmla="*/ 1273175 h 1857375"/>
                <a:gd name="connsiteX26" fmla="*/ 393700 w 419100"/>
                <a:gd name="connsiteY26" fmla="*/ 1384300 h 1857375"/>
                <a:gd name="connsiteX27" fmla="*/ 400050 w 419100"/>
                <a:gd name="connsiteY27" fmla="*/ 1460500 h 1857375"/>
                <a:gd name="connsiteX28" fmla="*/ 415925 w 419100"/>
                <a:gd name="connsiteY28" fmla="*/ 1546225 h 1857375"/>
                <a:gd name="connsiteX29" fmla="*/ 419100 w 419100"/>
                <a:gd name="connsiteY29" fmla="*/ 1647825 h 1857375"/>
                <a:gd name="connsiteX30" fmla="*/ 381000 w 419100"/>
                <a:gd name="connsiteY30" fmla="*/ 1771650 h 1857375"/>
                <a:gd name="connsiteX31" fmla="*/ 355600 w 419100"/>
                <a:gd name="connsiteY31" fmla="*/ 1822450 h 1857375"/>
                <a:gd name="connsiteX32" fmla="*/ 330200 w 419100"/>
                <a:gd name="connsiteY32" fmla="*/ 1847850 h 1857375"/>
                <a:gd name="connsiteX33" fmla="*/ 311150 w 419100"/>
                <a:gd name="connsiteY33" fmla="*/ 1857375 h 1857375"/>
                <a:gd name="connsiteX34" fmla="*/ 292100 w 419100"/>
                <a:gd name="connsiteY34" fmla="*/ 1857375 h 1857375"/>
                <a:gd name="connsiteX35" fmla="*/ 260350 w 419100"/>
                <a:gd name="connsiteY35" fmla="*/ 1851025 h 1857375"/>
                <a:gd name="connsiteX36" fmla="*/ 225425 w 419100"/>
                <a:gd name="connsiteY36" fmla="*/ 1835150 h 1857375"/>
                <a:gd name="connsiteX37" fmla="*/ 196850 w 419100"/>
                <a:gd name="connsiteY37" fmla="*/ 1809750 h 1857375"/>
                <a:gd name="connsiteX38" fmla="*/ 165100 w 419100"/>
                <a:gd name="connsiteY38" fmla="*/ 1762125 h 1857375"/>
                <a:gd name="connsiteX39" fmla="*/ 142875 w 419100"/>
                <a:gd name="connsiteY39" fmla="*/ 1711325 h 1857375"/>
                <a:gd name="connsiteX40" fmla="*/ 130175 w 419100"/>
                <a:gd name="connsiteY40" fmla="*/ 1635125 h 1857375"/>
                <a:gd name="connsiteX41" fmla="*/ 133350 w 419100"/>
                <a:gd name="connsiteY41" fmla="*/ 1527175 h 1857375"/>
                <a:gd name="connsiteX42" fmla="*/ 139700 w 419100"/>
                <a:gd name="connsiteY42" fmla="*/ 1463675 h 1857375"/>
                <a:gd name="connsiteX43" fmla="*/ 155575 w 419100"/>
                <a:gd name="connsiteY43" fmla="*/ 1343025 h 1857375"/>
                <a:gd name="connsiteX44" fmla="*/ 165100 w 419100"/>
                <a:gd name="connsiteY44" fmla="*/ 1212850 h 1857375"/>
                <a:gd name="connsiteX45" fmla="*/ 165100 w 419100"/>
                <a:gd name="connsiteY45" fmla="*/ 8667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857375">
                  <a:moveTo>
                    <a:pt x="165100" y="866775"/>
                  </a:moveTo>
                  <a:cubicBezTo>
                    <a:pt x="166158" y="739775"/>
                    <a:pt x="167217" y="612775"/>
                    <a:pt x="168275" y="485775"/>
                  </a:cubicBezTo>
                  <a:cubicBezTo>
                    <a:pt x="167217" y="437092"/>
                    <a:pt x="166158" y="388408"/>
                    <a:pt x="165100" y="339725"/>
                  </a:cubicBezTo>
                  <a:lnTo>
                    <a:pt x="161925" y="266700"/>
                  </a:lnTo>
                  <a:lnTo>
                    <a:pt x="152400" y="219075"/>
                  </a:lnTo>
                  <a:lnTo>
                    <a:pt x="139700" y="180975"/>
                  </a:lnTo>
                  <a:lnTo>
                    <a:pt x="123825" y="146050"/>
                  </a:lnTo>
                  <a:lnTo>
                    <a:pt x="88900" y="111125"/>
                  </a:lnTo>
                  <a:lnTo>
                    <a:pt x="57150" y="85725"/>
                  </a:lnTo>
                  <a:lnTo>
                    <a:pt x="31750" y="73025"/>
                  </a:lnTo>
                  <a:lnTo>
                    <a:pt x="15875" y="60325"/>
                  </a:lnTo>
                  <a:lnTo>
                    <a:pt x="0" y="41275"/>
                  </a:lnTo>
                  <a:lnTo>
                    <a:pt x="3175" y="19050"/>
                  </a:lnTo>
                  <a:lnTo>
                    <a:pt x="19050" y="6350"/>
                  </a:lnTo>
                  <a:lnTo>
                    <a:pt x="47625" y="0"/>
                  </a:lnTo>
                  <a:lnTo>
                    <a:pt x="95250" y="3175"/>
                  </a:lnTo>
                  <a:lnTo>
                    <a:pt x="180975" y="25400"/>
                  </a:lnTo>
                  <a:lnTo>
                    <a:pt x="247650" y="50800"/>
                  </a:lnTo>
                  <a:lnTo>
                    <a:pt x="301625" y="79375"/>
                  </a:lnTo>
                  <a:lnTo>
                    <a:pt x="352425" y="111125"/>
                  </a:lnTo>
                  <a:lnTo>
                    <a:pt x="390525" y="200025"/>
                  </a:lnTo>
                  <a:cubicBezTo>
                    <a:pt x="389467" y="321733"/>
                    <a:pt x="388408" y="443442"/>
                    <a:pt x="387350" y="565150"/>
                  </a:cubicBezTo>
                  <a:cubicBezTo>
                    <a:pt x="388408" y="600075"/>
                    <a:pt x="389467" y="635000"/>
                    <a:pt x="390525" y="669925"/>
                  </a:cubicBezTo>
                  <a:cubicBezTo>
                    <a:pt x="389467" y="806450"/>
                    <a:pt x="388408" y="942975"/>
                    <a:pt x="387350" y="1079500"/>
                  </a:cubicBezTo>
                  <a:lnTo>
                    <a:pt x="390525" y="1152525"/>
                  </a:lnTo>
                  <a:cubicBezTo>
                    <a:pt x="389467" y="1192742"/>
                    <a:pt x="388408" y="1232958"/>
                    <a:pt x="387350" y="1273175"/>
                  </a:cubicBezTo>
                  <a:lnTo>
                    <a:pt x="393700" y="1384300"/>
                  </a:lnTo>
                  <a:lnTo>
                    <a:pt x="400050" y="1460500"/>
                  </a:lnTo>
                  <a:lnTo>
                    <a:pt x="415925" y="1546225"/>
                  </a:lnTo>
                  <a:cubicBezTo>
                    <a:pt x="416983" y="1580092"/>
                    <a:pt x="418042" y="1613958"/>
                    <a:pt x="419100" y="1647825"/>
                  </a:cubicBezTo>
                  <a:lnTo>
                    <a:pt x="381000" y="1771650"/>
                  </a:lnTo>
                  <a:lnTo>
                    <a:pt x="355600" y="1822450"/>
                  </a:lnTo>
                  <a:lnTo>
                    <a:pt x="330200" y="1847850"/>
                  </a:lnTo>
                  <a:lnTo>
                    <a:pt x="311150" y="1857375"/>
                  </a:lnTo>
                  <a:lnTo>
                    <a:pt x="292100" y="1857375"/>
                  </a:lnTo>
                  <a:lnTo>
                    <a:pt x="260350" y="1851025"/>
                  </a:lnTo>
                  <a:lnTo>
                    <a:pt x="225425" y="1835150"/>
                  </a:lnTo>
                  <a:lnTo>
                    <a:pt x="196850" y="1809750"/>
                  </a:lnTo>
                  <a:lnTo>
                    <a:pt x="165100" y="1762125"/>
                  </a:lnTo>
                  <a:lnTo>
                    <a:pt x="142875" y="1711325"/>
                  </a:lnTo>
                  <a:lnTo>
                    <a:pt x="130175" y="1635125"/>
                  </a:lnTo>
                  <a:cubicBezTo>
                    <a:pt x="131233" y="1599142"/>
                    <a:pt x="132292" y="1563158"/>
                    <a:pt x="133350" y="1527175"/>
                  </a:cubicBezTo>
                  <a:lnTo>
                    <a:pt x="139700" y="1463675"/>
                  </a:lnTo>
                  <a:lnTo>
                    <a:pt x="155575" y="1343025"/>
                  </a:lnTo>
                  <a:lnTo>
                    <a:pt x="165100" y="1212850"/>
                  </a:lnTo>
                  <a:lnTo>
                    <a:pt x="165100" y="866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FA0A556C-B052-49FA-AE2D-1B3C0DD5702B}"/>
                </a:ext>
              </a:extLst>
            </p:cNvPr>
            <p:cNvSpPr/>
            <p:nvPr/>
          </p:nvSpPr>
          <p:spPr>
            <a:xfrm>
              <a:off x="3338512" y="5343525"/>
              <a:ext cx="1492250" cy="809625"/>
            </a:xfrm>
            <a:custGeom>
              <a:avLst/>
              <a:gdLst>
                <a:gd name="connsiteX0" fmla="*/ 800100 w 1493043"/>
                <a:gd name="connsiteY0" fmla="*/ 557213 h 809625"/>
                <a:gd name="connsiteX1" fmla="*/ 526256 w 1493043"/>
                <a:gd name="connsiteY1" fmla="*/ 659606 h 809625"/>
                <a:gd name="connsiteX2" fmla="*/ 323850 w 1493043"/>
                <a:gd name="connsiteY2" fmla="*/ 731044 h 809625"/>
                <a:gd name="connsiteX3" fmla="*/ 157162 w 1493043"/>
                <a:gd name="connsiteY3" fmla="*/ 781050 h 809625"/>
                <a:gd name="connsiteX4" fmla="*/ 66675 w 1493043"/>
                <a:gd name="connsiteY4" fmla="*/ 807244 h 809625"/>
                <a:gd name="connsiteX5" fmla="*/ 42862 w 1493043"/>
                <a:gd name="connsiteY5" fmla="*/ 809625 h 809625"/>
                <a:gd name="connsiteX6" fmla="*/ 23812 w 1493043"/>
                <a:gd name="connsiteY6" fmla="*/ 804863 h 809625"/>
                <a:gd name="connsiteX7" fmla="*/ 7143 w 1493043"/>
                <a:gd name="connsiteY7" fmla="*/ 797719 h 809625"/>
                <a:gd name="connsiteX8" fmla="*/ 0 w 1493043"/>
                <a:gd name="connsiteY8" fmla="*/ 783431 h 809625"/>
                <a:gd name="connsiteX9" fmla="*/ 11906 w 1493043"/>
                <a:gd name="connsiteY9" fmla="*/ 757238 h 809625"/>
                <a:gd name="connsiteX10" fmla="*/ 28575 w 1493043"/>
                <a:gd name="connsiteY10" fmla="*/ 740569 h 809625"/>
                <a:gd name="connsiteX11" fmla="*/ 150018 w 1493043"/>
                <a:gd name="connsiteY11" fmla="*/ 685800 h 809625"/>
                <a:gd name="connsiteX12" fmla="*/ 407193 w 1493043"/>
                <a:gd name="connsiteY12" fmla="*/ 569119 h 809625"/>
                <a:gd name="connsiteX13" fmla="*/ 607218 w 1493043"/>
                <a:gd name="connsiteY13" fmla="*/ 471488 h 809625"/>
                <a:gd name="connsiteX14" fmla="*/ 742950 w 1493043"/>
                <a:gd name="connsiteY14" fmla="*/ 397669 h 809625"/>
                <a:gd name="connsiteX15" fmla="*/ 892968 w 1493043"/>
                <a:gd name="connsiteY15" fmla="*/ 307181 h 809625"/>
                <a:gd name="connsiteX16" fmla="*/ 985837 w 1493043"/>
                <a:gd name="connsiteY16" fmla="*/ 242888 h 809625"/>
                <a:gd name="connsiteX17" fmla="*/ 1021556 w 1493043"/>
                <a:gd name="connsiteY17" fmla="*/ 211931 h 809625"/>
                <a:gd name="connsiteX18" fmla="*/ 1033462 w 1493043"/>
                <a:gd name="connsiteY18" fmla="*/ 195263 h 809625"/>
                <a:gd name="connsiteX19" fmla="*/ 1042987 w 1493043"/>
                <a:gd name="connsiteY19" fmla="*/ 166688 h 809625"/>
                <a:gd name="connsiteX20" fmla="*/ 1047750 w 1493043"/>
                <a:gd name="connsiteY20" fmla="*/ 130969 h 809625"/>
                <a:gd name="connsiteX21" fmla="*/ 1040606 w 1493043"/>
                <a:gd name="connsiteY21" fmla="*/ 102394 h 809625"/>
                <a:gd name="connsiteX22" fmla="*/ 1031081 w 1493043"/>
                <a:gd name="connsiteY22" fmla="*/ 90488 h 809625"/>
                <a:gd name="connsiteX23" fmla="*/ 1004887 w 1493043"/>
                <a:gd name="connsiteY23" fmla="*/ 73819 h 809625"/>
                <a:gd name="connsiteX24" fmla="*/ 988218 w 1493043"/>
                <a:gd name="connsiteY24" fmla="*/ 59531 h 809625"/>
                <a:gd name="connsiteX25" fmla="*/ 976312 w 1493043"/>
                <a:gd name="connsiteY25" fmla="*/ 30956 h 809625"/>
                <a:gd name="connsiteX26" fmla="*/ 981075 w 1493043"/>
                <a:gd name="connsiteY26" fmla="*/ 14288 h 809625"/>
                <a:gd name="connsiteX27" fmla="*/ 988218 w 1493043"/>
                <a:gd name="connsiteY27" fmla="*/ 4763 h 809625"/>
                <a:gd name="connsiteX28" fmla="*/ 1016793 w 1493043"/>
                <a:gd name="connsiteY28" fmla="*/ 0 h 809625"/>
                <a:gd name="connsiteX29" fmla="*/ 1047750 w 1493043"/>
                <a:gd name="connsiteY29" fmla="*/ 0 h 809625"/>
                <a:gd name="connsiteX30" fmla="*/ 1114425 w 1493043"/>
                <a:gd name="connsiteY30" fmla="*/ 11906 h 809625"/>
                <a:gd name="connsiteX31" fmla="*/ 1197768 w 1493043"/>
                <a:gd name="connsiteY31" fmla="*/ 38100 h 809625"/>
                <a:gd name="connsiteX32" fmla="*/ 1288256 w 1493043"/>
                <a:gd name="connsiteY32" fmla="*/ 71438 h 809625"/>
                <a:gd name="connsiteX33" fmla="*/ 1362075 w 1493043"/>
                <a:gd name="connsiteY33" fmla="*/ 102394 h 809625"/>
                <a:gd name="connsiteX34" fmla="*/ 1409700 w 1493043"/>
                <a:gd name="connsiteY34" fmla="*/ 126206 h 809625"/>
                <a:gd name="connsiteX35" fmla="*/ 1454943 w 1493043"/>
                <a:gd name="connsiteY35" fmla="*/ 157163 h 809625"/>
                <a:gd name="connsiteX36" fmla="*/ 1473993 w 1493043"/>
                <a:gd name="connsiteY36" fmla="*/ 176213 h 809625"/>
                <a:gd name="connsiteX37" fmla="*/ 1485900 w 1493043"/>
                <a:gd name="connsiteY37" fmla="*/ 200025 h 809625"/>
                <a:gd name="connsiteX38" fmla="*/ 1493043 w 1493043"/>
                <a:gd name="connsiteY38" fmla="*/ 223838 h 809625"/>
                <a:gd name="connsiteX39" fmla="*/ 1485900 w 1493043"/>
                <a:gd name="connsiteY39" fmla="*/ 247650 h 809625"/>
                <a:gd name="connsiteX40" fmla="*/ 1466850 w 1493043"/>
                <a:gd name="connsiteY40" fmla="*/ 266700 h 809625"/>
                <a:gd name="connsiteX41" fmla="*/ 1385887 w 1493043"/>
                <a:gd name="connsiteY41" fmla="*/ 300038 h 809625"/>
                <a:gd name="connsiteX42" fmla="*/ 1278731 w 1493043"/>
                <a:gd name="connsiteY42" fmla="*/ 330994 h 809625"/>
                <a:gd name="connsiteX43" fmla="*/ 1092993 w 1493043"/>
                <a:gd name="connsiteY43" fmla="*/ 421481 h 809625"/>
                <a:gd name="connsiteX44" fmla="*/ 969168 w 1493043"/>
                <a:gd name="connsiteY44" fmla="*/ 485775 h 809625"/>
                <a:gd name="connsiteX45" fmla="*/ 800100 w 1493043"/>
                <a:gd name="connsiteY45" fmla="*/ 557213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93043" h="809625">
                  <a:moveTo>
                    <a:pt x="800100" y="557213"/>
                  </a:moveTo>
                  <a:lnTo>
                    <a:pt x="526256" y="659606"/>
                  </a:lnTo>
                  <a:lnTo>
                    <a:pt x="323850" y="731044"/>
                  </a:lnTo>
                  <a:lnTo>
                    <a:pt x="157162" y="781050"/>
                  </a:lnTo>
                  <a:lnTo>
                    <a:pt x="66675" y="807244"/>
                  </a:lnTo>
                  <a:lnTo>
                    <a:pt x="42862" y="809625"/>
                  </a:lnTo>
                  <a:lnTo>
                    <a:pt x="23812" y="804863"/>
                  </a:lnTo>
                  <a:lnTo>
                    <a:pt x="7143" y="797719"/>
                  </a:lnTo>
                  <a:lnTo>
                    <a:pt x="0" y="783431"/>
                  </a:lnTo>
                  <a:lnTo>
                    <a:pt x="11906" y="757238"/>
                  </a:lnTo>
                  <a:lnTo>
                    <a:pt x="28575" y="740569"/>
                  </a:lnTo>
                  <a:lnTo>
                    <a:pt x="150018" y="685800"/>
                  </a:lnTo>
                  <a:lnTo>
                    <a:pt x="407193" y="569119"/>
                  </a:lnTo>
                  <a:lnTo>
                    <a:pt x="607218" y="471488"/>
                  </a:lnTo>
                  <a:lnTo>
                    <a:pt x="742950" y="397669"/>
                  </a:lnTo>
                  <a:lnTo>
                    <a:pt x="892968" y="307181"/>
                  </a:lnTo>
                  <a:lnTo>
                    <a:pt x="985837" y="242888"/>
                  </a:lnTo>
                  <a:lnTo>
                    <a:pt x="1021556" y="211931"/>
                  </a:lnTo>
                  <a:lnTo>
                    <a:pt x="1033462" y="195263"/>
                  </a:lnTo>
                  <a:lnTo>
                    <a:pt x="1042987" y="166688"/>
                  </a:lnTo>
                  <a:lnTo>
                    <a:pt x="1047750" y="130969"/>
                  </a:lnTo>
                  <a:lnTo>
                    <a:pt x="1040606" y="102394"/>
                  </a:lnTo>
                  <a:lnTo>
                    <a:pt x="1031081" y="90488"/>
                  </a:lnTo>
                  <a:lnTo>
                    <a:pt x="1004887" y="73819"/>
                  </a:lnTo>
                  <a:lnTo>
                    <a:pt x="988218" y="59531"/>
                  </a:lnTo>
                  <a:lnTo>
                    <a:pt x="976312" y="30956"/>
                  </a:lnTo>
                  <a:lnTo>
                    <a:pt x="981075" y="14288"/>
                  </a:lnTo>
                  <a:lnTo>
                    <a:pt x="988218" y="4763"/>
                  </a:lnTo>
                  <a:lnTo>
                    <a:pt x="1016793" y="0"/>
                  </a:lnTo>
                  <a:lnTo>
                    <a:pt x="1047750" y="0"/>
                  </a:lnTo>
                  <a:lnTo>
                    <a:pt x="1114425" y="11906"/>
                  </a:lnTo>
                  <a:lnTo>
                    <a:pt x="1197768" y="38100"/>
                  </a:lnTo>
                  <a:lnTo>
                    <a:pt x="1288256" y="71438"/>
                  </a:lnTo>
                  <a:lnTo>
                    <a:pt x="1362075" y="102394"/>
                  </a:lnTo>
                  <a:lnTo>
                    <a:pt x="1409700" y="126206"/>
                  </a:lnTo>
                  <a:lnTo>
                    <a:pt x="1454943" y="157163"/>
                  </a:lnTo>
                  <a:lnTo>
                    <a:pt x="1473993" y="176213"/>
                  </a:lnTo>
                  <a:lnTo>
                    <a:pt x="1485900" y="200025"/>
                  </a:lnTo>
                  <a:lnTo>
                    <a:pt x="1493043" y="223838"/>
                  </a:lnTo>
                  <a:lnTo>
                    <a:pt x="1485900" y="247650"/>
                  </a:lnTo>
                  <a:lnTo>
                    <a:pt x="1466850" y="266700"/>
                  </a:lnTo>
                  <a:lnTo>
                    <a:pt x="1385887" y="300038"/>
                  </a:lnTo>
                  <a:lnTo>
                    <a:pt x="1278731" y="330994"/>
                  </a:lnTo>
                  <a:lnTo>
                    <a:pt x="1092993" y="421481"/>
                  </a:lnTo>
                  <a:lnTo>
                    <a:pt x="969168" y="485775"/>
                  </a:lnTo>
                  <a:lnTo>
                    <a:pt x="800100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23F149D5-9586-4594-930A-AC6DAAEDA43C}"/>
                </a:ext>
              </a:extLst>
            </p:cNvPr>
            <p:cNvSpPr/>
            <p:nvPr/>
          </p:nvSpPr>
          <p:spPr>
            <a:xfrm>
              <a:off x="5357813" y="5284788"/>
              <a:ext cx="1338263" cy="844550"/>
            </a:xfrm>
            <a:custGeom>
              <a:avLst/>
              <a:gdLst>
                <a:gd name="connsiteX0" fmla="*/ 900112 w 1338262"/>
                <a:gd name="connsiteY0" fmla="*/ 666750 h 845344"/>
                <a:gd name="connsiteX1" fmla="*/ 619125 w 1338262"/>
                <a:gd name="connsiteY1" fmla="*/ 473869 h 845344"/>
                <a:gd name="connsiteX2" fmla="*/ 314325 w 1338262"/>
                <a:gd name="connsiteY2" fmla="*/ 261937 h 845344"/>
                <a:gd name="connsiteX3" fmla="*/ 150018 w 1338262"/>
                <a:gd name="connsiteY3" fmla="*/ 147637 h 845344"/>
                <a:gd name="connsiteX4" fmla="*/ 40481 w 1338262"/>
                <a:gd name="connsiteY4" fmla="*/ 71437 h 845344"/>
                <a:gd name="connsiteX5" fmla="*/ 16668 w 1338262"/>
                <a:gd name="connsiteY5" fmla="*/ 50006 h 845344"/>
                <a:gd name="connsiteX6" fmla="*/ 4762 w 1338262"/>
                <a:gd name="connsiteY6" fmla="*/ 35719 h 845344"/>
                <a:gd name="connsiteX7" fmla="*/ 0 w 1338262"/>
                <a:gd name="connsiteY7" fmla="*/ 21431 h 845344"/>
                <a:gd name="connsiteX8" fmla="*/ 4762 w 1338262"/>
                <a:gd name="connsiteY8" fmla="*/ 7144 h 845344"/>
                <a:gd name="connsiteX9" fmla="*/ 21431 w 1338262"/>
                <a:gd name="connsiteY9" fmla="*/ 0 h 845344"/>
                <a:gd name="connsiteX10" fmla="*/ 45243 w 1338262"/>
                <a:gd name="connsiteY10" fmla="*/ 7144 h 845344"/>
                <a:gd name="connsiteX11" fmla="*/ 197643 w 1338262"/>
                <a:gd name="connsiteY11" fmla="*/ 64294 h 845344"/>
                <a:gd name="connsiteX12" fmla="*/ 433387 w 1338262"/>
                <a:gd name="connsiteY12" fmla="*/ 150019 h 845344"/>
                <a:gd name="connsiteX13" fmla="*/ 707231 w 1338262"/>
                <a:gd name="connsiteY13" fmla="*/ 247650 h 845344"/>
                <a:gd name="connsiteX14" fmla="*/ 919162 w 1338262"/>
                <a:gd name="connsiteY14" fmla="*/ 323850 h 845344"/>
                <a:gd name="connsiteX15" fmla="*/ 1069181 w 1338262"/>
                <a:gd name="connsiteY15" fmla="*/ 376237 h 845344"/>
                <a:gd name="connsiteX16" fmla="*/ 1152525 w 1338262"/>
                <a:gd name="connsiteY16" fmla="*/ 450056 h 845344"/>
                <a:gd name="connsiteX17" fmla="*/ 1200150 w 1338262"/>
                <a:gd name="connsiteY17" fmla="*/ 500062 h 845344"/>
                <a:gd name="connsiteX18" fmla="*/ 1240631 w 1338262"/>
                <a:gd name="connsiteY18" fmla="*/ 552450 h 845344"/>
                <a:gd name="connsiteX19" fmla="*/ 1281112 w 1338262"/>
                <a:gd name="connsiteY19" fmla="*/ 609600 h 845344"/>
                <a:gd name="connsiteX20" fmla="*/ 1319212 w 1338262"/>
                <a:gd name="connsiteY20" fmla="*/ 671512 h 845344"/>
                <a:gd name="connsiteX21" fmla="*/ 1333500 w 1338262"/>
                <a:gd name="connsiteY21" fmla="*/ 711994 h 845344"/>
                <a:gd name="connsiteX22" fmla="*/ 1338262 w 1338262"/>
                <a:gd name="connsiteY22" fmla="*/ 757237 h 845344"/>
                <a:gd name="connsiteX23" fmla="*/ 1331118 w 1338262"/>
                <a:gd name="connsiteY23" fmla="*/ 802481 h 845344"/>
                <a:gd name="connsiteX24" fmla="*/ 1316831 w 1338262"/>
                <a:gd name="connsiteY24" fmla="*/ 826294 h 845344"/>
                <a:gd name="connsiteX25" fmla="*/ 1300162 w 1338262"/>
                <a:gd name="connsiteY25" fmla="*/ 840581 h 845344"/>
                <a:gd name="connsiteX26" fmla="*/ 1281112 w 1338262"/>
                <a:gd name="connsiteY26" fmla="*/ 845344 h 845344"/>
                <a:gd name="connsiteX27" fmla="*/ 1250156 w 1338262"/>
                <a:gd name="connsiteY27" fmla="*/ 845344 h 845344"/>
                <a:gd name="connsiteX28" fmla="*/ 1200150 w 1338262"/>
                <a:gd name="connsiteY28" fmla="*/ 835819 h 845344"/>
                <a:gd name="connsiteX29" fmla="*/ 1128712 w 1338262"/>
                <a:gd name="connsiteY29" fmla="*/ 807244 h 845344"/>
                <a:gd name="connsiteX30" fmla="*/ 1033462 w 1338262"/>
                <a:gd name="connsiteY30" fmla="*/ 757237 h 845344"/>
                <a:gd name="connsiteX31" fmla="*/ 900112 w 1338262"/>
                <a:gd name="connsiteY31" fmla="*/ 666750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2" h="845344">
                  <a:moveTo>
                    <a:pt x="900112" y="666750"/>
                  </a:moveTo>
                  <a:lnTo>
                    <a:pt x="619125" y="473869"/>
                  </a:lnTo>
                  <a:lnTo>
                    <a:pt x="314325" y="261937"/>
                  </a:lnTo>
                  <a:lnTo>
                    <a:pt x="150018" y="147637"/>
                  </a:lnTo>
                  <a:lnTo>
                    <a:pt x="40481" y="71437"/>
                  </a:lnTo>
                  <a:lnTo>
                    <a:pt x="16668" y="50006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197643" y="64294"/>
                  </a:lnTo>
                  <a:lnTo>
                    <a:pt x="433387" y="150019"/>
                  </a:lnTo>
                  <a:lnTo>
                    <a:pt x="707231" y="247650"/>
                  </a:lnTo>
                  <a:lnTo>
                    <a:pt x="919162" y="323850"/>
                  </a:lnTo>
                  <a:lnTo>
                    <a:pt x="1069181" y="376237"/>
                  </a:lnTo>
                  <a:lnTo>
                    <a:pt x="1152525" y="450056"/>
                  </a:lnTo>
                  <a:lnTo>
                    <a:pt x="1200150" y="500062"/>
                  </a:lnTo>
                  <a:lnTo>
                    <a:pt x="1240631" y="552450"/>
                  </a:lnTo>
                  <a:lnTo>
                    <a:pt x="1281112" y="609600"/>
                  </a:lnTo>
                  <a:lnTo>
                    <a:pt x="1319212" y="671512"/>
                  </a:lnTo>
                  <a:lnTo>
                    <a:pt x="1333500" y="711994"/>
                  </a:lnTo>
                  <a:lnTo>
                    <a:pt x="1338262" y="757237"/>
                  </a:lnTo>
                  <a:lnTo>
                    <a:pt x="1331118" y="802481"/>
                  </a:lnTo>
                  <a:lnTo>
                    <a:pt x="1316831" y="826294"/>
                  </a:lnTo>
                  <a:lnTo>
                    <a:pt x="1300162" y="840581"/>
                  </a:lnTo>
                  <a:lnTo>
                    <a:pt x="1281112" y="845344"/>
                  </a:lnTo>
                  <a:lnTo>
                    <a:pt x="1250156" y="845344"/>
                  </a:lnTo>
                  <a:lnTo>
                    <a:pt x="1200150" y="835819"/>
                  </a:lnTo>
                  <a:lnTo>
                    <a:pt x="1128712" y="807244"/>
                  </a:lnTo>
                  <a:lnTo>
                    <a:pt x="1033462" y="757237"/>
                  </a:lnTo>
                  <a:lnTo>
                    <a:pt x="900112" y="666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A9057A6D-953E-49D0-B940-A235AAB45698}"/>
                </a:ext>
              </a:extLst>
            </p:cNvPr>
            <p:cNvSpPr/>
            <p:nvPr/>
          </p:nvSpPr>
          <p:spPr>
            <a:xfrm>
              <a:off x="3925887" y="1839913"/>
              <a:ext cx="2627314" cy="876300"/>
            </a:xfrm>
            <a:custGeom>
              <a:avLst/>
              <a:gdLst>
                <a:gd name="connsiteX0" fmla="*/ 1785938 w 2626519"/>
                <a:gd name="connsiteY0" fmla="*/ 228600 h 876300"/>
                <a:gd name="connsiteX1" fmla="*/ 1271588 w 2626519"/>
                <a:gd name="connsiteY1" fmla="*/ 297657 h 876300"/>
                <a:gd name="connsiteX2" fmla="*/ 1081088 w 2626519"/>
                <a:gd name="connsiteY2" fmla="*/ 335757 h 876300"/>
                <a:gd name="connsiteX3" fmla="*/ 719138 w 2626519"/>
                <a:gd name="connsiteY3" fmla="*/ 373857 h 876300"/>
                <a:gd name="connsiteX4" fmla="*/ 411957 w 2626519"/>
                <a:gd name="connsiteY4" fmla="*/ 409575 h 876300"/>
                <a:gd name="connsiteX5" fmla="*/ 47625 w 2626519"/>
                <a:gd name="connsiteY5" fmla="*/ 452438 h 876300"/>
                <a:gd name="connsiteX6" fmla="*/ 0 w 2626519"/>
                <a:gd name="connsiteY6" fmla="*/ 292894 h 876300"/>
                <a:gd name="connsiteX7" fmla="*/ 450057 w 2626519"/>
                <a:gd name="connsiteY7" fmla="*/ 245269 h 876300"/>
                <a:gd name="connsiteX8" fmla="*/ 781050 w 2626519"/>
                <a:gd name="connsiteY8" fmla="*/ 209550 h 876300"/>
                <a:gd name="connsiteX9" fmla="*/ 1088232 w 2626519"/>
                <a:gd name="connsiteY9" fmla="*/ 173832 h 876300"/>
                <a:gd name="connsiteX10" fmla="*/ 1276350 w 2626519"/>
                <a:gd name="connsiteY10" fmla="*/ 159544 h 876300"/>
                <a:gd name="connsiteX11" fmla="*/ 1497807 w 2626519"/>
                <a:gd name="connsiteY11" fmla="*/ 128588 h 876300"/>
                <a:gd name="connsiteX12" fmla="*/ 1850232 w 2626519"/>
                <a:gd name="connsiteY12" fmla="*/ 80963 h 876300"/>
                <a:gd name="connsiteX13" fmla="*/ 2112169 w 2626519"/>
                <a:gd name="connsiteY13" fmla="*/ 45244 h 876300"/>
                <a:gd name="connsiteX14" fmla="*/ 2140744 w 2626519"/>
                <a:gd name="connsiteY14" fmla="*/ 33338 h 876300"/>
                <a:gd name="connsiteX15" fmla="*/ 2188369 w 2626519"/>
                <a:gd name="connsiteY15" fmla="*/ 14288 h 876300"/>
                <a:gd name="connsiteX16" fmla="*/ 2240757 w 2626519"/>
                <a:gd name="connsiteY16" fmla="*/ 0 h 876300"/>
                <a:gd name="connsiteX17" fmla="*/ 2293144 w 2626519"/>
                <a:gd name="connsiteY17" fmla="*/ 0 h 876300"/>
                <a:gd name="connsiteX18" fmla="*/ 2343150 w 2626519"/>
                <a:gd name="connsiteY18" fmla="*/ 7144 h 876300"/>
                <a:gd name="connsiteX19" fmla="*/ 2426494 w 2626519"/>
                <a:gd name="connsiteY19" fmla="*/ 38100 h 876300"/>
                <a:gd name="connsiteX20" fmla="*/ 2509838 w 2626519"/>
                <a:gd name="connsiteY20" fmla="*/ 76200 h 876300"/>
                <a:gd name="connsiteX21" fmla="*/ 2564607 w 2626519"/>
                <a:gd name="connsiteY21" fmla="*/ 109538 h 876300"/>
                <a:gd name="connsiteX22" fmla="*/ 2597944 w 2626519"/>
                <a:gd name="connsiteY22" fmla="*/ 133350 h 876300"/>
                <a:gd name="connsiteX23" fmla="*/ 2616994 w 2626519"/>
                <a:gd name="connsiteY23" fmla="*/ 152400 h 876300"/>
                <a:gd name="connsiteX24" fmla="*/ 2626519 w 2626519"/>
                <a:gd name="connsiteY24" fmla="*/ 173832 h 876300"/>
                <a:gd name="connsiteX25" fmla="*/ 2621757 w 2626519"/>
                <a:gd name="connsiteY25" fmla="*/ 204788 h 876300"/>
                <a:gd name="connsiteX26" fmla="*/ 2602707 w 2626519"/>
                <a:gd name="connsiteY26" fmla="*/ 238125 h 876300"/>
                <a:gd name="connsiteX27" fmla="*/ 2569369 w 2626519"/>
                <a:gd name="connsiteY27" fmla="*/ 273844 h 876300"/>
                <a:gd name="connsiteX28" fmla="*/ 2552700 w 2626519"/>
                <a:gd name="connsiteY28" fmla="*/ 307182 h 876300"/>
                <a:gd name="connsiteX29" fmla="*/ 2533650 w 2626519"/>
                <a:gd name="connsiteY29" fmla="*/ 352425 h 876300"/>
                <a:gd name="connsiteX30" fmla="*/ 2481263 w 2626519"/>
                <a:gd name="connsiteY30" fmla="*/ 552450 h 876300"/>
                <a:gd name="connsiteX31" fmla="*/ 2405063 w 2626519"/>
                <a:gd name="connsiteY31" fmla="*/ 812007 h 876300"/>
                <a:gd name="connsiteX32" fmla="*/ 2388394 w 2626519"/>
                <a:gd name="connsiteY32" fmla="*/ 850107 h 876300"/>
                <a:gd name="connsiteX33" fmla="*/ 2374107 w 2626519"/>
                <a:gd name="connsiteY33" fmla="*/ 866775 h 876300"/>
                <a:gd name="connsiteX34" fmla="*/ 2352675 w 2626519"/>
                <a:gd name="connsiteY34" fmla="*/ 873919 h 876300"/>
                <a:gd name="connsiteX35" fmla="*/ 2312194 w 2626519"/>
                <a:gd name="connsiteY35" fmla="*/ 876300 h 876300"/>
                <a:gd name="connsiteX36" fmla="*/ 2240757 w 2626519"/>
                <a:gd name="connsiteY36" fmla="*/ 871538 h 876300"/>
                <a:gd name="connsiteX37" fmla="*/ 2233613 w 2626519"/>
                <a:gd name="connsiteY37" fmla="*/ 823913 h 876300"/>
                <a:gd name="connsiteX38" fmla="*/ 2221707 w 2626519"/>
                <a:gd name="connsiteY38" fmla="*/ 676275 h 876300"/>
                <a:gd name="connsiteX39" fmla="*/ 2235994 w 2626519"/>
                <a:gd name="connsiteY39" fmla="*/ 576263 h 876300"/>
                <a:gd name="connsiteX40" fmla="*/ 2264569 w 2626519"/>
                <a:gd name="connsiteY40" fmla="*/ 416719 h 876300"/>
                <a:gd name="connsiteX41" fmla="*/ 2286000 w 2626519"/>
                <a:gd name="connsiteY41" fmla="*/ 314325 h 876300"/>
                <a:gd name="connsiteX42" fmla="*/ 2293144 w 2626519"/>
                <a:gd name="connsiteY42" fmla="*/ 273844 h 876300"/>
                <a:gd name="connsiteX43" fmla="*/ 2290763 w 2626519"/>
                <a:gd name="connsiteY43" fmla="*/ 242888 h 876300"/>
                <a:gd name="connsiteX44" fmla="*/ 2283619 w 2626519"/>
                <a:gd name="connsiteY44" fmla="*/ 209550 h 876300"/>
                <a:gd name="connsiteX45" fmla="*/ 2269332 w 2626519"/>
                <a:gd name="connsiteY45" fmla="*/ 192882 h 876300"/>
                <a:gd name="connsiteX46" fmla="*/ 2243138 w 2626519"/>
                <a:gd name="connsiteY46" fmla="*/ 183357 h 876300"/>
                <a:gd name="connsiteX47" fmla="*/ 2202657 w 2626519"/>
                <a:gd name="connsiteY47" fmla="*/ 180975 h 876300"/>
                <a:gd name="connsiteX48" fmla="*/ 2140744 w 2626519"/>
                <a:gd name="connsiteY48" fmla="*/ 185738 h 876300"/>
                <a:gd name="connsiteX49" fmla="*/ 1785938 w 2626519"/>
                <a:gd name="connsiteY49" fmla="*/ 22860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26519" h="876300">
                  <a:moveTo>
                    <a:pt x="1785938" y="228600"/>
                  </a:moveTo>
                  <a:lnTo>
                    <a:pt x="1271588" y="297657"/>
                  </a:lnTo>
                  <a:lnTo>
                    <a:pt x="1081088" y="335757"/>
                  </a:lnTo>
                  <a:lnTo>
                    <a:pt x="719138" y="373857"/>
                  </a:lnTo>
                  <a:lnTo>
                    <a:pt x="411957" y="409575"/>
                  </a:lnTo>
                  <a:lnTo>
                    <a:pt x="47625" y="452438"/>
                  </a:lnTo>
                  <a:lnTo>
                    <a:pt x="0" y="292894"/>
                  </a:lnTo>
                  <a:lnTo>
                    <a:pt x="450057" y="245269"/>
                  </a:lnTo>
                  <a:lnTo>
                    <a:pt x="781050" y="209550"/>
                  </a:lnTo>
                  <a:lnTo>
                    <a:pt x="1088232" y="173832"/>
                  </a:lnTo>
                  <a:lnTo>
                    <a:pt x="1276350" y="159544"/>
                  </a:lnTo>
                  <a:lnTo>
                    <a:pt x="1497807" y="128588"/>
                  </a:lnTo>
                  <a:lnTo>
                    <a:pt x="1850232" y="80963"/>
                  </a:lnTo>
                  <a:lnTo>
                    <a:pt x="2112169" y="45244"/>
                  </a:lnTo>
                  <a:lnTo>
                    <a:pt x="2140744" y="33338"/>
                  </a:lnTo>
                  <a:lnTo>
                    <a:pt x="2188369" y="14288"/>
                  </a:lnTo>
                  <a:lnTo>
                    <a:pt x="2240757" y="0"/>
                  </a:lnTo>
                  <a:lnTo>
                    <a:pt x="2293144" y="0"/>
                  </a:lnTo>
                  <a:lnTo>
                    <a:pt x="2343150" y="7144"/>
                  </a:lnTo>
                  <a:lnTo>
                    <a:pt x="2426494" y="38100"/>
                  </a:lnTo>
                  <a:lnTo>
                    <a:pt x="2509838" y="76200"/>
                  </a:lnTo>
                  <a:lnTo>
                    <a:pt x="2564607" y="109538"/>
                  </a:lnTo>
                  <a:lnTo>
                    <a:pt x="2597944" y="133350"/>
                  </a:lnTo>
                  <a:lnTo>
                    <a:pt x="2616994" y="152400"/>
                  </a:lnTo>
                  <a:lnTo>
                    <a:pt x="2626519" y="173832"/>
                  </a:lnTo>
                  <a:lnTo>
                    <a:pt x="2621757" y="204788"/>
                  </a:lnTo>
                  <a:lnTo>
                    <a:pt x="2602707" y="238125"/>
                  </a:lnTo>
                  <a:lnTo>
                    <a:pt x="2569369" y="273844"/>
                  </a:lnTo>
                  <a:lnTo>
                    <a:pt x="2552700" y="307182"/>
                  </a:lnTo>
                  <a:lnTo>
                    <a:pt x="2533650" y="352425"/>
                  </a:lnTo>
                  <a:lnTo>
                    <a:pt x="2481263" y="552450"/>
                  </a:lnTo>
                  <a:lnTo>
                    <a:pt x="2405063" y="812007"/>
                  </a:lnTo>
                  <a:lnTo>
                    <a:pt x="2388394" y="850107"/>
                  </a:lnTo>
                  <a:lnTo>
                    <a:pt x="2374107" y="866775"/>
                  </a:lnTo>
                  <a:lnTo>
                    <a:pt x="2352675" y="873919"/>
                  </a:lnTo>
                  <a:lnTo>
                    <a:pt x="2312194" y="876300"/>
                  </a:lnTo>
                  <a:lnTo>
                    <a:pt x="2240757" y="871538"/>
                  </a:lnTo>
                  <a:lnTo>
                    <a:pt x="2233613" y="823913"/>
                  </a:lnTo>
                  <a:lnTo>
                    <a:pt x="2221707" y="676275"/>
                  </a:lnTo>
                  <a:lnTo>
                    <a:pt x="2235994" y="576263"/>
                  </a:lnTo>
                  <a:lnTo>
                    <a:pt x="2264569" y="416719"/>
                  </a:lnTo>
                  <a:lnTo>
                    <a:pt x="2286000" y="314325"/>
                  </a:lnTo>
                  <a:lnTo>
                    <a:pt x="2293144" y="273844"/>
                  </a:lnTo>
                  <a:lnTo>
                    <a:pt x="2290763" y="242888"/>
                  </a:lnTo>
                  <a:lnTo>
                    <a:pt x="2283619" y="209550"/>
                  </a:lnTo>
                  <a:lnTo>
                    <a:pt x="2269332" y="192882"/>
                  </a:lnTo>
                  <a:lnTo>
                    <a:pt x="2243138" y="183357"/>
                  </a:lnTo>
                  <a:lnTo>
                    <a:pt x="2202657" y="180975"/>
                  </a:lnTo>
                  <a:lnTo>
                    <a:pt x="2140744" y="185738"/>
                  </a:lnTo>
                  <a:lnTo>
                    <a:pt x="1785938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83CEEA16-C178-413E-8E2E-F4945B8D9EF4}"/>
                </a:ext>
              </a:extLst>
            </p:cNvPr>
            <p:cNvSpPr/>
            <p:nvPr/>
          </p:nvSpPr>
          <p:spPr>
            <a:xfrm>
              <a:off x="4043362" y="2465388"/>
              <a:ext cx="2166938" cy="365125"/>
            </a:xfrm>
            <a:custGeom>
              <a:avLst/>
              <a:gdLst>
                <a:gd name="connsiteX0" fmla="*/ 1493043 w 2166937"/>
                <a:gd name="connsiteY0" fmla="*/ 209550 h 366712"/>
                <a:gd name="connsiteX1" fmla="*/ 1157287 w 2166937"/>
                <a:gd name="connsiteY1" fmla="*/ 250031 h 366712"/>
                <a:gd name="connsiteX2" fmla="*/ 969168 w 2166937"/>
                <a:gd name="connsiteY2" fmla="*/ 269081 h 366712"/>
                <a:gd name="connsiteX3" fmla="*/ 621506 w 2166937"/>
                <a:gd name="connsiteY3" fmla="*/ 304800 h 366712"/>
                <a:gd name="connsiteX4" fmla="*/ 369093 w 2166937"/>
                <a:gd name="connsiteY4" fmla="*/ 330994 h 366712"/>
                <a:gd name="connsiteX5" fmla="*/ 52387 w 2166937"/>
                <a:gd name="connsiteY5" fmla="*/ 366712 h 366712"/>
                <a:gd name="connsiteX6" fmla="*/ 0 w 2166937"/>
                <a:gd name="connsiteY6" fmla="*/ 204787 h 366712"/>
                <a:gd name="connsiteX7" fmla="*/ 526256 w 2166937"/>
                <a:gd name="connsiteY7" fmla="*/ 154781 h 366712"/>
                <a:gd name="connsiteX8" fmla="*/ 969168 w 2166937"/>
                <a:gd name="connsiteY8" fmla="*/ 111919 h 366712"/>
                <a:gd name="connsiteX9" fmla="*/ 1150143 w 2166937"/>
                <a:gd name="connsiteY9" fmla="*/ 92869 h 366712"/>
                <a:gd name="connsiteX10" fmla="*/ 1526381 w 2166937"/>
                <a:gd name="connsiteY10" fmla="*/ 52387 h 366712"/>
                <a:gd name="connsiteX11" fmla="*/ 1985962 w 2166937"/>
                <a:gd name="connsiteY11" fmla="*/ 0 h 366712"/>
                <a:gd name="connsiteX12" fmla="*/ 2152650 w 2166937"/>
                <a:gd name="connsiteY12" fmla="*/ 30956 h 366712"/>
                <a:gd name="connsiteX13" fmla="*/ 2166937 w 2166937"/>
                <a:gd name="connsiteY13" fmla="*/ 226219 h 366712"/>
                <a:gd name="connsiteX14" fmla="*/ 2114550 w 2166937"/>
                <a:gd name="connsiteY14" fmla="*/ 190500 h 366712"/>
                <a:gd name="connsiteX15" fmla="*/ 2066925 w 2166937"/>
                <a:gd name="connsiteY15" fmla="*/ 171450 h 366712"/>
                <a:gd name="connsiteX16" fmla="*/ 2005012 w 2166937"/>
                <a:gd name="connsiteY16" fmla="*/ 159544 h 366712"/>
                <a:gd name="connsiteX17" fmla="*/ 1943100 w 2166937"/>
                <a:gd name="connsiteY17" fmla="*/ 159544 h 366712"/>
                <a:gd name="connsiteX18" fmla="*/ 1795462 w 2166937"/>
                <a:gd name="connsiteY18" fmla="*/ 178594 h 366712"/>
                <a:gd name="connsiteX19" fmla="*/ 1493043 w 2166937"/>
                <a:gd name="connsiteY19" fmla="*/ 2095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66937" h="366712">
                  <a:moveTo>
                    <a:pt x="1493043" y="209550"/>
                  </a:moveTo>
                  <a:lnTo>
                    <a:pt x="1157287" y="250031"/>
                  </a:lnTo>
                  <a:lnTo>
                    <a:pt x="969168" y="269081"/>
                  </a:lnTo>
                  <a:lnTo>
                    <a:pt x="621506" y="304800"/>
                  </a:lnTo>
                  <a:lnTo>
                    <a:pt x="369093" y="330994"/>
                  </a:lnTo>
                  <a:lnTo>
                    <a:pt x="52387" y="366712"/>
                  </a:lnTo>
                  <a:lnTo>
                    <a:pt x="0" y="204787"/>
                  </a:lnTo>
                  <a:lnTo>
                    <a:pt x="526256" y="154781"/>
                  </a:lnTo>
                  <a:lnTo>
                    <a:pt x="969168" y="111919"/>
                  </a:lnTo>
                  <a:lnTo>
                    <a:pt x="1150143" y="92869"/>
                  </a:lnTo>
                  <a:lnTo>
                    <a:pt x="1526381" y="52387"/>
                  </a:lnTo>
                  <a:lnTo>
                    <a:pt x="1985962" y="0"/>
                  </a:lnTo>
                  <a:lnTo>
                    <a:pt x="2152650" y="30956"/>
                  </a:lnTo>
                  <a:lnTo>
                    <a:pt x="2166937" y="226219"/>
                  </a:lnTo>
                  <a:lnTo>
                    <a:pt x="2114550" y="190500"/>
                  </a:lnTo>
                  <a:lnTo>
                    <a:pt x="2066925" y="171450"/>
                  </a:lnTo>
                  <a:lnTo>
                    <a:pt x="2005012" y="159544"/>
                  </a:lnTo>
                  <a:lnTo>
                    <a:pt x="1943100" y="159544"/>
                  </a:lnTo>
                  <a:lnTo>
                    <a:pt x="1795462" y="178594"/>
                  </a:lnTo>
                  <a:lnTo>
                    <a:pt x="1493043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73F3117B-C603-4382-9E49-DB354FBA3753}"/>
                </a:ext>
              </a:extLst>
            </p:cNvPr>
            <p:cNvSpPr/>
            <p:nvPr/>
          </p:nvSpPr>
          <p:spPr>
            <a:xfrm>
              <a:off x="4826000" y="1465263"/>
              <a:ext cx="474662" cy="1673225"/>
            </a:xfrm>
            <a:custGeom>
              <a:avLst/>
              <a:gdLst>
                <a:gd name="connsiteX0" fmla="*/ 161534 w 475950"/>
                <a:gd name="connsiteY0" fmla="*/ 905746 h 1673035"/>
                <a:gd name="connsiteX1" fmla="*/ 158650 w 475950"/>
                <a:gd name="connsiteY1" fmla="*/ 302877 h 1673035"/>
                <a:gd name="connsiteX2" fmla="*/ 158650 w 475950"/>
                <a:gd name="connsiteY2" fmla="*/ 253840 h 1673035"/>
                <a:gd name="connsiteX3" fmla="*/ 149996 w 475950"/>
                <a:gd name="connsiteY3" fmla="*/ 222110 h 1673035"/>
                <a:gd name="connsiteX4" fmla="*/ 109613 w 475950"/>
                <a:gd name="connsiteY4" fmla="*/ 173072 h 1673035"/>
                <a:gd name="connsiteX5" fmla="*/ 54806 w 475950"/>
                <a:gd name="connsiteY5" fmla="*/ 129804 h 1673035"/>
                <a:gd name="connsiteX6" fmla="*/ 28845 w 475950"/>
                <a:gd name="connsiteY6" fmla="*/ 112497 h 1673035"/>
                <a:gd name="connsiteX7" fmla="*/ 11538 w 475950"/>
                <a:gd name="connsiteY7" fmla="*/ 95190 h 1673035"/>
                <a:gd name="connsiteX8" fmla="*/ 2885 w 475950"/>
                <a:gd name="connsiteY8" fmla="*/ 66344 h 1673035"/>
                <a:gd name="connsiteX9" fmla="*/ 0 w 475950"/>
                <a:gd name="connsiteY9" fmla="*/ 46153 h 1673035"/>
                <a:gd name="connsiteX10" fmla="*/ 8654 w 475950"/>
                <a:gd name="connsiteY10" fmla="*/ 25961 h 1673035"/>
                <a:gd name="connsiteX11" fmla="*/ 23076 w 475950"/>
                <a:gd name="connsiteY11" fmla="*/ 11538 h 1673035"/>
                <a:gd name="connsiteX12" fmla="*/ 51922 w 475950"/>
                <a:gd name="connsiteY12" fmla="*/ 0 h 1673035"/>
                <a:gd name="connsiteX13" fmla="*/ 69229 w 475950"/>
                <a:gd name="connsiteY13" fmla="*/ 0 h 1673035"/>
                <a:gd name="connsiteX14" fmla="*/ 98074 w 475950"/>
                <a:gd name="connsiteY14" fmla="*/ 2884 h 1673035"/>
                <a:gd name="connsiteX15" fmla="*/ 184611 w 475950"/>
                <a:gd name="connsiteY15" fmla="*/ 28845 h 1673035"/>
                <a:gd name="connsiteX16" fmla="*/ 297108 w 475950"/>
                <a:gd name="connsiteY16" fmla="*/ 72113 h 1673035"/>
                <a:gd name="connsiteX17" fmla="*/ 372106 w 475950"/>
                <a:gd name="connsiteY17" fmla="*/ 106728 h 1673035"/>
                <a:gd name="connsiteX18" fmla="*/ 406720 w 475950"/>
                <a:gd name="connsiteY18" fmla="*/ 126920 h 1673035"/>
                <a:gd name="connsiteX19" fmla="*/ 447104 w 475950"/>
                <a:gd name="connsiteY19" fmla="*/ 155765 h 1673035"/>
                <a:gd name="connsiteX20" fmla="*/ 461527 w 475950"/>
                <a:gd name="connsiteY20" fmla="*/ 175957 h 1673035"/>
                <a:gd name="connsiteX21" fmla="*/ 473065 w 475950"/>
                <a:gd name="connsiteY21" fmla="*/ 196149 h 1673035"/>
                <a:gd name="connsiteX22" fmla="*/ 475950 w 475950"/>
                <a:gd name="connsiteY22" fmla="*/ 242301 h 1673035"/>
                <a:gd name="connsiteX23" fmla="*/ 464411 w 475950"/>
                <a:gd name="connsiteY23" fmla="*/ 294223 h 1673035"/>
                <a:gd name="connsiteX24" fmla="*/ 438450 w 475950"/>
                <a:gd name="connsiteY24" fmla="*/ 317300 h 1673035"/>
                <a:gd name="connsiteX25" fmla="*/ 418259 w 475950"/>
                <a:gd name="connsiteY25" fmla="*/ 340376 h 1673035"/>
                <a:gd name="connsiteX26" fmla="*/ 409605 w 475950"/>
                <a:gd name="connsiteY26" fmla="*/ 389413 h 1673035"/>
                <a:gd name="connsiteX27" fmla="*/ 409605 w 475950"/>
                <a:gd name="connsiteY27" fmla="*/ 550948 h 1673035"/>
                <a:gd name="connsiteX28" fmla="*/ 406720 w 475950"/>
                <a:gd name="connsiteY28" fmla="*/ 663445 h 1673035"/>
                <a:gd name="connsiteX29" fmla="*/ 406720 w 475950"/>
                <a:gd name="connsiteY29" fmla="*/ 1107664 h 1673035"/>
                <a:gd name="connsiteX30" fmla="*/ 403836 w 475950"/>
                <a:gd name="connsiteY30" fmla="*/ 1240353 h 1673035"/>
                <a:gd name="connsiteX31" fmla="*/ 409605 w 475950"/>
                <a:gd name="connsiteY31" fmla="*/ 1641305 h 1673035"/>
                <a:gd name="connsiteX32" fmla="*/ 158650 w 475950"/>
                <a:gd name="connsiteY32" fmla="*/ 1673035 h 1673035"/>
                <a:gd name="connsiteX33" fmla="*/ 158650 w 475950"/>
                <a:gd name="connsiteY33" fmla="*/ 1263430 h 1673035"/>
                <a:gd name="connsiteX34" fmla="*/ 161534 w 475950"/>
                <a:gd name="connsiteY34" fmla="*/ 905746 h 167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5950" h="1673035">
                  <a:moveTo>
                    <a:pt x="161534" y="905746"/>
                  </a:moveTo>
                  <a:cubicBezTo>
                    <a:pt x="160573" y="704790"/>
                    <a:pt x="159611" y="503833"/>
                    <a:pt x="158650" y="302877"/>
                  </a:cubicBezTo>
                  <a:lnTo>
                    <a:pt x="158650" y="253840"/>
                  </a:lnTo>
                  <a:lnTo>
                    <a:pt x="149996" y="222110"/>
                  </a:lnTo>
                  <a:lnTo>
                    <a:pt x="109613" y="173072"/>
                  </a:lnTo>
                  <a:lnTo>
                    <a:pt x="54806" y="129804"/>
                  </a:lnTo>
                  <a:lnTo>
                    <a:pt x="28845" y="112497"/>
                  </a:lnTo>
                  <a:lnTo>
                    <a:pt x="11538" y="95190"/>
                  </a:lnTo>
                  <a:lnTo>
                    <a:pt x="2885" y="66344"/>
                  </a:lnTo>
                  <a:lnTo>
                    <a:pt x="0" y="46153"/>
                  </a:lnTo>
                  <a:lnTo>
                    <a:pt x="8654" y="25961"/>
                  </a:lnTo>
                  <a:lnTo>
                    <a:pt x="23076" y="11538"/>
                  </a:lnTo>
                  <a:lnTo>
                    <a:pt x="51922" y="0"/>
                  </a:lnTo>
                  <a:lnTo>
                    <a:pt x="69229" y="0"/>
                  </a:lnTo>
                  <a:lnTo>
                    <a:pt x="98074" y="2884"/>
                  </a:lnTo>
                  <a:lnTo>
                    <a:pt x="184611" y="28845"/>
                  </a:lnTo>
                  <a:lnTo>
                    <a:pt x="297108" y="72113"/>
                  </a:lnTo>
                  <a:lnTo>
                    <a:pt x="372106" y="106728"/>
                  </a:lnTo>
                  <a:lnTo>
                    <a:pt x="406720" y="126920"/>
                  </a:lnTo>
                  <a:lnTo>
                    <a:pt x="447104" y="155765"/>
                  </a:lnTo>
                  <a:lnTo>
                    <a:pt x="461527" y="175957"/>
                  </a:lnTo>
                  <a:lnTo>
                    <a:pt x="473065" y="196149"/>
                  </a:lnTo>
                  <a:lnTo>
                    <a:pt x="475950" y="242301"/>
                  </a:lnTo>
                  <a:lnTo>
                    <a:pt x="464411" y="294223"/>
                  </a:lnTo>
                  <a:lnTo>
                    <a:pt x="438450" y="317300"/>
                  </a:lnTo>
                  <a:lnTo>
                    <a:pt x="418259" y="340376"/>
                  </a:lnTo>
                  <a:lnTo>
                    <a:pt x="409605" y="389413"/>
                  </a:lnTo>
                  <a:lnTo>
                    <a:pt x="409605" y="550948"/>
                  </a:lnTo>
                  <a:cubicBezTo>
                    <a:pt x="408643" y="588447"/>
                    <a:pt x="407682" y="625946"/>
                    <a:pt x="406720" y="663445"/>
                  </a:cubicBezTo>
                  <a:lnTo>
                    <a:pt x="406720" y="1107664"/>
                  </a:lnTo>
                  <a:cubicBezTo>
                    <a:pt x="405759" y="1151894"/>
                    <a:pt x="404797" y="1196123"/>
                    <a:pt x="403836" y="1240353"/>
                  </a:cubicBezTo>
                  <a:lnTo>
                    <a:pt x="409605" y="1641305"/>
                  </a:lnTo>
                  <a:lnTo>
                    <a:pt x="158650" y="1673035"/>
                  </a:lnTo>
                  <a:lnTo>
                    <a:pt x="158650" y="1263430"/>
                  </a:lnTo>
                  <a:cubicBezTo>
                    <a:pt x="159611" y="1140356"/>
                    <a:pt x="160573" y="1017282"/>
                    <a:pt x="161534" y="9057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B0165816-1E7A-438A-8257-CB9B3C9320C2}"/>
                </a:ext>
              </a:extLst>
            </p:cNvPr>
            <p:cNvSpPr/>
            <p:nvPr/>
          </p:nvSpPr>
          <p:spPr>
            <a:xfrm>
              <a:off x="2784475" y="2867025"/>
              <a:ext cx="4459288" cy="674688"/>
            </a:xfrm>
            <a:custGeom>
              <a:avLst/>
              <a:gdLst>
                <a:gd name="connsiteX0" fmla="*/ 2718375 w 4460286"/>
                <a:gd name="connsiteY0" fmla="*/ 310317 h 674422"/>
                <a:gd name="connsiteX1" fmla="*/ 2283931 w 4460286"/>
                <a:gd name="connsiteY1" fmla="*/ 364105 h 674422"/>
                <a:gd name="connsiteX2" fmla="*/ 2006715 w 4460286"/>
                <a:gd name="connsiteY2" fmla="*/ 401343 h 674422"/>
                <a:gd name="connsiteX3" fmla="*/ 1737774 w 4460286"/>
                <a:gd name="connsiteY3" fmla="*/ 438581 h 674422"/>
                <a:gd name="connsiteX4" fmla="*/ 1373669 w 4460286"/>
                <a:gd name="connsiteY4" fmla="*/ 492369 h 674422"/>
                <a:gd name="connsiteX5" fmla="*/ 1092315 w 4460286"/>
                <a:gd name="connsiteY5" fmla="*/ 537882 h 674422"/>
                <a:gd name="connsiteX6" fmla="*/ 906125 w 4460286"/>
                <a:gd name="connsiteY6" fmla="*/ 570983 h 674422"/>
                <a:gd name="connsiteX7" fmla="*/ 765448 w 4460286"/>
                <a:gd name="connsiteY7" fmla="*/ 604083 h 674422"/>
                <a:gd name="connsiteX8" fmla="*/ 633046 w 4460286"/>
                <a:gd name="connsiteY8" fmla="*/ 637184 h 674422"/>
                <a:gd name="connsiteX9" fmla="*/ 550295 w 4460286"/>
                <a:gd name="connsiteY9" fmla="*/ 674422 h 674422"/>
                <a:gd name="connsiteX10" fmla="*/ 504782 w 4460286"/>
                <a:gd name="connsiteY10" fmla="*/ 666147 h 674422"/>
                <a:gd name="connsiteX11" fmla="*/ 409618 w 4460286"/>
                <a:gd name="connsiteY11" fmla="*/ 620634 h 674422"/>
                <a:gd name="connsiteX12" fmla="*/ 306179 w 4460286"/>
                <a:gd name="connsiteY12" fmla="*/ 562708 h 674422"/>
                <a:gd name="connsiteX13" fmla="*/ 194465 w 4460286"/>
                <a:gd name="connsiteY13" fmla="*/ 492369 h 674422"/>
                <a:gd name="connsiteX14" fmla="*/ 119989 w 4460286"/>
                <a:gd name="connsiteY14" fmla="*/ 442719 h 674422"/>
                <a:gd name="connsiteX15" fmla="*/ 57926 w 4460286"/>
                <a:gd name="connsiteY15" fmla="*/ 397206 h 674422"/>
                <a:gd name="connsiteX16" fmla="*/ 28963 w 4460286"/>
                <a:gd name="connsiteY16" fmla="*/ 376518 h 674422"/>
                <a:gd name="connsiteX17" fmla="*/ 12413 w 4460286"/>
                <a:gd name="connsiteY17" fmla="*/ 355830 h 674422"/>
                <a:gd name="connsiteX18" fmla="*/ 0 w 4460286"/>
                <a:gd name="connsiteY18" fmla="*/ 331005 h 674422"/>
                <a:gd name="connsiteX19" fmla="*/ 4138 w 4460286"/>
                <a:gd name="connsiteY19" fmla="*/ 310317 h 674422"/>
                <a:gd name="connsiteX20" fmla="*/ 24825 w 4460286"/>
                <a:gd name="connsiteY20" fmla="*/ 297904 h 674422"/>
                <a:gd name="connsiteX21" fmla="*/ 57926 w 4460286"/>
                <a:gd name="connsiteY21" fmla="*/ 306179 h 674422"/>
                <a:gd name="connsiteX22" fmla="*/ 124127 w 4460286"/>
                <a:gd name="connsiteY22" fmla="*/ 339280 h 674422"/>
                <a:gd name="connsiteX23" fmla="*/ 190328 w 4460286"/>
                <a:gd name="connsiteY23" fmla="*/ 364105 h 674422"/>
                <a:gd name="connsiteX24" fmla="*/ 256528 w 4460286"/>
                <a:gd name="connsiteY24" fmla="*/ 380655 h 674422"/>
                <a:gd name="connsiteX25" fmla="*/ 368243 w 4460286"/>
                <a:gd name="connsiteY25" fmla="*/ 397206 h 674422"/>
                <a:gd name="connsiteX26" fmla="*/ 475819 w 4460286"/>
                <a:gd name="connsiteY26" fmla="*/ 401343 h 674422"/>
                <a:gd name="connsiteX27" fmla="*/ 649596 w 4460286"/>
                <a:gd name="connsiteY27" fmla="*/ 388930 h 674422"/>
                <a:gd name="connsiteX28" fmla="*/ 868887 w 4460286"/>
                <a:gd name="connsiteY28" fmla="*/ 364105 h 674422"/>
                <a:gd name="connsiteX29" fmla="*/ 1183341 w 4460286"/>
                <a:gd name="connsiteY29" fmla="*/ 326867 h 674422"/>
                <a:gd name="connsiteX30" fmla="*/ 1597097 w 4460286"/>
                <a:gd name="connsiteY30" fmla="*/ 277216 h 674422"/>
                <a:gd name="connsiteX31" fmla="*/ 1882588 w 4460286"/>
                <a:gd name="connsiteY31" fmla="*/ 239978 h 674422"/>
                <a:gd name="connsiteX32" fmla="*/ 2221868 w 4460286"/>
                <a:gd name="connsiteY32" fmla="*/ 194465 h 674422"/>
                <a:gd name="connsiteX33" fmla="*/ 2416333 w 4460286"/>
                <a:gd name="connsiteY33" fmla="*/ 182053 h 674422"/>
                <a:gd name="connsiteX34" fmla="*/ 2664586 w 4460286"/>
                <a:gd name="connsiteY34" fmla="*/ 157227 h 674422"/>
                <a:gd name="connsiteX35" fmla="*/ 3177643 w 4460286"/>
                <a:gd name="connsiteY35" fmla="*/ 111714 h 674422"/>
                <a:gd name="connsiteX36" fmla="*/ 3649325 w 4460286"/>
                <a:gd name="connsiteY36" fmla="*/ 70339 h 674422"/>
                <a:gd name="connsiteX37" fmla="*/ 3736214 w 4460286"/>
                <a:gd name="connsiteY37" fmla="*/ 37238 h 674422"/>
                <a:gd name="connsiteX38" fmla="*/ 3806552 w 4460286"/>
                <a:gd name="connsiteY38" fmla="*/ 12413 h 674422"/>
                <a:gd name="connsiteX39" fmla="*/ 3864478 w 4460286"/>
                <a:gd name="connsiteY39" fmla="*/ 0 h 674422"/>
                <a:gd name="connsiteX40" fmla="*/ 3938954 w 4460286"/>
                <a:gd name="connsiteY40" fmla="*/ 0 h 674422"/>
                <a:gd name="connsiteX41" fmla="*/ 4046530 w 4460286"/>
                <a:gd name="connsiteY41" fmla="*/ 12413 h 674422"/>
                <a:gd name="connsiteX42" fmla="*/ 4162382 w 4460286"/>
                <a:gd name="connsiteY42" fmla="*/ 49651 h 674422"/>
                <a:gd name="connsiteX43" fmla="*/ 4282371 w 4460286"/>
                <a:gd name="connsiteY43" fmla="*/ 91026 h 674422"/>
                <a:gd name="connsiteX44" fmla="*/ 4389947 w 4460286"/>
                <a:gd name="connsiteY44" fmla="*/ 148952 h 674422"/>
                <a:gd name="connsiteX45" fmla="*/ 4439598 w 4460286"/>
                <a:gd name="connsiteY45" fmla="*/ 177915 h 674422"/>
                <a:gd name="connsiteX46" fmla="*/ 4456148 w 4460286"/>
                <a:gd name="connsiteY46" fmla="*/ 211015 h 674422"/>
                <a:gd name="connsiteX47" fmla="*/ 4460286 w 4460286"/>
                <a:gd name="connsiteY47" fmla="*/ 235841 h 674422"/>
                <a:gd name="connsiteX48" fmla="*/ 4452011 w 4460286"/>
                <a:gd name="connsiteY48" fmla="*/ 264804 h 674422"/>
                <a:gd name="connsiteX49" fmla="*/ 4423048 w 4460286"/>
                <a:gd name="connsiteY49" fmla="*/ 297904 h 674422"/>
                <a:gd name="connsiteX50" fmla="*/ 4381672 w 4460286"/>
                <a:gd name="connsiteY50" fmla="*/ 314454 h 674422"/>
                <a:gd name="connsiteX51" fmla="*/ 4240995 w 4460286"/>
                <a:gd name="connsiteY51" fmla="*/ 293767 h 674422"/>
                <a:gd name="connsiteX52" fmla="*/ 4009292 w 4460286"/>
                <a:gd name="connsiteY52" fmla="*/ 281354 h 674422"/>
                <a:gd name="connsiteX53" fmla="*/ 3616224 w 4460286"/>
                <a:gd name="connsiteY53" fmla="*/ 264804 h 674422"/>
                <a:gd name="connsiteX54" fmla="*/ 3343146 w 4460286"/>
                <a:gd name="connsiteY54" fmla="*/ 268941 h 674422"/>
                <a:gd name="connsiteX55" fmla="*/ 3090755 w 4460286"/>
                <a:gd name="connsiteY55" fmla="*/ 277216 h 674422"/>
                <a:gd name="connsiteX56" fmla="*/ 2718375 w 4460286"/>
                <a:gd name="connsiteY56" fmla="*/ 310317 h 6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60286" h="674422">
                  <a:moveTo>
                    <a:pt x="2718375" y="310317"/>
                  </a:moveTo>
                  <a:lnTo>
                    <a:pt x="2283931" y="364105"/>
                  </a:lnTo>
                  <a:lnTo>
                    <a:pt x="2006715" y="401343"/>
                  </a:lnTo>
                  <a:lnTo>
                    <a:pt x="1737774" y="438581"/>
                  </a:lnTo>
                  <a:lnTo>
                    <a:pt x="1373669" y="492369"/>
                  </a:lnTo>
                  <a:lnTo>
                    <a:pt x="1092315" y="537882"/>
                  </a:lnTo>
                  <a:lnTo>
                    <a:pt x="906125" y="570983"/>
                  </a:lnTo>
                  <a:lnTo>
                    <a:pt x="765448" y="604083"/>
                  </a:lnTo>
                  <a:lnTo>
                    <a:pt x="633046" y="637184"/>
                  </a:lnTo>
                  <a:lnTo>
                    <a:pt x="550295" y="674422"/>
                  </a:lnTo>
                  <a:lnTo>
                    <a:pt x="504782" y="666147"/>
                  </a:lnTo>
                  <a:lnTo>
                    <a:pt x="409618" y="620634"/>
                  </a:lnTo>
                  <a:lnTo>
                    <a:pt x="306179" y="562708"/>
                  </a:lnTo>
                  <a:lnTo>
                    <a:pt x="194465" y="492369"/>
                  </a:lnTo>
                  <a:lnTo>
                    <a:pt x="119989" y="442719"/>
                  </a:lnTo>
                  <a:lnTo>
                    <a:pt x="57926" y="397206"/>
                  </a:lnTo>
                  <a:lnTo>
                    <a:pt x="28963" y="376518"/>
                  </a:lnTo>
                  <a:lnTo>
                    <a:pt x="12413" y="355830"/>
                  </a:lnTo>
                  <a:lnTo>
                    <a:pt x="0" y="331005"/>
                  </a:lnTo>
                  <a:lnTo>
                    <a:pt x="4138" y="310317"/>
                  </a:lnTo>
                  <a:lnTo>
                    <a:pt x="24825" y="297904"/>
                  </a:lnTo>
                  <a:lnTo>
                    <a:pt x="57926" y="306179"/>
                  </a:lnTo>
                  <a:lnTo>
                    <a:pt x="124127" y="339280"/>
                  </a:lnTo>
                  <a:lnTo>
                    <a:pt x="190328" y="364105"/>
                  </a:lnTo>
                  <a:lnTo>
                    <a:pt x="256528" y="380655"/>
                  </a:lnTo>
                  <a:lnTo>
                    <a:pt x="368243" y="397206"/>
                  </a:lnTo>
                  <a:lnTo>
                    <a:pt x="475819" y="401343"/>
                  </a:lnTo>
                  <a:lnTo>
                    <a:pt x="649596" y="388930"/>
                  </a:lnTo>
                  <a:lnTo>
                    <a:pt x="868887" y="364105"/>
                  </a:lnTo>
                  <a:lnTo>
                    <a:pt x="1183341" y="326867"/>
                  </a:lnTo>
                  <a:lnTo>
                    <a:pt x="1597097" y="277216"/>
                  </a:lnTo>
                  <a:lnTo>
                    <a:pt x="1882588" y="239978"/>
                  </a:lnTo>
                  <a:lnTo>
                    <a:pt x="2221868" y="194465"/>
                  </a:lnTo>
                  <a:lnTo>
                    <a:pt x="2416333" y="182053"/>
                  </a:lnTo>
                  <a:lnTo>
                    <a:pt x="2664586" y="157227"/>
                  </a:lnTo>
                  <a:lnTo>
                    <a:pt x="3177643" y="111714"/>
                  </a:lnTo>
                  <a:lnTo>
                    <a:pt x="3649325" y="70339"/>
                  </a:lnTo>
                  <a:lnTo>
                    <a:pt x="3736214" y="37238"/>
                  </a:lnTo>
                  <a:lnTo>
                    <a:pt x="3806552" y="12413"/>
                  </a:lnTo>
                  <a:lnTo>
                    <a:pt x="3864478" y="0"/>
                  </a:lnTo>
                  <a:lnTo>
                    <a:pt x="3938954" y="0"/>
                  </a:lnTo>
                  <a:lnTo>
                    <a:pt x="4046530" y="12413"/>
                  </a:lnTo>
                  <a:lnTo>
                    <a:pt x="4162382" y="49651"/>
                  </a:lnTo>
                  <a:lnTo>
                    <a:pt x="4282371" y="91026"/>
                  </a:lnTo>
                  <a:lnTo>
                    <a:pt x="4389947" y="148952"/>
                  </a:lnTo>
                  <a:lnTo>
                    <a:pt x="4439598" y="177915"/>
                  </a:lnTo>
                  <a:lnTo>
                    <a:pt x="4456148" y="211015"/>
                  </a:lnTo>
                  <a:lnTo>
                    <a:pt x="4460286" y="235841"/>
                  </a:lnTo>
                  <a:lnTo>
                    <a:pt x="4452011" y="264804"/>
                  </a:lnTo>
                  <a:lnTo>
                    <a:pt x="4423048" y="297904"/>
                  </a:lnTo>
                  <a:lnTo>
                    <a:pt x="4381672" y="314454"/>
                  </a:lnTo>
                  <a:lnTo>
                    <a:pt x="4240995" y="293767"/>
                  </a:lnTo>
                  <a:lnTo>
                    <a:pt x="4009292" y="281354"/>
                  </a:lnTo>
                  <a:lnTo>
                    <a:pt x="3616224" y="264804"/>
                  </a:lnTo>
                  <a:lnTo>
                    <a:pt x="3343146" y="268941"/>
                  </a:lnTo>
                  <a:lnTo>
                    <a:pt x="3090755" y="277216"/>
                  </a:lnTo>
                  <a:lnTo>
                    <a:pt x="2718375" y="31031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1B4B2B3D-2845-4717-8415-B54BADB03D48}"/>
                </a:ext>
              </a:extLst>
            </p:cNvPr>
            <p:cNvSpPr/>
            <p:nvPr/>
          </p:nvSpPr>
          <p:spPr>
            <a:xfrm>
              <a:off x="4064000" y="3441700"/>
              <a:ext cx="2308226" cy="1882775"/>
            </a:xfrm>
            <a:custGeom>
              <a:avLst/>
              <a:gdLst>
                <a:gd name="connsiteX0" fmla="*/ 1181100 w 2308225"/>
                <a:gd name="connsiteY0" fmla="*/ 276225 h 1882775"/>
                <a:gd name="connsiteX1" fmla="*/ 647700 w 2308225"/>
                <a:gd name="connsiteY1" fmla="*/ 333375 h 1882775"/>
                <a:gd name="connsiteX2" fmla="*/ 114300 w 2308225"/>
                <a:gd name="connsiteY2" fmla="*/ 390525 h 1882775"/>
                <a:gd name="connsiteX3" fmla="*/ 0 w 2308225"/>
                <a:gd name="connsiteY3" fmla="*/ 254000 h 1882775"/>
                <a:gd name="connsiteX4" fmla="*/ 161925 w 2308225"/>
                <a:gd name="connsiteY4" fmla="*/ 244475 h 1882775"/>
                <a:gd name="connsiteX5" fmla="*/ 511175 w 2308225"/>
                <a:gd name="connsiteY5" fmla="*/ 206375 h 1882775"/>
                <a:gd name="connsiteX6" fmla="*/ 920750 w 2308225"/>
                <a:gd name="connsiteY6" fmla="*/ 161925 h 1882775"/>
                <a:gd name="connsiteX7" fmla="*/ 1292225 w 2308225"/>
                <a:gd name="connsiteY7" fmla="*/ 117475 h 1882775"/>
                <a:gd name="connsiteX8" fmla="*/ 1657350 w 2308225"/>
                <a:gd name="connsiteY8" fmla="*/ 73025 h 1882775"/>
                <a:gd name="connsiteX9" fmla="*/ 1739900 w 2308225"/>
                <a:gd name="connsiteY9" fmla="*/ 44450 h 1882775"/>
                <a:gd name="connsiteX10" fmla="*/ 1822450 w 2308225"/>
                <a:gd name="connsiteY10" fmla="*/ 19050 h 1882775"/>
                <a:gd name="connsiteX11" fmla="*/ 1889125 w 2308225"/>
                <a:gd name="connsiteY11" fmla="*/ 6350 h 1882775"/>
                <a:gd name="connsiteX12" fmla="*/ 1943100 w 2308225"/>
                <a:gd name="connsiteY12" fmla="*/ 0 h 1882775"/>
                <a:gd name="connsiteX13" fmla="*/ 2000250 w 2308225"/>
                <a:gd name="connsiteY13" fmla="*/ 15875 h 1882775"/>
                <a:gd name="connsiteX14" fmla="*/ 2079625 w 2308225"/>
                <a:gd name="connsiteY14" fmla="*/ 50800 h 1882775"/>
                <a:gd name="connsiteX15" fmla="*/ 2190750 w 2308225"/>
                <a:gd name="connsiteY15" fmla="*/ 114300 h 1882775"/>
                <a:gd name="connsiteX16" fmla="*/ 2241550 w 2308225"/>
                <a:gd name="connsiteY16" fmla="*/ 142875 h 1882775"/>
                <a:gd name="connsiteX17" fmla="*/ 2270125 w 2308225"/>
                <a:gd name="connsiteY17" fmla="*/ 165100 h 1882775"/>
                <a:gd name="connsiteX18" fmla="*/ 2292350 w 2308225"/>
                <a:gd name="connsiteY18" fmla="*/ 196850 h 1882775"/>
                <a:gd name="connsiteX19" fmla="*/ 2305050 w 2308225"/>
                <a:gd name="connsiteY19" fmla="*/ 225425 h 1882775"/>
                <a:gd name="connsiteX20" fmla="*/ 2308225 w 2308225"/>
                <a:gd name="connsiteY20" fmla="*/ 257175 h 1882775"/>
                <a:gd name="connsiteX21" fmla="*/ 2298700 w 2308225"/>
                <a:gd name="connsiteY21" fmla="*/ 304800 h 1882775"/>
                <a:gd name="connsiteX22" fmla="*/ 2279650 w 2308225"/>
                <a:gd name="connsiteY22" fmla="*/ 333375 h 1882775"/>
                <a:gd name="connsiteX23" fmla="*/ 2257425 w 2308225"/>
                <a:gd name="connsiteY23" fmla="*/ 342900 h 1882775"/>
                <a:gd name="connsiteX24" fmla="*/ 2235200 w 2308225"/>
                <a:gd name="connsiteY24" fmla="*/ 368300 h 1882775"/>
                <a:gd name="connsiteX25" fmla="*/ 2225675 w 2308225"/>
                <a:gd name="connsiteY25" fmla="*/ 396875 h 1882775"/>
                <a:gd name="connsiteX26" fmla="*/ 2216150 w 2308225"/>
                <a:gd name="connsiteY26" fmla="*/ 527050 h 1882775"/>
                <a:gd name="connsiteX27" fmla="*/ 2216150 w 2308225"/>
                <a:gd name="connsiteY27" fmla="*/ 844550 h 1882775"/>
                <a:gd name="connsiteX28" fmla="*/ 2206625 w 2308225"/>
                <a:gd name="connsiteY28" fmla="*/ 1168400 h 1882775"/>
                <a:gd name="connsiteX29" fmla="*/ 2197100 w 2308225"/>
                <a:gd name="connsiteY29" fmla="*/ 1362075 h 1882775"/>
                <a:gd name="connsiteX30" fmla="*/ 2193925 w 2308225"/>
                <a:gd name="connsiteY30" fmla="*/ 1587500 h 1882775"/>
                <a:gd name="connsiteX31" fmla="*/ 2193925 w 2308225"/>
                <a:gd name="connsiteY31" fmla="*/ 1790700 h 1882775"/>
                <a:gd name="connsiteX32" fmla="*/ 2174875 w 2308225"/>
                <a:gd name="connsiteY32" fmla="*/ 1822450 h 1882775"/>
                <a:gd name="connsiteX33" fmla="*/ 2127250 w 2308225"/>
                <a:gd name="connsiteY33" fmla="*/ 1863725 h 1882775"/>
                <a:gd name="connsiteX34" fmla="*/ 2098675 w 2308225"/>
                <a:gd name="connsiteY34" fmla="*/ 1882775 h 1882775"/>
                <a:gd name="connsiteX35" fmla="*/ 2076450 w 2308225"/>
                <a:gd name="connsiteY35" fmla="*/ 1882775 h 1882775"/>
                <a:gd name="connsiteX36" fmla="*/ 2051050 w 2308225"/>
                <a:gd name="connsiteY36" fmla="*/ 1879600 h 1882775"/>
                <a:gd name="connsiteX37" fmla="*/ 2019300 w 2308225"/>
                <a:gd name="connsiteY37" fmla="*/ 1860550 h 1882775"/>
                <a:gd name="connsiteX38" fmla="*/ 1984375 w 2308225"/>
                <a:gd name="connsiteY38" fmla="*/ 1822450 h 1882775"/>
                <a:gd name="connsiteX39" fmla="*/ 1997075 w 2308225"/>
                <a:gd name="connsiteY39" fmla="*/ 1597025 h 1882775"/>
                <a:gd name="connsiteX40" fmla="*/ 1990725 w 2308225"/>
                <a:gd name="connsiteY40" fmla="*/ 1165225 h 1882775"/>
                <a:gd name="connsiteX41" fmla="*/ 1990725 w 2308225"/>
                <a:gd name="connsiteY41" fmla="*/ 1060450 h 1882775"/>
                <a:gd name="connsiteX42" fmla="*/ 1993900 w 2308225"/>
                <a:gd name="connsiteY42" fmla="*/ 669925 h 1882775"/>
                <a:gd name="connsiteX43" fmla="*/ 1993900 w 2308225"/>
                <a:gd name="connsiteY43" fmla="*/ 539750 h 1882775"/>
                <a:gd name="connsiteX44" fmla="*/ 1990725 w 2308225"/>
                <a:gd name="connsiteY44" fmla="*/ 450850 h 1882775"/>
                <a:gd name="connsiteX45" fmla="*/ 1990725 w 2308225"/>
                <a:gd name="connsiteY45" fmla="*/ 368300 h 1882775"/>
                <a:gd name="connsiteX46" fmla="*/ 1984375 w 2308225"/>
                <a:gd name="connsiteY46" fmla="*/ 301625 h 1882775"/>
                <a:gd name="connsiteX47" fmla="*/ 1974850 w 2308225"/>
                <a:gd name="connsiteY47" fmla="*/ 276225 h 1882775"/>
                <a:gd name="connsiteX48" fmla="*/ 1943100 w 2308225"/>
                <a:gd name="connsiteY48" fmla="*/ 238125 h 1882775"/>
                <a:gd name="connsiteX49" fmla="*/ 1917700 w 2308225"/>
                <a:gd name="connsiteY49" fmla="*/ 215900 h 1882775"/>
                <a:gd name="connsiteX50" fmla="*/ 1882775 w 2308225"/>
                <a:gd name="connsiteY50" fmla="*/ 206375 h 1882775"/>
                <a:gd name="connsiteX51" fmla="*/ 1778000 w 2308225"/>
                <a:gd name="connsiteY51" fmla="*/ 219075 h 1882775"/>
                <a:gd name="connsiteX52" fmla="*/ 1181100 w 2308225"/>
                <a:gd name="connsiteY52" fmla="*/ 276225 h 188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08225" h="1882775">
                  <a:moveTo>
                    <a:pt x="1181100" y="276225"/>
                  </a:moveTo>
                  <a:lnTo>
                    <a:pt x="647700" y="333375"/>
                  </a:lnTo>
                  <a:lnTo>
                    <a:pt x="114300" y="390525"/>
                  </a:lnTo>
                  <a:lnTo>
                    <a:pt x="0" y="254000"/>
                  </a:lnTo>
                  <a:lnTo>
                    <a:pt x="161925" y="244475"/>
                  </a:lnTo>
                  <a:lnTo>
                    <a:pt x="511175" y="206375"/>
                  </a:lnTo>
                  <a:lnTo>
                    <a:pt x="920750" y="161925"/>
                  </a:lnTo>
                  <a:lnTo>
                    <a:pt x="1292225" y="117475"/>
                  </a:lnTo>
                  <a:lnTo>
                    <a:pt x="1657350" y="73025"/>
                  </a:lnTo>
                  <a:lnTo>
                    <a:pt x="1739900" y="44450"/>
                  </a:lnTo>
                  <a:lnTo>
                    <a:pt x="1822450" y="19050"/>
                  </a:lnTo>
                  <a:lnTo>
                    <a:pt x="1889125" y="6350"/>
                  </a:lnTo>
                  <a:lnTo>
                    <a:pt x="1943100" y="0"/>
                  </a:lnTo>
                  <a:lnTo>
                    <a:pt x="2000250" y="15875"/>
                  </a:lnTo>
                  <a:lnTo>
                    <a:pt x="2079625" y="50800"/>
                  </a:lnTo>
                  <a:lnTo>
                    <a:pt x="2190750" y="114300"/>
                  </a:lnTo>
                  <a:lnTo>
                    <a:pt x="2241550" y="142875"/>
                  </a:lnTo>
                  <a:lnTo>
                    <a:pt x="2270125" y="165100"/>
                  </a:lnTo>
                  <a:lnTo>
                    <a:pt x="2292350" y="196850"/>
                  </a:lnTo>
                  <a:lnTo>
                    <a:pt x="2305050" y="225425"/>
                  </a:lnTo>
                  <a:lnTo>
                    <a:pt x="2308225" y="257175"/>
                  </a:lnTo>
                  <a:lnTo>
                    <a:pt x="2298700" y="304800"/>
                  </a:lnTo>
                  <a:lnTo>
                    <a:pt x="2279650" y="333375"/>
                  </a:lnTo>
                  <a:lnTo>
                    <a:pt x="2257425" y="342900"/>
                  </a:lnTo>
                  <a:lnTo>
                    <a:pt x="2235200" y="368300"/>
                  </a:lnTo>
                  <a:lnTo>
                    <a:pt x="2225675" y="396875"/>
                  </a:lnTo>
                  <a:lnTo>
                    <a:pt x="2216150" y="527050"/>
                  </a:lnTo>
                  <a:lnTo>
                    <a:pt x="2216150" y="844550"/>
                  </a:lnTo>
                  <a:lnTo>
                    <a:pt x="2206625" y="1168400"/>
                  </a:lnTo>
                  <a:lnTo>
                    <a:pt x="2197100" y="1362075"/>
                  </a:lnTo>
                  <a:cubicBezTo>
                    <a:pt x="2196042" y="1437217"/>
                    <a:pt x="2194983" y="1512358"/>
                    <a:pt x="2193925" y="1587500"/>
                  </a:cubicBezTo>
                  <a:lnTo>
                    <a:pt x="2193925" y="1790700"/>
                  </a:lnTo>
                  <a:lnTo>
                    <a:pt x="2174875" y="1822450"/>
                  </a:lnTo>
                  <a:lnTo>
                    <a:pt x="2127250" y="1863725"/>
                  </a:lnTo>
                  <a:lnTo>
                    <a:pt x="2098675" y="1882775"/>
                  </a:lnTo>
                  <a:lnTo>
                    <a:pt x="2076450" y="1882775"/>
                  </a:lnTo>
                  <a:lnTo>
                    <a:pt x="2051050" y="1879600"/>
                  </a:lnTo>
                  <a:lnTo>
                    <a:pt x="2019300" y="1860550"/>
                  </a:lnTo>
                  <a:lnTo>
                    <a:pt x="1984375" y="1822450"/>
                  </a:lnTo>
                  <a:lnTo>
                    <a:pt x="1997075" y="1597025"/>
                  </a:lnTo>
                  <a:cubicBezTo>
                    <a:pt x="1994958" y="1453092"/>
                    <a:pt x="1992842" y="1309158"/>
                    <a:pt x="1990725" y="1165225"/>
                  </a:cubicBezTo>
                  <a:lnTo>
                    <a:pt x="1990725" y="1060450"/>
                  </a:lnTo>
                  <a:cubicBezTo>
                    <a:pt x="1991783" y="930275"/>
                    <a:pt x="1992842" y="800100"/>
                    <a:pt x="1993900" y="669925"/>
                  </a:cubicBezTo>
                  <a:lnTo>
                    <a:pt x="1993900" y="539750"/>
                  </a:lnTo>
                  <a:lnTo>
                    <a:pt x="1990725" y="450850"/>
                  </a:lnTo>
                  <a:lnTo>
                    <a:pt x="1990725" y="368300"/>
                  </a:lnTo>
                  <a:lnTo>
                    <a:pt x="1984375" y="301625"/>
                  </a:lnTo>
                  <a:lnTo>
                    <a:pt x="1974850" y="276225"/>
                  </a:lnTo>
                  <a:lnTo>
                    <a:pt x="1943100" y="238125"/>
                  </a:lnTo>
                  <a:lnTo>
                    <a:pt x="1917700" y="215900"/>
                  </a:lnTo>
                  <a:lnTo>
                    <a:pt x="1882775" y="206375"/>
                  </a:lnTo>
                  <a:lnTo>
                    <a:pt x="1778000" y="219075"/>
                  </a:lnTo>
                  <a:lnTo>
                    <a:pt x="1181100" y="276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0ED73976-300A-43C5-BE54-E7018D11F782}"/>
                </a:ext>
              </a:extLst>
            </p:cNvPr>
            <p:cNvSpPr/>
            <p:nvPr/>
          </p:nvSpPr>
          <p:spPr>
            <a:xfrm>
              <a:off x="4152900" y="3954463"/>
              <a:ext cx="1973262" cy="349250"/>
            </a:xfrm>
            <a:custGeom>
              <a:avLst/>
              <a:gdLst>
                <a:gd name="connsiteX0" fmla="*/ 864394 w 1974056"/>
                <a:gd name="connsiteY0" fmla="*/ 273844 h 347663"/>
                <a:gd name="connsiteX1" fmla="*/ 409575 w 1974056"/>
                <a:gd name="connsiteY1" fmla="*/ 311944 h 347663"/>
                <a:gd name="connsiteX2" fmla="*/ 14288 w 1974056"/>
                <a:gd name="connsiteY2" fmla="*/ 347663 h 347663"/>
                <a:gd name="connsiteX3" fmla="*/ 0 w 1974056"/>
                <a:gd name="connsiteY3" fmla="*/ 192882 h 347663"/>
                <a:gd name="connsiteX4" fmla="*/ 266700 w 1974056"/>
                <a:gd name="connsiteY4" fmla="*/ 166688 h 347663"/>
                <a:gd name="connsiteX5" fmla="*/ 1012031 w 1974056"/>
                <a:gd name="connsiteY5" fmla="*/ 95250 h 347663"/>
                <a:gd name="connsiteX6" fmla="*/ 1435894 w 1974056"/>
                <a:gd name="connsiteY6" fmla="*/ 52388 h 347663"/>
                <a:gd name="connsiteX7" fmla="*/ 1974056 w 1974056"/>
                <a:gd name="connsiteY7" fmla="*/ 0 h 347663"/>
                <a:gd name="connsiteX8" fmla="*/ 1959769 w 1974056"/>
                <a:gd name="connsiteY8" fmla="*/ 176213 h 347663"/>
                <a:gd name="connsiteX9" fmla="*/ 1612106 w 1974056"/>
                <a:gd name="connsiteY9" fmla="*/ 211932 h 347663"/>
                <a:gd name="connsiteX10" fmla="*/ 1245394 w 1974056"/>
                <a:gd name="connsiteY10" fmla="*/ 240507 h 347663"/>
                <a:gd name="connsiteX11" fmla="*/ 864394 w 1974056"/>
                <a:gd name="connsiteY11" fmla="*/ 2738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4056" h="347663">
                  <a:moveTo>
                    <a:pt x="864394" y="273844"/>
                  </a:moveTo>
                  <a:lnTo>
                    <a:pt x="409575" y="311944"/>
                  </a:lnTo>
                  <a:lnTo>
                    <a:pt x="14288" y="347663"/>
                  </a:lnTo>
                  <a:lnTo>
                    <a:pt x="0" y="192882"/>
                  </a:lnTo>
                  <a:lnTo>
                    <a:pt x="266700" y="166688"/>
                  </a:lnTo>
                  <a:lnTo>
                    <a:pt x="1012031" y="95250"/>
                  </a:lnTo>
                  <a:lnTo>
                    <a:pt x="1435894" y="52388"/>
                  </a:lnTo>
                  <a:lnTo>
                    <a:pt x="1974056" y="0"/>
                  </a:lnTo>
                  <a:lnTo>
                    <a:pt x="1959769" y="176213"/>
                  </a:lnTo>
                  <a:lnTo>
                    <a:pt x="1612106" y="211932"/>
                  </a:lnTo>
                  <a:lnTo>
                    <a:pt x="1245394" y="240507"/>
                  </a:lnTo>
                  <a:lnTo>
                    <a:pt x="864394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6E9EBD40-94B3-44C3-8024-21A36B020F15}"/>
                </a:ext>
              </a:extLst>
            </p:cNvPr>
            <p:cNvSpPr/>
            <p:nvPr/>
          </p:nvSpPr>
          <p:spPr>
            <a:xfrm>
              <a:off x="4154487" y="4468813"/>
              <a:ext cx="1941513" cy="327025"/>
            </a:xfrm>
            <a:custGeom>
              <a:avLst/>
              <a:gdLst>
                <a:gd name="connsiteX0" fmla="*/ 762000 w 1940719"/>
                <a:gd name="connsiteY0" fmla="*/ 257175 h 326232"/>
                <a:gd name="connsiteX1" fmla="*/ 14288 w 1940719"/>
                <a:gd name="connsiteY1" fmla="*/ 326232 h 326232"/>
                <a:gd name="connsiteX2" fmla="*/ 0 w 1940719"/>
                <a:gd name="connsiteY2" fmla="*/ 190500 h 326232"/>
                <a:gd name="connsiteX3" fmla="*/ 316707 w 1940719"/>
                <a:gd name="connsiteY3" fmla="*/ 159544 h 326232"/>
                <a:gd name="connsiteX4" fmla="*/ 747713 w 1940719"/>
                <a:gd name="connsiteY4" fmla="*/ 116682 h 326232"/>
                <a:gd name="connsiteX5" fmla="*/ 1076325 w 1940719"/>
                <a:gd name="connsiteY5" fmla="*/ 85725 h 326232"/>
                <a:gd name="connsiteX6" fmla="*/ 1473994 w 1940719"/>
                <a:gd name="connsiteY6" fmla="*/ 47625 h 326232"/>
                <a:gd name="connsiteX7" fmla="*/ 1771650 w 1940719"/>
                <a:gd name="connsiteY7" fmla="*/ 16669 h 326232"/>
                <a:gd name="connsiteX8" fmla="*/ 1931194 w 1940719"/>
                <a:gd name="connsiteY8" fmla="*/ 0 h 326232"/>
                <a:gd name="connsiteX9" fmla="*/ 1940719 w 1940719"/>
                <a:gd name="connsiteY9" fmla="*/ 157163 h 326232"/>
                <a:gd name="connsiteX10" fmla="*/ 1516857 w 1940719"/>
                <a:gd name="connsiteY10" fmla="*/ 192882 h 326232"/>
                <a:gd name="connsiteX11" fmla="*/ 1121569 w 1940719"/>
                <a:gd name="connsiteY11" fmla="*/ 228600 h 326232"/>
                <a:gd name="connsiteX12" fmla="*/ 762000 w 1940719"/>
                <a:gd name="connsiteY12" fmla="*/ 257175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0719" h="326232">
                  <a:moveTo>
                    <a:pt x="762000" y="257175"/>
                  </a:moveTo>
                  <a:lnTo>
                    <a:pt x="14288" y="326232"/>
                  </a:lnTo>
                  <a:lnTo>
                    <a:pt x="0" y="190500"/>
                  </a:lnTo>
                  <a:lnTo>
                    <a:pt x="316707" y="159544"/>
                  </a:lnTo>
                  <a:lnTo>
                    <a:pt x="747713" y="116682"/>
                  </a:lnTo>
                  <a:lnTo>
                    <a:pt x="1076325" y="85725"/>
                  </a:lnTo>
                  <a:lnTo>
                    <a:pt x="1473994" y="47625"/>
                  </a:lnTo>
                  <a:lnTo>
                    <a:pt x="1771650" y="16669"/>
                  </a:lnTo>
                  <a:lnTo>
                    <a:pt x="1931194" y="0"/>
                  </a:lnTo>
                  <a:lnTo>
                    <a:pt x="1940719" y="157163"/>
                  </a:lnTo>
                  <a:lnTo>
                    <a:pt x="1516857" y="192882"/>
                  </a:lnTo>
                  <a:lnTo>
                    <a:pt x="1121569" y="228600"/>
                  </a:lnTo>
                  <a:lnTo>
                    <a:pt x="762000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73FE95E0-33D9-4F33-8A48-61D674909C2E}"/>
                </a:ext>
              </a:extLst>
            </p:cNvPr>
            <p:cNvSpPr/>
            <p:nvPr/>
          </p:nvSpPr>
          <p:spPr>
            <a:xfrm>
              <a:off x="4164012" y="4989513"/>
              <a:ext cx="1965325" cy="311150"/>
            </a:xfrm>
            <a:custGeom>
              <a:avLst/>
              <a:gdLst>
                <a:gd name="connsiteX0" fmla="*/ 888207 w 1964532"/>
                <a:gd name="connsiteY0" fmla="*/ 223837 h 311944"/>
                <a:gd name="connsiteX1" fmla="*/ 347663 w 1964532"/>
                <a:gd name="connsiteY1" fmla="*/ 269081 h 311944"/>
                <a:gd name="connsiteX2" fmla="*/ 11907 w 1964532"/>
                <a:gd name="connsiteY2" fmla="*/ 292894 h 311944"/>
                <a:gd name="connsiteX3" fmla="*/ 0 w 1964532"/>
                <a:gd name="connsiteY3" fmla="*/ 140494 h 311944"/>
                <a:gd name="connsiteX4" fmla="*/ 323850 w 1964532"/>
                <a:gd name="connsiteY4" fmla="*/ 114300 h 311944"/>
                <a:gd name="connsiteX5" fmla="*/ 819150 w 1964532"/>
                <a:gd name="connsiteY5" fmla="*/ 78581 h 311944"/>
                <a:gd name="connsiteX6" fmla="*/ 1269207 w 1964532"/>
                <a:gd name="connsiteY6" fmla="*/ 40481 h 311944"/>
                <a:gd name="connsiteX7" fmla="*/ 1640682 w 1964532"/>
                <a:gd name="connsiteY7" fmla="*/ 9525 h 311944"/>
                <a:gd name="connsiteX8" fmla="*/ 1788319 w 1964532"/>
                <a:gd name="connsiteY8" fmla="*/ 0 h 311944"/>
                <a:gd name="connsiteX9" fmla="*/ 1955007 w 1964532"/>
                <a:gd name="connsiteY9" fmla="*/ 33337 h 311944"/>
                <a:gd name="connsiteX10" fmla="*/ 1964532 w 1964532"/>
                <a:gd name="connsiteY10" fmla="*/ 311944 h 311944"/>
                <a:gd name="connsiteX11" fmla="*/ 1893094 w 1964532"/>
                <a:gd name="connsiteY11" fmla="*/ 283369 h 311944"/>
                <a:gd name="connsiteX12" fmla="*/ 1881188 w 1964532"/>
                <a:gd name="connsiteY12" fmla="*/ 269081 h 311944"/>
                <a:gd name="connsiteX13" fmla="*/ 1852613 w 1964532"/>
                <a:gd name="connsiteY13" fmla="*/ 219075 h 311944"/>
                <a:gd name="connsiteX14" fmla="*/ 1828800 w 1964532"/>
                <a:gd name="connsiteY14" fmla="*/ 188119 h 311944"/>
                <a:gd name="connsiteX15" fmla="*/ 1797844 w 1964532"/>
                <a:gd name="connsiteY15" fmla="*/ 166687 h 311944"/>
                <a:gd name="connsiteX16" fmla="*/ 1764507 w 1964532"/>
                <a:gd name="connsiteY16" fmla="*/ 157162 h 311944"/>
                <a:gd name="connsiteX17" fmla="*/ 1719263 w 1964532"/>
                <a:gd name="connsiteY17" fmla="*/ 157162 h 311944"/>
                <a:gd name="connsiteX18" fmla="*/ 1400175 w 1964532"/>
                <a:gd name="connsiteY18" fmla="*/ 183356 h 311944"/>
                <a:gd name="connsiteX19" fmla="*/ 888207 w 1964532"/>
                <a:gd name="connsiteY19" fmla="*/ 223837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4532" h="311944">
                  <a:moveTo>
                    <a:pt x="888207" y="223837"/>
                  </a:moveTo>
                  <a:lnTo>
                    <a:pt x="347663" y="269081"/>
                  </a:lnTo>
                  <a:lnTo>
                    <a:pt x="11907" y="292894"/>
                  </a:lnTo>
                  <a:lnTo>
                    <a:pt x="0" y="140494"/>
                  </a:lnTo>
                  <a:lnTo>
                    <a:pt x="323850" y="114300"/>
                  </a:lnTo>
                  <a:lnTo>
                    <a:pt x="819150" y="78581"/>
                  </a:lnTo>
                  <a:lnTo>
                    <a:pt x="1269207" y="40481"/>
                  </a:lnTo>
                  <a:lnTo>
                    <a:pt x="1640682" y="9525"/>
                  </a:lnTo>
                  <a:lnTo>
                    <a:pt x="1788319" y="0"/>
                  </a:lnTo>
                  <a:lnTo>
                    <a:pt x="1955007" y="33337"/>
                  </a:lnTo>
                  <a:lnTo>
                    <a:pt x="1964532" y="311944"/>
                  </a:lnTo>
                  <a:lnTo>
                    <a:pt x="1893094" y="283369"/>
                  </a:lnTo>
                  <a:lnTo>
                    <a:pt x="1881188" y="269081"/>
                  </a:lnTo>
                  <a:lnTo>
                    <a:pt x="1852613" y="219075"/>
                  </a:lnTo>
                  <a:lnTo>
                    <a:pt x="1828800" y="188119"/>
                  </a:lnTo>
                  <a:lnTo>
                    <a:pt x="1797844" y="166687"/>
                  </a:lnTo>
                  <a:lnTo>
                    <a:pt x="1764507" y="157162"/>
                  </a:lnTo>
                  <a:lnTo>
                    <a:pt x="1719263" y="157162"/>
                  </a:lnTo>
                  <a:lnTo>
                    <a:pt x="1400175" y="183356"/>
                  </a:lnTo>
                  <a:lnTo>
                    <a:pt x="888207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4BA12D82-2EFD-4F2A-A7D6-2C558F03BDAD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312863"/>
            <a:ext cx="4459288" cy="4687887"/>
            <a:chOff x="2632075" y="1312863"/>
            <a:chExt cx="4459288" cy="4687887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2A0E3D52-9498-4909-89FE-1483100AB8C4}"/>
                </a:ext>
              </a:extLst>
            </p:cNvPr>
            <p:cNvSpPr/>
            <p:nvPr/>
          </p:nvSpPr>
          <p:spPr>
            <a:xfrm>
              <a:off x="3440113" y="1819275"/>
              <a:ext cx="569912" cy="1036638"/>
            </a:xfrm>
            <a:custGeom>
              <a:avLst/>
              <a:gdLst>
                <a:gd name="connsiteX0" fmla="*/ 257175 w 569119"/>
                <a:gd name="connsiteY0" fmla="*/ 559594 h 1035844"/>
                <a:gd name="connsiteX1" fmla="*/ 216694 w 569119"/>
                <a:gd name="connsiteY1" fmla="*/ 359569 h 1035844"/>
                <a:gd name="connsiteX2" fmla="*/ 192882 w 569119"/>
                <a:gd name="connsiteY2" fmla="*/ 233363 h 1035844"/>
                <a:gd name="connsiteX3" fmla="*/ 178594 w 569119"/>
                <a:gd name="connsiteY3" fmla="*/ 202406 h 1035844"/>
                <a:gd name="connsiteX4" fmla="*/ 145257 w 569119"/>
                <a:gd name="connsiteY4" fmla="*/ 161925 h 1035844"/>
                <a:gd name="connsiteX5" fmla="*/ 90488 w 569119"/>
                <a:gd name="connsiteY5" fmla="*/ 114300 h 1035844"/>
                <a:gd name="connsiteX6" fmla="*/ 59532 w 569119"/>
                <a:gd name="connsiteY6" fmla="*/ 90488 h 1035844"/>
                <a:gd name="connsiteX7" fmla="*/ 30957 w 569119"/>
                <a:gd name="connsiteY7" fmla="*/ 73819 h 1035844"/>
                <a:gd name="connsiteX8" fmla="*/ 14288 w 569119"/>
                <a:gd name="connsiteY8" fmla="*/ 59531 h 1035844"/>
                <a:gd name="connsiteX9" fmla="*/ 4763 w 569119"/>
                <a:gd name="connsiteY9" fmla="*/ 50006 h 1035844"/>
                <a:gd name="connsiteX10" fmla="*/ 0 w 569119"/>
                <a:gd name="connsiteY10" fmla="*/ 33338 h 1035844"/>
                <a:gd name="connsiteX11" fmla="*/ 2382 w 569119"/>
                <a:gd name="connsiteY11" fmla="*/ 16669 h 1035844"/>
                <a:gd name="connsiteX12" fmla="*/ 21432 w 569119"/>
                <a:gd name="connsiteY12" fmla="*/ 7144 h 1035844"/>
                <a:gd name="connsiteX13" fmla="*/ 52388 w 569119"/>
                <a:gd name="connsiteY13" fmla="*/ 0 h 1035844"/>
                <a:gd name="connsiteX14" fmla="*/ 107157 w 569119"/>
                <a:gd name="connsiteY14" fmla="*/ 4763 h 1035844"/>
                <a:gd name="connsiteX15" fmla="*/ 171450 w 569119"/>
                <a:gd name="connsiteY15" fmla="*/ 19050 h 1035844"/>
                <a:gd name="connsiteX16" fmla="*/ 235744 w 569119"/>
                <a:gd name="connsiteY16" fmla="*/ 42863 h 1035844"/>
                <a:gd name="connsiteX17" fmla="*/ 295275 w 569119"/>
                <a:gd name="connsiteY17" fmla="*/ 80963 h 1035844"/>
                <a:gd name="connsiteX18" fmla="*/ 352425 w 569119"/>
                <a:gd name="connsiteY18" fmla="*/ 119063 h 1035844"/>
                <a:gd name="connsiteX19" fmla="*/ 409575 w 569119"/>
                <a:gd name="connsiteY19" fmla="*/ 180975 h 1035844"/>
                <a:gd name="connsiteX20" fmla="*/ 431007 w 569119"/>
                <a:gd name="connsiteY20" fmla="*/ 288131 h 1035844"/>
                <a:gd name="connsiteX21" fmla="*/ 483394 w 569119"/>
                <a:gd name="connsiteY21" fmla="*/ 519113 h 1035844"/>
                <a:gd name="connsiteX22" fmla="*/ 528638 w 569119"/>
                <a:gd name="connsiteY22" fmla="*/ 719138 h 1035844"/>
                <a:gd name="connsiteX23" fmla="*/ 569119 w 569119"/>
                <a:gd name="connsiteY23" fmla="*/ 823913 h 1035844"/>
                <a:gd name="connsiteX24" fmla="*/ 547688 w 569119"/>
                <a:gd name="connsiteY24" fmla="*/ 919163 h 1035844"/>
                <a:gd name="connsiteX25" fmla="*/ 526257 w 569119"/>
                <a:gd name="connsiteY25" fmla="*/ 976313 h 1035844"/>
                <a:gd name="connsiteX26" fmla="*/ 507207 w 569119"/>
                <a:gd name="connsiteY26" fmla="*/ 1014413 h 1035844"/>
                <a:gd name="connsiteX27" fmla="*/ 485775 w 569119"/>
                <a:gd name="connsiteY27" fmla="*/ 1031081 h 1035844"/>
                <a:gd name="connsiteX28" fmla="*/ 466725 w 569119"/>
                <a:gd name="connsiteY28" fmla="*/ 1035844 h 1035844"/>
                <a:gd name="connsiteX29" fmla="*/ 433388 w 569119"/>
                <a:gd name="connsiteY29" fmla="*/ 1021556 h 1035844"/>
                <a:gd name="connsiteX30" fmla="*/ 397669 w 569119"/>
                <a:gd name="connsiteY30" fmla="*/ 995363 h 1035844"/>
                <a:gd name="connsiteX31" fmla="*/ 366713 w 569119"/>
                <a:gd name="connsiteY31" fmla="*/ 962025 h 1035844"/>
                <a:gd name="connsiteX32" fmla="*/ 333375 w 569119"/>
                <a:gd name="connsiteY32" fmla="*/ 909638 h 1035844"/>
                <a:gd name="connsiteX33" fmla="*/ 323850 w 569119"/>
                <a:gd name="connsiteY33" fmla="*/ 881063 h 1035844"/>
                <a:gd name="connsiteX34" fmla="*/ 302419 w 569119"/>
                <a:gd name="connsiteY34" fmla="*/ 773906 h 1035844"/>
                <a:gd name="connsiteX35" fmla="*/ 257175 w 569119"/>
                <a:gd name="connsiteY35" fmla="*/ 559594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1035844">
                  <a:moveTo>
                    <a:pt x="257175" y="559594"/>
                  </a:moveTo>
                  <a:lnTo>
                    <a:pt x="216694" y="359569"/>
                  </a:lnTo>
                  <a:lnTo>
                    <a:pt x="192882" y="233363"/>
                  </a:lnTo>
                  <a:lnTo>
                    <a:pt x="178594" y="202406"/>
                  </a:lnTo>
                  <a:lnTo>
                    <a:pt x="145257" y="161925"/>
                  </a:lnTo>
                  <a:lnTo>
                    <a:pt x="90488" y="114300"/>
                  </a:lnTo>
                  <a:lnTo>
                    <a:pt x="59532" y="90488"/>
                  </a:lnTo>
                  <a:lnTo>
                    <a:pt x="30957" y="73819"/>
                  </a:lnTo>
                  <a:lnTo>
                    <a:pt x="14288" y="59531"/>
                  </a:lnTo>
                  <a:lnTo>
                    <a:pt x="4763" y="50006"/>
                  </a:lnTo>
                  <a:lnTo>
                    <a:pt x="0" y="33338"/>
                  </a:lnTo>
                  <a:lnTo>
                    <a:pt x="2382" y="16669"/>
                  </a:lnTo>
                  <a:lnTo>
                    <a:pt x="21432" y="7144"/>
                  </a:lnTo>
                  <a:lnTo>
                    <a:pt x="52388" y="0"/>
                  </a:lnTo>
                  <a:lnTo>
                    <a:pt x="107157" y="4763"/>
                  </a:lnTo>
                  <a:lnTo>
                    <a:pt x="171450" y="19050"/>
                  </a:lnTo>
                  <a:lnTo>
                    <a:pt x="235744" y="42863"/>
                  </a:lnTo>
                  <a:lnTo>
                    <a:pt x="295275" y="80963"/>
                  </a:lnTo>
                  <a:lnTo>
                    <a:pt x="352425" y="119063"/>
                  </a:lnTo>
                  <a:lnTo>
                    <a:pt x="409575" y="180975"/>
                  </a:lnTo>
                  <a:lnTo>
                    <a:pt x="431007" y="288131"/>
                  </a:lnTo>
                  <a:lnTo>
                    <a:pt x="483394" y="519113"/>
                  </a:lnTo>
                  <a:lnTo>
                    <a:pt x="528638" y="719138"/>
                  </a:lnTo>
                  <a:lnTo>
                    <a:pt x="569119" y="823913"/>
                  </a:lnTo>
                  <a:lnTo>
                    <a:pt x="547688" y="919163"/>
                  </a:lnTo>
                  <a:lnTo>
                    <a:pt x="526257" y="976313"/>
                  </a:lnTo>
                  <a:lnTo>
                    <a:pt x="507207" y="1014413"/>
                  </a:lnTo>
                  <a:lnTo>
                    <a:pt x="485775" y="1031081"/>
                  </a:lnTo>
                  <a:lnTo>
                    <a:pt x="466725" y="1035844"/>
                  </a:lnTo>
                  <a:lnTo>
                    <a:pt x="433388" y="1021556"/>
                  </a:lnTo>
                  <a:lnTo>
                    <a:pt x="397669" y="995363"/>
                  </a:lnTo>
                  <a:lnTo>
                    <a:pt x="366713" y="962025"/>
                  </a:lnTo>
                  <a:lnTo>
                    <a:pt x="333375" y="909638"/>
                  </a:lnTo>
                  <a:lnTo>
                    <a:pt x="323850" y="881063"/>
                  </a:lnTo>
                  <a:lnTo>
                    <a:pt x="302419" y="773906"/>
                  </a:lnTo>
                  <a:lnTo>
                    <a:pt x="25717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21D30D2A-094A-477E-8247-9E32CC8306A4}"/>
                </a:ext>
              </a:extLst>
            </p:cNvPr>
            <p:cNvSpPr/>
            <p:nvPr/>
          </p:nvSpPr>
          <p:spPr>
            <a:xfrm>
              <a:off x="3686175" y="3448050"/>
              <a:ext cx="419100" cy="1857375"/>
            </a:xfrm>
            <a:custGeom>
              <a:avLst/>
              <a:gdLst>
                <a:gd name="connsiteX0" fmla="*/ 165100 w 419100"/>
                <a:gd name="connsiteY0" fmla="*/ 866775 h 1857375"/>
                <a:gd name="connsiteX1" fmla="*/ 168275 w 419100"/>
                <a:gd name="connsiteY1" fmla="*/ 485775 h 1857375"/>
                <a:gd name="connsiteX2" fmla="*/ 165100 w 419100"/>
                <a:gd name="connsiteY2" fmla="*/ 339725 h 1857375"/>
                <a:gd name="connsiteX3" fmla="*/ 161925 w 419100"/>
                <a:gd name="connsiteY3" fmla="*/ 266700 h 1857375"/>
                <a:gd name="connsiteX4" fmla="*/ 152400 w 419100"/>
                <a:gd name="connsiteY4" fmla="*/ 219075 h 1857375"/>
                <a:gd name="connsiteX5" fmla="*/ 139700 w 419100"/>
                <a:gd name="connsiteY5" fmla="*/ 180975 h 1857375"/>
                <a:gd name="connsiteX6" fmla="*/ 123825 w 419100"/>
                <a:gd name="connsiteY6" fmla="*/ 146050 h 1857375"/>
                <a:gd name="connsiteX7" fmla="*/ 88900 w 419100"/>
                <a:gd name="connsiteY7" fmla="*/ 111125 h 1857375"/>
                <a:gd name="connsiteX8" fmla="*/ 57150 w 419100"/>
                <a:gd name="connsiteY8" fmla="*/ 85725 h 1857375"/>
                <a:gd name="connsiteX9" fmla="*/ 31750 w 419100"/>
                <a:gd name="connsiteY9" fmla="*/ 73025 h 1857375"/>
                <a:gd name="connsiteX10" fmla="*/ 15875 w 419100"/>
                <a:gd name="connsiteY10" fmla="*/ 60325 h 1857375"/>
                <a:gd name="connsiteX11" fmla="*/ 0 w 419100"/>
                <a:gd name="connsiteY11" fmla="*/ 41275 h 1857375"/>
                <a:gd name="connsiteX12" fmla="*/ 3175 w 419100"/>
                <a:gd name="connsiteY12" fmla="*/ 19050 h 1857375"/>
                <a:gd name="connsiteX13" fmla="*/ 19050 w 419100"/>
                <a:gd name="connsiteY13" fmla="*/ 6350 h 1857375"/>
                <a:gd name="connsiteX14" fmla="*/ 47625 w 419100"/>
                <a:gd name="connsiteY14" fmla="*/ 0 h 1857375"/>
                <a:gd name="connsiteX15" fmla="*/ 95250 w 419100"/>
                <a:gd name="connsiteY15" fmla="*/ 3175 h 1857375"/>
                <a:gd name="connsiteX16" fmla="*/ 180975 w 419100"/>
                <a:gd name="connsiteY16" fmla="*/ 25400 h 1857375"/>
                <a:gd name="connsiteX17" fmla="*/ 247650 w 419100"/>
                <a:gd name="connsiteY17" fmla="*/ 50800 h 1857375"/>
                <a:gd name="connsiteX18" fmla="*/ 301625 w 419100"/>
                <a:gd name="connsiteY18" fmla="*/ 79375 h 1857375"/>
                <a:gd name="connsiteX19" fmla="*/ 352425 w 419100"/>
                <a:gd name="connsiteY19" fmla="*/ 111125 h 1857375"/>
                <a:gd name="connsiteX20" fmla="*/ 390525 w 419100"/>
                <a:gd name="connsiteY20" fmla="*/ 200025 h 1857375"/>
                <a:gd name="connsiteX21" fmla="*/ 387350 w 419100"/>
                <a:gd name="connsiteY21" fmla="*/ 565150 h 1857375"/>
                <a:gd name="connsiteX22" fmla="*/ 390525 w 419100"/>
                <a:gd name="connsiteY22" fmla="*/ 669925 h 1857375"/>
                <a:gd name="connsiteX23" fmla="*/ 387350 w 419100"/>
                <a:gd name="connsiteY23" fmla="*/ 1079500 h 1857375"/>
                <a:gd name="connsiteX24" fmla="*/ 390525 w 419100"/>
                <a:gd name="connsiteY24" fmla="*/ 1152525 h 1857375"/>
                <a:gd name="connsiteX25" fmla="*/ 387350 w 419100"/>
                <a:gd name="connsiteY25" fmla="*/ 1273175 h 1857375"/>
                <a:gd name="connsiteX26" fmla="*/ 393700 w 419100"/>
                <a:gd name="connsiteY26" fmla="*/ 1384300 h 1857375"/>
                <a:gd name="connsiteX27" fmla="*/ 400050 w 419100"/>
                <a:gd name="connsiteY27" fmla="*/ 1460500 h 1857375"/>
                <a:gd name="connsiteX28" fmla="*/ 415925 w 419100"/>
                <a:gd name="connsiteY28" fmla="*/ 1546225 h 1857375"/>
                <a:gd name="connsiteX29" fmla="*/ 419100 w 419100"/>
                <a:gd name="connsiteY29" fmla="*/ 1647825 h 1857375"/>
                <a:gd name="connsiteX30" fmla="*/ 381000 w 419100"/>
                <a:gd name="connsiteY30" fmla="*/ 1771650 h 1857375"/>
                <a:gd name="connsiteX31" fmla="*/ 355600 w 419100"/>
                <a:gd name="connsiteY31" fmla="*/ 1822450 h 1857375"/>
                <a:gd name="connsiteX32" fmla="*/ 330200 w 419100"/>
                <a:gd name="connsiteY32" fmla="*/ 1847850 h 1857375"/>
                <a:gd name="connsiteX33" fmla="*/ 311150 w 419100"/>
                <a:gd name="connsiteY33" fmla="*/ 1857375 h 1857375"/>
                <a:gd name="connsiteX34" fmla="*/ 292100 w 419100"/>
                <a:gd name="connsiteY34" fmla="*/ 1857375 h 1857375"/>
                <a:gd name="connsiteX35" fmla="*/ 260350 w 419100"/>
                <a:gd name="connsiteY35" fmla="*/ 1851025 h 1857375"/>
                <a:gd name="connsiteX36" fmla="*/ 225425 w 419100"/>
                <a:gd name="connsiteY36" fmla="*/ 1835150 h 1857375"/>
                <a:gd name="connsiteX37" fmla="*/ 196850 w 419100"/>
                <a:gd name="connsiteY37" fmla="*/ 1809750 h 1857375"/>
                <a:gd name="connsiteX38" fmla="*/ 165100 w 419100"/>
                <a:gd name="connsiteY38" fmla="*/ 1762125 h 1857375"/>
                <a:gd name="connsiteX39" fmla="*/ 142875 w 419100"/>
                <a:gd name="connsiteY39" fmla="*/ 1711325 h 1857375"/>
                <a:gd name="connsiteX40" fmla="*/ 130175 w 419100"/>
                <a:gd name="connsiteY40" fmla="*/ 1635125 h 1857375"/>
                <a:gd name="connsiteX41" fmla="*/ 133350 w 419100"/>
                <a:gd name="connsiteY41" fmla="*/ 1527175 h 1857375"/>
                <a:gd name="connsiteX42" fmla="*/ 139700 w 419100"/>
                <a:gd name="connsiteY42" fmla="*/ 1463675 h 1857375"/>
                <a:gd name="connsiteX43" fmla="*/ 155575 w 419100"/>
                <a:gd name="connsiteY43" fmla="*/ 1343025 h 1857375"/>
                <a:gd name="connsiteX44" fmla="*/ 165100 w 419100"/>
                <a:gd name="connsiteY44" fmla="*/ 1212850 h 1857375"/>
                <a:gd name="connsiteX45" fmla="*/ 165100 w 419100"/>
                <a:gd name="connsiteY45" fmla="*/ 8667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857375">
                  <a:moveTo>
                    <a:pt x="165100" y="866775"/>
                  </a:moveTo>
                  <a:cubicBezTo>
                    <a:pt x="166158" y="739775"/>
                    <a:pt x="167217" y="612775"/>
                    <a:pt x="168275" y="485775"/>
                  </a:cubicBezTo>
                  <a:cubicBezTo>
                    <a:pt x="167217" y="437092"/>
                    <a:pt x="166158" y="388408"/>
                    <a:pt x="165100" y="339725"/>
                  </a:cubicBezTo>
                  <a:lnTo>
                    <a:pt x="161925" y="266700"/>
                  </a:lnTo>
                  <a:lnTo>
                    <a:pt x="152400" y="219075"/>
                  </a:lnTo>
                  <a:lnTo>
                    <a:pt x="139700" y="180975"/>
                  </a:lnTo>
                  <a:lnTo>
                    <a:pt x="123825" y="146050"/>
                  </a:lnTo>
                  <a:lnTo>
                    <a:pt x="88900" y="111125"/>
                  </a:lnTo>
                  <a:lnTo>
                    <a:pt x="57150" y="85725"/>
                  </a:lnTo>
                  <a:lnTo>
                    <a:pt x="31750" y="73025"/>
                  </a:lnTo>
                  <a:lnTo>
                    <a:pt x="15875" y="60325"/>
                  </a:lnTo>
                  <a:lnTo>
                    <a:pt x="0" y="41275"/>
                  </a:lnTo>
                  <a:lnTo>
                    <a:pt x="3175" y="19050"/>
                  </a:lnTo>
                  <a:lnTo>
                    <a:pt x="19050" y="6350"/>
                  </a:lnTo>
                  <a:lnTo>
                    <a:pt x="47625" y="0"/>
                  </a:lnTo>
                  <a:lnTo>
                    <a:pt x="95250" y="3175"/>
                  </a:lnTo>
                  <a:lnTo>
                    <a:pt x="180975" y="25400"/>
                  </a:lnTo>
                  <a:lnTo>
                    <a:pt x="247650" y="50800"/>
                  </a:lnTo>
                  <a:lnTo>
                    <a:pt x="301625" y="79375"/>
                  </a:lnTo>
                  <a:lnTo>
                    <a:pt x="352425" y="111125"/>
                  </a:lnTo>
                  <a:lnTo>
                    <a:pt x="390525" y="200025"/>
                  </a:lnTo>
                  <a:cubicBezTo>
                    <a:pt x="389467" y="321733"/>
                    <a:pt x="388408" y="443442"/>
                    <a:pt x="387350" y="565150"/>
                  </a:cubicBezTo>
                  <a:cubicBezTo>
                    <a:pt x="388408" y="600075"/>
                    <a:pt x="389467" y="635000"/>
                    <a:pt x="390525" y="669925"/>
                  </a:cubicBezTo>
                  <a:cubicBezTo>
                    <a:pt x="389467" y="806450"/>
                    <a:pt x="388408" y="942975"/>
                    <a:pt x="387350" y="1079500"/>
                  </a:cubicBezTo>
                  <a:lnTo>
                    <a:pt x="390525" y="1152525"/>
                  </a:lnTo>
                  <a:cubicBezTo>
                    <a:pt x="389467" y="1192742"/>
                    <a:pt x="388408" y="1232958"/>
                    <a:pt x="387350" y="1273175"/>
                  </a:cubicBezTo>
                  <a:lnTo>
                    <a:pt x="393700" y="1384300"/>
                  </a:lnTo>
                  <a:lnTo>
                    <a:pt x="400050" y="1460500"/>
                  </a:lnTo>
                  <a:lnTo>
                    <a:pt x="415925" y="1546225"/>
                  </a:lnTo>
                  <a:cubicBezTo>
                    <a:pt x="416983" y="1580092"/>
                    <a:pt x="418042" y="1613958"/>
                    <a:pt x="419100" y="1647825"/>
                  </a:cubicBezTo>
                  <a:lnTo>
                    <a:pt x="381000" y="1771650"/>
                  </a:lnTo>
                  <a:lnTo>
                    <a:pt x="355600" y="1822450"/>
                  </a:lnTo>
                  <a:lnTo>
                    <a:pt x="330200" y="1847850"/>
                  </a:lnTo>
                  <a:lnTo>
                    <a:pt x="311150" y="1857375"/>
                  </a:lnTo>
                  <a:lnTo>
                    <a:pt x="292100" y="1857375"/>
                  </a:lnTo>
                  <a:lnTo>
                    <a:pt x="260350" y="1851025"/>
                  </a:lnTo>
                  <a:lnTo>
                    <a:pt x="225425" y="1835150"/>
                  </a:lnTo>
                  <a:lnTo>
                    <a:pt x="196850" y="1809750"/>
                  </a:lnTo>
                  <a:lnTo>
                    <a:pt x="165100" y="1762125"/>
                  </a:lnTo>
                  <a:lnTo>
                    <a:pt x="142875" y="1711325"/>
                  </a:lnTo>
                  <a:lnTo>
                    <a:pt x="130175" y="1635125"/>
                  </a:lnTo>
                  <a:cubicBezTo>
                    <a:pt x="131233" y="1599142"/>
                    <a:pt x="132292" y="1563158"/>
                    <a:pt x="133350" y="1527175"/>
                  </a:cubicBezTo>
                  <a:lnTo>
                    <a:pt x="139700" y="1463675"/>
                  </a:lnTo>
                  <a:lnTo>
                    <a:pt x="155575" y="1343025"/>
                  </a:lnTo>
                  <a:lnTo>
                    <a:pt x="165100" y="1212850"/>
                  </a:lnTo>
                  <a:lnTo>
                    <a:pt x="165100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76F7CD92-A229-495F-AAE1-843371DDA897}"/>
                </a:ext>
              </a:extLst>
            </p:cNvPr>
            <p:cNvSpPr/>
            <p:nvPr/>
          </p:nvSpPr>
          <p:spPr>
            <a:xfrm>
              <a:off x="3186113" y="5191125"/>
              <a:ext cx="1492250" cy="809625"/>
            </a:xfrm>
            <a:custGeom>
              <a:avLst/>
              <a:gdLst>
                <a:gd name="connsiteX0" fmla="*/ 800100 w 1493043"/>
                <a:gd name="connsiteY0" fmla="*/ 557213 h 809625"/>
                <a:gd name="connsiteX1" fmla="*/ 526256 w 1493043"/>
                <a:gd name="connsiteY1" fmla="*/ 659606 h 809625"/>
                <a:gd name="connsiteX2" fmla="*/ 323850 w 1493043"/>
                <a:gd name="connsiteY2" fmla="*/ 731044 h 809625"/>
                <a:gd name="connsiteX3" fmla="*/ 157162 w 1493043"/>
                <a:gd name="connsiteY3" fmla="*/ 781050 h 809625"/>
                <a:gd name="connsiteX4" fmla="*/ 66675 w 1493043"/>
                <a:gd name="connsiteY4" fmla="*/ 807244 h 809625"/>
                <a:gd name="connsiteX5" fmla="*/ 42862 w 1493043"/>
                <a:gd name="connsiteY5" fmla="*/ 809625 h 809625"/>
                <a:gd name="connsiteX6" fmla="*/ 23812 w 1493043"/>
                <a:gd name="connsiteY6" fmla="*/ 804863 h 809625"/>
                <a:gd name="connsiteX7" fmla="*/ 7143 w 1493043"/>
                <a:gd name="connsiteY7" fmla="*/ 797719 h 809625"/>
                <a:gd name="connsiteX8" fmla="*/ 0 w 1493043"/>
                <a:gd name="connsiteY8" fmla="*/ 783431 h 809625"/>
                <a:gd name="connsiteX9" fmla="*/ 11906 w 1493043"/>
                <a:gd name="connsiteY9" fmla="*/ 757238 h 809625"/>
                <a:gd name="connsiteX10" fmla="*/ 28575 w 1493043"/>
                <a:gd name="connsiteY10" fmla="*/ 740569 h 809625"/>
                <a:gd name="connsiteX11" fmla="*/ 150018 w 1493043"/>
                <a:gd name="connsiteY11" fmla="*/ 685800 h 809625"/>
                <a:gd name="connsiteX12" fmla="*/ 407193 w 1493043"/>
                <a:gd name="connsiteY12" fmla="*/ 569119 h 809625"/>
                <a:gd name="connsiteX13" fmla="*/ 607218 w 1493043"/>
                <a:gd name="connsiteY13" fmla="*/ 471488 h 809625"/>
                <a:gd name="connsiteX14" fmla="*/ 742950 w 1493043"/>
                <a:gd name="connsiteY14" fmla="*/ 397669 h 809625"/>
                <a:gd name="connsiteX15" fmla="*/ 892968 w 1493043"/>
                <a:gd name="connsiteY15" fmla="*/ 307181 h 809625"/>
                <a:gd name="connsiteX16" fmla="*/ 985837 w 1493043"/>
                <a:gd name="connsiteY16" fmla="*/ 242888 h 809625"/>
                <a:gd name="connsiteX17" fmla="*/ 1021556 w 1493043"/>
                <a:gd name="connsiteY17" fmla="*/ 211931 h 809625"/>
                <a:gd name="connsiteX18" fmla="*/ 1033462 w 1493043"/>
                <a:gd name="connsiteY18" fmla="*/ 195263 h 809625"/>
                <a:gd name="connsiteX19" fmla="*/ 1042987 w 1493043"/>
                <a:gd name="connsiteY19" fmla="*/ 166688 h 809625"/>
                <a:gd name="connsiteX20" fmla="*/ 1047750 w 1493043"/>
                <a:gd name="connsiteY20" fmla="*/ 130969 h 809625"/>
                <a:gd name="connsiteX21" fmla="*/ 1040606 w 1493043"/>
                <a:gd name="connsiteY21" fmla="*/ 102394 h 809625"/>
                <a:gd name="connsiteX22" fmla="*/ 1031081 w 1493043"/>
                <a:gd name="connsiteY22" fmla="*/ 90488 h 809625"/>
                <a:gd name="connsiteX23" fmla="*/ 1004887 w 1493043"/>
                <a:gd name="connsiteY23" fmla="*/ 73819 h 809625"/>
                <a:gd name="connsiteX24" fmla="*/ 988218 w 1493043"/>
                <a:gd name="connsiteY24" fmla="*/ 59531 h 809625"/>
                <a:gd name="connsiteX25" fmla="*/ 976312 w 1493043"/>
                <a:gd name="connsiteY25" fmla="*/ 30956 h 809625"/>
                <a:gd name="connsiteX26" fmla="*/ 981075 w 1493043"/>
                <a:gd name="connsiteY26" fmla="*/ 14288 h 809625"/>
                <a:gd name="connsiteX27" fmla="*/ 988218 w 1493043"/>
                <a:gd name="connsiteY27" fmla="*/ 4763 h 809625"/>
                <a:gd name="connsiteX28" fmla="*/ 1016793 w 1493043"/>
                <a:gd name="connsiteY28" fmla="*/ 0 h 809625"/>
                <a:gd name="connsiteX29" fmla="*/ 1047750 w 1493043"/>
                <a:gd name="connsiteY29" fmla="*/ 0 h 809625"/>
                <a:gd name="connsiteX30" fmla="*/ 1114425 w 1493043"/>
                <a:gd name="connsiteY30" fmla="*/ 11906 h 809625"/>
                <a:gd name="connsiteX31" fmla="*/ 1197768 w 1493043"/>
                <a:gd name="connsiteY31" fmla="*/ 38100 h 809625"/>
                <a:gd name="connsiteX32" fmla="*/ 1288256 w 1493043"/>
                <a:gd name="connsiteY32" fmla="*/ 71438 h 809625"/>
                <a:gd name="connsiteX33" fmla="*/ 1362075 w 1493043"/>
                <a:gd name="connsiteY33" fmla="*/ 102394 h 809625"/>
                <a:gd name="connsiteX34" fmla="*/ 1409700 w 1493043"/>
                <a:gd name="connsiteY34" fmla="*/ 126206 h 809625"/>
                <a:gd name="connsiteX35" fmla="*/ 1454943 w 1493043"/>
                <a:gd name="connsiteY35" fmla="*/ 157163 h 809625"/>
                <a:gd name="connsiteX36" fmla="*/ 1473993 w 1493043"/>
                <a:gd name="connsiteY36" fmla="*/ 176213 h 809625"/>
                <a:gd name="connsiteX37" fmla="*/ 1485900 w 1493043"/>
                <a:gd name="connsiteY37" fmla="*/ 200025 h 809625"/>
                <a:gd name="connsiteX38" fmla="*/ 1493043 w 1493043"/>
                <a:gd name="connsiteY38" fmla="*/ 223838 h 809625"/>
                <a:gd name="connsiteX39" fmla="*/ 1485900 w 1493043"/>
                <a:gd name="connsiteY39" fmla="*/ 247650 h 809625"/>
                <a:gd name="connsiteX40" fmla="*/ 1466850 w 1493043"/>
                <a:gd name="connsiteY40" fmla="*/ 266700 h 809625"/>
                <a:gd name="connsiteX41" fmla="*/ 1385887 w 1493043"/>
                <a:gd name="connsiteY41" fmla="*/ 300038 h 809625"/>
                <a:gd name="connsiteX42" fmla="*/ 1278731 w 1493043"/>
                <a:gd name="connsiteY42" fmla="*/ 330994 h 809625"/>
                <a:gd name="connsiteX43" fmla="*/ 1092993 w 1493043"/>
                <a:gd name="connsiteY43" fmla="*/ 421481 h 809625"/>
                <a:gd name="connsiteX44" fmla="*/ 969168 w 1493043"/>
                <a:gd name="connsiteY44" fmla="*/ 485775 h 809625"/>
                <a:gd name="connsiteX45" fmla="*/ 800100 w 1493043"/>
                <a:gd name="connsiteY45" fmla="*/ 557213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93043" h="809625">
                  <a:moveTo>
                    <a:pt x="800100" y="557213"/>
                  </a:moveTo>
                  <a:lnTo>
                    <a:pt x="526256" y="659606"/>
                  </a:lnTo>
                  <a:lnTo>
                    <a:pt x="323850" y="731044"/>
                  </a:lnTo>
                  <a:lnTo>
                    <a:pt x="157162" y="781050"/>
                  </a:lnTo>
                  <a:lnTo>
                    <a:pt x="66675" y="807244"/>
                  </a:lnTo>
                  <a:lnTo>
                    <a:pt x="42862" y="809625"/>
                  </a:lnTo>
                  <a:lnTo>
                    <a:pt x="23812" y="804863"/>
                  </a:lnTo>
                  <a:lnTo>
                    <a:pt x="7143" y="797719"/>
                  </a:lnTo>
                  <a:lnTo>
                    <a:pt x="0" y="783431"/>
                  </a:lnTo>
                  <a:lnTo>
                    <a:pt x="11906" y="757238"/>
                  </a:lnTo>
                  <a:lnTo>
                    <a:pt x="28575" y="740569"/>
                  </a:lnTo>
                  <a:lnTo>
                    <a:pt x="150018" y="685800"/>
                  </a:lnTo>
                  <a:lnTo>
                    <a:pt x="407193" y="569119"/>
                  </a:lnTo>
                  <a:lnTo>
                    <a:pt x="607218" y="471488"/>
                  </a:lnTo>
                  <a:lnTo>
                    <a:pt x="742950" y="397669"/>
                  </a:lnTo>
                  <a:lnTo>
                    <a:pt x="892968" y="307181"/>
                  </a:lnTo>
                  <a:lnTo>
                    <a:pt x="985837" y="242888"/>
                  </a:lnTo>
                  <a:lnTo>
                    <a:pt x="1021556" y="211931"/>
                  </a:lnTo>
                  <a:lnTo>
                    <a:pt x="1033462" y="195263"/>
                  </a:lnTo>
                  <a:lnTo>
                    <a:pt x="1042987" y="166688"/>
                  </a:lnTo>
                  <a:lnTo>
                    <a:pt x="1047750" y="130969"/>
                  </a:lnTo>
                  <a:lnTo>
                    <a:pt x="1040606" y="102394"/>
                  </a:lnTo>
                  <a:lnTo>
                    <a:pt x="1031081" y="90488"/>
                  </a:lnTo>
                  <a:lnTo>
                    <a:pt x="1004887" y="73819"/>
                  </a:lnTo>
                  <a:lnTo>
                    <a:pt x="988218" y="59531"/>
                  </a:lnTo>
                  <a:lnTo>
                    <a:pt x="976312" y="30956"/>
                  </a:lnTo>
                  <a:lnTo>
                    <a:pt x="981075" y="14288"/>
                  </a:lnTo>
                  <a:lnTo>
                    <a:pt x="988218" y="4763"/>
                  </a:lnTo>
                  <a:lnTo>
                    <a:pt x="1016793" y="0"/>
                  </a:lnTo>
                  <a:lnTo>
                    <a:pt x="1047750" y="0"/>
                  </a:lnTo>
                  <a:lnTo>
                    <a:pt x="1114425" y="11906"/>
                  </a:lnTo>
                  <a:lnTo>
                    <a:pt x="1197768" y="38100"/>
                  </a:lnTo>
                  <a:lnTo>
                    <a:pt x="1288256" y="71438"/>
                  </a:lnTo>
                  <a:lnTo>
                    <a:pt x="1362075" y="102394"/>
                  </a:lnTo>
                  <a:lnTo>
                    <a:pt x="1409700" y="126206"/>
                  </a:lnTo>
                  <a:lnTo>
                    <a:pt x="1454943" y="157163"/>
                  </a:lnTo>
                  <a:lnTo>
                    <a:pt x="1473993" y="176213"/>
                  </a:lnTo>
                  <a:lnTo>
                    <a:pt x="1485900" y="200025"/>
                  </a:lnTo>
                  <a:lnTo>
                    <a:pt x="1493043" y="223838"/>
                  </a:lnTo>
                  <a:lnTo>
                    <a:pt x="1485900" y="247650"/>
                  </a:lnTo>
                  <a:lnTo>
                    <a:pt x="1466850" y="266700"/>
                  </a:lnTo>
                  <a:lnTo>
                    <a:pt x="1385887" y="300038"/>
                  </a:lnTo>
                  <a:lnTo>
                    <a:pt x="1278731" y="330994"/>
                  </a:lnTo>
                  <a:lnTo>
                    <a:pt x="1092993" y="421481"/>
                  </a:lnTo>
                  <a:lnTo>
                    <a:pt x="969168" y="485775"/>
                  </a:lnTo>
                  <a:lnTo>
                    <a:pt x="80010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039F28DF-78A7-4D52-9AED-E5C8999E3535}"/>
                </a:ext>
              </a:extLst>
            </p:cNvPr>
            <p:cNvSpPr/>
            <p:nvPr/>
          </p:nvSpPr>
          <p:spPr>
            <a:xfrm>
              <a:off x="5205413" y="5132388"/>
              <a:ext cx="1338262" cy="844550"/>
            </a:xfrm>
            <a:custGeom>
              <a:avLst/>
              <a:gdLst>
                <a:gd name="connsiteX0" fmla="*/ 900112 w 1338262"/>
                <a:gd name="connsiteY0" fmla="*/ 666750 h 845344"/>
                <a:gd name="connsiteX1" fmla="*/ 619125 w 1338262"/>
                <a:gd name="connsiteY1" fmla="*/ 473869 h 845344"/>
                <a:gd name="connsiteX2" fmla="*/ 314325 w 1338262"/>
                <a:gd name="connsiteY2" fmla="*/ 261937 h 845344"/>
                <a:gd name="connsiteX3" fmla="*/ 150018 w 1338262"/>
                <a:gd name="connsiteY3" fmla="*/ 147637 h 845344"/>
                <a:gd name="connsiteX4" fmla="*/ 40481 w 1338262"/>
                <a:gd name="connsiteY4" fmla="*/ 71437 h 845344"/>
                <a:gd name="connsiteX5" fmla="*/ 16668 w 1338262"/>
                <a:gd name="connsiteY5" fmla="*/ 50006 h 845344"/>
                <a:gd name="connsiteX6" fmla="*/ 4762 w 1338262"/>
                <a:gd name="connsiteY6" fmla="*/ 35719 h 845344"/>
                <a:gd name="connsiteX7" fmla="*/ 0 w 1338262"/>
                <a:gd name="connsiteY7" fmla="*/ 21431 h 845344"/>
                <a:gd name="connsiteX8" fmla="*/ 4762 w 1338262"/>
                <a:gd name="connsiteY8" fmla="*/ 7144 h 845344"/>
                <a:gd name="connsiteX9" fmla="*/ 21431 w 1338262"/>
                <a:gd name="connsiteY9" fmla="*/ 0 h 845344"/>
                <a:gd name="connsiteX10" fmla="*/ 45243 w 1338262"/>
                <a:gd name="connsiteY10" fmla="*/ 7144 h 845344"/>
                <a:gd name="connsiteX11" fmla="*/ 197643 w 1338262"/>
                <a:gd name="connsiteY11" fmla="*/ 64294 h 845344"/>
                <a:gd name="connsiteX12" fmla="*/ 433387 w 1338262"/>
                <a:gd name="connsiteY12" fmla="*/ 150019 h 845344"/>
                <a:gd name="connsiteX13" fmla="*/ 707231 w 1338262"/>
                <a:gd name="connsiteY13" fmla="*/ 247650 h 845344"/>
                <a:gd name="connsiteX14" fmla="*/ 919162 w 1338262"/>
                <a:gd name="connsiteY14" fmla="*/ 323850 h 845344"/>
                <a:gd name="connsiteX15" fmla="*/ 1069181 w 1338262"/>
                <a:gd name="connsiteY15" fmla="*/ 376237 h 845344"/>
                <a:gd name="connsiteX16" fmla="*/ 1152525 w 1338262"/>
                <a:gd name="connsiteY16" fmla="*/ 450056 h 845344"/>
                <a:gd name="connsiteX17" fmla="*/ 1200150 w 1338262"/>
                <a:gd name="connsiteY17" fmla="*/ 500062 h 845344"/>
                <a:gd name="connsiteX18" fmla="*/ 1240631 w 1338262"/>
                <a:gd name="connsiteY18" fmla="*/ 552450 h 845344"/>
                <a:gd name="connsiteX19" fmla="*/ 1281112 w 1338262"/>
                <a:gd name="connsiteY19" fmla="*/ 609600 h 845344"/>
                <a:gd name="connsiteX20" fmla="*/ 1319212 w 1338262"/>
                <a:gd name="connsiteY20" fmla="*/ 671512 h 845344"/>
                <a:gd name="connsiteX21" fmla="*/ 1333500 w 1338262"/>
                <a:gd name="connsiteY21" fmla="*/ 711994 h 845344"/>
                <a:gd name="connsiteX22" fmla="*/ 1338262 w 1338262"/>
                <a:gd name="connsiteY22" fmla="*/ 757237 h 845344"/>
                <a:gd name="connsiteX23" fmla="*/ 1331118 w 1338262"/>
                <a:gd name="connsiteY23" fmla="*/ 802481 h 845344"/>
                <a:gd name="connsiteX24" fmla="*/ 1316831 w 1338262"/>
                <a:gd name="connsiteY24" fmla="*/ 826294 h 845344"/>
                <a:gd name="connsiteX25" fmla="*/ 1300162 w 1338262"/>
                <a:gd name="connsiteY25" fmla="*/ 840581 h 845344"/>
                <a:gd name="connsiteX26" fmla="*/ 1281112 w 1338262"/>
                <a:gd name="connsiteY26" fmla="*/ 845344 h 845344"/>
                <a:gd name="connsiteX27" fmla="*/ 1250156 w 1338262"/>
                <a:gd name="connsiteY27" fmla="*/ 845344 h 845344"/>
                <a:gd name="connsiteX28" fmla="*/ 1200150 w 1338262"/>
                <a:gd name="connsiteY28" fmla="*/ 835819 h 845344"/>
                <a:gd name="connsiteX29" fmla="*/ 1128712 w 1338262"/>
                <a:gd name="connsiteY29" fmla="*/ 807244 h 845344"/>
                <a:gd name="connsiteX30" fmla="*/ 1033462 w 1338262"/>
                <a:gd name="connsiteY30" fmla="*/ 757237 h 845344"/>
                <a:gd name="connsiteX31" fmla="*/ 900112 w 1338262"/>
                <a:gd name="connsiteY31" fmla="*/ 666750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2" h="845344">
                  <a:moveTo>
                    <a:pt x="900112" y="666750"/>
                  </a:moveTo>
                  <a:lnTo>
                    <a:pt x="619125" y="473869"/>
                  </a:lnTo>
                  <a:lnTo>
                    <a:pt x="314325" y="261937"/>
                  </a:lnTo>
                  <a:lnTo>
                    <a:pt x="150018" y="147637"/>
                  </a:lnTo>
                  <a:lnTo>
                    <a:pt x="40481" y="71437"/>
                  </a:lnTo>
                  <a:lnTo>
                    <a:pt x="16668" y="50006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197643" y="64294"/>
                  </a:lnTo>
                  <a:lnTo>
                    <a:pt x="433387" y="150019"/>
                  </a:lnTo>
                  <a:lnTo>
                    <a:pt x="707231" y="247650"/>
                  </a:lnTo>
                  <a:lnTo>
                    <a:pt x="919162" y="323850"/>
                  </a:lnTo>
                  <a:lnTo>
                    <a:pt x="1069181" y="376237"/>
                  </a:lnTo>
                  <a:lnTo>
                    <a:pt x="1152525" y="450056"/>
                  </a:lnTo>
                  <a:lnTo>
                    <a:pt x="1200150" y="500062"/>
                  </a:lnTo>
                  <a:lnTo>
                    <a:pt x="1240631" y="552450"/>
                  </a:lnTo>
                  <a:lnTo>
                    <a:pt x="1281112" y="609600"/>
                  </a:lnTo>
                  <a:lnTo>
                    <a:pt x="1319212" y="671512"/>
                  </a:lnTo>
                  <a:lnTo>
                    <a:pt x="1333500" y="711994"/>
                  </a:lnTo>
                  <a:lnTo>
                    <a:pt x="1338262" y="757237"/>
                  </a:lnTo>
                  <a:lnTo>
                    <a:pt x="1331118" y="802481"/>
                  </a:lnTo>
                  <a:lnTo>
                    <a:pt x="1316831" y="826294"/>
                  </a:lnTo>
                  <a:lnTo>
                    <a:pt x="1300162" y="840581"/>
                  </a:lnTo>
                  <a:lnTo>
                    <a:pt x="1281112" y="845344"/>
                  </a:lnTo>
                  <a:lnTo>
                    <a:pt x="1250156" y="845344"/>
                  </a:lnTo>
                  <a:lnTo>
                    <a:pt x="1200150" y="835819"/>
                  </a:lnTo>
                  <a:lnTo>
                    <a:pt x="1128712" y="807244"/>
                  </a:lnTo>
                  <a:lnTo>
                    <a:pt x="1033462" y="757237"/>
                  </a:lnTo>
                  <a:lnTo>
                    <a:pt x="900112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CA32DFBB-2BCE-41D2-88D5-00AFEE98397D}"/>
                </a:ext>
              </a:extLst>
            </p:cNvPr>
            <p:cNvSpPr/>
            <p:nvPr/>
          </p:nvSpPr>
          <p:spPr>
            <a:xfrm>
              <a:off x="3773488" y="1687513"/>
              <a:ext cx="2627312" cy="876300"/>
            </a:xfrm>
            <a:custGeom>
              <a:avLst/>
              <a:gdLst>
                <a:gd name="connsiteX0" fmla="*/ 1785938 w 2626519"/>
                <a:gd name="connsiteY0" fmla="*/ 228600 h 876300"/>
                <a:gd name="connsiteX1" fmla="*/ 1271588 w 2626519"/>
                <a:gd name="connsiteY1" fmla="*/ 297657 h 876300"/>
                <a:gd name="connsiteX2" fmla="*/ 1081088 w 2626519"/>
                <a:gd name="connsiteY2" fmla="*/ 335757 h 876300"/>
                <a:gd name="connsiteX3" fmla="*/ 719138 w 2626519"/>
                <a:gd name="connsiteY3" fmla="*/ 373857 h 876300"/>
                <a:gd name="connsiteX4" fmla="*/ 411957 w 2626519"/>
                <a:gd name="connsiteY4" fmla="*/ 409575 h 876300"/>
                <a:gd name="connsiteX5" fmla="*/ 47625 w 2626519"/>
                <a:gd name="connsiteY5" fmla="*/ 452438 h 876300"/>
                <a:gd name="connsiteX6" fmla="*/ 0 w 2626519"/>
                <a:gd name="connsiteY6" fmla="*/ 292894 h 876300"/>
                <a:gd name="connsiteX7" fmla="*/ 450057 w 2626519"/>
                <a:gd name="connsiteY7" fmla="*/ 245269 h 876300"/>
                <a:gd name="connsiteX8" fmla="*/ 781050 w 2626519"/>
                <a:gd name="connsiteY8" fmla="*/ 209550 h 876300"/>
                <a:gd name="connsiteX9" fmla="*/ 1088232 w 2626519"/>
                <a:gd name="connsiteY9" fmla="*/ 173832 h 876300"/>
                <a:gd name="connsiteX10" fmla="*/ 1276350 w 2626519"/>
                <a:gd name="connsiteY10" fmla="*/ 159544 h 876300"/>
                <a:gd name="connsiteX11" fmla="*/ 1497807 w 2626519"/>
                <a:gd name="connsiteY11" fmla="*/ 128588 h 876300"/>
                <a:gd name="connsiteX12" fmla="*/ 1850232 w 2626519"/>
                <a:gd name="connsiteY12" fmla="*/ 80963 h 876300"/>
                <a:gd name="connsiteX13" fmla="*/ 2112169 w 2626519"/>
                <a:gd name="connsiteY13" fmla="*/ 45244 h 876300"/>
                <a:gd name="connsiteX14" fmla="*/ 2140744 w 2626519"/>
                <a:gd name="connsiteY14" fmla="*/ 33338 h 876300"/>
                <a:gd name="connsiteX15" fmla="*/ 2188369 w 2626519"/>
                <a:gd name="connsiteY15" fmla="*/ 14288 h 876300"/>
                <a:gd name="connsiteX16" fmla="*/ 2240757 w 2626519"/>
                <a:gd name="connsiteY16" fmla="*/ 0 h 876300"/>
                <a:gd name="connsiteX17" fmla="*/ 2293144 w 2626519"/>
                <a:gd name="connsiteY17" fmla="*/ 0 h 876300"/>
                <a:gd name="connsiteX18" fmla="*/ 2343150 w 2626519"/>
                <a:gd name="connsiteY18" fmla="*/ 7144 h 876300"/>
                <a:gd name="connsiteX19" fmla="*/ 2426494 w 2626519"/>
                <a:gd name="connsiteY19" fmla="*/ 38100 h 876300"/>
                <a:gd name="connsiteX20" fmla="*/ 2509838 w 2626519"/>
                <a:gd name="connsiteY20" fmla="*/ 76200 h 876300"/>
                <a:gd name="connsiteX21" fmla="*/ 2564607 w 2626519"/>
                <a:gd name="connsiteY21" fmla="*/ 109538 h 876300"/>
                <a:gd name="connsiteX22" fmla="*/ 2597944 w 2626519"/>
                <a:gd name="connsiteY22" fmla="*/ 133350 h 876300"/>
                <a:gd name="connsiteX23" fmla="*/ 2616994 w 2626519"/>
                <a:gd name="connsiteY23" fmla="*/ 152400 h 876300"/>
                <a:gd name="connsiteX24" fmla="*/ 2626519 w 2626519"/>
                <a:gd name="connsiteY24" fmla="*/ 173832 h 876300"/>
                <a:gd name="connsiteX25" fmla="*/ 2621757 w 2626519"/>
                <a:gd name="connsiteY25" fmla="*/ 204788 h 876300"/>
                <a:gd name="connsiteX26" fmla="*/ 2602707 w 2626519"/>
                <a:gd name="connsiteY26" fmla="*/ 238125 h 876300"/>
                <a:gd name="connsiteX27" fmla="*/ 2569369 w 2626519"/>
                <a:gd name="connsiteY27" fmla="*/ 273844 h 876300"/>
                <a:gd name="connsiteX28" fmla="*/ 2552700 w 2626519"/>
                <a:gd name="connsiteY28" fmla="*/ 307182 h 876300"/>
                <a:gd name="connsiteX29" fmla="*/ 2533650 w 2626519"/>
                <a:gd name="connsiteY29" fmla="*/ 352425 h 876300"/>
                <a:gd name="connsiteX30" fmla="*/ 2481263 w 2626519"/>
                <a:gd name="connsiteY30" fmla="*/ 552450 h 876300"/>
                <a:gd name="connsiteX31" fmla="*/ 2405063 w 2626519"/>
                <a:gd name="connsiteY31" fmla="*/ 812007 h 876300"/>
                <a:gd name="connsiteX32" fmla="*/ 2388394 w 2626519"/>
                <a:gd name="connsiteY32" fmla="*/ 850107 h 876300"/>
                <a:gd name="connsiteX33" fmla="*/ 2374107 w 2626519"/>
                <a:gd name="connsiteY33" fmla="*/ 866775 h 876300"/>
                <a:gd name="connsiteX34" fmla="*/ 2352675 w 2626519"/>
                <a:gd name="connsiteY34" fmla="*/ 873919 h 876300"/>
                <a:gd name="connsiteX35" fmla="*/ 2312194 w 2626519"/>
                <a:gd name="connsiteY35" fmla="*/ 876300 h 876300"/>
                <a:gd name="connsiteX36" fmla="*/ 2240757 w 2626519"/>
                <a:gd name="connsiteY36" fmla="*/ 871538 h 876300"/>
                <a:gd name="connsiteX37" fmla="*/ 2233613 w 2626519"/>
                <a:gd name="connsiteY37" fmla="*/ 823913 h 876300"/>
                <a:gd name="connsiteX38" fmla="*/ 2221707 w 2626519"/>
                <a:gd name="connsiteY38" fmla="*/ 676275 h 876300"/>
                <a:gd name="connsiteX39" fmla="*/ 2235994 w 2626519"/>
                <a:gd name="connsiteY39" fmla="*/ 576263 h 876300"/>
                <a:gd name="connsiteX40" fmla="*/ 2264569 w 2626519"/>
                <a:gd name="connsiteY40" fmla="*/ 416719 h 876300"/>
                <a:gd name="connsiteX41" fmla="*/ 2286000 w 2626519"/>
                <a:gd name="connsiteY41" fmla="*/ 314325 h 876300"/>
                <a:gd name="connsiteX42" fmla="*/ 2293144 w 2626519"/>
                <a:gd name="connsiteY42" fmla="*/ 273844 h 876300"/>
                <a:gd name="connsiteX43" fmla="*/ 2290763 w 2626519"/>
                <a:gd name="connsiteY43" fmla="*/ 242888 h 876300"/>
                <a:gd name="connsiteX44" fmla="*/ 2283619 w 2626519"/>
                <a:gd name="connsiteY44" fmla="*/ 209550 h 876300"/>
                <a:gd name="connsiteX45" fmla="*/ 2269332 w 2626519"/>
                <a:gd name="connsiteY45" fmla="*/ 192882 h 876300"/>
                <a:gd name="connsiteX46" fmla="*/ 2243138 w 2626519"/>
                <a:gd name="connsiteY46" fmla="*/ 183357 h 876300"/>
                <a:gd name="connsiteX47" fmla="*/ 2202657 w 2626519"/>
                <a:gd name="connsiteY47" fmla="*/ 180975 h 876300"/>
                <a:gd name="connsiteX48" fmla="*/ 2140744 w 2626519"/>
                <a:gd name="connsiteY48" fmla="*/ 185738 h 876300"/>
                <a:gd name="connsiteX49" fmla="*/ 1785938 w 2626519"/>
                <a:gd name="connsiteY49" fmla="*/ 22860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26519" h="876300">
                  <a:moveTo>
                    <a:pt x="1785938" y="228600"/>
                  </a:moveTo>
                  <a:lnTo>
                    <a:pt x="1271588" y="297657"/>
                  </a:lnTo>
                  <a:lnTo>
                    <a:pt x="1081088" y="335757"/>
                  </a:lnTo>
                  <a:lnTo>
                    <a:pt x="719138" y="373857"/>
                  </a:lnTo>
                  <a:lnTo>
                    <a:pt x="411957" y="409575"/>
                  </a:lnTo>
                  <a:lnTo>
                    <a:pt x="47625" y="452438"/>
                  </a:lnTo>
                  <a:lnTo>
                    <a:pt x="0" y="292894"/>
                  </a:lnTo>
                  <a:lnTo>
                    <a:pt x="450057" y="245269"/>
                  </a:lnTo>
                  <a:lnTo>
                    <a:pt x="781050" y="209550"/>
                  </a:lnTo>
                  <a:lnTo>
                    <a:pt x="1088232" y="173832"/>
                  </a:lnTo>
                  <a:lnTo>
                    <a:pt x="1276350" y="159544"/>
                  </a:lnTo>
                  <a:lnTo>
                    <a:pt x="1497807" y="128588"/>
                  </a:lnTo>
                  <a:lnTo>
                    <a:pt x="1850232" y="80963"/>
                  </a:lnTo>
                  <a:lnTo>
                    <a:pt x="2112169" y="45244"/>
                  </a:lnTo>
                  <a:lnTo>
                    <a:pt x="2140744" y="33338"/>
                  </a:lnTo>
                  <a:lnTo>
                    <a:pt x="2188369" y="14288"/>
                  </a:lnTo>
                  <a:lnTo>
                    <a:pt x="2240757" y="0"/>
                  </a:lnTo>
                  <a:lnTo>
                    <a:pt x="2293144" y="0"/>
                  </a:lnTo>
                  <a:lnTo>
                    <a:pt x="2343150" y="7144"/>
                  </a:lnTo>
                  <a:lnTo>
                    <a:pt x="2426494" y="38100"/>
                  </a:lnTo>
                  <a:lnTo>
                    <a:pt x="2509838" y="76200"/>
                  </a:lnTo>
                  <a:lnTo>
                    <a:pt x="2564607" y="109538"/>
                  </a:lnTo>
                  <a:lnTo>
                    <a:pt x="2597944" y="133350"/>
                  </a:lnTo>
                  <a:lnTo>
                    <a:pt x="2616994" y="152400"/>
                  </a:lnTo>
                  <a:lnTo>
                    <a:pt x="2626519" y="173832"/>
                  </a:lnTo>
                  <a:lnTo>
                    <a:pt x="2621757" y="204788"/>
                  </a:lnTo>
                  <a:lnTo>
                    <a:pt x="2602707" y="238125"/>
                  </a:lnTo>
                  <a:lnTo>
                    <a:pt x="2569369" y="273844"/>
                  </a:lnTo>
                  <a:lnTo>
                    <a:pt x="2552700" y="307182"/>
                  </a:lnTo>
                  <a:lnTo>
                    <a:pt x="2533650" y="352425"/>
                  </a:lnTo>
                  <a:lnTo>
                    <a:pt x="2481263" y="552450"/>
                  </a:lnTo>
                  <a:lnTo>
                    <a:pt x="2405063" y="812007"/>
                  </a:lnTo>
                  <a:lnTo>
                    <a:pt x="2388394" y="850107"/>
                  </a:lnTo>
                  <a:lnTo>
                    <a:pt x="2374107" y="866775"/>
                  </a:lnTo>
                  <a:lnTo>
                    <a:pt x="2352675" y="873919"/>
                  </a:lnTo>
                  <a:lnTo>
                    <a:pt x="2312194" y="876300"/>
                  </a:lnTo>
                  <a:lnTo>
                    <a:pt x="2240757" y="871538"/>
                  </a:lnTo>
                  <a:lnTo>
                    <a:pt x="2233613" y="823913"/>
                  </a:lnTo>
                  <a:lnTo>
                    <a:pt x="2221707" y="676275"/>
                  </a:lnTo>
                  <a:lnTo>
                    <a:pt x="2235994" y="576263"/>
                  </a:lnTo>
                  <a:lnTo>
                    <a:pt x="2264569" y="416719"/>
                  </a:lnTo>
                  <a:lnTo>
                    <a:pt x="2286000" y="314325"/>
                  </a:lnTo>
                  <a:lnTo>
                    <a:pt x="2293144" y="273844"/>
                  </a:lnTo>
                  <a:lnTo>
                    <a:pt x="2290763" y="242888"/>
                  </a:lnTo>
                  <a:lnTo>
                    <a:pt x="2283619" y="209550"/>
                  </a:lnTo>
                  <a:lnTo>
                    <a:pt x="2269332" y="192882"/>
                  </a:lnTo>
                  <a:lnTo>
                    <a:pt x="2243138" y="183357"/>
                  </a:lnTo>
                  <a:lnTo>
                    <a:pt x="2202657" y="180975"/>
                  </a:lnTo>
                  <a:lnTo>
                    <a:pt x="2140744" y="185738"/>
                  </a:lnTo>
                  <a:lnTo>
                    <a:pt x="1785938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A1DD6A41-196A-40ED-B797-0DB30B0FA334}"/>
                </a:ext>
              </a:extLst>
            </p:cNvPr>
            <p:cNvSpPr/>
            <p:nvPr/>
          </p:nvSpPr>
          <p:spPr>
            <a:xfrm>
              <a:off x="3890963" y="2312988"/>
              <a:ext cx="2166937" cy="365125"/>
            </a:xfrm>
            <a:custGeom>
              <a:avLst/>
              <a:gdLst>
                <a:gd name="connsiteX0" fmla="*/ 1493043 w 2166937"/>
                <a:gd name="connsiteY0" fmla="*/ 209550 h 366712"/>
                <a:gd name="connsiteX1" fmla="*/ 1157287 w 2166937"/>
                <a:gd name="connsiteY1" fmla="*/ 250031 h 366712"/>
                <a:gd name="connsiteX2" fmla="*/ 969168 w 2166937"/>
                <a:gd name="connsiteY2" fmla="*/ 269081 h 366712"/>
                <a:gd name="connsiteX3" fmla="*/ 621506 w 2166937"/>
                <a:gd name="connsiteY3" fmla="*/ 304800 h 366712"/>
                <a:gd name="connsiteX4" fmla="*/ 369093 w 2166937"/>
                <a:gd name="connsiteY4" fmla="*/ 330994 h 366712"/>
                <a:gd name="connsiteX5" fmla="*/ 52387 w 2166937"/>
                <a:gd name="connsiteY5" fmla="*/ 366712 h 366712"/>
                <a:gd name="connsiteX6" fmla="*/ 0 w 2166937"/>
                <a:gd name="connsiteY6" fmla="*/ 204787 h 366712"/>
                <a:gd name="connsiteX7" fmla="*/ 526256 w 2166937"/>
                <a:gd name="connsiteY7" fmla="*/ 154781 h 366712"/>
                <a:gd name="connsiteX8" fmla="*/ 969168 w 2166937"/>
                <a:gd name="connsiteY8" fmla="*/ 111919 h 366712"/>
                <a:gd name="connsiteX9" fmla="*/ 1150143 w 2166937"/>
                <a:gd name="connsiteY9" fmla="*/ 92869 h 366712"/>
                <a:gd name="connsiteX10" fmla="*/ 1526381 w 2166937"/>
                <a:gd name="connsiteY10" fmla="*/ 52387 h 366712"/>
                <a:gd name="connsiteX11" fmla="*/ 1985962 w 2166937"/>
                <a:gd name="connsiteY11" fmla="*/ 0 h 366712"/>
                <a:gd name="connsiteX12" fmla="*/ 2152650 w 2166937"/>
                <a:gd name="connsiteY12" fmla="*/ 30956 h 366712"/>
                <a:gd name="connsiteX13" fmla="*/ 2166937 w 2166937"/>
                <a:gd name="connsiteY13" fmla="*/ 226219 h 366712"/>
                <a:gd name="connsiteX14" fmla="*/ 2114550 w 2166937"/>
                <a:gd name="connsiteY14" fmla="*/ 190500 h 366712"/>
                <a:gd name="connsiteX15" fmla="*/ 2066925 w 2166937"/>
                <a:gd name="connsiteY15" fmla="*/ 171450 h 366712"/>
                <a:gd name="connsiteX16" fmla="*/ 2005012 w 2166937"/>
                <a:gd name="connsiteY16" fmla="*/ 159544 h 366712"/>
                <a:gd name="connsiteX17" fmla="*/ 1943100 w 2166937"/>
                <a:gd name="connsiteY17" fmla="*/ 159544 h 366712"/>
                <a:gd name="connsiteX18" fmla="*/ 1795462 w 2166937"/>
                <a:gd name="connsiteY18" fmla="*/ 178594 h 366712"/>
                <a:gd name="connsiteX19" fmla="*/ 1493043 w 2166937"/>
                <a:gd name="connsiteY19" fmla="*/ 2095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66937" h="366712">
                  <a:moveTo>
                    <a:pt x="1493043" y="209550"/>
                  </a:moveTo>
                  <a:lnTo>
                    <a:pt x="1157287" y="250031"/>
                  </a:lnTo>
                  <a:lnTo>
                    <a:pt x="969168" y="269081"/>
                  </a:lnTo>
                  <a:lnTo>
                    <a:pt x="621506" y="304800"/>
                  </a:lnTo>
                  <a:lnTo>
                    <a:pt x="369093" y="330994"/>
                  </a:lnTo>
                  <a:lnTo>
                    <a:pt x="52387" y="366712"/>
                  </a:lnTo>
                  <a:lnTo>
                    <a:pt x="0" y="204787"/>
                  </a:lnTo>
                  <a:lnTo>
                    <a:pt x="526256" y="154781"/>
                  </a:lnTo>
                  <a:lnTo>
                    <a:pt x="969168" y="111919"/>
                  </a:lnTo>
                  <a:lnTo>
                    <a:pt x="1150143" y="92869"/>
                  </a:lnTo>
                  <a:lnTo>
                    <a:pt x="1526381" y="52387"/>
                  </a:lnTo>
                  <a:lnTo>
                    <a:pt x="1985962" y="0"/>
                  </a:lnTo>
                  <a:lnTo>
                    <a:pt x="2152650" y="30956"/>
                  </a:lnTo>
                  <a:lnTo>
                    <a:pt x="2166937" y="226219"/>
                  </a:lnTo>
                  <a:lnTo>
                    <a:pt x="2114550" y="190500"/>
                  </a:lnTo>
                  <a:lnTo>
                    <a:pt x="2066925" y="171450"/>
                  </a:lnTo>
                  <a:lnTo>
                    <a:pt x="2005012" y="159544"/>
                  </a:lnTo>
                  <a:lnTo>
                    <a:pt x="1943100" y="159544"/>
                  </a:lnTo>
                  <a:lnTo>
                    <a:pt x="1795462" y="178594"/>
                  </a:lnTo>
                  <a:lnTo>
                    <a:pt x="1493043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F5E86748-7884-4AD6-BE44-56C0BB7573EE}"/>
                </a:ext>
              </a:extLst>
            </p:cNvPr>
            <p:cNvSpPr/>
            <p:nvPr/>
          </p:nvSpPr>
          <p:spPr>
            <a:xfrm>
              <a:off x="4673600" y="1312863"/>
              <a:ext cx="474663" cy="1673225"/>
            </a:xfrm>
            <a:custGeom>
              <a:avLst/>
              <a:gdLst>
                <a:gd name="connsiteX0" fmla="*/ 161534 w 475950"/>
                <a:gd name="connsiteY0" fmla="*/ 905746 h 1673035"/>
                <a:gd name="connsiteX1" fmla="*/ 158650 w 475950"/>
                <a:gd name="connsiteY1" fmla="*/ 302877 h 1673035"/>
                <a:gd name="connsiteX2" fmla="*/ 158650 w 475950"/>
                <a:gd name="connsiteY2" fmla="*/ 253840 h 1673035"/>
                <a:gd name="connsiteX3" fmla="*/ 149996 w 475950"/>
                <a:gd name="connsiteY3" fmla="*/ 222110 h 1673035"/>
                <a:gd name="connsiteX4" fmla="*/ 109613 w 475950"/>
                <a:gd name="connsiteY4" fmla="*/ 173072 h 1673035"/>
                <a:gd name="connsiteX5" fmla="*/ 54806 w 475950"/>
                <a:gd name="connsiteY5" fmla="*/ 129804 h 1673035"/>
                <a:gd name="connsiteX6" fmla="*/ 28845 w 475950"/>
                <a:gd name="connsiteY6" fmla="*/ 112497 h 1673035"/>
                <a:gd name="connsiteX7" fmla="*/ 11538 w 475950"/>
                <a:gd name="connsiteY7" fmla="*/ 95190 h 1673035"/>
                <a:gd name="connsiteX8" fmla="*/ 2885 w 475950"/>
                <a:gd name="connsiteY8" fmla="*/ 66344 h 1673035"/>
                <a:gd name="connsiteX9" fmla="*/ 0 w 475950"/>
                <a:gd name="connsiteY9" fmla="*/ 46153 h 1673035"/>
                <a:gd name="connsiteX10" fmla="*/ 8654 w 475950"/>
                <a:gd name="connsiteY10" fmla="*/ 25961 h 1673035"/>
                <a:gd name="connsiteX11" fmla="*/ 23076 w 475950"/>
                <a:gd name="connsiteY11" fmla="*/ 11538 h 1673035"/>
                <a:gd name="connsiteX12" fmla="*/ 51922 w 475950"/>
                <a:gd name="connsiteY12" fmla="*/ 0 h 1673035"/>
                <a:gd name="connsiteX13" fmla="*/ 69229 w 475950"/>
                <a:gd name="connsiteY13" fmla="*/ 0 h 1673035"/>
                <a:gd name="connsiteX14" fmla="*/ 98074 w 475950"/>
                <a:gd name="connsiteY14" fmla="*/ 2884 h 1673035"/>
                <a:gd name="connsiteX15" fmla="*/ 184611 w 475950"/>
                <a:gd name="connsiteY15" fmla="*/ 28845 h 1673035"/>
                <a:gd name="connsiteX16" fmla="*/ 297108 w 475950"/>
                <a:gd name="connsiteY16" fmla="*/ 72113 h 1673035"/>
                <a:gd name="connsiteX17" fmla="*/ 372106 w 475950"/>
                <a:gd name="connsiteY17" fmla="*/ 106728 h 1673035"/>
                <a:gd name="connsiteX18" fmla="*/ 406720 w 475950"/>
                <a:gd name="connsiteY18" fmla="*/ 126920 h 1673035"/>
                <a:gd name="connsiteX19" fmla="*/ 447104 w 475950"/>
                <a:gd name="connsiteY19" fmla="*/ 155765 h 1673035"/>
                <a:gd name="connsiteX20" fmla="*/ 461527 w 475950"/>
                <a:gd name="connsiteY20" fmla="*/ 175957 h 1673035"/>
                <a:gd name="connsiteX21" fmla="*/ 473065 w 475950"/>
                <a:gd name="connsiteY21" fmla="*/ 196149 h 1673035"/>
                <a:gd name="connsiteX22" fmla="*/ 475950 w 475950"/>
                <a:gd name="connsiteY22" fmla="*/ 242301 h 1673035"/>
                <a:gd name="connsiteX23" fmla="*/ 464411 w 475950"/>
                <a:gd name="connsiteY23" fmla="*/ 294223 h 1673035"/>
                <a:gd name="connsiteX24" fmla="*/ 438450 w 475950"/>
                <a:gd name="connsiteY24" fmla="*/ 317300 h 1673035"/>
                <a:gd name="connsiteX25" fmla="*/ 418259 w 475950"/>
                <a:gd name="connsiteY25" fmla="*/ 340376 h 1673035"/>
                <a:gd name="connsiteX26" fmla="*/ 409605 w 475950"/>
                <a:gd name="connsiteY26" fmla="*/ 389413 h 1673035"/>
                <a:gd name="connsiteX27" fmla="*/ 409605 w 475950"/>
                <a:gd name="connsiteY27" fmla="*/ 550948 h 1673035"/>
                <a:gd name="connsiteX28" fmla="*/ 406720 w 475950"/>
                <a:gd name="connsiteY28" fmla="*/ 663445 h 1673035"/>
                <a:gd name="connsiteX29" fmla="*/ 406720 w 475950"/>
                <a:gd name="connsiteY29" fmla="*/ 1107664 h 1673035"/>
                <a:gd name="connsiteX30" fmla="*/ 403836 w 475950"/>
                <a:gd name="connsiteY30" fmla="*/ 1240353 h 1673035"/>
                <a:gd name="connsiteX31" fmla="*/ 409605 w 475950"/>
                <a:gd name="connsiteY31" fmla="*/ 1641305 h 1673035"/>
                <a:gd name="connsiteX32" fmla="*/ 158650 w 475950"/>
                <a:gd name="connsiteY32" fmla="*/ 1673035 h 1673035"/>
                <a:gd name="connsiteX33" fmla="*/ 158650 w 475950"/>
                <a:gd name="connsiteY33" fmla="*/ 1263430 h 1673035"/>
                <a:gd name="connsiteX34" fmla="*/ 161534 w 475950"/>
                <a:gd name="connsiteY34" fmla="*/ 905746 h 167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5950" h="1673035">
                  <a:moveTo>
                    <a:pt x="161534" y="905746"/>
                  </a:moveTo>
                  <a:cubicBezTo>
                    <a:pt x="160573" y="704790"/>
                    <a:pt x="159611" y="503833"/>
                    <a:pt x="158650" y="302877"/>
                  </a:cubicBezTo>
                  <a:lnTo>
                    <a:pt x="158650" y="253840"/>
                  </a:lnTo>
                  <a:lnTo>
                    <a:pt x="149996" y="222110"/>
                  </a:lnTo>
                  <a:lnTo>
                    <a:pt x="109613" y="173072"/>
                  </a:lnTo>
                  <a:lnTo>
                    <a:pt x="54806" y="129804"/>
                  </a:lnTo>
                  <a:lnTo>
                    <a:pt x="28845" y="112497"/>
                  </a:lnTo>
                  <a:lnTo>
                    <a:pt x="11538" y="95190"/>
                  </a:lnTo>
                  <a:lnTo>
                    <a:pt x="2885" y="66344"/>
                  </a:lnTo>
                  <a:lnTo>
                    <a:pt x="0" y="46153"/>
                  </a:lnTo>
                  <a:lnTo>
                    <a:pt x="8654" y="25961"/>
                  </a:lnTo>
                  <a:lnTo>
                    <a:pt x="23076" y="11538"/>
                  </a:lnTo>
                  <a:lnTo>
                    <a:pt x="51922" y="0"/>
                  </a:lnTo>
                  <a:lnTo>
                    <a:pt x="69229" y="0"/>
                  </a:lnTo>
                  <a:lnTo>
                    <a:pt x="98074" y="2884"/>
                  </a:lnTo>
                  <a:lnTo>
                    <a:pt x="184611" y="28845"/>
                  </a:lnTo>
                  <a:lnTo>
                    <a:pt x="297108" y="72113"/>
                  </a:lnTo>
                  <a:lnTo>
                    <a:pt x="372106" y="106728"/>
                  </a:lnTo>
                  <a:lnTo>
                    <a:pt x="406720" y="126920"/>
                  </a:lnTo>
                  <a:lnTo>
                    <a:pt x="447104" y="155765"/>
                  </a:lnTo>
                  <a:lnTo>
                    <a:pt x="461527" y="175957"/>
                  </a:lnTo>
                  <a:lnTo>
                    <a:pt x="473065" y="196149"/>
                  </a:lnTo>
                  <a:lnTo>
                    <a:pt x="475950" y="242301"/>
                  </a:lnTo>
                  <a:lnTo>
                    <a:pt x="464411" y="294223"/>
                  </a:lnTo>
                  <a:lnTo>
                    <a:pt x="438450" y="317300"/>
                  </a:lnTo>
                  <a:lnTo>
                    <a:pt x="418259" y="340376"/>
                  </a:lnTo>
                  <a:lnTo>
                    <a:pt x="409605" y="389413"/>
                  </a:lnTo>
                  <a:lnTo>
                    <a:pt x="409605" y="550948"/>
                  </a:lnTo>
                  <a:cubicBezTo>
                    <a:pt x="408643" y="588447"/>
                    <a:pt x="407682" y="625946"/>
                    <a:pt x="406720" y="663445"/>
                  </a:cubicBezTo>
                  <a:lnTo>
                    <a:pt x="406720" y="1107664"/>
                  </a:lnTo>
                  <a:cubicBezTo>
                    <a:pt x="405759" y="1151894"/>
                    <a:pt x="404797" y="1196123"/>
                    <a:pt x="403836" y="1240353"/>
                  </a:cubicBezTo>
                  <a:lnTo>
                    <a:pt x="409605" y="1641305"/>
                  </a:lnTo>
                  <a:lnTo>
                    <a:pt x="158650" y="1673035"/>
                  </a:lnTo>
                  <a:lnTo>
                    <a:pt x="158650" y="1263430"/>
                  </a:lnTo>
                  <a:cubicBezTo>
                    <a:pt x="159611" y="1140356"/>
                    <a:pt x="160573" y="1017282"/>
                    <a:pt x="161534" y="9057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712EAB00-688A-4901-B8E6-DA42A86B8FEE}"/>
                </a:ext>
              </a:extLst>
            </p:cNvPr>
            <p:cNvSpPr/>
            <p:nvPr/>
          </p:nvSpPr>
          <p:spPr>
            <a:xfrm>
              <a:off x="2632075" y="2714625"/>
              <a:ext cx="4459288" cy="674688"/>
            </a:xfrm>
            <a:custGeom>
              <a:avLst/>
              <a:gdLst>
                <a:gd name="connsiteX0" fmla="*/ 2718375 w 4460286"/>
                <a:gd name="connsiteY0" fmla="*/ 310317 h 674422"/>
                <a:gd name="connsiteX1" fmla="*/ 2283931 w 4460286"/>
                <a:gd name="connsiteY1" fmla="*/ 364105 h 674422"/>
                <a:gd name="connsiteX2" fmla="*/ 2006715 w 4460286"/>
                <a:gd name="connsiteY2" fmla="*/ 401343 h 674422"/>
                <a:gd name="connsiteX3" fmla="*/ 1737774 w 4460286"/>
                <a:gd name="connsiteY3" fmla="*/ 438581 h 674422"/>
                <a:gd name="connsiteX4" fmla="*/ 1373669 w 4460286"/>
                <a:gd name="connsiteY4" fmla="*/ 492369 h 674422"/>
                <a:gd name="connsiteX5" fmla="*/ 1092315 w 4460286"/>
                <a:gd name="connsiteY5" fmla="*/ 537882 h 674422"/>
                <a:gd name="connsiteX6" fmla="*/ 906125 w 4460286"/>
                <a:gd name="connsiteY6" fmla="*/ 570983 h 674422"/>
                <a:gd name="connsiteX7" fmla="*/ 765448 w 4460286"/>
                <a:gd name="connsiteY7" fmla="*/ 604083 h 674422"/>
                <a:gd name="connsiteX8" fmla="*/ 633046 w 4460286"/>
                <a:gd name="connsiteY8" fmla="*/ 637184 h 674422"/>
                <a:gd name="connsiteX9" fmla="*/ 550295 w 4460286"/>
                <a:gd name="connsiteY9" fmla="*/ 674422 h 674422"/>
                <a:gd name="connsiteX10" fmla="*/ 504782 w 4460286"/>
                <a:gd name="connsiteY10" fmla="*/ 666147 h 674422"/>
                <a:gd name="connsiteX11" fmla="*/ 409618 w 4460286"/>
                <a:gd name="connsiteY11" fmla="*/ 620634 h 674422"/>
                <a:gd name="connsiteX12" fmla="*/ 306179 w 4460286"/>
                <a:gd name="connsiteY12" fmla="*/ 562708 h 674422"/>
                <a:gd name="connsiteX13" fmla="*/ 194465 w 4460286"/>
                <a:gd name="connsiteY13" fmla="*/ 492369 h 674422"/>
                <a:gd name="connsiteX14" fmla="*/ 119989 w 4460286"/>
                <a:gd name="connsiteY14" fmla="*/ 442719 h 674422"/>
                <a:gd name="connsiteX15" fmla="*/ 57926 w 4460286"/>
                <a:gd name="connsiteY15" fmla="*/ 397206 h 674422"/>
                <a:gd name="connsiteX16" fmla="*/ 28963 w 4460286"/>
                <a:gd name="connsiteY16" fmla="*/ 376518 h 674422"/>
                <a:gd name="connsiteX17" fmla="*/ 12413 w 4460286"/>
                <a:gd name="connsiteY17" fmla="*/ 355830 h 674422"/>
                <a:gd name="connsiteX18" fmla="*/ 0 w 4460286"/>
                <a:gd name="connsiteY18" fmla="*/ 331005 h 674422"/>
                <a:gd name="connsiteX19" fmla="*/ 4138 w 4460286"/>
                <a:gd name="connsiteY19" fmla="*/ 310317 h 674422"/>
                <a:gd name="connsiteX20" fmla="*/ 24825 w 4460286"/>
                <a:gd name="connsiteY20" fmla="*/ 297904 h 674422"/>
                <a:gd name="connsiteX21" fmla="*/ 57926 w 4460286"/>
                <a:gd name="connsiteY21" fmla="*/ 306179 h 674422"/>
                <a:gd name="connsiteX22" fmla="*/ 124127 w 4460286"/>
                <a:gd name="connsiteY22" fmla="*/ 339280 h 674422"/>
                <a:gd name="connsiteX23" fmla="*/ 190328 w 4460286"/>
                <a:gd name="connsiteY23" fmla="*/ 364105 h 674422"/>
                <a:gd name="connsiteX24" fmla="*/ 256528 w 4460286"/>
                <a:gd name="connsiteY24" fmla="*/ 380655 h 674422"/>
                <a:gd name="connsiteX25" fmla="*/ 368243 w 4460286"/>
                <a:gd name="connsiteY25" fmla="*/ 397206 h 674422"/>
                <a:gd name="connsiteX26" fmla="*/ 475819 w 4460286"/>
                <a:gd name="connsiteY26" fmla="*/ 401343 h 674422"/>
                <a:gd name="connsiteX27" fmla="*/ 649596 w 4460286"/>
                <a:gd name="connsiteY27" fmla="*/ 388930 h 674422"/>
                <a:gd name="connsiteX28" fmla="*/ 868887 w 4460286"/>
                <a:gd name="connsiteY28" fmla="*/ 364105 h 674422"/>
                <a:gd name="connsiteX29" fmla="*/ 1183341 w 4460286"/>
                <a:gd name="connsiteY29" fmla="*/ 326867 h 674422"/>
                <a:gd name="connsiteX30" fmla="*/ 1597097 w 4460286"/>
                <a:gd name="connsiteY30" fmla="*/ 277216 h 674422"/>
                <a:gd name="connsiteX31" fmla="*/ 1882588 w 4460286"/>
                <a:gd name="connsiteY31" fmla="*/ 239978 h 674422"/>
                <a:gd name="connsiteX32" fmla="*/ 2221868 w 4460286"/>
                <a:gd name="connsiteY32" fmla="*/ 194465 h 674422"/>
                <a:gd name="connsiteX33" fmla="*/ 2416333 w 4460286"/>
                <a:gd name="connsiteY33" fmla="*/ 182053 h 674422"/>
                <a:gd name="connsiteX34" fmla="*/ 2664586 w 4460286"/>
                <a:gd name="connsiteY34" fmla="*/ 157227 h 674422"/>
                <a:gd name="connsiteX35" fmla="*/ 3177643 w 4460286"/>
                <a:gd name="connsiteY35" fmla="*/ 111714 h 674422"/>
                <a:gd name="connsiteX36" fmla="*/ 3649325 w 4460286"/>
                <a:gd name="connsiteY36" fmla="*/ 70339 h 674422"/>
                <a:gd name="connsiteX37" fmla="*/ 3736214 w 4460286"/>
                <a:gd name="connsiteY37" fmla="*/ 37238 h 674422"/>
                <a:gd name="connsiteX38" fmla="*/ 3806552 w 4460286"/>
                <a:gd name="connsiteY38" fmla="*/ 12413 h 674422"/>
                <a:gd name="connsiteX39" fmla="*/ 3864478 w 4460286"/>
                <a:gd name="connsiteY39" fmla="*/ 0 h 674422"/>
                <a:gd name="connsiteX40" fmla="*/ 3938954 w 4460286"/>
                <a:gd name="connsiteY40" fmla="*/ 0 h 674422"/>
                <a:gd name="connsiteX41" fmla="*/ 4046530 w 4460286"/>
                <a:gd name="connsiteY41" fmla="*/ 12413 h 674422"/>
                <a:gd name="connsiteX42" fmla="*/ 4162382 w 4460286"/>
                <a:gd name="connsiteY42" fmla="*/ 49651 h 674422"/>
                <a:gd name="connsiteX43" fmla="*/ 4282371 w 4460286"/>
                <a:gd name="connsiteY43" fmla="*/ 91026 h 674422"/>
                <a:gd name="connsiteX44" fmla="*/ 4389947 w 4460286"/>
                <a:gd name="connsiteY44" fmla="*/ 148952 h 674422"/>
                <a:gd name="connsiteX45" fmla="*/ 4439598 w 4460286"/>
                <a:gd name="connsiteY45" fmla="*/ 177915 h 674422"/>
                <a:gd name="connsiteX46" fmla="*/ 4456148 w 4460286"/>
                <a:gd name="connsiteY46" fmla="*/ 211015 h 674422"/>
                <a:gd name="connsiteX47" fmla="*/ 4460286 w 4460286"/>
                <a:gd name="connsiteY47" fmla="*/ 235841 h 674422"/>
                <a:gd name="connsiteX48" fmla="*/ 4452011 w 4460286"/>
                <a:gd name="connsiteY48" fmla="*/ 264804 h 674422"/>
                <a:gd name="connsiteX49" fmla="*/ 4423048 w 4460286"/>
                <a:gd name="connsiteY49" fmla="*/ 297904 h 674422"/>
                <a:gd name="connsiteX50" fmla="*/ 4381672 w 4460286"/>
                <a:gd name="connsiteY50" fmla="*/ 314454 h 674422"/>
                <a:gd name="connsiteX51" fmla="*/ 4240995 w 4460286"/>
                <a:gd name="connsiteY51" fmla="*/ 293767 h 674422"/>
                <a:gd name="connsiteX52" fmla="*/ 4009292 w 4460286"/>
                <a:gd name="connsiteY52" fmla="*/ 281354 h 674422"/>
                <a:gd name="connsiteX53" fmla="*/ 3616224 w 4460286"/>
                <a:gd name="connsiteY53" fmla="*/ 264804 h 674422"/>
                <a:gd name="connsiteX54" fmla="*/ 3343146 w 4460286"/>
                <a:gd name="connsiteY54" fmla="*/ 268941 h 674422"/>
                <a:gd name="connsiteX55" fmla="*/ 3090755 w 4460286"/>
                <a:gd name="connsiteY55" fmla="*/ 277216 h 674422"/>
                <a:gd name="connsiteX56" fmla="*/ 2718375 w 4460286"/>
                <a:gd name="connsiteY56" fmla="*/ 310317 h 6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60286" h="674422">
                  <a:moveTo>
                    <a:pt x="2718375" y="310317"/>
                  </a:moveTo>
                  <a:lnTo>
                    <a:pt x="2283931" y="364105"/>
                  </a:lnTo>
                  <a:lnTo>
                    <a:pt x="2006715" y="401343"/>
                  </a:lnTo>
                  <a:lnTo>
                    <a:pt x="1737774" y="438581"/>
                  </a:lnTo>
                  <a:lnTo>
                    <a:pt x="1373669" y="492369"/>
                  </a:lnTo>
                  <a:lnTo>
                    <a:pt x="1092315" y="537882"/>
                  </a:lnTo>
                  <a:lnTo>
                    <a:pt x="906125" y="570983"/>
                  </a:lnTo>
                  <a:lnTo>
                    <a:pt x="765448" y="604083"/>
                  </a:lnTo>
                  <a:lnTo>
                    <a:pt x="633046" y="637184"/>
                  </a:lnTo>
                  <a:lnTo>
                    <a:pt x="550295" y="674422"/>
                  </a:lnTo>
                  <a:lnTo>
                    <a:pt x="504782" y="666147"/>
                  </a:lnTo>
                  <a:lnTo>
                    <a:pt x="409618" y="620634"/>
                  </a:lnTo>
                  <a:lnTo>
                    <a:pt x="306179" y="562708"/>
                  </a:lnTo>
                  <a:lnTo>
                    <a:pt x="194465" y="492369"/>
                  </a:lnTo>
                  <a:lnTo>
                    <a:pt x="119989" y="442719"/>
                  </a:lnTo>
                  <a:lnTo>
                    <a:pt x="57926" y="397206"/>
                  </a:lnTo>
                  <a:lnTo>
                    <a:pt x="28963" y="376518"/>
                  </a:lnTo>
                  <a:lnTo>
                    <a:pt x="12413" y="355830"/>
                  </a:lnTo>
                  <a:lnTo>
                    <a:pt x="0" y="331005"/>
                  </a:lnTo>
                  <a:lnTo>
                    <a:pt x="4138" y="310317"/>
                  </a:lnTo>
                  <a:lnTo>
                    <a:pt x="24825" y="297904"/>
                  </a:lnTo>
                  <a:lnTo>
                    <a:pt x="57926" y="306179"/>
                  </a:lnTo>
                  <a:lnTo>
                    <a:pt x="124127" y="339280"/>
                  </a:lnTo>
                  <a:lnTo>
                    <a:pt x="190328" y="364105"/>
                  </a:lnTo>
                  <a:lnTo>
                    <a:pt x="256528" y="380655"/>
                  </a:lnTo>
                  <a:lnTo>
                    <a:pt x="368243" y="397206"/>
                  </a:lnTo>
                  <a:lnTo>
                    <a:pt x="475819" y="401343"/>
                  </a:lnTo>
                  <a:lnTo>
                    <a:pt x="649596" y="388930"/>
                  </a:lnTo>
                  <a:lnTo>
                    <a:pt x="868887" y="364105"/>
                  </a:lnTo>
                  <a:lnTo>
                    <a:pt x="1183341" y="326867"/>
                  </a:lnTo>
                  <a:lnTo>
                    <a:pt x="1597097" y="277216"/>
                  </a:lnTo>
                  <a:lnTo>
                    <a:pt x="1882588" y="239978"/>
                  </a:lnTo>
                  <a:lnTo>
                    <a:pt x="2221868" y="194465"/>
                  </a:lnTo>
                  <a:lnTo>
                    <a:pt x="2416333" y="182053"/>
                  </a:lnTo>
                  <a:lnTo>
                    <a:pt x="2664586" y="157227"/>
                  </a:lnTo>
                  <a:lnTo>
                    <a:pt x="3177643" y="111714"/>
                  </a:lnTo>
                  <a:lnTo>
                    <a:pt x="3649325" y="70339"/>
                  </a:lnTo>
                  <a:lnTo>
                    <a:pt x="3736214" y="37238"/>
                  </a:lnTo>
                  <a:lnTo>
                    <a:pt x="3806552" y="12413"/>
                  </a:lnTo>
                  <a:lnTo>
                    <a:pt x="3864478" y="0"/>
                  </a:lnTo>
                  <a:lnTo>
                    <a:pt x="3938954" y="0"/>
                  </a:lnTo>
                  <a:lnTo>
                    <a:pt x="4046530" y="12413"/>
                  </a:lnTo>
                  <a:lnTo>
                    <a:pt x="4162382" y="49651"/>
                  </a:lnTo>
                  <a:lnTo>
                    <a:pt x="4282371" y="91026"/>
                  </a:lnTo>
                  <a:lnTo>
                    <a:pt x="4389947" y="148952"/>
                  </a:lnTo>
                  <a:lnTo>
                    <a:pt x="4439598" y="177915"/>
                  </a:lnTo>
                  <a:lnTo>
                    <a:pt x="4456148" y="211015"/>
                  </a:lnTo>
                  <a:lnTo>
                    <a:pt x="4460286" y="235841"/>
                  </a:lnTo>
                  <a:lnTo>
                    <a:pt x="4452011" y="264804"/>
                  </a:lnTo>
                  <a:lnTo>
                    <a:pt x="4423048" y="297904"/>
                  </a:lnTo>
                  <a:lnTo>
                    <a:pt x="4381672" y="314454"/>
                  </a:lnTo>
                  <a:lnTo>
                    <a:pt x="4240995" y="293767"/>
                  </a:lnTo>
                  <a:lnTo>
                    <a:pt x="4009292" y="281354"/>
                  </a:lnTo>
                  <a:lnTo>
                    <a:pt x="3616224" y="264804"/>
                  </a:lnTo>
                  <a:lnTo>
                    <a:pt x="3343146" y="268941"/>
                  </a:lnTo>
                  <a:lnTo>
                    <a:pt x="3090755" y="277216"/>
                  </a:lnTo>
                  <a:lnTo>
                    <a:pt x="2718375" y="310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98514CDD-1697-4363-B80F-BDEE1A38C83E}"/>
                </a:ext>
              </a:extLst>
            </p:cNvPr>
            <p:cNvSpPr/>
            <p:nvPr/>
          </p:nvSpPr>
          <p:spPr>
            <a:xfrm>
              <a:off x="3911600" y="3289300"/>
              <a:ext cx="2308225" cy="1882775"/>
            </a:xfrm>
            <a:custGeom>
              <a:avLst/>
              <a:gdLst>
                <a:gd name="connsiteX0" fmla="*/ 1181100 w 2308225"/>
                <a:gd name="connsiteY0" fmla="*/ 276225 h 1882775"/>
                <a:gd name="connsiteX1" fmla="*/ 647700 w 2308225"/>
                <a:gd name="connsiteY1" fmla="*/ 333375 h 1882775"/>
                <a:gd name="connsiteX2" fmla="*/ 114300 w 2308225"/>
                <a:gd name="connsiteY2" fmla="*/ 390525 h 1882775"/>
                <a:gd name="connsiteX3" fmla="*/ 0 w 2308225"/>
                <a:gd name="connsiteY3" fmla="*/ 254000 h 1882775"/>
                <a:gd name="connsiteX4" fmla="*/ 161925 w 2308225"/>
                <a:gd name="connsiteY4" fmla="*/ 244475 h 1882775"/>
                <a:gd name="connsiteX5" fmla="*/ 511175 w 2308225"/>
                <a:gd name="connsiteY5" fmla="*/ 206375 h 1882775"/>
                <a:gd name="connsiteX6" fmla="*/ 920750 w 2308225"/>
                <a:gd name="connsiteY6" fmla="*/ 161925 h 1882775"/>
                <a:gd name="connsiteX7" fmla="*/ 1292225 w 2308225"/>
                <a:gd name="connsiteY7" fmla="*/ 117475 h 1882775"/>
                <a:gd name="connsiteX8" fmla="*/ 1657350 w 2308225"/>
                <a:gd name="connsiteY8" fmla="*/ 73025 h 1882775"/>
                <a:gd name="connsiteX9" fmla="*/ 1739900 w 2308225"/>
                <a:gd name="connsiteY9" fmla="*/ 44450 h 1882775"/>
                <a:gd name="connsiteX10" fmla="*/ 1822450 w 2308225"/>
                <a:gd name="connsiteY10" fmla="*/ 19050 h 1882775"/>
                <a:gd name="connsiteX11" fmla="*/ 1889125 w 2308225"/>
                <a:gd name="connsiteY11" fmla="*/ 6350 h 1882775"/>
                <a:gd name="connsiteX12" fmla="*/ 1943100 w 2308225"/>
                <a:gd name="connsiteY12" fmla="*/ 0 h 1882775"/>
                <a:gd name="connsiteX13" fmla="*/ 2000250 w 2308225"/>
                <a:gd name="connsiteY13" fmla="*/ 15875 h 1882775"/>
                <a:gd name="connsiteX14" fmla="*/ 2079625 w 2308225"/>
                <a:gd name="connsiteY14" fmla="*/ 50800 h 1882775"/>
                <a:gd name="connsiteX15" fmla="*/ 2190750 w 2308225"/>
                <a:gd name="connsiteY15" fmla="*/ 114300 h 1882775"/>
                <a:gd name="connsiteX16" fmla="*/ 2241550 w 2308225"/>
                <a:gd name="connsiteY16" fmla="*/ 142875 h 1882775"/>
                <a:gd name="connsiteX17" fmla="*/ 2270125 w 2308225"/>
                <a:gd name="connsiteY17" fmla="*/ 165100 h 1882775"/>
                <a:gd name="connsiteX18" fmla="*/ 2292350 w 2308225"/>
                <a:gd name="connsiteY18" fmla="*/ 196850 h 1882775"/>
                <a:gd name="connsiteX19" fmla="*/ 2305050 w 2308225"/>
                <a:gd name="connsiteY19" fmla="*/ 225425 h 1882775"/>
                <a:gd name="connsiteX20" fmla="*/ 2308225 w 2308225"/>
                <a:gd name="connsiteY20" fmla="*/ 257175 h 1882775"/>
                <a:gd name="connsiteX21" fmla="*/ 2298700 w 2308225"/>
                <a:gd name="connsiteY21" fmla="*/ 304800 h 1882775"/>
                <a:gd name="connsiteX22" fmla="*/ 2279650 w 2308225"/>
                <a:gd name="connsiteY22" fmla="*/ 333375 h 1882775"/>
                <a:gd name="connsiteX23" fmla="*/ 2257425 w 2308225"/>
                <a:gd name="connsiteY23" fmla="*/ 342900 h 1882775"/>
                <a:gd name="connsiteX24" fmla="*/ 2235200 w 2308225"/>
                <a:gd name="connsiteY24" fmla="*/ 368300 h 1882775"/>
                <a:gd name="connsiteX25" fmla="*/ 2225675 w 2308225"/>
                <a:gd name="connsiteY25" fmla="*/ 396875 h 1882775"/>
                <a:gd name="connsiteX26" fmla="*/ 2216150 w 2308225"/>
                <a:gd name="connsiteY26" fmla="*/ 527050 h 1882775"/>
                <a:gd name="connsiteX27" fmla="*/ 2216150 w 2308225"/>
                <a:gd name="connsiteY27" fmla="*/ 844550 h 1882775"/>
                <a:gd name="connsiteX28" fmla="*/ 2206625 w 2308225"/>
                <a:gd name="connsiteY28" fmla="*/ 1168400 h 1882775"/>
                <a:gd name="connsiteX29" fmla="*/ 2197100 w 2308225"/>
                <a:gd name="connsiteY29" fmla="*/ 1362075 h 1882775"/>
                <a:gd name="connsiteX30" fmla="*/ 2193925 w 2308225"/>
                <a:gd name="connsiteY30" fmla="*/ 1587500 h 1882775"/>
                <a:gd name="connsiteX31" fmla="*/ 2193925 w 2308225"/>
                <a:gd name="connsiteY31" fmla="*/ 1790700 h 1882775"/>
                <a:gd name="connsiteX32" fmla="*/ 2174875 w 2308225"/>
                <a:gd name="connsiteY32" fmla="*/ 1822450 h 1882775"/>
                <a:gd name="connsiteX33" fmla="*/ 2127250 w 2308225"/>
                <a:gd name="connsiteY33" fmla="*/ 1863725 h 1882775"/>
                <a:gd name="connsiteX34" fmla="*/ 2098675 w 2308225"/>
                <a:gd name="connsiteY34" fmla="*/ 1882775 h 1882775"/>
                <a:gd name="connsiteX35" fmla="*/ 2076450 w 2308225"/>
                <a:gd name="connsiteY35" fmla="*/ 1882775 h 1882775"/>
                <a:gd name="connsiteX36" fmla="*/ 2051050 w 2308225"/>
                <a:gd name="connsiteY36" fmla="*/ 1879600 h 1882775"/>
                <a:gd name="connsiteX37" fmla="*/ 2019300 w 2308225"/>
                <a:gd name="connsiteY37" fmla="*/ 1860550 h 1882775"/>
                <a:gd name="connsiteX38" fmla="*/ 1984375 w 2308225"/>
                <a:gd name="connsiteY38" fmla="*/ 1822450 h 1882775"/>
                <a:gd name="connsiteX39" fmla="*/ 1997075 w 2308225"/>
                <a:gd name="connsiteY39" fmla="*/ 1597025 h 1882775"/>
                <a:gd name="connsiteX40" fmla="*/ 1990725 w 2308225"/>
                <a:gd name="connsiteY40" fmla="*/ 1165225 h 1882775"/>
                <a:gd name="connsiteX41" fmla="*/ 1990725 w 2308225"/>
                <a:gd name="connsiteY41" fmla="*/ 1060450 h 1882775"/>
                <a:gd name="connsiteX42" fmla="*/ 1993900 w 2308225"/>
                <a:gd name="connsiteY42" fmla="*/ 669925 h 1882775"/>
                <a:gd name="connsiteX43" fmla="*/ 1993900 w 2308225"/>
                <a:gd name="connsiteY43" fmla="*/ 539750 h 1882775"/>
                <a:gd name="connsiteX44" fmla="*/ 1990725 w 2308225"/>
                <a:gd name="connsiteY44" fmla="*/ 450850 h 1882775"/>
                <a:gd name="connsiteX45" fmla="*/ 1990725 w 2308225"/>
                <a:gd name="connsiteY45" fmla="*/ 368300 h 1882775"/>
                <a:gd name="connsiteX46" fmla="*/ 1984375 w 2308225"/>
                <a:gd name="connsiteY46" fmla="*/ 301625 h 1882775"/>
                <a:gd name="connsiteX47" fmla="*/ 1974850 w 2308225"/>
                <a:gd name="connsiteY47" fmla="*/ 276225 h 1882775"/>
                <a:gd name="connsiteX48" fmla="*/ 1943100 w 2308225"/>
                <a:gd name="connsiteY48" fmla="*/ 238125 h 1882775"/>
                <a:gd name="connsiteX49" fmla="*/ 1917700 w 2308225"/>
                <a:gd name="connsiteY49" fmla="*/ 215900 h 1882775"/>
                <a:gd name="connsiteX50" fmla="*/ 1882775 w 2308225"/>
                <a:gd name="connsiteY50" fmla="*/ 206375 h 1882775"/>
                <a:gd name="connsiteX51" fmla="*/ 1778000 w 2308225"/>
                <a:gd name="connsiteY51" fmla="*/ 219075 h 1882775"/>
                <a:gd name="connsiteX52" fmla="*/ 1181100 w 2308225"/>
                <a:gd name="connsiteY52" fmla="*/ 276225 h 188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08225" h="1882775">
                  <a:moveTo>
                    <a:pt x="1181100" y="276225"/>
                  </a:moveTo>
                  <a:lnTo>
                    <a:pt x="647700" y="333375"/>
                  </a:lnTo>
                  <a:lnTo>
                    <a:pt x="114300" y="390525"/>
                  </a:lnTo>
                  <a:lnTo>
                    <a:pt x="0" y="254000"/>
                  </a:lnTo>
                  <a:lnTo>
                    <a:pt x="161925" y="244475"/>
                  </a:lnTo>
                  <a:lnTo>
                    <a:pt x="511175" y="206375"/>
                  </a:lnTo>
                  <a:lnTo>
                    <a:pt x="920750" y="161925"/>
                  </a:lnTo>
                  <a:lnTo>
                    <a:pt x="1292225" y="117475"/>
                  </a:lnTo>
                  <a:lnTo>
                    <a:pt x="1657350" y="73025"/>
                  </a:lnTo>
                  <a:lnTo>
                    <a:pt x="1739900" y="44450"/>
                  </a:lnTo>
                  <a:lnTo>
                    <a:pt x="1822450" y="19050"/>
                  </a:lnTo>
                  <a:lnTo>
                    <a:pt x="1889125" y="6350"/>
                  </a:lnTo>
                  <a:lnTo>
                    <a:pt x="1943100" y="0"/>
                  </a:lnTo>
                  <a:lnTo>
                    <a:pt x="2000250" y="15875"/>
                  </a:lnTo>
                  <a:lnTo>
                    <a:pt x="2079625" y="50800"/>
                  </a:lnTo>
                  <a:lnTo>
                    <a:pt x="2190750" y="114300"/>
                  </a:lnTo>
                  <a:lnTo>
                    <a:pt x="2241550" y="142875"/>
                  </a:lnTo>
                  <a:lnTo>
                    <a:pt x="2270125" y="165100"/>
                  </a:lnTo>
                  <a:lnTo>
                    <a:pt x="2292350" y="196850"/>
                  </a:lnTo>
                  <a:lnTo>
                    <a:pt x="2305050" y="225425"/>
                  </a:lnTo>
                  <a:lnTo>
                    <a:pt x="2308225" y="257175"/>
                  </a:lnTo>
                  <a:lnTo>
                    <a:pt x="2298700" y="304800"/>
                  </a:lnTo>
                  <a:lnTo>
                    <a:pt x="2279650" y="333375"/>
                  </a:lnTo>
                  <a:lnTo>
                    <a:pt x="2257425" y="342900"/>
                  </a:lnTo>
                  <a:lnTo>
                    <a:pt x="2235200" y="368300"/>
                  </a:lnTo>
                  <a:lnTo>
                    <a:pt x="2225675" y="396875"/>
                  </a:lnTo>
                  <a:lnTo>
                    <a:pt x="2216150" y="527050"/>
                  </a:lnTo>
                  <a:lnTo>
                    <a:pt x="2216150" y="844550"/>
                  </a:lnTo>
                  <a:lnTo>
                    <a:pt x="2206625" y="1168400"/>
                  </a:lnTo>
                  <a:lnTo>
                    <a:pt x="2197100" y="1362075"/>
                  </a:lnTo>
                  <a:cubicBezTo>
                    <a:pt x="2196042" y="1437217"/>
                    <a:pt x="2194983" y="1512358"/>
                    <a:pt x="2193925" y="1587500"/>
                  </a:cubicBezTo>
                  <a:lnTo>
                    <a:pt x="2193925" y="1790700"/>
                  </a:lnTo>
                  <a:lnTo>
                    <a:pt x="2174875" y="1822450"/>
                  </a:lnTo>
                  <a:lnTo>
                    <a:pt x="2127250" y="1863725"/>
                  </a:lnTo>
                  <a:lnTo>
                    <a:pt x="2098675" y="1882775"/>
                  </a:lnTo>
                  <a:lnTo>
                    <a:pt x="2076450" y="1882775"/>
                  </a:lnTo>
                  <a:lnTo>
                    <a:pt x="2051050" y="1879600"/>
                  </a:lnTo>
                  <a:lnTo>
                    <a:pt x="2019300" y="1860550"/>
                  </a:lnTo>
                  <a:lnTo>
                    <a:pt x="1984375" y="1822450"/>
                  </a:lnTo>
                  <a:lnTo>
                    <a:pt x="1997075" y="1597025"/>
                  </a:lnTo>
                  <a:cubicBezTo>
                    <a:pt x="1994958" y="1453092"/>
                    <a:pt x="1992842" y="1309158"/>
                    <a:pt x="1990725" y="1165225"/>
                  </a:cubicBezTo>
                  <a:lnTo>
                    <a:pt x="1990725" y="1060450"/>
                  </a:lnTo>
                  <a:cubicBezTo>
                    <a:pt x="1991783" y="930275"/>
                    <a:pt x="1992842" y="800100"/>
                    <a:pt x="1993900" y="669925"/>
                  </a:cubicBezTo>
                  <a:lnTo>
                    <a:pt x="1993900" y="539750"/>
                  </a:lnTo>
                  <a:lnTo>
                    <a:pt x="1990725" y="450850"/>
                  </a:lnTo>
                  <a:lnTo>
                    <a:pt x="1990725" y="368300"/>
                  </a:lnTo>
                  <a:lnTo>
                    <a:pt x="1984375" y="301625"/>
                  </a:lnTo>
                  <a:lnTo>
                    <a:pt x="1974850" y="276225"/>
                  </a:lnTo>
                  <a:lnTo>
                    <a:pt x="1943100" y="238125"/>
                  </a:lnTo>
                  <a:lnTo>
                    <a:pt x="1917700" y="215900"/>
                  </a:lnTo>
                  <a:lnTo>
                    <a:pt x="1882775" y="206375"/>
                  </a:lnTo>
                  <a:lnTo>
                    <a:pt x="1778000" y="219075"/>
                  </a:lnTo>
                  <a:lnTo>
                    <a:pt x="118110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E3025E0D-4DEA-4438-9DCB-691FEC873CE9}"/>
                </a:ext>
              </a:extLst>
            </p:cNvPr>
            <p:cNvSpPr/>
            <p:nvPr/>
          </p:nvSpPr>
          <p:spPr>
            <a:xfrm>
              <a:off x="4000500" y="3802063"/>
              <a:ext cx="1973263" cy="349250"/>
            </a:xfrm>
            <a:custGeom>
              <a:avLst/>
              <a:gdLst>
                <a:gd name="connsiteX0" fmla="*/ 864394 w 1974056"/>
                <a:gd name="connsiteY0" fmla="*/ 273844 h 347663"/>
                <a:gd name="connsiteX1" fmla="*/ 409575 w 1974056"/>
                <a:gd name="connsiteY1" fmla="*/ 311944 h 347663"/>
                <a:gd name="connsiteX2" fmla="*/ 14288 w 1974056"/>
                <a:gd name="connsiteY2" fmla="*/ 347663 h 347663"/>
                <a:gd name="connsiteX3" fmla="*/ 0 w 1974056"/>
                <a:gd name="connsiteY3" fmla="*/ 192882 h 347663"/>
                <a:gd name="connsiteX4" fmla="*/ 266700 w 1974056"/>
                <a:gd name="connsiteY4" fmla="*/ 166688 h 347663"/>
                <a:gd name="connsiteX5" fmla="*/ 1012031 w 1974056"/>
                <a:gd name="connsiteY5" fmla="*/ 95250 h 347663"/>
                <a:gd name="connsiteX6" fmla="*/ 1435894 w 1974056"/>
                <a:gd name="connsiteY6" fmla="*/ 52388 h 347663"/>
                <a:gd name="connsiteX7" fmla="*/ 1974056 w 1974056"/>
                <a:gd name="connsiteY7" fmla="*/ 0 h 347663"/>
                <a:gd name="connsiteX8" fmla="*/ 1959769 w 1974056"/>
                <a:gd name="connsiteY8" fmla="*/ 176213 h 347663"/>
                <a:gd name="connsiteX9" fmla="*/ 1612106 w 1974056"/>
                <a:gd name="connsiteY9" fmla="*/ 211932 h 347663"/>
                <a:gd name="connsiteX10" fmla="*/ 1245394 w 1974056"/>
                <a:gd name="connsiteY10" fmla="*/ 240507 h 347663"/>
                <a:gd name="connsiteX11" fmla="*/ 864394 w 1974056"/>
                <a:gd name="connsiteY11" fmla="*/ 2738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4056" h="347663">
                  <a:moveTo>
                    <a:pt x="864394" y="273844"/>
                  </a:moveTo>
                  <a:lnTo>
                    <a:pt x="409575" y="311944"/>
                  </a:lnTo>
                  <a:lnTo>
                    <a:pt x="14288" y="347663"/>
                  </a:lnTo>
                  <a:lnTo>
                    <a:pt x="0" y="192882"/>
                  </a:lnTo>
                  <a:lnTo>
                    <a:pt x="266700" y="166688"/>
                  </a:lnTo>
                  <a:lnTo>
                    <a:pt x="1012031" y="95250"/>
                  </a:lnTo>
                  <a:lnTo>
                    <a:pt x="1435894" y="52388"/>
                  </a:lnTo>
                  <a:lnTo>
                    <a:pt x="1974056" y="0"/>
                  </a:lnTo>
                  <a:lnTo>
                    <a:pt x="1959769" y="176213"/>
                  </a:lnTo>
                  <a:lnTo>
                    <a:pt x="1612106" y="211932"/>
                  </a:lnTo>
                  <a:lnTo>
                    <a:pt x="1245394" y="240507"/>
                  </a:lnTo>
                  <a:lnTo>
                    <a:pt x="864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6C0F1370-1669-4F69-A943-8A22D951B251}"/>
                </a:ext>
              </a:extLst>
            </p:cNvPr>
            <p:cNvSpPr/>
            <p:nvPr/>
          </p:nvSpPr>
          <p:spPr>
            <a:xfrm>
              <a:off x="4002088" y="4316413"/>
              <a:ext cx="1941512" cy="327025"/>
            </a:xfrm>
            <a:custGeom>
              <a:avLst/>
              <a:gdLst>
                <a:gd name="connsiteX0" fmla="*/ 762000 w 1940719"/>
                <a:gd name="connsiteY0" fmla="*/ 257175 h 326232"/>
                <a:gd name="connsiteX1" fmla="*/ 14288 w 1940719"/>
                <a:gd name="connsiteY1" fmla="*/ 326232 h 326232"/>
                <a:gd name="connsiteX2" fmla="*/ 0 w 1940719"/>
                <a:gd name="connsiteY2" fmla="*/ 190500 h 326232"/>
                <a:gd name="connsiteX3" fmla="*/ 316707 w 1940719"/>
                <a:gd name="connsiteY3" fmla="*/ 159544 h 326232"/>
                <a:gd name="connsiteX4" fmla="*/ 747713 w 1940719"/>
                <a:gd name="connsiteY4" fmla="*/ 116682 h 326232"/>
                <a:gd name="connsiteX5" fmla="*/ 1076325 w 1940719"/>
                <a:gd name="connsiteY5" fmla="*/ 85725 h 326232"/>
                <a:gd name="connsiteX6" fmla="*/ 1473994 w 1940719"/>
                <a:gd name="connsiteY6" fmla="*/ 47625 h 326232"/>
                <a:gd name="connsiteX7" fmla="*/ 1771650 w 1940719"/>
                <a:gd name="connsiteY7" fmla="*/ 16669 h 326232"/>
                <a:gd name="connsiteX8" fmla="*/ 1931194 w 1940719"/>
                <a:gd name="connsiteY8" fmla="*/ 0 h 326232"/>
                <a:gd name="connsiteX9" fmla="*/ 1940719 w 1940719"/>
                <a:gd name="connsiteY9" fmla="*/ 157163 h 326232"/>
                <a:gd name="connsiteX10" fmla="*/ 1516857 w 1940719"/>
                <a:gd name="connsiteY10" fmla="*/ 192882 h 326232"/>
                <a:gd name="connsiteX11" fmla="*/ 1121569 w 1940719"/>
                <a:gd name="connsiteY11" fmla="*/ 228600 h 326232"/>
                <a:gd name="connsiteX12" fmla="*/ 762000 w 1940719"/>
                <a:gd name="connsiteY12" fmla="*/ 257175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0719" h="326232">
                  <a:moveTo>
                    <a:pt x="762000" y="257175"/>
                  </a:moveTo>
                  <a:lnTo>
                    <a:pt x="14288" y="326232"/>
                  </a:lnTo>
                  <a:lnTo>
                    <a:pt x="0" y="190500"/>
                  </a:lnTo>
                  <a:lnTo>
                    <a:pt x="316707" y="159544"/>
                  </a:lnTo>
                  <a:lnTo>
                    <a:pt x="747713" y="116682"/>
                  </a:lnTo>
                  <a:lnTo>
                    <a:pt x="1076325" y="85725"/>
                  </a:lnTo>
                  <a:lnTo>
                    <a:pt x="1473994" y="47625"/>
                  </a:lnTo>
                  <a:lnTo>
                    <a:pt x="1771650" y="16669"/>
                  </a:lnTo>
                  <a:lnTo>
                    <a:pt x="1931194" y="0"/>
                  </a:lnTo>
                  <a:lnTo>
                    <a:pt x="1940719" y="157163"/>
                  </a:lnTo>
                  <a:lnTo>
                    <a:pt x="1516857" y="192882"/>
                  </a:lnTo>
                  <a:lnTo>
                    <a:pt x="1121569" y="228600"/>
                  </a:lnTo>
                  <a:lnTo>
                    <a:pt x="7620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326C25F3-A260-4E6D-9A84-0813E31A74CC}"/>
                </a:ext>
              </a:extLst>
            </p:cNvPr>
            <p:cNvSpPr/>
            <p:nvPr/>
          </p:nvSpPr>
          <p:spPr>
            <a:xfrm>
              <a:off x="4011613" y="4837113"/>
              <a:ext cx="1965325" cy="311150"/>
            </a:xfrm>
            <a:custGeom>
              <a:avLst/>
              <a:gdLst>
                <a:gd name="connsiteX0" fmla="*/ 888207 w 1964532"/>
                <a:gd name="connsiteY0" fmla="*/ 223837 h 311944"/>
                <a:gd name="connsiteX1" fmla="*/ 347663 w 1964532"/>
                <a:gd name="connsiteY1" fmla="*/ 269081 h 311944"/>
                <a:gd name="connsiteX2" fmla="*/ 11907 w 1964532"/>
                <a:gd name="connsiteY2" fmla="*/ 292894 h 311944"/>
                <a:gd name="connsiteX3" fmla="*/ 0 w 1964532"/>
                <a:gd name="connsiteY3" fmla="*/ 140494 h 311944"/>
                <a:gd name="connsiteX4" fmla="*/ 323850 w 1964532"/>
                <a:gd name="connsiteY4" fmla="*/ 114300 h 311944"/>
                <a:gd name="connsiteX5" fmla="*/ 819150 w 1964532"/>
                <a:gd name="connsiteY5" fmla="*/ 78581 h 311944"/>
                <a:gd name="connsiteX6" fmla="*/ 1269207 w 1964532"/>
                <a:gd name="connsiteY6" fmla="*/ 40481 h 311944"/>
                <a:gd name="connsiteX7" fmla="*/ 1640682 w 1964532"/>
                <a:gd name="connsiteY7" fmla="*/ 9525 h 311944"/>
                <a:gd name="connsiteX8" fmla="*/ 1788319 w 1964532"/>
                <a:gd name="connsiteY8" fmla="*/ 0 h 311944"/>
                <a:gd name="connsiteX9" fmla="*/ 1955007 w 1964532"/>
                <a:gd name="connsiteY9" fmla="*/ 33337 h 311944"/>
                <a:gd name="connsiteX10" fmla="*/ 1964532 w 1964532"/>
                <a:gd name="connsiteY10" fmla="*/ 311944 h 311944"/>
                <a:gd name="connsiteX11" fmla="*/ 1893094 w 1964532"/>
                <a:gd name="connsiteY11" fmla="*/ 283369 h 311944"/>
                <a:gd name="connsiteX12" fmla="*/ 1881188 w 1964532"/>
                <a:gd name="connsiteY12" fmla="*/ 269081 h 311944"/>
                <a:gd name="connsiteX13" fmla="*/ 1852613 w 1964532"/>
                <a:gd name="connsiteY13" fmla="*/ 219075 h 311944"/>
                <a:gd name="connsiteX14" fmla="*/ 1828800 w 1964532"/>
                <a:gd name="connsiteY14" fmla="*/ 188119 h 311944"/>
                <a:gd name="connsiteX15" fmla="*/ 1797844 w 1964532"/>
                <a:gd name="connsiteY15" fmla="*/ 166687 h 311944"/>
                <a:gd name="connsiteX16" fmla="*/ 1764507 w 1964532"/>
                <a:gd name="connsiteY16" fmla="*/ 157162 h 311944"/>
                <a:gd name="connsiteX17" fmla="*/ 1719263 w 1964532"/>
                <a:gd name="connsiteY17" fmla="*/ 157162 h 311944"/>
                <a:gd name="connsiteX18" fmla="*/ 1400175 w 1964532"/>
                <a:gd name="connsiteY18" fmla="*/ 183356 h 311944"/>
                <a:gd name="connsiteX19" fmla="*/ 888207 w 1964532"/>
                <a:gd name="connsiteY19" fmla="*/ 223837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4532" h="311944">
                  <a:moveTo>
                    <a:pt x="888207" y="223837"/>
                  </a:moveTo>
                  <a:lnTo>
                    <a:pt x="347663" y="269081"/>
                  </a:lnTo>
                  <a:lnTo>
                    <a:pt x="11907" y="292894"/>
                  </a:lnTo>
                  <a:lnTo>
                    <a:pt x="0" y="140494"/>
                  </a:lnTo>
                  <a:lnTo>
                    <a:pt x="323850" y="114300"/>
                  </a:lnTo>
                  <a:lnTo>
                    <a:pt x="819150" y="78581"/>
                  </a:lnTo>
                  <a:lnTo>
                    <a:pt x="1269207" y="40481"/>
                  </a:lnTo>
                  <a:lnTo>
                    <a:pt x="1640682" y="9525"/>
                  </a:lnTo>
                  <a:lnTo>
                    <a:pt x="1788319" y="0"/>
                  </a:lnTo>
                  <a:lnTo>
                    <a:pt x="1955007" y="33337"/>
                  </a:lnTo>
                  <a:lnTo>
                    <a:pt x="1964532" y="311944"/>
                  </a:lnTo>
                  <a:lnTo>
                    <a:pt x="1893094" y="283369"/>
                  </a:lnTo>
                  <a:lnTo>
                    <a:pt x="1881188" y="269081"/>
                  </a:lnTo>
                  <a:lnTo>
                    <a:pt x="1852613" y="219075"/>
                  </a:lnTo>
                  <a:lnTo>
                    <a:pt x="1828800" y="188119"/>
                  </a:lnTo>
                  <a:lnTo>
                    <a:pt x="1797844" y="166687"/>
                  </a:lnTo>
                  <a:lnTo>
                    <a:pt x="1764507" y="157162"/>
                  </a:lnTo>
                  <a:lnTo>
                    <a:pt x="1719263" y="157162"/>
                  </a:lnTo>
                  <a:lnTo>
                    <a:pt x="1400175" y="183356"/>
                  </a:lnTo>
                  <a:lnTo>
                    <a:pt x="88820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498" name="グループ化 1">
            <a:extLst>
              <a:ext uri="{FF2B5EF4-FFF2-40B4-BE49-F238E27FC236}">
                <a16:creationId xmlns:a16="http://schemas.microsoft.com/office/drawing/2014/main" id="{7DF2E225-D7D0-4AF9-80D0-95C255F731A5}"/>
              </a:ext>
            </a:extLst>
          </p:cNvPr>
          <p:cNvGrpSpPr>
            <a:grpSpLocks/>
          </p:cNvGrpSpPr>
          <p:nvPr/>
        </p:nvGrpSpPr>
        <p:grpSpPr bwMode="auto">
          <a:xfrm>
            <a:off x="2632075" y="1312863"/>
            <a:ext cx="4459288" cy="4687887"/>
            <a:chOff x="2632075" y="1312863"/>
            <a:chExt cx="4459288" cy="46878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917D9EB-AF33-41B4-AF51-CEDCCA7BD0F9}"/>
                </a:ext>
              </a:extLst>
            </p:cNvPr>
            <p:cNvSpPr/>
            <p:nvPr/>
          </p:nvSpPr>
          <p:spPr>
            <a:xfrm>
              <a:off x="3440113" y="1819275"/>
              <a:ext cx="569912" cy="1036638"/>
            </a:xfrm>
            <a:custGeom>
              <a:avLst/>
              <a:gdLst>
                <a:gd name="connsiteX0" fmla="*/ 257175 w 569119"/>
                <a:gd name="connsiteY0" fmla="*/ 559594 h 1035844"/>
                <a:gd name="connsiteX1" fmla="*/ 216694 w 569119"/>
                <a:gd name="connsiteY1" fmla="*/ 359569 h 1035844"/>
                <a:gd name="connsiteX2" fmla="*/ 192882 w 569119"/>
                <a:gd name="connsiteY2" fmla="*/ 233363 h 1035844"/>
                <a:gd name="connsiteX3" fmla="*/ 178594 w 569119"/>
                <a:gd name="connsiteY3" fmla="*/ 202406 h 1035844"/>
                <a:gd name="connsiteX4" fmla="*/ 145257 w 569119"/>
                <a:gd name="connsiteY4" fmla="*/ 161925 h 1035844"/>
                <a:gd name="connsiteX5" fmla="*/ 90488 w 569119"/>
                <a:gd name="connsiteY5" fmla="*/ 114300 h 1035844"/>
                <a:gd name="connsiteX6" fmla="*/ 59532 w 569119"/>
                <a:gd name="connsiteY6" fmla="*/ 90488 h 1035844"/>
                <a:gd name="connsiteX7" fmla="*/ 30957 w 569119"/>
                <a:gd name="connsiteY7" fmla="*/ 73819 h 1035844"/>
                <a:gd name="connsiteX8" fmla="*/ 14288 w 569119"/>
                <a:gd name="connsiteY8" fmla="*/ 59531 h 1035844"/>
                <a:gd name="connsiteX9" fmla="*/ 4763 w 569119"/>
                <a:gd name="connsiteY9" fmla="*/ 50006 h 1035844"/>
                <a:gd name="connsiteX10" fmla="*/ 0 w 569119"/>
                <a:gd name="connsiteY10" fmla="*/ 33338 h 1035844"/>
                <a:gd name="connsiteX11" fmla="*/ 2382 w 569119"/>
                <a:gd name="connsiteY11" fmla="*/ 16669 h 1035844"/>
                <a:gd name="connsiteX12" fmla="*/ 21432 w 569119"/>
                <a:gd name="connsiteY12" fmla="*/ 7144 h 1035844"/>
                <a:gd name="connsiteX13" fmla="*/ 52388 w 569119"/>
                <a:gd name="connsiteY13" fmla="*/ 0 h 1035844"/>
                <a:gd name="connsiteX14" fmla="*/ 107157 w 569119"/>
                <a:gd name="connsiteY14" fmla="*/ 4763 h 1035844"/>
                <a:gd name="connsiteX15" fmla="*/ 171450 w 569119"/>
                <a:gd name="connsiteY15" fmla="*/ 19050 h 1035844"/>
                <a:gd name="connsiteX16" fmla="*/ 235744 w 569119"/>
                <a:gd name="connsiteY16" fmla="*/ 42863 h 1035844"/>
                <a:gd name="connsiteX17" fmla="*/ 295275 w 569119"/>
                <a:gd name="connsiteY17" fmla="*/ 80963 h 1035844"/>
                <a:gd name="connsiteX18" fmla="*/ 352425 w 569119"/>
                <a:gd name="connsiteY18" fmla="*/ 119063 h 1035844"/>
                <a:gd name="connsiteX19" fmla="*/ 409575 w 569119"/>
                <a:gd name="connsiteY19" fmla="*/ 180975 h 1035844"/>
                <a:gd name="connsiteX20" fmla="*/ 431007 w 569119"/>
                <a:gd name="connsiteY20" fmla="*/ 288131 h 1035844"/>
                <a:gd name="connsiteX21" fmla="*/ 483394 w 569119"/>
                <a:gd name="connsiteY21" fmla="*/ 519113 h 1035844"/>
                <a:gd name="connsiteX22" fmla="*/ 528638 w 569119"/>
                <a:gd name="connsiteY22" fmla="*/ 719138 h 1035844"/>
                <a:gd name="connsiteX23" fmla="*/ 569119 w 569119"/>
                <a:gd name="connsiteY23" fmla="*/ 823913 h 1035844"/>
                <a:gd name="connsiteX24" fmla="*/ 547688 w 569119"/>
                <a:gd name="connsiteY24" fmla="*/ 919163 h 1035844"/>
                <a:gd name="connsiteX25" fmla="*/ 526257 w 569119"/>
                <a:gd name="connsiteY25" fmla="*/ 976313 h 1035844"/>
                <a:gd name="connsiteX26" fmla="*/ 507207 w 569119"/>
                <a:gd name="connsiteY26" fmla="*/ 1014413 h 1035844"/>
                <a:gd name="connsiteX27" fmla="*/ 485775 w 569119"/>
                <a:gd name="connsiteY27" fmla="*/ 1031081 h 1035844"/>
                <a:gd name="connsiteX28" fmla="*/ 466725 w 569119"/>
                <a:gd name="connsiteY28" fmla="*/ 1035844 h 1035844"/>
                <a:gd name="connsiteX29" fmla="*/ 433388 w 569119"/>
                <a:gd name="connsiteY29" fmla="*/ 1021556 h 1035844"/>
                <a:gd name="connsiteX30" fmla="*/ 397669 w 569119"/>
                <a:gd name="connsiteY30" fmla="*/ 995363 h 1035844"/>
                <a:gd name="connsiteX31" fmla="*/ 366713 w 569119"/>
                <a:gd name="connsiteY31" fmla="*/ 962025 h 1035844"/>
                <a:gd name="connsiteX32" fmla="*/ 333375 w 569119"/>
                <a:gd name="connsiteY32" fmla="*/ 909638 h 1035844"/>
                <a:gd name="connsiteX33" fmla="*/ 323850 w 569119"/>
                <a:gd name="connsiteY33" fmla="*/ 881063 h 1035844"/>
                <a:gd name="connsiteX34" fmla="*/ 302419 w 569119"/>
                <a:gd name="connsiteY34" fmla="*/ 773906 h 1035844"/>
                <a:gd name="connsiteX35" fmla="*/ 257175 w 569119"/>
                <a:gd name="connsiteY35" fmla="*/ 559594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1035844">
                  <a:moveTo>
                    <a:pt x="257175" y="559594"/>
                  </a:moveTo>
                  <a:lnTo>
                    <a:pt x="216694" y="359569"/>
                  </a:lnTo>
                  <a:lnTo>
                    <a:pt x="192882" y="233363"/>
                  </a:lnTo>
                  <a:lnTo>
                    <a:pt x="178594" y="202406"/>
                  </a:lnTo>
                  <a:lnTo>
                    <a:pt x="145257" y="161925"/>
                  </a:lnTo>
                  <a:lnTo>
                    <a:pt x="90488" y="114300"/>
                  </a:lnTo>
                  <a:lnTo>
                    <a:pt x="59532" y="90488"/>
                  </a:lnTo>
                  <a:lnTo>
                    <a:pt x="30957" y="73819"/>
                  </a:lnTo>
                  <a:lnTo>
                    <a:pt x="14288" y="59531"/>
                  </a:lnTo>
                  <a:lnTo>
                    <a:pt x="4763" y="50006"/>
                  </a:lnTo>
                  <a:lnTo>
                    <a:pt x="0" y="33338"/>
                  </a:lnTo>
                  <a:lnTo>
                    <a:pt x="2382" y="16669"/>
                  </a:lnTo>
                  <a:lnTo>
                    <a:pt x="21432" y="7144"/>
                  </a:lnTo>
                  <a:lnTo>
                    <a:pt x="52388" y="0"/>
                  </a:lnTo>
                  <a:lnTo>
                    <a:pt x="107157" y="4763"/>
                  </a:lnTo>
                  <a:lnTo>
                    <a:pt x="171450" y="19050"/>
                  </a:lnTo>
                  <a:lnTo>
                    <a:pt x="235744" y="42863"/>
                  </a:lnTo>
                  <a:lnTo>
                    <a:pt x="295275" y="80963"/>
                  </a:lnTo>
                  <a:lnTo>
                    <a:pt x="352425" y="119063"/>
                  </a:lnTo>
                  <a:lnTo>
                    <a:pt x="409575" y="180975"/>
                  </a:lnTo>
                  <a:lnTo>
                    <a:pt x="431007" y="288131"/>
                  </a:lnTo>
                  <a:lnTo>
                    <a:pt x="483394" y="519113"/>
                  </a:lnTo>
                  <a:lnTo>
                    <a:pt x="528638" y="719138"/>
                  </a:lnTo>
                  <a:lnTo>
                    <a:pt x="569119" y="823913"/>
                  </a:lnTo>
                  <a:lnTo>
                    <a:pt x="547688" y="919163"/>
                  </a:lnTo>
                  <a:lnTo>
                    <a:pt x="526257" y="976313"/>
                  </a:lnTo>
                  <a:lnTo>
                    <a:pt x="507207" y="1014413"/>
                  </a:lnTo>
                  <a:lnTo>
                    <a:pt x="485775" y="1031081"/>
                  </a:lnTo>
                  <a:lnTo>
                    <a:pt x="466725" y="1035844"/>
                  </a:lnTo>
                  <a:lnTo>
                    <a:pt x="433388" y="1021556"/>
                  </a:lnTo>
                  <a:lnTo>
                    <a:pt x="397669" y="995363"/>
                  </a:lnTo>
                  <a:lnTo>
                    <a:pt x="366713" y="962025"/>
                  </a:lnTo>
                  <a:lnTo>
                    <a:pt x="333375" y="909638"/>
                  </a:lnTo>
                  <a:lnTo>
                    <a:pt x="323850" y="881063"/>
                  </a:lnTo>
                  <a:lnTo>
                    <a:pt x="302419" y="773906"/>
                  </a:lnTo>
                  <a:lnTo>
                    <a:pt x="25717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8D57601-A6CE-4886-A148-2AD9F0F3AA31}"/>
                </a:ext>
              </a:extLst>
            </p:cNvPr>
            <p:cNvSpPr/>
            <p:nvPr/>
          </p:nvSpPr>
          <p:spPr>
            <a:xfrm>
              <a:off x="3686175" y="3448050"/>
              <a:ext cx="419100" cy="1857375"/>
            </a:xfrm>
            <a:custGeom>
              <a:avLst/>
              <a:gdLst>
                <a:gd name="connsiteX0" fmla="*/ 165100 w 419100"/>
                <a:gd name="connsiteY0" fmla="*/ 866775 h 1857375"/>
                <a:gd name="connsiteX1" fmla="*/ 168275 w 419100"/>
                <a:gd name="connsiteY1" fmla="*/ 485775 h 1857375"/>
                <a:gd name="connsiteX2" fmla="*/ 165100 w 419100"/>
                <a:gd name="connsiteY2" fmla="*/ 339725 h 1857375"/>
                <a:gd name="connsiteX3" fmla="*/ 161925 w 419100"/>
                <a:gd name="connsiteY3" fmla="*/ 266700 h 1857375"/>
                <a:gd name="connsiteX4" fmla="*/ 152400 w 419100"/>
                <a:gd name="connsiteY4" fmla="*/ 219075 h 1857375"/>
                <a:gd name="connsiteX5" fmla="*/ 139700 w 419100"/>
                <a:gd name="connsiteY5" fmla="*/ 180975 h 1857375"/>
                <a:gd name="connsiteX6" fmla="*/ 123825 w 419100"/>
                <a:gd name="connsiteY6" fmla="*/ 146050 h 1857375"/>
                <a:gd name="connsiteX7" fmla="*/ 88900 w 419100"/>
                <a:gd name="connsiteY7" fmla="*/ 111125 h 1857375"/>
                <a:gd name="connsiteX8" fmla="*/ 57150 w 419100"/>
                <a:gd name="connsiteY8" fmla="*/ 85725 h 1857375"/>
                <a:gd name="connsiteX9" fmla="*/ 31750 w 419100"/>
                <a:gd name="connsiteY9" fmla="*/ 73025 h 1857375"/>
                <a:gd name="connsiteX10" fmla="*/ 15875 w 419100"/>
                <a:gd name="connsiteY10" fmla="*/ 60325 h 1857375"/>
                <a:gd name="connsiteX11" fmla="*/ 0 w 419100"/>
                <a:gd name="connsiteY11" fmla="*/ 41275 h 1857375"/>
                <a:gd name="connsiteX12" fmla="*/ 3175 w 419100"/>
                <a:gd name="connsiteY12" fmla="*/ 19050 h 1857375"/>
                <a:gd name="connsiteX13" fmla="*/ 19050 w 419100"/>
                <a:gd name="connsiteY13" fmla="*/ 6350 h 1857375"/>
                <a:gd name="connsiteX14" fmla="*/ 47625 w 419100"/>
                <a:gd name="connsiteY14" fmla="*/ 0 h 1857375"/>
                <a:gd name="connsiteX15" fmla="*/ 95250 w 419100"/>
                <a:gd name="connsiteY15" fmla="*/ 3175 h 1857375"/>
                <a:gd name="connsiteX16" fmla="*/ 180975 w 419100"/>
                <a:gd name="connsiteY16" fmla="*/ 25400 h 1857375"/>
                <a:gd name="connsiteX17" fmla="*/ 247650 w 419100"/>
                <a:gd name="connsiteY17" fmla="*/ 50800 h 1857375"/>
                <a:gd name="connsiteX18" fmla="*/ 301625 w 419100"/>
                <a:gd name="connsiteY18" fmla="*/ 79375 h 1857375"/>
                <a:gd name="connsiteX19" fmla="*/ 352425 w 419100"/>
                <a:gd name="connsiteY19" fmla="*/ 111125 h 1857375"/>
                <a:gd name="connsiteX20" fmla="*/ 390525 w 419100"/>
                <a:gd name="connsiteY20" fmla="*/ 200025 h 1857375"/>
                <a:gd name="connsiteX21" fmla="*/ 387350 w 419100"/>
                <a:gd name="connsiteY21" fmla="*/ 565150 h 1857375"/>
                <a:gd name="connsiteX22" fmla="*/ 390525 w 419100"/>
                <a:gd name="connsiteY22" fmla="*/ 669925 h 1857375"/>
                <a:gd name="connsiteX23" fmla="*/ 387350 w 419100"/>
                <a:gd name="connsiteY23" fmla="*/ 1079500 h 1857375"/>
                <a:gd name="connsiteX24" fmla="*/ 390525 w 419100"/>
                <a:gd name="connsiteY24" fmla="*/ 1152525 h 1857375"/>
                <a:gd name="connsiteX25" fmla="*/ 387350 w 419100"/>
                <a:gd name="connsiteY25" fmla="*/ 1273175 h 1857375"/>
                <a:gd name="connsiteX26" fmla="*/ 393700 w 419100"/>
                <a:gd name="connsiteY26" fmla="*/ 1384300 h 1857375"/>
                <a:gd name="connsiteX27" fmla="*/ 400050 w 419100"/>
                <a:gd name="connsiteY27" fmla="*/ 1460500 h 1857375"/>
                <a:gd name="connsiteX28" fmla="*/ 415925 w 419100"/>
                <a:gd name="connsiteY28" fmla="*/ 1546225 h 1857375"/>
                <a:gd name="connsiteX29" fmla="*/ 419100 w 419100"/>
                <a:gd name="connsiteY29" fmla="*/ 1647825 h 1857375"/>
                <a:gd name="connsiteX30" fmla="*/ 381000 w 419100"/>
                <a:gd name="connsiteY30" fmla="*/ 1771650 h 1857375"/>
                <a:gd name="connsiteX31" fmla="*/ 355600 w 419100"/>
                <a:gd name="connsiteY31" fmla="*/ 1822450 h 1857375"/>
                <a:gd name="connsiteX32" fmla="*/ 330200 w 419100"/>
                <a:gd name="connsiteY32" fmla="*/ 1847850 h 1857375"/>
                <a:gd name="connsiteX33" fmla="*/ 311150 w 419100"/>
                <a:gd name="connsiteY33" fmla="*/ 1857375 h 1857375"/>
                <a:gd name="connsiteX34" fmla="*/ 292100 w 419100"/>
                <a:gd name="connsiteY34" fmla="*/ 1857375 h 1857375"/>
                <a:gd name="connsiteX35" fmla="*/ 260350 w 419100"/>
                <a:gd name="connsiteY35" fmla="*/ 1851025 h 1857375"/>
                <a:gd name="connsiteX36" fmla="*/ 225425 w 419100"/>
                <a:gd name="connsiteY36" fmla="*/ 1835150 h 1857375"/>
                <a:gd name="connsiteX37" fmla="*/ 196850 w 419100"/>
                <a:gd name="connsiteY37" fmla="*/ 1809750 h 1857375"/>
                <a:gd name="connsiteX38" fmla="*/ 165100 w 419100"/>
                <a:gd name="connsiteY38" fmla="*/ 1762125 h 1857375"/>
                <a:gd name="connsiteX39" fmla="*/ 142875 w 419100"/>
                <a:gd name="connsiteY39" fmla="*/ 1711325 h 1857375"/>
                <a:gd name="connsiteX40" fmla="*/ 130175 w 419100"/>
                <a:gd name="connsiteY40" fmla="*/ 1635125 h 1857375"/>
                <a:gd name="connsiteX41" fmla="*/ 133350 w 419100"/>
                <a:gd name="connsiteY41" fmla="*/ 1527175 h 1857375"/>
                <a:gd name="connsiteX42" fmla="*/ 139700 w 419100"/>
                <a:gd name="connsiteY42" fmla="*/ 1463675 h 1857375"/>
                <a:gd name="connsiteX43" fmla="*/ 155575 w 419100"/>
                <a:gd name="connsiteY43" fmla="*/ 1343025 h 1857375"/>
                <a:gd name="connsiteX44" fmla="*/ 165100 w 419100"/>
                <a:gd name="connsiteY44" fmla="*/ 1212850 h 1857375"/>
                <a:gd name="connsiteX45" fmla="*/ 165100 w 419100"/>
                <a:gd name="connsiteY45" fmla="*/ 8667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857375">
                  <a:moveTo>
                    <a:pt x="165100" y="866775"/>
                  </a:moveTo>
                  <a:cubicBezTo>
                    <a:pt x="166158" y="739775"/>
                    <a:pt x="167217" y="612775"/>
                    <a:pt x="168275" y="485775"/>
                  </a:cubicBezTo>
                  <a:cubicBezTo>
                    <a:pt x="167217" y="437092"/>
                    <a:pt x="166158" y="388408"/>
                    <a:pt x="165100" y="339725"/>
                  </a:cubicBezTo>
                  <a:lnTo>
                    <a:pt x="161925" y="266700"/>
                  </a:lnTo>
                  <a:lnTo>
                    <a:pt x="152400" y="219075"/>
                  </a:lnTo>
                  <a:lnTo>
                    <a:pt x="139700" y="180975"/>
                  </a:lnTo>
                  <a:lnTo>
                    <a:pt x="123825" y="146050"/>
                  </a:lnTo>
                  <a:lnTo>
                    <a:pt x="88900" y="111125"/>
                  </a:lnTo>
                  <a:lnTo>
                    <a:pt x="57150" y="85725"/>
                  </a:lnTo>
                  <a:lnTo>
                    <a:pt x="31750" y="73025"/>
                  </a:lnTo>
                  <a:lnTo>
                    <a:pt x="15875" y="60325"/>
                  </a:lnTo>
                  <a:lnTo>
                    <a:pt x="0" y="41275"/>
                  </a:lnTo>
                  <a:lnTo>
                    <a:pt x="3175" y="19050"/>
                  </a:lnTo>
                  <a:lnTo>
                    <a:pt x="19050" y="6350"/>
                  </a:lnTo>
                  <a:lnTo>
                    <a:pt x="47625" y="0"/>
                  </a:lnTo>
                  <a:lnTo>
                    <a:pt x="95250" y="3175"/>
                  </a:lnTo>
                  <a:lnTo>
                    <a:pt x="180975" y="25400"/>
                  </a:lnTo>
                  <a:lnTo>
                    <a:pt x="247650" y="50800"/>
                  </a:lnTo>
                  <a:lnTo>
                    <a:pt x="301625" y="79375"/>
                  </a:lnTo>
                  <a:lnTo>
                    <a:pt x="352425" y="111125"/>
                  </a:lnTo>
                  <a:lnTo>
                    <a:pt x="390525" y="200025"/>
                  </a:lnTo>
                  <a:cubicBezTo>
                    <a:pt x="389467" y="321733"/>
                    <a:pt x="388408" y="443442"/>
                    <a:pt x="387350" y="565150"/>
                  </a:cubicBezTo>
                  <a:cubicBezTo>
                    <a:pt x="388408" y="600075"/>
                    <a:pt x="389467" y="635000"/>
                    <a:pt x="390525" y="669925"/>
                  </a:cubicBezTo>
                  <a:cubicBezTo>
                    <a:pt x="389467" y="806450"/>
                    <a:pt x="388408" y="942975"/>
                    <a:pt x="387350" y="1079500"/>
                  </a:cubicBezTo>
                  <a:lnTo>
                    <a:pt x="390525" y="1152525"/>
                  </a:lnTo>
                  <a:cubicBezTo>
                    <a:pt x="389467" y="1192742"/>
                    <a:pt x="388408" y="1232958"/>
                    <a:pt x="387350" y="1273175"/>
                  </a:cubicBezTo>
                  <a:lnTo>
                    <a:pt x="393700" y="1384300"/>
                  </a:lnTo>
                  <a:lnTo>
                    <a:pt x="400050" y="1460500"/>
                  </a:lnTo>
                  <a:lnTo>
                    <a:pt x="415925" y="1546225"/>
                  </a:lnTo>
                  <a:cubicBezTo>
                    <a:pt x="416983" y="1580092"/>
                    <a:pt x="418042" y="1613958"/>
                    <a:pt x="419100" y="1647825"/>
                  </a:cubicBezTo>
                  <a:lnTo>
                    <a:pt x="381000" y="1771650"/>
                  </a:lnTo>
                  <a:lnTo>
                    <a:pt x="355600" y="1822450"/>
                  </a:lnTo>
                  <a:lnTo>
                    <a:pt x="330200" y="1847850"/>
                  </a:lnTo>
                  <a:lnTo>
                    <a:pt x="311150" y="1857375"/>
                  </a:lnTo>
                  <a:lnTo>
                    <a:pt x="292100" y="1857375"/>
                  </a:lnTo>
                  <a:lnTo>
                    <a:pt x="260350" y="1851025"/>
                  </a:lnTo>
                  <a:lnTo>
                    <a:pt x="225425" y="1835150"/>
                  </a:lnTo>
                  <a:lnTo>
                    <a:pt x="196850" y="1809750"/>
                  </a:lnTo>
                  <a:lnTo>
                    <a:pt x="165100" y="1762125"/>
                  </a:lnTo>
                  <a:lnTo>
                    <a:pt x="142875" y="1711325"/>
                  </a:lnTo>
                  <a:lnTo>
                    <a:pt x="130175" y="1635125"/>
                  </a:lnTo>
                  <a:cubicBezTo>
                    <a:pt x="131233" y="1599142"/>
                    <a:pt x="132292" y="1563158"/>
                    <a:pt x="133350" y="1527175"/>
                  </a:cubicBezTo>
                  <a:lnTo>
                    <a:pt x="139700" y="1463675"/>
                  </a:lnTo>
                  <a:lnTo>
                    <a:pt x="155575" y="1343025"/>
                  </a:lnTo>
                  <a:lnTo>
                    <a:pt x="165100" y="1212850"/>
                  </a:lnTo>
                  <a:lnTo>
                    <a:pt x="165100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057DABE-A659-4366-A040-4FC381CC5E17}"/>
                </a:ext>
              </a:extLst>
            </p:cNvPr>
            <p:cNvSpPr/>
            <p:nvPr/>
          </p:nvSpPr>
          <p:spPr>
            <a:xfrm>
              <a:off x="3186113" y="5191125"/>
              <a:ext cx="1492250" cy="809625"/>
            </a:xfrm>
            <a:custGeom>
              <a:avLst/>
              <a:gdLst>
                <a:gd name="connsiteX0" fmla="*/ 800100 w 1493043"/>
                <a:gd name="connsiteY0" fmla="*/ 557213 h 809625"/>
                <a:gd name="connsiteX1" fmla="*/ 526256 w 1493043"/>
                <a:gd name="connsiteY1" fmla="*/ 659606 h 809625"/>
                <a:gd name="connsiteX2" fmla="*/ 323850 w 1493043"/>
                <a:gd name="connsiteY2" fmla="*/ 731044 h 809625"/>
                <a:gd name="connsiteX3" fmla="*/ 157162 w 1493043"/>
                <a:gd name="connsiteY3" fmla="*/ 781050 h 809625"/>
                <a:gd name="connsiteX4" fmla="*/ 66675 w 1493043"/>
                <a:gd name="connsiteY4" fmla="*/ 807244 h 809625"/>
                <a:gd name="connsiteX5" fmla="*/ 42862 w 1493043"/>
                <a:gd name="connsiteY5" fmla="*/ 809625 h 809625"/>
                <a:gd name="connsiteX6" fmla="*/ 23812 w 1493043"/>
                <a:gd name="connsiteY6" fmla="*/ 804863 h 809625"/>
                <a:gd name="connsiteX7" fmla="*/ 7143 w 1493043"/>
                <a:gd name="connsiteY7" fmla="*/ 797719 h 809625"/>
                <a:gd name="connsiteX8" fmla="*/ 0 w 1493043"/>
                <a:gd name="connsiteY8" fmla="*/ 783431 h 809625"/>
                <a:gd name="connsiteX9" fmla="*/ 11906 w 1493043"/>
                <a:gd name="connsiteY9" fmla="*/ 757238 h 809625"/>
                <a:gd name="connsiteX10" fmla="*/ 28575 w 1493043"/>
                <a:gd name="connsiteY10" fmla="*/ 740569 h 809625"/>
                <a:gd name="connsiteX11" fmla="*/ 150018 w 1493043"/>
                <a:gd name="connsiteY11" fmla="*/ 685800 h 809625"/>
                <a:gd name="connsiteX12" fmla="*/ 407193 w 1493043"/>
                <a:gd name="connsiteY12" fmla="*/ 569119 h 809625"/>
                <a:gd name="connsiteX13" fmla="*/ 607218 w 1493043"/>
                <a:gd name="connsiteY13" fmla="*/ 471488 h 809625"/>
                <a:gd name="connsiteX14" fmla="*/ 742950 w 1493043"/>
                <a:gd name="connsiteY14" fmla="*/ 397669 h 809625"/>
                <a:gd name="connsiteX15" fmla="*/ 892968 w 1493043"/>
                <a:gd name="connsiteY15" fmla="*/ 307181 h 809625"/>
                <a:gd name="connsiteX16" fmla="*/ 985837 w 1493043"/>
                <a:gd name="connsiteY16" fmla="*/ 242888 h 809625"/>
                <a:gd name="connsiteX17" fmla="*/ 1021556 w 1493043"/>
                <a:gd name="connsiteY17" fmla="*/ 211931 h 809625"/>
                <a:gd name="connsiteX18" fmla="*/ 1033462 w 1493043"/>
                <a:gd name="connsiteY18" fmla="*/ 195263 h 809625"/>
                <a:gd name="connsiteX19" fmla="*/ 1042987 w 1493043"/>
                <a:gd name="connsiteY19" fmla="*/ 166688 h 809625"/>
                <a:gd name="connsiteX20" fmla="*/ 1047750 w 1493043"/>
                <a:gd name="connsiteY20" fmla="*/ 130969 h 809625"/>
                <a:gd name="connsiteX21" fmla="*/ 1040606 w 1493043"/>
                <a:gd name="connsiteY21" fmla="*/ 102394 h 809625"/>
                <a:gd name="connsiteX22" fmla="*/ 1031081 w 1493043"/>
                <a:gd name="connsiteY22" fmla="*/ 90488 h 809625"/>
                <a:gd name="connsiteX23" fmla="*/ 1004887 w 1493043"/>
                <a:gd name="connsiteY23" fmla="*/ 73819 h 809625"/>
                <a:gd name="connsiteX24" fmla="*/ 988218 w 1493043"/>
                <a:gd name="connsiteY24" fmla="*/ 59531 h 809625"/>
                <a:gd name="connsiteX25" fmla="*/ 976312 w 1493043"/>
                <a:gd name="connsiteY25" fmla="*/ 30956 h 809625"/>
                <a:gd name="connsiteX26" fmla="*/ 981075 w 1493043"/>
                <a:gd name="connsiteY26" fmla="*/ 14288 h 809625"/>
                <a:gd name="connsiteX27" fmla="*/ 988218 w 1493043"/>
                <a:gd name="connsiteY27" fmla="*/ 4763 h 809625"/>
                <a:gd name="connsiteX28" fmla="*/ 1016793 w 1493043"/>
                <a:gd name="connsiteY28" fmla="*/ 0 h 809625"/>
                <a:gd name="connsiteX29" fmla="*/ 1047750 w 1493043"/>
                <a:gd name="connsiteY29" fmla="*/ 0 h 809625"/>
                <a:gd name="connsiteX30" fmla="*/ 1114425 w 1493043"/>
                <a:gd name="connsiteY30" fmla="*/ 11906 h 809625"/>
                <a:gd name="connsiteX31" fmla="*/ 1197768 w 1493043"/>
                <a:gd name="connsiteY31" fmla="*/ 38100 h 809625"/>
                <a:gd name="connsiteX32" fmla="*/ 1288256 w 1493043"/>
                <a:gd name="connsiteY32" fmla="*/ 71438 h 809625"/>
                <a:gd name="connsiteX33" fmla="*/ 1362075 w 1493043"/>
                <a:gd name="connsiteY33" fmla="*/ 102394 h 809625"/>
                <a:gd name="connsiteX34" fmla="*/ 1409700 w 1493043"/>
                <a:gd name="connsiteY34" fmla="*/ 126206 h 809625"/>
                <a:gd name="connsiteX35" fmla="*/ 1454943 w 1493043"/>
                <a:gd name="connsiteY35" fmla="*/ 157163 h 809625"/>
                <a:gd name="connsiteX36" fmla="*/ 1473993 w 1493043"/>
                <a:gd name="connsiteY36" fmla="*/ 176213 h 809625"/>
                <a:gd name="connsiteX37" fmla="*/ 1485900 w 1493043"/>
                <a:gd name="connsiteY37" fmla="*/ 200025 h 809625"/>
                <a:gd name="connsiteX38" fmla="*/ 1493043 w 1493043"/>
                <a:gd name="connsiteY38" fmla="*/ 223838 h 809625"/>
                <a:gd name="connsiteX39" fmla="*/ 1485900 w 1493043"/>
                <a:gd name="connsiteY39" fmla="*/ 247650 h 809625"/>
                <a:gd name="connsiteX40" fmla="*/ 1466850 w 1493043"/>
                <a:gd name="connsiteY40" fmla="*/ 266700 h 809625"/>
                <a:gd name="connsiteX41" fmla="*/ 1385887 w 1493043"/>
                <a:gd name="connsiteY41" fmla="*/ 300038 h 809625"/>
                <a:gd name="connsiteX42" fmla="*/ 1278731 w 1493043"/>
                <a:gd name="connsiteY42" fmla="*/ 330994 h 809625"/>
                <a:gd name="connsiteX43" fmla="*/ 1092993 w 1493043"/>
                <a:gd name="connsiteY43" fmla="*/ 421481 h 809625"/>
                <a:gd name="connsiteX44" fmla="*/ 969168 w 1493043"/>
                <a:gd name="connsiteY44" fmla="*/ 485775 h 809625"/>
                <a:gd name="connsiteX45" fmla="*/ 800100 w 1493043"/>
                <a:gd name="connsiteY45" fmla="*/ 557213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93043" h="809625">
                  <a:moveTo>
                    <a:pt x="800100" y="557213"/>
                  </a:moveTo>
                  <a:lnTo>
                    <a:pt x="526256" y="659606"/>
                  </a:lnTo>
                  <a:lnTo>
                    <a:pt x="323850" y="731044"/>
                  </a:lnTo>
                  <a:lnTo>
                    <a:pt x="157162" y="781050"/>
                  </a:lnTo>
                  <a:lnTo>
                    <a:pt x="66675" y="807244"/>
                  </a:lnTo>
                  <a:lnTo>
                    <a:pt x="42862" y="809625"/>
                  </a:lnTo>
                  <a:lnTo>
                    <a:pt x="23812" y="804863"/>
                  </a:lnTo>
                  <a:lnTo>
                    <a:pt x="7143" y="797719"/>
                  </a:lnTo>
                  <a:lnTo>
                    <a:pt x="0" y="783431"/>
                  </a:lnTo>
                  <a:lnTo>
                    <a:pt x="11906" y="757238"/>
                  </a:lnTo>
                  <a:lnTo>
                    <a:pt x="28575" y="740569"/>
                  </a:lnTo>
                  <a:lnTo>
                    <a:pt x="150018" y="685800"/>
                  </a:lnTo>
                  <a:lnTo>
                    <a:pt x="407193" y="569119"/>
                  </a:lnTo>
                  <a:lnTo>
                    <a:pt x="607218" y="471488"/>
                  </a:lnTo>
                  <a:lnTo>
                    <a:pt x="742950" y="397669"/>
                  </a:lnTo>
                  <a:lnTo>
                    <a:pt x="892968" y="307181"/>
                  </a:lnTo>
                  <a:lnTo>
                    <a:pt x="985837" y="242888"/>
                  </a:lnTo>
                  <a:lnTo>
                    <a:pt x="1021556" y="211931"/>
                  </a:lnTo>
                  <a:lnTo>
                    <a:pt x="1033462" y="195263"/>
                  </a:lnTo>
                  <a:lnTo>
                    <a:pt x="1042987" y="166688"/>
                  </a:lnTo>
                  <a:lnTo>
                    <a:pt x="1047750" y="130969"/>
                  </a:lnTo>
                  <a:lnTo>
                    <a:pt x="1040606" y="102394"/>
                  </a:lnTo>
                  <a:lnTo>
                    <a:pt x="1031081" y="90488"/>
                  </a:lnTo>
                  <a:lnTo>
                    <a:pt x="1004887" y="73819"/>
                  </a:lnTo>
                  <a:lnTo>
                    <a:pt x="988218" y="59531"/>
                  </a:lnTo>
                  <a:lnTo>
                    <a:pt x="976312" y="30956"/>
                  </a:lnTo>
                  <a:lnTo>
                    <a:pt x="981075" y="14288"/>
                  </a:lnTo>
                  <a:lnTo>
                    <a:pt x="988218" y="4763"/>
                  </a:lnTo>
                  <a:lnTo>
                    <a:pt x="1016793" y="0"/>
                  </a:lnTo>
                  <a:lnTo>
                    <a:pt x="1047750" y="0"/>
                  </a:lnTo>
                  <a:lnTo>
                    <a:pt x="1114425" y="11906"/>
                  </a:lnTo>
                  <a:lnTo>
                    <a:pt x="1197768" y="38100"/>
                  </a:lnTo>
                  <a:lnTo>
                    <a:pt x="1288256" y="71438"/>
                  </a:lnTo>
                  <a:lnTo>
                    <a:pt x="1362075" y="102394"/>
                  </a:lnTo>
                  <a:lnTo>
                    <a:pt x="1409700" y="126206"/>
                  </a:lnTo>
                  <a:lnTo>
                    <a:pt x="1454943" y="157163"/>
                  </a:lnTo>
                  <a:lnTo>
                    <a:pt x="1473993" y="176213"/>
                  </a:lnTo>
                  <a:lnTo>
                    <a:pt x="1485900" y="200025"/>
                  </a:lnTo>
                  <a:lnTo>
                    <a:pt x="1493043" y="223838"/>
                  </a:lnTo>
                  <a:lnTo>
                    <a:pt x="1485900" y="247650"/>
                  </a:lnTo>
                  <a:lnTo>
                    <a:pt x="1466850" y="266700"/>
                  </a:lnTo>
                  <a:lnTo>
                    <a:pt x="1385887" y="300038"/>
                  </a:lnTo>
                  <a:lnTo>
                    <a:pt x="1278731" y="330994"/>
                  </a:lnTo>
                  <a:lnTo>
                    <a:pt x="1092993" y="421481"/>
                  </a:lnTo>
                  <a:lnTo>
                    <a:pt x="969168" y="485775"/>
                  </a:lnTo>
                  <a:lnTo>
                    <a:pt x="80010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8F3E90FD-EE79-4734-803E-7215D63C000C}"/>
                </a:ext>
              </a:extLst>
            </p:cNvPr>
            <p:cNvSpPr/>
            <p:nvPr/>
          </p:nvSpPr>
          <p:spPr>
            <a:xfrm>
              <a:off x="5205413" y="5132388"/>
              <a:ext cx="1338262" cy="844550"/>
            </a:xfrm>
            <a:custGeom>
              <a:avLst/>
              <a:gdLst>
                <a:gd name="connsiteX0" fmla="*/ 900112 w 1338262"/>
                <a:gd name="connsiteY0" fmla="*/ 666750 h 845344"/>
                <a:gd name="connsiteX1" fmla="*/ 619125 w 1338262"/>
                <a:gd name="connsiteY1" fmla="*/ 473869 h 845344"/>
                <a:gd name="connsiteX2" fmla="*/ 314325 w 1338262"/>
                <a:gd name="connsiteY2" fmla="*/ 261937 h 845344"/>
                <a:gd name="connsiteX3" fmla="*/ 150018 w 1338262"/>
                <a:gd name="connsiteY3" fmla="*/ 147637 h 845344"/>
                <a:gd name="connsiteX4" fmla="*/ 40481 w 1338262"/>
                <a:gd name="connsiteY4" fmla="*/ 71437 h 845344"/>
                <a:gd name="connsiteX5" fmla="*/ 16668 w 1338262"/>
                <a:gd name="connsiteY5" fmla="*/ 50006 h 845344"/>
                <a:gd name="connsiteX6" fmla="*/ 4762 w 1338262"/>
                <a:gd name="connsiteY6" fmla="*/ 35719 h 845344"/>
                <a:gd name="connsiteX7" fmla="*/ 0 w 1338262"/>
                <a:gd name="connsiteY7" fmla="*/ 21431 h 845344"/>
                <a:gd name="connsiteX8" fmla="*/ 4762 w 1338262"/>
                <a:gd name="connsiteY8" fmla="*/ 7144 h 845344"/>
                <a:gd name="connsiteX9" fmla="*/ 21431 w 1338262"/>
                <a:gd name="connsiteY9" fmla="*/ 0 h 845344"/>
                <a:gd name="connsiteX10" fmla="*/ 45243 w 1338262"/>
                <a:gd name="connsiteY10" fmla="*/ 7144 h 845344"/>
                <a:gd name="connsiteX11" fmla="*/ 197643 w 1338262"/>
                <a:gd name="connsiteY11" fmla="*/ 64294 h 845344"/>
                <a:gd name="connsiteX12" fmla="*/ 433387 w 1338262"/>
                <a:gd name="connsiteY12" fmla="*/ 150019 h 845344"/>
                <a:gd name="connsiteX13" fmla="*/ 707231 w 1338262"/>
                <a:gd name="connsiteY13" fmla="*/ 247650 h 845344"/>
                <a:gd name="connsiteX14" fmla="*/ 919162 w 1338262"/>
                <a:gd name="connsiteY14" fmla="*/ 323850 h 845344"/>
                <a:gd name="connsiteX15" fmla="*/ 1069181 w 1338262"/>
                <a:gd name="connsiteY15" fmla="*/ 376237 h 845344"/>
                <a:gd name="connsiteX16" fmla="*/ 1152525 w 1338262"/>
                <a:gd name="connsiteY16" fmla="*/ 450056 h 845344"/>
                <a:gd name="connsiteX17" fmla="*/ 1200150 w 1338262"/>
                <a:gd name="connsiteY17" fmla="*/ 500062 h 845344"/>
                <a:gd name="connsiteX18" fmla="*/ 1240631 w 1338262"/>
                <a:gd name="connsiteY18" fmla="*/ 552450 h 845344"/>
                <a:gd name="connsiteX19" fmla="*/ 1281112 w 1338262"/>
                <a:gd name="connsiteY19" fmla="*/ 609600 h 845344"/>
                <a:gd name="connsiteX20" fmla="*/ 1319212 w 1338262"/>
                <a:gd name="connsiteY20" fmla="*/ 671512 h 845344"/>
                <a:gd name="connsiteX21" fmla="*/ 1333500 w 1338262"/>
                <a:gd name="connsiteY21" fmla="*/ 711994 h 845344"/>
                <a:gd name="connsiteX22" fmla="*/ 1338262 w 1338262"/>
                <a:gd name="connsiteY22" fmla="*/ 757237 h 845344"/>
                <a:gd name="connsiteX23" fmla="*/ 1331118 w 1338262"/>
                <a:gd name="connsiteY23" fmla="*/ 802481 h 845344"/>
                <a:gd name="connsiteX24" fmla="*/ 1316831 w 1338262"/>
                <a:gd name="connsiteY24" fmla="*/ 826294 h 845344"/>
                <a:gd name="connsiteX25" fmla="*/ 1300162 w 1338262"/>
                <a:gd name="connsiteY25" fmla="*/ 840581 h 845344"/>
                <a:gd name="connsiteX26" fmla="*/ 1281112 w 1338262"/>
                <a:gd name="connsiteY26" fmla="*/ 845344 h 845344"/>
                <a:gd name="connsiteX27" fmla="*/ 1250156 w 1338262"/>
                <a:gd name="connsiteY27" fmla="*/ 845344 h 845344"/>
                <a:gd name="connsiteX28" fmla="*/ 1200150 w 1338262"/>
                <a:gd name="connsiteY28" fmla="*/ 835819 h 845344"/>
                <a:gd name="connsiteX29" fmla="*/ 1128712 w 1338262"/>
                <a:gd name="connsiteY29" fmla="*/ 807244 h 845344"/>
                <a:gd name="connsiteX30" fmla="*/ 1033462 w 1338262"/>
                <a:gd name="connsiteY30" fmla="*/ 757237 h 845344"/>
                <a:gd name="connsiteX31" fmla="*/ 900112 w 1338262"/>
                <a:gd name="connsiteY31" fmla="*/ 666750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2" h="845344">
                  <a:moveTo>
                    <a:pt x="900112" y="666750"/>
                  </a:moveTo>
                  <a:lnTo>
                    <a:pt x="619125" y="473869"/>
                  </a:lnTo>
                  <a:lnTo>
                    <a:pt x="314325" y="261937"/>
                  </a:lnTo>
                  <a:lnTo>
                    <a:pt x="150018" y="147637"/>
                  </a:lnTo>
                  <a:lnTo>
                    <a:pt x="40481" y="71437"/>
                  </a:lnTo>
                  <a:lnTo>
                    <a:pt x="16668" y="50006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197643" y="64294"/>
                  </a:lnTo>
                  <a:lnTo>
                    <a:pt x="433387" y="150019"/>
                  </a:lnTo>
                  <a:lnTo>
                    <a:pt x="707231" y="247650"/>
                  </a:lnTo>
                  <a:lnTo>
                    <a:pt x="919162" y="323850"/>
                  </a:lnTo>
                  <a:lnTo>
                    <a:pt x="1069181" y="376237"/>
                  </a:lnTo>
                  <a:lnTo>
                    <a:pt x="1152525" y="450056"/>
                  </a:lnTo>
                  <a:lnTo>
                    <a:pt x="1200150" y="500062"/>
                  </a:lnTo>
                  <a:lnTo>
                    <a:pt x="1240631" y="552450"/>
                  </a:lnTo>
                  <a:lnTo>
                    <a:pt x="1281112" y="609600"/>
                  </a:lnTo>
                  <a:lnTo>
                    <a:pt x="1319212" y="671512"/>
                  </a:lnTo>
                  <a:lnTo>
                    <a:pt x="1333500" y="711994"/>
                  </a:lnTo>
                  <a:lnTo>
                    <a:pt x="1338262" y="757237"/>
                  </a:lnTo>
                  <a:lnTo>
                    <a:pt x="1331118" y="802481"/>
                  </a:lnTo>
                  <a:lnTo>
                    <a:pt x="1316831" y="826294"/>
                  </a:lnTo>
                  <a:lnTo>
                    <a:pt x="1300162" y="840581"/>
                  </a:lnTo>
                  <a:lnTo>
                    <a:pt x="1281112" y="845344"/>
                  </a:lnTo>
                  <a:lnTo>
                    <a:pt x="1250156" y="845344"/>
                  </a:lnTo>
                  <a:lnTo>
                    <a:pt x="1200150" y="835819"/>
                  </a:lnTo>
                  <a:lnTo>
                    <a:pt x="1128712" y="807244"/>
                  </a:lnTo>
                  <a:lnTo>
                    <a:pt x="1033462" y="757237"/>
                  </a:lnTo>
                  <a:lnTo>
                    <a:pt x="900112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3C01440-D466-40C5-8709-7962DEDDBD99}"/>
                </a:ext>
              </a:extLst>
            </p:cNvPr>
            <p:cNvSpPr/>
            <p:nvPr/>
          </p:nvSpPr>
          <p:spPr>
            <a:xfrm>
              <a:off x="3773488" y="1687513"/>
              <a:ext cx="2627312" cy="876300"/>
            </a:xfrm>
            <a:custGeom>
              <a:avLst/>
              <a:gdLst>
                <a:gd name="connsiteX0" fmla="*/ 1785938 w 2626519"/>
                <a:gd name="connsiteY0" fmla="*/ 228600 h 876300"/>
                <a:gd name="connsiteX1" fmla="*/ 1271588 w 2626519"/>
                <a:gd name="connsiteY1" fmla="*/ 297657 h 876300"/>
                <a:gd name="connsiteX2" fmla="*/ 1081088 w 2626519"/>
                <a:gd name="connsiteY2" fmla="*/ 335757 h 876300"/>
                <a:gd name="connsiteX3" fmla="*/ 719138 w 2626519"/>
                <a:gd name="connsiteY3" fmla="*/ 373857 h 876300"/>
                <a:gd name="connsiteX4" fmla="*/ 411957 w 2626519"/>
                <a:gd name="connsiteY4" fmla="*/ 409575 h 876300"/>
                <a:gd name="connsiteX5" fmla="*/ 47625 w 2626519"/>
                <a:gd name="connsiteY5" fmla="*/ 452438 h 876300"/>
                <a:gd name="connsiteX6" fmla="*/ 0 w 2626519"/>
                <a:gd name="connsiteY6" fmla="*/ 292894 h 876300"/>
                <a:gd name="connsiteX7" fmla="*/ 450057 w 2626519"/>
                <a:gd name="connsiteY7" fmla="*/ 245269 h 876300"/>
                <a:gd name="connsiteX8" fmla="*/ 781050 w 2626519"/>
                <a:gd name="connsiteY8" fmla="*/ 209550 h 876300"/>
                <a:gd name="connsiteX9" fmla="*/ 1088232 w 2626519"/>
                <a:gd name="connsiteY9" fmla="*/ 173832 h 876300"/>
                <a:gd name="connsiteX10" fmla="*/ 1276350 w 2626519"/>
                <a:gd name="connsiteY10" fmla="*/ 159544 h 876300"/>
                <a:gd name="connsiteX11" fmla="*/ 1497807 w 2626519"/>
                <a:gd name="connsiteY11" fmla="*/ 128588 h 876300"/>
                <a:gd name="connsiteX12" fmla="*/ 1850232 w 2626519"/>
                <a:gd name="connsiteY12" fmla="*/ 80963 h 876300"/>
                <a:gd name="connsiteX13" fmla="*/ 2112169 w 2626519"/>
                <a:gd name="connsiteY13" fmla="*/ 45244 h 876300"/>
                <a:gd name="connsiteX14" fmla="*/ 2140744 w 2626519"/>
                <a:gd name="connsiteY14" fmla="*/ 33338 h 876300"/>
                <a:gd name="connsiteX15" fmla="*/ 2188369 w 2626519"/>
                <a:gd name="connsiteY15" fmla="*/ 14288 h 876300"/>
                <a:gd name="connsiteX16" fmla="*/ 2240757 w 2626519"/>
                <a:gd name="connsiteY16" fmla="*/ 0 h 876300"/>
                <a:gd name="connsiteX17" fmla="*/ 2293144 w 2626519"/>
                <a:gd name="connsiteY17" fmla="*/ 0 h 876300"/>
                <a:gd name="connsiteX18" fmla="*/ 2343150 w 2626519"/>
                <a:gd name="connsiteY18" fmla="*/ 7144 h 876300"/>
                <a:gd name="connsiteX19" fmla="*/ 2426494 w 2626519"/>
                <a:gd name="connsiteY19" fmla="*/ 38100 h 876300"/>
                <a:gd name="connsiteX20" fmla="*/ 2509838 w 2626519"/>
                <a:gd name="connsiteY20" fmla="*/ 76200 h 876300"/>
                <a:gd name="connsiteX21" fmla="*/ 2564607 w 2626519"/>
                <a:gd name="connsiteY21" fmla="*/ 109538 h 876300"/>
                <a:gd name="connsiteX22" fmla="*/ 2597944 w 2626519"/>
                <a:gd name="connsiteY22" fmla="*/ 133350 h 876300"/>
                <a:gd name="connsiteX23" fmla="*/ 2616994 w 2626519"/>
                <a:gd name="connsiteY23" fmla="*/ 152400 h 876300"/>
                <a:gd name="connsiteX24" fmla="*/ 2626519 w 2626519"/>
                <a:gd name="connsiteY24" fmla="*/ 173832 h 876300"/>
                <a:gd name="connsiteX25" fmla="*/ 2621757 w 2626519"/>
                <a:gd name="connsiteY25" fmla="*/ 204788 h 876300"/>
                <a:gd name="connsiteX26" fmla="*/ 2602707 w 2626519"/>
                <a:gd name="connsiteY26" fmla="*/ 238125 h 876300"/>
                <a:gd name="connsiteX27" fmla="*/ 2569369 w 2626519"/>
                <a:gd name="connsiteY27" fmla="*/ 273844 h 876300"/>
                <a:gd name="connsiteX28" fmla="*/ 2552700 w 2626519"/>
                <a:gd name="connsiteY28" fmla="*/ 307182 h 876300"/>
                <a:gd name="connsiteX29" fmla="*/ 2533650 w 2626519"/>
                <a:gd name="connsiteY29" fmla="*/ 352425 h 876300"/>
                <a:gd name="connsiteX30" fmla="*/ 2481263 w 2626519"/>
                <a:gd name="connsiteY30" fmla="*/ 552450 h 876300"/>
                <a:gd name="connsiteX31" fmla="*/ 2405063 w 2626519"/>
                <a:gd name="connsiteY31" fmla="*/ 812007 h 876300"/>
                <a:gd name="connsiteX32" fmla="*/ 2388394 w 2626519"/>
                <a:gd name="connsiteY32" fmla="*/ 850107 h 876300"/>
                <a:gd name="connsiteX33" fmla="*/ 2374107 w 2626519"/>
                <a:gd name="connsiteY33" fmla="*/ 866775 h 876300"/>
                <a:gd name="connsiteX34" fmla="*/ 2352675 w 2626519"/>
                <a:gd name="connsiteY34" fmla="*/ 873919 h 876300"/>
                <a:gd name="connsiteX35" fmla="*/ 2312194 w 2626519"/>
                <a:gd name="connsiteY35" fmla="*/ 876300 h 876300"/>
                <a:gd name="connsiteX36" fmla="*/ 2240757 w 2626519"/>
                <a:gd name="connsiteY36" fmla="*/ 871538 h 876300"/>
                <a:gd name="connsiteX37" fmla="*/ 2233613 w 2626519"/>
                <a:gd name="connsiteY37" fmla="*/ 823913 h 876300"/>
                <a:gd name="connsiteX38" fmla="*/ 2221707 w 2626519"/>
                <a:gd name="connsiteY38" fmla="*/ 676275 h 876300"/>
                <a:gd name="connsiteX39" fmla="*/ 2235994 w 2626519"/>
                <a:gd name="connsiteY39" fmla="*/ 576263 h 876300"/>
                <a:gd name="connsiteX40" fmla="*/ 2264569 w 2626519"/>
                <a:gd name="connsiteY40" fmla="*/ 416719 h 876300"/>
                <a:gd name="connsiteX41" fmla="*/ 2286000 w 2626519"/>
                <a:gd name="connsiteY41" fmla="*/ 314325 h 876300"/>
                <a:gd name="connsiteX42" fmla="*/ 2293144 w 2626519"/>
                <a:gd name="connsiteY42" fmla="*/ 273844 h 876300"/>
                <a:gd name="connsiteX43" fmla="*/ 2290763 w 2626519"/>
                <a:gd name="connsiteY43" fmla="*/ 242888 h 876300"/>
                <a:gd name="connsiteX44" fmla="*/ 2283619 w 2626519"/>
                <a:gd name="connsiteY44" fmla="*/ 209550 h 876300"/>
                <a:gd name="connsiteX45" fmla="*/ 2269332 w 2626519"/>
                <a:gd name="connsiteY45" fmla="*/ 192882 h 876300"/>
                <a:gd name="connsiteX46" fmla="*/ 2243138 w 2626519"/>
                <a:gd name="connsiteY46" fmla="*/ 183357 h 876300"/>
                <a:gd name="connsiteX47" fmla="*/ 2202657 w 2626519"/>
                <a:gd name="connsiteY47" fmla="*/ 180975 h 876300"/>
                <a:gd name="connsiteX48" fmla="*/ 2140744 w 2626519"/>
                <a:gd name="connsiteY48" fmla="*/ 185738 h 876300"/>
                <a:gd name="connsiteX49" fmla="*/ 1785938 w 2626519"/>
                <a:gd name="connsiteY49" fmla="*/ 22860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26519" h="876300">
                  <a:moveTo>
                    <a:pt x="1785938" y="228600"/>
                  </a:moveTo>
                  <a:lnTo>
                    <a:pt x="1271588" y="297657"/>
                  </a:lnTo>
                  <a:lnTo>
                    <a:pt x="1081088" y="335757"/>
                  </a:lnTo>
                  <a:lnTo>
                    <a:pt x="719138" y="373857"/>
                  </a:lnTo>
                  <a:lnTo>
                    <a:pt x="411957" y="409575"/>
                  </a:lnTo>
                  <a:lnTo>
                    <a:pt x="47625" y="452438"/>
                  </a:lnTo>
                  <a:lnTo>
                    <a:pt x="0" y="292894"/>
                  </a:lnTo>
                  <a:lnTo>
                    <a:pt x="450057" y="245269"/>
                  </a:lnTo>
                  <a:lnTo>
                    <a:pt x="781050" y="209550"/>
                  </a:lnTo>
                  <a:lnTo>
                    <a:pt x="1088232" y="173832"/>
                  </a:lnTo>
                  <a:lnTo>
                    <a:pt x="1276350" y="159544"/>
                  </a:lnTo>
                  <a:lnTo>
                    <a:pt x="1497807" y="128588"/>
                  </a:lnTo>
                  <a:lnTo>
                    <a:pt x="1850232" y="80963"/>
                  </a:lnTo>
                  <a:lnTo>
                    <a:pt x="2112169" y="45244"/>
                  </a:lnTo>
                  <a:lnTo>
                    <a:pt x="2140744" y="33338"/>
                  </a:lnTo>
                  <a:lnTo>
                    <a:pt x="2188369" y="14288"/>
                  </a:lnTo>
                  <a:lnTo>
                    <a:pt x="2240757" y="0"/>
                  </a:lnTo>
                  <a:lnTo>
                    <a:pt x="2293144" y="0"/>
                  </a:lnTo>
                  <a:lnTo>
                    <a:pt x="2343150" y="7144"/>
                  </a:lnTo>
                  <a:lnTo>
                    <a:pt x="2426494" y="38100"/>
                  </a:lnTo>
                  <a:lnTo>
                    <a:pt x="2509838" y="76200"/>
                  </a:lnTo>
                  <a:lnTo>
                    <a:pt x="2564607" y="109538"/>
                  </a:lnTo>
                  <a:lnTo>
                    <a:pt x="2597944" y="133350"/>
                  </a:lnTo>
                  <a:lnTo>
                    <a:pt x="2616994" y="152400"/>
                  </a:lnTo>
                  <a:lnTo>
                    <a:pt x="2626519" y="173832"/>
                  </a:lnTo>
                  <a:lnTo>
                    <a:pt x="2621757" y="204788"/>
                  </a:lnTo>
                  <a:lnTo>
                    <a:pt x="2602707" y="238125"/>
                  </a:lnTo>
                  <a:lnTo>
                    <a:pt x="2569369" y="273844"/>
                  </a:lnTo>
                  <a:lnTo>
                    <a:pt x="2552700" y="307182"/>
                  </a:lnTo>
                  <a:lnTo>
                    <a:pt x="2533650" y="352425"/>
                  </a:lnTo>
                  <a:lnTo>
                    <a:pt x="2481263" y="552450"/>
                  </a:lnTo>
                  <a:lnTo>
                    <a:pt x="2405063" y="812007"/>
                  </a:lnTo>
                  <a:lnTo>
                    <a:pt x="2388394" y="850107"/>
                  </a:lnTo>
                  <a:lnTo>
                    <a:pt x="2374107" y="866775"/>
                  </a:lnTo>
                  <a:lnTo>
                    <a:pt x="2352675" y="873919"/>
                  </a:lnTo>
                  <a:lnTo>
                    <a:pt x="2312194" y="876300"/>
                  </a:lnTo>
                  <a:lnTo>
                    <a:pt x="2240757" y="871538"/>
                  </a:lnTo>
                  <a:lnTo>
                    <a:pt x="2233613" y="823913"/>
                  </a:lnTo>
                  <a:lnTo>
                    <a:pt x="2221707" y="676275"/>
                  </a:lnTo>
                  <a:lnTo>
                    <a:pt x="2235994" y="576263"/>
                  </a:lnTo>
                  <a:lnTo>
                    <a:pt x="2264569" y="416719"/>
                  </a:lnTo>
                  <a:lnTo>
                    <a:pt x="2286000" y="314325"/>
                  </a:lnTo>
                  <a:lnTo>
                    <a:pt x="2293144" y="273844"/>
                  </a:lnTo>
                  <a:lnTo>
                    <a:pt x="2290763" y="242888"/>
                  </a:lnTo>
                  <a:lnTo>
                    <a:pt x="2283619" y="209550"/>
                  </a:lnTo>
                  <a:lnTo>
                    <a:pt x="2269332" y="192882"/>
                  </a:lnTo>
                  <a:lnTo>
                    <a:pt x="2243138" y="183357"/>
                  </a:lnTo>
                  <a:lnTo>
                    <a:pt x="2202657" y="180975"/>
                  </a:lnTo>
                  <a:lnTo>
                    <a:pt x="2140744" y="185738"/>
                  </a:lnTo>
                  <a:lnTo>
                    <a:pt x="1785938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17CB784-5D58-48A9-9188-70DB7743B1A6}"/>
                </a:ext>
              </a:extLst>
            </p:cNvPr>
            <p:cNvSpPr/>
            <p:nvPr/>
          </p:nvSpPr>
          <p:spPr>
            <a:xfrm>
              <a:off x="3890963" y="2312988"/>
              <a:ext cx="2166937" cy="365125"/>
            </a:xfrm>
            <a:custGeom>
              <a:avLst/>
              <a:gdLst>
                <a:gd name="connsiteX0" fmla="*/ 1493043 w 2166937"/>
                <a:gd name="connsiteY0" fmla="*/ 209550 h 366712"/>
                <a:gd name="connsiteX1" fmla="*/ 1157287 w 2166937"/>
                <a:gd name="connsiteY1" fmla="*/ 250031 h 366712"/>
                <a:gd name="connsiteX2" fmla="*/ 969168 w 2166937"/>
                <a:gd name="connsiteY2" fmla="*/ 269081 h 366712"/>
                <a:gd name="connsiteX3" fmla="*/ 621506 w 2166937"/>
                <a:gd name="connsiteY3" fmla="*/ 304800 h 366712"/>
                <a:gd name="connsiteX4" fmla="*/ 369093 w 2166937"/>
                <a:gd name="connsiteY4" fmla="*/ 330994 h 366712"/>
                <a:gd name="connsiteX5" fmla="*/ 52387 w 2166937"/>
                <a:gd name="connsiteY5" fmla="*/ 366712 h 366712"/>
                <a:gd name="connsiteX6" fmla="*/ 0 w 2166937"/>
                <a:gd name="connsiteY6" fmla="*/ 204787 h 366712"/>
                <a:gd name="connsiteX7" fmla="*/ 526256 w 2166937"/>
                <a:gd name="connsiteY7" fmla="*/ 154781 h 366712"/>
                <a:gd name="connsiteX8" fmla="*/ 969168 w 2166937"/>
                <a:gd name="connsiteY8" fmla="*/ 111919 h 366712"/>
                <a:gd name="connsiteX9" fmla="*/ 1150143 w 2166937"/>
                <a:gd name="connsiteY9" fmla="*/ 92869 h 366712"/>
                <a:gd name="connsiteX10" fmla="*/ 1526381 w 2166937"/>
                <a:gd name="connsiteY10" fmla="*/ 52387 h 366712"/>
                <a:gd name="connsiteX11" fmla="*/ 1985962 w 2166937"/>
                <a:gd name="connsiteY11" fmla="*/ 0 h 366712"/>
                <a:gd name="connsiteX12" fmla="*/ 2152650 w 2166937"/>
                <a:gd name="connsiteY12" fmla="*/ 30956 h 366712"/>
                <a:gd name="connsiteX13" fmla="*/ 2166937 w 2166937"/>
                <a:gd name="connsiteY13" fmla="*/ 226219 h 366712"/>
                <a:gd name="connsiteX14" fmla="*/ 2114550 w 2166937"/>
                <a:gd name="connsiteY14" fmla="*/ 190500 h 366712"/>
                <a:gd name="connsiteX15" fmla="*/ 2066925 w 2166937"/>
                <a:gd name="connsiteY15" fmla="*/ 171450 h 366712"/>
                <a:gd name="connsiteX16" fmla="*/ 2005012 w 2166937"/>
                <a:gd name="connsiteY16" fmla="*/ 159544 h 366712"/>
                <a:gd name="connsiteX17" fmla="*/ 1943100 w 2166937"/>
                <a:gd name="connsiteY17" fmla="*/ 159544 h 366712"/>
                <a:gd name="connsiteX18" fmla="*/ 1795462 w 2166937"/>
                <a:gd name="connsiteY18" fmla="*/ 178594 h 366712"/>
                <a:gd name="connsiteX19" fmla="*/ 1493043 w 2166937"/>
                <a:gd name="connsiteY19" fmla="*/ 2095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66937" h="366712">
                  <a:moveTo>
                    <a:pt x="1493043" y="209550"/>
                  </a:moveTo>
                  <a:lnTo>
                    <a:pt x="1157287" y="250031"/>
                  </a:lnTo>
                  <a:lnTo>
                    <a:pt x="969168" y="269081"/>
                  </a:lnTo>
                  <a:lnTo>
                    <a:pt x="621506" y="304800"/>
                  </a:lnTo>
                  <a:lnTo>
                    <a:pt x="369093" y="330994"/>
                  </a:lnTo>
                  <a:lnTo>
                    <a:pt x="52387" y="366712"/>
                  </a:lnTo>
                  <a:lnTo>
                    <a:pt x="0" y="204787"/>
                  </a:lnTo>
                  <a:lnTo>
                    <a:pt x="526256" y="154781"/>
                  </a:lnTo>
                  <a:lnTo>
                    <a:pt x="969168" y="111919"/>
                  </a:lnTo>
                  <a:lnTo>
                    <a:pt x="1150143" y="92869"/>
                  </a:lnTo>
                  <a:lnTo>
                    <a:pt x="1526381" y="52387"/>
                  </a:lnTo>
                  <a:lnTo>
                    <a:pt x="1985962" y="0"/>
                  </a:lnTo>
                  <a:lnTo>
                    <a:pt x="2152650" y="30956"/>
                  </a:lnTo>
                  <a:lnTo>
                    <a:pt x="2166937" y="226219"/>
                  </a:lnTo>
                  <a:lnTo>
                    <a:pt x="2114550" y="190500"/>
                  </a:lnTo>
                  <a:lnTo>
                    <a:pt x="2066925" y="171450"/>
                  </a:lnTo>
                  <a:lnTo>
                    <a:pt x="2005012" y="159544"/>
                  </a:lnTo>
                  <a:lnTo>
                    <a:pt x="1943100" y="159544"/>
                  </a:lnTo>
                  <a:lnTo>
                    <a:pt x="1795462" y="178594"/>
                  </a:lnTo>
                  <a:lnTo>
                    <a:pt x="1493043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3201D60-7655-4EF2-AAA0-3E5C6DA9FD26}"/>
                </a:ext>
              </a:extLst>
            </p:cNvPr>
            <p:cNvSpPr/>
            <p:nvPr/>
          </p:nvSpPr>
          <p:spPr>
            <a:xfrm>
              <a:off x="4673600" y="1312863"/>
              <a:ext cx="474663" cy="1673225"/>
            </a:xfrm>
            <a:custGeom>
              <a:avLst/>
              <a:gdLst>
                <a:gd name="connsiteX0" fmla="*/ 161534 w 475950"/>
                <a:gd name="connsiteY0" fmla="*/ 905746 h 1673035"/>
                <a:gd name="connsiteX1" fmla="*/ 158650 w 475950"/>
                <a:gd name="connsiteY1" fmla="*/ 302877 h 1673035"/>
                <a:gd name="connsiteX2" fmla="*/ 158650 w 475950"/>
                <a:gd name="connsiteY2" fmla="*/ 253840 h 1673035"/>
                <a:gd name="connsiteX3" fmla="*/ 149996 w 475950"/>
                <a:gd name="connsiteY3" fmla="*/ 222110 h 1673035"/>
                <a:gd name="connsiteX4" fmla="*/ 109613 w 475950"/>
                <a:gd name="connsiteY4" fmla="*/ 173072 h 1673035"/>
                <a:gd name="connsiteX5" fmla="*/ 54806 w 475950"/>
                <a:gd name="connsiteY5" fmla="*/ 129804 h 1673035"/>
                <a:gd name="connsiteX6" fmla="*/ 28845 w 475950"/>
                <a:gd name="connsiteY6" fmla="*/ 112497 h 1673035"/>
                <a:gd name="connsiteX7" fmla="*/ 11538 w 475950"/>
                <a:gd name="connsiteY7" fmla="*/ 95190 h 1673035"/>
                <a:gd name="connsiteX8" fmla="*/ 2885 w 475950"/>
                <a:gd name="connsiteY8" fmla="*/ 66344 h 1673035"/>
                <a:gd name="connsiteX9" fmla="*/ 0 w 475950"/>
                <a:gd name="connsiteY9" fmla="*/ 46153 h 1673035"/>
                <a:gd name="connsiteX10" fmla="*/ 8654 w 475950"/>
                <a:gd name="connsiteY10" fmla="*/ 25961 h 1673035"/>
                <a:gd name="connsiteX11" fmla="*/ 23076 w 475950"/>
                <a:gd name="connsiteY11" fmla="*/ 11538 h 1673035"/>
                <a:gd name="connsiteX12" fmla="*/ 51922 w 475950"/>
                <a:gd name="connsiteY12" fmla="*/ 0 h 1673035"/>
                <a:gd name="connsiteX13" fmla="*/ 69229 w 475950"/>
                <a:gd name="connsiteY13" fmla="*/ 0 h 1673035"/>
                <a:gd name="connsiteX14" fmla="*/ 98074 w 475950"/>
                <a:gd name="connsiteY14" fmla="*/ 2884 h 1673035"/>
                <a:gd name="connsiteX15" fmla="*/ 184611 w 475950"/>
                <a:gd name="connsiteY15" fmla="*/ 28845 h 1673035"/>
                <a:gd name="connsiteX16" fmla="*/ 297108 w 475950"/>
                <a:gd name="connsiteY16" fmla="*/ 72113 h 1673035"/>
                <a:gd name="connsiteX17" fmla="*/ 372106 w 475950"/>
                <a:gd name="connsiteY17" fmla="*/ 106728 h 1673035"/>
                <a:gd name="connsiteX18" fmla="*/ 406720 w 475950"/>
                <a:gd name="connsiteY18" fmla="*/ 126920 h 1673035"/>
                <a:gd name="connsiteX19" fmla="*/ 447104 w 475950"/>
                <a:gd name="connsiteY19" fmla="*/ 155765 h 1673035"/>
                <a:gd name="connsiteX20" fmla="*/ 461527 w 475950"/>
                <a:gd name="connsiteY20" fmla="*/ 175957 h 1673035"/>
                <a:gd name="connsiteX21" fmla="*/ 473065 w 475950"/>
                <a:gd name="connsiteY21" fmla="*/ 196149 h 1673035"/>
                <a:gd name="connsiteX22" fmla="*/ 475950 w 475950"/>
                <a:gd name="connsiteY22" fmla="*/ 242301 h 1673035"/>
                <a:gd name="connsiteX23" fmla="*/ 464411 w 475950"/>
                <a:gd name="connsiteY23" fmla="*/ 294223 h 1673035"/>
                <a:gd name="connsiteX24" fmla="*/ 438450 w 475950"/>
                <a:gd name="connsiteY24" fmla="*/ 317300 h 1673035"/>
                <a:gd name="connsiteX25" fmla="*/ 418259 w 475950"/>
                <a:gd name="connsiteY25" fmla="*/ 340376 h 1673035"/>
                <a:gd name="connsiteX26" fmla="*/ 409605 w 475950"/>
                <a:gd name="connsiteY26" fmla="*/ 389413 h 1673035"/>
                <a:gd name="connsiteX27" fmla="*/ 409605 w 475950"/>
                <a:gd name="connsiteY27" fmla="*/ 550948 h 1673035"/>
                <a:gd name="connsiteX28" fmla="*/ 406720 w 475950"/>
                <a:gd name="connsiteY28" fmla="*/ 663445 h 1673035"/>
                <a:gd name="connsiteX29" fmla="*/ 406720 w 475950"/>
                <a:gd name="connsiteY29" fmla="*/ 1107664 h 1673035"/>
                <a:gd name="connsiteX30" fmla="*/ 403836 w 475950"/>
                <a:gd name="connsiteY30" fmla="*/ 1240353 h 1673035"/>
                <a:gd name="connsiteX31" fmla="*/ 409605 w 475950"/>
                <a:gd name="connsiteY31" fmla="*/ 1641305 h 1673035"/>
                <a:gd name="connsiteX32" fmla="*/ 158650 w 475950"/>
                <a:gd name="connsiteY32" fmla="*/ 1673035 h 1673035"/>
                <a:gd name="connsiteX33" fmla="*/ 158650 w 475950"/>
                <a:gd name="connsiteY33" fmla="*/ 1263430 h 1673035"/>
                <a:gd name="connsiteX34" fmla="*/ 161534 w 475950"/>
                <a:gd name="connsiteY34" fmla="*/ 905746 h 167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5950" h="1673035">
                  <a:moveTo>
                    <a:pt x="161534" y="905746"/>
                  </a:moveTo>
                  <a:cubicBezTo>
                    <a:pt x="160573" y="704790"/>
                    <a:pt x="159611" y="503833"/>
                    <a:pt x="158650" y="302877"/>
                  </a:cubicBezTo>
                  <a:lnTo>
                    <a:pt x="158650" y="253840"/>
                  </a:lnTo>
                  <a:lnTo>
                    <a:pt x="149996" y="222110"/>
                  </a:lnTo>
                  <a:lnTo>
                    <a:pt x="109613" y="173072"/>
                  </a:lnTo>
                  <a:lnTo>
                    <a:pt x="54806" y="129804"/>
                  </a:lnTo>
                  <a:lnTo>
                    <a:pt x="28845" y="112497"/>
                  </a:lnTo>
                  <a:lnTo>
                    <a:pt x="11538" y="95190"/>
                  </a:lnTo>
                  <a:lnTo>
                    <a:pt x="2885" y="66344"/>
                  </a:lnTo>
                  <a:lnTo>
                    <a:pt x="0" y="46153"/>
                  </a:lnTo>
                  <a:lnTo>
                    <a:pt x="8654" y="25961"/>
                  </a:lnTo>
                  <a:lnTo>
                    <a:pt x="23076" y="11538"/>
                  </a:lnTo>
                  <a:lnTo>
                    <a:pt x="51922" y="0"/>
                  </a:lnTo>
                  <a:lnTo>
                    <a:pt x="69229" y="0"/>
                  </a:lnTo>
                  <a:lnTo>
                    <a:pt x="98074" y="2884"/>
                  </a:lnTo>
                  <a:lnTo>
                    <a:pt x="184611" y="28845"/>
                  </a:lnTo>
                  <a:lnTo>
                    <a:pt x="297108" y="72113"/>
                  </a:lnTo>
                  <a:lnTo>
                    <a:pt x="372106" y="106728"/>
                  </a:lnTo>
                  <a:lnTo>
                    <a:pt x="406720" y="126920"/>
                  </a:lnTo>
                  <a:lnTo>
                    <a:pt x="447104" y="155765"/>
                  </a:lnTo>
                  <a:lnTo>
                    <a:pt x="461527" y="175957"/>
                  </a:lnTo>
                  <a:lnTo>
                    <a:pt x="473065" y="196149"/>
                  </a:lnTo>
                  <a:lnTo>
                    <a:pt x="475950" y="242301"/>
                  </a:lnTo>
                  <a:lnTo>
                    <a:pt x="464411" y="294223"/>
                  </a:lnTo>
                  <a:lnTo>
                    <a:pt x="438450" y="317300"/>
                  </a:lnTo>
                  <a:lnTo>
                    <a:pt x="418259" y="340376"/>
                  </a:lnTo>
                  <a:lnTo>
                    <a:pt x="409605" y="389413"/>
                  </a:lnTo>
                  <a:lnTo>
                    <a:pt x="409605" y="550948"/>
                  </a:lnTo>
                  <a:cubicBezTo>
                    <a:pt x="408643" y="588447"/>
                    <a:pt x="407682" y="625946"/>
                    <a:pt x="406720" y="663445"/>
                  </a:cubicBezTo>
                  <a:lnTo>
                    <a:pt x="406720" y="1107664"/>
                  </a:lnTo>
                  <a:cubicBezTo>
                    <a:pt x="405759" y="1151894"/>
                    <a:pt x="404797" y="1196123"/>
                    <a:pt x="403836" y="1240353"/>
                  </a:cubicBezTo>
                  <a:lnTo>
                    <a:pt x="409605" y="1641305"/>
                  </a:lnTo>
                  <a:lnTo>
                    <a:pt x="158650" y="1673035"/>
                  </a:lnTo>
                  <a:lnTo>
                    <a:pt x="158650" y="1263430"/>
                  </a:lnTo>
                  <a:cubicBezTo>
                    <a:pt x="159611" y="1140356"/>
                    <a:pt x="160573" y="1017282"/>
                    <a:pt x="161534" y="9057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26074DA-2DAD-4D20-AA82-13820BE2E947}"/>
                </a:ext>
              </a:extLst>
            </p:cNvPr>
            <p:cNvSpPr/>
            <p:nvPr/>
          </p:nvSpPr>
          <p:spPr>
            <a:xfrm>
              <a:off x="2632075" y="2714625"/>
              <a:ext cx="4459288" cy="674688"/>
            </a:xfrm>
            <a:custGeom>
              <a:avLst/>
              <a:gdLst>
                <a:gd name="connsiteX0" fmla="*/ 2718375 w 4460286"/>
                <a:gd name="connsiteY0" fmla="*/ 310317 h 674422"/>
                <a:gd name="connsiteX1" fmla="*/ 2283931 w 4460286"/>
                <a:gd name="connsiteY1" fmla="*/ 364105 h 674422"/>
                <a:gd name="connsiteX2" fmla="*/ 2006715 w 4460286"/>
                <a:gd name="connsiteY2" fmla="*/ 401343 h 674422"/>
                <a:gd name="connsiteX3" fmla="*/ 1737774 w 4460286"/>
                <a:gd name="connsiteY3" fmla="*/ 438581 h 674422"/>
                <a:gd name="connsiteX4" fmla="*/ 1373669 w 4460286"/>
                <a:gd name="connsiteY4" fmla="*/ 492369 h 674422"/>
                <a:gd name="connsiteX5" fmla="*/ 1092315 w 4460286"/>
                <a:gd name="connsiteY5" fmla="*/ 537882 h 674422"/>
                <a:gd name="connsiteX6" fmla="*/ 906125 w 4460286"/>
                <a:gd name="connsiteY6" fmla="*/ 570983 h 674422"/>
                <a:gd name="connsiteX7" fmla="*/ 765448 w 4460286"/>
                <a:gd name="connsiteY7" fmla="*/ 604083 h 674422"/>
                <a:gd name="connsiteX8" fmla="*/ 633046 w 4460286"/>
                <a:gd name="connsiteY8" fmla="*/ 637184 h 674422"/>
                <a:gd name="connsiteX9" fmla="*/ 550295 w 4460286"/>
                <a:gd name="connsiteY9" fmla="*/ 674422 h 674422"/>
                <a:gd name="connsiteX10" fmla="*/ 504782 w 4460286"/>
                <a:gd name="connsiteY10" fmla="*/ 666147 h 674422"/>
                <a:gd name="connsiteX11" fmla="*/ 409618 w 4460286"/>
                <a:gd name="connsiteY11" fmla="*/ 620634 h 674422"/>
                <a:gd name="connsiteX12" fmla="*/ 306179 w 4460286"/>
                <a:gd name="connsiteY12" fmla="*/ 562708 h 674422"/>
                <a:gd name="connsiteX13" fmla="*/ 194465 w 4460286"/>
                <a:gd name="connsiteY13" fmla="*/ 492369 h 674422"/>
                <a:gd name="connsiteX14" fmla="*/ 119989 w 4460286"/>
                <a:gd name="connsiteY14" fmla="*/ 442719 h 674422"/>
                <a:gd name="connsiteX15" fmla="*/ 57926 w 4460286"/>
                <a:gd name="connsiteY15" fmla="*/ 397206 h 674422"/>
                <a:gd name="connsiteX16" fmla="*/ 28963 w 4460286"/>
                <a:gd name="connsiteY16" fmla="*/ 376518 h 674422"/>
                <a:gd name="connsiteX17" fmla="*/ 12413 w 4460286"/>
                <a:gd name="connsiteY17" fmla="*/ 355830 h 674422"/>
                <a:gd name="connsiteX18" fmla="*/ 0 w 4460286"/>
                <a:gd name="connsiteY18" fmla="*/ 331005 h 674422"/>
                <a:gd name="connsiteX19" fmla="*/ 4138 w 4460286"/>
                <a:gd name="connsiteY19" fmla="*/ 310317 h 674422"/>
                <a:gd name="connsiteX20" fmla="*/ 24825 w 4460286"/>
                <a:gd name="connsiteY20" fmla="*/ 297904 h 674422"/>
                <a:gd name="connsiteX21" fmla="*/ 57926 w 4460286"/>
                <a:gd name="connsiteY21" fmla="*/ 306179 h 674422"/>
                <a:gd name="connsiteX22" fmla="*/ 124127 w 4460286"/>
                <a:gd name="connsiteY22" fmla="*/ 339280 h 674422"/>
                <a:gd name="connsiteX23" fmla="*/ 190328 w 4460286"/>
                <a:gd name="connsiteY23" fmla="*/ 364105 h 674422"/>
                <a:gd name="connsiteX24" fmla="*/ 256528 w 4460286"/>
                <a:gd name="connsiteY24" fmla="*/ 380655 h 674422"/>
                <a:gd name="connsiteX25" fmla="*/ 368243 w 4460286"/>
                <a:gd name="connsiteY25" fmla="*/ 397206 h 674422"/>
                <a:gd name="connsiteX26" fmla="*/ 475819 w 4460286"/>
                <a:gd name="connsiteY26" fmla="*/ 401343 h 674422"/>
                <a:gd name="connsiteX27" fmla="*/ 649596 w 4460286"/>
                <a:gd name="connsiteY27" fmla="*/ 388930 h 674422"/>
                <a:gd name="connsiteX28" fmla="*/ 868887 w 4460286"/>
                <a:gd name="connsiteY28" fmla="*/ 364105 h 674422"/>
                <a:gd name="connsiteX29" fmla="*/ 1183341 w 4460286"/>
                <a:gd name="connsiteY29" fmla="*/ 326867 h 674422"/>
                <a:gd name="connsiteX30" fmla="*/ 1597097 w 4460286"/>
                <a:gd name="connsiteY30" fmla="*/ 277216 h 674422"/>
                <a:gd name="connsiteX31" fmla="*/ 1882588 w 4460286"/>
                <a:gd name="connsiteY31" fmla="*/ 239978 h 674422"/>
                <a:gd name="connsiteX32" fmla="*/ 2221868 w 4460286"/>
                <a:gd name="connsiteY32" fmla="*/ 194465 h 674422"/>
                <a:gd name="connsiteX33" fmla="*/ 2416333 w 4460286"/>
                <a:gd name="connsiteY33" fmla="*/ 182053 h 674422"/>
                <a:gd name="connsiteX34" fmla="*/ 2664586 w 4460286"/>
                <a:gd name="connsiteY34" fmla="*/ 157227 h 674422"/>
                <a:gd name="connsiteX35" fmla="*/ 3177643 w 4460286"/>
                <a:gd name="connsiteY35" fmla="*/ 111714 h 674422"/>
                <a:gd name="connsiteX36" fmla="*/ 3649325 w 4460286"/>
                <a:gd name="connsiteY36" fmla="*/ 70339 h 674422"/>
                <a:gd name="connsiteX37" fmla="*/ 3736214 w 4460286"/>
                <a:gd name="connsiteY37" fmla="*/ 37238 h 674422"/>
                <a:gd name="connsiteX38" fmla="*/ 3806552 w 4460286"/>
                <a:gd name="connsiteY38" fmla="*/ 12413 h 674422"/>
                <a:gd name="connsiteX39" fmla="*/ 3864478 w 4460286"/>
                <a:gd name="connsiteY39" fmla="*/ 0 h 674422"/>
                <a:gd name="connsiteX40" fmla="*/ 3938954 w 4460286"/>
                <a:gd name="connsiteY40" fmla="*/ 0 h 674422"/>
                <a:gd name="connsiteX41" fmla="*/ 4046530 w 4460286"/>
                <a:gd name="connsiteY41" fmla="*/ 12413 h 674422"/>
                <a:gd name="connsiteX42" fmla="*/ 4162382 w 4460286"/>
                <a:gd name="connsiteY42" fmla="*/ 49651 h 674422"/>
                <a:gd name="connsiteX43" fmla="*/ 4282371 w 4460286"/>
                <a:gd name="connsiteY43" fmla="*/ 91026 h 674422"/>
                <a:gd name="connsiteX44" fmla="*/ 4389947 w 4460286"/>
                <a:gd name="connsiteY44" fmla="*/ 148952 h 674422"/>
                <a:gd name="connsiteX45" fmla="*/ 4439598 w 4460286"/>
                <a:gd name="connsiteY45" fmla="*/ 177915 h 674422"/>
                <a:gd name="connsiteX46" fmla="*/ 4456148 w 4460286"/>
                <a:gd name="connsiteY46" fmla="*/ 211015 h 674422"/>
                <a:gd name="connsiteX47" fmla="*/ 4460286 w 4460286"/>
                <a:gd name="connsiteY47" fmla="*/ 235841 h 674422"/>
                <a:gd name="connsiteX48" fmla="*/ 4452011 w 4460286"/>
                <a:gd name="connsiteY48" fmla="*/ 264804 h 674422"/>
                <a:gd name="connsiteX49" fmla="*/ 4423048 w 4460286"/>
                <a:gd name="connsiteY49" fmla="*/ 297904 h 674422"/>
                <a:gd name="connsiteX50" fmla="*/ 4381672 w 4460286"/>
                <a:gd name="connsiteY50" fmla="*/ 314454 h 674422"/>
                <a:gd name="connsiteX51" fmla="*/ 4240995 w 4460286"/>
                <a:gd name="connsiteY51" fmla="*/ 293767 h 674422"/>
                <a:gd name="connsiteX52" fmla="*/ 4009292 w 4460286"/>
                <a:gd name="connsiteY52" fmla="*/ 281354 h 674422"/>
                <a:gd name="connsiteX53" fmla="*/ 3616224 w 4460286"/>
                <a:gd name="connsiteY53" fmla="*/ 264804 h 674422"/>
                <a:gd name="connsiteX54" fmla="*/ 3343146 w 4460286"/>
                <a:gd name="connsiteY54" fmla="*/ 268941 h 674422"/>
                <a:gd name="connsiteX55" fmla="*/ 3090755 w 4460286"/>
                <a:gd name="connsiteY55" fmla="*/ 277216 h 674422"/>
                <a:gd name="connsiteX56" fmla="*/ 2718375 w 4460286"/>
                <a:gd name="connsiteY56" fmla="*/ 310317 h 6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60286" h="674422">
                  <a:moveTo>
                    <a:pt x="2718375" y="310317"/>
                  </a:moveTo>
                  <a:lnTo>
                    <a:pt x="2283931" y="364105"/>
                  </a:lnTo>
                  <a:lnTo>
                    <a:pt x="2006715" y="401343"/>
                  </a:lnTo>
                  <a:lnTo>
                    <a:pt x="1737774" y="438581"/>
                  </a:lnTo>
                  <a:lnTo>
                    <a:pt x="1373669" y="492369"/>
                  </a:lnTo>
                  <a:lnTo>
                    <a:pt x="1092315" y="537882"/>
                  </a:lnTo>
                  <a:lnTo>
                    <a:pt x="906125" y="570983"/>
                  </a:lnTo>
                  <a:lnTo>
                    <a:pt x="765448" y="604083"/>
                  </a:lnTo>
                  <a:lnTo>
                    <a:pt x="633046" y="637184"/>
                  </a:lnTo>
                  <a:lnTo>
                    <a:pt x="550295" y="674422"/>
                  </a:lnTo>
                  <a:lnTo>
                    <a:pt x="504782" y="666147"/>
                  </a:lnTo>
                  <a:lnTo>
                    <a:pt x="409618" y="620634"/>
                  </a:lnTo>
                  <a:lnTo>
                    <a:pt x="306179" y="562708"/>
                  </a:lnTo>
                  <a:lnTo>
                    <a:pt x="194465" y="492369"/>
                  </a:lnTo>
                  <a:lnTo>
                    <a:pt x="119989" y="442719"/>
                  </a:lnTo>
                  <a:lnTo>
                    <a:pt x="57926" y="397206"/>
                  </a:lnTo>
                  <a:lnTo>
                    <a:pt x="28963" y="376518"/>
                  </a:lnTo>
                  <a:lnTo>
                    <a:pt x="12413" y="355830"/>
                  </a:lnTo>
                  <a:lnTo>
                    <a:pt x="0" y="331005"/>
                  </a:lnTo>
                  <a:lnTo>
                    <a:pt x="4138" y="310317"/>
                  </a:lnTo>
                  <a:lnTo>
                    <a:pt x="24825" y="297904"/>
                  </a:lnTo>
                  <a:lnTo>
                    <a:pt x="57926" y="306179"/>
                  </a:lnTo>
                  <a:lnTo>
                    <a:pt x="124127" y="339280"/>
                  </a:lnTo>
                  <a:lnTo>
                    <a:pt x="190328" y="364105"/>
                  </a:lnTo>
                  <a:lnTo>
                    <a:pt x="256528" y="380655"/>
                  </a:lnTo>
                  <a:lnTo>
                    <a:pt x="368243" y="397206"/>
                  </a:lnTo>
                  <a:lnTo>
                    <a:pt x="475819" y="401343"/>
                  </a:lnTo>
                  <a:lnTo>
                    <a:pt x="649596" y="388930"/>
                  </a:lnTo>
                  <a:lnTo>
                    <a:pt x="868887" y="364105"/>
                  </a:lnTo>
                  <a:lnTo>
                    <a:pt x="1183341" y="326867"/>
                  </a:lnTo>
                  <a:lnTo>
                    <a:pt x="1597097" y="277216"/>
                  </a:lnTo>
                  <a:lnTo>
                    <a:pt x="1882588" y="239978"/>
                  </a:lnTo>
                  <a:lnTo>
                    <a:pt x="2221868" y="194465"/>
                  </a:lnTo>
                  <a:lnTo>
                    <a:pt x="2416333" y="182053"/>
                  </a:lnTo>
                  <a:lnTo>
                    <a:pt x="2664586" y="157227"/>
                  </a:lnTo>
                  <a:lnTo>
                    <a:pt x="3177643" y="111714"/>
                  </a:lnTo>
                  <a:lnTo>
                    <a:pt x="3649325" y="70339"/>
                  </a:lnTo>
                  <a:lnTo>
                    <a:pt x="3736214" y="37238"/>
                  </a:lnTo>
                  <a:lnTo>
                    <a:pt x="3806552" y="12413"/>
                  </a:lnTo>
                  <a:lnTo>
                    <a:pt x="3864478" y="0"/>
                  </a:lnTo>
                  <a:lnTo>
                    <a:pt x="3938954" y="0"/>
                  </a:lnTo>
                  <a:lnTo>
                    <a:pt x="4046530" y="12413"/>
                  </a:lnTo>
                  <a:lnTo>
                    <a:pt x="4162382" y="49651"/>
                  </a:lnTo>
                  <a:lnTo>
                    <a:pt x="4282371" y="91026"/>
                  </a:lnTo>
                  <a:lnTo>
                    <a:pt x="4389947" y="148952"/>
                  </a:lnTo>
                  <a:lnTo>
                    <a:pt x="4439598" y="177915"/>
                  </a:lnTo>
                  <a:lnTo>
                    <a:pt x="4456148" y="211015"/>
                  </a:lnTo>
                  <a:lnTo>
                    <a:pt x="4460286" y="235841"/>
                  </a:lnTo>
                  <a:lnTo>
                    <a:pt x="4452011" y="264804"/>
                  </a:lnTo>
                  <a:lnTo>
                    <a:pt x="4423048" y="297904"/>
                  </a:lnTo>
                  <a:lnTo>
                    <a:pt x="4381672" y="314454"/>
                  </a:lnTo>
                  <a:lnTo>
                    <a:pt x="4240995" y="293767"/>
                  </a:lnTo>
                  <a:lnTo>
                    <a:pt x="4009292" y="281354"/>
                  </a:lnTo>
                  <a:lnTo>
                    <a:pt x="3616224" y="264804"/>
                  </a:lnTo>
                  <a:lnTo>
                    <a:pt x="3343146" y="268941"/>
                  </a:lnTo>
                  <a:lnTo>
                    <a:pt x="3090755" y="277216"/>
                  </a:lnTo>
                  <a:lnTo>
                    <a:pt x="2718375" y="310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5363260-E94A-4E67-BBCD-ED23AE6C43AD}"/>
                </a:ext>
              </a:extLst>
            </p:cNvPr>
            <p:cNvSpPr/>
            <p:nvPr/>
          </p:nvSpPr>
          <p:spPr>
            <a:xfrm>
              <a:off x="3911600" y="3289300"/>
              <a:ext cx="2308225" cy="1882775"/>
            </a:xfrm>
            <a:custGeom>
              <a:avLst/>
              <a:gdLst>
                <a:gd name="connsiteX0" fmla="*/ 1181100 w 2308225"/>
                <a:gd name="connsiteY0" fmla="*/ 276225 h 1882775"/>
                <a:gd name="connsiteX1" fmla="*/ 647700 w 2308225"/>
                <a:gd name="connsiteY1" fmla="*/ 333375 h 1882775"/>
                <a:gd name="connsiteX2" fmla="*/ 114300 w 2308225"/>
                <a:gd name="connsiteY2" fmla="*/ 390525 h 1882775"/>
                <a:gd name="connsiteX3" fmla="*/ 0 w 2308225"/>
                <a:gd name="connsiteY3" fmla="*/ 254000 h 1882775"/>
                <a:gd name="connsiteX4" fmla="*/ 161925 w 2308225"/>
                <a:gd name="connsiteY4" fmla="*/ 244475 h 1882775"/>
                <a:gd name="connsiteX5" fmla="*/ 511175 w 2308225"/>
                <a:gd name="connsiteY5" fmla="*/ 206375 h 1882775"/>
                <a:gd name="connsiteX6" fmla="*/ 920750 w 2308225"/>
                <a:gd name="connsiteY6" fmla="*/ 161925 h 1882775"/>
                <a:gd name="connsiteX7" fmla="*/ 1292225 w 2308225"/>
                <a:gd name="connsiteY7" fmla="*/ 117475 h 1882775"/>
                <a:gd name="connsiteX8" fmla="*/ 1657350 w 2308225"/>
                <a:gd name="connsiteY8" fmla="*/ 73025 h 1882775"/>
                <a:gd name="connsiteX9" fmla="*/ 1739900 w 2308225"/>
                <a:gd name="connsiteY9" fmla="*/ 44450 h 1882775"/>
                <a:gd name="connsiteX10" fmla="*/ 1822450 w 2308225"/>
                <a:gd name="connsiteY10" fmla="*/ 19050 h 1882775"/>
                <a:gd name="connsiteX11" fmla="*/ 1889125 w 2308225"/>
                <a:gd name="connsiteY11" fmla="*/ 6350 h 1882775"/>
                <a:gd name="connsiteX12" fmla="*/ 1943100 w 2308225"/>
                <a:gd name="connsiteY12" fmla="*/ 0 h 1882775"/>
                <a:gd name="connsiteX13" fmla="*/ 2000250 w 2308225"/>
                <a:gd name="connsiteY13" fmla="*/ 15875 h 1882775"/>
                <a:gd name="connsiteX14" fmla="*/ 2079625 w 2308225"/>
                <a:gd name="connsiteY14" fmla="*/ 50800 h 1882775"/>
                <a:gd name="connsiteX15" fmla="*/ 2190750 w 2308225"/>
                <a:gd name="connsiteY15" fmla="*/ 114300 h 1882775"/>
                <a:gd name="connsiteX16" fmla="*/ 2241550 w 2308225"/>
                <a:gd name="connsiteY16" fmla="*/ 142875 h 1882775"/>
                <a:gd name="connsiteX17" fmla="*/ 2270125 w 2308225"/>
                <a:gd name="connsiteY17" fmla="*/ 165100 h 1882775"/>
                <a:gd name="connsiteX18" fmla="*/ 2292350 w 2308225"/>
                <a:gd name="connsiteY18" fmla="*/ 196850 h 1882775"/>
                <a:gd name="connsiteX19" fmla="*/ 2305050 w 2308225"/>
                <a:gd name="connsiteY19" fmla="*/ 225425 h 1882775"/>
                <a:gd name="connsiteX20" fmla="*/ 2308225 w 2308225"/>
                <a:gd name="connsiteY20" fmla="*/ 257175 h 1882775"/>
                <a:gd name="connsiteX21" fmla="*/ 2298700 w 2308225"/>
                <a:gd name="connsiteY21" fmla="*/ 304800 h 1882775"/>
                <a:gd name="connsiteX22" fmla="*/ 2279650 w 2308225"/>
                <a:gd name="connsiteY22" fmla="*/ 333375 h 1882775"/>
                <a:gd name="connsiteX23" fmla="*/ 2257425 w 2308225"/>
                <a:gd name="connsiteY23" fmla="*/ 342900 h 1882775"/>
                <a:gd name="connsiteX24" fmla="*/ 2235200 w 2308225"/>
                <a:gd name="connsiteY24" fmla="*/ 368300 h 1882775"/>
                <a:gd name="connsiteX25" fmla="*/ 2225675 w 2308225"/>
                <a:gd name="connsiteY25" fmla="*/ 396875 h 1882775"/>
                <a:gd name="connsiteX26" fmla="*/ 2216150 w 2308225"/>
                <a:gd name="connsiteY26" fmla="*/ 527050 h 1882775"/>
                <a:gd name="connsiteX27" fmla="*/ 2216150 w 2308225"/>
                <a:gd name="connsiteY27" fmla="*/ 844550 h 1882775"/>
                <a:gd name="connsiteX28" fmla="*/ 2206625 w 2308225"/>
                <a:gd name="connsiteY28" fmla="*/ 1168400 h 1882775"/>
                <a:gd name="connsiteX29" fmla="*/ 2197100 w 2308225"/>
                <a:gd name="connsiteY29" fmla="*/ 1362075 h 1882775"/>
                <a:gd name="connsiteX30" fmla="*/ 2193925 w 2308225"/>
                <a:gd name="connsiteY30" fmla="*/ 1587500 h 1882775"/>
                <a:gd name="connsiteX31" fmla="*/ 2193925 w 2308225"/>
                <a:gd name="connsiteY31" fmla="*/ 1790700 h 1882775"/>
                <a:gd name="connsiteX32" fmla="*/ 2174875 w 2308225"/>
                <a:gd name="connsiteY32" fmla="*/ 1822450 h 1882775"/>
                <a:gd name="connsiteX33" fmla="*/ 2127250 w 2308225"/>
                <a:gd name="connsiteY33" fmla="*/ 1863725 h 1882775"/>
                <a:gd name="connsiteX34" fmla="*/ 2098675 w 2308225"/>
                <a:gd name="connsiteY34" fmla="*/ 1882775 h 1882775"/>
                <a:gd name="connsiteX35" fmla="*/ 2076450 w 2308225"/>
                <a:gd name="connsiteY35" fmla="*/ 1882775 h 1882775"/>
                <a:gd name="connsiteX36" fmla="*/ 2051050 w 2308225"/>
                <a:gd name="connsiteY36" fmla="*/ 1879600 h 1882775"/>
                <a:gd name="connsiteX37" fmla="*/ 2019300 w 2308225"/>
                <a:gd name="connsiteY37" fmla="*/ 1860550 h 1882775"/>
                <a:gd name="connsiteX38" fmla="*/ 1984375 w 2308225"/>
                <a:gd name="connsiteY38" fmla="*/ 1822450 h 1882775"/>
                <a:gd name="connsiteX39" fmla="*/ 1997075 w 2308225"/>
                <a:gd name="connsiteY39" fmla="*/ 1597025 h 1882775"/>
                <a:gd name="connsiteX40" fmla="*/ 1990725 w 2308225"/>
                <a:gd name="connsiteY40" fmla="*/ 1165225 h 1882775"/>
                <a:gd name="connsiteX41" fmla="*/ 1990725 w 2308225"/>
                <a:gd name="connsiteY41" fmla="*/ 1060450 h 1882775"/>
                <a:gd name="connsiteX42" fmla="*/ 1993900 w 2308225"/>
                <a:gd name="connsiteY42" fmla="*/ 669925 h 1882775"/>
                <a:gd name="connsiteX43" fmla="*/ 1993900 w 2308225"/>
                <a:gd name="connsiteY43" fmla="*/ 539750 h 1882775"/>
                <a:gd name="connsiteX44" fmla="*/ 1990725 w 2308225"/>
                <a:gd name="connsiteY44" fmla="*/ 450850 h 1882775"/>
                <a:gd name="connsiteX45" fmla="*/ 1990725 w 2308225"/>
                <a:gd name="connsiteY45" fmla="*/ 368300 h 1882775"/>
                <a:gd name="connsiteX46" fmla="*/ 1984375 w 2308225"/>
                <a:gd name="connsiteY46" fmla="*/ 301625 h 1882775"/>
                <a:gd name="connsiteX47" fmla="*/ 1974850 w 2308225"/>
                <a:gd name="connsiteY47" fmla="*/ 276225 h 1882775"/>
                <a:gd name="connsiteX48" fmla="*/ 1943100 w 2308225"/>
                <a:gd name="connsiteY48" fmla="*/ 238125 h 1882775"/>
                <a:gd name="connsiteX49" fmla="*/ 1917700 w 2308225"/>
                <a:gd name="connsiteY49" fmla="*/ 215900 h 1882775"/>
                <a:gd name="connsiteX50" fmla="*/ 1882775 w 2308225"/>
                <a:gd name="connsiteY50" fmla="*/ 206375 h 1882775"/>
                <a:gd name="connsiteX51" fmla="*/ 1778000 w 2308225"/>
                <a:gd name="connsiteY51" fmla="*/ 219075 h 1882775"/>
                <a:gd name="connsiteX52" fmla="*/ 1181100 w 2308225"/>
                <a:gd name="connsiteY52" fmla="*/ 276225 h 188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08225" h="1882775">
                  <a:moveTo>
                    <a:pt x="1181100" y="276225"/>
                  </a:moveTo>
                  <a:lnTo>
                    <a:pt x="647700" y="333375"/>
                  </a:lnTo>
                  <a:lnTo>
                    <a:pt x="114300" y="390525"/>
                  </a:lnTo>
                  <a:lnTo>
                    <a:pt x="0" y="254000"/>
                  </a:lnTo>
                  <a:lnTo>
                    <a:pt x="161925" y="244475"/>
                  </a:lnTo>
                  <a:lnTo>
                    <a:pt x="511175" y="206375"/>
                  </a:lnTo>
                  <a:lnTo>
                    <a:pt x="920750" y="161925"/>
                  </a:lnTo>
                  <a:lnTo>
                    <a:pt x="1292225" y="117475"/>
                  </a:lnTo>
                  <a:lnTo>
                    <a:pt x="1657350" y="73025"/>
                  </a:lnTo>
                  <a:lnTo>
                    <a:pt x="1739900" y="44450"/>
                  </a:lnTo>
                  <a:lnTo>
                    <a:pt x="1822450" y="19050"/>
                  </a:lnTo>
                  <a:lnTo>
                    <a:pt x="1889125" y="6350"/>
                  </a:lnTo>
                  <a:lnTo>
                    <a:pt x="1943100" y="0"/>
                  </a:lnTo>
                  <a:lnTo>
                    <a:pt x="2000250" y="15875"/>
                  </a:lnTo>
                  <a:lnTo>
                    <a:pt x="2079625" y="50800"/>
                  </a:lnTo>
                  <a:lnTo>
                    <a:pt x="2190750" y="114300"/>
                  </a:lnTo>
                  <a:lnTo>
                    <a:pt x="2241550" y="142875"/>
                  </a:lnTo>
                  <a:lnTo>
                    <a:pt x="2270125" y="165100"/>
                  </a:lnTo>
                  <a:lnTo>
                    <a:pt x="2292350" y="196850"/>
                  </a:lnTo>
                  <a:lnTo>
                    <a:pt x="2305050" y="225425"/>
                  </a:lnTo>
                  <a:lnTo>
                    <a:pt x="2308225" y="257175"/>
                  </a:lnTo>
                  <a:lnTo>
                    <a:pt x="2298700" y="304800"/>
                  </a:lnTo>
                  <a:lnTo>
                    <a:pt x="2279650" y="333375"/>
                  </a:lnTo>
                  <a:lnTo>
                    <a:pt x="2257425" y="342900"/>
                  </a:lnTo>
                  <a:lnTo>
                    <a:pt x="2235200" y="368300"/>
                  </a:lnTo>
                  <a:lnTo>
                    <a:pt x="2225675" y="396875"/>
                  </a:lnTo>
                  <a:lnTo>
                    <a:pt x="2216150" y="527050"/>
                  </a:lnTo>
                  <a:lnTo>
                    <a:pt x="2216150" y="844550"/>
                  </a:lnTo>
                  <a:lnTo>
                    <a:pt x="2206625" y="1168400"/>
                  </a:lnTo>
                  <a:lnTo>
                    <a:pt x="2197100" y="1362075"/>
                  </a:lnTo>
                  <a:cubicBezTo>
                    <a:pt x="2196042" y="1437217"/>
                    <a:pt x="2194983" y="1512358"/>
                    <a:pt x="2193925" y="1587500"/>
                  </a:cubicBezTo>
                  <a:lnTo>
                    <a:pt x="2193925" y="1790700"/>
                  </a:lnTo>
                  <a:lnTo>
                    <a:pt x="2174875" y="1822450"/>
                  </a:lnTo>
                  <a:lnTo>
                    <a:pt x="2127250" y="1863725"/>
                  </a:lnTo>
                  <a:lnTo>
                    <a:pt x="2098675" y="1882775"/>
                  </a:lnTo>
                  <a:lnTo>
                    <a:pt x="2076450" y="1882775"/>
                  </a:lnTo>
                  <a:lnTo>
                    <a:pt x="2051050" y="1879600"/>
                  </a:lnTo>
                  <a:lnTo>
                    <a:pt x="2019300" y="1860550"/>
                  </a:lnTo>
                  <a:lnTo>
                    <a:pt x="1984375" y="1822450"/>
                  </a:lnTo>
                  <a:lnTo>
                    <a:pt x="1997075" y="1597025"/>
                  </a:lnTo>
                  <a:cubicBezTo>
                    <a:pt x="1994958" y="1453092"/>
                    <a:pt x="1992842" y="1309158"/>
                    <a:pt x="1990725" y="1165225"/>
                  </a:cubicBezTo>
                  <a:lnTo>
                    <a:pt x="1990725" y="1060450"/>
                  </a:lnTo>
                  <a:cubicBezTo>
                    <a:pt x="1991783" y="930275"/>
                    <a:pt x="1992842" y="800100"/>
                    <a:pt x="1993900" y="669925"/>
                  </a:cubicBezTo>
                  <a:lnTo>
                    <a:pt x="1993900" y="539750"/>
                  </a:lnTo>
                  <a:lnTo>
                    <a:pt x="1990725" y="450850"/>
                  </a:lnTo>
                  <a:lnTo>
                    <a:pt x="1990725" y="368300"/>
                  </a:lnTo>
                  <a:lnTo>
                    <a:pt x="1984375" y="301625"/>
                  </a:lnTo>
                  <a:lnTo>
                    <a:pt x="1974850" y="276225"/>
                  </a:lnTo>
                  <a:lnTo>
                    <a:pt x="1943100" y="238125"/>
                  </a:lnTo>
                  <a:lnTo>
                    <a:pt x="1917700" y="215900"/>
                  </a:lnTo>
                  <a:lnTo>
                    <a:pt x="1882775" y="206375"/>
                  </a:lnTo>
                  <a:lnTo>
                    <a:pt x="1778000" y="219075"/>
                  </a:lnTo>
                  <a:lnTo>
                    <a:pt x="118110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B06F803-C1E6-48D0-A678-9CBA7B66AC96}"/>
                </a:ext>
              </a:extLst>
            </p:cNvPr>
            <p:cNvSpPr/>
            <p:nvPr/>
          </p:nvSpPr>
          <p:spPr>
            <a:xfrm>
              <a:off x="4000500" y="3802063"/>
              <a:ext cx="1973263" cy="349250"/>
            </a:xfrm>
            <a:custGeom>
              <a:avLst/>
              <a:gdLst>
                <a:gd name="connsiteX0" fmla="*/ 864394 w 1974056"/>
                <a:gd name="connsiteY0" fmla="*/ 273844 h 347663"/>
                <a:gd name="connsiteX1" fmla="*/ 409575 w 1974056"/>
                <a:gd name="connsiteY1" fmla="*/ 311944 h 347663"/>
                <a:gd name="connsiteX2" fmla="*/ 14288 w 1974056"/>
                <a:gd name="connsiteY2" fmla="*/ 347663 h 347663"/>
                <a:gd name="connsiteX3" fmla="*/ 0 w 1974056"/>
                <a:gd name="connsiteY3" fmla="*/ 192882 h 347663"/>
                <a:gd name="connsiteX4" fmla="*/ 266700 w 1974056"/>
                <a:gd name="connsiteY4" fmla="*/ 166688 h 347663"/>
                <a:gd name="connsiteX5" fmla="*/ 1012031 w 1974056"/>
                <a:gd name="connsiteY5" fmla="*/ 95250 h 347663"/>
                <a:gd name="connsiteX6" fmla="*/ 1435894 w 1974056"/>
                <a:gd name="connsiteY6" fmla="*/ 52388 h 347663"/>
                <a:gd name="connsiteX7" fmla="*/ 1974056 w 1974056"/>
                <a:gd name="connsiteY7" fmla="*/ 0 h 347663"/>
                <a:gd name="connsiteX8" fmla="*/ 1959769 w 1974056"/>
                <a:gd name="connsiteY8" fmla="*/ 176213 h 347663"/>
                <a:gd name="connsiteX9" fmla="*/ 1612106 w 1974056"/>
                <a:gd name="connsiteY9" fmla="*/ 211932 h 347663"/>
                <a:gd name="connsiteX10" fmla="*/ 1245394 w 1974056"/>
                <a:gd name="connsiteY10" fmla="*/ 240507 h 347663"/>
                <a:gd name="connsiteX11" fmla="*/ 864394 w 1974056"/>
                <a:gd name="connsiteY11" fmla="*/ 2738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4056" h="347663">
                  <a:moveTo>
                    <a:pt x="864394" y="273844"/>
                  </a:moveTo>
                  <a:lnTo>
                    <a:pt x="409575" y="311944"/>
                  </a:lnTo>
                  <a:lnTo>
                    <a:pt x="14288" y="347663"/>
                  </a:lnTo>
                  <a:lnTo>
                    <a:pt x="0" y="192882"/>
                  </a:lnTo>
                  <a:lnTo>
                    <a:pt x="266700" y="166688"/>
                  </a:lnTo>
                  <a:lnTo>
                    <a:pt x="1012031" y="95250"/>
                  </a:lnTo>
                  <a:lnTo>
                    <a:pt x="1435894" y="52388"/>
                  </a:lnTo>
                  <a:lnTo>
                    <a:pt x="1974056" y="0"/>
                  </a:lnTo>
                  <a:lnTo>
                    <a:pt x="1959769" y="176213"/>
                  </a:lnTo>
                  <a:lnTo>
                    <a:pt x="1612106" y="211932"/>
                  </a:lnTo>
                  <a:lnTo>
                    <a:pt x="1245394" y="240507"/>
                  </a:lnTo>
                  <a:lnTo>
                    <a:pt x="864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9F8918C-B3CD-468E-885E-E07887F678FD}"/>
                </a:ext>
              </a:extLst>
            </p:cNvPr>
            <p:cNvSpPr/>
            <p:nvPr/>
          </p:nvSpPr>
          <p:spPr>
            <a:xfrm>
              <a:off x="4002088" y="4316413"/>
              <a:ext cx="1941512" cy="327025"/>
            </a:xfrm>
            <a:custGeom>
              <a:avLst/>
              <a:gdLst>
                <a:gd name="connsiteX0" fmla="*/ 762000 w 1940719"/>
                <a:gd name="connsiteY0" fmla="*/ 257175 h 326232"/>
                <a:gd name="connsiteX1" fmla="*/ 14288 w 1940719"/>
                <a:gd name="connsiteY1" fmla="*/ 326232 h 326232"/>
                <a:gd name="connsiteX2" fmla="*/ 0 w 1940719"/>
                <a:gd name="connsiteY2" fmla="*/ 190500 h 326232"/>
                <a:gd name="connsiteX3" fmla="*/ 316707 w 1940719"/>
                <a:gd name="connsiteY3" fmla="*/ 159544 h 326232"/>
                <a:gd name="connsiteX4" fmla="*/ 747713 w 1940719"/>
                <a:gd name="connsiteY4" fmla="*/ 116682 h 326232"/>
                <a:gd name="connsiteX5" fmla="*/ 1076325 w 1940719"/>
                <a:gd name="connsiteY5" fmla="*/ 85725 h 326232"/>
                <a:gd name="connsiteX6" fmla="*/ 1473994 w 1940719"/>
                <a:gd name="connsiteY6" fmla="*/ 47625 h 326232"/>
                <a:gd name="connsiteX7" fmla="*/ 1771650 w 1940719"/>
                <a:gd name="connsiteY7" fmla="*/ 16669 h 326232"/>
                <a:gd name="connsiteX8" fmla="*/ 1931194 w 1940719"/>
                <a:gd name="connsiteY8" fmla="*/ 0 h 326232"/>
                <a:gd name="connsiteX9" fmla="*/ 1940719 w 1940719"/>
                <a:gd name="connsiteY9" fmla="*/ 157163 h 326232"/>
                <a:gd name="connsiteX10" fmla="*/ 1516857 w 1940719"/>
                <a:gd name="connsiteY10" fmla="*/ 192882 h 326232"/>
                <a:gd name="connsiteX11" fmla="*/ 1121569 w 1940719"/>
                <a:gd name="connsiteY11" fmla="*/ 228600 h 326232"/>
                <a:gd name="connsiteX12" fmla="*/ 762000 w 1940719"/>
                <a:gd name="connsiteY12" fmla="*/ 257175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0719" h="326232">
                  <a:moveTo>
                    <a:pt x="762000" y="257175"/>
                  </a:moveTo>
                  <a:lnTo>
                    <a:pt x="14288" y="326232"/>
                  </a:lnTo>
                  <a:lnTo>
                    <a:pt x="0" y="190500"/>
                  </a:lnTo>
                  <a:lnTo>
                    <a:pt x="316707" y="159544"/>
                  </a:lnTo>
                  <a:lnTo>
                    <a:pt x="747713" y="116682"/>
                  </a:lnTo>
                  <a:lnTo>
                    <a:pt x="1076325" y="85725"/>
                  </a:lnTo>
                  <a:lnTo>
                    <a:pt x="1473994" y="47625"/>
                  </a:lnTo>
                  <a:lnTo>
                    <a:pt x="1771650" y="16669"/>
                  </a:lnTo>
                  <a:lnTo>
                    <a:pt x="1931194" y="0"/>
                  </a:lnTo>
                  <a:lnTo>
                    <a:pt x="1940719" y="157163"/>
                  </a:lnTo>
                  <a:lnTo>
                    <a:pt x="1516857" y="192882"/>
                  </a:lnTo>
                  <a:lnTo>
                    <a:pt x="1121569" y="228600"/>
                  </a:lnTo>
                  <a:lnTo>
                    <a:pt x="7620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627FFCA-A9A6-4A1A-802A-30D04DB2CA7C}"/>
                </a:ext>
              </a:extLst>
            </p:cNvPr>
            <p:cNvSpPr/>
            <p:nvPr/>
          </p:nvSpPr>
          <p:spPr>
            <a:xfrm>
              <a:off x="4011613" y="4837113"/>
              <a:ext cx="1965325" cy="311150"/>
            </a:xfrm>
            <a:custGeom>
              <a:avLst/>
              <a:gdLst>
                <a:gd name="connsiteX0" fmla="*/ 888207 w 1964532"/>
                <a:gd name="connsiteY0" fmla="*/ 223837 h 311944"/>
                <a:gd name="connsiteX1" fmla="*/ 347663 w 1964532"/>
                <a:gd name="connsiteY1" fmla="*/ 269081 h 311944"/>
                <a:gd name="connsiteX2" fmla="*/ 11907 w 1964532"/>
                <a:gd name="connsiteY2" fmla="*/ 292894 h 311944"/>
                <a:gd name="connsiteX3" fmla="*/ 0 w 1964532"/>
                <a:gd name="connsiteY3" fmla="*/ 140494 h 311944"/>
                <a:gd name="connsiteX4" fmla="*/ 323850 w 1964532"/>
                <a:gd name="connsiteY4" fmla="*/ 114300 h 311944"/>
                <a:gd name="connsiteX5" fmla="*/ 819150 w 1964532"/>
                <a:gd name="connsiteY5" fmla="*/ 78581 h 311944"/>
                <a:gd name="connsiteX6" fmla="*/ 1269207 w 1964532"/>
                <a:gd name="connsiteY6" fmla="*/ 40481 h 311944"/>
                <a:gd name="connsiteX7" fmla="*/ 1640682 w 1964532"/>
                <a:gd name="connsiteY7" fmla="*/ 9525 h 311944"/>
                <a:gd name="connsiteX8" fmla="*/ 1788319 w 1964532"/>
                <a:gd name="connsiteY8" fmla="*/ 0 h 311944"/>
                <a:gd name="connsiteX9" fmla="*/ 1955007 w 1964532"/>
                <a:gd name="connsiteY9" fmla="*/ 33337 h 311944"/>
                <a:gd name="connsiteX10" fmla="*/ 1964532 w 1964532"/>
                <a:gd name="connsiteY10" fmla="*/ 311944 h 311944"/>
                <a:gd name="connsiteX11" fmla="*/ 1893094 w 1964532"/>
                <a:gd name="connsiteY11" fmla="*/ 283369 h 311944"/>
                <a:gd name="connsiteX12" fmla="*/ 1881188 w 1964532"/>
                <a:gd name="connsiteY12" fmla="*/ 269081 h 311944"/>
                <a:gd name="connsiteX13" fmla="*/ 1852613 w 1964532"/>
                <a:gd name="connsiteY13" fmla="*/ 219075 h 311944"/>
                <a:gd name="connsiteX14" fmla="*/ 1828800 w 1964532"/>
                <a:gd name="connsiteY14" fmla="*/ 188119 h 311944"/>
                <a:gd name="connsiteX15" fmla="*/ 1797844 w 1964532"/>
                <a:gd name="connsiteY15" fmla="*/ 166687 h 311944"/>
                <a:gd name="connsiteX16" fmla="*/ 1764507 w 1964532"/>
                <a:gd name="connsiteY16" fmla="*/ 157162 h 311944"/>
                <a:gd name="connsiteX17" fmla="*/ 1719263 w 1964532"/>
                <a:gd name="connsiteY17" fmla="*/ 157162 h 311944"/>
                <a:gd name="connsiteX18" fmla="*/ 1400175 w 1964532"/>
                <a:gd name="connsiteY18" fmla="*/ 183356 h 311944"/>
                <a:gd name="connsiteX19" fmla="*/ 888207 w 1964532"/>
                <a:gd name="connsiteY19" fmla="*/ 223837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4532" h="311944">
                  <a:moveTo>
                    <a:pt x="888207" y="223837"/>
                  </a:moveTo>
                  <a:lnTo>
                    <a:pt x="347663" y="269081"/>
                  </a:lnTo>
                  <a:lnTo>
                    <a:pt x="11907" y="292894"/>
                  </a:lnTo>
                  <a:lnTo>
                    <a:pt x="0" y="140494"/>
                  </a:lnTo>
                  <a:lnTo>
                    <a:pt x="323850" y="114300"/>
                  </a:lnTo>
                  <a:lnTo>
                    <a:pt x="819150" y="78581"/>
                  </a:lnTo>
                  <a:lnTo>
                    <a:pt x="1269207" y="40481"/>
                  </a:lnTo>
                  <a:lnTo>
                    <a:pt x="1640682" y="9525"/>
                  </a:lnTo>
                  <a:lnTo>
                    <a:pt x="1788319" y="0"/>
                  </a:lnTo>
                  <a:lnTo>
                    <a:pt x="1955007" y="33337"/>
                  </a:lnTo>
                  <a:lnTo>
                    <a:pt x="1964532" y="311944"/>
                  </a:lnTo>
                  <a:lnTo>
                    <a:pt x="1893094" y="283369"/>
                  </a:lnTo>
                  <a:lnTo>
                    <a:pt x="1881188" y="269081"/>
                  </a:lnTo>
                  <a:lnTo>
                    <a:pt x="1852613" y="219075"/>
                  </a:lnTo>
                  <a:lnTo>
                    <a:pt x="1828800" y="188119"/>
                  </a:lnTo>
                  <a:lnTo>
                    <a:pt x="1797844" y="166687"/>
                  </a:lnTo>
                  <a:lnTo>
                    <a:pt x="1764507" y="157162"/>
                  </a:lnTo>
                  <a:lnTo>
                    <a:pt x="1719263" y="157162"/>
                  </a:lnTo>
                  <a:lnTo>
                    <a:pt x="1400175" y="183356"/>
                  </a:lnTo>
                  <a:lnTo>
                    <a:pt x="88820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A83E5A12-CC09-4626-A207-F62AE60EC206}"/>
              </a:ext>
            </a:extLst>
          </p:cNvPr>
          <p:cNvSpPr/>
          <p:nvPr/>
        </p:nvSpPr>
        <p:spPr>
          <a:xfrm>
            <a:off x="3233738" y="1471613"/>
            <a:ext cx="1063625" cy="612775"/>
          </a:xfrm>
          <a:custGeom>
            <a:avLst/>
            <a:gdLst>
              <a:gd name="connsiteX0" fmla="*/ 426243 w 1064418"/>
              <a:gd name="connsiteY0" fmla="*/ 190500 h 611981"/>
              <a:gd name="connsiteX1" fmla="*/ 509587 w 1064418"/>
              <a:gd name="connsiteY1" fmla="*/ 219075 h 611981"/>
              <a:gd name="connsiteX2" fmla="*/ 595312 w 1064418"/>
              <a:gd name="connsiteY2" fmla="*/ 247650 h 611981"/>
              <a:gd name="connsiteX3" fmla="*/ 642937 w 1064418"/>
              <a:gd name="connsiteY3" fmla="*/ 261937 h 611981"/>
              <a:gd name="connsiteX4" fmla="*/ 681037 w 1064418"/>
              <a:gd name="connsiteY4" fmla="*/ 266700 h 611981"/>
              <a:gd name="connsiteX5" fmla="*/ 738187 w 1064418"/>
              <a:gd name="connsiteY5" fmla="*/ 276225 h 611981"/>
              <a:gd name="connsiteX6" fmla="*/ 804862 w 1064418"/>
              <a:gd name="connsiteY6" fmla="*/ 290512 h 611981"/>
              <a:gd name="connsiteX7" fmla="*/ 857250 w 1064418"/>
              <a:gd name="connsiteY7" fmla="*/ 304800 h 611981"/>
              <a:gd name="connsiteX8" fmla="*/ 907256 w 1064418"/>
              <a:gd name="connsiteY8" fmla="*/ 323850 h 611981"/>
              <a:gd name="connsiteX9" fmla="*/ 945356 w 1064418"/>
              <a:gd name="connsiteY9" fmla="*/ 340518 h 611981"/>
              <a:gd name="connsiteX10" fmla="*/ 969168 w 1064418"/>
              <a:gd name="connsiteY10" fmla="*/ 354806 h 611981"/>
              <a:gd name="connsiteX11" fmla="*/ 990600 w 1064418"/>
              <a:gd name="connsiteY11" fmla="*/ 369093 h 611981"/>
              <a:gd name="connsiteX12" fmla="*/ 1016793 w 1064418"/>
              <a:gd name="connsiteY12" fmla="*/ 390525 h 611981"/>
              <a:gd name="connsiteX13" fmla="*/ 1035843 w 1064418"/>
              <a:gd name="connsiteY13" fmla="*/ 409575 h 611981"/>
              <a:gd name="connsiteX14" fmla="*/ 1052512 w 1064418"/>
              <a:gd name="connsiteY14" fmla="*/ 431006 h 611981"/>
              <a:gd name="connsiteX15" fmla="*/ 1062037 w 1064418"/>
              <a:gd name="connsiteY15" fmla="*/ 452437 h 611981"/>
              <a:gd name="connsiteX16" fmla="*/ 1064418 w 1064418"/>
              <a:gd name="connsiteY16" fmla="*/ 473868 h 611981"/>
              <a:gd name="connsiteX17" fmla="*/ 1064418 w 1064418"/>
              <a:gd name="connsiteY17" fmla="*/ 507206 h 611981"/>
              <a:gd name="connsiteX18" fmla="*/ 1057275 w 1064418"/>
              <a:gd name="connsiteY18" fmla="*/ 540543 h 611981"/>
              <a:gd name="connsiteX19" fmla="*/ 1045368 w 1064418"/>
              <a:gd name="connsiteY19" fmla="*/ 569118 h 611981"/>
              <a:gd name="connsiteX20" fmla="*/ 1031081 w 1064418"/>
              <a:gd name="connsiteY20" fmla="*/ 585787 h 611981"/>
              <a:gd name="connsiteX21" fmla="*/ 1007268 w 1064418"/>
              <a:gd name="connsiteY21" fmla="*/ 597693 h 611981"/>
              <a:gd name="connsiteX22" fmla="*/ 981075 w 1064418"/>
              <a:gd name="connsiteY22" fmla="*/ 607218 h 611981"/>
              <a:gd name="connsiteX23" fmla="*/ 952500 w 1064418"/>
              <a:gd name="connsiteY23" fmla="*/ 611981 h 611981"/>
              <a:gd name="connsiteX24" fmla="*/ 914400 w 1064418"/>
              <a:gd name="connsiteY24" fmla="*/ 611981 h 611981"/>
              <a:gd name="connsiteX25" fmla="*/ 878681 w 1064418"/>
              <a:gd name="connsiteY25" fmla="*/ 609600 h 611981"/>
              <a:gd name="connsiteX26" fmla="*/ 821531 w 1064418"/>
              <a:gd name="connsiteY26" fmla="*/ 595312 h 611981"/>
              <a:gd name="connsiteX27" fmla="*/ 754856 w 1064418"/>
              <a:gd name="connsiteY27" fmla="*/ 569118 h 611981"/>
              <a:gd name="connsiteX28" fmla="*/ 657225 w 1064418"/>
              <a:gd name="connsiteY28" fmla="*/ 526256 h 611981"/>
              <a:gd name="connsiteX29" fmla="*/ 559593 w 1064418"/>
              <a:gd name="connsiteY29" fmla="*/ 478631 h 611981"/>
              <a:gd name="connsiteX30" fmla="*/ 485775 w 1064418"/>
              <a:gd name="connsiteY30" fmla="*/ 438150 h 611981"/>
              <a:gd name="connsiteX31" fmla="*/ 397668 w 1064418"/>
              <a:gd name="connsiteY31" fmla="*/ 388143 h 611981"/>
              <a:gd name="connsiteX32" fmla="*/ 321468 w 1064418"/>
              <a:gd name="connsiteY32" fmla="*/ 338137 h 611981"/>
              <a:gd name="connsiteX33" fmla="*/ 271462 w 1064418"/>
              <a:gd name="connsiteY33" fmla="*/ 304800 h 611981"/>
              <a:gd name="connsiteX34" fmla="*/ 228600 w 1064418"/>
              <a:gd name="connsiteY34" fmla="*/ 271462 h 611981"/>
              <a:gd name="connsiteX35" fmla="*/ 183356 w 1064418"/>
              <a:gd name="connsiteY35" fmla="*/ 233362 h 611981"/>
              <a:gd name="connsiteX36" fmla="*/ 140493 w 1064418"/>
              <a:gd name="connsiteY36" fmla="*/ 197643 h 611981"/>
              <a:gd name="connsiteX37" fmla="*/ 100012 w 1064418"/>
              <a:gd name="connsiteY37" fmla="*/ 157162 h 611981"/>
              <a:gd name="connsiteX38" fmla="*/ 61912 w 1064418"/>
              <a:gd name="connsiteY38" fmla="*/ 116681 h 611981"/>
              <a:gd name="connsiteX39" fmla="*/ 30956 w 1064418"/>
              <a:gd name="connsiteY39" fmla="*/ 83343 h 611981"/>
              <a:gd name="connsiteX40" fmla="*/ 11906 w 1064418"/>
              <a:gd name="connsiteY40" fmla="*/ 57150 h 611981"/>
              <a:gd name="connsiteX41" fmla="*/ 2381 w 1064418"/>
              <a:gd name="connsiteY41" fmla="*/ 35718 h 611981"/>
              <a:gd name="connsiteX42" fmla="*/ 0 w 1064418"/>
              <a:gd name="connsiteY42" fmla="*/ 19050 h 611981"/>
              <a:gd name="connsiteX43" fmla="*/ 0 w 1064418"/>
              <a:gd name="connsiteY43" fmla="*/ 9525 h 611981"/>
              <a:gd name="connsiteX44" fmla="*/ 7143 w 1064418"/>
              <a:gd name="connsiteY44" fmla="*/ 0 h 611981"/>
              <a:gd name="connsiteX45" fmla="*/ 26193 w 1064418"/>
              <a:gd name="connsiteY45" fmla="*/ 0 h 611981"/>
              <a:gd name="connsiteX46" fmla="*/ 57150 w 1064418"/>
              <a:gd name="connsiteY46" fmla="*/ 14287 h 611981"/>
              <a:gd name="connsiteX47" fmla="*/ 145256 w 1064418"/>
              <a:gd name="connsiteY47" fmla="*/ 66675 h 611981"/>
              <a:gd name="connsiteX48" fmla="*/ 245268 w 1064418"/>
              <a:gd name="connsiteY48" fmla="*/ 116681 h 611981"/>
              <a:gd name="connsiteX49" fmla="*/ 359568 w 1064418"/>
              <a:gd name="connsiteY49" fmla="*/ 166687 h 611981"/>
              <a:gd name="connsiteX50" fmla="*/ 426243 w 1064418"/>
              <a:gd name="connsiteY50" fmla="*/ 190500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64418" h="611981">
                <a:moveTo>
                  <a:pt x="426243" y="190500"/>
                </a:moveTo>
                <a:lnTo>
                  <a:pt x="509587" y="219075"/>
                </a:lnTo>
                <a:lnTo>
                  <a:pt x="595312" y="247650"/>
                </a:lnTo>
                <a:lnTo>
                  <a:pt x="642937" y="261937"/>
                </a:lnTo>
                <a:lnTo>
                  <a:pt x="681037" y="266700"/>
                </a:lnTo>
                <a:lnTo>
                  <a:pt x="738187" y="276225"/>
                </a:lnTo>
                <a:lnTo>
                  <a:pt x="804862" y="290512"/>
                </a:lnTo>
                <a:lnTo>
                  <a:pt x="857250" y="304800"/>
                </a:lnTo>
                <a:lnTo>
                  <a:pt x="907256" y="323850"/>
                </a:lnTo>
                <a:lnTo>
                  <a:pt x="945356" y="340518"/>
                </a:lnTo>
                <a:lnTo>
                  <a:pt x="969168" y="354806"/>
                </a:lnTo>
                <a:lnTo>
                  <a:pt x="990600" y="369093"/>
                </a:lnTo>
                <a:lnTo>
                  <a:pt x="1016793" y="390525"/>
                </a:lnTo>
                <a:lnTo>
                  <a:pt x="1035843" y="409575"/>
                </a:lnTo>
                <a:lnTo>
                  <a:pt x="1052512" y="431006"/>
                </a:lnTo>
                <a:lnTo>
                  <a:pt x="1062037" y="452437"/>
                </a:lnTo>
                <a:lnTo>
                  <a:pt x="1064418" y="473868"/>
                </a:lnTo>
                <a:lnTo>
                  <a:pt x="1064418" y="507206"/>
                </a:lnTo>
                <a:lnTo>
                  <a:pt x="1057275" y="540543"/>
                </a:lnTo>
                <a:lnTo>
                  <a:pt x="1045368" y="569118"/>
                </a:lnTo>
                <a:lnTo>
                  <a:pt x="1031081" y="585787"/>
                </a:lnTo>
                <a:lnTo>
                  <a:pt x="1007268" y="597693"/>
                </a:lnTo>
                <a:lnTo>
                  <a:pt x="981075" y="607218"/>
                </a:lnTo>
                <a:lnTo>
                  <a:pt x="952500" y="611981"/>
                </a:lnTo>
                <a:lnTo>
                  <a:pt x="914400" y="611981"/>
                </a:lnTo>
                <a:lnTo>
                  <a:pt x="878681" y="609600"/>
                </a:lnTo>
                <a:lnTo>
                  <a:pt x="821531" y="595312"/>
                </a:lnTo>
                <a:lnTo>
                  <a:pt x="754856" y="569118"/>
                </a:lnTo>
                <a:lnTo>
                  <a:pt x="657225" y="526256"/>
                </a:lnTo>
                <a:lnTo>
                  <a:pt x="559593" y="478631"/>
                </a:lnTo>
                <a:lnTo>
                  <a:pt x="485775" y="438150"/>
                </a:lnTo>
                <a:lnTo>
                  <a:pt x="397668" y="388143"/>
                </a:lnTo>
                <a:lnTo>
                  <a:pt x="321468" y="338137"/>
                </a:lnTo>
                <a:lnTo>
                  <a:pt x="271462" y="304800"/>
                </a:lnTo>
                <a:lnTo>
                  <a:pt x="228600" y="271462"/>
                </a:lnTo>
                <a:lnTo>
                  <a:pt x="183356" y="233362"/>
                </a:lnTo>
                <a:lnTo>
                  <a:pt x="140493" y="197643"/>
                </a:lnTo>
                <a:lnTo>
                  <a:pt x="100012" y="157162"/>
                </a:lnTo>
                <a:lnTo>
                  <a:pt x="61912" y="116681"/>
                </a:lnTo>
                <a:lnTo>
                  <a:pt x="30956" y="83343"/>
                </a:lnTo>
                <a:lnTo>
                  <a:pt x="11906" y="57150"/>
                </a:lnTo>
                <a:lnTo>
                  <a:pt x="2381" y="35718"/>
                </a:lnTo>
                <a:lnTo>
                  <a:pt x="0" y="19050"/>
                </a:lnTo>
                <a:lnTo>
                  <a:pt x="0" y="9525"/>
                </a:lnTo>
                <a:lnTo>
                  <a:pt x="7143" y="0"/>
                </a:lnTo>
                <a:lnTo>
                  <a:pt x="26193" y="0"/>
                </a:lnTo>
                <a:lnTo>
                  <a:pt x="57150" y="14287"/>
                </a:lnTo>
                <a:lnTo>
                  <a:pt x="145256" y="66675"/>
                </a:lnTo>
                <a:lnTo>
                  <a:pt x="245268" y="116681"/>
                </a:lnTo>
                <a:lnTo>
                  <a:pt x="359568" y="166687"/>
                </a:lnTo>
                <a:lnTo>
                  <a:pt x="426243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99922747-0E9C-4574-BAD0-751CFE5F31D8}"/>
              </a:ext>
            </a:extLst>
          </p:cNvPr>
          <p:cNvSpPr/>
          <p:nvPr/>
        </p:nvSpPr>
        <p:spPr>
          <a:xfrm>
            <a:off x="2566988" y="2401888"/>
            <a:ext cx="2368550" cy="558800"/>
          </a:xfrm>
          <a:custGeom>
            <a:avLst/>
            <a:gdLst>
              <a:gd name="connsiteX0" fmla="*/ 1983581 w 2369343"/>
              <a:gd name="connsiteY0" fmla="*/ 278607 h 557213"/>
              <a:gd name="connsiteX1" fmla="*/ 1890712 w 2369343"/>
              <a:gd name="connsiteY1" fmla="*/ 283369 h 557213"/>
              <a:gd name="connsiteX2" fmla="*/ 1790700 w 2369343"/>
              <a:gd name="connsiteY2" fmla="*/ 288132 h 557213"/>
              <a:gd name="connsiteX3" fmla="*/ 1704975 w 2369343"/>
              <a:gd name="connsiteY3" fmla="*/ 295275 h 557213"/>
              <a:gd name="connsiteX4" fmla="*/ 1602581 w 2369343"/>
              <a:gd name="connsiteY4" fmla="*/ 302419 h 557213"/>
              <a:gd name="connsiteX5" fmla="*/ 1438275 w 2369343"/>
              <a:gd name="connsiteY5" fmla="*/ 319088 h 557213"/>
              <a:gd name="connsiteX6" fmla="*/ 1316831 w 2369343"/>
              <a:gd name="connsiteY6" fmla="*/ 335757 h 557213"/>
              <a:gd name="connsiteX7" fmla="*/ 1209675 w 2369343"/>
              <a:gd name="connsiteY7" fmla="*/ 352425 h 557213"/>
              <a:gd name="connsiteX8" fmla="*/ 1104900 w 2369343"/>
              <a:gd name="connsiteY8" fmla="*/ 376238 h 557213"/>
              <a:gd name="connsiteX9" fmla="*/ 957262 w 2369343"/>
              <a:gd name="connsiteY9" fmla="*/ 416719 h 557213"/>
              <a:gd name="connsiteX10" fmla="*/ 783431 w 2369343"/>
              <a:gd name="connsiteY10" fmla="*/ 464344 h 557213"/>
              <a:gd name="connsiteX11" fmla="*/ 628650 w 2369343"/>
              <a:gd name="connsiteY11" fmla="*/ 511969 h 557213"/>
              <a:gd name="connsiteX12" fmla="*/ 519112 w 2369343"/>
              <a:gd name="connsiteY12" fmla="*/ 545307 h 557213"/>
              <a:gd name="connsiteX13" fmla="*/ 483393 w 2369343"/>
              <a:gd name="connsiteY13" fmla="*/ 554832 h 557213"/>
              <a:gd name="connsiteX14" fmla="*/ 464343 w 2369343"/>
              <a:gd name="connsiteY14" fmla="*/ 557213 h 557213"/>
              <a:gd name="connsiteX15" fmla="*/ 423862 w 2369343"/>
              <a:gd name="connsiteY15" fmla="*/ 552450 h 557213"/>
              <a:gd name="connsiteX16" fmla="*/ 373856 w 2369343"/>
              <a:gd name="connsiteY16" fmla="*/ 542925 h 557213"/>
              <a:gd name="connsiteX17" fmla="*/ 335756 w 2369343"/>
              <a:gd name="connsiteY17" fmla="*/ 531019 h 557213"/>
              <a:gd name="connsiteX18" fmla="*/ 300037 w 2369343"/>
              <a:gd name="connsiteY18" fmla="*/ 514350 h 557213"/>
              <a:gd name="connsiteX19" fmla="*/ 259556 w 2369343"/>
              <a:gd name="connsiteY19" fmla="*/ 490538 h 557213"/>
              <a:gd name="connsiteX20" fmla="*/ 226218 w 2369343"/>
              <a:gd name="connsiteY20" fmla="*/ 469107 h 557213"/>
              <a:gd name="connsiteX21" fmla="*/ 192881 w 2369343"/>
              <a:gd name="connsiteY21" fmla="*/ 442913 h 557213"/>
              <a:gd name="connsiteX22" fmla="*/ 157162 w 2369343"/>
              <a:gd name="connsiteY22" fmla="*/ 414338 h 557213"/>
              <a:gd name="connsiteX23" fmla="*/ 133350 w 2369343"/>
              <a:gd name="connsiteY23" fmla="*/ 390525 h 557213"/>
              <a:gd name="connsiteX24" fmla="*/ 104775 w 2369343"/>
              <a:gd name="connsiteY24" fmla="*/ 361950 h 557213"/>
              <a:gd name="connsiteX25" fmla="*/ 78581 w 2369343"/>
              <a:gd name="connsiteY25" fmla="*/ 333375 h 557213"/>
              <a:gd name="connsiteX26" fmla="*/ 45243 w 2369343"/>
              <a:gd name="connsiteY26" fmla="*/ 292894 h 557213"/>
              <a:gd name="connsiteX27" fmla="*/ 21431 w 2369343"/>
              <a:gd name="connsiteY27" fmla="*/ 261938 h 557213"/>
              <a:gd name="connsiteX28" fmla="*/ 7143 w 2369343"/>
              <a:gd name="connsiteY28" fmla="*/ 238125 h 557213"/>
              <a:gd name="connsiteX29" fmla="*/ 0 w 2369343"/>
              <a:gd name="connsiteY29" fmla="*/ 216694 h 557213"/>
              <a:gd name="connsiteX30" fmla="*/ 0 w 2369343"/>
              <a:gd name="connsiteY30" fmla="*/ 197644 h 557213"/>
              <a:gd name="connsiteX31" fmla="*/ 4762 w 2369343"/>
              <a:gd name="connsiteY31" fmla="*/ 190500 h 557213"/>
              <a:gd name="connsiteX32" fmla="*/ 11906 w 2369343"/>
              <a:gd name="connsiteY32" fmla="*/ 185738 h 557213"/>
              <a:gd name="connsiteX33" fmla="*/ 33337 w 2369343"/>
              <a:gd name="connsiteY33" fmla="*/ 190500 h 557213"/>
              <a:gd name="connsiteX34" fmla="*/ 59531 w 2369343"/>
              <a:gd name="connsiteY34" fmla="*/ 202407 h 557213"/>
              <a:gd name="connsiteX35" fmla="*/ 111918 w 2369343"/>
              <a:gd name="connsiteY35" fmla="*/ 233363 h 557213"/>
              <a:gd name="connsiteX36" fmla="*/ 157162 w 2369343"/>
              <a:gd name="connsiteY36" fmla="*/ 257175 h 557213"/>
              <a:gd name="connsiteX37" fmla="*/ 209550 w 2369343"/>
              <a:gd name="connsiteY37" fmla="*/ 278607 h 557213"/>
              <a:gd name="connsiteX38" fmla="*/ 259556 w 2369343"/>
              <a:gd name="connsiteY38" fmla="*/ 295275 h 557213"/>
              <a:gd name="connsiteX39" fmla="*/ 311943 w 2369343"/>
              <a:gd name="connsiteY39" fmla="*/ 307182 h 557213"/>
              <a:gd name="connsiteX40" fmla="*/ 364331 w 2369343"/>
              <a:gd name="connsiteY40" fmla="*/ 314325 h 557213"/>
              <a:gd name="connsiteX41" fmla="*/ 407193 w 2369343"/>
              <a:gd name="connsiteY41" fmla="*/ 314325 h 557213"/>
              <a:gd name="connsiteX42" fmla="*/ 473868 w 2369343"/>
              <a:gd name="connsiteY42" fmla="*/ 311944 h 557213"/>
              <a:gd name="connsiteX43" fmla="*/ 547687 w 2369343"/>
              <a:gd name="connsiteY43" fmla="*/ 304800 h 557213"/>
              <a:gd name="connsiteX44" fmla="*/ 681037 w 2369343"/>
              <a:gd name="connsiteY44" fmla="*/ 290513 h 557213"/>
              <a:gd name="connsiteX45" fmla="*/ 850106 w 2369343"/>
              <a:gd name="connsiteY45" fmla="*/ 266700 h 557213"/>
              <a:gd name="connsiteX46" fmla="*/ 1040606 w 2369343"/>
              <a:gd name="connsiteY46" fmla="*/ 238125 h 557213"/>
              <a:gd name="connsiteX47" fmla="*/ 1254918 w 2369343"/>
              <a:gd name="connsiteY47" fmla="*/ 200025 h 557213"/>
              <a:gd name="connsiteX48" fmla="*/ 1416843 w 2369343"/>
              <a:gd name="connsiteY48" fmla="*/ 169069 h 557213"/>
              <a:gd name="connsiteX49" fmla="*/ 1607343 w 2369343"/>
              <a:gd name="connsiteY49" fmla="*/ 128588 h 557213"/>
              <a:gd name="connsiteX50" fmla="*/ 1688306 w 2369343"/>
              <a:gd name="connsiteY50" fmla="*/ 109538 h 557213"/>
              <a:gd name="connsiteX51" fmla="*/ 1747837 w 2369343"/>
              <a:gd name="connsiteY51" fmla="*/ 88107 h 557213"/>
              <a:gd name="connsiteX52" fmla="*/ 1812131 w 2369343"/>
              <a:gd name="connsiteY52" fmla="*/ 61913 h 557213"/>
              <a:gd name="connsiteX53" fmla="*/ 1871662 w 2369343"/>
              <a:gd name="connsiteY53" fmla="*/ 33338 h 557213"/>
              <a:gd name="connsiteX54" fmla="*/ 1924050 w 2369343"/>
              <a:gd name="connsiteY54" fmla="*/ 4763 h 557213"/>
              <a:gd name="connsiteX55" fmla="*/ 1938337 w 2369343"/>
              <a:gd name="connsiteY55" fmla="*/ 0 h 557213"/>
              <a:gd name="connsiteX56" fmla="*/ 1978818 w 2369343"/>
              <a:gd name="connsiteY56" fmla="*/ 2382 h 557213"/>
              <a:gd name="connsiteX57" fmla="*/ 2045493 w 2369343"/>
              <a:gd name="connsiteY57" fmla="*/ 11907 h 557213"/>
              <a:gd name="connsiteX58" fmla="*/ 2109787 w 2369343"/>
              <a:gd name="connsiteY58" fmla="*/ 28575 h 557213"/>
              <a:gd name="connsiteX59" fmla="*/ 2178843 w 2369343"/>
              <a:gd name="connsiteY59" fmla="*/ 52388 h 557213"/>
              <a:gd name="connsiteX60" fmla="*/ 2245518 w 2369343"/>
              <a:gd name="connsiteY60" fmla="*/ 80963 h 557213"/>
              <a:gd name="connsiteX61" fmla="*/ 2309812 w 2369343"/>
              <a:gd name="connsiteY61" fmla="*/ 109538 h 557213"/>
              <a:gd name="connsiteX62" fmla="*/ 2326481 w 2369343"/>
              <a:gd name="connsiteY62" fmla="*/ 121444 h 557213"/>
              <a:gd name="connsiteX63" fmla="*/ 2340768 w 2369343"/>
              <a:gd name="connsiteY63" fmla="*/ 138113 h 557213"/>
              <a:gd name="connsiteX64" fmla="*/ 2352675 w 2369343"/>
              <a:gd name="connsiteY64" fmla="*/ 152400 h 557213"/>
              <a:gd name="connsiteX65" fmla="*/ 2362200 w 2369343"/>
              <a:gd name="connsiteY65" fmla="*/ 166688 h 557213"/>
              <a:gd name="connsiteX66" fmla="*/ 2369343 w 2369343"/>
              <a:gd name="connsiteY66" fmla="*/ 185738 h 557213"/>
              <a:gd name="connsiteX67" fmla="*/ 2364581 w 2369343"/>
              <a:gd name="connsiteY67" fmla="*/ 204788 h 557213"/>
              <a:gd name="connsiteX68" fmla="*/ 2350293 w 2369343"/>
              <a:gd name="connsiteY68" fmla="*/ 223838 h 557213"/>
              <a:gd name="connsiteX69" fmla="*/ 2328862 w 2369343"/>
              <a:gd name="connsiteY69" fmla="*/ 242888 h 557213"/>
              <a:gd name="connsiteX70" fmla="*/ 2288381 w 2369343"/>
              <a:gd name="connsiteY70" fmla="*/ 259557 h 557213"/>
              <a:gd name="connsiteX71" fmla="*/ 2243137 w 2369343"/>
              <a:gd name="connsiteY71" fmla="*/ 269082 h 557213"/>
              <a:gd name="connsiteX72" fmla="*/ 2209800 w 2369343"/>
              <a:gd name="connsiteY72" fmla="*/ 271463 h 557213"/>
              <a:gd name="connsiteX73" fmla="*/ 2107406 w 2369343"/>
              <a:gd name="connsiteY73" fmla="*/ 273844 h 557213"/>
              <a:gd name="connsiteX74" fmla="*/ 1983581 w 2369343"/>
              <a:gd name="connsiteY74" fmla="*/ 278607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369343" h="557213">
                <a:moveTo>
                  <a:pt x="1983581" y="278607"/>
                </a:moveTo>
                <a:lnTo>
                  <a:pt x="1890712" y="283369"/>
                </a:lnTo>
                <a:lnTo>
                  <a:pt x="1790700" y="288132"/>
                </a:lnTo>
                <a:lnTo>
                  <a:pt x="1704975" y="295275"/>
                </a:lnTo>
                <a:lnTo>
                  <a:pt x="1602581" y="302419"/>
                </a:lnTo>
                <a:lnTo>
                  <a:pt x="1438275" y="319088"/>
                </a:lnTo>
                <a:lnTo>
                  <a:pt x="1316831" y="335757"/>
                </a:lnTo>
                <a:lnTo>
                  <a:pt x="1209675" y="352425"/>
                </a:lnTo>
                <a:lnTo>
                  <a:pt x="1104900" y="376238"/>
                </a:lnTo>
                <a:lnTo>
                  <a:pt x="957262" y="416719"/>
                </a:lnTo>
                <a:lnTo>
                  <a:pt x="783431" y="464344"/>
                </a:lnTo>
                <a:lnTo>
                  <a:pt x="628650" y="511969"/>
                </a:lnTo>
                <a:lnTo>
                  <a:pt x="519112" y="545307"/>
                </a:lnTo>
                <a:lnTo>
                  <a:pt x="483393" y="554832"/>
                </a:lnTo>
                <a:lnTo>
                  <a:pt x="464343" y="557213"/>
                </a:lnTo>
                <a:lnTo>
                  <a:pt x="423862" y="552450"/>
                </a:lnTo>
                <a:lnTo>
                  <a:pt x="373856" y="542925"/>
                </a:lnTo>
                <a:lnTo>
                  <a:pt x="335756" y="531019"/>
                </a:lnTo>
                <a:lnTo>
                  <a:pt x="300037" y="514350"/>
                </a:lnTo>
                <a:lnTo>
                  <a:pt x="259556" y="490538"/>
                </a:lnTo>
                <a:lnTo>
                  <a:pt x="226218" y="469107"/>
                </a:lnTo>
                <a:lnTo>
                  <a:pt x="192881" y="442913"/>
                </a:lnTo>
                <a:lnTo>
                  <a:pt x="157162" y="414338"/>
                </a:lnTo>
                <a:lnTo>
                  <a:pt x="133350" y="390525"/>
                </a:lnTo>
                <a:lnTo>
                  <a:pt x="104775" y="361950"/>
                </a:lnTo>
                <a:lnTo>
                  <a:pt x="78581" y="333375"/>
                </a:lnTo>
                <a:lnTo>
                  <a:pt x="45243" y="292894"/>
                </a:lnTo>
                <a:lnTo>
                  <a:pt x="21431" y="261938"/>
                </a:lnTo>
                <a:lnTo>
                  <a:pt x="7143" y="238125"/>
                </a:lnTo>
                <a:lnTo>
                  <a:pt x="0" y="216694"/>
                </a:lnTo>
                <a:lnTo>
                  <a:pt x="0" y="197644"/>
                </a:lnTo>
                <a:lnTo>
                  <a:pt x="4762" y="190500"/>
                </a:lnTo>
                <a:lnTo>
                  <a:pt x="11906" y="185738"/>
                </a:lnTo>
                <a:lnTo>
                  <a:pt x="33337" y="190500"/>
                </a:lnTo>
                <a:lnTo>
                  <a:pt x="59531" y="202407"/>
                </a:lnTo>
                <a:lnTo>
                  <a:pt x="111918" y="233363"/>
                </a:lnTo>
                <a:lnTo>
                  <a:pt x="157162" y="257175"/>
                </a:lnTo>
                <a:lnTo>
                  <a:pt x="209550" y="278607"/>
                </a:lnTo>
                <a:lnTo>
                  <a:pt x="259556" y="295275"/>
                </a:lnTo>
                <a:lnTo>
                  <a:pt x="311943" y="307182"/>
                </a:lnTo>
                <a:lnTo>
                  <a:pt x="364331" y="314325"/>
                </a:lnTo>
                <a:lnTo>
                  <a:pt x="407193" y="314325"/>
                </a:lnTo>
                <a:lnTo>
                  <a:pt x="473868" y="311944"/>
                </a:lnTo>
                <a:lnTo>
                  <a:pt x="547687" y="304800"/>
                </a:lnTo>
                <a:lnTo>
                  <a:pt x="681037" y="290513"/>
                </a:lnTo>
                <a:lnTo>
                  <a:pt x="850106" y="266700"/>
                </a:lnTo>
                <a:lnTo>
                  <a:pt x="1040606" y="238125"/>
                </a:lnTo>
                <a:lnTo>
                  <a:pt x="1254918" y="200025"/>
                </a:lnTo>
                <a:lnTo>
                  <a:pt x="1416843" y="169069"/>
                </a:lnTo>
                <a:lnTo>
                  <a:pt x="1607343" y="128588"/>
                </a:lnTo>
                <a:lnTo>
                  <a:pt x="1688306" y="109538"/>
                </a:lnTo>
                <a:lnTo>
                  <a:pt x="1747837" y="88107"/>
                </a:lnTo>
                <a:lnTo>
                  <a:pt x="1812131" y="61913"/>
                </a:lnTo>
                <a:lnTo>
                  <a:pt x="1871662" y="33338"/>
                </a:lnTo>
                <a:lnTo>
                  <a:pt x="1924050" y="4763"/>
                </a:lnTo>
                <a:lnTo>
                  <a:pt x="1938337" y="0"/>
                </a:lnTo>
                <a:lnTo>
                  <a:pt x="1978818" y="2382"/>
                </a:lnTo>
                <a:lnTo>
                  <a:pt x="2045493" y="11907"/>
                </a:lnTo>
                <a:lnTo>
                  <a:pt x="2109787" y="28575"/>
                </a:lnTo>
                <a:lnTo>
                  <a:pt x="2178843" y="52388"/>
                </a:lnTo>
                <a:lnTo>
                  <a:pt x="2245518" y="80963"/>
                </a:lnTo>
                <a:lnTo>
                  <a:pt x="2309812" y="109538"/>
                </a:lnTo>
                <a:lnTo>
                  <a:pt x="2326481" y="121444"/>
                </a:lnTo>
                <a:lnTo>
                  <a:pt x="2340768" y="138113"/>
                </a:lnTo>
                <a:lnTo>
                  <a:pt x="2352675" y="152400"/>
                </a:lnTo>
                <a:lnTo>
                  <a:pt x="2362200" y="166688"/>
                </a:lnTo>
                <a:lnTo>
                  <a:pt x="2369343" y="185738"/>
                </a:lnTo>
                <a:lnTo>
                  <a:pt x="2364581" y="204788"/>
                </a:lnTo>
                <a:lnTo>
                  <a:pt x="2350293" y="223838"/>
                </a:lnTo>
                <a:lnTo>
                  <a:pt x="2328862" y="242888"/>
                </a:lnTo>
                <a:lnTo>
                  <a:pt x="2288381" y="259557"/>
                </a:lnTo>
                <a:lnTo>
                  <a:pt x="2243137" y="269082"/>
                </a:lnTo>
                <a:lnTo>
                  <a:pt x="2209800" y="271463"/>
                </a:lnTo>
                <a:lnTo>
                  <a:pt x="2107406" y="273844"/>
                </a:lnTo>
                <a:lnTo>
                  <a:pt x="1983581" y="2786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90E9CA3-4B68-4D53-8EDA-DA7B5547F181}"/>
              </a:ext>
            </a:extLst>
          </p:cNvPr>
          <p:cNvSpPr/>
          <p:nvPr/>
        </p:nvSpPr>
        <p:spPr>
          <a:xfrm>
            <a:off x="3138488" y="3071813"/>
            <a:ext cx="1314450" cy="377825"/>
          </a:xfrm>
          <a:custGeom>
            <a:avLst/>
            <a:gdLst>
              <a:gd name="connsiteX0" fmla="*/ 1083468 w 1314450"/>
              <a:gd name="connsiteY0" fmla="*/ 252412 h 378618"/>
              <a:gd name="connsiteX1" fmla="*/ 921543 w 1314450"/>
              <a:gd name="connsiteY1" fmla="*/ 280987 h 378618"/>
              <a:gd name="connsiteX2" fmla="*/ 747712 w 1314450"/>
              <a:gd name="connsiteY2" fmla="*/ 314325 h 378618"/>
              <a:gd name="connsiteX3" fmla="*/ 628650 w 1314450"/>
              <a:gd name="connsiteY3" fmla="*/ 335756 h 378618"/>
              <a:gd name="connsiteX4" fmla="*/ 545306 w 1314450"/>
              <a:gd name="connsiteY4" fmla="*/ 352425 h 378618"/>
              <a:gd name="connsiteX5" fmla="*/ 466725 w 1314450"/>
              <a:gd name="connsiteY5" fmla="*/ 364331 h 378618"/>
              <a:gd name="connsiteX6" fmla="*/ 388143 w 1314450"/>
              <a:gd name="connsiteY6" fmla="*/ 373856 h 378618"/>
              <a:gd name="connsiteX7" fmla="*/ 321468 w 1314450"/>
              <a:gd name="connsiteY7" fmla="*/ 378618 h 378618"/>
              <a:gd name="connsiteX8" fmla="*/ 278606 w 1314450"/>
              <a:gd name="connsiteY8" fmla="*/ 378618 h 378618"/>
              <a:gd name="connsiteX9" fmla="*/ 238125 w 1314450"/>
              <a:gd name="connsiteY9" fmla="*/ 373856 h 378618"/>
              <a:gd name="connsiteX10" fmla="*/ 195262 w 1314450"/>
              <a:gd name="connsiteY10" fmla="*/ 364331 h 378618"/>
              <a:gd name="connsiteX11" fmla="*/ 159543 w 1314450"/>
              <a:gd name="connsiteY11" fmla="*/ 350043 h 378618"/>
              <a:gd name="connsiteX12" fmla="*/ 128587 w 1314450"/>
              <a:gd name="connsiteY12" fmla="*/ 330993 h 378618"/>
              <a:gd name="connsiteX13" fmla="*/ 100012 w 1314450"/>
              <a:gd name="connsiteY13" fmla="*/ 311943 h 378618"/>
              <a:gd name="connsiteX14" fmla="*/ 73818 w 1314450"/>
              <a:gd name="connsiteY14" fmla="*/ 288131 h 378618"/>
              <a:gd name="connsiteX15" fmla="*/ 50006 w 1314450"/>
              <a:gd name="connsiteY15" fmla="*/ 264318 h 378618"/>
              <a:gd name="connsiteX16" fmla="*/ 26193 w 1314450"/>
              <a:gd name="connsiteY16" fmla="*/ 233362 h 378618"/>
              <a:gd name="connsiteX17" fmla="*/ 11906 w 1314450"/>
              <a:gd name="connsiteY17" fmla="*/ 209550 h 378618"/>
              <a:gd name="connsiteX18" fmla="*/ 2381 w 1314450"/>
              <a:gd name="connsiteY18" fmla="*/ 188118 h 378618"/>
              <a:gd name="connsiteX19" fmla="*/ 0 w 1314450"/>
              <a:gd name="connsiteY19" fmla="*/ 169068 h 378618"/>
              <a:gd name="connsiteX20" fmla="*/ 4762 w 1314450"/>
              <a:gd name="connsiteY20" fmla="*/ 154781 h 378618"/>
              <a:gd name="connsiteX21" fmla="*/ 16668 w 1314450"/>
              <a:gd name="connsiteY21" fmla="*/ 157162 h 378618"/>
              <a:gd name="connsiteX22" fmla="*/ 35718 w 1314450"/>
              <a:gd name="connsiteY22" fmla="*/ 164306 h 378618"/>
              <a:gd name="connsiteX23" fmla="*/ 107156 w 1314450"/>
              <a:gd name="connsiteY23" fmla="*/ 197643 h 378618"/>
              <a:gd name="connsiteX24" fmla="*/ 166687 w 1314450"/>
              <a:gd name="connsiteY24" fmla="*/ 219075 h 378618"/>
              <a:gd name="connsiteX25" fmla="*/ 207168 w 1314450"/>
              <a:gd name="connsiteY25" fmla="*/ 226218 h 378618"/>
              <a:gd name="connsiteX26" fmla="*/ 245268 w 1314450"/>
              <a:gd name="connsiteY26" fmla="*/ 230981 h 378618"/>
              <a:gd name="connsiteX27" fmla="*/ 307181 w 1314450"/>
              <a:gd name="connsiteY27" fmla="*/ 223837 h 378618"/>
              <a:gd name="connsiteX28" fmla="*/ 433387 w 1314450"/>
              <a:gd name="connsiteY28" fmla="*/ 200025 h 378618"/>
              <a:gd name="connsiteX29" fmla="*/ 581025 w 1314450"/>
              <a:gd name="connsiteY29" fmla="*/ 169068 h 378618"/>
              <a:gd name="connsiteX30" fmla="*/ 716756 w 1314450"/>
              <a:gd name="connsiteY30" fmla="*/ 135731 h 378618"/>
              <a:gd name="connsiteX31" fmla="*/ 828675 w 1314450"/>
              <a:gd name="connsiteY31" fmla="*/ 97631 h 378618"/>
              <a:gd name="connsiteX32" fmla="*/ 931068 w 1314450"/>
              <a:gd name="connsiteY32" fmla="*/ 54768 h 378618"/>
              <a:gd name="connsiteX33" fmla="*/ 1031081 w 1314450"/>
              <a:gd name="connsiteY33" fmla="*/ 7143 h 378618"/>
              <a:gd name="connsiteX34" fmla="*/ 1052512 w 1314450"/>
              <a:gd name="connsiteY34" fmla="*/ 0 h 378618"/>
              <a:gd name="connsiteX35" fmla="*/ 1085850 w 1314450"/>
              <a:gd name="connsiteY35" fmla="*/ 2381 h 378618"/>
              <a:gd name="connsiteX36" fmla="*/ 1145381 w 1314450"/>
              <a:gd name="connsiteY36" fmla="*/ 14287 h 378618"/>
              <a:gd name="connsiteX37" fmla="*/ 1185862 w 1314450"/>
              <a:gd name="connsiteY37" fmla="*/ 28575 h 378618"/>
              <a:gd name="connsiteX38" fmla="*/ 1254918 w 1314450"/>
              <a:gd name="connsiteY38" fmla="*/ 64293 h 378618"/>
              <a:gd name="connsiteX39" fmla="*/ 1288256 w 1314450"/>
              <a:gd name="connsiteY39" fmla="*/ 83343 h 378618"/>
              <a:gd name="connsiteX40" fmla="*/ 1302543 w 1314450"/>
              <a:gd name="connsiteY40" fmla="*/ 97631 h 378618"/>
              <a:gd name="connsiteX41" fmla="*/ 1312068 w 1314450"/>
              <a:gd name="connsiteY41" fmla="*/ 119062 h 378618"/>
              <a:gd name="connsiteX42" fmla="*/ 1314450 w 1314450"/>
              <a:gd name="connsiteY42" fmla="*/ 135731 h 378618"/>
              <a:gd name="connsiteX43" fmla="*/ 1314450 w 1314450"/>
              <a:gd name="connsiteY43" fmla="*/ 152400 h 378618"/>
              <a:gd name="connsiteX44" fmla="*/ 1307306 w 1314450"/>
              <a:gd name="connsiteY44" fmla="*/ 173831 h 378618"/>
              <a:gd name="connsiteX45" fmla="*/ 1290637 w 1314450"/>
              <a:gd name="connsiteY45" fmla="*/ 192881 h 378618"/>
              <a:gd name="connsiteX46" fmla="*/ 1259681 w 1314450"/>
              <a:gd name="connsiteY46" fmla="*/ 211931 h 378618"/>
              <a:gd name="connsiteX47" fmla="*/ 1221581 w 1314450"/>
              <a:gd name="connsiteY47" fmla="*/ 223837 h 378618"/>
              <a:gd name="connsiteX48" fmla="*/ 1083468 w 1314450"/>
              <a:gd name="connsiteY48" fmla="*/ 252412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14450" h="378618">
                <a:moveTo>
                  <a:pt x="1083468" y="252412"/>
                </a:moveTo>
                <a:lnTo>
                  <a:pt x="921543" y="280987"/>
                </a:lnTo>
                <a:lnTo>
                  <a:pt x="747712" y="314325"/>
                </a:lnTo>
                <a:lnTo>
                  <a:pt x="628650" y="335756"/>
                </a:lnTo>
                <a:lnTo>
                  <a:pt x="545306" y="352425"/>
                </a:lnTo>
                <a:lnTo>
                  <a:pt x="466725" y="364331"/>
                </a:lnTo>
                <a:lnTo>
                  <a:pt x="388143" y="373856"/>
                </a:lnTo>
                <a:lnTo>
                  <a:pt x="321468" y="378618"/>
                </a:lnTo>
                <a:lnTo>
                  <a:pt x="278606" y="378618"/>
                </a:lnTo>
                <a:lnTo>
                  <a:pt x="238125" y="373856"/>
                </a:lnTo>
                <a:lnTo>
                  <a:pt x="195262" y="364331"/>
                </a:lnTo>
                <a:lnTo>
                  <a:pt x="159543" y="350043"/>
                </a:lnTo>
                <a:lnTo>
                  <a:pt x="128587" y="330993"/>
                </a:lnTo>
                <a:lnTo>
                  <a:pt x="100012" y="311943"/>
                </a:lnTo>
                <a:lnTo>
                  <a:pt x="73818" y="288131"/>
                </a:lnTo>
                <a:lnTo>
                  <a:pt x="50006" y="264318"/>
                </a:lnTo>
                <a:lnTo>
                  <a:pt x="26193" y="233362"/>
                </a:lnTo>
                <a:lnTo>
                  <a:pt x="11906" y="209550"/>
                </a:lnTo>
                <a:lnTo>
                  <a:pt x="2381" y="188118"/>
                </a:lnTo>
                <a:lnTo>
                  <a:pt x="0" y="169068"/>
                </a:lnTo>
                <a:lnTo>
                  <a:pt x="4762" y="154781"/>
                </a:lnTo>
                <a:lnTo>
                  <a:pt x="16668" y="157162"/>
                </a:lnTo>
                <a:lnTo>
                  <a:pt x="35718" y="164306"/>
                </a:lnTo>
                <a:lnTo>
                  <a:pt x="107156" y="197643"/>
                </a:lnTo>
                <a:lnTo>
                  <a:pt x="166687" y="219075"/>
                </a:lnTo>
                <a:lnTo>
                  <a:pt x="207168" y="226218"/>
                </a:lnTo>
                <a:lnTo>
                  <a:pt x="245268" y="230981"/>
                </a:lnTo>
                <a:lnTo>
                  <a:pt x="307181" y="223837"/>
                </a:lnTo>
                <a:lnTo>
                  <a:pt x="433387" y="200025"/>
                </a:lnTo>
                <a:lnTo>
                  <a:pt x="581025" y="169068"/>
                </a:lnTo>
                <a:lnTo>
                  <a:pt x="716756" y="135731"/>
                </a:lnTo>
                <a:lnTo>
                  <a:pt x="828675" y="97631"/>
                </a:lnTo>
                <a:lnTo>
                  <a:pt x="931068" y="54768"/>
                </a:lnTo>
                <a:lnTo>
                  <a:pt x="1031081" y="7143"/>
                </a:lnTo>
                <a:lnTo>
                  <a:pt x="1052512" y="0"/>
                </a:lnTo>
                <a:lnTo>
                  <a:pt x="1085850" y="2381"/>
                </a:lnTo>
                <a:lnTo>
                  <a:pt x="1145381" y="14287"/>
                </a:lnTo>
                <a:lnTo>
                  <a:pt x="1185862" y="28575"/>
                </a:lnTo>
                <a:lnTo>
                  <a:pt x="1254918" y="64293"/>
                </a:lnTo>
                <a:lnTo>
                  <a:pt x="1288256" y="83343"/>
                </a:lnTo>
                <a:lnTo>
                  <a:pt x="1302543" y="97631"/>
                </a:lnTo>
                <a:lnTo>
                  <a:pt x="1312068" y="119062"/>
                </a:lnTo>
                <a:lnTo>
                  <a:pt x="1314450" y="135731"/>
                </a:lnTo>
                <a:lnTo>
                  <a:pt x="1314450" y="152400"/>
                </a:lnTo>
                <a:lnTo>
                  <a:pt x="1307306" y="173831"/>
                </a:lnTo>
                <a:lnTo>
                  <a:pt x="1290637" y="192881"/>
                </a:lnTo>
                <a:lnTo>
                  <a:pt x="1259681" y="211931"/>
                </a:lnTo>
                <a:lnTo>
                  <a:pt x="1221581" y="223837"/>
                </a:lnTo>
                <a:lnTo>
                  <a:pt x="1083468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98EA28E-6298-43C9-AF7F-6FEC8C14036A}"/>
              </a:ext>
            </a:extLst>
          </p:cNvPr>
          <p:cNvSpPr/>
          <p:nvPr/>
        </p:nvSpPr>
        <p:spPr>
          <a:xfrm>
            <a:off x="3087688" y="3700463"/>
            <a:ext cx="1398587" cy="376237"/>
          </a:xfrm>
          <a:custGeom>
            <a:avLst/>
            <a:gdLst>
              <a:gd name="connsiteX0" fmla="*/ 1140619 w 1397794"/>
              <a:gd name="connsiteY0" fmla="*/ 259556 h 376237"/>
              <a:gd name="connsiteX1" fmla="*/ 1021557 w 1397794"/>
              <a:gd name="connsiteY1" fmla="*/ 283368 h 376237"/>
              <a:gd name="connsiteX2" fmla="*/ 866775 w 1397794"/>
              <a:gd name="connsiteY2" fmla="*/ 311943 h 376237"/>
              <a:gd name="connsiteX3" fmla="*/ 764382 w 1397794"/>
              <a:gd name="connsiteY3" fmla="*/ 330993 h 376237"/>
              <a:gd name="connsiteX4" fmla="*/ 607219 w 1397794"/>
              <a:gd name="connsiteY4" fmla="*/ 357187 h 376237"/>
              <a:gd name="connsiteX5" fmla="*/ 495300 w 1397794"/>
              <a:gd name="connsiteY5" fmla="*/ 376237 h 376237"/>
              <a:gd name="connsiteX6" fmla="*/ 423863 w 1397794"/>
              <a:gd name="connsiteY6" fmla="*/ 376237 h 376237"/>
              <a:gd name="connsiteX7" fmla="*/ 335757 w 1397794"/>
              <a:gd name="connsiteY7" fmla="*/ 376237 h 376237"/>
              <a:gd name="connsiteX8" fmla="*/ 302419 w 1397794"/>
              <a:gd name="connsiteY8" fmla="*/ 373856 h 376237"/>
              <a:gd name="connsiteX9" fmla="*/ 290513 w 1397794"/>
              <a:gd name="connsiteY9" fmla="*/ 371475 h 376237"/>
              <a:gd name="connsiteX10" fmla="*/ 266700 w 1397794"/>
              <a:gd name="connsiteY10" fmla="*/ 364331 h 376237"/>
              <a:gd name="connsiteX11" fmla="*/ 228600 w 1397794"/>
              <a:gd name="connsiteY11" fmla="*/ 350043 h 376237"/>
              <a:gd name="connsiteX12" fmla="*/ 188119 w 1397794"/>
              <a:gd name="connsiteY12" fmla="*/ 328612 h 376237"/>
              <a:gd name="connsiteX13" fmla="*/ 142875 w 1397794"/>
              <a:gd name="connsiteY13" fmla="*/ 302418 h 376237"/>
              <a:gd name="connsiteX14" fmla="*/ 71438 w 1397794"/>
              <a:gd name="connsiteY14" fmla="*/ 257175 h 376237"/>
              <a:gd name="connsiteX15" fmla="*/ 38100 w 1397794"/>
              <a:gd name="connsiteY15" fmla="*/ 228600 h 376237"/>
              <a:gd name="connsiteX16" fmla="*/ 16669 w 1397794"/>
              <a:gd name="connsiteY16" fmla="*/ 207168 h 376237"/>
              <a:gd name="connsiteX17" fmla="*/ 0 w 1397794"/>
              <a:gd name="connsiteY17" fmla="*/ 183356 h 376237"/>
              <a:gd name="connsiteX18" fmla="*/ 0 w 1397794"/>
              <a:gd name="connsiteY18" fmla="*/ 169068 h 376237"/>
              <a:gd name="connsiteX19" fmla="*/ 4763 w 1397794"/>
              <a:gd name="connsiteY19" fmla="*/ 164306 h 376237"/>
              <a:gd name="connsiteX20" fmla="*/ 21432 w 1397794"/>
              <a:gd name="connsiteY20" fmla="*/ 164306 h 376237"/>
              <a:gd name="connsiteX21" fmla="*/ 59532 w 1397794"/>
              <a:gd name="connsiteY21" fmla="*/ 176212 h 376237"/>
              <a:gd name="connsiteX22" fmla="*/ 121444 w 1397794"/>
              <a:gd name="connsiteY22" fmla="*/ 197643 h 376237"/>
              <a:gd name="connsiteX23" fmla="*/ 200025 w 1397794"/>
              <a:gd name="connsiteY23" fmla="*/ 216693 h 376237"/>
              <a:gd name="connsiteX24" fmla="*/ 278607 w 1397794"/>
              <a:gd name="connsiteY24" fmla="*/ 223837 h 376237"/>
              <a:gd name="connsiteX25" fmla="*/ 333375 w 1397794"/>
              <a:gd name="connsiteY25" fmla="*/ 221456 h 376237"/>
              <a:gd name="connsiteX26" fmla="*/ 450057 w 1397794"/>
              <a:gd name="connsiteY26" fmla="*/ 207168 h 376237"/>
              <a:gd name="connsiteX27" fmla="*/ 600075 w 1397794"/>
              <a:gd name="connsiteY27" fmla="*/ 183356 h 376237"/>
              <a:gd name="connsiteX28" fmla="*/ 719138 w 1397794"/>
              <a:gd name="connsiteY28" fmla="*/ 157162 h 376237"/>
              <a:gd name="connsiteX29" fmla="*/ 814388 w 1397794"/>
              <a:gd name="connsiteY29" fmla="*/ 130968 h 376237"/>
              <a:gd name="connsiteX30" fmla="*/ 888207 w 1397794"/>
              <a:gd name="connsiteY30" fmla="*/ 102393 h 376237"/>
              <a:gd name="connsiteX31" fmla="*/ 938213 w 1397794"/>
              <a:gd name="connsiteY31" fmla="*/ 78581 h 376237"/>
              <a:gd name="connsiteX32" fmla="*/ 990600 w 1397794"/>
              <a:gd name="connsiteY32" fmla="*/ 50006 h 376237"/>
              <a:gd name="connsiteX33" fmla="*/ 1023938 w 1397794"/>
              <a:gd name="connsiteY33" fmla="*/ 23812 h 376237"/>
              <a:gd name="connsiteX34" fmla="*/ 1050132 w 1397794"/>
              <a:gd name="connsiteY34" fmla="*/ 2381 h 376237"/>
              <a:gd name="connsiteX35" fmla="*/ 1054894 w 1397794"/>
              <a:gd name="connsiteY35" fmla="*/ 0 h 376237"/>
              <a:gd name="connsiteX36" fmla="*/ 1090613 w 1397794"/>
              <a:gd name="connsiteY36" fmla="*/ 2381 h 376237"/>
              <a:gd name="connsiteX37" fmla="*/ 1176338 w 1397794"/>
              <a:gd name="connsiteY37" fmla="*/ 23812 h 376237"/>
              <a:gd name="connsiteX38" fmla="*/ 1228725 w 1397794"/>
              <a:gd name="connsiteY38" fmla="*/ 45243 h 376237"/>
              <a:gd name="connsiteX39" fmla="*/ 1293019 w 1397794"/>
              <a:gd name="connsiteY39" fmla="*/ 76200 h 376237"/>
              <a:gd name="connsiteX40" fmla="*/ 1333500 w 1397794"/>
              <a:gd name="connsiteY40" fmla="*/ 100012 h 376237"/>
              <a:gd name="connsiteX41" fmla="*/ 1362075 w 1397794"/>
              <a:gd name="connsiteY41" fmla="*/ 121443 h 376237"/>
              <a:gd name="connsiteX42" fmla="*/ 1381125 w 1397794"/>
              <a:gd name="connsiteY42" fmla="*/ 140493 h 376237"/>
              <a:gd name="connsiteX43" fmla="*/ 1388269 w 1397794"/>
              <a:gd name="connsiteY43" fmla="*/ 150018 h 376237"/>
              <a:gd name="connsiteX44" fmla="*/ 1397794 w 1397794"/>
              <a:gd name="connsiteY44" fmla="*/ 166687 h 376237"/>
              <a:gd name="connsiteX45" fmla="*/ 1397794 w 1397794"/>
              <a:gd name="connsiteY45" fmla="*/ 178593 h 376237"/>
              <a:gd name="connsiteX46" fmla="*/ 1390650 w 1397794"/>
              <a:gd name="connsiteY46" fmla="*/ 192881 h 376237"/>
              <a:gd name="connsiteX47" fmla="*/ 1371600 w 1397794"/>
              <a:gd name="connsiteY47" fmla="*/ 204787 h 376237"/>
              <a:gd name="connsiteX48" fmla="*/ 1331119 w 1397794"/>
              <a:gd name="connsiteY48" fmla="*/ 216693 h 376237"/>
              <a:gd name="connsiteX49" fmla="*/ 1238250 w 1397794"/>
              <a:gd name="connsiteY49" fmla="*/ 238125 h 376237"/>
              <a:gd name="connsiteX50" fmla="*/ 1140619 w 1397794"/>
              <a:gd name="connsiteY50" fmla="*/ 259556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97794" h="376237">
                <a:moveTo>
                  <a:pt x="1140619" y="259556"/>
                </a:moveTo>
                <a:lnTo>
                  <a:pt x="1021557" y="283368"/>
                </a:lnTo>
                <a:lnTo>
                  <a:pt x="866775" y="311943"/>
                </a:lnTo>
                <a:lnTo>
                  <a:pt x="764382" y="330993"/>
                </a:lnTo>
                <a:lnTo>
                  <a:pt x="607219" y="357187"/>
                </a:lnTo>
                <a:lnTo>
                  <a:pt x="495300" y="376237"/>
                </a:lnTo>
                <a:lnTo>
                  <a:pt x="423863" y="376237"/>
                </a:lnTo>
                <a:lnTo>
                  <a:pt x="335757" y="376237"/>
                </a:lnTo>
                <a:cubicBezTo>
                  <a:pt x="324644" y="375443"/>
                  <a:pt x="313499" y="375022"/>
                  <a:pt x="302419" y="373856"/>
                </a:cubicBezTo>
                <a:cubicBezTo>
                  <a:pt x="298394" y="373432"/>
                  <a:pt x="290513" y="371475"/>
                  <a:pt x="290513" y="371475"/>
                </a:cubicBezTo>
                <a:lnTo>
                  <a:pt x="266700" y="364331"/>
                </a:lnTo>
                <a:lnTo>
                  <a:pt x="228600" y="350043"/>
                </a:lnTo>
                <a:lnTo>
                  <a:pt x="188119" y="328612"/>
                </a:lnTo>
                <a:lnTo>
                  <a:pt x="142875" y="302418"/>
                </a:lnTo>
                <a:lnTo>
                  <a:pt x="71438" y="257175"/>
                </a:lnTo>
                <a:lnTo>
                  <a:pt x="38100" y="228600"/>
                </a:lnTo>
                <a:lnTo>
                  <a:pt x="16669" y="207168"/>
                </a:lnTo>
                <a:lnTo>
                  <a:pt x="0" y="183356"/>
                </a:lnTo>
                <a:lnTo>
                  <a:pt x="0" y="169068"/>
                </a:lnTo>
                <a:lnTo>
                  <a:pt x="4763" y="164306"/>
                </a:lnTo>
                <a:lnTo>
                  <a:pt x="21432" y="164306"/>
                </a:lnTo>
                <a:lnTo>
                  <a:pt x="59532" y="176212"/>
                </a:lnTo>
                <a:lnTo>
                  <a:pt x="121444" y="197643"/>
                </a:lnTo>
                <a:lnTo>
                  <a:pt x="200025" y="216693"/>
                </a:lnTo>
                <a:lnTo>
                  <a:pt x="278607" y="223837"/>
                </a:lnTo>
                <a:lnTo>
                  <a:pt x="333375" y="221456"/>
                </a:lnTo>
                <a:lnTo>
                  <a:pt x="450057" y="207168"/>
                </a:lnTo>
                <a:lnTo>
                  <a:pt x="600075" y="183356"/>
                </a:lnTo>
                <a:lnTo>
                  <a:pt x="719138" y="157162"/>
                </a:lnTo>
                <a:lnTo>
                  <a:pt x="814388" y="130968"/>
                </a:lnTo>
                <a:lnTo>
                  <a:pt x="888207" y="102393"/>
                </a:lnTo>
                <a:lnTo>
                  <a:pt x="938213" y="78581"/>
                </a:lnTo>
                <a:lnTo>
                  <a:pt x="990600" y="50006"/>
                </a:lnTo>
                <a:lnTo>
                  <a:pt x="1023938" y="23812"/>
                </a:lnTo>
                <a:lnTo>
                  <a:pt x="1050132" y="2381"/>
                </a:lnTo>
                <a:lnTo>
                  <a:pt x="1054894" y="0"/>
                </a:lnTo>
                <a:lnTo>
                  <a:pt x="1090613" y="2381"/>
                </a:lnTo>
                <a:lnTo>
                  <a:pt x="1176338" y="23812"/>
                </a:lnTo>
                <a:lnTo>
                  <a:pt x="1228725" y="45243"/>
                </a:lnTo>
                <a:lnTo>
                  <a:pt x="1293019" y="76200"/>
                </a:lnTo>
                <a:lnTo>
                  <a:pt x="1333500" y="100012"/>
                </a:lnTo>
                <a:lnTo>
                  <a:pt x="1362075" y="121443"/>
                </a:lnTo>
                <a:lnTo>
                  <a:pt x="1381125" y="140493"/>
                </a:lnTo>
                <a:lnTo>
                  <a:pt x="1388269" y="150018"/>
                </a:lnTo>
                <a:lnTo>
                  <a:pt x="1397794" y="166687"/>
                </a:lnTo>
                <a:lnTo>
                  <a:pt x="1397794" y="178593"/>
                </a:lnTo>
                <a:lnTo>
                  <a:pt x="1390650" y="192881"/>
                </a:lnTo>
                <a:lnTo>
                  <a:pt x="1371600" y="204787"/>
                </a:lnTo>
                <a:lnTo>
                  <a:pt x="1331119" y="216693"/>
                </a:lnTo>
                <a:lnTo>
                  <a:pt x="1238250" y="238125"/>
                </a:lnTo>
                <a:lnTo>
                  <a:pt x="1140619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A5EAA2DF-019B-494B-917A-B6077657B006}"/>
              </a:ext>
            </a:extLst>
          </p:cNvPr>
          <p:cNvSpPr/>
          <p:nvPr/>
        </p:nvSpPr>
        <p:spPr>
          <a:xfrm>
            <a:off x="2906713" y="4586288"/>
            <a:ext cx="654050" cy="1146175"/>
          </a:xfrm>
          <a:custGeom>
            <a:avLst/>
            <a:gdLst>
              <a:gd name="connsiteX0" fmla="*/ 485775 w 652463"/>
              <a:gd name="connsiteY0" fmla="*/ 466725 h 1145381"/>
              <a:gd name="connsiteX1" fmla="*/ 557213 w 652463"/>
              <a:gd name="connsiteY1" fmla="*/ 690562 h 1145381"/>
              <a:gd name="connsiteX2" fmla="*/ 597694 w 652463"/>
              <a:gd name="connsiteY2" fmla="*/ 812006 h 1145381"/>
              <a:gd name="connsiteX3" fmla="*/ 650082 w 652463"/>
              <a:gd name="connsiteY3" fmla="*/ 952500 h 1145381"/>
              <a:gd name="connsiteX4" fmla="*/ 652463 w 652463"/>
              <a:gd name="connsiteY4" fmla="*/ 988218 h 1145381"/>
              <a:gd name="connsiteX5" fmla="*/ 650082 w 652463"/>
              <a:gd name="connsiteY5" fmla="*/ 1033462 h 1145381"/>
              <a:gd name="connsiteX6" fmla="*/ 642938 w 652463"/>
              <a:gd name="connsiteY6" fmla="*/ 1069181 h 1145381"/>
              <a:gd name="connsiteX7" fmla="*/ 633413 w 652463"/>
              <a:gd name="connsiteY7" fmla="*/ 1095375 h 1145381"/>
              <a:gd name="connsiteX8" fmla="*/ 621507 w 652463"/>
              <a:gd name="connsiteY8" fmla="*/ 1116806 h 1145381"/>
              <a:gd name="connsiteX9" fmla="*/ 609600 w 652463"/>
              <a:gd name="connsiteY9" fmla="*/ 1128712 h 1145381"/>
              <a:gd name="connsiteX10" fmla="*/ 595313 w 652463"/>
              <a:gd name="connsiteY10" fmla="*/ 1138237 h 1145381"/>
              <a:gd name="connsiteX11" fmla="*/ 578644 w 652463"/>
              <a:gd name="connsiteY11" fmla="*/ 1143000 h 1145381"/>
              <a:gd name="connsiteX12" fmla="*/ 569119 w 652463"/>
              <a:gd name="connsiteY12" fmla="*/ 1145381 h 1145381"/>
              <a:gd name="connsiteX13" fmla="*/ 554832 w 652463"/>
              <a:gd name="connsiteY13" fmla="*/ 1143000 h 1145381"/>
              <a:gd name="connsiteX14" fmla="*/ 542925 w 652463"/>
              <a:gd name="connsiteY14" fmla="*/ 1138237 h 1145381"/>
              <a:gd name="connsiteX15" fmla="*/ 523875 w 652463"/>
              <a:gd name="connsiteY15" fmla="*/ 1119187 h 1145381"/>
              <a:gd name="connsiteX16" fmla="*/ 507207 w 652463"/>
              <a:gd name="connsiteY16" fmla="*/ 1097756 h 1145381"/>
              <a:gd name="connsiteX17" fmla="*/ 485775 w 652463"/>
              <a:gd name="connsiteY17" fmla="*/ 1066800 h 1145381"/>
              <a:gd name="connsiteX18" fmla="*/ 461963 w 652463"/>
              <a:gd name="connsiteY18" fmla="*/ 1038225 h 1145381"/>
              <a:gd name="connsiteX19" fmla="*/ 447675 w 652463"/>
              <a:gd name="connsiteY19" fmla="*/ 1021556 h 1145381"/>
              <a:gd name="connsiteX20" fmla="*/ 431007 w 652463"/>
              <a:gd name="connsiteY20" fmla="*/ 997743 h 1145381"/>
              <a:gd name="connsiteX21" fmla="*/ 411957 w 652463"/>
              <a:gd name="connsiteY21" fmla="*/ 962025 h 1145381"/>
              <a:gd name="connsiteX22" fmla="*/ 395288 w 652463"/>
              <a:gd name="connsiteY22" fmla="*/ 919162 h 1145381"/>
              <a:gd name="connsiteX23" fmla="*/ 383382 w 652463"/>
              <a:gd name="connsiteY23" fmla="*/ 876300 h 1145381"/>
              <a:gd name="connsiteX24" fmla="*/ 381000 w 652463"/>
              <a:gd name="connsiteY24" fmla="*/ 842962 h 1145381"/>
              <a:gd name="connsiteX25" fmla="*/ 366713 w 652463"/>
              <a:gd name="connsiteY25" fmla="*/ 773906 h 1145381"/>
              <a:gd name="connsiteX26" fmla="*/ 340519 w 652463"/>
              <a:gd name="connsiteY26" fmla="*/ 650081 h 1145381"/>
              <a:gd name="connsiteX27" fmla="*/ 309563 w 652463"/>
              <a:gd name="connsiteY27" fmla="*/ 535781 h 1145381"/>
              <a:gd name="connsiteX28" fmla="*/ 278607 w 652463"/>
              <a:gd name="connsiteY28" fmla="*/ 431006 h 1145381"/>
              <a:gd name="connsiteX29" fmla="*/ 250032 w 652463"/>
              <a:gd name="connsiteY29" fmla="*/ 338137 h 1145381"/>
              <a:gd name="connsiteX30" fmla="*/ 230982 w 652463"/>
              <a:gd name="connsiteY30" fmla="*/ 271462 h 1145381"/>
              <a:gd name="connsiteX31" fmla="*/ 223838 w 652463"/>
              <a:gd name="connsiteY31" fmla="*/ 242887 h 1145381"/>
              <a:gd name="connsiteX32" fmla="*/ 214313 w 652463"/>
              <a:gd name="connsiteY32" fmla="*/ 214312 h 1145381"/>
              <a:gd name="connsiteX33" fmla="*/ 200025 w 652463"/>
              <a:gd name="connsiteY33" fmla="*/ 188118 h 1145381"/>
              <a:gd name="connsiteX34" fmla="*/ 190500 w 652463"/>
              <a:gd name="connsiteY34" fmla="*/ 169068 h 1145381"/>
              <a:gd name="connsiteX35" fmla="*/ 171450 w 652463"/>
              <a:gd name="connsiteY35" fmla="*/ 145256 h 1145381"/>
              <a:gd name="connsiteX36" fmla="*/ 154782 w 652463"/>
              <a:gd name="connsiteY36" fmla="*/ 130968 h 1145381"/>
              <a:gd name="connsiteX37" fmla="*/ 126207 w 652463"/>
              <a:gd name="connsiteY37" fmla="*/ 111918 h 1145381"/>
              <a:gd name="connsiteX38" fmla="*/ 92869 w 652463"/>
              <a:gd name="connsiteY38" fmla="*/ 95250 h 1145381"/>
              <a:gd name="connsiteX39" fmla="*/ 71438 w 652463"/>
              <a:gd name="connsiteY39" fmla="*/ 85725 h 1145381"/>
              <a:gd name="connsiteX40" fmla="*/ 38100 w 652463"/>
              <a:gd name="connsiteY40" fmla="*/ 76200 h 1145381"/>
              <a:gd name="connsiteX41" fmla="*/ 23813 w 652463"/>
              <a:gd name="connsiteY41" fmla="*/ 66675 h 1145381"/>
              <a:gd name="connsiteX42" fmla="*/ 7144 w 652463"/>
              <a:gd name="connsiteY42" fmla="*/ 45243 h 1145381"/>
              <a:gd name="connsiteX43" fmla="*/ 0 w 652463"/>
              <a:gd name="connsiteY43" fmla="*/ 28575 h 1145381"/>
              <a:gd name="connsiteX44" fmla="*/ 2382 w 652463"/>
              <a:gd name="connsiteY44" fmla="*/ 19050 h 1145381"/>
              <a:gd name="connsiteX45" fmla="*/ 14288 w 652463"/>
              <a:gd name="connsiteY45" fmla="*/ 9525 h 1145381"/>
              <a:gd name="connsiteX46" fmla="*/ 33338 w 652463"/>
              <a:gd name="connsiteY46" fmla="*/ 7143 h 1145381"/>
              <a:gd name="connsiteX47" fmla="*/ 71438 w 652463"/>
              <a:gd name="connsiteY47" fmla="*/ 0 h 1145381"/>
              <a:gd name="connsiteX48" fmla="*/ 116682 w 652463"/>
              <a:gd name="connsiteY48" fmla="*/ 0 h 1145381"/>
              <a:gd name="connsiteX49" fmla="*/ 166688 w 652463"/>
              <a:gd name="connsiteY49" fmla="*/ 4762 h 1145381"/>
              <a:gd name="connsiteX50" fmla="*/ 226219 w 652463"/>
              <a:gd name="connsiteY50" fmla="*/ 16668 h 1145381"/>
              <a:gd name="connsiteX51" fmla="*/ 288132 w 652463"/>
              <a:gd name="connsiteY51" fmla="*/ 35718 h 1145381"/>
              <a:gd name="connsiteX52" fmla="*/ 319088 w 652463"/>
              <a:gd name="connsiteY52" fmla="*/ 47625 h 1145381"/>
              <a:gd name="connsiteX53" fmla="*/ 400050 w 652463"/>
              <a:gd name="connsiteY53" fmla="*/ 202406 h 1145381"/>
              <a:gd name="connsiteX54" fmla="*/ 485775 w 652463"/>
              <a:gd name="connsiteY54" fmla="*/ 466725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52463" h="1145381">
                <a:moveTo>
                  <a:pt x="485775" y="466725"/>
                </a:moveTo>
                <a:lnTo>
                  <a:pt x="557213" y="690562"/>
                </a:lnTo>
                <a:lnTo>
                  <a:pt x="597694" y="812006"/>
                </a:lnTo>
                <a:lnTo>
                  <a:pt x="650082" y="952500"/>
                </a:lnTo>
                <a:lnTo>
                  <a:pt x="652463" y="988218"/>
                </a:lnTo>
                <a:lnTo>
                  <a:pt x="650082" y="1033462"/>
                </a:lnTo>
                <a:lnTo>
                  <a:pt x="642938" y="1069181"/>
                </a:lnTo>
                <a:lnTo>
                  <a:pt x="633413" y="1095375"/>
                </a:lnTo>
                <a:lnTo>
                  <a:pt x="621507" y="1116806"/>
                </a:lnTo>
                <a:lnTo>
                  <a:pt x="609600" y="1128712"/>
                </a:lnTo>
                <a:lnTo>
                  <a:pt x="595313" y="1138237"/>
                </a:lnTo>
                <a:lnTo>
                  <a:pt x="578644" y="1143000"/>
                </a:lnTo>
                <a:lnTo>
                  <a:pt x="569119" y="1145381"/>
                </a:lnTo>
                <a:lnTo>
                  <a:pt x="554832" y="1143000"/>
                </a:lnTo>
                <a:lnTo>
                  <a:pt x="542925" y="1138237"/>
                </a:lnTo>
                <a:lnTo>
                  <a:pt x="523875" y="1119187"/>
                </a:lnTo>
                <a:lnTo>
                  <a:pt x="507207" y="1097756"/>
                </a:lnTo>
                <a:lnTo>
                  <a:pt x="485775" y="1066800"/>
                </a:lnTo>
                <a:lnTo>
                  <a:pt x="461963" y="1038225"/>
                </a:lnTo>
                <a:lnTo>
                  <a:pt x="447675" y="1021556"/>
                </a:lnTo>
                <a:lnTo>
                  <a:pt x="431007" y="997743"/>
                </a:lnTo>
                <a:lnTo>
                  <a:pt x="411957" y="962025"/>
                </a:lnTo>
                <a:lnTo>
                  <a:pt x="395288" y="919162"/>
                </a:lnTo>
                <a:lnTo>
                  <a:pt x="383382" y="876300"/>
                </a:lnTo>
                <a:lnTo>
                  <a:pt x="381000" y="842962"/>
                </a:lnTo>
                <a:lnTo>
                  <a:pt x="366713" y="773906"/>
                </a:lnTo>
                <a:lnTo>
                  <a:pt x="340519" y="650081"/>
                </a:lnTo>
                <a:lnTo>
                  <a:pt x="309563" y="535781"/>
                </a:lnTo>
                <a:lnTo>
                  <a:pt x="278607" y="431006"/>
                </a:lnTo>
                <a:lnTo>
                  <a:pt x="250032" y="338137"/>
                </a:lnTo>
                <a:lnTo>
                  <a:pt x="230982" y="271462"/>
                </a:lnTo>
                <a:lnTo>
                  <a:pt x="223838" y="242887"/>
                </a:lnTo>
                <a:lnTo>
                  <a:pt x="214313" y="214312"/>
                </a:lnTo>
                <a:lnTo>
                  <a:pt x="200025" y="188118"/>
                </a:lnTo>
                <a:lnTo>
                  <a:pt x="190500" y="169068"/>
                </a:lnTo>
                <a:lnTo>
                  <a:pt x="171450" y="145256"/>
                </a:lnTo>
                <a:lnTo>
                  <a:pt x="154782" y="130968"/>
                </a:lnTo>
                <a:lnTo>
                  <a:pt x="126207" y="111918"/>
                </a:lnTo>
                <a:lnTo>
                  <a:pt x="92869" y="95250"/>
                </a:lnTo>
                <a:lnTo>
                  <a:pt x="71438" y="85725"/>
                </a:lnTo>
                <a:lnTo>
                  <a:pt x="38100" y="76200"/>
                </a:lnTo>
                <a:lnTo>
                  <a:pt x="23813" y="66675"/>
                </a:lnTo>
                <a:lnTo>
                  <a:pt x="7144" y="45243"/>
                </a:lnTo>
                <a:lnTo>
                  <a:pt x="0" y="28575"/>
                </a:lnTo>
                <a:lnTo>
                  <a:pt x="2382" y="19050"/>
                </a:lnTo>
                <a:lnTo>
                  <a:pt x="14288" y="9525"/>
                </a:lnTo>
                <a:lnTo>
                  <a:pt x="33338" y="7143"/>
                </a:lnTo>
                <a:lnTo>
                  <a:pt x="71438" y="0"/>
                </a:lnTo>
                <a:lnTo>
                  <a:pt x="116682" y="0"/>
                </a:lnTo>
                <a:lnTo>
                  <a:pt x="166688" y="4762"/>
                </a:lnTo>
                <a:lnTo>
                  <a:pt x="226219" y="16668"/>
                </a:lnTo>
                <a:lnTo>
                  <a:pt x="288132" y="35718"/>
                </a:lnTo>
                <a:lnTo>
                  <a:pt x="319088" y="47625"/>
                </a:lnTo>
                <a:lnTo>
                  <a:pt x="400050" y="202406"/>
                </a:lnTo>
                <a:lnTo>
                  <a:pt x="485775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106B9EFD-A300-4CA1-A225-87A2E55F4894}"/>
              </a:ext>
            </a:extLst>
          </p:cNvPr>
          <p:cNvSpPr/>
          <p:nvPr/>
        </p:nvSpPr>
        <p:spPr>
          <a:xfrm>
            <a:off x="4710113" y="2582863"/>
            <a:ext cx="2784475" cy="666750"/>
          </a:xfrm>
          <a:custGeom>
            <a:avLst/>
            <a:gdLst>
              <a:gd name="connsiteX0" fmla="*/ 2183606 w 2783681"/>
              <a:gd name="connsiteY0" fmla="*/ 100013 h 666750"/>
              <a:gd name="connsiteX1" fmla="*/ 2116931 w 2783681"/>
              <a:gd name="connsiteY1" fmla="*/ 109538 h 666750"/>
              <a:gd name="connsiteX2" fmla="*/ 2035968 w 2783681"/>
              <a:gd name="connsiteY2" fmla="*/ 121444 h 666750"/>
              <a:gd name="connsiteX3" fmla="*/ 1950243 w 2783681"/>
              <a:gd name="connsiteY3" fmla="*/ 133350 h 666750"/>
              <a:gd name="connsiteX4" fmla="*/ 1628775 w 2783681"/>
              <a:gd name="connsiteY4" fmla="*/ 190500 h 666750"/>
              <a:gd name="connsiteX5" fmla="*/ 1443037 w 2783681"/>
              <a:gd name="connsiteY5" fmla="*/ 226219 h 666750"/>
              <a:gd name="connsiteX6" fmla="*/ 1266825 w 2783681"/>
              <a:gd name="connsiteY6" fmla="*/ 259557 h 666750"/>
              <a:gd name="connsiteX7" fmla="*/ 1062037 w 2783681"/>
              <a:gd name="connsiteY7" fmla="*/ 300038 h 666750"/>
              <a:gd name="connsiteX8" fmla="*/ 907256 w 2783681"/>
              <a:gd name="connsiteY8" fmla="*/ 330994 h 666750"/>
              <a:gd name="connsiteX9" fmla="*/ 645318 w 2783681"/>
              <a:gd name="connsiteY9" fmla="*/ 381000 h 666750"/>
              <a:gd name="connsiteX10" fmla="*/ 509587 w 2783681"/>
              <a:gd name="connsiteY10" fmla="*/ 407194 h 666750"/>
              <a:gd name="connsiteX11" fmla="*/ 464343 w 2783681"/>
              <a:gd name="connsiteY11" fmla="*/ 414338 h 666750"/>
              <a:gd name="connsiteX12" fmla="*/ 426243 w 2783681"/>
              <a:gd name="connsiteY12" fmla="*/ 419100 h 666750"/>
              <a:gd name="connsiteX13" fmla="*/ 383381 w 2783681"/>
              <a:gd name="connsiteY13" fmla="*/ 421482 h 666750"/>
              <a:gd name="connsiteX14" fmla="*/ 357187 w 2783681"/>
              <a:gd name="connsiteY14" fmla="*/ 419100 h 666750"/>
              <a:gd name="connsiteX15" fmla="*/ 295275 w 2783681"/>
              <a:gd name="connsiteY15" fmla="*/ 407194 h 666750"/>
              <a:gd name="connsiteX16" fmla="*/ 216693 w 2783681"/>
              <a:gd name="connsiteY16" fmla="*/ 388144 h 666750"/>
              <a:gd name="connsiteX17" fmla="*/ 154781 w 2783681"/>
              <a:gd name="connsiteY17" fmla="*/ 371475 h 666750"/>
              <a:gd name="connsiteX18" fmla="*/ 114300 w 2783681"/>
              <a:gd name="connsiteY18" fmla="*/ 357188 h 666750"/>
              <a:gd name="connsiteX19" fmla="*/ 73818 w 2783681"/>
              <a:gd name="connsiteY19" fmla="*/ 340519 h 666750"/>
              <a:gd name="connsiteX20" fmla="*/ 47625 w 2783681"/>
              <a:gd name="connsiteY20" fmla="*/ 326232 h 666750"/>
              <a:gd name="connsiteX21" fmla="*/ 28575 w 2783681"/>
              <a:gd name="connsiteY21" fmla="*/ 314325 h 666750"/>
              <a:gd name="connsiteX22" fmla="*/ 16668 w 2783681"/>
              <a:gd name="connsiteY22" fmla="*/ 309563 h 666750"/>
              <a:gd name="connsiteX23" fmla="*/ 9525 w 2783681"/>
              <a:gd name="connsiteY23" fmla="*/ 309563 h 666750"/>
              <a:gd name="connsiteX24" fmla="*/ 4762 w 2783681"/>
              <a:gd name="connsiteY24" fmla="*/ 309563 h 666750"/>
              <a:gd name="connsiteX25" fmla="*/ 0 w 2783681"/>
              <a:gd name="connsiteY25" fmla="*/ 314325 h 666750"/>
              <a:gd name="connsiteX26" fmla="*/ 0 w 2783681"/>
              <a:gd name="connsiteY26" fmla="*/ 321469 h 666750"/>
              <a:gd name="connsiteX27" fmla="*/ 11906 w 2783681"/>
              <a:gd name="connsiteY27" fmla="*/ 350044 h 666750"/>
              <a:gd name="connsiteX28" fmla="*/ 45243 w 2783681"/>
              <a:gd name="connsiteY28" fmla="*/ 407194 h 666750"/>
              <a:gd name="connsiteX29" fmla="*/ 95250 w 2783681"/>
              <a:gd name="connsiteY29" fmla="*/ 471488 h 666750"/>
              <a:gd name="connsiteX30" fmla="*/ 138112 w 2783681"/>
              <a:gd name="connsiteY30" fmla="*/ 516732 h 666750"/>
              <a:gd name="connsiteX31" fmla="*/ 178593 w 2783681"/>
              <a:gd name="connsiteY31" fmla="*/ 552450 h 666750"/>
              <a:gd name="connsiteX32" fmla="*/ 216693 w 2783681"/>
              <a:gd name="connsiteY32" fmla="*/ 578644 h 666750"/>
              <a:gd name="connsiteX33" fmla="*/ 261937 w 2783681"/>
              <a:gd name="connsiteY33" fmla="*/ 604838 h 666750"/>
              <a:gd name="connsiteX34" fmla="*/ 309562 w 2783681"/>
              <a:gd name="connsiteY34" fmla="*/ 623888 h 666750"/>
              <a:gd name="connsiteX35" fmla="*/ 347662 w 2783681"/>
              <a:gd name="connsiteY35" fmla="*/ 640557 h 666750"/>
              <a:gd name="connsiteX36" fmla="*/ 400050 w 2783681"/>
              <a:gd name="connsiteY36" fmla="*/ 654844 h 666750"/>
              <a:gd name="connsiteX37" fmla="*/ 452437 w 2783681"/>
              <a:gd name="connsiteY37" fmla="*/ 664369 h 666750"/>
              <a:gd name="connsiteX38" fmla="*/ 504825 w 2783681"/>
              <a:gd name="connsiteY38" fmla="*/ 666750 h 666750"/>
              <a:gd name="connsiteX39" fmla="*/ 542925 w 2783681"/>
              <a:gd name="connsiteY39" fmla="*/ 661988 h 666750"/>
              <a:gd name="connsiteX40" fmla="*/ 585787 w 2783681"/>
              <a:gd name="connsiteY40" fmla="*/ 650082 h 666750"/>
              <a:gd name="connsiteX41" fmla="*/ 621506 w 2783681"/>
              <a:gd name="connsiteY41" fmla="*/ 628650 h 666750"/>
              <a:gd name="connsiteX42" fmla="*/ 669131 w 2783681"/>
              <a:gd name="connsiteY42" fmla="*/ 609600 h 666750"/>
              <a:gd name="connsiteX43" fmla="*/ 771525 w 2783681"/>
              <a:gd name="connsiteY43" fmla="*/ 576263 h 666750"/>
              <a:gd name="connsiteX44" fmla="*/ 869156 w 2783681"/>
              <a:gd name="connsiteY44" fmla="*/ 550069 h 666750"/>
              <a:gd name="connsiteX45" fmla="*/ 1009650 w 2783681"/>
              <a:gd name="connsiteY45" fmla="*/ 519113 h 666750"/>
              <a:gd name="connsiteX46" fmla="*/ 1181100 w 2783681"/>
              <a:gd name="connsiteY46" fmla="*/ 481013 h 666750"/>
              <a:gd name="connsiteX47" fmla="*/ 1333500 w 2783681"/>
              <a:gd name="connsiteY47" fmla="*/ 450057 h 666750"/>
              <a:gd name="connsiteX48" fmla="*/ 1554956 w 2783681"/>
              <a:gd name="connsiteY48" fmla="*/ 404813 h 666750"/>
              <a:gd name="connsiteX49" fmla="*/ 1702593 w 2783681"/>
              <a:gd name="connsiteY49" fmla="*/ 376238 h 666750"/>
              <a:gd name="connsiteX50" fmla="*/ 1993106 w 2783681"/>
              <a:gd name="connsiteY50" fmla="*/ 323850 h 666750"/>
              <a:gd name="connsiteX51" fmla="*/ 2152650 w 2783681"/>
              <a:gd name="connsiteY51" fmla="*/ 297657 h 666750"/>
              <a:gd name="connsiteX52" fmla="*/ 2250281 w 2783681"/>
              <a:gd name="connsiteY52" fmla="*/ 285750 h 666750"/>
              <a:gd name="connsiteX53" fmla="*/ 2402681 w 2783681"/>
              <a:gd name="connsiteY53" fmla="*/ 273844 h 666750"/>
              <a:gd name="connsiteX54" fmla="*/ 2586037 w 2783681"/>
              <a:gd name="connsiteY54" fmla="*/ 266700 h 666750"/>
              <a:gd name="connsiteX55" fmla="*/ 2690812 w 2783681"/>
              <a:gd name="connsiteY55" fmla="*/ 264319 h 666750"/>
              <a:gd name="connsiteX56" fmla="*/ 2733675 w 2783681"/>
              <a:gd name="connsiteY56" fmla="*/ 257175 h 666750"/>
              <a:gd name="connsiteX57" fmla="*/ 2759868 w 2783681"/>
              <a:gd name="connsiteY57" fmla="*/ 247650 h 666750"/>
              <a:gd name="connsiteX58" fmla="*/ 2774156 w 2783681"/>
              <a:gd name="connsiteY58" fmla="*/ 235744 h 666750"/>
              <a:gd name="connsiteX59" fmla="*/ 2778918 w 2783681"/>
              <a:gd name="connsiteY59" fmla="*/ 226219 h 666750"/>
              <a:gd name="connsiteX60" fmla="*/ 2783681 w 2783681"/>
              <a:gd name="connsiteY60" fmla="*/ 214313 h 666750"/>
              <a:gd name="connsiteX61" fmla="*/ 2783681 w 2783681"/>
              <a:gd name="connsiteY61" fmla="*/ 204788 h 666750"/>
              <a:gd name="connsiteX62" fmla="*/ 2778918 w 2783681"/>
              <a:gd name="connsiteY62" fmla="*/ 190500 h 666750"/>
              <a:gd name="connsiteX63" fmla="*/ 2769393 w 2783681"/>
              <a:gd name="connsiteY63" fmla="*/ 166688 h 666750"/>
              <a:gd name="connsiteX64" fmla="*/ 2755106 w 2783681"/>
              <a:gd name="connsiteY64" fmla="*/ 145257 h 666750"/>
              <a:gd name="connsiteX65" fmla="*/ 2738437 w 2783681"/>
              <a:gd name="connsiteY65" fmla="*/ 130969 h 666750"/>
              <a:gd name="connsiteX66" fmla="*/ 2686050 w 2783681"/>
              <a:gd name="connsiteY66" fmla="*/ 104775 h 666750"/>
              <a:gd name="connsiteX67" fmla="*/ 2612231 w 2783681"/>
              <a:gd name="connsiteY67" fmla="*/ 69057 h 666750"/>
              <a:gd name="connsiteX68" fmla="*/ 2497931 w 2783681"/>
              <a:gd name="connsiteY68" fmla="*/ 26194 h 666750"/>
              <a:gd name="connsiteX69" fmla="*/ 2416968 w 2783681"/>
              <a:gd name="connsiteY69" fmla="*/ 2382 h 666750"/>
              <a:gd name="connsiteX70" fmla="*/ 2395537 w 2783681"/>
              <a:gd name="connsiteY70" fmla="*/ 0 h 666750"/>
              <a:gd name="connsiteX71" fmla="*/ 2376487 w 2783681"/>
              <a:gd name="connsiteY71" fmla="*/ 11907 h 666750"/>
              <a:gd name="connsiteX72" fmla="*/ 2316956 w 2783681"/>
              <a:gd name="connsiteY72" fmla="*/ 50007 h 666750"/>
              <a:gd name="connsiteX73" fmla="*/ 2252662 w 2783681"/>
              <a:gd name="connsiteY73" fmla="*/ 83344 h 666750"/>
              <a:gd name="connsiteX74" fmla="*/ 2183606 w 2783681"/>
              <a:gd name="connsiteY74" fmla="*/ 100013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783681" h="666750">
                <a:moveTo>
                  <a:pt x="2183606" y="100013"/>
                </a:moveTo>
                <a:lnTo>
                  <a:pt x="2116931" y="109538"/>
                </a:lnTo>
                <a:lnTo>
                  <a:pt x="2035968" y="121444"/>
                </a:lnTo>
                <a:lnTo>
                  <a:pt x="1950243" y="133350"/>
                </a:lnTo>
                <a:lnTo>
                  <a:pt x="1628775" y="190500"/>
                </a:lnTo>
                <a:lnTo>
                  <a:pt x="1443037" y="226219"/>
                </a:lnTo>
                <a:lnTo>
                  <a:pt x="1266825" y="259557"/>
                </a:lnTo>
                <a:lnTo>
                  <a:pt x="1062037" y="300038"/>
                </a:lnTo>
                <a:lnTo>
                  <a:pt x="907256" y="330994"/>
                </a:lnTo>
                <a:lnTo>
                  <a:pt x="645318" y="381000"/>
                </a:lnTo>
                <a:lnTo>
                  <a:pt x="509587" y="407194"/>
                </a:lnTo>
                <a:lnTo>
                  <a:pt x="464343" y="414338"/>
                </a:lnTo>
                <a:lnTo>
                  <a:pt x="426243" y="419100"/>
                </a:lnTo>
                <a:lnTo>
                  <a:pt x="383381" y="421482"/>
                </a:lnTo>
                <a:lnTo>
                  <a:pt x="357187" y="419100"/>
                </a:lnTo>
                <a:lnTo>
                  <a:pt x="295275" y="407194"/>
                </a:lnTo>
                <a:lnTo>
                  <a:pt x="216693" y="388144"/>
                </a:lnTo>
                <a:lnTo>
                  <a:pt x="154781" y="371475"/>
                </a:lnTo>
                <a:lnTo>
                  <a:pt x="114300" y="357188"/>
                </a:lnTo>
                <a:lnTo>
                  <a:pt x="73818" y="340519"/>
                </a:lnTo>
                <a:lnTo>
                  <a:pt x="47625" y="326232"/>
                </a:lnTo>
                <a:lnTo>
                  <a:pt x="28575" y="314325"/>
                </a:lnTo>
                <a:lnTo>
                  <a:pt x="16668" y="309563"/>
                </a:lnTo>
                <a:lnTo>
                  <a:pt x="9525" y="309563"/>
                </a:lnTo>
                <a:lnTo>
                  <a:pt x="4762" y="309563"/>
                </a:lnTo>
                <a:lnTo>
                  <a:pt x="0" y="314325"/>
                </a:lnTo>
                <a:lnTo>
                  <a:pt x="0" y="321469"/>
                </a:lnTo>
                <a:lnTo>
                  <a:pt x="11906" y="350044"/>
                </a:lnTo>
                <a:lnTo>
                  <a:pt x="45243" y="407194"/>
                </a:lnTo>
                <a:lnTo>
                  <a:pt x="95250" y="471488"/>
                </a:lnTo>
                <a:lnTo>
                  <a:pt x="138112" y="516732"/>
                </a:lnTo>
                <a:lnTo>
                  <a:pt x="178593" y="552450"/>
                </a:lnTo>
                <a:lnTo>
                  <a:pt x="216693" y="578644"/>
                </a:lnTo>
                <a:lnTo>
                  <a:pt x="261937" y="604838"/>
                </a:lnTo>
                <a:lnTo>
                  <a:pt x="309562" y="623888"/>
                </a:lnTo>
                <a:lnTo>
                  <a:pt x="347662" y="640557"/>
                </a:lnTo>
                <a:lnTo>
                  <a:pt x="400050" y="654844"/>
                </a:lnTo>
                <a:lnTo>
                  <a:pt x="452437" y="664369"/>
                </a:lnTo>
                <a:lnTo>
                  <a:pt x="504825" y="666750"/>
                </a:lnTo>
                <a:lnTo>
                  <a:pt x="542925" y="661988"/>
                </a:lnTo>
                <a:lnTo>
                  <a:pt x="585787" y="650082"/>
                </a:lnTo>
                <a:lnTo>
                  <a:pt x="621506" y="628650"/>
                </a:lnTo>
                <a:lnTo>
                  <a:pt x="669131" y="609600"/>
                </a:lnTo>
                <a:lnTo>
                  <a:pt x="771525" y="576263"/>
                </a:lnTo>
                <a:lnTo>
                  <a:pt x="869156" y="550069"/>
                </a:lnTo>
                <a:lnTo>
                  <a:pt x="1009650" y="519113"/>
                </a:lnTo>
                <a:lnTo>
                  <a:pt x="1181100" y="481013"/>
                </a:lnTo>
                <a:lnTo>
                  <a:pt x="1333500" y="450057"/>
                </a:lnTo>
                <a:lnTo>
                  <a:pt x="1554956" y="404813"/>
                </a:lnTo>
                <a:lnTo>
                  <a:pt x="1702593" y="376238"/>
                </a:lnTo>
                <a:lnTo>
                  <a:pt x="1993106" y="323850"/>
                </a:lnTo>
                <a:lnTo>
                  <a:pt x="2152650" y="297657"/>
                </a:lnTo>
                <a:lnTo>
                  <a:pt x="2250281" y="285750"/>
                </a:lnTo>
                <a:lnTo>
                  <a:pt x="2402681" y="273844"/>
                </a:lnTo>
                <a:lnTo>
                  <a:pt x="2586037" y="266700"/>
                </a:lnTo>
                <a:lnTo>
                  <a:pt x="2690812" y="264319"/>
                </a:lnTo>
                <a:lnTo>
                  <a:pt x="2733675" y="257175"/>
                </a:lnTo>
                <a:lnTo>
                  <a:pt x="2759868" y="247650"/>
                </a:lnTo>
                <a:lnTo>
                  <a:pt x="2774156" y="235744"/>
                </a:lnTo>
                <a:lnTo>
                  <a:pt x="2778918" y="226219"/>
                </a:lnTo>
                <a:lnTo>
                  <a:pt x="2783681" y="214313"/>
                </a:lnTo>
                <a:lnTo>
                  <a:pt x="2783681" y="204788"/>
                </a:lnTo>
                <a:lnTo>
                  <a:pt x="2778918" y="190500"/>
                </a:lnTo>
                <a:lnTo>
                  <a:pt x="2769393" y="166688"/>
                </a:lnTo>
                <a:lnTo>
                  <a:pt x="2755106" y="145257"/>
                </a:lnTo>
                <a:lnTo>
                  <a:pt x="2738437" y="130969"/>
                </a:lnTo>
                <a:lnTo>
                  <a:pt x="2686050" y="104775"/>
                </a:lnTo>
                <a:lnTo>
                  <a:pt x="2612231" y="69057"/>
                </a:lnTo>
                <a:lnTo>
                  <a:pt x="2497931" y="26194"/>
                </a:lnTo>
                <a:lnTo>
                  <a:pt x="2416968" y="2382"/>
                </a:lnTo>
                <a:lnTo>
                  <a:pt x="2395537" y="0"/>
                </a:lnTo>
                <a:lnTo>
                  <a:pt x="2376487" y="11907"/>
                </a:lnTo>
                <a:lnTo>
                  <a:pt x="2316956" y="50007"/>
                </a:lnTo>
                <a:lnTo>
                  <a:pt x="2252662" y="83344"/>
                </a:lnTo>
                <a:lnTo>
                  <a:pt x="2183606" y="100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F7B168AB-94F2-4222-AA4F-9F878E140009}"/>
              </a:ext>
            </a:extLst>
          </p:cNvPr>
          <p:cNvSpPr/>
          <p:nvPr/>
        </p:nvSpPr>
        <p:spPr>
          <a:xfrm>
            <a:off x="5180013" y="3640138"/>
            <a:ext cx="658812" cy="885825"/>
          </a:xfrm>
          <a:custGeom>
            <a:avLst/>
            <a:gdLst>
              <a:gd name="connsiteX0" fmla="*/ 233362 w 659606"/>
              <a:gd name="connsiteY0" fmla="*/ 414338 h 885825"/>
              <a:gd name="connsiteX1" fmla="*/ 164306 w 659606"/>
              <a:gd name="connsiteY1" fmla="*/ 302419 h 885825"/>
              <a:gd name="connsiteX2" fmla="*/ 92869 w 659606"/>
              <a:gd name="connsiteY2" fmla="*/ 185738 h 885825"/>
              <a:gd name="connsiteX3" fmla="*/ 11906 w 659606"/>
              <a:gd name="connsiteY3" fmla="*/ 54769 h 885825"/>
              <a:gd name="connsiteX4" fmla="*/ 0 w 659606"/>
              <a:gd name="connsiteY4" fmla="*/ 28575 h 885825"/>
              <a:gd name="connsiteX5" fmla="*/ 0 w 659606"/>
              <a:gd name="connsiteY5" fmla="*/ 14288 h 885825"/>
              <a:gd name="connsiteX6" fmla="*/ 4762 w 659606"/>
              <a:gd name="connsiteY6" fmla="*/ 2382 h 885825"/>
              <a:gd name="connsiteX7" fmla="*/ 11906 w 659606"/>
              <a:gd name="connsiteY7" fmla="*/ 0 h 885825"/>
              <a:gd name="connsiteX8" fmla="*/ 23812 w 659606"/>
              <a:gd name="connsiteY8" fmla="*/ 0 h 885825"/>
              <a:gd name="connsiteX9" fmla="*/ 54769 w 659606"/>
              <a:gd name="connsiteY9" fmla="*/ 11907 h 885825"/>
              <a:gd name="connsiteX10" fmla="*/ 95250 w 659606"/>
              <a:gd name="connsiteY10" fmla="*/ 40482 h 885825"/>
              <a:gd name="connsiteX11" fmla="*/ 273844 w 659606"/>
              <a:gd name="connsiteY11" fmla="*/ 176213 h 885825"/>
              <a:gd name="connsiteX12" fmla="*/ 431006 w 659606"/>
              <a:gd name="connsiteY12" fmla="*/ 297657 h 885825"/>
              <a:gd name="connsiteX13" fmla="*/ 597694 w 659606"/>
              <a:gd name="connsiteY13" fmla="*/ 421482 h 885825"/>
              <a:gd name="connsiteX14" fmla="*/ 611981 w 659606"/>
              <a:gd name="connsiteY14" fmla="*/ 431007 h 885825"/>
              <a:gd name="connsiteX15" fmla="*/ 619125 w 659606"/>
              <a:gd name="connsiteY15" fmla="*/ 438150 h 885825"/>
              <a:gd name="connsiteX16" fmla="*/ 623887 w 659606"/>
              <a:gd name="connsiteY16" fmla="*/ 450057 h 885825"/>
              <a:gd name="connsiteX17" fmla="*/ 633412 w 659606"/>
              <a:gd name="connsiteY17" fmla="*/ 473869 h 885825"/>
              <a:gd name="connsiteX18" fmla="*/ 645319 w 659606"/>
              <a:gd name="connsiteY18" fmla="*/ 509588 h 885825"/>
              <a:gd name="connsiteX19" fmla="*/ 657225 w 659606"/>
              <a:gd name="connsiteY19" fmla="*/ 571500 h 885825"/>
              <a:gd name="connsiteX20" fmla="*/ 659606 w 659606"/>
              <a:gd name="connsiteY20" fmla="*/ 650082 h 885825"/>
              <a:gd name="connsiteX21" fmla="*/ 659606 w 659606"/>
              <a:gd name="connsiteY21" fmla="*/ 800100 h 885825"/>
              <a:gd name="connsiteX22" fmla="*/ 650081 w 659606"/>
              <a:gd name="connsiteY22" fmla="*/ 828675 h 885825"/>
              <a:gd name="connsiteX23" fmla="*/ 635794 w 659606"/>
              <a:gd name="connsiteY23" fmla="*/ 852488 h 885825"/>
              <a:gd name="connsiteX24" fmla="*/ 616744 w 659606"/>
              <a:gd name="connsiteY24" fmla="*/ 873919 h 885825"/>
              <a:gd name="connsiteX25" fmla="*/ 600075 w 659606"/>
              <a:gd name="connsiteY25" fmla="*/ 883444 h 885825"/>
              <a:gd name="connsiteX26" fmla="*/ 585787 w 659606"/>
              <a:gd name="connsiteY26" fmla="*/ 885825 h 885825"/>
              <a:gd name="connsiteX27" fmla="*/ 573881 w 659606"/>
              <a:gd name="connsiteY27" fmla="*/ 885825 h 885825"/>
              <a:gd name="connsiteX28" fmla="*/ 552450 w 659606"/>
              <a:gd name="connsiteY28" fmla="*/ 876300 h 885825"/>
              <a:gd name="connsiteX29" fmla="*/ 521494 w 659606"/>
              <a:gd name="connsiteY29" fmla="*/ 852488 h 885825"/>
              <a:gd name="connsiteX30" fmla="*/ 504825 w 659606"/>
              <a:gd name="connsiteY30" fmla="*/ 838200 h 885825"/>
              <a:gd name="connsiteX31" fmla="*/ 478631 w 659606"/>
              <a:gd name="connsiteY31" fmla="*/ 802482 h 885825"/>
              <a:gd name="connsiteX32" fmla="*/ 414337 w 659606"/>
              <a:gd name="connsiteY32" fmla="*/ 697707 h 885825"/>
              <a:gd name="connsiteX33" fmla="*/ 369094 w 659606"/>
              <a:gd name="connsiteY33" fmla="*/ 626269 h 885825"/>
              <a:gd name="connsiteX34" fmla="*/ 316706 w 659606"/>
              <a:gd name="connsiteY34" fmla="*/ 542925 h 885825"/>
              <a:gd name="connsiteX35" fmla="*/ 233362 w 659606"/>
              <a:gd name="connsiteY35" fmla="*/ 414338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9606" h="885825">
                <a:moveTo>
                  <a:pt x="233362" y="414338"/>
                </a:moveTo>
                <a:lnTo>
                  <a:pt x="164306" y="302419"/>
                </a:lnTo>
                <a:lnTo>
                  <a:pt x="92869" y="185738"/>
                </a:lnTo>
                <a:lnTo>
                  <a:pt x="11906" y="54769"/>
                </a:lnTo>
                <a:lnTo>
                  <a:pt x="0" y="28575"/>
                </a:lnTo>
                <a:lnTo>
                  <a:pt x="0" y="14288"/>
                </a:lnTo>
                <a:lnTo>
                  <a:pt x="4762" y="2382"/>
                </a:lnTo>
                <a:lnTo>
                  <a:pt x="11906" y="0"/>
                </a:lnTo>
                <a:lnTo>
                  <a:pt x="23812" y="0"/>
                </a:lnTo>
                <a:lnTo>
                  <a:pt x="54769" y="11907"/>
                </a:lnTo>
                <a:lnTo>
                  <a:pt x="95250" y="40482"/>
                </a:lnTo>
                <a:lnTo>
                  <a:pt x="273844" y="176213"/>
                </a:lnTo>
                <a:lnTo>
                  <a:pt x="431006" y="297657"/>
                </a:lnTo>
                <a:lnTo>
                  <a:pt x="597694" y="421482"/>
                </a:lnTo>
                <a:lnTo>
                  <a:pt x="611981" y="431007"/>
                </a:lnTo>
                <a:lnTo>
                  <a:pt x="619125" y="438150"/>
                </a:lnTo>
                <a:lnTo>
                  <a:pt x="623887" y="450057"/>
                </a:lnTo>
                <a:lnTo>
                  <a:pt x="633412" y="473869"/>
                </a:lnTo>
                <a:lnTo>
                  <a:pt x="645319" y="509588"/>
                </a:lnTo>
                <a:lnTo>
                  <a:pt x="657225" y="571500"/>
                </a:lnTo>
                <a:cubicBezTo>
                  <a:pt x="658019" y="597694"/>
                  <a:pt x="658812" y="623888"/>
                  <a:pt x="659606" y="650082"/>
                </a:cubicBezTo>
                <a:lnTo>
                  <a:pt x="659606" y="800100"/>
                </a:lnTo>
                <a:lnTo>
                  <a:pt x="650081" y="828675"/>
                </a:lnTo>
                <a:lnTo>
                  <a:pt x="635794" y="852488"/>
                </a:lnTo>
                <a:lnTo>
                  <a:pt x="616744" y="873919"/>
                </a:lnTo>
                <a:lnTo>
                  <a:pt x="600075" y="883444"/>
                </a:lnTo>
                <a:lnTo>
                  <a:pt x="585787" y="885825"/>
                </a:lnTo>
                <a:lnTo>
                  <a:pt x="573881" y="885825"/>
                </a:lnTo>
                <a:lnTo>
                  <a:pt x="552450" y="876300"/>
                </a:lnTo>
                <a:lnTo>
                  <a:pt x="521494" y="852488"/>
                </a:lnTo>
                <a:lnTo>
                  <a:pt x="504825" y="838200"/>
                </a:lnTo>
                <a:lnTo>
                  <a:pt x="478631" y="802482"/>
                </a:lnTo>
                <a:lnTo>
                  <a:pt x="414337" y="697707"/>
                </a:lnTo>
                <a:lnTo>
                  <a:pt x="369094" y="626269"/>
                </a:lnTo>
                <a:lnTo>
                  <a:pt x="316706" y="542925"/>
                </a:lnTo>
                <a:lnTo>
                  <a:pt x="233362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1D3B4CEB-9EA9-47C3-B9AF-F0A3908B2CE8}"/>
              </a:ext>
            </a:extLst>
          </p:cNvPr>
          <p:cNvSpPr/>
          <p:nvPr/>
        </p:nvSpPr>
        <p:spPr>
          <a:xfrm>
            <a:off x="3154363" y="4344988"/>
            <a:ext cx="1570037" cy="1181100"/>
          </a:xfrm>
          <a:custGeom>
            <a:avLst/>
            <a:gdLst>
              <a:gd name="connsiteX0" fmla="*/ 962025 w 1569244"/>
              <a:gd name="connsiteY0" fmla="*/ 107157 h 1181100"/>
              <a:gd name="connsiteX1" fmla="*/ 754857 w 1569244"/>
              <a:gd name="connsiteY1" fmla="*/ 159544 h 1181100"/>
              <a:gd name="connsiteX2" fmla="*/ 559594 w 1569244"/>
              <a:gd name="connsiteY2" fmla="*/ 207169 h 1181100"/>
              <a:gd name="connsiteX3" fmla="*/ 371475 w 1569244"/>
              <a:gd name="connsiteY3" fmla="*/ 254794 h 1181100"/>
              <a:gd name="connsiteX4" fmla="*/ 235744 w 1569244"/>
              <a:gd name="connsiteY4" fmla="*/ 288132 h 1181100"/>
              <a:gd name="connsiteX5" fmla="*/ 142875 w 1569244"/>
              <a:gd name="connsiteY5" fmla="*/ 309563 h 1181100"/>
              <a:gd name="connsiteX6" fmla="*/ 133350 w 1569244"/>
              <a:gd name="connsiteY6" fmla="*/ 309563 h 1181100"/>
              <a:gd name="connsiteX7" fmla="*/ 119063 w 1569244"/>
              <a:gd name="connsiteY7" fmla="*/ 304800 h 1181100"/>
              <a:gd name="connsiteX8" fmla="*/ 85725 w 1569244"/>
              <a:gd name="connsiteY8" fmla="*/ 292894 h 1181100"/>
              <a:gd name="connsiteX9" fmla="*/ 69057 w 1569244"/>
              <a:gd name="connsiteY9" fmla="*/ 285750 h 1181100"/>
              <a:gd name="connsiteX10" fmla="*/ 38100 w 1569244"/>
              <a:gd name="connsiteY10" fmla="*/ 276225 h 1181100"/>
              <a:gd name="connsiteX11" fmla="*/ 0 w 1569244"/>
              <a:gd name="connsiteY11" fmla="*/ 269082 h 1181100"/>
              <a:gd name="connsiteX12" fmla="*/ 85725 w 1569244"/>
              <a:gd name="connsiteY12" fmla="*/ 490538 h 1181100"/>
              <a:gd name="connsiteX13" fmla="*/ 214313 w 1569244"/>
              <a:gd name="connsiteY13" fmla="*/ 450057 h 1181100"/>
              <a:gd name="connsiteX14" fmla="*/ 292894 w 1569244"/>
              <a:gd name="connsiteY14" fmla="*/ 423863 h 1181100"/>
              <a:gd name="connsiteX15" fmla="*/ 428625 w 1569244"/>
              <a:gd name="connsiteY15" fmla="*/ 385763 h 1181100"/>
              <a:gd name="connsiteX16" fmla="*/ 590550 w 1569244"/>
              <a:gd name="connsiteY16" fmla="*/ 342900 h 1181100"/>
              <a:gd name="connsiteX17" fmla="*/ 700088 w 1569244"/>
              <a:gd name="connsiteY17" fmla="*/ 316707 h 1181100"/>
              <a:gd name="connsiteX18" fmla="*/ 852488 w 1569244"/>
              <a:gd name="connsiteY18" fmla="*/ 283369 h 1181100"/>
              <a:gd name="connsiteX19" fmla="*/ 985838 w 1569244"/>
              <a:gd name="connsiteY19" fmla="*/ 254794 h 1181100"/>
              <a:gd name="connsiteX20" fmla="*/ 1128713 w 1569244"/>
              <a:gd name="connsiteY20" fmla="*/ 223838 h 1181100"/>
              <a:gd name="connsiteX21" fmla="*/ 1150144 w 1569244"/>
              <a:gd name="connsiteY21" fmla="*/ 221457 h 1181100"/>
              <a:gd name="connsiteX22" fmla="*/ 1164432 w 1569244"/>
              <a:gd name="connsiteY22" fmla="*/ 223838 h 1181100"/>
              <a:gd name="connsiteX23" fmla="*/ 1176338 w 1569244"/>
              <a:gd name="connsiteY23" fmla="*/ 226219 h 1181100"/>
              <a:gd name="connsiteX24" fmla="*/ 1188244 w 1569244"/>
              <a:gd name="connsiteY24" fmla="*/ 230982 h 1181100"/>
              <a:gd name="connsiteX25" fmla="*/ 1197769 w 1569244"/>
              <a:gd name="connsiteY25" fmla="*/ 238125 h 1181100"/>
              <a:gd name="connsiteX26" fmla="*/ 1207294 w 1569244"/>
              <a:gd name="connsiteY26" fmla="*/ 247650 h 1181100"/>
              <a:gd name="connsiteX27" fmla="*/ 1212057 w 1569244"/>
              <a:gd name="connsiteY27" fmla="*/ 264319 h 1181100"/>
              <a:gd name="connsiteX28" fmla="*/ 1212057 w 1569244"/>
              <a:gd name="connsiteY28" fmla="*/ 280988 h 1181100"/>
              <a:gd name="connsiteX29" fmla="*/ 1185863 w 1569244"/>
              <a:gd name="connsiteY29" fmla="*/ 435769 h 1181100"/>
              <a:gd name="connsiteX30" fmla="*/ 1133475 w 1569244"/>
              <a:gd name="connsiteY30" fmla="*/ 704850 h 1181100"/>
              <a:gd name="connsiteX31" fmla="*/ 1092994 w 1569244"/>
              <a:gd name="connsiteY31" fmla="*/ 919163 h 1181100"/>
              <a:gd name="connsiteX32" fmla="*/ 1059657 w 1569244"/>
              <a:gd name="connsiteY32" fmla="*/ 1073944 h 1181100"/>
              <a:gd name="connsiteX33" fmla="*/ 1073944 w 1569244"/>
              <a:gd name="connsiteY33" fmla="*/ 1102519 h 1181100"/>
              <a:gd name="connsiteX34" fmla="*/ 1097757 w 1569244"/>
              <a:gd name="connsiteY34" fmla="*/ 1133475 h 1181100"/>
              <a:gd name="connsiteX35" fmla="*/ 1114425 w 1569244"/>
              <a:gd name="connsiteY35" fmla="*/ 1152525 h 1181100"/>
              <a:gd name="connsiteX36" fmla="*/ 1133475 w 1569244"/>
              <a:gd name="connsiteY36" fmla="*/ 1166813 h 1181100"/>
              <a:gd name="connsiteX37" fmla="*/ 1154907 w 1569244"/>
              <a:gd name="connsiteY37" fmla="*/ 1176338 h 1181100"/>
              <a:gd name="connsiteX38" fmla="*/ 1173957 w 1569244"/>
              <a:gd name="connsiteY38" fmla="*/ 1181100 h 1181100"/>
              <a:gd name="connsiteX39" fmla="*/ 1185863 w 1569244"/>
              <a:gd name="connsiteY39" fmla="*/ 1181100 h 1181100"/>
              <a:gd name="connsiteX40" fmla="*/ 1207294 w 1569244"/>
              <a:gd name="connsiteY40" fmla="*/ 1171575 h 1181100"/>
              <a:gd name="connsiteX41" fmla="*/ 1228725 w 1569244"/>
              <a:gd name="connsiteY41" fmla="*/ 1154907 h 1181100"/>
              <a:gd name="connsiteX42" fmla="*/ 1245394 w 1569244"/>
              <a:gd name="connsiteY42" fmla="*/ 1131094 h 1181100"/>
              <a:gd name="connsiteX43" fmla="*/ 1262063 w 1569244"/>
              <a:gd name="connsiteY43" fmla="*/ 1104900 h 1181100"/>
              <a:gd name="connsiteX44" fmla="*/ 1273969 w 1569244"/>
              <a:gd name="connsiteY44" fmla="*/ 1073944 h 1181100"/>
              <a:gd name="connsiteX45" fmla="*/ 1288257 w 1569244"/>
              <a:gd name="connsiteY45" fmla="*/ 1026319 h 1181100"/>
              <a:gd name="connsiteX46" fmla="*/ 1333500 w 1569244"/>
              <a:gd name="connsiteY46" fmla="*/ 866775 h 1181100"/>
              <a:gd name="connsiteX47" fmla="*/ 1388269 w 1569244"/>
              <a:gd name="connsiteY47" fmla="*/ 681038 h 1181100"/>
              <a:gd name="connsiteX48" fmla="*/ 1443038 w 1569244"/>
              <a:gd name="connsiteY48" fmla="*/ 488157 h 1181100"/>
              <a:gd name="connsiteX49" fmla="*/ 1457325 w 1569244"/>
              <a:gd name="connsiteY49" fmla="*/ 438150 h 1181100"/>
              <a:gd name="connsiteX50" fmla="*/ 1466850 w 1569244"/>
              <a:gd name="connsiteY50" fmla="*/ 400050 h 1181100"/>
              <a:gd name="connsiteX51" fmla="*/ 1473994 w 1569244"/>
              <a:gd name="connsiteY51" fmla="*/ 371475 h 1181100"/>
              <a:gd name="connsiteX52" fmla="*/ 1483519 w 1569244"/>
              <a:gd name="connsiteY52" fmla="*/ 345282 h 1181100"/>
              <a:gd name="connsiteX53" fmla="*/ 1502569 w 1569244"/>
              <a:gd name="connsiteY53" fmla="*/ 314325 h 1181100"/>
              <a:gd name="connsiteX54" fmla="*/ 1514475 w 1569244"/>
              <a:gd name="connsiteY54" fmla="*/ 297657 h 1181100"/>
              <a:gd name="connsiteX55" fmla="*/ 1531144 w 1569244"/>
              <a:gd name="connsiteY55" fmla="*/ 283369 h 1181100"/>
              <a:gd name="connsiteX56" fmla="*/ 1545432 w 1569244"/>
              <a:gd name="connsiteY56" fmla="*/ 271463 h 1181100"/>
              <a:gd name="connsiteX57" fmla="*/ 1562100 w 1569244"/>
              <a:gd name="connsiteY57" fmla="*/ 252413 h 1181100"/>
              <a:gd name="connsiteX58" fmla="*/ 1566863 w 1569244"/>
              <a:gd name="connsiteY58" fmla="*/ 240507 h 1181100"/>
              <a:gd name="connsiteX59" fmla="*/ 1569244 w 1569244"/>
              <a:gd name="connsiteY59" fmla="*/ 223838 h 1181100"/>
              <a:gd name="connsiteX60" fmla="*/ 1569244 w 1569244"/>
              <a:gd name="connsiteY60" fmla="*/ 209550 h 1181100"/>
              <a:gd name="connsiteX61" fmla="*/ 1564482 w 1569244"/>
              <a:gd name="connsiteY61" fmla="*/ 195263 h 1181100"/>
              <a:gd name="connsiteX62" fmla="*/ 1552575 w 1569244"/>
              <a:gd name="connsiteY62" fmla="*/ 176213 h 1181100"/>
              <a:gd name="connsiteX63" fmla="*/ 1538288 w 1569244"/>
              <a:gd name="connsiteY63" fmla="*/ 161925 h 1181100"/>
              <a:gd name="connsiteX64" fmla="*/ 1502569 w 1569244"/>
              <a:gd name="connsiteY64" fmla="*/ 135732 h 1181100"/>
              <a:gd name="connsiteX65" fmla="*/ 1445419 w 1569244"/>
              <a:gd name="connsiteY65" fmla="*/ 104775 h 1181100"/>
              <a:gd name="connsiteX66" fmla="*/ 1414463 w 1569244"/>
              <a:gd name="connsiteY66" fmla="*/ 90488 h 1181100"/>
              <a:gd name="connsiteX67" fmla="*/ 1383507 w 1569244"/>
              <a:gd name="connsiteY67" fmla="*/ 69057 h 1181100"/>
              <a:gd name="connsiteX68" fmla="*/ 1293019 w 1569244"/>
              <a:gd name="connsiteY68" fmla="*/ 16669 h 1181100"/>
              <a:gd name="connsiteX69" fmla="*/ 1257300 w 1569244"/>
              <a:gd name="connsiteY69" fmla="*/ 0 h 1181100"/>
              <a:gd name="connsiteX70" fmla="*/ 1245394 w 1569244"/>
              <a:gd name="connsiteY70" fmla="*/ 0 h 1181100"/>
              <a:gd name="connsiteX71" fmla="*/ 1188244 w 1569244"/>
              <a:gd name="connsiteY71" fmla="*/ 28575 h 1181100"/>
              <a:gd name="connsiteX72" fmla="*/ 1092994 w 1569244"/>
              <a:gd name="connsiteY72" fmla="*/ 66675 h 1181100"/>
              <a:gd name="connsiteX73" fmla="*/ 1031082 w 1569244"/>
              <a:gd name="connsiteY73" fmla="*/ 88107 h 1181100"/>
              <a:gd name="connsiteX74" fmla="*/ 962025 w 1569244"/>
              <a:gd name="connsiteY74" fmla="*/ 107157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569244" h="1181100">
                <a:moveTo>
                  <a:pt x="962025" y="107157"/>
                </a:moveTo>
                <a:lnTo>
                  <a:pt x="754857" y="159544"/>
                </a:lnTo>
                <a:lnTo>
                  <a:pt x="559594" y="207169"/>
                </a:lnTo>
                <a:lnTo>
                  <a:pt x="371475" y="254794"/>
                </a:lnTo>
                <a:lnTo>
                  <a:pt x="235744" y="288132"/>
                </a:lnTo>
                <a:lnTo>
                  <a:pt x="142875" y="309563"/>
                </a:lnTo>
                <a:lnTo>
                  <a:pt x="133350" y="309563"/>
                </a:lnTo>
                <a:lnTo>
                  <a:pt x="119063" y="304800"/>
                </a:lnTo>
                <a:lnTo>
                  <a:pt x="85725" y="292894"/>
                </a:lnTo>
                <a:lnTo>
                  <a:pt x="69057" y="285750"/>
                </a:lnTo>
                <a:lnTo>
                  <a:pt x="38100" y="276225"/>
                </a:lnTo>
                <a:lnTo>
                  <a:pt x="0" y="269082"/>
                </a:lnTo>
                <a:lnTo>
                  <a:pt x="85725" y="490538"/>
                </a:lnTo>
                <a:lnTo>
                  <a:pt x="214313" y="450057"/>
                </a:lnTo>
                <a:lnTo>
                  <a:pt x="292894" y="423863"/>
                </a:lnTo>
                <a:lnTo>
                  <a:pt x="428625" y="385763"/>
                </a:lnTo>
                <a:lnTo>
                  <a:pt x="590550" y="342900"/>
                </a:lnTo>
                <a:lnTo>
                  <a:pt x="700088" y="316707"/>
                </a:lnTo>
                <a:lnTo>
                  <a:pt x="852488" y="283369"/>
                </a:lnTo>
                <a:lnTo>
                  <a:pt x="985838" y="254794"/>
                </a:lnTo>
                <a:lnTo>
                  <a:pt x="1128713" y="223838"/>
                </a:lnTo>
                <a:lnTo>
                  <a:pt x="1150144" y="221457"/>
                </a:lnTo>
                <a:lnTo>
                  <a:pt x="1164432" y="223838"/>
                </a:lnTo>
                <a:lnTo>
                  <a:pt x="1176338" y="226219"/>
                </a:lnTo>
                <a:lnTo>
                  <a:pt x="1188244" y="230982"/>
                </a:lnTo>
                <a:lnTo>
                  <a:pt x="1197769" y="238125"/>
                </a:lnTo>
                <a:lnTo>
                  <a:pt x="1207294" y="247650"/>
                </a:lnTo>
                <a:lnTo>
                  <a:pt x="1212057" y="264319"/>
                </a:lnTo>
                <a:lnTo>
                  <a:pt x="1212057" y="280988"/>
                </a:lnTo>
                <a:lnTo>
                  <a:pt x="1185863" y="435769"/>
                </a:lnTo>
                <a:lnTo>
                  <a:pt x="1133475" y="704850"/>
                </a:lnTo>
                <a:lnTo>
                  <a:pt x="1092994" y="919163"/>
                </a:lnTo>
                <a:lnTo>
                  <a:pt x="1059657" y="1073944"/>
                </a:lnTo>
                <a:lnTo>
                  <a:pt x="1073944" y="1102519"/>
                </a:lnTo>
                <a:lnTo>
                  <a:pt x="1097757" y="1133475"/>
                </a:lnTo>
                <a:lnTo>
                  <a:pt x="1114425" y="1152525"/>
                </a:lnTo>
                <a:lnTo>
                  <a:pt x="1133475" y="1166813"/>
                </a:lnTo>
                <a:lnTo>
                  <a:pt x="1154907" y="1176338"/>
                </a:lnTo>
                <a:lnTo>
                  <a:pt x="1173957" y="1181100"/>
                </a:lnTo>
                <a:lnTo>
                  <a:pt x="1185863" y="1181100"/>
                </a:lnTo>
                <a:lnTo>
                  <a:pt x="1207294" y="1171575"/>
                </a:lnTo>
                <a:lnTo>
                  <a:pt x="1228725" y="1154907"/>
                </a:lnTo>
                <a:lnTo>
                  <a:pt x="1245394" y="1131094"/>
                </a:lnTo>
                <a:lnTo>
                  <a:pt x="1262063" y="1104900"/>
                </a:lnTo>
                <a:lnTo>
                  <a:pt x="1273969" y="1073944"/>
                </a:lnTo>
                <a:lnTo>
                  <a:pt x="1288257" y="1026319"/>
                </a:lnTo>
                <a:lnTo>
                  <a:pt x="1333500" y="866775"/>
                </a:lnTo>
                <a:lnTo>
                  <a:pt x="1388269" y="681038"/>
                </a:lnTo>
                <a:lnTo>
                  <a:pt x="1443038" y="488157"/>
                </a:lnTo>
                <a:lnTo>
                  <a:pt x="1457325" y="438150"/>
                </a:lnTo>
                <a:lnTo>
                  <a:pt x="1466850" y="400050"/>
                </a:lnTo>
                <a:lnTo>
                  <a:pt x="1473994" y="371475"/>
                </a:lnTo>
                <a:lnTo>
                  <a:pt x="1483519" y="345282"/>
                </a:lnTo>
                <a:lnTo>
                  <a:pt x="1502569" y="314325"/>
                </a:lnTo>
                <a:lnTo>
                  <a:pt x="1514475" y="297657"/>
                </a:lnTo>
                <a:lnTo>
                  <a:pt x="1531144" y="283369"/>
                </a:lnTo>
                <a:lnTo>
                  <a:pt x="1545432" y="271463"/>
                </a:lnTo>
                <a:lnTo>
                  <a:pt x="1562100" y="252413"/>
                </a:lnTo>
                <a:lnTo>
                  <a:pt x="1566863" y="240507"/>
                </a:lnTo>
                <a:lnTo>
                  <a:pt x="1569244" y="223838"/>
                </a:lnTo>
                <a:lnTo>
                  <a:pt x="1569244" y="209550"/>
                </a:lnTo>
                <a:lnTo>
                  <a:pt x="1564482" y="195263"/>
                </a:lnTo>
                <a:lnTo>
                  <a:pt x="1552575" y="176213"/>
                </a:lnTo>
                <a:lnTo>
                  <a:pt x="1538288" y="161925"/>
                </a:lnTo>
                <a:lnTo>
                  <a:pt x="1502569" y="135732"/>
                </a:lnTo>
                <a:lnTo>
                  <a:pt x="1445419" y="104775"/>
                </a:lnTo>
                <a:lnTo>
                  <a:pt x="1414463" y="90488"/>
                </a:lnTo>
                <a:lnTo>
                  <a:pt x="1383507" y="69057"/>
                </a:lnTo>
                <a:lnTo>
                  <a:pt x="1293019" y="16669"/>
                </a:lnTo>
                <a:lnTo>
                  <a:pt x="1257300" y="0"/>
                </a:lnTo>
                <a:lnTo>
                  <a:pt x="1245394" y="0"/>
                </a:lnTo>
                <a:lnTo>
                  <a:pt x="1188244" y="28575"/>
                </a:lnTo>
                <a:lnTo>
                  <a:pt x="1092994" y="66675"/>
                </a:lnTo>
                <a:lnTo>
                  <a:pt x="1031082" y="88107"/>
                </a:lnTo>
                <a:lnTo>
                  <a:pt x="962025" y="107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84A79F85-F7C0-4288-A28C-B9309D3FEC2C}"/>
              </a:ext>
            </a:extLst>
          </p:cNvPr>
          <p:cNvSpPr/>
          <p:nvPr/>
        </p:nvSpPr>
        <p:spPr>
          <a:xfrm>
            <a:off x="3429000" y="5224463"/>
            <a:ext cx="885825" cy="346075"/>
          </a:xfrm>
          <a:custGeom>
            <a:avLst/>
            <a:gdLst>
              <a:gd name="connsiteX0" fmla="*/ 697706 w 885825"/>
              <a:gd name="connsiteY0" fmla="*/ 47625 h 345281"/>
              <a:gd name="connsiteX1" fmla="*/ 885825 w 885825"/>
              <a:gd name="connsiteY1" fmla="*/ 0 h 345281"/>
              <a:gd name="connsiteX2" fmla="*/ 873919 w 885825"/>
              <a:gd name="connsiteY2" fmla="*/ 176212 h 345281"/>
              <a:gd name="connsiteX3" fmla="*/ 690563 w 885825"/>
              <a:gd name="connsiteY3" fmla="*/ 209550 h 345281"/>
              <a:gd name="connsiteX4" fmla="*/ 514350 w 885825"/>
              <a:gd name="connsiteY4" fmla="*/ 242887 h 345281"/>
              <a:gd name="connsiteX5" fmla="*/ 369094 w 885825"/>
              <a:gd name="connsiteY5" fmla="*/ 273843 h 345281"/>
              <a:gd name="connsiteX6" fmla="*/ 247650 w 885825"/>
              <a:gd name="connsiteY6" fmla="*/ 300037 h 345281"/>
              <a:gd name="connsiteX7" fmla="*/ 52388 w 885825"/>
              <a:gd name="connsiteY7" fmla="*/ 345281 h 345281"/>
              <a:gd name="connsiteX8" fmla="*/ 0 w 885825"/>
              <a:gd name="connsiteY8" fmla="*/ 147637 h 345281"/>
              <a:gd name="connsiteX9" fmla="*/ 126206 w 885825"/>
              <a:gd name="connsiteY9" fmla="*/ 147637 h 345281"/>
              <a:gd name="connsiteX10" fmla="*/ 219075 w 885825"/>
              <a:gd name="connsiteY10" fmla="*/ 147637 h 345281"/>
              <a:gd name="connsiteX11" fmla="*/ 319088 w 885825"/>
              <a:gd name="connsiteY11" fmla="*/ 128587 h 345281"/>
              <a:gd name="connsiteX12" fmla="*/ 495300 w 885825"/>
              <a:gd name="connsiteY12" fmla="*/ 90487 h 345281"/>
              <a:gd name="connsiteX13" fmla="*/ 697706 w 885825"/>
              <a:gd name="connsiteY13" fmla="*/ 47625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5825" h="345281">
                <a:moveTo>
                  <a:pt x="697706" y="47625"/>
                </a:moveTo>
                <a:lnTo>
                  <a:pt x="885825" y="0"/>
                </a:lnTo>
                <a:lnTo>
                  <a:pt x="873919" y="176212"/>
                </a:lnTo>
                <a:lnTo>
                  <a:pt x="690563" y="209550"/>
                </a:lnTo>
                <a:lnTo>
                  <a:pt x="514350" y="242887"/>
                </a:lnTo>
                <a:lnTo>
                  <a:pt x="369094" y="273843"/>
                </a:lnTo>
                <a:lnTo>
                  <a:pt x="247650" y="300037"/>
                </a:lnTo>
                <a:lnTo>
                  <a:pt x="52388" y="345281"/>
                </a:lnTo>
                <a:lnTo>
                  <a:pt x="0" y="147637"/>
                </a:lnTo>
                <a:lnTo>
                  <a:pt x="126206" y="147637"/>
                </a:lnTo>
                <a:lnTo>
                  <a:pt x="219075" y="147637"/>
                </a:lnTo>
                <a:lnTo>
                  <a:pt x="319088" y="128587"/>
                </a:lnTo>
                <a:lnTo>
                  <a:pt x="495300" y="90487"/>
                </a:lnTo>
                <a:lnTo>
                  <a:pt x="697706" y="47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7EC817AD-1C8F-4D9D-B184-F7B92F5E87A8}"/>
              </a:ext>
            </a:extLst>
          </p:cNvPr>
          <p:cNvSpPr/>
          <p:nvPr/>
        </p:nvSpPr>
        <p:spPr>
          <a:xfrm rot="16200000">
            <a:off x="4205287" y="3371851"/>
            <a:ext cx="4462463" cy="684212"/>
          </a:xfrm>
          <a:custGeom>
            <a:avLst/>
            <a:gdLst>
              <a:gd name="connsiteX0" fmla="*/ 2688336 w 4462272"/>
              <a:gd name="connsiteY0" fmla="*/ 332842 h 683972"/>
              <a:gd name="connsiteX1" fmla="*/ 2472538 w 4462272"/>
              <a:gd name="connsiteY1" fmla="*/ 336500 h 683972"/>
              <a:gd name="connsiteX2" fmla="*/ 2154327 w 4462272"/>
              <a:gd name="connsiteY2" fmla="*/ 343815 h 683972"/>
              <a:gd name="connsiteX3" fmla="*/ 1850746 w 4462272"/>
              <a:gd name="connsiteY3" fmla="*/ 351130 h 683972"/>
              <a:gd name="connsiteX4" fmla="*/ 1554480 w 4462272"/>
              <a:gd name="connsiteY4" fmla="*/ 354788 h 683972"/>
              <a:gd name="connsiteX5" fmla="*/ 1228954 w 4462272"/>
              <a:gd name="connsiteY5" fmla="*/ 362103 h 683972"/>
              <a:gd name="connsiteX6" fmla="*/ 940003 w 4462272"/>
              <a:gd name="connsiteY6" fmla="*/ 365760 h 683972"/>
              <a:gd name="connsiteX7" fmla="*/ 705917 w 4462272"/>
              <a:gd name="connsiteY7" fmla="*/ 369418 h 683972"/>
              <a:gd name="connsiteX8" fmla="*/ 643738 w 4462272"/>
              <a:gd name="connsiteY8" fmla="*/ 369418 h 683972"/>
              <a:gd name="connsiteX9" fmla="*/ 54864 w 4462272"/>
              <a:gd name="connsiteY9" fmla="*/ 365760 h 683972"/>
              <a:gd name="connsiteX10" fmla="*/ 25603 w 4462272"/>
              <a:gd name="connsiteY10" fmla="*/ 384048 h 683972"/>
              <a:gd name="connsiteX11" fmla="*/ 7315 w 4462272"/>
              <a:gd name="connsiteY11" fmla="*/ 398679 h 683972"/>
              <a:gd name="connsiteX12" fmla="*/ 3658 w 4462272"/>
              <a:gd name="connsiteY12" fmla="*/ 405994 h 683972"/>
              <a:gd name="connsiteX13" fmla="*/ 0 w 4462272"/>
              <a:gd name="connsiteY13" fmla="*/ 416967 h 683972"/>
              <a:gd name="connsiteX14" fmla="*/ 3658 w 4462272"/>
              <a:gd name="connsiteY14" fmla="*/ 431597 h 683972"/>
              <a:gd name="connsiteX15" fmla="*/ 21946 w 4462272"/>
              <a:gd name="connsiteY15" fmla="*/ 460858 h 683972"/>
              <a:gd name="connsiteX16" fmla="*/ 69495 w 4462272"/>
              <a:gd name="connsiteY16" fmla="*/ 508407 h 683972"/>
              <a:gd name="connsiteX17" fmla="*/ 124359 w 4462272"/>
              <a:gd name="connsiteY17" fmla="*/ 552298 h 683972"/>
              <a:gd name="connsiteX18" fmla="*/ 179223 w 4462272"/>
              <a:gd name="connsiteY18" fmla="*/ 585216 h 683972"/>
              <a:gd name="connsiteX19" fmla="*/ 212141 w 4462272"/>
              <a:gd name="connsiteY19" fmla="*/ 599847 h 683972"/>
              <a:gd name="connsiteX20" fmla="*/ 303581 w 4462272"/>
              <a:gd name="connsiteY20" fmla="*/ 632765 h 683972"/>
              <a:gd name="connsiteX21" fmla="*/ 395021 w 4462272"/>
              <a:gd name="connsiteY21" fmla="*/ 658368 h 683972"/>
              <a:gd name="connsiteX22" fmla="*/ 482803 w 4462272"/>
              <a:gd name="connsiteY22" fmla="*/ 680314 h 683972"/>
              <a:gd name="connsiteX23" fmla="*/ 515722 w 4462272"/>
              <a:gd name="connsiteY23" fmla="*/ 683972 h 683972"/>
              <a:gd name="connsiteX24" fmla="*/ 566928 w 4462272"/>
              <a:gd name="connsiteY24" fmla="*/ 672999 h 683972"/>
              <a:gd name="connsiteX25" fmla="*/ 680314 w 4462272"/>
              <a:gd name="connsiteY25" fmla="*/ 654711 h 683972"/>
              <a:gd name="connsiteX26" fmla="*/ 819303 w 4462272"/>
              <a:gd name="connsiteY26" fmla="*/ 636423 h 683972"/>
              <a:gd name="connsiteX27" fmla="*/ 961949 w 4462272"/>
              <a:gd name="connsiteY27" fmla="*/ 621792 h 683972"/>
              <a:gd name="connsiteX28" fmla="*/ 1119226 w 4462272"/>
              <a:gd name="connsiteY28" fmla="*/ 610820 h 683972"/>
              <a:gd name="connsiteX29" fmla="*/ 1261872 w 4462272"/>
              <a:gd name="connsiteY29" fmla="*/ 599847 h 683972"/>
              <a:gd name="connsiteX30" fmla="*/ 1495959 w 4462272"/>
              <a:gd name="connsiteY30" fmla="*/ 592532 h 683972"/>
              <a:gd name="connsiteX31" fmla="*/ 1770279 w 4462272"/>
              <a:gd name="connsiteY31" fmla="*/ 585216 h 683972"/>
              <a:gd name="connsiteX32" fmla="*/ 1975104 w 4462272"/>
              <a:gd name="connsiteY32" fmla="*/ 581559 h 683972"/>
              <a:gd name="connsiteX33" fmla="*/ 2231136 w 4462272"/>
              <a:gd name="connsiteY33" fmla="*/ 574244 h 683972"/>
              <a:gd name="connsiteX34" fmla="*/ 2468880 w 4462272"/>
              <a:gd name="connsiteY34" fmla="*/ 574244 h 683972"/>
              <a:gd name="connsiteX35" fmla="*/ 2735885 w 4462272"/>
              <a:gd name="connsiteY35" fmla="*/ 574244 h 683972"/>
              <a:gd name="connsiteX36" fmla="*/ 3006547 w 4462272"/>
              <a:gd name="connsiteY36" fmla="*/ 570586 h 683972"/>
              <a:gd name="connsiteX37" fmla="*/ 3251607 w 4462272"/>
              <a:gd name="connsiteY37" fmla="*/ 574244 h 683972"/>
              <a:gd name="connsiteX38" fmla="*/ 3529584 w 4462272"/>
              <a:gd name="connsiteY38" fmla="*/ 577901 h 683972"/>
              <a:gd name="connsiteX39" fmla="*/ 3760013 w 4462272"/>
              <a:gd name="connsiteY39" fmla="*/ 585216 h 683972"/>
              <a:gd name="connsiteX40" fmla="*/ 3880714 w 4462272"/>
              <a:gd name="connsiteY40" fmla="*/ 592532 h 683972"/>
              <a:gd name="connsiteX41" fmla="*/ 3994099 w 4462272"/>
              <a:gd name="connsiteY41" fmla="*/ 596189 h 683972"/>
              <a:gd name="connsiteX42" fmla="*/ 4048963 w 4462272"/>
              <a:gd name="connsiteY42" fmla="*/ 607162 h 683972"/>
              <a:gd name="connsiteX43" fmla="*/ 4089197 w 4462272"/>
              <a:gd name="connsiteY43" fmla="*/ 621792 h 683972"/>
              <a:gd name="connsiteX44" fmla="*/ 4125773 w 4462272"/>
              <a:gd name="connsiteY44" fmla="*/ 640080 h 683972"/>
              <a:gd name="connsiteX45" fmla="*/ 4140403 w 4462272"/>
              <a:gd name="connsiteY45" fmla="*/ 643738 h 683972"/>
              <a:gd name="connsiteX46" fmla="*/ 4158691 w 4462272"/>
              <a:gd name="connsiteY46" fmla="*/ 647396 h 683972"/>
              <a:gd name="connsiteX47" fmla="*/ 4191610 w 4462272"/>
              <a:gd name="connsiteY47" fmla="*/ 647396 h 683972"/>
              <a:gd name="connsiteX48" fmla="*/ 4228186 w 4462272"/>
              <a:gd name="connsiteY48" fmla="*/ 636423 h 683972"/>
              <a:gd name="connsiteX49" fmla="*/ 4253789 w 4462272"/>
              <a:gd name="connsiteY49" fmla="*/ 618135 h 683972"/>
              <a:gd name="connsiteX50" fmla="*/ 4279392 w 4462272"/>
              <a:gd name="connsiteY50" fmla="*/ 596189 h 683972"/>
              <a:gd name="connsiteX51" fmla="*/ 4297680 w 4462272"/>
              <a:gd name="connsiteY51" fmla="*/ 574244 h 683972"/>
              <a:gd name="connsiteX52" fmla="*/ 4319626 w 4462272"/>
              <a:gd name="connsiteY52" fmla="*/ 541325 h 683972"/>
              <a:gd name="connsiteX53" fmla="*/ 4341571 w 4462272"/>
              <a:gd name="connsiteY53" fmla="*/ 497434 h 683972"/>
              <a:gd name="connsiteX54" fmla="*/ 4356202 w 4462272"/>
              <a:gd name="connsiteY54" fmla="*/ 460858 h 683972"/>
              <a:gd name="connsiteX55" fmla="*/ 4385463 w 4462272"/>
              <a:gd name="connsiteY55" fmla="*/ 395021 h 683972"/>
              <a:gd name="connsiteX56" fmla="*/ 4403751 w 4462272"/>
              <a:gd name="connsiteY56" fmla="*/ 332842 h 683972"/>
              <a:gd name="connsiteX57" fmla="*/ 4422039 w 4462272"/>
              <a:gd name="connsiteY57" fmla="*/ 263348 h 683972"/>
              <a:gd name="connsiteX58" fmla="*/ 4436669 w 4462272"/>
              <a:gd name="connsiteY58" fmla="*/ 204826 h 683972"/>
              <a:gd name="connsiteX59" fmla="*/ 4447642 w 4462272"/>
              <a:gd name="connsiteY59" fmla="*/ 146304 h 683972"/>
              <a:gd name="connsiteX60" fmla="*/ 4454957 w 4462272"/>
              <a:gd name="connsiteY60" fmla="*/ 98756 h 683972"/>
              <a:gd name="connsiteX61" fmla="*/ 4462272 w 4462272"/>
              <a:gd name="connsiteY61" fmla="*/ 54864 h 683972"/>
              <a:gd name="connsiteX62" fmla="*/ 4462272 w 4462272"/>
              <a:gd name="connsiteY62" fmla="*/ 32919 h 683972"/>
              <a:gd name="connsiteX63" fmla="*/ 4454957 w 4462272"/>
              <a:gd name="connsiteY63" fmla="*/ 10973 h 683972"/>
              <a:gd name="connsiteX64" fmla="*/ 4443984 w 4462272"/>
              <a:gd name="connsiteY64" fmla="*/ 0 h 683972"/>
              <a:gd name="connsiteX65" fmla="*/ 4425696 w 4462272"/>
              <a:gd name="connsiteY65" fmla="*/ 0 h 683972"/>
              <a:gd name="connsiteX66" fmla="*/ 4407408 w 4462272"/>
              <a:gd name="connsiteY66" fmla="*/ 18288 h 683972"/>
              <a:gd name="connsiteX67" fmla="*/ 4378147 w 4462272"/>
              <a:gd name="connsiteY67" fmla="*/ 62180 h 683972"/>
              <a:gd name="connsiteX68" fmla="*/ 4330599 w 4462272"/>
              <a:gd name="connsiteY68" fmla="*/ 128016 h 683972"/>
              <a:gd name="connsiteX69" fmla="*/ 4279392 w 4462272"/>
              <a:gd name="connsiteY69" fmla="*/ 197511 h 683972"/>
              <a:gd name="connsiteX70" fmla="*/ 4235501 w 4462272"/>
              <a:gd name="connsiteY70" fmla="*/ 245060 h 683972"/>
              <a:gd name="connsiteX71" fmla="*/ 4198925 w 4462272"/>
              <a:gd name="connsiteY71" fmla="*/ 277978 h 683972"/>
              <a:gd name="connsiteX72" fmla="*/ 4158691 w 4462272"/>
              <a:gd name="connsiteY72" fmla="*/ 299924 h 683972"/>
              <a:gd name="connsiteX73" fmla="*/ 4118458 w 4462272"/>
              <a:gd name="connsiteY73" fmla="*/ 310896 h 683972"/>
              <a:gd name="connsiteX74" fmla="*/ 4037991 w 4462272"/>
              <a:gd name="connsiteY74" fmla="*/ 321869 h 683972"/>
              <a:gd name="connsiteX75" fmla="*/ 3909975 w 4462272"/>
              <a:gd name="connsiteY75" fmla="*/ 329184 h 683972"/>
              <a:gd name="connsiteX76" fmla="*/ 3679546 w 4462272"/>
              <a:gd name="connsiteY76" fmla="*/ 329184 h 683972"/>
              <a:gd name="connsiteX77" fmla="*/ 3357677 w 4462272"/>
              <a:gd name="connsiteY77" fmla="*/ 329184 h 683972"/>
              <a:gd name="connsiteX78" fmla="*/ 2911450 w 4462272"/>
              <a:gd name="connsiteY78" fmla="*/ 329184 h 683972"/>
              <a:gd name="connsiteX79" fmla="*/ 2688336 w 4462272"/>
              <a:gd name="connsiteY79" fmla="*/ 332842 h 683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462272" h="683972">
                <a:moveTo>
                  <a:pt x="2688336" y="332842"/>
                </a:moveTo>
                <a:lnTo>
                  <a:pt x="2472538" y="336500"/>
                </a:lnTo>
                <a:lnTo>
                  <a:pt x="2154327" y="343815"/>
                </a:lnTo>
                <a:lnTo>
                  <a:pt x="1850746" y="351130"/>
                </a:lnTo>
                <a:lnTo>
                  <a:pt x="1554480" y="354788"/>
                </a:lnTo>
                <a:lnTo>
                  <a:pt x="1228954" y="362103"/>
                </a:lnTo>
                <a:lnTo>
                  <a:pt x="940003" y="365760"/>
                </a:lnTo>
                <a:lnTo>
                  <a:pt x="705917" y="369418"/>
                </a:lnTo>
                <a:lnTo>
                  <a:pt x="643738" y="369418"/>
                </a:lnTo>
                <a:lnTo>
                  <a:pt x="54864" y="365760"/>
                </a:lnTo>
                <a:lnTo>
                  <a:pt x="25603" y="384048"/>
                </a:lnTo>
                <a:lnTo>
                  <a:pt x="7315" y="398679"/>
                </a:lnTo>
                <a:lnTo>
                  <a:pt x="3658" y="405994"/>
                </a:lnTo>
                <a:lnTo>
                  <a:pt x="0" y="416967"/>
                </a:lnTo>
                <a:lnTo>
                  <a:pt x="3658" y="431597"/>
                </a:lnTo>
                <a:lnTo>
                  <a:pt x="21946" y="460858"/>
                </a:lnTo>
                <a:lnTo>
                  <a:pt x="69495" y="508407"/>
                </a:lnTo>
                <a:lnTo>
                  <a:pt x="124359" y="552298"/>
                </a:lnTo>
                <a:lnTo>
                  <a:pt x="179223" y="585216"/>
                </a:lnTo>
                <a:lnTo>
                  <a:pt x="212141" y="599847"/>
                </a:lnTo>
                <a:lnTo>
                  <a:pt x="303581" y="632765"/>
                </a:lnTo>
                <a:lnTo>
                  <a:pt x="395021" y="658368"/>
                </a:lnTo>
                <a:lnTo>
                  <a:pt x="482803" y="680314"/>
                </a:lnTo>
                <a:lnTo>
                  <a:pt x="515722" y="683972"/>
                </a:lnTo>
                <a:lnTo>
                  <a:pt x="566928" y="672999"/>
                </a:lnTo>
                <a:lnTo>
                  <a:pt x="680314" y="654711"/>
                </a:lnTo>
                <a:lnTo>
                  <a:pt x="819303" y="636423"/>
                </a:lnTo>
                <a:lnTo>
                  <a:pt x="961949" y="621792"/>
                </a:lnTo>
                <a:lnTo>
                  <a:pt x="1119226" y="610820"/>
                </a:lnTo>
                <a:lnTo>
                  <a:pt x="1261872" y="599847"/>
                </a:lnTo>
                <a:lnTo>
                  <a:pt x="1495959" y="592532"/>
                </a:lnTo>
                <a:lnTo>
                  <a:pt x="1770279" y="585216"/>
                </a:lnTo>
                <a:lnTo>
                  <a:pt x="1975104" y="581559"/>
                </a:lnTo>
                <a:lnTo>
                  <a:pt x="2231136" y="574244"/>
                </a:lnTo>
                <a:lnTo>
                  <a:pt x="2468880" y="574244"/>
                </a:lnTo>
                <a:lnTo>
                  <a:pt x="2735885" y="574244"/>
                </a:lnTo>
                <a:lnTo>
                  <a:pt x="3006547" y="570586"/>
                </a:lnTo>
                <a:lnTo>
                  <a:pt x="3251607" y="574244"/>
                </a:lnTo>
                <a:lnTo>
                  <a:pt x="3529584" y="577901"/>
                </a:lnTo>
                <a:lnTo>
                  <a:pt x="3760013" y="585216"/>
                </a:lnTo>
                <a:lnTo>
                  <a:pt x="3880714" y="592532"/>
                </a:lnTo>
                <a:lnTo>
                  <a:pt x="3994099" y="596189"/>
                </a:lnTo>
                <a:lnTo>
                  <a:pt x="4048963" y="607162"/>
                </a:lnTo>
                <a:lnTo>
                  <a:pt x="4089197" y="621792"/>
                </a:lnTo>
                <a:lnTo>
                  <a:pt x="4125773" y="640080"/>
                </a:lnTo>
                <a:lnTo>
                  <a:pt x="4140403" y="643738"/>
                </a:lnTo>
                <a:lnTo>
                  <a:pt x="4158691" y="647396"/>
                </a:lnTo>
                <a:lnTo>
                  <a:pt x="4191610" y="647396"/>
                </a:lnTo>
                <a:lnTo>
                  <a:pt x="4228186" y="636423"/>
                </a:lnTo>
                <a:lnTo>
                  <a:pt x="4253789" y="618135"/>
                </a:lnTo>
                <a:lnTo>
                  <a:pt x="4279392" y="596189"/>
                </a:lnTo>
                <a:lnTo>
                  <a:pt x="4297680" y="574244"/>
                </a:lnTo>
                <a:lnTo>
                  <a:pt x="4319626" y="541325"/>
                </a:lnTo>
                <a:lnTo>
                  <a:pt x="4341571" y="497434"/>
                </a:lnTo>
                <a:lnTo>
                  <a:pt x="4356202" y="460858"/>
                </a:lnTo>
                <a:lnTo>
                  <a:pt x="4385463" y="395021"/>
                </a:lnTo>
                <a:lnTo>
                  <a:pt x="4403751" y="332842"/>
                </a:lnTo>
                <a:lnTo>
                  <a:pt x="4422039" y="263348"/>
                </a:lnTo>
                <a:lnTo>
                  <a:pt x="4436669" y="204826"/>
                </a:lnTo>
                <a:lnTo>
                  <a:pt x="4447642" y="146304"/>
                </a:lnTo>
                <a:lnTo>
                  <a:pt x="4454957" y="98756"/>
                </a:lnTo>
                <a:lnTo>
                  <a:pt x="4462272" y="54864"/>
                </a:lnTo>
                <a:lnTo>
                  <a:pt x="4462272" y="32919"/>
                </a:lnTo>
                <a:lnTo>
                  <a:pt x="4454957" y="10973"/>
                </a:lnTo>
                <a:lnTo>
                  <a:pt x="4443984" y="0"/>
                </a:lnTo>
                <a:lnTo>
                  <a:pt x="4425696" y="0"/>
                </a:lnTo>
                <a:lnTo>
                  <a:pt x="4407408" y="18288"/>
                </a:lnTo>
                <a:lnTo>
                  <a:pt x="4378147" y="62180"/>
                </a:lnTo>
                <a:lnTo>
                  <a:pt x="4330599" y="128016"/>
                </a:lnTo>
                <a:lnTo>
                  <a:pt x="4279392" y="197511"/>
                </a:lnTo>
                <a:lnTo>
                  <a:pt x="4235501" y="245060"/>
                </a:lnTo>
                <a:lnTo>
                  <a:pt x="4198925" y="277978"/>
                </a:lnTo>
                <a:lnTo>
                  <a:pt x="4158691" y="299924"/>
                </a:lnTo>
                <a:lnTo>
                  <a:pt x="4118458" y="310896"/>
                </a:lnTo>
                <a:lnTo>
                  <a:pt x="4037991" y="321869"/>
                </a:lnTo>
                <a:lnTo>
                  <a:pt x="3909975" y="329184"/>
                </a:lnTo>
                <a:lnTo>
                  <a:pt x="3679546" y="329184"/>
                </a:lnTo>
                <a:lnTo>
                  <a:pt x="3357677" y="329184"/>
                </a:lnTo>
                <a:lnTo>
                  <a:pt x="2911450" y="329184"/>
                </a:lnTo>
                <a:lnTo>
                  <a:pt x="2688336" y="3328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43ED62CB-673D-452E-AFFA-BD468E1E191A}"/>
              </a:ext>
            </a:extLst>
          </p:cNvPr>
          <p:cNvSpPr/>
          <p:nvPr/>
        </p:nvSpPr>
        <p:spPr>
          <a:xfrm>
            <a:off x="5805488" y="5162550"/>
            <a:ext cx="700087" cy="779463"/>
          </a:xfrm>
          <a:custGeom>
            <a:avLst/>
            <a:gdLst>
              <a:gd name="connsiteX0" fmla="*/ 230981 w 700087"/>
              <a:gd name="connsiteY0" fmla="*/ 83344 h 778669"/>
              <a:gd name="connsiteX1" fmla="*/ 426243 w 700087"/>
              <a:gd name="connsiteY1" fmla="*/ 152400 h 778669"/>
              <a:gd name="connsiteX2" fmla="*/ 554831 w 700087"/>
              <a:gd name="connsiteY2" fmla="*/ 195263 h 778669"/>
              <a:gd name="connsiteX3" fmla="*/ 571500 w 700087"/>
              <a:gd name="connsiteY3" fmla="*/ 197644 h 778669"/>
              <a:gd name="connsiteX4" fmla="*/ 595312 w 700087"/>
              <a:gd name="connsiteY4" fmla="*/ 197644 h 778669"/>
              <a:gd name="connsiteX5" fmla="*/ 616743 w 700087"/>
              <a:gd name="connsiteY5" fmla="*/ 190500 h 778669"/>
              <a:gd name="connsiteX6" fmla="*/ 635793 w 700087"/>
              <a:gd name="connsiteY6" fmla="*/ 176213 h 778669"/>
              <a:gd name="connsiteX7" fmla="*/ 647700 w 700087"/>
              <a:gd name="connsiteY7" fmla="*/ 161925 h 778669"/>
              <a:gd name="connsiteX8" fmla="*/ 654843 w 700087"/>
              <a:gd name="connsiteY8" fmla="*/ 142875 h 778669"/>
              <a:gd name="connsiteX9" fmla="*/ 661987 w 700087"/>
              <a:gd name="connsiteY9" fmla="*/ 104775 h 778669"/>
              <a:gd name="connsiteX10" fmla="*/ 666750 w 700087"/>
              <a:gd name="connsiteY10" fmla="*/ 0 h 778669"/>
              <a:gd name="connsiteX11" fmla="*/ 700087 w 700087"/>
              <a:gd name="connsiteY11" fmla="*/ 778669 h 778669"/>
              <a:gd name="connsiteX12" fmla="*/ 678656 w 700087"/>
              <a:gd name="connsiteY12" fmla="*/ 764381 h 778669"/>
              <a:gd name="connsiteX13" fmla="*/ 652462 w 700087"/>
              <a:gd name="connsiteY13" fmla="*/ 733425 h 778669"/>
              <a:gd name="connsiteX14" fmla="*/ 628650 w 700087"/>
              <a:gd name="connsiteY14" fmla="*/ 709613 h 778669"/>
              <a:gd name="connsiteX15" fmla="*/ 609600 w 700087"/>
              <a:gd name="connsiteY15" fmla="*/ 683419 h 778669"/>
              <a:gd name="connsiteX16" fmla="*/ 578643 w 700087"/>
              <a:gd name="connsiteY16" fmla="*/ 640556 h 778669"/>
              <a:gd name="connsiteX17" fmla="*/ 547687 w 700087"/>
              <a:gd name="connsiteY17" fmla="*/ 585788 h 778669"/>
              <a:gd name="connsiteX18" fmla="*/ 521493 w 700087"/>
              <a:gd name="connsiteY18" fmla="*/ 538163 h 778669"/>
              <a:gd name="connsiteX19" fmla="*/ 502443 w 700087"/>
              <a:gd name="connsiteY19" fmla="*/ 504825 h 778669"/>
              <a:gd name="connsiteX20" fmla="*/ 478631 w 700087"/>
              <a:gd name="connsiteY20" fmla="*/ 469106 h 778669"/>
              <a:gd name="connsiteX21" fmla="*/ 447675 w 700087"/>
              <a:gd name="connsiteY21" fmla="*/ 431006 h 778669"/>
              <a:gd name="connsiteX22" fmla="*/ 392906 w 700087"/>
              <a:gd name="connsiteY22" fmla="*/ 371475 h 778669"/>
              <a:gd name="connsiteX23" fmla="*/ 345281 w 700087"/>
              <a:gd name="connsiteY23" fmla="*/ 326231 h 778669"/>
              <a:gd name="connsiteX24" fmla="*/ 285750 w 700087"/>
              <a:gd name="connsiteY24" fmla="*/ 271463 h 778669"/>
              <a:gd name="connsiteX25" fmla="*/ 226218 w 700087"/>
              <a:gd name="connsiteY25" fmla="*/ 221456 h 778669"/>
              <a:gd name="connsiteX26" fmla="*/ 161925 w 700087"/>
              <a:gd name="connsiteY26" fmla="*/ 171450 h 778669"/>
              <a:gd name="connsiteX27" fmla="*/ 61912 w 700087"/>
              <a:gd name="connsiteY27" fmla="*/ 97631 h 778669"/>
              <a:gd name="connsiteX28" fmla="*/ 19050 w 700087"/>
              <a:gd name="connsiteY28" fmla="*/ 61913 h 778669"/>
              <a:gd name="connsiteX29" fmla="*/ 4762 w 700087"/>
              <a:gd name="connsiteY29" fmla="*/ 42863 h 778669"/>
              <a:gd name="connsiteX30" fmla="*/ 0 w 700087"/>
              <a:gd name="connsiteY30" fmla="*/ 28575 h 778669"/>
              <a:gd name="connsiteX31" fmla="*/ 4762 w 700087"/>
              <a:gd name="connsiteY31" fmla="*/ 19050 h 778669"/>
              <a:gd name="connsiteX32" fmla="*/ 16668 w 700087"/>
              <a:gd name="connsiteY32" fmla="*/ 16669 h 778669"/>
              <a:gd name="connsiteX33" fmla="*/ 45243 w 700087"/>
              <a:gd name="connsiteY33" fmla="*/ 23813 h 778669"/>
              <a:gd name="connsiteX34" fmla="*/ 230981 w 700087"/>
              <a:gd name="connsiteY34" fmla="*/ 83344 h 778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0087" h="778669">
                <a:moveTo>
                  <a:pt x="230981" y="83344"/>
                </a:moveTo>
                <a:lnTo>
                  <a:pt x="426243" y="152400"/>
                </a:lnTo>
                <a:lnTo>
                  <a:pt x="554831" y="195263"/>
                </a:lnTo>
                <a:lnTo>
                  <a:pt x="571500" y="197644"/>
                </a:lnTo>
                <a:lnTo>
                  <a:pt x="595312" y="197644"/>
                </a:lnTo>
                <a:lnTo>
                  <a:pt x="616743" y="190500"/>
                </a:lnTo>
                <a:lnTo>
                  <a:pt x="635793" y="176213"/>
                </a:lnTo>
                <a:lnTo>
                  <a:pt x="647700" y="161925"/>
                </a:lnTo>
                <a:lnTo>
                  <a:pt x="654843" y="142875"/>
                </a:lnTo>
                <a:lnTo>
                  <a:pt x="661987" y="104775"/>
                </a:lnTo>
                <a:lnTo>
                  <a:pt x="666750" y="0"/>
                </a:lnTo>
                <a:lnTo>
                  <a:pt x="700087" y="778669"/>
                </a:lnTo>
                <a:lnTo>
                  <a:pt x="678656" y="764381"/>
                </a:lnTo>
                <a:lnTo>
                  <a:pt x="652462" y="733425"/>
                </a:lnTo>
                <a:lnTo>
                  <a:pt x="628650" y="709613"/>
                </a:lnTo>
                <a:lnTo>
                  <a:pt x="609600" y="683419"/>
                </a:lnTo>
                <a:lnTo>
                  <a:pt x="578643" y="640556"/>
                </a:lnTo>
                <a:lnTo>
                  <a:pt x="547687" y="585788"/>
                </a:lnTo>
                <a:lnTo>
                  <a:pt x="521493" y="538163"/>
                </a:lnTo>
                <a:lnTo>
                  <a:pt x="502443" y="504825"/>
                </a:lnTo>
                <a:lnTo>
                  <a:pt x="478631" y="469106"/>
                </a:lnTo>
                <a:lnTo>
                  <a:pt x="447675" y="431006"/>
                </a:lnTo>
                <a:lnTo>
                  <a:pt x="392906" y="371475"/>
                </a:lnTo>
                <a:lnTo>
                  <a:pt x="345281" y="326231"/>
                </a:lnTo>
                <a:lnTo>
                  <a:pt x="285750" y="271463"/>
                </a:lnTo>
                <a:lnTo>
                  <a:pt x="226218" y="221456"/>
                </a:lnTo>
                <a:lnTo>
                  <a:pt x="161925" y="171450"/>
                </a:lnTo>
                <a:lnTo>
                  <a:pt x="61912" y="97631"/>
                </a:lnTo>
                <a:lnTo>
                  <a:pt x="19050" y="61913"/>
                </a:lnTo>
                <a:lnTo>
                  <a:pt x="4762" y="42863"/>
                </a:lnTo>
                <a:lnTo>
                  <a:pt x="0" y="28575"/>
                </a:lnTo>
                <a:lnTo>
                  <a:pt x="4762" y="19050"/>
                </a:lnTo>
                <a:lnTo>
                  <a:pt x="16668" y="16669"/>
                </a:lnTo>
                <a:lnTo>
                  <a:pt x="45243" y="23813"/>
                </a:lnTo>
                <a:lnTo>
                  <a:pt x="230981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DC033F7-3E16-4B8D-B864-F8CF1B67EEE3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477963"/>
            <a:ext cx="4927600" cy="4473575"/>
            <a:chOff x="2719388" y="1624013"/>
            <a:chExt cx="4927600" cy="4473575"/>
          </a:xfrm>
        </p:grpSpPr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B3A8541A-F310-4BFF-A5B4-5BB37AA94FE0}"/>
                </a:ext>
              </a:extLst>
            </p:cNvPr>
            <p:cNvSpPr/>
            <p:nvPr/>
          </p:nvSpPr>
          <p:spPr>
            <a:xfrm>
              <a:off x="3386138" y="1624013"/>
              <a:ext cx="1063625" cy="612775"/>
            </a:xfrm>
            <a:custGeom>
              <a:avLst/>
              <a:gdLst>
                <a:gd name="connsiteX0" fmla="*/ 426243 w 1064418"/>
                <a:gd name="connsiteY0" fmla="*/ 190500 h 611981"/>
                <a:gd name="connsiteX1" fmla="*/ 509587 w 1064418"/>
                <a:gd name="connsiteY1" fmla="*/ 219075 h 611981"/>
                <a:gd name="connsiteX2" fmla="*/ 595312 w 1064418"/>
                <a:gd name="connsiteY2" fmla="*/ 247650 h 611981"/>
                <a:gd name="connsiteX3" fmla="*/ 642937 w 1064418"/>
                <a:gd name="connsiteY3" fmla="*/ 261937 h 611981"/>
                <a:gd name="connsiteX4" fmla="*/ 681037 w 1064418"/>
                <a:gd name="connsiteY4" fmla="*/ 266700 h 611981"/>
                <a:gd name="connsiteX5" fmla="*/ 738187 w 1064418"/>
                <a:gd name="connsiteY5" fmla="*/ 276225 h 611981"/>
                <a:gd name="connsiteX6" fmla="*/ 804862 w 1064418"/>
                <a:gd name="connsiteY6" fmla="*/ 290512 h 611981"/>
                <a:gd name="connsiteX7" fmla="*/ 857250 w 1064418"/>
                <a:gd name="connsiteY7" fmla="*/ 304800 h 611981"/>
                <a:gd name="connsiteX8" fmla="*/ 907256 w 1064418"/>
                <a:gd name="connsiteY8" fmla="*/ 323850 h 611981"/>
                <a:gd name="connsiteX9" fmla="*/ 945356 w 1064418"/>
                <a:gd name="connsiteY9" fmla="*/ 340518 h 611981"/>
                <a:gd name="connsiteX10" fmla="*/ 969168 w 1064418"/>
                <a:gd name="connsiteY10" fmla="*/ 354806 h 611981"/>
                <a:gd name="connsiteX11" fmla="*/ 990600 w 1064418"/>
                <a:gd name="connsiteY11" fmla="*/ 369093 h 611981"/>
                <a:gd name="connsiteX12" fmla="*/ 1016793 w 1064418"/>
                <a:gd name="connsiteY12" fmla="*/ 390525 h 611981"/>
                <a:gd name="connsiteX13" fmla="*/ 1035843 w 1064418"/>
                <a:gd name="connsiteY13" fmla="*/ 409575 h 611981"/>
                <a:gd name="connsiteX14" fmla="*/ 1052512 w 1064418"/>
                <a:gd name="connsiteY14" fmla="*/ 431006 h 611981"/>
                <a:gd name="connsiteX15" fmla="*/ 1062037 w 1064418"/>
                <a:gd name="connsiteY15" fmla="*/ 452437 h 611981"/>
                <a:gd name="connsiteX16" fmla="*/ 1064418 w 1064418"/>
                <a:gd name="connsiteY16" fmla="*/ 473868 h 611981"/>
                <a:gd name="connsiteX17" fmla="*/ 1064418 w 1064418"/>
                <a:gd name="connsiteY17" fmla="*/ 507206 h 611981"/>
                <a:gd name="connsiteX18" fmla="*/ 1057275 w 1064418"/>
                <a:gd name="connsiteY18" fmla="*/ 540543 h 611981"/>
                <a:gd name="connsiteX19" fmla="*/ 1045368 w 1064418"/>
                <a:gd name="connsiteY19" fmla="*/ 569118 h 611981"/>
                <a:gd name="connsiteX20" fmla="*/ 1031081 w 1064418"/>
                <a:gd name="connsiteY20" fmla="*/ 585787 h 611981"/>
                <a:gd name="connsiteX21" fmla="*/ 1007268 w 1064418"/>
                <a:gd name="connsiteY21" fmla="*/ 597693 h 611981"/>
                <a:gd name="connsiteX22" fmla="*/ 981075 w 1064418"/>
                <a:gd name="connsiteY22" fmla="*/ 607218 h 611981"/>
                <a:gd name="connsiteX23" fmla="*/ 952500 w 1064418"/>
                <a:gd name="connsiteY23" fmla="*/ 611981 h 611981"/>
                <a:gd name="connsiteX24" fmla="*/ 914400 w 1064418"/>
                <a:gd name="connsiteY24" fmla="*/ 611981 h 611981"/>
                <a:gd name="connsiteX25" fmla="*/ 878681 w 1064418"/>
                <a:gd name="connsiteY25" fmla="*/ 609600 h 611981"/>
                <a:gd name="connsiteX26" fmla="*/ 821531 w 1064418"/>
                <a:gd name="connsiteY26" fmla="*/ 595312 h 611981"/>
                <a:gd name="connsiteX27" fmla="*/ 754856 w 1064418"/>
                <a:gd name="connsiteY27" fmla="*/ 569118 h 611981"/>
                <a:gd name="connsiteX28" fmla="*/ 657225 w 1064418"/>
                <a:gd name="connsiteY28" fmla="*/ 526256 h 611981"/>
                <a:gd name="connsiteX29" fmla="*/ 559593 w 1064418"/>
                <a:gd name="connsiteY29" fmla="*/ 478631 h 611981"/>
                <a:gd name="connsiteX30" fmla="*/ 485775 w 1064418"/>
                <a:gd name="connsiteY30" fmla="*/ 438150 h 611981"/>
                <a:gd name="connsiteX31" fmla="*/ 397668 w 1064418"/>
                <a:gd name="connsiteY31" fmla="*/ 388143 h 611981"/>
                <a:gd name="connsiteX32" fmla="*/ 321468 w 1064418"/>
                <a:gd name="connsiteY32" fmla="*/ 338137 h 611981"/>
                <a:gd name="connsiteX33" fmla="*/ 271462 w 1064418"/>
                <a:gd name="connsiteY33" fmla="*/ 304800 h 611981"/>
                <a:gd name="connsiteX34" fmla="*/ 228600 w 1064418"/>
                <a:gd name="connsiteY34" fmla="*/ 271462 h 611981"/>
                <a:gd name="connsiteX35" fmla="*/ 183356 w 1064418"/>
                <a:gd name="connsiteY35" fmla="*/ 233362 h 611981"/>
                <a:gd name="connsiteX36" fmla="*/ 140493 w 1064418"/>
                <a:gd name="connsiteY36" fmla="*/ 197643 h 611981"/>
                <a:gd name="connsiteX37" fmla="*/ 100012 w 1064418"/>
                <a:gd name="connsiteY37" fmla="*/ 157162 h 611981"/>
                <a:gd name="connsiteX38" fmla="*/ 61912 w 1064418"/>
                <a:gd name="connsiteY38" fmla="*/ 116681 h 611981"/>
                <a:gd name="connsiteX39" fmla="*/ 30956 w 1064418"/>
                <a:gd name="connsiteY39" fmla="*/ 83343 h 611981"/>
                <a:gd name="connsiteX40" fmla="*/ 11906 w 1064418"/>
                <a:gd name="connsiteY40" fmla="*/ 57150 h 611981"/>
                <a:gd name="connsiteX41" fmla="*/ 2381 w 1064418"/>
                <a:gd name="connsiteY41" fmla="*/ 35718 h 611981"/>
                <a:gd name="connsiteX42" fmla="*/ 0 w 1064418"/>
                <a:gd name="connsiteY42" fmla="*/ 19050 h 611981"/>
                <a:gd name="connsiteX43" fmla="*/ 0 w 1064418"/>
                <a:gd name="connsiteY43" fmla="*/ 9525 h 611981"/>
                <a:gd name="connsiteX44" fmla="*/ 7143 w 1064418"/>
                <a:gd name="connsiteY44" fmla="*/ 0 h 611981"/>
                <a:gd name="connsiteX45" fmla="*/ 26193 w 1064418"/>
                <a:gd name="connsiteY45" fmla="*/ 0 h 611981"/>
                <a:gd name="connsiteX46" fmla="*/ 57150 w 1064418"/>
                <a:gd name="connsiteY46" fmla="*/ 14287 h 611981"/>
                <a:gd name="connsiteX47" fmla="*/ 145256 w 1064418"/>
                <a:gd name="connsiteY47" fmla="*/ 66675 h 611981"/>
                <a:gd name="connsiteX48" fmla="*/ 245268 w 1064418"/>
                <a:gd name="connsiteY48" fmla="*/ 116681 h 611981"/>
                <a:gd name="connsiteX49" fmla="*/ 359568 w 1064418"/>
                <a:gd name="connsiteY49" fmla="*/ 166687 h 611981"/>
                <a:gd name="connsiteX50" fmla="*/ 426243 w 1064418"/>
                <a:gd name="connsiteY50" fmla="*/ 19050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64418" h="611981">
                  <a:moveTo>
                    <a:pt x="426243" y="190500"/>
                  </a:moveTo>
                  <a:lnTo>
                    <a:pt x="509587" y="219075"/>
                  </a:lnTo>
                  <a:lnTo>
                    <a:pt x="595312" y="247650"/>
                  </a:lnTo>
                  <a:lnTo>
                    <a:pt x="642937" y="261937"/>
                  </a:lnTo>
                  <a:lnTo>
                    <a:pt x="681037" y="266700"/>
                  </a:lnTo>
                  <a:lnTo>
                    <a:pt x="738187" y="276225"/>
                  </a:lnTo>
                  <a:lnTo>
                    <a:pt x="804862" y="290512"/>
                  </a:lnTo>
                  <a:lnTo>
                    <a:pt x="857250" y="304800"/>
                  </a:lnTo>
                  <a:lnTo>
                    <a:pt x="907256" y="323850"/>
                  </a:lnTo>
                  <a:lnTo>
                    <a:pt x="945356" y="340518"/>
                  </a:lnTo>
                  <a:lnTo>
                    <a:pt x="969168" y="354806"/>
                  </a:lnTo>
                  <a:lnTo>
                    <a:pt x="990600" y="369093"/>
                  </a:lnTo>
                  <a:lnTo>
                    <a:pt x="1016793" y="390525"/>
                  </a:lnTo>
                  <a:lnTo>
                    <a:pt x="1035843" y="409575"/>
                  </a:lnTo>
                  <a:lnTo>
                    <a:pt x="1052512" y="431006"/>
                  </a:lnTo>
                  <a:lnTo>
                    <a:pt x="1062037" y="452437"/>
                  </a:lnTo>
                  <a:lnTo>
                    <a:pt x="1064418" y="473868"/>
                  </a:lnTo>
                  <a:lnTo>
                    <a:pt x="1064418" y="507206"/>
                  </a:lnTo>
                  <a:lnTo>
                    <a:pt x="1057275" y="540543"/>
                  </a:lnTo>
                  <a:lnTo>
                    <a:pt x="1045368" y="569118"/>
                  </a:lnTo>
                  <a:lnTo>
                    <a:pt x="1031081" y="585787"/>
                  </a:lnTo>
                  <a:lnTo>
                    <a:pt x="1007268" y="597693"/>
                  </a:lnTo>
                  <a:lnTo>
                    <a:pt x="981075" y="607218"/>
                  </a:lnTo>
                  <a:lnTo>
                    <a:pt x="952500" y="611981"/>
                  </a:lnTo>
                  <a:lnTo>
                    <a:pt x="914400" y="611981"/>
                  </a:lnTo>
                  <a:lnTo>
                    <a:pt x="878681" y="609600"/>
                  </a:lnTo>
                  <a:lnTo>
                    <a:pt x="821531" y="595312"/>
                  </a:lnTo>
                  <a:lnTo>
                    <a:pt x="754856" y="569118"/>
                  </a:lnTo>
                  <a:lnTo>
                    <a:pt x="657225" y="526256"/>
                  </a:lnTo>
                  <a:lnTo>
                    <a:pt x="559593" y="478631"/>
                  </a:lnTo>
                  <a:lnTo>
                    <a:pt x="485775" y="438150"/>
                  </a:lnTo>
                  <a:lnTo>
                    <a:pt x="397668" y="388143"/>
                  </a:lnTo>
                  <a:lnTo>
                    <a:pt x="321468" y="338137"/>
                  </a:lnTo>
                  <a:lnTo>
                    <a:pt x="271462" y="304800"/>
                  </a:lnTo>
                  <a:lnTo>
                    <a:pt x="228600" y="271462"/>
                  </a:lnTo>
                  <a:lnTo>
                    <a:pt x="183356" y="233362"/>
                  </a:lnTo>
                  <a:lnTo>
                    <a:pt x="140493" y="197643"/>
                  </a:lnTo>
                  <a:lnTo>
                    <a:pt x="100012" y="157162"/>
                  </a:lnTo>
                  <a:lnTo>
                    <a:pt x="61912" y="116681"/>
                  </a:lnTo>
                  <a:lnTo>
                    <a:pt x="30956" y="83343"/>
                  </a:lnTo>
                  <a:lnTo>
                    <a:pt x="11906" y="57150"/>
                  </a:lnTo>
                  <a:lnTo>
                    <a:pt x="2381" y="35718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0"/>
                  </a:lnTo>
                  <a:lnTo>
                    <a:pt x="57150" y="14287"/>
                  </a:lnTo>
                  <a:lnTo>
                    <a:pt x="145256" y="66675"/>
                  </a:lnTo>
                  <a:lnTo>
                    <a:pt x="245268" y="116681"/>
                  </a:lnTo>
                  <a:lnTo>
                    <a:pt x="359568" y="166687"/>
                  </a:lnTo>
                  <a:lnTo>
                    <a:pt x="426243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5">
              <a:extLst>
                <a:ext uri="{FF2B5EF4-FFF2-40B4-BE49-F238E27FC236}">
                  <a16:creationId xmlns:a16="http://schemas.microsoft.com/office/drawing/2014/main" id="{4DFC1B57-ED84-4B9C-8BB5-35998B3E9400}"/>
                </a:ext>
              </a:extLst>
            </p:cNvPr>
            <p:cNvSpPr/>
            <p:nvPr/>
          </p:nvSpPr>
          <p:spPr>
            <a:xfrm>
              <a:off x="2719388" y="2554288"/>
              <a:ext cx="2368550" cy="558800"/>
            </a:xfrm>
            <a:custGeom>
              <a:avLst/>
              <a:gdLst>
                <a:gd name="connsiteX0" fmla="*/ 1983581 w 2369343"/>
                <a:gd name="connsiteY0" fmla="*/ 278607 h 557213"/>
                <a:gd name="connsiteX1" fmla="*/ 1890712 w 2369343"/>
                <a:gd name="connsiteY1" fmla="*/ 283369 h 557213"/>
                <a:gd name="connsiteX2" fmla="*/ 1790700 w 2369343"/>
                <a:gd name="connsiteY2" fmla="*/ 288132 h 557213"/>
                <a:gd name="connsiteX3" fmla="*/ 1704975 w 2369343"/>
                <a:gd name="connsiteY3" fmla="*/ 295275 h 557213"/>
                <a:gd name="connsiteX4" fmla="*/ 1602581 w 2369343"/>
                <a:gd name="connsiteY4" fmla="*/ 302419 h 557213"/>
                <a:gd name="connsiteX5" fmla="*/ 1438275 w 2369343"/>
                <a:gd name="connsiteY5" fmla="*/ 319088 h 557213"/>
                <a:gd name="connsiteX6" fmla="*/ 1316831 w 2369343"/>
                <a:gd name="connsiteY6" fmla="*/ 335757 h 557213"/>
                <a:gd name="connsiteX7" fmla="*/ 1209675 w 2369343"/>
                <a:gd name="connsiteY7" fmla="*/ 352425 h 557213"/>
                <a:gd name="connsiteX8" fmla="*/ 1104900 w 2369343"/>
                <a:gd name="connsiteY8" fmla="*/ 376238 h 557213"/>
                <a:gd name="connsiteX9" fmla="*/ 957262 w 2369343"/>
                <a:gd name="connsiteY9" fmla="*/ 416719 h 557213"/>
                <a:gd name="connsiteX10" fmla="*/ 783431 w 2369343"/>
                <a:gd name="connsiteY10" fmla="*/ 464344 h 557213"/>
                <a:gd name="connsiteX11" fmla="*/ 628650 w 2369343"/>
                <a:gd name="connsiteY11" fmla="*/ 511969 h 557213"/>
                <a:gd name="connsiteX12" fmla="*/ 519112 w 2369343"/>
                <a:gd name="connsiteY12" fmla="*/ 545307 h 557213"/>
                <a:gd name="connsiteX13" fmla="*/ 483393 w 2369343"/>
                <a:gd name="connsiteY13" fmla="*/ 554832 h 557213"/>
                <a:gd name="connsiteX14" fmla="*/ 464343 w 2369343"/>
                <a:gd name="connsiteY14" fmla="*/ 557213 h 557213"/>
                <a:gd name="connsiteX15" fmla="*/ 423862 w 2369343"/>
                <a:gd name="connsiteY15" fmla="*/ 552450 h 557213"/>
                <a:gd name="connsiteX16" fmla="*/ 373856 w 2369343"/>
                <a:gd name="connsiteY16" fmla="*/ 542925 h 557213"/>
                <a:gd name="connsiteX17" fmla="*/ 335756 w 2369343"/>
                <a:gd name="connsiteY17" fmla="*/ 531019 h 557213"/>
                <a:gd name="connsiteX18" fmla="*/ 300037 w 2369343"/>
                <a:gd name="connsiteY18" fmla="*/ 514350 h 557213"/>
                <a:gd name="connsiteX19" fmla="*/ 259556 w 2369343"/>
                <a:gd name="connsiteY19" fmla="*/ 490538 h 557213"/>
                <a:gd name="connsiteX20" fmla="*/ 226218 w 2369343"/>
                <a:gd name="connsiteY20" fmla="*/ 469107 h 557213"/>
                <a:gd name="connsiteX21" fmla="*/ 192881 w 2369343"/>
                <a:gd name="connsiteY21" fmla="*/ 442913 h 557213"/>
                <a:gd name="connsiteX22" fmla="*/ 157162 w 2369343"/>
                <a:gd name="connsiteY22" fmla="*/ 414338 h 557213"/>
                <a:gd name="connsiteX23" fmla="*/ 133350 w 2369343"/>
                <a:gd name="connsiteY23" fmla="*/ 390525 h 557213"/>
                <a:gd name="connsiteX24" fmla="*/ 104775 w 2369343"/>
                <a:gd name="connsiteY24" fmla="*/ 361950 h 557213"/>
                <a:gd name="connsiteX25" fmla="*/ 78581 w 2369343"/>
                <a:gd name="connsiteY25" fmla="*/ 333375 h 557213"/>
                <a:gd name="connsiteX26" fmla="*/ 45243 w 2369343"/>
                <a:gd name="connsiteY26" fmla="*/ 292894 h 557213"/>
                <a:gd name="connsiteX27" fmla="*/ 21431 w 2369343"/>
                <a:gd name="connsiteY27" fmla="*/ 261938 h 557213"/>
                <a:gd name="connsiteX28" fmla="*/ 7143 w 2369343"/>
                <a:gd name="connsiteY28" fmla="*/ 238125 h 557213"/>
                <a:gd name="connsiteX29" fmla="*/ 0 w 2369343"/>
                <a:gd name="connsiteY29" fmla="*/ 216694 h 557213"/>
                <a:gd name="connsiteX30" fmla="*/ 0 w 2369343"/>
                <a:gd name="connsiteY30" fmla="*/ 197644 h 557213"/>
                <a:gd name="connsiteX31" fmla="*/ 4762 w 2369343"/>
                <a:gd name="connsiteY31" fmla="*/ 190500 h 557213"/>
                <a:gd name="connsiteX32" fmla="*/ 11906 w 2369343"/>
                <a:gd name="connsiteY32" fmla="*/ 185738 h 557213"/>
                <a:gd name="connsiteX33" fmla="*/ 33337 w 2369343"/>
                <a:gd name="connsiteY33" fmla="*/ 190500 h 557213"/>
                <a:gd name="connsiteX34" fmla="*/ 59531 w 2369343"/>
                <a:gd name="connsiteY34" fmla="*/ 202407 h 557213"/>
                <a:gd name="connsiteX35" fmla="*/ 111918 w 2369343"/>
                <a:gd name="connsiteY35" fmla="*/ 233363 h 557213"/>
                <a:gd name="connsiteX36" fmla="*/ 157162 w 2369343"/>
                <a:gd name="connsiteY36" fmla="*/ 257175 h 557213"/>
                <a:gd name="connsiteX37" fmla="*/ 209550 w 2369343"/>
                <a:gd name="connsiteY37" fmla="*/ 278607 h 557213"/>
                <a:gd name="connsiteX38" fmla="*/ 259556 w 2369343"/>
                <a:gd name="connsiteY38" fmla="*/ 295275 h 557213"/>
                <a:gd name="connsiteX39" fmla="*/ 311943 w 2369343"/>
                <a:gd name="connsiteY39" fmla="*/ 307182 h 557213"/>
                <a:gd name="connsiteX40" fmla="*/ 364331 w 2369343"/>
                <a:gd name="connsiteY40" fmla="*/ 314325 h 557213"/>
                <a:gd name="connsiteX41" fmla="*/ 407193 w 2369343"/>
                <a:gd name="connsiteY41" fmla="*/ 314325 h 557213"/>
                <a:gd name="connsiteX42" fmla="*/ 473868 w 2369343"/>
                <a:gd name="connsiteY42" fmla="*/ 311944 h 557213"/>
                <a:gd name="connsiteX43" fmla="*/ 547687 w 2369343"/>
                <a:gd name="connsiteY43" fmla="*/ 304800 h 557213"/>
                <a:gd name="connsiteX44" fmla="*/ 681037 w 2369343"/>
                <a:gd name="connsiteY44" fmla="*/ 290513 h 557213"/>
                <a:gd name="connsiteX45" fmla="*/ 850106 w 2369343"/>
                <a:gd name="connsiteY45" fmla="*/ 266700 h 557213"/>
                <a:gd name="connsiteX46" fmla="*/ 1040606 w 2369343"/>
                <a:gd name="connsiteY46" fmla="*/ 238125 h 557213"/>
                <a:gd name="connsiteX47" fmla="*/ 1254918 w 2369343"/>
                <a:gd name="connsiteY47" fmla="*/ 200025 h 557213"/>
                <a:gd name="connsiteX48" fmla="*/ 1416843 w 2369343"/>
                <a:gd name="connsiteY48" fmla="*/ 169069 h 557213"/>
                <a:gd name="connsiteX49" fmla="*/ 1607343 w 2369343"/>
                <a:gd name="connsiteY49" fmla="*/ 128588 h 557213"/>
                <a:gd name="connsiteX50" fmla="*/ 1688306 w 2369343"/>
                <a:gd name="connsiteY50" fmla="*/ 109538 h 557213"/>
                <a:gd name="connsiteX51" fmla="*/ 1747837 w 2369343"/>
                <a:gd name="connsiteY51" fmla="*/ 88107 h 557213"/>
                <a:gd name="connsiteX52" fmla="*/ 1812131 w 2369343"/>
                <a:gd name="connsiteY52" fmla="*/ 61913 h 557213"/>
                <a:gd name="connsiteX53" fmla="*/ 1871662 w 2369343"/>
                <a:gd name="connsiteY53" fmla="*/ 33338 h 557213"/>
                <a:gd name="connsiteX54" fmla="*/ 1924050 w 2369343"/>
                <a:gd name="connsiteY54" fmla="*/ 4763 h 557213"/>
                <a:gd name="connsiteX55" fmla="*/ 1938337 w 2369343"/>
                <a:gd name="connsiteY55" fmla="*/ 0 h 557213"/>
                <a:gd name="connsiteX56" fmla="*/ 1978818 w 2369343"/>
                <a:gd name="connsiteY56" fmla="*/ 2382 h 557213"/>
                <a:gd name="connsiteX57" fmla="*/ 2045493 w 2369343"/>
                <a:gd name="connsiteY57" fmla="*/ 11907 h 557213"/>
                <a:gd name="connsiteX58" fmla="*/ 2109787 w 2369343"/>
                <a:gd name="connsiteY58" fmla="*/ 28575 h 557213"/>
                <a:gd name="connsiteX59" fmla="*/ 2178843 w 2369343"/>
                <a:gd name="connsiteY59" fmla="*/ 52388 h 557213"/>
                <a:gd name="connsiteX60" fmla="*/ 2245518 w 2369343"/>
                <a:gd name="connsiteY60" fmla="*/ 80963 h 557213"/>
                <a:gd name="connsiteX61" fmla="*/ 2309812 w 2369343"/>
                <a:gd name="connsiteY61" fmla="*/ 109538 h 557213"/>
                <a:gd name="connsiteX62" fmla="*/ 2326481 w 2369343"/>
                <a:gd name="connsiteY62" fmla="*/ 121444 h 557213"/>
                <a:gd name="connsiteX63" fmla="*/ 2340768 w 2369343"/>
                <a:gd name="connsiteY63" fmla="*/ 138113 h 557213"/>
                <a:gd name="connsiteX64" fmla="*/ 2352675 w 2369343"/>
                <a:gd name="connsiteY64" fmla="*/ 152400 h 557213"/>
                <a:gd name="connsiteX65" fmla="*/ 2362200 w 2369343"/>
                <a:gd name="connsiteY65" fmla="*/ 166688 h 557213"/>
                <a:gd name="connsiteX66" fmla="*/ 2369343 w 2369343"/>
                <a:gd name="connsiteY66" fmla="*/ 185738 h 557213"/>
                <a:gd name="connsiteX67" fmla="*/ 2364581 w 2369343"/>
                <a:gd name="connsiteY67" fmla="*/ 204788 h 557213"/>
                <a:gd name="connsiteX68" fmla="*/ 2350293 w 2369343"/>
                <a:gd name="connsiteY68" fmla="*/ 223838 h 557213"/>
                <a:gd name="connsiteX69" fmla="*/ 2328862 w 2369343"/>
                <a:gd name="connsiteY69" fmla="*/ 242888 h 557213"/>
                <a:gd name="connsiteX70" fmla="*/ 2288381 w 2369343"/>
                <a:gd name="connsiteY70" fmla="*/ 259557 h 557213"/>
                <a:gd name="connsiteX71" fmla="*/ 2243137 w 2369343"/>
                <a:gd name="connsiteY71" fmla="*/ 269082 h 557213"/>
                <a:gd name="connsiteX72" fmla="*/ 2209800 w 2369343"/>
                <a:gd name="connsiteY72" fmla="*/ 271463 h 557213"/>
                <a:gd name="connsiteX73" fmla="*/ 2107406 w 2369343"/>
                <a:gd name="connsiteY73" fmla="*/ 273844 h 557213"/>
                <a:gd name="connsiteX74" fmla="*/ 1983581 w 2369343"/>
                <a:gd name="connsiteY74" fmla="*/ 278607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69343" h="557213">
                  <a:moveTo>
                    <a:pt x="1983581" y="278607"/>
                  </a:moveTo>
                  <a:lnTo>
                    <a:pt x="1890712" y="283369"/>
                  </a:lnTo>
                  <a:lnTo>
                    <a:pt x="1790700" y="288132"/>
                  </a:lnTo>
                  <a:lnTo>
                    <a:pt x="1704975" y="295275"/>
                  </a:lnTo>
                  <a:lnTo>
                    <a:pt x="1602581" y="302419"/>
                  </a:lnTo>
                  <a:lnTo>
                    <a:pt x="1438275" y="319088"/>
                  </a:lnTo>
                  <a:lnTo>
                    <a:pt x="1316831" y="335757"/>
                  </a:lnTo>
                  <a:lnTo>
                    <a:pt x="1209675" y="352425"/>
                  </a:lnTo>
                  <a:lnTo>
                    <a:pt x="1104900" y="376238"/>
                  </a:lnTo>
                  <a:lnTo>
                    <a:pt x="957262" y="416719"/>
                  </a:lnTo>
                  <a:lnTo>
                    <a:pt x="783431" y="464344"/>
                  </a:lnTo>
                  <a:lnTo>
                    <a:pt x="628650" y="511969"/>
                  </a:lnTo>
                  <a:lnTo>
                    <a:pt x="519112" y="545307"/>
                  </a:lnTo>
                  <a:lnTo>
                    <a:pt x="483393" y="554832"/>
                  </a:lnTo>
                  <a:lnTo>
                    <a:pt x="464343" y="557213"/>
                  </a:lnTo>
                  <a:lnTo>
                    <a:pt x="423862" y="552450"/>
                  </a:lnTo>
                  <a:lnTo>
                    <a:pt x="373856" y="542925"/>
                  </a:lnTo>
                  <a:lnTo>
                    <a:pt x="335756" y="531019"/>
                  </a:lnTo>
                  <a:lnTo>
                    <a:pt x="300037" y="514350"/>
                  </a:lnTo>
                  <a:lnTo>
                    <a:pt x="259556" y="490538"/>
                  </a:lnTo>
                  <a:lnTo>
                    <a:pt x="226218" y="469107"/>
                  </a:lnTo>
                  <a:lnTo>
                    <a:pt x="192881" y="442913"/>
                  </a:lnTo>
                  <a:lnTo>
                    <a:pt x="157162" y="414338"/>
                  </a:lnTo>
                  <a:lnTo>
                    <a:pt x="133350" y="390525"/>
                  </a:lnTo>
                  <a:lnTo>
                    <a:pt x="104775" y="361950"/>
                  </a:lnTo>
                  <a:lnTo>
                    <a:pt x="78581" y="333375"/>
                  </a:lnTo>
                  <a:lnTo>
                    <a:pt x="45243" y="292894"/>
                  </a:lnTo>
                  <a:lnTo>
                    <a:pt x="21431" y="261938"/>
                  </a:lnTo>
                  <a:lnTo>
                    <a:pt x="7143" y="238125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2" y="190500"/>
                  </a:lnTo>
                  <a:lnTo>
                    <a:pt x="11906" y="185738"/>
                  </a:lnTo>
                  <a:lnTo>
                    <a:pt x="33337" y="190500"/>
                  </a:lnTo>
                  <a:lnTo>
                    <a:pt x="59531" y="202407"/>
                  </a:lnTo>
                  <a:lnTo>
                    <a:pt x="111918" y="233363"/>
                  </a:lnTo>
                  <a:lnTo>
                    <a:pt x="157162" y="257175"/>
                  </a:lnTo>
                  <a:lnTo>
                    <a:pt x="209550" y="278607"/>
                  </a:lnTo>
                  <a:lnTo>
                    <a:pt x="259556" y="295275"/>
                  </a:lnTo>
                  <a:lnTo>
                    <a:pt x="311943" y="307182"/>
                  </a:lnTo>
                  <a:lnTo>
                    <a:pt x="364331" y="314325"/>
                  </a:lnTo>
                  <a:lnTo>
                    <a:pt x="407193" y="314325"/>
                  </a:lnTo>
                  <a:lnTo>
                    <a:pt x="473868" y="311944"/>
                  </a:lnTo>
                  <a:lnTo>
                    <a:pt x="547687" y="304800"/>
                  </a:lnTo>
                  <a:lnTo>
                    <a:pt x="681037" y="290513"/>
                  </a:lnTo>
                  <a:lnTo>
                    <a:pt x="850106" y="266700"/>
                  </a:lnTo>
                  <a:lnTo>
                    <a:pt x="1040606" y="238125"/>
                  </a:lnTo>
                  <a:lnTo>
                    <a:pt x="1254918" y="200025"/>
                  </a:lnTo>
                  <a:lnTo>
                    <a:pt x="1416843" y="169069"/>
                  </a:lnTo>
                  <a:lnTo>
                    <a:pt x="1607343" y="128588"/>
                  </a:lnTo>
                  <a:lnTo>
                    <a:pt x="1688306" y="109538"/>
                  </a:lnTo>
                  <a:lnTo>
                    <a:pt x="1747837" y="88107"/>
                  </a:lnTo>
                  <a:lnTo>
                    <a:pt x="1812131" y="61913"/>
                  </a:lnTo>
                  <a:lnTo>
                    <a:pt x="1871662" y="33338"/>
                  </a:lnTo>
                  <a:lnTo>
                    <a:pt x="1924050" y="4763"/>
                  </a:lnTo>
                  <a:lnTo>
                    <a:pt x="1938337" y="0"/>
                  </a:lnTo>
                  <a:lnTo>
                    <a:pt x="1978818" y="2382"/>
                  </a:lnTo>
                  <a:lnTo>
                    <a:pt x="2045493" y="11907"/>
                  </a:lnTo>
                  <a:lnTo>
                    <a:pt x="2109787" y="28575"/>
                  </a:lnTo>
                  <a:lnTo>
                    <a:pt x="2178843" y="52388"/>
                  </a:lnTo>
                  <a:lnTo>
                    <a:pt x="2245518" y="80963"/>
                  </a:lnTo>
                  <a:lnTo>
                    <a:pt x="2309812" y="109538"/>
                  </a:lnTo>
                  <a:lnTo>
                    <a:pt x="2326481" y="121444"/>
                  </a:lnTo>
                  <a:lnTo>
                    <a:pt x="2340768" y="138113"/>
                  </a:lnTo>
                  <a:lnTo>
                    <a:pt x="2352675" y="152400"/>
                  </a:lnTo>
                  <a:lnTo>
                    <a:pt x="2362200" y="166688"/>
                  </a:lnTo>
                  <a:lnTo>
                    <a:pt x="2369343" y="185738"/>
                  </a:lnTo>
                  <a:lnTo>
                    <a:pt x="2364581" y="204788"/>
                  </a:lnTo>
                  <a:lnTo>
                    <a:pt x="2350293" y="223838"/>
                  </a:lnTo>
                  <a:lnTo>
                    <a:pt x="2328862" y="242888"/>
                  </a:lnTo>
                  <a:lnTo>
                    <a:pt x="2288381" y="259557"/>
                  </a:lnTo>
                  <a:lnTo>
                    <a:pt x="2243137" y="269082"/>
                  </a:lnTo>
                  <a:lnTo>
                    <a:pt x="2209800" y="271463"/>
                  </a:lnTo>
                  <a:lnTo>
                    <a:pt x="2107406" y="273844"/>
                  </a:lnTo>
                  <a:lnTo>
                    <a:pt x="1983581" y="2786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6">
              <a:extLst>
                <a:ext uri="{FF2B5EF4-FFF2-40B4-BE49-F238E27FC236}">
                  <a16:creationId xmlns:a16="http://schemas.microsoft.com/office/drawing/2014/main" id="{C8D8C637-0117-4ECC-9E24-972A5C8D0E24}"/>
                </a:ext>
              </a:extLst>
            </p:cNvPr>
            <p:cNvSpPr/>
            <p:nvPr/>
          </p:nvSpPr>
          <p:spPr>
            <a:xfrm>
              <a:off x="3290888" y="3224213"/>
              <a:ext cx="1314450" cy="377825"/>
            </a:xfrm>
            <a:custGeom>
              <a:avLst/>
              <a:gdLst>
                <a:gd name="connsiteX0" fmla="*/ 1083468 w 1314450"/>
                <a:gd name="connsiteY0" fmla="*/ 252412 h 378618"/>
                <a:gd name="connsiteX1" fmla="*/ 921543 w 1314450"/>
                <a:gd name="connsiteY1" fmla="*/ 280987 h 378618"/>
                <a:gd name="connsiteX2" fmla="*/ 747712 w 1314450"/>
                <a:gd name="connsiteY2" fmla="*/ 314325 h 378618"/>
                <a:gd name="connsiteX3" fmla="*/ 628650 w 1314450"/>
                <a:gd name="connsiteY3" fmla="*/ 335756 h 378618"/>
                <a:gd name="connsiteX4" fmla="*/ 545306 w 1314450"/>
                <a:gd name="connsiteY4" fmla="*/ 352425 h 378618"/>
                <a:gd name="connsiteX5" fmla="*/ 466725 w 1314450"/>
                <a:gd name="connsiteY5" fmla="*/ 364331 h 378618"/>
                <a:gd name="connsiteX6" fmla="*/ 388143 w 1314450"/>
                <a:gd name="connsiteY6" fmla="*/ 373856 h 378618"/>
                <a:gd name="connsiteX7" fmla="*/ 321468 w 1314450"/>
                <a:gd name="connsiteY7" fmla="*/ 378618 h 378618"/>
                <a:gd name="connsiteX8" fmla="*/ 278606 w 1314450"/>
                <a:gd name="connsiteY8" fmla="*/ 378618 h 378618"/>
                <a:gd name="connsiteX9" fmla="*/ 238125 w 1314450"/>
                <a:gd name="connsiteY9" fmla="*/ 373856 h 378618"/>
                <a:gd name="connsiteX10" fmla="*/ 195262 w 1314450"/>
                <a:gd name="connsiteY10" fmla="*/ 364331 h 378618"/>
                <a:gd name="connsiteX11" fmla="*/ 159543 w 1314450"/>
                <a:gd name="connsiteY11" fmla="*/ 350043 h 378618"/>
                <a:gd name="connsiteX12" fmla="*/ 128587 w 1314450"/>
                <a:gd name="connsiteY12" fmla="*/ 330993 h 378618"/>
                <a:gd name="connsiteX13" fmla="*/ 100012 w 1314450"/>
                <a:gd name="connsiteY13" fmla="*/ 311943 h 378618"/>
                <a:gd name="connsiteX14" fmla="*/ 73818 w 1314450"/>
                <a:gd name="connsiteY14" fmla="*/ 288131 h 378618"/>
                <a:gd name="connsiteX15" fmla="*/ 50006 w 1314450"/>
                <a:gd name="connsiteY15" fmla="*/ 264318 h 378618"/>
                <a:gd name="connsiteX16" fmla="*/ 26193 w 1314450"/>
                <a:gd name="connsiteY16" fmla="*/ 233362 h 378618"/>
                <a:gd name="connsiteX17" fmla="*/ 11906 w 1314450"/>
                <a:gd name="connsiteY17" fmla="*/ 209550 h 378618"/>
                <a:gd name="connsiteX18" fmla="*/ 2381 w 1314450"/>
                <a:gd name="connsiteY18" fmla="*/ 188118 h 378618"/>
                <a:gd name="connsiteX19" fmla="*/ 0 w 1314450"/>
                <a:gd name="connsiteY19" fmla="*/ 169068 h 378618"/>
                <a:gd name="connsiteX20" fmla="*/ 4762 w 1314450"/>
                <a:gd name="connsiteY20" fmla="*/ 154781 h 378618"/>
                <a:gd name="connsiteX21" fmla="*/ 16668 w 1314450"/>
                <a:gd name="connsiteY21" fmla="*/ 157162 h 378618"/>
                <a:gd name="connsiteX22" fmla="*/ 35718 w 1314450"/>
                <a:gd name="connsiteY22" fmla="*/ 164306 h 378618"/>
                <a:gd name="connsiteX23" fmla="*/ 107156 w 1314450"/>
                <a:gd name="connsiteY23" fmla="*/ 197643 h 378618"/>
                <a:gd name="connsiteX24" fmla="*/ 166687 w 1314450"/>
                <a:gd name="connsiteY24" fmla="*/ 219075 h 378618"/>
                <a:gd name="connsiteX25" fmla="*/ 207168 w 1314450"/>
                <a:gd name="connsiteY25" fmla="*/ 226218 h 378618"/>
                <a:gd name="connsiteX26" fmla="*/ 245268 w 1314450"/>
                <a:gd name="connsiteY26" fmla="*/ 230981 h 378618"/>
                <a:gd name="connsiteX27" fmla="*/ 307181 w 1314450"/>
                <a:gd name="connsiteY27" fmla="*/ 223837 h 378618"/>
                <a:gd name="connsiteX28" fmla="*/ 433387 w 1314450"/>
                <a:gd name="connsiteY28" fmla="*/ 200025 h 378618"/>
                <a:gd name="connsiteX29" fmla="*/ 581025 w 1314450"/>
                <a:gd name="connsiteY29" fmla="*/ 169068 h 378618"/>
                <a:gd name="connsiteX30" fmla="*/ 716756 w 1314450"/>
                <a:gd name="connsiteY30" fmla="*/ 135731 h 378618"/>
                <a:gd name="connsiteX31" fmla="*/ 828675 w 1314450"/>
                <a:gd name="connsiteY31" fmla="*/ 97631 h 378618"/>
                <a:gd name="connsiteX32" fmla="*/ 931068 w 1314450"/>
                <a:gd name="connsiteY32" fmla="*/ 54768 h 378618"/>
                <a:gd name="connsiteX33" fmla="*/ 1031081 w 1314450"/>
                <a:gd name="connsiteY33" fmla="*/ 7143 h 378618"/>
                <a:gd name="connsiteX34" fmla="*/ 1052512 w 1314450"/>
                <a:gd name="connsiteY34" fmla="*/ 0 h 378618"/>
                <a:gd name="connsiteX35" fmla="*/ 1085850 w 1314450"/>
                <a:gd name="connsiteY35" fmla="*/ 2381 h 378618"/>
                <a:gd name="connsiteX36" fmla="*/ 1145381 w 1314450"/>
                <a:gd name="connsiteY36" fmla="*/ 14287 h 378618"/>
                <a:gd name="connsiteX37" fmla="*/ 1185862 w 1314450"/>
                <a:gd name="connsiteY37" fmla="*/ 28575 h 378618"/>
                <a:gd name="connsiteX38" fmla="*/ 1254918 w 1314450"/>
                <a:gd name="connsiteY38" fmla="*/ 64293 h 378618"/>
                <a:gd name="connsiteX39" fmla="*/ 1288256 w 1314450"/>
                <a:gd name="connsiteY39" fmla="*/ 83343 h 378618"/>
                <a:gd name="connsiteX40" fmla="*/ 1302543 w 1314450"/>
                <a:gd name="connsiteY40" fmla="*/ 97631 h 378618"/>
                <a:gd name="connsiteX41" fmla="*/ 1312068 w 1314450"/>
                <a:gd name="connsiteY41" fmla="*/ 119062 h 378618"/>
                <a:gd name="connsiteX42" fmla="*/ 1314450 w 1314450"/>
                <a:gd name="connsiteY42" fmla="*/ 135731 h 378618"/>
                <a:gd name="connsiteX43" fmla="*/ 1314450 w 1314450"/>
                <a:gd name="connsiteY43" fmla="*/ 152400 h 378618"/>
                <a:gd name="connsiteX44" fmla="*/ 1307306 w 1314450"/>
                <a:gd name="connsiteY44" fmla="*/ 173831 h 378618"/>
                <a:gd name="connsiteX45" fmla="*/ 1290637 w 1314450"/>
                <a:gd name="connsiteY45" fmla="*/ 192881 h 378618"/>
                <a:gd name="connsiteX46" fmla="*/ 1259681 w 1314450"/>
                <a:gd name="connsiteY46" fmla="*/ 211931 h 378618"/>
                <a:gd name="connsiteX47" fmla="*/ 1221581 w 1314450"/>
                <a:gd name="connsiteY47" fmla="*/ 223837 h 378618"/>
                <a:gd name="connsiteX48" fmla="*/ 1083468 w 1314450"/>
                <a:gd name="connsiteY48" fmla="*/ 252412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14450" h="378618">
                  <a:moveTo>
                    <a:pt x="1083468" y="252412"/>
                  </a:moveTo>
                  <a:lnTo>
                    <a:pt x="921543" y="280987"/>
                  </a:lnTo>
                  <a:lnTo>
                    <a:pt x="747712" y="314325"/>
                  </a:lnTo>
                  <a:lnTo>
                    <a:pt x="628650" y="335756"/>
                  </a:lnTo>
                  <a:lnTo>
                    <a:pt x="545306" y="352425"/>
                  </a:lnTo>
                  <a:lnTo>
                    <a:pt x="466725" y="364331"/>
                  </a:lnTo>
                  <a:lnTo>
                    <a:pt x="388143" y="373856"/>
                  </a:lnTo>
                  <a:lnTo>
                    <a:pt x="321468" y="378618"/>
                  </a:lnTo>
                  <a:lnTo>
                    <a:pt x="278606" y="378618"/>
                  </a:lnTo>
                  <a:lnTo>
                    <a:pt x="238125" y="373856"/>
                  </a:lnTo>
                  <a:lnTo>
                    <a:pt x="195262" y="364331"/>
                  </a:lnTo>
                  <a:lnTo>
                    <a:pt x="159543" y="350043"/>
                  </a:lnTo>
                  <a:lnTo>
                    <a:pt x="128587" y="330993"/>
                  </a:lnTo>
                  <a:lnTo>
                    <a:pt x="100012" y="311943"/>
                  </a:lnTo>
                  <a:lnTo>
                    <a:pt x="73818" y="288131"/>
                  </a:lnTo>
                  <a:lnTo>
                    <a:pt x="50006" y="264318"/>
                  </a:lnTo>
                  <a:lnTo>
                    <a:pt x="26193" y="233362"/>
                  </a:lnTo>
                  <a:lnTo>
                    <a:pt x="11906" y="209550"/>
                  </a:lnTo>
                  <a:lnTo>
                    <a:pt x="2381" y="188118"/>
                  </a:lnTo>
                  <a:lnTo>
                    <a:pt x="0" y="169068"/>
                  </a:lnTo>
                  <a:lnTo>
                    <a:pt x="4762" y="154781"/>
                  </a:lnTo>
                  <a:lnTo>
                    <a:pt x="16668" y="157162"/>
                  </a:lnTo>
                  <a:lnTo>
                    <a:pt x="35718" y="164306"/>
                  </a:lnTo>
                  <a:lnTo>
                    <a:pt x="107156" y="197643"/>
                  </a:lnTo>
                  <a:lnTo>
                    <a:pt x="166687" y="219075"/>
                  </a:lnTo>
                  <a:lnTo>
                    <a:pt x="207168" y="226218"/>
                  </a:lnTo>
                  <a:lnTo>
                    <a:pt x="245268" y="230981"/>
                  </a:lnTo>
                  <a:lnTo>
                    <a:pt x="307181" y="223837"/>
                  </a:lnTo>
                  <a:lnTo>
                    <a:pt x="433387" y="200025"/>
                  </a:lnTo>
                  <a:lnTo>
                    <a:pt x="581025" y="169068"/>
                  </a:lnTo>
                  <a:lnTo>
                    <a:pt x="716756" y="135731"/>
                  </a:lnTo>
                  <a:lnTo>
                    <a:pt x="828675" y="97631"/>
                  </a:lnTo>
                  <a:lnTo>
                    <a:pt x="931068" y="54768"/>
                  </a:lnTo>
                  <a:lnTo>
                    <a:pt x="1031081" y="7143"/>
                  </a:lnTo>
                  <a:lnTo>
                    <a:pt x="1052512" y="0"/>
                  </a:lnTo>
                  <a:lnTo>
                    <a:pt x="1085850" y="2381"/>
                  </a:lnTo>
                  <a:lnTo>
                    <a:pt x="1145381" y="14287"/>
                  </a:lnTo>
                  <a:lnTo>
                    <a:pt x="1185862" y="28575"/>
                  </a:lnTo>
                  <a:lnTo>
                    <a:pt x="1254918" y="64293"/>
                  </a:lnTo>
                  <a:lnTo>
                    <a:pt x="1288256" y="83343"/>
                  </a:lnTo>
                  <a:lnTo>
                    <a:pt x="1302543" y="97631"/>
                  </a:lnTo>
                  <a:lnTo>
                    <a:pt x="1312068" y="119062"/>
                  </a:lnTo>
                  <a:lnTo>
                    <a:pt x="1314450" y="135731"/>
                  </a:lnTo>
                  <a:lnTo>
                    <a:pt x="1314450" y="152400"/>
                  </a:lnTo>
                  <a:lnTo>
                    <a:pt x="1307306" y="173831"/>
                  </a:lnTo>
                  <a:lnTo>
                    <a:pt x="1290637" y="192881"/>
                  </a:lnTo>
                  <a:lnTo>
                    <a:pt x="1259681" y="211931"/>
                  </a:lnTo>
                  <a:lnTo>
                    <a:pt x="1221581" y="223837"/>
                  </a:lnTo>
                  <a:lnTo>
                    <a:pt x="1083468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7">
              <a:extLst>
                <a:ext uri="{FF2B5EF4-FFF2-40B4-BE49-F238E27FC236}">
                  <a16:creationId xmlns:a16="http://schemas.microsoft.com/office/drawing/2014/main" id="{207ECDF3-9208-4252-85A4-65C7C2D61ED2}"/>
                </a:ext>
              </a:extLst>
            </p:cNvPr>
            <p:cNvSpPr/>
            <p:nvPr/>
          </p:nvSpPr>
          <p:spPr>
            <a:xfrm>
              <a:off x="3240088" y="3852863"/>
              <a:ext cx="1398587" cy="376237"/>
            </a:xfrm>
            <a:custGeom>
              <a:avLst/>
              <a:gdLst>
                <a:gd name="connsiteX0" fmla="*/ 1140619 w 1397794"/>
                <a:gd name="connsiteY0" fmla="*/ 259556 h 376237"/>
                <a:gd name="connsiteX1" fmla="*/ 1021557 w 1397794"/>
                <a:gd name="connsiteY1" fmla="*/ 283368 h 376237"/>
                <a:gd name="connsiteX2" fmla="*/ 866775 w 1397794"/>
                <a:gd name="connsiteY2" fmla="*/ 311943 h 376237"/>
                <a:gd name="connsiteX3" fmla="*/ 764382 w 1397794"/>
                <a:gd name="connsiteY3" fmla="*/ 330993 h 376237"/>
                <a:gd name="connsiteX4" fmla="*/ 607219 w 1397794"/>
                <a:gd name="connsiteY4" fmla="*/ 357187 h 376237"/>
                <a:gd name="connsiteX5" fmla="*/ 495300 w 1397794"/>
                <a:gd name="connsiteY5" fmla="*/ 376237 h 376237"/>
                <a:gd name="connsiteX6" fmla="*/ 423863 w 1397794"/>
                <a:gd name="connsiteY6" fmla="*/ 376237 h 376237"/>
                <a:gd name="connsiteX7" fmla="*/ 335757 w 1397794"/>
                <a:gd name="connsiteY7" fmla="*/ 376237 h 376237"/>
                <a:gd name="connsiteX8" fmla="*/ 302419 w 1397794"/>
                <a:gd name="connsiteY8" fmla="*/ 373856 h 376237"/>
                <a:gd name="connsiteX9" fmla="*/ 290513 w 1397794"/>
                <a:gd name="connsiteY9" fmla="*/ 371475 h 376237"/>
                <a:gd name="connsiteX10" fmla="*/ 266700 w 1397794"/>
                <a:gd name="connsiteY10" fmla="*/ 364331 h 376237"/>
                <a:gd name="connsiteX11" fmla="*/ 228600 w 1397794"/>
                <a:gd name="connsiteY11" fmla="*/ 350043 h 376237"/>
                <a:gd name="connsiteX12" fmla="*/ 188119 w 1397794"/>
                <a:gd name="connsiteY12" fmla="*/ 328612 h 376237"/>
                <a:gd name="connsiteX13" fmla="*/ 142875 w 1397794"/>
                <a:gd name="connsiteY13" fmla="*/ 302418 h 376237"/>
                <a:gd name="connsiteX14" fmla="*/ 71438 w 1397794"/>
                <a:gd name="connsiteY14" fmla="*/ 257175 h 376237"/>
                <a:gd name="connsiteX15" fmla="*/ 38100 w 1397794"/>
                <a:gd name="connsiteY15" fmla="*/ 228600 h 376237"/>
                <a:gd name="connsiteX16" fmla="*/ 16669 w 1397794"/>
                <a:gd name="connsiteY16" fmla="*/ 207168 h 376237"/>
                <a:gd name="connsiteX17" fmla="*/ 0 w 1397794"/>
                <a:gd name="connsiteY17" fmla="*/ 183356 h 376237"/>
                <a:gd name="connsiteX18" fmla="*/ 0 w 1397794"/>
                <a:gd name="connsiteY18" fmla="*/ 169068 h 376237"/>
                <a:gd name="connsiteX19" fmla="*/ 4763 w 1397794"/>
                <a:gd name="connsiteY19" fmla="*/ 164306 h 376237"/>
                <a:gd name="connsiteX20" fmla="*/ 21432 w 1397794"/>
                <a:gd name="connsiteY20" fmla="*/ 164306 h 376237"/>
                <a:gd name="connsiteX21" fmla="*/ 59532 w 1397794"/>
                <a:gd name="connsiteY21" fmla="*/ 176212 h 376237"/>
                <a:gd name="connsiteX22" fmla="*/ 121444 w 1397794"/>
                <a:gd name="connsiteY22" fmla="*/ 197643 h 376237"/>
                <a:gd name="connsiteX23" fmla="*/ 200025 w 1397794"/>
                <a:gd name="connsiteY23" fmla="*/ 216693 h 376237"/>
                <a:gd name="connsiteX24" fmla="*/ 278607 w 1397794"/>
                <a:gd name="connsiteY24" fmla="*/ 223837 h 376237"/>
                <a:gd name="connsiteX25" fmla="*/ 333375 w 1397794"/>
                <a:gd name="connsiteY25" fmla="*/ 221456 h 376237"/>
                <a:gd name="connsiteX26" fmla="*/ 450057 w 1397794"/>
                <a:gd name="connsiteY26" fmla="*/ 207168 h 376237"/>
                <a:gd name="connsiteX27" fmla="*/ 600075 w 1397794"/>
                <a:gd name="connsiteY27" fmla="*/ 183356 h 376237"/>
                <a:gd name="connsiteX28" fmla="*/ 719138 w 1397794"/>
                <a:gd name="connsiteY28" fmla="*/ 157162 h 376237"/>
                <a:gd name="connsiteX29" fmla="*/ 814388 w 1397794"/>
                <a:gd name="connsiteY29" fmla="*/ 130968 h 376237"/>
                <a:gd name="connsiteX30" fmla="*/ 888207 w 1397794"/>
                <a:gd name="connsiteY30" fmla="*/ 102393 h 376237"/>
                <a:gd name="connsiteX31" fmla="*/ 938213 w 1397794"/>
                <a:gd name="connsiteY31" fmla="*/ 78581 h 376237"/>
                <a:gd name="connsiteX32" fmla="*/ 990600 w 1397794"/>
                <a:gd name="connsiteY32" fmla="*/ 50006 h 376237"/>
                <a:gd name="connsiteX33" fmla="*/ 1023938 w 1397794"/>
                <a:gd name="connsiteY33" fmla="*/ 23812 h 376237"/>
                <a:gd name="connsiteX34" fmla="*/ 1050132 w 1397794"/>
                <a:gd name="connsiteY34" fmla="*/ 2381 h 376237"/>
                <a:gd name="connsiteX35" fmla="*/ 1054894 w 1397794"/>
                <a:gd name="connsiteY35" fmla="*/ 0 h 376237"/>
                <a:gd name="connsiteX36" fmla="*/ 1090613 w 1397794"/>
                <a:gd name="connsiteY36" fmla="*/ 2381 h 376237"/>
                <a:gd name="connsiteX37" fmla="*/ 1176338 w 1397794"/>
                <a:gd name="connsiteY37" fmla="*/ 23812 h 376237"/>
                <a:gd name="connsiteX38" fmla="*/ 1228725 w 1397794"/>
                <a:gd name="connsiteY38" fmla="*/ 45243 h 376237"/>
                <a:gd name="connsiteX39" fmla="*/ 1293019 w 1397794"/>
                <a:gd name="connsiteY39" fmla="*/ 76200 h 376237"/>
                <a:gd name="connsiteX40" fmla="*/ 1333500 w 1397794"/>
                <a:gd name="connsiteY40" fmla="*/ 100012 h 376237"/>
                <a:gd name="connsiteX41" fmla="*/ 1362075 w 1397794"/>
                <a:gd name="connsiteY41" fmla="*/ 121443 h 376237"/>
                <a:gd name="connsiteX42" fmla="*/ 1381125 w 1397794"/>
                <a:gd name="connsiteY42" fmla="*/ 140493 h 376237"/>
                <a:gd name="connsiteX43" fmla="*/ 1388269 w 1397794"/>
                <a:gd name="connsiteY43" fmla="*/ 150018 h 376237"/>
                <a:gd name="connsiteX44" fmla="*/ 1397794 w 1397794"/>
                <a:gd name="connsiteY44" fmla="*/ 166687 h 376237"/>
                <a:gd name="connsiteX45" fmla="*/ 1397794 w 1397794"/>
                <a:gd name="connsiteY45" fmla="*/ 178593 h 376237"/>
                <a:gd name="connsiteX46" fmla="*/ 1390650 w 1397794"/>
                <a:gd name="connsiteY46" fmla="*/ 192881 h 376237"/>
                <a:gd name="connsiteX47" fmla="*/ 1371600 w 1397794"/>
                <a:gd name="connsiteY47" fmla="*/ 204787 h 376237"/>
                <a:gd name="connsiteX48" fmla="*/ 1331119 w 1397794"/>
                <a:gd name="connsiteY48" fmla="*/ 216693 h 376237"/>
                <a:gd name="connsiteX49" fmla="*/ 1238250 w 1397794"/>
                <a:gd name="connsiteY49" fmla="*/ 238125 h 376237"/>
                <a:gd name="connsiteX50" fmla="*/ 1140619 w 1397794"/>
                <a:gd name="connsiteY50" fmla="*/ 259556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97794" h="376237">
                  <a:moveTo>
                    <a:pt x="1140619" y="259556"/>
                  </a:moveTo>
                  <a:lnTo>
                    <a:pt x="1021557" y="283368"/>
                  </a:lnTo>
                  <a:lnTo>
                    <a:pt x="866775" y="311943"/>
                  </a:lnTo>
                  <a:lnTo>
                    <a:pt x="764382" y="330993"/>
                  </a:lnTo>
                  <a:lnTo>
                    <a:pt x="607219" y="357187"/>
                  </a:lnTo>
                  <a:lnTo>
                    <a:pt x="495300" y="376237"/>
                  </a:lnTo>
                  <a:lnTo>
                    <a:pt x="423863" y="376237"/>
                  </a:lnTo>
                  <a:lnTo>
                    <a:pt x="335757" y="376237"/>
                  </a:lnTo>
                  <a:cubicBezTo>
                    <a:pt x="324644" y="375443"/>
                    <a:pt x="313499" y="375022"/>
                    <a:pt x="302419" y="373856"/>
                  </a:cubicBezTo>
                  <a:cubicBezTo>
                    <a:pt x="298394" y="373432"/>
                    <a:pt x="290513" y="371475"/>
                    <a:pt x="290513" y="371475"/>
                  </a:cubicBezTo>
                  <a:lnTo>
                    <a:pt x="266700" y="364331"/>
                  </a:lnTo>
                  <a:lnTo>
                    <a:pt x="228600" y="350043"/>
                  </a:lnTo>
                  <a:lnTo>
                    <a:pt x="188119" y="328612"/>
                  </a:lnTo>
                  <a:lnTo>
                    <a:pt x="142875" y="302418"/>
                  </a:lnTo>
                  <a:lnTo>
                    <a:pt x="71438" y="257175"/>
                  </a:lnTo>
                  <a:lnTo>
                    <a:pt x="38100" y="228600"/>
                  </a:lnTo>
                  <a:lnTo>
                    <a:pt x="16669" y="207168"/>
                  </a:lnTo>
                  <a:lnTo>
                    <a:pt x="0" y="183356"/>
                  </a:lnTo>
                  <a:lnTo>
                    <a:pt x="0" y="169068"/>
                  </a:lnTo>
                  <a:lnTo>
                    <a:pt x="4763" y="164306"/>
                  </a:lnTo>
                  <a:lnTo>
                    <a:pt x="21432" y="164306"/>
                  </a:lnTo>
                  <a:lnTo>
                    <a:pt x="59532" y="176212"/>
                  </a:lnTo>
                  <a:lnTo>
                    <a:pt x="121444" y="197643"/>
                  </a:lnTo>
                  <a:lnTo>
                    <a:pt x="200025" y="216693"/>
                  </a:lnTo>
                  <a:lnTo>
                    <a:pt x="278607" y="223837"/>
                  </a:lnTo>
                  <a:lnTo>
                    <a:pt x="333375" y="221456"/>
                  </a:lnTo>
                  <a:lnTo>
                    <a:pt x="450057" y="207168"/>
                  </a:lnTo>
                  <a:lnTo>
                    <a:pt x="600075" y="183356"/>
                  </a:lnTo>
                  <a:lnTo>
                    <a:pt x="719138" y="157162"/>
                  </a:lnTo>
                  <a:lnTo>
                    <a:pt x="814388" y="130968"/>
                  </a:lnTo>
                  <a:lnTo>
                    <a:pt x="888207" y="102393"/>
                  </a:lnTo>
                  <a:lnTo>
                    <a:pt x="938213" y="78581"/>
                  </a:lnTo>
                  <a:lnTo>
                    <a:pt x="990600" y="50006"/>
                  </a:lnTo>
                  <a:lnTo>
                    <a:pt x="1023938" y="23812"/>
                  </a:lnTo>
                  <a:lnTo>
                    <a:pt x="1050132" y="2381"/>
                  </a:lnTo>
                  <a:lnTo>
                    <a:pt x="1054894" y="0"/>
                  </a:lnTo>
                  <a:lnTo>
                    <a:pt x="1090613" y="2381"/>
                  </a:lnTo>
                  <a:lnTo>
                    <a:pt x="1176338" y="23812"/>
                  </a:lnTo>
                  <a:lnTo>
                    <a:pt x="1228725" y="45243"/>
                  </a:lnTo>
                  <a:lnTo>
                    <a:pt x="1293019" y="76200"/>
                  </a:lnTo>
                  <a:lnTo>
                    <a:pt x="1333500" y="100012"/>
                  </a:lnTo>
                  <a:lnTo>
                    <a:pt x="1362075" y="121443"/>
                  </a:lnTo>
                  <a:lnTo>
                    <a:pt x="1381125" y="140493"/>
                  </a:lnTo>
                  <a:lnTo>
                    <a:pt x="1388269" y="150018"/>
                  </a:lnTo>
                  <a:lnTo>
                    <a:pt x="1397794" y="166687"/>
                  </a:lnTo>
                  <a:lnTo>
                    <a:pt x="1397794" y="178593"/>
                  </a:lnTo>
                  <a:lnTo>
                    <a:pt x="1390650" y="192881"/>
                  </a:lnTo>
                  <a:lnTo>
                    <a:pt x="1371600" y="204787"/>
                  </a:lnTo>
                  <a:lnTo>
                    <a:pt x="1331119" y="216693"/>
                  </a:lnTo>
                  <a:lnTo>
                    <a:pt x="1238250" y="238125"/>
                  </a:lnTo>
                  <a:lnTo>
                    <a:pt x="1140619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8">
              <a:extLst>
                <a:ext uri="{FF2B5EF4-FFF2-40B4-BE49-F238E27FC236}">
                  <a16:creationId xmlns:a16="http://schemas.microsoft.com/office/drawing/2014/main" id="{7E53B5AE-E11A-49FB-ABAF-126AC2A24E30}"/>
                </a:ext>
              </a:extLst>
            </p:cNvPr>
            <p:cNvSpPr/>
            <p:nvPr/>
          </p:nvSpPr>
          <p:spPr>
            <a:xfrm>
              <a:off x="3059113" y="4738688"/>
              <a:ext cx="654050" cy="1146175"/>
            </a:xfrm>
            <a:custGeom>
              <a:avLst/>
              <a:gdLst>
                <a:gd name="connsiteX0" fmla="*/ 485775 w 652463"/>
                <a:gd name="connsiteY0" fmla="*/ 466725 h 1145381"/>
                <a:gd name="connsiteX1" fmla="*/ 557213 w 652463"/>
                <a:gd name="connsiteY1" fmla="*/ 690562 h 1145381"/>
                <a:gd name="connsiteX2" fmla="*/ 597694 w 652463"/>
                <a:gd name="connsiteY2" fmla="*/ 812006 h 1145381"/>
                <a:gd name="connsiteX3" fmla="*/ 650082 w 652463"/>
                <a:gd name="connsiteY3" fmla="*/ 952500 h 1145381"/>
                <a:gd name="connsiteX4" fmla="*/ 652463 w 652463"/>
                <a:gd name="connsiteY4" fmla="*/ 988218 h 1145381"/>
                <a:gd name="connsiteX5" fmla="*/ 650082 w 652463"/>
                <a:gd name="connsiteY5" fmla="*/ 1033462 h 1145381"/>
                <a:gd name="connsiteX6" fmla="*/ 642938 w 652463"/>
                <a:gd name="connsiteY6" fmla="*/ 1069181 h 1145381"/>
                <a:gd name="connsiteX7" fmla="*/ 633413 w 652463"/>
                <a:gd name="connsiteY7" fmla="*/ 1095375 h 1145381"/>
                <a:gd name="connsiteX8" fmla="*/ 621507 w 652463"/>
                <a:gd name="connsiteY8" fmla="*/ 1116806 h 1145381"/>
                <a:gd name="connsiteX9" fmla="*/ 609600 w 652463"/>
                <a:gd name="connsiteY9" fmla="*/ 1128712 h 1145381"/>
                <a:gd name="connsiteX10" fmla="*/ 595313 w 652463"/>
                <a:gd name="connsiteY10" fmla="*/ 1138237 h 1145381"/>
                <a:gd name="connsiteX11" fmla="*/ 578644 w 652463"/>
                <a:gd name="connsiteY11" fmla="*/ 1143000 h 1145381"/>
                <a:gd name="connsiteX12" fmla="*/ 569119 w 652463"/>
                <a:gd name="connsiteY12" fmla="*/ 1145381 h 1145381"/>
                <a:gd name="connsiteX13" fmla="*/ 554832 w 652463"/>
                <a:gd name="connsiteY13" fmla="*/ 1143000 h 1145381"/>
                <a:gd name="connsiteX14" fmla="*/ 542925 w 652463"/>
                <a:gd name="connsiteY14" fmla="*/ 1138237 h 1145381"/>
                <a:gd name="connsiteX15" fmla="*/ 523875 w 652463"/>
                <a:gd name="connsiteY15" fmla="*/ 1119187 h 1145381"/>
                <a:gd name="connsiteX16" fmla="*/ 507207 w 652463"/>
                <a:gd name="connsiteY16" fmla="*/ 1097756 h 1145381"/>
                <a:gd name="connsiteX17" fmla="*/ 485775 w 652463"/>
                <a:gd name="connsiteY17" fmla="*/ 1066800 h 1145381"/>
                <a:gd name="connsiteX18" fmla="*/ 461963 w 652463"/>
                <a:gd name="connsiteY18" fmla="*/ 1038225 h 1145381"/>
                <a:gd name="connsiteX19" fmla="*/ 447675 w 652463"/>
                <a:gd name="connsiteY19" fmla="*/ 1021556 h 1145381"/>
                <a:gd name="connsiteX20" fmla="*/ 431007 w 652463"/>
                <a:gd name="connsiteY20" fmla="*/ 997743 h 1145381"/>
                <a:gd name="connsiteX21" fmla="*/ 411957 w 652463"/>
                <a:gd name="connsiteY21" fmla="*/ 962025 h 1145381"/>
                <a:gd name="connsiteX22" fmla="*/ 395288 w 652463"/>
                <a:gd name="connsiteY22" fmla="*/ 919162 h 1145381"/>
                <a:gd name="connsiteX23" fmla="*/ 383382 w 652463"/>
                <a:gd name="connsiteY23" fmla="*/ 876300 h 1145381"/>
                <a:gd name="connsiteX24" fmla="*/ 381000 w 652463"/>
                <a:gd name="connsiteY24" fmla="*/ 842962 h 1145381"/>
                <a:gd name="connsiteX25" fmla="*/ 366713 w 652463"/>
                <a:gd name="connsiteY25" fmla="*/ 773906 h 1145381"/>
                <a:gd name="connsiteX26" fmla="*/ 340519 w 652463"/>
                <a:gd name="connsiteY26" fmla="*/ 650081 h 1145381"/>
                <a:gd name="connsiteX27" fmla="*/ 309563 w 652463"/>
                <a:gd name="connsiteY27" fmla="*/ 535781 h 1145381"/>
                <a:gd name="connsiteX28" fmla="*/ 278607 w 652463"/>
                <a:gd name="connsiteY28" fmla="*/ 431006 h 1145381"/>
                <a:gd name="connsiteX29" fmla="*/ 250032 w 652463"/>
                <a:gd name="connsiteY29" fmla="*/ 338137 h 1145381"/>
                <a:gd name="connsiteX30" fmla="*/ 230982 w 652463"/>
                <a:gd name="connsiteY30" fmla="*/ 271462 h 1145381"/>
                <a:gd name="connsiteX31" fmla="*/ 223838 w 652463"/>
                <a:gd name="connsiteY31" fmla="*/ 242887 h 1145381"/>
                <a:gd name="connsiteX32" fmla="*/ 214313 w 652463"/>
                <a:gd name="connsiteY32" fmla="*/ 214312 h 1145381"/>
                <a:gd name="connsiteX33" fmla="*/ 200025 w 652463"/>
                <a:gd name="connsiteY33" fmla="*/ 188118 h 1145381"/>
                <a:gd name="connsiteX34" fmla="*/ 190500 w 652463"/>
                <a:gd name="connsiteY34" fmla="*/ 169068 h 1145381"/>
                <a:gd name="connsiteX35" fmla="*/ 171450 w 652463"/>
                <a:gd name="connsiteY35" fmla="*/ 145256 h 1145381"/>
                <a:gd name="connsiteX36" fmla="*/ 154782 w 652463"/>
                <a:gd name="connsiteY36" fmla="*/ 130968 h 1145381"/>
                <a:gd name="connsiteX37" fmla="*/ 126207 w 652463"/>
                <a:gd name="connsiteY37" fmla="*/ 111918 h 1145381"/>
                <a:gd name="connsiteX38" fmla="*/ 92869 w 652463"/>
                <a:gd name="connsiteY38" fmla="*/ 95250 h 1145381"/>
                <a:gd name="connsiteX39" fmla="*/ 71438 w 652463"/>
                <a:gd name="connsiteY39" fmla="*/ 85725 h 1145381"/>
                <a:gd name="connsiteX40" fmla="*/ 38100 w 652463"/>
                <a:gd name="connsiteY40" fmla="*/ 76200 h 1145381"/>
                <a:gd name="connsiteX41" fmla="*/ 23813 w 652463"/>
                <a:gd name="connsiteY41" fmla="*/ 66675 h 1145381"/>
                <a:gd name="connsiteX42" fmla="*/ 7144 w 652463"/>
                <a:gd name="connsiteY42" fmla="*/ 45243 h 1145381"/>
                <a:gd name="connsiteX43" fmla="*/ 0 w 652463"/>
                <a:gd name="connsiteY43" fmla="*/ 28575 h 1145381"/>
                <a:gd name="connsiteX44" fmla="*/ 2382 w 652463"/>
                <a:gd name="connsiteY44" fmla="*/ 19050 h 1145381"/>
                <a:gd name="connsiteX45" fmla="*/ 14288 w 652463"/>
                <a:gd name="connsiteY45" fmla="*/ 9525 h 1145381"/>
                <a:gd name="connsiteX46" fmla="*/ 33338 w 652463"/>
                <a:gd name="connsiteY46" fmla="*/ 7143 h 1145381"/>
                <a:gd name="connsiteX47" fmla="*/ 71438 w 652463"/>
                <a:gd name="connsiteY47" fmla="*/ 0 h 1145381"/>
                <a:gd name="connsiteX48" fmla="*/ 116682 w 652463"/>
                <a:gd name="connsiteY48" fmla="*/ 0 h 1145381"/>
                <a:gd name="connsiteX49" fmla="*/ 166688 w 652463"/>
                <a:gd name="connsiteY49" fmla="*/ 4762 h 1145381"/>
                <a:gd name="connsiteX50" fmla="*/ 226219 w 652463"/>
                <a:gd name="connsiteY50" fmla="*/ 16668 h 1145381"/>
                <a:gd name="connsiteX51" fmla="*/ 288132 w 652463"/>
                <a:gd name="connsiteY51" fmla="*/ 35718 h 1145381"/>
                <a:gd name="connsiteX52" fmla="*/ 319088 w 652463"/>
                <a:gd name="connsiteY52" fmla="*/ 47625 h 1145381"/>
                <a:gd name="connsiteX53" fmla="*/ 400050 w 652463"/>
                <a:gd name="connsiteY53" fmla="*/ 202406 h 1145381"/>
                <a:gd name="connsiteX54" fmla="*/ 485775 w 652463"/>
                <a:gd name="connsiteY54" fmla="*/ 466725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2463" h="1145381">
                  <a:moveTo>
                    <a:pt x="485775" y="466725"/>
                  </a:moveTo>
                  <a:lnTo>
                    <a:pt x="557213" y="690562"/>
                  </a:lnTo>
                  <a:lnTo>
                    <a:pt x="597694" y="812006"/>
                  </a:lnTo>
                  <a:lnTo>
                    <a:pt x="650082" y="952500"/>
                  </a:lnTo>
                  <a:lnTo>
                    <a:pt x="652463" y="988218"/>
                  </a:lnTo>
                  <a:lnTo>
                    <a:pt x="650082" y="1033462"/>
                  </a:lnTo>
                  <a:lnTo>
                    <a:pt x="642938" y="1069181"/>
                  </a:lnTo>
                  <a:lnTo>
                    <a:pt x="633413" y="1095375"/>
                  </a:lnTo>
                  <a:lnTo>
                    <a:pt x="621507" y="1116806"/>
                  </a:lnTo>
                  <a:lnTo>
                    <a:pt x="609600" y="1128712"/>
                  </a:lnTo>
                  <a:lnTo>
                    <a:pt x="595313" y="1138237"/>
                  </a:lnTo>
                  <a:lnTo>
                    <a:pt x="578644" y="1143000"/>
                  </a:lnTo>
                  <a:lnTo>
                    <a:pt x="569119" y="1145381"/>
                  </a:lnTo>
                  <a:lnTo>
                    <a:pt x="554832" y="1143000"/>
                  </a:lnTo>
                  <a:lnTo>
                    <a:pt x="542925" y="1138237"/>
                  </a:lnTo>
                  <a:lnTo>
                    <a:pt x="523875" y="1119187"/>
                  </a:lnTo>
                  <a:lnTo>
                    <a:pt x="507207" y="1097756"/>
                  </a:lnTo>
                  <a:lnTo>
                    <a:pt x="485775" y="1066800"/>
                  </a:lnTo>
                  <a:lnTo>
                    <a:pt x="461963" y="1038225"/>
                  </a:lnTo>
                  <a:lnTo>
                    <a:pt x="447675" y="1021556"/>
                  </a:lnTo>
                  <a:lnTo>
                    <a:pt x="431007" y="997743"/>
                  </a:lnTo>
                  <a:lnTo>
                    <a:pt x="411957" y="962025"/>
                  </a:lnTo>
                  <a:lnTo>
                    <a:pt x="395288" y="919162"/>
                  </a:lnTo>
                  <a:lnTo>
                    <a:pt x="383382" y="876300"/>
                  </a:lnTo>
                  <a:lnTo>
                    <a:pt x="381000" y="842962"/>
                  </a:lnTo>
                  <a:lnTo>
                    <a:pt x="366713" y="773906"/>
                  </a:lnTo>
                  <a:lnTo>
                    <a:pt x="340519" y="650081"/>
                  </a:lnTo>
                  <a:lnTo>
                    <a:pt x="309563" y="535781"/>
                  </a:lnTo>
                  <a:lnTo>
                    <a:pt x="278607" y="431006"/>
                  </a:lnTo>
                  <a:lnTo>
                    <a:pt x="250032" y="338137"/>
                  </a:lnTo>
                  <a:lnTo>
                    <a:pt x="230982" y="271462"/>
                  </a:lnTo>
                  <a:lnTo>
                    <a:pt x="223838" y="242887"/>
                  </a:lnTo>
                  <a:lnTo>
                    <a:pt x="214313" y="214312"/>
                  </a:lnTo>
                  <a:lnTo>
                    <a:pt x="200025" y="188118"/>
                  </a:lnTo>
                  <a:lnTo>
                    <a:pt x="190500" y="169068"/>
                  </a:lnTo>
                  <a:lnTo>
                    <a:pt x="171450" y="145256"/>
                  </a:lnTo>
                  <a:lnTo>
                    <a:pt x="154782" y="130968"/>
                  </a:lnTo>
                  <a:lnTo>
                    <a:pt x="126207" y="111918"/>
                  </a:lnTo>
                  <a:lnTo>
                    <a:pt x="92869" y="95250"/>
                  </a:lnTo>
                  <a:lnTo>
                    <a:pt x="71438" y="85725"/>
                  </a:lnTo>
                  <a:lnTo>
                    <a:pt x="38100" y="76200"/>
                  </a:lnTo>
                  <a:lnTo>
                    <a:pt x="23813" y="66675"/>
                  </a:lnTo>
                  <a:lnTo>
                    <a:pt x="7144" y="45243"/>
                  </a:lnTo>
                  <a:lnTo>
                    <a:pt x="0" y="28575"/>
                  </a:lnTo>
                  <a:lnTo>
                    <a:pt x="2382" y="19050"/>
                  </a:lnTo>
                  <a:lnTo>
                    <a:pt x="14288" y="9525"/>
                  </a:lnTo>
                  <a:lnTo>
                    <a:pt x="33338" y="7143"/>
                  </a:lnTo>
                  <a:lnTo>
                    <a:pt x="71438" y="0"/>
                  </a:lnTo>
                  <a:lnTo>
                    <a:pt x="116682" y="0"/>
                  </a:lnTo>
                  <a:lnTo>
                    <a:pt x="166688" y="4762"/>
                  </a:lnTo>
                  <a:lnTo>
                    <a:pt x="226219" y="16668"/>
                  </a:lnTo>
                  <a:lnTo>
                    <a:pt x="288132" y="35718"/>
                  </a:lnTo>
                  <a:lnTo>
                    <a:pt x="319088" y="47625"/>
                  </a:lnTo>
                  <a:lnTo>
                    <a:pt x="400050" y="202406"/>
                  </a:lnTo>
                  <a:lnTo>
                    <a:pt x="485775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3FE773CC-D04E-414D-9777-47845DF6609F}"/>
                </a:ext>
              </a:extLst>
            </p:cNvPr>
            <p:cNvSpPr/>
            <p:nvPr/>
          </p:nvSpPr>
          <p:spPr>
            <a:xfrm>
              <a:off x="4862513" y="2735263"/>
              <a:ext cx="2784475" cy="666750"/>
            </a:xfrm>
            <a:custGeom>
              <a:avLst/>
              <a:gdLst>
                <a:gd name="connsiteX0" fmla="*/ 2183606 w 2783681"/>
                <a:gd name="connsiteY0" fmla="*/ 100013 h 666750"/>
                <a:gd name="connsiteX1" fmla="*/ 2116931 w 2783681"/>
                <a:gd name="connsiteY1" fmla="*/ 109538 h 666750"/>
                <a:gd name="connsiteX2" fmla="*/ 2035968 w 2783681"/>
                <a:gd name="connsiteY2" fmla="*/ 121444 h 666750"/>
                <a:gd name="connsiteX3" fmla="*/ 1950243 w 2783681"/>
                <a:gd name="connsiteY3" fmla="*/ 133350 h 666750"/>
                <a:gd name="connsiteX4" fmla="*/ 1628775 w 2783681"/>
                <a:gd name="connsiteY4" fmla="*/ 190500 h 666750"/>
                <a:gd name="connsiteX5" fmla="*/ 1443037 w 2783681"/>
                <a:gd name="connsiteY5" fmla="*/ 226219 h 666750"/>
                <a:gd name="connsiteX6" fmla="*/ 1266825 w 2783681"/>
                <a:gd name="connsiteY6" fmla="*/ 259557 h 666750"/>
                <a:gd name="connsiteX7" fmla="*/ 1062037 w 2783681"/>
                <a:gd name="connsiteY7" fmla="*/ 300038 h 666750"/>
                <a:gd name="connsiteX8" fmla="*/ 907256 w 2783681"/>
                <a:gd name="connsiteY8" fmla="*/ 330994 h 666750"/>
                <a:gd name="connsiteX9" fmla="*/ 645318 w 2783681"/>
                <a:gd name="connsiteY9" fmla="*/ 381000 h 666750"/>
                <a:gd name="connsiteX10" fmla="*/ 509587 w 2783681"/>
                <a:gd name="connsiteY10" fmla="*/ 407194 h 666750"/>
                <a:gd name="connsiteX11" fmla="*/ 464343 w 2783681"/>
                <a:gd name="connsiteY11" fmla="*/ 414338 h 666750"/>
                <a:gd name="connsiteX12" fmla="*/ 426243 w 2783681"/>
                <a:gd name="connsiteY12" fmla="*/ 419100 h 666750"/>
                <a:gd name="connsiteX13" fmla="*/ 383381 w 2783681"/>
                <a:gd name="connsiteY13" fmla="*/ 421482 h 666750"/>
                <a:gd name="connsiteX14" fmla="*/ 357187 w 2783681"/>
                <a:gd name="connsiteY14" fmla="*/ 419100 h 666750"/>
                <a:gd name="connsiteX15" fmla="*/ 295275 w 2783681"/>
                <a:gd name="connsiteY15" fmla="*/ 407194 h 666750"/>
                <a:gd name="connsiteX16" fmla="*/ 216693 w 2783681"/>
                <a:gd name="connsiteY16" fmla="*/ 388144 h 666750"/>
                <a:gd name="connsiteX17" fmla="*/ 154781 w 2783681"/>
                <a:gd name="connsiteY17" fmla="*/ 371475 h 666750"/>
                <a:gd name="connsiteX18" fmla="*/ 114300 w 2783681"/>
                <a:gd name="connsiteY18" fmla="*/ 357188 h 666750"/>
                <a:gd name="connsiteX19" fmla="*/ 73818 w 2783681"/>
                <a:gd name="connsiteY19" fmla="*/ 340519 h 666750"/>
                <a:gd name="connsiteX20" fmla="*/ 47625 w 2783681"/>
                <a:gd name="connsiteY20" fmla="*/ 326232 h 666750"/>
                <a:gd name="connsiteX21" fmla="*/ 28575 w 2783681"/>
                <a:gd name="connsiteY21" fmla="*/ 314325 h 666750"/>
                <a:gd name="connsiteX22" fmla="*/ 16668 w 2783681"/>
                <a:gd name="connsiteY22" fmla="*/ 309563 h 666750"/>
                <a:gd name="connsiteX23" fmla="*/ 9525 w 2783681"/>
                <a:gd name="connsiteY23" fmla="*/ 309563 h 666750"/>
                <a:gd name="connsiteX24" fmla="*/ 4762 w 2783681"/>
                <a:gd name="connsiteY24" fmla="*/ 309563 h 666750"/>
                <a:gd name="connsiteX25" fmla="*/ 0 w 2783681"/>
                <a:gd name="connsiteY25" fmla="*/ 314325 h 666750"/>
                <a:gd name="connsiteX26" fmla="*/ 0 w 2783681"/>
                <a:gd name="connsiteY26" fmla="*/ 321469 h 666750"/>
                <a:gd name="connsiteX27" fmla="*/ 11906 w 2783681"/>
                <a:gd name="connsiteY27" fmla="*/ 350044 h 666750"/>
                <a:gd name="connsiteX28" fmla="*/ 45243 w 2783681"/>
                <a:gd name="connsiteY28" fmla="*/ 407194 h 666750"/>
                <a:gd name="connsiteX29" fmla="*/ 95250 w 2783681"/>
                <a:gd name="connsiteY29" fmla="*/ 471488 h 666750"/>
                <a:gd name="connsiteX30" fmla="*/ 138112 w 2783681"/>
                <a:gd name="connsiteY30" fmla="*/ 516732 h 666750"/>
                <a:gd name="connsiteX31" fmla="*/ 178593 w 2783681"/>
                <a:gd name="connsiteY31" fmla="*/ 552450 h 666750"/>
                <a:gd name="connsiteX32" fmla="*/ 216693 w 2783681"/>
                <a:gd name="connsiteY32" fmla="*/ 578644 h 666750"/>
                <a:gd name="connsiteX33" fmla="*/ 261937 w 2783681"/>
                <a:gd name="connsiteY33" fmla="*/ 604838 h 666750"/>
                <a:gd name="connsiteX34" fmla="*/ 309562 w 2783681"/>
                <a:gd name="connsiteY34" fmla="*/ 623888 h 666750"/>
                <a:gd name="connsiteX35" fmla="*/ 347662 w 2783681"/>
                <a:gd name="connsiteY35" fmla="*/ 640557 h 666750"/>
                <a:gd name="connsiteX36" fmla="*/ 400050 w 2783681"/>
                <a:gd name="connsiteY36" fmla="*/ 654844 h 666750"/>
                <a:gd name="connsiteX37" fmla="*/ 452437 w 2783681"/>
                <a:gd name="connsiteY37" fmla="*/ 664369 h 666750"/>
                <a:gd name="connsiteX38" fmla="*/ 504825 w 2783681"/>
                <a:gd name="connsiteY38" fmla="*/ 666750 h 666750"/>
                <a:gd name="connsiteX39" fmla="*/ 542925 w 2783681"/>
                <a:gd name="connsiteY39" fmla="*/ 661988 h 666750"/>
                <a:gd name="connsiteX40" fmla="*/ 585787 w 2783681"/>
                <a:gd name="connsiteY40" fmla="*/ 650082 h 666750"/>
                <a:gd name="connsiteX41" fmla="*/ 621506 w 2783681"/>
                <a:gd name="connsiteY41" fmla="*/ 628650 h 666750"/>
                <a:gd name="connsiteX42" fmla="*/ 669131 w 2783681"/>
                <a:gd name="connsiteY42" fmla="*/ 609600 h 666750"/>
                <a:gd name="connsiteX43" fmla="*/ 771525 w 2783681"/>
                <a:gd name="connsiteY43" fmla="*/ 576263 h 666750"/>
                <a:gd name="connsiteX44" fmla="*/ 869156 w 2783681"/>
                <a:gd name="connsiteY44" fmla="*/ 550069 h 666750"/>
                <a:gd name="connsiteX45" fmla="*/ 1009650 w 2783681"/>
                <a:gd name="connsiteY45" fmla="*/ 519113 h 666750"/>
                <a:gd name="connsiteX46" fmla="*/ 1181100 w 2783681"/>
                <a:gd name="connsiteY46" fmla="*/ 481013 h 666750"/>
                <a:gd name="connsiteX47" fmla="*/ 1333500 w 2783681"/>
                <a:gd name="connsiteY47" fmla="*/ 450057 h 666750"/>
                <a:gd name="connsiteX48" fmla="*/ 1554956 w 2783681"/>
                <a:gd name="connsiteY48" fmla="*/ 404813 h 666750"/>
                <a:gd name="connsiteX49" fmla="*/ 1702593 w 2783681"/>
                <a:gd name="connsiteY49" fmla="*/ 376238 h 666750"/>
                <a:gd name="connsiteX50" fmla="*/ 1993106 w 2783681"/>
                <a:gd name="connsiteY50" fmla="*/ 323850 h 666750"/>
                <a:gd name="connsiteX51" fmla="*/ 2152650 w 2783681"/>
                <a:gd name="connsiteY51" fmla="*/ 297657 h 666750"/>
                <a:gd name="connsiteX52" fmla="*/ 2250281 w 2783681"/>
                <a:gd name="connsiteY52" fmla="*/ 285750 h 666750"/>
                <a:gd name="connsiteX53" fmla="*/ 2402681 w 2783681"/>
                <a:gd name="connsiteY53" fmla="*/ 273844 h 666750"/>
                <a:gd name="connsiteX54" fmla="*/ 2586037 w 2783681"/>
                <a:gd name="connsiteY54" fmla="*/ 266700 h 666750"/>
                <a:gd name="connsiteX55" fmla="*/ 2690812 w 2783681"/>
                <a:gd name="connsiteY55" fmla="*/ 264319 h 666750"/>
                <a:gd name="connsiteX56" fmla="*/ 2733675 w 2783681"/>
                <a:gd name="connsiteY56" fmla="*/ 257175 h 666750"/>
                <a:gd name="connsiteX57" fmla="*/ 2759868 w 2783681"/>
                <a:gd name="connsiteY57" fmla="*/ 247650 h 666750"/>
                <a:gd name="connsiteX58" fmla="*/ 2774156 w 2783681"/>
                <a:gd name="connsiteY58" fmla="*/ 235744 h 666750"/>
                <a:gd name="connsiteX59" fmla="*/ 2778918 w 2783681"/>
                <a:gd name="connsiteY59" fmla="*/ 226219 h 666750"/>
                <a:gd name="connsiteX60" fmla="*/ 2783681 w 2783681"/>
                <a:gd name="connsiteY60" fmla="*/ 214313 h 666750"/>
                <a:gd name="connsiteX61" fmla="*/ 2783681 w 2783681"/>
                <a:gd name="connsiteY61" fmla="*/ 204788 h 666750"/>
                <a:gd name="connsiteX62" fmla="*/ 2778918 w 2783681"/>
                <a:gd name="connsiteY62" fmla="*/ 190500 h 666750"/>
                <a:gd name="connsiteX63" fmla="*/ 2769393 w 2783681"/>
                <a:gd name="connsiteY63" fmla="*/ 166688 h 666750"/>
                <a:gd name="connsiteX64" fmla="*/ 2755106 w 2783681"/>
                <a:gd name="connsiteY64" fmla="*/ 145257 h 666750"/>
                <a:gd name="connsiteX65" fmla="*/ 2738437 w 2783681"/>
                <a:gd name="connsiteY65" fmla="*/ 130969 h 666750"/>
                <a:gd name="connsiteX66" fmla="*/ 2686050 w 2783681"/>
                <a:gd name="connsiteY66" fmla="*/ 104775 h 666750"/>
                <a:gd name="connsiteX67" fmla="*/ 2612231 w 2783681"/>
                <a:gd name="connsiteY67" fmla="*/ 69057 h 666750"/>
                <a:gd name="connsiteX68" fmla="*/ 2497931 w 2783681"/>
                <a:gd name="connsiteY68" fmla="*/ 26194 h 666750"/>
                <a:gd name="connsiteX69" fmla="*/ 2416968 w 2783681"/>
                <a:gd name="connsiteY69" fmla="*/ 2382 h 666750"/>
                <a:gd name="connsiteX70" fmla="*/ 2395537 w 2783681"/>
                <a:gd name="connsiteY70" fmla="*/ 0 h 666750"/>
                <a:gd name="connsiteX71" fmla="*/ 2376487 w 2783681"/>
                <a:gd name="connsiteY71" fmla="*/ 11907 h 666750"/>
                <a:gd name="connsiteX72" fmla="*/ 2316956 w 2783681"/>
                <a:gd name="connsiteY72" fmla="*/ 50007 h 666750"/>
                <a:gd name="connsiteX73" fmla="*/ 2252662 w 2783681"/>
                <a:gd name="connsiteY73" fmla="*/ 83344 h 666750"/>
                <a:gd name="connsiteX74" fmla="*/ 2183606 w 2783681"/>
                <a:gd name="connsiteY74" fmla="*/ 10001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83681" h="666750">
                  <a:moveTo>
                    <a:pt x="2183606" y="100013"/>
                  </a:moveTo>
                  <a:lnTo>
                    <a:pt x="2116931" y="109538"/>
                  </a:lnTo>
                  <a:lnTo>
                    <a:pt x="2035968" y="121444"/>
                  </a:lnTo>
                  <a:lnTo>
                    <a:pt x="1950243" y="133350"/>
                  </a:lnTo>
                  <a:lnTo>
                    <a:pt x="1628775" y="190500"/>
                  </a:lnTo>
                  <a:lnTo>
                    <a:pt x="1443037" y="226219"/>
                  </a:lnTo>
                  <a:lnTo>
                    <a:pt x="1266825" y="259557"/>
                  </a:lnTo>
                  <a:lnTo>
                    <a:pt x="1062037" y="300038"/>
                  </a:lnTo>
                  <a:lnTo>
                    <a:pt x="907256" y="330994"/>
                  </a:lnTo>
                  <a:lnTo>
                    <a:pt x="645318" y="381000"/>
                  </a:lnTo>
                  <a:lnTo>
                    <a:pt x="509587" y="407194"/>
                  </a:lnTo>
                  <a:lnTo>
                    <a:pt x="464343" y="414338"/>
                  </a:lnTo>
                  <a:lnTo>
                    <a:pt x="426243" y="419100"/>
                  </a:lnTo>
                  <a:lnTo>
                    <a:pt x="383381" y="421482"/>
                  </a:lnTo>
                  <a:lnTo>
                    <a:pt x="357187" y="419100"/>
                  </a:lnTo>
                  <a:lnTo>
                    <a:pt x="295275" y="407194"/>
                  </a:lnTo>
                  <a:lnTo>
                    <a:pt x="216693" y="388144"/>
                  </a:lnTo>
                  <a:lnTo>
                    <a:pt x="154781" y="371475"/>
                  </a:lnTo>
                  <a:lnTo>
                    <a:pt x="114300" y="357188"/>
                  </a:lnTo>
                  <a:lnTo>
                    <a:pt x="73818" y="340519"/>
                  </a:lnTo>
                  <a:lnTo>
                    <a:pt x="47625" y="326232"/>
                  </a:lnTo>
                  <a:lnTo>
                    <a:pt x="28575" y="314325"/>
                  </a:lnTo>
                  <a:lnTo>
                    <a:pt x="16668" y="309563"/>
                  </a:lnTo>
                  <a:lnTo>
                    <a:pt x="9525" y="309563"/>
                  </a:lnTo>
                  <a:lnTo>
                    <a:pt x="4762" y="309563"/>
                  </a:lnTo>
                  <a:lnTo>
                    <a:pt x="0" y="314325"/>
                  </a:lnTo>
                  <a:lnTo>
                    <a:pt x="0" y="321469"/>
                  </a:lnTo>
                  <a:lnTo>
                    <a:pt x="11906" y="350044"/>
                  </a:lnTo>
                  <a:lnTo>
                    <a:pt x="45243" y="407194"/>
                  </a:lnTo>
                  <a:lnTo>
                    <a:pt x="95250" y="471488"/>
                  </a:lnTo>
                  <a:lnTo>
                    <a:pt x="138112" y="516732"/>
                  </a:lnTo>
                  <a:lnTo>
                    <a:pt x="178593" y="552450"/>
                  </a:lnTo>
                  <a:lnTo>
                    <a:pt x="216693" y="578644"/>
                  </a:lnTo>
                  <a:lnTo>
                    <a:pt x="261937" y="604838"/>
                  </a:lnTo>
                  <a:lnTo>
                    <a:pt x="309562" y="623888"/>
                  </a:lnTo>
                  <a:lnTo>
                    <a:pt x="347662" y="640557"/>
                  </a:lnTo>
                  <a:lnTo>
                    <a:pt x="400050" y="654844"/>
                  </a:lnTo>
                  <a:lnTo>
                    <a:pt x="452437" y="664369"/>
                  </a:lnTo>
                  <a:lnTo>
                    <a:pt x="504825" y="666750"/>
                  </a:lnTo>
                  <a:lnTo>
                    <a:pt x="542925" y="661988"/>
                  </a:lnTo>
                  <a:lnTo>
                    <a:pt x="585787" y="650082"/>
                  </a:lnTo>
                  <a:lnTo>
                    <a:pt x="621506" y="628650"/>
                  </a:lnTo>
                  <a:lnTo>
                    <a:pt x="669131" y="609600"/>
                  </a:lnTo>
                  <a:lnTo>
                    <a:pt x="771525" y="576263"/>
                  </a:lnTo>
                  <a:lnTo>
                    <a:pt x="869156" y="550069"/>
                  </a:lnTo>
                  <a:lnTo>
                    <a:pt x="1009650" y="519113"/>
                  </a:lnTo>
                  <a:lnTo>
                    <a:pt x="1181100" y="481013"/>
                  </a:lnTo>
                  <a:lnTo>
                    <a:pt x="1333500" y="450057"/>
                  </a:lnTo>
                  <a:lnTo>
                    <a:pt x="1554956" y="404813"/>
                  </a:lnTo>
                  <a:lnTo>
                    <a:pt x="1702593" y="376238"/>
                  </a:lnTo>
                  <a:lnTo>
                    <a:pt x="1993106" y="323850"/>
                  </a:lnTo>
                  <a:lnTo>
                    <a:pt x="2152650" y="297657"/>
                  </a:lnTo>
                  <a:lnTo>
                    <a:pt x="2250281" y="285750"/>
                  </a:lnTo>
                  <a:lnTo>
                    <a:pt x="2402681" y="273844"/>
                  </a:lnTo>
                  <a:lnTo>
                    <a:pt x="2586037" y="266700"/>
                  </a:lnTo>
                  <a:lnTo>
                    <a:pt x="2690812" y="264319"/>
                  </a:lnTo>
                  <a:lnTo>
                    <a:pt x="2733675" y="257175"/>
                  </a:lnTo>
                  <a:lnTo>
                    <a:pt x="2759868" y="247650"/>
                  </a:lnTo>
                  <a:lnTo>
                    <a:pt x="2774156" y="235744"/>
                  </a:lnTo>
                  <a:lnTo>
                    <a:pt x="2778918" y="226219"/>
                  </a:lnTo>
                  <a:lnTo>
                    <a:pt x="2783681" y="214313"/>
                  </a:lnTo>
                  <a:lnTo>
                    <a:pt x="2783681" y="204788"/>
                  </a:lnTo>
                  <a:lnTo>
                    <a:pt x="2778918" y="190500"/>
                  </a:lnTo>
                  <a:lnTo>
                    <a:pt x="2769393" y="166688"/>
                  </a:lnTo>
                  <a:lnTo>
                    <a:pt x="2755106" y="145257"/>
                  </a:lnTo>
                  <a:lnTo>
                    <a:pt x="2738437" y="130969"/>
                  </a:lnTo>
                  <a:lnTo>
                    <a:pt x="2686050" y="104775"/>
                  </a:lnTo>
                  <a:lnTo>
                    <a:pt x="2612231" y="69057"/>
                  </a:lnTo>
                  <a:lnTo>
                    <a:pt x="2497931" y="26194"/>
                  </a:lnTo>
                  <a:lnTo>
                    <a:pt x="2416968" y="2382"/>
                  </a:lnTo>
                  <a:lnTo>
                    <a:pt x="2395537" y="0"/>
                  </a:lnTo>
                  <a:lnTo>
                    <a:pt x="2376487" y="11907"/>
                  </a:lnTo>
                  <a:lnTo>
                    <a:pt x="2316956" y="50007"/>
                  </a:lnTo>
                  <a:lnTo>
                    <a:pt x="2252662" y="83344"/>
                  </a:lnTo>
                  <a:lnTo>
                    <a:pt x="2183606" y="100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4">
              <a:extLst>
                <a:ext uri="{FF2B5EF4-FFF2-40B4-BE49-F238E27FC236}">
                  <a16:creationId xmlns:a16="http://schemas.microsoft.com/office/drawing/2014/main" id="{31BBD4C4-5EA1-4ED1-B436-1D85EFFCFDF4}"/>
                </a:ext>
              </a:extLst>
            </p:cNvPr>
            <p:cNvSpPr/>
            <p:nvPr/>
          </p:nvSpPr>
          <p:spPr>
            <a:xfrm>
              <a:off x="5332413" y="3792538"/>
              <a:ext cx="658812" cy="885825"/>
            </a:xfrm>
            <a:custGeom>
              <a:avLst/>
              <a:gdLst>
                <a:gd name="connsiteX0" fmla="*/ 233362 w 659606"/>
                <a:gd name="connsiteY0" fmla="*/ 414338 h 885825"/>
                <a:gd name="connsiteX1" fmla="*/ 164306 w 659606"/>
                <a:gd name="connsiteY1" fmla="*/ 302419 h 885825"/>
                <a:gd name="connsiteX2" fmla="*/ 92869 w 659606"/>
                <a:gd name="connsiteY2" fmla="*/ 185738 h 885825"/>
                <a:gd name="connsiteX3" fmla="*/ 11906 w 659606"/>
                <a:gd name="connsiteY3" fmla="*/ 54769 h 885825"/>
                <a:gd name="connsiteX4" fmla="*/ 0 w 659606"/>
                <a:gd name="connsiteY4" fmla="*/ 28575 h 885825"/>
                <a:gd name="connsiteX5" fmla="*/ 0 w 659606"/>
                <a:gd name="connsiteY5" fmla="*/ 14288 h 885825"/>
                <a:gd name="connsiteX6" fmla="*/ 4762 w 659606"/>
                <a:gd name="connsiteY6" fmla="*/ 2382 h 885825"/>
                <a:gd name="connsiteX7" fmla="*/ 11906 w 659606"/>
                <a:gd name="connsiteY7" fmla="*/ 0 h 885825"/>
                <a:gd name="connsiteX8" fmla="*/ 23812 w 659606"/>
                <a:gd name="connsiteY8" fmla="*/ 0 h 885825"/>
                <a:gd name="connsiteX9" fmla="*/ 54769 w 659606"/>
                <a:gd name="connsiteY9" fmla="*/ 11907 h 885825"/>
                <a:gd name="connsiteX10" fmla="*/ 95250 w 659606"/>
                <a:gd name="connsiteY10" fmla="*/ 40482 h 885825"/>
                <a:gd name="connsiteX11" fmla="*/ 273844 w 659606"/>
                <a:gd name="connsiteY11" fmla="*/ 176213 h 885825"/>
                <a:gd name="connsiteX12" fmla="*/ 431006 w 659606"/>
                <a:gd name="connsiteY12" fmla="*/ 297657 h 885825"/>
                <a:gd name="connsiteX13" fmla="*/ 597694 w 659606"/>
                <a:gd name="connsiteY13" fmla="*/ 421482 h 885825"/>
                <a:gd name="connsiteX14" fmla="*/ 611981 w 659606"/>
                <a:gd name="connsiteY14" fmla="*/ 431007 h 885825"/>
                <a:gd name="connsiteX15" fmla="*/ 619125 w 659606"/>
                <a:gd name="connsiteY15" fmla="*/ 438150 h 885825"/>
                <a:gd name="connsiteX16" fmla="*/ 623887 w 659606"/>
                <a:gd name="connsiteY16" fmla="*/ 450057 h 885825"/>
                <a:gd name="connsiteX17" fmla="*/ 633412 w 659606"/>
                <a:gd name="connsiteY17" fmla="*/ 473869 h 885825"/>
                <a:gd name="connsiteX18" fmla="*/ 645319 w 659606"/>
                <a:gd name="connsiteY18" fmla="*/ 509588 h 885825"/>
                <a:gd name="connsiteX19" fmla="*/ 657225 w 659606"/>
                <a:gd name="connsiteY19" fmla="*/ 571500 h 885825"/>
                <a:gd name="connsiteX20" fmla="*/ 659606 w 659606"/>
                <a:gd name="connsiteY20" fmla="*/ 650082 h 885825"/>
                <a:gd name="connsiteX21" fmla="*/ 659606 w 659606"/>
                <a:gd name="connsiteY21" fmla="*/ 800100 h 885825"/>
                <a:gd name="connsiteX22" fmla="*/ 650081 w 659606"/>
                <a:gd name="connsiteY22" fmla="*/ 828675 h 885825"/>
                <a:gd name="connsiteX23" fmla="*/ 635794 w 659606"/>
                <a:gd name="connsiteY23" fmla="*/ 852488 h 885825"/>
                <a:gd name="connsiteX24" fmla="*/ 616744 w 659606"/>
                <a:gd name="connsiteY24" fmla="*/ 873919 h 885825"/>
                <a:gd name="connsiteX25" fmla="*/ 600075 w 659606"/>
                <a:gd name="connsiteY25" fmla="*/ 883444 h 885825"/>
                <a:gd name="connsiteX26" fmla="*/ 585787 w 659606"/>
                <a:gd name="connsiteY26" fmla="*/ 885825 h 885825"/>
                <a:gd name="connsiteX27" fmla="*/ 573881 w 659606"/>
                <a:gd name="connsiteY27" fmla="*/ 885825 h 885825"/>
                <a:gd name="connsiteX28" fmla="*/ 552450 w 659606"/>
                <a:gd name="connsiteY28" fmla="*/ 876300 h 885825"/>
                <a:gd name="connsiteX29" fmla="*/ 521494 w 659606"/>
                <a:gd name="connsiteY29" fmla="*/ 852488 h 885825"/>
                <a:gd name="connsiteX30" fmla="*/ 504825 w 659606"/>
                <a:gd name="connsiteY30" fmla="*/ 838200 h 885825"/>
                <a:gd name="connsiteX31" fmla="*/ 478631 w 659606"/>
                <a:gd name="connsiteY31" fmla="*/ 802482 h 885825"/>
                <a:gd name="connsiteX32" fmla="*/ 414337 w 659606"/>
                <a:gd name="connsiteY32" fmla="*/ 697707 h 885825"/>
                <a:gd name="connsiteX33" fmla="*/ 369094 w 659606"/>
                <a:gd name="connsiteY33" fmla="*/ 626269 h 885825"/>
                <a:gd name="connsiteX34" fmla="*/ 316706 w 659606"/>
                <a:gd name="connsiteY34" fmla="*/ 542925 h 885825"/>
                <a:gd name="connsiteX35" fmla="*/ 233362 w 659606"/>
                <a:gd name="connsiteY35" fmla="*/ 4143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59606" h="885825">
                  <a:moveTo>
                    <a:pt x="233362" y="414338"/>
                  </a:moveTo>
                  <a:lnTo>
                    <a:pt x="164306" y="302419"/>
                  </a:lnTo>
                  <a:lnTo>
                    <a:pt x="92869" y="1857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4769" y="11907"/>
                  </a:lnTo>
                  <a:lnTo>
                    <a:pt x="95250" y="40482"/>
                  </a:lnTo>
                  <a:lnTo>
                    <a:pt x="273844" y="176213"/>
                  </a:lnTo>
                  <a:lnTo>
                    <a:pt x="431006" y="297657"/>
                  </a:lnTo>
                  <a:lnTo>
                    <a:pt x="597694" y="421482"/>
                  </a:lnTo>
                  <a:lnTo>
                    <a:pt x="611981" y="431007"/>
                  </a:lnTo>
                  <a:lnTo>
                    <a:pt x="619125" y="438150"/>
                  </a:lnTo>
                  <a:lnTo>
                    <a:pt x="623887" y="450057"/>
                  </a:lnTo>
                  <a:lnTo>
                    <a:pt x="633412" y="473869"/>
                  </a:lnTo>
                  <a:lnTo>
                    <a:pt x="645319" y="509588"/>
                  </a:lnTo>
                  <a:lnTo>
                    <a:pt x="657225" y="571500"/>
                  </a:lnTo>
                  <a:cubicBezTo>
                    <a:pt x="658019" y="597694"/>
                    <a:pt x="658812" y="623888"/>
                    <a:pt x="659606" y="650082"/>
                  </a:cubicBezTo>
                  <a:lnTo>
                    <a:pt x="659606" y="800100"/>
                  </a:lnTo>
                  <a:lnTo>
                    <a:pt x="650081" y="828675"/>
                  </a:lnTo>
                  <a:lnTo>
                    <a:pt x="635794" y="852488"/>
                  </a:lnTo>
                  <a:lnTo>
                    <a:pt x="616744" y="873919"/>
                  </a:lnTo>
                  <a:lnTo>
                    <a:pt x="600075" y="883444"/>
                  </a:lnTo>
                  <a:lnTo>
                    <a:pt x="585787" y="885825"/>
                  </a:lnTo>
                  <a:lnTo>
                    <a:pt x="573881" y="885825"/>
                  </a:lnTo>
                  <a:lnTo>
                    <a:pt x="552450" y="876300"/>
                  </a:lnTo>
                  <a:lnTo>
                    <a:pt x="521494" y="852488"/>
                  </a:lnTo>
                  <a:lnTo>
                    <a:pt x="504825" y="838200"/>
                  </a:lnTo>
                  <a:lnTo>
                    <a:pt x="478631" y="802482"/>
                  </a:lnTo>
                  <a:lnTo>
                    <a:pt x="414337" y="697707"/>
                  </a:lnTo>
                  <a:lnTo>
                    <a:pt x="369094" y="626269"/>
                  </a:lnTo>
                  <a:lnTo>
                    <a:pt x="316706" y="542925"/>
                  </a:lnTo>
                  <a:lnTo>
                    <a:pt x="233362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9">
              <a:extLst>
                <a:ext uri="{FF2B5EF4-FFF2-40B4-BE49-F238E27FC236}">
                  <a16:creationId xmlns:a16="http://schemas.microsoft.com/office/drawing/2014/main" id="{F17C6502-EECB-45D5-8CAB-FE57A4537238}"/>
                </a:ext>
              </a:extLst>
            </p:cNvPr>
            <p:cNvSpPr/>
            <p:nvPr/>
          </p:nvSpPr>
          <p:spPr>
            <a:xfrm>
              <a:off x="3306763" y="4497388"/>
              <a:ext cx="1570037" cy="1181100"/>
            </a:xfrm>
            <a:custGeom>
              <a:avLst/>
              <a:gdLst>
                <a:gd name="connsiteX0" fmla="*/ 962025 w 1569244"/>
                <a:gd name="connsiteY0" fmla="*/ 107157 h 1181100"/>
                <a:gd name="connsiteX1" fmla="*/ 754857 w 1569244"/>
                <a:gd name="connsiteY1" fmla="*/ 159544 h 1181100"/>
                <a:gd name="connsiteX2" fmla="*/ 559594 w 1569244"/>
                <a:gd name="connsiteY2" fmla="*/ 207169 h 1181100"/>
                <a:gd name="connsiteX3" fmla="*/ 371475 w 1569244"/>
                <a:gd name="connsiteY3" fmla="*/ 254794 h 1181100"/>
                <a:gd name="connsiteX4" fmla="*/ 235744 w 1569244"/>
                <a:gd name="connsiteY4" fmla="*/ 288132 h 1181100"/>
                <a:gd name="connsiteX5" fmla="*/ 142875 w 1569244"/>
                <a:gd name="connsiteY5" fmla="*/ 309563 h 1181100"/>
                <a:gd name="connsiteX6" fmla="*/ 133350 w 1569244"/>
                <a:gd name="connsiteY6" fmla="*/ 309563 h 1181100"/>
                <a:gd name="connsiteX7" fmla="*/ 119063 w 1569244"/>
                <a:gd name="connsiteY7" fmla="*/ 304800 h 1181100"/>
                <a:gd name="connsiteX8" fmla="*/ 85725 w 1569244"/>
                <a:gd name="connsiteY8" fmla="*/ 292894 h 1181100"/>
                <a:gd name="connsiteX9" fmla="*/ 69057 w 1569244"/>
                <a:gd name="connsiteY9" fmla="*/ 285750 h 1181100"/>
                <a:gd name="connsiteX10" fmla="*/ 38100 w 1569244"/>
                <a:gd name="connsiteY10" fmla="*/ 276225 h 1181100"/>
                <a:gd name="connsiteX11" fmla="*/ 0 w 1569244"/>
                <a:gd name="connsiteY11" fmla="*/ 269082 h 1181100"/>
                <a:gd name="connsiteX12" fmla="*/ 85725 w 1569244"/>
                <a:gd name="connsiteY12" fmla="*/ 490538 h 1181100"/>
                <a:gd name="connsiteX13" fmla="*/ 214313 w 1569244"/>
                <a:gd name="connsiteY13" fmla="*/ 450057 h 1181100"/>
                <a:gd name="connsiteX14" fmla="*/ 292894 w 1569244"/>
                <a:gd name="connsiteY14" fmla="*/ 423863 h 1181100"/>
                <a:gd name="connsiteX15" fmla="*/ 428625 w 1569244"/>
                <a:gd name="connsiteY15" fmla="*/ 385763 h 1181100"/>
                <a:gd name="connsiteX16" fmla="*/ 590550 w 1569244"/>
                <a:gd name="connsiteY16" fmla="*/ 342900 h 1181100"/>
                <a:gd name="connsiteX17" fmla="*/ 700088 w 1569244"/>
                <a:gd name="connsiteY17" fmla="*/ 316707 h 1181100"/>
                <a:gd name="connsiteX18" fmla="*/ 852488 w 1569244"/>
                <a:gd name="connsiteY18" fmla="*/ 283369 h 1181100"/>
                <a:gd name="connsiteX19" fmla="*/ 985838 w 1569244"/>
                <a:gd name="connsiteY19" fmla="*/ 254794 h 1181100"/>
                <a:gd name="connsiteX20" fmla="*/ 1128713 w 1569244"/>
                <a:gd name="connsiteY20" fmla="*/ 223838 h 1181100"/>
                <a:gd name="connsiteX21" fmla="*/ 1150144 w 1569244"/>
                <a:gd name="connsiteY21" fmla="*/ 221457 h 1181100"/>
                <a:gd name="connsiteX22" fmla="*/ 1164432 w 1569244"/>
                <a:gd name="connsiteY22" fmla="*/ 223838 h 1181100"/>
                <a:gd name="connsiteX23" fmla="*/ 1176338 w 1569244"/>
                <a:gd name="connsiteY23" fmla="*/ 226219 h 1181100"/>
                <a:gd name="connsiteX24" fmla="*/ 1188244 w 1569244"/>
                <a:gd name="connsiteY24" fmla="*/ 230982 h 1181100"/>
                <a:gd name="connsiteX25" fmla="*/ 1197769 w 1569244"/>
                <a:gd name="connsiteY25" fmla="*/ 238125 h 1181100"/>
                <a:gd name="connsiteX26" fmla="*/ 1207294 w 1569244"/>
                <a:gd name="connsiteY26" fmla="*/ 247650 h 1181100"/>
                <a:gd name="connsiteX27" fmla="*/ 1212057 w 1569244"/>
                <a:gd name="connsiteY27" fmla="*/ 264319 h 1181100"/>
                <a:gd name="connsiteX28" fmla="*/ 1212057 w 1569244"/>
                <a:gd name="connsiteY28" fmla="*/ 280988 h 1181100"/>
                <a:gd name="connsiteX29" fmla="*/ 1185863 w 1569244"/>
                <a:gd name="connsiteY29" fmla="*/ 435769 h 1181100"/>
                <a:gd name="connsiteX30" fmla="*/ 1133475 w 1569244"/>
                <a:gd name="connsiteY30" fmla="*/ 704850 h 1181100"/>
                <a:gd name="connsiteX31" fmla="*/ 1092994 w 1569244"/>
                <a:gd name="connsiteY31" fmla="*/ 919163 h 1181100"/>
                <a:gd name="connsiteX32" fmla="*/ 1059657 w 1569244"/>
                <a:gd name="connsiteY32" fmla="*/ 1073944 h 1181100"/>
                <a:gd name="connsiteX33" fmla="*/ 1073944 w 1569244"/>
                <a:gd name="connsiteY33" fmla="*/ 1102519 h 1181100"/>
                <a:gd name="connsiteX34" fmla="*/ 1097757 w 1569244"/>
                <a:gd name="connsiteY34" fmla="*/ 1133475 h 1181100"/>
                <a:gd name="connsiteX35" fmla="*/ 1114425 w 1569244"/>
                <a:gd name="connsiteY35" fmla="*/ 1152525 h 1181100"/>
                <a:gd name="connsiteX36" fmla="*/ 1133475 w 1569244"/>
                <a:gd name="connsiteY36" fmla="*/ 1166813 h 1181100"/>
                <a:gd name="connsiteX37" fmla="*/ 1154907 w 1569244"/>
                <a:gd name="connsiteY37" fmla="*/ 1176338 h 1181100"/>
                <a:gd name="connsiteX38" fmla="*/ 1173957 w 1569244"/>
                <a:gd name="connsiteY38" fmla="*/ 1181100 h 1181100"/>
                <a:gd name="connsiteX39" fmla="*/ 1185863 w 1569244"/>
                <a:gd name="connsiteY39" fmla="*/ 1181100 h 1181100"/>
                <a:gd name="connsiteX40" fmla="*/ 1207294 w 1569244"/>
                <a:gd name="connsiteY40" fmla="*/ 1171575 h 1181100"/>
                <a:gd name="connsiteX41" fmla="*/ 1228725 w 1569244"/>
                <a:gd name="connsiteY41" fmla="*/ 1154907 h 1181100"/>
                <a:gd name="connsiteX42" fmla="*/ 1245394 w 1569244"/>
                <a:gd name="connsiteY42" fmla="*/ 1131094 h 1181100"/>
                <a:gd name="connsiteX43" fmla="*/ 1262063 w 1569244"/>
                <a:gd name="connsiteY43" fmla="*/ 1104900 h 1181100"/>
                <a:gd name="connsiteX44" fmla="*/ 1273969 w 1569244"/>
                <a:gd name="connsiteY44" fmla="*/ 1073944 h 1181100"/>
                <a:gd name="connsiteX45" fmla="*/ 1288257 w 1569244"/>
                <a:gd name="connsiteY45" fmla="*/ 1026319 h 1181100"/>
                <a:gd name="connsiteX46" fmla="*/ 1333500 w 1569244"/>
                <a:gd name="connsiteY46" fmla="*/ 866775 h 1181100"/>
                <a:gd name="connsiteX47" fmla="*/ 1388269 w 1569244"/>
                <a:gd name="connsiteY47" fmla="*/ 681038 h 1181100"/>
                <a:gd name="connsiteX48" fmla="*/ 1443038 w 1569244"/>
                <a:gd name="connsiteY48" fmla="*/ 488157 h 1181100"/>
                <a:gd name="connsiteX49" fmla="*/ 1457325 w 1569244"/>
                <a:gd name="connsiteY49" fmla="*/ 438150 h 1181100"/>
                <a:gd name="connsiteX50" fmla="*/ 1466850 w 1569244"/>
                <a:gd name="connsiteY50" fmla="*/ 400050 h 1181100"/>
                <a:gd name="connsiteX51" fmla="*/ 1473994 w 1569244"/>
                <a:gd name="connsiteY51" fmla="*/ 371475 h 1181100"/>
                <a:gd name="connsiteX52" fmla="*/ 1483519 w 1569244"/>
                <a:gd name="connsiteY52" fmla="*/ 345282 h 1181100"/>
                <a:gd name="connsiteX53" fmla="*/ 1502569 w 1569244"/>
                <a:gd name="connsiteY53" fmla="*/ 314325 h 1181100"/>
                <a:gd name="connsiteX54" fmla="*/ 1514475 w 1569244"/>
                <a:gd name="connsiteY54" fmla="*/ 297657 h 1181100"/>
                <a:gd name="connsiteX55" fmla="*/ 1531144 w 1569244"/>
                <a:gd name="connsiteY55" fmla="*/ 283369 h 1181100"/>
                <a:gd name="connsiteX56" fmla="*/ 1545432 w 1569244"/>
                <a:gd name="connsiteY56" fmla="*/ 271463 h 1181100"/>
                <a:gd name="connsiteX57" fmla="*/ 1562100 w 1569244"/>
                <a:gd name="connsiteY57" fmla="*/ 252413 h 1181100"/>
                <a:gd name="connsiteX58" fmla="*/ 1566863 w 1569244"/>
                <a:gd name="connsiteY58" fmla="*/ 240507 h 1181100"/>
                <a:gd name="connsiteX59" fmla="*/ 1569244 w 1569244"/>
                <a:gd name="connsiteY59" fmla="*/ 223838 h 1181100"/>
                <a:gd name="connsiteX60" fmla="*/ 1569244 w 1569244"/>
                <a:gd name="connsiteY60" fmla="*/ 209550 h 1181100"/>
                <a:gd name="connsiteX61" fmla="*/ 1564482 w 1569244"/>
                <a:gd name="connsiteY61" fmla="*/ 195263 h 1181100"/>
                <a:gd name="connsiteX62" fmla="*/ 1552575 w 1569244"/>
                <a:gd name="connsiteY62" fmla="*/ 176213 h 1181100"/>
                <a:gd name="connsiteX63" fmla="*/ 1538288 w 1569244"/>
                <a:gd name="connsiteY63" fmla="*/ 161925 h 1181100"/>
                <a:gd name="connsiteX64" fmla="*/ 1502569 w 1569244"/>
                <a:gd name="connsiteY64" fmla="*/ 135732 h 1181100"/>
                <a:gd name="connsiteX65" fmla="*/ 1445419 w 1569244"/>
                <a:gd name="connsiteY65" fmla="*/ 104775 h 1181100"/>
                <a:gd name="connsiteX66" fmla="*/ 1414463 w 1569244"/>
                <a:gd name="connsiteY66" fmla="*/ 90488 h 1181100"/>
                <a:gd name="connsiteX67" fmla="*/ 1383507 w 1569244"/>
                <a:gd name="connsiteY67" fmla="*/ 69057 h 1181100"/>
                <a:gd name="connsiteX68" fmla="*/ 1293019 w 1569244"/>
                <a:gd name="connsiteY68" fmla="*/ 16669 h 1181100"/>
                <a:gd name="connsiteX69" fmla="*/ 1257300 w 1569244"/>
                <a:gd name="connsiteY69" fmla="*/ 0 h 1181100"/>
                <a:gd name="connsiteX70" fmla="*/ 1245394 w 1569244"/>
                <a:gd name="connsiteY70" fmla="*/ 0 h 1181100"/>
                <a:gd name="connsiteX71" fmla="*/ 1188244 w 1569244"/>
                <a:gd name="connsiteY71" fmla="*/ 28575 h 1181100"/>
                <a:gd name="connsiteX72" fmla="*/ 1092994 w 1569244"/>
                <a:gd name="connsiteY72" fmla="*/ 66675 h 1181100"/>
                <a:gd name="connsiteX73" fmla="*/ 1031082 w 1569244"/>
                <a:gd name="connsiteY73" fmla="*/ 88107 h 1181100"/>
                <a:gd name="connsiteX74" fmla="*/ 962025 w 1569244"/>
                <a:gd name="connsiteY74" fmla="*/ 10715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569244" h="1181100">
                  <a:moveTo>
                    <a:pt x="962025" y="107157"/>
                  </a:moveTo>
                  <a:lnTo>
                    <a:pt x="754857" y="159544"/>
                  </a:lnTo>
                  <a:lnTo>
                    <a:pt x="559594" y="207169"/>
                  </a:lnTo>
                  <a:lnTo>
                    <a:pt x="371475" y="254794"/>
                  </a:lnTo>
                  <a:lnTo>
                    <a:pt x="235744" y="288132"/>
                  </a:lnTo>
                  <a:lnTo>
                    <a:pt x="142875" y="309563"/>
                  </a:lnTo>
                  <a:lnTo>
                    <a:pt x="133350" y="309563"/>
                  </a:lnTo>
                  <a:lnTo>
                    <a:pt x="119063" y="304800"/>
                  </a:lnTo>
                  <a:lnTo>
                    <a:pt x="85725" y="292894"/>
                  </a:lnTo>
                  <a:lnTo>
                    <a:pt x="69057" y="285750"/>
                  </a:lnTo>
                  <a:lnTo>
                    <a:pt x="38100" y="276225"/>
                  </a:lnTo>
                  <a:lnTo>
                    <a:pt x="0" y="269082"/>
                  </a:lnTo>
                  <a:lnTo>
                    <a:pt x="85725" y="490538"/>
                  </a:lnTo>
                  <a:lnTo>
                    <a:pt x="214313" y="450057"/>
                  </a:lnTo>
                  <a:lnTo>
                    <a:pt x="292894" y="423863"/>
                  </a:lnTo>
                  <a:lnTo>
                    <a:pt x="428625" y="385763"/>
                  </a:lnTo>
                  <a:lnTo>
                    <a:pt x="590550" y="342900"/>
                  </a:lnTo>
                  <a:lnTo>
                    <a:pt x="700088" y="316707"/>
                  </a:lnTo>
                  <a:lnTo>
                    <a:pt x="852488" y="283369"/>
                  </a:lnTo>
                  <a:lnTo>
                    <a:pt x="985838" y="254794"/>
                  </a:lnTo>
                  <a:lnTo>
                    <a:pt x="1128713" y="223838"/>
                  </a:lnTo>
                  <a:lnTo>
                    <a:pt x="1150144" y="221457"/>
                  </a:lnTo>
                  <a:lnTo>
                    <a:pt x="1164432" y="223838"/>
                  </a:lnTo>
                  <a:lnTo>
                    <a:pt x="1176338" y="226219"/>
                  </a:lnTo>
                  <a:lnTo>
                    <a:pt x="1188244" y="230982"/>
                  </a:lnTo>
                  <a:lnTo>
                    <a:pt x="1197769" y="238125"/>
                  </a:lnTo>
                  <a:lnTo>
                    <a:pt x="1207294" y="247650"/>
                  </a:lnTo>
                  <a:lnTo>
                    <a:pt x="1212057" y="264319"/>
                  </a:lnTo>
                  <a:lnTo>
                    <a:pt x="1212057" y="280988"/>
                  </a:lnTo>
                  <a:lnTo>
                    <a:pt x="1185863" y="435769"/>
                  </a:lnTo>
                  <a:lnTo>
                    <a:pt x="1133475" y="704850"/>
                  </a:lnTo>
                  <a:lnTo>
                    <a:pt x="1092994" y="919163"/>
                  </a:lnTo>
                  <a:lnTo>
                    <a:pt x="1059657" y="1073944"/>
                  </a:lnTo>
                  <a:lnTo>
                    <a:pt x="1073944" y="1102519"/>
                  </a:lnTo>
                  <a:lnTo>
                    <a:pt x="1097757" y="1133475"/>
                  </a:lnTo>
                  <a:lnTo>
                    <a:pt x="1114425" y="1152525"/>
                  </a:lnTo>
                  <a:lnTo>
                    <a:pt x="1133475" y="1166813"/>
                  </a:lnTo>
                  <a:lnTo>
                    <a:pt x="1154907" y="1176338"/>
                  </a:lnTo>
                  <a:lnTo>
                    <a:pt x="1173957" y="1181100"/>
                  </a:lnTo>
                  <a:lnTo>
                    <a:pt x="1185863" y="1181100"/>
                  </a:lnTo>
                  <a:lnTo>
                    <a:pt x="1207294" y="1171575"/>
                  </a:lnTo>
                  <a:lnTo>
                    <a:pt x="1228725" y="1154907"/>
                  </a:lnTo>
                  <a:lnTo>
                    <a:pt x="1245394" y="1131094"/>
                  </a:lnTo>
                  <a:lnTo>
                    <a:pt x="1262063" y="1104900"/>
                  </a:lnTo>
                  <a:lnTo>
                    <a:pt x="1273969" y="1073944"/>
                  </a:lnTo>
                  <a:lnTo>
                    <a:pt x="1288257" y="1026319"/>
                  </a:lnTo>
                  <a:lnTo>
                    <a:pt x="1333500" y="866775"/>
                  </a:lnTo>
                  <a:lnTo>
                    <a:pt x="1388269" y="681038"/>
                  </a:lnTo>
                  <a:lnTo>
                    <a:pt x="1443038" y="488157"/>
                  </a:lnTo>
                  <a:lnTo>
                    <a:pt x="1457325" y="438150"/>
                  </a:lnTo>
                  <a:lnTo>
                    <a:pt x="1466850" y="400050"/>
                  </a:lnTo>
                  <a:lnTo>
                    <a:pt x="1473994" y="371475"/>
                  </a:lnTo>
                  <a:lnTo>
                    <a:pt x="1483519" y="345282"/>
                  </a:lnTo>
                  <a:lnTo>
                    <a:pt x="1502569" y="314325"/>
                  </a:lnTo>
                  <a:lnTo>
                    <a:pt x="1514475" y="297657"/>
                  </a:lnTo>
                  <a:lnTo>
                    <a:pt x="1531144" y="283369"/>
                  </a:lnTo>
                  <a:lnTo>
                    <a:pt x="1545432" y="271463"/>
                  </a:lnTo>
                  <a:lnTo>
                    <a:pt x="1562100" y="252413"/>
                  </a:lnTo>
                  <a:lnTo>
                    <a:pt x="1566863" y="240507"/>
                  </a:lnTo>
                  <a:lnTo>
                    <a:pt x="1569244" y="223838"/>
                  </a:lnTo>
                  <a:lnTo>
                    <a:pt x="1569244" y="209550"/>
                  </a:lnTo>
                  <a:lnTo>
                    <a:pt x="1564482" y="195263"/>
                  </a:lnTo>
                  <a:lnTo>
                    <a:pt x="1552575" y="176213"/>
                  </a:lnTo>
                  <a:lnTo>
                    <a:pt x="1538288" y="161925"/>
                  </a:lnTo>
                  <a:lnTo>
                    <a:pt x="1502569" y="135732"/>
                  </a:lnTo>
                  <a:lnTo>
                    <a:pt x="1445419" y="104775"/>
                  </a:lnTo>
                  <a:lnTo>
                    <a:pt x="1414463" y="90488"/>
                  </a:lnTo>
                  <a:lnTo>
                    <a:pt x="1383507" y="69057"/>
                  </a:lnTo>
                  <a:lnTo>
                    <a:pt x="1293019" y="16669"/>
                  </a:lnTo>
                  <a:lnTo>
                    <a:pt x="1257300" y="0"/>
                  </a:lnTo>
                  <a:lnTo>
                    <a:pt x="1245394" y="0"/>
                  </a:lnTo>
                  <a:lnTo>
                    <a:pt x="1188244" y="28575"/>
                  </a:lnTo>
                  <a:lnTo>
                    <a:pt x="1092994" y="66675"/>
                  </a:lnTo>
                  <a:lnTo>
                    <a:pt x="1031082" y="88107"/>
                  </a:lnTo>
                  <a:lnTo>
                    <a:pt x="962025" y="107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0">
              <a:extLst>
                <a:ext uri="{FF2B5EF4-FFF2-40B4-BE49-F238E27FC236}">
                  <a16:creationId xmlns:a16="http://schemas.microsoft.com/office/drawing/2014/main" id="{D1EF6657-186B-4A88-AADD-E3CC099D201B}"/>
                </a:ext>
              </a:extLst>
            </p:cNvPr>
            <p:cNvSpPr/>
            <p:nvPr/>
          </p:nvSpPr>
          <p:spPr>
            <a:xfrm>
              <a:off x="3581400" y="5376863"/>
              <a:ext cx="885825" cy="346075"/>
            </a:xfrm>
            <a:custGeom>
              <a:avLst/>
              <a:gdLst>
                <a:gd name="connsiteX0" fmla="*/ 697706 w 885825"/>
                <a:gd name="connsiteY0" fmla="*/ 47625 h 345281"/>
                <a:gd name="connsiteX1" fmla="*/ 885825 w 885825"/>
                <a:gd name="connsiteY1" fmla="*/ 0 h 345281"/>
                <a:gd name="connsiteX2" fmla="*/ 873919 w 885825"/>
                <a:gd name="connsiteY2" fmla="*/ 176212 h 345281"/>
                <a:gd name="connsiteX3" fmla="*/ 690563 w 885825"/>
                <a:gd name="connsiteY3" fmla="*/ 209550 h 345281"/>
                <a:gd name="connsiteX4" fmla="*/ 514350 w 885825"/>
                <a:gd name="connsiteY4" fmla="*/ 242887 h 345281"/>
                <a:gd name="connsiteX5" fmla="*/ 369094 w 885825"/>
                <a:gd name="connsiteY5" fmla="*/ 273843 h 345281"/>
                <a:gd name="connsiteX6" fmla="*/ 247650 w 885825"/>
                <a:gd name="connsiteY6" fmla="*/ 300037 h 345281"/>
                <a:gd name="connsiteX7" fmla="*/ 52388 w 885825"/>
                <a:gd name="connsiteY7" fmla="*/ 345281 h 345281"/>
                <a:gd name="connsiteX8" fmla="*/ 0 w 885825"/>
                <a:gd name="connsiteY8" fmla="*/ 147637 h 345281"/>
                <a:gd name="connsiteX9" fmla="*/ 126206 w 885825"/>
                <a:gd name="connsiteY9" fmla="*/ 147637 h 345281"/>
                <a:gd name="connsiteX10" fmla="*/ 219075 w 885825"/>
                <a:gd name="connsiteY10" fmla="*/ 147637 h 345281"/>
                <a:gd name="connsiteX11" fmla="*/ 319088 w 885825"/>
                <a:gd name="connsiteY11" fmla="*/ 128587 h 345281"/>
                <a:gd name="connsiteX12" fmla="*/ 495300 w 885825"/>
                <a:gd name="connsiteY12" fmla="*/ 90487 h 345281"/>
                <a:gd name="connsiteX13" fmla="*/ 697706 w 885825"/>
                <a:gd name="connsiteY13" fmla="*/ 47625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825" h="345281">
                  <a:moveTo>
                    <a:pt x="697706" y="47625"/>
                  </a:moveTo>
                  <a:lnTo>
                    <a:pt x="885825" y="0"/>
                  </a:lnTo>
                  <a:lnTo>
                    <a:pt x="873919" y="176212"/>
                  </a:lnTo>
                  <a:lnTo>
                    <a:pt x="690563" y="209550"/>
                  </a:lnTo>
                  <a:lnTo>
                    <a:pt x="514350" y="242887"/>
                  </a:lnTo>
                  <a:lnTo>
                    <a:pt x="369094" y="273843"/>
                  </a:lnTo>
                  <a:lnTo>
                    <a:pt x="247650" y="300037"/>
                  </a:lnTo>
                  <a:lnTo>
                    <a:pt x="52388" y="345281"/>
                  </a:lnTo>
                  <a:lnTo>
                    <a:pt x="0" y="147637"/>
                  </a:lnTo>
                  <a:lnTo>
                    <a:pt x="126206" y="147637"/>
                  </a:lnTo>
                  <a:lnTo>
                    <a:pt x="219075" y="147637"/>
                  </a:lnTo>
                  <a:lnTo>
                    <a:pt x="319088" y="128587"/>
                  </a:lnTo>
                  <a:lnTo>
                    <a:pt x="495300" y="90487"/>
                  </a:lnTo>
                  <a:lnTo>
                    <a:pt x="697706" y="47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2">
              <a:extLst>
                <a:ext uri="{FF2B5EF4-FFF2-40B4-BE49-F238E27FC236}">
                  <a16:creationId xmlns:a16="http://schemas.microsoft.com/office/drawing/2014/main" id="{058E252C-63F8-46AF-9A8E-5562B15F030D}"/>
                </a:ext>
              </a:extLst>
            </p:cNvPr>
            <p:cNvSpPr/>
            <p:nvPr/>
          </p:nvSpPr>
          <p:spPr>
            <a:xfrm rot="16200000">
              <a:off x="4357687" y="3524251"/>
              <a:ext cx="4462463" cy="684212"/>
            </a:xfrm>
            <a:custGeom>
              <a:avLst/>
              <a:gdLst>
                <a:gd name="connsiteX0" fmla="*/ 2688336 w 4462272"/>
                <a:gd name="connsiteY0" fmla="*/ 332842 h 683972"/>
                <a:gd name="connsiteX1" fmla="*/ 2472538 w 4462272"/>
                <a:gd name="connsiteY1" fmla="*/ 336500 h 683972"/>
                <a:gd name="connsiteX2" fmla="*/ 2154327 w 4462272"/>
                <a:gd name="connsiteY2" fmla="*/ 343815 h 683972"/>
                <a:gd name="connsiteX3" fmla="*/ 1850746 w 4462272"/>
                <a:gd name="connsiteY3" fmla="*/ 351130 h 683972"/>
                <a:gd name="connsiteX4" fmla="*/ 1554480 w 4462272"/>
                <a:gd name="connsiteY4" fmla="*/ 354788 h 683972"/>
                <a:gd name="connsiteX5" fmla="*/ 1228954 w 4462272"/>
                <a:gd name="connsiteY5" fmla="*/ 362103 h 683972"/>
                <a:gd name="connsiteX6" fmla="*/ 940003 w 4462272"/>
                <a:gd name="connsiteY6" fmla="*/ 365760 h 683972"/>
                <a:gd name="connsiteX7" fmla="*/ 705917 w 4462272"/>
                <a:gd name="connsiteY7" fmla="*/ 369418 h 683972"/>
                <a:gd name="connsiteX8" fmla="*/ 643738 w 4462272"/>
                <a:gd name="connsiteY8" fmla="*/ 369418 h 683972"/>
                <a:gd name="connsiteX9" fmla="*/ 54864 w 4462272"/>
                <a:gd name="connsiteY9" fmla="*/ 365760 h 683972"/>
                <a:gd name="connsiteX10" fmla="*/ 25603 w 4462272"/>
                <a:gd name="connsiteY10" fmla="*/ 384048 h 683972"/>
                <a:gd name="connsiteX11" fmla="*/ 7315 w 4462272"/>
                <a:gd name="connsiteY11" fmla="*/ 398679 h 683972"/>
                <a:gd name="connsiteX12" fmla="*/ 3658 w 4462272"/>
                <a:gd name="connsiteY12" fmla="*/ 405994 h 683972"/>
                <a:gd name="connsiteX13" fmla="*/ 0 w 4462272"/>
                <a:gd name="connsiteY13" fmla="*/ 416967 h 683972"/>
                <a:gd name="connsiteX14" fmla="*/ 3658 w 4462272"/>
                <a:gd name="connsiteY14" fmla="*/ 431597 h 683972"/>
                <a:gd name="connsiteX15" fmla="*/ 21946 w 4462272"/>
                <a:gd name="connsiteY15" fmla="*/ 460858 h 683972"/>
                <a:gd name="connsiteX16" fmla="*/ 69495 w 4462272"/>
                <a:gd name="connsiteY16" fmla="*/ 508407 h 683972"/>
                <a:gd name="connsiteX17" fmla="*/ 124359 w 4462272"/>
                <a:gd name="connsiteY17" fmla="*/ 552298 h 683972"/>
                <a:gd name="connsiteX18" fmla="*/ 179223 w 4462272"/>
                <a:gd name="connsiteY18" fmla="*/ 585216 h 683972"/>
                <a:gd name="connsiteX19" fmla="*/ 212141 w 4462272"/>
                <a:gd name="connsiteY19" fmla="*/ 599847 h 683972"/>
                <a:gd name="connsiteX20" fmla="*/ 303581 w 4462272"/>
                <a:gd name="connsiteY20" fmla="*/ 632765 h 683972"/>
                <a:gd name="connsiteX21" fmla="*/ 395021 w 4462272"/>
                <a:gd name="connsiteY21" fmla="*/ 658368 h 683972"/>
                <a:gd name="connsiteX22" fmla="*/ 482803 w 4462272"/>
                <a:gd name="connsiteY22" fmla="*/ 680314 h 683972"/>
                <a:gd name="connsiteX23" fmla="*/ 515722 w 4462272"/>
                <a:gd name="connsiteY23" fmla="*/ 683972 h 683972"/>
                <a:gd name="connsiteX24" fmla="*/ 566928 w 4462272"/>
                <a:gd name="connsiteY24" fmla="*/ 672999 h 683972"/>
                <a:gd name="connsiteX25" fmla="*/ 680314 w 4462272"/>
                <a:gd name="connsiteY25" fmla="*/ 654711 h 683972"/>
                <a:gd name="connsiteX26" fmla="*/ 819303 w 4462272"/>
                <a:gd name="connsiteY26" fmla="*/ 636423 h 683972"/>
                <a:gd name="connsiteX27" fmla="*/ 961949 w 4462272"/>
                <a:gd name="connsiteY27" fmla="*/ 621792 h 683972"/>
                <a:gd name="connsiteX28" fmla="*/ 1119226 w 4462272"/>
                <a:gd name="connsiteY28" fmla="*/ 610820 h 683972"/>
                <a:gd name="connsiteX29" fmla="*/ 1261872 w 4462272"/>
                <a:gd name="connsiteY29" fmla="*/ 599847 h 683972"/>
                <a:gd name="connsiteX30" fmla="*/ 1495959 w 4462272"/>
                <a:gd name="connsiteY30" fmla="*/ 592532 h 683972"/>
                <a:gd name="connsiteX31" fmla="*/ 1770279 w 4462272"/>
                <a:gd name="connsiteY31" fmla="*/ 585216 h 683972"/>
                <a:gd name="connsiteX32" fmla="*/ 1975104 w 4462272"/>
                <a:gd name="connsiteY32" fmla="*/ 581559 h 683972"/>
                <a:gd name="connsiteX33" fmla="*/ 2231136 w 4462272"/>
                <a:gd name="connsiteY33" fmla="*/ 574244 h 683972"/>
                <a:gd name="connsiteX34" fmla="*/ 2468880 w 4462272"/>
                <a:gd name="connsiteY34" fmla="*/ 574244 h 683972"/>
                <a:gd name="connsiteX35" fmla="*/ 2735885 w 4462272"/>
                <a:gd name="connsiteY35" fmla="*/ 574244 h 683972"/>
                <a:gd name="connsiteX36" fmla="*/ 3006547 w 4462272"/>
                <a:gd name="connsiteY36" fmla="*/ 570586 h 683972"/>
                <a:gd name="connsiteX37" fmla="*/ 3251607 w 4462272"/>
                <a:gd name="connsiteY37" fmla="*/ 574244 h 683972"/>
                <a:gd name="connsiteX38" fmla="*/ 3529584 w 4462272"/>
                <a:gd name="connsiteY38" fmla="*/ 577901 h 683972"/>
                <a:gd name="connsiteX39" fmla="*/ 3760013 w 4462272"/>
                <a:gd name="connsiteY39" fmla="*/ 585216 h 683972"/>
                <a:gd name="connsiteX40" fmla="*/ 3880714 w 4462272"/>
                <a:gd name="connsiteY40" fmla="*/ 592532 h 683972"/>
                <a:gd name="connsiteX41" fmla="*/ 3994099 w 4462272"/>
                <a:gd name="connsiteY41" fmla="*/ 596189 h 683972"/>
                <a:gd name="connsiteX42" fmla="*/ 4048963 w 4462272"/>
                <a:gd name="connsiteY42" fmla="*/ 607162 h 683972"/>
                <a:gd name="connsiteX43" fmla="*/ 4089197 w 4462272"/>
                <a:gd name="connsiteY43" fmla="*/ 621792 h 683972"/>
                <a:gd name="connsiteX44" fmla="*/ 4125773 w 4462272"/>
                <a:gd name="connsiteY44" fmla="*/ 640080 h 683972"/>
                <a:gd name="connsiteX45" fmla="*/ 4140403 w 4462272"/>
                <a:gd name="connsiteY45" fmla="*/ 643738 h 683972"/>
                <a:gd name="connsiteX46" fmla="*/ 4158691 w 4462272"/>
                <a:gd name="connsiteY46" fmla="*/ 647396 h 683972"/>
                <a:gd name="connsiteX47" fmla="*/ 4191610 w 4462272"/>
                <a:gd name="connsiteY47" fmla="*/ 647396 h 683972"/>
                <a:gd name="connsiteX48" fmla="*/ 4228186 w 4462272"/>
                <a:gd name="connsiteY48" fmla="*/ 636423 h 683972"/>
                <a:gd name="connsiteX49" fmla="*/ 4253789 w 4462272"/>
                <a:gd name="connsiteY49" fmla="*/ 618135 h 683972"/>
                <a:gd name="connsiteX50" fmla="*/ 4279392 w 4462272"/>
                <a:gd name="connsiteY50" fmla="*/ 596189 h 683972"/>
                <a:gd name="connsiteX51" fmla="*/ 4297680 w 4462272"/>
                <a:gd name="connsiteY51" fmla="*/ 574244 h 683972"/>
                <a:gd name="connsiteX52" fmla="*/ 4319626 w 4462272"/>
                <a:gd name="connsiteY52" fmla="*/ 541325 h 683972"/>
                <a:gd name="connsiteX53" fmla="*/ 4341571 w 4462272"/>
                <a:gd name="connsiteY53" fmla="*/ 497434 h 683972"/>
                <a:gd name="connsiteX54" fmla="*/ 4356202 w 4462272"/>
                <a:gd name="connsiteY54" fmla="*/ 460858 h 683972"/>
                <a:gd name="connsiteX55" fmla="*/ 4385463 w 4462272"/>
                <a:gd name="connsiteY55" fmla="*/ 395021 h 683972"/>
                <a:gd name="connsiteX56" fmla="*/ 4403751 w 4462272"/>
                <a:gd name="connsiteY56" fmla="*/ 332842 h 683972"/>
                <a:gd name="connsiteX57" fmla="*/ 4422039 w 4462272"/>
                <a:gd name="connsiteY57" fmla="*/ 263348 h 683972"/>
                <a:gd name="connsiteX58" fmla="*/ 4436669 w 4462272"/>
                <a:gd name="connsiteY58" fmla="*/ 204826 h 683972"/>
                <a:gd name="connsiteX59" fmla="*/ 4447642 w 4462272"/>
                <a:gd name="connsiteY59" fmla="*/ 146304 h 683972"/>
                <a:gd name="connsiteX60" fmla="*/ 4454957 w 4462272"/>
                <a:gd name="connsiteY60" fmla="*/ 98756 h 683972"/>
                <a:gd name="connsiteX61" fmla="*/ 4462272 w 4462272"/>
                <a:gd name="connsiteY61" fmla="*/ 54864 h 683972"/>
                <a:gd name="connsiteX62" fmla="*/ 4462272 w 4462272"/>
                <a:gd name="connsiteY62" fmla="*/ 32919 h 683972"/>
                <a:gd name="connsiteX63" fmla="*/ 4454957 w 4462272"/>
                <a:gd name="connsiteY63" fmla="*/ 10973 h 683972"/>
                <a:gd name="connsiteX64" fmla="*/ 4443984 w 4462272"/>
                <a:gd name="connsiteY64" fmla="*/ 0 h 683972"/>
                <a:gd name="connsiteX65" fmla="*/ 4425696 w 4462272"/>
                <a:gd name="connsiteY65" fmla="*/ 0 h 683972"/>
                <a:gd name="connsiteX66" fmla="*/ 4407408 w 4462272"/>
                <a:gd name="connsiteY66" fmla="*/ 18288 h 683972"/>
                <a:gd name="connsiteX67" fmla="*/ 4378147 w 4462272"/>
                <a:gd name="connsiteY67" fmla="*/ 62180 h 683972"/>
                <a:gd name="connsiteX68" fmla="*/ 4330599 w 4462272"/>
                <a:gd name="connsiteY68" fmla="*/ 128016 h 683972"/>
                <a:gd name="connsiteX69" fmla="*/ 4279392 w 4462272"/>
                <a:gd name="connsiteY69" fmla="*/ 197511 h 683972"/>
                <a:gd name="connsiteX70" fmla="*/ 4235501 w 4462272"/>
                <a:gd name="connsiteY70" fmla="*/ 245060 h 683972"/>
                <a:gd name="connsiteX71" fmla="*/ 4198925 w 4462272"/>
                <a:gd name="connsiteY71" fmla="*/ 277978 h 683972"/>
                <a:gd name="connsiteX72" fmla="*/ 4158691 w 4462272"/>
                <a:gd name="connsiteY72" fmla="*/ 299924 h 683972"/>
                <a:gd name="connsiteX73" fmla="*/ 4118458 w 4462272"/>
                <a:gd name="connsiteY73" fmla="*/ 310896 h 683972"/>
                <a:gd name="connsiteX74" fmla="*/ 4037991 w 4462272"/>
                <a:gd name="connsiteY74" fmla="*/ 321869 h 683972"/>
                <a:gd name="connsiteX75" fmla="*/ 3909975 w 4462272"/>
                <a:gd name="connsiteY75" fmla="*/ 329184 h 683972"/>
                <a:gd name="connsiteX76" fmla="*/ 3679546 w 4462272"/>
                <a:gd name="connsiteY76" fmla="*/ 329184 h 683972"/>
                <a:gd name="connsiteX77" fmla="*/ 3357677 w 4462272"/>
                <a:gd name="connsiteY77" fmla="*/ 329184 h 683972"/>
                <a:gd name="connsiteX78" fmla="*/ 2911450 w 4462272"/>
                <a:gd name="connsiteY78" fmla="*/ 329184 h 683972"/>
                <a:gd name="connsiteX79" fmla="*/ 2688336 w 4462272"/>
                <a:gd name="connsiteY79" fmla="*/ 332842 h 68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62272" h="683972">
                  <a:moveTo>
                    <a:pt x="2688336" y="332842"/>
                  </a:moveTo>
                  <a:lnTo>
                    <a:pt x="2472538" y="336500"/>
                  </a:lnTo>
                  <a:lnTo>
                    <a:pt x="2154327" y="343815"/>
                  </a:lnTo>
                  <a:lnTo>
                    <a:pt x="1850746" y="351130"/>
                  </a:lnTo>
                  <a:lnTo>
                    <a:pt x="1554480" y="354788"/>
                  </a:lnTo>
                  <a:lnTo>
                    <a:pt x="1228954" y="362103"/>
                  </a:lnTo>
                  <a:lnTo>
                    <a:pt x="940003" y="365760"/>
                  </a:lnTo>
                  <a:lnTo>
                    <a:pt x="705917" y="369418"/>
                  </a:lnTo>
                  <a:lnTo>
                    <a:pt x="643738" y="369418"/>
                  </a:lnTo>
                  <a:lnTo>
                    <a:pt x="54864" y="365760"/>
                  </a:lnTo>
                  <a:lnTo>
                    <a:pt x="25603" y="384048"/>
                  </a:lnTo>
                  <a:lnTo>
                    <a:pt x="7315" y="398679"/>
                  </a:lnTo>
                  <a:lnTo>
                    <a:pt x="3658" y="405994"/>
                  </a:lnTo>
                  <a:lnTo>
                    <a:pt x="0" y="416967"/>
                  </a:lnTo>
                  <a:lnTo>
                    <a:pt x="3658" y="431597"/>
                  </a:lnTo>
                  <a:lnTo>
                    <a:pt x="21946" y="460858"/>
                  </a:lnTo>
                  <a:lnTo>
                    <a:pt x="69495" y="508407"/>
                  </a:lnTo>
                  <a:lnTo>
                    <a:pt x="124359" y="552298"/>
                  </a:lnTo>
                  <a:lnTo>
                    <a:pt x="179223" y="585216"/>
                  </a:lnTo>
                  <a:lnTo>
                    <a:pt x="212141" y="599847"/>
                  </a:lnTo>
                  <a:lnTo>
                    <a:pt x="303581" y="632765"/>
                  </a:lnTo>
                  <a:lnTo>
                    <a:pt x="395021" y="658368"/>
                  </a:lnTo>
                  <a:lnTo>
                    <a:pt x="482803" y="680314"/>
                  </a:lnTo>
                  <a:lnTo>
                    <a:pt x="515722" y="683972"/>
                  </a:lnTo>
                  <a:lnTo>
                    <a:pt x="566928" y="672999"/>
                  </a:lnTo>
                  <a:lnTo>
                    <a:pt x="680314" y="654711"/>
                  </a:lnTo>
                  <a:lnTo>
                    <a:pt x="819303" y="636423"/>
                  </a:lnTo>
                  <a:lnTo>
                    <a:pt x="961949" y="621792"/>
                  </a:lnTo>
                  <a:lnTo>
                    <a:pt x="1119226" y="610820"/>
                  </a:lnTo>
                  <a:lnTo>
                    <a:pt x="1261872" y="599847"/>
                  </a:lnTo>
                  <a:lnTo>
                    <a:pt x="1495959" y="592532"/>
                  </a:lnTo>
                  <a:lnTo>
                    <a:pt x="1770279" y="585216"/>
                  </a:lnTo>
                  <a:lnTo>
                    <a:pt x="1975104" y="581559"/>
                  </a:lnTo>
                  <a:lnTo>
                    <a:pt x="2231136" y="574244"/>
                  </a:lnTo>
                  <a:lnTo>
                    <a:pt x="2468880" y="574244"/>
                  </a:lnTo>
                  <a:lnTo>
                    <a:pt x="2735885" y="574244"/>
                  </a:lnTo>
                  <a:lnTo>
                    <a:pt x="3006547" y="570586"/>
                  </a:lnTo>
                  <a:lnTo>
                    <a:pt x="3251607" y="574244"/>
                  </a:lnTo>
                  <a:lnTo>
                    <a:pt x="3529584" y="577901"/>
                  </a:lnTo>
                  <a:lnTo>
                    <a:pt x="3760013" y="585216"/>
                  </a:lnTo>
                  <a:lnTo>
                    <a:pt x="3880714" y="592532"/>
                  </a:lnTo>
                  <a:lnTo>
                    <a:pt x="3994099" y="596189"/>
                  </a:lnTo>
                  <a:lnTo>
                    <a:pt x="4048963" y="607162"/>
                  </a:lnTo>
                  <a:lnTo>
                    <a:pt x="4089197" y="621792"/>
                  </a:lnTo>
                  <a:lnTo>
                    <a:pt x="4125773" y="640080"/>
                  </a:lnTo>
                  <a:lnTo>
                    <a:pt x="4140403" y="643738"/>
                  </a:lnTo>
                  <a:lnTo>
                    <a:pt x="4158691" y="647396"/>
                  </a:lnTo>
                  <a:lnTo>
                    <a:pt x="4191610" y="647396"/>
                  </a:lnTo>
                  <a:lnTo>
                    <a:pt x="4228186" y="636423"/>
                  </a:lnTo>
                  <a:lnTo>
                    <a:pt x="4253789" y="618135"/>
                  </a:lnTo>
                  <a:lnTo>
                    <a:pt x="4279392" y="596189"/>
                  </a:lnTo>
                  <a:lnTo>
                    <a:pt x="4297680" y="574244"/>
                  </a:lnTo>
                  <a:lnTo>
                    <a:pt x="4319626" y="541325"/>
                  </a:lnTo>
                  <a:lnTo>
                    <a:pt x="4341571" y="497434"/>
                  </a:lnTo>
                  <a:lnTo>
                    <a:pt x="4356202" y="460858"/>
                  </a:lnTo>
                  <a:lnTo>
                    <a:pt x="4385463" y="395021"/>
                  </a:lnTo>
                  <a:lnTo>
                    <a:pt x="4403751" y="332842"/>
                  </a:lnTo>
                  <a:lnTo>
                    <a:pt x="4422039" y="263348"/>
                  </a:lnTo>
                  <a:lnTo>
                    <a:pt x="4436669" y="204826"/>
                  </a:lnTo>
                  <a:lnTo>
                    <a:pt x="4447642" y="146304"/>
                  </a:lnTo>
                  <a:lnTo>
                    <a:pt x="4454957" y="98756"/>
                  </a:lnTo>
                  <a:lnTo>
                    <a:pt x="4462272" y="54864"/>
                  </a:lnTo>
                  <a:lnTo>
                    <a:pt x="4462272" y="32919"/>
                  </a:lnTo>
                  <a:lnTo>
                    <a:pt x="4454957" y="10973"/>
                  </a:lnTo>
                  <a:lnTo>
                    <a:pt x="4443984" y="0"/>
                  </a:lnTo>
                  <a:lnTo>
                    <a:pt x="4425696" y="0"/>
                  </a:lnTo>
                  <a:lnTo>
                    <a:pt x="4407408" y="18288"/>
                  </a:lnTo>
                  <a:lnTo>
                    <a:pt x="4378147" y="62180"/>
                  </a:lnTo>
                  <a:lnTo>
                    <a:pt x="4330599" y="128016"/>
                  </a:lnTo>
                  <a:lnTo>
                    <a:pt x="4279392" y="197511"/>
                  </a:lnTo>
                  <a:lnTo>
                    <a:pt x="4235501" y="245060"/>
                  </a:lnTo>
                  <a:lnTo>
                    <a:pt x="4198925" y="277978"/>
                  </a:lnTo>
                  <a:lnTo>
                    <a:pt x="4158691" y="299924"/>
                  </a:lnTo>
                  <a:lnTo>
                    <a:pt x="4118458" y="310896"/>
                  </a:lnTo>
                  <a:lnTo>
                    <a:pt x="4037991" y="321869"/>
                  </a:lnTo>
                  <a:lnTo>
                    <a:pt x="3909975" y="329184"/>
                  </a:lnTo>
                  <a:lnTo>
                    <a:pt x="3679546" y="329184"/>
                  </a:lnTo>
                  <a:lnTo>
                    <a:pt x="3357677" y="329184"/>
                  </a:lnTo>
                  <a:lnTo>
                    <a:pt x="2911450" y="329184"/>
                  </a:lnTo>
                  <a:lnTo>
                    <a:pt x="2688336" y="3328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6">
              <a:extLst>
                <a:ext uri="{FF2B5EF4-FFF2-40B4-BE49-F238E27FC236}">
                  <a16:creationId xmlns:a16="http://schemas.microsoft.com/office/drawing/2014/main" id="{25A88EBD-F444-4689-9A48-ABC3EA37E5AD}"/>
                </a:ext>
              </a:extLst>
            </p:cNvPr>
            <p:cNvSpPr/>
            <p:nvPr/>
          </p:nvSpPr>
          <p:spPr>
            <a:xfrm>
              <a:off x="5957888" y="5314950"/>
              <a:ext cx="700087" cy="779463"/>
            </a:xfrm>
            <a:custGeom>
              <a:avLst/>
              <a:gdLst>
                <a:gd name="connsiteX0" fmla="*/ 230981 w 700087"/>
                <a:gd name="connsiteY0" fmla="*/ 83344 h 778669"/>
                <a:gd name="connsiteX1" fmla="*/ 426243 w 700087"/>
                <a:gd name="connsiteY1" fmla="*/ 152400 h 778669"/>
                <a:gd name="connsiteX2" fmla="*/ 554831 w 700087"/>
                <a:gd name="connsiteY2" fmla="*/ 195263 h 778669"/>
                <a:gd name="connsiteX3" fmla="*/ 571500 w 700087"/>
                <a:gd name="connsiteY3" fmla="*/ 197644 h 778669"/>
                <a:gd name="connsiteX4" fmla="*/ 595312 w 700087"/>
                <a:gd name="connsiteY4" fmla="*/ 197644 h 778669"/>
                <a:gd name="connsiteX5" fmla="*/ 616743 w 700087"/>
                <a:gd name="connsiteY5" fmla="*/ 190500 h 778669"/>
                <a:gd name="connsiteX6" fmla="*/ 635793 w 700087"/>
                <a:gd name="connsiteY6" fmla="*/ 176213 h 778669"/>
                <a:gd name="connsiteX7" fmla="*/ 647700 w 700087"/>
                <a:gd name="connsiteY7" fmla="*/ 161925 h 778669"/>
                <a:gd name="connsiteX8" fmla="*/ 654843 w 700087"/>
                <a:gd name="connsiteY8" fmla="*/ 142875 h 778669"/>
                <a:gd name="connsiteX9" fmla="*/ 661987 w 700087"/>
                <a:gd name="connsiteY9" fmla="*/ 104775 h 778669"/>
                <a:gd name="connsiteX10" fmla="*/ 666750 w 700087"/>
                <a:gd name="connsiteY10" fmla="*/ 0 h 778669"/>
                <a:gd name="connsiteX11" fmla="*/ 700087 w 700087"/>
                <a:gd name="connsiteY11" fmla="*/ 778669 h 778669"/>
                <a:gd name="connsiteX12" fmla="*/ 678656 w 700087"/>
                <a:gd name="connsiteY12" fmla="*/ 764381 h 778669"/>
                <a:gd name="connsiteX13" fmla="*/ 652462 w 700087"/>
                <a:gd name="connsiteY13" fmla="*/ 733425 h 778669"/>
                <a:gd name="connsiteX14" fmla="*/ 628650 w 700087"/>
                <a:gd name="connsiteY14" fmla="*/ 709613 h 778669"/>
                <a:gd name="connsiteX15" fmla="*/ 609600 w 700087"/>
                <a:gd name="connsiteY15" fmla="*/ 683419 h 778669"/>
                <a:gd name="connsiteX16" fmla="*/ 578643 w 700087"/>
                <a:gd name="connsiteY16" fmla="*/ 640556 h 778669"/>
                <a:gd name="connsiteX17" fmla="*/ 547687 w 700087"/>
                <a:gd name="connsiteY17" fmla="*/ 585788 h 778669"/>
                <a:gd name="connsiteX18" fmla="*/ 521493 w 700087"/>
                <a:gd name="connsiteY18" fmla="*/ 538163 h 778669"/>
                <a:gd name="connsiteX19" fmla="*/ 502443 w 700087"/>
                <a:gd name="connsiteY19" fmla="*/ 504825 h 778669"/>
                <a:gd name="connsiteX20" fmla="*/ 478631 w 700087"/>
                <a:gd name="connsiteY20" fmla="*/ 469106 h 778669"/>
                <a:gd name="connsiteX21" fmla="*/ 447675 w 700087"/>
                <a:gd name="connsiteY21" fmla="*/ 431006 h 778669"/>
                <a:gd name="connsiteX22" fmla="*/ 392906 w 700087"/>
                <a:gd name="connsiteY22" fmla="*/ 371475 h 778669"/>
                <a:gd name="connsiteX23" fmla="*/ 345281 w 700087"/>
                <a:gd name="connsiteY23" fmla="*/ 326231 h 778669"/>
                <a:gd name="connsiteX24" fmla="*/ 285750 w 700087"/>
                <a:gd name="connsiteY24" fmla="*/ 271463 h 778669"/>
                <a:gd name="connsiteX25" fmla="*/ 226218 w 700087"/>
                <a:gd name="connsiteY25" fmla="*/ 221456 h 778669"/>
                <a:gd name="connsiteX26" fmla="*/ 161925 w 700087"/>
                <a:gd name="connsiteY26" fmla="*/ 171450 h 778669"/>
                <a:gd name="connsiteX27" fmla="*/ 61912 w 700087"/>
                <a:gd name="connsiteY27" fmla="*/ 97631 h 778669"/>
                <a:gd name="connsiteX28" fmla="*/ 19050 w 700087"/>
                <a:gd name="connsiteY28" fmla="*/ 61913 h 778669"/>
                <a:gd name="connsiteX29" fmla="*/ 4762 w 700087"/>
                <a:gd name="connsiteY29" fmla="*/ 42863 h 778669"/>
                <a:gd name="connsiteX30" fmla="*/ 0 w 700087"/>
                <a:gd name="connsiteY30" fmla="*/ 28575 h 778669"/>
                <a:gd name="connsiteX31" fmla="*/ 4762 w 700087"/>
                <a:gd name="connsiteY31" fmla="*/ 19050 h 778669"/>
                <a:gd name="connsiteX32" fmla="*/ 16668 w 700087"/>
                <a:gd name="connsiteY32" fmla="*/ 16669 h 778669"/>
                <a:gd name="connsiteX33" fmla="*/ 45243 w 700087"/>
                <a:gd name="connsiteY33" fmla="*/ 23813 h 778669"/>
                <a:gd name="connsiteX34" fmla="*/ 230981 w 700087"/>
                <a:gd name="connsiteY34" fmla="*/ 83344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0087" h="778669">
                  <a:moveTo>
                    <a:pt x="230981" y="83344"/>
                  </a:moveTo>
                  <a:lnTo>
                    <a:pt x="426243" y="152400"/>
                  </a:lnTo>
                  <a:lnTo>
                    <a:pt x="554831" y="195263"/>
                  </a:lnTo>
                  <a:lnTo>
                    <a:pt x="571500" y="197644"/>
                  </a:lnTo>
                  <a:lnTo>
                    <a:pt x="595312" y="197644"/>
                  </a:lnTo>
                  <a:lnTo>
                    <a:pt x="616743" y="190500"/>
                  </a:lnTo>
                  <a:lnTo>
                    <a:pt x="635793" y="176213"/>
                  </a:lnTo>
                  <a:lnTo>
                    <a:pt x="647700" y="161925"/>
                  </a:lnTo>
                  <a:lnTo>
                    <a:pt x="654843" y="142875"/>
                  </a:lnTo>
                  <a:lnTo>
                    <a:pt x="661987" y="104775"/>
                  </a:lnTo>
                  <a:lnTo>
                    <a:pt x="666750" y="0"/>
                  </a:lnTo>
                  <a:lnTo>
                    <a:pt x="700087" y="778669"/>
                  </a:lnTo>
                  <a:lnTo>
                    <a:pt x="678656" y="764381"/>
                  </a:lnTo>
                  <a:lnTo>
                    <a:pt x="652462" y="733425"/>
                  </a:lnTo>
                  <a:lnTo>
                    <a:pt x="628650" y="709613"/>
                  </a:lnTo>
                  <a:lnTo>
                    <a:pt x="609600" y="683419"/>
                  </a:lnTo>
                  <a:lnTo>
                    <a:pt x="578643" y="640556"/>
                  </a:lnTo>
                  <a:lnTo>
                    <a:pt x="547687" y="585788"/>
                  </a:lnTo>
                  <a:lnTo>
                    <a:pt x="521493" y="538163"/>
                  </a:lnTo>
                  <a:lnTo>
                    <a:pt x="502443" y="504825"/>
                  </a:lnTo>
                  <a:lnTo>
                    <a:pt x="478631" y="469106"/>
                  </a:lnTo>
                  <a:lnTo>
                    <a:pt x="447675" y="431006"/>
                  </a:lnTo>
                  <a:lnTo>
                    <a:pt x="392906" y="371475"/>
                  </a:lnTo>
                  <a:lnTo>
                    <a:pt x="345281" y="326231"/>
                  </a:lnTo>
                  <a:lnTo>
                    <a:pt x="285750" y="271463"/>
                  </a:lnTo>
                  <a:lnTo>
                    <a:pt x="226218" y="221456"/>
                  </a:lnTo>
                  <a:lnTo>
                    <a:pt x="161925" y="171450"/>
                  </a:lnTo>
                  <a:lnTo>
                    <a:pt x="61912" y="97631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16668" y="16669"/>
                  </a:lnTo>
                  <a:lnTo>
                    <a:pt x="45243" y="23813"/>
                  </a:lnTo>
                  <a:lnTo>
                    <a:pt x="230981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DDB72FFA-0B4F-42E3-868A-EF413F07F50A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471613"/>
            <a:ext cx="4927600" cy="4473575"/>
            <a:chOff x="2566988" y="1471613"/>
            <a:chExt cx="4927600" cy="4473575"/>
          </a:xfrm>
        </p:grpSpPr>
        <p:sp>
          <p:nvSpPr>
            <p:cNvPr id="26" name="フリーフォーム 64">
              <a:extLst>
                <a:ext uri="{FF2B5EF4-FFF2-40B4-BE49-F238E27FC236}">
                  <a16:creationId xmlns:a16="http://schemas.microsoft.com/office/drawing/2014/main" id="{68295270-1ED0-47C4-B7C5-86AEDB9DC86A}"/>
                </a:ext>
              </a:extLst>
            </p:cNvPr>
            <p:cNvSpPr/>
            <p:nvPr/>
          </p:nvSpPr>
          <p:spPr>
            <a:xfrm>
              <a:off x="3233738" y="1471613"/>
              <a:ext cx="1063625" cy="612775"/>
            </a:xfrm>
            <a:custGeom>
              <a:avLst/>
              <a:gdLst>
                <a:gd name="connsiteX0" fmla="*/ 426243 w 1064418"/>
                <a:gd name="connsiteY0" fmla="*/ 190500 h 611981"/>
                <a:gd name="connsiteX1" fmla="*/ 509587 w 1064418"/>
                <a:gd name="connsiteY1" fmla="*/ 219075 h 611981"/>
                <a:gd name="connsiteX2" fmla="*/ 595312 w 1064418"/>
                <a:gd name="connsiteY2" fmla="*/ 247650 h 611981"/>
                <a:gd name="connsiteX3" fmla="*/ 642937 w 1064418"/>
                <a:gd name="connsiteY3" fmla="*/ 261937 h 611981"/>
                <a:gd name="connsiteX4" fmla="*/ 681037 w 1064418"/>
                <a:gd name="connsiteY4" fmla="*/ 266700 h 611981"/>
                <a:gd name="connsiteX5" fmla="*/ 738187 w 1064418"/>
                <a:gd name="connsiteY5" fmla="*/ 276225 h 611981"/>
                <a:gd name="connsiteX6" fmla="*/ 804862 w 1064418"/>
                <a:gd name="connsiteY6" fmla="*/ 290512 h 611981"/>
                <a:gd name="connsiteX7" fmla="*/ 857250 w 1064418"/>
                <a:gd name="connsiteY7" fmla="*/ 304800 h 611981"/>
                <a:gd name="connsiteX8" fmla="*/ 907256 w 1064418"/>
                <a:gd name="connsiteY8" fmla="*/ 323850 h 611981"/>
                <a:gd name="connsiteX9" fmla="*/ 945356 w 1064418"/>
                <a:gd name="connsiteY9" fmla="*/ 340518 h 611981"/>
                <a:gd name="connsiteX10" fmla="*/ 969168 w 1064418"/>
                <a:gd name="connsiteY10" fmla="*/ 354806 h 611981"/>
                <a:gd name="connsiteX11" fmla="*/ 990600 w 1064418"/>
                <a:gd name="connsiteY11" fmla="*/ 369093 h 611981"/>
                <a:gd name="connsiteX12" fmla="*/ 1016793 w 1064418"/>
                <a:gd name="connsiteY12" fmla="*/ 390525 h 611981"/>
                <a:gd name="connsiteX13" fmla="*/ 1035843 w 1064418"/>
                <a:gd name="connsiteY13" fmla="*/ 409575 h 611981"/>
                <a:gd name="connsiteX14" fmla="*/ 1052512 w 1064418"/>
                <a:gd name="connsiteY14" fmla="*/ 431006 h 611981"/>
                <a:gd name="connsiteX15" fmla="*/ 1062037 w 1064418"/>
                <a:gd name="connsiteY15" fmla="*/ 452437 h 611981"/>
                <a:gd name="connsiteX16" fmla="*/ 1064418 w 1064418"/>
                <a:gd name="connsiteY16" fmla="*/ 473868 h 611981"/>
                <a:gd name="connsiteX17" fmla="*/ 1064418 w 1064418"/>
                <a:gd name="connsiteY17" fmla="*/ 507206 h 611981"/>
                <a:gd name="connsiteX18" fmla="*/ 1057275 w 1064418"/>
                <a:gd name="connsiteY18" fmla="*/ 540543 h 611981"/>
                <a:gd name="connsiteX19" fmla="*/ 1045368 w 1064418"/>
                <a:gd name="connsiteY19" fmla="*/ 569118 h 611981"/>
                <a:gd name="connsiteX20" fmla="*/ 1031081 w 1064418"/>
                <a:gd name="connsiteY20" fmla="*/ 585787 h 611981"/>
                <a:gd name="connsiteX21" fmla="*/ 1007268 w 1064418"/>
                <a:gd name="connsiteY21" fmla="*/ 597693 h 611981"/>
                <a:gd name="connsiteX22" fmla="*/ 981075 w 1064418"/>
                <a:gd name="connsiteY22" fmla="*/ 607218 h 611981"/>
                <a:gd name="connsiteX23" fmla="*/ 952500 w 1064418"/>
                <a:gd name="connsiteY23" fmla="*/ 611981 h 611981"/>
                <a:gd name="connsiteX24" fmla="*/ 914400 w 1064418"/>
                <a:gd name="connsiteY24" fmla="*/ 611981 h 611981"/>
                <a:gd name="connsiteX25" fmla="*/ 878681 w 1064418"/>
                <a:gd name="connsiteY25" fmla="*/ 609600 h 611981"/>
                <a:gd name="connsiteX26" fmla="*/ 821531 w 1064418"/>
                <a:gd name="connsiteY26" fmla="*/ 595312 h 611981"/>
                <a:gd name="connsiteX27" fmla="*/ 754856 w 1064418"/>
                <a:gd name="connsiteY27" fmla="*/ 569118 h 611981"/>
                <a:gd name="connsiteX28" fmla="*/ 657225 w 1064418"/>
                <a:gd name="connsiteY28" fmla="*/ 526256 h 611981"/>
                <a:gd name="connsiteX29" fmla="*/ 559593 w 1064418"/>
                <a:gd name="connsiteY29" fmla="*/ 478631 h 611981"/>
                <a:gd name="connsiteX30" fmla="*/ 485775 w 1064418"/>
                <a:gd name="connsiteY30" fmla="*/ 438150 h 611981"/>
                <a:gd name="connsiteX31" fmla="*/ 397668 w 1064418"/>
                <a:gd name="connsiteY31" fmla="*/ 388143 h 611981"/>
                <a:gd name="connsiteX32" fmla="*/ 321468 w 1064418"/>
                <a:gd name="connsiteY32" fmla="*/ 338137 h 611981"/>
                <a:gd name="connsiteX33" fmla="*/ 271462 w 1064418"/>
                <a:gd name="connsiteY33" fmla="*/ 304800 h 611981"/>
                <a:gd name="connsiteX34" fmla="*/ 228600 w 1064418"/>
                <a:gd name="connsiteY34" fmla="*/ 271462 h 611981"/>
                <a:gd name="connsiteX35" fmla="*/ 183356 w 1064418"/>
                <a:gd name="connsiteY35" fmla="*/ 233362 h 611981"/>
                <a:gd name="connsiteX36" fmla="*/ 140493 w 1064418"/>
                <a:gd name="connsiteY36" fmla="*/ 197643 h 611981"/>
                <a:gd name="connsiteX37" fmla="*/ 100012 w 1064418"/>
                <a:gd name="connsiteY37" fmla="*/ 157162 h 611981"/>
                <a:gd name="connsiteX38" fmla="*/ 61912 w 1064418"/>
                <a:gd name="connsiteY38" fmla="*/ 116681 h 611981"/>
                <a:gd name="connsiteX39" fmla="*/ 30956 w 1064418"/>
                <a:gd name="connsiteY39" fmla="*/ 83343 h 611981"/>
                <a:gd name="connsiteX40" fmla="*/ 11906 w 1064418"/>
                <a:gd name="connsiteY40" fmla="*/ 57150 h 611981"/>
                <a:gd name="connsiteX41" fmla="*/ 2381 w 1064418"/>
                <a:gd name="connsiteY41" fmla="*/ 35718 h 611981"/>
                <a:gd name="connsiteX42" fmla="*/ 0 w 1064418"/>
                <a:gd name="connsiteY42" fmla="*/ 19050 h 611981"/>
                <a:gd name="connsiteX43" fmla="*/ 0 w 1064418"/>
                <a:gd name="connsiteY43" fmla="*/ 9525 h 611981"/>
                <a:gd name="connsiteX44" fmla="*/ 7143 w 1064418"/>
                <a:gd name="connsiteY44" fmla="*/ 0 h 611981"/>
                <a:gd name="connsiteX45" fmla="*/ 26193 w 1064418"/>
                <a:gd name="connsiteY45" fmla="*/ 0 h 611981"/>
                <a:gd name="connsiteX46" fmla="*/ 57150 w 1064418"/>
                <a:gd name="connsiteY46" fmla="*/ 14287 h 611981"/>
                <a:gd name="connsiteX47" fmla="*/ 145256 w 1064418"/>
                <a:gd name="connsiteY47" fmla="*/ 66675 h 611981"/>
                <a:gd name="connsiteX48" fmla="*/ 245268 w 1064418"/>
                <a:gd name="connsiteY48" fmla="*/ 116681 h 611981"/>
                <a:gd name="connsiteX49" fmla="*/ 359568 w 1064418"/>
                <a:gd name="connsiteY49" fmla="*/ 166687 h 611981"/>
                <a:gd name="connsiteX50" fmla="*/ 426243 w 1064418"/>
                <a:gd name="connsiteY50" fmla="*/ 19050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64418" h="611981">
                  <a:moveTo>
                    <a:pt x="426243" y="190500"/>
                  </a:moveTo>
                  <a:lnTo>
                    <a:pt x="509587" y="219075"/>
                  </a:lnTo>
                  <a:lnTo>
                    <a:pt x="595312" y="247650"/>
                  </a:lnTo>
                  <a:lnTo>
                    <a:pt x="642937" y="261937"/>
                  </a:lnTo>
                  <a:lnTo>
                    <a:pt x="681037" y="266700"/>
                  </a:lnTo>
                  <a:lnTo>
                    <a:pt x="738187" y="276225"/>
                  </a:lnTo>
                  <a:lnTo>
                    <a:pt x="804862" y="290512"/>
                  </a:lnTo>
                  <a:lnTo>
                    <a:pt x="857250" y="304800"/>
                  </a:lnTo>
                  <a:lnTo>
                    <a:pt x="907256" y="323850"/>
                  </a:lnTo>
                  <a:lnTo>
                    <a:pt x="945356" y="340518"/>
                  </a:lnTo>
                  <a:lnTo>
                    <a:pt x="969168" y="354806"/>
                  </a:lnTo>
                  <a:lnTo>
                    <a:pt x="990600" y="369093"/>
                  </a:lnTo>
                  <a:lnTo>
                    <a:pt x="1016793" y="390525"/>
                  </a:lnTo>
                  <a:lnTo>
                    <a:pt x="1035843" y="409575"/>
                  </a:lnTo>
                  <a:lnTo>
                    <a:pt x="1052512" y="431006"/>
                  </a:lnTo>
                  <a:lnTo>
                    <a:pt x="1062037" y="452437"/>
                  </a:lnTo>
                  <a:lnTo>
                    <a:pt x="1064418" y="473868"/>
                  </a:lnTo>
                  <a:lnTo>
                    <a:pt x="1064418" y="507206"/>
                  </a:lnTo>
                  <a:lnTo>
                    <a:pt x="1057275" y="540543"/>
                  </a:lnTo>
                  <a:lnTo>
                    <a:pt x="1045368" y="569118"/>
                  </a:lnTo>
                  <a:lnTo>
                    <a:pt x="1031081" y="585787"/>
                  </a:lnTo>
                  <a:lnTo>
                    <a:pt x="1007268" y="597693"/>
                  </a:lnTo>
                  <a:lnTo>
                    <a:pt x="981075" y="607218"/>
                  </a:lnTo>
                  <a:lnTo>
                    <a:pt x="952500" y="611981"/>
                  </a:lnTo>
                  <a:lnTo>
                    <a:pt x="914400" y="611981"/>
                  </a:lnTo>
                  <a:lnTo>
                    <a:pt x="878681" y="609600"/>
                  </a:lnTo>
                  <a:lnTo>
                    <a:pt x="821531" y="595312"/>
                  </a:lnTo>
                  <a:lnTo>
                    <a:pt x="754856" y="569118"/>
                  </a:lnTo>
                  <a:lnTo>
                    <a:pt x="657225" y="526256"/>
                  </a:lnTo>
                  <a:lnTo>
                    <a:pt x="559593" y="478631"/>
                  </a:lnTo>
                  <a:lnTo>
                    <a:pt x="485775" y="438150"/>
                  </a:lnTo>
                  <a:lnTo>
                    <a:pt x="397668" y="388143"/>
                  </a:lnTo>
                  <a:lnTo>
                    <a:pt x="321468" y="338137"/>
                  </a:lnTo>
                  <a:lnTo>
                    <a:pt x="271462" y="304800"/>
                  </a:lnTo>
                  <a:lnTo>
                    <a:pt x="228600" y="271462"/>
                  </a:lnTo>
                  <a:lnTo>
                    <a:pt x="183356" y="233362"/>
                  </a:lnTo>
                  <a:lnTo>
                    <a:pt x="140493" y="197643"/>
                  </a:lnTo>
                  <a:lnTo>
                    <a:pt x="100012" y="157162"/>
                  </a:lnTo>
                  <a:lnTo>
                    <a:pt x="61912" y="116681"/>
                  </a:lnTo>
                  <a:lnTo>
                    <a:pt x="30956" y="83343"/>
                  </a:lnTo>
                  <a:lnTo>
                    <a:pt x="11906" y="57150"/>
                  </a:lnTo>
                  <a:lnTo>
                    <a:pt x="2381" y="35718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0"/>
                  </a:lnTo>
                  <a:lnTo>
                    <a:pt x="57150" y="14287"/>
                  </a:lnTo>
                  <a:lnTo>
                    <a:pt x="145256" y="66675"/>
                  </a:lnTo>
                  <a:lnTo>
                    <a:pt x="245268" y="116681"/>
                  </a:lnTo>
                  <a:lnTo>
                    <a:pt x="359568" y="166687"/>
                  </a:lnTo>
                  <a:lnTo>
                    <a:pt x="426243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5">
              <a:extLst>
                <a:ext uri="{FF2B5EF4-FFF2-40B4-BE49-F238E27FC236}">
                  <a16:creationId xmlns:a16="http://schemas.microsoft.com/office/drawing/2014/main" id="{55C9CA8E-6A45-4992-AF00-15120C29E9A4}"/>
                </a:ext>
              </a:extLst>
            </p:cNvPr>
            <p:cNvSpPr/>
            <p:nvPr/>
          </p:nvSpPr>
          <p:spPr>
            <a:xfrm>
              <a:off x="2566988" y="2401888"/>
              <a:ext cx="2368550" cy="558800"/>
            </a:xfrm>
            <a:custGeom>
              <a:avLst/>
              <a:gdLst>
                <a:gd name="connsiteX0" fmla="*/ 1983581 w 2369343"/>
                <a:gd name="connsiteY0" fmla="*/ 278607 h 557213"/>
                <a:gd name="connsiteX1" fmla="*/ 1890712 w 2369343"/>
                <a:gd name="connsiteY1" fmla="*/ 283369 h 557213"/>
                <a:gd name="connsiteX2" fmla="*/ 1790700 w 2369343"/>
                <a:gd name="connsiteY2" fmla="*/ 288132 h 557213"/>
                <a:gd name="connsiteX3" fmla="*/ 1704975 w 2369343"/>
                <a:gd name="connsiteY3" fmla="*/ 295275 h 557213"/>
                <a:gd name="connsiteX4" fmla="*/ 1602581 w 2369343"/>
                <a:gd name="connsiteY4" fmla="*/ 302419 h 557213"/>
                <a:gd name="connsiteX5" fmla="*/ 1438275 w 2369343"/>
                <a:gd name="connsiteY5" fmla="*/ 319088 h 557213"/>
                <a:gd name="connsiteX6" fmla="*/ 1316831 w 2369343"/>
                <a:gd name="connsiteY6" fmla="*/ 335757 h 557213"/>
                <a:gd name="connsiteX7" fmla="*/ 1209675 w 2369343"/>
                <a:gd name="connsiteY7" fmla="*/ 352425 h 557213"/>
                <a:gd name="connsiteX8" fmla="*/ 1104900 w 2369343"/>
                <a:gd name="connsiteY8" fmla="*/ 376238 h 557213"/>
                <a:gd name="connsiteX9" fmla="*/ 957262 w 2369343"/>
                <a:gd name="connsiteY9" fmla="*/ 416719 h 557213"/>
                <a:gd name="connsiteX10" fmla="*/ 783431 w 2369343"/>
                <a:gd name="connsiteY10" fmla="*/ 464344 h 557213"/>
                <a:gd name="connsiteX11" fmla="*/ 628650 w 2369343"/>
                <a:gd name="connsiteY11" fmla="*/ 511969 h 557213"/>
                <a:gd name="connsiteX12" fmla="*/ 519112 w 2369343"/>
                <a:gd name="connsiteY12" fmla="*/ 545307 h 557213"/>
                <a:gd name="connsiteX13" fmla="*/ 483393 w 2369343"/>
                <a:gd name="connsiteY13" fmla="*/ 554832 h 557213"/>
                <a:gd name="connsiteX14" fmla="*/ 464343 w 2369343"/>
                <a:gd name="connsiteY14" fmla="*/ 557213 h 557213"/>
                <a:gd name="connsiteX15" fmla="*/ 423862 w 2369343"/>
                <a:gd name="connsiteY15" fmla="*/ 552450 h 557213"/>
                <a:gd name="connsiteX16" fmla="*/ 373856 w 2369343"/>
                <a:gd name="connsiteY16" fmla="*/ 542925 h 557213"/>
                <a:gd name="connsiteX17" fmla="*/ 335756 w 2369343"/>
                <a:gd name="connsiteY17" fmla="*/ 531019 h 557213"/>
                <a:gd name="connsiteX18" fmla="*/ 300037 w 2369343"/>
                <a:gd name="connsiteY18" fmla="*/ 514350 h 557213"/>
                <a:gd name="connsiteX19" fmla="*/ 259556 w 2369343"/>
                <a:gd name="connsiteY19" fmla="*/ 490538 h 557213"/>
                <a:gd name="connsiteX20" fmla="*/ 226218 w 2369343"/>
                <a:gd name="connsiteY20" fmla="*/ 469107 h 557213"/>
                <a:gd name="connsiteX21" fmla="*/ 192881 w 2369343"/>
                <a:gd name="connsiteY21" fmla="*/ 442913 h 557213"/>
                <a:gd name="connsiteX22" fmla="*/ 157162 w 2369343"/>
                <a:gd name="connsiteY22" fmla="*/ 414338 h 557213"/>
                <a:gd name="connsiteX23" fmla="*/ 133350 w 2369343"/>
                <a:gd name="connsiteY23" fmla="*/ 390525 h 557213"/>
                <a:gd name="connsiteX24" fmla="*/ 104775 w 2369343"/>
                <a:gd name="connsiteY24" fmla="*/ 361950 h 557213"/>
                <a:gd name="connsiteX25" fmla="*/ 78581 w 2369343"/>
                <a:gd name="connsiteY25" fmla="*/ 333375 h 557213"/>
                <a:gd name="connsiteX26" fmla="*/ 45243 w 2369343"/>
                <a:gd name="connsiteY26" fmla="*/ 292894 h 557213"/>
                <a:gd name="connsiteX27" fmla="*/ 21431 w 2369343"/>
                <a:gd name="connsiteY27" fmla="*/ 261938 h 557213"/>
                <a:gd name="connsiteX28" fmla="*/ 7143 w 2369343"/>
                <a:gd name="connsiteY28" fmla="*/ 238125 h 557213"/>
                <a:gd name="connsiteX29" fmla="*/ 0 w 2369343"/>
                <a:gd name="connsiteY29" fmla="*/ 216694 h 557213"/>
                <a:gd name="connsiteX30" fmla="*/ 0 w 2369343"/>
                <a:gd name="connsiteY30" fmla="*/ 197644 h 557213"/>
                <a:gd name="connsiteX31" fmla="*/ 4762 w 2369343"/>
                <a:gd name="connsiteY31" fmla="*/ 190500 h 557213"/>
                <a:gd name="connsiteX32" fmla="*/ 11906 w 2369343"/>
                <a:gd name="connsiteY32" fmla="*/ 185738 h 557213"/>
                <a:gd name="connsiteX33" fmla="*/ 33337 w 2369343"/>
                <a:gd name="connsiteY33" fmla="*/ 190500 h 557213"/>
                <a:gd name="connsiteX34" fmla="*/ 59531 w 2369343"/>
                <a:gd name="connsiteY34" fmla="*/ 202407 h 557213"/>
                <a:gd name="connsiteX35" fmla="*/ 111918 w 2369343"/>
                <a:gd name="connsiteY35" fmla="*/ 233363 h 557213"/>
                <a:gd name="connsiteX36" fmla="*/ 157162 w 2369343"/>
                <a:gd name="connsiteY36" fmla="*/ 257175 h 557213"/>
                <a:gd name="connsiteX37" fmla="*/ 209550 w 2369343"/>
                <a:gd name="connsiteY37" fmla="*/ 278607 h 557213"/>
                <a:gd name="connsiteX38" fmla="*/ 259556 w 2369343"/>
                <a:gd name="connsiteY38" fmla="*/ 295275 h 557213"/>
                <a:gd name="connsiteX39" fmla="*/ 311943 w 2369343"/>
                <a:gd name="connsiteY39" fmla="*/ 307182 h 557213"/>
                <a:gd name="connsiteX40" fmla="*/ 364331 w 2369343"/>
                <a:gd name="connsiteY40" fmla="*/ 314325 h 557213"/>
                <a:gd name="connsiteX41" fmla="*/ 407193 w 2369343"/>
                <a:gd name="connsiteY41" fmla="*/ 314325 h 557213"/>
                <a:gd name="connsiteX42" fmla="*/ 473868 w 2369343"/>
                <a:gd name="connsiteY42" fmla="*/ 311944 h 557213"/>
                <a:gd name="connsiteX43" fmla="*/ 547687 w 2369343"/>
                <a:gd name="connsiteY43" fmla="*/ 304800 h 557213"/>
                <a:gd name="connsiteX44" fmla="*/ 681037 w 2369343"/>
                <a:gd name="connsiteY44" fmla="*/ 290513 h 557213"/>
                <a:gd name="connsiteX45" fmla="*/ 850106 w 2369343"/>
                <a:gd name="connsiteY45" fmla="*/ 266700 h 557213"/>
                <a:gd name="connsiteX46" fmla="*/ 1040606 w 2369343"/>
                <a:gd name="connsiteY46" fmla="*/ 238125 h 557213"/>
                <a:gd name="connsiteX47" fmla="*/ 1254918 w 2369343"/>
                <a:gd name="connsiteY47" fmla="*/ 200025 h 557213"/>
                <a:gd name="connsiteX48" fmla="*/ 1416843 w 2369343"/>
                <a:gd name="connsiteY48" fmla="*/ 169069 h 557213"/>
                <a:gd name="connsiteX49" fmla="*/ 1607343 w 2369343"/>
                <a:gd name="connsiteY49" fmla="*/ 128588 h 557213"/>
                <a:gd name="connsiteX50" fmla="*/ 1688306 w 2369343"/>
                <a:gd name="connsiteY50" fmla="*/ 109538 h 557213"/>
                <a:gd name="connsiteX51" fmla="*/ 1747837 w 2369343"/>
                <a:gd name="connsiteY51" fmla="*/ 88107 h 557213"/>
                <a:gd name="connsiteX52" fmla="*/ 1812131 w 2369343"/>
                <a:gd name="connsiteY52" fmla="*/ 61913 h 557213"/>
                <a:gd name="connsiteX53" fmla="*/ 1871662 w 2369343"/>
                <a:gd name="connsiteY53" fmla="*/ 33338 h 557213"/>
                <a:gd name="connsiteX54" fmla="*/ 1924050 w 2369343"/>
                <a:gd name="connsiteY54" fmla="*/ 4763 h 557213"/>
                <a:gd name="connsiteX55" fmla="*/ 1938337 w 2369343"/>
                <a:gd name="connsiteY55" fmla="*/ 0 h 557213"/>
                <a:gd name="connsiteX56" fmla="*/ 1978818 w 2369343"/>
                <a:gd name="connsiteY56" fmla="*/ 2382 h 557213"/>
                <a:gd name="connsiteX57" fmla="*/ 2045493 w 2369343"/>
                <a:gd name="connsiteY57" fmla="*/ 11907 h 557213"/>
                <a:gd name="connsiteX58" fmla="*/ 2109787 w 2369343"/>
                <a:gd name="connsiteY58" fmla="*/ 28575 h 557213"/>
                <a:gd name="connsiteX59" fmla="*/ 2178843 w 2369343"/>
                <a:gd name="connsiteY59" fmla="*/ 52388 h 557213"/>
                <a:gd name="connsiteX60" fmla="*/ 2245518 w 2369343"/>
                <a:gd name="connsiteY60" fmla="*/ 80963 h 557213"/>
                <a:gd name="connsiteX61" fmla="*/ 2309812 w 2369343"/>
                <a:gd name="connsiteY61" fmla="*/ 109538 h 557213"/>
                <a:gd name="connsiteX62" fmla="*/ 2326481 w 2369343"/>
                <a:gd name="connsiteY62" fmla="*/ 121444 h 557213"/>
                <a:gd name="connsiteX63" fmla="*/ 2340768 w 2369343"/>
                <a:gd name="connsiteY63" fmla="*/ 138113 h 557213"/>
                <a:gd name="connsiteX64" fmla="*/ 2352675 w 2369343"/>
                <a:gd name="connsiteY64" fmla="*/ 152400 h 557213"/>
                <a:gd name="connsiteX65" fmla="*/ 2362200 w 2369343"/>
                <a:gd name="connsiteY65" fmla="*/ 166688 h 557213"/>
                <a:gd name="connsiteX66" fmla="*/ 2369343 w 2369343"/>
                <a:gd name="connsiteY66" fmla="*/ 185738 h 557213"/>
                <a:gd name="connsiteX67" fmla="*/ 2364581 w 2369343"/>
                <a:gd name="connsiteY67" fmla="*/ 204788 h 557213"/>
                <a:gd name="connsiteX68" fmla="*/ 2350293 w 2369343"/>
                <a:gd name="connsiteY68" fmla="*/ 223838 h 557213"/>
                <a:gd name="connsiteX69" fmla="*/ 2328862 w 2369343"/>
                <a:gd name="connsiteY69" fmla="*/ 242888 h 557213"/>
                <a:gd name="connsiteX70" fmla="*/ 2288381 w 2369343"/>
                <a:gd name="connsiteY70" fmla="*/ 259557 h 557213"/>
                <a:gd name="connsiteX71" fmla="*/ 2243137 w 2369343"/>
                <a:gd name="connsiteY71" fmla="*/ 269082 h 557213"/>
                <a:gd name="connsiteX72" fmla="*/ 2209800 w 2369343"/>
                <a:gd name="connsiteY72" fmla="*/ 271463 h 557213"/>
                <a:gd name="connsiteX73" fmla="*/ 2107406 w 2369343"/>
                <a:gd name="connsiteY73" fmla="*/ 273844 h 557213"/>
                <a:gd name="connsiteX74" fmla="*/ 1983581 w 2369343"/>
                <a:gd name="connsiteY74" fmla="*/ 278607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69343" h="557213">
                  <a:moveTo>
                    <a:pt x="1983581" y="278607"/>
                  </a:moveTo>
                  <a:lnTo>
                    <a:pt x="1890712" y="283369"/>
                  </a:lnTo>
                  <a:lnTo>
                    <a:pt x="1790700" y="288132"/>
                  </a:lnTo>
                  <a:lnTo>
                    <a:pt x="1704975" y="295275"/>
                  </a:lnTo>
                  <a:lnTo>
                    <a:pt x="1602581" y="302419"/>
                  </a:lnTo>
                  <a:lnTo>
                    <a:pt x="1438275" y="319088"/>
                  </a:lnTo>
                  <a:lnTo>
                    <a:pt x="1316831" y="335757"/>
                  </a:lnTo>
                  <a:lnTo>
                    <a:pt x="1209675" y="352425"/>
                  </a:lnTo>
                  <a:lnTo>
                    <a:pt x="1104900" y="376238"/>
                  </a:lnTo>
                  <a:lnTo>
                    <a:pt x="957262" y="416719"/>
                  </a:lnTo>
                  <a:lnTo>
                    <a:pt x="783431" y="464344"/>
                  </a:lnTo>
                  <a:lnTo>
                    <a:pt x="628650" y="511969"/>
                  </a:lnTo>
                  <a:lnTo>
                    <a:pt x="519112" y="545307"/>
                  </a:lnTo>
                  <a:lnTo>
                    <a:pt x="483393" y="554832"/>
                  </a:lnTo>
                  <a:lnTo>
                    <a:pt x="464343" y="557213"/>
                  </a:lnTo>
                  <a:lnTo>
                    <a:pt x="423862" y="552450"/>
                  </a:lnTo>
                  <a:lnTo>
                    <a:pt x="373856" y="542925"/>
                  </a:lnTo>
                  <a:lnTo>
                    <a:pt x="335756" y="531019"/>
                  </a:lnTo>
                  <a:lnTo>
                    <a:pt x="300037" y="514350"/>
                  </a:lnTo>
                  <a:lnTo>
                    <a:pt x="259556" y="490538"/>
                  </a:lnTo>
                  <a:lnTo>
                    <a:pt x="226218" y="469107"/>
                  </a:lnTo>
                  <a:lnTo>
                    <a:pt x="192881" y="442913"/>
                  </a:lnTo>
                  <a:lnTo>
                    <a:pt x="157162" y="414338"/>
                  </a:lnTo>
                  <a:lnTo>
                    <a:pt x="133350" y="390525"/>
                  </a:lnTo>
                  <a:lnTo>
                    <a:pt x="104775" y="361950"/>
                  </a:lnTo>
                  <a:lnTo>
                    <a:pt x="78581" y="333375"/>
                  </a:lnTo>
                  <a:lnTo>
                    <a:pt x="45243" y="292894"/>
                  </a:lnTo>
                  <a:lnTo>
                    <a:pt x="21431" y="261938"/>
                  </a:lnTo>
                  <a:lnTo>
                    <a:pt x="7143" y="238125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2" y="190500"/>
                  </a:lnTo>
                  <a:lnTo>
                    <a:pt x="11906" y="185738"/>
                  </a:lnTo>
                  <a:lnTo>
                    <a:pt x="33337" y="190500"/>
                  </a:lnTo>
                  <a:lnTo>
                    <a:pt x="59531" y="202407"/>
                  </a:lnTo>
                  <a:lnTo>
                    <a:pt x="111918" y="233363"/>
                  </a:lnTo>
                  <a:lnTo>
                    <a:pt x="157162" y="257175"/>
                  </a:lnTo>
                  <a:lnTo>
                    <a:pt x="209550" y="278607"/>
                  </a:lnTo>
                  <a:lnTo>
                    <a:pt x="259556" y="295275"/>
                  </a:lnTo>
                  <a:lnTo>
                    <a:pt x="311943" y="307182"/>
                  </a:lnTo>
                  <a:lnTo>
                    <a:pt x="364331" y="314325"/>
                  </a:lnTo>
                  <a:lnTo>
                    <a:pt x="407193" y="314325"/>
                  </a:lnTo>
                  <a:lnTo>
                    <a:pt x="473868" y="311944"/>
                  </a:lnTo>
                  <a:lnTo>
                    <a:pt x="547687" y="304800"/>
                  </a:lnTo>
                  <a:lnTo>
                    <a:pt x="681037" y="290513"/>
                  </a:lnTo>
                  <a:lnTo>
                    <a:pt x="850106" y="266700"/>
                  </a:lnTo>
                  <a:lnTo>
                    <a:pt x="1040606" y="238125"/>
                  </a:lnTo>
                  <a:lnTo>
                    <a:pt x="1254918" y="200025"/>
                  </a:lnTo>
                  <a:lnTo>
                    <a:pt x="1416843" y="169069"/>
                  </a:lnTo>
                  <a:lnTo>
                    <a:pt x="1607343" y="128588"/>
                  </a:lnTo>
                  <a:lnTo>
                    <a:pt x="1688306" y="109538"/>
                  </a:lnTo>
                  <a:lnTo>
                    <a:pt x="1747837" y="88107"/>
                  </a:lnTo>
                  <a:lnTo>
                    <a:pt x="1812131" y="61913"/>
                  </a:lnTo>
                  <a:lnTo>
                    <a:pt x="1871662" y="33338"/>
                  </a:lnTo>
                  <a:lnTo>
                    <a:pt x="1924050" y="4763"/>
                  </a:lnTo>
                  <a:lnTo>
                    <a:pt x="1938337" y="0"/>
                  </a:lnTo>
                  <a:lnTo>
                    <a:pt x="1978818" y="2382"/>
                  </a:lnTo>
                  <a:lnTo>
                    <a:pt x="2045493" y="11907"/>
                  </a:lnTo>
                  <a:lnTo>
                    <a:pt x="2109787" y="28575"/>
                  </a:lnTo>
                  <a:lnTo>
                    <a:pt x="2178843" y="52388"/>
                  </a:lnTo>
                  <a:lnTo>
                    <a:pt x="2245518" y="80963"/>
                  </a:lnTo>
                  <a:lnTo>
                    <a:pt x="2309812" y="109538"/>
                  </a:lnTo>
                  <a:lnTo>
                    <a:pt x="2326481" y="121444"/>
                  </a:lnTo>
                  <a:lnTo>
                    <a:pt x="2340768" y="138113"/>
                  </a:lnTo>
                  <a:lnTo>
                    <a:pt x="2352675" y="152400"/>
                  </a:lnTo>
                  <a:lnTo>
                    <a:pt x="2362200" y="166688"/>
                  </a:lnTo>
                  <a:lnTo>
                    <a:pt x="2369343" y="185738"/>
                  </a:lnTo>
                  <a:lnTo>
                    <a:pt x="2364581" y="204788"/>
                  </a:lnTo>
                  <a:lnTo>
                    <a:pt x="2350293" y="223838"/>
                  </a:lnTo>
                  <a:lnTo>
                    <a:pt x="2328862" y="242888"/>
                  </a:lnTo>
                  <a:lnTo>
                    <a:pt x="2288381" y="259557"/>
                  </a:lnTo>
                  <a:lnTo>
                    <a:pt x="2243137" y="269082"/>
                  </a:lnTo>
                  <a:lnTo>
                    <a:pt x="2209800" y="271463"/>
                  </a:lnTo>
                  <a:lnTo>
                    <a:pt x="2107406" y="273844"/>
                  </a:lnTo>
                  <a:lnTo>
                    <a:pt x="1983581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6">
              <a:extLst>
                <a:ext uri="{FF2B5EF4-FFF2-40B4-BE49-F238E27FC236}">
                  <a16:creationId xmlns:a16="http://schemas.microsoft.com/office/drawing/2014/main" id="{C1230C22-FD74-46F8-8CB3-8B09959F6188}"/>
                </a:ext>
              </a:extLst>
            </p:cNvPr>
            <p:cNvSpPr/>
            <p:nvPr/>
          </p:nvSpPr>
          <p:spPr>
            <a:xfrm>
              <a:off x="3138488" y="3071813"/>
              <a:ext cx="1314450" cy="377825"/>
            </a:xfrm>
            <a:custGeom>
              <a:avLst/>
              <a:gdLst>
                <a:gd name="connsiteX0" fmla="*/ 1083468 w 1314450"/>
                <a:gd name="connsiteY0" fmla="*/ 252412 h 378618"/>
                <a:gd name="connsiteX1" fmla="*/ 921543 w 1314450"/>
                <a:gd name="connsiteY1" fmla="*/ 280987 h 378618"/>
                <a:gd name="connsiteX2" fmla="*/ 747712 w 1314450"/>
                <a:gd name="connsiteY2" fmla="*/ 314325 h 378618"/>
                <a:gd name="connsiteX3" fmla="*/ 628650 w 1314450"/>
                <a:gd name="connsiteY3" fmla="*/ 335756 h 378618"/>
                <a:gd name="connsiteX4" fmla="*/ 545306 w 1314450"/>
                <a:gd name="connsiteY4" fmla="*/ 352425 h 378618"/>
                <a:gd name="connsiteX5" fmla="*/ 466725 w 1314450"/>
                <a:gd name="connsiteY5" fmla="*/ 364331 h 378618"/>
                <a:gd name="connsiteX6" fmla="*/ 388143 w 1314450"/>
                <a:gd name="connsiteY6" fmla="*/ 373856 h 378618"/>
                <a:gd name="connsiteX7" fmla="*/ 321468 w 1314450"/>
                <a:gd name="connsiteY7" fmla="*/ 378618 h 378618"/>
                <a:gd name="connsiteX8" fmla="*/ 278606 w 1314450"/>
                <a:gd name="connsiteY8" fmla="*/ 378618 h 378618"/>
                <a:gd name="connsiteX9" fmla="*/ 238125 w 1314450"/>
                <a:gd name="connsiteY9" fmla="*/ 373856 h 378618"/>
                <a:gd name="connsiteX10" fmla="*/ 195262 w 1314450"/>
                <a:gd name="connsiteY10" fmla="*/ 364331 h 378618"/>
                <a:gd name="connsiteX11" fmla="*/ 159543 w 1314450"/>
                <a:gd name="connsiteY11" fmla="*/ 350043 h 378618"/>
                <a:gd name="connsiteX12" fmla="*/ 128587 w 1314450"/>
                <a:gd name="connsiteY12" fmla="*/ 330993 h 378618"/>
                <a:gd name="connsiteX13" fmla="*/ 100012 w 1314450"/>
                <a:gd name="connsiteY13" fmla="*/ 311943 h 378618"/>
                <a:gd name="connsiteX14" fmla="*/ 73818 w 1314450"/>
                <a:gd name="connsiteY14" fmla="*/ 288131 h 378618"/>
                <a:gd name="connsiteX15" fmla="*/ 50006 w 1314450"/>
                <a:gd name="connsiteY15" fmla="*/ 264318 h 378618"/>
                <a:gd name="connsiteX16" fmla="*/ 26193 w 1314450"/>
                <a:gd name="connsiteY16" fmla="*/ 233362 h 378618"/>
                <a:gd name="connsiteX17" fmla="*/ 11906 w 1314450"/>
                <a:gd name="connsiteY17" fmla="*/ 209550 h 378618"/>
                <a:gd name="connsiteX18" fmla="*/ 2381 w 1314450"/>
                <a:gd name="connsiteY18" fmla="*/ 188118 h 378618"/>
                <a:gd name="connsiteX19" fmla="*/ 0 w 1314450"/>
                <a:gd name="connsiteY19" fmla="*/ 169068 h 378618"/>
                <a:gd name="connsiteX20" fmla="*/ 4762 w 1314450"/>
                <a:gd name="connsiteY20" fmla="*/ 154781 h 378618"/>
                <a:gd name="connsiteX21" fmla="*/ 16668 w 1314450"/>
                <a:gd name="connsiteY21" fmla="*/ 157162 h 378618"/>
                <a:gd name="connsiteX22" fmla="*/ 35718 w 1314450"/>
                <a:gd name="connsiteY22" fmla="*/ 164306 h 378618"/>
                <a:gd name="connsiteX23" fmla="*/ 107156 w 1314450"/>
                <a:gd name="connsiteY23" fmla="*/ 197643 h 378618"/>
                <a:gd name="connsiteX24" fmla="*/ 166687 w 1314450"/>
                <a:gd name="connsiteY24" fmla="*/ 219075 h 378618"/>
                <a:gd name="connsiteX25" fmla="*/ 207168 w 1314450"/>
                <a:gd name="connsiteY25" fmla="*/ 226218 h 378618"/>
                <a:gd name="connsiteX26" fmla="*/ 245268 w 1314450"/>
                <a:gd name="connsiteY26" fmla="*/ 230981 h 378618"/>
                <a:gd name="connsiteX27" fmla="*/ 307181 w 1314450"/>
                <a:gd name="connsiteY27" fmla="*/ 223837 h 378618"/>
                <a:gd name="connsiteX28" fmla="*/ 433387 w 1314450"/>
                <a:gd name="connsiteY28" fmla="*/ 200025 h 378618"/>
                <a:gd name="connsiteX29" fmla="*/ 581025 w 1314450"/>
                <a:gd name="connsiteY29" fmla="*/ 169068 h 378618"/>
                <a:gd name="connsiteX30" fmla="*/ 716756 w 1314450"/>
                <a:gd name="connsiteY30" fmla="*/ 135731 h 378618"/>
                <a:gd name="connsiteX31" fmla="*/ 828675 w 1314450"/>
                <a:gd name="connsiteY31" fmla="*/ 97631 h 378618"/>
                <a:gd name="connsiteX32" fmla="*/ 931068 w 1314450"/>
                <a:gd name="connsiteY32" fmla="*/ 54768 h 378618"/>
                <a:gd name="connsiteX33" fmla="*/ 1031081 w 1314450"/>
                <a:gd name="connsiteY33" fmla="*/ 7143 h 378618"/>
                <a:gd name="connsiteX34" fmla="*/ 1052512 w 1314450"/>
                <a:gd name="connsiteY34" fmla="*/ 0 h 378618"/>
                <a:gd name="connsiteX35" fmla="*/ 1085850 w 1314450"/>
                <a:gd name="connsiteY35" fmla="*/ 2381 h 378618"/>
                <a:gd name="connsiteX36" fmla="*/ 1145381 w 1314450"/>
                <a:gd name="connsiteY36" fmla="*/ 14287 h 378618"/>
                <a:gd name="connsiteX37" fmla="*/ 1185862 w 1314450"/>
                <a:gd name="connsiteY37" fmla="*/ 28575 h 378618"/>
                <a:gd name="connsiteX38" fmla="*/ 1254918 w 1314450"/>
                <a:gd name="connsiteY38" fmla="*/ 64293 h 378618"/>
                <a:gd name="connsiteX39" fmla="*/ 1288256 w 1314450"/>
                <a:gd name="connsiteY39" fmla="*/ 83343 h 378618"/>
                <a:gd name="connsiteX40" fmla="*/ 1302543 w 1314450"/>
                <a:gd name="connsiteY40" fmla="*/ 97631 h 378618"/>
                <a:gd name="connsiteX41" fmla="*/ 1312068 w 1314450"/>
                <a:gd name="connsiteY41" fmla="*/ 119062 h 378618"/>
                <a:gd name="connsiteX42" fmla="*/ 1314450 w 1314450"/>
                <a:gd name="connsiteY42" fmla="*/ 135731 h 378618"/>
                <a:gd name="connsiteX43" fmla="*/ 1314450 w 1314450"/>
                <a:gd name="connsiteY43" fmla="*/ 152400 h 378618"/>
                <a:gd name="connsiteX44" fmla="*/ 1307306 w 1314450"/>
                <a:gd name="connsiteY44" fmla="*/ 173831 h 378618"/>
                <a:gd name="connsiteX45" fmla="*/ 1290637 w 1314450"/>
                <a:gd name="connsiteY45" fmla="*/ 192881 h 378618"/>
                <a:gd name="connsiteX46" fmla="*/ 1259681 w 1314450"/>
                <a:gd name="connsiteY46" fmla="*/ 211931 h 378618"/>
                <a:gd name="connsiteX47" fmla="*/ 1221581 w 1314450"/>
                <a:gd name="connsiteY47" fmla="*/ 223837 h 378618"/>
                <a:gd name="connsiteX48" fmla="*/ 1083468 w 1314450"/>
                <a:gd name="connsiteY48" fmla="*/ 252412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14450" h="378618">
                  <a:moveTo>
                    <a:pt x="1083468" y="252412"/>
                  </a:moveTo>
                  <a:lnTo>
                    <a:pt x="921543" y="280987"/>
                  </a:lnTo>
                  <a:lnTo>
                    <a:pt x="747712" y="314325"/>
                  </a:lnTo>
                  <a:lnTo>
                    <a:pt x="628650" y="335756"/>
                  </a:lnTo>
                  <a:lnTo>
                    <a:pt x="545306" y="352425"/>
                  </a:lnTo>
                  <a:lnTo>
                    <a:pt x="466725" y="364331"/>
                  </a:lnTo>
                  <a:lnTo>
                    <a:pt x="388143" y="373856"/>
                  </a:lnTo>
                  <a:lnTo>
                    <a:pt x="321468" y="378618"/>
                  </a:lnTo>
                  <a:lnTo>
                    <a:pt x="278606" y="378618"/>
                  </a:lnTo>
                  <a:lnTo>
                    <a:pt x="238125" y="373856"/>
                  </a:lnTo>
                  <a:lnTo>
                    <a:pt x="195262" y="364331"/>
                  </a:lnTo>
                  <a:lnTo>
                    <a:pt x="159543" y="350043"/>
                  </a:lnTo>
                  <a:lnTo>
                    <a:pt x="128587" y="330993"/>
                  </a:lnTo>
                  <a:lnTo>
                    <a:pt x="100012" y="311943"/>
                  </a:lnTo>
                  <a:lnTo>
                    <a:pt x="73818" y="288131"/>
                  </a:lnTo>
                  <a:lnTo>
                    <a:pt x="50006" y="264318"/>
                  </a:lnTo>
                  <a:lnTo>
                    <a:pt x="26193" y="233362"/>
                  </a:lnTo>
                  <a:lnTo>
                    <a:pt x="11906" y="209550"/>
                  </a:lnTo>
                  <a:lnTo>
                    <a:pt x="2381" y="188118"/>
                  </a:lnTo>
                  <a:lnTo>
                    <a:pt x="0" y="169068"/>
                  </a:lnTo>
                  <a:lnTo>
                    <a:pt x="4762" y="154781"/>
                  </a:lnTo>
                  <a:lnTo>
                    <a:pt x="16668" y="157162"/>
                  </a:lnTo>
                  <a:lnTo>
                    <a:pt x="35718" y="164306"/>
                  </a:lnTo>
                  <a:lnTo>
                    <a:pt x="107156" y="197643"/>
                  </a:lnTo>
                  <a:lnTo>
                    <a:pt x="166687" y="219075"/>
                  </a:lnTo>
                  <a:lnTo>
                    <a:pt x="207168" y="226218"/>
                  </a:lnTo>
                  <a:lnTo>
                    <a:pt x="245268" y="230981"/>
                  </a:lnTo>
                  <a:lnTo>
                    <a:pt x="307181" y="223837"/>
                  </a:lnTo>
                  <a:lnTo>
                    <a:pt x="433387" y="200025"/>
                  </a:lnTo>
                  <a:lnTo>
                    <a:pt x="581025" y="169068"/>
                  </a:lnTo>
                  <a:lnTo>
                    <a:pt x="716756" y="135731"/>
                  </a:lnTo>
                  <a:lnTo>
                    <a:pt x="828675" y="97631"/>
                  </a:lnTo>
                  <a:lnTo>
                    <a:pt x="931068" y="54768"/>
                  </a:lnTo>
                  <a:lnTo>
                    <a:pt x="1031081" y="7143"/>
                  </a:lnTo>
                  <a:lnTo>
                    <a:pt x="1052512" y="0"/>
                  </a:lnTo>
                  <a:lnTo>
                    <a:pt x="1085850" y="2381"/>
                  </a:lnTo>
                  <a:lnTo>
                    <a:pt x="1145381" y="14287"/>
                  </a:lnTo>
                  <a:lnTo>
                    <a:pt x="1185862" y="28575"/>
                  </a:lnTo>
                  <a:lnTo>
                    <a:pt x="1254918" y="64293"/>
                  </a:lnTo>
                  <a:lnTo>
                    <a:pt x="1288256" y="83343"/>
                  </a:lnTo>
                  <a:lnTo>
                    <a:pt x="1302543" y="97631"/>
                  </a:lnTo>
                  <a:lnTo>
                    <a:pt x="1312068" y="119062"/>
                  </a:lnTo>
                  <a:lnTo>
                    <a:pt x="1314450" y="135731"/>
                  </a:lnTo>
                  <a:lnTo>
                    <a:pt x="1314450" y="152400"/>
                  </a:lnTo>
                  <a:lnTo>
                    <a:pt x="1307306" y="173831"/>
                  </a:lnTo>
                  <a:lnTo>
                    <a:pt x="1290637" y="192881"/>
                  </a:lnTo>
                  <a:lnTo>
                    <a:pt x="1259681" y="211931"/>
                  </a:lnTo>
                  <a:lnTo>
                    <a:pt x="1221581" y="223837"/>
                  </a:lnTo>
                  <a:lnTo>
                    <a:pt x="108346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7">
              <a:extLst>
                <a:ext uri="{FF2B5EF4-FFF2-40B4-BE49-F238E27FC236}">
                  <a16:creationId xmlns:a16="http://schemas.microsoft.com/office/drawing/2014/main" id="{FA23B802-4E10-4BB1-A61B-26590D95A588}"/>
                </a:ext>
              </a:extLst>
            </p:cNvPr>
            <p:cNvSpPr/>
            <p:nvPr/>
          </p:nvSpPr>
          <p:spPr>
            <a:xfrm>
              <a:off x="3087688" y="3700463"/>
              <a:ext cx="1398587" cy="376237"/>
            </a:xfrm>
            <a:custGeom>
              <a:avLst/>
              <a:gdLst>
                <a:gd name="connsiteX0" fmla="*/ 1140619 w 1397794"/>
                <a:gd name="connsiteY0" fmla="*/ 259556 h 376237"/>
                <a:gd name="connsiteX1" fmla="*/ 1021557 w 1397794"/>
                <a:gd name="connsiteY1" fmla="*/ 283368 h 376237"/>
                <a:gd name="connsiteX2" fmla="*/ 866775 w 1397794"/>
                <a:gd name="connsiteY2" fmla="*/ 311943 h 376237"/>
                <a:gd name="connsiteX3" fmla="*/ 764382 w 1397794"/>
                <a:gd name="connsiteY3" fmla="*/ 330993 h 376237"/>
                <a:gd name="connsiteX4" fmla="*/ 607219 w 1397794"/>
                <a:gd name="connsiteY4" fmla="*/ 357187 h 376237"/>
                <a:gd name="connsiteX5" fmla="*/ 495300 w 1397794"/>
                <a:gd name="connsiteY5" fmla="*/ 376237 h 376237"/>
                <a:gd name="connsiteX6" fmla="*/ 423863 w 1397794"/>
                <a:gd name="connsiteY6" fmla="*/ 376237 h 376237"/>
                <a:gd name="connsiteX7" fmla="*/ 335757 w 1397794"/>
                <a:gd name="connsiteY7" fmla="*/ 376237 h 376237"/>
                <a:gd name="connsiteX8" fmla="*/ 302419 w 1397794"/>
                <a:gd name="connsiteY8" fmla="*/ 373856 h 376237"/>
                <a:gd name="connsiteX9" fmla="*/ 290513 w 1397794"/>
                <a:gd name="connsiteY9" fmla="*/ 371475 h 376237"/>
                <a:gd name="connsiteX10" fmla="*/ 266700 w 1397794"/>
                <a:gd name="connsiteY10" fmla="*/ 364331 h 376237"/>
                <a:gd name="connsiteX11" fmla="*/ 228600 w 1397794"/>
                <a:gd name="connsiteY11" fmla="*/ 350043 h 376237"/>
                <a:gd name="connsiteX12" fmla="*/ 188119 w 1397794"/>
                <a:gd name="connsiteY12" fmla="*/ 328612 h 376237"/>
                <a:gd name="connsiteX13" fmla="*/ 142875 w 1397794"/>
                <a:gd name="connsiteY13" fmla="*/ 302418 h 376237"/>
                <a:gd name="connsiteX14" fmla="*/ 71438 w 1397794"/>
                <a:gd name="connsiteY14" fmla="*/ 257175 h 376237"/>
                <a:gd name="connsiteX15" fmla="*/ 38100 w 1397794"/>
                <a:gd name="connsiteY15" fmla="*/ 228600 h 376237"/>
                <a:gd name="connsiteX16" fmla="*/ 16669 w 1397794"/>
                <a:gd name="connsiteY16" fmla="*/ 207168 h 376237"/>
                <a:gd name="connsiteX17" fmla="*/ 0 w 1397794"/>
                <a:gd name="connsiteY17" fmla="*/ 183356 h 376237"/>
                <a:gd name="connsiteX18" fmla="*/ 0 w 1397794"/>
                <a:gd name="connsiteY18" fmla="*/ 169068 h 376237"/>
                <a:gd name="connsiteX19" fmla="*/ 4763 w 1397794"/>
                <a:gd name="connsiteY19" fmla="*/ 164306 h 376237"/>
                <a:gd name="connsiteX20" fmla="*/ 21432 w 1397794"/>
                <a:gd name="connsiteY20" fmla="*/ 164306 h 376237"/>
                <a:gd name="connsiteX21" fmla="*/ 59532 w 1397794"/>
                <a:gd name="connsiteY21" fmla="*/ 176212 h 376237"/>
                <a:gd name="connsiteX22" fmla="*/ 121444 w 1397794"/>
                <a:gd name="connsiteY22" fmla="*/ 197643 h 376237"/>
                <a:gd name="connsiteX23" fmla="*/ 200025 w 1397794"/>
                <a:gd name="connsiteY23" fmla="*/ 216693 h 376237"/>
                <a:gd name="connsiteX24" fmla="*/ 278607 w 1397794"/>
                <a:gd name="connsiteY24" fmla="*/ 223837 h 376237"/>
                <a:gd name="connsiteX25" fmla="*/ 333375 w 1397794"/>
                <a:gd name="connsiteY25" fmla="*/ 221456 h 376237"/>
                <a:gd name="connsiteX26" fmla="*/ 450057 w 1397794"/>
                <a:gd name="connsiteY26" fmla="*/ 207168 h 376237"/>
                <a:gd name="connsiteX27" fmla="*/ 600075 w 1397794"/>
                <a:gd name="connsiteY27" fmla="*/ 183356 h 376237"/>
                <a:gd name="connsiteX28" fmla="*/ 719138 w 1397794"/>
                <a:gd name="connsiteY28" fmla="*/ 157162 h 376237"/>
                <a:gd name="connsiteX29" fmla="*/ 814388 w 1397794"/>
                <a:gd name="connsiteY29" fmla="*/ 130968 h 376237"/>
                <a:gd name="connsiteX30" fmla="*/ 888207 w 1397794"/>
                <a:gd name="connsiteY30" fmla="*/ 102393 h 376237"/>
                <a:gd name="connsiteX31" fmla="*/ 938213 w 1397794"/>
                <a:gd name="connsiteY31" fmla="*/ 78581 h 376237"/>
                <a:gd name="connsiteX32" fmla="*/ 990600 w 1397794"/>
                <a:gd name="connsiteY32" fmla="*/ 50006 h 376237"/>
                <a:gd name="connsiteX33" fmla="*/ 1023938 w 1397794"/>
                <a:gd name="connsiteY33" fmla="*/ 23812 h 376237"/>
                <a:gd name="connsiteX34" fmla="*/ 1050132 w 1397794"/>
                <a:gd name="connsiteY34" fmla="*/ 2381 h 376237"/>
                <a:gd name="connsiteX35" fmla="*/ 1054894 w 1397794"/>
                <a:gd name="connsiteY35" fmla="*/ 0 h 376237"/>
                <a:gd name="connsiteX36" fmla="*/ 1090613 w 1397794"/>
                <a:gd name="connsiteY36" fmla="*/ 2381 h 376237"/>
                <a:gd name="connsiteX37" fmla="*/ 1176338 w 1397794"/>
                <a:gd name="connsiteY37" fmla="*/ 23812 h 376237"/>
                <a:gd name="connsiteX38" fmla="*/ 1228725 w 1397794"/>
                <a:gd name="connsiteY38" fmla="*/ 45243 h 376237"/>
                <a:gd name="connsiteX39" fmla="*/ 1293019 w 1397794"/>
                <a:gd name="connsiteY39" fmla="*/ 76200 h 376237"/>
                <a:gd name="connsiteX40" fmla="*/ 1333500 w 1397794"/>
                <a:gd name="connsiteY40" fmla="*/ 100012 h 376237"/>
                <a:gd name="connsiteX41" fmla="*/ 1362075 w 1397794"/>
                <a:gd name="connsiteY41" fmla="*/ 121443 h 376237"/>
                <a:gd name="connsiteX42" fmla="*/ 1381125 w 1397794"/>
                <a:gd name="connsiteY42" fmla="*/ 140493 h 376237"/>
                <a:gd name="connsiteX43" fmla="*/ 1388269 w 1397794"/>
                <a:gd name="connsiteY43" fmla="*/ 150018 h 376237"/>
                <a:gd name="connsiteX44" fmla="*/ 1397794 w 1397794"/>
                <a:gd name="connsiteY44" fmla="*/ 166687 h 376237"/>
                <a:gd name="connsiteX45" fmla="*/ 1397794 w 1397794"/>
                <a:gd name="connsiteY45" fmla="*/ 178593 h 376237"/>
                <a:gd name="connsiteX46" fmla="*/ 1390650 w 1397794"/>
                <a:gd name="connsiteY46" fmla="*/ 192881 h 376237"/>
                <a:gd name="connsiteX47" fmla="*/ 1371600 w 1397794"/>
                <a:gd name="connsiteY47" fmla="*/ 204787 h 376237"/>
                <a:gd name="connsiteX48" fmla="*/ 1331119 w 1397794"/>
                <a:gd name="connsiteY48" fmla="*/ 216693 h 376237"/>
                <a:gd name="connsiteX49" fmla="*/ 1238250 w 1397794"/>
                <a:gd name="connsiteY49" fmla="*/ 238125 h 376237"/>
                <a:gd name="connsiteX50" fmla="*/ 1140619 w 1397794"/>
                <a:gd name="connsiteY50" fmla="*/ 259556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97794" h="376237">
                  <a:moveTo>
                    <a:pt x="1140619" y="259556"/>
                  </a:moveTo>
                  <a:lnTo>
                    <a:pt x="1021557" y="283368"/>
                  </a:lnTo>
                  <a:lnTo>
                    <a:pt x="866775" y="311943"/>
                  </a:lnTo>
                  <a:lnTo>
                    <a:pt x="764382" y="330993"/>
                  </a:lnTo>
                  <a:lnTo>
                    <a:pt x="607219" y="357187"/>
                  </a:lnTo>
                  <a:lnTo>
                    <a:pt x="495300" y="376237"/>
                  </a:lnTo>
                  <a:lnTo>
                    <a:pt x="423863" y="376237"/>
                  </a:lnTo>
                  <a:lnTo>
                    <a:pt x="335757" y="376237"/>
                  </a:lnTo>
                  <a:cubicBezTo>
                    <a:pt x="324644" y="375443"/>
                    <a:pt x="313499" y="375022"/>
                    <a:pt x="302419" y="373856"/>
                  </a:cubicBezTo>
                  <a:cubicBezTo>
                    <a:pt x="298394" y="373432"/>
                    <a:pt x="290513" y="371475"/>
                    <a:pt x="290513" y="371475"/>
                  </a:cubicBezTo>
                  <a:lnTo>
                    <a:pt x="266700" y="364331"/>
                  </a:lnTo>
                  <a:lnTo>
                    <a:pt x="228600" y="350043"/>
                  </a:lnTo>
                  <a:lnTo>
                    <a:pt x="188119" y="328612"/>
                  </a:lnTo>
                  <a:lnTo>
                    <a:pt x="142875" y="302418"/>
                  </a:lnTo>
                  <a:lnTo>
                    <a:pt x="71438" y="257175"/>
                  </a:lnTo>
                  <a:lnTo>
                    <a:pt x="38100" y="228600"/>
                  </a:lnTo>
                  <a:lnTo>
                    <a:pt x="16669" y="207168"/>
                  </a:lnTo>
                  <a:lnTo>
                    <a:pt x="0" y="183356"/>
                  </a:lnTo>
                  <a:lnTo>
                    <a:pt x="0" y="169068"/>
                  </a:lnTo>
                  <a:lnTo>
                    <a:pt x="4763" y="164306"/>
                  </a:lnTo>
                  <a:lnTo>
                    <a:pt x="21432" y="164306"/>
                  </a:lnTo>
                  <a:lnTo>
                    <a:pt x="59532" y="176212"/>
                  </a:lnTo>
                  <a:lnTo>
                    <a:pt x="121444" y="197643"/>
                  </a:lnTo>
                  <a:lnTo>
                    <a:pt x="200025" y="216693"/>
                  </a:lnTo>
                  <a:lnTo>
                    <a:pt x="278607" y="223837"/>
                  </a:lnTo>
                  <a:lnTo>
                    <a:pt x="333375" y="221456"/>
                  </a:lnTo>
                  <a:lnTo>
                    <a:pt x="450057" y="207168"/>
                  </a:lnTo>
                  <a:lnTo>
                    <a:pt x="600075" y="183356"/>
                  </a:lnTo>
                  <a:lnTo>
                    <a:pt x="719138" y="157162"/>
                  </a:lnTo>
                  <a:lnTo>
                    <a:pt x="814388" y="130968"/>
                  </a:lnTo>
                  <a:lnTo>
                    <a:pt x="888207" y="102393"/>
                  </a:lnTo>
                  <a:lnTo>
                    <a:pt x="938213" y="78581"/>
                  </a:lnTo>
                  <a:lnTo>
                    <a:pt x="990600" y="50006"/>
                  </a:lnTo>
                  <a:lnTo>
                    <a:pt x="1023938" y="23812"/>
                  </a:lnTo>
                  <a:lnTo>
                    <a:pt x="1050132" y="2381"/>
                  </a:lnTo>
                  <a:lnTo>
                    <a:pt x="1054894" y="0"/>
                  </a:lnTo>
                  <a:lnTo>
                    <a:pt x="1090613" y="2381"/>
                  </a:lnTo>
                  <a:lnTo>
                    <a:pt x="1176338" y="23812"/>
                  </a:lnTo>
                  <a:lnTo>
                    <a:pt x="1228725" y="45243"/>
                  </a:lnTo>
                  <a:lnTo>
                    <a:pt x="1293019" y="76200"/>
                  </a:lnTo>
                  <a:lnTo>
                    <a:pt x="1333500" y="100012"/>
                  </a:lnTo>
                  <a:lnTo>
                    <a:pt x="1362075" y="121443"/>
                  </a:lnTo>
                  <a:lnTo>
                    <a:pt x="1381125" y="140493"/>
                  </a:lnTo>
                  <a:lnTo>
                    <a:pt x="1388269" y="150018"/>
                  </a:lnTo>
                  <a:lnTo>
                    <a:pt x="1397794" y="166687"/>
                  </a:lnTo>
                  <a:lnTo>
                    <a:pt x="1397794" y="178593"/>
                  </a:lnTo>
                  <a:lnTo>
                    <a:pt x="1390650" y="192881"/>
                  </a:lnTo>
                  <a:lnTo>
                    <a:pt x="1371600" y="204787"/>
                  </a:lnTo>
                  <a:lnTo>
                    <a:pt x="1331119" y="216693"/>
                  </a:lnTo>
                  <a:lnTo>
                    <a:pt x="1238250" y="238125"/>
                  </a:lnTo>
                  <a:lnTo>
                    <a:pt x="11406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8">
              <a:extLst>
                <a:ext uri="{FF2B5EF4-FFF2-40B4-BE49-F238E27FC236}">
                  <a16:creationId xmlns:a16="http://schemas.microsoft.com/office/drawing/2014/main" id="{374544FA-4C86-44CD-9938-79EB3A7F7721}"/>
                </a:ext>
              </a:extLst>
            </p:cNvPr>
            <p:cNvSpPr/>
            <p:nvPr/>
          </p:nvSpPr>
          <p:spPr>
            <a:xfrm>
              <a:off x="2906713" y="4586288"/>
              <a:ext cx="654050" cy="1146175"/>
            </a:xfrm>
            <a:custGeom>
              <a:avLst/>
              <a:gdLst>
                <a:gd name="connsiteX0" fmla="*/ 485775 w 652463"/>
                <a:gd name="connsiteY0" fmla="*/ 466725 h 1145381"/>
                <a:gd name="connsiteX1" fmla="*/ 557213 w 652463"/>
                <a:gd name="connsiteY1" fmla="*/ 690562 h 1145381"/>
                <a:gd name="connsiteX2" fmla="*/ 597694 w 652463"/>
                <a:gd name="connsiteY2" fmla="*/ 812006 h 1145381"/>
                <a:gd name="connsiteX3" fmla="*/ 650082 w 652463"/>
                <a:gd name="connsiteY3" fmla="*/ 952500 h 1145381"/>
                <a:gd name="connsiteX4" fmla="*/ 652463 w 652463"/>
                <a:gd name="connsiteY4" fmla="*/ 988218 h 1145381"/>
                <a:gd name="connsiteX5" fmla="*/ 650082 w 652463"/>
                <a:gd name="connsiteY5" fmla="*/ 1033462 h 1145381"/>
                <a:gd name="connsiteX6" fmla="*/ 642938 w 652463"/>
                <a:gd name="connsiteY6" fmla="*/ 1069181 h 1145381"/>
                <a:gd name="connsiteX7" fmla="*/ 633413 w 652463"/>
                <a:gd name="connsiteY7" fmla="*/ 1095375 h 1145381"/>
                <a:gd name="connsiteX8" fmla="*/ 621507 w 652463"/>
                <a:gd name="connsiteY8" fmla="*/ 1116806 h 1145381"/>
                <a:gd name="connsiteX9" fmla="*/ 609600 w 652463"/>
                <a:gd name="connsiteY9" fmla="*/ 1128712 h 1145381"/>
                <a:gd name="connsiteX10" fmla="*/ 595313 w 652463"/>
                <a:gd name="connsiteY10" fmla="*/ 1138237 h 1145381"/>
                <a:gd name="connsiteX11" fmla="*/ 578644 w 652463"/>
                <a:gd name="connsiteY11" fmla="*/ 1143000 h 1145381"/>
                <a:gd name="connsiteX12" fmla="*/ 569119 w 652463"/>
                <a:gd name="connsiteY12" fmla="*/ 1145381 h 1145381"/>
                <a:gd name="connsiteX13" fmla="*/ 554832 w 652463"/>
                <a:gd name="connsiteY13" fmla="*/ 1143000 h 1145381"/>
                <a:gd name="connsiteX14" fmla="*/ 542925 w 652463"/>
                <a:gd name="connsiteY14" fmla="*/ 1138237 h 1145381"/>
                <a:gd name="connsiteX15" fmla="*/ 523875 w 652463"/>
                <a:gd name="connsiteY15" fmla="*/ 1119187 h 1145381"/>
                <a:gd name="connsiteX16" fmla="*/ 507207 w 652463"/>
                <a:gd name="connsiteY16" fmla="*/ 1097756 h 1145381"/>
                <a:gd name="connsiteX17" fmla="*/ 485775 w 652463"/>
                <a:gd name="connsiteY17" fmla="*/ 1066800 h 1145381"/>
                <a:gd name="connsiteX18" fmla="*/ 461963 w 652463"/>
                <a:gd name="connsiteY18" fmla="*/ 1038225 h 1145381"/>
                <a:gd name="connsiteX19" fmla="*/ 447675 w 652463"/>
                <a:gd name="connsiteY19" fmla="*/ 1021556 h 1145381"/>
                <a:gd name="connsiteX20" fmla="*/ 431007 w 652463"/>
                <a:gd name="connsiteY20" fmla="*/ 997743 h 1145381"/>
                <a:gd name="connsiteX21" fmla="*/ 411957 w 652463"/>
                <a:gd name="connsiteY21" fmla="*/ 962025 h 1145381"/>
                <a:gd name="connsiteX22" fmla="*/ 395288 w 652463"/>
                <a:gd name="connsiteY22" fmla="*/ 919162 h 1145381"/>
                <a:gd name="connsiteX23" fmla="*/ 383382 w 652463"/>
                <a:gd name="connsiteY23" fmla="*/ 876300 h 1145381"/>
                <a:gd name="connsiteX24" fmla="*/ 381000 w 652463"/>
                <a:gd name="connsiteY24" fmla="*/ 842962 h 1145381"/>
                <a:gd name="connsiteX25" fmla="*/ 366713 w 652463"/>
                <a:gd name="connsiteY25" fmla="*/ 773906 h 1145381"/>
                <a:gd name="connsiteX26" fmla="*/ 340519 w 652463"/>
                <a:gd name="connsiteY26" fmla="*/ 650081 h 1145381"/>
                <a:gd name="connsiteX27" fmla="*/ 309563 w 652463"/>
                <a:gd name="connsiteY27" fmla="*/ 535781 h 1145381"/>
                <a:gd name="connsiteX28" fmla="*/ 278607 w 652463"/>
                <a:gd name="connsiteY28" fmla="*/ 431006 h 1145381"/>
                <a:gd name="connsiteX29" fmla="*/ 250032 w 652463"/>
                <a:gd name="connsiteY29" fmla="*/ 338137 h 1145381"/>
                <a:gd name="connsiteX30" fmla="*/ 230982 w 652463"/>
                <a:gd name="connsiteY30" fmla="*/ 271462 h 1145381"/>
                <a:gd name="connsiteX31" fmla="*/ 223838 w 652463"/>
                <a:gd name="connsiteY31" fmla="*/ 242887 h 1145381"/>
                <a:gd name="connsiteX32" fmla="*/ 214313 w 652463"/>
                <a:gd name="connsiteY32" fmla="*/ 214312 h 1145381"/>
                <a:gd name="connsiteX33" fmla="*/ 200025 w 652463"/>
                <a:gd name="connsiteY33" fmla="*/ 188118 h 1145381"/>
                <a:gd name="connsiteX34" fmla="*/ 190500 w 652463"/>
                <a:gd name="connsiteY34" fmla="*/ 169068 h 1145381"/>
                <a:gd name="connsiteX35" fmla="*/ 171450 w 652463"/>
                <a:gd name="connsiteY35" fmla="*/ 145256 h 1145381"/>
                <a:gd name="connsiteX36" fmla="*/ 154782 w 652463"/>
                <a:gd name="connsiteY36" fmla="*/ 130968 h 1145381"/>
                <a:gd name="connsiteX37" fmla="*/ 126207 w 652463"/>
                <a:gd name="connsiteY37" fmla="*/ 111918 h 1145381"/>
                <a:gd name="connsiteX38" fmla="*/ 92869 w 652463"/>
                <a:gd name="connsiteY38" fmla="*/ 95250 h 1145381"/>
                <a:gd name="connsiteX39" fmla="*/ 71438 w 652463"/>
                <a:gd name="connsiteY39" fmla="*/ 85725 h 1145381"/>
                <a:gd name="connsiteX40" fmla="*/ 38100 w 652463"/>
                <a:gd name="connsiteY40" fmla="*/ 76200 h 1145381"/>
                <a:gd name="connsiteX41" fmla="*/ 23813 w 652463"/>
                <a:gd name="connsiteY41" fmla="*/ 66675 h 1145381"/>
                <a:gd name="connsiteX42" fmla="*/ 7144 w 652463"/>
                <a:gd name="connsiteY42" fmla="*/ 45243 h 1145381"/>
                <a:gd name="connsiteX43" fmla="*/ 0 w 652463"/>
                <a:gd name="connsiteY43" fmla="*/ 28575 h 1145381"/>
                <a:gd name="connsiteX44" fmla="*/ 2382 w 652463"/>
                <a:gd name="connsiteY44" fmla="*/ 19050 h 1145381"/>
                <a:gd name="connsiteX45" fmla="*/ 14288 w 652463"/>
                <a:gd name="connsiteY45" fmla="*/ 9525 h 1145381"/>
                <a:gd name="connsiteX46" fmla="*/ 33338 w 652463"/>
                <a:gd name="connsiteY46" fmla="*/ 7143 h 1145381"/>
                <a:gd name="connsiteX47" fmla="*/ 71438 w 652463"/>
                <a:gd name="connsiteY47" fmla="*/ 0 h 1145381"/>
                <a:gd name="connsiteX48" fmla="*/ 116682 w 652463"/>
                <a:gd name="connsiteY48" fmla="*/ 0 h 1145381"/>
                <a:gd name="connsiteX49" fmla="*/ 166688 w 652463"/>
                <a:gd name="connsiteY49" fmla="*/ 4762 h 1145381"/>
                <a:gd name="connsiteX50" fmla="*/ 226219 w 652463"/>
                <a:gd name="connsiteY50" fmla="*/ 16668 h 1145381"/>
                <a:gd name="connsiteX51" fmla="*/ 288132 w 652463"/>
                <a:gd name="connsiteY51" fmla="*/ 35718 h 1145381"/>
                <a:gd name="connsiteX52" fmla="*/ 319088 w 652463"/>
                <a:gd name="connsiteY52" fmla="*/ 47625 h 1145381"/>
                <a:gd name="connsiteX53" fmla="*/ 400050 w 652463"/>
                <a:gd name="connsiteY53" fmla="*/ 202406 h 1145381"/>
                <a:gd name="connsiteX54" fmla="*/ 485775 w 652463"/>
                <a:gd name="connsiteY54" fmla="*/ 466725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2463" h="1145381">
                  <a:moveTo>
                    <a:pt x="485775" y="466725"/>
                  </a:moveTo>
                  <a:lnTo>
                    <a:pt x="557213" y="690562"/>
                  </a:lnTo>
                  <a:lnTo>
                    <a:pt x="597694" y="812006"/>
                  </a:lnTo>
                  <a:lnTo>
                    <a:pt x="650082" y="952500"/>
                  </a:lnTo>
                  <a:lnTo>
                    <a:pt x="652463" y="988218"/>
                  </a:lnTo>
                  <a:lnTo>
                    <a:pt x="650082" y="1033462"/>
                  </a:lnTo>
                  <a:lnTo>
                    <a:pt x="642938" y="1069181"/>
                  </a:lnTo>
                  <a:lnTo>
                    <a:pt x="633413" y="1095375"/>
                  </a:lnTo>
                  <a:lnTo>
                    <a:pt x="621507" y="1116806"/>
                  </a:lnTo>
                  <a:lnTo>
                    <a:pt x="609600" y="1128712"/>
                  </a:lnTo>
                  <a:lnTo>
                    <a:pt x="595313" y="1138237"/>
                  </a:lnTo>
                  <a:lnTo>
                    <a:pt x="578644" y="1143000"/>
                  </a:lnTo>
                  <a:lnTo>
                    <a:pt x="569119" y="1145381"/>
                  </a:lnTo>
                  <a:lnTo>
                    <a:pt x="554832" y="1143000"/>
                  </a:lnTo>
                  <a:lnTo>
                    <a:pt x="542925" y="1138237"/>
                  </a:lnTo>
                  <a:lnTo>
                    <a:pt x="523875" y="1119187"/>
                  </a:lnTo>
                  <a:lnTo>
                    <a:pt x="507207" y="1097756"/>
                  </a:lnTo>
                  <a:lnTo>
                    <a:pt x="485775" y="1066800"/>
                  </a:lnTo>
                  <a:lnTo>
                    <a:pt x="461963" y="1038225"/>
                  </a:lnTo>
                  <a:lnTo>
                    <a:pt x="447675" y="1021556"/>
                  </a:lnTo>
                  <a:lnTo>
                    <a:pt x="431007" y="997743"/>
                  </a:lnTo>
                  <a:lnTo>
                    <a:pt x="411957" y="962025"/>
                  </a:lnTo>
                  <a:lnTo>
                    <a:pt x="395288" y="919162"/>
                  </a:lnTo>
                  <a:lnTo>
                    <a:pt x="383382" y="876300"/>
                  </a:lnTo>
                  <a:lnTo>
                    <a:pt x="381000" y="842962"/>
                  </a:lnTo>
                  <a:lnTo>
                    <a:pt x="366713" y="773906"/>
                  </a:lnTo>
                  <a:lnTo>
                    <a:pt x="340519" y="650081"/>
                  </a:lnTo>
                  <a:lnTo>
                    <a:pt x="309563" y="535781"/>
                  </a:lnTo>
                  <a:lnTo>
                    <a:pt x="278607" y="431006"/>
                  </a:lnTo>
                  <a:lnTo>
                    <a:pt x="250032" y="338137"/>
                  </a:lnTo>
                  <a:lnTo>
                    <a:pt x="230982" y="271462"/>
                  </a:lnTo>
                  <a:lnTo>
                    <a:pt x="223838" y="242887"/>
                  </a:lnTo>
                  <a:lnTo>
                    <a:pt x="214313" y="214312"/>
                  </a:lnTo>
                  <a:lnTo>
                    <a:pt x="200025" y="188118"/>
                  </a:lnTo>
                  <a:lnTo>
                    <a:pt x="190500" y="169068"/>
                  </a:lnTo>
                  <a:lnTo>
                    <a:pt x="171450" y="145256"/>
                  </a:lnTo>
                  <a:lnTo>
                    <a:pt x="154782" y="130968"/>
                  </a:lnTo>
                  <a:lnTo>
                    <a:pt x="126207" y="111918"/>
                  </a:lnTo>
                  <a:lnTo>
                    <a:pt x="92869" y="95250"/>
                  </a:lnTo>
                  <a:lnTo>
                    <a:pt x="71438" y="85725"/>
                  </a:lnTo>
                  <a:lnTo>
                    <a:pt x="38100" y="76200"/>
                  </a:lnTo>
                  <a:lnTo>
                    <a:pt x="23813" y="66675"/>
                  </a:lnTo>
                  <a:lnTo>
                    <a:pt x="7144" y="45243"/>
                  </a:lnTo>
                  <a:lnTo>
                    <a:pt x="0" y="28575"/>
                  </a:lnTo>
                  <a:lnTo>
                    <a:pt x="2382" y="19050"/>
                  </a:lnTo>
                  <a:lnTo>
                    <a:pt x="14288" y="9525"/>
                  </a:lnTo>
                  <a:lnTo>
                    <a:pt x="33338" y="7143"/>
                  </a:lnTo>
                  <a:lnTo>
                    <a:pt x="71438" y="0"/>
                  </a:lnTo>
                  <a:lnTo>
                    <a:pt x="116682" y="0"/>
                  </a:lnTo>
                  <a:lnTo>
                    <a:pt x="166688" y="4762"/>
                  </a:lnTo>
                  <a:lnTo>
                    <a:pt x="226219" y="16668"/>
                  </a:lnTo>
                  <a:lnTo>
                    <a:pt x="288132" y="35718"/>
                  </a:lnTo>
                  <a:lnTo>
                    <a:pt x="319088" y="47625"/>
                  </a:lnTo>
                  <a:lnTo>
                    <a:pt x="400050" y="202406"/>
                  </a:lnTo>
                  <a:lnTo>
                    <a:pt x="4857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B5BA6256-66DC-4FA8-83EB-43CAE12D1511}"/>
                </a:ext>
              </a:extLst>
            </p:cNvPr>
            <p:cNvSpPr/>
            <p:nvPr/>
          </p:nvSpPr>
          <p:spPr>
            <a:xfrm>
              <a:off x="4710113" y="2582863"/>
              <a:ext cx="2784475" cy="666750"/>
            </a:xfrm>
            <a:custGeom>
              <a:avLst/>
              <a:gdLst>
                <a:gd name="connsiteX0" fmla="*/ 2183606 w 2783681"/>
                <a:gd name="connsiteY0" fmla="*/ 100013 h 666750"/>
                <a:gd name="connsiteX1" fmla="*/ 2116931 w 2783681"/>
                <a:gd name="connsiteY1" fmla="*/ 109538 h 666750"/>
                <a:gd name="connsiteX2" fmla="*/ 2035968 w 2783681"/>
                <a:gd name="connsiteY2" fmla="*/ 121444 h 666750"/>
                <a:gd name="connsiteX3" fmla="*/ 1950243 w 2783681"/>
                <a:gd name="connsiteY3" fmla="*/ 133350 h 666750"/>
                <a:gd name="connsiteX4" fmla="*/ 1628775 w 2783681"/>
                <a:gd name="connsiteY4" fmla="*/ 190500 h 666750"/>
                <a:gd name="connsiteX5" fmla="*/ 1443037 w 2783681"/>
                <a:gd name="connsiteY5" fmla="*/ 226219 h 666750"/>
                <a:gd name="connsiteX6" fmla="*/ 1266825 w 2783681"/>
                <a:gd name="connsiteY6" fmla="*/ 259557 h 666750"/>
                <a:gd name="connsiteX7" fmla="*/ 1062037 w 2783681"/>
                <a:gd name="connsiteY7" fmla="*/ 300038 h 666750"/>
                <a:gd name="connsiteX8" fmla="*/ 907256 w 2783681"/>
                <a:gd name="connsiteY8" fmla="*/ 330994 h 666750"/>
                <a:gd name="connsiteX9" fmla="*/ 645318 w 2783681"/>
                <a:gd name="connsiteY9" fmla="*/ 381000 h 666750"/>
                <a:gd name="connsiteX10" fmla="*/ 509587 w 2783681"/>
                <a:gd name="connsiteY10" fmla="*/ 407194 h 666750"/>
                <a:gd name="connsiteX11" fmla="*/ 464343 w 2783681"/>
                <a:gd name="connsiteY11" fmla="*/ 414338 h 666750"/>
                <a:gd name="connsiteX12" fmla="*/ 426243 w 2783681"/>
                <a:gd name="connsiteY12" fmla="*/ 419100 h 666750"/>
                <a:gd name="connsiteX13" fmla="*/ 383381 w 2783681"/>
                <a:gd name="connsiteY13" fmla="*/ 421482 h 666750"/>
                <a:gd name="connsiteX14" fmla="*/ 357187 w 2783681"/>
                <a:gd name="connsiteY14" fmla="*/ 419100 h 666750"/>
                <a:gd name="connsiteX15" fmla="*/ 295275 w 2783681"/>
                <a:gd name="connsiteY15" fmla="*/ 407194 h 666750"/>
                <a:gd name="connsiteX16" fmla="*/ 216693 w 2783681"/>
                <a:gd name="connsiteY16" fmla="*/ 388144 h 666750"/>
                <a:gd name="connsiteX17" fmla="*/ 154781 w 2783681"/>
                <a:gd name="connsiteY17" fmla="*/ 371475 h 666750"/>
                <a:gd name="connsiteX18" fmla="*/ 114300 w 2783681"/>
                <a:gd name="connsiteY18" fmla="*/ 357188 h 666750"/>
                <a:gd name="connsiteX19" fmla="*/ 73818 w 2783681"/>
                <a:gd name="connsiteY19" fmla="*/ 340519 h 666750"/>
                <a:gd name="connsiteX20" fmla="*/ 47625 w 2783681"/>
                <a:gd name="connsiteY20" fmla="*/ 326232 h 666750"/>
                <a:gd name="connsiteX21" fmla="*/ 28575 w 2783681"/>
                <a:gd name="connsiteY21" fmla="*/ 314325 h 666750"/>
                <a:gd name="connsiteX22" fmla="*/ 16668 w 2783681"/>
                <a:gd name="connsiteY22" fmla="*/ 309563 h 666750"/>
                <a:gd name="connsiteX23" fmla="*/ 9525 w 2783681"/>
                <a:gd name="connsiteY23" fmla="*/ 309563 h 666750"/>
                <a:gd name="connsiteX24" fmla="*/ 4762 w 2783681"/>
                <a:gd name="connsiteY24" fmla="*/ 309563 h 666750"/>
                <a:gd name="connsiteX25" fmla="*/ 0 w 2783681"/>
                <a:gd name="connsiteY25" fmla="*/ 314325 h 666750"/>
                <a:gd name="connsiteX26" fmla="*/ 0 w 2783681"/>
                <a:gd name="connsiteY26" fmla="*/ 321469 h 666750"/>
                <a:gd name="connsiteX27" fmla="*/ 11906 w 2783681"/>
                <a:gd name="connsiteY27" fmla="*/ 350044 h 666750"/>
                <a:gd name="connsiteX28" fmla="*/ 45243 w 2783681"/>
                <a:gd name="connsiteY28" fmla="*/ 407194 h 666750"/>
                <a:gd name="connsiteX29" fmla="*/ 95250 w 2783681"/>
                <a:gd name="connsiteY29" fmla="*/ 471488 h 666750"/>
                <a:gd name="connsiteX30" fmla="*/ 138112 w 2783681"/>
                <a:gd name="connsiteY30" fmla="*/ 516732 h 666750"/>
                <a:gd name="connsiteX31" fmla="*/ 178593 w 2783681"/>
                <a:gd name="connsiteY31" fmla="*/ 552450 h 666750"/>
                <a:gd name="connsiteX32" fmla="*/ 216693 w 2783681"/>
                <a:gd name="connsiteY32" fmla="*/ 578644 h 666750"/>
                <a:gd name="connsiteX33" fmla="*/ 261937 w 2783681"/>
                <a:gd name="connsiteY33" fmla="*/ 604838 h 666750"/>
                <a:gd name="connsiteX34" fmla="*/ 309562 w 2783681"/>
                <a:gd name="connsiteY34" fmla="*/ 623888 h 666750"/>
                <a:gd name="connsiteX35" fmla="*/ 347662 w 2783681"/>
                <a:gd name="connsiteY35" fmla="*/ 640557 h 666750"/>
                <a:gd name="connsiteX36" fmla="*/ 400050 w 2783681"/>
                <a:gd name="connsiteY36" fmla="*/ 654844 h 666750"/>
                <a:gd name="connsiteX37" fmla="*/ 452437 w 2783681"/>
                <a:gd name="connsiteY37" fmla="*/ 664369 h 666750"/>
                <a:gd name="connsiteX38" fmla="*/ 504825 w 2783681"/>
                <a:gd name="connsiteY38" fmla="*/ 666750 h 666750"/>
                <a:gd name="connsiteX39" fmla="*/ 542925 w 2783681"/>
                <a:gd name="connsiteY39" fmla="*/ 661988 h 666750"/>
                <a:gd name="connsiteX40" fmla="*/ 585787 w 2783681"/>
                <a:gd name="connsiteY40" fmla="*/ 650082 h 666750"/>
                <a:gd name="connsiteX41" fmla="*/ 621506 w 2783681"/>
                <a:gd name="connsiteY41" fmla="*/ 628650 h 666750"/>
                <a:gd name="connsiteX42" fmla="*/ 669131 w 2783681"/>
                <a:gd name="connsiteY42" fmla="*/ 609600 h 666750"/>
                <a:gd name="connsiteX43" fmla="*/ 771525 w 2783681"/>
                <a:gd name="connsiteY43" fmla="*/ 576263 h 666750"/>
                <a:gd name="connsiteX44" fmla="*/ 869156 w 2783681"/>
                <a:gd name="connsiteY44" fmla="*/ 550069 h 666750"/>
                <a:gd name="connsiteX45" fmla="*/ 1009650 w 2783681"/>
                <a:gd name="connsiteY45" fmla="*/ 519113 h 666750"/>
                <a:gd name="connsiteX46" fmla="*/ 1181100 w 2783681"/>
                <a:gd name="connsiteY46" fmla="*/ 481013 h 666750"/>
                <a:gd name="connsiteX47" fmla="*/ 1333500 w 2783681"/>
                <a:gd name="connsiteY47" fmla="*/ 450057 h 666750"/>
                <a:gd name="connsiteX48" fmla="*/ 1554956 w 2783681"/>
                <a:gd name="connsiteY48" fmla="*/ 404813 h 666750"/>
                <a:gd name="connsiteX49" fmla="*/ 1702593 w 2783681"/>
                <a:gd name="connsiteY49" fmla="*/ 376238 h 666750"/>
                <a:gd name="connsiteX50" fmla="*/ 1993106 w 2783681"/>
                <a:gd name="connsiteY50" fmla="*/ 323850 h 666750"/>
                <a:gd name="connsiteX51" fmla="*/ 2152650 w 2783681"/>
                <a:gd name="connsiteY51" fmla="*/ 297657 h 666750"/>
                <a:gd name="connsiteX52" fmla="*/ 2250281 w 2783681"/>
                <a:gd name="connsiteY52" fmla="*/ 285750 h 666750"/>
                <a:gd name="connsiteX53" fmla="*/ 2402681 w 2783681"/>
                <a:gd name="connsiteY53" fmla="*/ 273844 h 666750"/>
                <a:gd name="connsiteX54" fmla="*/ 2586037 w 2783681"/>
                <a:gd name="connsiteY54" fmla="*/ 266700 h 666750"/>
                <a:gd name="connsiteX55" fmla="*/ 2690812 w 2783681"/>
                <a:gd name="connsiteY55" fmla="*/ 264319 h 666750"/>
                <a:gd name="connsiteX56" fmla="*/ 2733675 w 2783681"/>
                <a:gd name="connsiteY56" fmla="*/ 257175 h 666750"/>
                <a:gd name="connsiteX57" fmla="*/ 2759868 w 2783681"/>
                <a:gd name="connsiteY57" fmla="*/ 247650 h 666750"/>
                <a:gd name="connsiteX58" fmla="*/ 2774156 w 2783681"/>
                <a:gd name="connsiteY58" fmla="*/ 235744 h 666750"/>
                <a:gd name="connsiteX59" fmla="*/ 2778918 w 2783681"/>
                <a:gd name="connsiteY59" fmla="*/ 226219 h 666750"/>
                <a:gd name="connsiteX60" fmla="*/ 2783681 w 2783681"/>
                <a:gd name="connsiteY60" fmla="*/ 214313 h 666750"/>
                <a:gd name="connsiteX61" fmla="*/ 2783681 w 2783681"/>
                <a:gd name="connsiteY61" fmla="*/ 204788 h 666750"/>
                <a:gd name="connsiteX62" fmla="*/ 2778918 w 2783681"/>
                <a:gd name="connsiteY62" fmla="*/ 190500 h 666750"/>
                <a:gd name="connsiteX63" fmla="*/ 2769393 w 2783681"/>
                <a:gd name="connsiteY63" fmla="*/ 166688 h 666750"/>
                <a:gd name="connsiteX64" fmla="*/ 2755106 w 2783681"/>
                <a:gd name="connsiteY64" fmla="*/ 145257 h 666750"/>
                <a:gd name="connsiteX65" fmla="*/ 2738437 w 2783681"/>
                <a:gd name="connsiteY65" fmla="*/ 130969 h 666750"/>
                <a:gd name="connsiteX66" fmla="*/ 2686050 w 2783681"/>
                <a:gd name="connsiteY66" fmla="*/ 104775 h 666750"/>
                <a:gd name="connsiteX67" fmla="*/ 2612231 w 2783681"/>
                <a:gd name="connsiteY67" fmla="*/ 69057 h 666750"/>
                <a:gd name="connsiteX68" fmla="*/ 2497931 w 2783681"/>
                <a:gd name="connsiteY68" fmla="*/ 26194 h 666750"/>
                <a:gd name="connsiteX69" fmla="*/ 2416968 w 2783681"/>
                <a:gd name="connsiteY69" fmla="*/ 2382 h 666750"/>
                <a:gd name="connsiteX70" fmla="*/ 2395537 w 2783681"/>
                <a:gd name="connsiteY70" fmla="*/ 0 h 666750"/>
                <a:gd name="connsiteX71" fmla="*/ 2376487 w 2783681"/>
                <a:gd name="connsiteY71" fmla="*/ 11907 h 666750"/>
                <a:gd name="connsiteX72" fmla="*/ 2316956 w 2783681"/>
                <a:gd name="connsiteY72" fmla="*/ 50007 h 666750"/>
                <a:gd name="connsiteX73" fmla="*/ 2252662 w 2783681"/>
                <a:gd name="connsiteY73" fmla="*/ 83344 h 666750"/>
                <a:gd name="connsiteX74" fmla="*/ 2183606 w 2783681"/>
                <a:gd name="connsiteY74" fmla="*/ 10001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83681" h="666750">
                  <a:moveTo>
                    <a:pt x="2183606" y="100013"/>
                  </a:moveTo>
                  <a:lnTo>
                    <a:pt x="2116931" y="109538"/>
                  </a:lnTo>
                  <a:lnTo>
                    <a:pt x="2035968" y="121444"/>
                  </a:lnTo>
                  <a:lnTo>
                    <a:pt x="1950243" y="133350"/>
                  </a:lnTo>
                  <a:lnTo>
                    <a:pt x="1628775" y="190500"/>
                  </a:lnTo>
                  <a:lnTo>
                    <a:pt x="1443037" y="226219"/>
                  </a:lnTo>
                  <a:lnTo>
                    <a:pt x="1266825" y="259557"/>
                  </a:lnTo>
                  <a:lnTo>
                    <a:pt x="1062037" y="300038"/>
                  </a:lnTo>
                  <a:lnTo>
                    <a:pt x="907256" y="330994"/>
                  </a:lnTo>
                  <a:lnTo>
                    <a:pt x="645318" y="381000"/>
                  </a:lnTo>
                  <a:lnTo>
                    <a:pt x="509587" y="407194"/>
                  </a:lnTo>
                  <a:lnTo>
                    <a:pt x="464343" y="414338"/>
                  </a:lnTo>
                  <a:lnTo>
                    <a:pt x="426243" y="419100"/>
                  </a:lnTo>
                  <a:lnTo>
                    <a:pt x="383381" y="421482"/>
                  </a:lnTo>
                  <a:lnTo>
                    <a:pt x="357187" y="419100"/>
                  </a:lnTo>
                  <a:lnTo>
                    <a:pt x="295275" y="407194"/>
                  </a:lnTo>
                  <a:lnTo>
                    <a:pt x="216693" y="388144"/>
                  </a:lnTo>
                  <a:lnTo>
                    <a:pt x="154781" y="371475"/>
                  </a:lnTo>
                  <a:lnTo>
                    <a:pt x="114300" y="357188"/>
                  </a:lnTo>
                  <a:lnTo>
                    <a:pt x="73818" y="340519"/>
                  </a:lnTo>
                  <a:lnTo>
                    <a:pt x="47625" y="326232"/>
                  </a:lnTo>
                  <a:lnTo>
                    <a:pt x="28575" y="314325"/>
                  </a:lnTo>
                  <a:lnTo>
                    <a:pt x="16668" y="309563"/>
                  </a:lnTo>
                  <a:lnTo>
                    <a:pt x="9525" y="309563"/>
                  </a:lnTo>
                  <a:lnTo>
                    <a:pt x="4762" y="309563"/>
                  </a:lnTo>
                  <a:lnTo>
                    <a:pt x="0" y="314325"/>
                  </a:lnTo>
                  <a:lnTo>
                    <a:pt x="0" y="321469"/>
                  </a:lnTo>
                  <a:lnTo>
                    <a:pt x="11906" y="350044"/>
                  </a:lnTo>
                  <a:lnTo>
                    <a:pt x="45243" y="407194"/>
                  </a:lnTo>
                  <a:lnTo>
                    <a:pt x="95250" y="471488"/>
                  </a:lnTo>
                  <a:lnTo>
                    <a:pt x="138112" y="516732"/>
                  </a:lnTo>
                  <a:lnTo>
                    <a:pt x="178593" y="552450"/>
                  </a:lnTo>
                  <a:lnTo>
                    <a:pt x="216693" y="578644"/>
                  </a:lnTo>
                  <a:lnTo>
                    <a:pt x="261937" y="604838"/>
                  </a:lnTo>
                  <a:lnTo>
                    <a:pt x="309562" y="623888"/>
                  </a:lnTo>
                  <a:lnTo>
                    <a:pt x="347662" y="640557"/>
                  </a:lnTo>
                  <a:lnTo>
                    <a:pt x="400050" y="654844"/>
                  </a:lnTo>
                  <a:lnTo>
                    <a:pt x="452437" y="664369"/>
                  </a:lnTo>
                  <a:lnTo>
                    <a:pt x="504825" y="666750"/>
                  </a:lnTo>
                  <a:lnTo>
                    <a:pt x="542925" y="661988"/>
                  </a:lnTo>
                  <a:lnTo>
                    <a:pt x="585787" y="650082"/>
                  </a:lnTo>
                  <a:lnTo>
                    <a:pt x="621506" y="628650"/>
                  </a:lnTo>
                  <a:lnTo>
                    <a:pt x="669131" y="609600"/>
                  </a:lnTo>
                  <a:lnTo>
                    <a:pt x="771525" y="576263"/>
                  </a:lnTo>
                  <a:lnTo>
                    <a:pt x="869156" y="550069"/>
                  </a:lnTo>
                  <a:lnTo>
                    <a:pt x="1009650" y="519113"/>
                  </a:lnTo>
                  <a:lnTo>
                    <a:pt x="1181100" y="481013"/>
                  </a:lnTo>
                  <a:lnTo>
                    <a:pt x="1333500" y="450057"/>
                  </a:lnTo>
                  <a:lnTo>
                    <a:pt x="1554956" y="404813"/>
                  </a:lnTo>
                  <a:lnTo>
                    <a:pt x="1702593" y="376238"/>
                  </a:lnTo>
                  <a:lnTo>
                    <a:pt x="1993106" y="323850"/>
                  </a:lnTo>
                  <a:lnTo>
                    <a:pt x="2152650" y="297657"/>
                  </a:lnTo>
                  <a:lnTo>
                    <a:pt x="2250281" y="285750"/>
                  </a:lnTo>
                  <a:lnTo>
                    <a:pt x="2402681" y="273844"/>
                  </a:lnTo>
                  <a:lnTo>
                    <a:pt x="2586037" y="266700"/>
                  </a:lnTo>
                  <a:lnTo>
                    <a:pt x="2690812" y="264319"/>
                  </a:lnTo>
                  <a:lnTo>
                    <a:pt x="2733675" y="257175"/>
                  </a:lnTo>
                  <a:lnTo>
                    <a:pt x="2759868" y="247650"/>
                  </a:lnTo>
                  <a:lnTo>
                    <a:pt x="2774156" y="235744"/>
                  </a:lnTo>
                  <a:lnTo>
                    <a:pt x="2778918" y="226219"/>
                  </a:lnTo>
                  <a:lnTo>
                    <a:pt x="2783681" y="214313"/>
                  </a:lnTo>
                  <a:lnTo>
                    <a:pt x="2783681" y="204788"/>
                  </a:lnTo>
                  <a:lnTo>
                    <a:pt x="2778918" y="190500"/>
                  </a:lnTo>
                  <a:lnTo>
                    <a:pt x="2769393" y="166688"/>
                  </a:lnTo>
                  <a:lnTo>
                    <a:pt x="2755106" y="145257"/>
                  </a:lnTo>
                  <a:lnTo>
                    <a:pt x="2738437" y="130969"/>
                  </a:lnTo>
                  <a:lnTo>
                    <a:pt x="2686050" y="104775"/>
                  </a:lnTo>
                  <a:lnTo>
                    <a:pt x="2612231" y="69057"/>
                  </a:lnTo>
                  <a:lnTo>
                    <a:pt x="2497931" y="26194"/>
                  </a:lnTo>
                  <a:lnTo>
                    <a:pt x="2416968" y="2382"/>
                  </a:lnTo>
                  <a:lnTo>
                    <a:pt x="2395537" y="0"/>
                  </a:lnTo>
                  <a:lnTo>
                    <a:pt x="2376487" y="11907"/>
                  </a:lnTo>
                  <a:lnTo>
                    <a:pt x="2316956" y="50007"/>
                  </a:lnTo>
                  <a:lnTo>
                    <a:pt x="2252662" y="83344"/>
                  </a:lnTo>
                  <a:lnTo>
                    <a:pt x="2183606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DEEDC363-37C5-499E-BB8B-A13930E4C240}"/>
                </a:ext>
              </a:extLst>
            </p:cNvPr>
            <p:cNvSpPr/>
            <p:nvPr/>
          </p:nvSpPr>
          <p:spPr>
            <a:xfrm>
              <a:off x="5180013" y="3640138"/>
              <a:ext cx="658812" cy="885825"/>
            </a:xfrm>
            <a:custGeom>
              <a:avLst/>
              <a:gdLst>
                <a:gd name="connsiteX0" fmla="*/ 233362 w 659606"/>
                <a:gd name="connsiteY0" fmla="*/ 414338 h 885825"/>
                <a:gd name="connsiteX1" fmla="*/ 164306 w 659606"/>
                <a:gd name="connsiteY1" fmla="*/ 302419 h 885825"/>
                <a:gd name="connsiteX2" fmla="*/ 92869 w 659606"/>
                <a:gd name="connsiteY2" fmla="*/ 185738 h 885825"/>
                <a:gd name="connsiteX3" fmla="*/ 11906 w 659606"/>
                <a:gd name="connsiteY3" fmla="*/ 54769 h 885825"/>
                <a:gd name="connsiteX4" fmla="*/ 0 w 659606"/>
                <a:gd name="connsiteY4" fmla="*/ 28575 h 885825"/>
                <a:gd name="connsiteX5" fmla="*/ 0 w 659606"/>
                <a:gd name="connsiteY5" fmla="*/ 14288 h 885825"/>
                <a:gd name="connsiteX6" fmla="*/ 4762 w 659606"/>
                <a:gd name="connsiteY6" fmla="*/ 2382 h 885825"/>
                <a:gd name="connsiteX7" fmla="*/ 11906 w 659606"/>
                <a:gd name="connsiteY7" fmla="*/ 0 h 885825"/>
                <a:gd name="connsiteX8" fmla="*/ 23812 w 659606"/>
                <a:gd name="connsiteY8" fmla="*/ 0 h 885825"/>
                <a:gd name="connsiteX9" fmla="*/ 54769 w 659606"/>
                <a:gd name="connsiteY9" fmla="*/ 11907 h 885825"/>
                <a:gd name="connsiteX10" fmla="*/ 95250 w 659606"/>
                <a:gd name="connsiteY10" fmla="*/ 40482 h 885825"/>
                <a:gd name="connsiteX11" fmla="*/ 273844 w 659606"/>
                <a:gd name="connsiteY11" fmla="*/ 176213 h 885825"/>
                <a:gd name="connsiteX12" fmla="*/ 431006 w 659606"/>
                <a:gd name="connsiteY12" fmla="*/ 297657 h 885825"/>
                <a:gd name="connsiteX13" fmla="*/ 597694 w 659606"/>
                <a:gd name="connsiteY13" fmla="*/ 421482 h 885825"/>
                <a:gd name="connsiteX14" fmla="*/ 611981 w 659606"/>
                <a:gd name="connsiteY14" fmla="*/ 431007 h 885825"/>
                <a:gd name="connsiteX15" fmla="*/ 619125 w 659606"/>
                <a:gd name="connsiteY15" fmla="*/ 438150 h 885825"/>
                <a:gd name="connsiteX16" fmla="*/ 623887 w 659606"/>
                <a:gd name="connsiteY16" fmla="*/ 450057 h 885825"/>
                <a:gd name="connsiteX17" fmla="*/ 633412 w 659606"/>
                <a:gd name="connsiteY17" fmla="*/ 473869 h 885825"/>
                <a:gd name="connsiteX18" fmla="*/ 645319 w 659606"/>
                <a:gd name="connsiteY18" fmla="*/ 509588 h 885825"/>
                <a:gd name="connsiteX19" fmla="*/ 657225 w 659606"/>
                <a:gd name="connsiteY19" fmla="*/ 571500 h 885825"/>
                <a:gd name="connsiteX20" fmla="*/ 659606 w 659606"/>
                <a:gd name="connsiteY20" fmla="*/ 650082 h 885825"/>
                <a:gd name="connsiteX21" fmla="*/ 659606 w 659606"/>
                <a:gd name="connsiteY21" fmla="*/ 800100 h 885825"/>
                <a:gd name="connsiteX22" fmla="*/ 650081 w 659606"/>
                <a:gd name="connsiteY22" fmla="*/ 828675 h 885825"/>
                <a:gd name="connsiteX23" fmla="*/ 635794 w 659606"/>
                <a:gd name="connsiteY23" fmla="*/ 852488 h 885825"/>
                <a:gd name="connsiteX24" fmla="*/ 616744 w 659606"/>
                <a:gd name="connsiteY24" fmla="*/ 873919 h 885825"/>
                <a:gd name="connsiteX25" fmla="*/ 600075 w 659606"/>
                <a:gd name="connsiteY25" fmla="*/ 883444 h 885825"/>
                <a:gd name="connsiteX26" fmla="*/ 585787 w 659606"/>
                <a:gd name="connsiteY26" fmla="*/ 885825 h 885825"/>
                <a:gd name="connsiteX27" fmla="*/ 573881 w 659606"/>
                <a:gd name="connsiteY27" fmla="*/ 885825 h 885825"/>
                <a:gd name="connsiteX28" fmla="*/ 552450 w 659606"/>
                <a:gd name="connsiteY28" fmla="*/ 876300 h 885825"/>
                <a:gd name="connsiteX29" fmla="*/ 521494 w 659606"/>
                <a:gd name="connsiteY29" fmla="*/ 852488 h 885825"/>
                <a:gd name="connsiteX30" fmla="*/ 504825 w 659606"/>
                <a:gd name="connsiteY30" fmla="*/ 838200 h 885825"/>
                <a:gd name="connsiteX31" fmla="*/ 478631 w 659606"/>
                <a:gd name="connsiteY31" fmla="*/ 802482 h 885825"/>
                <a:gd name="connsiteX32" fmla="*/ 414337 w 659606"/>
                <a:gd name="connsiteY32" fmla="*/ 697707 h 885825"/>
                <a:gd name="connsiteX33" fmla="*/ 369094 w 659606"/>
                <a:gd name="connsiteY33" fmla="*/ 626269 h 885825"/>
                <a:gd name="connsiteX34" fmla="*/ 316706 w 659606"/>
                <a:gd name="connsiteY34" fmla="*/ 542925 h 885825"/>
                <a:gd name="connsiteX35" fmla="*/ 233362 w 659606"/>
                <a:gd name="connsiteY35" fmla="*/ 4143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59606" h="885825">
                  <a:moveTo>
                    <a:pt x="233362" y="414338"/>
                  </a:moveTo>
                  <a:lnTo>
                    <a:pt x="164306" y="302419"/>
                  </a:lnTo>
                  <a:lnTo>
                    <a:pt x="92869" y="1857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4769" y="11907"/>
                  </a:lnTo>
                  <a:lnTo>
                    <a:pt x="95250" y="40482"/>
                  </a:lnTo>
                  <a:lnTo>
                    <a:pt x="273844" y="176213"/>
                  </a:lnTo>
                  <a:lnTo>
                    <a:pt x="431006" y="297657"/>
                  </a:lnTo>
                  <a:lnTo>
                    <a:pt x="597694" y="421482"/>
                  </a:lnTo>
                  <a:lnTo>
                    <a:pt x="611981" y="431007"/>
                  </a:lnTo>
                  <a:lnTo>
                    <a:pt x="619125" y="438150"/>
                  </a:lnTo>
                  <a:lnTo>
                    <a:pt x="623887" y="450057"/>
                  </a:lnTo>
                  <a:lnTo>
                    <a:pt x="633412" y="473869"/>
                  </a:lnTo>
                  <a:lnTo>
                    <a:pt x="645319" y="509588"/>
                  </a:lnTo>
                  <a:lnTo>
                    <a:pt x="657225" y="571500"/>
                  </a:lnTo>
                  <a:cubicBezTo>
                    <a:pt x="658019" y="597694"/>
                    <a:pt x="658812" y="623888"/>
                    <a:pt x="659606" y="650082"/>
                  </a:cubicBezTo>
                  <a:lnTo>
                    <a:pt x="659606" y="800100"/>
                  </a:lnTo>
                  <a:lnTo>
                    <a:pt x="650081" y="828675"/>
                  </a:lnTo>
                  <a:lnTo>
                    <a:pt x="635794" y="852488"/>
                  </a:lnTo>
                  <a:lnTo>
                    <a:pt x="616744" y="873919"/>
                  </a:lnTo>
                  <a:lnTo>
                    <a:pt x="600075" y="883444"/>
                  </a:lnTo>
                  <a:lnTo>
                    <a:pt x="585787" y="885825"/>
                  </a:lnTo>
                  <a:lnTo>
                    <a:pt x="573881" y="885825"/>
                  </a:lnTo>
                  <a:lnTo>
                    <a:pt x="552450" y="876300"/>
                  </a:lnTo>
                  <a:lnTo>
                    <a:pt x="521494" y="852488"/>
                  </a:lnTo>
                  <a:lnTo>
                    <a:pt x="504825" y="838200"/>
                  </a:lnTo>
                  <a:lnTo>
                    <a:pt x="478631" y="802482"/>
                  </a:lnTo>
                  <a:lnTo>
                    <a:pt x="414337" y="697707"/>
                  </a:lnTo>
                  <a:lnTo>
                    <a:pt x="369094" y="626269"/>
                  </a:lnTo>
                  <a:lnTo>
                    <a:pt x="316706" y="542925"/>
                  </a:lnTo>
                  <a:lnTo>
                    <a:pt x="2333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3031730F-095E-4F56-B5E6-32878A1CEA39}"/>
                </a:ext>
              </a:extLst>
            </p:cNvPr>
            <p:cNvSpPr/>
            <p:nvPr/>
          </p:nvSpPr>
          <p:spPr>
            <a:xfrm>
              <a:off x="3154363" y="4344988"/>
              <a:ext cx="1570037" cy="1181100"/>
            </a:xfrm>
            <a:custGeom>
              <a:avLst/>
              <a:gdLst>
                <a:gd name="connsiteX0" fmla="*/ 962025 w 1569244"/>
                <a:gd name="connsiteY0" fmla="*/ 107157 h 1181100"/>
                <a:gd name="connsiteX1" fmla="*/ 754857 w 1569244"/>
                <a:gd name="connsiteY1" fmla="*/ 159544 h 1181100"/>
                <a:gd name="connsiteX2" fmla="*/ 559594 w 1569244"/>
                <a:gd name="connsiteY2" fmla="*/ 207169 h 1181100"/>
                <a:gd name="connsiteX3" fmla="*/ 371475 w 1569244"/>
                <a:gd name="connsiteY3" fmla="*/ 254794 h 1181100"/>
                <a:gd name="connsiteX4" fmla="*/ 235744 w 1569244"/>
                <a:gd name="connsiteY4" fmla="*/ 288132 h 1181100"/>
                <a:gd name="connsiteX5" fmla="*/ 142875 w 1569244"/>
                <a:gd name="connsiteY5" fmla="*/ 309563 h 1181100"/>
                <a:gd name="connsiteX6" fmla="*/ 133350 w 1569244"/>
                <a:gd name="connsiteY6" fmla="*/ 309563 h 1181100"/>
                <a:gd name="connsiteX7" fmla="*/ 119063 w 1569244"/>
                <a:gd name="connsiteY7" fmla="*/ 304800 h 1181100"/>
                <a:gd name="connsiteX8" fmla="*/ 85725 w 1569244"/>
                <a:gd name="connsiteY8" fmla="*/ 292894 h 1181100"/>
                <a:gd name="connsiteX9" fmla="*/ 69057 w 1569244"/>
                <a:gd name="connsiteY9" fmla="*/ 285750 h 1181100"/>
                <a:gd name="connsiteX10" fmla="*/ 38100 w 1569244"/>
                <a:gd name="connsiteY10" fmla="*/ 276225 h 1181100"/>
                <a:gd name="connsiteX11" fmla="*/ 0 w 1569244"/>
                <a:gd name="connsiteY11" fmla="*/ 269082 h 1181100"/>
                <a:gd name="connsiteX12" fmla="*/ 85725 w 1569244"/>
                <a:gd name="connsiteY12" fmla="*/ 490538 h 1181100"/>
                <a:gd name="connsiteX13" fmla="*/ 214313 w 1569244"/>
                <a:gd name="connsiteY13" fmla="*/ 450057 h 1181100"/>
                <a:gd name="connsiteX14" fmla="*/ 292894 w 1569244"/>
                <a:gd name="connsiteY14" fmla="*/ 423863 h 1181100"/>
                <a:gd name="connsiteX15" fmla="*/ 428625 w 1569244"/>
                <a:gd name="connsiteY15" fmla="*/ 385763 h 1181100"/>
                <a:gd name="connsiteX16" fmla="*/ 590550 w 1569244"/>
                <a:gd name="connsiteY16" fmla="*/ 342900 h 1181100"/>
                <a:gd name="connsiteX17" fmla="*/ 700088 w 1569244"/>
                <a:gd name="connsiteY17" fmla="*/ 316707 h 1181100"/>
                <a:gd name="connsiteX18" fmla="*/ 852488 w 1569244"/>
                <a:gd name="connsiteY18" fmla="*/ 283369 h 1181100"/>
                <a:gd name="connsiteX19" fmla="*/ 985838 w 1569244"/>
                <a:gd name="connsiteY19" fmla="*/ 254794 h 1181100"/>
                <a:gd name="connsiteX20" fmla="*/ 1128713 w 1569244"/>
                <a:gd name="connsiteY20" fmla="*/ 223838 h 1181100"/>
                <a:gd name="connsiteX21" fmla="*/ 1150144 w 1569244"/>
                <a:gd name="connsiteY21" fmla="*/ 221457 h 1181100"/>
                <a:gd name="connsiteX22" fmla="*/ 1164432 w 1569244"/>
                <a:gd name="connsiteY22" fmla="*/ 223838 h 1181100"/>
                <a:gd name="connsiteX23" fmla="*/ 1176338 w 1569244"/>
                <a:gd name="connsiteY23" fmla="*/ 226219 h 1181100"/>
                <a:gd name="connsiteX24" fmla="*/ 1188244 w 1569244"/>
                <a:gd name="connsiteY24" fmla="*/ 230982 h 1181100"/>
                <a:gd name="connsiteX25" fmla="*/ 1197769 w 1569244"/>
                <a:gd name="connsiteY25" fmla="*/ 238125 h 1181100"/>
                <a:gd name="connsiteX26" fmla="*/ 1207294 w 1569244"/>
                <a:gd name="connsiteY26" fmla="*/ 247650 h 1181100"/>
                <a:gd name="connsiteX27" fmla="*/ 1212057 w 1569244"/>
                <a:gd name="connsiteY27" fmla="*/ 264319 h 1181100"/>
                <a:gd name="connsiteX28" fmla="*/ 1212057 w 1569244"/>
                <a:gd name="connsiteY28" fmla="*/ 280988 h 1181100"/>
                <a:gd name="connsiteX29" fmla="*/ 1185863 w 1569244"/>
                <a:gd name="connsiteY29" fmla="*/ 435769 h 1181100"/>
                <a:gd name="connsiteX30" fmla="*/ 1133475 w 1569244"/>
                <a:gd name="connsiteY30" fmla="*/ 704850 h 1181100"/>
                <a:gd name="connsiteX31" fmla="*/ 1092994 w 1569244"/>
                <a:gd name="connsiteY31" fmla="*/ 919163 h 1181100"/>
                <a:gd name="connsiteX32" fmla="*/ 1059657 w 1569244"/>
                <a:gd name="connsiteY32" fmla="*/ 1073944 h 1181100"/>
                <a:gd name="connsiteX33" fmla="*/ 1073944 w 1569244"/>
                <a:gd name="connsiteY33" fmla="*/ 1102519 h 1181100"/>
                <a:gd name="connsiteX34" fmla="*/ 1097757 w 1569244"/>
                <a:gd name="connsiteY34" fmla="*/ 1133475 h 1181100"/>
                <a:gd name="connsiteX35" fmla="*/ 1114425 w 1569244"/>
                <a:gd name="connsiteY35" fmla="*/ 1152525 h 1181100"/>
                <a:gd name="connsiteX36" fmla="*/ 1133475 w 1569244"/>
                <a:gd name="connsiteY36" fmla="*/ 1166813 h 1181100"/>
                <a:gd name="connsiteX37" fmla="*/ 1154907 w 1569244"/>
                <a:gd name="connsiteY37" fmla="*/ 1176338 h 1181100"/>
                <a:gd name="connsiteX38" fmla="*/ 1173957 w 1569244"/>
                <a:gd name="connsiteY38" fmla="*/ 1181100 h 1181100"/>
                <a:gd name="connsiteX39" fmla="*/ 1185863 w 1569244"/>
                <a:gd name="connsiteY39" fmla="*/ 1181100 h 1181100"/>
                <a:gd name="connsiteX40" fmla="*/ 1207294 w 1569244"/>
                <a:gd name="connsiteY40" fmla="*/ 1171575 h 1181100"/>
                <a:gd name="connsiteX41" fmla="*/ 1228725 w 1569244"/>
                <a:gd name="connsiteY41" fmla="*/ 1154907 h 1181100"/>
                <a:gd name="connsiteX42" fmla="*/ 1245394 w 1569244"/>
                <a:gd name="connsiteY42" fmla="*/ 1131094 h 1181100"/>
                <a:gd name="connsiteX43" fmla="*/ 1262063 w 1569244"/>
                <a:gd name="connsiteY43" fmla="*/ 1104900 h 1181100"/>
                <a:gd name="connsiteX44" fmla="*/ 1273969 w 1569244"/>
                <a:gd name="connsiteY44" fmla="*/ 1073944 h 1181100"/>
                <a:gd name="connsiteX45" fmla="*/ 1288257 w 1569244"/>
                <a:gd name="connsiteY45" fmla="*/ 1026319 h 1181100"/>
                <a:gd name="connsiteX46" fmla="*/ 1333500 w 1569244"/>
                <a:gd name="connsiteY46" fmla="*/ 866775 h 1181100"/>
                <a:gd name="connsiteX47" fmla="*/ 1388269 w 1569244"/>
                <a:gd name="connsiteY47" fmla="*/ 681038 h 1181100"/>
                <a:gd name="connsiteX48" fmla="*/ 1443038 w 1569244"/>
                <a:gd name="connsiteY48" fmla="*/ 488157 h 1181100"/>
                <a:gd name="connsiteX49" fmla="*/ 1457325 w 1569244"/>
                <a:gd name="connsiteY49" fmla="*/ 438150 h 1181100"/>
                <a:gd name="connsiteX50" fmla="*/ 1466850 w 1569244"/>
                <a:gd name="connsiteY50" fmla="*/ 400050 h 1181100"/>
                <a:gd name="connsiteX51" fmla="*/ 1473994 w 1569244"/>
                <a:gd name="connsiteY51" fmla="*/ 371475 h 1181100"/>
                <a:gd name="connsiteX52" fmla="*/ 1483519 w 1569244"/>
                <a:gd name="connsiteY52" fmla="*/ 345282 h 1181100"/>
                <a:gd name="connsiteX53" fmla="*/ 1502569 w 1569244"/>
                <a:gd name="connsiteY53" fmla="*/ 314325 h 1181100"/>
                <a:gd name="connsiteX54" fmla="*/ 1514475 w 1569244"/>
                <a:gd name="connsiteY54" fmla="*/ 297657 h 1181100"/>
                <a:gd name="connsiteX55" fmla="*/ 1531144 w 1569244"/>
                <a:gd name="connsiteY55" fmla="*/ 283369 h 1181100"/>
                <a:gd name="connsiteX56" fmla="*/ 1545432 w 1569244"/>
                <a:gd name="connsiteY56" fmla="*/ 271463 h 1181100"/>
                <a:gd name="connsiteX57" fmla="*/ 1562100 w 1569244"/>
                <a:gd name="connsiteY57" fmla="*/ 252413 h 1181100"/>
                <a:gd name="connsiteX58" fmla="*/ 1566863 w 1569244"/>
                <a:gd name="connsiteY58" fmla="*/ 240507 h 1181100"/>
                <a:gd name="connsiteX59" fmla="*/ 1569244 w 1569244"/>
                <a:gd name="connsiteY59" fmla="*/ 223838 h 1181100"/>
                <a:gd name="connsiteX60" fmla="*/ 1569244 w 1569244"/>
                <a:gd name="connsiteY60" fmla="*/ 209550 h 1181100"/>
                <a:gd name="connsiteX61" fmla="*/ 1564482 w 1569244"/>
                <a:gd name="connsiteY61" fmla="*/ 195263 h 1181100"/>
                <a:gd name="connsiteX62" fmla="*/ 1552575 w 1569244"/>
                <a:gd name="connsiteY62" fmla="*/ 176213 h 1181100"/>
                <a:gd name="connsiteX63" fmla="*/ 1538288 w 1569244"/>
                <a:gd name="connsiteY63" fmla="*/ 161925 h 1181100"/>
                <a:gd name="connsiteX64" fmla="*/ 1502569 w 1569244"/>
                <a:gd name="connsiteY64" fmla="*/ 135732 h 1181100"/>
                <a:gd name="connsiteX65" fmla="*/ 1445419 w 1569244"/>
                <a:gd name="connsiteY65" fmla="*/ 104775 h 1181100"/>
                <a:gd name="connsiteX66" fmla="*/ 1414463 w 1569244"/>
                <a:gd name="connsiteY66" fmla="*/ 90488 h 1181100"/>
                <a:gd name="connsiteX67" fmla="*/ 1383507 w 1569244"/>
                <a:gd name="connsiteY67" fmla="*/ 69057 h 1181100"/>
                <a:gd name="connsiteX68" fmla="*/ 1293019 w 1569244"/>
                <a:gd name="connsiteY68" fmla="*/ 16669 h 1181100"/>
                <a:gd name="connsiteX69" fmla="*/ 1257300 w 1569244"/>
                <a:gd name="connsiteY69" fmla="*/ 0 h 1181100"/>
                <a:gd name="connsiteX70" fmla="*/ 1245394 w 1569244"/>
                <a:gd name="connsiteY70" fmla="*/ 0 h 1181100"/>
                <a:gd name="connsiteX71" fmla="*/ 1188244 w 1569244"/>
                <a:gd name="connsiteY71" fmla="*/ 28575 h 1181100"/>
                <a:gd name="connsiteX72" fmla="*/ 1092994 w 1569244"/>
                <a:gd name="connsiteY72" fmla="*/ 66675 h 1181100"/>
                <a:gd name="connsiteX73" fmla="*/ 1031082 w 1569244"/>
                <a:gd name="connsiteY73" fmla="*/ 88107 h 1181100"/>
                <a:gd name="connsiteX74" fmla="*/ 962025 w 1569244"/>
                <a:gd name="connsiteY74" fmla="*/ 10715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569244" h="1181100">
                  <a:moveTo>
                    <a:pt x="962025" y="107157"/>
                  </a:moveTo>
                  <a:lnTo>
                    <a:pt x="754857" y="159544"/>
                  </a:lnTo>
                  <a:lnTo>
                    <a:pt x="559594" y="207169"/>
                  </a:lnTo>
                  <a:lnTo>
                    <a:pt x="371475" y="254794"/>
                  </a:lnTo>
                  <a:lnTo>
                    <a:pt x="235744" y="288132"/>
                  </a:lnTo>
                  <a:lnTo>
                    <a:pt x="142875" y="309563"/>
                  </a:lnTo>
                  <a:lnTo>
                    <a:pt x="133350" y="309563"/>
                  </a:lnTo>
                  <a:lnTo>
                    <a:pt x="119063" y="304800"/>
                  </a:lnTo>
                  <a:lnTo>
                    <a:pt x="85725" y="292894"/>
                  </a:lnTo>
                  <a:lnTo>
                    <a:pt x="69057" y="285750"/>
                  </a:lnTo>
                  <a:lnTo>
                    <a:pt x="38100" y="276225"/>
                  </a:lnTo>
                  <a:lnTo>
                    <a:pt x="0" y="269082"/>
                  </a:lnTo>
                  <a:lnTo>
                    <a:pt x="85725" y="490538"/>
                  </a:lnTo>
                  <a:lnTo>
                    <a:pt x="214313" y="450057"/>
                  </a:lnTo>
                  <a:lnTo>
                    <a:pt x="292894" y="423863"/>
                  </a:lnTo>
                  <a:lnTo>
                    <a:pt x="428625" y="385763"/>
                  </a:lnTo>
                  <a:lnTo>
                    <a:pt x="590550" y="342900"/>
                  </a:lnTo>
                  <a:lnTo>
                    <a:pt x="700088" y="316707"/>
                  </a:lnTo>
                  <a:lnTo>
                    <a:pt x="852488" y="283369"/>
                  </a:lnTo>
                  <a:lnTo>
                    <a:pt x="985838" y="254794"/>
                  </a:lnTo>
                  <a:lnTo>
                    <a:pt x="1128713" y="223838"/>
                  </a:lnTo>
                  <a:lnTo>
                    <a:pt x="1150144" y="221457"/>
                  </a:lnTo>
                  <a:lnTo>
                    <a:pt x="1164432" y="223838"/>
                  </a:lnTo>
                  <a:lnTo>
                    <a:pt x="1176338" y="226219"/>
                  </a:lnTo>
                  <a:lnTo>
                    <a:pt x="1188244" y="230982"/>
                  </a:lnTo>
                  <a:lnTo>
                    <a:pt x="1197769" y="238125"/>
                  </a:lnTo>
                  <a:lnTo>
                    <a:pt x="1207294" y="247650"/>
                  </a:lnTo>
                  <a:lnTo>
                    <a:pt x="1212057" y="264319"/>
                  </a:lnTo>
                  <a:lnTo>
                    <a:pt x="1212057" y="280988"/>
                  </a:lnTo>
                  <a:lnTo>
                    <a:pt x="1185863" y="435769"/>
                  </a:lnTo>
                  <a:lnTo>
                    <a:pt x="1133475" y="704850"/>
                  </a:lnTo>
                  <a:lnTo>
                    <a:pt x="1092994" y="919163"/>
                  </a:lnTo>
                  <a:lnTo>
                    <a:pt x="1059657" y="1073944"/>
                  </a:lnTo>
                  <a:lnTo>
                    <a:pt x="1073944" y="1102519"/>
                  </a:lnTo>
                  <a:lnTo>
                    <a:pt x="1097757" y="1133475"/>
                  </a:lnTo>
                  <a:lnTo>
                    <a:pt x="1114425" y="1152525"/>
                  </a:lnTo>
                  <a:lnTo>
                    <a:pt x="1133475" y="1166813"/>
                  </a:lnTo>
                  <a:lnTo>
                    <a:pt x="1154907" y="1176338"/>
                  </a:lnTo>
                  <a:lnTo>
                    <a:pt x="1173957" y="1181100"/>
                  </a:lnTo>
                  <a:lnTo>
                    <a:pt x="1185863" y="1181100"/>
                  </a:lnTo>
                  <a:lnTo>
                    <a:pt x="1207294" y="1171575"/>
                  </a:lnTo>
                  <a:lnTo>
                    <a:pt x="1228725" y="1154907"/>
                  </a:lnTo>
                  <a:lnTo>
                    <a:pt x="1245394" y="1131094"/>
                  </a:lnTo>
                  <a:lnTo>
                    <a:pt x="1262063" y="1104900"/>
                  </a:lnTo>
                  <a:lnTo>
                    <a:pt x="1273969" y="1073944"/>
                  </a:lnTo>
                  <a:lnTo>
                    <a:pt x="1288257" y="1026319"/>
                  </a:lnTo>
                  <a:lnTo>
                    <a:pt x="1333500" y="866775"/>
                  </a:lnTo>
                  <a:lnTo>
                    <a:pt x="1388269" y="681038"/>
                  </a:lnTo>
                  <a:lnTo>
                    <a:pt x="1443038" y="488157"/>
                  </a:lnTo>
                  <a:lnTo>
                    <a:pt x="1457325" y="438150"/>
                  </a:lnTo>
                  <a:lnTo>
                    <a:pt x="1466850" y="400050"/>
                  </a:lnTo>
                  <a:lnTo>
                    <a:pt x="1473994" y="371475"/>
                  </a:lnTo>
                  <a:lnTo>
                    <a:pt x="1483519" y="345282"/>
                  </a:lnTo>
                  <a:lnTo>
                    <a:pt x="1502569" y="314325"/>
                  </a:lnTo>
                  <a:lnTo>
                    <a:pt x="1514475" y="297657"/>
                  </a:lnTo>
                  <a:lnTo>
                    <a:pt x="1531144" y="283369"/>
                  </a:lnTo>
                  <a:lnTo>
                    <a:pt x="1545432" y="271463"/>
                  </a:lnTo>
                  <a:lnTo>
                    <a:pt x="1562100" y="252413"/>
                  </a:lnTo>
                  <a:lnTo>
                    <a:pt x="1566863" y="240507"/>
                  </a:lnTo>
                  <a:lnTo>
                    <a:pt x="1569244" y="223838"/>
                  </a:lnTo>
                  <a:lnTo>
                    <a:pt x="1569244" y="209550"/>
                  </a:lnTo>
                  <a:lnTo>
                    <a:pt x="1564482" y="195263"/>
                  </a:lnTo>
                  <a:lnTo>
                    <a:pt x="1552575" y="176213"/>
                  </a:lnTo>
                  <a:lnTo>
                    <a:pt x="1538288" y="161925"/>
                  </a:lnTo>
                  <a:lnTo>
                    <a:pt x="1502569" y="135732"/>
                  </a:lnTo>
                  <a:lnTo>
                    <a:pt x="1445419" y="104775"/>
                  </a:lnTo>
                  <a:lnTo>
                    <a:pt x="1414463" y="90488"/>
                  </a:lnTo>
                  <a:lnTo>
                    <a:pt x="1383507" y="69057"/>
                  </a:lnTo>
                  <a:lnTo>
                    <a:pt x="1293019" y="16669"/>
                  </a:lnTo>
                  <a:lnTo>
                    <a:pt x="1257300" y="0"/>
                  </a:lnTo>
                  <a:lnTo>
                    <a:pt x="1245394" y="0"/>
                  </a:lnTo>
                  <a:lnTo>
                    <a:pt x="1188244" y="28575"/>
                  </a:lnTo>
                  <a:lnTo>
                    <a:pt x="1092994" y="66675"/>
                  </a:lnTo>
                  <a:lnTo>
                    <a:pt x="1031082" y="88107"/>
                  </a:lnTo>
                  <a:lnTo>
                    <a:pt x="962025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6AF7D5A7-268D-43DD-B71A-1C231E81B5E1}"/>
                </a:ext>
              </a:extLst>
            </p:cNvPr>
            <p:cNvSpPr/>
            <p:nvPr/>
          </p:nvSpPr>
          <p:spPr>
            <a:xfrm>
              <a:off x="3429000" y="5224463"/>
              <a:ext cx="885825" cy="346075"/>
            </a:xfrm>
            <a:custGeom>
              <a:avLst/>
              <a:gdLst>
                <a:gd name="connsiteX0" fmla="*/ 697706 w 885825"/>
                <a:gd name="connsiteY0" fmla="*/ 47625 h 345281"/>
                <a:gd name="connsiteX1" fmla="*/ 885825 w 885825"/>
                <a:gd name="connsiteY1" fmla="*/ 0 h 345281"/>
                <a:gd name="connsiteX2" fmla="*/ 873919 w 885825"/>
                <a:gd name="connsiteY2" fmla="*/ 176212 h 345281"/>
                <a:gd name="connsiteX3" fmla="*/ 690563 w 885825"/>
                <a:gd name="connsiteY3" fmla="*/ 209550 h 345281"/>
                <a:gd name="connsiteX4" fmla="*/ 514350 w 885825"/>
                <a:gd name="connsiteY4" fmla="*/ 242887 h 345281"/>
                <a:gd name="connsiteX5" fmla="*/ 369094 w 885825"/>
                <a:gd name="connsiteY5" fmla="*/ 273843 h 345281"/>
                <a:gd name="connsiteX6" fmla="*/ 247650 w 885825"/>
                <a:gd name="connsiteY6" fmla="*/ 300037 h 345281"/>
                <a:gd name="connsiteX7" fmla="*/ 52388 w 885825"/>
                <a:gd name="connsiteY7" fmla="*/ 345281 h 345281"/>
                <a:gd name="connsiteX8" fmla="*/ 0 w 885825"/>
                <a:gd name="connsiteY8" fmla="*/ 147637 h 345281"/>
                <a:gd name="connsiteX9" fmla="*/ 126206 w 885825"/>
                <a:gd name="connsiteY9" fmla="*/ 147637 h 345281"/>
                <a:gd name="connsiteX10" fmla="*/ 219075 w 885825"/>
                <a:gd name="connsiteY10" fmla="*/ 147637 h 345281"/>
                <a:gd name="connsiteX11" fmla="*/ 319088 w 885825"/>
                <a:gd name="connsiteY11" fmla="*/ 128587 h 345281"/>
                <a:gd name="connsiteX12" fmla="*/ 495300 w 885825"/>
                <a:gd name="connsiteY12" fmla="*/ 90487 h 345281"/>
                <a:gd name="connsiteX13" fmla="*/ 697706 w 885825"/>
                <a:gd name="connsiteY13" fmla="*/ 47625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825" h="345281">
                  <a:moveTo>
                    <a:pt x="697706" y="47625"/>
                  </a:moveTo>
                  <a:lnTo>
                    <a:pt x="885825" y="0"/>
                  </a:lnTo>
                  <a:lnTo>
                    <a:pt x="873919" y="176212"/>
                  </a:lnTo>
                  <a:lnTo>
                    <a:pt x="690563" y="209550"/>
                  </a:lnTo>
                  <a:lnTo>
                    <a:pt x="514350" y="242887"/>
                  </a:lnTo>
                  <a:lnTo>
                    <a:pt x="369094" y="273843"/>
                  </a:lnTo>
                  <a:lnTo>
                    <a:pt x="247650" y="300037"/>
                  </a:lnTo>
                  <a:lnTo>
                    <a:pt x="52388" y="345281"/>
                  </a:lnTo>
                  <a:lnTo>
                    <a:pt x="0" y="147637"/>
                  </a:lnTo>
                  <a:lnTo>
                    <a:pt x="126206" y="147637"/>
                  </a:lnTo>
                  <a:lnTo>
                    <a:pt x="219075" y="147637"/>
                  </a:lnTo>
                  <a:lnTo>
                    <a:pt x="319088" y="128587"/>
                  </a:lnTo>
                  <a:lnTo>
                    <a:pt x="495300" y="90487"/>
                  </a:lnTo>
                  <a:lnTo>
                    <a:pt x="6977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2">
              <a:extLst>
                <a:ext uri="{FF2B5EF4-FFF2-40B4-BE49-F238E27FC236}">
                  <a16:creationId xmlns:a16="http://schemas.microsoft.com/office/drawing/2014/main" id="{55FA0432-CFE8-47B5-B24C-390B4C356CED}"/>
                </a:ext>
              </a:extLst>
            </p:cNvPr>
            <p:cNvSpPr/>
            <p:nvPr/>
          </p:nvSpPr>
          <p:spPr>
            <a:xfrm rot="16200000">
              <a:off x="4205287" y="3371851"/>
              <a:ext cx="4462463" cy="684212"/>
            </a:xfrm>
            <a:custGeom>
              <a:avLst/>
              <a:gdLst>
                <a:gd name="connsiteX0" fmla="*/ 2688336 w 4462272"/>
                <a:gd name="connsiteY0" fmla="*/ 332842 h 683972"/>
                <a:gd name="connsiteX1" fmla="*/ 2472538 w 4462272"/>
                <a:gd name="connsiteY1" fmla="*/ 336500 h 683972"/>
                <a:gd name="connsiteX2" fmla="*/ 2154327 w 4462272"/>
                <a:gd name="connsiteY2" fmla="*/ 343815 h 683972"/>
                <a:gd name="connsiteX3" fmla="*/ 1850746 w 4462272"/>
                <a:gd name="connsiteY3" fmla="*/ 351130 h 683972"/>
                <a:gd name="connsiteX4" fmla="*/ 1554480 w 4462272"/>
                <a:gd name="connsiteY4" fmla="*/ 354788 h 683972"/>
                <a:gd name="connsiteX5" fmla="*/ 1228954 w 4462272"/>
                <a:gd name="connsiteY5" fmla="*/ 362103 h 683972"/>
                <a:gd name="connsiteX6" fmla="*/ 940003 w 4462272"/>
                <a:gd name="connsiteY6" fmla="*/ 365760 h 683972"/>
                <a:gd name="connsiteX7" fmla="*/ 705917 w 4462272"/>
                <a:gd name="connsiteY7" fmla="*/ 369418 h 683972"/>
                <a:gd name="connsiteX8" fmla="*/ 643738 w 4462272"/>
                <a:gd name="connsiteY8" fmla="*/ 369418 h 683972"/>
                <a:gd name="connsiteX9" fmla="*/ 54864 w 4462272"/>
                <a:gd name="connsiteY9" fmla="*/ 365760 h 683972"/>
                <a:gd name="connsiteX10" fmla="*/ 25603 w 4462272"/>
                <a:gd name="connsiteY10" fmla="*/ 384048 h 683972"/>
                <a:gd name="connsiteX11" fmla="*/ 7315 w 4462272"/>
                <a:gd name="connsiteY11" fmla="*/ 398679 h 683972"/>
                <a:gd name="connsiteX12" fmla="*/ 3658 w 4462272"/>
                <a:gd name="connsiteY12" fmla="*/ 405994 h 683972"/>
                <a:gd name="connsiteX13" fmla="*/ 0 w 4462272"/>
                <a:gd name="connsiteY13" fmla="*/ 416967 h 683972"/>
                <a:gd name="connsiteX14" fmla="*/ 3658 w 4462272"/>
                <a:gd name="connsiteY14" fmla="*/ 431597 h 683972"/>
                <a:gd name="connsiteX15" fmla="*/ 21946 w 4462272"/>
                <a:gd name="connsiteY15" fmla="*/ 460858 h 683972"/>
                <a:gd name="connsiteX16" fmla="*/ 69495 w 4462272"/>
                <a:gd name="connsiteY16" fmla="*/ 508407 h 683972"/>
                <a:gd name="connsiteX17" fmla="*/ 124359 w 4462272"/>
                <a:gd name="connsiteY17" fmla="*/ 552298 h 683972"/>
                <a:gd name="connsiteX18" fmla="*/ 179223 w 4462272"/>
                <a:gd name="connsiteY18" fmla="*/ 585216 h 683972"/>
                <a:gd name="connsiteX19" fmla="*/ 212141 w 4462272"/>
                <a:gd name="connsiteY19" fmla="*/ 599847 h 683972"/>
                <a:gd name="connsiteX20" fmla="*/ 303581 w 4462272"/>
                <a:gd name="connsiteY20" fmla="*/ 632765 h 683972"/>
                <a:gd name="connsiteX21" fmla="*/ 395021 w 4462272"/>
                <a:gd name="connsiteY21" fmla="*/ 658368 h 683972"/>
                <a:gd name="connsiteX22" fmla="*/ 482803 w 4462272"/>
                <a:gd name="connsiteY22" fmla="*/ 680314 h 683972"/>
                <a:gd name="connsiteX23" fmla="*/ 515722 w 4462272"/>
                <a:gd name="connsiteY23" fmla="*/ 683972 h 683972"/>
                <a:gd name="connsiteX24" fmla="*/ 566928 w 4462272"/>
                <a:gd name="connsiteY24" fmla="*/ 672999 h 683972"/>
                <a:gd name="connsiteX25" fmla="*/ 680314 w 4462272"/>
                <a:gd name="connsiteY25" fmla="*/ 654711 h 683972"/>
                <a:gd name="connsiteX26" fmla="*/ 819303 w 4462272"/>
                <a:gd name="connsiteY26" fmla="*/ 636423 h 683972"/>
                <a:gd name="connsiteX27" fmla="*/ 961949 w 4462272"/>
                <a:gd name="connsiteY27" fmla="*/ 621792 h 683972"/>
                <a:gd name="connsiteX28" fmla="*/ 1119226 w 4462272"/>
                <a:gd name="connsiteY28" fmla="*/ 610820 h 683972"/>
                <a:gd name="connsiteX29" fmla="*/ 1261872 w 4462272"/>
                <a:gd name="connsiteY29" fmla="*/ 599847 h 683972"/>
                <a:gd name="connsiteX30" fmla="*/ 1495959 w 4462272"/>
                <a:gd name="connsiteY30" fmla="*/ 592532 h 683972"/>
                <a:gd name="connsiteX31" fmla="*/ 1770279 w 4462272"/>
                <a:gd name="connsiteY31" fmla="*/ 585216 h 683972"/>
                <a:gd name="connsiteX32" fmla="*/ 1975104 w 4462272"/>
                <a:gd name="connsiteY32" fmla="*/ 581559 h 683972"/>
                <a:gd name="connsiteX33" fmla="*/ 2231136 w 4462272"/>
                <a:gd name="connsiteY33" fmla="*/ 574244 h 683972"/>
                <a:gd name="connsiteX34" fmla="*/ 2468880 w 4462272"/>
                <a:gd name="connsiteY34" fmla="*/ 574244 h 683972"/>
                <a:gd name="connsiteX35" fmla="*/ 2735885 w 4462272"/>
                <a:gd name="connsiteY35" fmla="*/ 574244 h 683972"/>
                <a:gd name="connsiteX36" fmla="*/ 3006547 w 4462272"/>
                <a:gd name="connsiteY36" fmla="*/ 570586 h 683972"/>
                <a:gd name="connsiteX37" fmla="*/ 3251607 w 4462272"/>
                <a:gd name="connsiteY37" fmla="*/ 574244 h 683972"/>
                <a:gd name="connsiteX38" fmla="*/ 3529584 w 4462272"/>
                <a:gd name="connsiteY38" fmla="*/ 577901 h 683972"/>
                <a:gd name="connsiteX39" fmla="*/ 3760013 w 4462272"/>
                <a:gd name="connsiteY39" fmla="*/ 585216 h 683972"/>
                <a:gd name="connsiteX40" fmla="*/ 3880714 w 4462272"/>
                <a:gd name="connsiteY40" fmla="*/ 592532 h 683972"/>
                <a:gd name="connsiteX41" fmla="*/ 3994099 w 4462272"/>
                <a:gd name="connsiteY41" fmla="*/ 596189 h 683972"/>
                <a:gd name="connsiteX42" fmla="*/ 4048963 w 4462272"/>
                <a:gd name="connsiteY42" fmla="*/ 607162 h 683972"/>
                <a:gd name="connsiteX43" fmla="*/ 4089197 w 4462272"/>
                <a:gd name="connsiteY43" fmla="*/ 621792 h 683972"/>
                <a:gd name="connsiteX44" fmla="*/ 4125773 w 4462272"/>
                <a:gd name="connsiteY44" fmla="*/ 640080 h 683972"/>
                <a:gd name="connsiteX45" fmla="*/ 4140403 w 4462272"/>
                <a:gd name="connsiteY45" fmla="*/ 643738 h 683972"/>
                <a:gd name="connsiteX46" fmla="*/ 4158691 w 4462272"/>
                <a:gd name="connsiteY46" fmla="*/ 647396 h 683972"/>
                <a:gd name="connsiteX47" fmla="*/ 4191610 w 4462272"/>
                <a:gd name="connsiteY47" fmla="*/ 647396 h 683972"/>
                <a:gd name="connsiteX48" fmla="*/ 4228186 w 4462272"/>
                <a:gd name="connsiteY48" fmla="*/ 636423 h 683972"/>
                <a:gd name="connsiteX49" fmla="*/ 4253789 w 4462272"/>
                <a:gd name="connsiteY49" fmla="*/ 618135 h 683972"/>
                <a:gd name="connsiteX50" fmla="*/ 4279392 w 4462272"/>
                <a:gd name="connsiteY50" fmla="*/ 596189 h 683972"/>
                <a:gd name="connsiteX51" fmla="*/ 4297680 w 4462272"/>
                <a:gd name="connsiteY51" fmla="*/ 574244 h 683972"/>
                <a:gd name="connsiteX52" fmla="*/ 4319626 w 4462272"/>
                <a:gd name="connsiteY52" fmla="*/ 541325 h 683972"/>
                <a:gd name="connsiteX53" fmla="*/ 4341571 w 4462272"/>
                <a:gd name="connsiteY53" fmla="*/ 497434 h 683972"/>
                <a:gd name="connsiteX54" fmla="*/ 4356202 w 4462272"/>
                <a:gd name="connsiteY54" fmla="*/ 460858 h 683972"/>
                <a:gd name="connsiteX55" fmla="*/ 4385463 w 4462272"/>
                <a:gd name="connsiteY55" fmla="*/ 395021 h 683972"/>
                <a:gd name="connsiteX56" fmla="*/ 4403751 w 4462272"/>
                <a:gd name="connsiteY56" fmla="*/ 332842 h 683972"/>
                <a:gd name="connsiteX57" fmla="*/ 4422039 w 4462272"/>
                <a:gd name="connsiteY57" fmla="*/ 263348 h 683972"/>
                <a:gd name="connsiteX58" fmla="*/ 4436669 w 4462272"/>
                <a:gd name="connsiteY58" fmla="*/ 204826 h 683972"/>
                <a:gd name="connsiteX59" fmla="*/ 4447642 w 4462272"/>
                <a:gd name="connsiteY59" fmla="*/ 146304 h 683972"/>
                <a:gd name="connsiteX60" fmla="*/ 4454957 w 4462272"/>
                <a:gd name="connsiteY60" fmla="*/ 98756 h 683972"/>
                <a:gd name="connsiteX61" fmla="*/ 4462272 w 4462272"/>
                <a:gd name="connsiteY61" fmla="*/ 54864 h 683972"/>
                <a:gd name="connsiteX62" fmla="*/ 4462272 w 4462272"/>
                <a:gd name="connsiteY62" fmla="*/ 32919 h 683972"/>
                <a:gd name="connsiteX63" fmla="*/ 4454957 w 4462272"/>
                <a:gd name="connsiteY63" fmla="*/ 10973 h 683972"/>
                <a:gd name="connsiteX64" fmla="*/ 4443984 w 4462272"/>
                <a:gd name="connsiteY64" fmla="*/ 0 h 683972"/>
                <a:gd name="connsiteX65" fmla="*/ 4425696 w 4462272"/>
                <a:gd name="connsiteY65" fmla="*/ 0 h 683972"/>
                <a:gd name="connsiteX66" fmla="*/ 4407408 w 4462272"/>
                <a:gd name="connsiteY66" fmla="*/ 18288 h 683972"/>
                <a:gd name="connsiteX67" fmla="*/ 4378147 w 4462272"/>
                <a:gd name="connsiteY67" fmla="*/ 62180 h 683972"/>
                <a:gd name="connsiteX68" fmla="*/ 4330599 w 4462272"/>
                <a:gd name="connsiteY68" fmla="*/ 128016 h 683972"/>
                <a:gd name="connsiteX69" fmla="*/ 4279392 w 4462272"/>
                <a:gd name="connsiteY69" fmla="*/ 197511 h 683972"/>
                <a:gd name="connsiteX70" fmla="*/ 4235501 w 4462272"/>
                <a:gd name="connsiteY70" fmla="*/ 245060 h 683972"/>
                <a:gd name="connsiteX71" fmla="*/ 4198925 w 4462272"/>
                <a:gd name="connsiteY71" fmla="*/ 277978 h 683972"/>
                <a:gd name="connsiteX72" fmla="*/ 4158691 w 4462272"/>
                <a:gd name="connsiteY72" fmla="*/ 299924 h 683972"/>
                <a:gd name="connsiteX73" fmla="*/ 4118458 w 4462272"/>
                <a:gd name="connsiteY73" fmla="*/ 310896 h 683972"/>
                <a:gd name="connsiteX74" fmla="*/ 4037991 w 4462272"/>
                <a:gd name="connsiteY74" fmla="*/ 321869 h 683972"/>
                <a:gd name="connsiteX75" fmla="*/ 3909975 w 4462272"/>
                <a:gd name="connsiteY75" fmla="*/ 329184 h 683972"/>
                <a:gd name="connsiteX76" fmla="*/ 3679546 w 4462272"/>
                <a:gd name="connsiteY76" fmla="*/ 329184 h 683972"/>
                <a:gd name="connsiteX77" fmla="*/ 3357677 w 4462272"/>
                <a:gd name="connsiteY77" fmla="*/ 329184 h 683972"/>
                <a:gd name="connsiteX78" fmla="*/ 2911450 w 4462272"/>
                <a:gd name="connsiteY78" fmla="*/ 329184 h 683972"/>
                <a:gd name="connsiteX79" fmla="*/ 2688336 w 4462272"/>
                <a:gd name="connsiteY79" fmla="*/ 332842 h 68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62272" h="683972">
                  <a:moveTo>
                    <a:pt x="2688336" y="332842"/>
                  </a:moveTo>
                  <a:lnTo>
                    <a:pt x="2472538" y="336500"/>
                  </a:lnTo>
                  <a:lnTo>
                    <a:pt x="2154327" y="343815"/>
                  </a:lnTo>
                  <a:lnTo>
                    <a:pt x="1850746" y="351130"/>
                  </a:lnTo>
                  <a:lnTo>
                    <a:pt x="1554480" y="354788"/>
                  </a:lnTo>
                  <a:lnTo>
                    <a:pt x="1228954" y="362103"/>
                  </a:lnTo>
                  <a:lnTo>
                    <a:pt x="940003" y="365760"/>
                  </a:lnTo>
                  <a:lnTo>
                    <a:pt x="705917" y="369418"/>
                  </a:lnTo>
                  <a:lnTo>
                    <a:pt x="643738" y="369418"/>
                  </a:lnTo>
                  <a:lnTo>
                    <a:pt x="54864" y="365760"/>
                  </a:lnTo>
                  <a:lnTo>
                    <a:pt x="25603" y="384048"/>
                  </a:lnTo>
                  <a:lnTo>
                    <a:pt x="7315" y="398679"/>
                  </a:lnTo>
                  <a:lnTo>
                    <a:pt x="3658" y="405994"/>
                  </a:lnTo>
                  <a:lnTo>
                    <a:pt x="0" y="416967"/>
                  </a:lnTo>
                  <a:lnTo>
                    <a:pt x="3658" y="431597"/>
                  </a:lnTo>
                  <a:lnTo>
                    <a:pt x="21946" y="460858"/>
                  </a:lnTo>
                  <a:lnTo>
                    <a:pt x="69495" y="508407"/>
                  </a:lnTo>
                  <a:lnTo>
                    <a:pt x="124359" y="552298"/>
                  </a:lnTo>
                  <a:lnTo>
                    <a:pt x="179223" y="585216"/>
                  </a:lnTo>
                  <a:lnTo>
                    <a:pt x="212141" y="599847"/>
                  </a:lnTo>
                  <a:lnTo>
                    <a:pt x="303581" y="632765"/>
                  </a:lnTo>
                  <a:lnTo>
                    <a:pt x="395021" y="658368"/>
                  </a:lnTo>
                  <a:lnTo>
                    <a:pt x="482803" y="680314"/>
                  </a:lnTo>
                  <a:lnTo>
                    <a:pt x="515722" y="683972"/>
                  </a:lnTo>
                  <a:lnTo>
                    <a:pt x="566928" y="672999"/>
                  </a:lnTo>
                  <a:lnTo>
                    <a:pt x="680314" y="654711"/>
                  </a:lnTo>
                  <a:lnTo>
                    <a:pt x="819303" y="636423"/>
                  </a:lnTo>
                  <a:lnTo>
                    <a:pt x="961949" y="621792"/>
                  </a:lnTo>
                  <a:lnTo>
                    <a:pt x="1119226" y="610820"/>
                  </a:lnTo>
                  <a:lnTo>
                    <a:pt x="1261872" y="599847"/>
                  </a:lnTo>
                  <a:lnTo>
                    <a:pt x="1495959" y="592532"/>
                  </a:lnTo>
                  <a:lnTo>
                    <a:pt x="1770279" y="585216"/>
                  </a:lnTo>
                  <a:lnTo>
                    <a:pt x="1975104" y="581559"/>
                  </a:lnTo>
                  <a:lnTo>
                    <a:pt x="2231136" y="574244"/>
                  </a:lnTo>
                  <a:lnTo>
                    <a:pt x="2468880" y="574244"/>
                  </a:lnTo>
                  <a:lnTo>
                    <a:pt x="2735885" y="574244"/>
                  </a:lnTo>
                  <a:lnTo>
                    <a:pt x="3006547" y="570586"/>
                  </a:lnTo>
                  <a:lnTo>
                    <a:pt x="3251607" y="574244"/>
                  </a:lnTo>
                  <a:lnTo>
                    <a:pt x="3529584" y="577901"/>
                  </a:lnTo>
                  <a:lnTo>
                    <a:pt x="3760013" y="585216"/>
                  </a:lnTo>
                  <a:lnTo>
                    <a:pt x="3880714" y="592532"/>
                  </a:lnTo>
                  <a:lnTo>
                    <a:pt x="3994099" y="596189"/>
                  </a:lnTo>
                  <a:lnTo>
                    <a:pt x="4048963" y="607162"/>
                  </a:lnTo>
                  <a:lnTo>
                    <a:pt x="4089197" y="621792"/>
                  </a:lnTo>
                  <a:lnTo>
                    <a:pt x="4125773" y="640080"/>
                  </a:lnTo>
                  <a:lnTo>
                    <a:pt x="4140403" y="643738"/>
                  </a:lnTo>
                  <a:lnTo>
                    <a:pt x="4158691" y="647396"/>
                  </a:lnTo>
                  <a:lnTo>
                    <a:pt x="4191610" y="647396"/>
                  </a:lnTo>
                  <a:lnTo>
                    <a:pt x="4228186" y="636423"/>
                  </a:lnTo>
                  <a:lnTo>
                    <a:pt x="4253789" y="618135"/>
                  </a:lnTo>
                  <a:lnTo>
                    <a:pt x="4279392" y="596189"/>
                  </a:lnTo>
                  <a:lnTo>
                    <a:pt x="4297680" y="574244"/>
                  </a:lnTo>
                  <a:lnTo>
                    <a:pt x="4319626" y="541325"/>
                  </a:lnTo>
                  <a:lnTo>
                    <a:pt x="4341571" y="497434"/>
                  </a:lnTo>
                  <a:lnTo>
                    <a:pt x="4356202" y="460858"/>
                  </a:lnTo>
                  <a:lnTo>
                    <a:pt x="4385463" y="395021"/>
                  </a:lnTo>
                  <a:lnTo>
                    <a:pt x="4403751" y="332842"/>
                  </a:lnTo>
                  <a:lnTo>
                    <a:pt x="4422039" y="263348"/>
                  </a:lnTo>
                  <a:lnTo>
                    <a:pt x="4436669" y="204826"/>
                  </a:lnTo>
                  <a:lnTo>
                    <a:pt x="4447642" y="146304"/>
                  </a:lnTo>
                  <a:lnTo>
                    <a:pt x="4454957" y="98756"/>
                  </a:lnTo>
                  <a:lnTo>
                    <a:pt x="4462272" y="54864"/>
                  </a:lnTo>
                  <a:lnTo>
                    <a:pt x="4462272" y="32919"/>
                  </a:lnTo>
                  <a:lnTo>
                    <a:pt x="4454957" y="10973"/>
                  </a:lnTo>
                  <a:lnTo>
                    <a:pt x="4443984" y="0"/>
                  </a:lnTo>
                  <a:lnTo>
                    <a:pt x="4425696" y="0"/>
                  </a:lnTo>
                  <a:lnTo>
                    <a:pt x="4407408" y="18288"/>
                  </a:lnTo>
                  <a:lnTo>
                    <a:pt x="4378147" y="62180"/>
                  </a:lnTo>
                  <a:lnTo>
                    <a:pt x="4330599" y="128016"/>
                  </a:lnTo>
                  <a:lnTo>
                    <a:pt x="4279392" y="197511"/>
                  </a:lnTo>
                  <a:lnTo>
                    <a:pt x="4235501" y="245060"/>
                  </a:lnTo>
                  <a:lnTo>
                    <a:pt x="4198925" y="277978"/>
                  </a:lnTo>
                  <a:lnTo>
                    <a:pt x="4158691" y="299924"/>
                  </a:lnTo>
                  <a:lnTo>
                    <a:pt x="4118458" y="310896"/>
                  </a:lnTo>
                  <a:lnTo>
                    <a:pt x="4037991" y="321869"/>
                  </a:lnTo>
                  <a:lnTo>
                    <a:pt x="3909975" y="329184"/>
                  </a:lnTo>
                  <a:lnTo>
                    <a:pt x="3679546" y="329184"/>
                  </a:lnTo>
                  <a:lnTo>
                    <a:pt x="3357677" y="329184"/>
                  </a:lnTo>
                  <a:lnTo>
                    <a:pt x="2911450" y="329184"/>
                  </a:lnTo>
                  <a:lnTo>
                    <a:pt x="2688336" y="332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6">
              <a:extLst>
                <a:ext uri="{FF2B5EF4-FFF2-40B4-BE49-F238E27FC236}">
                  <a16:creationId xmlns:a16="http://schemas.microsoft.com/office/drawing/2014/main" id="{23577F1F-0461-4BA4-A477-B1AB344B5C32}"/>
                </a:ext>
              </a:extLst>
            </p:cNvPr>
            <p:cNvSpPr/>
            <p:nvPr/>
          </p:nvSpPr>
          <p:spPr>
            <a:xfrm>
              <a:off x="5805488" y="5162550"/>
              <a:ext cx="700087" cy="779463"/>
            </a:xfrm>
            <a:custGeom>
              <a:avLst/>
              <a:gdLst>
                <a:gd name="connsiteX0" fmla="*/ 230981 w 700087"/>
                <a:gd name="connsiteY0" fmla="*/ 83344 h 778669"/>
                <a:gd name="connsiteX1" fmla="*/ 426243 w 700087"/>
                <a:gd name="connsiteY1" fmla="*/ 152400 h 778669"/>
                <a:gd name="connsiteX2" fmla="*/ 554831 w 700087"/>
                <a:gd name="connsiteY2" fmla="*/ 195263 h 778669"/>
                <a:gd name="connsiteX3" fmla="*/ 571500 w 700087"/>
                <a:gd name="connsiteY3" fmla="*/ 197644 h 778669"/>
                <a:gd name="connsiteX4" fmla="*/ 595312 w 700087"/>
                <a:gd name="connsiteY4" fmla="*/ 197644 h 778669"/>
                <a:gd name="connsiteX5" fmla="*/ 616743 w 700087"/>
                <a:gd name="connsiteY5" fmla="*/ 190500 h 778669"/>
                <a:gd name="connsiteX6" fmla="*/ 635793 w 700087"/>
                <a:gd name="connsiteY6" fmla="*/ 176213 h 778669"/>
                <a:gd name="connsiteX7" fmla="*/ 647700 w 700087"/>
                <a:gd name="connsiteY7" fmla="*/ 161925 h 778669"/>
                <a:gd name="connsiteX8" fmla="*/ 654843 w 700087"/>
                <a:gd name="connsiteY8" fmla="*/ 142875 h 778669"/>
                <a:gd name="connsiteX9" fmla="*/ 661987 w 700087"/>
                <a:gd name="connsiteY9" fmla="*/ 104775 h 778669"/>
                <a:gd name="connsiteX10" fmla="*/ 666750 w 700087"/>
                <a:gd name="connsiteY10" fmla="*/ 0 h 778669"/>
                <a:gd name="connsiteX11" fmla="*/ 700087 w 700087"/>
                <a:gd name="connsiteY11" fmla="*/ 778669 h 778669"/>
                <a:gd name="connsiteX12" fmla="*/ 678656 w 700087"/>
                <a:gd name="connsiteY12" fmla="*/ 764381 h 778669"/>
                <a:gd name="connsiteX13" fmla="*/ 652462 w 700087"/>
                <a:gd name="connsiteY13" fmla="*/ 733425 h 778669"/>
                <a:gd name="connsiteX14" fmla="*/ 628650 w 700087"/>
                <a:gd name="connsiteY14" fmla="*/ 709613 h 778669"/>
                <a:gd name="connsiteX15" fmla="*/ 609600 w 700087"/>
                <a:gd name="connsiteY15" fmla="*/ 683419 h 778669"/>
                <a:gd name="connsiteX16" fmla="*/ 578643 w 700087"/>
                <a:gd name="connsiteY16" fmla="*/ 640556 h 778669"/>
                <a:gd name="connsiteX17" fmla="*/ 547687 w 700087"/>
                <a:gd name="connsiteY17" fmla="*/ 585788 h 778669"/>
                <a:gd name="connsiteX18" fmla="*/ 521493 w 700087"/>
                <a:gd name="connsiteY18" fmla="*/ 538163 h 778669"/>
                <a:gd name="connsiteX19" fmla="*/ 502443 w 700087"/>
                <a:gd name="connsiteY19" fmla="*/ 504825 h 778669"/>
                <a:gd name="connsiteX20" fmla="*/ 478631 w 700087"/>
                <a:gd name="connsiteY20" fmla="*/ 469106 h 778669"/>
                <a:gd name="connsiteX21" fmla="*/ 447675 w 700087"/>
                <a:gd name="connsiteY21" fmla="*/ 431006 h 778669"/>
                <a:gd name="connsiteX22" fmla="*/ 392906 w 700087"/>
                <a:gd name="connsiteY22" fmla="*/ 371475 h 778669"/>
                <a:gd name="connsiteX23" fmla="*/ 345281 w 700087"/>
                <a:gd name="connsiteY23" fmla="*/ 326231 h 778669"/>
                <a:gd name="connsiteX24" fmla="*/ 285750 w 700087"/>
                <a:gd name="connsiteY24" fmla="*/ 271463 h 778669"/>
                <a:gd name="connsiteX25" fmla="*/ 226218 w 700087"/>
                <a:gd name="connsiteY25" fmla="*/ 221456 h 778669"/>
                <a:gd name="connsiteX26" fmla="*/ 161925 w 700087"/>
                <a:gd name="connsiteY26" fmla="*/ 171450 h 778669"/>
                <a:gd name="connsiteX27" fmla="*/ 61912 w 700087"/>
                <a:gd name="connsiteY27" fmla="*/ 97631 h 778669"/>
                <a:gd name="connsiteX28" fmla="*/ 19050 w 700087"/>
                <a:gd name="connsiteY28" fmla="*/ 61913 h 778669"/>
                <a:gd name="connsiteX29" fmla="*/ 4762 w 700087"/>
                <a:gd name="connsiteY29" fmla="*/ 42863 h 778669"/>
                <a:gd name="connsiteX30" fmla="*/ 0 w 700087"/>
                <a:gd name="connsiteY30" fmla="*/ 28575 h 778669"/>
                <a:gd name="connsiteX31" fmla="*/ 4762 w 700087"/>
                <a:gd name="connsiteY31" fmla="*/ 19050 h 778669"/>
                <a:gd name="connsiteX32" fmla="*/ 16668 w 700087"/>
                <a:gd name="connsiteY32" fmla="*/ 16669 h 778669"/>
                <a:gd name="connsiteX33" fmla="*/ 45243 w 700087"/>
                <a:gd name="connsiteY33" fmla="*/ 23813 h 778669"/>
                <a:gd name="connsiteX34" fmla="*/ 230981 w 700087"/>
                <a:gd name="connsiteY34" fmla="*/ 83344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0087" h="778669">
                  <a:moveTo>
                    <a:pt x="230981" y="83344"/>
                  </a:moveTo>
                  <a:lnTo>
                    <a:pt x="426243" y="152400"/>
                  </a:lnTo>
                  <a:lnTo>
                    <a:pt x="554831" y="195263"/>
                  </a:lnTo>
                  <a:lnTo>
                    <a:pt x="571500" y="197644"/>
                  </a:lnTo>
                  <a:lnTo>
                    <a:pt x="595312" y="197644"/>
                  </a:lnTo>
                  <a:lnTo>
                    <a:pt x="616743" y="190500"/>
                  </a:lnTo>
                  <a:lnTo>
                    <a:pt x="635793" y="176213"/>
                  </a:lnTo>
                  <a:lnTo>
                    <a:pt x="647700" y="161925"/>
                  </a:lnTo>
                  <a:lnTo>
                    <a:pt x="654843" y="142875"/>
                  </a:lnTo>
                  <a:lnTo>
                    <a:pt x="661987" y="104775"/>
                  </a:lnTo>
                  <a:lnTo>
                    <a:pt x="666750" y="0"/>
                  </a:lnTo>
                  <a:lnTo>
                    <a:pt x="700087" y="778669"/>
                  </a:lnTo>
                  <a:lnTo>
                    <a:pt x="678656" y="764381"/>
                  </a:lnTo>
                  <a:lnTo>
                    <a:pt x="652462" y="733425"/>
                  </a:lnTo>
                  <a:lnTo>
                    <a:pt x="628650" y="709613"/>
                  </a:lnTo>
                  <a:lnTo>
                    <a:pt x="609600" y="683419"/>
                  </a:lnTo>
                  <a:lnTo>
                    <a:pt x="578643" y="640556"/>
                  </a:lnTo>
                  <a:lnTo>
                    <a:pt x="547687" y="585788"/>
                  </a:lnTo>
                  <a:lnTo>
                    <a:pt x="521493" y="538163"/>
                  </a:lnTo>
                  <a:lnTo>
                    <a:pt x="502443" y="504825"/>
                  </a:lnTo>
                  <a:lnTo>
                    <a:pt x="478631" y="469106"/>
                  </a:lnTo>
                  <a:lnTo>
                    <a:pt x="447675" y="431006"/>
                  </a:lnTo>
                  <a:lnTo>
                    <a:pt x="392906" y="371475"/>
                  </a:lnTo>
                  <a:lnTo>
                    <a:pt x="345281" y="326231"/>
                  </a:lnTo>
                  <a:lnTo>
                    <a:pt x="285750" y="271463"/>
                  </a:lnTo>
                  <a:lnTo>
                    <a:pt x="226218" y="221456"/>
                  </a:lnTo>
                  <a:lnTo>
                    <a:pt x="161925" y="171450"/>
                  </a:lnTo>
                  <a:lnTo>
                    <a:pt x="61912" y="97631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16668" y="16669"/>
                  </a:lnTo>
                  <a:lnTo>
                    <a:pt x="45243" y="23813"/>
                  </a:lnTo>
                  <a:lnTo>
                    <a:pt x="2309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594" name="グループ化 1">
            <a:extLst>
              <a:ext uri="{FF2B5EF4-FFF2-40B4-BE49-F238E27FC236}">
                <a16:creationId xmlns:a16="http://schemas.microsoft.com/office/drawing/2014/main" id="{1AEBB72E-689D-4036-A34A-FA5C10266579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471613"/>
            <a:ext cx="4927600" cy="4473575"/>
            <a:chOff x="2566988" y="1471613"/>
            <a:chExt cx="4927600" cy="4473575"/>
          </a:xfrm>
        </p:grpSpPr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1231E47E-1CBF-47B0-BAEB-9B4FFACE576F}"/>
                </a:ext>
              </a:extLst>
            </p:cNvPr>
            <p:cNvSpPr/>
            <p:nvPr/>
          </p:nvSpPr>
          <p:spPr>
            <a:xfrm>
              <a:off x="3233738" y="1471613"/>
              <a:ext cx="1063625" cy="612775"/>
            </a:xfrm>
            <a:custGeom>
              <a:avLst/>
              <a:gdLst>
                <a:gd name="connsiteX0" fmla="*/ 426243 w 1064418"/>
                <a:gd name="connsiteY0" fmla="*/ 190500 h 611981"/>
                <a:gd name="connsiteX1" fmla="*/ 509587 w 1064418"/>
                <a:gd name="connsiteY1" fmla="*/ 219075 h 611981"/>
                <a:gd name="connsiteX2" fmla="*/ 595312 w 1064418"/>
                <a:gd name="connsiteY2" fmla="*/ 247650 h 611981"/>
                <a:gd name="connsiteX3" fmla="*/ 642937 w 1064418"/>
                <a:gd name="connsiteY3" fmla="*/ 261937 h 611981"/>
                <a:gd name="connsiteX4" fmla="*/ 681037 w 1064418"/>
                <a:gd name="connsiteY4" fmla="*/ 266700 h 611981"/>
                <a:gd name="connsiteX5" fmla="*/ 738187 w 1064418"/>
                <a:gd name="connsiteY5" fmla="*/ 276225 h 611981"/>
                <a:gd name="connsiteX6" fmla="*/ 804862 w 1064418"/>
                <a:gd name="connsiteY6" fmla="*/ 290512 h 611981"/>
                <a:gd name="connsiteX7" fmla="*/ 857250 w 1064418"/>
                <a:gd name="connsiteY7" fmla="*/ 304800 h 611981"/>
                <a:gd name="connsiteX8" fmla="*/ 907256 w 1064418"/>
                <a:gd name="connsiteY8" fmla="*/ 323850 h 611981"/>
                <a:gd name="connsiteX9" fmla="*/ 945356 w 1064418"/>
                <a:gd name="connsiteY9" fmla="*/ 340518 h 611981"/>
                <a:gd name="connsiteX10" fmla="*/ 969168 w 1064418"/>
                <a:gd name="connsiteY10" fmla="*/ 354806 h 611981"/>
                <a:gd name="connsiteX11" fmla="*/ 990600 w 1064418"/>
                <a:gd name="connsiteY11" fmla="*/ 369093 h 611981"/>
                <a:gd name="connsiteX12" fmla="*/ 1016793 w 1064418"/>
                <a:gd name="connsiteY12" fmla="*/ 390525 h 611981"/>
                <a:gd name="connsiteX13" fmla="*/ 1035843 w 1064418"/>
                <a:gd name="connsiteY13" fmla="*/ 409575 h 611981"/>
                <a:gd name="connsiteX14" fmla="*/ 1052512 w 1064418"/>
                <a:gd name="connsiteY14" fmla="*/ 431006 h 611981"/>
                <a:gd name="connsiteX15" fmla="*/ 1062037 w 1064418"/>
                <a:gd name="connsiteY15" fmla="*/ 452437 h 611981"/>
                <a:gd name="connsiteX16" fmla="*/ 1064418 w 1064418"/>
                <a:gd name="connsiteY16" fmla="*/ 473868 h 611981"/>
                <a:gd name="connsiteX17" fmla="*/ 1064418 w 1064418"/>
                <a:gd name="connsiteY17" fmla="*/ 507206 h 611981"/>
                <a:gd name="connsiteX18" fmla="*/ 1057275 w 1064418"/>
                <a:gd name="connsiteY18" fmla="*/ 540543 h 611981"/>
                <a:gd name="connsiteX19" fmla="*/ 1045368 w 1064418"/>
                <a:gd name="connsiteY19" fmla="*/ 569118 h 611981"/>
                <a:gd name="connsiteX20" fmla="*/ 1031081 w 1064418"/>
                <a:gd name="connsiteY20" fmla="*/ 585787 h 611981"/>
                <a:gd name="connsiteX21" fmla="*/ 1007268 w 1064418"/>
                <a:gd name="connsiteY21" fmla="*/ 597693 h 611981"/>
                <a:gd name="connsiteX22" fmla="*/ 981075 w 1064418"/>
                <a:gd name="connsiteY22" fmla="*/ 607218 h 611981"/>
                <a:gd name="connsiteX23" fmla="*/ 952500 w 1064418"/>
                <a:gd name="connsiteY23" fmla="*/ 611981 h 611981"/>
                <a:gd name="connsiteX24" fmla="*/ 914400 w 1064418"/>
                <a:gd name="connsiteY24" fmla="*/ 611981 h 611981"/>
                <a:gd name="connsiteX25" fmla="*/ 878681 w 1064418"/>
                <a:gd name="connsiteY25" fmla="*/ 609600 h 611981"/>
                <a:gd name="connsiteX26" fmla="*/ 821531 w 1064418"/>
                <a:gd name="connsiteY26" fmla="*/ 595312 h 611981"/>
                <a:gd name="connsiteX27" fmla="*/ 754856 w 1064418"/>
                <a:gd name="connsiteY27" fmla="*/ 569118 h 611981"/>
                <a:gd name="connsiteX28" fmla="*/ 657225 w 1064418"/>
                <a:gd name="connsiteY28" fmla="*/ 526256 h 611981"/>
                <a:gd name="connsiteX29" fmla="*/ 559593 w 1064418"/>
                <a:gd name="connsiteY29" fmla="*/ 478631 h 611981"/>
                <a:gd name="connsiteX30" fmla="*/ 485775 w 1064418"/>
                <a:gd name="connsiteY30" fmla="*/ 438150 h 611981"/>
                <a:gd name="connsiteX31" fmla="*/ 397668 w 1064418"/>
                <a:gd name="connsiteY31" fmla="*/ 388143 h 611981"/>
                <a:gd name="connsiteX32" fmla="*/ 321468 w 1064418"/>
                <a:gd name="connsiteY32" fmla="*/ 338137 h 611981"/>
                <a:gd name="connsiteX33" fmla="*/ 271462 w 1064418"/>
                <a:gd name="connsiteY33" fmla="*/ 304800 h 611981"/>
                <a:gd name="connsiteX34" fmla="*/ 228600 w 1064418"/>
                <a:gd name="connsiteY34" fmla="*/ 271462 h 611981"/>
                <a:gd name="connsiteX35" fmla="*/ 183356 w 1064418"/>
                <a:gd name="connsiteY35" fmla="*/ 233362 h 611981"/>
                <a:gd name="connsiteX36" fmla="*/ 140493 w 1064418"/>
                <a:gd name="connsiteY36" fmla="*/ 197643 h 611981"/>
                <a:gd name="connsiteX37" fmla="*/ 100012 w 1064418"/>
                <a:gd name="connsiteY37" fmla="*/ 157162 h 611981"/>
                <a:gd name="connsiteX38" fmla="*/ 61912 w 1064418"/>
                <a:gd name="connsiteY38" fmla="*/ 116681 h 611981"/>
                <a:gd name="connsiteX39" fmla="*/ 30956 w 1064418"/>
                <a:gd name="connsiteY39" fmla="*/ 83343 h 611981"/>
                <a:gd name="connsiteX40" fmla="*/ 11906 w 1064418"/>
                <a:gd name="connsiteY40" fmla="*/ 57150 h 611981"/>
                <a:gd name="connsiteX41" fmla="*/ 2381 w 1064418"/>
                <a:gd name="connsiteY41" fmla="*/ 35718 h 611981"/>
                <a:gd name="connsiteX42" fmla="*/ 0 w 1064418"/>
                <a:gd name="connsiteY42" fmla="*/ 19050 h 611981"/>
                <a:gd name="connsiteX43" fmla="*/ 0 w 1064418"/>
                <a:gd name="connsiteY43" fmla="*/ 9525 h 611981"/>
                <a:gd name="connsiteX44" fmla="*/ 7143 w 1064418"/>
                <a:gd name="connsiteY44" fmla="*/ 0 h 611981"/>
                <a:gd name="connsiteX45" fmla="*/ 26193 w 1064418"/>
                <a:gd name="connsiteY45" fmla="*/ 0 h 611981"/>
                <a:gd name="connsiteX46" fmla="*/ 57150 w 1064418"/>
                <a:gd name="connsiteY46" fmla="*/ 14287 h 611981"/>
                <a:gd name="connsiteX47" fmla="*/ 145256 w 1064418"/>
                <a:gd name="connsiteY47" fmla="*/ 66675 h 611981"/>
                <a:gd name="connsiteX48" fmla="*/ 245268 w 1064418"/>
                <a:gd name="connsiteY48" fmla="*/ 116681 h 611981"/>
                <a:gd name="connsiteX49" fmla="*/ 359568 w 1064418"/>
                <a:gd name="connsiteY49" fmla="*/ 166687 h 611981"/>
                <a:gd name="connsiteX50" fmla="*/ 426243 w 1064418"/>
                <a:gd name="connsiteY50" fmla="*/ 19050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64418" h="611981">
                  <a:moveTo>
                    <a:pt x="426243" y="190500"/>
                  </a:moveTo>
                  <a:lnTo>
                    <a:pt x="509587" y="219075"/>
                  </a:lnTo>
                  <a:lnTo>
                    <a:pt x="595312" y="247650"/>
                  </a:lnTo>
                  <a:lnTo>
                    <a:pt x="642937" y="261937"/>
                  </a:lnTo>
                  <a:lnTo>
                    <a:pt x="681037" y="266700"/>
                  </a:lnTo>
                  <a:lnTo>
                    <a:pt x="738187" y="276225"/>
                  </a:lnTo>
                  <a:lnTo>
                    <a:pt x="804862" y="290512"/>
                  </a:lnTo>
                  <a:lnTo>
                    <a:pt x="857250" y="304800"/>
                  </a:lnTo>
                  <a:lnTo>
                    <a:pt x="907256" y="323850"/>
                  </a:lnTo>
                  <a:lnTo>
                    <a:pt x="945356" y="340518"/>
                  </a:lnTo>
                  <a:lnTo>
                    <a:pt x="969168" y="354806"/>
                  </a:lnTo>
                  <a:lnTo>
                    <a:pt x="990600" y="369093"/>
                  </a:lnTo>
                  <a:lnTo>
                    <a:pt x="1016793" y="390525"/>
                  </a:lnTo>
                  <a:lnTo>
                    <a:pt x="1035843" y="409575"/>
                  </a:lnTo>
                  <a:lnTo>
                    <a:pt x="1052512" y="431006"/>
                  </a:lnTo>
                  <a:lnTo>
                    <a:pt x="1062037" y="452437"/>
                  </a:lnTo>
                  <a:lnTo>
                    <a:pt x="1064418" y="473868"/>
                  </a:lnTo>
                  <a:lnTo>
                    <a:pt x="1064418" y="507206"/>
                  </a:lnTo>
                  <a:lnTo>
                    <a:pt x="1057275" y="540543"/>
                  </a:lnTo>
                  <a:lnTo>
                    <a:pt x="1045368" y="569118"/>
                  </a:lnTo>
                  <a:lnTo>
                    <a:pt x="1031081" y="585787"/>
                  </a:lnTo>
                  <a:lnTo>
                    <a:pt x="1007268" y="597693"/>
                  </a:lnTo>
                  <a:lnTo>
                    <a:pt x="981075" y="607218"/>
                  </a:lnTo>
                  <a:lnTo>
                    <a:pt x="952500" y="611981"/>
                  </a:lnTo>
                  <a:lnTo>
                    <a:pt x="914400" y="611981"/>
                  </a:lnTo>
                  <a:lnTo>
                    <a:pt x="878681" y="609600"/>
                  </a:lnTo>
                  <a:lnTo>
                    <a:pt x="821531" y="595312"/>
                  </a:lnTo>
                  <a:lnTo>
                    <a:pt x="754856" y="569118"/>
                  </a:lnTo>
                  <a:lnTo>
                    <a:pt x="657225" y="526256"/>
                  </a:lnTo>
                  <a:lnTo>
                    <a:pt x="559593" y="478631"/>
                  </a:lnTo>
                  <a:lnTo>
                    <a:pt x="485775" y="438150"/>
                  </a:lnTo>
                  <a:lnTo>
                    <a:pt x="397668" y="388143"/>
                  </a:lnTo>
                  <a:lnTo>
                    <a:pt x="321468" y="338137"/>
                  </a:lnTo>
                  <a:lnTo>
                    <a:pt x="271462" y="304800"/>
                  </a:lnTo>
                  <a:lnTo>
                    <a:pt x="228600" y="271462"/>
                  </a:lnTo>
                  <a:lnTo>
                    <a:pt x="183356" y="233362"/>
                  </a:lnTo>
                  <a:lnTo>
                    <a:pt x="140493" y="197643"/>
                  </a:lnTo>
                  <a:lnTo>
                    <a:pt x="100012" y="157162"/>
                  </a:lnTo>
                  <a:lnTo>
                    <a:pt x="61912" y="116681"/>
                  </a:lnTo>
                  <a:lnTo>
                    <a:pt x="30956" y="83343"/>
                  </a:lnTo>
                  <a:lnTo>
                    <a:pt x="11906" y="57150"/>
                  </a:lnTo>
                  <a:lnTo>
                    <a:pt x="2381" y="35718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0"/>
                  </a:lnTo>
                  <a:lnTo>
                    <a:pt x="57150" y="14287"/>
                  </a:lnTo>
                  <a:lnTo>
                    <a:pt x="145256" y="66675"/>
                  </a:lnTo>
                  <a:lnTo>
                    <a:pt x="245268" y="116681"/>
                  </a:lnTo>
                  <a:lnTo>
                    <a:pt x="359568" y="166687"/>
                  </a:lnTo>
                  <a:lnTo>
                    <a:pt x="426243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A3C0BE4E-6F0C-4A2C-BFEB-542A70D455E0}"/>
                </a:ext>
              </a:extLst>
            </p:cNvPr>
            <p:cNvSpPr/>
            <p:nvPr/>
          </p:nvSpPr>
          <p:spPr>
            <a:xfrm>
              <a:off x="2566988" y="2401888"/>
              <a:ext cx="2368550" cy="558800"/>
            </a:xfrm>
            <a:custGeom>
              <a:avLst/>
              <a:gdLst>
                <a:gd name="connsiteX0" fmla="*/ 1983581 w 2369343"/>
                <a:gd name="connsiteY0" fmla="*/ 278607 h 557213"/>
                <a:gd name="connsiteX1" fmla="*/ 1890712 w 2369343"/>
                <a:gd name="connsiteY1" fmla="*/ 283369 h 557213"/>
                <a:gd name="connsiteX2" fmla="*/ 1790700 w 2369343"/>
                <a:gd name="connsiteY2" fmla="*/ 288132 h 557213"/>
                <a:gd name="connsiteX3" fmla="*/ 1704975 w 2369343"/>
                <a:gd name="connsiteY3" fmla="*/ 295275 h 557213"/>
                <a:gd name="connsiteX4" fmla="*/ 1602581 w 2369343"/>
                <a:gd name="connsiteY4" fmla="*/ 302419 h 557213"/>
                <a:gd name="connsiteX5" fmla="*/ 1438275 w 2369343"/>
                <a:gd name="connsiteY5" fmla="*/ 319088 h 557213"/>
                <a:gd name="connsiteX6" fmla="*/ 1316831 w 2369343"/>
                <a:gd name="connsiteY6" fmla="*/ 335757 h 557213"/>
                <a:gd name="connsiteX7" fmla="*/ 1209675 w 2369343"/>
                <a:gd name="connsiteY7" fmla="*/ 352425 h 557213"/>
                <a:gd name="connsiteX8" fmla="*/ 1104900 w 2369343"/>
                <a:gd name="connsiteY8" fmla="*/ 376238 h 557213"/>
                <a:gd name="connsiteX9" fmla="*/ 957262 w 2369343"/>
                <a:gd name="connsiteY9" fmla="*/ 416719 h 557213"/>
                <a:gd name="connsiteX10" fmla="*/ 783431 w 2369343"/>
                <a:gd name="connsiteY10" fmla="*/ 464344 h 557213"/>
                <a:gd name="connsiteX11" fmla="*/ 628650 w 2369343"/>
                <a:gd name="connsiteY11" fmla="*/ 511969 h 557213"/>
                <a:gd name="connsiteX12" fmla="*/ 519112 w 2369343"/>
                <a:gd name="connsiteY12" fmla="*/ 545307 h 557213"/>
                <a:gd name="connsiteX13" fmla="*/ 483393 w 2369343"/>
                <a:gd name="connsiteY13" fmla="*/ 554832 h 557213"/>
                <a:gd name="connsiteX14" fmla="*/ 464343 w 2369343"/>
                <a:gd name="connsiteY14" fmla="*/ 557213 h 557213"/>
                <a:gd name="connsiteX15" fmla="*/ 423862 w 2369343"/>
                <a:gd name="connsiteY15" fmla="*/ 552450 h 557213"/>
                <a:gd name="connsiteX16" fmla="*/ 373856 w 2369343"/>
                <a:gd name="connsiteY16" fmla="*/ 542925 h 557213"/>
                <a:gd name="connsiteX17" fmla="*/ 335756 w 2369343"/>
                <a:gd name="connsiteY17" fmla="*/ 531019 h 557213"/>
                <a:gd name="connsiteX18" fmla="*/ 300037 w 2369343"/>
                <a:gd name="connsiteY18" fmla="*/ 514350 h 557213"/>
                <a:gd name="connsiteX19" fmla="*/ 259556 w 2369343"/>
                <a:gd name="connsiteY19" fmla="*/ 490538 h 557213"/>
                <a:gd name="connsiteX20" fmla="*/ 226218 w 2369343"/>
                <a:gd name="connsiteY20" fmla="*/ 469107 h 557213"/>
                <a:gd name="connsiteX21" fmla="*/ 192881 w 2369343"/>
                <a:gd name="connsiteY21" fmla="*/ 442913 h 557213"/>
                <a:gd name="connsiteX22" fmla="*/ 157162 w 2369343"/>
                <a:gd name="connsiteY22" fmla="*/ 414338 h 557213"/>
                <a:gd name="connsiteX23" fmla="*/ 133350 w 2369343"/>
                <a:gd name="connsiteY23" fmla="*/ 390525 h 557213"/>
                <a:gd name="connsiteX24" fmla="*/ 104775 w 2369343"/>
                <a:gd name="connsiteY24" fmla="*/ 361950 h 557213"/>
                <a:gd name="connsiteX25" fmla="*/ 78581 w 2369343"/>
                <a:gd name="connsiteY25" fmla="*/ 333375 h 557213"/>
                <a:gd name="connsiteX26" fmla="*/ 45243 w 2369343"/>
                <a:gd name="connsiteY26" fmla="*/ 292894 h 557213"/>
                <a:gd name="connsiteX27" fmla="*/ 21431 w 2369343"/>
                <a:gd name="connsiteY27" fmla="*/ 261938 h 557213"/>
                <a:gd name="connsiteX28" fmla="*/ 7143 w 2369343"/>
                <a:gd name="connsiteY28" fmla="*/ 238125 h 557213"/>
                <a:gd name="connsiteX29" fmla="*/ 0 w 2369343"/>
                <a:gd name="connsiteY29" fmla="*/ 216694 h 557213"/>
                <a:gd name="connsiteX30" fmla="*/ 0 w 2369343"/>
                <a:gd name="connsiteY30" fmla="*/ 197644 h 557213"/>
                <a:gd name="connsiteX31" fmla="*/ 4762 w 2369343"/>
                <a:gd name="connsiteY31" fmla="*/ 190500 h 557213"/>
                <a:gd name="connsiteX32" fmla="*/ 11906 w 2369343"/>
                <a:gd name="connsiteY32" fmla="*/ 185738 h 557213"/>
                <a:gd name="connsiteX33" fmla="*/ 33337 w 2369343"/>
                <a:gd name="connsiteY33" fmla="*/ 190500 h 557213"/>
                <a:gd name="connsiteX34" fmla="*/ 59531 w 2369343"/>
                <a:gd name="connsiteY34" fmla="*/ 202407 h 557213"/>
                <a:gd name="connsiteX35" fmla="*/ 111918 w 2369343"/>
                <a:gd name="connsiteY35" fmla="*/ 233363 h 557213"/>
                <a:gd name="connsiteX36" fmla="*/ 157162 w 2369343"/>
                <a:gd name="connsiteY36" fmla="*/ 257175 h 557213"/>
                <a:gd name="connsiteX37" fmla="*/ 209550 w 2369343"/>
                <a:gd name="connsiteY37" fmla="*/ 278607 h 557213"/>
                <a:gd name="connsiteX38" fmla="*/ 259556 w 2369343"/>
                <a:gd name="connsiteY38" fmla="*/ 295275 h 557213"/>
                <a:gd name="connsiteX39" fmla="*/ 311943 w 2369343"/>
                <a:gd name="connsiteY39" fmla="*/ 307182 h 557213"/>
                <a:gd name="connsiteX40" fmla="*/ 364331 w 2369343"/>
                <a:gd name="connsiteY40" fmla="*/ 314325 h 557213"/>
                <a:gd name="connsiteX41" fmla="*/ 407193 w 2369343"/>
                <a:gd name="connsiteY41" fmla="*/ 314325 h 557213"/>
                <a:gd name="connsiteX42" fmla="*/ 473868 w 2369343"/>
                <a:gd name="connsiteY42" fmla="*/ 311944 h 557213"/>
                <a:gd name="connsiteX43" fmla="*/ 547687 w 2369343"/>
                <a:gd name="connsiteY43" fmla="*/ 304800 h 557213"/>
                <a:gd name="connsiteX44" fmla="*/ 681037 w 2369343"/>
                <a:gd name="connsiteY44" fmla="*/ 290513 h 557213"/>
                <a:gd name="connsiteX45" fmla="*/ 850106 w 2369343"/>
                <a:gd name="connsiteY45" fmla="*/ 266700 h 557213"/>
                <a:gd name="connsiteX46" fmla="*/ 1040606 w 2369343"/>
                <a:gd name="connsiteY46" fmla="*/ 238125 h 557213"/>
                <a:gd name="connsiteX47" fmla="*/ 1254918 w 2369343"/>
                <a:gd name="connsiteY47" fmla="*/ 200025 h 557213"/>
                <a:gd name="connsiteX48" fmla="*/ 1416843 w 2369343"/>
                <a:gd name="connsiteY48" fmla="*/ 169069 h 557213"/>
                <a:gd name="connsiteX49" fmla="*/ 1607343 w 2369343"/>
                <a:gd name="connsiteY49" fmla="*/ 128588 h 557213"/>
                <a:gd name="connsiteX50" fmla="*/ 1688306 w 2369343"/>
                <a:gd name="connsiteY50" fmla="*/ 109538 h 557213"/>
                <a:gd name="connsiteX51" fmla="*/ 1747837 w 2369343"/>
                <a:gd name="connsiteY51" fmla="*/ 88107 h 557213"/>
                <a:gd name="connsiteX52" fmla="*/ 1812131 w 2369343"/>
                <a:gd name="connsiteY52" fmla="*/ 61913 h 557213"/>
                <a:gd name="connsiteX53" fmla="*/ 1871662 w 2369343"/>
                <a:gd name="connsiteY53" fmla="*/ 33338 h 557213"/>
                <a:gd name="connsiteX54" fmla="*/ 1924050 w 2369343"/>
                <a:gd name="connsiteY54" fmla="*/ 4763 h 557213"/>
                <a:gd name="connsiteX55" fmla="*/ 1938337 w 2369343"/>
                <a:gd name="connsiteY55" fmla="*/ 0 h 557213"/>
                <a:gd name="connsiteX56" fmla="*/ 1978818 w 2369343"/>
                <a:gd name="connsiteY56" fmla="*/ 2382 h 557213"/>
                <a:gd name="connsiteX57" fmla="*/ 2045493 w 2369343"/>
                <a:gd name="connsiteY57" fmla="*/ 11907 h 557213"/>
                <a:gd name="connsiteX58" fmla="*/ 2109787 w 2369343"/>
                <a:gd name="connsiteY58" fmla="*/ 28575 h 557213"/>
                <a:gd name="connsiteX59" fmla="*/ 2178843 w 2369343"/>
                <a:gd name="connsiteY59" fmla="*/ 52388 h 557213"/>
                <a:gd name="connsiteX60" fmla="*/ 2245518 w 2369343"/>
                <a:gd name="connsiteY60" fmla="*/ 80963 h 557213"/>
                <a:gd name="connsiteX61" fmla="*/ 2309812 w 2369343"/>
                <a:gd name="connsiteY61" fmla="*/ 109538 h 557213"/>
                <a:gd name="connsiteX62" fmla="*/ 2326481 w 2369343"/>
                <a:gd name="connsiteY62" fmla="*/ 121444 h 557213"/>
                <a:gd name="connsiteX63" fmla="*/ 2340768 w 2369343"/>
                <a:gd name="connsiteY63" fmla="*/ 138113 h 557213"/>
                <a:gd name="connsiteX64" fmla="*/ 2352675 w 2369343"/>
                <a:gd name="connsiteY64" fmla="*/ 152400 h 557213"/>
                <a:gd name="connsiteX65" fmla="*/ 2362200 w 2369343"/>
                <a:gd name="connsiteY65" fmla="*/ 166688 h 557213"/>
                <a:gd name="connsiteX66" fmla="*/ 2369343 w 2369343"/>
                <a:gd name="connsiteY66" fmla="*/ 185738 h 557213"/>
                <a:gd name="connsiteX67" fmla="*/ 2364581 w 2369343"/>
                <a:gd name="connsiteY67" fmla="*/ 204788 h 557213"/>
                <a:gd name="connsiteX68" fmla="*/ 2350293 w 2369343"/>
                <a:gd name="connsiteY68" fmla="*/ 223838 h 557213"/>
                <a:gd name="connsiteX69" fmla="*/ 2328862 w 2369343"/>
                <a:gd name="connsiteY69" fmla="*/ 242888 h 557213"/>
                <a:gd name="connsiteX70" fmla="*/ 2288381 w 2369343"/>
                <a:gd name="connsiteY70" fmla="*/ 259557 h 557213"/>
                <a:gd name="connsiteX71" fmla="*/ 2243137 w 2369343"/>
                <a:gd name="connsiteY71" fmla="*/ 269082 h 557213"/>
                <a:gd name="connsiteX72" fmla="*/ 2209800 w 2369343"/>
                <a:gd name="connsiteY72" fmla="*/ 271463 h 557213"/>
                <a:gd name="connsiteX73" fmla="*/ 2107406 w 2369343"/>
                <a:gd name="connsiteY73" fmla="*/ 273844 h 557213"/>
                <a:gd name="connsiteX74" fmla="*/ 1983581 w 2369343"/>
                <a:gd name="connsiteY74" fmla="*/ 278607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69343" h="557213">
                  <a:moveTo>
                    <a:pt x="1983581" y="278607"/>
                  </a:moveTo>
                  <a:lnTo>
                    <a:pt x="1890712" y="283369"/>
                  </a:lnTo>
                  <a:lnTo>
                    <a:pt x="1790700" y="288132"/>
                  </a:lnTo>
                  <a:lnTo>
                    <a:pt x="1704975" y="295275"/>
                  </a:lnTo>
                  <a:lnTo>
                    <a:pt x="1602581" y="302419"/>
                  </a:lnTo>
                  <a:lnTo>
                    <a:pt x="1438275" y="319088"/>
                  </a:lnTo>
                  <a:lnTo>
                    <a:pt x="1316831" y="335757"/>
                  </a:lnTo>
                  <a:lnTo>
                    <a:pt x="1209675" y="352425"/>
                  </a:lnTo>
                  <a:lnTo>
                    <a:pt x="1104900" y="376238"/>
                  </a:lnTo>
                  <a:lnTo>
                    <a:pt x="957262" y="416719"/>
                  </a:lnTo>
                  <a:lnTo>
                    <a:pt x="783431" y="464344"/>
                  </a:lnTo>
                  <a:lnTo>
                    <a:pt x="628650" y="511969"/>
                  </a:lnTo>
                  <a:lnTo>
                    <a:pt x="519112" y="545307"/>
                  </a:lnTo>
                  <a:lnTo>
                    <a:pt x="483393" y="554832"/>
                  </a:lnTo>
                  <a:lnTo>
                    <a:pt x="464343" y="557213"/>
                  </a:lnTo>
                  <a:lnTo>
                    <a:pt x="423862" y="552450"/>
                  </a:lnTo>
                  <a:lnTo>
                    <a:pt x="373856" y="542925"/>
                  </a:lnTo>
                  <a:lnTo>
                    <a:pt x="335756" y="531019"/>
                  </a:lnTo>
                  <a:lnTo>
                    <a:pt x="300037" y="514350"/>
                  </a:lnTo>
                  <a:lnTo>
                    <a:pt x="259556" y="490538"/>
                  </a:lnTo>
                  <a:lnTo>
                    <a:pt x="226218" y="469107"/>
                  </a:lnTo>
                  <a:lnTo>
                    <a:pt x="192881" y="442913"/>
                  </a:lnTo>
                  <a:lnTo>
                    <a:pt x="157162" y="414338"/>
                  </a:lnTo>
                  <a:lnTo>
                    <a:pt x="133350" y="390525"/>
                  </a:lnTo>
                  <a:lnTo>
                    <a:pt x="104775" y="361950"/>
                  </a:lnTo>
                  <a:lnTo>
                    <a:pt x="78581" y="333375"/>
                  </a:lnTo>
                  <a:lnTo>
                    <a:pt x="45243" y="292894"/>
                  </a:lnTo>
                  <a:lnTo>
                    <a:pt x="21431" y="261938"/>
                  </a:lnTo>
                  <a:lnTo>
                    <a:pt x="7143" y="238125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2" y="190500"/>
                  </a:lnTo>
                  <a:lnTo>
                    <a:pt x="11906" y="185738"/>
                  </a:lnTo>
                  <a:lnTo>
                    <a:pt x="33337" y="190500"/>
                  </a:lnTo>
                  <a:lnTo>
                    <a:pt x="59531" y="202407"/>
                  </a:lnTo>
                  <a:lnTo>
                    <a:pt x="111918" y="233363"/>
                  </a:lnTo>
                  <a:lnTo>
                    <a:pt x="157162" y="257175"/>
                  </a:lnTo>
                  <a:lnTo>
                    <a:pt x="209550" y="278607"/>
                  </a:lnTo>
                  <a:lnTo>
                    <a:pt x="259556" y="295275"/>
                  </a:lnTo>
                  <a:lnTo>
                    <a:pt x="311943" y="307182"/>
                  </a:lnTo>
                  <a:lnTo>
                    <a:pt x="364331" y="314325"/>
                  </a:lnTo>
                  <a:lnTo>
                    <a:pt x="407193" y="314325"/>
                  </a:lnTo>
                  <a:lnTo>
                    <a:pt x="473868" y="311944"/>
                  </a:lnTo>
                  <a:lnTo>
                    <a:pt x="547687" y="304800"/>
                  </a:lnTo>
                  <a:lnTo>
                    <a:pt x="681037" y="290513"/>
                  </a:lnTo>
                  <a:lnTo>
                    <a:pt x="850106" y="266700"/>
                  </a:lnTo>
                  <a:lnTo>
                    <a:pt x="1040606" y="238125"/>
                  </a:lnTo>
                  <a:lnTo>
                    <a:pt x="1254918" y="200025"/>
                  </a:lnTo>
                  <a:lnTo>
                    <a:pt x="1416843" y="169069"/>
                  </a:lnTo>
                  <a:lnTo>
                    <a:pt x="1607343" y="128588"/>
                  </a:lnTo>
                  <a:lnTo>
                    <a:pt x="1688306" y="109538"/>
                  </a:lnTo>
                  <a:lnTo>
                    <a:pt x="1747837" y="88107"/>
                  </a:lnTo>
                  <a:lnTo>
                    <a:pt x="1812131" y="61913"/>
                  </a:lnTo>
                  <a:lnTo>
                    <a:pt x="1871662" y="33338"/>
                  </a:lnTo>
                  <a:lnTo>
                    <a:pt x="1924050" y="4763"/>
                  </a:lnTo>
                  <a:lnTo>
                    <a:pt x="1938337" y="0"/>
                  </a:lnTo>
                  <a:lnTo>
                    <a:pt x="1978818" y="2382"/>
                  </a:lnTo>
                  <a:lnTo>
                    <a:pt x="2045493" y="11907"/>
                  </a:lnTo>
                  <a:lnTo>
                    <a:pt x="2109787" y="28575"/>
                  </a:lnTo>
                  <a:lnTo>
                    <a:pt x="2178843" y="52388"/>
                  </a:lnTo>
                  <a:lnTo>
                    <a:pt x="2245518" y="80963"/>
                  </a:lnTo>
                  <a:lnTo>
                    <a:pt x="2309812" y="109538"/>
                  </a:lnTo>
                  <a:lnTo>
                    <a:pt x="2326481" y="121444"/>
                  </a:lnTo>
                  <a:lnTo>
                    <a:pt x="2340768" y="138113"/>
                  </a:lnTo>
                  <a:lnTo>
                    <a:pt x="2352675" y="152400"/>
                  </a:lnTo>
                  <a:lnTo>
                    <a:pt x="2362200" y="166688"/>
                  </a:lnTo>
                  <a:lnTo>
                    <a:pt x="2369343" y="185738"/>
                  </a:lnTo>
                  <a:lnTo>
                    <a:pt x="2364581" y="204788"/>
                  </a:lnTo>
                  <a:lnTo>
                    <a:pt x="2350293" y="223838"/>
                  </a:lnTo>
                  <a:lnTo>
                    <a:pt x="2328862" y="242888"/>
                  </a:lnTo>
                  <a:lnTo>
                    <a:pt x="2288381" y="259557"/>
                  </a:lnTo>
                  <a:lnTo>
                    <a:pt x="2243137" y="269082"/>
                  </a:lnTo>
                  <a:lnTo>
                    <a:pt x="2209800" y="271463"/>
                  </a:lnTo>
                  <a:lnTo>
                    <a:pt x="2107406" y="273844"/>
                  </a:lnTo>
                  <a:lnTo>
                    <a:pt x="1983581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DE0FBC83-AD8B-4ABD-A60E-F1DF10A8EFC4}"/>
                </a:ext>
              </a:extLst>
            </p:cNvPr>
            <p:cNvSpPr/>
            <p:nvPr/>
          </p:nvSpPr>
          <p:spPr>
            <a:xfrm>
              <a:off x="3138488" y="3071813"/>
              <a:ext cx="1314450" cy="377825"/>
            </a:xfrm>
            <a:custGeom>
              <a:avLst/>
              <a:gdLst>
                <a:gd name="connsiteX0" fmla="*/ 1083468 w 1314450"/>
                <a:gd name="connsiteY0" fmla="*/ 252412 h 378618"/>
                <a:gd name="connsiteX1" fmla="*/ 921543 w 1314450"/>
                <a:gd name="connsiteY1" fmla="*/ 280987 h 378618"/>
                <a:gd name="connsiteX2" fmla="*/ 747712 w 1314450"/>
                <a:gd name="connsiteY2" fmla="*/ 314325 h 378618"/>
                <a:gd name="connsiteX3" fmla="*/ 628650 w 1314450"/>
                <a:gd name="connsiteY3" fmla="*/ 335756 h 378618"/>
                <a:gd name="connsiteX4" fmla="*/ 545306 w 1314450"/>
                <a:gd name="connsiteY4" fmla="*/ 352425 h 378618"/>
                <a:gd name="connsiteX5" fmla="*/ 466725 w 1314450"/>
                <a:gd name="connsiteY5" fmla="*/ 364331 h 378618"/>
                <a:gd name="connsiteX6" fmla="*/ 388143 w 1314450"/>
                <a:gd name="connsiteY6" fmla="*/ 373856 h 378618"/>
                <a:gd name="connsiteX7" fmla="*/ 321468 w 1314450"/>
                <a:gd name="connsiteY7" fmla="*/ 378618 h 378618"/>
                <a:gd name="connsiteX8" fmla="*/ 278606 w 1314450"/>
                <a:gd name="connsiteY8" fmla="*/ 378618 h 378618"/>
                <a:gd name="connsiteX9" fmla="*/ 238125 w 1314450"/>
                <a:gd name="connsiteY9" fmla="*/ 373856 h 378618"/>
                <a:gd name="connsiteX10" fmla="*/ 195262 w 1314450"/>
                <a:gd name="connsiteY10" fmla="*/ 364331 h 378618"/>
                <a:gd name="connsiteX11" fmla="*/ 159543 w 1314450"/>
                <a:gd name="connsiteY11" fmla="*/ 350043 h 378618"/>
                <a:gd name="connsiteX12" fmla="*/ 128587 w 1314450"/>
                <a:gd name="connsiteY12" fmla="*/ 330993 h 378618"/>
                <a:gd name="connsiteX13" fmla="*/ 100012 w 1314450"/>
                <a:gd name="connsiteY13" fmla="*/ 311943 h 378618"/>
                <a:gd name="connsiteX14" fmla="*/ 73818 w 1314450"/>
                <a:gd name="connsiteY14" fmla="*/ 288131 h 378618"/>
                <a:gd name="connsiteX15" fmla="*/ 50006 w 1314450"/>
                <a:gd name="connsiteY15" fmla="*/ 264318 h 378618"/>
                <a:gd name="connsiteX16" fmla="*/ 26193 w 1314450"/>
                <a:gd name="connsiteY16" fmla="*/ 233362 h 378618"/>
                <a:gd name="connsiteX17" fmla="*/ 11906 w 1314450"/>
                <a:gd name="connsiteY17" fmla="*/ 209550 h 378618"/>
                <a:gd name="connsiteX18" fmla="*/ 2381 w 1314450"/>
                <a:gd name="connsiteY18" fmla="*/ 188118 h 378618"/>
                <a:gd name="connsiteX19" fmla="*/ 0 w 1314450"/>
                <a:gd name="connsiteY19" fmla="*/ 169068 h 378618"/>
                <a:gd name="connsiteX20" fmla="*/ 4762 w 1314450"/>
                <a:gd name="connsiteY20" fmla="*/ 154781 h 378618"/>
                <a:gd name="connsiteX21" fmla="*/ 16668 w 1314450"/>
                <a:gd name="connsiteY21" fmla="*/ 157162 h 378618"/>
                <a:gd name="connsiteX22" fmla="*/ 35718 w 1314450"/>
                <a:gd name="connsiteY22" fmla="*/ 164306 h 378618"/>
                <a:gd name="connsiteX23" fmla="*/ 107156 w 1314450"/>
                <a:gd name="connsiteY23" fmla="*/ 197643 h 378618"/>
                <a:gd name="connsiteX24" fmla="*/ 166687 w 1314450"/>
                <a:gd name="connsiteY24" fmla="*/ 219075 h 378618"/>
                <a:gd name="connsiteX25" fmla="*/ 207168 w 1314450"/>
                <a:gd name="connsiteY25" fmla="*/ 226218 h 378618"/>
                <a:gd name="connsiteX26" fmla="*/ 245268 w 1314450"/>
                <a:gd name="connsiteY26" fmla="*/ 230981 h 378618"/>
                <a:gd name="connsiteX27" fmla="*/ 307181 w 1314450"/>
                <a:gd name="connsiteY27" fmla="*/ 223837 h 378618"/>
                <a:gd name="connsiteX28" fmla="*/ 433387 w 1314450"/>
                <a:gd name="connsiteY28" fmla="*/ 200025 h 378618"/>
                <a:gd name="connsiteX29" fmla="*/ 581025 w 1314450"/>
                <a:gd name="connsiteY29" fmla="*/ 169068 h 378618"/>
                <a:gd name="connsiteX30" fmla="*/ 716756 w 1314450"/>
                <a:gd name="connsiteY30" fmla="*/ 135731 h 378618"/>
                <a:gd name="connsiteX31" fmla="*/ 828675 w 1314450"/>
                <a:gd name="connsiteY31" fmla="*/ 97631 h 378618"/>
                <a:gd name="connsiteX32" fmla="*/ 931068 w 1314450"/>
                <a:gd name="connsiteY32" fmla="*/ 54768 h 378618"/>
                <a:gd name="connsiteX33" fmla="*/ 1031081 w 1314450"/>
                <a:gd name="connsiteY33" fmla="*/ 7143 h 378618"/>
                <a:gd name="connsiteX34" fmla="*/ 1052512 w 1314450"/>
                <a:gd name="connsiteY34" fmla="*/ 0 h 378618"/>
                <a:gd name="connsiteX35" fmla="*/ 1085850 w 1314450"/>
                <a:gd name="connsiteY35" fmla="*/ 2381 h 378618"/>
                <a:gd name="connsiteX36" fmla="*/ 1145381 w 1314450"/>
                <a:gd name="connsiteY36" fmla="*/ 14287 h 378618"/>
                <a:gd name="connsiteX37" fmla="*/ 1185862 w 1314450"/>
                <a:gd name="connsiteY37" fmla="*/ 28575 h 378618"/>
                <a:gd name="connsiteX38" fmla="*/ 1254918 w 1314450"/>
                <a:gd name="connsiteY38" fmla="*/ 64293 h 378618"/>
                <a:gd name="connsiteX39" fmla="*/ 1288256 w 1314450"/>
                <a:gd name="connsiteY39" fmla="*/ 83343 h 378618"/>
                <a:gd name="connsiteX40" fmla="*/ 1302543 w 1314450"/>
                <a:gd name="connsiteY40" fmla="*/ 97631 h 378618"/>
                <a:gd name="connsiteX41" fmla="*/ 1312068 w 1314450"/>
                <a:gd name="connsiteY41" fmla="*/ 119062 h 378618"/>
                <a:gd name="connsiteX42" fmla="*/ 1314450 w 1314450"/>
                <a:gd name="connsiteY42" fmla="*/ 135731 h 378618"/>
                <a:gd name="connsiteX43" fmla="*/ 1314450 w 1314450"/>
                <a:gd name="connsiteY43" fmla="*/ 152400 h 378618"/>
                <a:gd name="connsiteX44" fmla="*/ 1307306 w 1314450"/>
                <a:gd name="connsiteY44" fmla="*/ 173831 h 378618"/>
                <a:gd name="connsiteX45" fmla="*/ 1290637 w 1314450"/>
                <a:gd name="connsiteY45" fmla="*/ 192881 h 378618"/>
                <a:gd name="connsiteX46" fmla="*/ 1259681 w 1314450"/>
                <a:gd name="connsiteY46" fmla="*/ 211931 h 378618"/>
                <a:gd name="connsiteX47" fmla="*/ 1221581 w 1314450"/>
                <a:gd name="connsiteY47" fmla="*/ 223837 h 378618"/>
                <a:gd name="connsiteX48" fmla="*/ 1083468 w 1314450"/>
                <a:gd name="connsiteY48" fmla="*/ 252412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14450" h="378618">
                  <a:moveTo>
                    <a:pt x="1083468" y="252412"/>
                  </a:moveTo>
                  <a:lnTo>
                    <a:pt x="921543" y="280987"/>
                  </a:lnTo>
                  <a:lnTo>
                    <a:pt x="747712" y="314325"/>
                  </a:lnTo>
                  <a:lnTo>
                    <a:pt x="628650" y="335756"/>
                  </a:lnTo>
                  <a:lnTo>
                    <a:pt x="545306" y="352425"/>
                  </a:lnTo>
                  <a:lnTo>
                    <a:pt x="466725" y="364331"/>
                  </a:lnTo>
                  <a:lnTo>
                    <a:pt x="388143" y="373856"/>
                  </a:lnTo>
                  <a:lnTo>
                    <a:pt x="321468" y="378618"/>
                  </a:lnTo>
                  <a:lnTo>
                    <a:pt x="278606" y="378618"/>
                  </a:lnTo>
                  <a:lnTo>
                    <a:pt x="238125" y="373856"/>
                  </a:lnTo>
                  <a:lnTo>
                    <a:pt x="195262" y="364331"/>
                  </a:lnTo>
                  <a:lnTo>
                    <a:pt x="159543" y="350043"/>
                  </a:lnTo>
                  <a:lnTo>
                    <a:pt x="128587" y="330993"/>
                  </a:lnTo>
                  <a:lnTo>
                    <a:pt x="100012" y="311943"/>
                  </a:lnTo>
                  <a:lnTo>
                    <a:pt x="73818" y="288131"/>
                  </a:lnTo>
                  <a:lnTo>
                    <a:pt x="50006" y="264318"/>
                  </a:lnTo>
                  <a:lnTo>
                    <a:pt x="26193" y="233362"/>
                  </a:lnTo>
                  <a:lnTo>
                    <a:pt x="11906" y="209550"/>
                  </a:lnTo>
                  <a:lnTo>
                    <a:pt x="2381" y="188118"/>
                  </a:lnTo>
                  <a:lnTo>
                    <a:pt x="0" y="169068"/>
                  </a:lnTo>
                  <a:lnTo>
                    <a:pt x="4762" y="154781"/>
                  </a:lnTo>
                  <a:lnTo>
                    <a:pt x="16668" y="157162"/>
                  </a:lnTo>
                  <a:lnTo>
                    <a:pt x="35718" y="164306"/>
                  </a:lnTo>
                  <a:lnTo>
                    <a:pt x="107156" y="197643"/>
                  </a:lnTo>
                  <a:lnTo>
                    <a:pt x="166687" y="219075"/>
                  </a:lnTo>
                  <a:lnTo>
                    <a:pt x="207168" y="226218"/>
                  </a:lnTo>
                  <a:lnTo>
                    <a:pt x="245268" y="230981"/>
                  </a:lnTo>
                  <a:lnTo>
                    <a:pt x="307181" y="223837"/>
                  </a:lnTo>
                  <a:lnTo>
                    <a:pt x="433387" y="200025"/>
                  </a:lnTo>
                  <a:lnTo>
                    <a:pt x="581025" y="169068"/>
                  </a:lnTo>
                  <a:lnTo>
                    <a:pt x="716756" y="135731"/>
                  </a:lnTo>
                  <a:lnTo>
                    <a:pt x="828675" y="97631"/>
                  </a:lnTo>
                  <a:lnTo>
                    <a:pt x="931068" y="54768"/>
                  </a:lnTo>
                  <a:lnTo>
                    <a:pt x="1031081" y="7143"/>
                  </a:lnTo>
                  <a:lnTo>
                    <a:pt x="1052512" y="0"/>
                  </a:lnTo>
                  <a:lnTo>
                    <a:pt x="1085850" y="2381"/>
                  </a:lnTo>
                  <a:lnTo>
                    <a:pt x="1145381" y="14287"/>
                  </a:lnTo>
                  <a:lnTo>
                    <a:pt x="1185862" y="28575"/>
                  </a:lnTo>
                  <a:lnTo>
                    <a:pt x="1254918" y="64293"/>
                  </a:lnTo>
                  <a:lnTo>
                    <a:pt x="1288256" y="83343"/>
                  </a:lnTo>
                  <a:lnTo>
                    <a:pt x="1302543" y="97631"/>
                  </a:lnTo>
                  <a:lnTo>
                    <a:pt x="1312068" y="119062"/>
                  </a:lnTo>
                  <a:lnTo>
                    <a:pt x="1314450" y="135731"/>
                  </a:lnTo>
                  <a:lnTo>
                    <a:pt x="1314450" y="152400"/>
                  </a:lnTo>
                  <a:lnTo>
                    <a:pt x="1307306" y="173831"/>
                  </a:lnTo>
                  <a:lnTo>
                    <a:pt x="1290637" y="192881"/>
                  </a:lnTo>
                  <a:lnTo>
                    <a:pt x="1259681" y="211931"/>
                  </a:lnTo>
                  <a:lnTo>
                    <a:pt x="1221581" y="223837"/>
                  </a:lnTo>
                  <a:lnTo>
                    <a:pt x="108346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002D66F7-AFE7-409E-BD45-CC0759C2A61D}"/>
                </a:ext>
              </a:extLst>
            </p:cNvPr>
            <p:cNvSpPr/>
            <p:nvPr/>
          </p:nvSpPr>
          <p:spPr>
            <a:xfrm>
              <a:off x="3087688" y="3700463"/>
              <a:ext cx="1398587" cy="376237"/>
            </a:xfrm>
            <a:custGeom>
              <a:avLst/>
              <a:gdLst>
                <a:gd name="connsiteX0" fmla="*/ 1140619 w 1397794"/>
                <a:gd name="connsiteY0" fmla="*/ 259556 h 376237"/>
                <a:gd name="connsiteX1" fmla="*/ 1021557 w 1397794"/>
                <a:gd name="connsiteY1" fmla="*/ 283368 h 376237"/>
                <a:gd name="connsiteX2" fmla="*/ 866775 w 1397794"/>
                <a:gd name="connsiteY2" fmla="*/ 311943 h 376237"/>
                <a:gd name="connsiteX3" fmla="*/ 764382 w 1397794"/>
                <a:gd name="connsiteY3" fmla="*/ 330993 h 376237"/>
                <a:gd name="connsiteX4" fmla="*/ 607219 w 1397794"/>
                <a:gd name="connsiteY4" fmla="*/ 357187 h 376237"/>
                <a:gd name="connsiteX5" fmla="*/ 495300 w 1397794"/>
                <a:gd name="connsiteY5" fmla="*/ 376237 h 376237"/>
                <a:gd name="connsiteX6" fmla="*/ 423863 w 1397794"/>
                <a:gd name="connsiteY6" fmla="*/ 376237 h 376237"/>
                <a:gd name="connsiteX7" fmla="*/ 335757 w 1397794"/>
                <a:gd name="connsiteY7" fmla="*/ 376237 h 376237"/>
                <a:gd name="connsiteX8" fmla="*/ 302419 w 1397794"/>
                <a:gd name="connsiteY8" fmla="*/ 373856 h 376237"/>
                <a:gd name="connsiteX9" fmla="*/ 290513 w 1397794"/>
                <a:gd name="connsiteY9" fmla="*/ 371475 h 376237"/>
                <a:gd name="connsiteX10" fmla="*/ 266700 w 1397794"/>
                <a:gd name="connsiteY10" fmla="*/ 364331 h 376237"/>
                <a:gd name="connsiteX11" fmla="*/ 228600 w 1397794"/>
                <a:gd name="connsiteY11" fmla="*/ 350043 h 376237"/>
                <a:gd name="connsiteX12" fmla="*/ 188119 w 1397794"/>
                <a:gd name="connsiteY12" fmla="*/ 328612 h 376237"/>
                <a:gd name="connsiteX13" fmla="*/ 142875 w 1397794"/>
                <a:gd name="connsiteY13" fmla="*/ 302418 h 376237"/>
                <a:gd name="connsiteX14" fmla="*/ 71438 w 1397794"/>
                <a:gd name="connsiteY14" fmla="*/ 257175 h 376237"/>
                <a:gd name="connsiteX15" fmla="*/ 38100 w 1397794"/>
                <a:gd name="connsiteY15" fmla="*/ 228600 h 376237"/>
                <a:gd name="connsiteX16" fmla="*/ 16669 w 1397794"/>
                <a:gd name="connsiteY16" fmla="*/ 207168 h 376237"/>
                <a:gd name="connsiteX17" fmla="*/ 0 w 1397794"/>
                <a:gd name="connsiteY17" fmla="*/ 183356 h 376237"/>
                <a:gd name="connsiteX18" fmla="*/ 0 w 1397794"/>
                <a:gd name="connsiteY18" fmla="*/ 169068 h 376237"/>
                <a:gd name="connsiteX19" fmla="*/ 4763 w 1397794"/>
                <a:gd name="connsiteY19" fmla="*/ 164306 h 376237"/>
                <a:gd name="connsiteX20" fmla="*/ 21432 w 1397794"/>
                <a:gd name="connsiteY20" fmla="*/ 164306 h 376237"/>
                <a:gd name="connsiteX21" fmla="*/ 59532 w 1397794"/>
                <a:gd name="connsiteY21" fmla="*/ 176212 h 376237"/>
                <a:gd name="connsiteX22" fmla="*/ 121444 w 1397794"/>
                <a:gd name="connsiteY22" fmla="*/ 197643 h 376237"/>
                <a:gd name="connsiteX23" fmla="*/ 200025 w 1397794"/>
                <a:gd name="connsiteY23" fmla="*/ 216693 h 376237"/>
                <a:gd name="connsiteX24" fmla="*/ 278607 w 1397794"/>
                <a:gd name="connsiteY24" fmla="*/ 223837 h 376237"/>
                <a:gd name="connsiteX25" fmla="*/ 333375 w 1397794"/>
                <a:gd name="connsiteY25" fmla="*/ 221456 h 376237"/>
                <a:gd name="connsiteX26" fmla="*/ 450057 w 1397794"/>
                <a:gd name="connsiteY26" fmla="*/ 207168 h 376237"/>
                <a:gd name="connsiteX27" fmla="*/ 600075 w 1397794"/>
                <a:gd name="connsiteY27" fmla="*/ 183356 h 376237"/>
                <a:gd name="connsiteX28" fmla="*/ 719138 w 1397794"/>
                <a:gd name="connsiteY28" fmla="*/ 157162 h 376237"/>
                <a:gd name="connsiteX29" fmla="*/ 814388 w 1397794"/>
                <a:gd name="connsiteY29" fmla="*/ 130968 h 376237"/>
                <a:gd name="connsiteX30" fmla="*/ 888207 w 1397794"/>
                <a:gd name="connsiteY30" fmla="*/ 102393 h 376237"/>
                <a:gd name="connsiteX31" fmla="*/ 938213 w 1397794"/>
                <a:gd name="connsiteY31" fmla="*/ 78581 h 376237"/>
                <a:gd name="connsiteX32" fmla="*/ 990600 w 1397794"/>
                <a:gd name="connsiteY32" fmla="*/ 50006 h 376237"/>
                <a:gd name="connsiteX33" fmla="*/ 1023938 w 1397794"/>
                <a:gd name="connsiteY33" fmla="*/ 23812 h 376237"/>
                <a:gd name="connsiteX34" fmla="*/ 1050132 w 1397794"/>
                <a:gd name="connsiteY34" fmla="*/ 2381 h 376237"/>
                <a:gd name="connsiteX35" fmla="*/ 1054894 w 1397794"/>
                <a:gd name="connsiteY35" fmla="*/ 0 h 376237"/>
                <a:gd name="connsiteX36" fmla="*/ 1090613 w 1397794"/>
                <a:gd name="connsiteY36" fmla="*/ 2381 h 376237"/>
                <a:gd name="connsiteX37" fmla="*/ 1176338 w 1397794"/>
                <a:gd name="connsiteY37" fmla="*/ 23812 h 376237"/>
                <a:gd name="connsiteX38" fmla="*/ 1228725 w 1397794"/>
                <a:gd name="connsiteY38" fmla="*/ 45243 h 376237"/>
                <a:gd name="connsiteX39" fmla="*/ 1293019 w 1397794"/>
                <a:gd name="connsiteY39" fmla="*/ 76200 h 376237"/>
                <a:gd name="connsiteX40" fmla="*/ 1333500 w 1397794"/>
                <a:gd name="connsiteY40" fmla="*/ 100012 h 376237"/>
                <a:gd name="connsiteX41" fmla="*/ 1362075 w 1397794"/>
                <a:gd name="connsiteY41" fmla="*/ 121443 h 376237"/>
                <a:gd name="connsiteX42" fmla="*/ 1381125 w 1397794"/>
                <a:gd name="connsiteY42" fmla="*/ 140493 h 376237"/>
                <a:gd name="connsiteX43" fmla="*/ 1388269 w 1397794"/>
                <a:gd name="connsiteY43" fmla="*/ 150018 h 376237"/>
                <a:gd name="connsiteX44" fmla="*/ 1397794 w 1397794"/>
                <a:gd name="connsiteY44" fmla="*/ 166687 h 376237"/>
                <a:gd name="connsiteX45" fmla="*/ 1397794 w 1397794"/>
                <a:gd name="connsiteY45" fmla="*/ 178593 h 376237"/>
                <a:gd name="connsiteX46" fmla="*/ 1390650 w 1397794"/>
                <a:gd name="connsiteY46" fmla="*/ 192881 h 376237"/>
                <a:gd name="connsiteX47" fmla="*/ 1371600 w 1397794"/>
                <a:gd name="connsiteY47" fmla="*/ 204787 h 376237"/>
                <a:gd name="connsiteX48" fmla="*/ 1331119 w 1397794"/>
                <a:gd name="connsiteY48" fmla="*/ 216693 h 376237"/>
                <a:gd name="connsiteX49" fmla="*/ 1238250 w 1397794"/>
                <a:gd name="connsiteY49" fmla="*/ 238125 h 376237"/>
                <a:gd name="connsiteX50" fmla="*/ 1140619 w 1397794"/>
                <a:gd name="connsiteY50" fmla="*/ 259556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97794" h="376237">
                  <a:moveTo>
                    <a:pt x="1140619" y="259556"/>
                  </a:moveTo>
                  <a:lnTo>
                    <a:pt x="1021557" y="283368"/>
                  </a:lnTo>
                  <a:lnTo>
                    <a:pt x="866775" y="311943"/>
                  </a:lnTo>
                  <a:lnTo>
                    <a:pt x="764382" y="330993"/>
                  </a:lnTo>
                  <a:lnTo>
                    <a:pt x="607219" y="357187"/>
                  </a:lnTo>
                  <a:lnTo>
                    <a:pt x="495300" y="376237"/>
                  </a:lnTo>
                  <a:lnTo>
                    <a:pt x="423863" y="376237"/>
                  </a:lnTo>
                  <a:lnTo>
                    <a:pt x="335757" y="376237"/>
                  </a:lnTo>
                  <a:cubicBezTo>
                    <a:pt x="324644" y="375443"/>
                    <a:pt x="313499" y="375022"/>
                    <a:pt x="302419" y="373856"/>
                  </a:cubicBezTo>
                  <a:cubicBezTo>
                    <a:pt x="298394" y="373432"/>
                    <a:pt x="290513" y="371475"/>
                    <a:pt x="290513" y="371475"/>
                  </a:cubicBezTo>
                  <a:lnTo>
                    <a:pt x="266700" y="364331"/>
                  </a:lnTo>
                  <a:lnTo>
                    <a:pt x="228600" y="350043"/>
                  </a:lnTo>
                  <a:lnTo>
                    <a:pt x="188119" y="328612"/>
                  </a:lnTo>
                  <a:lnTo>
                    <a:pt x="142875" y="302418"/>
                  </a:lnTo>
                  <a:lnTo>
                    <a:pt x="71438" y="257175"/>
                  </a:lnTo>
                  <a:lnTo>
                    <a:pt x="38100" y="228600"/>
                  </a:lnTo>
                  <a:lnTo>
                    <a:pt x="16669" y="207168"/>
                  </a:lnTo>
                  <a:lnTo>
                    <a:pt x="0" y="183356"/>
                  </a:lnTo>
                  <a:lnTo>
                    <a:pt x="0" y="169068"/>
                  </a:lnTo>
                  <a:lnTo>
                    <a:pt x="4763" y="164306"/>
                  </a:lnTo>
                  <a:lnTo>
                    <a:pt x="21432" y="164306"/>
                  </a:lnTo>
                  <a:lnTo>
                    <a:pt x="59532" y="176212"/>
                  </a:lnTo>
                  <a:lnTo>
                    <a:pt x="121444" y="197643"/>
                  </a:lnTo>
                  <a:lnTo>
                    <a:pt x="200025" y="216693"/>
                  </a:lnTo>
                  <a:lnTo>
                    <a:pt x="278607" y="223837"/>
                  </a:lnTo>
                  <a:lnTo>
                    <a:pt x="333375" y="221456"/>
                  </a:lnTo>
                  <a:lnTo>
                    <a:pt x="450057" y="207168"/>
                  </a:lnTo>
                  <a:lnTo>
                    <a:pt x="600075" y="183356"/>
                  </a:lnTo>
                  <a:lnTo>
                    <a:pt x="719138" y="157162"/>
                  </a:lnTo>
                  <a:lnTo>
                    <a:pt x="814388" y="130968"/>
                  </a:lnTo>
                  <a:lnTo>
                    <a:pt x="888207" y="102393"/>
                  </a:lnTo>
                  <a:lnTo>
                    <a:pt x="938213" y="78581"/>
                  </a:lnTo>
                  <a:lnTo>
                    <a:pt x="990600" y="50006"/>
                  </a:lnTo>
                  <a:lnTo>
                    <a:pt x="1023938" y="23812"/>
                  </a:lnTo>
                  <a:lnTo>
                    <a:pt x="1050132" y="2381"/>
                  </a:lnTo>
                  <a:lnTo>
                    <a:pt x="1054894" y="0"/>
                  </a:lnTo>
                  <a:lnTo>
                    <a:pt x="1090613" y="2381"/>
                  </a:lnTo>
                  <a:lnTo>
                    <a:pt x="1176338" y="23812"/>
                  </a:lnTo>
                  <a:lnTo>
                    <a:pt x="1228725" y="45243"/>
                  </a:lnTo>
                  <a:lnTo>
                    <a:pt x="1293019" y="76200"/>
                  </a:lnTo>
                  <a:lnTo>
                    <a:pt x="1333500" y="100012"/>
                  </a:lnTo>
                  <a:lnTo>
                    <a:pt x="1362075" y="121443"/>
                  </a:lnTo>
                  <a:lnTo>
                    <a:pt x="1381125" y="140493"/>
                  </a:lnTo>
                  <a:lnTo>
                    <a:pt x="1388269" y="150018"/>
                  </a:lnTo>
                  <a:lnTo>
                    <a:pt x="1397794" y="166687"/>
                  </a:lnTo>
                  <a:lnTo>
                    <a:pt x="1397794" y="178593"/>
                  </a:lnTo>
                  <a:lnTo>
                    <a:pt x="1390650" y="192881"/>
                  </a:lnTo>
                  <a:lnTo>
                    <a:pt x="1371600" y="204787"/>
                  </a:lnTo>
                  <a:lnTo>
                    <a:pt x="1331119" y="216693"/>
                  </a:lnTo>
                  <a:lnTo>
                    <a:pt x="1238250" y="238125"/>
                  </a:lnTo>
                  <a:lnTo>
                    <a:pt x="11406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27EA21EA-5279-4B17-B054-C0AFAE26869B}"/>
                </a:ext>
              </a:extLst>
            </p:cNvPr>
            <p:cNvSpPr/>
            <p:nvPr/>
          </p:nvSpPr>
          <p:spPr>
            <a:xfrm>
              <a:off x="2906713" y="4586288"/>
              <a:ext cx="654050" cy="1146175"/>
            </a:xfrm>
            <a:custGeom>
              <a:avLst/>
              <a:gdLst>
                <a:gd name="connsiteX0" fmla="*/ 485775 w 652463"/>
                <a:gd name="connsiteY0" fmla="*/ 466725 h 1145381"/>
                <a:gd name="connsiteX1" fmla="*/ 557213 w 652463"/>
                <a:gd name="connsiteY1" fmla="*/ 690562 h 1145381"/>
                <a:gd name="connsiteX2" fmla="*/ 597694 w 652463"/>
                <a:gd name="connsiteY2" fmla="*/ 812006 h 1145381"/>
                <a:gd name="connsiteX3" fmla="*/ 650082 w 652463"/>
                <a:gd name="connsiteY3" fmla="*/ 952500 h 1145381"/>
                <a:gd name="connsiteX4" fmla="*/ 652463 w 652463"/>
                <a:gd name="connsiteY4" fmla="*/ 988218 h 1145381"/>
                <a:gd name="connsiteX5" fmla="*/ 650082 w 652463"/>
                <a:gd name="connsiteY5" fmla="*/ 1033462 h 1145381"/>
                <a:gd name="connsiteX6" fmla="*/ 642938 w 652463"/>
                <a:gd name="connsiteY6" fmla="*/ 1069181 h 1145381"/>
                <a:gd name="connsiteX7" fmla="*/ 633413 w 652463"/>
                <a:gd name="connsiteY7" fmla="*/ 1095375 h 1145381"/>
                <a:gd name="connsiteX8" fmla="*/ 621507 w 652463"/>
                <a:gd name="connsiteY8" fmla="*/ 1116806 h 1145381"/>
                <a:gd name="connsiteX9" fmla="*/ 609600 w 652463"/>
                <a:gd name="connsiteY9" fmla="*/ 1128712 h 1145381"/>
                <a:gd name="connsiteX10" fmla="*/ 595313 w 652463"/>
                <a:gd name="connsiteY10" fmla="*/ 1138237 h 1145381"/>
                <a:gd name="connsiteX11" fmla="*/ 578644 w 652463"/>
                <a:gd name="connsiteY11" fmla="*/ 1143000 h 1145381"/>
                <a:gd name="connsiteX12" fmla="*/ 569119 w 652463"/>
                <a:gd name="connsiteY12" fmla="*/ 1145381 h 1145381"/>
                <a:gd name="connsiteX13" fmla="*/ 554832 w 652463"/>
                <a:gd name="connsiteY13" fmla="*/ 1143000 h 1145381"/>
                <a:gd name="connsiteX14" fmla="*/ 542925 w 652463"/>
                <a:gd name="connsiteY14" fmla="*/ 1138237 h 1145381"/>
                <a:gd name="connsiteX15" fmla="*/ 523875 w 652463"/>
                <a:gd name="connsiteY15" fmla="*/ 1119187 h 1145381"/>
                <a:gd name="connsiteX16" fmla="*/ 507207 w 652463"/>
                <a:gd name="connsiteY16" fmla="*/ 1097756 h 1145381"/>
                <a:gd name="connsiteX17" fmla="*/ 485775 w 652463"/>
                <a:gd name="connsiteY17" fmla="*/ 1066800 h 1145381"/>
                <a:gd name="connsiteX18" fmla="*/ 461963 w 652463"/>
                <a:gd name="connsiteY18" fmla="*/ 1038225 h 1145381"/>
                <a:gd name="connsiteX19" fmla="*/ 447675 w 652463"/>
                <a:gd name="connsiteY19" fmla="*/ 1021556 h 1145381"/>
                <a:gd name="connsiteX20" fmla="*/ 431007 w 652463"/>
                <a:gd name="connsiteY20" fmla="*/ 997743 h 1145381"/>
                <a:gd name="connsiteX21" fmla="*/ 411957 w 652463"/>
                <a:gd name="connsiteY21" fmla="*/ 962025 h 1145381"/>
                <a:gd name="connsiteX22" fmla="*/ 395288 w 652463"/>
                <a:gd name="connsiteY22" fmla="*/ 919162 h 1145381"/>
                <a:gd name="connsiteX23" fmla="*/ 383382 w 652463"/>
                <a:gd name="connsiteY23" fmla="*/ 876300 h 1145381"/>
                <a:gd name="connsiteX24" fmla="*/ 381000 w 652463"/>
                <a:gd name="connsiteY24" fmla="*/ 842962 h 1145381"/>
                <a:gd name="connsiteX25" fmla="*/ 366713 w 652463"/>
                <a:gd name="connsiteY25" fmla="*/ 773906 h 1145381"/>
                <a:gd name="connsiteX26" fmla="*/ 340519 w 652463"/>
                <a:gd name="connsiteY26" fmla="*/ 650081 h 1145381"/>
                <a:gd name="connsiteX27" fmla="*/ 309563 w 652463"/>
                <a:gd name="connsiteY27" fmla="*/ 535781 h 1145381"/>
                <a:gd name="connsiteX28" fmla="*/ 278607 w 652463"/>
                <a:gd name="connsiteY28" fmla="*/ 431006 h 1145381"/>
                <a:gd name="connsiteX29" fmla="*/ 250032 w 652463"/>
                <a:gd name="connsiteY29" fmla="*/ 338137 h 1145381"/>
                <a:gd name="connsiteX30" fmla="*/ 230982 w 652463"/>
                <a:gd name="connsiteY30" fmla="*/ 271462 h 1145381"/>
                <a:gd name="connsiteX31" fmla="*/ 223838 w 652463"/>
                <a:gd name="connsiteY31" fmla="*/ 242887 h 1145381"/>
                <a:gd name="connsiteX32" fmla="*/ 214313 w 652463"/>
                <a:gd name="connsiteY32" fmla="*/ 214312 h 1145381"/>
                <a:gd name="connsiteX33" fmla="*/ 200025 w 652463"/>
                <a:gd name="connsiteY33" fmla="*/ 188118 h 1145381"/>
                <a:gd name="connsiteX34" fmla="*/ 190500 w 652463"/>
                <a:gd name="connsiteY34" fmla="*/ 169068 h 1145381"/>
                <a:gd name="connsiteX35" fmla="*/ 171450 w 652463"/>
                <a:gd name="connsiteY35" fmla="*/ 145256 h 1145381"/>
                <a:gd name="connsiteX36" fmla="*/ 154782 w 652463"/>
                <a:gd name="connsiteY36" fmla="*/ 130968 h 1145381"/>
                <a:gd name="connsiteX37" fmla="*/ 126207 w 652463"/>
                <a:gd name="connsiteY37" fmla="*/ 111918 h 1145381"/>
                <a:gd name="connsiteX38" fmla="*/ 92869 w 652463"/>
                <a:gd name="connsiteY38" fmla="*/ 95250 h 1145381"/>
                <a:gd name="connsiteX39" fmla="*/ 71438 w 652463"/>
                <a:gd name="connsiteY39" fmla="*/ 85725 h 1145381"/>
                <a:gd name="connsiteX40" fmla="*/ 38100 w 652463"/>
                <a:gd name="connsiteY40" fmla="*/ 76200 h 1145381"/>
                <a:gd name="connsiteX41" fmla="*/ 23813 w 652463"/>
                <a:gd name="connsiteY41" fmla="*/ 66675 h 1145381"/>
                <a:gd name="connsiteX42" fmla="*/ 7144 w 652463"/>
                <a:gd name="connsiteY42" fmla="*/ 45243 h 1145381"/>
                <a:gd name="connsiteX43" fmla="*/ 0 w 652463"/>
                <a:gd name="connsiteY43" fmla="*/ 28575 h 1145381"/>
                <a:gd name="connsiteX44" fmla="*/ 2382 w 652463"/>
                <a:gd name="connsiteY44" fmla="*/ 19050 h 1145381"/>
                <a:gd name="connsiteX45" fmla="*/ 14288 w 652463"/>
                <a:gd name="connsiteY45" fmla="*/ 9525 h 1145381"/>
                <a:gd name="connsiteX46" fmla="*/ 33338 w 652463"/>
                <a:gd name="connsiteY46" fmla="*/ 7143 h 1145381"/>
                <a:gd name="connsiteX47" fmla="*/ 71438 w 652463"/>
                <a:gd name="connsiteY47" fmla="*/ 0 h 1145381"/>
                <a:gd name="connsiteX48" fmla="*/ 116682 w 652463"/>
                <a:gd name="connsiteY48" fmla="*/ 0 h 1145381"/>
                <a:gd name="connsiteX49" fmla="*/ 166688 w 652463"/>
                <a:gd name="connsiteY49" fmla="*/ 4762 h 1145381"/>
                <a:gd name="connsiteX50" fmla="*/ 226219 w 652463"/>
                <a:gd name="connsiteY50" fmla="*/ 16668 h 1145381"/>
                <a:gd name="connsiteX51" fmla="*/ 288132 w 652463"/>
                <a:gd name="connsiteY51" fmla="*/ 35718 h 1145381"/>
                <a:gd name="connsiteX52" fmla="*/ 319088 w 652463"/>
                <a:gd name="connsiteY52" fmla="*/ 47625 h 1145381"/>
                <a:gd name="connsiteX53" fmla="*/ 400050 w 652463"/>
                <a:gd name="connsiteY53" fmla="*/ 202406 h 1145381"/>
                <a:gd name="connsiteX54" fmla="*/ 485775 w 652463"/>
                <a:gd name="connsiteY54" fmla="*/ 466725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2463" h="1145381">
                  <a:moveTo>
                    <a:pt x="485775" y="466725"/>
                  </a:moveTo>
                  <a:lnTo>
                    <a:pt x="557213" y="690562"/>
                  </a:lnTo>
                  <a:lnTo>
                    <a:pt x="597694" y="812006"/>
                  </a:lnTo>
                  <a:lnTo>
                    <a:pt x="650082" y="952500"/>
                  </a:lnTo>
                  <a:lnTo>
                    <a:pt x="652463" y="988218"/>
                  </a:lnTo>
                  <a:lnTo>
                    <a:pt x="650082" y="1033462"/>
                  </a:lnTo>
                  <a:lnTo>
                    <a:pt x="642938" y="1069181"/>
                  </a:lnTo>
                  <a:lnTo>
                    <a:pt x="633413" y="1095375"/>
                  </a:lnTo>
                  <a:lnTo>
                    <a:pt x="621507" y="1116806"/>
                  </a:lnTo>
                  <a:lnTo>
                    <a:pt x="609600" y="1128712"/>
                  </a:lnTo>
                  <a:lnTo>
                    <a:pt x="595313" y="1138237"/>
                  </a:lnTo>
                  <a:lnTo>
                    <a:pt x="578644" y="1143000"/>
                  </a:lnTo>
                  <a:lnTo>
                    <a:pt x="569119" y="1145381"/>
                  </a:lnTo>
                  <a:lnTo>
                    <a:pt x="554832" y="1143000"/>
                  </a:lnTo>
                  <a:lnTo>
                    <a:pt x="542925" y="1138237"/>
                  </a:lnTo>
                  <a:lnTo>
                    <a:pt x="523875" y="1119187"/>
                  </a:lnTo>
                  <a:lnTo>
                    <a:pt x="507207" y="1097756"/>
                  </a:lnTo>
                  <a:lnTo>
                    <a:pt x="485775" y="1066800"/>
                  </a:lnTo>
                  <a:lnTo>
                    <a:pt x="461963" y="1038225"/>
                  </a:lnTo>
                  <a:lnTo>
                    <a:pt x="447675" y="1021556"/>
                  </a:lnTo>
                  <a:lnTo>
                    <a:pt x="431007" y="997743"/>
                  </a:lnTo>
                  <a:lnTo>
                    <a:pt x="411957" y="962025"/>
                  </a:lnTo>
                  <a:lnTo>
                    <a:pt x="395288" y="919162"/>
                  </a:lnTo>
                  <a:lnTo>
                    <a:pt x="383382" y="876300"/>
                  </a:lnTo>
                  <a:lnTo>
                    <a:pt x="381000" y="842962"/>
                  </a:lnTo>
                  <a:lnTo>
                    <a:pt x="366713" y="773906"/>
                  </a:lnTo>
                  <a:lnTo>
                    <a:pt x="340519" y="650081"/>
                  </a:lnTo>
                  <a:lnTo>
                    <a:pt x="309563" y="535781"/>
                  </a:lnTo>
                  <a:lnTo>
                    <a:pt x="278607" y="431006"/>
                  </a:lnTo>
                  <a:lnTo>
                    <a:pt x="250032" y="338137"/>
                  </a:lnTo>
                  <a:lnTo>
                    <a:pt x="230982" y="271462"/>
                  </a:lnTo>
                  <a:lnTo>
                    <a:pt x="223838" y="242887"/>
                  </a:lnTo>
                  <a:lnTo>
                    <a:pt x="214313" y="214312"/>
                  </a:lnTo>
                  <a:lnTo>
                    <a:pt x="200025" y="188118"/>
                  </a:lnTo>
                  <a:lnTo>
                    <a:pt x="190500" y="169068"/>
                  </a:lnTo>
                  <a:lnTo>
                    <a:pt x="171450" y="145256"/>
                  </a:lnTo>
                  <a:lnTo>
                    <a:pt x="154782" y="130968"/>
                  </a:lnTo>
                  <a:lnTo>
                    <a:pt x="126207" y="111918"/>
                  </a:lnTo>
                  <a:lnTo>
                    <a:pt x="92869" y="95250"/>
                  </a:lnTo>
                  <a:lnTo>
                    <a:pt x="71438" y="85725"/>
                  </a:lnTo>
                  <a:lnTo>
                    <a:pt x="38100" y="76200"/>
                  </a:lnTo>
                  <a:lnTo>
                    <a:pt x="23813" y="66675"/>
                  </a:lnTo>
                  <a:lnTo>
                    <a:pt x="7144" y="45243"/>
                  </a:lnTo>
                  <a:lnTo>
                    <a:pt x="0" y="28575"/>
                  </a:lnTo>
                  <a:lnTo>
                    <a:pt x="2382" y="19050"/>
                  </a:lnTo>
                  <a:lnTo>
                    <a:pt x="14288" y="9525"/>
                  </a:lnTo>
                  <a:lnTo>
                    <a:pt x="33338" y="7143"/>
                  </a:lnTo>
                  <a:lnTo>
                    <a:pt x="71438" y="0"/>
                  </a:lnTo>
                  <a:lnTo>
                    <a:pt x="116682" y="0"/>
                  </a:lnTo>
                  <a:lnTo>
                    <a:pt x="166688" y="4762"/>
                  </a:lnTo>
                  <a:lnTo>
                    <a:pt x="226219" y="16668"/>
                  </a:lnTo>
                  <a:lnTo>
                    <a:pt x="288132" y="35718"/>
                  </a:lnTo>
                  <a:lnTo>
                    <a:pt x="319088" y="47625"/>
                  </a:lnTo>
                  <a:lnTo>
                    <a:pt x="400050" y="202406"/>
                  </a:lnTo>
                  <a:lnTo>
                    <a:pt x="4857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90DA2650-49D8-48EA-AE88-23A12F9210CF}"/>
                </a:ext>
              </a:extLst>
            </p:cNvPr>
            <p:cNvSpPr/>
            <p:nvPr/>
          </p:nvSpPr>
          <p:spPr>
            <a:xfrm>
              <a:off x="4710113" y="2582863"/>
              <a:ext cx="2784475" cy="666750"/>
            </a:xfrm>
            <a:custGeom>
              <a:avLst/>
              <a:gdLst>
                <a:gd name="connsiteX0" fmla="*/ 2183606 w 2783681"/>
                <a:gd name="connsiteY0" fmla="*/ 100013 h 666750"/>
                <a:gd name="connsiteX1" fmla="*/ 2116931 w 2783681"/>
                <a:gd name="connsiteY1" fmla="*/ 109538 h 666750"/>
                <a:gd name="connsiteX2" fmla="*/ 2035968 w 2783681"/>
                <a:gd name="connsiteY2" fmla="*/ 121444 h 666750"/>
                <a:gd name="connsiteX3" fmla="*/ 1950243 w 2783681"/>
                <a:gd name="connsiteY3" fmla="*/ 133350 h 666750"/>
                <a:gd name="connsiteX4" fmla="*/ 1628775 w 2783681"/>
                <a:gd name="connsiteY4" fmla="*/ 190500 h 666750"/>
                <a:gd name="connsiteX5" fmla="*/ 1443037 w 2783681"/>
                <a:gd name="connsiteY5" fmla="*/ 226219 h 666750"/>
                <a:gd name="connsiteX6" fmla="*/ 1266825 w 2783681"/>
                <a:gd name="connsiteY6" fmla="*/ 259557 h 666750"/>
                <a:gd name="connsiteX7" fmla="*/ 1062037 w 2783681"/>
                <a:gd name="connsiteY7" fmla="*/ 300038 h 666750"/>
                <a:gd name="connsiteX8" fmla="*/ 907256 w 2783681"/>
                <a:gd name="connsiteY8" fmla="*/ 330994 h 666750"/>
                <a:gd name="connsiteX9" fmla="*/ 645318 w 2783681"/>
                <a:gd name="connsiteY9" fmla="*/ 381000 h 666750"/>
                <a:gd name="connsiteX10" fmla="*/ 509587 w 2783681"/>
                <a:gd name="connsiteY10" fmla="*/ 407194 h 666750"/>
                <a:gd name="connsiteX11" fmla="*/ 464343 w 2783681"/>
                <a:gd name="connsiteY11" fmla="*/ 414338 h 666750"/>
                <a:gd name="connsiteX12" fmla="*/ 426243 w 2783681"/>
                <a:gd name="connsiteY12" fmla="*/ 419100 h 666750"/>
                <a:gd name="connsiteX13" fmla="*/ 383381 w 2783681"/>
                <a:gd name="connsiteY13" fmla="*/ 421482 h 666750"/>
                <a:gd name="connsiteX14" fmla="*/ 357187 w 2783681"/>
                <a:gd name="connsiteY14" fmla="*/ 419100 h 666750"/>
                <a:gd name="connsiteX15" fmla="*/ 295275 w 2783681"/>
                <a:gd name="connsiteY15" fmla="*/ 407194 h 666750"/>
                <a:gd name="connsiteX16" fmla="*/ 216693 w 2783681"/>
                <a:gd name="connsiteY16" fmla="*/ 388144 h 666750"/>
                <a:gd name="connsiteX17" fmla="*/ 154781 w 2783681"/>
                <a:gd name="connsiteY17" fmla="*/ 371475 h 666750"/>
                <a:gd name="connsiteX18" fmla="*/ 114300 w 2783681"/>
                <a:gd name="connsiteY18" fmla="*/ 357188 h 666750"/>
                <a:gd name="connsiteX19" fmla="*/ 73818 w 2783681"/>
                <a:gd name="connsiteY19" fmla="*/ 340519 h 666750"/>
                <a:gd name="connsiteX20" fmla="*/ 47625 w 2783681"/>
                <a:gd name="connsiteY20" fmla="*/ 326232 h 666750"/>
                <a:gd name="connsiteX21" fmla="*/ 28575 w 2783681"/>
                <a:gd name="connsiteY21" fmla="*/ 314325 h 666750"/>
                <a:gd name="connsiteX22" fmla="*/ 16668 w 2783681"/>
                <a:gd name="connsiteY22" fmla="*/ 309563 h 666750"/>
                <a:gd name="connsiteX23" fmla="*/ 9525 w 2783681"/>
                <a:gd name="connsiteY23" fmla="*/ 309563 h 666750"/>
                <a:gd name="connsiteX24" fmla="*/ 4762 w 2783681"/>
                <a:gd name="connsiteY24" fmla="*/ 309563 h 666750"/>
                <a:gd name="connsiteX25" fmla="*/ 0 w 2783681"/>
                <a:gd name="connsiteY25" fmla="*/ 314325 h 666750"/>
                <a:gd name="connsiteX26" fmla="*/ 0 w 2783681"/>
                <a:gd name="connsiteY26" fmla="*/ 321469 h 666750"/>
                <a:gd name="connsiteX27" fmla="*/ 11906 w 2783681"/>
                <a:gd name="connsiteY27" fmla="*/ 350044 h 666750"/>
                <a:gd name="connsiteX28" fmla="*/ 45243 w 2783681"/>
                <a:gd name="connsiteY28" fmla="*/ 407194 h 666750"/>
                <a:gd name="connsiteX29" fmla="*/ 95250 w 2783681"/>
                <a:gd name="connsiteY29" fmla="*/ 471488 h 666750"/>
                <a:gd name="connsiteX30" fmla="*/ 138112 w 2783681"/>
                <a:gd name="connsiteY30" fmla="*/ 516732 h 666750"/>
                <a:gd name="connsiteX31" fmla="*/ 178593 w 2783681"/>
                <a:gd name="connsiteY31" fmla="*/ 552450 h 666750"/>
                <a:gd name="connsiteX32" fmla="*/ 216693 w 2783681"/>
                <a:gd name="connsiteY32" fmla="*/ 578644 h 666750"/>
                <a:gd name="connsiteX33" fmla="*/ 261937 w 2783681"/>
                <a:gd name="connsiteY33" fmla="*/ 604838 h 666750"/>
                <a:gd name="connsiteX34" fmla="*/ 309562 w 2783681"/>
                <a:gd name="connsiteY34" fmla="*/ 623888 h 666750"/>
                <a:gd name="connsiteX35" fmla="*/ 347662 w 2783681"/>
                <a:gd name="connsiteY35" fmla="*/ 640557 h 666750"/>
                <a:gd name="connsiteX36" fmla="*/ 400050 w 2783681"/>
                <a:gd name="connsiteY36" fmla="*/ 654844 h 666750"/>
                <a:gd name="connsiteX37" fmla="*/ 452437 w 2783681"/>
                <a:gd name="connsiteY37" fmla="*/ 664369 h 666750"/>
                <a:gd name="connsiteX38" fmla="*/ 504825 w 2783681"/>
                <a:gd name="connsiteY38" fmla="*/ 666750 h 666750"/>
                <a:gd name="connsiteX39" fmla="*/ 542925 w 2783681"/>
                <a:gd name="connsiteY39" fmla="*/ 661988 h 666750"/>
                <a:gd name="connsiteX40" fmla="*/ 585787 w 2783681"/>
                <a:gd name="connsiteY40" fmla="*/ 650082 h 666750"/>
                <a:gd name="connsiteX41" fmla="*/ 621506 w 2783681"/>
                <a:gd name="connsiteY41" fmla="*/ 628650 h 666750"/>
                <a:gd name="connsiteX42" fmla="*/ 669131 w 2783681"/>
                <a:gd name="connsiteY42" fmla="*/ 609600 h 666750"/>
                <a:gd name="connsiteX43" fmla="*/ 771525 w 2783681"/>
                <a:gd name="connsiteY43" fmla="*/ 576263 h 666750"/>
                <a:gd name="connsiteX44" fmla="*/ 869156 w 2783681"/>
                <a:gd name="connsiteY44" fmla="*/ 550069 h 666750"/>
                <a:gd name="connsiteX45" fmla="*/ 1009650 w 2783681"/>
                <a:gd name="connsiteY45" fmla="*/ 519113 h 666750"/>
                <a:gd name="connsiteX46" fmla="*/ 1181100 w 2783681"/>
                <a:gd name="connsiteY46" fmla="*/ 481013 h 666750"/>
                <a:gd name="connsiteX47" fmla="*/ 1333500 w 2783681"/>
                <a:gd name="connsiteY47" fmla="*/ 450057 h 666750"/>
                <a:gd name="connsiteX48" fmla="*/ 1554956 w 2783681"/>
                <a:gd name="connsiteY48" fmla="*/ 404813 h 666750"/>
                <a:gd name="connsiteX49" fmla="*/ 1702593 w 2783681"/>
                <a:gd name="connsiteY49" fmla="*/ 376238 h 666750"/>
                <a:gd name="connsiteX50" fmla="*/ 1993106 w 2783681"/>
                <a:gd name="connsiteY50" fmla="*/ 323850 h 666750"/>
                <a:gd name="connsiteX51" fmla="*/ 2152650 w 2783681"/>
                <a:gd name="connsiteY51" fmla="*/ 297657 h 666750"/>
                <a:gd name="connsiteX52" fmla="*/ 2250281 w 2783681"/>
                <a:gd name="connsiteY52" fmla="*/ 285750 h 666750"/>
                <a:gd name="connsiteX53" fmla="*/ 2402681 w 2783681"/>
                <a:gd name="connsiteY53" fmla="*/ 273844 h 666750"/>
                <a:gd name="connsiteX54" fmla="*/ 2586037 w 2783681"/>
                <a:gd name="connsiteY54" fmla="*/ 266700 h 666750"/>
                <a:gd name="connsiteX55" fmla="*/ 2690812 w 2783681"/>
                <a:gd name="connsiteY55" fmla="*/ 264319 h 666750"/>
                <a:gd name="connsiteX56" fmla="*/ 2733675 w 2783681"/>
                <a:gd name="connsiteY56" fmla="*/ 257175 h 666750"/>
                <a:gd name="connsiteX57" fmla="*/ 2759868 w 2783681"/>
                <a:gd name="connsiteY57" fmla="*/ 247650 h 666750"/>
                <a:gd name="connsiteX58" fmla="*/ 2774156 w 2783681"/>
                <a:gd name="connsiteY58" fmla="*/ 235744 h 666750"/>
                <a:gd name="connsiteX59" fmla="*/ 2778918 w 2783681"/>
                <a:gd name="connsiteY59" fmla="*/ 226219 h 666750"/>
                <a:gd name="connsiteX60" fmla="*/ 2783681 w 2783681"/>
                <a:gd name="connsiteY60" fmla="*/ 214313 h 666750"/>
                <a:gd name="connsiteX61" fmla="*/ 2783681 w 2783681"/>
                <a:gd name="connsiteY61" fmla="*/ 204788 h 666750"/>
                <a:gd name="connsiteX62" fmla="*/ 2778918 w 2783681"/>
                <a:gd name="connsiteY62" fmla="*/ 190500 h 666750"/>
                <a:gd name="connsiteX63" fmla="*/ 2769393 w 2783681"/>
                <a:gd name="connsiteY63" fmla="*/ 166688 h 666750"/>
                <a:gd name="connsiteX64" fmla="*/ 2755106 w 2783681"/>
                <a:gd name="connsiteY64" fmla="*/ 145257 h 666750"/>
                <a:gd name="connsiteX65" fmla="*/ 2738437 w 2783681"/>
                <a:gd name="connsiteY65" fmla="*/ 130969 h 666750"/>
                <a:gd name="connsiteX66" fmla="*/ 2686050 w 2783681"/>
                <a:gd name="connsiteY66" fmla="*/ 104775 h 666750"/>
                <a:gd name="connsiteX67" fmla="*/ 2612231 w 2783681"/>
                <a:gd name="connsiteY67" fmla="*/ 69057 h 666750"/>
                <a:gd name="connsiteX68" fmla="*/ 2497931 w 2783681"/>
                <a:gd name="connsiteY68" fmla="*/ 26194 h 666750"/>
                <a:gd name="connsiteX69" fmla="*/ 2416968 w 2783681"/>
                <a:gd name="connsiteY69" fmla="*/ 2382 h 666750"/>
                <a:gd name="connsiteX70" fmla="*/ 2395537 w 2783681"/>
                <a:gd name="connsiteY70" fmla="*/ 0 h 666750"/>
                <a:gd name="connsiteX71" fmla="*/ 2376487 w 2783681"/>
                <a:gd name="connsiteY71" fmla="*/ 11907 h 666750"/>
                <a:gd name="connsiteX72" fmla="*/ 2316956 w 2783681"/>
                <a:gd name="connsiteY72" fmla="*/ 50007 h 666750"/>
                <a:gd name="connsiteX73" fmla="*/ 2252662 w 2783681"/>
                <a:gd name="connsiteY73" fmla="*/ 83344 h 666750"/>
                <a:gd name="connsiteX74" fmla="*/ 2183606 w 2783681"/>
                <a:gd name="connsiteY74" fmla="*/ 10001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83681" h="666750">
                  <a:moveTo>
                    <a:pt x="2183606" y="100013"/>
                  </a:moveTo>
                  <a:lnTo>
                    <a:pt x="2116931" y="109538"/>
                  </a:lnTo>
                  <a:lnTo>
                    <a:pt x="2035968" y="121444"/>
                  </a:lnTo>
                  <a:lnTo>
                    <a:pt x="1950243" y="133350"/>
                  </a:lnTo>
                  <a:lnTo>
                    <a:pt x="1628775" y="190500"/>
                  </a:lnTo>
                  <a:lnTo>
                    <a:pt x="1443037" y="226219"/>
                  </a:lnTo>
                  <a:lnTo>
                    <a:pt x="1266825" y="259557"/>
                  </a:lnTo>
                  <a:lnTo>
                    <a:pt x="1062037" y="300038"/>
                  </a:lnTo>
                  <a:lnTo>
                    <a:pt x="907256" y="330994"/>
                  </a:lnTo>
                  <a:lnTo>
                    <a:pt x="645318" y="381000"/>
                  </a:lnTo>
                  <a:lnTo>
                    <a:pt x="509587" y="407194"/>
                  </a:lnTo>
                  <a:lnTo>
                    <a:pt x="464343" y="414338"/>
                  </a:lnTo>
                  <a:lnTo>
                    <a:pt x="426243" y="419100"/>
                  </a:lnTo>
                  <a:lnTo>
                    <a:pt x="383381" y="421482"/>
                  </a:lnTo>
                  <a:lnTo>
                    <a:pt x="357187" y="419100"/>
                  </a:lnTo>
                  <a:lnTo>
                    <a:pt x="295275" y="407194"/>
                  </a:lnTo>
                  <a:lnTo>
                    <a:pt x="216693" y="388144"/>
                  </a:lnTo>
                  <a:lnTo>
                    <a:pt x="154781" y="371475"/>
                  </a:lnTo>
                  <a:lnTo>
                    <a:pt x="114300" y="357188"/>
                  </a:lnTo>
                  <a:lnTo>
                    <a:pt x="73818" y="340519"/>
                  </a:lnTo>
                  <a:lnTo>
                    <a:pt x="47625" y="326232"/>
                  </a:lnTo>
                  <a:lnTo>
                    <a:pt x="28575" y="314325"/>
                  </a:lnTo>
                  <a:lnTo>
                    <a:pt x="16668" y="309563"/>
                  </a:lnTo>
                  <a:lnTo>
                    <a:pt x="9525" y="309563"/>
                  </a:lnTo>
                  <a:lnTo>
                    <a:pt x="4762" y="309563"/>
                  </a:lnTo>
                  <a:lnTo>
                    <a:pt x="0" y="314325"/>
                  </a:lnTo>
                  <a:lnTo>
                    <a:pt x="0" y="321469"/>
                  </a:lnTo>
                  <a:lnTo>
                    <a:pt x="11906" y="350044"/>
                  </a:lnTo>
                  <a:lnTo>
                    <a:pt x="45243" y="407194"/>
                  </a:lnTo>
                  <a:lnTo>
                    <a:pt x="95250" y="471488"/>
                  </a:lnTo>
                  <a:lnTo>
                    <a:pt x="138112" y="516732"/>
                  </a:lnTo>
                  <a:lnTo>
                    <a:pt x="178593" y="552450"/>
                  </a:lnTo>
                  <a:lnTo>
                    <a:pt x="216693" y="578644"/>
                  </a:lnTo>
                  <a:lnTo>
                    <a:pt x="261937" y="604838"/>
                  </a:lnTo>
                  <a:lnTo>
                    <a:pt x="309562" y="623888"/>
                  </a:lnTo>
                  <a:lnTo>
                    <a:pt x="347662" y="640557"/>
                  </a:lnTo>
                  <a:lnTo>
                    <a:pt x="400050" y="654844"/>
                  </a:lnTo>
                  <a:lnTo>
                    <a:pt x="452437" y="664369"/>
                  </a:lnTo>
                  <a:lnTo>
                    <a:pt x="504825" y="666750"/>
                  </a:lnTo>
                  <a:lnTo>
                    <a:pt x="542925" y="661988"/>
                  </a:lnTo>
                  <a:lnTo>
                    <a:pt x="585787" y="650082"/>
                  </a:lnTo>
                  <a:lnTo>
                    <a:pt x="621506" y="628650"/>
                  </a:lnTo>
                  <a:lnTo>
                    <a:pt x="669131" y="609600"/>
                  </a:lnTo>
                  <a:lnTo>
                    <a:pt x="771525" y="576263"/>
                  </a:lnTo>
                  <a:lnTo>
                    <a:pt x="869156" y="550069"/>
                  </a:lnTo>
                  <a:lnTo>
                    <a:pt x="1009650" y="519113"/>
                  </a:lnTo>
                  <a:lnTo>
                    <a:pt x="1181100" y="481013"/>
                  </a:lnTo>
                  <a:lnTo>
                    <a:pt x="1333500" y="450057"/>
                  </a:lnTo>
                  <a:lnTo>
                    <a:pt x="1554956" y="404813"/>
                  </a:lnTo>
                  <a:lnTo>
                    <a:pt x="1702593" y="376238"/>
                  </a:lnTo>
                  <a:lnTo>
                    <a:pt x="1993106" y="323850"/>
                  </a:lnTo>
                  <a:lnTo>
                    <a:pt x="2152650" y="297657"/>
                  </a:lnTo>
                  <a:lnTo>
                    <a:pt x="2250281" y="285750"/>
                  </a:lnTo>
                  <a:lnTo>
                    <a:pt x="2402681" y="273844"/>
                  </a:lnTo>
                  <a:lnTo>
                    <a:pt x="2586037" y="266700"/>
                  </a:lnTo>
                  <a:lnTo>
                    <a:pt x="2690812" y="264319"/>
                  </a:lnTo>
                  <a:lnTo>
                    <a:pt x="2733675" y="257175"/>
                  </a:lnTo>
                  <a:lnTo>
                    <a:pt x="2759868" y="247650"/>
                  </a:lnTo>
                  <a:lnTo>
                    <a:pt x="2774156" y="235744"/>
                  </a:lnTo>
                  <a:lnTo>
                    <a:pt x="2778918" y="226219"/>
                  </a:lnTo>
                  <a:lnTo>
                    <a:pt x="2783681" y="214313"/>
                  </a:lnTo>
                  <a:lnTo>
                    <a:pt x="2783681" y="204788"/>
                  </a:lnTo>
                  <a:lnTo>
                    <a:pt x="2778918" y="190500"/>
                  </a:lnTo>
                  <a:lnTo>
                    <a:pt x="2769393" y="166688"/>
                  </a:lnTo>
                  <a:lnTo>
                    <a:pt x="2755106" y="145257"/>
                  </a:lnTo>
                  <a:lnTo>
                    <a:pt x="2738437" y="130969"/>
                  </a:lnTo>
                  <a:lnTo>
                    <a:pt x="2686050" y="104775"/>
                  </a:lnTo>
                  <a:lnTo>
                    <a:pt x="2612231" y="69057"/>
                  </a:lnTo>
                  <a:lnTo>
                    <a:pt x="2497931" y="26194"/>
                  </a:lnTo>
                  <a:lnTo>
                    <a:pt x="2416968" y="2382"/>
                  </a:lnTo>
                  <a:lnTo>
                    <a:pt x="2395537" y="0"/>
                  </a:lnTo>
                  <a:lnTo>
                    <a:pt x="2376487" y="11907"/>
                  </a:lnTo>
                  <a:lnTo>
                    <a:pt x="2316956" y="50007"/>
                  </a:lnTo>
                  <a:lnTo>
                    <a:pt x="2252662" y="83344"/>
                  </a:lnTo>
                  <a:lnTo>
                    <a:pt x="2183606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CB517CB7-80F8-487A-B81A-61D8F564B6AA}"/>
                </a:ext>
              </a:extLst>
            </p:cNvPr>
            <p:cNvSpPr/>
            <p:nvPr/>
          </p:nvSpPr>
          <p:spPr>
            <a:xfrm>
              <a:off x="5180013" y="3640138"/>
              <a:ext cx="658812" cy="885825"/>
            </a:xfrm>
            <a:custGeom>
              <a:avLst/>
              <a:gdLst>
                <a:gd name="connsiteX0" fmla="*/ 233362 w 659606"/>
                <a:gd name="connsiteY0" fmla="*/ 414338 h 885825"/>
                <a:gd name="connsiteX1" fmla="*/ 164306 w 659606"/>
                <a:gd name="connsiteY1" fmla="*/ 302419 h 885825"/>
                <a:gd name="connsiteX2" fmla="*/ 92869 w 659606"/>
                <a:gd name="connsiteY2" fmla="*/ 185738 h 885825"/>
                <a:gd name="connsiteX3" fmla="*/ 11906 w 659606"/>
                <a:gd name="connsiteY3" fmla="*/ 54769 h 885825"/>
                <a:gd name="connsiteX4" fmla="*/ 0 w 659606"/>
                <a:gd name="connsiteY4" fmla="*/ 28575 h 885825"/>
                <a:gd name="connsiteX5" fmla="*/ 0 w 659606"/>
                <a:gd name="connsiteY5" fmla="*/ 14288 h 885825"/>
                <a:gd name="connsiteX6" fmla="*/ 4762 w 659606"/>
                <a:gd name="connsiteY6" fmla="*/ 2382 h 885825"/>
                <a:gd name="connsiteX7" fmla="*/ 11906 w 659606"/>
                <a:gd name="connsiteY7" fmla="*/ 0 h 885825"/>
                <a:gd name="connsiteX8" fmla="*/ 23812 w 659606"/>
                <a:gd name="connsiteY8" fmla="*/ 0 h 885825"/>
                <a:gd name="connsiteX9" fmla="*/ 54769 w 659606"/>
                <a:gd name="connsiteY9" fmla="*/ 11907 h 885825"/>
                <a:gd name="connsiteX10" fmla="*/ 95250 w 659606"/>
                <a:gd name="connsiteY10" fmla="*/ 40482 h 885825"/>
                <a:gd name="connsiteX11" fmla="*/ 273844 w 659606"/>
                <a:gd name="connsiteY11" fmla="*/ 176213 h 885825"/>
                <a:gd name="connsiteX12" fmla="*/ 431006 w 659606"/>
                <a:gd name="connsiteY12" fmla="*/ 297657 h 885825"/>
                <a:gd name="connsiteX13" fmla="*/ 597694 w 659606"/>
                <a:gd name="connsiteY13" fmla="*/ 421482 h 885825"/>
                <a:gd name="connsiteX14" fmla="*/ 611981 w 659606"/>
                <a:gd name="connsiteY14" fmla="*/ 431007 h 885825"/>
                <a:gd name="connsiteX15" fmla="*/ 619125 w 659606"/>
                <a:gd name="connsiteY15" fmla="*/ 438150 h 885825"/>
                <a:gd name="connsiteX16" fmla="*/ 623887 w 659606"/>
                <a:gd name="connsiteY16" fmla="*/ 450057 h 885825"/>
                <a:gd name="connsiteX17" fmla="*/ 633412 w 659606"/>
                <a:gd name="connsiteY17" fmla="*/ 473869 h 885825"/>
                <a:gd name="connsiteX18" fmla="*/ 645319 w 659606"/>
                <a:gd name="connsiteY18" fmla="*/ 509588 h 885825"/>
                <a:gd name="connsiteX19" fmla="*/ 657225 w 659606"/>
                <a:gd name="connsiteY19" fmla="*/ 571500 h 885825"/>
                <a:gd name="connsiteX20" fmla="*/ 659606 w 659606"/>
                <a:gd name="connsiteY20" fmla="*/ 650082 h 885825"/>
                <a:gd name="connsiteX21" fmla="*/ 659606 w 659606"/>
                <a:gd name="connsiteY21" fmla="*/ 800100 h 885825"/>
                <a:gd name="connsiteX22" fmla="*/ 650081 w 659606"/>
                <a:gd name="connsiteY22" fmla="*/ 828675 h 885825"/>
                <a:gd name="connsiteX23" fmla="*/ 635794 w 659606"/>
                <a:gd name="connsiteY23" fmla="*/ 852488 h 885825"/>
                <a:gd name="connsiteX24" fmla="*/ 616744 w 659606"/>
                <a:gd name="connsiteY24" fmla="*/ 873919 h 885825"/>
                <a:gd name="connsiteX25" fmla="*/ 600075 w 659606"/>
                <a:gd name="connsiteY25" fmla="*/ 883444 h 885825"/>
                <a:gd name="connsiteX26" fmla="*/ 585787 w 659606"/>
                <a:gd name="connsiteY26" fmla="*/ 885825 h 885825"/>
                <a:gd name="connsiteX27" fmla="*/ 573881 w 659606"/>
                <a:gd name="connsiteY27" fmla="*/ 885825 h 885825"/>
                <a:gd name="connsiteX28" fmla="*/ 552450 w 659606"/>
                <a:gd name="connsiteY28" fmla="*/ 876300 h 885825"/>
                <a:gd name="connsiteX29" fmla="*/ 521494 w 659606"/>
                <a:gd name="connsiteY29" fmla="*/ 852488 h 885825"/>
                <a:gd name="connsiteX30" fmla="*/ 504825 w 659606"/>
                <a:gd name="connsiteY30" fmla="*/ 838200 h 885825"/>
                <a:gd name="connsiteX31" fmla="*/ 478631 w 659606"/>
                <a:gd name="connsiteY31" fmla="*/ 802482 h 885825"/>
                <a:gd name="connsiteX32" fmla="*/ 414337 w 659606"/>
                <a:gd name="connsiteY32" fmla="*/ 697707 h 885825"/>
                <a:gd name="connsiteX33" fmla="*/ 369094 w 659606"/>
                <a:gd name="connsiteY33" fmla="*/ 626269 h 885825"/>
                <a:gd name="connsiteX34" fmla="*/ 316706 w 659606"/>
                <a:gd name="connsiteY34" fmla="*/ 542925 h 885825"/>
                <a:gd name="connsiteX35" fmla="*/ 233362 w 659606"/>
                <a:gd name="connsiteY35" fmla="*/ 4143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59606" h="885825">
                  <a:moveTo>
                    <a:pt x="233362" y="414338"/>
                  </a:moveTo>
                  <a:lnTo>
                    <a:pt x="164306" y="302419"/>
                  </a:lnTo>
                  <a:lnTo>
                    <a:pt x="92869" y="1857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4769" y="11907"/>
                  </a:lnTo>
                  <a:lnTo>
                    <a:pt x="95250" y="40482"/>
                  </a:lnTo>
                  <a:lnTo>
                    <a:pt x="273844" y="176213"/>
                  </a:lnTo>
                  <a:lnTo>
                    <a:pt x="431006" y="297657"/>
                  </a:lnTo>
                  <a:lnTo>
                    <a:pt x="597694" y="421482"/>
                  </a:lnTo>
                  <a:lnTo>
                    <a:pt x="611981" y="431007"/>
                  </a:lnTo>
                  <a:lnTo>
                    <a:pt x="619125" y="438150"/>
                  </a:lnTo>
                  <a:lnTo>
                    <a:pt x="623887" y="450057"/>
                  </a:lnTo>
                  <a:lnTo>
                    <a:pt x="633412" y="473869"/>
                  </a:lnTo>
                  <a:lnTo>
                    <a:pt x="645319" y="509588"/>
                  </a:lnTo>
                  <a:lnTo>
                    <a:pt x="657225" y="571500"/>
                  </a:lnTo>
                  <a:cubicBezTo>
                    <a:pt x="658019" y="597694"/>
                    <a:pt x="658812" y="623888"/>
                    <a:pt x="659606" y="650082"/>
                  </a:cubicBezTo>
                  <a:lnTo>
                    <a:pt x="659606" y="800100"/>
                  </a:lnTo>
                  <a:lnTo>
                    <a:pt x="650081" y="828675"/>
                  </a:lnTo>
                  <a:lnTo>
                    <a:pt x="635794" y="852488"/>
                  </a:lnTo>
                  <a:lnTo>
                    <a:pt x="616744" y="873919"/>
                  </a:lnTo>
                  <a:lnTo>
                    <a:pt x="600075" y="883444"/>
                  </a:lnTo>
                  <a:lnTo>
                    <a:pt x="585787" y="885825"/>
                  </a:lnTo>
                  <a:lnTo>
                    <a:pt x="573881" y="885825"/>
                  </a:lnTo>
                  <a:lnTo>
                    <a:pt x="552450" y="876300"/>
                  </a:lnTo>
                  <a:lnTo>
                    <a:pt x="521494" y="852488"/>
                  </a:lnTo>
                  <a:lnTo>
                    <a:pt x="504825" y="838200"/>
                  </a:lnTo>
                  <a:lnTo>
                    <a:pt x="478631" y="802482"/>
                  </a:lnTo>
                  <a:lnTo>
                    <a:pt x="414337" y="697707"/>
                  </a:lnTo>
                  <a:lnTo>
                    <a:pt x="369094" y="626269"/>
                  </a:lnTo>
                  <a:lnTo>
                    <a:pt x="316706" y="542925"/>
                  </a:lnTo>
                  <a:lnTo>
                    <a:pt x="2333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EB14759E-110C-4CB0-97DE-37D1DDDFE1DA}"/>
                </a:ext>
              </a:extLst>
            </p:cNvPr>
            <p:cNvSpPr/>
            <p:nvPr/>
          </p:nvSpPr>
          <p:spPr>
            <a:xfrm>
              <a:off x="3154363" y="4344988"/>
              <a:ext cx="1570037" cy="1181100"/>
            </a:xfrm>
            <a:custGeom>
              <a:avLst/>
              <a:gdLst>
                <a:gd name="connsiteX0" fmla="*/ 962025 w 1569244"/>
                <a:gd name="connsiteY0" fmla="*/ 107157 h 1181100"/>
                <a:gd name="connsiteX1" fmla="*/ 754857 w 1569244"/>
                <a:gd name="connsiteY1" fmla="*/ 159544 h 1181100"/>
                <a:gd name="connsiteX2" fmla="*/ 559594 w 1569244"/>
                <a:gd name="connsiteY2" fmla="*/ 207169 h 1181100"/>
                <a:gd name="connsiteX3" fmla="*/ 371475 w 1569244"/>
                <a:gd name="connsiteY3" fmla="*/ 254794 h 1181100"/>
                <a:gd name="connsiteX4" fmla="*/ 235744 w 1569244"/>
                <a:gd name="connsiteY4" fmla="*/ 288132 h 1181100"/>
                <a:gd name="connsiteX5" fmla="*/ 142875 w 1569244"/>
                <a:gd name="connsiteY5" fmla="*/ 309563 h 1181100"/>
                <a:gd name="connsiteX6" fmla="*/ 133350 w 1569244"/>
                <a:gd name="connsiteY6" fmla="*/ 309563 h 1181100"/>
                <a:gd name="connsiteX7" fmla="*/ 119063 w 1569244"/>
                <a:gd name="connsiteY7" fmla="*/ 304800 h 1181100"/>
                <a:gd name="connsiteX8" fmla="*/ 85725 w 1569244"/>
                <a:gd name="connsiteY8" fmla="*/ 292894 h 1181100"/>
                <a:gd name="connsiteX9" fmla="*/ 69057 w 1569244"/>
                <a:gd name="connsiteY9" fmla="*/ 285750 h 1181100"/>
                <a:gd name="connsiteX10" fmla="*/ 38100 w 1569244"/>
                <a:gd name="connsiteY10" fmla="*/ 276225 h 1181100"/>
                <a:gd name="connsiteX11" fmla="*/ 0 w 1569244"/>
                <a:gd name="connsiteY11" fmla="*/ 269082 h 1181100"/>
                <a:gd name="connsiteX12" fmla="*/ 85725 w 1569244"/>
                <a:gd name="connsiteY12" fmla="*/ 490538 h 1181100"/>
                <a:gd name="connsiteX13" fmla="*/ 214313 w 1569244"/>
                <a:gd name="connsiteY13" fmla="*/ 450057 h 1181100"/>
                <a:gd name="connsiteX14" fmla="*/ 292894 w 1569244"/>
                <a:gd name="connsiteY14" fmla="*/ 423863 h 1181100"/>
                <a:gd name="connsiteX15" fmla="*/ 428625 w 1569244"/>
                <a:gd name="connsiteY15" fmla="*/ 385763 h 1181100"/>
                <a:gd name="connsiteX16" fmla="*/ 590550 w 1569244"/>
                <a:gd name="connsiteY16" fmla="*/ 342900 h 1181100"/>
                <a:gd name="connsiteX17" fmla="*/ 700088 w 1569244"/>
                <a:gd name="connsiteY17" fmla="*/ 316707 h 1181100"/>
                <a:gd name="connsiteX18" fmla="*/ 852488 w 1569244"/>
                <a:gd name="connsiteY18" fmla="*/ 283369 h 1181100"/>
                <a:gd name="connsiteX19" fmla="*/ 985838 w 1569244"/>
                <a:gd name="connsiteY19" fmla="*/ 254794 h 1181100"/>
                <a:gd name="connsiteX20" fmla="*/ 1128713 w 1569244"/>
                <a:gd name="connsiteY20" fmla="*/ 223838 h 1181100"/>
                <a:gd name="connsiteX21" fmla="*/ 1150144 w 1569244"/>
                <a:gd name="connsiteY21" fmla="*/ 221457 h 1181100"/>
                <a:gd name="connsiteX22" fmla="*/ 1164432 w 1569244"/>
                <a:gd name="connsiteY22" fmla="*/ 223838 h 1181100"/>
                <a:gd name="connsiteX23" fmla="*/ 1176338 w 1569244"/>
                <a:gd name="connsiteY23" fmla="*/ 226219 h 1181100"/>
                <a:gd name="connsiteX24" fmla="*/ 1188244 w 1569244"/>
                <a:gd name="connsiteY24" fmla="*/ 230982 h 1181100"/>
                <a:gd name="connsiteX25" fmla="*/ 1197769 w 1569244"/>
                <a:gd name="connsiteY25" fmla="*/ 238125 h 1181100"/>
                <a:gd name="connsiteX26" fmla="*/ 1207294 w 1569244"/>
                <a:gd name="connsiteY26" fmla="*/ 247650 h 1181100"/>
                <a:gd name="connsiteX27" fmla="*/ 1212057 w 1569244"/>
                <a:gd name="connsiteY27" fmla="*/ 264319 h 1181100"/>
                <a:gd name="connsiteX28" fmla="*/ 1212057 w 1569244"/>
                <a:gd name="connsiteY28" fmla="*/ 280988 h 1181100"/>
                <a:gd name="connsiteX29" fmla="*/ 1185863 w 1569244"/>
                <a:gd name="connsiteY29" fmla="*/ 435769 h 1181100"/>
                <a:gd name="connsiteX30" fmla="*/ 1133475 w 1569244"/>
                <a:gd name="connsiteY30" fmla="*/ 704850 h 1181100"/>
                <a:gd name="connsiteX31" fmla="*/ 1092994 w 1569244"/>
                <a:gd name="connsiteY31" fmla="*/ 919163 h 1181100"/>
                <a:gd name="connsiteX32" fmla="*/ 1059657 w 1569244"/>
                <a:gd name="connsiteY32" fmla="*/ 1073944 h 1181100"/>
                <a:gd name="connsiteX33" fmla="*/ 1073944 w 1569244"/>
                <a:gd name="connsiteY33" fmla="*/ 1102519 h 1181100"/>
                <a:gd name="connsiteX34" fmla="*/ 1097757 w 1569244"/>
                <a:gd name="connsiteY34" fmla="*/ 1133475 h 1181100"/>
                <a:gd name="connsiteX35" fmla="*/ 1114425 w 1569244"/>
                <a:gd name="connsiteY35" fmla="*/ 1152525 h 1181100"/>
                <a:gd name="connsiteX36" fmla="*/ 1133475 w 1569244"/>
                <a:gd name="connsiteY36" fmla="*/ 1166813 h 1181100"/>
                <a:gd name="connsiteX37" fmla="*/ 1154907 w 1569244"/>
                <a:gd name="connsiteY37" fmla="*/ 1176338 h 1181100"/>
                <a:gd name="connsiteX38" fmla="*/ 1173957 w 1569244"/>
                <a:gd name="connsiteY38" fmla="*/ 1181100 h 1181100"/>
                <a:gd name="connsiteX39" fmla="*/ 1185863 w 1569244"/>
                <a:gd name="connsiteY39" fmla="*/ 1181100 h 1181100"/>
                <a:gd name="connsiteX40" fmla="*/ 1207294 w 1569244"/>
                <a:gd name="connsiteY40" fmla="*/ 1171575 h 1181100"/>
                <a:gd name="connsiteX41" fmla="*/ 1228725 w 1569244"/>
                <a:gd name="connsiteY41" fmla="*/ 1154907 h 1181100"/>
                <a:gd name="connsiteX42" fmla="*/ 1245394 w 1569244"/>
                <a:gd name="connsiteY42" fmla="*/ 1131094 h 1181100"/>
                <a:gd name="connsiteX43" fmla="*/ 1262063 w 1569244"/>
                <a:gd name="connsiteY43" fmla="*/ 1104900 h 1181100"/>
                <a:gd name="connsiteX44" fmla="*/ 1273969 w 1569244"/>
                <a:gd name="connsiteY44" fmla="*/ 1073944 h 1181100"/>
                <a:gd name="connsiteX45" fmla="*/ 1288257 w 1569244"/>
                <a:gd name="connsiteY45" fmla="*/ 1026319 h 1181100"/>
                <a:gd name="connsiteX46" fmla="*/ 1333500 w 1569244"/>
                <a:gd name="connsiteY46" fmla="*/ 866775 h 1181100"/>
                <a:gd name="connsiteX47" fmla="*/ 1388269 w 1569244"/>
                <a:gd name="connsiteY47" fmla="*/ 681038 h 1181100"/>
                <a:gd name="connsiteX48" fmla="*/ 1443038 w 1569244"/>
                <a:gd name="connsiteY48" fmla="*/ 488157 h 1181100"/>
                <a:gd name="connsiteX49" fmla="*/ 1457325 w 1569244"/>
                <a:gd name="connsiteY49" fmla="*/ 438150 h 1181100"/>
                <a:gd name="connsiteX50" fmla="*/ 1466850 w 1569244"/>
                <a:gd name="connsiteY50" fmla="*/ 400050 h 1181100"/>
                <a:gd name="connsiteX51" fmla="*/ 1473994 w 1569244"/>
                <a:gd name="connsiteY51" fmla="*/ 371475 h 1181100"/>
                <a:gd name="connsiteX52" fmla="*/ 1483519 w 1569244"/>
                <a:gd name="connsiteY52" fmla="*/ 345282 h 1181100"/>
                <a:gd name="connsiteX53" fmla="*/ 1502569 w 1569244"/>
                <a:gd name="connsiteY53" fmla="*/ 314325 h 1181100"/>
                <a:gd name="connsiteX54" fmla="*/ 1514475 w 1569244"/>
                <a:gd name="connsiteY54" fmla="*/ 297657 h 1181100"/>
                <a:gd name="connsiteX55" fmla="*/ 1531144 w 1569244"/>
                <a:gd name="connsiteY55" fmla="*/ 283369 h 1181100"/>
                <a:gd name="connsiteX56" fmla="*/ 1545432 w 1569244"/>
                <a:gd name="connsiteY56" fmla="*/ 271463 h 1181100"/>
                <a:gd name="connsiteX57" fmla="*/ 1562100 w 1569244"/>
                <a:gd name="connsiteY57" fmla="*/ 252413 h 1181100"/>
                <a:gd name="connsiteX58" fmla="*/ 1566863 w 1569244"/>
                <a:gd name="connsiteY58" fmla="*/ 240507 h 1181100"/>
                <a:gd name="connsiteX59" fmla="*/ 1569244 w 1569244"/>
                <a:gd name="connsiteY59" fmla="*/ 223838 h 1181100"/>
                <a:gd name="connsiteX60" fmla="*/ 1569244 w 1569244"/>
                <a:gd name="connsiteY60" fmla="*/ 209550 h 1181100"/>
                <a:gd name="connsiteX61" fmla="*/ 1564482 w 1569244"/>
                <a:gd name="connsiteY61" fmla="*/ 195263 h 1181100"/>
                <a:gd name="connsiteX62" fmla="*/ 1552575 w 1569244"/>
                <a:gd name="connsiteY62" fmla="*/ 176213 h 1181100"/>
                <a:gd name="connsiteX63" fmla="*/ 1538288 w 1569244"/>
                <a:gd name="connsiteY63" fmla="*/ 161925 h 1181100"/>
                <a:gd name="connsiteX64" fmla="*/ 1502569 w 1569244"/>
                <a:gd name="connsiteY64" fmla="*/ 135732 h 1181100"/>
                <a:gd name="connsiteX65" fmla="*/ 1445419 w 1569244"/>
                <a:gd name="connsiteY65" fmla="*/ 104775 h 1181100"/>
                <a:gd name="connsiteX66" fmla="*/ 1414463 w 1569244"/>
                <a:gd name="connsiteY66" fmla="*/ 90488 h 1181100"/>
                <a:gd name="connsiteX67" fmla="*/ 1383507 w 1569244"/>
                <a:gd name="connsiteY67" fmla="*/ 69057 h 1181100"/>
                <a:gd name="connsiteX68" fmla="*/ 1293019 w 1569244"/>
                <a:gd name="connsiteY68" fmla="*/ 16669 h 1181100"/>
                <a:gd name="connsiteX69" fmla="*/ 1257300 w 1569244"/>
                <a:gd name="connsiteY69" fmla="*/ 0 h 1181100"/>
                <a:gd name="connsiteX70" fmla="*/ 1245394 w 1569244"/>
                <a:gd name="connsiteY70" fmla="*/ 0 h 1181100"/>
                <a:gd name="connsiteX71" fmla="*/ 1188244 w 1569244"/>
                <a:gd name="connsiteY71" fmla="*/ 28575 h 1181100"/>
                <a:gd name="connsiteX72" fmla="*/ 1092994 w 1569244"/>
                <a:gd name="connsiteY72" fmla="*/ 66675 h 1181100"/>
                <a:gd name="connsiteX73" fmla="*/ 1031082 w 1569244"/>
                <a:gd name="connsiteY73" fmla="*/ 88107 h 1181100"/>
                <a:gd name="connsiteX74" fmla="*/ 962025 w 1569244"/>
                <a:gd name="connsiteY74" fmla="*/ 10715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569244" h="1181100">
                  <a:moveTo>
                    <a:pt x="962025" y="107157"/>
                  </a:moveTo>
                  <a:lnTo>
                    <a:pt x="754857" y="159544"/>
                  </a:lnTo>
                  <a:lnTo>
                    <a:pt x="559594" y="207169"/>
                  </a:lnTo>
                  <a:lnTo>
                    <a:pt x="371475" y="254794"/>
                  </a:lnTo>
                  <a:lnTo>
                    <a:pt x="235744" y="288132"/>
                  </a:lnTo>
                  <a:lnTo>
                    <a:pt x="142875" y="309563"/>
                  </a:lnTo>
                  <a:lnTo>
                    <a:pt x="133350" y="309563"/>
                  </a:lnTo>
                  <a:lnTo>
                    <a:pt x="119063" y="304800"/>
                  </a:lnTo>
                  <a:lnTo>
                    <a:pt x="85725" y="292894"/>
                  </a:lnTo>
                  <a:lnTo>
                    <a:pt x="69057" y="285750"/>
                  </a:lnTo>
                  <a:lnTo>
                    <a:pt x="38100" y="276225"/>
                  </a:lnTo>
                  <a:lnTo>
                    <a:pt x="0" y="269082"/>
                  </a:lnTo>
                  <a:lnTo>
                    <a:pt x="85725" y="490538"/>
                  </a:lnTo>
                  <a:lnTo>
                    <a:pt x="214313" y="450057"/>
                  </a:lnTo>
                  <a:lnTo>
                    <a:pt x="292894" y="423863"/>
                  </a:lnTo>
                  <a:lnTo>
                    <a:pt x="428625" y="385763"/>
                  </a:lnTo>
                  <a:lnTo>
                    <a:pt x="590550" y="342900"/>
                  </a:lnTo>
                  <a:lnTo>
                    <a:pt x="700088" y="316707"/>
                  </a:lnTo>
                  <a:lnTo>
                    <a:pt x="852488" y="283369"/>
                  </a:lnTo>
                  <a:lnTo>
                    <a:pt x="985838" y="254794"/>
                  </a:lnTo>
                  <a:lnTo>
                    <a:pt x="1128713" y="223838"/>
                  </a:lnTo>
                  <a:lnTo>
                    <a:pt x="1150144" y="221457"/>
                  </a:lnTo>
                  <a:lnTo>
                    <a:pt x="1164432" y="223838"/>
                  </a:lnTo>
                  <a:lnTo>
                    <a:pt x="1176338" y="226219"/>
                  </a:lnTo>
                  <a:lnTo>
                    <a:pt x="1188244" y="230982"/>
                  </a:lnTo>
                  <a:lnTo>
                    <a:pt x="1197769" y="238125"/>
                  </a:lnTo>
                  <a:lnTo>
                    <a:pt x="1207294" y="247650"/>
                  </a:lnTo>
                  <a:lnTo>
                    <a:pt x="1212057" y="264319"/>
                  </a:lnTo>
                  <a:lnTo>
                    <a:pt x="1212057" y="280988"/>
                  </a:lnTo>
                  <a:lnTo>
                    <a:pt x="1185863" y="435769"/>
                  </a:lnTo>
                  <a:lnTo>
                    <a:pt x="1133475" y="704850"/>
                  </a:lnTo>
                  <a:lnTo>
                    <a:pt x="1092994" y="919163"/>
                  </a:lnTo>
                  <a:lnTo>
                    <a:pt x="1059657" y="1073944"/>
                  </a:lnTo>
                  <a:lnTo>
                    <a:pt x="1073944" y="1102519"/>
                  </a:lnTo>
                  <a:lnTo>
                    <a:pt x="1097757" y="1133475"/>
                  </a:lnTo>
                  <a:lnTo>
                    <a:pt x="1114425" y="1152525"/>
                  </a:lnTo>
                  <a:lnTo>
                    <a:pt x="1133475" y="1166813"/>
                  </a:lnTo>
                  <a:lnTo>
                    <a:pt x="1154907" y="1176338"/>
                  </a:lnTo>
                  <a:lnTo>
                    <a:pt x="1173957" y="1181100"/>
                  </a:lnTo>
                  <a:lnTo>
                    <a:pt x="1185863" y="1181100"/>
                  </a:lnTo>
                  <a:lnTo>
                    <a:pt x="1207294" y="1171575"/>
                  </a:lnTo>
                  <a:lnTo>
                    <a:pt x="1228725" y="1154907"/>
                  </a:lnTo>
                  <a:lnTo>
                    <a:pt x="1245394" y="1131094"/>
                  </a:lnTo>
                  <a:lnTo>
                    <a:pt x="1262063" y="1104900"/>
                  </a:lnTo>
                  <a:lnTo>
                    <a:pt x="1273969" y="1073944"/>
                  </a:lnTo>
                  <a:lnTo>
                    <a:pt x="1288257" y="1026319"/>
                  </a:lnTo>
                  <a:lnTo>
                    <a:pt x="1333500" y="866775"/>
                  </a:lnTo>
                  <a:lnTo>
                    <a:pt x="1388269" y="681038"/>
                  </a:lnTo>
                  <a:lnTo>
                    <a:pt x="1443038" y="488157"/>
                  </a:lnTo>
                  <a:lnTo>
                    <a:pt x="1457325" y="438150"/>
                  </a:lnTo>
                  <a:lnTo>
                    <a:pt x="1466850" y="400050"/>
                  </a:lnTo>
                  <a:lnTo>
                    <a:pt x="1473994" y="371475"/>
                  </a:lnTo>
                  <a:lnTo>
                    <a:pt x="1483519" y="345282"/>
                  </a:lnTo>
                  <a:lnTo>
                    <a:pt x="1502569" y="314325"/>
                  </a:lnTo>
                  <a:lnTo>
                    <a:pt x="1514475" y="297657"/>
                  </a:lnTo>
                  <a:lnTo>
                    <a:pt x="1531144" y="283369"/>
                  </a:lnTo>
                  <a:lnTo>
                    <a:pt x="1545432" y="271463"/>
                  </a:lnTo>
                  <a:lnTo>
                    <a:pt x="1562100" y="252413"/>
                  </a:lnTo>
                  <a:lnTo>
                    <a:pt x="1566863" y="240507"/>
                  </a:lnTo>
                  <a:lnTo>
                    <a:pt x="1569244" y="223838"/>
                  </a:lnTo>
                  <a:lnTo>
                    <a:pt x="1569244" y="209550"/>
                  </a:lnTo>
                  <a:lnTo>
                    <a:pt x="1564482" y="195263"/>
                  </a:lnTo>
                  <a:lnTo>
                    <a:pt x="1552575" y="176213"/>
                  </a:lnTo>
                  <a:lnTo>
                    <a:pt x="1538288" y="161925"/>
                  </a:lnTo>
                  <a:lnTo>
                    <a:pt x="1502569" y="135732"/>
                  </a:lnTo>
                  <a:lnTo>
                    <a:pt x="1445419" y="104775"/>
                  </a:lnTo>
                  <a:lnTo>
                    <a:pt x="1414463" y="90488"/>
                  </a:lnTo>
                  <a:lnTo>
                    <a:pt x="1383507" y="69057"/>
                  </a:lnTo>
                  <a:lnTo>
                    <a:pt x="1293019" y="16669"/>
                  </a:lnTo>
                  <a:lnTo>
                    <a:pt x="1257300" y="0"/>
                  </a:lnTo>
                  <a:lnTo>
                    <a:pt x="1245394" y="0"/>
                  </a:lnTo>
                  <a:lnTo>
                    <a:pt x="1188244" y="28575"/>
                  </a:lnTo>
                  <a:lnTo>
                    <a:pt x="1092994" y="66675"/>
                  </a:lnTo>
                  <a:lnTo>
                    <a:pt x="1031082" y="88107"/>
                  </a:lnTo>
                  <a:lnTo>
                    <a:pt x="962025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2B1CE174-9F14-4B4C-9329-2334336196DC}"/>
                </a:ext>
              </a:extLst>
            </p:cNvPr>
            <p:cNvSpPr/>
            <p:nvPr/>
          </p:nvSpPr>
          <p:spPr>
            <a:xfrm>
              <a:off x="3429000" y="5224463"/>
              <a:ext cx="885825" cy="346075"/>
            </a:xfrm>
            <a:custGeom>
              <a:avLst/>
              <a:gdLst>
                <a:gd name="connsiteX0" fmla="*/ 697706 w 885825"/>
                <a:gd name="connsiteY0" fmla="*/ 47625 h 345281"/>
                <a:gd name="connsiteX1" fmla="*/ 885825 w 885825"/>
                <a:gd name="connsiteY1" fmla="*/ 0 h 345281"/>
                <a:gd name="connsiteX2" fmla="*/ 873919 w 885825"/>
                <a:gd name="connsiteY2" fmla="*/ 176212 h 345281"/>
                <a:gd name="connsiteX3" fmla="*/ 690563 w 885825"/>
                <a:gd name="connsiteY3" fmla="*/ 209550 h 345281"/>
                <a:gd name="connsiteX4" fmla="*/ 514350 w 885825"/>
                <a:gd name="connsiteY4" fmla="*/ 242887 h 345281"/>
                <a:gd name="connsiteX5" fmla="*/ 369094 w 885825"/>
                <a:gd name="connsiteY5" fmla="*/ 273843 h 345281"/>
                <a:gd name="connsiteX6" fmla="*/ 247650 w 885825"/>
                <a:gd name="connsiteY6" fmla="*/ 300037 h 345281"/>
                <a:gd name="connsiteX7" fmla="*/ 52388 w 885825"/>
                <a:gd name="connsiteY7" fmla="*/ 345281 h 345281"/>
                <a:gd name="connsiteX8" fmla="*/ 0 w 885825"/>
                <a:gd name="connsiteY8" fmla="*/ 147637 h 345281"/>
                <a:gd name="connsiteX9" fmla="*/ 126206 w 885825"/>
                <a:gd name="connsiteY9" fmla="*/ 147637 h 345281"/>
                <a:gd name="connsiteX10" fmla="*/ 219075 w 885825"/>
                <a:gd name="connsiteY10" fmla="*/ 147637 h 345281"/>
                <a:gd name="connsiteX11" fmla="*/ 319088 w 885825"/>
                <a:gd name="connsiteY11" fmla="*/ 128587 h 345281"/>
                <a:gd name="connsiteX12" fmla="*/ 495300 w 885825"/>
                <a:gd name="connsiteY12" fmla="*/ 90487 h 345281"/>
                <a:gd name="connsiteX13" fmla="*/ 697706 w 885825"/>
                <a:gd name="connsiteY13" fmla="*/ 47625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825" h="345281">
                  <a:moveTo>
                    <a:pt x="697706" y="47625"/>
                  </a:moveTo>
                  <a:lnTo>
                    <a:pt x="885825" y="0"/>
                  </a:lnTo>
                  <a:lnTo>
                    <a:pt x="873919" y="176212"/>
                  </a:lnTo>
                  <a:lnTo>
                    <a:pt x="690563" y="209550"/>
                  </a:lnTo>
                  <a:lnTo>
                    <a:pt x="514350" y="242887"/>
                  </a:lnTo>
                  <a:lnTo>
                    <a:pt x="369094" y="273843"/>
                  </a:lnTo>
                  <a:lnTo>
                    <a:pt x="247650" y="300037"/>
                  </a:lnTo>
                  <a:lnTo>
                    <a:pt x="52388" y="345281"/>
                  </a:lnTo>
                  <a:lnTo>
                    <a:pt x="0" y="147637"/>
                  </a:lnTo>
                  <a:lnTo>
                    <a:pt x="126206" y="147637"/>
                  </a:lnTo>
                  <a:lnTo>
                    <a:pt x="219075" y="147637"/>
                  </a:lnTo>
                  <a:lnTo>
                    <a:pt x="319088" y="128587"/>
                  </a:lnTo>
                  <a:lnTo>
                    <a:pt x="495300" y="90487"/>
                  </a:lnTo>
                  <a:lnTo>
                    <a:pt x="6977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A0B333F5-0CC9-473E-837F-6F8674EBC3B6}"/>
                </a:ext>
              </a:extLst>
            </p:cNvPr>
            <p:cNvSpPr/>
            <p:nvPr/>
          </p:nvSpPr>
          <p:spPr>
            <a:xfrm rot="16200000">
              <a:off x="4205287" y="3371851"/>
              <a:ext cx="4462463" cy="684212"/>
            </a:xfrm>
            <a:custGeom>
              <a:avLst/>
              <a:gdLst>
                <a:gd name="connsiteX0" fmla="*/ 2688336 w 4462272"/>
                <a:gd name="connsiteY0" fmla="*/ 332842 h 683972"/>
                <a:gd name="connsiteX1" fmla="*/ 2472538 w 4462272"/>
                <a:gd name="connsiteY1" fmla="*/ 336500 h 683972"/>
                <a:gd name="connsiteX2" fmla="*/ 2154327 w 4462272"/>
                <a:gd name="connsiteY2" fmla="*/ 343815 h 683972"/>
                <a:gd name="connsiteX3" fmla="*/ 1850746 w 4462272"/>
                <a:gd name="connsiteY3" fmla="*/ 351130 h 683972"/>
                <a:gd name="connsiteX4" fmla="*/ 1554480 w 4462272"/>
                <a:gd name="connsiteY4" fmla="*/ 354788 h 683972"/>
                <a:gd name="connsiteX5" fmla="*/ 1228954 w 4462272"/>
                <a:gd name="connsiteY5" fmla="*/ 362103 h 683972"/>
                <a:gd name="connsiteX6" fmla="*/ 940003 w 4462272"/>
                <a:gd name="connsiteY6" fmla="*/ 365760 h 683972"/>
                <a:gd name="connsiteX7" fmla="*/ 705917 w 4462272"/>
                <a:gd name="connsiteY7" fmla="*/ 369418 h 683972"/>
                <a:gd name="connsiteX8" fmla="*/ 643738 w 4462272"/>
                <a:gd name="connsiteY8" fmla="*/ 369418 h 683972"/>
                <a:gd name="connsiteX9" fmla="*/ 54864 w 4462272"/>
                <a:gd name="connsiteY9" fmla="*/ 365760 h 683972"/>
                <a:gd name="connsiteX10" fmla="*/ 25603 w 4462272"/>
                <a:gd name="connsiteY10" fmla="*/ 384048 h 683972"/>
                <a:gd name="connsiteX11" fmla="*/ 7315 w 4462272"/>
                <a:gd name="connsiteY11" fmla="*/ 398679 h 683972"/>
                <a:gd name="connsiteX12" fmla="*/ 3658 w 4462272"/>
                <a:gd name="connsiteY12" fmla="*/ 405994 h 683972"/>
                <a:gd name="connsiteX13" fmla="*/ 0 w 4462272"/>
                <a:gd name="connsiteY13" fmla="*/ 416967 h 683972"/>
                <a:gd name="connsiteX14" fmla="*/ 3658 w 4462272"/>
                <a:gd name="connsiteY14" fmla="*/ 431597 h 683972"/>
                <a:gd name="connsiteX15" fmla="*/ 21946 w 4462272"/>
                <a:gd name="connsiteY15" fmla="*/ 460858 h 683972"/>
                <a:gd name="connsiteX16" fmla="*/ 69495 w 4462272"/>
                <a:gd name="connsiteY16" fmla="*/ 508407 h 683972"/>
                <a:gd name="connsiteX17" fmla="*/ 124359 w 4462272"/>
                <a:gd name="connsiteY17" fmla="*/ 552298 h 683972"/>
                <a:gd name="connsiteX18" fmla="*/ 179223 w 4462272"/>
                <a:gd name="connsiteY18" fmla="*/ 585216 h 683972"/>
                <a:gd name="connsiteX19" fmla="*/ 212141 w 4462272"/>
                <a:gd name="connsiteY19" fmla="*/ 599847 h 683972"/>
                <a:gd name="connsiteX20" fmla="*/ 303581 w 4462272"/>
                <a:gd name="connsiteY20" fmla="*/ 632765 h 683972"/>
                <a:gd name="connsiteX21" fmla="*/ 395021 w 4462272"/>
                <a:gd name="connsiteY21" fmla="*/ 658368 h 683972"/>
                <a:gd name="connsiteX22" fmla="*/ 482803 w 4462272"/>
                <a:gd name="connsiteY22" fmla="*/ 680314 h 683972"/>
                <a:gd name="connsiteX23" fmla="*/ 515722 w 4462272"/>
                <a:gd name="connsiteY23" fmla="*/ 683972 h 683972"/>
                <a:gd name="connsiteX24" fmla="*/ 566928 w 4462272"/>
                <a:gd name="connsiteY24" fmla="*/ 672999 h 683972"/>
                <a:gd name="connsiteX25" fmla="*/ 680314 w 4462272"/>
                <a:gd name="connsiteY25" fmla="*/ 654711 h 683972"/>
                <a:gd name="connsiteX26" fmla="*/ 819303 w 4462272"/>
                <a:gd name="connsiteY26" fmla="*/ 636423 h 683972"/>
                <a:gd name="connsiteX27" fmla="*/ 961949 w 4462272"/>
                <a:gd name="connsiteY27" fmla="*/ 621792 h 683972"/>
                <a:gd name="connsiteX28" fmla="*/ 1119226 w 4462272"/>
                <a:gd name="connsiteY28" fmla="*/ 610820 h 683972"/>
                <a:gd name="connsiteX29" fmla="*/ 1261872 w 4462272"/>
                <a:gd name="connsiteY29" fmla="*/ 599847 h 683972"/>
                <a:gd name="connsiteX30" fmla="*/ 1495959 w 4462272"/>
                <a:gd name="connsiteY30" fmla="*/ 592532 h 683972"/>
                <a:gd name="connsiteX31" fmla="*/ 1770279 w 4462272"/>
                <a:gd name="connsiteY31" fmla="*/ 585216 h 683972"/>
                <a:gd name="connsiteX32" fmla="*/ 1975104 w 4462272"/>
                <a:gd name="connsiteY32" fmla="*/ 581559 h 683972"/>
                <a:gd name="connsiteX33" fmla="*/ 2231136 w 4462272"/>
                <a:gd name="connsiteY33" fmla="*/ 574244 h 683972"/>
                <a:gd name="connsiteX34" fmla="*/ 2468880 w 4462272"/>
                <a:gd name="connsiteY34" fmla="*/ 574244 h 683972"/>
                <a:gd name="connsiteX35" fmla="*/ 2735885 w 4462272"/>
                <a:gd name="connsiteY35" fmla="*/ 574244 h 683972"/>
                <a:gd name="connsiteX36" fmla="*/ 3006547 w 4462272"/>
                <a:gd name="connsiteY36" fmla="*/ 570586 h 683972"/>
                <a:gd name="connsiteX37" fmla="*/ 3251607 w 4462272"/>
                <a:gd name="connsiteY37" fmla="*/ 574244 h 683972"/>
                <a:gd name="connsiteX38" fmla="*/ 3529584 w 4462272"/>
                <a:gd name="connsiteY38" fmla="*/ 577901 h 683972"/>
                <a:gd name="connsiteX39" fmla="*/ 3760013 w 4462272"/>
                <a:gd name="connsiteY39" fmla="*/ 585216 h 683972"/>
                <a:gd name="connsiteX40" fmla="*/ 3880714 w 4462272"/>
                <a:gd name="connsiteY40" fmla="*/ 592532 h 683972"/>
                <a:gd name="connsiteX41" fmla="*/ 3994099 w 4462272"/>
                <a:gd name="connsiteY41" fmla="*/ 596189 h 683972"/>
                <a:gd name="connsiteX42" fmla="*/ 4048963 w 4462272"/>
                <a:gd name="connsiteY42" fmla="*/ 607162 h 683972"/>
                <a:gd name="connsiteX43" fmla="*/ 4089197 w 4462272"/>
                <a:gd name="connsiteY43" fmla="*/ 621792 h 683972"/>
                <a:gd name="connsiteX44" fmla="*/ 4125773 w 4462272"/>
                <a:gd name="connsiteY44" fmla="*/ 640080 h 683972"/>
                <a:gd name="connsiteX45" fmla="*/ 4140403 w 4462272"/>
                <a:gd name="connsiteY45" fmla="*/ 643738 h 683972"/>
                <a:gd name="connsiteX46" fmla="*/ 4158691 w 4462272"/>
                <a:gd name="connsiteY46" fmla="*/ 647396 h 683972"/>
                <a:gd name="connsiteX47" fmla="*/ 4191610 w 4462272"/>
                <a:gd name="connsiteY47" fmla="*/ 647396 h 683972"/>
                <a:gd name="connsiteX48" fmla="*/ 4228186 w 4462272"/>
                <a:gd name="connsiteY48" fmla="*/ 636423 h 683972"/>
                <a:gd name="connsiteX49" fmla="*/ 4253789 w 4462272"/>
                <a:gd name="connsiteY49" fmla="*/ 618135 h 683972"/>
                <a:gd name="connsiteX50" fmla="*/ 4279392 w 4462272"/>
                <a:gd name="connsiteY50" fmla="*/ 596189 h 683972"/>
                <a:gd name="connsiteX51" fmla="*/ 4297680 w 4462272"/>
                <a:gd name="connsiteY51" fmla="*/ 574244 h 683972"/>
                <a:gd name="connsiteX52" fmla="*/ 4319626 w 4462272"/>
                <a:gd name="connsiteY52" fmla="*/ 541325 h 683972"/>
                <a:gd name="connsiteX53" fmla="*/ 4341571 w 4462272"/>
                <a:gd name="connsiteY53" fmla="*/ 497434 h 683972"/>
                <a:gd name="connsiteX54" fmla="*/ 4356202 w 4462272"/>
                <a:gd name="connsiteY54" fmla="*/ 460858 h 683972"/>
                <a:gd name="connsiteX55" fmla="*/ 4385463 w 4462272"/>
                <a:gd name="connsiteY55" fmla="*/ 395021 h 683972"/>
                <a:gd name="connsiteX56" fmla="*/ 4403751 w 4462272"/>
                <a:gd name="connsiteY56" fmla="*/ 332842 h 683972"/>
                <a:gd name="connsiteX57" fmla="*/ 4422039 w 4462272"/>
                <a:gd name="connsiteY57" fmla="*/ 263348 h 683972"/>
                <a:gd name="connsiteX58" fmla="*/ 4436669 w 4462272"/>
                <a:gd name="connsiteY58" fmla="*/ 204826 h 683972"/>
                <a:gd name="connsiteX59" fmla="*/ 4447642 w 4462272"/>
                <a:gd name="connsiteY59" fmla="*/ 146304 h 683972"/>
                <a:gd name="connsiteX60" fmla="*/ 4454957 w 4462272"/>
                <a:gd name="connsiteY60" fmla="*/ 98756 h 683972"/>
                <a:gd name="connsiteX61" fmla="*/ 4462272 w 4462272"/>
                <a:gd name="connsiteY61" fmla="*/ 54864 h 683972"/>
                <a:gd name="connsiteX62" fmla="*/ 4462272 w 4462272"/>
                <a:gd name="connsiteY62" fmla="*/ 32919 h 683972"/>
                <a:gd name="connsiteX63" fmla="*/ 4454957 w 4462272"/>
                <a:gd name="connsiteY63" fmla="*/ 10973 h 683972"/>
                <a:gd name="connsiteX64" fmla="*/ 4443984 w 4462272"/>
                <a:gd name="connsiteY64" fmla="*/ 0 h 683972"/>
                <a:gd name="connsiteX65" fmla="*/ 4425696 w 4462272"/>
                <a:gd name="connsiteY65" fmla="*/ 0 h 683972"/>
                <a:gd name="connsiteX66" fmla="*/ 4407408 w 4462272"/>
                <a:gd name="connsiteY66" fmla="*/ 18288 h 683972"/>
                <a:gd name="connsiteX67" fmla="*/ 4378147 w 4462272"/>
                <a:gd name="connsiteY67" fmla="*/ 62180 h 683972"/>
                <a:gd name="connsiteX68" fmla="*/ 4330599 w 4462272"/>
                <a:gd name="connsiteY68" fmla="*/ 128016 h 683972"/>
                <a:gd name="connsiteX69" fmla="*/ 4279392 w 4462272"/>
                <a:gd name="connsiteY69" fmla="*/ 197511 h 683972"/>
                <a:gd name="connsiteX70" fmla="*/ 4235501 w 4462272"/>
                <a:gd name="connsiteY70" fmla="*/ 245060 h 683972"/>
                <a:gd name="connsiteX71" fmla="*/ 4198925 w 4462272"/>
                <a:gd name="connsiteY71" fmla="*/ 277978 h 683972"/>
                <a:gd name="connsiteX72" fmla="*/ 4158691 w 4462272"/>
                <a:gd name="connsiteY72" fmla="*/ 299924 h 683972"/>
                <a:gd name="connsiteX73" fmla="*/ 4118458 w 4462272"/>
                <a:gd name="connsiteY73" fmla="*/ 310896 h 683972"/>
                <a:gd name="connsiteX74" fmla="*/ 4037991 w 4462272"/>
                <a:gd name="connsiteY74" fmla="*/ 321869 h 683972"/>
                <a:gd name="connsiteX75" fmla="*/ 3909975 w 4462272"/>
                <a:gd name="connsiteY75" fmla="*/ 329184 h 683972"/>
                <a:gd name="connsiteX76" fmla="*/ 3679546 w 4462272"/>
                <a:gd name="connsiteY76" fmla="*/ 329184 h 683972"/>
                <a:gd name="connsiteX77" fmla="*/ 3357677 w 4462272"/>
                <a:gd name="connsiteY77" fmla="*/ 329184 h 683972"/>
                <a:gd name="connsiteX78" fmla="*/ 2911450 w 4462272"/>
                <a:gd name="connsiteY78" fmla="*/ 329184 h 683972"/>
                <a:gd name="connsiteX79" fmla="*/ 2688336 w 4462272"/>
                <a:gd name="connsiteY79" fmla="*/ 332842 h 68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62272" h="683972">
                  <a:moveTo>
                    <a:pt x="2688336" y="332842"/>
                  </a:moveTo>
                  <a:lnTo>
                    <a:pt x="2472538" y="336500"/>
                  </a:lnTo>
                  <a:lnTo>
                    <a:pt x="2154327" y="343815"/>
                  </a:lnTo>
                  <a:lnTo>
                    <a:pt x="1850746" y="351130"/>
                  </a:lnTo>
                  <a:lnTo>
                    <a:pt x="1554480" y="354788"/>
                  </a:lnTo>
                  <a:lnTo>
                    <a:pt x="1228954" y="362103"/>
                  </a:lnTo>
                  <a:lnTo>
                    <a:pt x="940003" y="365760"/>
                  </a:lnTo>
                  <a:lnTo>
                    <a:pt x="705917" y="369418"/>
                  </a:lnTo>
                  <a:lnTo>
                    <a:pt x="643738" y="369418"/>
                  </a:lnTo>
                  <a:lnTo>
                    <a:pt x="54864" y="365760"/>
                  </a:lnTo>
                  <a:lnTo>
                    <a:pt x="25603" y="384048"/>
                  </a:lnTo>
                  <a:lnTo>
                    <a:pt x="7315" y="398679"/>
                  </a:lnTo>
                  <a:lnTo>
                    <a:pt x="3658" y="405994"/>
                  </a:lnTo>
                  <a:lnTo>
                    <a:pt x="0" y="416967"/>
                  </a:lnTo>
                  <a:lnTo>
                    <a:pt x="3658" y="431597"/>
                  </a:lnTo>
                  <a:lnTo>
                    <a:pt x="21946" y="460858"/>
                  </a:lnTo>
                  <a:lnTo>
                    <a:pt x="69495" y="508407"/>
                  </a:lnTo>
                  <a:lnTo>
                    <a:pt x="124359" y="552298"/>
                  </a:lnTo>
                  <a:lnTo>
                    <a:pt x="179223" y="585216"/>
                  </a:lnTo>
                  <a:lnTo>
                    <a:pt x="212141" y="599847"/>
                  </a:lnTo>
                  <a:lnTo>
                    <a:pt x="303581" y="632765"/>
                  </a:lnTo>
                  <a:lnTo>
                    <a:pt x="395021" y="658368"/>
                  </a:lnTo>
                  <a:lnTo>
                    <a:pt x="482803" y="680314"/>
                  </a:lnTo>
                  <a:lnTo>
                    <a:pt x="515722" y="683972"/>
                  </a:lnTo>
                  <a:lnTo>
                    <a:pt x="566928" y="672999"/>
                  </a:lnTo>
                  <a:lnTo>
                    <a:pt x="680314" y="654711"/>
                  </a:lnTo>
                  <a:lnTo>
                    <a:pt x="819303" y="636423"/>
                  </a:lnTo>
                  <a:lnTo>
                    <a:pt x="961949" y="621792"/>
                  </a:lnTo>
                  <a:lnTo>
                    <a:pt x="1119226" y="610820"/>
                  </a:lnTo>
                  <a:lnTo>
                    <a:pt x="1261872" y="599847"/>
                  </a:lnTo>
                  <a:lnTo>
                    <a:pt x="1495959" y="592532"/>
                  </a:lnTo>
                  <a:lnTo>
                    <a:pt x="1770279" y="585216"/>
                  </a:lnTo>
                  <a:lnTo>
                    <a:pt x="1975104" y="581559"/>
                  </a:lnTo>
                  <a:lnTo>
                    <a:pt x="2231136" y="574244"/>
                  </a:lnTo>
                  <a:lnTo>
                    <a:pt x="2468880" y="574244"/>
                  </a:lnTo>
                  <a:lnTo>
                    <a:pt x="2735885" y="574244"/>
                  </a:lnTo>
                  <a:lnTo>
                    <a:pt x="3006547" y="570586"/>
                  </a:lnTo>
                  <a:lnTo>
                    <a:pt x="3251607" y="574244"/>
                  </a:lnTo>
                  <a:lnTo>
                    <a:pt x="3529584" y="577901"/>
                  </a:lnTo>
                  <a:lnTo>
                    <a:pt x="3760013" y="585216"/>
                  </a:lnTo>
                  <a:lnTo>
                    <a:pt x="3880714" y="592532"/>
                  </a:lnTo>
                  <a:lnTo>
                    <a:pt x="3994099" y="596189"/>
                  </a:lnTo>
                  <a:lnTo>
                    <a:pt x="4048963" y="607162"/>
                  </a:lnTo>
                  <a:lnTo>
                    <a:pt x="4089197" y="621792"/>
                  </a:lnTo>
                  <a:lnTo>
                    <a:pt x="4125773" y="640080"/>
                  </a:lnTo>
                  <a:lnTo>
                    <a:pt x="4140403" y="643738"/>
                  </a:lnTo>
                  <a:lnTo>
                    <a:pt x="4158691" y="647396"/>
                  </a:lnTo>
                  <a:lnTo>
                    <a:pt x="4191610" y="647396"/>
                  </a:lnTo>
                  <a:lnTo>
                    <a:pt x="4228186" y="636423"/>
                  </a:lnTo>
                  <a:lnTo>
                    <a:pt x="4253789" y="618135"/>
                  </a:lnTo>
                  <a:lnTo>
                    <a:pt x="4279392" y="596189"/>
                  </a:lnTo>
                  <a:lnTo>
                    <a:pt x="4297680" y="574244"/>
                  </a:lnTo>
                  <a:lnTo>
                    <a:pt x="4319626" y="541325"/>
                  </a:lnTo>
                  <a:lnTo>
                    <a:pt x="4341571" y="497434"/>
                  </a:lnTo>
                  <a:lnTo>
                    <a:pt x="4356202" y="460858"/>
                  </a:lnTo>
                  <a:lnTo>
                    <a:pt x="4385463" y="395021"/>
                  </a:lnTo>
                  <a:lnTo>
                    <a:pt x="4403751" y="332842"/>
                  </a:lnTo>
                  <a:lnTo>
                    <a:pt x="4422039" y="263348"/>
                  </a:lnTo>
                  <a:lnTo>
                    <a:pt x="4436669" y="204826"/>
                  </a:lnTo>
                  <a:lnTo>
                    <a:pt x="4447642" y="146304"/>
                  </a:lnTo>
                  <a:lnTo>
                    <a:pt x="4454957" y="98756"/>
                  </a:lnTo>
                  <a:lnTo>
                    <a:pt x="4462272" y="54864"/>
                  </a:lnTo>
                  <a:lnTo>
                    <a:pt x="4462272" y="32919"/>
                  </a:lnTo>
                  <a:lnTo>
                    <a:pt x="4454957" y="10973"/>
                  </a:lnTo>
                  <a:lnTo>
                    <a:pt x="4443984" y="0"/>
                  </a:lnTo>
                  <a:lnTo>
                    <a:pt x="4425696" y="0"/>
                  </a:lnTo>
                  <a:lnTo>
                    <a:pt x="4407408" y="18288"/>
                  </a:lnTo>
                  <a:lnTo>
                    <a:pt x="4378147" y="62180"/>
                  </a:lnTo>
                  <a:lnTo>
                    <a:pt x="4330599" y="128016"/>
                  </a:lnTo>
                  <a:lnTo>
                    <a:pt x="4279392" y="197511"/>
                  </a:lnTo>
                  <a:lnTo>
                    <a:pt x="4235501" y="245060"/>
                  </a:lnTo>
                  <a:lnTo>
                    <a:pt x="4198925" y="277978"/>
                  </a:lnTo>
                  <a:lnTo>
                    <a:pt x="4158691" y="299924"/>
                  </a:lnTo>
                  <a:lnTo>
                    <a:pt x="4118458" y="310896"/>
                  </a:lnTo>
                  <a:lnTo>
                    <a:pt x="4037991" y="321869"/>
                  </a:lnTo>
                  <a:lnTo>
                    <a:pt x="3909975" y="329184"/>
                  </a:lnTo>
                  <a:lnTo>
                    <a:pt x="3679546" y="329184"/>
                  </a:lnTo>
                  <a:lnTo>
                    <a:pt x="3357677" y="329184"/>
                  </a:lnTo>
                  <a:lnTo>
                    <a:pt x="2911450" y="329184"/>
                  </a:lnTo>
                  <a:lnTo>
                    <a:pt x="2688336" y="332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9E96E2C6-E8CF-42DB-B630-9A89C03E1028}"/>
                </a:ext>
              </a:extLst>
            </p:cNvPr>
            <p:cNvSpPr/>
            <p:nvPr/>
          </p:nvSpPr>
          <p:spPr>
            <a:xfrm>
              <a:off x="5805488" y="5162550"/>
              <a:ext cx="700087" cy="779463"/>
            </a:xfrm>
            <a:custGeom>
              <a:avLst/>
              <a:gdLst>
                <a:gd name="connsiteX0" fmla="*/ 230981 w 700087"/>
                <a:gd name="connsiteY0" fmla="*/ 83344 h 778669"/>
                <a:gd name="connsiteX1" fmla="*/ 426243 w 700087"/>
                <a:gd name="connsiteY1" fmla="*/ 152400 h 778669"/>
                <a:gd name="connsiteX2" fmla="*/ 554831 w 700087"/>
                <a:gd name="connsiteY2" fmla="*/ 195263 h 778669"/>
                <a:gd name="connsiteX3" fmla="*/ 571500 w 700087"/>
                <a:gd name="connsiteY3" fmla="*/ 197644 h 778669"/>
                <a:gd name="connsiteX4" fmla="*/ 595312 w 700087"/>
                <a:gd name="connsiteY4" fmla="*/ 197644 h 778669"/>
                <a:gd name="connsiteX5" fmla="*/ 616743 w 700087"/>
                <a:gd name="connsiteY5" fmla="*/ 190500 h 778669"/>
                <a:gd name="connsiteX6" fmla="*/ 635793 w 700087"/>
                <a:gd name="connsiteY6" fmla="*/ 176213 h 778669"/>
                <a:gd name="connsiteX7" fmla="*/ 647700 w 700087"/>
                <a:gd name="connsiteY7" fmla="*/ 161925 h 778669"/>
                <a:gd name="connsiteX8" fmla="*/ 654843 w 700087"/>
                <a:gd name="connsiteY8" fmla="*/ 142875 h 778669"/>
                <a:gd name="connsiteX9" fmla="*/ 661987 w 700087"/>
                <a:gd name="connsiteY9" fmla="*/ 104775 h 778669"/>
                <a:gd name="connsiteX10" fmla="*/ 666750 w 700087"/>
                <a:gd name="connsiteY10" fmla="*/ 0 h 778669"/>
                <a:gd name="connsiteX11" fmla="*/ 700087 w 700087"/>
                <a:gd name="connsiteY11" fmla="*/ 778669 h 778669"/>
                <a:gd name="connsiteX12" fmla="*/ 678656 w 700087"/>
                <a:gd name="connsiteY12" fmla="*/ 764381 h 778669"/>
                <a:gd name="connsiteX13" fmla="*/ 652462 w 700087"/>
                <a:gd name="connsiteY13" fmla="*/ 733425 h 778669"/>
                <a:gd name="connsiteX14" fmla="*/ 628650 w 700087"/>
                <a:gd name="connsiteY14" fmla="*/ 709613 h 778669"/>
                <a:gd name="connsiteX15" fmla="*/ 609600 w 700087"/>
                <a:gd name="connsiteY15" fmla="*/ 683419 h 778669"/>
                <a:gd name="connsiteX16" fmla="*/ 578643 w 700087"/>
                <a:gd name="connsiteY16" fmla="*/ 640556 h 778669"/>
                <a:gd name="connsiteX17" fmla="*/ 547687 w 700087"/>
                <a:gd name="connsiteY17" fmla="*/ 585788 h 778669"/>
                <a:gd name="connsiteX18" fmla="*/ 521493 w 700087"/>
                <a:gd name="connsiteY18" fmla="*/ 538163 h 778669"/>
                <a:gd name="connsiteX19" fmla="*/ 502443 w 700087"/>
                <a:gd name="connsiteY19" fmla="*/ 504825 h 778669"/>
                <a:gd name="connsiteX20" fmla="*/ 478631 w 700087"/>
                <a:gd name="connsiteY20" fmla="*/ 469106 h 778669"/>
                <a:gd name="connsiteX21" fmla="*/ 447675 w 700087"/>
                <a:gd name="connsiteY21" fmla="*/ 431006 h 778669"/>
                <a:gd name="connsiteX22" fmla="*/ 392906 w 700087"/>
                <a:gd name="connsiteY22" fmla="*/ 371475 h 778669"/>
                <a:gd name="connsiteX23" fmla="*/ 345281 w 700087"/>
                <a:gd name="connsiteY23" fmla="*/ 326231 h 778669"/>
                <a:gd name="connsiteX24" fmla="*/ 285750 w 700087"/>
                <a:gd name="connsiteY24" fmla="*/ 271463 h 778669"/>
                <a:gd name="connsiteX25" fmla="*/ 226218 w 700087"/>
                <a:gd name="connsiteY25" fmla="*/ 221456 h 778669"/>
                <a:gd name="connsiteX26" fmla="*/ 161925 w 700087"/>
                <a:gd name="connsiteY26" fmla="*/ 171450 h 778669"/>
                <a:gd name="connsiteX27" fmla="*/ 61912 w 700087"/>
                <a:gd name="connsiteY27" fmla="*/ 97631 h 778669"/>
                <a:gd name="connsiteX28" fmla="*/ 19050 w 700087"/>
                <a:gd name="connsiteY28" fmla="*/ 61913 h 778669"/>
                <a:gd name="connsiteX29" fmla="*/ 4762 w 700087"/>
                <a:gd name="connsiteY29" fmla="*/ 42863 h 778669"/>
                <a:gd name="connsiteX30" fmla="*/ 0 w 700087"/>
                <a:gd name="connsiteY30" fmla="*/ 28575 h 778669"/>
                <a:gd name="connsiteX31" fmla="*/ 4762 w 700087"/>
                <a:gd name="connsiteY31" fmla="*/ 19050 h 778669"/>
                <a:gd name="connsiteX32" fmla="*/ 16668 w 700087"/>
                <a:gd name="connsiteY32" fmla="*/ 16669 h 778669"/>
                <a:gd name="connsiteX33" fmla="*/ 45243 w 700087"/>
                <a:gd name="connsiteY33" fmla="*/ 23813 h 778669"/>
                <a:gd name="connsiteX34" fmla="*/ 230981 w 700087"/>
                <a:gd name="connsiteY34" fmla="*/ 83344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0087" h="778669">
                  <a:moveTo>
                    <a:pt x="230981" y="83344"/>
                  </a:moveTo>
                  <a:lnTo>
                    <a:pt x="426243" y="152400"/>
                  </a:lnTo>
                  <a:lnTo>
                    <a:pt x="554831" y="195263"/>
                  </a:lnTo>
                  <a:lnTo>
                    <a:pt x="571500" y="197644"/>
                  </a:lnTo>
                  <a:lnTo>
                    <a:pt x="595312" y="197644"/>
                  </a:lnTo>
                  <a:lnTo>
                    <a:pt x="616743" y="190500"/>
                  </a:lnTo>
                  <a:lnTo>
                    <a:pt x="635793" y="176213"/>
                  </a:lnTo>
                  <a:lnTo>
                    <a:pt x="647700" y="161925"/>
                  </a:lnTo>
                  <a:lnTo>
                    <a:pt x="654843" y="142875"/>
                  </a:lnTo>
                  <a:lnTo>
                    <a:pt x="661987" y="104775"/>
                  </a:lnTo>
                  <a:lnTo>
                    <a:pt x="666750" y="0"/>
                  </a:lnTo>
                  <a:lnTo>
                    <a:pt x="700087" y="778669"/>
                  </a:lnTo>
                  <a:lnTo>
                    <a:pt x="678656" y="764381"/>
                  </a:lnTo>
                  <a:lnTo>
                    <a:pt x="652462" y="733425"/>
                  </a:lnTo>
                  <a:lnTo>
                    <a:pt x="628650" y="709613"/>
                  </a:lnTo>
                  <a:lnTo>
                    <a:pt x="609600" y="683419"/>
                  </a:lnTo>
                  <a:lnTo>
                    <a:pt x="578643" y="640556"/>
                  </a:lnTo>
                  <a:lnTo>
                    <a:pt x="547687" y="585788"/>
                  </a:lnTo>
                  <a:lnTo>
                    <a:pt x="521493" y="538163"/>
                  </a:lnTo>
                  <a:lnTo>
                    <a:pt x="502443" y="504825"/>
                  </a:lnTo>
                  <a:lnTo>
                    <a:pt x="478631" y="469106"/>
                  </a:lnTo>
                  <a:lnTo>
                    <a:pt x="447675" y="431006"/>
                  </a:lnTo>
                  <a:lnTo>
                    <a:pt x="392906" y="371475"/>
                  </a:lnTo>
                  <a:lnTo>
                    <a:pt x="345281" y="326231"/>
                  </a:lnTo>
                  <a:lnTo>
                    <a:pt x="285750" y="271463"/>
                  </a:lnTo>
                  <a:lnTo>
                    <a:pt x="226218" y="221456"/>
                  </a:lnTo>
                  <a:lnTo>
                    <a:pt x="161925" y="171450"/>
                  </a:lnTo>
                  <a:lnTo>
                    <a:pt x="61912" y="97631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16668" y="16669"/>
                  </a:lnTo>
                  <a:lnTo>
                    <a:pt x="45243" y="23813"/>
                  </a:lnTo>
                  <a:lnTo>
                    <a:pt x="2309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0AC4E16-1D59-42A5-BCF5-FFF9007B7957}"/>
              </a:ext>
            </a:extLst>
          </p:cNvPr>
          <p:cNvSpPr/>
          <p:nvPr/>
        </p:nvSpPr>
        <p:spPr>
          <a:xfrm rot="16200000">
            <a:off x="1923257" y="2039144"/>
            <a:ext cx="2449512" cy="1473200"/>
          </a:xfrm>
          <a:custGeom>
            <a:avLst/>
            <a:gdLst>
              <a:gd name="connsiteX0" fmla="*/ 1435893 w 2450306"/>
              <a:gd name="connsiteY0" fmla="*/ 823913 h 1473994"/>
              <a:gd name="connsiteX1" fmla="*/ 1307306 w 2450306"/>
              <a:gd name="connsiteY1" fmla="*/ 762000 h 1473994"/>
              <a:gd name="connsiteX2" fmla="*/ 1166812 w 2450306"/>
              <a:gd name="connsiteY2" fmla="*/ 688182 h 1473994"/>
              <a:gd name="connsiteX3" fmla="*/ 1023937 w 2450306"/>
              <a:gd name="connsiteY3" fmla="*/ 609600 h 1473994"/>
              <a:gd name="connsiteX4" fmla="*/ 914400 w 2450306"/>
              <a:gd name="connsiteY4" fmla="*/ 547688 h 1473994"/>
              <a:gd name="connsiteX5" fmla="*/ 773906 w 2450306"/>
              <a:gd name="connsiteY5" fmla="*/ 466725 h 1473994"/>
              <a:gd name="connsiteX6" fmla="*/ 666750 w 2450306"/>
              <a:gd name="connsiteY6" fmla="*/ 402432 h 1473994"/>
              <a:gd name="connsiteX7" fmla="*/ 581025 w 2450306"/>
              <a:gd name="connsiteY7" fmla="*/ 350044 h 1473994"/>
              <a:gd name="connsiteX8" fmla="*/ 492918 w 2450306"/>
              <a:gd name="connsiteY8" fmla="*/ 295275 h 1473994"/>
              <a:gd name="connsiteX9" fmla="*/ 414337 w 2450306"/>
              <a:gd name="connsiteY9" fmla="*/ 247650 h 1473994"/>
              <a:gd name="connsiteX10" fmla="*/ 352425 w 2450306"/>
              <a:gd name="connsiteY10" fmla="*/ 207169 h 1473994"/>
              <a:gd name="connsiteX11" fmla="*/ 269081 w 2450306"/>
              <a:gd name="connsiteY11" fmla="*/ 152400 h 1473994"/>
              <a:gd name="connsiteX12" fmla="*/ 140493 w 2450306"/>
              <a:gd name="connsiteY12" fmla="*/ 69057 h 1473994"/>
              <a:gd name="connsiteX13" fmla="*/ 54768 w 2450306"/>
              <a:gd name="connsiteY13" fmla="*/ 14288 h 1473994"/>
              <a:gd name="connsiteX14" fmla="*/ 28575 w 2450306"/>
              <a:gd name="connsiteY14" fmla="*/ 2382 h 1473994"/>
              <a:gd name="connsiteX15" fmla="*/ 14287 w 2450306"/>
              <a:gd name="connsiteY15" fmla="*/ 0 h 1473994"/>
              <a:gd name="connsiteX16" fmla="*/ 7143 w 2450306"/>
              <a:gd name="connsiteY16" fmla="*/ 0 h 1473994"/>
              <a:gd name="connsiteX17" fmla="*/ 2381 w 2450306"/>
              <a:gd name="connsiteY17" fmla="*/ 7144 h 1473994"/>
              <a:gd name="connsiteX18" fmla="*/ 0 w 2450306"/>
              <a:gd name="connsiteY18" fmla="*/ 16669 h 1473994"/>
              <a:gd name="connsiteX19" fmla="*/ 4762 w 2450306"/>
              <a:gd name="connsiteY19" fmla="*/ 38100 h 1473994"/>
              <a:gd name="connsiteX20" fmla="*/ 16668 w 2450306"/>
              <a:gd name="connsiteY20" fmla="*/ 59532 h 1473994"/>
              <a:gd name="connsiteX21" fmla="*/ 61912 w 2450306"/>
              <a:gd name="connsiteY21" fmla="*/ 109538 h 1473994"/>
              <a:gd name="connsiteX22" fmla="*/ 176212 w 2450306"/>
              <a:gd name="connsiteY22" fmla="*/ 219075 h 1473994"/>
              <a:gd name="connsiteX23" fmla="*/ 269081 w 2450306"/>
              <a:gd name="connsiteY23" fmla="*/ 300038 h 1473994"/>
              <a:gd name="connsiteX24" fmla="*/ 347662 w 2450306"/>
              <a:gd name="connsiteY24" fmla="*/ 369094 h 1473994"/>
              <a:gd name="connsiteX25" fmla="*/ 473868 w 2450306"/>
              <a:gd name="connsiteY25" fmla="*/ 469107 h 1473994"/>
              <a:gd name="connsiteX26" fmla="*/ 600075 w 2450306"/>
              <a:gd name="connsiteY26" fmla="*/ 564357 h 1473994"/>
              <a:gd name="connsiteX27" fmla="*/ 685800 w 2450306"/>
              <a:gd name="connsiteY27" fmla="*/ 628650 h 1473994"/>
              <a:gd name="connsiteX28" fmla="*/ 776287 w 2450306"/>
              <a:gd name="connsiteY28" fmla="*/ 692944 h 1473994"/>
              <a:gd name="connsiteX29" fmla="*/ 881062 w 2450306"/>
              <a:gd name="connsiteY29" fmla="*/ 759619 h 1473994"/>
              <a:gd name="connsiteX30" fmla="*/ 1083468 w 2450306"/>
              <a:gd name="connsiteY30" fmla="*/ 873919 h 1473994"/>
              <a:gd name="connsiteX31" fmla="*/ 1254918 w 2450306"/>
              <a:gd name="connsiteY31" fmla="*/ 971550 h 1473994"/>
              <a:gd name="connsiteX32" fmla="*/ 1433512 w 2450306"/>
              <a:gd name="connsiteY32" fmla="*/ 1071563 h 1473994"/>
              <a:gd name="connsiteX33" fmla="*/ 1602581 w 2450306"/>
              <a:gd name="connsiteY33" fmla="*/ 1169194 h 1473994"/>
              <a:gd name="connsiteX34" fmla="*/ 1731168 w 2450306"/>
              <a:gd name="connsiteY34" fmla="*/ 1238250 h 1473994"/>
              <a:gd name="connsiteX35" fmla="*/ 1912143 w 2450306"/>
              <a:gd name="connsiteY35" fmla="*/ 1340644 h 1473994"/>
              <a:gd name="connsiteX36" fmla="*/ 1933575 w 2450306"/>
              <a:gd name="connsiteY36" fmla="*/ 1352550 h 1473994"/>
              <a:gd name="connsiteX37" fmla="*/ 1940718 w 2450306"/>
              <a:gd name="connsiteY37" fmla="*/ 1378744 h 1473994"/>
              <a:gd name="connsiteX38" fmla="*/ 1957387 w 2450306"/>
              <a:gd name="connsiteY38" fmla="*/ 1421607 h 1473994"/>
              <a:gd name="connsiteX39" fmla="*/ 1971675 w 2450306"/>
              <a:gd name="connsiteY39" fmla="*/ 1447800 h 1473994"/>
              <a:gd name="connsiteX40" fmla="*/ 1983581 w 2450306"/>
              <a:gd name="connsiteY40" fmla="*/ 1462088 h 1473994"/>
              <a:gd name="connsiteX41" fmla="*/ 2000250 w 2450306"/>
              <a:gd name="connsiteY41" fmla="*/ 1471613 h 1473994"/>
              <a:gd name="connsiteX42" fmla="*/ 2009775 w 2450306"/>
              <a:gd name="connsiteY42" fmla="*/ 1473994 h 1473994"/>
              <a:gd name="connsiteX43" fmla="*/ 2028825 w 2450306"/>
              <a:gd name="connsiteY43" fmla="*/ 1471613 h 1473994"/>
              <a:gd name="connsiteX44" fmla="*/ 2052637 w 2450306"/>
              <a:gd name="connsiteY44" fmla="*/ 1459707 h 1473994"/>
              <a:gd name="connsiteX45" fmla="*/ 2105025 w 2450306"/>
              <a:gd name="connsiteY45" fmla="*/ 1435894 h 1473994"/>
              <a:gd name="connsiteX46" fmla="*/ 2169318 w 2450306"/>
              <a:gd name="connsiteY46" fmla="*/ 1402557 h 1473994"/>
              <a:gd name="connsiteX47" fmla="*/ 2233612 w 2450306"/>
              <a:gd name="connsiteY47" fmla="*/ 1362075 h 1473994"/>
              <a:gd name="connsiteX48" fmla="*/ 2281237 w 2450306"/>
              <a:gd name="connsiteY48" fmla="*/ 1328738 h 1473994"/>
              <a:gd name="connsiteX49" fmla="*/ 2321718 w 2450306"/>
              <a:gd name="connsiteY49" fmla="*/ 1295400 h 1473994"/>
              <a:gd name="connsiteX50" fmla="*/ 2350293 w 2450306"/>
              <a:gd name="connsiteY50" fmla="*/ 1266825 h 1473994"/>
              <a:gd name="connsiteX51" fmla="*/ 2381250 w 2450306"/>
              <a:gd name="connsiteY51" fmla="*/ 1231107 h 1473994"/>
              <a:gd name="connsiteX52" fmla="*/ 2400300 w 2450306"/>
              <a:gd name="connsiteY52" fmla="*/ 1202532 h 1473994"/>
              <a:gd name="connsiteX53" fmla="*/ 2414587 w 2450306"/>
              <a:gd name="connsiteY53" fmla="*/ 1176338 h 1473994"/>
              <a:gd name="connsiteX54" fmla="*/ 2426493 w 2450306"/>
              <a:gd name="connsiteY54" fmla="*/ 1150144 h 1473994"/>
              <a:gd name="connsiteX55" fmla="*/ 2438400 w 2450306"/>
              <a:gd name="connsiteY55" fmla="*/ 1121569 h 1473994"/>
              <a:gd name="connsiteX56" fmla="*/ 2450306 w 2450306"/>
              <a:gd name="connsiteY56" fmla="*/ 1073944 h 1473994"/>
              <a:gd name="connsiteX57" fmla="*/ 2450306 w 2450306"/>
              <a:gd name="connsiteY57" fmla="*/ 1054894 h 1473994"/>
              <a:gd name="connsiteX58" fmla="*/ 2445543 w 2450306"/>
              <a:gd name="connsiteY58" fmla="*/ 1042988 h 1473994"/>
              <a:gd name="connsiteX59" fmla="*/ 2436018 w 2450306"/>
              <a:gd name="connsiteY59" fmla="*/ 1035844 h 1473994"/>
              <a:gd name="connsiteX60" fmla="*/ 2421731 w 2450306"/>
              <a:gd name="connsiteY60" fmla="*/ 1035844 h 1473994"/>
              <a:gd name="connsiteX61" fmla="*/ 2402681 w 2450306"/>
              <a:gd name="connsiteY61" fmla="*/ 1040607 h 1473994"/>
              <a:gd name="connsiteX62" fmla="*/ 2388393 w 2450306"/>
              <a:gd name="connsiteY62" fmla="*/ 1052513 h 1473994"/>
              <a:gd name="connsiteX63" fmla="*/ 2357437 w 2450306"/>
              <a:gd name="connsiteY63" fmla="*/ 1078707 h 1473994"/>
              <a:gd name="connsiteX64" fmla="*/ 2324100 w 2450306"/>
              <a:gd name="connsiteY64" fmla="*/ 1102519 h 1473994"/>
              <a:gd name="connsiteX65" fmla="*/ 2288381 w 2450306"/>
              <a:gd name="connsiteY65" fmla="*/ 1119188 h 1473994"/>
              <a:gd name="connsiteX66" fmla="*/ 2245518 w 2450306"/>
              <a:gd name="connsiteY66" fmla="*/ 1128713 h 1473994"/>
              <a:gd name="connsiteX67" fmla="*/ 2214562 w 2450306"/>
              <a:gd name="connsiteY67" fmla="*/ 1128713 h 1473994"/>
              <a:gd name="connsiteX68" fmla="*/ 2183606 w 2450306"/>
              <a:gd name="connsiteY68" fmla="*/ 1126332 h 1473994"/>
              <a:gd name="connsiteX69" fmla="*/ 2133600 w 2450306"/>
              <a:gd name="connsiteY69" fmla="*/ 1114425 h 1473994"/>
              <a:gd name="connsiteX70" fmla="*/ 2038350 w 2450306"/>
              <a:gd name="connsiteY70" fmla="*/ 1083469 h 1473994"/>
              <a:gd name="connsiteX71" fmla="*/ 1902618 w 2450306"/>
              <a:gd name="connsiteY71" fmla="*/ 1031082 h 1473994"/>
              <a:gd name="connsiteX72" fmla="*/ 1759743 w 2450306"/>
              <a:gd name="connsiteY72" fmla="*/ 971550 h 1473994"/>
              <a:gd name="connsiteX73" fmla="*/ 1609725 w 2450306"/>
              <a:gd name="connsiteY73" fmla="*/ 904875 h 1473994"/>
              <a:gd name="connsiteX74" fmla="*/ 1435893 w 2450306"/>
              <a:gd name="connsiteY74" fmla="*/ 823913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450306" h="1473994">
                <a:moveTo>
                  <a:pt x="1435893" y="823913"/>
                </a:moveTo>
                <a:lnTo>
                  <a:pt x="1307306" y="762000"/>
                </a:lnTo>
                <a:lnTo>
                  <a:pt x="1166812" y="688182"/>
                </a:lnTo>
                <a:lnTo>
                  <a:pt x="1023937" y="609600"/>
                </a:lnTo>
                <a:lnTo>
                  <a:pt x="914400" y="547688"/>
                </a:lnTo>
                <a:lnTo>
                  <a:pt x="773906" y="466725"/>
                </a:lnTo>
                <a:lnTo>
                  <a:pt x="666750" y="402432"/>
                </a:lnTo>
                <a:lnTo>
                  <a:pt x="581025" y="350044"/>
                </a:lnTo>
                <a:lnTo>
                  <a:pt x="492918" y="295275"/>
                </a:lnTo>
                <a:lnTo>
                  <a:pt x="414337" y="247650"/>
                </a:lnTo>
                <a:lnTo>
                  <a:pt x="352425" y="207169"/>
                </a:lnTo>
                <a:lnTo>
                  <a:pt x="269081" y="152400"/>
                </a:lnTo>
                <a:lnTo>
                  <a:pt x="140493" y="69057"/>
                </a:lnTo>
                <a:lnTo>
                  <a:pt x="54768" y="14288"/>
                </a:lnTo>
                <a:lnTo>
                  <a:pt x="28575" y="2382"/>
                </a:lnTo>
                <a:lnTo>
                  <a:pt x="14287" y="0"/>
                </a:lnTo>
                <a:lnTo>
                  <a:pt x="7143" y="0"/>
                </a:lnTo>
                <a:lnTo>
                  <a:pt x="2381" y="7144"/>
                </a:lnTo>
                <a:lnTo>
                  <a:pt x="0" y="16669"/>
                </a:lnTo>
                <a:lnTo>
                  <a:pt x="4762" y="38100"/>
                </a:lnTo>
                <a:lnTo>
                  <a:pt x="16668" y="59532"/>
                </a:lnTo>
                <a:lnTo>
                  <a:pt x="61912" y="109538"/>
                </a:lnTo>
                <a:lnTo>
                  <a:pt x="176212" y="219075"/>
                </a:lnTo>
                <a:lnTo>
                  <a:pt x="269081" y="300038"/>
                </a:lnTo>
                <a:lnTo>
                  <a:pt x="347662" y="369094"/>
                </a:lnTo>
                <a:lnTo>
                  <a:pt x="473868" y="469107"/>
                </a:lnTo>
                <a:lnTo>
                  <a:pt x="600075" y="564357"/>
                </a:lnTo>
                <a:lnTo>
                  <a:pt x="685800" y="628650"/>
                </a:lnTo>
                <a:lnTo>
                  <a:pt x="776287" y="692944"/>
                </a:lnTo>
                <a:lnTo>
                  <a:pt x="881062" y="759619"/>
                </a:lnTo>
                <a:lnTo>
                  <a:pt x="1083468" y="873919"/>
                </a:lnTo>
                <a:lnTo>
                  <a:pt x="1254918" y="971550"/>
                </a:lnTo>
                <a:lnTo>
                  <a:pt x="1433512" y="1071563"/>
                </a:lnTo>
                <a:lnTo>
                  <a:pt x="1602581" y="1169194"/>
                </a:lnTo>
                <a:lnTo>
                  <a:pt x="1731168" y="1238250"/>
                </a:lnTo>
                <a:lnTo>
                  <a:pt x="1912143" y="1340644"/>
                </a:lnTo>
                <a:lnTo>
                  <a:pt x="1933575" y="1352550"/>
                </a:lnTo>
                <a:lnTo>
                  <a:pt x="1940718" y="1378744"/>
                </a:lnTo>
                <a:lnTo>
                  <a:pt x="1957387" y="1421607"/>
                </a:lnTo>
                <a:lnTo>
                  <a:pt x="1971675" y="1447800"/>
                </a:lnTo>
                <a:lnTo>
                  <a:pt x="1983581" y="1462088"/>
                </a:lnTo>
                <a:lnTo>
                  <a:pt x="2000250" y="1471613"/>
                </a:lnTo>
                <a:lnTo>
                  <a:pt x="2009775" y="1473994"/>
                </a:lnTo>
                <a:lnTo>
                  <a:pt x="2028825" y="1471613"/>
                </a:lnTo>
                <a:lnTo>
                  <a:pt x="2052637" y="1459707"/>
                </a:lnTo>
                <a:lnTo>
                  <a:pt x="2105025" y="1435894"/>
                </a:lnTo>
                <a:lnTo>
                  <a:pt x="2169318" y="1402557"/>
                </a:lnTo>
                <a:lnTo>
                  <a:pt x="2233612" y="1362075"/>
                </a:lnTo>
                <a:lnTo>
                  <a:pt x="2281237" y="1328738"/>
                </a:lnTo>
                <a:lnTo>
                  <a:pt x="2321718" y="1295400"/>
                </a:lnTo>
                <a:lnTo>
                  <a:pt x="2350293" y="1266825"/>
                </a:lnTo>
                <a:lnTo>
                  <a:pt x="2381250" y="1231107"/>
                </a:lnTo>
                <a:lnTo>
                  <a:pt x="2400300" y="1202532"/>
                </a:lnTo>
                <a:lnTo>
                  <a:pt x="2414587" y="1176338"/>
                </a:lnTo>
                <a:lnTo>
                  <a:pt x="2426493" y="1150144"/>
                </a:lnTo>
                <a:lnTo>
                  <a:pt x="2438400" y="1121569"/>
                </a:lnTo>
                <a:lnTo>
                  <a:pt x="2450306" y="1073944"/>
                </a:lnTo>
                <a:lnTo>
                  <a:pt x="2450306" y="1054894"/>
                </a:lnTo>
                <a:lnTo>
                  <a:pt x="2445543" y="1042988"/>
                </a:lnTo>
                <a:lnTo>
                  <a:pt x="2436018" y="1035844"/>
                </a:lnTo>
                <a:lnTo>
                  <a:pt x="2421731" y="1035844"/>
                </a:lnTo>
                <a:lnTo>
                  <a:pt x="2402681" y="1040607"/>
                </a:lnTo>
                <a:lnTo>
                  <a:pt x="2388393" y="1052513"/>
                </a:lnTo>
                <a:lnTo>
                  <a:pt x="2357437" y="1078707"/>
                </a:lnTo>
                <a:lnTo>
                  <a:pt x="2324100" y="1102519"/>
                </a:lnTo>
                <a:lnTo>
                  <a:pt x="2288381" y="1119188"/>
                </a:lnTo>
                <a:lnTo>
                  <a:pt x="2245518" y="1128713"/>
                </a:lnTo>
                <a:lnTo>
                  <a:pt x="2214562" y="1128713"/>
                </a:lnTo>
                <a:lnTo>
                  <a:pt x="2183606" y="1126332"/>
                </a:lnTo>
                <a:lnTo>
                  <a:pt x="2133600" y="1114425"/>
                </a:lnTo>
                <a:lnTo>
                  <a:pt x="2038350" y="1083469"/>
                </a:lnTo>
                <a:lnTo>
                  <a:pt x="1902618" y="1031082"/>
                </a:lnTo>
                <a:lnTo>
                  <a:pt x="1759743" y="971550"/>
                </a:lnTo>
                <a:lnTo>
                  <a:pt x="1609725" y="904875"/>
                </a:lnTo>
                <a:lnTo>
                  <a:pt x="1435893" y="8239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42BD2022-8F65-48E7-AE8C-E9397D9B624A}"/>
              </a:ext>
            </a:extLst>
          </p:cNvPr>
          <p:cNvSpPr/>
          <p:nvPr/>
        </p:nvSpPr>
        <p:spPr>
          <a:xfrm rot="16200000">
            <a:off x="1739901" y="4222750"/>
            <a:ext cx="3016250" cy="352425"/>
          </a:xfrm>
          <a:custGeom>
            <a:avLst/>
            <a:gdLst>
              <a:gd name="connsiteX0" fmla="*/ 2046753 w 3016267"/>
              <a:gd name="connsiteY0" fmla="*/ 127765 h 353234"/>
              <a:gd name="connsiteX1" fmla="*/ 1748633 w 3016267"/>
              <a:gd name="connsiteY1" fmla="*/ 115239 h 353234"/>
              <a:gd name="connsiteX2" fmla="*/ 1505628 w 3016267"/>
              <a:gd name="connsiteY2" fmla="*/ 102713 h 353234"/>
              <a:gd name="connsiteX3" fmla="*/ 1255108 w 3016267"/>
              <a:gd name="connsiteY3" fmla="*/ 92692 h 353234"/>
              <a:gd name="connsiteX4" fmla="*/ 1034650 w 3016267"/>
              <a:gd name="connsiteY4" fmla="*/ 82672 h 353234"/>
              <a:gd name="connsiteX5" fmla="*/ 804171 w 3016267"/>
              <a:gd name="connsiteY5" fmla="*/ 70146 h 353234"/>
              <a:gd name="connsiteX6" fmla="*/ 691436 w 3016267"/>
              <a:gd name="connsiteY6" fmla="*/ 65135 h 353234"/>
              <a:gd name="connsiteX7" fmla="*/ 633817 w 3016267"/>
              <a:gd name="connsiteY7" fmla="*/ 52609 h 353234"/>
              <a:gd name="connsiteX8" fmla="*/ 506051 w 3016267"/>
              <a:gd name="connsiteY8" fmla="*/ 20041 h 353234"/>
              <a:gd name="connsiteX9" fmla="*/ 425885 w 3016267"/>
              <a:gd name="connsiteY9" fmla="*/ 0 h 353234"/>
              <a:gd name="connsiteX10" fmla="*/ 400833 w 3016267"/>
              <a:gd name="connsiteY10" fmla="*/ 2505 h 353234"/>
              <a:gd name="connsiteX11" fmla="*/ 313150 w 3016267"/>
              <a:gd name="connsiteY11" fmla="*/ 17536 h 353234"/>
              <a:gd name="connsiteX12" fmla="*/ 222963 w 3016267"/>
              <a:gd name="connsiteY12" fmla="*/ 37578 h 353234"/>
              <a:gd name="connsiteX13" fmla="*/ 140291 w 3016267"/>
              <a:gd name="connsiteY13" fmla="*/ 57620 h 353234"/>
              <a:gd name="connsiteX14" fmla="*/ 77661 w 3016267"/>
              <a:gd name="connsiteY14" fmla="*/ 80166 h 353234"/>
              <a:gd name="connsiteX15" fmla="*/ 32567 w 3016267"/>
              <a:gd name="connsiteY15" fmla="*/ 105218 h 353234"/>
              <a:gd name="connsiteX16" fmla="*/ 10021 w 3016267"/>
              <a:gd name="connsiteY16" fmla="*/ 122755 h 353234"/>
              <a:gd name="connsiteX17" fmla="*/ 0 w 3016267"/>
              <a:gd name="connsiteY17" fmla="*/ 142797 h 353234"/>
              <a:gd name="connsiteX18" fmla="*/ 0 w 3016267"/>
              <a:gd name="connsiteY18" fmla="*/ 155323 h 353234"/>
              <a:gd name="connsiteX19" fmla="*/ 5010 w 3016267"/>
              <a:gd name="connsiteY19" fmla="*/ 170354 h 353234"/>
              <a:gd name="connsiteX20" fmla="*/ 15031 w 3016267"/>
              <a:gd name="connsiteY20" fmla="*/ 182880 h 353234"/>
              <a:gd name="connsiteX21" fmla="*/ 42588 w 3016267"/>
              <a:gd name="connsiteY21" fmla="*/ 207932 h 353234"/>
              <a:gd name="connsiteX22" fmla="*/ 72651 w 3016267"/>
              <a:gd name="connsiteY22" fmla="*/ 225468 h 353234"/>
              <a:gd name="connsiteX23" fmla="*/ 120250 w 3016267"/>
              <a:gd name="connsiteY23" fmla="*/ 245510 h 353234"/>
              <a:gd name="connsiteX24" fmla="*/ 190395 w 3016267"/>
              <a:gd name="connsiteY24" fmla="*/ 263046 h 353234"/>
              <a:gd name="connsiteX25" fmla="*/ 248015 w 3016267"/>
              <a:gd name="connsiteY25" fmla="*/ 268057 h 353234"/>
              <a:gd name="connsiteX26" fmla="*/ 503546 w 3016267"/>
              <a:gd name="connsiteY26" fmla="*/ 278078 h 353234"/>
              <a:gd name="connsiteX27" fmla="*/ 909389 w 3016267"/>
              <a:gd name="connsiteY27" fmla="*/ 293109 h 353234"/>
              <a:gd name="connsiteX28" fmla="*/ 1382873 w 3016267"/>
              <a:gd name="connsiteY28" fmla="*/ 308140 h 353234"/>
              <a:gd name="connsiteX29" fmla="*/ 1786211 w 3016267"/>
              <a:gd name="connsiteY29" fmla="*/ 323171 h 353234"/>
              <a:gd name="connsiteX30" fmla="*/ 2187044 w 3016267"/>
              <a:gd name="connsiteY30" fmla="*/ 338203 h 353234"/>
              <a:gd name="connsiteX31" fmla="*/ 2630465 w 3016267"/>
              <a:gd name="connsiteY31" fmla="*/ 353234 h 353234"/>
              <a:gd name="connsiteX32" fmla="*/ 2668044 w 3016267"/>
              <a:gd name="connsiteY32" fmla="*/ 353234 h 353234"/>
              <a:gd name="connsiteX33" fmla="*/ 2705622 w 3016267"/>
              <a:gd name="connsiteY33" fmla="*/ 348223 h 353234"/>
              <a:gd name="connsiteX34" fmla="*/ 2753221 w 3016267"/>
              <a:gd name="connsiteY34" fmla="*/ 338203 h 353234"/>
              <a:gd name="connsiteX35" fmla="*/ 2793304 w 3016267"/>
              <a:gd name="connsiteY35" fmla="*/ 323171 h 353234"/>
              <a:gd name="connsiteX36" fmla="*/ 2858439 w 3016267"/>
              <a:gd name="connsiteY36" fmla="*/ 288098 h 353234"/>
              <a:gd name="connsiteX37" fmla="*/ 2923574 w 3016267"/>
              <a:gd name="connsiteY37" fmla="*/ 240500 h 353234"/>
              <a:gd name="connsiteX38" fmla="*/ 3016267 w 3016267"/>
              <a:gd name="connsiteY38" fmla="*/ 152817 h 353234"/>
              <a:gd name="connsiteX39" fmla="*/ 2810840 w 3016267"/>
              <a:gd name="connsiteY39" fmla="*/ 50104 h 353234"/>
              <a:gd name="connsiteX40" fmla="*/ 2723158 w 3016267"/>
              <a:gd name="connsiteY40" fmla="*/ 112734 h 353234"/>
              <a:gd name="connsiteX41" fmla="*/ 2663033 w 3016267"/>
              <a:gd name="connsiteY41" fmla="*/ 150312 h 353234"/>
              <a:gd name="connsiteX42" fmla="*/ 2650507 w 3016267"/>
              <a:gd name="connsiteY42" fmla="*/ 155323 h 353234"/>
              <a:gd name="connsiteX43" fmla="*/ 2565330 w 3016267"/>
              <a:gd name="connsiteY43" fmla="*/ 152817 h 353234"/>
              <a:gd name="connsiteX44" fmla="*/ 2289758 w 3016267"/>
              <a:gd name="connsiteY44" fmla="*/ 137786 h 353234"/>
              <a:gd name="connsiteX45" fmla="*/ 2046753 w 3016267"/>
              <a:gd name="connsiteY45" fmla="*/ 127765 h 35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016267" h="353234">
                <a:moveTo>
                  <a:pt x="2046753" y="127765"/>
                </a:moveTo>
                <a:lnTo>
                  <a:pt x="1748633" y="115239"/>
                </a:lnTo>
                <a:lnTo>
                  <a:pt x="1505628" y="102713"/>
                </a:lnTo>
                <a:lnTo>
                  <a:pt x="1255108" y="92692"/>
                </a:lnTo>
                <a:lnTo>
                  <a:pt x="1034650" y="82672"/>
                </a:lnTo>
                <a:lnTo>
                  <a:pt x="804171" y="70146"/>
                </a:lnTo>
                <a:lnTo>
                  <a:pt x="691436" y="65135"/>
                </a:lnTo>
                <a:lnTo>
                  <a:pt x="633817" y="52609"/>
                </a:lnTo>
                <a:lnTo>
                  <a:pt x="506051" y="20041"/>
                </a:lnTo>
                <a:lnTo>
                  <a:pt x="425885" y="0"/>
                </a:lnTo>
                <a:lnTo>
                  <a:pt x="400833" y="2505"/>
                </a:lnTo>
                <a:lnTo>
                  <a:pt x="313150" y="17536"/>
                </a:lnTo>
                <a:lnTo>
                  <a:pt x="222963" y="37578"/>
                </a:lnTo>
                <a:lnTo>
                  <a:pt x="140291" y="57620"/>
                </a:lnTo>
                <a:lnTo>
                  <a:pt x="77661" y="80166"/>
                </a:lnTo>
                <a:lnTo>
                  <a:pt x="32567" y="105218"/>
                </a:lnTo>
                <a:lnTo>
                  <a:pt x="10021" y="122755"/>
                </a:lnTo>
                <a:lnTo>
                  <a:pt x="0" y="142797"/>
                </a:lnTo>
                <a:lnTo>
                  <a:pt x="0" y="155323"/>
                </a:lnTo>
                <a:lnTo>
                  <a:pt x="5010" y="170354"/>
                </a:lnTo>
                <a:lnTo>
                  <a:pt x="15031" y="182880"/>
                </a:lnTo>
                <a:lnTo>
                  <a:pt x="42588" y="207932"/>
                </a:lnTo>
                <a:lnTo>
                  <a:pt x="72651" y="225468"/>
                </a:lnTo>
                <a:lnTo>
                  <a:pt x="120250" y="245510"/>
                </a:lnTo>
                <a:lnTo>
                  <a:pt x="190395" y="263046"/>
                </a:lnTo>
                <a:lnTo>
                  <a:pt x="248015" y="268057"/>
                </a:lnTo>
                <a:lnTo>
                  <a:pt x="503546" y="278078"/>
                </a:lnTo>
                <a:lnTo>
                  <a:pt x="909389" y="293109"/>
                </a:lnTo>
                <a:lnTo>
                  <a:pt x="1382873" y="308140"/>
                </a:lnTo>
                <a:lnTo>
                  <a:pt x="1786211" y="323171"/>
                </a:lnTo>
                <a:lnTo>
                  <a:pt x="2187044" y="338203"/>
                </a:lnTo>
                <a:lnTo>
                  <a:pt x="2630465" y="353234"/>
                </a:lnTo>
                <a:lnTo>
                  <a:pt x="2668044" y="353234"/>
                </a:lnTo>
                <a:lnTo>
                  <a:pt x="2705622" y="348223"/>
                </a:lnTo>
                <a:lnTo>
                  <a:pt x="2753221" y="338203"/>
                </a:lnTo>
                <a:lnTo>
                  <a:pt x="2793304" y="323171"/>
                </a:lnTo>
                <a:lnTo>
                  <a:pt x="2858439" y="288098"/>
                </a:lnTo>
                <a:lnTo>
                  <a:pt x="2923574" y="240500"/>
                </a:lnTo>
                <a:lnTo>
                  <a:pt x="3016267" y="152817"/>
                </a:lnTo>
                <a:lnTo>
                  <a:pt x="2810840" y="50104"/>
                </a:lnTo>
                <a:lnTo>
                  <a:pt x="2723158" y="112734"/>
                </a:lnTo>
                <a:lnTo>
                  <a:pt x="2663033" y="150312"/>
                </a:lnTo>
                <a:lnTo>
                  <a:pt x="2650507" y="155323"/>
                </a:lnTo>
                <a:lnTo>
                  <a:pt x="2565330" y="152817"/>
                </a:lnTo>
                <a:lnTo>
                  <a:pt x="2289758" y="137786"/>
                </a:lnTo>
                <a:lnTo>
                  <a:pt x="2046753" y="12776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B92A423C-3912-4AE6-A0BE-E3749FEDCEF6}"/>
              </a:ext>
            </a:extLst>
          </p:cNvPr>
          <p:cNvSpPr/>
          <p:nvPr/>
        </p:nvSpPr>
        <p:spPr>
          <a:xfrm>
            <a:off x="4316413" y="2135188"/>
            <a:ext cx="2570162" cy="533400"/>
          </a:xfrm>
          <a:custGeom>
            <a:avLst/>
            <a:gdLst>
              <a:gd name="connsiteX0" fmla="*/ 1912144 w 2569369"/>
              <a:gd name="connsiteY0" fmla="*/ 88107 h 533400"/>
              <a:gd name="connsiteX1" fmla="*/ 1769269 w 2569369"/>
              <a:gd name="connsiteY1" fmla="*/ 102394 h 533400"/>
              <a:gd name="connsiteX2" fmla="*/ 1557338 w 2569369"/>
              <a:gd name="connsiteY2" fmla="*/ 121444 h 533400"/>
              <a:gd name="connsiteX3" fmla="*/ 1447800 w 2569369"/>
              <a:gd name="connsiteY3" fmla="*/ 128588 h 533400"/>
              <a:gd name="connsiteX4" fmla="*/ 1371600 w 2569369"/>
              <a:gd name="connsiteY4" fmla="*/ 133350 h 533400"/>
              <a:gd name="connsiteX5" fmla="*/ 1152525 w 2569369"/>
              <a:gd name="connsiteY5" fmla="*/ 173832 h 533400"/>
              <a:gd name="connsiteX6" fmla="*/ 1054894 w 2569369"/>
              <a:gd name="connsiteY6" fmla="*/ 190500 h 533400"/>
              <a:gd name="connsiteX7" fmla="*/ 957263 w 2569369"/>
              <a:gd name="connsiteY7" fmla="*/ 207169 h 533400"/>
              <a:gd name="connsiteX8" fmla="*/ 835819 w 2569369"/>
              <a:gd name="connsiteY8" fmla="*/ 226219 h 533400"/>
              <a:gd name="connsiteX9" fmla="*/ 740569 w 2569369"/>
              <a:gd name="connsiteY9" fmla="*/ 240507 h 533400"/>
              <a:gd name="connsiteX10" fmla="*/ 619125 w 2569369"/>
              <a:gd name="connsiteY10" fmla="*/ 254794 h 533400"/>
              <a:gd name="connsiteX11" fmla="*/ 497682 w 2569369"/>
              <a:gd name="connsiteY11" fmla="*/ 271463 h 533400"/>
              <a:gd name="connsiteX12" fmla="*/ 373857 w 2569369"/>
              <a:gd name="connsiteY12" fmla="*/ 288132 h 533400"/>
              <a:gd name="connsiteX13" fmla="*/ 333375 w 2569369"/>
              <a:gd name="connsiteY13" fmla="*/ 292894 h 533400"/>
              <a:gd name="connsiteX14" fmla="*/ 300038 w 2569369"/>
              <a:gd name="connsiteY14" fmla="*/ 292894 h 533400"/>
              <a:gd name="connsiteX15" fmla="*/ 278607 w 2569369"/>
              <a:gd name="connsiteY15" fmla="*/ 290513 h 533400"/>
              <a:gd name="connsiteX16" fmla="*/ 252413 w 2569369"/>
              <a:gd name="connsiteY16" fmla="*/ 285750 h 533400"/>
              <a:gd name="connsiteX17" fmla="*/ 214313 w 2569369"/>
              <a:gd name="connsiteY17" fmla="*/ 276225 h 533400"/>
              <a:gd name="connsiteX18" fmla="*/ 183357 w 2569369"/>
              <a:gd name="connsiteY18" fmla="*/ 264319 h 533400"/>
              <a:gd name="connsiteX19" fmla="*/ 145257 w 2569369"/>
              <a:gd name="connsiteY19" fmla="*/ 245269 h 533400"/>
              <a:gd name="connsiteX20" fmla="*/ 109538 w 2569369"/>
              <a:gd name="connsiteY20" fmla="*/ 223838 h 533400"/>
              <a:gd name="connsiteX21" fmla="*/ 80963 w 2569369"/>
              <a:gd name="connsiteY21" fmla="*/ 202407 h 533400"/>
              <a:gd name="connsiteX22" fmla="*/ 61913 w 2569369"/>
              <a:gd name="connsiteY22" fmla="*/ 185738 h 533400"/>
              <a:gd name="connsiteX23" fmla="*/ 47625 w 2569369"/>
              <a:gd name="connsiteY23" fmla="*/ 176213 h 533400"/>
              <a:gd name="connsiteX24" fmla="*/ 33338 w 2569369"/>
              <a:gd name="connsiteY24" fmla="*/ 173832 h 533400"/>
              <a:gd name="connsiteX25" fmla="*/ 7144 w 2569369"/>
              <a:gd name="connsiteY25" fmla="*/ 176213 h 533400"/>
              <a:gd name="connsiteX26" fmla="*/ 0 w 2569369"/>
              <a:gd name="connsiteY26" fmla="*/ 180975 h 533400"/>
              <a:gd name="connsiteX27" fmla="*/ 0 w 2569369"/>
              <a:gd name="connsiteY27" fmla="*/ 204788 h 533400"/>
              <a:gd name="connsiteX28" fmla="*/ 4763 w 2569369"/>
              <a:gd name="connsiteY28" fmla="*/ 221457 h 533400"/>
              <a:gd name="connsiteX29" fmla="*/ 33338 w 2569369"/>
              <a:gd name="connsiteY29" fmla="*/ 261938 h 533400"/>
              <a:gd name="connsiteX30" fmla="*/ 95250 w 2569369"/>
              <a:gd name="connsiteY30" fmla="*/ 333375 h 533400"/>
              <a:gd name="connsiteX31" fmla="*/ 147638 w 2569369"/>
              <a:gd name="connsiteY31" fmla="*/ 388144 h 533400"/>
              <a:gd name="connsiteX32" fmla="*/ 211932 w 2569369"/>
              <a:gd name="connsiteY32" fmla="*/ 445294 h 533400"/>
              <a:gd name="connsiteX33" fmla="*/ 261938 w 2569369"/>
              <a:gd name="connsiteY33" fmla="*/ 483394 h 533400"/>
              <a:gd name="connsiteX34" fmla="*/ 319088 w 2569369"/>
              <a:gd name="connsiteY34" fmla="*/ 514350 h 533400"/>
              <a:gd name="connsiteX35" fmla="*/ 371475 w 2569369"/>
              <a:gd name="connsiteY35" fmla="*/ 533400 h 533400"/>
              <a:gd name="connsiteX36" fmla="*/ 388144 w 2569369"/>
              <a:gd name="connsiteY36" fmla="*/ 533400 h 533400"/>
              <a:gd name="connsiteX37" fmla="*/ 507207 w 2569369"/>
              <a:gd name="connsiteY37" fmla="*/ 500063 h 533400"/>
              <a:gd name="connsiteX38" fmla="*/ 557213 w 2569369"/>
              <a:gd name="connsiteY38" fmla="*/ 485775 h 533400"/>
              <a:gd name="connsiteX39" fmla="*/ 664369 w 2569369"/>
              <a:gd name="connsiteY39" fmla="*/ 464344 h 533400"/>
              <a:gd name="connsiteX40" fmla="*/ 902494 w 2569369"/>
              <a:gd name="connsiteY40" fmla="*/ 409575 h 533400"/>
              <a:gd name="connsiteX41" fmla="*/ 1116807 w 2569369"/>
              <a:gd name="connsiteY41" fmla="*/ 359569 h 533400"/>
              <a:gd name="connsiteX42" fmla="*/ 1162050 w 2569369"/>
              <a:gd name="connsiteY42" fmla="*/ 352425 h 533400"/>
              <a:gd name="connsiteX43" fmla="*/ 1354932 w 2569369"/>
              <a:gd name="connsiteY43" fmla="*/ 335757 h 533400"/>
              <a:gd name="connsiteX44" fmla="*/ 1509713 w 2569369"/>
              <a:gd name="connsiteY44" fmla="*/ 311944 h 533400"/>
              <a:gd name="connsiteX45" fmla="*/ 1654969 w 2569369"/>
              <a:gd name="connsiteY45" fmla="*/ 297657 h 533400"/>
              <a:gd name="connsiteX46" fmla="*/ 1797844 w 2569369"/>
              <a:gd name="connsiteY46" fmla="*/ 283369 h 533400"/>
              <a:gd name="connsiteX47" fmla="*/ 1926432 w 2569369"/>
              <a:gd name="connsiteY47" fmla="*/ 273844 h 533400"/>
              <a:gd name="connsiteX48" fmla="*/ 2045494 w 2569369"/>
              <a:gd name="connsiteY48" fmla="*/ 266700 h 533400"/>
              <a:gd name="connsiteX49" fmla="*/ 2109788 w 2569369"/>
              <a:gd name="connsiteY49" fmla="*/ 266700 h 533400"/>
              <a:gd name="connsiteX50" fmla="*/ 2238375 w 2569369"/>
              <a:gd name="connsiteY50" fmla="*/ 266700 h 533400"/>
              <a:gd name="connsiteX51" fmla="*/ 2424113 w 2569369"/>
              <a:gd name="connsiteY51" fmla="*/ 266700 h 533400"/>
              <a:gd name="connsiteX52" fmla="*/ 2462213 w 2569369"/>
              <a:gd name="connsiteY52" fmla="*/ 266700 h 533400"/>
              <a:gd name="connsiteX53" fmla="*/ 2493169 w 2569369"/>
              <a:gd name="connsiteY53" fmla="*/ 259557 h 533400"/>
              <a:gd name="connsiteX54" fmla="*/ 2526507 w 2569369"/>
              <a:gd name="connsiteY54" fmla="*/ 247650 h 533400"/>
              <a:gd name="connsiteX55" fmla="*/ 2547938 w 2569369"/>
              <a:gd name="connsiteY55" fmla="*/ 235744 h 533400"/>
              <a:gd name="connsiteX56" fmla="*/ 2562225 w 2569369"/>
              <a:gd name="connsiteY56" fmla="*/ 221457 h 533400"/>
              <a:gd name="connsiteX57" fmla="*/ 2566988 w 2569369"/>
              <a:gd name="connsiteY57" fmla="*/ 209550 h 533400"/>
              <a:gd name="connsiteX58" fmla="*/ 2569369 w 2569369"/>
              <a:gd name="connsiteY58" fmla="*/ 197644 h 533400"/>
              <a:gd name="connsiteX59" fmla="*/ 2569369 w 2569369"/>
              <a:gd name="connsiteY59" fmla="*/ 185738 h 533400"/>
              <a:gd name="connsiteX60" fmla="*/ 2564607 w 2569369"/>
              <a:gd name="connsiteY60" fmla="*/ 161925 h 533400"/>
              <a:gd name="connsiteX61" fmla="*/ 2557463 w 2569369"/>
              <a:gd name="connsiteY61" fmla="*/ 142875 h 533400"/>
              <a:gd name="connsiteX62" fmla="*/ 2550319 w 2569369"/>
              <a:gd name="connsiteY62" fmla="*/ 135732 h 533400"/>
              <a:gd name="connsiteX63" fmla="*/ 2521744 w 2569369"/>
              <a:gd name="connsiteY63" fmla="*/ 114300 h 533400"/>
              <a:gd name="connsiteX64" fmla="*/ 2481263 w 2569369"/>
              <a:gd name="connsiteY64" fmla="*/ 90488 h 533400"/>
              <a:gd name="connsiteX65" fmla="*/ 2436019 w 2569369"/>
              <a:gd name="connsiteY65" fmla="*/ 66675 h 533400"/>
              <a:gd name="connsiteX66" fmla="*/ 2388394 w 2569369"/>
              <a:gd name="connsiteY66" fmla="*/ 45244 h 533400"/>
              <a:gd name="connsiteX67" fmla="*/ 2264569 w 2569369"/>
              <a:gd name="connsiteY67" fmla="*/ 9525 h 533400"/>
              <a:gd name="connsiteX68" fmla="*/ 2212182 w 2569369"/>
              <a:gd name="connsiteY68" fmla="*/ 0 h 533400"/>
              <a:gd name="connsiteX69" fmla="*/ 2143125 w 2569369"/>
              <a:gd name="connsiteY69" fmla="*/ 33338 h 533400"/>
              <a:gd name="connsiteX70" fmla="*/ 2081213 w 2569369"/>
              <a:gd name="connsiteY70" fmla="*/ 64294 h 533400"/>
              <a:gd name="connsiteX71" fmla="*/ 2026444 w 2569369"/>
              <a:gd name="connsiteY71" fmla="*/ 73819 h 533400"/>
              <a:gd name="connsiteX72" fmla="*/ 1912144 w 2569369"/>
              <a:gd name="connsiteY72" fmla="*/ 8810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569369" h="533400">
                <a:moveTo>
                  <a:pt x="1912144" y="88107"/>
                </a:moveTo>
                <a:lnTo>
                  <a:pt x="1769269" y="102394"/>
                </a:lnTo>
                <a:lnTo>
                  <a:pt x="1557338" y="121444"/>
                </a:lnTo>
                <a:lnTo>
                  <a:pt x="1447800" y="128588"/>
                </a:lnTo>
                <a:lnTo>
                  <a:pt x="1371600" y="133350"/>
                </a:lnTo>
                <a:lnTo>
                  <a:pt x="1152525" y="173832"/>
                </a:lnTo>
                <a:lnTo>
                  <a:pt x="1054894" y="190500"/>
                </a:lnTo>
                <a:lnTo>
                  <a:pt x="957263" y="207169"/>
                </a:lnTo>
                <a:lnTo>
                  <a:pt x="835819" y="226219"/>
                </a:lnTo>
                <a:lnTo>
                  <a:pt x="740569" y="240507"/>
                </a:lnTo>
                <a:lnTo>
                  <a:pt x="619125" y="254794"/>
                </a:lnTo>
                <a:lnTo>
                  <a:pt x="497682" y="271463"/>
                </a:lnTo>
                <a:lnTo>
                  <a:pt x="373857" y="288132"/>
                </a:lnTo>
                <a:lnTo>
                  <a:pt x="333375" y="292894"/>
                </a:lnTo>
                <a:lnTo>
                  <a:pt x="300038" y="292894"/>
                </a:lnTo>
                <a:lnTo>
                  <a:pt x="278607" y="290513"/>
                </a:lnTo>
                <a:lnTo>
                  <a:pt x="252413" y="285750"/>
                </a:lnTo>
                <a:lnTo>
                  <a:pt x="214313" y="276225"/>
                </a:lnTo>
                <a:lnTo>
                  <a:pt x="183357" y="264319"/>
                </a:lnTo>
                <a:lnTo>
                  <a:pt x="145257" y="245269"/>
                </a:lnTo>
                <a:lnTo>
                  <a:pt x="109538" y="223838"/>
                </a:lnTo>
                <a:lnTo>
                  <a:pt x="80963" y="202407"/>
                </a:lnTo>
                <a:lnTo>
                  <a:pt x="61913" y="185738"/>
                </a:lnTo>
                <a:lnTo>
                  <a:pt x="47625" y="176213"/>
                </a:lnTo>
                <a:lnTo>
                  <a:pt x="33338" y="173832"/>
                </a:lnTo>
                <a:lnTo>
                  <a:pt x="7144" y="176213"/>
                </a:lnTo>
                <a:lnTo>
                  <a:pt x="0" y="180975"/>
                </a:lnTo>
                <a:lnTo>
                  <a:pt x="0" y="204788"/>
                </a:lnTo>
                <a:lnTo>
                  <a:pt x="4763" y="221457"/>
                </a:lnTo>
                <a:lnTo>
                  <a:pt x="33338" y="261938"/>
                </a:lnTo>
                <a:lnTo>
                  <a:pt x="95250" y="333375"/>
                </a:lnTo>
                <a:lnTo>
                  <a:pt x="147638" y="388144"/>
                </a:lnTo>
                <a:lnTo>
                  <a:pt x="211932" y="445294"/>
                </a:lnTo>
                <a:lnTo>
                  <a:pt x="261938" y="483394"/>
                </a:lnTo>
                <a:lnTo>
                  <a:pt x="319088" y="514350"/>
                </a:lnTo>
                <a:lnTo>
                  <a:pt x="371475" y="533400"/>
                </a:lnTo>
                <a:lnTo>
                  <a:pt x="388144" y="533400"/>
                </a:lnTo>
                <a:lnTo>
                  <a:pt x="507207" y="500063"/>
                </a:lnTo>
                <a:lnTo>
                  <a:pt x="557213" y="485775"/>
                </a:lnTo>
                <a:lnTo>
                  <a:pt x="664369" y="464344"/>
                </a:lnTo>
                <a:lnTo>
                  <a:pt x="902494" y="409575"/>
                </a:lnTo>
                <a:lnTo>
                  <a:pt x="1116807" y="359569"/>
                </a:lnTo>
                <a:lnTo>
                  <a:pt x="1162050" y="352425"/>
                </a:lnTo>
                <a:lnTo>
                  <a:pt x="1354932" y="335757"/>
                </a:lnTo>
                <a:lnTo>
                  <a:pt x="1509713" y="311944"/>
                </a:lnTo>
                <a:lnTo>
                  <a:pt x="1654969" y="297657"/>
                </a:lnTo>
                <a:lnTo>
                  <a:pt x="1797844" y="283369"/>
                </a:lnTo>
                <a:lnTo>
                  <a:pt x="1926432" y="273844"/>
                </a:lnTo>
                <a:lnTo>
                  <a:pt x="2045494" y="266700"/>
                </a:lnTo>
                <a:lnTo>
                  <a:pt x="2109788" y="266700"/>
                </a:lnTo>
                <a:lnTo>
                  <a:pt x="2238375" y="266700"/>
                </a:lnTo>
                <a:lnTo>
                  <a:pt x="2424113" y="266700"/>
                </a:lnTo>
                <a:lnTo>
                  <a:pt x="2462213" y="266700"/>
                </a:lnTo>
                <a:lnTo>
                  <a:pt x="2493169" y="259557"/>
                </a:lnTo>
                <a:lnTo>
                  <a:pt x="2526507" y="247650"/>
                </a:lnTo>
                <a:lnTo>
                  <a:pt x="2547938" y="235744"/>
                </a:lnTo>
                <a:lnTo>
                  <a:pt x="2562225" y="221457"/>
                </a:lnTo>
                <a:lnTo>
                  <a:pt x="2566988" y="209550"/>
                </a:lnTo>
                <a:lnTo>
                  <a:pt x="2569369" y="197644"/>
                </a:lnTo>
                <a:lnTo>
                  <a:pt x="2569369" y="185738"/>
                </a:lnTo>
                <a:lnTo>
                  <a:pt x="2564607" y="161925"/>
                </a:lnTo>
                <a:lnTo>
                  <a:pt x="2557463" y="142875"/>
                </a:lnTo>
                <a:lnTo>
                  <a:pt x="2550319" y="135732"/>
                </a:lnTo>
                <a:lnTo>
                  <a:pt x="2521744" y="114300"/>
                </a:lnTo>
                <a:lnTo>
                  <a:pt x="2481263" y="90488"/>
                </a:lnTo>
                <a:lnTo>
                  <a:pt x="2436019" y="66675"/>
                </a:lnTo>
                <a:lnTo>
                  <a:pt x="2388394" y="45244"/>
                </a:lnTo>
                <a:lnTo>
                  <a:pt x="2264569" y="9525"/>
                </a:lnTo>
                <a:lnTo>
                  <a:pt x="2212182" y="0"/>
                </a:lnTo>
                <a:lnTo>
                  <a:pt x="2143125" y="33338"/>
                </a:lnTo>
                <a:lnTo>
                  <a:pt x="2081213" y="64294"/>
                </a:lnTo>
                <a:lnTo>
                  <a:pt x="2026444" y="73819"/>
                </a:lnTo>
                <a:lnTo>
                  <a:pt x="1912144" y="88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A2DDEF50-CB99-48D1-8504-B535CB8401BB}"/>
              </a:ext>
            </a:extLst>
          </p:cNvPr>
          <p:cNvSpPr/>
          <p:nvPr/>
        </p:nvSpPr>
        <p:spPr>
          <a:xfrm rot="16200000">
            <a:off x="4757737" y="2092326"/>
            <a:ext cx="1565275" cy="533400"/>
          </a:xfrm>
          <a:custGeom>
            <a:avLst/>
            <a:gdLst>
              <a:gd name="connsiteX0" fmla="*/ 1081087 w 1564481"/>
              <a:gd name="connsiteY0" fmla="*/ 200025 h 533400"/>
              <a:gd name="connsiteX1" fmla="*/ 883444 w 1564481"/>
              <a:gd name="connsiteY1" fmla="*/ 190500 h 533400"/>
              <a:gd name="connsiteX2" fmla="*/ 800100 w 1564481"/>
              <a:gd name="connsiteY2" fmla="*/ 185737 h 533400"/>
              <a:gd name="connsiteX3" fmla="*/ 666750 w 1564481"/>
              <a:gd name="connsiteY3" fmla="*/ 185737 h 533400"/>
              <a:gd name="connsiteX4" fmla="*/ 554831 w 1564481"/>
              <a:gd name="connsiteY4" fmla="*/ 183356 h 533400"/>
              <a:gd name="connsiteX5" fmla="*/ 361950 w 1564481"/>
              <a:gd name="connsiteY5" fmla="*/ 176212 h 533400"/>
              <a:gd name="connsiteX6" fmla="*/ 223837 w 1564481"/>
              <a:gd name="connsiteY6" fmla="*/ 171450 h 533400"/>
              <a:gd name="connsiteX7" fmla="*/ 0 w 1564481"/>
              <a:gd name="connsiteY7" fmla="*/ 161925 h 533400"/>
              <a:gd name="connsiteX8" fmla="*/ 21431 w 1564481"/>
              <a:gd name="connsiteY8" fmla="*/ 361950 h 533400"/>
              <a:gd name="connsiteX9" fmla="*/ 173831 w 1564481"/>
              <a:gd name="connsiteY9" fmla="*/ 369094 h 533400"/>
              <a:gd name="connsiteX10" fmla="*/ 433387 w 1564481"/>
              <a:gd name="connsiteY10" fmla="*/ 390525 h 533400"/>
              <a:gd name="connsiteX11" fmla="*/ 645319 w 1564481"/>
              <a:gd name="connsiteY11" fmla="*/ 407194 h 533400"/>
              <a:gd name="connsiteX12" fmla="*/ 695325 w 1564481"/>
              <a:gd name="connsiteY12" fmla="*/ 411956 h 533400"/>
              <a:gd name="connsiteX13" fmla="*/ 850106 w 1564481"/>
              <a:gd name="connsiteY13" fmla="*/ 431006 h 533400"/>
              <a:gd name="connsiteX14" fmla="*/ 1014412 w 1564481"/>
              <a:gd name="connsiteY14" fmla="*/ 445294 h 533400"/>
              <a:gd name="connsiteX15" fmla="*/ 1097756 w 1564481"/>
              <a:gd name="connsiteY15" fmla="*/ 454819 h 533400"/>
              <a:gd name="connsiteX16" fmla="*/ 1140619 w 1564481"/>
              <a:gd name="connsiteY16" fmla="*/ 466725 h 533400"/>
              <a:gd name="connsiteX17" fmla="*/ 1195387 w 1564481"/>
              <a:gd name="connsiteY17" fmla="*/ 488156 h 533400"/>
              <a:gd name="connsiteX18" fmla="*/ 1226344 w 1564481"/>
              <a:gd name="connsiteY18" fmla="*/ 507206 h 533400"/>
              <a:gd name="connsiteX19" fmla="*/ 1259681 w 1564481"/>
              <a:gd name="connsiteY19" fmla="*/ 526256 h 533400"/>
              <a:gd name="connsiteX20" fmla="*/ 1281112 w 1564481"/>
              <a:gd name="connsiteY20" fmla="*/ 533400 h 533400"/>
              <a:gd name="connsiteX21" fmla="*/ 1297781 w 1564481"/>
              <a:gd name="connsiteY21" fmla="*/ 533400 h 533400"/>
              <a:gd name="connsiteX22" fmla="*/ 1319212 w 1564481"/>
              <a:gd name="connsiteY22" fmla="*/ 528637 h 533400"/>
              <a:gd name="connsiteX23" fmla="*/ 1343025 w 1564481"/>
              <a:gd name="connsiteY23" fmla="*/ 516731 h 533400"/>
              <a:gd name="connsiteX24" fmla="*/ 1371600 w 1564481"/>
              <a:gd name="connsiteY24" fmla="*/ 495300 h 533400"/>
              <a:gd name="connsiteX25" fmla="*/ 1400175 w 1564481"/>
              <a:gd name="connsiteY25" fmla="*/ 464344 h 533400"/>
              <a:gd name="connsiteX26" fmla="*/ 1435894 w 1564481"/>
              <a:gd name="connsiteY26" fmla="*/ 416719 h 533400"/>
              <a:gd name="connsiteX27" fmla="*/ 1464469 w 1564481"/>
              <a:gd name="connsiteY27" fmla="*/ 371475 h 533400"/>
              <a:gd name="connsiteX28" fmla="*/ 1502569 w 1564481"/>
              <a:gd name="connsiteY28" fmla="*/ 302419 h 533400"/>
              <a:gd name="connsiteX29" fmla="*/ 1526381 w 1564481"/>
              <a:gd name="connsiteY29" fmla="*/ 247650 h 533400"/>
              <a:gd name="connsiteX30" fmla="*/ 1540669 w 1564481"/>
              <a:gd name="connsiteY30" fmla="*/ 207169 h 533400"/>
              <a:gd name="connsiteX31" fmla="*/ 1550194 w 1564481"/>
              <a:gd name="connsiteY31" fmla="*/ 178594 h 533400"/>
              <a:gd name="connsiteX32" fmla="*/ 1557337 w 1564481"/>
              <a:gd name="connsiteY32" fmla="*/ 145256 h 533400"/>
              <a:gd name="connsiteX33" fmla="*/ 1562100 w 1564481"/>
              <a:gd name="connsiteY33" fmla="*/ 100012 h 533400"/>
              <a:gd name="connsiteX34" fmla="*/ 1564481 w 1564481"/>
              <a:gd name="connsiteY34" fmla="*/ 61912 h 533400"/>
              <a:gd name="connsiteX35" fmla="*/ 1564481 w 1564481"/>
              <a:gd name="connsiteY35" fmla="*/ 40481 h 533400"/>
              <a:gd name="connsiteX36" fmla="*/ 1562100 w 1564481"/>
              <a:gd name="connsiteY36" fmla="*/ 16669 h 533400"/>
              <a:gd name="connsiteX37" fmla="*/ 1552575 w 1564481"/>
              <a:gd name="connsiteY37" fmla="*/ 2381 h 533400"/>
              <a:gd name="connsiteX38" fmla="*/ 1543050 w 1564481"/>
              <a:gd name="connsiteY38" fmla="*/ 0 h 533400"/>
              <a:gd name="connsiteX39" fmla="*/ 1526381 w 1564481"/>
              <a:gd name="connsiteY39" fmla="*/ 2381 h 533400"/>
              <a:gd name="connsiteX40" fmla="*/ 1512094 w 1564481"/>
              <a:gd name="connsiteY40" fmla="*/ 11906 h 533400"/>
              <a:gd name="connsiteX41" fmla="*/ 1495425 w 1564481"/>
              <a:gd name="connsiteY41" fmla="*/ 33337 h 533400"/>
              <a:gd name="connsiteX42" fmla="*/ 1466850 w 1564481"/>
              <a:gd name="connsiteY42" fmla="*/ 73819 h 533400"/>
              <a:gd name="connsiteX43" fmla="*/ 1433512 w 1564481"/>
              <a:gd name="connsiteY43" fmla="*/ 111919 h 533400"/>
              <a:gd name="connsiteX44" fmla="*/ 1402556 w 1564481"/>
              <a:gd name="connsiteY44" fmla="*/ 145256 h 533400"/>
              <a:gd name="connsiteX45" fmla="*/ 1373981 w 1564481"/>
              <a:gd name="connsiteY45" fmla="*/ 169069 h 533400"/>
              <a:gd name="connsiteX46" fmla="*/ 1345406 w 1564481"/>
              <a:gd name="connsiteY46" fmla="*/ 185737 h 533400"/>
              <a:gd name="connsiteX47" fmla="*/ 1302544 w 1564481"/>
              <a:gd name="connsiteY47" fmla="*/ 202406 h 533400"/>
              <a:gd name="connsiteX48" fmla="*/ 1264444 w 1564481"/>
              <a:gd name="connsiteY48" fmla="*/ 207169 h 533400"/>
              <a:gd name="connsiteX49" fmla="*/ 1197769 w 1564481"/>
              <a:gd name="connsiteY49" fmla="*/ 207169 h 533400"/>
              <a:gd name="connsiteX50" fmla="*/ 1081087 w 1564481"/>
              <a:gd name="connsiteY50" fmla="*/ 20002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64481" h="533400">
                <a:moveTo>
                  <a:pt x="1081087" y="200025"/>
                </a:moveTo>
                <a:lnTo>
                  <a:pt x="883444" y="190500"/>
                </a:lnTo>
                <a:lnTo>
                  <a:pt x="800100" y="185737"/>
                </a:lnTo>
                <a:lnTo>
                  <a:pt x="666750" y="185737"/>
                </a:lnTo>
                <a:lnTo>
                  <a:pt x="554831" y="183356"/>
                </a:lnTo>
                <a:lnTo>
                  <a:pt x="361950" y="176212"/>
                </a:lnTo>
                <a:lnTo>
                  <a:pt x="223837" y="171450"/>
                </a:lnTo>
                <a:lnTo>
                  <a:pt x="0" y="161925"/>
                </a:lnTo>
                <a:lnTo>
                  <a:pt x="21431" y="361950"/>
                </a:lnTo>
                <a:lnTo>
                  <a:pt x="173831" y="369094"/>
                </a:lnTo>
                <a:lnTo>
                  <a:pt x="433387" y="390525"/>
                </a:lnTo>
                <a:lnTo>
                  <a:pt x="645319" y="407194"/>
                </a:lnTo>
                <a:lnTo>
                  <a:pt x="695325" y="411956"/>
                </a:lnTo>
                <a:lnTo>
                  <a:pt x="850106" y="431006"/>
                </a:lnTo>
                <a:lnTo>
                  <a:pt x="1014412" y="445294"/>
                </a:lnTo>
                <a:lnTo>
                  <a:pt x="1097756" y="454819"/>
                </a:lnTo>
                <a:lnTo>
                  <a:pt x="1140619" y="466725"/>
                </a:lnTo>
                <a:lnTo>
                  <a:pt x="1195387" y="488156"/>
                </a:lnTo>
                <a:lnTo>
                  <a:pt x="1226344" y="507206"/>
                </a:lnTo>
                <a:lnTo>
                  <a:pt x="1259681" y="526256"/>
                </a:lnTo>
                <a:lnTo>
                  <a:pt x="1281112" y="533400"/>
                </a:lnTo>
                <a:lnTo>
                  <a:pt x="1297781" y="533400"/>
                </a:lnTo>
                <a:lnTo>
                  <a:pt x="1319212" y="528637"/>
                </a:lnTo>
                <a:lnTo>
                  <a:pt x="1343025" y="516731"/>
                </a:lnTo>
                <a:lnTo>
                  <a:pt x="1371600" y="495300"/>
                </a:lnTo>
                <a:lnTo>
                  <a:pt x="1400175" y="464344"/>
                </a:lnTo>
                <a:lnTo>
                  <a:pt x="1435894" y="416719"/>
                </a:lnTo>
                <a:lnTo>
                  <a:pt x="1464469" y="371475"/>
                </a:lnTo>
                <a:lnTo>
                  <a:pt x="1502569" y="302419"/>
                </a:lnTo>
                <a:lnTo>
                  <a:pt x="1526381" y="247650"/>
                </a:lnTo>
                <a:lnTo>
                  <a:pt x="1540669" y="207169"/>
                </a:lnTo>
                <a:lnTo>
                  <a:pt x="1550194" y="178594"/>
                </a:lnTo>
                <a:lnTo>
                  <a:pt x="1557337" y="145256"/>
                </a:lnTo>
                <a:lnTo>
                  <a:pt x="1562100" y="100012"/>
                </a:lnTo>
                <a:lnTo>
                  <a:pt x="1564481" y="61912"/>
                </a:lnTo>
                <a:lnTo>
                  <a:pt x="1564481" y="40481"/>
                </a:lnTo>
                <a:lnTo>
                  <a:pt x="1562100" y="16669"/>
                </a:lnTo>
                <a:lnTo>
                  <a:pt x="1552575" y="2381"/>
                </a:lnTo>
                <a:lnTo>
                  <a:pt x="1543050" y="0"/>
                </a:lnTo>
                <a:lnTo>
                  <a:pt x="1526381" y="2381"/>
                </a:lnTo>
                <a:lnTo>
                  <a:pt x="1512094" y="11906"/>
                </a:lnTo>
                <a:lnTo>
                  <a:pt x="1495425" y="33337"/>
                </a:lnTo>
                <a:lnTo>
                  <a:pt x="1466850" y="73819"/>
                </a:lnTo>
                <a:lnTo>
                  <a:pt x="1433512" y="111919"/>
                </a:lnTo>
                <a:lnTo>
                  <a:pt x="1402556" y="145256"/>
                </a:lnTo>
                <a:lnTo>
                  <a:pt x="1373981" y="169069"/>
                </a:lnTo>
                <a:lnTo>
                  <a:pt x="1345406" y="185737"/>
                </a:lnTo>
                <a:lnTo>
                  <a:pt x="1302544" y="202406"/>
                </a:lnTo>
                <a:lnTo>
                  <a:pt x="1264444" y="207169"/>
                </a:lnTo>
                <a:lnTo>
                  <a:pt x="1197769" y="207169"/>
                </a:lnTo>
                <a:lnTo>
                  <a:pt x="1081087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92BC0C72-D858-49DB-91DA-3F538E992CF4}"/>
              </a:ext>
            </a:extLst>
          </p:cNvPr>
          <p:cNvSpPr/>
          <p:nvPr/>
        </p:nvSpPr>
        <p:spPr>
          <a:xfrm rot="16200000">
            <a:off x="3813969" y="3883819"/>
            <a:ext cx="2052638" cy="381000"/>
          </a:xfrm>
          <a:custGeom>
            <a:avLst/>
            <a:gdLst>
              <a:gd name="connsiteX0" fmla="*/ 1624013 w 2052638"/>
              <a:gd name="connsiteY0" fmla="*/ 121444 h 381000"/>
              <a:gd name="connsiteX1" fmla="*/ 1381125 w 2052638"/>
              <a:gd name="connsiteY1" fmla="*/ 119063 h 381000"/>
              <a:gd name="connsiteX2" fmla="*/ 1154906 w 2052638"/>
              <a:gd name="connsiteY2" fmla="*/ 119063 h 381000"/>
              <a:gd name="connsiteX3" fmla="*/ 935831 w 2052638"/>
              <a:gd name="connsiteY3" fmla="*/ 119063 h 381000"/>
              <a:gd name="connsiteX4" fmla="*/ 740569 w 2052638"/>
              <a:gd name="connsiteY4" fmla="*/ 119063 h 381000"/>
              <a:gd name="connsiteX5" fmla="*/ 547688 w 2052638"/>
              <a:gd name="connsiteY5" fmla="*/ 119063 h 381000"/>
              <a:gd name="connsiteX6" fmla="*/ 390525 w 2052638"/>
              <a:gd name="connsiteY6" fmla="*/ 119063 h 381000"/>
              <a:gd name="connsiteX7" fmla="*/ 304800 w 2052638"/>
              <a:gd name="connsiteY7" fmla="*/ 119063 h 381000"/>
              <a:gd name="connsiteX8" fmla="*/ 280988 w 2052638"/>
              <a:gd name="connsiteY8" fmla="*/ 121444 h 381000"/>
              <a:gd name="connsiteX9" fmla="*/ 233363 w 2052638"/>
              <a:gd name="connsiteY9" fmla="*/ 128588 h 381000"/>
              <a:gd name="connsiteX10" fmla="*/ 154781 w 2052638"/>
              <a:gd name="connsiteY10" fmla="*/ 150019 h 381000"/>
              <a:gd name="connsiteX11" fmla="*/ 78581 w 2052638"/>
              <a:gd name="connsiteY11" fmla="*/ 176213 h 381000"/>
              <a:gd name="connsiteX12" fmla="*/ 35719 w 2052638"/>
              <a:gd name="connsiteY12" fmla="*/ 197644 h 381000"/>
              <a:gd name="connsiteX13" fmla="*/ 16669 w 2052638"/>
              <a:gd name="connsiteY13" fmla="*/ 211932 h 381000"/>
              <a:gd name="connsiteX14" fmla="*/ 4763 w 2052638"/>
              <a:gd name="connsiteY14" fmla="*/ 228600 h 381000"/>
              <a:gd name="connsiteX15" fmla="*/ 0 w 2052638"/>
              <a:gd name="connsiteY15" fmla="*/ 245269 h 381000"/>
              <a:gd name="connsiteX16" fmla="*/ 4763 w 2052638"/>
              <a:gd name="connsiteY16" fmla="*/ 271463 h 381000"/>
              <a:gd name="connsiteX17" fmla="*/ 23813 w 2052638"/>
              <a:gd name="connsiteY17" fmla="*/ 300038 h 381000"/>
              <a:gd name="connsiteX18" fmla="*/ 57150 w 2052638"/>
              <a:gd name="connsiteY18" fmla="*/ 333375 h 381000"/>
              <a:gd name="connsiteX19" fmla="*/ 100013 w 2052638"/>
              <a:gd name="connsiteY19" fmla="*/ 373857 h 381000"/>
              <a:gd name="connsiteX20" fmla="*/ 107156 w 2052638"/>
              <a:gd name="connsiteY20" fmla="*/ 381000 h 381000"/>
              <a:gd name="connsiteX21" fmla="*/ 278606 w 2052638"/>
              <a:gd name="connsiteY21" fmla="*/ 364332 h 381000"/>
              <a:gd name="connsiteX22" fmla="*/ 452438 w 2052638"/>
              <a:gd name="connsiteY22" fmla="*/ 364332 h 381000"/>
              <a:gd name="connsiteX23" fmla="*/ 683419 w 2052638"/>
              <a:gd name="connsiteY23" fmla="*/ 364332 h 381000"/>
              <a:gd name="connsiteX24" fmla="*/ 733425 w 2052638"/>
              <a:gd name="connsiteY24" fmla="*/ 364332 h 381000"/>
              <a:gd name="connsiteX25" fmla="*/ 866775 w 2052638"/>
              <a:gd name="connsiteY25" fmla="*/ 342900 h 381000"/>
              <a:gd name="connsiteX26" fmla="*/ 1054894 w 2052638"/>
              <a:gd name="connsiteY26" fmla="*/ 340519 h 381000"/>
              <a:gd name="connsiteX27" fmla="*/ 1295400 w 2052638"/>
              <a:gd name="connsiteY27" fmla="*/ 340519 h 381000"/>
              <a:gd name="connsiteX28" fmla="*/ 1569244 w 2052638"/>
              <a:gd name="connsiteY28" fmla="*/ 342900 h 381000"/>
              <a:gd name="connsiteX29" fmla="*/ 1850231 w 2052638"/>
              <a:gd name="connsiteY29" fmla="*/ 342900 h 381000"/>
              <a:gd name="connsiteX30" fmla="*/ 1962150 w 2052638"/>
              <a:gd name="connsiteY30" fmla="*/ 290513 h 381000"/>
              <a:gd name="connsiteX31" fmla="*/ 1988344 w 2052638"/>
              <a:gd name="connsiteY31" fmla="*/ 219075 h 381000"/>
              <a:gd name="connsiteX32" fmla="*/ 2031206 w 2052638"/>
              <a:gd name="connsiteY32" fmla="*/ 107157 h 381000"/>
              <a:gd name="connsiteX33" fmla="*/ 2047875 w 2052638"/>
              <a:gd name="connsiteY33" fmla="*/ 54769 h 381000"/>
              <a:gd name="connsiteX34" fmla="*/ 2052638 w 2052638"/>
              <a:gd name="connsiteY34" fmla="*/ 30957 h 381000"/>
              <a:gd name="connsiteX35" fmla="*/ 2052638 w 2052638"/>
              <a:gd name="connsiteY35" fmla="*/ 19050 h 381000"/>
              <a:gd name="connsiteX36" fmla="*/ 2050256 w 2052638"/>
              <a:gd name="connsiteY36" fmla="*/ 7144 h 381000"/>
              <a:gd name="connsiteX37" fmla="*/ 2043113 w 2052638"/>
              <a:gd name="connsiteY37" fmla="*/ 2382 h 381000"/>
              <a:gd name="connsiteX38" fmla="*/ 2026444 w 2052638"/>
              <a:gd name="connsiteY38" fmla="*/ 0 h 381000"/>
              <a:gd name="connsiteX39" fmla="*/ 2009775 w 2052638"/>
              <a:gd name="connsiteY39" fmla="*/ 7144 h 381000"/>
              <a:gd name="connsiteX40" fmla="*/ 1952625 w 2052638"/>
              <a:gd name="connsiteY40" fmla="*/ 40482 h 381000"/>
              <a:gd name="connsiteX41" fmla="*/ 1874044 w 2052638"/>
              <a:gd name="connsiteY41" fmla="*/ 76200 h 381000"/>
              <a:gd name="connsiteX42" fmla="*/ 1816894 w 2052638"/>
              <a:gd name="connsiteY42" fmla="*/ 97632 h 381000"/>
              <a:gd name="connsiteX43" fmla="*/ 1754981 w 2052638"/>
              <a:gd name="connsiteY43" fmla="*/ 111919 h 381000"/>
              <a:gd name="connsiteX44" fmla="*/ 1724025 w 2052638"/>
              <a:gd name="connsiteY44" fmla="*/ 116682 h 381000"/>
              <a:gd name="connsiteX45" fmla="*/ 1624013 w 2052638"/>
              <a:gd name="connsiteY45" fmla="*/ 121444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52638" h="381000">
                <a:moveTo>
                  <a:pt x="1624013" y="121444"/>
                </a:moveTo>
                <a:lnTo>
                  <a:pt x="1381125" y="119063"/>
                </a:lnTo>
                <a:lnTo>
                  <a:pt x="1154906" y="119063"/>
                </a:lnTo>
                <a:lnTo>
                  <a:pt x="935831" y="119063"/>
                </a:lnTo>
                <a:lnTo>
                  <a:pt x="740569" y="119063"/>
                </a:lnTo>
                <a:lnTo>
                  <a:pt x="547688" y="119063"/>
                </a:lnTo>
                <a:lnTo>
                  <a:pt x="390525" y="119063"/>
                </a:lnTo>
                <a:lnTo>
                  <a:pt x="304800" y="119063"/>
                </a:lnTo>
                <a:lnTo>
                  <a:pt x="280988" y="121444"/>
                </a:lnTo>
                <a:lnTo>
                  <a:pt x="233363" y="128588"/>
                </a:lnTo>
                <a:lnTo>
                  <a:pt x="154781" y="150019"/>
                </a:lnTo>
                <a:lnTo>
                  <a:pt x="78581" y="176213"/>
                </a:lnTo>
                <a:lnTo>
                  <a:pt x="35719" y="197644"/>
                </a:lnTo>
                <a:lnTo>
                  <a:pt x="16669" y="211932"/>
                </a:lnTo>
                <a:lnTo>
                  <a:pt x="4763" y="228600"/>
                </a:lnTo>
                <a:lnTo>
                  <a:pt x="0" y="245269"/>
                </a:lnTo>
                <a:lnTo>
                  <a:pt x="4763" y="271463"/>
                </a:lnTo>
                <a:lnTo>
                  <a:pt x="23813" y="300038"/>
                </a:lnTo>
                <a:lnTo>
                  <a:pt x="57150" y="333375"/>
                </a:lnTo>
                <a:lnTo>
                  <a:pt x="100013" y="373857"/>
                </a:lnTo>
                <a:lnTo>
                  <a:pt x="107156" y="381000"/>
                </a:lnTo>
                <a:lnTo>
                  <a:pt x="278606" y="364332"/>
                </a:lnTo>
                <a:lnTo>
                  <a:pt x="452438" y="364332"/>
                </a:lnTo>
                <a:lnTo>
                  <a:pt x="683419" y="364332"/>
                </a:lnTo>
                <a:lnTo>
                  <a:pt x="733425" y="364332"/>
                </a:lnTo>
                <a:lnTo>
                  <a:pt x="866775" y="342900"/>
                </a:lnTo>
                <a:lnTo>
                  <a:pt x="1054894" y="340519"/>
                </a:lnTo>
                <a:lnTo>
                  <a:pt x="1295400" y="340519"/>
                </a:lnTo>
                <a:lnTo>
                  <a:pt x="1569244" y="342900"/>
                </a:lnTo>
                <a:lnTo>
                  <a:pt x="1850231" y="342900"/>
                </a:lnTo>
                <a:lnTo>
                  <a:pt x="1962150" y="290513"/>
                </a:lnTo>
                <a:lnTo>
                  <a:pt x="1988344" y="219075"/>
                </a:lnTo>
                <a:lnTo>
                  <a:pt x="2031206" y="107157"/>
                </a:lnTo>
                <a:lnTo>
                  <a:pt x="2047875" y="54769"/>
                </a:lnTo>
                <a:lnTo>
                  <a:pt x="2052638" y="30957"/>
                </a:lnTo>
                <a:lnTo>
                  <a:pt x="2052638" y="19050"/>
                </a:lnTo>
                <a:lnTo>
                  <a:pt x="2050256" y="7144"/>
                </a:lnTo>
                <a:lnTo>
                  <a:pt x="2043113" y="2382"/>
                </a:lnTo>
                <a:lnTo>
                  <a:pt x="2026444" y="0"/>
                </a:lnTo>
                <a:lnTo>
                  <a:pt x="2009775" y="7144"/>
                </a:lnTo>
                <a:lnTo>
                  <a:pt x="1952625" y="40482"/>
                </a:lnTo>
                <a:lnTo>
                  <a:pt x="1874044" y="76200"/>
                </a:lnTo>
                <a:lnTo>
                  <a:pt x="1816894" y="97632"/>
                </a:lnTo>
                <a:lnTo>
                  <a:pt x="1754981" y="111919"/>
                </a:lnTo>
                <a:lnTo>
                  <a:pt x="1724025" y="116682"/>
                </a:lnTo>
                <a:lnTo>
                  <a:pt x="1624013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DAF3EF66-0166-4AEA-AB0A-7CCDDEEE0678}"/>
              </a:ext>
            </a:extLst>
          </p:cNvPr>
          <p:cNvSpPr/>
          <p:nvPr/>
        </p:nvSpPr>
        <p:spPr>
          <a:xfrm rot="16200000">
            <a:off x="4728368" y="3069432"/>
            <a:ext cx="2024063" cy="1733550"/>
          </a:xfrm>
          <a:custGeom>
            <a:avLst/>
            <a:gdLst>
              <a:gd name="connsiteX0" fmla="*/ 1733550 w 2024063"/>
              <a:gd name="connsiteY0" fmla="*/ 545306 h 1733550"/>
              <a:gd name="connsiteX1" fmla="*/ 1719263 w 2024063"/>
              <a:gd name="connsiteY1" fmla="*/ 435769 h 1733550"/>
              <a:gd name="connsiteX2" fmla="*/ 1702594 w 2024063"/>
              <a:gd name="connsiteY2" fmla="*/ 309562 h 1733550"/>
              <a:gd name="connsiteX3" fmla="*/ 1678781 w 2024063"/>
              <a:gd name="connsiteY3" fmla="*/ 154781 h 1733550"/>
              <a:gd name="connsiteX4" fmla="*/ 1662113 w 2024063"/>
              <a:gd name="connsiteY4" fmla="*/ 38100 h 1733550"/>
              <a:gd name="connsiteX5" fmla="*/ 1802606 w 2024063"/>
              <a:gd name="connsiteY5" fmla="*/ 0 h 1733550"/>
              <a:gd name="connsiteX6" fmla="*/ 1812131 w 2024063"/>
              <a:gd name="connsiteY6" fmla="*/ 78581 h 1733550"/>
              <a:gd name="connsiteX7" fmla="*/ 1816894 w 2024063"/>
              <a:gd name="connsiteY7" fmla="*/ 145256 h 1733550"/>
              <a:gd name="connsiteX8" fmla="*/ 1824038 w 2024063"/>
              <a:gd name="connsiteY8" fmla="*/ 223837 h 1733550"/>
              <a:gd name="connsiteX9" fmla="*/ 1840706 w 2024063"/>
              <a:gd name="connsiteY9" fmla="*/ 342900 h 1733550"/>
              <a:gd name="connsiteX10" fmla="*/ 1854994 w 2024063"/>
              <a:gd name="connsiteY10" fmla="*/ 440531 h 1733550"/>
              <a:gd name="connsiteX11" fmla="*/ 1878806 w 2024063"/>
              <a:gd name="connsiteY11" fmla="*/ 576262 h 1733550"/>
              <a:gd name="connsiteX12" fmla="*/ 1919288 w 2024063"/>
              <a:gd name="connsiteY12" fmla="*/ 754856 h 1733550"/>
              <a:gd name="connsiteX13" fmla="*/ 1940719 w 2024063"/>
              <a:gd name="connsiteY13" fmla="*/ 954881 h 1733550"/>
              <a:gd name="connsiteX14" fmla="*/ 1962150 w 2024063"/>
              <a:gd name="connsiteY14" fmla="*/ 1178719 h 1733550"/>
              <a:gd name="connsiteX15" fmla="*/ 1966913 w 2024063"/>
              <a:gd name="connsiteY15" fmla="*/ 1212056 h 1733550"/>
              <a:gd name="connsiteX16" fmla="*/ 1988344 w 2024063"/>
              <a:gd name="connsiteY16" fmla="*/ 1252537 h 1733550"/>
              <a:gd name="connsiteX17" fmla="*/ 2005013 w 2024063"/>
              <a:gd name="connsiteY17" fmla="*/ 1293019 h 1733550"/>
              <a:gd name="connsiteX18" fmla="*/ 2019300 w 2024063"/>
              <a:gd name="connsiteY18" fmla="*/ 1331119 h 1733550"/>
              <a:gd name="connsiteX19" fmla="*/ 2024063 w 2024063"/>
              <a:gd name="connsiteY19" fmla="*/ 1364456 h 1733550"/>
              <a:gd name="connsiteX20" fmla="*/ 2024063 w 2024063"/>
              <a:gd name="connsiteY20" fmla="*/ 1407319 h 1733550"/>
              <a:gd name="connsiteX21" fmla="*/ 2000250 w 2024063"/>
              <a:gd name="connsiteY21" fmla="*/ 1452562 h 1733550"/>
              <a:gd name="connsiteX22" fmla="*/ 1943100 w 2024063"/>
              <a:gd name="connsiteY22" fmla="*/ 1557337 h 1733550"/>
              <a:gd name="connsiteX23" fmla="*/ 1890713 w 2024063"/>
              <a:gd name="connsiteY23" fmla="*/ 1650206 h 1733550"/>
              <a:gd name="connsiteX24" fmla="*/ 1859756 w 2024063"/>
              <a:gd name="connsiteY24" fmla="*/ 1690687 h 1733550"/>
              <a:gd name="connsiteX25" fmla="*/ 1833563 w 2024063"/>
              <a:gd name="connsiteY25" fmla="*/ 1714500 h 1733550"/>
              <a:gd name="connsiteX26" fmla="*/ 1809750 w 2024063"/>
              <a:gd name="connsiteY26" fmla="*/ 1728787 h 1733550"/>
              <a:gd name="connsiteX27" fmla="*/ 1781175 w 2024063"/>
              <a:gd name="connsiteY27" fmla="*/ 1733550 h 1733550"/>
              <a:gd name="connsiteX28" fmla="*/ 1762125 w 2024063"/>
              <a:gd name="connsiteY28" fmla="*/ 1731169 h 1733550"/>
              <a:gd name="connsiteX29" fmla="*/ 1738313 w 2024063"/>
              <a:gd name="connsiteY29" fmla="*/ 1716881 h 1733550"/>
              <a:gd name="connsiteX30" fmla="*/ 1707356 w 2024063"/>
              <a:gd name="connsiteY30" fmla="*/ 1695450 h 1733550"/>
              <a:gd name="connsiteX31" fmla="*/ 1671638 w 2024063"/>
              <a:gd name="connsiteY31" fmla="*/ 1676400 h 1733550"/>
              <a:gd name="connsiteX32" fmla="*/ 1614488 w 2024063"/>
              <a:gd name="connsiteY32" fmla="*/ 1664494 h 1733550"/>
              <a:gd name="connsiteX33" fmla="*/ 1478756 w 2024063"/>
              <a:gd name="connsiteY33" fmla="*/ 1657350 h 1733550"/>
              <a:gd name="connsiteX34" fmla="*/ 1147763 w 2024063"/>
              <a:gd name="connsiteY34" fmla="*/ 1645444 h 1733550"/>
              <a:gd name="connsiteX35" fmla="*/ 826294 w 2024063"/>
              <a:gd name="connsiteY35" fmla="*/ 1635919 h 1733550"/>
              <a:gd name="connsiteX36" fmla="*/ 569119 w 2024063"/>
              <a:gd name="connsiteY36" fmla="*/ 1626394 h 1733550"/>
              <a:gd name="connsiteX37" fmla="*/ 330994 w 2024063"/>
              <a:gd name="connsiteY37" fmla="*/ 1619250 h 1733550"/>
              <a:gd name="connsiteX38" fmla="*/ 202406 w 2024063"/>
              <a:gd name="connsiteY38" fmla="*/ 1614487 h 1733550"/>
              <a:gd name="connsiteX39" fmla="*/ 126206 w 2024063"/>
              <a:gd name="connsiteY39" fmla="*/ 1609725 h 1733550"/>
              <a:gd name="connsiteX40" fmla="*/ 88106 w 2024063"/>
              <a:gd name="connsiteY40" fmla="*/ 1602581 h 1733550"/>
              <a:gd name="connsiteX41" fmla="*/ 54769 w 2024063"/>
              <a:gd name="connsiteY41" fmla="*/ 1590675 h 1733550"/>
              <a:gd name="connsiteX42" fmla="*/ 30956 w 2024063"/>
              <a:gd name="connsiteY42" fmla="*/ 1576387 h 1733550"/>
              <a:gd name="connsiteX43" fmla="*/ 21431 w 2024063"/>
              <a:gd name="connsiteY43" fmla="*/ 1566862 h 1733550"/>
              <a:gd name="connsiteX44" fmla="*/ 9525 w 2024063"/>
              <a:gd name="connsiteY44" fmla="*/ 1547812 h 1733550"/>
              <a:gd name="connsiteX45" fmla="*/ 2381 w 2024063"/>
              <a:gd name="connsiteY45" fmla="*/ 1528762 h 1733550"/>
              <a:gd name="connsiteX46" fmla="*/ 0 w 2024063"/>
              <a:gd name="connsiteY46" fmla="*/ 1512094 h 1733550"/>
              <a:gd name="connsiteX47" fmla="*/ 0 w 2024063"/>
              <a:gd name="connsiteY47" fmla="*/ 1493044 h 1733550"/>
              <a:gd name="connsiteX48" fmla="*/ 2381 w 2024063"/>
              <a:gd name="connsiteY48" fmla="*/ 1471612 h 1733550"/>
              <a:gd name="connsiteX49" fmla="*/ 9525 w 2024063"/>
              <a:gd name="connsiteY49" fmla="*/ 1450181 h 1733550"/>
              <a:gd name="connsiteX50" fmla="*/ 26194 w 2024063"/>
              <a:gd name="connsiteY50" fmla="*/ 1426369 h 1733550"/>
              <a:gd name="connsiteX51" fmla="*/ 45244 w 2024063"/>
              <a:gd name="connsiteY51" fmla="*/ 1412081 h 1733550"/>
              <a:gd name="connsiteX52" fmla="*/ 71438 w 2024063"/>
              <a:gd name="connsiteY52" fmla="*/ 1400175 h 1733550"/>
              <a:gd name="connsiteX53" fmla="*/ 107156 w 2024063"/>
              <a:gd name="connsiteY53" fmla="*/ 1390650 h 1733550"/>
              <a:gd name="connsiteX54" fmla="*/ 283369 w 2024063"/>
              <a:gd name="connsiteY54" fmla="*/ 1393031 h 1733550"/>
              <a:gd name="connsiteX55" fmla="*/ 447675 w 2024063"/>
              <a:gd name="connsiteY55" fmla="*/ 1400175 h 1733550"/>
              <a:gd name="connsiteX56" fmla="*/ 652463 w 2024063"/>
              <a:gd name="connsiteY56" fmla="*/ 1409700 h 1733550"/>
              <a:gd name="connsiteX57" fmla="*/ 714375 w 2024063"/>
              <a:gd name="connsiteY57" fmla="*/ 1412081 h 1733550"/>
              <a:gd name="connsiteX58" fmla="*/ 909638 w 2024063"/>
              <a:gd name="connsiteY58" fmla="*/ 1412081 h 1733550"/>
              <a:gd name="connsiteX59" fmla="*/ 1154906 w 2024063"/>
              <a:gd name="connsiteY59" fmla="*/ 1412081 h 1733550"/>
              <a:gd name="connsiteX60" fmla="*/ 1276350 w 2024063"/>
              <a:gd name="connsiteY60" fmla="*/ 1412081 h 1733550"/>
              <a:gd name="connsiteX61" fmla="*/ 1469231 w 2024063"/>
              <a:gd name="connsiteY61" fmla="*/ 1412081 h 1733550"/>
              <a:gd name="connsiteX62" fmla="*/ 1681163 w 2024063"/>
              <a:gd name="connsiteY62" fmla="*/ 1412081 h 1733550"/>
              <a:gd name="connsiteX63" fmla="*/ 1745456 w 2024063"/>
              <a:gd name="connsiteY63" fmla="*/ 1412081 h 1733550"/>
              <a:gd name="connsiteX64" fmla="*/ 1766888 w 2024063"/>
              <a:gd name="connsiteY64" fmla="*/ 1407319 h 1733550"/>
              <a:gd name="connsiteX65" fmla="*/ 1783556 w 2024063"/>
              <a:gd name="connsiteY65" fmla="*/ 1393031 h 1733550"/>
              <a:gd name="connsiteX66" fmla="*/ 1795463 w 2024063"/>
              <a:gd name="connsiteY66" fmla="*/ 1373981 h 1733550"/>
              <a:gd name="connsiteX67" fmla="*/ 1802606 w 2024063"/>
              <a:gd name="connsiteY67" fmla="*/ 1350169 h 1733550"/>
              <a:gd name="connsiteX68" fmla="*/ 1807369 w 2024063"/>
              <a:gd name="connsiteY68" fmla="*/ 1323975 h 1733550"/>
              <a:gd name="connsiteX69" fmla="*/ 1807369 w 2024063"/>
              <a:gd name="connsiteY69" fmla="*/ 1281112 h 1733550"/>
              <a:gd name="connsiteX70" fmla="*/ 1790700 w 2024063"/>
              <a:gd name="connsiteY70" fmla="*/ 1097756 h 1733550"/>
              <a:gd name="connsiteX71" fmla="*/ 1769269 w 2024063"/>
              <a:gd name="connsiteY71" fmla="*/ 864394 h 1733550"/>
              <a:gd name="connsiteX72" fmla="*/ 1733550 w 2024063"/>
              <a:gd name="connsiteY72" fmla="*/ 545306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024063" h="1733550">
                <a:moveTo>
                  <a:pt x="1733550" y="545306"/>
                </a:moveTo>
                <a:lnTo>
                  <a:pt x="1719263" y="435769"/>
                </a:lnTo>
                <a:lnTo>
                  <a:pt x="1702594" y="309562"/>
                </a:lnTo>
                <a:lnTo>
                  <a:pt x="1678781" y="154781"/>
                </a:lnTo>
                <a:lnTo>
                  <a:pt x="1662113" y="38100"/>
                </a:lnTo>
                <a:lnTo>
                  <a:pt x="1802606" y="0"/>
                </a:lnTo>
                <a:lnTo>
                  <a:pt x="1812131" y="78581"/>
                </a:lnTo>
                <a:lnTo>
                  <a:pt x="1816894" y="145256"/>
                </a:lnTo>
                <a:lnTo>
                  <a:pt x="1824038" y="223837"/>
                </a:lnTo>
                <a:lnTo>
                  <a:pt x="1840706" y="342900"/>
                </a:lnTo>
                <a:lnTo>
                  <a:pt x="1854994" y="440531"/>
                </a:lnTo>
                <a:lnTo>
                  <a:pt x="1878806" y="576262"/>
                </a:lnTo>
                <a:lnTo>
                  <a:pt x="1919288" y="754856"/>
                </a:lnTo>
                <a:lnTo>
                  <a:pt x="1940719" y="954881"/>
                </a:lnTo>
                <a:lnTo>
                  <a:pt x="1962150" y="1178719"/>
                </a:lnTo>
                <a:lnTo>
                  <a:pt x="1966913" y="1212056"/>
                </a:lnTo>
                <a:lnTo>
                  <a:pt x="1988344" y="1252537"/>
                </a:lnTo>
                <a:lnTo>
                  <a:pt x="2005013" y="1293019"/>
                </a:lnTo>
                <a:lnTo>
                  <a:pt x="2019300" y="1331119"/>
                </a:lnTo>
                <a:lnTo>
                  <a:pt x="2024063" y="1364456"/>
                </a:lnTo>
                <a:lnTo>
                  <a:pt x="2024063" y="1407319"/>
                </a:lnTo>
                <a:lnTo>
                  <a:pt x="2000250" y="1452562"/>
                </a:lnTo>
                <a:lnTo>
                  <a:pt x="1943100" y="1557337"/>
                </a:lnTo>
                <a:lnTo>
                  <a:pt x="1890713" y="1650206"/>
                </a:lnTo>
                <a:lnTo>
                  <a:pt x="1859756" y="1690687"/>
                </a:lnTo>
                <a:lnTo>
                  <a:pt x="1833563" y="1714500"/>
                </a:lnTo>
                <a:lnTo>
                  <a:pt x="1809750" y="1728787"/>
                </a:lnTo>
                <a:lnTo>
                  <a:pt x="1781175" y="1733550"/>
                </a:lnTo>
                <a:lnTo>
                  <a:pt x="1762125" y="1731169"/>
                </a:lnTo>
                <a:lnTo>
                  <a:pt x="1738313" y="1716881"/>
                </a:lnTo>
                <a:lnTo>
                  <a:pt x="1707356" y="1695450"/>
                </a:lnTo>
                <a:lnTo>
                  <a:pt x="1671638" y="1676400"/>
                </a:lnTo>
                <a:lnTo>
                  <a:pt x="1614488" y="1664494"/>
                </a:lnTo>
                <a:lnTo>
                  <a:pt x="1478756" y="1657350"/>
                </a:lnTo>
                <a:lnTo>
                  <a:pt x="1147763" y="1645444"/>
                </a:lnTo>
                <a:lnTo>
                  <a:pt x="826294" y="1635919"/>
                </a:lnTo>
                <a:lnTo>
                  <a:pt x="569119" y="1626394"/>
                </a:lnTo>
                <a:lnTo>
                  <a:pt x="330994" y="1619250"/>
                </a:lnTo>
                <a:lnTo>
                  <a:pt x="202406" y="1614487"/>
                </a:lnTo>
                <a:lnTo>
                  <a:pt x="126206" y="1609725"/>
                </a:lnTo>
                <a:lnTo>
                  <a:pt x="88106" y="1602581"/>
                </a:lnTo>
                <a:lnTo>
                  <a:pt x="54769" y="1590675"/>
                </a:lnTo>
                <a:lnTo>
                  <a:pt x="30956" y="1576387"/>
                </a:lnTo>
                <a:lnTo>
                  <a:pt x="21431" y="1566862"/>
                </a:lnTo>
                <a:lnTo>
                  <a:pt x="9525" y="1547812"/>
                </a:lnTo>
                <a:lnTo>
                  <a:pt x="2381" y="1528762"/>
                </a:lnTo>
                <a:lnTo>
                  <a:pt x="0" y="1512094"/>
                </a:lnTo>
                <a:lnTo>
                  <a:pt x="0" y="1493044"/>
                </a:lnTo>
                <a:lnTo>
                  <a:pt x="2381" y="1471612"/>
                </a:lnTo>
                <a:lnTo>
                  <a:pt x="9525" y="1450181"/>
                </a:lnTo>
                <a:lnTo>
                  <a:pt x="26194" y="1426369"/>
                </a:lnTo>
                <a:lnTo>
                  <a:pt x="45244" y="1412081"/>
                </a:lnTo>
                <a:lnTo>
                  <a:pt x="71438" y="1400175"/>
                </a:lnTo>
                <a:lnTo>
                  <a:pt x="107156" y="1390650"/>
                </a:lnTo>
                <a:lnTo>
                  <a:pt x="283369" y="1393031"/>
                </a:lnTo>
                <a:lnTo>
                  <a:pt x="447675" y="1400175"/>
                </a:lnTo>
                <a:lnTo>
                  <a:pt x="652463" y="1409700"/>
                </a:lnTo>
                <a:lnTo>
                  <a:pt x="714375" y="1412081"/>
                </a:lnTo>
                <a:lnTo>
                  <a:pt x="909638" y="1412081"/>
                </a:lnTo>
                <a:lnTo>
                  <a:pt x="1154906" y="1412081"/>
                </a:lnTo>
                <a:lnTo>
                  <a:pt x="1276350" y="1412081"/>
                </a:lnTo>
                <a:lnTo>
                  <a:pt x="1469231" y="1412081"/>
                </a:lnTo>
                <a:lnTo>
                  <a:pt x="1681163" y="1412081"/>
                </a:lnTo>
                <a:lnTo>
                  <a:pt x="1745456" y="1412081"/>
                </a:lnTo>
                <a:lnTo>
                  <a:pt x="1766888" y="1407319"/>
                </a:lnTo>
                <a:lnTo>
                  <a:pt x="1783556" y="1393031"/>
                </a:lnTo>
                <a:lnTo>
                  <a:pt x="1795463" y="1373981"/>
                </a:lnTo>
                <a:lnTo>
                  <a:pt x="1802606" y="1350169"/>
                </a:lnTo>
                <a:lnTo>
                  <a:pt x="1807369" y="1323975"/>
                </a:lnTo>
                <a:lnTo>
                  <a:pt x="1807369" y="1281112"/>
                </a:lnTo>
                <a:lnTo>
                  <a:pt x="1790700" y="1097756"/>
                </a:lnTo>
                <a:lnTo>
                  <a:pt x="1769269" y="864394"/>
                </a:lnTo>
                <a:lnTo>
                  <a:pt x="1733550" y="545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6E16356-86AB-43E9-B3C9-25DE59CFED4B}"/>
              </a:ext>
            </a:extLst>
          </p:cNvPr>
          <p:cNvSpPr/>
          <p:nvPr/>
        </p:nvSpPr>
        <p:spPr>
          <a:xfrm>
            <a:off x="4926013" y="3514725"/>
            <a:ext cx="1438275" cy="328613"/>
          </a:xfrm>
          <a:custGeom>
            <a:avLst/>
            <a:gdLst>
              <a:gd name="connsiteX0" fmla="*/ 1235869 w 1438275"/>
              <a:gd name="connsiteY0" fmla="*/ 16669 h 328613"/>
              <a:gd name="connsiteX1" fmla="*/ 1095375 w 1438275"/>
              <a:gd name="connsiteY1" fmla="*/ 30956 h 328613"/>
              <a:gd name="connsiteX2" fmla="*/ 942975 w 1438275"/>
              <a:gd name="connsiteY2" fmla="*/ 45244 h 328613"/>
              <a:gd name="connsiteX3" fmla="*/ 747713 w 1438275"/>
              <a:gd name="connsiteY3" fmla="*/ 64294 h 328613"/>
              <a:gd name="connsiteX4" fmla="*/ 592932 w 1438275"/>
              <a:gd name="connsiteY4" fmla="*/ 80963 h 328613"/>
              <a:gd name="connsiteX5" fmla="*/ 454819 w 1438275"/>
              <a:gd name="connsiteY5" fmla="*/ 95250 h 328613"/>
              <a:gd name="connsiteX6" fmla="*/ 283369 w 1438275"/>
              <a:gd name="connsiteY6" fmla="*/ 114300 h 328613"/>
              <a:gd name="connsiteX7" fmla="*/ 121444 w 1438275"/>
              <a:gd name="connsiteY7" fmla="*/ 130969 h 328613"/>
              <a:gd name="connsiteX8" fmla="*/ 0 w 1438275"/>
              <a:gd name="connsiteY8" fmla="*/ 142875 h 328613"/>
              <a:gd name="connsiteX9" fmla="*/ 11907 w 1438275"/>
              <a:gd name="connsiteY9" fmla="*/ 328613 h 328613"/>
              <a:gd name="connsiteX10" fmla="*/ 114300 w 1438275"/>
              <a:gd name="connsiteY10" fmla="*/ 302419 h 328613"/>
              <a:gd name="connsiteX11" fmla="*/ 195263 w 1438275"/>
              <a:gd name="connsiteY11" fmla="*/ 283369 h 328613"/>
              <a:gd name="connsiteX12" fmla="*/ 283369 w 1438275"/>
              <a:gd name="connsiteY12" fmla="*/ 264319 h 328613"/>
              <a:gd name="connsiteX13" fmla="*/ 350044 w 1438275"/>
              <a:gd name="connsiteY13" fmla="*/ 250031 h 328613"/>
              <a:gd name="connsiteX14" fmla="*/ 452438 w 1438275"/>
              <a:gd name="connsiteY14" fmla="*/ 233363 h 328613"/>
              <a:gd name="connsiteX15" fmla="*/ 559594 w 1438275"/>
              <a:gd name="connsiteY15" fmla="*/ 219075 h 328613"/>
              <a:gd name="connsiteX16" fmla="*/ 681038 w 1438275"/>
              <a:gd name="connsiteY16" fmla="*/ 209550 h 328613"/>
              <a:gd name="connsiteX17" fmla="*/ 814388 w 1438275"/>
              <a:gd name="connsiteY17" fmla="*/ 200025 h 328613"/>
              <a:gd name="connsiteX18" fmla="*/ 926307 w 1438275"/>
              <a:gd name="connsiteY18" fmla="*/ 192881 h 328613"/>
              <a:gd name="connsiteX19" fmla="*/ 1021557 w 1438275"/>
              <a:gd name="connsiteY19" fmla="*/ 188119 h 328613"/>
              <a:gd name="connsiteX20" fmla="*/ 1131094 w 1438275"/>
              <a:gd name="connsiteY20" fmla="*/ 183356 h 328613"/>
              <a:gd name="connsiteX21" fmla="*/ 1269207 w 1438275"/>
              <a:gd name="connsiteY21" fmla="*/ 183356 h 328613"/>
              <a:gd name="connsiteX22" fmla="*/ 1409700 w 1438275"/>
              <a:gd name="connsiteY22" fmla="*/ 185738 h 328613"/>
              <a:gd name="connsiteX23" fmla="*/ 1438275 w 1438275"/>
              <a:gd name="connsiteY23" fmla="*/ 183356 h 328613"/>
              <a:gd name="connsiteX24" fmla="*/ 1433513 w 1438275"/>
              <a:gd name="connsiteY24" fmla="*/ 0 h 328613"/>
              <a:gd name="connsiteX25" fmla="*/ 1235869 w 1438275"/>
              <a:gd name="connsiteY25" fmla="*/ 16669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38275" h="328613">
                <a:moveTo>
                  <a:pt x="1235869" y="16669"/>
                </a:moveTo>
                <a:lnTo>
                  <a:pt x="1095375" y="30956"/>
                </a:lnTo>
                <a:lnTo>
                  <a:pt x="942975" y="45244"/>
                </a:lnTo>
                <a:lnTo>
                  <a:pt x="747713" y="64294"/>
                </a:lnTo>
                <a:lnTo>
                  <a:pt x="592932" y="80963"/>
                </a:lnTo>
                <a:lnTo>
                  <a:pt x="454819" y="95250"/>
                </a:lnTo>
                <a:lnTo>
                  <a:pt x="283369" y="114300"/>
                </a:lnTo>
                <a:lnTo>
                  <a:pt x="121444" y="130969"/>
                </a:lnTo>
                <a:lnTo>
                  <a:pt x="0" y="142875"/>
                </a:lnTo>
                <a:lnTo>
                  <a:pt x="11907" y="328613"/>
                </a:lnTo>
                <a:lnTo>
                  <a:pt x="114300" y="302419"/>
                </a:lnTo>
                <a:lnTo>
                  <a:pt x="195263" y="283369"/>
                </a:lnTo>
                <a:lnTo>
                  <a:pt x="283369" y="264319"/>
                </a:lnTo>
                <a:lnTo>
                  <a:pt x="350044" y="250031"/>
                </a:lnTo>
                <a:lnTo>
                  <a:pt x="452438" y="233363"/>
                </a:lnTo>
                <a:lnTo>
                  <a:pt x="559594" y="219075"/>
                </a:lnTo>
                <a:lnTo>
                  <a:pt x="681038" y="209550"/>
                </a:lnTo>
                <a:lnTo>
                  <a:pt x="814388" y="200025"/>
                </a:lnTo>
                <a:lnTo>
                  <a:pt x="926307" y="192881"/>
                </a:lnTo>
                <a:lnTo>
                  <a:pt x="1021557" y="188119"/>
                </a:lnTo>
                <a:lnTo>
                  <a:pt x="1131094" y="183356"/>
                </a:lnTo>
                <a:lnTo>
                  <a:pt x="1269207" y="183356"/>
                </a:lnTo>
                <a:lnTo>
                  <a:pt x="1409700" y="185738"/>
                </a:lnTo>
                <a:lnTo>
                  <a:pt x="1438275" y="183356"/>
                </a:lnTo>
                <a:lnTo>
                  <a:pt x="1433513" y="0"/>
                </a:lnTo>
                <a:lnTo>
                  <a:pt x="1235869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3B7A21FE-2097-4ACC-89BA-CCEF53AE512C}"/>
              </a:ext>
            </a:extLst>
          </p:cNvPr>
          <p:cNvSpPr/>
          <p:nvPr/>
        </p:nvSpPr>
        <p:spPr>
          <a:xfrm>
            <a:off x="4926013" y="4095750"/>
            <a:ext cx="1435100" cy="304800"/>
          </a:xfrm>
          <a:custGeom>
            <a:avLst/>
            <a:gdLst>
              <a:gd name="connsiteX0" fmla="*/ 902494 w 1433513"/>
              <a:gd name="connsiteY0" fmla="*/ 16669 h 304800"/>
              <a:gd name="connsiteX1" fmla="*/ 747713 w 1433513"/>
              <a:gd name="connsiteY1" fmla="*/ 28575 h 304800"/>
              <a:gd name="connsiteX2" fmla="*/ 647700 w 1433513"/>
              <a:gd name="connsiteY2" fmla="*/ 35719 h 304800"/>
              <a:gd name="connsiteX3" fmla="*/ 535782 w 1433513"/>
              <a:gd name="connsiteY3" fmla="*/ 47625 h 304800"/>
              <a:gd name="connsiteX4" fmla="*/ 381000 w 1433513"/>
              <a:gd name="connsiteY4" fmla="*/ 66675 h 304800"/>
              <a:gd name="connsiteX5" fmla="*/ 257175 w 1433513"/>
              <a:gd name="connsiteY5" fmla="*/ 83344 h 304800"/>
              <a:gd name="connsiteX6" fmla="*/ 128588 w 1433513"/>
              <a:gd name="connsiteY6" fmla="*/ 104775 h 304800"/>
              <a:gd name="connsiteX7" fmla="*/ 0 w 1433513"/>
              <a:gd name="connsiteY7" fmla="*/ 126206 h 304800"/>
              <a:gd name="connsiteX8" fmla="*/ 35719 w 1433513"/>
              <a:gd name="connsiteY8" fmla="*/ 304800 h 304800"/>
              <a:gd name="connsiteX9" fmla="*/ 138113 w 1433513"/>
              <a:gd name="connsiteY9" fmla="*/ 278606 h 304800"/>
              <a:gd name="connsiteX10" fmla="*/ 245269 w 1433513"/>
              <a:gd name="connsiteY10" fmla="*/ 254794 h 304800"/>
              <a:gd name="connsiteX11" fmla="*/ 340519 w 1433513"/>
              <a:gd name="connsiteY11" fmla="*/ 235744 h 304800"/>
              <a:gd name="connsiteX12" fmla="*/ 445294 w 1433513"/>
              <a:gd name="connsiteY12" fmla="*/ 216694 h 304800"/>
              <a:gd name="connsiteX13" fmla="*/ 578644 w 1433513"/>
              <a:gd name="connsiteY13" fmla="*/ 197644 h 304800"/>
              <a:gd name="connsiteX14" fmla="*/ 673894 w 1433513"/>
              <a:gd name="connsiteY14" fmla="*/ 188119 h 304800"/>
              <a:gd name="connsiteX15" fmla="*/ 802482 w 1433513"/>
              <a:gd name="connsiteY15" fmla="*/ 178594 h 304800"/>
              <a:gd name="connsiteX16" fmla="*/ 952500 w 1433513"/>
              <a:gd name="connsiteY16" fmla="*/ 169069 h 304800"/>
              <a:gd name="connsiteX17" fmla="*/ 1121569 w 1433513"/>
              <a:gd name="connsiteY17" fmla="*/ 164306 h 304800"/>
              <a:gd name="connsiteX18" fmla="*/ 1259682 w 1433513"/>
              <a:gd name="connsiteY18" fmla="*/ 159544 h 304800"/>
              <a:gd name="connsiteX19" fmla="*/ 1433513 w 1433513"/>
              <a:gd name="connsiteY19" fmla="*/ 159544 h 304800"/>
              <a:gd name="connsiteX20" fmla="*/ 1428750 w 1433513"/>
              <a:gd name="connsiteY20" fmla="*/ 0 h 304800"/>
              <a:gd name="connsiteX21" fmla="*/ 1283494 w 1433513"/>
              <a:gd name="connsiteY21" fmla="*/ 4763 h 304800"/>
              <a:gd name="connsiteX22" fmla="*/ 1154907 w 1433513"/>
              <a:gd name="connsiteY22" fmla="*/ 7144 h 304800"/>
              <a:gd name="connsiteX23" fmla="*/ 1042988 w 1433513"/>
              <a:gd name="connsiteY23" fmla="*/ 9525 h 304800"/>
              <a:gd name="connsiteX24" fmla="*/ 902494 w 1433513"/>
              <a:gd name="connsiteY24" fmla="*/ 166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33513" h="304800">
                <a:moveTo>
                  <a:pt x="902494" y="16669"/>
                </a:moveTo>
                <a:lnTo>
                  <a:pt x="747713" y="28575"/>
                </a:lnTo>
                <a:lnTo>
                  <a:pt x="647700" y="35719"/>
                </a:lnTo>
                <a:lnTo>
                  <a:pt x="535782" y="47625"/>
                </a:lnTo>
                <a:lnTo>
                  <a:pt x="381000" y="66675"/>
                </a:lnTo>
                <a:lnTo>
                  <a:pt x="257175" y="83344"/>
                </a:lnTo>
                <a:lnTo>
                  <a:pt x="128588" y="104775"/>
                </a:lnTo>
                <a:lnTo>
                  <a:pt x="0" y="126206"/>
                </a:lnTo>
                <a:lnTo>
                  <a:pt x="35719" y="304800"/>
                </a:lnTo>
                <a:lnTo>
                  <a:pt x="138113" y="278606"/>
                </a:lnTo>
                <a:lnTo>
                  <a:pt x="245269" y="254794"/>
                </a:lnTo>
                <a:lnTo>
                  <a:pt x="340519" y="235744"/>
                </a:lnTo>
                <a:lnTo>
                  <a:pt x="445294" y="216694"/>
                </a:lnTo>
                <a:lnTo>
                  <a:pt x="578644" y="197644"/>
                </a:lnTo>
                <a:lnTo>
                  <a:pt x="673894" y="188119"/>
                </a:lnTo>
                <a:lnTo>
                  <a:pt x="802482" y="178594"/>
                </a:lnTo>
                <a:lnTo>
                  <a:pt x="952500" y="169069"/>
                </a:lnTo>
                <a:lnTo>
                  <a:pt x="1121569" y="164306"/>
                </a:lnTo>
                <a:lnTo>
                  <a:pt x="1259682" y="159544"/>
                </a:lnTo>
                <a:lnTo>
                  <a:pt x="1433513" y="159544"/>
                </a:lnTo>
                <a:lnTo>
                  <a:pt x="1428750" y="0"/>
                </a:lnTo>
                <a:lnTo>
                  <a:pt x="1283494" y="4763"/>
                </a:lnTo>
                <a:lnTo>
                  <a:pt x="1154907" y="7144"/>
                </a:lnTo>
                <a:lnTo>
                  <a:pt x="1042988" y="9525"/>
                </a:lnTo>
                <a:lnTo>
                  <a:pt x="902494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27D3C4F5-65AC-4978-A6C0-09DDE4E5FA97}"/>
              </a:ext>
            </a:extLst>
          </p:cNvPr>
          <p:cNvSpPr/>
          <p:nvPr/>
        </p:nvSpPr>
        <p:spPr>
          <a:xfrm>
            <a:off x="4953000" y="4700588"/>
            <a:ext cx="1385888" cy="307975"/>
          </a:xfrm>
          <a:custGeom>
            <a:avLst/>
            <a:gdLst>
              <a:gd name="connsiteX0" fmla="*/ 764381 w 1385888"/>
              <a:gd name="connsiteY0" fmla="*/ 204787 h 307181"/>
              <a:gd name="connsiteX1" fmla="*/ 526256 w 1385888"/>
              <a:gd name="connsiteY1" fmla="*/ 230981 h 307181"/>
              <a:gd name="connsiteX2" fmla="*/ 323850 w 1385888"/>
              <a:gd name="connsiteY2" fmla="*/ 257175 h 307181"/>
              <a:gd name="connsiteX3" fmla="*/ 138113 w 1385888"/>
              <a:gd name="connsiteY3" fmla="*/ 283368 h 307181"/>
              <a:gd name="connsiteX4" fmla="*/ 4763 w 1385888"/>
              <a:gd name="connsiteY4" fmla="*/ 307181 h 307181"/>
              <a:gd name="connsiteX5" fmla="*/ 0 w 1385888"/>
              <a:gd name="connsiteY5" fmla="*/ 145256 h 307181"/>
              <a:gd name="connsiteX6" fmla="*/ 185738 w 1385888"/>
              <a:gd name="connsiteY6" fmla="*/ 114300 h 307181"/>
              <a:gd name="connsiteX7" fmla="*/ 314325 w 1385888"/>
              <a:gd name="connsiteY7" fmla="*/ 95250 h 307181"/>
              <a:gd name="connsiteX8" fmla="*/ 466725 w 1385888"/>
              <a:gd name="connsiteY8" fmla="*/ 73818 h 307181"/>
              <a:gd name="connsiteX9" fmla="*/ 578644 w 1385888"/>
              <a:gd name="connsiteY9" fmla="*/ 59531 h 307181"/>
              <a:gd name="connsiteX10" fmla="*/ 700088 w 1385888"/>
              <a:gd name="connsiteY10" fmla="*/ 45243 h 307181"/>
              <a:gd name="connsiteX11" fmla="*/ 847725 w 1385888"/>
              <a:gd name="connsiteY11" fmla="*/ 30956 h 307181"/>
              <a:gd name="connsiteX12" fmla="*/ 988219 w 1385888"/>
              <a:gd name="connsiteY12" fmla="*/ 19050 h 307181"/>
              <a:gd name="connsiteX13" fmla="*/ 1150144 w 1385888"/>
              <a:gd name="connsiteY13" fmla="*/ 7143 h 307181"/>
              <a:gd name="connsiteX14" fmla="*/ 1295400 w 1385888"/>
              <a:gd name="connsiteY14" fmla="*/ 0 h 307181"/>
              <a:gd name="connsiteX15" fmla="*/ 1385888 w 1385888"/>
              <a:gd name="connsiteY15" fmla="*/ 0 h 307181"/>
              <a:gd name="connsiteX16" fmla="*/ 1385888 w 1385888"/>
              <a:gd name="connsiteY16" fmla="*/ 150018 h 307181"/>
              <a:gd name="connsiteX17" fmla="*/ 1247775 w 1385888"/>
              <a:gd name="connsiteY17" fmla="*/ 161925 h 307181"/>
              <a:gd name="connsiteX18" fmla="*/ 1121569 w 1385888"/>
              <a:gd name="connsiteY18" fmla="*/ 171450 h 307181"/>
              <a:gd name="connsiteX19" fmla="*/ 931069 w 1385888"/>
              <a:gd name="connsiteY19" fmla="*/ 190500 h 307181"/>
              <a:gd name="connsiteX20" fmla="*/ 764381 w 1385888"/>
              <a:gd name="connsiteY20" fmla="*/ 204787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85888" h="307181">
                <a:moveTo>
                  <a:pt x="764381" y="204787"/>
                </a:moveTo>
                <a:lnTo>
                  <a:pt x="526256" y="230981"/>
                </a:lnTo>
                <a:lnTo>
                  <a:pt x="323850" y="257175"/>
                </a:lnTo>
                <a:lnTo>
                  <a:pt x="138113" y="283368"/>
                </a:lnTo>
                <a:lnTo>
                  <a:pt x="4763" y="307181"/>
                </a:lnTo>
                <a:lnTo>
                  <a:pt x="0" y="145256"/>
                </a:lnTo>
                <a:lnTo>
                  <a:pt x="185738" y="114300"/>
                </a:lnTo>
                <a:lnTo>
                  <a:pt x="314325" y="95250"/>
                </a:lnTo>
                <a:lnTo>
                  <a:pt x="466725" y="73818"/>
                </a:lnTo>
                <a:lnTo>
                  <a:pt x="578644" y="59531"/>
                </a:lnTo>
                <a:cubicBezTo>
                  <a:pt x="619114" y="54674"/>
                  <a:pt x="659327" y="45243"/>
                  <a:pt x="700088" y="45243"/>
                </a:cubicBezTo>
                <a:lnTo>
                  <a:pt x="847725" y="30956"/>
                </a:lnTo>
                <a:lnTo>
                  <a:pt x="988219" y="19050"/>
                </a:lnTo>
                <a:lnTo>
                  <a:pt x="1150144" y="7143"/>
                </a:lnTo>
                <a:lnTo>
                  <a:pt x="1295400" y="0"/>
                </a:lnTo>
                <a:lnTo>
                  <a:pt x="1385888" y="0"/>
                </a:lnTo>
                <a:lnTo>
                  <a:pt x="1385888" y="150018"/>
                </a:lnTo>
                <a:lnTo>
                  <a:pt x="1247775" y="161925"/>
                </a:lnTo>
                <a:lnTo>
                  <a:pt x="1121569" y="171450"/>
                </a:lnTo>
                <a:lnTo>
                  <a:pt x="931069" y="190500"/>
                </a:lnTo>
                <a:lnTo>
                  <a:pt x="764381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A516B335-AA63-40C2-8C1A-B6C82653CBFA}"/>
              </a:ext>
            </a:extLst>
          </p:cNvPr>
          <p:cNvSpPr/>
          <p:nvPr/>
        </p:nvSpPr>
        <p:spPr>
          <a:xfrm>
            <a:off x="3862388" y="3559175"/>
            <a:ext cx="3205162" cy="2347913"/>
          </a:xfrm>
          <a:custGeom>
            <a:avLst/>
            <a:gdLst>
              <a:gd name="connsiteX0" fmla="*/ 363377 w 3204867"/>
              <a:gd name="connsiteY0" fmla="*/ 968013 h 2347060"/>
              <a:gd name="connsiteX1" fmla="*/ 366355 w 3204867"/>
              <a:gd name="connsiteY1" fmla="*/ 804196 h 2347060"/>
              <a:gd name="connsiteX2" fmla="*/ 366355 w 3204867"/>
              <a:gd name="connsiteY2" fmla="*/ 688034 h 2347060"/>
              <a:gd name="connsiteX3" fmla="*/ 369334 w 3204867"/>
              <a:gd name="connsiteY3" fmla="*/ 589744 h 2347060"/>
              <a:gd name="connsiteX4" fmla="*/ 369334 w 3204867"/>
              <a:gd name="connsiteY4" fmla="*/ 554002 h 2347060"/>
              <a:gd name="connsiteX5" fmla="*/ 372312 w 3204867"/>
              <a:gd name="connsiteY5" fmla="*/ 509324 h 2347060"/>
              <a:gd name="connsiteX6" fmla="*/ 378269 w 3204867"/>
              <a:gd name="connsiteY6" fmla="*/ 467625 h 2347060"/>
              <a:gd name="connsiteX7" fmla="*/ 387205 w 3204867"/>
              <a:gd name="connsiteY7" fmla="*/ 416991 h 2347060"/>
              <a:gd name="connsiteX8" fmla="*/ 408054 w 3204867"/>
              <a:gd name="connsiteY8" fmla="*/ 351464 h 2347060"/>
              <a:gd name="connsiteX9" fmla="*/ 422947 w 3204867"/>
              <a:gd name="connsiteY9" fmla="*/ 324657 h 2347060"/>
              <a:gd name="connsiteX10" fmla="*/ 431882 w 3204867"/>
              <a:gd name="connsiteY10" fmla="*/ 300829 h 2347060"/>
              <a:gd name="connsiteX11" fmla="*/ 437839 w 3204867"/>
              <a:gd name="connsiteY11" fmla="*/ 279980 h 2347060"/>
              <a:gd name="connsiteX12" fmla="*/ 437839 w 3204867"/>
              <a:gd name="connsiteY12" fmla="*/ 265087 h 2347060"/>
              <a:gd name="connsiteX13" fmla="*/ 431882 w 3204867"/>
              <a:gd name="connsiteY13" fmla="*/ 241259 h 2347060"/>
              <a:gd name="connsiteX14" fmla="*/ 419968 w 3204867"/>
              <a:gd name="connsiteY14" fmla="*/ 211474 h 2347060"/>
              <a:gd name="connsiteX15" fmla="*/ 399119 w 3204867"/>
              <a:gd name="connsiteY15" fmla="*/ 184668 h 2347060"/>
              <a:gd name="connsiteX16" fmla="*/ 372312 w 3204867"/>
              <a:gd name="connsiteY16" fmla="*/ 154883 h 2347060"/>
              <a:gd name="connsiteX17" fmla="*/ 342527 w 3204867"/>
              <a:gd name="connsiteY17" fmla="*/ 128076 h 2347060"/>
              <a:gd name="connsiteX18" fmla="*/ 318699 w 3204867"/>
              <a:gd name="connsiteY18" fmla="*/ 107227 h 2347060"/>
              <a:gd name="connsiteX19" fmla="*/ 291893 w 3204867"/>
              <a:gd name="connsiteY19" fmla="*/ 92334 h 2347060"/>
              <a:gd name="connsiteX20" fmla="*/ 256151 w 3204867"/>
              <a:gd name="connsiteY20" fmla="*/ 71484 h 2347060"/>
              <a:gd name="connsiteX21" fmla="*/ 220409 w 3204867"/>
              <a:gd name="connsiteY21" fmla="*/ 53613 h 2347060"/>
              <a:gd name="connsiteX22" fmla="*/ 157860 w 3204867"/>
              <a:gd name="connsiteY22" fmla="*/ 29785 h 2347060"/>
              <a:gd name="connsiteX23" fmla="*/ 89355 w 3204867"/>
              <a:gd name="connsiteY23" fmla="*/ 11914 h 2347060"/>
              <a:gd name="connsiteX24" fmla="*/ 47656 w 3204867"/>
              <a:gd name="connsiteY24" fmla="*/ 2979 h 2347060"/>
              <a:gd name="connsiteX25" fmla="*/ 29785 w 3204867"/>
              <a:gd name="connsiteY25" fmla="*/ 0 h 2347060"/>
              <a:gd name="connsiteX26" fmla="*/ 8935 w 3204867"/>
              <a:gd name="connsiteY26" fmla="*/ 0 h 2347060"/>
              <a:gd name="connsiteX27" fmla="*/ 0 w 3204867"/>
              <a:gd name="connsiteY27" fmla="*/ 5957 h 2347060"/>
              <a:gd name="connsiteX28" fmla="*/ 0 w 3204867"/>
              <a:gd name="connsiteY28" fmla="*/ 17871 h 2347060"/>
              <a:gd name="connsiteX29" fmla="*/ 0 w 3204867"/>
              <a:gd name="connsiteY29" fmla="*/ 26807 h 2347060"/>
              <a:gd name="connsiteX30" fmla="*/ 14892 w 3204867"/>
              <a:gd name="connsiteY30" fmla="*/ 47656 h 2347060"/>
              <a:gd name="connsiteX31" fmla="*/ 41699 w 3204867"/>
              <a:gd name="connsiteY31" fmla="*/ 71484 h 2347060"/>
              <a:gd name="connsiteX32" fmla="*/ 65527 w 3204867"/>
              <a:gd name="connsiteY32" fmla="*/ 95312 h 2347060"/>
              <a:gd name="connsiteX33" fmla="*/ 89355 w 3204867"/>
              <a:gd name="connsiteY33" fmla="*/ 125098 h 2347060"/>
              <a:gd name="connsiteX34" fmla="*/ 113183 w 3204867"/>
              <a:gd name="connsiteY34" fmla="*/ 160840 h 2347060"/>
              <a:gd name="connsiteX35" fmla="*/ 122118 w 3204867"/>
              <a:gd name="connsiteY35" fmla="*/ 181689 h 2347060"/>
              <a:gd name="connsiteX36" fmla="*/ 131054 w 3204867"/>
              <a:gd name="connsiteY36" fmla="*/ 205517 h 2347060"/>
              <a:gd name="connsiteX37" fmla="*/ 142968 w 3204867"/>
              <a:gd name="connsiteY37" fmla="*/ 235302 h 2347060"/>
              <a:gd name="connsiteX38" fmla="*/ 151903 w 3204867"/>
              <a:gd name="connsiteY38" fmla="*/ 274023 h 2347060"/>
              <a:gd name="connsiteX39" fmla="*/ 163817 w 3204867"/>
              <a:gd name="connsiteY39" fmla="*/ 339550 h 2347060"/>
              <a:gd name="connsiteX40" fmla="*/ 166796 w 3204867"/>
              <a:gd name="connsiteY40" fmla="*/ 405077 h 2347060"/>
              <a:gd name="connsiteX41" fmla="*/ 163817 w 3204867"/>
              <a:gd name="connsiteY41" fmla="*/ 568894 h 2347060"/>
              <a:gd name="connsiteX42" fmla="*/ 148925 w 3204867"/>
              <a:gd name="connsiteY42" fmla="*/ 944185 h 2347060"/>
              <a:gd name="connsiteX43" fmla="*/ 131054 w 3204867"/>
              <a:gd name="connsiteY43" fmla="*/ 1474359 h 2347060"/>
              <a:gd name="connsiteX44" fmla="*/ 122118 w 3204867"/>
              <a:gd name="connsiteY44" fmla="*/ 1700725 h 2347060"/>
              <a:gd name="connsiteX45" fmla="*/ 98290 w 3204867"/>
              <a:gd name="connsiteY45" fmla="*/ 1787101 h 2347060"/>
              <a:gd name="connsiteX46" fmla="*/ 59570 w 3204867"/>
              <a:gd name="connsiteY46" fmla="*/ 1918155 h 2347060"/>
              <a:gd name="connsiteX47" fmla="*/ 59570 w 3204867"/>
              <a:gd name="connsiteY47" fmla="*/ 1936027 h 2347060"/>
              <a:gd name="connsiteX48" fmla="*/ 80419 w 3204867"/>
              <a:gd name="connsiteY48" fmla="*/ 2010489 h 2347060"/>
              <a:gd name="connsiteX49" fmla="*/ 113183 w 3204867"/>
              <a:gd name="connsiteY49" fmla="*/ 2099844 h 2347060"/>
              <a:gd name="connsiteX50" fmla="*/ 163817 w 3204867"/>
              <a:gd name="connsiteY50" fmla="*/ 2227920 h 2347060"/>
              <a:gd name="connsiteX51" fmla="*/ 196581 w 3204867"/>
              <a:gd name="connsiteY51" fmla="*/ 2293447 h 2347060"/>
              <a:gd name="connsiteX52" fmla="*/ 217430 w 3204867"/>
              <a:gd name="connsiteY52" fmla="*/ 2326210 h 2347060"/>
              <a:gd name="connsiteX53" fmla="*/ 229344 w 3204867"/>
              <a:gd name="connsiteY53" fmla="*/ 2338124 h 2347060"/>
              <a:gd name="connsiteX54" fmla="*/ 244237 w 3204867"/>
              <a:gd name="connsiteY54" fmla="*/ 2347060 h 2347060"/>
              <a:gd name="connsiteX55" fmla="*/ 265086 w 3204867"/>
              <a:gd name="connsiteY55" fmla="*/ 2344081 h 2347060"/>
              <a:gd name="connsiteX56" fmla="*/ 288914 w 3204867"/>
              <a:gd name="connsiteY56" fmla="*/ 2335146 h 2347060"/>
              <a:gd name="connsiteX57" fmla="*/ 312742 w 3204867"/>
              <a:gd name="connsiteY57" fmla="*/ 2314296 h 2347060"/>
              <a:gd name="connsiteX58" fmla="*/ 336570 w 3204867"/>
              <a:gd name="connsiteY58" fmla="*/ 2287490 h 2347060"/>
              <a:gd name="connsiteX59" fmla="*/ 381248 w 3204867"/>
              <a:gd name="connsiteY59" fmla="*/ 2233877 h 2347060"/>
              <a:gd name="connsiteX60" fmla="*/ 408054 w 3204867"/>
              <a:gd name="connsiteY60" fmla="*/ 2201113 h 2347060"/>
              <a:gd name="connsiteX61" fmla="*/ 414011 w 3204867"/>
              <a:gd name="connsiteY61" fmla="*/ 2195156 h 2347060"/>
              <a:gd name="connsiteX62" fmla="*/ 461667 w 3204867"/>
              <a:gd name="connsiteY62" fmla="*/ 2180264 h 2347060"/>
              <a:gd name="connsiteX63" fmla="*/ 649313 w 3204867"/>
              <a:gd name="connsiteY63" fmla="*/ 2144522 h 2347060"/>
              <a:gd name="connsiteX64" fmla="*/ 860787 w 3204867"/>
              <a:gd name="connsiteY64" fmla="*/ 2114737 h 2347060"/>
              <a:gd name="connsiteX65" fmla="*/ 1137787 w 3204867"/>
              <a:gd name="connsiteY65" fmla="*/ 2084952 h 2347060"/>
              <a:gd name="connsiteX66" fmla="*/ 1477336 w 3204867"/>
              <a:gd name="connsiteY66" fmla="*/ 2061124 h 2347060"/>
              <a:gd name="connsiteX67" fmla="*/ 1804972 w 3204867"/>
              <a:gd name="connsiteY67" fmla="*/ 2040274 h 2347060"/>
              <a:gd name="connsiteX68" fmla="*/ 1930069 w 3204867"/>
              <a:gd name="connsiteY68" fmla="*/ 2031339 h 2347060"/>
              <a:gd name="connsiteX69" fmla="*/ 2102822 w 3204867"/>
              <a:gd name="connsiteY69" fmla="*/ 2025382 h 2347060"/>
              <a:gd name="connsiteX70" fmla="*/ 2248768 w 3204867"/>
              <a:gd name="connsiteY70" fmla="*/ 2019425 h 2347060"/>
              <a:gd name="connsiteX71" fmla="*/ 2385779 w 3204867"/>
              <a:gd name="connsiteY71" fmla="*/ 2019425 h 2347060"/>
              <a:gd name="connsiteX72" fmla="*/ 2516833 w 3204867"/>
              <a:gd name="connsiteY72" fmla="*/ 2019425 h 2347060"/>
              <a:gd name="connsiteX73" fmla="*/ 2630017 w 3204867"/>
              <a:gd name="connsiteY73" fmla="*/ 2019425 h 2347060"/>
              <a:gd name="connsiteX74" fmla="*/ 2752135 w 3204867"/>
              <a:gd name="connsiteY74" fmla="*/ 2022403 h 2347060"/>
              <a:gd name="connsiteX75" fmla="*/ 2865318 w 3204867"/>
              <a:gd name="connsiteY75" fmla="*/ 2025382 h 2347060"/>
              <a:gd name="connsiteX76" fmla="*/ 3002329 w 3204867"/>
              <a:gd name="connsiteY76" fmla="*/ 2034317 h 2347060"/>
              <a:gd name="connsiteX77" fmla="*/ 3052964 w 3204867"/>
              <a:gd name="connsiteY77" fmla="*/ 2037296 h 2347060"/>
              <a:gd name="connsiteX78" fmla="*/ 3070835 w 3204867"/>
              <a:gd name="connsiteY78" fmla="*/ 2040274 h 2347060"/>
              <a:gd name="connsiteX79" fmla="*/ 3103598 w 3204867"/>
              <a:gd name="connsiteY79" fmla="*/ 2046231 h 2347060"/>
              <a:gd name="connsiteX80" fmla="*/ 3136362 w 3204867"/>
              <a:gd name="connsiteY80" fmla="*/ 2049210 h 2347060"/>
              <a:gd name="connsiteX81" fmla="*/ 3163168 w 3204867"/>
              <a:gd name="connsiteY81" fmla="*/ 2043253 h 2347060"/>
              <a:gd name="connsiteX82" fmla="*/ 3181039 w 3204867"/>
              <a:gd name="connsiteY82" fmla="*/ 2034317 h 2347060"/>
              <a:gd name="connsiteX83" fmla="*/ 3192953 w 3204867"/>
              <a:gd name="connsiteY83" fmla="*/ 2022403 h 2347060"/>
              <a:gd name="connsiteX84" fmla="*/ 3201889 w 3204867"/>
              <a:gd name="connsiteY84" fmla="*/ 2001554 h 2347060"/>
              <a:gd name="connsiteX85" fmla="*/ 3204867 w 3204867"/>
              <a:gd name="connsiteY85" fmla="*/ 1980704 h 2347060"/>
              <a:gd name="connsiteX86" fmla="*/ 3204867 w 3204867"/>
              <a:gd name="connsiteY86" fmla="*/ 1959855 h 2347060"/>
              <a:gd name="connsiteX87" fmla="*/ 3192953 w 3204867"/>
              <a:gd name="connsiteY87" fmla="*/ 1933048 h 2347060"/>
              <a:gd name="connsiteX88" fmla="*/ 3175082 w 3204867"/>
              <a:gd name="connsiteY88" fmla="*/ 1909220 h 2347060"/>
              <a:gd name="connsiteX89" fmla="*/ 3157211 w 3204867"/>
              <a:gd name="connsiteY89" fmla="*/ 1894327 h 2347060"/>
              <a:gd name="connsiteX90" fmla="*/ 3127426 w 3204867"/>
              <a:gd name="connsiteY90" fmla="*/ 1876456 h 2347060"/>
              <a:gd name="connsiteX91" fmla="*/ 3076792 w 3204867"/>
              <a:gd name="connsiteY91" fmla="*/ 1852628 h 2347060"/>
              <a:gd name="connsiteX92" fmla="*/ 3008286 w 3204867"/>
              <a:gd name="connsiteY92" fmla="*/ 1822843 h 2347060"/>
              <a:gd name="connsiteX93" fmla="*/ 2927867 w 3204867"/>
              <a:gd name="connsiteY93" fmla="*/ 1796037 h 2347060"/>
              <a:gd name="connsiteX94" fmla="*/ 2844469 w 3204867"/>
              <a:gd name="connsiteY94" fmla="*/ 1769230 h 2347060"/>
              <a:gd name="connsiteX95" fmla="*/ 2755114 w 3204867"/>
              <a:gd name="connsiteY95" fmla="*/ 1745402 h 2347060"/>
              <a:gd name="connsiteX96" fmla="*/ 2722350 w 3204867"/>
              <a:gd name="connsiteY96" fmla="*/ 1742424 h 2347060"/>
              <a:gd name="connsiteX97" fmla="*/ 2689587 w 3204867"/>
              <a:gd name="connsiteY97" fmla="*/ 1745402 h 2347060"/>
              <a:gd name="connsiteX98" fmla="*/ 2656823 w 3204867"/>
              <a:gd name="connsiteY98" fmla="*/ 1754338 h 2347060"/>
              <a:gd name="connsiteX99" fmla="*/ 2582361 w 3204867"/>
              <a:gd name="connsiteY99" fmla="*/ 1781144 h 2347060"/>
              <a:gd name="connsiteX100" fmla="*/ 2516833 w 3204867"/>
              <a:gd name="connsiteY100" fmla="*/ 1810929 h 2347060"/>
              <a:gd name="connsiteX101" fmla="*/ 2341102 w 3204867"/>
              <a:gd name="connsiteY101" fmla="*/ 1828800 h 2347060"/>
              <a:gd name="connsiteX102" fmla="*/ 2070058 w 3204867"/>
              <a:gd name="connsiteY102" fmla="*/ 1849650 h 2347060"/>
              <a:gd name="connsiteX103" fmla="*/ 1790079 w 3204867"/>
              <a:gd name="connsiteY103" fmla="*/ 1873478 h 2347060"/>
              <a:gd name="connsiteX104" fmla="*/ 1426702 w 3204867"/>
              <a:gd name="connsiteY104" fmla="*/ 1903263 h 2347060"/>
              <a:gd name="connsiteX105" fmla="*/ 1027583 w 3204867"/>
              <a:gd name="connsiteY105" fmla="*/ 1936027 h 2347060"/>
              <a:gd name="connsiteX106" fmla="*/ 735690 w 3204867"/>
              <a:gd name="connsiteY106" fmla="*/ 1959855 h 2347060"/>
              <a:gd name="connsiteX107" fmla="*/ 393162 w 3204867"/>
              <a:gd name="connsiteY107" fmla="*/ 1989640 h 2347060"/>
              <a:gd name="connsiteX108" fmla="*/ 357420 w 3204867"/>
              <a:gd name="connsiteY108" fmla="*/ 1992618 h 2347060"/>
              <a:gd name="connsiteX109" fmla="*/ 345506 w 3204867"/>
              <a:gd name="connsiteY109" fmla="*/ 1983683 h 2347060"/>
              <a:gd name="connsiteX110" fmla="*/ 348484 w 3204867"/>
              <a:gd name="connsiteY110" fmla="*/ 1915177 h 2347060"/>
              <a:gd name="connsiteX111" fmla="*/ 354441 w 3204867"/>
              <a:gd name="connsiteY111" fmla="*/ 1691789 h 2347060"/>
              <a:gd name="connsiteX112" fmla="*/ 357420 w 3204867"/>
              <a:gd name="connsiteY112" fmla="*/ 1408832 h 2347060"/>
              <a:gd name="connsiteX113" fmla="*/ 363377 w 3204867"/>
              <a:gd name="connsiteY113" fmla="*/ 968013 h 234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04867" h="2347060">
                <a:moveTo>
                  <a:pt x="363377" y="968013"/>
                </a:moveTo>
                <a:cubicBezTo>
                  <a:pt x="364370" y="913407"/>
                  <a:pt x="365362" y="858802"/>
                  <a:pt x="366355" y="804196"/>
                </a:cubicBezTo>
                <a:lnTo>
                  <a:pt x="366355" y="688034"/>
                </a:lnTo>
                <a:lnTo>
                  <a:pt x="369334" y="589744"/>
                </a:lnTo>
                <a:lnTo>
                  <a:pt x="369334" y="554002"/>
                </a:lnTo>
                <a:lnTo>
                  <a:pt x="372312" y="509324"/>
                </a:lnTo>
                <a:lnTo>
                  <a:pt x="378269" y="467625"/>
                </a:lnTo>
                <a:lnTo>
                  <a:pt x="387205" y="416991"/>
                </a:lnTo>
                <a:lnTo>
                  <a:pt x="408054" y="351464"/>
                </a:lnTo>
                <a:lnTo>
                  <a:pt x="422947" y="324657"/>
                </a:lnTo>
                <a:lnTo>
                  <a:pt x="431882" y="300829"/>
                </a:lnTo>
                <a:lnTo>
                  <a:pt x="437839" y="279980"/>
                </a:lnTo>
                <a:lnTo>
                  <a:pt x="437839" y="265087"/>
                </a:lnTo>
                <a:lnTo>
                  <a:pt x="431882" y="241259"/>
                </a:lnTo>
                <a:lnTo>
                  <a:pt x="419968" y="211474"/>
                </a:lnTo>
                <a:lnTo>
                  <a:pt x="399119" y="184668"/>
                </a:lnTo>
                <a:lnTo>
                  <a:pt x="372312" y="154883"/>
                </a:lnTo>
                <a:lnTo>
                  <a:pt x="342527" y="128076"/>
                </a:lnTo>
                <a:lnTo>
                  <a:pt x="318699" y="107227"/>
                </a:lnTo>
                <a:lnTo>
                  <a:pt x="291893" y="92334"/>
                </a:lnTo>
                <a:lnTo>
                  <a:pt x="256151" y="71484"/>
                </a:lnTo>
                <a:lnTo>
                  <a:pt x="220409" y="53613"/>
                </a:lnTo>
                <a:lnTo>
                  <a:pt x="157860" y="29785"/>
                </a:lnTo>
                <a:lnTo>
                  <a:pt x="89355" y="11914"/>
                </a:lnTo>
                <a:lnTo>
                  <a:pt x="47656" y="2979"/>
                </a:lnTo>
                <a:lnTo>
                  <a:pt x="29785" y="0"/>
                </a:lnTo>
                <a:lnTo>
                  <a:pt x="8935" y="0"/>
                </a:lnTo>
                <a:lnTo>
                  <a:pt x="0" y="5957"/>
                </a:lnTo>
                <a:lnTo>
                  <a:pt x="0" y="17871"/>
                </a:lnTo>
                <a:lnTo>
                  <a:pt x="0" y="26807"/>
                </a:lnTo>
                <a:lnTo>
                  <a:pt x="14892" y="47656"/>
                </a:lnTo>
                <a:lnTo>
                  <a:pt x="41699" y="71484"/>
                </a:lnTo>
                <a:lnTo>
                  <a:pt x="65527" y="95312"/>
                </a:lnTo>
                <a:lnTo>
                  <a:pt x="89355" y="125098"/>
                </a:lnTo>
                <a:lnTo>
                  <a:pt x="113183" y="160840"/>
                </a:lnTo>
                <a:lnTo>
                  <a:pt x="122118" y="181689"/>
                </a:lnTo>
                <a:lnTo>
                  <a:pt x="131054" y="205517"/>
                </a:lnTo>
                <a:lnTo>
                  <a:pt x="142968" y="235302"/>
                </a:lnTo>
                <a:lnTo>
                  <a:pt x="151903" y="274023"/>
                </a:lnTo>
                <a:lnTo>
                  <a:pt x="163817" y="339550"/>
                </a:lnTo>
                <a:lnTo>
                  <a:pt x="166796" y="405077"/>
                </a:lnTo>
                <a:lnTo>
                  <a:pt x="163817" y="568894"/>
                </a:lnTo>
                <a:lnTo>
                  <a:pt x="148925" y="944185"/>
                </a:lnTo>
                <a:lnTo>
                  <a:pt x="131054" y="1474359"/>
                </a:lnTo>
                <a:lnTo>
                  <a:pt x="122118" y="1700725"/>
                </a:lnTo>
                <a:lnTo>
                  <a:pt x="98290" y="1787101"/>
                </a:lnTo>
                <a:lnTo>
                  <a:pt x="59570" y="1918155"/>
                </a:lnTo>
                <a:lnTo>
                  <a:pt x="59570" y="1936027"/>
                </a:lnTo>
                <a:lnTo>
                  <a:pt x="80419" y="2010489"/>
                </a:lnTo>
                <a:lnTo>
                  <a:pt x="113183" y="2099844"/>
                </a:lnTo>
                <a:lnTo>
                  <a:pt x="163817" y="2227920"/>
                </a:lnTo>
                <a:lnTo>
                  <a:pt x="196581" y="2293447"/>
                </a:lnTo>
                <a:lnTo>
                  <a:pt x="217430" y="2326210"/>
                </a:lnTo>
                <a:lnTo>
                  <a:pt x="229344" y="2338124"/>
                </a:lnTo>
                <a:lnTo>
                  <a:pt x="244237" y="2347060"/>
                </a:lnTo>
                <a:lnTo>
                  <a:pt x="265086" y="2344081"/>
                </a:lnTo>
                <a:lnTo>
                  <a:pt x="288914" y="2335146"/>
                </a:lnTo>
                <a:lnTo>
                  <a:pt x="312742" y="2314296"/>
                </a:lnTo>
                <a:lnTo>
                  <a:pt x="336570" y="2287490"/>
                </a:lnTo>
                <a:lnTo>
                  <a:pt x="381248" y="2233877"/>
                </a:lnTo>
                <a:lnTo>
                  <a:pt x="408054" y="2201113"/>
                </a:lnTo>
                <a:lnTo>
                  <a:pt x="414011" y="2195156"/>
                </a:lnTo>
                <a:lnTo>
                  <a:pt x="461667" y="2180264"/>
                </a:lnTo>
                <a:lnTo>
                  <a:pt x="649313" y="2144522"/>
                </a:lnTo>
                <a:lnTo>
                  <a:pt x="860787" y="2114737"/>
                </a:lnTo>
                <a:lnTo>
                  <a:pt x="1137787" y="2084952"/>
                </a:lnTo>
                <a:lnTo>
                  <a:pt x="1477336" y="2061124"/>
                </a:lnTo>
                <a:lnTo>
                  <a:pt x="1804972" y="2040274"/>
                </a:lnTo>
                <a:lnTo>
                  <a:pt x="1930069" y="2031339"/>
                </a:lnTo>
                <a:lnTo>
                  <a:pt x="2102822" y="2025382"/>
                </a:lnTo>
                <a:lnTo>
                  <a:pt x="2248768" y="2019425"/>
                </a:lnTo>
                <a:lnTo>
                  <a:pt x="2385779" y="2019425"/>
                </a:lnTo>
                <a:lnTo>
                  <a:pt x="2516833" y="2019425"/>
                </a:lnTo>
                <a:lnTo>
                  <a:pt x="2630017" y="2019425"/>
                </a:lnTo>
                <a:lnTo>
                  <a:pt x="2752135" y="2022403"/>
                </a:lnTo>
                <a:lnTo>
                  <a:pt x="2865318" y="2025382"/>
                </a:lnTo>
                <a:lnTo>
                  <a:pt x="3002329" y="2034317"/>
                </a:lnTo>
                <a:lnTo>
                  <a:pt x="3052964" y="2037296"/>
                </a:lnTo>
                <a:lnTo>
                  <a:pt x="3070835" y="2040274"/>
                </a:lnTo>
                <a:lnTo>
                  <a:pt x="3103598" y="2046231"/>
                </a:lnTo>
                <a:lnTo>
                  <a:pt x="3136362" y="2049210"/>
                </a:lnTo>
                <a:lnTo>
                  <a:pt x="3163168" y="2043253"/>
                </a:lnTo>
                <a:lnTo>
                  <a:pt x="3181039" y="2034317"/>
                </a:lnTo>
                <a:lnTo>
                  <a:pt x="3192953" y="2022403"/>
                </a:lnTo>
                <a:lnTo>
                  <a:pt x="3201889" y="2001554"/>
                </a:lnTo>
                <a:lnTo>
                  <a:pt x="3204867" y="1980704"/>
                </a:lnTo>
                <a:lnTo>
                  <a:pt x="3204867" y="1959855"/>
                </a:lnTo>
                <a:lnTo>
                  <a:pt x="3192953" y="1933048"/>
                </a:lnTo>
                <a:lnTo>
                  <a:pt x="3175082" y="1909220"/>
                </a:lnTo>
                <a:lnTo>
                  <a:pt x="3157211" y="1894327"/>
                </a:lnTo>
                <a:lnTo>
                  <a:pt x="3127426" y="1876456"/>
                </a:lnTo>
                <a:lnTo>
                  <a:pt x="3076792" y="1852628"/>
                </a:lnTo>
                <a:lnTo>
                  <a:pt x="3008286" y="1822843"/>
                </a:lnTo>
                <a:lnTo>
                  <a:pt x="2927867" y="1796037"/>
                </a:lnTo>
                <a:lnTo>
                  <a:pt x="2844469" y="1769230"/>
                </a:lnTo>
                <a:lnTo>
                  <a:pt x="2755114" y="1745402"/>
                </a:lnTo>
                <a:lnTo>
                  <a:pt x="2722350" y="1742424"/>
                </a:lnTo>
                <a:lnTo>
                  <a:pt x="2689587" y="1745402"/>
                </a:lnTo>
                <a:lnTo>
                  <a:pt x="2656823" y="1754338"/>
                </a:lnTo>
                <a:lnTo>
                  <a:pt x="2582361" y="1781144"/>
                </a:lnTo>
                <a:lnTo>
                  <a:pt x="2516833" y="1810929"/>
                </a:lnTo>
                <a:lnTo>
                  <a:pt x="2341102" y="1828800"/>
                </a:lnTo>
                <a:lnTo>
                  <a:pt x="2070058" y="1849650"/>
                </a:lnTo>
                <a:lnTo>
                  <a:pt x="1790079" y="1873478"/>
                </a:lnTo>
                <a:lnTo>
                  <a:pt x="1426702" y="1903263"/>
                </a:lnTo>
                <a:lnTo>
                  <a:pt x="1027583" y="1936027"/>
                </a:lnTo>
                <a:lnTo>
                  <a:pt x="735690" y="1959855"/>
                </a:lnTo>
                <a:lnTo>
                  <a:pt x="393162" y="1989640"/>
                </a:lnTo>
                <a:lnTo>
                  <a:pt x="357420" y="1992618"/>
                </a:lnTo>
                <a:lnTo>
                  <a:pt x="345506" y="1983683"/>
                </a:lnTo>
                <a:lnTo>
                  <a:pt x="348484" y="1915177"/>
                </a:lnTo>
                <a:lnTo>
                  <a:pt x="354441" y="1691789"/>
                </a:lnTo>
                <a:lnTo>
                  <a:pt x="357420" y="1408832"/>
                </a:lnTo>
                <a:cubicBezTo>
                  <a:pt x="359406" y="1268842"/>
                  <a:pt x="361391" y="1128853"/>
                  <a:pt x="363377" y="9680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DC8A5F2-C965-4322-841F-85D1D12251E4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1550988"/>
            <a:ext cx="4656137" cy="4356100"/>
            <a:chOff x="2563813" y="1703388"/>
            <a:chExt cx="4656137" cy="4356100"/>
          </a:xfrm>
        </p:grpSpPr>
        <p:sp>
          <p:nvSpPr>
            <p:cNvPr id="12" name="フリーフォーム 117">
              <a:extLst>
                <a:ext uri="{FF2B5EF4-FFF2-40B4-BE49-F238E27FC236}">
                  <a16:creationId xmlns:a16="http://schemas.microsoft.com/office/drawing/2014/main" id="{8FFE7FD4-5CE1-4A57-8A0C-7929030F7BFC}"/>
                </a:ext>
              </a:extLst>
            </p:cNvPr>
            <p:cNvSpPr/>
            <p:nvPr/>
          </p:nvSpPr>
          <p:spPr>
            <a:xfrm rot="16200000">
              <a:off x="2075657" y="2191544"/>
              <a:ext cx="2449512" cy="1473200"/>
            </a:xfrm>
            <a:custGeom>
              <a:avLst/>
              <a:gdLst>
                <a:gd name="connsiteX0" fmla="*/ 1435893 w 2450306"/>
                <a:gd name="connsiteY0" fmla="*/ 823913 h 1473994"/>
                <a:gd name="connsiteX1" fmla="*/ 1307306 w 2450306"/>
                <a:gd name="connsiteY1" fmla="*/ 762000 h 1473994"/>
                <a:gd name="connsiteX2" fmla="*/ 1166812 w 2450306"/>
                <a:gd name="connsiteY2" fmla="*/ 688182 h 1473994"/>
                <a:gd name="connsiteX3" fmla="*/ 1023937 w 2450306"/>
                <a:gd name="connsiteY3" fmla="*/ 609600 h 1473994"/>
                <a:gd name="connsiteX4" fmla="*/ 914400 w 2450306"/>
                <a:gd name="connsiteY4" fmla="*/ 547688 h 1473994"/>
                <a:gd name="connsiteX5" fmla="*/ 773906 w 2450306"/>
                <a:gd name="connsiteY5" fmla="*/ 466725 h 1473994"/>
                <a:gd name="connsiteX6" fmla="*/ 666750 w 2450306"/>
                <a:gd name="connsiteY6" fmla="*/ 402432 h 1473994"/>
                <a:gd name="connsiteX7" fmla="*/ 581025 w 2450306"/>
                <a:gd name="connsiteY7" fmla="*/ 350044 h 1473994"/>
                <a:gd name="connsiteX8" fmla="*/ 492918 w 2450306"/>
                <a:gd name="connsiteY8" fmla="*/ 295275 h 1473994"/>
                <a:gd name="connsiteX9" fmla="*/ 414337 w 2450306"/>
                <a:gd name="connsiteY9" fmla="*/ 247650 h 1473994"/>
                <a:gd name="connsiteX10" fmla="*/ 352425 w 2450306"/>
                <a:gd name="connsiteY10" fmla="*/ 207169 h 1473994"/>
                <a:gd name="connsiteX11" fmla="*/ 269081 w 2450306"/>
                <a:gd name="connsiteY11" fmla="*/ 152400 h 1473994"/>
                <a:gd name="connsiteX12" fmla="*/ 140493 w 2450306"/>
                <a:gd name="connsiteY12" fmla="*/ 69057 h 1473994"/>
                <a:gd name="connsiteX13" fmla="*/ 54768 w 2450306"/>
                <a:gd name="connsiteY13" fmla="*/ 14288 h 1473994"/>
                <a:gd name="connsiteX14" fmla="*/ 28575 w 2450306"/>
                <a:gd name="connsiteY14" fmla="*/ 2382 h 1473994"/>
                <a:gd name="connsiteX15" fmla="*/ 14287 w 2450306"/>
                <a:gd name="connsiteY15" fmla="*/ 0 h 1473994"/>
                <a:gd name="connsiteX16" fmla="*/ 7143 w 2450306"/>
                <a:gd name="connsiteY16" fmla="*/ 0 h 1473994"/>
                <a:gd name="connsiteX17" fmla="*/ 2381 w 2450306"/>
                <a:gd name="connsiteY17" fmla="*/ 7144 h 1473994"/>
                <a:gd name="connsiteX18" fmla="*/ 0 w 2450306"/>
                <a:gd name="connsiteY18" fmla="*/ 16669 h 1473994"/>
                <a:gd name="connsiteX19" fmla="*/ 4762 w 2450306"/>
                <a:gd name="connsiteY19" fmla="*/ 38100 h 1473994"/>
                <a:gd name="connsiteX20" fmla="*/ 16668 w 2450306"/>
                <a:gd name="connsiteY20" fmla="*/ 59532 h 1473994"/>
                <a:gd name="connsiteX21" fmla="*/ 61912 w 2450306"/>
                <a:gd name="connsiteY21" fmla="*/ 109538 h 1473994"/>
                <a:gd name="connsiteX22" fmla="*/ 176212 w 2450306"/>
                <a:gd name="connsiteY22" fmla="*/ 219075 h 1473994"/>
                <a:gd name="connsiteX23" fmla="*/ 269081 w 2450306"/>
                <a:gd name="connsiteY23" fmla="*/ 300038 h 1473994"/>
                <a:gd name="connsiteX24" fmla="*/ 347662 w 2450306"/>
                <a:gd name="connsiteY24" fmla="*/ 369094 h 1473994"/>
                <a:gd name="connsiteX25" fmla="*/ 473868 w 2450306"/>
                <a:gd name="connsiteY25" fmla="*/ 469107 h 1473994"/>
                <a:gd name="connsiteX26" fmla="*/ 600075 w 2450306"/>
                <a:gd name="connsiteY26" fmla="*/ 564357 h 1473994"/>
                <a:gd name="connsiteX27" fmla="*/ 685800 w 2450306"/>
                <a:gd name="connsiteY27" fmla="*/ 628650 h 1473994"/>
                <a:gd name="connsiteX28" fmla="*/ 776287 w 2450306"/>
                <a:gd name="connsiteY28" fmla="*/ 692944 h 1473994"/>
                <a:gd name="connsiteX29" fmla="*/ 881062 w 2450306"/>
                <a:gd name="connsiteY29" fmla="*/ 759619 h 1473994"/>
                <a:gd name="connsiteX30" fmla="*/ 1083468 w 2450306"/>
                <a:gd name="connsiteY30" fmla="*/ 873919 h 1473994"/>
                <a:gd name="connsiteX31" fmla="*/ 1254918 w 2450306"/>
                <a:gd name="connsiteY31" fmla="*/ 971550 h 1473994"/>
                <a:gd name="connsiteX32" fmla="*/ 1433512 w 2450306"/>
                <a:gd name="connsiteY32" fmla="*/ 1071563 h 1473994"/>
                <a:gd name="connsiteX33" fmla="*/ 1602581 w 2450306"/>
                <a:gd name="connsiteY33" fmla="*/ 1169194 h 1473994"/>
                <a:gd name="connsiteX34" fmla="*/ 1731168 w 2450306"/>
                <a:gd name="connsiteY34" fmla="*/ 1238250 h 1473994"/>
                <a:gd name="connsiteX35" fmla="*/ 1912143 w 2450306"/>
                <a:gd name="connsiteY35" fmla="*/ 1340644 h 1473994"/>
                <a:gd name="connsiteX36" fmla="*/ 1933575 w 2450306"/>
                <a:gd name="connsiteY36" fmla="*/ 1352550 h 1473994"/>
                <a:gd name="connsiteX37" fmla="*/ 1940718 w 2450306"/>
                <a:gd name="connsiteY37" fmla="*/ 1378744 h 1473994"/>
                <a:gd name="connsiteX38" fmla="*/ 1957387 w 2450306"/>
                <a:gd name="connsiteY38" fmla="*/ 1421607 h 1473994"/>
                <a:gd name="connsiteX39" fmla="*/ 1971675 w 2450306"/>
                <a:gd name="connsiteY39" fmla="*/ 1447800 h 1473994"/>
                <a:gd name="connsiteX40" fmla="*/ 1983581 w 2450306"/>
                <a:gd name="connsiteY40" fmla="*/ 1462088 h 1473994"/>
                <a:gd name="connsiteX41" fmla="*/ 2000250 w 2450306"/>
                <a:gd name="connsiteY41" fmla="*/ 1471613 h 1473994"/>
                <a:gd name="connsiteX42" fmla="*/ 2009775 w 2450306"/>
                <a:gd name="connsiteY42" fmla="*/ 1473994 h 1473994"/>
                <a:gd name="connsiteX43" fmla="*/ 2028825 w 2450306"/>
                <a:gd name="connsiteY43" fmla="*/ 1471613 h 1473994"/>
                <a:gd name="connsiteX44" fmla="*/ 2052637 w 2450306"/>
                <a:gd name="connsiteY44" fmla="*/ 1459707 h 1473994"/>
                <a:gd name="connsiteX45" fmla="*/ 2105025 w 2450306"/>
                <a:gd name="connsiteY45" fmla="*/ 1435894 h 1473994"/>
                <a:gd name="connsiteX46" fmla="*/ 2169318 w 2450306"/>
                <a:gd name="connsiteY46" fmla="*/ 1402557 h 1473994"/>
                <a:gd name="connsiteX47" fmla="*/ 2233612 w 2450306"/>
                <a:gd name="connsiteY47" fmla="*/ 1362075 h 1473994"/>
                <a:gd name="connsiteX48" fmla="*/ 2281237 w 2450306"/>
                <a:gd name="connsiteY48" fmla="*/ 1328738 h 1473994"/>
                <a:gd name="connsiteX49" fmla="*/ 2321718 w 2450306"/>
                <a:gd name="connsiteY49" fmla="*/ 1295400 h 1473994"/>
                <a:gd name="connsiteX50" fmla="*/ 2350293 w 2450306"/>
                <a:gd name="connsiteY50" fmla="*/ 1266825 h 1473994"/>
                <a:gd name="connsiteX51" fmla="*/ 2381250 w 2450306"/>
                <a:gd name="connsiteY51" fmla="*/ 1231107 h 1473994"/>
                <a:gd name="connsiteX52" fmla="*/ 2400300 w 2450306"/>
                <a:gd name="connsiteY52" fmla="*/ 1202532 h 1473994"/>
                <a:gd name="connsiteX53" fmla="*/ 2414587 w 2450306"/>
                <a:gd name="connsiteY53" fmla="*/ 1176338 h 1473994"/>
                <a:gd name="connsiteX54" fmla="*/ 2426493 w 2450306"/>
                <a:gd name="connsiteY54" fmla="*/ 1150144 h 1473994"/>
                <a:gd name="connsiteX55" fmla="*/ 2438400 w 2450306"/>
                <a:gd name="connsiteY55" fmla="*/ 1121569 h 1473994"/>
                <a:gd name="connsiteX56" fmla="*/ 2450306 w 2450306"/>
                <a:gd name="connsiteY56" fmla="*/ 1073944 h 1473994"/>
                <a:gd name="connsiteX57" fmla="*/ 2450306 w 2450306"/>
                <a:gd name="connsiteY57" fmla="*/ 1054894 h 1473994"/>
                <a:gd name="connsiteX58" fmla="*/ 2445543 w 2450306"/>
                <a:gd name="connsiteY58" fmla="*/ 1042988 h 1473994"/>
                <a:gd name="connsiteX59" fmla="*/ 2436018 w 2450306"/>
                <a:gd name="connsiteY59" fmla="*/ 1035844 h 1473994"/>
                <a:gd name="connsiteX60" fmla="*/ 2421731 w 2450306"/>
                <a:gd name="connsiteY60" fmla="*/ 1035844 h 1473994"/>
                <a:gd name="connsiteX61" fmla="*/ 2402681 w 2450306"/>
                <a:gd name="connsiteY61" fmla="*/ 1040607 h 1473994"/>
                <a:gd name="connsiteX62" fmla="*/ 2388393 w 2450306"/>
                <a:gd name="connsiteY62" fmla="*/ 1052513 h 1473994"/>
                <a:gd name="connsiteX63" fmla="*/ 2357437 w 2450306"/>
                <a:gd name="connsiteY63" fmla="*/ 1078707 h 1473994"/>
                <a:gd name="connsiteX64" fmla="*/ 2324100 w 2450306"/>
                <a:gd name="connsiteY64" fmla="*/ 1102519 h 1473994"/>
                <a:gd name="connsiteX65" fmla="*/ 2288381 w 2450306"/>
                <a:gd name="connsiteY65" fmla="*/ 1119188 h 1473994"/>
                <a:gd name="connsiteX66" fmla="*/ 2245518 w 2450306"/>
                <a:gd name="connsiteY66" fmla="*/ 1128713 h 1473994"/>
                <a:gd name="connsiteX67" fmla="*/ 2214562 w 2450306"/>
                <a:gd name="connsiteY67" fmla="*/ 1128713 h 1473994"/>
                <a:gd name="connsiteX68" fmla="*/ 2183606 w 2450306"/>
                <a:gd name="connsiteY68" fmla="*/ 1126332 h 1473994"/>
                <a:gd name="connsiteX69" fmla="*/ 2133600 w 2450306"/>
                <a:gd name="connsiteY69" fmla="*/ 1114425 h 1473994"/>
                <a:gd name="connsiteX70" fmla="*/ 2038350 w 2450306"/>
                <a:gd name="connsiteY70" fmla="*/ 1083469 h 1473994"/>
                <a:gd name="connsiteX71" fmla="*/ 1902618 w 2450306"/>
                <a:gd name="connsiteY71" fmla="*/ 1031082 h 1473994"/>
                <a:gd name="connsiteX72" fmla="*/ 1759743 w 2450306"/>
                <a:gd name="connsiteY72" fmla="*/ 971550 h 1473994"/>
                <a:gd name="connsiteX73" fmla="*/ 1609725 w 2450306"/>
                <a:gd name="connsiteY73" fmla="*/ 904875 h 1473994"/>
                <a:gd name="connsiteX74" fmla="*/ 1435893 w 2450306"/>
                <a:gd name="connsiteY74" fmla="*/ 8239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50306" h="1473994">
                  <a:moveTo>
                    <a:pt x="1435893" y="823913"/>
                  </a:moveTo>
                  <a:lnTo>
                    <a:pt x="1307306" y="762000"/>
                  </a:lnTo>
                  <a:lnTo>
                    <a:pt x="1166812" y="688182"/>
                  </a:lnTo>
                  <a:lnTo>
                    <a:pt x="1023937" y="609600"/>
                  </a:lnTo>
                  <a:lnTo>
                    <a:pt x="914400" y="547688"/>
                  </a:lnTo>
                  <a:lnTo>
                    <a:pt x="773906" y="466725"/>
                  </a:lnTo>
                  <a:lnTo>
                    <a:pt x="666750" y="402432"/>
                  </a:lnTo>
                  <a:lnTo>
                    <a:pt x="581025" y="350044"/>
                  </a:lnTo>
                  <a:lnTo>
                    <a:pt x="492918" y="295275"/>
                  </a:lnTo>
                  <a:lnTo>
                    <a:pt x="414337" y="247650"/>
                  </a:lnTo>
                  <a:lnTo>
                    <a:pt x="352425" y="207169"/>
                  </a:lnTo>
                  <a:lnTo>
                    <a:pt x="269081" y="152400"/>
                  </a:lnTo>
                  <a:lnTo>
                    <a:pt x="140493" y="69057"/>
                  </a:lnTo>
                  <a:lnTo>
                    <a:pt x="54768" y="14288"/>
                  </a:lnTo>
                  <a:lnTo>
                    <a:pt x="28575" y="2382"/>
                  </a:lnTo>
                  <a:lnTo>
                    <a:pt x="14287" y="0"/>
                  </a:lnTo>
                  <a:lnTo>
                    <a:pt x="7143" y="0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16668" y="59532"/>
                  </a:lnTo>
                  <a:lnTo>
                    <a:pt x="61912" y="109538"/>
                  </a:lnTo>
                  <a:lnTo>
                    <a:pt x="176212" y="219075"/>
                  </a:lnTo>
                  <a:lnTo>
                    <a:pt x="269081" y="300038"/>
                  </a:lnTo>
                  <a:lnTo>
                    <a:pt x="347662" y="369094"/>
                  </a:lnTo>
                  <a:lnTo>
                    <a:pt x="473868" y="469107"/>
                  </a:lnTo>
                  <a:lnTo>
                    <a:pt x="600075" y="564357"/>
                  </a:lnTo>
                  <a:lnTo>
                    <a:pt x="685800" y="628650"/>
                  </a:lnTo>
                  <a:lnTo>
                    <a:pt x="776287" y="692944"/>
                  </a:lnTo>
                  <a:lnTo>
                    <a:pt x="881062" y="759619"/>
                  </a:lnTo>
                  <a:lnTo>
                    <a:pt x="1083468" y="873919"/>
                  </a:lnTo>
                  <a:lnTo>
                    <a:pt x="1254918" y="971550"/>
                  </a:lnTo>
                  <a:lnTo>
                    <a:pt x="1433512" y="1071563"/>
                  </a:lnTo>
                  <a:lnTo>
                    <a:pt x="1602581" y="1169194"/>
                  </a:lnTo>
                  <a:lnTo>
                    <a:pt x="1731168" y="1238250"/>
                  </a:lnTo>
                  <a:lnTo>
                    <a:pt x="1912143" y="1340644"/>
                  </a:lnTo>
                  <a:lnTo>
                    <a:pt x="1933575" y="1352550"/>
                  </a:lnTo>
                  <a:lnTo>
                    <a:pt x="1940718" y="1378744"/>
                  </a:lnTo>
                  <a:lnTo>
                    <a:pt x="1957387" y="1421607"/>
                  </a:lnTo>
                  <a:lnTo>
                    <a:pt x="1971675" y="1447800"/>
                  </a:lnTo>
                  <a:lnTo>
                    <a:pt x="1983581" y="1462088"/>
                  </a:lnTo>
                  <a:lnTo>
                    <a:pt x="2000250" y="1471613"/>
                  </a:lnTo>
                  <a:lnTo>
                    <a:pt x="2009775" y="1473994"/>
                  </a:lnTo>
                  <a:lnTo>
                    <a:pt x="2028825" y="1471613"/>
                  </a:lnTo>
                  <a:lnTo>
                    <a:pt x="2052637" y="1459707"/>
                  </a:lnTo>
                  <a:lnTo>
                    <a:pt x="2105025" y="1435894"/>
                  </a:lnTo>
                  <a:lnTo>
                    <a:pt x="2169318" y="1402557"/>
                  </a:lnTo>
                  <a:lnTo>
                    <a:pt x="2233612" y="1362075"/>
                  </a:lnTo>
                  <a:lnTo>
                    <a:pt x="2281237" y="1328738"/>
                  </a:lnTo>
                  <a:lnTo>
                    <a:pt x="2321718" y="1295400"/>
                  </a:lnTo>
                  <a:lnTo>
                    <a:pt x="2350293" y="1266825"/>
                  </a:lnTo>
                  <a:lnTo>
                    <a:pt x="2381250" y="1231107"/>
                  </a:lnTo>
                  <a:lnTo>
                    <a:pt x="2400300" y="1202532"/>
                  </a:lnTo>
                  <a:lnTo>
                    <a:pt x="2414587" y="1176338"/>
                  </a:lnTo>
                  <a:lnTo>
                    <a:pt x="2426493" y="1150144"/>
                  </a:lnTo>
                  <a:lnTo>
                    <a:pt x="2438400" y="1121569"/>
                  </a:lnTo>
                  <a:lnTo>
                    <a:pt x="2450306" y="1073944"/>
                  </a:lnTo>
                  <a:lnTo>
                    <a:pt x="2450306" y="1054894"/>
                  </a:lnTo>
                  <a:lnTo>
                    <a:pt x="2445543" y="1042988"/>
                  </a:lnTo>
                  <a:lnTo>
                    <a:pt x="2436018" y="1035844"/>
                  </a:lnTo>
                  <a:lnTo>
                    <a:pt x="2421731" y="1035844"/>
                  </a:lnTo>
                  <a:lnTo>
                    <a:pt x="2402681" y="1040607"/>
                  </a:lnTo>
                  <a:lnTo>
                    <a:pt x="2388393" y="1052513"/>
                  </a:lnTo>
                  <a:lnTo>
                    <a:pt x="2357437" y="1078707"/>
                  </a:lnTo>
                  <a:lnTo>
                    <a:pt x="2324100" y="1102519"/>
                  </a:lnTo>
                  <a:lnTo>
                    <a:pt x="2288381" y="1119188"/>
                  </a:lnTo>
                  <a:lnTo>
                    <a:pt x="2245518" y="1128713"/>
                  </a:lnTo>
                  <a:lnTo>
                    <a:pt x="2214562" y="1128713"/>
                  </a:lnTo>
                  <a:lnTo>
                    <a:pt x="2183606" y="1126332"/>
                  </a:lnTo>
                  <a:lnTo>
                    <a:pt x="2133600" y="1114425"/>
                  </a:lnTo>
                  <a:lnTo>
                    <a:pt x="2038350" y="1083469"/>
                  </a:lnTo>
                  <a:lnTo>
                    <a:pt x="1902618" y="1031082"/>
                  </a:lnTo>
                  <a:lnTo>
                    <a:pt x="1759743" y="971550"/>
                  </a:lnTo>
                  <a:lnTo>
                    <a:pt x="1609725" y="904875"/>
                  </a:lnTo>
                  <a:lnTo>
                    <a:pt x="1435893" y="8239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8">
              <a:extLst>
                <a:ext uri="{FF2B5EF4-FFF2-40B4-BE49-F238E27FC236}">
                  <a16:creationId xmlns:a16="http://schemas.microsoft.com/office/drawing/2014/main" id="{8C3F1BD6-EAD9-4C6B-BC3B-632C30950855}"/>
                </a:ext>
              </a:extLst>
            </p:cNvPr>
            <p:cNvSpPr/>
            <p:nvPr/>
          </p:nvSpPr>
          <p:spPr>
            <a:xfrm rot="16200000">
              <a:off x="1892301" y="4375150"/>
              <a:ext cx="3016250" cy="352425"/>
            </a:xfrm>
            <a:custGeom>
              <a:avLst/>
              <a:gdLst>
                <a:gd name="connsiteX0" fmla="*/ 2046753 w 3016267"/>
                <a:gd name="connsiteY0" fmla="*/ 127765 h 353234"/>
                <a:gd name="connsiteX1" fmla="*/ 1748633 w 3016267"/>
                <a:gd name="connsiteY1" fmla="*/ 115239 h 353234"/>
                <a:gd name="connsiteX2" fmla="*/ 1505628 w 3016267"/>
                <a:gd name="connsiteY2" fmla="*/ 102713 h 353234"/>
                <a:gd name="connsiteX3" fmla="*/ 1255108 w 3016267"/>
                <a:gd name="connsiteY3" fmla="*/ 92692 h 353234"/>
                <a:gd name="connsiteX4" fmla="*/ 1034650 w 3016267"/>
                <a:gd name="connsiteY4" fmla="*/ 82672 h 353234"/>
                <a:gd name="connsiteX5" fmla="*/ 804171 w 3016267"/>
                <a:gd name="connsiteY5" fmla="*/ 70146 h 353234"/>
                <a:gd name="connsiteX6" fmla="*/ 691436 w 3016267"/>
                <a:gd name="connsiteY6" fmla="*/ 65135 h 353234"/>
                <a:gd name="connsiteX7" fmla="*/ 633817 w 3016267"/>
                <a:gd name="connsiteY7" fmla="*/ 52609 h 353234"/>
                <a:gd name="connsiteX8" fmla="*/ 506051 w 3016267"/>
                <a:gd name="connsiteY8" fmla="*/ 20041 h 353234"/>
                <a:gd name="connsiteX9" fmla="*/ 425885 w 3016267"/>
                <a:gd name="connsiteY9" fmla="*/ 0 h 353234"/>
                <a:gd name="connsiteX10" fmla="*/ 400833 w 3016267"/>
                <a:gd name="connsiteY10" fmla="*/ 2505 h 353234"/>
                <a:gd name="connsiteX11" fmla="*/ 313150 w 3016267"/>
                <a:gd name="connsiteY11" fmla="*/ 17536 h 353234"/>
                <a:gd name="connsiteX12" fmla="*/ 222963 w 3016267"/>
                <a:gd name="connsiteY12" fmla="*/ 37578 h 353234"/>
                <a:gd name="connsiteX13" fmla="*/ 140291 w 3016267"/>
                <a:gd name="connsiteY13" fmla="*/ 57620 h 353234"/>
                <a:gd name="connsiteX14" fmla="*/ 77661 w 3016267"/>
                <a:gd name="connsiteY14" fmla="*/ 80166 h 353234"/>
                <a:gd name="connsiteX15" fmla="*/ 32567 w 3016267"/>
                <a:gd name="connsiteY15" fmla="*/ 105218 h 353234"/>
                <a:gd name="connsiteX16" fmla="*/ 10021 w 3016267"/>
                <a:gd name="connsiteY16" fmla="*/ 122755 h 353234"/>
                <a:gd name="connsiteX17" fmla="*/ 0 w 3016267"/>
                <a:gd name="connsiteY17" fmla="*/ 142797 h 353234"/>
                <a:gd name="connsiteX18" fmla="*/ 0 w 3016267"/>
                <a:gd name="connsiteY18" fmla="*/ 155323 h 353234"/>
                <a:gd name="connsiteX19" fmla="*/ 5010 w 3016267"/>
                <a:gd name="connsiteY19" fmla="*/ 170354 h 353234"/>
                <a:gd name="connsiteX20" fmla="*/ 15031 w 3016267"/>
                <a:gd name="connsiteY20" fmla="*/ 182880 h 353234"/>
                <a:gd name="connsiteX21" fmla="*/ 42588 w 3016267"/>
                <a:gd name="connsiteY21" fmla="*/ 207932 h 353234"/>
                <a:gd name="connsiteX22" fmla="*/ 72651 w 3016267"/>
                <a:gd name="connsiteY22" fmla="*/ 225468 h 353234"/>
                <a:gd name="connsiteX23" fmla="*/ 120250 w 3016267"/>
                <a:gd name="connsiteY23" fmla="*/ 245510 h 353234"/>
                <a:gd name="connsiteX24" fmla="*/ 190395 w 3016267"/>
                <a:gd name="connsiteY24" fmla="*/ 263046 h 353234"/>
                <a:gd name="connsiteX25" fmla="*/ 248015 w 3016267"/>
                <a:gd name="connsiteY25" fmla="*/ 268057 h 353234"/>
                <a:gd name="connsiteX26" fmla="*/ 503546 w 3016267"/>
                <a:gd name="connsiteY26" fmla="*/ 278078 h 353234"/>
                <a:gd name="connsiteX27" fmla="*/ 909389 w 3016267"/>
                <a:gd name="connsiteY27" fmla="*/ 293109 h 353234"/>
                <a:gd name="connsiteX28" fmla="*/ 1382873 w 3016267"/>
                <a:gd name="connsiteY28" fmla="*/ 308140 h 353234"/>
                <a:gd name="connsiteX29" fmla="*/ 1786211 w 3016267"/>
                <a:gd name="connsiteY29" fmla="*/ 323171 h 353234"/>
                <a:gd name="connsiteX30" fmla="*/ 2187044 w 3016267"/>
                <a:gd name="connsiteY30" fmla="*/ 338203 h 353234"/>
                <a:gd name="connsiteX31" fmla="*/ 2630465 w 3016267"/>
                <a:gd name="connsiteY31" fmla="*/ 353234 h 353234"/>
                <a:gd name="connsiteX32" fmla="*/ 2668044 w 3016267"/>
                <a:gd name="connsiteY32" fmla="*/ 353234 h 353234"/>
                <a:gd name="connsiteX33" fmla="*/ 2705622 w 3016267"/>
                <a:gd name="connsiteY33" fmla="*/ 348223 h 353234"/>
                <a:gd name="connsiteX34" fmla="*/ 2753221 w 3016267"/>
                <a:gd name="connsiteY34" fmla="*/ 338203 h 353234"/>
                <a:gd name="connsiteX35" fmla="*/ 2793304 w 3016267"/>
                <a:gd name="connsiteY35" fmla="*/ 323171 h 353234"/>
                <a:gd name="connsiteX36" fmla="*/ 2858439 w 3016267"/>
                <a:gd name="connsiteY36" fmla="*/ 288098 h 353234"/>
                <a:gd name="connsiteX37" fmla="*/ 2923574 w 3016267"/>
                <a:gd name="connsiteY37" fmla="*/ 240500 h 353234"/>
                <a:gd name="connsiteX38" fmla="*/ 3016267 w 3016267"/>
                <a:gd name="connsiteY38" fmla="*/ 152817 h 353234"/>
                <a:gd name="connsiteX39" fmla="*/ 2810840 w 3016267"/>
                <a:gd name="connsiteY39" fmla="*/ 50104 h 353234"/>
                <a:gd name="connsiteX40" fmla="*/ 2723158 w 3016267"/>
                <a:gd name="connsiteY40" fmla="*/ 112734 h 353234"/>
                <a:gd name="connsiteX41" fmla="*/ 2663033 w 3016267"/>
                <a:gd name="connsiteY41" fmla="*/ 150312 h 353234"/>
                <a:gd name="connsiteX42" fmla="*/ 2650507 w 3016267"/>
                <a:gd name="connsiteY42" fmla="*/ 155323 h 353234"/>
                <a:gd name="connsiteX43" fmla="*/ 2565330 w 3016267"/>
                <a:gd name="connsiteY43" fmla="*/ 152817 h 353234"/>
                <a:gd name="connsiteX44" fmla="*/ 2289758 w 3016267"/>
                <a:gd name="connsiteY44" fmla="*/ 137786 h 353234"/>
                <a:gd name="connsiteX45" fmla="*/ 2046753 w 3016267"/>
                <a:gd name="connsiteY45" fmla="*/ 127765 h 35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6267" h="353234">
                  <a:moveTo>
                    <a:pt x="2046753" y="127765"/>
                  </a:moveTo>
                  <a:lnTo>
                    <a:pt x="1748633" y="115239"/>
                  </a:lnTo>
                  <a:lnTo>
                    <a:pt x="1505628" y="102713"/>
                  </a:lnTo>
                  <a:lnTo>
                    <a:pt x="1255108" y="92692"/>
                  </a:lnTo>
                  <a:lnTo>
                    <a:pt x="1034650" y="82672"/>
                  </a:lnTo>
                  <a:lnTo>
                    <a:pt x="804171" y="70146"/>
                  </a:lnTo>
                  <a:lnTo>
                    <a:pt x="691436" y="65135"/>
                  </a:lnTo>
                  <a:lnTo>
                    <a:pt x="633817" y="52609"/>
                  </a:lnTo>
                  <a:lnTo>
                    <a:pt x="506051" y="20041"/>
                  </a:lnTo>
                  <a:lnTo>
                    <a:pt x="425885" y="0"/>
                  </a:lnTo>
                  <a:lnTo>
                    <a:pt x="400833" y="2505"/>
                  </a:lnTo>
                  <a:lnTo>
                    <a:pt x="313150" y="17536"/>
                  </a:lnTo>
                  <a:lnTo>
                    <a:pt x="222963" y="37578"/>
                  </a:lnTo>
                  <a:lnTo>
                    <a:pt x="140291" y="57620"/>
                  </a:lnTo>
                  <a:lnTo>
                    <a:pt x="77661" y="80166"/>
                  </a:lnTo>
                  <a:lnTo>
                    <a:pt x="32567" y="105218"/>
                  </a:lnTo>
                  <a:lnTo>
                    <a:pt x="10021" y="122755"/>
                  </a:lnTo>
                  <a:lnTo>
                    <a:pt x="0" y="142797"/>
                  </a:lnTo>
                  <a:lnTo>
                    <a:pt x="0" y="155323"/>
                  </a:lnTo>
                  <a:lnTo>
                    <a:pt x="5010" y="170354"/>
                  </a:lnTo>
                  <a:lnTo>
                    <a:pt x="15031" y="182880"/>
                  </a:lnTo>
                  <a:lnTo>
                    <a:pt x="42588" y="207932"/>
                  </a:lnTo>
                  <a:lnTo>
                    <a:pt x="72651" y="225468"/>
                  </a:lnTo>
                  <a:lnTo>
                    <a:pt x="120250" y="245510"/>
                  </a:lnTo>
                  <a:lnTo>
                    <a:pt x="190395" y="263046"/>
                  </a:lnTo>
                  <a:lnTo>
                    <a:pt x="248015" y="268057"/>
                  </a:lnTo>
                  <a:lnTo>
                    <a:pt x="503546" y="278078"/>
                  </a:lnTo>
                  <a:lnTo>
                    <a:pt x="909389" y="293109"/>
                  </a:lnTo>
                  <a:lnTo>
                    <a:pt x="1382873" y="308140"/>
                  </a:lnTo>
                  <a:lnTo>
                    <a:pt x="1786211" y="323171"/>
                  </a:lnTo>
                  <a:lnTo>
                    <a:pt x="2187044" y="338203"/>
                  </a:lnTo>
                  <a:lnTo>
                    <a:pt x="2630465" y="353234"/>
                  </a:lnTo>
                  <a:lnTo>
                    <a:pt x="2668044" y="353234"/>
                  </a:lnTo>
                  <a:lnTo>
                    <a:pt x="2705622" y="348223"/>
                  </a:lnTo>
                  <a:lnTo>
                    <a:pt x="2753221" y="338203"/>
                  </a:lnTo>
                  <a:lnTo>
                    <a:pt x="2793304" y="323171"/>
                  </a:lnTo>
                  <a:lnTo>
                    <a:pt x="2858439" y="288098"/>
                  </a:lnTo>
                  <a:lnTo>
                    <a:pt x="2923574" y="240500"/>
                  </a:lnTo>
                  <a:lnTo>
                    <a:pt x="3016267" y="152817"/>
                  </a:lnTo>
                  <a:lnTo>
                    <a:pt x="2810840" y="50104"/>
                  </a:lnTo>
                  <a:lnTo>
                    <a:pt x="2723158" y="112734"/>
                  </a:lnTo>
                  <a:lnTo>
                    <a:pt x="2663033" y="150312"/>
                  </a:lnTo>
                  <a:lnTo>
                    <a:pt x="2650507" y="155323"/>
                  </a:lnTo>
                  <a:lnTo>
                    <a:pt x="2565330" y="152817"/>
                  </a:lnTo>
                  <a:lnTo>
                    <a:pt x="2289758" y="137786"/>
                  </a:lnTo>
                  <a:lnTo>
                    <a:pt x="2046753" y="12776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3">
              <a:extLst>
                <a:ext uri="{FF2B5EF4-FFF2-40B4-BE49-F238E27FC236}">
                  <a16:creationId xmlns:a16="http://schemas.microsoft.com/office/drawing/2014/main" id="{CE1083AE-970B-47E0-8F76-D9B2F18891D9}"/>
                </a:ext>
              </a:extLst>
            </p:cNvPr>
            <p:cNvSpPr/>
            <p:nvPr/>
          </p:nvSpPr>
          <p:spPr>
            <a:xfrm>
              <a:off x="4468813" y="2287588"/>
              <a:ext cx="2570162" cy="533400"/>
            </a:xfrm>
            <a:custGeom>
              <a:avLst/>
              <a:gdLst>
                <a:gd name="connsiteX0" fmla="*/ 1912144 w 2569369"/>
                <a:gd name="connsiteY0" fmla="*/ 88107 h 533400"/>
                <a:gd name="connsiteX1" fmla="*/ 1769269 w 2569369"/>
                <a:gd name="connsiteY1" fmla="*/ 102394 h 533400"/>
                <a:gd name="connsiteX2" fmla="*/ 1557338 w 2569369"/>
                <a:gd name="connsiteY2" fmla="*/ 121444 h 533400"/>
                <a:gd name="connsiteX3" fmla="*/ 1447800 w 2569369"/>
                <a:gd name="connsiteY3" fmla="*/ 128588 h 533400"/>
                <a:gd name="connsiteX4" fmla="*/ 1371600 w 2569369"/>
                <a:gd name="connsiteY4" fmla="*/ 133350 h 533400"/>
                <a:gd name="connsiteX5" fmla="*/ 1152525 w 2569369"/>
                <a:gd name="connsiteY5" fmla="*/ 173832 h 533400"/>
                <a:gd name="connsiteX6" fmla="*/ 1054894 w 2569369"/>
                <a:gd name="connsiteY6" fmla="*/ 190500 h 533400"/>
                <a:gd name="connsiteX7" fmla="*/ 957263 w 2569369"/>
                <a:gd name="connsiteY7" fmla="*/ 207169 h 533400"/>
                <a:gd name="connsiteX8" fmla="*/ 835819 w 2569369"/>
                <a:gd name="connsiteY8" fmla="*/ 226219 h 533400"/>
                <a:gd name="connsiteX9" fmla="*/ 740569 w 2569369"/>
                <a:gd name="connsiteY9" fmla="*/ 240507 h 533400"/>
                <a:gd name="connsiteX10" fmla="*/ 619125 w 2569369"/>
                <a:gd name="connsiteY10" fmla="*/ 254794 h 533400"/>
                <a:gd name="connsiteX11" fmla="*/ 497682 w 2569369"/>
                <a:gd name="connsiteY11" fmla="*/ 271463 h 533400"/>
                <a:gd name="connsiteX12" fmla="*/ 373857 w 2569369"/>
                <a:gd name="connsiteY12" fmla="*/ 288132 h 533400"/>
                <a:gd name="connsiteX13" fmla="*/ 333375 w 2569369"/>
                <a:gd name="connsiteY13" fmla="*/ 292894 h 533400"/>
                <a:gd name="connsiteX14" fmla="*/ 300038 w 2569369"/>
                <a:gd name="connsiteY14" fmla="*/ 292894 h 533400"/>
                <a:gd name="connsiteX15" fmla="*/ 278607 w 2569369"/>
                <a:gd name="connsiteY15" fmla="*/ 290513 h 533400"/>
                <a:gd name="connsiteX16" fmla="*/ 252413 w 2569369"/>
                <a:gd name="connsiteY16" fmla="*/ 285750 h 533400"/>
                <a:gd name="connsiteX17" fmla="*/ 214313 w 2569369"/>
                <a:gd name="connsiteY17" fmla="*/ 276225 h 533400"/>
                <a:gd name="connsiteX18" fmla="*/ 183357 w 2569369"/>
                <a:gd name="connsiteY18" fmla="*/ 264319 h 533400"/>
                <a:gd name="connsiteX19" fmla="*/ 145257 w 2569369"/>
                <a:gd name="connsiteY19" fmla="*/ 245269 h 533400"/>
                <a:gd name="connsiteX20" fmla="*/ 109538 w 2569369"/>
                <a:gd name="connsiteY20" fmla="*/ 223838 h 533400"/>
                <a:gd name="connsiteX21" fmla="*/ 80963 w 2569369"/>
                <a:gd name="connsiteY21" fmla="*/ 202407 h 533400"/>
                <a:gd name="connsiteX22" fmla="*/ 61913 w 2569369"/>
                <a:gd name="connsiteY22" fmla="*/ 185738 h 533400"/>
                <a:gd name="connsiteX23" fmla="*/ 47625 w 2569369"/>
                <a:gd name="connsiteY23" fmla="*/ 176213 h 533400"/>
                <a:gd name="connsiteX24" fmla="*/ 33338 w 2569369"/>
                <a:gd name="connsiteY24" fmla="*/ 173832 h 533400"/>
                <a:gd name="connsiteX25" fmla="*/ 7144 w 2569369"/>
                <a:gd name="connsiteY25" fmla="*/ 176213 h 533400"/>
                <a:gd name="connsiteX26" fmla="*/ 0 w 2569369"/>
                <a:gd name="connsiteY26" fmla="*/ 180975 h 533400"/>
                <a:gd name="connsiteX27" fmla="*/ 0 w 2569369"/>
                <a:gd name="connsiteY27" fmla="*/ 204788 h 533400"/>
                <a:gd name="connsiteX28" fmla="*/ 4763 w 2569369"/>
                <a:gd name="connsiteY28" fmla="*/ 221457 h 533400"/>
                <a:gd name="connsiteX29" fmla="*/ 33338 w 2569369"/>
                <a:gd name="connsiteY29" fmla="*/ 261938 h 533400"/>
                <a:gd name="connsiteX30" fmla="*/ 95250 w 2569369"/>
                <a:gd name="connsiteY30" fmla="*/ 333375 h 533400"/>
                <a:gd name="connsiteX31" fmla="*/ 147638 w 2569369"/>
                <a:gd name="connsiteY31" fmla="*/ 388144 h 533400"/>
                <a:gd name="connsiteX32" fmla="*/ 211932 w 2569369"/>
                <a:gd name="connsiteY32" fmla="*/ 445294 h 533400"/>
                <a:gd name="connsiteX33" fmla="*/ 261938 w 2569369"/>
                <a:gd name="connsiteY33" fmla="*/ 483394 h 533400"/>
                <a:gd name="connsiteX34" fmla="*/ 319088 w 2569369"/>
                <a:gd name="connsiteY34" fmla="*/ 514350 h 533400"/>
                <a:gd name="connsiteX35" fmla="*/ 371475 w 2569369"/>
                <a:gd name="connsiteY35" fmla="*/ 533400 h 533400"/>
                <a:gd name="connsiteX36" fmla="*/ 388144 w 2569369"/>
                <a:gd name="connsiteY36" fmla="*/ 533400 h 533400"/>
                <a:gd name="connsiteX37" fmla="*/ 507207 w 2569369"/>
                <a:gd name="connsiteY37" fmla="*/ 500063 h 533400"/>
                <a:gd name="connsiteX38" fmla="*/ 557213 w 2569369"/>
                <a:gd name="connsiteY38" fmla="*/ 485775 h 533400"/>
                <a:gd name="connsiteX39" fmla="*/ 664369 w 2569369"/>
                <a:gd name="connsiteY39" fmla="*/ 464344 h 533400"/>
                <a:gd name="connsiteX40" fmla="*/ 902494 w 2569369"/>
                <a:gd name="connsiteY40" fmla="*/ 409575 h 533400"/>
                <a:gd name="connsiteX41" fmla="*/ 1116807 w 2569369"/>
                <a:gd name="connsiteY41" fmla="*/ 359569 h 533400"/>
                <a:gd name="connsiteX42" fmla="*/ 1162050 w 2569369"/>
                <a:gd name="connsiteY42" fmla="*/ 352425 h 533400"/>
                <a:gd name="connsiteX43" fmla="*/ 1354932 w 2569369"/>
                <a:gd name="connsiteY43" fmla="*/ 335757 h 533400"/>
                <a:gd name="connsiteX44" fmla="*/ 1509713 w 2569369"/>
                <a:gd name="connsiteY44" fmla="*/ 311944 h 533400"/>
                <a:gd name="connsiteX45" fmla="*/ 1654969 w 2569369"/>
                <a:gd name="connsiteY45" fmla="*/ 297657 h 533400"/>
                <a:gd name="connsiteX46" fmla="*/ 1797844 w 2569369"/>
                <a:gd name="connsiteY46" fmla="*/ 283369 h 533400"/>
                <a:gd name="connsiteX47" fmla="*/ 1926432 w 2569369"/>
                <a:gd name="connsiteY47" fmla="*/ 273844 h 533400"/>
                <a:gd name="connsiteX48" fmla="*/ 2045494 w 2569369"/>
                <a:gd name="connsiteY48" fmla="*/ 266700 h 533400"/>
                <a:gd name="connsiteX49" fmla="*/ 2109788 w 2569369"/>
                <a:gd name="connsiteY49" fmla="*/ 266700 h 533400"/>
                <a:gd name="connsiteX50" fmla="*/ 2238375 w 2569369"/>
                <a:gd name="connsiteY50" fmla="*/ 266700 h 533400"/>
                <a:gd name="connsiteX51" fmla="*/ 2424113 w 2569369"/>
                <a:gd name="connsiteY51" fmla="*/ 266700 h 533400"/>
                <a:gd name="connsiteX52" fmla="*/ 2462213 w 2569369"/>
                <a:gd name="connsiteY52" fmla="*/ 266700 h 533400"/>
                <a:gd name="connsiteX53" fmla="*/ 2493169 w 2569369"/>
                <a:gd name="connsiteY53" fmla="*/ 259557 h 533400"/>
                <a:gd name="connsiteX54" fmla="*/ 2526507 w 2569369"/>
                <a:gd name="connsiteY54" fmla="*/ 247650 h 533400"/>
                <a:gd name="connsiteX55" fmla="*/ 2547938 w 2569369"/>
                <a:gd name="connsiteY55" fmla="*/ 235744 h 533400"/>
                <a:gd name="connsiteX56" fmla="*/ 2562225 w 2569369"/>
                <a:gd name="connsiteY56" fmla="*/ 221457 h 533400"/>
                <a:gd name="connsiteX57" fmla="*/ 2566988 w 2569369"/>
                <a:gd name="connsiteY57" fmla="*/ 209550 h 533400"/>
                <a:gd name="connsiteX58" fmla="*/ 2569369 w 2569369"/>
                <a:gd name="connsiteY58" fmla="*/ 197644 h 533400"/>
                <a:gd name="connsiteX59" fmla="*/ 2569369 w 2569369"/>
                <a:gd name="connsiteY59" fmla="*/ 185738 h 533400"/>
                <a:gd name="connsiteX60" fmla="*/ 2564607 w 2569369"/>
                <a:gd name="connsiteY60" fmla="*/ 161925 h 533400"/>
                <a:gd name="connsiteX61" fmla="*/ 2557463 w 2569369"/>
                <a:gd name="connsiteY61" fmla="*/ 142875 h 533400"/>
                <a:gd name="connsiteX62" fmla="*/ 2550319 w 2569369"/>
                <a:gd name="connsiteY62" fmla="*/ 135732 h 533400"/>
                <a:gd name="connsiteX63" fmla="*/ 2521744 w 2569369"/>
                <a:gd name="connsiteY63" fmla="*/ 114300 h 533400"/>
                <a:gd name="connsiteX64" fmla="*/ 2481263 w 2569369"/>
                <a:gd name="connsiteY64" fmla="*/ 90488 h 533400"/>
                <a:gd name="connsiteX65" fmla="*/ 2436019 w 2569369"/>
                <a:gd name="connsiteY65" fmla="*/ 66675 h 533400"/>
                <a:gd name="connsiteX66" fmla="*/ 2388394 w 2569369"/>
                <a:gd name="connsiteY66" fmla="*/ 45244 h 533400"/>
                <a:gd name="connsiteX67" fmla="*/ 2264569 w 2569369"/>
                <a:gd name="connsiteY67" fmla="*/ 9525 h 533400"/>
                <a:gd name="connsiteX68" fmla="*/ 2212182 w 2569369"/>
                <a:gd name="connsiteY68" fmla="*/ 0 h 533400"/>
                <a:gd name="connsiteX69" fmla="*/ 2143125 w 2569369"/>
                <a:gd name="connsiteY69" fmla="*/ 33338 h 533400"/>
                <a:gd name="connsiteX70" fmla="*/ 2081213 w 2569369"/>
                <a:gd name="connsiteY70" fmla="*/ 64294 h 533400"/>
                <a:gd name="connsiteX71" fmla="*/ 2026444 w 2569369"/>
                <a:gd name="connsiteY71" fmla="*/ 73819 h 533400"/>
                <a:gd name="connsiteX72" fmla="*/ 1912144 w 2569369"/>
                <a:gd name="connsiteY72" fmla="*/ 881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69369" h="533400">
                  <a:moveTo>
                    <a:pt x="1912144" y="88107"/>
                  </a:moveTo>
                  <a:lnTo>
                    <a:pt x="1769269" y="102394"/>
                  </a:lnTo>
                  <a:lnTo>
                    <a:pt x="1557338" y="121444"/>
                  </a:lnTo>
                  <a:lnTo>
                    <a:pt x="1447800" y="128588"/>
                  </a:lnTo>
                  <a:lnTo>
                    <a:pt x="1371600" y="133350"/>
                  </a:lnTo>
                  <a:lnTo>
                    <a:pt x="1152525" y="173832"/>
                  </a:lnTo>
                  <a:lnTo>
                    <a:pt x="1054894" y="190500"/>
                  </a:lnTo>
                  <a:lnTo>
                    <a:pt x="957263" y="207169"/>
                  </a:lnTo>
                  <a:lnTo>
                    <a:pt x="835819" y="226219"/>
                  </a:lnTo>
                  <a:lnTo>
                    <a:pt x="740569" y="240507"/>
                  </a:lnTo>
                  <a:lnTo>
                    <a:pt x="619125" y="254794"/>
                  </a:lnTo>
                  <a:lnTo>
                    <a:pt x="497682" y="271463"/>
                  </a:lnTo>
                  <a:lnTo>
                    <a:pt x="373857" y="288132"/>
                  </a:lnTo>
                  <a:lnTo>
                    <a:pt x="333375" y="292894"/>
                  </a:lnTo>
                  <a:lnTo>
                    <a:pt x="300038" y="292894"/>
                  </a:lnTo>
                  <a:lnTo>
                    <a:pt x="278607" y="290513"/>
                  </a:lnTo>
                  <a:lnTo>
                    <a:pt x="252413" y="285750"/>
                  </a:lnTo>
                  <a:lnTo>
                    <a:pt x="214313" y="276225"/>
                  </a:lnTo>
                  <a:lnTo>
                    <a:pt x="183357" y="264319"/>
                  </a:lnTo>
                  <a:lnTo>
                    <a:pt x="145257" y="245269"/>
                  </a:lnTo>
                  <a:lnTo>
                    <a:pt x="109538" y="223838"/>
                  </a:lnTo>
                  <a:lnTo>
                    <a:pt x="80963" y="202407"/>
                  </a:lnTo>
                  <a:lnTo>
                    <a:pt x="61913" y="185738"/>
                  </a:lnTo>
                  <a:lnTo>
                    <a:pt x="47625" y="176213"/>
                  </a:lnTo>
                  <a:lnTo>
                    <a:pt x="33338" y="173832"/>
                  </a:lnTo>
                  <a:lnTo>
                    <a:pt x="7144" y="176213"/>
                  </a:lnTo>
                  <a:lnTo>
                    <a:pt x="0" y="180975"/>
                  </a:lnTo>
                  <a:lnTo>
                    <a:pt x="0" y="204788"/>
                  </a:lnTo>
                  <a:lnTo>
                    <a:pt x="4763" y="221457"/>
                  </a:lnTo>
                  <a:lnTo>
                    <a:pt x="33338" y="261938"/>
                  </a:lnTo>
                  <a:lnTo>
                    <a:pt x="95250" y="333375"/>
                  </a:lnTo>
                  <a:lnTo>
                    <a:pt x="147638" y="388144"/>
                  </a:lnTo>
                  <a:lnTo>
                    <a:pt x="211932" y="445294"/>
                  </a:lnTo>
                  <a:lnTo>
                    <a:pt x="261938" y="483394"/>
                  </a:lnTo>
                  <a:lnTo>
                    <a:pt x="319088" y="514350"/>
                  </a:lnTo>
                  <a:lnTo>
                    <a:pt x="371475" y="533400"/>
                  </a:lnTo>
                  <a:lnTo>
                    <a:pt x="388144" y="533400"/>
                  </a:lnTo>
                  <a:lnTo>
                    <a:pt x="507207" y="500063"/>
                  </a:lnTo>
                  <a:lnTo>
                    <a:pt x="557213" y="485775"/>
                  </a:lnTo>
                  <a:lnTo>
                    <a:pt x="664369" y="464344"/>
                  </a:lnTo>
                  <a:lnTo>
                    <a:pt x="902494" y="409575"/>
                  </a:lnTo>
                  <a:lnTo>
                    <a:pt x="1116807" y="359569"/>
                  </a:lnTo>
                  <a:lnTo>
                    <a:pt x="1162050" y="352425"/>
                  </a:lnTo>
                  <a:lnTo>
                    <a:pt x="1354932" y="335757"/>
                  </a:lnTo>
                  <a:lnTo>
                    <a:pt x="1509713" y="311944"/>
                  </a:lnTo>
                  <a:lnTo>
                    <a:pt x="1654969" y="297657"/>
                  </a:lnTo>
                  <a:lnTo>
                    <a:pt x="1797844" y="283369"/>
                  </a:lnTo>
                  <a:lnTo>
                    <a:pt x="1926432" y="273844"/>
                  </a:lnTo>
                  <a:lnTo>
                    <a:pt x="2045494" y="266700"/>
                  </a:lnTo>
                  <a:lnTo>
                    <a:pt x="2109788" y="266700"/>
                  </a:lnTo>
                  <a:lnTo>
                    <a:pt x="2238375" y="266700"/>
                  </a:lnTo>
                  <a:lnTo>
                    <a:pt x="2424113" y="266700"/>
                  </a:lnTo>
                  <a:lnTo>
                    <a:pt x="2462213" y="266700"/>
                  </a:lnTo>
                  <a:lnTo>
                    <a:pt x="2493169" y="259557"/>
                  </a:lnTo>
                  <a:lnTo>
                    <a:pt x="2526507" y="247650"/>
                  </a:lnTo>
                  <a:lnTo>
                    <a:pt x="2547938" y="235744"/>
                  </a:lnTo>
                  <a:lnTo>
                    <a:pt x="2562225" y="221457"/>
                  </a:lnTo>
                  <a:lnTo>
                    <a:pt x="2566988" y="209550"/>
                  </a:lnTo>
                  <a:lnTo>
                    <a:pt x="2569369" y="197644"/>
                  </a:lnTo>
                  <a:lnTo>
                    <a:pt x="2569369" y="185738"/>
                  </a:lnTo>
                  <a:lnTo>
                    <a:pt x="2564607" y="161925"/>
                  </a:lnTo>
                  <a:lnTo>
                    <a:pt x="2557463" y="142875"/>
                  </a:lnTo>
                  <a:lnTo>
                    <a:pt x="2550319" y="135732"/>
                  </a:lnTo>
                  <a:lnTo>
                    <a:pt x="2521744" y="114300"/>
                  </a:lnTo>
                  <a:lnTo>
                    <a:pt x="2481263" y="90488"/>
                  </a:lnTo>
                  <a:lnTo>
                    <a:pt x="2436019" y="66675"/>
                  </a:lnTo>
                  <a:lnTo>
                    <a:pt x="2388394" y="45244"/>
                  </a:lnTo>
                  <a:lnTo>
                    <a:pt x="2264569" y="9525"/>
                  </a:lnTo>
                  <a:lnTo>
                    <a:pt x="2212182" y="0"/>
                  </a:lnTo>
                  <a:lnTo>
                    <a:pt x="2143125" y="33338"/>
                  </a:lnTo>
                  <a:lnTo>
                    <a:pt x="2081213" y="64294"/>
                  </a:lnTo>
                  <a:lnTo>
                    <a:pt x="2026444" y="73819"/>
                  </a:lnTo>
                  <a:lnTo>
                    <a:pt x="1912144" y="88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9">
              <a:extLst>
                <a:ext uri="{FF2B5EF4-FFF2-40B4-BE49-F238E27FC236}">
                  <a16:creationId xmlns:a16="http://schemas.microsoft.com/office/drawing/2014/main" id="{CDCE2B79-DC74-4628-8A8A-303DA2799083}"/>
                </a:ext>
              </a:extLst>
            </p:cNvPr>
            <p:cNvSpPr/>
            <p:nvPr/>
          </p:nvSpPr>
          <p:spPr>
            <a:xfrm rot="16200000">
              <a:off x="4910137" y="2244726"/>
              <a:ext cx="1565275" cy="533400"/>
            </a:xfrm>
            <a:custGeom>
              <a:avLst/>
              <a:gdLst>
                <a:gd name="connsiteX0" fmla="*/ 1081087 w 1564481"/>
                <a:gd name="connsiteY0" fmla="*/ 200025 h 533400"/>
                <a:gd name="connsiteX1" fmla="*/ 883444 w 1564481"/>
                <a:gd name="connsiteY1" fmla="*/ 190500 h 533400"/>
                <a:gd name="connsiteX2" fmla="*/ 800100 w 1564481"/>
                <a:gd name="connsiteY2" fmla="*/ 185737 h 533400"/>
                <a:gd name="connsiteX3" fmla="*/ 666750 w 1564481"/>
                <a:gd name="connsiteY3" fmla="*/ 185737 h 533400"/>
                <a:gd name="connsiteX4" fmla="*/ 554831 w 1564481"/>
                <a:gd name="connsiteY4" fmla="*/ 183356 h 533400"/>
                <a:gd name="connsiteX5" fmla="*/ 361950 w 1564481"/>
                <a:gd name="connsiteY5" fmla="*/ 176212 h 533400"/>
                <a:gd name="connsiteX6" fmla="*/ 223837 w 1564481"/>
                <a:gd name="connsiteY6" fmla="*/ 171450 h 533400"/>
                <a:gd name="connsiteX7" fmla="*/ 0 w 1564481"/>
                <a:gd name="connsiteY7" fmla="*/ 161925 h 533400"/>
                <a:gd name="connsiteX8" fmla="*/ 21431 w 1564481"/>
                <a:gd name="connsiteY8" fmla="*/ 361950 h 533400"/>
                <a:gd name="connsiteX9" fmla="*/ 173831 w 1564481"/>
                <a:gd name="connsiteY9" fmla="*/ 369094 h 533400"/>
                <a:gd name="connsiteX10" fmla="*/ 433387 w 1564481"/>
                <a:gd name="connsiteY10" fmla="*/ 390525 h 533400"/>
                <a:gd name="connsiteX11" fmla="*/ 645319 w 1564481"/>
                <a:gd name="connsiteY11" fmla="*/ 407194 h 533400"/>
                <a:gd name="connsiteX12" fmla="*/ 695325 w 1564481"/>
                <a:gd name="connsiteY12" fmla="*/ 411956 h 533400"/>
                <a:gd name="connsiteX13" fmla="*/ 850106 w 1564481"/>
                <a:gd name="connsiteY13" fmla="*/ 431006 h 533400"/>
                <a:gd name="connsiteX14" fmla="*/ 1014412 w 1564481"/>
                <a:gd name="connsiteY14" fmla="*/ 445294 h 533400"/>
                <a:gd name="connsiteX15" fmla="*/ 1097756 w 1564481"/>
                <a:gd name="connsiteY15" fmla="*/ 454819 h 533400"/>
                <a:gd name="connsiteX16" fmla="*/ 1140619 w 1564481"/>
                <a:gd name="connsiteY16" fmla="*/ 466725 h 533400"/>
                <a:gd name="connsiteX17" fmla="*/ 1195387 w 1564481"/>
                <a:gd name="connsiteY17" fmla="*/ 488156 h 533400"/>
                <a:gd name="connsiteX18" fmla="*/ 1226344 w 1564481"/>
                <a:gd name="connsiteY18" fmla="*/ 507206 h 533400"/>
                <a:gd name="connsiteX19" fmla="*/ 1259681 w 1564481"/>
                <a:gd name="connsiteY19" fmla="*/ 526256 h 533400"/>
                <a:gd name="connsiteX20" fmla="*/ 1281112 w 1564481"/>
                <a:gd name="connsiteY20" fmla="*/ 533400 h 533400"/>
                <a:gd name="connsiteX21" fmla="*/ 1297781 w 1564481"/>
                <a:gd name="connsiteY21" fmla="*/ 533400 h 533400"/>
                <a:gd name="connsiteX22" fmla="*/ 1319212 w 1564481"/>
                <a:gd name="connsiteY22" fmla="*/ 528637 h 533400"/>
                <a:gd name="connsiteX23" fmla="*/ 1343025 w 1564481"/>
                <a:gd name="connsiteY23" fmla="*/ 516731 h 533400"/>
                <a:gd name="connsiteX24" fmla="*/ 1371600 w 1564481"/>
                <a:gd name="connsiteY24" fmla="*/ 495300 h 533400"/>
                <a:gd name="connsiteX25" fmla="*/ 1400175 w 1564481"/>
                <a:gd name="connsiteY25" fmla="*/ 464344 h 533400"/>
                <a:gd name="connsiteX26" fmla="*/ 1435894 w 1564481"/>
                <a:gd name="connsiteY26" fmla="*/ 416719 h 533400"/>
                <a:gd name="connsiteX27" fmla="*/ 1464469 w 1564481"/>
                <a:gd name="connsiteY27" fmla="*/ 371475 h 533400"/>
                <a:gd name="connsiteX28" fmla="*/ 1502569 w 1564481"/>
                <a:gd name="connsiteY28" fmla="*/ 302419 h 533400"/>
                <a:gd name="connsiteX29" fmla="*/ 1526381 w 1564481"/>
                <a:gd name="connsiteY29" fmla="*/ 247650 h 533400"/>
                <a:gd name="connsiteX30" fmla="*/ 1540669 w 1564481"/>
                <a:gd name="connsiteY30" fmla="*/ 207169 h 533400"/>
                <a:gd name="connsiteX31" fmla="*/ 1550194 w 1564481"/>
                <a:gd name="connsiteY31" fmla="*/ 178594 h 533400"/>
                <a:gd name="connsiteX32" fmla="*/ 1557337 w 1564481"/>
                <a:gd name="connsiteY32" fmla="*/ 145256 h 533400"/>
                <a:gd name="connsiteX33" fmla="*/ 1562100 w 1564481"/>
                <a:gd name="connsiteY33" fmla="*/ 100012 h 533400"/>
                <a:gd name="connsiteX34" fmla="*/ 1564481 w 1564481"/>
                <a:gd name="connsiteY34" fmla="*/ 61912 h 533400"/>
                <a:gd name="connsiteX35" fmla="*/ 1564481 w 1564481"/>
                <a:gd name="connsiteY35" fmla="*/ 40481 h 533400"/>
                <a:gd name="connsiteX36" fmla="*/ 1562100 w 1564481"/>
                <a:gd name="connsiteY36" fmla="*/ 16669 h 533400"/>
                <a:gd name="connsiteX37" fmla="*/ 1552575 w 1564481"/>
                <a:gd name="connsiteY37" fmla="*/ 2381 h 533400"/>
                <a:gd name="connsiteX38" fmla="*/ 1543050 w 1564481"/>
                <a:gd name="connsiteY38" fmla="*/ 0 h 533400"/>
                <a:gd name="connsiteX39" fmla="*/ 1526381 w 1564481"/>
                <a:gd name="connsiteY39" fmla="*/ 2381 h 533400"/>
                <a:gd name="connsiteX40" fmla="*/ 1512094 w 1564481"/>
                <a:gd name="connsiteY40" fmla="*/ 11906 h 533400"/>
                <a:gd name="connsiteX41" fmla="*/ 1495425 w 1564481"/>
                <a:gd name="connsiteY41" fmla="*/ 33337 h 533400"/>
                <a:gd name="connsiteX42" fmla="*/ 1466850 w 1564481"/>
                <a:gd name="connsiteY42" fmla="*/ 73819 h 533400"/>
                <a:gd name="connsiteX43" fmla="*/ 1433512 w 1564481"/>
                <a:gd name="connsiteY43" fmla="*/ 111919 h 533400"/>
                <a:gd name="connsiteX44" fmla="*/ 1402556 w 1564481"/>
                <a:gd name="connsiteY44" fmla="*/ 145256 h 533400"/>
                <a:gd name="connsiteX45" fmla="*/ 1373981 w 1564481"/>
                <a:gd name="connsiteY45" fmla="*/ 169069 h 533400"/>
                <a:gd name="connsiteX46" fmla="*/ 1345406 w 1564481"/>
                <a:gd name="connsiteY46" fmla="*/ 185737 h 533400"/>
                <a:gd name="connsiteX47" fmla="*/ 1302544 w 1564481"/>
                <a:gd name="connsiteY47" fmla="*/ 202406 h 533400"/>
                <a:gd name="connsiteX48" fmla="*/ 1264444 w 1564481"/>
                <a:gd name="connsiteY48" fmla="*/ 207169 h 533400"/>
                <a:gd name="connsiteX49" fmla="*/ 1197769 w 1564481"/>
                <a:gd name="connsiteY49" fmla="*/ 207169 h 533400"/>
                <a:gd name="connsiteX50" fmla="*/ 1081087 w 1564481"/>
                <a:gd name="connsiteY50" fmla="*/ 2000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64481" h="533400">
                  <a:moveTo>
                    <a:pt x="1081087" y="200025"/>
                  </a:moveTo>
                  <a:lnTo>
                    <a:pt x="883444" y="190500"/>
                  </a:lnTo>
                  <a:lnTo>
                    <a:pt x="800100" y="185737"/>
                  </a:lnTo>
                  <a:lnTo>
                    <a:pt x="666750" y="185737"/>
                  </a:lnTo>
                  <a:lnTo>
                    <a:pt x="554831" y="183356"/>
                  </a:lnTo>
                  <a:lnTo>
                    <a:pt x="361950" y="176212"/>
                  </a:lnTo>
                  <a:lnTo>
                    <a:pt x="223837" y="171450"/>
                  </a:lnTo>
                  <a:lnTo>
                    <a:pt x="0" y="161925"/>
                  </a:lnTo>
                  <a:lnTo>
                    <a:pt x="21431" y="361950"/>
                  </a:lnTo>
                  <a:lnTo>
                    <a:pt x="173831" y="369094"/>
                  </a:lnTo>
                  <a:lnTo>
                    <a:pt x="433387" y="390525"/>
                  </a:lnTo>
                  <a:lnTo>
                    <a:pt x="645319" y="407194"/>
                  </a:lnTo>
                  <a:lnTo>
                    <a:pt x="695325" y="411956"/>
                  </a:lnTo>
                  <a:lnTo>
                    <a:pt x="850106" y="431006"/>
                  </a:lnTo>
                  <a:lnTo>
                    <a:pt x="1014412" y="445294"/>
                  </a:lnTo>
                  <a:lnTo>
                    <a:pt x="1097756" y="454819"/>
                  </a:lnTo>
                  <a:lnTo>
                    <a:pt x="1140619" y="466725"/>
                  </a:lnTo>
                  <a:lnTo>
                    <a:pt x="1195387" y="488156"/>
                  </a:lnTo>
                  <a:lnTo>
                    <a:pt x="1226344" y="507206"/>
                  </a:lnTo>
                  <a:lnTo>
                    <a:pt x="1259681" y="526256"/>
                  </a:lnTo>
                  <a:lnTo>
                    <a:pt x="1281112" y="533400"/>
                  </a:lnTo>
                  <a:lnTo>
                    <a:pt x="1297781" y="533400"/>
                  </a:lnTo>
                  <a:lnTo>
                    <a:pt x="1319212" y="528637"/>
                  </a:lnTo>
                  <a:lnTo>
                    <a:pt x="1343025" y="516731"/>
                  </a:lnTo>
                  <a:lnTo>
                    <a:pt x="1371600" y="495300"/>
                  </a:lnTo>
                  <a:lnTo>
                    <a:pt x="1400175" y="464344"/>
                  </a:lnTo>
                  <a:lnTo>
                    <a:pt x="1435894" y="416719"/>
                  </a:lnTo>
                  <a:lnTo>
                    <a:pt x="1464469" y="371475"/>
                  </a:lnTo>
                  <a:lnTo>
                    <a:pt x="1502569" y="302419"/>
                  </a:lnTo>
                  <a:lnTo>
                    <a:pt x="1526381" y="247650"/>
                  </a:lnTo>
                  <a:lnTo>
                    <a:pt x="1540669" y="207169"/>
                  </a:lnTo>
                  <a:lnTo>
                    <a:pt x="1550194" y="178594"/>
                  </a:lnTo>
                  <a:lnTo>
                    <a:pt x="1557337" y="145256"/>
                  </a:lnTo>
                  <a:lnTo>
                    <a:pt x="1562100" y="100012"/>
                  </a:lnTo>
                  <a:lnTo>
                    <a:pt x="1564481" y="61912"/>
                  </a:lnTo>
                  <a:lnTo>
                    <a:pt x="1564481" y="40481"/>
                  </a:lnTo>
                  <a:lnTo>
                    <a:pt x="1562100" y="16669"/>
                  </a:lnTo>
                  <a:lnTo>
                    <a:pt x="1552575" y="2381"/>
                  </a:lnTo>
                  <a:lnTo>
                    <a:pt x="1543050" y="0"/>
                  </a:lnTo>
                  <a:lnTo>
                    <a:pt x="1526381" y="2381"/>
                  </a:lnTo>
                  <a:lnTo>
                    <a:pt x="1512094" y="11906"/>
                  </a:lnTo>
                  <a:lnTo>
                    <a:pt x="1495425" y="33337"/>
                  </a:lnTo>
                  <a:lnTo>
                    <a:pt x="1466850" y="73819"/>
                  </a:lnTo>
                  <a:lnTo>
                    <a:pt x="1433512" y="111919"/>
                  </a:lnTo>
                  <a:lnTo>
                    <a:pt x="1402556" y="145256"/>
                  </a:lnTo>
                  <a:lnTo>
                    <a:pt x="1373981" y="169069"/>
                  </a:lnTo>
                  <a:lnTo>
                    <a:pt x="1345406" y="185737"/>
                  </a:lnTo>
                  <a:lnTo>
                    <a:pt x="1302544" y="202406"/>
                  </a:lnTo>
                  <a:lnTo>
                    <a:pt x="1264444" y="207169"/>
                  </a:lnTo>
                  <a:lnTo>
                    <a:pt x="1197769" y="207169"/>
                  </a:lnTo>
                  <a:lnTo>
                    <a:pt x="1081087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0">
              <a:extLst>
                <a:ext uri="{FF2B5EF4-FFF2-40B4-BE49-F238E27FC236}">
                  <a16:creationId xmlns:a16="http://schemas.microsoft.com/office/drawing/2014/main" id="{889962B8-AF2B-43E5-BA45-4B469902047C}"/>
                </a:ext>
              </a:extLst>
            </p:cNvPr>
            <p:cNvSpPr/>
            <p:nvPr/>
          </p:nvSpPr>
          <p:spPr>
            <a:xfrm rot="16200000">
              <a:off x="3966369" y="4036219"/>
              <a:ext cx="2052638" cy="381000"/>
            </a:xfrm>
            <a:custGeom>
              <a:avLst/>
              <a:gdLst>
                <a:gd name="connsiteX0" fmla="*/ 1624013 w 2052638"/>
                <a:gd name="connsiteY0" fmla="*/ 121444 h 381000"/>
                <a:gd name="connsiteX1" fmla="*/ 1381125 w 2052638"/>
                <a:gd name="connsiteY1" fmla="*/ 119063 h 381000"/>
                <a:gd name="connsiteX2" fmla="*/ 1154906 w 2052638"/>
                <a:gd name="connsiteY2" fmla="*/ 119063 h 381000"/>
                <a:gd name="connsiteX3" fmla="*/ 935831 w 2052638"/>
                <a:gd name="connsiteY3" fmla="*/ 119063 h 381000"/>
                <a:gd name="connsiteX4" fmla="*/ 740569 w 2052638"/>
                <a:gd name="connsiteY4" fmla="*/ 119063 h 381000"/>
                <a:gd name="connsiteX5" fmla="*/ 547688 w 2052638"/>
                <a:gd name="connsiteY5" fmla="*/ 119063 h 381000"/>
                <a:gd name="connsiteX6" fmla="*/ 390525 w 2052638"/>
                <a:gd name="connsiteY6" fmla="*/ 119063 h 381000"/>
                <a:gd name="connsiteX7" fmla="*/ 304800 w 2052638"/>
                <a:gd name="connsiteY7" fmla="*/ 119063 h 381000"/>
                <a:gd name="connsiteX8" fmla="*/ 280988 w 2052638"/>
                <a:gd name="connsiteY8" fmla="*/ 121444 h 381000"/>
                <a:gd name="connsiteX9" fmla="*/ 233363 w 2052638"/>
                <a:gd name="connsiteY9" fmla="*/ 128588 h 381000"/>
                <a:gd name="connsiteX10" fmla="*/ 154781 w 2052638"/>
                <a:gd name="connsiteY10" fmla="*/ 150019 h 381000"/>
                <a:gd name="connsiteX11" fmla="*/ 78581 w 2052638"/>
                <a:gd name="connsiteY11" fmla="*/ 176213 h 381000"/>
                <a:gd name="connsiteX12" fmla="*/ 35719 w 2052638"/>
                <a:gd name="connsiteY12" fmla="*/ 197644 h 381000"/>
                <a:gd name="connsiteX13" fmla="*/ 16669 w 2052638"/>
                <a:gd name="connsiteY13" fmla="*/ 211932 h 381000"/>
                <a:gd name="connsiteX14" fmla="*/ 4763 w 2052638"/>
                <a:gd name="connsiteY14" fmla="*/ 228600 h 381000"/>
                <a:gd name="connsiteX15" fmla="*/ 0 w 2052638"/>
                <a:gd name="connsiteY15" fmla="*/ 245269 h 381000"/>
                <a:gd name="connsiteX16" fmla="*/ 4763 w 2052638"/>
                <a:gd name="connsiteY16" fmla="*/ 271463 h 381000"/>
                <a:gd name="connsiteX17" fmla="*/ 23813 w 2052638"/>
                <a:gd name="connsiteY17" fmla="*/ 300038 h 381000"/>
                <a:gd name="connsiteX18" fmla="*/ 57150 w 2052638"/>
                <a:gd name="connsiteY18" fmla="*/ 333375 h 381000"/>
                <a:gd name="connsiteX19" fmla="*/ 100013 w 2052638"/>
                <a:gd name="connsiteY19" fmla="*/ 373857 h 381000"/>
                <a:gd name="connsiteX20" fmla="*/ 107156 w 2052638"/>
                <a:gd name="connsiteY20" fmla="*/ 381000 h 381000"/>
                <a:gd name="connsiteX21" fmla="*/ 278606 w 2052638"/>
                <a:gd name="connsiteY21" fmla="*/ 364332 h 381000"/>
                <a:gd name="connsiteX22" fmla="*/ 452438 w 2052638"/>
                <a:gd name="connsiteY22" fmla="*/ 364332 h 381000"/>
                <a:gd name="connsiteX23" fmla="*/ 683419 w 2052638"/>
                <a:gd name="connsiteY23" fmla="*/ 364332 h 381000"/>
                <a:gd name="connsiteX24" fmla="*/ 733425 w 2052638"/>
                <a:gd name="connsiteY24" fmla="*/ 364332 h 381000"/>
                <a:gd name="connsiteX25" fmla="*/ 866775 w 2052638"/>
                <a:gd name="connsiteY25" fmla="*/ 342900 h 381000"/>
                <a:gd name="connsiteX26" fmla="*/ 1054894 w 2052638"/>
                <a:gd name="connsiteY26" fmla="*/ 340519 h 381000"/>
                <a:gd name="connsiteX27" fmla="*/ 1295400 w 2052638"/>
                <a:gd name="connsiteY27" fmla="*/ 340519 h 381000"/>
                <a:gd name="connsiteX28" fmla="*/ 1569244 w 2052638"/>
                <a:gd name="connsiteY28" fmla="*/ 342900 h 381000"/>
                <a:gd name="connsiteX29" fmla="*/ 1850231 w 2052638"/>
                <a:gd name="connsiteY29" fmla="*/ 342900 h 381000"/>
                <a:gd name="connsiteX30" fmla="*/ 1962150 w 2052638"/>
                <a:gd name="connsiteY30" fmla="*/ 290513 h 381000"/>
                <a:gd name="connsiteX31" fmla="*/ 1988344 w 2052638"/>
                <a:gd name="connsiteY31" fmla="*/ 219075 h 381000"/>
                <a:gd name="connsiteX32" fmla="*/ 2031206 w 2052638"/>
                <a:gd name="connsiteY32" fmla="*/ 107157 h 381000"/>
                <a:gd name="connsiteX33" fmla="*/ 2047875 w 2052638"/>
                <a:gd name="connsiteY33" fmla="*/ 54769 h 381000"/>
                <a:gd name="connsiteX34" fmla="*/ 2052638 w 2052638"/>
                <a:gd name="connsiteY34" fmla="*/ 30957 h 381000"/>
                <a:gd name="connsiteX35" fmla="*/ 2052638 w 2052638"/>
                <a:gd name="connsiteY35" fmla="*/ 19050 h 381000"/>
                <a:gd name="connsiteX36" fmla="*/ 2050256 w 2052638"/>
                <a:gd name="connsiteY36" fmla="*/ 7144 h 381000"/>
                <a:gd name="connsiteX37" fmla="*/ 2043113 w 2052638"/>
                <a:gd name="connsiteY37" fmla="*/ 2382 h 381000"/>
                <a:gd name="connsiteX38" fmla="*/ 2026444 w 2052638"/>
                <a:gd name="connsiteY38" fmla="*/ 0 h 381000"/>
                <a:gd name="connsiteX39" fmla="*/ 2009775 w 2052638"/>
                <a:gd name="connsiteY39" fmla="*/ 7144 h 381000"/>
                <a:gd name="connsiteX40" fmla="*/ 1952625 w 2052638"/>
                <a:gd name="connsiteY40" fmla="*/ 40482 h 381000"/>
                <a:gd name="connsiteX41" fmla="*/ 1874044 w 2052638"/>
                <a:gd name="connsiteY41" fmla="*/ 76200 h 381000"/>
                <a:gd name="connsiteX42" fmla="*/ 1816894 w 2052638"/>
                <a:gd name="connsiteY42" fmla="*/ 97632 h 381000"/>
                <a:gd name="connsiteX43" fmla="*/ 1754981 w 2052638"/>
                <a:gd name="connsiteY43" fmla="*/ 111919 h 381000"/>
                <a:gd name="connsiteX44" fmla="*/ 1724025 w 2052638"/>
                <a:gd name="connsiteY44" fmla="*/ 116682 h 381000"/>
                <a:gd name="connsiteX45" fmla="*/ 1624013 w 2052638"/>
                <a:gd name="connsiteY45" fmla="*/ 1214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2638" h="381000">
                  <a:moveTo>
                    <a:pt x="1624013" y="121444"/>
                  </a:moveTo>
                  <a:lnTo>
                    <a:pt x="1381125" y="119063"/>
                  </a:lnTo>
                  <a:lnTo>
                    <a:pt x="1154906" y="119063"/>
                  </a:lnTo>
                  <a:lnTo>
                    <a:pt x="935831" y="119063"/>
                  </a:lnTo>
                  <a:lnTo>
                    <a:pt x="740569" y="119063"/>
                  </a:lnTo>
                  <a:lnTo>
                    <a:pt x="547688" y="119063"/>
                  </a:lnTo>
                  <a:lnTo>
                    <a:pt x="390525" y="119063"/>
                  </a:lnTo>
                  <a:lnTo>
                    <a:pt x="304800" y="119063"/>
                  </a:lnTo>
                  <a:lnTo>
                    <a:pt x="280988" y="121444"/>
                  </a:lnTo>
                  <a:lnTo>
                    <a:pt x="233363" y="128588"/>
                  </a:lnTo>
                  <a:lnTo>
                    <a:pt x="154781" y="150019"/>
                  </a:lnTo>
                  <a:lnTo>
                    <a:pt x="78581" y="176213"/>
                  </a:lnTo>
                  <a:lnTo>
                    <a:pt x="35719" y="197644"/>
                  </a:lnTo>
                  <a:lnTo>
                    <a:pt x="16669" y="211932"/>
                  </a:lnTo>
                  <a:lnTo>
                    <a:pt x="4763" y="228600"/>
                  </a:lnTo>
                  <a:lnTo>
                    <a:pt x="0" y="245269"/>
                  </a:lnTo>
                  <a:lnTo>
                    <a:pt x="4763" y="271463"/>
                  </a:lnTo>
                  <a:lnTo>
                    <a:pt x="23813" y="300038"/>
                  </a:lnTo>
                  <a:lnTo>
                    <a:pt x="57150" y="333375"/>
                  </a:lnTo>
                  <a:lnTo>
                    <a:pt x="100013" y="373857"/>
                  </a:lnTo>
                  <a:lnTo>
                    <a:pt x="107156" y="381000"/>
                  </a:lnTo>
                  <a:lnTo>
                    <a:pt x="278606" y="364332"/>
                  </a:lnTo>
                  <a:lnTo>
                    <a:pt x="452438" y="364332"/>
                  </a:lnTo>
                  <a:lnTo>
                    <a:pt x="683419" y="364332"/>
                  </a:lnTo>
                  <a:lnTo>
                    <a:pt x="733425" y="364332"/>
                  </a:lnTo>
                  <a:lnTo>
                    <a:pt x="866775" y="342900"/>
                  </a:lnTo>
                  <a:lnTo>
                    <a:pt x="1054894" y="340519"/>
                  </a:lnTo>
                  <a:lnTo>
                    <a:pt x="1295400" y="340519"/>
                  </a:lnTo>
                  <a:lnTo>
                    <a:pt x="1569244" y="342900"/>
                  </a:lnTo>
                  <a:lnTo>
                    <a:pt x="1850231" y="342900"/>
                  </a:lnTo>
                  <a:lnTo>
                    <a:pt x="1962150" y="290513"/>
                  </a:lnTo>
                  <a:lnTo>
                    <a:pt x="1988344" y="219075"/>
                  </a:lnTo>
                  <a:lnTo>
                    <a:pt x="2031206" y="107157"/>
                  </a:lnTo>
                  <a:lnTo>
                    <a:pt x="2047875" y="54769"/>
                  </a:lnTo>
                  <a:lnTo>
                    <a:pt x="2052638" y="30957"/>
                  </a:lnTo>
                  <a:lnTo>
                    <a:pt x="2052638" y="19050"/>
                  </a:lnTo>
                  <a:lnTo>
                    <a:pt x="2050256" y="7144"/>
                  </a:lnTo>
                  <a:lnTo>
                    <a:pt x="2043113" y="2382"/>
                  </a:lnTo>
                  <a:lnTo>
                    <a:pt x="2026444" y="0"/>
                  </a:lnTo>
                  <a:lnTo>
                    <a:pt x="2009775" y="7144"/>
                  </a:lnTo>
                  <a:lnTo>
                    <a:pt x="1952625" y="40482"/>
                  </a:lnTo>
                  <a:lnTo>
                    <a:pt x="1874044" y="76200"/>
                  </a:lnTo>
                  <a:lnTo>
                    <a:pt x="1816894" y="97632"/>
                  </a:lnTo>
                  <a:lnTo>
                    <a:pt x="1754981" y="111919"/>
                  </a:lnTo>
                  <a:lnTo>
                    <a:pt x="1724025" y="116682"/>
                  </a:lnTo>
                  <a:lnTo>
                    <a:pt x="1624013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1">
              <a:extLst>
                <a:ext uri="{FF2B5EF4-FFF2-40B4-BE49-F238E27FC236}">
                  <a16:creationId xmlns:a16="http://schemas.microsoft.com/office/drawing/2014/main" id="{25876E25-A4CC-4BD7-AA41-F70625A48AF0}"/>
                </a:ext>
              </a:extLst>
            </p:cNvPr>
            <p:cNvSpPr/>
            <p:nvPr/>
          </p:nvSpPr>
          <p:spPr>
            <a:xfrm rot="16200000">
              <a:off x="4880768" y="3221832"/>
              <a:ext cx="2024063" cy="1733550"/>
            </a:xfrm>
            <a:custGeom>
              <a:avLst/>
              <a:gdLst>
                <a:gd name="connsiteX0" fmla="*/ 1733550 w 2024063"/>
                <a:gd name="connsiteY0" fmla="*/ 545306 h 1733550"/>
                <a:gd name="connsiteX1" fmla="*/ 1719263 w 2024063"/>
                <a:gd name="connsiteY1" fmla="*/ 435769 h 1733550"/>
                <a:gd name="connsiteX2" fmla="*/ 1702594 w 2024063"/>
                <a:gd name="connsiteY2" fmla="*/ 309562 h 1733550"/>
                <a:gd name="connsiteX3" fmla="*/ 1678781 w 2024063"/>
                <a:gd name="connsiteY3" fmla="*/ 154781 h 1733550"/>
                <a:gd name="connsiteX4" fmla="*/ 1662113 w 2024063"/>
                <a:gd name="connsiteY4" fmla="*/ 38100 h 1733550"/>
                <a:gd name="connsiteX5" fmla="*/ 1802606 w 2024063"/>
                <a:gd name="connsiteY5" fmla="*/ 0 h 1733550"/>
                <a:gd name="connsiteX6" fmla="*/ 1812131 w 2024063"/>
                <a:gd name="connsiteY6" fmla="*/ 78581 h 1733550"/>
                <a:gd name="connsiteX7" fmla="*/ 1816894 w 2024063"/>
                <a:gd name="connsiteY7" fmla="*/ 145256 h 1733550"/>
                <a:gd name="connsiteX8" fmla="*/ 1824038 w 2024063"/>
                <a:gd name="connsiteY8" fmla="*/ 223837 h 1733550"/>
                <a:gd name="connsiteX9" fmla="*/ 1840706 w 2024063"/>
                <a:gd name="connsiteY9" fmla="*/ 342900 h 1733550"/>
                <a:gd name="connsiteX10" fmla="*/ 1854994 w 2024063"/>
                <a:gd name="connsiteY10" fmla="*/ 440531 h 1733550"/>
                <a:gd name="connsiteX11" fmla="*/ 1878806 w 2024063"/>
                <a:gd name="connsiteY11" fmla="*/ 576262 h 1733550"/>
                <a:gd name="connsiteX12" fmla="*/ 1919288 w 2024063"/>
                <a:gd name="connsiteY12" fmla="*/ 754856 h 1733550"/>
                <a:gd name="connsiteX13" fmla="*/ 1940719 w 2024063"/>
                <a:gd name="connsiteY13" fmla="*/ 954881 h 1733550"/>
                <a:gd name="connsiteX14" fmla="*/ 1962150 w 2024063"/>
                <a:gd name="connsiteY14" fmla="*/ 1178719 h 1733550"/>
                <a:gd name="connsiteX15" fmla="*/ 1966913 w 2024063"/>
                <a:gd name="connsiteY15" fmla="*/ 1212056 h 1733550"/>
                <a:gd name="connsiteX16" fmla="*/ 1988344 w 2024063"/>
                <a:gd name="connsiteY16" fmla="*/ 1252537 h 1733550"/>
                <a:gd name="connsiteX17" fmla="*/ 2005013 w 2024063"/>
                <a:gd name="connsiteY17" fmla="*/ 1293019 h 1733550"/>
                <a:gd name="connsiteX18" fmla="*/ 2019300 w 2024063"/>
                <a:gd name="connsiteY18" fmla="*/ 1331119 h 1733550"/>
                <a:gd name="connsiteX19" fmla="*/ 2024063 w 2024063"/>
                <a:gd name="connsiteY19" fmla="*/ 1364456 h 1733550"/>
                <a:gd name="connsiteX20" fmla="*/ 2024063 w 2024063"/>
                <a:gd name="connsiteY20" fmla="*/ 1407319 h 1733550"/>
                <a:gd name="connsiteX21" fmla="*/ 2000250 w 2024063"/>
                <a:gd name="connsiteY21" fmla="*/ 1452562 h 1733550"/>
                <a:gd name="connsiteX22" fmla="*/ 1943100 w 2024063"/>
                <a:gd name="connsiteY22" fmla="*/ 1557337 h 1733550"/>
                <a:gd name="connsiteX23" fmla="*/ 1890713 w 2024063"/>
                <a:gd name="connsiteY23" fmla="*/ 1650206 h 1733550"/>
                <a:gd name="connsiteX24" fmla="*/ 1859756 w 2024063"/>
                <a:gd name="connsiteY24" fmla="*/ 1690687 h 1733550"/>
                <a:gd name="connsiteX25" fmla="*/ 1833563 w 2024063"/>
                <a:gd name="connsiteY25" fmla="*/ 1714500 h 1733550"/>
                <a:gd name="connsiteX26" fmla="*/ 1809750 w 2024063"/>
                <a:gd name="connsiteY26" fmla="*/ 1728787 h 1733550"/>
                <a:gd name="connsiteX27" fmla="*/ 1781175 w 2024063"/>
                <a:gd name="connsiteY27" fmla="*/ 1733550 h 1733550"/>
                <a:gd name="connsiteX28" fmla="*/ 1762125 w 2024063"/>
                <a:gd name="connsiteY28" fmla="*/ 1731169 h 1733550"/>
                <a:gd name="connsiteX29" fmla="*/ 1738313 w 2024063"/>
                <a:gd name="connsiteY29" fmla="*/ 1716881 h 1733550"/>
                <a:gd name="connsiteX30" fmla="*/ 1707356 w 2024063"/>
                <a:gd name="connsiteY30" fmla="*/ 1695450 h 1733550"/>
                <a:gd name="connsiteX31" fmla="*/ 1671638 w 2024063"/>
                <a:gd name="connsiteY31" fmla="*/ 1676400 h 1733550"/>
                <a:gd name="connsiteX32" fmla="*/ 1614488 w 2024063"/>
                <a:gd name="connsiteY32" fmla="*/ 1664494 h 1733550"/>
                <a:gd name="connsiteX33" fmla="*/ 1478756 w 2024063"/>
                <a:gd name="connsiteY33" fmla="*/ 1657350 h 1733550"/>
                <a:gd name="connsiteX34" fmla="*/ 1147763 w 2024063"/>
                <a:gd name="connsiteY34" fmla="*/ 1645444 h 1733550"/>
                <a:gd name="connsiteX35" fmla="*/ 826294 w 2024063"/>
                <a:gd name="connsiteY35" fmla="*/ 1635919 h 1733550"/>
                <a:gd name="connsiteX36" fmla="*/ 569119 w 2024063"/>
                <a:gd name="connsiteY36" fmla="*/ 1626394 h 1733550"/>
                <a:gd name="connsiteX37" fmla="*/ 330994 w 2024063"/>
                <a:gd name="connsiteY37" fmla="*/ 1619250 h 1733550"/>
                <a:gd name="connsiteX38" fmla="*/ 202406 w 2024063"/>
                <a:gd name="connsiteY38" fmla="*/ 1614487 h 1733550"/>
                <a:gd name="connsiteX39" fmla="*/ 126206 w 2024063"/>
                <a:gd name="connsiteY39" fmla="*/ 1609725 h 1733550"/>
                <a:gd name="connsiteX40" fmla="*/ 88106 w 2024063"/>
                <a:gd name="connsiteY40" fmla="*/ 1602581 h 1733550"/>
                <a:gd name="connsiteX41" fmla="*/ 54769 w 2024063"/>
                <a:gd name="connsiteY41" fmla="*/ 1590675 h 1733550"/>
                <a:gd name="connsiteX42" fmla="*/ 30956 w 2024063"/>
                <a:gd name="connsiteY42" fmla="*/ 1576387 h 1733550"/>
                <a:gd name="connsiteX43" fmla="*/ 21431 w 2024063"/>
                <a:gd name="connsiteY43" fmla="*/ 1566862 h 1733550"/>
                <a:gd name="connsiteX44" fmla="*/ 9525 w 2024063"/>
                <a:gd name="connsiteY44" fmla="*/ 1547812 h 1733550"/>
                <a:gd name="connsiteX45" fmla="*/ 2381 w 2024063"/>
                <a:gd name="connsiteY45" fmla="*/ 1528762 h 1733550"/>
                <a:gd name="connsiteX46" fmla="*/ 0 w 2024063"/>
                <a:gd name="connsiteY46" fmla="*/ 1512094 h 1733550"/>
                <a:gd name="connsiteX47" fmla="*/ 0 w 2024063"/>
                <a:gd name="connsiteY47" fmla="*/ 1493044 h 1733550"/>
                <a:gd name="connsiteX48" fmla="*/ 2381 w 2024063"/>
                <a:gd name="connsiteY48" fmla="*/ 1471612 h 1733550"/>
                <a:gd name="connsiteX49" fmla="*/ 9525 w 2024063"/>
                <a:gd name="connsiteY49" fmla="*/ 1450181 h 1733550"/>
                <a:gd name="connsiteX50" fmla="*/ 26194 w 2024063"/>
                <a:gd name="connsiteY50" fmla="*/ 1426369 h 1733550"/>
                <a:gd name="connsiteX51" fmla="*/ 45244 w 2024063"/>
                <a:gd name="connsiteY51" fmla="*/ 1412081 h 1733550"/>
                <a:gd name="connsiteX52" fmla="*/ 71438 w 2024063"/>
                <a:gd name="connsiteY52" fmla="*/ 1400175 h 1733550"/>
                <a:gd name="connsiteX53" fmla="*/ 107156 w 2024063"/>
                <a:gd name="connsiteY53" fmla="*/ 1390650 h 1733550"/>
                <a:gd name="connsiteX54" fmla="*/ 283369 w 2024063"/>
                <a:gd name="connsiteY54" fmla="*/ 1393031 h 1733550"/>
                <a:gd name="connsiteX55" fmla="*/ 447675 w 2024063"/>
                <a:gd name="connsiteY55" fmla="*/ 1400175 h 1733550"/>
                <a:gd name="connsiteX56" fmla="*/ 652463 w 2024063"/>
                <a:gd name="connsiteY56" fmla="*/ 1409700 h 1733550"/>
                <a:gd name="connsiteX57" fmla="*/ 714375 w 2024063"/>
                <a:gd name="connsiteY57" fmla="*/ 1412081 h 1733550"/>
                <a:gd name="connsiteX58" fmla="*/ 909638 w 2024063"/>
                <a:gd name="connsiteY58" fmla="*/ 1412081 h 1733550"/>
                <a:gd name="connsiteX59" fmla="*/ 1154906 w 2024063"/>
                <a:gd name="connsiteY59" fmla="*/ 1412081 h 1733550"/>
                <a:gd name="connsiteX60" fmla="*/ 1276350 w 2024063"/>
                <a:gd name="connsiteY60" fmla="*/ 1412081 h 1733550"/>
                <a:gd name="connsiteX61" fmla="*/ 1469231 w 2024063"/>
                <a:gd name="connsiteY61" fmla="*/ 1412081 h 1733550"/>
                <a:gd name="connsiteX62" fmla="*/ 1681163 w 2024063"/>
                <a:gd name="connsiteY62" fmla="*/ 1412081 h 1733550"/>
                <a:gd name="connsiteX63" fmla="*/ 1745456 w 2024063"/>
                <a:gd name="connsiteY63" fmla="*/ 1412081 h 1733550"/>
                <a:gd name="connsiteX64" fmla="*/ 1766888 w 2024063"/>
                <a:gd name="connsiteY64" fmla="*/ 1407319 h 1733550"/>
                <a:gd name="connsiteX65" fmla="*/ 1783556 w 2024063"/>
                <a:gd name="connsiteY65" fmla="*/ 1393031 h 1733550"/>
                <a:gd name="connsiteX66" fmla="*/ 1795463 w 2024063"/>
                <a:gd name="connsiteY66" fmla="*/ 1373981 h 1733550"/>
                <a:gd name="connsiteX67" fmla="*/ 1802606 w 2024063"/>
                <a:gd name="connsiteY67" fmla="*/ 1350169 h 1733550"/>
                <a:gd name="connsiteX68" fmla="*/ 1807369 w 2024063"/>
                <a:gd name="connsiteY68" fmla="*/ 1323975 h 1733550"/>
                <a:gd name="connsiteX69" fmla="*/ 1807369 w 2024063"/>
                <a:gd name="connsiteY69" fmla="*/ 1281112 h 1733550"/>
                <a:gd name="connsiteX70" fmla="*/ 1790700 w 2024063"/>
                <a:gd name="connsiteY70" fmla="*/ 1097756 h 1733550"/>
                <a:gd name="connsiteX71" fmla="*/ 1769269 w 2024063"/>
                <a:gd name="connsiteY71" fmla="*/ 864394 h 1733550"/>
                <a:gd name="connsiteX72" fmla="*/ 1733550 w 2024063"/>
                <a:gd name="connsiteY72" fmla="*/ 5453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24063" h="1733550">
                  <a:moveTo>
                    <a:pt x="1733550" y="545306"/>
                  </a:moveTo>
                  <a:lnTo>
                    <a:pt x="1719263" y="435769"/>
                  </a:lnTo>
                  <a:lnTo>
                    <a:pt x="1702594" y="309562"/>
                  </a:lnTo>
                  <a:lnTo>
                    <a:pt x="1678781" y="154781"/>
                  </a:lnTo>
                  <a:lnTo>
                    <a:pt x="1662113" y="38100"/>
                  </a:lnTo>
                  <a:lnTo>
                    <a:pt x="1802606" y="0"/>
                  </a:lnTo>
                  <a:lnTo>
                    <a:pt x="1812131" y="78581"/>
                  </a:lnTo>
                  <a:lnTo>
                    <a:pt x="1816894" y="145256"/>
                  </a:lnTo>
                  <a:lnTo>
                    <a:pt x="1824038" y="223837"/>
                  </a:lnTo>
                  <a:lnTo>
                    <a:pt x="1840706" y="342900"/>
                  </a:lnTo>
                  <a:lnTo>
                    <a:pt x="1854994" y="440531"/>
                  </a:lnTo>
                  <a:lnTo>
                    <a:pt x="1878806" y="576262"/>
                  </a:lnTo>
                  <a:lnTo>
                    <a:pt x="1919288" y="754856"/>
                  </a:lnTo>
                  <a:lnTo>
                    <a:pt x="1940719" y="954881"/>
                  </a:lnTo>
                  <a:lnTo>
                    <a:pt x="1962150" y="1178719"/>
                  </a:lnTo>
                  <a:lnTo>
                    <a:pt x="1966913" y="1212056"/>
                  </a:lnTo>
                  <a:lnTo>
                    <a:pt x="1988344" y="1252537"/>
                  </a:lnTo>
                  <a:lnTo>
                    <a:pt x="2005013" y="1293019"/>
                  </a:lnTo>
                  <a:lnTo>
                    <a:pt x="2019300" y="1331119"/>
                  </a:lnTo>
                  <a:lnTo>
                    <a:pt x="2024063" y="1364456"/>
                  </a:lnTo>
                  <a:lnTo>
                    <a:pt x="2024063" y="1407319"/>
                  </a:lnTo>
                  <a:lnTo>
                    <a:pt x="2000250" y="1452562"/>
                  </a:lnTo>
                  <a:lnTo>
                    <a:pt x="1943100" y="1557337"/>
                  </a:lnTo>
                  <a:lnTo>
                    <a:pt x="1890713" y="1650206"/>
                  </a:lnTo>
                  <a:lnTo>
                    <a:pt x="1859756" y="1690687"/>
                  </a:lnTo>
                  <a:lnTo>
                    <a:pt x="1833563" y="1714500"/>
                  </a:lnTo>
                  <a:lnTo>
                    <a:pt x="1809750" y="1728787"/>
                  </a:lnTo>
                  <a:lnTo>
                    <a:pt x="1781175" y="1733550"/>
                  </a:lnTo>
                  <a:lnTo>
                    <a:pt x="1762125" y="1731169"/>
                  </a:lnTo>
                  <a:lnTo>
                    <a:pt x="1738313" y="1716881"/>
                  </a:lnTo>
                  <a:lnTo>
                    <a:pt x="1707356" y="1695450"/>
                  </a:lnTo>
                  <a:lnTo>
                    <a:pt x="1671638" y="1676400"/>
                  </a:lnTo>
                  <a:lnTo>
                    <a:pt x="1614488" y="1664494"/>
                  </a:lnTo>
                  <a:lnTo>
                    <a:pt x="1478756" y="1657350"/>
                  </a:lnTo>
                  <a:lnTo>
                    <a:pt x="1147763" y="1645444"/>
                  </a:lnTo>
                  <a:lnTo>
                    <a:pt x="826294" y="1635919"/>
                  </a:lnTo>
                  <a:lnTo>
                    <a:pt x="569119" y="1626394"/>
                  </a:lnTo>
                  <a:lnTo>
                    <a:pt x="330994" y="1619250"/>
                  </a:lnTo>
                  <a:lnTo>
                    <a:pt x="202406" y="1614487"/>
                  </a:lnTo>
                  <a:lnTo>
                    <a:pt x="126206" y="1609725"/>
                  </a:lnTo>
                  <a:lnTo>
                    <a:pt x="88106" y="1602581"/>
                  </a:lnTo>
                  <a:lnTo>
                    <a:pt x="54769" y="1590675"/>
                  </a:lnTo>
                  <a:lnTo>
                    <a:pt x="30956" y="1576387"/>
                  </a:lnTo>
                  <a:lnTo>
                    <a:pt x="21431" y="1566862"/>
                  </a:lnTo>
                  <a:lnTo>
                    <a:pt x="9525" y="1547812"/>
                  </a:lnTo>
                  <a:lnTo>
                    <a:pt x="2381" y="1528762"/>
                  </a:lnTo>
                  <a:lnTo>
                    <a:pt x="0" y="1512094"/>
                  </a:lnTo>
                  <a:lnTo>
                    <a:pt x="0" y="1493044"/>
                  </a:lnTo>
                  <a:lnTo>
                    <a:pt x="2381" y="1471612"/>
                  </a:lnTo>
                  <a:lnTo>
                    <a:pt x="9525" y="1450181"/>
                  </a:lnTo>
                  <a:lnTo>
                    <a:pt x="26194" y="1426369"/>
                  </a:lnTo>
                  <a:lnTo>
                    <a:pt x="45244" y="1412081"/>
                  </a:lnTo>
                  <a:lnTo>
                    <a:pt x="71438" y="1400175"/>
                  </a:lnTo>
                  <a:lnTo>
                    <a:pt x="107156" y="1390650"/>
                  </a:lnTo>
                  <a:lnTo>
                    <a:pt x="283369" y="1393031"/>
                  </a:lnTo>
                  <a:lnTo>
                    <a:pt x="447675" y="1400175"/>
                  </a:lnTo>
                  <a:lnTo>
                    <a:pt x="652463" y="1409700"/>
                  </a:lnTo>
                  <a:lnTo>
                    <a:pt x="714375" y="1412081"/>
                  </a:lnTo>
                  <a:lnTo>
                    <a:pt x="909638" y="1412081"/>
                  </a:lnTo>
                  <a:lnTo>
                    <a:pt x="1154906" y="1412081"/>
                  </a:lnTo>
                  <a:lnTo>
                    <a:pt x="1276350" y="1412081"/>
                  </a:lnTo>
                  <a:lnTo>
                    <a:pt x="1469231" y="1412081"/>
                  </a:lnTo>
                  <a:lnTo>
                    <a:pt x="1681163" y="1412081"/>
                  </a:lnTo>
                  <a:lnTo>
                    <a:pt x="1745456" y="1412081"/>
                  </a:lnTo>
                  <a:lnTo>
                    <a:pt x="1766888" y="1407319"/>
                  </a:lnTo>
                  <a:lnTo>
                    <a:pt x="1783556" y="1393031"/>
                  </a:lnTo>
                  <a:lnTo>
                    <a:pt x="1795463" y="1373981"/>
                  </a:lnTo>
                  <a:lnTo>
                    <a:pt x="1802606" y="1350169"/>
                  </a:lnTo>
                  <a:lnTo>
                    <a:pt x="1807369" y="1323975"/>
                  </a:lnTo>
                  <a:lnTo>
                    <a:pt x="1807369" y="1281112"/>
                  </a:lnTo>
                  <a:lnTo>
                    <a:pt x="1790700" y="1097756"/>
                  </a:lnTo>
                  <a:lnTo>
                    <a:pt x="1769269" y="864394"/>
                  </a:lnTo>
                  <a:lnTo>
                    <a:pt x="1733550" y="545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4">
              <a:extLst>
                <a:ext uri="{FF2B5EF4-FFF2-40B4-BE49-F238E27FC236}">
                  <a16:creationId xmlns:a16="http://schemas.microsoft.com/office/drawing/2014/main" id="{C75A2BB9-BD86-43FD-8045-31FF858C4EA7}"/>
                </a:ext>
              </a:extLst>
            </p:cNvPr>
            <p:cNvSpPr/>
            <p:nvPr/>
          </p:nvSpPr>
          <p:spPr>
            <a:xfrm>
              <a:off x="5078413" y="3667125"/>
              <a:ext cx="1438275" cy="328613"/>
            </a:xfrm>
            <a:custGeom>
              <a:avLst/>
              <a:gdLst>
                <a:gd name="connsiteX0" fmla="*/ 1235869 w 1438275"/>
                <a:gd name="connsiteY0" fmla="*/ 16669 h 328613"/>
                <a:gd name="connsiteX1" fmla="*/ 1095375 w 1438275"/>
                <a:gd name="connsiteY1" fmla="*/ 30956 h 328613"/>
                <a:gd name="connsiteX2" fmla="*/ 942975 w 1438275"/>
                <a:gd name="connsiteY2" fmla="*/ 45244 h 328613"/>
                <a:gd name="connsiteX3" fmla="*/ 747713 w 1438275"/>
                <a:gd name="connsiteY3" fmla="*/ 64294 h 328613"/>
                <a:gd name="connsiteX4" fmla="*/ 592932 w 1438275"/>
                <a:gd name="connsiteY4" fmla="*/ 80963 h 328613"/>
                <a:gd name="connsiteX5" fmla="*/ 454819 w 1438275"/>
                <a:gd name="connsiteY5" fmla="*/ 95250 h 328613"/>
                <a:gd name="connsiteX6" fmla="*/ 283369 w 1438275"/>
                <a:gd name="connsiteY6" fmla="*/ 114300 h 328613"/>
                <a:gd name="connsiteX7" fmla="*/ 121444 w 1438275"/>
                <a:gd name="connsiteY7" fmla="*/ 130969 h 328613"/>
                <a:gd name="connsiteX8" fmla="*/ 0 w 1438275"/>
                <a:gd name="connsiteY8" fmla="*/ 142875 h 328613"/>
                <a:gd name="connsiteX9" fmla="*/ 11907 w 1438275"/>
                <a:gd name="connsiteY9" fmla="*/ 328613 h 328613"/>
                <a:gd name="connsiteX10" fmla="*/ 114300 w 1438275"/>
                <a:gd name="connsiteY10" fmla="*/ 302419 h 328613"/>
                <a:gd name="connsiteX11" fmla="*/ 195263 w 1438275"/>
                <a:gd name="connsiteY11" fmla="*/ 283369 h 328613"/>
                <a:gd name="connsiteX12" fmla="*/ 283369 w 1438275"/>
                <a:gd name="connsiteY12" fmla="*/ 264319 h 328613"/>
                <a:gd name="connsiteX13" fmla="*/ 350044 w 1438275"/>
                <a:gd name="connsiteY13" fmla="*/ 250031 h 328613"/>
                <a:gd name="connsiteX14" fmla="*/ 452438 w 1438275"/>
                <a:gd name="connsiteY14" fmla="*/ 233363 h 328613"/>
                <a:gd name="connsiteX15" fmla="*/ 559594 w 1438275"/>
                <a:gd name="connsiteY15" fmla="*/ 219075 h 328613"/>
                <a:gd name="connsiteX16" fmla="*/ 681038 w 1438275"/>
                <a:gd name="connsiteY16" fmla="*/ 209550 h 328613"/>
                <a:gd name="connsiteX17" fmla="*/ 814388 w 1438275"/>
                <a:gd name="connsiteY17" fmla="*/ 200025 h 328613"/>
                <a:gd name="connsiteX18" fmla="*/ 926307 w 1438275"/>
                <a:gd name="connsiteY18" fmla="*/ 192881 h 328613"/>
                <a:gd name="connsiteX19" fmla="*/ 1021557 w 1438275"/>
                <a:gd name="connsiteY19" fmla="*/ 188119 h 328613"/>
                <a:gd name="connsiteX20" fmla="*/ 1131094 w 1438275"/>
                <a:gd name="connsiteY20" fmla="*/ 183356 h 328613"/>
                <a:gd name="connsiteX21" fmla="*/ 1269207 w 1438275"/>
                <a:gd name="connsiteY21" fmla="*/ 183356 h 328613"/>
                <a:gd name="connsiteX22" fmla="*/ 1409700 w 1438275"/>
                <a:gd name="connsiteY22" fmla="*/ 185738 h 328613"/>
                <a:gd name="connsiteX23" fmla="*/ 1438275 w 1438275"/>
                <a:gd name="connsiteY23" fmla="*/ 183356 h 328613"/>
                <a:gd name="connsiteX24" fmla="*/ 1433513 w 1438275"/>
                <a:gd name="connsiteY24" fmla="*/ 0 h 328613"/>
                <a:gd name="connsiteX25" fmla="*/ 1235869 w 1438275"/>
                <a:gd name="connsiteY25" fmla="*/ 1666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8275" h="328613">
                  <a:moveTo>
                    <a:pt x="1235869" y="16669"/>
                  </a:moveTo>
                  <a:lnTo>
                    <a:pt x="1095375" y="30956"/>
                  </a:lnTo>
                  <a:lnTo>
                    <a:pt x="942975" y="45244"/>
                  </a:lnTo>
                  <a:lnTo>
                    <a:pt x="747713" y="64294"/>
                  </a:lnTo>
                  <a:lnTo>
                    <a:pt x="592932" y="80963"/>
                  </a:lnTo>
                  <a:lnTo>
                    <a:pt x="454819" y="95250"/>
                  </a:lnTo>
                  <a:lnTo>
                    <a:pt x="283369" y="114300"/>
                  </a:lnTo>
                  <a:lnTo>
                    <a:pt x="121444" y="130969"/>
                  </a:lnTo>
                  <a:lnTo>
                    <a:pt x="0" y="142875"/>
                  </a:lnTo>
                  <a:lnTo>
                    <a:pt x="11907" y="328613"/>
                  </a:lnTo>
                  <a:lnTo>
                    <a:pt x="114300" y="302419"/>
                  </a:lnTo>
                  <a:lnTo>
                    <a:pt x="195263" y="283369"/>
                  </a:lnTo>
                  <a:lnTo>
                    <a:pt x="283369" y="264319"/>
                  </a:lnTo>
                  <a:lnTo>
                    <a:pt x="350044" y="250031"/>
                  </a:lnTo>
                  <a:lnTo>
                    <a:pt x="452438" y="233363"/>
                  </a:lnTo>
                  <a:lnTo>
                    <a:pt x="559594" y="219075"/>
                  </a:lnTo>
                  <a:lnTo>
                    <a:pt x="681038" y="209550"/>
                  </a:lnTo>
                  <a:lnTo>
                    <a:pt x="814388" y="200025"/>
                  </a:lnTo>
                  <a:lnTo>
                    <a:pt x="926307" y="192881"/>
                  </a:lnTo>
                  <a:lnTo>
                    <a:pt x="1021557" y="188119"/>
                  </a:lnTo>
                  <a:lnTo>
                    <a:pt x="1131094" y="183356"/>
                  </a:lnTo>
                  <a:lnTo>
                    <a:pt x="1269207" y="183356"/>
                  </a:lnTo>
                  <a:lnTo>
                    <a:pt x="1409700" y="185738"/>
                  </a:lnTo>
                  <a:lnTo>
                    <a:pt x="1438275" y="183356"/>
                  </a:lnTo>
                  <a:lnTo>
                    <a:pt x="1433513" y="0"/>
                  </a:lnTo>
                  <a:lnTo>
                    <a:pt x="1235869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5">
              <a:extLst>
                <a:ext uri="{FF2B5EF4-FFF2-40B4-BE49-F238E27FC236}">
                  <a16:creationId xmlns:a16="http://schemas.microsoft.com/office/drawing/2014/main" id="{73D264F8-99F3-44D0-B804-51EFE3D16ADE}"/>
                </a:ext>
              </a:extLst>
            </p:cNvPr>
            <p:cNvSpPr/>
            <p:nvPr/>
          </p:nvSpPr>
          <p:spPr>
            <a:xfrm>
              <a:off x="5078413" y="4248150"/>
              <a:ext cx="1435100" cy="304800"/>
            </a:xfrm>
            <a:custGeom>
              <a:avLst/>
              <a:gdLst>
                <a:gd name="connsiteX0" fmla="*/ 902494 w 1433513"/>
                <a:gd name="connsiteY0" fmla="*/ 16669 h 304800"/>
                <a:gd name="connsiteX1" fmla="*/ 747713 w 1433513"/>
                <a:gd name="connsiteY1" fmla="*/ 28575 h 304800"/>
                <a:gd name="connsiteX2" fmla="*/ 647700 w 1433513"/>
                <a:gd name="connsiteY2" fmla="*/ 35719 h 304800"/>
                <a:gd name="connsiteX3" fmla="*/ 535782 w 1433513"/>
                <a:gd name="connsiteY3" fmla="*/ 47625 h 304800"/>
                <a:gd name="connsiteX4" fmla="*/ 381000 w 1433513"/>
                <a:gd name="connsiteY4" fmla="*/ 66675 h 304800"/>
                <a:gd name="connsiteX5" fmla="*/ 257175 w 1433513"/>
                <a:gd name="connsiteY5" fmla="*/ 83344 h 304800"/>
                <a:gd name="connsiteX6" fmla="*/ 128588 w 1433513"/>
                <a:gd name="connsiteY6" fmla="*/ 104775 h 304800"/>
                <a:gd name="connsiteX7" fmla="*/ 0 w 1433513"/>
                <a:gd name="connsiteY7" fmla="*/ 126206 h 304800"/>
                <a:gd name="connsiteX8" fmla="*/ 35719 w 1433513"/>
                <a:gd name="connsiteY8" fmla="*/ 304800 h 304800"/>
                <a:gd name="connsiteX9" fmla="*/ 138113 w 1433513"/>
                <a:gd name="connsiteY9" fmla="*/ 278606 h 304800"/>
                <a:gd name="connsiteX10" fmla="*/ 245269 w 1433513"/>
                <a:gd name="connsiteY10" fmla="*/ 254794 h 304800"/>
                <a:gd name="connsiteX11" fmla="*/ 340519 w 1433513"/>
                <a:gd name="connsiteY11" fmla="*/ 235744 h 304800"/>
                <a:gd name="connsiteX12" fmla="*/ 445294 w 1433513"/>
                <a:gd name="connsiteY12" fmla="*/ 216694 h 304800"/>
                <a:gd name="connsiteX13" fmla="*/ 578644 w 1433513"/>
                <a:gd name="connsiteY13" fmla="*/ 197644 h 304800"/>
                <a:gd name="connsiteX14" fmla="*/ 673894 w 1433513"/>
                <a:gd name="connsiteY14" fmla="*/ 188119 h 304800"/>
                <a:gd name="connsiteX15" fmla="*/ 802482 w 1433513"/>
                <a:gd name="connsiteY15" fmla="*/ 178594 h 304800"/>
                <a:gd name="connsiteX16" fmla="*/ 952500 w 1433513"/>
                <a:gd name="connsiteY16" fmla="*/ 169069 h 304800"/>
                <a:gd name="connsiteX17" fmla="*/ 1121569 w 1433513"/>
                <a:gd name="connsiteY17" fmla="*/ 164306 h 304800"/>
                <a:gd name="connsiteX18" fmla="*/ 1259682 w 1433513"/>
                <a:gd name="connsiteY18" fmla="*/ 159544 h 304800"/>
                <a:gd name="connsiteX19" fmla="*/ 1433513 w 1433513"/>
                <a:gd name="connsiteY19" fmla="*/ 159544 h 304800"/>
                <a:gd name="connsiteX20" fmla="*/ 1428750 w 1433513"/>
                <a:gd name="connsiteY20" fmla="*/ 0 h 304800"/>
                <a:gd name="connsiteX21" fmla="*/ 1283494 w 1433513"/>
                <a:gd name="connsiteY21" fmla="*/ 4763 h 304800"/>
                <a:gd name="connsiteX22" fmla="*/ 1154907 w 1433513"/>
                <a:gd name="connsiteY22" fmla="*/ 7144 h 304800"/>
                <a:gd name="connsiteX23" fmla="*/ 1042988 w 1433513"/>
                <a:gd name="connsiteY23" fmla="*/ 9525 h 304800"/>
                <a:gd name="connsiteX24" fmla="*/ 902494 w 1433513"/>
                <a:gd name="connsiteY24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3513" h="304800">
                  <a:moveTo>
                    <a:pt x="902494" y="16669"/>
                  </a:moveTo>
                  <a:lnTo>
                    <a:pt x="747713" y="28575"/>
                  </a:lnTo>
                  <a:lnTo>
                    <a:pt x="647700" y="35719"/>
                  </a:lnTo>
                  <a:lnTo>
                    <a:pt x="535782" y="47625"/>
                  </a:lnTo>
                  <a:lnTo>
                    <a:pt x="381000" y="66675"/>
                  </a:lnTo>
                  <a:lnTo>
                    <a:pt x="257175" y="83344"/>
                  </a:lnTo>
                  <a:lnTo>
                    <a:pt x="128588" y="104775"/>
                  </a:lnTo>
                  <a:lnTo>
                    <a:pt x="0" y="126206"/>
                  </a:lnTo>
                  <a:lnTo>
                    <a:pt x="35719" y="304800"/>
                  </a:lnTo>
                  <a:lnTo>
                    <a:pt x="138113" y="278606"/>
                  </a:lnTo>
                  <a:lnTo>
                    <a:pt x="245269" y="254794"/>
                  </a:lnTo>
                  <a:lnTo>
                    <a:pt x="340519" y="235744"/>
                  </a:lnTo>
                  <a:lnTo>
                    <a:pt x="445294" y="216694"/>
                  </a:lnTo>
                  <a:lnTo>
                    <a:pt x="578644" y="197644"/>
                  </a:lnTo>
                  <a:lnTo>
                    <a:pt x="673894" y="188119"/>
                  </a:lnTo>
                  <a:lnTo>
                    <a:pt x="802482" y="178594"/>
                  </a:lnTo>
                  <a:lnTo>
                    <a:pt x="952500" y="169069"/>
                  </a:lnTo>
                  <a:lnTo>
                    <a:pt x="1121569" y="164306"/>
                  </a:lnTo>
                  <a:lnTo>
                    <a:pt x="1259682" y="159544"/>
                  </a:lnTo>
                  <a:lnTo>
                    <a:pt x="1433513" y="159544"/>
                  </a:lnTo>
                  <a:lnTo>
                    <a:pt x="1428750" y="0"/>
                  </a:lnTo>
                  <a:lnTo>
                    <a:pt x="1283494" y="4763"/>
                  </a:lnTo>
                  <a:lnTo>
                    <a:pt x="1154907" y="7144"/>
                  </a:lnTo>
                  <a:lnTo>
                    <a:pt x="1042988" y="9525"/>
                  </a:lnTo>
                  <a:lnTo>
                    <a:pt x="902494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6">
              <a:extLst>
                <a:ext uri="{FF2B5EF4-FFF2-40B4-BE49-F238E27FC236}">
                  <a16:creationId xmlns:a16="http://schemas.microsoft.com/office/drawing/2014/main" id="{58FA3F9C-FECB-4225-BACD-83804B216413}"/>
                </a:ext>
              </a:extLst>
            </p:cNvPr>
            <p:cNvSpPr/>
            <p:nvPr/>
          </p:nvSpPr>
          <p:spPr>
            <a:xfrm>
              <a:off x="5105400" y="4852988"/>
              <a:ext cx="1385888" cy="307975"/>
            </a:xfrm>
            <a:custGeom>
              <a:avLst/>
              <a:gdLst>
                <a:gd name="connsiteX0" fmla="*/ 764381 w 1385888"/>
                <a:gd name="connsiteY0" fmla="*/ 204787 h 307181"/>
                <a:gd name="connsiteX1" fmla="*/ 526256 w 1385888"/>
                <a:gd name="connsiteY1" fmla="*/ 230981 h 307181"/>
                <a:gd name="connsiteX2" fmla="*/ 323850 w 1385888"/>
                <a:gd name="connsiteY2" fmla="*/ 257175 h 307181"/>
                <a:gd name="connsiteX3" fmla="*/ 138113 w 1385888"/>
                <a:gd name="connsiteY3" fmla="*/ 283368 h 307181"/>
                <a:gd name="connsiteX4" fmla="*/ 4763 w 1385888"/>
                <a:gd name="connsiteY4" fmla="*/ 307181 h 307181"/>
                <a:gd name="connsiteX5" fmla="*/ 0 w 1385888"/>
                <a:gd name="connsiteY5" fmla="*/ 145256 h 307181"/>
                <a:gd name="connsiteX6" fmla="*/ 185738 w 1385888"/>
                <a:gd name="connsiteY6" fmla="*/ 114300 h 307181"/>
                <a:gd name="connsiteX7" fmla="*/ 314325 w 1385888"/>
                <a:gd name="connsiteY7" fmla="*/ 95250 h 307181"/>
                <a:gd name="connsiteX8" fmla="*/ 466725 w 1385888"/>
                <a:gd name="connsiteY8" fmla="*/ 73818 h 307181"/>
                <a:gd name="connsiteX9" fmla="*/ 578644 w 1385888"/>
                <a:gd name="connsiteY9" fmla="*/ 59531 h 307181"/>
                <a:gd name="connsiteX10" fmla="*/ 700088 w 1385888"/>
                <a:gd name="connsiteY10" fmla="*/ 45243 h 307181"/>
                <a:gd name="connsiteX11" fmla="*/ 847725 w 1385888"/>
                <a:gd name="connsiteY11" fmla="*/ 30956 h 307181"/>
                <a:gd name="connsiteX12" fmla="*/ 988219 w 1385888"/>
                <a:gd name="connsiteY12" fmla="*/ 19050 h 307181"/>
                <a:gd name="connsiteX13" fmla="*/ 1150144 w 1385888"/>
                <a:gd name="connsiteY13" fmla="*/ 7143 h 307181"/>
                <a:gd name="connsiteX14" fmla="*/ 1295400 w 1385888"/>
                <a:gd name="connsiteY14" fmla="*/ 0 h 307181"/>
                <a:gd name="connsiteX15" fmla="*/ 1385888 w 1385888"/>
                <a:gd name="connsiteY15" fmla="*/ 0 h 307181"/>
                <a:gd name="connsiteX16" fmla="*/ 1385888 w 1385888"/>
                <a:gd name="connsiteY16" fmla="*/ 150018 h 307181"/>
                <a:gd name="connsiteX17" fmla="*/ 1247775 w 1385888"/>
                <a:gd name="connsiteY17" fmla="*/ 161925 h 307181"/>
                <a:gd name="connsiteX18" fmla="*/ 1121569 w 1385888"/>
                <a:gd name="connsiteY18" fmla="*/ 171450 h 307181"/>
                <a:gd name="connsiteX19" fmla="*/ 931069 w 1385888"/>
                <a:gd name="connsiteY19" fmla="*/ 190500 h 307181"/>
                <a:gd name="connsiteX20" fmla="*/ 764381 w 1385888"/>
                <a:gd name="connsiteY20" fmla="*/ 204787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5888" h="307181">
                  <a:moveTo>
                    <a:pt x="764381" y="204787"/>
                  </a:moveTo>
                  <a:lnTo>
                    <a:pt x="526256" y="230981"/>
                  </a:lnTo>
                  <a:lnTo>
                    <a:pt x="323850" y="257175"/>
                  </a:lnTo>
                  <a:lnTo>
                    <a:pt x="138113" y="283368"/>
                  </a:lnTo>
                  <a:lnTo>
                    <a:pt x="4763" y="307181"/>
                  </a:lnTo>
                  <a:lnTo>
                    <a:pt x="0" y="145256"/>
                  </a:lnTo>
                  <a:lnTo>
                    <a:pt x="185738" y="114300"/>
                  </a:lnTo>
                  <a:lnTo>
                    <a:pt x="314325" y="95250"/>
                  </a:lnTo>
                  <a:lnTo>
                    <a:pt x="466725" y="73818"/>
                  </a:lnTo>
                  <a:lnTo>
                    <a:pt x="578644" y="59531"/>
                  </a:lnTo>
                  <a:cubicBezTo>
                    <a:pt x="619114" y="54674"/>
                    <a:pt x="659327" y="45243"/>
                    <a:pt x="700088" y="45243"/>
                  </a:cubicBezTo>
                  <a:lnTo>
                    <a:pt x="847725" y="30956"/>
                  </a:lnTo>
                  <a:lnTo>
                    <a:pt x="988219" y="19050"/>
                  </a:lnTo>
                  <a:lnTo>
                    <a:pt x="1150144" y="7143"/>
                  </a:lnTo>
                  <a:lnTo>
                    <a:pt x="1295400" y="0"/>
                  </a:lnTo>
                  <a:lnTo>
                    <a:pt x="1385888" y="0"/>
                  </a:lnTo>
                  <a:lnTo>
                    <a:pt x="1385888" y="150018"/>
                  </a:lnTo>
                  <a:lnTo>
                    <a:pt x="1247775" y="161925"/>
                  </a:lnTo>
                  <a:lnTo>
                    <a:pt x="1121569" y="171450"/>
                  </a:lnTo>
                  <a:lnTo>
                    <a:pt x="931069" y="190500"/>
                  </a:lnTo>
                  <a:lnTo>
                    <a:pt x="764381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7">
              <a:extLst>
                <a:ext uri="{FF2B5EF4-FFF2-40B4-BE49-F238E27FC236}">
                  <a16:creationId xmlns:a16="http://schemas.microsoft.com/office/drawing/2014/main" id="{C5B4D7D3-9AA9-4840-9C97-6AE2637029A9}"/>
                </a:ext>
              </a:extLst>
            </p:cNvPr>
            <p:cNvSpPr/>
            <p:nvPr/>
          </p:nvSpPr>
          <p:spPr>
            <a:xfrm>
              <a:off x="4014788" y="3711575"/>
              <a:ext cx="3205162" cy="2347913"/>
            </a:xfrm>
            <a:custGeom>
              <a:avLst/>
              <a:gdLst>
                <a:gd name="connsiteX0" fmla="*/ 363377 w 3204867"/>
                <a:gd name="connsiteY0" fmla="*/ 968013 h 2347060"/>
                <a:gd name="connsiteX1" fmla="*/ 366355 w 3204867"/>
                <a:gd name="connsiteY1" fmla="*/ 804196 h 2347060"/>
                <a:gd name="connsiteX2" fmla="*/ 366355 w 3204867"/>
                <a:gd name="connsiteY2" fmla="*/ 688034 h 2347060"/>
                <a:gd name="connsiteX3" fmla="*/ 369334 w 3204867"/>
                <a:gd name="connsiteY3" fmla="*/ 589744 h 2347060"/>
                <a:gd name="connsiteX4" fmla="*/ 369334 w 3204867"/>
                <a:gd name="connsiteY4" fmla="*/ 554002 h 2347060"/>
                <a:gd name="connsiteX5" fmla="*/ 372312 w 3204867"/>
                <a:gd name="connsiteY5" fmla="*/ 509324 h 2347060"/>
                <a:gd name="connsiteX6" fmla="*/ 378269 w 3204867"/>
                <a:gd name="connsiteY6" fmla="*/ 467625 h 2347060"/>
                <a:gd name="connsiteX7" fmla="*/ 387205 w 3204867"/>
                <a:gd name="connsiteY7" fmla="*/ 416991 h 2347060"/>
                <a:gd name="connsiteX8" fmla="*/ 408054 w 3204867"/>
                <a:gd name="connsiteY8" fmla="*/ 351464 h 2347060"/>
                <a:gd name="connsiteX9" fmla="*/ 422947 w 3204867"/>
                <a:gd name="connsiteY9" fmla="*/ 324657 h 2347060"/>
                <a:gd name="connsiteX10" fmla="*/ 431882 w 3204867"/>
                <a:gd name="connsiteY10" fmla="*/ 300829 h 2347060"/>
                <a:gd name="connsiteX11" fmla="*/ 437839 w 3204867"/>
                <a:gd name="connsiteY11" fmla="*/ 279980 h 2347060"/>
                <a:gd name="connsiteX12" fmla="*/ 437839 w 3204867"/>
                <a:gd name="connsiteY12" fmla="*/ 265087 h 2347060"/>
                <a:gd name="connsiteX13" fmla="*/ 431882 w 3204867"/>
                <a:gd name="connsiteY13" fmla="*/ 241259 h 2347060"/>
                <a:gd name="connsiteX14" fmla="*/ 419968 w 3204867"/>
                <a:gd name="connsiteY14" fmla="*/ 211474 h 2347060"/>
                <a:gd name="connsiteX15" fmla="*/ 399119 w 3204867"/>
                <a:gd name="connsiteY15" fmla="*/ 184668 h 2347060"/>
                <a:gd name="connsiteX16" fmla="*/ 372312 w 3204867"/>
                <a:gd name="connsiteY16" fmla="*/ 154883 h 2347060"/>
                <a:gd name="connsiteX17" fmla="*/ 342527 w 3204867"/>
                <a:gd name="connsiteY17" fmla="*/ 128076 h 2347060"/>
                <a:gd name="connsiteX18" fmla="*/ 318699 w 3204867"/>
                <a:gd name="connsiteY18" fmla="*/ 107227 h 2347060"/>
                <a:gd name="connsiteX19" fmla="*/ 291893 w 3204867"/>
                <a:gd name="connsiteY19" fmla="*/ 92334 h 2347060"/>
                <a:gd name="connsiteX20" fmla="*/ 256151 w 3204867"/>
                <a:gd name="connsiteY20" fmla="*/ 71484 h 2347060"/>
                <a:gd name="connsiteX21" fmla="*/ 220409 w 3204867"/>
                <a:gd name="connsiteY21" fmla="*/ 53613 h 2347060"/>
                <a:gd name="connsiteX22" fmla="*/ 157860 w 3204867"/>
                <a:gd name="connsiteY22" fmla="*/ 29785 h 2347060"/>
                <a:gd name="connsiteX23" fmla="*/ 89355 w 3204867"/>
                <a:gd name="connsiteY23" fmla="*/ 11914 h 2347060"/>
                <a:gd name="connsiteX24" fmla="*/ 47656 w 3204867"/>
                <a:gd name="connsiteY24" fmla="*/ 2979 h 2347060"/>
                <a:gd name="connsiteX25" fmla="*/ 29785 w 3204867"/>
                <a:gd name="connsiteY25" fmla="*/ 0 h 2347060"/>
                <a:gd name="connsiteX26" fmla="*/ 8935 w 3204867"/>
                <a:gd name="connsiteY26" fmla="*/ 0 h 2347060"/>
                <a:gd name="connsiteX27" fmla="*/ 0 w 3204867"/>
                <a:gd name="connsiteY27" fmla="*/ 5957 h 2347060"/>
                <a:gd name="connsiteX28" fmla="*/ 0 w 3204867"/>
                <a:gd name="connsiteY28" fmla="*/ 17871 h 2347060"/>
                <a:gd name="connsiteX29" fmla="*/ 0 w 3204867"/>
                <a:gd name="connsiteY29" fmla="*/ 26807 h 2347060"/>
                <a:gd name="connsiteX30" fmla="*/ 14892 w 3204867"/>
                <a:gd name="connsiteY30" fmla="*/ 47656 h 2347060"/>
                <a:gd name="connsiteX31" fmla="*/ 41699 w 3204867"/>
                <a:gd name="connsiteY31" fmla="*/ 71484 h 2347060"/>
                <a:gd name="connsiteX32" fmla="*/ 65527 w 3204867"/>
                <a:gd name="connsiteY32" fmla="*/ 95312 h 2347060"/>
                <a:gd name="connsiteX33" fmla="*/ 89355 w 3204867"/>
                <a:gd name="connsiteY33" fmla="*/ 125098 h 2347060"/>
                <a:gd name="connsiteX34" fmla="*/ 113183 w 3204867"/>
                <a:gd name="connsiteY34" fmla="*/ 160840 h 2347060"/>
                <a:gd name="connsiteX35" fmla="*/ 122118 w 3204867"/>
                <a:gd name="connsiteY35" fmla="*/ 181689 h 2347060"/>
                <a:gd name="connsiteX36" fmla="*/ 131054 w 3204867"/>
                <a:gd name="connsiteY36" fmla="*/ 205517 h 2347060"/>
                <a:gd name="connsiteX37" fmla="*/ 142968 w 3204867"/>
                <a:gd name="connsiteY37" fmla="*/ 235302 h 2347060"/>
                <a:gd name="connsiteX38" fmla="*/ 151903 w 3204867"/>
                <a:gd name="connsiteY38" fmla="*/ 274023 h 2347060"/>
                <a:gd name="connsiteX39" fmla="*/ 163817 w 3204867"/>
                <a:gd name="connsiteY39" fmla="*/ 339550 h 2347060"/>
                <a:gd name="connsiteX40" fmla="*/ 166796 w 3204867"/>
                <a:gd name="connsiteY40" fmla="*/ 405077 h 2347060"/>
                <a:gd name="connsiteX41" fmla="*/ 163817 w 3204867"/>
                <a:gd name="connsiteY41" fmla="*/ 568894 h 2347060"/>
                <a:gd name="connsiteX42" fmla="*/ 148925 w 3204867"/>
                <a:gd name="connsiteY42" fmla="*/ 944185 h 2347060"/>
                <a:gd name="connsiteX43" fmla="*/ 131054 w 3204867"/>
                <a:gd name="connsiteY43" fmla="*/ 1474359 h 2347060"/>
                <a:gd name="connsiteX44" fmla="*/ 122118 w 3204867"/>
                <a:gd name="connsiteY44" fmla="*/ 1700725 h 2347060"/>
                <a:gd name="connsiteX45" fmla="*/ 98290 w 3204867"/>
                <a:gd name="connsiteY45" fmla="*/ 1787101 h 2347060"/>
                <a:gd name="connsiteX46" fmla="*/ 59570 w 3204867"/>
                <a:gd name="connsiteY46" fmla="*/ 1918155 h 2347060"/>
                <a:gd name="connsiteX47" fmla="*/ 59570 w 3204867"/>
                <a:gd name="connsiteY47" fmla="*/ 1936027 h 2347060"/>
                <a:gd name="connsiteX48" fmla="*/ 80419 w 3204867"/>
                <a:gd name="connsiteY48" fmla="*/ 2010489 h 2347060"/>
                <a:gd name="connsiteX49" fmla="*/ 113183 w 3204867"/>
                <a:gd name="connsiteY49" fmla="*/ 2099844 h 2347060"/>
                <a:gd name="connsiteX50" fmla="*/ 163817 w 3204867"/>
                <a:gd name="connsiteY50" fmla="*/ 2227920 h 2347060"/>
                <a:gd name="connsiteX51" fmla="*/ 196581 w 3204867"/>
                <a:gd name="connsiteY51" fmla="*/ 2293447 h 2347060"/>
                <a:gd name="connsiteX52" fmla="*/ 217430 w 3204867"/>
                <a:gd name="connsiteY52" fmla="*/ 2326210 h 2347060"/>
                <a:gd name="connsiteX53" fmla="*/ 229344 w 3204867"/>
                <a:gd name="connsiteY53" fmla="*/ 2338124 h 2347060"/>
                <a:gd name="connsiteX54" fmla="*/ 244237 w 3204867"/>
                <a:gd name="connsiteY54" fmla="*/ 2347060 h 2347060"/>
                <a:gd name="connsiteX55" fmla="*/ 265086 w 3204867"/>
                <a:gd name="connsiteY55" fmla="*/ 2344081 h 2347060"/>
                <a:gd name="connsiteX56" fmla="*/ 288914 w 3204867"/>
                <a:gd name="connsiteY56" fmla="*/ 2335146 h 2347060"/>
                <a:gd name="connsiteX57" fmla="*/ 312742 w 3204867"/>
                <a:gd name="connsiteY57" fmla="*/ 2314296 h 2347060"/>
                <a:gd name="connsiteX58" fmla="*/ 336570 w 3204867"/>
                <a:gd name="connsiteY58" fmla="*/ 2287490 h 2347060"/>
                <a:gd name="connsiteX59" fmla="*/ 381248 w 3204867"/>
                <a:gd name="connsiteY59" fmla="*/ 2233877 h 2347060"/>
                <a:gd name="connsiteX60" fmla="*/ 408054 w 3204867"/>
                <a:gd name="connsiteY60" fmla="*/ 2201113 h 2347060"/>
                <a:gd name="connsiteX61" fmla="*/ 414011 w 3204867"/>
                <a:gd name="connsiteY61" fmla="*/ 2195156 h 2347060"/>
                <a:gd name="connsiteX62" fmla="*/ 461667 w 3204867"/>
                <a:gd name="connsiteY62" fmla="*/ 2180264 h 2347060"/>
                <a:gd name="connsiteX63" fmla="*/ 649313 w 3204867"/>
                <a:gd name="connsiteY63" fmla="*/ 2144522 h 2347060"/>
                <a:gd name="connsiteX64" fmla="*/ 860787 w 3204867"/>
                <a:gd name="connsiteY64" fmla="*/ 2114737 h 2347060"/>
                <a:gd name="connsiteX65" fmla="*/ 1137787 w 3204867"/>
                <a:gd name="connsiteY65" fmla="*/ 2084952 h 2347060"/>
                <a:gd name="connsiteX66" fmla="*/ 1477336 w 3204867"/>
                <a:gd name="connsiteY66" fmla="*/ 2061124 h 2347060"/>
                <a:gd name="connsiteX67" fmla="*/ 1804972 w 3204867"/>
                <a:gd name="connsiteY67" fmla="*/ 2040274 h 2347060"/>
                <a:gd name="connsiteX68" fmla="*/ 1930069 w 3204867"/>
                <a:gd name="connsiteY68" fmla="*/ 2031339 h 2347060"/>
                <a:gd name="connsiteX69" fmla="*/ 2102822 w 3204867"/>
                <a:gd name="connsiteY69" fmla="*/ 2025382 h 2347060"/>
                <a:gd name="connsiteX70" fmla="*/ 2248768 w 3204867"/>
                <a:gd name="connsiteY70" fmla="*/ 2019425 h 2347060"/>
                <a:gd name="connsiteX71" fmla="*/ 2385779 w 3204867"/>
                <a:gd name="connsiteY71" fmla="*/ 2019425 h 2347060"/>
                <a:gd name="connsiteX72" fmla="*/ 2516833 w 3204867"/>
                <a:gd name="connsiteY72" fmla="*/ 2019425 h 2347060"/>
                <a:gd name="connsiteX73" fmla="*/ 2630017 w 3204867"/>
                <a:gd name="connsiteY73" fmla="*/ 2019425 h 2347060"/>
                <a:gd name="connsiteX74" fmla="*/ 2752135 w 3204867"/>
                <a:gd name="connsiteY74" fmla="*/ 2022403 h 2347060"/>
                <a:gd name="connsiteX75" fmla="*/ 2865318 w 3204867"/>
                <a:gd name="connsiteY75" fmla="*/ 2025382 h 2347060"/>
                <a:gd name="connsiteX76" fmla="*/ 3002329 w 3204867"/>
                <a:gd name="connsiteY76" fmla="*/ 2034317 h 2347060"/>
                <a:gd name="connsiteX77" fmla="*/ 3052964 w 3204867"/>
                <a:gd name="connsiteY77" fmla="*/ 2037296 h 2347060"/>
                <a:gd name="connsiteX78" fmla="*/ 3070835 w 3204867"/>
                <a:gd name="connsiteY78" fmla="*/ 2040274 h 2347060"/>
                <a:gd name="connsiteX79" fmla="*/ 3103598 w 3204867"/>
                <a:gd name="connsiteY79" fmla="*/ 2046231 h 2347060"/>
                <a:gd name="connsiteX80" fmla="*/ 3136362 w 3204867"/>
                <a:gd name="connsiteY80" fmla="*/ 2049210 h 2347060"/>
                <a:gd name="connsiteX81" fmla="*/ 3163168 w 3204867"/>
                <a:gd name="connsiteY81" fmla="*/ 2043253 h 2347060"/>
                <a:gd name="connsiteX82" fmla="*/ 3181039 w 3204867"/>
                <a:gd name="connsiteY82" fmla="*/ 2034317 h 2347060"/>
                <a:gd name="connsiteX83" fmla="*/ 3192953 w 3204867"/>
                <a:gd name="connsiteY83" fmla="*/ 2022403 h 2347060"/>
                <a:gd name="connsiteX84" fmla="*/ 3201889 w 3204867"/>
                <a:gd name="connsiteY84" fmla="*/ 2001554 h 2347060"/>
                <a:gd name="connsiteX85" fmla="*/ 3204867 w 3204867"/>
                <a:gd name="connsiteY85" fmla="*/ 1980704 h 2347060"/>
                <a:gd name="connsiteX86" fmla="*/ 3204867 w 3204867"/>
                <a:gd name="connsiteY86" fmla="*/ 1959855 h 2347060"/>
                <a:gd name="connsiteX87" fmla="*/ 3192953 w 3204867"/>
                <a:gd name="connsiteY87" fmla="*/ 1933048 h 2347060"/>
                <a:gd name="connsiteX88" fmla="*/ 3175082 w 3204867"/>
                <a:gd name="connsiteY88" fmla="*/ 1909220 h 2347060"/>
                <a:gd name="connsiteX89" fmla="*/ 3157211 w 3204867"/>
                <a:gd name="connsiteY89" fmla="*/ 1894327 h 2347060"/>
                <a:gd name="connsiteX90" fmla="*/ 3127426 w 3204867"/>
                <a:gd name="connsiteY90" fmla="*/ 1876456 h 2347060"/>
                <a:gd name="connsiteX91" fmla="*/ 3076792 w 3204867"/>
                <a:gd name="connsiteY91" fmla="*/ 1852628 h 2347060"/>
                <a:gd name="connsiteX92" fmla="*/ 3008286 w 3204867"/>
                <a:gd name="connsiteY92" fmla="*/ 1822843 h 2347060"/>
                <a:gd name="connsiteX93" fmla="*/ 2927867 w 3204867"/>
                <a:gd name="connsiteY93" fmla="*/ 1796037 h 2347060"/>
                <a:gd name="connsiteX94" fmla="*/ 2844469 w 3204867"/>
                <a:gd name="connsiteY94" fmla="*/ 1769230 h 2347060"/>
                <a:gd name="connsiteX95" fmla="*/ 2755114 w 3204867"/>
                <a:gd name="connsiteY95" fmla="*/ 1745402 h 2347060"/>
                <a:gd name="connsiteX96" fmla="*/ 2722350 w 3204867"/>
                <a:gd name="connsiteY96" fmla="*/ 1742424 h 2347060"/>
                <a:gd name="connsiteX97" fmla="*/ 2689587 w 3204867"/>
                <a:gd name="connsiteY97" fmla="*/ 1745402 h 2347060"/>
                <a:gd name="connsiteX98" fmla="*/ 2656823 w 3204867"/>
                <a:gd name="connsiteY98" fmla="*/ 1754338 h 2347060"/>
                <a:gd name="connsiteX99" fmla="*/ 2582361 w 3204867"/>
                <a:gd name="connsiteY99" fmla="*/ 1781144 h 2347060"/>
                <a:gd name="connsiteX100" fmla="*/ 2516833 w 3204867"/>
                <a:gd name="connsiteY100" fmla="*/ 1810929 h 2347060"/>
                <a:gd name="connsiteX101" fmla="*/ 2341102 w 3204867"/>
                <a:gd name="connsiteY101" fmla="*/ 1828800 h 2347060"/>
                <a:gd name="connsiteX102" fmla="*/ 2070058 w 3204867"/>
                <a:gd name="connsiteY102" fmla="*/ 1849650 h 2347060"/>
                <a:gd name="connsiteX103" fmla="*/ 1790079 w 3204867"/>
                <a:gd name="connsiteY103" fmla="*/ 1873478 h 2347060"/>
                <a:gd name="connsiteX104" fmla="*/ 1426702 w 3204867"/>
                <a:gd name="connsiteY104" fmla="*/ 1903263 h 2347060"/>
                <a:gd name="connsiteX105" fmla="*/ 1027583 w 3204867"/>
                <a:gd name="connsiteY105" fmla="*/ 1936027 h 2347060"/>
                <a:gd name="connsiteX106" fmla="*/ 735690 w 3204867"/>
                <a:gd name="connsiteY106" fmla="*/ 1959855 h 2347060"/>
                <a:gd name="connsiteX107" fmla="*/ 393162 w 3204867"/>
                <a:gd name="connsiteY107" fmla="*/ 1989640 h 2347060"/>
                <a:gd name="connsiteX108" fmla="*/ 357420 w 3204867"/>
                <a:gd name="connsiteY108" fmla="*/ 1992618 h 2347060"/>
                <a:gd name="connsiteX109" fmla="*/ 345506 w 3204867"/>
                <a:gd name="connsiteY109" fmla="*/ 1983683 h 2347060"/>
                <a:gd name="connsiteX110" fmla="*/ 348484 w 3204867"/>
                <a:gd name="connsiteY110" fmla="*/ 1915177 h 2347060"/>
                <a:gd name="connsiteX111" fmla="*/ 354441 w 3204867"/>
                <a:gd name="connsiteY111" fmla="*/ 1691789 h 2347060"/>
                <a:gd name="connsiteX112" fmla="*/ 357420 w 3204867"/>
                <a:gd name="connsiteY112" fmla="*/ 1408832 h 2347060"/>
                <a:gd name="connsiteX113" fmla="*/ 363377 w 3204867"/>
                <a:gd name="connsiteY113" fmla="*/ 968013 h 234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204867" h="2347060">
                  <a:moveTo>
                    <a:pt x="363377" y="968013"/>
                  </a:moveTo>
                  <a:cubicBezTo>
                    <a:pt x="364370" y="913407"/>
                    <a:pt x="365362" y="858802"/>
                    <a:pt x="366355" y="804196"/>
                  </a:cubicBezTo>
                  <a:lnTo>
                    <a:pt x="366355" y="688034"/>
                  </a:lnTo>
                  <a:lnTo>
                    <a:pt x="369334" y="589744"/>
                  </a:lnTo>
                  <a:lnTo>
                    <a:pt x="369334" y="554002"/>
                  </a:lnTo>
                  <a:lnTo>
                    <a:pt x="372312" y="509324"/>
                  </a:lnTo>
                  <a:lnTo>
                    <a:pt x="378269" y="467625"/>
                  </a:lnTo>
                  <a:lnTo>
                    <a:pt x="387205" y="416991"/>
                  </a:lnTo>
                  <a:lnTo>
                    <a:pt x="408054" y="351464"/>
                  </a:lnTo>
                  <a:lnTo>
                    <a:pt x="422947" y="324657"/>
                  </a:lnTo>
                  <a:lnTo>
                    <a:pt x="431882" y="300829"/>
                  </a:lnTo>
                  <a:lnTo>
                    <a:pt x="437839" y="279980"/>
                  </a:lnTo>
                  <a:lnTo>
                    <a:pt x="437839" y="265087"/>
                  </a:lnTo>
                  <a:lnTo>
                    <a:pt x="431882" y="241259"/>
                  </a:lnTo>
                  <a:lnTo>
                    <a:pt x="419968" y="211474"/>
                  </a:lnTo>
                  <a:lnTo>
                    <a:pt x="399119" y="184668"/>
                  </a:lnTo>
                  <a:lnTo>
                    <a:pt x="372312" y="154883"/>
                  </a:lnTo>
                  <a:lnTo>
                    <a:pt x="342527" y="128076"/>
                  </a:lnTo>
                  <a:lnTo>
                    <a:pt x="318699" y="107227"/>
                  </a:lnTo>
                  <a:lnTo>
                    <a:pt x="291893" y="92334"/>
                  </a:lnTo>
                  <a:lnTo>
                    <a:pt x="256151" y="71484"/>
                  </a:lnTo>
                  <a:lnTo>
                    <a:pt x="220409" y="53613"/>
                  </a:lnTo>
                  <a:lnTo>
                    <a:pt x="157860" y="29785"/>
                  </a:lnTo>
                  <a:lnTo>
                    <a:pt x="89355" y="11914"/>
                  </a:lnTo>
                  <a:lnTo>
                    <a:pt x="47656" y="2979"/>
                  </a:lnTo>
                  <a:lnTo>
                    <a:pt x="29785" y="0"/>
                  </a:lnTo>
                  <a:lnTo>
                    <a:pt x="8935" y="0"/>
                  </a:lnTo>
                  <a:lnTo>
                    <a:pt x="0" y="5957"/>
                  </a:lnTo>
                  <a:lnTo>
                    <a:pt x="0" y="17871"/>
                  </a:lnTo>
                  <a:lnTo>
                    <a:pt x="0" y="26807"/>
                  </a:lnTo>
                  <a:lnTo>
                    <a:pt x="14892" y="47656"/>
                  </a:lnTo>
                  <a:lnTo>
                    <a:pt x="41699" y="71484"/>
                  </a:lnTo>
                  <a:lnTo>
                    <a:pt x="65527" y="95312"/>
                  </a:lnTo>
                  <a:lnTo>
                    <a:pt x="89355" y="125098"/>
                  </a:lnTo>
                  <a:lnTo>
                    <a:pt x="113183" y="160840"/>
                  </a:lnTo>
                  <a:lnTo>
                    <a:pt x="122118" y="181689"/>
                  </a:lnTo>
                  <a:lnTo>
                    <a:pt x="131054" y="205517"/>
                  </a:lnTo>
                  <a:lnTo>
                    <a:pt x="142968" y="235302"/>
                  </a:lnTo>
                  <a:lnTo>
                    <a:pt x="151903" y="274023"/>
                  </a:lnTo>
                  <a:lnTo>
                    <a:pt x="163817" y="339550"/>
                  </a:lnTo>
                  <a:lnTo>
                    <a:pt x="166796" y="405077"/>
                  </a:lnTo>
                  <a:lnTo>
                    <a:pt x="163817" y="568894"/>
                  </a:lnTo>
                  <a:lnTo>
                    <a:pt x="148925" y="944185"/>
                  </a:lnTo>
                  <a:lnTo>
                    <a:pt x="131054" y="1474359"/>
                  </a:lnTo>
                  <a:lnTo>
                    <a:pt x="122118" y="1700725"/>
                  </a:lnTo>
                  <a:lnTo>
                    <a:pt x="98290" y="1787101"/>
                  </a:lnTo>
                  <a:lnTo>
                    <a:pt x="59570" y="1918155"/>
                  </a:lnTo>
                  <a:lnTo>
                    <a:pt x="59570" y="1936027"/>
                  </a:lnTo>
                  <a:lnTo>
                    <a:pt x="80419" y="2010489"/>
                  </a:lnTo>
                  <a:lnTo>
                    <a:pt x="113183" y="2099844"/>
                  </a:lnTo>
                  <a:lnTo>
                    <a:pt x="163817" y="2227920"/>
                  </a:lnTo>
                  <a:lnTo>
                    <a:pt x="196581" y="2293447"/>
                  </a:lnTo>
                  <a:lnTo>
                    <a:pt x="217430" y="2326210"/>
                  </a:lnTo>
                  <a:lnTo>
                    <a:pt x="229344" y="2338124"/>
                  </a:lnTo>
                  <a:lnTo>
                    <a:pt x="244237" y="2347060"/>
                  </a:lnTo>
                  <a:lnTo>
                    <a:pt x="265086" y="2344081"/>
                  </a:lnTo>
                  <a:lnTo>
                    <a:pt x="288914" y="2335146"/>
                  </a:lnTo>
                  <a:lnTo>
                    <a:pt x="312742" y="2314296"/>
                  </a:lnTo>
                  <a:lnTo>
                    <a:pt x="336570" y="2287490"/>
                  </a:lnTo>
                  <a:lnTo>
                    <a:pt x="381248" y="2233877"/>
                  </a:lnTo>
                  <a:lnTo>
                    <a:pt x="408054" y="2201113"/>
                  </a:lnTo>
                  <a:lnTo>
                    <a:pt x="414011" y="2195156"/>
                  </a:lnTo>
                  <a:lnTo>
                    <a:pt x="461667" y="2180264"/>
                  </a:lnTo>
                  <a:lnTo>
                    <a:pt x="649313" y="2144522"/>
                  </a:lnTo>
                  <a:lnTo>
                    <a:pt x="860787" y="2114737"/>
                  </a:lnTo>
                  <a:lnTo>
                    <a:pt x="1137787" y="2084952"/>
                  </a:lnTo>
                  <a:lnTo>
                    <a:pt x="1477336" y="2061124"/>
                  </a:lnTo>
                  <a:lnTo>
                    <a:pt x="1804972" y="2040274"/>
                  </a:lnTo>
                  <a:lnTo>
                    <a:pt x="1930069" y="2031339"/>
                  </a:lnTo>
                  <a:lnTo>
                    <a:pt x="2102822" y="2025382"/>
                  </a:lnTo>
                  <a:lnTo>
                    <a:pt x="2248768" y="2019425"/>
                  </a:lnTo>
                  <a:lnTo>
                    <a:pt x="2385779" y="2019425"/>
                  </a:lnTo>
                  <a:lnTo>
                    <a:pt x="2516833" y="2019425"/>
                  </a:lnTo>
                  <a:lnTo>
                    <a:pt x="2630017" y="2019425"/>
                  </a:lnTo>
                  <a:lnTo>
                    <a:pt x="2752135" y="2022403"/>
                  </a:lnTo>
                  <a:lnTo>
                    <a:pt x="2865318" y="2025382"/>
                  </a:lnTo>
                  <a:lnTo>
                    <a:pt x="3002329" y="2034317"/>
                  </a:lnTo>
                  <a:lnTo>
                    <a:pt x="3052964" y="2037296"/>
                  </a:lnTo>
                  <a:lnTo>
                    <a:pt x="3070835" y="2040274"/>
                  </a:lnTo>
                  <a:lnTo>
                    <a:pt x="3103598" y="2046231"/>
                  </a:lnTo>
                  <a:lnTo>
                    <a:pt x="3136362" y="2049210"/>
                  </a:lnTo>
                  <a:lnTo>
                    <a:pt x="3163168" y="2043253"/>
                  </a:lnTo>
                  <a:lnTo>
                    <a:pt x="3181039" y="2034317"/>
                  </a:lnTo>
                  <a:lnTo>
                    <a:pt x="3192953" y="2022403"/>
                  </a:lnTo>
                  <a:lnTo>
                    <a:pt x="3201889" y="2001554"/>
                  </a:lnTo>
                  <a:lnTo>
                    <a:pt x="3204867" y="1980704"/>
                  </a:lnTo>
                  <a:lnTo>
                    <a:pt x="3204867" y="1959855"/>
                  </a:lnTo>
                  <a:lnTo>
                    <a:pt x="3192953" y="1933048"/>
                  </a:lnTo>
                  <a:lnTo>
                    <a:pt x="3175082" y="1909220"/>
                  </a:lnTo>
                  <a:lnTo>
                    <a:pt x="3157211" y="1894327"/>
                  </a:lnTo>
                  <a:lnTo>
                    <a:pt x="3127426" y="1876456"/>
                  </a:lnTo>
                  <a:lnTo>
                    <a:pt x="3076792" y="1852628"/>
                  </a:lnTo>
                  <a:lnTo>
                    <a:pt x="3008286" y="1822843"/>
                  </a:lnTo>
                  <a:lnTo>
                    <a:pt x="2927867" y="1796037"/>
                  </a:lnTo>
                  <a:lnTo>
                    <a:pt x="2844469" y="1769230"/>
                  </a:lnTo>
                  <a:lnTo>
                    <a:pt x="2755114" y="1745402"/>
                  </a:lnTo>
                  <a:lnTo>
                    <a:pt x="2722350" y="1742424"/>
                  </a:lnTo>
                  <a:lnTo>
                    <a:pt x="2689587" y="1745402"/>
                  </a:lnTo>
                  <a:lnTo>
                    <a:pt x="2656823" y="1754338"/>
                  </a:lnTo>
                  <a:lnTo>
                    <a:pt x="2582361" y="1781144"/>
                  </a:lnTo>
                  <a:lnTo>
                    <a:pt x="2516833" y="1810929"/>
                  </a:lnTo>
                  <a:lnTo>
                    <a:pt x="2341102" y="1828800"/>
                  </a:lnTo>
                  <a:lnTo>
                    <a:pt x="2070058" y="1849650"/>
                  </a:lnTo>
                  <a:lnTo>
                    <a:pt x="1790079" y="1873478"/>
                  </a:lnTo>
                  <a:lnTo>
                    <a:pt x="1426702" y="1903263"/>
                  </a:lnTo>
                  <a:lnTo>
                    <a:pt x="1027583" y="1936027"/>
                  </a:lnTo>
                  <a:lnTo>
                    <a:pt x="735690" y="1959855"/>
                  </a:lnTo>
                  <a:lnTo>
                    <a:pt x="393162" y="1989640"/>
                  </a:lnTo>
                  <a:lnTo>
                    <a:pt x="357420" y="1992618"/>
                  </a:lnTo>
                  <a:lnTo>
                    <a:pt x="345506" y="1983683"/>
                  </a:lnTo>
                  <a:lnTo>
                    <a:pt x="348484" y="1915177"/>
                  </a:lnTo>
                  <a:lnTo>
                    <a:pt x="354441" y="1691789"/>
                  </a:lnTo>
                  <a:lnTo>
                    <a:pt x="357420" y="1408832"/>
                  </a:lnTo>
                  <a:cubicBezTo>
                    <a:pt x="359406" y="1268842"/>
                    <a:pt x="361391" y="1128853"/>
                    <a:pt x="363377" y="9680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0678C2C-B8BC-4418-826F-D15A5F6148FA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1550988"/>
            <a:ext cx="4656137" cy="4356100"/>
            <a:chOff x="2411413" y="1550988"/>
            <a:chExt cx="4656137" cy="4356100"/>
          </a:xfrm>
        </p:grpSpPr>
        <p:sp>
          <p:nvSpPr>
            <p:cNvPr id="24" name="フリーフォーム 117">
              <a:extLst>
                <a:ext uri="{FF2B5EF4-FFF2-40B4-BE49-F238E27FC236}">
                  <a16:creationId xmlns:a16="http://schemas.microsoft.com/office/drawing/2014/main" id="{FFB0ACC2-C746-49E6-8953-6B75C008E2C7}"/>
                </a:ext>
              </a:extLst>
            </p:cNvPr>
            <p:cNvSpPr/>
            <p:nvPr/>
          </p:nvSpPr>
          <p:spPr>
            <a:xfrm rot="16200000">
              <a:off x="1923257" y="2039144"/>
              <a:ext cx="2449512" cy="1473200"/>
            </a:xfrm>
            <a:custGeom>
              <a:avLst/>
              <a:gdLst>
                <a:gd name="connsiteX0" fmla="*/ 1435893 w 2450306"/>
                <a:gd name="connsiteY0" fmla="*/ 823913 h 1473994"/>
                <a:gd name="connsiteX1" fmla="*/ 1307306 w 2450306"/>
                <a:gd name="connsiteY1" fmla="*/ 762000 h 1473994"/>
                <a:gd name="connsiteX2" fmla="*/ 1166812 w 2450306"/>
                <a:gd name="connsiteY2" fmla="*/ 688182 h 1473994"/>
                <a:gd name="connsiteX3" fmla="*/ 1023937 w 2450306"/>
                <a:gd name="connsiteY3" fmla="*/ 609600 h 1473994"/>
                <a:gd name="connsiteX4" fmla="*/ 914400 w 2450306"/>
                <a:gd name="connsiteY4" fmla="*/ 547688 h 1473994"/>
                <a:gd name="connsiteX5" fmla="*/ 773906 w 2450306"/>
                <a:gd name="connsiteY5" fmla="*/ 466725 h 1473994"/>
                <a:gd name="connsiteX6" fmla="*/ 666750 w 2450306"/>
                <a:gd name="connsiteY6" fmla="*/ 402432 h 1473994"/>
                <a:gd name="connsiteX7" fmla="*/ 581025 w 2450306"/>
                <a:gd name="connsiteY7" fmla="*/ 350044 h 1473994"/>
                <a:gd name="connsiteX8" fmla="*/ 492918 w 2450306"/>
                <a:gd name="connsiteY8" fmla="*/ 295275 h 1473994"/>
                <a:gd name="connsiteX9" fmla="*/ 414337 w 2450306"/>
                <a:gd name="connsiteY9" fmla="*/ 247650 h 1473994"/>
                <a:gd name="connsiteX10" fmla="*/ 352425 w 2450306"/>
                <a:gd name="connsiteY10" fmla="*/ 207169 h 1473994"/>
                <a:gd name="connsiteX11" fmla="*/ 269081 w 2450306"/>
                <a:gd name="connsiteY11" fmla="*/ 152400 h 1473994"/>
                <a:gd name="connsiteX12" fmla="*/ 140493 w 2450306"/>
                <a:gd name="connsiteY12" fmla="*/ 69057 h 1473994"/>
                <a:gd name="connsiteX13" fmla="*/ 54768 w 2450306"/>
                <a:gd name="connsiteY13" fmla="*/ 14288 h 1473994"/>
                <a:gd name="connsiteX14" fmla="*/ 28575 w 2450306"/>
                <a:gd name="connsiteY14" fmla="*/ 2382 h 1473994"/>
                <a:gd name="connsiteX15" fmla="*/ 14287 w 2450306"/>
                <a:gd name="connsiteY15" fmla="*/ 0 h 1473994"/>
                <a:gd name="connsiteX16" fmla="*/ 7143 w 2450306"/>
                <a:gd name="connsiteY16" fmla="*/ 0 h 1473994"/>
                <a:gd name="connsiteX17" fmla="*/ 2381 w 2450306"/>
                <a:gd name="connsiteY17" fmla="*/ 7144 h 1473994"/>
                <a:gd name="connsiteX18" fmla="*/ 0 w 2450306"/>
                <a:gd name="connsiteY18" fmla="*/ 16669 h 1473994"/>
                <a:gd name="connsiteX19" fmla="*/ 4762 w 2450306"/>
                <a:gd name="connsiteY19" fmla="*/ 38100 h 1473994"/>
                <a:gd name="connsiteX20" fmla="*/ 16668 w 2450306"/>
                <a:gd name="connsiteY20" fmla="*/ 59532 h 1473994"/>
                <a:gd name="connsiteX21" fmla="*/ 61912 w 2450306"/>
                <a:gd name="connsiteY21" fmla="*/ 109538 h 1473994"/>
                <a:gd name="connsiteX22" fmla="*/ 176212 w 2450306"/>
                <a:gd name="connsiteY22" fmla="*/ 219075 h 1473994"/>
                <a:gd name="connsiteX23" fmla="*/ 269081 w 2450306"/>
                <a:gd name="connsiteY23" fmla="*/ 300038 h 1473994"/>
                <a:gd name="connsiteX24" fmla="*/ 347662 w 2450306"/>
                <a:gd name="connsiteY24" fmla="*/ 369094 h 1473994"/>
                <a:gd name="connsiteX25" fmla="*/ 473868 w 2450306"/>
                <a:gd name="connsiteY25" fmla="*/ 469107 h 1473994"/>
                <a:gd name="connsiteX26" fmla="*/ 600075 w 2450306"/>
                <a:gd name="connsiteY26" fmla="*/ 564357 h 1473994"/>
                <a:gd name="connsiteX27" fmla="*/ 685800 w 2450306"/>
                <a:gd name="connsiteY27" fmla="*/ 628650 h 1473994"/>
                <a:gd name="connsiteX28" fmla="*/ 776287 w 2450306"/>
                <a:gd name="connsiteY28" fmla="*/ 692944 h 1473994"/>
                <a:gd name="connsiteX29" fmla="*/ 881062 w 2450306"/>
                <a:gd name="connsiteY29" fmla="*/ 759619 h 1473994"/>
                <a:gd name="connsiteX30" fmla="*/ 1083468 w 2450306"/>
                <a:gd name="connsiteY30" fmla="*/ 873919 h 1473994"/>
                <a:gd name="connsiteX31" fmla="*/ 1254918 w 2450306"/>
                <a:gd name="connsiteY31" fmla="*/ 971550 h 1473994"/>
                <a:gd name="connsiteX32" fmla="*/ 1433512 w 2450306"/>
                <a:gd name="connsiteY32" fmla="*/ 1071563 h 1473994"/>
                <a:gd name="connsiteX33" fmla="*/ 1602581 w 2450306"/>
                <a:gd name="connsiteY33" fmla="*/ 1169194 h 1473994"/>
                <a:gd name="connsiteX34" fmla="*/ 1731168 w 2450306"/>
                <a:gd name="connsiteY34" fmla="*/ 1238250 h 1473994"/>
                <a:gd name="connsiteX35" fmla="*/ 1912143 w 2450306"/>
                <a:gd name="connsiteY35" fmla="*/ 1340644 h 1473994"/>
                <a:gd name="connsiteX36" fmla="*/ 1933575 w 2450306"/>
                <a:gd name="connsiteY36" fmla="*/ 1352550 h 1473994"/>
                <a:gd name="connsiteX37" fmla="*/ 1940718 w 2450306"/>
                <a:gd name="connsiteY37" fmla="*/ 1378744 h 1473994"/>
                <a:gd name="connsiteX38" fmla="*/ 1957387 w 2450306"/>
                <a:gd name="connsiteY38" fmla="*/ 1421607 h 1473994"/>
                <a:gd name="connsiteX39" fmla="*/ 1971675 w 2450306"/>
                <a:gd name="connsiteY39" fmla="*/ 1447800 h 1473994"/>
                <a:gd name="connsiteX40" fmla="*/ 1983581 w 2450306"/>
                <a:gd name="connsiteY40" fmla="*/ 1462088 h 1473994"/>
                <a:gd name="connsiteX41" fmla="*/ 2000250 w 2450306"/>
                <a:gd name="connsiteY41" fmla="*/ 1471613 h 1473994"/>
                <a:gd name="connsiteX42" fmla="*/ 2009775 w 2450306"/>
                <a:gd name="connsiteY42" fmla="*/ 1473994 h 1473994"/>
                <a:gd name="connsiteX43" fmla="*/ 2028825 w 2450306"/>
                <a:gd name="connsiteY43" fmla="*/ 1471613 h 1473994"/>
                <a:gd name="connsiteX44" fmla="*/ 2052637 w 2450306"/>
                <a:gd name="connsiteY44" fmla="*/ 1459707 h 1473994"/>
                <a:gd name="connsiteX45" fmla="*/ 2105025 w 2450306"/>
                <a:gd name="connsiteY45" fmla="*/ 1435894 h 1473994"/>
                <a:gd name="connsiteX46" fmla="*/ 2169318 w 2450306"/>
                <a:gd name="connsiteY46" fmla="*/ 1402557 h 1473994"/>
                <a:gd name="connsiteX47" fmla="*/ 2233612 w 2450306"/>
                <a:gd name="connsiteY47" fmla="*/ 1362075 h 1473994"/>
                <a:gd name="connsiteX48" fmla="*/ 2281237 w 2450306"/>
                <a:gd name="connsiteY48" fmla="*/ 1328738 h 1473994"/>
                <a:gd name="connsiteX49" fmla="*/ 2321718 w 2450306"/>
                <a:gd name="connsiteY49" fmla="*/ 1295400 h 1473994"/>
                <a:gd name="connsiteX50" fmla="*/ 2350293 w 2450306"/>
                <a:gd name="connsiteY50" fmla="*/ 1266825 h 1473994"/>
                <a:gd name="connsiteX51" fmla="*/ 2381250 w 2450306"/>
                <a:gd name="connsiteY51" fmla="*/ 1231107 h 1473994"/>
                <a:gd name="connsiteX52" fmla="*/ 2400300 w 2450306"/>
                <a:gd name="connsiteY52" fmla="*/ 1202532 h 1473994"/>
                <a:gd name="connsiteX53" fmla="*/ 2414587 w 2450306"/>
                <a:gd name="connsiteY53" fmla="*/ 1176338 h 1473994"/>
                <a:gd name="connsiteX54" fmla="*/ 2426493 w 2450306"/>
                <a:gd name="connsiteY54" fmla="*/ 1150144 h 1473994"/>
                <a:gd name="connsiteX55" fmla="*/ 2438400 w 2450306"/>
                <a:gd name="connsiteY55" fmla="*/ 1121569 h 1473994"/>
                <a:gd name="connsiteX56" fmla="*/ 2450306 w 2450306"/>
                <a:gd name="connsiteY56" fmla="*/ 1073944 h 1473994"/>
                <a:gd name="connsiteX57" fmla="*/ 2450306 w 2450306"/>
                <a:gd name="connsiteY57" fmla="*/ 1054894 h 1473994"/>
                <a:gd name="connsiteX58" fmla="*/ 2445543 w 2450306"/>
                <a:gd name="connsiteY58" fmla="*/ 1042988 h 1473994"/>
                <a:gd name="connsiteX59" fmla="*/ 2436018 w 2450306"/>
                <a:gd name="connsiteY59" fmla="*/ 1035844 h 1473994"/>
                <a:gd name="connsiteX60" fmla="*/ 2421731 w 2450306"/>
                <a:gd name="connsiteY60" fmla="*/ 1035844 h 1473994"/>
                <a:gd name="connsiteX61" fmla="*/ 2402681 w 2450306"/>
                <a:gd name="connsiteY61" fmla="*/ 1040607 h 1473994"/>
                <a:gd name="connsiteX62" fmla="*/ 2388393 w 2450306"/>
                <a:gd name="connsiteY62" fmla="*/ 1052513 h 1473994"/>
                <a:gd name="connsiteX63" fmla="*/ 2357437 w 2450306"/>
                <a:gd name="connsiteY63" fmla="*/ 1078707 h 1473994"/>
                <a:gd name="connsiteX64" fmla="*/ 2324100 w 2450306"/>
                <a:gd name="connsiteY64" fmla="*/ 1102519 h 1473994"/>
                <a:gd name="connsiteX65" fmla="*/ 2288381 w 2450306"/>
                <a:gd name="connsiteY65" fmla="*/ 1119188 h 1473994"/>
                <a:gd name="connsiteX66" fmla="*/ 2245518 w 2450306"/>
                <a:gd name="connsiteY66" fmla="*/ 1128713 h 1473994"/>
                <a:gd name="connsiteX67" fmla="*/ 2214562 w 2450306"/>
                <a:gd name="connsiteY67" fmla="*/ 1128713 h 1473994"/>
                <a:gd name="connsiteX68" fmla="*/ 2183606 w 2450306"/>
                <a:gd name="connsiteY68" fmla="*/ 1126332 h 1473994"/>
                <a:gd name="connsiteX69" fmla="*/ 2133600 w 2450306"/>
                <a:gd name="connsiteY69" fmla="*/ 1114425 h 1473994"/>
                <a:gd name="connsiteX70" fmla="*/ 2038350 w 2450306"/>
                <a:gd name="connsiteY70" fmla="*/ 1083469 h 1473994"/>
                <a:gd name="connsiteX71" fmla="*/ 1902618 w 2450306"/>
                <a:gd name="connsiteY71" fmla="*/ 1031082 h 1473994"/>
                <a:gd name="connsiteX72" fmla="*/ 1759743 w 2450306"/>
                <a:gd name="connsiteY72" fmla="*/ 971550 h 1473994"/>
                <a:gd name="connsiteX73" fmla="*/ 1609725 w 2450306"/>
                <a:gd name="connsiteY73" fmla="*/ 904875 h 1473994"/>
                <a:gd name="connsiteX74" fmla="*/ 1435893 w 2450306"/>
                <a:gd name="connsiteY74" fmla="*/ 8239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50306" h="1473994">
                  <a:moveTo>
                    <a:pt x="1435893" y="823913"/>
                  </a:moveTo>
                  <a:lnTo>
                    <a:pt x="1307306" y="762000"/>
                  </a:lnTo>
                  <a:lnTo>
                    <a:pt x="1166812" y="688182"/>
                  </a:lnTo>
                  <a:lnTo>
                    <a:pt x="1023937" y="609600"/>
                  </a:lnTo>
                  <a:lnTo>
                    <a:pt x="914400" y="547688"/>
                  </a:lnTo>
                  <a:lnTo>
                    <a:pt x="773906" y="466725"/>
                  </a:lnTo>
                  <a:lnTo>
                    <a:pt x="666750" y="402432"/>
                  </a:lnTo>
                  <a:lnTo>
                    <a:pt x="581025" y="350044"/>
                  </a:lnTo>
                  <a:lnTo>
                    <a:pt x="492918" y="295275"/>
                  </a:lnTo>
                  <a:lnTo>
                    <a:pt x="414337" y="247650"/>
                  </a:lnTo>
                  <a:lnTo>
                    <a:pt x="352425" y="207169"/>
                  </a:lnTo>
                  <a:lnTo>
                    <a:pt x="269081" y="152400"/>
                  </a:lnTo>
                  <a:lnTo>
                    <a:pt x="140493" y="69057"/>
                  </a:lnTo>
                  <a:lnTo>
                    <a:pt x="54768" y="14288"/>
                  </a:lnTo>
                  <a:lnTo>
                    <a:pt x="28575" y="2382"/>
                  </a:lnTo>
                  <a:lnTo>
                    <a:pt x="14287" y="0"/>
                  </a:lnTo>
                  <a:lnTo>
                    <a:pt x="7143" y="0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16668" y="59532"/>
                  </a:lnTo>
                  <a:lnTo>
                    <a:pt x="61912" y="109538"/>
                  </a:lnTo>
                  <a:lnTo>
                    <a:pt x="176212" y="219075"/>
                  </a:lnTo>
                  <a:lnTo>
                    <a:pt x="269081" y="300038"/>
                  </a:lnTo>
                  <a:lnTo>
                    <a:pt x="347662" y="369094"/>
                  </a:lnTo>
                  <a:lnTo>
                    <a:pt x="473868" y="469107"/>
                  </a:lnTo>
                  <a:lnTo>
                    <a:pt x="600075" y="564357"/>
                  </a:lnTo>
                  <a:lnTo>
                    <a:pt x="685800" y="628650"/>
                  </a:lnTo>
                  <a:lnTo>
                    <a:pt x="776287" y="692944"/>
                  </a:lnTo>
                  <a:lnTo>
                    <a:pt x="881062" y="759619"/>
                  </a:lnTo>
                  <a:lnTo>
                    <a:pt x="1083468" y="873919"/>
                  </a:lnTo>
                  <a:lnTo>
                    <a:pt x="1254918" y="971550"/>
                  </a:lnTo>
                  <a:lnTo>
                    <a:pt x="1433512" y="1071563"/>
                  </a:lnTo>
                  <a:lnTo>
                    <a:pt x="1602581" y="1169194"/>
                  </a:lnTo>
                  <a:lnTo>
                    <a:pt x="1731168" y="1238250"/>
                  </a:lnTo>
                  <a:lnTo>
                    <a:pt x="1912143" y="1340644"/>
                  </a:lnTo>
                  <a:lnTo>
                    <a:pt x="1933575" y="1352550"/>
                  </a:lnTo>
                  <a:lnTo>
                    <a:pt x="1940718" y="1378744"/>
                  </a:lnTo>
                  <a:lnTo>
                    <a:pt x="1957387" y="1421607"/>
                  </a:lnTo>
                  <a:lnTo>
                    <a:pt x="1971675" y="1447800"/>
                  </a:lnTo>
                  <a:lnTo>
                    <a:pt x="1983581" y="1462088"/>
                  </a:lnTo>
                  <a:lnTo>
                    <a:pt x="2000250" y="1471613"/>
                  </a:lnTo>
                  <a:lnTo>
                    <a:pt x="2009775" y="1473994"/>
                  </a:lnTo>
                  <a:lnTo>
                    <a:pt x="2028825" y="1471613"/>
                  </a:lnTo>
                  <a:lnTo>
                    <a:pt x="2052637" y="1459707"/>
                  </a:lnTo>
                  <a:lnTo>
                    <a:pt x="2105025" y="1435894"/>
                  </a:lnTo>
                  <a:lnTo>
                    <a:pt x="2169318" y="1402557"/>
                  </a:lnTo>
                  <a:lnTo>
                    <a:pt x="2233612" y="1362075"/>
                  </a:lnTo>
                  <a:lnTo>
                    <a:pt x="2281237" y="1328738"/>
                  </a:lnTo>
                  <a:lnTo>
                    <a:pt x="2321718" y="1295400"/>
                  </a:lnTo>
                  <a:lnTo>
                    <a:pt x="2350293" y="1266825"/>
                  </a:lnTo>
                  <a:lnTo>
                    <a:pt x="2381250" y="1231107"/>
                  </a:lnTo>
                  <a:lnTo>
                    <a:pt x="2400300" y="1202532"/>
                  </a:lnTo>
                  <a:lnTo>
                    <a:pt x="2414587" y="1176338"/>
                  </a:lnTo>
                  <a:lnTo>
                    <a:pt x="2426493" y="1150144"/>
                  </a:lnTo>
                  <a:lnTo>
                    <a:pt x="2438400" y="1121569"/>
                  </a:lnTo>
                  <a:lnTo>
                    <a:pt x="2450306" y="1073944"/>
                  </a:lnTo>
                  <a:lnTo>
                    <a:pt x="2450306" y="1054894"/>
                  </a:lnTo>
                  <a:lnTo>
                    <a:pt x="2445543" y="1042988"/>
                  </a:lnTo>
                  <a:lnTo>
                    <a:pt x="2436018" y="1035844"/>
                  </a:lnTo>
                  <a:lnTo>
                    <a:pt x="2421731" y="1035844"/>
                  </a:lnTo>
                  <a:lnTo>
                    <a:pt x="2402681" y="1040607"/>
                  </a:lnTo>
                  <a:lnTo>
                    <a:pt x="2388393" y="1052513"/>
                  </a:lnTo>
                  <a:lnTo>
                    <a:pt x="2357437" y="1078707"/>
                  </a:lnTo>
                  <a:lnTo>
                    <a:pt x="2324100" y="1102519"/>
                  </a:lnTo>
                  <a:lnTo>
                    <a:pt x="2288381" y="1119188"/>
                  </a:lnTo>
                  <a:lnTo>
                    <a:pt x="2245518" y="1128713"/>
                  </a:lnTo>
                  <a:lnTo>
                    <a:pt x="2214562" y="1128713"/>
                  </a:lnTo>
                  <a:lnTo>
                    <a:pt x="2183606" y="1126332"/>
                  </a:lnTo>
                  <a:lnTo>
                    <a:pt x="2133600" y="1114425"/>
                  </a:lnTo>
                  <a:lnTo>
                    <a:pt x="2038350" y="1083469"/>
                  </a:lnTo>
                  <a:lnTo>
                    <a:pt x="1902618" y="1031082"/>
                  </a:lnTo>
                  <a:lnTo>
                    <a:pt x="1759743" y="971550"/>
                  </a:lnTo>
                  <a:lnTo>
                    <a:pt x="1609725" y="904875"/>
                  </a:lnTo>
                  <a:lnTo>
                    <a:pt x="143589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6CB2932C-6DDB-4F33-92ED-777C98B5F51E}"/>
                </a:ext>
              </a:extLst>
            </p:cNvPr>
            <p:cNvSpPr/>
            <p:nvPr/>
          </p:nvSpPr>
          <p:spPr>
            <a:xfrm rot="16200000">
              <a:off x="1739901" y="4222750"/>
              <a:ext cx="3016250" cy="352425"/>
            </a:xfrm>
            <a:custGeom>
              <a:avLst/>
              <a:gdLst>
                <a:gd name="connsiteX0" fmla="*/ 2046753 w 3016267"/>
                <a:gd name="connsiteY0" fmla="*/ 127765 h 353234"/>
                <a:gd name="connsiteX1" fmla="*/ 1748633 w 3016267"/>
                <a:gd name="connsiteY1" fmla="*/ 115239 h 353234"/>
                <a:gd name="connsiteX2" fmla="*/ 1505628 w 3016267"/>
                <a:gd name="connsiteY2" fmla="*/ 102713 h 353234"/>
                <a:gd name="connsiteX3" fmla="*/ 1255108 w 3016267"/>
                <a:gd name="connsiteY3" fmla="*/ 92692 h 353234"/>
                <a:gd name="connsiteX4" fmla="*/ 1034650 w 3016267"/>
                <a:gd name="connsiteY4" fmla="*/ 82672 h 353234"/>
                <a:gd name="connsiteX5" fmla="*/ 804171 w 3016267"/>
                <a:gd name="connsiteY5" fmla="*/ 70146 h 353234"/>
                <a:gd name="connsiteX6" fmla="*/ 691436 w 3016267"/>
                <a:gd name="connsiteY6" fmla="*/ 65135 h 353234"/>
                <a:gd name="connsiteX7" fmla="*/ 633817 w 3016267"/>
                <a:gd name="connsiteY7" fmla="*/ 52609 h 353234"/>
                <a:gd name="connsiteX8" fmla="*/ 506051 w 3016267"/>
                <a:gd name="connsiteY8" fmla="*/ 20041 h 353234"/>
                <a:gd name="connsiteX9" fmla="*/ 425885 w 3016267"/>
                <a:gd name="connsiteY9" fmla="*/ 0 h 353234"/>
                <a:gd name="connsiteX10" fmla="*/ 400833 w 3016267"/>
                <a:gd name="connsiteY10" fmla="*/ 2505 h 353234"/>
                <a:gd name="connsiteX11" fmla="*/ 313150 w 3016267"/>
                <a:gd name="connsiteY11" fmla="*/ 17536 h 353234"/>
                <a:gd name="connsiteX12" fmla="*/ 222963 w 3016267"/>
                <a:gd name="connsiteY12" fmla="*/ 37578 h 353234"/>
                <a:gd name="connsiteX13" fmla="*/ 140291 w 3016267"/>
                <a:gd name="connsiteY13" fmla="*/ 57620 h 353234"/>
                <a:gd name="connsiteX14" fmla="*/ 77661 w 3016267"/>
                <a:gd name="connsiteY14" fmla="*/ 80166 h 353234"/>
                <a:gd name="connsiteX15" fmla="*/ 32567 w 3016267"/>
                <a:gd name="connsiteY15" fmla="*/ 105218 h 353234"/>
                <a:gd name="connsiteX16" fmla="*/ 10021 w 3016267"/>
                <a:gd name="connsiteY16" fmla="*/ 122755 h 353234"/>
                <a:gd name="connsiteX17" fmla="*/ 0 w 3016267"/>
                <a:gd name="connsiteY17" fmla="*/ 142797 h 353234"/>
                <a:gd name="connsiteX18" fmla="*/ 0 w 3016267"/>
                <a:gd name="connsiteY18" fmla="*/ 155323 h 353234"/>
                <a:gd name="connsiteX19" fmla="*/ 5010 w 3016267"/>
                <a:gd name="connsiteY19" fmla="*/ 170354 h 353234"/>
                <a:gd name="connsiteX20" fmla="*/ 15031 w 3016267"/>
                <a:gd name="connsiteY20" fmla="*/ 182880 h 353234"/>
                <a:gd name="connsiteX21" fmla="*/ 42588 w 3016267"/>
                <a:gd name="connsiteY21" fmla="*/ 207932 h 353234"/>
                <a:gd name="connsiteX22" fmla="*/ 72651 w 3016267"/>
                <a:gd name="connsiteY22" fmla="*/ 225468 h 353234"/>
                <a:gd name="connsiteX23" fmla="*/ 120250 w 3016267"/>
                <a:gd name="connsiteY23" fmla="*/ 245510 h 353234"/>
                <a:gd name="connsiteX24" fmla="*/ 190395 w 3016267"/>
                <a:gd name="connsiteY24" fmla="*/ 263046 h 353234"/>
                <a:gd name="connsiteX25" fmla="*/ 248015 w 3016267"/>
                <a:gd name="connsiteY25" fmla="*/ 268057 h 353234"/>
                <a:gd name="connsiteX26" fmla="*/ 503546 w 3016267"/>
                <a:gd name="connsiteY26" fmla="*/ 278078 h 353234"/>
                <a:gd name="connsiteX27" fmla="*/ 909389 w 3016267"/>
                <a:gd name="connsiteY27" fmla="*/ 293109 h 353234"/>
                <a:gd name="connsiteX28" fmla="*/ 1382873 w 3016267"/>
                <a:gd name="connsiteY28" fmla="*/ 308140 h 353234"/>
                <a:gd name="connsiteX29" fmla="*/ 1786211 w 3016267"/>
                <a:gd name="connsiteY29" fmla="*/ 323171 h 353234"/>
                <a:gd name="connsiteX30" fmla="*/ 2187044 w 3016267"/>
                <a:gd name="connsiteY30" fmla="*/ 338203 h 353234"/>
                <a:gd name="connsiteX31" fmla="*/ 2630465 w 3016267"/>
                <a:gd name="connsiteY31" fmla="*/ 353234 h 353234"/>
                <a:gd name="connsiteX32" fmla="*/ 2668044 w 3016267"/>
                <a:gd name="connsiteY32" fmla="*/ 353234 h 353234"/>
                <a:gd name="connsiteX33" fmla="*/ 2705622 w 3016267"/>
                <a:gd name="connsiteY33" fmla="*/ 348223 h 353234"/>
                <a:gd name="connsiteX34" fmla="*/ 2753221 w 3016267"/>
                <a:gd name="connsiteY34" fmla="*/ 338203 h 353234"/>
                <a:gd name="connsiteX35" fmla="*/ 2793304 w 3016267"/>
                <a:gd name="connsiteY35" fmla="*/ 323171 h 353234"/>
                <a:gd name="connsiteX36" fmla="*/ 2858439 w 3016267"/>
                <a:gd name="connsiteY36" fmla="*/ 288098 h 353234"/>
                <a:gd name="connsiteX37" fmla="*/ 2923574 w 3016267"/>
                <a:gd name="connsiteY37" fmla="*/ 240500 h 353234"/>
                <a:gd name="connsiteX38" fmla="*/ 3016267 w 3016267"/>
                <a:gd name="connsiteY38" fmla="*/ 152817 h 353234"/>
                <a:gd name="connsiteX39" fmla="*/ 2810840 w 3016267"/>
                <a:gd name="connsiteY39" fmla="*/ 50104 h 353234"/>
                <a:gd name="connsiteX40" fmla="*/ 2723158 w 3016267"/>
                <a:gd name="connsiteY40" fmla="*/ 112734 h 353234"/>
                <a:gd name="connsiteX41" fmla="*/ 2663033 w 3016267"/>
                <a:gd name="connsiteY41" fmla="*/ 150312 h 353234"/>
                <a:gd name="connsiteX42" fmla="*/ 2650507 w 3016267"/>
                <a:gd name="connsiteY42" fmla="*/ 155323 h 353234"/>
                <a:gd name="connsiteX43" fmla="*/ 2565330 w 3016267"/>
                <a:gd name="connsiteY43" fmla="*/ 152817 h 353234"/>
                <a:gd name="connsiteX44" fmla="*/ 2289758 w 3016267"/>
                <a:gd name="connsiteY44" fmla="*/ 137786 h 353234"/>
                <a:gd name="connsiteX45" fmla="*/ 2046753 w 3016267"/>
                <a:gd name="connsiteY45" fmla="*/ 127765 h 35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6267" h="353234">
                  <a:moveTo>
                    <a:pt x="2046753" y="127765"/>
                  </a:moveTo>
                  <a:lnTo>
                    <a:pt x="1748633" y="115239"/>
                  </a:lnTo>
                  <a:lnTo>
                    <a:pt x="1505628" y="102713"/>
                  </a:lnTo>
                  <a:lnTo>
                    <a:pt x="1255108" y="92692"/>
                  </a:lnTo>
                  <a:lnTo>
                    <a:pt x="1034650" y="82672"/>
                  </a:lnTo>
                  <a:lnTo>
                    <a:pt x="804171" y="70146"/>
                  </a:lnTo>
                  <a:lnTo>
                    <a:pt x="691436" y="65135"/>
                  </a:lnTo>
                  <a:lnTo>
                    <a:pt x="633817" y="52609"/>
                  </a:lnTo>
                  <a:lnTo>
                    <a:pt x="506051" y="20041"/>
                  </a:lnTo>
                  <a:lnTo>
                    <a:pt x="425885" y="0"/>
                  </a:lnTo>
                  <a:lnTo>
                    <a:pt x="400833" y="2505"/>
                  </a:lnTo>
                  <a:lnTo>
                    <a:pt x="313150" y="17536"/>
                  </a:lnTo>
                  <a:lnTo>
                    <a:pt x="222963" y="37578"/>
                  </a:lnTo>
                  <a:lnTo>
                    <a:pt x="140291" y="57620"/>
                  </a:lnTo>
                  <a:lnTo>
                    <a:pt x="77661" y="80166"/>
                  </a:lnTo>
                  <a:lnTo>
                    <a:pt x="32567" y="105218"/>
                  </a:lnTo>
                  <a:lnTo>
                    <a:pt x="10021" y="122755"/>
                  </a:lnTo>
                  <a:lnTo>
                    <a:pt x="0" y="142797"/>
                  </a:lnTo>
                  <a:lnTo>
                    <a:pt x="0" y="155323"/>
                  </a:lnTo>
                  <a:lnTo>
                    <a:pt x="5010" y="170354"/>
                  </a:lnTo>
                  <a:lnTo>
                    <a:pt x="15031" y="182880"/>
                  </a:lnTo>
                  <a:lnTo>
                    <a:pt x="42588" y="207932"/>
                  </a:lnTo>
                  <a:lnTo>
                    <a:pt x="72651" y="225468"/>
                  </a:lnTo>
                  <a:lnTo>
                    <a:pt x="120250" y="245510"/>
                  </a:lnTo>
                  <a:lnTo>
                    <a:pt x="190395" y="263046"/>
                  </a:lnTo>
                  <a:lnTo>
                    <a:pt x="248015" y="268057"/>
                  </a:lnTo>
                  <a:lnTo>
                    <a:pt x="503546" y="278078"/>
                  </a:lnTo>
                  <a:lnTo>
                    <a:pt x="909389" y="293109"/>
                  </a:lnTo>
                  <a:lnTo>
                    <a:pt x="1382873" y="308140"/>
                  </a:lnTo>
                  <a:lnTo>
                    <a:pt x="1786211" y="323171"/>
                  </a:lnTo>
                  <a:lnTo>
                    <a:pt x="2187044" y="338203"/>
                  </a:lnTo>
                  <a:lnTo>
                    <a:pt x="2630465" y="353234"/>
                  </a:lnTo>
                  <a:lnTo>
                    <a:pt x="2668044" y="353234"/>
                  </a:lnTo>
                  <a:lnTo>
                    <a:pt x="2705622" y="348223"/>
                  </a:lnTo>
                  <a:lnTo>
                    <a:pt x="2753221" y="338203"/>
                  </a:lnTo>
                  <a:lnTo>
                    <a:pt x="2793304" y="323171"/>
                  </a:lnTo>
                  <a:lnTo>
                    <a:pt x="2858439" y="288098"/>
                  </a:lnTo>
                  <a:lnTo>
                    <a:pt x="2923574" y="240500"/>
                  </a:lnTo>
                  <a:lnTo>
                    <a:pt x="3016267" y="152817"/>
                  </a:lnTo>
                  <a:lnTo>
                    <a:pt x="2810840" y="50104"/>
                  </a:lnTo>
                  <a:lnTo>
                    <a:pt x="2723158" y="112734"/>
                  </a:lnTo>
                  <a:lnTo>
                    <a:pt x="2663033" y="150312"/>
                  </a:lnTo>
                  <a:lnTo>
                    <a:pt x="2650507" y="155323"/>
                  </a:lnTo>
                  <a:lnTo>
                    <a:pt x="2565330" y="152817"/>
                  </a:lnTo>
                  <a:lnTo>
                    <a:pt x="2289758" y="137786"/>
                  </a:lnTo>
                  <a:lnTo>
                    <a:pt x="2046753" y="127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3">
              <a:extLst>
                <a:ext uri="{FF2B5EF4-FFF2-40B4-BE49-F238E27FC236}">
                  <a16:creationId xmlns:a16="http://schemas.microsoft.com/office/drawing/2014/main" id="{637ABDDC-4352-48C4-B573-35A66D76A371}"/>
                </a:ext>
              </a:extLst>
            </p:cNvPr>
            <p:cNvSpPr/>
            <p:nvPr/>
          </p:nvSpPr>
          <p:spPr>
            <a:xfrm>
              <a:off x="4316413" y="2135188"/>
              <a:ext cx="2570162" cy="533400"/>
            </a:xfrm>
            <a:custGeom>
              <a:avLst/>
              <a:gdLst>
                <a:gd name="connsiteX0" fmla="*/ 1912144 w 2569369"/>
                <a:gd name="connsiteY0" fmla="*/ 88107 h 533400"/>
                <a:gd name="connsiteX1" fmla="*/ 1769269 w 2569369"/>
                <a:gd name="connsiteY1" fmla="*/ 102394 h 533400"/>
                <a:gd name="connsiteX2" fmla="*/ 1557338 w 2569369"/>
                <a:gd name="connsiteY2" fmla="*/ 121444 h 533400"/>
                <a:gd name="connsiteX3" fmla="*/ 1447800 w 2569369"/>
                <a:gd name="connsiteY3" fmla="*/ 128588 h 533400"/>
                <a:gd name="connsiteX4" fmla="*/ 1371600 w 2569369"/>
                <a:gd name="connsiteY4" fmla="*/ 133350 h 533400"/>
                <a:gd name="connsiteX5" fmla="*/ 1152525 w 2569369"/>
                <a:gd name="connsiteY5" fmla="*/ 173832 h 533400"/>
                <a:gd name="connsiteX6" fmla="*/ 1054894 w 2569369"/>
                <a:gd name="connsiteY6" fmla="*/ 190500 h 533400"/>
                <a:gd name="connsiteX7" fmla="*/ 957263 w 2569369"/>
                <a:gd name="connsiteY7" fmla="*/ 207169 h 533400"/>
                <a:gd name="connsiteX8" fmla="*/ 835819 w 2569369"/>
                <a:gd name="connsiteY8" fmla="*/ 226219 h 533400"/>
                <a:gd name="connsiteX9" fmla="*/ 740569 w 2569369"/>
                <a:gd name="connsiteY9" fmla="*/ 240507 h 533400"/>
                <a:gd name="connsiteX10" fmla="*/ 619125 w 2569369"/>
                <a:gd name="connsiteY10" fmla="*/ 254794 h 533400"/>
                <a:gd name="connsiteX11" fmla="*/ 497682 w 2569369"/>
                <a:gd name="connsiteY11" fmla="*/ 271463 h 533400"/>
                <a:gd name="connsiteX12" fmla="*/ 373857 w 2569369"/>
                <a:gd name="connsiteY12" fmla="*/ 288132 h 533400"/>
                <a:gd name="connsiteX13" fmla="*/ 333375 w 2569369"/>
                <a:gd name="connsiteY13" fmla="*/ 292894 h 533400"/>
                <a:gd name="connsiteX14" fmla="*/ 300038 w 2569369"/>
                <a:gd name="connsiteY14" fmla="*/ 292894 h 533400"/>
                <a:gd name="connsiteX15" fmla="*/ 278607 w 2569369"/>
                <a:gd name="connsiteY15" fmla="*/ 290513 h 533400"/>
                <a:gd name="connsiteX16" fmla="*/ 252413 w 2569369"/>
                <a:gd name="connsiteY16" fmla="*/ 285750 h 533400"/>
                <a:gd name="connsiteX17" fmla="*/ 214313 w 2569369"/>
                <a:gd name="connsiteY17" fmla="*/ 276225 h 533400"/>
                <a:gd name="connsiteX18" fmla="*/ 183357 w 2569369"/>
                <a:gd name="connsiteY18" fmla="*/ 264319 h 533400"/>
                <a:gd name="connsiteX19" fmla="*/ 145257 w 2569369"/>
                <a:gd name="connsiteY19" fmla="*/ 245269 h 533400"/>
                <a:gd name="connsiteX20" fmla="*/ 109538 w 2569369"/>
                <a:gd name="connsiteY20" fmla="*/ 223838 h 533400"/>
                <a:gd name="connsiteX21" fmla="*/ 80963 w 2569369"/>
                <a:gd name="connsiteY21" fmla="*/ 202407 h 533400"/>
                <a:gd name="connsiteX22" fmla="*/ 61913 w 2569369"/>
                <a:gd name="connsiteY22" fmla="*/ 185738 h 533400"/>
                <a:gd name="connsiteX23" fmla="*/ 47625 w 2569369"/>
                <a:gd name="connsiteY23" fmla="*/ 176213 h 533400"/>
                <a:gd name="connsiteX24" fmla="*/ 33338 w 2569369"/>
                <a:gd name="connsiteY24" fmla="*/ 173832 h 533400"/>
                <a:gd name="connsiteX25" fmla="*/ 7144 w 2569369"/>
                <a:gd name="connsiteY25" fmla="*/ 176213 h 533400"/>
                <a:gd name="connsiteX26" fmla="*/ 0 w 2569369"/>
                <a:gd name="connsiteY26" fmla="*/ 180975 h 533400"/>
                <a:gd name="connsiteX27" fmla="*/ 0 w 2569369"/>
                <a:gd name="connsiteY27" fmla="*/ 204788 h 533400"/>
                <a:gd name="connsiteX28" fmla="*/ 4763 w 2569369"/>
                <a:gd name="connsiteY28" fmla="*/ 221457 h 533400"/>
                <a:gd name="connsiteX29" fmla="*/ 33338 w 2569369"/>
                <a:gd name="connsiteY29" fmla="*/ 261938 h 533400"/>
                <a:gd name="connsiteX30" fmla="*/ 95250 w 2569369"/>
                <a:gd name="connsiteY30" fmla="*/ 333375 h 533400"/>
                <a:gd name="connsiteX31" fmla="*/ 147638 w 2569369"/>
                <a:gd name="connsiteY31" fmla="*/ 388144 h 533400"/>
                <a:gd name="connsiteX32" fmla="*/ 211932 w 2569369"/>
                <a:gd name="connsiteY32" fmla="*/ 445294 h 533400"/>
                <a:gd name="connsiteX33" fmla="*/ 261938 w 2569369"/>
                <a:gd name="connsiteY33" fmla="*/ 483394 h 533400"/>
                <a:gd name="connsiteX34" fmla="*/ 319088 w 2569369"/>
                <a:gd name="connsiteY34" fmla="*/ 514350 h 533400"/>
                <a:gd name="connsiteX35" fmla="*/ 371475 w 2569369"/>
                <a:gd name="connsiteY35" fmla="*/ 533400 h 533400"/>
                <a:gd name="connsiteX36" fmla="*/ 388144 w 2569369"/>
                <a:gd name="connsiteY36" fmla="*/ 533400 h 533400"/>
                <a:gd name="connsiteX37" fmla="*/ 507207 w 2569369"/>
                <a:gd name="connsiteY37" fmla="*/ 500063 h 533400"/>
                <a:gd name="connsiteX38" fmla="*/ 557213 w 2569369"/>
                <a:gd name="connsiteY38" fmla="*/ 485775 h 533400"/>
                <a:gd name="connsiteX39" fmla="*/ 664369 w 2569369"/>
                <a:gd name="connsiteY39" fmla="*/ 464344 h 533400"/>
                <a:gd name="connsiteX40" fmla="*/ 902494 w 2569369"/>
                <a:gd name="connsiteY40" fmla="*/ 409575 h 533400"/>
                <a:gd name="connsiteX41" fmla="*/ 1116807 w 2569369"/>
                <a:gd name="connsiteY41" fmla="*/ 359569 h 533400"/>
                <a:gd name="connsiteX42" fmla="*/ 1162050 w 2569369"/>
                <a:gd name="connsiteY42" fmla="*/ 352425 h 533400"/>
                <a:gd name="connsiteX43" fmla="*/ 1354932 w 2569369"/>
                <a:gd name="connsiteY43" fmla="*/ 335757 h 533400"/>
                <a:gd name="connsiteX44" fmla="*/ 1509713 w 2569369"/>
                <a:gd name="connsiteY44" fmla="*/ 311944 h 533400"/>
                <a:gd name="connsiteX45" fmla="*/ 1654969 w 2569369"/>
                <a:gd name="connsiteY45" fmla="*/ 297657 h 533400"/>
                <a:gd name="connsiteX46" fmla="*/ 1797844 w 2569369"/>
                <a:gd name="connsiteY46" fmla="*/ 283369 h 533400"/>
                <a:gd name="connsiteX47" fmla="*/ 1926432 w 2569369"/>
                <a:gd name="connsiteY47" fmla="*/ 273844 h 533400"/>
                <a:gd name="connsiteX48" fmla="*/ 2045494 w 2569369"/>
                <a:gd name="connsiteY48" fmla="*/ 266700 h 533400"/>
                <a:gd name="connsiteX49" fmla="*/ 2109788 w 2569369"/>
                <a:gd name="connsiteY49" fmla="*/ 266700 h 533400"/>
                <a:gd name="connsiteX50" fmla="*/ 2238375 w 2569369"/>
                <a:gd name="connsiteY50" fmla="*/ 266700 h 533400"/>
                <a:gd name="connsiteX51" fmla="*/ 2424113 w 2569369"/>
                <a:gd name="connsiteY51" fmla="*/ 266700 h 533400"/>
                <a:gd name="connsiteX52" fmla="*/ 2462213 w 2569369"/>
                <a:gd name="connsiteY52" fmla="*/ 266700 h 533400"/>
                <a:gd name="connsiteX53" fmla="*/ 2493169 w 2569369"/>
                <a:gd name="connsiteY53" fmla="*/ 259557 h 533400"/>
                <a:gd name="connsiteX54" fmla="*/ 2526507 w 2569369"/>
                <a:gd name="connsiteY54" fmla="*/ 247650 h 533400"/>
                <a:gd name="connsiteX55" fmla="*/ 2547938 w 2569369"/>
                <a:gd name="connsiteY55" fmla="*/ 235744 h 533400"/>
                <a:gd name="connsiteX56" fmla="*/ 2562225 w 2569369"/>
                <a:gd name="connsiteY56" fmla="*/ 221457 h 533400"/>
                <a:gd name="connsiteX57" fmla="*/ 2566988 w 2569369"/>
                <a:gd name="connsiteY57" fmla="*/ 209550 h 533400"/>
                <a:gd name="connsiteX58" fmla="*/ 2569369 w 2569369"/>
                <a:gd name="connsiteY58" fmla="*/ 197644 h 533400"/>
                <a:gd name="connsiteX59" fmla="*/ 2569369 w 2569369"/>
                <a:gd name="connsiteY59" fmla="*/ 185738 h 533400"/>
                <a:gd name="connsiteX60" fmla="*/ 2564607 w 2569369"/>
                <a:gd name="connsiteY60" fmla="*/ 161925 h 533400"/>
                <a:gd name="connsiteX61" fmla="*/ 2557463 w 2569369"/>
                <a:gd name="connsiteY61" fmla="*/ 142875 h 533400"/>
                <a:gd name="connsiteX62" fmla="*/ 2550319 w 2569369"/>
                <a:gd name="connsiteY62" fmla="*/ 135732 h 533400"/>
                <a:gd name="connsiteX63" fmla="*/ 2521744 w 2569369"/>
                <a:gd name="connsiteY63" fmla="*/ 114300 h 533400"/>
                <a:gd name="connsiteX64" fmla="*/ 2481263 w 2569369"/>
                <a:gd name="connsiteY64" fmla="*/ 90488 h 533400"/>
                <a:gd name="connsiteX65" fmla="*/ 2436019 w 2569369"/>
                <a:gd name="connsiteY65" fmla="*/ 66675 h 533400"/>
                <a:gd name="connsiteX66" fmla="*/ 2388394 w 2569369"/>
                <a:gd name="connsiteY66" fmla="*/ 45244 h 533400"/>
                <a:gd name="connsiteX67" fmla="*/ 2264569 w 2569369"/>
                <a:gd name="connsiteY67" fmla="*/ 9525 h 533400"/>
                <a:gd name="connsiteX68" fmla="*/ 2212182 w 2569369"/>
                <a:gd name="connsiteY68" fmla="*/ 0 h 533400"/>
                <a:gd name="connsiteX69" fmla="*/ 2143125 w 2569369"/>
                <a:gd name="connsiteY69" fmla="*/ 33338 h 533400"/>
                <a:gd name="connsiteX70" fmla="*/ 2081213 w 2569369"/>
                <a:gd name="connsiteY70" fmla="*/ 64294 h 533400"/>
                <a:gd name="connsiteX71" fmla="*/ 2026444 w 2569369"/>
                <a:gd name="connsiteY71" fmla="*/ 73819 h 533400"/>
                <a:gd name="connsiteX72" fmla="*/ 1912144 w 2569369"/>
                <a:gd name="connsiteY72" fmla="*/ 881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69369" h="533400">
                  <a:moveTo>
                    <a:pt x="1912144" y="88107"/>
                  </a:moveTo>
                  <a:lnTo>
                    <a:pt x="1769269" y="102394"/>
                  </a:lnTo>
                  <a:lnTo>
                    <a:pt x="1557338" y="121444"/>
                  </a:lnTo>
                  <a:lnTo>
                    <a:pt x="1447800" y="128588"/>
                  </a:lnTo>
                  <a:lnTo>
                    <a:pt x="1371600" y="133350"/>
                  </a:lnTo>
                  <a:lnTo>
                    <a:pt x="1152525" y="173832"/>
                  </a:lnTo>
                  <a:lnTo>
                    <a:pt x="1054894" y="190500"/>
                  </a:lnTo>
                  <a:lnTo>
                    <a:pt x="957263" y="207169"/>
                  </a:lnTo>
                  <a:lnTo>
                    <a:pt x="835819" y="226219"/>
                  </a:lnTo>
                  <a:lnTo>
                    <a:pt x="740569" y="240507"/>
                  </a:lnTo>
                  <a:lnTo>
                    <a:pt x="619125" y="254794"/>
                  </a:lnTo>
                  <a:lnTo>
                    <a:pt x="497682" y="271463"/>
                  </a:lnTo>
                  <a:lnTo>
                    <a:pt x="373857" y="288132"/>
                  </a:lnTo>
                  <a:lnTo>
                    <a:pt x="333375" y="292894"/>
                  </a:lnTo>
                  <a:lnTo>
                    <a:pt x="300038" y="292894"/>
                  </a:lnTo>
                  <a:lnTo>
                    <a:pt x="278607" y="290513"/>
                  </a:lnTo>
                  <a:lnTo>
                    <a:pt x="252413" y="285750"/>
                  </a:lnTo>
                  <a:lnTo>
                    <a:pt x="214313" y="276225"/>
                  </a:lnTo>
                  <a:lnTo>
                    <a:pt x="183357" y="264319"/>
                  </a:lnTo>
                  <a:lnTo>
                    <a:pt x="145257" y="245269"/>
                  </a:lnTo>
                  <a:lnTo>
                    <a:pt x="109538" y="223838"/>
                  </a:lnTo>
                  <a:lnTo>
                    <a:pt x="80963" y="202407"/>
                  </a:lnTo>
                  <a:lnTo>
                    <a:pt x="61913" y="185738"/>
                  </a:lnTo>
                  <a:lnTo>
                    <a:pt x="47625" y="176213"/>
                  </a:lnTo>
                  <a:lnTo>
                    <a:pt x="33338" y="173832"/>
                  </a:lnTo>
                  <a:lnTo>
                    <a:pt x="7144" y="176213"/>
                  </a:lnTo>
                  <a:lnTo>
                    <a:pt x="0" y="180975"/>
                  </a:lnTo>
                  <a:lnTo>
                    <a:pt x="0" y="204788"/>
                  </a:lnTo>
                  <a:lnTo>
                    <a:pt x="4763" y="221457"/>
                  </a:lnTo>
                  <a:lnTo>
                    <a:pt x="33338" y="261938"/>
                  </a:lnTo>
                  <a:lnTo>
                    <a:pt x="95250" y="333375"/>
                  </a:lnTo>
                  <a:lnTo>
                    <a:pt x="147638" y="388144"/>
                  </a:lnTo>
                  <a:lnTo>
                    <a:pt x="211932" y="445294"/>
                  </a:lnTo>
                  <a:lnTo>
                    <a:pt x="261938" y="483394"/>
                  </a:lnTo>
                  <a:lnTo>
                    <a:pt x="319088" y="514350"/>
                  </a:lnTo>
                  <a:lnTo>
                    <a:pt x="371475" y="533400"/>
                  </a:lnTo>
                  <a:lnTo>
                    <a:pt x="388144" y="533400"/>
                  </a:lnTo>
                  <a:lnTo>
                    <a:pt x="507207" y="500063"/>
                  </a:lnTo>
                  <a:lnTo>
                    <a:pt x="557213" y="485775"/>
                  </a:lnTo>
                  <a:lnTo>
                    <a:pt x="664369" y="464344"/>
                  </a:lnTo>
                  <a:lnTo>
                    <a:pt x="902494" y="409575"/>
                  </a:lnTo>
                  <a:lnTo>
                    <a:pt x="1116807" y="359569"/>
                  </a:lnTo>
                  <a:lnTo>
                    <a:pt x="1162050" y="352425"/>
                  </a:lnTo>
                  <a:lnTo>
                    <a:pt x="1354932" y="335757"/>
                  </a:lnTo>
                  <a:lnTo>
                    <a:pt x="1509713" y="311944"/>
                  </a:lnTo>
                  <a:lnTo>
                    <a:pt x="1654969" y="297657"/>
                  </a:lnTo>
                  <a:lnTo>
                    <a:pt x="1797844" y="283369"/>
                  </a:lnTo>
                  <a:lnTo>
                    <a:pt x="1926432" y="273844"/>
                  </a:lnTo>
                  <a:lnTo>
                    <a:pt x="2045494" y="266700"/>
                  </a:lnTo>
                  <a:lnTo>
                    <a:pt x="2109788" y="266700"/>
                  </a:lnTo>
                  <a:lnTo>
                    <a:pt x="2238375" y="266700"/>
                  </a:lnTo>
                  <a:lnTo>
                    <a:pt x="2424113" y="266700"/>
                  </a:lnTo>
                  <a:lnTo>
                    <a:pt x="2462213" y="266700"/>
                  </a:lnTo>
                  <a:lnTo>
                    <a:pt x="2493169" y="259557"/>
                  </a:lnTo>
                  <a:lnTo>
                    <a:pt x="2526507" y="247650"/>
                  </a:lnTo>
                  <a:lnTo>
                    <a:pt x="2547938" y="235744"/>
                  </a:lnTo>
                  <a:lnTo>
                    <a:pt x="2562225" y="221457"/>
                  </a:lnTo>
                  <a:lnTo>
                    <a:pt x="2566988" y="209550"/>
                  </a:lnTo>
                  <a:lnTo>
                    <a:pt x="2569369" y="197644"/>
                  </a:lnTo>
                  <a:lnTo>
                    <a:pt x="2569369" y="185738"/>
                  </a:lnTo>
                  <a:lnTo>
                    <a:pt x="2564607" y="161925"/>
                  </a:lnTo>
                  <a:lnTo>
                    <a:pt x="2557463" y="142875"/>
                  </a:lnTo>
                  <a:lnTo>
                    <a:pt x="2550319" y="135732"/>
                  </a:lnTo>
                  <a:lnTo>
                    <a:pt x="2521744" y="114300"/>
                  </a:lnTo>
                  <a:lnTo>
                    <a:pt x="2481263" y="90488"/>
                  </a:lnTo>
                  <a:lnTo>
                    <a:pt x="2436019" y="66675"/>
                  </a:lnTo>
                  <a:lnTo>
                    <a:pt x="2388394" y="45244"/>
                  </a:lnTo>
                  <a:lnTo>
                    <a:pt x="2264569" y="9525"/>
                  </a:lnTo>
                  <a:lnTo>
                    <a:pt x="2212182" y="0"/>
                  </a:lnTo>
                  <a:lnTo>
                    <a:pt x="2143125" y="33338"/>
                  </a:lnTo>
                  <a:lnTo>
                    <a:pt x="2081213" y="64294"/>
                  </a:lnTo>
                  <a:lnTo>
                    <a:pt x="2026444" y="73819"/>
                  </a:lnTo>
                  <a:lnTo>
                    <a:pt x="1912144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9">
              <a:extLst>
                <a:ext uri="{FF2B5EF4-FFF2-40B4-BE49-F238E27FC236}">
                  <a16:creationId xmlns:a16="http://schemas.microsoft.com/office/drawing/2014/main" id="{3186C93F-9B6C-41A8-A89F-3DAD0722AC65}"/>
                </a:ext>
              </a:extLst>
            </p:cNvPr>
            <p:cNvSpPr/>
            <p:nvPr/>
          </p:nvSpPr>
          <p:spPr>
            <a:xfrm rot="16200000">
              <a:off x="4757737" y="2092326"/>
              <a:ext cx="1565275" cy="533400"/>
            </a:xfrm>
            <a:custGeom>
              <a:avLst/>
              <a:gdLst>
                <a:gd name="connsiteX0" fmla="*/ 1081087 w 1564481"/>
                <a:gd name="connsiteY0" fmla="*/ 200025 h 533400"/>
                <a:gd name="connsiteX1" fmla="*/ 883444 w 1564481"/>
                <a:gd name="connsiteY1" fmla="*/ 190500 h 533400"/>
                <a:gd name="connsiteX2" fmla="*/ 800100 w 1564481"/>
                <a:gd name="connsiteY2" fmla="*/ 185737 h 533400"/>
                <a:gd name="connsiteX3" fmla="*/ 666750 w 1564481"/>
                <a:gd name="connsiteY3" fmla="*/ 185737 h 533400"/>
                <a:gd name="connsiteX4" fmla="*/ 554831 w 1564481"/>
                <a:gd name="connsiteY4" fmla="*/ 183356 h 533400"/>
                <a:gd name="connsiteX5" fmla="*/ 361950 w 1564481"/>
                <a:gd name="connsiteY5" fmla="*/ 176212 h 533400"/>
                <a:gd name="connsiteX6" fmla="*/ 223837 w 1564481"/>
                <a:gd name="connsiteY6" fmla="*/ 171450 h 533400"/>
                <a:gd name="connsiteX7" fmla="*/ 0 w 1564481"/>
                <a:gd name="connsiteY7" fmla="*/ 161925 h 533400"/>
                <a:gd name="connsiteX8" fmla="*/ 21431 w 1564481"/>
                <a:gd name="connsiteY8" fmla="*/ 361950 h 533400"/>
                <a:gd name="connsiteX9" fmla="*/ 173831 w 1564481"/>
                <a:gd name="connsiteY9" fmla="*/ 369094 h 533400"/>
                <a:gd name="connsiteX10" fmla="*/ 433387 w 1564481"/>
                <a:gd name="connsiteY10" fmla="*/ 390525 h 533400"/>
                <a:gd name="connsiteX11" fmla="*/ 645319 w 1564481"/>
                <a:gd name="connsiteY11" fmla="*/ 407194 h 533400"/>
                <a:gd name="connsiteX12" fmla="*/ 695325 w 1564481"/>
                <a:gd name="connsiteY12" fmla="*/ 411956 h 533400"/>
                <a:gd name="connsiteX13" fmla="*/ 850106 w 1564481"/>
                <a:gd name="connsiteY13" fmla="*/ 431006 h 533400"/>
                <a:gd name="connsiteX14" fmla="*/ 1014412 w 1564481"/>
                <a:gd name="connsiteY14" fmla="*/ 445294 h 533400"/>
                <a:gd name="connsiteX15" fmla="*/ 1097756 w 1564481"/>
                <a:gd name="connsiteY15" fmla="*/ 454819 h 533400"/>
                <a:gd name="connsiteX16" fmla="*/ 1140619 w 1564481"/>
                <a:gd name="connsiteY16" fmla="*/ 466725 h 533400"/>
                <a:gd name="connsiteX17" fmla="*/ 1195387 w 1564481"/>
                <a:gd name="connsiteY17" fmla="*/ 488156 h 533400"/>
                <a:gd name="connsiteX18" fmla="*/ 1226344 w 1564481"/>
                <a:gd name="connsiteY18" fmla="*/ 507206 h 533400"/>
                <a:gd name="connsiteX19" fmla="*/ 1259681 w 1564481"/>
                <a:gd name="connsiteY19" fmla="*/ 526256 h 533400"/>
                <a:gd name="connsiteX20" fmla="*/ 1281112 w 1564481"/>
                <a:gd name="connsiteY20" fmla="*/ 533400 h 533400"/>
                <a:gd name="connsiteX21" fmla="*/ 1297781 w 1564481"/>
                <a:gd name="connsiteY21" fmla="*/ 533400 h 533400"/>
                <a:gd name="connsiteX22" fmla="*/ 1319212 w 1564481"/>
                <a:gd name="connsiteY22" fmla="*/ 528637 h 533400"/>
                <a:gd name="connsiteX23" fmla="*/ 1343025 w 1564481"/>
                <a:gd name="connsiteY23" fmla="*/ 516731 h 533400"/>
                <a:gd name="connsiteX24" fmla="*/ 1371600 w 1564481"/>
                <a:gd name="connsiteY24" fmla="*/ 495300 h 533400"/>
                <a:gd name="connsiteX25" fmla="*/ 1400175 w 1564481"/>
                <a:gd name="connsiteY25" fmla="*/ 464344 h 533400"/>
                <a:gd name="connsiteX26" fmla="*/ 1435894 w 1564481"/>
                <a:gd name="connsiteY26" fmla="*/ 416719 h 533400"/>
                <a:gd name="connsiteX27" fmla="*/ 1464469 w 1564481"/>
                <a:gd name="connsiteY27" fmla="*/ 371475 h 533400"/>
                <a:gd name="connsiteX28" fmla="*/ 1502569 w 1564481"/>
                <a:gd name="connsiteY28" fmla="*/ 302419 h 533400"/>
                <a:gd name="connsiteX29" fmla="*/ 1526381 w 1564481"/>
                <a:gd name="connsiteY29" fmla="*/ 247650 h 533400"/>
                <a:gd name="connsiteX30" fmla="*/ 1540669 w 1564481"/>
                <a:gd name="connsiteY30" fmla="*/ 207169 h 533400"/>
                <a:gd name="connsiteX31" fmla="*/ 1550194 w 1564481"/>
                <a:gd name="connsiteY31" fmla="*/ 178594 h 533400"/>
                <a:gd name="connsiteX32" fmla="*/ 1557337 w 1564481"/>
                <a:gd name="connsiteY32" fmla="*/ 145256 h 533400"/>
                <a:gd name="connsiteX33" fmla="*/ 1562100 w 1564481"/>
                <a:gd name="connsiteY33" fmla="*/ 100012 h 533400"/>
                <a:gd name="connsiteX34" fmla="*/ 1564481 w 1564481"/>
                <a:gd name="connsiteY34" fmla="*/ 61912 h 533400"/>
                <a:gd name="connsiteX35" fmla="*/ 1564481 w 1564481"/>
                <a:gd name="connsiteY35" fmla="*/ 40481 h 533400"/>
                <a:gd name="connsiteX36" fmla="*/ 1562100 w 1564481"/>
                <a:gd name="connsiteY36" fmla="*/ 16669 h 533400"/>
                <a:gd name="connsiteX37" fmla="*/ 1552575 w 1564481"/>
                <a:gd name="connsiteY37" fmla="*/ 2381 h 533400"/>
                <a:gd name="connsiteX38" fmla="*/ 1543050 w 1564481"/>
                <a:gd name="connsiteY38" fmla="*/ 0 h 533400"/>
                <a:gd name="connsiteX39" fmla="*/ 1526381 w 1564481"/>
                <a:gd name="connsiteY39" fmla="*/ 2381 h 533400"/>
                <a:gd name="connsiteX40" fmla="*/ 1512094 w 1564481"/>
                <a:gd name="connsiteY40" fmla="*/ 11906 h 533400"/>
                <a:gd name="connsiteX41" fmla="*/ 1495425 w 1564481"/>
                <a:gd name="connsiteY41" fmla="*/ 33337 h 533400"/>
                <a:gd name="connsiteX42" fmla="*/ 1466850 w 1564481"/>
                <a:gd name="connsiteY42" fmla="*/ 73819 h 533400"/>
                <a:gd name="connsiteX43" fmla="*/ 1433512 w 1564481"/>
                <a:gd name="connsiteY43" fmla="*/ 111919 h 533400"/>
                <a:gd name="connsiteX44" fmla="*/ 1402556 w 1564481"/>
                <a:gd name="connsiteY44" fmla="*/ 145256 h 533400"/>
                <a:gd name="connsiteX45" fmla="*/ 1373981 w 1564481"/>
                <a:gd name="connsiteY45" fmla="*/ 169069 h 533400"/>
                <a:gd name="connsiteX46" fmla="*/ 1345406 w 1564481"/>
                <a:gd name="connsiteY46" fmla="*/ 185737 h 533400"/>
                <a:gd name="connsiteX47" fmla="*/ 1302544 w 1564481"/>
                <a:gd name="connsiteY47" fmla="*/ 202406 h 533400"/>
                <a:gd name="connsiteX48" fmla="*/ 1264444 w 1564481"/>
                <a:gd name="connsiteY48" fmla="*/ 207169 h 533400"/>
                <a:gd name="connsiteX49" fmla="*/ 1197769 w 1564481"/>
                <a:gd name="connsiteY49" fmla="*/ 207169 h 533400"/>
                <a:gd name="connsiteX50" fmla="*/ 1081087 w 1564481"/>
                <a:gd name="connsiteY50" fmla="*/ 2000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64481" h="533400">
                  <a:moveTo>
                    <a:pt x="1081087" y="200025"/>
                  </a:moveTo>
                  <a:lnTo>
                    <a:pt x="883444" y="190500"/>
                  </a:lnTo>
                  <a:lnTo>
                    <a:pt x="800100" y="185737"/>
                  </a:lnTo>
                  <a:lnTo>
                    <a:pt x="666750" y="185737"/>
                  </a:lnTo>
                  <a:lnTo>
                    <a:pt x="554831" y="183356"/>
                  </a:lnTo>
                  <a:lnTo>
                    <a:pt x="361950" y="176212"/>
                  </a:lnTo>
                  <a:lnTo>
                    <a:pt x="223837" y="171450"/>
                  </a:lnTo>
                  <a:lnTo>
                    <a:pt x="0" y="161925"/>
                  </a:lnTo>
                  <a:lnTo>
                    <a:pt x="21431" y="361950"/>
                  </a:lnTo>
                  <a:lnTo>
                    <a:pt x="173831" y="369094"/>
                  </a:lnTo>
                  <a:lnTo>
                    <a:pt x="433387" y="390525"/>
                  </a:lnTo>
                  <a:lnTo>
                    <a:pt x="645319" y="407194"/>
                  </a:lnTo>
                  <a:lnTo>
                    <a:pt x="695325" y="411956"/>
                  </a:lnTo>
                  <a:lnTo>
                    <a:pt x="850106" y="431006"/>
                  </a:lnTo>
                  <a:lnTo>
                    <a:pt x="1014412" y="445294"/>
                  </a:lnTo>
                  <a:lnTo>
                    <a:pt x="1097756" y="454819"/>
                  </a:lnTo>
                  <a:lnTo>
                    <a:pt x="1140619" y="466725"/>
                  </a:lnTo>
                  <a:lnTo>
                    <a:pt x="1195387" y="488156"/>
                  </a:lnTo>
                  <a:lnTo>
                    <a:pt x="1226344" y="507206"/>
                  </a:lnTo>
                  <a:lnTo>
                    <a:pt x="1259681" y="526256"/>
                  </a:lnTo>
                  <a:lnTo>
                    <a:pt x="1281112" y="533400"/>
                  </a:lnTo>
                  <a:lnTo>
                    <a:pt x="1297781" y="533400"/>
                  </a:lnTo>
                  <a:lnTo>
                    <a:pt x="1319212" y="528637"/>
                  </a:lnTo>
                  <a:lnTo>
                    <a:pt x="1343025" y="516731"/>
                  </a:lnTo>
                  <a:lnTo>
                    <a:pt x="1371600" y="495300"/>
                  </a:lnTo>
                  <a:lnTo>
                    <a:pt x="1400175" y="464344"/>
                  </a:lnTo>
                  <a:lnTo>
                    <a:pt x="1435894" y="416719"/>
                  </a:lnTo>
                  <a:lnTo>
                    <a:pt x="1464469" y="371475"/>
                  </a:lnTo>
                  <a:lnTo>
                    <a:pt x="1502569" y="302419"/>
                  </a:lnTo>
                  <a:lnTo>
                    <a:pt x="1526381" y="247650"/>
                  </a:lnTo>
                  <a:lnTo>
                    <a:pt x="1540669" y="207169"/>
                  </a:lnTo>
                  <a:lnTo>
                    <a:pt x="1550194" y="178594"/>
                  </a:lnTo>
                  <a:lnTo>
                    <a:pt x="1557337" y="145256"/>
                  </a:lnTo>
                  <a:lnTo>
                    <a:pt x="1562100" y="100012"/>
                  </a:lnTo>
                  <a:lnTo>
                    <a:pt x="1564481" y="61912"/>
                  </a:lnTo>
                  <a:lnTo>
                    <a:pt x="1564481" y="40481"/>
                  </a:lnTo>
                  <a:lnTo>
                    <a:pt x="1562100" y="16669"/>
                  </a:lnTo>
                  <a:lnTo>
                    <a:pt x="1552575" y="2381"/>
                  </a:lnTo>
                  <a:lnTo>
                    <a:pt x="1543050" y="0"/>
                  </a:lnTo>
                  <a:lnTo>
                    <a:pt x="1526381" y="2381"/>
                  </a:lnTo>
                  <a:lnTo>
                    <a:pt x="1512094" y="11906"/>
                  </a:lnTo>
                  <a:lnTo>
                    <a:pt x="1495425" y="33337"/>
                  </a:lnTo>
                  <a:lnTo>
                    <a:pt x="1466850" y="73819"/>
                  </a:lnTo>
                  <a:lnTo>
                    <a:pt x="1433512" y="111919"/>
                  </a:lnTo>
                  <a:lnTo>
                    <a:pt x="1402556" y="145256"/>
                  </a:lnTo>
                  <a:lnTo>
                    <a:pt x="1373981" y="169069"/>
                  </a:lnTo>
                  <a:lnTo>
                    <a:pt x="1345406" y="185737"/>
                  </a:lnTo>
                  <a:lnTo>
                    <a:pt x="1302544" y="202406"/>
                  </a:lnTo>
                  <a:lnTo>
                    <a:pt x="1264444" y="207169"/>
                  </a:lnTo>
                  <a:lnTo>
                    <a:pt x="1197769" y="207169"/>
                  </a:lnTo>
                  <a:lnTo>
                    <a:pt x="108108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0">
              <a:extLst>
                <a:ext uri="{FF2B5EF4-FFF2-40B4-BE49-F238E27FC236}">
                  <a16:creationId xmlns:a16="http://schemas.microsoft.com/office/drawing/2014/main" id="{45E316E3-70D0-4D52-9BE1-95A649D80574}"/>
                </a:ext>
              </a:extLst>
            </p:cNvPr>
            <p:cNvSpPr/>
            <p:nvPr/>
          </p:nvSpPr>
          <p:spPr>
            <a:xfrm rot="16200000">
              <a:off x="3813969" y="3883819"/>
              <a:ext cx="2052638" cy="381000"/>
            </a:xfrm>
            <a:custGeom>
              <a:avLst/>
              <a:gdLst>
                <a:gd name="connsiteX0" fmla="*/ 1624013 w 2052638"/>
                <a:gd name="connsiteY0" fmla="*/ 121444 h 381000"/>
                <a:gd name="connsiteX1" fmla="*/ 1381125 w 2052638"/>
                <a:gd name="connsiteY1" fmla="*/ 119063 h 381000"/>
                <a:gd name="connsiteX2" fmla="*/ 1154906 w 2052638"/>
                <a:gd name="connsiteY2" fmla="*/ 119063 h 381000"/>
                <a:gd name="connsiteX3" fmla="*/ 935831 w 2052638"/>
                <a:gd name="connsiteY3" fmla="*/ 119063 h 381000"/>
                <a:gd name="connsiteX4" fmla="*/ 740569 w 2052638"/>
                <a:gd name="connsiteY4" fmla="*/ 119063 h 381000"/>
                <a:gd name="connsiteX5" fmla="*/ 547688 w 2052638"/>
                <a:gd name="connsiteY5" fmla="*/ 119063 h 381000"/>
                <a:gd name="connsiteX6" fmla="*/ 390525 w 2052638"/>
                <a:gd name="connsiteY6" fmla="*/ 119063 h 381000"/>
                <a:gd name="connsiteX7" fmla="*/ 304800 w 2052638"/>
                <a:gd name="connsiteY7" fmla="*/ 119063 h 381000"/>
                <a:gd name="connsiteX8" fmla="*/ 280988 w 2052638"/>
                <a:gd name="connsiteY8" fmla="*/ 121444 h 381000"/>
                <a:gd name="connsiteX9" fmla="*/ 233363 w 2052638"/>
                <a:gd name="connsiteY9" fmla="*/ 128588 h 381000"/>
                <a:gd name="connsiteX10" fmla="*/ 154781 w 2052638"/>
                <a:gd name="connsiteY10" fmla="*/ 150019 h 381000"/>
                <a:gd name="connsiteX11" fmla="*/ 78581 w 2052638"/>
                <a:gd name="connsiteY11" fmla="*/ 176213 h 381000"/>
                <a:gd name="connsiteX12" fmla="*/ 35719 w 2052638"/>
                <a:gd name="connsiteY12" fmla="*/ 197644 h 381000"/>
                <a:gd name="connsiteX13" fmla="*/ 16669 w 2052638"/>
                <a:gd name="connsiteY13" fmla="*/ 211932 h 381000"/>
                <a:gd name="connsiteX14" fmla="*/ 4763 w 2052638"/>
                <a:gd name="connsiteY14" fmla="*/ 228600 h 381000"/>
                <a:gd name="connsiteX15" fmla="*/ 0 w 2052638"/>
                <a:gd name="connsiteY15" fmla="*/ 245269 h 381000"/>
                <a:gd name="connsiteX16" fmla="*/ 4763 w 2052638"/>
                <a:gd name="connsiteY16" fmla="*/ 271463 h 381000"/>
                <a:gd name="connsiteX17" fmla="*/ 23813 w 2052638"/>
                <a:gd name="connsiteY17" fmla="*/ 300038 h 381000"/>
                <a:gd name="connsiteX18" fmla="*/ 57150 w 2052638"/>
                <a:gd name="connsiteY18" fmla="*/ 333375 h 381000"/>
                <a:gd name="connsiteX19" fmla="*/ 100013 w 2052638"/>
                <a:gd name="connsiteY19" fmla="*/ 373857 h 381000"/>
                <a:gd name="connsiteX20" fmla="*/ 107156 w 2052638"/>
                <a:gd name="connsiteY20" fmla="*/ 381000 h 381000"/>
                <a:gd name="connsiteX21" fmla="*/ 278606 w 2052638"/>
                <a:gd name="connsiteY21" fmla="*/ 364332 h 381000"/>
                <a:gd name="connsiteX22" fmla="*/ 452438 w 2052638"/>
                <a:gd name="connsiteY22" fmla="*/ 364332 h 381000"/>
                <a:gd name="connsiteX23" fmla="*/ 683419 w 2052638"/>
                <a:gd name="connsiteY23" fmla="*/ 364332 h 381000"/>
                <a:gd name="connsiteX24" fmla="*/ 733425 w 2052638"/>
                <a:gd name="connsiteY24" fmla="*/ 364332 h 381000"/>
                <a:gd name="connsiteX25" fmla="*/ 866775 w 2052638"/>
                <a:gd name="connsiteY25" fmla="*/ 342900 h 381000"/>
                <a:gd name="connsiteX26" fmla="*/ 1054894 w 2052638"/>
                <a:gd name="connsiteY26" fmla="*/ 340519 h 381000"/>
                <a:gd name="connsiteX27" fmla="*/ 1295400 w 2052638"/>
                <a:gd name="connsiteY27" fmla="*/ 340519 h 381000"/>
                <a:gd name="connsiteX28" fmla="*/ 1569244 w 2052638"/>
                <a:gd name="connsiteY28" fmla="*/ 342900 h 381000"/>
                <a:gd name="connsiteX29" fmla="*/ 1850231 w 2052638"/>
                <a:gd name="connsiteY29" fmla="*/ 342900 h 381000"/>
                <a:gd name="connsiteX30" fmla="*/ 1962150 w 2052638"/>
                <a:gd name="connsiteY30" fmla="*/ 290513 h 381000"/>
                <a:gd name="connsiteX31" fmla="*/ 1988344 w 2052638"/>
                <a:gd name="connsiteY31" fmla="*/ 219075 h 381000"/>
                <a:gd name="connsiteX32" fmla="*/ 2031206 w 2052638"/>
                <a:gd name="connsiteY32" fmla="*/ 107157 h 381000"/>
                <a:gd name="connsiteX33" fmla="*/ 2047875 w 2052638"/>
                <a:gd name="connsiteY33" fmla="*/ 54769 h 381000"/>
                <a:gd name="connsiteX34" fmla="*/ 2052638 w 2052638"/>
                <a:gd name="connsiteY34" fmla="*/ 30957 h 381000"/>
                <a:gd name="connsiteX35" fmla="*/ 2052638 w 2052638"/>
                <a:gd name="connsiteY35" fmla="*/ 19050 h 381000"/>
                <a:gd name="connsiteX36" fmla="*/ 2050256 w 2052638"/>
                <a:gd name="connsiteY36" fmla="*/ 7144 h 381000"/>
                <a:gd name="connsiteX37" fmla="*/ 2043113 w 2052638"/>
                <a:gd name="connsiteY37" fmla="*/ 2382 h 381000"/>
                <a:gd name="connsiteX38" fmla="*/ 2026444 w 2052638"/>
                <a:gd name="connsiteY38" fmla="*/ 0 h 381000"/>
                <a:gd name="connsiteX39" fmla="*/ 2009775 w 2052638"/>
                <a:gd name="connsiteY39" fmla="*/ 7144 h 381000"/>
                <a:gd name="connsiteX40" fmla="*/ 1952625 w 2052638"/>
                <a:gd name="connsiteY40" fmla="*/ 40482 h 381000"/>
                <a:gd name="connsiteX41" fmla="*/ 1874044 w 2052638"/>
                <a:gd name="connsiteY41" fmla="*/ 76200 h 381000"/>
                <a:gd name="connsiteX42" fmla="*/ 1816894 w 2052638"/>
                <a:gd name="connsiteY42" fmla="*/ 97632 h 381000"/>
                <a:gd name="connsiteX43" fmla="*/ 1754981 w 2052638"/>
                <a:gd name="connsiteY43" fmla="*/ 111919 h 381000"/>
                <a:gd name="connsiteX44" fmla="*/ 1724025 w 2052638"/>
                <a:gd name="connsiteY44" fmla="*/ 116682 h 381000"/>
                <a:gd name="connsiteX45" fmla="*/ 1624013 w 2052638"/>
                <a:gd name="connsiteY45" fmla="*/ 1214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2638" h="381000">
                  <a:moveTo>
                    <a:pt x="1624013" y="121444"/>
                  </a:moveTo>
                  <a:lnTo>
                    <a:pt x="1381125" y="119063"/>
                  </a:lnTo>
                  <a:lnTo>
                    <a:pt x="1154906" y="119063"/>
                  </a:lnTo>
                  <a:lnTo>
                    <a:pt x="935831" y="119063"/>
                  </a:lnTo>
                  <a:lnTo>
                    <a:pt x="740569" y="119063"/>
                  </a:lnTo>
                  <a:lnTo>
                    <a:pt x="547688" y="119063"/>
                  </a:lnTo>
                  <a:lnTo>
                    <a:pt x="390525" y="119063"/>
                  </a:lnTo>
                  <a:lnTo>
                    <a:pt x="304800" y="119063"/>
                  </a:lnTo>
                  <a:lnTo>
                    <a:pt x="280988" y="121444"/>
                  </a:lnTo>
                  <a:lnTo>
                    <a:pt x="233363" y="128588"/>
                  </a:lnTo>
                  <a:lnTo>
                    <a:pt x="154781" y="150019"/>
                  </a:lnTo>
                  <a:lnTo>
                    <a:pt x="78581" y="176213"/>
                  </a:lnTo>
                  <a:lnTo>
                    <a:pt x="35719" y="197644"/>
                  </a:lnTo>
                  <a:lnTo>
                    <a:pt x="16669" y="211932"/>
                  </a:lnTo>
                  <a:lnTo>
                    <a:pt x="4763" y="228600"/>
                  </a:lnTo>
                  <a:lnTo>
                    <a:pt x="0" y="245269"/>
                  </a:lnTo>
                  <a:lnTo>
                    <a:pt x="4763" y="271463"/>
                  </a:lnTo>
                  <a:lnTo>
                    <a:pt x="23813" y="300038"/>
                  </a:lnTo>
                  <a:lnTo>
                    <a:pt x="57150" y="333375"/>
                  </a:lnTo>
                  <a:lnTo>
                    <a:pt x="100013" y="373857"/>
                  </a:lnTo>
                  <a:lnTo>
                    <a:pt x="107156" y="381000"/>
                  </a:lnTo>
                  <a:lnTo>
                    <a:pt x="278606" y="364332"/>
                  </a:lnTo>
                  <a:lnTo>
                    <a:pt x="452438" y="364332"/>
                  </a:lnTo>
                  <a:lnTo>
                    <a:pt x="683419" y="364332"/>
                  </a:lnTo>
                  <a:lnTo>
                    <a:pt x="733425" y="364332"/>
                  </a:lnTo>
                  <a:lnTo>
                    <a:pt x="866775" y="342900"/>
                  </a:lnTo>
                  <a:lnTo>
                    <a:pt x="1054894" y="340519"/>
                  </a:lnTo>
                  <a:lnTo>
                    <a:pt x="1295400" y="340519"/>
                  </a:lnTo>
                  <a:lnTo>
                    <a:pt x="1569244" y="342900"/>
                  </a:lnTo>
                  <a:lnTo>
                    <a:pt x="1850231" y="342900"/>
                  </a:lnTo>
                  <a:lnTo>
                    <a:pt x="1962150" y="290513"/>
                  </a:lnTo>
                  <a:lnTo>
                    <a:pt x="1988344" y="219075"/>
                  </a:lnTo>
                  <a:lnTo>
                    <a:pt x="2031206" y="107157"/>
                  </a:lnTo>
                  <a:lnTo>
                    <a:pt x="2047875" y="54769"/>
                  </a:lnTo>
                  <a:lnTo>
                    <a:pt x="2052638" y="30957"/>
                  </a:lnTo>
                  <a:lnTo>
                    <a:pt x="2052638" y="19050"/>
                  </a:lnTo>
                  <a:lnTo>
                    <a:pt x="2050256" y="7144"/>
                  </a:lnTo>
                  <a:lnTo>
                    <a:pt x="2043113" y="2382"/>
                  </a:lnTo>
                  <a:lnTo>
                    <a:pt x="2026444" y="0"/>
                  </a:lnTo>
                  <a:lnTo>
                    <a:pt x="2009775" y="7144"/>
                  </a:lnTo>
                  <a:lnTo>
                    <a:pt x="1952625" y="40482"/>
                  </a:lnTo>
                  <a:lnTo>
                    <a:pt x="1874044" y="76200"/>
                  </a:lnTo>
                  <a:lnTo>
                    <a:pt x="1816894" y="97632"/>
                  </a:lnTo>
                  <a:lnTo>
                    <a:pt x="1754981" y="111919"/>
                  </a:lnTo>
                  <a:lnTo>
                    <a:pt x="1724025" y="116682"/>
                  </a:lnTo>
                  <a:lnTo>
                    <a:pt x="162401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1">
              <a:extLst>
                <a:ext uri="{FF2B5EF4-FFF2-40B4-BE49-F238E27FC236}">
                  <a16:creationId xmlns:a16="http://schemas.microsoft.com/office/drawing/2014/main" id="{B59C829E-F13F-41D8-93D5-BDDD5595B64E}"/>
                </a:ext>
              </a:extLst>
            </p:cNvPr>
            <p:cNvSpPr/>
            <p:nvPr/>
          </p:nvSpPr>
          <p:spPr>
            <a:xfrm rot="16200000">
              <a:off x="4728368" y="3069432"/>
              <a:ext cx="2024063" cy="1733550"/>
            </a:xfrm>
            <a:custGeom>
              <a:avLst/>
              <a:gdLst>
                <a:gd name="connsiteX0" fmla="*/ 1733550 w 2024063"/>
                <a:gd name="connsiteY0" fmla="*/ 545306 h 1733550"/>
                <a:gd name="connsiteX1" fmla="*/ 1719263 w 2024063"/>
                <a:gd name="connsiteY1" fmla="*/ 435769 h 1733550"/>
                <a:gd name="connsiteX2" fmla="*/ 1702594 w 2024063"/>
                <a:gd name="connsiteY2" fmla="*/ 309562 h 1733550"/>
                <a:gd name="connsiteX3" fmla="*/ 1678781 w 2024063"/>
                <a:gd name="connsiteY3" fmla="*/ 154781 h 1733550"/>
                <a:gd name="connsiteX4" fmla="*/ 1662113 w 2024063"/>
                <a:gd name="connsiteY4" fmla="*/ 38100 h 1733550"/>
                <a:gd name="connsiteX5" fmla="*/ 1802606 w 2024063"/>
                <a:gd name="connsiteY5" fmla="*/ 0 h 1733550"/>
                <a:gd name="connsiteX6" fmla="*/ 1812131 w 2024063"/>
                <a:gd name="connsiteY6" fmla="*/ 78581 h 1733550"/>
                <a:gd name="connsiteX7" fmla="*/ 1816894 w 2024063"/>
                <a:gd name="connsiteY7" fmla="*/ 145256 h 1733550"/>
                <a:gd name="connsiteX8" fmla="*/ 1824038 w 2024063"/>
                <a:gd name="connsiteY8" fmla="*/ 223837 h 1733550"/>
                <a:gd name="connsiteX9" fmla="*/ 1840706 w 2024063"/>
                <a:gd name="connsiteY9" fmla="*/ 342900 h 1733550"/>
                <a:gd name="connsiteX10" fmla="*/ 1854994 w 2024063"/>
                <a:gd name="connsiteY10" fmla="*/ 440531 h 1733550"/>
                <a:gd name="connsiteX11" fmla="*/ 1878806 w 2024063"/>
                <a:gd name="connsiteY11" fmla="*/ 576262 h 1733550"/>
                <a:gd name="connsiteX12" fmla="*/ 1919288 w 2024063"/>
                <a:gd name="connsiteY12" fmla="*/ 754856 h 1733550"/>
                <a:gd name="connsiteX13" fmla="*/ 1940719 w 2024063"/>
                <a:gd name="connsiteY13" fmla="*/ 954881 h 1733550"/>
                <a:gd name="connsiteX14" fmla="*/ 1962150 w 2024063"/>
                <a:gd name="connsiteY14" fmla="*/ 1178719 h 1733550"/>
                <a:gd name="connsiteX15" fmla="*/ 1966913 w 2024063"/>
                <a:gd name="connsiteY15" fmla="*/ 1212056 h 1733550"/>
                <a:gd name="connsiteX16" fmla="*/ 1988344 w 2024063"/>
                <a:gd name="connsiteY16" fmla="*/ 1252537 h 1733550"/>
                <a:gd name="connsiteX17" fmla="*/ 2005013 w 2024063"/>
                <a:gd name="connsiteY17" fmla="*/ 1293019 h 1733550"/>
                <a:gd name="connsiteX18" fmla="*/ 2019300 w 2024063"/>
                <a:gd name="connsiteY18" fmla="*/ 1331119 h 1733550"/>
                <a:gd name="connsiteX19" fmla="*/ 2024063 w 2024063"/>
                <a:gd name="connsiteY19" fmla="*/ 1364456 h 1733550"/>
                <a:gd name="connsiteX20" fmla="*/ 2024063 w 2024063"/>
                <a:gd name="connsiteY20" fmla="*/ 1407319 h 1733550"/>
                <a:gd name="connsiteX21" fmla="*/ 2000250 w 2024063"/>
                <a:gd name="connsiteY21" fmla="*/ 1452562 h 1733550"/>
                <a:gd name="connsiteX22" fmla="*/ 1943100 w 2024063"/>
                <a:gd name="connsiteY22" fmla="*/ 1557337 h 1733550"/>
                <a:gd name="connsiteX23" fmla="*/ 1890713 w 2024063"/>
                <a:gd name="connsiteY23" fmla="*/ 1650206 h 1733550"/>
                <a:gd name="connsiteX24" fmla="*/ 1859756 w 2024063"/>
                <a:gd name="connsiteY24" fmla="*/ 1690687 h 1733550"/>
                <a:gd name="connsiteX25" fmla="*/ 1833563 w 2024063"/>
                <a:gd name="connsiteY25" fmla="*/ 1714500 h 1733550"/>
                <a:gd name="connsiteX26" fmla="*/ 1809750 w 2024063"/>
                <a:gd name="connsiteY26" fmla="*/ 1728787 h 1733550"/>
                <a:gd name="connsiteX27" fmla="*/ 1781175 w 2024063"/>
                <a:gd name="connsiteY27" fmla="*/ 1733550 h 1733550"/>
                <a:gd name="connsiteX28" fmla="*/ 1762125 w 2024063"/>
                <a:gd name="connsiteY28" fmla="*/ 1731169 h 1733550"/>
                <a:gd name="connsiteX29" fmla="*/ 1738313 w 2024063"/>
                <a:gd name="connsiteY29" fmla="*/ 1716881 h 1733550"/>
                <a:gd name="connsiteX30" fmla="*/ 1707356 w 2024063"/>
                <a:gd name="connsiteY30" fmla="*/ 1695450 h 1733550"/>
                <a:gd name="connsiteX31" fmla="*/ 1671638 w 2024063"/>
                <a:gd name="connsiteY31" fmla="*/ 1676400 h 1733550"/>
                <a:gd name="connsiteX32" fmla="*/ 1614488 w 2024063"/>
                <a:gd name="connsiteY32" fmla="*/ 1664494 h 1733550"/>
                <a:gd name="connsiteX33" fmla="*/ 1478756 w 2024063"/>
                <a:gd name="connsiteY33" fmla="*/ 1657350 h 1733550"/>
                <a:gd name="connsiteX34" fmla="*/ 1147763 w 2024063"/>
                <a:gd name="connsiteY34" fmla="*/ 1645444 h 1733550"/>
                <a:gd name="connsiteX35" fmla="*/ 826294 w 2024063"/>
                <a:gd name="connsiteY35" fmla="*/ 1635919 h 1733550"/>
                <a:gd name="connsiteX36" fmla="*/ 569119 w 2024063"/>
                <a:gd name="connsiteY36" fmla="*/ 1626394 h 1733550"/>
                <a:gd name="connsiteX37" fmla="*/ 330994 w 2024063"/>
                <a:gd name="connsiteY37" fmla="*/ 1619250 h 1733550"/>
                <a:gd name="connsiteX38" fmla="*/ 202406 w 2024063"/>
                <a:gd name="connsiteY38" fmla="*/ 1614487 h 1733550"/>
                <a:gd name="connsiteX39" fmla="*/ 126206 w 2024063"/>
                <a:gd name="connsiteY39" fmla="*/ 1609725 h 1733550"/>
                <a:gd name="connsiteX40" fmla="*/ 88106 w 2024063"/>
                <a:gd name="connsiteY40" fmla="*/ 1602581 h 1733550"/>
                <a:gd name="connsiteX41" fmla="*/ 54769 w 2024063"/>
                <a:gd name="connsiteY41" fmla="*/ 1590675 h 1733550"/>
                <a:gd name="connsiteX42" fmla="*/ 30956 w 2024063"/>
                <a:gd name="connsiteY42" fmla="*/ 1576387 h 1733550"/>
                <a:gd name="connsiteX43" fmla="*/ 21431 w 2024063"/>
                <a:gd name="connsiteY43" fmla="*/ 1566862 h 1733550"/>
                <a:gd name="connsiteX44" fmla="*/ 9525 w 2024063"/>
                <a:gd name="connsiteY44" fmla="*/ 1547812 h 1733550"/>
                <a:gd name="connsiteX45" fmla="*/ 2381 w 2024063"/>
                <a:gd name="connsiteY45" fmla="*/ 1528762 h 1733550"/>
                <a:gd name="connsiteX46" fmla="*/ 0 w 2024063"/>
                <a:gd name="connsiteY46" fmla="*/ 1512094 h 1733550"/>
                <a:gd name="connsiteX47" fmla="*/ 0 w 2024063"/>
                <a:gd name="connsiteY47" fmla="*/ 1493044 h 1733550"/>
                <a:gd name="connsiteX48" fmla="*/ 2381 w 2024063"/>
                <a:gd name="connsiteY48" fmla="*/ 1471612 h 1733550"/>
                <a:gd name="connsiteX49" fmla="*/ 9525 w 2024063"/>
                <a:gd name="connsiteY49" fmla="*/ 1450181 h 1733550"/>
                <a:gd name="connsiteX50" fmla="*/ 26194 w 2024063"/>
                <a:gd name="connsiteY50" fmla="*/ 1426369 h 1733550"/>
                <a:gd name="connsiteX51" fmla="*/ 45244 w 2024063"/>
                <a:gd name="connsiteY51" fmla="*/ 1412081 h 1733550"/>
                <a:gd name="connsiteX52" fmla="*/ 71438 w 2024063"/>
                <a:gd name="connsiteY52" fmla="*/ 1400175 h 1733550"/>
                <a:gd name="connsiteX53" fmla="*/ 107156 w 2024063"/>
                <a:gd name="connsiteY53" fmla="*/ 1390650 h 1733550"/>
                <a:gd name="connsiteX54" fmla="*/ 283369 w 2024063"/>
                <a:gd name="connsiteY54" fmla="*/ 1393031 h 1733550"/>
                <a:gd name="connsiteX55" fmla="*/ 447675 w 2024063"/>
                <a:gd name="connsiteY55" fmla="*/ 1400175 h 1733550"/>
                <a:gd name="connsiteX56" fmla="*/ 652463 w 2024063"/>
                <a:gd name="connsiteY56" fmla="*/ 1409700 h 1733550"/>
                <a:gd name="connsiteX57" fmla="*/ 714375 w 2024063"/>
                <a:gd name="connsiteY57" fmla="*/ 1412081 h 1733550"/>
                <a:gd name="connsiteX58" fmla="*/ 909638 w 2024063"/>
                <a:gd name="connsiteY58" fmla="*/ 1412081 h 1733550"/>
                <a:gd name="connsiteX59" fmla="*/ 1154906 w 2024063"/>
                <a:gd name="connsiteY59" fmla="*/ 1412081 h 1733550"/>
                <a:gd name="connsiteX60" fmla="*/ 1276350 w 2024063"/>
                <a:gd name="connsiteY60" fmla="*/ 1412081 h 1733550"/>
                <a:gd name="connsiteX61" fmla="*/ 1469231 w 2024063"/>
                <a:gd name="connsiteY61" fmla="*/ 1412081 h 1733550"/>
                <a:gd name="connsiteX62" fmla="*/ 1681163 w 2024063"/>
                <a:gd name="connsiteY62" fmla="*/ 1412081 h 1733550"/>
                <a:gd name="connsiteX63" fmla="*/ 1745456 w 2024063"/>
                <a:gd name="connsiteY63" fmla="*/ 1412081 h 1733550"/>
                <a:gd name="connsiteX64" fmla="*/ 1766888 w 2024063"/>
                <a:gd name="connsiteY64" fmla="*/ 1407319 h 1733550"/>
                <a:gd name="connsiteX65" fmla="*/ 1783556 w 2024063"/>
                <a:gd name="connsiteY65" fmla="*/ 1393031 h 1733550"/>
                <a:gd name="connsiteX66" fmla="*/ 1795463 w 2024063"/>
                <a:gd name="connsiteY66" fmla="*/ 1373981 h 1733550"/>
                <a:gd name="connsiteX67" fmla="*/ 1802606 w 2024063"/>
                <a:gd name="connsiteY67" fmla="*/ 1350169 h 1733550"/>
                <a:gd name="connsiteX68" fmla="*/ 1807369 w 2024063"/>
                <a:gd name="connsiteY68" fmla="*/ 1323975 h 1733550"/>
                <a:gd name="connsiteX69" fmla="*/ 1807369 w 2024063"/>
                <a:gd name="connsiteY69" fmla="*/ 1281112 h 1733550"/>
                <a:gd name="connsiteX70" fmla="*/ 1790700 w 2024063"/>
                <a:gd name="connsiteY70" fmla="*/ 1097756 h 1733550"/>
                <a:gd name="connsiteX71" fmla="*/ 1769269 w 2024063"/>
                <a:gd name="connsiteY71" fmla="*/ 864394 h 1733550"/>
                <a:gd name="connsiteX72" fmla="*/ 1733550 w 2024063"/>
                <a:gd name="connsiteY72" fmla="*/ 5453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24063" h="1733550">
                  <a:moveTo>
                    <a:pt x="1733550" y="545306"/>
                  </a:moveTo>
                  <a:lnTo>
                    <a:pt x="1719263" y="435769"/>
                  </a:lnTo>
                  <a:lnTo>
                    <a:pt x="1702594" y="309562"/>
                  </a:lnTo>
                  <a:lnTo>
                    <a:pt x="1678781" y="154781"/>
                  </a:lnTo>
                  <a:lnTo>
                    <a:pt x="1662113" y="38100"/>
                  </a:lnTo>
                  <a:lnTo>
                    <a:pt x="1802606" y="0"/>
                  </a:lnTo>
                  <a:lnTo>
                    <a:pt x="1812131" y="78581"/>
                  </a:lnTo>
                  <a:lnTo>
                    <a:pt x="1816894" y="145256"/>
                  </a:lnTo>
                  <a:lnTo>
                    <a:pt x="1824038" y="223837"/>
                  </a:lnTo>
                  <a:lnTo>
                    <a:pt x="1840706" y="342900"/>
                  </a:lnTo>
                  <a:lnTo>
                    <a:pt x="1854994" y="440531"/>
                  </a:lnTo>
                  <a:lnTo>
                    <a:pt x="1878806" y="576262"/>
                  </a:lnTo>
                  <a:lnTo>
                    <a:pt x="1919288" y="754856"/>
                  </a:lnTo>
                  <a:lnTo>
                    <a:pt x="1940719" y="954881"/>
                  </a:lnTo>
                  <a:lnTo>
                    <a:pt x="1962150" y="1178719"/>
                  </a:lnTo>
                  <a:lnTo>
                    <a:pt x="1966913" y="1212056"/>
                  </a:lnTo>
                  <a:lnTo>
                    <a:pt x="1988344" y="1252537"/>
                  </a:lnTo>
                  <a:lnTo>
                    <a:pt x="2005013" y="1293019"/>
                  </a:lnTo>
                  <a:lnTo>
                    <a:pt x="2019300" y="1331119"/>
                  </a:lnTo>
                  <a:lnTo>
                    <a:pt x="2024063" y="1364456"/>
                  </a:lnTo>
                  <a:lnTo>
                    <a:pt x="2024063" y="1407319"/>
                  </a:lnTo>
                  <a:lnTo>
                    <a:pt x="2000250" y="1452562"/>
                  </a:lnTo>
                  <a:lnTo>
                    <a:pt x="1943100" y="1557337"/>
                  </a:lnTo>
                  <a:lnTo>
                    <a:pt x="1890713" y="1650206"/>
                  </a:lnTo>
                  <a:lnTo>
                    <a:pt x="1859756" y="1690687"/>
                  </a:lnTo>
                  <a:lnTo>
                    <a:pt x="1833563" y="1714500"/>
                  </a:lnTo>
                  <a:lnTo>
                    <a:pt x="1809750" y="1728787"/>
                  </a:lnTo>
                  <a:lnTo>
                    <a:pt x="1781175" y="1733550"/>
                  </a:lnTo>
                  <a:lnTo>
                    <a:pt x="1762125" y="1731169"/>
                  </a:lnTo>
                  <a:lnTo>
                    <a:pt x="1738313" y="1716881"/>
                  </a:lnTo>
                  <a:lnTo>
                    <a:pt x="1707356" y="1695450"/>
                  </a:lnTo>
                  <a:lnTo>
                    <a:pt x="1671638" y="1676400"/>
                  </a:lnTo>
                  <a:lnTo>
                    <a:pt x="1614488" y="1664494"/>
                  </a:lnTo>
                  <a:lnTo>
                    <a:pt x="1478756" y="1657350"/>
                  </a:lnTo>
                  <a:lnTo>
                    <a:pt x="1147763" y="1645444"/>
                  </a:lnTo>
                  <a:lnTo>
                    <a:pt x="826294" y="1635919"/>
                  </a:lnTo>
                  <a:lnTo>
                    <a:pt x="569119" y="1626394"/>
                  </a:lnTo>
                  <a:lnTo>
                    <a:pt x="330994" y="1619250"/>
                  </a:lnTo>
                  <a:lnTo>
                    <a:pt x="202406" y="1614487"/>
                  </a:lnTo>
                  <a:lnTo>
                    <a:pt x="126206" y="1609725"/>
                  </a:lnTo>
                  <a:lnTo>
                    <a:pt x="88106" y="1602581"/>
                  </a:lnTo>
                  <a:lnTo>
                    <a:pt x="54769" y="1590675"/>
                  </a:lnTo>
                  <a:lnTo>
                    <a:pt x="30956" y="1576387"/>
                  </a:lnTo>
                  <a:lnTo>
                    <a:pt x="21431" y="1566862"/>
                  </a:lnTo>
                  <a:lnTo>
                    <a:pt x="9525" y="1547812"/>
                  </a:lnTo>
                  <a:lnTo>
                    <a:pt x="2381" y="1528762"/>
                  </a:lnTo>
                  <a:lnTo>
                    <a:pt x="0" y="1512094"/>
                  </a:lnTo>
                  <a:lnTo>
                    <a:pt x="0" y="1493044"/>
                  </a:lnTo>
                  <a:lnTo>
                    <a:pt x="2381" y="1471612"/>
                  </a:lnTo>
                  <a:lnTo>
                    <a:pt x="9525" y="1450181"/>
                  </a:lnTo>
                  <a:lnTo>
                    <a:pt x="26194" y="1426369"/>
                  </a:lnTo>
                  <a:lnTo>
                    <a:pt x="45244" y="1412081"/>
                  </a:lnTo>
                  <a:lnTo>
                    <a:pt x="71438" y="1400175"/>
                  </a:lnTo>
                  <a:lnTo>
                    <a:pt x="107156" y="1390650"/>
                  </a:lnTo>
                  <a:lnTo>
                    <a:pt x="283369" y="1393031"/>
                  </a:lnTo>
                  <a:lnTo>
                    <a:pt x="447675" y="1400175"/>
                  </a:lnTo>
                  <a:lnTo>
                    <a:pt x="652463" y="1409700"/>
                  </a:lnTo>
                  <a:lnTo>
                    <a:pt x="714375" y="1412081"/>
                  </a:lnTo>
                  <a:lnTo>
                    <a:pt x="909638" y="1412081"/>
                  </a:lnTo>
                  <a:lnTo>
                    <a:pt x="1154906" y="1412081"/>
                  </a:lnTo>
                  <a:lnTo>
                    <a:pt x="1276350" y="1412081"/>
                  </a:lnTo>
                  <a:lnTo>
                    <a:pt x="1469231" y="1412081"/>
                  </a:lnTo>
                  <a:lnTo>
                    <a:pt x="1681163" y="1412081"/>
                  </a:lnTo>
                  <a:lnTo>
                    <a:pt x="1745456" y="1412081"/>
                  </a:lnTo>
                  <a:lnTo>
                    <a:pt x="1766888" y="1407319"/>
                  </a:lnTo>
                  <a:lnTo>
                    <a:pt x="1783556" y="1393031"/>
                  </a:lnTo>
                  <a:lnTo>
                    <a:pt x="1795463" y="1373981"/>
                  </a:lnTo>
                  <a:lnTo>
                    <a:pt x="1802606" y="1350169"/>
                  </a:lnTo>
                  <a:lnTo>
                    <a:pt x="1807369" y="1323975"/>
                  </a:lnTo>
                  <a:lnTo>
                    <a:pt x="1807369" y="1281112"/>
                  </a:lnTo>
                  <a:lnTo>
                    <a:pt x="1790700" y="1097756"/>
                  </a:lnTo>
                  <a:lnTo>
                    <a:pt x="1769269" y="864394"/>
                  </a:lnTo>
                  <a:lnTo>
                    <a:pt x="1733550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4">
              <a:extLst>
                <a:ext uri="{FF2B5EF4-FFF2-40B4-BE49-F238E27FC236}">
                  <a16:creationId xmlns:a16="http://schemas.microsoft.com/office/drawing/2014/main" id="{3ADF426F-3F42-422B-8CE8-2055BAF8A0D9}"/>
                </a:ext>
              </a:extLst>
            </p:cNvPr>
            <p:cNvSpPr/>
            <p:nvPr/>
          </p:nvSpPr>
          <p:spPr>
            <a:xfrm>
              <a:off x="4926013" y="3514725"/>
              <a:ext cx="1438275" cy="328613"/>
            </a:xfrm>
            <a:custGeom>
              <a:avLst/>
              <a:gdLst>
                <a:gd name="connsiteX0" fmla="*/ 1235869 w 1438275"/>
                <a:gd name="connsiteY0" fmla="*/ 16669 h 328613"/>
                <a:gd name="connsiteX1" fmla="*/ 1095375 w 1438275"/>
                <a:gd name="connsiteY1" fmla="*/ 30956 h 328613"/>
                <a:gd name="connsiteX2" fmla="*/ 942975 w 1438275"/>
                <a:gd name="connsiteY2" fmla="*/ 45244 h 328613"/>
                <a:gd name="connsiteX3" fmla="*/ 747713 w 1438275"/>
                <a:gd name="connsiteY3" fmla="*/ 64294 h 328613"/>
                <a:gd name="connsiteX4" fmla="*/ 592932 w 1438275"/>
                <a:gd name="connsiteY4" fmla="*/ 80963 h 328613"/>
                <a:gd name="connsiteX5" fmla="*/ 454819 w 1438275"/>
                <a:gd name="connsiteY5" fmla="*/ 95250 h 328613"/>
                <a:gd name="connsiteX6" fmla="*/ 283369 w 1438275"/>
                <a:gd name="connsiteY6" fmla="*/ 114300 h 328613"/>
                <a:gd name="connsiteX7" fmla="*/ 121444 w 1438275"/>
                <a:gd name="connsiteY7" fmla="*/ 130969 h 328613"/>
                <a:gd name="connsiteX8" fmla="*/ 0 w 1438275"/>
                <a:gd name="connsiteY8" fmla="*/ 142875 h 328613"/>
                <a:gd name="connsiteX9" fmla="*/ 11907 w 1438275"/>
                <a:gd name="connsiteY9" fmla="*/ 328613 h 328613"/>
                <a:gd name="connsiteX10" fmla="*/ 114300 w 1438275"/>
                <a:gd name="connsiteY10" fmla="*/ 302419 h 328613"/>
                <a:gd name="connsiteX11" fmla="*/ 195263 w 1438275"/>
                <a:gd name="connsiteY11" fmla="*/ 283369 h 328613"/>
                <a:gd name="connsiteX12" fmla="*/ 283369 w 1438275"/>
                <a:gd name="connsiteY12" fmla="*/ 264319 h 328613"/>
                <a:gd name="connsiteX13" fmla="*/ 350044 w 1438275"/>
                <a:gd name="connsiteY13" fmla="*/ 250031 h 328613"/>
                <a:gd name="connsiteX14" fmla="*/ 452438 w 1438275"/>
                <a:gd name="connsiteY14" fmla="*/ 233363 h 328613"/>
                <a:gd name="connsiteX15" fmla="*/ 559594 w 1438275"/>
                <a:gd name="connsiteY15" fmla="*/ 219075 h 328613"/>
                <a:gd name="connsiteX16" fmla="*/ 681038 w 1438275"/>
                <a:gd name="connsiteY16" fmla="*/ 209550 h 328613"/>
                <a:gd name="connsiteX17" fmla="*/ 814388 w 1438275"/>
                <a:gd name="connsiteY17" fmla="*/ 200025 h 328613"/>
                <a:gd name="connsiteX18" fmla="*/ 926307 w 1438275"/>
                <a:gd name="connsiteY18" fmla="*/ 192881 h 328613"/>
                <a:gd name="connsiteX19" fmla="*/ 1021557 w 1438275"/>
                <a:gd name="connsiteY19" fmla="*/ 188119 h 328613"/>
                <a:gd name="connsiteX20" fmla="*/ 1131094 w 1438275"/>
                <a:gd name="connsiteY20" fmla="*/ 183356 h 328613"/>
                <a:gd name="connsiteX21" fmla="*/ 1269207 w 1438275"/>
                <a:gd name="connsiteY21" fmla="*/ 183356 h 328613"/>
                <a:gd name="connsiteX22" fmla="*/ 1409700 w 1438275"/>
                <a:gd name="connsiteY22" fmla="*/ 185738 h 328613"/>
                <a:gd name="connsiteX23" fmla="*/ 1438275 w 1438275"/>
                <a:gd name="connsiteY23" fmla="*/ 183356 h 328613"/>
                <a:gd name="connsiteX24" fmla="*/ 1433513 w 1438275"/>
                <a:gd name="connsiteY24" fmla="*/ 0 h 328613"/>
                <a:gd name="connsiteX25" fmla="*/ 1235869 w 1438275"/>
                <a:gd name="connsiteY25" fmla="*/ 1666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8275" h="328613">
                  <a:moveTo>
                    <a:pt x="1235869" y="16669"/>
                  </a:moveTo>
                  <a:lnTo>
                    <a:pt x="1095375" y="30956"/>
                  </a:lnTo>
                  <a:lnTo>
                    <a:pt x="942975" y="45244"/>
                  </a:lnTo>
                  <a:lnTo>
                    <a:pt x="747713" y="64294"/>
                  </a:lnTo>
                  <a:lnTo>
                    <a:pt x="592932" y="80963"/>
                  </a:lnTo>
                  <a:lnTo>
                    <a:pt x="454819" y="95250"/>
                  </a:lnTo>
                  <a:lnTo>
                    <a:pt x="283369" y="114300"/>
                  </a:lnTo>
                  <a:lnTo>
                    <a:pt x="121444" y="130969"/>
                  </a:lnTo>
                  <a:lnTo>
                    <a:pt x="0" y="142875"/>
                  </a:lnTo>
                  <a:lnTo>
                    <a:pt x="11907" y="328613"/>
                  </a:lnTo>
                  <a:lnTo>
                    <a:pt x="114300" y="302419"/>
                  </a:lnTo>
                  <a:lnTo>
                    <a:pt x="195263" y="283369"/>
                  </a:lnTo>
                  <a:lnTo>
                    <a:pt x="283369" y="264319"/>
                  </a:lnTo>
                  <a:lnTo>
                    <a:pt x="350044" y="250031"/>
                  </a:lnTo>
                  <a:lnTo>
                    <a:pt x="452438" y="233363"/>
                  </a:lnTo>
                  <a:lnTo>
                    <a:pt x="559594" y="219075"/>
                  </a:lnTo>
                  <a:lnTo>
                    <a:pt x="681038" y="209550"/>
                  </a:lnTo>
                  <a:lnTo>
                    <a:pt x="814388" y="200025"/>
                  </a:lnTo>
                  <a:lnTo>
                    <a:pt x="926307" y="192881"/>
                  </a:lnTo>
                  <a:lnTo>
                    <a:pt x="1021557" y="188119"/>
                  </a:lnTo>
                  <a:lnTo>
                    <a:pt x="1131094" y="183356"/>
                  </a:lnTo>
                  <a:lnTo>
                    <a:pt x="1269207" y="183356"/>
                  </a:lnTo>
                  <a:lnTo>
                    <a:pt x="1409700" y="185738"/>
                  </a:lnTo>
                  <a:lnTo>
                    <a:pt x="1438275" y="183356"/>
                  </a:lnTo>
                  <a:lnTo>
                    <a:pt x="1433513" y="0"/>
                  </a:lnTo>
                  <a:lnTo>
                    <a:pt x="1235869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5">
              <a:extLst>
                <a:ext uri="{FF2B5EF4-FFF2-40B4-BE49-F238E27FC236}">
                  <a16:creationId xmlns:a16="http://schemas.microsoft.com/office/drawing/2014/main" id="{1DA5123F-6A92-469B-BF7F-F42902174756}"/>
                </a:ext>
              </a:extLst>
            </p:cNvPr>
            <p:cNvSpPr/>
            <p:nvPr/>
          </p:nvSpPr>
          <p:spPr>
            <a:xfrm>
              <a:off x="4926013" y="4095750"/>
              <a:ext cx="1435100" cy="304800"/>
            </a:xfrm>
            <a:custGeom>
              <a:avLst/>
              <a:gdLst>
                <a:gd name="connsiteX0" fmla="*/ 902494 w 1433513"/>
                <a:gd name="connsiteY0" fmla="*/ 16669 h 304800"/>
                <a:gd name="connsiteX1" fmla="*/ 747713 w 1433513"/>
                <a:gd name="connsiteY1" fmla="*/ 28575 h 304800"/>
                <a:gd name="connsiteX2" fmla="*/ 647700 w 1433513"/>
                <a:gd name="connsiteY2" fmla="*/ 35719 h 304800"/>
                <a:gd name="connsiteX3" fmla="*/ 535782 w 1433513"/>
                <a:gd name="connsiteY3" fmla="*/ 47625 h 304800"/>
                <a:gd name="connsiteX4" fmla="*/ 381000 w 1433513"/>
                <a:gd name="connsiteY4" fmla="*/ 66675 h 304800"/>
                <a:gd name="connsiteX5" fmla="*/ 257175 w 1433513"/>
                <a:gd name="connsiteY5" fmla="*/ 83344 h 304800"/>
                <a:gd name="connsiteX6" fmla="*/ 128588 w 1433513"/>
                <a:gd name="connsiteY6" fmla="*/ 104775 h 304800"/>
                <a:gd name="connsiteX7" fmla="*/ 0 w 1433513"/>
                <a:gd name="connsiteY7" fmla="*/ 126206 h 304800"/>
                <a:gd name="connsiteX8" fmla="*/ 35719 w 1433513"/>
                <a:gd name="connsiteY8" fmla="*/ 304800 h 304800"/>
                <a:gd name="connsiteX9" fmla="*/ 138113 w 1433513"/>
                <a:gd name="connsiteY9" fmla="*/ 278606 h 304800"/>
                <a:gd name="connsiteX10" fmla="*/ 245269 w 1433513"/>
                <a:gd name="connsiteY10" fmla="*/ 254794 h 304800"/>
                <a:gd name="connsiteX11" fmla="*/ 340519 w 1433513"/>
                <a:gd name="connsiteY11" fmla="*/ 235744 h 304800"/>
                <a:gd name="connsiteX12" fmla="*/ 445294 w 1433513"/>
                <a:gd name="connsiteY12" fmla="*/ 216694 h 304800"/>
                <a:gd name="connsiteX13" fmla="*/ 578644 w 1433513"/>
                <a:gd name="connsiteY13" fmla="*/ 197644 h 304800"/>
                <a:gd name="connsiteX14" fmla="*/ 673894 w 1433513"/>
                <a:gd name="connsiteY14" fmla="*/ 188119 h 304800"/>
                <a:gd name="connsiteX15" fmla="*/ 802482 w 1433513"/>
                <a:gd name="connsiteY15" fmla="*/ 178594 h 304800"/>
                <a:gd name="connsiteX16" fmla="*/ 952500 w 1433513"/>
                <a:gd name="connsiteY16" fmla="*/ 169069 h 304800"/>
                <a:gd name="connsiteX17" fmla="*/ 1121569 w 1433513"/>
                <a:gd name="connsiteY17" fmla="*/ 164306 h 304800"/>
                <a:gd name="connsiteX18" fmla="*/ 1259682 w 1433513"/>
                <a:gd name="connsiteY18" fmla="*/ 159544 h 304800"/>
                <a:gd name="connsiteX19" fmla="*/ 1433513 w 1433513"/>
                <a:gd name="connsiteY19" fmla="*/ 159544 h 304800"/>
                <a:gd name="connsiteX20" fmla="*/ 1428750 w 1433513"/>
                <a:gd name="connsiteY20" fmla="*/ 0 h 304800"/>
                <a:gd name="connsiteX21" fmla="*/ 1283494 w 1433513"/>
                <a:gd name="connsiteY21" fmla="*/ 4763 h 304800"/>
                <a:gd name="connsiteX22" fmla="*/ 1154907 w 1433513"/>
                <a:gd name="connsiteY22" fmla="*/ 7144 h 304800"/>
                <a:gd name="connsiteX23" fmla="*/ 1042988 w 1433513"/>
                <a:gd name="connsiteY23" fmla="*/ 9525 h 304800"/>
                <a:gd name="connsiteX24" fmla="*/ 902494 w 1433513"/>
                <a:gd name="connsiteY24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3513" h="304800">
                  <a:moveTo>
                    <a:pt x="902494" y="16669"/>
                  </a:moveTo>
                  <a:lnTo>
                    <a:pt x="747713" y="28575"/>
                  </a:lnTo>
                  <a:lnTo>
                    <a:pt x="647700" y="35719"/>
                  </a:lnTo>
                  <a:lnTo>
                    <a:pt x="535782" y="47625"/>
                  </a:lnTo>
                  <a:lnTo>
                    <a:pt x="381000" y="66675"/>
                  </a:lnTo>
                  <a:lnTo>
                    <a:pt x="257175" y="83344"/>
                  </a:lnTo>
                  <a:lnTo>
                    <a:pt x="128588" y="104775"/>
                  </a:lnTo>
                  <a:lnTo>
                    <a:pt x="0" y="126206"/>
                  </a:lnTo>
                  <a:lnTo>
                    <a:pt x="35719" y="304800"/>
                  </a:lnTo>
                  <a:lnTo>
                    <a:pt x="138113" y="278606"/>
                  </a:lnTo>
                  <a:lnTo>
                    <a:pt x="245269" y="254794"/>
                  </a:lnTo>
                  <a:lnTo>
                    <a:pt x="340519" y="235744"/>
                  </a:lnTo>
                  <a:lnTo>
                    <a:pt x="445294" y="216694"/>
                  </a:lnTo>
                  <a:lnTo>
                    <a:pt x="578644" y="197644"/>
                  </a:lnTo>
                  <a:lnTo>
                    <a:pt x="673894" y="188119"/>
                  </a:lnTo>
                  <a:lnTo>
                    <a:pt x="802482" y="178594"/>
                  </a:lnTo>
                  <a:lnTo>
                    <a:pt x="952500" y="169069"/>
                  </a:lnTo>
                  <a:lnTo>
                    <a:pt x="1121569" y="164306"/>
                  </a:lnTo>
                  <a:lnTo>
                    <a:pt x="1259682" y="159544"/>
                  </a:lnTo>
                  <a:lnTo>
                    <a:pt x="1433513" y="159544"/>
                  </a:lnTo>
                  <a:lnTo>
                    <a:pt x="1428750" y="0"/>
                  </a:lnTo>
                  <a:lnTo>
                    <a:pt x="1283494" y="4763"/>
                  </a:lnTo>
                  <a:lnTo>
                    <a:pt x="1154907" y="7144"/>
                  </a:lnTo>
                  <a:lnTo>
                    <a:pt x="1042988" y="9525"/>
                  </a:lnTo>
                  <a:lnTo>
                    <a:pt x="9024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6">
              <a:extLst>
                <a:ext uri="{FF2B5EF4-FFF2-40B4-BE49-F238E27FC236}">
                  <a16:creationId xmlns:a16="http://schemas.microsoft.com/office/drawing/2014/main" id="{9DB6CB4B-2CAA-486E-83C3-2EF5AF211056}"/>
                </a:ext>
              </a:extLst>
            </p:cNvPr>
            <p:cNvSpPr/>
            <p:nvPr/>
          </p:nvSpPr>
          <p:spPr>
            <a:xfrm>
              <a:off x="4953000" y="4700588"/>
              <a:ext cx="1385888" cy="307975"/>
            </a:xfrm>
            <a:custGeom>
              <a:avLst/>
              <a:gdLst>
                <a:gd name="connsiteX0" fmla="*/ 764381 w 1385888"/>
                <a:gd name="connsiteY0" fmla="*/ 204787 h 307181"/>
                <a:gd name="connsiteX1" fmla="*/ 526256 w 1385888"/>
                <a:gd name="connsiteY1" fmla="*/ 230981 h 307181"/>
                <a:gd name="connsiteX2" fmla="*/ 323850 w 1385888"/>
                <a:gd name="connsiteY2" fmla="*/ 257175 h 307181"/>
                <a:gd name="connsiteX3" fmla="*/ 138113 w 1385888"/>
                <a:gd name="connsiteY3" fmla="*/ 283368 h 307181"/>
                <a:gd name="connsiteX4" fmla="*/ 4763 w 1385888"/>
                <a:gd name="connsiteY4" fmla="*/ 307181 h 307181"/>
                <a:gd name="connsiteX5" fmla="*/ 0 w 1385888"/>
                <a:gd name="connsiteY5" fmla="*/ 145256 h 307181"/>
                <a:gd name="connsiteX6" fmla="*/ 185738 w 1385888"/>
                <a:gd name="connsiteY6" fmla="*/ 114300 h 307181"/>
                <a:gd name="connsiteX7" fmla="*/ 314325 w 1385888"/>
                <a:gd name="connsiteY7" fmla="*/ 95250 h 307181"/>
                <a:gd name="connsiteX8" fmla="*/ 466725 w 1385888"/>
                <a:gd name="connsiteY8" fmla="*/ 73818 h 307181"/>
                <a:gd name="connsiteX9" fmla="*/ 578644 w 1385888"/>
                <a:gd name="connsiteY9" fmla="*/ 59531 h 307181"/>
                <a:gd name="connsiteX10" fmla="*/ 700088 w 1385888"/>
                <a:gd name="connsiteY10" fmla="*/ 45243 h 307181"/>
                <a:gd name="connsiteX11" fmla="*/ 847725 w 1385888"/>
                <a:gd name="connsiteY11" fmla="*/ 30956 h 307181"/>
                <a:gd name="connsiteX12" fmla="*/ 988219 w 1385888"/>
                <a:gd name="connsiteY12" fmla="*/ 19050 h 307181"/>
                <a:gd name="connsiteX13" fmla="*/ 1150144 w 1385888"/>
                <a:gd name="connsiteY13" fmla="*/ 7143 h 307181"/>
                <a:gd name="connsiteX14" fmla="*/ 1295400 w 1385888"/>
                <a:gd name="connsiteY14" fmla="*/ 0 h 307181"/>
                <a:gd name="connsiteX15" fmla="*/ 1385888 w 1385888"/>
                <a:gd name="connsiteY15" fmla="*/ 0 h 307181"/>
                <a:gd name="connsiteX16" fmla="*/ 1385888 w 1385888"/>
                <a:gd name="connsiteY16" fmla="*/ 150018 h 307181"/>
                <a:gd name="connsiteX17" fmla="*/ 1247775 w 1385888"/>
                <a:gd name="connsiteY17" fmla="*/ 161925 h 307181"/>
                <a:gd name="connsiteX18" fmla="*/ 1121569 w 1385888"/>
                <a:gd name="connsiteY18" fmla="*/ 171450 h 307181"/>
                <a:gd name="connsiteX19" fmla="*/ 931069 w 1385888"/>
                <a:gd name="connsiteY19" fmla="*/ 190500 h 307181"/>
                <a:gd name="connsiteX20" fmla="*/ 764381 w 1385888"/>
                <a:gd name="connsiteY20" fmla="*/ 204787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5888" h="307181">
                  <a:moveTo>
                    <a:pt x="764381" y="204787"/>
                  </a:moveTo>
                  <a:lnTo>
                    <a:pt x="526256" y="230981"/>
                  </a:lnTo>
                  <a:lnTo>
                    <a:pt x="323850" y="257175"/>
                  </a:lnTo>
                  <a:lnTo>
                    <a:pt x="138113" y="283368"/>
                  </a:lnTo>
                  <a:lnTo>
                    <a:pt x="4763" y="307181"/>
                  </a:lnTo>
                  <a:lnTo>
                    <a:pt x="0" y="145256"/>
                  </a:lnTo>
                  <a:lnTo>
                    <a:pt x="185738" y="114300"/>
                  </a:lnTo>
                  <a:lnTo>
                    <a:pt x="314325" y="95250"/>
                  </a:lnTo>
                  <a:lnTo>
                    <a:pt x="466725" y="73818"/>
                  </a:lnTo>
                  <a:lnTo>
                    <a:pt x="578644" y="59531"/>
                  </a:lnTo>
                  <a:cubicBezTo>
                    <a:pt x="619114" y="54674"/>
                    <a:pt x="659327" y="45243"/>
                    <a:pt x="700088" y="45243"/>
                  </a:cubicBezTo>
                  <a:lnTo>
                    <a:pt x="847725" y="30956"/>
                  </a:lnTo>
                  <a:lnTo>
                    <a:pt x="988219" y="19050"/>
                  </a:lnTo>
                  <a:lnTo>
                    <a:pt x="1150144" y="7143"/>
                  </a:lnTo>
                  <a:lnTo>
                    <a:pt x="1295400" y="0"/>
                  </a:lnTo>
                  <a:lnTo>
                    <a:pt x="1385888" y="0"/>
                  </a:lnTo>
                  <a:lnTo>
                    <a:pt x="1385888" y="150018"/>
                  </a:lnTo>
                  <a:lnTo>
                    <a:pt x="1247775" y="161925"/>
                  </a:lnTo>
                  <a:lnTo>
                    <a:pt x="1121569" y="171450"/>
                  </a:lnTo>
                  <a:lnTo>
                    <a:pt x="931069" y="190500"/>
                  </a:lnTo>
                  <a:lnTo>
                    <a:pt x="76438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7">
              <a:extLst>
                <a:ext uri="{FF2B5EF4-FFF2-40B4-BE49-F238E27FC236}">
                  <a16:creationId xmlns:a16="http://schemas.microsoft.com/office/drawing/2014/main" id="{80826D72-08C3-4B64-8EED-FDE2C0088EE4}"/>
                </a:ext>
              </a:extLst>
            </p:cNvPr>
            <p:cNvSpPr/>
            <p:nvPr/>
          </p:nvSpPr>
          <p:spPr>
            <a:xfrm>
              <a:off x="3862388" y="3559175"/>
              <a:ext cx="3205162" cy="2347913"/>
            </a:xfrm>
            <a:custGeom>
              <a:avLst/>
              <a:gdLst>
                <a:gd name="connsiteX0" fmla="*/ 363377 w 3204867"/>
                <a:gd name="connsiteY0" fmla="*/ 968013 h 2347060"/>
                <a:gd name="connsiteX1" fmla="*/ 366355 w 3204867"/>
                <a:gd name="connsiteY1" fmla="*/ 804196 h 2347060"/>
                <a:gd name="connsiteX2" fmla="*/ 366355 w 3204867"/>
                <a:gd name="connsiteY2" fmla="*/ 688034 h 2347060"/>
                <a:gd name="connsiteX3" fmla="*/ 369334 w 3204867"/>
                <a:gd name="connsiteY3" fmla="*/ 589744 h 2347060"/>
                <a:gd name="connsiteX4" fmla="*/ 369334 w 3204867"/>
                <a:gd name="connsiteY4" fmla="*/ 554002 h 2347060"/>
                <a:gd name="connsiteX5" fmla="*/ 372312 w 3204867"/>
                <a:gd name="connsiteY5" fmla="*/ 509324 h 2347060"/>
                <a:gd name="connsiteX6" fmla="*/ 378269 w 3204867"/>
                <a:gd name="connsiteY6" fmla="*/ 467625 h 2347060"/>
                <a:gd name="connsiteX7" fmla="*/ 387205 w 3204867"/>
                <a:gd name="connsiteY7" fmla="*/ 416991 h 2347060"/>
                <a:gd name="connsiteX8" fmla="*/ 408054 w 3204867"/>
                <a:gd name="connsiteY8" fmla="*/ 351464 h 2347060"/>
                <a:gd name="connsiteX9" fmla="*/ 422947 w 3204867"/>
                <a:gd name="connsiteY9" fmla="*/ 324657 h 2347060"/>
                <a:gd name="connsiteX10" fmla="*/ 431882 w 3204867"/>
                <a:gd name="connsiteY10" fmla="*/ 300829 h 2347060"/>
                <a:gd name="connsiteX11" fmla="*/ 437839 w 3204867"/>
                <a:gd name="connsiteY11" fmla="*/ 279980 h 2347060"/>
                <a:gd name="connsiteX12" fmla="*/ 437839 w 3204867"/>
                <a:gd name="connsiteY12" fmla="*/ 265087 h 2347060"/>
                <a:gd name="connsiteX13" fmla="*/ 431882 w 3204867"/>
                <a:gd name="connsiteY13" fmla="*/ 241259 h 2347060"/>
                <a:gd name="connsiteX14" fmla="*/ 419968 w 3204867"/>
                <a:gd name="connsiteY14" fmla="*/ 211474 h 2347060"/>
                <a:gd name="connsiteX15" fmla="*/ 399119 w 3204867"/>
                <a:gd name="connsiteY15" fmla="*/ 184668 h 2347060"/>
                <a:gd name="connsiteX16" fmla="*/ 372312 w 3204867"/>
                <a:gd name="connsiteY16" fmla="*/ 154883 h 2347060"/>
                <a:gd name="connsiteX17" fmla="*/ 342527 w 3204867"/>
                <a:gd name="connsiteY17" fmla="*/ 128076 h 2347060"/>
                <a:gd name="connsiteX18" fmla="*/ 318699 w 3204867"/>
                <a:gd name="connsiteY18" fmla="*/ 107227 h 2347060"/>
                <a:gd name="connsiteX19" fmla="*/ 291893 w 3204867"/>
                <a:gd name="connsiteY19" fmla="*/ 92334 h 2347060"/>
                <a:gd name="connsiteX20" fmla="*/ 256151 w 3204867"/>
                <a:gd name="connsiteY20" fmla="*/ 71484 h 2347060"/>
                <a:gd name="connsiteX21" fmla="*/ 220409 w 3204867"/>
                <a:gd name="connsiteY21" fmla="*/ 53613 h 2347060"/>
                <a:gd name="connsiteX22" fmla="*/ 157860 w 3204867"/>
                <a:gd name="connsiteY22" fmla="*/ 29785 h 2347060"/>
                <a:gd name="connsiteX23" fmla="*/ 89355 w 3204867"/>
                <a:gd name="connsiteY23" fmla="*/ 11914 h 2347060"/>
                <a:gd name="connsiteX24" fmla="*/ 47656 w 3204867"/>
                <a:gd name="connsiteY24" fmla="*/ 2979 h 2347060"/>
                <a:gd name="connsiteX25" fmla="*/ 29785 w 3204867"/>
                <a:gd name="connsiteY25" fmla="*/ 0 h 2347060"/>
                <a:gd name="connsiteX26" fmla="*/ 8935 w 3204867"/>
                <a:gd name="connsiteY26" fmla="*/ 0 h 2347060"/>
                <a:gd name="connsiteX27" fmla="*/ 0 w 3204867"/>
                <a:gd name="connsiteY27" fmla="*/ 5957 h 2347060"/>
                <a:gd name="connsiteX28" fmla="*/ 0 w 3204867"/>
                <a:gd name="connsiteY28" fmla="*/ 17871 h 2347060"/>
                <a:gd name="connsiteX29" fmla="*/ 0 w 3204867"/>
                <a:gd name="connsiteY29" fmla="*/ 26807 h 2347060"/>
                <a:gd name="connsiteX30" fmla="*/ 14892 w 3204867"/>
                <a:gd name="connsiteY30" fmla="*/ 47656 h 2347060"/>
                <a:gd name="connsiteX31" fmla="*/ 41699 w 3204867"/>
                <a:gd name="connsiteY31" fmla="*/ 71484 h 2347060"/>
                <a:gd name="connsiteX32" fmla="*/ 65527 w 3204867"/>
                <a:gd name="connsiteY32" fmla="*/ 95312 h 2347060"/>
                <a:gd name="connsiteX33" fmla="*/ 89355 w 3204867"/>
                <a:gd name="connsiteY33" fmla="*/ 125098 h 2347060"/>
                <a:gd name="connsiteX34" fmla="*/ 113183 w 3204867"/>
                <a:gd name="connsiteY34" fmla="*/ 160840 h 2347060"/>
                <a:gd name="connsiteX35" fmla="*/ 122118 w 3204867"/>
                <a:gd name="connsiteY35" fmla="*/ 181689 h 2347060"/>
                <a:gd name="connsiteX36" fmla="*/ 131054 w 3204867"/>
                <a:gd name="connsiteY36" fmla="*/ 205517 h 2347060"/>
                <a:gd name="connsiteX37" fmla="*/ 142968 w 3204867"/>
                <a:gd name="connsiteY37" fmla="*/ 235302 h 2347060"/>
                <a:gd name="connsiteX38" fmla="*/ 151903 w 3204867"/>
                <a:gd name="connsiteY38" fmla="*/ 274023 h 2347060"/>
                <a:gd name="connsiteX39" fmla="*/ 163817 w 3204867"/>
                <a:gd name="connsiteY39" fmla="*/ 339550 h 2347060"/>
                <a:gd name="connsiteX40" fmla="*/ 166796 w 3204867"/>
                <a:gd name="connsiteY40" fmla="*/ 405077 h 2347060"/>
                <a:gd name="connsiteX41" fmla="*/ 163817 w 3204867"/>
                <a:gd name="connsiteY41" fmla="*/ 568894 h 2347060"/>
                <a:gd name="connsiteX42" fmla="*/ 148925 w 3204867"/>
                <a:gd name="connsiteY42" fmla="*/ 944185 h 2347060"/>
                <a:gd name="connsiteX43" fmla="*/ 131054 w 3204867"/>
                <a:gd name="connsiteY43" fmla="*/ 1474359 h 2347060"/>
                <a:gd name="connsiteX44" fmla="*/ 122118 w 3204867"/>
                <a:gd name="connsiteY44" fmla="*/ 1700725 h 2347060"/>
                <a:gd name="connsiteX45" fmla="*/ 98290 w 3204867"/>
                <a:gd name="connsiteY45" fmla="*/ 1787101 h 2347060"/>
                <a:gd name="connsiteX46" fmla="*/ 59570 w 3204867"/>
                <a:gd name="connsiteY46" fmla="*/ 1918155 h 2347060"/>
                <a:gd name="connsiteX47" fmla="*/ 59570 w 3204867"/>
                <a:gd name="connsiteY47" fmla="*/ 1936027 h 2347060"/>
                <a:gd name="connsiteX48" fmla="*/ 80419 w 3204867"/>
                <a:gd name="connsiteY48" fmla="*/ 2010489 h 2347060"/>
                <a:gd name="connsiteX49" fmla="*/ 113183 w 3204867"/>
                <a:gd name="connsiteY49" fmla="*/ 2099844 h 2347060"/>
                <a:gd name="connsiteX50" fmla="*/ 163817 w 3204867"/>
                <a:gd name="connsiteY50" fmla="*/ 2227920 h 2347060"/>
                <a:gd name="connsiteX51" fmla="*/ 196581 w 3204867"/>
                <a:gd name="connsiteY51" fmla="*/ 2293447 h 2347060"/>
                <a:gd name="connsiteX52" fmla="*/ 217430 w 3204867"/>
                <a:gd name="connsiteY52" fmla="*/ 2326210 h 2347060"/>
                <a:gd name="connsiteX53" fmla="*/ 229344 w 3204867"/>
                <a:gd name="connsiteY53" fmla="*/ 2338124 h 2347060"/>
                <a:gd name="connsiteX54" fmla="*/ 244237 w 3204867"/>
                <a:gd name="connsiteY54" fmla="*/ 2347060 h 2347060"/>
                <a:gd name="connsiteX55" fmla="*/ 265086 w 3204867"/>
                <a:gd name="connsiteY55" fmla="*/ 2344081 h 2347060"/>
                <a:gd name="connsiteX56" fmla="*/ 288914 w 3204867"/>
                <a:gd name="connsiteY56" fmla="*/ 2335146 h 2347060"/>
                <a:gd name="connsiteX57" fmla="*/ 312742 w 3204867"/>
                <a:gd name="connsiteY57" fmla="*/ 2314296 h 2347060"/>
                <a:gd name="connsiteX58" fmla="*/ 336570 w 3204867"/>
                <a:gd name="connsiteY58" fmla="*/ 2287490 h 2347060"/>
                <a:gd name="connsiteX59" fmla="*/ 381248 w 3204867"/>
                <a:gd name="connsiteY59" fmla="*/ 2233877 h 2347060"/>
                <a:gd name="connsiteX60" fmla="*/ 408054 w 3204867"/>
                <a:gd name="connsiteY60" fmla="*/ 2201113 h 2347060"/>
                <a:gd name="connsiteX61" fmla="*/ 414011 w 3204867"/>
                <a:gd name="connsiteY61" fmla="*/ 2195156 h 2347060"/>
                <a:gd name="connsiteX62" fmla="*/ 461667 w 3204867"/>
                <a:gd name="connsiteY62" fmla="*/ 2180264 h 2347060"/>
                <a:gd name="connsiteX63" fmla="*/ 649313 w 3204867"/>
                <a:gd name="connsiteY63" fmla="*/ 2144522 h 2347060"/>
                <a:gd name="connsiteX64" fmla="*/ 860787 w 3204867"/>
                <a:gd name="connsiteY64" fmla="*/ 2114737 h 2347060"/>
                <a:gd name="connsiteX65" fmla="*/ 1137787 w 3204867"/>
                <a:gd name="connsiteY65" fmla="*/ 2084952 h 2347060"/>
                <a:gd name="connsiteX66" fmla="*/ 1477336 w 3204867"/>
                <a:gd name="connsiteY66" fmla="*/ 2061124 h 2347060"/>
                <a:gd name="connsiteX67" fmla="*/ 1804972 w 3204867"/>
                <a:gd name="connsiteY67" fmla="*/ 2040274 h 2347060"/>
                <a:gd name="connsiteX68" fmla="*/ 1930069 w 3204867"/>
                <a:gd name="connsiteY68" fmla="*/ 2031339 h 2347060"/>
                <a:gd name="connsiteX69" fmla="*/ 2102822 w 3204867"/>
                <a:gd name="connsiteY69" fmla="*/ 2025382 h 2347060"/>
                <a:gd name="connsiteX70" fmla="*/ 2248768 w 3204867"/>
                <a:gd name="connsiteY70" fmla="*/ 2019425 h 2347060"/>
                <a:gd name="connsiteX71" fmla="*/ 2385779 w 3204867"/>
                <a:gd name="connsiteY71" fmla="*/ 2019425 h 2347060"/>
                <a:gd name="connsiteX72" fmla="*/ 2516833 w 3204867"/>
                <a:gd name="connsiteY72" fmla="*/ 2019425 h 2347060"/>
                <a:gd name="connsiteX73" fmla="*/ 2630017 w 3204867"/>
                <a:gd name="connsiteY73" fmla="*/ 2019425 h 2347060"/>
                <a:gd name="connsiteX74" fmla="*/ 2752135 w 3204867"/>
                <a:gd name="connsiteY74" fmla="*/ 2022403 h 2347060"/>
                <a:gd name="connsiteX75" fmla="*/ 2865318 w 3204867"/>
                <a:gd name="connsiteY75" fmla="*/ 2025382 h 2347060"/>
                <a:gd name="connsiteX76" fmla="*/ 3002329 w 3204867"/>
                <a:gd name="connsiteY76" fmla="*/ 2034317 h 2347060"/>
                <a:gd name="connsiteX77" fmla="*/ 3052964 w 3204867"/>
                <a:gd name="connsiteY77" fmla="*/ 2037296 h 2347060"/>
                <a:gd name="connsiteX78" fmla="*/ 3070835 w 3204867"/>
                <a:gd name="connsiteY78" fmla="*/ 2040274 h 2347060"/>
                <a:gd name="connsiteX79" fmla="*/ 3103598 w 3204867"/>
                <a:gd name="connsiteY79" fmla="*/ 2046231 h 2347060"/>
                <a:gd name="connsiteX80" fmla="*/ 3136362 w 3204867"/>
                <a:gd name="connsiteY80" fmla="*/ 2049210 h 2347060"/>
                <a:gd name="connsiteX81" fmla="*/ 3163168 w 3204867"/>
                <a:gd name="connsiteY81" fmla="*/ 2043253 h 2347060"/>
                <a:gd name="connsiteX82" fmla="*/ 3181039 w 3204867"/>
                <a:gd name="connsiteY82" fmla="*/ 2034317 h 2347060"/>
                <a:gd name="connsiteX83" fmla="*/ 3192953 w 3204867"/>
                <a:gd name="connsiteY83" fmla="*/ 2022403 h 2347060"/>
                <a:gd name="connsiteX84" fmla="*/ 3201889 w 3204867"/>
                <a:gd name="connsiteY84" fmla="*/ 2001554 h 2347060"/>
                <a:gd name="connsiteX85" fmla="*/ 3204867 w 3204867"/>
                <a:gd name="connsiteY85" fmla="*/ 1980704 h 2347060"/>
                <a:gd name="connsiteX86" fmla="*/ 3204867 w 3204867"/>
                <a:gd name="connsiteY86" fmla="*/ 1959855 h 2347060"/>
                <a:gd name="connsiteX87" fmla="*/ 3192953 w 3204867"/>
                <a:gd name="connsiteY87" fmla="*/ 1933048 h 2347060"/>
                <a:gd name="connsiteX88" fmla="*/ 3175082 w 3204867"/>
                <a:gd name="connsiteY88" fmla="*/ 1909220 h 2347060"/>
                <a:gd name="connsiteX89" fmla="*/ 3157211 w 3204867"/>
                <a:gd name="connsiteY89" fmla="*/ 1894327 h 2347060"/>
                <a:gd name="connsiteX90" fmla="*/ 3127426 w 3204867"/>
                <a:gd name="connsiteY90" fmla="*/ 1876456 h 2347060"/>
                <a:gd name="connsiteX91" fmla="*/ 3076792 w 3204867"/>
                <a:gd name="connsiteY91" fmla="*/ 1852628 h 2347060"/>
                <a:gd name="connsiteX92" fmla="*/ 3008286 w 3204867"/>
                <a:gd name="connsiteY92" fmla="*/ 1822843 h 2347060"/>
                <a:gd name="connsiteX93" fmla="*/ 2927867 w 3204867"/>
                <a:gd name="connsiteY93" fmla="*/ 1796037 h 2347060"/>
                <a:gd name="connsiteX94" fmla="*/ 2844469 w 3204867"/>
                <a:gd name="connsiteY94" fmla="*/ 1769230 h 2347060"/>
                <a:gd name="connsiteX95" fmla="*/ 2755114 w 3204867"/>
                <a:gd name="connsiteY95" fmla="*/ 1745402 h 2347060"/>
                <a:gd name="connsiteX96" fmla="*/ 2722350 w 3204867"/>
                <a:gd name="connsiteY96" fmla="*/ 1742424 h 2347060"/>
                <a:gd name="connsiteX97" fmla="*/ 2689587 w 3204867"/>
                <a:gd name="connsiteY97" fmla="*/ 1745402 h 2347060"/>
                <a:gd name="connsiteX98" fmla="*/ 2656823 w 3204867"/>
                <a:gd name="connsiteY98" fmla="*/ 1754338 h 2347060"/>
                <a:gd name="connsiteX99" fmla="*/ 2582361 w 3204867"/>
                <a:gd name="connsiteY99" fmla="*/ 1781144 h 2347060"/>
                <a:gd name="connsiteX100" fmla="*/ 2516833 w 3204867"/>
                <a:gd name="connsiteY100" fmla="*/ 1810929 h 2347060"/>
                <a:gd name="connsiteX101" fmla="*/ 2341102 w 3204867"/>
                <a:gd name="connsiteY101" fmla="*/ 1828800 h 2347060"/>
                <a:gd name="connsiteX102" fmla="*/ 2070058 w 3204867"/>
                <a:gd name="connsiteY102" fmla="*/ 1849650 h 2347060"/>
                <a:gd name="connsiteX103" fmla="*/ 1790079 w 3204867"/>
                <a:gd name="connsiteY103" fmla="*/ 1873478 h 2347060"/>
                <a:gd name="connsiteX104" fmla="*/ 1426702 w 3204867"/>
                <a:gd name="connsiteY104" fmla="*/ 1903263 h 2347060"/>
                <a:gd name="connsiteX105" fmla="*/ 1027583 w 3204867"/>
                <a:gd name="connsiteY105" fmla="*/ 1936027 h 2347060"/>
                <a:gd name="connsiteX106" fmla="*/ 735690 w 3204867"/>
                <a:gd name="connsiteY106" fmla="*/ 1959855 h 2347060"/>
                <a:gd name="connsiteX107" fmla="*/ 393162 w 3204867"/>
                <a:gd name="connsiteY107" fmla="*/ 1989640 h 2347060"/>
                <a:gd name="connsiteX108" fmla="*/ 357420 w 3204867"/>
                <a:gd name="connsiteY108" fmla="*/ 1992618 h 2347060"/>
                <a:gd name="connsiteX109" fmla="*/ 345506 w 3204867"/>
                <a:gd name="connsiteY109" fmla="*/ 1983683 h 2347060"/>
                <a:gd name="connsiteX110" fmla="*/ 348484 w 3204867"/>
                <a:gd name="connsiteY110" fmla="*/ 1915177 h 2347060"/>
                <a:gd name="connsiteX111" fmla="*/ 354441 w 3204867"/>
                <a:gd name="connsiteY111" fmla="*/ 1691789 h 2347060"/>
                <a:gd name="connsiteX112" fmla="*/ 357420 w 3204867"/>
                <a:gd name="connsiteY112" fmla="*/ 1408832 h 2347060"/>
                <a:gd name="connsiteX113" fmla="*/ 363377 w 3204867"/>
                <a:gd name="connsiteY113" fmla="*/ 968013 h 234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204867" h="2347060">
                  <a:moveTo>
                    <a:pt x="363377" y="968013"/>
                  </a:moveTo>
                  <a:cubicBezTo>
                    <a:pt x="364370" y="913407"/>
                    <a:pt x="365362" y="858802"/>
                    <a:pt x="366355" y="804196"/>
                  </a:cubicBezTo>
                  <a:lnTo>
                    <a:pt x="366355" y="688034"/>
                  </a:lnTo>
                  <a:lnTo>
                    <a:pt x="369334" y="589744"/>
                  </a:lnTo>
                  <a:lnTo>
                    <a:pt x="369334" y="554002"/>
                  </a:lnTo>
                  <a:lnTo>
                    <a:pt x="372312" y="509324"/>
                  </a:lnTo>
                  <a:lnTo>
                    <a:pt x="378269" y="467625"/>
                  </a:lnTo>
                  <a:lnTo>
                    <a:pt x="387205" y="416991"/>
                  </a:lnTo>
                  <a:lnTo>
                    <a:pt x="408054" y="351464"/>
                  </a:lnTo>
                  <a:lnTo>
                    <a:pt x="422947" y="324657"/>
                  </a:lnTo>
                  <a:lnTo>
                    <a:pt x="431882" y="300829"/>
                  </a:lnTo>
                  <a:lnTo>
                    <a:pt x="437839" y="279980"/>
                  </a:lnTo>
                  <a:lnTo>
                    <a:pt x="437839" y="265087"/>
                  </a:lnTo>
                  <a:lnTo>
                    <a:pt x="431882" y="241259"/>
                  </a:lnTo>
                  <a:lnTo>
                    <a:pt x="419968" y="211474"/>
                  </a:lnTo>
                  <a:lnTo>
                    <a:pt x="399119" y="184668"/>
                  </a:lnTo>
                  <a:lnTo>
                    <a:pt x="372312" y="154883"/>
                  </a:lnTo>
                  <a:lnTo>
                    <a:pt x="342527" y="128076"/>
                  </a:lnTo>
                  <a:lnTo>
                    <a:pt x="318699" y="107227"/>
                  </a:lnTo>
                  <a:lnTo>
                    <a:pt x="291893" y="92334"/>
                  </a:lnTo>
                  <a:lnTo>
                    <a:pt x="256151" y="71484"/>
                  </a:lnTo>
                  <a:lnTo>
                    <a:pt x="220409" y="53613"/>
                  </a:lnTo>
                  <a:lnTo>
                    <a:pt x="157860" y="29785"/>
                  </a:lnTo>
                  <a:lnTo>
                    <a:pt x="89355" y="11914"/>
                  </a:lnTo>
                  <a:lnTo>
                    <a:pt x="47656" y="2979"/>
                  </a:lnTo>
                  <a:lnTo>
                    <a:pt x="29785" y="0"/>
                  </a:lnTo>
                  <a:lnTo>
                    <a:pt x="8935" y="0"/>
                  </a:lnTo>
                  <a:lnTo>
                    <a:pt x="0" y="5957"/>
                  </a:lnTo>
                  <a:lnTo>
                    <a:pt x="0" y="17871"/>
                  </a:lnTo>
                  <a:lnTo>
                    <a:pt x="0" y="26807"/>
                  </a:lnTo>
                  <a:lnTo>
                    <a:pt x="14892" y="47656"/>
                  </a:lnTo>
                  <a:lnTo>
                    <a:pt x="41699" y="71484"/>
                  </a:lnTo>
                  <a:lnTo>
                    <a:pt x="65527" y="95312"/>
                  </a:lnTo>
                  <a:lnTo>
                    <a:pt x="89355" y="125098"/>
                  </a:lnTo>
                  <a:lnTo>
                    <a:pt x="113183" y="160840"/>
                  </a:lnTo>
                  <a:lnTo>
                    <a:pt x="122118" y="181689"/>
                  </a:lnTo>
                  <a:lnTo>
                    <a:pt x="131054" y="205517"/>
                  </a:lnTo>
                  <a:lnTo>
                    <a:pt x="142968" y="235302"/>
                  </a:lnTo>
                  <a:lnTo>
                    <a:pt x="151903" y="274023"/>
                  </a:lnTo>
                  <a:lnTo>
                    <a:pt x="163817" y="339550"/>
                  </a:lnTo>
                  <a:lnTo>
                    <a:pt x="166796" y="405077"/>
                  </a:lnTo>
                  <a:lnTo>
                    <a:pt x="163817" y="568894"/>
                  </a:lnTo>
                  <a:lnTo>
                    <a:pt x="148925" y="944185"/>
                  </a:lnTo>
                  <a:lnTo>
                    <a:pt x="131054" y="1474359"/>
                  </a:lnTo>
                  <a:lnTo>
                    <a:pt x="122118" y="1700725"/>
                  </a:lnTo>
                  <a:lnTo>
                    <a:pt x="98290" y="1787101"/>
                  </a:lnTo>
                  <a:lnTo>
                    <a:pt x="59570" y="1918155"/>
                  </a:lnTo>
                  <a:lnTo>
                    <a:pt x="59570" y="1936027"/>
                  </a:lnTo>
                  <a:lnTo>
                    <a:pt x="80419" y="2010489"/>
                  </a:lnTo>
                  <a:lnTo>
                    <a:pt x="113183" y="2099844"/>
                  </a:lnTo>
                  <a:lnTo>
                    <a:pt x="163817" y="2227920"/>
                  </a:lnTo>
                  <a:lnTo>
                    <a:pt x="196581" y="2293447"/>
                  </a:lnTo>
                  <a:lnTo>
                    <a:pt x="217430" y="2326210"/>
                  </a:lnTo>
                  <a:lnTo>
                    <a:pt x="229344" y="2338124"/>
                  </a:lnTo>
                  <a:lnTo>
                    <a:pt x="244237" y="2347060"/>
                  </a:lnTo>
                  <a:lnTo>
                    <a:pt x="265086" y="2344081"/>
                  </a:lnTo>
                  <a:lnTo>
                    <a:pt x="288914" y="2335146"/>
                  </a:lnTo>
                  <a:lnTo>
                    <a:pt x="312742" y="2314296"/>
                  </a:lnTo>
                  <a:lnTo>
                    <a:pt x="336570" y="2287490"/>
                  </a:lnTo>
                  <a:lnTo>
                    <a:pt x="381248" y="2233877"/>
                  </a:lnTo>
                  <a:lnTo>
                    <a:pt x="408054" y="2201113"/>
                  </a:lnTo>
                  <a:lnTo>
                    <a:pt x="414011" y="2195156"/>
                  </a:lnTo>
                  <a:lnTo>
                    <a:pt x="461667" y="2180264"/>
                  </a:lnTo>
                  <a:lnTo>
                    <a:pt x="649313" y="2144522"/>
                  </a:lnTo>
                  <a:lnTo>
                    <a:pt x="860787" y="2114737"/>
                  </a:lnTo>
                  <a:lnTo>
                    <a:pt x="1137787" y="2084952"/>
                  </a:lnTo>
                  <a:lnTo>
                    <a:pt x="1477336" y="2061124"/>
                  </a:lnTo>
                  <a:lnTo>
                    <a:pt x="1804972" y="2040274"/>
                  </a:lnTo>
                  <a:lnTo>
                    <a:pt x="1930069" y="2031339"/>
                  </a:lnTo>
                  <a:lnTo>
                    <a:pt x="2102822" y="2025382"/>
                  </a:lnTo>
                  <a:lnTo>
                    <a:pt x="2248768" y="2019425"/>
                  </a:lnTo>
                  <a:lnTo>
                    <a:pt x="2385779" y="2019425"/>
                  </a:lnTo>
                  <a:lnTo>
                    <a:pt x="2516833" y="2019425"/>
                  </a:lnTo>
                  <a:lnTo>
                    <a:pt x="2630017" y="2019425"/>
                  </a:lnTo>
                  <a:lnTo>
                    <a:pt x="2752135" y="2022403"/>
                  </a:lnTo>
                  <a:lnTo>
                    <a:pt x="2865318" y="2025382"/>
                  </a:lnTo>
                  <a:lnTo>
                    <a:pt x="3002329" y="2034317"/>
                  </a:lnTo>
                  <a:lnTo>
                    <a:pt x="3052964" y="2037296"/>
                  </a:lnTo>
                  <a:lnTo>
                    <a:pt x="3070835" y="2040274"/>
                  </a:lnTo>
                  <a:lnTo>
                    <a:pt x="3103598" y="2046231"/>
                  </a:lnTo>
                  <a:lnTo>
                    <a:pt x="3136362" y="2049210"/>
                  </a:lnTo>
                  <a:lnTo>
                    <a:pt x="3163168" y="2043253"/>
                  </a:lnTo>
                  <a:lnTo>
                    <a:pt x="3181039" y="2034317"/>
                  </a:lnTo>
                  <a:lnTo>
                    <a:pt x="3192953" y="2022403"/>
                  </a:lnTo>
                  <a:lnTo>
                    <a:pt x="3201889" y="2001554"/>
                  </a:lnTo>
                  <a:lnTo>
                    <a:pt x="3204867" y="1980704"/>
                  </a:lnTo>
                  <a:lnTo>
                    <a:pt x="3204867" y="1959855"/>
                  </a:lnTo>
                  <a:lnTo>
                    <a:pt x="3192953" y="1933048"/>
                  </a:lnTo>
                  <a:lnTo>
                    <a:pt x="3175082" y="1909220"/>
                  </a:lnTo>
                  <a:lnTo>
                    <a:pt x="3157211" y="1894327"/>
                  </a:lnTo>
                  <a:lnTo>
                    <a:pt x="3127426" y="1876456"/>
                  </a:lnTo>
                  <a:lnTo>
                    <a:pt x="3076792" y="1852628"/>
                  </a:lnTo>
                  <a:lnTo>
                    <a:pt x="3008286" y="1822843"/>
                  </a:lnTo>
                  <a:lnTo>
                    <a:pt x="2927867" y="1796037"/>
                  </a:lnTo>
                  <a:lnTo>
                    <a:pt x="2844469" y="1769230"/>
                  </a:lnTo>
                  <a:lnTo>
                    <a:pt x="2755114" y="1745402"/>
                  </a:lnTo>
                  <a:lnTo>
                    <a:pt x="2722350" y="1742424"/>
                  </a:lnTo>
                  <a:lnTo>
                    <a:pt x="2689587" y="1745402"/>
                  </a:lnTo>
                  <a:lnTo>
                    <a:pt x="2656823" y="1754338"/>
                  </a:lnTo>
                  <a:lnTo>
                    <a:pt x="2582361" y="1781144"/>
                  </a:lnTo>
                  <a:lnTo>
                    <a:pt x="2516833" y="1810929"/>
                  </a:lnTo>
                  <a:lnTo>
                    <a:pt x="2341102" y="1828800"/>
                  </a:lnTo>
                  <a:lnTo>
                    <a:pt x="2070058" y="1849650"/>
                  </a:lnTo>
                  <a:lnTo>
                    <a:pt x="1790079" y="1873478"/>
                  </a:lnTo>
                  <a:lnTo>
                    <a:pt x="1426702" y="1903263"/>
                  </a:lnTo>
                  <a:lnTo>
                    <a:pt x="1027583" y="1936027"/>
                  </a:lnTo>
                  <a:lnTo>
                    <a:pt x="735690" y="1959855"/>
                  </a:lnTo>
                  <a:lnTo>
                    <a:pt x="393162" y="1989640"/>
                  </a:lnTo>
                  <a:lnTo>
                    <a:pt x="357420" y="1992618"/>
                  </a:lnTo>
                  <a:lnTo>
                    <a:pt x="345506" y="1983683"/>
                  </a:lnTo>
                  <a:lnTo>
                    <a:pt x="348484" y="1915177"/>
                  </a:lnTo>
                  <a:lnTo>
                    <a:pt x="354441" y="1691789"/>
                  </a:lnTo>
                  <a:lnTo>
                    <a:pt x="357420" y="1408832"/>
                  </a:lnTo>
                  <a:cubicBezTo>
                    <a:pt x="359406" y="1268842"/>
                    <a:pt x="361391" y="1128853"/>
                    <a:pt x="363377" y="9680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690" name="グループ化 1">
            <a:extLst>
              <a:ext uri="{FF2B5EF4-FFF2-40B4-BE49-F238E27FC236}">
                <a16:creationId xmlns:a16="http://schemas.microsoft.com/office/drawing/2014/main" id="{2E8D7FB2-C72A-4DE2-9322-CB036E8566C8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1550988"/>
            <a:ext cx="4656137" cy="4356100"/>
            <a:chOff x="2411413" y="1550988"/>
            <a:chExt cx="4656137" cy="4356100"/>
          </a:xfrm>
        </p:grpSpPr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6CBF4E14-EDBA-4D2B-8F40-CB06FB479CE9}"/>
                </a:ext>
              </a:extLst>
            </p:cNvPr>
            <p:cNvSpPr/>
            <p:nvPr/>
          </p:nvSpPr>
          <p:spPr>
            <a:xfrm rot="16200000">
              <a:off x="1923257" y="2039144"/>
              <a:ext cx="2449512" cy="1473200"/>
            </a:xfrm>
            <a:custGeom>
              <a:avLst/>
              <a:gdLst>
                <a:gd name="connsiteX0" fmla="*/ 1435893 w 2450306"/>
                <a:gd name="connsiteY0" fmla="*/ 823913 h 1473994"/>
                <a:gd name="connsiteX1" fmla="*/ 1307306 w 2450306"/>
                <a:gd name="connsiteY1" fmla="*/ 762000 h 1473994"/>
                <a:gd name="connsiteX2" fmla="*/ 1166812 w 2450306"/>
                <a:gd name="connsiteY2" fmla="*/ 688182 h 1473994"/>
                <a:gd name="connsiteX3" fmla="*/ 1023937 w 2450306"/>
                <a:gd name="connsiteY3" fmla="*/ 609600 h 1473994"/>
                <a:gd name="connsiteX4" fmla="*/ 914400 w 2450306"/>
                <a:gd name="connsiteY4" fmla="*/ 547688 h 1473994"/>
                <a:gd name="connsiteX5" fmla="*/ 773906 w 2450306"/>
                <a:gd name="connsiteY5" fmla="*/ 466725 h 1473994"/>
                <a:gd name="connsiteX6" fmla="*/ 666750 w 2450306"/>
                <a:gd name="connsiteY6" fmla="*/ 402432 h 1473994"/>
                <a:gd name="connsiteX7" fmla="*/ 581025 w 2450306"/>
                <a:gd name="connsiteY7" fmla="*/ 350044 h 1473994"/>
                <a:gd name="connsiteX8" fmla="*/ 492918 w 2450306"/>
                <a:gd name="connsiteY8" fmla="*/ 295275 h 1473994"/>
                <a:gd name="connsiteX9" fmla="*/ 414337 w 2450306"/>
                <a:gd name="connsiteY9" fmla="*/ 247650 h 1473994"/>
                <a:gd name="connsiteX10" fmla="*/ 352425 w 2450306"/>
                <a:gd name="connsiteY10" fmla="*/ 207169 h 1473994"/>
                <a:gd name="connsiteX11" fmla="*/ 269081 w 2450306"/>
                <a:gd name="connsiteY11" fmla="*/ 152400 h 1473994"/>
                <a:gd name="connsiteX12" fmla="*/ 140493 w 2450306"/>
                <a:gd name="connsiteY12" fmla="*/ 69057 h 1473994"/>
                <a:gd name="connsiteX13" fmla="*/ 54768 w 2450306"/>
                <a:gd name="connsiteY13" fmla="*/ 14288 h 1473994"/>
                <a:gd name="connsiteX14" fmla="*/ 28575 w 2450306"/>
                <a:gd name="connsiteY14" fmla="*/ 2382 h 1473994"/>
                <a:gd name="connsiteX15" fmla="*/ 14287 w 2450306"/>
                <a:gd name="connsiteY15" fmla="*/ 0 h 1473994"/>
                <a:gd name="connsiteX16" fmla="*/ 7143 w 2450306"/>
                <a:gd name="connsiteY16" fmla="*/ 0 h 1473994"/>
                <a:gd name="connsiteX17" fmla="*/ 2381 w 2450306"/>
                <a:gd name="connsiteY17" fmla="*/ 7144 h 1473994"/>
                <a:gd name="connsiteX18" fmla="*/ 0 w 2450306"/>
                <a:gd name="connsiteY18" fmla="*/ 16669 h 1473994"/>
                <a:gd name="connsiteX19" fmla="*/ 4762 w 2450306"/>
                <a:gd name="connsiteY19" fmla="*/ 38100 h 1473994"/>
                <a:gd name="connsiteX20" fmla="*/ 16668 w 2450306"/>
                <a:gd name="connsiteY20" fmla="*/ 59532 h 1473994"/>
                <a:gd name="connsiteX21" fmla="*/ 61912 w 2450306"/>
                <a:gd name="connsiteY21" fmla="*/ 109538 h 1473994"/>
                <a:gd name="connsiteX22" fmla="*/ 176212 w 2450306"/>
                <a:gd name="connsiteY22" fmla="*/ 219075 h 1473994"/>
                <a:gd name="connsiteX23" fmla="*/ 269081 w 2450306"/>
                <a:gd name="connsiteY23" fmla="*/ 300038 h 1473994"/>
                <a:gd name="connsiteX24" fmla="*/ 347662 w 2450306"/>
                <a:gd name="connsiteY24" fmla="*/ 369094 h 1473994"/>
                <a:gd name="connsiteX25" fmla="*/ 473868 w 2450306"/>
                <a:gd name="connsiteY25" fmla="*/ 469107 h 1473994"/>
                <a:gd name="connsiteX26" fmla="*/ 600075 w 2450306"/>
                <a:gd name="connsiteY26" fmla="*/ 564357 h 1473994"/>
                <a:gd name="connsiteX27" fmla="*/ 685800 w 2450306"/>
                <a:gd name="connsiteY27" fmla="*/ 628650 h 1473994"/>
                <a:gd name="connsiteX28" fmla="*/ 776287 w 2450306"/>
                <a:gd name="connsiteY28" fmla="*/ 692944 h 1473994"/>
                <a:gd name="connsiteX29" fmla="*/ 881062 w 2450306"/>
                <a:gd name="connsiteY29" fmla="*/ 759619 h 1473994"/>
                <a:gd name="connsiteX30" fmla="*/ 1083468 w 2450306"/>
                <a:gd name="connsiteY30" fmla="*/ 873919 h 1473994"/>
                <a:gd name="connsiteX31" fmla="*/ 1254918 w 2450306"/>
                <a:gd name="connsiteY31" fmla="*/ 971550 h 1473994"/>
                <a:gd name="connsiteX32" fmla="*/ 1433512 w 2450306"/>
                <a:gd name="connsiteY32" fmla="*/ 1071563 h 1473994"/>
                <a:gd name="connsiteX33" fmla="*/ 1602581 w 2450306"/>
                <a:gd name="connsiteY33" fmla="*/ 1169194 h 1473994"/>
                <a:gd name="connsiteX34" fmla="*/ 1731168 w 2450306"/>
                <a:gd name="connsiteY34" fmla="*/ 1238250 h 1473994"/>
                <a:gd name="connsiteX35" fmla="*/ 1912143 w 2450306"/>
                <a:gd name="connsiteY35" fmla="*/ 1340644 h 1473994"/>
                <a:gd name="connsiteX36" fmla="*/ 1933575 w 2450306"/>
                <a:gd name="connsiteY36" fmla="*/ 1352550 h 1473994"/>
                <a:gd name="connsiteX37" fmla="*/ 1940718 w 2450306"/>
                <a:gd name="connsiteY37" fmla="*/ 1378744 h 1473994"/>
                <a:gd name="connsiteX38" fmla="*/ 1957387 w 2450306"/>
                <a:gd name="connsiteY38" fmla="*/ 1421607 h 1473994"/>
                <a:gd name="connsiteX39" fmla="*/ 1971675 w 2450306"/>
                <a:gd name="connsiteY39" fmla="*/ 1447800 h 1473994"/>
                <a:gd name="connsiteX40" fmla="*/ 1983581 w 2450306"/>
                <a:gd name="connsiteY40" fmla="*/ 1462088 h 1473994"/>
                <a:gd name="connsiteX41" fmla="*/ 2000250 w 2450306"/>
                <a:gd name="connsiteY41" fmla="*/ 1471613 h 1473994"/>
                <a:gd name="connsiteX42" fmla="*/ 2009775 w 2450306"/>
                <a:gd name="connsiteY42" fmla="*/ 1473994 h 1473994"/>
                <a:gd name="connsiteX43" fmla="*/ 2028825 w 2450306"/>
                <a:gd name="connsiteY43" fmla="*/ 1471613 h 1473994"/>
                <a:gd name="connsiteX44" fmla="*/ 2052637 w 2450306"/>
                <a:gd name="connsiteY44" fmla="*/ 1459707 h 1473994"/>
                <a:gd name="connsiteX45" fmla="*/ 2105025 w 2450306"/>
                <a:gd name="connsiteY45" fmla="*/ 1435894 h 1473994"/>
                <a:gd name="connsiteX46" fmla="*/ 2169318 w 2450306"/>
                <a:gd name="connsiteY46" fmla="*/ 1402557 h 1473994"/>
                <a:gd name="connsiteX47" fmla="*/ 2233612 w 2450306"/>
                <a:gd name="connsiteY47" fmla="*/ 1362075 h 1473994"/>
                <a:gd name="connsiteX48" fmla="*/ 2281237 w 2450306"/>
                <a:gd name="connsiteY48" fmla="*/ 1328738 h 1473994"/>
                <a:gd name="connsiteX49" fmla="*/ 2321718 w 2450306"/>
                <a:gd name="connsiteY49" fmla="*/ 1295400 h 1473994"/>
                <a:gd name="connsiteX50" fmla="*/ 2350293 w 2450306"/>
                <a:gd name="connsiteY50" fmla="*/ 1266825 h 1473994"/>
                <a:gd name="connsiteX51" fmla="*/ 2381250 w 2450306"/>
                <a:gd name="connsiteY51" fmla="*/ 1231107 h 1473994"/>
                <a:gd name="connsiteX52" fmla="*/ 2400300 w 2450306"/>
                <a:gd name="connsiteY52" fmla="*/ 1202532 h 1473994"/>
                <a:gd name="connsiteX53" fmla="*/ 2414587 w 2450306"/>
                <a:gd name="connsiteY53" fmla="*/ 1176338 h 1473994"/>
                <a:gd name="connsiteX54" fmla="*/ 2426493 w 2450306"/>
                <a:gd name="connsiteY54" fmla="*/ 1150144 h 1473994"/>
                <a:gd name="connsiteX55" fmla="*/ 2438400 w 2450306"/>
                <a:gd name="connsiteY55" fmla="*/ 1121569 h 1473994"/>
                <a:gd name="connsiteX56" fmla="*/ 2450306 w 2450306"/>
                <a:gd name="connsiteY56" fmla="*/ 1073944 h 1473994"/>
                <a:gd name="connsiteX57" fmla="*/ 2450306 w 2450306"/>
                <a:gd name="connsiteY57" fmla="*/ 1054894 h 1473994"/>
                <a:gd name="connsiteX58" fmla="*/ 2445543 w 2450306"/>
                <a:gd name="connsiteY58" fmla="*/ 1042988 h 1473994"/>
                <a:gd name="connsiteX59" fmla="*/ 2436018 w 2450306"/>
                <a:gd name="connsiteY59" fmla="*/ 1035844 h 1473994"/>
                <a:gd name="connsiteX60" fmla="*/ 2421731 w 2450306"/>
                <a:gd name="connsiteY60" fmla="*/ 1035844 h 1473994"/>
                <a:gd name="connsiteX61" fmla="*/ 2402681 w 2450306"/>
                <a:gd name="connsiteY61" fmla="*/ 1040607 h 1473994"/>
                <a:gd name="connsiteX62" fmla="*/ 2388393 w 2450306"/>
                <a:gd name="connsiteY62" fmla="*/ 1052513 h 1473994"/>
                <a:gd name="connsiteX63" fmla="*/ 2357437 w 2450306"/>
                <a:gd name="connsiteY63" fmla="*/ 1078707 h 1473994"/>
                <a:gd name="connsiteX64" fmla="*/ 2324100 w 2450306"/>
                <a:gd name="connsiteY64" fmla="*/ 1102519 h 1473994"/>
                <a:gd name="connsiteX65" fmla="*/ 2288381 w 2450306"/>
                <a:gd name="connsiteY65" fmla="*/ 1119188 h 1473994"/>
                <a:gd name="connsiteX66" fmla="*/ 2245518 w 2450306"/>
                <a:gd name="connsiteY66" fmla="*/ 1128713 h 1473994"/>
                <a:gd name="connsiteX67" fmla="*/ 2214562 w 2450306"/>
                <a:gd name="connsiteY67" fmla="*/ 1128713 h 1473994"/>
                <a:gd name="connsiteX68" fmla="*/ 2183606 w 2450306"/>
                <a:gd name="connsiteY68" fmla="*/ 1126332 h 1473994"/>
                <a:gd name="connsiteX69" fmla="*/ 2133600 w 2450306"/>
                <a:gd name="connsiteY69" fmla="*/ 1114425 h 1473994"/>
                <a:gd name="connsiteX70" fmla="*/ 2038350 w 2450306"/>
                <a:gd name="connsiteY70" fmla="*/ 1083469 h 1473994"/>
                <a:gd name="connsiteX71" fmla="*/ 1902618 w 2450306"/>
                <a:gd name="connsiteY71" fmla="*/ 1031082 h 1473994"/>
                <a:gd name="connsiteX72" fmla="*/ 1759743 w 2450306"/>
                <a:gd name="connsiteY72" fmla="*/ 971550 h 1473994"/>
                <a:gd name="connsiteX73" fmla="*/ 1609725 w 2450306"/>
                <a:gd name="connsiteY73" fmla="*/ 904875 h 1473994"/>
                <a:gd name="connsiteX74" fmla="*/ 1435893 w 2450306"/>
                <a:gd name="connsiteY74" fmla="*/ 8239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50306" h="1473994">
                  <a:moveTo>
                    <a:pt x="1435893" y="823913"/>
                  </a:moveTo>
                  <a:lnTo>
                    <a:pt x="1307306" y="762000"/>
                  </a:lnTo>
                  <a:lnTo>
                    <a:pt x="1166812" y="688182"/>
                  </a:lnTo>
                  <a:lnTo>
                    <a:pt x="1023937" y="609600"/>
                  </a:lnTo>
                  <a:lnTo>
                    <a:pt x="914400" y="547688"/>
                  </a:lnTo>
                  <a:lnTo>
                    <a:pt x="773906" y="466725"/>
                  </a:lnTo>
                  <a:lnTo>
                    <a:pt x="666750" y="402432"/>
                  </a:lnTo>
                  <a:lnTo>
                    <a:pt x="581025" y="350044"/>
                  </a:lnTo>
                  <a:lnTo>
                    <a:pt x="492918" y="295275"/>
                  </a:lnTo>
                  <a:lnTo>
                    <a:pt x="414337" y="247650"/>
                  </a:lnTo>
                  <a:lnTo>
                    <a:pt x="352425" y="207169"/>
                  </a:lnTo>
                  <a:lnTo>
                    <a:pt x="269081" y="152400"/>
                  </a:lnTo>
                  <a:lnTo>
                    <a:pt x="140493" y="69057"/>
                  </a:lnTo>
                  <a:lnTo>
                    <a:pt x="54768" y="14288"/>
                  </a:lnTo>
                  <a:lnTo>
                    <a:pt x="28575" y="2382"/>
                  </a:lnTo>
                  <a:lnTo>
                    <a:pt x="14287" y="0"/>
                  </a:lnTo>
                  <a:lnTo>
                    <a:pt x="7143" y="0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16668" y="59532"/>
                  </a:lnTo>
                  <a:lnTo>
                    <a:pt x="61912" y="109538"/>
                  </a:lnTo>
                  <a:lnTo>
                    <a:pt x="176212" y="219075"/>
                  </a:lnTo>
                  <a:lnTo>
                    <a:pt x="269081" y="300038"/>
                  </a:lnTo>
                  <a:lnTo>
                    <a:pt x="347662" y="369094"/>
                  </a:lnTo>
                  <a:lnTo>
                    <a:pt x="473868" y="469107"/>
                  </a:lnTo>
                  <a:lnTo>
                    <a:pt x="600075" y="564357"/>
                  </a:lnTo>
                  <a:lnTo>
                    <a:pt x="685800" y="628650"/>
                  </a:lnTo>
                  <a:lnTo>
                    <a:pt x="776287" y="692944"/>
                  </a:lnTo>
                  <a:lnTo>
                    <a:pt x="881062" y="759619"/>
                  </a:lnTo>
                  <a:lnTo>
                    <a:pt x="1083468" y="873919"/>
                  </a:lnTo>
                  <a:lnTo>
                    <a:pt x="1254918" y="971550"/>
                  </a:lnTo>
                  <a:lnTo>
                    <a:pt x="1433512" y="1071563"/>
                  </a:lnTo>
                  <a:lnTo>
                    <a:pt x="1602581" y="1169194"/>
                  </a:lnTo>
                  <a:lnTo>
                    <a:pt x="1731168" y="1238250"/>
                  </a:lnTo>
                  <a:lnTo>
                    <a:pt x="1912143" y="1340644"/>
                  </a:lnTo>
                  <a:lnTo>
                    <a:pt x="1933575" y="1352550"/>
                  </a:lnTo>
                  <a:lnTo>
                    <a:pt x="1940718" y="1378744"/>
                  </a:lnTo>
                  <a:lnTo>
                    <a:pt x="1957387" y="1421607"/>
                  </a:lnTo>
                  <a:lnTo>
                    <a:pt x="1971675" y="1447800"/>
                  </a:lnTo>
                  <a:lnTo>
                    <a:pt x="1983581" y="1462088"/>
                  </a:lnTo>
                  <a:lnTo>
                    <a:pt x="2000250" y="1471613"/>
                  </a:lnTo>
                  <a:lnTo>
                    <a:pt x="2009775" y="1473994"/>
                  </a:lnTo>
                  <a:lnTo>
                    <a:pt x="2028825" y="1471613"/>
                  </a:lnTo>
                  <a:lnTo>
                    <a:pt x="2052637" y="1459707"/>
                  </a:lnTo>
                  <a:lnTo>
                    <a:pt x="2105025" y="1435894"/>
                  </a:lnTo>
                  <a:lnTo>
                    <a:pt x="2169318" y="1402557"/>
                  </a:lnTo>
                  <a:lnTo>
                    <a:pt x="2233612" y="1362075"/>
                  </a:lnTo>
                  <a:lnTo>
                    <a:pt x="2281237" y="1328738"/>
                  </a:lnTo>
                  <a:lnTo>
                    <a:pt x="2321718" y="1295400"/>
                  </a:lnTo>
                  <a:lnTo>
                    <a:pt x="2350293" y="1266825"/>
                  </a:lnTo>
                  <a:lnTo>
                    <a:pt x="2381250" y="1231107"/>
                  </a:lnTo>
                  <a:lnTo>
                    <a:pt x="2400300" y="1202532"/>
                  </a:lnTo>
                  <a:lnTo>
                    <a:pt x="2414587" y="1176338"/>
                  </a:lnTo>
                  <a:lnTo>
                    <a:pt x="2426493" y="1150144"/>
                  </a:lnTo>
                  <a:lnTo>
                    <a:pt x="2438400" y="1121569"/>
                  </a:lnTo>
                  <a:lnTo>
                    <a:pt x="2450306" y="1073944"/>
                  </a:lnTo>
                  <a:lnTo>
                    <a:pt x="2450306" y="1054894"/>
                  </a:lnTo>
                  <a:lnTo>
                    <a:pt x="2445543" y="1042988"/>
                  </a:lnTo>
                  <a:lnTo>
                    <a:pt x="2436018" y="1035844"/>
                  </a:lnTo>
                  <a:lnTo>
                    <a:pt x="2421731" y="1035844"/>
                  </a:lnTo>
                  <a:lnTo>
                    <a:pt x="2402681" y="1040607"/>
                  </a:lnTo>
                  <a:lnTo>
                    <a:pt x="2388393" y="1052513"/>
                  </a:lnTo>
                  <a:lnTo>
                    <a:pt x="2357437" y="1078707"/>
                  </a:lnTo>
                  <a:lnTo>
                    <a:pt x="2324100" y="1102519"/>
                  </a:lnTo>
                  <a:lnTo>
                    <a:pt x="2288381" y="1119188"/>
                  </a:lnTo>
                  <a:lnTo>
                    <a:pt x="2245518" y="1128713"/>
                  </a:lnTo>
                  <a:lnTo>
                    <a:pt x="2214562" y="1128713"/>
                  </a:lnTo>
                  <a:lnTo>
                    <a:pt x="2183606" y="1126332"/>
                  </a:lnTo>
                  <a:lnTo>
                    <a:pt x="2133600" y="1114425"/>
                  </a:lnTo>
                  <a:lnTo>
                    <a:pt x="2038350" y="1083469"/>
                  </a:lnTo>
                  <a:lnTo>
                    <a:pt x="1902618" y="1031082"/>
                  </a:lnTo>
                  <a:lnTo>
                    <a:pt x="1759743" y="971550"/>
                  </a:lnTo>
                  <a:lnTo>
                    <a:pt x="1609725" y="904875"/>
                  </a:lnTo>
                  <a:lnTo>
                    <a:pt x="143589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E3C50946-B8E0-48D1-873D-F7F154423B8B}"/>
                </a:ext>
              </a:extLst>
            </p:cNvPr>
            <p:cNvSpPr/>
            <p:nvPr/>
          </p:nvSpPr>
          <p:spPr>
            <a:xfrm rot="16200000">
              <a:off x="1739901" y="4222750"/>
              <a:ext cx="3016250" cy="352425"/>
            </a:xfrm>
            <a:custGeom>
              <a:avLst/>
              <a:gdLst>
                <a:gd name="connsiteX0" fmla="*/ 2046753 w 3016267"/>
                <a:gd name="connsiteY0" fmla="*/ 127765 h 353234"/>
                <a:gd name="connsiteX1" fmla="*/ 1748633 w 3016267"/>
                <a:gd name="connsiteY1" fmla="*/ 115239 h 353234"/>
                <a:gd name="connsiteX2" fmla="*/ 1505628 w 3016267"/>
                <a:gd name="connsiteY2" fmla="*/ 102713 h 353234"/>
                <a:gd name="connsiteX3" fmla="*/ 1255108 w 3016267"/>
                <a:gd name="connsiteY3" fmla="*/ 92692 h 353234"/>
                <a:gd name="connsiteX4" fmla="*/ 1034650 w 3016267"/>
                <a:gd name="connsiteY4" fmla="*/ 82672 h 353234"/>
                <a:gd name="connsiteX5" fmla="*/ 804171 w 3016267"/>
                <a:gd name="connsiteY5" fmla="*/ 70146 h 353234"/>
                <a:gd name="connsiteX6" fmla="*/ 691436 w 3016267"/>
                <a:gd name="connsiteY6" fmla="*/ 65135 h 353234"/>
                <a:gd name="connsiteX7" fmla="*/ 633817 w 3016267"/>
                <a:gd name="connsiteY7" fmla="*/ 52609 h 353234"/>
                <a:gd name="connsiteX8" fmla="*/ 506051 w 3016267"/>
                <a:gd name="connsiteY8" fmla="*/ 20041 h 353234"/>
                <a:gd name="connsiteX9" fmla="*/ 425885 w 3016267"/>
                <a:gd name="connsiteY9" fmla="*/ 0 h 353234"/>
                <a:gd name="connsiteX10" fmla="*/ 400833 w 3016267"/>
                <a:gd name="connsiteY10" fmla="*/ 2505 h 353234"/>
                <a:gd name="connsiteX11" fmla="*/ 313150 w 3016267"/>
                <a:gd name="connsiteY11" fmla="*/ 17536 h 353234"/>
                <a:gd name="connsiteX12" fmla="*/ 222963 w 3016267"/>
                <a:gd name="connsiteY12" fmla="*/ 37578 h 353234"/>
                <a:gd name="connsiteX13" fmla="*/ 140291 w 3016267"/>
                <a:gd name="connsiteY13" fmla="*/ 57620 h 353234"/>
                <a:gd name="connsiteX14" fmla="*/ 77661 w 3016267"/>
                <a:gd name="connsiteY14" fmla="*/ 80166 h 353234"/>
                <a:gd name="connsiteX15" fmla="*/ 32567 w 3016267"/>
                <a:gd name="connsiteY15" fmla="*/ 105218 h 353234"/>
                <a:gd name="connsiteX16" fmla="*/ 10021 w 3016267"/>
                <a:gd name="connsiteY16" fmla="*/ 122755 h 353234"/>
                <a:gd name="connsiteX17" fmla="*/ 0 w 3016267"/>
                <a:gd name="connsiteY17" fmla="*/ 142797 h 353234"/>
                <a:gd name="connsiteX18" fmla="*/ 0 w 3016267"/>
                <a:gd name="connsiteY18" fmla="*/ 155323 h 353234"/>
                <a:gd name="connsiteX19" fmla="*/ 5010 w 3016267"/>
                <a:gd name="connsiteY19" fmla="*/ 170354 h 353234"/>
                <a:gd name="connsiteX20" fmla="*/ 15031 w 3016267"/>
                <a:gd name="connsiteY20" fmla="*/ 182880 h 353234"/>
                <a:gd name="connsiteX21" fmla="*/ 42588 w 3016267"/>
                <a:gd name="connsiteY21" fmla="*/ 207932 h 353234"/>
                <a:gd name="connsiteX22" fmla="*/ 72651 w 3016267"/>
                <a:gd name="connsiteY22" fmla="*/ 225468 h 353234"/>
                <a:gd name="connsiteX23" fmla="*/ 120250 w 3016267"/>
                <a:gd name="connsiteY23" fmla="*/ 245510 h 353234"/>
                <a:gd name="connsiteX24" fmla="*/ 190395 w 3016267"/>
                <a:gd name="connsiteY24" fmla="*/ 263046 h 353234"/>
                <a:gd name="connsiteX25" fmla="*/ 248015 w 3016267"/>
                <a:gd name="connsiteY25" fmla="*/ 268057 h 353234"/>
                <a:gd name="connsiteX26" fmla="*/ 503546 w 3016267"/>
                <a:gd name="connsiteY26" fmla="*/ 278078 h 353234"/>
                <a:gd name="connsiteX27" fmla="*/ 909389 w 3016267"/>
                <a:gd name="connsiteY27" fmla="*/ 293109 h 353234"/>
                <a:gd name="connsiteX28" fmla="*/ 1382873 w 3016267"/>
                <a:gd name="connsiteY28" fmla="*/ 308140 h 353234"/>
                <a:gd name="connsiteX29" fmla="*/ 1786211 w 3016267"/>
                <a:gd name="connsiteY29" fmla="*/ 323171 h 353234"/>
                <a:gd name="connsiteX30" fmla="*/ 2187044 w 3016267"/>
                <a:gd name="connsiteY30" fmla="*/ 338203 h 353234"/>
                <a:gd name="connsiteX31" fmla="*/ 2630465 w 3016267"/>
                <a:gd name="connsiteY31" fmla="*/ 353234 h 353234"/>
                <a:gd name="connsiteX32" fmla="*/ 2668044 w 3016267"/>
                <a:gd name="connsiteY32" fmla="*/ 353234 h 353234"/>
                <a:gd name="connsiteX33" fmla="*/ 2705622 w 3016267"/>
                <a:gd name="connsiteY33" fmla="*/ 348223 h 353234"/>
                <a:gd name="connsiteX34" fmla="*/ 2753221 w 3016267"/>
                <a:gd name="connsiteY34" fmla="*/ 338203 h 353234"/>
                <a:gd name="connsiteX35" fmla="*/ 2793304 w 3016267"/>
                <a:gd name="connsiteY35" fmla="*/ 323171 h 353234"/>
                <a:gd name="connsiteX36" fmla="*/ 2858439 w 3016267"/>
                <a:gd name="connsiteY36" fmla="*/ 288098 h 353234"/>
                <a:gd name="connsiteX37" fmla="*/ 2923574 w 3016267"/>
                <a:gd name="connsiteY37" fmla="*/ 240500 h 353234"/>
                <a:gd name="connsiteX38" fmla="*/ 3016267 w 3016267"/>
                <a:gd name="connsiteY38" fmla="*/ 152817 h 353234"/>
                <a:gd name="connsiteX39" fmla="*/ 2810840 w 3016267"/>
                <a:gd name="connsiteY39" fmla="*/ 50104 h 353234"/>
                <a:gd name="connsiteX40" fmla="*/ 2723158 w 3016267"/>
                <a:gd name="connsiteY40" fmla="*/ 112734 h 353234"/>
                <a:gd name="connsiteX41" fmla="*/ 2663033 w 3016267"/>
                <a:gd name="connsiteY41" fmla="*/ 150312 h 353234"/>
                <a:gd name="connsiteX42" fmla="*/ 2650507 w 3016267"/>
                <a:gd name="connsiteY42" fmla="*/ 155323 h 353234"/>
                <a:gd name="connsiteX43" fmla="*/ 2565330 w 3016267"/>
                <a:gd name="connsiteY43" fmla="*/ 152817 h 353234"/>
                <a:gd name="connsiteX44" fmla="*/ 2289758 w 3016267"/>
                <a:gd name="connsiteY44" fmla="*/ 137786 h 353234"/>
                <a:gd name="connsiteX45" fmla="*/ 2046753 w 3016267"/>
                <a:gd name="connsiteY45" fmla="*/ 127765 h 35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6267" h="353234">
                  <a:moveTo>
                    <a:pt x="2046753" y="127765"/>
                  </a:moveTo>
                  <a:lnTo>
                    <a:pt x="1748633" y="115239"/>
                  </a:lnTo>
                  <a:lnTo>
                    <a:pt x="1505628" y="102713"/>
                  </a:lnTo>
                  <a:lnTo>
                    <a:pt x="1255108" y="92692"/>
                  </a:lnTo>
                  <a:lnTo>
                    <a:pt x="1034650" y="82672"/>
                  </a:lnTo>
                  <a:lnTo>
                    <a:pt x="804171" y="70146"/>
                  </a:lnTo>
                  <a:lnTo>
                    <a:pt x="691436" y="65135"/>
                  </a:lnTo>
                  <a:lnTo>
                    <a:pt x="633817" y="52609"/>
                  </a:lnTo>
                  <a:lnTo>
                    <a:pt x="506051" y="20041"/>
                  </a:lnTo>
                  <a:lnTo>
                    <a:pt x="425885" y="0"/>
                  </a:lnTo>
                  <a:lnTo>
                    <a:pt x="400833" y="2505"/>
                  </a:lnTo>
                  <a:lnTo>
                    <a:pt x="313150" y="17536"/>
                  </a:lnTo>
                  <a:lnTo>
                    <a:pt x="222963" y="37578"/>
                  </a:lnTo>
                  <a:lnTo>
                    <a:pt x="140291" y="57620"/>
                  </a:lnTo>
                  <a:lnTo>
                    <a:pt x="77661" y="80166"/>
                  </a:lnTo>
                  <a:lnTo>
                    <a:pt x="32567" y="105218"/>
                  </a:lnTo>
                  <a:lnTo>
                    <a:pt x="10021" y="122755"/>
                  </a:lnTo>
                  <a:lnTo>
                    <a:pt x="0" y="142797"/>
                  </a:lnTo>
                  <a:lnTo>
                    <a:pt x="0" y="155323"/>
                  </a:lnTo>
                  <a:lnTo>
                    <a:pt x="5010" y="170354"/>
                  </a:lnTo>
                  <a:lnTo>
                    <a:pt x="15031" y="182880"/>
                  </a:lnTo>
                  <a:lnTo>
                    <a:pt x="42588" y="207932"/>
                  </a:lnTo>
                  <a:lnTo>
                    <a:pt x="72651" y="225468"/>
                  </a:lnTo>
                  <a:lnTo>
                    <a:pt x="120250" y="245510"/>
                  </a:lnTo>
                  <a:lnTo>
                    <a:pt x="190395" y="263046"/>
                  </a:lnTo>
                  <a:lnTo>
                    <a:pt x="248015" y="268057"/>
                  </a:lnTo>
                  <a:lnTo>
                    <a:pt x="503546" y="278078"/>
                  </a:lnTo>
                  <a:lnTo>
                    <a:pt x="909389" y="293109"/>
                  </a:lnTo>
                  <a:lnTo>
                    <a:pt x="1382873" y="308140"/>
                  </a:lnTo>
                  <a:lnTo>
                    <a:pt x="1786211" y="323171"/>
                  </a:lnTo>
                  <a:lnTo>
                    <a:pt x="2187044" y="338203"/>
                  </a:lnTo>
                  <a:lnTo>
                    <a:pt x="2630465" y="353234"/>
                  </a:lnTo>
                  <a:lnTo>
                    <a:pt x="2668044" y="353234"/>
                  </a:lnTo>
                  <a:lnTo>
                    <a:pt x="2705622" y="348223"/>
                  </a:lnTo>
                  <a:lnTo>
                    <a:pt x="2753221" y="338203"/>
                  </a:lnTo>
                  <a:lnTo>
                    <a:pt x="2793304" y="323171"/>
                  </a:lnTo>
                  <a:lnTo>
                    <a:pt x="2858439" y="288098"/>
                  </a:lnTo>
                  <a:lnTo>
                    <a:pt x="2923574" y="240500"/>
                  </a:lnTo>
                  <a:lnTo>
                    <a:pt x="3016267" y="152817"/>
                  </a:lnTo>
                  <a:lnTo>
                    <a:pt x="2810840" y="50104"/>
                  </a:lnTo>
                  <a:lnTo>
                    <a:pt x="2723158" y="112734"/>
                  </a:lnTo>
                  <a:lnTo>
                    <a:pt x="2663033" y="150312"/>
                  </a:lnTo>
                  <a:lnTo>
                    <a:pt x="2650507" y="155323"/>
                  </a:lnTo>
                  <a:lnTo>
                    <a:pt x="2565330" y="152817"/>
                  </a:lnTo>
                  <a:lnTo>
                    <a:pt x="2289758" y="137786"/>
                  </a:lnTo>
                  <a:lnTo>
                    <a:pt x="2046753" y="127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2C628071-91B7-419D-BD84-15E322DC57C8}"/>
                </a:ext>
              </a:extLst>
            </p:cNvPr>
            <p:cNvSpPr/>
            <p:nvPr/>
          </p:nvSpPr>
          <p:spPr>
            <a:xfrm>
              <a:off x="4316413" y="2135188"/>
              <a:ext cx="2570162" cy="533400"/>
            </a:xfrm>
            <a:custGeom>
              <a:avLst/>
              <a:gdLst>
                <a:gd name="connsiteX0" fmla="*/ 1912144 w 2569369"/>
                <a:gd name="connsiteY0" fmla="*/ 88107 h 533400"/>
                <a:gd name="connsiteX1" fmla="*/ 1769269 w 2569369"/>
                <a:gd name="connsiteY1" fmla="*/ 102394 h 533400"/>
                <a:gd name="connsiteX2" fmla="*/ 1557338 w 2569369"/>
                <a:gd name="connsiteY2" fmla="*/ 121444 h 533400"/>
                <a:gd name="connsiteX3" fmla="*/ 1447800 w 2569369"/>
                <a:gd name="connsiteY3" fmla="*/ 128588 h 533400"/>
                <a:gd name="connsiteX4" fmla="*/ 1371600 w 2569369"/>
                <a:gd name="connsiteY4" fmla="*/ 133350 h 533400"/>
                <a:gd name="connsiteX5" fmla="*/ 1152525 w 2569369"/>
                <a:gd name="connsiteY5" fmla="*/ 173832 h 533400"/>
                <a:gd name="connsiteX6" fmla="*/ 1054894 w 2569369"/>
                <a:gd name="connsiteY6" fmla="*/ 190500 h 533400"/>
                <a:gd name="connsiteX7" fmla="*/ 957263 w 2569369"/>
                <a:gd name="connsiteY7" fmla="*/ 207169 h 533400"/>
                <a:gd name="connsiteX8" fmla="*/ 835819 w 2569369"/>
                <a:gd name="connsiteY8" fmla="*/ 226219 h 533400"/>
                <a:gd name="connsiteX9" fmla="*/ 740569 w 2569369"/>
                <a:gd name="connsiteY9" fmla="*/ 240507 h 533400"/>
                <a:gd name="connsiteX10" fmla="*/ 619125 w 2569369"/>
                <a:gd name="connsiteY10" fmla="*/ 254794 h 533400"/>
                <a:gd name="connsiteX11" fmla="*/ 497682 w 2569369"/>
                <a:gd name="connsiteY11" fmla="*/ 271463 h 533400"/>
                <a:gd name="connsiteX12" fmla="*/ 373857 w 2569369"/>
                <a:gd name="connsiteY12" fmla="*/ 288132 h 533400"/>
                <a:gd name="connsiteX13" fmla="*/ 333375 w 2569369"/>
                <a:gd name="connsiteY13" fmla="*/ 292894 h 533400"/>
                <a:gd name="connsiteX14" fmla="*/ 300038 w 2569369"/>
                <a:gd name="connsiteY14" fmla="*/ 292894 h 533400"/>
                <a:gd name="connsiteX15" fmla="*/ 278607 w 2569369"/>
                <a:gd name="connsiteY15" fmla="*/ 290513 h 533400"/>
                <a:gd name="connsiteX16" fmla="*/ 252413 w 2569369"/>
                <a:gd name="connsiteY16" fmla="*/ 285750 h 533400"/>
                <a:gd name="connsiteX17" fmla="*/ 214313 w 2569369"/>
                <a:gd name="connsiteY17" fmla="*/ 276225 h 533400"/>
                <a:gd name="connsiteX18" fmla="*/ 183357 w 2569369"/>
                <a:gd name="connsiteY18" fmla="*/ 264319 h 533400"/>
                <a:gd name="connsiteX19" fmla="*/ 145257 w 2569369"/>
                <a:gd name="connsiteY19" fmla="*/ 245269 h 533400"/>
                <a:gd name="connsiteX20" fmla="*/ 109538 w 2569369"/>
                <a:gd name="connsiteY20" fmla="*/ 223838 h 533400"/>
                <a:gd name="connsiteX21" fmla="*/ 80963 w 2569369"/>
                <a:gd name="connsiteY21" fmla="*/ 202407 h 533400"/>
                <a:gd name="connsiteX22" fmla="*/ 61913 w 2569369"/>
                <a:gd name="connsiteY22" fmla="*/ 185738 h 533400"/>
                <a:gd name="connsiteX23" fmla="*/ 47625 w 2569369"/>
                <a:gd name="connsiteY23" fmla="*/ 176213 h 533400"/>
                <a:gd name="connsiteX24" fmla="*/ 33338 w 2569369"/>
                <a:gd name="connsiteY24" fmla="*/ 173832 h 533400"/>
                <a:gd name="connsiteX25" fmla="*/ 7144 w 2569369"/>
                <a:gd name="connsiteY25" fmla="*/ 176213 h 533400"/>
                <a:gd name="connsiteX26" fmla="*/ 0 w 2569369"/>
                <a:gd name="connsiteY26" fmla="*/ 180975 h 533400"/>
                <a:gd name="connsiteX27" fmla="*/ 0 w 2569369"/>
                <a:gd name="connsiteY27" fmla="*/ 204788 h 533400"/>
                <a:gd name="connsiteX28" fmla="*/ 4763 w 2569369"/>
                <a:gd name="connsiteY28" fmla="*/ 221457 h 533400"/>
                <a:gd name="connsiteX29" fmla="*/ 33338 w 2569369"/>
                <a:gd name="connsiteY29" fmla="*/ 261938 h 533400"/>
                <a:gd name="connsiteX30" fmla="*/ 95250 w 2569369"/>
                <a:gd name="connsiteY30" fmla="*/ 333375 h 533400"/>
                <a:gd name="connsiteX31" fmla="*/ 147638 w 2569369"/>
                <a:gd name="connsiteY31" fmla="*/ 388144 h 533400"/>
                <a:gd name="connsiteX32" fmla="*/ 211932 w 2569369"/>
                <a:gd name="connsiteY32" fmla="*/ 445294 h 533400"/>
                <a:gd name="connsiteX33" fmla="*/ 261938 w 2569369"/>
                <a:gd name="connsiteY33" fmla="*/ 483394 h 533400"/>
                <a:gd name="connsiteX34" fmla="*/ 319088 w 2569369"/>
                <a:gd name="connsiteY34" fmla="*/ 514350 h 533400"/>
                <a:gd name="connsiteX35" fmla="*/ 371475 w 2569369"/>
                <a:gd name="connsiteY35" fmla="*/ 533400 h 533400"/>
                <a:gd name="connsiteX36" fmla="*/ 388144 w 2569369"/>
                <a:gd name="connsiteY36" fmla="*/ 533400 h 533400"/>
                <a:gd name="connsiteX37" fmla="*/ 507207 w 2569369"/>
                <a:gd name="connsiteY37" fmla="*/ 500063 h 533400"/>
                <a:gd name="connsiteX38" fmla="*/ 557213 w 2569369"/>
                <a:gd name="connsiteY38" fmla="*/ 485775 h 533400"/>
                <a:gd name="connsiteX39" fmla="*/ 664369 w 2569369"/>
                <a:gd name="connsiteY39" fmla="*/ 464344 h 533400"/>
                <a:gd name="connsiteX40" fmla="*/ 902494 w 2569369"/>
                <a:gd name="connsiteY40" fmla="*/ 409575 h 533400"/>
                <a:gd name="connsiteX41" fmla="*/ 1116807 w 2569369"/>
                <a:gd name="connsiteY41" fmla="*/ 359569 h 533400"/>
                <a:gd name="connsiteX42" fmla="*/ 1162050 w 2569369"/>
                <a:gd name="connsiteY42" fmla="*/ 352425 h 533400"/>
                <a:gd name="connsiteX43" fmla="*/ 1354932 w 2569369"/>
                <a:gd name="connsiteY43" fmla="*/ 335757 h 533400"/>
                <a:gd name="connsiteX44" fmla="*/ 1509713 w 2569369"/>
                <a:gd name="connsiteY44" fmla="*/ 311944 h 533400"/>
                <a:gd name="connsiteX45" fmla="*/ 1654969 w 2569369"/>
                <a:gd name="connsiteY45" fmla="*/ 297657 h 533400"/>
                <a:gd name="connsiteX46" fmla="*/ 1797844 w 2569369"/>
                <a:gd name="connsiteY46" fmla="*/ 283369 h 533400"/>
                <a:gd name="connsiteX47" fmla="*/ 1926432 w 2569369"/>
                <a:gd name="connsiteY47" fmla="*/ 273844 h 533400"/>
                <a:gd name="connsiteX48" fmla="*/ 2045494 w 2569369"/>
                <a:gd name="connsiteY48" fmla="*/ 266700 h 533400"/>
                <a:gd name="connsiteX49" fmla="*/ 2109788 w 2569369"/>
                <a:gd name="connsiteY49" fmla="*/ 266700 h 533400"/>
                <a:gd name="connsiteX50" fmla="*/ 2238375 w 2569369"/>
                <a:gd name="connsiteY50" fmla="*/ 266700 h 533400"/>
                <a:gd name="connsiteX51" fmla="*/ 2424113 w 2569369"/>
                <a:gd name="connsiteY51" fmla="*/ 266700 h 533400"/>
                <a:gd name="connsiteX52" fmla="*/ 2462213 w 2569369"/>
                <a:gd name="connsiteY52" fmla="*/ 266700 h 533400"/>
                <a:gd name="connsiteX53" fmla="*/ 2493169 w 2569369"/>
                <a:gd name="connsiteY53" fmla="*/ 259557 h 533400"/>
                <a:gd name="connsiteX54" fmla="*/ 2526507 w 2569369"/>
                <a:gd name="connsiteY54" fmla="*/ 247650 h 533400"/>
                <a:gd name="connsiteX55" fmla="*/ 2547938 w 2569369"/>
                <a:gd name="connsiteY55" fmla="*/ 235744 h 533400"/>
                <a:gd name="connsiteX56" fmla="*/ 2562225 w 2569369"/>
                <a:gd name="connsiteY56" fmla="*/ 221457 h 533400"/>
                <a:gd name="connsiteX57" fmla="*/ 2566988 w 2569369"/>
                <a:gd name="connsiteY57" fmla="*/ 209550 h 533400"/>
                <a:gd name="connsiteX58" fmla="*/ 2569369 w 2569369"/>
                <a:gd name="connsiteY58" fmla="*/ 197644 h 533400"/>
                <a:gd name="connsiteX59" fmla="*/ 2569369 w 2569369"/>
                <a:gd name="connsiteY59" fmla="*/ 185738 h 533400"/>
                <a:gd name="connsiteX60" fmla="*/ 2564607 w 2569369"/>
                <a:gd name="connsiteY60" fmla="*/ 161925 h 533400"/>
                <a:gd name="connsiteX61" fmla="*/ 2557463 w 2569369"/>
                <a:gd name="connsiteY61" fmla="*/ 142875 h 533400"/>
                <a:gd name="connsiteX62" fmla="*/ 2550319 w 2569369"/>
                <a:gd name="connsiteY62" fmla="*/ 135732 h 533400"/>
                <a:gd name="connsiteX63" fmla="*/ 2521744 w 2569369"/>
                <a:gd name="connsiteY63" fmla="*/ 114300 h 533400"/>
                <a:gd name="connsiteX64" fmla="*/ 2481263 w 2569369"/>
                <a:gd name="connsiteY64" fmla="*/ 90488 h 533400"/>
                <a:gd name="connsiteX65" fmla="*/ 2436019 w 2569369"/>
                <a:gd name="connsiteY65" fmla="*/ 66675 h 533400"/>
                <a:gd name="connsiteX66" fmla="*/ 2388394 w 2569369"/>
                <a:gd name="connsiteY66" fmla="*/ 45244 h 533400"/>
                <a:gd name="connsiteX67" fmla="*/ 2264569 w 2569369"/>
                <a:gd name="connsiteY67" fmla="*/ 9525 h 533400"/>
                <a:gd name="connsiteX68" fmla="*/ 2212182 w 2569369"/>
                <a:gd name="connsiteY68" fmla="*/ 0 h 533400"/>
                <a:gd name="connsiteX69" fmla="*/ 2143125 w 2569369"/>
                <a:gd name="connsiteY69" fmla="*/ 33338 h 533400"/>
                <a:gd name="connsiteX70" fmla="*/ 2081213 w 2569369"/>
                <a:gd name="connsiteY70" fmla="*/ 64294 h 533400"/>
                <a:gd name="connsiteX71" fmla="*/ 2026444 w 2569369"/>
                <a:gd name="connsiteY71" fmla="*/ 73819 h 533400"/>
                <a:gd name="connsiteX72" fmla="*/ 1912144 w 2569369"/>
                <a:gd name="connsiteY72" fmla="*/ 881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69369" h="533400">
                  <a:moveTo>
                    <a:pt x="1912144" y="88107"/>
                  </a:moveTo>
                  <a:lnTo>
                    <a:pt x="1769269" y="102394"/>
                  </a:lnTo>
                  <a:lnTo>
                    <a:pt x="1557338" y="121444"/>
                  </a:lnTo>
                  <a:lnTo>
                    <a:pt x="1447800" y="128588"/>
                  </a:lnTo>
                  <a:lnTo>
                    <a:pt x="1371600" y="133350"/>
                  </a:lnTo>
                  <a:lnTo>
                    <a:pt x="1152525" y="173832"/>
                  </a:lnTo>
                  <a:lnTo>
                    <a:pt x="1054894" y="190500"/>
                  </a:lnTo>
                  <a:lnTo>
                    <a:pt x="957263" y="207169"/>
                  </a:lnTo>
                  <a:lnTo>
                    <a:pt x="835819" y="226219"/>
                  </a:lnTo>
                  <a:lnTo>
                    <a:pt x="740569" y="240507"/>
                  </a:lnTo>
                  <a:lnTo>
                    <a:pt x="619125" y="254794"/>
                  </a:lnTo>
                  <a:lnTo>
                    <a:pt x="497682" y="271463"/>
                  </a:lnTo>
                  <a:lnTo>
                    <a:pt x="373857" y="288132"/>
                  </a:lnTo>
                  <a:lnTo>
                    <a:pt x="333375" y="292894"/>
                  </a:lnTo>
                  <a:lnTo>
                    <a:pt x="300038" y="292894"/>
                  </a:lnTo>
                  <a:lnTo>
                    <a:pt x="278607" y="290513"/>
                  </a:lnTo>
                  <a:lnTo>
                    <a:pt x="252413" y="285750"/>
                  </a:lnTo>
                  <a:lnTo>
                    <a:pt x="214313" y="276225"/>
                  </a:lnTo>
                  <a:lnTo>
                    <a:pt x="183357" y="264319"/>
                  </a:lnTo>
                  <a:lnTo>
                    <a:pt x="145257" y="245269"/>
                  </a:lnTo>
                  <a:lnTo>
                    <a:pt x="109538" y="223838"/>
                  </a:lnTo>
                  <a:lnTo>
                    <a:pt x="80963" y="202407"/>
                  </a:lnTo>
                  <a:lnTo>
                    <a:pt x="61913" y="185738"/>
                  </a:lnTo>
                  <a:lnTo>
                    <a:pt x="47625" y="176213"/>
                  </a:lnTo>
                  <a:lnTo>
                    <a:pt x="33338" y="173832"/>
                  </a:lnTo>
                  <a:lnTo>
                    <a:pt x="7144" y="176213"/>
                  </a:lnTo>
                  <a:lnTo>
                    <a:pt x="0" y="180975"/>
                  </a:lnTo>
                  <a:lnTo>
                    <a:pt x="0" y="204788"/>
                  </a:lnTo>
                  <a:lnTo>
                    <a:pt x="4763" y="221457"/>
                  </a:lnTo>
                  <a:lnTo>
                    <a:pt x="33338" y="261938"/>
                  </a:lnTo>
                  <a:lnTo>
                    <a:pt x="95250" y="333375"/>
                  </a:lnTo>
                  <a:lnTo>
                    <a:pt x="147638" y="388144"/>
                  </a:lnTo>
                  <a:lnTo>
                    <a:pt x="211932" y="445294"/>
                  </a:lnTo>
                  <a:lnTo>
                    <a:pt x="261938" y="483394"/>
                  </a:lnTo>
                  <a:lnTo>
                    <a:pt x="319088" y="514350"/>
                  </a:lnTo>
                  <a:lnTo>
                    <a:pt x="371475" y="533400"/>
                  </a:lnTo>
                  <a:lnTo>
                    <a:pt x="388144" y="533400"/>
                  </a:lnTo>
                  <a:lnTo>
                    <a:pt x="507207" y="500063"/>
                  </a:lnTo>
                  <a:lnTo>
                    <a:pt x="557213" y="485775"/>
                  </a:lnTo>
                  <a:lnTo>
                    <a:pt x="664369" y="464344"/>
                  </a:lnTo>
                  <a:lnTo>
                    <a:pt x="902494" y="409575"/>
                  </a:lnTo>
                  <a:lnTo>
                    <a:pt x="1116807" y="359569"/>
                  </a:lnTo>
                  <a:lnTo>
                    <a:pt x="1162050" y="352425"/>
                  </a:lnTo>
                  <a:lnTo>
                    <a:pt x="1354932" y="335757"/>
                  </a:lnTo>
                  <a:lnTo>
                    <a:pt x="1509713" y="311944"/>
                  </a:lnTo>
                  <a:lnTo>
                    <a:pt x="1654969" y="297657"/>
                  </a:lnTo>
                  <a:lnTo>
                    <a:pt x="1797844" y="283369"/>
                  </a:lnTo>
                  <a:lnTo>
                    <a:pt x="1926432" y="273844"/>
                  </a:lnTo>
                  <a:lnTo>
                    <a:pt x="2045494" y="266700"/>
                  </a:lnTo>
                  <a:lnTo>
                    <a:pt x="2109788" y="266700"/>
                  </a:lnTo>
                  <a:lnTo>
                    <a:pt x="2238375" y="266700"/>
                  </a:lnTo>
                  <a:lnTo>
                    <a:pt x="2424113" y="266700"/>
                  </a:lnTo>
                  <a:lnTo>
                    <a:pt x="2462213" y="266700"/>
                  </a:lnTo>
                  <a:lnTo>
                    <a:pt x="2493169" y="259557"/>
                  </a:lnTo>
                  <a:lnTo>
                    <a:pt x="2526507" y="247650"/>
                  </a:lnTo>
                  <a:lnTo>
                    <a:pt x="2547938" y="235744"/>
                  </a:lnTo>
                  <a:lnTo>
                    <a:pt x="2562225" y="221457"/>
                  </a:lnTo>
                  <a:lnTo>
                    <a:pt x="2566988" y="209550"/>
                  </a:lnTo>
                  <a:lnTo>
                    <a:pt x="2569369" y="197644"/>
                  </a:lnTo>
                  <a:lnTo>
                    <a:pt x="2569369" y="185738"/>
                  </a:lnTo>
                  <a:lnTo>
                    <a:pt x="2564607" y="161925"/>
                  </a:lnTo>
                  <a:lnTo>
                    <a:pt x="2557463" y="142875"/>
                  </a:lnTo>
                  <a:lnTo>
                    <a:pt x="2550319" y="135732"/>
                  </a:lnTo>
                  <a:lnTo>
                    <a:pt x="2521744" y="114300"/>
                  </a:lnTo>
                  <a:lnTo>
                    <a:pt x="2481263" y="90488"/>
                  </a:lnTo>
                  <a:lnTo>
                    <a:pt x="2436019" y="66675"/>
                  </a:lnTo>
                  <a:lnTo>
                    <a:pt x="2388394" y="45244"/>
                  </a:lnTo>
                  <a:lnTo>
                    <a:pt x="2264569" y="9525"/>
                  </a:lnTo>
                  <a:lnTo>
                    <a:pt x="2212182" y="0"/>
                  </a:lnTo>
                  <a:lnTo>
                    <a:pt x="2143125" y="33338"/>
                  </a:lnTo>
                  <a:lnTo>
                    <a:pt x="2081213" y="64294"/>
                  </a:lnTo>
                  <a:lnTo>
                    <a:pt x="2026444" y="73819"/>
                  </a:lnTo>
                  <a:lnTo>
                    <a:pt x="1912144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97BCB6D7-72E2-46B3-A14A-734E6F242247}"/>
                </a:ext>
              </a:extLst>
            </p:cNvPr>
            <p:cNvSpPr/>
            <p:nvPr/>
          </p:nvSpPr>
          <p:spPr>
            <a:xfrm rot="16200000">
              <a:off x="4757737" y="2092326"/>
              <a:ext cx="1565275" cy="533400"/>
            </a:xfrm>
            <a:custGeom>
              <a:avLst/>
              <a:gdLst>
                <a:gd name="connsiteX0" fmla="*/ 1081087 w 1564481"/>
                <a:gd name="connsiteY0" fmla="*/ 200025 h 533400"/>
                <a:gd name="connsiteX1" fmla="*/ 883444 w 1564481"/>
                <a:gd name="connsiteY1" fmla="*/ 190500 h 533400"/>
                <a:gd name="connsiteX2" fmla="*/ 800100 w 1564481"/>
                <a:gd name="connsiteY2" fmla="*/ 185737 h 533400"/>
                <a:gd name="connsiteX3" fmla="*/ 666750 w 1564481"/>
                <a:gd name="connsiteY3" fmla="*/ 185737 h 533400"/>
                <a:gd name="connsiteX4" fmla="*/ 554831 w 1564481"/>
                <a:gd name="connsiteY4" fmla="*/ 183356 h 533400"/>
                <a:gd name="connsiteX5" fmla="*/ 361950 w 1564481"/>
                <a:gd name="connsiteY5" fmla="*/ 176212 h 533400"/>
                <a:gd name="connsiteX6" fmla="*/ 223837 w 1564481"/>
                <a:gd name="connsiteY6" fmla="*/ 171450 h 533400"/>
                <a:gd name="connsiteX7" fmla="*/ 0 w 1564481"/>
                <a:gd name="connsiteY7" fmla="*/ 161925 h 533400"/>
                <a:gd name="connsiteX8" fmla="*/ 21431 w 1564481"/>
                <a:gd name="connsiteY8" fmla="*/ 361950 h 533400"/>
                <a:gd name="connsiteX9" fmla="*/ 173831 w 1564481"/>
                <a:gd name="connsiteY9" fmla="*/ 369094 h 533400"/>
                <a:gd name="connsiteX10" fmla="*/ 433387 w 1564481"/>
                <a:gd name="connsiteY10" fmla="*/ 390525 h 533400"/>
                <a:gd name="connsiteX11" fmla="*/ 645319 w 1564481"/>
                <a:gd name="connsiteY11" fmla="*/ 407194 h 533400"/>
                <a:gd name="connsiteX12" fmla="*/ 695325 w 1564481"/>
                <a:gd name="connsiteY12" fmla="*/ 411956 h 533400"/>
                <a:gd name="connsiteX13" fmla="*/ 850106 w 1564481"/>
                <a:gd name="connsiteY13" fmla="*/ 431006 h 533400"/>
                <a:gd name="connsiteX14" fmla="*/ 1014412 w 1564481"/>
                <a:gd name="connsiteY14" fmla="*/ 445294 h 533400"/>
                <a:gd name="connsiteX15" fmla="*/ 1097756 w 1564481"/>
                <a:gd name="connsiteY15" fmla="*/ 454819 h 533400"/>
                <a:gd name="connsiteX16" fmla="*/ 1140619 w 1564481"/>
                <a:gd name="connsiteY16" fmla="*/ 466725 h 533400"/>
                <a:gd name="connsiteX17" fmla="*/ 1195387 w 1564481"/>
                <a:gd name="connsiteY17" fmla="*/ 488156 h 533400"/>
                <a:gd name="connsiteX18" fmla="*/ 1226344 w 1564481"/>
                <a:gd name="connsiteY18" fmla="*/ 507206 h 533400"/>
                <a:gd name="connsiteX19" fmla="*/ 1259681 w 1564481"/>
                <a:gd name="connsiteY19" fmla="*/ 526256 h 533400"/>
                <a:gd name="connsiteX20" fmla="*/ 1281112 w 1564481"/>
                <a:gd name="connsiteY20" fmla="*/ 533400 h 533400"/>
                <a:gd name="connsiteX21" fmla="*/ 1297781 w 1564481"/>
                <a:gd name="connsiteY21" fmla="*/ 533400 h 533400"/>
                <a:gd name="connsiteX22" fmla="*/ 1319212 w 1564481"/>
                <a:gd name="connsiteY22" fmla="*/ 528637 h 533400"/>
                <a:gd name="connsiteX23" fmla="*/ 1343025 w 1564481"/>
                <a:gd name="connsiteY23" fmla="*/ 516731 h 533400"/>
                <a:gd name="connsiteX24" fmla="*/ 1371600 w 1564481"/>
                <a:gd name="connsiteY24" fmla="*/ 495300 h 533400"/>
                <a:gd name="connsiteX25" fmla="*/ 1400175 w 1564481"/>
                <a:gd name="connsiteY25" fmla="*/ 464344 h 533400"/>
                <a:gd name="connsiteX26" fmla="*/ 1435894 w 1564481"/>
                <a:gd name="connsiteY26" fmla="*/ 416719 h 533400"/>
                <a:gd name="connsiteX27" fmla="*/ 1464469 w 1564481"/>
                <a:gd name="connsiteY27" fmla="*/ 371475 h 533400"/>
                <a:gd name="connsiteX28" fmla="*/ 1502569 w 1564481"/>
                <a:gd name="connsiteY28" fmla="*/ 302419 h 533400"/>
                <a:gd name="connsiteX29" fmla="*/ 1526381 w 1564481"/>
                <a:gd name="connsiteY29" fmla="*/ 247650 h 533400"/>
                <a:gd name="connsiteX30" fmla="*/ 1540669 w 1564481"/>
                <a:gd name="connsiteY30" fmla="*/ 207169 h 533400"/>
                <a:gd name="connsiteX31" fmla="*/ 1550194 w 1564481"/>
                <a:gd name="connsiteY31" fmla="*/ 178594 h 533400"/>
                <a:gd name="connsiteX32" fmla="*/ 1557337 w 1564481"/>
                <a:gd name="connsiteY32" fmla="*/ 145256 h 533400"/>
                <a:gd name="connsiteX33" fmla="*/ 1562100 w 1564481"/>
                <a:gd name="connsiteY33" fmla="*/ 100012 h 533400"/>
                <a:gd name="connsiteX34" fmla="*/ 1564481 w 1564481"/>
                <a:gd name="connsiteY34" fmla="*/ 61912 h 533400"/>
                <a:gd name="connsiteX35" fmla="*/ 1564481 w 1564481"/>
                <a:gd name="connsiteY35" fmla="*/ 40481 h 533400"/>
                <a:gd name="connsiteX36" fmla="*/ 1562100 w 1564481"/>
                <a:gd name="connsiteY36" fmla="*/ 16669 h 533400"/>
                <a:gd name="connsiteX37" fmla="*/ 1552575 w 1564481"/>
                <a:gd name="connsiteY37" fmla="*/ 2381 h 533400"/>
                <a:gd name="connsiteX38" fmla="*/ 1543050 w 1564481"/>
                <a:gd name="connsiteY38" fmla="*/ 0 h 533400"/>
                <a:gd name="connsiteX39" fmla="*/ 1526381 w 1564481"/>
                <a:gd name="connsiteY39" fmla="*/ 2381 h 533400"/>
                <a:gd name="connsiteX40" fmla="*/ 1512094 w 1564481"/>
                <a:gd name="connsiteY40" fmla="*/ 11906 h 533400"/>
                <a:gd name="connsiteX41" fmla="*/ 1495425 w 1564481"/>
                <a:gd name="connsiteY41" fmla="*/ 33337 h 533400"/>
                <a:gd name="connsiteX42" fmla="*/ 1466850 w 1564481"/>
                <a:gd name="connsiteY42" fmla="*/ 73819 h 533400"/>
                <a:gd name="connsiteX43" fmla="*/ 1433512 w 1564481"/>
                <a:gd name="connsiteY43" fmla="*/ 111919 h 533400"/>
                <a:gd name="connsiteX44" fmla="*/ 1402556 w 1564481"/>
                <a:gd name="connsiteY44" fmla="*/ 145256 h 533400"/>
                <a:gd name="connsiteX45" fmla="*/ 1373981 w 1564481"/>
                <a:gd name="connsiteY45" fmla="*/ 169069 h 533400"/>
                <a:gd name="connsiteX46" fmla="*/ 1345406 w 1564481"/>
                <a:gd name="connsiteY46" fmla="*/ 185737 h 533400"/>
                <a:gd name="connsiteX47" fmla="*/ 1302544 w 1564481"/>
                <a:gd name="connsiteY47" fmla="*/ 202406 h 533400"/>
                <a:gd name="connsiteX48" fmla="*/ 1264444 w 1564481"/>
                <a:gd name="connsiteY48" fmla="*/ 207169 h 533400"/>
                <a:gd name="connsiteX49" fmla="*/ 1197769 w 1564481"/>
                <a:gd name="connsiteY49" fmla="*/ 207169 h 533400"/>
                <a:gd name="connsiteX50" fmla="*/ 1081087 w 1564481"/>
                <a:gd name="connsiteY50" fmla="*/ 2000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64481" h="533400">
                  <a:moveTo>
                    <a:pt x="1081087" y="200025"/>
                  </a:moveTo>
                  <a:lnTo>
                    <a:pt x="883444" y="190500"/>
                  </a:lnTo>
                  <a:lnTo>
                    <a:pt x="800100" y="185737"/>
                  </a:lnTo>
                  <a:lnTo>
                    <a:pt x="666750" y="185737"/>
                  </a:lnTo>
                  <a:lnTo>
                    <a:pt x="554831" y="183356"/>
                  </a:lnTo>
                  <a:lnTo>
                    <a:pt x="361950" y="176212"/>
                  </a:lnTo>
                  <a:lnTo>
                    <a:pt x="223837" y="171450"/>
                  </a:lnTo>
                  <a:lnTo>
                    <a:pt x="0" y="161925"/>
                  </a:lnTo>
                  <a:lnTo>
                    <a:pt x="21431" y="361950"/>
                  </a:lnTo>
                  <a:lnTo>
                    <a:pt x="173831" y="369094"/>
                  </a:lnTo>
                  <a:lnTo>
                    <a:pt x="433387" y="390525"/>
                  </a:lnTo>
                  <a:lnTo>
                    <a:pt x="645319" y="407194"/>
                  </a:lnTo>
                  <a:lnTo>
                    <a:pt x="695325" y="411956"/>
                  </a:lnTo>
                  <a:lnTo>
                    <a:pt x="850106" y="431006"/>
                  </a:lnTo>
                  <a:lnTo>
                    <a:pt x="1014412" y="445294"/>
                  </a:lnTo>
                  <a:lnTo>
                    <a:pt x="1097756" y="454819"/>
                  </a:lnTo>
                  <a:lnTo>
                    <a:pt x="1140619" y="466725"/>
                  </a:lnTo>
                  <a:lnTo>
                    <a:pt x="1195387" y="488156"/>
                  </a:lnTo>
                  <a:lnTo>
                    <a:pt x="1226344" y="507206"/>
                  </a:lnTo>
                  <a:lnTo>
                    <a:pt x="1259681" y="526256"/>
                  </a:lnTo>
                  <a:lnTo>
                    <a:pt x="1281112" y="533400"/>
                  </a:lnTo>
                  <a:lnTo>
                    <a:pt x="1297781" y="533400"/>
                  </a:lnTo>
                  <a:lnTo>
                    <a:pt x="1319212" y="528637"/>
                  </a:lnTo>
                  <a:lnTo>
                    <a:pt x="1343025" y="516731"/>
                  </a:lnTo>
                  <a:lnTo>
                    <a:pt x="1371600" y="495300"/>
                  </a:lnTo>
                  <a:lnTo>
                    <a:pt x="1400175" y="464344"/>
                  </a:lnTo>
                  <a:lnTo>
                    <a:pt x="1435894" y="416719"/>
                  </a:lnTo>
                  <a:lnTo>
                    <a:pt x="1464469" y="371475"/>
                  </a:lnTo>
                  <a:lnTo>
                    <a:pt x="1502569" y="302419"/>
                  </a:lnTo>
                  <a:lnTo>
                    <a:pt x="1526381" y="247650"/>
                  </a:lnTo>
                  <a:lnTo>
                    <a:pt x="1540669" y="207169"/>
                  </a:lnTo>
                  <a:lnTo>
                    <a:pt x="1550194" y="178594"/>
                  </a:lnTo>
                  <a:lnTo>
                    <a:pt x="1557337" y="145256"/>
                  </a:lnTo>
                  <a:lnTo>
                    <a:pt x="1562100" y="100012"/>
                  </a:lnTo>
                  <a:lnTo>
                    <a:pt x="1564481" y="61912"/>
                  </a:lnTo>
                  <a:lnTo>
                    <a:pt x="1564481" y="40481"/>
                  </a:lnTo>
                  <a:lnTo>
                    <a:pt x="1562100" y="16669"/>
                  </a:lnTo>
                  <a:lnTo>
                    <a:pt x="1552575" y="2381"/>
                  </a:lnTo>
                  <a:lnTo>
                    <a:pt x="1543050" y="0"/>
                  </a:lnTo>
                  <a:lnTo>
                    <a:pt x="1526381" y="2381"/>
                  </a:lnTo>
                  <a:lnTo>
                    <a:pt x="1512094" y="11906"/>
                  </a:lnTo>
                  <a:lnTo>
                    <a:pt x="1495425" y="33337"/>
                  </a:lnTo>
                  <a:lnTo>
                    <a:pt x="1466850" y="73819"/>
                  </a:lnTo>
                  <a:lnTo>
                    <a:pt x="1433512" y="111919"/>
                  </a:lnTo>
                  <a:lnTo>
                    <a:pt x="1402556" y="145256"/>
                  </a:lnTo>
                  <a:lnTo>
                    <a:pt x="1373981" y="169069"/>
                  </a:lnTo>
                  <a:lnTo>
                    <a:pt x="1345406" y="185737"/>
                  </a:lnTo>
                  <a:lnTo>
                    <a:pt x="1302544" y="202406"/>
                  </a:lnTo>
                  <a:lnTo>
                    <a:pt x="1264444" y="207169"/>
                  </a:lnTo>
                  <a:lnTo>
                    <a:pt x="1197769" y="207169"/>
                  </a:lnTo>
                  <a:lnTo>
                    <a:pt x="108108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F658BA8D-5B03-4B49-8B30-340ACD07ECD7}"/>
                </a:ext>
              </a:extLst>
            </p:cNvPr>
            <p:cNvSpPr/>
            <p:nvPr/>
          </p:nvSpPr>
          <p:spPr>
            <a:xfrm rot="16200000">
              <a:off x="3813969" y="3883819"/>
              <a:ext cx="2052638" cy="381000"/>
            </a:xfrm>
            <a:custGeom>
              <a:avLst/>
              <a:gdLst>
                <a:gd name="connsiteX0" fmla="*/ 1624013 w 2052638"/>
                <a:gd name="connsiteY0" fmla="*/ 121444 h 381000"/>
                <a:gd name="connsiteX1" fmla="*/ 1381125 w 2052638"/>
                <a:gd name="connsiteY1" fmla="*/ 119063 h 381000"/>
                <a:gd name="connsiteX2" fmla="*/ 1154906 w 2052638"/>
                <a:gd name="connsiteY2" fmla="*/ 119063 h 381000"/>
                <a:gd name="connsiteX3" fmla="*/ 935831 w 2052638"/>
                <a:gd name="connsiteY3" fmla="*/ 119063 h 381000"/>
                <a:gd name="connsiteX4" fmla="*/ 740569 w 2052638"/>
                <a:gd name="connsiteY4" fmla="*/ 119063 h 381000"/>
                <a:gd name="connsiteX5" fmla="*/ 547688 w 2052638"/>
                <a:gd name="connsiteY5" fmla="*/ 119063 h 381000"/>
                <a:gd name="connsiteX6" fmla="*/ 390525 w 2052638"/>
                <a:gd name="connsiteY6" fmla="*/ 119063 h 381000"/>
                <a:gd name="connsiteX7" fmla="*/ 304800 w 2052638"/>
                <a:gd name="connsiteY7" fmla="*/ 119063 h 381000"/>
                <a:gd name="connsiteX8" fmla="*/ 280988 w 2052638"/>
                <a:gd name="connsiteY8" fmla="*/ 121444 h 381000"/>
                <a:gd name="connsiteX9" fmla="*/ 233363 w 2052638"/>
                <a:gd name="connsiteY9" fmla="*/ 128588 h 381000"/>
                <a:gd name="connsiteX10" fmla="*/ 154781 w 2052638"/>
                <a:gd name="connsiteY10" fmla="*/ 150019 h 381000"/>
                <a:gd name="connsiteX11" fmla="*/ 78581 w 2052638"/>
                <a:gd name="connsiteY11" fmla="*/ 176213 h 381000"/>
                <a:gd name="connsiteX12" fmla="*/ 35719 w 2052638"/>
                <a:gd name="connsiteY12" fmla="*/ 197644 h 381000"/>
                <a:gd name="connsiteX13" fmla="*/ 16669 w 2052638"/>
                <a:gd name="connsiteY13" fmla="*/ 211932 h 381000"/>
                <a:gd name="connsiteX14" fmla="*/ 4763 w 2052638"/>
                <a:gd name="connsiteY14" fmla="*/ 228600 h 381000"/>
                <a:gd name="connsiteX15" fmla="*/ 0 w 2052638"/>
                <a:gd name="connsiteY15" fmla="*/ 245269 h 381000"/>
                <a:gd name="connsiteX16" fmla="*/ 4763 w 2052638"/>
                <a:gd name="connsiteY16" fmla="*/ 271463 h 381000"/>
                <a:gd name="connsiteX17" fmla="*/ 23813 w 2052638"/>
                <a:gd name="connsiteY17" fmla="*/ 300038 h 381000"/>
                <a:gd name="connsiteX18" fmla="*/ 57150 w 2052638"/>
                <a:gd name="connsiteY18" fmla="*/ 333375 h 381000"/>
                <a:gd name="connsiteX19" fmla="*/ 100013 w 2052638"/>
                <a:gd name="connsiteY19" fmla="*/ 373857 h 381000"/>
                <a:gd name="connsiteX20" fmla="*/ 107156 w 2052638"/>
                <a:gd name="connsiteY20" fmla="*/ 381000 h 381000"/>
                <a:gd name="connsiteX21" fmla="*/ 278606 w 2052638"/>
                <a:gd name="connsiteY21" fmla="*/ 364332 h 381000"/>
                <a:gd name="connsiteX22" fmla="*/ 452438 w 2052638"/>
                <a:gd name="connsiteY22" fmla="*/ 364332 h 381000"/>
                <a:gd name="connsiteX23" fmla="*/ 683419 w 2052638"/>
                <a:gd name="connsiteY23" fmla="*/ 364332 h 381000"/>
                <a:gd name="connsiteX24" fmla="*/ 733425 w 2052638"/>
                <a:gd name="connsiteY24" fmla="*/ 364332 h 381000"/>
                <a:gd name="connsiteX25" fmla="*/ 866775 w 2052638"/>
                <a:gd name="connsiteY25" fmla="*/ 342900 h 381000"/>
                <a:gd name="connsiteX26" fmla="*/ 1054894 w 2052638"/>
                <a:gd name="connsiteY26" fmla="*/ 340519 h 381000"/>
                <a:gd name="connsiteX27" fmla="*/ 1295400 w 2052638"/>
                <a:gd name="connsiteY27" fmla="*/ 340519 h 381000"/>
                <a:gd name="connsiteX28" fmla="*/ 1569244 w 2052638"/>
                <a:gd name="connsiteY28" fmla="*/ 342900 h 381000"/>
                <a:gd name="connsiteX29" fmla="*/ 1850231 w 2052638"/>
                <a:gd name="connsiteY29" fmla="*/ 342900 h 381000"/>
                <a:gd name="connsiteX30" fmla="*/ 1962150 w 2052638"/>
                <a:gd name="connsiteY30" fmla="*/ 290513 h 381000"/>
                <a:gd name="connsiteX31" fmla="*/ 1988344 w 2052638"/>
                <a:gd name="connsiteY31" fmla="*/ 219075 h 381000"/>
                <a:gd name="connsiteX32" fmla="*/ 2031206 w 2052638"/>
                <a:gd name="connsiteY32" fmla="*/ 107157 h 381000"/>
                <a:gd name="connsiteX33" fmla="*/ 2047875 w 2052638"/>
                <a:gd name="connsiteY33" fmla="*/ 54769 h 381000"/>
                <a:gd name="connsiteX34" fmla="*/ 2052638 w 2052638"/>
                <a:gd name="connsiteY34" fmla="*/ 30957 h 381000"/>
                <a:gd name="connsiteX35" fmla="*/ 2052638 w 2052638"/>
                <a:gd name="connsiteY35" fmla="*/ 19050 h 381000"/>
                <a:gd name="connsiteX36" fmla="*/ 2050256 w 2052638"/>
                <a:gd name="connsiteY36" fmla="*/ 7144 h 381000"/>
                <a:gd name="connsiteX37" fmla="*/ 2043113 w 2052638"/>
                <a:gd name="connsiteY37" fmla="*/ 2382 h 381000"/>
                <a:gd name="connsiteX38" fmla="*/ 2026444 w 2052638"/>
                <a:gd name="connsiteY38" fmla="*/ 0 h 381000"/>
                <a:gd name="connsiteX39" fmla="*/ 2009775 w 2052638"/>
                <a:gd name="connsiteY39" fmla="*/ 7144 h 381000"/>
                <a:gd name="connsiteX40" fmla="*/ 1952625 w 2052638"/>
                <a:gd name="connsiteY40" fmla="*/ 40482 h 381000"/>
                <a:gd name="connsiteX41" fmla="*/ 1874044 w 2052638"/>
                <a:gd name="connsiteY41" fmla="*/ 76200 h 381000"/>
                <a:gd name="connsiteX42" fmla="*/ 1816894 w 2052638"/>
                <a:gd name="connsiteY42" fmla="*/ 97632 h 381000"/>
                <a:gd name="connsiteX43" fmla="*/ 1754981 w 2052638"/>
                <a:gd name="connsiteY43" fmla="*/ 111919 h 381000"/>
                <a:gd name="connsiteX44" fmla="*/ 1724025 w 2052638"/>
                <a:gd name="connsiteY44" fmla="*/ 116682 h 381000"/>
                <a:gd name="connsiteX45" fmla="*/ 1624013 w 2052638"/>
                <a:gd name="connsiteY45" fmla="*/ 1214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2638" h="381000">
                  <a:moveTo>
                    <a:pt x="1624013" y="121444"/>
                  </a:moveTo>
                  <a:lnTo>
                    <a:pt x="1381125" y="119063"/>
                  </a:lnTo>
                  <a:lnTo>
                    <a:pt x="1154906" y="119063"/>
                  </a:lnTo>
                  <a:lnTo>
                    <a:pt x="935831" y="119063"/>
                  </a:lnTo>
                  <a:lnTo>
                    <a:pt x="740569" y="119063"/>
                  </a:lnTo>
                  <a:lnTo>
                    <a:pt x="547688" y="119063"/>
                  </a:lnTo>
                  <a:lnTo>
                    <a:pt x="390525" y="119063"/>
                  </a:lnTo>
                  <a:lnTo>
                    <a:pt x="304800" y="119063"/>
                  </a:lnTo>
                  <a:lnTo>
                    <a:pt x="280988" y="121444"/>
                  </a:lnTo>
                  <a:lnTo>
                    <a:pt x="233363" y="128588"/>
                  </a:lnTo>
                  <a:lnTo>
                    <a:pt x="154781" y="150019"/>
                  </a:lnTo>
                  <a:lnTo>
                    <a:pt x="78581" y="176213"/>
                  </a:lnTo>
                  <a:lnTo>
                    <a:pt x="35719" y="197644"/>
                  </a:lnTo>
                  <a:lnTo>
                    <a:pt x="16669" y="211932"/>
                  </a:lnTo>
                  <a:lnTo>
                    <a:pt x="4763" y="228600"/>
                  </a:lnTo>
                  <a:lnTo>
                    <a:pt x="0" y="245269"/>
                  </a:lnTo>
                  <a:lnTo>
                    <a:pt x="4763" y="271463"/>
                  </a:lnTo>
                  <a:lnTo>
                    <a:pt x="23813" y="300038"/>
                  </a:lnTo>
                  <a:lnTo>
                    <a:pt x="57150" y="333375"/>
                  </a:lnTo>
                  <a:lnTo>
                    <a:pt x="100013" y="373857"/>
                  </a:lnTo>
                  <a:lnTo>
                    <a:pt x="107156" y="381000"/>
                  </a:lnTo>
                  <a:lnTo>
                    <a:pt x="278606" y="364332"/>
                  </a:lnTo>
                  <a:lnTo>
                    <a:pt x="452438" y="364332"/>
                  </a:lnTo>
                  <a:lnTo>
                    <a:pt x="683419" y="364332"/>
                  </a:lnTo>
                  <a:lnTo>
                    <a:pt x="733425" y="364332"/>
                  </a:lnTo>
                  <a:lnTo>
                    <a:pt x="866775" y="342900"/>
                  </a:lnTo>
                  <a:lnTo>
                    <a:pt x="1054894" y="340519"/>
                  </a:lnTo>
                  <a:lnTo>
                    <a:pt x="1295400" y="340519"/>
                  </a:lnTo>
                  <a:lnTo>
                    <a:pt x="1569244" y="342900"/>
                  </a:lnTo>
                  <a:lnTo>
                    <a:pt x="1850231" y="342900"/>
                  </a:lnTo>
                  <a:lnTo>
                    <a:pt x="1962150" y="290513"/>
                  </a:lnTo>
                  <a:lnTo>
                    <a:pt x="1988344" y="219075"/>
                  </a:lnTo>
                  <a:lnTo>
                    <a:pt x="2031206" y="107157"/>
                  </a:lnTo>
                  <a:lnTo>
                    <a:pt x="2047875" y="54769"/>
                  </a:lnTo>
                  <a:lnTo>
                    <a:pt x="2052638" y="30957"/>
                  </a:lnTo>
                  <a:lnTo>
                    <a:pt x="2052638" y="19050"/>
                  </a:lnTo>
                  <a:lnTo>
                    <a:pt x="2050256" y="7144"/>
                  </a:lnTo>
                  <a:lnTo>
                    <a:pt x="2043113" y="2382"/>
                  </a:lnTo>
                  <a:lnTo>
                    <a:pt x="2026444" y="0"/>
                  </a:lnTo>
                  <a:lnTo>
                    <a:pt x="2009775" y="7144"/>
                  </a:lnTo>
                  <a:lnTo>
                    <a:pt x="1952625" y="40482"/>
                  </a:lnTo>
                  <a:lnTo>
                    <a:pt x="1874044" y="76200"/>
                  </a:lnTo>
                  <a:lnTo>
                    <a:pt x="1816894" y="97632"/>
                  </a:lnTo>
                  <a:lnTo>
                    <a:pt x="1754981" y="111919"/>
                  </a:lnTo>
                  <a:lnTo>
                    <a:pt x="1724025" y="116682"/>
                  </a:lnTo>
                  <a:lnTo>
                    <a:pt x="162401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D8E8EEDA-3159-4FD2-8925-C7876A5016B4}"/>
                </a:ext>
              </a:extLst>
            </p:cNvPr>
            <p:cNvSpPr/>
            <p:nvPr/>
          </p:nvSpPr>
          <p:spPr>
            <a:xfrm rot="16200000">
              <a:off x="4728368" y="3069432"/>
              <a:ext cx="2024063" cy="1733550"/>
            </a:xfrm>
            <a:custGeom>
              <a:avLst/>
              <a:gdLst>
                <a:gd name="connsiteX0" fmla="*/ 1733550 w 2024063"/>
                <a:gd name="connsiteY0" fmla="*/ 545306 h 1733550"/>
                <a:gd name="connsiteX1" fmla="*/ 1719263 w 2024063"/>
                <a:gd name="connsiteY1" fmla="*/ 435769 h 1733550"/>
                <a:gd name="connsiteX2" fmla="*/ 1702594 w 2024063"/>
                <a:gd name="connsiteY2" fmla="*/ 309562 h 1733550"/>
                <a:gd name="connsiteX3" fmla="*/ 1678781 w 2024063"/>
                <a:gd name="connsiteY3" fmla="*/ 154781 h 1733550"/>
                <a:gd name="connsiteX4" fmla="*/ 1662113 w 2024063"/>
                <a:gd name="connsiteY4" fmla="*/ 38100 h 1733550"/>
                <a:gd name="connsiteX5" fmla="*/ 1802606 w 2024063"/>
                <a:gd name="connsiteY5" fmla="*/ 0 h 1733550"/>
                <a:gd name="connsiteX6" fmla="*/ 1812131 w 2024063"/>
                <a:gd name="connsiteY6" fmla="*/ 78581 h 1733550"/>
                <a:gd name="connsiteX7" fmla="*/ 1816894 w 2024063"/>
                <a:gd name="connsiteY7" fmla="*/ 145256 h 1733550"/>
                <a:gd name="connsiteX8" fmla="*/ 1824038 w 2024063"/>
                <a:gd name="connsiteY8" fmla="*/ 223837 h 1733550"/>
                <a:gd name="connsiteX9" fmla="*/ 1840706 w 2024063"/>
                <a:gd name="connsiteY9" fmla="*/ 342900 h 1733550"/>
                <a:gd name="connsiteX10" fmla="*/ 1854994 w 2024063"/>
                <a:gd name="connsiteY10" fmla="*/ 440531 h 1733550"/>
                <a:gd name="connsiteX11" fmla="*/ 1878806 w 2024063"/>
                <a:gd name="connsiteY11" fmla="*/ 576262 h 1733550"/>
                <a:gd name="connsiteX12" fmla="*/ 1919288 w 2024063"/>
                <a:gd name="connsiteY12" fmla="*/ 754856 h 1733550"/>
                <a:gd name="connsiteX13" fmla="*/ 1940719 w 2024063"/>
                <a:gd name="connsiteY13" fmla="*/ 954881 h 1733550"/>
                <a:gd name="connsiteX14" fmla="*/ 1962150 w 2024063"/>
                <a:gd name="connsiteY14" fmla="*/ 1178719 h 1733550"/>
                <a:gd name="connsiteX15" fmla="*/ 1966913 w 2024063"/>
                <a:gd name="connsiteY15" fmla="*/ 1212056 h 1733550"/>
                <a:gd name="connsiteX16" fmla="*/ 1988344 w 2024063"/>
                <a:gd name="connsiteY16" fmla="*/ 1252537 h 1733550"/>
                <a:gd name="connsiteX17" fmla="*/ 2005013 w 2024063"/>
                <a:gd name="connsiteY17" fmla="*/ 1293019 h 1733550"/>
                <a:gd name="connsiteX18" fmla="*/ 2019300 w 2024063"/>
                <a:gd name="connsiteY18" fmla="*/ 1331119 h 1733550"/>
                <a:gd name="connsiteX19" fmla="*/ 2024063 w 2024063"/>
                <a:gd name="connsiteY19" fmla="*/ 1364456 h 1733550"/>
                <a:gd name="connsiteX20" fmla="*/ 2024063 w 2024063"/>
                <a:gd name="connsiteY20" fmla="*/ 1407319 h 1733550"/>
                <a:gd name="connsiteX21" fmla="*/ 2000250 w 2024063"/>
                <a:gd name="connsiteY21" fmla="*/ 1452562 h 1733550"/>
                <a:gd name="connsiteX22" fmla="*/ 1943100 w 2024063"/>
                <a:gd name="connsiteY22" fmla="*/ 1557337 h 1733550"/>
                <a:gd name="connsiteX23" fmla="*/ 1890713 w 2024063"/>
                <a:gd name="connsiteY23" fmla="*/ 1650206 h 1733550"/>
                <a:gd name="connsiteX24" fmla="*/ 1859756 w 2024063"/>
                <a:gd name="connsiteY24" fmla="*/ 1690687 h 1733550"/>
                <a:gd name="connsiteX25" fmla="*/ 1833563 w 2024063"/>
                <a:gd name="connsiteY25" fmla="*/ 1714500 h 1733550"/>
                <a:gd name="connsiteX26" fmla="*/ 1809750 w 2024063"/>
                <a:gd name="connsiteY26" fmla="*/ 1728787 h 1733550"/>
                <a:gd name="connsiteX27" fmla="*/ 1781175 w 2024063"/>
                <a:gd name="connsiteY27" fmla="*/ 1733550 h 1733550"/>
                <a:gd name="connsiteX28" fmla="*/ 1762125 w 2024063"/>
                <a:gd name="connsiteY28" fmla="*/ 1731169 h 1733550"/>
                <a:gd name="connsiteX29" fmla="*/ 1738313 w 2024063"/>
                <a:gd name="connsiteY29" fmla="*/ 1716881 h 1733550"/>
                <a:gd name="connsiteX30" fmla="*/ 1707356 w 2024063"/>
                <a:gd name="connsiteY30" fmla="*/ 1695450 h 1733550"/>
                <a:gd name="connsiteX31" fmla="*/ 1671638 w 2024063"/>
                <a:gd name="connsiteY31" fmla="*/ 1676400 h 1733550"/>
                <a:gd name="connsiteX32" fmla="*/ 1614488 w 2024063"/>
                <a:gd name="connsiteY32" fmla="*/ 1664494 h 1733550"/>
                <a:gd name="connsiteX33" fmla="*/ 1478756 w 2024063"/>
                <a:gd name="connsiteY33" fmla="*/ 1657350 h 1733550"/>
                <a:gd name="connsiteX34" fmla="*/ 1147763 w 2024063"/>
                <a:gd name="connsiteY34" fmla="*/ 1645444 h 1733550"/>
                <a:gd name="connsiteX35" fmla="*/ 826294 w 2024063"/>
                <a:gd name="connsiteY35" fmla="*/ 1635919 h 1733550"/>
                <a:gd name="connsiteX36" fmla="*/ 569119 w 2024063"/>
                <a:gd name="connsiteY36" fmla="*/ 1626394 h 1733550"/>
                <a:gd name="connsiteX37" fmla="*/ 330994 w 2024063"/>
                <a:gd name="connsiteY37" fmla="*/ 1619250 h 1733550"/>
                <a:gd name="connsiteX38" fmla="*/ 202406 w 2024063"/>
                <a:gd name="connsiteY38" fmla="*/ 1614487 h 1733550"/>
                <a:gd name="connsiteX39" fmla="*/ 126206 w 2024063"/>
                <a:gd name="connsiteY39" fmla="*/ 1609725 h 1733550"/>
                <a:gd name="connsiteX40" fmla="*/ 88106 w 2024063"/>
                <a:gd name="connsiteY40" fmla="*/ 1602581 h 1733550"/>
                <a:gd name="connsiteX41" fmla="*/ 54769 w 2024063"/>
                <a:gd name="connsiteY41" fmla="*/ 1590675 h 1733550"/>
                <a:gd name="connsiteX42" fmla="*/ 30956 w 2024063"/>
                <a:gd name="connsiteY42" fmla="*/ 1576387 h 1733550"/>
                <a:gd name="connsiteX43" fmla="*/ 21431 w 2024063"/>
                <a:gd name="connsiteY43" fmla="*/ 1566862 h 1733550"/>
                <a:gd name="connsiteX44" fmla="*/ 9525 w 2024063"/>
                <a:gd name="connsiteY44" fmla="*/ 1547812 h 1733550"/>
                <a:gd name="connsiteX45" fmla="*/ 2381 w 2024063"/>
                <a:gd name="connsiteY45" fmla="*/ 1528762 h 1733550"/>
                <a:gd name="connsiteX46" fmla="*/ 0 w 2024063"/>
                <a:gd name="connsiteY46" fmla="*/ 1512094 h 1733550"/>
                <a:gd name="connsiteX47" fmla="*/ 0 w 2024063"/>
                <a:gd name="connsiteY47" fmla="*/ 1493044 h 1733550"/>
                <a:gd name="connsiteX48" fmla="*/ 2381 w 2024063"/>
                <a:gd name="connsiteY48" fmla="*/ 1471612 h 1733550"/>
                <a:gd name="connsiteX49" fmla="*/ 9525 w 2024063"/>
                <a:gd name="connsiteY49" fmla="*/ 1450181 h 1733550"/>
                <a:gd name="connsiteX50" fmla="*/ 26194 w 2024063"/>
                <a:gd name="connsiteY50" fmla="*/ 1426369 h 1733550"/>
                <a:gd name="connsiteX51" fmla="*/ 45244 w 2024063"/>
                <a:gd name="connsiteY51" fmla="*/ 1412081 h 1733550"/>
                <a:gd name="connsiteX52" fmla="*/ 71438 w 2024063"/>
                <a:gd name="connsiteY52" fmla="*/ 1400175 h 1733550"/>
                <a:gd name="connsiteX53" fmla="*/ 107156 w 2024063"/>
                <a:gd name="connsiteY53" fmla="*/ 1390650 h 1733550"/>
                <a:gd name="connsiteX54" fmla="*/ 283369 w 2024063"/>
                <a:gd name="connsiteY54" fmla="*/ 1393031 h 1733550"/>
                <a:gd name="connsiteX55" fmla="*/ 447675 w 2024063"/>
                <a:gd name="connsiteY55" fmla="*/ 1400175 h 1733550"/>
                <a:gd name="connsiteX56" fmla="*/ 652463 w 2024063"/>
                <a:gd name="connsiteY56" fmla="*/ 1409700 h 1733550"/>
                <a:gd name="connsiteX57" fmla="*/ 714375 w 2024063"/>
                <a:gd name="connsiteY57" fmla="*/ 1412081 h 1733550"/>
                <a:gd name="connsiteX58" fmla="*/ 909638 w 2024063"/>
                <a:gd name="connsiteY58" fmla="*/ 1412081 h 1733550"/>
                <a:gd name="connsiteX59" fmla="*/ 1154906 w 2024063"/>
                <a:gd name="connsiteY59" fmla="*/ 1412081 h 1733550"/>
                <a:gd name="connsiteX60" fmla="*/ 1276350 w 2024063"/>
                <a:gd name="connsiteY60" fmla="*/ 1412081 h 1733550"/>
                <a:gd name="connsiteX61" fmla="*/ 1469231 w 2024063"/>
                <a:gd name="connsiteY61" fmla="*/ 1412081 h 1733550"/>
                <a:gd name="connsiteX62" fmla="*/ 1681163 w 2024063"/>
                <a:gd name="connsiteY62" fmla="*/ 1412081 h 1733550"/>
                <a:gd name="connsiteX63" fmla="*/ 1745456 w 2024063"/>
                <a:gd name="connsiteY63" fmla="*/ 1412081 h 1733550"/>
                <a:gd name="connsiteX64" fmla="*/ 1766888 w 2024063"/>
                <a:gd name="connsiteY64" fmla="*/ 1407319 h 1733550"/>
                <a:gd name="connsiteX65" fmla="*/ 1783556 w 2024063"/>
                <a:gd name="connsiteY65" fmla="*/ 1393031 h 1733550"/>
                <a:gd name="connsiteX66" fmla="*/ 1795463 w 2024063"/>
                <a:gd name="connsiteY66" fmla="*/ 1373981 h 1733550"/>
                <a:gd name="connsiteX67" fmla="*/ 1802606 w 2024063"/>
                <a:gd name="connsiteY67" fmla="*/ 1350169 h 1733550"/>
                <a:gd name="connsiteX68" fmla="*/ 1807369 w 2024063"/>
                <a:gd name="connsiteY68" fmla="*/ 1323975 h 1733550"/>
                <a:gd name="connsiteX69" fmla="*/ 1807369 w 2024063"/>
                <a:gd name="connsiteY69" fmla="*/ 1281112 h 1733550"/>
                <a:gd name="connsiteX70" fmla="*/ 1790700 w 2024063"/>
                <a:gd name="connsiteY70" fmla="*/ 1097756 h 1733550"/>
                <a:gd name="connsiteX71" fmla="*/ 1769269 w 2024063"/>
                <a:gd name="connsiteY71" fmla="*/ 864394 h 1733550"/>
                <a:gd name="connsiteX72" fmla="*/ 1733550 w 2024063"/>
                <a:gd name="connsiteY72" fmla="*/ 5453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24063" h="1733550">
                  <a:moveTo>
                    <a:pt x="1733550" y="545306"/>
                  </a:moveTo>
                  <a:lnTo>
                    <a:pt x="1719263" y="435769"/>
                  </a:lnTo>
                  <a:lnTo>
                    <a:pt x="1702594" y="309562"/>
                  </a:lnTo>
                  <a:lnTo>
                    <a:pt x="1678781" y="154781"/>
                  </a:lnTo>
                  <a:lnTo>
                    <a:pt x="1662113" y="38100"/>
                  </a:lnTo>
                  <a:lnTo>
                    <a:pt x="1802606" y="0"/>
                  </a:lnTo>
                  <a:lnTo>
                    <a:pt x="1812131" y="78581"/>
                  </a:lnTo>
                  <a:lnTo>
                    <a:pt x="1816894" y="145256"/>
                  </a:lnTo>
                  <a:lnTo>
                    <a:pt x="1824038" y="223837"/>
                  </a:lnTo>
                  <a:lnTo>
                    <a:pt x="1840706" y="342900"/>
                  </a:lnTo>
                  <a:lnTo>
                    <a:pt x="1854994" y="440531"/>
                  </a:lnTo>
                  <a:lnTo>
                    <a:pt x="1878806" y="576262"/>
                  </a:lnTo>
                  <a:lnTo>
                    <a:pt x="1919288" y="754856"/>
                  </a:lnTo>
                  <a:lnTo>
                    <a:pt x="1940719" y="954881"/>
                  </a:lnTo>
                  <a:lnTo>
                    <a:pt x="1962150" y="1178719"/>
                  </a:lnTo>
                  <a:lnTo>
                    <a:pt x="1966913" y="1212056"/>
                  </a:lnTo>
                  <a:lnTo>
                    <a:pt x="1988344" y="1252537"/>
                  </a:lnTo>
                  <a:lnTo>
                    <a:pt x="2005013" y="1293019"/>
                  </a:lnTo>
                  <a:lnTo>
                    <a:pt x="2019300" y="1331119"/>
                  </a:lnTo>
                  <a:lnTo>
                    <a:pt x="2024063" y="1364456"/>
                  </a:lnTo>
                  <a:lnTo>
                    <a:pt x="2024063" y="1407319"/>
                  </a:lnTo>
                  <a:lnTo>
                    <a:pt x="2000250" y="1452562"/>
                  </a:lnTo>
                  <a:lnTo>
                    <a:pt x="1943100" y="1557337"/>
                  </a:lnTo>
                  <a:lnTo>
                    <a:pt x="1890713" y="1650206"/>
                  </a:lnTo>
                  <a:lnTo>
                    <a:pt x="1859756" y="1690687"/>
                  </a:lnTo>
                  <a:lnTo>
                    <a:pt x="1833563" y="1714500"/>
                  </a:lnTo>
                  <a:lnTo>
                    <a:pt x="1809750" y="1728787"/>
                  </a:lnTo>
                  <a:lnTo>
                    <a:pt x="1781175" y="1733550"/>
                  </a:lnTo>
                  <a:lnTo>
                    <a:pt x="1762125" y="1731169"/>
                  </a:lnTo>
                  <a:lnTo>
                    <a:pt x="1738313" y="1716881"/>
                  </a:lnTo>
                  <a:lnTo>
                    <a:pt x="1707356" y="1695450"/>
                  </a:lnTo>
                  <a:lnTo>
                    <a:pt x="1671638" y="1676400"/>
                  </a:lnTo>
                  <a:lnTo>
                    <a:pt x="1614488" y="1664494"/>
                  </a:lnTo>
                  <a:lnTo>
                    <a:pt x="1478756" y="1657350"/>
                  </a:lnTo>
                  <a:lnTo>
                    <a:pt x="1147763" y="1645444"/>
                  </a:lnTo>
                  <a:lnTo>
                    <a:pt x="826294" y="1635919"/>
                  </a:lnTo>
                  <a:lnTo>
                    <a:pt x="569119" y="1626394"/>
                  </a:lnTo>
                  <a:lnTo>
                    <a:pt x="330994" y="1619250"/>
                  </a:lnTo>
                  <a:lnTo>
                    <a:pt x="202406" y="1614487"/>
                  </a:lnTo>
                  <a:lnTo>
                    <a:pt x="126206" y="1609725"/>
                  </a:lnTo>
                  <a:lnTo>
                    <a:pt x="88106" y="1602581"/>
                  </a:lnTo>
                  <a:lnTo>
                    <a:pt x="54769" y="1590675"/>
                  </a:lnTo>
                  <a:lnTo>
                    <a:pt x="30956" y="1576387"/>
                  </a:lnTo>
                  <a:lnTo>
                    <a:pt x="21431" y="1566862"/>
                  </a:lnTo>
                  <a:lnTo>
                    <a:pt x="9525" y="1547812"/>
                  </a:lnTo>
                  <a:lnTo>
                    <a:pt x="2381" y="1528762"/>
                  </a:lnTo>
                  <a:lnTo>
                    <a:pt x="0" y="1512094"/>
                  </a:lnTo>
                  <a:lnTo>
                    <a:pt x="0" y="1493044"/>
                  </a:lnTo>
                  <a:lnTo>
                    <a:pt x="2381" y="1471612"/>
                  </a:lnTo>
                  <a:lnTo>
                    <a:pt x="9525" y="1450181"/>
                  </a:lnTo>
                  <a:lnTo>
                    <a:pt x="26194" y="1426369"/>
                  </a:lnTo>
                  <a:lnTo>
                    <a:pt x="45244" y="1412081"/>
                  </a:lnTo>
                  <a:lnTo>
                    <a:pt x="71438" y="1400175"/>
                  </a:lnTo>
                  <a:lnTo>
                    <a:pt x="107156" y="1390650"/>
                  </a:lnTo>
                  <a:lnTo>
                    <a:pt x="283369" y="1393031"/>
                  </a:lnTo>
                  <a:lnTo>
                    <a:pt x="447675" y="1400175"/>
                  </a:lnTo>
                  <a:lnTo>
                    <a:pt x="652463" y="1409700"/>
                  </a:lnTo>
                  <a:lnTo>
                    <a:pt x="714375" y="1412081"/>
                  </a:lnTo>
                  <a:lnTo>
                    <a:pt x="909638" y="1412081"/>
                  </a:lnTo>
                  <a:lnTo>
                    <a:pt x="1154906" y="1412081"/>
                  </a:lnTo>
                  <a:lnTo>
                    <a:pt x="1276350" y="1412081"/>
                  </a:lnTo>
                  <a:lnTo>
                    <a:pt x="1469231" y="1412081"/>
                  </a:lnTo>
                  <a:lnTo>
                    <a:pt x="1681163" y="1412081"/>
                  </a:lnTo>
                  <a:lnTo>
                    <a:pt x="1745456" y="1412081"/>
                  </a:lnTo>
                  <a:lnTo>
                    <a:pt x="1766888" y="1407319"/>
                  </a:lnTo>
                  <a:lnTo>
                    <a:pt x="1783556" y="1393031"/>
                  </a:lnTo>
                  <a:lnTo>
                    <a:pt x="1795463" y="1373981"/>
                  </a:lnTo>
                  <a:lnTo>
                    <a:pt x="1802606" y="1350169"/>
                  </a:lnTo>
                  <a:lnTo>
                    <a:pt x="1807369" y="1323975"/>
                  </a:lnTo>
                  <a:lnTo>
                    <a:pt x="1807369" y="1281112"/>
                  </a:lnTo>
                  <a:lnTo>
                    <a:pt x="1790700" y="1097756"/>
                  </a:lnTo>
                  <a:lnTo>
                    <a:pt x="1769269" y="864394"/>
                  </a:lnTo>
                  <a:lnTo>
                    <a:pt x="1733550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D7139CD2-FE22-467E-A5C9-926D3BE352C3}"/>
                </a:ext>
              </a:extLst>
            </p:cNvPr>
            <p:cNvSpPr/>
            <p:nvPr/>
          </p:nvSpPr>
          <p:spPr>
            <a:xfrm>
              <a:off x="4926013" y="3514725"/>
              <a:ext cx="1438275" cy="328613"/>
            </a:xfrm>
            <a:custGeom>
              <a:avLst/>
              <a:gdLst>
                <a:gd name="connsiteX0" fmla="*/ 1235869 w 1438275"/>
                <a:gd name="connsiteY0" fmla="*/ 16669 h 328613"/>
                <a:gd name="connsiteX1" fmla="*/ 1095375 w 1438275"/>
                <a:gd name="connsiteY1" fmla="*/ 30956 h 328613"/>
                <a:gd name="connsiteX2" fmla="*/ 942975 w 1438275"/>
                <a:gd name="connsiteY2" fmla="*/ 45244 h 328613"/>
                <a:gd name="connsiteX3" fmla="*/ 747713 w 1438275"/>
                <a:gd name="connsiteY3" fmla="*/ 64294 h 328613"/>
                <a:gd name="connsiteX4" fmla="*/ 592932 w 1438275"/>
                <a:gd name="connsiteY4" fmla="*/ 80963 h 328613"/>
                <a:gd name="connsiteX5" fmla="*/ 454819 w 1438275"/>
                <a:gd name="connsiteY5" fmla="*/ 95250 h 328613"/>
                <a:gd name="connsiteX6" fmla="*/ 283369 w 1438275"/>
                <a:gd name="connsiteY6" fmla="*/ 114300 h 328613"/>
                <a:gd name="connsiteX7" fmla="*/ 121444 w 1438275"/>
                <a:gd name="connsiteY7" fmla="*/ 130969 h 328613"/>
                <a:gd name="connsiteX8" fmla="*/ 0 w 1438275"/>
                <a:gd name="connsiteY8" fmla="*/ 142875 h 328613"/>
                <a:gd name="connsiteX9" fmla="*/ 11907 w 1438275"/>
                <a:gd name="connsiteY9" fmla="*/ 328613 h 328613"/>
                <a:gd name="connsiteX10" fmla="*/ 114300 w 1438275"/>
                <a:gd name="connsiteY10" fmla="*/ 302419 h 328613"/>
                <a:gd name="connsiteX11" fmla="*/ 195263 w 1438275"/>
                <a:gd name="connsiteY11" fmla="*/ 283369 h 328613"/>
                <a:gd name="connsiteX12" fmla="*/ 283369 w 1438275"/>
                <a:gd name="connsiteY12" fmla="*/ 264319 h 328613"/>
                <a:gd name="connsiteX13" fmla="*/ 350044 w 1438275"/>
                <a:gd name="connsiteY13" fmla="*/ 250031 h 328613"/>
                <a:gd name="connsiteX14" fmla="*/ 452438 w 1438275"/>
                <a:gd name="connsiteY14" fmla="*/ 233363 h 328613"/>
                <a:gd name="connsiteX15" fmla="*/ 559594 w 1438275"/>
                <a:gd name="connsiteY15" fmla="*/ 219075 h 328613"/>
                <a:gd name="connsiteX16" fmla="*/ 681038 w 1438275"/>
                <a:gd name="connsiteY16" fmla="*/ 209550 h 328613"/>
                <a:gd name="connsiteX17" fmla="*/ 814388 w 1438275"/>
                <a:gd name="connsiteY17" fmla="*/ 200025 h 328613"/>
                <a:gd name="connsiteX18" fmla="*/ 926307 w 1438275"/>
                <a:gd name="connsiteY18" fmla="*/ 192881 h 328613"/>
                <a:gd name="connsiteX19" fmla="*/ 1021557 w 1438275"/>
                <a:gd name="connsiteY19" fmla="*/ 188119 h 328613"/>
                <a:gd name="connsiteX20" fmla="*/ 1131094 w 1438275"/>
                <a:gd name="connsiteY20" fmla="*/ 183356 h 328613"/>
                <a:gd name="connsiteX21" fmla="*/ 1269207 w 1438275"/>
                <a:gd name="connsiteY21" fmla="*/ 183356 h 328613"/>
                <a:gd name="connsiteX22" fmla="*/ 1409700 w 1438275"/>
                <a:gd name="connsiteY22" fmla="*/ 185738 h 328613"/>
                <a:gd name="connsiteX23" fmla="*/ 1438275 w 1438275"/>
                <a:gd name="connsiteY23" fmla="*/ 183356 h 328613"/>
                <a:gd name="connsiteX24" fmla="*/ 1433513 w 1438275"/>
                <a:gd name="connsiteY24" fmla="*/ 0 h 328613"/>
                <a:gd name="connsiteX25" fmla="*/ 1235869 w 1438275"/>
                <a:gd name="connsiteY25" fmla="*/ 1666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8275" h="328613">
                  <a:moveTo>
                    <a:pt x="1235869" y="16669"/>
                  </a:moveTo>
                  <a:lnTo>
                    <a:pt x="1095375" y="30956"/>
                  </a:lnTo>
                  <a:lnTo>
                    <a:pt x="942975" y="45244"/>
                  </a:lnTo>
                  <a:lnTo>
                    <a:pt x="747713" y="64294"/>
                  </a:lnTo>
                  <a:lnTo>
                    <a:pt x="592932" y="80963"/>
                  </a:lnTo>
                  <a:lnTo>
                    <a:pt x="454819" y="95250"/>
                  </a:lnTo>
                  <a:lnTo>
                    <a:pt x="283369" y="114300"/>
                  </a:lnTo>
                  <a:lnTo>
                    <a:pt x="121444" y="130969"/>
                  </a:lnTo>
                  <a:lnTo>
                    <a:pt x="0" y="142875"/>
                  </a:lnTo>
                  <a:lnTo>
                    <a:pt x="11907" y="328613"/>
                  </a:lnTo>
                  <a:lnTo>
                    <a:pt x="114300" y="302419"/>
                  </a:lnTo>
                  <a:lnTo>
                    <a:pt x="195263" y="283369"/>
                  </a:lnTo>
                  <a:lnTo>
                    <a:pt x="283369" y="264319"/>
                  </a:lnTo>
                  <a:lnTo>
                    <a:pt x="350044" y="250031"/>
                  </a:lnTo>
                  <a:lnTo>
                    <a:pt x="452438" y="233363"/>
                  </a:lnTo>
                  <a:lnTo>
                    <a:pt x="559594" y="219075"/>
                  </a:lnTo>
                  <a:lnTo>
                    <a:pt x="681038" y="209550"/>
                  </a:lnTo>
                  <a:lnTo>
                    <a:pt x="814388" y="200025"/>
                  </a:lnTo>
                  <a:lnTo>
                    <a:pt x="926307" y="192881"/>
                  </a:lnTo>
                  <a:lnTo>
                    <a:pt x="1021557" y="188119"/>
                  </a:lnTo>
                  <a:lnTo>
                    <a:pt x="1131094" y="183356"/>
                  </a:lnTo>
                  <a:lnTo>
                    <a:pt x="1269207" y="183356"/>
                  </a:lnTo>
                  <a:lnTo>
                    <a:pt x="1409700" y="185738"/>
                  </a:lnTo>
                  <a:lnTo>
                    <a:pt x="1438275" y="183356"/>
                  </a:lnTo>
                  <a:lnTo>
                    <a:pt x="1433513" y="0"/>
                  </a:lnTo>
                  <a:lnTo>
                    <a:pt x="1235869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C8AF65F3-98CC-4E14-9B18-310AFC4D430D}"/>
                </a:ext>
              </a:extLst>
            </p:cNvPr>
            <p:cNvSpPr/>
            <p:nvPr/>
          </p:nvSpPr>
          <p:spPr>
            <a:xfrm>
              <a:off x="4926013" y="4095750"/>
              <a:ext cx="1435100" cy="304800"/>
            </a:xfrm>
            <a:custGeom>
              <a:avLst/>
              <a:gdLst>
                <a:gd name="connsiteX0" fmla="*/ 902494 w 1433513"/>
                <a:gd name="connsiteY0" fmla="*/ 16669 h 304800"/>
                <a:gd name="connsiteX1" fmla="*/ 747713 w 1433513"/>
                <a:gd name="connsiteY1" fmla="*/ 28575 h 304800"/>
                <a:gd name="connsiteX2" fmla="*/ 647700 w 1433513"/>
                <a:gd name="connsiteY2" fmla="*/ 35719 h 304800"/>
                <a:gd name="connsiteX3" fmla="*/ 535782 w 1433513"/>
                <a:gd name="connsiteY3" fmla="*/ 47625 h 304800"/>
                <a:gd name="connsiteX4" fmla="*/ 381000 w 1433513"/>
                <a:gd name="connsiteY4" fmla="*/ 66675 h 304800"/>
                <a:gd name="connsiteX5" fmla="*/ 257175 w 1433513"/>
                <a:gd name="connsiteY5" fmla="*/ 83344 h 304800"/>
                <a:gd name="connsiteX6" fmla="*/ 128588 w 1433513"/>
                <a:gd name="connsiteY6" fmla="*/ 104775 h 304800"/>
                <a:gd name="connsiteX7" fmla="*/ 0 w 1433513"/>
                <a:gd name="connsiteY7" fmla="*/ 126206 h 304800"/>
                <a:gd name="connsiteX8" fmla="*/ 35719 w 1433513"/>
                <a:gd name="connsiteY8" fmla="*/ 304800 h 304800"/>
                <a:gd name="connsiteX9" fmla="*/ 138113 w 1433513"/>
                <a:gd name="connsiteY9" fmla="*/ 278606 h 304800"/>
                <a:gd name="connsiteX10" fmla="*/ 245269 w 1433513"/>
                <a:gd name="connsiteY10" fmla="*/ 254794 h 304800"/>
                <a:gd name="connsiteX11" fmla="*/ 340519 w 1433513"/>
                <a:gd name="connsiteY11" fmla="*/ 235744 h 304800"/>
                <a:gd name="connsiteX12" fmla="*/ 445294 w 1433513"/>
                <a:gd name="connsiteY12" fmla="*/ 216694 h 304800"/>
                <a:gd name="connsiteX13" fmla="*/ 578644 w 1433513"/>
                <a:gd name="connsiteY13" fmla="*/ 197644 h 304800"/>
                <a:gd name="connsiteX14" fmla="*/ 673894 w 1433513"/>
                <a:gd name="connsiteY14" fmla="*/ 188119 h 304800"/>
                <a:gd name="connsiteX15" fmla="*/ 802482 w 1433513"/>
                <a:gd name="connsiteY15" fmla="*/ 178594 h 304800"/>
                <a:gd name="connsiteX16" fmla="*/ 952500 w 1433513"/>
                <a:gd name="connsiteY16" fmla="*/ 169069 h 304800"/>
                <a:gd name="connsiteX17" fmla="*/ 1121569 w 1433513"/>
                <a:gd name="connsiteY17" fmla="*/ 164306 h 304800"/>
                <a:gd name="connsiteX18" fmla="*/ 1259682 w 1433513"/>
                <a:gd name="connsiteY18" fmla="*/ 159544 h 304800"/>
                <a:gd name="connsiteX19" fmla="*/ 1433513 w 1433513"/>
                <a:gd name="connsiteY19" fmla="*/ 159544 h 304800"/>
                <a:gd name="connsiteX20" fmla="*/ 1428750 w 1433513"/>
                <a:gd name="connsiteY20" fmla="*/ 0 h 304800"/>
                <a:gd name="connsiteX21" fmla="*/ 1283494 w 1433513"/>
                <a:gd name="connsiteY21" fmla="*/ 4763 h 304800"/>
                <a:gd name="connsiteX22" fmla="*/ 1154907 w 1433513"/>
                <a:gd name="connsiteY22" fmla="*/ 7144 h 304800"/>
                <a:gd name="connsiteX23" fmla="*/ 1042988 w 1433513"/>
                <a:gd name="connsiteY23" fmla="*/ 9525 h 304800"/>
                <a:gd name="connsiteX24" fmla="*/ 902494 w 1433513"/>
                <a:gd name="connsiteY24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3513" h="304800">
                  <a:moveTo>
                    <a:pt x="902494" y="16669"/>
                  </a:moveTo>
                  <a:lnTo>
                    <a:pt x="747713" y="28575"/>
                  </a:lnTo>
                  <a:lnTo>
                    <a:pt x="647700" y="35719"/>
                  </a:lnTo>
                  <a:lnTo>
                    <a:pt x="535782" y="47625"/>
                  </a:lnTo>
                  <a:lnTo>
                    <a:pt x="381000" y="66675"/>
                  </a:lnTo>
                  <a:lnTo>
                    <a:pt x="257175" y="83344"/>
                  </a:lnTo>
                  <a:lnTo>
                    <a:pt x="128588" y="104775"/>
                  </a:lnTo>
                  <a:lnTo>
                    <a:pt x="0" y="126206"/>
                  </a:lnTo>
                  <a:lnTo>
                    <a:pt x="35719" y="304800"/>
                  </a:lnTo>
                  <a:lnTo>
                    <a:pt x="138113" y="278606"/>
                  </a:lnTo>
                  <a:lnTo>
                    <a:pt x="245269" y="254794"/>
                  </a:lnTo>
                  <a:lnTo>
                    <a:pt x="340519" y="235744"/>
                  </a:lnTo>
                  <a:lnTo>
                    <a:pt x="445294" y="216694"/>
                  </a:lnTo>
                  <a:lnTo>
                    <a:pt x="578644" y="197644"/>
                  </a:lnTo>
                  <a:lnTo>
                    <a:pt x="673894" y="188119"/>
                  </a:lnTo>
                  <a:lnTo>
                    <a:pt x="802482" y="178594"/>
                  </a:lnTo>
                  <a:lnTo>
                    <a:pt x="952500" y="169069"/>
                  </a:lnTo>
                  <a:lnTo>
                    <a:pt x="1121569" y="164306"/>
                  </a:lnTo>
                  <a:lnTo>
                    <a:pt x="1259682" y="159544"/>
                  </a:lnTo>
                  <a:lnTo>
                    <a:pt x="1433513" y="159544"/>
                  </a:lnTo>
                  <a:lnTo>
                    <a:pt x="1428750" y="0"/>
                  </a:lnTo>
                  <a:lnTo>
                    <a:pt x="1283494" y="4763"/>
                  </a:lnTo>
                  <a:lnTo>
                    <a:pt x="1154907" y="7144"/>
                  </a:lnTo>
                  <a:lnTo>
                    <a:pt x="1042988" y="9525"/>
                  </a:lnTo>
                  <a:lnTo>
                    <a:pt x="9024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F35C68AE-C7EC-4474-BB6A-D03F3D0F6A07}"/>
                </a:ext>
              </a:extLst>
            </p:cNvPr>
            <p:cNvSpPr/>
            <p:nvPr/>
          </p:nvSpPr>
          <p:spPr>
            <a:xfrm>
              <a:off x="4953000" y="4700588"/>
              <a:ext cx="1385888" cy="307975"/>
            </a:xfrm>
            <a:custGeom>
              <a:avLst/>
              <a:gdLst>
                <a:gd name="connsiteX0" fmla="*/ 764381 w 1385888"/>
                <a:gd name="connsiteY0" fmla="*/ 204787 h 307181"/>
                <a:gd name="connsiteX1" fmla="*/ 526256 w 1385888"/>
                <a:gd name="connsiteY1" fmla="*/ 230981 h 307181"/>
                <a:gd name="connsiteX2" fmla="*/ 323850 w 1385888"/>
                <a:gd name="connsiteY2" fmla="*/ 257175 h 307181"/>
                <a:gd name="connsiteX3" fmla="*/ 138113 w 1385888"/>
                <a:gd name="connsiteY3" fmla="*/ 283368 h 307181"/>
                <a:gd name="connsiteX4" fmla="*/ 4763 w 1385888"/>
                <a:gd name="connsiteY4" fmla="*/ 307181 h 307181"/>
                <a:gd name="connsiteX5" fmla="*/ 0 w 1385888"/>
                <a:gd name="connsiteY5" fmla="*/ 145256 h 307181"/>
                <a:gd name="connsiteX6" fmla="*/ 185738 w 1385888"/>
                <a:gd name="connsiteY6" fmla="*/ 114300 h 307181"/>
                <a:gd name="connsiteX7" fmla="*/ 314325 w 1385888"/>
                <a:gd name="connsiteY7" fmla="*/ 95250 h 307181"/>
                <a:gd name="connsiteX8" fmla="*/ 466725 w 1385888"/>
                <a:gd name="connsiteY8" fmla="*/ 73818 h 307181"/>
                <a:gd name="connsiteX9" fmla="*/ 578644 w 1385888"/>
                <a:gd name="connsiteY9" fmla="*/ 59531 h 307181"/>
                <a:gd name="connsiteX10" fmla="*/ 700088 w 1385888"/>
                <a:gd name="connsiteY10" fmla="*/ 45243 h 307181"/>
                <a:gd name="connsiteX11" fmla="*/ 847725 w 1385888"/>
                <a:gd name="connsiteY11" fmla="*/ 30956 h 307181"/>
                <a:gd name="connsiteX12" fmla="*/ 988219 w 1385888"/>
                <a:gd name="connsiteY12" fmla="*/ 19050 h 307181"/>
                <a:gd name="connsiteX13" fmla="*/ 1150144 w 1385888"/>
                <a:gd name="connsiteY13" fmla="*/ 7143 h 307181"/>
                <a:gd name="connsiteX14" fmla="*/ 1295400 w 1385888"/>
                <a:gd name="connsiteY14" fmla="*/ 0 h 307181"/>
                <a:gd name="connsiteX15" fmla="*/ 1385888 w 1385888"/>
                <a:gd name="connsiteY15" fmla="*/ 0 h 307181"/>
                <a:gd name="connsiteX16" fmla="*/ 1385888 w 1385888"/>
                <a:gd name="connsiteY16" fmla="*/ 150018 h 307181"/>
                <a:gd name="connsiteX17" fmla="*/ 1247775 w 1385888"/>
                <a:gd name="connsiteY17" fmla="*/ 161925 h 307181"/>
                <a:gd name="connsiteX18" fmla="*/ 1121569 w 1385888"/>
                <a:gd name="connsiteY18" fmla="*/ 171450 h 307181"/>
                <a:gd name="connsiteX19" fmla="*/ 931069 w 1385888"/>
                <a:gd name="connsiteY19" fmla="*/ 190500 h 307181"/>
                <a:gd name="connsiteX20" fmla="*/ 764381 w 1385888"/>
                <a:gd name="connsiteY20" fmla="*/ 204787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5888" h="307181">
                  <a:moveTo>
                    <a:pt x="764381" y="204787"/>
                  </a:moveTo>
                  <a:lnTo>
                    <a:pt x="526256" y="230981"/>
                  </a:lnTo>
                  <a:lnTo>
                    <a:pt x="323850" y="257175"/>
                  </a:lnTo>
                  <a:lnTo>
                    <a:pt x="138113" y="283368"/>
                  </a:lnTo>
                  <a:lnTo>
                    <a:pt x="4763" y="307181"/>
                  </a:lnTo>
                  <a:lnTo>
                    <a:pt x="0" y="145256"/>
                  </a:lnTo>
                  <a:lnTo>
                    <a:pt x="185738" y="114300"/>
                  </a:lnTo>
                  <a:lnTo>
                    <a:pt x="314325" y="95250"/>
                  </a:lnTo>
                  <a:lnTo>
                    <a:pt x="466725" y="73818"/>
                  </a:lnTo>
                  <a:lnTo>
                    <a:pt x="578644" y="59531"/>
                  </a:lnTo>
                  <a:cubicBezTo>
                    <a:pt x="619114" y="54674"/>
                    <a:pt x="659327" y="45243"/>
                    <a:pt x="700088" y="45243"/>
                  </a:cubicBezTo>
                  <a:lnTo>
                    <a:pt x="847725" y="30956"/>
                  </a:lnTo>
                  <a:lnTo>
                    <a:pt x="988219" y="19050"/>
                  </a:lnTo>
                  <a:lnTo>
                    <a:pt x="1150144" y="7143"/>
                  </a:lnTo>
                  <a:lnTo>
                    <a:pt x="1295400" y="0"/>
                  </a:lnTo>
                  <a:lnTo>
                    <a:pt x="1385888" y="0"/>
                  </a:lnTo>
                  <a:lnTo>
                    <a:pt x="1385888" y="150018"/>
                  </a:lnTo>
                  <a:lnTo>
                    <a:pt x="1247775" y="161925"/>
                  </a:lnTo>
                  <a:lnTo>
                    <a:pt x="1121569" y="171450"/>
                  </a:lnTo>
                  <a:lnTo>
                    <a:pt x="931069" y="190500"/>
                  </a:lnTo>
                  <a:lnTo>
                    <a:pt x="76438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32D850FF-C213-4A1B-99B1-53260C6C0853}"/>
                </a:ext>
              </a:extLst>
            </p:cNvPr>
            <p:cNvSpPr/>
            <p:nvPr/>
          </p:nvSpPr>
          <p:spPr>
            <a:xfrm>
              <a:off x="3862388" y="3559175"/>
              <a:ext cx="3205162" cy="2347913"/>
            </a:xfrm>
            <a:custGeom>
              <a:avLst/>
              <a:gdLst>
                <a:gd name="connsiteX0" fmla="*/ 363377 w 3204867"/>
                <a:gd name="connsiteY0" fmla="*/ 968013 h 2347060"/>
                <a:gd name="connsiteX1" fmla="*/ 366355 w 3204867"/>
                <a:gd name="connsiteY1" fmla="*/ 804196 h 2347060"/>
                <a:gd name="connsiteX2" fmla="*/ 366355 w 3204867"/>
                <a:gd name="connsiteY2" fmla="*/ 688034 h 2347060"/>
                <a:gd name="connsiteX3" fmla="*/ 369334 w 3204867"/>
                <a:gd name="connsiteY3" fmla="*/ 589744 h 2347060"/>
                <a:gd name="connsiteX4" fmla="*/ 369334 w 3204867"/>
                <a:gd name="connsiteY4" fmla="*/ 554002 h 2347060"/>
                <a:gd name="connsiteX5" fmla="*/ 372312 w 3204867"/>
                <a:gd name="connsiteY5" fmla="*/ 509324 h 2347060"/>
                <a:gd name="connsiteX6" fmla="*/ 378269 w 3204867"/>
                <a:gd name="connsiteY6" fmla="*/ 467625 h 2347060"/>
                <a:gd name="connsiteX7" fmla="*/ 387205 w 3204867"/>
                <a:gd name="connsiteY7" fmla="*/ 416991 h 2347060"/>
                <a:gd name="connsiteX8" fmla="*/ 408054 w 3204867"/>
                <a:gd name="connsiteY8" fmla="*/ 351464 h 2347060"/>
                <a:gd name="connsiteX9" fmla="*/ 422947 w 3204867"/>
                <a:gd name="connsiteY9" fmla="*/ 324657 h 2347060"/>
                <a:gd name="connsiteX10" fmla="*/ 431882 w 3204867"/>
                <a:gd name="connsiteY10" fmla="*/ 300829 h 2347060"/>
                <a:gd name="connsiteX11" fmla="*/ 437839 w 3204867"/>
                <a:gd name="connsiteY11" fmla="*/ 279980 h 2347060"/>
                <a:gd name="connsiteX12" fmla="*/ 437839 w 3204867"/>
                <a:gd name="connsiteY12" fmla="*/ 265087 h 2347060"/>
                <a:gd name="connsiteX13" fmla="*/ 431882 w 3204867"/>
                <a:gd name="connsiteY13" fmla="*/ 241259 h 2347060"/>
                <a:gd name="connsiteX14" fmla="*/ 419968 w 3204867"/>
                <a:gd name="connsiteY14" fmla="*/ 211474 h 2347060"/>
                <a:gd name="connsiteX15" fmla="*/ 399119 w 3204867"/>
                <a:gd name="connsiteY15" fmla="*/ 184668 h 2347060"/>
                <a:gd name="connsiteX16" fmla="*/ 372312 w 3204867"/>
                <a:gd name="connsiteY16" fmla="*/ 154883 h 2347060"/>
                <a:gd name="connsiteX17" fmla="*/ 342527 w 3204867"/>
                <a:gd name="connsiteY17" fmla="*/ 128076 h 2347060"/>
                <a:gd name="connsiteX18" fmla="*/ 318699 w 3204867"/>
                <a:gd name="connsiteY18" fmla="*/ 107227 h 2347060"/>
                <a:gd name="connsiteX19" fmla="*/ 291893 w 3204867"/>
                <a:gd name="connsiteY19" fmla="*/ 92334 h 2347060"/>
                <a:gd name="connsiteX20" fmla="*/ 256151 w 3204867"/>
                <a:gd name="connsiteY20" fmla="*/ 71484 h 2347060"/>
                <a:gd name="connsiteX21" fmla="*/ 220409 w 3204867"/>
                <a:gd name="connsiteY21" fmla="*/ 53613 h 2347060"/>
                <a:gd name="connsiteX22" fmla="*/ 157860 w 3204867"/>
                <a:gd name="connsiteY22" fmla="*/ 29785 h 2347060"/>
                <a:gd name="connsiteX23" fmla="*/ 89355 w 3204867"/>
                <a:gd name="connsiteY23" fmla="*/ 11914 h 2347060"/>
                <a:gd name="connsiteX24" fmla="*/ 47656 w 3204867"/>
                <a:gd name="connsiteY24" fmla="*/ 2979 h 2347060"/>
                <a:gd name="connsiteX25" fmla="*/ 29785 w 3204867"/>
                <a:gd name="connsiteY25" fmla="*/ 0 h 2347060"/>
                <a:gd name="connsiteX26" fmla="*/ 8935 w 3204867"/>
                <a:gd name="connsiteY26" fmla="*/ 0 h 2347060"/>
                <a:gd name="connsiteX27" fmla="*/ 0 w 3204867"/>
                <a:gd name="connsiteY27" fmla="*/ 5957 h 2347060"/>
                <a:gd name="connsiteX28" fmla="*/ 0 w 3204867"/>
                <a:gd name="connsiteY28" fmla="*/ 17871 h 2347060"/>
                <a:gd name="connsiteX29" fmla="*/ 0 w 3204867"/>
                <a:gd name="connsiteY29" fmla="*/ 26807 h 2347060"/>
                <a:gd name="connsiteX30" fmla="*/ 14892 w 3204867"/>
                <a:gd name="connsiteY30" fmla="*/ 47656 h 2347060"/>
                <a:gd name="connsiteX31" fmla="*/ 41699 w 3204867"/>
                <a:gd name="connsiteY31" fmla="*/ 71484 h 2347060"/>
                <a:gd name="connsiteX32" fmla="*/ 65527 w 3204867"/>
                <a:gd name="connsiteY32" fmla="*/ 95312 h 2347060"/>
                <a:gd name="connsiteX33" fmla="*/ 89355 w 3204867"/>
                <a:gd name="connsiteY33" fmla="*/ 125098 h 2347060"/>
                <a:gd name="connsiteX34" fmla="*/ 113183 w 3204867"/>
                <a:gd name="connsiteY34" fmla="*/ 160840 h 2347060"/>
                <a:gd name="connsiteX35" fmla="*/ 122118 w 3204867"/>
                <a:gd name="connsiteY35" fmla="*/ 181689 h 2347060"/>
                <a:gd name="connsiteX36" fmla="*/ 131054 w 3204867"/>
                <a:gd name="connsiteY36" fmla="*/ 205517 h 2347060"/>
                <a:gd name="connsiteX37" fmla="*/ 142968 w 3204867"/>
                <a:gd name="connsiteY37" fmla="*/ 235302 h 2347060"/>
                <a:gd name="connsiteX38" fmla="*/ 151903 w 3204867"/>
                <a:gd name="connsiteY38" fmla="*/ 274023 h 2347060"/>
                <a:gd name="connsiteX39" fmla="*/ 163817 w 3204867"/>
                <a:gd name="connsiteY39" fmla="*/ 339550 h 2347060"/>
                <a:gd name="connsiteX40" fmla="*/ 166796 w 3204867"/>
                <a:gd name="connsiteY40" fmla="*/ 405077 h 2347060"/>
                <a:gd name="connsiteX41" fmla="*/ 163817 w 3204867"/>
                <a:gd name="connsiteY41" fmla="*/ 568894 h 2347060"/>
                <a:gd name="connsiteX42" fmla="*/ 148925 w 3204867"/>
                <a:gd name="connsiteY42" fmla="*/ 944185 h 2347060"/>
                <a:gd name="connsiteX43" fmla="*/ 131054 w 3204867"/>
                <a:gd name="connsiteY43" fmla="*/ 1474359 h 2347060"/>
                <a:gd name="connsiteX44" fmla="*/ 122118 w 3204867"/>
                <a:gd name="connsiteY44" fmla="*/ 1700725 h 2347060"/>
                <a:gd name="connsiteX45" fmla="*/ 98290 w 3204867"/>
                <a:gd name="connsiteY45" fmla="*/ 1787101 h 2347060"/>
                <a:gd name="connsiteX46" fmla="*/ 59570 w 3204867"/>
                <a:gd name="connsiteY46" fmla="*/ 1918155 h 2347060"/>
                <a:gd name="connsiteX47" fmla="*/ 59570 w 3204867"/>
                <a:gd name="connsiteY47" fmla="*/ 1936027 h 2347060"/>
                <a:gd name="connsiteX48" fmla="*/ 80419 w 3204867"/>
                <a:gd name="connsiteY48" fmla="*/ 2010489 h 2347060"/>
                <a:gd name="connsiteX49" fmla="*/ 113183 w 3204867"/>
                <a:gd name="connsiteY49" fmla="*/ 2099844 h 2347060"/>
                <a:gd name="connsiteX50" fmla="*/ 163817 w 3204867"/>
                <a:gd name="connsiteY50" fmla="*/ 2227920 h 2347060"/>
                <a:gd name="connsiteX51" fmla="*/ 196581 w 3204867"/>
                <a:gd name="connsiteY51" fmla="*/ 2293447 h 2347060"/>
                <a:gd name="connsiteX52" fmla="*/ 217430 w 3204867"/>
                <a:gd name="connsiteY52" fmla="*/ 2326210 h 2347060"/>
                <a:gd name="connsiteX53" fmla="*/ 229344 w 3204867"/>
                <a:gd name="connsiteY53" fmla="*/ 2338124 h 2347060"/>
                <a:gd name="connsiteX54" fmla="*/ 244237 w 3204867"/>
                <a:gd name="connsiteY54" fmla="*/ 2347060 h 2347060"/>
                <a:gd name="connsiteX55" fmla="*/ 265086 w 3204867"/>
                <a:gd name="connsiteY55" fmla="*/ 2344081 h 2347060"/>
                <a:gd name="connsiteX56" fmla="*/ 288914 w 3204867"/>
                <a:gd name="connsiteY56" fmla="*/ 2335146 h 2347060"/>
                <a:gd name="connsiteX57" fmla="*/ 312742 w 3204867"/>
                <a:gd name="connsiteY57" fmla="*/ 2314296 h 2347060"/>
                <a:gd name="connsiteX58" fmla="*/ 336570 w 3204867"/>
                <a:gd name="connsiteY58" fmla="*/ 2287490 h 2347060"/>
                <a:gd name="connsiteX59" fmla="*/ 381248 w 3204867"/>
                <a:gd name="connsiteY59" fmla="*/ 2233877 h 2347060"/>
                <a:gd name="connsiteX60" fmla="*/ 408054 w 3204867"/>
                <a:gd name="connsiteY60" fmla="*/ 2201113 h 2347060"/>
                <a:gd name="connsiteX61" fmla="*/ 414011 w 3204867"/>
                <a:gd name="connsiteY61" fmla="*/ 2195156 h 2347060"/>
                <a:gd name="connsiteX62" fmla="*/ 461667 w 3204867"/>
                <a:gd name="connsiteY62" fmla="*/ 2180264 h 2347060"/>
                <a:gd name="connsiteX63" fmla="*/ 649313 w 3204867"/>
                <a:gd name="connsiteY63" fmla="*/ 2144522 h 2347060"/>
                <a:gd name="connsiteX64" fmla="*/ 860787 w 3204867"/>
                <a:gd name="connsiteY64" fmla="*/ 2114737 h 2347060"/>
                <a:gd name="connsiteX65" fmla="*/ 1137787 w 3204867"/>
                <a:gd name="connsiteY65" fmla="*/ 2084952 h 2347060"/>
                <a:gd name="connsiteX66" fmla="*/ 1477336 w 3204867"/>
                <a:gd name="connsiteY66" fmla="*/ 2061124 h 2347060"/>
                <a:gd name="connsiteX67" fmla="*/ 1804972 w 3204867"/>
                <a:gd name="connsiteY67" fmla="*/ 2040274 h 2347060"/>
                <a:gd name="connsiteX68" fmla="*/ 1930069 w 3204867"/>
                <a:gd name="connsiteY68" fmla="*/ 2031339 h 2347060"/>
                <a:gd name="connsiteX69" fmla="*/ 2102822 w 3204867"/>
                <a:gd name="connsiteY69" fmla="*/ 2025382 h 2347060"/>
                <a:gd name="connsiteX70" fmla="*/ 2248768 w 3204867"/>
                <a:gd name="connsiteY70" fmla="*/ 2019425 h 2347060"/>
                <a:gd name="connsiteX71" fmla="*/ 2385779 w 3204867"/>
                <a:gd name="connsiteY71" fmla="*/ 2019425 h 2347060"/>
                <a:gd name="connsiteX72" fmla="*/ 2516833 w 3204867"/>
                <a:gd name="connsiteY72" fmla="*/ 2019425 h 2347060"/>
                <a:gd name="connsiteX73" fmla="*/ 2630017 w 3204867"/>
                <a:gd name="connsiteY73" fmla="*/ 2019425 h 2347060"/>
                <a:gd name="connsiteX74" fmla="*/ 2752135 w 3204867"/>
                <a:gd name="connsiteY74" fmla="*/ 2022403 h 2347060"/>
                <a:gd name="connsiteX75" fmla="*/ 2865318 w 3204867"/>
                <a:gd name="connsiteY75" fmla="*/ 2025382 h 2347060"/>
                <a:gd name="connsiteX76" fmla="*/ 3002329 w 3204867"/>
                <a:gd name="connsiteY76" fmla="*/ 2034317 h 2347060"/>
                <a:gd name="connsiteX77" fmla="*/ 3052964 w 3204867"/>
                <a:gd name="connsiteY77" fmla="*/ 2037296 h 2347060"/>
                <a:gd name="connsiteX78" fmla="*/ 3070835 w 3204867"/>
                <a:gd name="connsiteY78" fmla="*/ 2040274 h 2347060"/>
                <a:gd name="connsiteX79" fmla="*/ 3103598 w 3204867"/>
                <a:gd name="connsiteY79" fmla="*/ 2046231 h 2347060"/>
                <a:gd name="connsiteX80" fmla="*/ 3136362 w 3204867"/>
                <a:gd name="connsiteY80" fmla="*/ 2049210 h 2347060"/>
                <a:gd name="connsiteX81" fmla="*/ 3163168 w 3204867"/>
                <a:gd name="connsiteY81" fmla="*/ 2043253 h 2347060"/>
                <a:gd name="connsiteX82" fmla="*/ 3181039 w 3204867"/>
                <a:gd name="connsiteY82" fmla="*/ 2034317 h 2347060"/>
                <a:gd name="connsiteX83" fmla="*/ 3192953 w 3204867"/>
                <a:gd name="connsiteY83" fmla="*/ 2022403 h 2347060"/>
                <a:gd name="connsiteX84" fmla="*/ 3201889 w 3204867"/>
                <a:gd name="connsiteY84" fmla="*/ 2001554 h 2347060"/>
                <a:gd name="connsiteX85" fmla="*/ 3204867 w 3204867"/>
                <a:gd name="connsiteY85" fmla="*/ 1980704 h 2347060"/>
                <a:gd name="connsiteX86" fmla="*/ 3204867 w 3204867"/>
                <a:gd name="connsiteY86" fmla="*/ 1959855 h 2347060"/>
                <a:gd name="connsiteX87" fmla="*/ 3192953 w 3204867"/>
                <a:gd name="connsiteY87" fmla="*/ 1933048 h 2347060"/>
                <a:gd name="connsiteX88" fmla="*/ 3175082 w 3204867"/>
                <a:gd name="connsiteY88" fmla="*/ 1909220 h 2347060"/>
                <a:gd name="connsiteX89" fmla="*/ 3157211 w 3204867"/>
                <a:gd name="connsiteY89" fmla="*/ 1894327 h 2347060"/>
                <a:gd name="connsiteX90" fmla="*/ 3127426 w 3204867"/>
                <a:gd name="connsiteY90" fmla="*/ 1876456 h 2347060"/>
                <a:gd name="connsiteX91" fmla="*/ 3076792 w 3204867"/>
                <a:gd name="connsiteY91" fmla="*/ 1852628 h 2347060"/>
                <a:gd name="connsiteX92" fmla="*/ 3008286 w 3204867"/>
                <a:gd name="connsiteY92" fmla="*/ 1822843 h 2347060"/>
                <a:gd name="connsiteX93" fmla="*/ 2927867 w 3204867"/>
                <a:gd name="connsiteY93" fmla="*/ 1796037 h 2347060"/>
                <a:gd name="connsiteX94" fmla="*/ 2844469 w 3204867"/>
                <a:gd name="connsiteY94" fmla="*/ 1769230 h 2347060"/>
                <a:gd name="connsiteX95" fmla="*/ 2755114 w 3204867"/>
                <a:gd name="connsiteY95" fmla="*/ 1745402 h 2347060"/>
                <a:gd name="connsiteX96" fmla="*/ 2722350 w 3204867"/>
                <a:gd name="connsiteY96" fmla="*/ 1742424 h 2347060"/>
                <a:gd name="connsiteX97" fmla="*/ 2689587 w 3204867"/>
                <a:gd name="connsiteY97" fmla="*/ 1745402 h 2347060"/>
                <a:gd name="connsiteX98" fmla="*/ 2656823 w 3204867"/>
                <a:gd name="connsiteY98" fmla="*/ 1754338 h 2347060"/>
                <a:gd name="connsiteX99" fmla="*/ 2582361 w 3204867"/>
                <a:gd name="connsiteY99" fmla="*/ 1781144 h 2347060"/>
                <a:gd name="connsiteX100" fmla="*/ 2516833 w 3204867"/>
                <a:gd name="connsiteY100" fmla="*/ 1810929 h 2347060"/>
                <a:gd name="connsiteX101" fmla="*/ 2341102 w 3204867"/>
                <a:gd name="connsiteY101" fmla="*/ 1828800 h 2347060"/>
                <a:gd name="connsiteX102" fmla="*/ 2070058 w 3204867"/>
                <a:gd name="connsiteY102" fmla="*/ 1849650 h 2347060"/>
                <a:gd name="connsiteX103" fmla="*/ 1790079 w 3204867"/>
                <a:gd name="connsiteY103" fmla="*/ 1873478 h 2347060"/>
                <a:gd name="connsiteX104" fmla="*/ 1426702 w 3204867"/>
                <a:gd name="connsiteY104" fmla="*/ 1903263 h 2347060"/>
                <a:gd name="connsiteX105" fmla="*/ 1027583 w 3204867"/>
                <a:gd name="connsiteY105" fmla="*/ 1936027 h 2347060"/>
                <a:gd name="connsiteX106" fmla="*/ 735690 w 3204867"/>
                <a:gd name="connsiteY106" fmla="*/ 1959855 h 2347060"/>
                <a:gd name="connsiteX107" fmla="*/ 393162 w 3204867"/>
                <a:gd name="connsiteY107" fmla="*/ 1989640 h 2347060"/>
                <a:gd name="connsiteX108" fmla="*/ 357420 w 3204867"/>
                <a:gd name="connsiteY108" fmla="*/ 1992618 h 2347060"/>
                <a:gd name="connsiteX109" fmla="*/ 345506 w 3204867"/>
                <a:gd name="connsiteY109" fmla="*/ 1983683 h 2347060"/>
                <a:gd name="connsiteX110" fmla="*/ 348484 w 3204867"/>
                <a:gd name="connsiteY110" fmla="*/ 1915177 h 2347060"/>
                <a:gd name="connsiteX111" fmla="*/ 354441 w 3204867"/>
                <a:gd name="connsiteY111" fmla="*/ 1691789 h 2347060"/>
                <a:gd name="connsiteX112" fmla="*/ 357420 w 3204867"/>
                <a:gd name="connsiteY112" fmla="*/ 1408832 h 2347060"/>
                <a:gd name="connsiteX113" fmla="*/ 363377 w 3204867"/>
                <a:gd name="connsiteY113" fmla="*/ 968013 h 234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204867" h="2347060">
                  <a:moveTo>
                    <a:pt x="363377" y="968013"/>
                  </a:moveTo>
                  <a:cubicBezTo>
                    <a:pt x="364370" y="913407"/>
                    <a:pt x="365362" y="858802"/>
                    <a:pt x="366355" y="804196"/>
                  </a:cubicBezTo>
                  <a:lnTo>
                    <a:pt x="366355" y="688034"/>
                  </a:lnTo>
                  <a:lnTo>
                    <a:pt x="369334" y="589744"/>
                  </a:lnTo>
                  <a:lnTo>
                    <a:pt x="369334" y="554002"/>
                  </a:lnTo>
                  <a:lnTo>
                    <a:pt x="372312" y="509324"/>
                  </a:lnTo>
                  <a:lnTo>
                    <a:pt x="378269" y="467625"/>
                  </a:lnTo>
                  <a:lnTo>
                    <a:pt x="387205" y="416991"/>
                  </a:lnTo>
                  <a:lnTo>
                    <a:pt x="408054" y="351464"/>
                  </a:lnTo>
                  <a:lnTo>
                    <a:pt x="422947" y="324657"/>
                  </a:lnTo>
                  <a:lnTo>
                    <a:pt x="431882" y="300829"/>
                  </a:lnTo>
                  <a:lnTo>
                    <a:pt x="437839" y="279980"/>
                  </a:lnTo>
                  <a:lnTo>
                    <a:pt x="437839" y="265087"/>
                  </a:lnTo>
                  <a:lnTo>
                    <a:pt x="431882" y="241259"/>
                  </a:lnTo>
                  <a:lnTo>
                    <a:pt x="419968" y="211474"/>
                  </a:lnTo>
                  <a:lnTo>
                    <a:pt x="399119" y="184668"/>
                  </a:lnTo>
                  <a:lnTo>
                    <a:pt x="372312" y="154883"/>
                  </a:lnTo>
                  <a:lnTo>
                    <a:pt x="342527" y="128076"/>
                  </a:lnTo>
                  <a:lnTo>
                    <a:pt x="318699" y="107227"/>
                  </a:lnTo>
                  <a:lnTo>
                    <a:pt x="291893" y="92334"/>
                  </a:lnTo>
                  <a:lnTo>
                    <a:pt x="256151" y="71484"/>
                  </a:lnTo>
                  <a:lnTo>
                    <a:pt x="220409" y="53613"/>
                  </a:lnTo>
                  <a:lnTo>
                    <a:pt x="157860" y="29785"/>
                  </a:lnTo>
                  <a:lnTo>
                    <a:pt x="89355" y="11914"/>
                  </a:lnTo>
                  <a:lnTo>
                    <a:pt x="47656" y="2979"/>
                  </a:lnTo>
                  <a:lnTo>
                    <a:pt x="29785" y="0"/>
                  </a:lnTo>
                  <a:lnTo>
                    <a:pt x="8935" y="0"/>
                  </a:lnTo>
                  <a:lnTo>
                    <a:pt x="0" y="5957"/>
                  </a:lnTo>
                  <a:lnTo>
                    <a:pt x="0" y="17871"/>
                  </a:lnTo>
                  <a:lnTo>
                    <a:pt x="0" y="26807"/>
                  </a:lnTo>
                  <a:lnTo>
                    <a:pt x="14892" y="47656"/>
                  </a:lnTo>
                  <a:lnTo>
                    <a:pt x="41699" y="71484"/>
                  </a:lnTo>
                  <a:lnTo>
                    <a:pt x="65527" y="95312"/>
                  </a:lnTo>
                  <a:lnTo>
                    <a:pt x="89355" y="125098"/>
                  </a:lnTo>
                  <a:lnTo>
                    <a:pt x="113183" y="160840"/>
                  </a:lnTo>
                  <a:lnTo>
                    <a:pt x="122118" y="181689"/>
                  </a:lnTo>
                  <a:lnTo>
                    <a:pt x="131054" y="205517"/>
                  </a:lnTo>
                  <a:lnTo>
                    <a:pt x="142968" y="235302"/>
                  </a:lnTo>
                  <a:lnTo>
                    <a:pt x="151903" y="274023"/>
                  </a:lnTo>
                  <a:lnTo>
                    <a:pt x="163817" y="339550"/>
                  </a:lnTo>
                  <a:lnTo>
                    <a:pt x="166796" y="405077"/>
                  </a:lnTo>
                  <a:lnTo>
                    <a:pt x="163817" y="568894"/>
                  </a:lnTo>
                  <a:lnTo>
                    <a:pt x="148925" y="944185"/>
                  </a:lnTo>
                  <a:lnTo>
                    <a:pt x="131054" y="1474359"/>
                  </a:lnTo>
                  <a:lnTo>
                    <a:pt x="122118" y="1700725"/>
                  </a:lnTo>
                  <a:lnTo>
                    <a:pt x="98290" y="1787101"/>
                  </a:lnTo>
                  <a:lnTo>
                    <a:pt x="59570" y="1918155"/>
                  </a:lnTo>
                  <a:lnTo>
                    <a:pt x="59570" y="1936027"/>
                  </a:lnTo>
                  <a:lnTo>
                    <a:pt x="80419" y="2010489"/>
                  </a:lnTo>
                  <a:lnTo>
                    <a:pt x="113183" y="2099844"/>
                  </a:lnTo>
                  <a:lnTo>
                    <a:pt x="163817" y="2227920"/>
                  </a:lnTo>
                  <a:lnTo>
                    <a:pt x="196581" y="2293447"/>
                  </a:lnTo>
                  <a:lnTo>
                    <a:pt x="217430" y="2326210"/>
                  </a:lnTo>
                  <a:lnTo>
                    <a:pt x="229344" y="2338124"/>
                  </a:lnTo>
                  <a:lnTo>
                    <a:pt x="244237" y="2347060"/>
                  </a:lnTo>
                  <a:lnTo>
                    <a:pt x="265086" y="2344081"/>
                  </a:lnTo>
                  <a:lnTo>
                    <a:pt x="288914" y="2335146"/>
                  </a:lnTo>
                  <a:lnTo>
                    <a:pt x="312742" y="2314296"/>
                  </a:lnTo>
                  <a:lnTo>
                    <a:pt x="336570" y="2287490"/>
                  </a:lnTo>
                  <a:lnTo>
                    <a:pt x="381248" y="2233877"/>
                  </a:lnTo>
                  <a:lnTo>
                    <a:pt x="408054" y="2201113"/>
                  </a:lnTo>
                  <a:lnTo>
                    <a:pt x="414011" y="2195156"/>
                  </a:lnTo>
                  <a:lnTo>
                    <a:pt x="461667" y="2180264"/>
                  </a:lnTo>
                  <a:lnTo>
                    <a:pt x="649313" y="2144522"/>
                  </a:lnTo>
                  <a:lnTo>
                    <a:pt x="860787" y="2114737"/>
                  </a:lnTo>
                  <a:lnTo>
                    <a:pt x="1137787" y="2084952"/>
                  </a:lnTo>
                  <a:lnTo>
                    <a:pt x="1477336" y="2061124"/>
                  </a:lnTo>
                  <a:lnTo>
                    <a:pt x="1804972" y="2040274"/>
                  </a:lnTo>
                  <a:lnTo>
                    <a:pt x="1930069" y="2031339"/>
                  </a:lnTo>
                  <a:lnTo>
                    <a:pt x="2102822" y="2025382"/>
                  </a:lnTo>
                  <a:lnTo>
                    <a:pt x="2248768" y="2019425"/>
                  </a:lnTo>
                  <a:lnTo>
                    <a:pt x="2385779" y="2019425"/>
                  </a:lnTo>
                  <a:lnTo>
                    <a:pt x="2516833" y="2019425"/>
                  </a:lnTo>
                  <a:lnTo>
                    <a:pt x="2630017" y="2019425"/>
                  </a:lnTo>
                  <a:lnTo>
                    <a:pt x="2752135" y="2022403"/>
                  </a:lnTo>
                  <a:lnTo>
                    <a:pt x="2865318" y="2025382"/>
                  </a:lnTo>
                  <a:lnTo>
                    <a:pt x="3002329" y="2034317"/>
                  </a:lnTo>
                  <a:lnTo>
                    <a:pt x="3052964" y="2037296"/>
                  </a:lnTo>
                  <a:lnTo>
                    <a:pt x="3070835" y="2040274"/>
                  </a:lnTo>
                  <a:lnTo>
                    <a:pt x="3103598" y="2046231"/>
                  </a:lnTo>
                  <a:lnTo>
                    <a:pt x="3136362" y="2049210"/>
                  </a:lnTo>
                  <a:lnTo>
                    <a:pt x="3163168" y="2043253"/>
                  </a:lnTo>
                  <a:lnTo>
                    <a:pt x="3181039" y="2034317"/>
                  </a:lnTo>
                  <a:lnTo>
                    <a:pt x="3192953" y="2022403"/>
                  </a:lnTo>
                  <a:lnTo>
                    <a:pt x="3201889" y="2001554"/>
                  </a:lnTo>
                  <a:lnTo>
                    <a:pt x="3204867" y="1980704"/>
                  </a:lnTo>
                  <a:lnTo>
                    <a:pt x="3204867" y="1959855"/>
                  </a:lnTo>
                  <a:lnTo>
                    <a:pt x="3192953" y="1933048"/>
                  </a:lnTo>
                  <a:lnTo>
                    <a:pt x="3175082" y="1909220"/>
                  </a:lnTo>
                  <a:lnTo>
                    <a:pt x="3157211" y="1894327"/>
                  </a:lnTo>
                  <a:lnTo>
                    <a:pt x="3127426" y="1876456"/>
                  </a:lnTo>
                  <a:lnTo>
                    <a:pt x="3076792" y="1852628"/>
                  </a:lnTo>
                  <a:lnTo>
                    <a:pt x="3008286" y="1822843"/>
                  </a:lnTo>
                  <a:lnTo>
                    <a:pt x="2927867" y="1796037"/>
                  </a:lnTo>
                  <a:lnTo>
                    <a:pt x="2844469" y="1769230"/>
                  </a:lnTo>
                  <a:lnTo>
                    <a:pt x="2755114" y="1745402"/>
                  </a:lnTo>
                  <a:lnTo>
                    <a:pt x="2722350" y="1742424"/>
                  </a:lnTo>
                  <a:lnTo>
                    <a:pt x="2689587" y="1745402"/>
                  </a:lnTo>
                  <a:lnTo>
                    <a:pt x="2656823" y="1754338"/>
                  </a:lnTo>
                  <a:lnTo>
                    <a:pt x="2582361" y="1781144"/>
                  </a:lnTo>
                  <a:lnTo>
                    <a:pt x="2516833" y="1810929"/>
                  </a:lnTo>
                  <a:lnTo>
                    <a:pt x="2341102" y="1828800"/>
                  </a:lnTo>
                  <a:lnTo>
                    <a:pt x="2070058" y="1849650"/>
                  </a:lnTo>
                  <a:lnTo>
                    <a:pt x="1790079" y="1873478"/>
                  </a:lnTo>
                  <a:lnTo>
                    <a:pt x="1426702" y="1903263"/>
                  </a:lnTo>
                  <a:lnTo>
                    <a:pt x="1027583" y="1936027"/>
                  </a:lnTo>
                  <a:lnTo>
                    <a:pt x="735690" y="1959855"/>
                  </a:lnTo>
                  <a:lnTo>
                    <a:pt x="393162" y="1989640"/>
                  </a:lnTo>
                  <a:lnTo>
                    <a:pt x="357420" y="1992618"/>
                  </a:lnTo>
                  <a:lnTo>
                    <a:pt x="345506" y="1983683"/>
                  </a:lnTo>
                  <a:lnTo>
                    <a:pt x="348484" y="1915177"/>
                  </a:lnTo>
                  <a:lnTo>
                    <a:pt x="354441" y="1691789"/>
                  </a:lnTo>
                  <a:lnTo>
                    <a:pt x="357420" y="1408832"/>
                  </a:lnTo>
                  <a:cubicBezTo>
                    <a:pt x="359406" y="1268842"/>
                    <a:pt x="361391" y="1128853"/>
                    <a:pt x="363377" y="9680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グループ化 1">
            <a:extLst>
              <a:ext uri="{FF2B5EF4-FFF2-40B4-BE49-F238E27FC236}">
                <a16:creationId xmlns:a16="http://schemas.microsoft.com/office/drawing/2014/main" id="{7ECB0728-079C-446A-9F9A-45EE5C7CDB5F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1489075"/>
            <a:ext cx="4970463" cy="4511675"/>
            <a:chOff x="2384425" y="1489075"/>
            <a:chExt cx="4970463" cy="4511675"/>
          </a:xfrm>
        </p:grpSpPr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2EDE9FE5-7B32-451C-942E-29E309F13DB0}"/>
                </a:ext>
              </a:extLst>
            </p:cNvPr>
            <p:cNvSpPr/>
            <p:nvPr/>
          </p:nvSpPr>
          <p:spPr>
            <a:xfrm>
              <a:off x="2647950" y="2000250"/>
              <a:ext cx="1738313" cy="487363"/>
            </a:xfrm>
            <a:custGeom>
              <a:avLst/>
              <a:gdLst>
                <a:gd name="connsiteX0" fmla="*/ 1235869 w 1738313"/>
                <a:gd name="connsiteY0" fmla="*/ 307181 h 488156"/>
                <a:gd name="connsiteX1" fmla="*/ 1033463 w 1738313"/>
                <a:gd name="connsiteY1" fmla="*/ 347663 h 488156"/>
                <a:gd name="connsiteX2" fmla="*/ 835819 w 1738313"/>
                <a:gd name="connsiteY2" fmla="*/ 388144 h 488156"/>
                <a:gd name="connsiteX3" fmla="*/ 650081 w 1738313"/>
                <a:gd name="connsiteY3" fmla="*/ 428625 h 488156"/>
                <a:gd name="connsiteX4" fmla="*/ 445294 w 1738313"/>
                <a:gd name="connsiteY4" fmla="*/ 473869 h 488156"/>
                <a:gd name="connsiteX5" fmla="*/ 264319 w 1738313"/>
                <a:gd name="connsiteY5" fmla="*/ 488156 h 488156"/>
                <a:gd name="connsiteX6" fmla="*/ 219075 w 1738313"/>
                <a:gd name="connsiteY6" fmla="*/ 464344 h 488156"/>
                <a:gd name="connsiteX7" fmla="*/ 169069 w 1738313"/>
                <a:gd name="connsiteY7" fmla="*/ 433388 h 488156"/>
                <a:gd name="connsiteX8" fmla="*/ 130969 w 1738313"/>
                <a:gd name="connsiteY8" fmla="*/ 402431 h 488156"/>
                <a:gd name="connsiteX9" fmla="*/ 97631 w 1738313"/>
                <a:gd name="connsiteY9" fmla="*/ 373856 h 488156"/>
                <a:gd name="connsiteX10" fmla="*/ 61913 w 1738313"/>
                <a:gd name="connsiteY10" fmla="*/ 338138 h 488156"/>
                <a:gd name="connsiteX11" fmla="*/ 30956 w 1738313"/>
                <a:gd name="connsiteY11" fmla="*/ 304800 h 488156"/>
                <a:gd name="connsiteX12" fmla="*/ 4763 w 1738313"/>
                <a:gd name="connsiteY12" fmla="*/ 264319 h 488156"/>
                <a:gd name="connsiteX13" fmla="*/ 0 w 1738313"/>
                <a:gd name="connsiteY13" fmla="*/ 247650 h 488156"/>
                <a:gd name="connsiteX14" fmla="*/ 0 w 1738313"/>
                <a:gd name="connsiteY14" fmla="*/ 226219 h 488156"/>
                <a:gd name="connsiteX15" fmla="*/ 4763 w 1738313"/>
                <a:gd name="connsiteY15" fmla="*/ 197644 h 488156"/>
                <a:gd name="connsiteX16" fmla="*/ 11906 w 1738313"/>
                <a:gd name="connsiteY16" fmla="*/ 190500 h 488156"/>
                <a:gd name="connsiteX17" fmla="*/ 26194 w 1738313"/>
                <a:gd name="connsiteY17" fmla="*/ 192881 h 488156"/>
                <a:gd name="connsiteX18" fmla="*/ 45244 w 1738313"/>
                <a:gd name="connsiteY18" fmla="*/ 202406 h 488156"/>
                <a:gd name="connsiteX19" fmla="*/ 64294 w 1738313"/>
                <a:gd name="connsiteY19" fmla="*/ 219075 h 488156"/>
                <a:gd name="connsiteX20" fmla="*/ 104775 w 1738313"/>
                <a:gd name="connsiteY20" fmla="*/ 242888 h 488156"/>
                <a:gd name="connsiteX21" fmla="*/ 123825 w 1738313"/>
                <a:gd name="connsiteY21" fmla="*/ 250031 h 488156"/>
                <a:gd name="connsiteX22" fmla="*/ 157163 w 1738313"/>
                <a:gd name="connsiteY22" fmla="*/ 259556 h 488156"/>
                <a:gd name="connsiteX23" fmla="*/ 192881 w 1738313"/>
                <a:gd name="connsiteY23" fmla="*/ 264319 h 488156"/>
                <a:gd name="connsiteX24" fmla="*/ 245269 w 1738313"/>
                <a:gd name="connsiteY24" fmla="*/ 269081 h 488156"/>
                <a:gd name="connsiteX25" fmla="*/ 330994 w 1738313"/>
                <a:gd name="connsiteY25" fmla="*/ 266700 h 488156"/>
                <a:gd name="connsiteX26" fmla="*/ 442913 w 1738313"/>
                <a:gd name="connsiteY26" fmla="*/ 257175 h 488156"/>
                <a:gd name="connsiteX27" fmla="*/ 550069 w 1738313"/>
                <a:gd name="connsiteY27" fmla="*/ 242888 h 488156"/>
                <a:gd name="connsiteX28" fmla="*/ 673894 w 1738313"/>
                <a:gd name="connsiteY28" fmla="*/ 221456 h 488156"/>
                <a:gd name="connsiteX29" fmla="*/ 842963 w 1738313"/>
                <a:gd name="connsiteY29" fmla="*/ 183356 h 488156"/>
                <a:gd name="connsiteX30" fmla="*/ 1023938 w 1738313"/>
                <a:gd name="connsiteY30" fmla="*/ 138113 h 488156"/>
                <a:gd name="connsiteX31" fmla="*/ 1116806 w 1738313"/>
                <a:gd name="connsiteY31" fmla="*/ 109538 h 488156"/>
                <a:gd name="connsiteX32" fmla="*/ 1188244 w 1738313"/>
                <a:gd name="connsiteY32" fmla="*/ 80963 h 488156"/>
                <a:gd name="connsiteX33" fmla="*/ 1245394 w 1738313"/>
                <a:gd name="connsiteY33" fmla="*/ 57150 h 488156"/>
                <a:gd name="connsiteX34" fmla="*/ 1304925 w 1738313"/>
                <a:gd name="connsiteY34" fmla="*/ 35719 h 488156"/>
                <a:gd name="connsiteX35" fmla="*/ 1366838 w 1738313"/>
                <a:gd name="connsiteY35" fmla="*/ 14288 h 488156"/>
                <a:gd name="connsiteX36" fmla="*/ 1409700 w 1738313"/>
                <a:gd name="connsiteY36" fmla="*/ 2381 h 488156"/>
                <a:gd name="connsiteX37" fmla="*/ 1426369 w 1738313"/>
                <a:gd name="connsiteY37" fmla="*/ 0 h 488156"/>
                <a:gd name="connsiteX38" fmla="*/ 1469231 w 1738313"/>
                <a:gd name="connsiteY38" fmla="*/ 7144 h 488156"/>
                <a:gd name="connsiteX39" fmla="*/ 1552575 w 1738313"/>
                <a:gd name="connsiteY39" fmla="*/ 28575 h 488156"/>
                <a:gd name="connsiteX40" fmla="*/ 1612106 w 1738313"/>
                <a:gd name="connsiteY40" fmla="*/ 47625 h 488156"/>
                <a:gd name="connsiteX41" fmla="*/ 1650206 w 1738313"/>
                <a:gd name="connsiteY41" fmla="*/ 61913 h 488156"/>
                <a:gd name="connsiteX42" fmla="*/ 1683544 w 1738313"/>
                <a:gd name="connsiteY42" fmla="*/ 78581 h 488156"/>
                <a:gd name="connsiteX43" fmla="*/ 1707356 w 1738313"/>
                <a:gd name="connsiteY43" fmla="*/ 95250 h 488156"/>
                <a:gd name="connsiteX44" fmla="*/ 1731169 w 1738313"/>
                <a:gd name="connsiteY44" fmla="*/ 126206 h 488156"/>
                <a:gd name="connsiteX45" fmla="*/ 1738313 w 1738313"/>
                <a:gd name="connsiteY45" fmla="*/ 150019 h 488156"/>
                <a:gd name="connsiteX46" fmla="*/ 1735931 w 1738313"/>
                <a:gd name="connsiteY46" fmla="*/ 176213 h 488156"/>
                <a:gd name="connsiteX47" fmla="*/ 1721644 w 1738313"/>
                <a:gd name="connsiteY47" fmla="*/ 200025 h 488156"/>
                <a:gd name="connsiteX48" fmla="*/ 1695450 w 1738313"/>
                <a:gd name="connsiteY48" fmla="*/ 221456 h 488156"/>
                <a:gd name="connsiteX49" fmla="*/ 1662113 w 1738313"/>
                <a:gd name="connsiteY49" fmla="*/ 235744 h 488156"/>
                <a:gd name="connsiteX50" fmla="*/ 1616869 w 1738313"/>
                <a:gd name="connsiteY50" fmla="*/ 247650 h 488156"/>
                <a:gd name="connsiteX51" fmla="*/ 1519238 w 1738313"/>
                <a:gd name="connsiteY51" fmla="*/ 261938 h 488156"/>
                <a:gd name="connsiteX52" fmla="*/ 1407319 w 1738313"/>
                <a:gd name="connsiteY52" fmla="*/ 278606 h 488156"/>
                <a:gd name="connsiteX53" fmla="*/ 1235869 w 1738313"/>
                <a:gd name="connsiteY53" fmla="*/ 3071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38313" h="488156">
                  <a:moveTo>
                    <a:pt x="1235869" y="307181"/>
                  </a:moveTo>
                  <a:lnTo>
                    <a:pt x="1033463" y="347663"/>
                  </a:lnTo>
                  <a:lnTo>
                    <a:pt x="835819" y="388144"/>
                  </a:lnTo>
                  <a:lnTo>
                    <a:pt x="650081" y="428625"/>
                  </a:lnTo>
                  <a:lnTo>
                    <a:pt x="445294" y="473869"/>
                  </a:lnTo>
                  <a:lnTo>
                    <a:pt x="264319" y="488156"/>
                  </a:lnTo>
                  <a:lnTo>
                    <a:pt x="219075" y="464344"/>
                  </a:lnTo>
                  <a:lnTo>
                    <a:pt x="169069" y="433388"/>
                  </a:lnTo>
                  <a:lnTo>
                    <a:pt x="130969" y="402431"/>
                  </a:lnTo>
                  <a:lnTo>
                    <a:pt x="97631" y="373856"/>
                  </a:lnTo>
                  <a:lnTo>
                    <a:pt x="61913" y="338138"/>
                  </a:lnTo>
                  <a:lnTo>
                    <a:pt x="30956" y="304800"/>
                  </a:lnTo>
                  <a:lnTo>
                    <a:pt x="4763" y="264319"/>
                  </a:lnTo>
                  <a:lnTo>
                    <a:pt x="0" y="247650"/>
                  </a:lnTo>
                  <a:lnTo>
                    <a:pt x="0" y="226219"/>
                  </a:lnTo>
                  <a:lnTo>
                    <a:pt x="4763" y="197644"/>
                  </a:lnTo>
                  <a:lnTo>
                    <a:pt x="11906" y="190500"/>
                  </a:lnTo>
                  <a:lnTo>
                    <a:pt x="26194" y="192881"/>
                  </a:lnTo>
                  <a:lnTo>
                    <a:pt x="45244" y="202406"/>
                  </a:lnTo>
                  <a:lnTo>
                    <a:pt x="64294" y="219075"/>
                  </a:lnTo>
                  <a:lnTo>
                    <a:pt x="104775" y="242888"/>
                  </a:lnTo>
                  <a:lnTo>
                    <a:pt x="123825" y="250031"/>
                  </a:lnTo>
                  <a:lnTo>
                    <a:pt x="157163" y="259556"/>
                  </a:lnTo>
                  <a:lnTo>
                    <a:pt x="192881" y="264319"/>
                  </a:lnTo>
                  <a:lnTo>
                    <a:pt x="245269" y="269081"/>
                  </a:lnTo>
                  <a:lnTo>
                    <a:pt x="330994" y="266700"/>
                  </a:lnTo>
                  <a:lnTo>
                    <a:pt x="442913" y="257175"/>
                  </a:lnTo>
                  <a:lnTo>
                    <a:pt x="550069" y="242888"/>
                  </a:lnTo>
                  <a:lnTo>
                    <a:pt x="673894" y="221456"/>
                  </a:lnTo>
                  <a:lnTo>
                    <a:pt x="842963" y="183356"/>
                  </a:lnTo>
                  <a:lnTo>
                    <a:pt x="1023938" y="138113"/>
                  </a:lnTo>
                  <a:lnTo>
                    <a:pt x="1116806" y="109538"/>
                  </a:lnTo>
                  <a:lnTo>
                    <a:pt x="1188244" y="80963"/>
                  </a:lnTo>
                  <a:lnTo>
                    <a:pt x="1245394" y="57150"/>
                  </a:lnTo>
                  <a:lnTo>
                    <a:pt x="1304925" y="35719"/>
                  </a:lnTo>
                  <a:lnTo>
                    <a:pt x="1366838" y="14288"/>
                  </a:lnTo>
                  <a:lnTo>
                    <a:pt x="1409700" y="2381"/>
                  </a:lnTo>
                  <a:lnTo>
                    <a:pt x="1426369" y="0"/>
                  </a:lnTo>
                  <a:lnTo>
                    <a:pt x="1469231" y="7144"/>
                  </a:lnTo>
                  <a:lnTo>
                    <a:pt x="1552575" y="28575"/>
                  </a:lnTo>
                  <a:lnTo>
                    <a:pt x="1612106" y="47625"/>
                  </a:lnTo>
                  <a:lnTo>
                    <a:pt x="1650206" y="61913"/>
                  </a:lnTo>
                  <a:lnTo>
                    <a:pt x="1683544" y="78581"/>
                  </a:lnTo>
                  <a:lnTo>
                    <a:pt x="1707356" y="95250"/>
                  </a:lnTo>
                  <a:lnTo>
                    <a:pt x="1731169" y="126206"/>
                  </a:lnTo>
                  <a:lnTo>
                    <a:pt x="1738313" y="150019"/>
                  </a:lnTo>
                  <a:lnTo>
                    <a:pt x="1735931" y="176213"/>
                  </a:lnTo>
                  <a:lnTo>
                    <a:pt x="1721644" y="200025"/>
                  </a:lnTo>
                  <a:lnTo>
                    <a:pt x="1695450" y="221456"/>
                  </a:lnTo>
                  <a:lnTo>
                    <a:pt x="1662113" y="235744"/>
                  </a:lnTo>
                  <a:lnTo>
                    <a:pt x="1616869" y="247650"/>
                  </a:lnTo>
                  <a:lnTo>
                    <a:pt x="1519238" y="261938"/>
                  </a:lnTo>
                  <a:lnTo>
                    <a:pt x="1407319" y="278606"/>
                  </a:lnTo>
                  <a:lnTo>
                    <a:pt x="12358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8B46BF0C-438E-4163-85FB-DD907E9FDC42}"/>
                </a:ext>
              </a:extLst>
            </p:cNvPr>
            <p:cNvSpPr/>
            <p:nvPr/>
          </p:nvSpPr>
          <p:spPr>
            <a:xfrm>
              <a:off x="4370388" y="2471738"/>
              <a:ext cx="927100" cy="1314450"/>
            </a:xfrm>
            <a:custGeom>
              <a:avLst/>
              <a:gdLst>
                <a:gd name="connsiteX0" fmla="*/ 723900 w 928687"/>
                <a:gd name="connsiteY0" fmla="*/ 650081 h 1314450"/>
                <a:gd name="connsiteX1" fmla="*/ 666750 w 928687"/>
                <a:gd name="connsiteY1" fmla="*/ 735806 h 1314450"/>
                <a:gd name="connsiteX2" fmla="*/ 614362 w 928687"/>
                <a:gd name="connsiteY2" fmla="*/ 814387 h 1314450"/>
                <a:gd name="connsiteX3" fmla="*/ 550069 w 928687"/>
                <a:gd name="connsiteY3" fmla="*/ 900112 h 1314450"/>
                <a:gd name="connsiteX4" fmla="*/ 461962 w 928687"/>
                <a:gd name="connsiteY4" fmla="*/ 1009650 h 1314450"/>
                <a:gd name="connsiteX5" fmla="*/ 373856 w 928687"/>
                <a:gd name="connsiteY5" fmla="*/ 1114425 h 1314450"/>
                <a:gd name="connsiteX6" fmla="*/ 328612 w 928687"/>
                <a:gd name="connsiteY6" fmla="*/ 1162050 h 1314450"/>
                <a:gd name="connsiteX7" fmla="*/ 235744 w 928687"/>
                <a:gd name="connsiteY7" fmla="*/ 1233487 h 1314450"/>
                <a:gd name="connsiteX8" fmla="*/ 135731 w 928687"/>
                <a:gd name="connsiteY8" fmla="*/ 1300162 h 1314450"/>
                <a:gd name="connsiteX9" fmla="*/ 111919 w 928687"/>
                <a:gd name="connsiteY9" fmla="*/ 1314450 h 1314450"/>
                <a:gd name="connsiteX10" fmla="*/ 100012 w 928687"/>
                <a:gd name="connsiteY10" fmla="*/ 1314450 h 1314450"/>
                <a:gd name="connsiteX11" fmla="*/ 59531 w 928687"/>
                <a:gd name="connsiteY11" fmla="*/ 1295400 h 1314450"/>
                <a:gd name="connsiteX12" fmla="*/ 0 w 928687"/>
                <a:gd name="connsiteY12" fmla="*/ 1271587 h 1314450"/>
                <a:gd name="connsiteX13" fmla="*/ 133350 w 928687"/>
                <a:gd name="connsiteY13" fmla="*/ 1169193 h 1314450"/>
                <a:gd name="connsiteX14" fmla="*/ 173831 w 928687"/>
                <a:gd name="connsiteY14" fmla="*/ 1128712 h 1314450"/>
                <a:gd name="connsiteX15" fmla="*/ 245269 w 928687"/>
                <a:gd name="connsiteY15" fmla="*/ 1031081 h 1314450"/>
                <a:gd name="connsiteX16" fmla="*/ 335756 w 928687"/>
                <a:gd name="connsiteY16" fmla="*/ 892968 h 1314450"/>
                <a:gd name="connsiteX17" fmla="*/ 397669 w 928687"/>
                <a:gd name="connsiteY17" fmla="*/ 790575 h 1314450"/>
                <a:gd name="connsiteX18" fmla="*/ 447675 w 928687"/>
                <a:gd name="connsiteY18" fmla="*/ 695325 h 1314450"/>
                <a:gd name="connsiteX19" fmla="*/ 485775 w 928687"/>
                <a:gd name="connsiteY19" fmla="*/ 611981 h 1314450"/>
                <a:gd name="connsiteX20" fmla="*/ 507206 w 928687"/>
                <a:gd name="connsiteY20" fmla="*/ 557212 h 1314450"/>
                <a:gd name="connsiteX21" fmla="*/ 523875 w 928687"/>
                <a:gd name="connsiteY21" fmla="*/ 507206 h 1314450"/>
                <a:gd name="connsiteX22" fmla="*/ 545306 w 928687"/>
                <a:gd name="connsiteY22" fmla="*/ 435768 h 1314450"/>
                <a:gd name="connsiteX23" fmla="*/ 559594 w 928687"/>
                <a:gd name="connsiteY23" fmla="*/ 381000 h 1314450"/>
                <a:gd name="connsiteX24" fmla="*/ 571500 w 928687"/>
                <a:gd name="connsiteY24" fmla="*/ 302418 h 1314450"/>
                <a:gd name="connsiteX25" fmla="*/ 576262 w 928687"/>
                <a:gd name="connsiteY25" fmla="*/ 242887 h 1314450"/>
                <a:gd name="connsiteX26" fmla="*/ 573881 w 928687"/>
                <a:gd name="connsiteY26" fmla="*/ 200025 h 1314450"/>
                <a:gd name="connsiteX27" fmla="*/ 566737 w 928687"/>
                <a:gd name="connsiteY27" fmla="*/ 176212 h 1314450"/>
                <a:gd name="connsiteX28" fmla="*/ 550069 w 928687"/>
                <a:gd name="connsiteY28" fmla="*/ 142875 h 1314450"/>
                <a:gd name="connsiteX29" fmla="*/ 531019 w 928687"/>
                <a:gd name="connsiteY29" fmla="*/ 116681 h 1314450"/>
                <a:gd name="connsiteX30" fmla="*/ 502444 w 928687"/>
                <a:gd name="connsiteY30" fmla="*/ 90487 h 1314450"/>
                <a:gd name="connsiteX31" fmla="*/ 459581 w 928687"/>
                <a:gd name="connsiteY31" fmla="*/ 57150 h 1314450"/>
                <a:gd name="connsiteX32" fmla="*/ 445294 w 928687"/>
                <a:gd name="connsiteY32" fmla="*/ 47625 h 1314450"/>
                <a:gd name="connsiteX33" fmla="*/ 440531 w 928687"/>
                <a:gd name="connsiteY33" fmla="*/ 38100 h 1314450"/>
                <a:gd name="connsiteX34" fmla="*/ 438150 w 928687"/>
                <a:gd name="connsiteY34" fmla="*/ 30956 h 1314450"/>
                <a:gd name="connsiteX35" fmla="*/ 438150 w 928687"/>
                <a:gd name="connsiteY35" fmla="*/ 19050 h 1314450"/>
                <a:gd name="connsiteX36" fmla="*/ 447675 w 928687"/>
                <a:gd name="connsiteY36" fmla="*/ 4762 h 1314450"/>
                <a:gd name="connsiteX37" fmla="*/ 466725 w 928687"/>
                <a:gd name="connsiteY37" fmla="*/ 0 h 1314450"/>
                <a:gd name="connsiteX38" fmla="*/ 488156 w 928687"/>
                <a:gd name="connsiteY38" fmla="*/ 0 h 1314450"/>
                <a:gd name="connsiteX39" fmla="*/ 526256 w 928687"/>
                <a:gd name="connsiteY39" fmla="*/ 11906 h 1314450"/>
                <a:gd name="connsiteX40" fmla="*/ 619125 w 928687"/>
                <a:gd name="connsiteY40" fmla="*/ 57150 h 1314450"/>
                <a:gd name="connsiteX41" fmla="*/ 688181 w 928687"/>
                <a:gd name="connsiteY41" fmla="*/ 95250 h 1314450"/>
                <a:gd name="connsiteX42" fmla="*/ 752475 w 928687"/>
                <a:gd name="connsiteY42" fmla="*/ 138112 h 1314450"/>
                <a:gd name="connsiteX43" fmla="*/ 821531 w 928687"/>
                <a:gd name="connsiteY43" fmla="*/ 195262 h 1314450"/>
                <a:gd name="connsiteX44" fmla="*/ 869156 w 928687"/>
                <a:gd name="connsiteY44" fmla="*/ 240506 h 1314450"/>
                <a:gd name="connsiteX45" fmla="*/ 897731 w 928687"/>
                <a:gd name="connsiteY45" fmla="*/ 273843 h 1314450"/>
                <a:gd name="connsiteX46" fmla="*/ 914400 w 928687"/>
                <a:gd name="connsiteY46" fmla="*/ 300037 h 1314450"/>
                <a:gd name="connsiteX47" fmla="*/ 926306 w 928687"/>
                <a:gd name="connsiteY47" fmla="*/ 335756 h 1314450"/>
                <a:gd name="connsiteX48" fmla="*/ 928687 w 928687"/>
                <a:gd name="connsiteY48" fmla="*/ 352425 h 1314450"/>
                <a:gd name="connsiteX49" fmla="*/ 926306 w 928687"/>
                <a:gd name="connsiteY49" fmla="*/ 366712 h 1314450"/>
                <a:gd name="connsiteX50" fmla="*/ 919162 w 928687"/>
                <a:gd name="connsiteY50" fmla="*/ 385762 h 1314450"/>
                <a:gd name="connsiteX51" fmla="*/ 892969 w 928687"/>
                <a:gd name="connsiteY51" fmla="*/ 419100 h 1314450"/>
                <a:gd name="connsiteX52" fmla="*/ 826294 w 928687"/>
                <a:gd name="connsiteY52" fmla="*/ 483393 h 1314450"/>
                <a:gd name="connsiteX53" fmla="*/ 797719 w 928687"/>
                <a:gd name="connsiteY53" fmla="*/ 514350 h 1314450"/>
                <a:gd name="connsiteX54" fmla="*/ 771525 w 928687"/>
                <a:gd name="connsiteY54" fmla="*/ 561975 h 1314450"/>
                <a:gd name="connsiteX55" fmla="*/ 723900 w 928687"/>
                <a:gd name="connsiteY55" fmla="*/ 650081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8687" h="1314450">
                  <a:moveTo>
                    <a:pt x="723900" y="650081"/>
                  </a:moveTo>
                  <a:lnTo>
                    <a:pt x="666750" y="735806"/>
                  </a:lnTo>
                  <a:lnTo>
                    <a:pt x="614362" y="814387"/>
                  </a:lnTo>
                  <a:lnTo>
                    <a:pt x="550069" y="900112"/>
                  </a:lnTo>
                  <a:lnTo>
                    <a:pt x="461962" y="1009650"/>
                  </a:lnTo>
                  <a:lnTo>
                    <a:pt x="373856" y="1114425"/>
                  </a:lnTo>
                  <a:lnTo>
                    <a:pt x="328612" y="1162050"/>
                  </a:lnTo>
                  <a:lnTo>
                    <a:pt x="235744" y="1233487"/>
                  </a:lnTo>
                  <a:lnTo>
                    <a:pt x="135731" y="1300162"/>
                  </a:lnTo>
                  <a:lnTo>
                    <a:pt x="111919" y="1314450"/>
                  </a:lnTo>
                  <a:lnTo>
                    <a:pt x="100012" y="1314450"/>
                  </a:lnTo>
                  <a:lnTo>
                    <a:pt x="59531" y="1295400"/>
                  </a:lnTo>
                  <a:lnTo>
                    <a:pt x="0" y="1271587"/>
                  </a:lnTo>
                  <a:lnTo>
                    <a:pt x="133350" y="1169193"/>
                  </a:lnTo>
                  <a:lnTo>
                    <a:pt x="173831" y="1128712"/>
                  </a:lnTo>
                  <a:lnTo>
                    <a:pt x="245269" y="1031081"/>
                  </a:lnTo>
                  <a:lnTo>
                    <a:pt x="335756" y="892968"/>
                  </a:lnTo>
                  <a:lnTo>
                    <a:pt x="397669" y="790575"/>
                  </a:lnTo>
                  <a:lnTo>
                    <a:pt x="447675" y="695325"/>
                  </a:lnTo>
                  <a:lnTo>
                    <a:pt x="485775" y="611981"/>
                  </a:lnTo>
                  <a:lnTo>
                    <a:pt x="507206" y="557212"/>
                  </a:lnTo>
                  <a:lnTo>
                    <a:pt x="523875" y="507206"/>
                  </a:lnTo>
                  <a:lnTo>
                    <a:pt x="545306" y="435768"/>
                  </a:lnTo>
                  <a:lnTo>
                    <a:pt x="559594" y="381000"/>
                  </a:lnTo>
                  <a:lnTo>
                    <a:pt x="571500" y="302418"/>
                  </a:lnTo>
                  <a:lnTo>
                    <a:pt x="576262" y="242887"/>
                  </a:lnTo>
                  <a:lnTo>
                    <a:pt x="573881" y="200025"/>
                  </a:lnTo>
                  <a:lnTo>
                    <a:pt x="566737" y="176212"/>
                  </a:lnTo>
                  <a:lnTo>
                    <a:pt x="550069" y="142875"/>
                  </a:lnTo>
                  <a:lnTo>
                    <a:pt x="531019" y="116681"/>
                  </a:lnTo>
                  <a:lnTo>
                    <a:pt x="502444" y="90487"/>
                  </a:lnTo>
                  <a:lnTo>
                    <a:pt x="459581" y="57150"/>
                  </a:lnTo>
                  <a:lnTo>
                    <a:pt x="445294" y="47625"/>
                  </a:lnTo>
                  <a:lnTo>
                    <a:pt x="440531" y="38100"/>
                  </a:lnTo>
                  <a:lnTo>
                    <a:pt x="438150" y="30956"/>
                  </a:lnTo>
                  <a:lnTo>
                    <a:pt x="438150" y="19050"/>
                  </a:lnTo>
                  <a:lnTo>
                    <a:pt x="447675" y="4762"/>
                  </a:lnTo>
                  <a:lnTo>
                    <a:pt x="466725" y="0"/>
                  </a:lnTo>
                  <a:lnTo>
                    <a:pt x="488156" y="0"/>
                  </a:lnTo>
                  <a:lnTo>
                    <a:pt x="526256" y="11906"/>
                  </a:lnTo>
                  <a:lnTo>
                    <a:pt x="619125" y="57150"/>
                  </a:lnTo>
                  <a:lnTo>
                    <a:pt x="688181" y="95250"/>
                  </a:lnTo>
                  <a:lnTo>
                    <a:pt x="752475" y="138112"/>
                  </a:lnTo>
                  <a:lnTo>
                    <a:pt x="821531" y="195262"/>
                  </a:lnTo>
                  <a:lnTo>
                    <a:pt x="869156" y="240506"/>
                  </a:lnTo>
                  <a:lnTo>
                    <a:pt x="897731" y="273843"/>
                  </a:lnTo>
                  <a:lnTo>
                    <a:pt x="914400" y="300037"/>
                  </a:lnTo>
                  <a:lnTo>
                    <a:pt x="926306" y="335756"/>
                  </a:lnTo>
                  <a:lnTo>
                    <a:pt x="928687" y="352425"/>
                  </a:lnTo>
                  <a:lnTo>
                    <a:pt x="926306" y="366712"/>
                  </a:lnTo>
                  <a:lnTo>
                    <a:pt x="919162" y="385762"/>
                  </a:lnTo>
                  <a:lnTo>
                    <a:pt x="892969" y="419100"/>
                  </a:lnTo>
                  <a:lnTo>
                    <a:pt x="826294" y="483393"/>
                  </a:lnTo>
                  <a:lnTo>
                    <a:pt x="797719" y="514350"/>
                  </a:lnTo>
                  <a:lnTo>
                    <a:pt x="771525" y="561975"/>
                  </a:lnTo>
                  <a:lnTo>
                    <a:pt x="723900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3031950D-83B6-401E-B247-70700A8AA169}"/>
                </a:ext>
              </a:extLst>
            </p:cNvPr>
            <p:cNvSpPr/>
            <p:nvPr/>
          </p:nvSpPr>
          <p:spPr>
            <a:xfrm>
              <a:off x="5432425" y="1489075"/>
              <a:ext cx="533400" cy="2678113"/>
            </a:xfrm>
            <a:custGeom>
              <a:avLst/>
              <a:gdLst>
                <a:gd name="connsiteX0" fmla="*/ 203955 w 533683"/>
                <a:gd name="connsiteY0" fmla="*/ 1448084 h 2678614"/>
                <a:gd name="connsiteX1" fmla="*/ 203955 w 533683"/>
                <a:gd name="connsiteY1" fmla="*/ 941594 h 2678614"/>
                <a:gd name="connsiteX2" fmla="*/ 203955 w 533683"/>
                <a:gd name="connsiteY2" fmla="*/ 339926 h 2678614"/>
                <a:gd name="connsiteX3" fmla="*/ 200556 w 533683"/>
                <a:gd name="connsiteY3" fmla="*/ 288937 h 2678614"/>
                <a:gd name="connsiteX4" fmla="*/ 193758 w 533683"/>
                <a:gd name="connsiteY4" fmla="*/ 268542 h 2678614"/>
                <a:gd name="connsiteX5" fmla="*/ 180160 w 533683"/>
                <a:gd name="connsiteY5" fmla="*/ 231150 h 2678614"/>
                <a:gd name="connsiteX6" fmla="*/ 142769 w 533683"/>
                <a:gd name="connsiteY6" fmla="*/ 173362 h 2678614"/>
                <a:gd name="connsiteX7" fmla="*/ 125772 w 533683"/>
                <a:gd name="connsiteY7" fmla="*/ 152967 h 2678614"/>
                <a:gd name="connsiteX8" fmla="*/ 98578 w 533683"/>
                <a:gd name="connsiteY8" fmla="*/ 122374 h 2678614"/>
                <a:gd name="connsiteX9" fmla="*/ 67985 w 533683"/>
                <a:gd name="connsiteY9" fmla="*/ 98579 h 2678614"/>
                <a:gd name="connsiteX10" fmla="*/ 40791 w 533683"/>
                <a:gd name="connsiteY10" fmla="*/ 78183 h 2678614"/>
                <a:gd name="connsiteX11" fmla="*/ 23795 w 533683"/>
                <a:gd name="connsiteY11" fmla="*/ 64586 h 2678614"/>
                <a:gd name="connsiteX12" fmla="*/ 3399 w 533683"/>
                <a:gd name="connsiteY12" fmla="*/ 37392 h 2678614"/>
                <a:gd name="connsiteX13" fmla="*/ 0 w 533683"/>
                <a:gd name="connsiteY13" fmla="*/ 27194 h 2678614"/>
                <a:gd name="connsiteX14" fmla="*/ 3399 w 533683"/>
                <a:gd name="connsiteY14" fmla="*/ 16997 h 2678614"/>
                <a:gd name="connsiteX15" fmla="*/ 13597 w 533683"/>
                <a:gd name="connsiteY15" fmla="*/ 6799 h 2678614"/>
                <a:gd name="connsiteX16" fmla="*/ 40791 w 533683"/>
                <a:gd name="connsiteY16" fmla="*/ 0 h 2678614"/>
                <a:gd name="connsiteX17" fmla="*/ 67985 w 533683"/>
                <a:gd name="connsiteY17" fmla="*/ 0 h 2678614"/>
                <a:gd name="connsiteX18" fmla="*/ 176761 w 533683"/>
                <a:gd name="connsiteY18" fmla="*/ 23795 h 2678614"/>
                <a:gd name="connsiteX19" fmla="*/ 261743 w 533683"/>
                <a:gd name="connsiteY19" fmla="*/ 61187 h 2678614"/>
                <a:gd name="connsiteX20" fmla="*/ 346724 w 533683"/>
                <a:gd name="connsiteY20" fmla="*/ 101978 h 2678614"/>
                <a:gd name="connsiteX21" fmla="*/ 377317 w 533683"/>
                <a:gd name="connsiteY21" fmla="*/ 122374 h 2678614"/>
                <a:gd name="connsiteX22" fmla="*/ 438504 w 533683"/>
                <a:gd name="connsiteY22" fmla="*/ 173362 h 2678614"/>
                <a:gd name="connsiteX23" fmla="*/ 486094 w 533683"/>
                <a:gd name="connsiteY23" fmla="*/ 224351 h 2678614"/>
                <a:gd name="connsiteX24" fmla="*/ 520086 w 533683"/>
                <a:gd name="connsiteY24" fmla="*/ 271941 h 2678614"/>
                <a:gd name="connsiteX25" fmla="*/ 533683 w 533683"/>
                <a:gd name="connsiteY25" fmla="*/ 302534 h 2678614"/>
                <a:gd name="connsiteX26" fmla="*/ 533683 w 533683"/>
                <a:gd name="connsiteY26" fmla="*/ 326329 h 2678614"/>
                <a:gd name="connsiteX27" fmla="*/ 520086 w 533683"/>
                <a:gd name="connsiteY27" fmla="*/ 350124 h 2678614"/>
                <a:gd name="connsiteX28" fmla="*/ 492892 w 533683"/>
                <a:gd name="connsiteY28" fmla="*/ 384116 h 2678614"/>
                <a:gd name="connsiteX29" fmla="*/ 469097 w 533683"/>
                <a:gd name="connsiteY29" fmla="*/ 431706 h 2678614"/>
                <a:gd name="connsiteX30" fmla="*/ 455500 w 533683"/>
                <a:gd name="connsiteY30" fmla="*/ 482695 h 2678614"/>
                <a:gd name="connsiteX31" fmla="*/ 448702 w 533683"/>
                <a:gd name="connsiteY31" fmla="*/ 625464 h 2678614"/>
                <a:gd name="connsiteX32" fmla="*/ 445302 w 533683"/>
                <a:gd name="connsiteY32" fmla="*/ 1019777 h 2678614"/>
                <a:gd name="connsiteX33" fmla="*/ 438504 w 533683"/>
                <a:gd name="connsiteY33" fmla="*/ 1509270 h 2678614"/>
                <a:gd name="connsiteX34" fmla="*/ 431705 w 533683"/>
                <a:gd name="connsiteY34" fmla="*/ 1951174 h 2678614"/>
                <a:gd name="connsiteX35" fmla="*/ 428306 w 533683"/>
                <a:gd name="connsiteY35" fmla="*/ 2291099 h 2678614"/>
                <a:gd name="connsiteX36" fmla="*/ 421508 w 533683"/>
                <a:gd name="connsiteY36" fmla="*/ 2365883 h 2678614"/>
                <a:gd name="connsiteX37" fmla="*/ 414709 w 533683"/>
                <a:gd name="connsiteY37" fmla="*/ 2420271 h 2678614"/>
                <a:gd name="connsiteX38" fmla="*/ 394314 w 533683"/>
                <a:gd name="connsiteY38" fmla="*/ 2495055 h 2678614"/>
                <a:gd name="connsiteX39" fmla="*/ 363720 w 533683"/>
                <a:gd name="connsiteY39" fmla="*/ 2569838 h 2678614"/>
                <a:gd name="connsiteX40" fmla="*/ 333127 w 533683"/>
                <a:gd name="connsiteY40" fmla="*/ 2627626 h 2678614"/>
                <a:gd name="connsiteX41" fmla="*/ 309332 w 533683"/>
                <a:gd name="connsiteY41" fmla="*/ 2654820 h 2678614"/>
                <a:gd name="connsiteX42" fmla="*/ 288937 w 533683"/>
                <a:gd name="connsiteY42" fmla="*/ 2668417 h 2678614"/>
                <a:gd name="connsiteX43" fmla="*/ 261743 w 533683"/>
                <a:gd name="connsiteY43" fmla="*/ 2678614 h 2678614"/>
                <a:gd name="connsiteX44" fmla="*/ 244746 w 533683"/>
                <a:gd name="connsiteY44" fmla="*/ 2675215 h 2678614"/>
                <a:gd name="connsiteX45" fmla="*/ 220952 w 533683"/>
                <a:gd name="connsiteY45" fmla="*/ 2658219 h 2678614"/>
                <a:gd name="connsiteX46" fmla="*/ 207355 w 533683"/>
                <a:gd name="connsiteY46" fmla="*/ 2644622 h 2678614"/>
                <a:gd name="connsiteX47" fmla="*/ 180160 w 533683"/>
                <a:gd name="connsiteY47" fmla="*/ 2607230 h 2678614"/>
                <a:gd name="connsiteX48" fmla="*/ 203955 w 533683"/>
                <a:gd name="connsiteY48" fmla="*/ 2148330 h 2678614"/>
                <a:gd name="connsiteX49" fmla="*/ 203955 w 533683"/>
                <a:gd name="connsiteY49" fmla="*/ 1978368 h 2678614"/>
                <a:gd name="connsiteX50" fmla="*/ 203955 w 533683"/>
                <a:gd name="connsiteY50" fmla="*/ 1448084 h 267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33683" h="2678614">
                  <a:moveTo>
                    <a:pt x="203955" y="1448084"/>
                  </a:moveTo>
                  <a:lnTo>
                    <a:pt x="203955" y="941594"/>
                  </a:lnTo>
                  <a:lnTo>
                    <a:pt x="203955" y="339926"/>
                  </a:lnTo>
                  <a:lnTo>
                    <a:pt x="200556" y="288937"/>
                  </a:lnTo>
                  <a:lnTo>
                    <a:pt x="193758" y="268542"/>
                  </a:lnTo>
                  <a:lnTo>
                    <a:pt x="180160" y="231150"/>
                  </a:lnTo>
                  <a:lnTo>
                    <a:pt x="142769" y="173362"/>
                  </a:lnTo>
                  <a:lnTo>
                    <a:pt x="125772" y="152967"/>
                  </a:lnTo>
                  <a:lnTo>
                    <a:pt x="98578" y="122374"/>
                  </a:lnTo>
                  <a:lnTo>
                    <a:pt x="67985" y="98579"/>
                  </a:lnTo>
                  <a:lnTo>
                    <a:pt x="40791" y="78183"/>
                  </a:lnTo>
                  <a:lnTo>
                    <a:pt x="23795" y="64586"/>
                  </a:lnTo>
                  <a:lnTo>
                    <a:pt x="3399" y="37392"/>
                  </a:lnTo>
                  <a:lnTo>
                    <a:pt x="0" y="27194"/>
                  </a:lnTo>
                  <a:lnTo>
                    <a:pt x="3399" y="16997"/>
                  </a:lnTo>
                  <a:lnTo>
                    <a:pt x="13597" y="6799"/>
                  </a:lnTo>
                  <a:lnTo>
                    <a:pt x="40791" y="0"/>
                  </a:lnTo>
                  <a:lnTo>
                    <a:pt x="67985" y="0"/>
                  </a:lnTo>
                  <a:lnTo>
                    <a:pt x="176761" y="23795"/>
                  </a:lnTo>
                  <a:lnTo>
                    <a:pt x="261743" y="61187"/>
                  </a:lnTo>
                  <a:lnTo>
                    <a:pt x="346724" y="101978"/>
                  </a:lnTo>
                  <a:lnTo>
                    <a:pt x="377317" y="122374"/>
                  </a:lnTo>
                  <a:lnTo>
                    <a:pt x="438504" y="173362"/>
                  </a:lnTo>
                  <a:lnTo>
                    <a:pt x="486094" y="224351"/>
                  </a:lnTo>
                  <a:lnTo>
                    <a:pt x="520086" y="271941"/>
                  </a:lnTo>
                  <a:lnTo>
                    <a:pt x="533683" y="302534"/>
                  </a:lnTo>
                  <a:lnTo>
                    <a:pt x="533683" y="326329"/>
                  </a:lnTo>
                  <a:lnTo>
                    <a:pt x="520086" y="350124"/>
                  </a:lnTo>
                  <a:lnTo>
                    <a:pt x="492892" y="384116"/>
                  </a:lnTo>
                  <a:lnTo>
                    <a:pt x="469097" y="431706"/>
                  </a:lnTo>
                  <a:lnTo>
                    <a:pt x="455500" y="482695"/>
                  </a:lnTo>
                  <a:lnTo>
                    <a:pt x="448702" y="625464"/>
                  </a:lnTo>
                  <a:cubicBezTo>
                    <a:pt x="447569" y="756902"/>
                    <a:pt x="446435" y="888339"/>
                    <a:pt x="445302" y="1019777"/>
                  </a:cubicBezTo>
                  <a:lnTo>
                    <a:pt x="438504" y="1509270"/>
                  </a:lnTo>
                  <a:lnTo>
                    <a:pt x="431705" y="1951174"/>
                  </a:lnTo>
                  <a:lnTo>
                    <a:pt x="428306" y="2291099"/>
                  </a:lnTo>
                  <a:lnTo>
                    <a:pt x="421508" y="2365883"/>
                  </a:lnTo>
                  <a:lnTo>
                    <a:pt x="414709" y="2420271"/>
                  </a:lnTo>
                  <a:lnTo>
                    <a:pt x="394314" y="2495055"/>
                  </a:lnTo>
                  <a:lnTo>
                    <a:pt x="363720" y="2569838"/>
                  </a:lnTo>
                  <a:lnTo>
                    <a:pt x="333127" y="2627626"/>
                  </a:lnTo>
                  <a:lnTo>
                    <a:pt x="309332" y="2654820"/>
                  </a:lnTo>
                  <a:lnTo>
                    <a:pt x="288937" y="2668417"/>
                  </a:lnTo>
                  <a:lnTo>
                    <a:pt x="261743" y="2678614"/>
                  </a:lnTo>
                  <a:lnTo>
                    <a:pt x="244746" y="2675215"/>
                  </a:lnTo>
                  <a:lnTo>
                    <a:pt x="220952" y="2658219"/>
                  </a:lnTo>
                  <a:lnTo>
                    <a:pt x="207355" y="2644622"/>
                  </a:lnTo>
                  <a:lnTo>
                    <a:pt x="180160" y="2607230"/>
                  </a:lnTo>
                  <a:lnTo>
                    <a:pt x="203955" y="2148330"/>
                  </a:lnTo>
                  <a:lnTo>
                    <a:pt x="203955" y="1978368"/>
                  </a:lnTo>
                  <a:lnTo>
                    <a:pt x="203955" y="14480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130A01B4-DDE2-4E92-9B89-CC728974C8E8}"/>
                </a:ext>
              </a:extLst>
            </p:cNvPr>
            <p:cNvSpPr/>
            <p:nvPr/>
          </p:nvSpPr>
          <p:spPr>
            <a:xfrm>
              <a:off x="4514850" y="2994025"/>
              <a:ext cx="2293938" cy="3006725"/>
            </a:xfrm>
            <a:custGeom>
              <a:avLst/>
              <a:gdLst>
                <a:gd name="connsiteX0" fmla="*/ 1687830 w 2293620"/>
                <a:gd name="connsiteY0" fmla="*/ 876300 h 3006090"/>
                <a:gd name="connsiteX1" fmla="*/ 1584960 w 2293620"/>
                <a:gd name="connsiteY1" fmla="*/ 1059180 h 3006090"/>
                <a:gd name="connsiteX2" fmla="*/ 1493520 w 2293620"/>
                <a:gd name="connsiteY2" fmla="*/ 1211580 h 3006090"/>
                <a:gd name="connsiteX3" fmla="*/ 1344930 w 2293620"/>
                <a:gd name="connsiteY3" fmla="*/ 1443990 h 3006090"/>
                <a:gd name="connsiteX4" fmla="*/ 1188720 w 2293620"/>
                <a:gd name="connsiteY4" fmla="*/ 1680210 h 3006090"/>
                <a:gd name="connsiteX5" fmla="*/ 1051560 w 2293620"/>
                <a:gd name="connsiteY5" fmla="*/ 1874520 h 3006090"/>
                <a:gd name="connsiteX6" fmla="*/ 918210 w 2293620"/>
                <a:gd name="connsiteY6" fmla="*/ 2053590 h 3006090"/>
                <a:gd name="connsiteX7" fmla="*/ 788670 w 2293620"/>
                <a:gd name="connsiteY7" fmla="*/ 2213610 h 3006090"/>
                <a:gd name="connsiteX8" fmla="*/ 632460 w 2293620"/>
                <a:gd name="connsiteY8" fmla="*/ 2388870 h 3006090"/>
                <a:gd name="connsiteX9" fmla="*/ 464820 w 2293620"/>
                <a:gd name="connsiteY9" fmla="*/ 2560320 h 3006090"/>
                <a:gd name="connsiteX10" fmla="*/ 228600 w 2293620"/>
                <a:gd name="connsiteY10" fmla="*/ 2777490 h 3006090"/>
                <a:gd name="connsiteX11" fmla="*/ 34290 w 2293620"/>
                <a:gd name="connsiteY11" fmla="*/ 2933700 h 3006090"/>
                <a:gd name="connsiteX12" fmla="*/ 7620 w 2293620"/>
                <a:gd name="connsiteY12" fmla="*/ 2960370 h 3006090"/>
                <a:gd name="connsiteX13" fmla="*/ 0 w 2293620"/>
                <a:gd name="connsiteY13" fmla="*/ 2983230 h 3006090"/>
                <a:gd name="connsiteX14" fmla="*/ 3810 w 2293620"/>
                <a:gd name="connsiteY14" fmla="*/ 2990850 h 3006090"/>
                <a:gd name="connsiteX15" fmla="*/ 15240 w 2293620"/>
                <a:gd name="connsiteY15" fmla="*/ 3002280 h 3006090"/>
                <a:gd name="connsiteX16" fmla="*/ 38100 w 2293620"/>
                <a:gd name="connsiteY16" fmla="*/ 3006090 h 3006090"/>
                <a:gd name="connsiteX17" fmla="*/ 76200 w 2293620"/>
                <a:gd name="connsiteY17" fmla="*/ 2987040 h 3006090"/>
                <a:gd name="connsiteX18" fmla="*/ 251460 w 2293620"/>
                <a:gd name="connsiteY18" fmla="*/ 2876550 h 3006090"/>
                <a:gd name="connsiteX19" fmla="*/ 441960 w 2293620"/>
                <a:gd name="connsiteY19" fmla="*/ 2735580 h 3006090"/>
                <a:gd name="connsiteX20" fmla="*/ 621030 w 2293620"/>
                <a:gd name="connsiteY20" fmla="*/ 2590800 h 3006090"/>
                <a:gd name="connsiteX21" fmla="*/ 838200 w 2293620"/>
                <a:gd name="connsiteY21" fmla="*/ 2388870 h 3006090"/>
                <a:gd name="connsiteX22" fmla="*/ 986790 w 2293620"/>
                <a:gd name="connsiteY22" fmla="*/ 2240280 h 3006090"/>
                <a:gd name="connsiteX23" fmla="*/ 1123950 w 2293620"/>
                <a:gd name="connsiteY23" fmla="*/ 2087880 h 3006090"/>
                <a:gd name="connsiteX24" fmla="*/ 1268730 w 2293620"/>
                <a:gd name="connsiteY24" fmla="*/ 1924050 h 3006090"/>
                <a:gd name="connsiteX25" fmla="*/ 1394460 w 2293620"/>
                <a:gd name="connsiteY25" fmla="*/ 1767840 h 3006090"/>
                <a:gd name="connsiteX26" fmla="*/ 1535430 w 2293620"/>
                <a:gd name="connsiteY26" fmla="*/ 1584960 h 3006090"/>
                <a:gd name="connsiteX27" fmla="*/ 1672590 w 2293620"/>
                <a:gd name="connsiteY27" fmla="*/ 1398270 h 3006090"/>
                <a:gd name="connsiteX28" fmla="*/ 1802130 w 2293620"/>
                <a:gd name="connsiteY28" fmla="*/ 1207770 h 3006090"/>
                <a:gd name="connsiteX29" fmla="*/ 1889760 w 2293620"/>
                <a:gd name="connsiteY29" fmla="*/ 1066800 h 3006090"/>
                <a:gd name="connsiteX30" fmla="*/ 1981200 w 2293620"/>
                <a:gd name="connsiteY30" fmla="*/ 914400 h 3006090"/>
                <a:gd name="connsiteX31" fmla="*/ 2122170 w 2293620"/>
                <a:gd name="connsiteY31" fmla="*/ 662940 h 3006090"/>
                <a:gd name="connsiteX32" fmla="*/ 2198370 w 2293620"/>
                <a:gd name="connsiteY32" fmla="*/ 514350 h 3006090"/>
                <a:gd name="connsiteX33" fmla="*/ 2247900 w 2293620"/>
                <a:gd name="connsiteY33" fmla="*/ 430530 h 3006090"/>
                <a:gd name="connsiteX34" fmla="*/ 2274570 w 2293620"/>
                <a:gd name="connsiteY34" fmla="*/ 403860 h 3006090"/>
                <a:gd name="connsiteX35" fmla="*/ 2289810 w 2293620"/>
                <a:gd name="connsiteY35" fmla="*/ 388620 h 3006090"/>
                <a:gd name="connsiteX36" fmla="*/ 2289810 w 2293620"/>
                <a:gd name="connsiteY36" fmla="*/ 381000 h 3006090"/>
                <a:gd name="connsiteX37" fmla="*/ 2293620 w 2293620"/>
                <a:gd name="connsiteY37" fmla="*/ 369570 h 3006090"/>
                <a:gd name="connsiteX38" fmla="*/ 2289810 w 2293620"/>
                <a:gd name="connsiteY38" fmla="*/ 350520 h 3006090"/>
                <a:gd name="connsiteX39" fmla="*/ 2274570 w 2293620"/>
                <a:gd name="connsiteY39" fmla="*/ 320040 h 3006090"/>
                <a:gd name="connsiteX40" fmla="*/ 2209800 w 2293620"/>
                <a:gd name="connsiteY40" fmla="*/ 259080 h 3006090"/>
                <a:gd name="connsiteX41" fmla="*/ 2148840 w 2293620"/>
                <a:gd name="connsiteY41" fmla="*/ 205740 h 3006090"/>
                <a:gd name="connsiteX42" fmla="*/ 2114550 w 2293620"/>
                <a:gd name="connsiteY42" fmla="*/ 175260 h 3006090"/>
                <a:gd name="connsiteX43" fmla="*/ 2026920 w 2293620"/>
                <a:gd name="connsiteY43" fmla="*/ 95250 h 3006090"/>
                <a:gd name="connsiteX44" fmla="*/ 1950720 w 2293620"/>
                <a:gd name="connsiteY44" fmla="*/ 26670 h 3006090"/>
                <a:gd name="connsiteX45" fmla="*/ 1927860 w 2293620"/>
                <a:gd name="connsiteY45" fmla="*/ 11430 h 3006090"/>
                <a:gd name="connsiteX46" fmla="*/ 1901190 w 2293620"/>
                <a:gd name="connsiteY46" fmla="*/ 3810 h 3006090"/>
                <a:gd name="connsiteX47" fmla="*/ 1863090 w 2293620"/>
                <a:gd name="connsiteY47" fmla="*/ 0 h 3006090"/>
                <a:gd name="connsiteX48" fmla="*/ 1847850 w 2293620"/>
                <a:gd name="connsiteY48" fmla="*/ 0 h 3006090"/>
                <a:gd name="connsiteX49" fmla="*/ 1832610 w 2293620"/>
                <a:gd name="connsiteY49" fmla="*/ 7620 h 3006090"/>
                <a:gd name="connsiteX50" fmla="*/ 1824990 w 2293620"/>
                <a:gd name="connsiteY50" fmla="*/ 22860 h 3006090"/>
                <a:gd name="connsiteX51" fmla="*/ 1828800 w 2293620"/>
                <a:gd name="connsiteY51" fmla="*/ 53340 h 3006090"/>
                <a:gd name="connsiteX52" fmla="*/ 1855470 w 2293620"/>
                <a:gd name="connsiteY52" fmla="*/ 102870 h 3006090"/>
                <a:gd name="connsiteX53" fmla="*/ 1885950 w 2293620"/>
                <a:gd name="connsiteY53" fmla="*/ 140970 h 3006090"/>
                <a:gd name="connsiteX54" fmla="*/ 1912620 w 2293620"/>
                <a:gd name="connsiteY54" fmla="*/ 194310 h 3006090"/>
                <a:gd name="connsiteX55" fmla="*/ 1935480 w 2293620"/>
                <a:gd name="connsiteY55" fmla="*/ 259080 h 3006090"/>
                <a:gd name="connsiteX56" fmla="*/ 1943100 w 2293620"/>
                <a:gd name="connsiteY56" fmla="*/ 312420 h 3006090"/>
                <a:gd name="connsiteX57" fmla="*/ 1946910 w 2293620"/>
                <a:gd name="connsiteY57" fmla="*/ 358140 h 3006090"/>
                <a:gd name="connsiteX58" fmla="*/ 1939290 w 2293620"/>
                <a:gd name="connsiteY58" fmla="*/ 392430 h 3006090"/>
                <a:gd name="connsiteX59" fmla="*/ 1859280 w 2293620"/>
                <a:gd name="connsiteY59" fmla="*/ 560070 h 3006090"/>
                <a:gd name="connsiteX60" fmla="*/ 1725930 w 2293620"/>
                <a:gd name="connsiteY60" fmla="*/ 811530 h 3006090"/>
                <a:gd name="connsiteX61" fmla="*/ 1687830 w 2293620"/>
                <a:gd name="connsiteY61" fmla="*/ 87630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3620" h="3006090">
                  <a:moveTo>
                    <a:pt x="1687830" y="876300"/>
                  </a:moveTo>
                  <a:lnTo>
                    <a:pt x="1584960" y="1059180"/>
                  </a:lnTo>
                  <a:lnTo>
                    <a:pt x="1493520" y="1211580"/>
                  </a:lnTo>
                  <a:lnTo>
                    <a:pt x="1344930" y="1443990"/>
                  </a:lnTo>
                  <a:lnTo>
                    <a:pt x="1188720" y="1680210"/>
                  </a:lnTo>
                  <a:lnTo>
                    <a:pt x="1051560" y="1874520"/>
                  </a:lnTo>
                  <a:lnTo>
                    <a:pt x="918210" y="2053590"/>
                  </a:lnTo>
                  <a:lnTo>
                    <a:pt x="788670" y="2213610"/>
                  </a:lnTo>
                  <a:lnTo>
                    <a:pt x="632460" y="2388870"/>
                  </a:lnTo>
                  <a:lnTo>
                    <a:pt x="464820" y="2560320"/>
                  </a:lnTo>
                  <a:lnTo>
                    <a:pt x="228600" y="2777490"/>
                  </a:lnTo>
                  <a:lnTo>
                    <a:pt x="34290" y="2933700"/>
                  </a:lnTo>
                  <a:lnTo>
                    <a:pt x="7620" y="2960370"/>
                  </a:lnTo>
                  <a:lnTo>
                    <a:pt x="0" y="2983230"/>
                  </a:lnTo>
                  <a:lnTo>
                    <a:pt x="3810" y="2990850"/>
                  </a:lnTo>
                  <a:lnTo>
                    <a:pt x="15240" y="3002280"/>
                  </a:lnTo>
                  <a:lnTo>
                    <a:pt x="38100" y="3006090"/>
                  </a:lnTo>
                  <a:lnTo>
                    <a:pt x="76200" y="2987040"/>
                  </a:lnTo>
                  <a:lnTo>
                    <a:pt x="251460" y="2876550"/>
                  </a:lnTo>
                  <a:lnTo>
                    <a:pt x="441960" y="2735580"/>
                  </a:lnTo>
                  <a:lnTo>
                    <a:pt x="621030" y="2590800"/>
                  </a:lnTo>
                  <a:lnTo>
                    <a:pt x="838200" y="2388870"/>
                  </a:lnTo>
                  <a:lnTo>
                    <a:pt x="986790" y="2240280"/>
                  </a:lnTo>
                  <a:lnTo>
                    <a:pt x="1123950" y="2087880"/>
                  </a:lnTo>
                  <a:lnTo>
                    <a:pt x="1268730" y="1924050"/>
                  </a:lnTo>
                  <a:lnTo>
                    <a:pt x="1394460" y="1767840"/>
                  </a:lnTo>
                  <a:lnTo>
                    <a:pt x="1535430" y="1584960"/>
                  </a:lnTo>
                  <a:lnTo>
                    <a:pt x="1672590" y="1398270"/>
                  </a:lnTo>
                  <a:lnTo>
                    <a:pt x="1802130" y="1207770"/>
                  </a:lnTo>
                  <a:lnTo>
                    <a:pt x="1889760" y="1066800"/>
                  </a:lnTo>
                  <a:lnTo>
                    <a:pt x="1981200" y="914400"/>
                  </a:lnTo>
                  <a:lnTo>
                    <a:pt x="2122170" y="662940"/>
                  </a:lnTo>
                  <a:lnTo>
                    <a:pt x="2198370" y="514350"/>
                  </a:lnTo>
                  <a:lnTo>
                    <a:pt x="2247900" y="430530"/>
                  </a:lnTo>
                  <a:lnTo>
                    <a:pt x="2274570" y="403860"/>
                  </a:lnTo>
                  <a:lnTo>
                    <a:pt x="2289810" y="388620"/>
                  </a:lnTo>
                  <a:lnTo>
                    <a:pt x="2289810" y="381000"/>
                  </a:lnTo>
                  <a:lnTo>
                    <a:pt x="2293620" y="369570"/>
                  </a:lnTo>
                  <a:lnTo>
                    <a:pt x="2289810" y="350520"/>
                  </a:lnTo>
                  <a:lnTo>
                    <a:pt x="2274570" y="320040"/>
                  </a:lnTo>
                  <a:lnTo>
                    <a:pt x="2209800" y="259080"/>
                  </a:lnTo>
                  <a:lnTo>
                    <a:pt x="2148840" y="205740"/>
                  </a:lnTo>
                  <a:lnTo>
                    <a:pt x="2114550" y="175260"/>
                  </a:lnTo>
                  <a:lnTo>
                    <a:pt x="2026920" y="95250"/>
                  </a:lnTo>
                  <a:lnTo>
                    <a:pt x="1950720" y="26670"/>
                  </a:lnTo>
                  <a:lnTo>
                    <a:pt x="1927860" y="11430"/>
                  </a:lnTo>
                  <a:lnTo>
                    <a:pt x="1901190" y="3810"/>
                  </a:lnTo>
                  <a:lnTo>
                    <a:pt x="1863090" y="0"/>
                  </a:lnTo>
                  <a:lnTo>
                    <a:pt x="1847850" y="0"/>
                  </a:lnTo>
                  <a:lnTo>
                    <a:pt x="1832610" y="7620"/>
                  </a:lnTo>
                  <a:lnTo>
                    <a:pt x="1824990" y="22860"/>
                  </a:lnTo>
                  <a:lnTo>
                    <a:pt x="1828800" y="53340"/>
                  </a:lnTo>
                  <a:lnTo>
                    <a:pt x="1855470" y="102870"/>
                  </a:lnTo>
                  <a:lnTo>
                    <a:pt x="1885950" y="140970"/>
                  </a:lnTo>
                  <a:lnTo>
                    <a:pt x="1912620" y="194310"/>
                  </a:lnTo>
                  <a:lnTo>
                    <a:pt x="1935480" y="259080"/>
                  </a:lnTo>
                  <a:lnTo>
                    <a:pt x="1943100" y="312420"/>
                  </a:lnTo>
                  <a:lnTo>
                    <a:pt x="1946910" y="358140"/>
                  </a:lnTo>
                  <a:lnTo>
                    <a:pt x="1939290" y="392430"/>
                  </a:lnTo>
                  <a:lnTo>
                    <a:pt x="1859280" y="560070"/>
                  </a:lnTo>
                  <a:lnTo>
                    <a:pt x="1725930" y="811530"/>
                  </a:lnTo>
                  <a:lnTo>
                    <a:pt x="1687830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84E9481F-731F-40AF-99BF-B58E9217D639}"/>
                </a:ext>
              </a:extLst>
            </p:cNvPr>
            <p:cNvSpPr/>
            <p:nvPr/>
          </p:nvSpPr>
          <p:spPr>
            <a:xfrm>
              <a:off x="6496050" y="2411413"/>
              <a:ext cx="858838" cy="965200"/>
            </a:xfrm>
            <a:custGeom>
              <a:avLst/>
              <a:gdLst>
                <a:gd name="connsiteX0" fmla="*/ 392906 w 859631"/>
                <a:gd name="connsiteY0" fmla="*/ 476250 h 964407"/>
                <a:gd name="connsiteX1" fmla="*/ 347663 w 859631"/>
                <a:gd name="connsiteY1" fmla="*/ 414338 h 964407"/>
                <a:gd name="connsiteX2" fmla="*/ 280988 w 859631"/>
                <a:gd name="connsiteY2" fmla="*/ 335757 h 964407"/>
                <a:gd name="connsiteX3" fmla="*/ 209550 w 859631"/>
                <a:gd name="connsiteY3" fmla="*/ 252413 h 964407"/>
                <a:gd name="connsiteX4" fmla="*/ 142875 w 859631"/>
                <a:gd name="connsiteY4" fmla="*/ 180975 h 964407"/>
                <a:gd name="connsiteX5" fmla="*/ 83344 w 859631"/>
                <a:gd name="connsiteY5" fmla="*/ 123825 h 964407"/>
                <a:gd name="connsiteX6" fmla="*/ 35719 w 859631"/>
                <a:gd name="connsiteY6" fmla="*/ 78582 h 964407"/>
                <a:gd name="connsiteX7" fmla="*/ 16669 w 859631"/>
                <a:gd name="connsiteY7" fmla="*/ 61913 h 964407"/>
                <a:gd name="connsiteX8" fmla="*/ 7144 w 859631"/>
                <a:gd name="connsiteY8" fmla="*/ 47625 h 964407"/>
                <a:gd name="connsiteX9" fmla="*/ 0 w 859631"/>
                <a:gd name="connsiteY9" fmla="*/ 23813 h 964407"/>
                <a:gd name="connsiteX10" fmla="*/ 0 w 859631"/>
                <a:gd name="connsiteY10" fmla="*/ 16669 h 964407"/>
                <a:gd name="connsiteX11" fmla="*/ 2381 w 859631"/>
                <a:gd name="connsiteY11" fmla="*/ 7144 h 964407"/>
                <a:gd name="connsiteX12" fmla="*/ 7144 w 859631"/>
                <a:gd name="connsiteY12" fmla="*/ 2382 h 964407"/>
                <a:gd name="connsiteX13" fmla="*/ 21431 w 859631"/>
                <a:gd name="connsiteY13" fmla="*/ 0 h 964407"/>
                <a:gd name="connsiteX14" fmla="*/ 76200 w 859631"/>
                <a:gd name="connsiteY14" fmla="*/ 21432 h 964407"/>
                <a:gd name="connsiteX15" fmla="*/ 202406 w 859631"/>
                <a:gd name="connsiteY15" fmla="*/ 92869 h 964407"/>
                <a:gd name="connsiteX16" fmla="*/ 369094 w 859631"/>
                <a:gd name="connsiteY16" fmla="*/ 195263 h 964407"/>
                <a:gd name="connsiteX17" fmla="*/ 516731 w 859631"/>
                <a:gd name="connsiteY17" fmla="*/ 295275 h 964407"/>
                <a:gd name="connsiteX18" fmla="*/ 611981 w 859631"/>
                <a:gd name="connsiteY18" fmla="*/ 371475 h 964407"/>
                <a:gd name="connsiteX19" fmla="*/ 678656 w 859631"/>
                <a:gd name="connsiteY19" fmla="*/ 433388 h 964407"/>
                <a:gd name="connsiteX20" fmla="*/ 752475 w 859631"/>
                <a:gd name="connsiteY20" fmla="*/ 511969 h 964407"/>
                <a:gd name="connsiteX21" fmla="*/ 781050 w 859631"/>
                <a:gd name="connsiteY21" fmla="*/ 552450 h 964407"/>
                <a:gd name="connsiteX22" fmla="*/ 809625 w 859631"/>
                <a:gd name="connsiteY22" fmla="*/ 602457 h 964407"/>
                <a:gd name="connsiteX23" fmla="*/ 835819 w 859631"/>
                <a:gd name="connsiteY23" fmla="*/ 666750 h 964407"/>
                <a:gd name="connsiteX24" fmla="*/ 852488 w 859631"/>
                <a:gd name="connsiteY24" fmla="*/ 733425 h 964407"/>
                <a:gd name="connsiteX25" fmla="*/ 859631 w 859631"/>
                <a:gd name="connsiteY25" fmla="*/ 788194 h 964407"/>
                <a:gd name="connsiteX26" fmla="*/ 857250 w 859631"/>
                <a:gd name="connsiteY26" fmla="*/ 859632 h 964407"/>
                <a:gd name="connsiteX27" fmla="*/ 847725 w 859631"/>
                <a:gd name="connsiteY27" fmla="*/ 897732 h 964407"/>
                <a:gd name="connsiteX28" fmla="*/ 828675 w 859631"/>
                <a:gd name="connsiteY28" fmla="*/ 935832 h 964407"/>
                <a:gd name="connsiteX29" fmla="*/ 809625 w 859631"/>
                <a:gd name="connsiteY29" fmla="*/ 954882 h 964407"/>
                <a:gd name="connsiteX30" fmla="*/ 785813 w 859631"/>
                <a:gd name="connsiteY30" fmla="*/ 964407 h 964407"/>
                <a:gd name="connsiteX31" fmla="*/ 757238 w 859631"/>
                <a:gd name="connsiteY31" fmla="*/ 964407 h 964407"/>
                <a:gd name="connsiteX32" fmla="*/ 728663 w 859631"/>
                <a:gd name="connsiteY32" fmla="*/ 952500 h 964407"/>
                <a:gd name="connsiteX33" fmla="*/ 688181 w 859631"/>
                <a:gd name="connsiteY33" fmla="*/ 928688 h 964407"/>
                <a:gd name="connsiteX34" fmla="*/ 666750 w 859631"/>
                <a:gd name="connsiteY34" fmla="*/ 912019 h 964407"/>
                <a:gd name="connsiteX35" fmla="*/ 633413 w 859631"/>
                <a:gd name="connsiteY35" fmla="*/ 859632 h 964407"/>
                <a:gd name="connsiteX36" fmla="*/ 571500 w 859631"/>
                <a:gd name="connsiteY36" fmla="*/ 750094 h 964407"/>
                <a:gd name="connsiteX37" fmla="*/ 476250 w 859631"/>
                <a:gd name="connsiteY37" fmla="*/ 602457 h 964407"/>
                <a:gd name="connsiteX38" fmla="*/ 392906 w 859631"/>
                <a:gd name="connsiteY38" fmla="*/ 476250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9631" h="964407">
                  <a:moveTo>
                    <a:pt x="392906" y="476250"/>
                  </a:moveTo>
                  <a:lnTo>
                    <a:pt x="347663" y="414338"/>
                  </a:lnTo>
                  <a:lnTo>
                    <a:pt x="280988" y="335757"/>
                  </a:lnTo>
                  <a:lnTo>
                    <a:pt x="209550" y="252413"/>
                  </a:lnTo>
                  <a:lnTo>
                    <a:pt x="142875" y="180975"/>
                  </a:lnTo>
                  <a:lnTo>
                    <a:pt x="83344" y="123825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2"/>
                  </a:lnTo>
                  <a:lnTo>
                    <a:pt x="21431" y="0"/>
                  </a:lnTo>
                  <a:lnTo>
                    <a:pt x="76200" y="21432"/>
                  </a:lnTo>
                  <a:lnTo>
                    <a:pt x="202406" y="92869"/>
                  </a:lnTo>
                  <a:lnTo>
                    <a:pt x="369094" y="195263"/>
                  </a:lnTo>
                  <a:lnTo>
                    <a:pt x="516731" y="295275"/>
                  </a:lnTo>
                  <a:lnTo>
                    <a:pt x="611981" y="371475"/>
                  </a:lnTo>
                  <a:lnTo>
                    <a:pt x="678656" y="433388"/>
                  </a:lnTo>
                  <a:lnTo>
                    <a:pt x="752475" y="511969"/>
                  </a:lnTo>
                  <a:lnTo>
                    <a:pt x="781050" y="552450"/>
                  </a:lnTo>
                  <a:lnTo>
                    <a:pt x="809625" y="602457"/>
                  </a:lnTo>
                  <a:lnTo>
                    <a:pt x="835819" y="666750"/>
                  </a:lnTo>
                  <a:lnTo>
                    <a:pt x="852488" y="733425"/>
                  </a:lnTo>
                  <a:lnTo>
                    <a:pt x="859631" y="788194"/>
                  </a:lnTo>
                  <a:cubicBezTo>
                    <a:pt x="858837" y="812007"/>
                    <a:pt x="858044" y="835819"/>
                    <a:pt x="857250" y="859632"/>
                  </a:cubicBezTo>
                  <a:lnTo>
                    <a:pt x="847725" y="897732"/>
                  </a:lnTo>
                  <a:lnTo>
                    <a:pt x="828675" y="935832"/>
                  </a:lnTo>
                  <a:lnTo>
                    <a:pt x="809625" y="954882"/>
                  </a:lnTo>
                  <a:lnTo>
                    <a:pt x="785813" y="964407"/>
                  </a:lnTo>
                  <a:lnTo>
                    <a:pt x="757238" y="964407"/>
                  </a:lnTo>
                  <a:lnTo>
                    <a:pt x="728663" y="952500"/>
                  </a:lnTo>
                  <a:lnTo>
                    <a:pt x="688181" y="928688"/>
                  </a:lnTo>
                  <a:lnTo>
                    <a:pt x="666750" y="912019"/>
                  </a:lnTo>
                  <a:lnTo>
                    <a:pt x="633413" y="859632"/>
                  </a:lnTo>
                  <a:lnTo>
                    <a:pt x="571500" y="750094"/>
                  </a:lnTo>
                  <a:lnTo>
                    <a:pt x="476250" y="602457"/>
                  </a:lnTo>
                  <a:lnTo>
                    <a:pt x="3929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72A23BA5-5289-4307-AF23-15D933FFAFDB}"/>
                </a:ext>
              </a:extLst>
            </p:cNvPr>
            <p:cNvSpPr/>
            <p:nvPr/>
          </p:nvSpPr>
          <p:spPr>
            <a:xfrm>
              <a:off x="2384425" y="2422525"/>
              <a:ext cx="889000" cy="2400300"/>
            </a:xfrm>
            <a:custGeom>
              <a:avLst/>
              <a:gdLst>
                <a:gd name="connsiteX0" fmla="*/ 806450 w 889000"/>
                <a:gd name="connsiteY0" fmla="*/ 600075 h 2400300"/>
                <a:gd name="connsiteX1" fmla="*/ 765175 w 889000"/>
                <a:gd name="connsiteY1" fmla="*/ 844550 h 2400300"/>
                <a:gd name="connsiteX2" fmla="*/ 727075 w 889000"/>
                <a:gd name="connsiteY2" fmla="*/ 1047750 h 2400300"/>
                <a:gd name="connsiteX3" fmla="*/ 704850 w 889000"/>
                <a:gd name="connsiteY3" fmla="*/ 1158875 h 2400300"/>
                <a:gd name="connsiteX4" fmla="*/ 663575 w 889000"/>
                <a:gd name="connsiteY4" fmla="*/ 1273175 h 2400300"/>
                <a:gd name="connsiteX5" fmla="*/ 584200 w 889000"/>
                <a:gd name="connsiteY5" fmla="*/ 1457325 h 2400300"/>
                <a:gd name="connsiteX6" fmla="*/ 488950 w 889000"/>
                <a:gd name="connsiteY6" fmla="*/ 1663700 h 2400300"/>
                <a:gd name="connsiteX7" fmla="*/ 393700 w 889000"/>
                <a:gd name="connsiteY7" fmla="*/ 1857375 h 2400300"/>
                <a:gd name="connsiteX8" fmla="*/ 295275 w 889000"/>
                <a:gd name="connsiteY8" fmla="*/ 2035175 h 2400300"/>
                <a:gd name="connsiteX9" fmla="*/ 209550 w 889000"/>
                <a:gd name="connsiteY9" fmla="*/ 2174875 h 2400300"/>
                <a:gd name="connsiteX10" fmla="*/ 139700 w 889000"/>
                <a:gd name="connsiteY10" fmla="*/ 2279650 h 2400300"/>
                <a:gd name="connsiteX11" fmla="*/ 82550 w 889000"/>
                <a:gd name="connsiteY11" fmla="*/ 2362200 h 2400300"/>
                <a:gd name="connsiteX12" fmla="*/ 57150 w 889000"/>
                <a:gd name="connsiteY12" fmla="*/ 2390775 h 2400300"/>
                <a:gd name="connsiteX13" fmla="*/ 44450 w 889000"/>
                <a:gd name="connsiteY13" fmla="*/ 2397125 h 2400300"/>
                <a:gd name="connsiteX14" fmla="*/ 22225 w 889000"/>
                <a:gd name="connsiteY14" fmla="*/ 2400300 h 2400300"/>
                <a:gd name="connsiteX15" fmla="*/ 6350 w 889000"/>
                <a:gd name="connsiteY15" fmla="*/ 2400300 h 2400300"/>
                <a:gd name="connsiteX16" fmla="*/ 0 w 889000"/>
                <a:gd name="connsiteY16" fmla="*/ 2387600 h 2400300"/>
                <a:gd name="connsiteX17" fmla="*/ 15875 w 889000"/>
                <a:gd name="connsiteY17" fmla="*/ 2349500 h 2400300"/>
                <a:gd name="connsiteX18" fmla="*/ 88900 w 889000"/>
                <a:gd name="connsiteY18" fmla="*/ 2212975 h 2400300"/>
                <a:gd name="connsiteX19" fmla="*/ 155575 w 889000"/>
                <a:gd name="connsiteY19" fmla="*/ 2079625 h 2400300"/>
                <a:gd name="connsiteX20" fmla="*/ 222250 w 889000"/>
                <a:gd name="connsiteY20" fmla="*/ 1939925 h 2400300"/>
                <a:gd name="connsiteX21" fmla="*/ 260350 w 889000"/>
                <a:gd name="connsiteY21" fmla="*/ 1851025 h 2400300"/>
                <a:gd name="connsiteX22" fmla="*/ 311150 w 889000"/>
                <a:gd name="connsiteY22" fmla="*/ 1733550 h 2400300"/>
                <a:gd name="connsiteX23" fmla="*/ 349250 w 889000"/>
                <a:gd name="connsiteY23" fmla="*/ 1625600 h 2400300"/>
                <a:gd name="connsiteX24" fmla="*/ 390525 w 889000"/>
                <a:gd name="connsiteY24" fmla="*/ 1508125 h 2400300"/>
                <a:gd name="connsiteX25" fmla="*/ 425450 w 889000"/>
                <a:gd name="connsiteY25" fmla="*/ 1393825 h 2400300"/>
                <a:gd name="connsiteX26" fmla="*/ 460375 w 889000"/>
                <a:gd name="connsiteY26" fmla="*/ 1279525 h 2400300"/>
                <a:gd name="connsiteX27" fmla="*/ 495300 w 889000"/>
                <a:gd name="connsiteY27" fmla="*/ 1146175 h 2400300"/>
                <a:gd name="connsiteX28" fmla="*/ 520700 w 889000"/>
                <a:gd name="connsiteY28" fmla="*/ 1031875 h 2400300"/>
                <a:gd name="connsiteX29" fmla="*/ 546100 w 889000"/>
                <a:gd name="connsiteY29" fmla="*/ 911225 h 2400300"/>
                <a:gd name="connsiteX30" fmla="*/ 574675 w 889000"/>
                <a:gd name="connsiteY30" fmla="*/ 739775 h 2400300"/>
                <a:gd name="connsiteX31" fmla="*/ 596900 w 889000"/>
                <a:gd name="connsiteY31" fmla="*/ 561975 h 2400300"/>
                <a:gd name="connsiteX32" fmla="*/ 609600 w 889000"/>
                <a:gd name="connsiteY32" fmla="*/ 393700 h 2400300"/>
                <a:gd name="connsiteX33" fmla="*/ 619125 w 889000"/>
                <a:gd name="connsiteY33" fmla="*/ 250825 h 2400300"/>
                <a:gd name="connsiteX34" fmla="*/ 615950 w 889000"/>
                <a:gd name="connsiteY34" fmla="*/ 222250 h 2400300"/>
                <a:gd name="connsiteX35" fmla="*/ 593725 w 889000"/>
                <a:gd name="connsiteY35" fmla="*/ 158750 h 2400300"/>
                <a:gd name="connsiteX36" fmla="*/ 574675 w 889000"/>
                <a:gd name="connsiteY36" fmla="*/ 123825 h 2400300"/>
                <a:gd name="connsiteX37" fmla="*/ 549275 w 889000"/>
                <a:gd name="connsiteY37" fmla="*/ 88900 h 2400300"/>
                <a:gd name="connsiteX38" fmla="*/ 536575 w 889000"/>
                <a:gd name="connsiteY38" fmla="*/ 73025 h 2400300"/>
                <a:gd name="connsiteX39" fmla="*/ 523875 w 889000"/>
                <a:gd name="connsiteY39" fmla="*/ 60325 h 2400300"/>
                <a:gd name="connsiteX40" fmla="*/ 485775 w 889000"/>
                <a:gd name="connsiteY40" fmla="*/ 38100 h 2400300"/>
                <a:gd name="connsiteX41" fmla="*/ 444500 w 889000"/>
                <a:gd name="connsiteY41" fmla="*/ 12700 h 2400300"/>
                <a:gd name="connsiteX42" fmla="*/ 695325 w 889000"/>
                <a:gd name="connsiteY42" fmla="*/ 0 h 2400300"/>
                <a:gd name="connsiteX43" fmla="*/ 781050 w 889000"/>
                <a:gd name="connsiteY43" fmla="*/ 88900 h 2400300"/>
                <a:gd name="connsiteX44" fmla="*/ 838200 w 889000"/>
                <a:gd name="connsiteY44" fmla="*/ 146050 h 2400300"/>
                <a:gd name="connsiteX45" fmla="*/ 866775 w 889000"/>
                <a:gd name="connsiteY45" fmla="*/ 180975 h 2400300"/>
                <a:gd name="connsiteX46" fmla="*/ 885825 w 889000"/>
                <a:gd name="connsiteY46" fmla="*/ 212725 h 2400300"/>
                <a:gd name="connsiteX47" fmla="*/ 889000 w 889000"/>
                <a:gd name="connsiteY47" fmla="*/ 225425 h 2400300"/>
                <a:gd name="connsiteX48" fmla="*/ 889000 w 889000"/>
                <a:gd name="connsiteY48" fmla="*/ 234950 h 2400300"/>
                <a:gd name="connsiteX49" fmla="*/ 879475 w 889000"/>
                <a:gd name="connsiteY49" fmla="*/ 257175 h 2400300"/>
                <a:gd name="connsiteX50" fmla="*/ 857250 w 889000"/>
                <a:gd name="connsiteY50" fmla="*/ 298450 h 2400300"/>
                <a:gd name="connsiteX51" fmla="*/ 847725 w 889000"/>
                <a:gd name="connsiteY51" fmla="*/ 349250 h 2400300"/>
                <a:gd name="connsiteX52" fmla="*/ 844550 w 889000"/>
                <a:gd name="connsiteY52" fmla="*/ 393700 h 2400300"/>
                <a:gd name="connsiteX53" fmla="*/ 806450 w 889000"/>
                <a:gd name="connsiteY53" fmla="*/ 60007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9000" h="2400300">
                  <a:moveTo>
                    <a:pt x="806450" y="600075"/>
                  </a:moveTo>
                  <a:lnTo>
                    <a:pt x="765175" y="844550"/>
                  </a:lnTo>
                  <a:lnTo>
                    <a:pt x="727075" y="1047750"/>
                  </a:lnTo>
                  <a:lnTo>
                    <a:pt x="704850" y="1158875"/>
                  </a:lnTo>
                  <a:lnTo>
                    <a:pt x="663575" y="1273175"/>
                  </a:lnTo>
                  <a:lnTo>
                    <a:pt x="584200" y="1457325"/>
                  </a:lnTo>
                  <a:lnTo>
                    <a:pt x="488950" y="1663700"/>
                  </a:lnTo>
                  <a:lnTo>
                    <a:pt x="393700" y="1857375"/>
                  </a:lnTo>
                  <a:lnTo>
                    <a:pt x="295275" y="2035175"/>
                  </a:lnTo>
                  <a:lnTo>
                    <a:pt x="209550" y="2174875"/>
                  </a:lnTo>
                  <a:lnTo>
                    <a:pt x="139700" y="2279650"/>
                  </a:lnTo>
                  <a:lnTo>
                    <a:pt x="82550" y="2362200"/>
                  </a:lnTo>
                  <a:lnTo>
                    <a:pt x="57150" y="2390775"/>
                  </a:lnTo>
                  <a:lnTo>
                    <a:pt x="44450" y="2397125"/>
                  </a:lnTo>
                  <a:lnTo>
                    <a:pt x="22225" y="2400300"/>
                  </a:lnTo>
                  <a:lnTo>
                    <a:pt x="6350" y="2400300"/>
                  </a:lnTo>
                  <a:lnTo>
                    <a:pt x="0" y="2387600"/>
                  </a:lnTo>
                  <a:lnTo>
                    <a:pt x="15875" y="2349500"/>
                  </a:lnTo>
                  <a:lnTo>
                    <a:pt x="88900" y="2212975"/>
                  </a:lnTo>
                  <a:lnTo>
                    <a:pt x="155575" y="2079625"/>
                  </a:lnTo>
                  <a:lnTo>
                    <a:pt x="222250" y="1939925"/>
                  </a:lnTo>
                  <a:lnTo>
                    <a:pt x="260350" y="1851025"/>
                  </a:lnTo>
                  <a:lnTo>
                    <a:pt x="311150" y="1733550"/>
                  </a:lnTo>
                  <a:lnTo>
                    <a:pt x="349250" y="1625600"/>
                  </a:lnTo>
                  <a:lnTo>
                    <a:pt x="390525" y="1508125"/>
                  </a:lnTo>
                  <a:lnTo>
                    <a:pt x="425450" y="1393825"/>
                  </a:lnTo>
                  <a:lnTo>
                    <a:pt x="460375" y="1279525"/>
                  </a:lnTo>
                  <a:lnTo>
                    <a:pt x="495300" y="1146175"/>
                  </a:lnTo>
                  <a:lnTo>
                    <a:pt x="520700" y="1031875"/>
                  </a:lnTo>
                  <a:lnTo>
                    <a:pt x="546100" y="911225"/>
                  </a:lnTo>
                  <a:lnTo>
                    <a:pt x="574675" y="739775"/>
                  </a:lnTo>
                  <a:lnTo>
                    <a:pt x="596900" y="561975"/>
                  </a:lnTo>
                  <a:lnTo>
                    <a:pt x="609600" y="393700"/>
                  </a:lnTo>
                  <a:lnTo>
                    <a:pt x="619125" y="250825"/>
                  </a:lnTo>
                  <a:lnTo>
                    <a:pt x="615950" y="222250"/>
                  </a:lnTo>
                  <a:lnTo>
                    <a:pt x="593725" y="158750"/>
                  </a:lnTo>
                  <a:lnTo>
                    <a:pt x="574675" y="123825"/>
                  </a:lnTo>
                  <a:lnTo>
                    <a:pt x="549275" y="88900"/>
                  </a:lnTo>
                  <a:lnTo>
                    <a:pt x="536575" y="73025"/>
                  </a:lnTo>
                  <a:lnTo>
                    <a:pt x="523875" y="60325"/>
                  </a:lnTo>
                  <a:lnTo>
                    <a:pt x="485775" y="38100"/>
                  </a:lnTo>
                  <a:lnTo>
                    <a:pt x="444500" y="12700"/>
                  </a:lnTo>
                  <a:lnTo>
                    <a:pt x="695325" y="0"/>
                  </a:lnTo>
                  <a:lnTo>
                    <a:pt x="781050" y="88900"/>
                  </a:lnTo>
                  <a:lnTo>
                    <a:pt x="838200" y="146050"/>
                  </a:lnTo>
                  <a:lnTo>
                    <a:pt x="866775" y="180975"/>
                  </a:lnTo>
                  <a:lnTo>
                    <a:pt x="885825" y="212725"/>
                  </a:lnTo>
                  <a:lnTo>
                    <a:pt x="889000" y="225425"/>
                  </a:lnTo>
                  <a:lnTo>
                    <a:pt x="889000" y="234950"/>
                  </a:lnTo>
                  <a:lnTo>
                    <a:pt x="879475" y="257175"/>
                  </a:lnTo>
                  <a:lnTo>
                    <a:pt x="857250" y="298450"/>
                  </a:lnTo>
                  <a:lnTo>
                    <a:pt x="847725" y="349250"/>
                  </a:lnTo>
                  <a:lnTo>
                    <a:pt x="844550" y="393700"/>
                  </a:lnTo>
                  <a:lnTo>
                    <a:pt x="806450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797FFFF6-12B7-4C93-A874-12F775E20547}"/>
                </a:ext>
              </a:extLst>
            </p:cNvPr>
            <p:cNvSpPr/>
            <p:nvPr/>
          </p:nvSpPr>
          <p:spPr>
            <a:xfrm>
              <a:off x="3038475" y="3433763"/>
              <a:ext cx="433388" cy="1536700"/>
            </a:xfrm>
            <a:custGeom>
              <a:avLst/>
              <a:gdLst>
                <a:gd name="connsiteX0" fmla="*/ 433388 w 433388"/>
                <a:gd name="connsiteY0" fmla="*/ 390525 h 1535906"/>
                <a:gd name="connsiteX1" fmla="*/ 433388 w 433388"/>
                <a:gd name="connsiteY1" fmla="*/ 759618 h 1535906"/>
                <a:gd name="connsiteX2" fmla="*/ 433388 w 433388"/>
                <a:gd name="connsiteY2" fmla="*/ 1212056 h 1535906"/>
                <a:gd name="connsiteX3" fmla="*/ 428625 w 433388"/>
                <a:gd name="connsiteY3" fmla="*/ 1426368 h 1535906"/>
                <a:gd name="connsiteX4" fmla="*/ 409575 w 433388"/>
                <a:gd name="connsiteY4" fmla="*/ 1457325 h 1535906"/>
                <a:gd name="connsiteX5" fmla="*/ 395288 w 433388"/>
                <a:gd name="connsiteY5" fmla="*/ 1478756 h 1535906"/>
                <a:gd name="connsiteX6" fmla="*/ 364331 w 433388"/>
                <a:gd name="connsiteY6" fmla="*/ 1512093 h 1535906"/>
                <a:gd name="connsiteX7" fmla="*/ 338138 w 433388"/>
                <a:gd name="connsiteY7" fmla="*/ 1531143 h 1535906"/>
                <a:gd name="connsiteX8" fmla="*/ 323850 w 433388"/>
                <a:gd name="connsiteY8" fmla="*/ 1535906 h 1535906"/>
                <a:gd name="connsiteX9" fmla="*/ 309563 w 433388"/>
                <a:gd name="connsiteY9" fmla="*/ 1533525 h 1535906"/>
                <a:gd name="connsiteX10" fmla="*/ 290513 w 433388"/>
                <a:gd name="connsiteY10" fmla="*/ 1519237 h 1535906"/>
                <a:gd name="connsiteX11" fmla="*/ 269081 w 433388"/>
                <a:gd name="connsiteY11" fmla="*/ 1490662 h 1535906"/>
                <a:gd name="connsiteX12" fmla="*/ 257175 w 433388"/>
                <a:gd name="connsiteY12" fmla="*/ 1464468 h 1535906"/>
                <a:gd name="connsiteX13" fmla="*/ 235744 w 433388"/>
                <a:gd name="connsiteY13" fmla="*/ 1400175 h 1535906"/>
                <a:gd name="connsiteX14" fmla="*/ 214313 w 433388"/>
                <a:gd name="connsiteY14" fmla="*/ 1307306 h 1535906"/>
                <a:gd name="connsiteX15" fmla="*/ 211931 w 433388"/>
                <a:gd name="connsiteY15" fmla="*/ 1269206 h 1535906"/>
                <a:gd name="connsiteX16" fmla="*/ 216694 w 433388"/>
                <a:gd name="connsiteY16" fmla="*/ 1240631 h 1535906"/>
                <a:gd name="connsiteX17" fmla="*/ 226219 w 433388"/>
                <a:gd name="connsiteY17" fmla="*/ 1188243 h 1535906"/>
                <a:gd name="connsiteX18" fmla="*/ 230981 w 433388"/>
                <a:gd name="connsiteY18" fmla="*/ 1140618 h 1535906"/>
                <a:gd name="connsiteX19" fmla="*/ 233363 w 433388"/>
                <a:gd name="connsiteY19" fmla="*/ 1071562 h 1535906"/>
                <a:gd name="connsiteX20" fmla="*/ 230981 w 433388"/>
                <a:gd name="connsiteY20" fmla="*/ 952500 h 1535906"/>
                <a:gd name="connsiteX21" fmla="*/ 230981 w 433388"/>
                <a:gd name="connsiteY21" fmla="*/ 783431 h 1535906"/>
                <a:gd name="connsiteX22" fmla="*/ 233363 w 433388"/>
                <a:gd name="connsiteY22" fmla="*/ 659606 h 1535906"/>
                <a:gd name="connsiteX23" fmla="*/ 233363 w 433388"/>
                <a:gd name="connsiteY23" fmla="*/ 597693 h 1535906"/>
                <a:gd name="connsiteX24" fmla="*/ 228600 w 433388"/>
                <a:gd name="connsiteY24" fmla="*/ 538162 h 1535906"/>
                <a:gd name="connsiteX25" fmla="*/ 219075 w 433388"/>
                <a:gd name="connsiteY25" fmla="*/ 476250 h 1535906"/>
                <a:gd name="connsiteX26" fmla="*/ 207169 w 433388"/>
                <a:gd name="connsiteY26" fmla="*/ 411956 h 1535906"/>
                <a:gd name="connsiteX27" fmla="*/ 188119 w 433388"/>
                <a:gd name="connsiteY27" fmla="*/ 330993 h 1535906"/>
                <a:gd name="connsiteX28" fmla="*/ 169069 w 433388"/>
                <a:gd name="connsiteY28" fmla="*/ 288131 h 1535906"/>
                <a:gd name="connsiteX29" fmla="*/ 147638 w 433388"/>
                <a:gd name="connsiteY29" fmla="*/ 252412 h 1535906"/>
                <a:gd name="connsiteX30" fmla="*/ 126206 w 433388"/>
                <a:gd name="connsiteY30" fmla="*/ 223837 h 1535906"/>
                <a:gd name="connsiteX31" fmla="*/ 95250 w 433388"/>
                <a:gd name="connsiteY31" fmla="*/ 190500 h 1535906"/>
                <a:gd name="connsiteX32" fmla="*/ 64294 w 433388"/>
                <a:gd name="connsiteY32" fmla="*/ 164306 h 1535906"/>
                <a:gd name="connsiteX33" fmla="*/ 14288 w 433388"/>
                <a:gd name="connsiteY33" fmla="*/ 128587 h 1535906"/>
                <a:gd name="connsiteX34" fmla="*/ 0 w 433388"/>
                <a:gd name="connsiteY34" fmla="*/ 123825 h 1535906"/>
                <a:gd name="connsiteX35" fmla="*/ 28575 w 433388"/>
                <a:gd name="connsiteY35" fmla="*/ 0 h 1535906"/>
                <a:gd name="connsiteX36" fmla="*/ 128588 w 433388"/>
                <a:gd name="connsiteY36" fmla="*/ 35718 h 1535906"/>
                <a:gd name="connsiteX37" fmla="*/ 342900 w 433388"/>
                <a:gd name="connsiteY37" fmla="*/ 104775 h 1535906"/>
                <a:gd name="connsiteX38" fmla="*/ 431006 w 433388"/>
                <a:gd name="connsiteY38" fmla="*/ 221456 h 1535906"/>
                <a:gd name="connsiteX39" fmla="*/ 433388 w 433388"/>
                <a:gd name="connsiteY39" fmla="*/ 39052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3388" h="1535906">
                  <a:moveTo>
                    <a:pt x="433388" y="390525"/>
                  </a:moveTo>
                  <a:lnTo>
                    <a:pt x="433388" y="759618"/>
                  </a:lnTo>
                  <a:lnTo>
                    <a:pt x="433388" y="1212056"/>
                  </a:lnTo>
                  <a:lnTo>
                    <a:pt x="428625" y="1426368"/>
                  </a:lnTo>
                  <a:lnTo>
                    <a:pt x="409575" y="1457325"/>
                  </a:lnTo>
                  <a:lnTo>
                    <a:pt x="395288" y="1478756"/>
                  </a:lnTo>
                  <a:lnTo>
                    <a:pt x="364331" y="1512093"/>
                  </a:lnTo>
                  <a:lnTo>
                    <a:pt x="338138" y="1531143"/>
                  </a:lnTo>
                  <a:lnTo>
                    <a:pt x="323850" y="1535906"/>
                  </a:lnTo>
                  <a:lnTo>
                    <a:pt x="309563" y="1533525"/>
                  </a:lnTo>
                  <a:lnTo>
                    <a:pt x="290513" y="1519237"/>
                  </a:lnTo>
                  <a:lnTo>
                    <a:pt x="269081" y="1490662"/>
                  </a:lnTo>
                  <a:lnTo>
                    <a:pt x="257175" y="1464468"/>
                  </a:lnTo>
                  <a:lnTo>
                    <a:pt x="235744" y="1400175"/>
                  </a:lnTo>
                  <a:lnTo>
                    <a:pt x="214313" y="1307306"/>
                  </a:lnTo>
                  <a:lnTo>
                    <a:pt x="211931" y="1269206"/>
                  </a:lnTo>
                  <a:lnTo>
                    <a:pt x="216694" y="1240631"/>
                  </a:lnTo>
                  <a:lnTo>
                    <a:pt x="226219" y="1188243"/>
                  </a:lnTo>
                  <a:lnTo>
                    <a:pt x="230981" y="1140618"/>
                  </a:lnTo>
                  <a:lnTo>
                    <a:pt x="233363" y="1071562"/>
                  </a:lnTo>
                  <a:lnTo>
                    <a:pt x="230981" y="952500"/>
                  </a:lnTo>
                  <a:lnTo>
                    <a:pt x="230981" y="783431"/>
                  </a:lnTo>
                  <a:lnTo>
                    <a:pt x="233363" y="659606"/>
                  </a:lnTo>
                  <a:lnTo>
                    <a:pt x="233363" y="597693"/>
                  </a:lnTo>
                  <a:lnTo>
                    <a:pt x="228600" y="538162"/>
                  </a:lnTo>
                  <a:lnTo>
                    <a:pt x="219075" y="476250"/>
                  </a:lnTo>
                  <a:lnTo>
                    <a:pt x="207169" y="411956"/>
                  </a:lnTo>
                  <a:lnTo>
                    <a:pt x="188119" y="330993"/>
                  </a:lnTo>
                  <a:lnTo>
                    <a:pt x="169069" y="288131"/>
                  </a:lnTo>
                  <a:lnTo>
                    <a:pt x="147638" y="252412"/>
                  </a:lnTo>
                  <a:lnTo>
                    <a:pt x="126206" y="223837"/>
                  </a:lnTo>
                  <a:lnTo>
                    <a:pt x="95250" y="190500"/>
                  </a:lnTo>
                  <a:lnTo>
                    <a:pt x="64294" y="164306"/>
                  </a:lnTo>
                  <a:lnTo>
                    <a:pt x="14288" y="128587"/>
                  </a:lnTo>
                  <a:lnTo>
                    <a:pt x="0" y="123825"/>
                  </a:lnTo>
                  <a:lnTo>
                    <a:pt x="28575" y="0"/>
                  </a:lnTo>
                  <a:lnTo>
                    <a:pt x="128588" y="35718"/>
                  </a:lnTo>
                  <a:lnTo>
                    <a:pt x="342900" y="104775"/>
                  </a:lnTo>
                  <a:lnTo>
                    <a:pt x="431006" y="221456"/>
                  </a:lnTo>
                  <a:lnTo>
                    <a:pt x="433388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8E15A747-5BE9-4101-974F-F32329EBD03A}"/>
                </a:ext>
              </a:extLst>
            </p:cNvPr>
            <p:cNvSpPr/>
            <p:nvPr/>
          </p:nvSpPr>
          <p:spPr>
            <a:xfrm>
              <a:off x="3325813" y="3341688"/>
              <a:ext cx="1196975" cy="1401762"/>
            </a:xfrm>
            <a:custGeom>
              <a:avLst/>
              <a:gdLst>
                <a:gd name="connsiteX0" fmla="*/ 781050 w 1195388"/>
                <a:gd name="connsiteY0" fmla="*/ 802481 h 1402556"/>
                <a:gd name="connsiteX1" fmla="*/ 788194 w 1195388"/>
                <a:gd name="connsiteY1" fmla="*/ 707231 h 1402556"/>
                <a:gd name="connsiteX2" fmla="*/ 795338 w 1195388"/>
                <a:gd name="connsiteY2" fmla="*/ 623887 h 1402556"/>
                <a:gd name="connsiteX3" fmla="*/ 802482 w 1195388"/>
                <a:gd name="connsiteY3" fmla="*/ 535781 h 1402556"/>
                <a:gd name="connsiteX4" fmla="*/ 809625 w 1195388"/>
                <a:gd name="connsiteY4" fmla="*/ 414337 h 1402556"/>
                <a:gd name="connsiteX5" fmla="*/ 814388 w 1195388"/>
                <a:gd name="connsiteY5" fmla="*/ 319087 h 1402556"/>
                <a:gd name="connsiteX6" fmla="*/ 814388 w 1195388"/>
                <a:gd name="connsiteY6" fmla="*/ 295275 h 1402556"/>
                <a:gd name="connsiteX7" fmla="*/ 812007 w 1195388"/>
                <a:gd name="connsiteY7" fmla="*/ 271462 h 1402556"/>
                <a:gd name="connsiteX8" fmla="*/ 809625 w 1195388"/>
                <a:gd name="connsiteY8" fmla="*/ 259556 h 1402556"/>
                <a:gd name="connsiteX9" fmla="*/ 802482 w 1195388"/>
                <a:gd name="connsiteY9" fmla="*/ 247650 h 1402556"/>
                <a:gd name="connsiteX10" fmla="*/ 785813 w 1195388"/>
                <a:gd name="connsiteY10" fmla="*/ 235744 h 1402556"/>
                <a:gd name="connsiteX11" fmla="*/ 747713 w 1195388"/>
                <a:gd name="connsiteY11" fmla="*/ 226219 h 1402556"/>
                <a:gd name="connsiteX12" fmla="*/ 719138 w 1195388"/>
                <a:gd name="connsiteY12" fmla="*/ 223837 h 1402556"/>
                <a:gd name="connsiteX13" fmla="*/ 697707 w 1195388"/>
                <a:gd name="connsiteY13" fmla="*/ 226219 h 1402556"/>
                <a:gd name="connsiteX14" fmla="*/ 604838 w 1195388"/>
                <a:gd name="connsiteY14" fmla="*/ 242887 h 1402556"/>
                <a:gd name="connsiteX15" fmla="*/ 431007 w 1195388"/>
                <a:gd name="connsiteY15" fmla="*/ 280987 h 1402556"/>
                <a:gd name="connsiteX16" fmla="*/ 180975 w 1195388"/>
                <a:gd name="connsiteY16" fmla="*/ 328612 h 1402556"/>
                <a:gd name="connsiteX17" fmla="*/ 80963 w 1195388"/>
                <a:gd name="connsiteY17" fmla="*/ 347662 h 1402556"/>
                <a:gd name="connsiteX18" fmla="*/ 0 w 1195388"/>
                <a:gd name="connsiteY18" fmla="*/ 183356 h 1402556"/>
                <a:gd name="connsiteX19" fmla="*/ 66675 w 1195388"/>
                <a:gd name="connsiteY19" fmla="*/ 200025 h 1402556"/>
                <a:gd name="connsiteX20" fmla="*/ 102394 w 1195388"/>
                <a:gd name="connsiteY20" fmla="*/ 195262 h 1402556"/>
                <a:gd name="connsiteX21" fmla="*/ 185738 w 1195388"/>
                <a:gd name="connsiteY21" fmla="*/ 185737 h 1402556"/>
                <a:gd name="connsiteX22" fmla="*/ 338138 w 1195388"/>
                <a:gd name="connsiteY22" fmla="*/ 157162 h 1402556"/>
                <a:gd name="connsiteX23" fmla="*/ 488157 w 1195388"/>
                <a:gd name="connsiteY23" fmla="*/ 121444 h 1402556"/>
                <a:gd name="connsiteX24" fmla="*/ 645319 w 1195388"/>
                <a:gd name="connsiteY24" fmla="*/ 78581 h 1402556"/>
                <a:gd name="connsiteX25" fmla="*/ 762000 w 1195388"/>
                <a:gd name="connsiteY25" fmla="*/ 35719 h 1402556"/>
                <a:gd name="connsiteX26" fmla="*/ 838200 w 1195388"/>
                <a:gd name="connsiteY26" fmla="*/ 4762 h 1402556"/>
                <a:gd name="connsiteX27" fmla="*/ 859632 w 1195388"/>
                <a:gd name="connsiteY27" fmla="*/ 0 h 1402556"/>
                <a:gd name="connsiteX28" fmla="*/ 881063 w 1195388"/>
                <a:gd name="connsiteY28" fmla="*/ 11906 h 1402556"/>
                <a:gd name="connsiteX29" fmla="*/ 959644 w 1195388"/>
                <a:gd name="connsiteY29" fmla="*/ 61912 h 1402556"/>
                <a:gd name="connsiteX30" fmla="*/ 1023938 w 1195388"/>
                <a:gd name="connsiteY30" fmla="*/ 107156 h 1402556"/>
                <a:gd name="connsiteX31" fmla="*/ 1083469 w 1195388"/>
                <a:gd name="connsiteY31" fmla="*/ 157162 h 1402556"/>
                <a:gd name="connsiteX32" fmla="*/ 1133475 w 1195388"/>
                <a:gd name="connsiteY32" fmla="*/ 204787 h 1402556"/>
                <a:gd name="connsiteX33" fmla="*/ 1164432 w 1195388"/>
                <a:gd name="connsiteY33" fmla="*/ 242887 h 1402556"/>
                <a:gd name="connsiteX34" fmla="*/ 1188244 w 1195388"/>
                <a:gd name="connsiteY34" fmla="*/ 276225 h 1402556"/>
                <a:gd name="connsiteX35" fmla="*/ 1195388 w 1195388"/>
                <a:gd name="connsiteY35" fmla="*/ 297656 h 1402556"/>
                <a:gd name="connsiteX36" fmla="*/ 1190625 w 1195388"/>
                <a:gd name="connsiteY36" fmla="*/ 314325 h 1402556"/>
                <a:gd name="connsiteX37" fmla="*/ 1088232 w 1195388"/>
                <a:gd name="connsiteY37" fmla="*/ 416719 h 1402556"/>
                <a:gd name="connsiteX38" fmla="*/ 1059657 w 1195388"/>
                <a:gd name="connsiteY38" fmla="*/ 445294 h 1402556"/>
                <a:gd name="connsiteX39" fmla="*/ 1045369 w 1195388"/>
                <a:gd name="connsiteY39" fmla="*/ 469106 h 1402556"/>
                <a:gd name="connsiteX40" fmla="*/ 1033463 w 1195388"/>
                <a:gd name="connsiteY40" fmla="*/ 545306 h 1402556"/>
                <a:gd name="connsiteX41" fmla="*/ 1012032 w 1195388"/>
                <a:gd name="connsiteY41" fmla="*/ 742950 h 1402556"/>
                <a:gd name="connsiteX42" fmla="*/ 981075 w 1195388"/>
                <a:gd name="connsiteY42" fmla="*/ 1009650 h 1402556"/>
                <a:gd name="connsiteX43" fmla="*/ 954882 w 1195388"/>
                <a:gd name="connsiteY43" fmla="*/ 1250156 h 1402556"/>
                <a:gd name="connsiteX44" fmla="*/ 947738 w 1195388"/>
                <a:gd name="connsiteY44" fmla="*/ 1304925 h 1402556"/>
                <a:gd name="connsiteX45" fmla="*/ 940594 w 1195388"/>
                <a:gd name="connsiteY45" fmla="*/ 1345406 h 1402556"/>
                <a:gd name="connsiteX46" fmla="*/ 931069 w 1195388"/>
                <a:gd name="connsiteY46" fmla="*/ 1369219 h 1402556"/>
                <a:gd name="connsiteX47" fmla="*/ 914400 w 1195388"/>
                <a:gd name="connsiteY47" fmla="*/ 1393031 h 1402556"/>
                <a:gd name="connsiteX48" fmla="*/ 892969 w 1195388"/>
                <a:gd name="connsiteY48" fmla="*/ 1402556 h 1402556"/>
                <a:gd name="connsiteX49" fmla="*/ 885825 w 1195388"/>
                <a:gd name="connsiteY49" fmla="*/ 1402556 h 1402556"/>
                <a:gd name="connsiteX50" fmla="*/ 869157 w 1195388"/>
                <a:gd name="connsiteY50" fmla="*/ 1395412 h 1402556"/>
                <a:gd name="connsiteX51" fmla="*/ 814388 w 1195388"/>
                <a:gd name="connsiteY51" fmla="*/ 1369219 h 1402556"/>
                <a:gd name="connsiteX52" fmla="*/ 747713 w 1195388"/>
                <a:gd name="connsiteY52" fmla="*/ 1162050 h 1402556"/>
                <a:gd name="connsiteX53" fmla="*/ 759619 w 1195388"/>
                <a:gd name="connsiteY53" fmla="*/ 1047750 h 1402556"/>
                <a:gd name="connsiteX54" fmla="*/ 781050 w 1195388"/>
                <a:gd name="connsiteY54" fmla="*/ 802481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95388" h="1402556">
                  <a:moveTo>
                    <a:pt x="781050" y="802481"/>
                  </a:moveTo>
                  <a:lnTo>
                    <a:pt x="788194" y="707231"/>
                  </a:lnTo>
                  <a:lnTo>
                    <a:pt x="795338" y="623887"/>
                  </a:lnTo>
                  <a:lnTo>
                    <a:pt x="802482" y="535781"/>
                  </a:lnTo>
                  <a:lnTo>
                    <a:pt x="809625" y="414337"/>
                  </a:lnTo>
                  <a:lnTo>
                    <a:pt x="814388" y="319087"/>
                  </a:lnTo>
                  <a:lnTo>
                    <a:pt x="814388" y="295275"/>
                  </a:lnTo>
                  <a:lnTo>
                    <a:pt x="812007" y="271462"/>
                  </a:lnTo>
                  <a:lnTo>
                    <a:pt x="809625" y="259556"/>
                  </a:lnTo>
                  <a:lnTo>
                    <a:pt x="802482" y="247650"/>
                  </a:lnTo>
                  <a:lnTo>
                    <a:pt x="785813" y="235744"/>
                  </a:lnTo>
                  <a:lnTo>
                    <a:pt x="747713" y="226219"/>
                  </a:lnTo>
                  <a:lnTo>
                    <a:pt x="719138" y="223837"/>
                  </a:lnTo>
                  <a:lnTo>
                    <a:pt x="697707" y="226219"/>
                  </a:lnTo>
                  <a:lnTo>
                    <a:pt x="604838" y="242887"/>
                  </a:lnTo>
                  <a:lnTo>
                    <a:pt x="431007" y="280987"/>
                  </a:lnTo>
                  <a:lnTo>
                    <a:pt x="180975" y="328612"/>
                  </a:lnTo>
                  <a:lnTo>
                    <a:pt x="80963" y="347662"/>
                  </a:lnTo>
                  <a:lnTo>
                    <a:pt x="0" y="183356"/>
                  </a:lnTo>
                  <a:lnTo>
                    <a:pt x="66675" y="200025"/>
                  </a:lnTo>
                  <a:lnTo>
                    <a:pt x="102394" y="195262"/>
                  </a:lnTo>
                  <a:lnTo>
                    <a:pt x="185738" y="185737"/>
                  </a:lnTo>
                  <a:lnTo>
                    <a:pt x="338138" y="157162"/>
                  </a:lnTo>
                  <a:lnTo>
                    <a:pt x="488157" y="121444"/>
                  </a:lnTo>
                  <a:lnTo>
                    <a:pt x="645319" y="78581"/>
                  </a:lnTo>
                  <a:lnTo>
                    <a:pt x="762000" y="35719"/>
                  </a:lnTo>
                  <a:lnTo>
                    <a:pt x="838200" y="4762"/>
                  </a:lnTo>
                  <a:lnTo>
                    <a:pt x="859632" y="0"/>
                  </a:lnTo>
                  <a:lnTo>
                    <a:pt x="881063" y="11906"/>
                  </a:lnTo>
                  <a:lnTo>
                    <a:pt x="959644" y="61912"/>
                  </a:lnTo>
                  <a:lnTo>
                    <a:pt x="1023938" y="107156"/>
                  </a:lnTo>
                  <a:lnTo>
                    <a:pt x="1083469" y="157162"/>
                  </a:lnTo>
                  <a:lnTo>
                    <a:pt x="1133475" y="204787"/>
                  </a:lnTo>
                  <a:lnTo>
                    <a:pt x="1164432" y="242887"/>
                  </a:lnTo>
                  <a:lnTo>
                    <a:pt x="1188244" y="276225"/>
                  </a:lnTo>
                  <a:lnTo>
                    <a:pt x="1195388" y="297656"/>
                  </a:lnTo>
                  <a:lnTo>
                    <a:pt x="1190625" y="314325"/>
                  </a:lnTo>
                  <a:lnTo>
                    <a:pt x="1088232" y="416719"/>
                  </a:lnTo>
                  <a:lnTo>
                    <a:pt x="1059657" y="445294"/>
                  </a:lnTo>
                  <a:lnTo>
                    <a:pt x="1045369" y="469106"/>
                  </a:lnTo>
                  <a:lnTo>
                    <a:pt x="1033463" y="545306"/>
                  </a:lnTo>
                  <a:lnTo>
                    <a:pt x="1012032" y="742950"/>
                  </a:lnTo>
                  <a:lnTo>
                    <a:pt x="981075" y="1009650"/>
                  </a:lnTo>
                  <a:lnTo>
                    <a:pt x="954882" y="1250156"/>
                  </a:lnTo>
                  <a:lnTo>
                    <a:pt x="947738" y="1304925"/>
                  </a:lnTo>
                  <a:lnTo>
                    <a:pt x="940594" y="1345406"/>
                  </a:lnTo>
                  <a:lnTo>
                    <a:pt x="931069" y="1369219"/>
                  </a:lnTo>
                  <a:lnTo>
                    <a:pt x="914400" y="1393031"/>
                  </a:lnTo>
                  <a:lnTo>
                    <a:pt x="892969" y="1402556"/>
                  </a:lnTo>
                  <a:lnTo>
                    <a:pt x="885825" y="1402556"/>
                  </a:lnTo>
                  <a:lnTo>
                    <a:pt x="869157" y="1395412"/>
                  </a:lnTo>
                  <a:lnTo>
                    <a:pt x="814388" y="1369219"/>
                  </a:lnTo>
                  <a:lnTo>
                    <a:pt x="747713" y="1162050"/>
                  </a:lnTo>
                  <a:lnTo>
                    <a:pt x="759619" y="1047750"/>
                  </a:lnTo>
                  <a:lnTo>
                    <a:pt x="781050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5BC1B7FC-A627-42DB-BF7C-1683F40977EB}"/>
                </a:ext>
              </a:extLst>
            </p:cNvPr>
            <p:cNvSpPr/>
            <p:nvPr/>
          </p:nvSpPr>
          <p:spPr>
            <a:xfrm>
              <a:off x="3414713" y="4456113"/>
              <a:ext cx="777875" cy="476250"/>
            </a:xfrm>
            <a:custGeom>
              <a:avLst/>
              <a:gdLst>
                <a:gd name="connsiteX0" fmla="*/ 442912 w 778668"/>
                <a:gd name="connsiteY0" fmla="*/ 266700 h 476250"/>
                <a:gd name="connsiteX1" fmla="*/ 154781 w 778668"/>
                <a:gd name="connsiteY1" fmla="*/ 326231 h 476250"/>
                <a:gd name="connsiteX2" fmla="*/ 102393 w 778668"/>
                <a:gd name="connsiteY2" fmla="*/ 338137 h 476250"/>
                <a:gd name="connsiteX3" fmla="*/ 90487 w 778668"/>
                <a:gd name="connsiteY3" fmla="*/ 354806 h 476250"/>
                <a:gd name="connsiteX4" fmla="*/ 66675 w 778668"/>
                <a:gd name="connsiteY4" fmla="*/ 388144 h 476250"/>
                <a:gd name="connsiteX5" fmla="*/ 30956 w 778668"/>
                <a:gd name="connsiteY5" fmla="*/ 440531 h 476250"/>
                <a:gd name="connsiteX6" fmla="*/ 0 w 778668"/>
                <a:gd name="connsiteY6" fmla="*/ 476250 h 476250"/>
                <a:gd name="connsiteX7" fmla="*/ 0 w 778668"/>
                <a:gd name="connsiteY7" fmla="*/ 161925 h 476250"/>
                <a:gd name="connsiteX8" fmla="*/ 130968 w 778668"/>
                <a:gd name="connsiteY8" fmla="*/ 150019 h 476250"/>
                <a:gd name="connsiteX9" fmla="*/ 252412 w 778668"/>
                <a:gd name="connsiteY9" fmla="*/ 126206 h 476250"/>
                <a:gd name="connsiteX10" fmla="*/ 447675 w 778668"/>
                <a:gd name="connsiteY10" fmla="*/ 78581 h 476250"/>
                <a:gd name="connsiteX11" fmla="*/ 628650 w 778668"/>
                <a:gd name="connsiteY11" fmla="*/ 33337 h 476250"/>
                <a:gd name="connsiteX12" fmla="*/ 752475 w 778668"/>
                <a:gd name="connsiteY12" fmla="*/ 0 h 476250"/>
                <a:gd name="connsiteX13" fmla="*/ 778668 w 778668"/>
                <a:gd name="connsiteY13" fmla="*/ 276225 h 476250"/>
                <a:gd name="connsiteX14" fmla="*/ 723900 w 778668"/>
                <a:gd name="connsiteY14" fmla="*/ 252412 h 476250"/>
                <a:gd name="connsiteX15" fmla="*/ 692943 w 778668"/>
                <a:gd name="connsiteY15" fmla="*/ 242887 h 476250"/>
                <a:gd name="connsiteX16" fmla="*/ 642937 w 778668"/>
                <a:gd name="connsiteY16" fmla="*/ 228600 h 476250"/>
                <a:gd name="connsiteX17" fmla="*/ 561975 w 778668"/>
                <a:gd name="connsiteY17" fmla="*/ 242887 h 476250"/>
                <a:gd name="connsiteX18" fmla="*/ 442912 w 778668"/>
                <a:gd name="connsiteY18" fmla="*/ 2667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8668" h="476250">
                  <a:moveTo>
                    <a:pt x="442912" y="266700"/>
                  </a:moveTo>
                  <a:lnTo>
                    <a:pt x="154781" y="326231"/>
                  </a:lnTo>
                  <a:lnTo>
                    <a:pt x="102393" y="338137"/>
                  </a:lnTo>
                  <a:lnTo>
                    <a:pt x="90487" y="354806"/>
                  </a:lnTo>
                  <a:lnTo>
                    <a:pt x="66675" y="388144"/>
                  </a:lnTo>
                  <a:lnTo>
                    <a:pt x="30956" y="440531"/>
                  </a:lnTo>
                  <a:lnTo>
                    <a:pt x="0" y="476250"/>
                  </a:lnTo>
                  <a:lnTo>
                    <a:pt x="0" y="161925"/>
                  </a:lnTo>
                  <a:lnTo>
                    <a:pt x="130968" y="150019"/>
                  </a:lnTo>
                  <a:lnTo>
                    <a:pt x="252412" y="126206"/>
                  </a:lnTo>
                  <a:lnTo>
                    <a:pt x="447675" y="78581"/>
                  </a:lnTo>
                  <a:lnTo>
                    <a:pt x="628650" y="33337"/>
                  </a:lnTo>
                  <a:lnTo>
                    <a:pt x="752475" y="0"/>
                  </a:lnTo>
                  <a:lnTo>
                    <a:pt x="778668" y="276225"/>
                  </a:lnTo>
                  <a:lnTo>
                    <a:pt x="723900" y="252412"/>
                  </a:lnTo>
                  <a:lnTo>
                    <a:pt x="692943" y="242887"/>
                  </a:lnTo>
                  <a:lnTo>
                    <a:pt x="642937" y="228600"/>
                  </a:lnTo>
                  <a:lnTo>
                    <a:pt x="561975" y="242887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5186867A-62AF-42C7-B5BD-20C23490B194}"/>
                </a:ext>
              </a:extLst>
            </p:cNvPr>
            <p:cNvSpPr/>
            <p:nvPr/>
          </p:nvSpPr>
          <p:spPr>
            <a:xfrm>
              <a:off x="5119688" y="3551238"/>
              <a:ext cx="566737" cy="611187"/>
            </a:xfrm>
            <a:custGeom>
              <a:avLst/>
              <a:gdLst>
                <a:gd name="connsiteX0" fmla="*/ 209550 w 566737"/>
                <a:gd name="connsiteY0" fmla="*/ 211931 h 611981"/>
                <a:gd name="connsiteX1" fmla="*/ 316706 w 566737"/>
                <a:gd name="connsiteY1" fmla="*/ 302419 h 611981"/>
                <a:gd name="connsiteX2" fmla="*/ 364331 w 566737"/>
                <a:gd name="connsiteY2" fmla="*/ 347662 h 611981"/>
                <a:gd name="connsiteX3" fmla="*/ 419100 w 566737"/>
                <a:gd name="connsiteY3" fmla="*/ 404812 h 611981"/>
                <a:gd name="connsiteX4" fmla="*/ 450056 w 566737"/>
                <a:gd name="connsiteY4" fmla="*/ 454819 h 611981"/>
                <a:gd name="connsiteX5" fmla="*/ 473868 w 566737"/>
                <a:gd name="connsiteY5" fmla="*/ 507206 h 611981"/>
                <a:gd name="connsiteX6" fmla="*/ 495300 w 566737"/>
                <a:gd name="connsiteY6" fmla="*/ 552450 h 611981"/>
                <a:gd name="connsiteX7" fmla="*/ 538162 w 566737"/>
                <a:gd name="connsiteY7" fmla="*/ 600075 h 611981"/>
                <a:gd name="connsiteX8" fmla="*/ 566737 w 566737"/>
                <a:gd name="connsiteY8" fmla="*/ 611981 h 611981"/>
                <a:gd name="connsiteX9" fmla="*/ 521493 w 566737"/>
                <a:gd name="connsiteY9" fmla="*/ 0 h 611981"/>
                <a:gd name="connsiteX10" fmla="*/ 514350 w 566737"/>
                <a:gd name="connsiteY10" fmla="*/ 71437 h 611981"/>
                <a:gd name="connsiteX11" fmla="*/ 500062 w 566737"/>
                <a:gd name="connsiteY11" fmla="*/ 100012 h 611981"/>
                <a:gd name="connsiteX12" fmla="*/ 476250 w 566737"/>
                <a:gd name="connsiteY12" fmla="*/ 121444 h 611981"/>
                <a:gd name="connsiteX13" fmla="*/ 450056 w 566737"/>
                <a:gd name="connsiteY13" fmla="*/ 133350 h 611981"/>
                <a:gd name="connsiteX14" fmla="*/ 423862 w 566737"/>
                <a:gd name="connsiteY14" fmla="*/ 140494 h 611981"/>
                <a:gd name="connsiteX15" fmla="*/ 400050 w 566737"/>
                <a:gd name="connsiteY15" fmla="*/ 138112 h 611981"/>
                <a:gd name="connsiteX16" fmla="*/ 352425 w 566737"/>
                <a:gd name="connsiteY16" fmla="*/ 128587 h 611981"/>
                <a:gd name="connsiteX17" fmla="*/ 233362 w 566737"/>
                <a:gd name="connsiteY17" fmla="*/ 85725 h 611981"/>
                <a:gd name="connsiteX18" fmla="*/ 119062 w 566737"/>
                <a:gd name="connsiteY18" fmla="*/ 40481 h 611981"/>
                <a:gd name="connsiteX19" fmla="*/ 66675 w 566737"/>
                <a:gd name="connsiteY19" fmla="*/ 19050 h 611981"/>
                <a:gd name="connsiteX20" fmla="*/ 28575 w 566737"/>
                <a:gd name="connsiteY20" fmla="*/ 7144 h 611981"/>
                <a:gd name="connsiteX21" fmla="*/ 16668 w 566737"/>
                <a:gd name="connsiteY21" fmla="*/ 7144 h 611981"/>
                <a:gd name="connsiteX22" fmla="*/ 7143 w 566737"/>
                <a:gd name="connsiteY22" fmla="*/ 11906 h 611981"/>
                <a:gd name="connsiteX23" fmla="*/ 0 w 566737"/>
                <a:gd name="connsiteY23" fmla="*/ 23812 h 611981"/>
                <a:gd name="connsiteX24" fmla="*/ 0 w 566737"/>
                <a:gd name="connsiteY24" fmla="*/ 38100 h 611981"/>
                <a:gd name="connsiteX25" fmla="*/ 4762 w 566737"/>
                <a:gd name="connsiteY25" fmla="*/ 52387 h 611981"/>
                <a:gd name="connsiteX26" fmla="*/ 23812 w 566737"/>
                <a:gd name="connsiteY26" fmla="*/ 69056 h 611981"/>
                <a:gd name="connsiteX27" fmla="*/ 92868 w 566737"/>
                <a:gd name="connsiteY27" fmla="*/ 121444 h 611981"/>
                <a:gd name="connsiteX28" fmla="*/ 209550 w 566737"/>
                <a:gd name="connsiteY28" fmla="*/ 2119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6737" h="611981">
                  <a:moveTo>
                    <a:pt x="209550" y="211931"/>
                  </a:moveTo>
                  <a:lnTo>
                    <a:pt x="316706" y="302419"/>
                  </a:lnTo>
                  <a:lnTo>
                    <a:pt x="364331" y="347662"/>
                  </a:lnTo>
                  <a:lnTo>
                    <a:pt x="419100" y="404812"/>
                  </a:lnTo>
                  <a:lnTo>
                    <a:pt x="450056" y="454819"/>
                  </a:lnTo>
                  <a:lnTo>
                    <a:pt x="473868" y="507206"/>
                  </a:lnTo>
                  <a:lnTo>
                    <a:pt x="495300" y="552450"/>
                  </a:lnTo>
                  <a:lnTo>
                    <a:pt x="538162" y="600075"/>
                  </a:lnTo>
                  <a:lnTo>
                    <a:pt x="566737" y="611981"/>
                  </a:lnTo>
                  <a:lnTo>
                    <a:pt x="521493" y="0"/>
                  </a:lnTo>
                  <a:lnTo>
                    <a:pt x="514350" y="71437"/>
                  </a:lnTo>
                  <a:lnTo>
                    <a:pt x="500062" y="100012"/>
                  </a:lnTo>
                  <a:lnTo>
                    <a:pt x="476250" y="121444"/>
                  </a:lnTo>
                  <a:lnTo>
                    <a:pt x="450056" y="133350"/>
                  </a:lnTo>
                  <a:lnTo>
                    <a:pt x="423862" y="140494"/>
                  </a:lnTo>
                  <a:lnTo>
                    <a:pt x="400050" y="138112"/>
                  </a:lnTo>
                  <a:lnTo>
                    <a:pt x="352425" y="128587"/>
                  </a:lnTo>
                  <a:lnTo>
                    <a:pt x="233362" y="85725"/>
                  </a:lnTo>
                  <a:lnTo>
                    <a:pt x="119062" y="40481"/>
                  </a:lnTo>
                  <a:lnTo>
                    <a:pt x="66675" y="19050"/>
                  </a:lnTo>
                  <a:lnTo>
                    <a:pt x="28575" y="7144"/>
                  </a:lnTo>
                  <a:lnTo>
                    <a:pt x="16668" y="7144"/>
                  </a:lnTo>
                  <a:lnTo>
                    <a:pt x="7143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4762" y="52387"/>
                  </a:lnTo>
                  <a:lnTo>
                    <a:pt x="23812" y="69056"/>
                  </a:lnTo>
                  <a:lnTo>
                    <a:pt x="92868" y="121444"/>
                  </a:lnTo>
                  <a:lnTo>
                    <a:pt x="209550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039326B2-5E80-423F-88F4-1FF94D63A3DA}"/>
              </a:ext>
            </a:extLst>
          </p:cNvPr>
          <p:cNvSpPr/>
          <p:nvPr/>
        </p:nvSpPr>
        <p:spPr>
          <a:xfrm>
            <a:off x="2657475" y="1733550"/>
            <a:ext cx="1257300" cy="1928813"/>
          </a:xfrm>
          <a:custGeom>
            <a:avLst/>
            <a:gdLst>
              <a:gd name="connsiteX0" fmla="*/ 1017431 w 1256978"/>
              <a:gd name="connsiteY0" fmla="*/ 759854 h 1929256"/>
              <a:gd name="connsiteX1" fmla="*/ 906673 w 1256978"/>
              <a:gd name="connsiteY1" fmla="*/ 927279 h 1929256"/>
              <a:gd name="connsiteX2" fmla="*/ 803642 w 1256978"/>
              <a:gd name="connsiteY2" fmla="*/ 1079250 h 1929256"/>
              <a:gd name="connsiteX3" fmla="*/ 708338 w 1256978"/>
              <a:gd name="connsiteY3" fmla="*/ 1210614 h 1929256"/>
              <a:gd name="connsiteX4" fmla="*/ 625914 w 1256978"/>
              <a:gd name="connsiteY4" fmla="*/ 1318797 h 1929256"/>
              <a:gd name="connsiteX5" fmla="*/ 551216 w 1256978"/>
              <a:gd name="connsiteY5" fmla="*/ 1414101 h 1929256"/>
              <a:gd name="connsiteX6" fmla="*/ 489398 w 1256978"/>
              <a:gd name="connsiteY6" fmla="*/ 1488798 h 1929256"/>
              <a:gd name="connsiteX7" fmla="*/ 414700 w 1256978"/>
              <a:gd name="connsiteY7" fmla="*/ 1578950 h 1929256"/>
              <a:gd name="connsiteX8" fmla="*/ 296215 w 1256978"/>
              <a:gd name="connsiteY8" fmla="*/ 1697436 h 1929256"/>
              <a:gd name="connsiteX9" fmla="*/ 206062 w 1256978"/>
              <a:gd name="connsiteY9" fmla="*/ 1785012 h 1929256"/>
              <a:gd name="connsiteX10" fmla="*/ 92728 w 1256978"/>
              <a:gd name="connsiteY10" fmla="*/ 1885467 h 1929256"/>
              <a:gd name="connsiteX11" fmla="*/ 59243 w 1256978"/>
              <a:gd name="connsiteY11" fmla="*/ 1916377 h 1929256"/>
              <a:gd name="connsiteX12" fmla="*/ 43789 w 1256978"/>
              <a:gd name="connsiteY12" fmla="*/ 1924104 h 1929256"/>
              <a:gd name="connsiteX13" fmla="*/ 23182 w 1256978"/>
              <a:gd name="connsiteY13" fmla="*/ 1929256 h 1929256"/>
              <a:gd name="connsiteX14" fmla="*/ 15455 w 1256978"/>
              <a:gd name="connsiteY14" fmla="*/ 1929256 h 1929256"/>
              <a:gd name="connsiteX15" fmla="*/ 5152 w 1256978"/>
              <a:gd name="connsiteY15" fmla="*/ 1924104 h 1929256"/>
              <a:gd name="connsiteX16" fmla="*/ 2576 w 1256978"/>
              <a:gd name="connsiteY16" fmla="*/ 1916377 h 1929256"/>
              <a:gd name="connsiteX17" fmla="*/ 0 w 1256978"/>
              <a:gd name="connsiteY17" fmla="*/ 1908649 h 1929256"/>
              <a:gd name="connsiteX18" fmla="*/ 2576 w 1256978"/>
              <a:gd name="connsiteY18" fmla="*/ 1888043 h 1929256"/>
              <a:gd name="connsiteX19" fmla="*/ 23182 w 1256978"/>
              <a:gd name="connsiteY19" fmla="*/ 1857134 h 1929256"/>
              <a:gd name="connsiteX20" fmla="*/ 95304 w 1256978"/>
              <a:gd name="connsiteY20" fmla="*/ 1772133 h 1929256"/>
              <a:gd name="connsiteX21" fmla="*/ 200911 w 1256978"/>
              <a:gd name="connsiteY21" fmla="*/ 1640769 h 1929256"/>
              <a:gd name="connsiteX22" fmla="*/ 298790 w 1256978"/>
              <a:gd name="connsiteY22" fmla="*/ 1509404 h 1929256"/>
              <a:gd name="connsiteX23" fmla="*/ 394094 w 1256978"/>
              <a:gd name="connsiteY23" fmla="*/ 1378040 h 1929256"/>
              <a:gd name="connsiteX24" fmla="*/ 461064 w 1256978"/>
              <a:gd name="connsiteY24" fmla="*/ 1280160 h 1929256"/>
              <a:gd name="connsiteX25" fmla="*/ 522883 w 1256978"/>
              <a:gd name="connsiteY25" fmla="*/ 1184857 h 1929256"/>
              <a:gd name="connsiteX26" fmla="*/ 571822 w 1256978"/>
              <a:gd name="connsiteY26" fmla="*/ 1105008 h 1929256"/>
              <a:gd name="connsiteX27" fmla="*/ 628489 w 1256978"/>
              <a:gd name="connsiteY27" fmla="*/ 1009704 h 1929256"/>
              <a:gd name="connsiteX28" fmla="*/ 685156 w 1256978"/>
              <a:gd name="connsiteY28" fmla="*/ 911825 h 1929256"/>
              <a:gd name="connsiteX29" fmla="*/ 726369 w 1256978"/>
              <a:gd name="connsiteY29" fmla="*/ 837127 h 1929256"/>
              <a:gd name="connsiteX30" fmla="*/ 780460 w 1256978"/>
              <a:gd name="connsiteY30" fmla="*/ 734096 h 1929256"/>
              <a:gd name="connsiteX31" fmla="*/ 826824 w 1256978"/>
              <a:gd name="connsiteY31" fmla="*/ 631065 h 1929256"/>
              <a:gd name="connsiteX32" fmla="*/ 857733 w 1256978"/>
              <a:gd name="connsiteY32" fmla="*/ 561519 h 1929256"/>
              <a:gd name="connsiteX33" fmla="*/ 873188 w 1256978"/>
              <a:gd name="connsiteY33" fmla="*/ 517731 h 1929256"/>
              <a:gd name="connsiteX34" fmla="*/ 888643 w 1256978"/>
              <a:gd name="connsiteY34" fmla="*/ 476519 h 1929256"/>
              <a:gd name="connsiteX35" fmla="*/ 901522 w 1256978"/>
              <a:gd name="connsiteY35" fmla="*/ 432730 h 1929256"/>
              <a:gd name="connsiteX36" fmla="*/ 916976 w 1256978"/>
              <a:gd name="connsiteY36" fmla="*/ 370912 h 1929256"/>
              <a:gd name="connsiteX37" fmla="*/ 922128 w 1256978"/>
              <a:gd name="connsiteY37" fmla="*/ 332275 h 1929256"/>
              <a:gd name="connsiteX38" fmla="*/ 924704 w 1256978"/>
              <a:gd name="connsiteY38" fmla="*/ 301366 h 1929256"/>
              <a:gd name="connsiteX39" fmla="*/ 924704 w 1256978"/>
              <a:gd name="connsiteY39" fmla="*/ 278184 h 1929256"/>
              <a:gd name="connsiteX40" fmla="*/ 924704 w 1256978"/>
              <a:gd name="connsiteY40" fmla="*/ 260154 h 1929256"/>
              <a:gd name="connsiteX41" fmla="*/ 922128 w 1256978"/>
              <a:gd name="connsiteY41" fmla="*/ 234396 h 1929256"/>
              <a:gd name="connsiteX42" fmla="*/ 914400 w 1256978"/>
              <a:gd name="connsiteY42" fmla="*/ 206062 h 1929256"/>
              <a:gd name="connsiteX43" fmla="*/ 901522 w 1256978"/>
              <a:gd name="connsiteY43" fmla="*/ 177729 h 1929256"/>
              <a:gd name="connsiteX44" fmla="*/ 888643 w 1256978"/>
              <a:gd name="connsiteY44" fmla="*/ 157123 h 1929256"/>
              <a:gd name="connsiteX45" fmla="*/ 878340 w 1256978"/>
              <a:gd name="connsiteY45" fmla="*/ 146819 h 1929256"/>
              <a:gd name="connsiteX46" fmla="*/ 850006 w 1256978"/>
              <a:gd name="connsiteY46" fmla="*/ 126213 h 1929256"/>
              <a:gd name="connsiteX47" fmla="*/ 801066 w 1256978"/>
              <a:gd name="connsiteY47" fmla="*/ 92728 h 1929256"/>
              <a:gd name="connsiteX48" fmla="*/ 772733 w 1256978"/>
              <a:gd name="connsiteY48" fmla="*/ 72122 h 1929256"/>
              <a:gd name="connsiteX49" fmla="*/ 752127 w 1256978"/>
              <a:gd name="connsiteY49" fmla="*/ 54092 h 1929256"/>
              <a:gd name="connsiteX50" fmla="*/ 736672 w 1256978"/>
              <a:gd name="connsiteY50" fmla="*/ 36061 h 1929256"/>
              <a:gd name="connsiteX51" fmla="*/ 736672 w 1256978"/>
              <a:gd name="connsiteY51" fmla="*/ 23182 h 1929256"/>
              <a:gd name="connsiteX52" fmla="*/ 741824 w 1256978"/>
              <a:gd name="connsiteY52" fmla="*/ 12879 h 1929256"/>
              <a:gd name="connsiteX53" fmla="*/ 759854 w 1256978"/>
              <a:gd name="connsiteY53" fmla="*/ 5152 h 1929256"/>
              <a:gd name="connsiteX54" fmla="*/ 795915 w 1256978"/>
              <a:gd name="connsiteY54" fmla="*/ 0 h 1929256"/>
              <a:gd name="connsiteX55" fmla="*/ 837127 w 1256978"/>
              <a:gd name="connsiteY55" fmla="*/ 5152 h 1929256"/>
              <a:gd name="connsiteX56" fmla="*/ 919552 w 1256978"/>
              <a:gd name="connsiteY56" fmla="*/ 30910 h 1929256"/>
              <a:gd name="connsiteX57" fmla="*/ 1014856 w 1256978"/>
              <a:gd name="connsiteY57" fmla="*/ 64395 h 1929256"/>
              <a:gd name="connsiteX58" fmla="*/ 1043189 w 1256978"/>
              <a:gd name="connsiteY58" fmla="*/ 79849 h 1929256"/>
              <a:gd name="connsiteX59" fmla="*/ 1084402 w 1256978"/>
              <a:gd name="connsiteY59" fmla="*/ 110759 h 1929256"/>
              <a:gd name="connsiteX60" fmla="*/ 1130766 w 1256978"/>
              <a:gd name="connsiteY60" fmla="*/ 151971 h 1929256"/>
              <a:gd name="connsiteX61" fmla="*/ 1169402 w 1256978"/>
              <a:gd name="connsiteY61" fmla="*/ 190608 h 1929256"/>
              <a:gd name="connsiteX62" fmla="*/ 1202887 w 1256978"/>
              <a:gd name="connsiteY62" fmla="*/ 229244 h 1929256"/>
              <a:gd name="connsiteX63" fmla="*/ 1228645 w 1256978"/>
              <a:gd name="connsiteY63" fmla="*/ 260154 h 1929256"/>
              <a:gd name="connsiteX64" fmla="*/ 1246675 w 1256978"/>
              <a:gd name="connsiteY64" fmla="*/ 291063 h 1929256"/>
              <a:gd name="connsiteX65" fmla="*/ 1256978 w 1256978"/>
              <a:gd name="connsiteY65" fmla="*/ 329699 h 1929256"/>
              <a:gd name="connsiteX66" fmla="*/ 1254403 w 1256978"/>
              <a:gd name="connsiteY66" fmla="*/ 360609 h 1929256"/>
              <a:gd name="connsiteX67" fmla="*/ 1246675 w 1256978"/>
              <a:gd name="connsiteY67" fmla="*/ 396670 h 1929256"/>
              <a:gd name="connsiteX68" fmla="*/ 1228645 w 1256978"/>
              <a:gd name="connsiteY68" fmla="*/ 432730 h 1929256"/>
              <a:gd name="connsiteX69" fmla="*/ 1141069 w 1256978"/>
              <a:gd name="connsiteY69" fmla="*/ 556368 h 1929256"/>
              <a:gd name="connsiteX70" fmla="*/ 1017431 w 1256978"/>
              <a:gd name="connsiteY70" fmla="*/ 759854 h 192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256978" h="1929256">
                <a:moveTo>
                  <a:pt x="1017431" y="759854"/>
                </a:moveTo>
                <a:lnTo>
                  <a:pt x="906673" y="927279"/>
                </a:lnTo>
                <a:lnTo>
                  <a:pt x="803642" y="1079250"/>
                </a:lnTo>
                <a:lnTo>
                  <a:pt x="708338" y="1210614"/>
                </a:lnTo>
                <a:lnTo>
                  <a:pt x="625914" y="1318797"/>
                </a:lnTo>
                <a:lnTo>
                  <a:pt x="551216" y="1414101"/>
                </a:lnTo>
                <a:lnTo>
                  <a:pt x="489398" y="1488798"/>
                </a:lnTo>
                <a:lnTo>
                  <a:pt x="414700" y="1578950"/>
                </a:lnTo>
                <a:lnTo>
                  <a:pt x="296215" y="1697436"/>
                </a:lnTo>
                <a:lnTo>
                  <a:pt x="206062" y="1785012"/>
                </a:lnTo>
                <a:lnTo>
                  <a:pt x="92728" y="1885467"/>
                </a:lnTo>
                <a:lnTo>
                  <a:pt x="59243" y="1916377"/>
                </a:lnTo>
                <a:lnTo>
                  <a:pt x="43789" y="1924104"/>
                </a:lnTo>
                <a:lnTo>
                  <a:pt x="23182" y="1929256"/>
                </a:lnTo>
                <a:lnTo>
                  <a:pt x="15455" y="1929256"/>
                </a:lnTo>
                <a:lnTo>
                  <a:pt x="5152" y="1924104"/>
                </a:lnTo>
                <a:lnTo>
                  <a:pt x="2576" y="1916377"/>
                </a:lnTo>
                <a:lnTo>
                  <a:pt x="0" y="1908649"/>
                </a:lnTo>
                <a:lnTo>
                  <a:pt x="2576" y="1888043"/>
                </a:lnTo>
                <a:lnTo>
                  <a:pt x="23182" y="1857134"/>
                </a:lnTo>
                <a:lnTo>
                  <a:pt x="95304" y="1772133"/>
                </a:lnTo>
                <a:lnTo>
                  <a:pt x="200911" y="1640769"/>
                </a:lnTo>
                <a:lnTo>
                  <a:pt x="298790" y="1509404"/>
                </a:lnTo>
                <a:lnTo>
                  <a:pt x="394094" y="1378040"/>
                </a:lnTo>
                <a:lnTo>
                  <a:pt x="461064" y="1280160"/>
                </a:lnTo>
                <a:lnTo>
                  <a:pt x="522883" y="1184857"/>
                </a:lnTo>
                <a:lnTo>
                  <a:pt x="571822" y="1105008"/>
                </a:lnTo>
                <a:lnTo>
                  <a:pt x="628489" y="1009704"/>
                </a:lnTo>
                <a:lnTo>
                  <a:pt x="685156" y="911825"/>
                </a:lnTo>
                <a:lnTo>
                  <a:pt x="726369" y="837127"/>
                </a:lnTo>
                <a:lnTo>
                  <a:pt x="780460" y="734096"/>
                </a:lnTo>
                <a:lnTo>
                  <a:pt x="826824" y="631065"/>
                </a:lnTo>
                <a:lnTo>
                  <a:pt x="857733" y="561519"/>
                </a:lnTo>
                <a:lnTo>
                  <a:pt x="873188" y="517731"/>
                </a:lnTo>
                <a:lnTo>
                  <a:pt x="888643" y="476519"/>
                </a:lnTo>
                <a:lnTo>
                  <a:pt x="901522" y="432730"/>
                </a:lnTo>
                <a:lnTo>
                  <a:pt x="916976" y="370912"/>
                </a:lnTo>
                <a:lnTo>
                  <a:pt x="922128" y="332275"/>
                </a:lnTo>
                <a:lnTo>
                  <a:pt x="924704" y="301366"/>
                </a:lnTo>
                <a:lnTo>
                  <a:pt x="924704" y="278184"/>
                </a:lnTo>
                <a:lnTo>
                  <a:pt x="924704" y="260154"/>
                </a:lnTo>
                <a:lnTo>
                  <a:pt x="922128" y="234396"/>
                </a:lnTo>
                <a:lnTo>
                  <a:pt x="914400" y="206062"/>
                </a:lnTo>
                <a:lnTo>
                  <a:pt x="901522" y="177729"/>
                </a:lnTo>
                <a:lnTo>
                  <a:pt x="888643" y="157123"/>
                </a:lnTo>
                <a:lnTo>
                  <a:pt x="878340" y="146819"/>
                </a:lnTo>
                <a:lnTo>
                  <a:pt x="850006" y="126213"/>
                </a:lnTo>
                <a:lnTo>
                  <a:pt x="801066" y="92728"/>
                </a:lnTo>
                <a:lnTo>
                  <a:pt x="772733" y="72122"/>
                </a:lnTo>
                <a:lnTo>
                  <a:pt x="752127" y="54092"/>
                </a:lnTo>
                <a:lnTo>
                  <a:pt x="736672" y="36061"/>
                </a:lnTo>
                <a:lnTo>
                  <a:pt x="736672" y="23182"/>
                </a:lnTo>
                <a:lnTo>
                  <a:pt x="741824" y="12879"/>
                </a:lnTo>
                <a:lnTo>
                  <a:pt x="759854" y="5152"/>
                </a:lnTo>
                <a:lnTo>
                  <a:pt x="795915" y="0"/>
                </a:lnTo>
                <a:lnTo>
                  <a:pt x="837127" y="5152"/>
                </a:lnTo>
                <a:lnTo>
                  <a:pt x="919552" y="30910"/>
                </a:lnTo>
                <a:lnTo>
                  <a:pt x="1014856" y="64395"/>
                </a:lnTo>
                <a:lnTo>
                  <a:pt x="1043189" y="79849"/>
                </a:lnTo>
                <a:lnTo>
                  <a:pt x="1084402" y="110759"/>
                </a:lnTo>
                <a:lnTo>
                  <a:pt x="1130766" y="151971"/>
                </a:lnTo>
                <a:lnTo>
                  <a:pt x="1169402" y="190608"/>
                </a:lnTo>
                <a:lnTo>
                  <a:pt x="1202887" y="229244"/>
                </a:lnTo>
                <a:lnTo>
                  <a:pt x="1228645" y="260154"/>
                </a:lnTo>
                <a:lnTo>
                  <a:pt x="1246675" y="291063"/>
                </a:lnTo>
                <a:lnTo>
                  <a:pt x="1256978" y="329699"/>
                </a:lnTo>
                <a:lnTo>
                  <a:pt x="1254403" y="360609"/>
                </a:lnTo>
                <a:lnTo>
                  <a:pt x="1246675" y="396670"/>
                </a:lnTo>
                <a:lnTo>
                  <a:pt x="1228645" y="432730"/>
                </a:lnTo>
                <a:lnTo>
                  <a:pt x="1141069" y="556368"/>
                </a:lnTo>
                <a:lnTo>
                  <a:pt x="1017431" y="75985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ED939F1-18F9-459D-AA72-6852BEC0D8B0}"/>
              </a:ext>
            </a:extLst>
          </p:cNvPr>
          <p:cNvSpPr/>
          <p:nvPr/>
        </p:nvSpPr>
        <p:spPr>
          <a:xfrm rot="16200000">
            <a:off x="3944144" y="2885281"/>
            <a:ext cx="2168525" cy="823913"/>
          </a:xfrm>
          <a:custGeom>
            <a:avLst/>
            <a:gdLst>
              <a:gd name="connsiteX0" fmla="*/ 1364456 w 2169318"/>
              <a:gd name="connsiteY0" fmla="*/ 569119 h 823912"/>
              <a:gd name="connsiteX1" fmla="*/ 1204912 w 2169318"/>
              <a:gd name="connsiteY1" fmla="*/ 554831 h 823912"/>
              <a:gd name="connsiteX2" fmla="*/ 1097756 w 2169318"/>
              <a:gd name="connsiteY2" fmla="*/ 542925 h 823912"/>
              <a:gd name="connsiteX3" fmla="*/ 966787 w 2169318"/>
              <a:gd name="connsiteY3" fmla="*/ 519112 h 823912"/>
              <a:gd name="connsiteX4" fmla="*/ 873918 w 2169318"/>
              <a:gd name="connsiteY4" fmla="*/ 500062 h 823912"/>
              <a:gd name="connsiteX5" fmla="*/ 773906 w 2169318"/>
              <a:gd name="connsiteY5" fmla="*/ 471487 h 823912"/>
              <a:gd name="connsiteX6" fmla="*/ 681037 w 2169318"/>
              <a:gd name="connsiteY6" fmla="*/ 438150 h 823912"/>
              <a:gd name="connsiteX7" fmla="*/ 569118 w 2169318"/>
              <a:gd name="connsiteY7" fmla="*/ 388144 h 823912"/>
              <a:gd name="connsiteX8" fmla="*/ 490537 w 2169318"/>
              <a:gd name="connsiteY8" fmla="*/ 347662 h 823912"/>
              <a:gd name="connsiteX9" fmla="*/ 428625 w 2169318"/>
              <a:gd name="connsiteY9" fmla="*/ 311944 h 823912"/>
              <a:gd name="connsiteX10" fmla="*/ 366712 w 2169318"/>
              <a:gd name="connsiteY10" fmla="*/ 271462 h 823912"/>
              <a:gd name="connsiteX11" fmla="*/ 271462 w 2169318"/>
              <a:gd name="connsiteY11" fmla="*/ 204787 h 823912"/>
              <a:gd name="connsiteX12" fmla="*/ 200025 w 2169318"/>
              <a:gd name="connsiteY12" fmla="*/ 147637 h 823912"/>
              <a:gd name="connsiteX13" fmla="*/ 119062 w 2169318"/>
              <a:gd name="connsiteY13" fmla="*/ 76200 h 823912"/>
              <a:gd name="connsiteX14" fmla="*/ 59531 w 2169318"/>
              <a:gd name="connsiteY14" fmla="*/ 19050 h 823912"/>
              <a:gd name="connsiteX15" fmla="*/ 30956 w 2169318"/>
              <a:gd name="connsiteY15" fmla="*/ 4762 h 823912"/>
              <a:gd name="connsiteX16" fmla="*/ 16668 w 2169318"/>
              <a:gd name="connsiteY16" fmla="*/ 0 h 823912"/>
              <a:gd name="connsiteX17" fmla="*/ 7143 w 2169318"/>
              <a:gd name="connsiteY17" fmla="*/ 0 h 823912"/>
              <a:gd name="connsiteX18" fmla="*/ 0 w 2169318"/>
              <a:gd name="connsiteY18" fmla="*/ 2381 h 823912"/>
              <a:gd name="connsiteX19" fmla="*/ 0 w 2169318"/>
              <a:gd name="connsiteY19" fmla="*/ 14287 h 823912"/>
              <a:gd name="connsiteX20" fmla="*/ 7143 w 2169318"/>
              <a:gd name="connsiteY20" fmla="*/ 47625 h 823912"/>
              <a:gd name="connsiteX21" fmla="*/ 30956 w 2169318"/>
              <a:gd name="connsiteY21" fmla="*/ 90487 h 823912"/>
              <a:gd name="connsiteX22" fmla="*/ 80962 w 2169318"/>
              <a:gd name="connsiteY22" fmla="*/ 161925 h 823912"/>
              <a:gd name="connsiteX23" fmla="*/ 133350 w 2169318"/>
              <a:gd name="connsiteY23" fmla="*/ 223837 h 823912"/>
              <a:gd name="connsiteX24" fmla="*/ 183356 w 2169318"/>
              <a:gd name="connsiteY24" fmla="*/ 283369 h 823912"/>
              <a:gd name="connsiteX25" fmla="*/ 259556 w 2169318"/>
              <a:gd name="connsiteY25" fmla="*/ 357187 h 823912"/>
              <a:gd name="connsiteX26" fmla="*/ 326231 w 2169318"/>
              <a:gd name="connsiteY26" fmla="*/ 414337 h 823912"/>
              <a:gd name="connsiteX27" fmla="*/ 402431 w 2169318"/>
              <a:gd name="connsiteY27" fmla="*/ 473869 h 823912"/>
              <a:gd name="connsiteX28" fmla="*/ 469106 w 2169318"/>
              <a:gd name="connsiteY28" fmla="*/ 519112 h 823912"/>
              <a:gd name="connsiteX29" fmla="*/ 542925 w 2169318"/>
              <a:gd name="connsiteY29" fmla="*/ 566737 h 823912"/>
              <a:gd name="connsiteX30" fmla="*/ 628650 w 2169318"/>
              <a:gd name="connsiteY30" fmla="*/ 614362 h 823912"/>
              <a:gd name="connsiteX31" fmla="*/ 688181 w 2169318"/>
              <a:gd name="connsiteY31" fmla="*/ 645319 h 823912"/>
              <a:gd name="connsiteX32" fmla="*/ 773906 w 2169318"/>
              <a:gd name="connsiteY32" fmla="*/ 678656 h 823912"/>
              <a:gd name="connsiteX33" fmla="*/ 873918 w 2169318"/>
              <a:gd name="connsiteY33" fmla="*/ 707231 h 823912"/>
              <a:gd name="connsiteX34" fmla="*/ 969168 w 2169318"/>
              <a:gd name="connsiteY34" fmla="*/ 728662 h 823912"/>
              <a:gd name="connsiteX35" fmla="*/ 1076325 w 2169318"/>
              <a:gd name="connsiteY35" fmla="*/ 750094 h 823912"/>
              <a:gd name="connsiteX36" fmla="*/ 1178718 w 2169318"/>
              <a:gd name="connsiteY36" fmla="*/ 764381 h 823912"/>
              <a:gd name="connsiteX37" fmla="*/ 1295400 w 2169318"/>
              <a:gd name="connsiteY37" fmla="*/ 776287 h 823912"/>
              <a:gd name="connsiteX38" fmla="*/ 1416843 w 2169318"/>
              <a:gd name="connsiteY38" fmla="*/ 788194 h 823912"/>
              <a:gd name="connsiteX39" fmla="*/ 1562100 w 2169318"/>
              <a:gd name="connsiteY39" fmla="*/ 795337 h 823912"/>
              <a:gd name="connsiteX40" fmla="*/ 1766887 w 2169318"/>
              <a:gd name="connsiteY40" fmla="*/ 797719 h 823912"/>
              <a:gd name="connsiteX41" fmla="*/ 1802606 w 2169318"/>
              <a:gd name="connsiteY41" fmla="*/ 804862 h 823912"/>
              <a:gd name="connsiteX42" fmla="*/ 1840706 w 2169318"/>
              <a:gd name="connsiteY42" fmla="*/ 814387 h 823912"/>
              <a:gd name="connsiteX43" fmla="*/ 1878806 w 2169318"/>
              <a:gd name="connsiteY43" fmla="*/ 819150 h 823912"/>
              <a:gd name="connsiteX44" fmla="*/ 1957387 w 2169318"/>
              <a:gd name="connsiteY44" fmla="*/ 823912 h 823912"/>
              <a:gd name="connsiteX45" fmla="*/ 2040731 w 2169318"/>
              <a:gd name="connsiteY45" fmla="*/ 752475 h 823912"/>
              <a:gd name="connsiteX46" fmla="*/ 2045493 w 2169318"/>
              <a:gd name="connsiteY46" fmla="*/ 711994 h 823912"/>
              <a:gd name="connsiteX47" fmla="*/ 2052637 w 2169318"/>
              <a:gd name="connsiteY47" fmla="*/ 681037 h 823912"/>
              <a:gd name="connsiteX48" fmla="*/ 2066925 w 2169318"/>
              <a:gd name="connsiteY48" fmla="*/ 640556 h 823912"/>
              <a:gd name="connsiteX49" fmla="*/ 2081212 w 2169318"/>
              <a:gd name="connsiteY49" fmla="*/ 604837 h 823912"/>
              <a:gd name="connsiteX50" fmla="*/ 2105025 w 2169318"/>
              <a:gd name="connsiteY50" fmla="*/ 557212 h 823912"/>
              <a:gd name="connsiteX51" fmla="*/ 2131218 w 2169318"/>
              <a:gd name="connsiteY51" fmla="*/ 507206 h 823912"/>
              <a:gd name="connsiteX52" fmla="*/ 2162175 w 2169318"/>
              <a:gd name="connsiteY52" fmla="*/ 454819 h 823912"/>
              <a:gd name="connsiteX53" fmla="*/ 2169318 w 2169318"/>
              <a:gd name="connsiteY53" fmla="*/ 431006 h 823912"/>
              <a:gd name="connsiteX54" fmla="*/ 2169318 w 2169318"/>
              <a:gd name="connsiteY54" fmla="*/ 416719 h 823912"/>
              <a:gd name="connsiteX55" fmla="*/ 2166937 w 2169318"/>
              <a:gd name="connsiteY55" fmla="*/ 409575 h 823912"/>
              <a:gd name="connsiteX56" fmla="*/ 2159793 w 2169318"/>
              <a:gd name="connsiteY56" fmla="*/ 404812 h 823912"/>
              <a:gd name="connsiteX57" fmla="*/ 2140743 w 2169318"/>
              <a:gd name="connsiteY57" fmla="*/ 407194 h 823912"/>
              <a:gd name="connsiteX58" fmla="*/ 2121693 w 2169318"/>
              <a:gd name="connsiteY58" fmla="*/ 411956 h 823912"/>
              <a:gd name="connsiteX59" fmla="*/ 2105025 w 2169318"/>
              <a:gd name="connsiteY59" fmla="*/ 423862 h 823912"/>
              <a:gd name="connsiteX60" fmla="*/ 2078831 w 2169318"/>
              <a:gd name="connsiteY60" fmla="*/ 450056 h 823912"/>
              <a:gd name="connsiteX61" fmla="*/ 2043112 w 2169318"/>
              <a:gd name="connsiteY61" fmla="*/ 478631 h 823912"/>
              <a:gd name="connsiteX62" fmla="*/ 2007393 w 2169318"/>
              <a:gd name="connsiteY62" fmla="*/ 502444 h 823912"/>
              <a:gd name="connsiteX63" fmla="*/ 1983581 w 2169318"/>
              <a:gd name="connsiteY63" fmla="*/ 519112 h 823912"/>
              <a:gd name="connsiteX64" fmla="*/ 1935956 w 2169318"/>
              <a:gd name="connsiteY64" fmla="*/ 540544 h 823912"/>
              <a:gd name="connsiteX65" fmla="*/ 1866900 w 2169318"/>
              <a:gd name="connsiteY65" fmla="*/ 561975 h 823912"/>
              <a:gd name="connsiteX66" fmla="*/ 1821656 w 2169318"/>
              <a:gd name="connsiteY66" fmla="*/ 571500 h 823912"/>
              <a:gd name="connsiteX67" fmla="*/ 1745456 w 2169318"/>
              <a:gd name="connsiteY67" fmla="*/ 576262 h 823912"/>
              <a:gd name="connsiteX68" fmla="*/ 1609725 w 2169318"/>
              <a:gd name="connsiteY68" fmla="*/ 576262 h 823912"/>
              <a:gd name="connsiteX69" fmla="*/ 1445418 w 2169318"/>
              <a:gd name="connsiteY69" fmla="*/ 573881 h 823912"/>
              <a:gd name="connsiteX70" fmla="*/ 1364456 w 2169318"/>
              <a:gd name="connsiteY70" fmla="*/ 569119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69318" h="823912">
                <a:moveTo>
                  <a:pt x="1364456" y="569119"/>
                </a:moveTo>
                <a:lnTo>
                  <a:pt x="1204912" y="554831"/>
                </a:lnTo>
                <a:lnTo>
                  <a:pt x="1097756" y="542925"/>
                </a:lnTo>
                <a:lnTo>
                  <a:pt x="966787" y="519112"/>
                </a:lnTo>
                <a:lnTo>
                  <a:pt x="873918" y="500062"/>
                </a:lnTo>
                <a:lnTo>
                  <a:pt x="773906" y="471487"/>
                </a:lnTo>
                <a:lnTo>
                  <a:pt x="681037" y="438150"/>
                </a:lnTo>
                <a:lnTo>
                  <a:pt x="569118" y="388144"/>
                </a:lnTo>
                <a:lnTo>
                  <a:pt x="490537" y="347662"/>
                </a:lnTo>
                <a:lnTo>
                  <a:pt x="428625" y="311944"/>
                </a:lnTo>
                <a:lnTo>
                  <a:pt x="366712" y="271462"/>
                </a:lnTo>
                <a:lnTo>
                  <a:pt x="271462" y="204787"/>
                </a:lnTo>
                <a:lnTo>
                  <a:pt x="200025" y="147637"/>
                </a:lnTo>
                <a:lnTo>
                  <a:pt x="119062" y="76200"/>
                </a:lnTo>
                <a:lnTo>
                  <a:pt x="59531" y="19050"/>
                </a:lnTo>
                <a:lnTo>
                  <a:pt x="30956" y="4762"/>
                </a:lnTo>
                <a:lnTo>
                  <a:pt x="16668" y="0"/>
                </a:lnTo>
                <a:lnTo>
                  <a:pt x="7143" y="0"/>
                </a:lnTo>
                <a:lnTo>
                  <a:pt x="0" y="2381"/>
                </a:lnTo>
                <a:lnTo>
                  <a:pt x="0" y="14287"/>
                </a:lnTo>
                <a:lnTo>
                  <a:pt x="7143" y="47625"/>
                </a:lnTo>
                <a:lnTo>
                  <a:pt x="30956" y="90487"/>
                </a:lnTo>
                <a:lnTo>
                  <a:pt x="80962" y="161925"/>
                </a:lnTo>
                <a:lnTo>
                  <a:pt x="133350" y="223837"/>
                </a:lnTo>
                <a:lnTo>
                  <a:pt x="183356" y="283369"/>
                </a:lnTo>
                <a:lnTo>
                  <a:pt x="259556" y="357187"/>
                </a:lnTo>
                <a:lnTo>
                  <a:pt x="326231" y="414337"/>
                </a:lnTo>
                <a:lnTo>
                  <a:pt x="402431" y="473869"/>
                </a:lnTo>
                <a:lnTo>
                  <a:pt x="469106" y="519112"/>
                </a:lnTo>
                <a:lnTo>
                  <a:pt x="542925" y="566737"/>
                </a:lnTo>
                <a:lnTo>
                  <a:pt x="628650" y="614362"/>
                </a:lnTo>
                <a:lnTo>
                  <a:pt x="688181" y="645319"/>
                </a:lnTo>
                <a:lnTo>
                  <a:pt x="773906" y="678656"/>
                </a:lnTo>
                <a:lnTo>
                  <a:pt x="873918" y="707231"/>
                </a:lnTo>
                <a:lnTo>
                  <a:pt x="969168" y="728662"/>
                </a:lnTo>
                <a:lnTo>
                  <a:pt x="1076325" y="750094"/>
                </a:lnTo>
                <a:lnTo>
                  <a:pt x="1178718" y="764381"/>
                </a:lnTo>
                <a:lnTo>
                  <a:pt x="1295400" y="776287"/>
                </a:lnTo>
                <a:lnTo>
                  <a:pt x="1416843" y="788194"/>
                </a:lnTo>
                <a:lnTo>
                  <a:pt x="1562100" y="795337"/>
                </a:lnTo>
                <a:lnTo>
                  <a:pt x="1766887" y="797719"/>
                </a:lnTo>
                <a:lnTo>
                  <a:pt x="1802606" y="804862"/>
                </a:lnTo>
                <a:lnTo>
                  <a:pt x="1840706" y="814387"/>
                </a:lnTo>
                <a:lnTo>
                  <a:pt x="1878806" y="819150"/>
                </a:lnTo>
                <a:lnTo>
                  <a:pt x="1957387" y="823912"/>
                </a:lnTo>
                <a:lnTo>
                  <a:pt x="2040731" y="752475"/>
                </a:lnTo>
                <a:lnTo>
                  <a:pt x="2045493" y="711994"/>
                </a:lnTo>
                <a:lnTo>
                  <a:pt x="2052637" y="681037"/>
                </a:lnTo>
                <a:lnTo>
                  <a:pt x="2066925" y="640556"/>
                </a:lnTo>
                <a:lnTo>
                  <a:pt x="2081212" y="604837"/>
                </a:lnTo>
                <a:lnTo>
                  <a:pt x="2105025" y="557212"/>
                </a:lnTo>
                <a:lnTo>
                  <a:pt x="2131218" y="507206"/>
                </a:lnTo>
                <a:lnTo>
                  <a:pt x="2162175" y="454819"/>
                </a:lnTo>
                <a:lnTo>
                  <a:pt x="2169318" y="431006"/>
                </a:lnTo>
                <a:lnTo>
                  <a:pt x="2169318" y="416719"/>
                </a:lnTo>
                <a:lnTo>
                  <a:pt x="2166937" y="409575"/>
                </a:lnTo>
                <a:lnTo>
                  <a:pt x="2159793" y="404812"/>
                </a:lnTo>
                <a:lnTo>
                  <a:pt x="2140743" y="407194"/>
                </a:lnTo>
                <a:lnTo>
                  <a:pt x="2121693" y="411956"/>
                </a:lnTo>
                <a:lnTo>
                  <a:pt x="2105025" y="423862"/>
                </a:lnTo>
                <a:lnTo>
                  <a:pt x="2078831" y="450056"/>
                </a:lnTo>
                <a:lnTo>
                  <a:pt x="2043112" y="478631"/>
                </a:lnTo>
                <a:lnTo>
                  <a:pt x="2007393" y="502444"/>
                </a:lnTo>
                <a:lnTo>
                  <a:pt x="1983581" y="519112"/>
                </a:lnTo>
                <a:lnTo>
                  <a:pt x="1935956" y="540544"/>
                </a:lnTo>
                <a:lnTo>
                  <a:pt x="1866900" y="561975"/>
                </a:lnTo>
                <a:lnTo>
                  <a:pt x="1821656" y="571500"/>
                </a:lnTo>
                <a:lnTo>
                  <a:pt x="1745456" y="576262"/>
                </a:lnTo>
                <a:lnTo>
                  <a:pt x="1609725" y="576262"/>
                </a:lnTo>
                <a:lnTo>
                  <a:pt x="1445418" y="573881"/>
                </a:lnTo>
                <a:lnTo>
                  <a:pt x="1364456" y="569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7FBEB1A-B106-467E-B5AE-10021B9D6D4D}"/>
              </a:ext>
            </a:extLst>
          </p:cNvPr>
          <p:cNvSpPr/>
          <p:nvPr/>
        </p:nvSpPr>
        <p:spPr>
          <a:xfrm>
            <a:off x="3740150" y="2001838"/>
            <a:ext cx="1047750" cy="398462"/>
          </a:xfrm>
          <a:custGeom>
            <a:avLst/>
            <a:gdLst>
              <a:gd name="connsiteX0" fmla="*/ 558943 w 1048340"/>
              <a:gd name="connsiteY0" fmla="*/ 288487 h 399245"/>
              <a:gd name="connsiteX1" fmla="*/ 365760 w 1048340"/>
              <a:gd name="connsiteY1" fmla="*/ 334851 h 399245"/>
              <a:gd name="connsiteX2" fmla="*/ 208638 w 1048340"/>
              <a:gd name="connsiteY2" fmla="*/ 376063 h 399245"/>
              <a:gd name="connsiteX3" fmla="*/ 131364 w 1048340"/>
              <a:gd name="connsiteY3" fmla="*/ 396669 h 399245"/>
              <a:gd name="connsiteX4" fmla="*/ 113334 w 1048340"/>
              <a:gd name="connsiteY4" fmla="*/ 399245 h 399245"/>
              <a:gd name="connsiteX5" fmla="*/ 108182 w 1048340"/>
              <a:gd name="connsiteY5" fmla="*/ 399245 h 399245"/>
              <a:gd name="connsiteX6" fmla="*/ 92728 w 1048340"/>
              <a:gd name="connsiteY6" fmla="*/ 394093 h 399245"/>
              <a:gd name="connsiteX7" fmla="*/ 72121 w 1048340"/>
              <a:gd name="connsiteY7" fmla="*/ 378639 h 399245"/>
              <a:gd name="connsiteX8" fmla="*/ 59243 w 1048340"/>
              <a:gd name="connsiteY8" fmla="*/ 365760 h 399245"/>
              <a:gd name="connsiteX9" fmla="*/ 51515 w 1048340"/>
              <a:gd name="connsiteY9" fmla="*/ 347729 h 399245"/>
              <a:gd name="connsiteX10" fmla="*/ 46364 w 1048340"/>
              <a:gd name="connsiteY10" fmla="*/ 324548 h 399245"/>
              <a:gd name="connsiteX11" fmla="*/ 10303 w 1048340"/>
              <a:gd name="connsiteY11" fmla="*/ 288487 h 399245"/>
              <a:gd name="connsiteX12" fmla="*/ 0 w 1048340"/>
              <a:gd name="connsiteY12" fmla="*/ 273032 h 399245"/>
              <a:gd name="connsiteX13" fmla="*/ 95303 w 1048340"/>
              <a:gd name="connsiteY13" fmla="*/ 151971 h 399245"/>
              <a:gd name="connsiteX14" fmla="*/ 154546 w 1048340"/>
              <a:gd name="connsiteY14" fmla="*/ 180304 h 399245"/>
              <a:gd name="connsiteX15" fmla="*/ 195759 w 1048340"/>
              <a:gd name="connsiteY15" fmla="*/ 193183 h 399245"/>
              <a:gd name="connsiteX16" fmla="*/ 229244 w 1048340"/>
              <a:gd name="connsiteY16" fmla="*/ 198335 h 399245"/>
              <a:gd name="connsiteX17" fmla="*/ 265305 w 1048340"/>
              <a:gd name="connsiteY17" fmla="*/ 198335 h 399245"/>
              <a:gd name="connsiteX18" fmla="*/ 301365 w 1048340"/>
              <a:gd name="connsiteY18" fmla="*/ 195759 h 399245"/>
              <a:gd name="connsiteX19" fmla="*/ 370911 w 1048340"/>
              <a:gd name="connsiteY19" fmla="*/ 185456 h 399245"/>
              <a:gd name="connsiteX20" fmla="*/ 445609 w 1048340"/>
              <a:gd name="connsiteY20" fmla="*/ 167425 h 399245"/>
              <a:gd name="connsiteX21" fmla="*/ 553791 w 1048340"/>
              <a:gd name="connsiteY21" fmla="*/ 133940 h 399245"/>
              <a:gd name="connsiteX22" fmla="*/ 659398 w 1048340"/>
              <a:gd name="connsiteY22" fmla="*/ 90152 h 399245"/>
              <a:gd name="connsiteX23" fmla="*/ 710914 w 1048340"/>
              <a:gd name="connsiteY23" fmla="*/ 66970 h 399245"/>
              <a:gd name="connsiteX24" fmla="*/ 739247 w 1048340"/>
              <a:gd name="connsiteY24" fmla="*/ 43788 h 399245"/>
              <a:gd name="connsiteX25" fmla="*/ 783035 w 1048340"/>
              <a:gd name="connsiteY25" fmla="*/ 18030 h 399245"/>
              <a:gd name="connsiteX26" fmla="*/ 819096 w 1048340"/>
              <a:gd name="connsiteY26" fmla="*/ 2576 h 399245"/>
              <a:gd name="connsiteX27" fmla="*/ 839702 w 1048340"/>
              <a:gd name="connsiteY27" fmla="*/ 0 h 399245"/>
              <a:gd name="connsiteX28" fmla="*/ 852581 w 1048340"/>
              <a:gd name="connsiteY28" fmla="*/ 0 h 399245"/>
              <a:gd name="connsiteX29" fmla="*/ 883490 w 1048340"/>
              <a:gd name="connsiteY29" fmla="*/ 18030 h 399245"/>
              <a:gd name="connsiteX30" fmla="*/ 932430 w 1048340"/>
              <a:gd name="connsiteY30" fmla="*/ 48940 h 399245"/>
              <a:gd name="connsiteX31" fmla="*/ 991673 w 1048340"/>
              <a:gd name="connsiteY31" fmla="*/ 92728 h 399245"/>
              <a:gd name="connsiteX32" fmla="*/ 1017431 w 1048340"/>
              <a:gd name="connsiteY32" fmla="*/ 118486 h 399245"/>
              <a:gd name="connsiteX33" fmla="*/ 1032885 w 1048340"/>
              <a:gd name="connsiteY33" fmla="*/ 139092 h 399245"/>
              <a:gd name="connsiteX34" fmla="*/ 1045764 w 1048340"/>
              <a:gd name="connsiteY34" fmla="*/ 159698 h 399245"/>
              <a:gd name="connsiteX35" fmla="*/ 1048340 w 1048340"/>
              <a:gd name="connsiteY35" fmla="*/ 175153 h 399245"/>
              <a:gd name="connsiteX36" fmla="*/ 1048340 w 1048340"/>
              <a:gd name="connsiteY36" fmla="*/ 208638 h 399245"/>
              <a:gd name="connsiteX37" fmla="*/ 1040613 w 1048340"/>
              <a:gd name="connsiteY37" fmla="*/ 231820 h 399245"/>
              <a:gd name="connsiteX38" fmla="*/ 1022582 w 1048340"/>
              <a:gd name="connsiteY38" fmla="*/ 255002 h 399245"/>
              <a:gd name="connsiteX39" fmla="*/ 996825 w 1048340"/>
              <a:gd name="connsiteY39" fmla="*/ 278184 h 399245"/>
              <a:gd name="connsiteX40" fmla="*/ 685156 w 1048340"/>
              <a:gd name="connsiteY40" fmla="*/ 262729 h 399245"/>
              <a:gd name="connsiteX41" fmla="*/ 558943 w 1048340"/>
              <a:gd name="connsiteY41" fmla="*/ 288487 h 39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8340" h="399245">
                <a:moveTo>
                  <a:pt x="558943" y="288487"/>
                </a:moveTo>
                <a:lnTo>
                  <a:pt x="365760" y="334851"/>
                </a:lnTo>
                <a:lnTo>
                  <a:pt x="208638" y="376063"/>
                </a:lnTo>
                <a:lnTo>
                  <a:pt x="131364" y="396669"/>
                </a:lnTo>
                <a:lnTo>
                  <a:pt x="113334" y="399245"/>
                </a:lnTo>
                <a:lnTo>
                  <a:pt x="108182" y="399245"/>
                </a:lnTo>
                <a:lnTo>
                  <a:pt x="92728" y="394093"/>
                </a:lnTo>
                <a:lnTo>
                  <a:pt x="72121" y="378639"/>
                </a:lnTo>
                <a:lnTo>
                  <a:pt x="59243" y="365760"/>
                </a:lnTo>
                <a:lnTo>
                  <a:pt x="51515" y="347729"/>
                </a:lnTo>
                <a:lnTo>
                  <a:pt x="46364" y="324548"/>
                </a:lnTo>
                <a:lnTo>
                  <a:pt x="10303" y="288487"/>
                </a:lnTo>
                <a:lnTo>
                  <a:pt x="0" y="273032"/>
                </a:lnTo>
                <a:lnTo>
                  <a:pt x="95303" y="151971"/>
                </a:lnTo>
                <a:lnTo>
                  <a:pt x="154546" y="180304"/>
                </a:lnTo>
                <a:lnTo>
                  <a:pt x="195759" y="193183"/>
                </a:lnTo>
                <a:lnTo>
                  <a:pt x="229244" y="198335"/>
                </a:lnTo>
                <a:lnTo>
                  <a:pt x="265305" y="198335"/>
                </a:lnTo>
                <a:lnTo>
                  <a:pt x="301365" y="195759"/>
                </a:lnTo>
                <a:lnTo>
                  <a:pt x="370911" y="185456"/>
                </a:lnTo>
                <a:lnTo>
                  <a:pt x="445609" y="167425"/>
                </a:lnTo>
                <a:lnTo>
                  <a:pt x="553791" y="133940"/>
                </a:lnTo>
                <a:lnTo>
                  <a:pt x="659398" y="90152"/>
                </a:lnTo>
                <a:lnTo>
                  <a:pt x="710914" y="66970"/>
                </a:lnTo>
                <a:lnTo>
                  <a:pt x="739247" y="43788"/>
                </a:lnTo>
                <a:lnTo>
                  <a:pt x="783035" y="18030"/>
                </a:lnTo>
                <a:lnTo>
                  <a:pt x="819096" y="2576"/>
                </a:lnTo>
                <a:lnTo>
                  <a:pt x="839702" y="0"/>
                </a:lnTo>
                <a:lnTo>
                  <a:pt x="852581" y="0"/>
                </a:lnTo>
                <a:lnTo>
                  <a:pt x="883490" y="18030"/>
                </a:lnTo>
                <a:lnTo>
                  <a:pt x="932430" y="48940"/>
                </a:lnTo>
                <a:lnTo>
                  <a:pt x="991673" y="92728"/>
                </a:lnTo>
                <a:lnTo>
                  <a:pt x="1017431" y="118486"/>
                </a:lnTo>
                <a:lnTo>
                  <a:pt x="1032885" y="139092"/>
                </a:lnTo>
                <a:lnTo>
                  <a:pt x="1045764" y="159698"/>
                </a:lnTo>
                <a:lnTo>
                  <a:pt x="1048340" y="175153"/>
                </a:lnTo>
                <a:lnTo>
                  <a:pt x="1048340" y="208638"/>
                </a:lnTo>
                <a:lnTo>
                  <a:pt x="1040613" y="231820"/>
                </a:lnTo>
                <a:lnTo>
                  <a:pt x="1022582" y="255002"/>
                </a:lnTo>
                <a:lnTo>
                  <a:pt x="996825" y="278184"/>
                </a:lnTo>
                <a:lnTo>
                  <a:pt x="685156" y="262729"/>
                </a:lnTo>
                <a:lnTo>
                  <a:pt x="558943" y="288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0492B6A-19C8-464A-9185-E93C5B796617}"/>
              </a:ext>
            </a:extLst>
          </p:cNvPr>
          <p:cNvSpPr/>
          <p:nvPr/>
        </p:nvSpPr>
        <p:spPr>
          <a:xfrm rot="16200000">
            <a:off x="1889919" y="2718594"/>
            <a:ext cx="3433763" cy="2352675"/>
          </a:xfrm>
          <a:custGeom>
            <a:avLst/>
            <a:gdLst>
              <a:gd name="connsiteX0" fmla="*/ 1534229 w 3433603"/>
              <a:gd name="connsiteY0" fmla="*/ 1267272 h 2353506"/>
              <a:gd name="connsiteX1" fmla="*/ 1429901 w 3433603"/>
              <a:gd name="connsiteY1" fmla="*/ 1205903 h 2353506"/>
              <a:gd name="connsiteX2" fmla="*/ 1301026 w 3433603"/>
              <a:gd name="connsiteY2" fmla="*/ 1126123 h 2353506"/>
              <a:gd name="connsiteX3" fmla="*/ 1208972 w 3433603"/>
              <a:gd name="connsiteY3" fmla="*/ 1067822 h 2353506"/>
              <a:gd name="connsiteX4" fmla="*/ 1110782 w 3433603"/>
              <a:gd name="connsiteY4" fmla="*/ 1000316 h 2353506"/>
              <a:gd name="connsiteX5" fmla="*/ 1024865 w 3433603"/>
              <a:gd name="connsiteY5" fmla="*/ 935879 h 2353506"/>
              <a:gd name="connsiteX6" fmla="*/ 899058 w 3433603"/>
              <a:gd name="connsiteY6" fmla="*/ 840757 h 2353506"/>
              <a:gd name="connsiteX7" fmla="*/ 813141 w 3433603"/>
              <a:gd name="connsiteY7" fmla="*/ 770182 h 2353506"/>
              <a:gd name="connsiteX8" fmla="*/ 714951 w 3433603"/>
              <a:gd name="connsiteY8" fmla="*/ 693471 h 2353506"/>
              <a:gd name="connsiteX9" fmla="*/ 638239 w 3433603"/>
              <a:gd name="connsiteY9" fmla="*/ 622896 h 2353506"/>
              <a:gd name="connsiteX10" fmla="*/ 552322 w 3433603"/>
              <a:gd name="connsiteY10" fmla="*/ 546185 h 2353506"/>
              <a:gd name="connsiteX11" fmla="*/ 423447 w 3433603"/>
              <a:gd name="connsiteY11" fmla="*/ 420378 h 2353506"/>
              <a:gd name="connsiteX12" fmla="*/ 328325 w 3433603"/>
              <a:gd name="connsiteY12" fmla="*/ 322188 h 2353506"/>
              <a:gd name="connsiteX13" fmla="*/ 248545 w 3433603"/>
              <a:gd name="connsiteY13" fmla="*/ 236271 h 2353506"/>
              <a:gd name="connsiteX14" fmla="*/ 165697 w 3433603"/>
              <a:gd name="connsiteY14" fmla="*/ 144217 h 2353506"/>
              <a:gd name="connsiteX15" fmla="*/ 110465 w 3433603"/>
              <a:gd name="connsiteY15" fmla="*/ 76711 h 2353506"/>
              <a:gd name="connsiteX16" fmla="*/ 55233 w 3433603"/>
              <a:gd name="connsiteY16" fmla="*/ 15342 h 2353506"/>
              <a:gd name="connsiteX17" fmla="*/ 36822 w 3433603"/>
              <a:gd name="connsiteY17" fmla="*/ 6137 h 2353506"/>
              <a:gd name="connsiteX18" fmla="*/ 15343 w 3433603"/>
              <a:gd name="connsiteY18" fmla="*/ 0 h 2353506"/>
              <a:gd name="connsiteX19" fmla="*/ 9206 w 3433603"/>
              <a:gd name="connsiteY19" fmla="*/ 0 h 2353506"/>
              <a:gd name="connsiteX20" fmla="*/ 0 w 3433603"/>
              <a:gd name="connsiteY20" fmla="*/ 6137 h 2353506"/>
              <a:gd name="connsiteX21" fmla="*/ 0 w 3433603"/>
              <a:gd name="connsiteY21" fmla="*/ 21479 h 2353506"/>
              <a:gd name="connsiteX22" fmla="*/ 18411 w 3433603"/>
              <a:gd name="connsiteY22" fmla="*/ 70574 h 2353506"/>
              <a:gd name="connsiteX23" fmla="*/ 101259 w 3433603"/>
              <a:gd name="connsiteY23" fmla="*/ 196381 h 2353506"/>
              <a:gd name="connsiteX24" fmla="*/ 208655 w 3433603"/>
              <a:gd name="connsiteY24" fmla="*/ 346735 h 2353506"/>
              <a:gd name="connsiteX25" fmla="*/ 312983 w 3433603"/>
              <a:gd name="connsiteY25" fmla="*/ 484816 h 2353506"/>
              <a:gd name="connsiteX26" fmla="*/ 392763 w 3433603"/>
              <a:gd name="connsiteY26" fmla="*/ 586075 h 2353506"/>
              <a:gd name="connsiteX27" fmla="*/ 503227 w 3433603"/>
              <a:gd name="connsiteY27" fmla="*/ 708813 h 2353506"/>
              <a:gd name="connsiteX28" fmla="*/ 613692 w 3433603"/>
              <a:gd name="connsiteY28" fmla="*/ 828483 h 2353506"/>
              <a:gd name="connsiteX29" fmla="*/ 785525 w 3433603"/>
              <a:gd name="connsiteY29" fmla="*/ 991111 h 2353506"/>
              <a:gd name="connsiteX30" fmla="*/ 920537 w 3433603"/>
              <a:gd name="connsiteY30" fmla="*/ 1107712 h 2353506"/>
              <a:gd name="connsiteX31" fmla="*/ 1027933 w 3433603"/>
              <a:gd name="connsiteY31" fmla="*/ 1196698 h 2353506"/>
              <a:gd name="connsiteX32" fmla="*/ 1184425 w 3433603"/>
              <a:gd name="connsiteY32" fmla="*/ 1313299 h 2353506"/>
              <a:gd name="connsiteX33" fmla="*/ 1331710 w 3433603"/>
              <a:gd name="connsiteY33" fmla="*/ 1411490 h 2353506"/>
              <a:gd name="connsiteX34" fmla="*/ 1423764 w 3433603"/>
              <a:gd name="connsiteY34" fmla="*/ 1469790 h 2353506"/>
              <a:gd name="connsiteX35" fmla="*/ 1564913 w 3433603"/>
              <a:gd name="connsiteY35" fmla="*/ 1549570 h 2353506"/>
              <a:gd name="connsiteX36" fmla="*/ 1847211 w 3433603"/>
              <a:gd name="connsiteY36" fmla="*/ 1702993 h 2353506"/>
              <a:gd name="connsiteX37" fmla="*/ 2055866 w 3433603"/>
              <a:gd name="connsiteY37" fmla="*/ 1810389 h 2353506"/>
              <a:gd name="connsiteX38" fmla="*/ 2282932 w 3433603"/>
              <a:gd name="connsiteY38" fmla="*/ 1917785 h 2353506"/>
              <a:gd name="connsiteX39" fmla="*/ 2506929 w 3433603"/>
              <a:gd name="connsiteY39" fmla="*/ 2006770 h 2353506"/>
              <a:gd name="connsiteX40" fmla="*/ 2712516 w 3433603"/>
              <a:gd name="connsiteY40" fmla="*/ 2089618 h 2353506"/>
              <a:gd name="connsiteX41" fmla="*/ 2991745 w 3433603"/>
              <a:gd name="connsiteY41" fmla="*/ 2187809 h 2353506"/>
              <a:gd name="connsiteX42" fmla="*/ 3252564 w 3433603"/>
              <a:gd name="connsiteY42" fmla="*/ 2270657 h 2353506"/>
              <a:gd name="connsiteX43" fmla="*/ 3298591 w 3433603"/>
              <a:gd name="connsiteY43" fmla="*/ 2286000 h 2353506"/>
              <a:gd name="connsiteX44" fmla="*/ 3317002 w 3433603"/>
              <a:gd name="connsiteY44" fmla="*/ 2295205 h 2353506"/>
              <a:gd name="connsiteX45" fmla="*/ 3332344 w 3433603"/>
              <a:gd name="connsiteY45" fmla="*/ 2310547 h 2353506"/>
              <a:gd name="connsiteX46" fmla="*/ 3359960 w 3433603"/>
              <a:gd name="connsiteY46" fmla="*/ 2335095 h 2353506"/>
              <a:gd name="connsiteX47" fmla="*/ 3390645 w 3433603"/>
              <a:gd name="connsiteY47" fmla="*/ 2350437 h 2353506"/>
              <a:gd name="connsiteX48" fmla="*/ 3433603 w 3433603"/>
              <a:gd name="connsiteY48" fmla="*/ 2353506 h 2353506"/>
              <a:gd name="connsiteX49" fmla="*/ 3359960 w 3433603"/>
              <a:gd name="connsiteY49" fmla="*/ 1985291 h 2353506"/>
              <a:gd name="connsiteX50" fmla="*/ 3329276 w 3433603"/>
              <a:gd name="connsiteY50" fmla="*/ 1994496 h 2353506"/>
              <a:gd name="connsiteX51" fmla="*/ 3310865 w 3433603"/>
              <a:gd name="connsiteY51" fmla="*/ 1994496 h 2353506"/>
              <a:gd name="connsiteX52" fmla="*/ 3261769 w 3433603"/>
              <a:gd name="connsiteY52" fmla="*/ 1982222 h 2353506"/>
              <a:gd name="connsiteX53" fmla="*/ 3114484 w 3433603"/>
              <a:gd name="connsiteY53" fmla="*/ 1939264 h 2353506"/>
              <a:gd name="connsiteX54" fmla="*/ 2954924 w 3433603"/>
              <a:gd name="connsiteY54" fmla="*/ 1887100 h 2353506"/>
              <a:gd name="connsiteX55" fmla="*/ 2743200 w 3433603"/>
              <a:gd name="connsiteY55" fmla="*/ 1816526 h 2353506"/>
              <a:gd name="connsiteX56" fmla="*/ 2531477 w 3433603"/>
              <a:gd name="connsiteY56" fmla="*/ 1736746 h 2353506"/>
              <a:gd name="connsiteX57" fmla="*/ 2325890 w 3433603"/>
              <a:gd name="connsiteY57" fmla="*/ 1653898 h 2353506"/>
              <a:gd name="connsiteX58" fmla="*/ 2080414 w 3433603"/>
              <a:gd name="connsiteY58" fmla="*/ 1540365 h 2353506"/>
              <a:gd name="connsiteX59" fmla="*/ 1853348 w 3433603"/>
              <a:gd name="connsiteY59" fmla="*/ 1429900 h 2353506"/>
              <a:gd name="connsiteX60" fmla="*/ 1745952 w 3433603"/>
              <a:gd name="connsiteY60" fmla="*/ 1386942 h 2353506"/>
              <a:gd name="connsiteX61" fmla="*/ 1534229 w 3433603"/>
              <a:gd name="connsiteY61" fmla="*/ 1267272 h 235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433603" h="2353506">
                <a:moveTo>
                  <a:pt x="1534229" y="1267272"/>
                </a:moveTo>
                <a:lnTo>
                  <a:pt x="1429901" y="1205903"/>
                </a:lnTo>
                <a:lnTo>
                  <a:pt x="1301026" y="1126123"/>
                </a:lnTo>
                <a:lnTo>
                  <a:pt x="1208972" y="1067822"/>
                </a:lnTo>
                <a:lnTo>
                  <a:pt x="1110782" y="1000316"/>
                </a:lnTo>
                <a:lnTo>
                  <a:pt x="1024865" y="935879"/>
                </a:lnTo>
                <a:lnTo>
                  <a:pt x="899058" y="840757"/>
                </a:lnTo>
                <a:lnTo>
                  <a:pt x="813141" y="770182"/>
                </a:lnTo>
                <a:lnTo>
                  <a:pt x="714951" y="693471"/>
                </a:lnTo>
                <a:lnTo>
                  <a:pt x="638239" y="622896"/>
                </a:lnTo>
                <a:lnTo>
                  <a:pt x="552322" y="546185"/>
                </a:lnTo>
                <a:lnTo>
                  <a:pt x="423447" y="420378"/>
                </a:lnTo>
                <a:lnTo>
                  <a:pt x="328325" y="322188"/>
                </a:lnTo>
                <a:lnTo>
                  <a:pt x="248545" y="236271"/>
                </a:lnTo>
                <a:lnTo>
                  <a:pt x="165697" y="144217"/>
                </a:lnTo>
                <a:lnTo>
                  <a:pt x="110465" y="76711"/>
                </a:lnTo>
                <a:lnTo>
                  <a:pt x="55233" y="15342"/>
                </a:lnTo>
                <a:lnTo>
                  <a:pt x="36822" y="6137"/>
                </a:lnTo>
                <a:lnTo>
                  <a:pt x="15343" y="0"/>
                </a:lnTo>
                <a:lnTo>
                  <a:pt x="9206" y="0"/>
                </a:lnTo>
                <a:lnTo>
                  <a:pt x="0" y="6137"/>
                </a:lnTo>
                <a:lnTo>
                  <a:pt x="0" y="21479"/>
                </a:lnTo>
                <a:lnTo>
                  <a:pt x="18411" y="70574"/>
                </a:lnTo>
                <a:lnTo>
                  <a:pt x="101259" y="196381"/>
                </a:lnTo>
                <a:lnTo>
                  <a:pt x="208655" y="346735"/>
                </a:lnTo>
                <a:lnTo>
                  <a:pt x="312983" y="484816"/>
                </a:lnTo>
                <a:lnTo>
                  <a:pt x="392763" y="586075"/>
                </a:lnTo>
                <a:lnTo>
                  <a:pt x="503227" y="708813"/>
                </a:lnTo>
                <a:lnTo>
                  <a:pt x="613692" y="828483"/>
                </a:lnTo>
                <a:lnTo>
                  <a:pt x="785525" y="991111"/>
                </a:lnTo>
                <a:lnTo>
                  <a:pt x="920537" y="1107712"/>
                </a:lnTo>
                <a:lnTo>
                  <a:pt x="1027933" y="1196698"/>
                </a:lnTo>
                <a:lnTo>
                  <a:pt x="1184425" y="1313299"/>
                </a:lnTo>
                <a:lnTo>
                  <a:pt x="1331710" y="1411490"/>
                </a:lnTo>
                <a:lnTo>
                  <a:pt x="1423764" y="1469790"/>
                </a:lnTo>
                <a:lnTo>
                  <a:pt x="1564913" y="1549570"/>
                </a:lnTo>
                <a:lnTo>
                  <a:pt x="1847211" y="1702993"/>
                </a:lnTo>
                <a:lnTo>
                  <a:pt x="2055866" y="1810389"/>
                </a:lnTo>
                <a:lnTo>
                  <a:pt x="2282932" y="1917785"/>
                </a:lnTo>
                <a:lnTo>
                  <a:pt x="2506929" y="2006770"/>
                </a:lnTo>
                <a:lnTo>
                  <a:pt x="2712516" y="2089618"/>
                </a:lnTo>
                <a:lnTo>
                  <a:pt x="2991745" y="2187809"/>
                </a:lnTo>
                <a:lnTo>
                  <a:pt x="3252564" y="2270657"/>
                </a:lnTo>
                <a:lnTo>
                  <a:pt x="3298591" y="2286000"/>
                </a:lnTo>
                <a:lnTo>
                  <a:pt x="3317002" y="2295205"/>
                </a:lnTo>
                <a:lnTo>
                  <a:pt x="3332344" y="2310547"/>
                </a:lnTo>
                <a:lnTo>
                  <a:pt x="3359960" y="2335095"/>
                </a:lnTo>
                <a:lnTo>
                  <a:pt x="3390645" y="2350437"/>
                </a:lnTo>
                <a:lnTo>
                  <a:pt x="3433603" y="2353506"/>
                </a:lnTo>
                <a:lnTo>
                  <a:pt x="3359960" y="1985291"/>
                </a:lnTo>
                <a:lnTo>
                  <a:pt x="3329276" y="1994496"/>
                </a:lnTo>
                <a:lnTo>
                  <a:pt x="3310865" y="1994496"/>
                </a:lnTo>
                <a:lnTo>
                  <a:pt x="3261769" y="1982222"/>
                </a:lnTo>
                <a:lnTo>
                  <a:pt x="3114484" y="1939264"/>
                </a:lnTo>
                <a:lnTo>
                  <a:pt x="2954924" y="1887100"/>
                </a:lnTo>
                <a:lnTo>
                  <a:pt x="2743200" y="1816526"/>
                </a:lnTo>
                <a:lnTo>
                  <a:pt x="2531477" y="1736746"/>
                </a:lnTo>
                <a:lnTo>
                  <a:pt x="2325890" y="1653898"/>
                </a:lnTo>
                <a:lnTo>
                  <a:pt x="2080414" y="1540365"/>
                </a:lnTo>
                <a:lnTo>
                  <a:pt x="1853348" y="1429900"/>
                </a:lnTo>
                <a:lnTo>
                  <a:pt x="1745952" y="1386942"/>
                </a:lnTo>
                <a:lnTo>
                  <a:pt x="1534229" y="12672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9954F9B-BBCA-4179-AFB2-4B9C022ABCA7}"/>
              </a:ext>
            </a:extLst>
          </p:cNvPr>
          <p:cNvSpPr/>
          <p:nvPr/>
        </p:nvSpPr>
        <p:spPr>
          <a:xfrm>
            <a:off x="3028950" y="3181350"/>
            <a:ext cx="4167188" cy="2528888"/>
          </a:xfrm>
          <a:custGeom>
            <a:avLst/>
            <a:gdLst>
              <a:gd name="connsiteX0" fmla="*/ 1516068 w 4167488"/>
              <a:gd name="connsiteY0" fmla="*/ 1465080 h 2529047"/>
              <a:gd name="connsiteX1" fmla="*/ 1393695 w 4167488"/>
              <a:gd name="connsiteY1" fmla="*/ 1349505 h 2529047"/>
              <a:gd name="connsiteX2" fmla="*/ 1298516 w 4167488"/>
              <a:gd name="connsiteY2" fmla="*/ 1257725 h 2529047"/>
              <a:gd name="connsiteX3" fmla="*/ 1216933 w 4167488"/>
              <a:gd name="connsiteY3" fmla="*/ 1172744 h 2529047"/>
              <a:gd name="connsiteX4" fmla="*/ 1104758 w 4167488"/>
              <a:gd name="connsiteY4" fmla="*/ 1063967 h 2529047"/>
              <a:gd name="connsiteX5" fmla="*/ 1026575 w 4167488"/>
              <a:gd name="connsiteY5" fmla="*/ 989184 h 2529047"/>
              <a:gd name="connsiteX6" fmla="*/ 917799 w 4167488"/>
              <a:gd name="connsiteY6" fmla="*/ 880408 h 2529047"/>
              <a:gd name="connsiteX7" fmla="*/ 792026 w 4167488"/>
              <a:gd name="connsiteY7" fmla="*/ 707045 h 2529047"/>
              <a:gd name="connsiteX8" fmla="*/ 707045 w 4167488"/>
              <a:gd name="connsiteY8" fmla="*/ 625463 h 2529047"/>
              <a:gd name="connsiteX9" fmla="*/ 615265 w 4167488"/>
              <a:gd name="connsiteY9" fmla="*/ 533683 h 2529047"/>
              <a:gd name="connsiteX10" fmla="*/ 492892 w 4167488"/>
              <a:gd name="connsiteY10" fmla="*/ 421508 h 2529047"/>
              <a:gd name="connsiteX11" fmla="*/ 441903 w 4167488"/>
              <a:gd name="connsiteY11" fmla="*/ 373918 h 2529047"/>
              <a:gd name="connsiteX12" fmla="*/ 401112 w 4167488"/>
              <a:gd name="connsiteY12" fmla="*/ 336526 h 2529047"/>
              <a:gd name="connsiteX13" fmla="*/ 343324 w 4167488"/>
              <a:gd name="connsiteY13" fmla="*/ 288937 h 2529047"/>
              <a:gd name="connsiteX14" fmla="*/ 305933 w 4167488"/>
              <a:gd name="connsiteY14" fmla="*/ 261743 h 2529047"/>
              <a:gd name="connsiteX15" fmla="*/ 248145 w 4167488"/>
              <a:gd name="connsiteY15" fmla="*/ 220952 h 2529047"/>
              <a:gd name="connsiteX16" fmla="*/ 207354 w 4167488"/>
              <a:gd name="connsiteY16" fmla="*/ 193758 h 2529047"/>
              <a:gd name="connsiteX17" fmla="*/ 159765 w 4167488"/>
              <a:gd name="connsiteY17" fmla="*/ 166564 h 2529047"/>
              <a:gd name="connsiteX18" fmla="*/ 74783 w 4167488"/>
              <a:gd name="connsiteY18" fmla="*/ 118974 h 2529047"/>
              <a:gd name="connsiteX19" fmla="*/ 0 w 4167488"/>
              <a:gd name="connsiteY19" fmla="*/ 88381 h 2529047"/>
              <a:gd name="connsiteX20" fmla="*/ 88380 w 4167488"/>
              <a:gd name="connsiteY20" fmla="*/ 0 h 2529047"/>
              <a:gd name="connsiteX21" fmla="*/ 166563 w 4167488"/>
              <a:gd name="connsiteY21" fmla="*/ 40791 h 2529047"/>
              <a:gd name="connsiteX22" fmla="*/ 271940 w 4167488"/>
              <a:gd name="connsiteY22" fmla="*/ 101978 h 2529047"/>
              <a:gd name="connsiteX23" fmla="*/ 428306 w 4167488"/>
              <a:gd name="connsiteY23" fmla="*/ 193758 h 2529047"/>
              <a:gd name="connsiteX24" fmla="*/ 506489 w 4167488"/>
              <a:gd name="connsiteY24" fmla="*/ 244747 h 2529047"/>
              <a:gd name="connsiteX25" fmla="*/ 581272 w 4167488"/>
              <a:gd name="connsiteY25" fmla="*/ 305933 h 2529047"/>
              <a:gd name="connsiteX26" fmla="*/ 683250 w 4167488"/>
              <a:gd name="connsiteY26" fmla="*/ 387515 h 2529047"/>
              <a:gd name="connsiteX27" fmla="*/ 795426 w 4167488"/>
              <a:gd name="connsiteY27" fmla="*/ 492892 h 2529047"/>
              <a:gd name="connsiteX28" fmla="*/ 856612 w 4167488"/>
              <a:gd name="connsiteY28" fmla="*/ 550680 h 2529047"/>
              <a:gd name="connsiteX29" fmla="*/ 1091161 w 4167488"/>
              <a:gd name="connsiteY29" fmla="*/ 781829 h 2529047"/>
              <a:gd name="connsiteX30" fmla="*/ 1278120 w 4167488"/>
              <a:gd name="connsiteY30" fmla="*/ 961990 h 2529047"/>
              <a:gd name="connsiteX31" fmla="*/ 1407292 w 4167488"/>
              <a:gd name="connsiteY31" fmla="*/ 1084363 h 2529047"/>
              <a:gd name="connsiteX32" fmla="*/ 1560258 w 4167488"/>
              <a:gd name="connsiteY32" fmla="*/ 1220333 h 2529047"/>
              <a:gd name="connsiteX33" fmla="*/ 1730221 w 4167488"/>
              <a:gd name="connsiteY33" fmla="*/ 1369900 h 2529047"/>
              <a:gd name="connsiteX34" fmla="*/ 1920579 w 4167488"/>
              <a:gd name="connsiteY34" fmla="*/ 1522867 h 2529047"/>
              <a:gd name="connsiteX35" fmla="*/ 2107539 w 4167488"/>
              <a:gd name="connsiteY35" fmla="*/ 1658837 h 2529047"/>
              <a:gd name="connsiteX36" fmla="*/ 2240110 w 4167488"/>
              <a:gd name="connsiteY36" fmla="*/ 1747218 h 2529047"/>
              <a:gd name="connsiteX37" fmla="*/ 2396475 w 4167488"/>
              <a:gd name="connsiteY37" fmla="*/ 1838998 h 2529047"/>
              <a:gd name="connsiteX38" fmla="*/ 2532446 w 4167488"/>
              <a:gd name="connsiteY38" fmla="*/ 1910382 h 2529047"/>
              <a:gd name="connsiteX39" fmla="*/ 2682013 w 4167488"/>
              <a:gd name="connsiteY39" fmla="*/ 1974968 h 2529047"/>
              <a:gd name="connsiteX40" fmla="*/ 2851976 w 4167488"/>
              <a:gd name="connsiteY40" fmla="*/ 2042953 h 2529047"/>
              <a:gd name="connsiteX41" fmla="*/ 3045733 w 4167488"/>
              <a:gd name="connsiteY41" fmla="*/ 2107539 h 2529047"/>
              <a:gd name="connsiteX42" fmla="*/ 3283681 w 4167488"/>
              <a:gd name="connsiteY42" fmla="*/ 2175524 h 2529047"/>
              <a:gd name="connsiteX43" fmla="*/ 3494435 w 4167488"/>
              <a:gd name="connsiteY43" fmla="*/ 2226513 h 2529047"/>
              <a:gd name="connsiteX44" fmla="*/ 3640603 w 4167488"/>
              <a:gd name="connsiteY44" fmla="*/ 2257106 h 2529047"/>
              <a:gd name="connsiteX45" fmla="*/ 3929540 w 4167488"/>
              <a:gd name="connsiteY45" fmla="*/ 2314894 h 2529047"/>
              <a:gd name="connsiteX46" fmla="*/ 4116499 w 4167488"/>
              <a:gd name="connsiteY46" fmla="*/ 2345487 h 2529047"/>
              <a:gd name="connsiteX47" fmla="*/ 4150492 w 4167488"/>
              <a:gd name="connsiteY47" fmla="*/ 2355685 h 2529047"/>
              <a:gd name="connsiteX48" fmla="*/ 4164089 w 4167488"/>
              <a:gd name="connsiteY48" fmla="*/ 2369282 h 2529047"/>
              <a:gd name="connsiteX49" fmla="*/ 4167488 w 4167488"/>
              <a:gd name="connsiteY49" fmla="*/ 2379480 h 2529047"/>
              <a:gd name="connsiteX50" fmla="*/ 4167488 w 4167488"/>
              <a:gd name="connsiteY50" fmla="*/ 2393077 h 2529047"/>
              <a:gd name="connsiteX51" fmla="*/ 4150492 w 4167488"/>
              <a:gd name="connsiteY51" fmla="*/ 2406674 h 2529047"/>
              <a:gd name="connsiteX52" fmla="*/ 4092704 w 4167488"/>
              <a:gd name="connsiteY52" fmla="*/ 2420271 h 2529047"/>
              <a:gd name="connsiteX53" fmla="*/ 3946536 w 4167488"/>
              <a:gd name="connsiteY53" fmla="*/ 2437267 h 2529047"/>
              <a:gd name="connsiteX54" fmla="*/ 3756178 w 4167488"/>
              <a:gd name="connsiteY54" fmla="*/ 2461062 h 2529047"/>
              <a:gd name="connsiteX55" fmla="*/ 3582816 w 4167488"/>
              <a:gd name="connsiteY55" fmla="*/ 2481457 h 2529047"/>
              <a:gd name="connsiteX56" fmla="*/ 3304077 w 4167488"/>
              <a:gd name="connsiteY56" fmla="*/ 2512051 h 2529047"/>
              <a:gd name="connsiteX57" fmla="*/ 3164707 w 4167488"/>
              <a:gd name="connsiteY57" fmla="*/ 2525648 h 2529047"/>
              <a:gd name="connsiteX58" fmla="*/ 3106920 w 4167488"/>
              <a:gd name="connsiteY58" fmla="*/ 2529047 h 2529047"/>
              <a:gd name="connsiteX59" fmla="*/ 3055931 w 4167488"/>
              <a:gd name="connsiteY59" fmla="*/ 2529047 h 2529047"/>
              <a:gd name="connsiteX60" fmla="*/ 2981148 w 4167488"/>
              <a:gd name="connsiteY60" fmla="*/ 2518849 h 2529047"/>
              <a:gd name="connsiteX61" fmla="*/ 2916562 w 4167488"/>
              <a:gd name="connsiteY61" fmla="*/ 2505252 h 2529047"/>
              <a:gd name="connsiteX62" fmla="*/ 2851976 w 4167488"/>
              <a:gd name="connsiteY62" fmla="*/ 2481457 h 2529047"/>
              <a:gd name="connsiteX63" fmla="*/ 2722804 w 4167488"/>
              <a:gd name="connsiteY63" fmla="*/ 2406674 h 2529047"/>
              <a:gd name="connsiteX64" fmla="*/ 2600431 w 4167488"/>
              <a:gd name="connsiteY64" fmla="*/ 2331890 h 2529047"/>
              <a:gd name="connsiteX65" fmla="*/ 2444065 w 4167488"/>
              <a:gd name="connsiteY65" fmla="*/ 2229912 h 2529047"/>
              <a:gd name="connsiteX66" fmla="*/ 2270703 w 4167488"/>
              <a:gd name="connsiteY66" fmla="*/ 2107539 h 2529047"/>
              <a:gd name="connsiteX67" fmla="*/ 2080345 w 4167488"/>
              <a:gd name="connsiteY67" fmla="*/ 1968170 h 2529047"/>
              <a:gd name="connsiteX68" fmla="*/ 1903583 w 4167488"/>
              <a:gd name="connsiteY68" fmla="*/ 1825401 h 2529047"/>
              <a:gd name="connsiteX69" fmla="*/ 1764214 w 4167488"/>
              <a:gd name="connsiteY69" fmla="*/ 1703028 h 2529047"/>
              <a:gd name="connsiteX70" fmla="*/ 1516068 w 4167488"/>
              <a:gd name="connsiteY70" fmla="*/ 1465080 h 252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167488" h="2529047">
                <a:moveTo>
                  <a:pt x="1516068" y="1465080"/>
                </a:moveTo>
                <a:lnTo>
                  <a:pt x="1393695" y="1349505"/>
                </a:lnTo>
                <a:lnTo>
                  <a:pt x="1298516" y="1257725"/>
                </a:lnTo>
                <a:lnTo>
                  <a:pt x="1216933" y="1172744"/>
                </a:lnTo>
                <a:lnTo>
                  <a:pt x="1104758" y="1063967"/>
                </a:lnTo>
                <a:lnTo>
                  <a:pt x="1026575" y="989184"/>
                </a:lnTo>
                <a:lnTo>
                  <a:pt x="917799" y="880408"/>
                </a:lnTo>
                <a:lnTo>
                  <a:pt x="792026" y="707045"/>
                </a:lnTo>
                <a:lnTo>
                  <a:pt x="707045" y="625463"/>
                </a:lnTo>
                <a:lnTo>
                  <a:pt x="615265" y="533683"/>
                </a:lnTo>
                <a:lnTo>
                  <a:pt x="492892" y="421508"/>
                </a:lnTo>
                <a:lnTo>
                  <a:pt x="441903" y="373918"/>
                </a:lnTo>
                <a:lnTo>
                  <a:pt x="401112" y="336526"/>
                </a:lnTo>
                <a:lnTo>
                  <a:pt x="343324" y="288937"/>
                </a:lnTo>
                <a:lnTo>
                  <a:pt x="305933" y="261743"/>
                </a:lnTo>
                <a:lnTo>
                  <a:pt x="248145" y="220952"/>
                </a:lnTo>
                <a:lnTo>
                  <a:pt x="207354" y="193758"/>
                </a:lnTo>
                <a:lnTo>
                  <a:pt x="159765" y="166564"/>
                </a:lnTo>
                <a:lnTo>
                  <a:pt x="74783" y="118974"/>
                </a:lnTo>
                <a:lnTo>
                  <a:pt x="0" y="88381"/>
                </a:lnTo>
                <a:lnTo>
                  <a:pt x="88380" y="0"/>
                </a:lnTo>
                <a:lnTo>
                  <a:pt x="166563" y="40791"/>
                </a:lnTo>
                <a:lnTo>
                  <a:pt x="271940" y="101978"/>
                </a:lnTo>
                <a:lnTo>
                  <a:pt x="428306" y="193758"/>
                </a:lnTo>
                <a:lnTo>
                  <a:pt x="506489" y="244747"/>
                </a:lnTo>
                <a:lnTo>
                  <a:pt x="581272" y="305933"/>
                </a:lnTo>
                <a:lnTo>
                  <a:pt x="683250" y="387515"/>
                </a:lnTo>
                <a:lnTo>
                  <a:pt x="795426" y="492892"/>
                </a:lnTo>
                <a:lnTo>
                  <a:pt x="856612" y="550680"/>
                </a:lnTo>
                <a:lnTo>
                  <a:pt x="1091161" y="781829"/>
                </a:lnTo>
                <a:lnTo>
                  <a:pt x="1278120" y="961990"/>
                </a:lnTo>
                <a:lnTo>
                  <a:pt x="1407292" y="1084363"/>
                </a:lnTo>
                <a:lnTo>
                  <a:pt x="1560258" y="1220333"/>
                </a:lnTo>
                <a:lnTo>
                  <a:pt x="1730221" y="1369900"/>
                </a:lnTo>
                <a:lnTo>
                  <a:pt x="1920579" y="1522867"/>
                </a:lnTo>
                <a:lnTo>
                  <a:pt x="2107539" y="1658837"/>
                </a:lnTo>
                <a:lnTo>
                  <a:pt x="2240110" y="1747218"/>
                </a:lnTo>
                <a:lnTo>
                  <a:pt x="2396475" y="1838998"/>
                </a:lnTo>
                <a:lnTo>
                  <a:pt x="2532446" y="1910382"/>
                </a:lnTo>
                <a:lnTo>
                  <a:pt x="2682013" y="1974968"/>
                </a:lnTo>
                <a:lnTo>
                  <a:pt x="2851976" y="2042953"/>
                </a:lnTo>
                <a:lnTo>
                  <a:pt x="3045733" y="2107539"/>
                </a:lnTo>
                <a:lnTo>
                  <a:pt x="3283681" y="2175524"/>
                </a:lnTo>
                <a:lnTo>
                  <a:pt x="3494435" y="2226513"/>
                </a:lnTo>
                <a:lnTo>
                  <a:pt x="3640603" y="2257106"/>
                </a:lnTo>
                <a:lnTo>
                  <a:pt x="3929540" y="2314894"/>
                </a:lnTo>
                <a:lnTo>
                  <a:pt x="4116499" y="2345487"/>
                </a:lnTo>
                <a:lnTo>
                  <a:pt x="4150492" y="2355685"/>
                </a:lnTo>
                <a:lnTo>
                  <a:pt x="4164089" y="2369282"/>
                </a:lnTo>
                <a:lnTo>
                  <a:pt x="4167488" y="2379480"/>
                </a:lnTo>
                <a:lnTo>
                  <a:pt x="4167488" y="2393077"/>
                </a:lnTo>
                <a:lnTo>
                  <a:pt x="4150492" y="2406674"/>
                </a:lnTo>
                <a:lnTo>
                  <a:pt x="4092704" y="2420271"/>
                </a:lnTo>
                <a:lnTo>
                  <a:pt x="3946536" y="2437267"/>
                </a:lnTo>
                <a:lnTo>
                  <a:pt x="3756178" y="2461062"/>
                </a:lnTo>
                <a:lnTo>
                  <a:pt x="3582816" y="2481457"/>
                </a:lnTo>
                <a:lnTo>
                  <a:pt x="3304077" y="2512051"/>
                </a:lnTo>
                <a:lnTo>
                  <a:pt x="3164707" y="2525648"/>
                </a:lnTo>
                <a:lnTo>
                  <a:pt x="3106920" y="2529047"/>
                </a:lnTo>
                <a:lnTo>
                  <a:pt x="3055931" y="2529047"/>
                </a:lnTo>
                <a:lnTo>
                  <a:pt x="2981148" y="2518849"/>
                </a:lnTo>
                <a:lnTo>
                  <a:pt x="2916562" y="2505252"/>
                </a:lnTo>
                <a:lnTo>
                  <a:pt x="2851976" y="2481457"/>
                </a:lnTo>
                <a:lnTo>
                  <a:pt x="2722804" y="2406674"/>
                </a:lnTo>
                <a:lnTo>
                  <a:pt x="2600431" y="2331890"/>
                </a:lnTo>
                <a:lnTo>
                  <a:pt x="2444065" y="2229912"/>
                </a:lnTo>
                <a:lnTo>
                  <a:pt x="2270703" y="2107539"/>
                </a:lnTo>
                <a:lnTo>
                  <a:pt x="2080345" y="1968170"/>
                </a:lnTo>
                <a:lnTo>
                  <a:pt x="1903583" y="1825401"/>
                </a:lnTo>
                <a:lnTo>
                  <a:pt x="1764214" y="1703028"/>
                </a:lnTo>
                <a:lnTo>
                  <a:pt x="1516068" y="14650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9F67949-91AE-4959-B451-277AB5D7086D}"/>
              </a:ext>
            </a:extLst>
          </p:cNvPr>
          <p:cNvSpPr/>
          <p:nvPr/>
        </p:nvSpPr>
        <p:spPr>
          <a:xfrm rot="16200000">
            <a:off x="5136356" y="2305844"/>
            <a:ext cx="2233613" cy="1851025"/>
          </a:xfrm>
          <a:custGeom>
            <a:avLst/>
            <a:gdLst>
              <a:gd name="connsiteX0" fmla="*/ 1974056 w 2233613"/>
              <a:gd name="connsiteY0" fmla="*/ 392906 h 1850231"/>
              <a:gd name="connsiteX1" fmla="*/ 1947863 w 2233613"/>
              <a:gd name="connsiteY1" fmla="*/ 297656 h 1850231"/>
              <a:gd name="connsiteX2" fmla="*/ 1921669 w 2233613"/>
              <a:gd name="connsiteY2" fmla="*/ 204787 h 1850231"/>
              <a:gd name="connsiteX3" fmla="*/ 1883569 w 2233613"/>
              <a:gd name="connsiteY3" fmla="*/ 45243 h 1850231"/>
              <a:gd name="connsiteX4" fmla="*/ 2009775 w 2233613"/>
              <a:gd name="connsiteY4" fmla="*/ 0 h 1850231"/>
              <a:gd name="connsiteX5" fmla="*/ 2009775 w 2233613"/>
              <a:gd name="connsiteY5" fmla="*/ 40481 h 1850231"/>
              <a:gd name="connsiteX6" fmla="*/ 2009775 w 2233613"/>
              <a:gd name="connsiteY6" fmla="*/ 69056 h 1850231"/>
              <a:gd name="connsiteX7" fmla="*/ 2021681 w 2233613"/>
              <a:gd name="connsiteY7" fmla="*/ 133350 h 1850231"/>
              <a:gd name="connsiteX8" fmla="*/ 2050256 w 2233613"/>
              <a:gd name="connsiteY8" fmla="*/ 259556 h 1850231"/>
              <a:gd name="connsiteX9" fmla="*/ 2088356 w 2233613"/>
              <a:gd name="connsiteY9" fmla="*/ 407193 h 1850231"/>
              <a:gd name="connsiteX10" fmla="*/ 2126456 w 2233613"/>
              <a:gd name="connsiteY10" fmla="*/ 540543 h 1850231"/>
              <a:gd name="connsiteX11" fmla="*/ 2162175 w 2233613"/>
              <a:gd name="connsiteY11" fmla="*/ 652462 h 1850231"/>
              <a:gd name="connsiteX12" fmla="*/ 2202656 w 2233613"/>
              <a:gd name="connsiteY12" fmla="*/ 754856 h 1850231"/>
              <a:gd name="connsiteX13" fmla="*/ 2228850 w 2233613"/>
              <a:gd name="connsiteY13" fmla="*/ 809625 h 1850231"/>
              <a:gd name="connsiteX14" fmla="*/ 2233613 w 2233613"/>
              <a:gd name="connsiteY14" fmla="*/ 823912 h 1850231"/>
              <a:gd name="connsiteX15" fmla="*/ 2216944 w 2233613"/>
              <a:gd name="connsiteY15" fmla="*/ 859631 h 1850231"/>
              <a:gd name="connsiteX16" fmla="*/ 2181225 w 2233613"/>
              <a:gd name="connsiteY16" fmla="*/ 916781 h 1850231"/>
              <a:gd name="connsiteX17" fmla="*/ 2140744 w 2233613"/>
              <a:gd name="connsiteY17" fmla="*/ 973931 h 1850231"/>
              <a:gd name="connsiteX18" fmla="*/ 2102644 w 2233613"/>
              <a:gd name="connsiteY18" fmla="*/ 1019175 h 1850231"/>
              <a:gd name="connsiteX19" fmla="*/ 2055019 w 2233613"/>
              <a:gd name="connsiteY19" fmla="*/ 1071562 h 1850231"/>
              <a:gd name="connsiteX20" fmla="*/ 2033588 w 2233613"/>
              <a:gd name="connsiteY20" fmla="*/ 1088231 h 1850231"/>
              <a:gd name="connsiteX21" fmla="*/ 2012156 w 2233613"/>
              <a:gd name="connsiteY21" fmla="*/ 1097756 h 1850231"/>
              <a:gd name="connsiteX22" fmla="*/ 1997869 w 2233613"/>
              <a:gd name="connsiteY22" fmla="*/ 1100137 h 1850231"/>
              <a:gd name="connsiteX23" fmla="*/ 1976438 w 2233613"/>
              <a:gd name="connsiteY23" fmla="*/ 1095375 h 1850231"/>
              <a:gd name="connsiteX24" fmla="*/ 1955006 w 2233613"/>
              <a:gd name="connsiteY24" fmla="*/ 1083468 h 1850231"/>
              <a:gd name="connsiteX25" fmla="*/ 1940719 w 2233613"/>
              <a:gd name="connsiteY25" fmla="*/ 1069181 h 1850231"/>
              <a:gd name="connsiteX26" fmla="*/ 1928813 w 2233613"/>
              <a:gd name="connsiteY26" fmla="*/ 1052512 h 1850231"/>
              <a:gd name="connsiteX27" fmla="*/ 1885950 w 2233613"/>
              <a:gd name="connsiteY27" fmla="*/ 1028700 h 1850231"/>
              <a:gd name="connsiteX28" fmla="*/ 1812131 w 2233613"/>
              <a:gd name="connsiteY28" fmla="*/ 997743 h 1850231"/>
              <a:gd name="connsiteX29" fmla="*/ 1724025 w 2233613"/>
              <a:gd name="connsiteY29" fmla="*/ 969168 h 1850231"/>
              <a:gd name="connsiteX30" fmla="*/ 1628775 w 2233613"/>
              <a:gd name="connsiteY30" fmla="*/ 945356 h 1850231"/>
              <a:gd name="connsiteX31" fmla="*/ 1531144 w 2233613"/>
              <a:gd name="connsiteY31" fmla="*/ 926306 h 1850231"/>
              <a:gd name="connsiteX32" fmla="*/ 1447800 w 2233613"/>
              <a:gd name="connsiteY32" fmla="*/ 914400 h 1850231"/>
              <a:gd name="connsiteX33" fmla="*/ 1335881 w 2233613"/>
              <a:gd name="connsiteY33" fmla="*/ 907256 h 1850231"/>
              <a:gd name="connsiteX34" fmla="*/ 1095375 w 2233613"/>
              <a:gd name="connsiteY34" fmla="*/ 890587 h 1850231"/>
              <a:gd name="connsiteX35" fmla="*/ 769144 w 2233613"/>
              <a:gd name="connsiteY35" fmla="*/ 871537 h 1850231"/>
              <a:gd name="connsiteX36" fmla="*/ 581025 w 2233613"/>
              <a:gd name="connsiteY36" fmla="*/ 864393 h 1850231"/>
              <a:gd name="connsiteX37" fmla="*/ 471488 w 2233613"/>
              <a:gd name="connsiteY37" fmla="*/ 866775 h 1850231"/>
              <a:gd name="connsiteX38" fmla="*/ 402431 w 2233613"/>
              <a:gd name="connsiteY38" fmla="*/ 876300 h 1850231"/>
              <a:gd name="connsiteX39" fmla="*/ 357188 w 2233613"/>
              <a:gd name="connsiteY39" fmla="*/ 888206 h 1850231"/>
              <a:gd name="connsiteX40" fmla="*/ 321469 w 2233613"/>
              <a:gd name="connsiteY40" fmla="*/ 904875 h 1850231"/>
              <a:gd name="connsiteX41" fmla="*/ 297656 w 2233613"/>
              <a:gd name="connsiteY41" fmla="*/ 923925 h 1850231"/>
              <a:gd name="connsiteX42" fmla="*/ 280988 w 2233613"/>
              <a:gd name="connsiteY42" fmla="*/ 950118 h 1850231"/>
              <a:gd name="connsiteX43" fmla="*/ 264319 w 2233613"/>
              <a:gd name="connsiteY43" fmla="*/ 992981 h 1850231"/>
              <a:gd name="connsiteX44" fmla="*/ 245269 w 2233613"/>
              <a:gd name="connsiteY44" fmla="*/ 1057275 h 1850231"/>
              <a:gd name="connsiteX45" fmla="*/ 235744 w 2233613"/>
              <a:gd name="connsiteY45" fmla="*/ 1109662 h 1850231"/>
              <a:gd name="connsiteX46" fmla="*/ 226219 w 2233613"/>
              <a:gd name="connsiteY46" fmla="*/ 1209675 h 1850231"/>
              <a:gd name="connsiteX47" fmla="*/ 223838 w 2233613"/>
              <a:gd name="connsiteY47" fmla="*/ 1300162 h 1850231"/>
              <a:gd name="connsiteX48" fmla="*/ 230981 w 2233613"/>
              <a:gd name="connsiteY48" fmla="*/ 1347787 h 1850231"/>
              <a:gd name="connsiteX49" fmla="*/ 245269 w 2233613"/>
              <a:gd name="connsiteY49" fmla="*/ 1390650 h 1850231"/>
              <a:gd name="connsiteX50" fmla="*/ 250031 w 2233613"/>
              <a:gd name="connsiteY50" fmla="*/ 1802606 h 1850231"/>
              <a:gd name="connsiteX51" fmla="*/ 228600 w 2233613"/>
              <a:gd name="connsiteY51" fmla="*/ 1828800 h 1850231"/>
              <a:gd name="connsiteX52" fmla="*/ 204788 w 2233613"/>
              <a:gd name="connsiteY52" fmla="*/ 1845468 h 1850231"/>
              <a:gd name="connsiteX53" fmla="*/ 185738 w 2233613"/>
              <a:gd name="connsiteY53" fmla="*/ 1850231 h 1850231"/>
              <a:gd name="connsiteX54" fmla="*/ 164306 w 2233613"/>
              <a:gd name="connsiteY54" fmla="*/ 1847850 h 1850231"/>
              <a:gd name="connsiteX55" fmla="*/ 140494 w 2233613"/>
              <a:gd name="connsiteY55" fmla="*/ 1843087 h 1850231"/>
              <a:gd name="connsiteX56" fmla="*/ 116681 w 2233613"/>
              <a:gd name="connsiteY56" fmla="*/ 1826418 h 1850231"/>
              <a:gd name="connsiteX57" fmla="*/ 88106 w 2233613"/>
              <a:gd name="connsiteY57" fmla="*/ 1800225 h 1850231"/>
              <a:gd name="connsiteX58" fmla="*/ 64294 w 2233613"/>
              <a:gd name="connsiteY58" fmla="*/ 1769268 h 1850231"/>
              <a:gd name="connsiteX59" fmla="*/ 50006 w 2233613"/>
              <a:gd name="connsiteY59" fmla="*/ 1747837 h 1850231"/>
              <a:gd name="connsiteX60" fmla="*/ 42863 w 2233613"/>
              <a:gd name="connsiteY60" fmla="*/ 1728787 h 1850231"/>
              <a:gd name="connsiteX61" fmla="*/ 26194 w 2233613"/>
              <a:gd name="connsiteY61" fmla="*/ 1643062 h 1850231"/>
              <a:gd name="connsiteX62" fmla="*/ 16669 w 2233613"/>
              <a:gd name="connsiteY62" fmla="*/ 1571625 h 1850231"/>
              <a:gd name="connsiteX63" fmla="*/ 11906 w 2233613"/>
              <a:gd name="connsiteY63" fmla="*/ 1516856 h 1850231"/>
              <a:gd name="connsiteX64" fmla="*/ 4763 w 2233613"/>
              <a:gd name="connsiteY64" fmla="*/ 1428750 h 1850231"/>
              <a:gd name="connsiteX65" fmla="*/ 0 w 2233613"/>
              <a:gd name="connsiteY65" fmla="*/ 1359693 h 1850231"/>
              <a:gd name="connsiteX66" fmla="*/ 0 w 2233613"/>
              <a:gd name="connsiteY66" fmla="*/ 1257300 h 1850231"/>
              <a:gd name="connsiteX67" fmla="*/ 4763 w 2233613"/>
              <a:gd name="connsiteY67" fmla="*/ 1200150 h 1850231"/>
              <a:gd name="connsiteX68" fmla="*/ 14288 w 2233613"/>
              <a:gd name="connsiteY68" fmla="*/ 1126331 h 1850231"/>
              <a:gd name="connsiteX69" fmla="*/ 30956 w 2233613"/>
              <a:gd name="connsiteY69" fmla="*/ 1047750 h 1850231"/>
              <a:gd name="connsiteX70" fmla="*/ 50006 w 2233613"/>
              <a:gd name="connsiteY70" fmla="*/ 988218 h 1850231"/>
              <a:gd name="connsiteX71" fmla="*/ 71438 w 2233613"/>
              <a:gd name="connsiteY71" fmla="*/ 940593 h 1850231"/>
              <a:gd name="connsiteX72" fmla="*/ 92869 w 2233613"/>
              <a:gd name="connsiteY72" fmla="*/ 892968 h 1850231"/>
              <a:gd name="connsiteX73" fmla="*/ 114300 w 2233613"/>
              <a:gd name="connsiteY73" fmla="*/ 859631 h 1850231"/>
              <a:gd name="connsiteX74" fmla="*/ 152400 w 2233613"/>
              <a:gd name="connsiteY74" fmla="*/ 804862 h 1850231"/>
              <a:gd name="connsiteX75" fmla="*/ 176213 w 2233613"/>
              <a:gd name="connsiteY75" fmla="*/ 781050 h 1850231"/>
              <a:gd name="connsiteX76" fmla="*/ 211931 w 2233613"/>
              <a:gd name="connsiteY76" fmla="*/ 747712 h 1850231"/>
              <a:gd name="connsiteX77" fmla="*/ 240506 w 2233613"/>
              <a:gd name="connsiteY77" fmla="*/ 728662 h 1850231"/>
              <a:gd name="connsiteX78" fmla="*/ 280988 w 2233613"/>
              <a:gd name="connsiteY78" fmla="*/ 709612 h 1850231"/>
              <a:gd name="connsiteX79" fmla="*/ 335756 w 2233613"/>
              <a:gd name="connsiteY79" fmla="*/ 692943 h 1850231"/>
              <a:gd name="connsiteX80" fmla="*/ 383381 w 2233613"/>
              <a:gd name="connsiteY80" fmla="*/ 683418 h 1850231"/>
              <a:gd name="connsiteX81" fmla="*/ 442913 w 2233613"/>
              <a:gd name="connsiteY81" fmla="*/ 673893 h 1850231"/>
              <a:gd name="connsiteX82" fmla="*/ 509588 w 2233613"/>
              <a:gd name="connsiteY82" fmla="*/ 666750 h 1850231"/>
              <a:gd name="connsiteX83" fmla="*/ 583406 w 2233613"/>
              <a:gd name="connsiteY83" fmla="*/ 664368 h 1850231"/>
              <a:gd name="connsiteX84" fmla="*/ 688181 w 2233613"/>
              <a:gd name="connsiteY84" fmla="*/ 664368 h 1850231"/>
              <a:gd name="connsiteX85" fmla="*/ 778669 w 2233613"/>
              <a:gd name="connsiteY85" fmla="*/ 669131 h 1850231"/>
              <a:gd name="connsiteX86" fmla="*/ 981075 w 2233613"/>
              <a:gd name="connsiteY86" fmla="*/ 681037 h 1850231"/>
              <a:gd name="connsiteX87" fmla="*/ 1195388 w 2233613"/>
              <a:gd name="connsiteY87" fmla="*/ 690562 h 1850231"/>
              <a:gd name="connsiteX88" fmla="*/ 1409700 w 2233613"/>
              <a:gd name="connsiteY88" fmla="*/ 697706 h 1850231"/>
              <a:gd name="connsiteX89" fmla="*/ 1676400 w 2233613"/>
              <a:gd name="connsiteY89" fmla="*/ 704850 h 1850231"/>
              <a:gd name="connsiteX90" fmla="*/ 1897856 w 2233613"/>
              <a:gd name="connsiteY90" fmla="*/ 709612 h 1850231"/>
              <a:gd name="connsiteX91" fmla="*/ 1969294 w 2233613"/>
              <a:gd name="connsiteY91" fmla="*/ 707231 h 1850231"/>
              <a:gd name="connsiteX92" fmla="*/ 1993106 w 2233613"/>
              <a:gd name="connsiteY92" fmla="*/ 702468 h 1850231"/>
              <a:gd name="connsiteX93" fmla="*/ 2014538 w 2233613"/>
              <a:gd name="connsiteY93" fmla="*/ 692943 h 1850231"/>
              <a:gd name="connsiteX94" fmla="*/ 2026444 w 2233613"/>
              <a:gd name="connsiteY94" fmla="*/ 678656 h 1850231"/>
              <a:gd name="connsiteX95" fmla="*/ 2033588 w 2233613"/>
              <a:gd name="connsiteY95" fmla="*/ 659606 h 1850231"/>
              <a:gd name="connsiteX96" fmla="*/ 2035969 w 2233613"/>
              <a:gd name="connsiteY96" fmla="*/ 633412 h 1850231"/>
              <a:gd name="connsiteX97" fmla="*/ 2016919 w 2233613"/>
              <a:gd name="connsiteY97" fmla="*/ 564356 h 1850231"/>
              <a:gd name="connsiteX98" fmla="*/ 1974056 w 2233613"/>
              <a:gd name="connsiteY98" fmla="*/ 392906 h 1850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2233613" h="1850231">
                <a:moveTo>
                  <a:pt x="1974056" y="392906"/>
                </a:moveTo>
                <a:lnTo>
                  <a:pt x="1947863" y="297656"/>
                </a:lnTo>
                <a:lnTo>
                  <a:pt x="1921669" y="204787"/>
                </a:lnTo>
                <a:lnTo>
                  <a:pt x="1883569" y="45243"/>
                </a:lnTo>
                <a:lnTo>
                  <a:pt x="2009775" y="0"/>
                </a:lnTo>
                <a:lnTo>
                  <a:pt x="2009775" y="40481"/>
                </a:lnTo>
                <a:lnTo>
                  <a:pt x="2009775" y="69056"/>
                </a:lnTo>
                <a:lnTo>
                  <a:pt x="2021681" y="133350"/>
                </a:lnTo>
                <a:lnTo>
                  <a:pt x="2050256" y="259556"/>
                </a:lnTo>
                <a:lnTo>
                  <a:pt x="2088356" y="407193"/>
                </a:lnTo>
                <a:lnTo>
                  <a:pt x="2126456" y="540543"/>
                </a:lnTo>
                <a:lnTo>
                  <a:pt x="2162175" y="652462"/>
                </a:lnTo>
                <a:lnTo>
                  <a:pt x="2202656" y="754856"/>
                </a:lnTo>
                <a:lnTo>
                  <a:pt x="2228850" y="809625"/>
                </a:lnTo>
                <a:lnTo>
                  <a:pt x="2233613" y="823912"/>
                </a:lnTo>
                <a:lnTo>
                  <a:pt x="2216944" y="859631"/>
                </a:lnTo>
                <a:lnTo>
                  <a:pt x="2181225" y="916781"/>
                </a:lnTo>
                <a:lnTo>
                  <a:pt x="2140744" y="973931"/>
                </a:lnTo>
                <a:lnTo>
                  <a:pt x="2102644" y="1019175"/>
                </a:lnTo>
                <a:lnTo>
                  <a:pt x="2055019" y="1071562"/>
                </a:lnTo>
                <a:lnTo>
                  <a:pt x="2033588" y="1088231"/>
                </a:lnTo>
                <a:lnTo>
                  <a:pt x="2012156" y="1097756"/>
                </a:lnTo>
                <a:lnTo>
                  <a:pt x="1997869" y="1100137"/>
                </a:lnTo>
                <a:lnTo>
                  <a:pt x="1976438" y="1095375"/>
                </a:lnTo>
                <a:lnTo>
                  <a:pt x="1955006" y="1083468"/>
                </a:lnTo>
                <a:lnTo>
                  <a:pt x="1940719" y="1069181"/>
                </a:lnTo>
                <a:lnTo>
                  <a:pt x="1928813" y="1052512"/>
                </a:lnTo>
                <a:lnTo>
                  <a:pt x="1885950" y="1028700"/>
                </a:lnTo>
                <a:lnTo>
                  <a:pt x="1812131" y="997743"/>
                </a:lnTo>
                <a:lnTo>
                  <a:pt x="1724025" y="969168"/>
                </a:lnTo>
                <a:lnTo>
                  <a:pt x="1628775" y="945356"/>
                </a:lnTo>
                <a:lnTo>
                  <a:pt x="1531144" y="926306"/>
                </a:lnTo>
                <a:lnTo>
                  <a:pt x="1447800" y="914400"/>
                </a:lnTo>
                <a:lnTo>
                  <a:pt x="1335881" y="907256"/>
                </a:lnTo>
                <a:lnTo>
                  <a:pt x="1095375" y="890587"/>
                </a:lnTo>
                <a:lnTo>
                  <a:pt x="769144" y="871537"/>
                </a:lnTo>
                <a:lnTo>
                  <a:pt x="581025" y="864393"/>
                </a:lnTo>
                <a:lnTo>
                  <a:pt x="471488" y="866775"/>
                </a:lnTo>
                <a:lnTo>
                  <a:pt x="402431" y="876300"/>
                </a:lnTo>
                <a:lnTo>
                  <a:pt x="357188" y="888206"/>
                </a:lnTo>
                <a:lnTo>
                  <a:pt x="321469" y="904875"/>
                </a:lnTo>
                <a:lnTo>
                  <a:pt x="297656" y="923925"/>
                </a:lnTo>
                <a:lnTo>
                  <a:pt x="280988" y="950118"/>
                </a:lnTo>
                <a:lnTo>
                  <a:pt x="264319" y="992981"/>
                </a:lnTo>
                <a:lnTo>
                  <a:pt x="245269" y="1057275"/>
                </a:lnTo>
                <a:lnTo>
                  <a:pt x="235744" y="1109662"/>
                </a:lnTo>
                <a:lnTo>
                  <a:pt x="226219" y="1209675"/>
                </a:lnTo>
                <a:cubicBezTo>
                  <a:pt x="225425" y="1239837"/>
                  <a:pt x="224632" y="1270000"/>
                  <a:pt x="223838" y="1300162"/>
                </a:cubicBezTo>
                <a:lnTo>
                  <a:pt x="230981" y="1347787"/>
                </a:lnTo>
                <a:lnTo>
                  <a:pt x="245269" y="1390650"/>
                </a:lnTo>
                <a:cubicBezTo>
                  <a:pt x="246856" y="1527969"/>
                  <a:pt x="248444" y="1665287"/>
                  <a:pt x="250031" y="1802606"/>
                </a:cubicBezTo>
                <a:lnTo>
                  <a:pt x="228600" y="1828800"/>
                </a:lnTo>
                <a:lnTo>
                  <a:pt x="204788" y="1845468"/>
                </a:lnTo>
                <a:lnTo>
                  <a:pt x="185738" y="1850231"/>
                </a:lnTo>
                <a:lnTo>
                  <a:pt x="164306" y="1847850"/>
                </a:lnTo>
                <a:lnTo>
                  <a:pt x="140494" y="1843087"/>
                </a:lnTo>
                <a:lnTo>
                  <a:pt x="116681" y="1826418"/>
                </a:lnTo>
                <a:lnTo>
                  <a:pt x="88106" y="1800225"/>
                </a:lnTo>
                <a:lnTo>
                  <a:pt x="64294" y="1769268"/>
                </a:lnTo>
                <a:lnTo>
                  <a:pt x="50006" y="1747837"/>
                </a:lnTo>
                <a:lnTo>
                  <a:pt x="42863" y="1728787"/>
                </a:lnTo>
                <a:lnTo>
                  <a:pt x="26194" y="1643062"/>
                </a:lnTo>
                <a:lnTo>
                  <a:pt x="16669" y="1571625"/>
                </a:lnTo>
                <a:lnTo>
                  <a:pt x="11906" y="1516856"/>
                </a:lnTo>
                <a:lnTo>
                  <a:pt x="4763" y="1428750"/>
                </a:lnTo>
                <a:lnTo>
                  <a:pt x="0" y="1359693"/>
                </a:lnTo>
                <a:lnTo>
                  <a:pt x="0" y="1257300"/>
                </a:lnTo>
                <a:lnTo>
                  <a:pt x="4763" y="1200150"/>
                </a:lnTo>
                <a:lnTo>
                  <a:pt x="14288" y="1126331"/>
                </a:lnTo>
                <a:lnTo>
                  <a:pt x="30956" y="1047750"/>
                </a:lnTo>
                <a:lnTo>
                  <a:pt x="50006" y="988218"/>
                </a:lnTo>
                <a:lnTo>
                  <a:pt x="71438" y="940593"/>
                </a:lnTo>
                <a:lnTo>
                  <a:pt x="92869" y="892968"/>
                </a:lnTo>
                <a:lnTo>
                  <a:pt x="114300" y="859631"/>
                </a:lnTo>
                <a:lnTo>
                  <a:pt x="152400" y="804862"/>
                </a:lnTo>
                <a:lnTo>
                  <a:pt x="176213" y="781050"/>
                </a:lnTo>
                <a:lnTo>
                  <a:pt x="211931" y="747712"/>
                </a:lnTo>
                <a:lnTo>
                  <a:pt x="240506" y="728662"/>
                </a:lnTo>
                <a:lnTo>
                  <a:pt x="280988" y="709612"/>
                </a:lnTo>
                <a:lnTo>
                  <a:pt x="335756" y="692943"/>
                </a:lnTo>
                <a:lnTo>
                  <a:pt x="383381" y="683418"/>
                </a:lnTo>
                <a:lnTo>
                  <a:pt x="442913" y="673893"/>
                </a:lnTo>
                <a:lnTo>
                  <a:pt x="509588" y="666750"/>
                </a:lnTo>
                <a:lnTo>
                  <a:pt x="583406" y="664368"/>
                </a:lnTo>
                <a:lnTo>
                  <a:pt x="688181" y="664368"/>
                </a:lnTo>
                <a:lnTo>
                  <a:pt x="778669" y="669131"/>
                </a:lnTo>
                <a:lnTo>
                  <a:pt x="981075" y="681037"/>
                </a:lnTo>
                <a:lnTo>
                  <a:pt x="1195388" y="690562"/>
                </a:lnTo>
                <a:lnTo>
                  <a:pt x="1409700" y="697706"/>
                </a:lnTo>
                <a:lnTo>
                  <a:pt x="1676400" y="704850"/>
                </a:lnTo>
                <a:lnTo>
                  <a:pt x="1897856" y="709612"/>
                </a:lnTo>
                <a:lnTo>
                  <a:pt x="1969294" y="707231"/>
                </a:lnTo>
                <a:lnTo>
                  <a:pt x="1993106" y="702468"/>
                </a:lnTo>
                <a:lnTo>
                  <a:pt x="2014538" y="692943"/>
                </a:lnTo>
                <a:lnTo>
                  <a:pt x="2026444" y="678656"/>
                </a:lnTo>
                <a:lnTo>
                  <a:pt x="2033588" y="659606"/>
                </a:lnTo>
                <a:lnTo>
                  <a:pt x="2035969" y="633412"/>
                </a:lnTo>
                <a:lnTo>
                  <a:pt x="2016919" y="564356"/>
                </a:lnTo>
                <a:lnTo>
                  <a:pt x="1974056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CDF2E60E-C91D-4EF8-A806-CAF14E4001DE}"/>
              </a:ext>
            </a:extLst>
          </p:cNvPr>
          <p:cNvSpPr/>
          <p:nvPr/>
        </p:nvSpPr>
        <p:spPr>
          <a:xfrm rot="16200000">
            <a:off x="6472238" y="3473450"/>
            <a:ext cx="841375" cy="561975"/>
          </a:xfrm>
          <a:custGeom>
            <a:avLst/>
            <a:gdLst>
              <a:gd name="connsiteX0" fmla="*/ 609600 w 840582"/>
              <a:gd name="connsiteY0" fmla="*/ 452438 h 561975"/>
              <a:gd name="connsiteX1" fmla="*/ 762000 w 840582"/>
              <a:gd name="connsiteY1" fmla="*/ 457200 h 561975"/>
              <a:gd name="connsiteX2" fmla="*/ 802482 w 840582"/>
              <a:gd name="connsiteY2" fmla="*/ 457200 h 561975"/>
              <a:gd name="connsiteX3" fmla="*/ 823913 w 840582"/>
              <a:gd name="connsiteY3" fmla="*/ 454819 h 561975"/>
              <a:gd name="connsiteX4" fmla="*/ 838200 w 840582"/>
              <a:gd name="connsiteY4" fmla="*/ 447675 h 561975"/>
              <a:gd name="connsiteX5" fmla="*/ 840582 w 840582"/>
              <a:gd name="connsiteY5" fmla="*/ 442913 h 561975"/>
              <a:gd name="connsiteX6" fmla="*/ 835819 w 840582"/>
              <a:gd name="connsiteY6" fmla="*/ 433388 h 561975"/>
              <a:gd name="connsiteX7" fmla="*/ 826294 w 840582"/>
              <a:gd name="connsiteY7" fmla="*/ 423863 h 561975"/>
              <a:gd name="connsiteX8" fmla="*/ 797719 w 840582"/>
              <a:gd name="connsiteY8" fmla="*/ 414338 h 561975"/>
              <a:gd name="connsiteX9" fmla="*/ 731044 w 840582"/>
              <a:gd name="connsiteY9" fmla="*/ 397669 h 561975"/>
              <a:gd name="connsiteX10" fmla="*/ 621507 w 840582"/>
              <a:gd name="connsiteY10" fmla="*/ 369094 h 561975"/>
              <a:gd name="connsiteX11" fmla="*/ 540544 w 840582"/>
              <a:gd name="connsiteY11" fmla="*/ 347663 h 561975"/>
              <a:gd name="connsiteX12" fmla="*/ 461963 w 840582"/>
              <a:gd name="connsiteY12" fmla="*/ 326232 h 561975"/>
              <a:gd name="connsiteX13" fmla="*/ 376238 w 840582"/>
              <a:gd name="connsiteY13" fmla="*/ 300038 h 561975"/>
              <a:gd name="connsiteX14" fmla="*/ 292894 w 840582"/>
              <a:gd name="connsiteY14" fmla="*/ 273844 h 561975"/>
              <a:gd name="connsiteX15" fmla="*/ 245269 w 840582"/>
              <a:gd name="connsiteY15" fmla="*/ 259557 h 561975"/>
              <a:gd name="connsiteX16" fmla="*/ 209550 w 840582"/>
              <a:gd name="connsiteY16" fmla="*/ 242888 h 561975"/>
              <a:gd name="connsiteX17" fmla="*/ 161925 w 840582"/>
              <a:gd name="connsiteY17" fmla="*/ 214313 h 561975"/>
              <a:gd name="connsiteX18" fmla="*/ 128588 w 840582"/>
              <a:gd name="connsiteY18" fmla="*/ 185738 h 561975"/>
              <a:gd name="connsiteX19" fmla="*/ 102394 w 840582"/>
              <a:gd name="connsiteY19" fmla="*/ 157163 h 561975"/>
              <a:gd name="connsiteX20" fmla="*/ 80963 w 840582"/>
              <a:gd name="connsiteY20" fmla="*/ 126207 h 561975"/>
              <a:gd name="connsiteX21" fmla="*/ 71438 w 840582"/>
              <a:gd name="connsiteY21" fmla="*/ 107157 h 561975"/>
              <a:gd name="connsiteX22" fmla="*/ 54769 w 840582"/>
              <a:gd name="connsiteY22" fmla="*/ 59532 h 561975"/>
              <a:gd name="connsiteX23" fmla="*/ 45244 w 840582"/>
              <a:gd name="connsiteY23" fmla="*/ 0 h 561975"/>
              <a:gd name="connsiteX24" fmla="*/ 0 w 840582"/>
              <a:gd name="connsiteY24" fmla="*/ 561975 h 561975"/>
              <a:gd name="connsiteX25" fmla="*/ 30957 w 840582"/>
              <a:gd name="connsiteY25" fmla="*/ 557213 h 561975"/>
              <a:gd name="connsiteX26" fmla="*/ 57150 w 840582"/>
              <a:gd name="connsiteY26" fmla="*/ 540544 h 561975"/>
              <a:gd name="connsiteX27" fmla="*/ 80963 w 840582"/>
              <a:gd name="connsiteY27" fmla="*/ 516732 h 561975"/>
              <a:gd name="connsiteX28" fmla="*/ 104775 w 840582"/>
              <a:gd name="connsiteY28" fmla="*/ 492919 h 561975"/>
              <a:gd name="connsiteX29" fmla="*/ 133350 w 840582"/>
              <a:gd name="connsiteY29" fmla="*/ 473869 h 561975"/>
              <a:gd name="connsiteX30" fmla="*/ 171450 w 840582"/>
              <a:gd name="connsiteY30" fmla="*/ 457200 h 561975"/>
              <a:gd name="connsiteX31" fmla="*/ 221457 w 840582"/>
              <a:gd name="connsiteY31" fmla="*/ 445294 h 561975"/>
              <a:gd name="connsiteX32" fmla="*/ 278607 w 840582"/>
              <a:gd name="connsiteY32" fmla="*/ 435769 h 561975"/>
              <a:gd name="connsiteX33" fmla="*/ 335757 w 840582"/>
              <a:gd name="connsiteY33" fmla="*/ 433388 h 561975"/>
              <a:gd name="connsiteX34" fmla="*/ 461963 w 840582"/>
              <a:gd name="connsiteY34" fmla="*/ 442913 h 561975"/>
              <a:gd name="connsiteX35" fmla="*/ 609600 w 840582"/>
              <a:gd name="connsiteY35" fmla="*/ 452438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40582" h="561975">
                <a:moveTo>
                  <a:pt x="609600" y="452438"/>
                </a:moveTo>
                <a:lnTo>
                  <a:pt x="762000" y="457200"/>
                </a:lnTo>
                <a:lnTo>
                  <a:pt x="802482" y="457200"/>
                </a:lnTo>
                <a:lnTo>
                  <a:pt x="823913" y="454819"/>
                </a:lnTo>
                <a:lnTo>
                  <a:pt x="838200" y="447675"/>
                </a:lnTo>
                <a:lnTo>
                  <a:pt x="840582" y="442913"/>
                </a:lnTo>
                <a:lnTo>
                  <a:pt x="835819" y="433388"/>
                </a:lnTo>
                <a:lnTo>
                  <a:pt x="826294" y="423863"/>
                </a:lnTo>
                <a:lnTo>
                  <a:pt x="797719" y="414338"/>
                </a:lnTo>
                <a:lnTo>
                  <a:pt x="731044" y="397669"/>
                </a:lnTo>
                <a:lnTo>
                  <a:pt x="621507" y="369094"/>
                </a:lnTo>
                <a:lnTo>
                  <a:pt x="540544" y="347663"/>
                </a:lnTo>
                <a:lnTo>
                  <a:pt x="461963" y="326232"/>
                </a:lnTo>
                <a:lnTo>
                  <a:pt x="376238" y="300038"/>
                </a:lnTo>
                <a:lnTo>
                  <a:pt x="292894" y="273844"/>
                </a:lnTo>
                <a:lnTo>
                  <a:pt x="245269" y="259557"/>
                </a:lnTo>
                <a:lnTo>
                  <a:pt x="209550" y="242888"/>
                </a:lnTo>
                <a:lnTo>
                  <a:pt x="161925" y="214313"/>
                </a:lnTo>
                <a:lnTo>
                  <a:pt x="128588" y="185738"/>
                </a:lnTo>
                <a:lnTo>
                  <a:pt x="102394" y="157163"/>
                </a:lnTo>
                <a:lnTo>
                  <a:pt x="80963" y="126207"/>
                </a:lnTo>
                <a:lnTo>
                  <a:pt x="71438" y="107157"/>
                </a:lnTo>
                <a:lnTo>
                  <a:pt x="54769" y="59532"/>
                </a:lnTo>
                <a:lnTo>
                  <a:pt x="45244" y="0"/>
                </a:lnTo>
                <a:lnTo>
                  <a:pt x="0" y="561975"/>
                </a:lnTo>
                <a:lnTo>
                  <a:pt x="30957" y="557213"/>
                </a:lnTo>
                <a:lnTo>
                  <a:pt x="57150" y="540544"/>
                </a:lnTo>
                <a:lnTo>
                  <a:pt x="80963" y="516732"/>
                </a:lnTo>
                <a:lnTo>
                  <a:pt x="104775" y="492919"/>
                </a:lnTo>
                <a:lnTo>
                  <a:pt x="133350" y="473869"/>
                </a:lnTo>
                <a:lnTo>
                  <a:pt x="171450" y="457200"/>
                </a:lnTo>
                <a:lnTo>
                  <a:pt x="221457" y="445294"/>
                </a:lnTo>
                <a:lnTo>
                  <a:pt x="278607" y="435769"/>
                </a:lnTo>
                <a:lnTo>
                  <a:pt x="335757" y="433388"/>
                </a:lnTo>
                <a:lnTo>
                  <a:pt x="461963" y="442913"/>
                </a:lnTo>
                <a:lnTo>
                  <a:pt x="609600" y="4524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1B12F61-B2CE-4817-85C1-0393AB3BDB57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765300"/>
            <a:ext cx="4765675" cy="3976688"/>
            <a:chOff x="2582863" y="1885950"/>
            <a:chExt cx="4765675" cy="3976688"/>
          </a:xfrm>
        </p:grpSpPr>
        <p:sp>
          <p:nvSpPr>
            <p:cNvPr id="9" name="フリーフォーム 15">
              <a:extLst>
                <a:ext uri="{FF2B5EF4-FFF2-40B4-BE49-F238E27FC236}">
                  <a16:creationId xmlns:a16="http://schemas.microsoft.com/office/drawing/2014/main" id="{2E94AE3E-D091-4DD3-B7EF-FA091D24DE28}"/>
                </a:ext>
              </a:extLst>
            </p:cNvPr>
            <p:cNvSpPr/>
            <p:nvPr/>
          </p:nvSpPr>
          <p:spPr>
            <a:xfrm>
              <a:off x="2809875" y="1885950"/>
              <a:ext cx="1257300" cy="1928813"/>
            </a:xfrm>
            <a:custGeom>
              <a:avLst/>
              <a:gdLst>
                <a:gd name="connsiteX0" fmla="*/ 1017431 w 1256978"/>
                <a:gd name="connsiteY0" fmla="*/ 759854 h 1929256"/>
                <a:gd name="connsiteX1" fmla="*/ 906673 w 1256978"/>
                <a:gd name="connsiteY1" fmla="*/ 927279 h 1929256"/>
                <a:gd name="connsiteX2" fmla="*/ 803642 w 1256978"/>
                <a:gd name="connsiteY2" fmla="*/ 1079250 h 1929256"/>
                <a:gd name="connsiteX3" fmla="*/ 708338 w 1256978"/>
                <a:gd name="connsiteY3" fmla="*/ 1210614 h 1929256"/>
                <a:gd name="connsiteX4" fmla="*/ 625914 w 1256978"/>
                <a:gd name="connsiteY4" fmla="*/ 1318797 h 1929256"/>
                <a:gd name="connsiteX5" fmla="*/ 551216 w 1256978"/>
                <a:gd name="connsiteY5" fmla="*/ 1414101 h 1929256"/>
                <a:gd name="connsiteX6" fmla="*/ 489398 w 1256978"/>
                <a:gd name="connsiteY6" fmla="*/ 1488798 h 1929256"/>
                <a:gd name="connsiteX7" fmla="*/ 414700 w 1256978"/>
                <a:gd name="connsiteY7" fmla="*/ 1578950 h 1929256"/>
                <a:gd name="connsiteX8" fmla="*/ 296215 w 1256978"/>
                <a:gd name="connsiteY8" fmla="*/ 1697436 h 1929256"/>
                <a:gd name="connsiteX9" fmla="*/ 206062 w 1256978"/>
                <a:gd name="connsiteY9" fmla="*/ 1785012 h 1929256"/>
                <a:gd name="connsiteX10" fmla="*/ 92728 w 1256978"/>
                <a:gd name="connsiteY10" fmla="*/ 1885467 h 1929256"/>
                <a:gd name="connsiteX11" fmla="*/ 59243 w 1256978"/>
                <a:gd name="connsiteY11" fmla="*/ 1916377 h 1929256"/>
                <a:gd name="connsiteX12" fmla="*/ 43789 w 1256978"/>
                <a:gd name="connsiteY12" fmla="*/ 1924104 h 1929256"/>
                <a:gd name="connsiteX13" fmla="*/ 23182 w 1256978"/>
                <a:gd name="connsiteY13" fmla="*/ 1929256 h 1929256"/>
                <a:gd name="connsiteX14" fmla="*/ 15455 w 1256978"/>
                <a:gd name="connsiteY14" fmla="*/ 1929256 h 1929256"/>
                <a:gd name="connsiteX15" fmla="*/ 5152 w 1256978"/>
                <a:gd name="connsiteY15" fmla="*/ 1924104 h 1929256"/>
                <a:gd name="connsiteX16" fmla="*/ 2576 w 1256978"/>
                <a:gd name="connsiteY16" fmla="*/ 1916377 h 1929256"/>
                <a:gd name="connsiteX17" fmla="*/ 0 w 1256978"/>
                <a:gd name="connsiteY17" fmla="*/ 1908649 h 1929256"/>
                <a:gd name="connsiteX18" fmla="*/ 2576 w 1256978"/>
                <a:gd name="connsiteY18" fmla="*/ 1888043 h 1929256"/>
                <a:gd name="connsiteX19" fmla="*/ 23182 w 1256978"/>
                <a:gd name="connsiteY19" fmla="*/ 1857134 h 1929256"/>
                <a:gd name="connsiteX20" fmla="*/ 95304 w 1256978"/>
                <a:gd name="connsiteY20" fmla="*/ 1772133 h 1929256"/>
                <a:gd name="connsiteX21" fmla="*/ 200911 w 1256978"/>
                <a:gd name="connsiteY21" fmla="*/ 1640769 h 1929256"/>
                <a:gd name="connsiteX22" fmla="*/ 298790 w 1256978"/>
                <a:gd name="connsiteY22" fmla="*/ 1509404 h 1929256"/>
                <a:gd name="connsiteX23" fmla="*/ 394094 w 1256978"/>
                <a:gd name="connsiteY23" fmla="*/ 1378040 h 1929256"/>
                <a:gd name="connsiteX24" fmla="*/ 461064 w 1256978"/>
                <a:gd name="connsiteY24" fmla="*/ 1280160 h 1929256"/>
                <a:gd name="connsiteX25" fmla="*/ 522883 w 1256978"/>
                <a:gd name="connsiteY25" fmla="*/ 1184857 h 1929256"/>
                <a:gd name="connsiteX26" fmla="*/ 571822 w 1256978"/>
                <a:gd name="connsiteY26" fmla="*/ 1105008 h 1929256"/>
                <a:gd name="connsiteX27" fmla="*/ 628489 w 1256978"/>
                <a:gd name="connsiteY27" fmla="*/ 1009704 h 1929256"/>
                <a:gd name="connsiteX28" fmla="*/ 685156 w 1256978"/>
                <a:gd name="connsiteY28" fmla="*/ 911825 h 1929256"/>
                <a:gd name="connsiteX29" fmla="*/ 726369 w 1256978"/>
                <a:gd name="connsiteY29" fmla="*/ 837127 h 1929256"/>
                <a:gd name="connsiteX30" fmla="*/ 780460 w 1256978"/>
                <a:gd name="connsiteY30" fmla="*/ 734096 h 1929256"/>
                <a:gd name="connsiteX31" fmla="*/ 826824 w 1256978"/>
                <a:gd name="connsiteY31" fmla="*/ 631065 h 1929256"/>
                <a:gd name="connsiteX32" fmla="*/ 857733 w 1256978"/>
                <a:gd name="connsiteY32" fmla="*/ 561519 h 1929256"/>
                <a:gd name="connsiteX33" fmla="*/ 873188 w 1256978"/>
                <a:gd name="connsiteY33" fmla="*/ 517731 h 1929256"/>
                <a:gd name="connsiteX34" fmla="*/ 888643 w 1256978"/>
                <a:gd name="connsiteY34" fmla="*/ 476519 h 1929256"/>
                <a:gd name="connsiteX35" fmla="*/ 901522 w 1256978"/>
                <a:gd name="connsiteY35" fmla="*/ 432730 h 1929256"/>
                <a:gd name="connsiteX36" fmla="*/ 916976 w 1256978"/>
                <a:gd name="connsiteY36" fmla="*/ 370912 h 1929256"/>
                <a:gd name="connsiteX37" fmla="*/ 922128 w 1256978"/>
                <a:gd name="connsiteY37" fmla="*/ 332275 h 1929256"/>
                <a:gd name="connsiteX38" fmla="*/ 924704 w 1256978"/>
                <a:gd name="connsiteY38" fmla="*/ 301366 h 1929256"/>
                <a:gd name="connsiteX39" fmla="*/ 924704 w 1256978"/>
                <a:gd name="connsiteY39" fmla="*/ 278184 h 1929256"/>
                <a:gd name="connsiteX40" fmla="*/ 924704 w 1256978"/>
                <a:gd name="connsiteY40" fmla="*/ 260154 h 1929256"/>
                <a:gd name="connsiteX41" fmla="*/ 922128 w 1256978"/>
                <a:gd name="connsiteY41" fmla="*/ 234396 h 1929256"/>
                <a:gd name="connsiteX42" fmla="*/ 914400 w 1256978"/>
                <a:gd name="connsiteY42" fmla="*/ 206062 h 1929256"/>
                <a:gd name="connsiteX43" fmla="*/ 901522 w 1256978"/>
                <a:gd name="connsiteY43" fmla="*/ 177729 h 1929256"/>
                <a:gd name="connsiteX44" fmla="*/ 888643 w 1256978"/>
                <a:gd name="connsiteY44" fmla="*/ 157123 h 1929256"/>
                <a:gd name="connsiteX45" fmla="*/ 878340 w 1256978"/>
                <a:gd name="connsiteY45" fmla="*/ 146819 h 1929256"/>
                <a:gd name="connsiteX46" fmla="*/ 850006 w 1256978"/>
                <a:gd name="connsiteY46" fmla="*/ 126213 h 1929256"/>
                <a:gd name="connsiteX47" fmla="*/ 801066 w 1256978"/>
                <a:gd name="connsiteY47" fmla="*/ 92728 h 1929256"/>
                <a:gd name="connsiteX48" fmla="*/ 772733 w 1256978"/>
                <a:gd name="connsiteY48" fmla="*/ 72122 h 1929256"/>
                <a:gd name="connsiteX49" fmla="*/ 752127 w 1256978"/>
                <a:gd name="connsiteY49" fmla="*/ 54092 h 1929256"/>
                <a:gd name="connsiteX50" fmla="*/ 736672 w 1256978"/>
                <a:gd name="connsiteY50" fmla="*/ 36061 h 1929256"/>
                <a:gd name="connsiteX51" fmla="*/ 736672 w 1256978"/>
                <a:gd name="connsiteY51" fmla="*/ 23182 h 1929256"/>
                <a:gd name="connsiteX52" fmla="*/ 741824 w 1256978"/>
                <a:gd name="connsiteY52" fmla="*/ 12879 h 1929256"/>
                <a:gd name="connsiteX53" fmla="*/ 759854 w 1256978"/>
                <a:gd name="connsiteY53" fmla="*/ 5152 h 1929256"/>
                <a:gd name="connsiteX54" fmla="*/ 795915 w 1256978"/>
                <a:gd name="connsiteY54" fmla="*/ 0 h 1929256"/>
                <a:gd name="connsiteX55" fmla="*/ 837127 w 1256978"/>
                <a:gd name="connsiteY55" fmla="*/ 5152 h 1929256"/>
                <a:gd name="connsiteX56" fmla="*/ 919552 w 1256978"/>
                <a:gd name="connsiteY56" fmla="*/ 30910 h 1929256"/>
                <a:gd name="connsiteX57" fmla="*/ 1014856 w 1256978"/>
                <a:gd name="connsiteY57" fmla="*/ 64395 h 1929256"/>
                <a:gd name="connsiteX58" fmla="*/ 1043189 w 1256978"/>
                <a:gd name="connsiteY58" fmla="*/ 79849 h 1929256"/>
                <a:gd name="connsiteX59" fmla="*/ 1084402 w 1256978"/>
                <a:gd name="connsiteY59" fmla="*/ 110759 h 1929256"/>
                <a:gd name="connsiteX60" fmla="*/ 1130766 w 1256978"/>
                <a:gd name="connsiteY60" fmla="*/ 151971 h 1929256"/>
                <a:gd name="connsiteX61" fmla="*/ 1169402 w 1256978"/>
                <a:gd name="connsiteY61" fmla="*/ 190608 h 1929256"/>
                <a:gd name="connsiteX62" fmla="*/ 1202887 w 1256978"/>
                <a:gd name="connsiteY62" fmla="*/ 229244 h 1929256"/>
                <a:gd name="connsiteX63" fmla="*/ 1228645 w 1256978"/>
                <a:gd name="connsiteY63" fmla="*/ 260154 h 1929256"/>
                <a:gd name="connsiteX64" fmla="*/ 1246675 w 1256978"/>
                <a:gd name="connsiteY64" fmla="*/ 291063 h 1929256"/>
                <a:gd name="connsiteX65" fmla="*/ 1256978 w 1256978"/>
                <a:gd name="connsiteY65" fmla="*/ 329699 h 1929256"/>
                <a:gd name="connsiteX66" fmla="*/ 1254403 w 1256978"/>
                <a:gd name="connsiteY66" fmla="*/ 360609 h 1929256"/>
                <a:gd name="connsiteX67" fmla="*/ 1246675 w 1256978"/>
                <a:gd name="connsiteY67" fmla="*/ 396670 h 1929256"/>
                <a:gd name="connsiteX68" fmla="*/ 1228645 w 1256978"/>
                <a:gd name="connsiteY68" fmla="*/ 432730 h 1929256"/>
                <a:gd name="connsiteX69" fmla="*/ 1141069 w 1256978"/>
                <a:gd name="connsiteY69" fmla="*/ 556368 h 1929256"/>
                <a:gd name="connsiteX70" fmla="*/ 1017431 w 1256978"/>
                <a:gd name="connsiteY70" fmla="*/ 759854 h 192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256978" h="1929256">
                  <a:moveTo>
                    <a:pt x="1017431" y="759854"/>
                  </a:moveTo>
                  <a:lnTo>
                    <a:pt x="906673" y="927279"/>
                  </a:lnTo>
                  <a:lnTo>
                    <a:pt x="803642" y="1079250"/>
                  </a:lnTo>
                  <a:lnTo>
                    <a:pt x="708338" y="1210614"/>
                  </a:lnTo>
                  <a:lnTo>
                    <a:pt x="625914" y="1318797"/>
                  </a:lnTo>
                  <a:lnTo>
                    <a:pt x="551216" y="1414101"/>
                  </a:lnTo>
                  <a:lnTo>
                    <a:pt x="489398" y="1488798"/>
                  </a:lnTo>
                  <a:lnTo>
                    <a:pt x="414700" y="1578950"/>
                  </a:lnTo>
                  <a:lnTo>
                    <a:pt x="296215" y="1697436"/>
                  </a:lnTo>
                  <a:lnTo>
                    <a:pt x="206062" y="1785012"/>
                  </a:lnTo>
                  <a:lnTo>
                    <a:pt x="92728" y="1885467"/>
                  </a:lnTo>
                  <a:lnTo>
                    <a:pt x="59243" y="1916377"/>
                  </a:lnTo>
                  <a:lnTo>
                    <a:pt x="43789" y="1924104"/>
                  </a:lnTo>
                  <a:lnTo>
                    <a:pt x="23182" y="1929256"/>
                  </a:lnTo>
                  <a:lnTo>
                    <a:pt x="15455" y="1929256"/>
                  </a:lnTo>
                  <a:lnTo>
                    <a:pt x="5152" y="1924104"/>
                  </a:lnTo>
                  <a:lnTo>
                    <a:pt x="2576" y="1916377"/>
                  </a:lnTo>
                  <a:lnTo>
                    <a:pt x="0" y="1908649"/>
                  </a:lnTo>
                  <a:lnTo>
                    <a:pt x="2576" y="1888043"/>
                  </a:lnTo>
                  <a:lnTo>
                    <a:pt x="23182" y="1857134"/>
                  </a:lnTo>
                  <a:lnTo>
                    <a:pt x="95304" y="1772133"/>
                  </a:lnTo>
                  <a:lnTo>
                    <a:pt x="200911" y="1640769"/>
                  </a:lnTo>
                  <a:lnTo>
                    <a:pt x="298790" y="1509404"/>
                  </a:lnTo>
                  <a:lnTo>
                    <a:pt x="394094" y="1378040"/>
                  </a:lnTo>
                  <a:lnTo>
                    <a:pt x="461064" y="1280160"/>
                  </a:lnTo>
                  <a:lnTo>
                    <a:pt x="522883" y="1184857"/>
                  </a:lnTo>
                  <a:lnTo>
                    <a:pt x="571822" y="1105008"/>
                  </a:lnTo>
                  <a:lnTo>
                    <a:pt x="628489" y="1009704"/>
                  </a:lnTo>
                  <a:lnTo>
                    <a:pt x="685156" y="911825"/>
                  </a:lnTo>
                  <a:lnTo>
                    <a:pt x="726369" y="837127"/>
                  </a:lnTo>
                  <a:lnTo>
                    <a:pt x="780460" y="734096"/>
                  </a:lnTo>
                  <a:lnTo>
                    <a:pt x="826824" y="631065"/>
                  </a:lnTo>
                  <a:lnTo>
                    <a:pt x="857733" y="561519"/>
                  </a:lnTo>
                  <a:lnTo>
                    <a:pt x="873188" y="517731"/>
                  </a:lnTo>
                  <a:lnTo>
                    <a:pt x="888643" y="476519"/>
                  </a:lnTo>
                  <a:lnTo>
                    <a:pt x="901522" y="432730"/>
                  </a:lnTo>
                  <a:lnTo>
                    <a:pt x="916976" y="370912"/>
                  </a:lnTo>
                  <a:lnTo>
                    <a:pt x="922128" y="332275"/>
                  </a:lnTo>
                  <a:lnTo>
                    <a:pt x="924704" y="301366"/>
                  </a:lnTo>
                  <a:lnTo>
                    <a:pt x="924704" y="278184"/>
                  </a:lnTo>
                  <a:lnTo>
                    <a:pt x="924704" y="260154"/>
                  </a:lnTo>
                  <a:lnTo>
                    <a:pt x="922128" y="234396"/>
                  </a:lnTo>
                  <a:lnTo>
                    <a:pt x="914400" y="206062"/>
                  </a:lnTo>
                  <a:lnTo>
                    <a:pt x="901522" y="177729"/>
                  </a:lnTo>
                  <a:lnTo>
                    <a:pt x="888643" y="157123"/>
                  </a:lnTo>
                  <a:lnTo>
                    <a:pt x="878340" y="146819"/>
                  </a:lnTo>
                  <a:lnTo>
                    <a:pt x="850006" y="126213"/>
                  </a:lnTo>
                  <a:lnTo>
                    <a:pt x="801066" y="92728"/>
                  </a:lnTo>
                  <a:lnTo>
                    <a:pt x="772733" y="72122"/>
                  </a:lnTo>
                  <a:lnTo>
                    <a:pt x="752127" y="54092"/>
                  </a:lnTo>
                  <a:lnTo>
                    <a:pt x="736672" y="36061"/>
                  </a:lnTo>
                  <a:lnTo>
                    <a:pt x="736672" y="23182"/>
                  </a:lnTo>
                  <a:lnTo>
                    <a:pt x="741824" y="12879"/>
                  </a:lnTo>
                  <a:lnTo>
                    <a:pt x="759854" y="5152"/>
                  </a:lnTo>
                  <a:lnTo>
                    <a:pt x="795915" y="0"/>
                  </a:lnTo>
                  <a:lnTo>
                    <a:pt x="837127" y="5152"/>
                  </a:lnTo>
                  <a:lnTo>
                    <a:pt x="919552" y="30910"/>
                  </a:lnTo>
                  <a:lnTo>
                    <a:pt x="1014856" y="64395"/>
                  </a:lnTo>
                  <a:lnTo>
                    <a:pt x="1043189" y="79849"/>
                  </a:lnTo>
                  <a:lnTo>
                    <a:pt x="1084402" y="110759"/>
                  </a:lnTo>
                  <a:lnTo>
                    <a:pt x="1130766" y="151971"/>
                  </a:lnTo>
                  <a:lnTo>
                    <a:pt x="1169402" y="190608"/>
                  </a:lnTo>
                  <a:lnTo>
                    <a:pt x="1202887" y="229244"/>
                  </a:lnTo>
                  <a:lnTo>
                    <a:pt x="1228645" y="260154"/>
                  </a:lnTo>
                  <a:lnTo>
                    <a:pt x="1246675" y="291063"/>
                  </a:lnTo>
                  <a:lnTo>
                    <a:pt x="1256978" y="329699"/>
                  </a:lnTo>
                  <a:lnTo>
                    <a:pt x="1254403" y="360609"/>
                  </a:lnTo>
                  <a:lnTo>
                    <a:pt x="1246675" y="396670"/>
                  </a:lnTo>
                  <a:lnTo>
                    <a:pt x="1228645" y="432730"/>
                  </a:lnTo>
                  <a:lnTo>
                    <a:pt x="1141069" y="556368"/>
                  </a:lnTo>
                  <a:lnTo>
                    <a:pt x="1017431" y="75985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34">
              <a:extLst>
                <a:ext uri="{FF2B5EF4-FFF2-40B4-BE49-F238E27FC236}">
                  <a16:creationId xmlns:a16="http://schemas.microsoft.com/office/drawing/2014/main" id="{B8E448B7-D138-4E36-8A8B-BD8DCB5477FD}"/>
                </a:ext>
              </a:extLst>
            </p:cNvPr>
            <p:cNvSpPr/>
            <p:nvPr/>
          </p:nvSpPr>
          <p:spPr>
            <a:xfrm rot="16200000">
              <a:off x="4096544" y="3037681"/>
              <a:ext cx="2168525" cy="823913"/>
            </a:xfrm>
            <a:custGeom>
              <a:avLst/>
              <a:gdLst>
                <a:gd name="connsiteX0" fmla="*/ 1364456 w 2169318"/>
                <a:gd name="connsiteY0" fmla="*/ 569119 h 823912"/>
                <a:gd name="connsiteX1" fmla="*/ 1204912 w 2169318"/>
                <a:gd name="connsiteY1" fmla="*/ 554831 h 823912"/>
                <a:gd name="connsiteX2" fmla="*/ 1097756 w 2169318"/>
                <a:gd name="connsiteY2" fmla="*/ 542925 h 823912"/>
                <a:gd name="connsiteX3" fmla="*/ 966787 w 2169318"/>
                <a:gd name="connsiteY3" fmla="*/ 519112 h 823912"/>
                <a:gd name="connsiteX4" fmla="*/ 873918 w 2169318"/>
                <a:gd name="connsiteY4" fmla="*/ 500062 h 823912"/>
                <a:gd name="connsiteX5" fmla="*/ 773906 w 2169318"/>
                <a:gd name="connsiteY5" fmla="*/ 471487 h 823912"/>
                <a:gd name="connsiteX6" fmla="*/ 681037 w 2169318"/>
                <a:gd name="connsiteY6" fmla="*/ 438150 h 823912"/>
                <a:gd name="connsiteX7" fmla="*/ 569118 w 2169318"/>
                <a:gd name="connsiteY7" fmla="*/ 388144 h 823912"/>
                <a:gd name="connsiteX8" fmla="*/ 490537 w 2169318"/>
                <a:gd name="connsiteY8" fmla="*/ 347662 h 823912"/>
                <a:gd name="connsiteX9" fmla="*/ 428625 w 2169318"/>
                <a:gd name="connsiteY9" fmla="*/ 311944 h 823912"/>
                <a:gd name="connsiteX10" fmla="*/ 366712 w 2169318"/>
                <a:gd name="connsiteY10" fmla="*/ 271462 h 823912"/>
                <a:gd name="connsiteX11" fmla="*/ 271462 w 2169318"/>
                <a:gd name="connsiteY11" fmla="*/ 204787 h 823912"/>
                <a:gd name="connsiteX12" fmla="*/ 200025 w 2169318"/>
                <a:gd name="connsiteY12" fmla="*/ 147637 h 823912"/>
                <a:gd name="connsiteX13" fmla="*/ 119062 w 2169318"/>
                <a:gd name="connsiteY13" fmla="*/ 76200 h 823912"/>
                <a:gd name="connsiteX14" fmla="*/ 59531 w 2169318"/>
                <a:gd name="connsiteY14" fmla="*/ 19050 h 823912"/>
                <a:gd name="connsiteX15" fmla="*/ 30956 w 2169318"/>
                <a:gd name="connsiteY15" fmla="*/ 4762 h 823912"/>
                <a:gd name="connsiteX16" fmla="*/ 16668 w 2169318"/>
                <a:gd name="connsiteY16" fmla="*/ 0 h 823912"/>
                <a:gd name="connsiteX17" fmla="*/ 7143 w 2169318"/>
                <a:gd name="connsiteY17" fmla="*/ 0 h 823912"/>
                <a:gd name="connsiteX18" fmla="*/ 0 w 2169318"/>
                <a:gd name="connsiteY18" fmla="*/ 2381 h 823912"/>
                <a:gd name="connsiteX19" fmla="*/ 0 w 2169318"/>
                <a:gd name="connsiteY19" fmla="*/ 14287 h 823912"/>
                <a:gd name="connsiteX20" fmla="*/ 7143 w 2169318"/>
                <a:gd name="connsiteY20" fmla="*/ 47625 h 823912"/>
                <a:gd name="connsiteX21" fmla="*/ 30956 w 2169318"/>
                <a:gd name="connsiteY21" fmla="*/ 90487 h 823912"/>
                <a:gd name="connsiteX22" fmla="*/ 80962 w 2169318"/>
                <a:gd name="connsiteY22" fmla="*/ 161925 h 823912"/>
                <a:gd name="connsiteX23" fmla="*/ 133350 w 2169318"/>
                <a:gd name="connsiteY23" fmla="*/ 223837 h 823912"/>
                <a:gd name="connsiteX24" fmla="*/ 183356 w 2169318"/>
                <a:gd name="connsiteY24" fmla="*/ 283369 h 823912"/>
                <a:gd name="connsiteX25" fmla="*/ 259556 w 2169318"/>
                <a:gd name="connsiteY25" fmla="*/ 357187 h 823912"/>
                <a:gd name="connsiteX26" fmla="*/ 326231 w 2169318"/>
                <a:gd name="connsiteY26" fmla="*/ 414337 h 823912"/>
                <a:gd name="connsiteX27" fmla="*/ 402431 w 2169318"/>
                <a:gd name="connsiteY27" fmla="*/ 473869 h 823912"/>
                <a:gd name="connsiteX28" fmla="*/ 469106 w 2169318"/>
                <a:gd name="connsiteY28" fmla="*/ 519112 h 823912"/>
                <a:gd name="connsiteX29" fmla="*/ 542925 w 2169318"/>
                <a:gd name="connsiteY29" fmla="*/ 566737 h 823912"/>
                <a:gd name="connsiteX30" fmla="*/ 628650 w 2169318"/>
                <a:gd name="connsiteY30" fmla="*/ 614362 h 823912"/>
                <a:gd name="connsiteX31" fmla="*/ 688181 w 2169318"/>
                <a:gd name="connsiteY31" fmla="*/ 645319 h 823912"/>
                <a:gd name="connsiteX32" fmla="*/ 773906 w 2169318"/>
                <a:gd name="connsiteY32" fmla="*/ 678656 h 823912"/>
                <a:gd name="connsiteX33" fmla="*/ 873918 w 2169318"/>
                <a:gd name="connsiteY33" fmla="*/ 707231 h 823912"/>
                <a:gd name="connsiteX34" fmla="*/ 969168 w 2169318"/>
                <a:gd name="connsiteY34" fmla="*/ 728662 h 823912"/>
                <a:gd name="connsiteX35" fmla="*/ 1076325 w 2169318"/>
                <a:gd name="connsiteY35" fmla="*/ 750094 h 823912"/>
                <a:gd name="connsiteX36" fmla="*/ 1178718 w 2169318"/>
                <a:gd name="connsiteY36" fmla="*/ 764381 h 823912"/>
                <a:gd name="connsiteX37" fmla="*/ 1295400 w 2169318"/>
                <a:gd name="connsiteY37" fmla="*/ 776287 h 823912"/>
                <a:gd name="connsiteX38" fmla="*/ 1416843 w 2169318"/>
                <a:gd name="connsiteY38" fmla="*/ 788194 h 823912"/>
                <a:gd name="connsiteX39" fmla="*/ 1562100 w 2169318"/>
                <a:gd name="connsiteY39" fmla="*/ 795337 h 823912"/>
                <a:gd name="connsiteX40" fmla="*/ 1766887 w 2169318"/>
                <a:gd name="connsiteY40" fmla="*/ 797719 h 823912"/>
                <a:gd name="connsiteX41" fmla="*/ 1802606 w 2169318"/>
                <a:gd name="connsiteY41" fmla="*/ 804862 h 823912"/>
                <a:gd name="connsiteX42" fmla="*/ 1840706 w 2169318"/>
                <a:gd name="connsiteY42" fmla="*/ 814387 h 823912"/>
                <a:gd name="connsiteX43" fmla="*/ 1878806 w 2169318"/>
                <a:gd name="connsiteY43" fmla="*/ 819150 h 823912"/>
                <a:gd name="connsiteX44" fmla="*/ 1957387 w 2169318"/>
                <a:gd name="connsiteY44" fmla="*/ 823912 h 823912"/>
                <a:gd name="connsiteX45" fmla="*/ 2040731 w 2169318"/>
                <a:gd name="connsiteY45" fmla="*/ 752475 h 823912"/>
                <a:gd name="connsiteX46" fmla="*/ 2045493 w 2169318"/>
                <a:gd name="connsiteY46" fmla="*/ 711994 h 823912"/>
                <a:gd name="connsiteX47" fmla="*/ 2052637 w 2169318"/>
                <a:gd name="connsiteY47" fmla="*/ 681037 h 823912"/>
                <a:gd name="connsiteX48" fmla="*/ 2066925 w 2169318"/>
                <a:gd name="connsiteY48" fmla="*/ 640556 h 823912"/>
                <a:gd name="connsiteX49" fmla="*/ 2081212 w 2169318"/>
                <a:gd name="connsiteY49" fmla="*/ 604837 h 823912"/>
                <a:gd name="connsiteX50" fmla="*/ 2105025 w 2169318"/>
                <a:gd name="connsiteY50" fmla="*/ 557212 h 823912"/>
                <a:gd name="connsiteX51" fmla="*/ 2131218 w 2169318"/>
                <a:gd name="connsiteY51" fmla="*/ 507206 h 823912"/>
                <a:gd name="connsiteX52" fmla="*/ 2162175 w 2169318"/>
                <a:gd name="connsiteY52" fmla="*/ 454819 h 823912"/>
                <a:gd name="connsiteX53" fmla="*/ 2169318 w 2169318"/>
                <a:gd name="connsiteY53" fmla="*/ 431006 h 823912"/>
                <a:gd name="connsiteX54" fmla="*/ 2169318 w 2169318"/>
                <a:gd name="connsiteY54" fmla="*/ 416719 h 823912"/>
                <a:gd name="connsiteX55" fmla="*/ 2166937 w 2169318"/>
                <a:gd name="connsiteY55" fmla="*/ 409575 h 823912"/>
                <a:gd name="connsiteX56" fmla="*/ 2159793 w 2169318"/>
                <a:gd name="connsiteY56" fmla="*/ 404812 h 823912"/>
                <a:gd name="connsiteX57" fmla="*/ 2140743 w 2169318"/>
                <a:gd name="connsiteY57" fmla="*/ 407194 h 823912"/>
                <a:gd name="connsiteX58" fmla="*/ 2121693 w 2169318"/>
                <a:gd name="connsiteY58" fmla="*/ 411956 h 823912"/>
                <a:gd name="connsiteX59" fmla="*/ 2105025 w 2169318"/>
                <a:gd name="connsiteY59" fmla="*/ 423862 h 823912"/>
                <a:gd name="connsiteX60" fmla="*/ 2078831 w 2169318"/>
                <a:gd name="connsiteY60" fmla="*/ 450056 h 823912"/>
                <a:gd name="connsiteX61" fmla="*/ 2043112 w 2169318"/>
                <a:gd name="connsiteY61" fmla="*/ 478631 h 823912"/>
                <a:gd name="connsiteX62" fmla="*/ 2007393 w 2169318"/>
                <a:gd name="connsiteY62" fmla="*/ 502444 h 823912"/>
                <a:gd name="connsiteX63" fmla="*/ 1983581 w 2169318"/>
                <a:gd name="connsiteY63" fmla="*/ 519112 h 823912"/>
                <a:gd name="connsiteX64" fmla="*/ 1935956 w 2169318"/>
                <a:gd name="connsiteY64" fmla="*/ 540544 h 823912"/>
                <a:gd name="connsiteX65" fmla="*/ 1866900 w 2169318"/>
                <a:gd name="connsiteY65" fmla="*/ 561975 h 823912"/>
                <a:gd name="connsiteX66" fmla="*/ 1821656 w 2169318"/>
                <a:gd name="connsiteY66" fmla="*/ 571500 h 823912"/>
                <a:gd name="connsiteX67" fmla="*/ 1745456 w 2169318"/>
                <a:gd name="connsiteY67" fmla="*/ 576262 h 823912"/>
                <a:gd name="connsiteX68" fmla="*/ 1609725 w 2169318"/>
                <a:gd name="connsiteY68" fmla="*/ 576262 h 823912"/>
                <a:gd name="connsiteX69" fmla="*/ 1445418 w 2169318"/>
                <a:gd name="connsiteY69" fmla="*/ 573881 h 823912"/>
                <a:gd name="connsiteX70" fmla="*/ 1364456 w 2169318"/>
                <a:gd name="connsiteY70" fmla="*/ 569119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69318" h="823912">
                  <a:moveTo>
                    <a:pt x="1364456" y="569119"/>
                  </a:moveTo>
                  <a:lnTo>
                    <a:pt x="1204912" y="554831"/>
                  </a:lnTo>
                  <a:lnTo>
                    <a:pt x="1097756" y="542925"/>
                  </a:lnTo>
                  <a:lnTo>
                    <a:pt x="966787" y="519112"/>
                  </a:lnTo>
                  <a:lnTo>
                    <a:pt x="873918" y="500062"/>
                  </a:lnTo>
                  <a:lnTo>
                    <a:pt x="773906" y="471487"/>
                  </a:lnTo>
                  <a:lnTo>
                    <a:pt x="681037" y="438150"/>
                  </a:lnTo>
                  <a:lnTo>
                    <a:pt x="569118" y="388144"/>
                  </a:lnTo>
                  <a:lnTo>
                    <a:pt x="490537" y="347662"/>
                  </a:lnTo>
                  <a:lnTo>
                    <a:pt x="428625" y="311944"/>
                  </a:lnTo>
                  <a:lnTo>
                    <a:pt x="366712" y="271462"/>
                  </a:lnTo>
                  <a:lnTo>
                    <a:pt x="271462" y="204787"/>
                  </a:lnTo>
                  <a:lnTo>
                    <a:pt x="200025" y="147637"/>
                  </a:lnTo>
                  <a:lnTo>
                    <a:pt x="119062" y="76200"/>
                  </a:lnTo>
                  <a:lnTo>
                    <a:pt x="59531" y="19050"/>
                  </a:lnTo>
                  <a:lnTo>
                    <a:pt x="30956" y="4762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0" y="2381"/>
                  </a:lnTo>
                  <a:lnTo>
                    <a:pt x="0" y="14287"/>
                  </a:lnTo>
                  <a:lnTo>
                    <a:pt x="7143" y="47625"/>
                  </a:lnTo>
                  <a:lnTo>
                    <a:pt x="30956" y="90487"/>
                  </a:lnTo>
                  <a:lnTo>
                    <a:pt x="80962" y="161925"/>
                  </a:lnTo>
                  <a:lnTo>
                    <a:pt x="133350" y="223837"/>
                  </a:lnTo>
                  <a:lnTo>
                    <a:pt x="183356" y="283369"/>
                  </a:lnTo>
                  <a:lnTo>
                    <a:pt x="259556" y="357187"/>
                  </a:lnTo>
                  <a:lnTo>
                    <a:pt x="326231" y="414337"/>
                  </a:lnTo>
                  <a:lnTo>
                    <a:pt x="402431" y="473869"/>
                  </a:lnTo>
                  <a:lnTo>
                    <a:pt x="469106" y="519112"/>
                  </a:lnTo>
                  <a:lnTo>
                    <a:pt x="542925" y="566737"/>
                  </a:lnTo>
                  <a:lnTo>
                    <a:pt x="628650" y="614362"/>
                  </a:lnTo>
                  <a:lnTo>
                    <a:pt x="688181" y="645319"/>
                  </a:lnTo>
                  <a:lnTo>
                    <a:pt x="773906" y="678656"/>
                  </a:lnTo>
                  <a:lnTo>
                    <a:pt x="873918" y="707231"/>
                  </a:lnTo>
                  <a:lnTo>
                    <a:pt x="969168" y="728662"/>
                  </a:lnTo>
                  <a:lnTo>
                    <a:pt x="1076325" y="750094"/>
                  </a:lnTo>
                  <a:lnTo>
                    <a:pt x="1178718" y="764381"/>
                  </a:lnTo>
                  <a:lnTo>
                    <a:pt x="1295400" y="776287"/>
                  </a:lnTo>
                  <a:lnTo>
                    <a:pt x="1416843" y="788194"/>
                  </a:lnTo>
                  <a:lnTo>
                    <a:pt x="1562100" y="795337"/>
                  </a:lnTo>
                  <a:lnTo>
                    <a:pt x="1766887" y="797719"/>
                  </a:lnTo>
                  <a:lnTo>
                    <a:pt x="1802606" y="804862"/>
                  </a:lnTo>
                  <a:lnTo>
                    <a:pt x="1840706" y="814387"/>
                  </a:lnTo>
                  <a:lnTo>
                    <a:pt x="1878806" y="819150"/>
                  </a:lnTo>
                  <a:lnTo>
                    <a:pt x="1957387" y="823912"/>
                  </a:lnTo>
                  <a:lnTo>
                    <a:pt x="2040731" y="752475"/>
                  </a:lnTo>
                  <a:lnTo>
                    <a:pt x="2045493" y="711994"/>
                  </a:lnTo>
                  <a:lnTo>
                    <a:pt x="2052637" y="681037"/>
                  </a:lnTo>
                  <a:lnTo>
                    <a:pt x="2066925" y="640556"/>
                  </a:lnTo>
                  <a:lnTo>
                    <a:pt x="2081212" y="604837"/>
                  </a:lnTo>
                  <a:lnTo>
                    <a:pt x="2105025" y="557212"/>
                  </a:lnTo>
                  <a:lnTo>
                    <a:pt x="2131218" y="507206"/>
                  </a:lnTo>
                  <a:lnTo>
                    <a:pt x="2162175" y="454819"/>
                  </a:lnTo>
                  <a:lnTo>
                    <a:pt x="2169318" y="431006"/>
                  </a:lnTo>
                  <a:lnTo>
                    <a:pt x="2169318" y="416719"/>
                  </a:lnTo>
                  <a:lnTo>
                    <a:pt x="2166937" y="409575"/>
                  </a:lnTo>
                  <a:lnTo>
                    <a:pt x="2159793" y="404812"/>
                  </a:lnTo>
                  <a:lnTo>
                    <a:pt x="2140743" y="407194"/>
                  </a:lnTo>
                  <a:lnTo>
                    <a:pt x="2121693" y="411956"/>
                  </a:lnTo>
                  <a:lnTo>
                    <a:pt x="2105025" y="423862"/>
                  </a:lnTo>
                  <a:lnTo>
                    <a:pt x="2078831" y="450056"/>
                  </a:lnTo>
                  <a:lnTo>
                    <a:pt x="2043112" y="478631"/>
                  </a:lnTo>
                  <a:lnTo>
                    <a:pt x="2007393" y="502444"/>
                  </a:lnTo>
                  <a:lnTo>
                    <a:pt x="1983581" y="519112"/>
                  </a:lnTo>
                  <a:lnTo>
                    <a:pt x="1935956" y="540544"/>
                  </a:lnTo>
                  <a:lnTo>
                    <a:pt x="1866900" y="561975"/>
                  </a:lnTo>
                  <a:lnTo>
                    <a:pt x="1821656" y="571500"/>
                  </a:lnTo>
                  <a:lnTo>
                    <a:pt x="1745456" y="576262"/>
                  </a:lnTo>
                  <a:lnTo>
                    <a:pt x="1609725" y="576262"/>
                  </a:lnTo>
                  <a:lnTo>
                    <a:pt x="1445418" y="573881"/>
                  </a:lnTo>
                  <a:lnTo>
                    <a:pt x="1364456" y="569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B79C2067-1AFA-4F1E-9254-8AAC8FF976F6}"/>
                </a:ext>
              </a:extLst>
            </p:cNvPr>
            <p:cNvSpPr/>
            <p:nvPr/>
          </p:nvSpPr>
          <p:spPr>
            <a:xfrm>
              <a:off x="3892550" y="2154238"/>
              <a:ext cx="1047750" cy="398462"/>
            </a:xfrm>
            <a:custGeom>
              <a:avLst/>
              <a:gdLst>
                <a:gd name="connsiteX0" fmla="*/ 558943 w 1048340"/>
                <a:gd name="connsiteY0" fmla="*/ 288487 h 399245"/>
                <a:gd name="connsiteX1" fmla="*/ 365760 w 1048340"/>
                <a:gd name="connsiteY1" fmla="*/ 334851 h 399245"/>
                <a:gd name="connsiteX2" fmla="*/ 208638 w 1048340"/>
                <a:gd name="connsiteY2" fmla="*/ 376063 h 399245"/>
                <a:gd name="connsiteX3" fmla="*/ 131364 w 1048340"/>
                <a:gd name="connsiteY3" fmla="*/ 396669 h 399245"/>
                <a:gd name="connsiteX4" fmla="*/ 113334 w 1048340"/>
                <a:gd name="connsiteY4" fmla="*/ 399245 h 399245"/>
                <a:gd name="connsiteX5" fmla="*/ 108182 w 1048340"/>
                <a:gd name="connsiteY5" fmla="*/ 399245 h 399245"/>
                <a:gd name="connsiteX6" fmla="*/ 92728 w 1048340"/>
                <a:gd name="connsiteY6" fmla="*/ 394093 h 399245"/>
                <a:gd name="connsiteX7" fmla="*/ 72121 w 1048340"/>
                <a:gd name="connsiteY7" fmla="*/ 378639 h 399245"/>
                <a:gd name="connsiteX8" fmla="*/ 59243 w 1048340"/>
                <a:gd name="connsiteY8" fmla="*/ 365760 h 399245"/>
                <a:gd name="connsiteX9" fmla="*/ 51515 w 1048340"/>
                <a:gd name="connsiteY9" fmla="*/ 347729 h 399245"/>
                <a:gd name="connsiteX10" fmla="*/ 46364 w 1048340"/>
                <a:gd name="connsiteY10" fmla="*/ 324548 h 399245"/>
                <a:gd name="connsiteX11" fmla="*/ 10303 w 1048340"/>
                <a:gd name="connsiteY11" fmla="*/ 288487 h 399245"/>
                <a:gd name="connsiteX12" fmla="*/ 0 w 1048340"/>
                <a:gd name="connsiteY12" fmla="*/ 273032 h 399245"/>
                <a:gd name="connsiteX13" fmla="*/ 95303 w 1048340"/>
                <a:gd name="connsiteY13" fmla="*/ 151971 h 399245"/>
                <a:gd name="connsiteX14" fmla="*/ 154546 w 1048340"/>
                <a:gd name="connsiteY14" fmla="*/ 180304 h 399245"/>
                <a:gd name="connsiteX15" fmla="*/ 195759 w 1048340"/>
                <a:gd name="connsiteY15" fmla="*/ 193183 h 399245"/>
                <a:gd name="connsiteX16" fmla="*/ 229244 w 1048340"/>
                <a:gd name="connsiteY16" fmla="*/ 198335 h 399245"/>
                <a:gd name="connsiteX17" fmla="*/ 265305 w 1048340"/>
                <a:gd name="connsiteY17" fmla="*/ 198335 h 399245"/>
                <a:gd name="connsiteX18" fmla="*/ 301365 w 1048340"/>
                <a:gd name="connsiteY18" fmla="*/ 195759 h 399245"/>
                <a:gd name="connsiteX19" fmla="*/ 370911 w 1048340"/>
                <a:gd name="connsiteY19" fmla="*/ 185456 h 399245"/>
                <a:gd name="connsiteX20" fmla="*/ 445609 w 1048340"/>
                <a:gd name="connsiteY20" fmla="*/ 167425 h 399245"/>
                <a:gd name="connsiteX21" fmla="*/ 553791 w 1048340"/>
                <a:gd name="connsiteY21" fmla="*/ 133940 h 399245"/>
                <a:gd name="connsiteX22" fmla="*/ 659398 w 1048340"/>
                <a:gd name="connsiteY22" fmla="*/ 90152 h 399245"/>
                <a:gd name="connsiteX23" fmla="*/ 710914 w 1048340"/>
                <a:gd name="connsiteY23" fmla="*/ 66970 h 399245"/>
                <a:gd name="connsiteX24" fmla="*/ 739247 w 1048340"/>
                <a:gd name="connsiteY24" fmla="*/ 43788 h 399245"/>
                <a:gd name="connsiteX25" fmla="*/ 783035 w 1048340"/>
                <a:gd name="connsiteY25" fmla="*/ 18030 h 399245"/>
                <a:gd name="connsiteX26" fmla="*/ 819096 w 1048340"/>
                <a:gd name="connsiteY26" fmla="*/ 2576 h 399245"/>
                <a:gd name="connsiteX27" fmla="*/ 839702 w 1048340"/>
                <a:gd name="connsiteY27" fmla="*/ 0 h 399245"/>
                <a:gd name="connsiteX28" fmla="*/ 852581 w 1048340"/>
                <a:gd name="connsiteY28" fmla="*/ 0 h 399245"/>
                <a:gd name="connsiteX29" fmla="*/ 883490 w 1048340"/>
                <a:gd name="connsiteY29" fmla="*/ 18030 h 399245"/>
                <a:gd name="connsiteX30" fmla="*/ 932430 w 1048340"/>
                <a:gd name="connsiteY30" fmla="*/ 48940 h 399245"/>
                <a:gd name="connsiteX31" fmla="*/ 991673 w 1048340"/>
                <a:gd name="connsiteY31" fmla="*/ 92728 h 399245"/>
                <a:gd name="connsiteX32" fmla="*/ 1017431 w 1048340"/>
                <a:gd name="connsiteY32" fmla="*/ 118486 h 399245"/>
                <a:gd name="connsiteX33" fmla="*/ 1032885 w 1048340"/>
                <a:gd name="connsiteY33" fmla="*/ 139092 h 399245"/>
                <a:gd name="connsiteX34" fmla="*/ 1045764 w 1048340"/>
                <a:gd name="connsiteY34" fmla="*/ 159698 h 399245"/>
                <a:gd name="connsiteX35" fmla="*/ 1048340 w 1048340"/>
                <a:gd name="connsiteY35" fmla="*/ 175153 h 399245"/>
                <a:gd name="connsiteX36" fmla="*/ 1048340 w 1048340"/>
                <a:gd name="connsiteY36" fmla="*/ 208638 h 399245"/>
                <a:gd name="connsiteX37" fmla="*/ 1040613 w 1048340"/>
                <a:gd name="connsiteY37" fmla="*/ 231820 h 399245"/>
                <a:gd name="connsiteX38" fmla="*/ 1022582 w 1048340"/>
                <a:gd name="connsiteY38" fmla="*/ 255002 h 399245"/>
                <a:gd name="connsiteX39" fmla="*/ 996825 w 1048340"/>
                <a:gd name="connsiteY39" fmla="*/ 278184 h 399245"/>
                <a:gd name="connsiteX40" fmla="*/ 685156 w 1048340"/>
                <a:gd name="connsiteY40" fmla="*/ 262729 h 399245"/>
                <a:gd name="connsiteX41" fmla="*/ 558943 w 1048340"/>
                <a:gd name="connsiteY41" fmla="*/ 28848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8340" h="399245">
                  <a:moveTo>
                    <a:pt x="558943" y="288487"/>
                  </a:moveTo>
                  <a:lnTo>
                    <a:pt x="365760" y="334851"/>
                  </a:lnTo>
                  <a:lnTo>
                    <a:pt x="208638" y="376063"/>
                  </a:lnTo>
                  <a:lnTo>
                    <a:pt x="131364" y="396669"/>
                  </a:lnTo>
                  <a:lnTo>
                    <a:pt x="113334" y="399245"/>
                  </a:lnTo>
                  <a:lnTo>
                    <a:pt x="108182" y="399245"/>
                  </a:lnTo>
                  <a:lnTo>
                    <a:pt x="92728" y="394093"/>
                  </a:lnTo>
                  <a:lnTo>
                    <a:pt x="72121" y="378639"/>
                  </a:lnTo>
                  <a:lnTo>
                    <a:pt x="59243" y="365760"/>
                  </a:lnTo>
                  <a:lnTo>
                    <a:pt x="51515" y="347729"/>
                  </a:lnTo>
                  <a:lnTo>
                    <a:pt x="46364" y="324548"/>
                  </a:lnTo>
                  <a:lnTo>
                    <a:pt x="10303" y="288487"/>
                  </a:lnTo>
                  <a:lnTo>
                    <a:pt x="0" y="273032"/>
                  </a:lnTo>
                  <a:lnTo>
                    <a:pt x="95303" y="151971"/>
                  </a:lnTo>
                  <a:lnTo>
                    <a:pt x="154546" y="180304"/>
                  </a:lnTo>
                  <a:lnTo>
                    <a:pt x="195759" y="193183"/>
                  </a:lnTo>
                  <a:lnTo>
                    <a:pt x="229244" y="198335"/>
                  </a:lnTo>
                  <a:lnTo>
                    <a:pt x="265305" y="198335"/>
                  </a:lnTo>
                  <a:lnTo>
                    <a:pt x="301365" y="195759"/>
                  </a:lnTo>
                  <a:lnTo>
                    <a:pt x="370911" y="185456"/>
                  </a:lnTo>
                  <a:lnTo>
                    <a:pt x="445609" y="167425"/>
                  </a:lnTo>
                  <a:lnTo>
                    <a:pt x="553791" y="133940"/>
                  </a:lnTo>
                  <a:lnTo>
                    <a:pt x="659398" y="90152"/>
                  </a:lnTo>
                  <a:lnTo>
                    <a:pt x="710914" y="66970"/>
                  </a:lnTo>
                  <a:lnTo>
                    <a:pt x="739247" y="43788"/>
                  </a:lnTo>
                  <a:lnTo>
                    <a:pt x="783035" y="18030"/>
                  </a:lnTo>
                  <a:lnTo>
                    <a:pt x="819096" y="2576"/>
                  </a:lnTo>
                  <a:lnTo>
                    <a:pt x="839702" y="0"/>
                  </a:lnTo>
                  <a:lnTo>
                    <a:pt x="852581" y="0"/>
                  </a:lnTo>
                  <a:lnTo>
                    <a:pt x="883490" y="18030"/>
                  </a:lnTo>
                  <a:lnTo>
                    <a:pt x="932430" y="48940"/>
                  </a:lnTo>
                  <a:lnTo>
                    <a:pt x="991673" y="92728"/>
                  </a:lnTo>
                  <a:lnTo>
                    <a:pt x="1017431" y="118486"/>
                  </a:lnTo>
                  <a:lnTo>
                    <a:pt x="1032885" y="139092"/>
                  </a:lnTo>
                  <a:lnTo>
                    <a:pt x="1045764" y="159698"/>
                  </a:lnTo>
                  <a:lnTo>
                    <a:pt x="1048340" y="175153"/>
                  </a:lnTo>
                  <a:lnTo>
                    <a:pt x="1048340" y="208638"/>
                  </a:lnTo>
                  <a:lnTo>
                    <a:pt x="1040613" y="231820"/>
                  </a:lnTo>
                  <a:lnTo>
                    <a:pt x="1022582" y="255002"/>
                  </a:lnTo>
                  <a:lnTo>
                    <a:pt x="996825" y="278184"/>
                  </a:lnTo>
                  <a:lnTo>
                    <a:pt x="685156" y="262729"/>
                  </a:lnTo>
                  <a:lnTo>
                    <a:pt x="558943" y="288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1">
              <a:extLst>
                <a:ext uri="{FF2B5EF4-FFF2-40B4-BE49-F238E27FC236}">
                  <a16:creationId xmlns:a16="http://schemas.microsoft.com/office/drawing/2014/main" id="{F94E9B09-C1CC-421F-AC40-5C8AB315D58C}"/>
                </a:ext>
              </a:extLst>
            </p:cNvPr>
            <p:cNvSpPr/>
            <p:nvPr/>
          </p:nvSpPr>
          <p:spPr>
            <a:xfrm rot="16200000">
              <a:off x="2042319" y="2870994"/>
              <a:ext cx="3433763" cy="2352675"/>
            </a:xfrm>
            <a:custGeom>
              <a:avLst/>
              <a:gdLst>
                <a:gd name="connsiteX0" fmla="*/ 1534229 w 3433603"/>
                <a:gd name="connsiteY0" fmla="*/ 1267272 h 2353506"/>
                <a:gd name="connsiteX1" fmla="*/ 1429901 w 3433603"/>
                <a:gd name="connsiteY1" fmla="*/ 1205903 h 2353506"/>
                <a:gd name="connsiteX2" fmla="*/ 1301026 w 3433603"/>
                <a:gd name="connsiteY2" fmla="*/ 1126123 h 2353506"/>
                <a:gd name="connsiteX3" fmla="*/ 1208972 w 3433603"/>
                <a:gd name="connsiteY3" fmla="*/ 1067822 h 2353506"/>
                <a:gd name="connsiteX4" fmla="*/ 1110782 w 3433603"/>
                <a:gd name="connsiteY4" fmla="*/ 1000316 h 2353506"/>
                <a:gd name="connsiteX5" fmla="*/ 1024865 w 3433603"/>
                <a:gd name="connsiteY5" fmla="*/ 935879 h 2353506"/>
                <a:gd name="connsiteX6" fmla="*/ 899058 w 3433603"/>
                <a:gd name="connsiteY6" fmla="*/ 840757 h 2353506"/>
                <a:gd name="connsiteX7" fmla="*/ 813141 w 3433603"/>
                <a:gd name="connsiteY7" fmla="*/ 770182 h 2353506"/>
                <a:gd name="connsiteX8" fmla="*/ 714951 w 3433603"/>
                <a:gd name="connsiteY8" fmla="*/ 693471 h 2353506"/>
                <a:gd name="connsiteX9" fmla="*/ 638239 w 3433603"/>
                <a:gd name="connsiteY9" fmla="*/ 622896 h 2353506"/>
                <a:gd name="connsiteX10" fmla="*/ 552322 w 3433603"/>
                <a:gd name="connsiteY10" fmla="*/ 546185 h 2353506"/>
                <a:gd name="connsiteX11" fmla="*/ 423447 w 3433603"/>
                <a:gd name="connsiteY11" fmla="*/ 420378 h 2353506"/>
                <a:gd name="connsiteX12" fmla="*/ 328325 w 3433603"/>
                <a:gd name="connsiteY12" fmla="*/ 322188 h 2353506"/>
                <a:gd name="connsiteX13" fmla="*/ 248545 w 3433603"/>
                <a:gd name="connsiteY13" fmla="*/ 236271 h 2353506"/>
                <a:gd name="connsiteX14" fmla="*/ 165697 w 3433603"/>
                <a:gd name="connsiteY14" fmla="*/ 144217 h 2353506"/>
                <a:gd name="connsiteX15" fmla="*/ 110465 w 3433603"/>
                <a:gd name="connsiteY15" fmla="*/ 76711 h 2353506"/>
                <a:gd name="connsiteX16" fmla="*/ 55233 w 3433603"/>
                <a:gd name="connsiteY16" fmla="*/ 15342 h 2353506"/>
                <a:gd name="connsiteX17" fmla="*/ 36822 w 3433603"/>
                <a:gd name="connsiteY17" fmla="*/ 6137 h 2353506"/>
                <a:gd name="connsiteX18" fmla="*/ 15343 w 3433603"/>
                <a:gd name="connsiteY18" fmla="*/ 0 h 2353506"/>
                <a:gd name="connsiteX19" fmla="*/ 9206 w 3433603"/>
                <a:gd name="connsiteY19" fmla="*/ 0 h 2353506"/>
                <a:gd name="connsiteX20" fmla="*/ 0 w 3433603"/>
                <a:gd name="connsiteY20" fmla="*/ 6137 h 2353506"/>
                <a:gd name="connsiteX21" fmla="*/ 0 w 3433603"/>
                <a:gd name="connsiteY21" fmla="*/ 21479 h 2353506"/>
                <a:gd name="connsiteX22" fmla="*/ 18411 w 3433603"/>
                <a:gd name="connsiteY22" fmla="*/ 70574 h 2353506"/>
                <a:gd name="connsiteX23" fmla="*/ 101259 w 3433603"/>
                <a:gd name="connsiteY23" fmla="*/ 196381 h 2353506"/>
                <a:gd name="connsiteX24" fmla="*/ 208655 w 3433603"/>
                <a:gd name="connsiteY24" fmla="*/ 346735 h 2353506"/>
                <a:gd name="connsiteX25" fmla="*/ 312983 w 3433603"/>
                <a:gd name="connsiteY25" fmla="*/ 484816 h 2353506"/>
                <a:gd name="connsiteX26" fmla="*/ 392763 w 3433603"/>
                <a:gd name="connsiteY26" fmla="*/ 586075 h 2353506"/>
                <a:gd name="connsiteX27" fmla="*/ 503227 w 3433603"/>
                <a:gd name="connsiteY27" fmla="*/ 708813 h 2353506"/>
                <a:gd name="connsiteX28" fmla="*/ 613692 w 3433603"/>
                <a:gd name="connsiteY28" fmla="*/ 828483 h 2353506"/>
                <a:gd name="connsiteX29" fmla="*/ 785525 w 3433603"/>
                <a:gd name="connsiteY29" fmla="*/ 991111 h 2353506"/>
                <a:gd name="connsiteX30" fmla="*/ 920537 w 3433603"/>
                <a:gd name="connsiteY30" fmla="*/ 1107712 h 2353506"/>
                <a:gd name="connsiteX31" fmla="*/ 1027933 w 3433603"/>
                <a:gd name="connsiteY31" fmla="*/ 1196698 h 2353506"/>
                <a:gd name="connsiteX32" fmla="*/ 1184425 w 3433603"/>
                <a:gd name="connsiteY32" fmla="*/ 1313299 h 2353506"/>
                <a:gd name="connsiteX33" fmla="*/ 1331710 w 3433603"/>
                <a:gd name="connsiteY33" fmla="*/ 1411490 h 2353506"/>
                <a:gd name="connsiteX34" fmla="*/ 1423764 w 3433603"/>
                <a:gd name="connsiteY34" fmla="*/ 1469790 h 2353506"/>
                <a:gd name="connsiteX35" fmla="*/ 1564913 w 3433603"/>
                <a:gd name="connsiteY35" fmla="*/ 1549570 h 2353506"/>
                <a:gd name="connsiteX36" fmla="*/ 1847211 w 3433603"/>
                <a:gd name="connsiteY36" fmla="*/ 1702993 h 2353506"/>
                <a:gd name="connsiteX37" fmla="*/ 2055866 w 3433603"/>
                <a:gd name="connsiteY37" fmla="*/ 1810389 h 2353506"/>
                <a:gd name="connsiteX38" fmla="*/ 2282932 w 3433603"/>
                <a:gd name="connsiteY38" fmla="*/ 1917785 h 2353506"/>
                <a:gd name="connsiteX39" fmla="*/ 2506929 w 3433603"/>
                <a:gd name="connsiteY39" fmla="*/ 2006770 h 2353506"/>
                <a:gd name="connsiteX40" fmla="*/ 2712516 w 3433603"/>
                <a:gd name="connsiteY40" fmla="*/ 2089618 h 2353506"/>
                <a:gd name="connsiteX41" fmla="*/ 2991745 w 3433603"/>
                <a:gd name="connsiteY41" fmla="*/ 2187809 h 2353506"/>
                <a:gd name="connsiteX42" fmla="*/ 3252564 w 3433603"/>
                <a:gd name="connsiteY42" fmla="*/ 2270657 h 2353506"/>
                <a:gd name="connsiteX43" fmla="*/ 3298591 w 3433603"/>
                <a:gd name="connsiteY43" fmla="*/ 2286000 h 2353506"/>
                <a:gd name="connsiteX44" fmla="*/ 3317002 w 3433603"/>
                <a:gd name="connsiteY44" fmla="*/ 2295205 h 2353506"/>
                <a:gd name="connsiteX45" fmla="*/ 3332344 w 3433603"/>
                <a:gd name="connsiteY45" fmla="*/ 2310547 h 2353506"/>
                <a:gd name="connsiteX46" fmla="*/ 3359960 w 3433603"/>
                <a:gd name="connsiteY46" fmla="*/ 2335095 h 2353506"/>
                <a:gd name="connsiteX47" fmla="*/ 3390645 w 3433603"/>
                <a:gd name="connsiteY47" fmla="*/ 2350437 h 2353506"/>
                <a:gd name="connsiteX48" fmla="*/ 3433603 w 3433603"/>
                <a:gd name="connsiteY48" fmla="*/ 2353506 h 2353506"/>
                <a:gd name="connsiteX49" fmla="*/ 3359960 w 3433603"/>
                <a:gd name="connsiteY49" fmla="*/ 1985291 h 2353506"/>
                <a:gd name="connsiteX50" fmla="*/ 3329276 w 3433603"/>
                <a:gd name="connsiteY50" fmla="*/ 1994496 h 2353506"/>
                <a:gd name="connsiteX51" fmla="*/ 3310865 w 3433603"/>
                <a:gd name="connsiteY51" fmla="*/ 1994496 h 2353506"/>
                <a:gd name="connsiteX52" fmla="*/ 3261769 w 3433603"/>
                <a:gd name="connsiteY52" fmla="*/ 1982222 h 2353506"/>
                <a:gd name="connsiteX53" fmla="*/ 3114484 w 3433603"/>
                <a:gd name="connsiteY53" fmla="*/ 1939264 h 2353506"/>
                <a:gd name="connsiteX54" fmla="*/ 2954924 w 3433603"/>
                <a:gd name="connsiteY54" fmla="*/ 1887100 h 2353506"/>
                <a:gd name="connsiteX55" fmla="*/ 2743200 w 3433603"/>
                <a:gd name="connsiteY55" fmla="*/ 1816526 h 2353506"/>
                <a:gd name="connsiteX56" fmla="*/ 2531477 w 3433603"/>
                <a:gd name="connsiteY56" fmla="*/ 1736746 h 2353506"/>
                <a:gd name="connsiteX57" fmla="*/ 2325890 w 3433603"/>
                <a:gd name="connsiteY57" fmla="*/ 1653898 h 2353506"/>
                <a:gd name="connsiteX58" fmla="*/ 2080414 w 3433603"/>
                <a:gd name="connsiteY58" fmla="*/ 1540365 h 2353506"/>
                <a:gd name="connsiteX59" fmla="*/ 1853348 w 3433603"/>
                <a:gd name="connsiteY59" fmla="*/ 1429900 h 2353506"/>
                <a:gd name="connsiteX60" fmla="*/ 1745952 w 3433603"/>
                <a:gd name="connsiteY60" fmla="*/ 1386942 h 2353506"/>
                <a:gd name="connsiteX61" fmla="*/ 1534229 w 3433603"/>
                <a:gd name="connsiteY61" fmla="*/ 1267272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433603" h="2353506">
                  <a:moveTo>
                    <a:pt x="1534229" y="1267272"/>
                  </a:moveTo>
                  <a:lnTo>
                    <a:pt x="1429901" y="1205903"/>
                  </a:lnTo>
                  <a:lnTo>
                    <a:pt x="1301026" y="1126123"/>
                  </a:lnTo>
                  <a:lnTo>
                    <a:pt x="1208972" y="1067822"/>
                  </a:lnTo>
                  <a:lnTo>
                    <a:pt x="1110782" y="1000316"/>
                  </a:lnTo>
                  <a:lnTo>
                    <a:pt x="1024865" y="935879"/>
                  </a:lnTo>
                  <a:lnTo>
                    <a:pt x="899058" y="840757"/>
                  </a:lnTo>
                  <a:lnTo>
                    <a:pt x="813141" y="770182"/>
                  </a:lnTo>
                  <a:lnTo>
                    <a:pt x="714951" y="693471"/>
                  </a:lnTo>
                  <a:lnTo>
                    <a:pt x="638239" y="622896"/>
                  </a:lnTo>
                  <a:lnTo>
                    <a:pt x="552322" y="546185"/>
                  </a:lnTo>
                  <a:lnTo>
                    <a:pt x="423447" y="420378"/>
                  </a:lnTo>
                  <a:lnTo>
                    <a:pt x="328325" y="322188"/>
                  </a:lnTo>
                  <a:lnTo>
                    <a:pt x="248545" y="236271"/>
                  </a:lnTo>
                  <a:lnTo>
                    <a:pt x="165697" y="144217"/>
                  </a:lnTo>
                  <a:lnTo>
                    <a:pt x="110465" y="76711"/>
                  </a:lnTo>
                  <a:lnTo>
                    <a:pt x="55233" y="15342"/>
                  </a:lnTo>
                  <a:lnTo>
                    <a:pt x="36822" y="6137"/>
                  </a:lnTo>
                  <a:lnTo>
                    <a:pt x="15343" y="0"/>
                  </a:lnTo>
                  <a:lnTo>
                    <a:pt x="9206" y="0"/>
                  </a:lnTo>
                  <a:lnTo>
                    <a:pt x="0" y="6137"/>
                  </a:lnTo>
                  <a:lnTo>
                    <a:pt x="0" y="21479"/>
                  </a:lnTo>
                  <a:lnTo>
                    <a:pt x="18411" y="70574"/>
                  </a:lnTo>
                  <a:lnTo>
                    <a:pt x="101259" y="196381"/>
                  </a:lnTo>
                  <a:lnTo>
                    <a:pt x="208655" y="346735"/>
                  </a:lnTo>
                  <a:lnTo>
                    <a:pt x="312983" y="484816"/>
                  </a:lnTo>
                  <a:lnTo>
                    <a:pt x="392763" y="586075"/>
                  </a:lnTo>
                  <a:lnTo>
                    <a:pt x="503227" y="708813"/>
                  </a:lnTo>
                  <a:lnTo>
                    <a:pt x="613692" y="828483"/>
                  </a:lnTo>
                  <a:lnTo>
                    <a:pt x="785525" y="991111"/>
                  </a:lnTo>
                  <a:lnTo>
                    <a:pt x="920537" y="1107712"/>
                  </a:lnTo>
                  <a:lnTo>
                    <a:pt x="1027933" y="1196698"/>
                  </a:lnTo>
                  <a:lnTo>
                    <a:pt x="1184425" y="1313299"/>
                  </a:lnTo>
                  <a:lnTo>
                    <a:pt x="1331710" y="1411490"/>
                  </a:lnTo>
                  <a:lnTo>
                    <a:pt x="1423764" y="1469790"/>
                  </a:lnTo>
                  <a:lnTo>
                    <a:pt x="1564913" y="1549570"/>
                  </a:lnTo>
                  <a:lnTo>
                    <a:pt x="1847211" y="1702993"/>
                  </a:lnTo>
                  <a:lnTo>
                    <a:pt x="2055866" y="1810389"/>
                  </a:lnTo>
                  <a:lnTo>
                    <a:pt x="2282932" y="1917785"/>
                  </a:lnTo>
                  <a:lnTo>
                    <a:pt x="2506929" y="2006770"/>
                  </a:lnTo>
                  <a:lnTo>
                    <a:pt x="2712516" y="2089618"/>
                  </a:lnTo>
                  <a:lnTo>
                    <a:pt x="2991745" y="2187809"/>
                  </a:lnTo>
                  <a:lnTo>
                    <a:pt x="3252564" y="2270657"/>
                  </a:lnTo>
                  <a:lnTo>
                    <a:pt x="3298591" y="2286000"/>
                  </a:lnTo>
                  <a:lnTo>
                    <a:pt x="3317002" y="2295205"/>
                  </a:lnTo>
                  <a:lnTo>
                    <a:pt x="3332344" y="2310547"/>
                  </a:lnTo>
                  <a:lnTo>
                    <a:pt x="3359960" y="2335095"/>
                  </a:lnTo>
                  <a:lnTo>
                    <a:pt x="3390645" y="2350437"/>
                  </a:lnTo>
                  <a:lnTo>
                    <a:pt x="3433603" y="2353506"/>
                  </a:lnTo>
                  <a:lnTo>
                    <a:pt x="3359960" y="1985291"/>
                  </a:lnTo>
                  <a:lnTo>
                    <a:pt x="3329276" y="1994496"/>
                  </a:lnTo>
                  <a:lnTo>
                    <a:pt x="3310865" y="1994496"/>
                  </a:lnTo>
                  <a:lnTo>
                    <a:pt x="3261769" y="1982222"/>
                  </a:lnTo>
                  <a:lnTo>
                    <a:pt x="3114484" y="1939264"/>
                  </a:lnTo>
                  <a:lnTo>
                    <a:pt x="2954924" y="1887100"/>
                  </a:lnTo>
                  <a:lnTo>
                    <a:pt x="2743200" y="1816526"/>
                  </a:lnTo>
                  <a:lnTo>
                    <a:pt x="2531477" y="1736746"/>
                  </a:lnTo>
                  <a:lnTo>
                    <a:pt x="2325890" y="1653898"/>
                  </a:lnTo>
                  <a:lnTo>
                    <a:pt x="2080414" y="1540365"/>
                  </a:lnTo>
                  <a:lnTo>
                    <a:pt x="1853348" y="1429900"/>
                  </a:lnTo>
                  <a:lnTo>
                    <a:pt x="1745952" y="1386942"/>
                  </a:lnTo>
                  <a:lnTo>
                    <a:pt x="1534229" y="12672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FECF8F01-0CA9-4884-A3F9-7853873EC243}"/>
                </a:ext>
              </a:extLst>
            </p:cNvPr>
            <p:cNvSpPr/>
            <p:nvPr/>
          </p:nvSpPr>
          <p:spPr>
            <a:xfrm>
              <a:off x="3181350" y="3333750"/>
              <a:ext cx="4167188" cy="2528888"/>
            </a:xfrm>
            <a:custGeom>
              <a:avLst/>
              <a:gdLst>
                <a:gd name="connsiteX0" fmla="*/ 1516068 w 4167488"/>
                <a:gd name="connsiteY0" fmla="*/ 1465080 h 2529047"/>
                <a:gd name="connsiteX1" fmla="*/ 1393695 w 4167488"/>
                <a:gd name="connsiteY1" fmla="*/ 1349505 h 2529047"/>
                <a:gd name="connsiteX2" fmla="*/ 1298516 w 4167488"/>
                <a:gd name="connsiteY2" fmla="*/ 1257725 h 2529047"/>
                <a:gd name="connsiteX3" fmla="*/ 1216933 w 4167488"/>
                <a:gd name="connsiteY3" fmla="*/ 1172744 h 2529047"/>
                <a:gd name="connsiteX4" fmla="*/ 1104758 w 4167488"/>
                <a:gd name="connsiteY4" fmla="*/ 1063967 h 2529047"/>
                <a:gd name="connsiteX5" fmla="*/ 1026575 w 4167488"/>
                <a:gd name="connsiteY5" fmla="*/ 989184 h 2529047"/>
                <a:gd name="connsiteX6" fmla="*/ 917799 w 4167488"/>
                <a:gd name="connsiteY6" fmla="*/ 880408 h 2529047"/>
                <a:gd name="connsiteX7" fmla="*/ 792026 w 4167488"/>
                <a:gd name="connsiteY7" fmla="*/ 707045 h 2529047"/>
                <a:gd name="connsiteX8" fmla="*/ 707045 w 4167488"/>
                <a:gd name="connsiteY8" fmla="*/ 625463 h 2529047"/>
                <a:gd name="connsiteX9" fmla="*/ 615265 w 4167488"/>
                <a:gd name="connsiteY9" fmla="*/ 533683 h 2529047"/>
                <a:gd name="connsiteX10" fmla="*/ 492892 w 4167488"/>
                <a:gd name="connsiteY10" fmla="*/ 421508 h 2529047"/>
                <a:gd name="connsiteX11" fmla="*/ 441903 w 4167488"/>
                <a:gd name="connsiteY11" fmla="*/ 373918 h 2529047"/>
                <a:gd name="connsiteX12" fmla="*/ 401112 w 4167488"/>
                <a:gd name="connsiteY12" fmla="*/ 336526 h 2529047"/>
                <a:gd name="connsiteX13" fmla="*/ 343324 w 4167488"/>
                <a:gd name="connsiteY13" fmla="*/ 288937 h 2529047"/>
                <a:gd name="connsiteX14" fmla="*/ 305933 w 4167488"/>
                <a:gd name="connsiteY14" fmla="*/ 261743 h 2529047"/>
                <a:gd name="connsiteX15" fmla="*/ 248145 w 4167488"/>
                <a:gd name="connsiteY15" fmla="*/ 220952 h 2529047"/>
                <a:gd name="connsiteX16" fmla="*/ 207354 w 4167488"/>
                <a:gd name="connsiteY16" fmla="*/ 193758 h 2529047"/>
                <a:gd name="connsiteX17" fmla="*/ 159765 w 4167488"/>
                <a:gd name="connsiteY17" fmla="*/ 166564 h 2529047"/>
                <a:gd name="connsiteX18" fmla="*/ 74783 w 4167488"/>
                <a:gd name="connsiteY18" fmla="*/ 118974 h 2529047"/>
                <a:gd name="connsiteX19" fmla="*/ 0 w 4167488"/>
                <a:gd name="connsiteY19" fmla="*/ 88381 h 2529047"/>
                <a:gd name="connsiteX20" fmla="*/ 88380 w 4167488"/>
                <a:gd name="connsiteY20" fmla="*/ 0 h 2529047"/>
                <a:gd name="connsiteX21" fmla="*/ 166563 w 4167488"/>
                <a:gd name="connsiteY21" fmla="*/ 40791 h 2529047"/>
                <a:gd name="connsiteX22" fmla="*/ 271940 w 4167488"/>
                <a:gd name="connsiteY22" fmla="*/ 101978 h 2529047"/>
                <a:gd name="connsiteX23" fmla="*/ 428306 w 4167488"/>
                <a:gd name="connsiteY23" fmla="*/ 193758 h 2529047"/>
                <a:gd name="connsiteX24" fmla="*/ 506489 w 4167488"/>
                <a:gd name="connsiteY24" fmla="*/ 244747 h 2529047"/>
                <a:gd name="connsiteX25" fmla="*/ 581272 w 4167488"/>
                <a:gd name="connsiteY25" fmla="*/ 305933 h 2529047"/>
                <a:gd name="connsiteX26" fmla="*/ 683250 w 4167488"/>
                <a:gd name="connsiteY26" fmla="*/ 387515 h 2529047"/>
                <a:gd name="connsiteX27" fmla="*/ 795426 w 4167488"/>
                <a:gd name="connsiteY27" fmla="*/ 492892 h 2529047"/>
                <a:gd name="connsiteX28" fmla="*/ 856612 w 4167488"/>
                <a:gd name="connsiteY28" fmla="*/ 550680 h 2529047"/>
                <a:gd name="connsiteX29" fmla="*/ 1091161 w 4167488"/>
                <a:gd name="connsiteY29" fmla="*/ 781829 h 2529047"/>
                <a:gd name="connsiteX30" fmla="*/ 1278120 w 4167488"/>
                <a:gd name="connsiteY30" fmla="*/ 961990 h 2529047"/>
                <a:gd name="connsiteX31" fmla="*/ 1407292 w 4167488"/>
                <a:gd name="connsiteY31" fmla="*/ 1084363 h 2529047"/>
                <a:gd name="connsiteX32" fmla="*/ 1560258 w 4167488"/>
                <a:gd name="connsiteY32" fmla="*/ 1220333 h 2529047"/>
                <a:gd name="connsiteX33" fmla="*/ 1730221 w 4167488"/>
                <a:gd name="connsiteY33" fmla="*/ 1369900 h 2529047"/>
                <a:gd name="connsiteX34" fmla="*/ 1920579 w 4167488"/>
                <a:gd name="connsiteY34" fmla="*/ 1522867 h 2529047"/>
                <a:gd name="connsiteX35" fmla="*/ 2107539 w 4167488"/>
                <a:gd name="connsiteY35" fmla="*/ 1658837 h 2529047"/>
                <a:gd name="connsiteX36" fmla="*/ 2240110 w 4167488"/>
                <a:gd name="connsiteY36" fmla="*/ 1747218 h 2529047"/>
                <a:gd name="connsiteX37" fmla="*/ 2396475 w 4167488"/>
                <a:gd name="connsiteY37" fmla="*/ 1838998 h 2529047"/>
                <a:gd name="connsiteX38" fmla="*/ 2532446 w 4167488"/>
                <a:gd name="connsiteY38" fmla="*/ 1910382 h 2529047"/>
                <a:gd name="connsiteX39" fmla="*/ 2682013 w 4167488"/>
                <a:gd name="connsiteY39" fmla="*/ 1974968 h 2529047"/>
                <a:gd name="connsiteX40" fmla="*/ 2851976 w 4167488"/>
                <a:gd name="connsiteY40" fmla="*/ 2042953 h 2529047"/>
                <a:gd name="connsiteX41" fmla="*/ 3045733 w 4167488"/>
                <a:gd name="connsiteY41" fmla="*/ 2107539 h 2529047"/>
                <a:gd name="connsiteX42" fmla="*/ 3283681 w 4167488"/>
                <a:gd name="connsiteY42" fmla="*/ 2175524 h 2529047"/>
                <a:gd name="connsiteX43" fmla="*/ 3494435 w 4167488"/>
                <a:gd name="connsiteY43" fmla="*/ 2226513 h 2529047"/>
                <a:gd name="connsiteX44" fmla="*/ 3640603 w 4167488"/>
                <a:gd name="connsiteY44" fmla="*/ 2257106 h 2529047"/>
                <a:gd name="connsiteX45" fmla="*/ 3929540 w 4167488"/>
                <a:gd name="connsiteY45" fmla="*/ 2314894 h 2529047"/>
                <a:gd name="connsiteX46" fmla="*/ 4116499 w 4167488"/>
                <a:gd name="connsiteY46" fmla="*/ 2345487 h 2529047"/>
                <a:gd name="connsiteX47" fmla="*/ 4150492 w 4167488"/>
                <a:gd name="connsiteY47" fmla="*/ 2355685 h 2529047"/>
                <a:gd name="connsiteX48" fmla="*/ 4164089 w 4167488"/>
                <a:gd name="connsiteY48" fmla="*/ 2369282 h 2529047"/>
                <a:gd name="connsiteX49" fmla="*/ 4167488 w 4167488"/>
                <a:gd name="connsiteY49" fmla="*/ 2379480 h 2529047"/>
                <a:gd name="connsiteX50" fmla="*/ 4167488 w 4167488"/>
                <a:gd name="connsiteY50" fmla="*/ 2393077 h 2529047"/>
                <a:gd name="connsiteX51" fmla="*/ 4150492 w 4167488"/>
                <a:gd name="connsiteY51" fmla="*/ 2406674 h 2529047"/>
                <a:gd name="connsiteX52" fmla="*/ 4092704 w 4167488"/>
                <a:gd name="connsiteY52" fmla="*/ 2420271 h 2529047"/>
                <a:gd name="connsiteX53" fmla="*/ 3946536 w 4167488"/>
                <a:gd name="connsiteY53" fmla="*/ 2437267 h 2529047"/>
                <a:gd name="connsiteX54" fmla="*/ 3756178 w 4167488"/>
                <a:gd name="connsiteY54" fmla="*/ 2461062 h 2529047"/>
                <a:gd name="connsiteX55" fmla="*/ 3582816 w 4167488"/>
                <a:gd name="connsiteY55" fmla="*/ 2481457 h 2529047"/>
                <a:gd name="connsiteX56" fmla="*/ 3304077 w 4167488"/>
                <a:gd name="connsiteY56" fmla="*/ 2512051 h 2529047"/>
                <a:gd name="connsiteX57" fmla="*/ 3164707 w 4167488"/>
                <a:gd name="connsiteY57" fmla="*/ 2525648 h 2529047"/>
                <a:gd name="connsiteX58" fmla="*/ 3106920 w 4167488"/>
                <a:gd name="connsiteY58" fmla="*/ 2529047 h 2529047"/>
                <a:gd name="connsiteX59" fmla="*/ 3055931 w 4167488"/>
                <a:gd name="connsiteY59" fmla="*/ 2529047 h 2529047"/>
                <a:gd name="connsiteX60" fmla="*/ 2981148 w 4167488"/>
                <a:gd name="connsiteY60" fmla="*/ 2518849 h 2529047"/>
                <a:gd name="connsiteX61" fmla="*/ 2916562 w 4167488"/>
                <a:gd name="connsiteY61" fmla="*/ 2505252 h 2529047"/>
                <a:gd name="connsiteX62" fmla="*/ 2851976 w 4167488"/>
                <a:gd name="connsiteY62" fmla="*/ 2481457 h 2529047"/>
                <a:gd name="connsiteX63" fmla="*/ 2722804 w 4167488"/>
                <a:gd name="connsiteY63" fmla="*/ 2406674 h 2529047"/>
                <a:gd name="connsiteX64" fmla="*/ 2600431 w 4167488"/>
                <a:gd name="connsiteY64" fmla="*/ 2331890 h 2529047"/>
                <a:gd name="connsiteX65" fmla="*/ 2444065 w 4167488"/>
                <a:gd name="connsiteY65" fmla="*/ 2229912 h 2529047"/>
                <a:gd name="connsiteX66" fmla="*/ 2270703 w 4167488"/>
                <a:gd name="connsiteY66" fmla="*/ 2107539 h 2529047"/>
                <a:gd name="connsiteX67" fmla="*/ 2080345 w 4167488"/>
                <a:gd name="connsiteY67" fmla="*/ 1968170 h 2529047"/>
                <a:gd name="connsiteX68" fmla="*/ 1903583 w 4167488"/>
                <a:gd name="connsiteY68" fmla="*/ 1825401 h 2529047"/>
                <a:gd name="connsiteX69" fmla="*/ 1764214 w 4167488"/>
                <a:gd name="connsiteY69" fmla="*/ 1703028 h 2529047"/>
                <a:gd name="connsiteX70" fmla="*/ 1516068 w 4167488"/>
                <a:gd name="connsiteY70" fmla="*/ 1465080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7488" h="2529047">
                  <a:moveTo>
                    <a:pt x="1516068" y="1465080"/>
                  </a:moveTo>
                  <a:lnTo>
                    <a:pt x="1393695" y="1349505"/>
                  </a:lnTo>
                  <a:lnTo>
                    <a:pt x="1298516" y="1257725"/>
                  </a:lnTo>
                  <a:lnTo>
                    <a:pt x="1216933" y="1172744"/>
                  </a:lnTo>
                  <a:lnTo>
                    <a:pt x="1104758" y="1063967"/>
                  </a:lnTo>
                  <a:lnTo>
                    <a:pt x="1026575" y="989184"/>
                  </a:lnTo>
                  <a:lnTo>
                    <a:pt x="917799" y="880408"/>
                  </a:lnTo>
                  <a:lnTo>
                    <a:pt x="792026" y="707045"/>
                  </a:lnTo>
                  <a:lnTo>
                    <a:pt x="707045" y="625463"/>
                  </a:lnTo>
                  <a:lnTo>
                    <a:pt x="615265" y="533683"/>
                  </a:lnTo>
                  <a:lnTo>
                    <a:pt x="492892" y="421508"/>
                  </a:lnTo>
                  <a:lnTo>
                    <a:pt x="441903" y="373918"/>
                  </a:lnTo>
                  <a:lnTo>
                    <a:pt x="401112" y="336526"/>
                  </a:lnTo>
                  <a:lnTo>
                    <a:pt x="343324" y="288937"/>
                  </a:lnTo>
                  <a:lnTo>
                    <a:pt x="305933" y="261743"/>
                  </a:lnTo>
                  <a:lnTo>
                    <a:pt x="248145" y="220952"/>
                  </a:lnTo>
                  <a:lnTo>
                    <a:pt x="207354" y="193758"/>
                  </a:lnTo>
                  <a:lnTo>
                    <a:pt x="159765" y="166564"/>
                  </a:lnTo>
                  <a:lnTo>
                    <a:pt x="74783" y="118974"/>
                  </a:lnTo>
                  <a:lnTo>
                    <a:pt x="0" y="88381"/>
                  </a:lnTo>
                  <a:lnTo>
                    <a:pt x="88380" y="0"/>
                  </a:lnTo>
                  <a:lnTo>
                    <a:pt x="166563" y="40791"/>
                  </a:lnTo>
                  <a:lnTo>
                    <a:pt x="271940" y="101978"/>
                  </a:lnTo>
                  <a:lnTo>
                    <a:pt x="428306" y="193758"/>
                  </a:lnTo>
                  <a:lnTo>
                    <a:pt x="506489" y="244747"/>
                  </a:lnTo>
                  <a:lnTo>
                    <a:pt x="581272" y="305933"/>
                  </a:lnTo>
                  <a:lnTo>
                    <a:pt x="683250" y="387515"/>
                  </a:lnTo>
                  <a:lnTo>
                    <a:pt x="795426" y="492892"/>
                  </a:lnTo>
                  <a:lnTo>
                    <a:pt x="856612" y="550680"/>
                  </a:lnTo>
                  <a:lnTo>
                    <a:pt x="1091161" y="781829"/>
                  </a:lnTo>
                  <a:lnTo>
                    <a:pt x="1278120" y="961990"/>
                  </a:lnTo>
                  <a:lnTo>
                    <a:pt x="1407292" y="1084363"/>
                  </a:lnTo>
                  <a:lnTo>
                    <a:pt x="1560258" y="1220333"/>
                  </a:lnTo>
                  <a:lnTo>
                    <a:pt x="1730221" y="1369900"/>
                  </a:lnTo>
                  <a:lnTo>
                    <a:pt x="1920579" y="1522867"/>
                  </a:lnTo>
                  <a:lnTo>
                    <a:pt x="2107539" y="1658837"/>
                  </a:lnTo>
                  <a:lnTo>
                    <a:pt x="2240110" y="1747218"/>
                  </a:lnTo>
                  <a:lnTo>
                    <a:pt x="2396475" y="1838998"/>
                  </a:lnTo>
                  <a:lnTo>
                    <a:pt x="2532446" y="1910382"/>
                  </a:lnTo>
                  <a:lnTo>
                    <a:pt x="2682013" y="1974968"/>
                  </a:lnTo>
                  <a:lnTo>
                    <a:pt x="2851976" y="2042953"/>
                  </a:lnTo>
                  <a:lnTo>
                    <a:pt x="3045733" y="2107539"/>
                  </a:lnTo>
                  <a:lnTo>
                    <a:pt x="3283681" y="2175524"/>
                  </a:lnTo>
                  <a:lnTo>
                    <a:pt x="3494435" y="2226513"/>
                  </a:lnTo>
                  <a:lnTo>
                    <a:pt x="3640603" y="2257106"/>
                  </a:lnTo>
                  <a:lnTo>
                    <a:pt x="3929540" y="2314894"/>
                  </a:lnTo>
                  <a:lnTo>
                    <a:pt x="4116499" y="2345487"/>
                  </a:lnTo>
                  <a:lnTo>
                    <a:pt x="4150492" y="2355685"/>
                  </a:lnTo>
                  <a:lnTo>
                    <a:pt x="4164089" y="2369282"/>
                  </a:lnTo>
                  <a:lnTo>
                    <a:pt x="4167488" y="2379480"/>
                  </a:lnTo>
                  <a:lnTo>
                    <a:pt x="4167488" y="2393077"/>
                  </a:lnTo>
                  <a:lnTo>
                    <a:pt x="4150492" y="2406674"/>
                  </a:lnTo>
                  <a:lnTo>
                    <a:pt x="4092704" y="2420271"/>
                  </a:lnTo>
                  <a:lnTo>
                    <a:pt x="3946536" y="2437267"/>
                  </a:lnTo>
                  <a:lnTo>
                    <a:pt x="3756178" y="2461062"/>
                  </a:lnTo>
                  <a:lnTo>
                    <a:pt x="3582816" y="2481457"/>
                  </a:lnTo>
                  <a:lnTo>
                    <a:pt x="3304077" y="2512051"/>
                  </a:lnTo>
                  <a:lnTo>
                    <a:pt x="3164707" y="2525648"/>
                  </a:lnTo>
                  <a:lnTo>
                    <a:pt x="3106920" y="2529047"/>
                  </a:lnTo>
                  <a:lnTo>
                    <a:pt x="3055931" y="2529047"/>
                  </a:lnTo>
                  <a:lnTo>
                    <a:pt x="2981148" y="2518849"/>
                  </a:lnTo>
                  <a:lnTo>
                    <a:pt x="2916562" y="2505252"/>
                  </a:lnTo>
                  <a:lnTo>
                    <a:pt x="2851976" y="2481457"/>
                  </a:lnTo>
                  <a:lnTo>
                    <a:pt x="2722804" y="2406674"/>
                  </a:lnTo>
                  <a:lnTo>
                    <a:pt x="2600431" y="2331890"/>
                  </a:lnTo>
                  <a:lnTo>
                    <a:pt x="2444065" y="2229912"/>
                  </a:lnTo>
                  <a:lnTo>
                    <a:pt x="2270703" y="2107539"/>
                  </a:lnTo>
                  <a:lnTo>
                    <a:pt x="2080345" y="1968170"/>
                  </a:lnTo>
                  <a:lnTo>
                    <a:pt x="1903583" y="1825401"/>
                  </a:lnTo>
                  <a:lnTo>
                    <a:pt x="1764214" y="1703028"/>
                  </a:lnTo>
                  <a:lnTo>
                    <a:pt x="1516068" y="14650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5">
              <a:extLst>
                <a:ext uri="{FF2B5EF4-FFF2-40B4-BE49-F238E27FC236}">
                  <a16:creationId xmlns:a16="http://schemas.microsoft.com/office/drawing/2014/main" id="{A6B900F2-3986-4417-A782-67EFD98ADDAE}"/>
                </a:ext>
              </a:extLst>
            </p:cNvPr>
            <p:cNvSpPr/>
            <p:nvPr/>
          </p:nvSpPr>
          <p:spPr>
            <a:xfrm rot="16200000">
              <a:off x="5288756" y="2458244"/>
              <a:ext cx="2233613" cy="1851025"/>
            </a:xfrm>
            <a:custGeom>
              <a:avLst/>
              <a:gdLst>
                <a:gd name="connsiteX0" fmla="*/ 1974056 w 2233613"/>
                <a:gd name="connsiteY0" fmla="*/ 392906 h 1850231"/>
                <a:gd name="connsiteX1" fmla="*/ 1947863 w 2233613"/>
                <a:gd name="connsiteY1" fmla="*/ 297656 h 1850231"/>
                <a:gd name="connsiteX2" fmla="*/ 1921669 w 2233613"/>
                <a:gd name="connsiteY2" fmla="*/ 204787 h 1850231"/>
                <a:gd name="connsiteX3" fmla="*/ 1883569 w 2233613"/>
                <a:gd name="connsiteY3" fmla="*/ 45243 h 1850231"/>
                <a:gd name="connsiteX4" fmla="*/ 2009775 w 2233613"/>
                <a:gd name="connsiteY4" fmla="*/ 0 h 1850231"/>
                <a:gd name="connsiteX5" fmla="*/ 2009775 w 2233613"/>
                <a:gd name="connsiteY5" fmla="*/ 40481 h 1850231"/>
                <a:gd name="connsiteX6" fmla="*/ 2009775 w 2233613"/>
                <a:gd name="connsiteY6" fmla="*/ 69056 h 1850231"/>
                <a:gd name="connsiteX7" fmla="*/ 2021681 w 2233613"/>
                <a:gd name="connsiteY7" fmla="*/ 133350 h 1850231"/>
                <a:gd name="connsiteX8" fmla="*/ 2050256 w 2233613"/>
                <a:gd name="connsiteY8" fmla="*/ 259556 h 1850231"/>
                <a:gd name="connsiteX9" fmla="*/ 2088356 w 2233613"/>
                <a:gd name="connsiteY9" fmla="*/ 407193 h 1850231"/>
                <a:gd name="connsiteX10" fmla="*/ 2126456 w 2233613"/>
                <a:gd name="connsiteY10" fmla="*/ 540543 h 1850231"/>
                <a:gd name="connsiteX11" fmla="*/ 2162175 w 2233613"/>
                <a:gd name="connsiteY11" fmla="*/ 652462 h 1850231"/>
                <a:gd name="connsiteX12" fmla="*/ 2202656 w 2233613"/>
                <a:gd name="connsiteY12" fmla="*/ 754856 h 1850231"/>
                <a:gd name="connsiteX13" fmla="*/ 2228850 w 2233613"/>
                <a:gd name="connsiteY13" fmla="*/ 809625 h 1850231"/>
                <a:gd name="connsiteX14" fmla="*/ 2233613 w 2233613"/>
                <a:gd name="connsiteY14" fmla="*/ 823912 h 1850231"/>
                <a:gd name="connsiteX15" fmla="*/ 2216944 w 2233613"/>
                <a:gd name="connsiteY15" fmla="*/ 859631 h 1850231"/>
                <a:gd name="connsiteX16" fmla="*/ 2181225 w 2233613"/>
                <a:gd name="connsiteY16" fmla="*/ 916781 h 1850231"/>
                <a:gd name="connsiteX17" fmla="*/ 2140744 w 2233613"/>
                <a:gd name="connsiteY17" fmla="*/ 973931 h 1850231"/>
                <a:gd name="connsiteX18" fmla="*/ 2102644 w 2233613"/>
                <a:gd name="connsiteY18" fmla="*/ 1019175 h 1850231"/>
                <a:gd name="connsiteX19" fmla="*/ 2055019 w 2233613"/>
                <a:gd name="connsiteY19" fmla="*/ 1071562 h 1850231"/>
                <a:gd name="connsiteX20" fmla="*/ 2033588 w 2233613"/>
                <a:gd name="connsiteY20" fmla="*/ 1088231 h 1850231"/>
                <a:gd name="connsiteX21" fmla="*/ 2012156 w 2233613"/>
                <a:gd name="connsiteY21" fmla="*/ 1097756 h 1850231"/>
                <a:gd name="connsiteX22" fmla="*/ 1997869 w 2233613"/>
                <a:gd name="connsiteY22" fmla="*/ 1100137 h 1850231"/>
                <a:gd name="connsiteX23" fmla="*/ 1976438 w 2233613"/>
                <a:gd name="connsiteY23" fmla="*/ 1095375 h 1850231"/>
                <a:gd name="connsiteX24" fmla="*/ 1955006 w 2233613"/>
                <a:gd name="connsiteY24" fmla="*/ 1083468 h 1850231"/>
                <a:gd name="connsiteX25" fmla="*/ 1940719 w 2233613"/>
                <a:gd name="connsiteY25" fmla="*/ 1069181 h 1850231"/>
                <a:gd name="connsiteX26" fmla="*/ 1928813 w 2233613"/>
                <a:gd name="connsiteY26" fmla="*/ 1052512 h 1850231"/>
                <a:gd name="connsiteX27" fmla="*/ 1885950 w 2233613"/>
                <a:gd name="connsiteY27" fmla="*/ 1028700 h 1850231"/>
                <a:gd name="connsiteX28" fmla="*/ 1812131 w 2233613"/>
                <a:gd name="connsiteY28" fmla="*/ 997743 h 1850231"/>
                <a:gd name="connsiteX29" fmla="*/ 1724025 w 2233613"/>
                <a:gd name="connsiteY29" fmla="*/ 969168 h 1850231"/>
                <a:gd name="connsiteX30" fmla="*/ 1628775 w 2233613"/>
                <a:gd name="connsiteY30" fmla="*/ 945356 h 1850231"/>
                <a:gd name="connsiteX31" fmla="*/ 1531144 w 2233613"/>
                <a:gd name="connsiteY31" fmla="*/ 926306 h 1850231"/>
                <a:gd name="connsiteX32" fmla="*/ 1447800 w 2233613"/>
                <a:gd name="connsiteY32" fmla="*/ 914400 h 1850231"/>
                <a:gd name="connsiteX33" fmla="*/ 1335881 w 2233613"/>
                <a:gd name="connsiteY33" fmla="*/ 907256 h 1850231"/>
                <a:gd name="connsiteX34" fmla="*/ 1095375 w 2233613"/>
                <a:gd name="connsiteY34" fmla="*/ 890587 h 1850231"/>
                <a:gd name="connsiteX35" fmla="*/ 769144 w 2233613"/>
                <a:gd name="connsiteY35" fmla="*/ 871537 h 1850231"/>
                <a:gd name="connsiteX36" fmla="*/ 581025 w 2233613"/>
                <a:gd name="connsiteY36" fmla="*/ 864393 h 1850231"/>
                <a:gd name="connsiteX37" fmla="*/ 471488 w 2233613"/>
                <a:gd name="connsiteY37" fmla="*/ 866775 h 1850231"/>
                <a:gd name="connsiteX38" fmla="*/ 402431 w 2233613"/>
                <a:gd name="connsiteY38" fmla="*/ 876300 h 1850231"/>
                <a:gd name="connsiteX39" fmla="*/ 357188 w 2233613"/>
                <a:gd name="connsiteY39" fmla="*/ 888206 h 1850231"/>
                <a:gd name="connsiteX40" fmla="*/ 321469 w 2233613"/>
                <a:gd name="connsiteY40" fmla="*/ 904875 h 1850231"/>
                <a:gd name="connsiteX41" fmla="*/ 297656 w 2233613"/>
                <a:gd name="connsiteY41" fmla="*/ 923925 h 1850231"/>
                <a:gd name="connsiteX42" fmla="*/ 280988 w 2233613"/>
                <a:gd name="connsiteY42" fmla="*/ 950118 h 1850231"/>
                <a:gd name="connsiteX43" fmla="*/ 264319 w 2233613"/>
                <a:gd name="connsiteY43" fmla="*/ 992981 h 1850231"/>
                <a:gd name="connsiteX44" fmla="*/ 245269 w 2233613"/>
                <a:gd name="connsiteY44" fmla="*/ 1057275 h 1850231"/>
                <a:gd name="connsiteX45" fmla="*/ 235744 w 2233613"/>
                <a:gd name="connsiteY45" fmla="*/ 1109662 h 1850231"/>
                <a:gd name="connsiteX46" fmla="*/ 226219 w 2233613"/>
                <a:gd name="connsiteY46" fmla="*/ 1209675 h 1850231"/>
                <a:gd name="connsiteX47" fmla="*/ 223838 w 2233613"/>
                <a:gd name="connsiteY47" fmla="*/ 1300162 h 1850231"/>
                <a:gd name="connsiteX48" fmla="*/ 230981 w 2233613"/>
                <a:gd name="connsiteY48" fmla="*/ 1347787 h 1850231"/>
                <a:gd name="connsiteX49" fmla="*/ 245269 w 2233613"/>
                <a:gd name="connsiteY49" fmla="*/ 1390650 h 1850231"/>
                <a:gd name="connsiteX50" fmla="*/ 250031 w 2233613"/>
                <a:gd name="connsiteY50" fmla="*/ 1802606 h 1850231"/>
                <a:gd name="connsiteX51" fmla="*/ 228600 w 2233613"/>
                <a:gd name="connsiteY51" fmla="*/ 1828800 h 1850231"/>
                <a:gd name="connsiteX52" fmla="*/ 204788 w 2233613"/>
                <a:gd name="connsiteY52" fmla="*/ 1845468 h 1850231"/>
                <a:gd name="connsiteX53" fmla="*/ 185738 w 2233613"/>
                <a:gd name="connsiteY53" fmla="*/ 1850231 h 1850231"/>
                <a:gd name="connsiteX54" fmla="*/ 164306 w 2233613"/>
                <a:gd name="connsiteY54" fmla="*/ 1847850 h 1850231"/>
                <a:gd name="connsiteX55" fmla="*/ 140494 w 2233613"/>
                <a:gd name="connsiteY55" fmla="*/ 1843087 h 1850231"/>
                <a:gd name="connsiteX56" fmla="*/ 116681 w 2233613"/>
                <a:gd name="connsiteY56" fmla="*/ 1826418 h 1850231"/>
                <a:gd name="connsiteX57" fmla="*/ 88106 w 2233613"/>
                <a:gd name="connsiteY57" fmla="*/ 1800225 h 1850231"/>
                <a:gd name="connsiteX58" fmla="*/ 64294 w 2233613"/>
                <a:gd name="connsiteY58" fmla="*/ 1769268 h 1850231"/>
                <a:gd name="connsiteX59" fmla="*/ 50006 w 2233613"/>
                <a:gd name="connsiteY59" fmla="*/ 1747837 h 1850231"/>
                <a:gd name="connsiteX60" fmla="*/ 42863 w 2233613"/>
                <a:gd name="connsiteY60" fmla="*/ 1728787 h 1850231"/>
                <a:gd name="connsiteX61" fmla="*/ 26194 w 2233613"/>
                <a:gd name="connsiteY61" fmla="*/ 1643062 h 1850231"/>
                <a:gd name="connsiteX62" fmla="*/ 16669 w 2233613"/>
                <a:gd name="connsiteY62" fmla="*/ 1571625 h 1850231"/>
                <a:gd name="connsiteX63" fmla="*/ 11906 w 2233613"/>
                <a:gd name="connsiteY63" fmla="*/ 1516856 h 1850231"/>
                <a:gd name="connsiteX64" fmla="*/ 4763 w 2233613"/>
                <a:gd name="connsiteY64" fmla="*/ 1428750 h 1850231"/>
                <a:gd name="connsiteX65" fmla="*/ 0 w 2233613"/>
                <a:gd name="connsiteY65" fmla="*/ 1359693 h 1850231"/>
                <a:gd name="connsiteX66" fmla="*/ 0 w 2233613"/>
                <a:gd name="connsiteY66" fmla="*/ 1257300 h 1850231"/>
                <a:gd name="connsiteX67" fmla="*/ 4763 w 2233613"/>
                <a:gd name="connsiteY67" fmla="*/ 1200150 h 1850231"/>
                <a:gd name="connsiteX68" fmla="*/ 14288 w 2233613"/>
                <a:gd name="connsiteY68" fmla="*/ 1126331 h 1850231"/>
                <a:gd name="connsiteX69" fmla="*/ 30956 w 2233613"/>
                <a:gd name="connsiteY69" fmla="*/ 1047750 h 1850231"/>
                <a:gd name="connsiteX70" fmla="*/ 50006 w 2233613"/>
                <a:gd name="connsiteY70" fmla="*/ 988218 h 1850231"/>
                <a:gd name="connsiteX71" fmla="*/ 71438 w 2233613"/>
                <a:gd name="connsiteY71" fmla="*/ 940593 h 1850231"/>
                <a:gd name="connsiteX72" fmla="*/ 92869 w 2233613"/>
                <a:gd name="connsiteY72" fmla="*/ 892968 h 1850231"/>
                <a:gd name="connsiteX73" fmla="*/ 114300 w 2233613"/>
                <a:gd name="connsiteY73" fmla="*/ 859631 h 1850231"/>
                <a:gd name="connsiteX74" fmla="*/ 152400 w 2233613"/>
                <a:gd name="connsiteY74" fmla="*/ 804862 h 1850231"/>
                <a:gd name="connsiteX75" fmla="*/ 176213 w 2233613"/>
                <a:gd name="connsiteY75" fmla="*/ 781050 h 1850231"/>
                <a:gd name="connsiteX76" fmla="*/ 211931 w 2233613"/>
                <a:gd name="connsiteY76" fmla="*/ 747712 h 1850231"/>
                <a:gd name="connsiteX77" fmla="*/ 240506 w 2233613"/>
                <a:gd name="connsiteY77" fmla="*/ 728662 h 1850231"/>
                <a:gd name="connsiteX78" fmla="*/ 280988 w 2233613"/>
                <a:gd name="connsiteY78" fmla="*/ 709612 h 1850231"/>
                <a:gd name="connsiteX79" fmla="*/ 335756 w 2233613"/>
                <a:gd name="connsiteY79" fmla="*/ 692943 h 1850231"/>
                <a:gd name="connsiteX80" fmla="*/ 383381 w 2233613"/>
                <a:gd name="connsiteY80" fmla="*/ 683418 h 1850231"/>
                <a:gd name="connsiteX81" fmla="*/ 442913 w 2233613"/>
                <a:gd name="connsiteY81" fmla="*/ 673893 h 1850231"/>
                <a:gd name="connsiteX82" fmla="*/ 509588 w 2233613"/>
                <a:gd name="connsiteY82" fmla="*/ 666750 h 1850231"/>
                <a:gd name="connsiteX83" fmla="*/ 583406 w 2233613"/>
                <a:gd name="connsiteY83" fmla="*/ 664368 h 1850231"/>
                <a:gd name="connsiteX84" fmla="*/ 688181 w 2233613"/>
                <a:gd name="connsiteY84" fmla="*/ 664368 h 1850231"/>
                <a:gd name="connsiteX85" fmla="*/ 778669 w 2233613"/>
                <a:gd name="connsiteY85" fmla="*/ 669131 h 1850231"/>
                <a:gd name="connsiteX86" fmla="*/ 981075 w 2233613"/>
                <a:gd name="connsiteY86" fmla="*/ 681037 h 1850231"/>
                <a:gd name="connsiteX87" fmla="*/ 1195388 w 2233613"/>
                <a:gd name="connsiteY87" fmla="*/ 690562 h 1850231"/>
                <a:gd name="connsiteX88" fmla="*/ 1409700 w 2233613"/>
                <a:gd name="connsiteY88" fmla="*/ 697706 h 1850231"/>
                <a:gd name="connsiteX89" fmla="*/ 1676400 w 2233613"/>
                <a:gd name="connsiteY89" fmla="*/ 704850 h 1850231"/>
                <a:gd name="connsiteX90" fmla="*/ 1897856 w 2233613"/>
                <a:gd name="connsiteY90" fmla="*/ 709612 h 1850231"/>
                <a:gd name="connsiteX91" fmla="*/ 1969294 w 2233613"/>
                <a:gd name="connsiteY91" fmla="*/ 707231 h 1850231"/>
                <a:gd name="connsiteX92" fmla="*/ 1993106 w 2233613"/>
                <a:gd name="connsiteY92" fmla="*/ 702468 h 1850231"/>
                <a:gd name="connsiteX93" fmla="*/ 2014538 w 2233613"/>
                <a:gd name="connsiteY93" fmla="*/ 692943 h 1850231"/>
                <a:gd name="connsiteX94" fmla="*/ 2026444 w 2233613"/>
                <a:gd name="connsiteY94" fmla="*/ 678656 h 1850231"/>
                <a:gd name="connsiteX95" fmla="*/ 2033588 w 2233613"/>
                <a:gd name="connsiteY95" fmla="*/ 659606 h 1850231"/>
                <a:gd name="connsiteX96" fmla="*/ 2035969 w 2233613"/>
                <a:gd name="connsiteY96" fmla="*/ 633412 h 1850231"/>
                <a:gd name="connsiteX97" fmla="*/ 2016919 w 2233613"/>
                <a:gd name="connsiteY97" fmla="*/ 564356 h 1850231"/>
                <a:gd name="connsiteX98" fmla="*/ 1974056 w 2233613"/>
                <a:gd name="connsiteY98" fmla="*/ 392906 h 18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233613" h="1850231">
                  <a:moveTo>
                    <a:pt x="1974056" y="392906"/>
                  </a:moveTo>
                  <a:lnTo>
                    <a:pt x="1947863" y="297656"/>
                  </a:lnTo>
                  <a:lnTo>
                    <a:pt x="1921669" y="204787"/>
                  </a:lnTo>
                  <a:lnTo>
                    <a:pt x="1883569" y="45243"/>
                  </a:lnTo>
                  <a:lnTo>
                    <a:pt x="2009775" y="0"/>
                  </a:lnTo>
                  <a:lnTo>
                    <a:pt x="2009775" y="40481"/>
                  </a:lnTo>
                  <a:lnTo>
                    <a:pt x="2009775" y="69056"/>
                  </a:lnTo>
                  <a:lnTo>
                    <a:pt x="2021681" y="133350"/>
                  </a:lnTo>
                  <a:lnTo>
                    <a:pt x="2050256" y="259556"/>
                  </a:lnTo>
                  <a:lnTo>
                    <a:pt x="2088356" y="407193"/>
                  </a:lnTo>
                  <a:lnTo>
                    <a:pt x="2126456" y="540543"/>
                  </a:lnTo>
                  <a:lnTo>
                    <a:pt x="2162175" y="652462"/>
                  </a:lnTo>
                  <a:lnTo>
                    <a:pt x="2202656" y="754856"/>
                  </a:lnTo>
                  <a:lnTo>
                    <a:pt x="2228850" y="809625"/>
                  </a:lnTo>
                  <a:lnTo>
                    <a:pt x="2233613" y="823912"/>
                  </a:lnTo>
                  <a:lnTo>
                    <a:pt x="2216944" y="859631"/>
                  </a:lnTo>
                  <a:lnTo>
                    <a:pt x="2181225" y="916781"/>
                  </a:lnTo>
                  <a:lnTo>
                    <a:pt x="2140744" y="973931"/>
                  </a:lnTo>
                  <a:lnTo>
                    <a:pt x="2102644" y="1019175"/>
                  </a:lnTo>
                  <a:lnTo>
                    <a:pt x="2055019" y="1071562"/>
                  </a:lnTo>
                  <a:lnTo>
                    <a:pt x="2033588" y="1088231"/>
                  </a:lnTo>
                  <a:lnTo>
                    <a:pt x="2012156" y="1097756"/>
                  </a:lnTo>
                  <a:lnTo>
                    <a:pt x="1997869" y="1100137"/>
                  </a:lnTo>
                  <a:lnTo>
                    <a:pt x="1976438" y="1095375"/>
                  </a:lnTo>
                  <a:lnTo>
                    <a:pt x="1955006" y="1083468"/>
                  </a:lnTo>
                  <a:lnTo>
                    <a:pt x="1940719" y="1069181"/>
                  </a:lnTo>
                  <a:lnTo>
                    <a:pt x="1928813" y="1052512"/>
                  </a:lnTo>
                  <a:lnTo>
                    <a:pt x="1885950" y="1028700"/>
                  </a:lnTo>
                  <a:lnTo>
                    <a:pt x="1812131" y="997743"/>
                  </a:lnTo>
                  <a:lnTo>
                    <a:pt x="1724025" y="969168"/>
                  </a:lnTo>
                  <a:lnTo>
                    <a:pt x="1628775" y="945356"/>
                  </a:lnTo>
                  <a:lnTo>
                    <a:pt x="1531144" y="926306"/>
                  </a:lnTo>
                  <a:lnTo>
                    <a:pt x="1447800" y="914400"/>
                  </a:lnTo>
                  <a:lnTo>
                    <a:pt x="1335881" y="907256"/>
                  </a:lnTo>
                  <a:lnTo>
                    <a:pt x="1095375" y="890587"/>
                  </a:lnTo>
                  <a:lnTo>
                    <a:pt x="769144" y="871537"/>
                  </a:lnTo>
                  <a:lnTo>
                    <a:pt x="581025" y="864393"/>
                  </a:lnTo>
                  <a:lnTo>
                    <a:pt x="471488" y="866775"/>
                  </a:lnTo>
                  <a:lnTo>
                    <a:pt x="402431" y="876300"/>
                  </a:lnTo>
                  <a:lnTo>
                    <a:pt x="357188" y="888206"/>
                  </a:lnTo>
                  <a:lnTo>
                    <a:pt x="321469" y="904875"/>
                  </a:lnTo>
                  <a:lnTo>
                    <a:pt x="297656" y="923925"/>
                  </a:lnTo>
                  <a:lnTo>
                    <a:pt x="280988" y="950118"/>
                  </a:lnTo>
                  <a:lnTo>
                    <a:pt x="264319" y="992981"/>
                  </a:lnTo>
                  <a:lnTo>
                    <a:pt x="245269" y="1057275"/>
                  </a:lnTo>
                  <a:lnTo>
                    <a:pt x="235744" y="1109662"/>
                  </a:lnTo>
                  <a:lnTo>
                    <a:pt x="226219" y="1209675"/>
                  </a:lnTo>
                  <a:cubicBezTo>
                    <a:pt x="225425" y="1239837"/>
                    <a:pt x="224632" y="1270000"/>
                    <a:pt x="223838" y="1300162"/>
                  </a:cubicBezTo>
                  <a:lnTo>
                    <a:pt x="230981" y="1347787"/>
                  </a:lnTo>
                  <a:lnTo>
                    <a:pt x="245269" y="1390650"/>
                  </a:lnTo>
                  <a:cubicBezTo>
                    <a:pt x="246856" y="1527969"/>
                    <a:pt x="248444" y="1665287"/>
                    <a:pt x="250031" y="1802606"/>
                  </a:cubicBezTo>
                  <a:lnTo>
                    <a:pt x="228600" y="1828800"/>
                  </a:lnTo>
                  <a:lnTo>
                    <a:pt x="204788" y="1845468"/>
                  </a:lnTo>
                  <a:lnTo>
                    <a:pt x="185738" y="1850231"/>
                  </a:lnTo>
                  <a:lnTo>
                    <a:pt x="164306" y="1847850"/>
                  </a:lnTo>
                  <a:lnTo>
                    <a:pt x="140494" y="1843087"/>
                  </a:lnTo>
                  <a:lnTo>
                    <a:pt x="116681" y="1826418"/>
                  </a:lnTo>
                  <a:lnTo>
                    <a:pt x="88106" y="1800225"/>
                  </a:lnTo>
                  <a:lnTo>
                    <a:pt x="64294" y="1769268"/>
                  </a:lnTo>
                  <a:lnTo>
                    <a:pt x="50006" y="1747837"/>
                  </a:lnTo>
                  <a:lnTo>
                    <a:pt x="42863" y="1728787"/>
                  </a:lnTo>
                  <a:lnTo>
                    <a:pt x="26194" y="1643062"/>
                  </a:lnTo>
                  <a:lnTo>
                    <a:pt x="16669" y="1571625"/>
                  </a:lnTo>
                  <a:lnTo>
                    <a:pt x="11906" y="1516856"/>
                  </a:lnTo>
                  <a:lnTo>
                    <a:pt x="4763" y="1428750"/>
                  </a:lnTo>
                  <a:lnTo>
                    <a:pt x="0" y="1359693"/>
                  </a:lnTo>
                  <a:lnTo>
                    <a:pt x="0" y="1257300"/>
                  </a:lnTo>
                  <a:lnTo>
                    <a:pt x="4763" y="1200150"/>
                  </a:lnTo>
                  <a:lnTo>
                    <a:pt x="14288" y="1126331"/>
                  </a:lnTo>
                  <a:lnTo>
                    <a:pt x="30956" y="1047750"/>
                  </a:lnTo>
                  <a:lnTo>
                    <a:pt x="50006" y="988218"/>
                  </a:lnTo>
                  <a:lnTo>
                    <a:pt x="71438" y="940593"/>
                  </a:lnTo>
                  <a:lnTo>
                    <a:pt x="92869" y="892968"/>
                  </a:lnTo>
                  <a:lnTo>
                    <a:pt x="114300" y="859631"/>
                  </a:lnTo>
                  <a:lnTo>
                    <a:pt x="152400" y="804862"/>
                  </a:lnTo>
                  <a:lnTo>
                    <a:pt x="176213" y="781050"/>
                  </a:lnTo>
                  <a:lnTo>
                    <a:pt x="211931" y="747712"/>
                  </a:lnTo>
                  <a:lnTo>
                    <a:pt x="240506" y="728662"/>
                  </a:lnTo>
                  <a:lnTo>
                    <a:pt x="280988" y="709612"/>
                  </a:lnTo>
                  <a:lnTo>
                    <a:pt x="335756" y="692943"/>
                  </a:lnTo>
                  <a:lnTo>
                    <a:pt x="383381" y="683418"/>
                  </a:lnTo>
                  <a:lnTo>
                    <a:pt x="442913" y="673893"/>
                  </a:lnTo>
                  <a:lnTo>
                    <a:pt x="509588" y="666750"/>
                  </a:lnTo>
                  <a:lnTo>
                    <a:pt x="583406" y="664368"/>
                  </a:lnTo>
                  <a:lnTo>
                    <a:pt x="688181" y="664368"/>
                  </a:lnTo>
                  <a:lnTo>
                    <a:pt x="778669" y="669131"/>
                  </a:lnTo>
                  <a:lnTo>
                    <a:pt x="981075" y="681037"/>
                  </a:lnTo>
                  <a:lnTo>
                    <a:pt x="1195388" y="690562"/>
                  </a:lnTo>
                  <a:lnTo>
                    <a:pt x="1409700" y="697706"/>
                  </a:lnTo>
                  <a:lnTo>
                    <a:pt x="1676400" y="704850"/>
                  </a:lnTo>
                  <a:lnTo>
                    <a:pt x="1897856" y="709612"/>
                  </a:lnTo>
                  <a:lnTo>
                    <a:pt x="1969294" y="707231"/>
                  </a:lnTo>
                  <a:lnTo>
                    <a:pt x="1993106" y="702468"/>
                  </a:lnTo>
                  <a:lnTo>
                    <a:pt x="2014538" y="692943"/>
                  </a:lnTo>
                  <a:lnTo>
                    <a:pt x="2026444" y="678656"/>
                  </a:lnTo>
                  <a:lnTo>
                    <a:pt x="2033588" y="659606"/>
                  </a:lnTo>
                  <a:lnTo>
                    <a:pt x="2035969" y="633412"/>
                  </a:lnTo>
                  <a:lnTo>
                    <a:pt x="2016919" y="564356"/>
                  </a:lnTo>
                  <a:lnTo>
                    <a:pt x="1974056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6">
              <a:extLst>
                <a:ext uri="{FF2B5EF4-FFF2-40B4-BE49-F238E27FC236}">
                  <a16:creationId xmlns:a16="http://schemas.microsoft.com/office/drawing/2014/main" id="{077E8520-305D-4616-9E69-3F34498F304F}"/>
                </a:ext>
              </a:extLst>
            </p:cNvPr>
            <p:cNvSpPr/>
            <p:nvPr/>
          </p:nvSpPr>
          <p:spPr>
            <a:xfrm rot="16200000">
              <a:off x="6624638" y="3625850"/>
              <a:ext cx="841375" cy="561975"/>
            </a:xfrm>
            <a:custGeom>
              <a:avLst/>
              <a:gdLst>
                <a:gd name="connsiteX0" fmla="*/ 609600 w 840582"/>
                <a:gd name="connsiteY0" fmla="*/ 452438 h 561975"/>
                <a:gd name="connsiteX1" fmla="*/ 762000 w 840582"/>
                <a:gd name="connsiteY1" fmla="*/ 457200 h 561975"/>
                <a:gd name="connsiteX2" fmla="*/ 802482 w 840582"/>
                <a:gd name="connsiteY2" fmla="*/ 457200 h 561975"/>
                <a:gd name="connsiteX3" fmla="*/ 823913 w 840582"/>
                <a:gd name="connsiteY3" fmla="*/ 454819 h 561975"/>
                <a:gd name="connsiteX4" fmla="*/ 838200 w 840582"/>
                <a:gd name="connsiteY4" fmla="*/ 447675 h 561975"/>
                <a:gd name="connsiteX5" fmla="*/ 840582 w 840582"/>
                <a:gd name="connsiteY5" fmla="*/ 442913 h 561975"/>
                <a:gd name="connsiteX6" fmla="*/ 835819 w 840582"/>
                <a:gd name="connsiteY6" fmla="*/ 433388 h 561975"/>
                <a:gd name="connsiteX7" fmla="*/ 826294 w 840582"/>
                <a:gd name="connsiteY7" fmla="*/ 423863 h 561975"/>
                <a:gd name="connsiteX8" fmla="*/ 797719 w 840582"/>
                <a:gd name="connsiteY8" fmla="*/ 414338 h 561975"/>
                <a:gd name="connsiteX9" fmla="*/ 731044 w 840582"/>
                <a:gd name="connsiteY9" fmla="*/ 397669 h 561975"/>
                <a:gd name="connsiteX10" fmla="*/ 621507 w 840582"/>
                <a:gd name="connsiteY10" fmla="*/ 369094 h 561975"/>
                <a:gd name="connsiteX11" fmla="*/ 540544 w 840582"/>
                <a:gd name="connsiteY11" fmla="*/ 347663 h 561975"/>
                <a:gd name="connsiteX12" fmla="*/ 461963 w 840582"/>
                <a:gd name="connsiteY12" fmla="*/ 326232 h 561975"/>
                <a:gd name="connsiteX13" fmla="*/ 376238 w 840582"/>
                <a:gd name="connsiteY13" fmla="*/ 300038 h 561975"/>
                <a:gd name="connsiteX14" fmla="*/ 292894 w 840582"/>
                <a:gd name="connsiteY14" fmla="*/ 273844 h 561975"/>
                <a:gd name="connsiteX15" fmla="*/ 245269 w 840582"/>
                <a:gd name="connsiteY15" fmla="*/ 259557 h 561975"/>
                <a:gd name="connsiteX16" fmla="*/ 209550 w 840582"/>
                <a:gd name="connsiteY16" fmla="*/ 242888 h 561975"/>
                <a:gd name="connsiteX17" fmla="*/ 161925 w 840582"/>
                <a:gd name="connsiteY17" fmla="*/ 214313 h 561975"/>
                <a:gd name="connsiteX18" fmla="*/ 128588 w 840582"/>
                <a:gd name="connsiteY18" fmla="*/ 185738 h 561975"/>
                <a:gd name="connsiteX19" fmla="*/ 102394 w 840582"/>
                <a:gd name="connsiteY19" fmla="*/ 157163 h 561975"/>
                <a:gd name="connsiteX20" fmla="*/ 80963 w 840582"/>
                <a:gd name="connsiteY20" fmla="*/ 126207 h 561975"/>
                <a:gd name="connsiteX21" fmla="*/ 71438 w 840582"/>
                <a:gd name="connsiteY21" fmla="*/ 107157 h 561975"/>
                <a:gd name="connsiteX22" fmla="*/ 54769 w 840582"/>
                <a:gd name="connsiteY22" fmla="*/ 59532 h 561975"/>
                <a:gd name="connsiteX23" fmla="*/ 45244 w 840582"/>
                <a:gd name="connsiteY23" fmla="*/ 0 h 561975"/>
                <a:gd name="connsiteX24" fmla="*/ 0 w 840582"/>
                <a:gd name="connsiteY24" fmla="*/ 561975 h 561975"/>
                <a:gd name="connsiteX25" fmla="*/ 30957 w 840582"/>
                <a:gd name="connsiteY25" fmla="*/ 557213 h 561975"/>
                <a:gd name="connsiteX26" fmla="*/ 57150 w 840582"/>
                <a:gd name="connsiteY26" fmla="*/ 540544 h 561975"/>
                <a:gd name="connsiteX27" fmla="*/ 80963 w 840582"/>
                <a:gd name="connsiteY27" fmla="*/ 516732 h 561975"/>
                <a:gd name="connsiteX28" fmla="*/ 104775 w 840582"/>
                <a:gd name="connsiteY28" fmla="*/ 492919 h 561975"/>
                <a:gd name="connsiteX29" fmla="*/ 133350 w 840582"/>
                <a:gd name="connsiteY29" fmla="*/ 473869 h 561975"/>
                <a:gd name="connsiteX30" fmla="*/ 171450 w 840582"/>
                <a:gd name="connsiteY30" fmla="*/ 457200 h 561975"/>
                <a:gd name="connsiteX31" fmla="*/ 221457 w 840582"/>
                <a:gd name="connsiteY31" fmla="*/ 445294 h 561975"/>
                <a:gd name="connsiteX32" fmla="*/ 278607 w 840582"/>
                <a:gd name="connsiteY32" fmla="*/ 435769 h 561975"/>
                <a:gd name="connsiteX33" fmla="*/ 335757 w 840582"/>
                <a:gd name="connsiteY33" fmla="*/ 433388 h 561975"/>
                <a:gd name="connsiteX34" fmla="*/ 461963 w 840582"/>
                <a:gd name="connsiteY34" fmla="*/ 442913 h 561975"/>
                <a:gd name="connsiteX35" fmla="*/ 609600 w 840582"/>
                <a:gd name="connsiteY35" fmla="*/ 4524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40582" h="561975">
                  <a:moveTo>
                    <a:pt x="609600" y="452438"/>
                  </a:moveTo>
                  <a:lnTo>
                    <a:pt x="762000" y="457200"/>
                  </a:lnTo>
                  <a:lnTo>
                    <a:pt x="802482" y="457200"/>
                  </a:lnTo>
                  <a:lnTo>
                    <a:pt x="823913" y="454819"/>
                  </a:lnTo>
                  <a:lnTo>
                    <a:pt x="838200" y="447675"/>
                  </a:lnTo>
                  <a:lnTo>
                    <a:pt x="840582" y="442913"/>
                  </a:lnTo>
                  <a:lnTo>
                    <a:pt x="835819" y="433388"/>
                  </a:lnTo>
                  <a:lnTo>
                    <a:pt x="826294" y="423863"/>
                  </a:lnTo>
                  <a:lnTo>
                    <a:pt x="797719" y="414338"/>
                  </a:lnTo>
                  <a:lnTo>
                    <a:pt x="731044" y="397669"/>
                  </a:lnTo>
                  <a:lnTo>
                    <a:pt x="621507" y="369094"/>
                  </a:lnTo>
                  <a:lnTo>
                    <a:pt x="540544" y="347663"/>
                  </a:lnTo>
                  <a:lnTo>
                    <a:pt x="461963" y="326232"/>
                  </a:lnTo>
                  <a:lnTo>
                    <a:pt x="376238" y="300038"/>
                  </a:lnTo>
                  <a:lnTo>
                    <a:pt x="292894" y="273844"/>
                  </a:lnTo>
                  <a:lnTo>
                    <a:pt x="245269" y="259557"/>
                  </a:lnTo>
                  <a:lnTo>
                    <a:pt x="209550" y="242888"/>
                  </a:lnTo>
                  <a:lnTo>
                    <a:pt x="161925" y="214313"/>
                  </a:lnTo>
                  <a:lnTo>
                    <a:pt x="128588" y="185738"/>
                  </a:lnTo>
                  <a:lnTo>
                    <a:pt x="102394" y="157163"/>
                  </a:lnTo>
                  <a:lnTo>
                    <a:pt x="80963" y="126207"/>
                  </a:lnTo>
                  <a:lnTo>
                    <a:pt x="71438" y="107157"/>
                  </a:lnTo>
                  <a:lnTo>
                    <a:pt x="54769" y="59532"/>
                  </a:lnTo>
                  <a:lnTo>
                    <a:pt x="45244" y="0"/>
                  </a:lnTo>
                  <a:lnTo>
                    <a:pt x="0" y="561975"/>
                  </a:lnTo>
                  <a:lnTo>
                    <a:pt x="30957" y="557213"/>
                  </a:lnTo>
                  <a:lnTo>
                    <a:pt x="57150" y="540544"/>
                  </a:lnTo>
                  <a:lnTo>
                    <a:pt x="80963" y="516732"/>
                  </a:lnTo>
                  <a:lnTo>
                    <a:pt x="104775" y="492919"/>
                  </a:lnTo>
                  <a:lnTo>
                    <a:pt x="133350" y="473869"/>
                  </a:lnTo>
                  <a:lnTo>
                    <a:pt x="171450" y="457200"/>
                  </a:lnTo>
                  <a:lnTo>
                    <a:pt x="221457" y="445294"/>
                  </a:lnTo>
                  <a:lnTo>
                    <a:pt x="278607" y="435769"/>
                  </a:lnTo>
                  <a:lnTo>
                    <a:pt x="335757" y="433388"/>
                  </a:lnTo>
                  <a:lnTo>
                    <a:pt x="461963" y="442913"/>
                  </a:lnTo>
                  <a:lnTo>
                    <a:pt x="609600" y="4524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10E023AF-EE6B-4A74-8ABD-9ECA1CFEFC2B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733550"/>
            <a:ext cx="4765675" cy="3976688"/>
            <a:chOff x="2430463" y="1733550"/>
            <a:chExt cx="4765675" cy="3976688"/>
          </a:xfrm>
        </p:grpSpPr>
        <p:sp>
          <p:nvSpPr>
            <p:cNvPr id="20" name="フリーフォーム 15">
              <a:extLst>
                <a:ext uri="{FF2B5EF4-FFF2-40B4-BE49-F238E27FC236}">
                  <a16:creationId xmlns:a16="http://schemas.microsoft.com/office/drawing/2014/main" id="{AFF6A2BF-937D-40F9-A126-ACB744C0EA50}"/>
                </a:ext>
              </a:extLst>
            </p:cNvPr>
            <p:cNvSpPr/>
            <p:nvPr/>
          </p:nvSpPr>
          <p:spPr>
            <a:xfrm>
              <a:off x="2657475" y="1733550"/>
              <a:ext cx="1257300" cy="1928813"/>
            </a:xfrm>
            <a:custGeom>
              <a:avLst/>
              <a:gdLst>
                <a:gd name="connsiteX0" fmla="*/ 1017431 w 1256978"/>
                <a:gd name="connsiteY0" fmla="*/ 759854 h 1929256"/>
                <a:gd name="connsiteX1" fmla="*/ 906673 w 1256978"/>
                <a:gd name="connsiteY1" fmla="*/ 927279 h 1929256"/>
                <a:gd name="connsiteX2" fmla="*/ 803642 w 1256978"/>
                <a:gd name="connsiteY2" fmla="*/ 1079250 h 1929256"/>
                <a:gd name="connsiteX3" fmla="*/ 708338 w 1256978"/>
                <a:gd name="connsiteY3" fmla="*/ 1210614 h 1929256"/>
                <a:gd name="connsiteX4" fmla="*/ 625914 w 1256978"/>
                <a:gd name="connsiteY4" fmla="*/ 1318797 h 1929256"/>
                <a:gd name="connsiteX5" fmla="*/ 551216 w 1256978"/>
                <a:gd name="connsiteY5" fmla="*/ 1414101 h 1929256"/>
                <a:gd name="connsiteX6" fmla="*/ 489398 w 1256978"/>
                <a:gd name="connsiteY6" fmla="*/ 1488798 h 1929256"/>
                <a:gd name="connsiteX7" fmla="*/ 414700 w 1256978"/>
                <a:gd name="connsiteY7" fmla="*/ 1578950 h 1929256"/>
                <a:gd name="connsiteX8" fmla="*/ 296215 w 1256978"/>
                <a:gd name="connsiteY8" fmla="*/ 1697436 h 1929256"/>
                <a:gd name="connsiteX9" fmla="*/ 206062 w 1256978"/>
                <a:gd name="connsiteY9" fmla="*/ 1785012 h 1929256"/>
                <a:gd name="connsiteX10" fmla="*/ 92728 w 1256978"/>
                <a:gd name="connsiteY10" fmla="*/ 1885467 h 1929256"/>
                <a:gd name="connsiteX11" fmla="*/ 59243 w 1256978"/>
                <a:gd name="connsiteY11" fmla="*/ 1916377 h 1929256"/>
                <a:gd name="connsiteX12" fmla="*/ 43789 w 1256978"/>
                <a:gd name="connsiteY12" fmla="*/ 1924104 h 1929256"/>
                <a:gd name="connsiteX13" fmla="*/ 23182 w 1256978"/>
                <a:gd name="connsiteY13" fmla="*/ 1929256 h 1929256"/>
                <a:gd name="connsiteX14" fmla="*/ 15455 w 1256978"/>
                <a:gd name="connsiteY14" fmla="*/ 1929256 h 1929256"/>
                <a:gd name="connsiteX15" fmla="*/ 5152 w 1256978"/>
                <a:gd name="connsiteY15" fmla="*/ 1924104 h 1929256"/>
                <a:gd name="connsiteX16" fmla="*/ 2576 w 1256978"/>
                <a:gd name="connsiteY16" fmla="*/ 1916377 h 1929256"/>
                <a:gd name="connsiteX17" fmla="*/ 0 w 1256978"/>
                <a:gd name="connsiteY17" fmla="*/ 1908649 h 1929256"/>
                <a:gd name="connsiteX18" fmla="*/ 2576 w 1256978"/>
                <a:gd name="connsiteY18" fmla="*/ 1888043 h 1929256"/>
                <a:gd name="connsiteX19" fmla="*/ 23182 w 1256978"/>
                <a:gd name="connsiteY19" fmla="*/ 1857134 h 1929256"/>
                <a:gd name="connsiteX20" fmla="*/ 95304 w 1256978"/>
                <a:gd name="connsiteY20" fmla="*/ 1772133 h 1929256"/>
                <a:gd name="connsiteX21" fmla="*/ 200911 w 1256978"/>
                <a:gd name="connsiteY21" fmla="*/ 1640769 h 1929256"/>
                <a:gd name="connsiteX22" fmla="*/ 298790 w 1256978"/>
                <a:gd name="connsiteY22" fmla="*/ 1509404 h 1929256"/>
                <a:gd name="connsiteX23" fmla="*/ 394094 w 1256978"/>
                <a:gd name="connsiteY23" fmla="*/ 1378040 h 1929256"/>
                <a:gd name="connsiteX24" fmla="*/ 461064 w 1256978"/>
                <a:gd name="connsiteY24" fmla="*/ 1280160 h 1929256"/>
                <a:gd name="connsiteX25" fmla="*/ 522883 w 1256978"/>
                <a:gd name="connsiteY25" fmla="*/ 1184857 h 1929256"/>
                <a:gd name="connsiteX26" fmla="*/ 571822 w 1256978"/>
                <a:gd name="connsiteY26" fmla="*/ 1105008 h 1929256"/>
                <a:gd name="connsiteX27" fmla="*/ 628489 w 1256978"/>
                <a:gd name="connsiteY27" fmla="*/ 1009704 h 1929256"/>
                <a:gd name="connsiteX28" fmla="*/ 685156 w 1256978"/>
                <a:gd name="connsiteY28" fmla="*/ 911825 h 1929256"/>
                <a:gd name="connsiteX29" fmla="*/ 726369 w 1256978"/>
                <a:gd name="connsiteY29" fmla="*/ 837127 h 1929256"/>
                <a:gd name="connsiteX30" fmla="*/ 780460 w 1256978"/>
                <a:gd name="connsiteY30" fmla="*/ 734096 h 1929256"/>
                <a:gd name="connsiteX31" fmla="*/ 826824 w 1256978"/>
                <a:gd name="connsiteY31" fmla="*/ 631065 h 1929256"/>
                <a:gd name="connsiteX32" fmla="*/ 857733 w 1256978"/>
                <a:gd name="connsiteY32" fmla="*/ 561519 h 1929256"/>
                <a:gd name="connsiteX33" fmla="*/ 873188 w 1256978"/>
                <a:gd name="connsiteY33" fmla="*/ 517731 h 1929256"/>
                <a:gd name="connsiteX34" fmla="*/ 888643 w 1256978"/>
                <a:gd name="connsiteY34" fmla="*/ 476519 h 1929256"/>
                <a:gd name="connsiteX35" fmla="*/ 901522 w 1256978"/>
                <a:gd name="connsiteY35" fmla="*/ 432730 h 1929256"/>
                <a:gd name="connsiteX36" fmla="*/ 916976 w 1256978"/>
                <a:gd name="connsiteY36" fmla="*/ 370912 h 1929256"/>
                <a:gd name="connsiteX37" fmla="*/ 922128 w 1256978"/>
                <a:gd name="connsiteY37" fmla="*/ 332275 h 1929256"/>
                <a:gd name="connsiteX38" fmla="*/ 924704 w 1256978"/>
                <a:gd name="connsiteY38" fmla="*/ 301366 h 1929256"/>
                <a:gd name="connsiteX39" fmla="*/ 924704 w 1256978"/>
                <a:gd name="connsiteY39" fmla="*/ 278184 h 1929256"/>
                <a:gd name="connsiteX40" fmla="*/ 924704 w 1256978"/>
                <a:gd name="connsiteY40" fmla="*/ 260154 h 1929256"/>
                <a:gd name="connsiteX41" fmla="*/ 922128 w 1256978"/>
                <a:gd name="connsiteY41" fmla="*/ 234396 h 1929256"/>
                <a:gd name="connsiteX42" fmla="*/ 914400 w 1256978"/>
                <a:gd name="connsiteY42" fmla="*/ 206062 h 1929256"/>
                <a:gd name="connsiteX43" fmla="*/ 901522 w 1256978"/>
                <a:gd name="connsiteY43" fmla="*/ 177729 h 1929256"/>
                <a:gd name="connsiteX44" fmla="*/ 888643 w 1256978"/>
                <a:gd name="connsiteY44" fmla="*/ 157123 h 1929256"/>
                <a:gd name="connsiteX45" fmla="*/ 878340 w 1256978"/>
                <a:gd name="connsiteY45" fmla="*/ 146819 h 1929256"/>
                <a:gd name="connsiteX46" fmla="*/ 850006 w 1256978"/>
                <a:gd name="connsiteY46" fmla="*/ 126213 h 1929256"/>
                <a:gd name="connsiteX47" fmla="*/ 801066 w 1256978"/>
                <a:gd name="connsiteY47" fmla="*/ 92728 h 1929256"/>
                <a:gd name="connsiteX48" fmla="*/ 772733 w 1256978"/>
                <a:gd name="connsiteY48" fmla="*/ 72122 h 1929256"/>
                <a:gd name="connsiteX49" fmla="*/ 752127 w 1256978"/>
                <a:gd name="connsiteY49" fmla="*/ 54092 h 1929256"/>
                <a:gd name="connsiteX50" fmla="*/ 736672 w 1256978"/>
                <a:gd name="connsiteY50" fmla="*/ 36061 h 1929256"/>
                <a:gd name="connsiteX51" fmla="*/ 736672 w 1256978"/>
                <a:gd name="connsiteY51" fmla="*/ 23182 h 1929256"/>
                <a:gd name="connsiteX52" fmla="*/ 741824 w 1256978"/>
                <a:gd name="connsiteY52" fmla="*/ 12879 h 1929256"/>
                <a:gd name="connsiteX53" fmla="*/ 759854 w 1256978"/>
                <a:gd name="connsiteY53" fmla="*/ 5152 h 1929256"/>
                <a:gd name="connsiteX54" fmla="*/ 795915 w 1256978"/>
                <a:gd name="connsiteY54" fmla="*/ 0 h 1929256"/>
                <a:gd name="connsiteX55" fmla="*/ 837127 w 1256978"/>
                <a:gd name="connsiteY55" fmla="*/ 5152 h 1929256"/>
                <a:gd name="connsiteX56" fmla="*/ 919552 w 1256978"/>
                <a:gd name="connsiteY56" fmla="*/ 30910 h 1929256"/>
                <a:gd name="connsiteX57" fmla="*/ 1014856 w 1256978"/>
                <a:gd name="connsiteY57" fmla="*/ 64395 h 1929256"/>
                <a:gd name="connsiteX58" fmla="*/ 1043189 w 1256978"/>
                <a:gd name="connsiteY58" fmla="*/ 79849 h 1929256"/>
                <a:gd name="connsiteX59" fmla="*/ 1084402 w 1256978"/>
                <a:gd name="connsiteY59" fmla="*/ 110759 h 1929256"/>
                <a:gd name="connsiteX60" fmla="*/ 1130766 w 1256978"/>
                <a:gd name="connsiteY60" fmla="*/ 151971 h 1929256"/>
                <a:gd name="connsiteX61" fmla="*/ 1169402 w 1256978"/>
                <a:gd name="connsiteY61" fmla="*/ 190608 h 1929256"/>
                <a:gd name="connsiteX62" fmla="*/ 1202887 w 1256978"/>
                <a:gd name="connsiteY62" fmla="*/ 229244 h 1929256"/>
                <a:gd name="connsiteX63" fmla="*/ 1228645 w 1256978"/>
                <a:gd name="connsiteY63" fmla="*/ 260154 h 1929256"/>
                <a:gd name="connsiteX64" fmla="*/ 1246675 w 1256978"/>
                <a:gd name="connsiteY64" fmla="*/ 291063 h 1929256"/>
                <a:gd name="connsiteX65" fmla="*/ 1256978 w 1256978"/>
                <a:gd name="connsiteY65" fmla="*/ 329699 h 1929256"/>
                <a:gd name="connsiteX66" fmla="*/ 1254403 w 1256978"/>
                <a:gd name="connsiteY66" fmla="*/ 360609 h 1929256"/>
                <a:gd name="connsiteX67" fmla="*/ 1246675 w 1256978"/>
                <a:gd name="connsiteY67" fmla="*/ 396670 h 1929256"/>
                <a:gd name="connsiteX68" fmla="*/ 1228645 w 1256978"/>
                <a:gd name="connsiteY68" fmla="*/ 432730 h 1929256"/>
                <a:gd name="connsiteX69" fmla="*/ 1141069 w 1256978"/>
                <a:gd name="connsiteY69" fmla="*/ 556368 h 1929256"/>
                <a:gd name="connsiteX70" fmla="*/ 1017431 w 1256978"/>
                <a:gd name="connsiteY70" fmla="*/ 759854 h 192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256978" h="1929256">
                  <a:moveTo>
                    <a:pt x="1017431" y="759854"/>
                  </a:moveTo>
                  <a:lnTo>
                    <a:pt x="906673" y="927279"/>
                  </a:lnTo>
                  <a:lnTo>
                    <a:pt x="803642" y="1079250"/>
                  </a:lnTo>
                  <a:lnTo>
                    <a:pt x="708338" y="1210614"/>
                  </a:lnTo>
                  <a:lnTo>
                    <a:pt x="625914" y="1318797"/>
                  </a:lnTo>
                  <a:lnTo>
                    <a:pt x="551216" y="1414101"/>
                  </a:lnTo>
                  <a:lnTo>
                    <a:pt x="489398" y="1488798"/>
                  </a:lnTo>
                  <a:lnTo>
                    <a:pt x="414700" y="1578950"/>
                  </a:lnTo>
                  <a:lnTo>
                    <a:pt x="296215" y="1697436"/>
                  </a:lnTo>
                  <a:lnTo>
                    <a:pt x="206062" y="1785012"/>
                  </a:lnTo>
                  <a:lnTo>
                    <a:pt x="92728" y="1885467"/>
                  </a:lnTo>
                  <a:lnTo>
                    <a:pt x="59243" y="1916377"/>
                  </a:lnTo>
                  <a:lnTo>
                    <a:pt x="43789" y="1924104"/>
                  </a:lnTo>
                  <a:lnTo>
                    <a:pt x="23182" y="1929256"/>
                  </a:lnTo>
                  <a:lnTo>
                    <a:pt x="15455" y="1929256"/>
                  </a:lnTo>
                  <a:lnTo>
                    <a:pt x="5152" y="1924104"/>
                  </a:lnTo>
                  <a:lnTo>
                    <a:pt x="2576" y="1916377"/>
                  </a:lnTo>
                  <a:lnTo>
                    <a:pt x="0" y="1908649"/>
                  </a:lnTo>
                  <a:lnTo>
                    <a:pt x="2576" y="1888043"/>
                  </a:lnTo>
                  <a:lnTo>
                    <a:pt x="23182" y="1857134"/>
                  </a:lnTo>
                  <a:lnTo>
                    <a:pt x="95304" y="1772133"/>
                  </a:lnTo>
                  <a:lnTo>
                    <a:pt x="200911" y="1640769"/>
                  </a:lnTo>
                  <a:lnTo>
                    <a:pt x="298790" y="1509404"/>
                  </a:lnTo>
                  <a:lnTo>
                    <a:pt x="394094" y="1378040"/>
                  </a:lnTo>
                  <a:lnTo>
                    <a:pt x="461064" y="1280160"/>
                  </a:lnTo>
                  <a:lnTo>
                    <a:pt x="522883" y="1184857"/>
                  </a:lnTo>
                  <a:lnTo>
                    <a:pt x="571822" y="1105008"/>
                  </a:lnTo>
                  <a:lnTo>
                    <a:pt x="628489" y="1009704"/>
                  </a:lnTo>
                  <a:lnTo>
                    <a:pt x="685156" y="911825"/>
                  </a:lnTo>
                  <a:lnTo>
                    <a:pt x="726369" y="837127"/>
                  </a:lnTo>
                  <a:lnTo>
                    <a:pt x="780460" y="734096"/>
                  </a:lnTo>
                  <a:lnTo>
                    <a:pt x="826824" y="631065"/>
                  </a:lnTo>
                  <a:lnTo>
                    <a:pt x="857733" y="561519"/>
                  </a:lnTo>
                  <a:lnTo>
                    <a:pt x="873188" y="517731"/>
                  </a:lnTo>
                  <a:lnTo>
                    <a:pt x="888643" y="476519"/>
                  </a:lnTo>
                  <a:lnTo>
                    <a:pt x="901522" y="432730"/>
                  </a:lnTo>
                  <a:lnTo>
                    <a:pt x="916976" y="370912"/>
                  </a:lnTo>
                  <a:lnTo>
                    <a:pt x="922128" y="332275"/>
                  </a:lnTo>
                  <a:lnTo>
                    <a:pt x="924704" y="301366"/>
                  </a:lnTo>
                  <a:lnTo>
                    <a:pt x="924704" y="278184"/>
                  </a:lnTo>
                  <a:lnTo>
                    <a:pt x="924704" y="260154"/>
                  </a:lnTo>
                  <a:lnTo>
                    <a:pt x="922128" y="234396"/>
                  </a:lnTo>
                  <a:lnTo>
                    <a:pt x="914400" y="206062"/>
                  </a:lnTo>
                  <a:lnTo>
                    <a:pt x="901522" y="177729"/>
                  </a:lnTo>
                  <a:lnTo>
                    <a:pt x="888643" y="157123"/>
                  </a:lnTo>
                  <a:lnTo>
                    <a:pt x="878340" y="146819"/>
                  </a:lnTo>
                  <a:lnTo>
                    <a:pt x="850006" y="126213"/>
                  </a:lnTo>
                  <a:lnTo>
                    <a:pt x="801066" y="92728"/>
                  </a:lnTo>
                  <a:lnTo>
                    <a:pt x="772733" y="72122"/>
                  </a:lnTo>
                  <a:lnTo>
                    <a:pt x="752127" y="54092"/>
                  </a:lnTo>
                  <a:lnTo>
                    <a:pt x="736672" y="36061"/>
                  </a:lnTo>
                  <a:lnTo>
                    <a:pt x="736672" y="23182"/>
                  </a:lnTo>
                  <a:lnTo>
                    <a:pt x="741824" y="12879"/>
                  </a:lnTo>
                  <a:lnTo>
                    <a:pt x="759854" y="5152"/>
                  </a:lnTo>
                  <a:lnTo>
                    <a:pt x="795915" y="0"/>
                  </a:lnTo>
                  <a:lnTo>
                    <a:pt x="837127" y="5152"/>
                  </a:lnTo>
                  <a:lnTo>
                    <a:pt x="919552" y="30910"/>
                  </a:lnTo>
                  <a:lnTo>
                    <a:pt x="1014856" y="64395"/>
                  </a:lnTo>
                  <a:lnTo>
                    <a:pt x="1043189" y="79849"/>
                  </a:lnTo>
                  <a:lnTo>
                    <a:pt x="1084402" y="110759"/>
                  </a:lnTo>
                  <a:lnTo>
                    <a:pt x="1130766" y="151971"/>
                  </a:lnTo>
                  <a:lnTo>
                    <a:pt x="1169402" y="190608"/>
                  </a:lnTo>
                  <a:lnTo>
                    <a:pt x="1202887" y="229244"/>
                  </a:lnTo>
                  <a:lnTo>
                    <a:pt x="1228645" y="260154"/>
                  </a:lnTo>
                  <a:lnTo>
                    <a:pt x="1246675" y="291063"/>
                  </a:lnTo>
                  <a:lnTo>
                    <a:pt x="1256978" y="329699"/>
                  </a:lnTo>
                  <a:lnTo>
                    <a:pt x="1254403" y="360609"/>
                  </a:lnTo>
                  <a:lnTo>
                    <a:pt x="1246675" y="396670"/>
                  </a:lnTo>
                  <a:lnTo>
                    <a:pt x="1228645" y="432730"/>
                  </a:lnTo>
                  <a:lnTo>
                    <a:pt x="1141069" y="556368"/>
                  </a:lnTo>
                  <a:lnTo>
                    <a:pt x="1017431" y="7598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ABAE6A2C-E2CB-4731-86D1-C0502F544E1D}"/>
                </a:ext>
              </a:extLst>
            </p:cNvPr>
            <p:cNvSpPr/>
            <p:nvPr/>
          </p:nvSpPr>
          <p:spPr>
            <a:xfrm rot="16200000">
              <a:off x="3944144" y="2885281"/>
              <a:ext cx="2168525" cy="823913"/>
            </a:xfrm>
            <a:custGeom>
              <a:avLst/>
              <a:gdLst>
                <a:gd name="connsiteX0" fmla="*/ 1364456 w 2169318"/>
                <a:gd name="connsiteY0" fmla="*/ 569119 h 823912"/>
                <a:gd name="connsiteX1" fmla="*/ 1204912 w 2169318"/>
                <a:gd name="connsiteY1" fmla="*/ 554831 h 823912"/>
                <a:gd name="connsiteX2" fmla="*/ 1097756 w 2169318"/>
                <a:gd name="connsiteY2" fmla="*/ 542925 h 823912"/>
                <a:gd name="connsiteX3" fmla="*/ 966787 w 2169318"/>
                <a:gd name="connsiteY3" fmla="*/ 519112 h 823912"/>
                <a:gd name="connsiteX4" fmla="*/ 873918 w 2169318"/>
                <a:gd name="connsiteY4" fmla="*/ 500062 h 823912"/>
                <a:gd name="connsiteX5" fmla="*/ 773906 w 2169318"/>
                <a:gd name="connsiteY5" fmla="*/ 471487 h 823912"/>
                <a:gd name="connsiteX6" fmla="*/ 681037 w 2169318"/>
                <a:gd name="connsiteY6" fmla="*/ 438150 h 823912"/>
                <a:gd name="connsiteX7" fmla="*/ 569118 w 2169318"/>
                <a:gd name="connsiteY7" fmla="*/ 388144 h 823912"/>
                <a:gd name="connsiteX8" fmla="*/ 490537 w 2169318"/>
                <a:gd name="connsiteY8" fmla="*/ 347662 h 823912"/>
                <a:gd name="connsiteX9" fmla="*/ 428625 w 2169318"/>
                <a:gd name="connsiteY9" fmla="*/ 311944 h 823912"/>
                <a:gd name="connsiteX10" fmla="*/ 366712 w 2169318"/>
                <a:gd name="connsiteY10" fmla="*/ 271462 h 823912"/>
                <a:gd name="connsiteX11" fmla="*/ 271462 w 2169318"/>
                <a:gd name="connsiteY11" fmla="*/ 204787 h 823912"/>
                <a:gd name="connsiteX12" fmla="*/ 200025 w 2169318"/>
                <a:gd name="connsiteY12" fmla="*/ 147637 h 823912"/>
                <a:gd name="connsiteX13" fmla="*/ 119062 w 2169318"/>
                <a:gd name="connsiteY13" fmla="*/ 76200 h 823912"/>
                <a:gd name="connsiteX14" fmla="*/ 59531 w 2169318"/>
                <a:gd name="connsiteY14" fmla="*/ 19050 h 823912"/>
                <a:gd name="connsiteX15" fmla="*/ 30956 w 2169318"/>
                <a:gd name="connsiteY15" fmla="*/ 4762 h 823912"/>
                <a:gd name="connsiteX16" fmla="*/ 16668 w 2169318"/>
                <a:gd name="connsiteY16" fmla="*/ 0 h 823912"/>
                <a:gd name="connsiteX17" fmla="*/ 7143 w 2169318"/>
                <a:gd name="connsiteY17" fmla="*/ 0 h 823912"/>
                <a:gd name="connsiteX18" fmla="*/ 0 w 2169318"/>
                <a:gd name="connsiteY18" fmla="*/ 2381 h 823912"/>
                <a:gd name="connsiteX19" fmla="*/ 0 w 2169318"/>
                <a:gd name="connsiteY19" fmla="*/ 14287 h 823912"/>
                <a:gd name="connsiteX20" fmla="*/ 7143 w 2169318"/>
                <a:gd name="connsiteY20" fmla="*/ 47625 h 823912"/>
                <a:gd name="connsiteX21" fmla="*/ 30956 w 2169318"/>
                <a:gd name="connsiteY21" fmla="*/ 90487 h 823912"/>
                <a:gd name="connsiteX22" fmla="*/ 80962 w 2169318"/>
                <a:gd name="connsiteY22" fmla="*/ 161925 h 823912"/>
                <a:gd name="connsiteX23" fmla="*/ 133350 w 2169318"/>
                <a:gd name="connsiteY23" fmla="*/ 223837 h 823912"/>
                <a:gd name="connsiteX24" fmla="*/ 183356 w 2169318"/>
                <a:gd name="connsiteY24" fmla="*/ 283369 h 823912"/>
                <a:gd name="connsiteX25" fmla="*/ 259556 w 2169318"/>
                <a:gd name="connsiteY25" fmla="*/ 357187 h 823912"/>
                <a:gd name="connsiteX26" fmla="*/ 326231 w 2169318"/>
                <a:gd name="connsiteY26" fmla="*/ 414337 h 823912"/>
                <a:gd name="connsiteX27" fmla="*/ 402431 w 2169318"/>
                <a:gd name="connsiteY27" fmla="*/ 473869 h 823912"/>
                <a:gd name="connsiteX28" fmla="*/ 469106 w 2169318"/>
                <a:gd name="connsiteY28" fmla="*/ 519112 h 823912"/>
                <a:gd name="connsiteX29" fmla="*/ 542925 w 2169318"/>
                <a:gd name="connsiteY29" fmla="*/ 566737 h 823912"/>
                <a:gd name="connsiteX30" fmla="*/ 628650 w 2169318"/>
                <a:gd name="connsiteY30" fmla="*/ 614362 h 823912"/>
                <a:gd name="connsiteX31" fmla="*/ 688181 w 2169318"/>
                <a:gd name="connsiteY31" fmla="*/ 645319 h 823912"/>
                <a:gd name="connsiteX32" fmla="*/ 773906 w 2169318"/>
                <a:gd name="connsiteY32" fmla="*/ 678656 h 823912"/>
                <a:gd name="connsiteX33" fmla="*/ 873918 w 2169318"/>
                <a:gd name="connsiteY33" fmla="*/ 707231 h 823912"/>
                <a:gd name="connsiteX34" fmla="*/ 969168 w 2169318"/>
                <a:gd name="connsiteY34" fmla="*/ 728662 h 823912"/>
                <a:gd name="connsiteX35" fmla="*/ 1076325 w 2169318"/>
                <a:gd name="connsiteY35" fmla="*/ 750094 h 823912"/>
                <a:gd name="connsiteX36" fmla="*/ 1178718 w 2169318"/>
                <a:gd name="connsiteY36" fmla="*/ 764381 h 823912"/>
                <a:gd name="connsiteX37" fmla="*/ 1295400 w 2169318"/>
                <a:gd name="connsiteY37" fmla="*/ 776287 h 823912"/>
                <a:gd name="connsiteX38" fmla="*/ 1416843 w 2169318"/>
                <a:gd name="connsiteY38" fmla="*/ 788194 h 823912"/>
                <a:gd name="connsiteX39" fmla="*/ 1562100 w 2169318"/>
                <a:gd name="connsiteY39" fmla="*/ 795337 h 823912"/>
                <a:gd name="connsiteX40" fmla="*/ 1766887 w 2169318"/>
                <a:gd name="connsiteY40" fmla="*/ 797719 h 823912"/>
                <a:gd name="connsiteX41" fmla="*/ 1802606 w 2169318"/>
                <a:gd name="connsiteY41" fmla="*/ 804862 h 823912"/>
                <a:gd name="connsiteX42" fmla="*/ 1840706 w 2169318"/>
                <a:gd name="connsiteY42" fmla="*/ 814387 h 823912"/>
                <a:gd name="connsiteX43" fmla="*/ 1878806 w 2169318"/>
                <a:gd name="connsiteY43" fmla="*/ 819150 h 823912"/>
                <a:gd name="connsiteX44" fmla="*/ 1957387 w 2169318"/>
                <a:gd name="connsiteY44" fmla="*/ 823912 h 823912"/>
                <a:gd name="connsiteX45" fmla="*/ 2040731 w 2169318"/>
                <a:gd name="connsiteY45" fmla="*/ 752475 h 823912"/>
                <a:gd name="connsiteX46" fmla="*/ 2045493 w 2169318"/>
                <a:gd name="connsiteY46" fmla="*/ 711994 h 823912"/>
                <a:gd name="connsiteX47" fmla="*/ 2052637 w 2169318"/>
                <a:gd name="connsiteY47" fmla="*/ 681037 h 823912"/>
                <a:gd name="connsiteX48" fmla="*/ 2066925 w 2169318"/>
                <a:gd name="connsiteY48" fmla="*/ 640556 h 823912"/>
                <a:gd name="connsiteX49" fmla="*/ 2081212 w 2169318"/>
                <a:gd name="connsiteY49" fmla="*/ 604837 h 823912"/>
                <a:gd name="connsiteX50" fmla="*/ 2105025 w 2169318"/>
                <a:gd name="connsiteY50" fmla="*/ 557212 h 823912"/>
                <a:gd name="connsiteX51" fmla="*/ 2131218 w 2169318"/>
                <a:gd name="connsiteY51" fmla="*/ 507206 h 823912"/>
                <a:gd name="connsiteX52" fmla="*/ 2162175 w 2169318"/>
                <a:gd name="connsiteY52" fmla="*/ 454819 h 823912"/>
                <a:gd name="connsiteX53" fmla="*/ 2169318 w 2169318"/>
                <a:gd name="connsiteY53" fmla="*/ 431006 h 823912"/>
                <a:gd name="connsiteX54" fmla="*/ 2169318 w 2169318"/>
                <a:gd name="connsiteY54" fmla="*/ 416719 h 823912"/>
                <a:gd name="connsiteX55" fmla="*/ 2166937 w 2169318"/>
                <a:gd name="connsiteY55" fmla="*/ 409575 h 823912"/>
                <a:gd name="connsiteX56" fmla="*/ 2159793 w 2169318"/>
                <a:gd name="connsiteY56" fmla="*/ 404812 h 823912"/>
                <a:gd name="connsiteX57" fmla="*/ 2140743 w 2169318"/>
                <a:gd name="connsiteY57" fmla="*/ 407194 h 823912"/>
                <a:gd name="connsiteX58" fmla="*/ 2121693 w 2169318"/>
                <a:gd name="connsiteY58" fmla="*/ 411956 h 823912"/>
                <a:gd name="connsiteX59" fmla="*/ 2105025 w 2169318"/>
                <a:gd name="connsiteY59" fmla="*/ 423862 h 823912"/>
                <a:gd name="connsiteX60" fmla="*/ 2078831 w 2169318"/>
                <a:gd name="connsiteY60" fmla="*/ 450056 h 823912"/>
                <a:gd name="connsiteX61" fmla="*/ 2043112 w 2169318"/>
                <a:gd name="connsiteY61" fmla="*/ 478631 h 823912"/>
                <a:gd name="connsiteX62" fmla="*/ 2007393 w 2169318"/>
                <a:gd name="connsiteY62" fmla="*/ 502444 h 823912"/>
                <a:gd name="connsiteX63" fmla="*/ 1983581 w 2169318"/>
                <a:gd name="connsiteY63" fmla="*/ 519112 h 823912"/>
                <a:gd name="connsiteX64" fmla="*/ 1935956 w 2169318"/>
                <a:gd name="connsiteY64" fmla="*/ 540544 h 823912"/>
                <a:gd name="connsiteX65" fmla="*/ 1866900 w 2169318"/>
                <a:gd name="connsiteY65" fmla="*/ 561975 h 823912"/>
                <a:gd name="connsiteX66" fmla="*/ 1821656 w 2169318"/>
                <a:gd name="connsiteY66" fmla="*/ 571500 h 823912"/>
                <a:gd name="connsiteX67" fmla="*/ 1745456 w 2169318"/>
                <a:gd name="connsiteY67" fmla="*/ 576262 h 823912"/>
                <a:gd name="connsiteX68" fmla="*/ 1609725 w 2169318"/>
                <a:gd name="connsiteY68" fmla="*/ 576262 h 823912"/>
                <a:gd name="connsiteX69" fmla="*/ 1445418 w 2169318"/>
                <a:gd name="connsiteY69" fmla="*/ 573881 h 823912"/>
                <a:gd name="connsiteX70" fmla="*/ 1364456 w 2169318"/>
                <a:gd name="connsiteY70" fmla="*/ 569119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69318" h="823912">
                  <a:moveTo>
                    <a:pt x="1364456" y="569119"/>
                  </a:moveTo>
                  <a:lnTo>
                    <a:pt x="1204912" y="554831"/>
                  </a:lnTo>
                  <a:lnTo>
                    <a:pt x="1097756" y="542925"/>
                  </a:lnTo>
                  <a:lnTo>
                    <a:pt x="966787" y="519112"/>
                  </a:lnTo>
                  <a:lnTo>
                    <a:pt x="873918" y="500062"/>
                  </a:lnTo>
                  <a:lnTo>
                    <a:pt x="773906" y="471487"/>
                  </a:lnTo>
                  <a:lnTo>
                    <a:pt x="681037" y="438150"/>
                  </a:lnTo>
                  <a:lnTo>
                    <a:pt x="569118" y="388144"/>
                  </a:lnTo>
                  <a:lnTo>
                    <a:pt x="490537" y="347662"/>
                  </a:lnTo>
                  <a:lnTo>
                    <a:pt x="428625" y="311944"/>
                  </a:lnTo>
                  <a:lnTo>
                    <a:pt x="366712" y="271462"/>
                  </a:lnTo>
                  <a:lnTo>
                    <a:pt x="271462" y="204787"/>
                  </a:lnTo>
                  <a:lnTo>
                    <a:pt x="200025" y="147637"/>
                  </a:lnTo>
                  <a:lnTo>
                    <a:pt x="119062" y="76200"/>
                  </a:lnTo>
                  <a:lnTo>
                    <a:pt x="59531" y="19050"/>
                  </a:lnTo>
                  <a:lnTo>
                    <a:pt x="30956" y="4762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0" y="2381"/>
                  </a:lnTo>
                  <a:lnTo>
                    <a:pt x="0" y="14287"/>
                  </a:lnTo>
                  <a:lnTo>
                    <a:pt x="7143" y="47625"/>
                  </a:lnTo>
                  <a:lnTo>
                    <a:pt x="30956" y="90487"/>
                  </a:lnTo>
                  <a:lnTo>
                    <a:pt x="80962" y="161925"/>
                  </a:lnTo>
                  <a:lnTo>
                    <a:pt x="133350" y="223837"/>
                  </a:lnTo>
                  <a:lnTo>
                    <a:pt x="183356" y="283369"/>
                  </a:lnTo>
                  <a:lnTo>
                    <a:pt x="259556" y="357187"/>
                  </a:lnTo>
                  <a:lnTo>
                    <a:pt x="326231" y="414337"/>
                  </a:lnTo>
                  <a:lnTo>
                    <a:pt x="402431" y="473869"/>
                  </a:lnTo>
                  <a:lnTo>
                    <a:pt x="469106" y="519112"/>
                  </a:lnTo>
                  <a:lnTo>
                    <a:pt x="542925" y="566737"/>
                  </a:lnTo>
                  <a:lnTo>
                    <a:pt x="628650" y="614362"/>
                  </a:lnTo>
                  <a:lnTo>
                    <a:pt x="688181" y="645319"/>
                  </a:lnTo>
                  <a:lnTo>
                    <a:pt x="773906" y="678656"/>
                  </a:lnTo>
                  <a:lnTo>
                    <a:pt x="873918" y="707231"/>
                  </a:lnTo>
                  <a:lnTo>
                    <a:pt x="969168" y="728662"/>
                  </a:lnTo>
                  <a:lnTo>
                    <a:pt x="1076325" y="750094"/>
                  </a:lnTo>
                  <a:lnTo>
                    <a:pt x="1178718" y="764381"/>
                  </a:lnTo>
                  <a:lnTo>
                    <a:pt x="1295400" y="776287"/>
                  </a:lnTo>
                  <a:lnTo>
                    <a:pt x="1416843" y="788194"/>
                  </a:lnTo>
                  <a:lnTo>
                    <a:pt x="1562100" y="795337"/>
                  </a:lnTo>
                  <a:lnTo>
                    <a:pt x="1766887" y="797719"/>
                  </a:lnTo>
                  <a:lnTo>
                    <a:pt x="1802606" y="804862"/>
                  </a:lnTo>
                  <a:lnTo>
                    <a:pt x="1840706" y="814387"/>
                  </a:lnTo>
                  <a:lnTo>
                    <a:pt x="1878806" y="819150"/>
                  </a:lnTo>
                  <a:lnTo>
                    <a:pt x="1957387" y="823912"/>
                  </a:lnTo>
                  <a:lnTo>
                    <a:pt x="2040731" y="752475"/>
                  </a:lnTo>
                  <a:lnTo>
                    <a:pt x="2045493" y="711994"/>
                  </a:lnTo>
                  <a:lnTo>
                    <a:pt x="2052637" y="681037"/>
                  </a:lnTo>
                  <a:lnTo>
                    <a:pt x="2066925" y="640556"/>
                  </a:lnTo>
                  <a:lnTo>
                    <a:pt x="2081212" y="604837"/>
                  </a:lnTo>
                  <a:lnTo>
                    <a:pt x="2105025" y="557212"/>
                  </a:lnTo>
                  <a:lnTo>
                    <a:pt x="2131218" y="507206"/>
                  </a:lnTo>
                  <a:lnTo>
                    <a:pt x="2162175" y="454819"/>
                  </a:lnTo>
                  <a:lnTo>
                    <a:pt x="2169318" y="431006"/>
                  </a:lnTo>
                  <a:lnTo>
                    <a:pt x="2169318" y="416719"/>
                  </a:lnTo>
                  <a:lnTo>
                    <a:pt x="2166937" y="409575"/>
                  </a:lnTo>
                  <a:lnTo>
                    <a:pt x="2159793" y="404812"/>
                  </a:lnTo>
                  <a:lnTo>
                    <a:pt x="2140743" y="407194"/>
                  </a:lnTo>
                  <a:lnTo>
                    <a:pt x="2121693" y="411956"/>
                  </a:lnTo>
                  <a:lnTo>
                    <a:pt x="2105025" y="423862"/>
                  </a:lnTo>
                  <a:lnTo>
                    <a:pt x="2078831" y="450056"/>
                  </a:lnTo>
                  <a:lnTo>
                    <a:pt x="2043112" y="478631"/>
                  </a:lnTo>
                  <a:lnTo>
                    <a:pt x="2007393" y="502444"/>
                  </a:lnTo>
                  <a:lnTo>
                    <a:pt x="1983581" y="519112"/>
                  </a:lnTo>
                  <a:lnTo>
                    <a:pt x="1935956" y="540544"/>
                  </a:lnTo>
                  <a:lnTo>
                    <a:pt x="1866900" y="561975"/>
                  </a:lnTo>
                  <a:lnTo>
                    <a:pt x="1821656" y="571500"/>
                  </a:lnTo>
                  <a:lnTo>
                    <a:pt x="1745456" y="576262"/>
                  </a:lnTo>
                  <a:lnTo>
                    <a:pt x="1609725" y="576262"/>
                  </a:lnTo>
                  <a:lnTo>
                    <a:pt x="1445418" y="573881"/>
                  </a:lnTo>
                  <a:lnTo>
                    <a:pt x="1364456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">
              <a:extLst>
                <a:ext uri="{FF2B5EF4-FFF2-40B4-BE49-F238E27FC236}">
                  <a16:creationId xmlns:a16="http://schemas.microsoft.com/office/drawing/2014/main" id="{4A1CBF68-B83E-4212-8F27-D3F8F114ED02}"/>
                </a:ext>
              </a:extLst>
            </p:cNvPr>
            <p:cNvSpPr/>
            <p:nvPr/>
          </p:nvSpPr>
          <p:spPr>
            <a:xfrm>
              <a:off x="3740150" y="2001838"/>
              <a:ext cx="1047750" cy="398462"/>
            </a:xfrm>
            <a:custGeom>
              <a:avLst/>
              <a:gdLst>
                <a:gd name="connsiteX0" fmla="*/ 558943 w 1048340"/>
                <a:gd name="connsiteY0" fmla="*/ 288487 h 399245"/>
                <a:gd name="connsiteX1" fmla="*/ 365760 w 1048340"/>
                <a:gd name="connsiteY1" fmla="*/ 334851 h 399245"/>
                <a:gd name="connsiteX2" fmla="*/ 208638 w 1048340"/>
                <a:gd name="connsiteY2" fmla="*/ 376063 h 399245"/>
                <a:gd name="connsiteX3" fmla="*/ 131364 w 1048340"/>
                <a:gd name="connsiteY3" fmla="*/ 396669 h 399245"/>
                <a:gd name="connsiteX4" fmla="*/ 113334 w 1048340"/>
                <a:gd name="connsiteY4" fmla="*/ 399245 h 399245"/>
                <a:gd name="connsiteX5" fmla="*/ 108182 w 1048340"/>
                <a:gd name="connsiteY5" fmla="*/ 399245 h 399245"/>
                <a:gd name="connsiteX6" fmla="*/ 92728 w 1048340"/>
                <a:gd name="connsiteY6" fmla="*/ 394093 h 399245"/>
                <a:gd name="connsiteX7" fmla="*/ 72121 w 1048340"/>
                <a:gd name="connsiteY7" fmla="*/ 378639 h 399245"/>
                <a:gd name="connsiteX8" fmla="*/ 59243 w 1048340"/>
                <a:gd name="connsiteY8" fmla="*/ 365760 h 399245"/>
                <a:gd name="connsiteX9" fmla="*/ 51515 w 1048340"/>
                <a:gd name="connsiteY9" fmla="*/ 347729 h 399245"/>
                <a:gd name="connsiteX10" fmla="*/ 46364 w 1048340"/>
                <a:gd name="connsiteY10" fmla="*/ 324548 h 399245"/>
                <a:gd name="connsiteX11" fmla="*/ 10303 w 1048340"/>
                <a:gd name="connsiteY11" fmla="*/ 288487 h 399245"/>
                <a:gd name="connsiteX12" fmla="*/ 0 w 1048340"/>
                <a:gd name="connsiteY12" fmla="*/ 273032 h 399245"/>
                <a:gd name="connsiteX13" fmla="*/ 95303 w 1048340"/>
                <a:gd name="connsiteY13" fmla="*/ 151971 h 399245"/>
                <a:gd name="connsiteX14" fmla="*/ 154546 w 1048340"/>
                <a:gd name="connsiteY14" fmla="*/ 180304 h 399245"/>
                <a:gd name="connsiteX15" fmla="*/ 195759 w 1048340"/>
                <a:gd name="connsiteY15" fmla="*/ 193183 h 399245"/>
                <a:gd name="connsiteX16" fmla="*/ 229244 w 1048340"/>
                <a:gd name="connsiteY16" fmla="*/ 198335 h 399245"/>
                <a:gd name="connsiteX17" fmla="*/ 265305 w 1048340"/>
                <a:gd name="connsiteY17" fmla="*/ 198335 h 399245"/>
                <a:gd name="connsiteX18" fmla="*/ 301365 w 1048340"/>
                <a:gd name="connsiteY18" fmla="*/ 195759 h 399245"/>
                <a:gd name="connsiteX19" fmla="*/ 370911 w 1048340"/>
                <a:gd name="connsiteY19" fmla="*/ 185456 h 399245"/>
                <a:gd name="connsiteX20" fmla="*/ 445609 w 1048340"/>
                <a:gd name="connsiteY20" fmla="*/ 167425 h 399245"/>
                <a:gd name="connsiteX21" fmla="*/ 553791 w 1048340"/>
                <a:gd name="connsiteY21" fmla="*/ 133940 h 399245"/>
                <a:gd name="connsiteX22" fmla="*/ 659398 w 1048340"/>
                <a:gd name="connsiteY22" fmla="*/ 90152 h 399245"/>
                <a:gd name="connsiteX23" fmla="*/ 710914 w 1048340"/>
                <a:gd name="connsiteY23" fmla="*/ 66970 h 399245"/>
                <a:gd name="connsiteX24" fmla="*/ 739247 w 1048340"/>
                <a:gd name="connsiteY24" fmla="*/ 43788 h 399245"/>
                <a:gd name="connsiteX25" fmla="*/ 783035 w 1048340"/>
                <a:gd name="connsiteY25" fmla="*/ 18030 h 399245"/>
                <a:gd name="connsiteX26" fmla="*/ 819096 w 1048340"/>
                <a:gd name="connsiteY26" fmla="*/ 2576 h 399245"/>
                <a:gd name="connsiteX27" fmla="*/ 839702 w 1048340"/>
                <a:gd name="connsiteY27" fmla="*/ 0 h 399245"/>
                <a:gd name="connsiteX28" fmla="*/ 852581 w 1048340"/>
                <a:gd name="connsiteY28" fmla="*/ 0 h 399245"/>
                <a:gd name="connsiteX29" fmla="*/ 883490 w 1048340"/>
                <a:gd name="connsiteY29" fmla="*/ 18030 h 399245"/>
                <a:gd name="connsiteX30" fmla="*/ 932430 w 1048340"/>
                <a:gd name="connsiteY30" fmla="*/ 48940 h 399245"/>
                <a:gd name="connsiteX31" fmla="*/ 991673 w 1048340"/>
                <a:gd name="connsiteY31" fmla="*/ 92728 h 399245"/>
                <a:gd name="connsiteX32" fmla="*/ 1017431 w 1048340"/>
                <a:gd name="connsiteY32" fmla="*/ 118486 h 399245"/>
                <a:gd name="connsiteX33" fmla="*/ 1032885 w 1048340"/>
                <a:gd name="connsiteY33" fmla="*/ 139092 h 399245"/>
                <a:gd name="connsiteX34" fmla="*/ 1045764 w 1048340"/>
                <a:gd name="connsiteY34" fmla="*/ 159698 h 399245"/>
                <a:gd name="connsiteX35" fmla="*/ 1048340 w 1048340"/>
                <a:gd name="connsiteY35" fmla="*/ 175153 h 399245"/>
                <a:gd name="connsiteX36" fmla="*/ 1048340 w 1048340"/>
                <a:gd name="connsiteY36" fmla="*/ 208638 h 399245"/>
                <a:gd name="connsiteX37" fmla="*/ 1040613 w 1048340"/>
                <a:gd name="connsiteY37" fmla="*/ 231820 h 399245"/>
                <a:gd name="connsiteX38" fmla="*/ 1022582 w 1048340"/>
                <a:gd name="connsiteY38" fmla="*/ 255002 h 399245"/>
                <a:gd name="connsiteX39" fmla="*/ 996825 w 1048340"/>
                <a:gd name="connsiteY39" fmla="*/ 278184 h 399245"/>
                <a:gd name="connsiteX40" fmla="*/ 685156 w 1048340"/>
                <a:gd name="connsiteY40" fmla="*/ 262729 h 399245"/>
                <a:gd name="connsiteX41" fmla="*/ 558943 w 1048340"/>
                <a:gd name="connsiteY41" fmla="*/ 28848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8340" h="399245">
                  <a:moveTo>
                    <a:pt x="558943" y="288487"/>
                  </a:moveTo>
                  <a:lnTo>
                    <a:pt x="365760" y="334851"/>
                  </a:lnTo>
                  <a:lnTo>
                    <a:pt x="208638" y="376063"/>
                  </a:lnTo>
                  <a:lnTo>
                    <a:pt x="131364" y="396669"/>
                  </a:lnTo>
                  <a:lnTo>
                    <a:pt x="113334" y="399245"/>
                  </a:lnTo>
                  <a:lnTo>
                    <a:pt x="108182" y="399245"/>
                  </a:lnTo>
                  <a:lnTo>
                    <a:pt x="92728" y="394093"/>
                  </a:lnTo>
                  <a:lnTo>
                    <a:pt x="72121" y="378639"/>
                  </a:lnTo>
                  <a:lnTo>
                    <a:pt x="59243" y="365760"/>
                  </a:lnTo>
                  <a:lnTo>
                    <a:pt x="51515" y="347729"/>
                  </a:lnTo>
                  <a:lnTo>
                    <a:pt x="46364" y="324548"/>
                  </a:lnTo>
                  <a:lnTo>
                    <a:pt x="10303" y="288487"/>
                  </a:lnTo>
                  <a:lnTo>
                    <a:pt x="0" y="273032"/>
                  </a:lnTo>
                  <a:lnTo>
                    <a:pt x="95303" y="151971"/>
                  </a:lnTo>
                  <a:lnTo>
                    <a:pt x="154546" y="180304"/>
                  </a:lnTo>
                  <a:lnTo>
                    <a:pt x="195759" y="193183"/>
                  </a:lnTo>
                  <a:lnTo>
                    <a:pt x="229244" y="198335"/>
                  </a:lnTo>
                  <a:lnTo>
                    <a:pt x="265305" y="198335"/>
                  </a:lnTo>
                  <a:lnTo>
                    <a:pt x="301365" y="195759"/>
                  </a:lnTo>
                  <a:lnTo>
                    <a:pt x="370911" y="185456"/>
                  </a:lnTo>
                  <a:lnTo>
                    <a:pt x="445609" y="167425"/>
                  </a:lnTo>
                  <a:lnTo>
                    <a:pt x="553791" y="133940"/>
                  </a:lnTo>
                  <a:lnTo>
                    <a:pt x="659398" y="90152"/>
                  </a:lnTo>
                  <a:lnTo>
                    <a:pt x="710914" y="66970"/>
                  </a:lnTo>
                  <a:lnTo>
                    <a:pt x="739247" y="43788"/>
                  </a:lnTo>
                  <a:lnTo>
                    <a:pt x="783035" y="18030"/>
                  </a:lnTo>
                  <a:lnTo>
                    <a:pt x="819096" y="2576"/>
                  </a:lnTo>
                  <a:lnTo>
                    <a:pt x="839702" y="0"/>
                  </a:lnTo>
                  <a:lnTo>
                    <a:pt x="852581" y="0"/>
                  </a:lnTo>
                  <a:lnTo>
                    <a:pt x="883490" y="18030"/>
                  </a:lnTo>
                  <a:lnTo>
                    <a:pt x="932430" y="48940"/>
                  </a:lnTo>
                  <a:lnTo>
                    <a:pt x="991673" y="92728"/>
                  </a:lnTo>
                  <a:lnTo>
                    <a:pt x="1017431" y="118486"/>
                  </a:lnTo>
                  <a:lnTo>
                    <a:pt x="1032885" y="139092"/>
                  </a:lnTo>
                  <a:lnTo>
                    <a:pt x="1045764" y="159698"/>
                  </a:lnTo>
                  <a:lnTo>
                    <a:pt x="1048340" y="175153"/>
                  </a:lnTo>
                  <a:lnTo>
                    <a:pt x="1048340" y="208638"/>
                  </a:lnTo>
                  <a:lnTo>
                    <a:pt x="1040613" y="231820"/>
                  </a:lnTo>
                  <a:lnTo>
                    <a:pt x="1022582" y="255002"/>
                  </a:lnTo>
                  <a:lnTo>
                    <a:pt x="996825" y="278184"/>
                  </a:lnTo>
                  <a:lnTo>
                    <a:pt x="685156" y="262729"/>
                  </a:lnTo>
                  <a:lnTo>
                    <a:pt x="558943" y="288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1">
              <a:extLst>
                <a:ext uri="{FF2B5EF4-FFF2-40B4-BE49-F238E27FC236}">
                  <a16:creationId xmlns:a16="http://schemas.microsoft.com/office/drawing/2014/main" id="{64B66C51-4052-4BF7-A0C2-0A975C5DB591}"/>
                </a:ext>
              </a:extLst>
            </p:cNvPr>
            <p:cNvSpPr/>
            <p:nvPr/>
          </p:nvSpPr>
          <p:spPr>
            <a:xfrm rot="16200000">
              <a:off x="1889919" y="2718594"/>
              <a:ext cx="3433763" cy="2352675"/>
            </a:xfrm>
            <a:custGeom>
              <a:avLst/>
              <a:gdLst>
                <a:gd name="connsiteX0" fmla="*/ 1534229 w 3433603"/>
                <a:gd name="connsiteY0" fmla="*/ 1267272 h 2353506"/>
                <a:gd name="connsiteX1" fmla="*/ 1429901 w 3433603"/>
                <a:gd name="connsiteY1" fmla="*/ 1205903 h 2353506"/>
                <a:gd name="connsiteX2" fmla="*/ 1301026 w 3433603"/>
                <a:gd name="connsiteY2" fmla="*/ 1126123 h 2353506"/>
                <a:gd name="connsiteX3" fmla="*/ 1208972 w 3433603"/>
                <a:gd name="connsiteY3" fmla="*/ 1067822 h 2353506"/>
                <a:gd name="connsiteX4" fmla="*/ 1110782 w 3433603"/>
                <a:gd name="connsiteY4" fmla="*/ 1000316 h 2353506"/>
                <a:gd name="connsiteX5" fmla="*/ 1024865 w 3433603"/>
                <a:gd name="connsiteY5" fmla="*/ 935879 h 2353506"/>
                <a:gd name="connsiteX6" fmla="*/ 899058 w 3433603"/>
                <a:gd name="connsiteY6" fmla="*/ 840757 h 2353506"/>
                <a:gd name="connsiteX7" fmla="*/ 813141 w 3433603"/>
                <a:gd name="connsiteY7" fmla="*/ 770182 h 2353506"/>
                <a:gd name="connsiteX8" fmla="*/ 714951 w 3433603"/>
                <a:gd name="connsiteY8" fmla="*/ 693471 h 2353506"/>
                <a:gd name="connsiteX9" fmla="*/ 638239 w 3433603"/>
                <a:gd name="connsiteY9" fmla="*/ 622896 h 2353506"/>
                <a:gd name="connsiteX10" fmla="*/ 552322 w 3433603"/>
                <a:gd name="connsiteY10" fmla="*/ 546185 h 2353506"/>
                <a:gd name="connsiteX11" fmla="*/ 423447 w 3433603"/>
                <a:gd name="connsiteY11" fmla="*/ 420378 h 2353506"/>
                <a:gd name="connsiteX12" fmla="*/ 328325 w 3433603"/>
                <a:gd name="connsiteY12" fmla="*/ 322188 h 2353506"/>
                <a:gd name="connsiteX13" fmla="*/ 248545 w 3433603"/>
                <a:gd name="connsiteY13" fmla="*/ 236271 h 2353506"/>
                <a:gd name="connsiteX14" fmla="*/ 165697 w 3433603"/>
                <a:gd name="connsiteY14" fmla="*/ 144217 h 2353506"/>
                <a:gd name="connsiteX15" fmla="*/ 110465 w 3433603"/>
                <a:gd name="connsiteY15" fmla="*/ 76711 h 2353506"/>
                <a:gd name="connsiteX16" fmla="*/ 55233 w 3433603"/>
                <a:gd name="connsiteY16" fmla="*/ 15342 h 2353506"/>
                <a:gd name="connsiteX17" fmla="*/ 36822 w 3433603"/>
                <a:gd name="connsiteY17" fmla="*/ 6137 h 2353506"/>
                <a:gd name="connsiteX18" fmla="*/ 15343 w 3433603"/>
                <a:gd name="connsiteY18" fmla="*/ 0 h 2353506"/>
                <a:gd name="connsiteX19" fmla="*/ 9206 w 3433603"/>
                <a:gd name="connsiteY19" fmla="*/ 0 h 2353506"/>
                <a:gd name="connsiteX20" fmla="*/ 0 w 3433603"/>
                <a:gd name="connsiteY20" fmla="*/ 6137 h 2353506"/>
                <a:gd name="connsiteX21" fmla="*/ 0 w 3433603"/>
                <a:gd name="connsiteY21" fmla="*/ 21479 h 2353506"/>
                <a:gd name="connsiteX22" fmla="*/ 18411 w 3433603"/>
                <a:gd name="connsiteY22" fmla="*/ 70574 h 2353506"/>
                <a:gd name="connsiteX23" fmla="*/ 101259 w 3433603"/>
                <a:gd name="connsiteY23" fmla="*/ 196381 h 2353506"/>
                <a:gd name="connsiteX24" fmla="*/ 208655 w 3433603"/>
                <a:gd name="connsiteY24" fmla="*/ 346735 h 2353506"/>
                <a:gd name="connsiteX25" fmla="*/ 312983 w 3433603"/>
                <a:gd name="connsiteY25" fmla="*/ 484816 h 2353506"/>
                <a:gd name="connsiteX26" fmla="*/ 392763 w 3433603"/>
                <a:gd name="connsiteY26" fmla="*/ 586075 h 2353506"/>
                <a:gd name="connsiteX27" fmla="*/ 503227 w 3433603"/>
                <a:gd name="connsiteY27" fmla="*/ 708813 h 2353506"/>
                <a:gd name="connsiteX28" fmla="*/ 613692 w 3433603"/>
                <a:gd name="connsiteY28" fmla="*/ 828483 h 2353506"/>
                <a:gd name="connsiteX29" fmla="*/ 785525 w 3433603"/>
                <a:gd name="connsiteY29" fmla="*/ 991111 h 2353506"/>
                <a:gd name="connsiteX30" fmla="*/ 920537 w 3433603"/>
                <a:gd name="connsiteY30" fmla="*/ 1107712 h 2353506"/>
                <a:gd name="connsiteX31" fmla="*/ 1027933 w 3433603"/>
                <a:gd name="connsiteY31" fmla="*/ 1196698 h 2353506"/>
                <a:gd name="connsiteX32" fmla="*/ 1184425 w 3433603"/>
                <a:gd name="connsiteY32" fmla="*/ 1313299 h 2353506"/>
                <a:gd name="connsiteX33" fmla="*/ 1331710 w 3433603"/>
                <a:gd name="connsiteY33" fmla="*/ 1411490 h 2353506"/>
                <a:gd name="connsiteX34" fmla="*/ 1423764 w 3433603"/>
                <a:gd name="connsiteY34" fmla="*/ 1469790 h 2353506"/>
                <a:gd name="connsiteX35" fmla="*/ 1564913 w 3433603"/>
                <a:gd name="connsiteY35" fmla="*/ 1549570 h 2353506"/>
                <a:gd name="connsiteX36" fmla="*/ 1847211 w 3433603"/>
                <a:gd name="connsiteY36" fmla="*/ 1702993 h 2353506"/>
                <a:gd name="connsiteX37" fmla="*/ 2055866 w 3433603"/>
                <a:gd name="connsiteY37" fmla="*/ 1810389 h 2353506"/>
                <a:gd name="connsiteX38" fmla="*/ 2282932 w 3433603"/>
                <a:gd name="connsiteY38" fmla="*/ 1917785 h 2353506"/>
                <a:gd name="connsiteX39" fmla="*/ 2506929 w 3433603"/>
                <a:gd name="connsiteY39" fmla="*/ 2006770 h 2353506"/>
                <a:gd name="connsiteX40" fmla="*/ 2712516 w 3433603"/>
                <a:gd name="connsiteY40" fmla="*/ 2089618 h 2353506"/>
                <a:gd name="connsiteX41" fmla="*/ 2991745 w 3433603"/>
                <a:gd name="connsiteY41" fmla="*/ 2187809 h 2353506"/>
                <a:gd name="connsiteX42" fmla="*/ 3252564 w 3433603"/>
                <a:gd name="connsiteY42" fmla="*/ 2270657 h 2353506"/>
                <a:gd name="connsiteX43" fmla="*/ 3298591 w 3433603"/>
                <a:gd name="connsiteY43" fmla="*/ 2286000 h 2353506"/>
                <a:gd name="connsiteX44" fmla="*/ 3317002 w 3433603"/>
                <a:gd name="connsiteY44" fmla="*/ 2295205 h 2353506"/>
                <a:gd name="connsiteX45" fmla="*/ 3332344 w 3433603"/>
                <a:gd name="connsiteY45" fmla="*/ 2310547 h 2353506"/>
                <a:gd name="connsiteX46" fmla="*/ 3359960 w 3433603"/>
                <a:gd name="connsiteY46" fmla="*/ 2335095 h 2353506"/>
                <a:gd name="connsiteX47" fmla="*/ 3390645 w 3433603"/>
                <a:gd name="connsiteY47" fmla="*/ 2350437 h 2353506"/>
                <a:gd name="connsiteX48" fmla="*/ 3433603 w 3433603"/>
                <a:gd name="connsiteY48" fmla="*/ 2353506 h 2353506"/>
                <a:gd name="connsiteX49" fmla="*/ 3359960 w 3433603"/>
                <a:gd name="connsiteY49" fmla="*/ 1985291 h 2353506"/>
                <a:gd name="connsiteX50" fmla="*/ 3329276 w 3433603"/>
                <a:gd name="connsiteY50" fmla="*/ 1994496 h 2353506"/>
                <a:gd name="connsiteX51" fmla="*/ 3310865 w 3433603"/>
                <a:gd name="connsiteY51" fmla="*/ 1994496 h 2353506"/>
                <a:gd name="connsiteX52" fmla="*/ 3261769 w 3433603"/>
                <a:gd name="connsiteY52" fmla="*/ 1982222 h 2353506"/>
                <a:gd name="connsiteX53" fmla="*/ 3114484 w 3433603"/>
                <a:gd name="connsiteY53" fmla="*/ 1939264 h 2353506"/>
                <a:gd name="connsiteX54" fmla="*/ 2954924 w 3433603"/>
                <a:gd name="connsiteY54" fmla="*/ 1887100 h 2353506"/>
                <a:gd name="connsiteX55" fmla="*/ 2743200 w 3433603"/>
                <a:gd name="connsiteY55" fmla="*/ 1816526 h 2353506"/>
                <a:gd name="connsiteX56" fmla="*/ 2531477 w 3433603"/>
                <a:gd name="connsiteY56" fmla="*/ 1736746 h 2353506"/>
                <a:gd name="connsiteX57" fmla="*/ 2325890 w 3433603"/>
                <a:gd name="connsiteY57" fmla="*/ 1653898 h 2353506"/>
                <a:gd name="connsiteX58" fmla="*/ 2080414 w 3433603"/>
                <a:gd name="connsiteY58" fmla="*/ 1540365 h 2353506"/>
                <a:gd name="connsiteX59" fmla="*/ 1853348 w 3433603"/>
                <a:gd name="connsiteY59" fmla="*/ 1429900 h 2353506"/>
                <a:gd name="connsiteX60" fmla="*/ 1745952 w 3433603"/>
                <a:gd name="connsiteY60" fmla="*/ 1386942 h 2353506"/>
                <a:gd name="connsiteX61" fmla="*/ 1534229 w 3433603"/>
                <a:gd name="connsiteY61" fmla="*/ 1267272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433603" h="2353506">
                  <a:moveTo>
                    <a:pt x="1534229" y="1267272"/>
                  </a:moveTo>
                  <a:lnTo>
                    <a:pt x="1429901" y="1205903"/>
                  </a:lnTo>
                  <a:lnTo>
                    <a:pt x="1301026" y="1126123"/>
                  </a:lnTo>
                  <a:lnTo>
                    <a:pt x="1208972" y="1067822"/>
                  </a:lnTo>
                  <a:lnTo>
                    <a:pt x="1110782" y="1000316"/>
                  </a:lnTo>
                  <a:lnTo>
                    <a:pt x="1024865" y="935879"/>
                  </a:lnTo>
                  <a:lnTo>
                    <a:pt x="899058" y="840757"/>
                  </a:lnTo>
                  <a:lnTo>
                    <a:pt x="813141" y="770182"/>
                  </a:lnTo>
                  <a:lnTo>
                    <a:pt x="714951" y="693471"/>
                  </a:lnTo>
                  <a:lnTo>
                    <a:pt x="638239" y="622896"/>
                  </a:lnTo>
                  <a:lnTo>
                    <a:pt x="552322" y="546185"/>
                  </a:lnTo>
                  <a:lnTo>
                    <a:pt x="423447" y="420378"/>
                  </a:lnTo>
                  <a:lnTo>
                    <a:pt x="328325" y="322188"/>
                  </a:lnTo>
                  <a:lnTo>
                    <a:pt x="248545" y="236271"/>
                  </a:lnTo>
                  <a:lnTo>
                    <a:pt x="165697" y="144217"/>
                  </a:lnTo>
                  <a:lnTo>
                    <a:pt x="110465" y="76711"/>
                  </a:lnTo>
                  <a:lnTo>
                    <a:pt x="55233" y="15342"/>
                  </a:lnTo>
                  <a:lnTo>
                    <a:pt x="36822" y="6137"/>
                  </a:lnTo>
                  <a:lnTo>
                    <a:pt x="15343" y="0"/>
                  </a:lnTo>
                  <a:lnTo>
                    <a:pt x="9206" y="0"/>
                  </a:lnTo>
                  <a:lnTo>
                    <a:pt x="0" y="6137"/>
                  </a:lnTo>
                  <a:lnTo>
                    <a:pt x="0" y="21479"/>
                  </a:lnTo>
                  <a:lnTo>
                    <a:pt x="18411" y="70574"/>
                  </a:lnTo>
                  <a:lnTo>
                    <a:pt x="101259" y="196381"/>
                  </a:lnTo>
                  <a:lnTo>
                    <a:pt x="208655" y="346735"/>
                  </a:lnTo>
                  <a:lnTo>
                    <a:pt x="312983" y="484816"/>
                  </a:lnTo>
                  <a:lnTo>
                    <a:pt x="392763" y="586075"/>
                  </a:lnTo>
                  <a:lnTo>
                    <a:pt x="503227" y="708813"/>
                  </a:lnTo>
                  <a:lnTo>
                    <a:pt x="613692" y="828483"/>
                  </a:lnTo>
                  <a:lnTo>
                    <a:pt x="785525" y="991111"/>
                  </a:lnTo>
                  <a:lnTo>
                    <a:pt x="920537" y="1107712"/>
                  </a:lnTo>
                  <a:lnTo>
                    <a:pt x="1027933" y="1196698"/>
                  </a:lnTo>
                  <a:lnTo>
                    <a:pt x="1184425" y="1313299"/>
                  </a:lnTo>
                  <a:lnTo>
                    <a:pt x="1331710" y="1411490"/>
                  </a:lnTo>
                  <a:lnTo>
                    <a:pt x="1423764" y="1469790"/>
                  </a:lnTo>
                  <a:lnTo>
                    <a:pt x="1564913" y="1549570"/>
                  </a:lnTo>
                  <a:lnTo>
                    <a:pt x="1847211" y="1702993"/>
                  </a:lnTo>
                  <a:lnTo>
                    <a:pt x="2055866" y="1810389"/>
                  </a:lnTo>
                  <a:lnTo>
                    <a:pt x="2282932" y="1917785"/>
                  </a:lnTo>
                  <a:lnTo>
                    <a:pt x="2506929" y="2006770"/>
                  </a:lnTo>
                  <a:lnTo>
                    <a:pt x="2712516" y="2089618"/>
                  </a:lnTo>
                  <a:lnTo>
                    <a:pt x="2991745" y="2187809"/>
                  </a:lnTo>
                  <a:lnTo>
                    <a:pt x="3252564" y="2270657"/>
                  </a:lnTo>
                  <a:lnTo>
                    <a:pt x="3298591" y="2286000"/>
                  </a:lnTo>
                  <a:lnTo>
                    <a:pt x="3317002" y="2295205"/>
                  </a:lnTo>
                  <a:lnTo>
                    <a:pt x="3332344" y="2310547"/>
                  </a:lnTo>
                  <a:lnTo>
                    <a:pt x="3359960" y="2335095"/>
                  </a:lnTo>
                  <a:lnTo>
                    <a:pt x="3390645" y="2350437"/>
                  </a:lnTo>
                  <a:lnTo>
                    <a:pt x="3433603" y="2353506"/>
                  </a:lnTo>
                  <a:lnTo>
                    <a:pt x="3359960" y="1985291"/>
                  </a:lnTo>
                  <a:lnTo>
                    <a:pt x="3329276" y="1994496"/>
                  </a:lnTo>
                  <a:lnTo>
                    <a:pt x="3310865" y="1994496"/>
                  </a:lnTo>
                  <a:lnTo>
                    <a:pt x="3261769" y="1982222"/>
                  </a:lnTo>
                  <a:lnTo>
                    <a:pt x="3114484" y="1939264"/>
                  </a:lnTo>
                  <a:lnTo>
                    <a:pt x="2954924" y="1887100"/>
                  </a:lnTo>
                  <a:lnTo>
                    <a:pt x="2743200" y="1816526"/>
                  </a:lnTo>
                  <a:lnTo>
                    <a:pt x="2531477" y="1736746"/>
                  </a:lnTo>
                  <a:lnTo>
                    <a:pt x="2325890" y="1653898"/>
                  </a:lnTo>
                  <a:lnTo>
                    <a:pt x="2080414" y="1540365"/>
                  </a:lnTo>
                  <a:lnTo>
                    <a:pt x="1853348" y="1429900"/>
                  </a:lnTo>
                  <a:lnTo>
                    <a:pt x="1745952" y="1386942"/>
                  </a:lnTo>
                  <a:lnTo>
                    <a:pt x="1534229" y="12672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">
              <a:extLst>
                <a:ext uri="{FF2B5EF4-FFF2-40B4-BE49-F238E27FC236}">
                  <a16:creationId xmlns:a16="http://schemas.microsoft.com/office/drawing/2014/main" id="{64E42836-CD06-4585-9D55-FE697C23CB45}"/>
                </a:ext>
              </a:extLst>
            </p:cNvPr>
            <p:cNvSpPr/>
            <p:nvPr/>
          </p:nvSpPr>
          <p:spPr>
            <a:xfrm>
              <a:off x="3028950" y="3181350"/>
              <a:ext cx="4167188" cy="2528888"/>
            </a:xfrm>
            <a:custGeom>
              <a:avLst/>
              <a:gdLst>
                <a:gd name="connsiteX0" fmla="*/ 1516068 w 4167488"/>
                <a:gd name="connsiteY0" fmla="*/ 1465080 h 2529047"/>
                <a:gd name="connsiteX1" fmla="*/ 1393695 w 4167488"/>
                <a:gd name="connsiteY1" fmla="*/ 1349505 h 2529047"/>
                <a:gd name="connsiteX2" fmla="*/ 1298516 w 4167488"/>
                <a:gd name="connsiteY2" fmla="*/ 1257725 h 2529047"/>
                <a:gd name="connsiteX3" fmla="*/ 1216933 w 4167488"/>
                <a:gd name="connsiteY3" fmla="*/ 1172744 h 2529047"/>
                <a:gd name="connsiteX4" fmla="*/ 1104758 w 4167488"/>
                <a:gd name="connsiteY4" fmla="*/ 1063967 h 2529047"/>
                <a:gd name="connsiteX5" fmla="*/ 1026575 w 4167488"/>
                <a:gd name="connsiteY5" fmla="*/ 989184 h 2529047"/>
                <a:gd name="connsiteX6" fmla="*/ 917799 w 4167488"/>
                <a:gd name="connsiteY6" fmla="*/ 880408 h 2529047"/>
                <a:gd name="connsiteX7" fmla="*/ 792026 w 4167488"/>
                <a:gd name="connsiteY7" fmla="*/ 707045 h 2529047"/>
                <a:gd name="connsiteX8" fmla="*/ 707045 w 4167488"/>
                <a:gd name="connsiteY8" fmla="*/ 625463 h 2529047"/>
                <a:gd name="connsiteX9" fmla="*/ 615265 w 4167488"/>
                <a:gd name="connsiteY9" fmla="*/ 533683 h 2529047"/>
                <a:gd name="connsiteX10" fmla="*/ 492892 w 4167488"/>
                <a:gd name="connsiteY10" fmla="*/ 421508 h 2529047"/>
                <a:gd name="connsiteX11" fmla="*/ 441903 w 4167488"/>
                <a:gd name="connsiteY11" fmla="*/ 373918 h 2529047"/>
                <a:gd name="connsiteX12" fmla="*/ 401112 w 4167488"/>
                <a:gd name="connsiteY12" fmla="*/ 336526 h 2529047"/>
                <a:gd name="connsiteX13" fmla="*/ 343324 w 4167488"/>
                <a:gd name="connsiteY13" fmla="*/ 288937 h 2529047"/>
                <a:gd name="connsiteX14" fmla="*/ 305933 w 4167488"/>
                <a:gd name="connsiteY14" fmla="*/ 261743 h 2529047"/>
                <a:gd name="connsiteX15" fmla="*/ 248145 w 4167488"/>
                <a:gd name="connsiteY15" fmla="*/ 220952 h 2529047"/>
                <a:gd name="connsiteX16" fmla="*/ 207354 w 4167488"/>
                <a:gd name="connsiteY16" fmla="*/ 193758 h 2529047"/>
                <a:gd name="connsiteX17" fmla="*/ 159765 w 4167488"/>
                <a:gd name="connsiteY17" fmla="*/ 166564 h 2529047"/>
                <a:gd name="connsiteX18" fmla="*/ 74783 w 4167488"/>
                <a:gd name="connsiteY18" fmla="*/ 118974 h 2529047"/>
                <a:gd name="connsiteX19" fmla="*/ 0 w 4167488"/>
                <a:gd name="connsiteY19" fmla="*/ 88381 h 2529047"/>
                <a:gd name="connsiteX20" fmla="*/ 88380 w 4167488"/>
                <a:gd name="connsiteY20" fmla="*/ 0 h 2529047"/>
                <a:gd name="connsiteX21" fmla="*/ 166563 w 4167488"/>
                <a:gd name="connsiteY21" fmla="*/ 40791 h 2529047"/>
                <a:gd name="connsiteX22" fmla="*/ 271940 w 4167488"/>
                <a:gd name="connsiteY22" fmla="*/ 101978 h 2529047"/>
                <a:gd name="connsiteX23" fmla="*/ 428306 w 4167488"/>
                <a:gd name="connsiteY23" fmla="*/ 193758 h 2529047"/>
                <a:gd name="connsiteX24" fmla="*/ 506489 w 4167488"/>
                <a:gd name="connsiteY24" fmla="*/ 244747 h 2529047"/>
                <a:gd name="connsiteX25" fmla="*/ 581272 w 4167488"/>
                <a:gd name="connsiteY25" fmla="*/ 305933 h 2529047"/>
                <a:gd name="connsiteX26" fmla="*/ 683250 w 4167488"/>
                <a:gd name="connsiteY26" fmla="*/ 387515 h 2529047"/>
                <a:gd name="connsiteX27" fmla="*/ 795426 w 4167488"/>
                <a:gd name="connsiteY27" fmla="*/ 492892 h 2529047"/>
                <a:gd name="connsiteX28" fmla="*/ 856612 w 4167488"/>
                <a:gd name="connsiteY28" fmla="*/ 550680 h 2529047"/>
                <a:gd name="connsiteX29" fmla="*/ 1091161 w 4167488"/>
                <a:gd name="connsiteY29" fmla="*/ 781829 h 2529047"/>
                <a:gd name="connsiteX30" fmla="*/ 1278120 w 4167488"/>
                <a:gd name="connsiteY30" fmla="*/ 961990 h 2529047"/>
                <a:gd name="connsiteX31" fmla="*/ 1407292 w 4167488"/>
                <a:gd name="connsiteY31" fmla="*/ 1084363 h 2529047"/>
                <a:gd name="connsiteX32" fmla="*/ 1560258 w 4167488"/>
                <a:gd name="connsiteY32" fmla="*/ 1220333 h 2529047"/>
                <a:gd name="connsiteX33" fmla="*/ 1730221 w 4167488"/>
                <a:gd name="connsiteY33" fmla="*/ 1369900 h 2529047"/>
                <a:gd name="connsiteX34" fmla="*/ 1920579 w 4167488"/>
                <a:gd name="connsiteY34" fmla="*/ 1522867 h 2529047"/>
                <a:gd name="connsiteX35" fmla="*/ 2107539 w 4167488"/>
                <a:gd name="connsiteY35" fmla="*/ 1658837 h 2529047"/>
                <a:gd name="connsiteX36" fmla="*/ 2240110 w 4167488"/>
                <a:gd name="connsiteY36" fmla="*/ 1747218 h 2529047"/>
                <a:gd name="connsiteX37" fmla="*/ 2396475 w 4167488"/>
                <a:gd name="connsiteY37" fmla="*/ 1838998 h 2529047"/>
                <a:gd name="connsiteX38" fmla="*/ 2532446 w 4167488"/>
                <a:gd name="connsiteY38" fmla="*/ 1910382 h 2529047"/>
                <a:gd name="connsiteX39" fmla="*/ 2682013 w 4167488"/>
                <a:gd name="connsiteY39" fmla="*/ 1974968 h 2529047"/>
                <a:gd name="connsiteX40" fmla="*/ 2851976 w 4167488"/>
                <a:gd name="connsiteY40" fmla="*/ 2042953 h 2529047"/>
                <a:gd name="connsiteX41" fmla="*/ 3045733 w 4167488"/>
                <a:gd name="connsiteY41" fmla="*/ 2107539 h 2529047"/>
                <a:gd name="connsiteX42" fmla="*/ 3283681 w 4167488"/>
                <a:gd name="connsiteY42" fmla="*/ 2175524 h 2529047"/>
                <a:gd name="connsiteX43" fmla="*/ 3494435 w 4167488"/>
                <a:gd name="connsiteY43" fmla="*/ 2226513 h 2529047"/>
                <a:gd name="connsiteX44" fmla="*/ 3640603 w 4167488"/>
                <a:gd name="connsiteY44" fmla="*/ 2257106 h 2529047"/>
                <a:gd name="connsiteX45" fmla="*/ 3929540 w 4167488"/>
                <a:gd name="connsiteY45" fmla="*/ 2314894 h 2529047"/>
                <a:gd name="connsiteX46" fmla="*/ 4116499 w 4167488"/>
                <a:gd name="connsiteY46" fmla="*/ 2345487 h 2529047"/>
                <a:gd name="connsiteX47" fmla="*/ 4150492 w 4167488"/>
                <a:gd name="connsiteY47" fmla="*/ 2355685 h 2529047"/>
                <a:gd name="connsiteX48" fmla="*/ 4164089 w 4167488"/>
                <a:gd name="connsiteY48" fmla="*/ 2369282 h 2529047"/>
                <a:gd name="connsiteX49" fmla="*/ 4167488 w 4167488"/>
                <a:gd name="connsiteY49" fmla="*/ 2379480 h 2529047"/>
                <a:gd name="connsiteX50" fmla="*/ 4167488 w 4167488"/>
                <a:gd name="connsiteY50" fmla="*/ 2393077 h 2529047"/>
                <a:gd name="connsiteX51" fmla="*/ 4150492 w 4167488"/>
                <a:gd name="connsiteY51" fmla="*/ 2406674 h 2529047"/>
                <a:gd name="connsiteX52" fmla="*/ 4092704 w 4167488"/>
                <a:gd name="connsiteY52" fmla="*/ 2420271 h 2529047"/>
                <a:gd name="connsiteX53" fmla="*/ 3946536 w 4167488"/>
                <a:gd name="connsiteY53" fmla="*/ 2437267 h 2529047"/>
                <a:gd name="connsiteX54" fmla="*/ 3756178 w 4167488"/>
                <a:gd name="connsiteY54" fmla="*/ 2461062 h 2529047"/>
                <a:gd name="connsiteX55" fmla="*/ 3582816 w 4167488"/>
                <a:gd name="connsiteY55" fmla="*/ 2481457 h 2529047"/>
                <a:gd name="connsiteX56" fmla="*/ 3304077 w 4167488"/>
                <a:gd name="connsiteY56" fmla="*/ 2512051 h 2529047"/>
                <a:gd name="connsiteX57" fmla="*/ 3164707 w 4167488"/>
                <a:gd name="connsiteY57" fmla="*/ 2525648 h 2529047"/>
                <a:gd name="connsiteX58" fmla="*/ 3106920 w 4167488"/>
                <a:gd name="connsiteY58" fmla="*/ 2529047 h 2529047"/>
                <a:gd name="connsiteX59" fmla="*/ 3055931 w 4167488"/>
                <a:gd name="connsiteY59" fmla="*/ 2529047 h 2529047"/>
                <a:gd name="connsiteX60" fmla="*/ 2981148 w 4167488"/>
                <a:gd name="connsiteY60" fmla="*/ 2518849 h 2529047"/>
                <a:gd name="connsiteX61" fmla="*/ 2916562 w 4167488"/>
                <a:gd name="connsiteY61" fmla="*/ 2505252 h 2529047"/>
                <a:gd name="connsiteX62" fmla="*/ 2851976 w 4167488"/>
                <a:gd name="connsiteY62" fmla="*/ 2481457 h 2529047"/>
                <a:gd name="connsiteX63" fmla="*/ 2722804 w 4167488"/>
                <a:gd name="connsiteY63" fmla="*/ 2406674 h 2529047"/>
                <a:gd name="connsiteX64" fmla="*/ 2600431 w 4167488"/>
                <a:gd name="connsiteY64" fmla="*/ 2331890 h 2529047"/>
                <a:gd name="connsiteX65" fmla="*/ 2444065 w 4167488"/>
                <a:gd name="connsiteY65" fmla="*/ 2229912 h 2529047"/>
                <a:gd name="connsiteX66" fmla="*/ 2270703 w 4167488"/>
                <a:gd name="connsiteY66" fmla="*/ 2107539 h 2529047"/>
                <a:gd name="connsiteX67" fmla="*/ 2080345 w 4167488"/>
                <a:gd name="connsiteY67" fmla="*/ 1968170 h 2529047"/>
                <a:gd name="connsiteX68" fmla="*/ 1903583 w 4167488"/>
                <a:gd name="connsiteY68" fmla="*/ 1825401 h 2529047"/>
                <a:gd name="connsiteX69" fmla="*/ 1764214 w 4167488"/>
                <a:gd name="connsiteY69" fmla="*/ 1703028 h 2529047"/>
                <a:gd name="connsiteX70" fmla="*/ 1516068 w 4167488"/>
                <a:gd name="connsiteY70" fmla="*/ 1465080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7488" h="2529047">
                  <a:moveTo>
                    <a:pt x="1516068" y="1465080"/>
                  </a:moveTo>
                  <a:lnTo>
                    <a:pt x="1393695" y="1349505"/>
                  </a:lnTo>
                  <a:lnTo>
                    <a:pt x="1298516" y="1257725"/>
                  </a:lnTo>
                  <a:lnTo>
                    <a:pt x="1216933" y="1172744"/>
                  </a:lnTo>
                  <a:lnTo>
                    <a:pt x="1104758" y="1063967"/>
                  </a:lnTo>
                  <a:lnTo>
                    <a:pt x="1026575" y="989184"/>
                  </a:lnTo>
                  <a:lnTo>
                    <a:pt x="917799" y="880408"/>
                  </a:lnTo>
                  <a:lnTo>
                    <a:pt x="792026" y="707045"/>
                  </a:lnTo>
                  <a:lnTo>
                    <a:pt x="707045" y="625463"/>
                  </a:lnTo>
                  <a:lnTo>
                    <a:pt x="615265" y="533683"/>
                  </a:lnTo>
                  <a:lnTo>
                    <a:pt x="492892" y="421508"/>
                  </a:lnTo>
                  <a:lnTo>
                    <a:pt x="441903" y="373918"/>
                  </a:lnTo>
                  <a:lnTo>
                    <a:pt x="401112" y="336526"/>
                  </a:lnTo>
                  <a:lnTo>
                    <a:pt x="343324" y="288937"/>
                  </a:lnTo>
                  <a:lnTo>
                    <a:pt x="305933" y="261743"/>
                  </a:lnTo>
                  <a:lnTo>
                    <a:pt x="248145" y="220952"/>
                  </a:lnTo>
                  <a:lnTo>
                    <a:pt x="207354" y="193758"/>
                  </a:lnTo>
                  <a:lnTo>
                    <a:pt x="159765" y="166564"/>
                  </a:lnTo>
                  <a:lnTo>
                    <a:pt x="74783" y="118974"/>
                  </a:lnTo>
                  <a:lnTo>
                    <a:pt x="0" y="88381"/>
                  </a:lnTo>
                  <a:lnTo>
                    <a:pt x="88380" y="0"/>
                  </a:lnTo>
                  <a:lnTo>
                    <a:pt x="166563" y="40791"/>
                  </a:lnTo>
                  <a:lnTo>
                    <a:pt x="271940" y="101978"/>
                  </a:lnTo>
                  <a:lnTo>
                    <a:pt x="428306" y="193758"/>
                  </a:lnTo>
                  <a:lnTo>
                    <a:pt x="506489" y="244747"/>
                  </a:lnTo>
                  <a:lnTo>
                    <a:pt x="581272" y="305933"/>
                  </a:lnTo>
                  <a:lnTo>
                    <a:pt x="683250" y="387515"/>
                  </a:lnTo>
                  <a:lnTo>
                    <a:pt x="795426" y="492892"/>
                  </a:lnTo>
                  <a:lnTo>
                    <a:pt x="856612" y="550680"/>
                  </a:lnTo>
                  <a:lnTo>
                    <a:pt x="1091161" y="781829"/>
                  </a:lnTo>
                  <a:lnTo>
                    <a:pt x="1278120" y="961990"/>
                  </a:lnTo>
                  <a:lnTo>
                    <a:pt x="1407292" y="1084363"/>
                  </a:lnTo>
                  <a:lnTo>
                    <a:pt x="1560258" y="1220333"/>
                  </a:lnTo>
                  <a:lnTo>
                    <a:pt x="1730221" y="1369900"/>
                  </a:lnTo>
                  <a:lnTo>
                    <a:pt x="1920579" y="1522867"/>
                  </a:lnTo>
                  <a:lnTo>
                    <a:pt x="2107539" y="1658837"/>
                  </a:lnTo>
                  <a:lnTo>
                    <a:pt x="2240110" y="1747218"/>
                  </a:lnTo>
                  <a:lnTo>
                    <a:pt x="2396475" y="1838998"/>
                  </a:lnTo>
                  <a:lnTo>
                    <a:pt x="2532446" y="1910382"/>
                  </a:lnTo>
                  <a:lnTo>
                    <a:pt x="2682013" y="1974968"/>
                  </a:lnTo>
                  <a:lnTo>
                    <a:pt x="2851976" y="2042953"/>
                  </a:lnTo>
                  <a:lnTo>
                    <a:pt x="3045733" y="2107539"/>
                  </a:lnTo>
                  <a:lnTo>
                    <a:pt x="3283681" y="2175524"/>
                  </a:lnTo>
                  <a:lnTo>
                    <a:pt x="3494435" y="2226513"/>
                  </a:lnTo>
                  <a:lnTo>
                    <a:pt x="3640603" y="2257106"/>
                  </a:lnTo>
                  <a:lnTo>
                    <a:pt x="3929540" y="2314894"/>
                  </a:lnTo>
                  <a:lnTo>
                    <a:pt x="4116499" y="2345487"/>
                  </a:lnTo>
                  <a:lnTo>
                    <a:pt x="4150492" y="2355685"/>
                  </a:lnTo>
                  <a:lnTo>
                    <a:pt x="4164089" y="2369282"/>
                  </a:lnTo>
                  <a:lnTo>
                    <a:pt x="4167488" y="2379480"/>
                  </a:lnTo>
                  <a:lnTo>
                    <a:pt x="4167488" y="2393077"/>
                  </a:lnTo>
                  <a:lnTo>
                    <a:pt x="4150492" y="2406674"/>
                  </a:lnTo>
                  <a:lnTo>
                    <a:pt x="4092704" y="2420271"/>
                  </a:lnTo>
                  <a:lnTo>
                    <a:pt x="3946536" y="2437267"/>
                  </a:lnTo>
                  <a:lnTo>
                    <a:pt x="3756178" y="2461062"/>
                  </a:lnTo>
                  <a:lnTo>
                    <a:pt x="3582816" y="2481457"/>
                  </a:lnTo>
                  <a:lnTo>
                    <a:pt x="3304077" y="2512051"/>
                  </a:lnTo>
                  <a:lnTo>
                    <a:pt x="3164707" y="2525648"/>
                  </a:lnTo>
                  <a:lnTo>
                    <a:pt x="3106920" y="2529047"/>
                  </a:lnTo>
                  <a:lnTo>
                    <a:pt x="3055931" y="2529047"/>
                  </a:lnTo>
                  <a:lnTo>
                    <a:pt x="2981148" y="2518849"/>
                  </a:lnTo>
                  <a:lnTo>
                    <a:pt x="2916562" y="2505252"/>
                  </a:lnTo>
                  <a:lnTo>
                    <a:pt x="2851976" y="2481457"/>
                  </a:lnTo>
                  <a:lnTo>
                    <a:pt x="2722804" y="2406674"/>
                  </a:lnTo>
                  <a:lnTo>
                    <a:pt x="2600431" y="2331890"/>
                  </a:lnTo>
                  <a:lnTo>
                    <a:pt x="2444065" y="2229912"/>
                  </a:lnTo>
                  <a:lnTo>
                    <a:pt x="2270703" y="2107539"/>
                  </a:lnTo>
                  <a:lnTo>
                    <a:pt x="2080345" y="1968170"/>
                  </a:lnTo>
                  <a:lnTo>
                    <a:pt x="1903583" y="1825401"/>
                  </a:lnTo>
                  <a:lnTo>
                    <a:pt x="1764214" y="1703028"/>
                  </a:lnTo>
                  <a:lnTo>
                    <a:pt x="1516068" y="14650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5">
              <a:extLst>
                <a:ext uri="{FF2B5EF4-FFF2-40B4-BE49-F238E27FC236}">
                  <a16:creationId xmlns:a16="http://schemas.microsoft.com/office/drawing/2014/main" id="{5B1C828A-BDD8-4593-994C-18C1A73E4485}"/>
                </a:ext>
              </a:extLst>
            </p:cNvPr>
            <p:cNvSpPr/>
            <p:nvPr/>
          </p:nvSpPr>
          <p:spPr>
            <a:xfrm rot="16200000">
              <a:off x="5136356" y="2305844"/>
              <a:ext cx="2233613" cy="1851025"/>
            </a:xfrm>
            <a:custGeom>
              <a:avLst/>
              <a:gdLst>
                <a:gd name="connsiteX0" fmla="*/ 1974056 w 2233613"/>
                <a:gd name="connsiteY0" fmla="*/ 392906 h 1850231"/>
                <a:gd name="connsiteX1" fmla="*/ 1947863 w 2233613"/>
                <a:gd name="connsiteY1" fmla="*/ 297656 h 1850231"/>
                <a:gd name="connsiteX2" fmla="*/ 1921669 w 2233613"/>
                <a:gd name="connsiteY2" fmla="*/ 204787 h 1850231"/>
                <a:gd name="connsiteX3" fmla="*/ 1883569 w 2233613"/>
                <a:gd name="connsiteY3" fmla="*/ 45243 h 1850231"/>
                <a:gd name="connsiteX4" fmla="*/ 2009775 w 2233613"/>
                <a:gd name="connsiteY4" fmla="*/ 0 h 1850231"/>
                <a:gd name="connsiteX5" fmla="*/ 2009775 w 2233613"/>
                <a:gd name="connsiteY5" fmla="*/ 40481 h 1850231"/>
                <a:gd name="connsiteX6" fmla="*/ 2009775 w 2233613"/>
                <a:gd name="connsiteY6" fmla="*/ 69056 h 1850231"/>
                <a:gd name="connsiteX7" fmla="*/ 2021681 w 2233613"/>
                <a:gd name="connsiteY7" fmla="*/ 133350 h 1850231"/>
                <a:gd name="connsiteX8" fmla="*/ 2050256 w 2233613"/>
                <a:gd name="connsiteY8" fmla="*/ 259556 h 1850231"/>
                <a:gd name="connsiteX9" fmla="*/ 2088356 w 2233613"/>
                <a:gd name="connsiteY9" fmla="*/ 407193 h 1850231"/>
                <a:gd name="connsiteX10" fmla="*/ 2126456 w 2233613"/>
                <a:gd name="connsiteY10" fmla="*/ 540543 h 1850231"/>
                <a:gd name="connsiteX11" fmla="*/ 2162175 w 2233613"/>
                <a:gd name="connsiteY11" fmla="*/ 652462 h 1850231"/>
                <a:gd name="connsiteX12" fmla="*/ 2202656 w 2233613"/>
                <a:gd name="connsiteY12" fmla="*/ 754856 h 1850231"/>
                <a:gd name="connsiteX13" fmla="*/ 2228850 w 2233613"/>
                <a:gd name="connsiteY13" fmla="*/ 809625 h 1850231"/>
                <a:gd name="connsiteX14" fmla="*/ 2233613 w 2233613"/>
                <a:gd name="connsiteY14" fmla="*/ 823912 h 1850231"/>
                <a:gd name="connsiteX15" fmla="*/ 2216944 w 2233613"/>
                <a:gd name="connsiteY15" fmla="*/ 859631 h 1850231"/>
                <a:gd name="connsiteX16" fmla="*/ 2181225 w 2233613"/>
                <a:gd name="connsiteY16" fmla="*/ 916781 h 1850231"/>
                <a:gd name="connsiteX17" fmla="*/ 2140744 w 2233613"/>
                <a:gd name="connsiteY17" fmla="*/ 973931 h 1850231"/>
                <a:gd name="connsiteX18" fmla="*/ 2102644 w 2233613"/>
                <a:gd name="connsiteY18" fmla="*/ 1019175 h 1850231"/>
                <a:gd name="connsiteX19" fmla="*/ 2055019 w 2233613"/>
                <a:gd name="connsiteY19" fmla="*/ 1071562 h 1850231"/>
                <a:gd name="connsiteX20" fmla="*/ 2033588 w 2233613"/>
                <a:gd name="connsiteY20" fmla="*/ 1088231 h 1850231"/>
                <a:gd name="connsiteX21" fmla="*/ 2012156 w 2233613"/>
                <a:gd name="connsiteY21" fmla="*/ 1097756 h 1850231"/>
                <a:gd name="connsiteX22" fmla="*/ 1997869 w 2233613"/>
                <a:gd name="connsiteY22" fmla="*/ 1100137 h 1850231"/>
                <a:gd name="connsiteX23" fmla="*/ 1976438 w 2233613"/>
                <a:gd name="connsiteY23" fmla="*/ 1095375 h 1850231"/>
                <a:gd name="connsiteX24" fmla="*/ 1955006 w 2233613"/>
                <a:gd name="connsiteY24" fmla="*/ 1083468 h 1850231"/>
                <a:gd name="connsiteX25" fmla="*/ 1940719 w 2233613"/>
                <a:gd name="connsiteY25" fmla="*/ 1069181 h 1850231"/>
                <a:gd name="connsiteX26" fmla="*/ 1928813 w 2233613"/>
                <a:gd name="connsiteY26" fmla="*/ 1052512 h 1850231"/>
                <a:gd name="connsiteX27" fmla="*/ 1885950 w 2233613"/>
                <a:gd name="connsiteY27" fmla="*/ 1028700 h 1850231"/>
                <a:gd name="connsiteX28" fmla="*/ 1812131 w 2233613"/>
                <a:gd name="connsiteY28" fmla="*/ 997743 h 1850231"/>
                <a:gd name="connsiteX29" fmla="*/ 1724025 w 2233613"/>
                <a:gd name="connsiteY29" fmla="*/ 969168 h 1850231"/>
                <a:gd name="connsiteX30" fmla="*/ 1628775 w 2233613"/>
                <a:gd name="connsiteY30" fmla="*/ 945356 h 1850231"/>
                <a:gd name="connsiteX31" fmla="*/ 1531144 w 2233613"/>
                <a:gd name="connsiteY31" fmla="*/ 926306 h 1850231"/>
                <a:gd name="connsiteX32" fmla="*/ 1447800 w 2233613"/>
                <a:gd name="connsiteY32" fmla="*/ 914400 h 1850231"/>
                <a:gd name="connsiteX33" fmla="*/ 1335881 w 2233613"/>
                <a:gd name="connsiteY33" fmla="*/ 907256 h 1850231"/>
                <a:gd name="connsiteX34" fmla="*/ 1095375 w 2233613"/>
                <a:gd name="connsiteY34" fmla="*/ 890587 h 1850231"/>
                <a:gd name="connsiteX35" fmla="*/ 769144 w 2233613"/>
                <a:gd name="connsiteY35" fmla="*/ 871537 h 1850231"/>
                <a:gd name="connsiteX36" fmla="*/ 581025 w 2233613"/>
                <a:gd name="connsiteY36" fmla="*/ 864393 h 1850231"/>
                <a:gd name="connsiteX37" fmla="*/ 471488 w 2233613"/>
                <a:gd name="connsiteY37" fmla="*/ 866775 h 1850231"/>
                <a:gd name="connsiteX38" fmla="*/ 402431 w 2233613"/>
                <a:gd name="connsiteY38" fmla="*/ 876300 h 1850231"/>
                <a:gd name="connsiteX39" fmla="*/ 357188 w 2233613"/>
                <a:gd name="connsiteY39" fmla="*/ 888206 h 1850231"/>
                <a:gd name="connsiteX40" fmla="*/ 321469 w 2233613"/>
                <a:gd name="connsiteY40" fmla="*/ 904875 h 1850231"/>
                <a:gd name="connsiteX41" fmla="*/ 297656 w 2233613"/>
                <a:gd name="connsiteY41" fmla="*/ 923925 h 1850231"/>
                <a:gd name="connsiteX42" fmla="*/ 280988 w 2233613"/>
                <a:gd name="connsiteY42" fmla="*/ 950118 h 1850231"/>
                <a:gd name="connsiteX43" fmla="*/ 264319 w 2233613"/>
                <a:gd name="connsiteY43" fmla="*/ 992981 h 1850231"/>
                <a:gd name="connsiteX44" fmla="*/ 245269 w 2233613"/>
                <a:gd name="connsiteY44" fmla="*/ 1057275 h 1850231"/>
                <a:gd name="connsiteX45" fmla="*/ 235744 w 2233613"/>
                <a:gd name="connsiteY45" fmla="*/ 1109662 h 1850231"/>
                <a:gd name="connsiteX46" fmla="*/ 226219 w 2233613"/>
                <a:gd name="connsiteY46" fmla="*/ 1209675 h 1850231"/>
                <a:gd name="connsiteX47" fmla="*/ 223838 w 2233613"/>
                <a:gd name="connsiteY47" fmla="*/ 1300162 h 1850231"/>
                <a:gd name="connsiteX48" fmla="*/ 230981 w 2233613"/>
                <a:gd name="connsiteY48" fmla="*/ 1347787 h 1850231"/>
                <a:gd name="connsiteX49" fmla="*/ 245269 w 2233613"/>
                <a:gd name="connsiteY49" fmla="*/ 1390650 h 1850231"/>
                <a:gd name="connsiteX50" fmla="*/ 250031 w 2233613"/>
                <a:gd name="connsiteY50" fmla="*/ 1802606 h 1850231"/>
                <a:gd name="connsiteX51" fmla="*/ 228600 w 2233613"/>
                <a:gd name="connsiteY51" fmla="*/ 1828800 h 1850231"/>
                <a:gd name="connsiteX52" fmla="*/ 204788 w 2233613"/>
                <a:gd name="connsiteY52" fmla="*/ 1845468 h 1850231"/>
                <a:gd name="connsiteX53" fmla="*/ 185738 w 2233613"/>
                <a:gd name="connsiteY53" fmla="*/ 1850231 h 1850231"/>
                <a:gd name="connsiteX54" fmla="*/ 164306 w 2233613"/>
                <a:gd name="connsiteY54" fmla="*/ 1847850 h 1850231"/>
                <a:gd name="connsiteX55" fmla="*/ 140494 w 2233613"/>
                <a:gd name="connsiteY55" fmla="*/ 1843087 h 1850231"/>
                <a:gd name="connsiteX56" fmla="*/ 116681 w 2233613"/>
                <a:gd name="connsiteY56" fmla="*/ 1826418 h 1850231"/>
                <a:gd name="connsiteX57" fmla="*/ 88106 w 2233613"/>
                <a:gd name="connsiteY57" fmla="*/ 1800225 h 1850231"/>
                <a:gd name="connsiteX58" fmla="*/ 64294 w 2233613"/>
                <a:gd name="connsiteY58" fmla="*/ 1769268 h 1850231"/>
                <a:gd name="connsiteX59" fmla="*/ 50006 w 2233613"/>
                <a:gd name="connsiteY59" fmla="*/ 1747837 h 1850231"/>
                <a:gd name="connsiteX60" fmla="*/ 42863 w 2233613"/>
                <a:gd name="connsiteY60" fmla="*/ 1728787 h 1850231"/>
                <a:gd name="connsiteX61" fmla="*/ 26194 w 2233613"/>
                <a:gd name="connsiteY61" fmla="*/ 1643062 h 1850231"/>
                <a:gd name="connsiteX62" fmla="*/ 16669 w 2233613"/>
                <a:gd name="connsiteY62" fmla="*/ 1571625 h 1850231"/>
                <a:gd name="connsiteX63" fmla="*/ 11906 w 2233613"/>
                <a:gd name="connsiteY63" fmla="*/ 1516856 h 1850231"/>
                <a:gd name="connsiteX64" fmla="*/ 4763 w 2233613"/>
                <a:gd name="connsiteY64" fmla="*/ 1428750 h 1850231"/>
                <a:gd name="connsiteX65" fmla="*/ 0 w 2233613"/>
                <a:gd name="connsiteY65" fmla="*/ 1359693 h 1850231"/>
                <a:gd name="connsiteX66" fmla="*/ 0 w 2233613"/>
                <a:gd name="connsiteY66" fmla="*/ 1257300 h 1850231"/>
                <a:gd name="connsiteX67" fmla="*/ 4763 w 2233613"/>
                <a:gd name="connsiteY67" fmla="*/ 1200150 h 1850231"/>
                <a:gd name="connsiteX68" fmla="*/ 14288 w 2233613"/>
                <a:gd name="connsiteY68" fmla="*/ 1126331 h 1850231"/>
                <a:gd name="connsiteX69" fmla="*/ 30956 w 2233613"/>
                <a:gd name="connsiteY69" fmla="*/ 1047750 h 1850231"/>
                <a:gd name="connsiteX70" fmla="*/ 50006 w 2233613"/>
                <a:gd name="connsiteY70" fmla="*/ 988218 h 1850231"/>
                <a:gd name="connsiteX71" fmla="*/ 71438 w 2233613"/>
                <a:gd name="connsiteY71" fmla="*/ 940593 h 1850231"/>
                <a:gd name="connsiteX72" fmla="*/ 92869 w 2233613"/>
                <a:gd name="connsiteY72" fmla="*/ 892968 h 1850231"/>
                <a:gd name="connsiteX73" fmla="*/ 114300 w 2233613"/>
                <a:gd name="connsiteY73" fmla="*/ 859631 h 1850231"/>
                <a:gd name="connsiteX74" fmla="*/ 152400 w 2233613"/>
                <a:gd name="connsiteY74" fmla="*/ 804862 h 1850231"/>
                <a:gd name="connsiteX75" fmla="*/ 176213 w 2233613"/>
                <a:gd name="connsiteY75" fmla="*/ 781050 h 1850231"/>
                <a:gd name="connsiteX76" fmla="*/ 211931 w 2233613"/>
                <a:gd name="connsiteY76" fmla="*/ 747712 h 1850231"/>
                <a:gd name="connsiteX77" fmla="*/ 240506 w 2233613"/>
                <a:gd name="connsiteY77" fmla="*/ 728662 h 1850231"/>
                <a:gd name="connsiteX78" fmla="*/ 280988 w 2233613"/>
                <a:gd name="connsiteY78" fmla="*/ 709612 h 1850231"/>
                <a:gd name="connsiteX79" fmla="*/ 335756 w 2233613"/>
                <a:gd name="connsiteY79" fmla="*/ 692943 h 1850231"/>
                <a:gd name="connsiteX80" fmla="*/ 383381 w 2233613"/>
                <a:gd name="connsiteY80" fmla="*/ 683418 h 1850231"/>
                <a:gd name="connsiteX81" fmla="*/ 442913 w 2233613"/>
                <a:gd name="connsiteY81" fmla="*/ 673893 h 1850231"/>
                <a:gd name="connsiteX82" fmla="*/ 509588 w 2233613"/>
                <a:gd name="connsiteY82" fmla="*/ 666750 h 1850231"/>
                <a:gd name="connsiteX83" fmla="*/ 583406 w 2233613"/>
                <a:gd name="connsiteY83" fmla="*/ 664368 h 1850231"/>
                <a:gd name="connsiteX84" fmla="*/ 688181 w 2233613"/>
                <a:gd name="connsiteY84" fmla="*/ 664368 h 1850231"/>
                <a:gd name="connsiteX85" fmla="*/ 778669 w 2233613"/>
                <a:gd name="connsiteY85" fmla="*/ 669131 h 1850231"/>
                <a:gd name="connsiteX86" fmla="*/ 981075 w 2233613"/>
                <a:gd name="connsiteY86" fmla="*/ 681037 h 1850231"/>
                <a:gd name="connsiteX87" fmla="*/ 1195388 w 2233613"/>
                <a:gd name="connsiteY87" fmla="*/ 690562 h 1850231"/>
                <a:gd name="connsiteX88" fmla="*/ 1409700 w 2233613"/>
                <a:gd name="connsiteY88" fmla="*/ 697706 h 1850231"/>
                <a:gd name="connsiteX89" fmla="*/ 1676400 w 2233613"/>
                <a:gd name="connsiteY89" fmla="*/ 704850 h 1850231"/>
                <a:gd name="connsiteX90" fmla="*/ 1897856 w 2233613"/>
                <a:gd name="connsiteY90" fmla="*/ 709612 h 1850231"/>
                <a:gd name="connsiteX91" fmla="*/ 1969294 w 2233613"/>
                <a:gd name="connsiteY91" fmla="*/ 707231 h 1850231"/>
                <a:gd name="connsiteX92" fmla="*/ 1993106 w 2233613"/>
                <a:gd name="connsiteY92" fmla="*/ 702468 h 1850231"/>
                <a:gd name="connsiteX93" fmla="*/ 2014538 w 2233613"/>
                <a:gd name="connsiteY93" fmla="*/ 692943 h 1850231"/>
                <a:gd name="connsiteX94" fmla="*/ 2026444 w 2233613"/>
                <a:gd name="connsiteY94" fmla="*/ 678656 h 1850231"/>
                <a:gd name="connsiteX95" fmla="*/ 2033588 w 2233613"/>
                <a:gd name="connsiteY95" fmla="*/ 659606 h 1850231"/>
                <a:gd name="connsiteX96" fmla="*/ 2035969 w 2233613"/>
                <a:gd name="connsiteY96" fmla="*/ 633412 h 1850231"/>
                <a:gd name="connsiteX97" fmla="*/ 2016919 w 2233613"/>
                <a:gd name="connsiteY97" fmla="*/ 564356 h 1850231"/>
                <a:gd name="connsiteX98" fmla="*/ 1974056 w 2233613"/>
                <a:gd name="connsiteY98" fmla="*/ 392906 h 18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233613" h="1850231">
                  <a:moveTo>
                    <a:pt x="1974056" y="392906"/>
                  </a:moveTo>
                  <a:lnTo>
                    <a:pt x="1947863" y="297656"/>
                  </a:lnTo>
                  <a:lnTo>
                    <a:pt x="1921669" y="204787"/>
                  </a:lnTo>
                  <a:lnTo>
                    <a:pt x="1883569" y="45243"/>
                  </a:lnTo>
                  <a:lnTo>
                    <a:pt x="2009775" y="0"/>
                  </a:lnTo>
                  <a:lnTo>
                    <a:pt x="2009775" y="40481"/>
                  </a:lnTo>
                  <a:lnTo>
                    <a:pt x="2009775" y="69056"/>
                  </a:lnTo>
                  <a:lnTo>
                    <a:pt x="2021681" y="133350"/>
                  </a:lnTo>
                  <a:lnTo>
                    <a:pt x="2050256" y="259556"/>
                  </a:lnTo>
                  <a:lnTo>
                    <a:pt x="2088356" y="407193"/>
                  </a:lnTo>
                  <a:lnTo>
                    <a:pt x="2126456" y="540543"/>
                  </a:lnTo>
                  <a:lnTo>
                    <a:pt x="2162175" y="652462"/>
                  </a:lnTo>
                  <a:lnTo>
                    <a:pt x="2202656" y="754856"/>
                  </a:lnTo>
                  <a:lnTo>
                    <a:pt x="2228850" y="809625"/>
                  </a:lnTo>
                  <a:lnTo>
                    <a:pt x="2233613" y="823912"/>
                  </a:lnTo>
                  <a:lnTo>
                    <a:pt x="2216944" y="859631"/>
                  </a:lnTo>
                  <a:lnTo>
                    <a:pt x="2181225" y="916781"/>
                  </a:lnTo>
                  <a:lnTo>
                    <a:pt x="2140744" y="973931"/>
                  </a:lnTo>
                  <a:lnTo>
                    <a:pt x="2102644" y="1019175"/>
                  </a:lnTo>
                  <a:lnTo>
                    <a:pt x="2055019" y="1071562"/>
                  </a:lnTo>
                  <a:lnTo>
                    <a:pt x="2033588" y="1088231"/>
                  </a:lnTo>
                  <a:lnTo>
                    <a:pt x="2012156" y="1097756"/>
                  </a:lnTo>
                  <a:lnTo>
                    <a:pt x="1997869" y="1100137"/>
                  </a:lnTo>
                  <a:lnTo>
                    <a:pt x="1976438" y="1095375"/>
                  </a:lnTo>
                  <a:lnTo>
                    <a:pt x="1955006" y="1083468"/>
                  </a:lnTo>
                  <a:lnTo>
                    <a:pt x="1940719" y="1069181"/>
                  </a:lnTo>
                  <a:lnTo>
                    <a:pt x="1928813" y="1052512"/>
                  </a:lnTo>
                  <a:lnTo>
                    <a:pt x="1885950" y="1028700"/>
                  </a:lnTo>
                  <a:lnTo>
                    <a:pt x="1812131" y="997743"/>
                  </a:lnTo>
                  <a:lnTo>
                    <a:pt x="1724025" y="969168"/>
                  </a:lnTo>
                  <a:lnTo>
                    <a:pt x="1628775" y="945356"/>
                  </a:lnTo>
                  <a:lnTo>
                    <a:pt x="1531144" y="926306"/>
                  </a:lnTo>
                  <a:lnTo>
                    <a:pt x="1447800" y="914400"/>
                  </a:lnTo>
                  <a:lnTo>
                    <a:pt x="1335881" y="907256"/>
                  </a:lnTo>
                  <a:lnTo>
                    <a:pt x="1095375" y="890587"/>
                  </a:lnTo>
                  <a:lnTo>
                    <a:pt x="769144" y="871537"/>
                  </a:lnTo>
                  <a:lnTo>
                    <a:pt x="581025" y="864393"/>
                  </a:lnTo>
                  <a:lnTo>
                    <a:pt x="471488" y="866775"/>
                  </a:lnTo>
                  <a:lnTo>
                    <a:pt x="402431" y="876300"/>
                  </a:lnTo>
                  <a:lnTo>
                    <a:pt x="357188" y="888206"/>
                  </a:lnTo>
                  <a:lnTo>
                    <a:pt x="321469" y="904875"/>
                  </a:lnTo>
                  <a:lnTo>
                    <a:pt x="297656" y="923925"/>
                  </a:lnTo>
                  <a:lnTo>
                    <a:pt x="280988" y="950118"/>
                  </a:lnTo>
                  <a:lnTo>
                    <a:pt x="264319" y="992981"/>
                  </a:lnTo>
                  <a:lnTo>
                    <a:pt x="245269" y="1057275"/>
                  </a:lnTo>
                  <a:lnTo>
                    <a:pt x="235744" y="1109662"/>
                  </a:lnTo>
                  <a:lnTo>
                    <a:pt x="226219" y="1209675"/>
                  </a:lnTo>
                  <a:cubicBezTo>
                    <a:pt x="225425" y="1239837"/>
                    <a:pt x="224632" y="1270000"/>
                    <a:pt x="223838" y="1300162"/>
                  </a:cubicBezTo>
                  <a:lnTo>
                    <a:pt x="230981" y="1347787"/>
                  </a:lnTo>
                  <a:lnTo>
                    <a:pt x="245269" y="1390650"/>
                  </a:lnTo>
                  <a:cubicBezTo>
                    <a:pt x="246856" y="1527969"/>
                    <a:pt x="248444" y="1665287"/>
                    <a:pt x="250031" y="1802606"/>
                  </a:cubicBezTo>
                  <a:lnTo>
                    <a:pt x="228600" y="1828800"/>
                  </a:lnTo>
                  <a:lnTo>
                    <a:pt x="204788" y="1845468"/>
                  </a:lnTo>
                  <a:lnTo>
                    <a:pt x="185738" y="1850231"/>
                  </a:lnTo>
                  <a:lnTo>
                    <a:pt x="164306" y="1847850"/>
                  </a:lnTo>
                  <a:lnTo>
                    <a:pt x="140494" y="1843087"/>
                  </a:lnTo>
                  <a:lnTo>
                    <a:pt x="116681" y="1826418"/>
                  </a:lnTo>
                  <a:lnTo>
                    <a:pt x="88106" y="1800225"/>
                  </a:lnTo>
                  <a:lnTo>
                    <a:pt x="64294" y="1769268"/>
                  </a:lnTo>
                  <a:lnTo>
                    <a:pt x="50006" y="1747837"/>
                  </a:lnTo>
                  <a:lnTo>
                    <a:pt x="42863" y="1728787"/>
                  </a:lnTo>
                  <a:lnTo>
                    <a:pt x="26194" y="1643062"/>
                  </a:lnTo>
                  <a:lnTo>
                    <a:pt x="16669" y="1571625"/>
                  </a:lnTo>
                  <a:lnTo>
                    <a:pt x="11906" y="1516856"/>
                  </a:lnTo>
                  <a:lnTo>
                    <a:pt x="4763" y="1428750"/>
                  </a:lnTo>
                  <a:lnTo>
                    <a:pt x="0" y="1359693"/>
                  </a:lnTo>
                  <a:lnTo>
                    <a:pt x="0" y="1257300"/>
                  </a:lnTo>
                  <a:lnTo>
                    <a:pt x="4763" y="1200150"/>
                  </a:lnTo>
                  <a:lnTo>
                    <a:pt x="14288" y="1126331"/>
                  </a:lnTo>
                  <a:lnTo>
                    <a:pt x="30956" y="1047750"/>
                  </a:lnTo>
                  <a:lnTo>
                    <a:pt x="50006" y="988218"/>
                  </a:lnTo>
                  <a:lnTo>
                    <a:pt x="71438" y="940593"/>
                  </a:lnTo>
                  <a:lnTo>
                    <a:pt x="92869" y="892968"/>
                  </a:lnTo>
                  <a:lnTo>
                    <a:pt x="114300" y="859631"/>
                  </a:lnTo>
                  <a:lnTo>
                    <a:pt x="152400" y="804862"/>
                  </a:lnTo>
                  <a:lnTo>
                    <a:pt x="176213" y="781050"/>
                  </a:lnTo>
                  <a:lnTo>
                    <a:pt x="211931" y="747712"/>
                  </a:lnTo>
                  <a:lnTo>
                    <a:pt x="240506" y="728662"/>
                  </a:lnTo>
                  <a:lnTo>
                    <a:pt x="280988" y="709612"/>
                  </a:lnTo>
                  <a:lnTo>
                    <a:pt x="335756" y="692943"/>
                  </a:lnTo>
                  <a:lnTo>
                    <a:pt x="383381" y="683418"/>
                  </a:lnTo>
                  <a:lnTo>
                    <a:pt x="442913" y="673893"/>
                  </a:lnTo>
                  <a:lnTo>
                    <a:pt x="509588" y="666750"/>
                  </a:lnTo>
                  <a:lnTo>
                    <a:pt x="583406" y="664368"/>
                  </a:lnTo>
                  <a:lnTo>
                    <a:pt x="688181" y="664368"/>
                  </a:lnTo>
                  <a:lnTo>
                    <a:pt x="778669" y="669131"/>
                  </a:lnTo>
                  <a:lnTo>
                    <a:pt x="981075" y="681037"/>
                  </a:lnTo>
                  <a:lnTo>
                    <a:pt x="1195388" y="690562"/>
                  </a:lnTo>
                  <a:lnTo>
                    <a:pt x="1409700" y="697706"/>
                  </a:lnTo>
                  <a:lnTo>
                    <a:pt x="1676400" y="704850"/>
                  </a:lnTo>
                  <a:lnTo>
                    <a:pt x="1897856" y="709612"/>
                  </a:lnTo>
                  <a:lnTo>
                    <a:pt x="1969294" y="707231"/>
                  </a:lnTo>
                  <a:lnTo>
                    <a:pt x="1993106" y="702468"/>
                  </a:lnTo>
                  <a:lnTo>
                    <a:pt x="2014538" y="692943"/>
                  </a:lnTo>
                  <a:lnTo>
                    <a:pt x="2026444" y="678656"/>
                  </a:lnTo>
                  <a:lnTo>
                    <a:pt x="2033588" y="659606"/>
                  </a:lnTo>
                  <a:lnTo>
                    <a:pt x="2035969" y="633412"/>
                  </a:lnTo>
                  <a:lnTo>
                    <a:pt x="2016919" y="564356"/>
                  </a:lnTo>
                  <a:lnTo>
                    <a:pt x="1974056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6">
              <a:extLst>
                <a:ext uri="{FF2B5EF4-FFF2-40B4-BE49-F238E27FC236}">
                  <a16:creationId xmlns:a16="http://schemas.microsoft.com/office/drawing/2014/main" id="{D97FC72C-9F12-4746-A03D-09D55FEA5E50}"/>
                </a:ext>
              </a:extLst>
            </p:cNvPr>
            <p:cNvSpPr/>
            <p:nvPr/>
          </p:nvSpPr>
          <p:spPr>
            <a:xfrm rot="16200000">
              <a:off x="6472238" y="3473450"/>
              <a:ext cx="841375" cy="561975"/>
            </a:xfrm>
            <a:custGeom>
              <a:avLst/>
              <a:gdLst>
                <a:gd name="connsiteX0" fmla="*/ 609600 w 840582"/>
                <a:gd name="connsiteY0" fmla="*/ 452438 h 561975"/>
                <a:gd name="connsiteX1" fmla="*/ 762000 w 840582"/>
                <a:gd name="connsiteY1" fmla="*/ 457200 h 561975"/>
                <a:gd name="connsiteX2" fmla="*/ 802482 w 840582"/>
                <a:gd name="connsiteY2" fmla="*/ 457200 h 561975"/>
                <a:gd name="connsiteX3" fmla="*/ 823913 w 840582"/>
                <a:gd name="connsiteY3" fmla="*/ 454819 h 561975"/>
                <a:gd name="connsiteX4" fmla="*/ 838200 w 840582"/>
                <a:gd name="connsiteY4" fmla="*/ 447675 h 561975"/>
                <a:gd name="connsiteX5" fmla="*/ 840582 w 840582"/>
                <a:gd name="connsiteY5" fmla="*/ 442913 h 561975"/>
                <a:gd name="connsiteX6" fmla="*/ 835819 w 840582"/>
                <a:gd name="connsiteY6" fmla="*/ 433388 h 561975"/>
                <a:gd name="connsiteX7" fmla="*/ 826294 w 840582"/>
                <a:gd name="connsiteY7" fmla="*/ 423863 h 561975"/>
                <a:gd name="connsiteX8" fmla="*/ 797719 w 840582"/>
                <a:gd name="connsiteY8" fmla="*/ 414338 h 561975"/>
                <a:gd name="connsiteX9" fmla="*/ 731044 w 840582"/>
                <a:gd name="connsiteY9" fmla="*/ 397669 h 561975"/>
                <a:gd name="connsiteX10" fmla="*/ 621507 w 840582"/>
                <a:gd name="connsiteY10" fmla="*/ 369094 h 561975"/>
                <a:gd name="connsiteX11" fmla="*/ 540544 w 840582"/>
                <a:gd name="connsiteY11" fmla="*/ 347663 h 561975"/>
                <a:gd name="connsiteX12" fmla="*/ 461963 w 840582"/>
                <a:gd name="connsiteY12" fmla="*/ 326232 h 561975"/>
                <a:gd name="connsiteX13" fmla="*/ 376238 w 840582"/>
                <a:gd name="connsiteY13" fmla="*/ 300038 h 561975"/>
                <a:gd name="connsiteX14" fmla="*/ 292894 w 840582"/>
                <a:gd name="connsiteY14" fmla="*/ 273844 h 561975"/>
                <a:gd name="connsiteX15" fmla="*/ 245269 w 840582"/>
                <a:gd name="connsiteY15" fmla="*/ 259557 h 561975"/>
                <a:gd name="connsiteX16" fmla="*/ 209550 w 840582"/>
                <a:gd name="connsiteY16" fmla="*/ 242888 h 561975"/>
                <a:gd name="connsiteX17" fmla="*/ 161925 w 840582"/>
                <a:gd name="connsiteY17" fmla="*/ 214313 h 561975"/>
                <a:gd name="connsiteX18" fmla="*/ 128588 w 840582"/>
                <a:gd name="connsiteY18" fmla="*/ 185738 h 561975"/>
                <a:gd name="connsiteX19" fmla="*/ 102394 w 840582"/>
                <a:gd name="connsiteY19" fmla="*/ 157163 h 561975"/>
                <a:gd name="connsiteX20" fmla="*/ 80963 w 840582"/>
                <a:gd name="connsiteY20" fmla="*/ 126207 h 561975"/>
                <a:gd name="connsiteX21" fmla="*/ 71438 w 840582"/>
                <a:gd name="connsiteY21" fmla="*/ 107157 h 561975"/>
                <a:gd name="connsiteX22" fmla="*/ 54769 w 840582"/>
                <a:gd name="connsiteY22" fmla="*/ 59532 h 561975"/>
                <a:gd name="connsiteX23" fmla="*/ 45244 w 840582"/>
                <a:gd name="connsiteY23" fmla="*/ 0 h 561975"/>
                <a:gd name="connsiteX24" fmla="*/ 0 w 840582"/>
                <a:gd name="connsiteY24" fmla="*/ 561975 h 561975"/>
                <a:gd name="connsiteX25" fmla="*/ 30957 w 840582"/>
                <a:gd name="connsiteY25" fmla="*/ 557213 h 561975"/>
                <a:gd name="connsiteX26" fmla="*/ 57150 w 840582"/>
                <a:gd name="connsiteY26" fmla="*/ 540544 h 561975"/>
                <a:gd name="connsiteX27" fmla="*/ 80963 w 840582"/>
                <a:gd name="connsiteY27" fmla="*/ 516732 h 561975"/>
                <a:gd name="connsiteX28" fmla="*/ 104775 w 840582"/>
                <a:gd name="connsiteY28" fmla="*/ 492919 h 561975"/>
                <a:gd name="connsiteX29" fmla="*/ 133350 w 840582"/>
                <a:gd name="connsiteY29" fmla="*/ 473869 h 561975"/>
                <a:gd name="connsiteX30" fmla="*/ 171450 w 840582"/>
                <a:gd name="connsiteY30" fmla="*/ 457200 h 561975"/>
                <a:gd name="connsiteX31" fmla="*/ 221457 w 840582"/>
                <a:gd name="connsiteY31" fmla="*/ 445294 h 561975"/>
                <a:gd name="connsiteX32" fmla="*/ 278607 w 840582"/>
                <a:gd name="connsiteY32" fmla="*/ 435769 h 561975"/>
                <a:gd name="connsiteX33" fmla="*/ 335757 w 840582"/>
                <a:gd name="connsiteY33" fmla="*/ 433388 h 561975"/>
                <a:gd name="connsiteX34" fmla="*/ 461963 w 840582"/>
                <a:gd name="connsiteY34" fmla="*/ 442913 h 561975"/>
                <a:gd name="connsiteX35" fmla="*/ 609600 w 840582"/>
                <a:gd name="connsiteY35" fmla="*/ 4524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40582" h="561975">
                  <a:moveTo>
                    <a:pt x="609600" y="452438"/>
                  </a:moveTo>
                  <a:lnTo>
                    <a:pt x="762000" y="457200"/>
                  </a:lnTo>
                  <a:lnTo>
                    <a:pt x="802482" y="457200"/>
                  </a:lnTo>
                  <a:lnTo>
                    <a:pt x="823913" y="454819"/>
                  </a:lnTo>
                  <a:lnTo>
                    <a:pt x="838200" y="447675"/>
                  </a:lnTo>
                  <a:lnTo>
                    <a:pt x="840582" y="442913"/>
                  </a:lnTo>
                  <a:lnTo>
                    <a:pt x="835819" y="433388"/>
                  </a:lnTo>
                  <a:lnTo>
                    <a:pt x="826294" y="423863"/>
                  </a:lnTo>
                  <a:lnTo>
                    <a:pt x="797719" y="414338"/>
                  </a:lnTo>
                  <a:lnTo>
                    <a:pt x="731044" y="397669"/>
                  </a:lnTo>
                  <a:lnTo>
                    <a:pt x="621507" y="369094"/>
                  </a:lnTo>
                  <a:lnTo>
                    <a:pt x="540544" y="347663"/>
                  </a:lnTo>
                  <a:lnTo>
                    <a:pt x="461963" y="326232"/>
                  </a:lnTo>
                  <a:lnTo>
                    <a:pt x="376238" y="300038"/>
                  </a:lnTo>
                  <a:lnTo>
                    <a:pt x="292894" y="273844"/>
                  </a:lnTo>
                  <a:lnTo>
                    <a:pt x="245269" y="259557"/>
                  </a:lnTo>
                  <a:lnTo>
                    <a:pt x="209550" y="242888"/>
                  </a:lnTo>
                  <a:lnTo>
                    <a:pt x="161925" y="214313"/>
                  </a:lnTo>
                  <a:lnTo>
                    <a:pt x="128588" y="185738"/>
                  </a:lnTo>
                  <a:lnTo>
                    <a:pt x="102394" y="157163"/>
                  </a:lnTo>
                  <a:lnTo>
                    <a:pt x="80963" y="126207"/>
                  </a:lnTo>
                  <a:lnTo>
                    <a:pt x="71438" y="107157"/>
                  </a:lnTo>
                  <a:lnTo>
                    <a:pt x="54769" y="59532"/>
                  </a:lnTo>
                  <a:lnTo>
                    <a:pt x="45244" y="0"/>
                  </a:lnTo>
                  <a:lnTo>
                    <a:pt x="0" y="561975"/>
                  </a:lnTo>
                  <a:lnTo>
                    <a:pt x="30957" y="557213"/>
                  </a:lnTo>
                  <a:lnTo>
                    <a:pt x="57150" y="540544"/>
                  </a:lnTo>
                  <a:lnTo>
                    <a:pt x="80963" y="516732"/>
                  </a:lnTo>
                  <a:lnTo>
                    <a:pt x="104775" y="492919"/>
                  </a:lnTo>
                  <a:lnTo>
                    <a:pt x="133350" y="473869"/>
                  </a:lnTo>
                  <a:lnTo>
                    <a:pt x="171450" y="457200"/>
                  </a:lnTo>
                  <a:lnTo>
                    <a:pt x="221457" y="445294"/>
                  </a:lnTo>
                  <a:lnTo>
                    <a:pt x="278607" y="435769"/>
                  </a:lnTo>
                  <a:lnTo>
                    <a:pt x="335757" y="433388"/>
                  </a:lnTo>
                  <a:lnTo>
                    <a:pt x="461963" y="442913"/>
                  </a:lnTo>
                  <a:lnTo>
                    <a:pt x="609600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786" name="グループ化 1">
            <a:extLst>
              <a:ext uri="{FF2B5EF4-FFF2-40B4-BE49-F238E27FC236}">
                <a16:creationId xmlns:a16="http://schemas.microsoft.com/office/drawing/2014/main" id="{30F573BA-2ED4-4F22-B5A5-F20D805FB1C4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733550"/>
            <a:ext cx="4765675" cy="3976688"/>
            <a:chOff x="2430463" y="1733550"/>
            <a:chExt cx="4765675" cy="3976688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A5D312F1-B7E2-49D6-95DD-9E94677572CB}"/>
                </a:ext>
              </a:extLst>
            </p:cNvPr>
            <p:cNvSpPr/>
            <p:nvPr/>
          </p:nvSpPr>
          <p:spPr>
            <a:xfrm>
              <a:off x="2657475" y="1733550"/>
              <a:ext cx="1257300" cy="1928813"/>
            </a:xfrm>
            <a:custGeom>
              <a:avLst/>
              <a:gdLst>
                <a:gd name="connsiteX0" fmla="*/ 1017431 w 1256978"/>
                <a:gd name="connsiteY0" fmla="*/ 759854 h 1929256"/>
                <a:gd name="connsiteX1" fmla="*/ 906673 w 1256978"/>
                <a:gd name="connsiteY1" fmla="*/ 927279 h 1929256"/>
                <a:gd name="connsiteX2" fmla="*/ 803642 w 1256978"/>
                <a:gd name="connsiteY2" fmla="*/ 1079250 h 1929256"/>
                <a:gd name="connsiteX3" fmla="*/ 708338 w 1256978"/>
                <a:gd name="connsiteY3" fmla="*/ 1210614 h 1929256"/>
                <a:gd name="connsiteX4" fmla="*/ 625914 w 1256978"/>
                <a:gd name="connsiteY4" fmla="*/ 1318797 h 1929256"/>
                <a:gd name="connsiteX5" fmla="*/ 551216 w 1256978"/>
                <a:gd name="connsiteY5" fmla="*/ 1414101 h 1929256"/>
                <a:gd name="connsiteX6" fmla="*/ 489398 w 1256978"/>
                <a:gd name="connsiteY6" fmla="*/ 1488798 h 1929256"/>
                <a:gd name="connsiteX7" fmla="*/ 414700 w 1256978"/>
                <a:gd name="connsiteY7" fmla="*/ 1578950 h 1929256"/>
                <a:gd name="connsiteX8" fmla="*/ 296215 w 1256978"/>
                <a:gd name="connsiteY8" fmla="*/ 1697436 h 1929256"/>
                <a:gd name="connsiteX9" fmla="*/ 206062 w 1256978"/>
                <a:gd name="connsiteY9" fmla="*/ 1785012 h 1929256"/>
                <a:gd name="connsiteX10" fmla="*/ 92728 w 1256978"/>
                <a:gd name="connsiteY10" fmla="*/ 1885467 h 1929256"/>
                <a:gd name="connsiteX11" fmla="*/ 59243 w 1256978"/>
                <a:gd name="connsiteY11" fmla="*/ 1916377 h 1929256"/>
                <a:gd name="connsiteX12" fmla="*/ 43789 w 1256978"/>
                <a:gd name="connsiteY12" fmla="*/ 1924104 h 1929256"/>
                <a:gd name="connsiteX13" fmla="*/ 23182 w 1256978"/>
                <a:gd name="connsiteY13" fmla="*/ 1929256 h 1929256"/>
                <a:gd name="connsiteX14" fmla="*/ 15455 w 1256978"/>
                <a:gd name="connsiteY14" fmla="*/ 1929256 h 1929256"/>
                <a:gd name="connsiteX15" fmla="*/ 5152 w 1256978"/>
                <a:gd name="connsiteY15" fmla="*/ 1924104 h 1929256"/>
                <a:gd name="connsiteX16" fmla="*/ 2576 w 1256978"/>
                <a:gd name="connsiteY16" fmla="*/ 1916377 h 1929256"/>
                <a:gd name="connsiteX17" fmla="*/ 0 w 1256978"/>
                <a:gd name="connsiteY17" fmla="*/ 1908649 h 1929256"/>
                <a:gd name="connsiteX18" fmla="*/ 2576 w 1256978"/>
                <a:gd name="connsiteY18" fmla="*/ 1888043 h 1929256"/>
                <a:gd name="connsiteX19" fmla="*/ 23182 w 1256978"/>
                <a:gd name="connsiteY19" fmla="*/ 1857134 h 1929256"/>
                <a:gd name="connsiteX20" fmla="*/ 95304 w 1256978"/>
                <a:gd name="connsiteY20" fmla="*/ 1772133 h 1929256"/>
                <a:gd name="connsiteX21" fmla="*/ 200911 w 1256978"/>
                <a:gd name="connsiteY21" fmla="*/ 1640769 h 1929256"/>
                <a:gd name="connsiteX22" fmla="*/ 298790 w 1256978"/>
                <a:gd name="connsiteY22" fmla="*/ 1509404 h 1929256"/>
                <a:gd name="connsiteX23" fmla="*/ 394094 w 1256978"/>
                <a:gd name="connsiteY23" fmla="*/ 1378040 h 1929256"/>
                <a:gd name="connsiteX24" fmla="*/ 461064 w 1256978"/>
                <a:gd name="connsiteY24" fmla="*/ 1280160 h 1929256"/>
                <a:gd name="connsiteX25" fmla="*/ 522883 w 1256978"/>
                <a:gd name="connsiteY25" fmla="*/ 1184857 h 1929256"/>
                <a:gd name="connsiteX26" fmla="*/ 571822 w 1256978"/>
                <a:gd name="connsiteY26" fmla="*/ 1105008 h 1929256"/>
                <a:gd name="connsiteX27" fmla="*/ 628489 w 1256978"/>
                <a:gd name="connsiteY27" fmla="*/ 1009704 h 1929256"/>
                <a:gd name="connsiteX28" fmla="*/ 685156 w 1256978"/>
                <a:gd name="connsiteY28" fmla="*/ 911825 h 1929256"/>
                <a:gd name="connsiteX29" fmla="*/ 726369 w 1256978"/>
                <a:gd name="connsiteY29" fmla="*/ 837127 h 1929256"/>
                <a:gd name="connsiteX30" fmla="*/ 780460 w 1256978"/>
                <a:gd name="connsiteY30" fmla="*/ 734096 h 1929256"/>
                <a:gd name="connsiteX31" fmla="*/ 826824 w 1256978"/>
                <a:gd name="connsiteY31" fmla="*/ 631065 h 1929256"/>
                <a:gd name="connsiteX32" fmla="*/ 857733 w 1256978"/>
                <a:gd name="connsiteY32" fmla="*/ 561519 h 1929256"/>
                <a:gd name="connsiteX33" fmla="*/ 873188 w 1256978"/>
                <a:gd name="connsiteY33" fmla="*/ 517731 h 1929256"/>
                <a:gd name="connsiteX34" fmla="*/ 888643 w 1256978"/>
                <a:gd name="connsiteY34" fmla="*/ 476519 h 1929256"/>
                <a:gd name="connsiteX35" fmla="*/ 901522 w 1256978"/>
                <a:gd name="connsiteY35" fmla="*/ 432730 h 1929256"/>
                <a:gd name="connsiteX36" fmla="*/ 916976 w 1256978"/>
                <a:gd name="connsiteY36" fmla="*/ 370912 h 1929256"/>
                <a:gd name="connsiteX37" fmla="*/ 922128 w 1256978"/>
                <a:gd name="connsiteY37" fmla="*/ 332275 h 1929256"/>
                <a:gd name="connsiteX38" fmla="*/ 924704 w 1256978"/>
                <a:gd name="connsiteY38" fmla="*/ 301366 h 1929256"/>
                <a:gd name="connsiteX39" fmla="*/ 924704 w 1256978"/>
                <a:gd name="connsiteY39" fmla="*/ 278184 h 1929256"/>
                <a:gd name="connsiteX40" fmla="*/ 924704 w 1256978"/>
                <a:gd name="connsiteY40" fmla="*/ 260154 h 1929256"/>
                <a:gd name="connsiteX41" fmla="*/ 922128 w 1256978"/>
                <a:gd name="connsiteY41" fmla="*/ 234396 h 1929256"/>
                <a:gd name="connsiteX42" fmla="*/ 914400 w 1256978"/>
                <a:gd name="connsiteY42" fmla="*/ 206062 h 1929256"/>
                <a:gd name="connsiteX43" fmla="*/ 901522 w 1256978"/>
                <a:gd name="connsiteY43" fmla="*/ 177729 h 1929256"/>
                <a:gd name="connsiteX44" fmla="*/ 888643 w 1256978"/>
                <a:gd name="connsiteY44" fmla="*/ 157123 h 1929256"/>
                <a:gd name="connsiteX45" fmla="*/ 878340 w 1256978"/>
                <a:gd name="connsiteY45" fmla="*/ 146819 h 1929256"/>
                <a:gd name="connsiteX46" fmla="*/ 850006 w 1256978"/>
                <a:gd name="connsiteY46" fmla="*/ 126213 h 1929256"/>
                <a:gd name="connsiteX47" fmla="*/ 801066 w 1256978"/>
                <a:gd name="connsiteY47" fmla="*/ 92728 h 1929256"/>
                <a:gd name="connsiteX48" fmla="*/ 772733 w 1256978"/>
                <a:gd name="connsiteY48" fmla="*/ 72122 h 1929256"/>
                <a:gd name="connsiteX49" fmla="*/ 752127 w 1256978"/>
                <a:gd name="connsiteY49" fmla="*/ 54092 h 1929256"/>
                <a:gd name="connsiteX50" fmla="*/ 736672 w 1256978"/>
                <a:gd name="connsiteY50" fmla="*/ 36061 h 1929256"/>
                <a:gd name="connsiteX51" fmla="*/ 736672 w 1256978"/>
                <a:gd name="connsiteY51" fmla="*/ 23182 h 1929256"/>
                <a:gd name="connsiteX52" fmla="*/ 741824 w 1256978"/>
                <a:gd name="connsiteY52" fmla="*/ 12879 h 1929256"/>
                <a:gd name="connsiteX53" fmla="*/ 759854 w 1256978"/>
                <a:gd name="connsiteY53" fmla="*/ 5152 h 1929256"/>
                <a:gd name="connsiteX54" fmla="*/ 795915 w 1256978"/>
                <a:gd name="connsiteY54" fmla="*/ 0 h 1929256"/>
                <a:gd name="connsiteX55" fmla="*/ 837127 w 1256978"/>
                <a:gd name="connsiteY55" fmla="*/ 5152 h 1929256"/>
                <a:gd name="connsiteX56" fmla="*/ 919552 w 1256978"/>
                <a:gd name="connsiteY56" fmla="*/ 30910 h 1929256"/>
                <a:gd name="connsiteX57" fmla="*/ 1014856 w 1256978"/>
                <a:gd name="connsiteY57" fmla="*/ 64395 h 1929256"/>
                <a:gd name="connsiteX58" fmla="*/ 1043189 w 1256978"/>
                <a:gd name="connsiteY58" fmla="*/ 79849 h 1929256"/>
                <a:gd name="connsiteX59" fmla="*/ 1084402 w 1256978"/>
                <a:gd name="connsiteY59" fmla="*/ 110759 h 1929256"/>
                <a:gd name="connsiteX60" fmla="*/ 1130766 w 1256978"/>
                <a:gd name="connsiteY60" fmla="*/ 151971 h 1929256"/>
                <a:gd name="connsiteX61" fmla="*/ 1169402 w 1256978"/>
                <a:gd name="connsiteY61" fmla="*/ 190608 h 1929256"/>
                <a:gd name="connsiteX62" fmla="*/ 1202887 w 1256978"/>
                <a:gd name="connsiteY62" fmla="*/ 229244 h 1929256"/>
                <a:gd name="connsiteX63" fmla="*/ 1228645 w 1256978"/>
                <a:gd name="connsiteY63" fmla="*/ 260154 h 1929256"/>
                <a:gd name="connsiteX64" fmla="*/ 1246675 w 1256978"/>
                <a:gd name="connsiteY64" fmla="*/ 291063 h 1929256"/>
                <a:gd name="connsiteX65" fmla="*/ 1256978 w 1256978"/>
                <a:gd name="connsiteY65" fmla="*/ 329699 h 1929256"/>
                <a:gd name="connsiteX66" fmla="*/ 1254403 w 1256978"/>
                <a:gd name="connsiteY66" fmla="*/ 360609 h 1929256"/>
                <a:gd name="connsiteX67" fmla="*/ 1246675 w 1256978"/>
                <a:gd name="connsiteY67" fmla="*/ 396670 h 1929256"/>
                <a:gd name="connsiteX68" fmla="*/ 1228645 w 1256978"/>
                <a:gd name="connsiteY68" fmla="*/ 432730 h 1929256"/>
                <a:gd name="connsiteX69" fmla="*/ 1141069 w 1256978"/>
                <a:gd name="connsiteY69" fmla="*/ 556368 h 1929256"/>
                <a:gd name="connsiteX70" fmla="*/ 1017431 w 1256978"/>
                <a:gd name="connsiteY70" fmla="*/ 759854 h 192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256978" h="1929256">
                  <a:moveTo>
                    <a:pt x="1017431" y="759854"/>
                  </a:moveTo>
                  <a:lnTo>
                    <a:pt x="906673" y="927279"/>
                  </a:lnTo>
                  <a:lnTo>
                    <a:pt x="803642" y="1079250"/>
                  </a:lnTo>
                  <a:lnTo>
                    <a:pt x="708338" y="1210614"/>
                  </a:lnTo>
                  <a:lnTo>
                    <a:pt x="625914" y="1318797"/>
                  </a:lnTo>
                  <a:lnTo>
                    <a:pt x="551216" y="1414101"/>
                  </a:lnTo>
                  <a:lnTo>
                    <a:pt x="489398" y="1488798"/>
                  </a:lnTo>
                  <a:lnTo>
                    <a:pt x="414700" y="1578950"/>
                  </a:lnTo>
                  <a:lnTo>
                    <a:pt x="296215" y="1697436"/>
                  </a:lnTo>
                  <a:lnTo>
                    <a:pt x="206062" y="1785012"/>
                  </a:lnTo>
                  <a:lnTo>
                    <a:pt x="92728" y="1885467"/>
                  </a:lnTo>
                  <a:lnTo>
                    <a:pt x="59243" y="1916377"/>
                  </a:lnTo>
                  <a:lnTo>
                    <a:pt x="43789" y="1924104"/>
                  </a:lnTo>
                  <a:lnTo>
                    <a:pt x="23182" y="1929256"/>
                  </a:lnTo>
                  <a:lnTo>
                    <a:pt x="15455" y="1929256"/>
                  </a:lnTo>
                  <a:lnTo>
                    <a:pt x="5152" y="1924104"/>
                  </a:lnTo>
                  <a:lnTo>
                    <a:pt x="2576" y="1916377"/>
                  </a:lnTo>
                  <a:lnTo>
                    <a:pt x="0" y="1908649"/>
                  </a:lnTo>
                  <a:lnTo>
                    <a:pt x="2576" y="1888043"/>
                  </a:lnTo>
                  <a:lnTo>
                    <a:pt x="23182" y="1857134"/>
                  </a:lnTo>
                  <a:lnTo>
                    <a:pt x="95304" y="1772133"/>
                  </a:lnTo>
                  <a:lnTo>
                    <a:pt x="200911" y="1640769"/>
                  </a:lnTo>
                  <a:lnTo>
                    <a:pt x="298790" y="1509404"/>
                  </a:lnTo>
                  <a:lnTo>
                    <a:pt x="394094" y="1378040"/>
                  </a:lnTo>
                  <a:lnTo>
                    <a:pt x="461064" y="1280160"/>
                  </a:lnTo>
                  <a:lnTo>
                    <a:pt x="522883" y="1184857"/>
                  </a:lnTo>
                  <a:lnTo>
                    <a:pt x="571822" y="1105008"/>
                  </a:lnTo>
                  <a:lnTo>
                    <a:pt x="628489" y="1009704"/>
                  </a:lnTo>
                  <a:lnTo>
                    <a:pt x="685156" y="911825"/>
                  </a:lnTo>
                  <a:lnTo>
                    <a:pt x="726369" y="837127"/>
                  </a:lnTo>
                  <a:lnTo>
                    <a:pt x="780460" y="734096"/>
                  </a:lnTo>
                  <a:lnTo>
                    <a:pt x="826824" y="631065"/>
                  </a:lnTo>
                  <a:lnTo>
                    <a:pt x="857733" y="561519"/>
                  </a:lnTo>
                  <a:lnTo>
                    <a:pt x="873188" y="517731"/>
                  </a:lnTo>
                  <a:lnTo>
                    <a:pt x="888643" y="476519"/>
                  </a:lnTo>
                  <a:lnTo>
                    <a:pt x="901522" y="432730"/>
                  </a:lnTo>
                  <a:lnTo>
                    <a:pt x="916976" y="370912"/>
                  </a:lnTo>
                  <a:lnTo>
                    <a:pt x="922128" y="332275"/>
                  </a:lnTo>
                  <a:lnTo>
                    <a:pt x="924704" y="301366"/>
                  </a:lnTo>
                  <a:lnTo>
                    <a:pt x="924704" y="278184"/>
                  </a:lnTo>
                  <a:lnTo>
                    <a:pt x="924704" y="260154"/>
                  </a:lnTo>
                  <a:lnTo>
                    <a:pt x="922128" y="234396"/>
                  </a:lnTo>
                  <a:lnTo>
                    <a:pt x="914400" y="206062"/>
                  </a:lnTo>
                  <a:lnTo>
                    <a:pt x="901522" y="177729"/>
                  </a:lnTo>
                  <a:lnTo>
                    <a:pt x="888643" y="157123"/>
                  </a:lnTo>
                  <a:lnTo>
                    <a:pt x="878340" y="146819"/>
                  </a:lnTo>
                  <a:lnTo>
                    <a:pt x="850006" y="126213"/>
                  </a:lnTo>
                  <a:lnTo>
                    <a:pt x="801066" y="92728"/>
                  </a:lnTo>
                  <a:lnTo>
                    <a:pt x="772733" y="72122"/>
                  </a:lnTo>
                  <a:lnTo>
                    <a:pt x="752127" y="54092"/>
                  </a:lnTo>
                  <a:lnTo>
                    <a:pt x="736672" y="36061"/>
                  </a:lnTo>
                  <a:lnTo>
                    <a:pt x="736672" y="23182"/>
                  </a:lnTo>
                  <a:lnTo>
                    <a:pt x="741824" y="12879"/>
                  </a:lnTo>
                  <a:lnTo>
                    <a:pt x="759854" y="5152"/>
                  </a:lnTo>
                  <a:lnTo>
                    <a:pt x="795915" y="0"/>
                  </a:lnTo>
                  <a:lnTo>
                    <a:pt x="837127" y="5152"/>
                  </a:lnTo>
                  <a:lnTo>
                    <a:pt x="919552" y="30910"/>
                  </a:lnTo>
                  <a:lnTo>
                    <a:pt x="1014856" y="64395"/>
                  </a:lnTo>
                  <a:lnTo>
                    <a:pt x="1043189" y="79849"/>
                  </a:lnTo>
                  <a:lnTo>
                    <a:pt x="1084402" y="110759"/>
                  </a:lnTo>
                  <a:lnTo>
                    <a:pt x="1130766" y="151971"/>
                  </a:lnTo>
                  <a:lnTo>
                    <a:pt x="1169402" y="190608"/>
                  </a:lnTo>
                  <a:lnTo>
                    <a:pt x="1202887" y="229244"/>
                  </a:lnTo>
                  <a:lnTo>
                    <a:pt x="1228645" y="260154"/>
                  </a:lnTo>
                  <a:lnTo>
                    <a:pt x="1246675" y="291063"/>
                  </a:lnTo>
                  <a:lnTo>
                    <a:pt x="1256978" y="329699"/>
                  </a:lnTo>
                  <a:lnTo>
                    <a:pt x="1254403" y="360609"/>
                  </a:lnTo>
                  <a:lnTo>
                    <a:pt x="1246675" y="396670"/>
                  </a:lnTo>
                  <a:lnTo>
                    <a:pt x="1228645" y="432730"/>
                  </a:lnTo>
                  <a:lnTo>
                    <a:pt x="1141069" y="556368"/>
                  </a:lnTo>
                  <a:lnTo>
                    <a:pt x="1017431" y="7598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274816B1-6268-4A98-AD10-B098252E72A9}"/>
                </a:ext>
              </a:extLst>
            </p:cNvPr>
            <p:cNvSpPr/>
            <p:nvPr/>
          </p:nvSpPr>
          <p:spPr>
            <a:xfrm rot="16200000">
              <a:off x="3944144" y="2885281"/>
              <a:ext cx="2168525" cy="823913"/>
            </a:xfrm>
            <a:custGeom>
              <a:avLst/>
              <a:gdLst>
                <a:gd name="connsiteX0" fmla="*/ 1364456 w 2169318"/>
                <a:gd name="connsiteY0" fmla="*/ 569119 h 823912"/>
                <a:gd name="connsiteX1" fmla="*/ 1204912 w 2169318"/>
                <a:gd name="connsiteY1" fmla="*/ 554831 h 823912"/>
                <a:gd name="connsiteX2" fmla="*/ 1097756 w 2169318"/>
                <a:gd name="connsiteY2" fmla="*/ 542925 h 823912"/>
                <a:gd name="connsiteX3" fmla="*/ 966787 w 2169318"/>
                <a:gd name="connsiteY3" fmla="*/ 519112 h 823912"/>
                <a:gd name="connsiteX4" fmla="*/ 873918 w 2169318"/>
                <a:gd name="connsiteY4" fmla="*/ 500062 h 823912"/>
                <a:gd name="connsiteX5" fmla="*/ 773906 w 2169318"/>
                <a:gd name="connsiteY5" fmla="*/ 471487 h 823912"/>
                <a:gd name="connsiteX6" fmla="*/ 681037 w 2169318"/>
                <a:gd name="connsiteY6" fmla="*/ 438150 h 823912"/>
                <a:gd name="connsiteX7" fmla="*/ 569118 w 2169318"/>
                <a:gd name="connsiteY7" fmla="*/ 388144 h 823912"/>
                <a:gd name="connsiteX8" fmla="*/ 490537 w 2169318"/>
                <a:gd name="connsiteY8" fmla="*/ 347662 h 823912"/>
                <a:gd name="connsiteX9" fmla="*/ 428625 w 2169318"/>
                <a:gd name="connsiteY9" fmla="*/ 311944 h 823912"/>
                <a:gd name="connsiteX10" fmla="*/ 366712 w 2169318"/>
                <a:gd name="connsiteY10" fmla="*/ 271462 h 823912"/>
                <a:gd name="connsiteX11" fmla="*/ 271462 w 2169318"/>
                <a:gd name="connsiteY11" fmla="*/ 204787 h 823912"/>
                <a:gd name="connsiteX12" fmla="*/ 200025 w 2169318"/>
                <a:gd name="connsiteY12" fmla="*/ 147637 h 823912"/>
                <a:gd name="connsiteX13" fmla="*/ 119062 w 2169318"/>
                <a:gd name="connsiteY13" fmla="*/ 76200 h 823912"/>
                <a:gd name="connsiteX14" fmla="*/ 59531 w 2169318"/>
                <a:gd name="connsiteY14" fmla="*/ 19050 h 823912"/>
                <a:gd name="connsiteX15" fmla="*/ 30956 w 2169318"/>
                <a:gd name="connsiteY15" fmla="*/ 4762 h 823912"/>
                <a:gd name="connsiteX16" fmla="*/ 16668 w 2169318"/>
                <a:gd name="connsiteY16" fmla="*/ 0 h 823912"/>
                <a:gd name="connsiteX17" fmla="*/ 7143 w 2169318"/>
                <a:gd name="connsiteY17" fmla="*/ 0 h 823912"/>
                <a:gd name="connsiteX18" fmla="*/ 0 w 2169318"/>
                <a:gd name="connsiteY18" fmla="*/ 2381 h 823912"/>
                <a:gd name="connsiteX19" fmla="*/ 0 w 2169318"/>
                <a:gd name="connsiteY19" fmla="*/ 14287 h 823912"/>
                <a:gd name="connsiteX20" fmla="*/ 7143 w 2169318"/>
                <a:gd name="connsiteY20" fmla="*/ 47625 h 823912"/>
                <a:gd name="connsiteX21" fmla="*/ 30956 w 2169318"/>
                <a:gd name="connsiteY21" fmla="*/ 90487 h 823912"/>
                <a:gd name="connsiteX22" fmla="*/ 80962 w 2169318"/>
                <a:gd name="connsiteY22" fmla="*/ 161925 h 823912"/>
                <a:gd name="connsiteX23" fmla="*/ 133350 w 2169318"/>
                <a:gd name="connsiteY23" fmla="*/ 223837 h 823912"/>
                <a:gd name="connsiteX24" fmla="*/ 183356 w 2169318"/>
                <a:gd name="connsiteY24" fmla="*/ 283369 h 823912"/>
                <a:gd name="connsiteX25" fmla="*/ 259556 w 2169318"/>
                <a:gd name="connsiteY25" fmla="*/ 357187 h 823912"/>
                <a:gd name="connsiteX26" fmla="*/ 326231 w 2169318"/>
                <a:gd name="connsiteY26" fmla="*/ 414337 h 823912"/>
                <a:gd name="connsiteX27" fmla="*/ 402431 w 2169318"/>
                <a:gd name="connsiteY27" fmla="*/ 473869 h 823912"/>
                <a:gd name="connsiteX28" fmla="*/ 469106 w 2169318"/>
                <a:gd name="connsiteY28" fmla="*/ 519112 h 823912"/>
                <a:gd name="connsiteX29" fmla="*/ 542925 w 2169318"/>
                <a:gd name="connsiteY29" fmla="*/ 566737 h 823912"/>
                <a:gd name="connsiteX30" fmla="*/ 628650 w 2169318"/>
                <a:gd name="connsiteY30" fmla="*/ 614362 h 823912"/>
                <a:gd name="connsiteX31" fmla="*/ 688181 w 2169318"/>
                <a:gd name="connsiteY31" fmla="*/ 645319 h 823912"/>
                <a:gd name="connsiteX32" fmla="*/ 773906 w 2169318"/>
                <a:gd name="connsiteY32" fmla="*/ 678656 h 823912"/>
                <a:gd name="connsiteX33" fmla="*/ 873918 w 2169318"/>
                <a:gd name="connsiteY33" fmla="*/ 707231 h 823912"/>
                <a:gd name="connsiteX34" fmla="*/ 969168 w 2169318"/>
                <a:gd name="connsiteY34" fmla="*/ 728662 h 823912"/>
                <a:gd name="connsiteX35" fmla="*/ 1076325 w 2169318"/>
                <a:gd name="connsiteY35" fmla="*/ 750094 h 823912"/>
                <a:gd name="connsiteX36" fmla="*/ 1178718 w 2169318"/>
                <a:gd name="connsiteY36" fmla="*/ 764381 h 823912"/>
                <a:gd name="connsiteX37" fmla="*/ 1295400 w 2169318"/>
                <a:gd name="connsiteY37" fmla="*/ 776287 h 823912"/>
                <a:gd name="connsiteX38" fmla="*/ 1416843 w 2169318"/>
                <a:gd name="connsiteY38" fmla="*/ 788194 h 823912"/>
                <a:gd name="connsiteX39" fmla="*/ 1562100 w 2169318"/>
                <a:gd name="connsiteY39" fmla="*/ 795337 h 823912"/>
                <a:gd name="connsiteX40" fmla="*/ 1766887 w 2169318"/>
                <a:gd name="connsiteY40" fmla="*/ 797719 h 823912"/>
                <a:gd name="connsiteX41" fmla="*/ 1802606 w 2169318"/>
                <a:gd name="connsiteY41" fmla="*/ 804862 h 823912"/>
                <a:gd name="connsiteX42" fmla="*/ 1840706 w 2169318"/>
                <a:gd name="connsiteY42" fmla="*/ 814387 h 823912"/>
                <a:gd name="connsiteX43" fmla="*/ 1878806 w 2169318"/>
                <a:gd name="connsiteY43" fmla="*/ 819150 h 823912"/>
                <a:gd name="connsiteX44" fmla="*/ 1957387 w 2169318"/>
                <a:gd name="connsiteY44" fmla="*/ 823912 h 823912"/>
                <a:gd name="connsiteX45" fmla="*/ 2040731 w 2169318"/>
                <a:gd name="connsiteY45" fmla="*/ 752475 h 823912"/>
                <a:gd name="connsiteX46" fmla="*/ 2045493 w 2169318"/>
                <a:gd name="connsiteY46" fmla="*/ 711994 h 823912"/>
                <a:gd name="connsiteX47" fmla="*/ 2052637 w 2169318"/>
                <a:gd name="connsiteY47" fmla="*/ 681037 h 823912"/>
                <a:gd name="connsiteX48" fmla="*/ 2066925 w 2169318"/>
                <a:gd name="connsiteY48" fmla="*/ 640556 h 823912"/>
                <a:gd name="connsiteX49" fmla="*/ 2081212 w 2169318"/>
                <a:gd name="connsiteY49" fmla="*/ 604837 h 823912"/>
                <a:gd name="connsiteX50" fmla="*/ 2105025 w 2169318"/>
                <a:gd name="connsiteY50" fmla="*/ 557212 h 823912"/>
                <a:gd name="connsiteX51" fmla="*/ 2131218 w 2169318"/>
                <a:gd name="connsiteY51" fmla="*/ 507206 h 823912"/>
                <a:gd name="connsiteX52" fmla="*/ 2162175 w 2169318"/>
                <a:gd name="connsiteY52" fmla="*/ 454819 h 823912"/>
                <a:gd name="connsiteX53" fmla="*/ 2169318 w 2169318"/>
                <a:gd name="connsiteY53" fmla="*/ 431006 h 823912"/>
                <a:gd name="connsiteX54" fmla="*/ 2169318 w 2169318"/>
                <a:gd name="connsiteY54" fmla="*/ 416719 h 823912"/>
                <a:gd name="connsiteX55" fmla="*/ 2166937 w 2169318"/>
                <a:gd name="connsiteY55" fmla="*/ 409575 h 823912"/>
                <a:gd name="connsiteX56" fmla="*/ 2159793 w 2169318"/>
                <a:gd name="connsiteY56" fmla="*/ 404812 h 823912"/>
                <a:gd name="connsiteX57" fmla="*/ 2140743 w 2169318"/>
                <a:gd name="connsiteY57" fmla="*/ 407194 h 823912"/>
                <a:gd name="connsiteX58" fmla="*/ 2121693 w 2169318"/>
                <a:gd name="connsiteY58" fmla="*/ 411956 h 823912"/>
                <a:gd name="connsiteX59" fmla="*/ 2105025 w 2169318"/>
                <a:gd name="connsiteY59" fmla="*/ 423862 h 823912"/>
                <a:gd name="connsiteX60" fmla="*/ 2078831 w 2169318"/>
                <a:gd name="connsiteY60" fmla="*/ 450056 h 823912"/>
                <a:gd name="connsiteX61" fmla="*/ 2043112 w 2169318"/>
                <a:gd name="connsiteY61" fmla="*/ 478631 h 823912"/>
                <a:gd name="connsiteX62" fmla="*/ 2007393 w 2169318"/>
                <a:gd name="connsiteY62" fmla="*/ 502444 h 823912"/>
                <a:gd name="connsiteX63" fmla="*/ 1983581 w 2169318"/>
                <a:gd name="connsiteY63" fmla="*/ 519112 h 823912"/>
                <a:gd name="connsiteX64" fmla="*/ 1935956 w 2169318"/>
                <a:gd name="connsiteY64" fmla="*/ 540544 h 823912"/>
                <a:gd name="connsiteX65" fmla="*/ 1866900 w 2169318"/>
                <a:gd name="connsiteY65" fmla="*/ 561975 h 823912"/>
                <a:gd name="connsiteX66" fmla="*/ 1821656 w 2169318"/>
                <a:gd name="connsiteY66" fmla="*/ 571500 h 823912"/>
                <a:gd name="connsiteX67" fmla="*/ 1745456 w 2169318"/>
                <a:gd name="connsiteY67" fmla="*/ 576262 h 823912"/>
                <a:gd name="connsiteX68" fmla="*/ 1609725 w 2169318"/>
                <a:gd name="connsiteY68" fmla="*/ 576262 h 823912"/>
                <a:gd name="connsiteX69" fmla="*/ 1445418 w 2169318"/>
                <a:gd name="connsiteY69" fmla="*/ 573881 h 823912"/>
                <a:gd name="connsiteX70" fmla="*/ 1364456 w 2169318"/>
                <a:gd name="connsiteY70" fmla="*/ 569119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69318" h="823912">
                  <a:moveTo>
                    <a:pt x="1364456" y="569119"/>
                  </a:moveTo>
                  <a:lnTo>
                    <a:pt x="1204912" y="554831"/>
                  </a:lnTo>
                  <a:lnTo>
                    <a:pt x="1097756" y="542925"/>
                  </a:lnTo>
                  <a:lnTo>
                    <a:pt x="966787" y="519112"/>
                  </a:lnTo>
                  <a:lnTo>
                    <a:pt x="873918" y="500062"/>
                  </a:lnTo>
                  <a:lnTo>
                    <a:pt x="773906" y="471487"/>
                  </a:lnTo>
                  <a:lnTo>
                    <a:pt x="681037" y="438150"/>
                  </a:lnTo>
                  <a:lnTo>
                    <a:pt x="569118" y="388144"/>
                  </a:lnTo>
                  <a:lnTo>
                    <a:pt x="490537" y="347662"/>
                  </a:lnTo>
                  <a:lnTo>
                    <a:pt x="428625" y="311944"/>
                  </a:lnTo>
                  <a:lnTo>
                    <a:pt x="366712" y="271462"/>
                  </a:lnTo>
                  <a:lnTo>
                    <a:pt x="271462" y="204787"/>
                  </a:lnTo>
                  <a:lnTo>
                    <a:pt x="200025" y="147637"/>
                  </a:lnTo>
                  <a:lnTo>
                    <a:pt x="119062" y="76200"/>
                  </a:lnTo>
                  <a:lnTo>
                    <a:pt x="59531" y="19050"/>
                  </a:lnTo>
                  <a:lnTo>
                    <a:pt x="30956" y="4762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0" y="2381"/>
                  </a:lnTo>
                  <a:lnTo>
                    <a:pt x="0" y="14287"/>
                  </a:lnTo>
                  <a:lnTo>
                    <a:pt x="7143" y="47625"/>
                  </a:lnTo>
                  <a:lnTo>
                    <a:pt x="30956" y="90487"/>
                  </a:lnTo>
                  <a:lnTo>
                    <a:pt x="80962" y="161925"/>
                  </a:lnTo>
                  <a:lnTo>
                    <a:pt x="133350" y="223837"/>
                  </a:lnTo>
                  <a:lnTo>
                    <a:pt x="183356" y="283369"/>
                  </a:lnTo>
                  <a:lnTo>
                    <a:pt x="259556" y="357187"/>
                  </a:lnTo>
                  <a:lnTo>
                    <a:pt x="326231" y="414337"/>
                  </a:lnTo>
                  <a:lnTo>
                    <a:pt x="402431" y="473869"/>
                  </a:lnTo>
                  <a:lnTo>
                    <a:pt x="469106" y="519112"/>
                  </a:lnTo>
                  <a:lnTo>
                    <a:pt x="542925" y="566737"/>
                  </a:lnTo>
                  <a:lnTo>
                    <a:pt x="628650" y="614362"/>
                  </a:lnTo>
                  <a:lnTo>
                    <a:pt x="688181" y="645319"/>
                  </a:lnTo>
                  <a:lnTo>
                    <a:pt x="773906" y="678656"/>
                  </a:lnTo>
                  <a:lnTo>
                    <a:pt x="873918" y="707231"/>
                  </a:lnTo>
                  <a:lnTo>
                    <a:pt x="969168" y="728662"/>
                  </a:lnTo>
                  <a:lnTo>
                    <a:pt x="1076325" y="750094"/>
                  </a:lnTo>
                  <a:lnTo>
                    <a:pt x="1178718" y="764381"/>
                  </a:lnTo>
                  <a:lnTo>
                    <a:pt x="1295400" y="776287"/>
                  </a:lnTo>
                  <a:lnTo>
                    <a:pt x="1416843" y="788194"/>
                  </a:lnTo>
                  <a:lnTo>
                    <a:pt x="1562100" y="795337"/>
                  </a:lnTo>
                  <a:lnTo>
                    <a:pt x="1766887" y="797719"/>
                  </a:lnTo>
                  <a:lnTo>
                    <a:pt x="1802606" y="804862"/>
                  </a:lnTo>
                  <a:lnTo>
                    <a:pt x="1840706" y="814387"/>
                  </a:lnTo>
                  <a:lnTo>
                    <a:pt x="1878806" y="819150"/>
                  </a:lnTo>
                  <a:lnTo>
                    <a:pt x="1957387" y="823912"/>
                  </a:lnTo>
                  <a:lnTo>
                    <a:pt x="2040731" y="752475"/>
                  </a:lnTo>
                  <a:lnTo>
                    <a:pt x="2045493" y="711994"/>
                  </a:lnTo>
                  <a:lnTo>
                    <a:pt x="2052637" y="681037"/>
                  </a:lnTo>
                  <a:lnTo>
                    <a:pt x="2066925" y="640556"/>
                  </a:lnTo>
                  <a:lnTo>
                    <a:pt x="2081212" y="604837"/>
                  </a:lnTo>
                  <a:lnTo>
                    <a:pt x="2105025" y="557212"/>
                  </a:lnTo>
                  <a:lnTo>
                    <a:pt x="2131218" y="507206"/>
                  </a:lnTo>
                  <a:lnTo>
                    <a:pt x="2162175" y="454819"/>
                  </a:lnTo>
                  <a:lnTo>
                    <a:pt x="2169318" y="431006"/>
                  </a:lnTo>
                  <a:lnTo>
                    <a:pt x="2169318" y="416719"/>
                  </a:lnTo>
                  <a:lnTo>
                    <a:pt x="2166937" y="409575"/>
                  </a:lnTo>
                  <a:lnTo>
                    <a:pt x="2159793" y="404812"/>
                  </a:lnTo>
                  <a:lnTo>
                    <a:pt x="2140743" y="407194"/>
                  </a:lnTo>
                  <a:lnTo>
                    <a:pt x="2121693" y="411956"/>
                  </a:lnTo>
                  <a:lnTo>
                    <a:pt x="2105025" y="423862"/>
                  </a:lnTo>
                  <a:lnTo>
                    <a:pt x="2078831" y="450056"/>
                  </a:lnTo>
                  <a:lnTo>
                    <a:pt x="2043112" y="478631"/>
                  </a:lnTo>
                  <a:lnTo>
                    <a:pt x="2007393" y="502444"/>
                  </a:lnTo>
                  <a:lnTo>
                    <a:pt x="1983581" y="519112"/>
                  </a:lnTo>
                  <a:lnTo>
                    <a:pt x="1935956" y="540544"/>
                  </a:lnTo>
                  <a:lnTo>
                    <a:pt x="1866900" y="561975"/>
                  </a:lnTo>
                  <a:lnTo>
                    <a:pt x="1821656" y="571500"/>
                  </a:lnTo>
                  <a:lnTo>
                    <a:pt x="1745456" y="576262"/>
                  </a:lnTo>
                  <a:lnTo>
                    <a:pt x="1609725" y="576262"/>
                  </a:lnTo>
                  <a:lnTo>
                    <a:pt x="1445418" y="573881"/>
                  </a:lnTo>
                  <a:lnTo>
                    <a:pt x="1364456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8845A58C-838A-417E-A8EC-BE538FD6D40B}"/>
                </a:ext>
              </a:extLst>
            </p:cNvPr>
            <p:cNvSpPr/>
            <p:nvPr/>
          </p:nvSpPr>
          <p:spPr>
            <a:xfrm>
              <a:off x="3740150" y="2001838"/>
              <a:ext cx="1047750" cy="398462"/>
            </a:xfrm>
            <a:custGeom>
              <a:avLst/>
              <a:gdLst>
                <a:gd name="connsiteX0" fmla="*/ 558943 w 1048340"/>
                <a:gd name="connsiteY0" fmla="*/ 288487 h 399245"/>
                <a:gd name="connsiteX1" fmla="*/ 365760 w 1048340"/>
                <a:gd name="connsiteY1" fmla="*/ 334851 h 399245"/>
                <a:gd name="connsiteX2" fmla="*/ 208638 w 1048340"/>
                <a:gd name="connsiteY2" fmla="*/ 376063 h 399245"/>
                <a:gd name="connsiteX3" fmla="*/ 131364 w 1048340"/>
                <a:gd name="connsiteY3" fmla="*/ 396669 h 399245"/>
                <a:gd name="connsiteX4" fmla="*/ 113334 w 1048340"/>
                <a:gd name="connsiteY4" fmla="*/ 399245 h 399245"/>
                <a:gd name="connsiteX5" fmla="*/ 108182 w 1048340"/>
                <a:gd name="connsiteY5" fmla="*/ 399245 h 399245"/>
                <a:gd name="connsiteX6" fmla="*/ 92728 w 1048340"/>
                <a:gd name="connsiteY6" fmla="*/ 394093 h 399245"/>
                <a:gd name="connsiteX7" fmla="*/ 72121 w 1048340"/>
                <a:gd name="connsiteY7" fmla="*/ 378639 h 399245"/>
                <a:gd name="connsiteX8" fmla="*/ 59243 w 1048340"/>
                <a:gd name="connsiteY8" fmla="*/ 365760 h 399245"/>
                <a:gd name="connsiteX9" fmla="*/ 51515 w 1048340"/>
                <a:gd name="connsiteY9" fmla="*/ 347729 h 399245"/>
                <a:gd name="connsiteX10" fmla="*/ 46364 w 1048340"/>
                <a:gd name="connsiteY10" fmla="*/ 324548 h 399245"/>
                <a:gd name="connsiteX11" fmla="*/ 10303 w 1048340"/>
                <a:gd name="connsiteY11" fmla="*/ 288487 h 399245"/>
                <a:gd name="connsiteX12" fmla="*/ 0 w 1048340"/>
                <a:gd name="connsiteY12" fmla="*/ 273032 h 399245"/>
                <a:gd name="connsiteX13" fmla="*/ 95303 w 1048340"/>
                <a:gd name="connsiteY13" fmla="*/ 151971 h 399245"/>
                <a:gd name="connsiteX14" fmla="*/ 154546 w 1048340"/>
                <a:gd name="connsiteY14" fmla="*/ 180304 h 399245"/>
                <a:gd name="connsiteX15" fmla="*/ 195759 w 1048340"/>
                <a:gd name="connsiteY15" fmla="*/ 193183 h 399245"/>
                <a:gd name="connsiteX16" fmla="*/ 229244 w 1048340"/>
                <a:gd name="connsiteY16" fmla="*/ 198335 h 399245"/>
                <a:gd name="connsiteX17" fmla="*/ 265305 w 1048340"/>
                <a:gd name="connsiteY17" fmla="*/ 198335 h 399245"/>
                <a:gd name="connsiteX18" fmla="*/ 301365 w 1048340"/>
                <a:gd name="connsiteY18" fmla="*/ 195759 h 399245"/>
                <a:gd name="connsiteX19" fmla="*/ 370911 w 1048340"/>
                <a:gd name="connsiteY19" fmla="*/ 185456 h 399245"/>
                <a:gd name="connsiteX20" fmla="*/ 445609 w 1048340"/>
                <a:gd name="connsiteY20" fmla="*/ 167425 h 399245"/>
                <a:gd name="connsiteX21" fmla="*/ 553791 w 1048340"/>
                <a:gd name="connsiteY21" fmla="*/ 133940 h 399245"/>
                <a:gd name="connsiteX22" fmla="*/ 659398 w 1048340"/>
                <a:gd name="connsiteY22" fmla="*/ 90152 h 399245"/>
                <a:gd name="connsiteX23" fmla="*/ 710914 w 1048340"/>
                <a:gd name="connsiteY23" fmla="*/ 66970 h 399245"/>
                <a:gd name="connsiteX24" fmla="*/ 739247 w 1048340"/>
                <a:gd name="connsiteY24" fmla="*/ 43788 h 399245"/>
                <a:gd name="connsiteX25" fmla="*/ 783035 w 1048340"/>
                <a:gd name="connsiteY25" fmla="*/ 18030 h 399245"/>
                <a:gd name="connsiteX26" fmla="*/ 819096 w 1048340"/>
                <a:gd name="connsiteY26" fmla="*/ 2576 h 399245"/>
                <a:gd name="connsiteX27" fmla="*/ 839702 w 1048340"/>
                <a:gd name="connsiteY27" fmla="*/ 0 h 399245"/>
                <a:gd name="connsiteX28" fmla="*/ 852581 w 1048340"/>
                <a:gd name="connsiteY28" fmla="*/ 0 h 399245"/>
                <a:gd name="connsiteX29" fmla="*/ 883490 w 1048340"/>
                <a:gd name="connsiteY29" fmla="*/ 18030 h 399245"/>
                <a:gd name="connsiteX30" fmla="*/ 932430 w 1048340"/>
                <a:gd name="connsiteY30" fmla="*/ 48940 h 399245"/>
                <a:gd name="connsiteX31" fmla="*/ 991673 w 1048340"/>
                <a:gd name="connsiteY31" fmla="*/ 92728 h 399245"/>
                <a:gd name="connsiteX32" fmla="*/ 1017431 w 1048340"/>
                <a:gd name="connsiteY32" fmla="*/ 118486 h 399245"/>
                <a:gd name="connsiteX33" fmla="*/ 1032885 w 1048340"/>
                <a:gd name="connsiteY33" fmla="*/ 139092 h 399245"/>
                <a:gd name="connsiteX34" fmla="*/ 1045764 w 1048340"/>
                <a:gd name="connsiteY34" fmla="*/ 159698 h 399245"/>
                <a:gd name="connsiteX35" fmla="*/ 1048340 w 1048340"/>
                <a:gd name="connsiteY35" fmla="*/ 175153 h 399245"/>
                <a:gd name="connsiteX36" fmla="*/ 1048340 w 1048340"/>
                <a:gd name="connsiteY36" fmla="*/ 208638 h 399245"/>
                <a:gd name="connsiteX37" fmla="*/ 1040613 w 1048340"/>
                <a:gd name="connsiteY37" fmla="*/ 231820 h 399245"/>
                <a:gd name="connsiteX38" fmla="*/ 1022582 w 1048340"/>
                <a:gd name="connsiteY38" fmla="*/ 255002 h 399245"/>
                <a:gd name="connsiteX39" fmla="*/ 996825 w 1048340"/>
                <a:gd name="connsiteY39" fmla="*/ 278184 h 399245"/>
                <a:gd name="connsiteX40" fmla="*/ 685156 w 1048340"/>
                <a:gd name="connsiteY40" fmla="*/ 262729 h 399245"/>
                <a:gd name="connsiteX41" fmla="*/ 558943 w 1048340"/>
                <a:gd name="connsiteY41" fmla="*/ 28848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8340" h="399245">
                  <a:moveTo>
                    <a:pt x="558943" y="288487"/>
                  </a:moveTo>
                  <a:lnTo>
                    <a:pt x="365760" y="334851"/>
                  </a:lnTo>
                  <a:lnTo>
                    <a:pt x="208638" y="376063"/>
                  </a:lnTo>
                  <a:lnTo>
                    <a:pt x="131364" y="396669"/>
                  </a:lnTo>
                  <a:lnTo>
                    <a:pt x="113334" y="399245"/>
                  </a:lnTo>
                  <a:lnTo>
                    <a:pt x="108182" y="399245"/>
                  </a:lnTo>
                  <a:lnTo>
                    <a:pt x="92728" y="394093"/>
                  </a:lnTo>
                  <a:lnTo>
                    <a:pt x="72121" y="378639"/>
                  </a:lnTo>
                  <a:lnTo>
                    <a:pt x="59243" y="365760"/>
                  </a:lnTo>
                  <a:lnTo>
                    <a:pt x="51515" y="347729"/>
                  </a:lnTo>
                  <a:lnTo>
                    <a:pt x="46364" y="324548"/>
                  </a:lnTo>
                  <a:lnTo>
                    <a:pt x="10303" y="288487"/>
                  </a:lnTo>
                  <a:lnTo>
                    <a:pt x="0" y="273032"/>
                  </a:lnTo>
                  <a:lnTo>
                    <a:pt x="95303" y="151971"/>
                  </a:lnTo>
                  <a:lnTo>
                    <a:pt x="154546" y="180304"/>
                  </a:lnTo>
                  <a:lnTo>
                    <a:pt x="195759" y="193183"/>
                  </a:lnTo>
                  <a:lnTo>
                    <a:pt x="229244" y="198335"/>
                  </a:lnTo>
                  <a:lnTo>
                    <a:pt x="265305" y="198335"/>
                  </a:lnTo>
                  <a:lnTo>
                    <a:pt x="301365" y="195759"/>
                  </a:lnTo>
                  <a:lnTo>
                    <a:pt x="370911" y="185456"/>
                  </a:lnTo>
                  <a:lnTo>
                    <a:pt x="445609" y="167425"/>
                  </a:lnTo>
                  <a:lnTo>
                    <a:pt x="553791" y="133940"/>
                  </a:lnTo>
                  <a:lnTo>
                    <a:pt x="659398" y="90152"/>
                  </a:lnTo>
                  <a:lnTo>
                    <a:pt x="710914" y="66970"/>
                  </a:lnTo>
                  <a:lnTo>
                    <a:pt x="739247" y="43788"/>
                  </a:lnTo>
                  <a:lnTo>
                    <a:pt x="783035" y="18030"/>
                  </a:lnTo>
                  <a:lnTo>
                    <a:pt x="819096" y="2576"/>
                  </a:lnTo>
                  <a:lnTo>
                    <a:pt x="839702" y="0"/>
                  </a:lnTo>
                  <a:lnTo>
                    <a:pt x="852581" y="0"/>
                  </a:lnTo>
                  <a:lnTo>
                    <a:pt x="883490" y="18030"/>
                  </a:lnTo>
                  <a:lnTo>
                    <a:pt x="932430" y="48940"/>
                  </a:lnTo>
                  <a:lnTo>
                    <a:pt x="991673" y="92728"/>
                  </a:lnTo>
                  <a:lnTo>
                    <a:pt x="1017431" y="118486"/>
                  </a:lnTo>
                  <a:lnTo>
                    <a:pt x="1032885" y="139092"/>
                  </a:lnTo>
                  <a:lnTo>
                    <a:pt x="1045764" y="159698"/>
                  </a:lnTo>
                  <a:lnTo>
                    <a:pt x="1048340" y="175153"/>
                  </a:lnTo>
                  <a:lnTo>
                    <a:pt x="1048340" y="208638"/>
                  </a:lnTo>
                  <a:lnTo>
                    <a:pt x="1040613" y="231820"/>
                  </a:lnTo>
                  <a:lnTo>
                    <a:pt x="1022582" y="255002"/>
                  </a:lnTo>
                  <a:lnTo>
                    <a:pt x="996825" y="278184"/>
                  </a:lnTo>
                  <a:lnTo>
                    <a:pt x="685156" y="262729"/>
                  </a:lnTo>
                  <a:lnTo>
                    <a:pt x="558943" y="288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3C97A57-2977-41FA-B75C-43E2EE0B6D38}"/>
                </a:ext>
              </a:extLst>
            </p:cNvPr>
            <p:cNvSpPr/>
            <p:nvPr/>
          </p:nvSpPr>
          <p:spPr>
            <a:xfrm rot="16200000">
              <a:off x="1889919" y="2718594"/>
              <a:ext cx="3433763" cy="2352675"/>
            </a:xfrm>
            <a:custGeom>
              <a:avLst/>
              <a:gdLst>
                <a:gd name="connsiteX0" fmla="*/ 1534229 w 3433603"/>
                <a:gd name="connsiteY0" fmla="*/ 1267272 h 2353506"/>
                <a:gd name="connsiteX1" fmla="*/ 1429901 w 3433603"/>
                <a:gd name="connsiteY1" fmla="*/ 1205903 h 2353506"/>
                <a:gd name="connsiteX2" fmla="*/ 1301026 w 3433603"/>
                <a:gd name="connsiteY2" fmla="*/ 1126123 h 2353506"/>
                <a:gd name="connsiteX3" fmla="*/ 1208972 w 3433603"/>
                <a:gd name="connsiteY3" fmla="*/ 1067822 h 2353506"/>
                <a:gd name="connsiteX4" fmla="*/ 1110782 w 3433603"/>
                <a:gd name="connsiteY4" fmla="*/ 1000316 h 2353506"/>
                <a:gd name="connsiteX5" fmla="*/ 1024865 w 3433603"/>
                <a:gd name="connsiteY5" fmla="*/ 935879 h 2353506"/>
                <a:gd name="connsiteX6" fmla="*/ 899058 w 3433603"/>
                <a:gd name="connsiteY6" fmla="*/ 840757 h 2353506"/>
                <a:gd name="connsiteX7" fmla="*/ 813141 w 3433603"/>
                <a:gd name="connsiteY7" fmla="*/ 770182 h 2353506"/>
                <a:gd name="connsiteX8" fmla="*/ 714951 w 3433603"/>
                <a:gd name="connsiteY8" fmla="*/ 693471 h 2353506"/>
                <a:gd name="connsiteX9" fmla="*/ 638239 w 3433603"/>
                <a:gd name="connsiteY9" fmla="*/ 622896 h 2353506"/>
                <a:gd name="connsiteX10" fmla="*/ 552322 w 3433603"/>
                <a:gd name="connsiteY10" fmla="*/ 546185 h 2353506"/>
                <a:gd name="connsiteX11" fmla="*/ 423447 w 3433603"/>
                <a:gd name="connsiteY11" fmla="*/ 420378 h 2353506"/>
                <a:gd name="connsiteX12" fmla="*/ 328325 w 3433603"/>
                <a:gd name="connsiteY12" fmla="*/ 322188 h 2353506"/>
                <a:gd name="connsiteX13" fmla="*/ 248545 w 3433603"/>
                <a:gd name="connsiteY13" fmla="*/ 236271 h 2353506"/>
                <a:gd name="connsiteX14" fmla="*/ 165697 w 3433603"/>
                <a:gd name="connsiteY14" fmla="*/ 144217 h 2353506"/>
                <a:gd name="connsiteX15" fmla="*/ 110465 w 3433603"/>
                <a:gd name="connsiteY15" fmla="*/ 76711 h 2353506"/>
                <a:gd name="connsiteX16" fmla="*/ 55233 w 3433603"/>
                <a:gd name="connsiteY16" fmla="*/ 15342 h 2353506"/>
                <a:gd name="connsiteX17" fmla="*/ 36822 w 3433603"/>
                <a:gd name="connsiteY17" fmla="*/ 6137 h 2353506"/>
                <a:gd name="connsiteX18" fmla="*/ 15343 w 3433603"/>
                <a:gd name="connsiteY18" fmla="*/ 0 h 2353506"/>
                <a:gd name="connsiteX19" fmla="*/ 9206 w 3433603"/>
                <a:gd name="connsiteY19" fmla="*/ 0 h 2353506"/>
                <a:gd name="connsiteX20" fmla="*/ 0 w 3433603"/>
                <a:gd name="connsiteY20" fmla="*/ 6137 h 2353506"/>
                <a:gd name="connsiteX21" fmla="*/ 0 w 3433603"/>
                <a:gd name="connsiteY21" fmla="*/ 21479 h 2353506"/>
                <a:gd name="connsiteX22" fmla="*/ 18411 w 3433603"/>
                <a:gd name="connsiteY22" fmla="*/ 70574 h 2353506"/>
                <a:gd name="connsiteX23" fmla="*/ 101259 w 3433603"/>
                <a:gd name="connsiteY23" fmla="*/ 196381 h 2353506"/>
                <a:gd name="connsiteX24" fmla="*/ 208655 w 3433603"/>
                <a:gd name="connsiteY24" fmla="*/ 346735 h 2353506"/>
                <a:gd name="connsiteX25" fmla="*/ 312983 w 3433603"/>
                <a:gd name="connsiteY25" fmla="*/ 484816 h 2353506"/>
                <a:gd name="connsiteX26" fmla="*/ 392763 w 3433603"/>
                <a:gd name="connsiteY26" fmla="*/ 586075 h 2353506"/>
                <a:gd name="connsiteX27" fmla="*/ 503227 w 3433603"/>
                <a:gd name="connsiteY27" fmla="*/ 708813 h 2353506"/>
                <a:gd name="connsiteX28" fmla="*/ 613692 w 3433603"/>
                <a:gd name="connsiteY28" fmla="*/ 828483 h 2353506"/>
                <a:gd name="connsiteX29" fmla="*/ 785525 w 3433603"/>
                <a:gd name="connsiteY29" fmla="*/ 991111 h 2353506"/>
                <a:gd name="connsiteX30" fmla="*/ 920537 w 3433603"/>
                <a:gd name="connsiteY30" fmla="*/ 1107712 h 2353506"/>
                <a:gd name="connsiteX31" fmla="*/ 1027933 w 3433603"/>
                <a:gd name="connsiteY31" fmla="*/ 1196698 h 2353506"/>
                <a:gd name="connsiteX32" fmla="*/ 1184425 w 3433603"/>
                <a:gd name="connsiteY32" fmla="*/ 1313299 h 2353506"/>
                <a:gd name="connsiteX33" fmla="*/ 1331710 w 3433603"/>
                <a:gd name="connsiteY33" fmla="*/ 1411490 h 2353506"/>
                <a:gd name="connsiteX34" fmla="*/ 1423764 w 3433603"/>
                <a:gd name="connsiteY34" fmla="*/ 1469790 h 2353506"/>
                <a:gd name="connsiteX35" fmla="*/ 1564913 w 3433603"/>
                <a:gd name="connsiteY35" fmla="*/ 1549570 h 2353506"/>
                <a:gd name="connsiteX36" fmla="*/ 1847211 w 3433603"/>
                <a:gd name="connsiteY36" fmla="*/ 1702993 h 2353506"/>
                <a:gd name="connsiteX37" fmla="*/ 2055866 w 3433603"/>
                <a:gd name="connsiteY37" fmla="*/ 1810389 h 2353506"/>
                <a:gd name="connsiteX38" fmla="*/ 2282932 w 3433603"/>
                <a:gd name="connsiteY38" fmla="*/ 1917785 h 2353506"/>
                <a:gd name="connsiteX39" fmla="*/ 2506929 w 3433603"/>
                <a:gd name="connsiteY39" fmla="*/ 2006770 h 2353506"/>
                <a:gd name="connsiteX40" fmla="*/ 2712516 w 3433603"/>
                <a:gd name="connsiteY40" fmla="*/ 2089618 h 2353506"/>
                <a:gd name="connsiteX41" fmla="*/ 2991745 w 3433603"/>
                <a:gd name="connsiteY41" fmla="*/ 2187809 h 2353506"/>
                <a:gd name="connsiteX42" fmla="*/ 3252564 w 3433603"/>
                <a:gd name="connsiteY42" fmla="*/ 2270657 h 2353506"/>
                <a:gd name="connsiteX43" fmla="*/ 3298591 w 3433603"/>
                <a:gd name="connsiteY43" fmla="*/ 2286000 h 2353506"/>
                <a:gd name="connsiteX44" fmla="*/ 3317002 w 3433603"/>
                <a:gd name="connsiteY44" fmla="*/ 2295205 h 2353506"/>
                <a:gd name="connsiteX45" fmla="*/ 3332344 w 3433603"/>
                <a:gd name="connsiteY45" fmla="*/ 2310547 h 2353506"/>
                <a:gd name="connsiteX46" fmla="*/ 3359960 w 3433603"/>
                <a:gd name="connsiteY46" fmla="*/ 2335095 h 2353506"/>
                <a:gd name="connsiteX47" fmla="*/ 3390645 w 3433603"/>
                <a:gd name="connsiteY47" fmla="*/ 2350437 h 2353506"/>
                <a:gd name="connsiteX48" fmla="*/ 3433603 w 3433603"/>
                <a:gd name="connsiteY48" fmla="*/ 2353506 h 2353506"/>
                <a:gd name="connsiteX49" fmla="*/ 3359960 w 3433603"/>
                <a:gd name="connsiteY49" fmla="*/ 1985291 h 2353506"/>
                <a:gd name="connsiteX50" fmla="*/ 3329276 w 3433603"/>
                <a:gd name="connsiteY50" fmla="*/ 1994496 h 2353506"/>
                <a:gd name="connsiteX51" fmla="*/ 3310865 w 3433603"/>
                <a:gd name="connsiteY51" fmla="*/ 1994496 h 2353506"/>
                <a:gd name="connsiteX52" fmla="*/ 3261769 w 3433603"/>
                <a:gd name="connsiteY52" fmla="*/ 1982222 h 2353506"/>
                <a:gd name="connsiteX53" fmla="*/ 3114484 w 3433603"/>
                <a:gd name="connsiteY53" fmla="*/ 1939264 h 2353506"/>
                <a:gd name="connsiteX54" fmla="*/ 2954924 w 3433603"/>
                <a:gd name="connsiteY54" fmla="*/ 1887100 h 2353506"/>
                <a:gd name="connsiteX55" fmla="*/ 2743200 w 3433603"/>
                <a:gd name="connsiteY55" fmla="*/ 1816526 h 2353506"/>
                <a:gd name="connsiteX56" fmla="*/ 2531477 w 3433603"/>
                <a:gd name="connsiteY56" fmla="*/ 1736746 h 2353506"/>
                <a:gd name="connsiteX57" fmla="*/ 2325890 w 3433603"/>
                <a:gd name="connsiteY57" fmla="*/ 1653898 h 2353506"/>
                <a:gd name="connsiteX58" fmla="*/ 2080414 w 3433603"/>
                <a:gd name="connsiteY58" fmla="*/ 1540365 h 2353506"/>
                <a:gd name="connsiteX59" fmla="*/ 1853348 w 3433603"/>
                <a:gd name="connsiteY59" fmla="*/ 1429900 h 2353506"/>
                <a:gd name="connsiteX60" fmla="*/ 1745952 w 3433603"/>
                <a:gd name="connsiteY60" fmla="*/ 1386942 h 2353506"/>
                <a:gd name="connsiteX61" fmla="*/ 1534229 w 3433603"/>
                <a:gd name="connsiteY61" fmla="*/ 1267272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433603" h="2353506">
                  <a:moveTo>
                    <a:pt x="1534229" y="1267272"/>
                  </a:moveTo>
                  <a:lnTo>
                    <a:pt x="1429901" y="1205903"/>
                  </a:lnTo>
                  <a:lnTo>
                    <a:pt x="1301026" y="1126123"/>
                  </a:lnTo>
                  <a:lnTo>
                    <a:pt x="1208972" y="1067822"/>
                  </a:lnTo>
                  <a:lnTo>
                    <a:pt x="1110782" y="1000316"/>
                  </a:lnTo>
                  <a:lnTo>
                    <a:pt x="1024865" y="935879"/>
                  </a:lnTo>
                  <a:lnTo>
                    <a:pt x="899058" y="840757"/>
                  </a:lnTo>
                  <a:lnTo>
                    <a:pt x="813141" y="770182"/>
                  </a:lnTo>
                  <a:lnTo>
                    <a:pt x="714951" y="693471"/>
                  </a:lnTo>
                  <a:lnTo>
                    <a:pt x="638239" y="622896"/>
                  </a:lnTo>
                  <a:lnTo>
                    <a:pt x="552322" y="546185"/>
                  </a:lnTo>
                  <a:lnTo>
                    <a:pt x="423447" y="420378"/>
                  </a:lnTo>
                  <a:lnTo>
                    <a:pt x="328325" y="322188"/>
                  </a:lnTo>
                  <a:lnTo>
                    <a:pt x="248545" y="236271"/>
                  </a:lnTo>
                  <a:lnTo>
                    <a:pt x="165697" y="144217"/>
                  </a:lnTo>
                  <a:lnTo>
                    <a:pt x="110465" y="76711"/>
                  </a:lnTo>
                  <a:lnTo>
                    <a:pt x="55233" y="15342"/>
                  </a:lnTo>
                  <a:lnTo>
                    <a:pt x="36822" y="6137"/>
                  </a:lnTo>
                  <a:lnTo>
                    <a:pt x="15343" y="0"/>
                  </a:lnTo>
                  <a:lnTo>
                    <a:pt x="9206" y="0"/>
                  </a:lnTo>
                  <a:lnTo>
                    <a:pt x="0" y="6137"/>
                  </a:lnTo>
                  <a:lnTo>
                    <a:pt x="0" y="21479"/>
                  </a:lnTo>
                  <a:lnTo>
                    <a:pt x="18411" y="70574"/>
                  </a:lnTo>
                  <a:lnTo>
                    <a:pt x="101259" y="196381"/>
                  </a:lnTo>
                  <a:lnTo>
                    <a:pt x="208655" y="346735"/>
                  </a:lnTo>
                  <a:lnTo>
                    <a:pt x="312983" y="484816"/>
                  </a:lnTo>
                  <a:lnTo>
                    <a:pt x="392763" y="586075"/>
                  </a:lnTo>
                  <a:lnTo>
                    <a:pt x="503227" y="708813"/>
                  </a:lnTo>
                  <a:lnTo>
                    <a:pt x="613692" y="828483"/>
                  </a:lnTo>
                  <a:lnTo>
                    <a:pt x="785525" y="991111"/>
                  </a:lnTo>
                  <a:lnTo>
                    <a:pt x="920537" y="1107712"/>
                  </a:lnTo>
                  <a:lnTo>
                    <a:pt x="1027933" y="1196698"/>
                  </a:lnTo>
                  <a:lnTo>
                    <a:pt x="1184425" y="1313299"/>
                  </a:lnTo>
                  <a:lnTo>
                    <a:pt x="1331710" y="1411490"/>
                  </a:lnTo>
                  <a:lnTo>
                    <a:pt x="1423764" y="1469790"/>
                  </a:lnTo>
                  <a:lnTo>
                    <a:pt x="1564913" y="1549570"/>
                  </a:lnTo>
                  <a:lnTo>
                    <a:pt x="1847211" y="1702993"/>
                  </a:lnTo>
                  <a:lnTo>
                    <a:pt x="2055866" y="1810389"/>
                  </a:lnTo>
                  <a:lnTo>
                    <a:pt x="2282932" y="1917785"/>
                  </a:lnTo>
                  <a:lnTo>
                    <a:pt x="2506929" y="2006770"/>
                  </a:lnTo>
                  <a:lnTo>
                    <a:pt x="2712516" y="2089618"/>
                  </a:lnTo>
                  <a:lnTo>
                    <a:pt x="2991745" y="2187809"/>
                  </a:lnTo>
                  <a:lnTo>
                    <a:pt x="3252564" y="2270657"/>
                  </a:lnTo>
                  <a:lnTo>
                    <a:pt x="3298591" y="2286000"/>
                  </a:lnTo>
                  <a:lnTo>
                    <a:pt x="3317002" y="2295205"/>
                  </a:lnTo>
                  <a:lnTo>
                    <a:pt x="3332344" y="2310547"/>
                  </a:lnTo>
                  <a:lnTo>
                    <a:pt x="3359960" y="2335095"/>
                  </a:lnTo>
                  <a:lnTo>
                    <a:pt x="3390645" y="2350437"/>
                  </a:lnTo>
                  <a:lnTo>
                    <a:pt x="3433603" y="2353506"/>
                  </a:lnTo>
                  <a:lnTo>
                    <a:pt x="3359960" y="1985291"/>
                  </a:lnTo>
                  <a:lnTo>
                    <a:pt x="3329276" y="1994496"/>
                  </a:lnTo>
                  <a:lnTo>
                    <a:pt x="3310865" y="1994496"/>
                  </a:lnTo>
                  <a:lnTo>
                    <a:pt x="3261769" y="1982222"/>
                  </a:lnTo>
                  <a:lnTo>
                    <a:pt x="3114484" y="1939264"/>
                  </a:lnTo>
                  <a:lnTo>
                    <a:pt x="2954924" y="1887100"/>
                  </a:lnTo>
                  <a:lnTo>
                    <a:pt x="2743200" y="1816526"/>
                  </a:lnTo>
                  <a:lnTo>
                    <a:pt x="2531477" y="1736746"/>
                  </a:lnTo>
                  <a:lnTo>
                    <a:pt x="2325890" y="1653898"/>
                  </a:lnTo>
                  <a:lnTo>
                    <a:pt x="2080414" y="1540365"/>
                  </a:lnTo>
                  <a:lnTo>
                    <a:pt x="1853348" y="1429900"/>
                  </a:lnTo>
                  <a:lnTo>
                    <a:pt x="1745952" y="1386942"/>
                  </a:lnTo>
                  <a:lnTo>
                    <a:pt x="1534229" y="12672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61C0A82-0FCB-49EA-8DF9-C9EBB4E018A6}"/>
                </a:ext>
              </a:extLst>
            </p:cNvPr>
            <p:cNvSpPr/>
            <p:nvPr/>
          </p:nvSpPr>
          <p:spPr>
            <a:xfrm>
              <a:off x="3028950" y="3181350"/>
              <a:ext cx="4167188" cy="2528888"/>
            </a:xfrm>
            <a:custGeom>
              <a:avLst/>
              <a:gdLst>
                <a:gd name="connsiteX0" fmla="*/ 1516068 w 4167488"/>
                <a:gd name="connsiteY0" fmla="*/ 1465080 h 2529047"/>
                <a:gd name="connsiteX1" fmla="*/ 1393695 w 4167488"/>
                <a:gd name="connsiteY1" fmla="*/ 1349505 h 2529047"/>
                <a:gd name="connsiteX2" fmla="*/ 1298516 w 4167488"/>
                <a:gd name="connsiteY2" fmla="*/ 1257725 h 2529047"/>
                <a:gd name="connsiteX3" fmla="*/ 1216933 w 4167488"/>
                <a:gd name="connsiteY3" fmla="*/ 1172744 h 2529047"/>
                <a:gd name="connsiteX4" fmla="*/ 1104758 w 4167488"/>
                <a:gd name="connsiteY4" fmla="*/ 1063967 h 2529047"/>
                <a:gd name="connsiteX5" fmla="*/ 1026575 w 4167488"/>
                <a:gd name="connsiteY5" fmla="*/ 989184 h 2529047"/>
                <a:gd name="connsiteX6" fmla="*/ 917799 w 4167488"/>
                <a:gd name="connsiteY6" fmla="*/ 880408 h 2529047"/>
                <a:gd name="connsiteX7" fmla="*/ 792026 w 4167488"/>
                <a:gd name="connsiteY7" fmla="*/ 707045 h 2529047"/>
                <a:gd name="connsiteX8" fmla="*/ 707045 w 4167488"/>
                <a:gd name="connsiteY8" fmla="*/ 625463 h 2529047"/>
                <a:gd name="connsiteX9" fmla="*/ 615265 w 4167488"/>
                <a:gd name="connsiteY9" fmla="*/ 533683 h 2529047"/>
                <a:gd name="connsiteX10" fmla="*/ 492892 w 4167488"/>
                <a:gd name="connsiteY10" fmla="*/ 421508 h 2529047"/>
                <a:gd name="connsiteX11" fmla="*/ 441903 w 4167488"/>
                <a:gd name="connsiteY11" fmla="*/ 373918 h 2529047"/>
                <a:gd name="connsiteX12" fmla="*/ 401112 w 4167488"/>
                <a:gd name="connsiteY12" fmla="*/ 336526 h 2529047"/>
                <a:gd name="connsiteX13" fmla="*/ 343324 w 4167488"/>
                <a:gd name="connsiteY13" fmla="*/ 288937 h 2529047"/>
                <a:gd name="connsiteX14" fmla="*/ 305933 w 4167488"/>
                <a:gd name="connsiteY14" fmla="*/ 261743 h 2529047"/>
                <a:gd name="connsiteX15" fmla="*/ 248145 w 4167488"/>
                <a:gd name="connsiteY15" fmla="*/ 220952 h 2529047"/>
                <a:gd name="connsiteX16" fmla="*/ 207354 w 4167488"/>
                <a:gd name="connsiteY16" fmla="*/ 193758 h 2529047"/>
                <a:gd name="connsiteX17" fmla="*/ 159765 w 4167488"/>
                <a:gd name="connsiteY17" fmla="*/ 166564 h 2529047"/>
                <a:gd name="connsiteX18" fmla="*/ 74783 w 4167488"/>
                <a:gd name="connsiteY18" fmla="*/ 118974 h 2529047"/>
                <a:gd name="connsiteX19" fmla="*/ 0 w 4167488"/>
                <a:gd name="connsiteY19" fmla="*/ 88381 h 2529047"/>
                <a:gd name="connsiteX20" fmla="*/ 88380 w 4167488"/>
                <a:gd name="connsiteY20" fmla="*/ 0 h 2529047"/>
                <a:gd name="connsiteX21" fmla="*/ 166563 w 4167488"/>
                <a:gd name="connsiteY21" fmla="*/ 40791 h 2529047"/>
                <a:gd name="connsiteX22" fmla="*/ 271940 w 4167488"/>
                <a:gd name="connsiteY22" fmla="*/ 101978 h 2529047"/>
                <a:gd name="connsiteX23" fmla="*/ 428306 w 4167488"/>
                <a:gd name="connsiteY23" fmla="*/ 193758 h 2529047"/>
                <a:gd name="connsiteX24" fmla="*/ 506489 w 4167488"/>
                <a:gd name="connsiteY24" fmla="*/ 244747 h 2529047"/>
                <a:gd name="connsiteX25" fmla="*/ 581272 w 4167488"/>
                <a:gd name="connsiteY25" fmla="*/ 305933 h 2529047"/>
                <a:gd name="connsiteX26" fmla="*/ 683250 w 4167488"/>
                <a:gd name="connsiteY26" fmla="*/ 387515 h 2529047"/>
                <a:gd name="connsiteX27" fmla="*/ 795426 w 4167488"/>
                <a:gd name="connsiteY27" fmla="*/ 492892 h 2529047"/>
                <a:gd name="connsiteX28" fmla="*/ 856612 w 4167488"/>
                <a:gd name="connsiteY28" fmla="*/ 550680 h 2529047"/>
                <a:gd name="connsiteX29" fmla="*/ 1091161 w 4167488"/>
                <a:gd name="connsiteY29" fmla="*/ 781829 h 2529047"/>
                <a:gd name="connsiteX30" fmla="*/ 1278120 w 4167488"/>
                <a:gd name="connsiteY30" fmla="*/ 961990 h 2529047"/>
                <a:gd name="connsiteX31" fmla="*/ 1407292 w 4167488"/>
                <a:gd name="connsiteY31" fmla="*/ 1084363 h 2529047"/>
                <a:gd name="connsiteX32" fmla="*/ 1560258 w 4167488"/>
                <a:gd name="connsiteY32" fmla="*/ 1220333 h 2529047"/>
                <a:gd name="connsiteX33" fmla="*/ 1730221 w 4167488"/>
                <a:gd name="connsiteY33" fmla="*/ 1369900 h 2529047"/>
                <a:gd name="connsiteX34" fmla="*/ 1920579 w 4167488"/>
                <a:gd name="connsiteY34" fmla="*/ 1522867 h 2529047"/>
                <a:gd name="connsiteX35" fmla="*/ 2107539 w 4167488"/>
                <a:gd name="connsiteY35" fmla="*/ 1658837 h 2529047"/>
                <a:gd name="connsiteX36" fmla="*/ 2240110 w 4167488"/>
                <a:gd name="connsiteY36" fmla="*/ 1747218 h 2529047"/>
                <a:gd name="connsiteX37" fmla="*/ 2396475 w 4167488"/>
                <a:gd name="connsiteY37" fmla="*/ 1838998 h 2529047"/>
                <a:gd name="connsiteX38" fmla="*/ 2532446 w 4167488"/>
                <a:gd name="connsiteY38" fmla="*/ 1910382 h 2529047"/>
                <a:gd name="connsiteX39" fmla="*/ 2682013 w 4167488"/>
                <a:gd name="connsiteY39" fmla="*/ 1974968 h 2529047"/>
                <a:gd name="connsiteX40" fmla="*/ 2851976 w 4167488"/>
                <a:gd name="connsiteY40" fmla="*/ 2042953 h 2529047"/>
                <a:gd name="connsiteX41" fmla="*/ 3045733 w 4167488"/>
                <a:gd name="connsiteY41" fmla="*/ 2107539 h 2529047"/>
                <a:gd name="connsiteX42" fmla="*/ 3283681 w 4167488"/>
                <a:gd name="connsiteY42" fmla="*/ 2175524 h 2529047"/>
                <a:gd name="connsiteX43" fmla="*/ 3494435 w 4167488"/>
                <a:gd name="connsiteY43" fmla="*/ 2226513 h 2529047"/>
                <a:gd name="connsiteX44" fmla="*/ 3640603 w 4167488"/>
                <a:gd name="connsiteY44" fmla="*/ 2257106 h 2529047"/>
                <a:gd name="connsiteX45" fmla="*/ 3929540 w 4167488"/>
                <a:gd name="connsiteY45" fmla="*/ 2314894 h 2529047"/>
                <a:gd name="connsiteX46" fmla="*/ 4116499 w 4167488"/>
                <a:gd name="connsiteY46" fmla="*/ 2345487 h 2529047"/>
                <a:gd name="connsiteX47" fmla="*/ 4150492 w 4167488"/>
                <a:gd name="connsiteY47" fmla="*/ 2355685 h 2529047"/>
                <a:gd name="connsiteX48" fmla="*/ 4164089 w 4167488"/>
                <a:gd name="connsiteY48" fmla="*/ 2369282 h 2529047"/>
                <a:gd name="connsiteX49" fmla="*/ 4167488 w 4167488"/>
                <a:gd name="connsiteY49" fmla="*/ 2379480 h 2529047"/>
                <a:gd name="connsiteX50" fmla="*/ 4167488 w 4167488"/>
                <a:gd name="connsiteY50" fmla="*/ 2393077 h 2529047"/>
                <a:gd name="connsiteX51" fmla="*/ 4150492 w 4167488"/>
                <a:gd name="connsiteY51" fmla="*/ 2406674 h 2529047"/>
                <a:gd name="connsiteX52" fmla="*/ 4092704 w 4167488"/>
                <a:gd name="connsiteY52" fmla="*/ 2420271 h 2529047"/>
                <a:gd name="connsiteX53" fmla="*/ 3946536 w 4167488"/>
                <a:gd name="connsiteY53" fmla="*/ 2437267 h 2529047"/>
                <a:gd name="connsiteX54" fmla="*/ 3756178 w 4167488"/>
                <a:gd name="connsiteY54" fmla="*/ 2461062 h 2529047"/>
                <a:gd name="connsiteX55" fmla="*/ 3582816 w 4167488"/>
                <a:gd name="connsiteY55" fmla="*/ 2481457 h 2529047"/>
                <a:gd name="connsiteX56" fmla="*/ 3304077 w 4167488"/>
                <a:gd name="connsiteY56" fmla="*/ 2512051 h 2529047"/>
                <a:gd name="connsiteX57" fmla="*/ 3164707 w 4167488"/>
                <a:gd name="connsiteY57" fmla="*/ 2525648 h 2529047"/>
                <a:gd name="connsiteX58" fmla="*/ 3106920 w 4167488"/>
                <a:gd name="connsiteY58" fmla="*/ 2529047 h 2529047"/>
                <a:gd name="connsiteX59" fmla="*/ 3055931 w 4167488"/>
                <a:gd name="connsiteY59" fmla="*/ 2529047 h 2529047"/>
                <a:gd name="connsiteX60" fmla="*/ 2981148 w 4167488"/>
                <a:gd name="connsiteY60" fmla="*/ 2518849 h 2529047"/>
                <a:gd name="connsiteX61" fmla="*/ 2916562 w 4167488"/>
                <a:gd name="connsiteY61" fmla="*/ 2505252 h 2529047"/>
                <a:gd name="connsiteX62" fmla="*/ 2851976 w 4167488"/>
                <a:gd name="connsiteY62" fmla="*/ 2481457 h 2529047"/>
                <a:gd name="connsiteX63" fmla="*/ 2722804 w 4167488"/>
                <a:gd name="connsiteY63" fmla="*/ 2406674 h 2529047"/>
                <a:gd name="connsiteX64" fmla="*/ 2600431 w 4167488"/>
                <a:gd name="connsiteY64" fmla="*/ 2331890 h 2529047"/>
                <a:gd name="connsiteX65" fmla="*/ 2444065 w 4167488"/>
                <a:gd name="connsiteY65" fmla="*/ 2229912 h 2529047"/>
                <a:gd name="connsiteX66" fmla="*/ 2270703 w 4167488"/>
                <a:gd name="connsiteY66" fmla="*/ 2107539 h 2529047"/>
                <a:gd name="connsiteX67" fmla="*/ 2080345 w 4167488"/>
                <a:gd name="connsiteY67" fmla="*/ 1968170 h 2529047"/>
                <a:gd name="connsiteX68" fmla="*/ 1903583 w 4167488"/>
                <a:gd name="connsiteY68" fmla="*/ 1825401 h 2529047"/>
                <a:gd name="connsiteX69" fmla="*/ 1764214 w 4167488"/>
                <a:gd name="connsiteY69" fmla="*/ 1703028 h 2529047"/>
                <a:gd name="connsiteX70" fmla="*/ 1516068 w 4167488"/>
                <a:gd name="connsiteY70" fmla="*/ 1465080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7488" h="2529047">
                  <a:moveTo>
                    <a:pt x="1516068" y="1465080"/>
                  </a:moveTo>
                  <a:lnTo>
                    <a:pt x="1393695" y="1349505"/>
                  </a:lnTo>
                  <a:lnTo>
                    <a:pt x="1298516" y="1257725"/>
                  </a:lnTo>
                  <a:lnTo>
                    <a:pt x="1216933" y="1172744"/>
                  </a:lnTo>
                  <a:lnTo>
                    <a:pt x="1104758" y="1063967"/>
                  </a:lnTo>
                  <a:lnTo>
                    <a:pt x="1026575" y="989184"/>
                  </a:lnTo>
                  <a:lnTo>
                    <a:pt x="917799" y="880408"/>
                  </a:lnTo>
                  <a:lnTo>
                    <a:pt x="792026" y="707045"/>
                  </a:lnTo>
                  <a:lnTo>
                    <a:pt x="707045" y="625463"/>
                  </a:lnTo>
                  <a:lnTo>
                    <a:pt x="615265" y="533683"/>
                  </a:lnTo>
                  <a:lnTo>
                    <a:pt x="492892" y="421508"/>
                  </a:lnTo>
                  <a:lnTo>
                    <a:pt x="441903" y="373918"/>
                  </a:lnTo>
                  <a:lnTo>
                    <a:pt x="401112" y="336526"/>
                  </a:lnTo>
                  <a:lnTo>
                    <a:pt x="343324" y="288937"/>
                  </a:lnTo>
                  <a:lnTo>
                    <a:pt x="305933" y="261743"/>
                  </a:lnTo>
                  <a:lnTo>
                    <a:pt x="248145" y="220952"/>
                  </a:lnTo>
                  <a:lnTo>
                    <a:pt x="207354" y="193758"/>
                  </a:lnTo>
                  <a:lnTo>
                    <a:pt x="159765" y="166564"/>
                  </a:lnTo>
                  <a:lnTo>
                    <a:pt x="74783" y="118974"/>
                  </a:lnTo>
                  <a:lnTo>
                    <a:pt x="0" y="88381"/>
                  </a:lnTo>
                  <a:lnTo>
                    <a:pt x="88380" y="0"/>
                  </a:lnTo>
                  <a:lnTo>
                    <a:pt x="166563" y="40791"/>
                  </a:lnTo>
                  <a:lnTo>
                    <a:pt x="271940" y="101978"/>
                  </a:lnTo>
                  <a:lnTo>
                    <a:pt x="428306" y="193758"/>
                  </a:lnTo>
                  <a:lnTo>
                    <a:pt x="506489" y="244747"/>
                  </a:lnTo>
                  <a:lnTo>
                    <a:pt x="581272" y="305933"/>
                  </a:lnTo>
                  <a:lnTo>
                    <a:pt x="683250" y="387515"/>
                  </a:lnTo>
                  <a:lnTo>
                    <a:pt x="795426" y="492892"/>
                  </a:lnTo>
                  <a:lnTo>
                    <a:pt x="856612" y="550680"/>
                  </a:lnTo>
                  <a:lnTo>
                    <a:pt x="1091161" y="781829"/>
                  </a:lnTo>
                  <a:lnTo>
                    <a:pt x="1278120" y="961990"/>
                  </a:lnTo>
                  <a:lnTo>
                    <a:pt x="1407292" y="1084363"/>
                  </a:lnTo>
                  <a:lnTo>
                    <a:pt x="1560258" y="1220333"/>
                  </a:lnTo>
                  <a:lnTo>
                    <a:pt x="1730221" y="1369900"/>
                  </a:lnTo>
                  <a:lnTo>
                    <a:pt x="1920579" y="1522867"/>
                  </a:lnTo>
                  <a:lnTo>
                    <a:pt x="2107539" y="1658837"/>
                  </a:lnTo>
                  <a:lnTo>
                    <a:pt x="2240110" y="1747218"/>
                  </a:lnTo>
                  <a:lnTo>
                    <a:pt x="2396475" y="1838998"/>
                  </a:lnTo>
                  <a:lnTo>
                    <a:pt x="2532446" y="1910382"/>
                  </a:lnTo>
                  <a:lnTo>
                    <a:pt x="2682013" y="1974968"/>
                  </a:lnTo>
                  <a:lnTo>
                    <a:pt x="2851976" y="2042953"/>
                  </a:lnTo>
                  <a:lnTo>
                    <a:pt x="3045733" y="2107539"/>
                  </a:lnTo>
                  <a:lnTo>
                    <a:pt x="3283681" y="2175524"/>
                  </a:lnTo>
                  <a:lnTo>
                    <a:pt x="3494435" y="2226513"/>
                  </a:lnTo>
                  <a:lnTo>
                    <a:pt x="3640603" y="2257106"/>
                  </a:lnTo>
                  <a:lnTo>
                    <a:pt x="3929540" y="2314894"/>
                  </a:lnTo>
                  <a:lnTo>
                    <a:pt x="4116499" y="2345487"/>
                  </a:lnTo>
                  <a:lnTo>
                    <a:pt x="4150492" y="2355685"/>
                  </a:lnTo>
                  <a:lnTo>
                    <a:pt x="4164089" y="2369282"/>
                  </a:lnTo>
                  <a:lnTo>
                    <a:pt x="4167488" y="2379480"/>
                  </a:lnTo>
                  <a:lnTo>
                    <a:pt x="4167488" y="2393077"/>
                  </a:lnTo>
                  <a:lnTo>
                    <a:pt x="4150492" y="2406674"/>
                  </a:lnTo>
                  <a:lnTo>
                    <a:pt x="4092704" y="2420271"/>
                  </a:lnTo>
                  <a:lnTo>
                    <a:pt x="3946536" y="2437267"/>
                  </a:lnTo>
                  <a:lnTo>
                    <a:pt x="3756178" y="2461062"/>
                  </a:lnTo>
                  <a:lnTo>
                    <a:pt x="3582816" y="2481457"/>
                  </a:lnTo>
                  <a:lnTo>
                    <a:pt x="3304077" y="2512051"/>
                  </a:lnTo>
                  <a:lnTo>
                    <a:pt x="3164707" y="2525648"/>
                  </a:lnTo>
                  <a:lnTo>
                    <a:pt x="3106920" y="2529047"/>
                  </a:lnTo>
                  <a:lnTo>
                    <a:pt x="3055931" y="2529047"/>
                  </a:lnTo>
                  <a:lnTo>
                    <a:pt x="2981148" y="2518849"/>
                  </a:lnTo>
                  <a:lnTo>
                    <a:pt x="2916562" y="2505252"/>
                  </a:lnTo>
                  <a:lnTo>
                    <a:pt x="2851976" y="2481457"/>
                  </a:lnTo>
                  <a:lnTo>
                    <a:pt x="2722804" y="2406674"/>
                  </a:lnTo>
                  <a:lnTo>
                    <a:pt x="2600431" y="2331890"/>
                  </a:lnTo>
                  <a:lnTo>
                    <a:pt x="2444065" y="2229912"/>
                  </a:lnTo>
                  <a:lnTo>
                    <a:pt x="2270703" y="2107539"/>
                  </a:lnTo>
                  <a:lnTo>
                    <a:pt x="2080345" y="1968170"/>
                  </a:lnTo>
                  <a:lnTo>
                    <a:pt x="1903583" y="1825401"/>
                  </a:lnTo>
                  <a:lnTo>
                    <a:pt x="1764214" y="1703028"/>
                  </a:lnTo>
                  <a:lnTo>
                    <a:pt x="1516068" y="14650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5CAB2F7B-E703-46CC-8A0D-722BF474D8F8}"/>
                </a:ext>
              </a:extLst>
            </p:cNvPr>
            <p:cNvSpPr/>
            <p:nvPr/>
          </p:nvSpPr>
          <p:spPr>
            <a:xfrm rot="16200000">
              <a:off x="5136356" y="2305844"/>
              <a:ext cx="2233613" cy="1851025"/>
            </a:xfrm>
            <a:custGeom>
              <a:avLst/>
              <a:gdLst>
                <a:gd name="connsiteX0" fmla="*/ 1974056 w 2233613"/>
                <a:gd name="connsiteY0" fmla="*/ 392906 h 1850231"/>
                <a:gd name="connsiteX1" fmla="*/ 1947863 w 2233613"/>
                <a:gd name="connsiteY1" fmla="*/ 297656 h 1850231"/>
                <a:gd name="connsiteX2" fmla="*/ 1921669 w 2233613"/>
                <a:gd name="connsiteY2" fmla="*/ 204787 h 1850231"/>
                <a:gd name="connsiteX3" fmla="*/ 1883569 w 2233613"/>
                <a:gd name="connsiteY3" fmla="*/ 45243 h 1850231"/>
                <a:gd name="connsiteX4" fmla="*/ 2009775 w 2233613"/>
                <a:gd name="connsiteY4" fmla="*/ 0 h 1850231"/>
                <a:gd name="connsiteX5" fmla="*/ 2009775 w 2233613"/>
                <a:gd name="connsiteY5" fmla="*/ 40481 h 1850231"/>
                <a:gd name="connsiteX6" fmla="*/ 2009775 w 2233613"/>
                <a:gd name="connsiteY6" fmla="*/ 69056 h 1850231"/>
                <a:gd name="connsiteX7" fmla="*/ 2021681 w 2233613"/>
                <a:gd name="connsiteY7" fmla="*/ 133350 h 1850231"/>
                <a:gd name="connsiteX8" fmla="*/ 2050256 w 2233613"/>
                <a:gd name="connsiteY8" fmla="*/ 259556 h 1850231"/>
                <a:gd name="connsiteX9" fmla="*/ 2088356 w 2233613"/>
                <a:gd name="connsiteY9" fmla="*/ 407193 h 1850231"/>
                <a:gd name="connsiteX10" fmla="*/ 2126456 w 2233613"/>
                <a:gd name="connsiteY10" fmla="*/ 540543 h 1850231"/>
                <a:gd name="connsiteX11" fmla="*/ 2162175 w 2233613"/>
                <a:gd name="connsiteY11" fmla="*/ 652462 h 1850231"/>
                <a:gd name="connsiteX12" fmla="*/ 2202656 w 2233613"/>
                <a:gd name="connsiteY12" fmla="*/ 754856 h 1850231"/>
                <a:gd name="connsiteX13" fmla="*/ 2228850 w 2233613"/>
                <a:gd name="connsiteY13" fmla="*/ 809625 h 1850231"/>
                <a:gd name="connsiteX14" fmla="*/ 2233613 w 2233613"/>
                <a:gd name="connsiteY14" fmla="*/ 823912 h 1850231"/>
                <a:gd name="connsiteX15" fmla="*/ 2216944 w 2233613"/>
                <a:gd name="connsiteY15" fmla="*/ 859631 h 1850231"/>
                <a:gd name="connsiteX16" fmla="*/ 2181225 w 2233613"/>
                <a:gd name="connsiteY16" fmla="*/ 916781 h 1850231"/>
                <a:gd name="connsiteX17" fmla="*/ 2140744 w 2233613"/>
                <a:gd name="connsiteY17" fmla="*/ 973931 h 1850231"/>
                <a:gd name="connsiteX18" fmla="*/ 2102644 w 2233613"/>
                <a:gd name="connsiteY18" fmla="*/ 1019175 h 1850231"/>
                <a:gd name="connsiteX19" fmla="*/ 2055019 w 2233613"/>
                <a:gd name="connsiteY19" fmla="*/ 1071562 h 1850231"/>
                <a:gd name="connsiteX20" fmla="*/ 2033588 w 2233613"/>
                <a:gd name="connsiteY20" fmla="*/ 1088231 h 1850231"/>
                <a:gd name="connsiteX21" fmla="*/ 2012156 w 2233613"/>
                <a:gd name="connsiteY21" fmla="*/ 1097756 h 1850231"/>
                <a:gd name="connsiteX22" fmla="*/ 1997869 w 2233613"/>
                <a:gd name="connsiteY22" fmla="*/ 1100137 h 1850231"/>
                <a:gd name="connsiteX23" fmla="*/ 1976438 w 2233613"/>
                <a:gd name="connsiteY23" fmla="*/ 1095375 h 1850231"/>
                <a:gd name="connsiteX24" fmla="*/ 1955006 w 2233613"/>
                <a:gd name="connsiteY24" fmla="*/ 1083468 h 1850231"/>
                <a:gd name="connsiteX25" fmla="*/ 1940719 w 2233613"/>
                <a:gd name="connsiteY25" fmla="*/ 1069181 h 1850231"/>
                <a:gd name="connsiteX26" fmla="*/ 1928813 w 2233613"/>
                <a:gd name="connsiteY26" fmla="*/ 1052512 h 1850231"/>
                <a:gd name="connsiteX27" fmla="*/ 1885950 w 2233613"/>
                <a:gd name="connsiteY27" fmla="*/ 1028700 h 1850231"/>
                <a:gd name="connsiteX28" fmla="*/ 1812131 w 2233613"/>
                <a:gd name="connsiteY28" fmla="*/ 997743 h 1850231"/>
                <a:gd name="connsiteX29" fmla="*/ 1724025 w 2233613"/>
                <a:gd name="connsiteY29" fmla="*/ 969168 h 1850231"/>
                <a:gd name="connsiteX30" fmla="*/ 1628775 w 2233613"/>
                <a:gd name="connsiteY30" fmla="*/ 945356 h 1850231"/>
                <a:gd name="connsiteX31" fmla="*/ 1531144 w 2233613"/>
                <a:gd name="connsiteY31" fmla="*/ 926306 h 1850231"/>
                <a:gd name="connsiteX32" fmla="*/ 1447800 w 2233613"/>
                <a:gd name="connsiteY32" fmla="*/ 914400 h 1850231"/>
                <a:gd name="connsiteX33" fmla="*/ 1335881 w 2233613"/>
                <a:gd name="connsiteY33" fmla="*/ 907256 h 1850231"/>
                <a:gd name="connsiteX34" fmla="*/ 1095375 w 2233613"/>
                <a:gd name="connsiteY34" fmla="*/ 890587 h 1850231"/>
                <a:gd name="connsiteX35" fmla="*/ 769144 w 2233613"/>
                <a:gd name="connsiteY35" fmla="*/ 871537 h 1850231"/>
                <a:gd name="connsiteX36" fmla="*/ 581025 w 2233613"/>
                <a:gd name="connsiteY36" fmla="*/ 864393 h 1850231"/>
                <a:gd name="connsiteX37" fmla="*/ 471488 w 2233613"/>
                <a:gd name="connsiteY37" fmla="*/ 866775 h 1850231"/>
                <a:gd name="connsiteX38" fmla="*/ 402431 w 2233613"/>
                <a:gd name="connsiteY38" fmla="*/ 876300 h 1850231"/>
                <a:gd name="connsiteX39" fmla="*/ 357188 w 2233613"/>
                <a:gd name="connsiteY39" fmla="*/ 888206 h 1850231"/>
                <a:gd name="connsiteX40" fmla="*/ 321469 w 2233613"/>
                <a:gd name="connsiteY40" fmla="*/ 904875 h 1850231"/>
                <a:gd name="connsiteX41" fmla="*/ 297656 w 2233613"/>
                <a:gd name="connsiteY41" fmla="*/ 923925 h 1850231"/>
                <a:gd name="connsiteX42" fmla="*/ 280988 w 2233613"/>
                <a:gd name="connsiteY42" fmla="*/ 950118 h 1850231"/>
                <a:gd name="connsiteX43" fmla="*/ 264319 w 2233613"/>
                <a:gd name="connsiteY43" fmla="*/ 992981 h 1850231"/>
                <a:gd name="connsiteX44" fmla="*/ 245269 w 2233613"/>
                <a:gd name="connsiteY44" fmla="*/ 1057275 h 1850231"/>
                <a:gd name="connsiteX45" fmla="*/ 235744 w 2233613"/>
                <a:gd name="connsiteY45" fmla="*/ 1109662 h 1850231"/>
                <a:gd name="connsiteX46" fmla="*/ 226219 w 2233613"/>
                <a:gd name="connsiteY46" fmla="*/ 1209675 h 1850231"/>
                <a:gd name="connsiteX47" fmla="*/ 223838 w 2233613"/>
                <a:gd name="connsiteY47" fmla="*/ 1300162 h 1850231"/>
                <a:gd name="connsiteX48" fmla="*/ 230981 w 2233613"/>
                <a:gd name="connsiteY48" fmla="*/ 1347787 h 1850231"/>
                <a:gd name="connsiteX49" fmla="*/ 245269 w 2233613"/>
                <a:gd name="connsiteY49" fmla="*/ 1390650 h 1850231"/>
                <a:gd name="connsiteX50" fmla="*/ 250031 w 2233613"/>
                <a:gd name="connsiteY50" fmla="*/ 1802606 h 1850231"/>
                <a:gd name="connsiteX51" fmla="*/ 228600 w 2233613"/>
                <a:gd name="connsiteY51" fmla="*/ 1828800 h 1850231"/>
                <a:gd name="connsiteX52" fmla="*/ 204788 w 2233613"/>
                <a:gd name="connsiteY52" fmla="*/ 1845468 h 1850231"/>
                <a:gd name="connsiteX53" fmla="*/ 185738 w 2233613"/>
                <a:gd name="connsiteY53" fmla="*/ 1850231 h 1850231"/>
                <a:gd name="connsiteX54" fmla="*/ 164306 w 2233613"/>
                <a:gd name="connsiteY54" fmla="*/ 1847850 h 1850231"/>
                <a:gd name="connsiteX55" fmla="*/ 140494 w 2233613"/>
                <a:gd name="connsiteY55" fmla="*/ 1843087 h 1850231"/>
                <a:gd name="connsiteX56" fmla="*/ 116681 w 2233613"/>
                <a:gd name="connsiteY56" fmla="*/ 1826418 h 1850231"/>
                <a:gd name="connsiteX57" fmla="*/ 88106 w 2233613"/>
                <a:gd name="connsiteY57" fmla="*/ 1800225 h 1850231"/>
                <a:gd name="connsiteX58" fmla="*/ 64294 w 2233613"/>
                <a:gd name="connsiteY58" fmla="*/ 1769268 h 1850231"/>
                <a:gd name="connsiteX59" fmla="*/ 50006 w 2233613"/>
                <a:gd name="connsiteY59" fmla="*/ 1747837 h 1850231"/>
                <a:gd name="connsiteX60" fmla="*/ 42863 w 2233613"/>
                <a:gd name="connsiteY60" fmla="*/ 1728787 h 1850231"/>
                <a:gd name="connsiteX61" fmla="*/ 26194 w 2233613"/>
                <a:gd name="connsiteY61" fmla="*/ 1643062 h 1850231"/>
                <a:gd name="connsiteX62" fmla="*/ 16669 w 2233613"/>
                <a:gd name="connsiteY62" fmla="*/ 1571625 h 1850231"/>
                <a:gd name="connsiteX63" fmla="*/ 11906 w 2233613"/>
                <a:gd name="connsiteY63" fmla="*/ 1516856 h 1850231"/>
                <a:gd name="connsiteX64" fmla="*/ 4763 w 2233613"/>
                <a:gd name="connsiteY64" fmla="*/ 1428750 h 1850231"/>
                <a:gd name="connsiteX65" fmla="*/ 0 w 2233613"/>
                <a:gd name="connsiteY65" fmla="*/ 1359693 h 1850231"/>
                <a:gd name="connsiteX66" fmla="*/ 0 w 2233613"/>
                <a:gd name="connsiteY66" fmla="*/ 1257300 h 1850231"/>
                <a:gd name="connsiteX67" fmla="*/ 4763 w 2233613"/>
                <a:gd name="connsiteY67" fmla="*/ 1200150 h 1850231"/>
                <a:gd name="connsiteX68" fmla="*/ 14288 w 2233613"/>
                <a:gd name="connsiteY68" fmla="*/ 1126331 h 1850231"/>
                <a:gd name="connsiteX69" fmla="*/ 30956 w 2233613"/>
                <a:gd name="connsiteY69" fmla="*/ 1047750 h 1850231"/>
                <a:gd name="connsiteX70" fmla="*/ 50006 w 2233613"/>
                <a:gd name="connsiteY70" fmla="*/ 988218 h 1850231"/>
                <a:gd name="connsiteX71" fmla="*/ 71438 w 2233613"/>
                <a:gd name="connsiteY71" fmla="*/ 940593 h 1850231"/>
                <a:gd name="connsiteX72" fmla="*/ 92869 w 2233613"/>
                <a:gd name="connsiteY72" fmla="*/ 892968 h 1850231"/>
                <a:gd name="connsiteX73" fmla="*/ 114300 w 2233613"/>
                <a:gd name="connsiteY73" fmla="*/ 859631 h 1850231"/>
                <a:gd name="connsiteX74" fmla="*/ 152400 w 2233613"/>
                <a:gd name="connsiteY74" fmla="*/ 804862 h 1850231"/>
                <a:gd name="connsiteX75" fmla="*/ 176213 w 2233613"/>
                <a:gd name="connsiteY75" fmla="*/ 781050 h 1850231"/>
                <a:gd name="connsiteX76" fmla="*/ 211931 w 2233613"/>
                <a:gd name="connsiteY76" fmla="*/ 747712 h 1850231"/>
                <a:gd name="connsiteX77" fmla="*/ 240506 w 2233613"/>
                <a:gd name="connsiteY77" fmla="*/ 728662 h 1850231"/>
                <a:gd name="connsiteX78" fmla="*/ 280988 w 2233613"/>
                <a:gd name="connsiteY78" fmla="*/ 709612 h 1850231"/>
                <a:gd name="connsiteX79" fmla="*/ 335756 w 2233613"/>
                <a:gd name="connsiteY79" fmla="*/ 692943 h 1850231"/>
                <a:gd name="connsiteX80" fmla="*/ 383381 w 2233613"/>
                <a:gd name="connsiteY80" fmla="*/ 683418 h 1850231"/>
                <a:gd name="connsiteX81" fmla="*/ 442913 w 2233613"/>
                <a:gd name="connsiteY81" fmla="*/ 673893 h 1850231"/>
                <a:gd name="connsiteX82" fmla="*/ 509588 w 2233613"/>
                <a:gd name="connsiteY82" fmla="*/ 666750 h 1850231"/>
                <a:gd name="connsiteX83" fmla="*/ 583406 w 2233613"/>
                <a:gd name="connsiteY83" fmla="*/ 664368 h 1850231"/>
                <a:gd name="connsiteX84" fmla="*/ 688181 w 2233613"/>
                <a:gd name="connsiteY84" fmla="*/ 664368 h 1850231"/>
                <a:gd name="connsiteX85" fmla="*/ 778669 w 2233613"/>
                <a:gd name="connsiteY85" fmla="*/ 669131 h 1850231"/>
                <a:gd name="connsiteX86" fmla="*/ 981075 w 2233613"/>
                <a:gd name="connsiteY86" fmla="*/ 681037 h 1850231"/>
                <a:gd name="connsiteX87" fmla="*/ 1195388 w 2233613"/>
                <a:gd name="connsiteY87" fmla="*/ 690562 h 1850231"/>
                <a:gd name="connsiteX88" fmla="*/ 1409700 w 2233613"/>
                <a:gd name="connsiteY88" fmla="*/ 697706 h 1850231"/>
                <a:gd name="connsiteX89" fmla="*/ 1676400 w 2233613"/>
                <a:gd name="connsiteY89" fmla="*/ 704850 h 1850231"/>
                <a:gd name="connsiteX90" fmla="*/ 1897856 w 2233613"/>
                <a:gd name="connsiteY90" fmla="*/ 709612 h 1850231"/>
                <a:gd name="connsiteX91" fmla="*/ 1969294 w 2233613"/>
                <a:gd name="connsiteY91" fmla="*/ 707231 h 1850231"/>
                <a:gd name="connsiteX92" fmla="*/ 1993106 w 2233613"/>
                <a:gd name="connsiteY92" fmla="*/ 702468 h 1850231"/>
                <a:gd name="connsiteX93" fmla="*/ 2014538 w 2233613"/>
                <a:gd name="connsiteY93" fmla="*/ 692943 h 1850231"/>
                <a:gd name="connsiteX94" fmla="*/ 2026444 w 2233613"/>
                <a:gd name="connsiteY94" fmla="*/ 678656 h 1850231"/>
                <a:gd name="connsiteX95" fmla="*/ 2033588 w 2233613"/>
                <a:gd name="connsiteY95" fmla="*/ 659606 h 1850231"/>
                <a:gd name="connsiteX96" fmla="*/ 2035969 w 2233613"/>
                <a:gd name="connsiteY96" fmla="*/ 633412 h 1850231"/>
                <a:gd name="connsiteX97" fmla="*/ 2016919 w 2233613"/>
                <a:gd name="connsiteY97" fmla="*/ 564356 h 1850231"/>
                <a:gd name="connsiteX98" fmla="*/ 1974056 w 2233613"/>
                <a:gd name="connsiteY98" fmla="*/ 392906 h 18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233613" h="1850231">
                  <a:moveTo>
                    <a:pt x="1974056" y="392906"/>
                  </a:moveTo>
                  <a:lnTo>
                    <a:pt x="1947863" y="297656"/>
                  </a:lnTo>
                  <a:lnTo>
                    <a:pt x="1921669" y="204787"/>
                  </a:lnTo>
                  <a:lnTo>
                    <a:pt x="1883569" y="45243"/>
                  </a:lnTo>
                  <a:lnTo>
                    <a:pt x="2009775" y="0"/>
                  </a:lnTo>
                  <a:lnTo>
                    <a:pt x="2009775" y="40481"/>
                  </a:lnTo>
                  <a:lnTo>
                    <a:pt x="2009775" y="69056"/>
                  </a:lnTo>
                  <a:lnTo>
                    <a:pt x="2021681" y="133350"/>
                  </a:lnTo>
                  <a:lnTo>
                    <a:pt x="2050256" y="259556"/>
                  </a:lnTo>
                  <a:lnTo>
                    <a:pt x="2088356" y="407193"/>
                  </a:lnTo>
                  <a:lnTo>
                    <a:pt x="2126456" y="540543"/>
                  </a:lnTo>
                  <a:lnTo>
                    <a:pt x="2162175" y="652462"/>
                  </a:lnTo>
                  <a:lnTo>
                    <a:pt x="2202656" y="754856"/>
                  </a:lnTo>
                  <a:lnTo>
                    <a:pt x="2228850" y="809625"/>
                  </a:lnTo>
                  <a:lnTo>
                    <a:pt x="2233613" y="823912"/>
                  </a:lnTo>
                  <a:lnTo>
                    <a:pt x="2216944" y="859631"/>
                  </a:lnTo>
                  <a:lnTo>
                    <a:pt x="2181225" y="916781"/>
                  </a:lnTo>
                  <a:lnTo>
                    <a:pt x="2140744" y="973931"/>
                  </a:lnTo>
                  <a:lnTo>
                    <a:pt x="2102644" y="1019175"/>
                  </a:lnTo>
                  <a:lnTo>
                    <a:pt x="2055019" y="1071562"/>
                  </a:lnTo>
                  <a:lnTo>
                    <a:pt x="2033588" y="1088231"/>
                  </a:lnTo>
                  <a:lnTo>
                    <a:pt x="2012156" y="1097756"/>
                  </a:lnTo>
                  <a:lnTo>
                    <a:pt x="1997869" y="1100137"/>
                  </a:lnTo>
                  <a:lnTo>
                    <a:pt x="1976438" y="1095375"/>
                  </a:lnTo>
                  <a:lnTo>
                    <a:pt x="1955006" y="1083468"/>
                  </a:lnTo>
                  <a:lnTo>
                    <a:pt x="1940719" y="1069181"/>
                  </a:lnTo>
                  <a:lnTo>
                    <a:pt x="1928813" y="1052512"/>
                  </a:lnTo>
                  <a:lnTo>
                    <a:pt x="1885950" y="1028700"/>
                  </a:lnTo>
                  <a:lnTo>
                    <a:pt x="1812131" y="997743"/>
                  </a:lnTo>
                  <a:lnTo>
                    <a:pt x="1724025" y="969168"/>
                  </a:lnTo>
                  <a:lnTo>
                    <a:pt x="1628775" y="945356"/>
                  </a:lnTo>
                  <a:lnTo>
                    <a:pt x="1531144" y="926306"/>
                  </a:lnTo>
                  <a:lnTo>
                    <a:pt x="1447800" y="914400"/>
                  </a:lnTo>
                  <a:lnTo>
                    <a:pt x="1335881" y="907256"/>
                  </a:lnTo>
                  <a:lnTo>
                    <a:pt x="1095375" y="890587"/>
                  </a:lnTo>
                  <a:lnTo>
                    <a:pt x="769144" y="871537"/>
                  </a:lnTo>
                  <a:lnTo>
                    <a:pt x="581025" y="864393"/>
                  </a:lnTo>
                  <a:lnTo>
                    <a:pt x="471488" y="866775"/>
                  </a:lnTo>
                  <a:lnTo>
                    <a:pt x="402431" y="876300"/>
                  </a:lnTo>
                  <a:lnTo>
                    <a:pt x="357188" y="888206"/>
                  </a:lnTo>
                  <a:lnTo>
                    <a:pt x="321469" y="904875"/>
                  </a:lnTo>
                  <a:lnTo>
                    <a:pt x="297656" y="923925"/>
                  </a:lnTo>
                  <a:lnTo>
                    <a:pt x="280988" y="950118"/>
                  </a:lnTo>
                  <a:lnTo>
                    <a:pt x="264319" y="992981"/>
                  </a:lnTo>
                  <a:lnTo>
                    <a:pt x="245269" y="1057275"/>
                  </a:lnTo>
                  <a:lnTo>
                    <a:pt x="235744" y="1109662"/>
                  </a:lnTo>
                  <a:lnTo>
                    <a:pt x="226219" y="1209675"/>
                  </a:lnTo>
                  <a:cubicBezTo>
                    <a:pt x="225425" y="1239837"/>
                    <a:pt x="224632" y="1270000"/>
                    <a:pt x="223838" y="1300162"/>
                  </a:cubicBezTo>
                  <a:lnTo>
                    <a:pt x="230981" y="1347787"/>
                  </a:lnTo>
                  <a:lnTo>
                    <a:pt x="245269" y="1390650"/>
                  </a:lnTo>
                  <a:cubicBezTo>
                    <a:pt x="246856" y="1527969"/>
                    <a:pt x="248444" y="1665287"/>
                    <a:pt x="250031" y="1802606"/>
                  </a:cubicBezTo>
                  <a:lnTo>
                    <a:pt x="228600" y="1828800"/>
                  </a:lnTo>
                  <a:lnTo>
                    <a:pt x="204788" y="1845468"/>
                  </a:lnTo>
                  <a:lnTo>
                    <a:pt x="185738" y="1850231"/>
                  </a:lnTo>
                  <a:lnTo>
                    <a:pt x="164306" y="1847850"/>
                  </a:lnTo>
                  <a:lnTo>
                    <a:pt x="140494" y="1843087"/>
                  </a:lnTo>
                  <a:lnTo>
                    <a:pt x="116681" y="1826418"/>
                  </a:lnTo>
                  <a:lnTo>
                    <a:pt x="88106" y="1800225"/>
                  </a:lnTo>
                  <a:lnTo>
                    <a:pt x="64294" y="1769268"/>
                  </a:lnTo>
                  <a:lnTo>
                    <a:pt x="50006" y="1747837"/>
                  </a:lnTo>
                  <a:lnTo>
                    <a:pt x="42863" y="1728787"/>
                  </a:lnTo>
                  <a:lnTo>
                    <a:pt x="26194" y="1643062"/>
                  </a:lnTo>
                  <a:lnTo>
                    <a:pt x="16669" y="1571625"/>
                  </a:lnTo>
                  <a:lnTo>
                    <a:pt x="11906" y="1516856"/>
                  </a:lnTo>
                  <a:lnTo>
                    <a:pt x="4763" y="1428750"/>
                  </a:lnTo>
                  <a:lnTo>
                    <a:pt x="0" y="1359693"/>
                  </a:lnTo>
                  <a:lnTo>
                    <a:pt x="0" y="1257300"/>
                  </a:lnTo>
                  <a:lnTo>
                    <a:pt x="4763" y="1200150"/>
                  </a:lnTo>
                  <a:lnTo>
                    <a:pt x="14288" y="1126331"/>
                  </a:lnTo>
                  <a:lnTo>
                    <a:pt x="30956" y="1047750"/>
                  </a:lnTo>
                  <a:lnTo>
                    <a:pt x="50006" y="988218"/>
                  </a:lnTo>
                  <a:lnTo>
                    <a:pt x="71438" y="940593"/>
                  </a:lnTo>
                  <a:lnTo>
                    <a:pt x="92869" y="892968"/>
                  </a:lnTo>
                  <a:lnTo>
                    <a:pt x="114300" y="859631"/>
                  </a:lnTo>
                  <a:lnTo>
                    <a:pt x="152400" y="804862"/>
                  </a:lnTo>
                  <a:lnTo>
                    <a:pt x="176213" y="781050"/>
                  </a:lnTo>
                  <a:lnTo>
                    <a:pt x="211931" y="747712"/>
                  </a:lnTo>
                  <a:lnTo>
                    <a:pt x="240506" y="728662"/>
                  </a:lnTo>
                  <a:lnTo>
                    <a:pt x="280988" y="709612"/>
                  </a:lnTo>
                  <a:lnTo>
                    <a:pt x="335756" y="692943"/>
                  </a:lnTo>
                  <a:lnTo>
                    <a:pt x="383381" y="683418"/>
                  </a:lnTo>
                  <a:lnTo>
                    <a:pt x="442913" y="673893"/>
                  </a:lnTo>
                  <a:lnTo>
                    <a:pt x="509588" y="666750"/>
                  </a:lnTo>
                  <a:lnTo>
                    <a:pt x="583406" y="664368"/>
                  </a:lnTo>
                  <a:lnTo>
                    <a:pt x="688181" y="664368"/>
                  </a:lnTo>
                  <a:lnTo>
                    <a:pt x="778669" y="669131"/>
                  </a:lnTo>
                  <a:lnTo>
                    <a:pt x="981075" y="681037"/>
                  </a:lnTo>
                  <a:lnTo>
                    <a:pt x="1195388" y="690562"/>
                  </a:lnTo>
                  <a:lnTo>
                    <a:pt x="1409700" y="697706"/>
                  </a:lnTo>
                  <a:lnTo>
                    <a:pt x="1676400" y="704850"/>
                  </a:lnTo>
                  <a:lnTo>
                    <a:pt x="1897856" y="709612"/>
                  </a:lnTo>
                  <a:lnTo>
                    <a:pt x="1969294" y="707231"/>
                  </a:lnTo>
                  <a:lnTo>
                    <a:pt x="1993106" y="702468"/>
                  </a:lnTo>
                  <a:lnTo>
                    <a:pt x="2014538" y="692943"/>
                  </a:lnTo>
                  <a:lnTo>
                    <a:pt x="2026444" y="678656"/>
                  </a:lnTo>
                  <a:lnTo>
                    <a:pt x="2033588" y="659606"/>
                  </a:lnTo>
                  <a:lnTo>
                    <a:pt x="2035969" y="633412"/>
                  </a:lnTo>
                  <a:lnTo>
                    <a:pt x="2016919" y="564356"/>
                  </a:lnTo>
                  <a:lnTo>
                    <a:pt x="1974056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F52E33CA-F810-4ED4-ABB2-03536D9D7C4E}"/>
                </a:ext>
              </a:extLst>
            </p:cNvPr>
            <p:cNvSpPr/>
            <p:nvPr/>
          </p:nvSpPr>
          <p:spPr>
            <a:xfrm rot="16200000">
              <a:off x="6472238" y="3473450"/>
              <a:ext cx="841375" cy="561975"/>
            </a:xfrm>
            <a:custGeom>
              <a:avLst/>
              <a:gdLst>
                <a:gd name="connsiteX0" fmla="*/ 609600 w 840582"/>
                <a:gd name="connsiteY0" fmla="*/ 452438 h 561975"/>
                <a:gd name="connsiteX1" fmla="*/ 762000 w 840582"/>
                <a:gd name="connsiteY1" fmla="*/ 457200 h 561975"/>
                <a:gd name="connsiteX2" fmla="*/ 802482 w 840582"/>
                <a:gd name="connsiteY2" fmla="*/ 457200 h 561975"/>
                <a:gd name="connsiteX3" fmla="*/ 823913 w 840582"/>
                <a:gd name="connsiteY3" fmla="*/ 454819 h 561975"/>
                <a:gd name="connsiteX4" fmla="*/ 838200 w 840582"/>
                <a:gd name="connsiteY4" fmla="*/ 447675 h 561975"/>
                <a:gd name="connsiteX5" fmla="*/ 840582 w 840582"/>
                <a:gd name="connsiteY5" fmla="*/ 442913 h 561975"/>
                <a:gd name="connsiteX6" fmla="*/ 835819 w 840582"/>
                <a:gd name="connsiteY6" fmla="*/ 433388 h 561975"/>
                <a:gd name="connsiteX7" fmla="*/ 826294 w 840582"/>
                <a:gd name="connsiteY7" fmla="*/ 423863 h 561975"/>
                <a:gd name="connsiteX8" fmla="*/ 797719 w 840582"/>
                <a:gd name="connsiteY8" fmla="*/ 414338 h 561975"/>
                <a:gd name="connsiteX9" fmla="*/ 731044 w 840582"/>
                <a:gd name="connsiteY9" fmla="*/ 397669 h 561975"/>
                <a:gd name="connsiteX10" fmla="*/ 621507 w 840582"/>
                <a:gd name="connsiteY10" fmla="*/ 369094 h 561975"/>
                <a:gd name="connsiteX11" fmla="*/ 540544 w 840582"/>
                <a:gd name="connsiteY11" fmla="*/ 347663 h 561975"/>
                <a:gd name="connsiteX12" fmla="*/ 461963 w 840582"/>
                <a:gd name="connsiteY12" fmla="*/ 326232 h 561975"/>
                <a:gd name="connsiteX13" fmla="*/ 376238 w 840582"/>
                <a:gd name="connsiteY13" fmla="*/ 300038 h 561975"/>
                <a:gd name="connsiteX14" fmla="*/ 292894 w 840582"/>
                <a:gd name="connsiteY14" fmla="*/ 273844 h 561975"/>
                <a:gd name="connsiteX15" fmla="*/ 245269 w 840582"/>
                <a:gd name="connsiteY15" fmla="*/ 259557 h 561975"/>
                <a:gd name="connsiteX16" fmla="*/ 209550 w 840582"/>
                <a:gd name="connsiteY16" fmla="*/ 242888 h 561975"/>
                <a:gd name="connsiteX17" fmla="*/ 161925 w 840582"/>
                <a:gd name="connsiteY17" fmla="*/ 214313 h 561975"/>
                <a:gd name="connsiteX18" fmla="*/ 128588 w 840582"/>
                <a:gd name="connsiteY18" fmla="*/ 185738 h 561975"/>
                <a:gd name="connsiteX19" fmla="*/ 102394 w 840582"/>
                <a:gd name="connsiteY19" fmla="*/ 157163 h 561975"/>
                <a:gd name="connsiteX20" fmla="*/ 80963 w 840582"/>
                <a:gd name="connsiteY20" fmla="*/ 126207 h 561975"/>
                <a:gd name="connsiteX21" fmla="*/ 71438 w 840582"/>
                <a:gd name="connsiteY21" fmla="*/ 107157 h 561975"/>
                <a:gd name="connsiteX22" fmla="*/ 54769 w 840582"/>
                <a:gd name="connsiteY22" fmla="*/ 59532 h 561975"/>
                <a:gd name="connsiteX23" fmla="*/ 45244 w 840582"/>
                <a:gd name="connsiteY23" fmla="*/ 0 h 561975"/>
                <a:gd name="connsiteX24" fmla="*/ 0 w 840582"/>
                <a:gd name="connsiteY24" fmla="*/ 561975 h 561975"/>
                <a:gd name="connsiteX25" fmla="*/ 30957 w 840582"/>
                <a:gd name="connsiteY25" fmla="*/ 557213 h 561975"/>
                <a:gd name="connsiteX26" fmla="*/ 57150 w 840582"/>
                <a:gd name="connsiteY26" fmla="*/ 540544 h 561975"/>
                <a:gd name="connsiteX27" fmla="*/ 80963 w 840582"/>
                <a:gd name="connsiteY27" fmla="*/ 516732 h 561975"/>
                <a:gd name="connsiteX28" fmla="*/ 104775 w 840582"/>
                <a:gd name="connsiteY28" fmla="*/ 492919 h 561975"/>
                <a:gd name="connsiteX29" fmla="*/ 133350 w 840582"/>
                <a:gd name="connsiteY29" fmla="*/ 473869 h 561975"/>
                <a:gd name="connsiteX30" fmla="*/ 171450 w 840582"/>
                <a:gd name="connsiteY30" fmla="*/ 457200 h 561975"/>
                <a:gd name="connsiteX31" fmla="*/ 221457 w 840582"/>
                <a:gd name="connsiteY31" fmla="*/ 445294 h 561975"/>
                <a:gd name="connsiteX32" fmla="*/ 278607 w 840582"/>
                <a:gd name="connsiteY32" fmla="*/ 435769 h 561975"/>
                <a:gd name="connsiteX33" fmla="*/ 335757 w 840582"/>
                <a:gd name="connsiteY33" fmla="*/ 433388 h 561975"/>
                <a:gd name="connsiteX34" fmla="*/ 461963 w 840582"/>
                <a:gd name="connsiteY34" fmla="*/ 442913 h 561975"/>
                <a:gd name="connsiteX35" fmla="*/ 609600 w 840582"/>
                <a:gd name="connsiteY35" fmla="*/ 4524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40582" h="561975">
                  <a:moveTo>
                    <a:pt x="609600" y="452438"/>
                  </a:moveTo>
                  <a:lnTo>
                    <a:pt x="762000" y="457200"/>
                  </a:lnTo>
                  <a:lnTo>
                    <a:pt x="802482" y="457200"/>
                  </a:lnTo>
                  <a:lnTo>
                    <a:pt x="823913" y="454819"/>
                  </a:lnTo>
                  <a:lnTo>
                    <a:pt x="838200" y="447675"/>
                  </a:lnTo>
                  <a:lnTo>
                    <a:pt x="840582" y="442913"/>
                  </a:lnTo>
                  <a:lnTo>
                    <a:pt x="835819" y="433388"/>
                  </a:lnTo>
                  <a:lnTo>
                    <a:pt x="826294" y="423863"/>
                  </a:lnTo>
                  <a:lnTo>
                    <a:pt x="797719" y="414338"/>
                  </a:lnTo>
                  <a:lnTo>
                    <a:pt x="731044" y="397669"/>
                  </a:lnTo>
                  <a:lnTo>
                    <a:pt x="621507" y="369094"/>
                  </a:lnTo>
                  <a:lnTo>
                    <a:pt x="540544" y="347663"/>
                  </a:lnTo>
                  <a:lnTo>
                    <a:pt x="461963" y="326232"/>
                  </a:lnTo>
                  <a:lnTo>
                    <a:pt x="376238" y="300038"/>
                  </a:lnTo>
                  <a:lnTo>
                    <a:pt x="292894" y="273844"/>
                  </a:lnTo>
                  <a:lnTo>
                    <a:pt x="245269" y="259557"/>
                  </a:lnTo>
                  <a:lnTo>
                    <a:pt x="209550" y="242888"/>
                  </a:lnTo>
                  <a:lnTo>
                    <a:pt x="161925" y="214313"/>
                  </a:lnTo>
                  <a:lnTo>
                    <a:pt x="128588" y="185738"/>
                  </a:lnTo>
                  <a:lnTo>
                    <a:pt x="102394" y="157163"/>
                  </a:lnTo>
                  <a:lnTo>
                    <a:pt x="80963" y="126207"/>
                  </a:lnTo>
                  <a:lnTo>
                    <a:pt x="71438" y="107157"/>
                  </a:lnTo>
                  <a:lnTo>
                    <a:pt x="54769" y="59532"/>
                  </a:lnTo>
                  <a:lnTo>
                    <a:pt x="45244" y="0"/>
                  </a:lnTo>
                  <a:lnTo>
                    <a:pt x="0" y="561975"/>
                  </a:lnTo>
                  <a:lnTo>
                    <a:pt x="30957" y="557213"/>
                  </a:lnTo>
                  <a:lnTo>
                    <a:pt x="57150" y="540544"/>
                  </a:lnTo>
                  <a:lnTo>
                    <a:pt x="80963" y="516732"/>
                  </a:lnTo>
                  <a:lnTo>
                    <a:pt x="104775" y="492919"/>
                  </a:lnTo>
                  <a:lnTo>
                    <a:pt x="133350" y="473869"/>
                  </a:lnTo>
                  <a:lnTo>
                    <a:pt x="171450" y="457200"/>
                  </a:lnTo>
                  <a:lnTo>
                    <a:pt x="221457" y="445294"/>
                  </a:lnTo>
                  <a:lnTo>
                    <a:pt x="278607" y="435769"/>
                  </a:lnTo>
                  <a:lnTo>
                    <a:pt x="335757" y="433388"/>
                  </a:lnTo>
                  <a:lnTo>
                    <a:pt x="461963" y="442913"/>
                  </a:lnTo>
                  <a:lnTo>
                    <a:pt x="609600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A14AB9EC-EE84-45CB-97DA-3AF0C2DA7369}"/>
              </a:ext>
            </a:extLst>
          </p:cNvPr>
          <p:cNvSpPr/>
          <p:nvPr/>
        </p:nvSpPr>
        <p:spPr>
          <a:xfrm>
            <a:off x="2941638" y="1585913"/>
            <a:ext cx="1116012" cy="504825"/>
          </a:xfrm>
          <a:custGeom>
            <a:avLst/>
            <a:gdLst>
              <a:gd name="connsiteX0" fmla="*/ 711994 w 1116806"/>
              <a:gd name="connsiteY0" fmla="*/ 185737 h 504825"/>
              <a:gd name="connsiteX1" fmla="*/ 592931 w 1116806"/>
              <a:gd name="connsiteY1" fmla="*/ 164306 h 504825"/>
              <a:gd name="connsiteX2" fmla="*/ 473869 w 1116806"/>
              <a:gd name="connsiteY2" fmla="*/ 140493 h 504825"/>
              <a:gd name="connsiteX3" fmla="*/ 371475 w 1116806"/>
              <a:gd name="connsiteY3" fmla="*/ 114300 h 504825"/>
              <a:gd name="connsiteX4" fmla="*/ 266700 w 1116806"/>
              <a:gd name="connsiteY4" fmla="*/ 85725 h 504825"/>
              <a:gd name="connsiteX5" fmla="*/ 169069 w 1116806"/>
              <a:gd name="connsiteY5" fmla="*/ 54768 h 504825"/>
              <a:gd name="connsiteX6" fmla="*/ 66675 w 1116806"/>
              <a:gd name="connsiteY6" fmla="*/ 14287 h 504825"/>
              <a:gd name="connsiteX7" fmla="*/ 38100 w 1116806"/>
              <a:gd name="connsiteY7" fmla="*/ 2381 h 504825"/>
              <a:gd name="connsiteX8" fmla="*/ 26194 w 1116806"/>
              <a:gd name="connsiteY8" fmla="*/ 0 h 504825"/>
              <a:gd name="connsiteX9" fmla="*/ 14287 w 1116806"/>
              <a:gd name="connsiteY9" fmla="*/ 0 h 504825"/>
              <a:gd name="connsiteX10" fmla="*/ 4762 w 1116806"/>
              <a:gd name="connsiteY10" fmla="*/ 2381 h 504825"/>
              <a:gd name="connsiteX11" fmla="*/ 0 w 1116806"/>
              <a:gd name="connsiteY11" fmla="*/ 16668 h 504825"/>
              <a:gd name="connsiteX12" fmla="*/ 9525 w 1116806"/>
              <a:gd name="connsiteY12" fmla="*/ 45243 h 504825"/>
              <a:gd name="connsiteX13" fmla="*/ 33337 w 1116806"/>
              <a:gd name="connsiteY13" fmla="*/ 78581 h 504825"/>
              <a:gd name="connsiteX14" fmla="*/ 76200 w 1116806"/>
              <a:gd name="connsiteY14" fmla="*/ 123825 h 504825"/>
              <a:gd name="connsiteX15" fmla="*/ 147637 w 1116806"/>
              <a:gd name="connsiteY15" fmla="*/ 180975 h 504825"/>
              <a:gd name="connsiteX16" fmla="*/ 230981 w 1116806"/>
              <a:gd name="connsiteY16" fmla="*/ 235743 h 504825"/>
              <a:gd name="connsiteX17" fmla="*/ 302419 w 1116806"/>
              <a:gd name="connsiteY17" fmla="*/ 276225 h 504825"/>
              <a:gd name="connsiteX18" fmla="*/ 419100 w 1116806"/>
              <a:gd name="connsiteY18" fmla="*/ 330993 h 504825"/>
              <a:gd name="connsiteX19" fmla="*/ 552450 w 1116806"/>
              <a:gd name="connsiteY19" fmla="*/ 388143 h 504825"/>
              <a:gd name="connsiteX20" fmla="*/ 700087 w 1116806"/>
              <a:gd name="connsiteY20" fmla="*/ 440531 h 504825"/>
              <a:gd name="connsiteX21" fmla="*/ 823912 w 1116806"/>
              <a:gd name="connsiteY21" fmla="*/ 478631 h 504825"/>
              <a:gd name="connsiteX22" fmla="*/ 892969 w 1116806"/>
              <a:gd name="connsiteY22" fmla="*/ 495300 h 504825"/>
              <a:gd name="connsiteX23" fmla="*/ 940594 w 1116806"/>
              <a:gd name="connsiteY23" fmla="*/ 504825 h 504825"/>
              <a:gd name="connsiteX24" fmla="*/ 973931 w 1116806"/>
              <a:gd name="connsiteY24" fmla="*/ 502443 h 504825"/>
              <a:gd name="connsiteX25" fmla="*/ 1004887 w 1116806"/>
              <a:gd name="connsiteY25" fmla="*/ 502443 h 504825"/>
              <a:gd name="connsiteX26" fmla="*/ 1042987 w 1116806"/>
              <a:gd name="connsiteY26" fmla="*/ 492918 h 504825"/>
              <a:gd name="connsiteX27" fmla="*/ 1064419 w 1116806"/>
              <a:gd name="connsiteY27" fmla="*/ 483393 h 504825"/>
              <a:gd name="connsiteX28" fmla="*/ 1088231 w 1116806"/>
              <a:gd name="connsiteY28" fmla="*/ 471487 h 504825"/>
              <a:gd name="connsiteX29" fmla="*/ 1107281 w 1116806"/>
              <a:gd name="connsiteY29" fmla="*/ 452437 h 504825"/>
              <a:gd name="connsiteX30" fmla="*/ 1114425 w 1116806"/>
              <a:gd name="connsiteY30" fmla="*/ 431006 h 504825"/>
              <a:gd name="connsiteX31" fmla="*/ 1116806 w 1116806"/>
              <a:gd name="connsiteY31" fmla="*/ 402431 h 504825"/>
              <a:gd name="connsiteX32" fmla="*/ 1112044 w 1116806"/>
              <a:gd name="connsiteY32" fmla="*/ 373856 h 504825"/>
              <a:gd name="connsiteX33" fmla="*/ 1107281 w 1116806"/>
              <a:gd name="connsiteY33" fmla="*/ 357187 h 504825"/>
              <a:gd name="connsiteX34" fmla="*/ 1095375 w 1116806"/>
              <a:gd name="connsiteY34" fmla="*/ 333375 h 504825"/>
              <a:gd name="connsiteX35" fmla="*/ 1076325 w 1116806"/>
              <a:gd name="connsiteY35" fmla="*/ 314325 h 504825"/>
              <a:gd name="connsiteX36" fmla="*/ 1028700 w 1116806"/>
              <a:gd name="connsiteY36" fmla="*/ 278606 h 504825"/>
              <a:gd name="connsiteX37" fmla="*/ 969169 w 1116806"/>
              <a:gd name="connsiteY37" fmla="*/ 240506 h 504825"/>
              <a:gd name="connsiteX38" fmla="*/ 916781 w 1116806"/>
              <a:gd name="connsiteY38" fmla="*/ 216693 h 504825"/>
              <a:gd name="connsiteX39" fmla="*/ 864394 w 1116806"/>
              <a:gd name="connsiteY39" fmla="*/ 209550 h 504825"/>
              <a:gd name="connsiteX40" fmla="*/ 711994 w 1116806"/>
              <a:gd name="connsiteY40" fmla="*/ 185737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16806" h="504825">
                <a:moveTo>
                  <a:pt x="711994" y="185737"/>
                </a:moveTo>
                <a:lnTo>
                  <a:pt x="592931" y="164306"/>
                </a:lnTo>
                <a:lnTo>
                  <a:pt x="473869" y="140493"/>
                </a:lnTo>
                <a:lnTo>
                  <a:pt x="371475" y="114300"/>
                </a:lnTo>
                <a:lnTo>
                  <a:pt x="266700" y="85725"/>
                </a:lnTo>
                <a:lnTo>
                  <a:pt x="169069" y="54768"/>
                </a:lnTo>
                <a:lnTo>
                  <a:pt x="66675" y="14287"/>
                </a:lnTo>
                <a:lnTo>
                  <a:pt x="38100" y="2381"/>
                </a:lnTo>
                <a:lnTo>
                  <a:pt x="26194" y="0"/>
                </a:lnTo>
                <a:lnTo>
                  <a:pt x="14287" y="0"/>
                </a:lnTo>
                <a:lnTo>
                  <a:pt x="4762" y="2381"/>
                </a:lnTo>
                <a:lnTo>
                  <a:pt x="0" y="16668"/>
                </a:lnTo>
                <a:lnTo>
                  <a:pt x="9525" y="45243"/>
                </a:lnTo>
                <a:lnTo>
                  <a:pt x="33337" y="78581"/>
                </a:lnTo>
                <a:lnTo>
                  <a:pt x="76200" y="123825"/>
                </a:lnTo>
                <a:lnTo>
                  <a:pt x="147637" y="180975"/>
                </a:lnTo>
                <a:lnTo>
                  <a:pt x="230981" y="235743"/>
                </a:lnTo>
                <a:lnTo>
                  <a:pt x="302419" y="276225"/>
                </a:lnTo>
                <a:lnTo>
                  <a:pt x="419100" y="330993"/>
                </a:lnTo>
                <a:lnTo>
                  <a:pt x="552450" y="388143"/>
                </a:lnTo>
                <a:lnTo>
                  <a:pt x="700087" y="440531"/>
                </a:lnTo>
                <a:lnTo>
                  <a:pt x="823912" y="478631"/>
                </a:lnTo>
                <a:lnTo>
                  <a:pt x="892969" y="495300"/>
                </a:lnTo>
                <a:lnTo>
                  <a:pt x="940594" y="504825"/>
                </a:lnTo>
                <a:lnTo>
                  <a:pt x="973931" y="502443"/>
                </a:lnTo>
                <a:lnTo>
                  <a:pt x="1004887" y="502443"/>
                </a:lnTo>
                <a:lnTo>
                  <a:pt x="1042987" y="492918"/>
                </a:lnTo>
                <a:lnTo>
                  <a:pt x="1064419" y="483393"/>
                </a:lnTo>
                <a:lnTo>
                  <a:pt x="1088231" y="471487"/>
                </a:lnTo>
                <a:lnTo>
                  <a:pt x="1107281" y="452437"/>
                </a:lnTo>
                <a:lnTo>
                  <a:pt x="1114425" y="431006"/>
                </a:lnTo>
                <a:lnTo>
                  <a:pt x="1116806" y="402431"/>
                </a:lnTo>
                <a:lnTo>
                  <a:pt x="1112044" y="373856"/>
                </a:lnTo>
                <a:lnTo>
                  <a:pt x="1107281" y="357187"/>
                </a:lnTo>
                <a:lnTo>
                  <a:pt x="1095375" y="333375"/>
                </a:lnTo>
                <a:lnTo>
                  <a:pt x="1076325" y="314325"/>
                </a:lnTo>
                <a:lnTo>
                  <a:pt x="1028700" y="278606"/>
                </a:lnTo>
                <a:lnTo>
                  <a:pt x="969169" y="240506"/>
                </a:lnTo>
                <a:lnTo>
                  <a:pt x="916781" y="216693"/>
                </a:lnTo>
                <a:lnTo>
                  <a:pt x="864394" y="209550"/>
                </a:lnTo>
                <a:lnTo>
                  <a:pt x="711994" y="1857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231C7CF5-7DFD-4D98-86D2-CDE9B4EAAF94}"/>
              </a:ext>
            </a:extLst>
          </p:cNvPr>
          <p:cNvSpPr/>
          <p:nvPr/>
        </p:nvSpPr>
        <p:spPr>
          <a:xfrm>
            <a:off x="2409825" y="2490788"/>
            <a:ext cx="1943100" cy="557212"/>
          </a:xfrm>
          <a:custGeom>
            <a:avLst/>
            <a:gdLst>
              <a:gd name="connsiteX0" fmla="*/ 1173956 w 1943100"/>
              <a:gd name="connsiteY0" fmla="*/ 135731 h 557212"/>
              <a:gd name="connsiteX1" fmla="*/ 1023938 w 1943100"/>
              <a:gd name="connsiteY1" fmla="*/ 173831 h 557212"/>
              <a:gd name="connsiteX2" fmla="*/ 771525 w 1943100"/>
              <a:gd name="connsiteY2" fmla="*/ 233362 h 557212"/>
              <a:gd name="connsiteX3" fmla="*/ 600075 w 1943100"/>
              <a:gd name="connsiteY3" fmla="*/ 271462 h 557212"/>
              <a:gd name="connsiteX4" fmla="*/ 400050 w 1943100"/>
              <a:gd name="connsiteY4" fmla="*/ 314325 h 557212"/>
              <a:gd name="connsiteX5" fmla="*/ 307181 w 1943100"/>
              <a:gd name="connsiteY5" fmla="*/ 335756 h 557212"/>
              <a:gd name="connsiteX6" fmla="*/ 283369 w 1943100"/>
              <a:gd name="connsiteY6" fmla="*/ 333375 h 557212"/>
              <a:gd name="connsiteX7" fmla="*/ 242888 w 1943100"/>
              <a:gd name="connsiteY7" fmla="*/ 326231 h 557212"/>
              <a:gd name="connsiteX8" fmla="*/ 192881 w 1943100"/>
              <a:gd name="connsiteY8" fmla="*/ 316706 h 557212"/>
              <a:gd name="connsiteX9" fmla="*/ 135731 w 1943100"/>
              <a:gd name="connsiteY9" fmla="*/ 300037 h 557212"/>
              <a:gd name="connsiteX10" fmla="*/ 73819 w 1943100"/>
              <a:gd name="connsiteY10" fmla="*/ 276225 h 557212"/>
              <a:gd name="connsiteX11" fmla="*/ 38100 w 1943100"/>
              <a:gd name="connsiteY11" fmla="*/ 259556 h 557212"/>
              <a:gd name="connsiteX12" fmla="*/ 26194 w 1943100"/>
              <a:gd name="connsiteY12" fmla="*/ 254793 h 557212"/>
              <a:gd name="connsiteX13" fmla="*/ 11906 w 1943100"/>
              <a:gd name="connsiteY13" fmla="*/ 252412 h 557212"/>
              <a:gd name="connsiteX14" fmla="*/ 2381 w 1943100"/>
              <a:gd name="connsiteY14" fmla="*/ 254793 h 557212"/>
              <a:gd name="connsiteX15" fmla="*/ 0 w 1943100"/>
              <a:gd name="connsiteY15" fmla="*/ 261937 h 557212"/>
              <a:gd name="connsiteX16" fmla="*/ 0 w 1943100"/>
              <a:gd name="connsiteY16" fmla="*/ 276225 h 557212"/>
              <a:gd name="connsiteX17" fmla="*/ 4763 w 1943100"/>
              <a:gd name="connsiteY17" fmla="*/ 295275 h 557212"/>
              <a:gd name="connsiteX18" fmla="*/ 28575 w 1943100"/>
              <a:gd name="connsiteY18" fmla="*/ 330993 h 557212"/>
              <a:gd name="connsiteX19" fmla="*/ 78581 w 1943100"/>
              <a:gd name="connsiteY19" fmla="*/ 385762 h 557212"/>
              <a:gd name="connsiteX20" fmla="*/ 121444 w 1943100"/>
              <a:gd name="connsiteY20" fmla="*/ 423862 h 557212"/>
              <a:gd name="connsiteX21" fmla="*/ 159544 w 1943100"/>
              <a:gd name="connsiteY21" fmla="*/ 454818 h 557212"/>
              <a:gd name="connsiteX22" fmla="*/ 216694 w 1943100"/>
              <a:gd name="connsiteY22" fmla="*/ 490537 h 557212"/>
              <a:gd name="connsiteX23" fmla="*/ 266700 w 1943100"/>
              <a:gd name="connsiteY23" fmla="*/ 514350 h 557212"/>
              <a:gd name="connsiteX24" fmla="*/ 333375 w 1943100"/>
              <a:gd name="connsiteY24" fmla="*/ 540543 h 557212"/>
              <a:gd name="connsiteX25" fmla="*/ 383381 w 1943100"/>
              <a:gd name="connsiteY25" fmla="*/ 554831 h 557212"/>
              <a:gd name="connsiteX26" fmla="*/ 395288 w 1943100"/>
              <a:gd name="connsiteY26" fmla="*/ 557212 h 557212"/>
              <a:gd name="connsiteX27" fmla="*/ 438150 w 1943100"/>
              <a:gd name="connsiteY27" fmla="*/ 545306 h 557212"/>
              <a:gd name="connsiteX28" fmla="*/ 516731 w 1943100"/>
              <a:gd name="connsiteY28" fmla="*/ 519112 h 557212"/>
              <a:gd name="connsiteX29" fmla="*/ 614363 w 1943100"/>
              <a:gd name="connsiteY29" fmla="*/ 478631 h 557212"/>
              <a:gd name="connsiteX30" fmla="*/ 676275 w 1943100"/>
              <a:gd name="connsiteY30" fmla="*/ 457200 h 557212"/>
              <a:gd name="connsiteX31" fmla="*/ 797719 w 1943100"/>
              <a:gd name="connsiteY31" fmla="*/ 419100 h 557212"/>
              <a:gd name="connsiteX32" fmla="*/ 897731 w 1943100"/>
              <a:gd name="connsiteY32" fmla="*/ 388143 h 557212"/>
              <a:gd name="connsiteX33" fmla="*/ 1038225 w 1943100"/>
              <a:gd name="connsiteY33" fmla="*/ 352425 h 557212"/>
              <a:gd name="connsiteX34" fmla="*/ 1171575 w 1943100"/>
              <a:gd name="connsiteY34" fmla="*/ 323850 h 557212"/>
              <a:gd name="connsiteX35" fmla="*/ 1295400 w 1943100"/>
              <a:gd name="connsiteY35" fmla="*/ 300037 h 557212"/>
              <a:gd name="connsiteX36" fmla="*/ 1416844 w 1943100"/>
              <a:gd name="connsiteY36" fmla="*/ 278606 h 557212"/>
              <a:gd name="connsiteX37" fmla="*/ 1531144 w 1943100"/>
              <a:gd name="connsiteY37" fmla="*/ 261937 h 557212"/>
              <a:gd name="connsiteX38" fmla="*/ 1685925 w 1943100"/>
              <a:gd name="connsiteY38" fmla="*/ 240506 h 557212"/>
              <a:gd name="connsiteX39" fmla="*/ 1819275 w 1943100"/>
              <a:gd name="connsiteY39" fmla="*/ 228600 h 557212"/>
              <a:gd name="connsiteX40" fmla="*/ 1845469 w 1943100"/>
              <a:gd name="connsiteY40" fmla="*/ 223837 h 557212"/>
              <a:gd name="connsiteX41" fmla="*/ 1881188 w 1943100"/>
              <a:gd name="connsiteY41" fmla="*/ 209550 h 557212"/>
              <a:gd name="connsiteX42" fmla="*/ 1914525 w 1943100"/>
              <a:gd name="connsiteY42" fmla="*/ 190500 h 557212"/>
              <a:gd name="connsiteX43" fmla="*/ 1928813 w 1943100"/>
              <a:gd name="connsiteY43" fmla="*/ 178593 h 557212"/>
              <a:gd name="connsiteX44" fmla="*/ 1938338 w 1943100"/>
              <a:gd name="connsiteY44" fmla="*/ 164306 h 557212"/>
              <a:gd name="connsiteX45" fmla="*/ 1943100 w 1943100"/>
              <a:gd name="connsiteY45" fmla="*/ 150018 h 557212"/>
              <a:gd name="connsiteX46" fmla="*/ 1943100 w 1943100"/>
              <a:gd name="connsiteY46" fmla="*/ 135731 h 557212"/>
              <a:gd name="connsiteX47" fmla="*/ 1938338 w 1943100"/>
              <a:gd name="connsiteY47" fmla="*/ 116681 h 557212"/>
              <a:gd name="connsiteX48" fmla="*/ 1928813 w 1943100"/>
              <a:gd name="connsiteY48" fmla="*/ 107156 h 557212"/>
              <a:gd name="connsiteX49" fmla="*/ 1900238 w 1943100"/>
              <a:gd name="connsiteY49" fmla="*/ 90487 h 557212"/>
              <a:gd name="connsiteX50" fmla="*/ 1845469 w 1943100"/>
              <a:gd name="connsiteY50" fmla="*/ 66675 h 557212"/>
              <a:gd name="connsiteX51" fmla="*/ 1788319 w 1943100"/>
              <a:gd name="connsiteY51" fmla="*/ 42862 h 557212"/>
              <a:gd name="connsiteX52" fmla="*/ 1724025 w 1943100"/>
              <a:gd name="connsiteY52" fmla="*/ 21431 h 557212"/>
              <a:gd name="connsiteX53" fmla="*/ 1647825 w 1943100"/>
              <a:gd name="connsiteY53" fmla="*/ 7143 h 557212"/>
              <a:gd name="connsiteX54" fmla="*/ 1595438 w 1943100"/>
              <a:gd name="connsiteY54" fmla="*/ 0 h 557212"/>
              <a:gd name="connsiteX55" fmla="*/ 1569244 w 1943100"/>
              <a:gd name="connsiteY55" fmla="*/ 2381 h 557212"/>
              <a:gd name="connsiteX56" fmla="*/ 1521619 w 1943100"/>
              <a:gd name="connsiteY56" fmla="*/ 23812 h 557212"/>
              <a:gd name="connsiteX57" fmla="*/ 1419225 w 1943100"/>
              <a:gd name="connsiteY57" fmla="*/ 61912 h 557212"/>
              <a:gd name="connsiteX58" fmla="*/ 1285875 w 1943100"/>
              <a:gd name="connsiteY58" fmla="*/ 104775 h 557212"/>
              <a:gd name="connsiteX59" fmla="*/ 1173956 w 1943100"/>
              <a:gd name="connsiteY59" fmla="*/ 135731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943100" h="557212">
                <a:moveTo>
                  <a:pt x="1173956" y="135731"/>
                </a:moveTo>
                <a:lnTo>
                  <a:pt x="1023938" y="173831"/>
                </a:lnTo>
                <a:lnTo>
                  <a:pt x="771525" y="233362"/>
                </a:lnTo>
                <a:lnTo>
                  <a:pt x="600075" y="271462"/>
                </a:lnTo>
                <a:lnTo>
                  <a:pt x="400050" y="314325"/>
                </a:lnTo>
                <a:lnTo>
                  <a:pt x="307181" y="335756"/>
                </a:lnTo>
                <a:lnTo>
                  <a:pt x="283369" y="333375"/>
                </a:lnTo>
                <a:lnTo>
                  <a:pt x="242888" y="326231"/>
                </a:lnTo>
                <a:lnTo>
                  <a:pt x="192881" y="316706"/>
                </a:lnTo>
                <a:lnTo>
                  <a:pt x="135731" y="300037"/>
                </a:lnTo>
                <a:lnTo>
                  <a:pt x="73819" y="276225"/>
                </a:lnTo>
                <a:lnTo>
                  <a:pt x="38100" y="259556"/>
                </a:lnTo>
                <a:lnTo>
                  <a:pt x="26194" y="254793"/>
                </a:lnTo>
                <a:lnTo>
                  <a:pt x="11906" y="252412"/>
                </a:lnTo>
                <a:lnTo>
                  <a:pt x="2381" y="254793"/>
                </a:lnTo>
                <a:lnTo>
                  <a:pt x="0" y="261937"/>
                </a:lnTo>
                <a:lnTo>
                  <a:pt x="0" y="276225"/>
                </a:lnTo>
                <a:lnTo>
                  <a:pt x="4763" y="295275"/>
                </a:lnTo>
                <a:lnTo>
                  <a:pt x="28575" y="330993"/>
                </a:lnTo>
                <a:lnTo>
                  <a:pt x="78581" y="385762"/>
                </a:lnTo>
                <a:lnTo>
                  <a:pt x="121444" y="423862"/>
                </a:lnTo>
                <a:lnTo>
                  <a:pt x="159544" y="454818"/>
                </a:lnTo>
                <a:lnTo>
                  <a:pt x="216694" y="490537"/>
                </a:lnTo>
                <a:lnTo>
                  <a:pt x="266700" y="514350"/>
                </a:lnTo>
                <a:lnTo>
                  <a:pt x="333375" y="540543"/>
                </a:lnTo>
                <a:lnTo>
                  <a:pt x="383381" y="554831"/>
                </a:lnTo>
                <a:lnTo>
                  <a:pt x="395288" y="557212"/>
                </a:lnTo>
                <a:lnTo>
                  <a:pt x="438150" y="545306"/>
                </a:lnTo>
                <a:lnTo>
                  <a:pt x="516731" y="519112"/>
                </a:lnTo>
                <a:lnTo>
                  <a:pt x="614363" y="478631"/>
                </a:lnTo>
                <a:lnTo>
                  <a:pt x="676275" y="457200"/>
                </a:lnTo>
                <a:lnTo>
                  <a:pt x="797719" y="419100"/>
                </a:lnTo>
                <a:lnTo>
                  <a:pt x="897731" y="388143"/>
                </a:lnTo>
                <a:lnTo>
                  <a:pt x="1038225" y="352425"/>
                </a:lnTo>
                <a:lnTo>
                  <a:pt x="1171575" y="323850"/>
                </a:lnTo>
                <a:lnTo>
                  <a:pt x="1295400" y="300037"/>
                </a:lnTo>
                <a:lnTo>
                  <a:pt x="1416844" y="278606"/>
                </a:lnTo>
                <a:lnTo>
                  <a:pt x="1531144" y="261937"/>
                </a:lnTo>
                <a:lnTo>
                  <a:pt x="1685925" y="240506"/>
                </a:lnTo>
                <a:lnTo>
                  <a:pt x="1819275" y="228600"/>
                </a:lnTo>
                <a:lnTo>
                  <a:pt x="1845469" y="223837"/>
                </a:lnTo>
                <a:lnTo>
                  <a:pt x="1881188" y="209550"/>
                </a:lnTo>
                <a:lnTo>
                  <a:pt x="1914525" y="190500"/>
                </a:lnTo>
                <a:lnTo>
                  <a:pt x="1928813" y="178593"/>
                </a:lnTo>
                <a:lnTo>
                  <a:pt x="1938338" y="164306"/>
                </a:lnTo>
                <a:lnTo>
                  <a:pt x="1943100" y="150018"/>
                </a:lnTo>
                <a:lnTo>
                  <a:pt x="1943100" y="135731"/>
                </a:lnTo>
                <a:lnTo>
                  <a:pt x="1938338" y="116681"/>
                </a:lnTo>
                <a:lnTo>
                  <a:pt x="1928813" y="107156"/>
                </a:lnTo>
                <a:lnTo>
                  <a:pt x="1900238" y="90487"/>
                </a:lnTo>
                <a:lnTo>
                  <a:pt x="1845469" y="66675"/>
                </a:lnTo>
                <a:lnTo>
                  <a:pt x="1788319" y="42862"/>
                </a:lnTo>
                <a:lnTo>
                  <a:pt x="1724025" y="21431"/>
                </a:lnTo>
                <a:lnTo>
                  <a:pt x="1647825" y="7143"/>
                </a:lnTo>
                <a:lnTo>
                  <a:pt x="1595438" y="0"/>
                </a:lnTo>
                <a:lnTo>
                  <a:pt x="1569244" y="2381"/>
                </a:lnTo>
                <a:lnTo>
                  <a:pt x="1521619" y="23812"/>
                </a:lnTo>
                <a:lnTo>
                  <a:pt x="1419225" y="61912"/>
                </a:lnTo>
                <a:lnTo>
                  <a:pt x="1285875" y="104775"/>
                </a:lnTo>
                <a:lnTo>
                  <a:pt x="1173956" y="135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D0A197F2-C6B4-4680-8B8A-64D3B42773CE}"/>
              </a:ext>
            </a:extLst>
          </p:cNvPr>
          <p:cNvSpPr/>
          <p:nvPr/>
        </p:nvSpPr>
        <p:spPr>
          <a:xfrm>
            <a:off x="2881313" y="3294063"/>
            <a:ext cx="1138237" cy="314325"/>
          </a:xfrm>
          <a:custGeom>
            <a:avLst/>
            <a:gdLst>
              <a:gd name="connsiteX0" fmla="*/ 795337 w 1138237"/>
              <a:gd name="connsiteY0" fmla="*/ 252412 h 314325"/>
              <a:gd name="connsiteX1" fmla="*/ 638175 w 1138237"/>
              <a:gd name="connsiteY1" fmla="*/ 273844 h 314325"/>
              <a:gd name="connsiteX2" fmla="*/ 497681 w 1138237"/>
              <a:gd name="connsiteY2" fmla="*/ 290512 h 314325"/>
              <a:gd name="connsiteX3" fmla="*/ 297656 w 1138237"/>
              <a:gd name="connsiteY3" fmla="*/ 314325 h 314325"/>
              <a:gd name="connsiteX4" fmla="*/ 266700 w 1138237"/>
              <a:gd name="connsiteY4" fmla="*/ 314325 h 314325"/>
              <a:gd name="connsiteX5" fmla="*/ 240506 w 1138237"/>
              <a:gd name="connsiteY5" fmla="*/ 309562 h 314325"/>
              <a:gd name="connsiteX6" fmla="*/ 200025 w 1138237"/>
              <a:gd name="connsiteY6" fmla="*/ 297656 h 314325"/>
              <a:gd name="connsiteX7" fmla="*/ 152400 w 1138237"/>
              <a:gd name="connsiteY7" fmla="*/ 276225 h 314325"/>
              <a:gd name="connsiteX8" fmla="*/ 102393 w 1138237"/>
              <a:gd name="connsiteY8" fmla="*/ 247650 h 314325"/>
              <a:gd name="connsiteX9" fmla="*/ 33337 w 1138237"/>
              <a:gd name="connsiteY9" fmla="*/ 200025 h 314325"/>
              <a:gd name="connsiteX10" fmla="*/ 11906 w 1138237"/>
              <a:gd name="connsiteY10" fmla="*/ 183356 h 314325"/>
              <a:gd name="connsiteX11" fmla="*/ 4762 w 1138237"/>
              <a:gd name="connsiteY11" fmla="*/ 171450 h 314325"/>
              <a:gd name="connsiteX12" fmla="*/ 0 w 1138237"/>
              <a:gd name="connsiteY12" fmla="*/ 154781 h 314325"/>
              <a:gd name="connsiteX13" fmla="*/ 0 w 1138237"/>
              <a:gd name="connsiteY13" fmla="*/ 135731 h 314325"/>
              <a:gd name="connsiteX14" fmla="*/ 4762 w 1138237"/>
              <a:gd name="connsiteY14" fmla="*/ 126206 h 314325"/>
              <a:gd name="connsiteX15" fmla="*/ 14287 w 1138237"/>
              <a:gd name="connsiteY15" fmla="*/ 123825 h 314325"/>
              <a:gd name="connsiteX16" fmla="*/ 40481 w 1138237"/>
              <a:gd name="connsiteY16" fmla="*/ 128587 h 314325"/>
              <a:gd name="connsiteX17" fmla="*/ 78581 w 1138237"/>
              <a:gd name="connsiteY17" fmla="*/ 142875 h 314325"/>
              <a:gd name="connsiteX18" fmla="*/ 157162 w 1138237"/>
              <a:gd name="connsiteY18" fmla="*/ 166687 h 314325"/>
              <a:gd name="connsiteX19" fmla="*/ 211931 w 1138237"/>
              <a:gd name="connsiteY19" fmla="*/ 180975 h 314325"/>
              <a:gd name="connsiteX20" fmla="*/ 311943 w 1138237"/>
              <a:gd name="connsiteY20" fmla="*/ 164306 h 314325"/>
              <a:gd name="connsiteX21" fmla="*/ 454818 w 1138237"/>
              <a:gd name="connsiteY21" fmla="*/ 133350 h 314325"/>
              <a:gd name="connsiteX22" fmla="*/ 559593 w 1138237"/>
              <a:gd name="connsiteY22" fmla="*/ 107156 h 314325"/>
              <a:gd name="connsiteX23" fmla="*/ 645318 w 1138237"/>
              <a:gd name="connsiteY23" fmla="*/ 80962 h 314325"/>
              <a:gd name="connsiteX24" fmla="*/ 747712 w 1138237"/>
              <a:gd name="connsiteY24" fmla="*/ 40481 h 314325"/>
              <a:gd name="connsiteX25" fmla="*/ 831056 w 1138237"/>
              <a:gd name="connsiteY25" fmla="*/ 4762 h 314325"/>
              <a:gd name="connsiteX26" fmla="*/ 866775 w 1138237"/>
              <a:gd name="connsiteY26" fmla="*/ 0 h 314325"/>
              <a:gd name="connsiteX27" fmla="*/ 935831 w 1138237"/>
              <a:gd name="connsiteY27" fmla="*/ 0 h 314325"/>
              <a:gd name="connsiteX28" fmla="*/ 990600 w 1138237"/>
              <a:gd name="connsiteY28" fmla="*/ 7144 h 314325"/>
              <a:gd name="connsiteX29" fmla="*/ 1050131 w 1138237"/>
              <a:gd name="connsiteY29" fmla="*/ 21431 h 314325"/>
              <a:gd name="connsiteX30" fmla="*/ 1083468 w 1138237"/>
              <a:gd name="connsiteY30" fmla="*/ 33337 h 314325"/>
              <a:gd name="connsiteX31" fmla="*/ 1102518 w 1138237"/>
              <a:gd name="connsiteY31" fmla="*/ 42862 h 314325"/>
              <a:gd name="connsiteX32" fmla="*/ 1121568 w 1138237"/>
              <a:gd name="connsiteY32" fmla="*/ 61912 h 314325"/>
              <a:gd name="connsiteX33" fmla="*/ 1135856 w 1138237"/>
              <a:gd name="connsiteY33" fmla="*/ 85725 h 314325"/>
              <a:gd name="connsiteX34" fmla="*/ 1138237 w 1138237"/>
              <a:gd name="connsiteY34" fmla="*/ 109537 h 314325"/>
              <a:gd name="connsiteX35" fmla="*/ 1135856 w 1138237"/>
              <a:gd name="connsiteY35" fmla="*/ 133350 h 314325"/>
              <a:gd name="connsiteX36" fmla="*/ 1123950 w 1138237"/>
              <a:gd name="connsiteY36" fmla="*/ 161925 h 314325"/>
              <a:gd name="connsiteX37" fmla="*/ 1104900 w 1138237"/>
              <a:gd name="connsiteY37" fmla="*/ 183356 h 314325"/>
              <a:gd name="connsiteX38" fmla="*/ 1054893 w 1138237"/>
              <a:gd name="connsiteY38" fmla="*/ 202406 h 314325"/>
              <a:gd name="connsiteX39" fmla="*/ 904875 w 1138237"/>
              <a:gd name="connsiteY39" fmla="*/ 233362 h 314325"/>
              <a:gd name="connsiteX40" fmla="*/ 795337 w 1138237"/>
              <a:gd name="connsiteY40" fmla="*/ 252412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38237" h="314325">
                <a:moveTo>
                  <a:pt x="795337" y="252412"/>
                </a:moveTo>
                <a:lnTo>
                  <a:pt x="638175" y="273844"/>
                </a:lnTo>
                <a:lnTo>
                  <a:pt x="497681" y="290512"/>
                </a:lnTo>
                <a:lnTo>
                  <a:pt x="297656" y="314325"/>
                </a:lnTo>
                <a:lnTo>
                  <a:pt x="266700" y="314325"/>
                </a:lnTo>
                <a:lnTo>
                  <a:pt x="240506" y="309562"/>
                </a:lnTo>
                <a:lnTo>
                  <a:pt x="200025" y="297656"/>
                </a:lnTo>
                <a:lnTo>
                  <a:pt x="152400" y="276225"/>
                </a:lnTo>
                <a:lnTo>
                  <a:pt x="102393" y="247650"/>
                </a:lnTo>
                <a:lnTo>
                  <a:pt x="33337" y="200025"/>
                </a:lnTo>
                <a:lnTo>
                  <a:pt x="11906" y="183356"/>
                </a:lnTo>
                <a:lnTo>
                  <a:pt x="4762" y="171450"/>
                </a:lnTo>
                <a:lnTo>
                  <a:pt x="0" y="154781"/>
                </a:lnTo>
                <a:lnTo>
                  <a:pt x="0" y="135731"/>
                </a:lnTo>
                <a:lnTo>
                  <a:pt x="4762" y="126206"/>
                </a:lnTo>
                <a:lnTo>
                  <a:pt x="14287" y="123825"/>
                </a:lnTo>
                <a:lnTo>
                  <a:pt x="40481" y="128587"/>
                </a:lnTo>
                <a:lnTo>
                  <a:pt x="78581" y="142875"/>
                </a:lnTo>
                <a:lnTo>
                  <a:pt x="157162" y="166687"/>
                </a:lnTo>
                <a:lnTo>
                  <a:pt x="211931" y="180975"/>
                </a:lnTo>
                <a:lnTo>
                  <a:pt x="311943" y="164306"/>
                </a:lnTo>
                <a:lnTo>
                  <a:pt x="454818" y="133350"/>
                </a:lnTo>
                <a:lnTo>
                  <a:pt x="559593" y="107156"/>
                </a:lnTo>
                <a:lnTo>
                  <a:pt x="645318" y="80962"/>
                </a:lnTo>
                <a:lnTo>
                  <a:pt x="747712" y="40481"/>
                </a:lnTo>
                <a:lnTo>
                  <a:pt x="831056" y="4762"/>
                </a:lnTo>
                <a:lnTo>
                  <a:pt x="866775" y="0"/>
                </a:lnTo>
                <a:lnTo>
                  <a:pt x="935831" y="0"/>
                </a:lnTo>
                <a:lnTo>
                  <a:pt x="990600" y="7144"/>
                </a:lnTo>
                <a:lnTo>
                  <a:pt x="1050131" y="21431"/>
                </a:lnTo>
                <a:lnTo>
                  <a:pt x="1083468" y="33337"/>
                </a:lnTo>
                <a:lnTo>
                  <a:pt x="1102518" y="42862"/>
                </a:lnTo>
                <a:lnTo>
                  <a:pt x="1121568" y="61912"/>
                </a:lnTo>
                <a:lnTo>
                  <a:pt x="1135856" y="85725"/>
                </a:lnTo>
                <a:lnTo>
                  <a:pt x="1138237" y="109537"/>
                </a:lnTo>
                <a:lnTo>
                  <a:pt x="1135856" y="133350"/>
                </a:lnTo>
                <a:lnTo>
                  <a:pt x="1123950" y="161925"/>
                </a:lnTo>
                <a:lnTo>
                  <a:pt x="1104900" y="183356"/>
                </a:lnTo>
                <a:lnTo>
                  <a:pt x="1054893" y="202406"/>
                </a:lnTo>
                <a:lnTo>
                  <a:pt x="904875" y="233362"/>
                </a:lnTo>
                <a:lnTo>
                  <a:pt x="795337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56BC33D6-8D09-4850-A55C-7D254EA3CC04}"/>
              </a:ext>
            </a:extLst>
          </p:cNvPr>
          <p:cNvSpPr/>
          <p:nvPr/>
        </p:nvSpPr>
        <p:spPr>
          <a:xfrm>
            <a:off x="2874963" y="3922713"/>
            <a:ext cx="1173162" cy="355600"/>
          </a:xfrm>
          <a:custGeom>
            <a:avLst/>
            <a:gdLst>
              <a:gd name="connsiteX0" fmla="*/ 890587 w 1173956"/>
              <a:gd name="connsiteY0" fmla="*/ 233362 h 357187"/>
              <a:gd name="connsiteX1" fmla="*/ 783431 w 1173956"/>
              <a:gd name="connsiteY1" fmla="*/ 259556 h 357187"/>
              <a:gd name="connsiteX2" fmla="*/ 683419 w 1173956"/>
              <a:gd name="connsiteY2" fmla="*/ 283369 h 357187"/>
              <a:gd name="connsiteX3" fmla="*/ 566737 w 1173956"/>
              <a:gd name="connsiteY3" fmla="*/ 309562 h 357187"/>
              <a:gd name="connsiteX4" fmla="*/ 461962 w 1173956"/>
              <a:gd name="connsiteY4" fmla="*/ 333375 h 357187"/>
              <a:gd name="connsiteX5" fmla="*/ 369094 w 1173956"/>
              <a:gd name="connsiteY5" fmla="*/ 350044 h 357187"/>
              <a:gd name="connsiteX6" fmla="*/ 309562 w 1173956"/>
              <a:gd name="connsiteY6" fmla="*/ 357187 h 357187"/>
              <a:gd name="connsiteX7" fmla="*/ 297656 w 1173956"/>
              <a:gd name="connsiteY7" fmla="*/ 354806 h 357187"/>
              <a:gd name="connsiteX8" fmla="*/ 257175 w 1173956"/>
              <a:gd name="connsiteY8" fmla="*/ 345281 h 357187"/>
              <a:gd name="connsiteX9" fmla="*/ 200025 w 1173956"/>
              <a:gd name="connsiteY9" fmla="*/ 316706 h 357187"/>
              <a:gd name="connsiteX10" fmla="*/ 133350 w 1173956"/>
              <a:gd name="connsiteY10" fmla="*/ 276225 h 357187"/>
              <a:gd name="connsiteX11" fmla="*/ 76200 w 1173956"/>
              <a:gd name="connsiteY11" fmla="*/ 240506 h 357187"/>
              <a:gd name="connsiteX12" fmla="*/ 28575 w 1173956"/>
              <a:gd name="connsiteY12" fmla="*/ 209550 h 357187"/>
              <a:gd name="connsiteX13" fmla="*/ 11906 w 1173956"/>
              <a:gd name="connsiteY13" fmla="*/ 192881 h 357187"/>
              <a:gd name="connsiteX14" fmla="*/ 0 w 1173956"/>
              <a:gd name="connsiteY14" fmla="*/ 173831 h 357187"/>
              <a:gd name="connsiteX15" fmla="*/ 2381 w 1173956"/>
              <a:gd name="connsiteY15" fmla="*/ 159544 h 357187"/>
              <a:gd name="connsiteX16" fmla="*/ 7144 w 1173956"/>
              <a:gd name="connsiteY16" fmla="*/ 150019 h 357187"/>
              <a:gd name="connsiteX17" fmla="*/ 26194 w 1173956"/>
              <a:gd name="connsiteY17" fmla="*/ 150019 h 357187"/>
              <a:gd name="connsiteX18" fmla="*/ 64294 w 1173956"/>
              <a:gd name="connsiteY18" fmla="*/ 157162 h 357187"/>
              <a:gd name="connsiteX19" fmla="*/ 145256 w 1173956"/>
              <a:gd name="connsiteY19" fmla="*/ 169069 h 357187"/>
              <a:gd name="connsiteX20" fmla="*/ 254794 w 1173956"/>
              <a:gd name="connsiteY20" fmla="*/ 176212 h 357187"/>
              <a:gd name="connsiteX21" fmla="*/ 321469 w 1173956"/>
              <a:gd name="connsiteY21" fmla="*/ 169069 h 357187"/>
              <a:gd name="connsiteX22" fmla="*/ 431006 w 1173956"/>
              <a:gd name="connsiteY22" fmla="*/ 154781 h 357187"/>
              <a:gd name="connsiteX23" fmla="*/ 535781 w 1173956"/>
              <a:gd name="connsiteY23" fmla="*/ 133350 h 357187"/>
              <a:gd name="connsiteX24" fmla="*/ 640556 w 1173956"/>
              <a:gd name="connsiteY24" fmla="*/ 107156 h 357187"/>
              <a:gd name="connsiteX25" fmla="*/ 745331 w 1173956"/>
              <a:gd name="connsiteY25" fmla="*/ 69056 h 357187"/>
              <a:gd name="connsiteX26" fmla="*/ 795337 w 1173956"/>
              <a:gd name="connsiteY26" fmla="*/ 47625 h 357187"/>
              <a:gd name="connsiteX27" fmla="*/ 826294 w 1173956"/>
              <a:gd name="connsiteY27" fmla="*/ 28575 h 357187"/>
              <a:gd name="connsiteX28" fmla="*/ 847725 w 1173956"/>
              <a:gd name="connsiteY28" fmla="*/ 11906 h 357187"/>
              <a:gd name="connsiteX29" fmla="*/ 862012 w 1173956"/>
              <a:gd name="connsiteY29" fmla="*/ 0 h 357187"/>
              <a:gd name="connsiteX30" fmla="*/ 885825 w 1173956"/>
              <a:gd name="connsiteY30" fmla="*/ 0 h 357187"/>
              <a:gd name="connsiteX31" fmla="*/ 1054894 w 1173956"/>
              <a:gd name="connsiteY31" fmla="*/ 33337 h 357187"/>
              <a:gd name="connsiteX32" fmla="*/ 1135856 w 1173956"/>
              <a:gd name="connsiteY32" fmla="*/ 57150 h 357187"/>
              <a:gd name="connsiteX33" fmla="*/ 1154906 w 1173956"/>
              <a:gd name="connsiteY33" fmla="*/ 64294 h 357187"/>
              <a:gd name="connsiteX34" fmla="*/ 1164431 w 1173956"/>
              <a:gd name="connsiteY34" fmla="*/ 73819 h 357187"/>
              <a:gd name="connsiteX35" fmla="*/ 1173956 w 1173956"/>
              <a:gd name="connsiteY35" fmla="*/ 95250 h 357187"/>
              <a:gd name="connsiteX36" fmla="*/ 1171575 w 1173956"/>
              <a:gd name="connsiteY36" fmla="*/ 119062 h 357187"/>
              <a:gd name="connsiteX37" fmla="*/ 1154906 w 1173956"/>
              <a:gd name="connsiteY37" fmla="*/ 145256 h 357187"/>
              <a:gd name="connsiteX38" fmla="*/ 1119187 w 1173956"/>
              <a:gd name="connsiteY38" fmla="*/ 169069 h 357187"/>
              <a:gd name="connsiteX39" fmla="*/ 1064419 w 1173956"/>
              <a:gd name="connsiteY39" fmla="*/ 188119 h 357187"/>
              <a:gd name="connsiteX40" fmla="*/ 890587 w 1173956"/>
              <a:gd name="connsiteY40" fmla="*/ 233362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73956" h="357187">
                <a:moveTo>
                  <a:pt x="890587" y="233362"/>
                </a:moveTo>
                <a:lnTo>
                  <a:pt x="783431" y="259556"/>
                </a:lnTo>
                <a:lnTo>
                  <a:pt x="683419" y="283369"/>
                </a:lnTo>
                <a:lnTo>
                  <a:pt x="566737" y="309562"/>
                </a:lnTo>
                <a:lnTo>
                  <a:pt x="461962" y="333375"/>
                </a:lnTo>
                <a:lnTo>
                  <a:pt x="369094" y="350044"/>
                </a:lnTo>
                <a:lnTo>
                  <a:pt x="309562" y="357187"/>
                </a:lnTo>
                <a:lnTo>
                  <a:pt x="297656" y="354806"/>
                </a:lnTo>
                <a:lnTo>
                  <a:pt x="257175" y="345281"/>
                </a:lnTo>
                <a:lnTo>
                  <a:pt x="200025" y="316706"/>
                </a:lnTo>
                <a:lnTo>
                  <a:pt x="133350" y="276225"/>
                </a:lnTo>
                <a:lnTo>
                  <a:pt x="76200" y="240506"/>
                </a:lnTo>
                <a:lnTo>
                  <a:pt x="28575" y="209550"/>
                </a:lnTo>
                <a:lnTo>
                  <a:pt x="11906" y="192881"/>
                </a:lnTo>
                <a:lnTo>
                  <a:pt x="0" y="173831"/>
                </a:lnTo>
                <a:lnTo>
                  <a:pt x="2381" y="159544"/>
                </a:lnTo>
                <a:lnTo>
                  <a:pt x="7144" y="150019"/>
                </a:lnTo>
                <a:lnTo>
                  <a:pt x="26194" y="150019"/>
                </a:lnTo>
                <a:lnTo>
                  <a:pt x="64294" y="157162"/>
                </a:lnTo>
                <a:lnTo>
                  <a:pt x="145256" y="169069"/>
                </a:lnTo>
                <a:lnTo>
                  <a:pt x="254794" y="176212"/>
                </a:lnTo>
                <a:lnTo>
                  <a:pt x="321469" y="169069"/>
                </a:lnTo>
                <a:lnTo>
                  <a:pt x="431006" y="154781"/>
                </a:lnTo>
                <a:lnTo>
                  <a:pt x="535781" y="133350"/>
                </a:lnTo>
                <a:lnTo>
                  <a:pt x="640556" y="107156"/>
                </a:lnTo>
                <a:lnTo>
                  <a:pt x="745331" y="69056"/>
                </a:lnTo>
                <a:lnTo>
                  <a:pt x="795337" y="47625"/>
                </a:lnTo>
                <a:lnTo>
                  <a:pt x="826294" y="28575"/>
                </a:lnTo>
                <a:lnTo>
                  <a:pt x="847725" y="11906"/>
                </a:lnTo>
                <a:lnTo>
                  <a:pt x="862012" y="0"/>
                </a:lnTo>
                <a:lnTo>
                  <a:pt x="885825" y="0"/>
                </a:lnTo>
                <a:lnTo>
                  <a:pt x="1054894" y="33337"/>
                </a:lnTo>
                <a:lnTo>
                  <a:pt x="1135856" y="57150"/>
                </a:lnTo>
                <a:lnTo>
                  <a:pt x="1154906" y="64294"/>
                </a:lnTo>
                <a:lnTo>
                  <a:pt x="1164431" y="73819"/>
                </a:lnTo>
                <a:lnTo>
                  <a:pt x="1173956" y="95250"/>
                </a:lnTo>
                <a:lnTo>
                  <a:pt x="1171575" y="119062"/>
                </a:lnTo>
                <a:lnTo>
                  <a:pt x="1154906" y="145256"/>
                </a:lnTo>
                <a:lnTo>
                  <a:pt x="1119187" y="169069"/>
                </a:lnTo>
                <a:lnTo>
                  <a:pt x="1064419" y="188119"/>
                </a:lnTo>
                <a:lnTo>
                  <a:pt x="890587" y="2333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D1EF4B84-8B84-4BA6-9595-9D4096496948}"/>
              </a:ext>
            </a:extLst>
          </p:cNvPr>
          <p:cNvSpPr/>
          <p:nvPr/>
        </p:nvSpPr>
        <p:spPr>
          <a:xfrm>
            <a:off x="2619375" y="4681538"/>
            <a:ext cx="608013" cy="1108075"/>
          </a:xfrm>
          <a:custGeom>
            <a:avLst/>
            <a:gdLst>
              <a:gd name="connsiteX0" fmla="*/ 488156 w 607219"/>
              <a:gd name="connsiteY0" fmla="*/ 516731 h 1107281"/>
              <a:gd name="connsiteX1" fmla="*/ 414338 w 607219"/>
              <a:gd name="connsiteY1" fmla="*/ 271462 h 1107281"/>
              <a:gd name="connsiteX2" fmla="*/ 397669 w 607219"/>
              <a:gd name="connsiteY2" fmla="*/ 221456 h 1107281"/>
              <a:gd name="connsiteX3" fmla="*/ 338138 w 607219"/>
              <a:gd name="connsiteY3" fmla="*/ 88106 h 1107281"/>
              <a:gd name="connsiteX4" fmla="*/ 304800 w 607219"/>
              <a:gd name="connsiteY4" fmla="*/ 69056 h 1107281"/>
              <a:gd name="connsiteX5" fmla="*/ 247650 w 607219"/>
              <a:gd name="connsiteY5" fmla="*/ 42862 h 1107281"/>
              <a:gd name="connsiteX6" fmla="*/ 190500 w 607219"/>
              <a:gd name="connsiteY6" fmla="*/ 21431 h 1107281"/>
              <a:gd name="connsiteX7" fmla="*/ 138113 w 607219"/>
              <a:gd name="connsiteY7" fmla="*/ 7143 h 1107281"/>
              <a:gd name="connsiteX8" fmla="*/ 102394 w 607219"/>
              <a:gd name="connsiteY8" fmla="*/ 2381 h 1107281"/>
              <a:gd name="connsiteX9" fmla="*/ 66675 w 607219"/>
              <a:gd name="connsiteY9" fmla="*/ 0 h 1107281"/>
              <a:gd name="connsiteX10" fmla="*/ 42863 w 607219"/>
              <a:gd name="connsiteY10" fmla="*/ 0 h 1107281"/>
              <a:gd name="connsiteX11" fmla="*/ 11906 w 607219"/>
              <a:gd name="connsiteY11" fmla="*/ 4762 h 1107281"/>
              <a:gd name="connsiteX12" fmla="*/ 2381 w 607219"/>
              <a:gd name="connsiteY12" fmla="*/ 11906 h 1107281"/>
              <a:gd name="connsiteX13" fmla="*/ 0 w 607219"/>
              <a:gd name="connsiteY13" fmla="*/ 23812 h 1107281"/>
              <a:gd name="connsiteX14" fmla="*/ 2381 w 607219"/>
              <a:gd name="connsiteY14" fmla="*/ 35718 h 1107281"/>
              <a:gd name="connsiteX15" fmla="*/ 19050 w 607219"/>
              <a:gd name="connsiteY15" fmla="*/ 54768 h 1107281"/>
              <a:gd name="connsiteX16" fmla="*/ 57150 w 607219"/>
              <a:gd name="connsiteY16" fmla="*/ 90487 h 1107281"/>
              <a:gd name="connsiteX17" fmla="*/ 109538 w 607219"/>
              <a:gd name="connsiteY17" fmla="*/ 147637 h 1107281"/>
              <a:gd name="connsiteX18" fmla="*/ 152400 w 607219"/>
              <a:gd name="connsiteY18" fmla="*/ 207168 h 1107281"/>
              <a:gd name="connsiteX19" fmla="*/ 178594 w 607219"/>
              <a:gd name="connsiteY19" fmla="*/ 271462 h 1107281"/>
              <a:gd name="connsiteX20" fmla="*/ 204788 w 607219"/>
              <a:gd name="connsiteY20" fmla="*/ 364331 h 1107281"/>
              <a:gd name="connsiteX21" fmla="*/ 252413 w 607219"/>
              <a:gd name="connsiteY21" fmla="*/ 559593 h 1107281"/>
              <a:gd name="connsiteX22" fmla="*/ 304800 w 607219"/>
              <a:gd name="connsiteY22" fmla="*/ 771525 h 1107281"/>
              <a:gd name="connsiteX23" fmla="*/ 333375 w 607219"/>
              <a:gd name="connsiteY23" fmla="*/ 907256 h 1107281"/>
              <a:gd name="connsiteX24" fmla="*/ 342900 w 607219"/>
              <a:gd name="connsiteY24" fmla="*/ 952500 h 1107281"/>
              <a:gd name="connsiteX25" fmla="*/ 352425 w 607219"/>
              <a:gd name="connsiteY25" fmla="*/ 981075 h 1107281"/>
              <a:gd name="connsiteX26" fmla="*/ 361950 w 607219"/>
              <a:gd name="connsiteY26" fmla="*/ 1002506 h 1107281"/>
              <a:gd name="connsiteX27" fmla="*/ 388144 w 607219"/>
              <a:gd name="connsiteY27" fmla="*/ 1040606 h 1107281"/>
              <a:gd name="connsiteX28" fmla="*/ 416719 w 607219"/>
              <a:gd name="connsiteY28" fmla="*/ 1062037 h 1107281"/>
              <a:gd name="connsiteX29" fmla="*/ 461963 w 607219"/>
              <a:gd name="connsiteY29" fmla="*/ 1088231 h 1107281"/>
              <a:gd name="connsiteX30" fmla="*/ 507206 w 607219"/>
              <a:gd name="connsiteY30" fmla="*/ 1104900 h 1107281"/>
              <a:gd name="connsiteX31" fmla="*/ 526256 w 607219"/>
              <a:gd name="connsiteY31" fmla="*/ 1107281 h 1107281"/>
              <a:gd name="connsiteX32" fmla="*/ 552450 w 607219"/>
              <a:gd name="connsiteY32" fmla="*/ 1102518 h 1107281"/>
              <a:gd name="connsiteX33" fmla="*/ 578644 w 607219"/>
              <a:gd name="connsiteY33" fmla="*/ 1088231 h 1107281"/>
              <a:gd name="connsiteX34" fmla="*/ 592931 w 607219"/>
              <a:gd name="connsiteY34" fmla="*/ 1071562 h 1107281"/>
              <a:gd name="connsiteX35" fmla="*/ 604838 w 607219"/>
              <a:gd name="connsiteY35" fmla="*/ 1050131 h 1107281"/>
              <a:gd name="connsiteX36" fmla="*/ 607219 w 607219"/>
              <a:gd name="connsiteY36" fmla="*/ 1028700 h 1107281"/>
              <a:gd name="connsiteX37" fmla="*/ 602456 w 607219"/>
              <a:gd name="connsiteY37" fmla="*/ 957262 h 1107281"/>
              <a:gd name="connsiteX38" fmla="*/ 542925 w 607219"/>
              <a:gd name="connsiteY38" fmla="*/ 721518 h 1107281"/>
              <a:gd name="connsiteX39" fmla="*/ 488156 w 607219"/>
              <a:gd name="connsiteY39" fmla="*/ 516731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7219" h="1107281">
                <a:moveTo>
                  <a:pt x="488156" y="516731"/>
                </a:moveTo>
                <a:lnTo>
                  <a:pt x="414338" y="271462"/>
                </a:lnTo>
                <a:lnTo>
                  <a:pt x="397669" y="221456"/>
                </a:lnTo>
                <a:lnTo>
                  <a:pt x="338138" y="88106"/>
                </a:lnTo>
                <a:lnTo>
                  <a:pt x="304800" y="69056"/>
                </a:lnTo>
                <a:lnTo>
                  <a:pt x="247650" y="42862"/>
                </a:lnTo>
                <a:lnTo>
                  <a:pt x="190500" y="21431"/>
                </a:lnTo>
                <a:lnTo>
                  <a:pt x="138113" y="7143"/>
                </a:lnTo>
                <a:lnTo>
                  <a:pt x="102394" y="2381"/>
                </a:lnTo>
                <a:lnTo>
                  <a:pt x="66675" y="0"/>
                </a:lnTo>
                <a:lnTo>
                  <a:pt x="42863" y="0"/>
                </a:lnTo>
                <a:lnTo>
                  <a:pt x="11906" y="4762"/>
                </a:lnTo>
                <a:lnTo>
                  <a:pt x="2381" y="11906"/>
                </a:lnTo>
                <a:lnTo>
                  <a:pt x="0" y="23812"/>
                </a:lnTo>
                <a:lnTo>
                  <a:pt x="2381" y="35718"/>
                </a:lnTo>
                <a:lnTo>
                  <a:pt x="19050" y="54768"/>
                </a:lnTo>
                <a:lnTo>
                  <a:pt x="57150" y="90487"/>
                </a:lnTo>
                <a:lnTo>
                  <a:pt x="109538" y="147637"/>
                </a:lnTo>
                <a:lnTo>
                  <a:pt x="152400" y="207168"/>
                </a:lnTo>
                <a:lnTo>
                  <a:pt x="178594" y="271462"/>
                </a:lnTo>
                <a:lnTo>
                  <a:pt x="204788" y="364331"/>
                </a:lnTo>
                <a:lnTo>
                  <a:pt x="252413" y="559593"/>
                </a:lnTo>
                <a:lnTo>
                  <a:pt x="304800" y="771525"/>
                </a:lnTo>
                <a:lnTo>
                  <a:pt x="333375" y="907256"/>
                </a:lnTo>
                <a:lnTo>
                  <a:pt x="342900" y="952500"/>
                </a:lnTo>
                <a:lnTo>
                  <a:pt x="352425" y="981075"/>
                </a:lnTo>
                <a:lnTo>
                  <a:pt x="361950" y="1002506"/>
                </a:lnTo>
                <a:lnTo>
                  <a:pt x="388144" y="1040606"/>
                </a:lnTo>
                <a:lnTo>
                  <a:pt x="416719" y="1062037"/>
                </a:lnTo>
                <a:lnTo>
                  <a:pt x="461963" y="1088231"/>
                </a:lnTo>
                <a:lnTo>
                  <a:pt x="507206" y="1104900"/>
                </a:lnTo>
                <a:lnTo>
                  <a:pt x="526256" y="1107281"/>
                </a:lnTo>
                <a:lnTo>
                  <a:pt x="552450" y="1102518"/>
                </a:lnTo>
                <a:lnTo>
                  <a:pt x="578644" y="1088231"/>
                </a:lnTo>
                <a:lnTo>
                  <a:pt x="592931" y="1071562"/>
                </a:lnTo>
                <a:lnTo>
                  <a:pt x="604838" y="1050131"/>
                </a:lnTo>
                <a:lnTo>
                  <a:pt x="607219" y="1028700"/>
                </a:lnTo>
                <a:lnTo>
                  <a:pt x="602456" y="957262"/>
                </a:lnTo>
                <a:lnTo>
                  <a:pt x="542925" y="721518"/>
                </a:lnTo>
                <a:lnTo>
                  <a:pt x="488156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7AAF2257-1C51-480F-8967-48A8C3BBE204}"/>
              </a:ext>
            </a:extLst>
          </p:cNvPr>
          <p:cNvSpPr/>
          <p:nvPr/>
        </p:nvSpPr>
        <p:spPr>
          <a:xfrm>
            <a:off x="4357688" y="4567238"/>
            <a:ext cx="476250" cy="1157287"/>
          </a:xfrm>
          <a:custGeom>
            <a:avLst/>
            <a:gdLst>
              <a:gd name="connsiteX0" fmla="*/ 442912 w 476250"/>
              <a:gd name="connsiteY0" fmla="*/ 500062 h 1157287"/>
              <a:gd name="connsiteX1" fmla="*/ 454818 w 476250"/>
              <a:gd name="connsiteY1" fmla="*/ 419100 h 1157287"/>
              <a:gd name="connsiteX2" fmla="*/ 464343 w 476250"/>
              <a:gd name="connsiteY2" fmla="*/ 330993 h 1157287"/>
              <a:gd name="connsiteX3" fmla="*/ 471487 w 476250"/>
              <a:gd name="connsiteY3" fmla="*/ 221456 h 1157287"/>
              <a:gd name="connsiteX4" fmla="*/ 476250 w 476250"/>
              <a:gd name="connsiteY4" fmla="*/ 102393 h 1157287"/>
              <a:gd name="connsiteX5" fmla="*/ 476250 w 476250"/>
              <a:gd name="connsiteY5" fmla="*/ 42862 h 1157287"/>
              <a:gd name="connsiteX6" fmla="*/ 476250 w 476250"/>
              <a:gd name="connsiteY6" fmla="*/ 33337 h 1157287"/>
              <a:gd name="connsiteX7" fmla="*/ 473868 w 476250"/>
              <a:gd name="connsiteY7" fmla="*/ 23812 h 1157287"/>
              <a:gd name="connsiteX8" fmla="*/ 466725 w 476250"/>
              <a:gd name="connsiteY8" fmla="*/ 11906 h 1157287"/>
              <a:gd name="connsiteX9" fmla="*/ 461962 w 476250"/>
              <a:gd name="connsiteY9" fmla="*/ 4762 h 1157287"/>
              <a:gd name="connsiteX10" fmla="*/ 454818 w 476250"/>
              <a:gd name="connsiteY10" fmla="*/ 0 h 1157287"/>
              <a:gd name="connsiteX11" fmla="*/ 447675 w 476250"/>
              <a:gd name="connsiteY11" fmla="*/ 0 h 1157287"/>
              <a:gd name="connsiteX12" fmla="*/ 431006 w 476250"/>
              <a:gd name="connsiteY12" fmla="*/ 9525 h 1157287"/>
              <a:gd name="connsiteX13" fmla="*/ 411956 w 476250"/>
              <a:gd name="connsiteY13" fmla="*/ 35718 h 1157287"/>
              <a:gd name="connsiteX14" fmla="*/ 397668 w 476250"/>
              <a:gd name="connsiteY14" fmla="*/ 90487 h 1157287"/>
              <a:gd name="connsiteX15" fmla="*/ 378618 w 476250"/>
              <a:gd name="connsiteY15" fmla="*/ 180975 h 1157287"/>
              <a:gd name="connsiteX16" fmla="*/ 347662 w 476250"/>
              <a:gd name="connsiteY16" fmla="*/ 280987 h 1157287"/>
              <a:gd name="connsiteX17" fmla="*/ 316706 w 476250"/>
              <a:gd name="connsiteY17" fmla="*/ 361950 h 1157287"/>
              <a:gd name="connsiteX18" fmla="*/ 271462 w 476250"/>
              <a:gd name="connsiteY18" fmla="*/ 459581 h 1157287"/>
              <a:gd name="connsiteX19" fmla="*/ 221456 w 476250"/>
              <a:gd name="connsiteY19" fmla="*/ 542925 h 1157287"/>
              <a:gd name="connsiteX20" fmla="*/ 145256 w 476250"/>
              <a:gd name="connsiteY20" fmla="*/ 635793 h 1157287"/>
              <a:gd name="connsiteX21" fmla="*/ 80962 w 476250"/>
              <a:gd name="connsiteY21" fmla="*/ 700087 h 1157287"/>
              <a:gd name="connsiteX22" fmla="*/ 33337 w 476250"/>
              <a:gd name="connsiteY22" fmla="*/ 735806 h 1157287"/>
              <a:gd name="connsiteX23" fmla="*/ 21431 w 476250"/>
              <a:gd name="connsiteY23" fmla="*/ 759618 h 1157287"/>
              <a:gd name="connsiteX24" fmla="*/ 7143 w 476250"/>
              <a:gd name="connsiteY24" fmla="*/ 812006 h 1157287"/>
              <a:gd name="connsiteX25" fmla="*/ 0 w 476250"/>
              <a:gd name="connsiteY25" fmla="*/ 869156 h 1157287"/>
              <a:gd name="connsiteX26" fmla="*/ 0 w 476250"/>
              <a:gd name="connsiteY26" fmla="*/ 926306 h 1157287"/>
              <a:gd name="connsiteX27" fmla="*/ 2381 w 476250"/>
              <a:gd name="connsiteY27" fmla="*/ 978693 h 1157287"/>
              <a:gd name="connsiteX28" fmla="*/ 14287 w 476250"/>
              <a:gd name="connsiteY28" fmla="*/ 1031081 h 1157287"/>
              <a:gd name="connsiteX29" fmla="*/ 30956 w 476250"/>
              <a:gd name="connsiteY29" fmla="*/ 1071562 h 1157287"/>
              <a:gd name="connsiteX30" fmla="*/ 54768 w 476250"/>
              <a:gd name="connsiteY30" fmla="*/ 1109662 h 1157287"/>
              <a:gd name="connsiteX31" fmla="*/ 73818 w 476250"/>
              <a:gd name="connsiteY31" fmla="*/ 1131093 h 1157287"/>
              <a:gd name="connsiteX32" fmla="*/ 95250 w 476250"/>
              <a:gd name="connsiteY32" fmla="*/ 1147762 h 1157287"/>
              <a:gd name="connsiteX33" fmla="*/ 126206 w 476250"/>
              <a:gd name="connsiteY33" fmla="*/ 1157287 h 1157287"/>
              <a:gd name="connsiteX34" fmla="*/ 140493 w 476250"/>
              <a:gd name="connsiteY34" fmla="*/ 1157287 h 1157287"/>
              <a:gd name="connsiteX35" fmla="*/ 159543 w 476250"/>
              <a:gd name="connsiteY35" fmla="*/ 1147762 h 1157287"/>
              <a:gd name="connsiteX36" fmla="*/ 197643 w 476250"/>
              <a:gd name="connsiteY36" fmla="*/ 1114425 h 1157287"/>
              <a:gd name="connsiteX37" fmla="*/ 252412 w 476250"/>
              <a:gd name="connsiteY37" fmla="*/ 1047750 h 1157287"/>
              <a:gd name="connsiteX38" fmla="*/ 288131 w 476250"/>
              <a:gd name="connsiteY38" fmla="*/ 990600 h 1157287"/>
              <a:gd name="connsiteX39" fmla="*/ 316706 w 476250"/>
              <a:gd name="connsiteY39" fmla="*/ 931068 h 1157287"/>
              <a:gd name="connsiteX40" fmla="*/ 340518 w 476250"/>
              <a:gd name="connsiteY40" fmla="*/ 869156 h 1157287"/>
              <a:gd name="connsiteX41" fmla="*/ 373856 w 476250"/>
              <a:gd name="connsiteY41" fmla="*/ 778668 h 1157287"/>
              <a:gd name="connsiteX42" fmla="*/ 397668 w 476250"/>
              <a:gd name="connsiteY42" fmla="*/ 697706 h 1157287"/>
              <a:gd name="connsiteX43" fmla="*/ 423862 w 476250"/>
              <a:gd name="connsiteY43" fmla="*/ 597693 h 1157287"/>
              <a:gd name="connsiteX44" fmla="*/ 442912 w 476250"/>
              <a:gd name="connsiteY44" fmla="*/ 500062 h 115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76250" h="1157287">
                <a:moveTo>
                  <a:pt x="442912" y="500062"/>
                </a:moveTo>
                <a:lnTo>
                  <a:pt x="454818" y="419100"/>
                </a:lnTo>
                <a:lnTo>
                  <a:pt x="464343" y="330993"/>
                </a:lnTo>
                <a:lnTo>
                  <a:pt x="471487" y="221456"/>
                </a:lnTo>
                <a:lnTo>
                  <a:pt x="476250" y="102393"/>
                </a:lnTo>
                <a:lnTo>
                  <a:pt x="476250" y="42862"/>
                </a:lnTo>
                <a:lnTo>
                  <a:pt x="476250" y="33337"/>
                </a:lnTo>
                <a:lnTo>
                  <a:pt x="473868" y="23812"/>
                </a:lnTo>
                <a:lnTo>
                  <a:pt x="466725" y="11906"/>
                </a:lnTo>
                <a:lnTo>
                  <a:pt x="461962" y="4762"/>
                </a:lnTo>
                <a:lnTo>
                  <a:pt x="454818" y="0"/>
                </a:lnTo>
                <a:lnTo>
                  <a:pt x="447675" y="0"/>
                </a:lnTo>
                <a:lnTo>
                  <a:pt x="431006" y="9525"/>
                </a:lnTo>
                <a:lnTo>
                  <a:pt x="411956" y="35718"/>
                </a:lnTo>
                <a:lnTo>
                  <a:pt x="397668" y="90487"/>
                </a:lnTo>
                <a:lnTo>
                  <a:pt x="378618" y="180975"/>
                </a:lnTo>
                <a:lnTo>
                  <a:pt x="347662" y="280987"/>
                </a:lnTo>
                <a:lnTo>
                  <a:pt x="316706" y="361950"/>
                </a:lnTo>
                <a:lnTo>
                  <a:pt x="271462" y="459581"/>
                </a:lnTo>
                <a:lnTo>
                  <a:pt x="221456" y="542925"/>
                </a:lnTo>
                <a:lnTo>
                  <a:pt x="145256" y="635793"/>
                </a:lnTo>
                <a:lnTo>
                  <a:pt x="80962" y="700087"/>
                </a:lnTo>
                <a:lnTo>
                  <a:pt x="33337" y="735806"/>
                </a:lnTo>
                <a:lnTo>
                  <a:pt x="21431" y="759618"/>
                </a:lnTo>
                <a:lnTo>
                  <a:pt x="7143" y="812006"/>
                </a:lnTo>
                <a:lnTo>
                  <a:pt x="0" y="869156"/>
                </a:lnTo>
                <a:lnTo>
                  <a:pt x="0" y="926306"/>
                </a:lnTo>
                <a:lnTo>
                  <a:pt x="2381" y="978693"/>
                </a:lnTo>
                <a:lnTo>
                  <a:pt x="14287" y="1031081"/>
                </a:lnTo>
                <a:lnTo>
                  <a:pt x="30956" y="1071562"/>
                </a:lnTo>
                <a:lnTo>
                  <a:pt x="54768" y="1109662"/>
                </a:lnTo>
                <a:lnTo>
                  <a:pt x="73818" y="1131093"/>
                </a:lnTo>
                <a:lnTo>
                  <a:pt x="95250" y="1147762"/>
                </a:lnTo>
                <a:lnTo>
                  <a:pt x="126206" y="1157287"/>
                </a:lnTo>
                <a:lnTo>
                  <a:pt x="140493" y="1157287"/>
                </a:lnTo>
                <a:lnTo>
                  <a:pt x="159543" y="1147762"/>
                </a:lnTo>
                <a:lnTo>
                  <a:pt x="197643" y="1114425"/>
                </a:lnTo>
                <a:lnTo>
                  <a:pt x="252412" y="1047750"/>
                </a:lnTo>
                <a:lnTo>
                  <a:pt x="288131" y="990600"/>
                </a:lnTo>
                <a:lnTo>
                  <a:pt x="316706" y="931068"/>
                </a:lnTo>
                <a:lnTo>
                  <a:pt x="340518" y="869156"/>
                </a:lnTo>
                <a:lnTo>
                  <a:pt x="373856" y="778668"/>
                </a:lnTo>
                <a:lnTo>
                  <a:pt x="397668" y="697706"/>
                </a:lnTo>
                <a:lnTo>
                  <a:pt x="423862" y="597693"/>
                </a:lnTo>
                <a:lnTo>
                  <a:pt x="442912" y="500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061C3F61-9E02-4258-9C69-71F6E98BAB17}"/>
              </a:ext>
            </a:extLst>
          </p:cNvPr>
          <p:cNvSpPr/>
          <p:nvPr/>
        </p:nvSpPr>
        <p:spPr>
          <a:xfrm>
            <a:off x="4991100" y="4271963"/>
            <a:ext cx="2401888" cy="1527175"/>
          </a:xfrm>
          <a:custGeom>
            <a:avLst/>
            <a:gdLst>
              <a:gd name="connsiteX0" fmla="*/ 1259681 w 2402681"/>
              <a:gd name="connsiteY0" fmla="*/ 1126331 h 1526381"/>
              <a:gd name="connsiteX1" fmla="*/ 1412081 w 2402681"/>
              <a:gd name="connsiteY1" fmla="*/ 1162050 h 1526381"/>
              <a:gd name="connsiteX2" fmla="*/ 1521619 w 2402681"/>
              <a:gd name="connsiteY2" fmla="*/ 1183481 h 1526381"/>
              <a:gd name="connsiteX3" fmla="*/ 1645444 w 2402681"/>
              <a:gd name="connsiteY3" fmla="*/ 1200150 h 1526381"/>
              <a:gd name="connsiteX4" fmla="*/ 1774031 w 2402681"/>
              <a:gd name="connsiteY4" fmla="*/ 1214437 h 1526381"/>
              <a:gd name="connsiteX5" fmla="*/ 2321719 w 2402681"/>
              <a:gd name="connsiteY5" fmla="*/ 1264443 h 1526381"/>
              <a:gd name="connsiteX6" fmla="*/ 2347913 w 2402681"/>
              <a:gd name="connsiteY6" fmla="*/ 1281112 h 1526381"/>
              <a:gd name="connsiteX7" fmla="*/ 2374106 w 2402681"/>
              <a:gd name="connsiteY7" fmla="*/ 1309687 h 1526381"/>
              <a:gd name="connsiteX8" fmla="*/ 2388394 w 2402681"/>
              <a:gd name="connsiteY8" fmla="*/ 1333500 h 1526381"/>
              <a:gd name="connsiteX9" fmla="*/ 2400300 w 2402681"/>
              <a:gd name="connsiteY9" fmla="*/ 1362075 h 1526381"/>
              <a:gd name="connsiteX10" fmla="*/ 2402681 w 2402681"/>
              <a:gd name="connsiteY10" fmla="*/ 1383506 h 1526381"/>
              <a:gd name="connsiteX11" fmla="*/ 2400300 w 2402681"/>
              <a:gd name="connsiteY11" fmla="*/ 1409700 h 1526381"/>
              <a:gd name="connsiteX12" fmla="*/ 2388394 w 2402681"/>
              <a:gd name="connsiteY12" fmla="*/ 1435893 h 1526381"/>
              <a:gd name="connsiteX13" fmla="*/ 2350294 w 2402681"/>
              <a:gd name="connsiteY13" fmla="*/ 1471612 h 1526381"/>
              <a:gd name="connsiteX14" fmla="*/ 2316956 w 2402681"/>
              <a:gd name="connsiteY14" fmla="*/ 1497806 h 1526381"/>
              <a:gd name="connsiteX15" fmla="*/ 2281238 w 2402681"/>
              <a:gd name="connsiteY15" fmla="*/ 1512093 h 1526381"/>
              <a:gd name="connsiteX16" fmla="*/ 2259806 w 2402681"/>
              <a:gd name="connsiteY16" fmla="*/ 1519237 h 1526381"/>
              <a:gd name="connsiteX17" fmla="*/ 2197894 w 2402681"/>
              <a:gd name="connsiteY17" fmla="*/ 1526381 h 1526381"/>
              <a:gd name="connsiteX18" fmla="*/ 2107406 w 2402681"/>
              <a:gd name="connsiteY18" fmla="*/ 1526381 h 1526381"/>
              <a:gd name="connsiteX19" fmla="*/ 1983581 w 2402681"/>
              <a:gd name="connsiteY19" fmla="*/ 1521618 h 1526381"/>
              <a:gd name="connsiteX20" fmla="*/ 1835944 w 2402681"/>
              <a:gd name="connsiteY20" fmla="*/ 1514475 h 1526381"/>
              <a:gd name="connsiteX21" fmla="*/ 1685925 w 2402681"/>
              <a:gd name="connsiteY21" fmla="*/ 1497806 h 1526381"/>
              <a:gd name="connsiteX22" fmla="*/ 1543050 w 2402681"/>
              <a:gd name="connsiteY22" fmla="*/ 1473993 h 1526381"/>
              <a:gd name="connsiteX23" fmla="*/ 1428750 w 2402681"/>
              <a:gd name="connsiteY23" fmla="*/ 1447800 h 1526381"/>
              <a:gd name="connsiteX24" fmla="*/ 1278731 w 2402681"/>
              <a:gd name="connsiteY24" fmla="*/ 1404937 h 1526381"/>
              <a:gd name="connsiteX25" fmla="*/ 1121569 w 2402681"/>
              <a:gd name="connsiteY25" fmla="*/ 1347787 h 1526381"/>
              <a:gd name="connsiteX26" fmla="*/ 1012031 w 2402681"/>
              <a:gd name="connsiteY26" fmla="*/ 1300162 h 1526381"/>
              <a:gd name="connsiteX27" fmla="*/ 928688 w 2402681"/>
              <a:gd name="connsiteY27" fmla="*/ 1254918 h 1526381"/>
              <a:gd name="connsiteX28" fmla="*/ 838200 w 2402681"/>
              <a:gd name="connsiteY28" fmla="*/ 1202531 h 1526381"/>
              <a:gd name="connsiteX29" fmla="*/ 740569 w 2402681"/>
              <a:gd name="connsiteY29" fmla="*/ 1138237 h 1526381"/>
              <a:gd name="connsiteX30" fmla="*/ 659606 w 2402681"/>
              <a:gd name="connsiteY30" fmla="*/ 1073943 h 1526381"/>
              <a:gd name="connsiteX31" fmla="*/ 585788 w 2402681"/>
              <a:gd name="connsiteY31" fmla="*/ 1009650 h 1526381"/>
              <a:gd name="connsiteX32" fmla="*/ 516731 w 2402681"/>
              <a:gd name="connsiteY32" fmla="*/ 940593 h 1526381"/>
              <a:gd name="connsiteX33" fmla="*/ 440531 w 2402681"/>
              <a:gd name="connsiteY33" fmla="*/ 850106 h 1526381"/>
              <a:gd name="connsiteX34" fmla="*/ 359569 w 2402681"/>
              <a:gd name="connsiteY34" fmla="*/ 745331 h 1526381"/>
              <a:gd name="connsiteX35" fmla="*/ 292894 w 2402681"/>
              <a:gd name="connsiteY35" fmla="*/ 645318 h 1526381"/>
              <a:gd name="connsiteX36" fmla="*/ 207169 w 2402681"/>
              <a:gd name="connsiteY36" fmla="*/ 500062 h 1526381"/>
              <a:gd name="connsiteX37" fmla="*/ 150019 w 2402681"/>
              <a:gd name="connsiteY37" fmla="*/ 392906 h 1526381"/>
              <a:gd name="connsiteX38" fmla="*/ 92869 w 2402681"/>
              <a:gd name="connsiteY38" fmla="*/ 273843 h 1526381"/>
              <a:gd name="connsiteX39" fmla="*/ 50006 w 2402681"/>
              <a:gd name="connsiteY39" fmla="*/ 178593 h 1526381"/>
              <a:gd name="connsiteX40" fmla="*/ 4763 w 2402681"/>
              <a:gd name="connsiteY40" fmla="*/ 66675 h 1526381"/>
              <a:gd name="connsiteX41" fmla="*/ 0 w 2402681"/>
              <a:gd name="connsiteY41" fmla="*/ 45243 h 1526381"/>
              <a:gd name="connsiteX42" fmla="*/ 0 w 2402681"/>
              <a:gd name="connsiteY42" fmla="*/ 28575 h 1526381"/>
              <a:gd name="connsiteX43" fmla="*/ 4763 w 2402681"/>
              <a:gd name="connsiteY43" fmla="*/ 9525 h 1526381"/>
              <a:gd name="connsiteX44" fmla="*/ 11906 w 2402681"/>
              <a:gd name="connsiteY44" fmla="*/ 0 h 1526381"/>
              <a:gd name="connsiteX45" fmla="*/ 23813 w 2402681"/>
              <a:gd name="connsiteY45" fmla="*/ 0 h 1526381"/>
              <a:gd name="connsiteX46" fmla="*/ 47625 w 2402681"/>
              <a:gd name="connsiteY46" fmla="*/ 11906 h 1526381"/>
              <a:gd name="connsiteX47" fmla="*/ 66675 w 2402681"/>
              <a:gd name="connsiteY47" fmla="*/ 28575 h 1526381"/>
              <a:gd name="connsiteX48" fmla="*/ 109538 w 2402681"/>
              <a:gd name="connsiteY48" fmla="*/ 97631 h 1526381"/>
              <a:gd name="connsiteX49" fmla="*/ 211931 w 2402681"/>
              <a:gd name="connsiteY49" fmla="*/ 264318 h 1526381"/>
              <a:gd name="connsiteX50" fmla="*/ 278606 w 2402681"/>
              <a:gd name="connsiteY50" fmla="*/ 364331 h 1526381"/>
              <a:gd name="connsiteX51" fmla="*/ 354806 w 2402681"/>
              <a:gd name="connsiteY51" fmla="*/ 466725 h 1526381"/>
              <a:gd name="connsiteX52" fmla="*/ 416719 w 2402681"/>
              <a:gd name="connsiteY52" fmla="*/ 545306 h 1526381"/>
              <a:gd name="connsiteX53" fmla="*/ 507206 w 2402681"/>
              <a:gd name="connsiteY53" fmla="*/ 650081 h 1526381"/>
              <a:gd name="connsiteX54" fmla="*/ 583406 w 2402681"/>
              <a:gd name="connsiteY54" fmla="*/ 731043 h 1526381"/>
              <a:gd name="connsiteX55" fmla="*/ 659606 w 2402681"/>
              <a:gd name="connsiteY55" fmla="*/ 804862 h 1526381"/>
              <a:gd name="connsiteX56" fmla="*/ 769144 w 2402681"/>
              <a:gd name="connsiteY56" fmla="*/ 892968 h 1526381"/>
              <a:gd name="connsiteX57" fmla="*/ 850106 w 2402681"/>
              <a:gd name="connsiteY57" fmla="*/ 947737 h 1526381"/>
              <a:gd name="connsiteX58" fmla="*/ 933450 w 2402681"/>
              <a:gd name="connsiteY58" fmla="*/ 995362 h 1526381"/>
              <a:gd name="connsiteX59" fmla="*/ 1023938 w 2402681"/>
              <a:gd name="connsiteY59" fmla="*/ 1040606 h 1526381"/>
              <a:gd name="connsiteX60" fmla="*/ 1154906 w 2402681"/>
              <a:gd name="connsiteY60" fmla="*/ 1090612 h 1526381"/>
              <a:gd name="connsiteX61" fmla="*/ 1259681 w 2402681"/>
              <a:gd name="connsiteY61" fmla="*/ 1126331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402681" h="1526381">
                <a:moveTo>
                  <a:pt x="1259681" y="1126331"/>
                </a:moveTo>
                <a:lnTo>
                  <a:pt x="1412081" y="1162050"/>
                </a:lnTo>
                <a:lnTo>
                  <a:pt x="1521619" y="1183481"/>
                </a:lnTo>
                <a:lnTo>
                  <a:pt x="1645444" y="1200150"/>
                </a:lnTo>
                <a:lnTo>
                  <a:pt x="1774031" y="1214437"/>
                </a:lnTo>
                <a:lnTo>
                  <a:pt x="2321719" y="1264443"/>
                </a:lnTo>
                <a:lnTo>
                  <a:pt x="2347913" y="1281112"/>
                </a:lnTo>
                <a:lnTo>
                  <a:pt x="2374106" y="1309687"/>
                </a:lnTo>
                <a:lnTo>
                  <a:pt x="2388394" y="1333500"/>
                </a:lnTo>
                <a:lnTo>
                  <a:pt x="2400300" y="1362075"/>
                </a:lnTo>
                <a:lnTo>
                  <a:pt x="2402681" y="1383506"/>
                </a:lnTo>
                <a:lnTo>
                  <a:pt x="2400300" y="1409700"/>
                </a:lnTo>
                <a:lnTo>
                  <a:pt x="2388394" y="1435893"/>
                </a:lnTo>
                <a:lnTo>
                  <a:pt x="2350294" y="1471612"/>
                </a:lnTo>
                <a:lnTo>
                  <a:pt x="2316956" y="1497806"/>
                </a:lnTo>
                <a:lnTo>
                  <a:pt x="2281238" y="1512093"/>
                </a:lnTo>
                <a:lnTo>
                  <a:pt x="2259806" y="1519237"/>
                </a:lnTo>
                <a:lnTo>
                  <a:pt x="2197894" y="1526381"/>
                </a:lnTo>
                <a:lnTo>
                  <a:pt x="2107406" y="1526381"/>
                </a:lnTo>
                <a:lnTo>
                  <a:pt x="1983581" y="1521618"/>
                </a:lnTo>
                <a:lnTo>
                  <a:pt x="1835944" y="1514475"/>
                </a:lnTo>
                <a:lnTo>
                  <a:pt x="1685925" y="1497806"/>
                </a:lnTo>
                <a:lnTo>
                  <a:pt x="1543050" y="1473993"/>
                </a:lnTo>
                <a:lnTo>
                  <a:pt x="1428750" y="1447800"/>
                </a:lnTo>
                <a:lnTo>
                  <a:pt x="1278731" y="1404937"/>
                </a:lnTo>
                <a:lnTo>
                  <a:pt x="1121569" y="1347787"/>
                </a:lnTo>
                <a:lnTo>
                  <a:pt x="1012031" y="1300162"/>
                </a:lnTo>
                <a:lnTo>
                  <a:pt x="928688" y="1254918"/>
                </a:lnTo>
                <a:lnTo>
                  <a:pt x="838200" y="1202531"/>
                </a:lnTo>
                <a:lnTo>
                  <a:pt x="740569" y="1138237"/>
                </a:lnTo>
                <a:lnTo>
                  <a:pt x="659606" y="1073943"/>
                </a:lnTo>
                <a:lnTo>
                  <a:pt x="585788" y="1009650"/>
                </a:lnTo>
                <a:lnTo>
                  <a:pt x="516731" y="940593"/>
                </a:lnTo>
                <a:lnTo>
                  <a:pt x="440531" y="850106"/>
                </a:lnTo>
                <a:lnTo>
                  <a:pt x="359569" y="745331"/>
                </a:lnTo>
                <a:lnTo>
                  <a:pt x="292894" y="645318"/>
                </a:lnTo>
                <a:lnTo>
                  <a:pt x="207169" y="500062"/>
                </a:lnTo>
                <a:lnTo>
                  <a:pt x="150019" y="392906"/>
                </a:lnTo>
                <a:lnTo>
                  <a:pt x="92869" y="273843"/>
                </a:lnTo>
                <a:lnTo>
                  <a:pt x="50006" y="178593"/>
                </a:lnTo>
                <a:lnTo>
                  <a:pt x="4763" y="66675"/>
                </a:lnTo>
                <a:lnTo>
                  <a:pt x="0" y="45243"/>
                </a:lnTo>
                <a:lnTo>
                  <a:pt x="0" y="28575"/>
                </a:lnTo>
                <a:lnTo>
                  <a:pt x="4763" y="9525"/>
                </a:lnTo>
                <a:lnTo>
                  <a:pt x="11906" y="0"/>
                </a:lnTo>
                <a:lnTo>
                  <a:pt x="23813" y="0"/>
                </a:lnTo>
                <a:lnTo>
                  <a:pt x="47625" y="11906"/>
                </a:lnTo>
                <a:lnTo>
                  <a:pt x="66675" y="28575"/>
                </a:lnTo>
                <a:lnTo>
                  <a:pt x="109538" y="97631"/>
                </a:lnTo>
                <a:lnTo>
                  <a:pt x="211931" y="264318"/>
                </a:lnTo>
                <a:lnTo>
                  <a:pt x="278606" y="364331"/>
                </a:lnTo>
                <a:lnTo>
                  <a:pt x="354806" y="466725"/>
                </a:lnTo>
                <a:lnTo>
                  <a:pt x="416719" y="545306"/>
                </a:lnTo>
                <a:lnTo>
                  <a:pt x="507206" y="650081"/>
                </a:lnTo>
                <a:lnTo>
                  <a:pt x="583406" y="731043"/>
                </a:lnTo>
                <a:lnTo>
                  <a:pt x="659606" y="804862"/>
                </a:lnTo>
                <a:lnTo>
                  <a:pt x="769144" y="892968"/>
                </a:lnTo>
                <a:lnTo>
                  <a:pt x="850106" y="947737"/>
                </a:lnTo>
                <a:lnTo>
                  <a:pt x="933450" y="995362"/>
                </a:lnTo>
                <a:lnTo>
                  <a:pt x="1023938" y="1040606"/>
                </a:lnTo>
                <a:lnTo>
                  <a:pt x="1154906" y="1090612"/>
                </a:lnTo>
                <a:lnTo>
                  <a:pt x="1259681" y="1126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65BE7389-57C4-48AD-8BD3-D0BF165E93BA}"/>
              </a:ext>
            </a:extLst>
          </p:cNvPr>
          <p:cNvSpPr/>
          <p:nvPr/>
        </p:nvSpPr>
        <p:spPr>
          <a:xfrm>
            <a:off x="6583363" y="3925888"/>
            <a:ext cx="685800" cy="1003300"/>
          </a:xfrm>
          <a:custGeom>
            <a:avLst/>
            <a:gdLst>
              <a:gd name="connsiteX0" fmla="*/ 240507 w 685800"/>
              <a:gd name="connsiteY0" fmla="*/ 376238 h 1002507"/>
              <a:gd name="connsiteX1" fmla="*/ 200025 w 685800"/>
              <a:gd name="connsiteY1" fmla="*/ 302419 h 1002507"/>
              <a:gd name="connsiteX2" fmla="*/ 150019 w 685800"/>
              <a:gd name="connsiteY2" fmla="*/ 230982 h 1002507"/>
              <a:gd name="connsiteX3" fmla="*/ 107157 w 685800"/>
              <a:gd name="connsiteY3" fmla="*/ 171450 h 1002507"/>
              <a:gd name="connsiteX4" fmla="*/ 71438 w 685800"/>
              <a:gd name="connsiteY4" fmla="*/ 126207 h 1002507"/>
              <a:gd name="connsiteX5" fmla="*/ 38100 w 685800"/>
              <a:gd name="connsiteY5" fmla="*/ 90488 h 1002507"/>
              <a:gd name="connsiteX6" fmla="*/ 14288 w 685800"/>
              <a:gd name="connsiteY6" fmla="*/ 64294 h 1002507"/>
              <a:gd name="connsiteX7" fmla="*/ 2382 w 685800"/>
              <a:gd name="connsiteY7" fmla="*/ 38100 h 1002507"/>
              <a:gd name="connsiteX8" fmla="*/ 0 w 685800"/>
              <a:gd name="connsiteY8" fmla="*/ 21432 h 1002507"/>
              <a:gd name="connsiteX9" fmla="*/ 2382 w 685800"/>
              <a:gd name="connsiteY9" fmla="*/ 7144 h 1002507"/>
              <a:gd name="connsiteX10" fmla="*/ 9525 w 685800"/>
              <a:gd name="connsiteY10" fmla="*/ 0 h 1002507"/>
              <a:gd name="connsiteX11" fmla="*/ 40482 w 685800"/>
              <a:gd name="connsiteY11" fmla="*/ 7144 h 1002507"/>
              <a:gd name="connsiteX12" fmla="*/ 109538 w 685800"/>
              <a:gd name="connsiteY12" fmla="*/ 45244 h 1002507"/>
              <a:gd name="connsiteX13" fmla="*/ 219075 w 685800"/>
              <a:gd name="connsiteY13" fmla="*/ 116682 h 1002507"/>
              <a:gd name="connsiteX14" fmla="*/ 342900 w 685800"/>
              <a:gd name="connsiteY14" fmla="*/ 200025 h 1002507"/>
              <a:gd name="connsiteX15" fmla="*/ 442913 w 685800"/>
              <a:gd name="connsiteY15" fmla="*/ 273844 h 1002507"/>
              <a:gd name="connsiteX16" fmla="*/ 497682 w 685800"/>
              <a:gd name="connsiteY16" fmla="*/ 316707 h 1002507"/>
              <a:gd name="connsiteX17" fmla="*/ 550069 w 685800"/>
              <a:gd name="connsiteY17" fmla="*/ 361950 h 1002507"/>
              <a:gd name="connsiteX18" fmla="*/ 583407 w 685800"/>
              <a:gd name="connsiteY18" fmla="*/ 400050 h 1002507"/>
              <a:gd name="connsiteX19" fmla="*/ 604838 w 685800"/>
              <a:gd name="connsiteY19" fmla="*/ 431007 h 1002507"/>
              <a:gd name="connsiteX20" fmla="*/ 623888 w 685800"/>
              <a:gd name="connsiteY20" fmla="*/ 466725 h 1002507"/>
              <a:gd name="connsiteX21" fmla="*/ 645319 w 685800"/>
              <a:gd name="connsiteY21" fmla="*/ 511969 h 1002507"/>
              <a:gd name="connsiteX22" fmla="*/ 661988 w 685800"/>
              <a:gd name="connsiteY22" fmla="*/ 573882 h 1002507"/>
              <a:gd name="connsiteX23" fmla="*/ 673894 w 685800"/>
              <a:gd name="connsiteY23" fmla="*/ 654844 h 1002507"/>
              <a:gd name="connsiteX24" fmla="*/ 683419 w 685800"/>
              <a:gd name="connsiteY24" fmla="*/ 754857 h 1002507"/>
              <a:gd name="connsiteX25" fmla="*/ 685800 w 685800"/>
              <a:gd name="connsiteY25" fmla="*/ 838200 h 1002507"/>
              <a:gd name="connsiteX26" fmla="*/ 673894 w 685800"/>
              <a:gd name="connsiteY26" fmla="*/ 900113 h 1002507"/>
              <a:gd name="connsiteX27" fmla="*/ 650082 w 685800"/>
              <a:gd name="connsiteY27" fmla="*/ 950119 h 1002507"/>
              <a:gd name="connsiteX28" fmla="*/ 626269 w 685800"/>
              <a:gd name="connsiteY28" fmla="*/ 978694 h 1002507"/>
              <a:gd name="connsiteX29" fmla="*/ 602457 w 685800"/>
              <a:gd name="connsiteY29" fmla="*/ 992982 h 1002507"/>
              <a:gd name="connsiteX30" fmla="*/ 573882 w 685800"/>
              <a:gd name="connsiteY30" fmla="*/ 1002507 h 1002507"/>
              <a:gd name="connsiteX31" fmla="*/ 552450 w 685800"/>
              <a:gd name="connsiteY31" fmla="*/ 1002507 h 1002507"/>
              <a:gd name="connsiteX32" fmla="*/ 519113 w 685800"/>
              <a:gd name="connsiteY32" fmla="*/ 992982 h 1002507"/>
              <a:gd name="connsiteX33" fmla="*/ 495300 w 685800"/>
              <a:gd name="connsiteY33" fmla="*/ 978694 h 1002507"/>
              <a:gd name="connsiteX34" fmla="*/ 466725 w 685800"/>
              <a:gd name="connsiteY34" fmla="*/ 945357 h 1002507"/>
              <a:gd name="connsiteX35" fmla="*/ 440532 w 685800"/>
              <a:gd name="connsiteY35" fmla="*/ 852488 h 1002507"/>
              <a:gd name="connsiteX36" fmla="*/ 397669 w 685800"/>
              <a:gd name="connsiteY36" fmla="*/ 726282 h 1002507"/>
              <a:gd name="connsiteX37" fmla="*/ 366713 w 685800"/>
              <a:gd name="connsiteY37" fmla="*/ 635794 h 1002507"/>
              <a:gd name="connsiteX38" fmla="*/ 323850 w 685800"/>
              <a:gd name="connsiteY38" fmla="*/ 533400 h 1002507"/>
              <a:gd name="connsiteX39" fmla="*/ 276225 w 685800"/>
              <a:gd name="connsiteY39" fmla="*/ 431007 h 1002507"/>
              <a:gd name="connsiteX40" fmla="*/ 240507 w 685800"/>
              <a:gd name="connsiteY40" fmla="*/ 376238 h 100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85800" h="1002507">
                <a:moveTo>
                  <a:pt x="240507" y="376238"/>
                </a:moveTo>
                <a:lnTo>
                  <a:pt x="200025" y="302419"/>
                </a:lnTo>
                <a:lnTo>
                  <a:pt x="150019" y="230982"/>
                </a:lnTo>
                <a:lnTo>
                  <a:pt x="107157" y="171450"/>
                </a:lnTo>
                <a:lnTo>
                  <a:pt x="71438" y="126207"/>
                </a:lnTo>
                <a:lnTo>
                  <a:pt x="38100" y="90488"/>
                </a:lnTo>
                <a:lnTo>
                  <a:pt x="14288" y="64294"/>
                </a:lnTo>
                <a:lnTo>
                  <a:pt x="2382" y="38100"/>
                </a:lnTo>
                <a:lnTo>
                  <a:pt x="0" y="21432"/>
                </a:lnTo>
                <a:lnTo>
                  <a:pt x="2382" y="7144"/>
                </a:lnTo>
                <a:lnTo>
                  <a:pt x="9525" y="0"/>
                </a:lnTo>
                <a:lnTo>
                  <a:pt x="40482" y="7144"/>
                </a:lnTo>
                <a:lnTo>
                  <a:pt x="109538" y="45244"/>
                </a:lnTo>
                <a:lnTo>
                  <a:pt x="219075" y="116682"/>
                </a:lnTo>
                <a:lnTo>
                  <a:pt x="342900" y="200025"/>
                </a:lnTo>
                <a:lnTo>
                  <a:pt x="442913" y="273844"/>
                </a:lnTo>
                <a:lnTo>
                  <a:pt x="497682" y="316707"/>
                </a:lnTo>
                <a:lnTo>
                  <a:pt x="550069" y="361950"/>
                </a:lnTo>
                <a:lnTo>
                  <a:pt x="583407" y="400050"/>
                </a:lnTo>
                <a:lnTo>
                  <a:pt x="604838" y="431007"/>
                </a:lnTo>
                <a:lnTo>
                  <a:pt x="623888" y="466725"/>
                </a:lnTo>
                <a:lnTo>
                  <a:pt x="645319" y="511969"/>
                </a:lnTo>
                <a:lnTo>
                  <a:pt x="661988" y="573882"/>
                </a:lnTo>
                <a:lnTo>
                  <a:pt x="673894" y="654844"/>
                </a:lnTo>
                <a:lnTo>
                  <a:pt x="683419" y="754857"/>
                </a:lnTo>
                <a:cubicBezTo>
                  <a:pt x="684213" y="782638"/>
                  <a:pt x="685006" y="810419"/>
                  <a:pt x="685800" y="838200"/>
                </a:cubicBezTo>
                <a:lnTo>
                  <a:pt x="673894" y="900113"/>
                </a:lnTo>
                <a:lnTo>
                  <a:pt x="650082" y="950119"/>
                </a:lnTo>
                <a:lnTo>
                  <a:pt x="626269" y="978694"/>
                </a:lnTo>
                <a:lnTo>
                  <a:pt x="602457" y="992982"/>
                </a:lnTo>
                <a:lnTo>
                  <a:pt x="573882" y="1002507"/>
                </a:lnTo>
                <a:lnTo>
                  <a:pt x="552450" y="1002507"/>
                </a:lnTo>
                <a:lnTo>
                  <a:pt x="519113" y="992982"/>
                </a:lnTo>
                <a:lnTo>
                  <a:pt x="495300" y="978694"/>
                </a:lnTo>
                <a:lnTo>
                  <a:pt x="466725" y="945357"/>
                </a:lnTo>
                <a:lnTo>
                  <a:pt x="440532" y="852488"/>
                </a:lnTo>
                <a:lnTo>
                  <a:pt x="397669" y="726282"/>
                </a:lnTo>
                <a:lnTo>
                  <a:pt x="366713" y="635794"/>
                </a:lnTo>
                <a:lnTo>
                  <a:pt x="323850" y="533400"/>
                </a:lnTo>
                <a:lnTo>
                  <a:pt x="276225" y="431007"/>
                </a:lnTo>
                <a:lnTo>
                  <a:pt x="240507" y="376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887FD241-0358-4D82-A226-9697C408F764}"/>
              </a:ext>
            </a:extLst>
          </p:cNvPr>
          <p:cNvSpPr/>
          <p:nvPr/>
        </p:nvSpPr>
        <p:spPr>
          <a:xfrm>
            <a:off x="5581650" y="4049713"/>
            <a:ext cx="550863" cy="650875"/>
          </a:xfrm>
          <a:custGeom>
            <a:avLst/>
            <a:gdLst>
              <a:gd name="connsiteX0" fmla="*/ 133350 w 550069"/>
              <a:gd name="connsiteY0" fmla="*/ 290513 h 650082"/>
              <a:gd name="connsiteX1" fmla="*/ 83344 w 550069"/>
              <a:gd name="connsiteY1" fmla="*/ 207169 h 650082"/>
              <a:gd name="connsiteX2" fmla="*/ 52388 w 550069"/>
              <a:gd name="connsiteY2" fmla="*/ 152400 h 650082"/>
              <a:gd name="connsiteX3" fmla="*/ 23813 w 550069"/>
              <a:gd name="connsiteY3" fmla="*/ 97632 h 650082"/>
              <a:gd name="connsiteX4" fmla="*/ 9525 w 550069"/>
              <a:gd name="connsiteY4" fmla="*/ 66675 h 650082"/>
              <a:gd name="connsiteX5" fmla="*/ 2381 w 550069"/>
              <a:gd name="connsiteY5" fmla="*/ 42863 h 650082"/>
              <a:gd name="connsiteX6" fmla="*/ 0 w 550069"/>
              <a:gd name="connsiteY6" fmla="*/ 16669 h 650082"/>
              <a:gd name="connsiteX7" fmla="*/ 4763 w 550069"/>
              <a:gd name="connsiteY7" fmla="*/ 7144 h 650082"/>
              <a:gd name="connsiteX8" fmla="*/ 9525 w 550069"/>
              <a:gd name="connsiteY8" fmla="*/ 2382 h 650082"/>
              <a:gd name="connsiteX9" fmla="*/ 26194 w 550069"/>
              <a:gd name="connsiteY9" fmla="*/ 0 h 650082"/>
              <a:gd name="connsiteX10" fmla="*/ 59531 w 550069"/>
              <a:gd name="connsiteY10" fmla="*/ 14288 h 650082"/>
              <a:gd name="connsiteX11" fmla="*/ 130969 w 550069"/>
              <a:gd name="connsiteY11" fmla="*/ 61913 h 650082"/>
              <a:gd name="connsiteX12" fmla="*/ 230981 w 550069"/>
              <a:gd name="connsiteY12" fmla="*/ 130969 h 650082"/>
              <a:gd name="connsiteX13" fmla="*/ 304800 w 550069"/>
              <a:gd name="connsiteY13" fmla="*/ 183357 h 650082"/>
              <a:gd name="connsiteX14" fmla="*/ 550069 w 550069"/>
              <a:gd name="connsiteY14" fmla="*/ 528638 h 650082"/>
              <a:gd name="connsiteX15" fmla="*/ 547688 w 550069"/>
              <a:gd name="connsiteY15" fmla="*/ 569119 h 650082"/>
              <a:gd name="connsiteX16" fmla="*/ 538163 w 550069"/>
              <a:gd name="connsiteY16" fmla="*/ 604838 h 650082"/>
              <a:gd name="connsiteX17" fmla="*/ 523875 w 550069"/>
              <a:gd name="connsiteY17" fmla="*/ 633413 h 650082"/>
              <a:gd name="connsiteX18" fmla="*/ 511969 w 550069"/>
              <a:gd name="connsiteY18" fmla="*/ 645319 h 650082"/>
              <a:gd name="connsiteX19" fmla="*/ 495300 w 550069"/>
              <a:gd name="connsiteY19" fmla="*/ 650082 h 650082"/>
              <a:gd name="connsiteX20" fmla="*/ 476250 w 550069"/>
              <a:gd name="connsiteY20" fmla="*/ 647700 h 650082"/>
              <a:gd name="connsiteX21" fmla="*/ 450056 w 550069"/>
              <a:gd name="connsiteY21" fmla="*/ 638175 h 650082"/>
              <a:gd name="connsiteX22" fmla="*/ 409575 w 550069"/>
              <a:gd name="connsiteY22" fmla="*/ 609600 h 650082"/>
              <a:gd name="connsiteX23" fmla="*/ 352425 w 550069"/>
              <a:gd name="connsiteY23" fmla="*/ 564357 h 650082"/>
              <a:gd name="connsiteX24" fmla="*/ 300038 w 550069"/>
              <a:gd name="connsiteY24" fmla="*/ 511969 h 650082"/>
              <a:gd name="connsiteX25" fmla="*/ 242888 w 550069"/>
              <a:gd name="connsiteY25" fmla="*/ 445294 h 650082"/>
              <a:gd name="connsiteX26" fmla="*/ 192881 w 550069"/>
              <a:gd name="connsiteY26" fmla="*/ 381000 h 650082"/>
              <a:gd name="connsiteX27" fmla="*/ 133350 w 550069"/>
              <a:gd name="connsiteY27" fmla="*/ 290513 h 65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50069" h="650082">
                <a:moveTo>
                  <a:pt x="133350" y="290513"/>
                </a:moveTo>
                <a:lnTo>
                  <a:pt x="83344" y="207169"/>
                </a:lnTo>
                <a:lnTo>
                  <a:pt x="52388" y="152400"/>
                </a:lnTo>
                <a:lnTo>
                  <a:pt x="23813" y="97632"/>
                </a:lnTo>
                <a:lnTo>
                  <a:pt x="9525" y="66675"/>
                </a:lnTo>
                <a:lnTo>
                  <a:pt x="2381" y="42863"/>
                </a:lnTo>
                <a:lnTo>
                  <a:pt x="0" y="16669"/>
                </a:lnTo>
                <a:lnTo>
                  <a:pt x="4763" y="7144"/>
                </a:lnTo>
                <a:lnTo>
                  <a:pt x="9525" y="2382"/>
                </a:lnTo>
                <a:lnTo>
                  <a:pt x="26194" y="0"/>
                </a:lnTo>
                <a:lnTo>
                  <a:pt x="59531" y="14288"/>
                </a:lnTo>
                <a:lnTo>
                  <a:pt x="130969" y="61913"/>
                </a:lnTo>
                <a:lnTo>
                  <a:pt x="230981" y="130969"/>
                </a:lnTo>
                <a:lnTo>
                  <a:pt x="304800" y="183357"/>
                </a:lnTo>
                <a:lnTo>
                  <a:pt x="550069" y="528638"/>
                </a:lnTo>
                <a:lnTo>
                  <a:pt x="547688" y="569119"/>
                </a:lnTo>
                <a:lnTo>
                  <a:pt x="538163" y="604838"/>
                </a:lnTo>
                <a:lnTo>
                  <a:pt x="523875" y="633413"/>
                </a:lnTo>
                <a:lnTo>
                  <a:pt x="511969" y="645319"/>
                </a:lnTo>
                <a:lnTo>
                  <a:pt x="495300" y="650082"/>
                </a:lnTo>
                <a:lnTo>
                  <a:pt x="476250" y="647700"/>
                </a:lnTo>
                <a:lnTo>
                  <a:pt x="450056" y="638175"/>
                </a:lnTo>
                <a:lnTo>
                  <a:pt x="409575" y="609600"/>
                </a:lnTo>
                <a:lnTo>
                  <a:pt x="352425" y="564357"/>
                </a:lnTo>
                <a:lnTo>
                  <a:pt x="300038" y="511969"/>
                </a:lnTo>
                <a:lnTo>
                  <a:pt x="242888" y="445294"/>
                </a:lnTo>
                <a:lnTo>
                  <a:pt x="192881" y="381000"/>
                </a:lnTo>
                <a:lnTo>
                  <a:pt x="133350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B6489637-C408-4220-9534-8D87B5205CEE}"/>
              </a:ext>
            </a:extLst>
          </p:cNvPr>
          <p:cNvSpPr/>
          <p:nvPr/>
        </p:nvSpPr>
        <p:spPr>
          <a:xfrm>
            <a:off x="4484688" y="2354263"/>
            <a:ext cx="2632075" cy="568325"/>
          </a:xfrm>
          <a:custGeom>
            <a:avLst/>
            <a:gdLst>
              <a:gd name="connsiteX0" fmla="*/ 1854994 w 2633662"/>
              <a:gd name="connsiteY0" fmla="*/ 323850 h 566738"/>
              <a:gd name="connsiteX1" fmla="*/ 1652587 w 2633662"/>
              <a:gd name="connsiteY1" fmla="*/ 338138 h 566738"/>
              <a:gd name="connsiteX2" fmla="*/ 1433512 w 2633662"/>
              <a:gd name="connsiteY2" fmla="*/ 354807 h 566738"/>
              <a:gd name="connsiteX3" fmla="*/ 1354931 w 2633662"/>
              <a:gd name="connsiteY3" fmla="*/ 361950 h 566738"/>
              <a:gd name="connsiteX4" fmla="*/ 1157287 w 2633662"/>
              <a:gd name="connsiteY4" fmla="*/ 400050 h 566738"/>
              <a:gd name="connsiteX5" fmla="*/ 985837 w 2633662"/>
              <a:gd name="connsiteY5" fmla="*/ 428625 h 566738"/>
              <a:gd name="connsiteX6" fmla="*/ 833437 w 2633662"/>
              <a:gd name="connsiteY6" fmla="*/ 457200 h 566738"/>
              <a:gd name="connsiteX7" fmla="*/ 709612 w 2633662"/>
              <a:gd name="connsiteY7" fmla="*/ 488157 h 566738"/>
              <a:gd name="connsiteX8" fmla="*/ 631031 w 2633662"/>
              <a:gd name="connsiteY8" fmla="*/ 509588 h 566738"/>
              <a:gd name="connsiteX9" fmla="*/ 561975 w 2633662"/>
              <a:gd name="connsiteY9" fmla="*/ 535782 h 566738"/>
              <a:gd name="connsiteX10" fmla="*/ 514350 w 2633662"/>
              <a:gd name="connsiteY10" fmla="*/ 559594 h 566738"/>
              <a:gd name="connsiteX11" fmla="*/ 502444 w 2633662"/>
              <a:gd name="connsiteY11" fmla="*/ 564357 h 566738"/>
              <a:gd name="connsiteX12" fmla="*/ 469106 w 2633662"/>
              <a:gd name="connsiteY12" fmla="*/ 566738 h 566738"/>
              <a:gd name="connsiteX13" fmla="*/ 428625 w 2633662"/>
              <a:gd name="connsiteY13" fmla="*/ 564357 h 566738"/>
              <a:gd name="connsiteX14" fmla="*/ 397669 w 2633662"/>
              <a:gd name="connsiteY14" fmla="*/ 554832 h 566738"/>
              <a:gd name="connsiteX15" fmla="*/ 371475 w 2633662"/>
              <a:gd name="connsiteY15" fmla="*/ 545307 h 566738"/>
              <a:gd name="connsiteX16" fmla="*/ 321469 w 2633662"/>
              <a:gd name="connsiteY16" fmla="*/ 514350 h 566738"/>
              <a:gd name="connsiteX17" fmla="*/ 219075 w 2633662"/>
              <a:gd name="connsiteY17" fmla="*/ 428625 h 566738"/>
              <a:gd name="connsiteX18" fmla="*/ 133350 w 2633662"/>
              <a:gd name="connsiteY18" fmla="*/ 352425 h 566738"/>
              <a:gd name="connsiteX19" fmla="*/ 57150 w 2633662"/>
              <a:gd name="connsiteY19" fmla="*/ 288132 h 566738"/>
              <a:gd name="connsiteX20" fmla="*/ 16669 w 2633662"/>
              <a:gd name="connsiteY20" fmla="*/ 250032 h 566738"/>
              <a:gd name="connsiteX21" fmla="*/ 0 w 2633662"/>
              <a:gd name="connsiteY21" fmla="*/ 219075 h 566738"/>
              <a:gd name="connsiteX22" fmla="*/ 0 w 2633662"/>
              <a:gd name="connsiteY22" fmla="*/ 209550 h 566738"/>
              <a:gd name="connsiteX23" fmla="*/ 2381 w 2633662"/>
              <a:gd name="connsiteY23" fmla="*/ 197644 h 566738"/>
              <a:gd name="connsiteX24" fmla="*/ 14287 w 2633662"/>
              <a:gd name="connsiteY24" fmla="*/ 192882 h 566738"/>
              <a:gd name="connsiteX25" fmla="*/ 40481 w 2633662"/>
              <a:gd name="connsiteY25" fmla="*/ 197644 h 566738"/>
              <a:gd name="connsiteX26" fmla="*/ 80962 w 2633662"/>
              <a:gd name="connsiteY26" fmla="*/ 216694 h 566738"/>
              <a:gd name="connsiteX27" fmla="*/ 159544 w 2633662"/>
              <a:gd name="connsiteY27" fmla="*/ 254794 h 566738"/>
              <a:gd name="connsiteX28" fmla="*/ 219075 w 2633662"/>
              <a:gd name="connsiteY28" fmla="*/ 280988 h 566738"/>
              <a:gd name="connsiteX29" fmla="*/ 290512 w 2633662"/>
              <a:gd name="connsiteY29" fmla="*/ 300038 h 566738"/>
              <a:gd name="connsiteX30" fmla="*/ 373856 w 2633662"/>
              <a:gd name="connsiteY30" fmla="*/ 314325 h 566738"/>
              <a:gd name="connsiteX31" fmla="*/ 476250 w 2633662"/>
              <a:gd name="connsiteY31" fmla="*/ 316707 h 566738"/>
              <a:gd name="connsiteX32" fmla="*/ 645319 w 2633662"/>
              <a:gd name="connsiteY32" fmla="*/ 295275 h 566738"/>
              <a:gd name="connsiteX33" fmla="*/ 823912 w 2633662"/>
              <a:gd name="connsiteY33" fmla="*/ 264319 h 566738"/>
              <a:gd name="connsiteX34" fmla="*/ 1138237 w 2633662"/>
              <a:gd name="connsiteY34" fmla="*/ 200025 h 566738"/>
              <a:gd name="connsiteX35" fmla="*/ 1366837 w 2633662"/>
              <a:gd name="connsiteY35" fmla="*/ 161925 h 566738"/>
              <a:gd name="connsiteX36" fmla="*/ 1552575 w 2633662"/>
              <a:gd name="connsiteY36" fmla="*/ 130969 h 566738"/>
              <a:gd name="connsiteX37" fmla="*/ 1843087 w 2633662"/>
              <a:gd name="connsiteY37" fmla="*/ 85725 h 566738"/>
              <a:gd name="connsiteX38" fmla="*/ 1933575 w 2633662"/>
              <a:gd name="connsiteY38" fmla="*/ 69057 h 566738"/>
              <a:gd name="connsiteX39" fmla="*/ 1964531 w 2633662"/>
              <a:gd name="connsiteY39" fmla="*/ 52388 h 566738"/>
              <a:gd name="connsiteX40" fmla="*/ 2000250 w 2633662"/>
              <a:gd name="connsiteY40" fmla="*/ 33338 h 566738"/>
              <a:gd name="connsiteX41" fmla="*/ 2040731 w 2633662"/>
              <a:gd name="connsiteY41" fmla="*/ 14288 h 566738"/>
              <a:gd name="connsiteX42" fmla="*/ 2081212 w 2633662"/>
              <a:gd name="connsiteY42" fmla="*/ 4763 h 566738"/>
              <a:gd name="connsiteX43" fmla="*/ 2121694 w 2633662"/>
              <a:gd name="connsiteY43" fmla="*/ 0 h 566738"/>
              <a:gd name="connsiteX44" fmla="*/ 2178844 w 2633662"/>
              <a:gd name="connsiteY44" fmla="*/ 4763 h 566738"/>
              <a:gd name="connsiteX45" fmla="*/ 2288381 w 2633662"/>
              <a:gd name="connsiteY45" fmla="*/ 30957 h 566738"/>
              <a:gd name="connsiteX46" fmla="*/ 2447925 w 2633662"/>
              <a:gd name="connsiteY46" fmla="*/ 78582 h 566738"/>
              <a:gd name="connsiteX47" fmla="*/ 2559844 w 2633662"/>
              <a:gd name="connsiteY47" fmla="*/ 114300 h 566738"/>
              <a:gd name="connsiteX48" fmla="*/ 2586037 w 2633662"/>
              <a:gd name="connsiteY48" fmla="*/ 128588 h 566738"/>
              <a:gd name="connsiteX49" fmla="*/ 2612231 w 2633662"/>
              <a:gd name="connsiteY49" fmla="*/ 147638 h 566738"/>
              <a:gd name="connsiteX50" fmla="*/ 2621756 w 2633662"/>
              <a:gd name="connsiteY50" fmla="*/ 159544 h 566738"/>
              <a:gd name="connsiteX51" fmla="*/ 2631281 w 2633662"/>
              <a:gd name="connsiteY51" fmla="*/ 176213 h 566738"/>
              <a:gd name="connsiteX52" fmla="*/ 2633662 w 2633662"/>
              <a:gd name="connsiteY52" fmla="*/ 192882 h 566738"/>
              <a:gd name="connsiteX53" fmla="*/ 2631281 w 2633662"/>
              <a:gd name="connsiteY53" fmla="*/ 207169 h 566738"/>
              <a:gd name="connsiteX54" fmla="*/ 2619375 w 2633662"/>
              <a:gd name="connsiteY54" fmla="*/ 226219 h 566738"/>
              <a:gd name="connsiteX55" fmla="*/ 2590800 w 2633662"/>
              <a:gd name="connsiteY55" fmla="*/ 247650 h 566738"/>
              <a:gd name="connsiteX56" fmla="*/ 2545556 w 2633662"/>
              <a:gd name="connsiteY56" fmla="*/ 266700 h 566738"/>
              <a:gd name="connsiteX57" fmla="*/ 2526506 w 2633662"/>
              <a:gd name="connsiteY57" fmla="*/ 271463 h 566738"/>
              <a:gd name="connsiteX58" fmla="*/ 2452687 w 2633662"/>
              <a:gd name="connsiteY58" fmla="*/ 278607 h 566738"/>
              <a:gd name="connsiteX59" fmla="*/ 2307431 w 2633662"/>
              <a:gd name="connsiteY59" fmla="*/ 290513 h 566738"/>
              <a:gd name="connsiteX60" fmla="*/ 2150269 w 2633662"/>
              <a:gd name="connsiteY60" fmla="*/ 302419 h 566738"/>
              <a:gd name="connsiteX61" fmla="*/ 1854994 w 2633662"/>
              <a:gd name="connsiteY61" fmla="*/ 32385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33662" h="566738">
                <a:moveTo>
                  <a:pt x="1854994" y="323850"/>
                </a:moveTo>
                <a:lnTo>
                  <a:pt x="1652587" y="338138"/>
                </a:lnTo>
                <a:lnTo>
                  <a:pt x="1433512" y="354807"/>
                </a:lnTo>
                <a:lnTo>
                  <a:pt x="1354931" y="361950"/>
                </a:lnTo>
                <a:lnTo>
                  <a:pt x="1157287" y="400050"/>
                </a:lnTo>
                <a:lnTo>
                  <a:pt x="985837" y="428625"/>
                </a:lnTo>
                <a:lnTo>
                  <a:pt x="833437" y="457200"/>
                </a:lnTo>
                <a:lnTo>
                  <a:pt x="709612" y="488157"/>
                </a:lnTo>
                <a:lnTo>
                  <a:pt x="631031" y="509588"/>
                </a:lnTo>
                <a:lnTo>
                  <a:pt x="561975" y="535782"/>
                </a:lnTo>
                <a:lnTo>
                  <a:pt x="514350" y="559594"/>
                </a:lnTo>
                <a:lnTo>
                  <a:pt x="502444" y="564357"/>
                </a:lnTo>
                <a:lnTo>
                  <a:pt x="469106" y="566738"/>
                </a:lnTo>
                <a:lnTo>
                  <a:pt x="428625" y="564357"/>
                </a:lnTo>
                <a:lnTo>
                  <a:pt x="397669" y="554832"/>
                </a:lnTo>
                <a:lnTo>
                  <a:pt x="371475" y="545307"/>
                </a:lnTo>
                <a:lnTo>
                  <a:pt x="321469" y="514350"/>
                </a:lnTo>
                <a:lnTo>
                  <a:pt x="219075" y="428625"/>
                </a:lnTo>
                <a:lnTo>
                  <a:pt x="133350" y="352425"/>
                </a:lnTo>
                <a:lnTo>
                  <a:pt x="57150" y="288132"/>
                </a:lnTo>
                <a:lnTo>
                  <a:pt x="16669" y="250032"/>
                </a:lnTo>
                <a:lnTo>
                  <a:pt x="0" y="219075"/>
                </a:lnTo>
                <a:lnTo>
                  <a:pt x="0" y="209550"/>
                </a:lnTo>
                <a:lnTo>
                  <a:pt x="2381" y="197644"/>
                </a:lnTo>
                <a:lnTo>
                  <a:pt x="14287" y="192882"/>
                </a:lnTo>
                <a:lnTo>
                  <a:pt x="40481" y="197644"/>
                </a:lnTo>
                <a:lnTo>
                  <a:pt x="80962" y="216694"/>
                </a:lnTo>
                <a:lnTo>
                  <a:pt x="159544" y="254794"/>
                </a:lnTo>
                <a:lnTo>
                  <a:pt x="219075" y="280988"/>
                </a:lnTo>
                <a:lnTo>
                  <a:pt x="290512" y="300038"/>
                </a:lnTo>
                <a:lnTo>
                  <a:pt x="373856" y="314325"/>
                </a:lnTo>
                <a:lnTo>
                  <a:pt x="476250" y="316707"/>
                </a:lnTo>
                <a:lnTo>
                  <a:pt x="645319" y="295275"/>
                </a:lnTo>
                <a:lnTo>
                  <a:pt x="823912" y="264319"/>
                </a:lnTo>
                <a:lnTo>
                  <a:pt x="1138237" y="200025"/>
                </a:lnTo>
                <a:lnTo>
                  <a:pt x="1366837" y="161925"/>
                </a:lnTo>
                <a:lnTo>
                  <a:pt x="1552575" y="130969"/>
                </a:lnTo>
                <a:lnTo>
                  <a:pt x="1843087" y="85725"/>
                </a:lnTo>
                <a:lnTo>
                  <a:pt x="1933575" y="69057"/>
                </a:lnTo>
                <a:lnTo>
                  <a:pt x="1964531" y="52388"/>
                </a:lnTo>
                <a:lnTo>
                  <a:pt x="2000250" y="33338"/>
                </a:lnTo>
                <a:lnTo>
                  <a:pt x="2040731" y="14288"/>
                </a:lnTo>
                <a:lnTo>
                  <a:pt x="2081212" y="4763"/>
                </a:lnTo>
                <a:lnTo>
                  <a:pt x="2121694" y="0"/>
                </a:lnTo>
                <a:lnTo>
                  <a:pt x="2178844" y="4763"/>
                </a:lnTo>
                <a:lnTo>
                  <a:pt x="2288381" y="30957"/>
                </a:lnTo>
                <a:lnTo>
                  <a:pt x="2447925" y="78582"/>
                </a:lnTo>
                <a:lnTo>
                  <a:pt x="2559844" y="114300"/>
                </a:lnTo>
                <a:lnTo>
                  <a:pt x="2586037" y="128588"/>
                </a:lnTo>
                <a:lnTo>
                  <a:pt x="2612231" y="147638"/>
                </a:lnTo>
                <a:lnTo>
                  <a:pt x="2621756" y="159544"/>
                </a:lnTo>
                <a:lnTo>
                  <a:pt x="2631281" y="176213"/>
                </a:lnTo>
                <a:lnTo>
                  <a:pt x="2633662" y="192882"/>
                </a:lnTo>
                <a:lnTo>
                  <a:pt x="2631281" y="207169"/>
                </a:lnTo>
                <a:lnTo>
                  <a:pt x="2619375" y="226219"/>
                </a:lnTo>
                <a:lnTo>
                  <a:pt x="2590800" y="247650"/>
                </a:lnTo>
                <a:lnTo>
                  <a:pt x="2545556" y="266700"/>
                </a:lnTo>
                <a:lnTo>
                  <a:pt x="2526506" y="271463"/>
                </a:lnTo>
                <a:lnTo>
                  <a:pt x="2452687" y="278607"/>
                </a:lnTo>
                <a:lnTo>
                  <a:pt x="2307431" y="290513"/>
                </a:lnTo>
                <a:lnTo>
                  <a:pt x="2150269" y="302419"/>
                </a:lnTo>
                <a:lnTo>
                  <a:pt x="1854994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63924D2A-0FCA-491D-A0E9-265BCC505D17}"/>
              </a:ext>
            </a:extLst>
          </p:cNvPr>
          <p:cNvSpPr/>
          <p:nvPr/>
        </p:nvSpPr>
        <p:spPr>
          <a:xfrm>
            <a:off x="2903538" y="4505325"/>
            <a:ext cx="1439862" cy="1030288"/>
          </a:xfrm>
          <a:custGeom>
            <a:avLst/>
            <a:gdLst>
              <a:gd name="connsiteX0" fmla="*/ 831056 w 1440656"/>
              <a:gd name="connsiteY0" fmla="*/ 288131 h 1031081"/>
              <a:gd name="connsiteX1" fmla="*/ 697706 w 1440656"/>
              <a:gd name="connsiteY1" fmla="*/ 309563 h 1031081"/>
              <a:gd name="connsiteX2" fmla="*/ 557212 w 1440656"/>
              <a:gd name="connsiteY2" fmla="*/ 335756 h 1031081"/>
              <a:gd name="connsiteX3" fmla="*/ 409575 w 1440656"/>
              <a:gd name="connsiteY3" fmla="*/ 361950 h 1031081"/>
              <a:gd name="connsiteX4" fmla="*/ 159544 w 1440656"/>
              <a:gd name="connsiteY4" fmla="*/ 411956 h 1031081"/>
              <a:gd name="connsiteX5" fmla="*/ 50006 w 1440656"/>
              <a:gd name="connsiteY5" fmla="*/ 438150 h 1031081"/>
              <a:gd name="connsiteX6" fmla="*/ 0 w 1440656"/>
              <a:gd name="connsiteY6" fmla="*/ 269081 h 1031081"/>
              <a:gd name="connsiteX7" fmla="*/ 116681 w 1440656"/>
              <a:gd name="connsiteY7" fmla="*/ 252413 h 1031081"/>
              <a:gd name="connsiteX8" fmla="*/ 390525 w 1440656"/>
              <a:gd name="connsiteY8" fmla="*/ 195263 h 1031081"/>
              <a:gd name="connsiteX9" fmla="*/ 688181 w 1440656"/>
              <a:gd name="connsiteY9" fmla="*/ 126206 h 1031081"/>
              <a:gd name="connsiteX10" fmla="*/ 940594 w 1440656"/>
              <a:gd name="connsiteY10" fmla="*/ 66675 h 1031081"/>
              <a:gd name="connsiteX11" fmla="*/ 995362 w 1440656"/>
              <a:gd name="connsiteY11" fmla="*/ 40481 h 1031081"/>
              <a:gd name="connsiteX12" fmla="*/ 1054894 w 1440656"/>
              <a:gd name="connsiteY12" fmla="*/ 9525 h 1031081"/>
              <a:gd name="connsiteX13" fmla="*/ 1078706 w 1440656"/>
              <a:gd name="connsiteY13" fmla="*/ 2381 h 1031081"/>
              <a:gd name="connsiteX14" fmla="*/ 1088231 w 1440656"/>
              <a:gd name="connsiteY14" fmla="*/ 0 h 1031081"/>
              <a:gd name="connsiteX15" fmla="*/ 1121569 w 1440656"/>
              <a:gd name="connsiteY15" fmla="*/ 21431 h 1031081"/>
              <a:gd name="connsiteX16" fmla="*/ 1212056 w 1440656"/>
              <a:gd name="connsiteY16" fmla="*/ 85725 h 1031081"/>
              <a:gd name="connsiteX17" fmla="*/ 1314450 w 1440656"/>
              <a:gd name="connsiteY17" fmla="*/ 161925 h 1031081"/>
              <a:gd name="connsiteX18" fmla="*/ 1402556 w 1440656"/>
              <a:gd name="connsiteY18" fmla="*/ 233363 h 1031081"/>
              <a:gd name="connsiteX19" fmla="*/ 1426369 w 1440656"/>
              <a:gd name="connsiteY19" fmla="*/ 257175 h 1031081"/>
              <a:gd name="connsiteX20" fmla="*/ 1435894 w 1440656"/>
              <a:gd name="connsiteY20" fmla="*/ 269081 h 1031081"/>
              <a:gd name="connsiteX21" fmla="*/ 1440656 w 1440656"/>
              <a:gd name="connsiteY21" fmla="*/ 288131 h 1031081"/>
              <a:gd name="connsiteX22" fmla="*/ 1435894 w 1440656"/>
              <a:gd name="connsiteY22" fmla="*/ 302419 h 1031081"/>
              <a:gd name="connsiteX23" fmla="*/ 1423987 w 1440656"/>
              <a:gd name="connsiteY23" fmla="*/ 323850 h 1031081"/>
              <a:gd name="connsiteX24" fmla="*/ 1395412 w 1440656"/>
              <a:gd name="connsiteY24" fmla="*/ 352425 h 1031081"/>
              <a:gd name="connsiteX25" fmla="*/ 1354931 w 1440656"/>
              <a:gd name="connsiteY25" fmla="*/ 392906 h 1031081"/>
              <a:gd name="connsiteX26" fmla="*/ 1328737 w 1440656"/>
              <a:gd name="connsiteY26" fmla="*/ 471488 h 1031081"/>
              <a:gd name="connsiteX27" fmla="*/ 1290637 w 1440656"/>
              <a:gd name="connsiteY27" fmla="*/ 600075 h 1031081"/>
              <a:gd name="connsiteX28" fmla="*/ 1223962 w 1440656"/>
              <a:gd name="connsiteY28" fmla="*/ 783431 h 1031081"/>
              <a:gd name="connsiteX29" fmla="*/ 1164431 w 1440656"/>
              <a:gd name="connsiteY29" fmla="*/ 940594 h 1031081"/>
              <a:gd name="connsiteX30" fmla="*/ 1123950 w 1440656"/>
              <a:gd name="connsiteY30" fmla="*/ 1026319 h 1031081"/>
              <a:gd name="connsiteX31" fmla="*/ 959644 w 1440656"/>
              <a:gd name="connsiteY31" fmla="*/ 1031081 h 1031081"/>
              <a:gd name="connsiteX32" fmla="*/ 976312 w 1440656"/>
              <a:gd name="connsiteY32" fmla="*/ 828675 h 1031081"/>
              <a:gd name="connsiteX33" fmla="*/ 1000125 w 1440656"/>
              <a:gd name="connsiteY33" fmla="*/ 671513 h 1031081"/>
              <a:gd name="connsiteX34" fmla="*/ 1019175 w 1440656"/>
              <a:gd name="connsiteY34" fmla="*/ 531019 h 1031081"/>
              <a:gd name="connsiteX35" fmla="*/ 1028700 w 1440656"/>
              <a:gd name="connsiteY35" fmla="*/ 442913 h 1031081"/>
              <a:gd name="connsiteX36" fmla="*/ 1038225 w 1440656"/>
              <a:gd name="connsiteY36" fmla="*/ 345281 h 1031081"/>
              <a:gd name="connsiteX37" fmla="*/ 1038225 w 1440656"/>
              <a:gd name="connsiteY37" fmla="*/ 314325 h 1031081"/>
              <a:gd name="connsiteX38" fmla="*/ 1035844 w 1440656"/>
              <a:gd name="connsiteY38" fmla="*/ 297656 h 1031081"/>
              <a:gd name="connsiteX39" fmla="*/ 1033462 w 1440656"/>
              <a:gd name="connsiteY39" fmla="*/ 285750 h 1031081"/>
              <a:gd name="connsiteX40" fmla="*/ 1023937 w 1440656"/>
              <a:gd name="connsiteY40" fmla="*/ 269081 h 1031081"/>
              <a:gd name="connsiteX41" fmla="*/ 1014412 w 1440656"/>
              <a:gd name="connsiteY41" fmla="*/ 264319 h 1031081"/>
              <a:gd name="connsiteX42" fmla="*/ 1002506 w 1440656"/>
              <a:gd name="connsiteY42" fmla="*/ 259556 h 1031081"/>
              <a:gd name="connsiteX43" fmla="*/ 954881 w 1440656"/>
              <a:gd name="connsiteY43" fmla="*/ 266700 h 1031081"/>
              <a:gd name="connsiteX44" fmla="*/ 831056 w 1440656"/>
              <a:gd name="connsiteY44" fmla="*/ 288131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40656" h="1031081">
                <a:moveTo>
                  <a:pt x="831056" y="288131"/>
                </a:moveTo>
                <a:lnTo>
                  <a:pt x="697706" y="309563"/>
                </a:lnTo>
                <a:lnTo>
                  <a:pt x="557212" y="335756"/>
                </a:lnTo>
                <a:lnTo>
                  <a:pt x="409575" y="361950"/>
                </a:lnTo>
                <a:lnTo>
                  <a:pt x="159544" y="411956"/>
                </a:lnTo>
                <a:lnTo>
                  <a:pt x="50006" y="438150"/>
                </a:lnTo>
                <a:lnTo>
                  <a:pt x="0" y="269081"/>
                </a:lnTo>
                <a:lnTo>
                  <a:pt x="116681" y="252413"/>
                </a:lnTo>
                <a:lnTo>
                  <a:pt x="390525" y="195263"/>
                </a:lnTo>
                <a:lnTo>
                  <a:pt x="688181" y="126206"/>
                </a:lnTo>
                <a:lnTo>
                  <a:pt x="940594" y="66675"/>
                </a:lnTo>
                <a:lnTo>
                  <a:pt x="995362" y="40481"/>
                </a:lnTo>
                <a:lnTo>
                  <a:pt x="1054894" y="9525"/>
                </a:lnTo>
                <a:lnTo>
                  <a:pt x="1078706" y="2381"/>
                </a:lnTo>
                <a:lnTo>
                  <a:pt x="1088231" y="0"/>
                </a:lnTo>
                <a:lnTo>
                  <a:pt x="1121569" y="21431"/>
                </a:lnTo>
                <a:lnTo>
                  <a:pt x="1212056" y="85725"/>
                </a:lnTo>
                <a:lnTo>
                  <a:pt x="1314450" y="161925"/>
                </a:lnTo>
                <a:lnTo>
                  <a:pt x="1402556" y="233363"/>
                </a:lnTo>
                <a:lnTo>
                  <a:pt x="1426369" y="257175"/>
                </a:lnTo>
                <a:lnTo>
                  <a:pt x="1435894" y="269081"/>
                </a:lnTo>
                <a:lnTo>
                  <a:pt x="1440656" y="288131"/>
                </a:lnTo>
                <a:lnTo>
                  <a:pt x="1435894" y="302419"/>
                </a:lnTo>
                <a:lnTo>
                  <a:pt x="1423987" y="323850"/>
                </a:lnTo>
                <a:lnTo>
                  <a:pt x="1395412" y="352425"/>
                </a:lnTo>
                <a:lnTo>
                  <a:pt x="1354931" y="392906"/>
                </a:lnTo>
                <a:lnTo>
                  <a:pt x="1328737" y="471488"/>
                </a:lnTo>
                <a:lnTo>
                  <a:pt x="1290637" y="600075"/>
                </a:lnTo>
                <a:lnTo>
                  <a:pt x="1223962" y="783431"/>
                </a:lnTo>
                <a:lnTo>
                  <a:pt x="1164431" y="940594"/>
                </a:lnTo>
                <a:lnTo>
                  <a:pt x="1123950" y="1026319"/>
                </a:lnTo>
                <a:lnTo>
                  <a:pt x="959644" y="1031081"/>
                </a:lnTo>
                <a:lnTo>
                  <a:pt x="976312" y="828675"/>
                </a:lnTo>
                <a:lnTo>
                  <a:pt x="1000125" y="671513"/>
                </a:lnTo>
                <a:lnTo>
                  <a:pt x="1019175" y="531019"/>
                </a:lnTo>
                <a:lnTo>
                  <a:pt x="1028700" y="442913"/>
                </a:lnTo>
                <a:lnTo>
                  <a:pt x="1038225" y="345281"/>
                </a:lnTo>
                <a:lnTo>
                  <a:pt x="1038225" y="314325"/>
                </a:lnTo>
                <a:lnTo>
                  <a:pt x="1035844" y="297656"/>
                </a:lnTo>
                <a:lnTo>
                  <a:pt x="1033462" y="285750"/>
                </a:lnTo>
                <a:lnTo>
                  <a:pt x="1023937" y="269081"/>
                </a:lnTo>
                <a:lnTo>
                  <a:pt x="1014412" y="264319"/>
                </a:lnTo>
                <a:lnTo>
                  <a:pt x="1002506" y="259556"/>
                </a:lnTo>
                <a:lnTo>
                  <a:pt x="954881" y="266700"/>
                </a:lnTo>
                <a:lnTo>
                  <a:pt x="831056" y="2881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84EB6B8D-3269-4A50-88B8-14E2C0FF767E}"/>
              </a:ext>
            </a:extLst>
          </p:cNvPr>
          <p:cNvSpPr/>
          <p:nvPr/>
        </p:nvSpPr>
        <p:spPr>
          <a:xfrm>
            <a:off x="3109913" y="5341938"/>
            <a:ext cx="1016000" cy="323850"/>
          </a:xfrm>
          <a:custGeom>
            <a:avLst/>
            <a:gdLst>
              <a:gd name="connsiteX0" fmla="*/ 623887 w 1016793"/>
              <a:gd name="connsiteY0" fmla="*/ 38100 h 323850"/>
              <a:gd name="connsiteX1" fmla="*/ 369093 w 1016793"/>
              <a:gd name="connsiteY1" fmla="*/ 85725 h 323850"/>
              <a:gd name="connsiteX2" fmla="*/ 0 w 1016793"/>
              <a:gd name="connsiteY2" fmla="*/ 157162 h 323850"/>
              <a:gd name="connsiteX3" fmla="*/ 33337 w 1016793"/>
              <a:gd name="connsiteY3" fmla="*/ 323850 h 323850"/>
              <a:gd name="connsiteX4" fmla="*/ 264318 w 1016793"/>
              <a:gd name="connsiteY4" fmla="*/ 304800 h 323850"/>
              <a:gd name="connsiteX5" fmla="*/ 550068 w 1016793"/>
              <a:gd name="connsiteY5" fmla="*/ 278606 h 323850"/>
              <a:gd name="connsiteX6" fmla="*/ 819150 w 1016793"/>
              <a:gd name="connsiteY6" fmla="*/ 259556 h 323850"/>
              <a:gd name="connsiteX7" fmla="*/ 907256 w 1016793"/>
              <a:gd name="connsiteY7" fmla="*/ 254794 h 323850"/>
              <a:gd name="connsiteX8" fmla="*/ 923925 w 1016793"/>
              <a:gd name="connsiteY8" fmla="*/ 247650 h 323850"/>
              <a:gd name="connsiteX9" fmla="*/ 962025 w 1016793"/>
              <a:gd name="connsiteY9" fmla="*/ 226219 h 323850"/>
              <a:gd name="connsiteX10" fmla="*/ 992981 w 1016793"/>
              <a:gd name="connsiteY10" fmla="*/ 204787 h 323850"/>
              <a:gd name="connsiteX11" fmla="*/ 1007268 w 1016793"/>
              <a:gd name="connsiteY11" fmla="*/ 188119 h 323850"/>
              <a:gd name="connsiteX12" fmla="*/ 1014412 w 1016793"/>
              <a:gd name="connsiteY12" fmla="*/ 176212 h 323850"/>
              <a:gd name="connsiteX13" fmla="*/ 1016793 w 1016793"/>
              <a:gd name="connsiteY13" fmla="*/ 164306 h 323850"/>
              <a:gd name="connsiteX14" fmla="*/ 1016793 w 1016793"/>
              <a:gd name="connsiteY14" fmla="*/ 157162 h 323850"/>
              <a:gd name="connsiteX15" fmla="*/ 1007268 w 1016793"/>
              <a:gd name="connsiteY15" fmla="*/ 133350 h 323850"/>
              <a:gd name="connsiteX16" fmla="*/ 995362 w 1016793"/>
              <a:gd name="connsiteY16" fmla="*/ 109537 h 323850"/>
              <a:gd name="connsiteX17" fmla="*/ 981075 w 1016793"/>
              <a:gd name="connsiteY17" fmla="*/ 92869 h 323850"/>
              <a:gd name="connsiteX18" fmla="*/ 947737 w 1016793"/>
              <a:gd name="connsiteY18" fmla="*/ 54769 h 323850"/>
              <a:gd name="connsiteX19" fmla="*/ 790575 w 1016793"/>
              <a:gd name="connsiteY19" fmla="*/ 0 h 323850"/>
              <a:gd name="connsiteX20" fmla="*/ 623887 w 1016793"/>
              <a:gd name="connsiteY20" fmla="*/ 3810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16793" h="323850">
                <a:moveTo>
                  <a:pt x="623887" y="38100"/>
                </a:moveTo>
                <a:lnTo>
                  <a:pt x="369093" y="85725"/>
                </a:lnTo>
                <a:lnTo>
                  <a:pt x="0" y="157162"/>
                </a:lnTo>
                <a:lnTo>
                  <a:pt x="33337" y="323850"/>
                </a:lnTo>
                <a:lnTo>
                  <a:pt x="264318" y="304800"/>
                </a:lnTo>
                <a:lnTo>
                  <a:pt x="550068" y="278606"/>
                </a:lnTo>
                <a:lnTo>
                  <a:pt x="819150" y="259556"/>
                </a:lnTo>
                <a:lnTo>
                  <a:pt x="907256" y="254794"/>
                </a:lnTo>
                <a:lnTo>
                  <a:pt x="923925" y="247650"/>
                </a:lnTo>
                <a:lnTo>
                  <a:pt x="962025" y="226219"/>
                </a:lnTo>
                <a:lnTo>
                  <a:pt x="992981" y="204787"/>
                </a:lnTo>
                <a:lnTo>
                  <a:pt x="1007268" y="188119"/>
                </a:lnTo>
                <a:lnTo>
                  <a:pt x="1014412" y="176212"/>
                </a:lnTo>
                <a:lnTo>
                  <a:pt x="1016793" y="164306"/>
                </a:lnTo>
                <a:lnTo>
                  <a:pt x="1016793" y="157162"/>
                </a:lnTo>
                <a:lnTo>
                  <a:pt x="1007268" y="133350"/>
                </a:lnTo>
                <a:lnTo>
                  <a:pt x="995362" y="109537"/>
                </a:lnTo>
                <a:lnTo>
                  <a:pt x="981075" y="92869"/>
                </a:lnTo>
                <a:lnTo>
                  <a:pt x="947737" y="54769"/>
                </a:lnTo>
                <a:lnTo>
                  <a:pt x="790575" y="0"/>
                </a:lnTo>
                <a:lnTo>
                  <a:pt x="623887" y="38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8340E986-4EC2-4517-8730-5F6B64ACFF53}"/>
              </a:ext>
            </a:extLst>
          </p:cNvPr>
          <p:cNvSpPr/>
          <p:nvPr/>
        </p:nvSpPr>
        <p:spPr>
          <a:xfrm>
            <a:off x="5353050" y="1531938"/>
            <a:ext cx="579438" cy="2027237"/>
          </a:xfrm>
          <a:custGeom>
            <a:avLst/>
            <a:gdLst>
              <a:gd name="connsiteX0" fmla="*/ 261257 w 579664"/>
              <a:gd name="connsiteY0" fmla="*/ 1398815 h 2027465"/>
              <a:gd name="connsiteX1" fmla="*/ 263979 w 579664"/>
              <a:gd name="connsiteY1" fmla="*/ 2027465 h 2027465"/>
              <a:gd name="connsiteX2" fmla="*/ 487136 w 579664"/>
              <a:gd name="connsiteY2" fmla="*/ 1973036 h 2027465"/>
              <a:gd name="connsiteX3" fmla="*/ 489857 w 579664"/>
              <a:gd name="connsiteY3" fmla="*/ 1763486 h 2027465"/>
              <a:gd name="connsiteX4" fmla="*/ 498021 w 579664"/>
              <a:gd name="connsiteY4" fmla="*/ 1540329 h 2027465"/>
              <a:gd name="connsiteX5" fmla="*/ 508907 w 579664"/>
              <a:gd name="connsiteY5" fmla="*/ 1164772 h 2027465"/>
              <a:gd name="connsiteX6" fmla="*/ 506186 w 579664"/>
              <a:gd name="connsiteY6" fmla="*/ 990600 h 2027465"/>
              <a:gd name="connsiteX7" fmla="*/ 508907 w 579664"/>
              <a:gd name="connsiteY7" fmla="*/ 772886 h 2027465"/>
              <a:gd name="connsiteX8" fmla="*/ 508907 w 579664"/>
              <a:gd name="connsiteY8" fmla="*/ 642257 h 2027465"/>
              <a:gd name="connsiteX9" fmla="*/ 508907 w 579664"/>
              <a:gd name="connsiteY9" fmla="*/ 555172 h 2027465"/>
              <a:gd name="connsiteX10" fmla="*/ 511629 w 579664"/>
              <a:gd name="connsiteY10" fmla="*/ 500743 h 2027465"/>
              <a:gd name="connsiteX11" fmla="*/ 519793 w 579664"/>
              <a:gd name="connsiteY11" fmla="*/ 440872 h 2027465"/>
              <a:gd name="connsiteX12" fmla="*/ 547007 w 579664"/>
              <a:gd name="connsiteY12" fmla="*/ 345622 h 2027465"/>
              <a:gd name="connsiteX13" fmla="*/ 566057 w 579664"/>
              <a:gd name="connsiteY13" fmla="*/ 291193 h 2027465"/>
              <a:gd name="connsiteX14" fmla="*/ 579664 w 579664"/>
              <a:gd name="connsiteY14" fmla="*/ 236765 h 2027465"/>
              <a:gd name="connsiteX15" fmla="*/ 579664 w 579664"/>
              <a:gd name="connsiteY15" fmla="*/ 212272 h 2027465"/>
              <a:gd name="connsiteX16" fmla="*/ 579664 w 579664"/>
              <a:gd name="connsiteY16" fmla="*/ 195943 h 2027465"/>
              <a:gd name="connsiteX17" fmla="*/ 574221 w 579664"/>
              <a:gd name="connsiteY17" fmla="*/ 179615 h 2027465"/>
              <a:gd name="connsiteX18" fmla="*/ 555171 w 579664"/>
              <a:gd name="connsiteY18" fmla="*/ 152400 h 2027465"/>
              <a:gd name="connsiteX19" fmla="*/ 538843 w 579664"/>
              <a:gd name="connsiteY19" fmla="*/ 138793 h 2027465"/>
              <a:gd name="connsiteX20" fmla="*/ 519793 w 579664"/>
              <a:gd name="connsiteY20" fmla="*/ 122465 h 2027465"/>
              <a:gd name="connsiteX21" fmla="*/ 489857 w 579664"/>
              <a:gd name="connsiteY21" fmla="*/ 106136 h 2027465"/>
              <a:gd name="connsiteX22" fmla="*/ 451757 w 579664"/>
              <a:gd name="connsiteY22" fmla="*/ 92529 h 2027465"/>
              <a:gd name="connsiteX23" fmla="*/ 383721 w 579664"/>
              <a:gd name="connsiteY23" fmla="*/ 65315 h 2027465"/>
              <a:gd name="connsiteX24" fmla="*/ 280307 w 579664"/>
              <a:gd name="connsiteY24" fmla="*/ 32657 h 2027465"/>
              <a:gd name="connsiteX25" fmla="*/ 185057 w 579664"/>
              <a:gd name="connsiteY25" fmla="*/ 2722 h 2027465"/>
              <a:gd name="connsiteX26" fmla="*/ 149679 w 579664"/>
              <a:gd name="connsiteY26" fmla="*/ 0 h 2027465"/>
              <a:gd name="connsiteX27" fmla="*/ 65314 w 579664"/>
              <a:gd name="connsiteY27" fmla="*/ 0 h 2027465"/>
              <a:gd name="connsiteX28" fmla="*/ 29936 w 579664"/>
              <a:gd name="connsiteY28" fmla="*/ 0 h 2027465"/>
              <a:gd name="connsiteX29" fmla="*/ 16329 w 579664"/>
              <a:gd name="connsiteY29" fmla="*/ 0 h 2027465"/>
              <a:gd name="connsiteX30" fmla="*/ 5443 w 579664"/>
              <a:gd name="connsiteY30" fmla="*/ 0 h 2027465"/>
              <a:gd name="connsiteX31" fmla="*/ 0 w 579664"/>
              <a:gd name="connsiteY31" fmla="*/ 5443 h 2027465"/>
              <a:gd name="connsiteX32" fmla="*/ 5443 w 579664"/>
              <a:gd name="connsiteY32" fmla="*/ 21772 h 2027465"/>
              <a:gd name="connsiteX33" fmla="*/ 32657 w 579664"/>
              <a:gd name="connsiteY33" fmla="*/ 48986 h 2027465"/>
              <a:gd name="connsiteX34" fmla="*/ 100693 w 579664"/>
              <a:gd name="connsiteY34" fmla="*/ 92529 h 2027465"/>
              <a:gd name="connsiteX35" fmla="*/ 149679 w 579664"/>
              <a:gd name="connsiteY35" fmla="*/ 133350 h 2027465"/>
              <a:gd name="connsiteX36" fmla="*/ 193221 w 579664"/>
              <a:gd name="connsiteY36" fmla="*/ 182336 h 2027465"/>
              <a:gd name="connsiteX37" fmla="*/ 217714 w 579664"/>
              <a:gd name="connsiteY37" fmla="*/ 220436 h 2027465"/>
              <a:gd name="connsiteX38" fmla="*/ 228600 w 579664"/>
              <a:gd name="connsiteY38" fmla="*/ 293915 h 2027465"/>
              <a:gd name="connsiteX39" fmla="*/ 239486 w 579664"/>
              <a:gd name="connsiteY39" fmla="*/ 416379 h 2027465"/>
              <a:gd name="connsiteX40" fmla="*/ 239486 w 579664"/>
              <a:gd name="connsiteY40" fmla="*/ 625929 h 2027465"/>
              <a:gd name="connsiteX41" fmla="*/ 242207 w 579664"/>
              <a:gd name="connsiteY41" fmla="*/ 1047750 h 2027465"/>
              <a:gd name="connsiteX42" fmla="*/ 258536 w 579664"/>
              <a:gd name="connsiteY42" fmla="*/ 1219200 h 2027465"/>
              <a:gd name="connsiteX43" fmla="*/ 261257 w 579664"/>
              <a:gd name="connsiteY43" fmla="*/ 1347107 h 2027465"/>
              <a:gd name="connsiteX44" fmla="*/ 261257 w 579664"/>
              <a:gd name="connsiteY44" fmla="*/ 1398815 h 202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79664" h="2027465">
                <a:moveTo>
                  <a:pt x="261257" y="1398815"/>
                </a:moveTo>
                <a:cubicBezTo>
                  <a:pt x="262164" y="1608365"/>
                  <a:pt x="263072" y="1817915"/>
                  <a:pt x="263979" y="2027465"/>
                </a:cubicBezTo>
                <a:lnTo>
                  <a:pt x="487136" y="1973036"/>
                </a:lnTo>
                <a:lnTo>
                  <a:pt x="489857" y="1763486"/>
                </a:lnTo>
                <a:lnTo>
                  <a:pt x="498021" y="1540329"/>
                </a:lnTo>
                <a:lnTo>
                  <a:pt x="508907" y="1164772"/>
                </a:lnTo>
                <a:lnTo>
                  <a:pt x="506186" y="990600"/>
                </a:lnTo>
                <a:lnTo>
                  <a:pt x="508907" y="772886"/>
                </a:lnTo>
                <a:lnTo>
                  <a:pt x="508907" y="642257"/>
                </a:lnTo>
                <a:lnTo>
                  <a:pt x="508907" y="555172"/>
                </a:lnTo>
                <a:lnTo>
                  <a:pt x="511629" y="500743"/>
                </a:lnTo>
                <a:lnTo>
                  <a:pt x="519793" y="440872"/>
                </a:lnTo>
                <a:lnTo>
                  <a:pt x="547007" y="345622"/>
                </a:lnTo>
                <a:lnTo>
                  <a:pt x="566057" y="291193"/>
                </a:lnTo>
                <a:lnTo>
                  <a:pt x="579664" y="236765"/>
                </a:lnTo>
                <a:lnTo>
                  <a:pt x="579664" y="212272"/>
                </a:lnTo>
                <a:lnTo>
                  <a:pt x="579664" y="195943"/>
                </a:lnTo>
                <a:lnTo>
                  <a:pt x="574221" y="179615"/>
                </a:lnTo>
                <a:lnTo>
                  <a:pt x="555171" y="152400"/>
                </a:lnTo>
                <a:lnTo>
                  <a:pt x="538843" y="138793"/>
                </a:lnTo>
                <a:lnTo>
                  <a:pt x="519793" y="122465"/>
                </a:lnTo>
                <a:lnTo>
                  <a:pt x="489857" y="106136"/>
                </a:lnTo>
                <a:lnTo>
                  <a:pt x="451757" y="92529"/>
                </a:lnTo>
                <a:lnTo>
                  <a:pt x="383721" y="65315"/>
                </a:lnTo>
                <a:lnTo>
                  <a:pt x="280307" y="32657"/>
                </a:lnTo>
                <a:lnTo>
                  <a:pt x="185057" y="2722"/>
                </a:lnTo>
                <a:lnTo>
                  <a:pt x="149679" y="0"/>
                </a:lnTo>
                <a:lnTo>
                  <a:pt x="65314" y="0"/>
                </a:lnTo>
                <a:lnTo>
                  <a:pt x="29936" y="0"/>
                </a:lnTo>
                <a:lnTo>
                  <a:pt x="16329" y="0"/>
                </a:lnTo>
                <a:lnTo>
                  <a:pt x="5443" y="0"/>
                </a:lnTo>
                <a:lnTo>
                  <a:pt x="0" y="5443"/>
                </a:lnTo>
                <a:lnTo>
                  <a:pt x="5443" y="21772"/>
                </a:lnTo>
                <a:lnTo>
                  <a:pt x="32657" y="48986"/>
                </a:lnTo>
                <a:lnTo>
                  <a:pt x="100693" y="92529"/>
                </a:lnTo>
                <a:lnTo>
                  <a:pt x="149679" y="133350"/>
                </a:lnTo>
                <a:lnTo>
                  <a:pt x="193221" y="182336"/>
                </a:lnTo>
                <a:lnTo>
                  <a:pt x="217714" y="220436"/>
                </a:lnTo>
                <a:lnTo>
                  <a:pt x="228600" y="293915"/>
                </a:lnTo>
                <a:lnTo>
                  <a:pt x="239486" y="416379"/>
                </a:lnTo>
                <a:lnTo>
                  <a:pt x="239486" y="625929"/>
                </a:lnTo>
                <a:lnTo>
                  <a:pt x="242207" y="1047750"/>
                </a:lnTo>
                <a:lnTo>
                  <a:pt x="258536" y="1219200"/>
                </a:lnTo>
                <a:lnTo>
                  <a:pt x="261257" y="1347107"/>
                </a:lnTo>
                <a:lnTo>
                  <a:pt x="261257" y="139881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3430A5B-F4BA-45AE-B2B0-107C53ACC683}"/>
              </a:ext>
            </a:extLst>
          </p:cNvPr>
          <p:cNvSpPr/>
          <p:nvPr/>
        </p:nvSpPr>
        <p:spPr>
          <a:xfrm>
            <a:off x="4638675" y="3295650"/>
            <a:ext cx="2257425" cy="514350"/>
          </a:xfrm>
          <a:custGeom>
            <a:avLst/>
            <a:gdLst>
              <a:gd name="connsiteX0" fmla="*/ 1612106 w 2257425"/>
              <a:gd name="connsiteY0" fmla="*/ 80963 h 514350"/>
              <a:gd name="connsiteX1" fmla="*/ 1452563 w 2257425"/>
              <a:gd name="connsiteY1" fmla="*/ 100013 h 514350"/>
              <a:gd name="connsiteX2" fmla="*/ 1283494 w 2257425"/>
              <a:gd name="connsiteY2" fmla="*/ 121444 h 514350"/>
              <a:gd name="connsiteX3" fmla="*/ 1173956 w 2257425"/>
              <a:gd name="connsiteY3" fmla="*/ 135731 h 514350"/>
              <a:gd name="connsiteX4" fmla="*/ 952500 w 2257425"/>
              <a:gd name="connsiteY4" fmla="*/ 183356 h 514350"/>
              <a:gd name="connsiteX5" fmla="*/ 859631 w 2257425"/>
              <a:gd name="connsiteY5" fmla="*/ 207169 h 514350"/>
              <a:gd name="connsiteX6" fmla="*/ 762000 w 2257425"/>
              <a:gd name="connsiteY6" fmla="*/ 228600 h 514350"/>
              <a:gd name="connsiteX7" fmla="*/ 597694 w 2257425"/>
              <a:gd name="connsiteY7" fmla="*/ 257175 h 514350"/>
              <a:gd name="connsiteX8" fmla="*/ 416719 w 2257425"/>
              <a:gd name="connsiteY8" fmla="*/ 283369 h 514350"/>
              <a:gd name="connsiteX9" fmla="*/ 354806 w 2257425"/>
              <a:gd name="connsiteY9" fmla="*/ 292894 h 514350"/>
              <a:gd name="connsiteX10" fmla="*/ 295275 w 2257425"/>
              <a:gd name="connsiteY10" fmla="*/ 292894 h 514350"/>
              <a:gd name="connsiteX11" fmla="*/ 238125 w 2257425"/>
              <a:gd name="connsiteY11" fmla="*/ 283369 h 514350"/>
              <a:gd name="connsiteX12" fmla="*/ 147638 w 2257425"/>
              <a:gd name="connsiteY12" fmla="*/ 257175 h 514350"/>
              <a:gd name="connsiteX13" fmla="*/ 57150 w 2257425"/>
              <a:gd name="connsiteY13" fmla="*/ 221456 h 514350"/>
              <a:gd name="connsiteX14" fmla="*/ 23813 w 2257425"/>
              <a:gd name="connsiteY14" fmla="*/ 209550 h 514350"/>
              <a:gd name="connsiteX15" fmla="*/ 7144 w 2257425"/>
              <a:gd name="connsiteY15" fmla="*/ 211931 h 514350"/>
              <a:gd name="connsiteX16" fmla="*/ 0 w 2257425"/>
              <a:gd name="connsiteY16" fmla="*/ 216694 h 514350"/>
              <a:gd name="connsiteX17" fmla="*/ 0 w 2257425"/>
              <a:gd name="connsiteY17" fmla="*/ 233363 h 514350"/>
              <a:gd name="connsiteX18" fmla="*/ 9525 w 2257425"/>
              <a:gd name="connsiteY18" fmla="*/ 257175 h 514350"/>
              <a:gd name="connsiteX19" fmla="*/ 40481 w 2257425"/>
              <a:gd name="connsiteY19" fmla="*/ 288131 h 514350"/>
              <a:gd name="connsiteX20" fmla="*/ 161925 w 2257425"/>
              <a:gd name="connsiteY20" fmla="*/ 369094 h 514350"/>
              <a:gd name="connsiteX21" fmla="*/ 271463 w 2257425"/>
              <a:gd name="connsiteY21" fmla="*/ 435769 h 514350"/>
              <a:gd name="connsiteX22" fmla="*/ 335756 w 2257425"/>
              <a:gd name="connsiteY22" fmla="*/ 471488 h 514350"/>
              <a:gd name="connsiteX23" fmla="*/ 397669 w 2257425"/>
              <a:gd name="connsiteY23" fmla="*/ 497681 h 514350"/>
              <a:gd name="connsiteX24" fmla="*/ 426244 w 2257425"/>
              <a:gd name="connsiteY24" fmla="*/ 504825 h 514350"/>
              <a:gd name="connsiteX25" fmla="*/ 473869 w 2257425"/>
              <a:gd name="connsiteY25" fmla="*/ 514350 h 514350"/>
              <a:gd name="connsiteX26" fmla="*/ 519113 w 2257425"/>
              <a:gd name="connsiteY26" fmla="*/ 511969 h 514350"/>
              <a:gd name="connsiteX27" fmla="*/ 542925 w 2257425"/>
              <a:gd name="connsiteY27" fmla="*/ 500063 h 514350"/>
              <a:gd name="connsiteX28" fmla="*/ 552450 w 2257425"/>
              <a:gd name="connsiteY28" fmla="*/ 490538 h 514350"/>
              <a:gd name="connsiteX29" fmla="*/ 664369 w 2257425"/>
              <a:gd name="connsiteY29" fmla="*/ 450056 h 514350"/>
              <a:gd name="connsiteX30" fmla="*/ 807244 w 2257425"/>
              <a:gd name="connsiteY30" fmla="*/ 404813 h 514350"/>
              <a:gd name="connsiteX31" fmla="*/ 945356 w 2257425"/>
              <a:gd name="connsiteY31" fmla="*/ 369094 h 514350"/>
              <a:gd name="connsiteX32" fmla="*/ 1062038 w 2257425"/>
              <a:gd name="connsiteY32" fmla="*/ 345281 h 514350"/>
              <a:gd name="connsiteX33" fmla="*/ 1197769 w 2257425"/>
              <a:gd name="connsiteY33" fmla="*/ 326231 h 514350"/>
              <a:gd name="connsiteX34" fmla="*/ 1383506 w 2257425"/>
              <a:gd name="connsiteY34" fmla="*/ 311944 h 514350"/>
              <a:gd name="connsiteX35" fmla="*/ 1538288 w 2257425"/>
              <a:gd name="connsiteY35" fmla="*/ 302419 h 514350"/>
              <a:gd name="connsiteX36" fmla="*/ 1735931 w 2257425"/>
              <a:gd name="connsiteY36" fmla="*/ 292894 h 514350"/>
              <a:gd name="connsiteX37" fmla="*/ 1926431 w 2257425"/>
              <a:gd name="connsiteY37" fmla="*/ 290513 h 514350"/>
              <a:gd name="connsiteX38" fmla="*/ 2126456 w 2257425"/>
              <a:gd name="connsiteY38" fmla="*/ 290513 h 514350"/>
              <a:gd name="connsiteX39" fmla="*/ 2176463 w 2257425"/>
              <a:gd name="connsiteY39" fmla="*/ 278606 h 514350"/>
              <a:gd name="connsiteX40" fmla="*/ 2212181 w 2257425"/>
              <a:gd name="connsiteY40" fmla="*/ 264319 h 514350"/>
              <a:gd name="connsiteX41" fmla="*/ 2238375 w 2257425"/>
              <a:gd name="connsiteY41" fmla="*/ 247650 h 514350"/>
              <a:gd name="connsiteX42" fmla="*/ 2247900 w 2257425"/>
              <a:gd name="connsiteY42" fmla="*/ 235744 h 514350"/>
              <a:gd name="connsiteX43" fmla="*/ 2255044 w 2257425"/>
              <a:gd name="connsiteY43" fmla="*/ 219075 h 514350"/>
              <a:gd name="connsiteX44" fmla="*/ 2257425 w 2257425"/>
              <a:gd name="connsiteY44" fmla="*/ 204788 h 514350"/>
              <a:gd name="connsiteX45" fmla="*/ 2252663 w 2257425"/>
              <a:gd name="connsiteY45" fmla="*/ 188119 h 514350"/>
              <a:gd name="connsiteX46" fmla="*/ 2240756 w 2257425"/>
              <a:gd name="connsiteY46" fmla="*/ 169069 h 514350"/>
              <a:gd name="connsiteX47" fmla="*/ 2197894 w 2257425"/>
              <a:gd name="connsiteY47" fmla="*/ 126206 h 514350"/>
              <a:gd name="connsiteX48" fmla="*/ 2178844 w 2257425"/>
              <a:gd name="connsiteY48" fmla="*/ 111919 h 514350"/>
              <a:gd name="connsiteX49" fmla="*/ 2114550 w 2257425"/>
              <a:gd name="connsiteY49" fmla="*/ 85725 h 514350"/>
              <a:gd name="connsiteX50" fmla="*/ 1976438 w 2257425"/>
              <a:gd name="connsiteY50" fmla="*/ 40481 h 514350"/>
              <a:gd name="connsiteX51" fmla="*/ 1852613 w 2257425"/>
              <a:gd name="connsiteY51" fmla="*/ 0 h 514350"/>
              <a:gd name="connsiteX52" fmla="*/ 1845469 w 2257425"/>
              <a:gd name="connsiteY52" fmla="*/ 0 h 514350"/>
              <a:gd name="connsiteX53" fmla="*/ 1824038 w 2257425"/>
              <a:gd name="connsiteY53" fmla="*/ 7144 h 514350"/>
              <a:gd name="connsiteX54" fmla="*/ 1774031 w 2257425"/>
              <a:gd name="connsiteY54" fmla="*/ 30956 h 514350"/>
              <a:gd name="connsiteX55" fmla="*/ 1714500 w 2257425"/>
              <a:gd name="connsiteY55" fmla="*/ 66675 h 514350"/>
              <a:gd name="connsiteX56" fmla="*/ 1612106 w 2257425"/>
              <a:gd name="connsiteY56" fmla="*/ 80963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57425" h="514350">
                <a:moveTo>
                  <a:pt x="1612106" y="80963"/>
                </a:moveTo>
                <a:lnTo>
                  <a:pt x="1452563" y="100013"/>
                </a:lnTo>
                <a:lnTo>
                  <a:pt x="1283494" y="121444"/>
                </a:lnTo>
                <a:lnTo>
                  <a:pt x="1173956" y="135731"/>
                </a:lnTo>
                <a:lnTo>
                  <a:pt x="952500" y="183356"/>
                </a:lnTo>
                <a:lnTo>
                  <a:pt x="859631" y="207169"/>
                </a:lnTo>
                <a:lnTo>
                  <a:pt x="762000" y="228600"/>
                </a:lnTo>
                <a:lnTo>
                  <a:pt x="597694" y="257175"/>
                </a:lnTo>
                <a:lnTo>
                  <a:pt x="416719" y="283369"/>
                </a:lnTo>
                <a:lnTo>
                  <a:pt x="354806" y="292894"/>
                </a:lnTo>
                <a:lnTo>
                  <a:pt x="295275" y="292894"/>
                </a:lnTo>
                <a:lnTo>
                  <a:pt x="238125" y="283369"/>
                </a:lnTo>
                <a:lnTo>
                  <a:pt x="147638" y="257175"/>
                </a:lnTo>
                <a:lnTo>
                  <a:pt x="57150" y="221456"/>
                </a:lnTo>
                <a:lnTo>
                  <a:pt x="23813" y="209550"/>
                </a:lnTo>
                <a:lnTo>
                  <a:pt x="7144" y="211931"/>
                </a:lnTo>
                <a:lnTo>
                  <a:pt x="0" y="216694"/>
                </a:lnTo>
                <a:lnTo>
                  <a:pt x="0" y="233363"/>
                </a:lnTo>
                <a:lnTo>
                  <a:pt x="9525" y="257175"/>
                </a:lnTo>
                <a:lnTo>
                  <a:pt x="40481" y="288131"/>
                </a:lnTo>
                <a:lnTo>
                  <a:pt x="161925" y="369094"/>
                </a:lnTo>
                <a:lnTo>
                  <a:pt x="271463" y="435769"/>
                </a:lnTo>
                <a:lnTo>
                  <a:pt x="335756" y="471488"/>
                </a:lnTo>
                <a:lnTo>
                  <a:pt x="397669" y="497681"/>
                </a:lnTo>
                <a:lnTo>
                  <a:pt x="426244" y="504825"/>
                </a:lnTo>
                <a:lnTo>
                  <a:pt x="473869" y="514350"/>
                </a:lnTo>
                <a:lnTo>
                  <a:pt x="519113" y="511969"/>
                </a:lnTo>
                <a:lnTo>
                  <a:pt x="542925" y="500063"/>
                </a:lnTo>
                <a:lnTo>
                  <a:pt x="552450" y="490538"/>
                </a:lnTo>
                <a:lnTo>
                  <a:pt x="664369" y="450056"/>
                </a:lnTo>
                <a:lnTo>
                  <a:pt x="807244" y="404813"/>
                </a:lnTo>
                <a:lnTo>
                  <a:pt x="945356" y="369094"/>
                </a:lnTo>
                <a:lnTo>
                  <a:pt x="1062038" y="345281"/>
                </a:lnTo>
                <a:lnTo>
                  <a:pt x="1197769" y="326231"/>
                </a:lnTo>
                <a:lnTo>
                  <a:pt x="1383506" y="311944"/>
                </a:lnTo>
                <a:lnTo>
                  <a:pt x="1538288" y="302419"/>
                </a:lnTo>
                <a:lnTo>
                  <a:pt x="1735931" y="292894"/>
                </a:lnTo>
                <a:lnTo>
                  <a:pt x="1926431" y="290513"/>
                </a:lnTo>
                <a:lnTo>
                  <a:pt x="2126456" y="290513"/>
                </a:lnTo>
                <a:lnTo>
                  <a:pt x="2176463" y="278606"/>
                </a:lnTo>
                <a:lnTo>
                  <a:pt x="2212181" y="264319"/>
                </a:lnTo>
                <a:lnTo>
                  <a:pt x="2238375" y="247650"/>
                </a:lnTo>
                <a:lnTo>
                  <a:pt x="2247900" y="235744"/>
                </a:lnTo>
                <a:lnTo>
                  <a:pt x="2255044" y="219075"/>
                </a:lnTo>
                <a:lnTo>
                  <a:pt x="2257425" y="204788"/>
                </a:lnTo>
                <a:lnTo>
                  <a:pt x="2252663" y="188119"/>
                </a:lnTo>
                <a:lnTo>
                  <a:pt x="2240756" y="169069"/>
                </a:lnTo>
                <a:lnTo>
                  <a:pt x="2197894" y="126206"/>
                </a:lnTo>
                <a:lnTo>
                  <a:pt x="2178844" y="111919"/>
                </a:lnTo>
                <a:lnTo>
                  <a:pt x="2114550" y="85725"/>
                </a:lnTo>
                <a:lnTo>
                  <a:pt x="1976438" y="40481"/>
                </a:lnTo>
                <a:lnTo>
                  <a:pt x="1852613" y="0"/>
                </a:lnTo>
                <a:lnTo>
                  <a:pt x="1845469" y="0"/>
                </a:lnTo>
                <a:lnTo>
                  <a:pt x="1824038" y="7144"/>
                </a:lnTo>
                <a:lnTo>
                  <a:pt x="1774031" y="30956"/>
                </a:lnTo>
                <a:lnTo>
                  <a:pt x="1714500" y="66675"/>
                </a:lnTo>
                <a:lnTo>
                  <a:pt x="1612106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1BA8526F-44AB-425C-BC8C-DB19231CB28B}"/>
              </a:ext>
            </a:extLst>
          </p:cNvPr>
          <p:cNvSpPr/>
          <p:nvPr/>
        </p:nvSpPr>
        <p:spPr>
          <a:xfrm>
            <a:off x="6615113" y="4808538"/>
            <a:ext cx="768350" cy="815975"/>
          </a:xfrm>
          <a:custGeom>
            <a:avLst/>
            <a:gdLst>
              <a:gd name="connsiteX0" fmla="*/ 252412 w 769143"/>
              <a:gd name="connsiteY0" fmla="*/ 264319 h 816769"/>
              <a:gd name="connsiteX1" fmla="*/ 388143 w 769143"/>
              <a:gd name="connsiteY1" fmla="*/ 416719 h 816769"/>
              <a:gd name="connsiteX2" fmla="*/ 476250 w 769143"/>
              <a:gd name="connsiteY2" fmla="*/ 514350 h 816769"/>
              <a:gd name="connsiteX3" fmla="*/ 545306 w 769143"/>
              <a:gd name="connsiteY3" fmla="*/ 590550 h 816769"/>
              <a:gd name="connsiteX4" fmla="*/ 640556 w 769143"/>
              <a:gd name="connsiteY4" fmla="*/ 676275 h 816769"/>
              <a:gd name="connsiteX5" fmla="*/ 690562 w 769143"/>
              <a:gd name="connsiteY5" fmla="*/ 719137 h 816769"/>
              <a:gd name="connsiteX6" fmla="*/ 714375 w 769143"/>
              <a:gd name="connsiteY6" fmla="*/ 740569 h 816769"/>
              <a:gd name="connsiteX7" fmla="*/ 747712 w 769143"/>
              <a:gd name="connsiteY7" fmla="*/ 771525 h 816769"/>
              <a:gd name="connsiteX8" fmla="*/ 769143 w 769143"/>
              <a:gd name="connsiteY8" fmla="*/ 816769 h 816769"/>
              <a:gd name="connsiteX9" fmla="*/ 80962 w 769143"/>
              <a:gd name="connsiteY9" fmla="*/ 673894 h 816769"/>
              <a:gd name="connsiteX10" fmla="*/ 133350 w 769143"/>
              <a:gd name="connsiteY10" fmla="*/ 676275 h 816769"/>
              <a:gd name="connsiteX11" fmla="*/ 166687 w 769143"/>
              <a:gd name="connsiteY11" fmla="*/ 673894 h 816769"/>
              <a:gd name="connsiteX12" fmla="*/ 188118 w 769143"/>
              <a:gd name="connsiteY12" fmla="*/ 669131 h 816769"/>
              <a:gd name="connsiteX13" fmla="*/ 202406 w 769143"/>
              <a:gd name="connsiteY13" fmla="*/ 659606 h 816769"/>
              <a:gd name="connsiteX14" fmla="*/ 214312 w 769143"/>
              <a:gd name="connsiteY14" fmla="*/ 642937 h 816769"/>
              <a:gd name="connsiteX15" fmla="*/ 214312 w 769143"/>
              <a:gd name="connsiteY15" fmla="*/ 621506 h 816769"/>
              <a:gd name="connsiteX16" fmla="*/ 214312 w 769143"/>
              <a:gd name="connsiteY16" fmla="*/ 607219 h 816769"/>
              <a:gd name="connsiteX17" fmla="*/ 207168 w 769143"/>
              <a:gd name="connsiteY17" fmla="*/ 576262 h 816769"/>
              <a:gd name="connsiteX18" fmla="*/ 188118 w 769143"/>
              <a:gd name="connsiteY18" fmla="*/ 521494 h 816769"/>
              <a:gd name="connsiteX19" fmla="*/ 147637 w 769143"/>
              <a:gd name="connsiteY19" fmla="*/ 416719 h 816769"/>
              <a:gd name="connsiteX20" fmla="*/ 102393 w 769143"/>
              <a:gd name="connsiteY20" fmla="*/ 302419 h 816769"/>
              <a:gd name="connsiteX21" fmla="*/ 23812 w 769143"/>
              <a:gd name="connsiteY21" fmla="*/ 102394 h 816769"/>
              <a:gd name="connsiteX22" fmla="*/ 4762 w 769143"/>
              <a:gd name="connsiteY22" fmla="*/ 52387 h 816769"/>
              <a:gd name="connsiteX23" fmla="*/ 0 w 769143"/>
              <a:gd name="connsiteY23" fmla="*/ 21431 h 816769"/>
              <a:gd name="connsiteX24" fmla="*/ 2381 w 769143"/>
              <a:gd name="connsiteY24" fmla="*/ 4762 h 816769"/>
              <a:gd name="connsiteX25" fmla="*/ 9525 w 769143"/>
              <a:gd name="connsiteY25" fmla="*/ 0 h 816769"/>
              <a:gd name="connsiteX26" fmla="*/ 21431 w 769143"/>
              <a:gd name="connsiteY26" fmla="*/ 2381 h 816769"/>
              <a:gd name="connsiteX27" fmla="*/ 38100 w 769143"/>
              <a:gd name="connsiteY27" fmla="*/ 14287 h 816769"/>
              <a:gd name="connsiteX28" fmla="*/ 92868 w 769143"/>
              <a:gd name="connsiteY28" fmla="*/ 76200 h 816769"/>
              <a:gd name="connsiteX29" fmla="*/ 252412 w 769143"/>
              <a:gd name="connsiteY29" fmla="*/ 264319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69143" h="816769">
                <a:moveTo>
                  <a:pt x="252412" y="264319"/>
                </a:moveTo>
                <a:lnTo>
                  <a:pt x="388143" y="416719"/>
                </a:lnTo>
                <a:lnTo>
                  <a:pt x="476250" y="514350"/>
                </a:lnTo>
                <a:lnTo>
                  <a:pt x="545306" y="590550"/>
                </a:lnTo>
                <a:lnTo>
                  <a:pt x="640556" y="676275"/>
                </a:lnTo>
                <a:lnTo>
                  <a:pt x="690562" y="719137"/>
                </a:lnTo>
                <a:lnTo>
                  <a:pt x="714375" y="740569"/>
                </a:lnTo>
                <a:lnTo>
                  <a:pt x="747712" y="771525"/>
                </a:lnTo>
                <a:lnTo>
                  <a:pt x="769143" y="816769"/>
                </a:lnTo>
                <a:lnTo>
                  <a:pt x="80962" y="673894"/>
                </a:lnTo>
                <a:lnTo>
                  <a:pt x="133350" y="676275"/>
                </a:lnTo>
                <a:lnTo>
                  <a:pt x="166687" y="673894"/>
                </a:lnTo>
                <a:lnTo>
                  <a:pt x="188118" y="669131"/>
                </a:lnTo>
                <a:lnTo>
                  <a:pt x="202406" y="659606"/>
                </a:lnTo>
                <a:lnTo>
                  <a:pt x="214312" y="642937"/>
                </a:lnTo>
                <a:lnTo>
                  <a:pt x="214312" y="621506"/>
                </a:lnTo>
                <a:lnTo>
                  <a:pt x="214312" y="607219"/>
                </a:lnTo>
                <a:lnTo>
                  <a:pt x="207168" y="576262"/>
                </a:lnTo>
                <a:lnTo>
                  <a:pt x="188118" y="521494"/>
                </a:lnTo>
                <a:lnTo>
                  <a:pt x="147637" y="416719"/>
                </a:lnTo>
                <a:lnTo>
                  <a:pt x="102393" y="302419"/>
                </a:lnTo>
                <a:lnTo>
                  <a:pt x="23812" y="102394"/>
                </a:lnTo>
                <a:lnTo>
                  <a:pt x="4762" y="52387"/>
                </a:lnTo>
                <a:lnTo>
                  <a:pt x="0" y="21431"/>
                </a:lnTo>
                <a:lnTo>
                  <a:pt x="2381" y="4762"/>
                </a:lnTo>
                <a:lnTo>
                  <a:pt x="9525" y="0"/>
                </a:lnTo>
                <a:lnTo>
                  <a:pt x="21431" y="2381"/>
                </a:lnTo>
                <a:lnTo>
                  <a:pt x="38100" y="14287"/>
                </a:lnTo>
                <a:lnTo>
                  <a:pt x="92868" y="76200"/>
                </a:lnTo>
                <a:lnTo>
                  <a:pt x="252412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4D6E9D56-F12E-48D3-8735-3A3FA8AE6067}"/>
              </a:ext>
            </a:extLst>
          </p:cNvPr>
          <p:cNvSpPr/>
          <p:nvPr/>
        </p:nvSpPr>
        <p:spPr>
          <a:xfrm>
            <a:off x="5821363" y="4191000"/>
            <a:ext cx="493712" cy="487363"/>
          </a:xfrm>
          <a:custGeom>
            <a:avLst/>
            <a:gdLst>
              <a:gd name="connsiteX0" fmla="*/ 428625 w 492919"/>
              <a:gd name="connsiteY0" fmla="*/ 161925 h 488156"/>
              <a:gd name="connsiteX1" fmla="*/ 366713 w 492919"/>
              <a:gd name="connsiteY1" fmla="*/ 250031 h 488156"/>
              <a:gd name="connsiteX2" fmla="*/ 338138 w 492919"/>
              <a:gd name="connsiteY2" fmla="*/ 292894 h 488156"/>
              <a:gd name="connsiteX3" fmla="*/ 323850 w 492919"/>
              <a:gd name="connsiteY3" fmla="*/ 323850 h 488156"/>
              <a:gd name="connsiteX4" fmla="*/ 316707 w 492919"/>
              <a:gd name="connsiteY4" fmla="*/ 345281 h 488156"/>
              <a:gd name="connsiteX5" fmla="*/ 311944 w 492919"/>
              <a:gd name="connsiteY5" fmla="*/ 369094 h 488156"/>
              <a:gd name="connsiteX6" fmla="*/ 311944 w 492919"/>
              <a:gd name="connsiteY6" fmla="*/ 390525 h 488156"/>
              <a:gd name="connsiteX7" fmla="*/ 302419 w 492919"/>
              <a:gd name="connsiteY7" fmla="*/ 442913 h 488156"/>
              <a:gd name="connsiteX8" fmla="*/ 280988 w 492919"/>
              <a:gd name="connsiteY8" fmla="*/ 488156 h 488156"/>
              <a:gd name="connsiteX9" fmla="*/ 0 w 492919"/>
              <a:gd name="connsiteY9" fmla="*/ 0 h 488156"/>
              <a:gd name="connsiteX10" fmla="*/ 69057 w 492919"/>
              <a:gd name="connsiteY10" fmla="*/ 45244 h 488156"/>
              <a:gd name="connsiteX11" fmla="*/ 100013 w 492919"/>
              <a:gd name="connsiteY11" fmla="*/ 59531 h 488156"/>
              <a:gd name="connsiteX12" fmla="*/ 150019 w 492919"/>
              <a:gd name="connsiteY12" fmla="*/ 76200 h 488156"/>
              <a:gd name="connsiteX13" fmla="*/ 197644 w 492919"/>
              <a:gd name="connsiteY13" fmla="*/ 85725 h 488156"/>
              <a:gd name="connsiteX14" fmla="*/ 245269 w 492919"/>
              <a:gd name="connsiteY14" fmla="*/ 83344 h 488156"/>
              <a:gd name="connsiteX15" fmla="*/ 342900 w 492919"/>
              <a:gd name="connsiteY15" fmla="*/ 64294 h 488156"/>
              <a:gd name="connsiteX16" fmla="*/ 440532 w 492919"/>
              <a:gd name="connsiteY16" fmla="*/ 42863 h 488156"/>
              <a:gd name="connsiteX17" fmla="*/ 461963 w 492919"/>
              <a:gd name="connsiteY17" fmla="*/ 38100 h 488156"/>
              <a:gd name="connsiteX18" fmla="*/ 476250 w 492919"/>
              <a:gd name="connsiteY18" fmla="*/ 35719 h 488156"/>
              <a:gd name="connsiteX19" fmla="*/ 485775 w 492919"/>
              <a:gd name="connsiteY19" fmla="*/ 40481 h 488156"/>
              <a:gd name="connsiteX20" fmla="*/ 490538 w 492919"/>
              <a:gd name="connsiteY20" fmla="*/ 47625 h 488156"/>
              <a:gd name="connsiteX21" fmla="*/ 492919 w 492919"/>
              <a:gd name="connsiteY21" fmla="*/ 69056 h 488156"/>
              <a:gd name="connsiteX22" fmla="*/ 481013 w 492919"/>
              <a:gd name="connsiteY22" fmla="*/ 90488 h 488156"/>
              <a:gd name="connsiteX23" fmla="*/ 428625 w 492919"/>
              <a:gd name="connsiteY23" fmla="*/ 161925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2919" h="488156">
                <a:moveTo>
                  <a:pt x="428625" y="161925"/>
                </a:moveTo>
                <a:lnTo>
                  <a:pt x="366713" y="250031"/>
                </a:lnTo>
                <a:lnTo>
                  <a:pt x="338138" y="292894"/>
                </a:lnTo>
                <a:lnTo>
                  <a:pt x="323850" y="323850"/>
                </a:lnTo>
                <a:lnTo>
                  <a:pt x="316707" y="345281"/>
                </a:lnTo>
                <a:lnTo>
                  <a:pt x="311944" y="369094"/>
                </a:lnTo>
                <a:lnTo>
                  <a:pt x="311944" y="390525"/>
                </a:lnTo>
                <a:lnTo>
                  <a:pt x="302419" y="442913"/>
                </a:lnTo>
                <a:lnTo>
                  <a:pt x="280988" y="488156"/>
                </a:lnTo>
                <a:lnTo>
                  <a:pt x="0" y="0"/>
                </a:lnTo>
                <a:lnTo>
                  <a:pt x="69057" y="45244"/>
                </a:lnTo>
                <a:lnTo>
                  <a:pt x="100013" y="59531"/>
                </a:lnTo>
                <a:lnTo>
                  <a:pt x="150019" y="76200"/>
                </a:lnTo>
                <a:lnTo>
                  <a:pt x="197644" y="85725"/>
                </a:lnTo>
                <a:lnTo>
                  <a:pt x="245269" y="83344"/>
                </a:lnTo>
                <a:lnTo>
                  <a:pt x="342900" y="64294"/>
                </a:lnTo>
                <a:lnTo>
                  <a:pt x="440532" y="42863"/>
                </a:lnTo>
                <a:lnTo>
                  <a:pt x="461963" y="38100"/>
                </a:lnTo>
                <a:lnTo>
                  <a:pt x="476250" y="35719"/>
                </a:lnTo>
                <a:lnTo>
                  <a:pt x="485775" y="40481"/>
                </a:lnTo>
                <a:lnTo>
                  <a:pt x="490538" y="47625"/>
                </a:lnTo>
                <a:lnTo>
                  <a:pt x="492919" y="69056"/>
                </a:lnTo>
                <a:lnTo>
                  <a:pt x="481013" y="90488"/>
                </a:lnTo>
                <a:lnTo>
                  <a:pt x="428625" y="161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25C2C85-C736-42BB-A7DB-3BF7EBCBBEB7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50988"/>
            <a:ext cx="4983163" cy="4267200"/>
            <a:chOff x="2562225" y="1684338"/>
            <a:chExt cx="4983163" cy="4267200"/>
          </a:xfrm>
        </p:grpSpPr>
        <p:sp>
          <p:nvSpPr>
            <p:cNvPr id="18" name="フリーフォーム 95">
              <a:extLst>
                <a:ext uri="{FF2B5EF4-FFF2-40B4-BE49-F238E27FC236}">
                  <a16:creationId xmlns:a16="http://schemas.microsoft.com/office/drawing/2014/main" id="{D3C8CFFF-6B63-4016-B537-405AB4A0314A}"/>
                </a:ext>
              </a:extLst>
            </p:cNvPr>
            <p:cNvSpPr/>
            <p:nvPr/>
          </p:nvSpPr>
          <p:spPr>
            <a:xfrm>
              <a:off x="3094038" y="1738313"/>
              <a:ext cx="1116012" cy="504825"/>
            </a:xfrm>
            <a:custGeom>
              <a:avLst/>
              <a:gdLst>
                <a:gd name="connsiteX0" fmla="*/ 711994 w 1116806"/>
                <a:gd name="connsiteY0" fmla="*/ 185737 h 504825"/>
                <a:gd name="connsiteX1" fmla="*/ 592931 w 1116806"/>
                <a:gd name="connsiteY1" fmla="*/ 164306 h 504825"/>
                <a:gd name="connsiteX2" fmla="*/ 473869 w 1116806"/>
                <a:gd name="connsiteY2" fmla="*/ 140493 h 504825"/>
                <a:gd name="connsiteX3" fmla="*/ 371475 w 1116806"/>
                <a:gd name="connsiteY3" fmla="*/ 114300 h 504825"/>
                <a:gd name="connsiteX4" fmla="*/ 266700 w 1116806"/>
                <a:gd name="connsiteY4" fmla="*/ 85725 h 504825"/>
                <a:gd name="connsiteX5" fmla="*/ 169069 w 1116806"/>
                <a:gd name="connsiteY5" fmla="*/ 54768 h 504825"/>
                <a:gd name="connsiteX6" fmla="*/ 66675 w 1116806"/>
                <a:gd name="connsiteY6" fmla="*/ 14287 h 504825"/>
                <a:gd name="connsiteX7" fmla="*/ 38100 w 1116806"/>
                <a:gd name="connsiteY7" fmla="*/ 2381 h 504825"/>
                <a:gd name="connsiteX8" fmla="*/ 26194 w 1116806"/>
                <a:gd name="connsiteY8" fmla="*/ 0 h 504825"/>
                <a:gd name="connsiteX9" fmla="*/ 14287 w 1116806"/>
                <a:gd name="connsiteY9" fmla="*/ 0 h 504825"/>
                <a:gd name="connsiteX10" fmla="*/ 4762 w 1116806"/>
                <a:gd name="connsiteY10" fmla="*/ 2381 h 504825"/>
                <a:gd name="connsiteX11" fmla="*/ 0 w 1116806"/>
                <a:gd name="connsiteY11" fmla="*/ 16668 h 504825"/>
                <a:gd name="connsiteX12" fmla="*/ 9525 w 1116806"/>
                <a:gd name="connsiteY12" fmla="*/ 45243 h 504825"/>
                <a:gd name="connsiteX13" fmla="*/ 33337 w 1116806"/>
                <a:gd name="connsiteY13" fmla="*/ 78581 h 504825"/>
                <a:gd name="connsiteX14" fmla="*/ 76200 w 1116806"/>
                <a:gd name="connsiteY14" fmla="*/ 123825 h 504825"/>
                <a:gd name="connsiteX15" fmla="*/ 147637 w 1116806"/>
                <a:gd name="connsiteY15" fmla="*/ 180975 h 504825"/>
                <a:gd name="connsiteX16" fmla="*/ 230981 w 1116806"/>
                <a:gd name="connsiteY16" fmla="*/ 235743 h 504825"/>
                <a:gd name="connsiteX17" fmla="*/ 302419 w 1116806"/>
                <a:gd name="connsiteY17" fmla="*/ 276225 h 504825"/>
                <a:gd name="connsiteX18" fmla="*/ 419100 w 1116806"/>
                <a:gd name="connsiteY18" fmla="*/ 330993 h 504825"/>
                <a:gd name="connsiteX19" fmla="*/ 552450 w 1116806"/>
                <a:gd name="connsiteY19" fmla="*/ 388143 h 504825"/>
                <a:gd name="connsiteX20" fmla="*/ 700087 w 1116806"/>
                <a:gd name="connsiteY20" fmla="*/ 440531 h 504825"/>
                <a:gd name="connsiteX21" fmla="*/ 823912 w 1116806"/>
                <a:gd name="connsiteY21" fmla="*/ 478631 h 504825"/>
                <a:gd name="connsiteX22" fmla="*/ 892969 w 1116806"/>
                <a:gd name="connsiteY22" fmla="*/ 495300 h 504825"/>
                <a:gd name="connsiteX23" fmla="*/ 940594 w 1116806"/>
                <a:gd name="connsiteY23" fmla="*/ 504825 h 504825"/>
                <a:gd name="connsiteX24" fmla="*/ 973931 w 1116806"/>
                <a:gd name="connsiteY24" fmla="*/ 502443 h 504825"/>
                <a:gd name="connsiteX25" fmla="*/ 1004887 w 1116806"/>
                <a:gd name="connsiteY25" fmla="*/ 502443 h 504825"/>
                <a:gd name="connsiteX26" fmla="*/ 1042987 w 1116806"/>
                <a:gd name="connsiteY26" fmla="*/ 492918 h 504825"/>
                <a:gd name="connsiteX27" fmla="*/ 1064419 w 1116806"/>
                <a:gd name="connsiteY27" fmla="*/ 483393 h 504825"/>
                <a:gd name="connsiteX28" fmla="*/ 1088231 w 1116806"/>
                <a:gd name="connsiteY28" fmla="*/ 471487 h 504825"/>
                <a:gd name="connsiteX29" fmla="*/ 1107281 w 1116806"/>
                <a:gd name="connsiteY29" fmla="*/ 452437 h 504825"/>
                <a:gd name="connsiteX30" fmla="*/ 1114425 w 1116806"/>
                <a:gd name="connsiteY30" fmla="*/ 431006 h 504825"/>
                <a:gd name="connsiteX31" fmla="*/ 1116806 w 1116806"/>
                <a:gd name="connsiteY31" fmla="*/ 402431 h 504825"/>
                <a:gd name="connsiteX32" fmla="*/ 1112044 w 1116806"/>
                <a:gd name="connsiteY32" fmla="*/ 373856 h 504825"/>
                <a:gd name="connsiteX33" fmla="*/ 1107281 w 1116806"/>
                <a:gd name="connsiteY33" fmla="*/ 357187 h 504825"/>
                <a:gd name="connsiteX34" fmla="*/ 1095375 w 1116806"/>
                <a:gd name="connsiteY34" fmla="*/ 333375 h 504825"/>
                <a:gd name="connsiteX35" fmla="*/ 1076325 w 1116806"/>
                <a:gd name="connsiteY35" fmla="*/ 314325 h 504825"/>
                <a:gd name="connsiteX36" fmla="*/ 1028700 w 1116806"/>
                <a:gd name="connsiteY36" fmla="*/ 278606 h 504825"/>
                <a:gd name="connsiteX37" fmla="*/ 969169 w 1116806"/>
                <a:gd name="connsiteY37" fmla="*/ 240506 h 504825"/>
                <a:gd name="connsiteX38" fmla="*/ 916781 w 1116806"/>
                <a:gd name="connsiteY38" fmla="*/ 216693 h 504825"/>
                <a:gd name="connsiteX39" fmla="*/ 864394 w 1116806"/>
                <a:gd name="connsiteY39" fmla="*/ 209550 h 504825"/>
                <a:gd name="connsiteX40" fmla="*/ 711994 w 1116806"/>
                <a:gd name="connsiteY40" fmla="*/ 185737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6806" h="504825">
                  <a:moveTo>
                    <a:pt x="711994" y="185737"/>
                  </a:moveTo>
                  <a:lnTo>
                    <a:pt x="592931" y="164306"/>
                  </a:lnTo>
                  <a:lnTo>
                    <a:pt x="473869" y="140493"/>
                  </a:lnTo>
                  <a:lnTo>
                    <a:pt x="371475" y="114300"/>
                  </a:lnTo>
                  <a:lnTo>
                    <a:pt x="266700" y="85725"/>
                  </a:lnTo>
                  <a:lnTo>
                    <a:pt x="169069" y="54768"/>
                  </a:lnTo>
                  <a:lnTo>
                    <a:pt x="66675" y="14287"/>
                  </a:lnTo>
                  <a:lnTo>
                    <a:pt x="38100" y="2381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16668"/>
                  </a:lnTo>
                  <a:lnTo>
                    <a:pt x="9525" y="45243"/>
                  </a:lnTo>
                  <a:lnTo>
                    <a:pt x="33337" y="78581"/>
                  </a:lnTo>
                  <a:lnTo>
                    <a:pt x="76200" y="123825"/>
                  </a:lnTo>
                  <a:lnTo>
                    <a:pt x="147637" y="180975"/>
                  </a:lnTo>
                  <a:lnTo>
                    <a:pt x="230981" y="235743"/>
                  </a:lnTo>
                  <a:lnTo>
                    <a:pt x="302419" y="276225"/>
                  </a:lnTo>
                  <a:lnTo>
                    <a:pt x="419100" y="330993"/>
                  </a:lnTo>
                  <a:lnTo>
                    <a:pt x="552450" y="388143"/>
                  </a:lnTo>
                  <a:lnTo>
                    <a:pt x="700087" y="440531"/>
                  </a:lnTo>
                  <a:lnTo>
                    <a:pt x="823912" y="478631"/>
                  </a:lnTo>
                  <a:lnTo>
                    <a:pt x="892969" y="495300"/>
                  </a:lnTo>
                  <a:lnTo>
                    <a:pt x="940594" y="504825"/>
                  </a:lnTo>
                  <a:lnTo>
                    <a:pt x="973931" y="502443"/>
                  </a:lnTo>
                  <a:lnTo>
                    <a:pt x="1004887" y="502443"/>
                  </a:lnTo>
                  <a:lnTo>
                    <a:pt x="1042987" y="492918"/>
                  </a:lnTo>
                  <a:lnTo>
                    <a:pt x="1064419" y="483393"/>
                  </a:lnTo>
                  <a:lnTo>
                    <a:pt x="1088231" y="471487"/>
                  </a:lnTo>
                  <a:lnTo>
                    <a:pt x="1107281" y="452437"/>
                  </a:lnTo>
                  <a:lnTo>
                    <a:pt x="1114425" y="431006"/>
                  </a:lnTo>
                  <a:lnTo>
                    <a:pt x="1116806" y="402431"/>
                  </a:lnTo>
                  <a:lnTo>
                    <a:pt x="1112044" y="373856"/>
                  </a:lnTo>
                  <a:lnTo>
                    <a:pt x="1107281" y="357187"/>
                  </a:lnTo>
                  <a:lnTo>
                    <a:pt x="1095375" y="333375"/>
                  </a:lnTo>
                  <a:lnTo>
                    <a:pt x="1076325" y="314325"/>
                  </a:lnTo>
                  <a:lnTo>
                    <a:pt x="1028700" y="278606"/>
                  </a:lnTo>
                  <a:lnTo>
                    <a:pt x="969169" y="240506"/>
                  </a:lnTo>
                  <a:lnTo>
                    <a:pt x="916781" y="216693"/>
                  </a:lnTo>
                  <a:lnTo>
                    <a:pt x="864394" y="209550"/>
                  </a:lnTo>
                  <a:lnTo>
                    <a:pt x="711994" y="1857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6">
              <a:extLst>
                <a:ext uri="{FF2B5EF4-FFF2-40B4-BE49-F238E27FC236}">
                  <a16:creationId xmlns:a16="http://schemas.microsoft.com/office/drawing/2014/main" id="{5CFB9785-1F5C-437D-B954-1645AED84A00}"/>
                </a:ext>
              </a:extLst>
            </p:cNvPr>
            <p:cNvSpPr/>
            <p:nvPr/>
          </p:nvSpPr>
          <p:spPr>
            <a:xfrm>
              <a:off x="2562225" y="2643188"/>
              <a:ext cx="1943100" cy="557212"/>
            </a:xfrm>
            <a:custGeom>
              <a:avLst/>
              <a:gdLst>
                <a:gd name="connsiteX0" fmla="*/ 1173956 w 1943100"/>
                <a:gd name="connsiteY0" fmla="*/ 135731 h 557212"/>
                <a:gd name="connsiteX1" fmla="*/ 1023938 w 1943100"/>
                <a:gd name="connsiteY1" fmla="*/ 173831 h 557212"/>
                <a:gd name="connsiteX2" fmla="*/ 771525 w 1943100"/>
                <a:gd name="connsiteY2" fmla="*/ 233362 h 557212"/>
                <a:gd name="connsiteX3" fmla="*/ 600075 w 1943100"/>
                <a:gd name="connsiteY3" fmla="*/ 271462 h 557212"/>
                <a:gd name="connsiteX4" fmla="*/ 400050 w 1943100"/>
                <a:gd name="connsiteY4" fmla="*/ 314325 h 557212"/>
                <a:gd name="connsiteX5" fmla="*/ 307181 w 1943100"/>
                <a:gd name="connsiteY5" fmla="*/ 335756 h 557212"/>
                <a:gd name="connsiteX6" fmla="*/ 283369 w 1943100"/>
                <a:gd name="connsiteY6" fmla="*/ 333375 h 557212"/>
                <a:gd name="connsiteX7" fmla="*/ 242888 w 1943100"/>
                <a:gd name="connsiteY7" fmla="*/ 326231 h 557212"/>
                <a:gd name="connsiteX8" fmla="*/ 192881 w 1943100"/>
                <a:gd name="connsiteY8" fmla="*/ 316706 h 557212"/>
                <a:gd name="connsiteX9" fmla="*/ 135731 w 1943100"/>
                <a:gd name="connsiteY9" fmla="*/ 300037 h 557212"/>
                <a:gd name="connsiteX10" fmla="*/ 73819 w 1943100"/>
                <a:gd name="connsiteY10" fmla="*/ 276225 h 557212"/>
                <a:gd name="connsiteX11" fmla="*/ 38100 w 1943100"/>
                <a:gd name="connsiteY11" fmla="*/ 259556 h 557212"/>
                <a:gd name="connsiteX12" fmla="*/ 26194 w 1943100"/>
                <a:gd name="connsiteY12" fmla="*/ 254793 h 557212"/>
                <a:gd name="connsiteX13" fmla="*/ 11906 w 1943100"/>
                <a:gd name="connsiteY13" fmla="*/ 252412 h 557212"/>
                <a:gd name="connsiteX14" fmla="*/ 2381 w 1943100"/>
                <a:gd name="connsiteY14" fmla="*/ 254793 h 557212"/>
                <a:gd name="connsiteX15" fmla="*/ 0 w 1943100"/>
                <a:gd name="connsiteY15" fmla="*/ 261937 h 557212"/>
                <a:gd name="connsiteX16" fmla="*/ 0 w 1943100"/>
                <a:gd name="connsiteY16" fmla="*/ 276225 h 557212"/>
                <a:gd name="connsiteX17" fmla="*/ 4763 w 1943100"/>
                <a:gd name="connsiteY17" fmla="*/ 295275 h 557212"/>
                <a:gd name="connsiteX18" fmla="*/ 28575 w 1943100"/>
                <a:gd name="connsiteY18" fmla="*/ 330993 h 557212"/>
                <a:gd name="connsiteX19" fmla="*/ 78581 w 1943100"/>
                <a:gd name="connsiteY19" fmla="*/ 385762 h 557212"/>
                <a:gd name="connsiteX20" fmla="*/ 121444 w 1943100"/>
                <a:gd name="connsiteY20" fmla="*/ 423862 h 557212"/>
                <a:gd name="connsiteX21" fmla="*/ 159544 w 1943100"/>
                <a:gd name="connsiteY21" fmla="*/ 454818 h 557212"/>
                <a:gd name="connsiteX22" fmla="*/ 216694 w 1943100"/>
                <a:gd name="connsiteY22" fmla="*/ 490537 h 557212"/>
                <a:gd name="connsiteX23" fmla="*/ 266700 w 1943100"/>
                <a:gd name="connsiteY23" fmla="*/ 514350 h 557212"/>
                <a:gd name="connsiteX24" fmla="*/ 333375 w 1943100"/>
                <a:gd name="connsiteY24" fmla="*/ 540543 h 557212"/>
                <a:gd name="connsiteX25" fmla="*/ 383381 w 1943100"/>
                <a:gd name="connsiteY25" fmla="*/ 554831 h 557212"/>
                <a:gd name="connsiteX26" fmla="*/ 395288 w 1943100"/>
                <a:gd name="connsiteY26" fmla="*/ 557212 h 557212"/>
                <a:gd name="connsiteX27" fmla="*/ 438150 w 1943100"/>
                <a:gd name="connsiteY27" fmla="*/ 545306 h 557212"/>
                <a:gd name="connsiteX28" fmla="*/ 516731 w 1943100"/>
                <a:gd name="connsiteY28" fmla="*/ 519112 h 557212"/>
                <a:gd name="connsiteX29" fmla="*/ 614363 w 1943100"/>
                <a:gd name="connsiteY29" fmla="*/ 478631 h 557212"/>
                <a:gd name="connsiteX30" fmla="*/ 676275 w 1943100"/>
                <a:gd name="connsiteY30" fmla="*/ 457200 h 557212"/>
                <a:gd name="connsiteX31" fmla="*/ 797719 w 1943100"/>
                <a:gd name="connsiteY31" fmla="*/ 419100 h 557212"/>
                <a:gd name="connsiteX32" fmla="*/ 897731 w 1943100"/>
                <a:gd name="connsiteY32" fmla="*/ 388143 h 557212"/>
                <a:gd name="connsiteX33" fmla="*/ 1038225 w 1943100"/>
                <a:gd name="connsiteY33" fmla="*/ 352425 h 557212"/>
                <a:gd name="connsiteX34" fmla="*/ 1171575 w 1943100"/>
                <a:gd name="connsiteY34" fmla="*/ 323850 h 557212"/>
                <a:gd name="connsiteX35" fmla="*/ 1295400 w 1943100"/>
                <a:gd name="connsiteY35" fmla="*/ 300037 h 557212"/>
                <a:gd name="connsiteX36" fmla="*/ 1416844 w 1943100"/>
                <a:gd name="connsiteY36" fmla="*/ 278606 h 557212"/>
                <a:gd name="connsiteX37" fmla="*/ 1531144 w 1943100"/>
                <a:gd name="connsiteY37" fmla="*/ 261937 h 557212"/>
                <a:gd name="connsiteX38" fmla="*/ 1685925 w 1943100"/>
                <a:gd name="connsiteY38" fmla="*/ 240506 h 557212"/>
                <a:gd name="connsiteX39" fmla="*/ 1819275 w 1943100"/>
                <a:gd name="connsiteY39" fmla="*/ 228600 h 557212"/>
                <a:gd name="connsiteX40" fmla="*/ 1845469 w 1943100"/>
                <a:gd name="connsiteY40" fmla="*/ 223837 h 557212"/>
                <a:gd name="connsiteX41" fmla="*/ 1881188 w 1943100"/>
                <a:gd name="connsiteY41" fmla="*/ 209550 h 557212"/>
                <a:gd name="connsiteX42" fmla="*/ 1914525 w 1943100"/>
                <a:gd name="connsiteY42" fmla="*/ 190500 h 557212"/>
                <a:gd name="connsiteX43" fmla="*/ 1928813 w 1943100"/>
                <a:gd name="connsiteY43" fmla="*/ 178593 h 557212"/>
                <a:gd name="connsiteX44" fmla="*/ 1938338 w 1943100"/>
                <a:gd name="connsiteY44" fmla="*/ 164306 h 557212"/>
                <a:gd name="connsiteX45" fmla="*/ 1943100 w 1943100"/>
                <a:gd name="connsiteY45" fmla="*/ 150018 h 557212"/>
                <a:gd name="connsiteX46" fmla="*/ 1943100 w 1943100"/>
                <a:gd name="connsiteY46" fmla="*/ 135731 h 557212"/>
                <a:gd name="connsiteX47" fmla="*/ 1938338 w 1943100"/>
                <a:gd name="connsiteY47" fmla="*/ 116681 h 557212"/>
                <a:gd name="connsiteX48" fmla="*/ 1928813 w 1943100"/>
                <a:gd name="connsiteY48" fmla="*/ 107156 h 557212"/>
                <a:gd name="connsiteX49" fmla="*/ 1900238 w 1943100"/>
                <a:gd name="connsiteY49" fmla="*/ 90487 h 557212"/>
                <a:gd name="connsiteX50" fmla="*/ 1845469 w 1943100"/>
                <a:gd name="connsiteY50" fmla="*/ 66675 h 557212"/>
                <a:gd name="connsiteX51" fmla="*/ 1788319 w 1943100"/>
                <a:gd name="connsiteY51" fmla="*/ 42862 h 557212"/>
                <a:gd name="connsiteX52" fmla="*/ 1724025 w 1943100"/>
                <a:gd name="connsiteY52" fmla="*/ 21431 h 557212"/>
                <a:gd name="connsiteX53" fmla="*/ 1647825 w 1943100"/>
                <a:gd name="connsiteY53" fmla="*/ 7143 h 557212"/>
                <a:gd name="connsiteX54" fmla="*/ 1595438 w 1943100"/>
                <a:gd name="connsiteY54" fmla="*/ 0 h 557212"/>
                <a:gd name="connsiteX55" fmla="*/ 1569244 w 1943100"/>
                <a:gd name="connsiteY55" fmla="*/ 2381 h 557212"/>
                <a:gd name="connsiteX56" fmla="*/ 1521619 w 1943100"/>
                <a:gd name="connsiteY56" fmla="*/ 23812 h 557212"/>
                <a:gd name="connsiteX57" fmla="*/ 1419225 w 1943100"/>
                <a:gd name="connsiteY57" fmla="*/ 61912 h 557212"/>
                <a:gd name="connsiteX58" fmla="*/ 1285875 w 1943100"/>
                <a:gd name="connsiteY58" fmla="*/ 104775 h 557212"/>
                <a:gd name="connsiteX59" fmla="*/ 1173956 w 1943100"/>
                <a:gd name="connsiteY59" fmla="*/ 1357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43100" h="557212">
                  <a:moveTo>
                    <a:pt x="1173956" y="135731"/>
                  </a:moveTo>
                  <a:lnTo>
                    <a:pt x="1023938" y="173831"/>
                  </a:lnTo>
                  <a:lnTo>
                    <a:pt x="771525" y="233362"/>
                  </a:lnTo>
                  <a:lnTo>
                    <a:pt x="600075" y="271462"/>
                  </a:lnTo>
                  <a:lnTo>
                    <a:pt x="400050" y="314325"/>
                  </a:lnTo>
                  <a:lnTo>
                    <a:pt x="307181" y="335756"/>
                  </a:lnTo>
                  <a:lnTo>
                    <a:pt x="283369" y="333375"/>
                  </a:lnTo>
                  <a:lnTo>
                    <a:pt x="242888" y="326231"/>
                  </a:lnTo>
                  <a:lnTo>
                    <a:pt x="192881" y="316706"/>
                  </a:lnTo>
                  <a:lnTo>
                    <a:pt x="135731" y="300037"/>
                  </a:lnTo>
                  <a:lnTo>
                    <a:pt x="73819" y="276225"/>
                  </a:lnTo>
                  <a:lnTo>
                    <a:pt x="38100" y="259556"/>
                  </a:lnTo>
                  <a:lnTo>
                    <a:pt x="26194" y="254793"/>
                  </a:lnTo>
                  <a:lnTo>
                    <a:pt x="11906" y="252412"/>
                  </a:lnTo>
                  <a:lnTo>
                    <a:pt x="2381" y="254793"/>
                  </a:lnTo>
                  <a:lnTo>
                    <a:pt x="0" y="261937"/>
                  </a:lnTo>
                  <a:lnTo>
                    <a:pt x="0" y="276225"/>
                  </a:lnTo>
                  <a:lnTo>
                    <a:pt x="4763" y="295275"/>
                  </a:lnTo>
                  <a:lnTo>
                    <a:pt x="28575" y="330993"/>
                  </a:lnTo>
                  <a:lnTo>
                    <a:pt x="78581" y="385762"/>
                  </a:lnTo>
                  <a:lnTo>
                    <a:pt x="121444" y="423862"/>
                  </a:lnTo>
                  <a:lnTo>
                    <a:pt x="159544" y="454818"/>
                  </a:lnTo>
                  <a:lnTo>
                    <a:pt x="216694" y="490537"/>
                  </a:lnTo>
                  <a:lnTo>
                    <a:pt x="266700" y="514350"/>
                  </a:lnTo>
                  <a:lnTo>
                    <a:pt x="333375" y="540543"/>
                  </a:lnTo>
                  <a:lnTo>
                    <a:pt x="383381" y="554831"/>
                  </a:lnTo>
                  <a:lnTo>
                    <a:pt x="395288" y="557212"/>
                  </a:lnTo>
                  <a:lnTo>
                    <a:pt x="438150" y="545306"/>
                  </a:lnTo>
                  <a:lnTo>
                    <a:pt x="516731" y="519112"/>
                  </a:lnTo>
                  <a:lnTo>
                    <a:pt x="614363" y="478631"/>
                  </a:lnTo>
                  <a:lnTo>
                    <a:pt x="676275" y="457200"/>
                  </a:lnTo>
                  <a:lnTo>
                    <a:pt x="797719" y="419100"/>
                  </a:lnTo>
                  <a:lnTo>
                    <a:pt x="897731" y="388143"/>
                  </a:lnTo>
                  <a:lnTo>
                    <a:pt x="1038225" y="352425"/>
                  </a:lnTo>
                  <a:lnTo>
                    <a:pt x="1171575" y="323850"/>
                  </a:lnTo>
                  <a:lnTo>
                    <a:pt x="1295400" y="300037"/>
                  </a:lnTo>
                  <a:lnTo>
                    <a:pt x="1416844" y="278606"/>
                  </a:lnTo>
                  <a:lnTo>
                    <a:pt x="1531144" y="261937"/>
                  </a:lnTo>
                  <a:lnTo>
                    <a:pt x="1685925" y="240506"/>
                  </a:lnTo>
                  <a:lnTo>
                    <a:pt x="1819275" y="228600"/>
                  </a:lnTo>
                  <a:lnTo>
                    <a:pt x="1845469" y="223837"/>
                  </a:lnTo>
                  <a:lnTo>
                    <a:pt x="1881188" y="209550"/>
                  </a:lnTo>
                  <a:lnTo>
                    <a:pt x="1914525" y="190500"/>
                  </a:lnTo>
                  <a:lnTo>
                    <a:pt x="1928813" y="178593"/>
                  </a:lnTo>
                  <a:lnTo>
                    <a:pt x="1938338" y="164306"/>
                  </a:lnTo>
                  <a:lnTo>
                    <a:pt x="1943100" y="150018"/>
                  </a:lnTo>
                  <a:lnTo>
                    <a:pt x="1943100" y="135731"/>
                  </a:lnTo>
                  <a:lnTo>
                    <a:pt x="1938338" y="116681"/>
                  </a:lnTo>
                  <a:lnTo>
                    <a:pt x="1928813" y="107156"/>
                  </a:lnTo>
                  <a:lnTo>
                    <a:pt x="1900238" y="90487"/>
                  </a:lnTo>
                  <a:lnTo>
                    <a:pt x="1845469" y="66675"/>
                  </a:lnTo>
                  <a:lnTo>
                    <a:pt x="1788319" y="42862"/>
                  </a:lnTo>
                  <a:lnTo>
                    <a:pt x="1724025" y="21431"/>
                  </a:lnTo>
                  <a:lnTo>
                    <a:pt x="1647825" y="7143"/>
                  </a:lnTo>
                  <a:lnTo>
                    <a:pt x="1595438" y="0"/>
                  </a:lnTo>
                  <a:lnTo>
                    <a:pt x="1569244" y="2381"/>
                  </a:lnTo>
                  <a:lnTo>
                    <a:pt x="1521619" y="23812"/>
                  </a:lnTo>
                  <a:lnTo>
                    <a:pt x="1419225" y="61912"/>
                  </a:lnTo>
                  <a:lnTo>
                    <a:pt x="1285875" y="104775"/>
                  </a:lnTo>
                  <a:lnTo>
                    <a:pt x="1173956" y="135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7">
              <a:extLst>
                <a:ext uri="{FF2B5EF4-FFF2-40B4-BE49-F238E27FC236}">
                  <a16:creationId xmlns:a16="http://schemas.microsoft.com/office/drawing/2014/main" id="{C653E5F0-80F5-48EF-B457-7663A05D2793}"/>
                </a:ext>
              </a:extLst>
            </p:cNvPr>
            <p:cNvSpPr/>
            <p:nvPr/>
          </p:nvSpPr>
          <p:spPr>
            <a:xfrm>
              <a:off x="3033713" y="3446463"/>
              <a:ext cx="1138237" cy="314325"/>
            </a:xfrm>
            <a:custGeom>
              <a:avLst/>
              <a:gdLst>
                <a:gd name="connsiteX0" fmla="*/ 795337 w 1138237"/>
                <a:gd name="connsiteY0" fmla="*/ 252412 h 314325"/>
                <a:gd name="connsiteX1" fmla="*/ 638175 w 1138237"/>
                <a:gd name="connsiteY1" fmla="*/ 273844 h 314325"/>
                <a:gd name="connsiteX2" fmla="*/ 497681 w 1138237"/>
                <a:gd name="connsiteY2" fmla="*/ 290512 h 314325"/>
                <a:gd name="connsiteX3" fmla="*/ 297656 w 1138237"/>
                <a:gd name="connsiteY3" fmla="*/ 314325 h 314325"/>
                <a:gd name="connsiteX4" fmla="*/ 266700 w 1138237"/>
                <a:gd name="connsiteY4" fmla="*/ 314325 h 314325"/>
                <a:gd name="connsiteX5" fmla="*/ 240506 w 1138237"/>
                <a:gd name="connsiteY5" fmla="*/ 309562 h 314325"/>
                <a:gd name="connsiteX6" fmla="*/ 200025 w 1138237"/>
                <a:gd name="connsiteY6" fmla="*/ 297656 h 314325"/>
                <a:gd name="connsiteX7" fmla="*/ 152400 w 1138237"/>
                <a:gd name="connsiteY7" fmla="*/ 276225 h 314325"/>
                <a:gd name="connsiteX8" fmla="*/ 102393 w 1138237"/>
                <a:gd name="connsiteY8" fmla="*/ 247650 h 314325"/>
                <a:gd name="connsiteX9" fmla="*/ 33337 w 1138237"/>
                <a:gd name="connsiteY9" fmla="*/ 200025 h 314325"/>
                <a:gd name="connsiteX10" fmla="*/ 11906 w 1138237"/>
                <a:gd name="connsiteY10" fmla="*/ 183356 h 314325"/>
                <a:gd name="connsiteX11" fmla="*/ 4762 w 1138237"/>
                <a:gd name="connsiteY11" fmla="*/ 171450 h 314325"/>
                <a:gd name="connsiteX12" fmla="*/ 0 w 1138237"/>
                <a:gd name="connsiteY12" fmla="*/ 154781 h 314325"/>
                <a:gd name="connsiteX13" fmla="*/ 0 w 1138237"/>
                <a:gd name="connsiteY13" fmla="*/ 135731 h 314325"/>
                <a:gd name="connsiteX14" fmla="*/ 4762 w 1138237"/>
                <a:gd name="connsiteY14" fmla="*/ 126206 h 314325"/>
                <a:gd name="connsiteX15" fmla="*/ 14287 w 1138237"/>
                <a:gd name="connsiteY15" fmla="*/ 123825 h 314325"/>
                <a:gd name="connsiteX16" fmla="*/ 40481 w 1138237"/>
                <a:gd name="connsiteY16" fmla="*/ 128587 h 314325"/>
                <a:gd name="connsiteX17" fmla="*/ 78581 w 1138237"/>
                <a:gd name="connsiteY17" fmla="*/ 142875 h 314325"/>
                <a:gd name="connsiteX18" fmla="*/ 157162 w 1138237"/>
                <a:gd name="connsiteY18" fmla="*/ 166687 h 314325"/>
                <a:gd name="connsiteX19" fmla="*/ 211931 w 1138237"/>
                <a:gd name="connsiteY19" fmla="*/ 180975 h 314325"/>
                <a:gd name="connsiteX20" fmla="*/ 311943 w 1138237"/>
                <a:gd name="connsiteY20" fmla="*/ 164306 h 314325"/>
                <a:gd name="connsiteX21" fmla="*/ 454818 w 1138237"/>
                <a:gd name="connsiteY21" fmla="*/ 133350 h 314325"/>
                <a:gd name="connsiteX22" fmla="*/ 559593 w 1138237"/>
                <a:gd name="connsiteY22" fmla="*/ 107156 h 314325"/>
                <a:gd name="connsiteX23" fmla="*/ 645318 w 1138237"/>
                <a:gd name="connsiteY23" fmla="*/ 80962 h 314325"/>
                <a:gd name="connsiteX24" fmla="*/ 747712 w 1138237"/>
                <a:gd name="connsiteY24" fmla="*/ 40481 h 314325"/>
                <a:gd name="connsiteX25" fmla="*/ 831056 w 1138237"/>
                <a:gd name="connsiteY25" fmla="*/ 4762 h 314325"/>
                <a:gd name="connsiteX26" fmla="*/ 866775 w 1138237"/>
                <a:gd name="connsiteY26" fmla="*/ 0 h 314325"/>
                <a:gd name="connsiteX27" fmla="*/ 935831 w 1138237"/>
                <a:gd name="connsiteY27" fmla="*/ 0 h 314325"/>
                <a:gd name="connsiteX28" fmla="*/ 990600 w 1138237"/>
                <a:gd name="connsiteY28" fmla="*/ 7144 h 314325"/>
                <a:gd name="connsiteX29" fmla="*/ 1050131 w 1138237"/>
                <a:gd name="connsiteY29" fmla="*/ 21431 h 314325"/>
                <a:gd name="connsiteX30" fmla="*/ 1083468 w 1138237"/>
                <a:gd name="connsiteY30" fmla="*/ 33337 h 314325"/>
                <a:gd name="connsiteX31" fmla="*/ 1102518 w 1138237"/>
                <a:gd name="connsiteY31" fmla="*/ 42862 h 314325"/>
                <a:gd name="connsiteX32" fmla="*/ 1121568 w 1138237"/>
                <a:gd name="connsiteY32" fmla="*/ 61912 h 314325"/>
                <a:gd name="connsiteX33" fmla="*/ 1135856 w 1138237"/>
                <a:gd name="connsiteY33" fmla="*/ 85725 h 314325"/>
                <a:gd name="connsiteX34" fmla="*/ 1138237 w 1138237"/>
                <a:gd name="connsiteY34" fmla="*/ 109537 h 314325"/>
                <a:gd name="connsiteX35" fmla="*/ 1135856 w 1138237"/>
                <a:gd name="connsiteY35" fmla="*/ 133350 h 314325"/>
                <a:gd name="connsiteX36" fmla="*/ 1123950 w 1138237"/>
                <a:gd name="connsiteY36" fmla="*/ 161925 h 314325"/>
                <a:gd name="connsiteX37" fmla="*/ 1104900 w 1138237"/>
                <a:gd name="connsiteY37" fmla="*/ 183356 h 314325"/>
                <a:gd name="connsiteX38" fmla="*/ 1054893 w 1138237"/>
                <a:gd name="connsiteY38" fmla="*/ 202406 h 314325"/>
                <a:gd name="connsiteX39" fmla="*/ 904875 w 1138237"/>
                <a:gd name="connsiteY39" fmla="*/ 233362 h 314325"/>
                <a:gd name="connsiteX40" fmla="*/ 795337 w 1138237"/>
                <a:gd name="connsiteY40" fmla="*/ 2524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7" h="314325">
                  <a:moveTo>
                    <a:pt x="795337" y="252412"/>
                  </a:moveTo>
                  <a:lnTo>
                    <a:pt x="638175" y="273844"/>
                  </a:lnTo>
                  <a:lnTo>
                    <a:pt x="497681" y="290512"/>
                  </a:lnTo>
                  <a:lnTo>
                    <a:pt x="297656" y="314325"/>
                  </a:lnTo>
                  <a:lnTo>
                    <a:pt x="266700" y="314325"/>
                  </a:lnTo>
                  <a:lnTo>
                    <a:pt x="240506" y="309562"/>
                  </a:lnTo>
                  <a:lnTo>
                    <a:pt x="200025" y="297656"/>
                  </a:lnTo>
                  <a:lnTo>
                    <a:pt x="152400" y="276225"/>
                  </a:lnTo>
                  <a:lnTo>
                    <a:pt x="102393" y="247650"/>
                  </a:lnTo>
                  <a:lnTo>
                    <a:pt x="33337" y="200025"/>
                  </a:lnTo>
                  <a:lnTo>
                    <a:pt x="11906" y="183356"/>
                  </a:lnTo>
                  <a:lnTo>
                    <a:pt x="4762" y="171450"/>
                  </a:lnTo>
                  <a:lnTo>
                    <a:pt x="0" y="154781"/>
                  </a:lnTo>
                  <a:lnTo>
                    <a:pt x="0" y="135731"/>
                  </a:lnTo>
                  <a:lnTo>
                    <a:pt x="4762" y="126206"/>
                  </a:lnTo>
                  <a:lnTo>
                    <a:pt x="14287" y="123825"/>
                  </a:lnTo>
                  <a:lnTo>
                    <a:pt x="40481" y="128587"/>
                  </a:lnTo>
                  <a:lnTo>
                    <a:pt x="78581" y="142875"/>
                  </a:lnTo>
                  <a:lnTo>
                    <a:pt x="157162" y="166687"/>
                  </a:lnTo>
                  <a:lnTo>
                    <a:pt x="211931" y="180975"/>
                  </a:lnTo>
                  <a:lnTo>
                    <a:pt x="311943" y="164306"/>
                  </a:lnTo>
                  <a:lnTo>
                    <a:pt x="454818" y="133350"/>
                  </a:lnTo>
                  <a:lnTo>
                    <a:pt x="559593" y="107156"/>
                  </a:lnTo>
                  <a:lnTo>
                    <a:pt x="645318" y="80962"/>
                  </a:lnTo>
                  <a:lnTo>
                    <a:pt x="747712" y="40481"/>
                  </a:lnTo>
                  <a:lnTo>
                    <a:pt x="831056" y="4762"/>
                  </a:lnTo>
                  <a:lnTo>
                    <a:pt x="866775" y="0"/>
                  </a:lnTo>
                  <a:lnTo>
                    <a:pt x="935831" y="0"/>
                  </a:lnTo>
                  <a:lnTo>
                    <a:pt x="990600" y="7144"/>
                  </a:lnTo>
                  <a:lnTo>
                    <a:pt x="1050131" y="21431"/>
                  </a:lnTo>
                  <a:lnTo>
                    <a:pt x="1083468" y="33337"/>
                  </a:lnTo>
                  <a:lnTo>
                    <a:pt x="1102518" y="42862"/>
                  </a:lnTo>
                  <a:lnTo>
                    <a:pt x="1121568" y="61912"/>
                  </a:lnTo>
                  <a:lnTo>
                    <a:pt x="1135856" y="85725"/>
                  </a:lnTo>
                  <a:lnTo>
                    <a:pt x="1138237" y="109537"/>
                  </a:lnTo>
                  <a:lnTo>
                    <a:pt x="1135856" y="133350"/>
                  </a:lnTo>
                  <a:lnTo>
                    <a:pt x="1123950" y="161925"/>
                  </a:lnTo>
                  <a:lnTo>
                    <a:pt x="1104900" y="183356"/>
                  </a:lnTo>
                  <a:lnTo>
                    <a:pt x="1054893" y="202406"/>
                  </a:lnTo>
                  <a:lnTo>
                    <a:pt x="904875" y="233362"/>
                  </a:lnTo>
                  <a:lnTo>
                    <a:pt x="795337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8">
              <a:extLst>
                <a:ext uri="{FF2B5EF4-FFF2-40B4-BE49-F238E27FC236}">
                  <a16:creationId xmlns:a16="http://schemas.microsoft.com/office/drawing/2014/main" id="{4704DFF5-27DC-480A-ADDF-6B764E039D63}"/>
                </a:ext>
              </a:extLst>
            </p:cNvPr>
            <p:cNvSpPr/>
            <p:nvPr/>
          </p:nvSpPr>
          <p:spPr>
            <a:xfrm>
              <a:off x="3027363" y="4075113"/>
              <a:ext cx="1173162" cy="355600"/>
            </a:xfrm>
            <a:custGeom>
              <a:avLst/>
              <a:gdLst>
                <a:gd name="connsiteX0" fmla="*/ 890587 w 1173956"/>
                <a:gd name="connsiteY0" fmla="*/ 233362 h 357187"/>
                <a:gd name="connsiteX1" fmla="*/ 783431 w 1173956"/>
                <a:gd name="connsiteY1" fmla="*/ 259556 h 357187"/>
                <a:gd name="connsiteX2" fmla="*/ 683419 w 1173956"/>
                <a:gd name="connsiteY2" fmla="*/ 283369 h 357187"/>
                <a:gd name="connsiteX3" fmla="*/ 566737 w 1173956"/>
                <a:gd name="connsiteY3" fmla="*/ 309562 h 357187"/>
                <a:gd name="connsiteX4" fmla="*/ 461962 w 1173956"/>
                <a:gd name="connsiteY4" fmla="*/ 333375 h 357187"/>
                <a:gd name="connsiteX5" fmla="*/ 369094 w 1173956"/>
                <a:gd name="connsiteY5" fmla="*/ 350044 h 357187"/>
                <a:gd name="connsiteX6" fmla="*/ 309562 w 1173956"/>
                <a:gd name="connsiteY6" fmla="*/ 357187 h 357187"/>
                <a:gd name="connsiteX7" fmla="*/ 297656 w 1173956"/>
                <a:gd name="connsiteY7" fmla="*/ 354806 h 357187"/>
                <a:gd name="connsiteX8" fmla="*/ 257175 w 1173956"/>
                <a:gd name="connsiteY8" fmla="*/ 345281 h 357187"/>
                <a:gd name="connsiteX9" fmla="*/ 200025 w 1173956"/>
                <a:gd name="connsiteY9" fmla="*/ 316706 h 357187"/>
                <a:gd name="connsiteX10" fmla="*/ 133350 w 1173956"/>
                <a:gd name="connsiteY10" fmla="*/ 276225 h 357187"/>
                <a:gd name="connsiteX11" fmla="*/ 76200 w 1173956"/>
                <a:gd name="connsiteY11" fmla="*/ 240506 h 357187"/>
                <a:gd name="connsiteX12" fmla="*/ 28575 w 1173956"/>
                <a:gd name="connsiteY12" fmla="*/ 209550 h 357187"/>
                <a:gd name="connsiteX13" fmla="*/ 11906 w 1173956"/>
                <a:gd name="connsiteY13" fmla="*/ 192881 h 357187"/>
                <a:gd name="connsiteX14" fmla="*/ 0 w 1173956"/>
                <a:gd name="connsiteY14" fmla="*/ 173831 h 357187"/>
                <a:gd name="connsiteX15" fmla="*/ 2381 w 1173956"/>
                <a:gd name="connsiteY15" fmla="*/ 159544 h 357187"/>
                <a:gd name="connsiteX16" fmla="*/ 7144 w 1173956"/>
                <a:gd name="connsiteY16" fmla="*/ 150019 h 357187"/>
                <a:gd name="connsiteX17" fmla="*/ 26194 w 1173956"/>
                <a:gd name="connsiteY17" fmla="*/ 150019 h 357187"/>
                <a:gd name="connsiteX18" fmla="*/ 64294 w 1173956"/>
                <a:gd name="connsiteY18" fmla="*/ 157162 h 357187"/>
                <a:gd name="connsiteX19" fmla="*/ 145256 w 1173956"/>
                <a:gd name="connsiteY19" fmla="*/ 169069 h 357187"/>
                <a:gd name="connsiteX20" fmla="*/ 254794 w 1173956"/>
                <a:gd name="connsiteY20" fmla="*/ 176212 h 357187"/>
                <a:gd name="connsiteX21" fmla="*/ 321469 w 1173956"/>
                <a:gd name="connsiteY21" fmla="*/ 169069 h 357187"/>
                <a:gd name="connsiteX22" fmla="*/ 431006 w 1173956"/>
                <a:gd name="connsiteY22" fmla="*/ 154781 h 357187"/>
                <a:gd name="connsiteX23" fmla="*/ 535781 w 1173956"/>
                <a:gd name="connsiteY23" fmla="*/ 133350 h 357187"/>
                <a:gd name="connsiteX24" fmla="*/ 640556 w 1173956"/>
                <a:gd name="connsiteY24" fmla="*/ 107156 h 357187"/>
                <a:gd name="connsiteX25" fmla="*/ 745331 w 1173956"/>
                <a:gd name="connsiteY25" fmla="*/ 69056 h 357187"/>
                <a:gd name="connsiteX26" fmla="*/ 795337 w 1173956"/>
                <a:gd name="connsiteY26" fmla="*/ 47625 h 357187"/>
                <a:gd name="connsiteX27" fmla="*/ 826294 w 1173956"/>
                <a:gd name="connsiteY27" fmla="*/ 28575 h 357187"/>
                <a:gd name="connsiteX28" fmla="*/ 847725 w 1173956"/>
                <a:gd name="connsiteY28" fmla="*/ 11906 h 357187"/>
                <a:gd name="connsiteX29" fmla="*/ 862012 w 1173956"/>
                <a:gd name="connsiteY29" fmla="*/ 0 h 357187"/>
                <a:gd name="connsiteX30" fmla="*/ 885825 w 1173956"/>
                <a:gd name="connsiteY30" fmla="*/ 0 h 357187"/>
                <a:gd name="connsiteX31" fmla="*/ 1054894 w 1173956"/>
                <a:gd name="connsiteY31" fmla="*/ 33337 h 357187"/>
                <a:gd name="connsiteX32" fmla="*/ 1135856 w 1173956"/>
                <a:gd name="connsiteY32" fmla="*/ 57150 h 357187"/>
                <a:gd name="connsiteX33" fmla="*/ 1154906 w 1173956"/>
                <a:gd name="connsiteY33" fmla="*/ 64294 h 357187"/>
                <a:gd name="connsiteX34" fmla="*/ 1164431 w 1173956"/>
                <a:gd name="connsiteY34" fmla="*/ 73819 h 357187"/>
                <a:gd name="connsiteX35" fmla="*/ 1173956 w 1173956"/>
                <a:gd name="connsiteY35" fmla="*/ 95250 h 357187"/>
                <a:gd name="connsiteX36" fmla="*/ 1171575 w 1173956"/>
                <a:gd name="connsiteY36" fmla="*/ 119062 h 357187"/>
                <a:gd name="connsiteX37" fmla="*/ 1154906 w 1173956"/>
                <a:gd name="connsiteY37" fmla="*/ 145256 h 357187"/>
                <a:gd name="connsiteX38" fmla="*/ 1119187 w 1173956"/>
                <a:gd name="connsiteY38" fmla="*/ 169069 h 357187"/>
                <a:gd name="connsiteX39" fmla="*/ 1064419 w 1173956"/>
                <a:gd name="connsiteY39" fmla="*/ 188119 h 357187"/>
                <a:gd name="connsiteX40" fmla="*/ 890587 w 1173956"/>
                <a:gd name="connsiteY40" fmla="*/ 233362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357187">
                  <a:moveTo>
                    <a:pt x="890587" y="233362"/>
                  </a:moveTo>
                  <a:lnTo>
                    <a:pt x="783431" y="259556"/>
                  </a:lnTo>
                  <a:lnTo>
                    <a:pt x="683419" y="283369"/>
                  </a:lnTo>
                  <a:lnTo>
                    <a:pt x="566737" y="309562"/>
                  </a:lnTo>
                  <a:lnTo>
                    <a:pt x="461962" y="333375"/>
                  </a:lnTo>
                  <a:lnTo>
                    <a:pt x="369094" y="350044"/>
                  </a:lnTo>
                  <a:lnTo>
                    <a:pt x="309562" y="357187"/>
                  </a:lnTo>
                  <a:lnTo>
                    <a:pt x="297656" y="354806"/>
                  </a:lnTo>
                  <a:lnTo>
                    <a:pt x="257175" y="345281"/>
                  </a:lnTo>
                  <a:lnTo>
                    <a:pt x="200025" y="316706"/>
                  </a:lnTo>
                  <a:lnTo>
                    <a:pt x="133350" y="276225"/>
                  </a:lnTo>
                  <a:lnTo>
                    <a:pt x="76200" y="240506"/>
                  </a:lnTo>
                  <a:lnTo>
                    <a:pt x="28575" y="209550"/>
                  </a:lnTo>
                  <a:lnTo>
                    <a:pt x="11906" y="192881"/>
                  </a:lnTo>
                  <a:lnTo>
                    <a:pt x="0" y="173831"/>
                  </a:lnTo>
                  <a:lnTo>
                    <a:pt x="2381" y="159544"/>
                  </a:lnTo>
                  <a:lnTo>
                    <a:pt x="7144" y="150019"/>
                  </a:lnTo>
                  <a:lnTo>
                    <a:pt x="26194" y="150019"/>
                  </a:lnTo>
                  <a:lnTo>
                    <a:pt x="64294" y="157162"/>
                  </a:lnTo>
                  <a:lnTo>
                    <a:pt x="145256" y="169069"/>
                  </a:lnTo>
                  <a:lnTo>
                    <a:pt x="254794" y="176212"/>
                  </a:lnTo>
                  <a:lnTo>
                    <a:pt x="321469" y="169069"/>
                  </a:lnTo>
                  <a:lnTo>
                    <a:pt x="431006" y="154781"/>
                  </a:lnTo>
                  <a:lnTo>
                    <a:pt x="535781" y="133350"/>
                  </a:lnTo>
                  <a:lnTo>
                    <a:pt x="640556" y="107156"/>
                  </a:lnTo>
                  <a:lnTo>
                    <a:pt x="745331" y="69056"/>
                  </a:lnTo>
                  <a:lnTo>
                    <a:pt x="795337" y="47625"/>
                  </a:lnTo>
                  <a:lnTo>
                    <a:pt x="826294" y="28575"/>
                  </a:lnTo>
                  <a:lnTo>
                    <a:pt x="847725" y="11906"/>
                  </a:lnTo>
                  <a:lnTo>
                    <a:pt x="862012" y="0"/>
                  </a:lnTo>
                  <a:lnTo>
                    <a:pt x="885825" y="0"/>
                  </a:lnTo>
                  <a:lnTo>
                    <a:pt x="1054894" y="33337"/>
                  </a:lnTo>
                  <a:lnTo>
                    <a:pt x="1135856" y="57150"/>
                  </a:lnTo>
                  <a:lnTo>
                    <a:pt x="1154906" y="64294"/>
                  </a:lnTo>
                  <a:lnTo>
                    <a:pt x="1164431" y="73819"/>
                  </a:lnTo>
                  <a:lnTo>
                    <a:pt x="1173956" y="95250"/>
                  </a:lnTo>
                  <a:lnTo>
                    <a:pt x="1171575" y="119062"/>
                  </a:lnTo>
                  <a:lnTo>
                    <a:pt x="1154906" y="145256"/>
                  </a:lnTo>
                  <a:lnTo>
                    <a:pt x="1119187" y="169069"/>
                  </a:lnTo>
                  <a:lnTo>
                    <a:pt x="1064419" y="188119"/>
                  </a:lnTo>
                  <a:lnTo>
                    <a:pt x="890587" y="2333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9">
              <a:extLst>
                <a:ext uri="{FF2B5EF4-FFF2-40B4-BE49-F238E27FC236}">
                  <a16:creationId xmlns:a16="http://schemas.microsoft.com/office/drawing/2014/main" id="{6BFB19C1-A88C-4CCC-AE11-88AD55601C45}"/>
                </a:ext>
              </a:extLst>
            </p:cNvPr>
            <p:cNvSpPr/>
            <p:nvPr/>
          </p:nvSpPr>
          <p:spPr>
            <a:xfrm>
              <a:off x="2771775" y="4833938"/>
              <a:ext cx="608013" cy="1108075"/>
            </a:xfrm>
            <a:custGeom>
              <a:avLst/>
              <a:gdLst>
                <a:gd name="connsiteX0" fmla="*/ 488156 w 607219"/>
                <a:gd name="connsiteY0" fmla="*/ 516731 h 1107281"/>
                <a:gd name="connsiteX1" fmla="*/ 414338 w 607219"/>
                <a:gd name="connsiteY1" fmla="*/ 271462 h 1107281"/>
                <a:gd name="connsiteX2" fmla="*/ 397669 w 607219"/>
                <a:gd name="connsiteY2" fmla="*/ 221456 h 1107281"/>
                <a:gd name="connsiteX3" fmla="*/ 338138 w 607219"/>
                <a:gd name="connsiteY3" fmla="*/ 88106 h 1107281"/>
                <a:gd name="connsiteX4" fmla="*/ 304800 w 607219"/>
                <a:gd name="connsiteY4" fmla="*/ 69056 h 1107281"/>
                <a:gd name="connsiteX5" fmla="*/ 247650 w 607219"/>
                <a:gd name="connsiteY5" fmla="*/ 42862 h 1107281"/>
                <a:gd name="connsiteX6" fmla="*/ 190500 w 607219"/>
                <a:gd name="connsiteY6" fmla="*/ 21431 h 1107281"/>
                <a:gd name="connsiteX7" fmla="*/ 138113 w 607219"/>
                <a:gd name="connsiteY7" fmla="*/ 7143 h 1107281"/>
                <a:gd name="connsiteX8" fmla="*/ 102394 w 607219"/>
                <a:gd name="connsiteY8" fmla="*/ 2381 h 1107281"/>
                <a:gd name="connsiteX9" fmla="*/ 66675 w 607219"/>
                <a:gd name="connsiteY9" fmla="*/ 0 h 1107281"/>
                <a:gd name="connsiteX10" fmla="*/ 42863 w 607219"/>
                <a:gd name="connsiteY10" fmla="*/ 0 h 1107281"/>
                <a:gd name="connsiteX11" fmla="*/ 11906 w 607219"/>
                <a:gd name="connsiteY11" fmla="*/ 4762 h 1107281"/>
                <a:gd name="connsiteX12" fmla="*/ 2381 w 607219"/>
                <a:gd name="connsiteY12" fmla="*/ 11906 h 1107281"/>
                <a:gd name="connsiteX13" fmla="*/ 0 w 607219"/>
                <a:gd name="connsiteY13" fmla="*/ 23812 h 1107281"/>
                <a:gd name="connsiteX14" fmla="*/ 2381 w 607219"/>
                <a:gd name="connsiteY14" fmla="*/ 35718 h 1107281"/>
                <a:gd name="connsiteX15" fmla="*/ 19050 w 607219"/>
                <a:gd name="connsiteY15" fmla="*/ 54768 h 1107281"/>
                <a:gd name="connsiteX16" fmla="*/ 57150 w 607219"/>
                <a:gd name="connsiteY16" fmla="*/ 90487 h 1107281"/>
                <a:gd name="connsiteX17" fmla="*/ 109538 w 607219"/>
                <a:gd name="connsiteY17" fmla="*/ 147637 h 1107281"/>
                <a:gd name="connsiteX18" fmla="*/ 152400 w 607219"/>
                <a:gd name="connsiteY18" fmla="*/ 207168 h 1107281"/>
                <a:gd name="connsiteX19" fmla="*/ 178594 w 607219"/>
                <a:gd name="connsiteY19" fmla="*/ 271462 h 1107281"/>
                <a:gd name="connsiteX20" fmla="*/ 204788 w 607219"/>
                <a:gd name="connsiteY20" fmla="*/ 364331 h 1107281"/>
                <a:gd name="connsiteX21" fmla="*/ 252413 w 607219"/>
                <a:gd name="connsiteY21" fmla="*/ 559593 h 1107281"/>
                <a:gd name="connsiteX22" fmla="*/ 304800 w 607219"/>
                <a:gd name="connsiteY22" fmla="*/ 771525 h 1107281"/>
                <a:gd name="connsiteX23" fmla="*/ 333375 w 607219"/>
                <a:gd name="connsiteY23" fmla="*/ 907256 h 1107281"/>
                <a:gd name="connsiteX24" fmla="*/ 342900 w 607219"/>
                <a:gd name="connsiteY24" fmla="*/ 952500 h 1107281"/>
                <a:gd name="connsiteX25" fmla="*/ 352425 w 607219"/>
                <a:gd name="connsiteY25" fmla="*/ 981075 h 1107281"/>
                <a:gd name="connsiteX26" fmla="*/ 361950 w 607219"/>
                <a:gd name="connsiteY26" fmla="*/ 1002506 h 1107281"/>
                <a:gd name="connsiteX27" fmla="*/ 388144 w 607219"/>
                <a:gd name="connsiteY27" fmla="*/ 1040606 h 1107281"/>
                <a:gd name="connsiteX28" fmla="*/ 416719 w 607219"/>
                <a:gd name="connsiteY28" fmla="*/ 1062037 h 1107281"/>
                <a:gd name="connsiteX29" fmla="*/ 461963 w 607219"/>
                <a:gd name="connsiteY29" fmla="*/ 1088231 h 1107281"/>
                <a:gd name="connsiteX30" fmla="*/ 507206 w 607219"/>
                <a:gd name="connsiteY30" fmla="*/ 1104900 h 1107281"/>
                <a:gd name="connsiteX31" fmla="*/ 526256 w 607219"/>
                <a:gd name="connsiteY31" fmla="*/ 1107281 h 1107281"/>
                <a:gd name="connsiteX32" fmla="*/ 552450 w 607219"/>
                <a:gd name="connsiteY32" fmla="*/ 1102518 h 1107281"/>
                <a:gd name="connsiteX33" fmla="*/ 578644 w 607219"/>
                <a:gd name="connsiteY33" fmla="*/ 1088231 h 1107281"/>
                <a:gd name="connsiteX34" fmla="*/ 592931 w 607219"/>
                <a:gd name="connsiteY34" fmla="*/ 1071562 h 1107281"/>
                <a:gd name="connsiteX35" fmla="*/ 604838 w 607219"/>
                <a:gd name="connsiteY35" fmla="*/ 1050131 h 1107281"/>
                <a:gd name="connsiteX36" fmla="*/ 607219 w 607219"/>
                <a:gd name="connsiteY36" fmla="*/ 1028700 h 1107281"/>
                <a:gd name="connsiteX37" fmla="*/ 602456 w 607219"/>
                <a:gd name="connsiteY37" fmla="*/ 957262 h 1107281"/>
                <a:gd name="connsiteX38" fmla="*/ 542925 w 607219"/>
                <a:gd name="connsiteY38" fmla="*/ 721518 h 1107281"/>
                <a:gd name="connsiteX39" fmla="*/ 488156 w 607219"/>
                <a:gd name="connsiteY39" fmla="*/ 516731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7219" h="1107281">
                  <a:moveTo>
                    <a:pt x="488156" y="516731"/>
                  </a:moveTo>
                  <a:lnTo>
                    <a:pt x="414338" y="271462"/>
                  </a:lnTo>
                  <a:lnTo>
                    <a:pt x="397669" y="221456"/>
                  </a:lnTo>
                  <a:lnTo>
                    <a:pt x="338138" y="88106"/>
                  </a:lnTo>
                  <a:lnTo>
                    <a:pt x="304800" y="69056"/>
                  </a:lnTo>
                  <a:lnTo>
                    <a:pt x="247650" y="42862"/>
                  </a:lnTo>
                  <a:lnTo>
                    <a:pt x="190500" y="21431"/>
                  </a:lnTo>
                  <a:lnTo>
                    <a:pt x="138113" y="7143"/>
                  </a:lnTo>
                  <a:lnTo>
                    <a:pt x="102394" y="2381"/>
                  </a:lnTo>
                  <a:lnTo>
                    <a:pt x="66675" y="0"/>
                  </a:lnTo>
                  <a:lnTo>
                    <a:pt x="42863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2381" y="35718"/>
                  </a:lnTo>
                  <a:lnTo>
                    <a:pt x="19050" y="54768"/>
                  </a:lnTo>
                  <a:lnTo>
                    <a:pt x="57150" y="90487"/>
                  </a:lnTo>
                  <a:lnTo>
                    <a:pt x="109538" y="147637"/>
                  </a:lnTo>
                  <a:lnTo>
                    <a:pt x="152400" y="207168"/>
                  </a:lnTo>
                  <a:lnTo>
                    <a:pt x="178594" y="271462"/>
                  </a:lnTo>
                  <a:lnTo>
                    <a:pt x="204788" y="364331"/>
                  </a:lnTo>
                  <a:lnTo>
                    <a:pt x="252413" y="559593"/>
                  </a:lnTo>
                  <a:lnTo>
                    <a:pt x="304800" y="771525"/>
                  </a:lnTo>
                  <a:lnTo>
                    <a:pt x="333375" y="907256"/>
                  </a:lnTo>
                  <a:lnTo>
                    <a:pt x="342900" y="952500"/>
                  </a:lnTo>
                  <a:lnTo>
                    <a:pt x="352425" y="981075"/>
                  </a:lnTo>
                  <a:lnTo>
                    <a:pt x="361950" y="1002506"/>
                  </a:lnTo>
                  <a:lnTo>
                    <a:pt x="388144" y="1040606"/>
                  </a:lnTo>
                  <a:lnTo>
                    <a:pt x="416719" y="1062037"/>
                  </a:lnTo>
                  <a:lnTo>
                    <a:pt x="461963" y="1088231"/>
                  </a:lnTo>
                  <a:lnTo>
                    <a:pt x="507206" y="1104900"/>
                  </a:lnTo>
                  <a:lnTo>
                    <a:pt x="526256" y="1107281"/>
                  </a:lnTo>
                  <a:lnTo>
                    <a:pt x="552450" y="1102518"/>
                  </a:lnTo>
                  <a:lnTo>
                    <a:pt x="578644" y="1088231"/>
                  </a:lnTo>
                  <a:lnTo>
                    <a:pt x="592931" y="1071562"/>
                  </a:lnTo>
                  <a:lnTo>
                    <a:pt x="604838" y="1050131"/>
                  </a:lnTo>
                  <a:lnTo>
                    <a:pt x="607219" y="1028700"/>
                  </a:lnTo>
                  <a:lnTo>
                    <a:pt x="602456" y="957262"/>
                  </a:lnTo>
                  <a:lnTo>
                    <a:pt x="542925" y="721518"/>
                  </a:lnTo>
                  <a:lnTo>
                    <a:pt x="488156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2">
              <a:extLst>
                <a:ext uri="{FF2B5EF4-FFF2-40B4-BE49-F238E27FC236}">
                  <a16:creationId xmlns:a16="http://schemas.microsoft.com/office/drawing/2014/main" id="{81ADD82C-AC82-4095-9B57-4B3C0BD5174F}"/>
                </a:ext>
              </a:extLst>
            </p:cNvPr>
            <p:cNvSpPr/>
            <p:nvPr/>
          </p:nvSpPr>
          <p:spPr>
            <a:xfrm>
              <a:off x="4510088" y="4719638"/>
              <a:ext cx="476250" cy="1157287"/>
            </a:xfrm>
            <a:custGeom>
              <a:avLst/>
              <a:gdLst>
                <a:gd name="connsiteX0" fmla="*/ 442912 w 476250"/>
                <a:gd name="connsiteY0" fmla="*/ 500062 h 1157287"/>
                <a:gd name="connsiteX1" fmla="*/ 454818 w 476250"/>
                <a:gd name="connsiteY1" fmla="*/ 419100 h 1157287"/>
                <a:gd name="connsiteX2" fmla="*/ 464343 w 476250"/>
                <a:gd name="connsiteY2" fmla="*/ 330993 h 1157287"/>
                <a:gd name="connsiteX3" fmla="*/ 471487 w 476250"/>
                <a:gd name="connsiteY3" fmla="*/ 221456 h 1157287"/>
                <a:gd name="connsiteX4" fmla="*/ 476250 w 476250"/>
                <a:gd name="connsiteY4" fmla="*/ 102393 h 1157287"/>
                <a:gd name="connsiteX5" fmla="*/ 476250 w 476250"/>
                <a:gd name="connsiteY5" fmla="*/ 42862 h 1157287"/>
                <a:gd name="connsiteX6" fmla="*/ 476250 w 476250"/>
                <a:gd name="connsiteY6" fmla="*/ 33337 h 1157287"/>
                <a:gd name="connsiteX7" fmla="*/ 473868 w 476250"/>
                <a:gd name="connsiteY7" fmla="*/ 23812 h 1157287"/>
                <a:gd name="connsiteX8" fmla="*/ 466725 w 476250"/>
                <a:gd name="connsiteY8" fmla="*/ 11906 h 1157287"/>
                <a:gd name="connsiteX9" fmla="*/ 461962 w 476250"/>
                <a:gd name="connsiteY9" fmla="*/ 4762 h 1157287"/>
                <a:gd name="connsiteX10" fmla="*/ 454818 w 476250"/>
                <a:gd name="connsiteY10" fmla="*/ 0 h 1157287"/>
                <a:gd name="connsiteX11" fmla="*/ 447675 w 476250"/>
                <a:gd name="connsiteY11" fmla="*/ 0 h 1157287"/>
                <a:gd name="connsiteX12" fmla="*/ 431006 w 476250"/>
                <a:gd name="connsiteY12" fmla="*/ 9525 h 1157287"/>
                <a:gd name="connsiteX13" fmla="*/ 411956 w 476250"/>
                <a:gd name="connsiteY13" fmla="*/ 35718 h 1157287"/>
                <a:gd name="connsiteX14" fmla="*/ 397668 w 476250"/>
                <a:gd name="connsiteY14" fmla="*/ 90487 h 1157287"/>
                <a:gd name="connsiteX15" fmla="*/ 378618 w 476250"/>
                <a:gd name="connsiteY15" fmla="*/ 180975 h 1157287"/>
                <a:gd name="connsiteX16" fmla="*/ 347662 w 476250"/>
                <a:gd name="connsiteY16" fmla="*/ 280987 h 1157287"/>
                <a:gd name="connsiteX17" fmla="*/ 316706 w 476250"/>
                <a:gd name="connsiteY17" fmla="*/ 361950 h 1157287"/>
                <a:gd name="connsiteX18" fmla="*/ 271462 w 476250"/>
                <a:gd name="connsiteY18" fmla="*/ 459581 h 1157287"/>
                <a:gd name="connsiteX19" fmla="*/ 221456 w 476250"/>
                <a:gd name="connsiteY19" fmla="*/ 542925 h 1157287"/>
                <a:gd name="connsiteX20" fmla="*/ 145256 w 476250"/>
                <a:gd name="connsiteY20" fmla="*/ 635793 h 1157287"/>
                <a:gd name="connsiteX21" fmla="*/ 80962 w 476250"/>
                <a:gd name="connsiteY21" fmla="*/ 700087 h 1157287"/>
                <a:gd name="connsiteX22" fmla="*/ 33337 w 476250"/>
                <a:gd name="connsiteY22" fmla="*/ 735806 h 1157287"/>
                <a:gd name="connsiteX23" fmla="*/ 21431 w 476250"/>
                <a:gd name="connsiteY23" fmla="*/ 759618 h 1157287"/>
                <a:gd name="connsiteX24" fmla="*/ 7143 w 476250"/>
                <a:gd name="connsiteY24" fmla="*/ 812006 h 1157287"/>
                <a:gd name="connsiteX25" fmla="*/ 0 w 476250"/>
                <a:gd name="connsiteY25" fmla="*/ 869156 h 1157287"/>
                <a:gd name="connsiteX26" fmla="*/ 0 w 476250"/>
                <a:gd name="connsiteY26" fmla="*/ 926306 h 1157287"/>
                <a:gd name="connsiteX27" fmla="*/ 2381 w 476250"/>
                <a:gd name="connsiteY27" fmla="*/ 978693 h 1157287"/>
                <a:gd name="connsiteX28" fmla="*/ 14287 w 476250"/>
                <a:gd name="connsiteY28" fmla="*/ 1031081 h 1157287"/>
                <a:gd name="connsiteX29" fmla="*/ 30956 w 476250"/>
                <a:gd name="connsiteY29" fmla="*/ 1071562 h 1157287"/>
                <a:gd name="connsiteX30" fmla="*/ 54768 w 476250"/>
                <a:gd name="connsiteY30" fmla="*/ 1109662 h 1157287"/>
                <a:gd name="connsiteX31" fmla="*/ 73818 w 476250"/>
                <a:gd name="connsiteY31" fmla="*/ 1131093 h 1157287"/>
                <a:gd name="connsiteX32" fmla="*/ 95250 w 476250"/>
                <a:gd name="connsiteY32" fmla="*/ 1147762 h 1157287"/>
                <a:gd name="connsiteX33" fmla="*/ 126206 w 476250"/>
                <a:gd name="connsiteY33" fmla="*/ 1157287 h 1157287"/>
                <a:gd name="connsiteX34" fmla="*/ 140493 w 476250"/>
                <a:gd name="connsiteY34" fmla="*/ 1157287 h 1157287"/>
                <a:gd name="connsiteX35" fmla="*/ 159543 w 476250"/>
                <a:gd name="connsiteY35" fmla="*/ 1147762 h 1157287"/>
                <a:gd name="connsiteX36" fmla="*/ 197643 w 476250"/>
                <a:gd name="connsiteY36" fmla="*/ 1114425 h 1157287"/>
                <a:gd name="connsiteX37" fmla="*/ 252412 w 476250"/>
                <a:gd name="connsiteY37" fmla="*/ 1047750 h 1157287"/>
                <a:gd name="connsiteX38" fmla="*/ 288131 w 476250"/>
                <a:gd name="connsiteY38" fmla="*/ 990600 h 1157287"/>
                <a:gd name="connsiteX39" fmla="*/ 316706 w 476250"/>
                <a:gd name="connsiteY39" fmla="*/ 931068 h 1157287"/>
                <a:gd name="connsiteX40" fmla="*/ 340518 w 476250"/>
                <a:gd name="connsiteY40" fmla="*/ 869156 h 1157287"/>
                <a:gd name="connsiteX41" fmla="*/ 373856 w 476250"/>
                <a:gd name="connsiteY41" fmla="*/ 778668 h 1157287"/>
                <a:gd name="connsiteX42" fmla="*/ 397668 w 476250"/>
                <a:gd name="connsiteY42" fmla="*/ 697706 h 1157287"/>
                <a:gd name="connsiteX43" fmla="*/ 423862 w 476250"/>
                <a:gd name="connsiteY43" fmla="*/ 597693 h 1157287"/>
                <a:gd name="connsiteX44" fmla="*/ 442912 w 476250"/>
                <a:gd name="connsiteY44" fmla="*/ 500062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6250" h="1157287">
                  <a:moveTo>
                    <a:pt x="442912" y="500062"/>
                  </a:moveTo>
                  <a:lnTo>
                    <a:pt x="454818" y="419100"/>
                  </a:lnTo>
                  <a:lnTo>
                    <a:pt x="464343" y="330993"/>
                  </a:lnTo>
                  <a:lnTo>
                    <a:pt x="471487" y="221456"/>
                  </a:lnTo>
                  <a:lnTo>
                    <a:pt x="476250" y="102393"/>
                  </a:lnTo>
                  <a:lnTo>
                    <a:pt x="476250" y="42862"/>
                  </a:lnTo>
                  <a:lnTo>
                    <a:pt x="476250" y="33337"/>
                  </a:lnTo>
                  <a:lnTo>
                    <a:pt x="473868" y="23812"/>
                  </a:lnTo>
                  <a:lnTo>
                    <a:pt x="466725" y="11906"/>
                  </a:lnTo>
                  <a:lnTo>
                    <a:pt x="461962" y="4762"/>
                  </a:lnTo>
                  <a:lnTo>
                    <a:pt x="454818" y="0"/>
                  </a:lnTo>
                  <a:lnTo>
                    <a:pt x="447675" y="0"/>
                  </a:lnTo>
                  <a:lnTo>
                    <a:pt x="431006" y="9525"/>
                  </a:lnTo>
                  <a:lnTo>
                    <a:pt x="411956" y="35718"/>
                  </a:lnTo>
                  <a:lnTo>
                    <a:pt x="397668" y="90487"/>
                  </a:lnTo>
                  <a:lnTo>
                    <a:pt x="378618" y="180975"/>
                  </a:lnTo>
                  <a:lnTo>
                    <a:pt x="347662" y="280987"/>
                  </a:lnTo>
                  <a:lnTo>
                    <a:pt x="316706" y="361950"/>
                  </a:lnTo>
                  <a:lnTo>
                    <a:pt x="271462" y="459581"/>
                  </a:lnTo>
                  <a:lnTo>
                    <a:pt x="221456" y="542925"/>
                  </a:lnTo>
                  <a:lnTo>
                    <a:pt x="145256" y="635793"/>
                  </a:lnTo>
                  <a:lnTo>
                    <a:pt x="80962" y="700087"/>
                  </a:lnTo>
                  <a:lnTo>
                    <a:pt x="33337" y="735806"/>
                  </a:lnTo>
                  <a:lnTo>
                    <a:pt x="21431" y="759618"/>
                  </a:lnTo>
                  <a:lnTo>
                    <a:pt x="7143" y="812006"/>
                  </a:lnTo>
                  <a:lnTo>
                    <a:pt x="0" y="869156"/>
                  </a:lnTo>
                  <a:lnTo>
                    <a:pt x="0" y="926306"/>
                  </a:lnTo>
                  <a:lnTo>
                    <a:pt x="2381" y="978693"/>
                  </a:lnTo>
                  <a:lnTo>
                    <a:pt x="14287" y="1031081"/>
                  </a:lnTo>
                  <a:lnTo>
                    <a:pt x="30956" y="1071562"/>
                  </a:lnTo>
                  <a:lnTo>
                    <a:pt x="54768" y="1109662"/>
                  </a:lnTo>
                  <a:lnTo>
                    <a:pt x="73818" y="1131093"/>
                  </a:lnTo>
                  <a:lnTo>
                    <a:pt x="95250" y="1147762"/>
                  </a:lnTo>
                  <a:lnTo>
                    <a:pt x="126206" y="1157287"/>
                  </a:lnTo>
                  <a:lnTo>
                    <a:pt x="140493" y="1157287"/>
                  </a:lnTo>
                  <a:lnTo>
                    <a:pt x="159543" y="1147762"/>
                  </a:lnTo>
                  <a:lnTo>
                    <a:pt x="197643" y="1114425"/>
                  </a:lnTo>
                  <a:lnTo>
                    <a:pt x="252412" y="1047750"/>
                  </a:lnTo>
                  <a:lnTo>
                    <a:pt x="288131" y="990600"/>
                  </a:lnTo>
                  <a:lnTo>
                    <a:pt x="316706" y="931068"/>
                  </a:lnTo>
                  <a:lnTo>
                    <a:pt x="340518" y="869156"/>
                  </a:lnTo>
                  <a:lnTo>
                    <a:pt x="373856" y="778668"/>
                  </a:lnTo>
                  <a:lnTo>
                    <a:pt x="397668" y="697706"/>
                  </a:lnTo>
                  <a:lnTo>
                    <a:pt x="423862" y="597693"/>
                  </a:lnTo>
                  <a:lnTo>
                    <a:pt x="442912" y="500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3">
              <a:extLst>
                <a:ext uri="{FF2B5EF4-FFF2-40B4-BE49-F238E27FC236}">
                  <a16:creationId xmlns:a16="http://schemas.microsoft.com/office/drawing/2014/main" id="{87522155-6290-4E24-BCA7-9B0CF36FC214}"/>
                </a:ext>
              </a:extLst>
            </p:cNvPr>
            <p:cNvSpPr/>
            <p:nvPr/>
          </p:nvSpPr>
          <p:spPr>
            <a:xfrm>
              <a:off x="5143500" y="4424363"/>
              <a:ext cx="2401888" cy="1527175"/>
            </a:xfrm>
            <a:custGeom>
              <a:avLst/>
              <a:gdLst>
                <a:gd name="connsiteX0" fmla="*/ 1259681 w 2402681"/>
                <a:gd name="connsiteY0" fmla="*/ 1126331 h 1526381"/>
                <a:gd name="connsiteX1" fmla="*/ 1412081 w 2402681"/>
                <a:gd name="connsiteY1" fmla="*/ 1162050 h 1526381"/>
                <a:gd name="connsiteX2" fmla="*/ 1521619 w 2402681"/>
                <a:gd name="connsiteY2" fmla="*/ 1183481 h 1526381"/>
                <a:gd name="connsiteX3" fmla="*/ 1645444 w 2402681"/>
                <a:gd name="connsiteY3" fmla="*/ 1200150 h 1526381"/>
                <a:gd name="connsiteX4" fmla="*/ 1774031 w 2402681"/>
                <a:gd name="connsiteY4" fmla="*/ 1214437 h 1526381"/>
                <a:gd name="connsiteX5" fmla="*/ 2321719 w 2402681"/>
                <a:gd name="connsiteY5" fmla="*/ 1264443 h 1526381"/>
                <a:gd name="connsiteX6" fmla="*/ 2347913 w 2402681"/>
                <a:gd name="connsiteY6" fmla="*/ 1281112 h 1526381"/>
                <a:gd name="connsiteX7" fmla="*/ 2374106 w 2402681"/>
                <a:gd name="connsiteY7" fmla="*/ 1309687 h 1526381"/>
                <a:gd name="connsiteX8" fmla="*/ 2388394 w 2402681"/>
                <a:gd name="connsiteY8" fmla="*/ 1333500 h 1526381"/>
                <a:gd name="connsiteX9" fmla="*/ 2400300 w 2402681"/>
                <a:gd name="connsiteY9" fmla="*/ 1362075 h 1526381"/>
                <a:gd name="connsiteX10" fmla="*/ 2402681 w 2402681"/>
                <a:gd name="connsiteY10" fmla="*/ 1383506 h 1526381"/>
                <a:gd name="connsiteX11" fmla="*/ 2400300 w 2402681"/>
                <a:gd name="connsiteY11" fmla="*/ 1409700 h 1526381"/>
                <a:gd name="connsiteX12" fmla="*/ 2388394 w 2402681"/>
                <a:gd name="connsiteY12" fmla="*/ 1435893 h 1526381"/>
                <a:gd name="connsiteX13" fmla="*/ 2350294 w 2402681"/>
                <a:gd name="connsiteY13" fmla="*/ 1471612 h 1526381"/>
                <a:gd name="connsiteX14" fmla="*/ 2316956 w 2402681"/>
                <a:gd name="connsiteY14" fmla="*/ 1497806 h 1526381"/>
                <a:gd name="connsiteX15" fmla="*/ 2281238 w 2402681"/>
                <a:gd name="connsiteY15" fmla="*/ 1512093 h 1526381"/>
                <a:gd name="connsiteX16" fmla="*/ 2259806 w 2402681"/>
                <a:gd name="connsiteY16" fmla="*/ 1519237 h 1526381"/>
                <a:gd name="connsiteX17" fmla="*/ 2197894 w 2402681"/>
                <a:gd name="connsiteY17" fmla="*/ 1526381 h 1526381"/>
                <a:gd name="connsiteX18" fmla="*/ 2107406 w 2402681"/>
                <a:gd name="connsiteY18" fmla="*/ 1526381 h 1526381"/>
                <a:gd name="connsiteX19" fmla="*/ 1983581 w 2402681"/>
                <a:gd name="connsiteY19" fmla="*/ 1521618 h 1526381"/>
                <a:gd name="connsiteX20" fmla="*/ 1835944 w 2402681"/>
                <a:gd name="connsiteY20" fmla="*/ 1514475 h 1526381"/>
                <a:gd name="connsiteX21" fmla="*/ 1685925 w 2402681"/>
                <a:gd name="connsiteY21" fmla="*/ 1497806 h 1526381"/>
                <a:gd name="connsiteX22" fmla="*/ 1543050 w 2402681"/>
                <a:gd name="connsiteY22" fmla="*/ 1473993 h 1526381"/>
                <a:gd name="connsiteX23" fmla="*/ 1428750 w 2402681"/>
                <a:gd name="connsiteY23" fmla="*/ 1447800 h 1526381"/>
                <a:gd name="connsiteX24" fmla="*/ 1278731 w 2402681"/>
                <a:gd name="connsiteY24" fmla="*/ 1404937 h 1526381"/>
                <a:gd name="connsiteX25" fmla="*/ 1121569 w 2402681"/>
                <a:gd name="connsiteY25" fmla="*/ 1347787 h 1526381"/>
                <a:gd name="connsiteX26" fmla="*/ 1012031 w 2402681"/>
                <a:gd name="connsiteY26" fmla="*/ 1300162 h 1526381"/>
                <a:gd name="connsiteX27" fmla="*/ 928688 w 2402681"/>
                <a:gd name="connsiteY27" fmla="*/ 1254918 h 1526381"/>
                <a:gd name="connsiteX28" fmla="*/ 838200 w 2402681"/>
                <a:gd name="connsiteY28" fmla="*/ 1202531 h 1526381"/>
                <a:gd name="connsiteX29" fmla="*/ 740569 w 2402681"/>
                <a:gd name="connsiteY29" fmla="*/ 1138237 h 1526381"/>
                <a:gd name="connsiteX30" fmla="*/ 659606 w 2402681"/>
                <a:gd name="connsiteY30" fmla="*/ 1073943 h 1526381"/>
                <a:gd name="connsiteX31" fmla="*/ 585788 w 2402681"/>
                <a:gd name="connsiteY31" fmla="*/ 1009650 h 1526381"/>
                <a:gd name="connsiteX32" fmla="*/ 516731 w 2402681"/>
                <a:gd name="connsiteY32" fmla="*/ 940593 h 1526381"/>
                <a:gd name="connsiteX33" fmla="*/ 440531 w 2402681"/>
                <a:gd name="connsiteY33" fmla="*/ 850106 h 1526381"/>
                <a:gd name="connsiteX34" fmla="*/ 359569 w 2402681"/>
                <a:gd name="connsiteY34" fmla="*/ 745331 h 1526381"/>
                <a:gd name="connsiteX35" fmla="*/ 292894 w 2402681"/>
                <a:gd name="connsiteY35" fmla="*/ 645318 h 1526381"/>
                <a:gd name="connsiteX36" fmla="*/ 207169 w 2402681"/>
                <a:gd name="connsiteY36" fmla="*/ 500062 h 1526381"/>
                <a:gd name="connsiteX37" fmla="*/ 150019 w 2402681"/>
                <a:gd name="connsiteY37" fmla="*/ 392906 h 1526381"/>
                <a:gd name="connsiteX38" fmla="*/ 92869 w 2402681"/>
                <a:gd name="connsiteY38" fmla="*/ 273843 h 1526381"/>
                <a:gd name="connsiteX39" fmla="*/ 50006 w 2402681"/>
                <a:gd name="connsiteY39" fmla="*/ 178593 h 1526381"/>
                <a:gd name="connsiteX40" fmla="*/ 4763 w 2402681"/>
                <a:gd name="connsiteY40" fmla="*/ 66675 h 1526381"/>
                <a:gd name="connsiteX41" fmla="*/ 0 w 2402681"/>
                <a:gd name="connsiteY41" fmla="*/ 45243 h 1526381"/>
                <a:gd name="connsiteX42" fmla="*/ 0 w 2402681"/>
                <a:gd name="connsiteY42" fmla="*/ 28575 h 1526381"/>
                <a:gd name="connsiteX43" fmla="*/ 4763 w 2402681"/>
                <a:gd name="connsiteY43" fmla="*/ 9525 h 1526381"/>
                <a:gd name="connsiteX44" fmla="*/ 11906 w 2402681"/>
                <a:gd name="connsiteY44" fmla="*/ 0 h 1526381"/>
                <a:gd name="connsiteX45" fmla="*/ 23813 w 2402681"/>
                <a:gd name="connsiteY45" fmla="*/ 0 h 1526381"/>
                <a:gd name="connsiteX46" fmla="*/ 47625 w 2402681"/>
                <a:gd name="connsiteY46" fmla="*/ 11906 h 1526381"/>
                <a:gd name="connsiteX47" fmla="*/ 66675 w 2402681"/>
                <a:gd name="connsiteY47" fmla="*/ 28575 h 1526381"/>
                <a:gd name="connsiteX48" fmla="*/ 109538 w 2402681"/>
                <a:gd name="connsiteY48" fmla="*/ 97631 h 1526381"/>
                <a:gd name="connsiteX49" fmla="*/ 211931 w 2402681"/>
                <a:gd name="connsiteY49" fmla="*/ 264318 h 1526381"/>
                <a:gd name="connsiteX50" fmla="*/ 278606 w 2402681"/>
                <a:gd name="connsiteY50" fmla="*/ 364331 h 1526381"/>
                <a:gd name="connsiteX51" fmla="*/ 354806 w 2402681"/>
                <a:gd name="connsiteY51" fmla="*/ 466725 h 1526381"/>
                <a:gd name="connsiteX52" fmla="*/ 416719 w 2402681"/>
                <a:gd name="connsiteY52" fmla="*/ 545306 h 1526381"/>
                <a:gd name="connsiteX53" fmla="*/ 507206 w 2402681"/>
                <a:gd name="connsiteY53" fmla="*/ 650081 h 1526381"/>
                <a:gd name="connsiteX54" fmla="*/ 583406 w 2402681"/>
                <a:gd name="connsiteY54" fmla="*/ 731043 h 1526381"/>
                <a:gd name="connsiteX55" fmla="*/ 659606 w 2402681"/>
                <a:gd name="connsiteY55" fmla="*/ 804862 h 1526381"/>
                <a:gd name="connsiteX56" fmla="*/ 769144 w 2402681"/>
                <a:gd name="connsiteY56" fmla="*/ 892968 h 1526381"/>
                <a:gd name="connsiteX57" fmla="*/ 850106 w 2402681"/>
                <a:gd name="connsiteY57" fmla="*/ 947737 h 1526381"/>
                <a:gd name="connsiteX58" fmla="*/ 933450 w 2402681"/>
                <a:gd name="connsiteY58" fmla="*/ 995362 h 1526381"/>
                <a:gd name="connsiteX59" fmla="*/ 1023938 w 2402681"/>
                <a:gd name="connsiteY59" fmla="*/ 1040606 h 1526381"/>
                <a:gd name="connsiteX60" fmla="*/ 1154906 w 2402681"/>
                <a:gd name="connsiteY60" fmla="*/ 1090612 h 1526381"/>
                <a:gd name="connsiteX61" fmla="*/ 1259681 w 2402681"/>
                <a:gd name="connsiteY61" fmla="*/ 1126331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02681" h="1526381">
                  <a:moveTo>
                    <a:pt x="1259681" y="1126331"/>
                  </a:moveTo>
                  <a:lnTo>
                    <a:pt x="1412081" y="1162050"/>
                  </a:lnTo>
                  <a:lnTo>
                    <a:pt x="1521619" y="1183481"/>
                  </a:lnTo>
                  <a:lnTo>
                    <a:pt x="1645444" y="1200150"/>
                  </a:lnTo>
                  <a:lnTo>
                    <a:pt x="1774031" y="1214437"/>
                  </a:lnTo>
                  <a:lnTo>
                    <a:pt x="2321719" y="1264443"/>
                  </a:lnTo>
                  <a:lnTo>
                    <a:pt x="2347913" y="1281112"/>
                  </a:lnTo>
                  <a:lnTo>
                    <a:pt x="2374106" y="1309687"/>
                  </a:lnTo>
                  <a:lnTo>
                    <a:pt x="2388394" y="1333500"/>
                  </a:lnTo>
                  <a:lnTo>
                    <a:pt x="2400300" y="1362075"/>
                  </a:lnTo>
                  <a:lnTo>
                    <a:pt x="2402681" y="1383506"/>
                  </a:lnTo>
                  <a:lnTo>
                    <a:pt x="2400300" y="1409700"/>
                  </a:lnTo>
                  <a:lnTo>
                    <a:pt x="2388394" y="1435893"/>
                  </a:lnTo>
                  <a:lnTo>
                    <a:pt x="2350294" y="1471612"/>
                  </a:lnTo>
                  <a:lnTo>
                    <a:pt x="2316956" y="1497806"/>
                  </a:lnTo>
                  <a:lnTo>
                    <a:pt x="2281238" y="1512093"/>
                  </a:lnTo>
                  <a:lnTo>
                    <a:pt x="2259806" y="1519237"/>
                  </a:lnTo>
                  <a:lnTo>
                    <a:pt x="2197894" y="1526381"/>
                  </a:lnTo>
                  <a:lnTo>
                    <a:pt x="2107406" y="1526381"/>
                  </a:lnTo>
                  <a:lnTo>
                    <a:pt x="1983581" y="1521618"/>
                  </a:lnTo>
                  <a:lnTo>
                    <a:pt x="1835944" y="1514475"/>
                  </a:lnTo>
                  <a:lnTo>
                    <a:pt x="1685925" y="1497806"/>
                  </a:lnTo>
                  <a:lnTo>
                    <a:pt x="1543050" y="1473993"/>
                  </a:lnTo>
                  <a:lnTo>
                    <a:pt x="1428750" y="1447800"/>
                  </a:lnTo>
                  <a:lnTo>
                    <a:pt x="1278731" y="1404937"/>
                  </a:lnTo>
                  <a:lnTo>
                    <a:pt x="1121569" y="1347787"/>
                  </a:lnTo>
                  <a:lnTo>
                    <a:pt x="1012031" y="1300162"/>
                  </a:lnTo>
                  <a:lnTo>
                    <a:pt x="928688" y="1254918"/>
                  </a:lnTo>
                  <a:lnTo>
                    <a:pt x="838200" y="1202531"/>
                  </a:lnTo>
                  <a:lnTo>
                    <a:pt x="740569" y="1138237"/>
                  </a:lnTo>
                  <a:lnTo>
                    <a:pt x="659606" y="1073943"/>
                  </a:lnTo>
                  <a:lnTo>
                    <a:pt x="585788" y="1009650"/>
                  </a:lnTo>
                  <a:lnTo>
                    <a:pt x="516731" y="940593"/>
                  </a:lnTo>
                  <a:lnTo>
                    <a:pt x="440531" y="850106"/>
                  </a:lnTo>
                  <a:lnTo>
                    <a:pt x="359569" y="745331"/>
                  </a:lnTo>
                  <a:lnTo>
                    <a:pt x="292894" y="645318"/>
                  </a:lnTo>
                  <a:lnTo>
                    <a:pt x="207169" y="500062"/>
                  </a:lnTo>
                  <a:lnTo>
                    <a:pt x="150019" y="392906"/>
                  </a:lnTo>
                  <a:lnTo>
                    <a:pt x="92869" y="273843"/>
                  </a:lnTo>
                  <a:lnTo>
                    <a:pt x="50006" y="178593"/>
                  </a:lnTo>
                  <a:lnTo>
                    <a:pt x="4763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3" y="9525"/>
                  </a:lnTo>
                  <a:lnTo>
                    <a:pt x="11906" y="0"/>
                  </a:lnTo>
                  <a:lnTo>
                    <a:pt x="23813" y="0"/>
                  </a:lnTo>
                  <a:lnTo>
                    <a:pt x="47625" y="11906"/>
                  </a:lnTo>
                  <a:lnTo>
                    <a:pt x="66675" y="28575"/>
                  </a:lnTo>
                  <a:lnTo>
                    <a:pt x="109538" y="97631"/>
                  </a:lnTo>
                  <a:lnTo>
                    <a:pt x="211931" y="264318"/>
                  </a:lnTo>
                  <a:lnTo>
                    <a:pt x="278606" y="364331"/>
                  </a:lnTo>
                  <a:lnTo>
                    <a:pt x="354806" y="466725"/>
                  </a:lnTo>
                  <a:lnTo>
                    <a:pt x="416719" y="545306"/>
                  </a:lnTo>
                  <a:lnTo>
                    <a:pt x="507206" y="650081"/>
                  </a:lnTo>
                  <a:lnTo>
                    <a:pt x="583406" y="731043"/>
                  </a:lnTo>
                  <a:lnTo>
                    <a:pt x="659606" y="804862"/>
                  </a:lnTo>
                  <a:lnTo>
                    <a:pt x="769144" y="892968"/>
                  </a:lnTo>
                  <a:lnTo>
                    <a:pt x="850106" y="947737"/>
                  </a:lnTo>
                  <a:lnTo>
                    <a:pt x="933450" y="995362"/>
                  </a:lnTo>
                  <a:lnTo>
                    <a:pt x="1023938" y="1040606"/>
                  </a:lnTo>
                  <a:lnTo>
                    <a:pt x="1154906" y="1090612"/>
                  </a:lnTo>
                  <a:lnTo>
                    <a:pt x="1259681" y="1126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5">
              <a:extLst>
                <a:ext uri="{FF2B5EF4-FFF2-40B4-BE49-F238E27FC236}">
                  <a16:creationId xmlns:a16="http://schemas.microsoft.com/office/drawing/2014/main" id="{0496D618-7B34-4ED9-A55C-72877490F336}"/>
                </a:ext>
              </a:extLst>
            </p:cNvPr>
            <p:cNvSpPr/>
            <p:nvPr/>
          </p:nvSpPr>
          <p:spPr>
            <a:xfrm>
              <a:off x="6735763" y="4078288"/>
              <a:ext cx="685800" cy="1003300"/>
            </a:xfrm>
            <a:custGeom>
              <a:avLst/>
              <a:gdLst>
                <a:gd name="connsiteX0" fmla="*/ 240507 w 685800"/>
                <a:gd name="connsiteY0" fmla="*/ 376238 h 1002507"/>
                <a:gd name="connsiteX1" fmla="*/ 200025 w 685800"/>
                <a:gd name="connsiteY1" fmla="*/ 302419 h 1002507"/>
                <a:gd name="connsiteX2" fmla="*/ 150019 w 685800"/>
                <a:gd name="connsiteY2" fmla="*/ 230982 h 1002507"/>
                <a:gd name="connsiteX3" fmla="*/ 107157 w 685800"/>
                <a:gd name="connsiteY3" fmla="*/ 171450 h 1002507"/>
                <a:gd name="connsiteX4" fmla="*/ 71438 w 685800"/>
                <a:gd name="connsiteY4" fmla="*/ 126207 h 1002507"/>
                <a:gd name="connsiteX5" fmla="*/ 38100 w 685800"/>
                <a:gd name="connsiteY5" fmla="*/ 90488 h 1002507"/>
                <a:gd name="connsiteX6" fmla="*/ 14288 w 685800"/>
                <a:gd name="connsiteY6" fmla="*/ 64294 h 1002507"/>
                <a:gd name="connsiteX7" fmla="*/ 2382 w 685800"/>
                <a:gd name="connsiteY7" fmla="*/ 38100 h 1002507"/>
                <a:gd name="connsiteX8" fmla="*/ 0 w 685800"/>
                <a:gd name="connsiteY8" fmla="*/ 21432 h 1002507"/>
                <a:gd name="connsiteX9" fmla="*/ 2382 w 685800"/>
                <a:gd name="connsiteY9" fmla="*/ 7144 h 1002507"/>
                <a:gd name="connsiteX10" fmla="*/ 9525 w 685800"/>
                <a:gd name="connsiteY10" fmla="*/ 0 h 1002507"/>
                <a:gd name="connsiteX11" fmla="*/ 40482 w 685800"/>
                <a:gd name="connsiteY11" fmla="*/ 7144 h 1002507"/>
                <a:gd name="connsiteX12" fmla="*/ 109538 w 685800"/>
                <a:gd name="connsiteY12" fmla="*/ 45244 h 1002507"/>
                <a:gd name="connsiteX13" fmla="*/ 219075 w 685800"/>
                <a:gd name="connsiteY13" fmla="*/ 116682 h 1002507"/>
                <a:gd name="connsiteX14" fmla="*/ 342900 w 685800"/>
                <a:gd name="connsiteY14" fmla="*/ 200025 h 1002507"/>
                <a:gd name="connsiteX15" fmla="*/ 442913 w 685800"/>
                <a:gd name="connsiteY15" fmla="*/ 273844 h 1002507"/>
                <a:gd name="connsiteX16" fmla="*/ 497682 w 685800"/>
                <a:gd name="connsiteY16" fmla="*/ 316707 h 1002507"/>
                <a:gd name="connsiteX17" fmla="*/ 550069 w 685800"/>
                <a:gd name="connsiteY17" fmla="*/ 361950 h 1002507"/>
                <a:gd name="connsiteX18" fmla="*/ 583407 w 685800"/>
                <a:gd name="connsiteY18" fmla="*/ 400050 h 1002507"/>
                <a:gd name="connsiteX19" fmla="*/ 604838 w 685800"/>
                <a:gd name="connsiteY19" fmla="*/ 431007 h 1002507"/>
                <a:gd name="connsiteX20" fmla="*/ 623888 w 685800"/>
                <a:gd name="connsiteY20" fmla="*/ 466725 h 1002507"/>
                <a:gd name="connsiteX21" fmla="*/ 645319 w 685800"/>
                <a:gd name="connsiteY21" fmla="*/ 511969 h 1002507"/>
                <a:gd name="connsiteX22" fmla="*/ 661988 w 685800"/>
                <a:gd name="connsiteY22" fmla="*/ 573882 h 1002507"/>
                <a:gd name="connsiteX23" fmla="*/ 673894 w 685800"/>
                <a:gd name="connsiteY23" fmla="*/ 654844 h 1002507"/>
                <a:gd name="connsiteX24" fmla="*/ 683419 w 685800"/>
                <a:gd name="connsiteY24" fmla="*/ 754857 h 1002507"/>
                <a:gd name="connsiteX25" fmla="*/ 685800 w 685800"/>
                <a:gd name="connsiteY25" fmla="*/ 838200 h 1002507"/>
                <a:gd name="connsiteX26" fmla="*/ 673894 w 685800"/>
                <a:gd name="connsiteY26" fmla="*/ 900113 h 1002507"/>
                <a:gd name="connsiteX27" fmla="*/ 650082 w 685800"/>
                <a:gd name="connsiteY27" fmla="*/ 950119 h 1002507"/>
                <a:gd name="connsiteX28" fmla="*/ 626269 w 685800"/>
                <a:gd name="connsiteY28" fmla="*/ 978694 h 1002507"/>
                <a:gd name="connsiteX29" fmla="*/ 602457 w 685800"/>
                <a:gd name="connsiteY29" fmla="*/ 992982 h 1002507"/>
                <a:gd name="connsiteX30" fmla="*/ 573882 w 685800"/>
                <a:gd name="connsiteY30" fmla="*/ 1002507 h 1002507"/>
                <a:gd name="connsiteX31" fmla="*/ 552450 w 685800"/>
                <a:gd name="connsiteY31" fmla="*/ 1002507 h 1002507"/>
                <a:gd name="connsiteX32" fmla="*/ 519113 w 685800"/>
                <a:gd name="connsiteY32" fmla="*/ 992982 h 1002507"/>
                <a:gd name="connsiteX33" fmla="*/ 495300 w 685800"/>
                <a:gd name="connsiteY33" fmla="*/ 978694 h 1002507"/>
                <a:gd name="connsiteX34" fmla="*/ 466725 w 685800"/>
                <a:gd name="connsiteY34" fmla="*/ 945357 h 1002507"/>
                <a:gd name="connsiteX35" fmla="*/ 440532 w 685800"/>
                <a:gd name="connsiteY35" fmla="*/ 852488 h 1002507"/>
                <a:gd name="connsiteX36" fmla="*/ 397669 w 685800"/>
                <a:gd name="connsiteY36" fmla="*/ 726282 h 1002507"/>
                <a:gd name="connsiteX37" fmla="*/ 366713 w 685800"/>
                <a:gd name="connsiteY37" fmla="*/ 635794 h 1002507"/>
                <a:gd name="connsiteX38" fmla="*/ 323850 w 685800"/>
                <a:gd name="connsiteY38" fmla="*/ 533400 h 1002507"/>
                <a:gd name="connsiteX39" fmla="*/ 276225 w 685800"/>
                <a:gd name="connsiteY39" fmla="*/ 431007 h 1002507"/>
                <a:gd name="connsiteX40" fmla="*/ 240507 w 685800"/>
                <a:gd name="connsiteY40" fmla="*/ 376238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85800" h="1002507">
                  <a:moveTo>
                    <a:pt x="240507" y="376238"/>
                  </a:moveTo>
                  <a:lnTo>
                    <a:pt x="200025" y="302419"/>
                  </a:lnTo>
                  <a:lnTo>
                    <a:pt x="150019" y="230982"/>
                  </a:lnTo>
                  <a:lnTo>
                    <a:pt x="107157" y="171450"/>
                  </a:lnTo>
                  <a:lnTo>
                    <a:pt x="71438" y="126207"/>
                  </a:lnTo>
                  <a:lnTo>
                    <a:pt x="38100" y="90488"/>
                  </a:lnTo>
                  <a:lnTo>
                    <a:pt x="14288" y="64294"/>
                  </a:lnTo>
                  <a:lnTo>
                    <a:pt x="2382" y="38100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40482" y="7144"/>
                  </a:lnTo>
                  <a:lnTo>
                    <a:pt x="109538" y="45244"/>
                  </a:lnTo>
                  <a:lnTo>
                    <a:pt x="219075" y="116682"/>
                  </a:lnTo>
                  <a:lnTo>
                    <a:pt x="342900" y="200025"/>
                  </a:lnTo>
                  <a:lnTo>
                    <a:pt x="442913" y="273844"/>
                  </a:lnTo>
                  <a:lnTo>
                    <a:pt x="497682" y="316707"/>
                  </a:lnTo>
                  <a:lnTo>
                    <a:pt x="550069" y="361950"/>
                  </a:lnTo>
                  <a:lnTo>
                    <a:pt x="583407" y="400050"/>
                  </a:lnTo>
                  <a:lnTo>
                    <a:pt x="604838" y="431007"/>
                  </a:lnTo>
                  <a:lnTo>
                    <a:pt x="623888" y="466725"/>
                  </a:lnTo>
                  <a:lnTo>
                    <a:pt x="645319" y="511969"/>
                  </a:lnTo>
                  <a:lnTo>
                    <a:pt x="661988" y="573882"/>
                  </a:lnTo>
                  <a:lnTo>
                    <a:pt x="673894" y="654844"/>
                  </a:lnTo>
                  <a:lnTo>
                    <a:pt x="683419" y="754857"/>
                  </a:lnTo>
                  <a:cubicBezTo>
                    <a:pt x="684213" y="782638"/>
                    <a:pt x="685006" y="810419"/>
                    <a:pt x="685800" y="838200"/>
                  </a:cubicBezTo>
                  <a:lnTo>
                    <a:pt x="673894" y="900113"/>
                  </a:lnTo>
                  <a:lnTo>
                    <a:pt x="650082" y="950119"/>
                  </a:lnTo>
                  <a:lnTo>
                    <a:pt x="626269" y="978694"/>
                  </a:lnTo>
                  <a:lnTo>
                    <a:pt x="602457" y="992982"/>
                  </a:lnTo>
                  <a:lnTo>
                    <a:pt x="573882" y="1002507"/>
                  </a:lnTo>
                  <a:lnTo>
                    <a:pt x="552450" y="1002507"/>
                  </a:lnTo>
                  <a:lnTo>
                    <a:pt x="519113" y="992982"/>
                  </a:lnTo>
                  <a:lnTo>
                    <a:pt x="495300" y="978694"/>
                  </a:lnTo>
                  <a:lnTo>
                    <a:pt x="466725" y="945357"/>
                  </a:lnTo>
                  <a:lnTo>
                    <a:pt x="440532" y="852488"/>
                  </a:lnTo>
                  <a:lnTo>
                    <a:pt x="397669" y="726282"/>
                  </a:lnTo>
                  <a:lnTo>
                    <a:pt x="366713" y="635794"/>
                  </a:lnTo>
                  <a:lnTo>
                    <a:pt x="323850" y="533400"/>
                  </a:lnTo>
                  <a:lnTo>
                    <a:pt x="276225" y="431007"/>
                  </a:lnTo>
                  <a:lnTo>
                    <a:pt x="240507" y="376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B343A4EC-D5A1-47EC-8618-BDB4060DF9ED}"/>
                </a:ext>
              </a:extLst>
            </p:cNvPr>
            <p:cNvSpPr/>
            <p:nvPr/>
          </p:nvSpPr>
          <p:spPr>
            <a:xfrm>
              <a:off x="5734050" y="4202113"/>
              <a:ext cx="550863" cy="650875"/>
            </a:xfrm>
            <a:custGeom>
              <a:avLst/>
              <a:gdLst>
                <a:gd name="connsiteX0" fmla="*/ 133350 w 550069"/>
                <a:gd name="connsiteY0" fmla="*/ 290513 h 650082"/>
                <a:gd name="connsiteX1" fmla="*/ 83344 w 550069"/>
                <a:gd name="connsiteY1" fmla="*/ 207169 h 650082"/>
                <a:gd name="connsiteX2" fmla="*/ 52388 w 550069"/>
                <a:gd name="connsiteY2" fmla="*/ 152400 h 650082"/>
                <a:gd name="connsiteX3" fmla="*/ 23813 w 550069"/>
                <a:gd name="connsiteY3" fmla="*/ 97632 h 650082"/>
                <a:gd name="connsiteX4" fmla="*/ 9525 w 550069"/>
                <a:gd name="connsiteY4" fmla="*/ 66675 h 650082"/>
                <a:gd name="connsiteX5" fmla="*/ 2381 w 550069"/>
                <a:gd name="connsiteY5" fmla="*/ 42863 h 650082"/>
                <a:gd name="connsiteX6" fmla="*/ 0 w 550069"/>
                <a:gd name="connsiteY6" fmla="*/ 16669 h 650082"/>
                <a:gd name="connsiteX7" fmla="*/ 4763 w 550069"/>
                <a:gd name="connsiteY7" fmla="*/ 7144 h 650082"/>
                <a:gd name="connsiteX8" fmla="*/ 9525 w 550069"/>
                <a:gd name="connsiteY8" fmla="*/ 2382 h 650082"/>
                <a:gd name="connsiteX9" fmla="*/ 26194 w 550069"/>
                <a:gd name="connsiteY9" fmla="*/ 0 h 650082"/>
                <a:gd name="connsiteX10" fmla="*/ 59531 w 550069"/>
                <a:gd name="connsiteY10" fmla="*/ 14288 h 650082"/>
                <a:gd name="connsiteX11" fmla="*/ 130969 w 550069"/>
                <a:gd name="connsiteY11" fmla="*/ 61913 h 650082"/>
                <a:gd name="connsiteX12" fmla="*/ 230981 w 550069"/>
                <a:gd name="connsiteY12" fmla="*/ 130969 h 650082"/>
                <a:gd name="connsiteX13" fmla="*/ 304800 w 550069"/>
                <a:gd name="connsiteY13" fmla="*/ 183357 h 650082"/>
                <a:gd name="connsiteX14" fmla="*/ 550069 w 550069"/>
                <a:gd name="connsiteY14" fmla="*/ 528638 h 650082"/>
                <a:gd name="connsiteX15" fmla="*/ 547688 w 550069"/>
                <a:gd name="connsiteY15" fmla="*/ 569119 h 650082"/>
                <a:gd name="connsiteX16" fmla="*/ 538163 w 550069"/>
                <a:gd name="connsiteY16" fmla="*/ 604838 h 650082"/>
                <a:gd name="connsiteX17" fmla="*/ 523875 w 550069"/>
                <a:gd name="connsiteY17" fmla="*/ 633413 h 650082"/>
                <a:gd name="connsiteX18" fmla="*/ 511969 w 550069"/>
                <a:gd name="connsiteY18" fmla="*/ 645319 h 650082"/>
                <a:gd name="connsiteX19" fmla="*/ 495300 w 550069"/>
                <a:gd name="connsiteY19" fmla="*/ 650082 h 650082"/>
                <a:gd name="connsiteX20" fmla="*/ 476250 w 550069"/>
                <a:gd name="connsiteY20" fmla="*/ 647700 h 650082"/>
                <a:gd name="connsiteX21" fmla="*/ 450056 w 550069"/>
                <a:gd name="connsiteY21" fmla="*/ 638175 h 650082"/>
                <a:gd name="connsiteX22" fmla="*/ 409575 w 550069"/>
                <a:gd name="connsiteY22" fmla="*/ 609600 h 650082"/>
                <a:gd name="connsiteX23" fmla="*/ 352425 w 550069"/>
                <a:gd name="connsiteY23" fmla="*/ 564357 h 650082"/>
                <a:gd name="connsiteX24" fmla="*/ 300038 w 550069"/>
                <a:gd name="connsiteY24" fmla="*/ 511969 h 650082"/>
                <a:gd name="connsiteX25" fmla="*/ 242888 w 550069"/>
                <a:gd name="connsiteY25" fmla="*/ 445294 h 650082"/>
                <a:gd name="connsiteX26" fmla="*/ 192881 w 550069"/>
                <a:gd name="connsiteY26" fmla="*/ 381000 h 650082"/>
                <a:gd name="connsiteX27" fmla="*/ 133350 w 550069"/>
                <a:gd name="connsiteY27" fmla="*/ 290513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650082">
                  <a:moveTo>
                    <a:pt x="133350" y="290513"/>
                  </a:moveTo>
                  <a:lnTo>
                    <a:pt x="83344" y="207169"/>
                  </a:lnTo>
                  <a:lnTo>
                    <a:pt x="52388" y="152400"/>
                  </a:lnTo>
                  <a:lnTo>
                    <a:pt x="23813" y="97632"/>
                  </a:lnTo>
                  <a:lnTo>
                    <a:pt x="9525" y="66675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9525" y="2382"/>
                  </a:lnTo>
                  <a:lnTo>
                    <a:pt x="26194" y="0"/>
                  </a:lnTo>
                  <a:lnTo>
                    <a:pt x="59531" y="14288"/>
                  </a:lnTo>
                  <a:lnTo>
                    <a:pt x="130969" y="61913"/>
                  </a:lnTo>
                  <a:lnTo>
                    <a:pt x="230981" y="130969"/>
                  </a:lnTo>
                  <a:lnTo>
                    <a:pt x="304800" y="183357"/>
                  </a:lnTo>
                  <a:lnTo>
                    <a:pt x="550069" y="528638"/>
                  </a:lnTo>
                  <a:lnTo>
                    <a:pt x="547688" y="569119"/>
                  </a:lnTo>
                  <a:lnTo>
                    <a:pt x="538163" y="604838"/>
                  </a:lnTo>
                  <a:lnTo>
                    <a:pt x="523875" y="633413"/>
                  </a:lnTo>
                  <a:lnTo>
                    <a:pt x="511969" y="645319"/>
                  </a:lnTo>
                  <a:lnTo>
                    <a:pt x="495300" y="650082"/>
                  </a:lnTo>
                  <a:lnTo>
                    <a:pt x="476250" y="647700"/>
                  </a:lnTo>
                  <a:lnTo>
                    <a:pt x="450056" y="638175"/>
                  </a:lnTo>
                  <a:lnTo>
                    <a:pt x="409575" y="609600"/>
                  </a:lnTo>
                  <a:lnTo>
                    <a:pt x="352425" y="564357"/>
                  </a:lnTo>
                  <a:lnTo>
                    <a:pt x="300038" y="511969"/>
                  </a:lnTo>
                  <a:lnTo>
                    <a:pt x="242888" y="445294"/>
                  </a:lnTo>
                  <a:lnTo>
                    <a:pt x="192881" y="381000"/>
                  </a:lnTo>
                  <a:lnTo>
                    <a:pt x="133350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5">
              <a:extLst>
                <a:ext uri="{FF2B5EF4-FFF2-40B4-BE49-F238E27FC236}">
                  <a16:creationId xmlns:a16="http://schemas.microsoft.com/office/drawing/2014/main" id="{23C41069-483C-47B7-8E31-1589415AEDEC}"/>
                </a:ext>
              </a:extLst>
            </p:cNvPr>
            <p:cNvSpPr/>
            <p:nvPr/>
          </p:nvSpPr>
          <p:spPr>
            <a:xfrm>
              <a:off x="4637088" y="2506663"/>
              <a:ext cx="2632075" cy="568325"/>
            </a:xfrm>
            <a:custGeom>
              <a:avLst/>
              <a:gdLst>
                <a:gd name="connsiteX0" fmla="*/ 1854994 w 2633662"/>
                <a:gd name="connsiteY0" fmla="*/ 323850 h 566738"/>
                <a:gd name="connsiteX1" fmla="*/ 1652587 w 2633662"/>
                <a:gd name="connsiteY1" fmla="*/ 338138 h 566738"/>
                <a:gd name="connsiteX2" fmla="*/ 1433512 w 2633662"/>
                <a:gd name="connsiteY2" fmla="*/ 354807 h 566738"/>
                <a:gd name="connsiteX3" fmla="*/ 1354931 w 2633662"/>
                <a:gd name="connsiteY3" fmla="*/ 361950 h 566738"/>
                <a:gd name="connsiteX4" fmla="*/ 1157287 w 2633662"/>
                <a:gd name="connsiteY4" fmla="*/ 400050 h 566738"/>
                <a:gd name="connsiteX5" fmla="*/ 985837 w 2633662"/>
                <a:gd name="connsiteY5" fmla="*/ 428625 h 566738"/>
                <a:gd name="connsiteX6" fmla="*/ 833437 w 2633662"/>
                <a:gd name="connsiteY6" fmla="*/ 457200 h 566738"/>
                <a:gd name="connsiteX7" fmla="*/ 709612 w 2633662"/>
                <a:gd name="connsiteY7" fmla="*/ 488157 h 566738"/>
                <a:gd name="connsiteX8" fmla="*/ 631031 w 2633662"/>
                <a:gd name="connsiteY8" fmla="*/ 509588 h 566738"/>
                <a:gd name="connsiteX9" fmla="*/ 561975 w 2633662"/>
                <a:gd name="connsiteY9" fmla="*/ 535782 h 566738"/>
                <a:gd name="connsiteX10" fmla="*/ 514350 w 2633662"/>
                <a:gd name="connsiteY10" fmla="*/ 559594 h 566738"/>
                <a:gd name="connsiteX11" fmla="*/ 502444 w 2633662"/>
                <a:gd name="connsiteY11" fmla="*/ 564357 h 566738"/>
                <a:gd name="connsiteX12" fmla="*/ 469106 w 2633662"/>
                <a:gd name="connsiteY12" fmla="*/ 566738 h 566738"/>
                <a:gd name="connsiteX13" fmla="*/ 428625 w 2633662"/>
                <a:gd name="connsiteY13" fmla="*/ 564357 h 566738"/>
                <a:gd name="connsiteX14" fmla="*/ 397669 w 2633662"/>
                <a:gd name="connsiteY14" fmla="*/ 554832 h 566738"/>
                <a:gd name="connsiteX15" fmla="*/ 371475 w 2633662"/>
                <a:gd name="connsiteY15" fmla="*/ 545307 h 566738"/>
                <a:gd name="connsiteX16" fmla="*/ 321469 w 2633662"/>
                <a:gd name="connsiteY16" fmla="*/ 514350 h 566738"/>
                <a:gd name="connsiteX17" fmla="*/ 219075 w 2633662"/>
                <a:gd name="connsiteY17" fmla="*/ 428625 h 566738"/>
                <a:gd name="connsiteX18" fmla="*/ 133350 w 2633662"/>
                <a:gd name="connsiteY18" fmla="*/ 352425 h 566738"/>
                <a:gd name="connsiteX19" fmla="*/ 57150 w 2633662"/>
                <a:gd name="connsiteY19" fmla="*/ 288132 h 566738"/>
                <a:gd name="connsiteX20" fmla="*/ 16669 w 2633662"/>
                <a:gd name="connsiteY20" fmla="*/ 250032 h 566738"/>
                <a:gd name="connsiteX21" fmla="*/ 0 w 2633662"/>
                <a:gd name="connsiteY21" fmla="*/ 219075 h 566738"/>
                <a:gd name="connsiteX22" fmla="*/ 0 w 2633662"/>
                <a:gd name="connsiteY22" fmla="*/ 209550 h 566738"/>
                <a:gd name="connsiteX23" fmla="*/ 2381 w 2633662"/>
                <a:gd name="connsiteY23" fmla="*/ 197644 h 566738"/>
                <a:gd name="connsiteX24" fmla="*/ 14287 w 2633662"/>
                <a:gd name="connsiteY24" fmla="*/ 192882 h 566738"/>
                <a:gd name="connsiteX25" fmla="*/ 40481 w 2633662"/>
                <a:gd name="connsiteY25" fmla="*/ 197644 h 566738"/>
                <a:gd name="connsiteX26" fmla="*/ 80962 w 2633662"/>
                <a:gd name="connsiteY26" fmla="*/ 216694 h 566738"/>
                <a:gd name="connsiteX27" fmla="*/ 159544 w 2633662"/>
                <a:gd name="connsiteY27" fmla="*/ 254794 h 566738"/>
                <a:gd name="connsiteX28" fmla="*/ 219075 w 2633662"/>
                <a:gd name="connsiteY28" fmla="*/ 280988 h 566738"/>
                <a:gd name="connsiteX29" fmla="*/ 290512 w 2633662"/>
                <a:gd name="connsiteY29" fmla="*/ 300038 h 566738"/>
                <a:gd name="connsiteX30" fmla="*/ 373856 w 2633662"/>
                <a:gd name="connsiteY30" fmla="*/ 314325 h 566738"/>
                <a:gd name="connsiteX31" fmla="*/ 476250 w 2633662"/>
                <a:gd name="connsiteY31" fmla="*/ 316707 h 566738"/>
                <a:gd name="connsiteX32" fmla="*/ 645319 w 2633662"/>
                <a:gd name="connsiteY32" fmla="*/ 295275 h 566738"/>
                <a:gd name="connsiteX33" fmla="*/ 823912 w 2633662"/>
                <a:gd name="connsiteY33" fmla="*/ 264319 h 566738"/>
                <a:gd name="connsiteX34" fmla="*/ 1138237 w 2633662"/>
                <a:gd name="connsiteY34" fmla="*/ 200025 h 566738"/>
                <a:gd name="connsiteX35" fmla="*/ 1366837 w 2633662"/>
                <a:gd name="connsiteY35" fmla="*/ 161925 h 566738"/>
                <a:gd name="connsiteX36" fmla="*/ 1552575 w 2633662"/>
                <a:gd name="connsiteY36" fmla="*/ 130969 h 566738"/>
                <a:gd name="connsiteX37" fmla="*/ 1843087 w 2633662"/>
                <a:gd name="connsiteY37" fmla="*/ 85725 h 566738"/>
                <a:gd name="connsiteX38" fmla="*/ 1933575 w 2633662"/>
                <a:gd name="connsiteY38" fmla="*/ 69057 h 566738"/>
                <a:gd name="connsiteX39" fmla="*/ 1964531 w 2633662"/>
                <a:gd name="connsiteY39" fmla="*/ 52388 h 566738"/>
                <a:gd name="connsiteX40" fmla="*/ 2000250 w 2633662"/>
                <a:gd name="connsiteY40" fmla="*/ 33338 h 566738"/>
                <a:gd name="connsiteX41" fmla="*/ 2040731 w 2633662"/>
                <a:gd name="connsiteY41" fmla="*/ 14288 h 566738"/>
                <a:gd name="connsiteX42" fmla="*/ 2081212 w 2633662"/>
                <a:gd name="connsiteY42" fmla="*/ 4763 h 566738"/>
                <a:gd name="connsiteX43" fmla="*/ 2121694 w 2633662"/>
                <a:gd name="connsiteY43" fmla="*/ 0 h 566738"/>
                <a:gd name="connsiteX44" fmla="*/ 2178844 w 2633662"/>
                <a:gd name="connsiteY44" fmla="*/ 4763 h 566738"/>
                <a:gd name="connsiteX45" fmla="*/ 2288381 w 2633662"/>
                <a:gd name="connsiteY45" fmla="*/ 30957 h 566738"/>
                <a:gd name="connsiteX46" fmla="*/ 2447925 w 2633662"/>
                <a:gd name="connsiteY46" fmla="*/ 78582 h 566738"/>
                <a:gd name="connsiteX47" fmla="*/ 2559844 w 2633662"/>
                <a:gd name="connsiteY47" fmla="*/ 114300 h 566738"/>
                <a:gd name="connsiteX48" fmla="*/ 2586037 w 2633662"/>
                <a:gd name="connsiteY48" fmla="*/ 128588 h 566738"/>
                <a:gd name="connsiteX49" fmla="*/ 2612231 w 2633662"/>
                <a:gd name="connsiteY49" fmla="*/ 147638 h 566738"/>
                <a:gd name="connsiteX50" fmla="*/ 2621756 w 2633662"/>
                <a:gd name="connsiteY50" fmla="*/ 159544 h 566738"/>
                <a:gd name="connsiteX51" fmla="*/ 2631281 w 2633662"/>
                <a:gd name="connsiteY51" fmla="*/ 176213 h 566738"/>
                <a:gd name="connsiteX52" fmla="*/ 2633662 w 2633662"/>
                <a:gd name="connsiteY52" fmla="*/ 192882 h 566738"/>
                <a:gd name="connsiteX53" fmla="*/ 2631281 w 2633662"/>
                <a:gd name="connsiteY53" fmla="*/ 207169 h 566738"/>
                <a:gd name="connsiteX54" fmla="*/ 2619375 w 2633662"/>
                <a:gd name="connsiteY54" fmla="*/ 226219 h 566738"/>
                <a:gd name="connsiteX55" fmla="*/ 2590800 w 2633662"/>
                <a:gd name="connsiteY55" fmla="*/ 247650 h 566738"/>
                <a:gd name="connsiteX56" fmla="*/ 2545556 w 2633662"/>
                <a:gd name="connsiteY56" fmla="*/ 266700 h 566738"/>
                <a:gd name="connsiteX57" fmla="*/ 2526506 w 2633662"/>
                <a:gd name="connsiteY57" fmla="*/ 271463 h 566738"/>
                <a:gd name="connsiteX58" fmla="*/ 2452687 w 2633662"/>
                <a:gd name="connsiteY58" fmla="*/ 278607 h 566738"/>
                <a:gd name="connsiteX59" fmla="*/ 2307431 w 2633662"/>
                <a:gd name="connsiteY59" fmla="*/ 290513 h 566738"/>
                <a:gd name="connsiteX60" fmla="*/ 2150269 w 2633662"/>
                <a:gd name="connsiteY60" fmla="*/ 302419 h 566738"/>
                <a:gd name="connsiteX61" fmla="*/ 1854994 w 2633662"/>
                <a:gd name="connsiteY61" fmla="*/ 3238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3662" h="566738">
                  <a:moveTo>
                    <a:pt x="1854994" y="323850"/>
                  </a:moveTo>
                  <a:lnTo>
                    <a:pt x="1652587" y="338138"/>
                  </a:lnTo>
                  <a:lnTo>
                    <a:pt x="1433512" y="354807"/>
                  </a:lnTo>
                  <a:lnTo>
                    <a:pt x="1354931" y="361950"/>
                  </a:lnTo>
                  <a:lnTo>
                    <a:pt x="1157287" y="400050"/>
                  </a:lnTo>
                  <a:lnTo>
                    <a:pt x="985837" y="428625"/>
                  </a:lnTo>
                  <a:lnTo>
                    <a:pt x="833437" y="457200"/>
                  </a:lnTo>
                  <a:lnTo>
                    <a:pt x="709612" y="488157"/>
                  </a:lnTo>
                  <a:lnTo>
                    <a:pt x="631031" y="509588"/>
                  </a:lnTo>
                  <a:lnTo>
                    <a:pt x="561975" y="535782"/>
                  </a:lnTo>
                  <a:lnTo>
                    <a:pt x="514350" y="559594"/>
                  </a:lnTo>
                  <a:lnTo>
                    <a:pt x="502444" y="564357"/>
                  </a:lnTo>
                  <a:lnTo>
                    <a:pt x="469106" y="566738"/>
                  </a:lnTo>
                  <a:lnTo>
                    <a:pt x="428625" y="564357"/>
                  </a:lnTo>
                  <a:lnTo>
                    <a:pt x="397669" y="554832"/>
                  </a:lnTo>
                  <a:lnTo>
                    <a:pt x="371475" y="545307"/>
                  </a:lnTo>
                  <a:lnTo>
                    <a:pt x="321469" y="514350"/>
                  </a:lnTo>
                  <a:lnTo>
                    <a:pt x="219075" y="428625"/>
                  </a:lnTo>
                  <a:lnTo>
                    <a:pt x="133350" y="352425"/>
                  </a:lnTo>
                  <a:lnTo>
                    <a:pt x="57150" y="288132"/>
                  </a:lnTo>
                  <a:lnTo>
                    <a:pt x="16669" y="250032"/>
                  </a:lnTo>
                  <a:lnTo>
                    <a:pt x="0" y="219075"/>
                  </a:lnTo>
                  <a:lnTo>
                    <a:pt x="0" y="209550"/>
                  </a:lnTo>
                  <a:lnTo>
                    <a:pt x="2381" y="197644"/>
                  </a:lnTo>
                  <a:lnTo>
                    <a:pt x="14287" y="192882"/>
                  </a:lnTo>
                  <a:lnTo>
                    <a:pt x="40481" y="197644"/>
                  </a:lnTo>
                  <a:lnTo>
                    <a:pt x="80962" y="216694"/>
                  </a:lnTo>
                  <a:lnTo>
                    <a:pt x="159544" y="254794"/>
                  </a:lnTo>
                  <a:lnTo>
                    <a:pt x="219075" y="280988"/>
                  </a:lnTo>
                  <a:lnTo>
                    <a:pt x="290512" y="300038"/>
                  </a:lnTo>
                  <a:lnTo>
                    <a:pt x="373856" y="314325"/>
                  </a:lnTo>
                  <a:lnTo>
                    <a:pt x="476250" y="316707"/>
                  </a:lnTo>
                  <a:lnTo>
                    <a:pt x="645319" y="295275"/>
                  </a:lnTo>
                  <a:lnTo>
                    <a:pt x="823912" y="264319"/>
                  </a:lnTo>
                  <a:lnTo>
                    <a:pt x="1138237" y="200025"/>
                  </a:lnTo>
                  <a:lnTo>
                    <a:pt x="1366837" y="161925"/>
                  </a:lnTo>
                  <a:lnTo>
                    <a:pt x="1552575" y="130969"/>
                  </a:lnTo>
                  <a:lnTo>
                    <a:pt x="1843087" y="85725"/>
                  </a:lnTo>
                  <a:lnTo>
                    <a:pt x="1933575" y="69057"/>
                  </a:lnTo>
                  <a:lnTo>
                    <a:pt x="1964531" y="52388"/>
                  </a:lnTo>
                  <a:lnTo>
                    <a:pt x="2000250" y="33338"/>
                  </a:lnTo>
                  <a:lnTo>
                    <a:pt x="2040731" y="14288"/>
                  </a:lnTo>
                  <a:lnTo>
                    <a:pt x="2081212" y="4763"/>
                  </a:lnTo>
                  <a:lnTo>
                    <a:pt x="2121694" y="0"/>
                  </a:lnTo>
                  <a:lnTo>
                    <a:pt x="2178844" y="4763"/>
                  </a:lnTo>
                  <a:lnTo>
                    <a:pt x="2288381" y="30957"/>
                  </a:lnTo>
                  <a:lnTo>
                    <a:pt x="2447925" y="78582"/>
                  </a:lnTo>
                  <a:lnTo>
                    <a:pt x="2559844" y="114300"/>
                  </a:lnTo>
                  <a:lnTo>
                    <a:pt x="2586037" y="128588"/>
                  </a:lnTo>
                  <a:lnTo>
                    <a:pt x="2612231" y="147638"/>
                  </a:lnTo>
                  <a:lnTo>
                    <a:pt x="2621756" y="159544"/>
                  </a:lnTo>
                  <a:lnTo>
                    <a:pt x="2631281" y="176213"/>
                  </a:lnTo>
                  <a:lnTo>
                    <a:pt x="2633662" y="192882"/>
                  </a:lnTo>
                  <a:lnTo>
                    <a:pt x="2631281" y="207169"/>
                  </a:lnTo>
                  <a:lnTo>
                    <a:pt x="2619375" y="226219"/>
                  </a:lnTo>
                  <a:lnTo>
                    <a:pt x="2590800" y="247650"/>
                  </a:lnTo>
                  <a:lnTo>
                    <a:pt x="2545556" y="266700"/>
                  </a:lnTo>
                  <a:lnTo>
                    <a:pt x="2526506" y="271463"/>
                  </a:lnTo>
                  <a:lnTo>
                    <a:pt x="2452687" y="278607"/>
                  </a:lnTo>
                  <a:lnTo>
                    <a:pt x="2307431" y="290513"/>
                  </a:lnTo>
                  <a:lnTo>
                    <a:pt x="2150269" y="302419"/>
                  </a:lnTo>
                  <a:lnTo>
                    <a:pt x="1854994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46B8004E-9E61-49A1-BE05-77512E50D221}"/>
                </a:ext>
              </a:extLst>
            </p:cNvPr>
            <p:cNvSpPr/>
            <p:nvPr/>
          </p:nvSpPr>
          <p:spPr>
            <a:xfrm>
              <a:off x="3055938" y="4657725"/>
              <a:ext cx="1439862" cy="1030288"/>
            </a:xfrm>
            <a:custGeom>
              <a:avLst/>
              <a:gdLst>
                <a:gd name="connsiteX0" fmla="*/ 831056 w 1440656"/>
                <a:gd name="connsiteY0" fmla="*/ 288131 h 1031081"/>
                <a:gd name="connsiteX1" fmla="*/ 697706 w 1440656"/>
                <a:gd name="connsiteY1" fmla="*/ 309563 h 1031081"/>
                <a:gd name="connsiteX2" fmla="*/ 557212 w 1440656"/>
                <a:gd name="connsiteY2" fmla="*/ 335756 h 1031081"/>
                <a:gd name="connsiteX3" fmla="*/ 409575 w 1440656"/>
                <a:gd name="connsiteY3" fmla="*/ 361950 h 1031081"/>
                <a:gd name="connsiteX4" fmla="*/ 159544 w 1440656"/>
                <a:gd name="connsiteY4" fmla="*/ 411956 h 1031081"/>
                <a:gd name="connsiteX5" fmla="*/ 50006 w 1440656"/>
                <a:gd name="connsiteY5" fmla="*/ 438150 h 1031081"/>
                <a:gd name="connsiteX6" fmla="*/ 0 w 1440656"/>
                <a:gd name="connsiteY6" fmla="*/ 269081 h 1031081"/>
                <a:gd name="connsiteX7" fmla="*/ 116681 w 1440656"/>
                <a:gd name="connsiteY7" fmla="*/ 252413 h 1031081"/>
                <a:gd name="connsiteX8" fmla="*/ 390525 w 1440656"/>
                <a:gd name="connsiteY8" fmla="*/ 195263 h 1031081"/>
                <a:gd name="connsiteX9" fmla="*/ 688181 w 1440656"/>
                <a:gd name="connsiteY9" fmla="*/ 126206 h 1031081"/>
                <a:gd name="connsiteX10" fmla="*/ 940594 w 1440656"/>
                <a:gd name="connsiteY10" fmla="*/ 66675 h 1031081"/>
                <a:gd name="connsiteX11" fmla="*/ 995362 w 1440656"/>
                <a:gd name="connsiteY11" fmla="*/ 40481 h 1031081"/>
                <a:gd name="connsiteX12" fmla="*/ 1054894 w 1440656"/>
                <a:gd name="connsiteY12" fmla="*/ 9525 h 1031081"/>
                <a:gd name="connsiteX13" fmla="*/ 1078706 w 1440656"/>
                <a:gd name="connsiteY13" fmla="*/ 2381 h 1031081"/>
                <a:gd name="connsiteX14" fmla="*/ 1088231 w 1440656"/>
                <a:gd name="connsiteY14" fmla="*/ 0 h 1031081"/>
                <a:gd name="connsiteX15" fmla="*/ 1121569 w 1440656"/>
                <a:gd name="connsiteY15" fmla="*/ 21431 h 1031081"/>
                <a:gd name="connsiteX16" fmla="*/ 1212056 w 1440656"/>
                <a:gd name="connsiteY16" fmla="*/ 85725 h 1031081"/>
                <a:gd name="connsiteX17" fmla="*/ 1314450 w 1440656"/>
                <a:gd name="connsiteY17" fmla="*/ 161925 h 1031081"/>
                <a:gd name="connsiteX18" fmla="*/ 1402556 w 1440656"/>
                <a:gd name="connsiteY18" fmla="*/ 233363 h 1031081"/>
                <a:gd name="connsiteX19" fmla="*/ 1426369 w 1440656"/>
                <a:gd name="connsiteY19" fmla="*/ 257175 h 1031081"/>
                <a:gd name="connsiteX20" fmla="*/ 1435894 w 1440656"/>
                <a:gd name="connsiteY20" fmla="*/ 269081 h 1031081"/>
                <a:gd name="connsiteX21" fmla="*/ 1440656 w 1440656"/>
                <a:gd name="connsiteY21" fmla="*/ 288131 h 1031081"/>
                <a:gd name="connsiteX22" fmla="*/ 1435894 w 1440656"/>
                <a:gd name="connsiteY22" fmla="*/ 302419 h 1031081"/>
                <a:gd name="connsiteX23" fmla="*/ 1423987 w 1440656"/>
                <a:gd name="connsiteY23" fmla="*/ 323850 h 1031081"/>
                <a:gd name="connsiteX24" fmla="*/ 1395412 w 1440656"/>
                <a:gd name="connsiteY24" fmla="*/ 352425 h 1031081"/>
                <a:gd name="connsiteX25" fmla="*/ 1354931 w 1440656"/>
                <a:gd name="connsiteY25" fmla="*/ 392906 h 1031081"/>
                <a:gd name="connsiteX26" fmla="*/ 1328737 w 1440656"/>
                <a:gd name="connsiteY26" fmla="*/ 471488 h 1031081"/>
                <a:gd name="connsiteX27" fmla="*/ 1290637 w 1440656"/>
                <a:gd name="connsiteY27" fmla="*/ 600075 h 1031081"/>
                <a:gd name="connsiteX28" fmla="*/ 1223962 w 1440656"/>
                <a:gd name="connsiteY28" fmla="*/ 783431 h 1031081"/>
                <a:gd name="connsiteX29" fmla="*/ 1164431 w 1440656"/>
                <a:gd name="connsiteY29" fmla="*/ 940594 h 1031081"/>
                <a:gd name="connsiteX30" fmla="*/ 1123950 w 1440656"/>
                <a:gd name="connsiteY30" fmla="*/ 1026319 h 1031081"/>
                <a:gd name="connsiteX31" fmla="*/ 959644 w 1440656"/>
                <a:gd name="connsiteY31" fmla="*/ 1031081 h 1031081"/>
                <a:gd name="connsiteX32" fmla="*/ 976312 w 1440656"/>
                <a:gd name="connsiteY32" fmla="*/ 828675 h 1031081"/>
                <a:gd name="connsiteX33" fmla="*/ 1000125 w 1440656"/>
                <a:gd name="connsiteY33" fmla="*/ 671513 h 1031081"/>
                <a:gd name="connsiteX34" fmla="*/ 1019175 w 1440656"/>
                <a:gd name="connsiteY34" fmla="*/ 531019 h 1031081"/>
                <a:gd name="connsiteX35" fmla="*/ 1028700 w 1440656"/>
                <a:gd name="connsiteY35" fmla="*/ 442913 h 1031081"/>
                <a:gd name="connsiteX36" fmla="*/ 1038225 w 1440656"/>
                <a:gd name="connsiteY36" fmla="*/ 345281 h 1031081"/>
                <a:gd name="connsiteX37" fmla="*/ 1038225 w 1440656"/>
                <a:gd name="connsiteY37" fmla="*/ 314325 h 1031081"/>
                <a:gd name="connsiteX38" fmla="*/ 1035844 w 1440656"/>
                <a:gd name="connsiteY38" fmla="*/ 297656 h 1031081"/>
                <a:gd name="connsiteX39" fmla="*/ 1033462 w 1440656"/>
                <a:gd name="connsiteY39" fmla="*/ 285750 h 1031081"/>
                <a:gd name="connsiteX40" fmla="*/ 1023937 w 1440656"/>
                <a:gd name="connsiteY40" fmla="*/ 269081 h 1031081"/>
                <a:gd name="connsiteX41" fmla="*/ 1014412 w 1440656"/>
                <a:gd name="connsiteY41" fmla="*/ 264319 h 1031081"/>
                <a:gd name="connsiteX42" fmla="*/ 1002506 w 1440656"/>
                <a:gd name="connsiteY42" fmla="*/ 259556 h 1031081"/>
                <a:gd name="connsiteX43" fmla="*/ 954881 w 1440656"/>
                <a:gd name="connsiteY43" fmla="*/ 266700 h 1031081"/>
                <a:gd name="connsiteX44" fmla="*/ 831056 w 1440656"/>
                <a:gd name="connsiteY44" fmla="*/ 288131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6" h="1031081">
                  <a:moveTo>
                    <a:pt x="831056" y="288131"/>
                  </a:moveTo>
                  <a:lnTo>
                    <a:pt x="697706" y="309563"/>
                  </a:lnTo>
                  <a:lnTo>
                    <a:pt x="557212" y="335756"/>
                  </a:lnTo>
                  <a:lnTo>
                    <a:pt x="409575" y="361950"/>
                  </a:lnTo>
                  <a:lnTo>
                    <a:pt x="159544" y="411956"/>
                  </a:lnTo>
                  <a:lnTo>
                    <a:pt x="50006" y="438150"/>
                  </a:lnTo>
                  <a:lnTo>
                    <a:pt x="0" y="269081"/>
                  </a:lnTo>
                  <a:lnTo>
                    <a:pt x="116681" y="252413"/>
                  </a:lnTo>
                  <a:lnTo>
                    <a:pt x="390525" y="195263"/>
                  </a:lnTo>
                  <a:lnTo>
                    <a:pt x="688181" y="126206"/>
                  </a:lnTo>
                  <a:lnTo>
                    <a:pt x="940594" y="66675"/>
                  </a:lnTo>
                  <a:lnTo>
                    <a:pt x="995362" y="40481"/>
                  </a:lnTo>
                  <a:lnTo>
                    <a:pt x="1054894" y="9525"/>
                  </a:lnTo>
                  <a:lnTo>
                    <a:pt x="1078706" y="2381"/>
                  </a:lnTo>
                  <a:lnTo>
                    <a:pt x="1088231" y="0"/>
                  </a:lnTo>
                  <a:lnTo>
                    <a:pt x="1121569" y="21431"/>
                  </a:lnTo>
                  <a:lnTo>
                    <a:pt x="1212056" y="85725"/>
                  </a:lnTo>
                  <a:lnTo>
                    <a:pt x="1314450" y="161925"/>
                  </a:lnTo>
                  <a:lnTo>
                    <a:pt x="1402556" y="233363"/>
                  </a:lnTo>
                  <a:lnTo>
                    <a:pt x="1426369" y="257175"/>
                  </a:lnTo>
                  <a:lnTo>
                    <a:pt x="1435894" y="269081"/>
                  </a:lnTo>
                  <a:lnTo>
                    <a:pt x="1440656" y="288131"/>
                  </a:lnTo>
                  <a:lnTo>
                    <a:pt x="1435894" y="302419"/>
                  </a:lnTo>
                  <a:lnTo>
                    <a:pt x="1423987" y="323850"/>
                  </a:lnTo>
                  <a:lnTo>
                    <a:pt x="1395412" y="352425"/>
                  </a:lnTo>
                  <a:lnTo>
                    <a:pt x="1354931" y="392906"/>
                  </a:lnTo>
                  <a:lnTo>
                    <a:pt x="1328737" y="471488"/>
                  </a:lnTo>
                  <a:lnTo>
                    <a:pt x="1290637" y="600075"/>
                  </a:lnTo>
                  <a:lnTo>
                    <a:pt x="1223962" y="783431"/>
                  </a:lnTo>
                  <a:lnTo>
                    <a:pt x="1164431" y="940594"/>
                  </a:lnTo>
                  <a:lnTo>
                    <a:pt x="1123950" y="1026319"/>
                  </a:lnTo>
                  <a:lnTo>
                    <a:pt x="959644" y="1031081"/>
                  </a:lnTo>
                  <a:lnTo>
                    <a:pt x="976312" y="828675"/>
                  </a:lnTo>
                  <a:lnTo>
                    <a:pt x="1000125" y="671513"/>
                  </a:lnTo>
                  <a:lnTo>
                    <a:pt x="1019175" y="531019"/>
                  </a:lnTo>
                  <a:lnTo>
                    <a:pt x="1028700" y="442913"/>
                  </a:lnTo>
                  <a:lnTo>
                    <a:pt x="1038225" y="345281"/>
                  </a:lnTo>
                  <a:lnTo>
                    <a:pt x="1038225" y="314325"/>
                  </a:lnTo>
                  <a:lnTo>
                    <a:pt x="1035844" y="297656"/>
                  </a:lnTo>
                  <a:lnTo>
                    <a:pt x="1033462" y="285750"/>
                  </a:lnTo>
                  <a:lnTo>
                    <a:pt x="1023937" y="269081"/>
                  </a:lnTo>
                  <a:lnTo>
                    <a:pt x="1014412" y="264319"/>
                  </a:lnTo>
                  <a:lnTo>
                    <a:pt x="1002506" y="259556"/>
                  </a:lnTo>
                  <a:lnTo>
                    <a:pt x="954881" y="266700"/>
                  </a:lnTo>
                  <a:lnTo>
                    <a:pt x="831056" y="2881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1">
              <a:extLst>
                <a:ext uri="{FF2B5EF4-FFF2-40B4-BE49-F238E27FC236}">
                  <a16:creationId xmlns:a16="http://schemas.microsoft.com/office/drawing/2014/main" id="{AB14392D-9B4D-4A07-8913-ADCC3F7C7E94}"/>
                </a:ext>
              </a:extLst>
            </p:cNvPr>
            <p:cNvSpPr/>
            <p:nvPr/>
          </p:nvSpPr>
          <p:spPr>
            <a:xfrm>
              <a:off x="3262313" y="5494338"/>
              <a:ext cx="1016000" cy="323850"/>
            </a:xfrm>
            <a:custGeom>
              <a:avLst/>
              <a:gdLst>
                <a:gd name="connsiteX0" fmla="*/ 623887 w 1016793"/>
                <a:gd name="connsiteY0" fmla="*/ 38100 h 323850"/>
                <a:gd name="connsiteX1" fmla="*/ 369093 w 1016793"/>
                <a:gd name="connsiteY1" fmla="*/ 85725 h 323850"/>
                <a:gd name="connsiteX2" fmla="*/ 0 w 1016793"/>
                <a:gd name="connsiteY2" fmla="*/ 157162 h 323850"/>
                <a:gd name="connsiteX3" fmla="*/ 33337 w 1016793"/>
                <a:gd name="connsiteY3" fmla="*/ 323850 h 323850"/>
                <a:gd name="connsiteX4" fmla="*/ 264318 w 1016793"/>
                <a:gd name="connsiteY4" fmla="*/ 304800 h 323850"/>
                <a:gd name="connsiteX5" fmla="*/ 550068 w 1016793"/>
                <a:gd name="connsiteY5" fmla="*/ 278606 h 323850"/>
                <a:gd name="connsiteX6" fmla="*/ 819150 w 1016793"/>
                <a:gd name="connsiteY6" fmla="*/ 259556 h 323850"/>
                <a:gd name="connsiteX7" fmla="*/ 907256 w 1016793"/>
                <a:gd name="connsiteY7" fmla="*/ 254794 h 323850"/>
                <a:gd name="connsiteX8" fmla="*/ 923925 w 1016793"/>
                <a:gd name="connsiteY8" fmla="*/ 247650 h 323850"/>
                <a:gd name="connsiteX9" fmla="*/ 962025 w 1016793"/>
                <a:gd name="connsiteY9" fmla="*/ 226219 h 323850"/>
                <a:gd name="connsiteX10" fmla="*/ 992981 w 1016793"/>
                <a:gd name="connsiteY10" fmla="*/ 204787 h 323850"/>
                <a:gd name="connsiteX11" fmla="*/ 1007268 w 1016793"/>
                <a:gd name="connsiteY11" fmla="*/ 188119 h 323850"/>
                <a:gd name="connsiteX12" fmla="*/ 1014412 w 1016793"/>
                <a:gd name="connsiteY12" fmla="*/ 176212 h 323850"/>
                <a:gd name="connsiteX13" fmla="*/ 1016793 w 1016793"/>
                <a:gd name="connsiteY13" fmla="*/ 164306 h 323850"/>
                <a:gd name="connsiteX14" fmla="*/ 1016793 w 1016793"/>
                <a:gd name="connsiteY14" fmla="*/ 157162 h 323850"/>
                <a:gd name="connsiteX15" fmla="*/ 1007268 w 1016793"/>
                <a:gd name="connsiteY15" fmla="*/ 133350 h 323850"/>
                <a:gd name="connsiteX16" fmla="*/ 995362 w 1016793"/>
                <a:gd name="connsiteY16" fmla="*/ 109537 h 323850"/>
                <a:gd name="connsiteX17" fmla="*/ 981075 w 1016793"/>
                <a:gd name="connsiteY17" fmla="*/ 92869 h 323850"/>
                <a:gd name="connsiteX18" fmla="*/ 947737 w 1016793"/>
                <a:gd name="connsiteY18" fmla="*/ 54769 h 323850"/>
                <a:gd name="connsiteX19" fmla="*/ 790575 w 1016793"/>
                <a:gd name="connsiteY19" fmla="*/ 0 h 323850"/>
                <a:gd name="connsiteX20" fmla="*/ 623887 w 1016793"/>
                <a:gd name="connsiteY20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793" h="323850">
                  <a:moveTo>
                    <a:pt x="623887" y="38100"/>
                  </a:moveTo>
                  <a:lnTo>
                    <a:pt x="369093" y="85725"/>
                  </a:lnTo>
                  <a:lnTo>
                    <a:pt x="0" y="157162"/>
                  </a:lnTo>
                  <a:lnTo>
                    <a:pt x="33337" y="323850"/>
                  </a:lnTo>
                  <a:lnTo>
                    <a:pt x="264318" y="304800"/>
                  </a:lnTo>
                  <a:lnTo>
                    <a:pt x="550068" y="278606"/>
                  </a:lnTo>
                  <a:lnTo>
                    <a:pt x="819150" y="259556"/>
                  </a:lnTo>
                  <a:lnTo>
                    <a:pt x="907256" y="254794"/>
                  </a:lnTo>
                  <a:lnTo>
                    <a:pt x="923925" y="247650"/>
                  </a:lnTo>
                  <a:lnTo>
                    <a:pt x="962025" y="226219"/>
                  </a:lnTo>
                  <a:lnTo>
                    <a:pt x="992981" y="204787"/>
                  </a:lnTo>
                  <a:lnTo>
                    <a:pt x="1007268" y="188119"/>
                  </a:lnTo>
                  <a:lnTo>
                    <a:pt x="1014412" y="176212"/>
                  </a:lnTo>
                  <a:lnTo>
                    <a:pt x="1016793" y="164306"/>
                  </a:lnTo>
                  <a:lnTo>
                    <a:pt x="1016793" y="157162"/>
                  </a:lnTo>
                  <a:lnTo>
                    <a:pt x="1007268" y="133350"/>
                  </a:lnTo>
                  <a:lnTo>
                    <a:pt x="995362" y="109537"/>
                  </a:lnTo>
                  <a:lnTo>
                    <a:pt x="981075" y="92869"/>
                  </a:lnTo>
                  <a:lnTo>
                    <a:pt x="947737" y="54769"/>
                  </a:lnTo>
                  <a:lnTo>
                    <a:pt x="790575" y="0"/>
                  </a:lnTo>
                  <a:lnTo>
                    <a:pt x="623887" y="38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7">
              <a:extLst>
                <a:ext uri="{FF2B5EF4-FFF2-40B4-BE49-F238E27FC236}">
                  <a16:creationId xmlns:a16="http://schemas.microsoft.com/office/drawing/2014/main" id="{43DE0DE0-47BC-4362-B677-E8B550D25B2F}"/>
                </a:ext>
              </a:extLst>
            </p:cNvPr>
            <p:cNvSpPr/>
            <p:nvPr/>
          </p:nvSpPr>
          <p:spPr>
            <a:xfrm>
              <a:off x="5505450" y="1684338"/>
              <a:ext cx="579438" cy="2027237"/>
            </a:xfrm>
            <a:custGeom>
              <a:avLst/>
              <a:gdLst>
                <a:gd name="connsiteX0" fmla="*/ 261257 w 579664"/>
                <a:gd name="connsiteY0" fmla="*/ 1398815 h 2027465"/>
                <a:gd name="connsiteX1" fmla="*/ 263979 w 579664"/>
                <a:gd name="connsiteY1" fmla="*/ 2027465 h 2027465"/>
                <a:gd name="connsiteX2" fmla="*/ 487136 w 579664"/>
                <a:gd name="connsiteY2" fmla="*/ 1973036 h 2027465"/>
                <a:gd name="connsiteX3" fmla="*/ 489857 w 579664"/>
                <a:gd name="connsiteY3" fmla="*/ 1763486 h 2027465"/>
                <a:gd name="connsiteX4" fmla="*/ 498021 w 579664"/>
                <a:gd name="connsiteY4" fmla="*/ 1540329 h 2027465"/>
                <a:gd name="connsiteX5" fmla="*/ 508907 w 579664"/>
                <a:gd name="connsiteY5" fmla="*/ 1164772 h 2027465"/>
                <a:gd name="connsiteX6" fmla="*/ 506186 w 579664"/>
                <a:gd name="connsiteY6" fmla="*/ 990600 h 2027465"/>
                <a:gd name="connsiteX7" fmla="*/ 508907 w 579664"/>
                <a:gd name="connsiteY7" fmla="*/ 772886 h 2027465"/>
                <a:gd name="connsiteX8" fmla="*/ 508907 w 579664"/>
                <a:gd name="connsiteY8" fmla="*/ 642257 h 2027465"/>
                <a:gd name="connsiteX9" fmla="*/ 508907 w 579664"/>
                <a:gd name="connsiteY9" fmla="*/ 555172 h 2027465"/>
                <a:gd name="connsiteX10" fmla="*/ 511629 w 579664"/>
                <a:gd name="connsiteY10" fmla="*/ 500743 h 2027465"/>
                <a:gd name="connsiteX11" fmla="*/ 519793 w 579664"/>
                <a:gd name="connsiteY11" fmla="*/ 440872 h 2027465"/>
                <a:gd name="connsiteX12" fmla="*/ 547007 w 579664"/>
                <a:gd name="connsiteY12" fmla="*/ 345622 h 2027465"/>
                <a:gd name="connsiteX13" fmla="*/ 566057 w 579664"/>
                <a:gd name="connsiteY13" fmla="*/ 291193 h 2027465"/>
                <a:gd name="connsiteX14" fmla="*/ 579664 w 579664"/>
                <a:gd name="connsiteY14" fmla="*/ 236765 h 2027465"/>
                <a:gd name="connsiteX15" fmla="*/ 579664 w 579664"/>
                <a:gd name="connsiteY15" fmla="*/ 212272 h 2027465"/>
                <a:gd name="connsiteX16" fmla="*/ 579664 w 579664"/>
                <a:gd name="connsiteY16" fmla="*/ 195943 h 2027465"/>
                <a:gd name="connsiteX17" fmla="*/ 574221 w 579664"/>
                <a:gd name="connsiteY17" fmla="*/ 179615 h 2027465"/>
                <a:gd name="connsiteX18" fmla="*/ 555171 w 579664"/>
                <a:gd name="connsiteY18" fmla="*/ 152400 h 2027465"/>
                <a:gd name="connsiteX19" fmla="*/ 538843 w 579664"/>
                <a:gd name="connsiteY19" fmla="*/ 138793 h 2027465"/>
                <a:gd name="connsiteX20" fmla="*/ 519793 w 579664"/>
                <a:gd name="connsiteY20" fmla="*/ 122465 h 2027465"/>
                <a:gd name="connsiteX21" fmla="*/ 489857 w 579664"/>
                <a:gd name="connsiteY21" fmla="*/ 106136 h 2027465"/>
                <a:gd name="connsiteX22" fmla="*/ 451757 w 579664"/>
                <a:gd name="connsiteY22" fmla="*/ 92529 h 2027465"/>
                <a:gd name="connsiteX23" fmla="*/ 383721 w 579664"/>
                <a:gd name="connsiteY23" fmla="*/ 65315 h 2027465"/>
                <a:gd name="connsiteX24" fmla="*/ 280307 w 579664"/>
                <a:gd name="connsiteY24" fmla="*/ 32657 h 2027465"/>
                <a:gd name="connsiteX25" fmla="*/ 185057 w 579664"/>
                <a:gd name="connsiteY25" fmla="*/ 2722 h 2027465"/>
                <a:gd name="connsiteX26" fmla="*/ 149679 w 579664"/>
                <a:gd name="connsiteY26" fmla="*/ 0 h 2027465"/>
                <a:gd name="connsiteX27" fmla="*/ 65314 w 579664"/>
                <a:gd name="connsiteY27" fmla="*/ 0 h 2027465"/>
                <a:gd name="connsiteX28" fmla="*/ 29936 w 579664"/>
                <a:gd name="connsiteY28" fmla="*/ 0 h 2027465"/>
                <a:gd name="connsiteX29" fmla="*/ 16329 w 579664"/>
                <a:gd name="connsiteY29" fmla="*/ 0 h 2027465"/>
                <a:gd name="connsiteX30" fmla="*/ 5443 w 579664"/>
                <a:gd name="connsiteY30" fmla="*/ 0 h 2027465"/>
                <a:gd name="connsiteX31" fmla="*/ 0 w 579664"/>
                <a:gd name="connsiteY31" fmla="*/ 5443 h 2027465"/>
                <a:gd name="connsiteX32" fmla="*/ 5443 w 579664"/>
                <a:gd name="connsiteY32" fmla="*/ 21772 h 2027465"/>
                <a:gd name="connsiteX33" fmla="*/ 32657 w 579664"/>
                <a:gd name="connsiteY33" fmla="*/ 48986 h 2027465"/>
                <a:gd name="connsiteX34" fmla="*/ 100693 w 579664"/>
                <a:gd name="connsiteY34" fmla="*/ 92529 h 2027465"/>
                <a:gd name="connsiteX35" fmla="*/ 149679 w 579664"/>
                <a:gd name="connsiteY35" fmla="*/ 133350 h 2027465"/>
                <a:gd name="connsiteX36" fmla="*/ 193221 w 579664"/>
                <a:gd name="connsiteY36" fmla="*/ 182336 h 2027465"/>
                <a:gd name="connsiteX37" fmla="*/ 217714 w 579664"/>
                <a:gd name="connsiteY37" fmla="*/ 220436 h 2027465"/>
                <a:gd name="connsiteX38" fmla="*/ 228600 w 579664"/>
                <a:gd name="connsiteY38" fmla="*/ 293915 h 2027465"/>
                <a:gd name="connsiteX39" fmla="*/ 239486 w 579664"/>
                <a:gd name="connsiteY39" fmla="*/ 416379 h 2027465"/>
                <a:gd name="connsiteX40" fmla="*/ 239486 w 579664"/>
                <a:gd name="connsiteY40" fmla="*/ 625929 h 2027465"/>
                <a:gd name="connsiteX41" fmla="*/ 242207 w 579664"/>
                <a:gd name="connsiteY41" fmla="*/ 1047750 h 2027465"/>
                <a:gd name="connsiteX42" fmla="*/ 258536 w 579664"/>
                <a:gd name="connsiteY42" fmla="*/ 1219200 h 2027465"/>
                <a:gd name="connsiteX43" fmla="*/ 261257 w 579664"/>
                <a:gd name="connsiteY43" fmla="*/ 1347107 h 2027465"/>
                <a:gd name="connsiteX44" fmla="*/ 261257 w 579664"/>
                <a:gd name="connsiteY44" fmla="*/ 1398815 h 2027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9664" h="2027465">
                  <a:moveTo>
                    <a:pt x="261257" y="1398815"/>
                  </a:moveTo>
                  <a:cubicBezTo>
                    <a:pt x="262164" y="1608365"/>
                    <a:pt x="263072" y="1817915"/>
                    <a:pt x="263979" y="2027465"/>
                  </a:cubicBezTo>
                  <a:lnTo>
                    <a:pt x="487136" y="1973036"/>
                  </a:lnTo>
                  <a:lnTo>
                    <a:pt x="489857" y="1763486"/>
                  </a:lnTo>
                  <a:lnTo>
                    <a:pt x="498021" y="1540329"/>
                  </a:lnTo>
                  <a:lnTo>
                    <a:pt x="508907" y="1164772"/>
                  </a:lnTo>
                  <a:lnTo>
                    <a:pt x="506186" y="990600"/>
                  </a:lnTo>
                  <a:lnTo>
                    <a:pt x="508907" y="772886"/>
                  </a:lnTo>
                  <a:lnTo>
                    <a:pt x="508907" y="642257"/>
                  </a:lnTo>
                  <a:lnTo>
                    <a:pt x="508907" y="555172"/>
                  </a:lnTo>
                  <a:lnTo>
                    <a:pt x="511629" y="500743"/>
                  </a:lnTo>
                  <a:lnTo>
                    <a:pt x="519793" y="440872"/>
                  </a:lnTo>
                  <a:lnTo>
                    <a:pt x="547007" y="345622"/>
                  </a:lnTo>
                  <a:lnTo>
                    <a:pt x="566057" y="291193"/>
                  </a:lnTo>
                  <a:lnTo>
                    <a:pt x="579664" y="236765"/>
                  </a:lnTo>
                  <a:lnTo>
                    <a:pt x="579664" y="212272"/>
                  </a:lnTo>
                  <a:lnTo>
                    <a:pt x="579664" y="195943"/>
                  </a:lnTo>
                  <a:lnTo>
                    <a:pt x="574221" y="179615"/>
                  </a:lnTo>
                  <a:lnTo>
                    <a:pt x="555171" y="152400"/>
                  </a:lnTo>
                  <a:lnTo>
                    <a:pt x="538843" y="138793"/>
                  </a:lnTo>
                  <a:lnTo>
                    <a:pt x="519793" y="122465"/>
                  </a:lnTo>
                  <a:lnTo>
                    <a:pt x="489857" y="106136"/>
                  </a:lnTo>
                  <a:lnTo>
                    <a:pt x="451757" y="92529"/>
                  </a:lnTo>
                  <a:lnTo>
                    <a:pt x="383721" y="65315"/>
                  </a:lnTo>
                  <a:lnTo>
                    <a:pt x="280307" y="32657"/>
                  </a:lnTo>
                  <a:lnTo>
                    <a:pt x="185057" y="2722"/>
                  </a:lnTo>
                  <a:lnTo>
                    <a:pt x="149679" y="0"/>
                  </a:lnTo>
                  <a:lnTo>
                    <a:pt x="65314" y="0"/>
                  </a:lnTo>
                  <a:lnTo>
                    <a:pt x="29936" y="0"/>
                  </a:lnTo>
                  <a:lnTo>
                    <a:pt x="16329" y="0"/>
                  </a:lnTo>
                  <a:lnTo>
                    <a:pt x="5443" y="0"/>
                  </a:lnTo>
                  <a:lnTo>
                    <a:pt x="0" y="5443"/>
                  </a:lnTo>
                  <a:lnTo>
                    <a:pt x="5443" y="21772"/>
                  </a:lnTo>
                  <a:lnTo>
                    <a:pt x="32657" y="48986"/>
                  </a:lnTo>
                  <a:lnTo>
                    <a:pt x="100693" y="92529"/>
                  </a:lnTo>
                  <a:lnTo>
                    <a:pt x="149679" y="133350"/>
                  </a:lnTo>
                  <a:lnTo>
                    <a:pt x="193221" y="182336"/>
                  </a:lnTo>
                  <a:lnTo>
                    <a:pt x="217714" y="220436"/>
                  </a:lnTo>
                  <a:lnTo>
                    <a:pt x="228600" y="293915"/>
                  </a:lnTo>
                  <a:lnTo>
                    <a:pt x="239486" y="416379"/>
                  </a:lnTo>
                  <a:lnTo>
                    <a:pt x="239486" y="625929"/>
                  </a:lnTo>
                  <a:lnTo>
                    <a:pt x="242207" y="1047750"/>
                  </a:lnTo>
                  <a:lnTo>
                    <a:pt x="258536" y="1219200"/>
                  </a:lnTo>
                  <a:lnTo>
                    <a:pt x="261257" y="1347107"/>
                  </a:lnTo>
                  <a:lnTo>
                    <a:pt x="261257" y="13988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6">
              <a:extLst>
                <a:ext uri="{FF2B5EF4-FFF2-40B4-BE49-F238E27FC236}">
                  <a16:creationId xmlns:a16="http://schemas.microsoft.com/office/drawing/2014/main" id="{85CA5771-7B08-4517-BE10-53F6947EFD28}"/>
                </a:ext>
              </a:extLst>
            </p:cNvPr>
            <p:cNvSpPr/>
            <p:nvPr/>
          </p:nvSpPr>
          <p:spPr>
            <a:xfrm>
              <a:off x="4791075" y="3448050"/>
              <a:ext cx="2257425" cy="514350"/>
            </a:xfrm>
            <a:custGeom>
              <a:avLst/>
              <a:gdLst>
                <a:gd name="connsiteX0" fmla="*/ 1612106 w 2257425"/>
                <a:gd name="connsiteY0" fmla="*/ 80963 h 514350"/>
                <a:gd name="connsiteX1" fmla="*/ 1452563 w 2257425"/>
                <a:gd name="connsiteY1" fmla="*/ 100013 h 514350"/>
                <a:gd name="connsiteX2" fmla="*/ 1283494 w 2257425"/>
                <a:gd name="connsiteY2" fmla="*/ 121444 h 514350"/>
                <a:gd name="connsiteX3" fmla="*/ 1173956 w 2257425"/>
                <a:gd name="connsiteY3" fmla="*/ 135731 h 514350"/>
                <a:gd name="connsiteX4" fmla="*/ 952500 w 2257425"/>
                <a:gd name="connsiteY4" fmla="*/ 183356 h 514350"/>
                <a:gd name="connsiteX5" fmla="*/ 859631 w 2257425"/>
                <a:gd name="connsiteY5" fmla="*/ 207169 h 514350"/>
                <a:gd name="connsiteX6" fmla="*/ 762000 w 2257425"/>
                <a:gd name="connsiteY6" fmla="*/ 228600 h 514350"/>
                <a:gd name="connsiteX7" fmla="*/ 597694 w 2257425"/>
                <a:gd name="connsiteY7" fmla="*/ 257175 h 514350"/>
                <a:gd name="connsiteX8" fmla="*/ 416719 w 2257425"/>
                <a:gd name="connsiteY8" fmla="*/ 283369 h 514350"/>
                <a:gd name="connsiteX9" fmla="*/ 354806 w 2257425"/>
                <a:gd name="connsiteY9" fmla="*/ 292894 h 514350"/>
                <a:gd name="connsiteX10" fmla="*/ 295275 w 2257425"/>
                <a:gd name="connsiteY10" fmla="*/ 292894 h 514350"/>
                <a:gd name="connsiteX11" fmla="*/ 238125 w 2257425"/>
                <a:gd name="connsiteY11" fmla="*/ 283369 h 514350"/>
                <a:gd name="connsiteX12" fmla="*/ 147638 w 2257425"/>
                <a:gd name="connsiteY12" fmla="*/ 257175 h 514350"/>
                <a:gd name="connsiteX13" fmla="*/ 57150 w 2257425"/>
                <a:gd name="connsiteY13" fmla="*/ 221456 h 514350"/>
                <a:gd name="connsiteX14" fmla="*/ 23813 w 2257425"/>
                <a:gd name="connsiteY14" fmla="*/ 209550 h 514350"/>
                <a:gd name="connsiteX15" fmla="*/ 7144 w 2257425"/>
                <a:gd name="connsiteY15" fmla="*/ 211931 h 514350"/>
                <a:gd name="connsiteX16" fmla="*/ 0 w 2257425"/>
                <a:gd name="connsiteY16" fmla="*/ 216694 h 514350"/>
                <a:gd name="connsiteX17" fmla="*/ 0 w 2257425"/>
                <a:gd name="connsiteY17" fmla="*/ 233363 h 514350"/>
                <a:gd name="connsiteX18" fmla="*/ 9525 w 2257425"/>
                <a:gd name="connsiteY18" fmla="*/ 257175 h 514350"/>
                <a:gd name="connsiteX19" fmla="*/ 40481 w 2257425"/>
                <a:gd name="connsiteY19" fmla="*/ 288131 h 514350"/>
                <a:gd name="connsiteX20" fmla="*/ 161925 w 2257425"/>
                <a:gd name="connsiteY20" fmla="*/ 369094 h 514350"/>
                <a:gd name="connsiteX21" fmla="*/ 271463 w 2257425"/>
                <a:gd name="connsiteY21" fmla="*/ 435769 h 514350"/>
                <a:gd name="connsiteX22" fmla="*/ 335756 w 2257425"/>
                <a:gd name="connsiteY22" fmla="*/ 471488 h 514350"/>
                <a:gd name="connsiteX23" fmla="*/ 397669 w 2257425"/>
                <a:gd name="connsiteY23" fmla="*/ 497681 h 514350"/>
                <a:gd name="connsiteX24" fmla="*/ 426244 w 2257425"/>
                <a:gd name="connsiteY24" fmla="*/ 504825 h 514350"/>
                <a:gd name="connsiteX25" fmla="*/ 473869 w 2257425"/>
                <a:gd name="connsiteY25" fmla="*/ 514350 h 514350"/>
                <a:gd name="connsiteX26" fmla="*/ 519113 w 2257425"/>
                <a:gd name="connsiteY26" fmla="*/ 511969 h 514350"/>
                <a:gd name="connsiteX27" fmla="*/ 542925 w 2257425"/>
                <a:gd name="connsiteY27" fmla="*/ 500063 h 514350"/>
                <a:gd name="connsiteX28" fmla="*/ 552450 w 2257425"/>
                <a:gd name="connsiteY28" fmla="*/ 490538 h 514350"/>
                <a:gd name="connsiteX29" fmla="*/ 664369 w 2257425"/>
                <a:gd name="connsiteY29" fmla="*/ 450056 h 514350"/>
                <a:gd name="connsiteX30" fmla="*/ 807244 w 2257425"/>
                <a:gd name="connsiteY30" fmla="*/ 404813 h 514350"/>
                <a:gd name="connsiteX31" fmla="*/ 945356 w 2257425"/>
                <a:gd name="connsiteY31" fmla="*/ 369094 h 514350"/>
                <a:gd name="connsiteX32" fmla="*/ 1062038 w 2257425"/>
                <a:gd name="connsiteY32" fmla="*/ 345281 h 514350"/>
                <a:gd name="connsiteX33" fmla="*/ 1197769 w 2257425"/>
                <a:gd name="connsiteY33" fmla="*/ 326231 h 514350"/>
                <a:gd name="connsiteX34" fmla="*/ 1383506 w 2257425"/>
                <a:gd name="connsiteY34" fmla="*/ 311944 h 514350"/>
                <a:gd name="connsiteX35" fmla="*/ 1538288 w 2257425"/>
                <a:gd name="connsiteY35" fmla="*/ 302419 h 514350"/>
                <a:gd name="connsiteX36" fmla="*/ 1735931 w 2257425"/>
                <a:gd name="connsiteY36" fmla="*/ 292894 h 514350"/>
                <a:gd name="connsiteX37" fmla="*/ 1926431 w 2257425"/>
                <a:gd name="connsiteY37" fmla="*/ 290513 h 514350"/>
                <a:gd name="connsiteX38" fmla="*/ 2126456 w 2257425"/>
                <a:gd name="connsiteY38" fmla="*/ 290513 h 514350"/>
                <a:gd name="connsiteX39" fmla="*/ 2176463 w 2257425"/>
                <a:gd name="connsiteY39" fmla="*/ 278606 h 514350"/>
                <a:gd name="connsiteX40" fmla="*/ 2212181 w 2257425"/>
                <a:gd name="connsiteY40" fmla="*/ 264319 h 514350"/>
                <a:gd name="connsiteX41" fmla="*/ 2238375 w 2257425"/>
                <a:gd name="connsiteY41" fmla="*/ 247650 h 514350"/>
                <a:gd name="connsiteX42" fmla="*/ 2247900 w 2257425"/>
                <a:gd name="connsiteY42" fmla="*/ 235744 h 514350"/>
                <a:gd name="connsiteX43" fmla="*/ 2255044 w 2257425"/>
                <a:gd name="connsiteY43" fmla="*/ 219075 h 514350"/>
                <a:gd name="connsiteX44" fmla="*/ 2257425 w 2257425"/>
                <a:gd name="connsiteY44" fmla="*/ 204788 h 514350"/>
                <a:gd name="connsiteX45" fmla="*/ 2252663 w 2257425"/>
                <a:gd name="connsiteY45" fmla="*/ 188119 h 514350"/>
                <a:gd name="connsiteX46" fmla="*/ 2240756 w 2257425"/>
                <a:gd name="connsiteY46" fmla="*/ 169069 h 514350"/>
                <a:gd name="connsiteX47" fmla="*/ 2197894 w 2257425"/>
                <a:gd name="connsiteY47" fmla="*/ 126206 h 514350"/>
                <a:gd name="connsiteX48" fmla="*/ 2178844 w 2257425"/>
                <a:gd name="connsiteY48" fmla="*/ 111919 h 514350"/>
                <a:gd name="connsiteX49" fmla="*/ 2114550 w 2257425"/>
                <a:gd name="connsiteY49" fmla="*/ 85725 h 514350"/>
                <a:gd name="connsiteX50" fmla="*/ 1976438 w 2257425"/>
                <a:gd name="connsiteY50" fmla="*/ 40481 h 514350"/>
                <a:gd name="connsiteX51" fmla="*/ 1852613 w 2257425"/>
                <a:gd name="connsiteY51" fmla="*/ 0 h 514350"/>
                <a:gd name="connsiteX52" fmla="*/ 1845469 w 2257425"/>
                <a:gd name="connsiteY52" fmla="*/ 0 h 514350"/>
                <a:gd name="connsiteX53" fmla="*/ 1824038 w 2257425"/>
                <a:gd name="connsiteY53" fmla="*/ 7144 h 514350"/>
                <a:gd name="connsiteX54" fmla="*/ 1774031 w 2257425"/>
                <a:gd name="connsiteY54" fmla="*/ 30956 h 514350"/>
                <a:gd name="connsiteX55" fmla="*/ 1714500 w 2257425"/>
                <a:gd name="connsiteY55" fmla="*/ 66675 h 514350"/>
                <a:gd name="connsiteX56" fmla="*/ 1612106 w 2257425"/>
                <a:gd name="connsiteY56" fmla="*/ 809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7425" h="514350">
                  <a:moveTo>
                    <a:pt x="1612106" y="80963"/>
                  </a:moveTo>
                  <a:lnTo>
                    <a:pt x="1452563" y="100013"/>
                  </a:lnTo>
                  <a:lnTo>
                    <a:pt x="1283494" y="121444"/>
                  </a:lnTo>
                  <a:lnTo>
                    <a:pt x="1173956" y="135731"/>
                  </a:lnTo>
                  <a:lnTo>
                    <a:pt x="952500" y="183356"/>
                  </a:lnTo>
                  <a:lnTo>
                    <a:pt x="859631" y="207169"/>
                  </a:lnTo>
                  <a:lnTo>
                    <a:pt x="762000" y="228600"/>
                  </a:lnTo>
                  <a:lnTo>
                    <a:pt x="597694" y="257175"/>
                  </a:lnTo>
                  <a:lnTo>
                    <a:pt x="416719" y="283369"/>
                  </a:lnTo>
                  <a:lnTo>
                    <a:pt x="354806" y="292894"/>
                  </a:lnTo>
                  <a:lnTo>
                    <a:pt x="295275" y="292894"/>
                  </a:lnTo>
                  <a:lnTo>
                    <a:pt x="238125" y="283369"/>
                  </a:lnTo>
                  <a:lnTo>
                    <a:pt x="147638" y="257175"/>
                  </a:lnTo>
                  <a:lnTo>
                    <a:pt x="57150" y="221456"/>
                  </a:lnTo>
                  <a:lnTo>
                    <a:pt x="23813" y="209550"/>
                  </a:lnTo>
                  <a:lnTo>
                    <a:pt x="7144" y="211931"/>
                  </a:lnTo>
                  <a:lnTo>
                    <a:pt x="0" y="216694"/>
                  </a:lnTo>
                  <a:lnTo>
                    <a:pt x="0" y="233363"/>
                  </a:lnTo>
                  <a:lnTo>
                    <a:pt x="9525" y="257175"/>
                  </a:lnTo>
                  <a:lnTo>
                    <a:pt x="40481" y="288131"/>
                  </a:lnTo>
                  <a:lnTo>
                    <a:pt x="161925" y="369094"/>
                  </a:lnTo>
                  <a:lnTo>
                    <a:pt x="271463" y="435769"/>
                  </a:lnTo>
                  <a:lnTo>
                    <a:pt x="335756" y="471488"/>
                  </a:lnTo>
                  <a:lnTo>
                    <a:pt x="397669" y="497681"/>
                  </a:lnTo>
                  <a:lnTo>
                    <a:pt x="426244" y="504825"/>
                  </a:lnTo>
                  <a:lnTo>
                    <a:pt x="473869" y="514350"/>
                  </a:lnTo>
                  <a:lnTo>
                    <a:pt x="519113" y="511969"/>
                  </a:lnTo>
                  <a:lnTo>
                    <a:pt x="542925" y="500063"/>
                  </a:lnTo>
                  <a:lnTo>
                    <a:pt x="552450" y="490538"/>
                  </a:lnTo>
                  <a:lnTo>
                    <a:pt x="664369" y="450056"/>
                  </a:lnTo>
                  <a:lnTo>
                    <a:pt x="807244" y="404813"/>
                  </a:lnTo>
                  <a:lnTo>
                    <a:pt x="945356" y="369094"/>
                  </a:lnTo>
                  <a:lnTo>
                    <a:pt x="1062038" y="345281"/>
                  </a:lnTo>
                  <a:lnTo>
                    <a:pt x="1197769" y="326231"/>
                  </a:lnTo>
                  <a:lnTo>
                    <a:pt x="1383506" y="311944"/>
                  </a:lnTo>
                  <a:lnTo>
                    <a:pt x="1538288" y="302419"/>
                  </a:lnTo>
                  <a:lnTo>
                    <a:pt x="1735931" y="292894"/>
                  </a:lnTo>
                  <a:lnTo>
                    <a:pt x="1926431" y="290513"/>
                  </a:lnTo>
                  <a:lnTo>
                    <a:pt x="2126456" y="290513"/>
                  </a:lnTo>
                  <a:lnTo>
                    <a:pt x="2176463" y="278606"/>
                  </a:lnTo>
                  <a:lnTo>
                    <a:pt x="2212181" y="264319"/>
                  </a:lnTo>
                  <a:lnTo>
                    <a:pt x="2238375" y="247650"/>
                  </a:lnTo>
                  <a:lnTo>
                    <a:pt x="2247900" y="235744"/>
                  </a:lnTo>
                  <a:lnTo>
                    <a:pt x="2255044" y="219075"/>
                  </a:lnTo>
                  <a:lnTo>
                    <a:pt x="2257425" y="204788"/>
                  </a:lnTo>
                  <a:lnTo>
                    <a:pt x="2252663" y="188119"/>
                  </a:lnTo>
                  <a:lnTo>
                    <a:pt x="2240756" y="169069"/>
                  </a:lnTo>
                  <a:lnTo>
                    <a:pt x="2197894" y="126206"/>
                  </a:lnTo>
                  <a:lnTo>
                    <a:pt x="2178844" y="111919"/>
                  </a:lnTo>
                  <a:lnTo>
                    <a:pt x="2114550" y="85725"/>
                  </a:lnTo>
                  <a:lnTo>
                    <a:pt x="1976438" y="40481"/>
                  </a:lnTo>
                  <a:lnTo>
                    <a:pt x="1852613" y="0"/>
                  </a:lnTo>
                  <a:lnTo>
                    <a:pt x="1845469" y="0"/>
                  </a:lnTo>
                  <a:lnTo>
                    <a:pt x="1824038" y="7144"/>
                  </a:lnTo>
                  <a:lnTo>
                    <a:pt x="1774031" y="30956"/>
                  </a:lnTo>
                  <a:lnTo>
                    <a:pt x="1714500" y="66675"/>
                  </a:lnTo>
                  <a:lnTo>
                    <a:pt x="1612106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4">
              <a:extLst>
                <a:ext uri="{FF2B5EF4-FFF2-40B4-BE49-F238E27FC236}">
                  <a16:creationId xmlns:a16="http://schemas.microsoft.com/office/drawing/2014/main" id="{3DD3AF62-243C-4CCB-BEB0-4473486A0707}"/>
                </a:ext>
              </a:extLst>
            </p:cNvPr>
            <p:cNvSpPr/>
            <p:nvPr/>
          </p:nvSpPr>
          <p:spPr>
            <a:xfrm>
              <a:off x="6767513" y="4960938"/>
              <a:ext cx="768350" cy="815975"/>
            </a:xfrm>
            <a:custGeom>
              <a:avLst/>
              <a:gdLst>
                <a:gd name="connsiteX0" fmla="*/ 252412 w 769143"/>
                <a:gd name="connsiteY0" fmla="*/ 264319 h 816769"/>
                <a:gd name="connsiteX1" fmla="*/ 388143 w 769143"/>
                <a:gd name="connsiteY1" fmla="*/ 416719 h 816769"/>
                <a:gd name="connsiteX2" fmla="*/ 476250 w 769143"/>
                <a:gd name="connsiteY2" fmla="*/ 514350 h 816769"/>
                <a:gd name="connsiteX3" fmla="*/ 545306 w 769143"/>
                <a:gd name="connsiteY3" fmla="*/ 590550 h 816769"/>
                <a:gd name="connsiteX4" fmla="*/ 640556 w 769143"/>
                <a:gd name="connsiteY4" fmla="*/ 676275 h 816769"/>
                <a:gd name="connsiteX5" fmla="*/ 690562 w 769143"/>
                <a:gd name="connsiteY5" fmla="*/ 719137 h 816769"/>
                <a:gd name="connsiteX6" fmla="*/ 714375 w 769143"/>
                <a:gd name="connsiteY6" fmla="*/ 740569 h 816769"/>
                <a:gd name="connsiteX7" fmla="*/ 747712 w 769143"/>
                <a:gd name="connsiteY7" fmla="*/ 771525 h 816769"/>
                <a:gd name="connsiteX8" fmla="*/ 769143 w 769143"/>
                <a:gd name="connsiteY8" fmla="*/ 816769 h 816769"/>
                <a:gd name="connsiteX9" fmla="*/ 80962 w 769143"/>
                <a:gd name="connsiteY9" fmla="*/ 673894 h 816769"/>
                <a:gd name="connsiteX10" fmla="*/ 133350 w 769143"/>
                <a:gd name="connsiteY10" fmla="*/ 676275 h 816769"/>
                <a:gd name="connsiteX11" fmla="*/ 166687 w 769143"/>
                <a:gd name="connsiteY11" fmla="*/ 673894 h 816769"/>
                <a:gd name="connsiteX12" fmla="*/ 188118 w 769143"/>
                <a:gd name="connsiteY12" fmla="*/ 669131 h 816769"/>
                <a:gd name="connsiteX13" fmla="*/ 202406 w 769143"/>
                <a:gd name="connsiteY13" fmla="*/ 659606 h 816769"/>
                <a:gd name="connsiteX14" fmla="*/ 214312 w 769143"/>
                <a:gd name="connsiteY14" fmla="*/ 642937 h 816769"/>
                <a:gd name="connsiteX15" fmla="*/ 214312 w 769143"/>
                <a:gd name="connsiteY15" fmla="*/ 621506 h 816769"/>
                <a:gd name="connsiteX16" fmla="*/ 214312 w 769143"/>
                <a:gd name="connsiteY16" fmla="*/ 607219 h 816769"/>
                <a:gd name="connsiteX17" fmla="*/ 207168 w 769143"/>
                <a:gd name="connsiteY17" fmla="*/ 576262 h 816769"/>
                <a:gd name="connsiteX18" fmla="*/ 188118 w 769143"/>
                <a:gd name="connsiteY18" fmla="*/ 521494 h 816769"/>
                <a:gd name="connsiteX19" fmla="*/ 147637 w 769143"/>
                <a:gd name="connsiteY19" fmla="*/ 416719 h 816769"/>
                <a:gd name="connsiteX20" fmla="*/ 102393 w 769143"/>
                <a:gd name="connsiteY20" fmla="*/ 302419 h 816769"/>
                <a:gd name="connsiteX21" fmla="*/ 23812 w 769143"/>
                <a:gd name="connsiteY21" fmla="*/ 102394 h 816769"/>
                <a:gd name="connsiteX22" fmla="*/ 4762 w 769143"/>
                <a:gd name="connsiteY22" fmla="*/ 52387 h 816769"/>
                <a:gd name="connsiteX23" fmla="*/ 0 w 769143"/>
                <a:gd name="connsiteY23" fmla="*/ 21431 h 816769"/>
                <a:gd name="connsiteX24" fmla="*/ 2381 w 769143"/>
                <a:gd name="connsiteY24" fmla="*/ 4762 h 816769"/>
                <a:gd name="connsiteX25" fmla="*/ 9525 w 769143"/>
                <a:gd name="connsiteY25" fmla="*/ 0 h 816769"/>
                <a:gd name="connsiteX26" fmla="*/ 21431 w 769143"/>
                <a:gd name="connsiteY26" fmla="*/ 2381 h 816769"/>
                <a:gd name="connsiteX27" fmla="*/ 38100 w 769143"/>
                <a:gd name="connsiteY27" fmla="*/ 14287 h 816769"/>
                <a:gd name="connsiteX28" fmla="*/ 92868 w 769143"/>
                <a:gd name="connsiteY28" fmla="*/ 76200 h 816769"/>
                <a:gd name="connsiteX29" fmla="*/ 252412 w 769143"/>
                <a:gd name="connsiteY29" fmla="*/ 2643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9143" h="816769">
                  <a:moveTo>
                    <a:pt x="252412" y="264319"/>
                  </a:moveTo>
                  <a:lnTo>
                    <a:pt x="388143" y="416719"/>
                  </a:lnTo>
                  <a:lnTo>
                    <a:pt x="476250" y="514350"/>
                  </a:lnTo>
                  <a:lnTo>
                    <a:pt x="545306" y="590550"/>
                  </a:lnTo>
                  <a:lnTo>
                    <a:pt x="640556" y="676275"/>
                  </a:lnTo>
                  <a:lnTo>
                    <a:pt x="690562" y="719137"/>
                  </a:lnTo>
                  <a:lnTo>
                    <a:pt x="714375" y="740569"/>
                  </a:lnTo>
                  <a:lnTo>
                    <a:pt x="747712" y="771525"/>
                  </a:lnTo>
                  <a:lnTo>
                    <a:pt x="769143" y="816769"/>
                  </a:lnTo>
                  <a:lnTo>
                    <a:pt x="80962" y="673894"/>
                  </a:lnTo>
                  <a:lnTo>
                    <a:pt x="133350" y="676275"/>
                  </a:lnTo>
                  <a:lnTo>
                    <a:pt x="166687" y="673894"/>
                  </a:lnTo>
                  <a:lnTo>
                    <a:pt x="188118" y="669131"/>
                  </a:lnTo>
                  <a:lnTo>
                    <a:pt x="202406" y="659606"/>
                  </a:lnTo>
                  <a:lnTo>
                    <a:pt x="214312" y="642937"/>
                  </a:lnTo>
                  <a:lnTo>
                    <a:pt x="214312" y="621506"/>
                  </a:lnTo>
                  <a:lnTo>
                    <a:pt x="214312" y="607219"/>
                  </a:lnTo>
                  <a:lnTo>
                    <a:pt x="207168" y="576262"/>
                  </a:lnTo>
                  <a:lnTo>
                    <a:pt x="188118" y="521494"/>
                  </a:lnTo>
                  <a:lnTo>
                    <a:pt x="147637" y="416719"/>
                  </a:lnTo>
                  <a:lnTo>
                    <a:pt x="102393" y="302419"/>
                  </a:lnTo>
                  <a:lnTo>
                    <a:pt x="23812" y="102394"/>
                  </a:lnTo>
                  <a:lnTo>
                    <a:pt x="4762" y="52387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1431" y="2381"/>
                  </a:lnTo>
                  <a:lnTo>
                    <a:pt x="38100" y="14287"/>
                  </a:lnTo>
                  <a:lnTo>
                    <a:pt x="92868" y="76200"/>
                  </a:lnTo>
                  <a:lnTo>
                    <a:pt x="252412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4">
              <a:extLst>
                <a:ext uri="{FF2B5EF4-FFF2-40B4-BE49-F238E27FC236}">
                  <a16:creationId xmlns:a16="http://schemas.microsoft.com/office/drawing/2014/main" id="{07FDCA2F-0B61-4855-BC64-32B3056FED79}"/>
                </a:ext>
              </a:extLst>
            </p:cNvPr>
            <p:cNvSpPr/>
            <p:nvPr/>
          </p:nvSpPr>
          <p:spPr>
            <a:xfrm>
              <a:off x="5973763" y="4343400"/>
              <a:ext cx="493712" cy="487363"/>
            </a:xfrm>
            <a:custGeom>
              <a:avLst/>
              <a:gdLst>
                <a:gd name="connsiteX0" fmla="*/ 428625 w 492919"/>
                <a:gd name="connsiteY0" fmla="*/ 161925 h 488156"/>
                <a:gd name="connsiteX1" fmla="*/ 366713 w 492919"/>
                <a:gd name="connsiteY1" fmla="*/ 250031 h 488156"/>
                <a:gd name="connsiteX2" fmla="*/ 338138 w 492919"/>
                <a:gd name="connsiteY2" fmla="*/ 292894 h 488156"/>
                <a:gd name="connsiteX3" fmla="*/ 323850 w 492919"/>
                <a:gd name="connsiteY3" fmla="*/ 323850 h 488156"/>
                <a:gd name="connsiteX4" fmla="*/ 316707 w 492919"/>
                <a:gd name="connsiteY4" fmla="*/ 345281 h 488156"/>
                <a:gd name="connsiteX5" fmla="*/ 311944 w 492919"/>
                <a:gd name="connsiteY5" fmla="*/ 369094 h 488156"/>
                <a:gd name="connsiteX6" fmla="*/ 311944 w 492919"/>
                <a:gd name="connsiteY6" fmla="*/ 390525 h 488156"/>
                <a:gd name="connsiteX7" fmla="*/ 302419 w 492919"/>
                <a:gd name="connsiteY7" fmla="*/ 442913 h 488156"/>
                <a:gd name="connsiteX8" fmla="*/ 280988 w 492919"/>
                <a:gd name="connsiteY8" fmla="*/ 488156 h 488156"/>
                <a:gd name="connsiteX9" fmla="*/ 0 w 492919"/>
                <a:gd name="connsiteY9" fmla="*/ 0 h 488156"/>
                <a:gd name="connsiteX10" fmla="*/ 69057 w 492919"/>
                <a:gd name="connsiteY10" fmla="*/ 45244 h 488156"/>
                <a:gd name="connsiteX11" fmla="*/ 100013 w 492919"/>
                <a:gd name="connsiteY11" fmla="*/ 59531 h 488156"/>
                <a:gd name="connsiteX12" fmla="*/ 150019 w 492919"/>
                <a:gd name="connsiteY12" fmla="*/ 76200 h 488156"/>
                <a:gd name="connsiteX13" fmla="*/ 197644 w 492919"/>
                <a:gd name="connsiteY13" fmla="*/ 85725 h 488156"/>
                <a:gd name="connsiteX14" fmla="*/ 245269 w 492919"/>
                <a:gd name="connsiteY14" fmla="*/ 83344 h 488156"/>
                <a:gd name="connsiteX15" fmla="*/ 342900 w 492919"/>
                <a:gd name="connsiteY15" fmla="*/ 64294 h 488156"/>
                <a:gd name="connsiteX16" fmla="*/ 440532 w 492919"/>
                <a:gd name="connsiteY16" fmla="*/ 42863 h 488156"/>
                <a:gd name="connsiteX17" fmla="*/ 461963 w 492919"/>
                <a:gd name="connsiteY17" fmla="*/ 38100 h 488156"/>
                <a:gd name="connsiteX18" fmla="*/ 476250 w 492919"/>
                <a:gd name="connsiteY18" fmla="*/ 35719 h 488156"/>
                <a:gd name="connsiteX19" fmla="*/ 485775 w 492919"/>
                <a:gd name="connsiteY19" fmla="*/ 40481 h 488156"/>
                <a:gd name="connsiteX20" fmla="*/ 490538 w 492919"/>
                <a:gd name="connsiteY20" fmla="*/ 47625 h 488156"/>
                <a:gd name="connsiteX21" fmla="*/ 492919 w 492919"/>
                <a:gd name="connsiteY21" fmla="*/ 69056 h 488156"/>
                <a:gd name="connsiteX22" fmla="*/ 481013 w 492919"/>
                <a:gd name="connsiteY22" fmla="*/ 90488 h 488156"/>
                <a:gd name="connsiteX23" fmla="*/ 428625 w 492919"/>
                <a:gd name="connsiteY23" fmla="*/ 161925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2919" h="488156">
                  <a:moveTo>
                    <a:pt x="428625" y="161925"/>
                  </a:moveTo>
                  <a:lnTo>
                    <a:pt x="366713" y="250031"/>
                  </a:lnTo>
                  <a:lnTo>
                    <a:pt x="338138" y="292894"/>
                  </a:lnTo>
                  <a:lnTo>
                    <a:pt x="323850" y="323850"/>
                  </a:lnTo>
                  <a:lnTo>
                    <a:pt x="316707" y="345281"/>
                  </a:lnTo>
                  <a:lnTo>
                    <a:pt x="311944" y="369094"/>
                  </a:lnTo>
                  <a:lnTo>
                    <a:pt x="311944" y="390525"/>
                  </a:lnTo>
                  <a:lnTo>
                    <a:pt x="302419" y="442913"/>
                  </a:lnTo>
                  <a:lnTo>
                    <a:pt x="280988" y="488156"/>
                  </a:lnTo>
                  <a:lnTo>
                    <a:pt x="0" y="0"/>
                  </a:lnTo>
                  <a:lnTo>
                    <a:pt x="69057" y="45244"/>
                  </a:lnTo>
                  <a:lnTo>
                    <a:pt x="100013" y="59531"/>
                  </a:lnTo>
                  <a:lnTo>
                    <a:pt x="150019" y="76200"/>
                  </a:lnTo>
                  <a:lnTo>
                    <a:pt x="197644" y="85725"/>
                  </a:lnTo>
                  <a:lnTo>
                    <a:pt x="245269" y="83344"/>
                  </a:lnTo>
                  <a:lnTo>
                    <a:pt x="342900" y="64294"/>
                  </a:lnTo>
                  <a:lnTo>
                    <a:pt x="440532" y="42863"/>
                  </a:lnTo>
                  <a:lnTo>
                    <a:pt x="461963" y="38100"/>
                  </a:lnTo>
                  <a:lnTo>
                    <a:pt x="476250" y="35719"/>
                  </a:lnTo>
                  <a:lnTo>
                    <a:pt x="485775" y="40481"/>
                  </a:lnTo>
                  <a:lnTo>
                    <a:pt x="490538" y="47625"/>
                  </a:lnTo>
                  <a:lnTo>
                    <a:pt x="492919" y="69056"/>
                  </a:lnTo>
                  <a:lnTo>
                    <a:pt x="481013" y="90488"/>
                  </a:lnTo>
                  <a:lnTo>
                    <a:pt x="428625" y="161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D0C03FE5-0861-4392-BA1F-38AB7038CA7B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31938"/>
            <a:ext cx="4983163" cy="4267200"/>
            <a:chOff x="2409825" y="1531938"/>
            <a:chExt cx="4983163" cy="4267200"/>
          </a:xfrm>
        </p:grpSpPr>
        <p:sp>
          <p:nvSpPr>
            <p:cNvPr id="36" name="フリーフォーム 95">
              <a:extLst>
                <a:ext uri="{FF2B5EF4-FFF2-40B4-BE49-F238E27FC236}">
                  <a16:creationId xmlns:a16="http://schemas.microsoft.com/office/drawing/2014/main" id="{4242AAEC-C547-4E3A-9552-4D58532A87D2}"/>
                </a:ext>
              </a:extLst>
            </p:cNvPr>
            <p:cNvSpPr/>
            <p:nvPr/>
          </p:nvSpPr>
          <p:spPr>
            <a:xfrm>
              <a:off x="2941638" y="1585913"/>
              <a:ext cx="1116012" cy="504825"/>
            </a:xfrm>
            <a:custGeom>
              <a:avLst/>
              <a:gdLst>
                <a:gd name="connsiteX0" fmla="*/ 711994 w 1116806"/>
                <a:gd name="connsiteY0" fmla="*/ 185737 h 504825"/>
                <a:gd name="connsiteX1" fmla="*/ 592931 w 1116806"/>
                <a:gd name="connsiteY1" fmla="*/ 164306 h 504825"/>
                <a:gd name="connsiteX2" fmla="*/ 473869 w 1116806"/>
                <a:gd name="connsiteY2" fmla="*/ 140493 h 504825"/>
                <a:gd name="connsiteX3" fmla="*/ 371475 w 1116806"/>
                <a:gd name="connsiteY3" fmla="*/ 114300 h 504825"/>
                <a:gd name="connsiteX4" fmla="*/ 266700 w 1116806"/>
                <a:gd name="connsiteY4" fmla="*/ 85725 h 504825"/>
                <a:gd name="connsiteX5" fmla="*/ 169069 w 1116806"/>
                <a:gd name="connsiteY5" fmla="*/ 54768 h 504825"/>
                <a:gd name="connsiteX6" fmla="*/ 66675 w 1116806"/>
                <a:gd name="connsiteY6" fmla="*/ 14287 h 504825"/>
                <a:gd name="connsiteX7" fmla="*/ 38100 w 1116806"/>
                <a:gd name="connsiteY7" fmla="*/ 2381 h 504825"/>
                <a:gd name="connsiteX8" fmla="*/ 26194 w 1116806"/>
                <a:gd name="connsiteY8" fmla="*/ 0 h 504825"/>
                <a:gd name="connsiteX9" fmla="*/ 14287 w 1116806"/>
                <a:gd name="connsiteY9" fmla="*/ 0 h 504825"/>
                <a:gd name="connsiteX10" fmla="*/ 4762 w 1116806"/>
                <a:gd name="connsiteY10" fmla="*/ 2381 h 504825"/>
                <a:gd name="connsiteX11" fmla="*/ 0 w 1116806"/>
                <a:gd name="connsiteY11" fmla="*/ 16668 h 504825"/>
                <a:gd name="connsiteX12" fmla="*/ 9525 w 1116806"/>
                <a:gd name="connsiteY12" fmla="*/ 45243 h 504825"/>
                <a:gd name="connsiteX13" fmla="*/ 33337 w 1116806"/>
                <a:gd name="connsiteY13" fmla="*/ 78581 h 504825"/>
                <a:gd name="connsiteX14" fmla="*/ 76200 w 1116806"/>
                <a:gd name="connsiteY14" fmla="*/ 123825 h 504825"/>
                <a:gd name="connsiteX15" fmla="*/ 147637 w 1116806"/>
                <a:gd name="connsiteY15" fmla="*/ 180975 h 504825"/>
                <a:gd name="connsiteX16" fmla="*/ 230981 w 1116806"/>
                <a:gd name="connsiteY16" fmla="*/ 235743 h 504825"/>
                <a:gd name="connsiteX17" fmla="*/ 302419 w 1116806"/>
                <a:gd name="connsiteY17" fmla="*/ 276225 h 504825"/>
                <a:gd name="connsiteX18" fmla="*/ 419100 w 1116806"/>
                <a:gd name="connsiteY18" fmla="*/ 330993 h 504825"/>
                <a:gd name="connsiteX19" fmla="*/ 552450 w 1116806"/>
                <a:gd name="connsiteY19" fmla="*/ 388143 h 504825"/>
                <a:gd name="connsiteX20" fmla="*/ 700087 w 1116806"/>
                <a:gd name="connsiteY20" fmla="*/ 440531 h 504825"/>
                <a:gd name="connsiteX21" fmla="*/ 823912 w 1116806"/>
                <a:gd name="connsiteY21" fmla="*/ 478631 h 504825"/>
                <a:gd name="connsiteX22" fmla="*/ 892969 w 1116806"/>
                <a:gd name="connsiteY22" fmla="*/ 495300 h 504825"/>
                <a:gd name="connsiteX23" fmla="*/ 940594 w 1116806"/>
                <a:gd name="connsiteY23" fmla="*/ 504825 h 504825"/>
                <a:gd name="connsiteX24" fmla="*/ 973931 w 1116806"/>
                <a:gd name="connsiteY24" fmla="*/ 502443 h 504825"/>
                <a:gd name="connsiteX25" fmla="*/ 1004887 w 1116806"/>
                <a:gd name="connsiteY25" fmla="*/ 502443 h 504825"/>
                <a:gd name="connsiteX26" fmla="*/ 1042987 w 1116806"/>
                <a:gd name="connsiteY26" fmla="*/ 492918 h 504825"/>
                <a:gd name="connsiteX27" fmla="*/ 1064419 w 1116806"/>
                <a:gd name="connsiteY27" fmla="*/ 483393 h 504825"/>
                <a:gd name="connsiteX28" fmla="*/ 1088231 w 1116806"/>
                <a:gd name="connsiteY28" fmla="*/ 471487 h 504825"/>
                <a:gd name="connsiteX29" fmla="*/ 1107281 w 1116806"/>
                <a:gd name="connsiteY29" fmla="*/ 452437 h 504825"/>
                <a:gd name="connsiteX30" fmla="*/ 1114425 w 1116806"/>
                <a:gd name="connsiteY30" fmla="*/ 431006 h 504825"/>
                <a:gd name="connsiteX31" fmla="*/ 1116806 w 1116806"/>
                <a:gd name="connsiteY31" fmla="*/ 402431 h 504825"/>
                <a:gd name="connsiteX32" fmla="*/ 1112044 w 1116806"/>
                <a:gd name="connsiteY32" fmla="*/ 373856 h 504825"/>
                <a:gd name="connsiteX33" fmla="*/ 1107281 w 1116806"/>
                <a:gd name="connsiteY33" fmla="*/ 357187 h 504825"/>
                <a:gd name="connsiteX34" fmla="*/ 1095375 w 1116806"/>
                <a:gd name="connsiteY34" fmla="*/ 333375 h 504825"/>
                <a:gd name="connsiteX35" fmla="*/ 1076325 w 1116806"/>
                <a:gd name="connsiteY35" fmla="*/ 314325 h 504825"/>
                <a:gd name="connsiteX36" fmla="*/ 1028700 w 1116806"/>
                <a:gd name="connsiteY36" fmla="*/ 278606 h 504825"/>
                <a:gd name="connsiteX37" fmla="*/ 969169 w 1116806"/>
                <a:gd name="connsiteY37" fmla="*/ 240506 h 504825"/>
                <a:gd name="connsiteX38" fmla="*/ 916781 w 1116806"/>
                <a:gd name="connsiteY38" fmla="*/ 216693 h 504825"/>
                <a:gd name="connsiteX39" fmla="*/ 864394 w 1116806"/>
                <a:gd name="connsiteY39" fmla="*/ 209550 h 504825"/>
                <a:gd name="connsiteX40" fmla="*/ 711994 w 1116806"/>
                <a:gd name="connsiteY40" fmla="*/ 185737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6806" h="504825">
                  <a:moveTo>
                    <a:pt x="711994" y="185737"/>
                  </a:moveTo>
                  <a:lnTo>
                    <a:pt x="592931" y="164306"/>
                  </a:lnTo>
                  <a:lnTo>
                    <a:pt x="473869" y="140493"/>
                  </a:lnTo>
                  <a:lnTo>
                    <a:pt x="371475" y="114300"/>
                  </a:lnTo>
                  <a:lnTo>
                    <a:pt x="266700" y="85725"/>
                  </a:lnTo>
                  <a:lnTo>
                    <a:pt x="169069" y="54768"/>
                  </a:lnTo>
                  <a:lnTo>
                    <a:pt x="66675" y="14287"/>
                  </a:lnTo>
                  <a:lnTo>
                    <a:pt x="38100" y="2381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16668"/>
                  </a:lnTo>
                  <a:lnTo>
                    <a:pt x="9525" y="45243"/>
                  </a:lnTo>
                  <a:lnTo>
                    <a:pt x="33337" y="78581"/>
                  </a:lnTo>
                  <a:lnTo>
                    <a:pt x="76200" y="123825"/>
                  </a:lnTo>
                  <a:lnTo>
                    <a:pt x="147637" y="180975"/>
                  </a:lnTo>
                  <a:lnTo>
                    <a:pt x="230981" y="235743"/>
                  </a:lnTo>
                  <a:lnTo>
                    <a:pt x="302419" y="276225"/>
                  </a:lnTo>
                  <a:lnTo>
                    <a:pt x="419100" y="330993"/>
                  </a:lnTo>
                  <a:lnTo>
                    <a:pt x="552450" y="388143"/>
                  </a:lnTo>
                  <a:lnTo>
                    <a:pt x="700087" y="440531"/>
                  </a:lnTo>
                  <a:lnTo>
                    <a:pt x="823912" y="478631"/>
                  </a:lnTo>
                  <a:lnTo>
                    <a:pt x="892969" y="495300"/>
                  </a:lnTo>
                  <a:lnTo>
                    <a:pt x="940594" y="504825"/>
                  </a:lnTo>
                  <a:lnTo>
                    <a:pt x="973931" y="502443"/>
                  </a:lnTo>
                  <a:lnTo>
                    <a:pt x="1004887" y="502443"/>
                  </a:lnTo>
                  <a:lnTo>
                    <a:pt x="1042987" y="492918"/>
                  </a:lnTo>
                  <a:lnTo>
                    <a:pt x="1064419" y="483393"/>
                  </a:lnTo>
                  <a:lnTo>
                    <a:pt x="1088231" y="471487"/>
                  </a:lnTo>
                  <a:lnTo>
                    <a:pt x="1107281" y="452437"/>
                  </a:lnTo>
                  <a:lnTo>
                    <a:pt x="1114425" y="431006"/>
                  </a:lnTo>
                  <a:lnTo>
                    <a:pt x="1116806" y="402431"/>
                  </a:lnTo>
                  <a:lnTo>
                    <a:pt x="1112044" y="373856"/>
                  </a:lnTo>
                  <a:lnTo>
                    <a:pt x="1107281" y="357187"/>
                  </a:lnTo>
                  <a:lnTo>
                    <a:pt x="1095375" y="333375"/>
                  </a:lnTo>
                  <a:lnTo>
                    <a:pt x="1076325" y="314325"/>
                  </a:lnTo>
                  <a:lnTo>
                    <a:pt x="1028700" y="278606"/>
                  </a:lnTo>
                  <a:lnTo>
                    <a:pt x="969169" y="240506"/>
                  </a:lnTo>
                  <a:lnTo>
                    <a:pt x="916781" y="216693"/>
                  </a:lnTo>
                  <a:lnTo>
                    <a:pt x="864394" y="209550"/>
                  </a:lnTo>
                  <a:lnTo>
                    <a:pt x="711994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6">
              <a:extLst>
                <a:ext uri="{FF2B5EF4-FFF2-40B4-BE49-F238E27FC236}">
                  <a16:creationId xmlns:a16="http://schemas.microsoft.com/office/drawing/2014/main" id="{21AF3FD1-38F5-48DD-9801-F8757EA0F2CF}"/>
                </a:ext>
              </a:extLst>
            </p:cNvPr>
            <p:cNvSpPr/>
            <p:nvPr/>
          </p:nvSpPr>
          <p:spPr>
            <a:xfrm>
              <a:off x="2409825" y="2490788"/>
              <a:ext cx="1943100" cy="557212"/>
            </a:xfrm>
            <a:custGeom>
              <a:avLst/>
              <a:gdLst>
                <a:gd name="connsiteX0" fmla="*/ 1173956 w 1943100"/>
                <a:gd name="connsiteY0" fmla="*/ 135731 h 557212"/>
                <a:gd name="connsiteX1" fmla="*/ 1023938 w 1943100"/>
                <a:gd name="connsiteY1" fmla="*/ 173831 h 557212"/>
                <a:gd name="connsiteX2" fmla="*/ 771525 w 1943100"/>
                <a:gd name="connsiteY2" fmla="*/ 233362 h 557212"/>
                <a:gd name="connsiteX3" fmla="*/ 600075 w 1943100"/>
                <a:gd name="connsiteY3" fmla="*/ 271462 h 557212"/>
                <a:gd name="connsiteX4" fmla="*/ 400050 w 1943100"/>
                <a:gd name="connsiteY4" fmla="*/ 314325 h 557212"/>
                <a:gd name="connsiteX5" fmla="*/ 307181 w 1943100"/>
                <a:gd name="connsiteY5" fmla="*/ 335756 h 557212"/>
                <a:gd name="connsiteX6" fmla="*/ 283369 w 1943100"/>
                <a:gd name="connsiteY6" fmla="*/ 333375 h 557212"/>
                <a:gd name="connsiteX7" fmla="*/ 242888 w 1943100"/>
                <a:gd name="connsiteY7" fmla="*/ 326231 h 557212"/>
                <a:gd name="connsiteX8" fmla="*/ 192881 w 1943100"/>
                <a:gd name="connsiteY8" fmla="*/ 316706 h 557212"/>
                <a:gd name="connsiteX9" fmla="*/ 135731 w 1943100"/>
                <a:gd name="connsiteY9" fmla="*/ 300037 h 557212"/>
                <a:gd name="connsiteX10" fmla="*/ 73819 w 1943100"/>
                <a:gd name="connsiteY10" fmla="*/ 276225 h 557212"/>
                <a:gd name="connsiteX11" fmla="*/ 38100 w 1943100"/>
                <a:gd name="connsiteY11" fmla="*/ 259556 h 557212"/>
                <a:gd name="connsiteX12" fmla="*/ 26194 w 1943100"/>
                <a:gd name="connsiteY12" fmla="*/ 254793 h 557212"/>
                <a:gd name="connsiteX13" fmla="*/ 11906 w 1943100"/>
                <a:gd name="connsiteY13" fmla="*/ 252412 h 557212"/>
                <a:gd name="connsiteX14" fmla="*/ 2381 w 1943100"/>
                <a:gd name="connsiteY14" fmla="*/ 254793 h 557212"/>
                <a:gd name="connsiteX15" fmla="*/ 0 w 1943100"/>
                <a:gd name="connsiteY15" fmla="*/ 261937 h 557212"/>
                <a:gd name="connsiteX16" fmla="*/ 0 w 1943100"/>
                <a:gd name="connsiteY16" fmla="*/ 276225 h 557212"/>
                <a:gd name="connsiteX17" fmla="*/ 4763 w 1943100"/>
                <a:gd name="connsiteY17" fmla="*/ 295275 h 557212"/>
                <a:gd name="connsiteX18" fmla="*/ 28575 w 1943100"/>
                <a:gd name="connsiteY18" fmla="*/ 330993 h 557212"/>
                <a:gd name="connsiteX19" fmla="*/ 78581 w 1943100"/>
                <a:gd name="connsiteY19" fmla="*/ 385762 h 557212"/>
                <a:gd name="connsiteX20" fmla="*/ 121444 w 1943100"/>
                <a:gd name="connsiteY20" fmla="*/ 423862 h 557212"/>
                <a:gd name="connsiteX21" fmla="*/ 159544 w 1943100"/>
                <a:gd name="connsiteY21" fmla="*/ 454818 h 557212"/>
                <a:gd name="connsiteX22" fmla="*/ 216694 w 1943100"/>
                <a:gd name="connsiteY22" fmla="*/ 490537 h 557212"/>
                <a:gd name="connsiteX23" fmla="*/ 266700 w 1943100"/>
                <a:gd name="connsiteY23" fmla="*/ 514350 h 557212"/>
                <a:gd name="connsiteX24" fmla="*/ 333375 w 1943100"/>
                <a:gd name="connsiteY24" fmla="*/ 540543 h 557212"/>
                <a:gd name="connsiteX25" fmla="*/ 383381 w 1943100"/>
                <a:gd name="connsiteY25" fmla="*/ 554831 h 557212"/>
                <a:gd name="connsiteX26" fmla="*/ 395288 w 1943100"/>
                <a:gd name="connsiteY26" fmla="*/ 557212 h 557212"/>
                <a:gd name="connsiteX27" fmla="*/ 438150 w 1943100"/>
                <a:gd name="connsiteY27" fmla="*/ 545306 h 557212"/>
                <a:gd name="connsiteX28" fmla="*/ 516731 w 1943100"/>
                <a:gd name="connsiteY28" fmla="*/ 519112 h 557212"/>
                <a:gd name="connsiteX29" fmla="*/ 614363 w 1943100"/>
                <a:gd name="connsiteY29" fmla="*/ 478631 h 557212"/>
                <a:gd name="connsiteX30" fmla="*/ 676275 w 1943100"/>
                <a:gd name="connsiteY30" fmla="*/ 457200 h 557212"/>
                <a:gd name="connsiteX31" fmla="*/ 797719 w 1943100"/>
                <a:gd name="connsiteY31" fmla="*/ 419100 h 557212"/>
                <a:gd name="connsiteX32" fmla="*/ 897731 w 1943100"/>
                <a:gd name="connsiteY32" fmla="*/ 388143 h 557212"/>
                <a:gd name="connsiteX33" fmla="*/ 1038225 w 1943100"/>
                <a:gd name="connsiteY33" fmla="*/ 352425 h 557212"/>
                <a:gd name="connsiteX34" fmla="*/ 1171575 w 1943100"/>
                <a:gd name="connsiteY34" fmla="*/ 323850 h 557212"/>
                <a:gd name="connsiteX35" fmla="*/ 1295400 w 1943100"/>
                <a:gd name="connsiteY35" fmla="*/ 300037 h 557212"/>
                <a:gd name="connsiteX36" fmla="*/ 1416844 w 1943100"/>
                <a:gd name="connsiteY36" fmla="*/ 278606 h 557212"/>
                <a:gd name="connsiteX37" fmla="*/ 1531144 w 1943100"/>
                <a:gd name="connsiteY37" fmla="*/ 261937 h 557212"/>
                <a:gd name="connsiteX38" fmla="*/ 1685925 w 1943100"/>
                <a:gd name="connsiteY38" fmla="*/ 240506 h 557212"/>
                <a:gd name="connsiteX39" fmla="*/ 1819275 w 1943100"/>
                <a:gd name="connsiteY39" fmla="*/ 228600 h 557212"/>
                <a:gd name="connsiteX40" fmla="*/ 1845469 w 1943100"/>
                <a:gd name="connsiteY40" fmla="*/ 223837 h 557212"/>
                <a:gd name="connsiteX41" fmla="*/ 1881188 w 1943100"/>
                <a:gd name="connsiteY41" fmla="*/ 209550 h 557212"/>
                <a:gd name="connsiteX42" fmla="*/ 1914525 w 1943100"/>
                <a:gd name="connsiteY42" fmla="*/ 190500 h 557212"/>
                <a:gd name="connsiteX43" fmla="*/ 1928813 w 1943100"/>
                <a:gd name="connsiteY43" fmla="*/ 178593 h 557212"/>
                <a:gd name="connsiteX44" fmla="*/ 1938338 w 1943100"/>
                <a:gd name="connsiteY44" fmla="*/ 164306 h 557212"/>
                <a:gd name="connsiteX45" fmla="*/ 1943100 w 1943100"/>
                <a:gd name="connsiteY45" fmla="*/ 150018 h 557212"/>
                <a:gd name="connsiteX46" fmla="*/ 1943100 w 1943100"/>
                <a:gd name="connsiteY46" fmla="*/ 135731 h 557212"/>
                <a:gd name="connsiteX47" fmla="*/ 1938338 w 1943100"/>
                <a:gd name="connsiteY47" fmla="*/ 116681 h 557212"/>
                <a:gd name="connsiteX48" fmla="*/ 1928813 w 1943100"/>
                <a:gd name="connsiteY48" fmla="*/ 107156 h 557212"/>
                <a:gd name="connsiteX49" fmla="*/ 1900238 w 1943100"/>
                <a:gd name="connsiteY49" fmla="*/ 90487 h 557212"/>
                <a:gd name="connsiteX50" fmla="*/ 1845469 w 1943100"/>
                <a:gd name="connsiteY50" fmla="*/ 66675 h 557212"/>
                <a:gd name="connsiteX51" fmla="*/ 1788319 w 1943100"/>
                <a:gd name="connsiteY51" fmla="*/ 42862 h 557212"/>
                <a:gd name="connsiteX52" fmla="*/ 1724025 w 1943100"/>
                <a:gd name="connsiteY52" fmla="*/ 21431 h 557212"/>
                <a:gd name="connsiteX53" fmla="*/ 1647825 w 1943100"/>
                <a:gd name="connsiteY53" fmla="*/ 7143 h 557212"/>
                <a:gd name="connsiteX54" fmla="*/ 1595438 w 1943100"/>
                <a:gd name="connsiteY54" fmla="*/ 0 h 557212"/>
                <a:gd name="connsiteX55" fmla="*/ 1569244 w 1943100"/>
                <a:gd name="connsiteY55" fmla="*/ 2381 h 557212"/>
                <a:gd name="connsiteX56" fmla="*/ 1521619 w 1943100"/>
                <a:gd name="connsiteY56" fmla="*/ 23812 h 557212"/>
                <a:gd name="connsiteX57" fmla="*/ 1419225 w 1943100"/>
                <a:gd name="connsiteY57" fmla="*/ 61912 h 557212"/>
                <a:gd name="connsiteX58" fmla="*/ 1285875 w 1943100"/>
                <a:gd name="connsiteY58" fmla="*/ 104775 h 557212"/>
                <a:gd name="connsiteX59" fmla="*/ 1173956 w 1943100"/>
                <a:gd name="connsiteY59" fmla="*/ 1357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43100" h="557212">
                  <a:moveTo>
                    <a:pt x="1173956" y="135731"/>
                  </a:moveTo>
                  <a:lnTo>
                    <a:pt x="1023938" y="173831"/>
                  </a:lnTo>
                  <a:lnTo>
                    <a:pt x="771525" y="233362"/>
                  </a:lnTo>
                  <a:lnTo>
                    <a:pt x="600075" y="271462"/>
                  </a:lnTo>
                  <a:lnTo>
                    <a:pt x="400050" y="314325"/>
                  </a:lnTo>
                  <a:lnTo>
                    <a:pt x="307181" y="335756"/>
                  </a:lnTo>
                  <a:lnTo>
                    <a:pt x="283369" y="333375"/>
                  </a:lnTo>
                  <a:lnTo>
                    <a:pt x="242888" y="326231"/>
                  </a:lnTo>
                  <a:lnTo>
                    <a:pt x="192881" y="316706"/>
                  </a:lnTo>
                  <a:lnTo>
                    <a:pt x="135731" y="300037"/>
                  </a:lnTo>
                  <a:lnTo>
                    <a:pt x="73819" y="276225"/>
                  </a:lnTo>
                  <a:lnTo>
                    <a:pt x="38100" y="259556"/>
                  </a:lnTo>
                  <a:lnTo>
                    <a:pt x="26194" y="254793"/>
                  </a:lnTo>
                  <a:lnTo>
                    <a:pt x="11906" y="252412"/>
                  </a:lnTo>
                  <a:lnTo>
                    <a:pt x="2381" y="254793"/>
                  </a:lnTo>
                  <a:lnTo>
                    <a:pt x="0" y="261937"/>
                  </a:lnTo>
                  <a:lnTo>
                    <a:pt x="0" y="276225"/>
                  </a:lnTo>
                  <a:lnTo>
                    <a:pt x="4763" y="295275"/>
                  </a:lnTo>
                  <a:lnTo>
                    <a:pt x="28575" y="330993"/>
                  </a:lnTo>
                  <a:lnTo>
                    <a:pt x="78581" y="385762"/>
                  </a:lnTo>
                  <a:lnTo>
                    <a:pt x="121444" y="423862"/>
                  </a:lnTo>
                  <a:lnTo>
                    <a:pt x="159544" y="454818"/>
                  </a:lnTo>
                  <a:lnTo>
                    <a:pt x="216694" y="490537"/>
                  </a:lnTo>
                  <a:lnTo>
                    <a:pt x="266700" y="514350"/>
                  </a:lnTo>
                  <a:lnTo>
                    <a:pt x="333375" y="540543"/>
                  </a:lnTo>
                  <a:lnTo>
                    <a:pt x="383381" y="554831"/>
                  </a:lnTo>
                  <a:lnTo>
                    <a:pt x="395288" y="557212"/>
                  </a:lnTo>
                  <a:lnTo>
                    <a:pt x="438150" y="545306"/>
                  </a:lnTo>
                  <a:lnTo>
                    <a:pt x="516731" y="519112"/>
                  </a:lnTo>
                  <a:lnTo>
                    <a:pt x="614363" y="478631"/>
                  </a:lnTo>
                  <a:lnTo>
                    <a:pt x="676275" y="457200"/>
                  </a:lnTo>
                  <a:lnTo>
                    <a:pt x="797719" y="419100"/>
                  </a:lnTo>
                  <a:lnTo>
                    <a:pt x="897731" y="388143"/>
                  </a:lnTo>
                  <a:lnTo>
                    <a:pt x="1038225" y="352425"/>
                  </a:lnTo>
                  <a:lnTo>
                    <a:pt x="1171575" y="323850"/>
                  </a:lnTo>
                  <a:lnTo>
                    <a:pt x="1295400" y="300037"/>
                  </a:lnTo>
                  <a:lnTo>
                    <a:pt x="1416844" y="278606"/>
                  </a:lnTo>
                  <a:lnTo>
                    <a:pt x="1531144" y="261937"/>
                  </a:lnTo>
                  <a:lnTo>
                    <a:pt x="1685925" y="240506"/>
                  </a:lnTo>
                  <a:lnTo>
                    <a:pt x="1819275" y="228600"/>
                  </a:lnTo>
                  <a:lnTo>
                    <a:pt x="1845469" y="223837"/>
                  </a:lnTo>
                  <a:lnTo>
                    <a:pt x="1881188" y="209550"/>
                  </a:lnTo>
                  <a:lnTo>
                    <a:pt x="1914525" y="190500"/>
                  </a:lnTo>
                  <a:lnTo>
                    <a:pt x="1928813" y="178593"/>
                  </a:lnTo>
                  <a:lnTo>
                    <a:pt x="1938338" y="164306"/>
                  </a:lnTo>
                  <a:lnTo>
                    <a:pt x="1943100" y="150018"/>
                  </a:lnTo>
                  <a:lnTo>
                    <a:pt x="1943100" y="135731"/>
                  </a:lnTo>
                  <a:lnTo>
                    <a:pt x="1938338" y="116681"/>
                  </a:lnTo>
                  <a:lnTo>
                    <a:pt x="1928813" y="107156"/>
                  </a:lnTo>
                  <a:lnTo>
                    <a:pt x="1900238" y="90487"/>
                  </a:lnTo>
                  <a:lnTo>
                    <a:pt x="1845469" y="66675"/>
                  </a:lnTo>
                  <a:lnTo>
                    <a:pt x="1788319" y="42862"/>
                  </a:lnTo>
                  <a:lnTo>
                    <a:pt x="1724025" y="21431"/>
                  </a:lnTo>
                  <a:lnTo>
                    <a:pt x="1647825" y="7143"/>
                  </a:lnTo>
                  <a:lnTo>
                    <a:pt x="1595438" y="0"/>
                  </a:lnTo>
                  <a:lnTo>
                    <a:pt x="1569244" y="2381"/>
                  </a:lnTo>
                  <a:lnTo>
                    <a:pt x="1521619" y="23812"/>
                  </a:lnTo>
                  <a:lnTo>
                    <a:pt x="1419225" y="61912"/>
                  </a:lnTo>
                  <a:lnTo>
                    <a:pt x="1285875" y="104775"/>
                  </a:lnTo>
                  <a:lnTo>
                    <a:pt x="1173956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7">
              <a:extLst>
                <a:ext uri="{FF2B5EF4-FFF2-40B4-BE49-F238E27FC236}">
                  <a16:creationId xmlns:a16="http://schemas.microsoft.com/office/drawing/2014/main" id="{1079E05B-B49B-47E3-8B47-7229930DFAC0}"/>
                </a:ext>
              </a:extLst>
            </p:cNvPr>
            <p:cNvSpPr/>
            <p:nvPr/>
          </p:nvSpPr>
          <p:spPr>
            <a:xfrm>
              <a:off x="2881313" y="3294063"/>
              <a:ext cx="1138237" cy="314325"/>
            </a:xfrm>
            <a:custGeom>
              <a:avLst/>
              <a:gdLst>
                <a:gd name="connsiteX0" fmla="*/ 795337 w 1138237"/>
                <a:gd name="connsiteY0" fmla="*/ 252412 h 314325"/>
                <a:gd name="connsiteX1" fmla="*/ 638175 w 1138237"/>
                <a:gd name="connsiteY1" fmla="*/ 273844 h 314325"/>
                <a:gd name="connsiteX2" fmla="*/ 497681 w 1138237"/>
                <a:gd name="connsiteY2" fmla="*/ 290512 h 314325"/>
                <a:gd name="connsiteX3" fmla="*/ 297656 w 1138237"/>
                <a:gd name="connsiteY3" fmla="*/ 314325 h 314325"/>
                <a:gd name="connsiteX4" fmla="*/ 266700 w 1138237"/>
                <a:gd name="connsiteY4" fmla="*/ 314325 h 314325"/>
                <a:gd name="connsiteX5" fmla="*/ 240506 w 1138237"/>
                <a:gd name="connsiteY5" fmla="*/ 309562 h 314325"/>
                <a:gd name="connsiteX6" fmla="*/ 200025 w 1138237"/>
                <a:gd name="connsiteY6" fmla="*/ 297656 h 314325"/>
                <a:gd name="connsiteX7" fmla="*/ 152400 w 1138237"/>
                <a:gd name="connsiteY7" fmla="*/ 276225 h 314325"/>
                <a:gd name="connsiteX8" fmla="*/ 102393 w 1138237"/>
                <a:gd name="connsiteY8" fmla="*/ 247650 h 314325"/>
                <a:gd name="connsiteX9" fmla="*/ 33337 w 1138237"/>
                <a:gd name="connsiteY9" fmla="*/ 200025 h 314325"/>
                <a:gd name="connsiteX10" fmla="*/ 11906 w 1138237"/>
                <a:gd name="connsiteY10" fmla="*/ 183356 h 314325"/>
                <a:gd name="connsiteX11" fmla="*/ 4762 w 1138237"/>
                <a:gd name="connsiteY11" fmla="*/ 171450 h 314325"/>
                <a:gd name="connsiteX12" fmla="*/ 0 w 1138237"/>
                <a:gd name="connsiteY12" fmla="*/ 154781 h 314325"/>
                <a:gd name="connsiteX13" fmla="*/ 0 w 1138237"/>
                <a:gd name="connsiteY13" fmla="*/ 135731 h 314325"/>
                <a:gd name="connsiteX14" fmla="*/ 4762 w 1138237"/>
                <a:gd name="connsiteY14" fmla="*/ 126206 h 314325"/>
                <a:gd name="connsiteX15" fmla="*/ 14287 w 1138237"/>
                <a:gd name="connsiteY15" fmla="*/ 123825 h 314325"/>
                <a:gd name="connsiteX16" fmla="*/ 40481 w 1138237"/>
                <a:gd name="connsiteY16" fmla="*/ 128587 h 314325"/>
                <a:gd name="connsiteX17" fmla="*/ 78581 w 1138237"/>
                <a:gd name="connsiteY17" fmla="*/ 142875 h 314325"/>
                <a:gd name="connsiteX18" fmla="*/ 157162 w 1138237"/>
                <a:gd name="connsiteY18" fmla="*/ 166687 h 314325"/>
                <a:gd name="connsiteX19" fmla="*/ 211931 w 1138237"/>
                <a:gd name="connsiteY19" fmla="*/ 180975 h 314325"/>
                <a:gd name="connsiteX20" fmla="*/ 311943 w 1138237"/>
                <a:gd name="connsiteY20" fmla="*/ 164306 h 314325"/>
                <a:gd name="connsiteX21" fmla="*/ 454818 w 1138237"/>
                <a:gd name="connsiteY21" fmla="*/ 133350 h 314325"/>
                <a:gd name="connsiteX22" fmla="*/ 559593 w 1138237"/>
                <a:gd name="connsiteY22" fmla="*/ 107156 h 314325"/>
                <a:gd name="connsiteX23" fmla="*/ 645318 w 1138237"/>
                <a:gd name="connsiteY23" fmla="*/ 80962 h 314325"/>
                <a:gd name="connsiteX24" fmla="*/ 747712 w 1138237"/>
                <a:gd name="connsiteY24" fmla="*/ 40481 h 314325"/>
                <a:gd name="connsiteX25" fmla="*/ 831056 w 1138237"/>
                <a:gd name="connsiteY25" fmla="*/ 4762 h 314325"/>
                <a:gd name="connsiteX26" fmla="*/ 866775 w 1138237"/>
                <a:gd name="connsiteY26" fmla="*/ 0 h 314325"/>
                <a:gd name="connsiteX27" fmla="*/ 935831 w 1138237"/>
                <a:gd name="connsiteY27" fmla="*/ 0 h 314325"/>
                <a:gd name="connsiteX28" fmla="*/ 990600 w 1138237"/>
                <a:gd name="connsiteY28" fmla="*/ 7144 h 314325"/>
                <a:gd name="connsiteX29" fmla="*/ 1050131 w 1138237"/>
                <a:gd name="connsiteY29" fmla="*/ 21431 h 314325"/>
                <a:gd name="connsiteX30" fmla="*/ 1083468 w 1138237"/>
                <a:gd name="connsiteY30" fmla="*/ 33337 h 314325"/>
                <a:gd name="connsiteX31" fmla="*/ 1102518 w 1138237"/>
                <a:gd name="connsiteY31" fmla="*/ 42862 h 314325"/>
                <a:gd name="connsiteX32" fmla="*/ 1121568 w 1138237"/>
                <a:gd name="connsiteY32" fmla="*/ 61912 h 314325"/>
                <a:gd name="connsiteX33" fmla="*/ 1135856 w 1138237"/>
                <a:gd name="connsiteY33" fmla="*/ 85725 h 314325"/>
                <a:gd name="connsiteX34" fmla="*/ 1138237 w 1138237"/>
                <a:gd name="connsiteY34" fmla="*/ 109537 h 314325"/>
                <a:gd name="connsiteX35" fmla="*/ 1135856 w 1138237"/>
                <a:gd name="connsiteY35" fmla="*/ 133350 h 314325"/>
                <a:gd name="connsiteX36" fmla="*/ 1123950 w 1138237"/>
                <a:gd name="connsiteY36" fmla="*/ 161925 h 314325"/>
                <a:gd name="connsiteX37" fmla="*/ 1104900 w 1138237"/>
                <a:gd name="connsiteY37" fmla="*/ 183356 h 314325"/>
                <a:gd name="connsiteX38" fmla="*/ 1054893 w 1138237"/>
                <a:gd name="connsiteY38" fmla="*/ 202406 h 314325"/>
                <a:gd name="connsiteX39" fmla="*/ 904875 w 1138237"/>
                <a:gd name="connsiteY39" fmla="*/ 233362 h 314325"/>
                <a:gd name="connsiteX40" fmla="*/ 795337 w 1138237"/>
                <a:gd name="connsiteY40" fmla="*/ 2524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7" h="314325">
                  <a:moveTo>
                    <a:pt x="795337" y="252412"/>
                  </a:moveTo>
                  <a:lnTo>
                    <a:pt x="638175" y="273844"/>
                  </a:lnTo>
                  <a:lnTo>
                    <a:pt x="497681" y="290512"/>
                  </a:lnTo>
                  <a:lnTo>
                    <a:pt x="297656" y="314325"/>
                  </a:lnTo>
                  <a:lnTo>
                    <a:pt x="266700" y="314325"/>
                  </a:lnTo>
                  <a:lnTo>
                    <a:pt x="240506" y="309562"/>
                  </a:lnTo>
                  <a:lnTo>
                    <a:pt x="200025" y="297656"/>
                  </a:lnTo>
                  <a:lnTo>
                    <a:pt x="152400" y="276225"/>
                  </a:lnTo>
                  <a:lnTo>
                    <a:pt x="102393" y="247650"/>
                  </a:lnTo>
                  <a:lnTo>
                    <a:pt x="33337" y="200025"/>
                  </a:lnTo>
                  <a:lnTo>
                    <a:pt x="11906" y="183356"/>
                  </a:lnTo>
                  <a:lnTo>
                    <a:pt x="4762" y="171450"/>
                  </a:lnTo>
                  <a:lnTo>
                    <a:pt x="0" y="154781"/>
                  </a:lnTo>
                  <a:lnTo>
                    <a:pt x="0" y="135731"/>
                  </a:lnTo>
                  <a:lnTo>
                    <a:pt x="4762" y="126206"/>
                  </a:lnTo>
                  <a:lnTo>
                    <a:pt x="14287" y="123825"/>
                  </a:lnTo>
                  <a:lnTo>
                    <a:pt x="40481" y="128587"/>
                  </a:lnTo>
                  <a:lnTo>
                    <a:pt x="78581" y="142875"/>
                  </a:lnTo>
                  <a:lnTo>
                    <a:pt x="157162" y="166687"/>
                  </a:lnTo>
                  <a:lnTo>
                    <a:pt x="211931" y="180975"/>
                  </a:lnTo>
                  <a:lnTo>
                    <a:pt x="311943" y="164306"/>
                  </a:lnTo>
                  <a:lnTo>
                    <a:pt x="454818" y="133350"/>
                  </a:lnTo>
                  <a:lnTo>
                    <a:pt x="559593" y="107156"/>
                  </a:lnTo>
                  <a:lnTo>
                    <a:pt x="645318" y="80962"/>
                  </a:lnTo>
                  <a:lnTo>
                    <a:pt x="747712" y="40481"/>
                  </a:lnTo>
                  <a:lnTo>
                    <a:pt x="831056" y="4762"/>
                  </a:lnTo>
                  <a:lnTo>
                    <a:pt x="866775" y="0"/>
                  </a:lnTo>
                  <a:lnTo>
                    <a:pt x="935831" y="0"/>
                  </a:lnTo>
                  <a:lnTo>
                    <a:pt x="990600" y="7144"/>
                  </a:lnTo>
                  <a:lnTo>
                    <a:pt x="1050131" y="21431"/>
                  </a:lnTo>
                  <a:lnTo>
                    <a:pt x="1083468" y="33337"/>
                  </a:lnTo>
                  <a:lnTo>
                    <a:pt x="1102518" y="42862"/>
                  </a:lnTo>
                  <a:lnTo>
                    <a:pt x="1121568" y="61912"/>
                  </a:lnTo>
                  <a:lnTo>
                    <a:pt x="1135856" y="85725"/>
                  </a:lnTo>
                  <a:lnTo>
                    <a:pt x="1138237" y="109537"/>
                  </a:lnTo>
                  <a:lnTo>
                    <a:pt x="1135856" y="133350"/>
                  </a:lnTo>
                  <a:lnTo>
                    <a:pt x="1123950" y="161925"/>
                  </a:lnTo>
                  <a:lnTo>
                    <a:pt x="1104900" y="183356"/>
                  </a:lnTo>
                  <a:lnTo>
                    <a:pt x="1054893" y="202406"/>
                  </a:lnTo>
                  <a:lnTo>
                    <a:pt x="904875" y="233362"/>
                  </a:lnTo>
                  <a:lnTo>
                    <a:pt x="79533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8">
              <a:extLst>
                <a:ext uri="{FF2B5EF4-FFF2-40B4-BE49-F238E27FC236}">
                  <a16:creationId xmlns:a16="http://schemas.microsoft.com/office/drawing/2014/main" id="{57B06E7D-5CFE-47ED-AAF2-C321AE6AA537}"/>
                </a:ext>
              </a:extLst>
            </p:cNvPr>
            <p:cNvSpPr/>
            <p:nvPr/>
          </p:nvSpPr>
          <p:spPr>
            <a:xfrm>
              <a:off x="2874963" y="3922713"/>
              <a:ext cx="1173162" cy="355600"/>
            </a:xfrm>
            <a:custGeom>
              <a:avLst/>
              <a:gdLst>
                <a:gd name="connsiteX0" fmla="*/ 890587 w 1173956"/>
                <a:gd name="connsiteY0" fmla="*/ 233362 h 357187"/>
                <a:gd name="connsiteX1" fmla="*/ 783431 w 1173956"/>
                <a:gd name="connsiteY1" fmla="*/ 259556 h 357187"/>
                <a:gd name="connsiteX2" fmla="*/ 683419 w 1173956"/>
                <a:gd name="connsiteY2" fmla="*/ 283369 h 357187"/>
                <a:gd name="connsiteX3" fmla="*/ 566737 w 1173956"/>
                <a:gd name="connsiteY3" fmla="*/ 309562 h 357187"/>
                <a:gd name="connsiteX4" fmla="*/ 461962 w 1173956"/>
                <a:gd name="connsiteY4" fmla="*/ 333375 h 357187"/>
                <a:gd name="connsiteX5" fmla="*/ 369094 w 1173956"/>
                <a:gd name="connsiteY5" fmla="*/ 350044 h 357187"/>
                <a:gd name="connsiteX6" fmla="*/ 309562 w 1173956"/>
                <a:gd name="connsiteY6" fmla="*/ 357187 h 357187"/>
                <a:gd name="connsiteX7" fmla="*/ 297656 w 1173956"/>
                <a:gd name="connsiteY7" fmla="*/ 354806 h 357187"/>
                <a:gd name="connsiteX8" fmla="*/ 257175 w 1173956"/>
                <a:gd name="connsiteY8" fmla="*/ 345281 h 357187"/>
                <a:gd name="connsiteX9" fmla="*/ 200025 w 1173956"/>
                <a:gd name="connsiteY9" fmla="*/ 316706 h 357187"/>
                <a:gd name="connsiteX10" fmla="*/ 133350 w 1173956"/>
                <a:gd name="connsiteY10" fmla="*/ 276225 h 357187"/>
                <a:gd name="connsiteX11" fmla="*/ 76200 w 1173956"/>
                <a:gd name="connsiteY11" fmla="*/ 240506 h 357187"/>
                <a:gd name="connsiteX12" fmla="*/ 28575 w 1173956"/>
                <a:gd name="connsiteY12" fmla="*/ 209550 h 357187"/>
                <a:gd name="connsiteX13" fmla="*/ 11906 w 1173956"/>
                <a:gd name="connsiteY13" fmla="*/ 192881 h 357187"/>
                <a:gd name="connsiteX14" fmla="*/ 0 w 1173956"/>
                <a:gd name="connsiteY14" fmla="*/ 173831 h 357187"/>
                <a:gd name="connsiteX15" fmla="*/ 2381 w 1173956"/>
                <a:gd name="connsiteY15" fmla="*/ 159544 h 357187"/>
                <a:gd name="connsiteX16" fmla="*/ 7144 w 1173956"/>
                <a:gd name="connsiteY16" fmla="*/ 150019 h 357187"/>
                <a:gd name="connsiteX17" fmla="*/ 26194 w 1173956"/>
                <a:gd name="connsiteY17" fmla="*/ 150019 h 357187"/>
                <a:gd name="connsiteX18" fmla="*/ 64294 w 1173956"/>
                <a:gd name="connsiteY18" fmla="*/ 157162 h 357187"/>
                <a:gd name="connsiteX19" fmla="*/ 145256 w 1173956"/>
                <a:gd name="connsiteY19" fmla="*/ 169069 h 357187"/>
                <a:gd name="connsiteX20" fmla="*/ 254794 w 1173956"/>
                <a:gd name="connsiteY20" fmla="*/ 176212 h 357187"/>
                <a:gd name="connsiteX21" fmla="*/ 321469 w 1173956"/>
                <a:gd name="connsiteY21" fmla="*/ 169069 h 357187"/>
                <a:gd name="connsiteX22" fmla="*/ 431006 w 1173956"/>
                <a:gd name="connsiteY22" fmla="*/ 154781 h 357187"/>
                <a:gd name="connsiteX23" fmla="*/ 535781 w 1173956"/>
                <a:gd name="connsiteY23" fmla="*/ 133350 h 357187"/>
                <a:gd name="connsiteX24" fmla="*/ 640556 w 1173956"/>
                <a:gd name="connsiteY24" fmla="*/ 107156 h 357187"/>
                <a:gd name="connsiteX25" fmla="*/ 745331 w 1173956"/>
                <a:gd name="connsiteY25" fmla="*/ 69056 h 357187"/>
                <a:gd name="connsiteX26" fmla="*/ 795337 w 1173956"/>
                <a:gd name="connsiteY26" fmla="*/ 47625 h 357187"/>
                <a:gd name="connsiteX27" fmla="*/ 826294 w 1173956"/>
                <a:gd name="connsiteY27" fmla="*/ 28575 h 357187"/>
                <a:gd name="connsiteX28" fmla="*/ 847725 w 1173956"/>
                <a:gd name="connsiteY28" fmla="*/ 11906 h 357187"/>
                <a:gd name="connsiteX29" fmla="*/ 862012 w 1173956"/>
                <a:gd name="connsiteY29" fmla="*/ 0 h 357187"/>
                <a:gd name="connsiteX30" fmla="*/ 885825 w 1173956"/>
                <a:gd name="connsiteY30" fmla="*/ 0 h 357187"/>
                <a:gd name="connsiteX31" fmla="*/ 1054894 w 1173956"/>
                <a:gd name="connsiteY31" fmla="*/ 33337 h 357187"/>
                <a:gd name="connsiteX32" fmla="*/ 1135856 w 1173956"/>
                <a:gd name="connsiteY32" fmla="*/ 57150 h 357187"/>
                <a:gd name="connsiteX33" fmla="*/ 1154906 w 1173956"/>
                <a:gd name="connsiteY33" fmla="*/ 64294 h 357187"/>
                <a:gd name="connsiteX34" fmla="*/ 1164431 w 1173956"/>
                <a:gd name="connsiteY34" fmla="*/ 73819 h 357187"/>
                <a:gd name="connsiteX35" fmla="*/ 1173956 w 1173956"/>
                <a:gd name="connsiteY35" fmla="*/ 95250 h 357187"/>
                <a:gd name="connsiteX36" fmla="*/ 1171575 w 1173956"/>
                <a:gd name="connsiteY36" fmla="*/ 119062 h 357187"/>
                <a:gd name="connsiteX37" fmla="*/ 1154906 w 1173956"/>
                <a:gd name="connsiteY37" fmla="*/ 145256 h 357187"/>
                <a:gd name="connsiteX38" fmla="*/ 1119187 w 1173956"/>
                <a:gd name="connsiteY38" fmla="*/ 169069 h 357187"/>
                <a:gd name="connsiteX39" fmla="*/ 1064419 w 1173956"/>
                <a:gd name="connsiteY39" fmla="*/ 188119 h 357187"/>
                <a:gd name="connsiteX40" fmla="*/ 890587 w 1173956"/>
                <a:gd name="connsiteY40" fmla="*/ 233362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357187">
                  <a:moveTo>
                    <a:pt x="890587" y="233362"/>
                  </a:moveTo>
                  <a:lnTo>
                    <a:pt x="783431" y="259556"/>
                  </a:lnTo>
                  <a:lnTo>
                    <a:pt x="683419" y="283369"/>
                  </a:lnTo>
                  <a:lnTo>
                    <a:pt x="566737" y="309562"/>
                  </a:lnTo>
                  <a:lnTo>
                    <a:pt x="461962" y="333375"/>
                  </a:lnTo>
                  <a:lnTo>
                    <a:pt x="369094" y="350044"/>
                  </a:lnTo>
                  <a:lnTo>
                    <a:pt x="309562" y="357187"/>
                  </a:lnTo>
                  <a:lnTo>
                    <a:pt x="297656" y="354806"/>
                  </a:lnTo>
                  <a:lnTo>
                    <a:pt x="257175" y="345281"/>
                  </a:lnTo>
                  <a:lnTo>
                    <a:pt x="200025" y="316706"/>
                  </a:lnTo>
                  <a:lnTo>
                    <a:pt x="133350" y="276225"/>
                  </a:lnTo>
                  <a:lnTo>
                    <a:pt x="76200" y="240506"/>
                  </a:lnTo>
                  <a:lnTo>
                    <a:pt x="28575" y="209550"/>
                  </a:lnTo>
                  <a:lnTo>
                    <a:pt x="11906" y="192881"/>
                  </a:lnTo>
                  <a:lnTo>
                    <a:pt x="0" y="173831"/>
                  </a:lnTo>
                  <a:lnTo>
                    <a:pt x="2381" y="159544"/>
                  </a:lnTo>
                  <a:lnTo>
                    <a:pt x="7144" y="150019"/>
                  </a:lnTo>
                  <a:lnTo>
                    <a:pt x="26194" y="150019"/>
                  </a:lnTo>
                  <a:lnTo>
                    <a:pt x="64294" y="157162"/>
                  </a:lnTo>
                  <a:lnTo>
                    <a:pt x="145256" y="169069"/>
                  </a:lnTo>
                  <a:lnTo>
                    <a:pt x="254794" y="176212"/>
                  </a:lnTo>
                  <a:lnTo>
                    <a:pt x="321469" y="169069"/>
                  </a:lnTo>
                  <a:lnTo>
                    <a:pt x="431006" y="154781"/>
                  </a:lnTo>
                  <a:lnTo>
                    <a:pt x="535781" y="133350"/>
                  </a:lnTo>
                  <a:lnTo>
                    <a:pt x="640556" y="107156"/>
                  </a:lnTo>
                  <a:lnTo>
                    <a:pt x="745331" y="69056"/>
                  </a:lnTo>
                  <a:lnTo>
                    <a:pt x="795337" y="47625"/>
                  </a:lnTo>
                  <a:lnTo>
                    <a:pt x="826294" y="28575"/>
                  </a:lnTo>
                  <a:lnTo>
                    <a:pt x="847725" y="11906"/>
                  </a:lnTo>
                  <a:lnTo>
                    <a:pt x="862012" y="0"/>
                  </a:lnTo>
                  <a:lnTo>
                    <a:pt x="885825" y="0"/>
                  </a:lnTo>
                  <a:lnTo>
                    <a:pt x="1054894" y="33337"/>
                  </a:lnTo>
                  <a:lnTo>
                    <a:pt x="1135856" y="57150"/>
                  </a:lnTo>
                  <a:lnTo>
                    <a:pt x="1154906" y="64294"/>
                  </a:lnTo>
                  <a:lnTo>
                    <a:pt x="1164431" y="73819"/>
                  </a:lnTo>
                  <a:lnTo>
                    <a:pt x="1173956" y="95250"/>
                  </a:lnTo>
                  <a:lnTo>
                    <a:pt x="1171575" y="119062"/>
                  </a:lnTo>
                  <a:lnTo>
                    <a:pt x="1154906" y="145256"/>
                  </a:lnTo>
                  <a:lnTo>
                    <a:pt x="1119187" y="169069"/>
                  </a:lnTo>
                  <a:lnTo>
                    <a:pt x="1064419" y="188119"/>
                  </a:lnTo>
                  <a:lnTo>
                    <a:pt x="890587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9">
              <a:extLst>
                <a:ext uri="{FF2B5EF4-FFF2-40B4-BE49-F238E27FC236}">
                  <a16:creationId xmlns:a16="http://schemas.microsoft.com/office/drawing/2014/main" id="{FA23F7E0-4C14-4775-8A5B-EEDB1A45F0C0}"/>
                </a:ext>
              </a:extLst>
            </p:cNvPr>
            <p:cNvSpPr/>
            <p:nvPr/>
          </p:nvSpPr>
          <p:spPr>
            <a:xfrm>
              <a:off x="2619375" y="4681538"/>
              <a:ext cx="608013" cy="1108075"/>
            </a:xfrm>
            <a:custGeom>
              <a:avLst/>
              <a:gdLst>
                <a:gd name="connsiteX0" fmla="*/ 488156 w 607219"/>
                <a:gd name="connsiteY0" fmla="*/ 516731 h 1107281"/>
                <a:gd name="connsiteX1" fmla="*/ 414338 w 607219"/>
                <a:gd name="connsiteY1" fmla="*/ 271462 h 1107281"/>
                <a:gd name="connsiteX2" fmla="*/ 397669 w 607219"/>
                <a:gd name="connsiteY2" fmla="*/ 221456 h 1107281"/>
                <a:gd name="connsiteX3" fmla="*/ 338138 w 607219"/>
                <a:gd name="connsiteY3" fmla="*/ 88106 h 1107281"/>
                <a:gd name="connsiteX4" fmla="*/ 304800 w 607219"/>
                <a:gd name="connsiteY4" fmla="*/ 69056 h 1107281"/>
                <a:gd name="connsiteX5" fmla="*/ 247650 w 607219"/>
                <a:gd name="connsiteY5" fmla="*/ 42862 h 1107281"/>
                <a:gd name="connsiteX6" fmla="*/ 190500 w 607219"/>
                <a:gd name="connsiteY6" fmla="*/ 21431 h 1107281"/>
                <a:gd name="connsiteX7" fmla="*/ 138113 w 607219"/>
                <a:gd name="connsiteY7" fmla="*/ 7143 h 1107281"/>
                <a:gd name="connsiteX8" fmla="*/ 102394 w 607219"/>
                <a:gd name="connsiteY8" fmla="*/ 2381 h 1107281"/>
                <a:gd name="connsiteX9" fmla="*/ 66675 w 607219"/>
                <a:gd name="connsiteY9" fmla="*/ 0 h 1107281"/>
                <a:gd name="connsiteX10" fmla="*/ 42863 w 607219"/>
                <a:gd name="connsiteY10" fmla="*/ 0 h 1107281"/>
                <a:gd name="connsiteX11" fmla="*/ 11906 w 607219"/>
                <a:gd name="connsiteY11" fmla="*/ 4762 h 1107281"/>
                <a:gd name="connsiteX12" fmla="*/ 2381 w 607219"/>
                <a:gd name="connsiteY12" fmla="*/ 11906 h 1107281"/>
                <a:gd name="connsiteX13" fmla="*/ 0 w 607219"/>
                <a:gd name="connsiteY13" fmla="*/ 23812 h 1107281"/>
                <a:gd name="connsiteX14" fmla="*/ 2381 w 607219"/>
                <a:gd name="connsiteY14" fmla="*/ 35718 h 1107281"/>
                <a:gd name="connsiteX15" fmla="*/ 19050 w 607219"/>
                <a:gd name="connsiteY15" fmla="*/ 54768 h 1107281"/>
                <a:gd name="connsiteX16" fmla="*/ 57150 w 607219"/>
                <a:gd name="connsiteY16" fmla="*/ 90487 h 1107281"/>
                <a:gd name="connsiteX17" fmla="*/ 109538 w 607219"/>
                <a:gd name="connsiteY17" fmla="*/ 147637 h 1107281"/>
                <a:gd name="connsiteX18" fmla="*/ 152400 w 607219"/>
                <a:gd name="connsiteY18" fmla="*/ 207168 h 1107281"/>
                <a:gd name="connsiteX19" fmla="*/ 178594 w 607219"/>
                <a:gd name="connsiteY19" fmla="*/ 271462 h 1107281"/>
                <a:gd name="connsiteX20" fmla="*/ 204788 w 607219"/>
                <a:gd name="connsiteY20" fmla="*/ 364331 h 1107281"/>
                <a:gd name="connsiteX21" fmla="*/ 252413 w 607219"/>
                <a:gd name="connsiteY21" fmla="*/ 559593 h 1107281"/>
                <a:gd name="connsiteX22" fmla="*/ 304800 w 607219"/>
                <a:gd name="connsiteY22" fmla="*/ 771525 h 1107281"/>
                <a:gd name="connsiteX23" fmla="*/ 333375 w 607219"/>
                <a:gd name="connsiteY23" fmla="*/ 907256 h 1107281"/>
                <a:gd name="connsiteX24" fmla="*/ 342900 w 607219"/>
                <a:gd name="connsiteY24" fmla="*/ 952500 h 1107281"/>
                <a:gd name="connsiteX25" fmla="*/ 352425 w 607219"/>
                <a:gd name="connsiteY25" fmla="*/ 981075 h 1107281"/>
                <a:gd name="connsiteX26" fmla="*/ 361950 w 607219"/>
                <a:gd name="connsiteY26" fmla="*/ 1002506 h 1107281"/>
                <a:gd name="connsiteX27" fmla="*/ 388144 w 607219"/>
                <a:gd name="connsiteY27" fmla="*/ 1040606 h 1107281"/>
                <a:gd name="connsiteX28" fmla="*/ 416719 w 607219"/>
                <a:gd name="connsiteY28" fmla="*/ 1062037 h 1107281"/>
                <a:gd name="connsiteX29" fmla="*/ 461963 w 607219"/>
                <a:gd name="connsiteY29" fmla="*/ 1088231 h 1107281"/>
                <a:gd name="connsiteX30" fmla="*/ 507206 w 607219"/>
                <a:gd name="connsiteY30" fmla="*/ 1104900 h 1107281"/>
                <a:gd name="connsiteX31" fmla="*/ 526256 w 607219"/>
                <a:gd name="connsiteY31" fmla="*/ 1107281 h 1107281"/>
                <a:gd name="connsiteX32" fmla="*/ 552450 w 607219"/>
                <a:gd name="connsiteY32" fmla="*/ 1102518 h 1107281"/>
                <a:gd name="connsiteX33" fmla="*/ 578644 w 607219"/>
                <a:gd name="connsiteY33" fmla="*/ 1088231 h 1107281"/>
                <a:gd name="connsiteX34" fmla="*/ 592931 w 607219"/>
                <a:gd name="connsiteY34" fmla="*/ 1071562 h 1107281"/>
                <a:gd name="connsiteX35" fmla="*/ 604838 w 607219"/>
                <a:gd name="connsiteY35" fmla="*/ 1050131 h 1107281"/>
                <a:gd name="connsiteX36" fmla="*/ 607219 w 607219"/>
                <a:gd name="connsiteY36" fmla="*/ 1028700 h 1107281"/>
                <a:gd name="connsiteX37" fmla="*/ 602456 w 607219"/>
                <a:gd name="connsiteY37" fmla="*/ 957262 h 1107281"/>
                <a:gd name="connsiteX38" fmla="*/ 542925 w 607219"/>
                <a:gd name="connsiteY38" fmla="*/ 721518 h 1107281"/>
                <a:gd name="connsiteX39" fmla="*/ 488156 w 607219"/>
                <a:gd name="connsiteY39" fmla="*/ 516731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7219" h="1107281">
                  <a:moveTo>
                    <a:pt x="488156" y="516731"/>
                  </a:moveTo>
                  <a:lnTo>
                    <a:pt x="414338" y="271462"/>
                  </a:lnTo>
                  <a:lnTo>
                    <a:pt x="397669" y="221456"/>
                  </a:lnTo>
                  <a:lnTo>
                    <a:pt x="338138" y="88106"/>
                  </a:lnTo>
                  <a:lnTo>
                    <a:pt x="304800" y="69056"/>
                  </a:lnTo>
                  <a:lnTo>
                    <a:pt x="247650" y="42862"/>
                  </a:lnTo>
                  <a:lnTo>
                    <a:pt x="190500" y="21431"/>
                  </a:lnTo>
                  <a:lnTo>
                    <a:pt x="138113" y="7143"/>
                  </a:lnTo>
                  <a:lnTo>
                    <a:pt x="102394" y="2381"/>
                  </a:lnTo>
                  <a:lnTo>
                    <a:pt x="66675" y="0"/>
                  </a:lnTo>
                  <a:lnTo>
                    <a:pt x="42863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2381" y="35718"/>
                  </a:lnTo>
                  <a:lnTo>
                    <a:pt x="19050" y="54768"/>
                  </a:lnTo>
                  <a:lnTo>
                    <a:pt x="57150" y="90487"/>
                  </a:lnTo>
                  <a:lnTo>
                    <a:pt x="109538" y="147637"/>
                  </a:lnTo>
                  <a:lnTo>
                    <a:pt x="152400" y="207168"/>
                  </a:lnTo>
                  <a:lnTo>
                    <a:pt x="178594" y="271462"/>
                  </a:lnTo>
                  <a:lnTo>
                    <a:pt x="204788" y="364331"/>
                  </a:lnTo>
                  <a:lnTo>
                    <a:pt x="252413" y="559593"/>
                  </a:lnTo>
                  <a:lnTo>
                    <a:pt x="304800" y="771525"/>
                  </a:lnTo>
                  <a:lnTo>
                    <a:pt x="333375" y="907256"/>
                  </a:lnTo>
                  <a:lnTo>
                    <a:pt x="342900" y="952500"/>
                  </a:lnTo>
                  <a:lnTo>
                    <a:pt x="352425" y="981075"/>
                  </a:lnTo>
                  <a:lnTo>
                    <a:pt x="361950" y="1002506"/>
                  </a:lnTo>
                  <a:lnTo>
                    <a:pt x="388144" y="1040606"/>
                  </a:lnTo>
                  <a:lnTo>
                    <a:pt x="416719" y="1062037"/>
                  </a:lnTo>
                  <a:lnTo>
                    <a:pt x="461963" y="1088231"/>
                  </a:lnTo>
                  <a:lnTo>
                    <a:pt x="507206" y="1104900"/>
                  </a:lnTo>
                  <a:lnTo>
                    <a:pt x="526256" y="1107281"/>
                  </a:lnTo>
                  <a:lnTo>
                    <a:pt x="552450" y="1102518"/>
                  </a:lnTo>
                  <a:lnTo>
                    <a:pt x="578644" y="1088231"/>
                  </a:lnTo>
                  <a:lnTo>
                    <a:pt x="592931" y="1071562"/>
                  </a:lnTo>
                  <a:lnTo>
                    <a:pt x="604838" y="1050131"/>
                  </a:lnTo>
                  <a:lnTo>
                    <a:pt x="607219" y="1028700"/>
                  </a:lnTo>
                  <a:lnTo>
                    <a:pt x="602456" y="957262"/>
                  </a:lnTo>
                  <a:lnTo>
                    <a:pt x="542925" y="721518"/>
                  </a:lnTo>
                  <a:lnTo>
                    <a:pt x="488156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2">
              <a:extLst>
                <a:ext uri="{FF2B5EF4-FFF2-40B4-BE49-F238E27FC236}">
                  <a16:creationId xmlns:a16="http://schemas.microsoft.com/office/drawing/2014/main" id="{9F444E6A-E4F4-481C-981D-03CBBBB699D1}"/>
                </a:ext>
              </a:extLst>
            </p:cNvPr>
            <p:cNvSpPr/>
            <p:nvPr/>
          </p:nvSpPr>
          <p:spPr>
            <a:xfrm>
              <a:off x="4357688" y="4567238"/>
              <a:ext cx="476250" cy="1157287"/>
            </a:xfrm>
            <a:custGeom>
              <a:avLst/>
              <a:gdLst>
                <a:gd name="connsiteX0" fmla="*/ 442912 w 476250"/>
                <a:gd name="connsiteY0" fmla="*/ 500062 h 1157287"/>
                <a:gd name="connsiteX1" fmla="*/ 454818 w 476250"/>
                <a:gd name="connsiteY1" fmla="*/ 419100 h 1157287"/>
                <a:gd name="connsiteX2" fmla="*/ 464343 w 476250"/>
                <a:gd name="connsiteY2" fmla="*/ 330993 h 1157287"/>
                <a:gd name="connsiteX3" fmla="*/ 471487 w 476250"/>
                <a:gd name="connsiteY3" fmla="*/ 221456 h 1157287"/>
                <a:gd name="connsiteX4" fmla="*/ 476250 w 476250"/>
                <a:gd name="connsiteY4" fmla="*/ 102393 h 1157287"/>
                <a:gd name="connsiteX5" fmla="*/ 476250 w 476250"/>
                <a:gd name="connsiteY5" fmla="*/ 42862 h 1157287"/>
                <a:gd name="connsiteX6" fmla="*/ 476250 w 476250"/>
                <a:gd name="connsiteY6" fmla="*/ 33337 h 1157287"/>
                <a:gd name="connsiteX7" fmla="*/ 473868 w 476250"/>
                <a:gd name="connsiteY7" fmla="*/ 23812 h 1157287"/>
                <a:gd name="connsiteX8" fmla="*/ 466725 w 476250"/>
                <a:gd name="connsiteY8" fmla="*/ 11906 h 1157287"/>
                <a:gd name="connsiteX9" fmla="*/ 461962 w 476250"/>
                <a:gd name="connsiteY9" fmla="*/ 4762 h 1157287"/>
                <a:gd name="connsiteX10" fmla="*/ 454818 w 476250"/>
                <a:gd name="connsiteY10" fmla="*/ 0 h 1157287"/>
                <a:gd name="connsiteX11" fmla="*/ 447675 w 476250"/>
                <a:gd name="connsiteY11" fmla="*/ 0 h 1157287"/>
                <a:gd name="connsiteX12" fmla="*/ 431006 w 476250"/>
                <a:gd name="connsiteY12" fmla="*/ 9525 h 1157287"/>
                <a:gd name="connsiteX13" fmla="*/ 411956 w 476250"/>
                <a:gd name="connsiteY13" fmla="*/ 35718 h 1157287"/>
                <a:gd name="connsiteX14" fmla="*/ 397668 w 476250"/>
                <a:gd name="connsiteY14" fmla="*/ 90487 h 1157287"/>
                <a:gd name="connsiteX15" fmla="*/ 378618 w 476250"/>
                <a:gd name="connsiteY15" fmla="*/ 180975 h 1157287"/>
                <a:gd name="connsiteX16" fmla="*/ 347662 w 476250"/>
                <a:gd name="connsiteY16" fmla="*/ 280987 h 1157287"/>
                <a:gd name="connsiteX17" fmla="*/ 316706 w 476250"/>
                <a:gd name="connsiteY17" fmla="*/ 361950 h 1157287"/>
                <a:gd name="connsiteX18" fmla="*/ 271462 w 476250"/>
                <a:gd name="connsiteY18" fmla="*/ 459581 h 1157287"/>
                <a:gd name="connsiteX19" fmla="*/ 221456 w 476250"/>
                <a:gd name="connsiteY19" fmla="*/ 542925 h 1157287"/>
                <a:gd name="connsiteX20" fmla="*/ 145256 w 476250"/>
                <a:gd name="connsiteY20" fmla="*/ 635793 h 1157287"/>
                <a:gd name="connsiteX21" fmla="*/ 80962 w 476250"/>
                <a:gd name="connsiteY21" fmla="*/ 700087 h 1157287"/>
                <a:gd name="connsiteX22" fmla="*/ 33337 w 476250"/>
                <a:gd name="connsiteY22" fmla="*/ 735806 h 1157287"/>
                <a:gd name="connsiteX23" fmla="*/ 21431 w 476250"/>
                <a:gd name="connsiteY23" fmla="*/ 759618 h 1157287"/>
                <a:gd name="connsiteX24" fmla="*/ 7143 w 476250"/>
                <a:gd name="connsiteY24" fmla="*/ 812006 h 1157287"/>
                <a:gd name="connsiteX25" fmla="*/ 0 w 476250"/>
                <a:gd name="connsiteY25" fmla="*/ 869156 h 1157287"/>
                <a:gd name="connsiteX26" fmla="*/ 0 w 476250"/>
                <a:gd name="connsiteY26" fmla="*/ 926306 h 1157287"/>
                <a:gd name="connsiteX27" fmla="*/ 2381 w 476250"/>
                <a:gd name="connsiteY27" fmla="*/ 978693 h 1157287"/>
                <a:gd name="connsiteX28" fmla="*/ 14287 w 476250"/>
                <a:gd name="connsiteY28" fmla="*/ 1031081 h 1157287"/>
                <a:gd name="connsiteX29" fmla="*/ 30956 w 476250"/>
                <a:gd name="connsiteY29" fmla="*/ 1071562 h 1157287"/>
                <a:gd name="connsiteX30" fmla="*/ 54768 w 476250"/>
                <a:gd name="connsiteY30" fmla="*/ 1109662 h 1157287"/>
                <a:gd name="connsiteX31" fmla="*/ 73818 w 476250"/>
                <a:gd name="connsiteY31" fmla="*/ 1131093 h 1157287"/>
                <a:gd name="connsiteX32" fmla="*/ 95250 w 476250"/>
                <a:gd name="connsiteY32" fmla="*/ 1147762 h 1157287"/>
                <a:gd name="connsiteX33" fmla="*/ 126206 w 476250"/>
                <a:gd name="connsiteY33" fmla="*/ 1157287 h 1157287"/>
                <a:gd name="connsiteX34" fmla="*/ 140493 w 476250"/>
                <a:gd name="connsiteY34" fmla="*/ 1157287 h 1157287"/>
                <a:gd name="connsiteX35" fmla="*/ 159543 w 476250"/>
                <a:gd name="connsiteY35" fmla="*/ 1147762 h 1157287"/>
                <a:gd name="connsiteX36" fmla="*/ 197643 w 476250"/>
                <a:gd name="connsiteY36" fmla="*/ 1114425 h 1157287"/>
                <a:gd name="connsiteX37" fmla="*/ 252412 w 476250"/>
                <a:gd name="connsiteY37" fmla="*/ 1047750 h 1157287"/>
                <a:gd name="connsiteX38" fmla="*/ 288131 w 476250"/>
                <a:gd name="connsiteY38" fmla="*/ 990600 h 1157287"/>
                <a:gd name="connsiteX39" fmla="*/ 316706 w 476250"/>
                <a:gd name="connsiteY39" fmla="*/ 931068 h 1157287"/>
                <a:gd name="connsiteX40" fmla="*/ 340518 w 476250"/>
                <a:gd name="connsiteY40" fmla="*/ 869156 h 1157287"/>
                <a:gd name="connsiteX41" fmla="*/ 373856 w 476250"/>
                <a:gd name="connsiteY41" fmla="*/ 778668 h 1157287"/>
                <a:gd name="connsiteX42" fmla="*/ 397668 w 476250"/>
                <a:gd name="connsiteY42" fmla="*/ 697706 h 1157287"/>
                <a:gd name="connsiteX43" fmla="*/ 423862 w 476250"/>
                <a:gd name="connsiteY43" fmla="*/ 597693 h 1157287"/>
                <a:gd name="connsiteX44" fmla="*/ 442912 w 476250"/>
                <a:gd name="connsiteY44" fmla="*/ 500062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6250" h="1157287">
                  <a:moveTo>
                    <a:pt x="442912" y="500062"/>
                  </a:moveTo>
                  <a:lnTo>
                    <a:pt x="454818" y="419100"/>
                  </a:lnTo>
                  <a:lnTo>
                    <a:pt x="464343" y="330993"/>
                  </a:lnTo>
                  <a:lnTo>
                    <a:pt x="471487" y="221456"/>
                  </a:lnTo>
                  <a:lnTo>
                    <a:pt x="476250" y="102393"/>
                  </a:lnTo>
                  <a:lnTo>
                    <a:pt x="476250" y="42862"/>
                  </a:lnTo>
                  <a:lnTo>
                    <a:pt x="476250" y="33337"/>
                  </a:lnTo>
                  <a:lnTo>
                    <a:pt x="473868" y="23812"/>
                  </a:lnTo>
                  <a:lnTo>
                    <a:pt x="466725" y="11906"/>
                  </a:lnTo>
                  <a:lnTo>
                    <a:pt x="461962" y="4762"/>
                  </a:lnTo>
                  <a:lnTo>
                    <a:pt x="454818" y="0"/>
                  </a:lnTo>
                  <a:lnTo>
                    <a:pt x="447675" y="0"/>
                  </a:lnTo>
                  <a:lnTo>
                    <a:pt x="431006" y="9525"/>
                  </a:lnTo>
                  <a:lnTo>
                    <a:pt x="411956" y="35718"/>
                  </a:lnTo>
                  <a:lnTo>
                    <a:pt x="397668" y="90487"/>
                  </a:lnTo>
                  <a:lnTo>
                    <a:pt x="378618" y="180975"/>
                  </a:lnTo>
                  <a:lnTo>
                    <a:pt x="347662" y="280987"/>
                  </a:lnTo>
                  <a:lnTo>
                    <a:pt x="316706" y="361950"/>
                  </a:lnTo>
                  <a:lnTo>
                    <a:pt x="271462" y="459581"/>
                  </a:lnTo>
                  <a:lnTo>
                    <a:pt x="221456" y="542925"/>
                  </a:lnTo>
                  <a:lnTo>
                    <a:pt x="145256" y="635793"/>
                  </a:lnTo>
                  <a:lnTo>
                    <a:pt x="80962" y="700087"/>
                  </a:lnTo>
                  <a:lnTo>
                    <a:pt x="33337" y="735806"/>
                  </a:lnTo>
                  <a:lnTo>
                    <a:pt x="21431" y="759618"/>
                  </a:lnTo>
                  <a:lnTo>
                    <a:pt x="7143" y="812006"/>
                  </a:lnTo>
                  <a:lnTo>
                    <a:pt x="0" y="869156"/>
                  </a:lnTo>
                  <a:lnTo>
                    <a:pt x="0" y="926306"/>
                  </a:lnTo>
                  <a:lnTo>
                    <a:pt x="2381" y="978693"/>
                  </a:lnTo>
                  <a:lnTo>
                    <a:pt x="14287" y="1031081"/>
                  </a:lnTo>
                  <a:lnTo>
                    <a:pt x="30956" y="1071562"/>
                  </a:lnTo>
                  <a:lnTo>
                    <a:pt x="54768" y="1109662"/>
                  </a:lnTo>
                  <a:lnTo>
                    <a:pt x="73818" y="1131093"/>
                  </a:lnTo>
                  <a:lnTo>
                    <a:pt x="95250" y="1147762"/>
                  </a:lnTo>
                  <a:lnTo>
                    <a:pt x="126206" y="1157287"/>
                  </a:lnTo>
                  <a:lnTo>
                    <a:pt x="140493" y="1157287"/>
                  </a:lnTo>
                  <a:lnTo>
                    <a:pt x="159543" y="1147762"/>
                  </a:lnTo>
                  <a:lnTo>
                    <a:pt x="197643" y="1114425"/>
                  </a:lnTo>
                  <a:lnTo>
                    <a:pt x="252412" y="1047750"/>
                  </a:lnTo>
                  <a:lnTo>
                    <a:pt x="288131" y="990600"/>
                  </a:lnTo>
                  <a:lnTo>
                    <a:pt x="316706" y="931068"/>
                  </a:lnTo>
                  <a:lnTo>
                    <a:pt x="340518" y="869156"/>
                  </a:lnTo>
                  <a:lnTo>
                    <a:pt x="373856" y="778668"/>
                  </a:lnTo>
                  <a:lnTo>
                    <a:pt x="397668" y="697706"/>
                  </a:lnTo>
                  <a:lnTo>
                    <a:pt x="423862" y="597693"/>
                  </a:lnTo>
                  <a:lnTo>
                    <a:pt x="442912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3">
              <a:extLst>
                <a:ext uri="{FF2B5EF4-FFF2-40B4-BE49-F238E27FC236}">
                  <a16:creationId xmlns:a16="http://schemas.microsoft.com/office/drawing/2014/main" id="{D436C86A-7AB6-46EF-B224-46B5A0D250DC}"/>
                </a:ext>
              </a:extLst>
            </p:cNvPr>
            <p:cNvSpPr/>
            <p:nvPr/>
          </p:nvSpPr>
          <p:spPr>
            <a:xfrm>
              <a:off x="4991100" y="4271963"/>
              <a:ext cx="2401888" cy="1527175"/>
            </a:xfrm>
            <a:custGeom>
              <a:avLst/>
              <a:gdLst>
                <a:gd name="connsiteX0" fmla="*/ 1259681 w 2402681"/>
                <a:gd name="connsiteY0" fmla="*/ 1126331 h 1526381"/>
                <a:gd name="connsiteX1" fmla="*/ 1412081 w 2402681"/>
                <a:gd name="connsiteY1" fmla="*/ 1162050 h 1526381"/>
                <a:gd name="connsiteX2" fmla="*/ 1521619 w 2402681"/>
                <a:gd name="connsiteY2" fmla="*/ 1183481 h 1526381"/>
                <a:gd name="connsiteX3" fmla="*/ 1645444 w 2402681"/>
                <a:gd name="connsiteY3" fmla="*/ 1200150 h 1526381"/>
                <a:gd name="connsiteX4" fmla="*/ 1774031 w 2402681"/>
                <a:gd name="connsiteY4" fmla="*/ 1214437 h 1526381"/>
                <a:gd name="connsiteX5" fmla="*/ 2321719 w 2402681"/>
                <a:gd name="connsiteY5" fmla="*/ 1264443 h 1526381"/>
                <a:gd name="connsiteX6" fmla="*/ 2347913 w 2402681"/>
                <a:gd name="connsiteY6" fmla="*/ 1281112 h 1526381"/>
                <a:gd name="connsiteX7" fmla="*/ 2374106 w 2402681"/>
                <a:gd name="connsiteY7" fmla="*/ 1309687 h 1526381"/>
                <a:gd name="connsiteX8" fmla="*/ 2388394 w 2402681"/>
                <a:gd name="connsiteY8" fmla="*/ 1333500 h 1526381"/>
                <a:gd name="connsiteX9" fmla="*/ 2400300 w 2402681"/>
                <a:gd name="connsiteY9" fmla="*/ 1362075 h 1526381"/>
                <a:gd name="connsiteX10" fmla="*/ 2402681 w 2402681"/>
                <a:gd name="connsiteY10" fmla="*/ 1383506 h 1526381"/>
                <a:gd name="connsiteX11" fmla="*/ 2400300 w 2402681"/>
                <a:gd name="connsiteY11" fmla="*/ 1409700 h 1526381"/>
                <a:gd name="connsiteX12" fmla="*/ 2388394 w 2402681"/>
                <a:gd name="connsiteY12" fmla="*/ 1435893 h 1526381"/>
                <a:gd name="connsiteX13" fmla="*/ 2350294 w 2402681"/>
                <a:gd name="connsiteY13" fmla="*/ 1471612 h 1526381"/>
                <a:gd name="connsiteX14" fmla="*/ 2316956 w 2402681"/>
                <a:gd name="connsiteY14" fmla="*/ 1497806 h 1526381"/>
                <a:gd name="connsiteX15" fmla="*/ 2281238 w 2402681"/>
                <a:gd name="connsiteY15" fmla="*/ 1512093 h 1526381"/>
                <a:gd name="connsiteX16" fmla="*/ 2259806 w 2402681"/>
                <a:gd name="connsiteY16" fmla="*/ 1519237 h 1526381"/>
                <a:gd name="connsiteX17" fmla="*/ 2197894 w 2402681"/>
                <a:gd name="connsiteY17" fmla="*/ 1526381 h 1526381"/>
                <a:gd name="connsiteX18" fmla="*/ 2107406 w 2402681"/>
                <a:gd name="connsiteY18" fmla="*/ 1526381 h 1526381"/>
                <a:gd name="connsiteX19" fmla="*/ 1983581 w 2402681"/>
                <a:gd name="connsiteY19" fmla="*/ 1521618 h 1526381"/>
                <a:gd name="connsiteX20" fmla="*/ 1835944 w 2402681"/>
                <a:gd name="connsiteY20" fmla="*/ 1514475 h 1526381"/>
                <a:gd name="connsiteX21" fmla="*/ 1685925 w 2402681"/>
                <a:gd name="connsiteY21" fmla="*/ 1497806 h 1526381"/>
                <a:gd name="connsiteX22" fmla="*/ 1543050 w 2402681"/>
                <a:gd name="connsiteY22" fmla="*/ 1473993 h 1526381"/>
                <a:gd name="connsiteX23" fmla="*/ 1428750 w 2402681"/>
                <a:gd name="connsiteY23" fmla="*/ 1447800 h 1526381"/>
                <a:gd name="connsiteX24" fmla="*/ 1278731 w 2402681"/>
                <a:gd name="connsiteY24" fmla="*/ 1404937 h 1526381"/>
                <a:gd name="connsiteX25" fmla="*/ 1121569 w 2402681"/>
                <a:gd name="connsiteY25" fmla="*/ 1347787 h 1526381"/>
                <a:gd name="connsiteX26" fmla="*/ 1012031 w 2402681"/>
                <a:gd name="connsiteY26" fmla="*/ 1300162 h 1526381"/>
                <a:gd name="connsiteX27" fmla="*/ 928688 w 2402681"/>
                <a:gd name="connsiteY27" fmla="*/ 1254918 h 1526381"/>
                <a:gd name="connsiteX28" fmla="*/ 838200 w 2402681"/>
                <a:gd name="connsiteY28" fmla="*/ 1202531 h 1526381"/>
                <a:gd name="connsiteX29" fmla="*/ 740569 w 2402681"/>
                <a:gd name="connsiteY29" fmla="*/ 1138237 h 1526381"/>
                <a:gd name="connsiteX30" fmla="*/ 659606 w 2402681"/>
                <a:gd name="connsiteY30" fmla="*/ 1073943 h 1526381"/>
                <a:gd name="connsiteX31" fmla="*/ 585788 w 2402681"/>
                <a:gd name="connsiteY31" fmla="*/ 1009650 h 1526381"/>
                <a:gd name="connsiteX32" fmla="*/ 516731 w 2402681"/>
                <a:gd name="connsiteY32" fmla="*/ 940593 h 1526381"/>
                <a:gd name="connsiteX33" fmla="*/ 440531 w 2402681"/>
                <a:gd name="connsiteY33" fmla="*/ 850106 h 1526381"/>
                <a:gd name="connsiteX34" fmla="*/ 359569 w 2402681"/>
                <a:gd name="connsiteY34" fmla="*/ 745331 h 1526381"/>
                <a:gd name="connsiteX35" fmla="*/ 292894 w 2402681"/>
                <a:gd name="connsiteY35" fmla="*/ 645318 h 1526381"/>
                <a:gd name="connsiteX36" fmla="*/ 207169 w 2402681"/>
                <a:gd name="connsiteY36" fmla="*/ 500062 h 1526381"/>
                <a:gd name="connsiteX37" fmla="*/ 150019 w 2402681"/>
                <a:gd name="connsiteY37" fmla="*/ 392906 h 1526381"/>
                <a:gd name="connsiteX38" fmla="*/ 92869 w 2402681"/>
                <a:gd name="connsiteY38" fmla="*/ 273843 h 1526381"/>
                <a:gd name="connsiteX39" fmla="*/ 50006 w 2402681"/>
                <a:gd name="connsiteY39" fmla="*/ 178593 h 1526381"/>
                <a:gd name="connsiteX40" fmla="*/ 4763 w 2402681"/>
                <a:gd name="connsiteY40" fmla="*/ 66675 h 1526381"/>
                <a:gd name="connsiteX41" fmla="*/ 0 w 2402681"/>
                <a:gd name="connsiteY41" fmla="*/ 45243 h 1526381"/>
                <a:gd name="connsiteX42" fmla="*/ 0 w 2402681"/>
                <a:gd name="connsiteY42" fmla="*/ 28575 h 1526381"/>
                <a:gd name="connsiteX43" fmla="*/ 4763 w 2402681"/>
                <a:gd name="connsiteY43" fmla="*/ 9525 h 1526381"/>
                <a:gd name="connsiteX44" fmla="*/ 11906 w 2402681"/>
                <a:gd name="connsiteY44" fmla="*/ 0 h 1526381"/>
                <a:gd name="connsiteX45" fmla="*/ 23813 w 2402681"/>
                <a:gd name="connsiteY45" fmla="*/ 0 h 1526381"/>
                <a:gd name="connsiteX46" fmla="*/ 47625 w 2402681"/>
                <a:gd name="connsiteY46" fmla="*/ 11906 h 1526381"/>
                <a:gd name="connsiteX47" fmla="*/ 66675 w 2402681"/>
                <a:gd name="connsiteY47" fmla="*/ 28575 h 1526381"/>
                <a:gd name="connsiteX48" fmla="*/ 109538 w 2402681"/>
                <a:gd name="connsiteY48" fmla="*/ 97631 h 1526381"/>
                <a:gd name="connsiteX49" fmla="*/ 211931 w 2402681"/>
                <a:gd name="connsiteY49" fmla="*/ 264318 h 1526381"/>
                <a:gd name="connsiteX50" fmla="*/ 278606 w 2402681"/>
                <a:gd name="connsiteY50" fmla="*/ 364331 h 1526381"/>
                <a:gd name="connsiteX51" fmla="*/ 354806 w 2402681"/>
                <a:gd name="connsiteY51" fmla="*/ 466725 h 1526381"/>
                <a:gd name="connsiteX52" fmla="*/ 416719 w 2402681"/>
                <a:gd name="connsiteY52" fmla="*/ 545306 h 1526381"/>
                <a:gd name="connsiteX53" fmla="*/ 507206 w 2402681"/>
                <a:gd name="connsiteY53" fmla="*/ 650081 h 1526381"/>
                <a:gd name="connsiteX54" fmla="*/ 583406 w 2402681"/>
                <a:gd name="connsiteY54" fmla="*/ 731043 h 1526381"/>
                <a:gd name="connsiteX55" fmla="*/ 659606 w 2402681"/>
                <a:gd name="connsiteY55" fmla="*/ 804862 h 1526381"/>
                <a:gd name="connsiteX56" fmla="*/ 769144 w 2402681"/>
                <a:gd name="connsiteY56" fmla="*/ 892968 h 1526381"/>
                <a:gd name="connsiteX57" fmla="*/ 850106 w 2402681"/>
                <a:gd name="connsiteY57" fmla="*/ 947737 h 1526381"/>
                <a:gd name="connsiteX58" fmla="*/ 933450 w 2402681"/>
                <a:gd name="connsiteY58" fmla="*/ 995362 h 1526381"/>
                <a:gd name="connsiteX59" fmla="*/ 1023938 w 2402681"/>
                <a:gd name="connsiteY59" fmla="*/ 1040606 h 1526381"/>
                <a:gd name="connsiteX60" fmla="*/ 1154906 w 2402681"/>
                <a:gd name="connsiteY60" fmla="*/ 1090612 h 1526381"/>
                <a:gd name="connsiteX61" fmla="*/ 1259681 w 2402681"/>
                <a:gd name="connsiteY61" fmla="*/ 1126331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02681" h="1526381">
                  <a:moveTo>
                    <a:pt x="1259681" y="1126331"/>
                  </a:moveTo>
                  <a:lnTo>
                    <a:pt x="1412081" y="1162050"/>
                  </a:lnTo>
                  <a:lnTo>
                    <a:pt x="1521619" y="1183481"/>
                  </a:lnTo>
                  <a:lnTo>
                    <a:pt x="1645444" y="1200150"/>
                  </a:lnTo>
                  <a:lnTo>
                    <a:pt x="1774031" y="1214437"/>
                  </a:lnTo>
                  <a:lnTo>
                    <a:pt x="2321719" y="1264443"/>
                  </a:lnTo>
                  <a:lnTo>
                    <a:pt x="2347913" y="1281112"/>
                  </a:lnTo>
                  <a:lnTo>
                    <a:pt x="2374106" y="1309687"/>
                  </a:lnTo>
                  <a:lnTo>
                    <a:pt x="2388394" y="1333500"/>
                  </a:lnTo>
                  <a:lnTo>
                    <a:pt x="2400300" y="1362075"/>
                  </a:lnTo>
                  <a:lnTo>
                    <a:pt x="2402681" y="1383506"/>
                  </a:lnTo>
                  <a:lnTo>
                    <a:pt x="2400300" y="1409700"/>
                  </a:lnTo>
                  <a:lnTo>
                    <a:pt x="2388394" y="1435893"/>
                  </a:lnTo>
                  <a:lnTo>
                    <a:pt x="2350294" y="1471612"/>
                  </a:lnTo>
                  <a:lnTo>
                    <a:pt x="2316956" y="1497806"/>
                  </a:lnTo>
                  <a:lnTo>
                    <a:pt x="2281238" y="1512093"/>
                  </a:lnTo>
                  <a:lnTo>
                    <a:pt x="2259806" y="1519237"/>
                  </a:lnTo>
                  <a:lnTo>
                    <a:pt x="2197894" y="1526381"/>
                  </a:lnTo>
                  <a:lnTo>
                    <a:pt x="2107406" y="1526381"/>
                  </a:lnTo>
                  <a:lnTo>
                    <a:pt x="1983581" y="1521618"/>
                  </a:lnTo>
                  <a:lnTo>
                    <a:pt x="1835944" y="1514475"/>
                  </a:lnTo>
                  <a:lnTo>
                    <a:pt x="1685925" y="1497806"/>
                  </a:lnTo>
                  <a:lnTo>
                    <a:pt x="1543050" y="1473993"/>
                  </a:lnTo>
                  <a:lnTo>
                    <a:pt x="1428750" y="1447800"/>
                  </a:lnTo>
                  <a:lnTo>
                    <a:pt x="1278731" y="1404937"/>
                  </a:lnTo>
                  <a:lnTo>
                    <a:pt x="1121569" y="1347787"/>
                  </a:lnTo>
                  <a:lnTo>
                    <a:pt x="1012031" y="1300162"/>
                  </a:lnTo>
                  <a:lnTo>
                    <a:pt x="928688" y="1254918"/>
                  </a:lnTo>
                  <a:lnTo>
                    <a:pt x="838200" y="1202531"/>
                  </a:lnTo>
                  <a:lnTo>
                    <a:pt x="740569" y="1138237"/>
                  </a:lnTo>
                  <a:lnTo>
                    <a:pt x="659606" y="1073943"/>
                  </a:lnTo>
                  <a:lnTo>
                    <a:pt x="585788" y="1009650"/>
                  </a:lnTo>
                  <a:lnTo>
                    <a:pt x="516731" y="940593"/>
                  </a:lnTo>
                  <a:lnTo>
                    <a:pt x="440531" y="850106"/>
                  </a:lnTo>
                  <a:lnTo>
                    <a:pt x="359569" y="745331"/>
                  </a:lnTo>
                  <a:lnTo>
                    <a:pt x="292894" y="645318"/>
                  </a:lnTo>
                  <a:lnTo>
                    <a:pt x="207169" y="500062"/>
                  </a:lnTo>
                  <a:lnTo>
                    <a:pt x="150019" y="392906"/>
                  </a:lnTo>
                  <a:lnTo>
                    <a:pt x="92869" y="273843"/>
                  </a:lnTo>
                  <a:lnTo>
                    <a:pt x="50006" y="178593"/>
                  </a:lnTo>
                  <a:lnTo>
                    <a:pt x="4763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3" y="9525"/>
                  </a:lnTo>
                  <a:lnTo>
                    <a:pt x="11906" y="0"/>
                  </a:lnTo>
                  <a:lnTo>
                    <a:pt x="23813" y="0"/>
                  </a:lnTo>
                  <a:lnTo>
                    <a:pt x="47625" y="11906"/>
                  </a:lnTo>
                  <a:lnTo>
                    <a:pt x="66675" y="28575"/>
                  </a:lnTo>
                  <a:lnTo>
                    <a:pt x="109538" y="97631"/>
                  </a:lnTo>
                  <a:lnTo>
                    <a:pt x="211931" y="264318"/>
                  </a:lnTo>
                  <a:lnTo>
                    <a:pt x="278606" y="364331"/>
                  </a:lnTo>
                  <a:lnTo>
                    <a:pt x="354806" y="466725"/>
                  </a:lnTo>
                  <a:lnTo>
                    <a:pt x="416719" y="545306"/>
                  </a:lnTo>
                  <a:lnTo>
                    <a:pt x="507206" y="650081"/>
                  </a:lnTo>
                  <a:lnTo>
                    <a:pt x="583406" y="731043"/>
                  </a:lnTo>
                  <a:lnTo>
                    <a:pt x="659606" y="804862"/>
                  </a:lnTo>
                  <a:lnTo>
                    <a:pt x="769144" y="892968"/>
                  </a:lnTo>
                  <a:lnTo>
                    <a:pt x="850106" y="947737"/>
                  </a:lnTo>
                  <a:lnTo>
                    <a:pt x="933450" y="995362"/>
                  </a:lnTo>
                  <a:lnTo>
                    <a:pt x="1023938" y="1040606"/>
                  </a:lnTo>
                  <a:lnTo>
                    <a:pt x="1154906" y="1090612"/>
                  </a:lnTo>
                  <a:lnTo>
                    <a:pt x="1259681" y="1126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5">
              <a:extLst>
                <a:ext uri="{FF2B5EF4-FFF2-40B4-BE49-F238E27FC236}">
                  <a16:creationId xmlns:a16="http://schemas.microsoft.com/office/drawing/2014/main" id="{0E9B6472-C3AA-4899-A383-EFD1C23D6FA2}"/>
                </a:ext>
              </a:extLst>
            </p:cNvPr>
            <p:cNvSpPr/>
            <p:nvPr/>
          </p:nvSpPr>
          <p:spPr>
            <a:xfrm>
              <a:off x="6583363" y="3925888"/>
              <a:ext cx="685800" cy="1003300"/>
            </a:xfrm>
            <a:custGeom>
              <a:avLst/>
              <a:gdLst>
                <a:gd name="connsiteX0" fmla="*/ 240507 w 685800"/>
                <a:gd name="connsiteY0" fmla="*/ 376238 h 1002507"/>
                <a:gd name="connsiteX1" fmla="*/ 200025 w 685800"/>
                <a:gd name="connsiteY1" fmla="*/ 302419 h 1002507"/>
                <a:gd name="connsiteX2" fmla="*/ 150019 w 685800"/>
                <a:gd name="connsiteY2" fmla="*/ 230982 h 1002507"/>
                <a:gd name="connsiteX3" fmla="*/ 107157 w 685800"/>
                <a:gd name="connsiteY3" fmla="*/ 171450 h 1002507"/>
                <a:gd name="connsiteX4" fmla="*/ 71438 w 685800"/>
                <a:gd name="connsiteY4" fmla="*/ 126207 h 1002507"/>
                <a:gd name="connsiteX5" fmla="*/ 38100 w 685800"/>
                <a:gd name="connsiteY5" fmla="*/ 90488 h 1002507"/>
                <a:gd name="connsiteX6" fmla="*/ 14288 w 685800"/>
                <a:gd name="connsiteY6" fmla="*/ 64294 h 1002507"/>
                <a:gd name="connsiteX7" fmla="*/ 2382 w 685800"/>
                <a:gd name="connsiteY7" fmla="*/ 38100 h 1002507"/>
                <a:gd name="connsiteX8" fmla="*/ 0 w 685800"/>
                <a:gd name="connsiteY8" fmla="*/ 21432 h 1002507"/>
                <a:gd name="connsiteX9" fmla="*/ 2382 w 685800"/>
                <a:gd name="connsiteY9" fmla="*/ 7144 h 1002507"/>
                <a:gd name="connsiteX10" fmla="*/ 9525 w 685800"/>
                <a:gd name="connsiteY10" fmla="*/ 0 h 1002507"/>
                <a:gd name="connsiteX11" fmla="*/ 40482 w 685800"/>
                <a:gd name="connsiteY11" fmla="*/ 7144 h 1002507"/>
                <a:gd name="connsiteX12" fmla="*/ 109538 w 685800"/>
                <a:gd name="connsiteY12" fmla="*/ 45244 h 1002507"/>
                <a:gd name="connsiteX13" fmla="*/ 219075 w 685800"/>
                <a:gd name="connsiteY13" fmla="*/ 116682 h 1002507"/>
                <a:gd name="connsiteX14" fmla="*/ 342900 w 685800"/>
                <a:gd name="connsiteY14" fmla="*/ 200025 h 1002507"/>
                <a:gd name="connsiteX15" fmla="*/ 442913 w 685800"/>
                <a:gd name="connsiteY15" fmla="*/ 273844 h 1002507"/>
                <a:gd name="connsiteX16" fmla="*/ 497682 w 685800"/>
                <a:gd name="connsiteY16" fmla="*/ 316707 h 1002507"/>
                <a:gd name="connsiteX17" fmla="*/ 550069 w 685800"/>
                <a:gd name="connsiteY17" fmla="*/ 361950 h 1002507"/>
                <a:gd name="connsiteX18" fmla="*/ 583407 w 685800"/>
                <a:gd name="connsiteY18" fmla="*/ 400050 h 1002507"/>
                <a:gd name="connsiteX19" fmla="*/ 604838 w 685800"/>
                <a:gd name="connsiteY19" fmla="*/ 431007 h 1002507"/>
                <a:gd name="connsiteX20" fmla="*/ 623888 w 685800"/>
                <a:gd name="connsiteY20" fmla="*/ 466725 h 1002507"/>
                <a:gd name="connsiteX21" fmla="*/ 645319 w 685800"/>
                <a:gd name="connsiteY21" fmla="*/ 511969 h 1002507"/>
                <a:gd name="connsiteX22" fmla="*/ 661988 w 685800"/>
                <a:gd name="connsiteY22" fmla="*/ 573882 h 1002507"/>
                <a:gd name="connsiteX23" fmla="*/ 673894 w 685800"/>
                <a:gd name="connsiteY23" fmla="*/ 654844 h 1002507"/>
                <a:gd name="connsiteX24" fmla="*/ 683419 w 685800"/>
                <a:gd name="connsiteY24" fmla="*/ 754857 h 1002507"/>
                <a:gd name="connsiteX25" fmla="*/ 685800 w 685800"/>
                <a:gd name="connsiteY25" fmla="*/ 838200 h 1002507"/>
                <a:gd name="connsiteX26" fmla="*/ 673894 w 685800"/>
                <a:gd name="connsiteY26" fmla="*/ 900113 h 1002507"/>
                <a:gd name="connsiteX27" fmla="*/ 650082 w 685800"/>
                <a:gd name="connsiteY27" fmla="*/ 950119 h 1002507"/>
                <a:gd name="connsiteX28" fmla="*/ 626269 w 685800"/>
                <a:gd name="connsiteY28" fmla="*/ 978694 h 1002507"/>
                <a:gd name="connsiteX29" fmla="*/ 602457 w 685800"/>
                <a:gd name="connsiteY29" fmla="*/ 992982 h 1002507"/>
                <a:gd name="connsiteX30" fmla="*/ 573882 w 685800"/>
                <a:gd name="connsiteY30" fmla="*/ 1002507 h 1002507"/>
                <a:gd name="connsiteX31" fmla="*/ 552450 w 685800"/>
                <a:gd name="connsiteY31" fmla="*/ 1002507 h 1002507"/>
                <a:gd name="connsiteX32" fmla="*/ 519113 w 685800"/>
                <a:gd name="connsiteY32" fmla="*/ 992982 h 1002507"/>
                <a:gd name="connsiteX33" fmla="*/ 495300 w 685800"/>
                <a:gd name="connsiteY33" fmla="*/ 978694 h 1002507"/>
                <a:gd name="connsiteX34" fmla="*/ 466725 w 685800"/>
                <a:gd name="connsiteY34" fmla="*/ 945357 h 1002507"/>
                <a:gd name="connsiteX35" fmla="*/ 440532 w 685800"/>
                <a:gd name="connsiteY35" fmla="*/ 852488 h 1002507"/>
                <a:gd name="connsiteX36" fmla="*/ 397669 w 685800"/>
                <a:gd name="connsiteY36" fmla="*/ 726282 h 1002507"/>
                <a:gd name="connsiteX37" fmla="*/ 366713 w 685800"/>
                <a:gd name="connsiteY37" fmla="*/ 635794 h 1002507"/>
                <a:gd name="connsiteX38" fmla="*/ 323850 w 685800"/>
                <a:gd name="connsiteY38" fmla="*/ 533400 h 1002507"/>
                <a:gd name="connsiteX39" fmla="*/ 276225 w 685800"/>
                <a:gd name="connsiteY39" fmla="*/ 431007 h 1002507"/>
                <a:gd name="connsiteX40" fmla="*/ 240507 w 685800"/>
                <a:gd name="connsiteY40" fmla="*/ 376238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85800" h="1002507">
                  <a:moveTo>
                    <a:pt x="240507" y="376238"/>
                  </a:moveTo>
                  <a:lnTo>
                    <a:pt x="200025" y="302419"/>
                  </a:lnTo>
                  <a:lnTo>
                    <a:pt x="150019" y="230982"/>
                  </a:lnTo>
                  <a:lnTo>
                    <a:pt x="107157" y="171450"/>
                  </a:lnTo>
                  <a:lnTo>
                    <a:pt x="71438" y="126207"/>
                  </a:lnTo>
                  <a:lnTo>
                    <a:pt x="38100" y="90488"/>
                  </a:lnTo>
                  <a:lnTo>
                    <a:pt x="14288" y="64294"/>
                  </a:lnTo>
                  <a:lnTo>
                    <a:pt x="2382" y="38100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40482" y="7144"/>
                  </a:lnTo>
                  <a:lnTo>
                    <a:pt x="109538" y="45244"/>
                  </a:lnTo>
                  <a:lnTo>
                    <a:pt x="219075" y="116682"/>
                  </a:lnTo>
                  <a:lnTo>
                    <a:pt x="342900" y="200025"/>
                  </a:lnTo>
                  <a:lnTo>
                    <a:pt x="442913" y="273844"/>
                  </a:lnTo>
                  <a:lnTo>
                    <a:pt x="497682" y="316707"/>
                  </a:lnTo>
                  <a:lnTo>
                    <a:pt x="550069" y="361950"/>
                  </a:lnTo>
                  <a:lnTo>
                    <a:pt x="583407" y="400050"/>
                  </a:lnTo>
                  <a:lnTo>
                    <a:pt x="604838" y="431007"/>
                  </a:lnTo>
                  <a:lnTo>
                    <a:pt x="623888" y="466725"/>
                  </a:lnTo>
                  <a:lnTo>
                    <a:pt x="645319" y="511969"/>
                  </a:lnTo>
                  <a:lnTo>
                    <a:pt x="661988" y="573882"/>
                  </a:lnTo>
                  <a:lnTo>
                    <a:pt x="673894" y="654844"/>
                  </a:lnTo>
                  <a:lnTo>
                    <a:pt x="683419" y="754857"/>
                  </a:lnTo>
                  <a:cubicBezTo>
                    <a:pt x="684213" y="782638"/>
                    <a:pt x="685006" y="810419"/>
                    <a:pt x="685800" y="838200"/>
                  </a:cubicBezTo>
                  <a:lnTo>
                    <a:pt x="673894" y="900113"/>
                  </a:lnTo>
                  <a:lnTo>
                    <a:pt x="650082" y="950119"/>
                  </a:lnTo>
                  <a:lnTo>
                    <a:pt x="626269" y="978694"/>
                  </a:lnTo>
                  <a:lnTo>
                    <a:pt x="602457" y="992982"/>
                  </a:lnTo>
                  <a:lnTo>
                    <a:pt x="573882" y="1002507"/>
                  </a:lnTo>
                  <a:lnTo>
                    <a:pt x="552450" y="1002507"/>
                  </a:lnTo>
                  <a:lnTo>
                    <a:pt x="519113" y="992982"/>
                  </a:lnTo>
                  <a:lnTo>
                    <a:pt x="495300" y="978694"/>
                  </a:lnTo>
                  <a:lnTo>
                    <a:pt x="466725" y="945357"/>
                  </a:lnTo>
                  <a:lnTo>
                    <a:pt x="440532" y="852488"/>
                  </a:lnTo>
                  <a:lnTo>
                    <a:pt x="397669" y="726282"/>
                  </a:lnTo>
                  <a:lnTo>
                    <a:pt x="366713" y="635794"/>
                  </a:lnTo>
                  <a:lnTo>
                    <a:pt x="323850" y="533400"/>
                  </a:lnTo>
                  <a:lnTo>
                    <a:pt x="276225" y="431007"/>
                  </a:lnTo>
                  <a:lnTo>
                    <a:pt x="240507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3">
              <a:extLst>
                <a:ext uri="{FF2B5EF4-FFF2-40B4-BE49-F238E27FC236}">
                  <a16:creationId xmlns:a16="http://schemas.microsoft.com/office/drawing/2014/main" id="{1729D4DE-3645-46F5-B818-F4072797FC48}"/>
                </a:ext>
              </a:extLst>
            </p:cNvPr>
            <p:cNvSpPr/>
            <p:nvPr/>
          </p:nvSpPr>
          <p:spPr>
            <a:xfrm>
              <a:off x="5581650" y="4049713"/>
              <a:ext cx="550863" cy="650875"/>
            </a:xfrm>
            <a:custGeom>
              <a:avLst/>
              <a:gdLst>
                <a:gd name="connsiteX0" fmla="*/ 133350 w 550069"/>
                <a:gd name="connsiteY0" fmla="*/ 290513 h 650082"/>
                <a:gd name="connsiteX1" fmla="*/ 83344 w 550069"/>
                <a:gd name="connsiteY1" fmla="*/ 207169 h 650082"/>
                <a:gd name="connsiteX2" fmla="*/ 52388 w 550069"/>
                <a:gd name="connsiteY2" fmla="*/ 152400 h 650082"/>
                <a:gd name="connsiteX3" fmla="*/ 23813 w 550069"/>
                <a:gd name="connsiteY3" fmla="*/ 97632 h 650082"/>
                <a:gd name="connsiteX4" fmla="*/ 9525 w 550069"/>
                <a:gd name="connsiteY4" fmla="*/ 66675 h 650082"/>
                <a:gd name="connsiteX5" fmla="*/ 2381 w 550069"/>
                <a:gd name="connsiteY5" fmla="*/ 42863 h 650082"/>
                <a:gd name="connsiteX6" fmla="*/ 0 w 550069"/>
                <a:gd name="connsiteY6" fmla="*/ 16669 h 650082"/>
                <a:gd name="connsiteX7" fmla="*/ 4763 w 550069"/>
                <a:gd name="connsiteY7" fmla="*/ 7144 h 650082"/>
                <a:gd name="connsiteX8" fmla="*/ 9525 w 550069"/>
                <a:gd name="connsiteY8" fmla="*/ 2382 h 650082"/>
                <a:gd name="connsiteX9" fmla="*/ 26194 w 550069"/>
                <a:gd name="connsiteY9" fmla="*/ 0 h 650082"/>
                <a:gd name="connsiteX10" fmla="*/ 59531 w 550069"/>
                <a:gd name="connsiteY10" fmla="*/ 14288 h 650082"/>
                <a:gd name="connsiteX11" fmla="*/ 130969 w 550069"/>
                <a:gd name="connsiteY11" fmla="*/ 61913 h 650082"/>
                <a:gd name="connsiteX12" fmla="*/ 230981 w 550069"/>
                <a:gd name="connsiteY12" fmla="*/ 130969 h 650082"/>
                <a:gd name="connsiteX13" fmla="*/ 304800 w 550069"/>
                <a:gd name="connsiteY13" fmla="*/ 183357 h 650082"/>
                <a:gd name="connsiteX14" fmla="*/ 550069 w 550069"/>
                <a:gd name="connsiteY14" fmla="*/ 528638 h 650082"/>
                <a:gd name="connsiteX15" fmla="*/ 547688 w 550069"/>
                <a:gd name="connsiteY15" fmla="*/ 569119 h 650082"/>
                <a:gd name="connsiteX16" fmla="*/ 538163 w 550069"/>
                <a:gd name="connsiteY16" fmla="*/ 604838 h 650082"/>
                <a:gd name="connsiteX17" fmla="*/ 523875 w 550069"/>
                <a:gd name="connsiteY17" fmla="*/ 633413 h 650082"/>
                <a:gd name="connsiteX18" fmla="*/ 511969 w 550069"/>
                <a:gd name="connsiteY18" fmla="*/ 645319 h 650082"/>
                <a:gd name="connsiteX19" fmla="*/ 495300 w 550069"/>
                <a:gd name="connsiteY19" fmla="*/ 650082 h 650082"/>
                <a:gd name="connsiteX20" fmla="*/ 476250 w 550069"/>
                <a:gd name="connsiteY20" fmla="*/ 647700 h 650082"/>
                <a:gd name="connsiteX21" fmla="*/ 450056 w 550069"/>
                <a:gd name="connsiteY21" fmla="*/ 638175 h 650082"/>
                <a:gd name="connsiteX22" fmla="*/ 409575 w 550069"/>
                <a:gd name="connsiteY22" fmla="*/ 609600 h 650082"/>
                <a:gd name="connsiteX23" fmla="*/ 352425 w 550069"/>
                <a:gd name="connsiteY23" fmla="*/ 564357 h 650082"/>
                <a:gd name="connsiteX24" fmla="*/ 300038 w 550069"/>
                <a:gd name="connsiteY24" fmla="*/ 511969 h 650082"/>
                <a:gd name="connsiteX25" fmla="*/ 242888 w 550069"/>
                <a:gd name="connsiteY25" fmla="*/ 445294 h 650082"/>
                <a:gd name="connsiteX26" fmla="*/ 192881 w 550069"/>
                <a:gd name="connsiteY26" fmla="*/ 381000 h 650082"/>
                <a:gd name="connsiteX27" fmla="*/ 133350 w 550069"/>
                <a:gd name="connsiteY27" fmla="*/ 290513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650082">
                  <a:moveTo>
                    <a:pt x="133350" y="290513"/>
                  </a:moveTo>
                  <a:lnTo>
                    <a:pt x="83344" y="207169"/>
                  </a:lnTo>
                  <a:lnTo>
                    <a:pt x="52388" y="152400"/>
                  </a:lnTo>
                  <a:lnTo>
                    <a:pt x="23813" y="97632"/>
                  </a:lnTo>
                  <a:lnTo>
                    <a:pt x="9525" y="66675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9525" y="2382"/>
                  </a:lnTo>
                  <a:lnTo>
                    <a:pt x="26194" y="0"/>
                  </a:lnTo>
                  <a:lnTo>
                    <a:pt x="59531" y="14288"/>
                  </a:lnTo>
                  <a:lnTo>
                    <a:pt x="130969" y="61913"/>
                  </a:lnTo>
                  <a:lnTo>
                    <a:pt x="230981" y="130969"/>
                  </a:lnTo>
                  <a:lnTo>
                    <a:pt x="304800" y="183357"/>
                  </a:lnTo>
                  <a:lnTo>
                    <a:pt x="550069" y="528638"/>
                  </a:lnTo>
                  <a:lnTo>
                    <a:pt x="547688" y="569119"/>
                  </a:lnTo>
                  <a:lnTo>
                    <a:pt x="538163" y="604838"/>
                  </a:lnTo>
                  <a:lnTo>
                    <a:pt x="523875" y="633413"/>
                  </a:lnTo>
                  <a:lnTo>
                    <a:pt x="511969" y="645319"/>
                  </a:lnTo>
                  <a:lnTo>
                    <a:pt x="495300" y="650082"/>
                  </a:lnTo>
                  <a:lnTo>
                    <a:pt x="476250" y="647700"/>
                  </a:lnTo>
                  <a:lnTo>
                    <a:pt x="450056" y="638175"/>
                  </a:lnTo>
                  <a:lnTo>
                    <a:pt x="409575" y="609600"/>
                  </a:lnTo>
                  <a:lnTo>
                    <a:pt x="352425" y="564357"/>
                  </a:lnTo>
                  <a:lnTo>
                    <a:pt x="300038" y="511969"/>
                  </a:lnTo>
                  <a:lnTo>
                    <a:pt x="242888" y="445294"/>
                  </a:lnTo>
                  <a:lnTo>
                    <a:pt x="192881" y="381000"/>
                  </a:lnTo>
                  <a:lnTo>
                    <a:pt x="133350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5">
              <a:extLst>
                <a:ext uri="{FF2B5EF4-FFF2-40B4-BE49-F238E27FC236}">
                  <a16:creationId xmlns:a16="http://schemas.microsoft.com/office/drawing/2014/main" id="{4500F09B-B14F-45CD-A533-289D9276CB59}"/>
                </a:ext>
              </a:extLst>
            </p:cNvPr>
            <p:cNvSpPr/>
            <p:nvPr/>
          </p:nvSpPr>
          <p:spPr>
            <a:xfrm>
              <a:off x="4484688" y="2354263"/>
              <a:ext cx="2632075" cy="568325"/>
            </a:xfrm>
            <a:custGeom>
              <a:avLst/>
              <a:gdLst>
                <a:gd name="connsiteX0" fmla="*/ 1854994 w 2633662"/>
                <a:gd name="connsiteY0" fmla="*/ 323850 h 566738"/>
                <a:gd name="connsiteX1" fmla="*/ 1652587 w 2633662"/>
                <a:gd name="connsiteY1" fmla="*/ 338138 h 566738"/>
                <a:gd name="connsiteX2" fmla="*/ 1433512 w 2633662"/>
                <a:gd name="connsiteY2" fmla="*/ 354807 h 566738"/>
                <a:gd name="connsiteX3" fmla="*/ 1354931 w 2633662"/>
                <a:gd name="connsiteY3" fmla="*/ 361950 h 566738"/>
                <a:gd name="connsiteX4" fmla="*/ 1157287 w 2633662"/>
                <a:gd name="connsiteY4" fmla="*/ 400050 h 566738"/>
                <a:gd name="connsiteX5" fmla="*/ 985837 w 2633662"/>
                <a:gd name="connsiteY5" fmla="*/ 428625 h 566738"/>
                <a:gd name="connsiteX6" fmla="*/ 833437 w 2633662"/>
                <a:gd name="connsiteY6" fmla="*/ 457200 h 566738"/>
                <a:gd name="connsiteX7" fmla="*/ 709612 w 2633662"/>
                <a:gd name="connsiteY7" fmla="*/ 488157 h 566738"/>
                <a:gd name="connsiteX8" fmla="*/ 631031 w 2633662"/>
                <a:gd name="connsiteY8" fmla="*/ 509588 h 566738"/>
                <a:gd name="connsiteX9" fmla="*/ 561975 w 2633662"/>
                <a:gd name="connsiteY9" fmla="*/ 535782 h 566738"/>
                <a:gd name="connsiteX10" fmla="*/ 514350 w 2633662"/>
                <a:gd name="connsiteY10" fmla="*/ 559594 h 566738"/>
                <a:gd name="connsiteX11" fmla="*/ 502444 w 2633662"/>
                <a:gd name="connsiteY11" fmla="*/ 564357 h 566738"/>
                <a:gd name="connsiteX12" fmla="*/ 469106 w 2633662"/>
                <a:gd name="connsiteY12" fmla="*/ 566738 h 566738"/>
                <a:gd name="connsiteX13" fmla="*/ 428625 w 2633662"/>
                <a:gd name="connsiteY13" fmla="*/ 564357 h 566738"/>
                <a:gd name="connsiteX14" fmla="*/ 397669 w 2633662"/>
                <a:gd name="connsiteY14" fmla="*/ 554832 h 566738"/>
                <a:gd name="connsiteX15" fmla="*/ 371475 w 2633662"/>
                <a:gd name="connsiteY15" fmla="*/ 545307 h 566738"/>
                <a:gd name="connsiteX16" fmla="*/ 321469 w 2633662"/>
                <a:gd name="connsiteY16" fmla="*/ 514350 h 566738"/>
                <a:gd name="connsiteX17" fmla="*/ 219075 w 2633662"/>
                <a:gd name="connsiteY17" fmla="*/ 428625 h 566738"/>
                <a:gd name="connsiteX18" fmla="*/ 133350 w 2633662"/>
                <a:gd name="connsiteY18" fmla="*/ 352425 h 566738"/>
                <a:gd name="connsiteX19" fmla="*/ 57150 w 2633662"/>
                <a:gd name="connsiteY19" fmla="*/ 288132 h 566738"/>
                <a:gd name="connsiteX20" fmla="*/ 16669 w 2633662"/>
                <a:gd name="connsiteY20" fmla="*/ 250032 h 566738"/>
                <a:gd name="connsiteX21" fmla="*/ 0 w 2633662"/>
                <a:gd name="connsiteY21" fmla="*/ 219075 h 566738"/>
                <a:gd name="connsiteX22" fmla="*/ 0 w 2633662"/>
                <a:gd name="connsiteY22" fmla="*/ 209550 h 566738"/>
                <a:gd name="connsiteX23" fmla="*/ 2381 w 2633662"/>
                <a:gd name="connsiteY23" fmla="*/ 197644 h 566738"/>
                <a:gd name="connsiteX24" fmla="*/ 14287 w 2633662"/>
                <a:gd name="connsiteY24" fmla="*/ 192882 h 566738"/>
                <a:gd name="connsiteX25" fmla="*/ 40481 w 2633662"/>
                <a:gd name="connsiteY25" fmla="*/ 197644 h 566738"/>
                <a:gd name="connsiteX26" fmla="*/ 80962 w 2633662"/>
                <a:gd name="connsiteY26" fmla="*/ 216694 h 566738"/>
                <a:gd name="connsiteX27" fmla="*/ 159544 w 2633662"/>
                <a:gd name="connsiteY27" fmla="*/ 254794 h 566738"/>
                <a:gd name="connsiteX28" fmla="*/ 219075 w 2633662"/>
                <a:gd name="connsiteY28" fmla="*/ 280988 h 566738"/>
                <a:gd name="connsiteX29" fmla="*/ 290512 w 2633662"/>
                <a:gd name="connsiteY29" fmla="*/ 300038 h 566738"/>
                <a:gd name="connsiteX30" fmla="*/ 373856 w 2633662"/>
                <a:gd name="connsiteY30" fmla="*/ 314325 h 566738"/>
                <a:gd name="connsiteX31" fmla="*/ 476250 w 2633662"/>
                <a:gd name="connsiteY31" fmla="*/ 316707 h 566738"/>
                <a:gd name="connsiteX32" fmla="*/ 645319 w 2633662"/>
                <a:gd name="connsiteY32" fmla="*/ 295275 h 566738"/>
                <a:gd name="connsiteX33" fmla="*/ 823912 w 2633662"/>
                <a:gd name="connsiteY33" fmla="*/ 264319 h 566738"/>
                <a:gd name="connsiteX34" fmla="*/ 1138237 w 2633662"/>
                <a:gd name="connsiteY34" fmla="*/ 200025 h 566738"/>
                <a:gd name="connsiteX35" fmla="*/ 1366837 w 2633662"/>
                <a:gd name="connsiteY35" fmla="*/ 161925 h 566738"/>
                <a:gd name="connsiteX36" fmla="*/ 1552575 w 2633662"/>
                <a:gd name="connsiteY36" fmla="*/ 130969 h 566738"/>
                <a:gd name="connsiteX37" fmla="*/ 1843087 w 2633662"/>
                <a:gd name="connsiteY37" fmla="*/ 85725 h 566738"/>
                <a:gd name="connsiteX38" fmla="*/ 1933575 w 2633662"/>
                <a:gd name="connsiteY38" fmla="*/ 69057 h 566738"/>
                <a:gd name="connsiteX39" fmla="*/ 1964531 w 2633662"/>
                <a:gd name="connsiteY39" fmla="*/ 52388 h 566738"/>
                <a:gd name="connsiteX40" fmla="*/ 2000250 w 2633662"/>
                <a:gd name="connsiteY40" fmla="*/ 33338 h 566738"/>
                <a:gd name="connsiteX41" fmla="*/ 2040731 w 2633662"/>
                <a:gd name="connsiteY41" fmla="*/ 14288 h 566738"/>
                <a:gd name="connsiteX42" fmla="*/ 2081212 w 2633662"/>
                <a:gd name="connsiteY42" fmla="*/ 4763 h 566738"/>
                <a:gd name="connsiteX43" fmla="*/ 2121694 w 2633662"/>
                <a:gd name="connsiteY43" fmla="*/ 0 h 566738"/>
                <a:gd name="connsiteX44" fmla="*/ 2178844 w 2633662"/>
                <a:gd name="connsiteY44" fmla="*/ 4763 h 566738"/>
                <a:gd name="connsiteX45" fmla="*/ 2288381 w 2633662"/>
                <a:gd name="connsiteY45" fmla="*/ 30957 h 566738"/>
                <a:gd name="connsiteX46" fmla="*/ 2447925 w 2633662"/>
                <a:gd name="connsiteY46" fmla="*/ 78582 h 566738"/>
                <a:gd name="connsiteX47" fmla="*/ 2559844 w 2633662"/>
                <a:gd name="connsiteY47" fmla="*/ 114300 h 566738"/>
                <a:gd name="connsiteX48" fmla="*/ 2586037 w 2633662"/>
                <a:gd name="connsiteY48" fmla="*/ 128588 h 566738"/>
                <a:gd name="connsiteX49" fmla="*/ 2612231 w 2633662"/>
                <a:gd name="connsiteY49" fmla="*/ 147638 h 566738"/>
                <a:gd name="connsiteX50" fmla="*/ 2621756 w 2633662"/>
                <a:gd name="connsiteY50" fmla="*/ 159544 h 566738"/>
                <a:gd name="connsiteX51" fmla="*/ 2631281 w 2633662"/>
                <a:gd name="connsiteY51" fmla="*/ 176213 h 566738"/>
                <a:gd name="connsiteX52" fmla="*/ 2633662 w 2633662"/>
                <a:gd name="connsiteY52" fmla="*/ 192882 h 566738"/>
                <a:gd name="connsiteX53" fmla="*/ 2631281 w 2633662"/>
                <a:gd name="connsiteY53" fmla="*/ 207169 h 566738"/>
                <a:gd name="connsiteX54" fmla="*/ 2619375 w 2633662"/>
                <a:gd name="connsiteY54" fmla="*/ 226219 h 566738"/>
                <a:gd name="connsiteX55" fmla="*/ 2590800 w 2633662"/>
                <a:gd name="connsiteY55" fmla="*/ 247650 h 566738"/>
                <a:gd name="connsiteX56" fmla="*/ 2545556 w 2633662"/>
                <a:gd name="connsiteY56" fmla="*/ 266700 h 566738"/>
                <a:gd name="connsiteX57" fmla="*/ 2526506 w 2633662"/>
                <a:gd name="connsiteY57" fmla="*/ 271463 h 566738"/>
                <a:gd name="connsiteX58" fmla="*/ 2452687 w 2633662"/>
                <a:gd name="connsiteY58" fmla="*/ 278607 h 566738"/>
                <a:gd name="connsiteX59" fmla="*/ 2307431 w 2633662"/>
                <a:gd name="connsiteY59" fmla="*/ 290513 h 566738"/>
                <a:gd name="connsiteX60" fmla="*/ 2150269 w 2633662"/>
                <a:gd name="connsiteY60" fmla="*/ 302419 h 566738"/>
                <a:gd name="connsiteX61" fmla="*/ 1854994 w 2633662"/>
                <a:gd name="connsiteY61" fmla="*/ 3238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3662" h="566738">
                  <a:moveTo>
                    <a:pt x="1854994" y="323850"/>
                  </a:moveTo>
                  <a:lnTo>
                    <a:pt x="1652587" y="338138"/>
                  </a:lnTo>
                  <a:lnTo>
                    <a:pt x="1433512" y="354807"/>
                  </a:lnTo>
                  <a:lnTo>
                    <a:pt x="1354931" y="361950"/>
                  </a:lnTo>
                  <a:lnTo>
                    <a:pt x="1157287" y="400050"/>
                  </a:lnTo>
                  <a:lnTo>
                    <a:pt x="985837" y="428625"/>
                  </a:lnTo>
                  <a:lnTo>
                    <a:pt x="833437" y="457200"/>
                  </a:lnTo>
                  <a:lnTo>
                    <a:pt x="709612" y="488157"/>
                  </a:lnTo>
                  <a:lnTo>
                    <a:pt x="631031" y="509588"/>
                  </a:lnTo>
                  <a:lnTo>
                    <a:pt x="561975" y="535782"/>
                  </a:lnTo>
                  <a:lnTo>
                    <a:pt x="514350" y="559594"/>
                  </a:lnTo>
                  <a:lnTo>
                    <a:pt x="502444" y="564357"/>
                  </a:lnTo>
                  <a:lnTo>
                    <a:pt x="469106" y="566738"/>
                  </a:lnTo>
                  <a:lnTo>
                    <a:pt x="428625" y="564357"/>
                  </a:lnTo>
                  <a:lnTo>
                    <a:pt x="397669" y="554832"/>
                  </a:lnTo>
                  <a:lnTo>
                    <a:pt x="371475" y="545307"/>
                  </a:lnTo>
                  <a:lnTo>
                    <a:pt x="321469" y="514350"/>
                  </a:lnTo>
                  <a:lnTo>
                    <a:pt x="219075" y="428625"/>
                  </a:lnTo>
                  <a:lnTo>
                    <a:pt x="133350" y="352425"/>
                  </a:lnTo>
                  <a:lnTo>
                    <a:pt x="57150" y="288132"/>
                  </a:lnTo>
                  <a:lnTo>
                    <a:pt x="16669" y="250032"/>
                  </a:lnTo>
                  <a:lnTo>
                    <a:pt x="0" y="219075"/>
                  </a:lnTo>
                  <a:lnTo>
                    <a:pt x="0" y="209550"/>
                  </a:lnTo>
                  <a:lnTo>
                    <a:pt x="2381" y="197644"/>
                  </a:lnTo>
                  <a:lnTo>
                    <a:pt x="14287" y="192882"/>
                  </a:lnTo>
                  <a:lnTo>
                    <a:pt x="40481" y="197644"/>
                  </a:lnTo>
                  <a:lnTo>
                    <a:pt x="80962" y="216694"/>
                  </a:lnTo>
                  <a:lnTo>
                    <a:pt x="159544" y="254794"/>
                  </a:lnTo>
                  <a:lnTo>
                    <a:pt x="219075" y="280988"/>
                  </a:lnTo>
                  <a:lnTo>
                    <a:pt x="290512" y="300038"/>
                  </a:lnTo>
                  <a:lnTo>
                    <a:pt x="373856" y="314325"/>
                  </a:lnTo>
                  <a:lnTo>
                    <a:pt x="476250" y="316707"/>
                  </a:lnTo>
                  <a:lnTo>
                    <a:pt x="645319" y="295275"/>
                  </a:lnTo>
                  <a:lnTo>
                    <a:pt x="823912" y="264319"/>
                  </a:lnTo>
                  <a:lnTo>
                    <a:pt x="1138237" y="200025"/>
                  </a:lnTo>
                  <a:lnTo>
                    <a:pt x="1366837" y="161925"/>
                  </a:lnTo>
                  <a:lnTo>
                    <a:pt x="1552575" y="130969"/>
                  </a:lnTo>
                  <a:lnTo>
                    <a:pt x="1843087" y="85725"/>
                  </a:lnTo>
                  <a:lnTo>
                    <a:pt x="1933575" y="69057"/>
                  </a:lnTo>
                  <a:lnTo>
                    <a:pt x="1964531" y="52388"/>
                  </a:lnTo>
                  <a:lnTo>
                    <a:pt x="2000250" y="33338"/>
                  </a:lnTo>
                  <a:lnTo>
                    <a:pt x="2040731" y="14288"/>
                  </a:lnTo>
                  <a:lnTo>
                    <a:pt x="2081212" y="4763"/>
                  </a:lnTo>
                  <a:lnTo>
                    <a:pt x="2121694" y="0"/>
                  </a:lnTo>
                  <a:lnTo>
                    <a:pt x="2178844" y="4763"/>
                  </a:lnTo>
                  <a:lnTo>
                    <a:pt x="2288381" y="30957"/>
                  </a:lnTo>
                  <a:lnTo>
                    <a:pt x="2447925" y="78582"/>
                  </a:lnTo>
                  <a:lnTo>
                    <a:pt x="2559844" y="114300"/>
                  </a:lnTo>
                  <a:lnTo>
                    <a:pt x="2586037" y="128588"/>
                  </a:lnTo>
                  <a:lnTo>
                    <a:pt x="2612231" y="147638"/>
                  </a:lnTo>
                  <a:lnTo>
                    <a:pt x="2621756" y="159544"/>
                  </a:lnTo>
                  <a:lnTo>
                    <a:pt x="2631281" y="176213"/>
                  </a:lnTo>
                  <a:lnTo>
                    <a:pt x="2633662" y="192882"/>
                  </a:lnTo>
                  <a:lnTo>
                    <a:pt x="2631281" y="207169"/>
                  </a:lnTo>
                  <a:lnTo>
                    <a:pt x="2619375" y="226219"/>
                  </a:lnTo>
                  <a:lnTo>
                    <a:pt x="2590800" y="247650"/>
                  </a:lnTo>
                  <a:lnTo>
                    <a:pt x="2545556" y="266700"/>
                  </a:lnTo>
                  <a:lnTo>
                    <a:pt x="2526506" y="271463"/>
                  </a:lnTo>
                  <a:lnTo>
                    <a:pt x="2452687" y="278607"/>
                  </a:lnTo>
                  <a:lnTo>
                    <a:pt x="2307431" y="290513"/>
                  </a:lnTo>
                  <a:lnTo>
                    <a:pt x="2150269" y="302419"/>
                  </a:lnTo>
                  <a:lnTo>
                    <a:pt x="18549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0">
              <a:extLst>
                <a:ext uri="{FF2B5EF4-FFF2-40B4-BE49-F238E27FC236}">
                  <a16:creationId xmlns:a16="http://schemas.microsoft.com/office/drawing/2014/main" id="{FF8CDB2E-674F-405E-9650-D7DE7E609387}"/>
                </a:ext>
              </a:extLst>
            </p:cNvPr>
            <p:cNvSpPr/>
            <p:nvPr/>
          </p:nvSpPr>
          <p:spPr>
            <a:xfrm>
              <a:off x="2903538" y="4505325"/>
              <a:ext cx="1439862" cy="1030288"/>
            </a:xfrm>
            <a:custGeom>
              <a:avLst/>
              <a:gdLst>
                <a:gd name="connsiteX0" fmla="*/ 831056 w 1440656"/>
                <a:gd name="connsiteY0" fmla="*/ 288131 h 1031081"/>
                <a:gd name="connsiteX1" fmla="*/ 697706 w 1440656"/>
                <a:gd name="connsiteY1" fmla="*/ 309563 h 1031081"/>
                <a:gd name="connsiteX2" fmla="*/ 557212 w 1440656"/>
                <a:gd name="connsiteY2" fmla="*/ 335756 h 1031081"/>
                <a:gd name="connsiteX3" fmla="*/ 409575 w 1440656"/>
                <a:gd name="connsiteY3" fmla="*/ 361950 h 1031081"/>
                <a:gd name="connsiteX4" fmla="*/ 159544 w 1440656"/>
                <a:gd name="connsiteY4" fmla="*/ 411956 h 1031081"/>
                <a:gd name="connsiteX5" fmla="*/ 50006 w 1440656"/>
                <a:gd name="connsiteY5" fmla="*/ 438150 h 1031081"/>
                <a:gd name="connsiteX6" fmla="*/ 0 w 1440656"/>
                <a:gd name="connsiteY6" fmla="*/ 269081 h 1031081"/>
                <a:gd name="connsiteX7" fmla="*/ 116681 w 1440656"/>
                <a:gd name="connsiteY7" fmla="*/ 252413 h 1031081"/>
                <a:gd name="connsiteX8" fmla="*/ 390525 w 1440656"/>
                <a:gd name="connsiteY8" fmla="*/ 195263 h 1031081"/>
                <a:gd name="connsiteX9" fmla="*/ 688181 w 1440656"/>
                <a:gd name="connsiteY9" fmla="*/ 126206 h 1031081"/>
                <a:gd name="connsiteX10" fmla="*/ 940594 w 1440656"/>
                <a:gd name="connsiteY10" fmla="*/ 66675 h 1031081"/>
                <a:gd name="connsiteX11" fmla="*/ 995362 w 1440656"/>
                <a:gd name="connsiteY11" fmla="*/ 40481 h 1031081"/>
                <a:gd name="connsiteX12" fmla="*/ 1054894 w 1440656"/>
                <a:gd name="connsiteY12" fmla="*/ 9525 h 1031081"/>
                <a:gd name="connsiteX13" fmla="*/ 1078706 w 1440656"/>
                <a:gd name="connsiteY13" fmla="*/ 2381 h 1031081"/>
                <a:gd name="connsiteX14" fmla="*/ 1088231 w 1440656"/>
                <a:gd name="connsiteY14" fmla="*/ 0 h 1031081"/>
                <a:gd name="connsiteX15" fmla="*/ 1121569 w 1440656"/>
                <a:gd name="connsiteY15" fmla="*/ 21431 h 1031081"/>
                <a:gd name="connsiteX16" fmla="*/ 1212056 w 1440656"/>
                <a:gd name="connsiteY16" fmla="*/ 85725 h 1031081"/>
                <a:gd name="connsiteX17" fmla="*/ 1314450 w 1440656"/>
                <a:gd name="connsiteY17" fmla="*/ 161925 h 1031081"/>
                <a:gd name="connsiteX18" fmla="*/ 1402556 w 1440656"/>
                <a:gd name="connsiteY18" fmla="*/ 233363 h 1031081"/>
                <a:gd name="connsiteX19" fmla="*/ 1426369 w 1440656"/>
                <a:gd name="connsiteY19" fmla="*/ 257175 h 1031081"/>
                <a:gd name="connsiteX20" fmla="*/ 1435894 w 1440656"/>
                <a:gd name="connsiteY20" fmla="*/ 269081 h 1031081"/>
                <a:gd name="connsiteX21" fmla="*/ 1440656 w 1440656"/>
                <a:gd name="connsiteY21" fmla="*/ 288131 h 1031081"/>
                <a:gd name="connsiteX22" fmla="*/ 1435894 w 1440656"/>
                <a:gd name="connsiteY22" fmla="*/ 302419 h 1031081"/>
                <a:gd name="connsiteX23" fmla="*/ 1423987 w 1440656"/>
                <a:gd name="connsiteY23" fmla="*/ 323850 h 1031081"/>
                <a:gd name="connsiteX24" fmla="*/ 1395412 w 1440656"/>
                <a:gd name="connsiteY24" fmla="*/ 352425 h 1031081"/>
                <a:gd name="connsiteX25" fmla="*/ 1354931 w 1440656"/>
                <a:gd name="connsiteY25" fmla="*/ 392906 h 1031081"/>
                <a:gd name="connsiteX26" fmla="*/ 1328737 w 1440656"/>
                <a:gd name="connsiteY26" fmla="*/ 471488 h 1031081"/>
                <a:gd name="connsiteX27" fmla="*/ 1290637 w 1440656"/>
                <a:gd name="connsiteY27" fmla="*/ 600075 h 1031081"/>
                <a:gd name="connsiteX28" fmla="*/ 1223962 w 1440656"/>
                <a:gd name="connsiteY28" fmla="*/ 783431 h 1031081"/>
                <a:gd name="connsiteX29" fmla="*/ 1164431 w 1440656"/>
                <a:gd name="connsiteY29" fmla="*/ 940594 h 1031081"/>
                <a:gd name="connsiteX30" fmla="*/ 1123950 w 1440656"/>
                <a:gd name="connsiteY30" fmla="*/ 1026319 h 1031081"/>
                <a:gd name="connsiteX31" fmla="*/ 959644 w 1440656"/>
                <a:gd name="connsiteY31" fmla="*/ 1031081 h 1031081"/>
                <a:gd name="connsiteX32" fmla="*/ 976312 w 1440656"/>
                <a:gd name="connsiteY32" fmla="*/ 828675 h 1031081"/>
                <a:gd name="connsiteX33" fmla="*/ 1000125 w 1440656"/>
                <a:gd name="connsiteY33" fmla="*/ 671513 h 1031081"/>
                <a:gd name="connsiteX34" fmla="*/ 1019175 w 1440656"/>
                <a:gd name="connsiteY34" fmla="*/ 531019 h 1031081"/>
                <a:gd name="connsiteX35" fmla="*/ 1028700 w 1440656"/>
                <a:gd name="connsiteY35" fmla="*/ 442913 h 1031081"/>
                <a:gd name="connsiteX36" fmla="*/ 1038225 w 1440656"/>
                <a:gd name="connsiteY36" fmla="*/ 345281 h 1031081"/>
                <a:gd name="connsiteX37" fmla="*/ 1038225 w 1440656"/>
                <a:gd name="connsiteY37" fmla="*/ 314325 h 1031081"/>
                <a:gd name="connsiteX38" fmla="*/ 1035844 w 1440656"/>
                <a:gd name="connsiteY38" fmla="*/ 297656 h 1031081"/>
                <a:gd name="connsiteX39" fmla="*/ 1033462 w 1440656"/>
                <a:gd name="connsiteY39" fmla="*/ 285750 h 1031081"/>
                <a:gd name="connsiteX40" fmla="*/ 1023937 w 1440656"/>
                <a:gd name="connsiteY40" fmla="*/ 269081 h 1031081"/>
                <a:gd name="connsiteX41" fmla="*/ 1014412 w 1440656"/>
                <a:gd name="connsiteY41" fmla="*/ 264319 h 1031081"/>
                <a:gd name="connsiteX42" fmla="*/ 1002506 w 1440656"/>
                <a:gd name="connsiteY42" fmla="*/ 259556 h 1031081"/>
                <a:gd name="connsiteX43" fmla="*/ 954881 w 1440656"/>
                <a:gd name="connsiteY43" fmla="*/ 266700 h 1031081"/>
                <a:gd name="connsiteX44" fmla="*/ 831056 w 1440656"/>
                <a:gd name="connsiteY44" fmla="*/ 288131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6" h="1031081">
                  <a:moveTo>
                    <a:pt x="831056" y="288131"/>
                  </a:moveTo>
                  <a:lnTo>
                    <a:pt x="697706" y="309563"/>
                  </a:lnTo>
                  <a:lnTo>
                    <a:pt x="557212" y="335756"/>
                  </a:lnTo>
                  <a:lnTo>
                    <a:pt x="409575" y="361950"/>
                  </a:lnTo>
                  <a:lnTo>
                    <a:pt x="159544" y="411956"/>
                  </a:lnTo>
                  <a:lnTo>
                    <a:pt x="50006" y="438150"/>
                  </a:lnTo>
                  <a:lnTo>
                    <a:pt x="0" y="269081"/>
                  </a:lnTo>
                  <a:lnTo>
                    <a:pt x="116681" y="252413"/>
                  </a:lnTo>
                  <a:lnTo>
                    <a:pt x="390525" y="195263"/>
                  </a:lnTo>
                  <a:lnTo>
                    <a:pt x="688181" y="126206"/>
                  </a:lnTo>
                  <a:lnTo>
                    <a:pt x="940594" y="66675"/>
                  </a:lnTo>
                  <a:lnTo>
                    <a:pt x="995362" y="40481"/>
                  </a:lnTo>
                  <a:lnTo>
                    <a:pt x="1054894" y="9525"/>
                  </a:lnTo>
                  <a:lnTo>
                    <a:pt x="1078706" y="2381"/>
                  </a:lnTo>
                  <a:lnTo>
                    <a:pt x="1088231" y="0"/>
                  </a:lnTo>
                  <a:lnTo>
                    <a:pt x="1121569" y="21431"/>
                  </a:lnTo>
                  <a:lnTo>
                    <a:pt x="1212056" y="85725"/>
                  </a:lnTo>
                  <a:lnTo>
                    <a:pt x="1314450" y="161925"/>
                  </a:lnTo>
                  <a:lnTo>
                    <a:pt x="1402556" y="233363"/>
                  </a:lnTo>
                  <a:lnTo>
                    <a:pt x="1426369" y="257175"/>
                  </a:lnTo>
                  <a:lnTo>
                    <a:pt x="1435894" y="269081"/>
                  </a:lnTo>
                  <a:lnTo>
                    <a:pt x="1440656" y="288131"/>
                  </a:lnTo>
                  <a:lnTo>
                    <a:pt x="1435894" y="302419"/>
                  </a:lnTo>
                  <a:lnTo>
                    <a:pt x="1423987" y="323850"/>
                  </a:lnTo>
                  <a:lnTo>
                    <a:pt x="1395412" y="352425"/>
                  </a:lnTo>
                  <a:lnTo>
                    <a:pt x="1354931" y="392906"/>
                  </a:lnTo>
                  <a:lnTo>
                    <a:pt x="1328737" y="471488"/>
                  </a:lnTo>
                  <a:lnTo>
                    <a:pt x="1290637" y="600075"/>
                  </a:lnTo>
                  <a:lnTo>
                    <a:pt x="1223962" y="783431"/>
                  </a:lnTo>
                  <a:lnTo>
                    <a:pt x="1164431" y="940594"/>
                  </a:lnTo>
                  <a:lnTo>
                    <a:pt x="1123950" y="1026319"/>
                  </a:lnTo>
                  <a:lnTo>
                    <a:pt x="959644" y="1031081"/>
                  </a:lnTo>
                  <a:lnTo>
                    <a:pt x="976312" y="828675"/>
                  </a:lnTo>
                  <a:lnTo>
                    <a:pt x="1000125" y="671513"/>
                  </a:lnTo>
                  <a:lnTo>
                    <a:pt x="1019175" y="531019"/>
                  </a:lnTo>
                  <a:lnTo>
                    <a:pt x="1028700" y="442913"/>
                  </a:lnTo>
                  <a:lnTo>
                    <a:pt x="1038225" y="345281"/>
                  </a:lnTo>
                  <a:lnTo>
                    <a:pt x="1038225" y="314325"/>
                  </a:lnTo>
                  <a:lnTo>
                    <a:pt x="1035844" y="297656"/>
                  </a:lnTo>
                  <a:lnTo>
                    <a:pt x="1033462" y="285750"/>
                  </a:lnTo>
                  <a:lnTo>
                    <a:pt x="1023937" y="269081"/>
                  </a:lnTo>
                  <a:lnTo>
                    <a:pt x="1014412" y="264319"/>
                  </a:lnTo>
                  <a:lnTo>
                    <a:pt x="1002506" y="259556"/>
                  </a:lnTo>
                  <a:lnTo>
                    <a:pt x="954881" y="266700"/>
                  </a:lnTo>
                  <a:lnTo>
                    <a:pt x="831056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1">
              <a:extLst>
                <a:ext uri="{FF2B5EF4-FFF2-40B4-BE49-F238E27FC236}">
                  <a16:creationId xmlns:a16="http://schemas.microsoft.com/office/drawing/2014/main" id="{96235810-BBF9-49ED-9611-017E39B16089}"/>
                </a:ext>
              </a:extLst>
            </p:cNvPr>
            <p:cNvSpPr/>
            <p:nvPr/>
          </p:nvSpPr>
          <p:spPr>
            <a:xfrm>
              <a:off x="3109913" y="5341938"/>
              <a:ext cx="1016000" cy="323850"/>
            </a:xfrm>
            <a:custGeom>
              <a:avLst/>
              <a:gdLst>
                <a:gd name="connsiteX0" fmla="*/ 623887 w 1016793"/>
                <a:gd name="connsiteY0" fmla="*/ 38100 h 323850"/>
                <a:gd name="connsiteX1" fmla="*/ 369093 w 1016793"/>
                <a:gd name="connsiteY1" fmla="*/ 85725 h 323850"/>
                <a:gd name="connsiteX2" fmla="*/ 0 w 1016793"/>
                <a:gd name="connsiteY2" fmla="*/ 157162 h 323850"/>
                <a:gd name="connsiteX3" fmla="*/ 33337 w 1016793"/>
                <a:gd name="connsiteY3" fmla="*/ 323850 h 323850"/>
                <a:gd name="connsiteX4" fmla="*/ 264318 w 1016793"/>
                <a:gd name="connsiteY4" fmla="*/ 304800 h 323850"/>
                <a:gd name="connsiteX5" fmla="*/ 550068 w 1016793"/>
                <a:gd name="connsiteY5" fmla="*/ 278606 h 323850"/>
                <a:gd name="connsiteX6" fmla="*/ 819150 w 1016793"/>
                <a:gd name="connsiteY6" fmla="*/ 259556 h 323850"/>
                <a:gd name="connsiteX7" fmla="*/ 907256 w 1016793"/>
                <a:gd name="connsiteY7" fmla="*/ 254794 h 323850"/>
                <a:gd name="connsiteX8" fmla="*/ 923925 w 1016793"/>
                <a:gd name="connsiteY8" fmla="*/ 247650 h 323850"/>
                <a:gd name="connsiteX9" fmla="*/ 962025 w 1016793"/>
                <a:gd name="connsiteY9" fmla="*/ 226219 h 323850"/>
                <a:gd name="connsiteX10" fmla="*/ 992981 w 1016793"/>
                <a:gd name="connsiteY10" fmla="*/ 204787 h 323850"/>
                <a:gd name="connsiteX11" fmla="*/ 1007268 w 1016793"/>
                <a:gd name="connsiteY11" fmla="*/ 188119 h 323850"/>
                <a:gd name="connsiteX12" fmla="*/ 1014412 w 1016793"/>
                <a:gd name="connsiteY12" fmla="*/ 176212 h 323850"/>
                <a:gd name="connsiteX13" fmla="*/ 1016793 w 1016793"/>
                <a:gd name="connsiteY13" fmla="*/ 164306 h 323850"/>
                <a:gd name="connsiteX14" fmla="*/ 1016793 w 1016793"/>
                <a:gd name="connsiteY14" fmla="*/ 157162 h 323850"/>
                <a:gd name="connsiteX15" fmla="*/ 1007268 w 1016793"/>
                <a:gd name="connsiteY15" fmla="*/ 133350 h 323850"/>
                <a:gd name="connsiteX16" fmla="*/ 995362 w 1016793"/>
                <a:gd name="connsiteY16" fmla="*/ 109537 h 323850"/>
                <a:gd name="connsiteX17" fmla="*/ 981075 w 1016793"/>
                <a:gd name="connsiteY17" fmla="*/ 92869 h 323850"/>
                <a:gd name="connsiteX18" fmla="*/ 947737 w 1016793"/>
                <a:gd name="connsiteY18" fmla="*/ 54769 h 323850"/>
                <a:gd name="connsiteX19" fmla="*/ 790575 w 1016793"/>
                <a:gd name="connsiteY19" fmla="*/ 0 h 323850"/>
                <a:gd name="connsiteX20" fmla="*/ 623887 w 1016793"/>
                <a:gd name="connsiteY20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793" h="323850">
                  <a:moveTo>
                    <a:pt x="623887" y="38100"/>
                  </a:moveTo>
                  <a:lnTo>
                    <a:pt x="369093" y="85725"/>
                  </a:lnTo>
                  <a:lnTo>
                    <a:pt x="0" y="157162"/>
                  </a:lnTo>
                  <a:lnTo>
                    <a:pt x="33337" y="323850"/>
                  </a:lnTo>
                  <a:lnTo>
                    <a:pt x="264318" y="304800"/>
                  </a:lnTo>
                  <a:lnTo>
                    <a:pt x="550068" y="278606"/>
                  </a:lnTo>
                  <a:lnTo>
                    <a:pt x="819150" y="259556"/>
                  </a:lnTo>
                  <a:lnTo>
                    <a:pt x="907256" y="254794"/>
                  </a:lnTo>
                  <a:lnTo>
                    <a:pt x="923925" y="247650"/>
                  </a:lnTo>
                  <a:lnTo>
                    <a:pt x="962025" y="226219"/>
                  </a:lnTo>
                  <a:lnTo>
                    <a:pt x="992981" y="204787"/>
                  </a:lnTo>
                  <a:lnTo>
                    <a:pt x="1007268" y="188119"/>
                  </a:lnTo>
                  <a:lnTo>
                    <a:pt x="1014412" y="176212"/>
                  </a:lnTo>
                  <a:lnTo>
                    <a:pt x="1016793" y="164306"/>
                  </a:lnTo>
                  <a:lnTo>
                    <a:pt x="1016793" y="157162"/>
                  </a:lnTo>
                  <a:lnTo>
                    <a:pt x="1007268" y="133350"/>
                  </a:lnTo>
                  <a:lnTo>
                    <a:pt x="995362" y="109537"/>
                  </a:lnTo>
                  <a:lnTo>
                    <a:pt x="981075" y="92869"/>
                  </a:lnTo>
                  <a:lnTo>
                    <a:pt x="947737" y="54769"/>
                  </a:lnTo>
                  <a:lnTo>
                    <a:pt x="790575" y="0"/>
                  </a:lnTo>
                  <a:lnTo>
                    <a:pt x="623887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7">
              <a:extLst>
                <a:ext uri="{FF2B5EF4-FFF2-40B4-BE49-F238E27FC236}">
                  <a16:creationId xmlns:a16="http://schemas.microsoft.com/office/drawing/2014/main" id="{C215462B-E7E0-43F4-B1E0-A18948ACC77B}"/>
                </a:ext>
              </a:extLst>
            </p:cNvPr>
            <p:cNvSpPr/>
            <p:nvPr/>
          </p:nvSpPr>
          <p:spPr>
            <a:xfrm>
              <a:off x="5353050" y="1531938"/>
              <a:ext cx="579438" cy="2027237"/>
            </a:xfrm>
            <a:custGeom>
              <a:avLst/>
              <a:gdLst>
                <a:gd name="connsiteX0" fmla="*/ 261257 w 579664"/>
                <a:gd name="connsiteY0" fmla="*/ 1398815 h 2027465"/>
                <a:gd name="connsiteX1" fmla="*/ 263979 w 579664"/>
                <a:gd name="connsiteY1" fmla="*/ 2027465 h 2027465"/>
                <a:gd name="connsiteX2" fmla="*/ 487136 w 579664"/>
                <a:gd name="connsiteY2" fmla="*/ 1973036 h 2027465"/>
                <a:gd name="connsiteX3" fmla="*/ 489857 w 579664"/>
                <a:gd name="connsiteY3" fmla="*/ 1763486 h 2027465"/>
                <a:gd name="connsiteX4" fmla="*/ 498021 w 579664"/>
                <a:gd name="connsiteY4" fmla="*/ 1540329 h 2027465"/>
                <a:gd name="connsiteX5" fmla="*/ 508907 w 579664"/>
                <a:gd name="connsiteY5" fmla="*/ 1164772 h 2027465"/>
                <a:gd name="connsiteX6" fmla="*/ 506186 w 579664"/>
                <a:gd name="connsiteY6" fmla="*/ 990600 h 2027465"/>
                <a:gd name="connsiteX7" fmla="*/ 508907 w 579664"/>
                <a:gd name="connsiteY7" fmla="*/ 772886 h 2027465"/>
                <a:gd name="connsiteX8" fmla="*/ 508907 w 579664"/>
                <a:gd name="connsiteY8" fmla="*/ 642257 h 2027465"/>
                <a:gd name="connsiteX9" fmla="*/ 508907 w 579664"/>
                <a:gd name="connsiteY9" fmla="*/ 555172 h 2027465"/>
                <a:gd name="connsiteX10" fmla="*/ 511629 w 579664"/>
                <a:gd name="connsiteY10" fmla="*/ 500743 h 2027465"/>
                <a:gd name="connsiteX11" fmla="*/ 519793 w 579664"/>
                <a:gd name="connsiteY11" fmla="*/ 440872 h 2027465"/>
                <a:gd name="connsiteX12" fmla="*/ 547007 w 579664"/>
                <a:gd name="connsiteY12" fmla="*/ 345622 h 2027465"/>
                <a:gd name="connsiteX13" fmla="*/ 566057 w 579664"/>
                <a:gd name="connsiteY13" fmla="*/ 291193 h 2027465"/>
                <a:gd name="connsiteX14" fmla="*/ 579664 w 579664"/>
                <a:gd name="connsiteY14" fmla="*/ 236765 h 2027465"/>
                <a:gd name="connsiteX15" fmla="*/ 579664 w 579664"/>
                <a:gd name="connsiteY15" fmla="*/ 212272 h 2027465"/>
                <a:gd name="connsiteX16" fmla="*/ 579664 w 579664"/>
                <a:gd name="connsiteY16" fmla="*/ 195943 h 2027465"/>
                <a:gd name="connsiteX17" fmla="*/ 574221 w 579664"/>
                <a:gd name="connsiteY17" fmla="*/ 179615 h 2027465"/>
                <a:gd name="connsiteX18" fmla="*/ 555171 w 579664"/>
                <a:gd name="connsiteY18" fmla="*/ 152400 h 2027465"/>
                <a:gd name="connsiteX19" fmla="*/ 538843 w 579664"/>
                <a:gd name="connsiteY19" fmla="*/ 138793 h 2027465"/>
                <a:gd name="connsiteX20" fmla="*/ 519793 w 579664"/>
                <a:gd name="connsiteY20" fmla="*/ 122465 h 2027465"/>
                <a:gd name="connsiteX21" fmla="*/ 489857 w 579664"/>
                <a:gd name="connsiteY21" fmla="*/ 106136 h 2027465"/>
                <a:gd name="connsiteX22" fmla="*/ 451757 w 579664"/>
                <a:gd name="connsiteY22" fmla="*/ 92529 h 2027465"/>
                <a:gd name="connsiteX23" fmla="*/ 383721 w 579664"/>
                <a:gd name="connsiteY23" fmla="*/ 65315 h 2027465"/>
                <a:gd name="connsiteX24" fmla="*/ 280307 w 579664"/>
                <a:gd name="connsiteY24" fmla="*/ 32657 h 2027465"/>
                <a:gd name="connsiteX25" fmla="*/ 185057 w 579664"/>
                <a:gd name="connsiteY25" fmla="*/ 2722 h 2027465"/>
                <a:gd name="connsiteX26" fmla="*/ 149679 w 579664"/>
                <a:gd name="connsiteY26" fmla="*/ 0 h 2027465"/>
                <a:gd name="connsiteX27" fmla="*/ 65314 w 579664"/>
                <a:gd name="connsiteY27" fmla="*/ 0 h 2027465"/>
                <a:gd name="connsiteX28" fmla="*/ 29936 w 579664"/>
                <a:gd name="connsiteY28" fmla="*/ 0 h 2027465"/>
                <a:gd name="connsiteX29" fmla="*/ 16329 w 579664"/>
                <a:gd name="connsiteY29" fmla="*/ 0 h 2027465"/>
                <a:gd name="connsiteX30" fmla="*/ 5443 w 579664"/>
                <a:gd name="connsiteY30" fmla="*/ 0 h 2027465"/>
                <a:gd name="connsiteX31" fmla="*/ 0 w 579664"/>
                <a:gd name="connsiteY31" fmla="*/ 5443 h 2027465"/>
                <a:gd name="connsiteX32" fmla="*/ 5443 w 579664"/>
                <a:gd name="connsiteY32" fmla="*/ 21772 h 2027465"/>
                <a:gd name="connsiteX33" fmla="*/ 32657 w 579664"/>
                <a:gd name="connsiteY33" fmla="*/ 48986 h 2027465"/>
                <a:gd name="connsiteX34" fmla="*/ 100693 w 579664"/>
                <a:gd name="connsiteY34" fmla="*/ 92529 h 2027465"/>
                <a:gd name="connsiteX35" fmla="*/ 149679 w 579664"/>
                <a:gd name="connsiteY35" fmla="*/ 133350 h 2027465"/>
                <a:gd name="connsiteX36" fmla="*/ 193221 w 579664"/>
                <a:gd name="connsiteY36" fmla="*/ 182336 h 2027465"/>
                <a:gd name="connsiteX37" fmla="*/ 217714 w 579664"/>
                <a:gd name="connsiteY37" fmla="*/ 220436 h 2027465"/>
                <a:gd name="connsiteX38" fmla="*/ 228600 w 579664"/>
                <a:gd name="connsiteY38" fmla="*/ 293915 h 2027465"/>
                <a:gd name="connsiteX39" fmla="*/ 239486 w 579664"/>
                <a:gd name="connsiteY39" fmla="*/ 416379 h 2027465"/>
                <a:gd name="connsiteX40" fmla="*/ 239486 w 579664"/>
                <a:gd name="connsiteY40" fmla="*/ 625929 h 2027465"/>
                <a:gd name="connsiteX41" fmla="*/ 242207 w 579664"/>
                <a:gd name="connsiteY41" fmla="*/ 1047750 h 2027465"/>
                <a:gd name="connsiteX42" fmla="*/ 258536 w 579664"/>
                <a:gd name="connsiteY42" fmla="*/ 1219200 h 2027465"/>
                <a:gd name="connsiteX43" fmla="*/ 261257 w 579664"/>
                <a:gd name="connsiteY43" fmla="*/ 1347107 h 2027465"/>
                <a:gd name="connsiteX44" fmla="*/ 261257 w 579664"/>
                <a:gd name="connsiteY44" fmla="*/ 1398815 h 2027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9664" h="2027465">
                  <a:moveTo>
                    <a:pt x="261257" y="1398815"/>
                  </a:moveTo>
                  <a:cubicBezTo>
                    <a:pt x="262164" y="1608365"/>
                    <a:pt x="263072" y="1817915"/>
                    <a:pt x="263979" y="2027465"/>
                  </a:cubicBezTo>
                  <a:lnTo>
                    <a:pt x="487136" y="1973036"/>
                  </a:lnTo>
                  <a:lnTo>
                    <a:pt x="489857" y="1763486"/>
                  </a:lnTo>
                  <a:lnTo>
                    <a:pt x="498021" y="1540329"/>
                  </a:lnTo>
                  <a:lnTo>
                    <a:pt x="508907" y="1164772"/>
                  </a:lnTo>
                  <a:lnTo>
                    <a:pt x="506186" y="990600"/>
                  </a:lnTo>
                  <a:lnTo>
                    <a:pt x="508907" y="772886"/>
                  </a:lnTo>
                  <a:lnTo>
                    <a:pt x="508907" y="642257"/>
                  </a:lnTo>
                  <a:lnTo>
                    <a:pt x="508907" y="555172"/>
                  </a:lnTo>
                  <a:lnTo>
                    <a:pt x="511629" y="500743"/>
                  </a:lnTo>
                  <a:lnTo>
                    <a:pt x="519793" y="440872"/>
                  </a:lnTo>
                  <a:lnTo>
                    <a:pt x="547007" y="345622"/>
                  </a:lnTo>
                  <a:lnTo>
                    <a:pt x="566057" y="291193"/>
                  </a:lnTo>
                  <a:lnTo>
                    <a:pt x="579664" y="236765"/>
                  </a:lnTo>
                  <a:lnTo>
                    <a:pt x="579664" y="212272"/>
                  </a:lnTo>
                  <a:lnTo>
                    <a:pt x="579664" y="195943"/>
                  </a:lnTo>
                  <a:lnTo>
                    <a:pt x="574221" y="179615"/>
                  </a:lnTo>
                  <a:lnTo>
                    <a:pt x="555171" y="152400"/>
                  </a:lnTo>
                  <a:lnTo>
                    <a:pt x="538843" y="138793"/>
                  </a:lnTo>
                  <a:lnTo>
                    <a:pt x="519793" y="122465"/>
                  </a:lnTo>
                  <a:lnTo>
                    <a:pt x="489857" y="106136"/>
                  </a:lnTo>
                  <a:lnTo>
                    <a:pt x="451757" y="92529"/>
                  </a:lnTo>
                  <a:lnTo>
                    <a:pt x="383721" y="65315"/>
                  </a:lnTo>
                  <a:lnTo>
                    <a:pt x="280307" y="32657"/>
                  </a:lnTo>
                  <a:lnTo>
                    <a:pt x="185057" y="2722"/>
                  </a:lnTo>
                  <a:lnTo>
                    <a:pt x="149679" y="0"/>
                  </a:lnTo>
                  <a:lnTo>
                    <a:pt x="65314" y="0"/>
                  </a:lnTo>
                  <a:lnTo>
                    <a:pt x="29936" y="0"/>
                  </a:lnTo>
                  <a:lnTo>
                    <a:pt x="16329" y="0"/>
                  </a:lnTo>
                  <a:lnTo>
                    <a:pt x="5443" y="0"/>
                  </a:lnTo>
                  <a:lnTo>
                    <a:pt x="0" y="5443"/>
                  </a:lnTo>
                  <a:lnTo>
                    <a:pt x="5443" y="21772"/>
                  </a:lnTo>
                  <a:lnTo>
                    <a:pt x="32657" y="48986"/>
                  </a:lnTo>
                  <a:lnTo>
                    <a:pt x="100693" y="92529"/>
                  </a:lnTo>
                  <a:lnTo>
                    <a:pt x="149679" y="133350"/>
                  </a:lnTo>
                  <a:lnTo>
                    <a:pt x="193221" y="182336"/>
                  </a:lnTo>
                  <a:lnTo>
                    <a:pt x="217714" y="220436"/>
                  </a:lnTo>
                  <a:lnTo>
                    <a:pt x="228600" y="293915"/>
                  </a:lnTo>
                  <a:lnTo>
                    <a:pt x="239486" y="416379"/>
                  </a:lnTo>
                  <a:lnTo>
                    <a:pt x="239486" y="625929"/>
                  </a:lnTo>
                  <a:lnTo>
                    <a:pt x="242207" y="1047750"/>
                  </a:lnTo>
                  <a:lnTo>
                    <a:pt x="258536" y="1219200"/>
                  </a:lnTo>
                  <a:lnTo>
                    <a:pt x="261257" y="1347107"/>
                  </a:lnTo>
                  <a:lnTo>
                    <a:pt x="261257" y="13988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6">
              <a:extLst>
                <a:ext uri="{FF2B5EF4-FFF2-40B4-BE49-F238E27FC236}">
                  <a16:creationId xmlns:a16="http://schemas.microsoft.com/office/drawing/2014/main" id="{56F01107-D488-4C0D-843A-CEBA71506CF3}"/>
                </a:ext>
              </a:extLst>
            </p:cNvPr>
            <p:cNvSpPr/>
            <p:nvPr/>
          </p:nvSpPr>
          <p:spPr>
            <a:xfrm>
              <a:off x="4638675" y="3295650"/>
              <a:ext cx="2257425" cy="514350"/>
            </a:xfrm>
            <a:custGeom>
              <a:avLst/>
              <a:gdLst>
                <a:gd name="connsiteX0" fmla="*/ 1612106 w 2257425"/>
                <a:gd name="connsiteY0" fmla="*/ 80963 h 514350"/>
                <a:gd name="connsiteX1" fmla="*/ 1452563 w 2257425"/>
                <a:gd name="connsiteY1" fmla="*/ 100013 h 514350"/>
                <a:gd name="connsiteX2" fmla="*/ 1283494 w 2257425"/>
                <a:gd name="connsiteY2" fmla="*/ 121444 h 514350"/>
                <a:gd name="connsiteX3" fmla="*/ 1173956 w 2257425"/>
                <a:gd name="connsiteY3" fmla="*/ 135731 h 514350"/>
                <a:gd name="connsiteX4" fmla="*/ 952500 w 2257425"/>
                <a:gd name="connsiteY4" fmla="*/ 183356 h 514350"/>
                <a:gd name="connsiteX5" fmla="*/ 859631 w 2257425"/>
                <a:gd name="connsiteY5" fmla="*/ 207169 h 514350"/>
                <a:gd name="connsiteX6" fmla="*/ 762000 w 2257425"/>
                <a:gd name="connsiteY6" fmla="*/ 228600 h 514350"/>
                <a:gd name="connsiteX7" fmla="*/ 597694 w 2257425"/>
                <a:gd name="connsiteY7" fmla="*/ 257175 h 514350"/>
                <a:gd name="connsiteX8" fmla="*/ 416719 w 2257425"/>
                <a:gd name="connsiteY8" fmla="*/ 283369 h 514350"/>
                <a:gd name="connsiteX9" fmla="*/ 354806 w 2257425"/>
                <a:gd name="connsiteY9" fmla="*/ 292894 h 514350"/>
                <a:gd name="connsiteX10" fmla="*/ 295275 w 2257425"/>
                <a:gd name="connsiteY10" fmla="*/ 292894 h 514350"/>
                <a:gd name="connsiteX11" fmla="*/ 238125 w 2257425"/>
                <a:gd name="connsiteY11" fmla="*/ 283369 h 514350"/>
                <a:gd name="connsiteX12" fmla="*/ 147638 w 2257425"/>
                <a:gd name="connsiteY12" fmla="*/ 257175 h 514350"/>
                <a:gd name="connsiteX13" fmla="*/ 57150 w 2257425"/>
                <a:gd name="connsiteY13" fmla="*/ 221456 h 514350"/>
                <a:gd name="connsiteX14" fmla="*/ 23813 w 2257425"/>
                <a:gd name="connsiteY14" fmla="*/ 209550 h 514350"/>
                <a:gd name="connsiteX15" fmla="*/ 7144 w 2257425"/>
                <a:gd name="connsiteY15" fmla="*/ 211931 h 514350"/>
                <a:gd name="connsiteX16" fmla="*/ 0 w 2257425"/>
                <a:gd name="connsiteY16" fmla="*/ 216694 h 514350"/>
                <a:gd name="connsiteX17" fmla="*/ 0 w 2257425"/>
                <a:gd name="connsiteY17" fmla="*/ 233363 h 514350"/>
                <a:gd name="connsiteX18" fmla="*/ 9525 w 2257425"/>
                <a:gd name="connsiteY18" fmla="*/ 257175 h 514350"/>
                <a:gd name="connsiteX19" fmla="*/ 40481 w 2257425"/>
                <a:gd name="connsiteY19" fmla="*/ 288131 h 514350"/>
                <a:gd name="connsiteX20" fmla="*/ 161925 w 2257425"/>
                <a:gd name="connsiteY20" fmla="*/ 369094 h 514350"/>
                <a:gd name="connsiteX21" fmla="*/ 271463 w 2257425"/>
                <a:gd name="connsiteY21" fmla="*/ 435769 h 514350"/>
                <a:gd name="connsiteX22" fmla="*/ 335756 w 2257425"/>
                <a:gd name="connsiteY22" fmla="*/ 471488 h 514350"/>
                <a:gd name="connsiteX23" fmla="*/ 397669 w 2257425"/>
                <a:gd name="connsiteY23" fmla="*/ 497681 h 514350"/>
                <a:gd name="connsiteX24" fmla="*/ 426244 w 2257425"/>
                <a:gd name="connsiteY24" fmla="*/ 504825 h 514350"/>
                <a:gd name="connsiteX25" fmla="*/ 473869 w 2257425"/>
                <a:gd name="connsiteY25" fmla="*/ 514350 h 514350"/>
                <a:gd name="connsiteX26" fmla="*/ 519113 w 2257425"/>
                <a:gd name="connsiteY26" fmla="*/ 511969 h 514350"/>
                <a:gd name="connsiteX27" fmla="*/ 542925 w 2257425"/>
                <a:gd name="connsiteY27" fmla="*/ 500063 h 514350"/>
                <a:gd name="connsiteX28" fmla="*/ 552450 w 2257425"/>
                <a:gd name="connsiteY28" fmla="*/ 490538 h 514350"/>
                <a:gd name="connsiteX29" fmla="*/ 664369 w 2257425"/>
                <a:gd name="connsiteY29" fmla="*/ 450056 h 514350"/>
                <a:gd name="connsiteX30" fmla="*/ 807244 w 2257425"/>
                <a:gd name="connsiteY30" fmla="*/ 404813 h 514350"/>
                <a:gd name="connsiteX31" fmla="*/ 945356 w 2257425"/>
                <a:gd name="connsiteY31" fmla="*/ 369094 h 514350"/>
                <a:gd name="connsiteX32" fmla="*/ 1062038 w 2257425"/>
                <a:gd name="connsiteY32" fmla="*/ 345281 h 514350"/>
                <a:gd name="connsiteX33" fmla="*/ 1197769 w 2257425"/>
                <a:gd name="connsiteY33" fmla="*/ 326231 h 514350"/>
                <a:gd name="connsiteX34" fmla="*/ 1383506 w 2257425"/>
                <a:gd name="connsiteY34" fmla="*/ 311944 h 514350"/>
                <a:gd name="connsiteX35" fmla="*/ 1538288 w 2257425"/>
                <a:gd name="connsiteY35" fmla="*/ 302419 h 514350"/>
                <a:gd name="connsiteX36" fmla="*/ 1735931 w 2257425"/>
                <a:gd name="connsiteY36" fmla="*/ 292894 h 514350"/>
                <a:gd name="connsiteX37" fmla="*/ 1926431 w 2257425"/>
                <a:gd name="connsiteY37" fmla="*/ 290513 h 514350"/>
                <a:gd name="connsiteX38" fmla="*/ 2126456 w 2257425"/>
                <a:gd name="connsiteY38" fmla="*/ 290513 h 514350"/>
                <a:gd name="connsiteX39" fmla="*/ 2176463 w 2257425"/>
                <a:gd name="connsiteY39" fmla="*/ 278606 h 514350"/>
                <a:gd name="connsiteX40" fmla="*/ 2212181 w 2257425"/>
                <a:gd name="connsiteY40" fmla="*/ 264319 h 514350"/>
                <a:gd name="connsiteX41" fmla="*/ 2238375 w 2257425"/>
                <a:gd name="connsiteY41" fmla="*/ 247650 h 514350"/>
                <a:gd name="connsiteX42" fmla="*/ 2247900 w 2257425"/>
                <a:gd name="connsiteY42" fmla="*/ 235744 h 514350"/>
                <a:gd name="connsiteX43" fmla="*/ 2255044 w 2257425"/>
                <a:gd name="connsiteY43" fmla="*/ 219075 h 514350"/>
                <a:gd name="connsiteX44" fmla="*/ 2257425 w 2257425"/>
                <a:gd name="connsiteY44" fmla="*/ 204788 h 514350"/>
                <a:gd name="connsiteX45" fmla="*/ 2252663 w 2257425"/>
                <a:gd name="connsiteY45" fmla="*/ 188119 h 514350"/>
                <a:gd name="connsiteX46" fmla="*/ 2240756 w 2257425"/>
                <a:gd name="connsiteY46" fmla="*/ 169069 h 514350"/>
                <a:gd name="connsiteX47" fmla="*/ 2197894 w 2257425"/>
                <a:gd name="connsiteY47" fmla="*/ 126206 h 514350"/>
                <a:gd name="connsiteX48" fmla="*/ 2178844 w 2257425"/>
                <a:gd name="connsiteY48" fmla="*/ 111919 h 514350"/>
                <a:gd name="connsiteX49" fmla="*/ 2114550 w 2257425"/>
                <a:gd name="connsiteY49" fmla="*/ 85725 h 514350"/>
                <a:gd name="connsiteX50" fmla="*/ 1976438 w 2257425"/>
                <a:gd name="connsiteY50" fmla="*/ 40481 h 514350"/>
                <a:gd name="connsiteX51" fmla="*/ 1852613 w 2257425"/>
                <a:gd name="connsiteY51" fmla="*/ 0 h 514350"/>
                <a:gd name="connsiteX52" fmla="*/ 1845469 w 2257425"/>
                <a:gd name="connsiteY52" fmla="*/ 0 h 514350"/>
                <a:gd name="connsiteX53" fmla="*/ 1824038 w 2257425"/>
                <a:gd name="connsiteY53" fmla="*/ 7144 h 514350"/>
                <a:gd name="connsiteX54" fmla="*/ 1774031 w 2257425"/>
                <a:gd name="connsiteY54" fmla="*/ 30956 h 514350"/>
                <a:gd name="connsiteX55" fmla="*/ 1714500 w 2257425"/>
                <a:gd name="connsiteY55" fmla="*/ 66675 h 514350"/>
                <a:gd name="connsiteX56" fmla="*/ 1612106 w 2257425"/>
                <a:gd name="connsiteY56" fmla="*/ 809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7425" h="514350">
                  <a:moveTo>
                    <a:pt x="1612106" y="80963"/>
                  </a:moveTo>
                  <a:lnTo>
                    <a:pt x="1452563" y="100013"/>
                  </a:lnTo>
                  <a:lnTo>
                    <a:pt x="1283494" y="121444"/>
                  </a:lnTo>
                  <a:lnTo>
                    <a:pt x="1173956" y="135731"/>
                  </a:lnTo>
                  <a:lnTo>
                    <a:pt x="952500" y="183356"/>
                  </a:lnTo>
                  <a:lnTo>
                    <a:pt x="859631" y="207169"/>
                  </a:lnTo>
                  <a:lnTo>
                    <a:pt x="762000" y="228600"/>
                  </a:lnTo>
                  <a:lnTo>
                    <a:pt x="597694" y="257175"/>
                  </a:lnTo>
                  <a:lnTo>
                    <a:pt x="416719" y="283369"/>
                  </a:lnTo>
                  <a:lnTo>
                    <a:pt x="354806" y="292894"/>
                  </a:lnTo>
                  <a:lnTo>
                    <a:pt x="295275" y="292894"/>
                  </a:lnTo>
                  <a:lnTo>
                    <a:pt x="238125" y="283369"/>
                  </a:lnTo>
                  <a:lnTo>
                    <a:pt x="147638" y="257175"/>
                  </a:lnTo>
                  <a:lnTo>
                    <a:pt x="57150" y="221456"/>
                  </a:lnTo>
                  <a:lnTo>
                    <a:pt x="23813" y="209550"/>
                  </a:lnTo>
                  <a:lnTo>
                    <a:pt x="7144" y="211931"/>
                  </a:lnTo>
                  <a:lnTo>
                    <a:pt x="0" y="216694"/>
                  </a:lnTo>
                  <a:lnTo>
                    <a:pt x="0" y="233363"/>
                  </a:lnTo>
                  <a:lnTo>
                    <a:pt x="9525" y="257175"/>
                  </a:lnTo>
                  <a:lnTo>
                    <a:pt x="40481" y="288131"/>
                  </a:lnTo>
                  <a:lnTo>
                    <a:pt x="161925" y="369094"/>
                  </a:lnTo>
                  <a:lnTo>
                    <a:pt x="271463" y="435769"/>
                  </a:lnTo>
                  <a:lnTo>
                    <a:pt x="335756" y="471488"/>
                  </a:lnTo>
                  <a:lnTo>
                    <a:pt x="397669" y="497681"/>
                  </a:lnTo>
                  <a:lnTo>
                    <a:pt x="426244" y="504825"/>
                  </a:lnTo>
                  <a:lnTo>
                    <a:pt x="473869" y="514350"/>
                  </a:lnTo>
                  <a:lnTo>
                    <a:pt x="519113" y="511969"/>
                  </a:lnTo>
                  <a:lnTo>
                    <a:pt x="542925" y="500063"/>
                  </a:lnTo>
                  <a:lnTo>
                    <a:pt x="552450" y="490538"/>
                  </a:lnTo>
                  <a:lnTo>
                    <a:pt x="664369" y="450056"/>
                  </a:lnTo>
                  <a:lnTo>
                    <a:pt x="807244" y="404813"/>
                  </a:lnTo>
                  <a:lnTo>
                    <a:pt x="945356" y="369094"/>
                  </a:lnTo>
                  <a:lnTo>
                    <a:pt x="1062038" y="345281"/>
                  </a:lnTo>
                  <a:lnTo>
                    <a:pt x="1197769" y="326231"/>
                  </a:lnTo>
                  <a:lnTo>
                    <a:pt x="1383506" y="311944"/>
                  </a:lnTo>
                  <a:lnTo>
                    <a:pt x="1538288" y="302419"/>
                  </a:lnTo>
                  <a:lnTo>
                    <a:pt x="1735931" y="292894"/>
                  </a:lnTo>
                  <a:lnTo>
                    <a:pt x="1926431" y="290513"/>
                  </a:lnTo>
                  <a:lnTo>
                    <a:pt x="2126456" y="290513"/>
                  </a:lnTo>
                  <a:lnTo>
                    <a:pt x="2176463" y="278606"/>
                  </a:lnTo>
                  <a:lnTo>
                    <a:pt x="2212181" y="264319"/>
                  </a:lnTo>
                  <a:lnTo>
                    <a:pt x="2238375" y="247650"/>
                  </a:lnTo>
                  <a:lnTo>
                    <a:pt x="2247900" y="235744"/>
                  </a:lnTo>
                  <a:lnTo>
                    <a:pt x="2255044" y="219075"/>
                  </a:lnTo>
                  <a:lnTo>
                    <a:pt x="2257425" y="204788"/>
                  </a:lnTo>
                  <a:lnTo>
                    <a:pt x="2252663" y="188119"/>
                  </a:lnTo>
                  <a:lnTo>
                    <a:pt x="2240756" y="169069"/>
                  </a:lnTo>
                  <a:lnTo>
                    <a:pt x="2197894" y="126206"/>
                  </a:lnTo>
                  <a:lnTo>
                    <a:pt x="2178844" y="111919"/>
                  </a:lnTo>
                  <a:lnTo>
                    <a:pt x="2114550" y="85725"/>
                  </a:lnTo>
                  <a:lnTo>
                    <a:pt x="1976438" y="40481"/>
                  </a:lnTo>
                  <a:lnTo>
                    <a:pt x="1852613" y="0"/>
                  </a:lnTo>
                  <a:lnTo>
                    <a:pt x="1845469" y="0"/>
                  </a:lnTo>
                  <a:lnTo>
                    <a:pt x="1824038" y="7144"/>
                  </a:lnTo>
                  <a:lnTo>
                    <a:pt x="1774031" y="30956"/>
                  </a:lnTo>
                  <a:lnTo>
                    <a:pt x="1714500" y="66675"/>
                  </a:lnTo>
                  <a:lnTo>
                    <a:pt x="1612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4">
              <a:extLst>
                <a:ext uri="{FF2B5EF4-FFF2-40B4-BE49-F238E27FC236}">
                  <a16:creationId xmlns:a16="http://schemas.microsoft.com/office/drawing/2014/main" id="{777AB6EF-9B5B-4ACA-A6F2-C3FB7C1B1440}"/>
                </a:ext>
              </a:extLst>
            </p:cNvPr>
            <p:cNvSpPr/>
            <p:nvPr/>
          </p:nvSpPr>
          <p:spPr>
            <a:xfrm>
              <a:off x="6615113" y="4808538"/>
              <a:ext cx="768350" cy="815975"/>
            </a:xfrm>
            <a:custGeom>
              <a:avLst/>
              <a:gdLst>
                <a:gd name="connsiteX0" fmla="*/ 252412 w 769143"/>
                <a:gd name="connsiteY0" fmla="*/ 264319 h 816769"/>
                <a:gd name="connsiteX1" fmla="*/ 388143 w 769143"/>
                <a:gd name="connsiteY1" fmla="*/ 416719 h 816769"/>
                <a:gd name="connsiteX2" fmla="*/ 476250 w 769143"/>
                <a:gd name="connsiteY2" fmla="*/ 514350 h 816769"/>
                <a:gd name="connsiteX3" fmla="*/ 545306 w 769143"/>
                <a:gd name="connsiteY3" fmla="*/ 590550 h 816769"/>
                <a:gd name="connsiteX4" fmla="*/ 640556 w 769143"/>
                <a:gd name="connsiteY4" fmla="*/ 676275 h 816769"/>
                <a:gd name="connsiteX5" fmla="*/ 690562 w 769143"/>
                <a:gd name="connsiteY5" fmla="*/ 719137 h 816769"/>
                <a:gd name="connsiteX6" fmla="*/ 714375 w 769143"/>
                <a:gd name="connsiteY6" fmla="*/ 740569 h 816769"/>
                <a:gd name="connsiteX7" fmla="*/ 747712 w 769143"/>
                <a:gd name="connsiteY7" fmla="*/ 771525 h 816769"/>
                <a:gd name="connsiteX8" fmla="*/ 769143 w 769143"/>
                <a:gd name="connsiteY8" fmla="*/ 816769 h 816769"/>
                <a:gd name="connsiteX9" fmla="*/ 80962 w 769143"/>
                <a:gd name="connsiteY9" fmla="*/ 673894 h 816769"/>
                <a:gd name="connsiteX10" fmla="*/ 133350 w 769143"/>
                <a:gd name="connsiteY10" fmla="*/ 676275 h 816769"/>
                <a:gd name="connsiteX11" fmla="*/ 166687 w 769143"/>
                <a:gd name="connsiteY11" fmla="*/ 673894 h 816769"/>
                <a:gd name="connsiteX12" fmla="*/ 188118 w 769143"/>
                <a:gd name="connsiteY12" fmla="*/ 669131 h 816769"/>
                <a:gd name="connsiteX13" fmla="*/ 202406 w 769143"/>
                <a:gd name="connsiteY13" fmla="*/ 659606 h 816769"/>
                <a:gd name="connsiteX14" fmla="*/ 214312 w 769143"/>
                <a:gd name="connsiteY14" fmla="*/ 642937 h 816769"/>
                <a:gd name="connsiteX15" fmla="*/ 214312 w 769143"/>
                <a:gd name="connsiteY15" fmla="*/ 621506 h 816769"/>
                <a:gd name="connsiteX16" fmla="*/ 214312 w 769143"/>
                <a:gd name="connsiteY16" fmla="*/ 607219 h 816769"/>
                <a:gd name="connsiteX17" fmla="*/ 207168 w 769143"/>
                <a:gd name="connsiteY17" fmla="*/ 576262 h 816769"/>
                <a:gd name="connsiteX18" fmla="*/ 188118 w 769143"/>
                <a:gd name="connsiteY18" fmla="*/ 521494 h 816769"/>
                <a:gd name="connsiteX19" fmla="*/ 147637 w 769143"/>
                <a:gd name="connsiteY19" fmla="*/ 416719 h 816769"/>
                <a:gd name="connsiteX20" fmla="*/ 102393 w 769143"/>
                <a:gd name="connsiteY20" fmla="*/ 302419 h 816769"/>
                <a:gd name="connsiteX21" fmla="*/ 23812 w 769143"/>
                <a:gd name="connsiteY21" fmla="*/ 102394 h 816769"/>
                <a:gd name="connsiteX22" fmla="*/ 4762 w 769143"/>
                <a:gd name="connsiteY22" fmla="*/ 52387 h 816769"/>
                <a:gd name="connsiteX23" fmla="*/ 0 w 769143"/>
                <a:gd name="connsiteY23" fmla="*/ 21431 h 816769"/>
                <a:gd name="connsiteX24" fmla="*/ 2381 w 769143"/>
                <a:gd name="connsiteY24" fmla="*/ 4762 h 816769"/>
                <a:gd name="connsiteX25" fmla="*/ 9525 w 769143"/>
                <a:gd name="connsiteY25" fmla="*/ 0 h 816769"/>
                <a:gd name="connsiteX26" fmla="*/ 21431 w 769143"/>
                <a:gd name="connsiteY26" fmla="*/ 2381 h 816769"/>
                <a:gd name="connsiteX27" fmla="*/ 38100 w 769143"/>
                <a:gd name="connsiteY27" fmla="*/ 14287 h 816769"/>
                <a:gd name="connsiteX28" fmla="*/ 92868 w 769143"/>
                <a:gd name="connsiteY28" fmla="*/ 76200 h 816769"/>
                <a:gd name="connsiteX29" fmla="*/ 252412 w 769143"/>
                <a:gd name="connsiteY29" fmla="*/ 2643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9143" h="816769">
                  <a:moveTo>
                    <a:pt x="252412" y="264319"/>
                  </a:moveTo>
                  <a:lnTo>
                    <a:pt x="388143" y="416719"/>
                  </a:lnTo>
                  <a:lnTo>
                    <a:pt x="476250" y="514350"/>
                  </a:lnTo>
                  <a:lnTo>
                    <a:pt x="545306" y="590550"/>
                  </a:lnTo>
                  <a:lnTo>
                    <a:pt x="640556" y="676275"/>
                  </a:lnTo>
                  <a:lnTo>
                    <a:pt x="690562" y="719137"/>
                  </a:lnTo>
                  <a:lnTo>
                    <a:pt x="714375" y="740569"/>
                  </a:lnTo>
                  <a:lnTo>
                    <a:pt x="747712" y="771525"/>
                  </a:lnTo>
                  <a:lnTo>
                    <a:pt x="769143" y="816769"/>
                  </a:lnTo>
                  <a:lnTo>
                    <a:pt x="80962" y="673894"/>
                  </a:lnTo>
                  <a:lnTo>
                    <a:pt x="133350" y="676275"/>
                  </a:lnTo>
                  <a:lnTo>
                    <a:pt x="166687" y="673894"/>
                  </a:lnTo>
                  <a:lnTo>
                    <a:pt x="188118" y="669131"/>
                  </a:lnTo>
                  <a:lnTo>
                    <a:pt x="202406" y="659606"/>
                  </a:lnTo>
                  <a:lnTo>
                    <a:pt x="214312" y="642937"/>
                  </a:lnTo>
                  <a:lnTo>
                    <a:pt x="214312" y="621506"/>
                  </a:lnTo>
                  <a:lnTo>
                    <a:pt x="214312" y="607219"/>
                  </a:lnTo>
                  <a:lnTo>
                    <a:pt x="207168" y="576262"/>
                  </a:lnTo>
                  <a:lnTo>
                    <a:pt x="188118" y="521494"/>
                  </a:lnTo>
                  <a:lnTo>
                    <a:pt x="147637" y="416719"/>
                  </a:lnTo>
                  <a:lnTo>
                    <a:pt x="102393" y="302419"/>
                  </a:lnTo>
                  <a:lnTo>
                    <a:pt x="23812" y="102394"/>
                  </a:lnTo>
                  <a:lnTo>
                    <a:pt x="4762" y="52387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1431" y="2381"/>
                  </a:lnTo>
                  <a:lnTo>
                    <a:pt x="38100" y="14287"/>
                  </a:lnTo>
                  <a:lnTo>
                    <a:pt x="92868" y="76200"/>
                  </a:lnTo>
                  <a:lnTo>
                    <a:pt x="25241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4">
              <a:extLst>
                <a:ext uri="{FF2B5EF4-FFF2-40B4-BE49-F238E27FC236}">
                  <a16:creationId xmlns:a16="http://schemas.microsoft.com/office/drawing/2014/main" id="{4D278768-3B83-4692-B53D-CAC5C7275C1C}"/>
                </a:ext>
              </a:extLst>
            </p:cNvPr>
            <p:cNvSpPr/>
            <p:nvPr/>
          </p:nvSpPr>
          <p:spPr>
            <a:xfrm>
              <a:off x="5821363" y="4191000"/>
              <a:ext cx="493712" cy="487363"/>
            </a:xfrm>
            <a:custGeom>
              <a:avLst/>
              <a:gdLst>
                <a:gd name="connsiteX0" fmla="*/ 428625 w 492919"/>
                <a:gd name="connsiteY0" fmla="*/ 161925 h 488156"/>
                <a:gd name="connsiteX1" fmla="*/ 366713 w 492919"/>
                <a:gd name="connsiteY1" fmla="*/ 250031 h 488156"/>
                <a:gd name="connsiteX2" fmla="*/ 338138 w 492919"/>
                <a:gd name="connsiteY2" fmla="*/ 292894 h 488156"/>
                <a:gd name="connsiteX3" fmla="*/ 323850 w 492919"/>
                <a:gd name="connsiteY3" fmla="*/ 323850 h 488156"/>
                <a:gd name="connsiteX4" fmla="*/ 316707 w 492919"/>
                <a:gd name="connsiteY4" fmla="*/ 345281 h 488156"/>
                <a:gd name="connsiteX5" fmla="*/ 311944 w 492919"/>
                <a:gd name="connsiteY5" fmla="*/ 369094 h 488156"/>
                <a:gd name="connsiteX6" fmla="*/ 311944 w 492919"/>
                <a:gd name="connsiteY6" fmla="*/ 390525 h 488156"/>
                <a:gd name="connsiteX7" fmla="*/ 302419 w 492919"/>
                <a:gd name="connsiteY7" fmla="*/ 442913 h 488156"/>
                <a:gd name="connsiteX8" fmla="*/ 280988 w 492919"/>
                <a:gd name="connsiteY8" fmla="*/ 488156 h 488156"/>
                <a:gd name="connsiteX9" fmla="*/ 0 w 492919"/>
                <a:gd name="connsiteY9" fmla="*/ 0 h 488156"/>
                <a:gd name="connsiteX10" fmla="*/ 69057 w 492919"/>
                <a:gd name="connsiteY10" fmla="*/ 45244 h 488156"/>
                <a:gd name="connsiteX11" fmla="*/ 100013 w 492919"/>
                <a:gd name="connsiteY11" fmla="*/ 59531 h 488156"/>
                <a:gd name="connsiteX12" fmla="*/ 150019 w 492919"/>
                <a:gd name="connsiteY12" fmla="*/ 76200 h 488156"/>
                <a:gd name="connsiteX13" fmla="*/ 197644 w 492919"/>
                <a:gd name="connsiteY13" fmla="*/ 85725 h 488156"/>
                <a:gd name="connsiteX14" fmla="*/ 245269 w 492919"/>
                <a:gd name="connsiteY14" fmla="*/ 83344 h 488156"/>
                <a:gd name="connsiteX15" fmla="*/ 342900 w 492919"/>
                <a:gd name="connsiteY15" fmla="*/ 64294 h 488156"/>
                <a:gd name="connsiteX16" fmla="*/ 440532 w 492919"/>
                <a:gd name="connsiteY16" fmla="*/ 42863 h 488156"/>
                <a:gd name="connsiteX17" fmla="*/ 461963 w 492919"/>
                <a:gd name="connsiteY17" fmla="*/ 38100 h 488156"/>
                <a:gd name="connsiteX18" fmla="*/ 476250 w 492919"/>
                <a:gd name="connsiteY18" fmla="*/ 35719 h 488156"/>
                <a:gd name="connsiteX19" fmla="*/ 485775 w 492919"/>
                <a:gd name="connsiteY19" fmla="*/ 40481 h 488156"/>
                <a:gd name="connsiteX20" fmla="*/ 490538 w 492919"/>
                <a:gd name="connsiteY20" fmla="*/ 47625 h 488156"/>
                <a:gd name="connsiteX21" fmla="*/ 492919 w 492919"/>
                <a:gd name="connsiteY21" fmla="*/ 69056 h 488156"/>
                <a:gd name="connsiteX22" fmla="*/ 481013 w 492919"/>
                <a:gd name="connsiteY22" fmla="*/ 90488 h 488156"/>
                <a:gd name="connsiteX23" fmla="*/ 428625 w 492919"/>
                <a:gd name="connsiteY23" fmla="*/ 161925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2919" h="488156">
                  <a:moveTo>
                    <a:pt x="428625" y="161925"/>
                  </a:moveTo>
                  <a:lnTo>
                    <a:pt x="366713" y="250031"/>
                  </a:lnTo>
                  <a:lnTo>
                    <a:pt x="338138" y="292894"/>
                  </a:lnTo>
                  <a:lnTo>
                    <a:pt x="323850" y="323850"/>
                  </a:lnTo>
                  <a:lnTo>
                    <a:pt x="316707" y="345281"/>
                  </a:lnTo>
                  <a:lnTo>
                    <a:pt x="311944" y="369094"/>
                  </a:lnTo>
                  <a:lnTo>
                    <a:pt x="311944" y="390525"/>
                  </a:lnTo>
                  <a:lnTo>
                    <a:pt x="302419" y="442913"/>
                  </a:lnTo>
                  <a:lnTo>
                    <a:pt x="280988" y="488156"/>
                  </a:lnTo>
                  <a:lnTo>
                    <a:pt x="0" y="0"/>
                  </a:lnTo>
                  <a:lnTo>
                    <a:pt x="69057" y="45244"/>
                  </a:lnTo>
                  <a:lnTo>
                    <a:pt x="100013" y="59531"/>
                  </a:lnTo>
                  <a:lnTo>
                    <a:pt x="150019" y="76200"/>
                  </a:lnTo>
                  <a:lnTo>
                    <a:pt x="197644" y="85725"/>
                  </a:lnTo>
                  <a:lnTo>
                    <a:pt x="245269" y="83344"/>
                  </a:lnTo>
                  <a:lnTo>
                    <a:pt x="342900" y="64294"/>
                  </a:lnTo>
                  <a:lnTo>
                    <a:pt x="440532" y="42863"/>
                  </a:lnTo>
                  <a:lnTo>
                    <a:pt x="461963" y="38100"/>
                  </a:lnTo>
                  <a:lnTo>
                    <a:pt x="476250" y="35719"/>
                  </a:lnTo>
                  <a:lnTo>
                    <a:pt x="485775" y="40481"/>
                  </a:lnTo>
                  <a:lnTo>
                    <a:pt x="490538" y="47625"/>
                  </a:lnTo>
                  <a:lnTo>
                    <a:pt x="492919" y="69056"/>
                  </a:lnTo>
                  <a:lnTo>
                    <a:pt x="481013" y="90488"/>
                  </a:lnTo>
                  <a:lnTo>
                    <a:pt x="4286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882" name="グループ化 1">
            <a:extLst>
              <a:ext uri="{FF2B5EF4-FFF2-40B4-BE49-F238E27FC236}">
                <a16:creationId xmlns:a16="http://schemas.microsoft.com/office/drawing/2014/main" id="{D7BCD462-43E0-4ECE-918E-2DDE54196909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31938"/>
            <a:ext cx="4983163" cy="4267200"/>
            <a:chOff x="2409825" y="1531938"/>
            <a:chExt cx="4983163" cy="4267200"/>
          </a:xfrm>
        </p:grpSpPr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14FFD2E5-B2D6-49FD-B27E-4702A4751339}"/>
                </a:ext>
              </a:extLst>
            </p:cNvPr>
            <p:cNvSpPr/>
            <p:nvPr/>
          </p:nvSpPr>
          <p:spPr>
            <a:xfrm>
              <a:off x="2941638" y="1585913"/>
              <a:ext cx="1116012" cy="504825"/>
            </a:xfrm>
            <a:custGeom>
              <a:avLst/>
              <a:gdLst>
                <a:gd name="connsiteX0" fmla="*/ 711994 w 1116806"/>
                <a:gd name="connsiteY0" fmla="*/ 185737 h 504825"/>
                <a:gd name="connsiteX1" fmla="*/ 592931 w 1116806"/>
                <a:gd name="connsiteY1" fmla="*/ 164306 h 504825"/>
                <a:gd name="connsiteX2" fmla="*/ 473869 w 1116806"/>
                <a:gd name="connsiteY2" fmla="*/ 140493 h 504825"/>
                <a:gd name="connsiteX3" fmla="*/ 371475 w 1116806"/>
                <a:gd name="connsiteY3" fmla="*/ 114300 h 504825"/>
                <a:gd name="connsiteX4" fmla="*/ 266700 w 1116806"/>
                <a:gd name="connsiteY4" fmla="*/ 85725 h 504825"/>
                <a:gd name="connsiteX5" fmla="*/ 169069 w 1116806"/>
                <a:gd name="connsiteY5" fmla="*/ 54768 h 504825"/>
                <a:gd name="connsiteX6" fmla="*/ 66675 w 1116806"/>
                <a:gd name="connsiteY6" fmla="*/ 14287 h 504825"/>
                <a:gd name="connsiteX7" fmla="*/ 38100 w 1116806"/>
                <a:gd name="connsiteY7" fmla="*/ 2381 h 504825"/>
                <a:gd name="connsiteX8" fmla="*/ 26194 w 1116806"/>
                <a:gd name="connsiteY8" fmla="*/ 0 h 504825"/>
                <a:gd name="connsiteX9" fmla="*/ 14287 w 1116806"/>
                <a:gd name="connsiteY9" fmla="*/ 0 h 504825"/>
                <a:gd name="connsiteX10" fmla="*/ 4762 w 1116806"/>
                <a:gd name="connsiteY10" fmla="*/ 2381 h 504825"/>
                <a:gd name="connsiteX11" fmla="*/ 0 w 1116806"/>
                <a:gd name="connsiteY11" fmla="*/ 16668 h 504825"/>
                <a:gd name="connsiteX12" fmla="*/ 9525 w 1116806"/>
                <a:gd name="connsiteY12" fmla="*/ 45243 h 504825"/>
                <a:gd name="connsiteX13" fmla="*/ 33337 w 1116806"/>
                <a:gd name="connsiteY13" fmla="*/ 78581 h 504825"/>
                <a:gd name="connsiteX14" fmla="*/ 76200 w 1116806"/>
                <a:gd name="connsiteY14" fmla="*/ 123825 h 504825"/>
                <a:gd name="connsiteX15" fmla="*/ 147637 w 1116806"/>
                <a:gd name="connsiteY15" fmla="*/ 180975 h 504825"/>
                <a:gd name="connsiteX16" fmla="*/ 230981 w 1116806"/>
                <a:gd name="connsiteY16" fmla="*/ 235743 h 504825"/>
                <a:gd name="connsiteX17" fmla="*/ 302419 w 1116806"/>
                <a:gd name="connsiteY17" fmla="*/ 276225 h 504825"/>
                <a:gd name="connsiteX18" fmla="*/ 419100 w 1116806"/>
                <a:gd name="connsiteY18" fmla="*/ 330993 h 504825"/>
                <a:gd name="connsiteX19" fmla="*/ 552450 w 1116806"/>
                <a:gd name="connsiteY19" fmla="*/ 388143 h 504825"/>
                <a:gd name="connsiteX20" fmla="*/ 700087 w 1116806"/>
                <a:gd name="connsiteY20" fmla="*/ 440531 h 504825"/>
                <a:gd name="connsiteX21" fmla="*/ 823912 w 1116806"/>
                <a:gd name="connsiteY21" fmla="*/ 478631 h 504825"/>
                <a:gd name="connsiteX22" fmla="*/ 892969 w 1116806"/>
                <a:gd name="connsiteY22" fmla="*/ 495300 h 504825"/>
                <a:gd name="connsiteX23" fmla="*/ 940594 w 1116806"/>
                <a:gd name="connsiteY23" fmla="*/ 504825 h 504825"/>
                <a:gd name="connsiteX24" fmla="*/ 973931 w 1116806"/>
                <a:gd name="connsiteY24" fmla="*/ 502443 h 504825"/>
                <a:gd name="connsiteX25" fmla="*/ 1004887 w 1116806"/>
                <a:gd name="connsiteY25" fmla="*/ 502443 h 504825"/>
                <a:gd name="connsiteX26" fmla="*/ 1042987 w 1116806"/>
                <a:gd name="connsiteY26" fmla="*/ 492918 h 504825"/>
                <a:gd name="connsiteX27" fmla="*/ 1064419 w 1116806"/>
                <a:gd name="connsiteY27" fmla="*/ 483393 h 504825"/>
                <a:gd name="connsiteX28" fmla="*/ 1088231 w 1116806"/>
                <a:gd name="connsiteY28" fmla="*/ 471487 h 504825"/>
                <a:gd name="connsiteX29" fmla="*/ 1107281 w 1116806"/>
                <a:gd name="connsiteY29" fmla="*/ 452437 h 504825"/>
                <a:gd name="connsiteX30" fmla="*/ 1114425 w 1116806"/>
                <a:gd name="connsiteY30" fmla="*/ 431006 h 504825"/>
                <a:gd name="connsiteX31" fmla="*/ 1116806 w 1116806"/>
                <a:gd name="connsiteY31" fmla="*/ 402431 h 504825"/>
                <a:gd name="connsiteX32" fmla="*/ 1112044 w 1116806"/>
                <a:gd name="connsiteY32" fmla="*/ 373856 h 504825"/>
                <a:gd name="connsiteX33" fmla="*/ 1107281 w 1116806"/>
                <a:gd name="connsiteY33" fmla="*/ 357187 h 504825"/>
                <a:gd name="connsiteX34" fmla="*/ 1095375 w 1116806"/>
                <a:gd name="connsiteY34" fmla="*/ 333375 h 504825"/>
                <a:gd name="connsiteX35" fmla="*/ 1076325 w 1116806"/>
                <a:gd name="connsiteY35" fmla="*/ 314325 h 504825"/>
                <a:gd name="connsiteX36" fmla="*/ 1028700 w 1116806"/>
                <a:gd name="connsiteY36" fmla="*/ 278606 h 504825"/>
                <a:gd name="connsiteX37" fmla="*/ 969169 w 1116806"/>
                <a:gd name="connsiteY37" fmla="*/ 240506 h 504825"/>
                <a:gd name="connsiteX38" fmla="*/ 916781 w 1116806"/>
                <a:gd name="connsiteY38" fmla="*/ 216693 h 504825"/>
                <a:gd name="connsiteX39" fmla="*/ 864394 w 1116806"/>
                <a:gd name="connsiteY39" fmla="*/ 209550 h 504825"/>
                <a:gd name="connsiteX40" fmla="*/ 711994 w 1116806"/>
                <a:gd name="connsiteY40" fmla="*/ 185737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6806" h="504825">
                  <a:moveTo>
                    <a:pt x="711994" y="185737"/>
                  </a:moveTo>
                  <a:lnTo>
                    <a:pt x="592931" y="164306"/>
                  </a:lnTo>
                  <a:lnTo>
                    <a:pt x="473869" y="140493"/>
                  </a:lnTo>
                  <a:lnTo>
                    <a:pt x="371475" y="114300"/>
                  </a:lnTo>
                  <a:lnTo>
                    <a:pt x="266700" y="85725"/>
                  </a:lnTo>
                  <a:lnTo>
                    <a:pt x="169069" y="54768"/>
                  </a:lnTo>
                  <a:lnTo>
                    <a:pt x="66675" y="14287"/>
                  </a:lnTo>
                  <a:lnTo>
                    <a:pt x="38100" y="2381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16668"/>
                  </a:lnTo>
                  <a:lnTo>
                    <a:pt x="9525" y="45243"/>
                  </a:lnTo>
                  <a:lnTo>
                    <a:pt x="33337" y="78581"/>
                  </a:lnTo>
                  <a:lnTo>
                    <a:pt x="76200" y="123825"/>
                  </a:lnTo>
                  <a:lnTo>
                    <a:pt x="147637" y="180975"/>
                  </a:lnTo>
                  <a:lnTo>
                    <a:pt x="230981" y="235743"/>
                  </a:lnTo>
                  <a:lnTo>
                    <a:pt x="302419" y="276225"/>
                  </a:lnTo>
                  <a:lnTo>
                    <a:pt x="419100" y="330993"/>
                  </a:lnTo>
                  <a:lnTo>
                    <a:pt x="552450" y="388143"/>
                  </a:lnTo>
                  <a:lnTo>
                    <a:pt x="700087" y="440531"/>
                  </a:lnTo>
                  <a:lnTo>
                    <a:pt x="823912" y="478631"/>
                  </a:lnTo>
                  <a:lnTo>
                    <a:pt x="892969" y="495300"/>
                  </a:lnTo>
                  <a:lnTo>
                    <a:pt x="940594" y="504825"/>
                  </a:lnTo>
                  <a:lnTo>
                    <a:pt x="973931" y="502443"/>
                  </a:lnTo>
                  <a:lnTo>
                    <a:pt x="1004887" y="502443"/>
                  </a:lnTo>
                  <a:lnTo>
                    <a:pt x="1042987" y="492918"/>
                  </a:lnTo>
                  <a:lnTo>
                    <a:pt x="1064419" y="483393"/>
                  </a:lnTo>
                  <a:lnTo>
                    <a:pt x="1088231" y="471487"/>
                  </a:lnTo>
                  <a:lnTo>
                    <a:pt x="1107281" y="452437"/>
                  </a:lnTo>
                  <a:lnTo>
                    <a:pt x="1114425" y="431006"/>
                  </a:lnTo>
                  <a:lnTo>
                    <a:pt x="1116806" y="402431"/>
                  </a:lnTo>
                  <a:lnTo>
                    <a:pt x="1112044" y="373856"/>
                  </a:lnTo>
                  <a:lnTo>
                    <a:pt x="1107281" y="357187"/>
                  </a:lnTo>
                  <a:lnTo>
                    <a:pt x="1095375" y="333375"/>
                  </a:lnTo>
                  <a:lnTo>
                    <a:pt x="1076325" y="314325"/>
                  </a:lnTo>
                  <a:lnTo>
                    <a:pt x="1028700" y="278606"/>
                  </a:lnTo>
                  <a:lnTo>
                    <a:pt x="969169" y="240506"/>
                  </a:lnTo>
                  <a:lnTo>
                    <a:pt x="916781" y="216693"/>
                  </a:lnTo>
                  <a:lnTo>
                    <a:pt x="864394" y="209550"/>
                  </a:lnTo>
                  <a:lnTo>
                    <a:pt x="711994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03633054-BC74-46FC-830F-8D0BE5CA6F3C}"/>
                </a:ext>
              </a:extLst>
            </p:cNvPr>
            <p:cNvSpPr/>
            <p:nvPr/>
          </p:nvSpPr>
          <p:spPr>
            <a:xfrm>
              <a:off x="2409825" y="2490788"/>
              <a:ext cx="1943100" cy="557212"/>
            </a:xfrm>
            <a:custGeom>
              <a:avLst/>
              <a:gdLst>
                <a:gd name="connsiteX0" fmla="*/ 1173956 w 1943100"/>
                <a:gd name="connsiteY0" fmla="*/ 135731 h 557212"/>
                <a:gd name="connsiteX1" fmla="*/ 1023938 w 1943100"/>
                <a:gd name="connsiteY1" fmla="*/ 173831 h 557212"/>
                <a:gd name="connsiteX2" fmla="*/ 771525 w 1943100"/>
                <a:gd name="connsiteY2" fmla="*/ 233362 h 557212"/>
                <a:gd name="connsiteX3" fmla="*/ 600075 w 1943100"/>
                <a:gd name="connsiteY3" fmla="*/ 271462 h 557212"/>
                <a:gd name="connsiteX4" fmla="*/ 400050 w 1943100"/>
                <a:gd name="connsiteY4" fmla="*/ 314325 h 557212"/>
                <a:gd name="connsiteX5" fmla="*/ 307181 w 1943100"/>
                <a:gd name="connsiteY5" fmla="*/ 335756 h 557212"/>
                <a:gd name="connsiteX6" fmla="*/ 283369 w 1943100"/>
                <a:gd name="connsiteY6" fmla="*/ 333375 h 557212"/>
                <a:gd name="connsiteX7" fmla="*/ 242888 w 1943100"/>
                <a:gd name="connsiteY7" fmla="*/ 326231 h 557212"/>
                <a:gd name="connsiteX8" fmla="*/ 192881 w 1943100"/>
                <a:gd name="connsiteY8" fmla="*/ 316706 h 557212"/>
                <a:gd name="connsiteX9" fmla="*/ 135731 w 1943100"/>
                <a:gd name="connsiteY9" fmla="*/ 300037 h 557212"/>
                <a:gd name="connsiteX10" fmla="*/ 73819 w 1943100"/>
                <a:gd name="connsiteY10" fmla="*/ 276225 h 557212"/>
                <a:gd name="connsiteX11" fmla="*/ 38100 w 1943100"/>
                <a:gd name="connsiteY11" fmla="*/ 259556 h 557212"/>
                <a:gd name="connsiteX12" fmla="*/ 26194 w 1943100"/>
                <a:gd name="connsiteY12" fmla="*/ 254793 h 557212"/>
                <a:gd name="connsiteX13" fmla="*/ 11906 w 1943100"/>
                <a:gd name="connsiteY13" fmla="*/ 252412 h 557212"/>
                <a:gd name="connsiteX14" fmla="*/ 2381 w 1943100"/>
                <a:gd name="connsiteY14" fmla="*/ 254793 h 557212"/>
                <a:gd name="connsiteX15" fmla="*/ 0 w 1943100"/>
                <a:gd name="connsiteY15" fmla="*/ 261937 h 557212"/>
                <a:gd name="connsiteX16" fmla="*/ 0 w 1943100"/>
                <a:gd name="connsiteY16" fmla="*/ 276225 h 557212"/>
                <a:gd name="connsiteX17" fmla="*/ 4763 w 1943100"/>
                <a:gd name="connsiteY17" fmla="*/ 295275 h 557212"/>
                <a:gd name="connsiteX18" fmla="*/ 28575 w 1943100"/>
                <a:gd name="connsiteY18" fmla="*/ 330993 h 557212"/>
                <a:gd name="connsiteX19" fmla="*/ 78581 w 1943100"/>
                <a:gd name="connsiteY19" fmla="*/ 385762 h 557212"/>
                <a:gd name="connsiteX20" fmla="*/ 121444 w 1943100"/>
                <a:gd name="connsiteY20" fmla="*/ 423862 h 557212"/>
                <a:gd name="connsiteX21" fmla="*/ 159544 w 1943100"/>
                <a:gd name="connsiteY21" fmla="*/ 454818 h 557212"/>
                <a:gd name="connsiteX22" fmla="*/ 216694 w 1943100"/>
                <a:gd name="connsiteY22" fmla="*/ 490537 h 557212"/>
                <a:gd name="connsiteX23" fmla="*/ 266700 w 1943100"/>
                <a:gd name="connsiteY23" fmla="*/ 514350 h 557212"/>
                <a:gd name="connsiteX24" fmla="*/ 333375 w 1943100"/>
                <a:gd name="connsiteY24" fmla="*/ 540543 h 557212"/>
                <a:gd name="connsiteX25" fmla="*/ 383381 w 1943100"/>
                <a:gd name="connsiteY25" fmla="*/ 554831 h 557212"/>
                <a:gd name="connsiteX26" fmla="*/ 395288 w 1943100"/>
                <a:gd name="connsiteY26" fmla="*/ 557212 h 557212"/>
                <a:gd name="connsiteX27" fmla="*/ 438150 w 1943100"/>
                <a:gd name="connsiteY27" fmla="*/ 545306 h 557212"/>
                <a:gd name="connsiteX28" fmla="*/ 516731 w 1943100"/>
                <a:gd name="connsiteY28" fmla="*/ 519112 h 557212"/>
                <a:gd name="connsiteX29" fmla="*/ 614363 w 1943100"/>
                <a:gd name="connsiteY29" fmla="*/ 478631 h 557212"/>
                <a:gd name="connsiteX30" fmla="*/ 676275 w 1943100"/>
                <a:gd name="connsiteY30" fmla="*/ 457200 h 557212"/>
                <a:gd name="connsiteX31" fmla="*/ 797719 w 1943100"/>
                <a:gd name="connsiteY31" fmla="*/ 419100 h 557212"/>
                <a:gd name="connsiteX32" fmla="*/ 897731 w 1943100"/>
                <a:gd name="connsiteY32" fmla="*/ 388143 h 557212"/>
                <a:gd name="connsiteX33" fmla="*/ 1038225 w 1943100"/>
                <a:gd name="connsiteY33" fmla="*/ 352425 h 557212"/>
                <a:gd name="connsiteX34" fmla="*/ 1171575 w 1943100"/>
                <a:gd name="connsiteY34" fmla="*/ 323850 h 557212"/>
                <a:gd name="connsiteX35" fmla="*/ 1295400 w 1943100"/>
                <a:gd name="connsiteY35" fmla="*/ 300037 h 557212"/>
                <a:gd name="connsiteX36" fmla="*/ 1416844 w 1943100"/>
                <a:gd name="connsiteY36" fmla="*/ 278606 h 557212"/>
                <a:gd name="connsiteX37" fmla="*/ 1531144 w 1943100"/>
                <a:gd name="connsiteY37" fmla="*/ 261937 h 557212"/>
                <a:gd name="connsiteX38" fmla="*/ 1685925 w 1943100"/>
                <a:gd name="connsiteY38" fmla="*/ 240506 h 557212"/>
                <a:gd name="connsiteX39" fmla="*/ 1819275 w 1943100"/>
                <a:gd name="connsiteY39" fmla="*/ 228600 h 557212"/>
                <a:gd name="connsiteX40" fmla="*/ 1845469 w 1943100"/>
                <a:gd name="connsiteY40" fmla="*/ 223837 h 557212"/>
                <a:gd name="connsiteX41" fmla="*/ 1881188 w 1943100"/>
                <a:gd name="connsiteY41" fmla="*/ 209550 h 557212"/>
                <a:gd name="connsiteX42" fmla="*/ 1914525 w 1943100"/>
                <a:gd name="connsiteY42" fmla="*/ 190500 h 557212"/>
                <a:gd name="connsiteX43" fmla="*/ 1928813 w 1943100"/>
                <a:gd name="connsiteY43" fmla="*/ 178593 h 557212"/>
                <a:gd name="connsiteX44" fmla="*/ 1938338 w 1943100"/>
                <a:gd name="connsiteY44" fmla="*/ 164306 h 557212"/>
                <a:gd name="connsiteX45" fmla="*/ 1943100 w 1943100"/>
                <a:gd name="connsiteY45" fmla="*/ 150018 h 557212"/>
                <a:gd name="connsiteX46" fmla="*/ 1943100 w 1943100"/>
                <a:gd name="connsiteY46" fmla="*/ 135731 h 557212"/>
                <a:gd name="connsiteX47" fmla="*/ 1938338 w 1943100"/>
                <a:gd name="connsiteY47" fmla="*/ 116681 h 557212"/>
                <a:gd name="connsiteX48" fmla="*/ 1928813 w 1943100"/>
                <a:gd name="connsiteY48" fmla="*/ 107156 h 557212"/>
                <a:gd name="connsiteX49" fmla="*/ 1900238 w 1943100"/>
                <a:gd name="connsiteY49" fmla="*/ 90487 h 557212"/>
                <a:gd name="connsiteX50" fmla="*/ 1845469 w 1943100"/>
                <a:gd name="connsiteY50" fmla="*/ 66675 h 557212"/>
                <a:gd name="connsiteX51" fmla="*/ 1788319 w 1943100"/>
                <a:gd name="connsiteY51" fmla="*/ 42862 h 557212"/>
                <a:gd name="connsiteX52" fmla="*/ 1724025 w 1943100"/>
                <a:gd name="connsiteY52" fmla="*/ 21431 h 557212"/>
                <a:gd name="connsiteX53" fmla="*/ 1647825 w 1943100"/>
                <a:gd name="connsiteY53" fmla="*/ 7143 h 557212"/>
                <a:gd name="connsiteX54" fmla="*/ 1595438 w 1943100"/>
                <a:gd name="connsiteY54" fmla="*/ 0 h 557212"/>
                <a:gd name="connsiteX55" fmla="*/ 1569244 w 1943100"/>
                <a:gd name="connsiteY55" fmla="*/ 2381 h 557212"/>
                <a:gd name="connsiteX56" fmla="*/ 1521619 w 1943100"/>
                <a:gd name="connsiteY56" fmla="*/ 23812 h 557212"/>
                <a:gd name="connsiteX57" fmla="*/ 1419225 w 1943100"/>
                <a:gd name="connsiteY57" fmla="*/ 61912 h 557212"/>
                <a:gd name="connsiteX58" fmla="*/ 1285875 w 1943100"/>
                <a:gd name="connsiteY58" fmla="*/ 104775 h 557212"/>
                <a:gd name="connsiteX59" fmla="*/ 1173956 w 1943100"/>
                <a:gd name="connsiteY59" fmla="*/ 1357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43100" h="557212">
                  <a:moveTo>
                    <a:pt x="1173956" y="135731"/>
                  </a:moveTo>
                  <a:lnTo>
                    <a:pt x="1023938" y="173831"/>
                  </a:lnTo>
                  <a:lnTo>
                    <a:pt x="771525" y="233362"/>
                  </a:lnTo>
                  <a:lnTo>
                    <a:pt x="600075" y="271462"/>
                  </a:lnTo>
                  <a:lnTo>
                    <a:pt x="400050" y="314325"/>
                  </a:lnTo>
                  <a:lnTo>
                    <a:pt x="307181" y="335756"/>
                  </a:lnTo>
                  <a:lnTo>
                    <a:pt x="283369" y="333375"/>
                  </a:lnTo>
                  <a:lnTo>
                    <a:pt x="242888" y="326231"/>
                  </a:lnTo>
                  <a:lnTo>
                    <a:pt x="192881" y="316706"/>
                  </a:lnTo>
                  <a:lnTo>
                    <a:pt x="135731" y="300037"/>
                  </a:lnTo>
                  <a:lnTo>
                    <a:pt x="73819" y="276225"/>
                  </a:lnTo>
                  <a:lnTo>
                    <a:pt x="38100" y="259556"/>
                  </a:lnTo>
                  <a:lnTo>
                    <a:pt x="26194" y="254793"/>
                  </a:lnTo>
                  <a:lnTo>
                    <a:pt x="11906" y="252412"/>
                  </a:lnTo>
                  <a:lnTo>
                    <a:pt x="2381" y="254793"/>
                  </a:lnTo>
                  <a:lnTo>
                    <a:pt x="0" y="261937"/>
                  </a:lnTo>
                  <a:lnTo>
                    <a:pt x="0" y="276225"/>
                  </a:lnTo>
                  <a:lnTo>
                    <a:pt x="4763" y="295275"/>
                  </a:lnTo>
                  <a:lnTo>
                    <a:pt x="28575" y="330993"/>
                  </a:lnTo>
                  <a:lnTo>
                    <a:pt x="78581" y="385762"/>
                  </a:lnTo>
                  <a:lnTo>
                    <a:pt x="121444" y="423862"/>
                  </a:lnTo>
                  <a:lnTo>
                    <a:pt x="159544" y="454818"/>
                  </a:lnTo>
                  <a:lnTo>
                    <a:pt x="216694" y="490537"/>
                  </a:lnTo>
                  <a:lnTo>
                    <a:pt x="266700" y="514350"/>
                  </a:lnTo>
                  <a:lnTo>
                    <a:pt x="333375" y="540543"/>
                  </a:lnTo>
                  <a:lnTo>
                    <a:pt x="383381" y="554831"/>
                  </a:lnTo>
                  <a:lnTo>
                    <a:pt x="395288" y="557212"/>
                  </a:lnTo>
                  <a:lnTo>
                    <a:pt x="438150" y="545306"/>
                  </a:lnTo>
                  <a:lnTo>
                    <a:pt x="516731" y="519112"/>
                  </a:lnTo>
                  <a:lnTo>
                    <a:pt x="614363" y="478631"/>
                  </a:lnTo>
                  <a:lnTo>
                    <a:pt x="676275" y="457200"/>
                  </a:lnTo>
                  <a:lnTo>
                    <a:pt x="797719" y="419100"/>
                  </a:lnTo>
                  <a:lnTo>
                    <a:pt x="897731" y="388143"/>
                  </a:lnTo>
                  <a:lnTo>
                    <a:pt x="1038225" y="352425"/>
                  </a:lnTo>
                  <a:lnTo>
                    <a:pt x="1171575" y="323850"/>
                  </a:lnTo>
                  <a:lnTo>
                    <a:pt x="1295400" y="300037"/>
                  </a:lnTo>
                  <a:lnTo>
                    <a:pt x="1416844" y="278606"/>
                  </a:lnTo>
                  <a:lnTo>
                    <a:pt x="1531144" y="261937"/>
                  </a:lnTo>
                  <a:lnTo>
                    <a:pt x="1685925" y="240506"/>
                  </a:lnTo>
                  <a:lnTo>
                    <a:pt x="1819275" y="228600"/>
                  </a:lnTo>
                  <a:lnTo>
                    <a:pt x="1845469" y="223837"/>
                  </a:lnTo>
                  <a:lnTo>
                    <a:pt x="1881188" y="209550"/>
                  </a:lnTo>
                  <a:lnTo>
                    <a:pt x="1914525" y="190500"/>
                  </a:lnTo>
                  <a:lnTo>
                    <a:pt x="1928813" y="178593"/>
                  </a:lnTo>
                  <a:lnTo>
                    <a:pt x="1938338" y="164306"/>
                  </a:lnTo>
                  <a:lnTo>
                    <a:pt x="1943100" y="150018"/>
                  </a:lnTo>
                  <a:lnTo>
                    <a:pt x="1943100" y="135731"/>
                  </a:lnTo>
                  <a:lnTo>
                    <a:pt x="1938338" y="116681"/>
                  </a:lnTo>
                  <a:lnTo>
                    <a:pt x="1928813" y="107156"/>
                  </a:lnTo>
                  <a:lnTo>
                    <a:pt x="1900238" y="90487"/>
                  </a:lnTo>
                  <a:lnTo>
                    <a:pt x="1845469" y="66675"/>
                  </a:lnTo>
                  <a:lnTo>
                    <a:pt x="1788319" y="42862"/>
                  </a:lnTo>
                  <a:lnTo>
                    <a:pt x="1724025" y="21431"/>
                  </a:lnTo>
                  <a:lnTo>
                    <a:pt x="1647825" y="7143"/>
                  </a:lnTo>
                  <a:lnTo>
                    <a:pt x="1595438" y="0"/>
                  </a:lnTo>
                  <a:lnTo>
                    <a:pt x="1569244" y="2381"/>
                  </a:lnTo>
                  <a:lnTo>
                    <a:pt x="1521619" y="23812"/>
                  </a:lnTo>
                  <a:lnTo>
                    <a:pt x="1419225" y="61912"/>
                  </a:lnTo>
                  <a:lnTo>
                    <a:pt x="1285875" y="104775"/>
                  </a:lnTo>
                  <a:lnTo>
                    <a:pt x="1173956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CA23BA6C-129C-499E-90DC-5C9D912593DB}"/>
                </a:ext>
              </a:extLst>
            </p:cNvPr>
            <p:cNvSpPr/>
            <p:nvPr/>
          </p:nvSpPr>
          <p:spPr>
            <a:xfrm>
              <a:off x="2881313" y="3294063"/>
              <a:ext cx="1138237" cy="314325"/>
            </a:xfrm>
            <a:custGeom>
              <a:avLst/>
              <a:gdLst>
                <a:gd name="connsiteX0" fmla="*/ 795337 w 1138237"/>
                <a:gd name="connsiteY0" fmla="*/ 252412 h 314325"/>
                <a:gd name="connsiteX1" fmla="*/ 638175 w 1138237"/>
                <a:gd name="connsiteY1" fmla="*/ 273844 h 314325"/>
                <a:gd name="connsiteX2" fmla="*/ 497681 w 1138237"/>
                <a:gd name="connsiteY2" fmla="*/ 290512 h 314325"/>
                <a:gd name="connsiteX3" fmla="*/ 297656 w 1138237"/>
                <a:gd name="connsiteY3" fmla="*/ 314325 h 314325"/>
                <a:gd name="connsiteX4" fmla="*/ 266700 w 1138237"/>
                <a:gd name="connsiteY4" fmla="*/ 314325 h 314325"/>
                <a:gd name="connsiteX5" fmla="*/ 240506 w 1138237"/>
                <a:gd name="connsiteY5" fmla="*/ 309562 h 314325"/>
                <a:gd name="connsiteX6" fmla="*/ 200025 w 1138237"/>
                <a:gd name="connsiteY6" fmla="*/ 297656 h 314325"/>
                <a:gd name="connsiteX7" fmla="*/ 152400 w 1138237"/>
                <a:gd name="connsiteY7" fmla="*/ 276225 h 314325"/>
                <a:gd name="connsiteX8" fmla="*/ 102393 w 1138237"/>
                <a:gd name="connsiteY8" fmla="*/ 247650 h 314325"/>
                <a:gd name="connsiteX9" fmla="*/ 33337 w 1138237"/>
                <a:gd name="connsiteY9" fmla="*/ 200025 h 314325"/>
                <a:gd name="connsiteX10" fmla="*/ 11906 w 1138237"/>
                <a:gd name="connsiteY10" fmla="*/ 183356 h 314325"/>
                <a:gd name="connsiteX11" fmla="*/ 4762 w 1138237"/>
                <a:gd name="connsiteY11" fmla="*/ 171450 h 314325"/>
                <a:gd name="connsiteX12" fmla="*/ 0 w 1138237"/>
                <a:gd name="connsiteY12" fmla="*/ 154781 h 314325"/>
                <a:gd name="connsiteX13" fmla="*/ 0 w 1138237"/>
                <a:gd name="connsiteY13" fmla="*/ 135731 h 314325"/>
                <a:gd name="connsiteX14" fmla="*/ 4762 w 1138237"/>
                <a:gd name="connsiteY14" fmla="*/ 126206 h 314325"/>
                <a:gd name="connsiteX15" fmla="*/ 14287 w 1138237"/>
                <a:gd name="connsiteY15" fmla="*/ 123825 h 314325"/>
                <a:gd name="connsiteX16" fmla="*/ 40481 w 1138237"/>
                <a:gd name="connsiteY16" fmla="*/ 128587 h 314325"/>
                <a:gd name="connsiteX17" fmla="*/ 78581 w 1138237"/>
                <a:gd name="connsiteY17" fmla="*/ 142875 h 314325"/>
                <a:gd name="connsiteX18" fmla="*/ 157162 w 1138237"/>
                <a:gd name="connsiteY18" fmla="*/ 166687 h 314325"/>
                <a:gd name="connsiteX19" fmla="*/ 211931 w 1138237"/>
                <a:gd name="connsiteY19" fmla="*/ 180975 h 314325"/>
                <a:gd name="connsiteX20" fmla="*/ 311943 w 1138237"/>
                <a:gd name="connsiteY20" fmla="*/ 164306 h 314325"/>
                <a:gd name="connsiteX21" fmla="*/ 454818 w 1138237"/>
                <a:gd name="connsiteY21" fmla="*/ 133350 h 314325"/>
                <a:gd name="connsiteX22" fmla="*/ 559593 w 1138237"/>
                <a:gd name="connsiteY22" fmla="*/ 107156 h 314325"/>
                <a:gd name="connsiteX23" fmla="*/ 645318 w 1138237"/>
                <a:gd name="connsiteY23" fmla="*/ 80962 h 314325"/>
                <a:gd name="connsiteX24" fmla="*/ 747712 w 1138237"/>
                <a:gd name="connsiteY24" fmla="*/ 40481 h 314325"/>
                <a:gd name="connsiteX25" fmla="*/ 831056 w 1138237"/>
                <a:gd name="connsiteY25" fmla="*/ 4762 h 314325"/>
                <a:gd name="connsiteX26" fmla="*/ 866775 w 1138237"/>
                <a:gd name="connsiteY26" fmla="*/ 0 h 314325"/>
                <a:gd name="connsiteX27" fmla="*/ 935831 w 1138237"/>
                <a:gd name="connsiteY27" fmla="*/ 0 h 314325"/>
                <a:gd name="connsiteX28" fmla="*/ 990600 w 1138237"/>
                <a:gd name="connsiteY28" fmla="*/ 7144 h 314325"/>
                <a:gd name="connsiteX29" fmla="*/ 1050131 w 1138237"/>
                <a:gd name="connsiteY29" fmla="*/ 21431 h 314325"/>
                <a:gd name="connsiteX30" fmla="*/ 1083468 w 1138237"/>
                <a:gd name="connsiteY30" fmla="*/ 33337 h 314325"/>
                <a:gd name="connsiteX31" fmla="*/ 1102518 w 1138237"/>
                <a:gd name="connsiteY31" fmla="*/ 42862 h 314325"/>
                <a:gd name="connsiteX32" fmla="*/ 1121568 w 1138237"/>
                <a:gd name="connsiteY32" fmla="*/ 61912 h 314325"/>
                <a:gd name="connsiteX33" fmla="*/ 1135856 w 1138237"/>
                <a:gd name="connsiteY33" fmla="*/ 85725 h 314325"/>
                <a:gd name="connsiteX34" fmla="*/ 1138237 w 1138237"/>
                <a:gd name="connsiteY34" fmla="*/ 109537 h 314325"/>
                <a:gd name="connsiteX35" fmla="*/ 1135856 w 1138237"/>
                <a:gd name="connsiteY35" fmla="*/ 133350 h 314325"/>
                <a:gd name="connsiteX36" fmla="*/ 1123950 w 1138237"/>
                <a:gd name="connsiteY36" fmla="*/ 161925 h 314325"/>
                <a:gd name="connsiteX37" fmla="*/ 1104900 w 1138237"/>
                <a:gd name="connsiteY37" fmla="*/ 183356 h 314325"/>
                <a:gd name="connsiteX38" fmla="*/ 1054893 w 1138237"/>
                <a:gd name="connsiteY38" fmla="*/ 202406 h 314325"/>
                <a:gd name="connsiteX39" fmla="*/ 904875 w 1138237"/>
                <a:gd name="connsiteY39" fmla="*/ 233362 h 314325"/>
                <a:gd name="connsiteX40" fmla="*/ 795337 w 1138237"/>
                <a:gd name="connsiteY40" fmla="*/ 2524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7" h="314325">
                  <a:moveTo>
                    <a:pt x="795337" y="252412"/>
                  </a:moveTo>
                  <a:lnTo>
                    <a:pt x="638175" y="273844"/>
                  </a:lnTo>
                  <a:lnTo>
                    <a:pt x="497681" y="290512"/>
                  </a:lnTo>
                  <a:lnTo>
                    <a:pt x="297656" y="314325"/>
                  </a:lnTo>
                  <a:lnTo>
                    <a:pt x="266700" y="314325"/>
                  </a:lnTo>
                  <a:lnTo>
                    <a:pt x="240506" y="309562"/>
                  </a:lnTo>
                  <a:lnTo>
                    <a:pt x="200025" y="297656"/>
                  </a:lnTo>
                  <a:lnTo>
                    <a:pt x="152400" y="276225"/>
                  </a:lnTo>
                  <a:lnTo>
                    <a:pt x="102393" y="247650"/>
                  </a:lnTo>
                  <a:lnTo>
                    <a:pt x="33337" y="200025"/>
                  </a:lnTo>
                  <a:lnTo>
                    <a:pt x="11906" y="183356"/>
                  </a:lnTo>
                  <a:lnTo>
                    <a:pt x="4762" y="171450"/>
                  </a:lnTo>
                  <a:lnTo>
                    <a:pt x="0" y="154781"/>
                  </a:lnTo>
                  <a:lnTo>
                    <a:pt x="0" y="135731"/>
                  </a:lnTo>
                  <a:lnTo>
                    <a:pt x="4762" y="126206"/>
                  </a:lnTo>
                  <a:lnTo>
                    <a:pt x="14287" y="123825"/>
                  </a:lnTo>
                  <a:lnTo>
                    <a:pt x="40481" y="128587"/>
                  </a:lnTo>
                  <a:lnTo>
                    <a:pt x="78581" y="142875"/>
                  </a:lnTo>
                  <a:lnTo>
                    <a:pt x="157162" y="166687"/>
                  </a:lnTo>
                  <a:lnTo>
                    <a:pt x="211931" y="180975"/>
                  </a:lnTo>
                  <a:lnTo>
                    <a:pt x="311943" y="164306"/>
                  </a:lnTo>
                  <a:lnTo>
                    <a:pt x="454818" y="133350"/>
                  </a:lnTo>
                  <a:lnTo>
                    <a:pt x="559593" y="107156"/>
                  </a:lnTo>
                  <a:lnTo>
                    <a:pt x="645318" y="80962"/>
                  </a:lnTo>
                  <a:lnTo>
                    <a:pt x="747712" y="40481"/>
                  </a:lnTo>
                  <a:lnTo>
                    <a:pt x="831056" y="4762"/>
                  </a:lnTo>
                  <a:lnTo>
                    <a:pt x="866775" y="0"/>
                  </a:lnTo>
                  <a:lnTo>
                    <a:pt x="935831" y="0"/>
                  </a:lnTo>
                  <a:lnTo>
                    <a:pt x="990600" y="7144"/>
                  </a:lnTo>
                  <a:lnTo>
                    <a:pt x="1050131" y="21431"/>
                  </a:lnTo>
                  <a:lnTo>
                    <a:pt x="1083468" y="33337"/>
                  </a:lnTo>
                  <a:lnTo>
                    <a:pt x="1102518" y="42862"/>
                  </a:lnTo>
                  <a:lnTo>
                    <a:pt x="1121568" y="61912"/>
                  </a:lnTo>
                  <a:lnTo>
                    <a:pt x="1135856" y="85725"/>
                  </a:lnTo>
                  <a:lnTo>
                    <a:pt x="1138237" y="109537"/>
                  </a:lnTo>
                  <a:lnTo>
                    <a:pt x="1135856" y="133350"/>
                  </a:lnTo>
                  <a:lnTo>
                    <a:pt x="1123950" y="161925"/>
                  </a:lnTo>
                  <a:lnTo>
                    <a:pt x="1104900" y="183356"/>
                  </a:lnTo>
                  <a:lnTo>
                    <a:pt x="1054893" y="202406"/>
                  </a:lnTo>
                  <a:lnTo>
                    <a:pt x="904875" y="233362"/>
                  </a:lnTo>
                  <a:lnTo>
                    <a:pt x="79533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13CB4022-817D-47FA-AD40-26D664CAF3DC}"/>
                </a:ext>
              </a:extLst>
            </p:cNvPr>
            <p:cNvSpPr/>
            <p:nvPr/>
          </p:nvSpPr>
          <p:spPr>
            <a:xfrm>
              <a:off x="2874963" y="3922713"/>
              <a:ext cx="1173162" cy="355600"/>
            </a:xfrm>
            <a:custGeom>
              <a:avLst/>
              <a:gdLst>
                <a:gd name="connsiteX0" fmla="*/ 890587 w 1173956"/>
                <a:gd name="connsiteY0" fmla="*/ 233362 h 357187"/>
                <a:gd name="connsiteX1" fmla="*/ 783431 w 1173956"/>
                <a:gd name="connsiteY1" fmla="*/ 259556 h 357187"/>
                <a:gd name="connsiteX2" fmla="*/ 683419 w 1173956"/>
                <a:gd name="connsiteY2" fmla="*/ 283369 h 357187"/>
                <a:gd name="connsiteX3" fmla="*/ 566737 w 1173956"/>
                <a:gd name="connsiteY3" fmla="*/ 309562 h 357187"/>
                <a:gd name="connsiteX4" fmla="*/ 461962 w 1173956"/>
                <a:gd name="connsiteY4" fmla="*/ 333375 h 357187"/>
                <a:gd name="connsiteX5" fmla="*/ 369094 w 1173956"/>
                <a:gd name="connsiteY5" fmla="*/ 350044 h 357187"/>
                <a:gd name="connsiteX6" fmla="*/ 309562 w 1173956"/>
                <a:gd name="connsiteY6" fmla="*/ 357187 h 357187"/>
                <a:gd name="connsiteX7" fmla="*/ 297656 w 1173956"/>
                <a:gd name="connsiteY7" fmla="*/ 354806 h 357187"/>
                <a:gd name="connsiteX8" fmla="*/ 257175 w 1173956"/>
                <a:gd name="connsiteY8" fmla="*/ 345281 h 357187"/>
                <a:gd name="connsiteX9" fmla="*/ 200025 w 1173956"/>
                <a:gd name="connsiteY9" fmla="*/ 316706 h 357187"/>
                <a:gd name="connsiteX10" fmla="*/ 133350 w 1173956"/>
                <a:gd name="connsiteY10" fmla="*/ 276225 h 357187"/>
                <a:gd name="connsiteX11" fmla="*/ 76200 w 1173956"/>
                <a:gd name="connsiteY11" fmla="*/ 240506 h 357187"/>
                <a:gd name="connsiteX12" fmla="*/ 28575 w 1173956"/>
                <a:gd name="connsiteY12" fmla="*/ 209550 h 357187"/>
                <a:gd name="connsiteX13" fmla="*/ 11906 w 1173956"/>
                <a:gd name="connsiteY13" fmla="*/ 192881 h 357187"/>
                <a:gd name="connsiteX14" fmla="*/ 0 w 1173956"/>
                <a:gd name="connsiteY14" fmla="*/ 173831 h 357187"/>
                <a:gd name="connsiteX15" fmla="*/ 2381 w 1173956"/>
                <a:gd name="connsiteY15" fmla="*/ 159544 h 357187"/>
                <a:gd name="connsiteX16" fmla="*/ 7144 w 1173956"/>
                <a:gd name="connsiteY16" fmla="*/ 150019 h 357187"/>
                <a:gd name="connsiteX17" fmla="*/ 26194 w 1173956"/>
                <a:gd name="connsiteY17" fmla="*/ 150019 h 357187"/>
                <a:gd name="connsiteX18" fmla="*/ 64294 w 1173956"/>
                <a:gd name="connsiteY18" fmla="*/ 157162 h 357187"/>
                <a:gd name="connsiteX19" fmla="*/ 145256 w 1173956"/>
                <a:gd name="connsiteY19" fmla="*/ 169069 h 357187"/>
                <a:gd name="connsiteX20" fmla="*/ 254794 w 1173956"/>
                <a:gd name="connsiteY20" fmla="*/ 176212 h 357187"/>
                <a:gd name="connsiteX21" fmla="*/ 321469 w 1173956"/>
                <a:gd name="connsiteY21" fmla="*/ 169069 h 357187"/>
                <a:gd name="connsiteX22" fmla="*/ 431006 w 1173956"/>
                <a:gd name="connsiteY22" fmla="*/ 154781 h 357187"/>
                <a:gd name="connsiteX23" fmla="*/ 535781 w 1173956"/>
                <a:gd name="connsiteY23" fmla="*/ 133350 h 357187"/>
                <a:gd name="connsiteX24" fmla="*/ 640556 w 1173956"/>
                <a:gd name="connsiteY24" fmla="*/ 107156 h 357187"/>
                <a:gd name="connsiteX25" fmla="*/ 745331 w 1173956"/>
                <a:gd name="connsiteY25" fmla="*/ 69056 h 357187"/>
                <a:gd name="connsiteX26" fmla="*/ 795337 w 1173956"/>
                <a:gd name="connsiteY26" fmla="*/ 47625 h 357187"/>
                <a:gd name="connsiteX27" fmla="*/ 826294 w 1173956"/>
                <a:gd name="connsiteY27" fmla="*/ 28575 h 357187"/>
                <a:gd name="connsiteX28" fmla="*/ 847725 w 1173956"/>
                <a:gd name="connsiteY28" fmla="*/ 11906 h 357187"/>
                <a:gd name="connsiteX29" fmla="*/ 862012 w 1173956"/>
                <a:gd name="connsiteY29" fmla="*/ 0 h 357187"/>
                <a:gd name="connsiteX30" fmla="*/ 885825 w 1173956"/>
                <a:gd name="connsiteY30" fmla="*/ 0 h 357187"/>
                <a:gd name="connsiteX31" fmla="*/ 1054894 w 1173956"/>
                <a:gd name="connsiteY31" fmla="*/ 33337 h 357187"/>
                <a:gd name="connsiteX32" fmla="*/ 1135856 w 1173956"/>
                <a:gd name="connsiteY32" fmla="*/ 57150 h 357187"/>
                <a:gd name="connsiteX33" fmla="*/ 1154906 w 1173956"/>
                <a:gd name="connsiteY33" fmla="*/ 64294 h 357187"/>
                <a:gd name="connsiteX34" fmla="*/ 1164431 w 1173956"/>
                <a:gd name="connsiteY34" fmla="*/ 73819 h 357187"/>
                <a:gd name="connsiteX35" fmla="*/ 1173956 w 1173956"/>
                <a:gd name="connsiteY35" fmla="*/ 95250 h 357187"/>
                <a:gd name="connsiteX36" fmla="*/ 1171575 w 1173956"/>
                <a:gd name="connsiteY36" fmla="*/ 119062 h 357187"/>
                <a:gd name="connsiteX37" fmla="*/ 1154906 w 1173956"/>
                <a:gd name="connsiteY37" fmla="*/ 145256 h 357187"/>
                <a:gd name="connsiteX38" fmla="*/ 1119187 w 1173956"/>
                <a:gd name="connsiteY38" fmla="*/ 169069 h 357187"/>
                <a:gd name="connsiteX39" fmla="*/ 1064419 w 1173956"/>
                <a:gd name="connsiteY39" fmla="*/ 188119 h 357187"/>
                <a:gd name="connsiteX40" fmla="*/ 890587 w 1173956"/>
                <a:gd name="connsiteY40" fmla="*/ 233362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357187">
                  <a:moveTo>
                    <a:pt x="890587" y="233362"/>
                  </a:moveTo>
                  <a:lnTo>
                    <a:pt x="783431" y="259556"/>
                  </a:lnTo>
                  <a:lnTo>
                    <a:pt x="683419" y="283369"/>
                  </a:lnTo>
                  <a:lnTo>
                    <a:pt x="566737" y="309562"/>
                  </a:lnTo>
                  <a:lnTo>
                    <a:pt x="461962" y="333375"/>
                  </a:lnTo>
                  <a:lnTo>
                    <a:pt x="369094" y="350044"/>
                  </a:lnTo>
                  <a:lnTo>
                    <a:pt x="309562" y="357187"/>
                  </a:lnTo>
                  <a:lnTo>
                    <a:pt x="297656" y="354806"/>
                  </a:lnTo>
                  <a:lnTo>
                    <a:pt x="257175" y="345281"/>
                  </a:lnTo>
                  <a:lnTo>
                    <a:pt x="200025" y="316706"/>
                  </a:lnTo>
                  <a:lnTo>
                    <a:pt x="133350" y="276225"/>
                  </a:lnTo>
                  <a:lnTo>
                    <a:pt x="76200" y="240506"/>
                  </a:lnTo>
                  <a:lnTo>
                    <a:pt x="28575" y="209550"/>
                  </a:lnTo>
                  <a:lnTo>
                    <a:pt x="11906" y="192881"/>
                  </a:lnTo>
                  <a:lnTo>
                    <a:pt x="0" y="173831"/>
                  </a:lnTo>
                  <a:lnTo>
                    <a:pt x="2381" y="159544"/>
                  </a:lnTo>
                  <a:lnTo>
                    <a:pt x="7144" y="150019"/>
                  </a:lnTo>
                  <a:lnTo>
                    <a:pt x="26194" y="150019"/>
                  </a:lnTo>
                  <a:lnTo>
                    <a:pt x="64294" y="157162"/>
                  </a:lnTo>
                  <a:lnTo>
                    <a:pt x="145256" y="169069"/>
                  </a:lnTo>
                  <a:lnTo>
                    <a:pt x="254794" y="176212"/>
                  </a:lnTo>
                  <a:lnTo>
                    <a:pt x="321469" y="169069"/>
                  </a:lnTo>
                  <a:lnTo>
                    <a:pt x="431006" y="154781"/>
                  </a:lnTo>
                  <a:lnTo>
                    <a:pt x="535781" y="133350"/>
                  </a:lnTo>
                  <a:lnTo>
                    <a:pt x="640556" y="107156"/>
                  </a:lnTo>
                  <a:lnTo>
                    <a:pt x="745331" y="69056"/>
                  </a:lnTo>
                  <a:lnTo>
                    <a:pt x="795337" y="47625"/>
                  </a:lnTo>
                  <a:lnTo>
                    <a:pt x="826294" y="28575"/>
                  </a:lnTo>
                  <a:lnTo>
                    <a:pt x="847725" y="11906"/>
                  </a:lnTo>
                  <a:lnTo>
                    <a:pt x="862012" y="0"/>
                  </a:lnTo>
                  <a:lnTo>
                    <a:pt x="885825" y="0"/>
                  </a:lnTo>
                  <a:lnTo>
                    <a:pt x="1054894" y="33337"/>
                  </a:lnTo>
                  <a:lnTo>
                    <a:pt x="1135856" y="57150"/>
                  </a:lnTo>
                  <a:lnTo>
                    <a:pt x="1154906" y="64294"/>
                  </a:lnTo>
                  <a:lnTo>
                    <a:pt x="1164431" y="73819"/>
                  </a:lnTo>
                  <a:lnTo>
                    <a:pt x="1173956" y="95250"/>
                  </a:lnTo>
                  <a:lnTo>
                    <a:pt x="1171575" y="119062"/>
                  </a:lnTo>
                  <a:lnTo>
                    <a:pt x="1154906" y="145256"/>
                  </a:lnTo>
                  <a:lnTo>
                    <a:pt x="1119187" y="169069"/>
                  </a:lnTo>
                  <a:lnTo>
                    <a:pt x="1064419" y="188119"/>
                  </a:lnTo>
                  <a:lnTo>
                    <a:pt x="890587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E18AE69B-91B5-475B-B90A-99254010BD95}"/>
                </a:ext>
              </a:extLst>
            </p:cNvPr>
            <p:cNvSpPr/>
            <p:nvPr/>
          </p:nvSpPr>
          <p:spPr>
            <a:xfrm>
              <a:off x="2619375" y="4681538"/>
              <a:ext cx="608013" cy="1108075"/>
            </a:xfrm>
            <a:custGeom>
              <a:avLst/>
              <a:gdLst>
                <a:gd name="connsiteX0" fmla="*/ 488156 w 607219"/>
                <a:gd name="connsiteY0" fmla="*/ 516731 h 1107281"/>
                <a:gd name="connsiteX1" fmla="*/ 414338 w 607219"/>
                <a:gd name="connsiteY1" fmla="*/ 271462 h 1107281"/>
                <a:gd name="connsiteX2" fmla="*/ 397669 w 607219"/>
                <a:gd name="connsiteY2" fmla="*/ 221456 h 1107281"/>
                <a:gd name="connsiteX3" fmla="*/ 338138 w 607219"/>
                <a:gd name="connsiteY3" fmla="*/ 88106 h 1107281"/>
                <a:gd name="connsiteX4" fmla="*/ 304800 w 607219"/>
                <a:gd name="connsiteY4" fmla="*/ 69056 h 1107281"/>
                <a:gd name="connsiteX5" fmla="*/ 247650 w 607219"/>
                <a:gd name="connsiteY5" fmla="*/ 42862 h 1107281"/>
                <a:gd name="connsiteX6" fmla="*/ 190500 w 607219"/>
                <a:gd name="connsiteY6" fmla="*/ 21431 h 1107281"/>
                <a:gd name="connsiteX7" fmla="*/ 138113 w 607219"/>
                <a:gd name="connsiteY7" fmla="*/ 7143 h 1107281"/>
                <a:gd name="connsiteX8" fmla="*/ 102394 w 607219"/>
                <a:gd name="connsiteY8" fmla="*/ 2381 h 1107281"/>
                <a:gd name="connsiteX9" fmla="*/ 66675 w 607219"/>
                <a:gd name="connsiteY9" fmla="*/ 0 h 1107281"/>
                <a:gd name="connsiteX10" fmla="*/ 42863 w 607219"/>
                <a:gd name="connsiteY10" fmla="*/ 0 h 1107281"/>
                <a:gd name="connsiteX11" fmla="*/ 11906 w 607219"/>
                <a:gd name="connsiteY11" fmla="*/ 4762 h 1107281"/>
                <a:gd name="connsiteX12" fmla="*/ 2381 w 607219"/>
                <a:gd name="connsiteY12" fmla="*/ 11906 h 1107281"/>
                <a:gd name="connsiteX13" fmla="*/ 0 w 607219"/>
                <a:gd name="connsiteY13" fmla="*/ 23812 h 1107281"/>
                <a:gd name="connsiteX14" fmla="*/ 2381 w 607219"/>
                <a:gd name="connsiteY14" fmla="*/ 35718 h 1107281"/>
                <a:gd name="connsiteX15" fmla="*/ 19050 w 607219"/>
                <a:gd name="connsiteY15" fmla="*/ 54768 h 1107281"/>
                <a:gd name="connsiteX16" fmla="*/ 57150 w 607219"/>
                <a:gd name="connsiteY16" fmla="*/ 90487 h 1107281"/>
                <a:gd name="connsiteX17" fmla="*/ 109538 w 607219"/>
                <a:gd name="connsiteY17" fmla="*/ 147637 h 1107281"/>
                <a:gd name="connsiteX18" fmla="*/ 152400 w 607219"/>
                <a:gd name="connsiteY18" fmla="*/ 207168 h 1107281"/>
                <a:gd name="connsiteX19" fmla="*/ 178594 w 607219"/>
                <a:gd name="connsiteY19" fmla="*/ 271462 h 1107281"/>
                <a:gd name="connsiteX20" fmla="*/ 204788 w 607219"/>
                <a:gd name="connsiteY20" fmla="*/ 364331 h 1107281"/>
                <a:gd name="connsiteX21" fmla="*/ 252413 w 607219"/>
                <a:gd name="connsiteY21" fmla="*/ 559593 h 1107281"/>
                <a:gd name="connsiteX22" fmla="*/ 304800 w 607219"/>
                <a:gd name="connsiteY22" fmla="*/ 771525 h 1107281"/>
                <a:gd name="connsiteX23" fmla="*/ 333375 w 607219"/>
                <a:gd name="connsiteY23" fmla="*/ 907256 h 1107281"/>
                <a:gd name="connsiteX24" fmla="*/ 342900 w 607219"/>
                <a:gd name="connsiteY24" fmla="*/ 952500 h 1107281"/>
                <a:gd name="connsiteX25" fmla="*/ 352425 w 607219"/>
                <a:gd name="connsiteY25" fmla="*/ 981075 h 1107281"/>
                <a:gd name="connsiteX26" fmla="*/ 361950 w 607219"/>
                <a:gd name="connsiteY26" fmla="*/ 1002506 h 1107281"/>
                <a:gd name="connsiteX27" fmla="*/ 388144 w 607219"/>
                <a:gd name="connsiteY27" fmla="*/ 1040606 h 1107281"/>
                <a:gd name="connsiteX28" fmla="*/ 416719 w 607219"/>
                <a:gd name="connsiteY28" fmla="*/ 1062037 h 1107281"/>
                <a:gd name="connsiteX29" fmla="*/ 461963 w 607219"/>
                <a:gd name="connsiteY29" fmla="*/ 1088231 h 1107281"/>
                <a:gd name="connsiteX30" fmla="*/ 507206 w 607219"/>
                <a:gd name="connsiteY30" fmla="*/ 1104900 h 1107281"/>
                <a:gd name="connsiteX31" fmla="*/ 526256 w 607219"/>
                <a:gd name="connsiteY31" fmla="*/ 1107281 h 1107281"/>
                <a:gd name="connsiteX32" fmla="*/ 552450 w 607219"/>
                <a:gd name="connsiteY32" fmla="*/ 1102518 h 1107281"/>
                <a:gd name="connsiteX33" fmla="*/ 578644 w 607219"/>
                <a:gd name="connsiteY33" fmla="*/ 1088231 h 1107281"/>
                <a:gd name="connsiteX34" fmla="*/ 592931 w 607219"/>
                <a:gd name="connsiteY34" fmla="*/ 1071562 h 1107281"/>
                <a:gd name="connsiteX35" fmla="*/ 604838 w 607219"/>
                <a:gd name="connsiteY35" fmla="*/ 1050131 h 1107281"/>
                <a:gd name="connsiteX36" fmla="*/ 607219 w 607219"/>
                <a:gd name="connsiteY36" fmla="*/ 1028700 h 1107281"/>
                <a:gd name="connsiteX37" fmla="*/ 602456 w 607219"/>
                <a:gd name="connsiteY37" fmla="*/ 957262 h 1107281"/>
                <a:gd name="connsiteX38" fmla="*/ 542925 w 607219"/>
                <a:gd name="connsiteY38" fmla="*/ 721518 h 1107281"/>
                <a:gd name="connsiteX39" fmla="*/ 488156 w 607219"/>
                <a:gd name="connsiteY39" fmla="*/ 516731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7219" h="1107281">
                  <a:moveTo>
                    <a:pt x="488156" y="516731"/>
                  </a:moveTo>
                  <a:lnTo>
                    <a:pt x="414338" y="271462"/>
                  </a:lnTo>
                  <a:lnTo>
                    <a:pt x="397669" y="221456"/>
                  </a:lnTo>
                  <a:lnTo>
                    <a:pt x="338138" y="88106"/>
                  </a:lnTo>
                  <a:lnTo>
                    <a:pt x="304800" y="69056"/>
                  </a:lnTo>
                  <a:lnTo>
                    <a:pt x="247650" y="42862"/>
                  </a:lnTo>
                  <a:lnTo>
                    <a:pt x="190500" y="21431"/>
                  </a:lnTo>
                  <a:lnTo>
                    <a:pt x="138113" y="7143"/>
                  </a:lnTo>
                  <a:lnTo>
                    <a:pt x="102394" y="2381"/>
                  </a:lnTo>
                  <a:lnTo>
                    <a:pt x="66675" y="0"/>
                  </a:lnTo>
                  <a:lnTo>
                    <a:pt x="42863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2381" y="35718"/>
                  </a:lnTo>
                  <a:lnTo>
                    <a:pt x="19050" y="54768"/>
                  </a:lnTo>
                  <a:lnTo>
                    <a:pt x="57150" y="90487"/>
                  </a:lnTo>
                  <a:lnTo>
                    <a:pt x="109538" y="147637"/>
                  </a:lnTo>
                  <a:lnTo>
                    <a:pt x="152400" y="207168"/>
                  </a:lnTo>
                  <a:lnTo>
                    <a:pt x="178594" y="271462"/>
                  </a:lnTo>
                  <a:lnTo>
                    <a:pt x="204788" y="364331"/>
                  </a:lnTo>
                  <a:lnTo>
                    <a:pt x="252413" y="559593"/>
                  </a:lnTo>
                  <a:lnTo>
                    <a:pt x="304800" y="771525"/>
                  </a:lnTo>
                  <a:lnTo>
                    <a:pt x="333375" y="907256"/>
                  </a:lnTo>
                  <a:lnTo>
                    <a:pt x="342900" y="952500"/>
                  </a:lnTo>
                  <a:lnTo>
                    <a:pt x="352425" y="981075"/>
                  </a:lnTo>
                  <a:lnTo>
                    <a:pt x="361950" y="1002506"/>
                  </a:lnTo>
                  <a:lnTo>
                    <a:pt x="388144" y="1040606"/>
                  </a:lnTo>
                  <a:lnTo>
                    <a:pt x="416719" y="1062037"/>
                  </a:lnTo>
                  <a:lnTo>
                    <a:pt x="461963" y="1088231"/>
                  </a:lnTo>
                  <a:lnTo>
                    <a:pt x="507206" y="1104900"/>
                  </a:lnTo>
                  <a:lnTo>
                    <a:pt x="526256" y="1107281"/>
                  </a:lnTo>
                  <a:lnTo>
                    <a:pt x="552450" y="1102518"/>
                  </a:lnTo>
                  <a:lnTo>
                    <a:pt x="578644" y="1088231"/>
                  </a:lnTo>
                  <a:lnTo>
                    <a:pt x="592931" y="1071562"/>
                  </a:lnTo>
                  <a:lnTo>
                    <a:pt x="604838" y="1050131"/>
                  </a:lnTo>
                  <a:lnTo>
                    <a:pt x="607219" y="1028700"/>
                  </a:lnTo>
                  <a:lnTo>
                    <a:pt x="602456" y="957262"/>
                  </a:lnTo>
                  <a:lnTo>
                    <a:pt x="542925" y="721518"/>
                  </a:lnTo>
                  <a:lnTo>
                    <a:pt x="488156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A3B78965-79C4-4213-A97C-33807110106A}"/>
                </a:ext>
              </a:extLst>
            </p:cNvPr>
            <p:cNvSpPr/>
            <p:nvPr/>
          </p:nvSpPr>
          <p:spPr>
            <a:xfrm>
              <a:off x="4357688" y="4567238"/>
              <a:ext cx="476250" cy="1157287"/>
            </a:xfrm>
            <a:custGeom>
              <a:avLst/>
              <a:gdLst>
                <a:gd name="connsiteX0" fmla="*/ 442912 w 476250"/>
                <a:gd name="connsiteY0" fmla="*/ 500062 h 1157287"/>
                <a:gd name="connsiteX1" fmla="*/ 454818 w 476250"/>
                <a:gd name="connsiteY1" fmla="*/ 419100 h 1157287"/>
                <a:gd name="connsiteX2" fmla="*/ 464343 w 476250"/>
                <a:gd name="connsiteY2" fmla="*/ 330993 h 1157287"/>
                <a:gd name="connsiteX3" fmla="*/ 471487 w 476250"/>
                <a:gd name="connsiteY3" fmla="*/ 221456 h 1157287"/>
                <a:gd name="connsiteX4" fmla="*/ 476250 w 476250"/>
                <a:gd name="connsiteY4" fmla="*/ 102393 h 1157287"/>
                <a:gd name="connsiteX5" fmla="*/ 476250 w 476250"/>
                <a:gd name="connsiteY5" fmla="*/ 42862 h 1157287"/>
                <a:gd name="connsiteX6" fmla="*/ 476250 w 476250"/>
                <a:gd name="connsiteY6" fmla="*/ 33337 h 1157287"/>
                <a:gd name="connsiteX7" fmla="*/ 473868 w 476250"/>
                <a:gd name="connsiteY7" fmla="*/ 23812 h 1157287"/>
                <a:gd name="connsiteX8" fmla="*/ 466725 w 476250"/>
                <a:gd name="connsiteY8" fmla="*/ 11906 h 1157287"/>
                <a:gd name="connsiteX9" fmla="*/ 461962 w 476250"/>
                <a:gd name="connsiteY9" fmla="*/ 4762 h 1157287"/>
                <a:gd name="connsiteX10" fmla="*/ 454818 w 476250"/>
                <a:gd name="connsiteY10" fmla="*/ 0 h 1157287"/>
                <a:gd name="connsiteX11" fmla="*/ 447675 w 476250"/>
                <a:gd name="connsiteY11" fmla="*/ 0 h 1157287"/>
                <a:gd name="connsiteX12" fmla="*/ 431006 w 476250"/>
                <a:gd name="connsiteY12" fmla="*/ 9525 h 1157287"/>
                <a:gd name="connsiteX13" fmla="*/ 411956 w 476250"/>
                <a:gd name="connsiteY13" fmla="*/ 35718 h 1157287"/>
                <a:gd name="connsiteX14" fmla="*/ 397668 w 476250"/>
                <a:gd name="connsiteY14" fmla="*/ 90487 h 1157287"/>
                <a:gd name="connsiteX15" fmla="*/ 378618 w 476250"/>
                <a:gd name="connsiteY15" fmla="*/ 180975 h 1157287"/>
                <a:gd name="connsiteX16" fmla="*/ 347662 w 476250"/>
                <a:gd name="connsiteY16" fmla="*/ 280987 h 1157287"/>
                <a:gd name="connsiteX17" fmla="*/ 316706 w 476250"/>
                <a:gd name="connsiteY17" fmla="*/ 361950 h 1157287"/>
                <a:gd name="connsiteX18" fmla="*/ 271462 w 476250"/>
                <a:gd name="connsiteY18" fmla="*/ 459581 h 1157287"/>
                <a:gd name="connsiteX19" fmla="*/ 221456 w 476250"/>
                <a:gd name="connsiteY19" fmla="*/ 542925 h 1157287"/>
                <a:gd name="connsiteX20" fmla="*/ 145256 w 476250"/>
                <a:gd name="connsiteY20" fmla="*/ 635793 h 1157287"/>
                <a:gd name="connsiteX21" fmla="*/ 80962 w 476250"/>
                <a:gd name="connsiteY21" fmla="*/ 700087 h 1157287"/>
                <a:gd name="connsiteX22" fmla="*/ 33337 w 476250"/>
                <a:gd name="connsiteY22" fmla="*/ 735806 h 1157287"/>
                <a:gd name="connsiteX23" fmla="*/ 21431 w 476250"/>
                <a:gd name="connsiteY23" fmla="*/ 759618 h 1157287"/>
                <a:gd name="connsiteX24" fmla="*/ 7143 w 476250"/>
                <a:gd name="connsiteY24" fmla="*/ 812006 h 1157287"/>
                <a:gd name="connsiteX25" fmla="*/ 0 w 476250"/>
                <a:gd name="connsiteY25" fmla="*/ 869156 h 1157287"/>
                <a:gd name="connsiteX26" fmla="*/ 0 w 476250"/>
                <a:gd name="connsiteY26" fmla="*/ 926306 h 1157287"/>
                <a:gd name="connsiteX27" fmla="*/ 2381 w 476250"/>
                <a:gd name="connsiteY27" fmla="*/ 978693 h 1157287"/>
                <a:gd name="connsiteX28" fmla="*/ 14287 w 476250"/>
                <a:gd name="connsiteY28" fmla="*/ 1031081 h 1157287"/>
                <a:gd name="connsiteX29" fmla="*/ 30956 w 476250"/>
                <a:gd name="connsiteY29" fmla="*/ 1071562 h 1157287"/>
                <a:gd name="connsiteX30" fmla="*/ 54768 w 476250"/>
                <a:gd name="connsiteY30" fmla="*/ 1109662 h 1157287"/>
                <a:gd name="connsiteX31" fmla="*/ 73818 w 476250"/>
                <a:gd name="connsiteY31" fmla="*/ 1131093 h 1157287"/>
                <a:gd name="connsiteX32" fmla="*/ 95250 w 476250"/>
                <a:gd name="connsiteY32" fmla="*/ 1147762 h 1157287"/>
                <a:gd name="connsiteX33" fmla="*/ 126206 w 476250"/>
                <a:gd name="connsiteY33" fmla="*/ 1157287 h 1157287"/>
                <a:gd name="connsiteX34" fmla="*/ 140493 w 476250"/>
                <a:gd name="connsiteY34" fmla="*/ 1157287 h 1157287"/>
                <a:gd name="connsiteX35" fmla="*/ 159543 w 476250"/>
                <a:gd name="connsiteY35" fmla="*/ 1147762 h 1157287"/>
                <a:gd name="connsiteX36" fmla="*/ 197643 w 476250"/>
                <a:gd name="connsiteY36" fmla="*/ 1114425 h 1157287"/>
                <a:gd name="connsiteX37" fmla="*/ 252412 w 476250"/>
                <a:gd name="connsiteY37" fmla="*/ 1047750 h 1157287"/>
                <a:gd name="connsiteX38" fmla="*/ 288131 w 476250"/>
                <a:gd name="connsiteY38" fmla="*/ 990600 h 1157287"/>
                <a:gd name="connsiteX39" fmla="*/ 316706 w 476250"/>
                <a:gd name="connsiteY39" fmla="*/ 931068 h 1157287"/>
                <a:gd name="connsiteX40" fmla="*/ 340518 w 476250"/>
                <a:gd name="connsiteY40" fmla="*/ 869156 h 1157287"/>
                <a:gd name="connsiteX41" fmla="*/ 373856 w 476250"/>
                <a:gd name="connsiteY41" fmla="*/ 778668 h 1157287"/>
                <a:gd name="connsiteX42" fmla="*/ 397668 w 476250"/>
                <a:gd name="connsiteY42" fmla="*/ 697706 h 1157287"/>
                <a:gd name="connsiteX43" fmla="*/ 423862 w 476250"/>
                <a:gd name="connsiteY43" fmla="*/ 597693 h 1157287"/>
                <a:gd name="connsiteX44" fmla="*/ 442912 w 476250"/>
                <a:gd name="connsiteY44" fmla="*/ 500062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6250" h="1157287">
                  <a:moveTo>
                    <a:pt x="442912" y="500062"/>
                  </a:moveTo>
                  <a:lnTo>
                    <a:pt x="454818" y="419100"/>
                  </a:lnTo>
                  <a:lnTo>
                    <a:pt x="464343" y="330993"/>
                  </a:lnTo>
                  <a:lnTo>
                    <a:pt x="471487" y="221456"/>
                  </a:lnTo>
                  <a:lnTo>
                    <a:pt x="476250" y="102393"/>
                  </a:lnTo>
                  <a:lnTo>
                    <a:pt x="476250" y="42862"/>
                  </a:lnTo>
                  <a:lnTo>
                    <a:pt x="476250" y="33337"/>
                  </a:lnTo>
                  <a:lnTo>
                    <a:pt x="473868" y="23812"/>
                  </a:lnTo>
                  <a:lnTo>
                    <a:pt x="466725" y="11906"/>
                  </a:lnTo>
                  <a:lnTo>
                    <a:pt x="461962" y="4762"/>
                  </a:lnTo>
                  <a:lnTo>
                    <a:pt x="454818" y="0"/>
                  </a:lnTo>
                  <a:lnTo>
                    <a:pt x="447675" y="0"/>
                  </a:lnTo>
                  <a:lnTo>
                    <a:pt x="431006" y="9525"/>
                  </a:lnTo>
                  <a:lnTo>
                    <a:pt x="411956" y="35718"/>
                  </a:lnTo>
                  <a:lnTo>
                    <a:pt x="397668" y="90487"/>
                  </a:lnTo>
                  <a:lnTo>
                    <a:pt x="378618" y="180975"/>
                  </a:lnTo>
                  <a:lnTo>
                    <a:pt x="347662" y="280987"/>
                  </a:lnTo>
                  <a:lnTo>
                    <a:pt x="316706" y="361950"/>
                  </a:lnTo>
                  <a:lnTo>
                    <a:pt x="271462" y="459581"/>
                  </a:lnTo>
                  <a:lnTo>
                    <a:pt x="221456" y="542925"/>
                  </a:lnTo>
                  <a:lnTo>
                    <a:pt x="145256" y="635793"/>
                  </a:lnTo>
                  <a:lnTo>
                    <a:pt x="80962" y="700087"/>
                  </a:lnTo>
                  <a:lnTo>
                    <a:pt x="33337" y="735806"/>
                  </a:lnTo>
                  <a:lnTo>
                    <a:pt x="21431" y="759618"/>
                  </a:lnTo>
                  <a:lnTo>
                    <a:pt x="7143" y="812006"/>
                  </a:lnTo>
                  <a:lnTo>
                    <a:pt x="0" y="869156"/>
                  </a:lnTo>
                  <a:lnTo>
                    <a:pt x="0" y="926306"/>
                  </a:lnTo>
                  <a:lnTo>
                    <a:pt x="2381" y="978693"/>
                  </a:lnTo>
                  <a:lnTo>
                    <a:pt x="14287" y="1031081"/>
                  </a:lnTo>
                  <a:lnTo>
                    <a:pt x="30956" y="1071562"/>
                  </a:lnTo>
                  <a:lnTo>
                    <a:pt x="54768" y="1109662"/>
                  </a:lnTo>
                  <a:lnTo>
                    <a:pt x="73818" y="1131093"/>
                  </a:lnTo>
                  <a:lnTo>
                    <a:pt x="95250" y="1147762"/>
                  </a:lnTo>
                  <a:lnTo>
                    <a:pt x="126206" y="1157287"/>
                  </a:lnTo>
                  <a:lnTo>
                    <a:pt x="140493" y="1157287"/>
                  </a:lnTo>
                  <a:lnTo>
                    <a:pt x="159543" y="1147762"/>
                  </a:lnTo>
                  <a:lnTo>
                    <a:pt x="197643" y="1114425"/>
                  </a:lnTo>
                  <a:lnTo>
                    <a:pt x="252412" y="1047750"/>
                  </a:lnTo>
                  <a:lnTo>
                    <a:pt x="288131" y="990600"/>
                  </a:lnTo>
                  <a:lnTo>
                    <a:pt x="316706" y="931068"/>
                  </a:lnTo>
                  <a:lnTo>
                    <a:pt x="340518" y="869156"/>
                  </a:lnTo>
                  <a:lnTo>
                    <a:pt x="373856" y="778668"/>
                  </a:lnTo>
                  <a:lnTo>
                    <a:pt x="397668" y="697706"/>
                  </a:lnTo>
                  <a:lnTo>
                    <a:pt x="423862" y="597693"/>
                  </a:lnTo>
                  <a:lnTo>
                    <a:pt x="442912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24F203BA-F82A-48FE-ACA8-F145C9726CAF}"/>
                </a:ext>
              </a:extLst>
            </p:cNvPr>
            <p:cNvSpPr/>
            <p:nvPr/>
          </p:nvSpPr>
          <p:spPr>
            <a:xfrm>
              <a:off x="4991100" y="4271963"/>
              <a:ext cx="2401888" cy="1527175"/>
            </a:xfrm>
            <a:custGeom>
              <a:avLst/>
              <a:gdLst>
                <a:gd name="connsiteX0" fmla="*/ 1259681 w 2402681"/>
                <a:gd name="connsiteY0" fmla="*/ 1126331 h 1526381"/>
                <a:gd name="connsiteX1" fmla="*/ 1412081 w 2402681"/>
                <a:gd name="connsiteY1" fmla="*/ 1162050 h 1526381"/>
                <a:gd name="connsiteX2" fmla="*/ 1521619 w 2402681"/>
                <a:gd name="connsiteY2" fmla="*/ 1183481 h 1526381"/>
                <a:gd name="connsiteX3" fmla="*/ 1645444 w 2402681"/>
                <a:gd name="connsiteY3" fmla="*/ 1200150 h 1526381"/>
                <a:gd name="connsiteX4" fmla="*/ 1774031 w 2402681"/>
                <a:gd name="connsiteY4" fmla="*/ 1214437 h 1526381"/>
                <a:gd name="connsiteX5" fmla="*/ 2321719 w 2402681"/>
                <a:gd name="connsiteY5" fmla="*/ 1264443 h 1526381"/>
                <a:gd name="connsiteX6" fmla="*/ 2347913 w 2402681"/>
                <a:gd name="connsiteY6" fmla="*/ 1281112 h 1526381"/>
                <a:gd name="connsiteX7" fmla="*/ 2374106 w 2402681"/>
                <a:gd name="connsiteY7" fmla="*/ 1309687 h 1526381"/>
                <a:gd name="connsiteX8" fmla="*/ 2388394 w 2402681"/>
                <a:gd name="connsiteY8" fmla="*/ 1333500 h 1526381"/>
                <a:gd name="connsiteX9" fmla="*/ 2400300 w 2402681"/>
                <a:gd name="connsiteY9" fmla="*/ 1362075 h 1526381"/>
                <a:gd name="connsiteX10" fmla="*/ 2402681 w 2402681"/>
                <a:gd name="connsiteY10" fmla="*/ 1383506 h 1526381"/>
                <a:gd name="connsiteX11" fmla="*/ 2400300 w 2402681"/>
                <a:gd name="connsiteY11" fmla="*/ 1409700 h 1526381"/>
                <a:gd name="connsiteX12" fmla="*/ 2388394 w 2402681"/>
                <a:gd name="connsiteY12" fmla="*/ 1435893 h 1526381"/>
                <a:gd name="connsiteX13" fmla="*/ 2350294 w 2402681"/>
                <a:gd name="connsiteY13" fmla="*/ 1471612 h 1526381"/>
                <a:gd name="connsiteX14" fmla="*/ 2316956 w 2402681"/>
                <a:gd name="connsiteY14" fmla="*/ 1497806 h 1526381"/>
                <a:gd name="connsiteX15" fmla="*/ 2281238 w 2402681"/>
                <a:gd name="connsiteY15" fmla="*/ 1512093 h 1526381"/>
                <a:gd name="connsiteX16" fmla="*/ 2259806 w 2402681"/>
                <a:gd name="connsiteY16" fmla="*/ 1519237 h 1526381"/>
                <a:gd name="connsiteX17" fmla="*/ 2197894 w 2402681"/>
                <a:gd name="connsiteY17" fmla="*/ 1526381 h 1526381"/>
                <a:gd name="connsiteX18" fmla="*/ 2107406 w 2402681"/>
                <a:gd name="connsiteY18" fmla="*/ 1526381 h 1526381"/>
                <a:gd name="connsiteX19" fmla="*/ 1983581 w 2402681"/>
                <a:gd name="connsiteY19" fmla="*/ 1521618 h 1526381"/>
                <a:gd name="connsiteX20" fmla="*/ 1835944 w 2402681"/>
                <a:gd name="connsiteY20" fmla="*/ 1514475 h 1526381"/>
                <a:gd name="connsiteX21" fmla="*/ 1685925 w 2402681"/>
                <a:gd name="connsiteY21" fmla="*/ 1497806 h 1526381"/>
                <a:gd name="connsiteX22" fmla="*/ 1543050 w 2402681"/>
                <a:gd name="connsiteY22" fmla="*/ 1473993 h 1526381"/>
                <a:gd name="connsiteX23" fmla="*/ 1428750 w 2402681"/>
                <a:gd name="connsiteY23" fmla="*/ 1447800 h 1526381"/>
                <a:gd name="connsiteX24" fmla="*/ 1278731 w 2402681"/>
                <a:gd name="connsiteY24" fmla="*/ 1404937 h 1526381"/>
                <a:gd name="connsiteX25" fmla="*/ 1121569 w 2402681"/>
                <a:gd name="connsiteY25" fmla="*/ 1347787 h 1526381"/>
                <a:gd name="connsiteX26" fmla="*/ 1012031 w 2402681"/>
                <a:gd name="connsiteY26" fmla="*/ 1300162 h 1526381"/>
                <a:gd name="connsiteX27" fmla="*/ 928688 w 2402681"/>
                <a:gd name="connsiteY27" fmla="*/ 1254918 h 1526381"/>
                <a:gd name="connsiteX28" fmla="*/ 838200 w 2402681"/>
                <a:gd name="connsiteY28" fmla="*/ 1202531 h 1526381"/>
                <a:gd name="connsiteX29" fmla="*/ 740569 w 2402681"/>
                <a:gd name="connsiteY29" fmla="*/ 1138237 h 1526381"/>
                <a:gd name="connsiteX30" fmla="*/ 659606 w 2402681"/>
                <a:gd name="connsiteY30" fmla="*/ 1073943 h 1526381"/>
                <a:gd name="connsiteX31" fmla="*/ 585788 w 2402681"/>
                <a:gd name="connsiteY31" fmla="*/ 1009650 h 1526381"/>
                <a:gd name="connsiteX32" fmla="*/ 516731 w 2402681"/>
                <a:gd name="connsiteY32" fmla="*/ 940593 h 1526381"/>
                <a:gd name="connsiteX33" fmla="*/ 440531 w 2402681"/>
                <a:gd name="connsiteY33" fmla="*/ 850106 h 1526381"/>
                <a:gd name="connsiteX34" fmla="*/ 359569 w 2402681"/>
                <a:gd name="connsiteY34" fmla="*/ 745331 h 1526381"/>
                <a:gd name="connsiteX35" fmla="*/ 292894 w 2402681"/>
                <a:gd name="connsiteY35" fmla="*/ 645318 h 1526381"/>
                <a:gd name="connsiteX36" fmla="*/ 207169 w 2402681"/>
                <a:gd name="connsiteY36" fmla="*/ 500062 h 1526381"/>
                <a:gd name="connsiteX37" fmla="*/ 150019 w 2402681"/>
                <a:gd name="connsiteY37" fmla="*/ 392906 h 1526381"/>
                <a:gd name="connsiteX38" fmla="*/ 92869 w 2402681"/>
                <a:gd name="connsiteY38" fmla="*/ 273843 h 1526381"/>
                <a:gd name="connsiteX39" fmla="*/ 50006 w 2402681"/>
                <a:gd name="connsiteY39" fmla="*/ 178593 h 1526381"/>
                <a:gd name="connsiteX40" fmla="*/ 4763 w 2402681"/>
                <a:gd name="connsiteY40" fmla="*/ 66675 h 1526381"/>
                <a:gd name="connsiteX41" fmla="*/ 0 w 2402681"/>
                <a:gd name="connsiteY41" fmla="*/ 45243 h 1526381"/>
                <a:gd name="connsiteX42" fmla="*/ 0 w 2402681"/>
                <a:gd name="connsiteY42" fmla="*/ 28575 h 1526381"/>
                <a:gd name="connsiteX43" fmla="*/ 4763 w 2402681"/>
                <a:gd name="connsiteY43" fmla="*/ 9525 h 1526381"/>
                <a:gd name="connsiteX44" fmla="*/ 11906 w 2402681"/>
                <a:gd name="connsiteY44" fmla="*/ 0 h 1526381"/>
                <a:gd name="connsiteX45" fmla="*/ 23813 w 2402681"/>
                <a:gd name="connsiteY45" fmla="*/ 0 h 1526381"/>
                <a:gd name="connsiteX46" fmla="*/ 47625 w 2402681"/>
                <a:gd name="connsiteY46" fmla="*/ 11906 h 1526381"/>
                <a:gd name="connsiteX47" fmla="*/ 66675 w 2402681"/>
                <a:gd name="connsiteY47" fmla="*/ 28575 h 1526381"/>
                <a:gd name="connsiteX48" fmla="*/ 109538 w 2402681"/>
                <a:gd name="connsiteY48" fmla="*/ 97631 h 1526381"/>
                <a:gd name="connsiteX49" fmla="*/ 211931 w 2402681"/>
                <a:gd name="connsiteY49" fmla="*/ 264318 h 1526381"/>
                <a:gd name="connsiteX50" fmla="*/ 278606 w 2402681"/>
                <a:gd name="connsiteY50" fmla="*/ 364331 h 1526381"/>
                <a:gd name="connsiteX51" fmla="*/ 354806 w 2402681"/>
                <a:gd name="connsiteY51" fmla="*/ 466725 h 1526381"/>
                <a:gd name="connsiteX52" fmla="*/ 416719 w 2402681"/>
                <a:gd name="connsiteY52" fmla="*/ 545306 h 1526381"/>
                <a:gd name="connsiteX53" fmla="*/ 507206 w 2402681"/>
                <a:gd name="connsiteY53" fmla="*/ 650081 h 1526381"/>
                <a:gd name="connsiteX54" fmla="*/ 583406 w 2402681"/>
                <a:gd name="connsiteY54" fmla="*/ 731043 h 1526381"/>
                <a:gd name="connsiteX55" fmla="*/ 659606 w 2402681"/>
                <a:gd name="connsiteY55" fmla="*/ 804862 h 1526381"/>
                <a:gd name="connsiteX56" fmla="*/ 769144 w 2402681"/>
                <a:gd name="connsiteY56" fmla="*/ 892968 h 1526381"/>
                <a:gd name="connsiteX57" fmla="*/ 850106 w 2402681"/>
                <a:gd name="connsiteY57" fmla="*/ 947737 h 1526381"/>
                <a:gd name="connsiteX58" fmla="*/ 933450 w 2402681"/>
                <a:gd name="connsiteY58" fmla="*/ 995362 h 1526381"/>
                <a:gd name="connsiteX59" fmla="*/ 1023938 w 2402681"/>
                <a:gd name="connsiteY59" fmla="*/ 1040606 h 1526381"/>
                <a:gd name="connsiteX60" fmla="*/ 1154906 w 2402681"/>
                <a:gd name="connsiteY60" fmla="*/ 1090612 h 1526381"/>
                <a:gd name="connsiteX61" fmla="*/ 1259681 w 2402681"/>
                <a:gd name="connsiteY61" fmla="*/ 1126331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02681" h="1526381">
                  <a:moveTo>
                    <a:pt x="1259681" y="1126331"/>
                  </a:moveTo>
                  <a:lnTo>
                    <a:pt x="1412081" y="1162050"/>
                  </a:lnTo>
                  <a:lnTo>
                    <a:pt x="1521619" y="1183481"/>
                  </a:lnTo>
                  <a:lnTo>
                    <a:pt x="1645444" y="1200150"/>
                  </a:lnTo>
                  <a:lnTo>
                    <a:pt x="1774031" y="1214437"/>
                  </a:lnTo>
                  <a:lnTo>
                    <a:pt x="2321719" y="1264443"/>
                  </a:lnTo>
                  <a:lnTo>
                    <a:pt x="2347913" y="1281112"/>
                  </a:lnTo>
                  <a:lnTo>
                    <a:pt x="2374106" y="1309687"/>
                  </a:lnTo>
                  <a:lnTo>
                    <a:pt x="2388394" y="1333500"/>
                  </a:lnTo>
                  <a:lnTo>
                    <a:pt x="2400300" y="1362075"/>
                  </a:lnTo>
                  <a:lnTo>
                    <a:pt x="2402681" y="1383506"/>
                  </a:lnTo>
                  <a:lnTo>
                    <a:pt x="2400300" y="1409700"/>
                  </a:lnTo>
                  <a:lnTo>
                    <a:pt x="2388394" y="1435893"/>
                  </a:lnTo>
                  <a:lnTo>
                    <a:pt x="2350294" y="1471612"/>
                  </a:lnTo>
                  <a:lnTo>
                    <a:pt x="2316956" y="1497806"/>
                  </a:lnTo>
                  <a:lnTo>
                    <a:pt x="2281238" y="1512093"/>
                  </a:lnTo>
                  <a:lnTo>
                    <a:pt x="2259806" y="1519237"/>
                  </a:lnTo>
                  <a:lnTo>
                    <a:pt x="2197894" y="1526381"/>
                  </a:lnTo>
                  <a:lnTo>
                    <a:pt x="2107406" y="1526381"/>
                  </a:lnTo>
                  <a:lnTo>
                    <a:pt x="1983581" y="1521618"/>
                  </a:lnTo>
                  <a:lnTo>
                    <a:pt x="1835944" y="1514475"/>
                  </a:lnTo>
                  <a:lnTo>
                    <a:pt x="1685925" y="1497806"/>
                  </a:lnTo>
                  <a:lnTo>
                    <a:pt x="1543050" y="1473993"/>
                  </a:lnTo>
                  <a:lnTo>
                    <a:pt x="1428750" y="1447800"/>
                  </a:lnTo>
                  <a:lnTo>
                    <a:pt x="1278731" y="1404937"/>
                  </a:lnTo>
                  <a:lnTo>
                    <a:pt x="1121569" y="1347787"/>
                  </a:lnTo>
                  <a:lnTo>
                    <a:pt x="1012031" y="1300162"/>
                  </a:lnTo>
                  <a:lnTo>
                    <a:pt x="928688" y="1254918"/>
                  </a:lnTo>
                  <a:lnTo>
                    <a:pt x="838200" y="1202531"/>
                  </a:lnTo>
                  <a:lnTo>
                    <a:pt x="740569" y="1138237"/>
                  </a:lnTo>
                  <a:lnTo>
                    <a:pt x="659606" y="1073943"/>
                  </a:lnTo>
                  <a:lnTo>
                    <a:pt x="585788" y="1009650"/>
                  </a:lnTo>
                  <a:lnTo>
                    <a:pt x="516731" y="940593"/>
                  </a:lnTo>
                  <a:lnTo>
                    <a:pt x="440531" y="850106"/>
                  </a:lnTo>
                  <a:lnTo>
                    <a:pt x="359569" y="745331"/>
                  </a:lnTo>
                  <a:lnTo>
                    <a:pt x="292894" y="645318"/>
                  </a:lnTo>
                  <a:lnTo>
                    <a:pt x="207169" y="500062"/>
                  </a:lnTo>
                  <a:lnTo>
                    <a:pt x="150019" y="392906"/>
                  </a:lnTo>
                  <a:lnTo>
                    <a:pt x="92869" y="273843"/>
                  </a:lnTo>
                  <a:lnTo>
                    <a:pt x="50006" y="178593"/>
                  </a:lnTo>
                  <a:lnTo>
                    <a:pt x="4763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3" y="9525"/>
                  </a:lnTo>
                  <a:lnTo>
                    <a:pt x="11906" y="0"/>
                  </a:lnTo>
                  <a:lnTo>
                    <a:pt x="23813" y="0"/>
                  </a:lnTo>
                  <a:lnTo>
                    <a:pt x="47625" y="11906"/>
                  </a:lnTo>
                  <a:lnTo>
                    <a:pt x="66675" y="28575"/>
                  </a:lnTo>
                  <a:lnTo>
                    <a:pt x="109538" y="97631"/>
                  </a:lnTo>
                  <a:lnTo>
                    <a:pt x="211931" y="264318"/>
                  </a:lnTo>
                  <a:lnTo>
                    <a:pt x="278606" y="364331"/>
                  </a:lnTo>
                  <a:lnTo>
                    <a:pt x="354806" y="466725"/>
                  </a:lnTo>
                  <a:lnTo>
                    <a:pt x="416719" y="545306"/>
                  </a:lnTo>
                  <a:lnTo>
                    <a:pt x="507206" y="650081"/>
                  </a:lnTo>
                  <a:lnTo>
                    <a:pt x="583406" y="731043"/>
                  </a:lnTo>
                  <a:lnTo>
                    <a:pt x="659606" y="804862"/>
                  </a:lnTo>
                  <a:lnTo>
                    <a:pt x="769144" y="892968"/>
                  </a:lnTo>
                  <a:lnTo>
                    <a:pt x="850106" y="947737"/>
                  </a:lnTo>
                  <a:lnTo>
                    <a:pt x="933450" y="995362"/>
                  </a:lnTo>
                  <a:lnTo>
                    <a:pt x="1023938" y="1040606"/>
                  </a:lnTo>
                  <a:lnTo>
                    <a:pt x="1154906" y="1090612"/>
                  </a:lnTo>
                  <a:lnTo>
                    <a:pt x="1259681" y="1126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EA9D8109-E3A6-408E-BB46-1C0E7731E2AF}"/>
                </a:ext>
              </a:extLst>
            </p:cNvPr>
            <p:cNvSpPr/>
            <p:nvPr/>
          </p:nvSpPr>
          <p:spPr>
            <a:xfrm>
              <a:off x="6583363" y="3925888"/>
              <a:ext cx="685800" cy="1003300"/>
            </a:xfrm>
            <a:custGeom>
              <a:avLst/>
              <a:gdLst>
                <a:gd name="connsiteX0" fmla="*/ 240507 w 685800"/>
                <a:gd name="connsiteY0" fmla="*/ 376238 h 1002507"/>
                <a:gd name="connsiteX1" fmla="*/ 200025 w 685800"/>
                <a:gd name="connsiteY1" fmla="*/ 302419 h 1002507"/>
                <a:gd name="connsiteX2" fmla="*/ 150019 w 685800"/>
                <a:gd name="connsiteY2" fmla="*/ 230982 h 1002507"/>
                <a:gd name="connsiteX3" fmla="*/ 107157 w 685800"/>
                <a:gd name="connsiteY3" fmla="*/ 171450 h 1002507"/>
                <a:gd name="connsiteX4" fmla="*/ 71438 w 685800"/>
                <a:gd name="connsiteY4" fmla="*/ 126207 h 1002507"/>
                <a:gd name="connsiteX5" fmla="*/ 38100 w 685800"/>
                <a:gd name="connsiteY5" fmla="*/ 90488 h 1002507"/>
                <a:gd name="connsiteX6" fmla="*/ 14288 w 685800"/>
                <a:gd name="connsiteY6" fmla="*/ 64294 h 1002507"/>
                <a:gd name="connsiteX7" fmla="*/ 2382 w 685800"/>
                <a:gd name="connsiteY7" fmla="*/ 38100 h 1002507"/>
                <a:gd name="connsiteX8" fmla="*/ 0 w 685800"/>
                <a:gd name="connsiteY8" fmla="*/ 21432 h 1002507"/>
                <a:gd name="connsiteX9" fmla="*/ 2382 w 685800"/>
                <a:gd name="connsiteY9" fmla="*/ 7144 h 1002507"/>
                <a:gd name="connsiteX10" fmla="*/ 9525 w 685800"/>
                <a:gd name="connsiteY10" fmla="*/ 0 h 1002507"/>
                <a:gd name="connsiteX11" fmla="*/ 40482 w 685800"/>
                <a:gd name="connsiteY11" fmla="*/ 7144 h 1002507"/>
                <a:gd name="connsiteX12" fmla="*/ 109538 w 685800"/>
                <a:gd name="connsiteY12" fmla="*/ 45244 h 1002507"/>
                <a:gd name="connsiteX13" fmla="*/ 219075 w 685800"/>
                <a:gd name="connsiteY13" fmla="*/ 116682 h 1002507"/>
                <a:gd name="connsiteX14" fmla="*/ 342900 w 685800"/>
                <a:gd name="connsiteY14" fmla="*/ 200025 h 1002507"/>
                <a:gd name="connsiteX15" fmla="*/ 442913 w 685800"/>
                <a:gd name="connsiteY15" fmla="*/ 273844 h 1002507"/>
                <a:gd name="connsiteX16" fmla="*/ 497682 w 685800"/>
                <a:gd name="connsiteY16" fmla="*/ 316707 h 1002507"/>
                <a:gd name="connsiteX17" fmla="*/ 550069 w 685800"/>
                <a:gd name="connsiteY17" fmla="*/ 361950 h 1002507"/>
                <a:gd name="connsiteX18" fmla="*/ 583407 w 685800"/>
                <a:gd name="connsiteY18" fmla="*/ 400050 h 1002507"/>
                <a:gd name="connsiteX19" fmla="*/ 604838 w 685800"/>
                <a:gd name="connsiteY19" fmla="*/ 431007 h 1002507"/>
                <a:gd name="connsiteX20" fmla="*/ 623888 w 685800"/>
                <a:gd name="connsiteY20" fmla="*/ 466725 h 1002507"/>
                <a:gd name="connsiteX21" fmla="*/ 645319 w 685800"/>
                <a:gd name="connsiteY21" fmla="*/ 511969 h 1002507"/>
                <a:gd name="connsiteX22" fmla="*/ 661988 w 685800"/>
                <a:gd name="connsiteY22" fmla="*/ 573882 h 1002507"/>
                <a:gd name="connsiteX23" fmla="*/ 673894 w 685800"/>
                <a:gd name="connsiteY23" fmla="*/ 654844 h 1002507"/>
                <a:gd name="connsiteX24" fmla="*/ 683419 w 685800"/>
                <a:gd name="connsiteY24" fmla="*/ 754857 h 1002507"/>
                <a:gd name="connsiteX25" fmla="*/ 685800 w 685800"/>
                <a:gd name="connsiteY25" fmla="*/ 838200 h 1002507"/>
                <a:gd name="connsiteX26" fmla="*/ 673894 w 685800"/>
                <a:gd name="connsiteY26" fmla="*/ 900113 h 1002507"/>
                <a:gd name="connsiteX27" fmla="*/ 650082 w 685800"/>
                <a:gd name="connsiteY27" fmla="*/ 950119 h 1002507"/>
                <a:gd name="connsiteX28" fmla="*/ 626269 w 685800"/>
                <a:gd name="connsiteY28" fmla="*/ 978694 h 1002507"/>
                <a:gd name="connsiteX29" fmla="*/ 602457 w 685800"/>
                <a:gd name="connsiteY29" fmla="*/ 992982 h 1002507"/>
                <a:gd name="connsiteX30" fmla="*/ 573882 w 685800"/>
                <a:gd name="connsiteY30" fmla="*/ 1002507 h 1002507"/>
                <a:gd name="connsiteX31" fmla="*/ 552450 w 685800"/>
                <a:gd name="connsiteY31" fmla="*/ 1002507 h 1002507"/>
                <a:gd name="connsiteX32" fmla="*/ 519113 w 685800"/>
                <a:gd name="connsiteY32" fmla="*/ 992982 h 1002507"/>
                <a:gd name="connsiteX33" fmla="*/ 495300 w 685800"/>
                <a:gd name="connsiteY33" fmla="*/ 978694 h 1002507"/>
                <a:gd name="connsiteX34" fmla="*/ 466725 w 685800"/>
                <a:gd name="connsiteY34" fmla="*/ 945357 h 1002507"/>
                <a:gd name="connsiteX35" fmla="*/ 440532 w 685800"/>
                <a:gd name="connsiteY35" fmla="*/ 852488 h 1002507"/>
                <a:gd name="connsiteX36" fmla="*/ 397669 w 685800"/>
                <a:gd name="connsiteY36" fmla="*/ 726282 h 1002507"/>
                <a:gd name="connsiteX37" fmla="*/ 366713 w 685800"/>
                <a:gd name="connsiteY37" fmla="*/ 635794 h 1002507"/>
                <a:gd name="connsiteX38" fmla="*/ 323850 w 685800"/>
                <a:gd name="connsiteY38" fmla="*/ 533400 h 1002507"/>
                <a:gd name="connsiteX39" fmla="*/ 276225 w 685800"/>
                <a:gd name="connsiteY39" fmla="*/ 431007 h 1002507"/>
                <a:gd name="connsiteX40" fmla="*/ 240507 w 685800"/>
                <a:gd name="connsiteY40" fmla="*/ 376238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85800" h="1002507">
                  <a:moveTo>
                    <a:pt x="240507" y="376238"/>
                  </a:moveTo>
                  <a:lnTo>
                    <a:pt x="200025" y="302419"/>
                  </a:lnTo>
                  <a:lnTo>
                    <a:pt x="150019" y="230982"/>
                  </a:lnTo>
                  <a:lnTo>
                    <a:pt x="107157" y="171450"/>
                  </a:lnTo>
                  <a:lnTo>
                    <a:pt x="71438" y="126207"/>
                  </a:lnTo>
                  <a:lnTo>
                    <a:pt x="38100" y="90488"/>
                  </a:lnTo>
                  <a:lnTo>
                    <a:pt x="14288" y="64294"/>
                  </a:lnTo>
                  <a:lnTo>
                    <a:pt x="2382" y="38100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40482" y="7144"/>
                  </a:lnTo>
                  <a:lnTo>
                    <a:pt x="109538" y="45244"/>
                  </a:lnTo>
                  <a:lnTo>
                    <a:pt x="219075" y="116682"/>
                  </a:lnTo>
                  <a:lnTo>
                    <a:pt x="342900" y="200025"/>
                  </a:lnTo>
                  <a:lnTo>
                    <a:pt x="442913" y="273844"/>
                  </a:lnTo>
                  <a:lnTo>
                    <a:pt x="497682" y="316707"/>
                  </a:lnTo>
                  <a:lnTo>
                    <a:pt x="550069" y="361950"/>
                  </a:lnTo>
                  <a:lnTo>
                    <a:pt x="583407" y="400050"/>
                  </a:lnTo>
                  <a:lnTo>
                    <a:pt x="604838" y="431007"/>
                  </a:lnTo>
                  <a:lnTo>
                    <a:pt x="623888" y="466725"/>
                  </a:lnTo>
                  <a:lnTo>
                    <a:pt x="645319" y="511969"/>
                  </a:lnTo>
                  <a:lnTo>
                    <a:pt x="661988" y="573882"/>
                  </a:lnTo>
                  <a:lnTo>
                    <a:pt x="673894" y="654844"/>
                  </a:lnTo>
                  <a:lnTo>
                    <a:pt x="683419" y="754857"/>
                  </a:lnTo>
                  <a:cubicBezTo>
                    <a:pt x="684213" y="782638"/>
                    <a:pt x="685006" y="810419"/>
                    <a:pt x="685800" y="838200"/>
                  </a:cubicBezTo>
                  <a:lnTo>
                    <a:pt x="673894" y="900113"/>
                  </a:lnTo>
                  <a:lnTo>
                    <a:pt x="650082" y="950119"/>
                  </a:lnTo>
                  <a:lnTo>
                    <a:pt x="626269" y="978694"/>
                  </a:lnTo>
                  <a:lnTo>
                    <a:pt x="602457" y="992982"/>
                  </a:lnTo>
                  <a:lnTo>
                    <a:pt x="573882" y="1002507"/>
                  </a:lnTo>
                  <a:lnTo>
                    <a:pt x="552450" y="1002507"/>
                  </a:lnTo>
                  <a:lnTo>
                    <a:pt x="519113" y="992982"/>
                  </a:lnTo>
                  <a:lnTo>
                    <a:pt x="495300" y="978694"/>
                  </a:lnTo>
                  <a:lnTo>
                    <a:pt x="466725" y="945357"/>
                  </a:lnTo>
                  <a:lnTo>
                    <a:pt x="440532" y="852488"/>
                  </a:lnTo>
                  <a:lnTo>
                    <a:pt x="397669" y="726282"/>
                  </a:lnTo>
                  <a:lnTo>
                    <a:pt x="366713" y="635794"/>
                  </a:lnTo>
                  <a:lnTo>
                    <a:pt x="323850" y="533400"/>
                  </a:lnTo>
                  <a:lnTo>
                    <a:pt x="276225" y="431007"/>
                  </a:lnTo>
                  <a:lnTo>
                    <a:pt x="240507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1626C288-97D6-40F3-B65E-685901302BFC}"/>
                </a:ext>
              </a:extLst>
            </p:cNvPr>
            <p:cNvSpPr/>
            <p:nvPr/>
          </p:nvSpPr>
          <p:spPr>
            <a:xfrm>
              <a:off x="5581650" y="4049713"/>
              <a:ext cx="550863" cy="650875"/>
            </a:xfrm>
            <a:custGeom>
              <a:avLst/>
              <a:gdLst>
                <a:gd name="connsiteX0" fmla="*/ 133350 w 550069"/>
                <a:gd name="connsiteY0" fmla="*/ 290513 h 650082"/>
                <a:gd name="connsiteX1" fmla="*/ 83344 w 550069"/>
                <a:gd name="connsiteY1" fmla="*/ 207169 h 650082"/>
                <a:gd name="connsiteX2" fmla="*/ 52388 w 550069"/>
                <a:gd name="connsiteY2" fmla="*/ 152400 h 650082"/>
                <a:gd name="connsiteX3" fmla="*/ 23813 w 550069"/>
                <a:gd name="connsiteY3" fmla="*/ 97632 h 650082"/>
                <a:gd name="connsiteX4" fmla="*/ 9525 w 550069"/>
                <a:gd name="connsiteY4" fmla="*/ 66675 h 650082"/>
                <a:gd name="connsiteX5" fmla="*/ 2381 w 550069"/>
                <a:gd name="connsiteY5" fmla="*/ 42863 h 650082"/>
                <a:gd name="connsiteX6" fmla="*/ 0 w 550069"/>
                <a:gd name="connsiteY6" fmla="*/ 16669 h 650082"/>
                <a:gd name="connsiteX7" fmla="*/ 4763 w 550069"/>
                <a:gd name="connsiteY7" fmla="*/ 7144 h 650082"/>
                <a:gd name="connsiteX8" fmla="*/ 9525 w 550069"/>
                <a:gd name="connsiteY8" fmla="*/ 2382 h 650082"/>
                <a:gd name="connsiteX9" fmla="*/ 26194 w 550069"/>
                <a:gd name="connsiteY9" fmla="*/ 0 h 650082"/>
                <a:gd name="connsiteX10" fmla="*/ 59531 w 550069"/>
                <a:gd name="connsiteY10" fmla="*/ 14288 h 650082"/>
                <a:gd name="connsiteX11" fmla="*/ 130969 w 550069"/>
                <a:gd name="connsiteY11" fmla="*/ 61913 h 650082"/>
                <a:gd name="connsiteX12" fmla="*/ 230981 w 550069"/>
                <a:gd name="connsiteY12" fmla="*/ 130969 h 650082"/>
                <a:gd name="connsiteX13" fmla="*/ 304800 w 550069"/>
                <a:gd name="connsiteY13" fmla="*/ 183357 h 650082"/>
                <a:gd name="connsiteX14" fmla="*/ 550069 w 550069"/>
                <a:gd name="connsiteY14" fmla="*/ 528638 h 650082"/>
                <a:gd name="connsiteX15" fmla="*/ 547688 w 550069"/>
                <a:gd name="connsiteY15" fmla="*/ 569119 h 650082"/>
                <a:gd name="connsiteX16" fmla="*/ 538163 w 550069"/>
                <a:gd name="connsiteY16" fmla="*/ 604838 h 650082"/>
                <a:gd name="connsiteX17" fmla="*/ 523875 w 550069"/>
                <a:gd name="connsiteY17" fmla="*/ 633413 h 650082"/>
                <a:gd name="connsiteX18" fmla="*/ 511969 w 550069"/>
                <a:gd name="connsiteY18" fmla="*/ 645319 h 650082"/>
                <a:gd name="connsiteX19" fmla="*/ 495300 w 550069"/>
                <a:gd name="connsiteY19" fmla="*/ 650082 h 650082"/>
                <a:gd name="connsiteX20" fmla="*/ 476250 w 550069"/>
                <a:gd name="connsiteY20" fmla="*/ 647700 h 650082"/>
                <a:gd name="connsiteX21" fmla="*/ 450056 w 550069"/>
                <a:gd name="connsiteY21" fmla="*/ 638175 h 650082"/>
                <a:gd name="connsiteX22" fmla="*/ 409575 w 550069"/>
                <a:gd name="connsiteY22" fmla="*/ 609600 h 650082"/>
                <a:gd name="connsiteX23" fmla="*/ 352425 w 550069"/>
                <a:gd name="connsiteY23" fmla="*/ 564357 h 650082"/>
                <a:gd name="connsiteX24" fmla="*/ 300038 w 550069"/>
                <a:gd name="connsiteY24" fmla="*/ 511969 h 650082"/>
                <a:gd name="connsiteX25" fmla="*/ 242888 w 550069"/>
                <a:gd name="connsiteY25" fmla="*/ 445294 h 650082"/>
                <a:gd name="connsiteX26" fmla="*/ 192881 w 550069"/>
                <a:gd name="connsiteY26" fmla="*/ 381000 h 650082"/>
                <a:gd name="connsiteX27" fmla="*/ 133350 w 550069"/>
                <a:gd name="connsiteY27" fmla="*/ 290513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650082">
                  <a:moveTo>
                    <a:pt x="133350" y="290513"/>
                  </a:moveTo>
                  <a:lnTo>
                    <a:pt x="83344" y="207169"/>
                  </a:lnTo>
                  <a:lnTo>
                    <a:pt x="52388" y="152400"/>
                  </a:lnTo>
                  <a:lnTo>
                    <a:pt x="23813" y="97632"/>
                  </a:lnTo>
                  <a:lnTo>
                    <a:pt x="9525" y="66675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9525" y="2382"/>
                  </a:lnTo>
                  <a:lnTo>
                    <a:pt x="26194" y="0"/>
                  </a:lnTo>
                  <a:lnTo>
                    <a:pt x="59531" y="14288"/>
                  </a:lnTo>
                  <a:lnTo>
                    <a:pt x="130969" y="61913"/>
                  </a:lnTo>
                  <a:lnTo>
                    <a:pt x="230981" y="130969"/>
                  </a:lnTo>
                  <a:lnTo>
                    <a:pt x="304800" y="183357"/>
                  </a:lnTo>
                  <a:lnTo>
                    <a:pt x="550069" y="528638"/>
                  </a:lnTo>
                  <a:lnTo>
                    <a:pt x="547688" y="569119"/>
                  </a:lnTo>
                  <a:lnTo>
                    <a:pt x="538163" y="604838"/>
                  </a:lnTo>
                  <a:lnTo>
                    <a:pt x="523875" y="633413"/>
                  </a:lnTo>
                  <a:lnTo>
                    <a:pt x="511969" y="645319"/>
                  </a:lnTo>
                  <a:lnTo>
                    <a:pt x="495300" y="650082"/>
                  </a:lnTo>
                  <a:lnTo>
                    <a:pt x="476250" y="647700"/>
                  </a:lnTo>
                  <a:lnTo>
                    <a:pt x="450056" y="638175"/>
                  </a:lnTo>
                  <a:lnTo>
                    <a:pt x="409575" y="609600"/>
                  </a:lnTo>
                  <a:lnTo>
                    <a:pt x="352425" y="564357"/>
                  </a:lnTo>
                  <a:lnTo>
                    <a:pt x="300038" y="511969"/>
                  </a:lnTo>
                  <a:lnTo>
                    <a:pt x="242888" y="445294"/>
                  </a:lnTo>
                  <a:lnTo>
                    <a:pt x="192881" y="381000"/>
                  </a:lnTo>
                  <a:lnTo>
                    <a:pt x="133350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8D71E33B-BB0B-4BCB-98CF-7AB68DCEBE82}"/>
                </a:ext>
              </a:extLst>
            </p:cNvPr>
            <p:cNvSpPr/>
            <p:nvPr/>
          </p:nvSpPr>
          <p:spPr>
            <a:xfrm>
              <a:off x="4484688" y="2354263"/>
              <a:ext cx="2632075" cy="568325"/>
            </a:xfrm>
            <a:custGeom>
              <a:avLst/>
              <a:gdLst>
                <a:gd name="connsiteX0" fmla="*/ 1854994 w 2633662"/>
                <a:gd name="connsiteY0" fmla="*/ 323850 h 566738"/>
                <a:gd name="connsiteX1" fmla="*/ 1652587 w 2633662"/>
                <a:gd name="connsiteY1" fmla="*/ 338138 h 566738"/>
                <a:gd name="connsiteX2" fmla="*/ 1433512 w 2633662"/>
                <a:gd name="connsiteY2" fmla="*/ 354807 h 566738"/>
                <a:gd name="connsiteX3" fmla="*/ 1354931 w 2633662"/>
                <a:gd name="connsiteY3" fmla="*/ 361950 h 566738"/>
                <a:gd name="connsiteX4" fmla="*/ 1157287 w 2633662"/>
                <a:gd name="connsiteY4" fmla="*/ 400050 h 566738"/>
                <a:gd name="connsiteX5" fmla="*/ 985837 w 2633662"/>
                <a:gd name="connsiteY5" fmla="*/ 428625 h 566738"/>
                <a:gd name="connsiteX6" fmla="*/ 833437 w 2633662"/>
                <a:gd name="connsiteY6" fmla="*/ 457200 h 566738"/>
                <a:gd name="connsiteX7" fmla="*/ 709612 w 2633662"/>
                <a:gd name="connsiteY7" fmla="*/ 488157 h 566738"/>
                <a:gd name="connsiteX8" fmla="*/ 631031 w 2633662"/>
                <a:gd name="connsiteY8" fmla="*/ 509588 h 566738"/>
                <a:gd name="connsiteX9" fmla="*/ 561975 w 2633662"/>
                <a:gd name="connsiteY9" fmla="*/ 535782 h 566738"/>
                <a:gd name="connsiteX10" fmla="*/ 514350 w 2633662"/>
                <a:gd name="connsiteY10" fmla="*/ 559594 h 566738"/>
                <a:gd name="connsiteX11" fmla="*/ 502444 w 2633662"/>
                <a:gd name="connsiteY11" fmla="*/ 564357 h 566738"/>
                <a:gd name="connsiteX12" fmla="*/ 469106 w 2633662"/>
                <a:gd name="connsiteY12" fmla="*/ 566738 h 566738"/>
                <a:gd name="connsiteX13" fmla="*/ 428625 w 2633662"/>
                <a:gd name="connsiteY13" fmla="*/ 564357 h 566738"/>
                <a:gd name="connsiteX14" fmla="*/ 397669 w 2633662"/>
                <a:gd name="connsiteY14" fmla="*/ 554832 h 566738"/>
                <a:gd name="connsiteX15" fmla="*/ 371475 w 2633662"/>
                <a:gd name="connsiteY15" fmla="*/ 545307 h 566738"/>
                <a:gd name="connsiteX16" fmla="*/ 321469 w 2633662"/>
                <a:gd name="connsiteY16" fmla="*/ 514350 h 566738"/>
                <a:gd name="connsiteX17" fmla="*/ 219075 w 2633662"/>
                <a:gd name="connsiteY17" fmla="*/ 428625 h 566738"/>
                <a:gd name="connsiteX18" fmla="*/ 133350 w 2633662"/>
                <a:gd name="connsiteY18" fmla="*/ 352425 h 566738"/>
                <a:gd name="connsiteX19" fmla="*/ 57150 w 2633662"/>
                <a:gd name="connsiteY19" fmla="*/ 288132 h 566738"/>
                <a:gd name="connsiteX20" fmla="*/ 16669 w 2633662"/>
                <a:gd name="connsiteY20" fmla="*/ 250032 h 566738"/>
                <a:gd name="connsiteX21" fmla="*/ 0 w 2633662"/>
                <a:gd name="connsiteY21" fmla="*/ 219075 h 566738"/>
                <a:gd name="connsiteX22" fmla="*/ 0 w 2633662"/>
                <a:gd name="connsiteY22" fmla="*/ 209550 h 566738"/>
                <a:gd name="connsiteX23" fmla="*/ 2381 w 2633662"/>
                <a:gd name="connsiteY23" fmla="*/ 197644 h 566738"/>
                <a:gd name="connsiteX24" fmla="*/ 14287 w 2633662"/>
                <a:gd name="connsiteY24" fmla="*/ 192882 h 566738"/>
                <a:gd name="connsiteX25" fmla="*/ 40481 w 2633662"/>
                <a:gd name="connsiteY25" fmla="*/ 197644 h 566738"/>
                <a:gd name="connsiteX26" fmla="*/ 80962 w 2633662"/>
                <a:gd name="connsiteY26" fmla="*/ 216694 h 566738"/>
                <a:gd name="connsiteX27" fmla="*/ 159544 w 2633662"/>
                <a:gd name="connsiteY27" fmla="*/ 254794 h 566738"/>
                <a:gd name="connsiteX28" fmla="*/ 219075 w 2633662"/>
                <a:gd name="connsiteY28" fmla="*/ 280988 h 566738"/>
                <a:gd name="connsiteX29" fmla="*/ 290512 w 2633662"/>
                <a:gd name="connsiteY29" fmla="*/ 300038 h 566738"/>
                <a:gd name="connsiteX30" fmla="*/ 373856 w 2633662"/>
                <a:gd name="connsiteY30" fmla="*/ 314325 h 566738"/>
                <a:gd name="connsiteX31" fmla="*/ 476250 w 2633662"/>
                <a:gd name="connsiteY31" fmla="*/ 316707 h 566738"/>
                <a:gd name="connsiteX32" fmla="*/ 645319 w 2633662"/>
                <a:gd name="connsiteY32" fmla="*/ 295275 h 566738"/>
                <a:gd name="connsiteX33" fmla="*/ 823912 w 2633662"/>
                <a:gd name="connsiteY33" fmla="*/ 264319 h 566738"/>
                <a:gd name="connsiteX34" fmla="*/ 1138237 w 2633662"/>
                <a:gd name="connsiteY34" fmla="*/ 200025 h 566738"/>
                <a:gd name="connsiteX35" fmla="*/ 1366837 w 2633662"/>
                <a:gd name="connsiteY35" fmla="*/ 161925 h 566738"/>
                <a:gd name="connsiteX36" fmla="*/ 1552575 w 2633662"/>
                <a:gd name="connsiteY36" fmla="*/ 130969 h 566738"/>
                <a:gd name="connsiteX37" fmla="*/ 1843087 w 2633662"/>
                <a:gd name="connsiteY37" fmla="*/ 85725 h 566738"/>
                <a:gd name="connsiteX38" fmla="*/ 1933575 w 2633662"/>
                <a:gd name="connsiteY38" fmla="*/ 69057 h 566738"/>
                <a:gd name="connsiteX39" fmla="*/ 1964531 w 2633662"/>
                <a:gd name="connsiteY39" fmla="*/ 52388 h 566738"/>
                <a:gd name="connsiteX40" fmla="*/ 2000250 w 2633662"/>
                <a:gd name="connsiteY40" fmla="*/ 33338 h 566738"/>
                <a:gd name="connsiteX41" fmla="*/ 2040731 w 2633662"/>
                <a:gd name="connsiteY41" fmla="*/ 14288 h 566738"/>
                <a:gd name="connsiteX42" fmla="*/ 2081212 w 2633662"/>
                <a:gd name="connsiteY42" fmla="*/ 4763 h 566738"/>
                <a:gd name="connsiteX43" fmla="*/ 2121694 w 2633662"/>
                <a:gd name="connsiteY43" fmla="*/ 0 h 566738"/>
                <a:gd name="connsiteX44" fmla="*/ 2178844 w 2633662"/>
                <a:gd name="connsiteY44" fmla="*/ 4763 h 566738"/>
                <a:gd name="connsiteX45" fmla="*/ 2288381 w 2633662"/>
                <a:gd name="connsiteY45" fmla="*/ 30957 h 566738"/>
                <a:gd name="connsiteX46" fmla="*/ 2447925 w 2633662"/>
                <a:gd name="connsiteY46" fmla="*/ 78582 h 566738"/>
                <a:gd name="connsiteX47" fmla="*/ 2559844 w 2633662"/>
                <a:gd name="connsiteY47" fmla="*/ 114300 h 566738"/>
                <a:gd name="connsiteX48" fmla="*/ 2586037 w 2633662"/>
                <a:gd name="connsiteY48" fmla="*/ 128588 h 566738"/>
                <a:gd name="connsiteX49" fmla="*/ 2612231 w 2633662"/>
                <a:gd name="connsiteY49" fmla="*/ 147638 h 566738"/>
                <a:gd name="connsiteX50" fmla="*/ 2621756 w 2633662"/>
                <a:gd name="connsiteY50" fmla="*/ 159544 h 566738"/>
                <a:gd name="connsiteX51" fmla="*/ 2631281 w 2633662"/>
                <a:gd name="connsiteY51" fmla="*/ 176213 h 566738"/>
                <a:gd name="connsiteX52" fmla="*/ 2633662 w 2633662"/>
                <a:gd name="connsiteY52" fmla="*/ 192882 h 566738"/>
                <a:gd name="connsiteX53" fmla="*/ 2631281 w 2633662"/>
                <a:gd name="connsiteY53" fmla="*/ 207169 h 566738"/>
                <a:gd name="connsiteX54" fmla="*/ 2619375 w 2633662"/>
                <a:gd name="connsiteY54" fmla="*/ 226219 h 566738"/>
                <a:gd name="connsiteX55" fmla="*/ 2590800 w 2633662"/>
                <a:gd name="connsiteY55" fmla="*/ 247650 h 566738"/>
                <a:gd name="connsiteX56" fmla="*/ 2545556 w 2633662"/>
                <a:gd name="connsiteY56" fmla="*/ 266700 h 566738"/>
                <a:gd name="connsiteX57" fmla="*/ 2526506 w 2633662"/>
                <a:gd name="connsiteY57" fmla="*/ 271463 h 566738"/>
                <a:gd name="connsiteX58" fmla="*/ 2452687 w 2633662"/>
                <a:gd name="connsiteY58" fmla="*/ 278607 h 566738"/>
                <a:gd name="connsiteX59" fmla="*/ 2307431 w 2633662"/>
                <a:gd name="connsiteY59" fmla="*/ 290513 h 566738"/>
                <a:gd name="connsiteX60" fmla="*/ 2150269 w 2633662"/>
                <a:gd name="connsiteY60" fmla="*/ 302419 h 566738"/>
                <a:gd name="connsiteX61" fmla="*/ 1854994 w 2633662"/>
                <a:gd name="connsiteY61" fmla="*/ 3238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3662" h="566738">
                  <a:moveTo>
                    <a:pt x="1854994" y="323850"/>
                  </a:moveTo>
                  <a:lnTo>
                    <a:pt x="1652587" y="338138"/>
                  </a:lnTo>
                  <a:lnTo>
                    <a:pt x="1433512" y="354807"/>
                  </a:lnTo>
                  <a:lnTo>
                    <a:pt x="1354931" y="361950"/>
                  </a:lnTo>
                  <a:lnTo>
                    <a:pt x="1157287" y="400050"/>
                  </a:lnTo>
                  <a:lnTo>
                    <a:pt x="985837" y="428625"/>
                  </a:lnTo>
                  <a:lnTo>
                    <a:pt x="833437" y="457200"/>
                  </a:lnTo>
                  <a:lnTo>
                    <a:pt x="709612" y="488157"/>
                  </a:lnTo>
                  <a:lnTo>
                    <a:pt x="631031" y="509588"/>
                  </a:lnTo>
                  <a:lnTo>
                    <a:pt x="561975" y="535782"/>
                  </a:lnTo>
                  <a:lnTo>
                    <a:pt x="514350" y="559594"/>
                  </a:lnTo>
                  <a:lnTo>
                    <a:pt x="502444" y="564357"/>
                  </a:lnTo>
                  <a:lnTo>
                    <a:pt x="469106" y="566738"/>
                  </a:lnTo>
                  <a:lnTo>
                    <a:pt x="428625" y="564357"/>
                  </a:lnTo>
                  <a:lnTo>
                    <a:pt x="397669" y="554832"/>
                  </a:lnTo>
                  <a:lnTo>
                    <a:pt x="371475" y="545307"/>
                  </a:lnTo>
                  <a:lnTo>
                    <a:pt x="321469" y="514350"/>
                  </a:lnTo>
                  <a:lnTo>
                    <a:pt x="219075" y="428625"/>
                  </a:lnTo>
                  <a:lnTo>
                    <a:pt x="133350" y="352425"/>
                  </a:lnTo>
                  <a:lnTo>
                    <a:pt x="57150" y="288132"/>
                  </a:lnTo>
                  <a:lnTo>
                    <a:pt x="16669" y="250032"/>
                  </a:lnTo>
                  <a:lnTo>
                    <a:pt x="0" y="219075"/>
                  </a:lnTo>
                  <a:lnTo>
                    <a:pt x="0" y="209550"/>
                  </a:lnTo>
                  <a:lnTo>
                    <a:pt x="2381" y="197644"/>
                  </a:lnTo>
                  <a:lnTo>
                    <a:pt x="14287" y="192882"/>
                  </a:lnTo>
                  <a:lnTo>
                    <a:pt x="40481" y="197644"/>
                  </a:lnTo>
                  <a:lnTo>
                    <a:pt x="80962" y="216694"/>
                  </a:lnTo>
                  <a:lnTo>
                    <a:pt x="159544" y="254794"/>
                  </a:lnTo>
                  <a:lnTo>
                    <a:pt x="219075" y="280988"/>
                  </a:lnTo>
                  <a:lnTo>
                    <a:pt x="290512" y="300038"/>
                  </a:lnTo>
                  <a:lnTo>
                    <a:pt x="373856" y="314325"/>
                  </a:lnTo>
                  <a:lnTo>
                    <a:pt x="476250" y="316707"/>
                  </a:lnTo>
                  <a:lnTo>
                    <a:pt x="645319" y="295275"/>
                  </a:lnTo>
                  <a:lnTo>
                    <a:pt x="823912" y="264319"/>
                  </a:lnTo>
                  <a:lnTo>
                    <a:pt x="1138237" y="200025"/>
                  </a:lnTo>
                  <a:lnTo>
                    <a:pt x="1366837" y="161925"/>
                  </a:lnTo>
                  <a:lnTo>
                    <a:pt x="1552575" y="130969"/>
                  </a:lnTo>
                  <a:lnTo>
                    <a:pt x="1843087" y="85725"/>
                  </a:lnTo>
                  <a:lnTo>
                    <a:pt x="1933575" y="69057"/>
                  </a:lnTo>
                  <a:lnTo>
                    <a:pt x="1964531" y="52388"/>
                  </a:lnTo>
                  <a:lnTo>
                    <a:pt x="2000250" y="33338"/>
                  </a:lnTo>
                  <a:lnTo>
                    <a:pt x="2040731" y="14288"/>
                  </a:lnTo>
                  <a:lnTo>
                    <a:pt x="2081212" y="4763"/>
                  </a:lnTo>
                  <a:lnTo>
                    <a:pt x="2121694" y="0"/>
                  </a:lnTo>
                  <a:lnTo>
                    <a:pt x="2178844" y="4763"/>
                  </a:lnTo>
                  <a:lnTo>
                    <a:pt x="2288381" y="30957"/>
                  </a:lnTo>
                  <a:lnTo>
                    <a:pt x="2447925" y="78582"/>
                  </a:lnTo>
                  <a:lnTo>
                    <a:pt x="2559844" y="114300"/>
                  </a:lnTo>
                  <a:lnTo>
                    <a:pt x="2586037" y="128588"/>
                  </a:lnTo>
                  <a:lnTo>
                    <a:pt x="2612231" y="147638"/>
                  </a:lnTo>
                  <a:lnTo>
                    <a:pt x="2621756" y="159544"/>
                  </a:lnTo>
                  <a:lnTo>
                    <a:pt x="2631281" y="176213"/>
                  </a:lnTo>
                  <a:lnTo>
                    <a:pt x="2633662" y="192882"/>
                  </a:lnTo>
                  <a:lnTo>
                    <a:pt x="2631281" y="207169"/>
                  </a:lnTo>
                  <a:lnTo>
                    <a:pt x="2619375" y="226219"/>
                  </a:lnTo>
                  <a:lnTo>
                    <a:pt x="2590800" y="247650"/>
                  </a:lnTo>
                  <a:lnTo>
                    <a:pt x="2545556" y="266700"/>
                  </a:lnTo>
                  <a:lnTo>
                    <a:pt x="2526506" y="271463"/>
                  </a:lnTo>
                  <a:lnTo>
                    <a:pt x="2452687" y="278607"/>
                  </a:lnTo>
                  <a:lnTo>
                    <a:pt x="2307431" y="290513"/>
                  </a:lnTo>
                  <a:lnTo>
                    <a:pt x="2150269" y="302419"/>
                  </a:lnTo>
                  <a:lnTo>
                    <a:pt x="18549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CCCB0CD3-6DDE-4D8D-861F-CF39F9397D48}"/>
                </a:ext>
              </a:extLst>
            </p:cNvPr>
            <p:cNvSpPr/>
            <p:nvPr/>
          </p:nvSpPr>
          <p:spPr>
            <a:xfrm>
              <a:off x="2903538" y="4505325"/>
              <a:ext cx="1439862" cy="1030288"/>
            </a:xfrm>
            <a:custGeom>
              <a:avLst/>
              <a:gdLst>
                <a:gd name="connsiteX0" fmla="*/ 831056 w 1440656"/>
                <a:gd name="connsiteY0" fmla="*/ 288131 h 1031081"/>
                <a:gd name="connsiteX1" fmla="*/ 697706 w 1440656"/>
                <a:gd name="connsiteY1" fmla="*/ 309563 h 1031081"/>
                <a:gd name="connsiteX2" fmla="*/ 557212 w 1440656"/>
                <a:gd name="connsiteY2" fmla="*/ 335756 h 1031081"/>
                <a:gd name="connsiteX3" fmla="*/ 409575 w 1440656"/>
                <a:gd name="connsiteY3" fmla="*/ 361950 h 1031081"/>
                <a:gd name="connsiteX4" fmla="*/ 159544 w 1440656"/>
                <a:gd name="connsiteY4" fmla="*/ 411956 h 1031081"/>
                <a:gd name="connsiteX5" fmla="*/ 50006 w 1440656"/>
                <a:gd name="connsiteY5" fmla="*/ 438150 h 1031081"/>
                <a:gd name="connsiteX6" fmla="*/ 0 w 1440656"/>
                <a:gd name="connsiteY6" fmla="*/ 269081 h 1031081"/>
                <a:gd name="connsiteX7" fmla="*/ 116681 w 1440656"/>
                <a:gd name="connsiteY7" fmla="*/ 252413 h 1031081"/>
                <a:gd name="connsiteX8" fmla="*/ 390525 w 1440656"/>
                <a:gd name="connsiteY8" fmla="*/ 195263 h 1031081"/>
                <a:gd name="connsiteX9" fmla="*/ 688181 w 1440656"/>
                <a:gd name="connsiteY9" fmla="*/ 126206 h 1031081"/>
                <a:gd name="connsiteX10" fmla="*/ 940594 w 1440656"/>
                <a:gd name="connsiteY10" fmla="*/ 66675 h 1031081"/>
                <a:gd name="connsiteX11" fmla="*/ 995362 w 1440656"/>
                <a:gd name="connsiteY11" fmla="*/ 40481 h 1031081"/>
                <a:gd name="connsiteX12" fmla="*/ 1054894 w 1440656"/>
                <a:gd name="connsiteY12" fmla="*/ 9525 h 1031081"/>
                <a:gd name="connsiteX13" fmla="*/ 1078706 w 1440656"/>
                <a:gd name="connsiteY13" fmla="*/ 2381 h 1031081"/>
                <a:gd name="connsiteX14" fmla="*/ 1088231 w 1440656"/>
                <a:gd name="connsiteY14" fmla="*/ 0 h 1031081"/>
                <a:gd name="connsiteX15" fmla="*/ 1121569 w 1440656"/>
                <a:gd name="connsiteY15" fmla="*/ 21431 h 1031081"/>
                <a:gd name="connsiteX16" fmla="*/ 1212056 w 1440656"/>
                <a:gd name="connsiteY16" fmla="*/ 85725 h 1031081"/>
                <a:gd name="connsiteX17" fmla="*/ 1314450 w 1440656"/>
                <a:gd name="connsiteY17" fmla="*/ 161925 h 1031081"/>
                <a:gd name="connsiteX18" fmla="*/ 1402556 w 1440656"/>
                <a:gd name="connsiteY18" fmla="*/ 233363 h 1031081"/>
                <a:gd name="connsiteX19" fmla="*/ 1426369 w 1440656"/>
                <a:gd name="connsiteY19" fmla="*/ 257175 h 1031081"/>
                <a:gd name="connsiteX20" fmla="*/ 1435894 w 1440656"/>
                <a:gd name="connsiteY20" fmla="*/ 269081 h 1031081"/>
                <a:gd name="connsiteX21" fmla="*/ 1440656 w 1440656"/>
                <a:gd name="connsiteY21" fmla="*/ 288131 h 1031081"/>
                <a:gd name="connsiteX22" fmla="*/ 1435894 w 1440656"/>
                <a:gd name="connsiteY22" fmla="*/ 302419 h 1031081"/>
                <a:gd name="connsiteX23" fmla="*/ 1423987 w 1440656"/>
                <a:gd name="connsiteY23" fmla="*/ 323850 h 1031081"/>
                <a:gd name="connsiteX24" fmla="*/ 1395412 w 1440656"/>
                <a:gd name="connsiteY24" fmla="*/ 352425 h 1031081"/>
                <a:gd name="connsiteX25" fmla="*/ 1354931 w 1440656"/>
                <a:gd name="connsiteY25" fmla="*/ 392906 h 1031081"/>
                <a:gd name="connsiteX26" fmla="*/ 1328737 w 1440656"/>
                <a:gd name="connsiteY26" fmla="*/ 471488 h 1031081"/>
                <a:gd name="connsiteX27" fmla="*/ 1290637 w 1440656"/>
                <a:gd name="connsiteY27" fmla="*/ 600075 h 1031081"/>
                <a:gd name="connsiteX28" fmla="*/ 1223962 w 1440656"/>
                <a:gd name="connsiteY28" fmla="*/ 783431 h 1031081"/>
                <a:gd name="connsiteX29" fmla="*/ 1164431 w 1440656"/>
                <a:gd name="connsiteY29" fmla="*/ 940594 h 1031081"/>
                <a:gd name="connsiteX30" fmla="*/ 1123950 w 1440656"/>
                <a:gd name="connsiteY30" fmla="*/ 1026319 h 1031081"/>
                <a:gd name="connsiteX31" fmla="*/ 959644 w 1440656"/>
                <a:gd name="connsiteY31" fmla="*/ 1031081 h 1031081"/>
                <a:gd name="connsiteX32" fmla="*/ 976312 w 1440656"/>
                <a:gd name="connsiteY32" fmla="*/ 828675 h 1031081"/>
                <a:gd name="connsiteX33" fmla="*/ 1000125 w 1440656"/>
                <a:gd name="connsiteY33" fmla="*/ 671513 h 1031081"/>
                <a:gd name="connsiteX34" fmla="*/ 1019175 w 1440656"/>
                <a:gd name="connsiteY34" fmla="*/ 531019 h 1031081"/>
                <a:gd name="connsiteX35" fmla="*/ 1028700 w 1440656"/>
                <a:gd name="connsiteY35" fmla="*/ 442913 h 1031081"/>
                <a:gd name="connsiteX36" fmla="*/ 1038225 w 1440656"/>
                <a:gd name="connsiteY36" fmla="*/ 345281 h 1031081"/>
                <a:gd name="connsiteX37" fmla="*/ 1038225 w 1440656"/>
                <a:gd name="connsiteY37" fmla="*/ 314325 h 1031081"/>
                <a:gd name="connsiteX38" fmla="*/ 1035844 w 1440656"/>
                <a:gd name="connsiteY38" fmla="*/ 297656 h 1031081"/>
                <a:gd name="connsiteX39" fmla="*/ 1033462 w 1440656"/>
                <a:gd name="connsiteY39" fmla="*/ 285750 h 1031081"/>
                <a:gd name="connsiteX40" fmla="*/ 1023937 w 1440656"/>
                <a:gd name="connsiteY40" fmla="*/ 269081 h 1031081"/>
                <a:gd name="connsiteX41" fmla="*/ 1014412 w 1440656"/>
                <a:gd name="connsiteY41" fmla="*/ 264319 h 1031081"/>
                <a:gd name="connsiteX42" fmla="*/ 1002506 w 1440656"/>
                <a:gd name="connsiteY42" fmla="*/ 259556 h 1031081"/>
                <a:gd name="connsiteX43" fmla="*/ 954881 w 1440656"/>
                <a:gd name="connsiteY43" fmla="*/ 266700 h 1031081"/>
                <a:gd name="connsiteX44" fmla="*/ 831056 w 1440656"/>
                <a:gd name="connsiteY44" fmla="*/ 288131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6" h="1031081">
                  <a:moveTo>
                    <a:pt x="831056" y="288131"/>
                  </a:moveTo>
                  <a:lnTo>
                    <a:pt x="697706" y="309563"/>
                  </a:lnTo>
                  <a:lnTo>
                    <a:pt x="557212" y="335756"/>
                  </a:lnTo>
                  <a:lnTo>
                    <a:pt x="409575" y="361950"/>
                  </a:lnTo>
                  <a:lnTo>
                    <a:pt x="159544" y="411956"/>
                  </a:lnTo>
                  <a:lnTo>
                    <a:pt x="50006" y="438150"/>
                  </a:lnTo>
                  <a:lnTo>
                    <a:pt x="0" y="269081"/>
                  </a:lnTo>
                  <a:lnTo>
                    <a:pt x="116681" y="252413"/>
                  </a:lnTo>
                  <a:lnTo>
                    <a:pt x="390525" y="195263"/>
                  </a:lnTo>
                  <a:lnTo>
                    <a:pt x="688181" y="126206"/>
                  </a:lnTo>
                  <a:lnTo>
                    <a:pt x="940594" y="66675"/>
                  </a:lnTo>
                  <a:lnTo>
                    <a:pt x="995362" y="40481"/>
                  </a:lnTo>
                  <a:lnTo>
                    <a:pt x="1054894" y="9525"/>
                  </a:lnTo>
                  <a:lnTo>
                    <a:pt x="1078706" y="2381"/>
                  </a:lnTo>
                  <a:lnTo>
                    <a:pt x="1088231" y="0"/>
                  </a:lnTo>
                  <a:lnTo>
                    <a:pt x="1121569" y="21431"/>
                  </a:lnTo>
                  <a:lnTo>
                    <a:pt x="1212056" y="85725"/>
                  </a:lnTo>
                  <a:lnTo>
                    <a:pt x="1314450" y="161925"/>
                  </a:lnTo>
                  <a:lnTo>
                    <a:pt x="1402556" y="233363"/>
                  </a:lnTo>
                  <a:lnTo>
                    <a:pt x="1426369" y="257175"/>
                  </a:lnTo>
                  <a:lnTo>
                    <a:pt x="1435894" y="269081"/>
                  </a:lnTo>
                  <a:lnTo>
                    <a:pt x="1440656" y="288131"/>
                  </a:lnTo>
                  <a:lnTo>
                    <a:pt x="1435894" y="302419"/>
                  </a:lnTo>
                  <a:lnTo>
                    <a:pt x="1423987" y="323850"/>
                  </a:lnTo>
                  <a:lnTo>
                    <a:pt x="1395412" y="352425"/>
                  </a:lnTo>
                  <a:lnTo>
                    <a:pt x="1354931" y="392906"/>
                  </a:lnTo>
                  <a:lnTo>
                    <a:pt x="1328737" y="471488"/>
                  </a:lnTo>
                  <a:lnTo>
                    <a:pt x="1290637" y="600075"/>
                  </a:lnTo>
                  <a:lnTo>
                    <a:pt x="1223962" y="783431"/>
                  </a:lnTo>
                  <a:lnTo>
                    <a:pt x="1164431" y="940594"/>
                  </a:lnTo>
                  <a:lnTo>
                    <a:pt x="1123950" y="1026319"/>
                  </a:lnTo>
                  <a:lnTo>
                    <a:pt x="959644" y="1031081"/>
                  </a:lnTo>
                  <a:lnTo>
                    <a:pt x="976312" y="828675"/>
                  </a:lnTo>
                  <a:lnTo>
                    <a:pt x="1000125" y="671513"/>
                  </a:lnTo>
                  <a:lnTo>
                    <a:pt x="1019175" y="531019"/>
                  </a:lnTo>
                  <a:lnTo>
                    <a:pt x="1028700" y="442913"/>
                  </a:lnTo>
                  <a:lnTo>
                    <a:pt x="1038225" y="345281"/>
                  </a:lnTo>
                  <a:lnTo>
                    <a:pt x="1038225" y="314325"/>
                  </a:lnTo>
                  <a:lnTo>
                    <a:pt x="1035844" y="297656"/>
                  </a:lnTo>
                  <a:lnTo>
                    <a:pt x="1033462" y="285750"/>
                  </a:lnTo>
                  <a:lnTo>
                    <a:pt x="1023937" y="269081"/>
                  </a:lnTo>
                  <a:lnTo>
                    <a:pt x="1014412" y="264319"/>
                  </a:lnTo>
                  <a:lnTo>
                    <a:pt x="1002506" y="259556"/>
                  </a:lnTo>
                  <a:lnTo>
                    <a:pt x="954881" y="266700"/>
                  </a:lnTo>
                  <a:lnTo>
                    <a:pt x="831056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B264CD7A-0CC8-449E-8E1D-930B8E05E29F}"/>
                </a:ext>
              </a:extLst>
            </p:cNvPr>
            <p:cNvSpPr/>
            <p:nvPr/>
          </p:nvSpPr>
          <p:spPr>
            <a:xfrm>
              <a:off x="3109913" y="5341938"/>
              <a:ext cx="1016000" cy="323850"/>
            </a:xfrm>
            <a:custGeom>
              <a:avLst/>
              <a:gdLst>
                <a:gd name="connsiteX0" fmla="*/ 623887 w 1016793"/>
                <a:gd name="connsiteY0" fmla="*/ 38100 h 323850"/>
                <a:gd name="connsiteX1" fmla="*/ 369093 w 1016793"/>
                <a:gd name="connsiteY1" fmla="*/ 85725 h 323850"/>
                <a:gd name="connsiteX2" fmla="*/ 0 w 1016793"/>
                <a:gd name="connsiteY2" fmla="*/ 157162 h 323850"/>
                <a:gd name="connsiteX3" fmla="*/ 33337 w 1016793"/>
                <a:gd name="connsiteY3" fmla="*/ 323850 h 323850"/>
                <a:gd name="connsiteX4" fmla="*/ 264318 w 1016793"/>
                <a:gd name="connsiteY4" fmla="*/ 304800 h 323850"/>
                <a:gd name="connsiteX5" fmla="*/ 550068 w 1016793"/>
                <a:gd name="connsiteY5" fmla="*/ 278606 h 323850"/>
                <a:gd name="connsiteX6" fmla="*/ 819150 w 1016793"/>
                <a:gd name="connsiteY6" fmla="*/ 259556 h 323850"/>
                <a:gd name="connsiteX7" fmla="*/ 907256 w 1016793"/>
                <a:gd name="connsiteY7" fmla="*/ 254794 h 323850"/>
                <a:gd name="connsiteX8" fmla="*/ 923925 w 1016793"/>
                <a:gd name="connsiteY8" fmla="*/ 247650 h 323850"/>
                <a:gd name="connsiteX9" fmla="*/ 962025 w 1016793"/>
                <a:gd name="connsiteY9" fmla="*/ 226219 h 323850"/>
                <a:gd name="connsiteX10" fmla="*/ 992981 w 1016793"/>
                <a:gd name="connsiteY10" fmla="*/ 204787 h 323850"/>
                <a:gd name="connsiteX11" fmla="*/ 1007268 w 1016793"/>
                <a:gd name="connsiteY11" fmla="*/ 188119 h 323850"/>
                <a:gd name="connsiteX12" fmla="*/ 1014412 w 1016793"/>
                <a:gd name="connsiteY12" fmla="*/ 176212 h 323850"/>
                <a:gd name="connsiteX13" fmla="*/ 1016793 w 1016793"/>
                <a:gd name="connsiteY13" fmla="*/ 164306 h 323850"/>
                <a:gd name="connsiteX14" fmla="*/ 1016793 w 1016793"/>
                <a:gd name="connsiteY14" fmla="*/ 157162 h 323850"/>
                <a:gd name="connsiteX15" fmla="*/ 1007268 w 1016793"/>
                <a:gd name="connsiteY15" fmla="*/ 133350 h 323850"/>
                <a:gd name="connsiteX16" fmla="*/ 995362 w 1016793"/>
                <a:gd name="connsiteY16" fmla="*/ 109537 h 323850"/>
                <a:gd name="connsiteX17" fmla="*/ 981075 w 1016793"/>
                <a:gd name="connsiteY17" fmla="*/ 92869 h 323850"/>
                <a:gd name="connsiteX18" fmla="*/ 947737 w 1016793"/>
                <a:gd name="connsiteY18" fmla="*/ 54769 h 323850"/>
                <a:gd name="connsiteX19" fmla="*/ 790575 w 1016793"/>
                <a:gd name="connsiteY19" fmla="*/ 0 h 323850"/>
                <a:gd name="connsiteX20" fmla="*/ 623887 w 1016793"/>
                <a:gd name="connsiteY20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793" h="323850">
                  <a:moveTo>
                    <a:pt x="623887" y="38100"/>
                  </a:moveTo>
                  <a:lnTo>
                    <a:pt x="369093" y="85725"/>
                  </a:lnTo>
                  <a:lnTo>
                    <a:pt x="0" y="157162"/>
                  </a:lnTo>
                  <a:lnTo>
                    <a:pt x="33337" y="323850"/>
                  </a:lnTo>
                  <a:lnTo>
                    <a:pt x="264318" y="304800"/>
                  </a:lnTo>
                  <a:lnTo>
                    <a:pt x="550068" y="278606"/>
                  </a:lnTo>
                  <a:lnTo>
                    <a:pt x="819150" y="259556"/>
                  </a:lnTo>
                  <a:lnTo>
                    <a:pt x="907256" y="254794"/>
                  </a:lnTo>
                  <a:lnTo>
                    <a:pt x="923925" y="247650"/>
                  </a:lnTo>
                  <a:lnTo>
                    <a:pt x="962025" y="226219"/>
                  </a:lnTo>
                  <a:lnTo>
                    <a:pt x="992981" y="204787"/>
                  </a:lnTo>
                  <a:lnTo>
                    <a:pt x="1007268" y="188119"/>
                  </a:lnTo>
                  <a:lnTo>
                    <a:pt x="1014412" y="176212"/>
                  </a:lnTo>
                  <a:lnTo>
                    <a:pt x="1016793" y="164306"/>
                  </a:lnTo>
                  <a:lnTo>
                    <a:pt x="1016793" y="157162"/>
                  </a:lnTo>
                  <a:lnTo>
                    <a:pt x="1007268" y="133350"/>
                  </a:lnTo>
                  <a:lnTo>
                    <a:pt x="995362" y="109537"/>
                  </a:lnTo>
                  <a:lnTo>
                    <a:pt x="981075" y="92869"/>
                  </a:lnTo>
                  <a:lnTo>
                    <a:pt x="947737" y="54769"/>
                  </a:lnTo>
                  <a:lnTo>
                    <a:pt x="790575" y="0"/>
                  </a:lnTo>
                  <a:lnTo>
                    <a:pt x="623887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15305A56-FBBA-44E9-B7F5-AEB80C526C3B}"/>
                </a:ext>
              </a:extLst>
            </p:cNvPr>
            <p:cNvSpPr/>
            <p:nvPr/>
          </p:nvSpPr>
          <p:spPr>
            <a:xfrm>
              <a:off x="5353050" y="1531938"/>
              <a:ext cx="579438" cy="2027237"/>
            </a:xfrm>
            <a:custGeom>
              <a:avLst/>
              <a:gdLst>
                <a:gd name="connsiteX0" fmla="*/ 261257 w 579664"/>
                <a:gd name="connsiteY0" fmla="*/ 1398815 h 2027465"/>
                <a:gd name="connsiteX1" fmla="*/ 263979 w 579664"/>
                <a:gd name="connsiteY1" fmla="*/ 2027465 h 2027465"/>
                <a:gd name="connsiteX2" fmla="*/ 487136 w 579664"/>
                <a:gd name="connsiteY2" fmla="*/ 1973036 h 2027465"/>
                <a:gd name="connsiteX3" fmla="*/ 489857 w 579664"/>
                <a:gd name="connsiteY3" fmla="*/ 1763486 h 2027465"/>
                <a:gd name="connsiteX4" fmla="*/ 498021 w 579664"/>
                <a:gd name="connsiteY4" fmla="*/ 1540329 h 2027465"/>
                <a:gd name="connsiteX5" fmla="*/ 508907 w 579664"/>
                <a:gd name="connsiteY5" fmla="*/ 1164772 h 2027465"/>
                <a:gd name="connsiteX6" fmla="*/ 506186 w 579664"/>
                <a:gd name="connsiteY6" fmla="*/ 990600 h 2027465"/>
                <a:gd name="connsiteX7" fmla="*/ 508907 w 579664"/>
                <a:gd name="connsiteY7" fmla="*/ 772886 h 2027465"/>
                <a:gd name="connsiteX8" fmla="*/ 508907 w 579664"/>
                <a:gd name="connsiteY8" fmla="*/ 642257 h 2027465"/>
                <a:gd name="connsiteX9" fmla="*/ 508907 w 579664"/>
                <a:gd name="connsiteY9" fmla="*/ 555172 h 2027465"/>
                <a:gd name="connsiteX10" fmla="*/ 511629 w 579664"/>
                <a:gd name="connsiteY10" fmla="*/ 500743 h 2027465"/>
                <a:gd name="connsiteX11" fmla="*/ 519793 w 579664"/>
                <a:gd name="connsiteY11" fmla="*/ 440872 h 2027465"/>
                <a:gd name="connsiteX12" fmla="*/ 547007 w 579664"/>
                <a:gd name="connsiteY12" fmla="*/ 345622 h 2027465"/>
                <a:gd name="connsiteX13" fmla="*/ 566057 w 579664"/>
                <a:gd name="connsiteY13" fmla="*/ 291193 h 2027465"/>
                <a:gd name="connsiteX14" fmla="*/ 579664 w 579664"/>
                <a:gd name="connsiteY14" fmla="*/ 236765 h 2027465"/>
                <a:gd name="connsiteX15" fmla="*/ 579664 w 579664"/>
                <a:gd name="connsiteY15" fmla="*/ 212272 h 2027465"/>
                <a:gd name="connsiteX16" fmla="*/ 579664 w 579664"/>
                <a:gd name="connsiteY16" fmla="*/ 195943 h 2027465"/>
                <a:gd name="connsiteX17" fmla="*/ 574221 w 579664"/>
                <a:gd name="connsiteY17" fmla="*/ 179615 h 2027465"/>
                <a:gd name="connsiteX18" fmla="*/ 555171 w 579664"/>
                <a:gd name="connsiteY18" fmla="*/ 152400 h 2027465"/>
                <a:gd name="connsiteX19" fmla="*/ 538843 w 579664"/>
                <a:gd name="connsiteY19" fmla="*/ 138793 h 2027465"/>
                <a:gd name="connsiteX20" fmla="*/ 519793 w 579664"/>
                <a:gd name="connsiteY20" fmla="*/ 122465 h 2027465"/>
                <a:gd name="connsiteX21" fmla="*/ 489857 w 579664"/>
                <a:gd name="connsiteY21" fmla="*/ 106136 h 2027465"/>
                <a:gd name="connsiteX22" fmla="*/ 451757 w 579664"/>
                <a:gd name="connsiteY22" fmla="*/ 92529 h 2027465"/>
                <a:gd name="connsiteX23" fmla="*/ 383721 w 579664"/>
                <a:gd name="connsiteY23" fmla="*/ 65315 h 2027465"/>
                <a:gd name="connsiteX24" fmla="*/ 280307 w 579664"/>
                <a:gd name="connsiteY24" fmla="*/ 32657 h 2027465"/>
                <a:gd name="connsiteX25" fmla="*/ 185057 w 579664"/>
                <a:gd name="connsiteY25" fmla="*/ 2722 h 2027465"/>
                <a:gd name="connsiteX26" fmla="*/ 149679 w 579664"/>
                <a:gd name="connsiteY26" fmla="*/ 0 h 2027465"/>
                <a:gd name="connsiteX27" fmla="*/ 65314 w 579664"/>
                <a:gd name="connsiteY27" fmla="*/ 0 h 2027465"/>
                <a:gd name="connsiteX28" fmla="*/ 29936 w 579664"/>
                <a:gd name="connsiteY28" fmla="*/ 0 h 2027465"/>
                <a:gd name="connsiteX29" fmla="*/ 16329 w 579664"/>
                <a:gd name="connsiteY29" fmla="*/ 0 h 2027465"/>
                <a:gd name="connsiteX30" fmla="*/ 5443 w 579664"/>
                <a:gd name="connsiteY30" fmla="*/ 0 h 2027465"/>
                <a:gd name="connsiteX31" fmla="*/ 0 w 579664"/>
                <a:gd name="connsiteY31" fmla="*/ 5443 h 2027465"/>
                <a:gd name="connsiteX32" fmla="*/ 5443 w 579664"/>
                <a:gd name="connsiteY32" fmla="*/ 21772 h 2027465"/>
                <a:gd name="connsiteX33" fmla="*/ 32657 w 579664"/>
                <a:gd name="connsiteY33" fmla="*/ 48986 h 2027465"/>
                <a:gd name="connsiteX34" fmla="*/ 100693 w 579664"/>
                <a:gd name="connsiteY34" fmla="*/ 92529 h 2027465"/>
                <a:gd name="connsiteX35" fmla="*/ 149679 w 579664"/>
                <a:gd name="connsiteY35" fmla="*/ 133350 h 2027465"/>
                <a:gd name="connsiteX36" fmla="*/ 193221 w 579664"/>
                <a:gd name="connsiteY36" fmla="*/ 182336 h 2027465"/>
                <a:gd name="connsiteX37" fmla="*/ 217714 w 579664"/>
                <a:gd name="connsiteY37" fmla="*/ 220436 h 2027465"/>
                <a:gd name="connsiteX38" fmla="*/ 228600 w 579664"/>
                <a:gd name="connsiteY38" fmla="*/ 293915 h 2027465"/>
                <a:gd name="connsiteX39" fmla="*/ 239486 w 579664"/>
                <a:gd name="connsiteY39" fmla="*/ 416379 h 2027465"/>
                <a:gd name="connsiteX40" fmla="*/ 239486 w 579664"/>
                <a:gd name="connsiteY40" fmla="*/ 625929 h 2027465"/>
                <a:gd name="connsiteX41" fmla="*/ 242207 w 579664"/>
                <a:gd name="connsiteY41" fmla="*/ 1047750 h 2027465"/>
                <a:gd name="connsiteX42" fmla="*/ 258536 w 579664"/>
                <a:gd name="connsiteY42" fmla="*/ 1219200 h 2027465"/>
                <a:gd name="connsiteX43" fmla="*/ 261257 w 579664"/>
                <a:gd name="connsiteY43" fmla="*/ 1347107 h 2027465"/>
                <a:gd name="connsiteX44" fmla="*/ 261257 w 579664"/>
                <a:gd name="connsiteY44" fmla="*/ 1398815 h 2027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9664" h="2027465">
                  <a:moveTo>
                    <a:pt x="261257" y="1398815"/>
                  </a:moveTo>
                  <a:cubicBezTo>
                    <a:pt x="262164" y="1608365"/>
                    <a:pt x="263072" y="1817915"/>
                    <a:pt x="263979" y="2027465"/>
                  </a:cubicBezTo>
                  <a:lnTo>
                    <a:pt x="487136" y="1973036"/>
                  </a:lnTo>
                  <a:lnTo>
                    <a:pt x="489857" y="1763486"/>
                  </a:lnTo>
                  <a:lnTo>
                    <a:pt x="498021" y="1540329"/>
                  </a:lnTo>
                  <a:lnTo>
                    <a:pt x="508907" y="1164772"/>
                  </a:lnTo>
                  <a:lnTo>
                    <a:pt x="506186" y="990600"/>
                  </a:lnTo>
                  <a:lnTo>
                    <a:pt x="508907" y="772886"/>
                  </a:lnTo>
                  <a:lnTo>
                    <a:pt x="508907" y="642257"/>
                  </a:lnTo>
                  <a:lnTo>
                    <a:pt x="508907" y="555172"/>
                  </a:lnTo>
                  <a:lnTo>
                    <a:pt x="511629" y="500743"/>
                  </a:lnTo>
                  <a:lnTo>
                    <a:pt x="519793" y="440872"/>
                  </a:lnTo>
                  <a:lnTo>
                    <a:pt x="547007" y="345622"/>
                  </a:lnTo>
                  <a:lnTo>
                    <a:pt x="566057" y="291193"/>
                  </a:lnTo>
                  <a:lnTo>
                    <a:pt x="579664" y="236765"/>
                  </a:lnTo>
                  <a:lnTo>
                    <a:pt x="579664" y="212272"/>
                  </a:lnTo>
                  <a:lnTo>
                    <a:pt x="579664" y="195943"/>
                  </a:lnTo>
                  <a:lnTo>
                    <a:pt x="574221" y="179615"/>
                  </a:lnTo>
                  <a:lnTo>
                    <a:pt x="555171" y="152400"/>
                  </a:lnTo>
                  <a:lnTo>
                    <a:pt x="538843" y="138793"/>
                  </a:lnTo>
                  <a:lnTo>
                    <a:pt x="519793" y="122465"/>
                  </a:lnTo>
                  <a:lnTo>
                    <a:pt x="489857" y="106136"/>
                  </a:lnTo>
                  <a:lnTo>
                    <a:pt x="451757" y="92529"/>
                  </a:lnTo>
                  <a:lnTo>
                    <a:pt x="383721" y="65315"/>
                  </a:lnTo>
                  <a:lnTo>
                    <a:pt x="280307" y="32657"/>
                  </a:lnTo>
                  <a:lnTo>
                    <a:pt x="185057" y="2722"/>
                  </a:lnTo>
                  <a:lnTo>
                    <a:pt x="149679" y="0"/>
                  </a:lnTo>
                  <a:lnTo>
                    <a:pt x="65314" y="0"/>
                  </a:lnTo>
                  <a:lnTo>
                    <a:pt x="29936" y="0"/>
                  </a:lnTo>
                  <a:lnTo>
                    <a:pt x="16329" y="0"/>
                  </a:lnTo>
                  <a:lnTo>
                    <a:pt x="5443" y="0"/>
                  </a:lnTo>
                  <a:lnTo>
                    <a:pt x="0" y="5443"/>
                  </a:lnTo>
                  <a:lnTo>
                    <a:pt x="5443" y="21772"/>
                  </a:lnTo>
                  <a:lnTo>
                    <a:pt x="32657" y="48986"/>
                  </a:lnTo>
                  <a:lnTo>
                    <a:pt x="100693" y="92529"/>
                  </a:lnTo>
                  <a:lnTo>
                    <a:pt x="149679" y="133350"/>
                  </a:lnTo>
                  <a:lnTo>
                    <a:pt x="193221" y="182336"/>
                  </a:lnTo>
                  <a:lnTo>
                    <a:pt x="217714" y="220436"/>
                  </a:lnTo>
                  <a:lnTo>
                    <a:pt x="228600" y="293915"/>
                  </a:lnTo>
                  <a:lnTo>
                    <a:pt x="239486" y="416379"/>
                  </a:lnTo>
                  <a:lnTo>
                    <a:pt x="239486" y="625929"/>
                  </a:lnTo>
                  <a:lnTo>
                    <a:pt x="242207" y="1047750"/>
                  </a:lnTo>
                  <a:lnTo>
                    <a:pt x="258536" y="1219200"/>
                  </a:lnTo>
                  <a:lnTo>
                    <a:pt x="261257" y="1347107"/>
                  </a:lnTo>
                  <a:lnTo>
                    <a:pt x="261257" y="13988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BF897FF1-1527-4E8B-B5BE-F73F7C69D25C}"/>
                </a:ext>
              </a:extLst>
            </p:cNvPr>
            <p:cNvSpPr/>
            <p:nvPr/>
          </p:nvSpPr>
          <p:spPr>
            <a:xfrm>
              <a:off x="4638675" y="3295650"/>
              <a:ext cx="2257425" cy="514350"/>
            </a:xfrm>
            <a:custGeom>
              <a:avLst/>
              <a:gdLst>
                <a:gd name="connsiteX0" fmla="*/ 1612106 w 2257425"/>
                <a:gd name="connsiteY0" fmla="*/ 80963 h 514350"/>
                <a:gd name="connsiteX1" fmla="*/ 1452563 w 2257425"/>
                <a:gd name="connsiteY1" fmla="*/ 100013 h 514350"/>
                <a:gd name="connsiteX2" fmla="*/ 1283494 w 2257425"/>
                <a:gd name="connsiteY2" fmla="*/ 121444 h 514350"/>
                <a:gd name="connsiteX3" fmla="*/ 1173956 w 2257425"/>
                <a:gd name="connsiteY3" fmla="*/ 135731 h 514350"/>
                <a:gd name="connsiteX4" fmla="*/ 952500 w 2257425"/>
                <a:gd name="connsiteY4" fmla="*/ 183356 h 514350"/>
                <a:gd name="connsiteX5" fmla="*/ 859631 w 2257425"/>
                <a:gd name="connsiteY5" fmla="*/ 207169 h 514350"/>
                <a:gd name="connsiteX6" fmla="*/ 762000 w 2257425"/>
                <a:gd name="connsiteY6" fmla="*/ 228600 h 514350"/>
                <a:gd name="connsiteX7" fmla="*/ 597694 w 2257425"/>
                <a:gd name="connsiteY7" fmla="*/ 257175 h 514350"/>
                <a:gd name="connsiteX8" fmla="*/ 416719 w 2257425"/>
                <a:gd name="connsiteY8" fmla="*/ 283369 h 514350"/>
                <a:gd name="connsiteX9" fmla="*/ 354806 w 2257425"/>
                <a:gd name="connsiteY9" fmla="*/ 292894 h 514350"/>
                <a:gd name="connsiteX10" fmla="*/ 295275 w 2257425"/>
                <a:gd name="connsiteY10" fmla="*/ 292894 h 514350"/>
                <a:gd name="connsiteX11" fmla="*/ 238125 w 2257425"/>
                <a:gd name="connsiteY11" fmla="*/ 283369 h 514350"/>
                <a:gd name="connsiteX12" fmla="*/ 147638 w 2257425"/>
                <a:gd name="connsiteY12" fmla="*/ 257175 h 514350"/>
                <a:gd name="connsiteX13" fmla="*/ 57150 w 2257425"/>
                <a:gd name="connsiteY13" fmla="*/ 221456 h 514350"/>
                <a:gd name="connsiteX14" fmla="*/ 23813 w 2257425"/>
                <a:gd name="connsiteY14" fmla="*/ 209550 h 514350"/>
                <a:gd name="connsiteX15" fmla="*/ 7144 w 2257425"/>
                <a:gd name="connsiteY15" fmla="*/ 211931 h 514350"/>
                <a:gd name="connsiteX16" fmla="*/ 0 w 2257425"/>
                <a:gd name="connsiteY16" fmla="*/ 216694 h 514350"/>
                <a:gd name="connsiteX17" fmla="*/ 0 w 2257425"/>
                <a:gd name="connsiteY17" fmla="*/ 233363 h 514350"/>
                <a:gd name="connsiteX18" fmla="*/ 9525 w 2257425"/>
                <a:gd name="connsiteY18" fmla="*/ 257175 h 514350"/>
                <a:gd name="connsiteX19" fmla="*/ 40481 w 2257425"/>
                <a:gd name="connsiteY19" fmla="*/ 288131 h 514350"/>
                <a:gd name="connsiteX20" fmla="*/ 161925 w 2257425"/>
                <a:gd name="connsiteY20" fmla="*/ 369094 h 514350"/>
                <a:gd name="connsiteX21" fmla="*/ 271463 w 2257425"/>
                <a:gd name="connsiteY21" fmla="*/ 435769 h 514350"/>
                <a:gd name="connsiteX22" fmla="*/ 335756 w 2257425"/>
                <a:gd name="connsiteY22" fmla="*/ 471488 h 514350"/>
                <a:gd name="connsiteX23" fmla="*/ 397669 w 2257425"/>
                <a:gd name="connsiteY23" fmla="*/ 497681 h 514350"/>
                <a:gd name="connsiteX24" fmla="*/ 426244 w 2257425"/>
                <a:gd name="connsiteY24" fmla="*/ 504825 h 514350"/>
                <a:gd name="connsiteX25" fmla="*/ 473869 w 2257425"/>
                <a:gd name="connsiteY25" fmla="*/ 514350 h 514350"/>
                <a:gd name="connsiteX26" fmla="*/ 519113 w 2257425"/>
                <a:gd name="connsiteY26" fmla="*/ 511969 h 514350"/>
                <a:gd name="connsiteX27" fmla="*/ 542925 w 2257425"/>
                <a:gd name="connsiteY27" fmla="*/ 500063 h 514350"/>
                <a:gd name="connsiteX28" fmla="*/ 552450 w 2257425"/>
                <a:gd name="connsiteY28" fmla="*/ 490538 h 514350"/>
                <a:gd name="connsiteX29" fmla="*/ 664369 w 2257425"/>
                <a:gd name="connsiteY29" fmla="*/ 450056 h 514350"/>
                <a:gd name="connsiteX30" fmla="*/ 807244 w 2257425"/>
                <a:gd name="connsiteY30" fmla="*/ 404813 h 514350"/>
                <a:gd name="connsiteX31" fmla="*/ 945356 w 2257425"/>
                <a:gd name="connsiteY31" fmla="*/ 369094 h 514350"/>
                <a:gd name="connsiteX32" fmla="*/ 1062038 w 2257425"/>
                <a:gd name="connsiteY32" fmla="*/ 345281 h 514350"/>
                <a:gd name="connsiteX33" fmla="*/ 1197769 w 2257425"/>
                <a:gd name="connsiteY33" fmla="*/ 326231 h 514350"/>
                <a:gd name="connsiteX34" fmla="*/ 1383506 w 2257425"/>
                <a:gd name="connsiteY34" fmla="*/ 311944 h 514350"/>
                <a:gd name="connsiteX35" fmla="*/ 1538288 w 2257425"/>
                <a:gd name="connsiteY35" fmla="*/ 302419 h 514350"/>
                <a:gd name="connsiteX36" fmla="*/ 1735931 w 2257425"/>
                <a:gd name="connsiteY36" fmla="*/ 292894 h 514350"/>
                <a:gd name="connsiteX37" fmla="*/ 1926431 w 2257425"/>
                <a:gd name="connsiteY37" fmla="*/ 290513 h 514350"/>
                <a:gd name="connsiteX38" fmla="*/ 2126456 w 2257425"/>
                <a:gd name="connsiteY38" fmla="*/ 290513 h 514350"/>
                <a:gd name="connsiteX39" fmla="*/ 2176463 w 2257425"/>
                <a:gd name="connsiteY39" fmla="*/ 278606 h 514350"/>
                <a:gd name="connsiteX40" fmla="*/ 2212181 w 2257425"/>
                <a:gd name="connsiteY40" fmla="*/ 264319 h 514350"/>
                <a:gd name="connsiteX41" fmla="*/ 2238375 w 2257425"/>
                <a:gd name="connsiteY41" fmla="*/ 247650 h 514350"/>
                <a:gd name="connsiteX42" fmla="*/ 2247900 w 2257425"/>
                <a:gd name="connsiteY42" fmla="*/ 235744 h 514350"/>
                <a:gd name="connsiteX43" fmla="*/ 2255044 w 2257425"/>
                <a:gd name="connsiteY43" fmla="*/ 219075 h 514350"/>
                <a:gd name="connsiteX44" fmla="*/ 2257425 w 2257425"/>
                <a:gd name="connsiteY44" fmla="*/ 204788 h 514350"/>
                <a:gd name="connsiteX45" fmla="*/ 2252663 w 2257425"/>
                <a:gd name="connsiteY45" fmla="*/ 188119 h 514350"/>
                <a:gd name="connsiteX46" fmla="*/ 2240756 w 2257425"/>
                <a:gd name="connsiteY46" fmla="*/ 169069 h 514350"/>
                <a:gd name="connsiteX47" fmla="*/ 2197894 w 2257425"/>
                <a:gd name="connsiteY47" fmla="*/ 126206 h 514350"/>
                <a:gd name="connsiteX48" fmla="*/ 2178844 w 2257425"/>
                <a:gd name="connsiteY48" fmla="*/ 111919 h 514350"/>
                <a:gd name="connsiteX49" fmla="*/ 2114550 w 2257425"/>
                <a:gd name="connsiteY49" fmla="*/ 85725 h 514350"/>
                <a:gd name="connsiteX50" fmla="*/ 1976438 w 2257425"/>
                <a:gd name="connsiteY50" fmla="*/ 40481 h 514350"/>
                <a:gd name="connsiteX51" fmla="*/ 1852613 w 2257425"/>
                <a:gd name="connsiteY51" fmla="*/ 0 h 514350"/>
                <a:gd name="connsiteX52" fmla="*/ 1845469 w 2257425"/>
                <a:gd name="connsiteY52" fmla="*/ 0 h 514350"/>
                <a:gd name="connsiteX53" fmla="*/ 1824038 w 2257425"/>
                <a:gd name="connsiteY53" fmla="*/ 7144 h 514350"/>
                <a:gd name="connsiteX54" fmla="*/ 1774031 w 2257425"/>
                <a:gd name="connsiteY54" fmla="*/ 30956 h 514350"/>
                <a:gd name="connsiteX55" fmla="*/ 1714500 w 2257425"/>
                <a:gd name="connsiteY55" fmla="*/ 66675 h 514350"/>
                <a:gd name="connsiteX56" fmla="*/ 1612106 w 2257425"/>
                <a:gd name="connsiteY56" fmla="*/ 809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7425" h="514350">
                  <a:moveTo>
                    <a:pt x="1612106" y="80963"/>
                  </a:moveTo>
                  <a:lnTo>
                    <a:pt x="1452563" y="100013"/>
                  </a:lnTo>
                  <a:lnTo>
                    <a:pt x="1283494" y="121444"/>
                  </a:lnTo>
                  <a:lnTo>
                    <a:pt x="1173956" y="135731"/>
                  </a:lnTo>
                  <a:lnTo>
                    <a:pt x="952500" y="183356"/>
                  </a:lnTo>
                  <a:lnTo>
                    <a:pt x="859631" y="207169"/>
                  </a:lnTo>
                  <a:lnTo>
                    <a:pt x="762000" y="228600"/>
                  </a:lnTo>
                  <a:lnTo>
                    <a:pt x="597694" y="257175"/>
                  </a:lnTo>
                  <a:lnTo>
                    <a:pt x="416719" y="283369"/>
                  </a:lnTo>
                  <a:lnTo>
                    <a:pt x="354806" y="292894"/>
                  </a:lnTo>
                  <a:lnTo>
                    <a:pt x="295275" y="292894"/>
                  </a:lnTo>
                  <a:lnTo>
                    <a:pt x="238125" y="283369"/>
                  </a:lnTo>
                  <a:lnTo>
                    <a:pt x="147638" y="257175"/>
                  </a:lnTo>
                  <a:lnTo>
                    <a:pt x="57150" y="221456"/>
                  </a:lnTo>
                  <a:lnTo>
                    <a:pt x="23813" y="209550"/>
                  </a:lnTo>
                  <a:lnTo>
                    <a:pt x="7144" y="211931"/>
                  </a:lnTo>
                  <a:lnTo>
                    <a:pt x="0" y="216694"/>
                  </a:lnTo>
                  <a:lnTo>
                    <a:pt x="0" y="233363"/>
                  </a:lnTo>
                  <a:lnTo>
                    <a:pt x="9525" y="257175"/>
                  </a:lnTo>
                  <a:lnTo>
                    <a:pt x="40481" y="288131"/>
                  </a:lnTo>
                  <a:lnTo>
                    <a:pt x="161925" y="369094"/>
                  </a:lnTo>
                  <a:lnTo>
                    <a:pt x="271463" y="435769"/>
                  </a:lnTo>
                  <a:lnTo>
                    <a:pt x="335756" y="471488"/>
                  </a:lnTo>
                  <a:lnTo>
                    <a:pt x="397669" y="497681"/>
                  </a:lnTo>
                  <a:lnTo>
                    <a:pt x="426244" y="504825"/>
                  </a:lnTo>
                  <a:lnTo>
                    <a:pt x="473869" y="514350"/>
                  </a:lnTo>
                  <a:lnTo>
                    <a:pt x="519113" y="511969"/>
                  </a:lnTo>
                  <a:lnTo>
                    <a:pt x="542925" y="500063"/>
                  </a:lnTo>
                  <a:lnTo>
                    <a:pt x="552450" y="490538"/>
                  </a:lnTo>
                  <a:lnTo>
                    <a:pt x="664369" y="450056"/>
                  </a:lnTo>
                  <a:lnTo>
                    <a:pt x="807244" y="404813"/>
                  </a:lnTo>
                  <a:lnTo>
                    <a:pt x="945356" y="369094"/>
                  </a:lnTo>
                  <a:lnTo>
                    <a:pt x="1062038" y="345281"/>
                  </a:lnTo>
                  <a:lnTo>
                    <a:pt x="1197769" y="326231"/>
                  </a:lnTo>
                  <a:lnTo>
                    <a:pt x="1383506" y="311944"/>
                  </a:lnTo>
                  <a:lnTo>
                    <a:pt x="1538288" y="302419"/>
                  </a:lnTo>
                  <a:lnTo>
                    <a:pt x="1735931" y="292894"/>
                  </a:lnTo>
                  <a:lnTo>
                    <a:pt x="1926431" y="290513"/>
                  </a:lnTo>
                  <a:lnTo>
                    <a:pt x="2126456" y="290513"/>
                  </a:lnTo>
                  <a:lnTo>
                    <a:pt x="2176463" y="278606"/>
                  </a:lnTo>
                  <a:lnTo>
                    <a:pt x="2212181" y="264319"/>
                  </a:lnTo>
                  <a:lnTo>
                    <a:pt x="2238375" y="247650"/>
                  </a:lnTo>
                  <a:lnTo>
                    <a:pt x="2247900" y="235744"/>
                  </a:lnTo>
                  <a:lnTo>
                    <a:pt x="2255044" y="219075"/>
                  </a:lnTo>
                  <a:lnTo>
                    <a:pt x="2257425" y="204788"/>
                  </a:lnTo>
                  <a:lnTo>
                    <a:pt x="2252663" y="188119"/>
                  </a:lnTo>
                  <a:lnTo>
                    <a:pt x="2240756" y="169069"/>
                  </a:lnTo>
                  <a:lnTo>
                    <a:pt x="2197894" y="126206"/>
                  </a:lnTo>
                  <a:lnTo>
                    <a:pt x="2178844" y="111919"/>
                  </a:lnTo>
                  <a:lnTo>
                    <a:pt x="2114550" y="85725"/>
                  </a:lnTo>
                  <a:lnTo>
                    <a:pt x="1976438" y="40481"/>
                  </a:lnTo>
                  <a:lnTo>
                    <a:pt x="1852613" y="0"/>
                  </a:lnTo>
                  <a:lnTo>
                    <a:pt x="1845469" y="0"/>
                  </a:lnTo>
                  <a:lnTo>
                    <a:pt x="1824038" y="7144"/>
                  </a:lnTo>
                  <a:lnTo>
                    <a:pt x="1774031" y="30956"/>
                  </a:lnTo>
                  <a:lnTo>
                    <a:pt x="1714500" y="66675"/>
                  </a:lnTo>
                  <a:lnTo>
                    <a:pt x="1612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91FBD107-0313-4164-93D1-C19DE78727B8}"/>
                </a:ext>
              </a:extLst>
            </p:cNvPr>
            <p:cNvSpPr/>
            <p:nvPr/>
          </p:nvSpPr>
          <p:spPr>
            <a:xfrm>
              <a:off x="6615113" y="4808538"/>
              <a:ext cx="768350" cy="815975"/>
            </a:xfrm>
            <a:custGeom>
              <a:avLst/>
              <a:gdLst>
                <a:gd name="connsiteX0" fmla="*/ 252412 w 769143"/>
                <a:gd name="connsiteY0" fmla="*/ 264319 h 816769"/>
                <a:gd name="connsiteX1" fmla="*/ 388143 w 769143"/>
                <a:gd name="connsiteY1" fmla="*/ 416719 h 816769"/>
                <a:gd name="connsiteX2" fmla="*/ 476250 w 769143"/>
                <a:gd name="connsiteY2" fmla="*/ 514350 h 816769"/>
                <a:gd name="connsiteX3" fmla="*/ 545306 w 769143"/>
                <a:gd name="connsiteY3" fmla="*/ 590550 h 816769"/>
                <a:gd name="connsiteX4" fmla="*/ 640556 w 769143"/>
                <a:gd name="connsiteY4" fmla="*/ 676275 h 816769"/>
                <a:gd name="connsiteX5" fmla="*/ 690562 w 769143"/>
                <a:gd name="connsiteY5" fmla="*/ 719137 h 816769"/>
                <a:gd name="connsiteX6" fmla="*/ 714375 w 769143"/>
                <a:gd name="connsiteY6" fmla="*/ 740569 h 816769"/>
                <a:gd name="connsiteX7" fmla="*/ 747712 w 769143"/>
                <a:gd name="connsiteY7" fmla="*/ 771525 h 816769"/>
                <a:gd name="connsiteX8" fmla="*/ 769143 w 769143"/>
                <a:gd name="connsiteY8" fmla="*/ 816769 h 816769"/>
                <a:gd name="connsiteX9" fmla="*/ 80962 w 769143"/>
                <a:gd name="connsiteY9" fmla="*/ 673894 h 816769"/>
                <a:gd name="connsiteX10" fmla="*/ 133350 w 769143"/>
                <a:gd name="connsiteY10" fmla="*/ 676275 h 816769"/>
                <a:gd name="connsiteX11" fmla="*/ 166687 w 769143"/>
                <a:gd name="connsiteY11" fmla="*/ 673894 h 816769"/>
                <a:gd name="connsiteX12" fmla="*/ 188118 w 769143"/>
                <a:gd name="connsiteY12" fmla="*/ 669131 h 816769"/>
                <a:gd name="connsiteX13" fmla="*/ 202406 w 769143"/>
                <a:gd name="connsiteY13" fmla="*/ 659606 h 816769"/>
                <a:gd name="connsiteX14" fmla="*/ 214312 w 769143"/>
                <a:gd name="connsiteY14" fmla="*/ 642937 h 816769"/>
                <a:gd name="connsiteX15" fmla="*/ 214312 w 769143"/>
                <a:gd name="connsiteY15" fmla="*/ 621506 h 816769"/>
                <a:gd name="connsiteX16" fmla="*/ 214312 w 769143"/>
                <a:gd name="connsiteY16" fmla="*/ 607219 h 816769"/>
                <a:gd name="connsiteX17" fmla="*/ 207168 w 769143"/>
                <a:gd name="connsiteY17" fmla="*/ 576262 h 816769"/>
                <a:gd name="connsiteX18" fmla="*/ 188118 w 769143"/>
                <a:gd name="connsiteY18" fmla="*/ 521494 h 816769"/>
                <a:gd name="connsiteX19" fmla="*/ 147637 w 769143"/>
                <a:gd name="connsiteY19" fmla="*/ 416719 h 816769"/>
                <a:gd name="connsiteX20" fmla="*/ 102393 w 769143"/>
                <a:gd name="connsiteY20" fmla="*/ 302419 h 816769"/>
                <a:gd name="connsiteX21" fmla="*/ 23812 w 769143"/>
                <a:gd name="connsiteY21" fmla="*/ 102394 h 816769"/>
                <a:gd name="connsiteX22" fmla="*/ 4762 w 769143"/>
                <a:gd name="connsiteY22" fmla="*/ 52387 h 816769"/>
                <a:gd name="connsiteX23" fmla="*/ 0 w 769143"/>
                <a:gd name="connsiteY23" fmla="*/ 21431 h 816769"/>
                <a:gd name="connsiteX24" fmla="*/ 2381 w 769143"/>
                <a:gd name="connsiteY24" fmla="*/ 4762 h 816769"/>
                <a:gd name="connsiteX25" fmla="*/ 9525 w 769143"/>
                <a:gd name="connsiteY25" fmla="*/ 0 h 816769"/>
                <a:gd name="connsiteX26" fmla="*/ 21431 w 769143"/>
                <a:gd name="connsiteY26" fmla="*/ 2381 h 816769"/>
                <a:gd name="connsiteX27" fmla="*/ 38100 w 769143"/>
                <a:gd name="connsiteY27" fmla="*/ 14287 h 816769"/>
                <a:gd name="connsiteX28" fmla="*/ 92868 w 769143"/>
                <a:gd name="connsiteY28" fmla="*/ 76200 h 816769"/>
                <a:gd name="connsiteX29" fmla="*/ 252412 w 769143"/>
                <a:gd name="connsiteY29" fmla="*/ 2643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9143" h="816769">
                  <a:moveTo>
                    <a:pt x="252412" y="264319"/>
                  </a:moveTo>
                  <a:lnTo>
                    <a:pt x="388143" y="416719"/>
                  </a:lnTo>
                  <a:lnTo>
                    <a:pt x="476250" y="514350"/>
                  </a:lnTo>
                  <a:lnTo>
                    <a:pt x="545306" y="590550"/>
                  </a:lnTo>
                  <a:lnTo>
                    <a:pt x="640556" y="676275"/>
                  </a:lnTo>
                  <a:lnTo>
                    <a:pt x="690562" y="719137"/>
                  </a:lnTo>
                  <a:lnTo>
                    <a:pt x="714375" y="740569"/>
                  </a:lnTo>
                  <a:lnTo>
                    <a:pt x="747712" y="771525"/>
                  </a:lnTo>
                  <a:lnTo>
                    <a:pt x="769143" y="816769"/>
                  </a:lnTo>
                  <a:lnTo>
                    <a:pt x="80962" y="673894"/>
                  </a:lnTo>
                  <a:lnTo>
                    <a:pt x="133350" y="676275"/>
                  </a:lnTo>
                  <a:lnTo>
                    <a:pt x="166687" y="673894"/>
                  </a:lnTo>
                  <a:lnTo>
                    <a:pt x="188118" y="669131"/>
                  </a:lnTo>
                  <a:lnTo>
                    <a:pt x="202406" y="659606"/>
                  </a:lnTo>
                  <a:lnTo>
                    <a:pt x="214312" y="642937"/>
                  </a:lnTo>
                  <a:lnTo>
                    <a:pt x="214312" y="621506"/>
                  </a:lnTo>
                  <a:lnTo>
                    <a:pt x="214312" y="607219"/>
                  </a:lnTo>
                  <a:lnTo>
                    <a:pt x="207168" y="576262"/>
                  </a:lnTo>
                  <a:lnTo>
                    <a:pt x="188118" y="521494"/>
                  </a:lnTo>
                  <a:lnTo>
                    <a:pt x="147637" y="416719"/>
                  </a:lnTo>
                  <a:lnTo>
                    <a:pt x="102393" y="302419"/>
                  </a:lnTo>
                  <a:lnTo>
                    <a:pt x="23812" y="102394"/>
                  </a:lnTo>
                  <a:lnTo>
                    <a:pt x="4762" y="52387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1431" y="2381"/>
                  </a:lnTo>
                  <a:lnTo>
                    <a:pt x="38100" y="14287"/>
                  </a:lnTo>
                  <a:lnTo>
                    <a:pt x="92868" y="76200"/>
                  </a:lnTo>
                  <a:lnTo>
                    <a:pt x="25241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8BAB2D6F-9086-4AF0-9BC8-8E847922F1E4}"/>
                </a:ext>
              </a:extLst>
            </p:cNvPr>
            <p:cNvSpPr/>
            <p:nvPr/>
          </p:nvSpPr>
          <p:spPr>
            <a:xfrm>
              <a:off x="5821363" y="4191000"/>
              <a:ext cx="493712" cy="487363"/>
            </a:xfrm>
            <a:custGeom>
              <a:avLst/>
              <a:gdLst>
                <a:gd name="connsiteX0" fmla="*/ 428625 w 492919"/>
                <a:gd name="connsiteY0" fmla="*/ 161925 h 488156"/>
                <a:gd name="connsiteX1" fmla="*/ 366713 w 492919"/>
                <a:gd name="connsiteY1" fmla="*/ 250031 h 488156"/>
                <a:gd name="connsiteX2" fmla="*/ 338138 w 492919"/>
                <a:gd name="connsiteY2" fmla="*/ 292894 h 488156"/>
                <a:gd name="connsiteX3" fmla="*/ 323850 w 492919"/>
                <a:gd name="connsiteY3" fmla="*/ 323850 h 488156"/>
                <a:gd name="connsiteX4" fmla="*/ 316707 w 492919"/>
                <a:gd name="connsiteY4" fmla="*/ 345281 h 488156"/>
                <a:gd name="connsiteX5" fmla="*/ 311944 w 492919"/>
                <a:gd name="connsiteY5" fmla="*/ 369094 h 488156"/>
                <a:gd name="connsiteX6" fmla="*/ 311944 w 492919"/>
                <a:gd name="connsiteY6" fmla="*/ 390525 h 488156"/>
                <a:gd name="connsiteX7" fmla="*/ 302419 w 492919"/>
                <a:gd name="connsiteY7" fmla="*/ 442913 h 488156"/>
                <a:gd name="connsiteX8" fmla="*/ 280988 w 492919"/>
                <a:gd name="connsiteY8" fmla="*/ 488156 h 488156"/>
                <a:gd name="connsiteX9" fmla="*/ 0 w 492919"/>
                <a:gd name="connsiteY9" fmla="*/ 0 h 488156"/>
                <a:gd name="connsiteX10" fmla="*/ 69057 w 492919"/>
                <a:gd name="connsiteY10" fmla="*/ 45244 h 488156"/>
                <a:gd name="connsiteX11" fmla="*/ 100013 w 492919"/>
                <a:gd name="connsiteY11" fmla="*/ 59531 h 488156"/>
                <a:gd name="connsiteX12" fmla="*/ 150019 w 492919"/>
                <a:gd name="connsiteY12" fmla="*/ 76200 h 488156"/>
                <a:gd name="connsiteX13" fmla="*/ 197644 w 492919"/>
                <a:gd name="connsiteY13" fmla="*/ 85725 h 488156"/>
                <a:gd name="connsiteX14" fmla="*/ 245269 w 492919"/>
                <a:gd name="connsiteY14" fmla="*/ 83344 h 488156"/>
                <a:gd name="connsiteX15" fmla="*/ 342900 w 492919"/>
                <a:gd name="connsiteY15" fmla="*/ 64294 h 488156"/>
                <a:gd name="connsiteX16" fmla="*/ 440532 w 492919"/>
                <a:gd name="connsiteY16" fmla="*/ 42863 h 488156"/>
                <a:gd name="connsiteX17" fmla="*/ 461963 w 492919"/>
                <a:gd name="connsiteY17" fmla="*/ 38100 h 488156"/>
                <a:gd name="connsiteX18" fmla="*/ 476250 w 492919"/>
                <a:gd name="connsiteY18" fmla="*/ 35719 h 488156"/>
                <a:gd name="connsiteX19" fmla="*/ 485775 w 492919"/>
                <a:gd name="connsiteY19" fmla="*/ 40481 h 488156"/>
                <a:gd name="connsiteX20" fmla="*/ 490538 w 492919"/>
                <a:gd name="connsiteY20" fmla="*/ 47625 h 488156"/>
                <a:gd name="connsiteX21" fmla="*/ 492919 w 492919"/>
                <a:gd name="connsiteY21" fmla="*/ 69056 h 488156"/>
                <a:gd name="connsiteX22" fmla="*/ 481013 w 492919"/>
                <a:gd name="connsiteY22" fmla="*/ 90488 h 488156"/>
                <a:gd name="connsiteX23" fmla="*/ 428625 w 492919"/>
                <a:gd name="connsiteY23" fmla="*/ 161925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2919" h="488156">
                  <a:moveTo>
                    <a:pt x="428625" y="161925"/>
                  </a:moveTo>
                  <a:lnTo>
                    <a:pt x="366713" y="250031"/>
                  </a:lnTo>
                  <a:lnTo>
                    <a:pt x="338138" y="292894"/>
                  </a:lnTo>
                  <a:lnTo>
                    <a:pt x="323850" y="323850"/>
                  </a:lnTo>
                  <a:lnTo>
                    <a:pt x="316707" y="345281"/>
                  </a:lnTo>
                  <a:lnTo>
                    <a:pt x="311944" y="369094"/>
                  </a:lnTo>
                  <a:lnTo>
                    <a:pt x="311944" y="390525"/>
                  </a:lnTo>
                  <a:lnTo>
                    <a:pt x="302419" y="442913"/>
                  </a:lnTo>
                  <a:lnTo>
                    <a:pt x="280988" y="488156"/>
                  </a:lnTo>
                  <a:lnTo>
                    <a:pt x="0" y="0"/>
                  </a:lnTo>
                  <a:lnTo>
                    <a:pt x="69057" y="45244"/>
                  </a:lnTo>
                  <a:lnTo>
                    <a:pt x="100013" y="59531"/>
                  </a:lnTo>
                  <a:lnTo>
                    <a:pt x="150019" y="76200"/>
                  </a:lnTo>
                  <a:lnTo>
                    <a:pt x="197644" y="85725"/>
                  </a:lnTo>
                  <a:lnTo>
                    <a:pt x="245269" y="83344"/>
                  </a:lnTo>
                  <a:lnTo>
                    <a:pt x="342900" y="64294"/>
                  </a:lnTo>
                  <a:lnTo>
                    <a:pt x="440532" y="42863"/>
                  </a:lnTo>
                  <a:lnTo>
                    <a:pt x="461963" y="38100"/>
                  </a:lnTo>
                  <a:lnTo>
                    <a:pt x="476250" y="35719"/>
                  </a:lnTo>
                  <a:lnTo>
                    <a:pt x="485775" y="40481"/>
                  </a:lnTo>
                  <a:lnTo>
                    <a:pt x="490538" y="47625"/>
                  </a:lnTo>
                  <a:lnTo>
                    <a:pt x="492919" y="69056"/>
                  </a:lnTo>
                  <a:lnTo>
                    <a:pt x="481013" y="90488"/>
                  </a:lnTo>
                  <a:lnTo>
                    <a:pt x="4286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41FCC74D-0363-4E8D-85FA-C590DB09FAC8}"/>
              </a:ext>
            </a:extLst>
          </p:cNvPr>
          <p:cNvSpPr/>
          <p:nvPr/>
        </p:nvSpPr>
        <p:spPr>
          <a:xfrm>
            <a:off x="2967038" y="1562100"/>
            <a:ext cx="979487" cy="461963"/>
          </a:xfrm>
          <a:custGeom>
            <a:avLst/>
            <a:gdLst>
              <a:gd name="connsiteX0" fmla="*/ 633412 w 978693"/>
              <a:gd name="connsiteY0" fmla="*/ 164306 h 461963"/>
              <a:gd name="connsiteX1" fmla="*/ 502443 w 978693"/>
              <a:gd name="connsiteY1" fmla="*/ 138113 h 461963"/>
              <a:gd name="connsiteX2" fmla="*/ 385762 w 978693"/>
              <a:gd name="connsiteY2" fmla="*/ 111919 h 461963"/>
              <a:gd name="connsiteX3" fmla="*/ 280987 w 978693"/>
              <a:gd name="connsiteY3" fmla="*/ 85725 h 461963"/>
              <a:gd name="connsiteX4" fmla="*/ 173831 w 978693"/>
              <a:gd name="connsiteY4" fmla="*/ 54769 h 461963"/>
              <a:gd name="connsiteX5" fmla="*/ 95250 w 978693"/>
              <a:gd name="connsiteY5" fmla="*/ 28575 h 461963"/>
              <a:gd name="connsiteX6" fmla="*/ 40481 w 978693"/>
              <a:gd name="connsiteY6" fmla="*/ 7144 h 461963"/>
              <a:gd name="connsiteX7" fmla="*/ 21431 w 978693"/>
              <a:gd name="connsiteY7" fmla="*/ 2381 h 461963"/>
              <a:gd name="connsiteX8" fmla="*/ 7143 w 978693"/>
              <a:gd name="connsiteY8" fmla="*/ 0 h 461963"/>
              <a:gd name="connsiteX9" fmla="*/ 0 w 978693"/>
              <a:gd name="connsiteY9" fmla="*/ 7144 h 461963"/>
              <a:gd name="connsiteX10" fmla="*/ 0 w 978693"/>
              <a:gd name="connsiteY10" fmla="*/ 23813 h 461963"/>
              <a:gd name="connsiteX11" fmla="*/ 9525 w 978693"/>
              <a:gd name="connsiteY11" fmla="*/ 47625 h 461963"/>
              <a:gd name="connsiteX12" fmla="*/ 23812 w 978693"/>
              <a:gd name="connsiteY12" fmla="*/ 66675 h 461963"/>
              <a:gd name="connsiteX13" fmla="*/ 76200 w 978693"/>
              <a:gd name="connsiteY13" fmla="*/ 121444 h 461963"/>
              <a:gd name="connsiteX14" fmla="*/ 157162 w 978693"/>
              <a:gd name="connsiteY14" fmla="*/ 192881 h 461963"/>
              <a:gd name="connsiteX15" fmla="*/ 223837 w 978693"/>
              <a:gd name="connsiteY15" fmla="*/ 245269 h 461963"/>
              <a:gd name="connsiteX16" fmla="*/ 290512 w 978693"/>
              <a:gd name="connsiteY16" fmla="*/ 290513 h 461963"/>
              <a:gd name="connsiteX17" fmla="*/ 357187 w 978693"/>
              <a:gd name="connsiteY17" fmla="*/ 330994 h 461963"/>
              <a:gd name="connsiteX18" fmla="*/ 416718 w 978693"/>
              <a:gd name="connsiteY18" fmla="*/ 364331 h 461963"/>
              <a:gd name="connsiteX19" fmla="*/ 485775 w 978693"/>
              <a:gd name="connsiteY19" fmla="*/ 395288 h 461963"/>
              <a:gd name="connsiteX20" fmla="*/ 561975 w 978693"/>
              <a:gd name="connsiteY20" fmla="*/ 421481 h 461963"/>
              <a:gd name="connsiteX21" fmla="*/ 621506 w 978693"/>
              <a:gd name="connsiteY21" fmla="*/ 435769 h 461963"/>
              <a:gd name="connsiteX22" fmla="*/ 685800 w 978693"/>
              <a:gd name="connsiteY22" fmla="*/ 447675 h 461963"/>
              <a:gd name="connsiteX23" fmla="*/ 735806 w 978693"/>
              <a:gd name="connsiteY23" fmla="*/ 454819 h 461963"/>
              <a:gd name="connsiteX24" fmla="*/ 783431 w 978693"/>
              <a:gd name="connsiteY24" fmla="*/ 459581 h 461963"/>
              <a:gd name="connsiteX25" fmla="*/ 859631 w 978693"/>
              <a:gd name="connsiteY25" fmla="*/ 461963 h 461963"/>
              <a:gd name="connsiteX26" fmla="*/ 888206 w 978693"/>
              <a:gd name="connsiteY26" fmla="*/ 459581 h 461963"/>
              <a:gd name="connsiteX27" fmla="*/ 909637 w 978693"/>
              <a:gd name="connsiteY27" fmla="*/ 454819 h 461963"/>
              <a:gd name="connsiteX28" fmla="*/ 938212 w 978693"/>
              <a:gd name="connsiteY28" fmla="*/ 440531 h 461963"/>
              <a:gd name="connsiteX29" fmla="*/ 957262 w 978693"/>
              <a:gd name="connsiteY29" fmla="*/ 423863 h 461963"/>
              <a:gd name="connsiteX30" fmla="*/ 964406 w 978693"/>
              <a:gd name="connsiteY30" fmla="*/ 411956 h 461963"/>
              <a:gd name="connsiteX31" fmla="*/ 971550 w 978693"/>
              <a:gd name="connsiteY31" fmla="*/ 397669 h 461963"/>
              <a:gd name="connsiteX32" fmla="*/ 976312 w 978693"/>
              <a:gd name="connsiteY32" fmla="*/ 383381 h 461963"/>
              <a:gd name="connsiteX33" fmla="*/ 978693 w 978693"/>
              <a:gd name="connsiteY33" fmla="*/ 364331 h 461963"/>
              <a:gd name="connsiteX34" fmla="*/ 976312 w 978693"/>
              <a:gd name="connsiteY34" fmla="*/ 335756 h 461963"/>
              <a:gd name="connsiteX35" fmla="*/ 971550 w 978693"/>
              <a:gd name="connsiteY35" fmla="*/ 304800 h 461963"/>
              <a:gd name="connsiteX36" fmla="*/ 966787 w 978693"/>
              <a:gd name="connsiteY36" fmla="*/ 290513 h 461963"/>
              <a:gd name="connsiteX37" fmla="*/ 954881 w 978693"/>
              <a:gd name="connsiteY37" fmla="*/ 269081 h 461963"/>
              <a:gd name="connsiteX38" fmla="*/ 935831 w 978693"/>
              <a:gd name="connsiteY38" fmla="*/ 252413 h 461963"/>
              <a:gd name="connsiteX39" fmla="*/ 904875 w 978693"/>
              <a:gd name="connsiteY39" fmla="*/ 233363 h 461963"/>
              <a:gd name="connsiteX40" fmla="*/ 866775 w 978693"/>
              <a:gd name="connsiteY40" fmla="*/ 216694 h 461963"/>
              <a:gd name="connsiteX41" fmla="*/ 802481 w 978693"/>
              <a:gd name="connsiteY41" fmla="*/ 195263 h 461963"/>
              <a:gd name="connsiteX42" fmla="*/ 633412 w 978693"/>
              <a:gd name="connsiteY42" fmla="*/ 164306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78693" h="461963">
                <a:moveTo>
                  <a:pt x="633412" y="164306"/>
                </a:moveTo>
                <a:lnTo>
                  <a:pt x="502443" y="138113"/>
                </a:lnTo>
                <a:lnTo>
                  <a:pt x="385762" y="111919"/>
                </a:lnTo>
                <a:lnTo>
                  <a:pt x="280987" y="85725"/>
                </a:lnTo>
                <a:lnTo>
                  <a:pt x="173831" y="54769"/>
                </a:lnTo>
                <a:lnTo>
                  <a:pt x="95250" y="28575"/>
                </a:lnTo>
                <a:lnTo>
                  <a:pt x="40481" y="7144"/>
                </a:lnTo>
                <a:lnTo>
                  <a:pt x="21431" y="2381"/>
                </a:lnTo>
                <a:lnTo>
                  <a:pt x="7143" y="0"/>
                </a:lnTo>
                <a:lnTo>
                  <a:pt x="0" y="7144"/>
                </a:lnTo>
                <a:lnTo>
                  <a:pt x="0" y="23813"/>
                </a:lnTo>
                <a:lnTo>
                  <a:pt x="9525" y="47625"/>
                </a:lnTo>
                <a:lnTo>
                  <a:pt x="23812" y="66675"/>
                </a:lnTo>
                <a:lnTo>
                  <a:pt x="76200" y="121444"/>
                </a:lnTo>
                <a:lnTo>
                  <a:pt x="157162" y="192881"/>
                </a:lnTo>
                <a:lnTo>
                  <a:pt x="223837" y="245269"/>
                </a:lnTo>
                <a:lnTo>
                  <a:pt x="290512" y="290513"/>
                </a:lnTo>
                <a:lnTo>
                  <a:pt x="357187" y="330994"/>
                </a:lnTo>
                <a:lnTo>
                  <a:pt x="416718" y="364331"/>
                </a:lnTo>
                <a:lnTo>
                  <a:pt x="485775" y="395288"/>
                </a:lnTo>
                <a:lnTo>
                  <a:pt x="561975" y="421481"/>
                </a:lnTo>
                <a:lnTo>
                  <a:pt x="621506" y="435769"/>
                </a:lnTo>
                <a:lnTo>
                  <a:pt x="685800" y="447675"/>
                </a:lnTo>
                <a:lnTo>
                  <a:pt x="735806" y="454819"/>
                </a:lnTo>
                <a:lnTo>
                  <a:pt x="783431" y="459581"/>
                </a:lnTo>
                <a:lnTo>
                  <a:pt x="859631" y="461963"/>
                </a:lnTo>
                <a:lnTo>
                  <a:pt x="888206" y="459581"/>
                </a:lnTo>
                <a:lnTo>
                  <a:pt x="909637" y="454819"/>
                </a:lnTo>
                <a:lnTo>
                  <a:pt x="938212" y="440531"/>
                </a:lnTo>
                <a:lnTo>
                  <a:pt x="957262" y="423863"/>
                </a:lnTo>
                <a:lnTo>
                  <a:pt x="964406" y="411956"/>
                </a:lnTo>
                <a:lnTo>
                  <a:pt x="971550" y="397669"/>
                </a:lnTo>
                <a:lnTo>
                  <a:pt x="976312" y="383381"/>
                </a:lnTo>
                <a:lnTo>
                  <a:pt x="978693" y="364331"/>
                </a:lnTo>
                <a:lnTo>
                  <a:pt x="976312" y="335756"/>
                </a:lnTo>
                <a:lnTo>
                  <a:pt x="971550" y="304800"/>
                </a:lnTo>
                <a:lnTo>
                  <a:pt x="966787" y="290513"/>
                </a:lnTo>
                <a:lnTo>
                  <a:pt x="954881" y="269081"/>
                </a:lnTo>
                <a:lnTo>
                  <a:pt x="935831" y="252413"/>
                </a:lnTo>
                <a:lnTo>
                  <a:pt x="904875" y="233363"/>
                </a:lnTo>
                <a:lnTo>
                  <a:pt x="866775" y="216694"/>
                </a:lnTo>
                <a:lnTo>
                  <a:pt x="802481" y="195263"/>
                </a:lnTo>
                <a:lnTo>
                  <a:pt x="633412" y="164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70A3449-225B-42C2-9F85-E51D7079E754}"/>
              </a:ext>
            </a:extLst>
          </p:cNvPr>
          <p:cNvSpPr/>
          <p:nvPr/>
        </p:nvSpPr>
        <p:spPr>
          <a:xfrm>
            <a:off x="2366963" y="2268538"/>
            <a:ext cx="2151062" cy="625475"/>
          </a:xfrm>
          <a:custGeom>
            <a:avLst/>
            <a:gdLst>
              <a:gd name="connsiteX0" fmla="*/ 1416843 w 2150268"/>
              <a:gd name="connsiteY0" fmla="*/ 140494 h 623888"/>
              <a:gd name="connsiteX1" fmla="*/ 1202531 w 2150268"/>
              <a:gd name="connsiteY1" fmla="*/ 195263 h 623888"/>
              <a:gd name="connsiteX2" fmla="*/ 1081087 w 2150268"/>
              <a:gd name="connsiteY2" fmla="*/ 226219 h 623888"/>
              <a:gd name="connsiteX3" fmla="*/ 942975 w 2150268"/>
              <a:gd name="connsiteY3" fmla="*/ 257175 h 623888"/>
              <a:gd name="connsiteX4" fmla="*/ 773906 w 2150268"/>
              <a:gd name="connsiteY4" fmla="*/ 295275 h 623888"/>
              <a:gd name="connsiteX5" fmla="*/ 645318 w 2150268"/>
              <a:gd name="connsiteY5" fmla="*/ 323850 h 623888"/>
              <a:gd name="connsiteX6" fmla="*/ 490537 w 2150268"/>
              <a:gd name="connsiteY6" fmla="*/ 354807 h 623888"/>
              <a:gd name="connsiteX7" fmla="*/ 445293 w 2150268"/>
              <a:gd name="connsiteY7" fmla="*/ 354807 h 623888"/>
              <a:gd name="connsiteX8" fmla="*/ 390525 w 2150268"/>
              <a:gd name="connsiteY8" fmla="*/ 350044 h 623888"/>
              <a:gd name="connsiteX9" fmla="*/ 340518 w 2150268"/>
              <a:gd name="connsiteY9" fmla="*/ 342900 h 623888"/>
              <a:gd name="connsiteX10" fmla="*/ 288131 w 2150268"/>
              <a:gd name="connsiteY10" fmla="*/ 330994 h 623888"/>
              <a:gd name="connsiteX11" fmla="*/ 242887 w 2150268"/>
              <a:gd name="connsiteY11" fmla="*/ 316707 h 623888"/>
              <a:gd name="connsiteX12" fmla="*/ 195262 w 2150268"/>
              <a:gd name="connsiteY12" fmla="*/ 292894 h 623888"/>
              <a:gd name="connsiteX13" fmla="*/ 152400 w 2150268"/>
              <a:gd name="connsiteY13" fmla="*/ 269082 h 623888"/>
              <a:gd name="connsiteX14" fmla="*/ 114300 w 2150268"/>
              <a:gd name="connsiteY14" fmla="*/ 238125 h 623888"/>
              <a:gd name="connsiteX15" fmla="*/ 88106 w 2150268"/>
              <a:gd name="connsiteY15" fmla="*/ 209550 h 623888"/>
              <a:gd name="connsiteX16" fmla="*/ 57150 w 2150268"/>
              <a:gd name="connsiteY16" fmla="*/ 190500 h 623888"/>
              <a:gd name="connsiteX17" fmla="*/ 35718 w 2150268"/>
              <a:gd name="connsiteY17" fmla="*/ 180975 h 623888"/>
              <a:gd name="connsiteX18" fmla="*/ 11906 w 2150268"/>
              <a:gd name="connsiteY18" fmla="*/ 178594 h 623888"/>
              <a:gd name="connsiteX19" fmla="*/ 4762 w 2150268"/>
              <a:gd name="connsiteY19" fmla="*/ 183357 h 623888"/>
              <a:gd name="connsiteX20" fmla="*/ 0 w 2150268"/>
              <a:gd name="connsiteY20" fmla="*/ 190500 h 623888"/>
              <a:gd name="connsiteX21" fmla="*/ 2381 w 2150268"/>
              <a:gd name="connsiteY21" fmla="*/ 216694 h 623888"/>
              <a:gd name="connsiteX22" fmla="*/ 16668 w 2150268"/>
              <a:gd name="connsiteY22" fmla="*/ 252413 h 623888"/>
              <a:gd name="connsiteX23" fmla="*/ 78581 w 2150268"/>
              <a:gd name="connsiteY23" fmla="*/ 335757 h 623888"/>
              <a:gd name="connsiteX24" fmla="*/ 164306 w 2150268"/>
              <a:gd name="connsiteY24" fmla="*/ 440532 h 623888"/>
              <a:gd name="connsiteX25" fmla="*/ 219075 w 2150268"/>
              <a:gd name="connsiteY25" fmla="*/ 497682 h 623888"/>
              <a:gd name="connsiteX26" fmla="*/ 276225 w 2150268"/>
              <a:gd name="connsiteY26" fmla="*/ 550069 h 623888"/>
              <a:gd name="connsiteX27" fmla="*/ 314325 w 2150268"/>
              <a:gd name="connsiteY27" fmla="*/ 578644 h 623888"/>
              <a:gd name="connsiteX28" fmla="*/ 333375 w 2150268"/>
              <a:gd name="connsiteY28" fmla="*/ 590550 h 623888"/>
              <a:gd name="connsiteX29" fmla="*/ 366712 w 2150268"/>
              <a:gd name="connsiteY29" fmla="*/ 609600 h 623888"/>
              <a:gd name="connsiteX30" fmla="*/ 400050 w 2150268"/>
              <a:gd name="connsiteY30" fmla="*/ 619125 h 623888"/>
              <a:gd name="connsiteX31" fmla="*/ 428625 w 2150268"/>
              <a:gd name="connsiteY31" fmla="*/ 623888 h 623888"/>
              <a:gd name="connsiteX32" fmla="*/ 452437 w 2150268"/>
              <a:gd name="connsiteY32" fmla="*/ 616744 h 623888"/>
              <a:gd name="connsiteX33" fmla="*/ 531018 w 2150268"/>
              <a:gd name="connsiteY33" fmla="*/ 583407 h 623888"/>
              <a:gd name="connsiteX34" fmla="*/ 592931 w 2150268"/>
              <a:gd name="connsiteY34" fmla="*/ 557213 h 623888"/>
              <a:gd name="connsiteX35" fmla="*/ 747712 w 2150268"/>
              <a:gd name="connsiteY35" fmla="*/ 514350 h 623888"/>
              <a:gd name="connsiteX36" fmla="*/ 921543 w 2150268"/>
              <a:gd name="connsiteY36" fmla="*/ 466725 h 623888"/>
              <a:gd name="connsiteX37" fmla="*/ 1078706 w 2150268"/>
              <a:gd name="connsiteY37" fmla="*/ 426244 h 623888"/>
              <a:gd name="connsiteX38" fmla="*/ 1233487 w 2150268"/>
              <a:gd name="connsiteY38" fmla="*/ 388144 h 623888"/>
              <a:gd name="connsiteX39" fmla="*/ 1347787 w 2150268"/>
              <a:gd name="connsiteY39" fmla="*/ 359569 h 623888"/>
              <a:gd name="connsiteX40" fmla="*/ 1435893 w 2150268"/>
              <a:gd name="connsiteY40" fmla="*/ 340519 h 623888"/>
              <a:gd name="connsiteX41" fmla="*/ 1543050 w 2150268"/>
              <a:gd name="connsiteY41" fmla="*/ 321469 h 623888"/>
              <a:gd name="connsiteX42" fmla="*/ 1685925 w 2150268"/>
              <a:gd name="connsiteY42" fmla="*/ 300038 h 623888"/>
              <a:gd name="connsiteX43" fmla="*/ 1819275 w 2150268"/>
              <a:gd name="connsiteY43" fmla="*/ 278607 h 623888"/>
              <a:gd name="connsiteX44" fmla="*/ 2016918 w 2150268"/>
              <a:gd name="connsiteY44" fmla="*/ 250032 h 623888"/>
              <a:gd name="connsiteX45" fmla="*/ 2066925 w 2150268"/>
              <a:gd name="connsiteY45" fmla="*/ 242888 h 623888"/>
              <a:gd name="connsiteX46" fmla="*/ 2095500 w 2150268"/>
              <a:gd name="connsiteY46" fmla="*/ 235744 h 623888"/>
              <a:gd name="connsiteX47" fmla="*/ 2119312 w 2150268"/>
              <a:gd name="connsiteY47" fmla="*/ 226219 h 623888"/>
              <a:gd name="connsiteX48" fmla="*/ 2135981 w 2150268"/>
              <a:gd name="connsiteY48" fmla="*/ 216694 h 623888"/>
              <a:gd name="connsiteX49" fmla="*/ 2143125 w 2150268"/>
              <a:gd name="connsiteY49" fmla="*/ 207169 h 623888"/>
              <a:gd name="connsiteX50" fmla="*/ 2150268 w 2150268"/>
              <a:gd name="connsiteY50" fmla="*/ 192882 h 623888"/>
              <a:gd name="connsiteX51" fmla="*/ 2150268 w 2150268"/>
              <a:gd name="connsiteY51" fmla="*/ 180975 h 623888"/>
              <a:gd name="connsiteX52" fmla="*/ 2147887 w 2150268"/>
              <a:gd name="connsiteY52" fmla="*/ 164307 h 623888"/>
              <a:gd name="connsiteX53" fmla="*/ 2143125 w 2150268"/>
              <a:gd name="connsiteY53" fmla="*/ 147638 h 623888"/>
              <a:gd name="connsiteX54" fmla="*/ 2126456 w 2150268"/>
              <a:gd name="connsiteY54" fmla="*/ 123825 h 623888"/>
              <a:gd name="connsiteX55" fmla="*/ 2109787 w 2150268"/>
              <a:gd name="connsiteY55" fmla="*/ 104775 h 623888"/>
              <a:gd name="connsiteX56" fmla="*/ 2097881 w 2150268"/>
              <a:gd name="connsiteY56" fmla="*/ 97632 h 623888"/>
              <a:gd name="connsiteX57" fmla="*/ 2088356 w 2150268"/>
              <a:gd name="connsiteY57" fmla="*/ 92869 h 623888"/>
              <a:gd name="connsiteX58" fmla="*/ 2026443 w 2150268"/>
              <a:gd name="connsiteY58" fmla="*/ 71438 h 623888"/>
              <a:gd name="connsiteX59" fmla="*/ 1914525 w 2150268"/>
              <a:gd name="connsiteY59" fmla="*/ 35719 h 623888"/>
              <a:gd name="connsiteX60" fmla="*/ 1826418 w 2150268"/>
              <a:gd name="connsiteY60" fmla="*/ 9525 h 623888"/>
              <a:gd name="connsiteX61" fmla="*/ 1804987 w 2150268"/>
              <a:gd name="connsiteY61" fmla="*/ 0 h 623888"/>
              <a:gd name="connsiteX62" fmla="*/ 1795462 w 2150268"/>
              <a:gd name="connsiteY62" fmla="*/ 0 h 623888"/>
              <a:gd name="connsiteX63" fmla="*/ 1750218 w 2150268"/>
              <a:gd name="connsiteY63" fmla="*/ 16669 h 623888"/>
              <a:gd name="connsiteX64" fmla="*/ 1657350 w 2150268"/>
              <a:gd name="connsiteY64" fmla="*/ 59532 h 623888"/>
              <a:gd name="connsiteX65" fmla="*/ 1607343 w 2150268"/>
              <a:gd name="connsiteY65" fmla="*/ 85725 h 623888"/>
              <a:gd name="connsiteX66" fmla="*/ 1550193 w 2150268"/>
              <a:gd name="connsiteY66" fmla="*/ 100013 h 623888"/>
              <a:gd name="connsiteX67" fmla="*/ 1416843 w 2150268"/>
              <a:gd name="connsiteY67" fmla="*/ 140494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150268" h="623888">
                <a:moveTo>
                  <a:pt x="1416843" y="140494"/>
                </a:moveTo>
                <a:lnTo>
                  <a:pt x="1202531" y="195263"/>
                </a:lnTo>
                <a:lnTo>
                  <a:pt x="1081087" y="226219"/>
                </a:lnTo>
                <a:lnTo>
                  <a:pt x="942975" y="257175"/>
                </a:lnTo>
                <a:lnTo>
                  <a:pt x="773906" y="295275"/>
                </a:lnTo>
                <a:lnTo>
                  <a:pt x="645318" y="323850"/>
                </a:lnTo>
                <a:lnTo>
                  <a:pt x="490537" y="354807"/>
                </a:lnTo>
                <a:lnTo>
                  <a:pt x="445293" y="354807"/>
                </a:lnTo>
                <a:lnTo>
                  <a:pt x="390525" y="350044"/>
                </a:lnTo>
                <a:lnTo>
                  <a:pt x="340518" y="342900"/>
                </a:lnTo>
                <a:lnTo>
                  <a:pt x="288131" y="330994"/>
                </a:lnTo>
                <a:lnTo>
                  <a:pt x="242887" y="316707"/>
                </a:lnTo>
                <a:lnTo>
                  <a:pt x="195262" y="292894"/>
                </a:lnTo>
                <a:lnTo>
                  <a:pt x="152400" y="269082"/>
                </a:lnTo>
                <a:lnTo>
                  <a:pt x="114300" y="238125"/>
                </a:lnTo>
                <a:lnTo>
                  <a:pt x="88106" y="209550"/>
                </a:lnTo>
                <a:lnTo>
                  <a:pt x="57150" y="190500"/>
                </a:lnTo>
                <a:lnTo>
                  <a:pt x="35718" y="180975"/>
                </a:lnTo>
                <a:lnTo>
                  <a:pt x="11906" y="178594"/>
                </a:lnTo>
                <a:lnTo>
                  <a:pt x="4762" y="183357"/>
                </a:lnTo>
                <a:lnTo>
                  <a:pt x="0" y="190500"/>
                </a:lnTo>
                <a:lnTo>
                  <a:pt x="2381" y="216694"/>
                </a:lnTo>
                <a:lnTo>
                  <a:pt x="16668" y="252413"/>
                </a:lnTo>
                <a:lnTo>
                  <a:pt x="78581" y="335757"/>
                </a:lnTo>
                <a:lnTo>
                  <a:pt x="164306" y="440532"/>
                </a:lnTo>
                <a:lnTo>
                  <a:pt x="219075" y="497682"/>
                </a:lnTo>
                <a:lnTo>
                  <a:pt x="276225" y="550069"/>
                </a:lnTo>
                <a:lnTo>
                  <a:pt x="314325" y="578644"/>
                </a:lnTo>
                <a:lnTo>
                  <a:pt x="333375" y="590550"/>
                </a:lnTo>
                <a:lnTo>
                  <a:pt x="366712" y="609600"/>
                </a:lnTo>
                <a:lnTo>
                  <a:pt x="400050" y="619125"/>
                </a:lnTo>
                <a:lnTo>
                  <a:pt x="428625" y="623888"/>
                </a:lnTo>
                <a:lnTo>
                  <a:pt x="452437" y="616744"/>
                </a:lnTo>
                <a:lnTo>
                  <a:pt x="531018" y="583407"/>
                </a:lnTo>
                <a:lnTo>
                  <a:pt x="592931" y="557213"/>
                </a:lnTo>
                <a:lnTo>
                  <a:pt x="747712" y="514350"/>
                </a:lnTo>
                <a:lnTo>
                  <a:pt x="921543" y="466725"/>
                </a:lnTo>
                <a:lnTo>
                  <a:pt x="1078706" y="426244"/>
                </a:lnTo>
                <a:lnTo>
                  <a:pt x="1233487" y="388144"/>
                </a:lnTo>
                <a:lnTo>
                  <a:pt x="1347787" y="359569"/>
                </a:lnTo>
                <a:lnTo>
                  <a:pt x="1435893" y="340519"/>
                </a:lnTo>
                <a:lnTo>
                  <a:pt x="1543050" y="321469"/>
                </a:lnTo>
                <a:lnTo>
                  <a:pt x="1685925" y="300038"/>
                </a:lnTo>
                <a:lnTo>
                  <a:pt x="1819275" y="278607"/>
                </a:lnTo>
                <a:lnTo>
                  <a:pt x="2016918" y="250032"/>
                </a:lnTo>
                <a:lnTo>
                  <a:pt x="2066925" y="242888"/>
                </a:lnTo>
                <a:lnTo>
                  <a:pt x="2095500" y="235744"/>
                </a:lnTo>
                <a:lnTo>
                  <a:pt x="2119312" y="226219"/>
                </a:lnTo>
                <a:lnTo>
                  <a:pt x="2135981" y="216694"/>
                </a:lnTo>
                <a:lnTo>
                  <a:pt x="2143125" y="207169"/>
                </a:lnTo>
                <a:lnTo>
                  <a:pt x="2150268" y="192882"/>
                </a:lnTo>
                <a:lnTo>
                  <a:pt x="2150268" y="180975"/>
                </a:lnTo>
                <a:lnTo>
                  <a:pt x="2147887" y="164307"/>
                </a:lnTo>
                <a:lnTo>
                  <a:pt x="2143125" y="147638"/>
                </a:lnTo>
                <a:lnTo>
                  <a:pt x="2126456" y="123825"/>
                </a:lnTo>
                <a:lnTo>
                  <a:pt x="2109787" y="104775"/>
                </a:lnTo>
                <a:lnTo>
                  <a:pt x="2097881" y="97632"/>
                </a:lnTo>
                <a:lnTo>
                  <a:pt x="2088356" y="92869"/>
                </a:lnTo>
                <a:lnTo>
                  <a:pt x="2026443" y="71438"/>
                </a:lnTo>
                <a:lnTo>
                  <a:pt x="1914525" y="35719"/>
                </a:lnTo>
                <a:lnTo>
                  <a:pt x="1826418" y="9525"/>
                </a:lnTo>
                <a:lnTo>
                  <a:pt x="1804987" y="0"/>
                </a:lnTo>
                <a:lnTo>
                  <a:pt x="1795462" y="0"/>
                </a:lnTo>
                <a:lnTo>
                  <a:pt x="1750218" y="16669"/>
                </a:lnTo>
                <a:lnTo>
                  <a:pt x="1657350" y="59532"/>
                </a:lnTo>
                <a:lnTo>
                  <a:pt x="1607343" y="85725"/>
                </a:lnTo>
                <a:lnTo>
                  <a:pt x="1550193" y="100013"/>
                </a:lnTo>
                <a:lnTo>
                  <a:pt x="1416843" y="140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1321AEA-ACB5-4E25-8B84-7D8662B2990E}"/>
              </a:ext>
            </a:extLst>
          </p:cNvPr>
          <p:cNvSpPr/>
          <p:nvPr/>
        </p:nvSpPr>
        <p:spPr>
          <a:xfrm>
            <a:off x="2898775" y="3028950"/>
            <a:ext cx="1206500" cy="379413"/>
          </a:xfrm>
          <a:custGeom>
            <a:avLst/>
            <a:gdLst>
              <a:gd name="connsiteX0" fmla="*/ 1002507 w 1207294"/>
              <a:gd name="connsiteY0" fmla="*/ 214313 h 378619"/>
              <a:gd name="connsiteX1" fmla="*/ 881063 w 1207294"/>
              <a:gd name="connsiteY1" fmla="*/ 245269 h 378619"/>
              <a:gd name="connsiteX2" fmla="*/ 790575 w 1207294"/>
              <a:gd name="connsiteY2" fmla="*/ 271463 h 378619"/>
              <a:gd name="connsiteX3" fmla="*/ 700088 w 1207294"/>
              <a:gd name="connsiteY3" fmla="*/ 300038 h 378619"/>
              <a:gd name="connsiteX4" fmla="*/ 621507 w 1207294"/>
              <a:gd name="connsiteY4" fmla="*/ 326231 h 378619"/>
              <a:gd name="connsiteX5" fmla="*/ 576263 w 1207294"/>
              <a:gd name="connsiteY5" fmla="*/ 345281 h 378619"/>
              <a:gd name="connsiteX6" fmla="*/ 547688 w 1207294"/>
              <a:gd name="connsiteY6" fmla="*/ 357188 h 378619"/>
              <a:gd name="connsiteX7" fmla="*/ 509588 w 1207294"/>
              <a:gd name="connsiteY7" fmla="*/ 366713 h 378619"/>
              <a:gd name="connsiteX8" fmla="*/ 438150 w 1207294"/>
              <a:gd name="connsiteY8" fmla="*/ 373856 h 378619"/>
              <a:gd name="connsiteX9" fmla="*/ 361950 w 1207294"/>
              <a:gd name="connsiteY9" fmla="*/ 378619 h 378619"/>
              <a:gd name="connsiteX10" fmla="*/ 328613 w 1207294"/>
              <a:gd name="connsiteY10" fmla="*/ 378619 h 378619"/>
              <a:gd name="connsiteX11" fmla="*/ 269082 w 1207294"/>
              <a:gd name="connsiteY11" fmla="*/ 357188 h 378619"/>
              <a:gd name="connsiteX12" fmla="*/ 183357 w 1207294"/>
              <a:gd name="connsiteY12" fmla="*/ 319088 h 378619"/>
              <a:gd name="connsiteX13" fmla="*/ 126207 w 1207294"/>
              <a:gd name="connsiteY13" fmla="*/ 288131 h 378619"/>
              <a:gd name="connsiteX14" fmla="*/ 78582 w 1207294"/>
              <a:gd name="connsiteY14" fmla="*/ 259556 h 378619"/>
              <a:gd name="connsiteX15" fmla="*/ 38100 w 1207294"/>
              <a:gd name="connsiteY15" fmla="*/ 228600 h 378619"/>
              <a:gd name="connsiteX16" fmla="*/ 16669 w 1207294"/>
              <a:gd name="connsiteY16" fmla="*/ 202406 h 378619"/>
              <a:gd name="connsiteX17" fmla="*/ 4763 w 1207294"/>
              <a:gd name="connsiteY17" fmla="*/ 176213 h 378619"/>
              <a:gd name="connsiteX18" fmla="*/ 0 w 1207294"/>
              <a:gd name="connsiteY18" fmla="*/ 157163 h 378619"/>
              <a:gd name="connsiteX19" fmla="*/ 4763 w 1207294"/>
              <a:gd name="connsiteY19" fmla="*/ 142875 h 378619"/>
              <a:gd name="connsiteX20" fmla="*/ 19050 w 1207294"/>
              <a:gd name="connsiteY20" fmla="*/ 140494 h 378619"/>
              <a:gd name="connsiteX21" fmla="*/ 35719 w 1207294"/>
              <a:gd name="connsiteY21" fmla="*/ 145256 h 378619"/>
              <a:gd name="connsiteX22" fmla="*/ 80963 w 1207294"/>
              <a:gd name="connsiteY22" fmla="*/ 159544 h 378619"/>
              <a:gd name="connsiteX23" fmla="*/ 147638 w 1207294"/>
              <a:gd name="connsiteY23" fmla="*/ 173831 h 378619"/>
              <a:gd name="connsiteX24" fmla="*/ 240507 w 1207294"/>
              <a:gd name="connsiteY24" fmla="*/ 192881 h 378619"/>
              <a:gd name="connsiteX25" fmla="*/ 288132 w 1207294"/>
              <a:gd name="connsiteY25" fmla="*/ 200025 h 378619"/>
              <a:gd name="connsiteX26" fmla="*/ 347663 w 1207294"/>
              <a:gd name="connsiteY26" fmla="*/ 195263 h 378619"/>
              <a:gd name="connsiteX27" fmla="*/ 445294 w 1207294"/>
              <a:gd name="connsiteY27" fmla="*/ 176213 h 378619"/>
              <a:gd name="connsiteX28" fmla="*/ 535782 w 1207294"/>
              <a:gd name="connsiteY28" fmla="*/ 157163 h 378619"/>
              <a:gd name="connsiteX29" fmla="*/ 628650 w 1207294"/>
              <a:gd name="connsiteY29" fmla="*/ 130969 h 378619"/>
              <a:gd name="connsiteX30" fmla="*/ 721519 w 1207294"/>
              <a:gd name="connsiteY30" fmla="*/ 97631 h 378619"/>
              <a:gd name="connsiteX31" fmla="*/ 792957 w 1207294"/>
              <a:gd name="connsiteY31" fmla="*/ 69056 h 378619"/>
              <a:gd name="connsiteX32" fmla="*/ 871538 w 1207294"/>
              <a:gd name="connsiteY32" fmla="*/ 30956 h 378619"/>
              <a:gd name="connsiteX33" fmla="*/ 928688 w 1207294"/>
              <a:gd name="connsiteY33" fmla="*/ 0 h 378619"/>
              <a:gd name="connsiteX34" fmla="*/ 969169 w 1207294"/>
              <a:gd name="connsiteY34" fmla="*/ 0 h 378619"/>
              <a:gd name="connsiteX35" fmla="*/ 1052513 w 1207294"/>
              <a:gd name="connsiteY35" fmla="*/ 2381 h 378619"/>
              <a:gd name="connsiteX36" fmla="*/ 1119188 w 1207294"/>
              <a:gd name="connsiteY36" fmla="*/ 14288 h 378619"/>
              <a:gd name="connsiteX37" fmla="*/ 1154907 w 1207294"/>
              <a:gd name="connsiteY37" fmla="*/ 26194 h 378619"/>
              <a:gd name="connsiteX38" fmla="*/ 1183482 w 1207294"/>
              <a:gd name="connsiteY38" fmla="*/ 42863 h 378619"/>
              <a:gd name="connsiteX39" fmla="*/ 1195388 w 1207294"/>
              <a:gd name="connsiteY39" fmla="*/ 54769 h 378619"/>
              <a:gd name="connsiteX40" fmla="*/ 1204913 w 1207294"/>
              <a:gd name="connsiteY40" fmla="*/ 71438 h 378619"/>
              <a:gd name="connsiteX41" fmla="*/ 1207294 w 1207294"/>
              <a:gd name="connsiteY41" fmla="*/ 85725 h 378619"/>
              <a:gd name="connsiteX42" fmla="*/ 1202532 w 1207294"/>
              <a:gd name="connsiteY42" fmla="*/ 104775 h 378619"/>
              <a:gd name="connsiteX43" fmla="*/ 1188244 w 1207294"/>
              <a:gd name="connsiteY43" fmla="*/ 138113 h 378619"/>
              <a:gd name="connsiteX44" fmla="*/ 1159669 w 1207294"/>
              <a:gd name="connsiteY44" fmla="*/ 171450 h 378619"/>
              <a:gd name="connsiteX45" fmla="*/ 1126332 w 1207294"/>
              <a:gd name="connsiteY45" fmla="*/ 188119 h 378619"/>
              <a:gd name="connsiteX46" fmla="*/ 1002507 w 1207294"/>
              <a:gd name="connsiteY46" fmla="*/ 214313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07294" h="378619">
                <a:moveTo>
                  <a:pt x="1002507" y="214313"/>
                </a:moveTo>
                <a:lnTo>
                  <a:pt x="881063" y="245269"/>
                </a:lnTo>
                <a:lnTo>
                  <a:pt x="790575" y="271463"/>
                </a:lnTo>
                <a:lnTo>
                  <a:pt x="700088" y="300038"/>
                </a:lnTo>
                <a:lnTo>
                  <a:pt x="621507" y="326231"/>
                </a:lnTo>
                <a:lnTo>
                  <a:pt x="576263" y="345281"/>
                </a:lnTo>
                <a:lnTo>
                  <a:pt x="547688" y="357188"/>
                </a:lnTo>
                <a:lnTo>
                  <a:pt x="509588" y="366713"/>
                </a:lnTo>
                <a:lnTo>
                  <a:pt x="438150" y="373856"/>
                </a:lnTo>
                <a:lnTo>
                  <a:pt x="361950" y="378619"/>
                </a:lnTo>
                <a:lnTo>
                  <a:pt x="328613" y="378619"/>
                </a:lnTo>
                <a:lnTo>
                  <a:pt x="269082" y="357188"/>
                </a:lnTo>
                <a:lnTo>
                  <a:pt x="183357" y="319088"/>
                </a:lnTo>
                <a:lnTo>
                  <a:pt x="126207" y="288131"/>
                </a:lnTo>
                <a:lnTo>
                  <a:pt x="78582" y="259556"/>
                </a:lnTo>
                <a:lnTo>
                  <a:pt x="38100" y="228600"/>
                </a:lnTo>
                <a:lnTo>
                  <a:pt x="16669" y="202406"/>
                </a:lnTo>
                <a:lnTo>
                  <a:pt x="4763" y="176213"/>
                </a:lnTo>
                <a:lnTo>
                  <a:pt x="0" y="157163"/>
                </a:lnTo>
                <a:lnTo>
                  <a:pt x="4763" y="142875"/>
                </a:lnTo>
                <a:lnTo>
                  <a:pt x="19050" y="140494"/>
                </a:lnTo>
                <a:lnTo>
                  <a:pt x="35719" y="145256"/>
                </a:lnTo>
                <a:lnTo>
                  <a:pt x="80963" y="159544"/>
                </a:lnTo>
                <a:lnTo>
                  <a:pt x="147638" y="173831"/>
                </a:lnTo>
                <a:lnTo>
                  <a:pt x="240507" y="192881"/>
                </a:lnTo>
                <a:lnTo>
                  <a:pt x="288132" y="200025"/>
                </a:lnTo>
                <a:lnTo>
                  <a:pt x="347663" y="195263"/>
                </a:lnTo>
                <a:lnTo>
                  <a:pt x="445294" y="176213"/>
                </a:lnTo>
                <a:lnTo>
                  <a:pt x="535782" y="157163"/>
                </a:lnTo>
                <a:lnTo>
                  <a:pt x="628650" y="130969"/>
                </a:lnTo>
                <a:lnTo>
                  <a:pt x="721519" y="97631"/>
                </a:lnTo>
                <a:lnTo>
                  <a:pt x="792957" y="69056"/>
                </a:lnTo>
                <a:lnTo>
                  <a:pt x="871538" y="30956"/>
                </a:lnTo>
                <a:lnTo>
                  <a:pt x="928688" y="0"/>
                </a:lnTo>
                <a:lnTo>
                  <a:pt x="969169" y="0"/>
                </a:lnTo>
                <a:lnTo>
                  <a:pt x="1052513" y="2381"/>
                </a:lnTo>
                <a:lnTo>
                  <a:pt x="1119188" y="14288"/>
                </a:lnTo>
                <a:lnTo>
                  <a:pt x="1154907" y="26194"/>
                </a:lnTo>
                <a:lnTo>
                  <a:pt x="1183482" y="42863"/>
                </a:lnTo>
                <a:lnTo>
                  <a:pt x="1195388" y="54769"/>
                </a:lnTo>
                <a:lnTo>
                  <a:pt x="1204913" y="71438"/>
                </a:lnTo>
                <a:lnTo>
                  <a:pt x="1207294" y="85725"/>
                </a:lnTo>
                <a:lnTo>
                  <a:pt x="1202532" y="104775"/>
                </a:lnTo>
                <a:lnTo>
                  <a:pt x="1188244" y="138113"/>
                </a:lnTo>
                <a:lnTo>
                  <a:pt x="1159669" y="171450"/>
                </a:lnTo>
                <a:lnTo>
                  <a:pt x="1126332" y="188119"/>
                </a:lnTo>
                <a:lnTo>
                  <a:pt x="1002507" y="2143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EEBD26EE-AA3E-41FC-9A2A-1E6EFE2C78C9}"/>
              </a:ext>
            </a:extLst>
          </p:cNvPr>
          <p:cNvSpPr/>
          <p:nvPr/>
        </p:nvSpPr>
        <p:spPr>
          <a:xfrm>
            <a:off x="2955925" y="3744913"/>
            <a:ext cx="1152525" cy="352425"/>
          </a:xfrm>
          <a:custGeom>
            <a:avLst/>
            <a:gdLst>
              <a:gd name="connsiteX0" fmla="*/ 821532 w 1152525"/>
              <a:gd name="connsiteY0" fmla="*/ 38100 h 352425"/>
              <a:gd name="connsiteX1" fmla="*/ 592932 w 1152525"/>
              <a:gd name="connsiteY1" fmla="*/ 107157 h 352425"/>
              <a:gd name="connsiteX2" fmla="*/ 373857 w 1152525"/>
              <a:gd name="connsiteY2" fmla="*/ 171450 h 352425"/>
              <a:gd name="connsiteX3" fmla="*/ 283369 w 1152525"/>
              <a:gd name="connsiteY3" fmla="*/ 192882 h 352425"/>
              <a:gd name="connsiteX4" fmla="*/ 252413 w 1152525"/>
              <a:gd name="connsiteY4" fmla="*/ 197644 h 352425"/>
              <a:gd name="connsiteX5" fmla="*/ 223838 w 1152525"/>
              <a:gd name="connsiteY5" fmla="*/ 197644 h 352425"/>
              <a:gd name="connsiteX6" fmla="*/ 183357 w 1152525"/>
              <a:gd name="connsiteY6" fmla="*/ 192882 h 352425"/>
              <a:gd name="connsiteX7" fmla="*/ 135732 w 1152525"/>
              <a:gd name="connsiteY7" fmla="*/ 183357 h 352425"/>
              <a:gd name="connsiteX8" fmla="*/ 76200 w 1152525"/>
              <a:gd name="connsiteY8" fmla="*/ 164307 h 352425"/>
              <a:gd name="connsiteX9" fmla="*/ 47625 w 1152525"/>
              <a:gd name="connsiteY9" fmla="*/ 154782 h 352425"/>
              <a:gd name="connsiteX10" fmla="*/ 30957 w 1152525"/>
              <a:gd name="connsiteY10" fmla="*/ 154782 h 352425"/>
              <a:gd name="connsiteX11" fmla="*/ 14288 w 1152525"/>
              <a:gd name="connsiteY11" fmla="*/ 157163 h 352425"/>
              <a:gd name="connsiteX12" fmla="*/ 4763 w 1152525"/>
              <a:gd name="connsiteY12" fmla="*/ 164307 h 352425"/>
              <a:gd name="connsiteX13" fmla="*/ 0 w 1152525"/>
              <a:gd name="connsiteY13" fmla="*/ 169069 h 352425"/>
              <a:gd name="connsiteX14" fmla="*/ 0 w 1152525"/>
              <a:gd name="connsiteY14" fmla="*/ 176213 h 352425"/>
              <a:gd name="connsiteX15" fmla="*/ 0 w 1152525"/>
              <a:gd name="connsiteY15" fmla="*/ 190500 h 352425"/>
              <a:gd name="connsiteX16" fmla="*/ 19050 w 1152525"/>
              <a:gd name="connsiteY16" fmla="*/ 216694 h 352425"/>
              <a:gd name="connsiteX17" fmla="*/ 88107 w 1152525"/>
              <a:gd name="connsiteY17" fmla="*/ 261938 h 352425"/>
              <a:gd name="connsiteX18" fmla="*/ 150019 w 1152525"/>
              <a:gd name="connsiteY18" fmla="*/ 297657 h 352425"/>
              <a:gd name="connsiteX19" fmla="*/ 207169 w 1152525"/>
              <a:gd name="connsiteY19" fmla="*/ 326232 h 352425"/>
              <a:gd name="connsiteX20" fmla="*/ 257175 w 1152525"/>
              <a:gd name="connsiteY20" fmla="*/ 342900 h 352425"/>
              <a:gd name="connsiteX21" fmla="*/ 300038 w 1152525"/>
              <a:gd name="connsiteY21" fmla="*/ 350044 h 352425"/>
              <a:gd name="connsiteX22" fmla="*/ 330994 w 1152525"/>
              <a:gd name="connsiteY22" fmla="*/ 352425 h 352425"/>
              <a:gd name="connsiteX23" fmla="*/ 404813 w 1152525"/>
              <a:gd name="connsiteY23" fmla="*/ 347663 h 352425"/>
              <a:gd name="connsiteX24" fmla="*/ 533400 w 1152525"/>
              <a:gd name="connsiteY24" fmla="*/ 323850 h 352425"/>
              <a:gd name="connsiteX25" fmla="*/ 783432 w 1152525"/>
              <a:gd name="connsiteY25" fmla="*/ 264319 h 352425"/>
              <a:gd name="connsiteX26" fmla="*/ 997744 w 1152525"/>
              <a:gd name="connsiteY26" fmla="*/ 207169 h 352425"/>
              <a:gd name="connsiteX27" fmla="*/ 1114425 w 1152525"/>
              <a:gd name="connsiteY27" fmla="*/ 176213 h 352425"/>
              <a:gd name="connsiteX28" fmla="*/ 1133475 w 1152525"/>
              <a:gd name="connsiteY28" fmla="*/ 166688 h 352425"/>
              <a:gd name="connsiteX29" fmla="*/ 1147763 w 1152525"/>
              <a:gd name="connsiteY29" fmla="*/ 152400 h 352425"/>
              <a:gd name="connsiteX30" fmla="*/ 1152525 w 1152525"/>
              <a:gd name="connsiteY30" fmla="*/ 140494 h 352425"/>
              <a:gd name="connsiteX31" fmla="*/ 1152525 w 1152525"/>
              <a:gd name="connsiteY31" fmla="*/ 123825 h 352425"/>
              <a:gd name="connsiteX32" fmla="*/ 1150144 w 1152525"/>
              <a:gd name="connsiteY32" fmla="*/ 100013 h 352425"/>
              <a:gd name="connsiteX33" fmla="*/ 1138238 w 1152525"/>
              <a:gd name="connsiteY33" fmla="*/ 80963 h 352425"/>
              <a:gd name="connsiteX34" fmla="*/ 1121569 w 1152525"/>
              <a:gd name="connsiteY34" fmla="*/ 64294 h 352425"/>
              <a:gd name="connsiteX35" fmla="*/ 1097757 w 1152525"/>
              <a:gd name="connsiteY35" fmla="*/ 45244 h 352425"/>
              <a:gd name="connsiteX36" fmla="*/ 1052513 w 1152525"/>
              <a:gd name="connsiteY36" fmla="*/ 19050 h 352425"/>
              <a:gd name="connsiteX37" fmla="*/ 1016794 w 1152525"/>
              <a:gd name="connsiteY37" fmla="*/ 7144 h 352425"/>
              <a:gd name="connsiteX38" fmla="*/ 957263 w 1152525"/>
              <a:gd name="connsiteY38" fmla="*/ 0 h 352425"/>
              <a:gd name="connsiteX39" fmla="*/ 928688 w 1152525"/>
              <a:gd name="connsiteY39" fmla="*/ 2382 h 352425"/>
              <a:gd name="connsiteX40" fmla="*/ 821532 w 1152525"/>
              <a:gd name="connsiteY40" fmla="*/ 38100 h 352425"/>
              <a:gd name="connsiteX0" fmla="*/ 928688 w 1152525"/>
              <a:gd name="connsiteY0" fmla="*/ 2382 h 352425"/>
              <a:gd name="connsiteX1" fmla="*/ 592932 w 1152525"/>
              <a:gd name="connsiteY1" fmla="*/ 107157 h 352425"/>
              <a:gd name="connsiteX2" fmla="*/ 373857 w 1152525"/>
              <a:gd name="connsiteY2" fmla="*/ 171450 h 352425"/>
              <a:gd name="connsiteX3" fmla="*/ 283369 w 1152525"/>
              <a:gd name="connsiteY3" fmla="*/ 192882 h 352425"/>
              <a:gd name="connsiteX4" fmla="*/ 252413 w 1152525"/>
              <a:gd name="connsiteY4" fmla="*/ 197644 h 352425"/>
              <a:gd name="connsiteX5" fmla="*/ 223838 w 1152525"/>
              <a:gd name="connsiteY5" fmla="*/ 197644 h 352425"/>
              <a:gd name="connsiteX6" fmla="*/ 183357 w 1152525"/>
              <a:gd name="connsiteY6" fmla="*/ 192882 h 352425"/>
              <a:gd name="connsiteX7" fmla="*/ 135732 w 1152525"/>
              <a:gd name="connsiteY7" fmla="*/ 183357 h 352425"/>
              <a:gd name="connsiteX8" fmla="*/ 76200 w 1152525"/>
              <a:gd name="connsiteY8" fmla="*/ 164307 h 352425"/>
              <a:gd name="connsiteX9" fmla="*/ 47625 w 1152525"/>
              <a:gd name="connsiteY9" fmla="*/ 154782 h 352425"/>
              <a:gd name="connsiteX10" fmla="*/ 30957 w 1152525"/>
              <a:gd name="connsiteY10" fmla="*/ 154782 h 352425"/>
              <a:gd name="connsiteX11" fmla="*/ 14288 w 1152525"/>
              <a:gd name="connsiteY11" fmla="*/ 157163 h 352425"/>
              <a:gd name="connsiteX12" fmla="*/ 4763 w 1152525"/>
              <a:gd name="connsiteY12" fmla="*/ 164307 h 352425"/>
              <a:gd name="connsiteX13" fmla="*/ 0 w 1152525"/>
              <a:gd name="connsiteY13" fmla="*/ 169069 h 352425"/>
              <a:gd name="connsiteX14" fmla="*/ 0 w 1152525"/>
              <a:gd name="connsiteY14" fmla="*/ 176213 h 352425"/>
              <a:gd name="connsiteX15" fmla="*/ 0 w 1152525"/>
              <a:gd name="connsiteY15" fmla="*/ 190500 h 352425"/>
              <a:gd name="connsiteX16" fmla="*/ 19050 w 1152525"/>
              <a:gd name="connsiteY16" fmla="*/ 216694 h 352425"/>
              <a:gd name="connsiteX17" fmla="*/ 88107 w 1152525"/>
              <a:gd name="connsiteY17" fmla="*/ 261938 h 352425"/>
              <a:gd name="connsiteX18" fmla="*/ 150019 w 1152525"/>
              <a:gd name="connsiteY18" fmla="*/ 297657 h 352425"/>
              <a:gd name="connsiteX19" fmla="*/ 207169 w 1152525"/>
              <a:gd name="connsiteY19" fmla="*/ 326232 h 352425"/>
              <a:gd name="connsiteX20" fmla="*/ 257175 w 1152525"/>
              <a:gd name="connsiteY20" fmla="*/ 342900 h 352425"/>
              <a:gd name="connsiteX21" fmla="*/ 300038 w 1152525"/>
              <a:gd name="connsiteY21" fmla="*/ 350044 h 352425"/>
              <a:gd name="connsiteX22" fmla="*/ 330994 w 1152525"/>
              <a:gd name="connsiteY22" fmla="*/ 352425 h 352425"/>
              <a:gd name="connsiteX23" fmla="*/ 404813 w 1152525"/>
              <a:gd name="connsiteY23" fmla="*/ 347663 h 352425"/>
              <a:gd name="connsiteX24" fmla="*/ 533400 w 1152525"/>
              <a:gd name="connsiteY24" fmla="*/ 323850 h 352425"/>
              <a:gd name="connsiteX25" fmla="*/ 783432 w 1152525"/>
              <a:gd name="connsiteY25" fmla="*/ 264319 h 352425"/>
              <a:gd name="connsiteX26" fmla="*/ 997744 w 1152525"/>
              <a:gd name="connsiteY26" fmla="*/ 207169 h 352425"/>
              <a:gd name="connsiteX27" fmla="*/ 1114425 w 1152525"/>
              <a:gd name="connsiteY27" fmla="*/ 176213 h 352425"/>
              <a:gd name="connsiteX28" fmla="*/ 1133475 w 1152525"/>
              <a:gd name="connsiteY28" fmla="*/ 166688 h 352425"/>
              <a:gd name="connsiteX29" fmla="*/ 1147763 w 1152525"/>
              <a:gd name="connsiteY29" fmla="*/ 152400 h 352425"/>
              <a:gd name="connsiteX30" fmla="*/ 1152525 w 1152525"/>
              <a:gd name="connsiteY30" fmla="*/ 140494 h 352425"/>
              <a:gd name="connsiteX31" fmla="*/ 1152525 w 1152525"/>
              <a:gd name="connsiteY31" fmla="*/ 123825 h 352425"/>
              <a:gd name="connsiteX32" fmla="*/ 1150144 w 1152525"/>
              <a:gd name="connsiteY32" fmla="*/ 100013 h 352425"/>
              <a:gd name="connsiteX33" fmla="*/ 1138238 w 1152525"/>
              <a:gd name="connsiteY33" fmla="*/ 80963 h 352425"/>
              <a:gd name="connsiteX34" fmla="*/ 1121569 w 1152525"/>
              <a:gd name="connsiteY34" fmla="*/ 64294 h 352425"/>
              <a:gd name="connsiteX35" fmla="*/ 1097757 w 1152525"/>
              <a:gd name="connsiteY35" fmla="*/ 45244 h 352425"/>
              <a:gd name="connsiteX36" fmla="*/ 1052513 w 1152525"/>
              <a:gd name="connsiteY36" fmla="*/ 19050 h 352425"/>
              <a:gd name="connsiteX37" fmla="*/ 1016794 w 1152525"/>
              <a:gd name="connsiteY37" fmla="*/ 7144 h 352425"/>
              <a:gd name="connsiteX38" fmla="*/ 957263 w 1152525"/>
              <a:gd name="connsiteY38" fmla="*/ 0 h 352425"/>
              <a:gd name="connsiteX39" fmla="*/ 928688 w 1152525"/>
              <a:gd name="connsiteY39" fmla="*/ 2382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52525" h="352425">
                <a:moveTo>
                  <a:pt x="928688" y="2382"/>
                </a:moveTo>
                <a:cubicBezTo>
                  <a:pt x="867966" y="20241"/>
                  <a:pt x="685404" y="78979"/>
                  <a:pt x="592932" y="107157"/>
                </a:cubicBezTo>
                <a:lnTo>
                  <a:pt x="373857" y="171450"/>
                </a:lnTo>
                <a:lnTo>
                  <a:pt x="283369" y="192882"/>
                </a:lnTo>
                <a:lnTo>
                  <a:pt x="252413" y="197644"/>
                </a:lnTo>
                <a:lnTo>
                  <a:pt x="223838" y="197644"/>
                </a:lnTo>
                <a:lnTo>
                  <a:pt x="183357" y="192882"/>
                </a:lnTo>
                <a:lnTo>
                  <a:pt x="135732" y="183357"/>
                </a:lnTo>
                <a:lnTo>
                  <a:pt x="76200" y="164307"/>
                </a:lnTo>
                <a:lnTo>
                  <a:pt x="47625" y="154782"/>
                </a:lnTo>
                <a:lnTo>
                  <a:pt x="30957" y="154782"/>
                </a:lnTo>
                <a:lnTo>
                  <a:pt x="14288" y="157163"/>
                </a:lnTo>
                <a:lnTo>
                  <a:pt x="4763" y="164307"/>
                </a:lnTo>
                <a:lnTo>
                  <a:pt x="0" y="169069"/>
                </a:lnTo>
                <a:lnTo>
                  <a:pt x="0" y="176213"/>
                </a:lnTo>
                <a:lnTo>
                  <a:pt x="0" y="190500"/>
                </a:lnTo>
                <a:lnTo>
                  <a:pt x="19050" y="216694"/>
                </a:lnTo>
                <a:lnTo>
                  <a:pt x="88107" y="261938"/>
                </a:lnTo>
                <a:lnTo>
                  <a:pt x="150019" y="297657"/>
                </a:lnTo>
                <a:lnTo>
                  <a:pt x="207169" y="326232"/>
                </a:lnTo>
                <a:lnTo>
                  <a:pt x="257175" y="342900"/>
                </a:lnTo>
                <a:lnTo>
                  <a:pt x="300038" y="350044"/>
                </a:lnTo>
                <a:lnTo>
                  <a:pt x="330994" y="352425"/>
                </a:lnTo>
                <a:lnTo>
                  <a:pt x="404813" y="347663"/>
                </a:lnTo>
                <a:lnTo>
                  <a:pt x="533400" y="323850"/>
                </a:lnTo>
                <a:lnTo>
                  <a:pt x="783432" y="264319"/>
                </a:lnTo>
                <a:lnTo>
                  <a:pt x="997744" y="207169"/>
                </a:lnTo>
                <a:lnTo>
                  <a:pt x="1114425" y="176213"/>
                </a:lnTo>
                <a:lnTo>
                  <a:pt x="1133475" y="166688"/>
                </a:lnTo>
                <a:lnTo>
                  <a:pt x="1147763" y="152400"/>
                </a:lnTo>
                <a:lnTo>
                  <a:pt x="1152525" y="140494"/>
                </a:lnTo>
                <a:lnTo>
                  <a:pt x="1152525" y="123825"/>
                </a:lnTo>
                <a:lnTo>
                  <a:pt x="1150144" y="100013"/>
                </a:lnTo>
                <a:lnTo>
                  <a:pt x="1138238" y="80963"/>
                </a:lnTo>
                <a:lnTo>
                  <a:pt x="1121569" y="64294"/>
                </a:lnTo>
                <a:lnTo>
                  <a:pt x="1097757" y="45244"/>
                </a:lnTo>
                <a:lnTo>
                  <a:pt x="1052513" y="19050"/>
                </a:lnTo>
                <a:lnTo>
                  <a:pt x="1016794" y="7144"/>
                </a:lnTo>
                <a:lnTo>
                  <a:pt x="957263" y="0"/>
                </a:lnTo>
                <a:lnTo>
                  <a:pt x="928688" y="23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F174CAA-A50D-4D54-B4C8-3C2F5E26373A}"/>
              </a:ext>
            </a:extLst>
          </p:cNvPr>
          <p:cNvSpPr/>
          <p:nvPr/>
        </p:nvSpPr>
        <p:spPr>
          <a:xfrm>
            <a:off x="2698750" y="4532313"/>
            <a:ext cx="592138" cy="1096962"/>
          </a:xfrm>
          <a:custGeom>
            <a:avLst/>
            <a:gdLst>
              <a:gd name="connsiteX0" fmla="*/ 516732 w 592932"/>
              <a:gd name="connsiteY0" fmla="*/ 550069 h 1097756"/>
              <a:gd name="connsiteX1" fmla="*/ 478632 w 592932"/>
              <a:gd name="connsiteY1" fmla="*/ 419100 h 1097756"/>
              <a:gd name="connsiteX2" fmla="*/ 445294 w 592932"/>
              <a:gd name="connsiteY2" fmla="*/ 319087 h 1097756"/>
              <a:gd name="connsiteX3" fmla="*/ 409575 w 592932"/>
              <a:gd name="connsiteY3" fmla="*/ 211931 h 1097756"/>
              <a:gd name="connsiteX4" fmla="*/ 276225 w 592932"/>
              <a:gd name="connsiteY4" fmla="*/ 69056 h 1097756"/>
              <a:gd name="connsiteX5" fmla="*/ 238125 w 592932"/>
              <a:gd name="connsiteY5" fmla="*/ 64294 h 1097756"/>
              <a:gd name="connsiteX6" fmla="*/ 202407 w 592932"/>
              <a:gd name="connsiteY6" fmla="*/ 59531 h 1097756"/>
              <a:gd name="connsiteX7" fmla="*/ 147638 w 592932"/>
              <a:gd name="connsiteY7" fmla="*/ 47625 h 1097756"/>
              <a:gd name="connsiteX8" fmla="*/ 88107 w 592932"/>
              <a:gd name="connsiteY8" fmla="*/ 26194 h 1097756"/>
              <a:gd name="connsiteX9" fmla="*/ 42863 w 592932"/>
              <a:gd name="connsiteY9" fmla="*/ 7144 h 1097756"/>
              <a:gd name="connsiteX10" fmla="*/ 19050 w 592932"/>
              <a:gd name="connsiteY10" fmla="*/ 0 h 1097756"/>
              <a:gd name="connsiteX11" fmla="*/ 7144 w 592932"/>
              <a:gd name="connsiteY11" fmla="*/ 2381 h 1097756"/>
              <a:gd name="connsiteX12" fmla="*/ 0 w 592932"/>
              <a:gd name="connsiteY12" fmla="*/ 11906 h 1097756"/>
              <a:gd name="connsiteX13" fmla="*/ 2382 w 592932"/>
              <a:gd name="connsiteY13" fmla="*/ 26194 h 1097756"/>
              <a:gd name="connsiteX14" fmla="*/ 16669 w 592932"/>
              <a:gd name="connsiteY14" fmla="*/ 57150 h 1097756"/>
              <a:gd name="connsiteX15" fmla="*/ 42863 w 592932"/>
              <a:gd name="connsiteY15" fmla="*/ 80962 h 1097756"/>
              <a:gd name="connsiteX16" fmla="*/ 88107 w 592932"/>
              <a:gd name="connsiteY16" fmla="*/ 126206 h 1097756"/>
              <a:gd name="connsiteX17" fmla="*/ 114300 w 592932"/>
              <a:gd name="connsiteY17" fmla="*/ 152400 h 1097756"/>
              <a:gd name="connsiteX18" fmla="*/ 152400 w 592932"/>
              <a:gd name="connsiteY18" fmla="*/ 204787 h 1097756"/>
              <a:gd name="connsiteX19" fmla="*/ 192882 w 592932"/>
              <a:gd name="connsiteY19" fmla="*/ 273844 h 1097756"/>
              <a:gd name="connsiteX20" fmla="*/ 219075 w 592932"/>
              <a:gd name="connsiteY20" fmla="*/ 326231 h 1097756"/>
              <a:gd name="connsiteX21" fmla="*/ 245269 w 592932"/>
              <a:gd name="connsiteY21" fmla="*/ 390525 h 1097756"/>
              <a:gd name="connsiteX22" fmla="*/ 273844 w 592932"/>
              <a:gd name="connsiteY22" fmla="*/ 476250 h 1097756"/>
              <a:gd name="connsiteX23" fmla="*/ 292894 w 592932"/>
              <a:gd name="connsiteY23" fmla="*/ 559594 h 1097756"/>
              <a:gd name="connsiteX24" fmla="*/ 307182 w 592932"/>
              <a:gd name="connsiteY24" fmla="*/ 640556 h 1097756"/>
              <a:gd name="connsiteX25" fmla="*/ 323850 w 592932"/>
              <a:gd name="connsiteY25" fmla="*/ 762000 h 1097756"/>
              <a:gd name="connsiteX26" fmla="*/ 347663 w 592932"/>
              <a:gd name="connsiteY26" fmla="*/ 873919 h 1097756"/>
              <a:gd name="connsiteX27" fmla="*/ 352425 w 592932"/>
              <a:gd name="connsiteY27" fmla="*/ 904875 h 1097756"/>
              <a:gd name="connsiteX28" fmla="*/ 359569 w 592932"/>
              <a:gd name="connsiteY28" fmla="*/ 940594 h 1097756"/>
              <a:gd name="connsiteX29" fmla="*/ 381000 w 592932"/>
              <a:gd name="connsiteY29" fmla="*/ 990600 h 1097756"/>
              <a:gd name="connsiteX30" fmla="*/ 419100 w 592932"/>
              <a:gd name="connsiteY30" fmla="*/ 1040606 h 1097756"/>
              <a:gd name="connsiteX31" fmla="*/ 442913 w 592932"/>
              <a:gd name="connsiteY31" fmla="*/ 1066800 h 1097756"/>
              <a:gd name="connsiteX32" fmla="*/ 459582 w 592932"/>
              <a:gd name="connsiteY32" fmla="*/ 1085850 h 1097756"/>
              <a:gd name="connsiteX33" fmla="*/ 471488 w 592932"/>
              <a:gd name="connsiteY33" fmla="*/ 1092994 h 1097756"/>
              <a:gd name="connsiteX34" fmla="*/ 495300 w 592932"/>
              <a:gd name="connsiteY34" fmla="*/ 1097756 h 1097756"/>
              <a:gd name="connsiteX35" fmla="*/ 526257 w 592932"/>
              <a:gd name="connsiteY35" fmla="*/ 1090612 h 1097756"/>
              <a:gd name="connsiteX36" fmla="*/ 550069 w 592932"/>
              <a:gd name="connsiteY36" fmla="*/ 1078706 h 1097756"/>
              <a:gd name="connsiteX37" fmla="*/ 571500 w 592932"/>
              <a:gd name="connsiteY37" fmla="*/ 1062037 h 1097756"/>
              <a:gd name="connsiteX38" fmla="*/ 578644 w 592932"/>
              <a:gd name="connsiteY38" fmla="*/ 1045369 h 1097756"/>
              <a:gd name="connsiteX39" fmla="*/ 588169 w 592932"/>
              <a:gd name="connsiteY39" fmla="*/ 1012031 h 1097756"/>
              <a:gd name="connsiteX40" fmla="*/ 592932 w 592932"/>
              <a:gd name="connsiteY40" fmla="*/ 971550 h 1097756"/>
              <a:gd name="connsiteX41" fmla="*/ 590550 w 592932"/>
              <a:gd name="connsiteY41" fmla="*/ 928687 h 1097756"/>
              <a:gd name="connsiteX42" fmla="*/ 578644 w 592932"/>
              <a:gd name="connsiteY42" fmla="*/ 792956 h 1097756"/>
              <a:gd name="connsiteX43" fmla="*/ 516732 w 592932"/>
              <a:gd name="connsiteY43" fmla="*/ 550069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2932" h="1097756">
                <a:moveTo>
                  <a:pt x="516732" y="550069"/>
                </a:moveTo>
                <a:lnTo>
                  <a:pt x="478632" y="419100"/>
                </a:lnTo>
                <a:lnTo>
                  <a:pt x="445294" y="319087"/>
                </a:lnTo>
                <a:lnTo>
                  <a:pt x="409575" y="211931"/>
                </a:lnTo>
                <a:lnTo>
                  <a:pt x="276225" y="69056"/>
                </a:lnTo>
                <a:lnTo>
                  <a:pt x="238125" y="64294"/>
                </a:lnTo>
                <a:lnTo>
                  <a:pt x="202407" y="59531"/>
                </a:lnTo>
                <a:lnTo>
                  <a:pt x="147638" y="47625"/>
                </a:lnTo>
                <a:lnTo>
                  <a:pt x="88107" y="26194"/>
                </a:lnTo>
                <a:lnTo>
                  <a:pt x="42863" y="7144"/>
                </a:lnTo>
                <a:lnTo>
                  <a:pt x="19050" y="0"/>
                </a:lnTo>
                <a:lnTo>
                  <a:pt x="7144" y="2381"/>
                </a:lnTo>
                <a:lnTo>
                  <a:pt x="0" y="11906"/>
                </a:lnTo>
                <a:lnTo>
                  <a:pt x="2382" y="26194"/>
                </a:lnTo>
                <a:lnTo>
                  <a:pt x="16669" y="57150"/>
                </a:lnTo>
                <a:lnTo>
                  <a:pt x="42863" y="80962"/>
                </a:lnTo>
                <a:lnTo>
                  <a:pt x="88107" y="126206"/>
                </a:lnTo>
                <a:lnTo>
                  <a:pt x="114300" y="152400"/>
                </a:lnTo>
                <a:lnTo>
                  <a:pt x="152400" y="204787"/>
                </a:lnTo>
                <a:lnTo>
                  <a:pt x="192882" y="273844"/>
                </a:lnTo>
                <a:lnTo>
                  <a:pt x="219075" y="326231"/>
                </a:lnTo>
                <a:lnTo>
                  <a:pt x="245269" y="390525"/>
                </a:lnTo>
                <a:lnTo>
                  <a:pt x="273844" y="476250"/>
                </a:lnTo>
                <a:lnTo>
                  <a:pt x="292894" y="559594"/>
                </a:lnTo>
                <a:lnTo>
                  <a:pt x="307182" y="640556"/>
                </a:lnTo>
                <a:lnTo>
                  <a:pt x="323850" y="762000"/>
                </a:lnTo>
                <a:lnTo>
                  <a:pt x="347663" y="873919"/>
                </a:lnTo>
                <a:lnTo>
                  <a:pt x="352425" y="904875"/>
                </a:lnTo>
                <a:lnTo>
                  <a:pt x="359569" y="940594"/>
                </a:lnTo>
                <a:lnTo>
                  <a:pt x="381000" y="990600"/>
                </a:lnTo>
                <a:lnTo>
                  <a:pt x="419100" y="1040606"/>
                </a:lnTo>
                <a:lnTo>
                  <a:pt x="442913" y="1066800"/>
                </a:lnTo>
                <a:lnTo>
                  <a:pt x="459582" y="1085850"/>
                </a:lnTo>
                <a:lnTo>
                  <a:pt x="471488" y="1092994"/>
                </a:lnTo>
                <a:lnTo>
                  <a:pt x="495300" y="1097756"/>
                </a:lnTo>
                <a:lnTo>
                  <a:pt x="526257" y="1090612"/>
                </a:lnTo>
                <a:lnTo>
                  <a:pt x="550069" y="1078706"/>
                </a:lnTo>
                <a:lnTo>
                  <a:pt x="571500" y="1062037"/>
                </a:lnTo>
                <a:lnTo>
                  <a:pt x="578644" y="1045369"/>
                </a:lnTo>
                <a:lnTo>
                  <a:pt x="588169" y="1012031"/>
                </a:lnTo>
                <a:lnTo>
                  <a:pt x="592932" y="971550"/>
                </a:lnTo>
                <a:lnTo>
                  <a:pt x="590550" y="928687"/>
                </a:lnTo>
                <a:lnTo>
                  <a:pt x="578644" y="792956"/>
                </a:lnTo>
                <a:lnTo>
                  <a:pt x="516732" y="550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CAAFF0CA-293C-4EB3-86A1-E42F7EA7386D}"/>
              </a:ext>
            </a:extLst>
          </p:cNvPr>
          <p:cNvSpPr/>
          <p:nvPr/>
        </p:nvSpPr>
        <p:spPr>
          <a:xfrm>
            <a:off x="4618038" y="2849563"/>
            <a:ext cx="1525587" cy="400050"/>
          </a:xfrm>
          <a:custGeom>
            <a:avLst/>
            <a:gdLst>
              <a:gd name="connsiteX0" fmla="*/ 1183481 w 1526381"/>
              <a:gd name="connsiteY0" fmla="*/ 252413 h 400050"/>
              <a:gd name="connsiteX1" fmla="*/ 978694 w 1526381"/>
              <a:gd name="connsiteY1" fmla="*/ 292894 h 400050"/>
              <a:gd name="connsiteX2" fmla="*/ 738187 w 1526381"/>
              <a:gd name="connsiteY2" fmla="*/ 338138 h 400050"/>
              <a:gd name="connsiteX3" fmla="*/ 514350 w 1526381"/>
              <a:gd name="connsiteY3" fmla="*/ 376238 h 400050"/>
              <a:gd name="connsiteX4" fmla="*/ 378619 w 1526381"/>
              <a:gd name="connsiteY4" fmla="*/ 395288 h 400050"/>
              <a:gd name="connsiteX5" fmla="*/ 328612 w 1526381"/>
              <a:gd name="connsiteY5" fmla="*/ 400050 h 400050"/>
              <a:gd name="connsiteX6" fmla="*/ 295275 w 1526381"/>
              <a:gd name="connsiteY6" fmla="*/ 400050 h 400050"/>
              <a:gd name="connsiteX7" fmla="*/ 259556 w 1526381"/>
              <a:gd name="connsiteY7" fmla="*/ 395288 h 400050"/>
              <a:gd name="connsiteX8" fmla="*/ 233362 w 1526381"/>
              <a:gd name="connsiteY8" fmla="*/ 388144 h 400050"/>
              <a:gd name="connsiteX9" fmla="*/ 188119 w 1526381"/>
              <a:gd name="connsiteY9" fmla="*/ 369094 h 400050"/>
              <a:gd name="connsiteX10" fmla="*/ 145256 w 1526381"/>
              <a:gd name="connsiteY10" fmla="*/ 342900 h 400050"/>
              <a:gd name="connsiteX11" fmla="*/ 116681 w 1526381"/>
              <a:gd name="connsiteY11" fmla="*/ 319088 h 400050"/>
              <a:gd name="connsiteX12" fmla="*/ 92869 w 1526381"/>
              <a:gd name="connsiteY12" fmla="*/ 295275 h 400050"/>
              <a:gd name="connsiteX13" fmla="*/ 73819 w 1526381"/>
              <a:gd name="connsiteY13" fmla="*/ 269082 h 400050"/>
              <a:gd name="connsiteX14" fmla="*/ 42862 w 1526381"/>
              <a:gd name="connsiteY14" fmla="*/ 228600 h 400050"/>
              <a:gd name="connsiteX15" fmla="*/ 16669 w 1526381"/>
              <a:gd name="connsiteY15" fmla="*/ 183357 h 400050"/>
              <a:gd name="connsiteX16" fmla="*/ 4762 w 1526381"/>
              <a:gd name="connsiteY16" fmla="*/ 152400 h 400050"/>
              <a:gd name="connsiteX17" fmla="*/ 0 w 1526381"/>
              <a:gd name="connsiteY17" fmla="*/ 133350 h 400050"/>
              <a:gd name="connsiteX18" fmla="*/ 4762 w 1526381"/>
              <a:gd name="connsiteY18" fmla="*/ 121444 h 400050"/>
              <a:gd name="connsiteX19" fmla="*/ 19050 w 1526381"/>
              <a:gd name="connsiteY19" fmla="*/ 119063 h 400050"/>
              <a:gd name="connsiteX20" fmla="*/ 54769 w 1526381"/>
              <a:gd name="connsiteY20" fmla="*/ 128588 h 400050"/>
              <a:gd name="connsiteX21" fmla="*/ 83344 w 1526381"/>
              <a:gd name="connsiteY21" fmla="*/ 150019 h 400050"/>
              <a:gd name="connsiteX22" fmla="*/ 111919 w 1526381"/>
              <a:gd name="connsiteY22" fmla="*/ 171450 h 400050"/>
              <a:gd name="connsiteX23" fmla="*/ 138112 w 1526381"/>
              <a:gd name="connsiteY23" fmla="*/ 183357 h 400050"/>
              <a:gd name="connsiteX24" fmla="*/ 183356 w 1526381"/>
              <a:gd name="connsiteY24" fmla="*/ 197644 h 400050"/>
              <a:gd name="connsiteX25" fmla="*/ 214312 w 1526381"/>
              <a:gd name="connsiteY25" fmla="*/ 202407 h 400050"/>
              <a:gd name="connsiteX26" fmla="*/ 292894 w 1526381"/>
              <a:gd name="connsiteY26" fmla="*/ 200025 h 400050"/>
              <a:gd name="connsiteX27" fmla="*/ 426244 w 1526381"/>
              <a:gd name="connsiteY27" fmla="*/ 180975 h 400050"/>
              <a:gd name="connsiteX28" fmla="*/ 714375 w 1526381"/>
              <a:gd name="connsiteY28" fmla="*/ 133350 h 400050"/>
              <a:gd name="connsiteX29" fmla="*/ 938212 w 1526381"/>
              <a:gd name="connsiteY29" fmla="*/ 80963 h 400050"/>
              <a:gd name="connsiteX30" fmla="*/ 1004887 w 1526381"/>
              <a:gd name="connsiteY30" fmla="*/ 61913 h 400050"/>
              <a:gd name="connsiteX31" fmla="*/ 1050131 w 1526381"/>
              <a:gd name="connsiteY31" fmla="*/ 45244 h 400050"/>
              <a:gd name="connsiteX32" fmla="*/ 1138237 w 1526381"/>
              <a:gd name="connsiteY32" fmla="*/ 4763 h 400050"/>
              <a:gd name="connsiteX33" fmla="*/ 1157287 w 1526381"/>
              <a:gd name="connsiteY33" fmla="*/ 0 h 400050"/>
              <a:gd name="connsiteX34" fmla="*/ 1193006 w 1526381"/>
              <a:gd name="connsiteY34" fmla="*/ 2382 h 400050"/>
              <a:gd name="connsiteX35" fmla="*/ 1288256 w 1526381"/>
              <a:gd name="connsiteY35" fmla="*/ 14288 h 400050"/>
              <a:gd name="connsiteX36" fmla="*/ 1397794 w 1526381"/>
              <a:gd name="connsiteY36" fmla="*/ 38100 h 400050"/>
              <a:gd name="connsiteX37" fmla="*/ 1450181 w 1526381"/>
              <a:gd name="connsiteY37" fmla="*/ 57150 h 400050"/>
              <a:gd name="connsiteX38" fmla="*/ 1504950 w 1526381"/>
              <a:gd name="connsiteY38" fmla="*/ 80963 h 400050"/>
              <a:gd name="connsiteX39" fmla="*/ 1516856 w 1526381"/>
              <a:gd name="connsiteY39" fmla="*/ 90488 h 400050"/>
              <a:gd name="connsiteX40" fmla="*/ 1524000 w 1526381"/>
              <a:gd name="connsiteY40" fmla="*/ 107157 h 400050"/>
              <a:gd name="connsiteX41" fmla="*/ 1526381 w 1526381"/>
              <a:gd name="connsiteY41" fmla="*/ 126207 h 400050"/>
              <a:gd name="connsiteX42" fmla="*/ 1521619 w 1526381"/>
              <a:gd name="connsiteY42" fmla="*/ 150019 h 400050"/>
              <a:gd name="connsiteX43" fmla="*/ 1512094 w 1526381"/>
              <a:gd name="connsiteY43" fmla="*/ 169069 h 400050"/>
              <a:gd name="connsiteX44" fmla="*/ 1500187 w 1526381"/>
              <a:gd name="connsiteY44" fmla="*/ 180975 h 400050"/>
              <a:gd name="connsiteX45" fmla="*/ 1471612 w 1526381"/>
              <a:gd name="connsiteY45" fmla="*/ 192882 h 400050"/>
              <a:gd name="connsiteX46" fmla="*/ 1416844 w 1526381"/>
              <a:gd name="connsiteY46" fmla="*/ 207169 h 400050"/>
              <a:gd name="connsiteX47" fmla="*/ 1183481 w 1526381"/>
              <a:gd name="connsiteY47" fmla="*/ 252413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26381" h="400050">
                <a:moveTo>
                  <a:pt x="1183481" y="252413"/>
                </a:moveTo>
                <a:lnTo>
                  <a:pt x="978694" y="292894"/>
                </a:lnTo>
                <a:lnTo>
                  <a:pt x="738187" y="338138"/>
                </a:lnTo>
                <a:lnTo>
                  <a:pt x="514350" y="376238"/>
                </a:lnTo>
                <a:lnTo>
                  <a:pt x="378619" y="395288"/>
                </a:lnTo>
                <a:lnTo>
                  <a:pt x="328612" y="400050"/>
                </a:lnTo>
                <a:lnTo>
                  <a:pt x="295275" y="400050"/>
                </a:lnTo>
                <a:lnTo>
                  <a:pt x="259556" y="395288"/>
                </a:lnTo>
                <a:lnTo>
                  <a:pt x="233362" y="388144"/>
                </a:lnTo>
                <a:lnTo>
                  <a:pt x="188119" y="369094"/>
                </a:lnTo>
                <a:lnTo>
                  <a:pt x="145256" y="342900"/>
                </a:lnTo>
                <a:lnTo>
                  <a:pt x="116681" y="319088"/>
                </a:lnTo>
                <a:lnTo>
                  <a:pt x="92869" y="295275"/>
                </a:lnTo>
                <a:lnTo>
                  <a:pt x="73819" y="269082"/>
                </a:lnTo>
                <a:lnTo>
                  <a:pt x="42862" y="228600"/>
                </a:lnTo>
                <a:lnTo>
                  <a:pt x="16669" y="183357"/>
                </a:lnTo>
                <a:lnTo>
                  <a:pt x="4762" y="152400"/>
                </a:lnTo>
                <a:lnTo>
                  <a:pt x="0" y="133350"/>
                </a:lnTo>
                <a:lnTo>
                  <a:pt x="4762" y="121444"/>
                </a:lnTo>
                <a:lnTo>
                  <a:pt x="19050" y="119063"/>
                </a:lnTo>
                <a:lnTo>
                  <a:pt x="54769" y="128588"/>
                </a:lnTo>
                <a:lnTo>
                  <a:pt x="83344" y="150019"/>
                </a:lnTo>
                <a:lnTo>
                  <a:pt x="111919" y="171450"/>
                </a:lnTo>
                <a:lnTo>
                  <a:pt x="138112" y="183357"/>
                </a:lnTo>
                <a:lnTo>
                  <a:pt x="183356" y="197644"/>
                </a:lnTo>
                <a:lnTo>
                  <a:pt x="214312" y="202407"/>
                </a:lnTo>
                <a:lnTo>
                  <a:pt x="292894" y="200025"/>
                </a:lnTo>
                <a:lnTo>
                  <a:pt x="426244" y="180975"/>
                </a:lnTo>
                <a:lnTo>
                  <a:pt x="714375" y="133350"/>
                </a:lnTo>
                <a:lnTo>
                  <a:pt x="938212" y="80963"/>
                </a:lnTo>
                <a:lnTo>
                  <a:pt x="1004887" y="61913"/>
                </a:lnTo>
                <a:lnTo>
                  <a:pt x="1050131" y="45244"/>
                </a:lnTo>
                <a:lnTo>
                  <a:pt x="1138237" y="4763"/>
                </a:lnTo>
                <a:lnTo>
                  <a:pt x="1157287" y="0"/>
                </a:lnTo>
                <a:lnTo>
                  <a:pt x="1193006" y="2382"/>
                </a:lnTo>
                <a:lnTo>
                  <a:pt x="1288256" y="14288"/>
                </a:lnTo>
                <a:lnTo>
                  <a:pt x="1397794" y="38100"/>
                </a:lnTo>
                <a:lnTo>
                  <a:pt x="1450181" y="57150"/>
                </a:lnTo>
                <a:lnTo>
                  <a:pt x="1504950" y="80963"/>
                </a:lnTo>
                <a:lnTo>
                  <a:pt x="1516856" y="90488"/>
                </a:lnTo>
                <a:lnTo>
                  <a:pt x="1524000" y="107157"/>
                </a:lnTo>
                <a:lnTo>
                  <a:pt x="1526381" y="126207"/>
                </a:lnTo>
                <a:lnTo>
                  <a:pt x="1521619" y="150019"/>
                </a:lnTo>
                <a:lnTo>
                  <a:pt x="1512094" y="169069"/>
                </a:lnTo>
                <a:lnTo>
                  <a:pt x="1500187" y="180975"/>
                </a:lnTo>
                <a:lnTo>
                  <a:pt x="1471612" y="192882"/>
                </a:lnTo>
                <a:lnTo>
                  <a:pt x="1416844" y="207169"/>
                </a:lnTo>
                <a:lnTo>
                  <a:pt x="1183481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092897D8-7301-4B73-969F-00861EBCBB13}"/>
              </a:ext>
            </a:extLst>
          </p:cNvPr>
          <p:cNvSpPr/>
          <p:nvPr/>
        </p:nvSpPr>
        <p:spPr>
          <a:xfrm>
            <a:off x="4576763" y="3659188"/>
            <a:ext cx="503237" cy="1152525"/>
          </a:xfrm>
          <a:custGeom>
            <a:avLst/>
            <a:gdLst>
              <a:gd name="connsiteX0" fmla="*/ 416718 w 502443"/>
              <a:gd name="connsiteY0" fmla="*/ 514350 h 1152525"/>
              <a:gd name="connsiteX1" fmla="*/ 404812 w 502443"/>
              <a:gd name="connsiteY1" fmla="*/ 423863 h 1152525"/>
              <a:gd name="connsiteX2" fmla="*/ 392906 w 502443"/>
              <a:gd name="connsiteY2" fmla="*/ 307182 h 1152525"/>
              <a:gd name="connsiteX3" fmla="*/ 392906 w 502443"/>
              <a:gd name="connsiteY3" fmla="*/ 259557 h 1152525"/>
              <a:gd name="connsiteX4" fmla="*/ 345281 w 502443"/>
              <a:gd name="connsiteY4" fmla="*/ 104775 h 1152525"/>
              <a:gd name="connsiteX5" fmla="*/ 300037 w 502443"/>
              <a:gd name="connsiteY5" fmla="*/ 85725 h 1152525"/>
              <a:gd name="connsiteX6" fmla="*/ 219075 w 502443"/>
              <a:gd name="connsiteY6" fmla="*/ 59532 h 1152525"/>
              <a:gd name="connsiteX7" fmla="*/ 150018 w 502443"/>
              <a:gd name="connsiteY7" fmla="*/ 38100 h 1152525"/>
              <a:gd name="connsiteX8" fmla="*/ 88106 w 502443"/>
              <a:gd name="connsiteY8" fmla="*/ 21432 h 1152525"/>
              <a:gd name="connsiteX9" fmla="*/ 30956 w 502443"/>
              <a:gd name="connsiteY9" fmla="*/ 2382 h 1152525"/>
              <a:gd name="connsiteX10" fmla="*/ 14287 w 502443"/>
              <a:gd name="connsiteY10" fmla="*/ 0 h 1152525"/>
              <a:gd name="connsiteX11" fmla="*/ 9525 w 502443"/>
              <a:gd name="connsiteY11" fmla="*/ 0 h 1152525"/>
              <a:gd name="connsiteX12" fmla="*/ 2381 w 502443"/>
              <a:gd name="connsiteY12" fmla="*/ 2382 h 1152525"/>
              <a:gd name="connsiteX13" fmla="*/ 0 w 502443"/>
              <a:gd name="connsiteY13" fmla="*/ 14288 h 1152525"/>
              <a:gd name="connsiteX14" fmla="*/ 0 w 502443"/>
              <a:gd name="connsiteY14" fmla="*/ 28575 h 1152525"/>
              <a:gd name="connsiteX15" fmla="*/ 7143 w 502443"/>
              <a:gd name="connsiteY15" fmla="*/ 52388 h 1152525"/>
              <a:gd name="connsiteX16" fmla="*/ 16668 w 502443"/>
              <a:gd name="connsiteY16" fmla="*/ 64294 h 1152525"/>
              <a:gd name="connsiteX17" fmla="*/ 45243 w 502443"/>
              <a:gd name="connsiteY17" fmla="*/ 83344 h 1152525"/>
              <a:gd name="connsiteX18" fmla="*/ 64293 w 502443"/>
              <a:gd name="connsiteY18" fmla="*/ 100013 h 1152525"/>
              <a:gd name="connsiteX19" fmla="*/ 100012 w 502443"/>
              <a:gd name="connsiteY19" fmla="*/ 145257 h 1152525"/>
              <a:gd name="connsiteX20" fmla="*/ 126206 w 502443"/>
              <a:gd name="connsiteY20" fmla="*/ 188119 h 1152525"/>
              <a:gd name="connsiteX21" fmla="*/ 150018 w 502443"/>
              <a:gd name="connsiteY21" fmla="*/ 238125 h 1152525"/>
              <a:gd name="connsiteX22" fmla="*/ 169068 w 502443"/>
              <a:gd name="connsiteY22" fmla="*/ 290513 h 1152525"/>
              <a:gd name="connsiteX23" fmla="*/ 185737 w 502443"/>
              <a:gd name="connsiteY23" fmla="*/ 354807 h 1152525"/>
              <a:gd name="connsiteX24" fmla="*/ 190500 w 502443"/>
              <a:gd name="connsiteY24" fmla="*/ 407194 h 1152525"/>
              <a:gd name="connsiteX25" fmla="*/ 209550 w 502443"/>
              <a:gd name="connsiteY25" fmla="*/ 645319 h 1152525"/>
              <a:gd name="connsiteX26" fmla="*/ 221456 w 502443"/>
              <a:gd name="connsiteY26" fmla="*/ 742950 h 1152525"/>
              <a:gd name="connsiteX27" fmla="*/ 235743 w 502443"/>
              <a:gd name="connsiteY27" fmla="*/ 838200 h 1152525"/>
              <a:gd name="connsiteX28" fmla="*/ 252412 w 502443"/>
              <a:gd name="connsiteY28" fmla="*/ 921544 h 1152525"/>
              <a:gd name="connsiteX29" fmla="*/ 278606 w 502443"/>
              <a:gd name="connsiteY29" fmla="*/ 1000125 h 1152525"/>
              <a:gd name="connsiteX30" fmla="*/ 307181 w 502443"/>
              <a:gd name="connsiteY30" fmla="*/ 1059657 h 1152525"/>
              <a:gd name="connsiteX31" fmla="*/ 335756 w 502443"/>
              <a:gd name="connsiteY31" fmla="*/ 1107282 h 1152525"/>
              <a:gd name="connsiteX32" fmla="*/ 352425 w 502443"/>
              <a:gd name="connsiteY32" fmla="*/ 1126332 h 1152525"/>
              <a:gd name="connsiteX33" fmla="*/ 369093 w 502443"/>
              <a:gd name="connsiteY33" fmla="*/ 1138238 h 1152525"/>
              <a:gd name="connsiteX34" fmla="*/ 385762 w 502443"/>
              <a:gd name="connsiteY34" fmla="*/ 1147763 h 1152525"/>
              <a:gd name="connsiteX35" fmla="*/ 416718 w 502443"/>
              <a:gd name="connsiteY35" fmla="*/ 1152525 h 1152525"/>
              <a:gd name="connsiteX36" fmla="*/ 435768 w 502443"/>
              <a:gd name="connsiteY36" fmla="*/ 1152525 h 1152525"/>
              <a:gd name="connsiteX37" fmla="*/ 459581 w 502443"/>
              <a:gd name="connsiteY37" fmla="*/ 1140619 h 1152525"/>
              <a:gd name="connsiteX38" fmla="*/ 476250 w 502443"/>
              <a:gd name="connsiteY38" fmla="*/ 1123950 h 1152525"/>
              <a:gd name="connsiteX39" fmla="*/ 485775 w 502443"/>
              <a:gd name="connsiteY39" fmla="*/ 1104900 h 1152525"/>
              <a:gd name="connsiteX40" fmla="*/ 492918 w 502443"/>
              <a:gd name="connsiteY40" fmla="*/ 1078707 h 1152525"/>
              <a:gd name="connsiteX41" fmla="*/ 500062 w 502443"/>
              <a:gd name="connsiteY41" fmla="*/ 1045369 h 1152525"/>
              <a:gd name="connsiteX42" fmla="*/ 502443 w 502443"/>
              <a:gd name="connsiteY42" fmla="*/ 988219 h 1152525"/>
              <a:gd name="connsiteX43" fmla="*/ 471487 w 502443"/>
              <a:gd name="connsiteY43" fmla="*/ 809625 h 1152525"/>
              <a:gd name="connsiteX44" fmla="*/ 442912 w 502443"/>
              <a:gd name="connsiteY44" fmla="*/ 666750 h 1152525"/>
              <a:gd name="connsiteX45" fmla="*/ 416718 w 502443"/>
              <a:gd name="connsiteY45" fmla="*/ 5143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02443" h="1152525">
                <a:moveTo>
                  <a:pt x="416718" y="514350"/>
                </a:moveTo>
                <a:lnTo>
                  <a:pt x="404812" y="423863"/>
                </a:lnTo>
                <a:lnTo>
                  <a:pt x="392906" y="307182"/>
                </a:lnTo>
                <a:lnTo>
                  <a:pt x="392906" y="259557"/>
                </a:lnTo>
                <a:lnTo>
                  <a:pt x="345281" y="104775"/>
                </a:lnTo>
                <a:lnTo>
                  <a:pt x="300037" y="85725"/>
                </a:lnTo>
                <a:lnTo>
                  <a:pt x="219075" y="59532"/>
                </a:lnTo>
                <a:lnTo>
                  <a:pt x="150018" y="38100"/>
                </a:lnTo>
                <a:lnTo>
                  <a:pt x="88106" y="21432"/>
                </a:lnTo>
                <a:lnTo>
                  <a:pt x="30956" y="2382"/>
                </a:lnTo>
                <a:lnTo>
                  <a:pt x="14287" y="0"/>
                </a:lnTo>
                <a:lnTo>
                  <a:pt x="9525" y="0"/>
                </a:lnTo>
                <a:lnTo>
                  <a:pt x="2381" y="2382"/>
                </a:lnTo>
                <a:lnTo>
                  <a:pt x="0" y="14288"/>
                </a:lnTo>
                <a:lnTo>
                  <a:pt x="0" y="28575"/>
                </a:lnTo>
                <a:lnTo>
                  <a:pt x="7143" y="52388"/>
                </a:lnTo>
                <a:lnTo>
                  <a:pt x="16668" y="64294"/>
                </a:lnTo>
                <a:lnTo>
                  <a:pt x="45243" y="83344"/>
                </a:lnTo>
                <a:lnTo>
                  <a:pt x="64293" y="100013"/>
                </a:lnTo>
                <a:lnTo>
                  <a:pt x="100012" y="145257"/>
                </a:lnTo>
                <a:lnTo>
                  <a:pt x="126206" y="188119"/>
                </a:lnTo>
                <a:lnTo>
                  <a:pt x="150018" y="238125"/>
                </a:lnTo>
                <a:lnTo>
                  <a:pt x="169068" y="290513"/>
                </a:lnTo>
                <a:lnTo>
                  <a:pt x="185737" y="354807"/>
                </a:lnTo>
                <a:lnTo>
                  <a:pt x="190500" y="407194"/>
                </a:lnTo>
                <a:lnTo>
                  <a:pt x="209550" y="645319"/>
                </a:lnTo>
                <a:lnTo>
                  <a:pt x="221456" y="742950"/>
                </a:lnTo>
                <a:lnTo>
                  <a:pt x="235743" y="838200"/>
                </a:lnTo>
                <a:lnTo>
                  <a:pt x="252412" y="921544"/>
                </a:lnTo>
                <a:lnTo>
                  <a:pt x="278606" y="1000125"/>
                </a:lnTo>
                <a:lnTo>
                  <a:pt x="307181" y="1059657"/>
                </a:lnTo>
                <a:lnTo>
                  <a:pt x="335756" y="1107282"/>
                </a:lnTo>
                <a:lnTo>
                  <a:pt x="352425" y="1126332"/>
                </a:lnTo>
                <a:lnTo>
                  <a:pt x="369093" y="1138238"/>
                </a:lnTo>
                <a:lnTo>
                  <a:pt x="385762" y="1147763"/>
                </a:lnTo>
                <a:lnTo>
                  <a:pt x="416718" y="1152525"/>
                </a:lnTo>
                <a:lnTo>
                  <a:pt x="435768" y="1152525"/>
                </a:lnTo>
                <a:lnTo>
                  <a:pt x="459581" y="1140619"/>
                </a:lnTo>
                <a:lnTo>
                  <a:pt x="476250" y="1123950"/>
                </a:lnTo>
                <a:lnTo>
                  <a:pt x="485775" y="1104900"/>
                </a:lnTo>
                <a:lnTo>
                  <a:pt x="492918" y="1078707"/>
                </a:lnTo>
                <a:lnTo>
                  <a:pt x="500062" y="1045369"/>
                </a:lnTo>
                <a:cubicBezTo>
                  <a:pt x="500856" y="1026319"/>
                  <a:pt x="501649" y="1007269"/>
                  <a:pt x="502443" y="988219"/>
                </a:cubicBezTo>
                <a:lnTo>
                  <a:pt x="471487" y="809625"/>
                </a:lnTo>
                <a:lnTo>
                  <a:pt x="442912" y="666750"/>
                </a:lnTo>
                <a:lnTo>
                  <a:pt x="416718" y="514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F14CD92D-30BA-4564-8A7D-A98EFCE41A5D}"/>
              </a:ext>
            </a:extLst>
          </p:cNvPr>
          <p:cNvSpPr/>
          <p:nvPr/>
        </p:nvSpPr>
        <p:spPr>
          <a:xfrm rot="16200000">
            <a:off x="3755232" y="2769393"/>
            <a:ext cx="4064000" cy="2398713"/>
          </a:xfrm>
          <a:custGeom>
            <a:avLst/>
            <a:gdLst>
              <a:gd name="connsiteX0" fmla="*/ 2693862 w 4065462"/>
              <a:gd name="connsiteY0" fmla="*/ 2062333 h 2397833"/>
              <a:gd name="connsiteX1" fmla="*/ 3121459 w 4065462"/>
              <a:gd name="connsiteY1" fmla="*/ 2059044 h 2397833"/>
              <a:gd name="connsiteX2" fmla="*/ 3479982 w 4065462"/>
              <a:gd name="connsiteY2" fmla="*/ 2055755 h 2397833"/>
              <a:gd name="connsiteX3" fmla="*/ 3667467 w 4065462"/>
              <a:gd name="connsiteY3" fmla="*/ 2055755 h 2397833"/>
              <a:gd name="connsiteX4" fmla="*/ 3726673 w 4065462"/>
              <a:gd name="connsiteY4" fmla="*/ 2049177 h 2397833"/>
              <a:gd name="connsiteX5" fmla="*/ 3752987 w 4065462"/>
              <a:gd name="connsiteY5" fmla="*/ 2036020 h 2397833"/>
              <a:gd name="connsiteX6" fmla="*/ 3772722 w 4065462"/>
              <a:gd name="connsiteY6" fmla="*/ 2019574 h 2397833"/>
              <a:gd name="connsiteX7" fmla="*/ 3782590 w 4065462"/>
              <a:gd name="connsiteY7" fmla="*/ 1999838 h 2397833"/>
              <a:gd name="connsiteX8" fmla="*/ 3795746 w 4065462"/>
              <a:gd name="connsiteY8" fmla="*/ 1963657 h 2397833"/>
              <a:gd name="connsiteX9" fmla="*/ 3799036 w 4065462"/>
              <a:gd name="connsiteY9" fmla="*/ 1934054 h 2397833"/>
              <a:gd name="connsiteX10" fmla="*/ 3795746 w 4065462"/>
              <a:gd name="connsiteY10" fmla="*/ 1904451 h 2397833"/>
              <a:gd name="connsiteX11" fmla="*/ 3776011 w 4065462"/>
              <a:gd name="connsiteY11" fmla="*/ 1776172 h 2397833"/>
              <a:gd name="connsiteX12" fmla="*/ 3743119 w 4065462"/>
              <a:gd name="connsiteY12" fmla="*/ 1582109 h 2397833"/>
              <a:gd name="connsiteX13" fmla="*/ 3706938 w 4065462"/>
              <a:gd name="connsiteY13" fmla="*/ 1368310 h 2397833"/>
              <a:gd name="connsiteX14" fmla="*/ 3670757 w 4065462"/>
              <a:gd name="connsiteY14" fmla="*/ 1187404 h 2397833"/>
              <a:gd name="connsiteX15" fmla="*/ 3631286 w 4065462"/>
              <a:gd name="connsiteY15" fmla="*/ 986762 h 2397833"/>
              <a:gd name="connsiteX16" fmla="*/ 3591816 w 4065462"/>
              <a:gd name="connsiteY16" fmla="*/ 799277 h 2397833"/>
              <a:gd name="connsiteX17" fmla="*/ 3555634 w 4065462"/>
              <a:gd name="connsiteY17" fmla="*/ 618371 h 2397833"/>
              <a:gd name="connsiteX18" fmla="*/ 3512875 w 4065462"/>
              <a:gd name="connsiteY18" fmla="*/ 440754 h 2397833"/>
              <a:gd name="connsiteX19" fmla="*/ 3509585 w 4065462"/>
              <a:gd name="connsiteY19" fmla="*/ 417729 h 2397833"/>
              <a:gd name="connsiteX20" fmla="*/ 3516164 w 4065462"/>
              <a:gd name="connsiteY20" fmla="*/ 394705 h 2397833"/>
              <a:gd name="connsiteX21" fmla="*/ 3549056 w 4065462"/>
              <a:gd name="connsiteY21" fmla="*/ 335499 h 2397833"/>
              <a:gd name="connsiteX22" fmla="*/ 3595105 w 4065462"/>
              <a:gd name="connsiteY22" fmla="*/ 269715 h 2397833"/>
              <a:gd name="connsiteX23" fmla="*/ 3631286 w 4065462"/>
              <a:gd name="connsiteY23" fmla="*/ 220377 h 2397833"/>
              <a:gd name="connsiteX24" fmla="*/ 3687203 w 4065462"/>
              <a:gd name="connsiteY24" fmla="*/ 157882 h 2397833"/>
              <a:gd name="connsiteX25" fmla="*/ 3733252 w 4065462"/>
              <a:gd name="connsiteY25" fmla="*/ 111833 h 2397833"/>
              <a:gd name="connsiteX26" fmla="*/ 3779300 w 4065462"/>
              <a:gd name="connsiteY26" fmla="*/ 65784 h 2397833"/>
              <a:gd name="connsiteX27" fmla="*/ 3818771 w 4065462"/>
              <a:gd name="connsiteY27" fmla="*/ 26313 h 2397833"/>
              <a:gd name="connsiteX28" fmla="*/ 3845085 w 4065462"/>
              <a:gd name="connsiteY28" fmla="*/ 6578 h 2397833"/>
              <a:gd name="connsiteX29" fmla="*/ 3868109 w 4065462"/>
              <a:gd name="connsiteY29" fmla="*/ 0 h 2397833"/>
              <a:gd name="connsiteX30" fmla="*/ 3881266 w 4065462"/>
              <a:gd name="connsiteY30" fmla="*/ 0 h 2397833"/>
              <a:gd name="connsiteX31" fmla="*/ 3887844 w 4065462"/>
              <a:gd name="connsiteY31" fmla="*/ 6578 h 2397833"/>
              <a:gd name="connsiteX32" fmla="*/ 3891134 w 4065462"/>
              <a:gd name="connsiteY32" fmla="*/ 19735 h 2397833"/>
              <a:gd name="connsiteX33" fmla="*/ 3891134 w 4065462"/>
              <a:gd name="connsiteY33" fmla="*/ 49338 h 2397833"/>
              <a:gd name="connsiteX34" fmla="*/ 3884555 w 4065462"/>
              <a:gd name="connsiteY34" fmla="*/ 69073 h 2397833"/>
              <a:gd name="connsiteX35" fmla="*/ 3868109 w 4065462"/>
              <a:gd name="connsiteY35" fmla="*/ 95387 h 2397833"/>
              <a:gd name="connsiteX36" fmla="*/ 3835217 w 4065462"/>
              <a:gd name="connsiteY36" fmla="*/ 141436 h 2397833"/>
              <a:gd name="connsiteX37" fmla="*/ 3812193 w 4065462"/>
              <a:gd name="connsiteY37" fmla="*/ 184195 h 2397833"/>
              <a:gd name="connsiteX38" fmla="*/ 3792457 w 4065462"/>
              <a:gd name="connsiteY38" fmla="*/ 230244 h 2397833"/>
              <a:gd name="connsiteX39" fmla="*/ 3769433 w 4065462"/>
              <a:gd name="connsiteY39" fmla="*/ 289450 h 2397833"/>
              <a:gd name="connsiteX40" fmla="*/ 3759565 w 4065462"/>
              <a:gd name="connsiteY40" fmla="*/ 342077 h 2397833"/>
              <a:gd name="connsiteX41" fmla="*/ 3752987 w 4065462"/>
              <a:gd name="connsiteY41" fmla="*/ 407862 h 2397833"/>
              <a:gd name="connsiteX42" fmla="*/ 3766144 w 4065462"/>
              <a:gd name="connsiteY42" fmla="*/ 572322 h 2397833"/>
              <a:gd name="connsiteX43" fmla="*/ 3789168 w 4065462"/>
              <a:gd name="connsiteY43" fmla="*/ 749939 h 2397833"/>
              <a:gd name="connsiteX44" fmla="*/ 3831928 w 4065462"/>
              <a:gd name="connsiteY44" fmla="*/ 1016365 h 2397833"/>
              <a:gd name="connsiteX45" fmla="*/ 3868109 w 4065462"/>
              <a:gd name="connsiteY45" fmla="*/ 1220296 h 2397833"/>
              <a:gd name="connsiteX46" fmla="*/ 3930604 w 4065462"/>
              <a:gd name="connsiteY46" fmla="*/ 1539349 h 2397833"/>
              <a:gd name="connsiteX47" fmla="*/ 3970075 w 4065462"/>
              <a:gd name="connsiteY47" fmla="*/ 1743280 h 2397833"/>
              <a:gd name="connsiteX48" fmla="*/ 4009545 w 4065462"/>
              <a:gd name="connsiteY48" fmla="*/ 1917608 h 2397833"/>
              <a:gd name="connsiteX49" fmla="*/ 4035859 w 4065462"/>
              <a:gd name="connsiteY49" fmla="*/ 2003128 h 2397833"/>
              <a:gd name="connsiteX50" fmla="*/ 4062172 w 4065462"/>
              <a:gd name="connsiteY50" fmla="*/ 2065623 h 2397833"/>
              <a:gd name="connsiteX51" fmla="*/ 4065462 w 4065462"/>
              <a:gd name="connsiteY51" fmla="*/ 2075490 h 2397833"/>
              <a:gd name="connsiteX52" fmla="*/ 4049016 w 4065462"/>
              <a:gd name="connsiteY52" fmla="*/ 2114961 h 2397833"/>
              <a:gd name="connsiteX53" fmla="*/ 3999677 w 4065462"/>
              <a:gd name="connsiteY53" fmla="*/ 2200480 h 2397833"/>
              <a:gd name="connsiteX54" fmla="*/ 3966785 w 4065462"/>
              <a:gd name="connsiteY54" fmla="*/ 2249818 h 2397833"/>
              <a:gd name="connsiteX55" fmla="*/ 3894423 w 4065462"/>
              <a:gd name="connsiteY55" fmla="*/ 2338627 h 2397833"/>
              <a:gd name="connsiteX56" fmla="*/ 3854952 w 4065462"/>
              <a:gd name="connsiteY56" fmla="*/ 2381387 h 2397833"/>
              <a:gd name="connsiteX57" fmla="*/ 3838506 w 4065462"/>
              <a:gd name="connsiteY57" fmla="*/ 2394544 h 2397833"/>
              <a:gd name="connsiteX58" fmla="*/ 3822060 w 4065462"/>
              <a:gd name="connsiteY58" fmla="*/ 2397833 h 2397833"/>
              <a:gd name="connsiteX59" fmla="*/ 3799036 w 4065462"/>
              <a:gd name="connsiteY59" fmla="*/ 2394544 h 2397833"/>
              <a:gd name="connsiteX60" fmla="*/ 3756276 w 4065462"/>
              <a:gd name="connsiteY60" fmla="*/ 2371519 h 2397833"/>
              <a:gd name="connsiteX61" fmla="*/ 3739830 w 4065462"/>
              <a:gd name="connsiteY61" fmla="*/ 2355073 h 2397833"/>
              <a:gd name="connsiteX62" fmla="*/ 3713516 w 4065462"/>
              <a:gd name="connsiteY62" fmla="*/ 2341916 h 2397833"/>
              <a:gd name="connsiteX63" fmla="*/ 3647732 w 4065462"/>
              <a:gd name="connsiteY63" fmla="*/ 2332049 h 2397833"/>
              <a:gd name="connsiteX64" fmla="*/ 3512875 w 4065462"/>
              <a:gd name="connsiteY64" fmla="*/ 2322181 h 2397833"/>
              <a:gd name="connsiteX65" fmla="*/ 3269473 w 4065462"/>
              <a:gd name="connsiteY65" fmla="*/ 2322181 h 2397833"/>
              <a:gd name="connsiteX66" fmla="*/ 2904371 w 4065462"/>
              <a:gd name="connsiteY66" fmla="*/ 2325470 h 2397833"/>
              <a:gd name="connsiteX67" fmla="*/ 2457039 w 4065462"/>
              <a:gd name="connsiteY67" fmla="*/ 2325470 h 2397833"/>
              <a:gd name="connsiteX68" fmla="*/ 2233372 w 4065462"/>
              <a:gd name="connsiteY68" fmla="*/ 2325470 h 2397833"/>
              <a:gd name="connsiteX69" fmla="*/ 2029441 w 4065462"/>
              <a:gd name="connsiteY69" fmla="*/ 2328759 h 2397833"/>
              <a:gd name="connsiteX70" fmla="*/ 1763016 w 4065462"/>
              <a:gd name="connsiteY70" fmla="*/ 2332049 h 2397833"/>
              <a:gd name="connsiteX71" fmla="*/ 1529482 w 4065462"/>
              <a:gd name="connsiteY71" fmla="*/ 2335338 h 2397833"/>
              <a:gd name="connsiteX72" fmla="*/ 1292659 w 4065462"/>
              <a:gd name="connsiteY72" fmla="*/ 2341916 h 2397833"/>
              <a:gd name="connsiteX73" fmla="*/ 1068993 w 4065462"/>
              <a:gd name="connsiteY73" fmla="*/ 2348495 h 2397833"/>
              <a:gd name="connsiteX74" fmla="*/ 920978 w 4065462"/>
              <a:gd name="connsiteY74" fmla="*/ 2351784 h 2397833"/>
              <a:gd name="connsiteX75" fmla="*/ 759807 w 4065462"/>
              <a:gd name="connsiteY75" fmla="*/ 2361651 h 2397833"/>
              <a:gd name="connsiteX76" fmla="*/ 657841 w 4065462"/>
              <a:gd name="connsiteY76" fmla="*/ 2368230 h 2397833"/>
              <a:gd name="connsiteX77" fmla="*/ 647974 w 4065462"/>
              <a:gd name="connsiteY77" fmla="*/ 2368230 h 2397833"/>
              <a:gd name="connsiteX78" fmla="*/ 615082 w 4065462"/>
              <a:gd name="connsiteY78" fmla="*/ 2361651 h 2397833"/>
              <a:gd name="connsiteX79" fmla="*/ 470357 w 4065462"/>
              <a:gd name="connsiteY79" fmla="*/ 2332049 h 2397833"/>
              <a:gd name="connsiteX80" fmla="*/ 351945 w 4065462"/>
              <a:gd name="connsiteY80" fmla="*/ 2302446 h 2397833"/>
              <a:gd name="connsiteX81" fmla="*/ 223666 w 4065462"/>
              <a:gd name="connsiteY81" fmla="*/ 2266264 h 2397833"/>
              <a:gd name="connsiteX82" fmla="*/ 118411 w 4065462"/>
              <a:gd name="connsiteY82" fmla="*/ 2226794 h 2397833"/>
              <a:gd name="connsiteX83" fmla="*/ 52627 w 4065462"/>
              <a:gd name="connsiteY83" fmla="*/ 2193902 h 2397833"/>
              <a:gd name="connsiteX84" fmla="*/ 19735 w 4065462"/>
              <a:gd name="connsiteY84" fmla="*/ 2174167 h 2397833"/>
              <a:gd name="connsiteX85" fmla="*/ 6578 w 4065462"/>
              <a:gd name="connsiteY85" fmla="*/ 2161010 h 2397833"/>
              <a:gd name="connsiteX86" fmla="*/ 3289 w 4065462"/>
              <a:gd name="connsiteY86" fmla="*/ 2147853 h 2397833"/>
              <a:gd name="connsiteX87" fmla="*/ 0 w 4065462"/>
              <a:gd name="connsiteY87" fmla="*/ 2134696 h 2397833"/>
              <a:gd name="connsiteX88" fmla="*/ 6578 w 4065462"/>
              <a:gd name="connsiteY88" fmla="*/ 2114961 h 2397833"/>
              <a:gd name="connsiteX89" fmla="*/ 16446 w 4065462"/>
              <a:gd name="connsiteY89" fmla="*/ 2095226 h 2397833"/>
              <a:gd name="connsiteX90" fmla="*/ 39470 w 4065462"/>
              <a:gd name="connsiteY90" fmla="*/ 2075490 h 2397833"/>
              <a:gd name="connsiteX91" fmla="*/ 95387 w 4065462"/>
              <a:gd name="connsiteY91" fmla="*/ 2042598 h 2397833"/>
              <a:gd name="connsiteX92" fmla="*/ 148014 w 4065462"/>
              <a:gd name="connsiteY92" fmla="*/ 2016285 h 2397833"/>
              <a:gd name="connsiteX93" fmla="*/ 710469 w 4065462"/>
              <a:gd name="connsiteY93" fmla="*/ 2075490 h 2397833"/>
              <a:gd name="connsiteX94" fmla="*/ 901243 w 4065462"/>
              <a:gd name="connsiteY94" fmla="*/ 2075490 h 2397833"/>
              <a:gd name="connsiteX95" fmla="*/ 1453830 w 4065462"/>
              <a:gd name="connsiteY95" fmla="*/ 2072201 h 2397833"/>
              <a:gd name="connsiteX96" fmla="*/ 2239951 w 4065462"/>
              <a:gd name="connsiteY96" fmla="*/ 2065623 h 2397833"/>
              <a:gd name="connsiteX97" fmla="*/ 2693862 w 4065462"/>
              <a:gd name="connsiteY97" fmla="*/ 2062333 h 239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065462" h="2397833">
                <a:moveTo>
                  <a:pt x="2693862" y="2062333"/>
                </a:moveTo>
                <a:lnTo>
                  <a:pt x="3121459" y="2059044"/>
                </a:lnTo>
                <a:lnTo>
                  <a:pt x="3479982" y="2055755"/>
                </a:lnTo>
                <a:lnTo>
                  <a:pt x="3667467" y="2055755"/>
                </a:lnTo>
                <a:lnTo>
                  <a:pt x="3726673" y="2049177"/>
                </a:lnTo>
                <a:lnTo>
                  <a:pt x="3752987" y="2036020"/>
                </a:lnTo>
                <a:lnTo>
                  <a:pt x="3772722" y="2019574"/>
                </a:lnTo>
                <a:lnTo>
                  <a:pt x="3782590" y="1999838"/>
                </a:lnTo>
                <a:lnTo>
                  <a:pt x="3795746" y="1963657"/>
                </a:lnTo>
                <a:lnTo>
                  <a:pt x="3799036" y="1934054"/>
                </a:lnTo>
                <a:lnTo>
                  <a:pt x="3795746" y="1904451"/>
                </a:lnTo>
                <a:lnTo>
                  <a:pt x="3776011" y="1776172"/>
                </a:lnTo>
                <a:lnTo>
                  <a:pt x="3743119" y="1582109"/>
                </a:lnTo>
                <a:lnTo>
                  <a:pt x="3706938" y="1368310"/>
                </a:lnTo>
                <a:lnTo>
                  <a:pt x="3670757" y="1187404"/>
                </a:lnTo>
                <a:lnTo>
                  <a:pt x="3631286" y="986762"/>
                </a:lnTo>
                <a:lnTo>
                  <a:pt x="3591816" y="799277"/>
                </a:lnTo>
                <a:lnTo>
                  <a:pt x="3555634" y="618371"/>
                </a:lnTo>
                <a:lnTo>
                  <a:pt x="3512875" y="440754"/>
                </a:lnTo>
                <a:lnTo>
                  <a:pt x="3509585" y="417729"/>
                </a:lnTo>
                <a:lnTo>
                  <a:pt x="3516164" y="394705"/>
                </a:lnTo>
                <a:lnTo>
                  <a:pt x="3549056" y="335499"/>
                </a:lnTo>
                <a:lnTo>
                  <a:pt x="3595105" y="269715"/>
                </a:lnTo>
                <a:lnTo>
                  <a:pt x="3631286" y="220377"/>
                </a:lnTo>
                <a:lnTo>
                  <a:pt x="3687203" y="157882"/>
                </a:lnTo>
                <a:lnTo>
                  <a:pt x="3733252" y="111833"/>
                </a:lnTo>
                <a:lnTo>
                  <a:pt x="3779300" y="65784"/>
                </a:lnTo>
                <a:lnTo>
                  <a:pt x="3818771" y="26313"/>
                </a:lnTo>
                <a:lnTo>
                  <a:pt x="3845085" y="6578"/>
                </a:lnTo>
                <a:lnTo>
                  <a:pt x="3868109" y="0"/>
                </a:lnTo>
                <a:lnTo>
                  <a:pt x="3881266" y="0"/>
                </a:lnTo>
                <a:lnTo>
                  <a:pt x="3887844" y="6578"/>
                </a:lnTo>
                <a:lnTo>
                  <a:pt x="3891134" y="19735"/>
                </a:lnTo>
                <a:lnTo>
                  <a:pt x="3891134" y="49338"/>
                </a:lnTo>
                <a:lnTo>
                  <a:pt x="3884555" y="69073"/>
                </a:lnTo>
                <a:lnTo>
                  <a:pt x="3868109" y="95387"/>
                </a:lnTo>
                <a:lnTo>
                  <a:pt x="3835217" y="141436"/>
                </a:lnTo>
                <a:lnTo>
                  <a:pt x="3812193" y="184195"/>
                </a:lnTo>
                <a:lnTo>
                  <a:pt x="3792457" y="230244"/>
                </a:lnTo>
                <a:lnTo>
                  <a:pt x="3769433" y="289450"/>
                </a:lnTo>
                <a:lnTo>
                  <a:pt x="3759565" y="342077"/>
                </a:lnTo>
                <a:lnTo>
                  <a:pt x="3752987" y="407862"/>
                </a:lnTo>
                <a:lnTo>
                  <a:pt x="3766144" y="572322"/>
                </a:lnTo>
                <a:lnTo>
                  <a:pt x="3789168" y="749939"/>
                </a:lnTo>
                <a:lnTo>
                  <a:pt x="3831928" y="1016365"/>
                </a:lnTo>
                <a:lnTo>
                  <a:pt x="3868109" y="1220296"/>
                </a:lnTo>
                <a:lnTo>
                  <a:pt x="3930604" y="1539349"/>
                </a:lnTo>
                <a:lnTo>
                  <a:pt x="3970075" y="1743280"/>
                </a:lnTo>
                <a:lnTo>
                  <a:pt x="4009545" y="1917608"/>
                </a:lnTo>
                <a:lnTo>
                  <a:pt x="4035859" y="2003128"/>
                </a:lnTo>
                <a:lnTo>
                  <a:pt x="4062172" y="2065623"/>
                </a:lnTo>
                <a:lnTo>
                  <a:pt x="4065462" y="2075490"/>
                </a:lnTo>
                <a:lnTo>
                  <a:pt x="4049016" y="2114961"/>
                </a:lnTo>
                <a:lnTo>
                  <a:pt x="3999677" y="2200480"/>
                </a:lnTo>
                <a:lnTo>
                  <a:pt x="3966785" y="2249818"/>
                </a:lnTo>
                <a:lnTo>
                  <a:pt x="3894423" y="2338627"/>
                </a:lnTo>
                <a:lnTo>
                  <a:pt x="3854952" y="2381387"/>
                </a:lnTo>
                <a:lnTo>
                  <a:pt x="3838506" y="2394544"/>
                </a:lnTo>
                <a:lnTo>
                  <a:pt x="3822060" y="2397833"/>
                </a:lnTo>
                <a:lnTo>
                  <a:pt x="3799036" y="2394544"/>
                </a:lnTo>
                <a:lnTo>
                  <a:pt x="3756276" y="2371519"/>
                </a:lnTo>
                <a:lnTo>
                  <a:pt x="3739830" y="2355073"/>
                </a:lnTo>
                <a:lnTo>
                  <a:pt x="3713516" y="2341916"/>
                </a:lnTo>
                <a:lnTo>
                  <a:pt x="3647732" y="2332049"/>
                </a:lnTo>
                <a:lnTo>
                  <a:pt x="3512875" y="2322181"/>
                </a:lnTo>
                <a:lnTo>
                  <a:pt x="3269473" y="2322181"/>
                </a:lnTo>
                <a:lnTo>
                  <a:pt x="2904371" y="2325470"/>
                </a:lnTo>
                <a:lnTo>
                  <a:pt x="2457039" y="2325470"/>
                </a:lnTo>
                <a:lnTo>
                  <a:pt x="2233372" y="2325470"/>
                </a:lnTo>
                <a:lnTo>
                  <a:pt x="2029441" y="2328759"/>
                </a:lnTo>
                <a:lnTo>
                  <a:pt x="1763016" y="2332049"/>
                </a:lnTo>
                <a:lnTo>
                  <a:pt x="1529482" y="2335338"/>
                </a:lnTo>
                <a:lnTo>
                  <a:pt x="1292659" y="2341916"/>
                </a:lnTo>
                <a:lnTo>
                  <a:pt x="1068993" y="2348495"/>
                </a:lnTo>
                <a:lnTo>
                  <a:pt x="920978" y="2351784"/>
                </a:lnTo>
                <a:lnTo>
                  <a:pt x="759807" y="2361651"/>
                </a:lnTo>
                <a:lnTo>
                  <a:pt x="657841" y="2368230"/>
                </a:lnTo>
                <a:lnTo>
                  <a:pt x="647974" y="2368230"/>
                </a:lnTo>
                <a:lnTo>
                  <a:pt x="615082" y="2361651"/>
                </a:lnTo>
                <a:lnTo>
                  <a:pt x="470357" y="2332049"/>
                </a:lnTo>
                <a:lnTo>
                  <a:pt x="351945" y="2302446"/>
                </a:lnTo>
                <a:lnTo>
                  <a:pt x="223666" y="2266264"/>
                </a:lnTo>
                <a:lnTo>
                  <a:pt x="118411" y="2226794"/>
                </a:lnTo>
                <a:lnTo>
                  <a:pt x="52627" y="2193902"/>
                </a:lnTo>
                <a:lnTo>
                  <a:pt x="19735" y="2174167"/>
                </a:lnTo>
                <a:lnTo>
                  <a:pt x="6578" y="2161010"/>
                </a:lnTo>
                <a:lnTo>
                  <a:pt x="3289" y="2147853"/>
                </a:lnTo>
                <a:lnTo>
                  <a:pt x="0" y="2134696"/>
                </a:lnTo>
                <a:lnTo>
                  <a:pt x="6578" y="2114961"/>
                </a:lnTo>
                <a:lnTo>
                  <a:pt x="16446" y="2095226"/>
                </a:lnTo>
                <a:lnTo>
                  <a:pt x="39470" y="2075490"/>
                </a:lnTo>
                <a:lnTo>
                  <a:pt x="95387" y="2042598"/>
                </a:lnTo>
                <a:lnTo>
                  <a:pt x="148014" y="2016285"/>
                </a:lnTo>
                <a:lnTo>
                  <a:pt x="710469" y="2075490"/>
                </a:lnTo>
                <a:lnTo>
                  <a:pt x="901243" y="2075490"/>
                </a:lnTo>
                <a:lnTo>
                  <a:pt x="1453830" y="2072201"/>
                </a:lnTo>
                <a:lnTo>
                  <a:pt x="2239951" y="2065623"/>
                </a:lnTo>
                <a:lnTo>
                  <a:pt x="2693862" y="206233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DE3455F-7A59-4411-B605-761FC56C83B7}"/>
              </a:ext>
            </a:extLst>
          </p:cNvPr>
          <p:cNvSpPr/>
          <p:nvPr/>
        </p:nvSpPr>
        <p:spPr>
          <a:xfrm>
            <a:off x="2919413" y="4370388"/>
            <a:ext cx="1447800" cy="974725"/>
          </a:xfrm>
          <a:custGeom>
            <a:avLst/>
            <a:gdLst>
              <a:gd name="connsiteX0" fmla="*/ 840581 w 1447800"/>
              <a:gd name="connsiteY0" fmla="*/ 95250 h 976312"/>
              <a:gd name="connsiteX1" fmla="*/ 592931 w 1447800"/>
              <a:gd name="connsiteY1" fmla="*/ 140494 h 976312"/>
              <a:gd name="connsiteX2" fmla="*/ 397668 w 1447800"/>
              <a:gd name="connsiteY2" fmla="*/ 176212 h 976312"/>
              <a:gd name="connsiteX3" fmla="*/ 159543 w 1447800"/>
              <a:gd name="connsiteY3" fmla="*/ 216694 h 976312"/>
              <a:gd name="connsiteX4" fmla="*/ 54768 w 1447800"/>
              <a:gd name="connsiteY4" fmla="*/ 230981 h 976312"/>
              <a:gd name="connsiteX5" fmla="*/ 0 w 1447800"/>
              <a:gd name="connsiteY5" fmla="*/ 226219 h 976312"/>
              <a:gd name="connsiteX6" fmla="*/ 128587 w 1447800"/>
              <a:gd name="connsiteY6" fmla="*/ 411956 h 976312"/>
              <a:gd name="connsiteX7" fmla="*/ 335756 w 1447800"/>
              <a:gd name="connsiteY7" fmla="*/ 371475 h 976312"/>
              <a:gd name="connsiteX8" fmla="*/ 611981 w 1447800"/>
              <a:gd name="connsiteY8" fmla="*/ 316706 h 976312"/>
              <a:gd name="connsiteX9" fmla="*/ 862012 w 1447800"/>
              <a:gd name="connsiteY9" fmla="*/ 264319 h 976312"/>
              <a:gd name="connsiteX10" fmla="*/ 1040606 w 1447800"/>
              <a:gd name="connsiteY10" fmla="*/ 226219 h 976312"/>
              <a:gd name="connsiteX11" fmla="*/ 1083468 w 1447800"/>
              <a:gd name="connsiteY11" fmla="*/ 221456 h 976312"/>
              <a:gd name="connsiteX12" fmla="*/ 1109662 w 1447800"/>
              <a:gd name="connsiteY12" fmla="*/ 226219 h 976312"/>
              <a:gd name="connsiteX13" fmla="*/ 1123950 w 1447800"/>
              <a:gd name="connsiteY13" fmla="*/ 233362 h 976312"/>
              <a:gd name="connsiteX14" fmla="*/ 1133475 w 1447800"/>
              <a:gd name="connsiteY14" fmla="*/ 245269 h 976312"/>
              <a:gd name="connsiteX15" fmla="*/ 1138237 w 1447800"/>
              <a:gd name="connsiteY15" fmla="*/ 271462 h 976312"/>
              <a:gd name="connsiteX16" fmla="*/ 1133475 w 1447800"/>
              <a:gd name="connsiteY16" fmla="*/ 297656 h 976312"/>
              <a:gd name="connsiteX17" fmla="*/ 1123950 w 1447800"/>
              <a:gd name="connsiteY17" fmla="*/ 388144 h 976312"/>
              <a:gd name="connsiteX18" fmla="*/ 1109662 w 1447800"/>
              <a:gd name="connsiteY18" fmla="*/ 531019 h 976312"/>
              <a:gd name="connsiteX19" fmla="*/ 1090612 w 1447800"/>
              <a:gd name="connsiteY19" fmla="*/ 669131 h 976312"/>
              <a:gd name="connsiteX20" fmla="*/ 1064418 w 1447800"/>
              <a:gd name="connsiteY20" fmla="*/ 852487 h 976312"/>
              <a:gd name="connsiteX21" fmla="*/ 1064418 w 1447800"/>
              <a:gd name="connsiteY21" fmla="*/ 966787 h 976312"/>
              <a:gd name="connsiteX22" fmla="*/ 1214437 w 1447800"/>
              <a:gd name="connsiteY22" fmla="*/ 976312 h 976312"/>
              <a:gd name="connsiteX23" fmla="*/ 1266825 w 1447800"/>
              <a:gd name="connsiteY23" fmla="*/ 873919 h 976312"/>
              <a:gd name="connsiteX24" fmla="*/ 1285875 w 1447800"/>
              <a:gd name="connsiteY24" fmla="*/ 752475 h 976312"/>
              <a:gd name="connsiteX25" fmla="*/ 1312068 w 1447800"/>
              <a:gd name="connsiteY25" fmla="*/ 583406 h 976312"/>
              <a:gd name="connsiteX26" fmla="*/ 1331118 w 1447800"/>
              <a:gd name="connsiteY26" fmla="*/ 454819 h 976312"/>
              <a:gd name="connsiteX27" fmla="*/ 1338262 w 1447800"/>
              <a:gd name="connsiteY27" fmla="*/ 423862 h 976312"/>
              <a:gd name="connsiteX28" fmla="*/ 1347787 w 1447800"/>
              <a:gd name="connsiteY28" fmla="*/ 397669 h 976312"/>
              <a:gd name="connsiteX29" fmla="*/ 1362075 w 1447800"/>
              <a:gd name="connsiteY29" fmla="*/ 371475 h 976312"/>
              <a:gd name="connsiteX30" fmla="*/ 1381125 w 1447800"/>
              <a:gd name="connsiteY30" fmla="*/ 347662 h 976312"/>
              <a:gd name="connsiteX31" fmla="*/ 1397793 w 1447800"/>
              <a:gd name="connsiteY31" fmla="*/ 328612 h 976312"/>
              <a:gd name="connsiteX32" fmla="*/ 1421606 w 1447800"/>
              <a:gd name="connsiteY32" fmla="*/ 311944 h 976312"/>
              <a:gd name="connsiteX33" fmla="*/ 1426368 w 1447800"/>
              <a:gd name="connsiteY33" fmla="*/ 307181 h 976312"/>
              <a:gd name="connsiteX34" fmla="*/ 1435893 w 1447800"/>
              <a:gd name="connsiteY34" fmla="*/ 290512 h 976312"/>
              <a:gd name="connsiteX35" fmla="*/ 1443037 w 1447800"/>
              <a:gd name="connsiteY35" fmla="*/ 266700 h 976312"/>
              <a:gd name="connsiteX36" fmla="*/ 1447800 w 1447800"/>
              <a:gd name="connsiteY36" fmla="*/ 242887 h 976312"/>
              <a:gd name="connsiteX37" fmla="*/ 1445418 w 1447800"/>
              <a:gd name="connsiteY37" fmla="*/ 228600 h 976312"/>
              <a:gd name="connsiteX38" fmla="*/ 1443037 w 1447800"/>
              <a:gd name="connsiteY38" fmla="*/ 219075 h 976312"/>
              <a:gd name="connsiteX39" fmla="*/ 1428750 w 1447800"/>
              <a:gd name="connsiteY39" fmla="*/ 200025 h 976312"/>
              <a:gd name="connsiteX40" fmla="*/ 1371600 w 1447800"/>
              <a:gd name="connsiteY40" fmla="*/ 147637 h 976312"/>
              <a:gd name="connsiteX41" fmla="*/ 1278731 w 1447800"/>
              <a:gd name="connsiteY41" fmla="*/ 69056 h 976312"/>
              <a:gd name="connsiteX42" fmla="*/ 1200150 w 1447800"/>
              <a:gd name="connsiteY42" fmla="*/ 11906 h 976312"/>
              <a:gd name="connsiteX43" fmla="*/ 1188243 w 1447800"/>
              <a:gd name="connsiteY43" fmla="*/ 2381 h 976312"/>
              <a:gd name="connsiteX44" fmla="*/ 1176337 w 1447800"/>
              <a:gd name="connsiteY44" fmla="*/ 0 h 976312"/>
              <a:gd name="connsiteX45" fmla="*/ 1150143 w 1447800"/>
              <a:gd name="connsiteY45" fmla="*/ 4762 h 976312"/>
              <a:gd name="connsiteX46" fmla="*/ 1062037 w 1447800"/>
              <a:gd name="connsiteY46" fmla="*/ 33337 h 976312"/>
              <a:gd name="connsiteX47" fmla="*/ 976312 w 1447800"/>
              <a:gd name="connsiteY47" fmla="*/ 64294 h 976312"/>
              <a:gd name="connsiteX48" fmla="*/ 840581 w 1447800"/>
              <a:gd name="connsiteY48" fmla="*/ 95250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47800" h="976312">
                <a:moveTo>
                  <a:pt x="840581" y="95250"/>
                </a:moveTo>
                <a:lnTo>
                  <a:pt x="592931" y="140494"/>
                </a:lnTo>
                <a:lnTo>
                  <a:pt x="397668" y="176212"/>
                </a:lnTo>
                <a:lnTo>
                  <a:pt x="159543" y="216694"/>
                </a:lnTo>
                <a:lnTo>
                  <a:pt x="54768" y="230981"/>
                </a:lnTo>
                <a:lnTo>
                  <a:pt x="0" y="226219"/>
                </a:lnTo>
                <a:lnTo>
                  <a:pt x="128587" y="411956"/>
                </a:lnTo>
                <a:lnTo>
                  <a:pt x="335756" y="371475"/>
                </a:lnTo>
                <a:lnTo>
                  <a:pt x="611981" y="316706"/>
                </a:lnTo>
                <a:lnTo>
                  <a:pt x="862012" y="264319"/>
                </a:lnTo>
                <a:lnTo>
                  <a:pt x="1040606" y="226219"/>
                </a:lnTo>
                <a:lnTo>
                  <a:pt x="1083468" y="221456"/>
                </a:lnTo>
                <a:lnTo>
                  <a:pt x="1109662" y="226219"/>
                </a:lnTo>
                <a:lnTo>
                  <a:pt x="1123950" y="233362"/>
                </a:lnTo>
                <a:lnTo>
                  <a:pt x="1133475" y="245269"/>
                </a:lnTo>
                <a:lnTo>
                  <a:pt x="1138237" y="271462"/>
                </a:lnTo>
                <a:lnTo>
                  <a:pt x="1133475" y="297656"/>
                </a:lnTo>
                <a:lnTo>
                  <a:pt x="1123950" y="388144"/>
                </a:lnTo>
                <a:lnTo>
                  <a:pt x="1109662" y="531019"/>
                </a:lnTo>
                <a:lnTo>
                  <a:pt x="1090612" y="669131"/>
                </a:lnTo>
                <a:lnTo>
                  <a:pt x="1064418" y="852487"/>
                </a:lnTo>
                <a:lnTo>
                  <a:pt x="1064418" y="966787"/>
                </a:lnTo>
                <a:lnTo>
                  <a:pt x="1214437" y="976312"/>
                </a:lnTo>
                <a:lnTo>
                  <a:pt x="1266825" y="873919"/>
                </a:lnTo>
                <a:lnTo>
                  <a:pt x="1285875" y="752475"/>
                </a:lnTo>
                <a:lnTo>
                  <a:pt x="1312068" y="583406"/>
                </a:lnTo>
                <a:lnTo>
                  <a:pt x="1331118" y="454819"/>
                </a:lnTo>
                <a:lnTo>
                  <a:pt x="1338262" y="423862"/>
                </a:lnTo>
                <a:lnTo>
                  <a:pt x="1347787" y="397669"/>
                </a:lnTo>
                <a:lnTo>
                  <a:pt x="1362075" y="371475"/>
                </a:lnTo>
                <a:lnTo>
                  <a:pt x="1381125" y="347662"/>
                </a:lnTo>
                <a:lnTo>
                  <a:pt x="1397793" y="328612"/>
                </a:lnTo>
                <a:lnTo>
                  <a:pt x="1421606" y="311944"/>
                </a:lnTo>
                <a:lnTo>
                  <a:pt x="1426368" y="307181"/>
                </a:lnTo>
                <a:lnTo>
                  <a:pt x="1435893" y="290512"/>
                </a:lnTo>
                <a:lnTo>
                  <a:pt x="1443037" y="266700"/>
                </a:lnTo>
                <a:lnTo>
                  <a:pt x="1447800" y="242887"/>
                </a:lnTo>
                <a:lnTo>
                  <a:pt x="1445418" y="228600"/>
                </a:lnTo>
                <a:lnTo>
                  <a:pt x="1443037" y="219075"/>
                </a:lnTo>
                <a:lnTo>
                  <a:pt x="1428750" y="200025"/>
                </a:lnTo>
                <a:lnTo>
                  <a:pt x="1371600" y="147637"/>
                </a:lnTo>
                <a:lnTo>
                  <a:pt x="1278731" y="69056"/>
                </a:lnTo>
                <a:lnTo>
                  <a:pt x="1200150" y="11906"/>
                </a:lnTo>
                <a:lnTo>
                  <a:pt x="1188243" y="2381"/>
                </a:lnTo>
                <a:lnTo>
                  <a:pt x="1176337" y="0"/>
                </a:lnTo>
                <a:lnTo>
                  <a:pt x="1150143" y="4762"/>
                </a:lnTo>
                <a:lnTo>
                  <a:pt x="1062037" y="33337"/>
                </a:lnTo>
                <a:lnTo>
                  <a:pt x="976312" y="64294"/>
                </a:lnTo>
                <a:lnTo>
                  <a:pt x="840581" y="9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E48E5F3D-FDE6-4E84-A5E8-4BBF5B64B949}"/>
              </a:ext>
            </a:extLst>
          </p:cNvPr>
          <p:cNvSpPr/>
          <p:nvPr/>
        </p:nvSpPr>
        <p:spPr>
          <a:xfrm>
            <a:off x="3195638" y="5189538"/>
            <a:ext cx="1012825" cy="311150"/>
          </a:xfrm>
          <a:custGeom>
            <a:avLst/>
            <a:gdLst>
              <a:gd name="connsiteX0" fmla="*/ 690562 w 1012031"/>
              <a:gd name="connsiteY0" fmla="*/ 16669 h 311944"/>
              <a:gd name="connsiteX1" fmla="*/ 402431 w 1012031"/>
              <a:gd name="connsiteY1" fmla="*/ 59531 h 311944"/>
              <a:gd name="connsiteX2" fmla="*/ 180975 w 1012031"/>
              <a:gd name="connsiteY2" fmla="*/ 97631 h 311944"/>
              <a:gd name="connsiteX3" fmla="*/ 0 w 1012031"/>
              <a:gd name="connsiteY3" fmla="*/ 130969 h 311944"/>
              <a:gd name="connsiteX4" fmla="*/ 38100 w 1012031"/>
              <a:gd name="connsiteY4" fmla="*/ 311944 h 311944"/>
              <a:gd name="connsiteX5" fmla="*/ 147637 w 1012031"/>
              <a:gd name="connsiteY5" fmla="*/ 276225 h 311944"/>
              <a:gd name="connsiteX6" fmla="*/ 235743 w 1012031"/>
              <a:gd name="connsiteY6" fmla="*/ 252412 h 311944"/>
              <a:gd name="connsiteX7" fmla="*/ 347662 w 1012031"/>
              <a:gd name="connsiteY7" fmla="*/ 228600 h 311944"/>
              <a:gd name="connsiteX8" fmla="*/ 442912 w 1012031"/>
              <a:gd name="connsiteY8" fmla="*/ 214312 h 311944"/>
              <a:gd name="connsiteX9" fmla="*/ 597693 w 1012031"/>
              <a:gd name="connsiteY9" fmla="*/ 200025 h 311944"/>
              <a:gd name="connsiteX10" fmla="*/ 690562 w 1012031"/>
              <a:gd name="connsiteY10" fmla="*/ 192881 h 311944"/>
              <a:gd name="connsiteX11" fmla="*/ 797718 w 1012031"/>
              <a:gd name="connsiteY11" fmla="*/ 195262 h 311944"/>
              <a:gd name="connsiteX12" fmla="*/ 888206 w 1012031"/>
              <a:gd name="connsiteY12" fmla="*/ 204787 h 311944"/>
              <a:gd name="connsiteX13" fmla="*/ 912018 w 1012031"/>
              <a:gd name="connsiteY13" fmla="*/ 202406 h 311944"/>
              <a:gd name="connsiteX14" fmla="*/ 950118 w 1012031"/>
              <a:gd name="connsiteY14" fmla="*/ 195262 h 311944"/>
              <a:gd name="connsiteX15" fmla="*/ 981075 w 1012031"/>
              <a:gd name="connsiteY15" fmla="*/ 178594 h 311944"/>
              <a:gd name="connsiteX16" fmla="*/ 1000125 w 1012031"/>
              <a:gd name="connsiteY16" fmla="*/ 161925 h 311944"/>
              <a:gd name="connsiteX17" fmla="*/ 1007268 w 1012031"/>
              <a:gd name="connsiteY17" fmla="*/ 145256 h 311944"/>
              <a:gd name="connsiteX18" fmla="*/ 1012031 w 1012031"/>
              <a:gd name="connsiteY18" fmla="*/ 130969 h 311944"/>
              <a:gd name="connsiteX19" fmla="*/ 1009650 w 1012031"/>
              <a:gd name="connsiteY19" fmla="*/ 102394 h 311944"/>
              <a:gd name="connsiteX20" fmla="*/ 1002506 w 1012031"/>
              <a:gd name="connsiteY20" fmla="*/ 76200 h 311944"/>
              <a:gd name="connsiteX21" fmla="*/ 985837 w 1012031"/>
              <a:gd name="connsiteY21" fmla="*/ 40481 h 311944"/>
              <a:gd name="connsiteX22" fmla="*/ 821531 w 1012031"/>
              <a:gd name="connsiteY22" fmla="*/ 0 h 311944"/>
              <a:gd name="connsiteX23" fmla="*/ 690562 w 1012031"/>
              <a:gd name="connsiteY23" fmla="*/ 16669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2031" h="311944">
                <a:moveTo>
                  <a:pt x="690562" y="16669"/>
                </a:moveTo>
                <a:lnTo>
                  <a:pt x="402431" y="59531"/>
                </a:lnTo>
                <a:lnTo>
                  <a:pt x="180975" y="97631"/>
                </a:lnTo>
                <a:lnTo>
                  <a:pt x="0" y="130969"/>
                </a:lnTo>
                <a:lnTo>
                  <a:pt x="38100" y="311944"/>
                </a:lnTo>
                <a:lnTo>
                  <a:pt x="147637" y="276225"/>
                </a:lnTo>
                <a:lnTo>
                  <a:pt x="235743" y="252412"/>
                </a:lnTo>
                <a:lnTo>
                  <a:pt x="347662" y="228600"/>
                </a:lnTo>
                <a:lnTo>
                  <a:pt x="442912" y="214312"/>
                </a:lnTo>
                <a:lnTo>
                  <a:pt x="597693" y="200025"/>
                </a:lnTo>
                <a:lnTo>
                  <a:pt x="690562" y="192881"/>
                </a:lnTo>
                <a:lnTo>
                  <a:pt x="797718" y="195262"/>
                </a:lnTo>
                <a:lnTo>
                  <a:pt x="888206" y="204787"/>
                </a:lnTo>
                <a:lnTo>
                  <a:pt x="912018" y="202406"/>
                </a:lnTo>
                <a:lnTo>
                  <a:pt x="950118" y="195262"/>
                </a:lnTo>
                <a:lnTo>
                  <a:pt x="981075" y="178594"/>
                </a:lnTo>
                <a:lnTo>
                  <a:pt x="1000125" y="161925"/>
                </a:lnTo>
                <a:lnTo>
                  <a:pt x="1007268" y="145256"/>
                </a:lnTo>
                <a:lnTo>
                  <a:pt x="1012031" y="130969"/>
                </a:lnTo>
                <a:lnTo>
                  <a:pt x="1009650" y="102394"/>
                </a:lnTo>
                <a:lnTo>
                  <a:pt x="1002506" y="76200"/>
                </a:lnTo>
                <a:lnTo>
                  <a:pt x="985837" y="40481"/>
                </a:lnTo>
                <a:lnTo>
                  <a:pt x="821531" y="0"/>
                </a:lnTo>
                <a:lnTo>
                  <a:pt x="690562" y="166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1B8C9A7-A077-485D-A37A-0090E7DAD9B2}"/>
              </a:ext>
            </a:extLst>
          </p:cNvPr>
          <p:cNvSpPr/>
          <p:nvPr/>
        </p:nvSpPr>
        <p:spPr>
          <a:xfrm rot="16200000">
            <a:off x="5914232" y="5207794"/>
            <a:ext cx="757237" cy="752475"/>
          </a:xfrm>
          <a:custGeom>
            <a:avLst/>
            <a:gdLst>
              <a:gd name="connsiteX0" fmla="*/ 557212 w 757237"/>
              <a:gd name="connsiteY0" fmla="*/ 152400 h 752475"/>
              <a:gd name="connsiteX1" fmla="*/ 500062 w 757237"/>
              <a:gd name="connsiteY1" fmla="*/ 245269 h 752475"/>
              <a:gd name="connsiteX2" fmla="*/ 428625 w 757237"/>
              <a:gd name="connsiteY2" fmla="*/ 347663 h 752475"/>
              <a:gd name="connsiteX3" fmla="*/ 323850 w 757237"/>
              <a:gd name="connsiteY3" fmla="*/ 478632 h 752475"/>
              <a:gd name="connsiteX4" fmla="*/ 233362 w 757237"/>
              <a:gd name="connsiteY4" fmla="*/ 576263 h 752475"/>
              <a:gd name="connsiteX5" fmla="*/ 161925 w 757237"/>
              <a:gd name="connsiteY5" fmla="*/ 647700 h 752475"/>
              <a:gd name="connsiteX6" fmla="*/ 109537 w 757237"/>
              <a:gd name="connsiteY6" fmla="*/ 690563 h 752475"/>
              <a:gd name="connsiteX7" fmla="*/ 59531 w 757237"/>
              <a:gd name="connsiteY7" fmla="*/ 716757 h 752475"/>
              <a:gd name="connsiteX8" fmla="*/ 0 w 757237"/>
              <a:gd name="connsiteY8" fmla="*/ 752475 h 752475"/>
              <a:gd name="connsiteX9" fmla="*/ 757237 w 757237"/>
              <a:gd name="connsiteY9" fmla="*/ 752475 h 752475"/>
              <a:gd name="connsiteX10" fmla="*/ 692943 w 757237"/>
              <a:gd name="connsiteY10" fmla="*/ 750094 h 752475"/>
              <a:gd name="connsiteX11" fmla="*/ 650081 w 757237"/>
              <a:gd name="connsiteY11" fmla="*/ 740569 h 752475"/>
              <a:gd name="connsiteX12" fmla="*/ 609600 w 757237"/>
              <a:gd name="connsiteY12" fmla="*/ 726282 h 752475"/>
              <a:gd name="connsiteX13" fmla="*/ 578643 w 757237"/>
              <a:gd name="connsiteY13" fmla="*/ 711994 h 752475"/>
              <a:gd name="connsiteX14" fmla="*/ 559593 w 757237"/>
              <a:gd name="connsiteY14" fmla="*/ 697707 h 752475"/>
              <a:gd name="connsiteX15" fmla="*/ 540543 w 757237"/>
              <a:gd name="connsiteY15" fmla="*/ 678657 h 752475"/>
              <a:gd name="connsiteX16" fmla="*/ 531018 w 757237"/>
              <a:gd name="connsiteY16" fmla="*/ 661988 h 752475"/>
              <a:gd name="connsiteX17" fmla="*/ 523875 w 757237"/>
              <a:gd name="connsiteY17" fmla="*/ 635794 h 752475"/>
              <a:gd name="connsiteX18" fmla="*/ 523875 w 757237"/>
              <a:gd name="connsiteY18" fmla="*/ 614363 h 752475"/>
              <a:gd name="connsiteX19" fmla="*/ 535781 w 757237"/>
              <a:gd name="connsiteY19" fmla="*/ 557213 h 752475"/>
              <a:gd name="connsiteX20" fmla="*/ 566737 w 757237"/>
              <a:gd name="connsiteY20" fmla="*/ 442913 h 752475"/>
              <a:gd name="connsiteX21" fmla="*/ 602456 w 757237"/>
              <a:gd name="connsiteY21" fmla="*/ 307182 h 752475"/>
              <a:gd name="connsiteX22" fmla="*/ 635793 w 757237"/>
              <a:gd name="connsiteY22" fmla="*/ 195263 h 752475"/>
              <a:gd name="connsiteX23" fmla="*/ 673893 w 757237"/>
              <a:gd name="connsiteY23" fmla="*/ 69057 h 752475"/>
              <a:gd name="connsiteX24" fmla="*/ 683418 w 757237"/>
              <a:gd name="connsiteY24" fmla="*/ 38100 h 752475"/>
              <a:gd name="connsiteX25" fmla="*/ 683418 w 757237"/>
              <a:gd name="connsiteY25" fmla="*/ 23813 h 752475"/>
              <a:gd name="connsiteX26" fmla="*/ 681037 w 757237"/>
              <a:gd name="connsiteY26" fmla="*/ 9525 h 752475"/>
              <a:gd name="connsiteX27" fmla="*/ 676275 w 757237"/>
              <a:gd name="connsiteY27" fmla="*/ 2382 h 752475"/>
              <a:gd name="connsiteX28" fmla="*/ 673893 w 757237"/>
              <a:gd name="connsiteY28" fmla="*/ 0 h 752475"/>
              <a:gd name="connsiteX29" fmla="*/ 666750 w 757237"/>
              <a:gd name="connsiteY29" fmla="*/ 0 h 752475"/>
              <a:gd name="connsiteX30" fmla="*/ 652462 w 757237"/>
              <a:gd name="connsiteY30" fmla="*/ 0 h 752475"/>
              <a:gd name="connsiteX31" fmla="*/ 635793 w 757237"/>
              <a:gd name="connsiteY31" fmla="*/ 14288 h 752475"/>
              <a:gd name="connsiteX32" fmla="*/ 619125 w 757237"/>
              <a:gd name="connsiteY32" fmla="*/ 40482 h 752475"/>
              <a:gd name="connsiteX33" fmla="*/ 557212 w 757237"/>
              <a:gd name="connsiteY33" fmla="*/ 152400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57237" h="752475">
                <a:moveTo>
                  <a:pt x="557212" y="152400"/>
                </a:moveTo>
                <a:lnTo>
                  <a:pt x="500062" y="245269"/>
                </a:lnTo>
                <a:lnTo>
                  <a:pt x="428625" y="347663"/>
                </a:lnTo>
                <a:lnTo>
                  <a:pt x="323850" y="478632"/>
                </a:lnTo>
                <a:lnTo>
                  <a:pt x="233362" y="576263"/>
                </a:lnTo>
                <a:lnTo>
                  <a:pt x="161925" y="647700"/>
                </a:lnTo>
                <a:lnTo>
                  <a:pt x="109537" y="690563"/>
                </a:lnTo>
                <a:lnTo>
                  <a:pt x="59531" y="716757"/>
                </a:lnTo>
                <a:lnTo>
                  <a:pt x="0" y="752475"/>
                </a:lnTo>
                <a:lnTo>
                  <a:pt x="757237" y="752475"/>
                </a:lnTo>
                <a:lnTo>
                  <a:pt x="692943" y="750094"/>
                </a:lnTo>
                <a:lnTo>
                  <a:pt x="650081" y="740569"/>
                </a:lnTo>
                <a:lnTo>
                  <a:pt x="609600" y="726282"/>
                </a:lnTo>
                <a:lnTo>
                  <a:pt x="578643" y="711994"/>
                </a:lnTo>
                <a:lnTo>
                  <a:pt x="559593" y="697707"/>
                </a:lnTo>
                <a:lnTo>
                  <a:pt x="540543" y="678657"/>
                </a:lnTo>
                <a:lnTo>
                  <a:pt x="531018" y="661988"/>
                </a:lnTo>
                <a:lnTo>
                  <a:pt x="523875" y="635794"/>
                </a:lnTo>
                <a:lnTo>
                  <a:pt x="523875" y="614363"/>
                </a:lnTo>
                <a:lnTo>
                  <a:pt x="535781" y="557213"/>
                </a:lnTo>
                <a:lnTo>
                  <a:pt x="566737" y="442913"/>
                </a:lnTo>
                <a:lnTo>
                  <a:pt x="602456" y="307182"/>
                </a:lnTo>
                <a:lnTo>
                  <a:pt x="635793" y="195263"/>
                </a:lnTo>
                <a:lnTo>
                  <a:pt x="673893" y="69057"/>
                </a:lnTo>
                <a:lnTo>
                  <a:pt x="683418" y="38100"/>
                </a:lnTo>
                <a:lnTo>
                  <a:pt x="683418" y="23813"/>
                </a:lnTo>
                <a:lnTo>
                  <a:pt x="681037" y="9525"/>
                </a:lnTo>
                <a:lnTo>
                  <a:pt x="676275" y="2382"/>
                </a:lnTo>
                <a:lnTo>
                  <a:pt x="673893" y="0"/>
                </a:lnTo>
                <a:lnTo>
                  <a:pt x="666750" y="0"/>
                </a:lnTo>
                <a:lnTo>
                  <a:pt x="652462" y="0"/>
                </a:lnTo>
                <a:lnTo>
                  <a:pt x="635793" y="14288"/>
                </a:lnTo>
                <a:lnTo>
                  <a:pt x="619125" y="40482"/>
                </a:lnTo>
                <a:lnTo>
                  <a:pt x="557212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4868594E-F8BA-4FD4-87ED-A86E1AB2DDD1}"/>
              </a:ext>
            </a:extLst>
          </p:cNvPr>
          <p:cNvSpPr/>
          <p:nvPr/>
        </p:nvSpPr>
        <p:spPr>
          <a:xfrm>
            <a:off x="4827588" y="3543300"/>
            <a:ext cx="1406525" cy="1087438"/>
          </a:xfrm>
          <a:custGeom>
            <a:avLst/>
            <a:gdLst>
              <a:gd name="connsiteX0" fmla="*/ 731044 w 1407319"/>
              <a:gd name="connsiteY0" fmla="*/ 295275 h 1088231"/>
              <a:gd name="connsiteX1" fmla="*/ 919162 w 1407319"/>
              <a:gd name="connsiteY1" fmla="*/ 254794 h 1088231"/>
              <a:gd name="connsiteX2" fmla="*/ 966787 w 1407319"/>
              <a:gd name="connsiteY2" fmla="*/ 242888 h 1088231"/>
              <a:gd name="connsiteX3" fmla="*/ 992981 w 1407319"/>
              <a:gd name="connsiteY3" fmla="*/ 235744 h 1088231"/>
              <a:gd name="connsiteX4" fmla="*/ 1009650 w 1407319"/>
              <a:gd name="connsiteY4" fmla="*/ 233363 h 1088231"/>
              <a:gd name="connsiteX5" fmla="*/ 1023937 w 1407319"/>
              <a:gd name="connsiteY5" fmla="*/ 235744 h 1088231"/>
              <a:gd name="connsiteX6" fmla="*/ 1035844 w 1407319"/>
              <a:gd name="connsiteY6" fmla="*/ 240506 h 1088231"/>
              <a:gd name="connsiteX7" fmla="*/ 1047750 w 1407319"/>
              <a:gd name="connsiteY7" fmla="*/ 250031 h 1088231"/>
              <a:gd name="connsiteX8" fmla="*/ 1062037 w 1407319"/>
              <a:gd name="connsiteY8" fmla="*/ 269081 h 1088231"/>
              <a:gd name="connsiteX9" fmla="*/ 1073944 w 1407319"/>
              <a:gd name="connsiteY9" fmla="*/ 309563 h 1088231"/>
              <a:gd name="connsiteX10" fmla="*/ 1076325 w 1407319"/>
              <a:gd name="connsiteY10" fmla="*/ 340519 h 1088231"/>
              <a:gd name="connsiteX11" fmla="*/ 1069181 w 1407319"/>
              <a:gd name="connsiteY11" fmla="*/ 409575 h 1088231"/>
              <a:gd name="connsiteX12" fmla="*/ 1057275 w 1407319"/>
              <a:gd name="connsiteY12" fmla="*/ 492919 h 1088231"/>
              <a:gd name="connsiteX13" fmla="*/ 1031081 w 1407319"/>
              <a:gd name="connsiteY13" fmla="*/ 645319 h 1088231"/>
              <a:gd name="connsiteX14" fmla="*/ 981075 w 1407319"/>
              <a:gd name="connsiteY14" fmla="*/ 866775 h 1088231"/>
              <a:gd name="connsiteX15" fmla="*/ 952500 w 1407319"/>
              <a:gd name="connsiteY15" fmla="*/ 1009650 h 1088231"/>
              <a:gd name="connsiteX16" fmla="*/ 959644 w 1407319"/>
              <a:gd name="connsiteY16" fmla="*/ 1035844 h 1088231"/>
              <a:gd name="connsiteX17" fmla="*/ 971550 w 1407319"/>
              <a:gd name="connsiteY17" fmla="*/ 1054894 h 1088231"/>
              <a:gd name="connsiteX18" fmla="*/ 988219 w 1407319"/>
              <a:gd name="connsiteY18" fmla="*/ 1069181 h 1088231"/>
              <a:gd name="connsiteX19" fmla="*/ 1012031 w 1407319"/>
              <a:gd name="connsiteY19" fmla="*/ 1081088 h 1088231"/>
              <a:gd name="connsiteX20" fmla="*/ 1028700 w 1407319"/>
              <a:gd name="connsiteY20" fmla="*/ 1085850 h 1088231"/>
              <a:gd name="connsiteX21" fmla="*/ 1042987 w 1407319"/>
              <a:gd name="connsiteY21" fmla="*/ 1088231 h 1088231"/>
              <a:gd name="connsiteX22" fmla="*/ 1069181 w 1407319"/>
              <a:gd name="connsiteY22" fmla="*/ 1085850 h 1088231"/>
              <a:gd name="connsiteX23" fmla="*/ 1100137 w 1407319"/>
              <a:gd name="connsiteY23" fmla="*/ 1081088 h 1088231"/>
              <a:gd name="connsiteX24" fmla="*/ 1133475 w 1407319"/>
              <a:gd name="connsiteY24" fmla="*/ 1066800 h 1088231"/>
              <a:gd name="connsiteX25" fmla="*/ 1154906 w 1407319"/>
              <a:gd name="connsiteY25" fmla="*/ 1054894 h 1088231"/>
              <a:gd name="connsiteX26" fmla="*/ 1169194 w 1407319"/>
              <a:gd name="connsiteY26" fmla="*/ 1040606 h 1088231"/>
              <a:gd name="connsiteX27" fmla="*/ 1181100 w 1407319"/>
              <a:gd name="connsiteY27" fmla="*/ 1019175 h 1088231"/>
              <a:gd name="connsiteX28" fmla="*/ 1188244 w 1407319"/>
              <a:gd name="connsiteY28" fmla="*/ 1000125 h 1088231"/>
              <a:gd name="connsiteX29" fmla="*/ 1193006 w 1407319"/>
              <a:gd name="connsiteY29" fmla="*/ 978694 h 1088231"/>
              <a:gd name="connsiteX30" fmla="*/ 1231106 w 1407319"/>
              <a:gd name="connsiteY30" fmla="*/ 850106 h 1088231"/>
              <a:gd name="connsiteX31" fmla="*/ 1250156 w 1407319"/>
              <a:gd name="connsiteY31" fmla="*/ 773906 h 1088231"/>
              <a:gd name="connsiteX32" fmla="*/ 1281112 w 1407319"/>
              <a:gd name="connsiteY32" fmla="*/ 657225 h 1088231"/>
              <a:gd name="connsiteX33" fmla="*/ 1304925 w 1407319"/>
              <a:gd name="connsiteY33" fmla="*/ 545306 h 1088231"/>
              <a:gd name="connsiteX34" fmla="*/ 1328737 w 1407319"/>
              <a:gd name="connsiteY34" fmla="*/ 426244 h 1088231"/>
              <a:gd name="connsiteX35" fmla="*/ 1343025 w 1407319"/>
              <a:gd name="connsiteY35" fmla="*/ 342900 h 1088231"/>
              <a:gd name="connsiteX36" fmla="*/ 1359694 w 1407319"/>
              <a:gd name="connsiteY36" fmla="*/ 321469 h 1088231"/>
              <a:gd name="connsiteX37" fmla="*/ 1383506 w 1407319"/>
              <a:gd name="connsiteY37" fmla="*/ 292894 h 1088231"/>
              <a:gd name="connsiteX38" fmla="*/ 1400175 w 1407319"/>
              <a:gd name="connsiteY38" fmla="*/ 266700 h 1088231"/>
              <a:gd name="connsiteX39" fmla="*/ 1407319 w 1407319"/>
              <a:gd name="connsiteY39" fmla="*/ 245269 h 1088231"/>
              <a:gd name="connsiteX40" fmla="*/ 1407319 w 1407319"/>
              <a:gd name="connsiteY40" fmla="*/ 221456 h 1088231"/>
              <a:gd name="connsiteX41" fmla="*/ 1402556 w 1407319"/>
              <a:gd name="connsiteY41" fmla="*/ 204788 h 1088231"/>
              <a:gd name="connsiteX42" fmla="*/ 1369219 w 1407319"/>
              <a:gd name="connsiteY42" fmla="*/ 176213 h 1088231"/>
              <a:gd name="connsiteX43" fmla="*/ 1300162 w 1407319"/>
              <a:gd name="connsiteY43" fmla="*/ 123825 h 1088231"/>
              <a:gd name="connsiteX44" fmla="*/ 1195387 w 1407319"/>
              <a:gd name="connsiteY44" fmla="*/ 54769 h 1088231"/>
              <a:gd name="connsiteX45" fmla="*/ 1131094 w 1407319"/>
              <a:gd name="connsiteY45" fmla="*/ 14288 h 1088231"/>
              <a:gd name="connsiteX46" fmla="*/ 1107281 w 1407319"/>
              <a:gd name="connsiteY46" fmla="*/ 2381 h 1088231"/>
              <a:gd name="connsiteX47" fmla="*/ 1102519 w 1407319"/>
              <a:gd name="connsiteY47" fmla="*/ 0 h 1088231"/>
              <a:gd name="connsiteX48" fmla="*/ 1078706 w 1407319"/>
              <a:gd name="connsiteY48" fmla="*/ 11906 h 1088231"/>
              <a:gd name="connsiteX49" fmla="*/ 1038225 w 1407319"/>
              <a:gd name="connsiteY49" fmla="*/ 33338 h 1088231"/>
              <a:gd name="connsiteX50" fmla="*/ 988219 w 1407319"/>
              <a:gd name="connsiteY50" fmla="*/ 52388 h 1088231"/>
              <a:gd name="connsiteX51" fmla="*/ 919162 w 1407319"/>
              <a:gd name="connsiteY51" fmla="*/ 71438 h 1088231"/>
              <a:gd name="connsiteX52" fmla="*/ 778669 w 1407319"/>
              <a:gd name="connsiteY52" fmla="*/ 102394 h 1088231"/>
              <a:gd name="connsiteX53" fmla="*/ 590550 w 1407319"/>
              <a:gd name="connsiteY53" fmla="*/ 138113 h 1088231"/>
              <a:gd name="connsiteX54" fmla="*/ 342900 w 1407319"/>
              <a:gd name="connsiteY54" fmla="*/ 183356 h 1088231"/>
              <a:gd name="connsiteX55" fmla="*/ 0 w 1407319"/>
              <a:gd name="connsiteY55" fmla="*/ 238125 h 1088231"/>
              <a:gd name="connsiteX56" fmla="*/ 61912 w 1407319"/>
              <a:gd name="connsiteY56" fmla="*/ 409575 h 1088231"/>
              <a:gd name="connsiteX57" fmla="*/ 280987 w 1407319"/>
              <a:gd name="connsiteY57" fmla="*/ 376238 h 1088231"/>
              <a:gd name="connsiteX58" fmla="*/ 731044 w 1407319"/>
              <a:gd name="connsiteY58" fmla="*/ 295275 h 108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407319" h="1088231">
                <a:moveTo>
                  <a:pt x="731044" y="295275"/>
                </a:moveTo>
                <a:lnTo>
                  <a:pt x="919162" y="254794"/>
                </a:lnTo>
                <a:lnTo>
                  <a:pt x="966787" y="242888"/>
                </a:lnTo>
                <a:lnTo>
                  <a:pt x="992981" y="235744"/>
                </a:lnTo>
                <a:lnTo>
                  <a:pt x="1009650" y="233363"/>
                </a:lnTo>
                <a:lnTo>
                  <a:pt x="1023937" y="235744"/>
                </a:lnTo>
                <a:lnTo>
                  <a:pt x="1035844" y="240506"/>
                </a:lnTo>
                <a:lnTo>
                  <a:pt x="1047750" y="250031"/>
                </a:lnTo>
                <a:lnTo>
                  <a:pt x="1062037" y="269081"/>
                </a:lnTo>
                <a:lnTo>
                  <a:pt x="1073944" y="309563"/>
                </a:lnTo>
                <a:lnTo>
                  <a:pt x="1076325" y="340519"/>
                </a:lnTo>
                <a:lnTo>
                  <a:pt x="1069181" y="409575"/>
                </a:lnTo>
                <a:lnTo>
                  <a:pt x="1057275" y="492919"/>
                </a:lnTo>
                <a:lnTo>
                  <a:pt x="1031081" y="645319"/>
                </a:lnTo>
                <a:lnTo>
                  <a:pt x="981075" y="866775"/>
                </a:lnTo>
                <a:lnTo>
                  <a:pt x="952500" y="1009650"/>
                </a:lnTo>
                <a:lnTo>
                  <a:pt x="959644" y="1035844"/>
                </a:lnTo>
                <a:lnTo>
                  <a:pt x="971550" y="1054894"/>
                </a:lnTo>
                <a:lnTo>
                  <a:pt x="988219" y="1069181"/>
                </a:lnTo>
                <a:lnTo>
                  <a:pt x="1012031" y="1081088"/>
                </a:lnTo>
                <a:lnTo>
                  <a:pt x="1028700" y="1085850"/>
                </a:lnTo>
                <a:lnTo>
                  <a:pt x="1042987" y="1088231"/>
                </a:lnTo>
                <a:lnTo>
                  <a:pt x="1069181" y="1085850"/>
                </a:lnTo>
                <a:lnTo>
                  <a:pt x="1100137" y="1081088"/>
                </a:lnTo>
                <a:lnTo>
                  <a:pt x="1133475" y="1066800"/>
                </a:lnTo>
                <a:lnTo>
                  <a:pt x="1154906" y="1054894"/>
                </a:lnTo>
                <a:lnTo>
                  <a:pt x="1169194" y="1040606"/>
                </a:lnTo>
                <a:lnTo>
                  <a:pt x="1181100" y="1019175"/>
                </a:lnTo>
                <a:lnTo>
                  <a:pt x="1188244" y="1000125"/>
                </a:lnTo>
                <a:lnTo>
                  <a:pt x="1193006" y="978694"/>
                </a:lnTo>
                <a:lnTo>
                  <a:pt x="1231106" y="850106"/>
                </a:lnTo>
                <a:lnTo>
                  <a:pt x="1250156" y="773906"/>
                </a:lnTo>
                <a:lnTo>
                  <a:pt x="1281112" y="657225"/>
                </a:lnTo>
                <a:lnTo>
                  <a:pt x="1304925" y="545306"/>
                </a:lnTo>
                <a:lnTo>
                  <a:pt x="1328737" y="426244"/>
                </a:lnTo>
                <a:lnTo>
                  <a:pt x="1343025" y="342900"/>
                </a:lnTo>
                <a:lnTo>
                  <a:pt x="1359694" y="321469"/>
                </a:lnTo>
                <a:lnTo>
                  <a:pt x="1383506" y="292894"/>
                </a:lnTo>
                <a:lnTo>
                  <a:pt x="1400175" y="266700"/>
                </a:lnTo>
                <a:lnTo>
                  <a:pt x="1407319" y="245269"/>
                </a:lnTo>
                <a:lnTo>
                  <a:pt x="1407319" y="221456"/>
                </a:lnTo>
                <a:lnTo>
                  <a:pt x="1402556" y="204788"/>
                </a:lnTo>
                <a:lnTo>
                  <a:pt x="1369219" y="176213"/>
                </a:lnTo>
                <a:lnTo>
                  <a:pt x="1300162" y="123825"/>
                </a:lnTo>
                <a:lnTo>
                  <a:pt x="1195387" y="54769"/>
                </a:lnTo>
                <a:lnTo>
                  <a:pt x="1131094" y="14288"/>
                </a:lnTo>
                <a:lnTo>
                  <a:pt x="1107281" y="2381"/>
                </a:lnTo>
                <a:lnTo>
                  <a:pt x="1102519" y="0"/>
                </a:lnTo>
                <a:lnTo>
                  <a:pt x="1078706" y="11906"/>
                </a:lnTo>
                <a:lnTo>
                  <a:pt x="1038225" y="33338"/>
                </a:lnTo>
                <a:lnTo>
                  <a:pt x="988219" y="52388"/>
                </a:lnTo>
                <a:lnTo>
                  <a:pt x="919162" y="71438"/>
                </a:lnTo>
                <a:lnTo>
                  <a:pt x="778669" y="102394"/>
                </a:lnTo>
                <a:lnTo>
                  <a:pt x="590550" y="138113"/>
                </a:lnTo>
                <a:lnTo>
                  <a:pt x="342900" y="183356"/>
                </a:lnTo>
                <a:lnTo>
                  <a:pt x="0" y="238125"/>
                </a:lnTo>
                <a:lnTo>
                  <a:pt x="61912" y="409575"/>
                </a:lnTo>
                <a:lnTo>
                  <a:pt x="280987" y="376238"/>
                </a:lnTo>
                <a:lnTo>
                  <a:pt x="731044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1DD47891-BDFC-4201-9CBD-5BE8183C3404}"/>
              </a:ext>
            </a:extLst>
          </p:cNvPr>
          <p:cNvSpPr/>
          <p:nvPr/>
        </p:nvSpPr>
        <p:spPr>
          <a:xfrm>
            <a:off x="4970463" y="4357688"/>
            <a:ext cx="915987" cy="309562"/>
          </a:xfrm>
          <a:custGeom>
            <a:avLst/>
            <a:gdLst>
              <a:gd name="connsiteX0" fmla="*/ 716756 w 916781"/>
              <a:gd name="connsiteY0" fmla="*/ 33337 h 309562"/>
              <a:gd name="connsiteX1" fmla="*/ 459581 w 916781"/>
              <a:gd name="connsiteY1" fmla="*/ 78581 h 309562"/>
              <a:gd name="connsiteX2" fmla="*/ 171450 w 916781"/>
              <a:gd name="connsiteY2" fmla="*/ 128587 h 309562"/>
              <a:gd name="connsiteX3" fmla="*/ 0 w 916781"/>
              <a:gd name="connsiteY3" fmla="*/ 157162 h 309562"/>
              <a:gd name="connsiteX4" fmla="*/ 38100 w 916781"/>
              <a:gd name="connsiteY4" fmla="*/ 309562 h 309562"/>
              <a:gd name="connsiteX5" fmla="*/ 335756 w 916781"/>
              <a:gd name="connsiteY5" fmla="*/ 261937 h 309562"/>
              <a:gd name="connsiteX6" fmla="*/ 635794 w 916781"/>
              <a:gd name="connsiteY6" fmla="*/ 214312 h 309562"/>
              <a:gd name="connsiteX7" fmla="*/ 907256 w 916781"/>
              <a:gd name="connsiteY7" fmla="*/ 178593 h 309562"/>
              <a:gd name="connsiteX8" fmla="*/ 916781 w 916781"/>
              <a:gd name="connsiteY8" fmla="*/ 0 h 309562"/>
              <a:gd name="connsiteX9" fmla="*/ 716756 w 916781"/>
              <a:gd name="connsiteY9" fmla="*/ 33337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6781" h="309562">
                <a:moveTo>
                  <a:pt x="716756" y="33337"/>
                </a:moveTo>
                <a:lnTo>
                  <a:pt x="459581" y="78581"/>
                </a:lnTo>
                <a:lnTo>
                  <a:pt x="171450" y="128587"/>
                </a:lnTo>
                <a:lnTo>
                  <a:pt x="0" y="157162"/>
                </a:lnTo>
                <a:lnTo>
                  <a:pt x="38100" y="309562"/>
                </a:lnTo>
                <a:lnTo>
                  <a:pt x="335756" y="261937"/>
                </a:lnTo>
                <a:lnTo>
                  <a:pt x="635794" y="214312"/>
                </a:lnTo>
                <a:lnTo>
                  <a:pt x="907256" y="178593"/>
                </a:lnTo>
                <a:lnTo>
                  <a:pt x="916781" y="0"/>
                </a:lnTo>
                <a:lnTo>
                  <a:pt x="716756" y="33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F17948-EA0F-44E8-A4B4-A1DF4209FD63}"/>
              </a:ext>
            </a:extLst>
          </p:cNvPr>
          <p:cNvGrpSpPr>
            <a:grpSpLocks/>
          </p:cNvGrpSpPr>
          <p:nvPr/>
        </p:nvGrpSpPr>
        <p:grpSpPr bwMode="auto">
          <a:xfrm>
            <a:off x="2368550" y="1562100"/>
            <a:ext cx="4619625" cy="4438650"/>
            <a:chOff x="2519363" y="1714500"/>
            <a:chExt cx="4619625" cy="4438650"/>
          </a:xfrm>
        </p:grpSpPr>
        <p:sp>
          <p:nvSpPr>
            <p:cNvPr id="15" name="フリーフォーム 80">
              <a:extLst>
                <a:ext uri="{FF2B5EF4-FFF2-40B4-BE49-F238E27FC236}">
                  <a16:creationId xmlns:a16="http://schemas.microsoft.com/office/drawing/2014/main" id="{67A890B7-F6D6-47CF-A0B1-1238BEF29407}"/>
                </a:ext>
              </a:extLst>
            </p:cNvPr>
            <p:cNvSpPr/>
            <p:nvPr/>
          </p:nvSpPr>
          <p:spPr>
            <a:xfrm>
              <a:off x="3119438" y="1714500"/>
              <a:ext cx="979488" cy="461963"/>
            </a:xfrm>
            <a:custGeom>
              <a:avLst/>
              <a:gdLst>
                <a:gd name="connsiteX0" fmla="*/ 633412 w 978693"/>
                <a:gd name="connsiteY0" fmla="*/ 164306 h 461963"/>
                <a:gd name="connsiteX1" fmla="*/ 502443 w 978693"/>
                <a:gd name="connsiteY1" fmla="*/ 138113 h 461963"/>
                <a:gd name="connsiteX2" fmla="*/ 385762 w 978693"/>
                <a:gd name="connsiteY2" fmla="*/ 111919 h 461963"/>
                <a:gd name="connsiteX3" fmla="*/ 280987 w 978693"/>
                <a:gd name="connsiteY3" fmla="*/ 85725 h 461963"/>
                <a:gd name="connsiteX4" fmla="*/ 173831 w 978693"/>
                <a:gd name="connsiteY4" fmla="*/ 54769 h 461963"/>
                <a:gd name="connsiteX5" fmla="*/ 95250 w 978693"/>
                <a:gd name="connsiteY5" fmla="*/ 28575 h 461963"/>
                <a:gd name="connsiteX6" fmla="*/ 40481 w 978693"/>
                <a:gd name="connsiteY6" fmla="*/ 7144 h 461963"/>
                <a:gd name="connsiteX7" fmla="*/ 21431 w 978693"/>
                <a:gd name="connsiteY7" fmla="*/ 2381 h 461963"/>
                <a:gd name="connsiteX8" fmla="*/ 7143 w 978693"/>
                <a:gd name="connsiteY8" fmla="*/ 0 h 461963"/>
                <a:gd name="connsiteX9" fmla="*/ 0 w 978693"/>
                <a:gd name="connsiteY9" fmla="*/ 7144 h 461963"/>
                <a:gd name="connsiteX10" fmla="*/ 0 w 978693"/>
                <a:gd name="connsiteY10" fmla="*/ 23813 h 461963"/>
                <a:gd name="connsiteX11" fmla="*/ 9525 w 978693"/>
                <a:gd name="connsiteY11" fmla="*/ 47625 h 461963"/>
                <a:gd name="connsiteX12" fmla="*/ 23812 w 978693"/>
                <a:gd name="connsiteY12" fmla="*/ 66675 h 461963"/>
                <a:gd name="connsiteX13" fmla="*/ 76200 w 978693"/>
                <a:gd name="connsiteY13" fmla="*/ 121444 h 461963"/>
                <a:gd name="connsiteX14" fmla="*/ 157162 w 978693"/>
                <a:gd name="connsiteY14" fmla="*/ 192881 h 461963"/>
                <a:gd name="connsiteX15" fmla="*/ 223837 w 978693"/>
                <a:gd name="connsiteY15" fmla="*/ 245269 h 461963"/>
                <a:gd name="connsiteX16" fmla="*/ 290512 w 978693"/>
                <a:gd name="connsiteY16" fmla="*/ 290513 h 461963"/>
                <a:gd name="connsiteX17" fmla="*/ 357187 w 978693"/>
                <a:gd name="connsiteY17" fmla="*/ 330994 h 461963"/>
                <a:gd name="connsiteX18" fmla="*/ 416718 w 978693"/>
                <a:gd name="connsiteY18" fmla="*/ 364331 h 461963"/>
                <a:gd name="connsiteX19" fmla="*/ 485775 w 978693"/>
                <a:gd name="connsiteY19" fmla="*/ 395288 h 461963"/>
                <a:gd name="connsiteX20" fmla="*/ 561975 w 978693"/>
                <a:gd name="connsiteY20" fmla="*/ 421481 h 461963"/>
                <a:gd name="connsiteX21" fmla="*/ 621506 w 978693"/>
                <a:gd name="connsiteY21" fmla="*/ 435769 h 461963"/>
                <a:gd name="connsiteX22" fmla="*/ 685800 w 978693"/>
                <a:gd name="connsiteY22" fmla="*/ 447675 h 461963"/>
                <a:gd name="connsiteX23" fmla="*/ 735806 w 978693"/>
                <a:gd name="connsiteY23" fmla="*/ 454819 h 461963"/>
                <a:gd name="connsiteX24" fmla="*/ 783431 w 978693"/>
                <a:gd name="connsiteY24" fmla="*/ 459581 h 461963"/>
                <a:gd name="connsiteX25" fmla="*/ 859631 w 978693"/>
                <a:gd name="connsiteY25" fmla="*/ 461963 h 461963"/>
                <a:gd name="connsiteX26" fmla="*/ 888206 w 978693"/>
                <a:gd name="connsiteY26" fmla="*/ 459581 h 461963"/>
                <a:gd name="connsiteX27" fmla="*/ 909637 w 978693"/>
                <a:gd name="connsiteY27" fmla="*/ 454819 h 461963"/>
                <a:gd name="connsiteX28" fmla="*/ 938212 w 978693"/>
                <a:gd name="connsiteY28" fmla="*/ 440531 h 461963"/>
                <a:gd name="connsiteX29" fmla="*/ 957262 w 978693"/>
                <a:gd name="connsiteY29" fmla="*/ 423863 h 461963"/>
                <a:gd name="connsiteX30" fmla="*/ 964406 w 978693"/>
                <a:gd name="connsiteY30" fmla="*/ 411956 h 461963"/>
                <a:gd name="connsiteX31" fmla="*/ 971550 w 978693"/>
                <a:gd name="connsiteY31" fmla="*/ 397669 h 461963"/>
                <a:gd name="connsiteX32" fmla="*/ 976312 w 978693"/>
                <a:gd name="connsiteY32" fmla="*/ 383381 h 461963"/>
                <a:gd name="connsiteX33" fmla="*/ 978693 w 978693"/>
                <a:gd name="connsiteY33" fmla="*/ 364331 h 461963"/>
                <a:gd name="connsiteX34" fmla="*/ 976312 w 978693"/>
                <a:gd name="connsiteY34" fmla="*/ 335756 h 461963"/>
                <a:gd name="connsiteX35" fmla="*/ 971550 w 978693"/>
                <a:gd name="connsiteY35" fmla="*/ 304800 h 461963"/>
                <a:gd name="connsiteX36" fmla="*/ 966787 w 978693"/>
                <a:gd name="connsiteY36" fmla="*/ 290513 h 461963"/>
                <a:gd name="connsiteX37" fmla="*/ 954881 w 978693"/>
                <a:gd name="connsiteY37" fmla="*/ 269081 h 461963"/>
                <a:gd name="connsiteX38" fmla="*/ 935831 w 978693"/>
                <a:gd name="connsiteY38" fmla="*/ 252413 h 461963"/>
                <a:gd name="connsiteX39" fmla="*/ 904875 w 978693"/>
                <a:gd name="connsiteY39" fmla="*/ 233363 h 461963"/>
                <a:gd name="connsiteX40" fmla="*/ 866775 w 978693"/>
                <a:gd name="connsiteY40" fmla="*/ 216694 h 461963"/>
                <a:gd name="connsiteX41" fmla="*/ 802481 w 978693"/>
                <a:gd name="connsiteY41" fmla="*/ 195263 h 461963"/>
                <a:gd name="connsiteX42" fmla="*/ 633412 w 978693"/>
                <a:gd name="connsiteY42" fmla="*/ 164306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8693" h="461963">
                  <a:moveTo>
                    <a:pt x="633412" y="164306"/>
                  </a:moveTo>
                  <a:lnTo>
                    <a:pt x="502443" y="138113"/>
                  </a:lnTo>
                  <a:lnTo>
                    <a:pt x="385762" y="111919"/>
                  </a:lnTo>
                  <a:lnTo>
                    <a:pt x="280987" y="85725"/>
                  </a:lnTo>
                  <a:lnTo>
                    <a:pt x="173831" y="54769"/>
                  </a:lnTo>
                  <a:lnTo>
                    <a:pt x="95250" y="28575"/>
                  </a:lnTo>
                  <a:lnTo>
                    <a:pt x="40481" y="7144"/>
                  </a:lnTo>
                  <a:lnTo>
                    <a:pt x="21431" y="2381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9525" y="47625"/>
                  </a:lnTo>
                  <a:lnTo>
                    <a:pt x="23812" y="66675"/>
                  </a:lnTo>
                  <a:lnTo>
                    <a:pt x="76200" y="121444"/>
                  </a:lnTo>
                  <a:lnTo>
                    <a:pt x="157162" y="192881"/>
                  </a:lnTo>
                  <a:lnTo>
                    <a:pt x="223837" y="245269"/>
                  </a:lnTo>
                  <a:lnTo>
                    <a:pt x="290512" y="290513"/>
                  </a:lnTo>
                  <a:lnTo>
                    <a:pt x="357187" y="330994"/>
                  </a:lnTo>
                  <a:lnTo>
                    <a:pt x="416718" y="364331"/>
                  </a:lnTo>
                  <a:lnTo>
                    <a:pt x="485775" y="395288"/>
                  </a:lnTo>
                  <a:lnTo>
                    <a:pt x="561975" y="421481"/>
                  </a:lnTo>
                  <a:lnTo>
                    <a:pt x="621506" y="435769"/>
                  </a:lnTo>
                  <a:lnTo>
                    <a:pt x="685800" y="447675"/>
                  </a:lnTo>
                  <a:lnTo>
                    <a:pt x="735806" y="454819"/>
                  </a:lnTo>
                  <a:lnTo>
                    <a:pt x="783431" y="459581"/>
                  </a:lnTo>
                  <a:lnTo>
                    <a:pt x="859631" y="461963"/>
                  </a:lnTo>
                  <a:lnTo>
                    <a:pt x="888206" y="459581"/>
                  </a:lnTo>
                  <a:lnTo>
                    <a:pt x="909637" y="454819"/>
                  </a:lnTo>
                  <a:lnTo>
                    <a:pt x="938212" y="440531"/>
                  </a:lnTo>
                  <a:lnTo>
                    <a:pt x="957262" y="423863"/>
                  </a:lnTo>
                  <a:lnTo>
                    <a:pt x="964406" y="411956"/>
                  </a:lnTo>
                  <a:lnTo>
                    <a:pt x="971550" y="397669"/>
                  </a:lnTo>
                  <a:lnTo>
                    <a:pt x="976312" y="383381"/>
                  </a:lnTo>
                  <a:lnTo>
                    <a:pt x="978693" y="364331"/>
                  </a:lnTo>
                  <a:lnTo>
                    <a:pt x="976312" y="335756"/>
                  </a:lnTo>
                  <a:lnTo>
                    <a:pt x="971550" y="304800"/>
                  </a:lnTo>
                  <a:lnTo>
                    <a:pt x="966787" y="290513"/>
                  </a:lnTo>
                  <a:lnTo>
                    <a:pt x="954881" y="269081"/>
                  </a:lnTo>
                  <a:lnTo>
                    <a:pt x="935831" y="252413"/>
                  </a:lnTo>
                  <a:lnTo>
                    <a:pt x="904875" y="233363"/>
                  </a:lnTo>
                  <a:lnTo>
                    <a:pt x="866775" y="216694"/>
                  </a:lnTo>
                  <a:lnTo>
                    <a:pt x="802481" y="195263"/>
                  </a:lnTo>
                  <a:lnTo>
                    <a:pt x="633412" y="164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1">
              <a:extLst>
                <a:ext uri="{FF2B5EF4-FFF2-40B4-BE49-F238E27FC236}">
                  <a16:creationId xmlns:a16="http://schemas.microsoft.com/office/drawing/2014/main" id="{A452372C-DE9F-4E2A-817F-721CC67E72D6}"/>
                </a:ext>
              </a:extLst>
            </p:cNvPr>
            <p:cNvSpPr/>
            <p:nvPr/>
          </p:nvSpPr>
          <p:spPr>
            <a:xfrm>
              <a:off x="2519363" y="2420938"/>
              <a:ext cx="2151063" cy="625475"/>
            </a:xfrm>
            <a:custGeom>
              <a:avLst/>
              <a:gdLst>
                <a:gd name="connsiteX0" fmla="*/ 1416843 w 2150268"/>
                <a:gd name="connsiteY0" fmla="*/ 140494 h 623888"/>
                <a:gd name="connsiteX1" fmla="*/ 1202531 w 2150268"/>
                <a:gd name="connsiteY1" fmla="*/ 195263 h 623888"/>
                <a:gd name="connsiteX2" fmla="*/ 1081087 w 2150268"/>
                <a:gd name="connsiteY2" fmla="*/ 226219 h 623888"/>
                <a:gd name="connsiteX3" fmla="*/ 942975 w 2150268"/>
                <a:gd name="connsiteY3" fmla="*/ 257175 h 623888"/>
                <a:gd name="connsiteX4" fmla="*/ 773906 w 2150268"/>
                <a:gd name="connsiteY4" fmla="*/ 295275 h 623888"/>
                <a:gd name="connsiteX5" fmla="*/ 645318 w 2150268"/>
                <a:gd name="connsiteY5" fmla="*/ 323850 h 623888"/>
                <a:gd name="connsiteX6" fmla="*/ 490537 w 2150268"/>
                <a:gd name="connsiteY6" fmla="*/ 354807 h 623888"/>
                <a:gd name="connsiteX7" fmla="*/ 445293 w 2150268"/>
                <a:gd name="connsiteY7" fmla="*/ 354807 h 623888"/>
                <a:gd name="connsiteX8" fmla="*/ 390525 w 2150268"/>
                <a:gd name="connsiteY8" fmla="*/ 350044 h 623888"/>
                <a:gd name="connsiteX9" fmla="*/ 340518 w 2150268"/>
                <a:gd name="connsiteY9" fmla="*/ 342900 h 623888"/>
                <a:gd name="connsiteX10" fmla="*/ 288131 w 2150268"/>
                <a:gd name="connsiteY10" fmla="*/ 330994 h 623888"/>
                <a:gd name="connsiteX11" fmla="*/ 242887 w 2150268"/>
                <a:gd name="connsiteY11" fmla="*/ 316707 h 623888"/>
                <a:gd name="connsiteX12" fmla="*/ 195262 w 2150268"/>
                <a:gd name="connsiteY12" fmla="*/ 292894 h 623888"/>
                <a:gd name="connsiteX13" fmla="*/ 152400 w 2150268"/>
                <a:gd name="connsiteY13" fmla="*/ 269082 h 623888"/>
                <a:gd name="connsiteX14" fmla="*/ 114300 w 2150268"/>
                <a:gd name="connsiteY14" fmla="*/ 238125 h 623888"/>
                <a:gd name="connsiteX15" fmla="*/ 88106 w 2150268"/>
                <a:gd name="connsiteY15" fmla="*/ 209550 h 623888"/>
                <a:gd name="connsiteX16" fmla="*/ 57150 w 2150268"/>
                <a:gd name="connsiteY16" fmla="*/ 190500 h 623888"/>
                <a:gd name="connsiteX17" fmla="*/ 35718 w 2150268"/>
                <a:gd name="connsiteY17" fmla="*/ 180975 h 623888"/>
                <a:gd name="connsiteX18" fmla="*/ 11906 w 2150268"/>
                <a:gd name="connsiteY18" fmla="*/ 178594 h 623888"/>
                <a:gd name="connsiteX19" fmla="*/ 4762 w 2150268"/>
                <a:gd name="connsiteY19" fmla="*/ 183357 h 623888"/>
                <a:gd name="connsiteX20" fmla="*/ 0 w 2150268"/>
                <a:gd name="connsiteY20" fmla="*/ 190500 h 623888"/>
                <a:gd name="connsiteX21" fmla="*/ 2381 w 2150268"/>
                <a:gd name="connsiteY21" fmla="*/ 216694 h 623888"/>
                <a:gd name="connsiteX22" fmla="*/ 16668 w 2150268"/>
                <a:gd name="connsiteY22" fmla="*/ 252413 h 623888"/>
                <a:gd name="connsiteX23" fmla="*/ 78581 w 2150268"/>
                <a:gd name="connsiteY23" fmla="*/ 335757 h 623888"/>
                <a:gd name="connsiteX24" fmla="*/ 164306 w 2150268"/>
                <a:gd name="connsiteY24" fmla="*/ 440532 h 623888"/>
                <a:gd name="connsiteX25" fmla="*/ 219075 w 2150268"/>
                <a:gd name="connsiteY25" fmla="*/ 497682 h 623888"/>
                <a:gd name="connsiteX26" fmla="*/ 276225 w 2150268"/>
                <a:gd name="connsiteY26" fmla="*/ 550069 h 623888"/>
                <a:gd name="connsiteX27" fmla="*/ 314325 w 2150268"/>
                <a:gd name="connsiteY27" fmla="*/ 578644 h 623888"/>
                <a:gd name="connsiteX28" fmla="*/ 333375 w 2150268"/>
                <a:gd name="connsiteY28" fmla="*/ 590550 h 623888"/>
                <a:gd name="connsiteX29" fmla="*/ 366712 w 2150268"/>
                <a:gd name="connsiteY29" fmla="*/ 609600 h 623888"/>
                <a:gd name="connsiteX30" fmla="*/ 400050 w 2150268"/>
                <a:gd name="connsiteY30" fmla="*/ 619125 h 623888"/>
                <a:gd name="connsiteX31" fmla="*/ 428625 w 2150268"/>
                <a:gd name="connsiteY31" fmla="*/ 623888 h 623888"/>
                <a:gd name="connsiteX32" fmla="*/ 452437 w 2150268"/>
                <a:gd name="connsiteY32" fmla="*/ 616744 h 623888"/>
                <a:gd name="connsiteX33" fmla="*/ 531018 w 2150268"/>
                <a:gd name="connsiteY33" fmla="*/ 583407 h 623888"/>
                <a:gd name="connsiteX34" fmla="*/ 592931 w 2150268"/>
                <a:gd name="connsiteY34" fmla="*/ 557213 h 623888"/>
                <a:gd name="connsiteX35" fmla="*/ 747712 w 2150268"/>
                <a:gd name="connsiteY35" fmla="*/ 514350 h 623888"/>
                <a:gd name="connsiteX36" fmla="*/ 921543 w 2150268"/>
                <a:gd name="connsiteY36" fmla="*/ 466725 h 623888"/>
                <a:gd name="connsiteX37" fmla="*/ 1078706 w 2150268"/>
                <a:gd name="connsiteY37" fmla="*/ 426244 h 623888"/>
                <a:gd name="connsiteX38" fmla="*/ 1233487 w 2150268"/>
                <a:gd name="connsiteY38" fmla="*/ 388144 h 623888"/>
                <a:gd name="connsiteX39" fmla="*/ 1347787 w 2150268"/>
                <a:gd name="connsiteY39" fmla="*/ 359569 h 623888"/>
                <a:gd name="connsiteX40" fmla="*/ 1435893 w 2150268"/>
                <a:gd name="connsiteY40" fmla="*/ 340519 h 623888"/>
                <a:gd name="connsiteX41" fmla="*/ 1543050 w 2150268"/>
                <a:gd name="connsiteY41" fmla="*/ 321469 h 623888"/>
                <a:gd name="connsiteX42" fmla="*/ 1685925 w 2150268"/>
                <a:gd name="connsiteY42" fmla="*/ 300038 h 623888"/>
                <a:gd name="connsiteX43" fmla="*/ 1819275 w 2150268"/>
                <a:gd name="connsiteY43" fmla="*/ 278607 h 623888"/>
                <a:gd name="connsiteX44" fmla="*/ 2016918 w 2150268"/>
                <a:gd name="connsiteY44" fmla="*/ 250032 h 623888"/>
                <a:gd name="connsiteX45" fmla="*/ 2066925 w 2150268"/>
                <a:gd name="connsiteY45" fmla="*/ 242888 h 623888"/>
                <a:gd name="connsiteX46" fmla="*/ 2095500 w 2150268"/>
                <a:gd name="connsiteY46" fmla="*/ 235744 h 623888"/>
                <a:gd name="connsiteX47" fmla="*/ 2119312 w 2150268"/>
                <a:gd name="connsiteY47" fmla="*/ 226219 h 623888"/>
                <a:gd name="connsiteX48" fmla="*/ 2135981 w 2150268"/>
                <a:gd name="connsiteY48" fmla="*/ 216694 h 623888"/>
                <a:gd name="connsiteX49" fmla="*/ 2143125 w 2150268"/>
                <a:gd name="connsiteY49" fmla="*/ 207169 h 623888"/>
                <a:gd name="connsiteX50" fmla="*/ 2150268 w 2150268"/>
                <a:gd name="connsiteY50" fmla="*/ 192882 h 623888"/>
                <a:gd name="connsiteX51" fmla="*/ 2150268 w 2150268"/>
                <a:gd name="connsiteY51" fmla="*/ 180975 h 623888"/>
                <a:gd name="connsiteX52" fmla="*/ 2147887 w 2150268"/>
                <a:gd name="connsiteY52" fmla="*/ 164307 h 623888"/>
                <a:gd name="connsiteX53" fmla="*/ 2143125 w 2150268"/>
                <a:gd name="connsiteY53" fmla="*/ 147638 h 623888"/>
                <a:gd name="connsiteX54" fmla="*/ 2126456 w 2150268"/>
                <a:gd name="connsiteY54" fmla="*/ 123825 h 623888"/>
                <a:gd name="connsiteX55" fmla="*/ 2109787 w 2150268"/>
                <a:gd name="connsiteY55" fmla="*/ 104775 h 623888"/>
                <a:gd name="connsiteX56" fmla="*/ 2097881 w 2150268"/>
                <a:gd name="connsiteY56" fmla="*/ 97632 h 623888"/>
                <a:gd name="connsiteX57" fmla="*/ 2088356 w 2150268"/>
                <a:gd name="connsiteY57" fmla="*/ 92869 h 623888"/>
                <a:gd name="connsiteX58" fmla="*/ 2026443 w 2150268"/>
                <a:gd name="connsiteY58" fmla="*/ 71438 h 623888"/>
                <a:gd name="connsiteX59" fmla="*/ 1914525 w 2150268"/>
                <a:gd name="connsiteY59" fmla="*/ 35719 h 623888"/>
                <a:gd name="connsiteX60" fmla="*/ 1826418 w 2150268"/>
                <a:gd name="connsiteY60" fmla="*/ 9525 h 623888"/>
                <a:gd name="connsiteX61" fmla="*/ 1804987 w 2150268"/>
                <a:gd name="connsiteY61" fmla="*/ 0 h 623888"/>
                <a:gd name="connsiteX62" fmla="*/ 1795462 w 2150268"/>
                <a:gd name="connsiteY62" fmla="*/ 0 h 623888"/>
                <a:gd name="connsiteX63" fmla="*/ 1750218 w 2150268"/>
                <a:gd name="connsiteY63" fmla="*/ 16669 h 623888"/>
                <a:gd name="connsiteX64" fmla="*/ 1657350 w 2150268"/>
                <a:gd name="connsiteY64" fmla="*/ 59532 h 623888"/>
                <a:gd name="connsiteX65" fmla="*/ 1607343 w 2150268"/>
                <a:gd name="connsiteY65" fmla="*/ 85725 h 623888"/>
                <a:gd name="connsiteX66" fmla="*/ 1550193 w 2150268"/>
                <a:gd name="connsiteY66" fmla="*/ 100013 h 623888"/>
                <a:gd name="connsiteX67" fmla="*/ 1416843 w 2150268"/>
                <a:gd name="connsiteY67" fmla="*/ 1404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50268" h="623888">
                  <a:moveTo>
                    <a:pt x="1416843" y="140494"/>
                  </a:moveTo>
                  <a:lnTo>
                    <a:pt x="1202531" y="195263"/>
                  </a:lnTo>
                  <a:lnTo>
                    <a:pt x="1081087" y="226219"/>
                  </a:lnTo>
                  <a:lnTo>
                    <a:pt x="942975" y="257175"/>
                  </a:lnTo>
                  <a:lnTo>
                    <a:pt x="773906" y="295275"/>
                  </a:lnTo>
                  <a:lnTo>
                    <a:pt x="645318" y="323850"/>
                  </a:lnTo>
                  <a:lnTo>
                    <a:pt x="490537" y="354807"/>
                  </a:lnTo>
                  <a:lnTo>
                    <a:pt x="445293" y="354807"/>
                  </a:lnTo>
                  <a:lnTo>
                    <a:pt x="390525" y="350044"/>
                  </a:lnTo>
                  <a:lnTo>
                    <a:pt x="340518" y="342900"/>
                  </a:lnTo>
                  <a:lnTo>
                    <a:pt x="288131" y="330994"/>
                  </a:lnTo>
                  <a:lnTo>
                    <a:pt x="242887" y="316707"/>
                  </a:lnTo>
                  <a:lnTo>
                    <a:pt x="195262" y="292894"/>
                  </a:lnTo>
                  <a:lnTo>
                    <a:pt x="152400" y="269082"/>
                  </a:lnTo>
                  <a:lnTo>
                    <a:pt x="114300" y="238125"/>
                  </a:lnTo>
                  <a:lnTo>
                    <a:pt x="88106" y="209550"/>
                  </a:lnTo>
                  <a:lnTo>
                    <a:pt x="57150" y="190500"/>
                  </a:lnTo>
                  <a:lnTo>
                    <a:pt x="35718" y="180975"/>
                  </a:lnTo>
                  <a:lnTo>
                    <a:pt x="11906" y="178594"/>
                  </a:lnTo>
                  <a:lnTo>
                    <a:pt x="4762" y="183357"/>
                  </a:lnTo>
                  <a:lnTo>
                    <a:pt x="0" y="190500"/>
                  </a:lnTo>
                  <a:lnTo>
                    <a:pt x="2381" y="216694"/>
                  </a:lnTo>
                  <a:lnTo>
                    <a:pt x="16668" y="252413"/>
                  </a:lnTo>
                  <a:lnTo>
                    <a:pt x="78581" y="335757"/>
                  </a:lnTo>
                  <a:lnTo>
                    <a:pt x="164306" y="440532"/>
                  </a:lnTo>
                  <a:lnTo>
                    <a:pt x="219075" y="497682"/>
                  </a:lnTo>
                  <a:lnTo>
                    <a:pt x="276225" y="550069"/>
                  </a:lnTo>
                  <a:lnTo>
                    <a:pt x="314325" y="578644"/>
                  </a:lnTo>
                  <a:lnTo>
                    <a:pt x="333375" y="590550"/>
                  </a:lnTo>
                  <a:lnTo>
                    <a:pt x="366712" y="609600"/>
                  </a:lnTo>
                  <a:lnTo>
                    <a:pt x="400050" y="619125"/>
                  </a:lnTo>
                  <a:lnTo>
                    <a:pt x="428625" y="623888"/>
                  </a:lnTo>
                  <a:lnTo>
                    <a:pt x="452437" y="616744"/>
                  </a:lnTo>
                  <a:lnTo>
                    <a:pt x="531018" y="583407"/>
                  </a:lnTo>
                  <a:lnTo>
                    <a:pt x="592931" y="557213"/>
                  </a:lnTo>
                  <a:lnTo>
                    <a:pt x="747712" y="514350"/>
                  </a:lnTo>
                  <a:lnTo>
                    <a:pt x="921543" y="466725"/>
                  </a:lnTo>
                  <a:lnTo>
                    <a:pt x="1078706" y="426244"/>
                  </a:lnTo>
                  <a:lnTo>
                    <a:pt x="1233487" y="388144"/>
                  </a:lnTo>
                  <a:lnTo>
                    <a:pt x="1347787" y="359569"/>
                  </a:lnTo>
                  <a:lnTo>
                    <a:pt x="1435893" y="340519"/>
                  </a:lnTo>
                  <a:lnTo>
                    <a:pt x="1543050" y="321469"/>
                  </a:lnTo>
                  <a:lnTo>
                    <a:pt x="1685925" y="300038"/>
                  </a:lnTo>
                  <a:lnTo>
                    <a:pt x="1819275" y="278607"/>
                  </a:lnTo>
                  <a:lnTo>
                    <a:pt x="2016918" y="250032"/>
                  </a:lnTo>
                  <a:lnTo>
                    <a:pt x="2066925" y="242888"/>
                  </a:lnTo>
                  <a:lnTo>
                    <a:pt x="2095500" y="235744"/>
                  </a:lnTo>
                  <a:lnTo>
                    <a:pt x="2119312" y="226219"/>
                  </a:lnTo>
                  <a:lnTo>
                    <a:pt x="2135981" y="216694"/>
                  </a:lnTo>
                  <a:lnTo>
                    <a:pt x="2143125" y="207169"/>
                  </a:lnTo>
                  <a:lnTo>
                    <a:pt x="2150268" y="192882"/>
                  </a:lnTo>
                  <a:lnTo>
                    <a:pt x="2150268" y="180975"/>
                  </a:lnTo>
                  <a:lnTo>
                    <a:pt x="2147887" y="164307"/>
                  </a:lnTo>
                  <a:lnTo>
                    <a:pt x="2143125" y="147638"/>
                  </a:lnTo>
                  <a:lnTo>
                    <a:pt x="2126456" y="123825"/>
                  </a:lnTo>
                  <a:lnTo>
                    <a:pt x="2109787" y="104775"/>
                  </a:lnTo>
                  <a:lnTo>
                    <a:pt x="2097881" y="97632"/>
                  </a:lnTo>
                  <a:lnTo>
                    <a:pt x="2088356" y="92869"/>
                  </a:lnTo>
                  <a:lnTo>
                    <a:pt x="2026443" y="71438"/>
                  </a:lnTo>
                  <a:lnTo>
                    <a:pt x="1914525" y="35719"/>
                  </a:lnTo>
                  <a:lnTo>
                    <a:pt x="1826418" y="9525"/>
                  </a:lnTo>
                  <a:lnTo>
                    <a:pt x="1804987" y="0"/>
                  </a:lnTo>
                  <a:lnTo>
                    <a:pt x="1795462" y="0"/>
                  </a:lnTo>
                  <a:lnTo>
                    <a:pt x="1750218" y="16669"/>
                  </a:lnTo>
                  <a:lnTo>
                    <a:pt x="1657350" y="59532"/>
                  </a:lnTo>
                  <a:lnTo>
                    <a:pt x="1607343" y="85725"/>
                  </a:lnTo>
                  <a:lnTo>
                    <a:pt x="1550193" y="100013"/>
                  </a:lnTo>
                  <a:lnTo>
                    <a:pt x="1416843" y="140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2">
              <a:extLst>
                <a:ext uri="{FF2B5EF4-FFF2-40B4-BE49-F238E27FC236}">
                  <a16:creationId xmlns:a16="http://schemas.microsoft.com/office/drawing/2014/main" id="{3BD59344-2B82-46CC-842E-8A173F2E1C05}"/>
                </a:ext>
              </a:extLst>
            </p:cNvPr>
            <p:cNvSpPr/>
            <p:nvPr/>
          </p:nvSpPr>
          <p:spPr>
            <a:xfrm>
              <a:off x="3051176" y="3181350"/>
              <a:ext cx="1206500" cy="379413"/>
            </a:xfrm>
            <a:custGeom>
              <a:avLst/>
              <a:gdLst>
                <a:gd name="connsiteX0" fmla="*/ 1002507 w 1207294"/>
                <a:gd name="connsiteY0" fmla="*/ 214313 h 378619"/>
                <a:gd name="connsiteX1" fmla="*/ 881063 w 1207294"/>
                <a:gd name="connsiteY1" fmla="*/ 245269 h 378619"/>
                <a:gd name="connsiteX2" fmla="*/ 790575 w 1207294"/>
                <a:gd name="connsiteY2" fmla="*/ 271463 h 378619"/>
                <a:gd name="connsiteX3" fmla="*/ 700088 w 1207294"/>
                <a:gd name="connsiteY3" fmla="*/ 300038 h 378619"/>
                <a:gd name="connsiteX4" fmla="*/ 621507 w 1207294"/>
                <a:gd name="connsiteY4" fmla="*/ 326231 h 378619"/>
                <a:gd name="connsiteX5" fmla="*/ 576263 w 1207294"/>
                <a:gd name="connsiteY5" fmla="*/ 345281 h 378619"/>
                <a:gd name="connsiteX6" fmla="*/ 547688 w 1207294"/>
                <a:gd name="connsiteY6" fmla="*/ 357188 h 378619"/>
                <a:gd name="connsiteX7" fmla="*/ 509588 w 1207294"/>
                <a:gd name="connsiteY7" fmla="*/ 366713 h 378619"/>
                <a:gd name="connsiteX8" fmla="*/ 438150 w 1207294"/>
                <a:gd name="connsiteY8" fmla="*/ 373856 h 378619"/>
                <a:gd name="connsiteX9" fmla="*/ 361950 w 1207294"/>
                <a:gd name="connsiteY9" fmla="*/ 378619 h 378619"/>
                <a:gd name="connsiteX10" fmla="*/ 328613 w 1207294"/>
                <a:gd name="connsiteY10" fmla="*/ 378619 h 378619"/>
                <a:gd name="connsiteX11" fmla="*/ 269082 w 1207294"/>
                <a:gd name="connsiteY11" fmla="*/ 357188 h 378619"/>
                <a:gd name="connsiteX12" fmla="*/ 183357 w 1207294"/>
                <a:gd name="connsiteY12" fmla="*/ 319088 h 378619"/>
                <a:gd name="connsiteX13" fmla="*/ 126207 w 1207294"/>
                <a:gd name="connsiteY13" fmla="*/ 288131 h 378619"/>
                <a:gd name="connsiteX14" fmla="*/ 78582 w 1207294"/>
                <a:gd name="connsiteY14" fmla="*/ 259556 h 378619"/>
                <a:gd name="connsiteX15" fmla="*/ 38100 w 1207294"/>
                <a:gd name="connsiteY15" fmla="*/ 228600 h 378619"/>
                <a:gd name="connsiteX16" fmla="*/ 16669 w 1207294"/>
                <a:gd name="connsiteY16" fmla="*/ 202406 h 378619"/>
                <a:gd name="connsiteX17" fmla="*/ 4763 w 1207294"/>
                <a:gd name="connsiteY17" fmla="*/ 176213 h 378619"/>
                <a:gd name="connsiteX18" fmla="*/ 0 w 1207294"/>
                <a:gd name="connsiteY18" fmla="*/ 157163 h 378619"/>
                <a:gd name="connsiteX19" fmla="*/ 4763 w 1207294"/>
                <a:gd name="connsiteY19" fmla="*/ 142875 h 378619"/>
                <a:gd name="connsiteX20" fmla="*/ 19050 w 1207294"/>
                <a:gd name="connsiteY20" fmla="*/ 140494 h 378619"/>
                <a:gd name="connsiteX21" fmla="*/ 35719 w 1207294"/>
                <a:gd name="connsiteY21" fmla="*/ 145256 h 378619"/>
                <a:gd name="connsiteX22" fmla="*/ 80963 w 1207294"/>
                <a:gd name="connsiteY22" fmla="*/ 159544 h 378619"/>
                <a:gd name="connsiteX23" fmla="*/ 147638 w 1207294"/>
                <a:gd name="connsiteY23" fmla="*/ 173831 h 378619"/>
                <a:gd name="connsiteX24" fmla="*/ 240507 w 1207294"/>
                <a:gd name="connsiteY24" fmla="*/ 192881 h 378619"/>
                <a:gd name="connsiteX25" fmla="*/ 288132 w 1207294"/>
                <a:gd name="connsiteY25" fmla="*/ 200025 h 378619"/>
                <a:gd name="connsiteX26" fmla="*/ 347663 w 1207294"/>
                <a:gd name="connsiteY26" fmla="*/ 195263 h 378619"/>
                <a:gd name="connsiteX27" fmla="*/ 445294 w 1207294"/>
                <a:gd name="connsiteY27" fmla="*/ 176213 h 378619"/>
                <a:gd name="connsiteX28" fmla="*/ 535782 w 1207294"/>
                <a:gd name="connsiteY28" fmla="*/ 157163 h 378619"/>
                <a:gd name="connsiteX29" fmla="*/ 628650 w 1207294"/>
                <a:gd name="connsiteY29" fmla="*/ 130969 h 378619"/>
                <a:gd name="connsiteX30" fmla="*/ 721519 w 1207294"/>
                <a:gd name="connsiteY30" fmla="*/ 97631 h 378619"/>
                <a:gd name="connsiteX31" fmla="*/ 792957 w 1207294"/>
                <a:gd name="connsiteY31" fmla="*/ 69056 h 378619"/>
                <a:gd name="connsiteX32" fmla="*/ 871538 w 1207294"/>
                <a:gd name="connsiteY32" fmla="*/ 30956 h 378619"/>
                <a:gd name="connsiteX33" fmla="*/ 928688 w 1207294"/>
                <a:gd name="connsiteY33" fmla="*/ 0 h 378619"/>
                <a:gd name="connsiteX34" fmla="*/ 969169 w 1207294"/>
                <a:gd name="connsiteY34" fmla="*/ 0 h 378619"/>
                <a:gd name="connsiteX35" fmla="*/ 1052513 w 1207294"/>
                <a:gd name="connsiteY35" fmla="*/ 2381 h 378619"/>
                <a:gd name="connsiteX36" fmla="*/ 1119188 w 1207294"/>
                <a:gd name="connsiteY36" fmla="*/ 14288 h 378619"/>
                <a:gd name="connsiteX37" fmla="*/ 1154907 w 1207294"/>
                <a:gd name="connsiteY37" fmla="*/ 26194 h 378619"/>
                <a:gd name="connsiteX38" fmla="*/ 1183482 w 1207294"/>
                <a:gd name="connsiteY38" fmla="*/ 42863 h 378619"/>
                <a:gd name="connsiteX39" fmla="*/ 1195388 w 1207294"/>
                <a:gd name="connsiteY39" fmla="*/ 54769 h 378619"/>
                <a:gd name="connsiteX40" fmla="*/ 1204913 w 1207294"/>
                <a:gd name="connsiteY40" fmla="*/ 71438 h 378619"/>
                <a:gd name="connsiteX41" fmla="*/ 1207294 w 1207294"/>
                <a:gd name="connsiteY41" fmla="*/ 85725 h 378619"/>
                <a:gd name="connsiteX42" fmla="*/ 1202532 w 1207294"/>
                <a:gd name="connsiteY42" fmla="*/ 104775 h 378619"/>
                <a:gd name="connsiteX43" fmla="*/ 1188244 w 1207294"/>
                <a:gd name="connsiteY43" fmla="*/ 138113 h 378619"/>
                <a:gd name="connsiteX44" fmla="*/ 1159669 w 1207294"/>
                <a:gd name="connsiteY44" fmla="*/ 171450 h 378619"/>
                <a:gd name="connsiteX45" fmla="*/ 1126332 w 1207294"/>
                <a:gd name="connsiteY45" fmla="*/ 188119 h 378619"/>
                <a:gd name="connsiteX46" fmla="*/ 1002507 w 1207294"/>
                <a:gd name="connsiteY46" fmla="*/ 2143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7294" h="378619">
                  <a:moveTo>
                    <a:pt x="1002507" y="214313"/>
                  </a:moveTo>
                  <a:lnTo>
                    <a:pt x="881063" y="245269"/>
                  </a:lnTo>
                  <a:lnTo>
                    <a:pt x="790575" y="271463"/>
                  </a:lnTo>
                  <a:lnTo>
                    <a:pt x="700088" y="300038"/>
                  </a:lnTo>
                  <a:lnTo>
                    <a:pt x="621507" y="326231"/>
                  </a:lnTo>
                  <a:lnTo>
                    <a:pt x="576263" y="345281"/>
                  </a:lnTo>
                  <a:lnTo>
                    <a:pt x="547688" y="357188"/>
                  </a:lnTo>
                  <a:lnTo>
                    <a:pt x="509588" y="366713"/>
                  </a:lnTo>
                  <a:lnTo>
                    <a:pt x="438150" y="373856"/>
                  </a:lnTo>
                  <a:lnTo>
                    <a:pt x="361950" y="378619"/>
                  </a:lnTo>
                  <a:lnTo>
                    <a:pt x="328613" y="378619"/>
                  </a:lnTo>
                  <a:lnTo>
                    <a:pt x="269082" y="357188"/>
                  </a:lnTo>
                  <a:lnTo>
                    <a:pt x="183357" y="319088"/>
                  </a:lnTo>
                  <a:lnTo>
                    <a:pt x="126207" y="288131"/>
                  </a:lnTo>
                  <a:lnTo>
                    <a:pt x="78582" y="259556"/>
                  </a:lnTo>
                  <a:lnTo>
                    <a:pt x="38100" y="228600"/>
                  </a:lnTo>
                  <a:lnTo>
                    <a:pt x="16669" y="202406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19050" y="140494"/>
                  </a:lnTo>
                  <a:lnTo>
                    <a:pt x="35719" y="145256"/>
                  </a:lnTo>
                  <a:lnTo>
                    <a:pt x="80963" y="159544"/>
                  </a:lnTo>
                  <a:lnTo>
                    <a:pt x="147638" y="173831"/>
                  </a:lnTo>
                  <a:lnTo>
                    <a:pt x="240507" y="192881"/>
                  </a:lnTo>
                  <a:lnTo>
                    <a:pt x="288132" y="200025"/>
                  </a:lnTo>
                  <a:lnTo>
                    <a:pt x="347663" y="195263"/>
                  </a:lnTo>
                  <a:lnTo>
                    <a:pt x="445294" y="176213"/>
                  </a:lnTo>
                  <a:lnTo>
                    <a:pt x="535782" y="157163"/>
                  </a:lnTo>
                  <a:lnTo>
                    <a:pt x="628650" y="130969"/>
                  </a:lnTo>
                  <a:lnTo>
                    <a:pt x="721519" y="97631"/>
                  </a:lnTo>
                  <a:lnTo>
                    <a:pt x="792957" y="69056"/>
                  </a:lnTo>
                  <a:lnTo>
                    <a:pt x="871538" y="30956"/>
                  </a:lnTo>
                  <a:lnTo>
                    <a:pt x="928688" y="0"/>
                  </a:lnTo>
                  <a:lnTo>
                    <a:pt x="969169" y="0"/>
                  </a:lnTo>
                  <a:lnTo>
                    <a:pt x="1052513" y="2381"/>
                  </a:lnTo>
                  <a:lnTo>
                    <a:pt x="1119188" y="14288"/>
                  </a:lnTo>
                  <a:lnTo>
                    <a:pt x="1154907" y="26194"/>
                  </a:lnTo>
                  <a:lnTo>
                    <a:pt x="1183482" y="42863"/>
                  </a:lnTo>
                  <a:lnTo>
                    <a:pt x="1195388" y="54769"/>
                  </a:lnTo>
                  <a:lnTo>
                    <a:pt x="1204913" y="71438"/>
                  </a:lnTo>
                  <a:lnTo>
                    <a:pt x="1207294" y="85725"/>
                  </a:lnTo>
                  <a:lnTo>
                    <a:pt x="1202532" y="104775"/>
                  </a:lnTo>
                  <a:lnTo>
                    <a:pt x="1188244" y="138113"/>
                  </a:lnTo>
                  <a:lnTo>
                    <a:pt x="1159669" y="171450"/>
                  </a:lnTo>
                  <a:lnTo>
                    <a:pt x="1126332" y="188119"/>
                  </a:lnTo>
                  <a:lnTo>
                    <a:pt x="1002507" y="2143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3">
              <a:extLst>
                <a:ext uri="{FF2B5EF4-FFF2-40B4-BE49-F238E27FC236}">
                  <a16:creationId xmlns:a16="http://schemas.microsoft.com/office/drawing/2014/main" id="{D860BFD1-EB26-41CB-941F-0EF818DCB9C4}"/>
                </a:ext>
              </a:extLst>
            </p:cNvPr>
            <p:cNvSpPr/>
            <p:nvPr/>
          </p:nvSpPr>
          <p:spPr>
            <a:xfrm>
              <a:off x="3108326" y="3897313"/>
              <a:ext cx="1152525" cy="352425"/>
            </a:xfrm>
            <a:custGeom>
              <a:avLst/>
              <a:gdLst>
                <a:gd name="connsiteX0" fmla="*/ 821532 w 1152525"/>
                <a:gd name="connsiteY0" fmla="*/ 38100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  <a:gd name="connsiteX40" fmla="*/ 821532 w 1152525"/>
                <a:gd name="connsiteY40" fmla="*/ 38100 h 352425"/>
                <a:gd name="connsiteX0" fmla="*/ 928688 w 1152525"/>
                <a:gd name="connsiteY0" fmla="*/ 2382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52525" h="352425">
                  <a:moveTo>
                    <a:pt x="928688" y="2382"/>
                  </a:moveTo>
                  <a:cubicBezTo>
                    <a:pt x="867966" y="20241"/>
                    <a:pt x="685404" y="78979"/>
                    <a:pt x="592932" y="107157"/>
                  </a:cubicBezTo>
                  <a:lnTo>
                    <a:pt x="373857" y="171450"/>
                  </a:lnTo>
                  <a:lnTo>
                    <a:pt x="283369" y="192882"/>
                  </a:lnTo>
                  <a:lnTo>
                    <a:pt x="252413" y="197644"/>
                  </a:lnTo>
                  <a:lnTo>
                    <a:pt x="223838" y="197644"/>
                  </a:lnTo>
                  <a:lnTo>
                    <a:pt x="183357" y="192882"/>
                  </a:lnTo>
                  <a:lnTo>
                    <a:pt x="135732" y="183357"/>
                  </a:lnTo>
                  <a:lnTo>
                    <a:pt x="76200" y="164307"/>
                  </a:lnTo>
                  <a:lnTo>
                    <a:pt x="47625" y="154782"/>
                  </a:lnTo>
                  <a:lnTo>
                    <a:pt x="30957" y="154782"/>
                  </a:lnTo>
                  <a:lnTo>
                    <a:pt x="14288" y="157163"/>
                  </a:lnTo>
                  <a:lnTo>
                    <a:pt x="4763" y="164307"/>
                  </a:lnTo>
                  <a:lnTo>
                    <a:pt x="0" y="169069"/>
                  </a:lnTo>
                  <a:lnTo>
                    <a:pt x="0" y="176213"/>
                  </a:lnTo>
                  <a:lnTo>
                    <a:pt x="0" y="190500"/>
                  </a:lnTo>
                  <a:lnTo>
                    <a:pt x="19050" y="216694"/>
                  </a:lnTo>
                  <a:lnTo>
                    <a:pt x="88107" y="261938"/>
                  </a:lnTo>
                  <a:lnTo>
                    <a:pt x="150019" y="297657"/>
                  </a:lnTo>
                  <a:lnTo>
                    <a:pt x="207169" y="326232"/>
                  </a:lnTo>
                  <a:lnTo>
                    <a:pt x="257175" y="342900"/>
                  </a:lnTo>
                  <a:lnTo>
                    <a:pt x="300038" y="350044"/>
                  </a:lnTo>
                  <a:lnTo>
                    <a:pt x="330994" y="352425"/>
                  </a:lnTo>
                  <a:lnTo>
                    <a:pt x="404813" y="347663"/>
                  </a:lnTo>
                  <a:lnTo>
                    <a:pt x="533400" y="323850"/>
                  </a:lnTo>
                  <a:lnTo>
                    <a:pt x="783432" y="264319"/>
                  </a:lnTo>
                  <a:lnTo>
                    <a:pt x="997744" y="207169"/>
                  </a:lnTo>
                  <a:lnTo>
                    <a:pt x="1114425" y="176213"/>
                  </a:lnTo>
                  <a:lnTo>
                    <a:pt x="1133475" y="166688"/>
                  </a:lnTo>
                  <a:lnTo>
                    <a:pt x="1147763" y="152400"/>
                  </a:lnTo>
                  <a:lnTo>
                    <a:pt x="1152525" y="140494"/>
                  </a:lnTo>
                  <a:lnTo>
                    <a:pt x="1152525" y="123825"/>
                  </a:lnTo>
                  <a:lnTo>
                    <a:pt x="1150144" y="100013"/>
                  </a:lnTo>
                  <a:lnTo>
                    <a:pt x="1138238" y="80963"/>
                  </a:lnTo>
                  <a:lnTo>
                    <a:pt x="1121569" y="64294"/>
                  </a:lnTo>
                  <a:lnTo>
                    <a:pt x="1097757" y="45244"/>
                  </a:lnTo>
                  <a:lnTo>
                    <a:pt x="1052513" y="19050"/>
                  </a:lnTo>
                  <a:lnTo>
                    <a:pt x="1016794" y="7144"/>
                  </a:lnTo>
                  <a:lnTo>
                    <a:pt x="957263" y="0"/>
                  </a:lnTo>
                  <a:lnTo>
                    <a:pt x="928688" y="23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4">
              <a:extLst>
                <a:ext uri="{FF2B5EF4-FFF2-40B4-BE49-F238E27FC236}">
                  <a16:creationId xmlns:a16="http://schemas.microsoft.com/office/drawing/2014/main" id="{76D17E9A-0DAE-4A7F-810D-502F9A9B162C}"/>
                </a:ext>
              </a:extLst>
            </p:cNvPr>
            <p:cNvSpPr/>
            <p:nvPr/>
          </p:nvSpPr>
          <p:spPr>
            <a:xfrm>
              <a:off x="2851151" y="4684713"/>
              <a:ext cx="592137" cy="1096962"/>
            </a:xfrm>
            <a:custGeom>
              <a:avLst/>
              <a:gdLst>
                <a:gd name="connsiteX0" fmla="*/ 516732 w 592932"/>
                <a:gd name="connsiteY0" fmla="*/ 550069 h 1097756"/>
                <a:gd name="connsiteX1" fmla="*/ 478632 w 592932"/>
                <a:gd name="connsiteY1" fmla="*/ 419100 h 1097756"/>
                <a:gd name="connsiteX2" fmla="*/ 445294 w 592932"/>
                <a:gd name="connsiteY2" fmla="*/ 319087 h 1097756"/>
                <a:gd name="connsiteX3" fmla="*/ 409575 w 592932"/>
                <a:gd name="connsiteY3" fmla="*/ 211931 h 1097756"/>
                <a:gd name="connsiteX4" fmla="*/ 276225 w 592932"/>
                <a:gd name="connsiteY4" fmla="*/ 69056 h 1097756"/>
                <a:gd name="connsiteX5" fmla="*/ 238125 w 592932"/>
                <a:gd name="connsiteY5" fmla="*/ 64294 h 1097756"/>
                <a:gd name="connsiteX6" fmla="*/ 202407 w 592932"/>
                <a:gd name="connsiteY6" fmla="*/ 59531 h 1097756"/>
                <a:gd name="connsiteX7" fmla="*/ 147638 w 592932"/>
                <a:gd name="connsiteY7" fmla="*/ 47625 h 1097756"/>
                <a:gd name="connsiteX8" fmla="*/ 88107 w 592932"/>
                <a:gd name="connsiteY8" fmla="*/ 26194 h 1097756"/>
                <a:gd name="connsiteX9" fmla="*/ 42863 w 592932"/>
                <a:gd name="connsiteY9" fmla="*/ 7144 h 1097756"/>
                <a:gd name="connsiteX10" fmla="*/ 19050 w 592932"/>
                <a:gd name="connsiteY10" fmla="*/ 0 h 1097756"/>
                <a:gd name="connsiteX11" fmla="*/ 7144 w 592932"/>
                <a:gd name="connsiteY11" fmla="*/ 2381 h 1097756"/>
                <a:gd name="connsiteX12" fmla="*/ 0 w 592932"/>
                <a:gd name="connsiteY12" fmla="*/ 11906 h 1097756"/>
                <a:gd name="connsiteX13" fmla="*/ 2382 w 592932"/>
                <a:gd name="connsiteY13" fmla="*/ 26194 h 1097756"/>
                <a:gd name="connsiteX14" fmla="*/ 16669 w 592932"/>
                <a:gd name="connsiteY14" fmla="*/ 57150 h 1097756"/>
                <a:gd name="connsiteX15" fmla="*/ 42863 w 592932"/>
                <a:gd name="connsiteY15" fmla="*/ 80962 h 1097756"/>
                <a:gd name="connsiteX16" fmla="*/ 88107 w 592932"/>
                <a:gd name="connsiteY16" fmla="*/ 126206 h 1097756"/>
                <a:gd name="connsiteX17" fmla="*/ 114300 w 592932"/>
                <a:gd name="connsiteY17" fmla="*/ 152400 h 1097756"/>
                <a:gd name="connsiteX18" fmla="*/ 152400 w 592932"/>
                <a:gd name="connsiteY18" fmla="*/ 204787 h 1097756"/>
                <a:gd name="connsiteX19" fmla="*/ 192882 w 592932"/>
                <a:gd name="connsiteY19" fmla="*/ 273844 h 1097756"/>
                <a:gd name="connsiteX20" fmla="*/ 219075 w 592932"/>
                <a:gd name="connsiteY20" fmla="*/ 326231 h 1097756"/>
                <a:gd name="connsiteX21" fmla="*/ 245269 w 592932"/>
                <a:gd name="connsiteY21" fmla="*/ 390525 h 1097756"/>
                <a:gd name="connsiteX22" fmla="*/ 273844 w 592932"/>
                <a:gd name="connsiteY22" fmla="*/ 476250 h 1097756"/>
                <a:gd name="connsiteX23" fmla="*/ 292894 w 592932"/>
                <a:gd name="connsiteY23" fmla="*/ 559594 h 1097756"/>
                <a:gd name="connsiteX24" fmla="*/ 307182 w 592932"/>
                <a:gd name="connsiteY24" fmla="*/ 640556 h 1097756"/>
                <a:gd name="connsiteX25" fmla="*/ 323850 w 592932"/>
                <a:gd name="connsiteY25" fmla="*/ 762000 h 1097756"/>
                <a:gd name="connsiteX26" fmla="*/ 347663 w 592932"/>
                <a:gd name="connsiteY26" fmla="*/ 873919 h 1097756"/>
                <a:gd name="connsiteX27" fmla="*/ 352425 w 592932"/>
                <a:gd name="connsiteY27" fmla="*/ 904875 h 1097756"/>
                <a:gd name="connsiteX28" fmla="*/ 359569 w 592932"/>
                <a:gd name="connsiteY28" fmla="*/ 940594 h 1097756"/>
                <a:gd name="connsiteX29" fmla="*/ 381000 w 592932"/>
                <a:gd name="connsiteY29" fmla="*/ 990600 h 1097756"/>
                <a:gd name="connsiteX30" fmla="*/ 419100 w 592932"/>
                <a:gd name="connsiteY30" fmla="*/ 1040606 h 1097756"/>
                <a:gd name="connsiteX31" fmla="*/ 442913 w 592932"/>
                <a:gd name="connsiteY31" fmla="*/ 1066800 h 1097756"/>
                <a:gd name="connsiteX32" fmla="*/ 459582 w 592932"/>
                <a:gd name="connsiteY32" fmla="*/ 1085850 h 1097756"/>
                <a:gd name="connsiteX33" fmla="*/ 471488 w 592932"/>
                <a:gd name="connsiteY33" fmla="*/ 1092994 h 1097756"/>
                <a:gd name="connsiteX34" fmla="*/ 495300 w 592932"/>
                <a:gd name="connsiteY34" fmla="*/ 1097756 h 1097756"/>
                <a:gd name="connsiteX35" fmla="*/ 526257 w 592932"/>
                <a:gd name="connsiteY35" fmla="*/ 1090612 h 1097756"/>
                <a:gd name="connsiteX36" fmla="*/ 550069 w 592932"/>
                <a:gd name="connsiteY36" fmla="*/ 1078706 h 1097756"/>
                <a:gd name="connsiteX37" fmla="*/ 571500 w 592932"/>
                <a:gd name="connsiteY37" fmla="*/ 1062037 h 1097756"/>
                <a:gd name="connsiteX38" fmla="*/ 578644 w 592932"/>
                <a:gd name="connsiteY38" fmla="*/ 1045369 h 1097756"/>
                <a:gd name="connsiteX39" fmla="*/ 588169 w 592932"/>
                <a:gd name="connsiteY39" fmla="*/ 1012031 h 1097756"/>
                <a:gd name="connsiteX40" fmla="*/ 592932 w 592932"/>
                <a:gd name="connsiteY40" fmla="*/ 971550 h 1097756"/>
                <a:gd name="connsiteX41" fmla="*/ 590550 w 592932"/>
                <a:gd name="connsiteY41" fmla="*/ 928687 h 1097756"/>
                <a:gd name="connsiteX42" fmla="*/ 578644 w 592932"/>
                <a:gd name="connsiteY42" fmla="*/ 792956 h 1097756"/>
                <a:gd name="connsiteX43" fmla="*/ 516732 w 592932"/>
                <a:gd name="connsiteY43" fmla="*/ 550069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2932" h="1097756">
                  <a:moveTo>
                    <a:pt x="516732" y="550069"/>
                  </a:moveTo>
                  <a:lnTo>
                    <a:pt x="478632" y="419100"/>
                  </a:lnTo>
                  <a:lnTo>
                    <a:pt x="445294" y="319087"/>
                  </a:lnTo>
                  <a:lnTo>
                    <a:pt x="409575" y="211931"/>
                  </a:lnTo>
                  <a:lnTo>
                    <a:pt x="276225" y="69056"/>
                  </a:lnTo>
                  <a:lnTo>
                    <a:pt x="238125" y="64294"/>
                  </a:lnTo>
                  <a:lnTo>
                    <a:pt x="202407" y="59531"/>
                  </a:lnTo>
                  <a:lnTo>
                    <a:pt x="147638" y="47625"/>
                  </a:lnTo>
                  <a:lnTo>
                    <a:pt x="88107" y="26194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26194"/>
                  </a:lnTo>
                  <a:lnTo>
                    <a:pt x="16669" y="57150"/>
                  </a:lnTo>
                  <a:lnTo>
                    <a:pt x="42863" y="80962"/>
                  </a:lnTo>
                  <a:lnTo>
                    <a:pt x="88107" y="126206"/>
                  </a:lnTo>
                  <a:lnTo>
                    <a:pt x="114300" y="152400"/>
                  </a:lnTo>
                  <a:lnTo>
                    <a:pt x="152400" y="204787"/>
                  </a:lnTo>
                  <a:lnTo>
                    <a:pt x="192882" y="273844"/>
                  </a:lnTo>
                  <a:lnTo>
                    <a:pt x="219075" y="326231"/>
                  </a:lnTo>
                  <a:lnTo>
                    <a:pt x="245269" y="390525"/>
                  </a:lnTo>
                  <a:lnTo>
                    <a:pt x="273844" y="476250"/>
                  </a:lnTo>
                  <a:lnTo>
                    <a:pt x="292894" y="559594"/>
                  </a:lnTo>
                  <a:lnTo>
                    <a:pt x="307182" y="640556"/>
                  </a:lnTo>
                  <a:lnTo>
                    <a:pt x="323850" y="762000"/>
                  </a:lnTo>
                  <a:lnTo>
                    <a:pt x="347663" y="873919"/>
                  </a:lnTo>
                  <a:lnTo>
                    <a:pt x="352425" y="904875"/>
                  </a:lnTo>
                  <a:lnTo>
                    <a:pt x="359569" y="940594"/>
                  </a:lnTo>
                  <a:lnTo>
                    <a:pt x="381000" y="990600"/>
                  </a:lnTo>
                  <a:lnTo>
                    <a:pt x="419100" y="1040606"/>
                  </a:lnTo>
                  <a:lnTo>
                    <a:pt x="442913" y="1066800"/>
                  </a:lnTo>
                  <a:lnTo>
                    <a:pt x="459582" y="1085850"/>
                  </a:lnTo>
                  <a:lnTo>
                    <a:pt x="471488" y="1092994"/>
                  </a:lnTo>
                  <a:lnTo>
                    <a:pt x="495300" y="1097756"/>
                  </a:lnTo>
                  <a:lnTo>
                    <a:pt x="526257" y="1090612"/>
                  </a:lnTo>
                  <a:lnTo>
                    <a:pt x="550069" y="1078706"/>
                  </a:lnTo>
                  <a:lnTo>
                    <a:pt x="571500" y="1062037"/>
                  </a:lnTo>
                  <a:lnTo>
                    <a:pt x="578644" y="1045369"/>
                  </a:lnTo>
                  <a:lnTo>
                    <a:pt x="588169" y="1012031"/>
                  </a:lnTo>
                  <a:lnTo>
                    <a:pt x="592932" y="971550"/>
                  </a:lnTo>
                  <a:lnTo>
                    <a:pt x="590550" y="928687"/>
                  </a:lnTo>
                  <a:lnTo>
                    <a:pt x="578644" y="792956"/>
                  </a:lnTo>
                  <a:lnTo>
                    <a:pt x="516732" y="550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7">
              <a:extLst>
                <a:ext uri="{FF2B5EF4-FFF2-40B4-BE49-F238E27FC236}">
                  <a16:creationId xmlns:a16="http://schemas.microsoft.com/office/drawing/2014/main" id="{83B4E066-DDD7-4DF9-AACB-50368B6055BC}"/>
                </a:ext>
              </a:extLst>
            </p:cNvPr>
            <p:cNvSpPr/>
            <p:nvPr/>
          </p:nvSpPr>
          <p:spPr>
            <a:xfrm>
              <a:off x="4770438" y="3001963"/>
              <a:ext cx="1525588" cy="400050"/>
            </a:xfrm>
            <a:custGeom>
              <a:avLst/>
              <a:gdLst>
                <a:gd name="connsiteX0" fmla="*/ 1183481 w 1526381"/>
                <a:gd name="connsiteY0" fmla="*/ 252413 h 400050"/>
                <a:gd name="connsiteX1" fmla="*/ 978694 w 1526381"/>
                <a:gd name="connsiteY1" fmla="*/ 292894 h 400050"/>
                <a:gd name="connsiteX2" fmla="*/ 738187 w 1526381"/>
                <a:gd name="connsiteY2" fmla="*/ 338138 h 400050"/>
                <a:gd name="connsiteX3" fmla="*/ 514350 w 1526381"/>
                <a:gd name="connsiteY3" fmla="*/ 376238 h 400050"/>
                <a:gd name="connsiteX4" fmla="*/ 378619 w 1526381"/>
                <a:gd name="connsiteY4" fmla="*/ 395288 h 400050"/>
                <a:gd name="connsiteX5" fmla="*/ 328612 w 1526381"/>
                <a:gd name="connsiteY5" fmla="*/ 400050 h 400050"/>
                <a:gd name="connsiteX6" fmla="*/ 295275 w 1526381"/>
                <a:gd name="connsiteY6" fmla="*/ 400050 h 400050"/>
                <a:gd name="connsiteX7" fmla="*/ 259556 w 1526381"/>
                <a:gd name="connsiteY7" fmla="*/ 395288 h 400050"/>
                <a:gd name="connsiteX8" fmla="*/ 233362 w 1526381"/>
                <a:gd name="connsiteY8" fmla="*/ 388144 h 400050"/>
                <a:gd name="connsiteX9" fmla="*/ 188119 w 1526381"/>
                <a:gd name="connsiteY9" fmla="*/ 369094 h 400050"/>
                <a:gd name="connsiteX10" fmla="*/ 145256 w 1526381"/>
                <a:gd name="connsiteY10" fmla="*/ 342900 h 400050"/>
                <a:gd name="connsiteX11" fmla="*/ 116681 w 1526381"/>
                <a:gd name="connsiteY11" fmla="*/ 319088 h 400050"/>
                <a:gd name="connsiteX12" fmla="*/ 92869 w 1526381"/>
                <a:gd name="connsiteY12" fmla="*/ 295275 h 400050"/>
                <a:gd name="connsiteX13" fmla="*/ 73819 w 1526381"/>
                <a:gd name="connsiteY13" fmla="*/ 269082 h 400050"/>
                <a:gd name="connsiteX14" fmla="*/ 42862 w 1526381"/>
                <a:gd name="connsiteY14" fmla="*/ 228600 h 400050"/>
                <a:gd name="connsiteX15" fmla="*/ 16669 w 1526381"/>
                <a:gd name="connsiteY15" fmla="*/ 183357 h 400050"/>
                <a:gd name="connsiteX16" fmla="*/ 4762 w 1526381"/>
                <a:gd name="connsiteY16" fmla="*/ 152400 h 400050"/>
                <a:gd name="connsiteX17" fmla="*/ 0 w 1526381"/>
                <a:gd name="connsiteY17" fmla="*/ 133350 h 400050"/>
                <a:gd name="connsiteX18" fmla="*/ 4762 w 1526381"/>
                <a:gd name="connsiteY18" fmla="*/ 121444 h 400050"/>
                <a:gd name="connsiteX19" fmla="*/ 19050 w 1526381"/>
                <a:gd name="connsiteY19" fmla="*/ 119063 h 400050"/>
                <a:gd name="connsiteX20" fmla="*/ 54769 w 1526381"/>
                <a:gd name="connsiteY20" fmla="*/ 128588 h 400050"/>
                <a:gd name="connsiteX21" fmla="*/ 83344 w 1526381"/>
                <a:gd name="connsiteY21" fmla="*/ 150019 h 400050"/>
                <a:gd name="connsiteX22" fmla="*/ 111919 w 1526381"/>
                <a:gd name="connsiteY22" fmla="*/ 171450 h 400050"/>
                <a:gd name="connsiteX23" fmla="*/ 138112 w 1526381"/>
                <a:gd name="connsiteY23" fmla="*/ 183357 h 400050"/>
                <a:gd name="connsiteX24" fmla="*/ 183356 w 1526381"/>
                <a:gd name="connsiteY24" fmla="*/ 197644 h 400050"/>
                <a:gd name="connsiteX25" fmla="*/ 214312 w 1526381"/>
                <a:gd name="connsiteY25" fmla="*/ 202407 h 400050"/>
                <a:gd name="connsiteX26" fmla="*/ 292894 w 1526381"/>
                <a:gd name="connsiteY26" fmla="*/ 200025 h 400050"/>
                <a:gd name="connsiteX27" fmla="*/ 426244 w 1526381"/>
                <a:gd name="connsiteY27" fmla="*/ 180975 h 400050"/>
                <a:gd name="connsiteX28" fmla="*/ 714375 w 1526381"/>
                <a:gd name="connsiteY28" fmla="*/ 133350 h 400050"/>
                <a:gd name="connsiteX29" fmla="*/ 938212 w 1526381"/>
                <a:gd name="connsiteY29" fmla="*/ 80963 h 400050"/>
                <a:gd name="connsiteX30" fmla="*/ 1004887 w 1526381"/>
                <a:gd name="connsiteY30" fmla="*/ 61913 h 400050"/>
                <a:gd name="connsiteX31" fmla="*/ 1050131 w 1526381"/>
                <a:gd name="connsiteY31" fmla="*/ 45244 h 400050"/>
                <a:gd name="connsiteX32" fmla="*/ 1138237 w 1526381"/>
                <a:gd name="connsiteY32" fmla="*/ 4763 h 400050"/>
                <a:gd name="connsiteX33" fmla="*/ 1157287 w 1526381"/>
                <a:gd name="connsiteY33" fmla="*/ 0 h 400050"/>
                <a:gd name="connsiteX34" fmla="*/ 1193006 w 1526381"/>
                <a:gd name="connsiteY34" fmla="*/ 2382 h 400050"/>
                <a:gd name="connsiteX35" fmla="*/ 1288256 w 1526381"/>
                <a:gd name="connsiteY35" fmla="*/ 14288 h 400050"/>
                <a:gd name="connsiteX36" fmla="*/ 1397794 w 1526381"/>
                <a:gd name="connsiteY36" fmla="*/ 38100 h 400050"/>
                <a:gd name="connsiteX37" fmla="*/ 1450181 w 1526381"/>
                <a:gd name="connsiteY37" fmla="*/ 57150 h 400050"/>
                <a:gd name="connsiteX38" fmla="*/ 1504950 w 1526381"/>
                <a:gd name="connsiteY38" fmla="*/ 80963 h 400050"/>
                <a:gd name="connsiteX39" fmla="*/ 1516856 w 1526381"/>
                <a:gd name="connsiteY39" fmla="*/ 90488 h 400050"/>
                <a:gd name="connsiteX40" fmla="*/ 1524000 w 1526381"/>
                <a:gd name="connsiteY40" fmla="*/ 107157 h 400050"/>
                <a:gd name="connsiteX41" fmla="*/ 1526381 w 1526381"/>
                <a:gd name="connsiteY41" fmla="*/ 126207 h 400050"/>
                <a:gd name="connsiteX42" fmla="*/ 1521619 w 1526381"/>
                <a:gd name="connsiteY42" fmla="*/ 150019 h 400050"/>
                <a:gd name="connsiteX43" fmla="*/ 1512094 w 1526381"/>
                <a:gd name="connsiteY43" fmla="*/ 169069 h 400050"/>
                <a:gd name="connsiteX44" fmla="*/ 1500187 w 1526381"/>
                <a:gd name="connsiteY44" fmla="*/ 180975 h 400050"/>
                <a:gd name="connsiteX45" fmla="*/ 1471612 w 1526381"/>
                <a:gd name="connsiteY45" fmla="*/ 192882 h 400050"/>
                <a:gd name="connsiteX46" fmla="*/ 1416844 w 1526381"/>
                <a:gd name="connsiteY46" fmla="*/ 207169 h 400050"/>
                <a:gd name="connsiteX47" fmla="*/ 1183481 w 1526381"/>
                <a:gd name="connsiteY47" fmla="*/ 25241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26381" h="400050">
                  <a:moveTo>
                    <a:pt x="1183481" y="252413"/>
                  </a:moveTo>
                  <a:lnTo>
                    <a:pt x="978694" y="292894"/>
                  </a:lnTo>
                  <a:lnTo>
                    <a:pt x="738187" y="338138"/>
                  </a:lnTo>
                  <a:lnTo>
                    <a:pt x="514350" y="376238"/>
                  </a:lnTo>
                  <a:lnTo>
                    <a:pt x="378619" y="395288"/>
                  </a:lnTo>
                  <a:lnTo>
                    <a:pt x="328612" y="400050"/>
                  </a:lnTo>
                  <a:lnTo>
                    <a:pt x="295275" y="400050"/>
                  </a:lnTo>
                  <a:lnTo>
                    <a:pt x="259556" y="395288"/>
                  </a:lnTo>
                  <a:lnTo>
                    <a:pt x="233362" y="388144"/>
                  </a:lnTo>
                  <a:lnTo>
                    <a:pt x="188119" y="369094"/>
                  </a:lnTo>
                  <a:lnTo>
                    <a:pt x="145256" y="342900"/>
                  </a:lnTo>
                  <a:lnTo>
                    <a:pt x="116681" y="319088"/>
                  </a:lnTo>
                  <a:lnTo>
                    <a:pt x="92869" y="295275"/>
                  </a:lnTo>
                  <a:lnTo>
                    <a:pt x="73819" y="269082"/>
                  </a:lnTo>
                  <a:lnTo>
                    <a:pt x="42862" y="228600"/>
                  </a:lnTo>
                  <a:lnTo>
                    <a:pt x="16669" y="183357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4762" y="121444"/>
                  </a:lnTo>
                  <a:lnTo>
                    <a:pt x="19050" y="119063"/>
                  </a:lnTo>
                  <a:lnTo>
                    <a:pt x="54769" y="128588"/>
                  </a:lnTo>
                  <a:lnTo>
                    <a:pt x="83344" y="150019"/>
                  </a:lnTo>
                  <a:lnTo>
                    <a:pt x="111919" y="171450"/>
                  </a:lnTo>
                  <a:lnTo>
                    <a:pt x="138112" y="183357"/>
                  </a:lnTo>
                  <a:lnTo>
                    <a:pt x="183356" y="197644"/>
                  </a:lnTo>
                  <a:lnTo>
                    <a:pt x="214312" y="202407"/>
                  </a:lnTo>
                  <a:lnTo>
                    <a:pt x="292894" y="200025"/>
                  </a:lnTo>
                  <a:lnTo>
                    <a:pt x="426244" y="180975"/>
                  </a:lnTo>
                  <a:lnTo>
                    <a:pt x="714375" y="133350"/>
                  </a:lnTo>
                  <a:lnTo>
                    <a:pt x="938212" y="80963"/>
                  </a:lnTo>
                  <a:lnTo>
                    <a:pt x="1004887" y="61913"/>
                  </a:lnTo>
                  <a:lnTo>
                    <a:pt x="1050131" y="45244"/>
                  </a:lnTo>
                  <a:lnTo>
                    <a:pt x="1138237" y="4763"/>
                  </a:lnTo>
                  <a:lnTo>
                    <a:pt x="1157287" y="0"/>
                  </a:lnTo>
                  <a:lnTo>
                    <a:pt x="1193006" y="2382"/>
                  </a:lnTo>
                  <a:lnTo>
                    <a:pt x="1288256" y="14288"/>
                  </a:lnTo>
                  <a:lnTo>
                    <a:pt x="1397794" y="38100"/>
                  </a:lnTo>
                  <a:lnTo>
                    <a:pt x="1450181" y="57150"/>
                  </a:lnTo>
                  <a:lnTo>
                    <a:pt x="1504950" y="80963"/>
                  </a:lnTo>
                  <a:lnTo>
                    <a:pt x="1516856" y="90488"/>
                  </a:lnTo>
                  <a:lnTo>
                    <a:pt x="1524000" y="107157"/>
                  </a:lnTo>
                  <a:lnTo>
                    <a:pt x="1526381" y="126207"/>
                  </a:lnTo>
                  <a:lnTo>
                    <a:pt x="1521619" y="150019"/>
                  </a:lnTo>
                  <a:lnTo>
                    <a:pt x="1512094" y="169069"/>
                  </a:lnTo>
                  <a:lnTo>
                    <a:pt x="1500187" y="180975"/>
                  </a:lnTo>
                  <a:lnTo>
                    <a:pt x="1471612" y="192882"/>
                  </a:lnTo>
                  <a:lnTo>
                    <a:pt x="1416844" y="207169"/>
                  </a:lnTo>
                  <a:lnTo>
                    <a:pt x="1183481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8">
              <a:extLst>
                <a:ext uri="{FF2B5EF4-FFF2-40B4-BE49-F238E27FC236}">
                  <a16:creationId xmlns:a16="http://schemas.microsoft.com/office/drawing/2014/main" id="{576DAEC7-80C4-41D1-9401-37E10084DF71}"/>
                </a:ext>
              </a:extLst>
            </p:cNvPr>
            <p:cNvSpPr/>
            <p:nvPr/>
          </p:nvSpPr>
          <p:spPr>
            <a:xfrm>
              <a:off x="4729163" y="3811588"/>
              <a:ext cx="503238" cy="1152525"/>
            </a:xfrm>
            <a:custGeom>
              <a:avLst/>
              <a:gdLst>
                <a:gd name="connsiteX0" fmla="*/ 416718 w 502443"/>
                <a:gd name="connsiteY0" fmla="*/ 514350 h 1152525"/>
                <a:gd name="connsiteX1" fmla="*/ 404812 w 502443"/>
                <a:gd name="connsiteY1" fmla="*/ 423863 h 1152525"/>
                <a:gd name="connsiteX2" fmla="*/ 392906 w 502443"/>
                <a:gd name="connsiteY2" fmla="*/ 307182 h 1152525"/>
                <a:gd name="connsiteX3" fmla="*/ 392906 w 502443"/>
                <a:gd name="connsiteY3" fmla="*/ 259557 h 1152525"/>
                <a:gd name="connsiteX4" fmla="*/ 345281 w 502443"/>
                <a:gd name="connsiteY4" fmla="*/ 104775 h 1152525"/>
                <a:gd name="connsiteX5" fmla="*/ 300037 w 502443"/>
                <a:gd name="connsiteY5" fmla="*/ 85725 h 1152525"/>
                <a:gd name="connsiteX6" fmla="*/ 219075 w 502443"/>
                <a:gd name="connsiteY6" fmla="*/ 59532 h 1152525"/>
                <a:gd name="connsiteX7" fmla="*/ 150018 w 502443"/>
                <a:gd name="connsiteY7" fmla="*/ 38100 h 1152525"/>
                <a:gd name="connsiteX8" fmla="*/ 88106 w 502443"/>
                <a:gd name="connsiteY8" fmla="*/ 21432 h 1152525"/>
                <a:gd name="connsiteX9" fmla="*/ 30956 w 502443"/>
                <a:gd name="connsiteY9" fmla="*/ 2382 h 1152525"/>
                <a:gd name="connsiteX10" fmla="*/ 14287 w 502443"/>
                <a:gd name="connsiteY10" fmla="*/ 0 h 1152525"/>
                <a:gd name="connsiteX11" fmla="*/ 9525 w 502443"/>
                <a:gd name="connsiteY11" fmla="*/ 0 h 1152525"/>
                <a:gd name="connsiteX12" fmla="*/ 2381 w 502443"/>
                <a:gd name="connsiteY12" fmla="*/ 2382 h 1152525"/>
                <a:gd name="connsiteX13" fmla="*/ 0 w 502443"/>
                <a:gd name="connsiteY13" fmla="*/ 14288 h 1152525"/>
                <a:gd name="connsiteX14" fmla="*/ 0 w 502443"/>
                <a:gd name="connsiteY14" fmla="*/ 28575 h 1152525"/>
                <a:gd name="connsiteX15" fmla="*/ 7143 w 502443"/>
                <a:gd name="connsiteY15" fmla="*/ 52388 h 1152525"/>
                <a:gd name="connsiteX16" fmla="*/ 16668 w 502443"/>
                <a:gd name="connsiteY16" fmla="*/ 64294 h 1152525"/>
                <a:gd name="connsiteX17" fmla="*/ 45243 w 502443"/>
                <a:gd name="connsiteY17" fmla="*/ 83344 h 1152525"/>
                <a:gd name="connsiteX18" fmla="*/ 64293 w 502443"/>
                <a:gd name="connsiteY18" fmla="*/ 100013 h 1152525"/>
                <a:gd name="connsiteX19" fmla="*/ 100012 w 502443"/>
                <a:gd name="connsiteY19" fmla="*/ 145257 h 1152525"/>
                <a:gd name="connsiteX20" fmla="*/ 126206 w 502443"/>
                <a:gd name="connsiteY20" fmla="*/ 188119 h 1152525"/>
                <a:gd name="connsiteX21" fmla="*/ 150018 w 502443"/>
                <a:gd name="connsiteY21" fmla="*/ 238125 h 1152525"/>
                <a:gd name="connsiteX22" fmla="*/ 169068 w 502443"/>
                <a:gd name="connsiteY22" fmla="*/ 290513 h 1152525"/>
                <a:gd name="connsiteX23" fmla="*/ 185737 w 502443"/>
                <a:gd name="connsiteY23" fmla="*/ 354807 h 1152525"/>
                <a:gd name="connsiteX24" fmla="*/ 190500 w 502443"/>
                <a:gd name="connsiteY24" fmla="*/ 407194 h 1152525"/>
                <a:gd name="connsiteX25" fmla="*/ 209550 w 502443"/>
                <a:gd name="connsiteY25" fmla="*/ 645319 h 1152525"/>
                <a:gd name="connsiteX26" fmla="*/ 221456 w 502443"/>
                <a:gd name="connsiteY26" fmla="*/ 742950 h 1152525"/>
                <a:gd name="connsiteX27" fmla="*/ 235743 w 502443"/>
                <a:gd name="connsiteY27" fmla="*/ 838200 h 1152525"/>
                <a:gd name="connsiteX28" fmla="*/ 252412 w 502443"/>
                <a:gd name="connsiteY28" fmla="*/ 921544 h 1152525"/>
                <a:gd name="connsiteX29" fmla="*/ 278606 w 502443"/>
                <a:gd name="connsiteY29" fmla="*/ 1000125 h 1152525"/>
                <a:gd name="connsiteX30" fmla="*/ 307181 w 502443"/>
                <a:gd name="connsiteY30" fmla="*/ 1059657 h 1152525"/>
                <a:gd name="connsiteX31" fmla="*/ 335756 w 502443"/>
                <a:gd name="connsiteY31" fmla="*/ 1107282 h 1152525"/>
                <a:gd name="connsiteX32" fmla="*/ 352425 w 502443"/>
                <a:gd name="connsiteY32" fmla="*/ 1126332 h 1152525"/>
                <a:gd name="connsiteX33" fmla="*/ 369093 w 502443"/>
                <a:gd name="connsiteY33" fmla="*/ 1138238 h 1152525"/>
                <a:gd name="connsiteX34" fmla="*/ 385762 w 502443"/>
                <a:gd name="connsiteY34" fmla="*/ 1147763 h 1152525"/>
                <a:gd name="connsiteX35" fmla="*/ 416718 w 502443"/>
                <a:gd name="connsiteY35" fmla="*/ 1152525 h 1152525"/>
                <a:gd name="connsiteX36" fmla="*/ 435768 w 502443"/>
                <a:gd name="connsiteY36" fmla="*/ 1152525 h 1152525"/>
                <a:gd name="connsiteX37" fmla="*/ 459581 w 502443"/>
                <a:gd name="connsiteY37" fmla="*/ 1140619 h 1152525"/>
                <a:gd name="connsiteX38" fmla="*/ 476250 w 502443"/>
                <a:gd name="connsiteY38" fmla="*/ 1123950 h 1152525"/>
                <a:gd name="connsiteX39" fmla="*/ 485775 w 502443"/>
                <a:gd name="connsiteY39" fmla="*/ 1104900 h 1152525"/>
                <a:gd name="connsiteX40" fmla="*/ 492918 w 502443"/>
                <a:gd name="connsiteY40" fmla="*/ 1078707 h 1152525"/>
                <a:gd name="connsiteX41" fmla="*/ 500062 w 502443"/>
                <a:gd name="connsiteY41" fmla="*/ 1045369 h 1152525"/>
                <a:gd name="connsiteX42" fmla="*/ 502443 w 502443"/>
                <a:gd name="connsiteY42" fmla="*/ 988219 h 1152525"/>
                <a:gd name="connsiteX43" fmla="*/ 471487 w 502443"/>
                <a:gd name="connsiteY43" fmla="*/ 809625 h 1152525"/>
                <a:gd name="connsiteX44" fmla="*/ 442912 w 502443"/>
                <a:gd name="connsiteY44" fmla="*/ 666750 h 1152525"/>
                <a:gd name="connsiteX45" fmla="*/ 416718 w 502443"/>
                <a:gd name="connsiteY45" fmla="*/ 5143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152525">
                  <a:moveTo>
                    <a:pt x="416718" y="514350"/>
                  </a:moveTo>
                  <a:lnTo>
                    <a:pt x="404812" y="423863"/>
                  </a:lnTo>
                  <a:lnTo>
                    <a:pt x="392906" y="307182"/>
                  </a:lnTo>
                  <a:lnTo>
                    <a:pt x="392906" y="259557"/>
                  </a:lnTo>
                  <a:lnTo>
                    <a:pt x="345281" y="104775"/>
                  </a:lnTo>
                  <a:lnTo>
                    <a:pt x="300037" y="85725"/>
                  </a:lnTo>
                  <a:lnTo>
                    <a:pt x="219075" y="59532"/>
                  </a:lnTo>
                  <a:lnTo>
                    <a:pt x="150018" y="38100"/>
                  </a:lnTo>
                  <a:lnTo>
                    <a:pt x="88106" y="21432"/>
                  </a:lnTo>
                  <a:lnTo>
                    <a:pt x="30956" y="2382"/>
                  </a:lnTo>
                  <a:lnTo>
                    <a:pt x="14287" y="0"/>
                  </a:lnTo>
                  <a:lnTo>
                    <a:pt x="9525" y="0"/>
                  </a:lnTo>
                  <a:lnTo>
                    <a:pt x="2381" y="2382"/>
                  </a:lnTo>
                  <a:lnTo>
                    <a:pt x="0" y="14288"/>
                  </a:lnTo>
                  <a:lnTo>
                    <a:pt x="0" y="28575"/>
                  </a:lnTo>
                  <a:lnTo>
                    <a:pt x="7143" y="52388"/>
                  </a:lnTo>
                  <a:lnTo>
                    <a:pt x="16668" y="64294"/>
                  </a:lnTo>
                  <a:lnTo>
                    <a:pt x="45243" y="83344"/>
                  </a:lnTo>
                  <a:lnTo>
                    <a:pt x="64293" y="100013"/>
                  </a:lnTo>
                  <a:lnTo>
                    <a:pt x="100012" y="145257"/>
                  </a:lnTo>
                  <a:lnTo>
                    <a:pt x="126206" y="188119"/>
                  </a:lnTo>
                  <a:lnTo>
                    <a:pt x="150018" y="238125"/>
                  </a:lnTo>
                  <a:lnTo>
                    <a:pt x="169068" y="290513"/>
                  </a:lnTo>
                  <a:lnTo>
                    <a:pt x="185737" y="354807"/>
                  </a:lnTo>
                  <a:lnTo>
                    <a:pt x="190500" y="407194"/>
                  </a:lnTo>
                  <a:lnTo>
                    <a:pt x="209550" y="645319"/>
                  </a:lnTo>
                  <a:lnTo>
                    <a:pt x="221456" y="742950"/>
                  </a:lnTo>
                  <a:lnTo>
                    <a:pt x="235743" y="838200"/>
                  </a:lnTo>
                  <a:lnTo>
                    <a:pt x="252412" y="921544"/>
                  </a:lnTo>
                  <a:lnTo>
                    <a:pt x="278606" y="1000125"/>
                  </a:lnTo>
                  <a:lnTo>
                    <a:pt x="307181" y="1059657"/>
                  </a:lnTo>
                  <a:lnTo>
                    <a:pt x="335756" y="1107282"/>
                  </a:lnTo>
                  <a:lnTo>
                    <a:pt x="352425" y="1126332"/>
                  </a:lnTo>
                  <a:lnTo>
                    <a:pt x="369093" y="1138238"/>
                  </a:lnTo>
                  <a:lnTo>
                    <a:pt x="385762" y="1147763"/>
                  </a:lnTo>
                  <a:lnTo>
                    <a:pt x="416718" y="1152525"/>
                  </a:lnTo>
                  <a:lnTo>
                    <a:pt x="435768" y="1152525"/>
                  </a:lnTo>
                  <a:lnTo>
                    <a:pt x="459581" y="1140619"/>
                  </a:lnTo>
                  <a:lnTo>
                    <a:pt x="476250" y="1123950"/>
                  </a:lnTo>
                  <a:lnTo>
                    <a:pt x="485775" y="1104900"/>
                  </a:lnTo>
                  <a:lnTo>
                    <a:pt x="492918" y="1078707"/>
                  </a:lnTo>
                  <a:lnTo>
                    <a:pt x="500062" y="1045369"/>
                  </a:lnTo>
                  <a:cubicBezTo>
                    <a:pt x="500856" y="1026319"/>
                    <a:pt x="501649" y="1007269"/>
                    <a:pt x="502443" y="988219"/>
                  </a:cubicBezTo>
                  <a:lnTo>
                    <a:pt x="471487" y="809625"/>
                  </a:lnTo>
                  <a:lnTo>
                    <a:pt x="442912" y="666750"/>
                  </a:lnTo>
                  <a:lnTo>
                    <a:pt x="416718" y="514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2">
              <a:extLst>
                <a:ext uri="{FF2B5EF4-FFF2-40B4-BE49-F238E27FC236}">
                  <a16:creationId xmlns:a16="http://schemas.microsoft.com/office/drawing/2014/main" id="{210EFC52-29B0-4CDE-B3C2-DA28838CD80E}"/>
                </a:ext>
              </a:extLst>
            </p:cNvPr>
            <p:cNvSpPr/>
            <p:nvPr/>
          </p:nvSpPr>
          <p:spPr>
            <a:xfrm rot="16200000">
              <a:off x="3907632" y="2921794"/>
              <a:ext cx="4064000" cy="2398712"/>
            </a:xfrm>
            <a:custGeom>
              <a:avLst/>
              <a:gdLst>
                <a:gd name="connsiteX0" fmla="*/ 2693862 w 4065462"/>
                <a:gd name="connsiteY0" fmla="*/ 2062333 h 2397833"/>
                <a:gd name="connsiteX1" fmla="*/ 3121459 w 4065462"/>
                <a:gd name="connsiteY1" fmla="*/ 2059044 h 2397833"/>
                <a:gd name="connsiteX2" fmla="*/ 3479982 w 4065462"/>
                <a:gd name="connsiteY2" fmla="*/ 2055755 h 2397833"/>
                <a:gd name="connsiteX3" fmla="*/ 3667467 w 4065462"/>
                <a:gd name="connsiteY3" fmla="*/ 2055755 h 2397833"/>
                <a:gd name="connsiteX4" fmla="*/ 3726673 w 4065462"/>
                <a:gd name="connsiteY4" fmla="*/ 2049177 h 2397833"/>
                <a:gd name="connsiteX5" fmla="*/ 3752987 w 4065462"/>
                <a:gd name="connsiteY5" fmla="*/ 2036020 h 2397833"/>
                <a:gd name="connsiteX6" fmla="*/ 3772722 w 4065462"/>
                <a:gd name="connsiteY6" fmla="*/ 2019574 h 2397833"/>
                <a:gd name="connsiteX7" fmla="*/ 3782590 w 4065462"/>
                <a:gd name="connsiteY7" fmla="*/ 1999838 h 2397833"/>
                <a:gd name="connsiteX8" fmla="*/ 3795746 w 4065462"/>
                <a:gd name="connsiteY8" fmla="*/ 1963657 h 2397833"/>
                <a:gd name="connsiteX9" fmla="*/ 3799036 w 4065462"/>
                <a:gd name="connsiteY9" fmla="*/ 1934054 h 2397833"/>
                <a:gd name="connsiteX10" fmla="*/ 3795746 w 4065462"/>
                <a:gd name="connsiteY10" fmla="*/ 1904451 h 2397833"/>
                <a:gd name="connsiteX11" fmla="*/ 3776011 w 4065462"/>
                <a:gd name="connsiteY11" fmla="*/ 1776172 h 2397833"/>
                <a:gd name="connsiteX12" fmla="*/ 3743119 w 4065462"/>
                <a:gd name="connsiteY12" fmla="*/ 1582109 h 2397833"/>
                <a:gd name="connsiteX13" fmla="*/ 3706938 w 4065462"/>
                <a:gd name="connsiteY13" fmla="*/ 1368310 h 2397833"/>
                <a:gd name="connsiteX14" fmla="*/ 3670757 w 4065462"/>
                <a:gd name="connsiteY14" fmla="*/ 1187404 h 2397833"/>
                <a:gd name="connsiteX15" fmla="*/ 3631286 w 4065462"/>
                <a:gd name="connsiteY15" fmla="*/ 986762 h 2397833"/>
                <a:gd name="connsiteX16" fmla="*/ 3591816 w 4065462"/>
                <a:gd name="connsiteY16" fmla="*/ 799277 h 2397833"/>
                <a:gd name="connsiteX17" fmla="*/ 3555634 w 4065462"/>
                <a:gd name="connsiteY17" fmla="*/ 618371 h 2397833"/>
                <a:gd name="connsiteX18" fmla="*/ 3512875 w 4065462"/>
                <a:gd name="connsiteY18" fmla="*/ 440754 h 2397833"/>
                <a:gd name="connsiteX19" fmla="*/ 3509585 w 4065462"/>
                <a:gd name="connsiteY19" fmla="*/ 417729 h 2397833"/>
                <a:gd name="connsiteX20" fmla="*/ 3516164 w 4065462"/>
                <a:gd name="connsiteY20" fmla="*/ 394705 h 2397833"/>
                <a:gd name="connsiteX21" fmla="*/ 3549056 w 4065462"/>
                <a:gd name="connsiteY21" fmla="*/ 335499 h 2397833"/>
                <a:gd name="connsiteX22" fmla="*/ 3595105 w 4065462"/>
                <a:gd name="connsiteY22" fmla="*/ 269715 h 2397833"/>
                <a:gd name="connsiteX23" fmla="*/ 3631286 w 4065462"/>
                <a:gd name="connsiteY23" fmla="*/ 220377 h 2397833"/>
                <a:gd name="connsiteX24" fmla="*/ 3687203 w 4065462"/>
                <a:gd name="connsiteY24" fmla="*/ 157882 h 2397833"/>
                <a:gd name="connsiteX25" fmla="*/ 3733252 w 4065462"/>
                <a:gd name="connsiteY25" fmla="*/ 111833 h 2397833"/>
                <a:gd name="connsiteX26" fmla="*/ 3779300 w 4065462"/>
                <a:gd name="connsiteY26" fmla="*/ 65784 h 2397833"/>
                <a:gd name="connsiteX27" fmla="*/ 3818771 w 4065462"/>
                <a:gd name="connsiteY27" fmla="*/ 26313 h 2397833"/>
                <a:gd name="connsiteX28" fmla="*/ 3845085 w 4065462"/>
                <a:gd name="connsiteY28" fmla="*/ 6578 h 2397833"/>
                <a:gd name="connsiteX29" fmla="*/ 3868109 w 4065462"/>
                <a:gd name="connsiteY29" fmla="*/ 0 h 2397833"/>
                <a:gd name="connsiteX30" fmla="*/ 3881266 w 4065462"/>
                <a:gd name="connsiteY30" fmla="*/ 0 h 2397833"/>
                <a:gd name="connsiteX31" fmla="*/ 3887844 w 4065462"/>
                <a:gd name="connsiteY31" fmla="*/ 6578 h 2397833"/>
                <a:gd name="connsiteX32" fmla="*/ 3891134 w 4065462"/>
                <a:gd name="connsiteY32" fmla="*/ 19735 h 2397833"/>
                <a:gd name="connsiteX33" fmla="*/ 3891134 w 4065462"/>
                <a:gd name="connsiteY33" fmla="*/ 49338 h 2397833"/>
                <a:gd name="connsiteX34" fmla="*/ 3884555 w 4065462"/>
                <a:gd name="connsiteY34" fmla="*/ 69073 h 2397833"/>
                <a:gd name="connsiteX35" fmla="*/ 3868109 w 4065462"/>
                <a:gd name="connsiteY35" fmla="*/ 95387 h 2397833"/>
                <a:gd name="connsiteX36" fmla="*/ 3835217 w 4065462"/>
                <a:gd name="connsiteY36" fmla="*/ 141436 h 2397833"/>
                <a:gd name="connsiteX37" fmla="*/ 3812193 w 4065462"/>
                <a:gd name="connsiteY37" fmla="*/ 184195 h 2397833"/>
                <a:gd name="connsiteX38" fmla="*/ 3792457 w 4065462"/>
                <a:gd name="connsiteY38" fmla="*/ 230244 h 2397833"/>
                <a:gd name="connsiteX39" fmla="*/ 3769433 w 4065462"/>
                <a:gd name="connsiteY39" fmla="*/ 289450 h 2397833"/>
                <a:gd name="connsiteX40" fmla="*/ 3759565 w 4065462"/>
                <a:gd name="connsiteY40" fmla="*/ 342077 h 2397833"/>
                <a:gd name="connsiteX41" fmla="*/ 3752987 w 4065462"/>
                <a:gd name="connsiteY41" fmla="*/ 407862 h 2397833"/>
                <a:gd name="connsiteX42" fmla="*/ 3766144 w 4065462"/>
                <a:gd name="connsiteY42" fmla="*/ 572322 h 2397833"/>
                <a:gd name="connsiteX43" fmla="*/ 3789168 w 4065462"/>
                <a:gd name="connsiteY43" fmla="*/ 749939 h 2397833"/>
                <a:gd name="connsiteX44" fmla="*/ 3831928 w 4065462"/>
                <a:gd name="connsiteY44" fmla="*/ 1016365 h 2397833"/>
                <a:gd name="connsiteX45" fmla="*/ 3868109 w 4065462"/>
                <a:gd name="connsiteY45" fmla="*/ 1220296 h 2397833"/>
                <a:gd name="connsiteX46" fmla="*/ 3930604 w 4065462"/>
                <a:gd name="connsiteY46" fmla="*/ 1539349 h 2397833"/>
                <a:gd name="connsiteX47" fmla="*/ 3970075 w 4065462"/>
                <a:gd name="connsiteY47" fmla="*/ 1743280 h 2397833"/>
                <a:gd name="connsiteX48" fmla="*/ 4009545 w 4065462"/>
                <a:gd name="connsiteY48" fmla="*/ 1917608 h 2397833"/>
                <a:gd name="connsiteX49" fmla="*/ 4035859 w 4065462"/>
                <a:gd name="connsiteY49" fmla="*/ 2003128 h 2397833"/>
                <a:gd name="connsiteX50" fmla="*/ 4062172 w 4065462"/>
                <a:gd name="connsiteY50" fmla="*/ 2065623 h 2397833"/>
                <a:gd name="connsiteX51" fmla="*/ 4065462 w 4065462"/>
                <a:gd name="connsiteY51" fmla="*/ 2075490 h 2397833"/>
                <a:gd name="connsiteX52" fmla="*/ 4049016 w 4065462"/>
                <a:gd name="connsiteY52" fmla="*/ 2114961 h 2397833"/>
                <a:gd name="connsiteX53" fmla="*/ 3999677 w 4065462"/>
                <a:gd name="connsiteY53" fmla="*/ 2200480 h 2397833"/>
                <a:gd name="connsiteX54" fmla="*/ 3966785 w 4065462"/>
                <a:gd name="connsiteY54" fmla="*/ 2249818 h 2397833"/>
                <a:gd name="connsiteX55" fmla="*/ 3894423 w 4065462"/>
                <a:gd name="connsiteY55" fmla="*/ 2338627 h 2397833"/>
                <a:gd name="connsiteX56" fmla="*/ 3854952 w 4065462"/>
                <a:gd name="connsiteY56" fmla="*/ 2381387 h 2397833"/>
                <a:gd name="connsiteX57" fmla="*/ 3838506 w 4065462"/>
                <a:gd name="connsiteY57" fmla="*/ 2394544 h 2397833"/>
                <a:gd name="connsiteX58" fmla="*/ 3822060 w 4065462"/>
                <a:gd name="connsiteY58" fmla="*/ 2397833 h 2397833"/>
                <a:gd name="connsiteX59" fmla="*/ 3799036 w 4065462"/>
                <a:gd name="connsiteY59" fmla="*/ 2394544 h 2397833"/>
                <a:gd name="connsiteX60" fmla="*/ 3756276 w 4065462"/>
                <a:gd name="connsiteY60" fmla="*/ 2371519 h 2397833"/>
                <a:gd name="connsiteX61" fmla="*/ 3739830 w 4065462"/>
                <a:gd name="connsiteY61" fmla="*/ 2355073 h 2397833"/>
                <a:gd name="connsiteX62" fmla="*/ 3713516 w 4065462"/>
                <a:gd name="connsiteY62" fmla="*/ 2341916 h 2397833"/>
                <a:gd name="connsiteX63" fmla="*/ 3647732 w 4065462"/>
                <a:gd name="connsiteY63" fmla="*/ 2332049 h 2397833"/>
                <a:gd name="connsiteX64" fmla="*/ 3512875 w 4065462"/>
                <a:gd name="connsiteY64" fmla="*/ 2322181 h 2397833"/>
                <a:gd name="connsiteX65" fmla="*/ 3269473 w 4065462"/>
                <a:gd name="connsiteY65" fmla="*/ 2322181 h 2397833"/>
                <a:gd name="connsiteX66" fmla="*/ 2904371 w 4065462"/>
                <a:gd name="connsiteY66" fmla="*/ 2325470 h 2397833"/>
                <a:gd name="connsiteX67" fmla="*/ 2457039 w 4065462"/>
                <a:gd name="connsiteY67" fmla="*/ 2325470 h 2397833"/>
                <a:gd name="connsiteX68" fmla="*/ 2233372 w 4065462"/>
                <a:gd name="connsiteY68" fmla="*/ 2325470 h 2397833"/>
                <a:gd name="connsiteX69" fmla="*/ 2029441 w 4065462"/>
                <a:gd name="connsiteY69" fmla="*/ 2328759 h 2397833"/>
                <a:gd name="connsiteX70" fmla="*/ 1763016 w 4065462"/>
                <a:gd name="connsiteY70" fmla="*/ 2332049 h 2397833"/>
                <a:gd name="connsiteX71" fmla="*/ 1529482 w 4065462"/>
                <a:gd name="connsiteY71" fmla="*/ 2335338 h 2397833"/>
                <a:gd name="connsiteX72" fmla="*/ 1292659 w 4065462"/>
                <a:gd name="connsiteY72" fmla="*/ 2341916 h 2397833"/>
                <a:gd name="connsiteX73" fmla="*/ 1068993 w 4065462"/>
                <a:gd name="connsiteY73" fmla="*/ 2348495 h 2397833"/>
                <a:gd name="connsiteX74" fmla="*/ 920978 w 4065462"/>
                <a:gd name="connsiteY74" fmla="*/ 2351784 h 2397833"/>
                <a:gd name="connsiteX75" fmla="*/ 759807 w 4065462"/>
                <a:gd name="connsiteY75" fmla="*/ 2361651 h 2397833"/>
                <a:gd name="connsiteX76" fmla="*/ 657841 w 4065462"/>
                <a:gd name="connsiteY76" fmla="*/ 2368230 h 2397833"/>
                <a:gd name="connsiteX77" fmla="*/ 647974 w 4065462"/>
                <a:gd name="connsiteY77" fmla="*/ 2368230 h 2397833"/>
                <a:gd name="connsiteX78" fmla="*/ 615082 w 4065462"/>
                <a:gd name="connsiteY78" fmla="*/ 2361651 h 2397833"/>
                <a:gd name="connsiteX79" fmla="*/ 470357 w 4065462"/>
                <a:gd name="connsiteY79" fmla="*/ 2332049 h 2397833"/>
                <a:gd name="connsiteX80" fmla="*/ 351945 w 4065462"/>
                <a:gd name="connsiteY80" fmla="*/ 2302446 h 2397833"/>
                <a:gd name="connsiteX81" fmla="*/ 223666 w 4065462"/>
                <a:gd name="connsiteY81" fmla="*/ 2266264 h 2397833"/>
                <a:gd name="connsiteX82" fmla="*/ 118411 w 4065462"/>
                <a:gd name="connsiteY82" fmla="*/ 2226794 h 2397833"/>
                <a:gd name="connsiteX83" fmla="*/ 52627 w 4065462"/>
                <a:gd name="connsiteY83" fmla="*/ 2193902 h 2397833"/>
                <a:gd name="connsiteX84" fmla="*/ 19735 w 4065462"/>
                <a:gd name="connsiteY84" fmla="*/ 2174167 h 2397833"/>
                <a:gd name="connsiteX85" fmla="*/ 6578 w 4065462"/>
                <a:gd name="connsiteY85" fmla="*/ 2161010 h 2397833"/>
                <a:gd name="connsiteX86" fmla="*/ 3289 w 4065462"/>
                <a:gd name="connsiteY86" fmla="*/ 2147853 h 2397833"/>
                <a:gd name="connsiteX87" fmla="*/ 0 w 4065462"/>
                <a:gd name="connsiteY87" fmla="*/ 2134696 h 2397833"/>
                <a:gd name="connsiteX88" fmla="*/ 6578 w 4065462"/>
                <a:gd name="connsiteY88" fmla="*/ 2114961 h 2397833"/>
                <a:gd name="connsiteX89" fmla="*/ 16446 w 4065462"/>
                <a:gd name="connsiteY89" fmla="*/ 2095226 h 2397833"/>
                <a:gd name="connsiteX90" fmla="*/ 39470 w 4065462"/>
                <a:gd name="connsiteY90" fmla="*/ 2075490 h 2397833"/>
                <a:gd name="connsiteX91" fmla="*/ 95387 w 4065462"/>
                <a:gd name="connsiteY91" fmla="*/ 2042598 h 2397833"/>
                <a:gd name="connsiteX92" fmla="*/ 148014 w 4065462"/>
                <a:gd name="connsiteY92" fmla="*/ 2016285 h 2397833"/>
                <a:gd name="connsiteX93" fmla="*/ 710469 w 4065462"/>
                <a:gd name="connsiteY93" fmla="*/ 2075490 h 2397833"/>
                <a:gd name="connsiteX94" fmla="*/ 901243 w 4065462"/>
                <a:gd name="connsiteY94" fmla="*/ 2075490 h 2397833"/>
                <a:gd name="connsiteX95" fmla="*/ 1453830 w 4065462"/>
                <a:gd name="connsiteY95" fmla="*/ 2072201 h 2397833"/>
                <a:gd name="connsiteX96" fmla="*/ 2239951 w 4065462"/>
                <a:gd name="connsiteY96" fmla="*/ 2065623 h 2397833"/>
                <a:gd name="connsiteX97" fmla="*/ 2693862 w 4065462"/>
                <a:gd name="connsiteY97" fmla="*/ 2062333 h 239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4065462" h="2397833">
                  <a:moveTo>
                    <a:pt x="2693862" y="2062333"/>
                  </a:moveTo>
                  <a:lnTo>
                    <a:pt x="3121459" y="2059044"/>
                  </a:lnTo>
                  <a:lnTo>
                    <a:pt x="3479982" y="2055755"/>
                  </a:lnTo>
                  <a:lnTo>
                    <a:pt x="3667467" y="2055755"/>
                  </a:lnTo>
                  <a:lnTo>
                    <a:pt x="3726673" y="2049177"/>
                  </a:lnTo>
                  <a:lnTo>
                    <a:pt x="3752987" y="2036020"/>
                  </a:lnTo>
                  <a:lnTo>
                    <a:pt x="3772722" y="2019574"/>
                  </a:lnTo>
                  <a:lnTo>
                    <a:pt x="3782590" y="1999838"/>
                  </a:lnTo>
                  <a:lnTo>
                    <a:pt x="3795746" y="1963657"/>
                  </a:lnTo>
                  <a:lnTo>
                    <a:pt x="3799036" y="1934054"/>
                  </a:lnTo>
                  <a:lnTo>
                    <a:pt x="3795746" y="1904451"/>
                  </a:lnTo>
                  <a:lnTo>
                    <a:pt x="3776011" y="1776172"/>
                  </a:lnTo>
                  <a:lnTo>
                    <a:pt x="3743119" y="1582109"/>
                  </a:lnTo>
                  <a:lnTo>
                    <a:pt x="3706938" y="1368310"/>
                  </a:lnTo>
                  <a:lnTo>
                    <a:pt x="3670757" y="1187404"/>
                  </a:lnTo>
                  <a:lnTo>
                    <a:pt x="3631286" y="986762"/>
                  </a:lnTo>
                  <a:lnTo>
                    <a:pt x="3591816" y="799277"/>
                  </a:lnTo>
                  <a:lnTo>
                    <a:pt x="3555634" y="618371"/>
                  </a:lnTo>
                  <a:lnTo>
                    <a:pt x="3512875" y="440754"/>
                  </a:lnTo>
                  <a:lnTo>
                    <a:pt x="3509585" y="417729"/>
                  </a:lnTo>
                  <a:lnTo>
                    <a:pt x="3516164" y="394705"/>
                  </a:lnTo>
                  <a:lnTo>
                    <a:pt x="3549056" y="335499"/>
                  </a:lnTo>
                  <a:lnTo>
                    <a:pt x="3595105" y="269715"/>
                  </a:lnTo>
                  <a:lnTo>
                    <a:pt x="3631286" y="220377"/>
                  </a:lnTo>
                  <a:lnTo>
                    <a:pt x="3687203" y="157882"/>
                  </a:lnTo>
                  <a:lnTo>
                    <a:pt x="3733252" y="111833"/>
                  </a:lnTo>
                  <a:lnTo>
                    <a:pt x="3779300" y="65784"/>
                  </a:lnTo>
                  <a:lnTo>
                    <a:pt x="3818771" y="26313"/>
                  </a:lnTo>
                  <a:lnTo>
                    <a:pt x="3845085" y="6578"/>
                  </a:lnTo>
                  <a:lnTo>
                    <a:pt x="3868109" y="0"/>
                  </a:lnTo>
                  <a:lnTo>
                    <a:pt x="3881266" y="0"/>
                  </a:lnTo>
                  <a:lnTo>
                    <a:pt x="3887844" y="6578"/>
                  </a:lnTo>
                  <a:lnTo>
                    <a:pt x="3891134" y="19735"/>
                  </a:lnTo>
                  <a:lnTo>
                    <a:pt x="3891134" y="49338"/>
                  </a:lnTo>
                  <a:lnTo>
                    <a:pt x="3884555" y="69073"/>
                  </a:lnTo>
                  <a:lnTo>
                    <a:pt x="3868109" y="95387"/>
                  </a:lnTo>
                  <a:lnTo>
                    <a:pt x="3835217" y="141436"/>
                  </a:lnTo>
                  <a:lnTo>
                    <a:pt x="3812193" y="184195"/>
                  </a:lnTo>
                  <a:lnTo>
                    <a:pt x="3792457" y="230244"/>
                  </a:lnTo>
                  <a:lnTo>
                    <a:pt x="3769433" y="289450"/>
                  </a:lnTo>
                  <a:lnTo>
                    <a:pt x="3759565" y="342077"/>
                  </a:lnTo>
                  <a:lnTo>
                    <a:pt x="3752987" y="407862"/>
                  </a:lnTo>
                  <a:lnTo>
                    <a:pt x="3766144" y="572322"/>
                  </a:lnTo>
                  <a:lnTo>
                    <a:pt x="3789168" y="749939"/>
                  </a:lnTo>
                  <a:lnTo>
                    <a:pt x="3831928" y="1016365"/>
                  </a:lnTo>
                  <a:lnTo>
                    <a:pt x="3868109" y="1220296"/>
                  </a:lnTo>
                  <a:lnTo>
                    <a:pt x="3930604" y="1539349"/>
                  </a:lnTo>
                  <a:lnTo>
                    <a:pt x="3970075" y="1743280"/>
                  </a:lnTo>
                  <a:lnTo>
                    <a:pt x="4009545" y="1917608"/>
                  </a:lnTo>
                  <a:lnTo>
                    <a:pt x="4035859" y="2003128"/>
                  </a:lnTo>
                  <a:lnTo>
                    <a:pt x="4062172" y="2065623"/>
                  </a:lnTo>
                  <a:lnTo>
                    <a:pt x="4065462" y="2075490"/>
                  </a:lnTo>
                  <a:lnTo>
                    <a:pt x="4049016" y="2114961"/>
                  </a:lnTo>
                  <a:lnTo>
                    <a:pt x="3999677" y="2200480"/>
                  </a:lnTo>
                  <a:lnTo>
                    <a:pt x="3966785" y="2249818"/>
                  </a:lnTo>
                  <a:lnTo>
                    <a:pt x="3894423" y="2338627"/>
                  </a:lnTo>
                  <a:lnTo>
                    <a:pt x="3854952" y="2381387"/>
                  </a:lnTo>
                  <a:lnTo>
                    <a:pt x="3838506" y="2394544"/>
                  </a:lnTo>
                  <a:lnTo>
                    <a:pt x="3822060" y="2397833"/>
                  </a:lnTo>
                  <a:lnTo>
                    <a:pt x="3799036" y="2394544"/>
                  </a:lnTo>
                  <a:lnTo>
                    <a:pt x="3756276" y="2371519"/>
                  </a:lnTo>
                  <a:lnTo>
                    <a:pt x="3739830" y="2355073"/>
                  </a:lnTo>
                  <a:lnTo>
                    <a:pt x="3713516" y="2341916"/>
                  </a:lnTo>
                  <a:lnTo>
                    <a:pt x="3647732" y="2332049"/>
                  </a:lnTo>
                  <a:lnTo>
                    <a:pt x="3512875" y="2322181"/>
                  </a:lnTo>
                  <a:lnTo>
                    <a:pt x="3269473" y="2322181"/>
                  </a:lnTo>
                  <a:lnTo>
                    <a:pt x="2904371" y="2325470"/>
                  </a:lnTo>
                  <a:lnTo>
                    <a:pt x="2457039" y="2325470"/>
                  </a:lnTo>
                  <a:lnTo>
                    <a:pt x="2233372" y="2325470"/>
                  </a:lnTo>
                  <a:lnTo>
                    <a:pt x="2029441" y="2328759"/>
                  </a:lnTo>
                  <a:lnTo>
                    <a:pt x="1763016" y="2332049"/>
                  </a:lnTo>
                  <a:lnTo>
                    <a:pt x="1529482" y="2335338"/>
                  </a:lnTo>
                  <a:lnTo>
                    <a:pt x="1292659" y="2341916"/>
                  </a:lnTo>
                  <a:lnTo>
                    <a:pt x="1068993" y="2348495"/>
                  </a:lnTo>
                  <a:lnTo>
                    <a:pt x="920978" y="2351784"/>
                  </a:lnTo>
                  <a:lnTo>
                    <a:pt x="759807" y="2361651"/>
                  </a:lnTo>
                  <a:lnTo>
                    <a:pt x="657841" y="2368230"/>
                  </a:lnTo>
                  <a:lnTo>
                    <a:pt x="647974" y="2368230"/>
                  </a:lnTo>
                  <a:lnTo>
                    <a:pt x="615082" y="2361651"/>
                  </a:lnTo>
                  <a:lnTo>
                    <a:pt x="470357" y="2332049"/>
                  </a:lnTo>
                  <a:lnTo>
                    <a:pt x="351945" y="2302446"/>
                  </a:lnTo>
                  <a:lnTo>
                    <a:pt x="223666" y="2266264"/>
                  </a:lnTo>
                  <a:lnTo>
                    <a:pt x="118411" y="2226794"/>
                  </a:lnTo>
                  <a:lnTo>
                    <a:pt x="52627" y="2193902"/>
                  </a:lnTo>
                  <a:lnTo>
                    <a:pt x="19735" y="2174167"/>
                  </a:lnTo>
                  <a:lnTo>
                    <a:pt x="6578" y="2161010"/>
                  </a:lnTo>
                  <a:lnTo>
                    <a:pt x="3289" y="2147853"/>
                  </a:lnTo>
                  <a:lnTo>
                    <a:pt x="0" y="2134696"/>
                  </a:lnTo>
                  <a:lnTo>
                    <a:pt x="6578" y="2114961"/>
                  </a:lnTo>
                  <a:lnTo>
                    <a:pt x="16446" y="2095226"/>
                  </a:lnTo>
                  <a:lnTo>
                    <a:pt x="39470" y="2075490"/>
                  </a:lnTo>
                  <a:lnTo>
                    <a:pt x="95387" y="2042598"/>
                  </a:lnTo>
                  <a:lnTo>
                    <a:pt x="148014" y="2016285"/>
                  </a:lnTo>
                  <a:lnTo>
                    <a:pt x="710469" y="2075490"/>
                  </a:lnTo>
                  <a:lnTo>
                    <a:pt x="901243" y="2075490"/>
                  </a:lnTo>
                  <a:lnTo>
                    <a:pt x="1453830" y="2072201"/>
                  </a:lnTo>
                  <a:lnTo>
                    <a:pt x="2239951" y="2065623"/>
                  </a:lnTo>
                  <a:lnTo>
                    <a:pt x="2693862" y="20623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3CE7B560-2524-4EF2-B873-7802E77F2922}"/>
                </a:ext>
              </a:extLst>
            </p:cNvPr>
            <p:cNvSpPr/>
            <p:nvPr/>
          </p:nvSpPr>
          <p:spPr>
            <a:xfrm>
              <a:off x="3071813" y="4522788"/>
              <a:ext cx="1447800" cy="974725"/>
            </a:xfrm>
            <a:custGeom>
              <a:avLst/>
              <a:gdLst>
                <a:gd name="connsiteX0" fmla="*/ 840581 w 1447800"/>
                <a:gd name="connsiteY0" fmla="*/ 95250 h 976312"/>
                <a:gd name="connsiteX1" fmla="*/ 592931 w 1447800"/>
                <a:gd name="connsiteY1" fmla="*/ 140494 h 976312"/>
                <a:gd name="connsiteX2" fmla="*/ 397668 w 1447800"/>
                <a:gd name="connsiteY2" fmla="*/ 176212 h 976312"/>
                <a:gd name="connsiteX3" fmla="*/ 159543 w 1447800"/>
                <a:gd name="connsiteY3" fmla="*/ 216694 h 976312"/>
                <a:gd name="connsiteX4" fmla="*/ 54768 w 1447800"/>
                <a:gd name="connsiteY4" fmla="*/ 230981 h 976312"/>
                <a:gd name="connsiteX5" fmla="*/ 0 w 1447800"/>
                <a:gd name="connsiteY5" fmla="*/ 226219 h 976312"/>
                <a:gd name="connsiteX6" fmla="*/ 128587 w 1447800"/>
                <a:gd name="connsiteY6" fmla="*/ 411956 h 976312"/>
                <a:gd name="connsiteX7" fmla="*/ 335756 w 1447800"/>
                <a:gd name="connsiteY7" fmla="*/ 371475 h 976312"/>
                <a:gd name="connsiteX8" fmla="*/ 611981 w 1447800"/>
                <a:gd name="connsiteY8" fmla="*/ 316706 h 976312"/>
                <a:gd name="connsiteX9" fmla="*/ 862012 w 1447800"/>
                <a:gd name="connsiteY9" fmla="*/ 264319 h 976312"/>
                <a:gd name="connsiteX10" fmla="*/ 1040606 w 1447800"/>
                <a:gd name="connsiteY10" fmla="*/ 226219 h 976312"/>
                <a:gd name="connsiteX11" fmla="*/ 1083468 w 1447800"/>
                <a:gd name="connsiteY11" fmla="*/ 221456 h 976312"/>
                <a:gd name="connsiteX12" fmla="*/ 1109662 w 1447800"/>
                <a:gd name="connsiteY12" fmla="*/ 226219 h 976312"/>
                <a:gd name="connsiteX13" fmla="*/ 1123950 w 1447800"/>
                <a:gd name="connsiteY13" fmla="*/ 233362 h 976312"/>
                <a:gd name="connsiteX14" fmla="*/ 1133475 w 1447800"/>
                <a:gd name="connsiteY14" fmla="*/ 245269 h 976312"/>
                <a:gd name="connsiteX15" fmla="*/ 1138237 w 1447800"/>
                <a:gd name="connsiteY15" fmla="*/ 271462 h 976312"/>
                <a:gd name="connsiteX16" fmla="*/ 1133475 w 1447800"/>
                <a:gd name="connsiteY16" fmla="*/ 297656 h 976312"/>
                <a:gd name="connsiteX17" fmla="*/ 1123950 w 1447800"/>
                <a:gd name="connsiteY17" fmla="*/ 388144 h 976312"/>
                <a:gd name="connsiteX18" fmla="*/ 1109662 w 1447800"/>
                <a:gd name="connsiteY18" fmla="*/ 531019 h 976312"/>
                <a:gd name="connsiteX19" fmla="*/ 1090612 w 1447800"/>
                <a:gd name="connsiteY19" fmla="*/ 669131 h 976312"/>
                <a:gd name="connsiteX20" fmla="*/ 1064418 w 1447800"/>
                <a:gd name="connsiteY20" fmla="*/ 852487 h 976312"/>
                <a:gd name="connsiteX21" fmla="*/ 1064418 w 1447800"/>
                <a:gd name="connsiteY21" fmla="*/ 966787 h 976312"/>
                <a:gd name="connsiteX22" fmla="*/ 1214437 w 1447800"/>
                <a:gd name="connsiteY22" fmla="*/ 976312 h 976312"/>
                <a:gd name="connsiteX23" fmla="*/ 1266825 w 1447800"/>
                <a:gd name="connsiteY23" fmla="*/ 873919 h 976312"/>
                <a:gd name="connsiteX24" fmla="*/ 1285875 w 1447800"/>
                <a:gd name="connsiteY24" fmla="*/ 752475 h 976312"/>
                <a:gd name="connsiteX25" fmla="*/ 1312068 w 1447800"/>
                <a:gd name="connsiteY25" fmla="*/ 583406 h 976312"/>
                <a:gd name="connsiteX26" fmla="*/ 1331118 w 1447800"/>
                <a:gd name="connsiteY26" fmla="*/ 454819 h 976312"/>
                <a:gd name="connsiteX27" fmla="*/ 1338262 w 1447800"/>
                <a:gd name="connsiteY27" fmla="*/ 423862 h 976312"/>
                <a:gd name="connsiteX28" fmla="*/ 1347787 w 1447800"/>
                <a:gd name="connsiteY28" fmla="*/ 397669 h 976312"/>
                <a:gd name="connsiteX29" fmla="*/ 1362075 w 1447800"/>
                <a:gd name="connsiteY29" fmla="*/ 371475 h 976312"/>
                <a:gd name="connsiteX30" fmla="*/ 1381125 w 1447800"/>
                <a:gd name="connsiteY30" fmla="*/ 347662 h 976312"/>
                <a:gd name="connsiteX31" fmla="*/ 1397793 w 1447800"/>
                <a:gd name="connsiteY31" fmla="*/ 328612 h 976312"/>
                <a:gd name="connsiteX32" fmla="*/ 1421606 w 1447800"/>
                <a:gd name="connsiteY32" fmla="*/ 311944 h 976312"/>
                <a:gd name="connsiteX33" fmla="*/ 1426368 w 1447800"/>
                <a:gd name="connsiteY33" fmla="*/ 307181 h 976312"/>
                <a:gd name="connsiteX34" fmla="*/ 1435893 w 1447800"/>
                <a:gd name="connsiteY34" fmla="*/ 290512 h 976312"/>
                <a:gd name="connsiteX35" fmla="*/ 1443037 w 1447800"/>
                <a:gd name="connsiteY35" fmla="*/ 266700 h 976312"/>
                <a:gd name="connsiteX36" fmla="*/ 1447800 w 1447800"/>
                <a:gd name="connsiteY36" fmla="*/ 242887 h 976312"/>
                <a:gd name="connsiteX37" fmla="*/ 1445418 w 1447800"/>
                <a:gd name="connsiteY37" fmla="*/ 228600 h 976312"/>
                <a:gd name="connsiteX38" fmla="*/ 1443037 w 1447800"/>
                <a:gd name="connsiteY38" fmla="*/ 219075 h 976312"/>
                <a:gd name="connsiteX39" fmla="*/ 1428750 w 1447800"/>
                <a:gd name="connsiteY39" fmla="*/ 200025 h 976312"/>
                <a:gd name="connsiteX40" fmla="*/ 1371600 w 1447800"/>
                <a:gd name="connsiteY40" fmla="*/ 147637 h 976312"/>
                <a:gd name="connsiteX41" fmla="*/ 1278731 w 1447800"/>
                <a:gd name="connsiteY41" fmla="*/ 69056 h 976312"/>
                <a:gd name="connsiteX42" fmla="*/ 1200150 w 1447800"/>
                <a:gd name="connsiteY42" fmla="*/ 11906 h 976312"/>
                <a:gd name="connsiteX43" fmla="*/ 1188243 w 1447800"/>
                <a:gd name="connsiteY43" fmla="*/ 2381 h 976312"/>
                <a:gd name="connsiteX44" fmla="*/ 1176337 w 1447800"/>
                <a:gd name="connsiteY44" fmla="*/ 0 h 976312"/>
                <a:gd name="connsiteX45" fmla="*/ 1150143 w 1447800"/>
                <a:gd name="connsiteY45" fmla="*/ 4762 h 976312"/>
                <a:gd name="connsiteX46" fmla="*/ 1062037 w 1447800"/>
                <a:gd name="connsiteY46" fmla="*/ 33337 h 976312"/>
                <a:gd name="connsiteX47" fmla="*/ 976312 w 1447800"/>
                <a:gd name="connsiteY47" fmla="*/ 64294 h 976312"/>
                <a:gd name="connsiteX48" fmla="*/ 840581 w 1447800"/>
                <a:gd name="connsiteY48" fmla="*/ 9525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7800" h="976312">
                  <a:moveTo>
                    <a:pt x="840581" y="95250"/>
                  </a:moveTo>
                  <a:lnTo>
                    <a:pt x="592931" y="140494"/>
                  </a:lnTo>
                  <a:lnTo>
                    <a:pt x="397668" y="176212"/>
                  </a:lnTo>
                  <a:lnTo>
                    <a:pt x="159543" y="216694"/>
                  </a:lnTo>
                  <a:lnTo>
                    <a:pt x="54768" y="230981"/>
                  </a:lnTo>
                  <a:lnTo>
                    <a:pt x="0" y="226219"/>
                  </a:lnTo>
                  <a:lnTo>
                    <a:pt x="128587" y="411956"/>
                  </a:lnTo>
                  <a:lnTo>
                    <a:pt x="335756" y="371475"/>
                  </a:lnTo>
                  <a:lnTo>
                    <a:pt x="611981" y="316706"/>
                  </a:lnTo>
                  <a:lnTo>
                    <a:pt x="862012" y="264319"/>
                  </a:lnTo>
                  <a:lnTo>
                    <a:pt x="1040606" y="226219"/>
                  </a:lnTo>
                  <a:lnTo>
                    <a:pt x="1083468" y="221456"/>
                  </a:lnTo>
                  <a:lnTo>
                    <a:pt x="1109662" y="226219"/>
                  </a:lnTo>
                  <a:lnTo>
                    <a:pt x="1123950" y="233362"/>
                  </a:lnTo>
                  <a:lnTo>
                    <a:pt x="1133475" y="245269"/>
                  </a:lnTo>
                  <a:lnTo>
                    <a:pt x="1138237" y="271462"/>
                  </a:lnTo>
                  <a:lnTo>
                    <a:pt x="1133475" y="297656"/>
                  </a:lnTo>
                  <a:lnTo>
                    <a:pt x="1123950" y="388144"/>
                  </a:lnTo>
                  <a:lnTo>
                    <a:pt x="1109662" y="531019"/>
                  </a:lnTo>
                  <a:lnTo>
                    <a:pt x="1090612" y="669131"/>
                  </a:lnTo>
                  <a:lnTo>
                    <a:pt x="1064418" y="852487"/>
                  </a:lnTo>
                  <a:lnTo>
                    <a:pt x="1064418" y="966787"/>
                  </a:lnTo>
                  <a:lnTo>
                    <a:pt x="1214437" y="976312"/>
                  </a:lnTo>
                  <a:lnTo>
                    <a:pt x="1266825" y="873919"/>
                  </a:lnTo>
                  <a:lnTo>
                    <a:pt x="1285875" y="752475"/>
                  </a:lnTo>
                  <a:lnTo>
                    <a:pt x="1312068" y="583406"/>
                  </a:lnTo>
                  <a:lnTo>
                    <a:pt x="1331118" y="454819"/>
                  </a:lnTo>
                  <a:lnTo>
                    <a:pt x="1338262" y="423862"/>
                  </a:lnTo>
                  <a:lnTo>
                    <a:pt x="1347787" y="397669"/>
                  </a:lnTo>
                  <a:lnTo>
                    <a:pt x="1362075" y="371475"/>
                  </a:lnTo>
                  <a:lnTo>
                    <a:pt x="1381125" y="347662"/>
                  </a:lnTo>
                  <a:lnTo>
                    <a:pt x="1397793" y="328612"/>
                  </a:lnTo>
                  <a:lnTo>
                    <a:pt x="1421606" y="311944"/>
                  </a:lnTo>
                  <a:lnTo>
                    <a:pt x="1426368" y="307181"/>
                  </a:lnTo>
                  <a:lnTo>
                    <a:pt x="1435893" y="290512"/>
                  </a:lnTo>
                  <a:lnTo>
                    <a:pt x="1443037" y="266700"/>
                  </a:lnTo>
                  <a:lnTo>
                    <a:pt x="1447800" y="242887"/>
                  </a:lnTo>
                  <a:lnTo>
                    <a:pt x="1445418" y="228600"/>
                  </a:lnTo>
                  <a:lnTo>
                    <a:pt x="1443037" y="219075"/>
                  </a:lnTo>
                  <a:lnTo>
                    <a:pt x="1428750" y="200025"/>
                  </a:lnTo>
                  <a:lnTo>
                    <a:pt x="1371600" y="147637"/>
                  </a:lnTo>
                  <a:lnTo>
                    <a:pt x="1278731" y="69056"/>
                  </a:lnTo>
                  <a:lnTo>
                    <a:pt x="1200150" y="11906"/>
                  </a:lnTo>
                  <a:lnTo>
                    <a:pt x="1188243" y="2381"/>
                  </a:lnTo>
                  <a:lnTo>
                    <a:pt x="1176337" y="0"/>
                  </a:lnTo>
                  <a:lnTo>
                    <a:pt x="1150143" y="4762"/>
                  </a:lnTo>
                  <a:lnTo>
                    <a:pt x="1062037" y="33337"/>
                  </a:lnTo>
                  <a:lnTo>
                    <a:pt x="976312" y="64294"/>
                  </a:lnTo>
                  <a:lnTo>
                    <a:pt x="840581" y="9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6">
              <a:extLst>
                <a:ext uri="{FF2B5EF4-FFF2-40B4-BE49-F238E27FC236}">
                  <a16:creationId xmlns:a16="http://schemas.microsoft.com/office/drawing/2014/main" id="{9408A69C-A86C-4035-AE20-4EECC46112E5}"/>
                </a:ext>
              </a:extLst>
            </p:cNvPr>
            <p:cNvSpPr/>
            <p:nvPr/>
          </p:nvSpPr>
          <p:spPr>
            <a:xfrm>
              <a:off x="3348038" y="5341938"/>
              <a:ext cx="1012825" cy="311150"/>
            </a:xfrm>
            <a:custGeom>
              <a:avLst/>
              <a:gdLst>
                <a:gd name="connsiteX0" fmla="*/ 690562 w 1012031"/>
                <a:gd name="connsiteY0" fmla="*/ 16669 h 311944"/>
                <a:gd name="connsiteX1" fmla="*/ 402431 w 1012031"/>
                <a:gd name="connsiteY1" fmla="*/ 59531 h 311944"/>
                <a:gd name="connsiteX2" fmla="*/ 180975 w 1012031"/>
                <a:gd name="connsiteY2" fmla="*/ 97631 h 311944"/>
                <a:gd name="connsiteX3" fmla="*/ 0 w 1012031"/>
                <a:gd name="connsiteY3" fmla="*/ 130969 h 311944"/>
                <a:gd name="connsiteX4" fmla="*/ 38100 w 1012031"/>
                <a:gd name="connsiteY4" fmla="*/ 311944 h 311944"/>
                <a:gd name="connsiteX5" fmla="*/ 147637 w 1012031"/>
                <a:gd name="connsiteY5" fmla="*/ 276225 h 311944"/>
                <a:gd name="connsiteX6" fmla="*/ 235743 w 1012031"/>
                <a:gd name="connsiteY6" fmla="*/ 252412 h 311944"/>
                <a:gd name="connsiteX7" fmla="*/ 347662 w 1012031"/>
                <a:gd name="connsiteY7" fmla="*/ 228600 h 311944"/>
                <a:gd name="connsiteX8" fmla="*/ 442912 w 1012031"/>
                <a:gd name="connsiteY8" fmla="*/ 214312 h 311944"/>
                <a:gd name="connsiteX9" fmla="*/ 597693 w 1012031"/>
                <a:gd name="connsiteY9" fmla="*/ 200025 h 311944"/>
                <a:gd name="connsiteX10" fmla="*/ 690562 w 1012031"/>
                <a:gd name="connsiteY10" fmla="*/ 192881 h 311944"/>
                <a:gd name="connsiteX11" fmla="*/ 797718 w 1012031"/>
                <a:gd name="connsiteY11" fmla="*/ 195262 h 311944"/>
                <a:gd name="connsiteX12" fmla="*/ 888206 w 1012031"/>
                <a:gd name="connsiteY12" fmla="*/ 204787 h 311944"/>
                <a:gd name="connsiteX13" fmla="*/ 912018 w 1012031"/>
                <a:gd name="connsiteY13" fmla="*/ 202406 h 311944"/>
                <a:gd name="connsiteX14" fmla="*/ 950118 w 1012031"/>
                <a:gd name="connsiteY14" fmla="*/ 195262 h 311944"/>
                <a:gd name="connsiteX15" fmla="*/ 981075 w 1012031"/>
                <a:gd name="connsiteY15" fmla="*/ 178594 h 311944"/>
                <a:gd name="connsiteX16" fmla="*/ 1000125 w 1012031"/>
                <a:gd name="connsiteY16" fmla="*/ 161925 h 311944"/>
                <a:gd name="connsiteX17" fmla="*/ 1007268 w 1012031"/>
                <a:gd name="connsiteY17" fmla="*/ 145256 h 311944"/>
                <a:gd name="connsiteX18" fmla="*/ 1012031 w 1012031"/>
                <a:gd name="connsiteY18" fmla="*/ 130969 h 311944"/>
                <a:gd name="connsiteX19" fmla="*/ 1009650 w 1012031"/>
                <a:gd name="connsiteY19" fmla="*/ 102394 h 311944"/>
                <a:gd name="connsiteX20" fmla="*/ 1002506 w 1012031"/>
                <a:gd name="connsiteY20" fmla="*/ 76200 h 311944"/>
                <a:gd name="connsiteX21" fmla="*/ 985837 w 1012031"/>
                <a:gd name="connsiteY21" fmla="*/ 40481 h 311944"/>
                <a:gd name="connsiteX22" fmla="*/ 821531 w 1012031"/>
                <a:gd name="connsiteY22" fmla="*/ 0 h 311944"/>
                <a:gd name="connsiteX23" fmla="*/ 690562 w 1012031"/>
                <a:gd name="connsiteY23" fmla="*/ 166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2031" h="311944">
                  <a:moveTo>
                    <a:pt x="690562" y="16669"/>
                  </a:moveTo>
                  <a:lnTo>
                    <a:pt x="402431" y="59531"/>
                  </a:lnTo>
                  <a:lnTo>
                    <a:pt x="180975" y="97631"/>
                  </a:lnTo>
                  <a:lnTo>
                    <a:pt x="0" y="130969"/>
                  </a:lnTo>
                  <a:lnTo>
                    <a:pt x="38100" y="311944"/>
                  </a:lnTo>
                  <a:lnTo>
                    <a:pt x="147637" y="276225"/>
                  </a:lnTo>
                  <a:lnTo>
                    <a:pt x="235743" y="252412"/>
                  </a:lnTo>
                  <a:lnTo>
                    <a:pt x="347662" y="228600"/>
                  </a:lnTo>
                  <a:lnTo>
                    <a:pt x="442912" y="214312"/>
                  </a:lnTo>
                  <a:lnTo>
                    <a:pt x="597693" y="200025"/>
                  </a:lnTo>
                  <a:lnTo>
                    <a:pt x="690562" y="192881"/>
                  </a:lnTo>
                  <a:lnTo>
                    <a:pt x="797718" y="195262"/>
                  </a:lnTo>
                  <a:lnTo>
                    <a:pt x="888206" y="204787"/>
                  </a:lnTo>
                  <a:lnTo>
                    <a:pt x="912018" y="202406"/>
                  </a:lnTo>
                  <a:lnTo>
                    <a:pt x="950118" y="195262"/>
                  </a:lnTo>
                  <a:lnTo>
                    <a:pt x="981075" y="178594"/>
                  </a:lnTo>
                  <a:lnTo>
                    <a:pt x="1000125" y="161925"/>
                  </a:lnTo>
                  <a:lnTo>
                    <a:pt x="1007268" y="145256"/>
                  </a:lnTo>
                  <a:lnTo>
                    <a:pt x="1012031" y="130969"/>
                  </a:lnTo>
                  <a:lnTo>
                    <a:pt x="1009650" y="102394"/>
                  </a:lnTo>
                  <a:lnTo>
                    <a:pt x="1002506" y="76200"/>
                  </a:lnTo>
                  <a:lnTo>
                    <a:pt x="985837" y="40481"/>
                  </a:lnTo>
                  <a:lnTo>
                    <a:pt x="821531" y="0"/>
                  </a:lnTo>
                  <a:lnTo>
                    <a:pt x="690562" y="166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5E7BA672-222B-4D56-B6EE-D0E07731D436}"/>
                </a:ext>
              </a:extLst>
            </p:cNvPr>
            <p:cNvSpPr/>
            <p:nvPr/>
          </p:nvSpPr>
          <p:spPr>
            <a:xfrm rot="16200000">
              <a:off x="6066632" y="5360194"/>
              <a:ext cx="757237" cy="752475"/>
            </a:xfrm>
            <a:custGeom>
              <a:avLst/>
              <a:gdLst>
                <a:gd name="connsiteX0" fmla="*/ 557212 w 757237"/>
                <a:gd name="connsiteY0" fmla="*/ 152400 h 752475"/>
                <a:gd name="connsiteX1" fmla="*/ 500062 w 757237"/>
                <a:gd name="connsiteY1" fmla="*/ 245269 h 752475"/>
                <a:gd name="connsiteX2" fmla="*/ 428625 w 757237"/>
                <a:gd name="connsiteY2" fmla="*/ 347663 h 752475"/>
                <a:gd name="connsiteX3" fmla="*/ 323850 w 757237"/>
                <a:gd name="connsiteY3" fmla="*/ 478632 h 752475"/>
                <a:gd name="connsiteX4" fmla="*/ 233362 w 757237"/>
                <a:gd name="connsiteY4" fmla="*/ 576263 h 752475"/>
                <a:gd name="connsiteX5" fmla="*/ 161925 w 757237"/>
                <a:gd name="connsiteY5" fmla="*/ 647700 h 752475"/>
                <a:gd name="connsiteX6" fmla="*/ 109537 w 757237"/>
                <a:gd name="connsiteY6" fmla="*/ 690563 h 752475"/>
                <a:gd name="connsiteX7" fmla="*/ 59531 w 757237"/>
                <a:gd name="connsiteY7" fmla="*/ 716757 h 752475"/>
                <a:gd name="connsiteX8" fmla="*/ 0 w 757237"/>
                <a:gd name="connsiteY8" fmla="*/ 752475 h 752475"/>
                <a:gd name="connsiteX9" fmla="*/ 757237 w 757237"/>
                <a:gd name="connsiteY9" fmla="*/ 752475 h 752475"/>
                <a:gd name="connsiteX10" fmla="*/ 692943 w 757237"/>
                <a:gd name="connsiteY10" fmla="*/ 750094 h 752475"/>
                <a:gd name="connsiteX11" fmla="*/ 650081 w 757237"/>
                <a:gd name="connsiteY11" fmla="*/ 740569 h 752475"/>
                <a:gd name="connsiteX12" fmla="*/ 609600 w 757237"/>
                <a:gd name="connsiteY12" fmla="*/ 726282 h 752475"/>
                <a:gd name="connsiteX13" fmla="*/ 578643 w 757237"/>
                <a:gd name="connsiteY13" fmla="*/ 711994 h 752475"/>
                <a:gd name="connsiteX14" fmla="*/ 559593 w 757237"/>
                <a:gd name="connsiteY14" fmla="*/ 697707 h 752475"/>
                <a:gd name="connsiteX15" fmla="*/ 540543 w 757237"/>
                <a:gd name="connsiteY15" fmla="*/ 678657 h 752475"/>
                <a:gd name="connsiteX16" fmla="*/ 531018 w 757237"/>
                <a:gd name="connsiteY16" fmla="*/ 661988 h 752475"/>
                <a:gd name="connsiteX17" fmla="*/ 523875 w 757237"/>
                <a:gd name="connsiteY17" fmla="*/ 635794 h 752475"/>
                <a:gd name="connsiteX18" fmla="*/ 523875 w 757237"/>
                <a:gd name="connsiteY18" fmla="*/ 614363 h 752475"/>
                <a:gd name="connsiteX19" fmla="*/ 535781 w 757237"/>
                <a:gd name="connsiteY19" fmla="*/ 557213 h 752475"/>
                <a:gd name="connsiteX20" fmla="*/ 566737 w 757237"/>
                <a:gd name="connsiteY20" fmla="*/ 442913 h 752475"/>
                <a:gd name="connsiteX21" fmla="*/ 602456 w 757237"/>
                <a:gd name="connsiteY21" fmla="*/ 307182 h 752475"/>
                <a:gd name="connsiteX22" fmla="*/ 635793 w 757237"/>
                <a:gd name="connsiteY22" fmla="*/ 195263 h 752475"/>
                <a:gd name="connsiteX23" fmla="*/ 673893 w 757237"/>
                <a:gd name="connsiteY23" fmla="*/ 69057 h 752475"/>
                <a:gd name="connsiteX24" fmla="*/ 683418 w 757237"/>
                <a:gd name="connsiteY24" fmla="*/ 38100 h 752475"/>
                <a:gd name="connsiteX25" fmla="*/ 683418 w 757237"/>
                <a:gd name="connsiteY25" fmla="*/ 23813 h 752475"/>
                <a:gd name="connsiteX26" fmla="*/ 681037 w 757237"/>
                <a:gd name="connsiteY26" fmla="*/ 9525 h 752475"/>
                <a:gd name="connsiteX27" fmla="*/ 676275 w 757237"/>
                <a:gd name="connsiteY27" fmla="*/ 2382 h 752475"/>
                <a:gd name="connsiteX28" fmla="*/ 673893 w 757237"/>
                <a:gd name="connsiteY28" fmla="*/ 0 h 752475"/>
                <a:gd name="connsiteX29" fmla="*/ 666750 w 757237"/>
                <a:gd name="connsiteY29" fmla="*/ 0 h 752475"/>
                <a:gd name="connsiteX30" fmla="*/ 652462 w 757237"/>
                <a:gd name="connsiteY30" fmla="*/ 0 h 752475"/>
                <a:gd name="connsiteX31" fmla="*/ 635793 w 757237"/>
                <a:gd name="connsiteY31" fmla="*/ 14288 h 752475"/>
                <a:gd name="connsiteX32" fmla="*/ 619125 w 757237"/>
                <a:gd name="connsiteY32" fmla="*/ 40482 h 752475"/>
                <a:gd name="connsiteX33" fmla="*/ 557212 w 757237"/>
                <a:gd name="connsiteY33" fmla="*/ 152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7237" h="752475">
                  <a:moveTo>
                    <a:pt x="557212" y="152400"/>
                  </a:moveTo>
                  <a:lnTo>
                    <a:pt x="500062" y="245269"/>
                  </a:lnTo>
                  <a:lnTo>
                    <a:pt x="428625" y="347663"/>
                  </a:lnTo>
                  <a:lnTo>
                    <a:pt x="323850" y="478632"/>
                  </a:lnTo>
                  <a:lnTo>
                    <a:pt x="233362" y="576263"/>
                  </a:lnTo>
                  <a:lnTo>
                    <a:pt x="161925" y="647700"/>
                  </a:lnTo>
                  <a:lnTo>
                    <a:pt x="109537" y="690563"/>
                  </a:lnTo>
                  <a:lnTo>
                    <a:pt x="59531" y="716757"/>
                  </a:lnTo>
                  <a:lnTo>
                    <a:pt x="0" y="752475"/>
                  </a:lnTo>
                  <a:lnTo>
                    <a:pt x="757237" y="752475"/>
                  </a:lnTo>
                  <a:lnTo>
                    <a:pt x="692943" y="750094"/>
                  </a:lnTo>
                  <a:lnTo>
                    <a:pt x="650081" y="740569"/>
                  </a:lnTo>
                  <a:lnTo>
                    <a:pt x="609600" y="726282"/>
                  </a:lnTo>
                  <a:lnTo>
                    <a:pt x="578643" y="711994"/>
                  </a:lnTo>
                  <a:lnTo>
                    <a:pt x="559593" y="697707"/>
                  </a:lnTo>
                  <a:lnTo>
                    <a:pt x="540543" y="678657"/>
                  </a:lnTo>
                  <a:lnTo>
                    <a:pt x="531018" y="661988"/>
                  </a:lnTo>
                  <a:lnTo>
                    <a:pt x="523875" y="635794"/>
                  </a:lnTo>
                  <a:lnTo>
                    <a:pt x="523875" y="614363"/>
                  </a:lnTo>
                  <a:lnTo>
                    <a:pt x="535781" y="557213"/>
                  </a:lnTo>
                  <a:lnTo>
                    <a:pt x="566737" y="442913"/>
                  </a:lnTo>
                  <a:lnTo>
                    <a:pt x="602456" y="307182"/>
                  </a:lnTo>
                  <a:lnTo>
                    <a:pt x="635793" y="195263"/>
                  </a:lnTo>
                  <a:lnTo>
                    <a:pt x="673893" y="69057"/>
                  </a:lnTo>
                  <a:lnTo>
                    <a:pt x="683418" y="38100"/>
                  </a:lnTo>
                  <a:lnTo>
                    <a:pt x="683418" y="23813"/>
                  </a:lnTo>
                  <a:lnTo>
                    <a:pt x="681037" y="9525"/>
                  </a:lnTo>
                  <a:lnTo>
                    <a:pt x="676275" y="2382"/>
                  </a:lnTo>
                  <a:lnTo>
                    <a:pt x="673893" y="0"/>
                  </a:lnTo>
                  <a:lnTo>
                    <a:pt x="666750" y="0"/>
                  </a:lnTo>
                  <a:lnTo>
                    <a:pt x="652462" y="0"/>
                  </a:lnTo>
                  <a:lnTo>
                    <a:pt x="635793" y="14288"/>
                  </a:lnTo>
                  <a:lnTo>
                    <a:pt x="619125" y="40482"/>
                  </a:lnTo>
                  <a:lnTo>
                    <a:pt x="557212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9">
              <a:extLst>
                <a:ext uri="{FF2B5EF4-FFF2-40B4-BE49-F238E27FC236}">
                  <a16:creationId xmlns:a16="http://schemas.microsoft.com/office/drawing/2014/main" id="{A2746787-9A7E-4993-ADFF-EE229193066A}"/>
                </a:ext>
              </a:extLst>
            </p:cNvPr>
            <p:cNvSpPr/>
            <p:nvPr/>
          </p:nvSpPr>
          <p:spPr>
            <a:xfrm>
              <a:off x="4979988" y="3695700"/>
              <a:ext cx="1406525" cy="1087438"/>
            </a:xfrm>
            <a:custGeom>
              <a:avLst/>
              <a:gdLst>
                <a:gd name="connsiteX0" fmla="*/ 731044 w 1407319"/>
                <a:gd name="connsiteY0" fmla="*/ 295275 h 1088231"/>
                <a:gd name="connsiteX1" fmla="*/ 919162 w 1407319"/>
                <a:gd name="connsiteY1" fmla="*/ 254794 h 1088231"/>
                <a:gd name="connsiteX2" fmla="*/ 966787 w 1407319"/>
                <a:gd name="connsiteY2" fmla="*/ 242888 h 1088231"/>
                <a:gd name="connsiteX3" fmla="*/ 992981 w 1407319"/>
                <a:gd name="connsiteY3" fmla="*/ 235744 h 1088231"/>
                <a:gd name="connsiteX4" fmla="*/ 1009650 w 1407319"/>
                <a:gd name="connsiteY4" fmla="*/ 233363 h 1088231"/>
                <a:gd name="connsiteX5" fmla="*/ 1023937 w 1407319"/>
                <a:gd name="connsiteY5" fmla="*/ 235744 h 1088231"/>
                <a:gd name="connsiteX6" fmla="*/ 1035844 w 1407319"/>
                <a:gd name="connsiteY6" fmla="*/ 240506 h 1088231"/>
                <a:gd name="connsiteX7" fmla="*/ 1047750 w 1407319"/>
                <a:gd name="connsiteY7" fmla="*/ 250031 h 1088231"/>
                <a:gd name="connsiteX8" fmla="*/ 1062037 w 1407319"/>
                <a:gd name="connsiteY8" fmla="*/ 269081 h 1088231"/>
                <a:gd name="connsiteX9" fmla="*/ 1073944 w 1407319"/>
                <a:gd name="connsiteY9" fmla="*/ 309563 h 1088231"/>
                <a:gd name="connsiteX10" fmla="*/ 1076325 w 1407319"/>
                <a:gd name="connsiteY10" fmla="*/ 340519 h 1088231"/>
                <a:gd name="connsiteX11" fmla="*/ 1069181 w 1407319"/>
                <a:gd name="connsiteY11" fmla="*/ 409575 h 1088231"/>
                <a:gd name="connsiteX12" fmla="*/ 1057275 w 1407319"/>
                <a:gd name="connsiteY12" fmla="*/ 492919 h 1088231"/>
                <a:gd name="connsiteX13" fmla="*/ 1031081 w 1407319"/>
                <a:gd name="connsiteY13" fmla="*/ 645319 h 1088231"/>
                <a:gd name="connsiteX14" fmla="*/ 981075 w 1407319"/>
                <a:gd name="connsiteY14" fmla="*/ 866775 h 1088231"/>
                <a:gd name="connsiteX15" fmla="*/ 952500 w 1407319"/>
                <a:gd name="connsiteY15" fmla="*/ 1009650 h 1088231"/>
                <a:gd name="connsiteX16" fmla="*/ 959644 w 1407319"/>
                <a:gd name="connsiteY16" fmla="*/ 1035844 h 1088231"/>
                <a:gd name="connsiteX17" fmla="*/ 971550 w 1407319"/>
                <a:gd name="connsiteY17" fmla="*/ 1054894 h 1088231"/>
                <a:gd name="connsiteX18" fmla="*/ 988219 w 1407319"/>
                <a:gd name="connsiteY18" fmla="*/ 1069181 h 1088231"/>
                <a:gd name="connsiteX19" fmla="*/ 1012031 w 1407319"/>
                <a:gd name="connsiteY19" fmla="*/ 1081088 h 1088231"/>
                <a:gd name="connsiteX20" fmla="*/ 1028700 w 1407319"/>
                <a:gd name="connsiteY20" fmla="*/ 1085850 h 1088231"/>
                <a:gd name="connsiteX21" fmla="*/ 1042987 w 1407319"/>
                <a:gd name="connsiteY21" fmla="*/ 1088231 h 1088231"/>
                <a:gd name="connsiteX22" fmla="*/ 1069181 w 1407319"/>
                <a:gd name="connsiteY22" fmla="*/ 1085850 h 1088231"/>
                <a:gd name="connsiteX23" fmla="*/ 1100137 w 1407319"/>
                <a:gd name="connsiteY23" fmla="*/ 1081088 h 1088231"/>
                <a:gd name="connsiteX24" fmla="*/ 1133475 w 1407319"/>
                <a:gd name="connsiteY24" fmla="*/ 1066800 h 1088231"/>
                <a:gd name="connsiteX25" fmla="*/ 1154906 w 1407319"/>
                <a:gd name="connsiteY25" fmla="*/ 1054894 h 1088231"/>
                <a:gd name="connsiteX26" fmla="*/ 1169194 w 1407319"/>
                <a:gd name="connsiteY26" fmla="*/ 1040606 h 1088231"/>
                <a:gd name="connsiteX27" fmla="*/ 1181100 w 1407319"/>
                <a:gd name="connsiteY27" fmla="*/ 1019175 h 1088231"/>
                <a:gd name="connsiteX28" fmla="*/ 1188244 w 1407319"/>
                <a:gd name="connsiteY28" fmla="*/ 1000125 h 1088231"/>
                <a:gd name="connsiteX29" fmla="*/ 1193006 w 1407319"/>
                <a:gd name="connsiteY29" fmla="*/ 978694 h 1088231"/>
                <a:gd name="connsiteX30" fmla="*/ 1231106 w 1407319"/>
                <a:gd name="connsiteY30" fmla="*/ 850106 h 1088231"/>
                <a:gd name="connsiteX31" fmla="*/ 1250156 w 1407319"/>
                <a:gd name="connsiteY31" fmla="*/ 773906 h 1088231"/>
                <a:gd name="connsiteX32" fmla="*/ 1281112 w 1407319"/>
                <a:gd name="connsiteY32" fmla="*/ 657225 h 1088231"/>
                <a:gd name="connsiteX33" fmla="*/ 1304925 w 1407319"/>
                <a:gd name="connsiteY33" fmla="*/ 545306 h 1088231"/>
                <a:gd name="connsiteX34" fmla="*/ 1328737 w 1407319"/>
                <a:gd name="connsiteY34" fmla="*/ 426244 h 1088231"/>
                <a:gd name="connsiteX35" fmla="*/ 1343025 w 1407319"/>
                <a:gd name="connsiteY35" fmla="*/ 342900 h 1088231"/>
                <a:gd name="connsiteX36" fmla="*/ 1359694 w 1407319"/>
                <a:gd name="connsiteY36" fmla="*/ 321469 h 1088231"/>
                <a:gd name="connsiteX37" fmla="*/ 1383506 w 1407319"/>
                <a:gd name="connsiteY37" fmla="*/ 292894 h 1088231"/>
                <a:gd name="connsiteX38" fmla="*/ 1400175 w 1407319"/>
                <a:gd name="connsiteY38" fmla="*/ 266700 h 1088231"/>
                <a:gd name="connsiteX39" fmla="*/ 1407319 w 1407319"/>
                <a:gd name="connsiteY39" fmla="*/ 245269 h 1088231"/>
                <a:gd name="connsiteX40" fmla="*/ 1407319 w 1407319"/>
                <a:gd name="connsiteY40" fmla="*/ 221456 h 1088231"/>
                <a:gd name="connsiteX41" fmla="*/ 1402556 w 1407319"/>
                <a:gd name="connsiteY41" fmla="*/ 204788 h 1088231"/>
                <a:gd name="connsiteX42" fmla="*/ 1369219 w 1407319"/>
                <a:gd name="connsiteY42" fmla="*/ 176213 h 1088231"/>
                <a:gd name="connsiteX43" fmla="*/ 1300162 w 1407319"/>
                <a:gd name="connsiteY43" fmla="*/ 123825 h 1088231"/>
                <a:gd name="connsiteX44" fmla="*/ 1195387 w 1407319"/>
                <a:gd name="connsiteY44" fmla="*/ 54769 h 1088231"/>
                <a:gd name="connsiteX45" fmla="*/ 1131094 w 1407319"/>
                <a:gd name="connsiteY45" fmla="*/ 14288 h 1088231"/>
                <a:gd name="connsiteX46" fmla="*/ 1107281 w 1407319"/>
                <a:gd name="connsiteY46" fmla="*/ 2381 h 1088231"/>
                <a:gd name="connsiteX47" fmla="*/ 1102519 w 1407319"/>
                <a:gd name="connsiteY47" fmla="*/ 0 h 1088231"/>
                <a:gd name="connsiteX48" fmla="*/ 1078706 w 1407319"/>
                <a:gd name="connsiteY48" fmla="*/ 11906 h 1088231"/>
                <a:gd name="connsiteX49" fmla="*/ 1038225 w 1407319"/>
                <a:gd name="connsiteY49" fmla="*/ 33338 h 1088231"/>
                <a:gd name="connsiteX50" fmla="*/ 988219 w 1407319"/>
                <a:gd name="connsiteY50" fmla="*/ 52388 h 1088231"/>
                <a:gd name="connsiteX51" fmla="*/ 919162 w 1407319"/>
                <a:gd name="connsiteY51" fmla="*/ 71438 h 1088231"/>
                <a:gd name="connsiteX52" fmla="*/ 778669 w 1407319"/>
                <a:gd name="connsiteY52" fmla="*/ 102394 h 1088231"/>
                <a:gd name="connsiteX53" fmla="*/ 590550 w 1407319"/>
                <a:gd name="connsiteY53" fmla="*/ 138113 h 1088231"/>
                <a:gd name="connsiteX54" fmla="*/ 342900 w 1407319"/>
                <a:gd name="connsiteY54" fmla="*/ 183356 h 1088231"/>
                <a:gd name="connsiteX55" fmla="*/ 0 w 1407319"/>
                <a:gd name="connsiteY55" fmla="*/ 238125 h 1088231"/>
                <a:gd name="connsiteX56" fmla="*/ 61912 w 1407319"/>
                <a:gd name="connsiteY56" fmla="*/ 409575 h 1088231"/>
                <a:gd name="connsiteX57" fmla="*/ 280987 w 1407319"/>
                <a:gd name="connsiteY57" fmla="*/ 376238 h 1088231"/>
                <a:gd name="connsiteX58" fmla="*/ 731044 w 1407319"/>
                <a:gd name="connsiteY58" fmla="*/ 295275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07319" h="1088231">
                  <a:moveTo>
                    <a:pt x="731044" y="295275"/>
                  </a:moveTo>
                  <a:lnTo>
                    <a:pt x="919162" y="254794"/>
                  </a:lnTo>
                  <a:lnTo>
                    <a:pt x="966787" y="242888"/>
                  </a:lnTo>
                  <a:lnTo>
                    <a:pt x="992981" y="235744"/>
                  </a:lnTo>
                  <a:lnTo>
                    <a:pt x="1009650" y="233363"/>
                  </a:lnTo>
                  <a:lnTo>
                    <a:pt x="1023937" y="235744"/>
                  </a:lnTo>
                  <a:lnTo>
                    <a:pt x="1035844" y="240506"/>
                  </a:lnTo>
                  <a:lnTo>
                    <a:pt x="1047750" y="250031"/>
                  </a:lnTo>
                  <a:lnTo>
                    <a:pt x="1062037" y="269081"/>
                  </a:lnTo>
                  <a:lnTo>
                    <a:pt x="1073944" y="309563"/>
                  </a:lnTo>
                  <a:lnTo>
                    <a:pt x="1076325" y="340519"/>
                  </a:lnTo>
                  <a:lnTo>
                    <a:pt x="1069181" y="409575"/>
                  </a:lnTo>
                  <a:lnTo>
                    <a:pt x="1057275" y="492919"/>
                  </a:lnTo>
                  <a:lnTo>
                    <a:pt x="1031081" y="645319"/>
                  </a:lnTo>
                  <a:lnTo>
                    <a:pt x="981075" y="866775"/>
                  </a:lnTo>
                  <a:lnTo>
                    <a:pt x="952500" y="1009650"/>
                  </a:lnTo>
                  <a:lnTo>
                    <a:pt x="959644" y="1035844"/>
                  </a:lnTo>
                  <a:lnTo>
                    <a:pt x="971550" y="1054894"/>
                  </a:lnTo>
                  <a:lnTo>
                    <a:pt x="988219" y="1069181"/>
                  </a:lnTo>
                  <a:lnTo>
                    <a:pt x="1012031" y="1081088"/>
                  </a:lnTo>
                  <a:lnTo>
                    <a:pt x="1028700" y="1085850"/>
                  </a:lnTo>
                  <a:lnTo>
                    <a:pt x="1042987" y="1088231"/>
                  </a:lnTo>
                  <a:lnTo>
                    <a:pt x="1069181" y="1085850"/>
                  </a:lnTo>
                  <a:lnTo>
                    <a:pt x="1100137" y="1081088"/>
                  </a:lnTo>
                  <a:lnTo>
                    <a:pt x="1133475" y="1066800"/>
                  </a:lnTo>
                  <a:lnTo>
                    <a:pt x="1154906" y="1054894"/>
                  </a:lnTo>
                  <a:lnTo>
                    <a:pt x="1169194" y="1040606"/>
                  </a:lnTo>
                  <a:lnTo>
                    <a:pt x="1181100" y="1019175"/>
                  </a:lnTo>
                  <a:lnTo>
                    <a:pt x="1188244" y="1000125"/>
                  </a:lnTo>
                  <a:lnTo>
                    <a:pt x="1193006" y="978694"/>
                  </a:lnTo>
                  <a:lnTo>
                    <a:pt x="1231106" y="850106"/>
                  </a:lnTo>
                  <a:lnTo>
                    <a:pt x="1250156" y="773906"/>
                  </a:lnTo>
                  <a:lnTo>
                    <a:pt x="1281112" y="657225"/>
                  </a:lnTo>
                  <a:lnTo>
                    <a:pt x="1304925" y="545306"/>
                  </a:lnTo>
                  <a:lnTo>
                    <a:pt x="1328737" y="426244"/>
                  </a:lnTo>
                  <a:lnTo>
                    <a:pt x="1343025" y="342900"/>
                  </a:lnTo>
                  <a:lnTo>
                    <a:pt x="1359694" y="321469"/>
                  </a:lnTo>
                  <a:lnTo>
                    <a:pt x="1383506" y="292894"/>
                  </a:lnTo>
                  <a:lnTo>
                    <a:pt x="1400175" y="266700"/>
                  </a:lnTo>
                  <a:lnTo>
                    <a:pt x="1407319" y="245269"/>
                  </a:lnTo>
                  <a:lnTo>
                    <a:pt x="1407319" y="221456"/>
                  </a:lnTo>
                  <a:lnTo>
                    <a:pt x="1402556" y="204788"/>
                  </a:lnTo>
                  <a:lnTo>
                    <a:pt x="1369219" y="176213"/>
                  </a:lnTo>
                  <a:lnTo>
                    <a:pt x="1300162" y="123825"/>
                  </a:lnTo>
                  <a:lnTo>
                    <a:pt x="1195387" y="54769"/>
                  </a:lnTo>
                  <a:lnTo>
                    <a:pt x="1131094" y="14288"/>
                  </a:lnTo>
                  <a:lnTo>
                    <a:pt x="1107281" y="2381"/>
                  </a:lnTo>
                  <a:lnTo>
                    <a:pt x="1102519" y="0"/>
                  </a:lnTo>
                  <a:lnTo>
                    <a:pt x="1078706" y="11906"/>
                  </a:lnTo>
                  <a:lnTo>
                    <a:pt x="1038225" y="33338"/>
                  </a:lnTo>
                  <a:lnTo>
                    <a:pt x="988219" y="52388"/>
                  </a:lnTo>
                  <a:lnTo>
                    <a:pt x="919162" y="71438"/>
                  </a:lnTo>
                  <a:lnTo>
                    <a:pt x="778669" y="102394"/>
                  </a:lnTo>
                  <a:lnTo>
                    <a:pt x="590550" y="138113"/>
                  </a:lnTo>
                  <a:lnTo>
                    <a:pt x="342900" y="183356"/>
                  </a:lnTo>
                  <a:lnTo>
                    <a:pt x="0" y="238125"/>
                  </a:lnTo>
                  <a:lnTo>
                    <a:pt x="61912" y="409575"/>
                  </a:lnTo>
                  <a:lnTo>
                    <a:pt x="280987" y="376238"/>
                  </a:lnTo>
                  <a:lnTo>
                    <a:pt x="731044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96ECCCC5-313E-4EAE-8C51-CCFAA534E30F}"/>
                </a:ext>
              </a:extLst>
            </p:cNvPr>
            <p:cNvSpPr/>
            <p:nvPr/>
          </p:nvSpPr>
          <p:spPr>
            <a:xfrm>
              <a:off x="5122863" y="4510088"/>
              <a:ext cx="915988" cy="309562"/>
            </a:xfrm>
            <a:custGeom>
              <a:avLst/>
              <a:gdLst>
                <a:gd name="connsiteX0" fmla="*/ 716756 w 916781"/>
                <a:gd name="connsiteY0" fmla="*/ 33337 h 309562"/>
                <a:gd name="connsiteX1" fmla="*/ 459581 w 916781"/>
                <a:gd name="connsiteY1" fmla="*/ 78581 h 309562"/>
                <a:gd name="connsiteX2" fmla="*/ 171450 w 916781"/>
                <a:gd name="connsiteY2" fmla="*/ 128587 h 309562"/>
                <a:gd name="connsiteX3" fmla="*/ 0 w 916781"/>
                <a:gd name="connsiteY3" fmla="*/ 157162 h 309562"/>
                <a:gd name="connsiteX4" fmla="*/ 38100 w 916781"/>
                <a:gd name="connsiteY4" fmla="*/ 309562 h 309562"/>
                <a:gd name="connsiteX5" fmla="*/ 335756 w 916781"/>
                <a:gd name="connsiteY5" fmla="*/ 261937 h 309562"/>
                <a:gd name="connsiteX6" fmla="*/ 635794 w 916781"/>
                <a:gd name="connsiteY6" fmla="*/ 214312 h 309562"/>
                <a:gd name="connsiteX7" fmla="*/ 907256 w 916781"/>
                <a:gd name="connsiteY7" fmla="*/ 178593 h 309562"/>
                <a:gd name="connsiteX8" fmla="*/ 916781 w 916781"/>
                <a:gd name="connsiteY8" fmla="*/ 0 h 309562"/>
                <a:gd name="connsiteX9" fmla="*/ 716756 w 916781"/>
                <a:gd name="connsiteY9" fmla="*/ 33337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6781" h="309562">
                  <a:moveTo>
                    <a:pt x="716756" y="33337"/>
                  </a:moveTo>
                  <a:lnTo>
                    <a:pt x="459581" y="78581"/>
                  </a:lnTo>
                  <a:lnTo>
                    <a:pt x="171450" y="128587"/>
                  </a:lnTo>
                  <a:lnTo>
                    <a:pt x="0" y="157162"/>
                  </a:lnTo>
                  <a:lnTo>
                    <a:pt x="38100" y="309562"/>
                  </a:lnTo>
                  <a:lnTo>
                    <a:pt x="335756" y="261937"/>
                  </a:lnTo>
                  <a:lnTo>
                    <a:pt x="635794" y="214312"/>
                  </a:lnTo>
                  <a:lnTo>
                    <a:pt x="907256" y="178593"/>
                  </a:lnTo>
                  <a:lnTo>
                    <a:pt x="916781" y="0"/>
                  </a:lnTo>
                  <a:lnTo>
                    <a:pt x="716756" y="33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BFFB3479-5CCF-4CC5-B1D9-99D448233F9D}"/>
              </a:ext>
            </a:extLst>
          </p:cNvPr>
          <p:cNvGrpSpPr>
            <a:grpSpLocks/>
          </p:cNvGrpSpPr>
          <p:nvPr/>
        </p:nvGrpSpPr>
        <p:grpSpPr bwMode="auto">
          <a:xfrm>
            <a:off x="2366963" y="1562100"/>
            <a:ext cx="4619625" cy="4438650"/>
            <a:chOff x="2366963" y="1562100"/>
            <a:chExt cx="4619625" cy="4438650"/>
          </a:xfrm>
        </p:grpSpPr>
        <p:sp>
          <p:nvSpPr>
            <p:cNvPr id="30" name="フリーフォーム 80">
              <a:extLst>
                <a:ext uri="{FF2B5EF4-FFF2-40B4-BE49-F238E27FC236}">
                  <a16:creationId xmlns:a16="http://schemas.microsoft.com/office/drawing/2014/main" id="{623DC441-21F6-4D07-99E3-D3170319CABA}"/>
                </a:ext>
              </a:extLst>
            </p:cNvPr>
            <p:cNvSpPr/>
            <p:nvPr/>
          </p:nvSpPr>
          <p:spPr>
            <a:xfrm>
              <a:off x="2967038" y="1562100"/>
              <a:ext cx="979487" cy="461963"/>
            </a:xfrm>
            <a:custGeom>
              <a:avLst/>
              <a:gdLst>
                <a:gd name="connsiteX0" fmla="*/ 633412 w 978693"/>
                <a:gd name="connsiteY0" fmla="*/ 164306 h 461963"/>
                <a:gd name="connsiteX1" fmla="*/ 502443 w 978693"/>
                <a:gd name="connsiteY1" fmla="*/ 138113 h 461963"/>
                <a:gd name="connsiteX2" fmla="*/ 385762 w 978693"/>
                <a:gd name="connsiteY2" fmla="*/ 111919 h 461963"/>
                <a:gd name="connsiteX3" fmla="*/ 280987 w 978693"/>
                <a:gd name="connsiteY3" fmla="*/ 85725 h 461963"/>
                <a:gd name="connsiteX4" fmla="*/ 173831 w 978693"/>
                <a:gd name="connsiteY4" fmla="*/ 54769 h 461963"/>
                <a:gd name="connsiteX5" fmla="*/ 95250 w 978693"/>
                <a:gd name="connsiteY5" fmla="*/ 28575 h 461963"/>
                <a:gd name="connsiteX6" fmla="*/ 40481 w 978693"/>
                <a:gd name="connsiteY6" fmla="*/ 7144 h 461963"/>
                <a:gd name="connsiteX7" fmla="*/ 21431 w 978693"/>
                <a:gd name="connsiteY7" fmla="*/ 2381 h 461963"/>
                <a:gd name="connsiteX8" fmla="*/ 7143 w 978693"/>
                <a:gd name="connsiteY8" fmla="*/ 0 h 461963"/>
                <a:gd name="connsiteX9" fmla="*/ 0 w 978693"/>
                <a:gd name="connsiteY9" fmla="*/ 7144 h 461963"/>
                <a:gd name="connsiteX10" fmla="*/ 0 w 978693"/>
                <a:gd name="connsiteY10" fmla="*/ 23813 h 461963"/>
                <a:gd name="connsiteX11" fmla="*/ 9525 w 978693"/>
                <a:gd name="connsiteY11" fmla="*/ 47625 h 461963"/>
                <a:gd name="connsiteX12" fmla="*/ 23812 w 978693"/>
                <a:gd name="connsiteY12" fmla="*/ 66675 h 461963"/>
                <a:gd name="connsiteX13" fmla="*/ 76200 w 978693"/>
                <a:gd name="connsiteY13" fmla="*/ 121444 h 461963"/>
                <a:gd name="connsiteX14" fmla="*/ 157162 w 978693"/>
                <a:gd name="connsiteY14" fmla="*/ 192881 h 461963"/>
                <a:gd name="connsiteX15" fmla="*/ 223837 w 978693"/>
                <a:gd name="connsiteY15" fmla="*/ 245269 h 461963"/>
                <a:gd name="connsiteX16" fmla="*/ 290512 w 978693"/>
                <a:gd name="connsiteY16" fmla="*/ 290513 h 461963"/>
                <a:gd name="connsiteX17" fmla="*/ 357187 w 978693"/>
                <a:gd name="connsiteY17" fmla="*/ 330994 h 461963"/>
                <a:gd name="connsiteX18" fmla="*/ 416718 w 978693"/>
                <a:gd name="connsiteY18" fmla="*/ 364331 h 461963"/>
                <a:gd name="connsiteX19" fmla="*/ 485775 w 978693"/>
                <a:gd name="connsiteY19" fmla="*/ 395288 h 461963"/>
                <a:gd name="connsiteX20" fmla="*/ 561975 w 978693"/>
                <a:gd name="connsiteY20" fmla="*/ 421481 h 461963"/>
                <a:gd name="connsiteX21" fmla="*/ 621506 w 978693"/>
                <a:gd name="connsiteY21" fmla="*/ 435769 h 461963"/>
                <a:gd name="connsiteX22" fmla="*/ 685800 w 978693"/>
                <a:gd name="connsiteY22" fmla="*/ 447675 h 461963"/>
                <a:gd name="connsiteX23" fmla="*/ 735806 w 978693"/>
                <a:gd name="connsiteY23" fmla="*/ 454819 h 461963"/>
                <a:gd name="connsiteX24" fmla="*/ 783431 w 978693"/>
                <a:gd name="connsiteY24" fmla="*/ 459581 h 461963"/>
                <a:gd name="connsiteX25" fmla="*/ 859631 w 978693"/>
                <a:gd name="connsiteY25" fmla="*/ 461963 h 461963"/>
                <a:gd name="connsiteX26" fmla="*/ 888206 w 978693"/>
                <a:gd name="connsiteY26" fmla="*/ 459581 h 461963"/>
                <a:gd name="connsiteX27" fmla="*/ 909637 w 978693"/>
                <a:gd name="connsiteY27" fmla="*/ 454819 h 461963"/>
                <a:gd name="connsiteX28" fmla="*/ 938212 w 978693"/>
                <a:gd name="connsiteY28" fmla="*/ 440531 h 461963"/>
                <a:gd name="connsiteX29" fmla="*/ 957262 w 978693"/>
                <a:gd name="connsiteY29" fmla="*/ 423863 h 461963"/>
                <a:gd name="connsiteX30" fmla="*/ 964406 w 978693"/>
                <a:gd name="connsiteY30" fmla="*/ 411956 h 461963"/>
                <a:gd name="connsiteX31" fmla="*/ 971550 w 978693"/>
                <a:gd name="connsiteY31" fmla="*/ 397669 h 461963"/>
                <a:gd name="connsiteX32" fmla="*/ 976312 w 978693"/>
                <a:gd name="connsiteY32" fmla="*/ 383381 h 461963"/>
                <a:gd name="connsiteX33" fmla="*/ 978693 w 978693"/>
                <a:gd name="connsiteY33" fmla="*/ 364331 h 461963"/>
                <a:gd name="connsiteX34" fmla="*/ 976312 w 978693"/>
                <a:gd name="connsiteY34" fmla="*/ 335756 h 461963"/>
                <a:gd name="connsiteX35" fmla="*/ 971550 w 978693"/>
                <a:gd name="connsiteY35" fmla="*/ 304800 h 461963"/>
                <a:gd name="connsiteX36" fmla="*/ 966787 w 978693"/>
                <a:gd name="connsiteY36" fmla="*/ 290513 h 461963"/>
                <a:gd name="connsiteX37" fmla="*/ 954881 w 978693"/>
                <a:gd name="connsiteY37" fmla="*/ 269081 h 461963"/>
                <a:gd name="connsiteX38" fmla="*/ 935831 w 978693"/>
                <a:gd name="connsiteY38" fmla="*/ 252413 h 461963"/>
                <a:gd name="connsiteX39" fmla="*/ 904875 w 978693"/>
                <a:gd name="connsiteY39" fmla="*/ 233363 h 461963"/>
                <a:gd name="connsiteX40" fmla="*/ 866775 w 978693"/>
                <a:gd name="connsiteY40" fmla="*/ 216694 h 461963"/>
                <a:gd name="connsiteX41" fmla="*/ 802481 w 978693"/>
                <a:gd name="connsiteY41" fmla="*/ 195263 h 461963"/>
                <a:gd name="connsiteX42" fmla="*/ 633412 w 978693"/>
                <a:gd name="connsiteY42" fmla="*/ 164306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8693" h="461963">
                  <a:moveTo>
                    <a:pt x="633412" y="164306"/>
                  </a:moveTo>
                  <a:lnTo>
                    <a:pt x="502443" y="138113"/>
                  </a:lnTo>
                  <a:lnTo>
                    <a:pt x="385762" y="111919"/>
                  </a:lnTo>
                  <a:lnTo>
                    <a:pt x="280987" y="85725"/>
                  </a:lnTo>
                  <a:lnTo>
                    <a:pt x="173831" y="54769"/>
                  </a:lnTo>
                  <a:lnTo>
                    <a:pt x="95250" y="28575"/>
                  </a:lnTo>
                  <a:lnTo>
                    <a:pt x="40481" y="7144"/>
                  </a:lnTo>
                  <a:lnTo>
                    <a:pt x="21431" y="2381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9525" y="47625"/>
                  </a:lnTo>
                  <a:lnTo>
                    <a:pt x="23812" y="66675"/>
                  </a:lnTo>
                  <a:lnTo>
                    <a:pt x="76200" y="121444"/>
                  </a:lnTo>
                  <a:lnTo>
                    <a:pt x="157162" y="192881"/>
                  </a:lnTo>
                  <a:lnTo>
                    <a:pt x="223837" y="245269"/>
                  </a:lnTo>
                  <a:lnTo>
                    <a:pt x="290512" y="290513"/>
                  </a:lnTo>
                  <a:lnTo>
                    <a:pt x="357187" y="330994"/>
                  </a:lnTo>
                  <a:lnTo>
                    <a:pt x="416718" y="364331"/>
                  </a:lnTo>
                  <a:lnTo>
                    <a:pt x="485775" y="395288"/>
                  </a:lnTo>
                  <a:lnTo>
                    <a:pt x="561975" y="421481"/>
                  </a:lnTo>
                  <a:lnTo>
                    <a:pt x="621506" y="435769"/>
                  </a:lnTo>
                  <a:lnTo>
                    <a:pt x="685800" y="447675"/>
                  </a:lnTo>
                  <a:lnTo>
                    <a:pt x="735806" y="454819"/>
                  </a:lnTo>
                  <a:lnTo>
                    <a:pt x="783431" y="459581"/>
                  </a:lnTo>
                  <a:lnTo>
                    <a:pt x="859631" y="461963"/>
                  </a:lnTo>
                  <a:lnTo>
                    <a:pt x="888206" y="459581"/>
                  </a:lnTo>
                  <a:lnTo>
                    <a:pt x="909637" y="454819"/>
                  </a:lnTo>
                  <a:lnTo>
                    <a:pt x="938212" y="440531"/>
                  </a:lnTo>
                  <a:lnTo>
                    <a:pt x="957262" y="423863"/>
                  </a:lnTo>
                  <a:lnTo>
                    <a:pt x="964406" y="411956"/>
                  </a:lnTo>
                  <a:lnTo>
                    <a:pt x="971550" y="397669"/>
                  </a:lnTo>
                  <a:lnTo>
                    <a:pt x="976312" y="383381"/>
                  </a:lnTo>
                  <a:lnTo>
                    <a:pt x="978693" y="364331"/>
                  </a:lnTo>
                  <a:lnTo>
                    <a:pt x="976312" y="335756"/>
                  </a:lnTo>
                  <a:lnTo>
                    <a:pt x="971550" y="304800"/>
                  </a:lnTo>
                  <a:lnTo>
                    <a:pt x="966787" y="290513"/>
                  </a:lnTo>
                  <a:lnTo>
                    <a:pt x="954881" y="269081"/>
                  </a:lnTo>
                  <a:lnTo>
                    <a:pt x="935831" y="252413"/>
                  </a:lnTo>
                  <a:lnTo>
                    <a:pt x="904875" y="233363"/>
                  </a:lnTo>
                  <a:lnTo>
                    <a:pt x="866775" y="216694"/>
                  </a:lnTo>
                  <a:lnTo>
                    <a:pt x="802481" y="195263"/>
                  </a:lnTo>
                  <a:lnTo>
                    <a:pt x="63341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1">
              <a:extLst>
                <a:ext uri="{FF2B5EF4-FFF2-40B4-BE49-F238E27FC236}">
                  <a16:creationId xmlns:a16="http://schemas.microsoft.com/office/drawing/2014/main" id="{31A5BE37-7C20-4611-808B-DB699B9A4F9E}"/>
                </a:ext>
              </a:extLst>
            </p:cNvPr>
            <p:cNvSpPr/>
            <p:nvPr/>
          </p:nvSpPr>
          <p:spPr>
            <a:xfrm>
              <a:off x="2366963" y="2268538"/>
              <a:ext cx="2151062" cy="625475"/>
            </a:xfrm>
            <a:custGeom>
              <a:avLst/>
              <a:gdLst>
                <a:gd name="connsiteX0" fmla="*/ 1416843 w 2150268"/>
                <a:gd name="connsiteY0" fmla="*/ 140494 h 623888"/>
                <a:gd name="connsiteX1" fmla="*/ 1202531 w 2150268"/>
                <a:gd name="connsiteY1" fmla="*/ 195263 h 623888"/>
                <a:gd name="connsiteX2" fmla="*/ 1081087 w 2150268"/>
                <a:gd name="connsiteY2" fmla="*/ 226219 h 623888"/>
                <a:gd name="connsiteX3" fmla="*/ 942975 w 2150268"/>
                <a:gd name="connsiteY3" fmla="*/ 257175 h 623888"/>
                <a:gd name="connsiteX4" fmla="*/ 773906 w 2150268"/>
                <a:gd name="connsiteY4" fmla="*/ 295275 h 623888"/>
                <a:gd name="connsiteX5" fmla="*/ 645318 w 2150268"/>
                <a:gd name="connsiteY5" fmla="*/ 323850 h 623888"/>
                <a:gd name="connsiteX6" fmla="*/ 490537 w 2150268"/>
                <a:gd name="connsiteY6" fmla="*/ 354807 h 623888"/>
                <a:gd name="connsiteX7" fmla="*/ 445293 w 2150268"/>
                <a:gd name="connsiteY7" fmla="*/ 354807 h 623888"/>
                <a:gd name="connsiteX8" fmla="*/ 390525 w 2150268"/>
                <a:gd name="connsiteY8" fmla="*/ 350044 h 623888"/>
                <a:gd name="connsiteX9" fmla="*/ 340518 w 2150268"/>
                <a:gd name="connsiteY9" fmla="*/ 342900 h 623888"/>
                <a:gd name="connsiteX10" fmla="*/ 288131 w 2150268"/>
                <a:gd name="connsiteY10" fmla="*/ 330994 h 623888"/>
                <a:gd name="connsiteX11" fmla="*/ 242887 w 2150268"/>
                <a:gd name="connsiteY11" fmla="*/ 316707 h 623888"/>
                <a:gd name="connsiteX12" fmla="*/ 195262 w 2150268"/>
                <a:gd name="connsiteY12" fmla="*/ 292894 h 623888"/>
                <a:gd name="connsiteX13" fmla="*/ 152400 w 2150268"/>
                <a:gd name="connsiteY13" fmla="*/ 269082 h 623888"/>
                <a:gd name="connsiteX14" fmla="*/ 114300 w 2150268"/>
                <a:gd name="connsiteY14" fmla="*/ 238125 h 623888"/>
                <a:gd name="connsiteX15" fmla="*/ 88106 w 2150268"/>
                <a:gd name="connsiteY15" fmla="*/ 209550 h 623888"/>
                <a:gd name="connsiteX16" fmla="*/ 57150 w 2150268"/>
                <a:gd name="connsiteY16" fmla="*/ 190500 h 623888"/>
                <a:gd name="connsiteX17" fmla="*/ 35718 w 2150268"/>
                <a:gd name="connsiteY17" fmla="*/ 180975 h 623888"/>
                <a:gd name="connsiteX18" fmla="*/ 11906 w 2150268"/>
                <a:gd name="connsiteY18" fmla="*/ 178594 h 623888"/>
                <a:gd name="connsiteX19" fmla="*/ 4762 w 2150268"/>
                <a:gd name="connsiteY19" fmla="*/ 183357 h 623888"/>
                <a:gd name="connsiteX20" fmla="*/ 0 w 2150268"/>
                <a:gd name="connsiteY20" fmla="*/ 190500 h 623888"/>
                <a:gd name="connsiteX21" fmla="*/ 2381 w 2150268"/>
                <a:gd name="connsiteY21" fmla="*/ 216694 h 623888"/>
                <a:gd name="connsiteX22" fmla="*/ 16668 w 2150268"/>
                <a:gd name="connsiteY22" fmla="*/ 252413 h 623888"/>
                <a:gd name="connsiteX23" fmla="*/ 78581 w 2150268"/>
                <a:gd name="connsiteY23" fmla="*/ 335757 h 623888"/>
                <a:gd name="connsiteX24" fmla="*/ 164306 w 2150268"/>
                <a:gd name="connsiteY24" fmla="*/ 440532 h 623888"/>
                <a:gd name="connsiteX25" fmla="*/ 219075 w 2150268"/>
                <a:gd name="connsiteY25" fmla="*/ 497682 h 623888"/>
                <a:gd name="connsiteX26" fmla="*/ 276225 w 2150268"/>
                <a:gd name="connsiteY26" fmla="*/ 550069 h 623888"/>
                <a:gd name="connsiteX27" fmla="*/ 314325 w 2150268"/>
                <a:gd name="connsiteY27" fmla="*/ 578644 h 623888"/>
                <a:gd name="connsiteX28" fmla="*/ 333375 w 2150268"/>
                <a:gd name="connsiteY28" fmla="*/ 590550 h 623888"/>
                <a:gd name="connsiteX29" fmla="*/ 366712 w 2150268"/>
                <a:gd name="connsiteY29" fmla="*/ 609600 h 623888"/>
                <a:gd name="connsiteX30" fmla="*/ 400050 w 2150268"/>
                <a:gd name="connsiteY30" fmla="*/ 619125 h 623888"/>
                <a:gd name="connsiteX31" fmla="*/ 428625 w 2150268"/>
                <a:gd name="connsiteY31" fmla="*/ 623888 h 623888"/>
                <a:gd name="connsiteX32" fmla="*/ 452437 w 2150268"/>
                <a:gd name="connsiteY32" fmla="*/ 616744 h 623888"/>
                <a:gd name="connsiteX33" fmla="*/ 531018 w 2150268"/>
                <a:gd name="connsiteY33" fmla="*/ 583407 h 623888"/>
                <a:gd name="connsiteX34" fmla="*/ 592931 w 2150268"/>
                <a:gd name="connsiteY34" fmla="*/ 557213 h 623888"/>
                <a:gd name="connsiteX35" fmla="*/ 747712 w 2150268"/>
                <a:gd name="connsiteY35" fmla="*/ 514350 h 623888"/>
                <a:gd name="connsiteX36" fmla="*/ 921543 w 2150268"/>
                <a:gd name="connsiteY36" fmla="*/ 466725 h 623888"/>
                <a:gd name="connsiteX37" fmla="*/ 1078706 w 2150268"/>
                <a:gd name="connsiteY37" fmla="*/ 426244 h 623888"/>
                <a:gd name="connsiteX38" fmla="*/ 1233487 w 2150268"/>
                <a:gd name="connsiteY38" fmla="*/ 388144 h 623888"/>
                <a:gd name="connsiteX39" fmla="*/ 1347787 w 2150268"/>
                <a:gd name="connsiteY39" fmla="*/ 359569 h 623888"/>
                <a:gd name="connsiteX40" fmla="*/ 1435893 w 2150268"/>
                <a:gd name="connsiteY40" fmla="*/ 340519 h 623888"/>
                <a:gd name="connsiteX41" fmla="*/ 1543050 w 2150268"/>
                <a:gd name="connsiteY41" fmla="*/ 321469 h 623888"/>
                <a:gd name="connsiteX42" fmla="*/ 1685925 w 2150268"/>
                <a:gd name="connsiteY42" fmla="*/ 300038 h 623888"/>
                <a:gd name="connsiteX43" fmla="*/ 1819275 w 2150268"/>
                <a:gd name="connsiteY43" fmla="*/ 278607 h 623888"/>
                <a:gd name="connsiteX44" fmla="*/ 2016918 w 2150268"/>
                <a:gd name="connsiteY44" fmla="*/ 250032 h 623888"/>
                <a:gd name="connsiteX45" fmla="*/ 2066925 w 2150268"/>
                <a:gd name="connsiteY45" fmla="*/ 242888 h 623888"/>
                <a:gd name="connsiteX46" fmla="*/ 2095500 w 2150268"/>
                <a:gd name="connsiteY46" fmla="*/ 235744 h 623888"/>
                <a:gd name="connsiteX47" fmla="*/ 2119312 w 2150268"/>
                <a:gd name="connsiteY47" fmla="*/ 226219 h 623888"/>
                <a:gd name="connsiteX48" fmla="*/ 2135981 w 2150268"/>
                <a:gd name="connsiteY48" fmla="*/ 216694 h 623888"/>
                <a:gd name="connsiteX49" fmla="*/ 2143125 w 2150268"/>
                <a:gd name="connsiteY49" fmla="*/ 207169 h 623888"/>
                <a:gd name="connsiteX50" fmla="*/ 2150268 w 2150268"/>
                <a:gd name="connsiteY50" fmla="*/ 192882 h 623888"/>
                <a:gd name="connsiteX51" fmla="*/ 2150268 w 2150268"/>
                <a:gd name="connsiteY51" fmla="*/ 180975 h 623888"/>
                <a:gd name="connsiteX52" fmla="*/ 2147887 w 2150268"/>
                <a:gd name="connsiteY52" fmla="*/ 164307 h 623888"/>
                <a:gd name="connsiteX53" fmla="*/ 2143125 w 2150268"/>
                <a:gd name="connsiteY53" fmla="*/ 147638 h 623888"/>
                <a:gd name="connsiteX54" fmla="*/ 2126456 w 2150268"/>
                <a:gd name="connsiteY54" fmla="*/ 123825 h 623888"/>
                <a:gd name="connsiteX55" fmla="*/ 2109787 w 2150268"/>
                <a:gd name="connsiteY55" fmla="*/ 104775 h 623888"/>
                <a:gd name="connsiteX56" fmla="*/ 2097881 w 2150268"/>
                <a:gd name="connsiteY56" fmla="*/ 97632 h 623888"/>
                <a:gd name="connsiteX57" fmla="*/ 2088356 w 2150268"/>
                <a:gd name="connsiteY57" fmla="*/ 92869 h 623888"/>
                <a:gd name="connsiteX58" fmla="*/ 2026443 w 2150268"/>
                <a:gd name="connsiteY58" fmla="*/ 71438 h 623888"/>
                <a:gd name="connsiteX59" fmla="*/ 1914525 w 2150268"/>
                <a:gd name="connsiteY59" fmla="*/ 35719 h 623888"/>
                <a:gd name="connsiteX60" fmla="*/ 1826418 w 2150268"/>
                <a:gd name="connsiteY60" fmla="*/ 9525 h 623888"/>
                <a:gd name="connsiteX61" fmla="*/ 1804987 w 2150268"/>
                <a:gd name="connsiteY61" fmla="*/ 0 h 623888"/>
                <a:gd name="connsiteX62" fmla="*/ 1795462 w 2150268"/>
                <a:gd name="connsiteY62" fmla="*/ 0 h 623888"/>
                <a:gd name="connsiteX63" fmla="*/ 1750218 w 2150268"/>
                <a:gd name="connsiteY63" fmla="*/ 16669 h 623888"/>
                <a:gd name="connsiteX64" fmla="*/ 1657350 w 2150268"/>
                <a:gd name="connsiteY64" fmla="*/ 59532 h 623888"/>
                <a:gd name="connsiteX65" fmla="*/ 1607343 w 2150268"/>
                <a:gd name="connsiteY65" fmla="*/ 85725 h 623888"/>
                <a:gd name="connsiteX66" fmla="*/ 1550193 w 2150268"/>
                <a:gd name="connsiteY66" fmla="*/ 100013 h 623888"/>
                <a:gd name="connsiteX67" fmla="*/ 1416843 w 2150268"/>
                <a:gd name="connsiteY67" fmla="*/ 1404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50268" h="623888">
                  <a:moveTo>
                    <a:pt x="1416843" y="140494"/>
                  </a:moveTo>
                  <a:lnTo>
                    <a:pt x="1202531" y="195263"/>
                  </a:lnTo>
                  <a:lnTo>
                    <a:pt x="1081087" y="226219"/>
                  </a:lnTo>
                  <a:lnTo>
                    <a:pt x="942975" y="257175"/>
                  </a:lnTo>
                  <a:lnTo>
                    <a:pt x="773906" y="295275"/>
                  </a:lnTo>
                  <a:lnTo>
                    <a:pt x="645318" y="323850"/>
                  </a:lnTo>
                  <a:lnTo>
                    <a:pt x="490537" y="354807"/>
                  </a:lnTo>
                  <a:lnTo>
                    <a:pt x="445293" y="354807"/>
                  </a:lnTo>
                  <a:lnTo>
                    <a:pt x="390525" y="350044"/>
                  </a:lnTo>
                  <a:lnTo>
                    <a:pt x="340518" y="342900"/>
                  </a:lnTo>
                  <a:lnTo>
                    <a:pt x="288131" y="330994"/>
                  </a:lnTo>
                  <a:lnTo>
                    <a:pt x="242887" y="316707"/>
                  </a:lnTo>
                  <a:lnTo>
                    <a:pt x="195262" y="292894"/>
                  </a:lnTo>
                  <a:lnTo>
                    <a:pt x="152400" y="269082"/>
                  </a:lnTo>
                  <a:lnTo>
                    <a:pt x="114300" y="238125"/>
                  </a:lnTo>
                  <a:lnTo>
                    <a:pt x="88106" y="209550"/>
                  </a:lnTo>
                  <a:lnTo>
                    <a:pt x="57150" y="190500"/>
                  </a:lnTo>
                  <a:lnTo>
                    <a:pt x="35718" y="180975"/>
                  </a:lnTo>
                  <a:lnTo>
                    <a:pt x="11906" y="178594"/>
                  </a:lnTo>
                  <a:lnTo>
                    <a:pt x="4762" y="183357"/>
                  </a:lnTo>
                  <a:lnTo>
                    <a:pt x="0" y="190500"/>
                  </a:lnTo>
                  <a:lnTo>
                    <a:pt x="2381" y="216694"/>
                  </a:lnTo>
                  <a:lnTo>
                    <a:pt x="16668" y="252413"/>
                  </a:lnTo>
                  <a:lnTo>
                    <a:pt x="78581" y="335757"/>
                  </a:lnTo>
                  <a:lnTo>
                    <a:pt x="164306" y="440532"/>
                  </a:lnTo>
                  <a:lnTo>
                    <a:pt x="219075" y="497682"/>
                  </a:lnTo>
                  <a:lnTo>
                    <a:pt x="276225" y="550069"/>
                  </a:lnTo>
                  <a:lnTo>
                    <a:pt x="314325" y="578644"/>
                  </a:lnTo>
                  <a:lnTo>
                    <a:pt x="333375" y="590550"/>
                  </a:lnTo>
                  <a:lnTo>
                    <a:pt x="366712" y="609600"/>
                  </a:lnTo>
                  <a:lnTo>
                    <a:pt x="400050" y="619125"/>
                  </a:lnTo>
                  <a:lnTo>
                    <a:pt x="428625" y="623888"/>
                  </a:lnTo>
                  <a:lnTo>
                    <a:pt x="452437" y="616744"/>
                  </a:lnTo>
                  <a:lnTo>
                    <a:pt x="531018" y="583407"/>
                  </a:lnTo>
                  <a:lnTo>
                    <a:pt x="592931" y="557213"/>
                  </a:lnTo>
                  <a:lnTo>
                    <a:pt x="747712" y="514350"/>
                  </a:lnTo>
                  <a:lnTo>
                    <a:pt x="921543" y="466725"/>
                  </a:lnTo>
                  <a:lnTo>
                    <a:pt x="1078706" y="426244"/>
                  </a:lnTo>
                  <a:lnTo>
                    <a:pt x="1233487" y="388144"/>
                  </a:lnTo>
                  <a:lnTo>
                    <a:pt x="1347787" y="359569"/>
                  </a:lnTo>
                  <a:lnTo>
                    <a:pt x="1435893" y="340519"/>
                  </a:lnTo>
                  <a:lnTo>
                    <a:pt x="1543050" y="321469"/>
                  </a:lnTo>
                  <a:lnTo>
                    <a:pt x="1685925" y="300038"/>
                  </a:lnTo>
                  <a:lnTo>
                    <a:pt x="1819275" y="278607"/>
                  </a:lnTo>
                  <a:lnTo>
                    <a:pt x="2016918" y="250032"/>
                  </a:lnTo>
                  <a:lnTo>
                    <a:pt x="2066925" y="242888"/>
                  </a:lnTo>
                  <a:lnTo>
                    <a:pt x="2095500" y="235744"/>
                  </a:lnTo>
                  <a:lnTo>
                    <a:pt x="2119312" y="226219"/>
                  </a:lnTo>
                  <a:lnTo>
                    <a:pt x="2135981" y="216694"/>
                  </a:lnTo>
                  <a:lnTo>
                    <a:pt x="2143125" y="207169"/>
                  </a:lnTo>
                  <a:lnTo>
                    <a:pt x="2150268" y="192882"/>
                  </a:lnTo>
                  <a:lnTo>
                    <a:pt x="2150268" y="180975"/>
                  </a:lnTo>
                  <a:lnTo>
                    <a:pt x="2147887" y="164307"/>
                  </a:lnTo>
                  <a:lnTo>
                    <a:pt x="2143125" y="147638"/>
                  </a:lnTo>
                  <a:lnTo>
                    <a:pt x="2126456" y="123825"/>
                  </a:lnTo>
                  <a:lnTo>
                    <a:pt x="2109787" y="104775"/>
                  </a:lnTo>
                  <a:lnTo>
                    <a:pt x="2097881" y="97632"/>
                  </a:lnTo>
                  <a:lnTo>
                    <a:pt x="2088356" y="92869"/>
                  </a:lnTo>
                  <a:lnTo>
                    <a:pt x="2026443" y="71438"/>
                  </a:lnTo>
                  <a:lnTo>
                    <a:pt x="1914525" y="35719"/>
                  </a:lnTo>
                  <a:lnTo>
                    <a:pt x="1826418" y="9525"/>
                  </a:lnTo>
                  <a:lnTo>
                    <a:pt x="1804987" y="0"/>
                  </a:lnTo>
                  <a:lnTo>
                    <a:pt x="1795462" y="0"/>
                  </a:lnTo>
                  <a:lnTo>
                    <a:pt x="1750218" y="16669"/>
                  </a:lnTo>
                  <a:lnTo>
                    <a:pt x="1657350" y="59532"/>
                  </a:lnTo>
                  <a:lnTo>
                    <a:pt x="1607343" y="85725"/>
                  </a:lnTo>
                  <a:lnTo>
                    <a:pt x="1550193" y="100013"/>
                  </a:lnTo>
                  <a:lnTo>
                    <a:pt x="1416843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2">
              <a:extLst>
                <a:ext uri="{FF2B5EF4-FFF2-40B4-BE49-F238E27FC236}">
                  <a16:creationId xmlns:a16="http://schemas.microsoft.com/office/drawing/2014/main" id="{118B2EBB-5875-4852-8CB5-3E404D7677B6}"/>
                </a:ext>
              </a:extLst>
            </p:cNvPr>
            <p:cNvSpPr/>
            <p:nvPr/>
          </p:nvSpPr>
          <p:spPr>
            <a:xfrm>
              <a:off x="2898775" y="3028950"/>
              <a:ext cx="1206500" cy="379413"/>
            </a:xfrm>
            <a:custGeom>
              <a:avLst/>
              <a:gdLst>
                <a:gd name="connsiteX0" fmla="*/ 1002507 w 1207294"/>
                <a:gd name="connsiteY0" fmla="*/ 214313 h 378619"/>
                <a:gd name="connsiteX1" fmla="*/ 881063 w 1207294"/>
                <a:gd name="connsiteY1" fmla="*/ 245269 h 378619"/>
                <a:gd name="connsiteX2" fmla="*/ 790575 w 1207294"/>
                <a:gd name="connsiteY2" fmla="*/ 271463 h 378619"/>
                <a:gd name="connsiteX3" fmla="*/ 700088 w 1207294"/>
                <a:gd name="connsiteY3" fmla="*/ 300038 h 378619"/>
                <a:gd name="connsiteX4" fmla="*/ 621507 w 1207294"/>
                <a:gd name="connsiteY4" fmla="*/ 326231 h 378619"/>
                <a:gd name="connsiteX5" fmla="*/ 576263 w 1207294"/>
                <a:gd name="connsiteY5" fmla="*/ 345281 h 378619"/>
                <a:gd name="connsiteX6" fmla="*/ 547688 w 1207294"/>
                <a:gd name="connsiteY6" fmla="*/ 357188 h 378619"/>
                <a:gd name="connsiteX7" fmla="*/ 509588 w 1207294"/>
                <a:gd name="connsiteY7" fmla="*/ 366713 h 378619"/>
                <a:gd name="connsiteX8" fmla="*/ 438150 w 1207294"/>
                <a:gd name="connsiteY8" fmla="*/ 373856 h 378619"/>
                <a:gd name="connsiteX9" fmla="*/ 361950 w 1207294"/>
                <a:gd name="connsiteY9" fmla="*/ 378619 h 378619"/>
                <a:gd name="connsiteX10" fmla="*/ 328613 w 1207294"/>
                <a:gd name="connsiteY10" fmla="*/ 378619 h 378619"/>
                <a:gd name="connsiteX11" fmla="*/ 269082 w 1207294"/>
                <a:gd name="connsiteY11" fmla="*/ 357188 h 378619"/>
                <a:gd name="connsiteX12" fmla="*/ 183357 w 1207294"/>
                <a:gd name="connsiteY12" fmla="*/ 319088 h 378619"/>
                <a:gd name="connsiteX13" fmla="*/ 126207 w 1207294"/>
                <a:gd name="connsiteY13" fmla="*/ 288131 h 378619"/>
                <a:gd name="connsiteX14" fmla="*/ 78582 w 1207294"/>
                <a:gd name="connsiteY14" fmla="*/ 259556 h 378619"/>
                <a:gd name="connsiteX15" fmla="*/ 38100 w 1207294"/>
                <a:gd name="connsiteY15" fmla="*/ 228600 h 378619"/>
                <a:gd name="connsiteX16" fmla="*/ 16669 w 1207294"/>
                <a:gd name="connsiteY16" fmla="*/ 202406 h 378619"/>
                <a:gd name="connsiteX17" fmla="*/ 4763 w 1207294"/>
                <a:gd name="connsiteY17" fmla="*/ 176213 h 378619"/>
                <a:gd name="connsiteX18" fmla="*/ 0 w 1207294"/>
                <a:gd name="connsiteY18" fmla="*/ 157163 h 378619"/>
                <a:gd name="connsiteX19" fmla="*/ 4763 w 1207294"/>
                <a:gd name="connsiteY19" fmla="*/ 142875 h 378619"/>
                <a:gd name="connsiteX20" fmla="*/ 19050 w 1207294"/>
                <a:gd name="connsiteY20" fmla="*/ 140494 h 378619"/>
                <a:gd name="connsiteX21" fmla="*/ 35719 w 1207294"/>
                <a:gd name="connsiteY21" fmla="*/ 145256 h 378619"/>
                <a:gd name="connsiteX22" fmla="*/ 80963 w 1207294"/>
                <a:gd name="connsiteY22" fmla="*/ 159544 h 378619"/>
                <a:gd name="connsiteX23" fmla="*/ 147638 w 1207294"/>
                <a:gd name="connsiteY23" fmla="*/ 173831 h 378619"/>
                <a:gd name="connsiteX24" fmla="*/ 240507 w 1207294"/>
                <a:gd name="connsiteY24" fmla="*/ 192881 h 378619"/>
                <a:gd name="connsiteX25" fmla="*/ 288132 w 1207294"/>
                <a:gd name="connsiteY25" fmla="*/ 200025 h 378619"/>
                <a:gd name="connsiteX26" fmla="*/ 347663 w 1207294"/>
                <a:gd name="connsiteY26" fmla="*/ 195263 h 378619"/>
                <a:gd name="connsiteX27" fmla="*/ 445294 w 1207294"/>
                <a:gd name="connsiteY27" fmla="*/ 176213 h 378619"/>
                <a:gd name="connsiteX28" fmla="*/ 535782 w 1207294"/>
                <a:gd name="connsiteY28" fmla="*/ 157163 h 378619"/>
                <a:gd name="connsiteX29" fmla="*/ 628650 w 1207294"/>
                <a:gd name="connsiteY29" fmla="*/ 130969 h 378619"/>
                <a:gd name="connsiteX30" fmla="*/ 721519 w 1207294"/>
                <a:gd name="connsiteY30" fmla="*/ 97631 h 378619"/>
                <a:gd name="connsiteX31" fmla="*/ 792957 w 1207294"/>
                <a:gd name="connsiteY31" fmla="*/ 69056 h 378619"/>
                <a:gd name="connsiteX32" fmla="*/ 871538 w 1207294"/>
                <a:gd name="connsiteY32" fmla="*/ 30956 h 378619"/>
                <a:gd name="connsiteX33" fmla="*/ 928688 w 1207294"/>
                <a:gd name="connsiteY33" fmla="*/ 0 h 378619"/>
                <a:gd name="connsiteX34" fmla="*/ 969169 w 1207294"/>
                <a:gd name="connsiteY34" fmla="*/ 0 h 378619"/>
                <a:gd name="connsiteX35" fmla="*/ 1052513 w 1207294"/>
                <a:gd name="connsiteY35" fmla="*/ 2381 h 378619"/>
                <a:gd name="connsiteX36" fmla="*/ 1119188 w 1207294"/>
                <a:gd name="connsiteY36" fmla="*/ 14288 h 378619"/>
                <a:gd name="connsiteX37" fmla="*/ 1154907 w 1207294"/>
                <a:gd name="connsiteY37" fmla="*/ 26194 h 378619"/>
                <a:gd name="connsiteX38" fmla="*/ 1183482 w 1207294"/>
                <a:gd name="connsiteY38" fmla="*/ 42863 h 378619"/>
                <a:gd name="connsiteX39" fmla="*/ 1195388 w 1207294"/>
                <a:gd name="connsiteY39" fmla="*/ 54769 h 378619"/>
                <a:gd name="connsiteX40" fmla="*/ 1204913 w 1207294"/>
                <a:gd name="connsiteY40" fmla="*/ 71438 h 378619"/>
                <a:gd name="connsiteX41" fmla="*/ 1207294 w 1207294"/>
                <a:gd name="connsiteY41" fmla="*/ 85725 h 378619"/>
                <a:gd name="connsiteX42" fmla="*/ 1202532 w 1207294"/>
                <a:gd name="connsiteY42" fmla="*/ 104775 h 378619"/>
                <a:gd name="connsiteX43" fmla="*/ 1188244 w 1207294"/>
                <a:gd name="connsiteY43" fmla="*/ 138113 h 378619"/>
                <a:gd name="connsiteX44" fmla="*/ 1159669 w 1207294"/>
                <a:gd name="connsiteY44" fmla="*/ 171450 h 378619"/>
                <a:gd name="connsiteX45" fmla="*/ 1126332 w 1207294"/>
                <a:gd name="connsiteY45" fmla="*/ 188119 h 378619"/>
                <a:gd name="connsiteX46" fmla="*/ 1002507 w 1207294"/>
                <a:gd name="connsiteY46" fmla="*/ 2143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7294" h="378619">
                  <a:moveTo>
                    <a:pt x="1002507" y="214313"/>
                  </a:moveTo>
                  <a:lnTo>
                    <a:pt x="881063" y="245269"/>
                  </a:lnTo>
                  <a:lnTo>
                    <a:pt x="790575" y="271463"/>
                  </a:lnTo>
                  <a:lnTo>
                    <a:pt x="700088" y="300038"/>
                  </a:lnTo>
                  <a:lnTo>
                    <a:pt x="621507" y="326231"/>
                  </a:lnTo>
                  <a:lnTo>
                    <a:pt x="576263" y="345281"/>
                  </a:lnTo>
                  <a:lnTo>
                    <a:pt x="547688" y="357188"/>
                  </a:lnTo>
                  <a:lnTo>
                    <a:pt x="509588" y="366713"/>
                  </a:lnTo>
                  <a:lnTo>
                    <a:pt x="438150" y="373856"/>
                  </a:lnTo>
                  <a:lnTo>
                    <a:pt x="361950" y="378619"/>
                  </a:lnTo>
                  <a:lnTo>
                    <a:pt x="328613" y="378619"/>
                  </a:lnTo>
                  <a:lnTo>
                    <a:pt x="269082" y="357188"/>
                  </a:lnTo>
                  <a:lnTo>
                    <a:pt x="183357" y="319088"/>
                  </a:lnTo>
                  <a:lnTo>
                    <a:pt x="126207" y="288131"/>
                  </a:lnTo>
                  <a:lnTo>
                    <a:pt x="78582" y="259556"/>
                  </a:lnTo>
                  <a:lnTo>
                    <a:pt x="38100" y="228600"/>
                  </a:lnTo>
                  <a:lnTo>
                    <a:pt x="16669" y="202406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19050" y="140494"/>
                  </a:lnTo>
                  <a:lnTo>
                    <a:pt x="35719" y="145256"/>
                  </a:lnTo>
                  <a:lnTo>
                    <a:pt x="80963" y="159544"/>
                  </a:lnTo>
                  <a:lnTo>
                    <a:pt x="147638" y="173831"/>
                  </a:lnTo>
                  <a:lnTo>
                    <a:pt x="240507" y="192881"/>
                  </a:lnTo>
                  <a:lnTo>
                    <a:pt x="288132" y="200025"/>
                  </a:lnTo>
                  <a:lnTo>
                    <a:pt x="347663" y="195263"/>
                  </a:lnTo>
                  <a:lnTo>
                    <a:pt x="445294" y="176213"/>
                  </a:lnTo>
                  <a:lnTo>
                    <a:pt x="535782" y="157163"/>
                  </a:lnTo>
                  <a:lnTo>
                    <a:pt x="628650" y="130969"/>
                  </a:lnTo>
                  <a:lnTo>
                    <a:pt x="721519" y="97631"/>
                  </a:lnTo>
                  <a:lnTo>
                    <a:pt x="792957" y="69056"/>
                  </a:lnTo>
                  <a:lnTo>
                    <a:pt x="871538" y="30956"/>
                  </a:lnTo>
                  <a:lnTo>
                    <a:pt x="928688" y="0"/>
                  </a:lnTo>
                  <a:lnTo>
                    <a:pt x="969169" y="0"/>
                  </a:lnTo>
                  <a:lnTo>
                    <a:pt x="1052513" y="2381"/>
                  </a:lnTo>
                  <a:lnTo>
                    <a:pt x="1119188" y="14288"/>
                  </a:lnTo>
                  <a:lnTo>
                    <a:pt x="1154907" y="26194"/>
                  </a:lnTo>
                  <a:lnTo>
                    <a:pt x="1183482" y="42863"/>
                  </a:lnTo>
                  <a:lnTo>
                    <a:pt x="1195388" y="54769"/>
                  </a:lnTo>
                  <a:lnTo>
                    <a:pt x="1204913" y="71438"/>
                  </a:lnTo>
                  <a:lnTo>
                    <a:pt x="1207294" y="85725"/>
                  </a:lnTo>
                  <a:lnTo>
                    <a:pt x="1202532" y="104775"/>
                  </a:lnTo>
                  <a:lnTo>
                    <a:pt x="1188244" y="138113"/>
                  </a:lnTo>
                  <a:lnTo>
                    <a:pt x="1159669" y="171450"/>
                  </a:lnTo>
                  <a:lnTo>
                    <a:pt x="1126332" y="188119"/>
                  </a:lnTo>
                  <a:lnTo>
                    <a:pt x="100250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3">
              <a:extLst>
                <a:ext uri="{FF2B5EF4-FFF2-40B4-BE49-F238E27FC236}">
                  <a16:creationId xmlns:a16="http://schemas.microsoft.com/office/drawing/2014/main" id="{F7A5DA76-6B21-46AA-BA10-6989B654408A}"/>
                </a:ext>
              </a:extLst>
            </p:cNvPr>
            <p:cNvSpPr/>
            <p:nvPr/>
          </p:nvSpPr>
          <p:spPr>
            <a:xfrm>
              <a:off x="2955925" y="3744913"/>
              <a:ext cx="1152525" cy="352425"/>
            </a:xfrm>
            <a:custGeom>
              <a:avLst/>
              <a:gdLst>
                <a:gd name="connsiteX0" fmla="*/ 821532 w 1152525"/>
                <a:gd name="connsiteY0" fmla="*/ 38100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  <a:gd name="connsiteX40" fmla="*/ 821532 w 1152525"/>
                <a:gd name="connsiteY40" fmla="*/ 38100 h 352425"/>
                <a:gd name="connsiteX0" fmla="*/ 928688 w 1152525"/>
                <a:gd name="connsiteY0" fmla="*/ 2382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52525" h="352425">
                  <a:moveTo>
                    <a:pt x="928688" y="2382"/>
                  </a:moveTo>
                  <a:cubicBezTo>
                    <a:pt x="867966" y="20241"/>
                    <a:pt x="685404" y="78979"/>
                    <a:pt x="592932" y="107157"/>
                  </a:cubicBezTo>
                  <a:lnTo>
                    <a:pt x="373857" y="171450"/>
                  </a:lnTo>
                  <a:lnTo>
                    <a:pt x="283369" y="192882"/>
                  </a:lnTo>
                  <a:lnTo>
                    <a:pt x="252413" y="197644"/>
                  </a:lnTo>
                  <a:lnTo>
                    <a:pt x="223838" y="197644"/>
                  </a:lnTo>
                  <a:lnTo>
                    <a:pt x="183357" y="192882"/>
                  </a:lnTo>
                  <a:lnTo>
                    <a:pt x="135732" y="183357"/>
                  </a:lnTo>
                  <a:lnTo>
                    <a:pt x="76200" y="164307"/>
                  </a:lnTo>
                  <a:lnTo>
                    <a:pt x="47625" y="154782"/>
                  </a:lnTo>
                  <a:lnTo>
                    <a:pt x="30957" y="154782"/>
                  </a:lnTo>
                  <a:lnTo>
                    <a:pt x="14288" y="157163"/>
                  </a:lnTo>
                  <a:lnTo>
                    <a:pt x="4763" y="164307"/>
                  </a:lnTo>
                  <a:lnTo>
                    <a:pt x="0" y="169069"/>
                  </a:lnTo>
                  <a:lnTo>
                    <a:pt x="0" y="176213"/>
                  </a:lnTo>
                  <a:lnTo>
                    <a:pt x="0" y="190500"/>
                  </a:lnTo>
                  <a:lnTo>
                    <a:pt x="19050" y="216694"/>
                  </a:lnTo>
                  <a:lnTo>
                    <a:pt x="88107" y="261938"/>
                  </a:lnTo>
                  <a:lnTo>
                    <a:pt x="150019" y="297657"/>
                  </a:lnTo>
                  <a:lnTo>
                    <a:pt x="207169" y="326232"/>
                  </a:lnTo>
                  <a:lnTo>
                    <a:pt x="257175" y="342900"/>
                  </a:lnTo>
                  <a:lnTo>
                    <a:pt x="300038" y="350044"/>
                  </a:lnTo>
                  <a:lnTo>
                    <a:pt x="330994" y="352425"/>
                  </a:lnTo>
                  <a:lnTo>
                    <a:pt x="404813" y="347663"/>
                  </a:lnTo>
                  <a:lnTo>
                    <a:pt x="533400" y="323850"/>
                  </a:lnTo>
                  <a:lnTo>
                    <a:pt x="783432" y="264319"/>
                  </a:lnTo>
                  <a:lnTo>
                    <a:pt x="997744" y="207169"/>
                  </a:lnTo>
                  <a:lnTo>
                    <a:pt x="1114425" y="176213"/>
                  </a:lnTo>
                  <a:lnTo>
                    <a:pt x="1133475" y="166688"/>
                  </a:lnTo>
                  <a:lnTo>
                    <a:pt x="1147763" y="152400"/>
                  </a:lnTo>
                  <a:lnTo>
                    <a:pt x="1152525" y="140494"/>
                  </a:lnTo>
                  <a:lnTo>
                    <a:pt x="1152525" y="123825"/>
                  </a:lnTo>
                  <a:lnTo>
                    <a:pt x="1150144" y="100013"/>
                  </a:lnTo>
                  <a:lnTo>
                    <a:pt x="1138238" y="80963"/>
                  </a:lnTo>
                  <a:lnTo>
                    <a:pt x="1121569" y="64294"/>
                  </a:lnTo>
                  <a:lnTo>
                    <a:pt x="1097757" y="45244"/>
                  </a:lnTo>
                  <a:lnTo>
                    <a:pt x="1052513" y="19050"/>
                  </a:lnTo>
                  <a:lnTo>
                    <a:pt x="1016794" y="7144"/>
                  </a:lnTo>
                  <a:lnTo>
                    <a:pt x="957263" y="0"/>
                  </a:lnTo>
                  <a:lnTo>
                    <a:pt x="928688" y="2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4">
              <a:extLst>
                <a:ext uri="{FF2B5EF4-FFF2-40B4-BE49-F238E27FC236}">
                  <a16:creationId xmlns:a16="http://schemas.microsoft.com/office/drawing/2014/main" id="{BEAD2650-BB5A-4E35-BD9C-67F3B7784491}"/>
                </a:ext>
              </a:extLst>
            </p:cNvPr>
            <p:cNvSpPr/>
            <p:nvPr/>
          </p:nvSpPr>
          <p:spPr>
            <a:xfrm>
              <a:off x="2698750" y="4532313"/>
              <a:ext cx="592138" cy="1096962"/>
            </a:xfrm>
            <a:custGeom>
              <a:avLst/>
              <a:gdLst>
                <a:gd name="connsiteX0" fmla="*/ 516732 w 592932"/>
                <a:gd name="connsiteY0" fmla="*/ 550069 h 1097756"/>
                <a:gd name="connsiteX1" fmla="*/ 478632 w 592932"/>
                <a:gd name="connsiteY1" fmla="*/ 419100 h 1097756"/>
                <a:gd name="connsiteX2" fmla="*/ 445294 w 592932"/>
                <a:gd name="connsiteY2" fmla="*/ 319087 h 1097756"/>
                <a:gd name="connsiteX3" fmla="*/ 409575 w 592932"/>
                <a:gd name="connsiteY3" fmla="*/ 211931 h 1097756"/>
                <a:gd name="connsiteX4" fmla="*/ 276225 w 592932"/>
                <a:gd name="connsiteY4" fmla="*/ 69056 h 1097756"/>
                <a:gd name="connsiteX5" fmla="*/ 238125 w 592932"/>
                <a:gd name="connsiteY5" fmla="*/ 64294 h 1097756"/>
                <a:gd name="connsiteX6" fmla="*/ 202407 w 592932"/>
                <a:gd name="connsiteY6" fmla="*/ 59531 h 1097756"/>
                <a:gd name="connsiteX7" fmla="*/ 147638 w 592932"/>
                <a:gd name="connsiteY7" fmla="*/ 47625 h 1097756"/>
                <a:gd name="connsiteX8" fmla="*/ 88107 w 592932"/>
                <a:gd name="connsiteY8" fmla="*/ 26194 h 1097756"/>
                <a:gd name="connsiteX9" fmla="*/ 42863 w 592932"/>
                <a:gd name="connsiteY9" fmla="*/ 7144 h 1097756"/>
                <a:gd name="connsiteX10" fmla="*/ 19050 w 592932"/>
                <a:gd name="connsiteY10" fmla="*/ 0 h 1097756"/>
                <a:gd name="connsiteX11" fmla="*/ 7144 w 592932"/>
                <a:gd name="connsiteY11" fmla="*/ 2381 h 1097756"/>
                <a:gd name="connsiteX12" fmla="*/ 0 w 592932"/>
                <a:gd name="connsiteY12" fmla="*/ 11906 h 1097756"/>
                <a:gd name="connsiteX13" fmla="*/ 2382 w 592932"/>
                <a:gd name="connsiteY13" fmla="*/ 26194 h 1097756"/>
                <a:gd name="connsiteX14" fmla="*/ 16669 w 592932"/>
                <a:gd name="connsiteY14" fmla="*/ 57150 h 1097756"/>
                <a:gd name="connsiteX15" fmla="*/ 42863 w 592932"/>
                <a:gd name="connsiteY15" fmla="*/ 80962 h 1097756"/>
                <a:gd name="connsiteX16" fmla="*/ 88107 w 592932"/>
                <a:gd name="connsiteY16" fmla="*/ 126206 h 1097756"/>
                <a:gd name="connsiteX17" fmla="*/ 114300 w 592932"/>
                <a:gd name="connsiteY17" fmla="*/ 152400 h 1097756"/>
                <a:gd name="connsiteX18" fmla="*/ 152400 w 592932"/>
                <a:gd name="connsiteY18" fmla="*/ 204787 h 1097756"/>
                <a:gd name="connsiteX19" fmla="*/ 192882 w 592932"/>
                <a:gd name="connsiteY19" fmla="*/ 273844 h 1097756"/>
                <a:gd name="connsiteX20" fmla="*/ 219075 w 592932"/>
                <a:gd name="connsiteY20" fmla="*/ 326231 h 1097756"/>
                <a:gd name="connsiteX21" fmla="*/ 245269 w 592932"/>
                <a:gd name="connsiteY21" fmla="*/ 390525 h 1097756"/>
                <a:gd name="connsiteX22" fmla="*/ 273844 w 592932"/>
                <a:gd name="connsiteY22" fmla="*/ 476250 h 1097756"/>
                <a:gd name="connsiteX23" fmla="*/ 292894 w 592932"/>
                <a:gd name="connsiteY23" fmla="*/ 559594 h 1097756"/>
                <a:gd name="connsiteX24" fmla="*/ 307182 w 592932"/>
                <a:gd name="connsiteY24" fmla="*/ 640556 h 1097756"/>
                <a:gd name="connsiteX25" fmla="*/ 323850 w 592932"/>
                <a:gd name="connsiteY25" fmla="*/ 762000 h 1097756"/>
                <a:gd name="connsiteX26" fmla="*/ 347663 w 592932"/>
                <a:gd name="connsiteY26" fmla="*/ 873919 h 1097756"/>
                <a:gd name="connsiteX27" fmla="*/ 352425 w 592932"/>
                <a:gd name="connsiteY27" fmla="*/ 904875 h 1097756"/>
                <a:gd name="connsiteX28" fmla="*/ 359569 w 592932"/>
                <a:gd name="connsiteY28" fmla="*/ 940594 h 1097756"/>
                <a:gd name="connsiteX29" fmla="*/ 381000 w 592932"/>
                <a:gd name="connsiteY29" fmla="*/ 990600 h 1097756"/>
                <a:gd name="connsiteX30" fmla="*/ 419100 w 592932"/>
                <a:gd name="connsiteY30" fmla="*/ 1040606 h 1097756"/>
                <a:gd name="connsiteX31" fmla="*/ 442913 w 592932"/>
                <a:gd name="connsiteY31" fmla="*/ 1066800 h 1097756"/>
                <a:gd name="connsiteX32" fmla="*/ 459582 w 592932"/>
                <a:gd name="connsiteY32" fmla="*/ 1085850 h 1097756"/>
                <a:gd name="connsiteX33" fmla="*/ 471488 w 592932"/>
                <a:gd name="connsiteY33" fmla="*/ 1092994 h 1097756"/>
                <a:gd name="connsiteX34" fmla="*/ 495300 w 592932"/>
                <a:gd name="connsiteY34" fmla="*/ 1097756 h 1097756"/>
                <a:gd name="connsiteX35" fmla="*/ 526257 w 592932"/>
                <a:gd name="connsiteY35" fmla="*/ 1090612 h 1097756"/>
                <a:gd name="connsiteX36" fmla="*/ 550069 w 592932"/>
                <a:gd name="connsiteY36" fmla="*/ 1078706 h 1097756"/>
                <a:gd name="connsiteX37" fmla="*/ 571500 w 592932"/>
                <a:gd name="connsiteY37" fmla="*/ 1062037 h 1097756"/>
                <a:gd name="connsiteX38" fmla="*/ 578644 w 592932"/>
                <a:gd name="connsiteY38" fmla="*/ 1045369 h 1097756"/>
                <a:gd name="connsiteX39" fmla="*/ 588169 w 592932"/>
                <a:gd name="connsiteY39" fmla="*/ 1012031 h 1097756"/>
                <a:gd name="connsiteX40" fmla="*/ 592932 w 592932"/>
                <a:gd name="connsiteY40" fmla="*/ 971550 h 1097756"/>
                <a:gd name="connsiteX41" fmla="*/ 590550 w 592932"/>
                <a:gd name="connsiteY41" fmla="*/ 928687 h 1097756"/>
                <a:gd name="connsiteX42" fmla="*/ 578644 w 592932"/>
                <a:gd name="connsiteY42" fmla="*/ 792956 h 1097756"/>
                <a:gd name="connsiteX43" fmla="*/ 516732 w 592932"/>
                <a:gd name="connsiteY43" fmla="*/ 550069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2932" h="1097756">
                  <a:moveTo>
                    <a:pt x="516732" y="550069"/>
                  </a:moveTo>
                  <a:lnTo>
                    <a:pt x="478632" y="419100"/>
                  </a:lnTo>
                  <a:lnTo>
                    <a:pt x="445294" y="319087"/>
                  </a:lnTo>
                  <a:lnTo>
                    <a:pt x="409575" y="211931"/>
                  </a:lnTo>
                  <a:lnTo>
                    <a:pt x="276225" y="69056"/>
                  </a:lnTo>
                  <a:lnTo>
                    <a:pt x="238125" y="64294"/>
                  </a:lnTo>
                  <a:lnTo>
                    <a:pt x="202407" y="59531"/>
                  </a:lnTo>
                  <a:lnTo>
                    <a:pt x="147638" y="47625"/>
                  </a:lnTo>
                  <a:lnTo>
                    <a:pt x="88107" y="26194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26194"/>
                  </a:lnTo>
                  <a:lnTo>
                    <a:pt x="16669" y="57150"/>
                  </a:lnTo>
                  <a:lnTo>
                    <a:pt x="42863" y="80962"/>
                  </a:lnTo>
                  <a:lnTo>
                    <a:pt x="88107" y="126206"/>
                  </a:lnTo>
                  <a:lnTo>
                    <a:pt x="114300" y="152400"/>
                  </a:lnTo>
                  <a:lnTo>
                    <a:pt x="152400" y="204787"/>
                  </a:lnTo>
                  <a:lnTo>
                    <a:pt x="192882" y="273844"/>
                  </a:lnTo>
                  <a:lnTo>
                    <a:pt x="219075" y="326231"/>
                  </a:lnTo>
                  <a:lnTo>
                    <a:pt x="245269" y="390525"/>
                  </a:lnTo>
                  <a:lnTo>
                    <a:pt x="273844" y="476250"/>
                  </a:lnTo>
                  <a:lnTo>
                    <a:pt x="292894" y="559594"/>
                  </a:lnTo>
                  <a:lnTo>
                    <a:pt x="307182" y="640556"/>
                  </a:lnTo>
                  <a:lnTo>
                    <a:pt x="323850" y="762000"/>
                  </a:lnTo>
                  <a:lnTo>
                    <a:pt x="347663" y="873919"/>
                  </a:lnTo>
                  <a:lnTo>
                    <a:pt x="352425" y="904875"/>
                  </a:lnTo>
                  <a:lnTo>
                    <a:pt x="359569" y="940594"/>
                  </a:lnTo>
                  <a:lnTo>
                    <a:pt x="381000" y="990600"/>
                  </a:lnTo>
                  <a:lnTo>
                    <a:pt x="419100" y="1040606"/>
                  </a:lnTo>
                  <a:lnTo>
                    <a:pt x="442913" y="1066800"/>
                  </a:lnTo>
                  <a:lnTo>
                    <a:pt x="459582" y="1085850"/>
                  </a:lnTo>
                  <a:lnTo>
                    <a:pt x="471488" y="1092994"/>
                  </a:lnTo>
                  <a:lnTo>
                    <a:pt x="495300" y="1097756"/>
                  </a:lnTo>
                  <a:lnTo>
                    <a:pt x="526257" y="1090612"/>
                  </a:lnTo>
                  <a:lnTo>
                    <a:pt x="550069" y="1078706"/>
                  </a:lnTo>
                  <a:lnTo>
                    <a:pt x="571500" y="1062037"/>
                  </a:lnTo>
                  <a:lnTo>
                    <a:pt x="578644" y="1045369"/>
                  </a:lnTo>
                  <a:lnTo>
                    <a:pt x="588169" y="1012031"/>
                  </a:lnTo>
                  <a:lnTo>
                    <a:pt x="592932" y="971550"/>
                  </a:lnTo>
                  <a:lnTo>
                    <a:pt x="590550" y="928687"/>
                  </a:lnTo>
                  <a:lnTo>
                    <a:pt x="578644" y="792956"/>
                  </a:lnTo>
                  <a:lnTo>
                    <a:pt x="516732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7">
              <a:extLst>
                <a:ext uri="{FF2B5EF4-FFF2-40B4-BE49-F238E27FC236}">
                  <a16:creationId xmlns:a16="http://schemas.microsoft.com/office/drawing/2014/main" id="{1AE87425-7C79-4525-B8E0-CCC340DE4141}"/>
                </a:ext>
              </a:extLst>
            </p:cNvPr>
            <p:cNvSpPr/>
            <p:nvPr/>
          </p:nvSpPr>
          <p:spPr>
            <a:xfrm>
              <a:off x="4618038" y="2849563"/>
              <a:ext cx="1525587" cy="400050"/>
            </a:xfrm>
            <a:custGeom>
              <a:avLst/>
              <a:gdLst>
                <a:gd name="connsiteX0" fmla="*/ 1183481 w 1526381"/>
                <a:gd name="connsiteY0" fmla="*/ 252413 h 400050"/>
                <a:gd name="connsiteX1" fmla="*/ 978694 w 1526381"/>
                <a:gd name="connsiteY1" fmla="*/ 292894 h 400050"/>
                <a:gd name="connsiteX2" fmla="*/ 738187 w 1526381"/>
                <a:gd name="connsiteY2" fmla="*/ 338138 h 400050"/>
                <a:gd name="connsiteX3" fmla="*/ 514350 w 1526381"/>
                <a:gd name="connsiteY3" fmla="*/ 376238 h 400050"/>
                <a:gd name="connsiteX4" fmla="*/ 378619 w 1526381"/>
                <a:gd name="connsiteY4" fmla="*/ 395288 h 400050"/>
                <a:gd name="connsiteX5" fmla="*/ 328612 w 1526381"/>
                <a:gd name="connsiteY5" fmla="*/ 400050 h 400050"/>
                <a:gd name="connsiteX6" fmla="*/ 295275 w 1526381"/>
                <a:gd name="connsiteY6" fmla="*/ 400050 h 400050"/>
                <a:gd name="connsiteX7" fmla="*/ 259556 w 1526381"/>
                <a:gd name="connsiteY7" fmla="*/ 395288 h 400050"/>
                <a:gd name="connsiteX8" fmla="*/ 233362 w 1526381"/>
                <a:gd name="connsiteY8" fmla="*/ 388144 h 400050"/>
                <a:gd name="connsiteX9" fmla="*/ 188119 w 1526381"/>
                <a:gd name="connsiteY9" fmla="*/ 369094 h 400050"/>
                <a:gd name="connsiteX10" fmla="*/ 145256 w 1526381"/>
                <a:gd name="connsiteY10" fmla="*/ 342900 h 400050"/>
                <a:gd name="connsiteX11" fmla="*/ 116681 w 1526381"/>
                <a:gd name="connsiteY11" fmla="*/ 319088 h 400050"/>
                <a:gd name="connsiteX12" fmla="*/ 92869 w 1526381"/>
                <a:gd name="connsiteY12" fmla="*/ 295275 h 400050"/>
                <a:gd name="connsiteX13" fmla="*/ 73819 w 1526381"/>
                <a:gd name="connsiteY13" fmla="*/ 269082 h 400050"/>
                <a:gd name="connsiteX14" fmla="*/ 42862 w 1526381"/>
                <a:gd name="connsiteY14" fmla="*/ 228600 h 400050"/>
                <a:gd name="connsiteX15" fmla="*/ 16669 w 1526381"/>
                <a:gd name="connsiteY15" fmla="*/ 183357 h 400050"/>
                <a:gd name="connsiteX16" fmla="*/ 4762 w 1526381"/>
                <a:gd name="connsiteY16" fmla="*/ 152400 h 400050"/>
                <a:gd name="connsiteX17" fmla="*/ 0 w 1526381"/>
                <a:gd name="connsiteY17" fmla="*/ 133350 h 400050"/>
                <a:gd name="connsiteX18" fmla="*/ 4762 w 1526381"/>
                <a:gd name="connsiteY18" fmla="*/ 121444 h 400050"/>
                <a:gd name="connsiteX19" fmla="*/ 19050 w 1526381"/>
                <a:gd name="connsiteY19" fmla="*/ 119063 h 400050"/>
                <a:gd name="connsiteX20" fmla="*/ 54769 w 1526381"/>
                <a:gd name="connsiteY20" fmla="*/ 128588 h 400050"/>
                <a:gd name="connsiteX21" fmla="*/ 83344 w 1526381"/>
                <a:gd name="connsiteY21" fmla="*/ 150019 h 400050"/>
                <a:gd name="connsiteX22" fmla="*/ 111919 w 1526381"/>
                <a:gd name="connsiteY22" fmla="*/ 171450 h 400050"/>
                <a:gd name="connsiteX23" fmla="*/ 138112 w 1526381"/>
                <a:gd name="connsiteY23" fmla="*/ 183357 h 400050"/>
                <a:gd name="connsiteX24" fmla="*/ 183356 w 1526381"/>
                <a:gd name="connsiteY24" fmla="*/ 197644 h 400050"/>
                <a:gd name="connsiteX25" fmla="*/ 214312 w 1526381"/>
                <a:gd name="connsiteY25" fmla="*/ 202407 h 400050"/>
                <a:gd name="connsiteX26" fmla="*/ 292894 w 1526381"/>
                <a:gd name="connsiteY26" fmla="*/ 200025 h 400050"/>
                <a:gd name="connsiteX27" fmla="*/ 426244 w 1526381"/>
                <a:gd name="connsiteY27" fmla="*/ 180975 h 400050"/>
                <a:gd name="connsiteX28" fmla="*/ 714375 w 1526381"/>
                <a:gd name="connsiteY28" fmla="*/ 133350 h 400050"/>
                <a:gd name="connsiteX29" fmla="*/ 938212 w 1526381"/>
                <a:gd name="connsiteY29" fmla="*/ 80963 h 400050"/>
                <a:gd name="connsiteX30" fmla="*/ 1004887 w 1526381"/>
                <a:gd name="connsiteY30" fmla="*/ 61913 h 400050"/>
                <a:gd name="connsiteX31" fmla="*/ 1050131 w 1526381"/>
                <a:gd name="connsiteY31" fmla="*/ 45244 h 400050"/>
                <a:gd name="connsiteX32" fmla="*/ 1138237 w 1526381"/>
                <a:gd name="connsiteY32" fmla="*/ 4763 h 400050"/>
                <a:gd name="connsiteX33" fmla="*/ 1157287 w 1526381"/>
                <a:gd name="connsiteY33" fmla="*/ 0 h 400050"/>
                <a:gd name="connsiteX34" fmla="*/ 1193006 w 1526381"/>
                <a:gd name="connsiteY34" fmla="*/ 2382 h 400050"/>
                <a:gd name="connsiteX35" fmla="*/ 1288256 w 1526381"/>
                <a:gd name="connsiteY35" fmla="*/ 14288 h 400050"/>
                <a:gd name="connsiteX36" fmla="*/ 1397794 w 1526381"/>
                <a:gd name="connsiteY36" fmla="*/ 38100 h 400050"/>
                <a:gd name="connsiteX37" fmla="*/ 1450181 w 1526381"/>
                <a:gd name="connsiteY37" fmla="*/ 57150 h 400050"/>
                <a:gd name="connsiteX38" fmla="*/ 1504950 w 1526381"/>
                <a:gd name="connsiteY38" fmla="*/ 80963 h 400050"/>
                <a:gd name="connsiteX39" fmla="*/ 1516856 w 1526381"/>
                <a:gd name="connsiteY39" fmla="*/ 90488 h 400050"/>
                <a:gd name="connsiteX40" fmla="*/ 1524000 w 1526381"/>
                <a:gd name="connsiteY40" fmla="*/ 107157 h 400050"/>
                <a:gd name="connsiteX41" fmla="*/ 1526381 w 1526381"/>
                <a:gd name="connsiteY41" fmla="*/ 126207 h 400050"/>
                <a:gd name="connsiteX42" fmla="*/ 1521619 w 1526381"/>
                <a:gd name="connsiteY42" fmla="*/ 150019 h 400050"/>
                <a:gd name="connsiteX43" fmla="*/ 1512094 w 1526381"/>
                <a:gd name="connsiteY43" fmla="*/ 169069 h 400050"/>
                <a:gd name="connsiteX44" fmla="*/ 1500187 w 1526381"/>
                <a:gd name="connsiteY44" fmla="*/ 180975 h 400050"/>
                <a:gd name="connsiteX45" fmla="*/ 1471612 w 1526381"/>
                <a:gd name="connsiteY45" fmla="*/ 192882 h 400050"/>
                <a:gd name="connsiteX46" fmla="*/ 1416844 w 1526381"/>
                <a:gd name="connsiteY46" fmla="*/ 207169 h 400050"/>
                <a:gd name="connsiteX47" fmla="*/ 1183481 w 1526381"/>
                <a:gd name="connsiteY47" fmla="*/ 25241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26381" h="400050">
                  <a:moveTo>
                    <a:pt x="1183481" y="252413"/>
                  </a:moveTo>
                  <a:lnTo>
                    <a:pt x="978694" y="292894"/>
                  </a:lnTo>
                  <a:lnTo>
                    <a:pt x="738187" y="338138"/>
                  </a:lnTo>
                  <a:lnTo>
                    <a:pt x="514350" y="376238"/>
                  </a:lnTo>
                  <a:lnTo>
                    <a:pt x="378619" y="395288"/>
                  </a:lnTo>
                  <a:lnTo>
                    <a:pt x="328612" y="400050"/>
                  </a:lnTo>
                  <a:lnTo>
                    <a:pt x="295275" y="400050"/>
                  </a:lnTo>
                  <a:lnTo>
                    <a:pt x="259556" y="395288"/>
                  </a:lnTo>
                  <a:lnTo>
                    <a:pt x="233362" y="388144"/>
                  </a:lnTo>
                  <a:lnTo>
                    <a:pt x="188119" y="369094"/>
                  </a:lnTo>
                  <a:lnTo>
                    <a:pt x="145256" y="342900"/>
                  </a:lnTo>
                  <a:lnTo>
                    <a:pt x="116681" y="319088"/>
                  </a:lnTo>
                  <a:lnTo>
                    <a:pt x="92869" y="295275"/>
                  </a:lnTo>
                  <a:lnTo>
                    <a:pt x="73819" y="269082"/>
                  </a:lnTo>
                  <a:lnTo>
                    <a:pt x="42862" y="228600"/>
                  </a:lnTo>
                  <a:lnTo>
                    <a:pt x="16669" y="183357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4762" y="121444"/>
                  </a:lnTo>
                  <a:lnTo>
                    <a:pt x="19050" y="119063"/>
                  </a:lnTo>
                  <a:lnTo>
                    <a:pt x="54769" y="128588"/>
                  </a:lnTo>
                  <a:lnTo>
                    <a:pt x="83344" y="150019"/>
                  </a:lnTo>
                  <a:lnTo>
                    <a:pt x="111919" y="171450"/>
                  </a:lnTo>
                  <a:lnTo>
                    <a:pt x="138112" y="183357"/>
                  </a:lnTo>
                  <a:lnTo>
                    <a:pt x="183356" y="197644"/>
                  </a:lnTo>
                  <a:lnTo>
                    <a:pt x="214312" y="202407"/>
                  </a:lnTo>
                  <a:lnTo>
                    <a:pt x="292894" y="200025"/>
                  </a:lnTo>
                  <a:lnTo>
                    <a:pt x="426244" y="180975"/>
                  </a:lnTo>
                  <a:lnTo>
                    <a:pt x="714375" y="133350"/>
                  </a:lnTo>
                  <a:lnTo>
                    <a:pt x="938212" y="80963"/>
                  </a:lnTo>
                  <a:lnTo>
                    <a:pt x="1004887" y="61913"/>
                  </a:lnTo>
                  <a:lnTo>
                    <a:pt x="1050131" y="45244"/>
                  </a:lnTo>
                  <a:lnTo>
                    <a:pt x="1138237" y="4763"/>
                  </a:lnTo>
                  <a:lnTo>
                    <a:pt x="1157287" y="0"/>
                  </a:lnTo>
                  <a:lnTo>
                    <a:pt x="1193006" y="2382"/>
                  </a:lnTo>
                  <a:lnTo>
                    <a:pt x="1288256" y="14288"/>
                  </a:lnTo>
                  <a:lnTo>
                    <a:pt x="1397794" y="38100"/>
                  </a:lnTo>
                  <a:lnTo>
                    <a:pt x="1450181" y="57150"/>
                  </a:lnTo>
                  <a:lnTo>
                    <a:pt x="1504950" y="80963"/>
                  </a:lnTo>
                  <a:lnTo>
                    <a:pt x="1516856" y="90488"/>
                  </a:lnTo>
                  <a:lnTo>
                    <a:pt x="1524000" y="107157"/>
                  </a:lnTo>
                  <a:lnTo>
                    <a:pt x="1526381" y="126207"/>
                  </a:lnTo>
                  <a:lnTo>
                    <a:pt x="1521619" y="150019"/>
                  </a:lnTo>
                  <a:lnTo>
                    <a:pt x="1512094" y="169069"/>
                  </a:lnTo>
                  <a:lnTo>
                    <a:pt x="1500187" y="180975"/>
                  </a:lnTo>
                  <a:lnTo>
                    <a:pt x="1471612" y="192882"/>
                  </a:lnTo>
                  <a:lnTo>
                    <a:pt x="1416844" y="207169"/>
                  </a:lnTo>
                  <a:lnTo>
                    <a:pt x="1183481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8">
              <a:extLst>
                <a:ext uri="{FF2B5EF4-FFF2-40B4-BE49-F238E27FC236}">
                  <a16:creationId xmlns:a16="http://schemas.microsoft.com/office/drawing/2014/main" id="{04E6FAC0-310E-4972-8D36-40451C24DB0C}"/>
                </a:ext>
              </a:extLst>
            </p:cNvPr>
            <p:cNvSpPr/>
            <p:nvPr/>
          </p:nvSpPr>
          <p:spPr>
            <a:xfrm>
              <a:off x="4576763" y="3659188"/>
              <a:ext cx="503237" cy="1152525"/>
            </a:xfrm>
            <a:custGeom>
              <a:avLst/>
              <a:gdLst>
                <a:gd name="connsiteX0" fmla="*/ 416718 w 502443"/>
                <a:gd name="connsiteY0" fmla="*/ 514350 h 1152525"/>
                <a:gd name="connsiteX1" fmla="*/ 404812 w 502443"/>
                <a:gd name="connsiteY1" fmla="*/ 423863 h 1152525"/>
                <a:gd name="connsiteX2" fmla="*/ 392906 w 502443"/>
                <a:gd name="connsiteY2" fmla="*/ 307182 h 1152525"/>
                <a:gd name="connsiteX3" fmla="*/ 392906 w 502443"/>
                <a:gd name="connsiteY3" fmla="*/ 259557 h 1152525"/>
                <a:gd name="connsiteX4" fmla="*/ 345281 w 502443"/>
                <a:gd name="connsiteY4" fmla="*/ 104775 h 1152525"/>
                <a:gd name="connsiteX5" fmla="*/ 300037 w 502443"/>
                <a:gd name="connsiteY5" fmla="*/ 85725 h 1152525"/>
                <a:gd name="connsiteX6" fmla="*/ 219075 w 502443"/>
                <a:gd name="connsiteY6" fmla="*/ 59532 h 1152525"/>
                <a:gd name="connsiteX7" fmla="*/ 150018 w 502443"/>
                <a:gd name="connsiteY7" fmla="*/ 38100 h 1152525"/>
                <a:gd name="connsiteX8" fmla="*/ 88106 w 502443"/>
                <a:gd name="connsiteY8" fmla="*/ 21432 h 1152525"/>
                <a:gd name="connsiteX9" fmla="*/ 30956 w 502443"/>
                <a:gd name="connsiteY9" fmla="*/ 2382 h 1152525"/>
                <a:gd name="connsiteX10" fmla="*/ 14287 w 502443"/>
                <a:gd name="connsiteY10" fmla="*/ 0 h 1152525"/>
                <a:gd name="connsiteX11" fmla="*/ 9525 w 502443"/>
                <a:gd name="connsiteY11" fmla="*/ 0 h 1152525"/>
                <a:gd name="connsiteX12" fmla="*/ 2381 w 502443"/>
                <a:gd name="connsiteY12" fmla="*/ 2382 h 1152525"/>
                <a:gd name="connsiteX13" fmla="*/ 0 w 502443"/>
                <a:gd name="connsiteY13" fmla="*/ 14288 h 1152525"/>
                <a:gd name="connsiteX14" fmla="*/ 0 w 502443"/>
                <a:gd name="connsiteY14" fmla="*/ 28575 h 1152525"/>
                <a:gd name="connsiteX15" fmla="*/ 7143 w 502443"/>
                <a:gd name="connsiteY15" fmla="*/ 52388 h 1152525"/>
                <a:gd name="connsiteX16" fmla="*/ 16668 w 502443"/>
                <a:gd name="connsiteY16" fmla="*/ 64294 h 1152525"/>
                <a:gd name="connsiteX17" fmla="*/ 45243 w 502443"/>
                <a:gd name="connsiteY17" fmla="*/ 83344 h 1152525"/>
                <a:gd name="connsiteX18" fmla="*/ 64293 w 502443"/>
                <a:gd name="connsiteY18" fmla="*/ 100013 h 1152525"/>
                <a:gd name="connsiteX19" fmla="*/ 100012 w 502443"/>
                <a:gd name="connsiteY19" fmla="*/ 145257 h 1152525"/>
                <a:gd name="connsiteX20" fmla="*/ 126206 w 502443"/>
                <a:gd name="connsiteY20" fmla="*/ 188119 h 1152525"/>
                <a:gd name="connsiteX21" fmla="*/ 150018 w 502443"/>
                <a:gd name="connsiteY21" fmla="*/ 238125 h 1152525"/>
                <a:gd name="connsiteX22" fmla="*/ 169068 w 502443"/>
                <a:gd name="connsiteY22" fmla="*/ 290513 h 1152525"/>
                <a:gd name="connsiteX23" fmla="*/ 185737 w 502443"/>
                <a:gd name="connsiteY23" fmla="*/ 354807 h 1152525"/>
                <a:gd name="connsiteX24" fmla="*/ 190500 w 502443"/>
                <a:gd name="connsiteY24" fmla="*/ 407194 h 1152525"/>
                <a:gd name="connsiteX25" fmla="*/ 209550 w 502443"/>
                <a:gd name="connsiteY25" fmla="*/ 645319 h 1152525"/>
                <a:gd name="connsiteX26" fmla="*/ 221456 w 502443"/>
                <a:gd name="connsiteY26" fmla="*/ 742950 h 1152525"/>
                <a:gd name="connsiteX27" fmla="*/ 235743 w 502443"/>
                <a:gd name="connsiteY27" fmla="*/ 838200 h 1152525"/>
                <a:gd name="connsiteX28" fmla="*/ 252412 w 502443"/>
                <a:gd name="connsiteY28" fmla="*/ 921544 h 1152525"/>
                <a:gd name="connsiteX29" fmla="*/ 278606 w 502443"/>
                <a:gd name="connsiteY29" fmla="*/ 1000125 h 1152525"/>
                <a:gd name="connsiteX30" fmla="*/ 307181 w 502443"/>
                <a:gd name="connsiteY30" fmla="*/ 1059657 h 1152525"/>
                <a:gd name="connsiteX31" fmla="*/ 335756 w 502443"/>
                <a:gd name="connsiteY31" fmla="*/ 1107282 h 1152525"/>
                <a:gd name="connsiteX32" fmla="*/ 352425 w 502443"/>
                <a:gd name="connsiteY32" fmla="*/ 1126332 h 1152525"/>
                <a:gd name="connsiteX33" fmla="*/ 369093 w 502443"/>
                <a:gd name="connsiteY33" fmla="*/ 1138238 h 1152525"/>
                <a:gd name="connsiteX34" fmla="*/ 385762 w 502443"/>
                <a:gd name="connsiteY34" fmla="*/ 1147763 h 1152525"/>
                <a:gd name="connsiteX35" fmla="*/ 416718 w 502443"/>
                <a:gd name="connsiteY35" fmla="*/ 1152525 h 1152525"/>
                <a:gd name="connsiteX36" fmla="*/ 435768 w 502443"/>
                <a:gd name="connsiteY36" fmla="*/ 1152525 h 1152525"/>
                <a:gd name="connsiteX37" fmla="*/ 459581 w 502443"/>
                <a:gd name="connsiteY37" fmla="*/ 1140619 h 1152525"/>
                <a:gd name="connsiteX38" fmla="*/ 476250 w 502443"/>
                <a:gd name="connsiteY38" fmla="*/ 1123950 h 1152525"/>
                <a:gd name="connsiteX39" fmla="*/ 485775 w 502443"/>
                <a:gd name="connsiteY39" fmla="*/ 1104900 h 1152525"/>
                <a:gd name="connsiteX40" fmla="*/ 492918 w 502443"/>
                <a:gd name="connsiteY40" fmla="*/ 1078707 h 1152525"/>
                <a:gd name="connsiteX41" fmla="*/ 500062 w 502443"/>
                <a:gd name="connsiteY41" fmla="*/ 1045369 h 1152525"/>
                <a:gd name="connsiteX42" fmla="*/ 502443 w 502443"/>
                <a:gd name="connsiteY42" fmla="*/ 988219 h 1152525"/>
                <a:gd name="connsiteX43" fmla="*/ 471487 w 502443"/>
                <a:gd name="connsiteY43" fmla="*/ 809625 h 1152525"/>
                <a:gd name="connsiteX44" fmla="*/ 442912 w 502443"/>
                <a:gd name="connsiteY44" fmla="*/ 666750 h 1152525"/>
                <a:gd name="connsiteX45" fmla="*/ 416718 w 502443"/>
                <a:gd name="connsiteY45" fmla="*/ 5143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152525">
                  <a:moveTo>
                    <a:pt x="416718" y="514350"/>
                  </a:moveTo>
                  <a:lnTo>
                    <a:pt x="404812" y="423863"/>
                  </a:lnTo>
                  <a:lnTo>
                    <a:pt x="392906" y="307182"/>
                  </a:lnTo>
                  <a:lnTo>
                    <a:pt x="392906" y="259557"/>
                  </a:lnTo>
                  <a:lnTo>
                    <a:pt x="345281" y="104775"/>
                  </a:lnTo>
                  <a:lnTo>
                    <a:pt x="300037" y="85725"/>
                  </a:lnTo>
                  <a:lnTo>
                    <a:pt x="219075" y="59532"/>
                  </a:lnTo>
                  <a:lnTo>
                    <a:pt x="150018" y="38100"/>
                  </a:lnTo>
                  <a:lnTo>
                    <a:pt x="88106" y="21432"/>
                  </a:lnTo>
                  <a:lnTo>
                    <a:pt x="30956" y="2382"/>
                  </a:lnTo>
                  <a:lnTo>
                    <a:pt x="14287" y="0"/>
                  </a:lnTo>
                  <a:lnTo>
                    <a:pt x="9525" y="0"/>
                  </a:lnTo>
                  <a:lnTo>
                    <a:pt x="2381" y="2382"/>
                  </a:lnTo>
                  <a:lnTo>
                    <a:pt x="0" y="14288"/>
                  </a:lnTo>
                  <a:lnTo>
                    <a:pt x="0" y="28575"/>
                  </a:lnTo>
                  <a:lnTo>
                    <a:pt x="7143" y="52388"/>
                  </a:lnTo>
                  <a:lnTo>
                    <a:pt x="16668" y="64294"/>
                  </a:lnTo>
                  <a:lnTo>
                    <a:pt x="45243" y="83344"/>
                  </a:lnTo>
                  <a:lnTo>
                    <a:pt x="64293" y="100013"/>
                  </a:lnTo>
                  <a:lnTo>
                    <a:pt x="100012" y="145257"/>
                  </a:lnTo>
                  <a:lnTo>
                    <a:pt x="126206" y="188119"/>
                  </a:lnTo>
                  <a:lnTo>
                    <a:pt x="150018" y="238125"/>
                  </a:lnTo>
                  <a:lnTo>
                    <a:pt x="169068" y="290513"/>
                  </a:lnTo>
                  <a:lnTo>
                    <a:pt x="185737" y="354807"/>
                  </a:lnTo>
                  <a:lnTo>
                    <a:pt x="190500" y="407194"/>
                  </a:lnTo>
                  <a:lnTo>
                    <a:pt x="209550" y="645319"/>
                  </a:lnTo>
                  <a:lnTo>
                    <a:pt x="221456" y="742950"/>
                  </a:lnTo>
                  <a:lnTo>
                    <a:pt x="235743" y="838200"/>
                  </a:lnTo>
                  <a:lnTo>
                    <a:pt x="252412" y="921544"/>
                  </a:lnTo>
                  <a:lnTo>
                    <a:pt x="278606" y="1000125"/>
                  </a:lnTo>
                  <a:lnTo>
                    <a:pt x="307181" y="1059657"/>
                  </a:lnTo>
                  <a:lnTo>
                    <a:pt x="335756" y="1107282"/>
                  </a:lnTo>
                  <a:lnTo>
                    <a:pt x="352425" y="1126332"/>
                  </a:lnTo>
                  <a:lnTo>
                    <a:pt x="369093" y="1138238"/>
                  </a:lnTo>
                  <a:lnTo>
                    <a:pt x="385762" y="1147763"/>
                  </a:lnTo>
                  <a:lnTo>
                    <a:pt x="416718" y="1152525"/>
                  </a:lnTo>
                  <a:lnTo>
                    <a:pt x="435768" y="1152525"/>
                  </a:lnTo>
                  <a:lnTo>
                    <a:pt x="459581" y="1140619"/>
                  </a:lnTo>
                  <a:lnTo>
                    <a:pt x="476250" y="1123950"/>
                  </a:lnTo>
                  <a:lnTo>
                    <a:pt x="485775" y="1104900"/>
                  </a:lnTo>
                  <a:lnTo>
                    <a:pt x="492918" y="1078707"/>
                  </a:lnTo>
                  <a:lnTo>
                    <a:pt x="500062" y="1045369"/>
                  </a:lnTo>
                  <a:cubicBezTo>
                    <a:pt x="500856" y="1026319"/>
                    <a:pt x="501649" y="1007269"/>
                    <a:pt x="502443" y="988219"/>
                  </a:cubicBezTo>
                  <a:lnTo>
                    <a:pt x="471487" y="809625"/>
                  </a:lnTo>
                  <a:lnTo>
                    <a:pt x="442912" y="666750"/>
                  </a:lnTo>
                  <a:lnTo>
                    <a:pt x="416718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2">
              <a:extLst>
                <a:ext uri="{FF2B5EF4-FFF2-40B4-BE49-F238E27FC236}">
                  <a16:creationId xmlns:a16="http://schemas.microsoft.com/office/drawing/2014/main" id="{363AD8E7-B495-4185-BBF6-C860F0A9B1C2}"/>
                </a:ext>
              </a:extLst>
            </p:cNvPr>
            <p:cNvSpPr/>
            <p:nvPr/>
          </p:nvSpPr>
          <p:spPr>
            <a:xfrm rot="16200000">
              <a:off x="3755232" y="2769393"/>
              <a:ext cx="4064000" cy="2398713"/>
            </a:xfrm>
            <a:custGeom>
              <a:avLst/>
              <a:gdLst>
                <a:gd name="connsiteX0" fmla="*/ 2693862 w 4065462"/>
                <a:gd name="connsiteY0" fmla="*/ 2062333 h 2397833"/>
                <a:gd name="connsiteX1" fmla="*/ 3121459 w 4065462"/>
                <a:gd name="connsiteY1" fmla="*/ 2059044 h 2397833"/>
                <a:gd name="connsiteX2" fmla="*/ 3479982 w 4065462"/>
                <a:gd name="connsiteY2" fmla="*/ 2055755 h 2397833"/>
                <a:gd name="connsiteX3" fmla="*/ 3667467 w 4065462"/>
                <a:gd name="connsiteY3" fmla="*/ 2055755 h 2397833"/>
                <a:gd name="connsiteX4" fmla="*/ 3726673 w 4065462"/>
                <a:gd name="connsiteY4" fmla="*/ 2049177 h 2397833"/>
                <a:gd name="connsiteX5" fmla="*/ 3752987 w 4065462"/>
                <a:gd name="connsiteY5" fmla="*/ 2036020 h 2397833"/>
                <a:gd name="connsiteX6" fmla="*/ 3772722 w 4065462"/>
                <a:gd name="connsiteY6" fmla="*/ 2019574 h 2397833"/>
                <a:gd name="connsiteX7" fmla="*/ 3782590 w 4065462"/>
                <a:gd name="connsiteY7" fmla="*/ 1999838 h 2397833"/>
                <a:gd name="connsiteX8" fmla="*/ 3795746 w 4065462"/>
                <a:gd name="connsiteY8" fmla="*/ 1963657 h 2397833"/>
                <a:gd name="connsiteX9" fmla="*/ 3799036 w 4065462"/>
                <a:gd name="connsiteY9" fmla="*/ 1934054 h 2397833"/>
                <a:gd name="connsiteX10" fmla="*/ 3795746 w 4065462"/>
                <a:gd name="connsiteY10" fmla="*/ 1904451 h 2397833"/>
                <a:gd name="connsiteX11" fmla="*/ 3776011 w 4065462"/>
                <a:gd name="connsiteY11" fmla="*/ 1776172 h 2397833"/>
                <a:gd name="connsiteX12" fmla="*/ 3743119 w 4065462"/>
                <a:gd name="connsiteY12" fmla="*/ 1582109 h 2397833"/>
                <a:gd name="connsiteX13" fmla="*/ 3706938 w 4065462"/>
                <a:gd name="connsiteY13" fmla="*/ 1368310 h 2397833"/>
                <a:gd name="connsiteX14" fmla="*/ 3670757 w 4065462"/>
                <a:gd name="connsiteY14" fmla="*/ 1187404 h 2397833"/>
                <a:gd name="connsiteX15" fmla="*/ 3631286 w 4065462"/>
                <a:gd name="connsiteY15" fmla="*/ 986762 h 2397833"/>
                <a:gd name="connsiteX16" fmla="*/ 3591816 w 4065462"/>
                <a:gd name="connsiteY16" fmla="*/ 799277 h 2397833"/>
                <a:gd name="connsiteX17" fmla="*/ 3555634 w 4065462"/>
                <a:gd name="connsiteY17" fmla="*/ 618371 h 2397833"/>
                <a:gd name="connsiteX18" fmla="*/ 3512875 w 4065462"/>
                <a:gd name="connsiteY18" fmla="*/ 440754 h 2397833"/>
                <a:gd name="connsiteX19" fmla="*/ 3509585 w 4065462"/>
                <a:gd name="connsiteY19" fmla="*/ 417729 h 2397833"/>
                <a:gd name="connsiteX20" fmla="*/ 3516164 w 4065462"/>
                <a:gd name="connsiteY20" fmla="*/ 394705 h 2397833"/>
                <a:gd name="connsiteX21" fmla="*/ 3549056 w 4065462"/>
                <a:gd name="connsiteY21" fmla="*/ 335499 h 2397833"/>
                <a:gd name="connsiteX22" fmla="*/ 3595105 w 4065462"/>
                <a:gd name="connsiteY22" fmla="*/ 269715 h 2397833"/>
                <a:gd name="connsiteX23" fmla="*/ 3631286 w 4065462"/>
                <a:gd name="connsiteY23" fmla="*/ 220377 h 2397833"/>
                <a:gd name="connsiteX24" fmla="*/ 3687203 w 4065462"/>
                <a:gd name="connsiteY24" fmla="*/ 157882 h 2397833"/>
                <a:gd name="connsiteX25" fmla="*/ 3733252 w 4065462"/>
                <a:gd name="connsiteY25" fmla="*/ 111833 h 2397833"/>
                <a:gd name="connsiteX26" fmla="*/ 3779300 w 4065462"/>
                <a:gd name="connsiteY26" fmla="*/ 65784 h 2397833"/>
                <a:gd name="connsiteX27" fmla="*/ 3818771 w 4065462"/>
                <a:gd name="connsiteY27" fmla="*/ 26313 h 2397833"/>
                <a:gd name="connsiteX28" fmla="*/ 3845085 w 4065462"/>
                <a:gd name="connsiteY28" fmla="*/ 6578 h 2397833"/>
                <a:gd name="connsiteX29" fmla="*/ 3868109 w 4065462"/>
                <a:gd name="connsiteY29" fmla="*/ 0 h 2397833"/>
                <a:gd name="connsiteX30" fmla="*/ 3881266 w 4065462"/>
                <a:gd name="connsiteY30" fmla="*/ 0 h 2397833"/>
                <a:gd name="connsiteX31" fmla="*/ 3887844 w 4065462"/>
                <a:gd name="connsiteY31" fmla="*/ 6578 h 2397833"/>
                <a:gd name="connsiteX32" fmla="*/ 3891134 w 4065462"/>
                <a:gd name="connsiteY32" fmla="*/ 19735 h 2397833"/>
                <a:gd name="connsiteX33" fmla="*/ 3891134 w 4065462"/>
                <a:gd name="connsiteY33" fmla="*/ 49338 h 2397833"/>
                <a:gd name="connsiteX34" fmla="*/ 3884555 w 4065462"/>
                <a:gd name="connsiteY34" fmla="*/ 69073 h 2397833"/>
                <a:gd name="connsiteX35" fmla="*/ 3868109 w 4065462"/>
                <a:gd name="connsiteY35" fmla="*/ 95387 h 2397833"/>
                <a:gd name="connsiteX36" fmla="*/ 3835217 w 4065462"/>
                <a:gd name="connsiteY36" fmla="*/ 141436 h 2397833"/>
                <a:gd name="connsiteX37" fmla="*/ 3812193 w 4065462"/>
                <a:gd name="connsiteY37" fmla="*/ 184195 h 2397833"/>
                <a:gd name="connsiteX38" fmla="*/ 3792457 w 4065462"/>
                <a:gd name="connsiteY38" fmla="*/ 230244 h 2397833"/>
                <a:gd name="connsiteX39" fmla="*/ 3769433 w 4065462"/>
                <a:gd name="connsiteY39" fmla="*/ 289450 h 2397833"/>
                <a:gd name="connsiteX40" fmla="*/ 3759565 w 4065462"/>
                <a:gd name="connsiteY40" fmla="*/ 342077 h 2397833"/>
                <a:gd name="connsiteX41" fmla="*/ 3752987 w 4065462"/>
                <a:gd name="connsiteY41" fmla="*/ 407862 h 2397833"/>
                <a:gd name="connsiteX42" fmla="*/ 3766144 w 4065462"/>
                <a:gd name="connsiteY42" fmla="*/ 572322 h 2397833"/>
                <a:gd name="connsiteX43" fmla="*/ 3789168 w 4065462"/>
                <a:gd name="connsiteY43" fmla="*/ 749939 h 2397833"/>
                <a:gd name="connsiteX44" fmla="*/ 3831928 w 4065462"/>
                <a:gd name="connsiteY44" fmla="*/ 1016365 h 2397833"/>
                <a:gd name="connsiteX45" fmla="*/ 3868109 w 4065462"/>
                <a:gd name="connsiteY45" fmla="*/ 1220296 h 2397833"/>
                <a:gd name="connsiteX46" fmla="*/ 3930604 w 4065462"/>
                <a:gd name="connsiteY46" fmla="*/ 1539349 h 2397833"/>
                <a:gd name="connsiteX47" fmla="*/ 3970075 w 4065462"/>
                <a:gd name="connsiteY47" fmla="*/ 1743280 h 2397833"/>
                <a:gd name="connsiteX48" fmla="*/ 4009545 w 4065462"/>
                <a:gd name="connsiteY48" fmla="*/ 1917608 h 2397833"/>
                <a:gd name="connsiteX49" fmla="*/ 4035859 w 4065462"/>
                <a:gd name="connsiteY49" fmla="*/ 2003128 h 2397833"/>
                <a:gd name="connsiteX50" fmla="*/ 4062172 w 4065462"/>
                <a:gd name="connsiteY50" fmla="*/ 2065623 h 2397833"/>
                <a:gd name="connsiteX51" fmla="*/ 4065462 w 4065462"/>
                <a:gd name="connsiteY51" fmla="*/ 2075490 h 2397833"/>
                <a:gd name="connsiteX52" fmla="*/ 4049016 w 4065462"/>
                <a:gd name="connsiteY52" fmla="*/ 2114961 h 2397833"/>
                <a:gd name="connsiteX53" fmla="*/ 3999677 w 4065462"/>
                <a:gd name="connsiteY53" fmla="*/ 2200480 h 2397833"/>
                <a:gd name="connsiteX54" fmla="*/ 3966785 w 4065462"/>
                <a:gd name="connsiteY54" fmla="*/ 2249818 h 2397833"/>
                <a:gd name="connsiteX55" fmla="*/ 3894423 w 4065462"/>
                <a:gd name="connsiteY55" fmla="*/ 2338627 h 2397833"/>
                <a:gd name="connsiteX56" fmla="*/ 3854952 w 4065462"/>
                <a:gd name="connsiteY56" fmla="*/ 2381387 h 2397833"/>
                <a:gd name="connsiteX57" fmla="*/ 3838506 w 4065462"/>
                <a:gd name="connsiteY57" fmla="*/ 2394544 h 2397833"/>
                <a:gd name="connsiteX58" fmla="*/ 3822060 w 4065462"/>
                <a:gd name="connsiteY58" fmla="*/ 2397833 h 2397833"/>
                <a:gd name="connsiteX59" fmla="*/ 3799036 w 4065462"/>
                <a:gd name="connsiteY59" fmla="*/ 2394544 h 2397833"/>
                <a:gd name="connsiteX60" fmla="*/ 3756276 w 4065462"/>
                <a:gd name="connsiteY60" fmla="*/ 2371519 h 2397833"/>
                <a:gd name="connsiteX61" fmla="*/ 3739830 w 4065462"/>
                <a:gd name="connsiteY61" fmla="*/ 2355073 h 2397833"/>
                <a:gd name="connsiteX62" fmla="*/ 3713516 w 4065462"/>
                <a:gd name="connsiteY62" fmla="*/ 2341916 h 2397833"/>
                <a:gd name="connsiteX63" fmla="*/ 3647732 w 4065462"/>
                <a:gd name="connsiteY63" fmla="*/ 2332049 h 2397833"/>
                <a:gd name="connsiteX64" fmla="*/ 3512875 w 4065462"/>
                <a:gd name="connsiteY64" fmla="*/ 2322181 h 2397833"/>
                <a:gd name="connsiteX65" fmla="*/ 3269473 w 4065462"/>
                <a:gd name="connsiteY65" fmla="*/ 2322181 h 2397833"/>
                <a:gd name="connsiteX66" fmla="*/ 2904371 w 4065462"/>
                <a:gd name="connsiteY66" fmla="*/ 2325470 h 2397833"/>
                <a:gd name="connsiteX67" fmla="*/ 2457039 w 4065462"/>
                <a:gd name="connsiteY67" fmla="*/ 2325470 h 2397833"/>
                <a:gd name="connsiteX68" fmla="*/ 2233372 w 4065462"/>
                <a:gd name="connsiteY68" fmla="*/ 2325470 h 2397833"/>
                <a:gd name="connsiteX69" fmla="*/ 2029441 w 4065462"/>
                <a:gd name="connsiteY69" fmla="*/ 2328759 h 2397833"/>
                <a:gd name="connsiteX70" fmla="*/ 1763016 w 4065462"/>
                <a:gd name="connsiteY70" fmla="*/ 2332049 h 2397833"/>
                <a:gd name="connsiteX71" fmla="*/ 1529482 w 4065462"/>
                <a:gd name="connsiteY71" fmla="*/ 2335338 h 2397833"/>
                <a:gd name="connsiteX72" fmla="*/ 1292659 w 4065462"/>
                <a:gd name="connsiteY72" fmla="*/ 2341916 h 2397833"/>
                <a:gd name="connsiteX73" fmla="*/ 1068993 w 4065462"/>
                <a:gd name="connsiteY73" fmla="*/ 2348495 h 2397833"/>
                <a:gd name="connsiteX74" fmla="*/ 920978 w 4065462"/>
                <a:gd name="connsiteY74" fmla="*/ 2351784 h 2397833"/>
                <a:gd name="connsiteX75" fmla="*/ 759807 w 4065462"/>
                <a:gd name="connsiteY75" fmla="*/ 2361651 h 2397833"/>
                <a:gd name="connsiteX76" fmla="*/ 657841 w 4065462"/>
                <a:gd name="connsiteY76" fmla="*/ 2368230 h 2397833"/>
                <a:gd name="connsiteX77" fmla="*/ 647974 w 4065462"/>
                <a:gd name="connsiteY77" fmla="*/ 2368230 h 2397833"/>
                <a:gd name="connsiteX78" fmla="*/ 615082 w 4065462"/>
                <a:gd name="connsiteY78" fmla="*/ 2361651 h 2397833"/>
                <a:gd name="connsiteX79" fmla="*/ 470357 w 4065462"/>
                <a:gd name="connsiteY79" fmla="*/ 2332049 h 2397833"/>
                <a:gd name="connsiteX80" fmla="*/ 351945 w 4065462"/>
                <a:gd name="connsiteY80" fmla="*/ 2302446 h 2397833"/>
                <a:gd name="connsiteX81" fmla="*/ 223666 w 4065462"/>
                <a:gd name="connsiteY81" fmla="*/ 2266264 h 2397833"/>
                <a:gd name="connsiteX82" fmla="*/ 118411 w 4065462"/>
                <a:gd name="connsiteY82" fmla="*/ 2226794 h 2397833"/>
                <a:gd name="connsiteX83" fmla="*/ 52627 w 4065462"/>
                <a:gd name="connsiteY83" fmla="*/ 2193902 h 2397833"/>
                <a:gd name="connsiteX84" fmla="*/ 19735 w 4065462"/>
                <a:gd name="connsiteY84" fmla="*/ 2174167 h 2397833"/>
                <a:gd name="connsiteX85" fmla="*/ 6578 w 4065462"/>
                <a:gd name="connsiteY85" fmla="*/ 2161010 h 2397833"/>
                <a:gd name="connsiteX86" fmla="*/ 3289 w 4065462"/>
                <a:gd name="connsiteY86" fmla="*/ 2147853 h 2397833"/>
                <a:gd name="connsiteX87" fmla="*/ 0 w 4065462"/>
                <a:gd name="connsiteY87" fmla="*/ 2134696 h 2397833"/>
                <a:gd name="connsiteX88" fmla="*/ 6578 w 4065462"/>
                <a:gd name="connsiteY88" fmla="*/ 2114961 h 2397833"/>
                <a:gd name="connsiteX89" fmla="*/ 16446 w 4065462"/>
                <a:gd name="connsiteY89" fmla="*/ 2095226 h 2397833"/>
                <a:gd name="connsiteX90" fmla="*/ 39470 w 4065462"/>
                <a:gd name="connsiteY90" fmla="*/ 2075490 h 2397833"/>
                <a:gd name="connsiteX91" fmla="*/ 95387 w 4065462"/>
                <a:gd name="connsiteY91" fmla="*/ 2042598 h 2397833"/>
                <a:gd name="connsiteX92" fmla="*/ 148014 w 4065462"/>
                <a:gd name="connsiteY92" fmla="*/ 2016285 h 2397833"/>
                <a:gd name="connsiteX93" fmla="*/ 710469 w 4065462"/>
                <a:gd name="connsiteY93" fmla="*/ 2075490 h 2397833"/>
                <a:gd name="connsiteX94" fmla="*/ 901243 w 4065462"/>
                <a:gd name="connsiteY94" fmla="*/ 2075490 h 2397833"/>
                <a:gd name="connsiteX95" fmla="*/ 1453830 w 4065462"/>
                <a:gd name="connsiteY95" fmla="*/ 2072201 h 2397833"/>
                <a:gd name="connsiteX96" fmla="*/ 2239951 w 4065462"/>
                <a:gd name="connsiteY96" fmla="*/ 2065623 h 2397833"/>
                <a:gd name="connsiteX97" fmla="*/ 2693862 w 4065462"/>
                <a:gd name="connsiteY97" fmla="*/ 2062333 h 239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4065462" h="2397833">
                  <a:moveTo>
                    <a:pt x="2693862" y="2062333"/>
                  </a:moveTo>
                  <a:lnTo>
                    <a:pt x="3121459" y="2059044"/>
                  </a:lnTo>
                  <a:lnTo>
                    <a:pt x="3479982" y="2055755"/>
                  </a:lnTo>
                  <a:lnTo>
                    <a:pt x="3667467" y="2055755"/>
                  </a:lnTo>
                  <a:lnTo>
                    <a:pt x="3726673" y="2049177"/>
                  </a:lnTo>
                  <a:lnTo>
                    <a:pt x="3752987" y="2036020"/>
                  </a:lnTo>
                  <a:lnTo>
                    <a:pt x="3772722" y="2019574"/>
                  </a:lnTo>
                  <a:lnTo>
                    <a:pt x="3782590" y="1999838"/>
                  </a:lnTo>
                  <a:lnTo>
                    <a:pt x="3795746" y="1963657"/>
                  </a:lnTo>
                  <a:lnTo>
                    <a:pt x="3799036" y="1934054"/>
                  </a:lnTo>
                  <a:lnTo>
                    <a:pt x="3795746" y="1904451"/>
                  </a:lnTo>
                  <a:lnTo>
                    <a:pt x="3776011" y="1776172"/>
                  </a:lnTo>
                  <a:lnTo>
                    <a:pt x="3743119" y="1582109"/>
                  </a:lnTo>
                  <a:lnTo>
                    <a:pt x="3706938" y="1368310"/>
                  </a:lnTo>
                  <a:lnTo>
                    <a:pt x="3670757" y="1187404"/>
                  </a:lnTo>
                  <a:lnTo>
                    <a:pt x="3631286" y="986762"/>
                  </a:lnTo>
                  <a:lnTo>
                    <a:pt x="3591816" y="799277"/>
                  </a:lnTo>
                  <a:lnTo>
                    <a:pt x="3555634" y="618371"/>
                  </a:lnTo>
                  <a:lnTo>
                    <a:pt x="3512875" y="440754"/>
                  </a:lnTo>
                  <a:lnTo>
                    <a:pt x="3509585" y="417729"/>
                  </a:lnTo>
                  <a:lnTo>
                    <a:pt x="3516164" y="394705"/>
                  </a:lnTo>
                  <a:lnTo>
                    <a:pt x="3549056" y="335499"/>
                  </a:lnTo>
                  <a:lnTo>
                    <a:pt x="3595105" y="269715"/>
                  </a:lnTo>
                  <a:lnTo>
                    <a:pt x="3631286" y="220377"/>
                  </a:lnTo>
                  <a:lnTo>
                    <a:pt x="3687203" y="157882"/>
                  </a:lnTo>
                  <a:lnTo>
                    <a:pt x="3733252" y="111833"/>
                  </a:lnTo>
                  <a:lnTo>
                    <a:pt x="3779300" y="65784"/>
                  </a:lnTo>
                  <a:lnTo>
                    <a:pt x="3818771" y="26313"/>
                  </a:lnTo>
                  <a:lnTo>
                    <a:pt x="3845085" y="6578"/>
                  </a:lnTo>
                  <a:lnTo>
                    <a:pt x="3868109" y="0"/>
                  </a:lnTo>
                  <a:lnTo>
                    <a:pt x="3881266" y="0"/>
                  </a:lnTo>
                  <a:lnTo>
                    <a:pt x="3887844" y="6578"/>
                  </a:lnTo>
                  <a:lnTo>
                    <a:pt x="3891134" y="19735"/>
                  </a:lnTo>
                  <a:lnTo>
                    <a:pt x="3891134" y="49338"/>
                  </a:lnTo>
                  <a:lnTo>
                    <a:pt x="3884555" y="69073"/>
                  </a:lnTo>
                  <a:lnTo>
                    <a:pt x="3868109" y="95387"/>
                  </a:lnTo>
                  <a:lnTo>
                    <a:pt x="3835217" y="141436"/>
                  </a:lnTo>
                  <a:lnTo>
                    <a:pt x="3812193" y="184195"/>
                  </a:lnTo>
                  <a:lnTo>
                    <a:pt x="3792457" y="230244"/>
                  </a:lnTo>
                  <a:lnTo>
                    <a:pt x="3769433" y="289450"/>
                  </a:lnTo>
                  <a:lnTo>
                    <a:pt x="3759565" y="342077"/>
                  </a:lnTo>
                  <a:lnTo>
                    <a:pt x="3752987" y="407862"/>
                  </a:lnTo>
                  <a:lnTo>
                    <a:pt x="3766144" y="572322"/>
                  </a:lnTo>
                  <a:lnTo>
                    <a:pt x="3789168" y="749939"/>
                  </a:lnTo>
                  <a:lnTo>
                    <a:pt x="3831928" y="1016365"/>
                  </a:lnTo>
                  <a:lnTo>
                    <a:pt x="3868109" y="1220296"/>
                  </a:lnTo>
                  <a:lnTo>
                    <a:pt x="3930604" y="1539349"/>
                  </a:lnTo>
                  <a:lnTo>
                    <a:pt x="3970075" y="1743280"/>
                  </a:lnTo>
                  <a:lnTo>
                    <a:pt x="4009545" y="1917608"/>
                  </a:lnTo>
                  <a:lnTo>
                    <a:pt x="4035859" y="2003128"/>
                  </a:lnTo>
                  <a:lnTo>
                    <a:pt x="4062172" y="2065623"/>
                  </a:lnTo>
                  <a:lnTo>
                    <a:pt x="4065462" y="2075490"/>
                  </a:lnTo>
                  <a:lnTo>
                    <a:pt x="4049016" y="2114961"/>
                  </a:lnTo>
                  <a:lnTo>
                    <a:pt x="3999677" y="2200480"/>
                  </a:lnTo>
                  <a:lnTo>
                    <a:pt x="3966785" y="2249818"/>
                  </a:lnTo>
                  <a:lnTo>
                    <a:pt x="3894423" y="2338627"/>
                  </a:lnTo>
                  <a:lnTo>
                    <a:pt x="3854952" y="2381387"/>
                  </a:lnTo>
                  <a:lnTo>
                    <a:pt x="3838506" y="2394544"/>
                  </a:lnTo>
                  <a:lnTo>
                    <a:pt x="3822060" y="2397833"/>
                  </a:lnTo>
                  <a:lnTo>
                    <a:pt x="3799036" y="2394544"/>
                  </a:lnTo>
                  <a:lnTo>
                    <a:pt x="3756276" y="2371519"/>
                  </a:lnTo>
                  <a:lnTo>
                    <a:pt x="3739830" y="2355073"/>
                  </a:lnTo>
                  <a:lnTo>
                    <a:pt x="3713516" y="2341916"/>
                  </a:lnTo>
                  <a:lnTo>
                    <a:pt x="3647732" y="2332049"/>
                  </a:lnTo>
                  <a:lnTo>
                    <a:pt x="3512875" y="2322181"/>
                  </a:lnTo>
                  <a:lnTo>
                    <a:pt x="3269473" y="2322181"/>
                  </a:lnTo>
                  <a:lnTo>
                    <a:pt x="2904371" y="2325470"/>
                  </a:lnTo>
                  <a:lnTo>
                    <a:pt x="2457039" y="2325470"/>
                  </a:lnTo>
                  <a:lnTo>
                    <a:pt x="2233372" y="2325470"/>
                  </a:lnTo>
                  <a:lnTo>
                    <a:pt x="2029441" y="2328759"/>
                  </a:lnTo>
                  <a:lnTo>
                    <a:pt x="1763016" y="2332049"/>
                  </a:lnTo>
                  <a:lnTo>
                    <a:pt x="1529482" y="2335338"/>
                  </a:lnTo>
                  <a:lnTo>
                    <a:pt x="1292659" y="2341916"/>
                  </a:lnTo>
                  <a:lnTo>
                    <a:pt x="1068993" y="2348495"/>
                  </a:lnTo>
                  <a:lnTo>
                    <a:pt x="920978" y="2351784"/>
                  </a:lnTo>
                  <a:lnTo>
                    <a:pt x="759807" y="2361651"/>
                  </a:lnTo>
                  <a:lnTo>
                    <a:pt x="657841" y="2368230"/>
                  </a:lnTo>
                  <a:lnTo>
                    <a:pt x="647974" y="2368230"/>
                  </a:lnTo>
                  <a:lnTo>
                    <a:pt x="615082" y="2361651"/>
                  </a:lnTo>
                  <a:lnTo>
                    <a:pt x="470357" y="2332049"/>
                  </a:lnTo>
                  <a:lnTo>
                    <a:pt x="351945" y="2302446"/>
                  </a:lnTo>
                  <a:lnTo>
                    <a:pt x="223666" y="2266264"/>
                  </a:lnTo>
                  <a:lnTo>
                    <a:pt x="118411" y="2226794"/>
                  </a:lnTo>
                  <a:lnTo>
                    <a:pt x="52627" y="2193902"/>
                  </a:lnTo>
                  <a:lnTo>
                    <a:pt x="19735" y="2174167"/>
                  </a:lnTo>
                  <a:lnTo>
                    <a:pt x="6578" y="2161010"/>
                  </a:lnTo>
                  <a:lnTo>
                    <a:pt x="3289" y="2147853"/>
                  </a:lnTo>
                  <a:lnTo>
                    <a:pt x="0" y="2134696"/>
                  </a:lnTo>
                  <a:lnTo>
                    <a:pt x="6578" y="2114961"/>
                  </a:lnTo>
                  <a:lnTo>
                    <a:pt x="16446" y="2095226"/>
                  </a:lnTo>
                  <a:lnTo>
                    <a:pt x="39470" y="2075490"/>
                  </a:lnTo>
                  <a:lnTo>
                    <a:pt x="95387" y="2042598"/>
                  </a:lnTo>
                  <a:lnTo>
                    <a:pt x="148014" y="2016285"/>
                  </a:lnTo>
                  <a:lnTo>
                    <a:pt x="710469" y="2075490"/>
                  </a:lnTo>
                  <a:lnTo>
                    <a:pt x="901243" y="2075490"/>
                  </a:lnTo>
                  <a:lnTo>
                    <a:pt x="1453830" y="2072201"/>
                  </a:lnTo>
                  <a:lnTo>
                    <a:pt x="2239951" y="2065623"/>
                  </a:lnTo>
                  <a:lnTo>
                    <a:pt x="2693862" y="2062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3CC496C8-B6D5-45AB-AC07-33004DAF57E1}"/>
                </a:ext>
              </a:extLst>
            </p:cNvPr>
            <p:cNvSpPr/>
            <p:nvPr/>
          </p:nvSpPr>
          <p:spPr>
            <a:xfrm>
              <a:off x="2919413" y="4370388"/>
              <a:ext cx="1447800" cy="974725"/>
            </a:xfrm>
            <a:custGeom>
              <a:avLst/>
              <a:gdLst>
                <a:gd name="connsiteX0" fmla="*/ 840581 w 1447800"/>
                <a:gd name="connsiteY0" fmla="*/ 95250 h 976312"/>
                <a:gd name="connsiteX1" fmla="*/ 592931 w 1447800"/>
                <a:gd name="connsiteY1" fmla="*/ 140494 h 976312"/>
                <a:gd name="connsiteX2" fmla="*/ 397668 w 1447800"/>
                <a:gd name="connsiteY2" fmla="*/ 176212 h 976312"/>
                <a:gd name="connsiteX3" fmla="*/ 159543 w 1447800"/>
                <a:gd name="connsiteY3" fmla="*/ 216694 h 976312"/>
                <a:gd name="connsiteX4" fmla="*/ 54768 w 1447800"/>
                <a:gd name="connsiteY4" fmla="*/ 230981 h 976312"/>
                <a:gd name="connsiteX5" fmla="*/ 0 w 1447800"/>
                <a:gd name="connsiteY5" fmla="*/ 226219 h 976312"/>
                <a:gd name="connsiteX6" fmla="*/ 128587 w 1447800"/>
                <a:gd name="connsiteY6" fmla="*/ 411956 h 976312"/>
                <a:gd name="connsiteX7" fmla="*/ 335756 w 1447800"/>
                <a:gd name="connsiteY7" fmla="*/ 371475 h 976312"/>
                <a:gd name="connsiteX8" fmla="*/ 611981 w 1447800"/>
                <a:gd name="connsiteY8" fmla="*/ 316706 h 976312"/>
                <a:gd name="connsiteX9" fmla="*/ 862012 w 1447800"/>
                <a:gd name="connsiteY9" fmla="*/ 264319 h 976312"/>
                <a:gd name="connsiteX10" fmla="*/ 1040606 w 1447800"/>
                <a:gd name="connsiteY10" fmla="*/ 226219 h 976312"/>
                <a:gd name="connsiteX11" fmla="*/ 1083468 w 1447800"/>
                <a:gd name="connsiteY11" fmla="*/ 221456 h 976312"/>
                <a:gd name="connsiteX12" fmla="*/ 1109662 w 1447800"/>
                <a:gd name="connsiteY12" fmla="*/ 226219 h 976312"/>
                <a:gd name="connsiteX13" fmla="*/ 1123950 w 1447800"/>
                <a:gd name="connsiteY13" fmla="*/ 233362 h 976312"/>
                <a:gd name="connsiteX14" fmla="*/ 1133475 w 1447800"/>
                <a:gd name="connsiteY14" fmla="*/ 245269 h 976312"/>
                <a:gd name="connsiteX15" fmla="*/ 1138237 w 1447800"/>
                <a:gd name="connsiteY15" fmla="*/ 271462 h 976312"/>
                <a:gd name="connsiteX16" fmla="*/ 1133475 w 1447800"/>
                <a:gd name="connsiteY16" fmla="*/ 297656 h 976312"/>
                <a:gd name="connsiteX17" fmla="*/ 1123950 w 1447800"/>
                <a:gd name="connsiteY17" fmla="*/ 388144 h 976312"/>
                <a:gd name="connsiteX18" fmla="*/ 1109662 w 1447800"/>
                <a:gd name="connsiteY18" fmla="*/ 531019 h 976312"/>
                <a:gd name="connsiteX19" fmla="*/ 1090612 w 1447800"/>
                <a:gd name="connsiteY19" fmla="*/ 669131 h 976312"/>
                <a:gd name="connsiteX20" fmla="*/ 1064418 w 1447800"/>
                <a:gd name="connsiteY20" fmla="*/ 852487 h 976312"/>
                <a:gd name="connsiteX21" fmla="*/ 1064418 w 1447800"/>
                <a:gd name="connsiteY21" fmla="*/ 966787 h 976312"/>
                <a:gd name="connsiteX22" fmla="*/ 1214437 w 1447800"/>
                <a:gd name="connsiteY22" fmla="*/ 976312 h 976312"/>
                <a:gd name="connsiteX23" fmla="*/ 1266825 w 1447800"/>
                <a:gd name="connsiteY23" fmla="*/ 873919 h 976312"/>
                <a:gd name="connsiteX24" fmla="*/ 1285875 w 1447800"/>
                <a:gd name="connsiteY24" fmla="*/ 752475 h 976312"/>
                <a:gd name="connsiteX25" fmla="*/ 1312068 w 1447800"/>
                <a:gd name="connsiteY25" fmla="*/ 583406 h 976312"/>
                <a:gd name="connsiteX26" fmla="*/ 1331118 w 1447800"/>
                <a:gd name="connsiteY26" fmla="*/ 454819 h 976312"/>
                <a:gd name="connsiteX27" fmla="*/ 1338262 w 1447800"/>
                <a:gd name="connsiteY27" fmla="*/ 423862 h 976312"/>
                <a:gd name="connsiteX28" fmla="*/ 1347787 w 1447800"/>
                <a:gd name="connsiteY28" fmla="*/ 397669 h 976312"/>
                <a:gd name="connsiteX29" fmla="*/ 1362075 w 1447800"/>
                <a:gd name="connsiteY29" fmla="*/ 371475 h 976312"/>
                <a:gd name="connsiteX30" fmla="*/ 1381125 w 1447800"/>
                <a:gd name="connsiteY30" fmla="*/ 347662 h 976312"/>
                <a:gd name="connsiteX31" fmla="*/ 1397793 w 1447800"/>
                <a:gd name="connsiteY31" fmla="*/ 328612 h 976312"/>
                <a:gd name="connsiteX32" fmla="*/ 1421606 w 1447800"/>
                <a:gd name="connsiteY32" fmla="*/ 311944 h 976312"/>
                <a:gd name="connsiteX33" fmla="*/ 1426368 w 1447800"/>
                <a:gd name="connsiteY33" fmla="*/ 307181 h 976312"/>
                <a:gd name="connsiteX34" fmla="*/ 1435893 w 1447800"/>
                <a:gd name="connsiteY34" fmla="*/ 290512 h 976312"/>
                <a:gd name="connsiteX35" fmla="*/ 1443037 w 1447800"/>
                <a:gd name="connsiteY35" fmla="*/ 266700 h 976312"/>
                <a:gd name="connsiteX36" fmla="*/ 1447800 w 1447800"/>
                <a:gd name="connsiteY36" fmla="*/ 242887 h 976312"/>
                <a:gd name="connsiteX37" fmla="*/ 1445418 w 1447800"/>
                <a:gd name="connsiteY37" fmla="*/ 228600 h 976312"/>
                <a:gd name="connsiteX38" fmla="*/ 1443037 w 1447800"/>
                <a:gd name="connsiteY38" fmla="*/ 219075 h 976312"/>
                <a:gd name="connsiteX39" fmla="*/ 1428750 w 1447800"/>
                <a:gd name="connsiteY39" fmla="*/ 200025 h 976312"/>
                <a:gd name="connsiteX40" fmla="*/ 1371600 w 1447800"/>
                <a:gd name="connsiteY40" fmla="*/ 147637 h 976312"/>
                <a:gd name="connsiteX41" fmla="*/ 1278731 w 1447800"/>
                <a:gd name="connsiteY41" fmla="*/ 69056 h 976312"/>
                <a:gd name="connsiteX42" fmla="*/ 1200150 w 1447800"/>
                <a:gd name="connsiteY42" fmla="*/ 11906 h 976312"/>
                <a:gd name="connsiteX43" fmla="*/ 1188243 w 1447800"/>
                <a:gd name="connsiteY43" fmla="*/ 2381 h 976312"/>
                <a:gd name="connsiteX44" fmla="*/ 1176337 w 1447800"/>
                <a:gd name="connsiteY44" fmla="*/ 0 h 976312"/>
                <a:gd name="connsiteX45" fmla="*/ 1150143 w 1447800"/>
                <a:gd name="connsiteY45" fmla="*/ 4762 h 976312"/>
                <a:gd name="connsiteX46" fmla="*/ 1062037 w 1447800"/>
                <a:gd name="connsiteY46" fmla="*/ 33337 h 976312"/>
                <a:gd name="connsiteX47" fmla="*/ 976312 w 1447800"/>
                <a:gd name="connsiteY47" fmla="*/ 64294 h 976312"/>
                <a:gd name="connsiteX48" fmla="*/ 840581 w 1447800"/>
                <a:gd name="connsiteY48" fmla="*/ 9525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7800" h="976312">
                  <a:moveTo>
                    <a:pt x="840581" y="95250"/>
                  </a:moveTo>
                  <a:lnTo>
                    <a:pt x="592931" y="140494"/>
                  </a:lnTo>
                  <a:lnTo>
                    <a:pt x="397668" y="176212"/>
                  </a:lnTo>
                  <a:lnTo>
                    <a:pt x="159543" y="216694"/>
                  </a:lnTo>
                  <a:lnTo>
                    <a:pt x="54768" y="230981"/>
                  </a:lnTo>
                  <a:lnTo>
                    <a:pt x="0" y="226219"/>
                  </a:lnTo>
                  <a:lnTo>
                    <a:pt x="128587" y="411956"/>
                  </a:lnTo>
                  <a:lnTo>
                    <a:pt x="335756" y="371475"/>
                  </a:lnTo>
                  <a:lnTo>
                    <a:pt x="611981" y="316706"/>
                  </a:lnTo>
                  <a:lnTo>
                    <a:pt x="862012" y="264319"/>
                  </a:lnTo>
                  <a:lnTo>
                    <a:pt x="1040606" y="226219"/>
                  </a:lnTo>
                  <a:lnTo>
                    <a:pt x="1083468" y="221456"/>
                  </a:lnTo>
                  <a:lnTo>
                    <a:pt x="1109662" y="226219"/>
                  </a:lnTo>
                  <a:lnTo>
                    <a:pt x="1123950" y="233362"/>
                  </a:lnTo>
                  <a:lnTo>
                    <a:pt x="1133475" y="245269"/>
                  </a:lnTo>
                  <a:lnTo>
                    <a:pt x="1138237" y="271462"/>
                  </a:lnTo>
                  <a:lnTo>
                    <a:pt x="1133475" y="297656"/>
                  </a:lnTo>
                  <a:lnTo>
                    <a:pt x="1123950" y="388144"/>
                  </a:lnTo>
                  <a:lnTo>
                    <a:pt x="1109662" y="531019"/>
                  </a:lnTo>
                  <a:lnTo>
                    <a:pt x="1090612" y="669131"/>
                  </a:lnTo>
                  <a:lnTo>
                    <a:pt x="1064418" y="852487"/>
                  </a:lnTo>
                  <a:lnTo>
                    <a:pt x="1064418" y="966787"/>
                  </a:lnTo>
                  <a:lnTo>
                    <a:pt x="1214437" y="976312"/>
                  </a:lnTo>
                  <a:lnTo>
                    <a:pt x="1266825" y="873919"/>
                  </a:lnTo>
                  <a:lnTo>
                    <a:pt x="1285875" y="752475"/>
                  </a:lnTo>
                  <a:lnTo>
                    <a:pt x="1312068" y="583406"/>
                  </a:lnTo>
                  <a:lnTo>
                    <a:pt x="1331118" y="454819"/>
                  </a:lnTo>
                  <a:lnTo>
                    <a:pt x="1338262" y="423862"/>
                  </a:lnTo>
                  <a:lnTo>
                    <a:pt x="1347787" y="397669"/>
                  </a:lnTo>
                  <a:lnTo>
                    <a:pt x="1362075" y="371475"/>
                  </a:lnTo>
                  <a:lnTo>
                    <a:pt x="1381125" y="347662"/>
                  </a:lnTo>
                  <a:lnTo>
                    <a:pt x="1397793" y="328612"/>
                  </a:lnTo>
                  <a:lnTo>
                    <a:pt x="1421606" y="311944"/>
                  </a:lnTo>
                  <a:lnTo>
                    <a:pt x="1426368" y="307181"/>
                  </a:lnTo>
                  <a:lnTo>
                    <a:pt x="1435893" y="290512"/>
                  </a:lnTo>
                  <a:lnTo>
                    <a:pt x="1443037" y="266700"/>
                  </a:lnTo>
                  <a:lnTo>
                    <a:pt x="1447800" y="242887"/>
                  </a:lnTo>
                  <a:lnTo>
                    <a:pt x="1445418" y="228600"/>
                  </a:lnTo>
                  <a:lnTo>
                    <a:pt x="1443037" y="219075"/>
                  </a:lnTo>
                  <a:lnTo>
                    <a:pt x="1428750" y="200025"/>
                  </a:lnTo>
                  <a:lnTo>
                    <a:pt x="1371600" y="147637"/>
                  </a:lnTo>
                  <a:lnTo>
                    <a:pt x="1278731" y="69056"/>
                  </a:lnTo>
                  <a:lnTo>
                    <a:pt x="1200150" y="11906"/>
                  </a:lnTo>
                  <a:lnTo>
                    <a:pt x="1188243" y="2381"/>
                  </a:lnTo>
                  <a:lnTo>
                    <a:pt x="1176337" y="0"/>
                  </a:lnTo>
                  <a:lnTo>
                    <a:pt x="1150143" y="4762"/>
                  </a:lnTo>
                  <a:lnTo>
                    <a:pt x="1062037" y="33337"/>
                  </a:lnTo>
                  <a:lnTo>
                    <a:pt x="976312" y="64294"/>
                  </a:lnTo>
                  <a:lnTo>
                    <a:pt x="840581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2BF0B44E-E383-4D6D-A29D-BD0C16EBA1FC}"/>
                </a:ext>
              </a:extLst>
            </p:cNvPr>
            <p:cNvSpPr/>
            <p:nvPr/>
          </p:nvSpPr>
          <p:spPr>
            <a:xfrm>
              <a:off x="3195638" y="5189538"/>
              <a:ext cx="1012825" cy="311150"/>
            </a:xfrm>
            <a:custGeom>
              <a:avLst/>
              <a:gdLst>
                <a:gd name="connsiteX0" fmla="*/ 690562 w 1012031"/>
                <a:gd name="connsiteY0" fmla="*/ 16669 h 311944"/>
                <a:gd name="connsiteX1" fmla="*/ 402431 w 1012031"/>
                <a:gd name="connsiteY1" fmla="*/ 59531 h 311944"/>
                <a:gd name="connsiteX2" fmla="*/ 180975 w 1012031"/>
                <a:gd name="connsiteY2" fmla="*/ 97631 h 311944"/>
                <a:gd name="connsiteX3" fmla="*/ 0 w 1012031"/>
                <a:gd name="connsiteY3" fmla="*/ 130969 h 311944"/>
                <a:gd name="connsiteX4" fmla="*/ 38100 w 1012031"/>
                <a:gd name="connsiteY4" fmla="*/ 311944 h 311944"/>
                <a:gd name="connsiteX5" fmla="*/ 147637 w 1012031"/>
                <a:gd name="connsiteY5" fmla="*/ 276225 h 311944"/>
                <a:gd name="connsiteX6" fmla="*/ 235743 w 1012031"/>
                <a:gd name="connsiteY6" fmla="*/ 252412 h 311944"/>
                <a:gd name="connsiteX7" fmla="*/ 347662 w 1012031"/>
                <a:gd name="connsiteY7" fmla="*/ 228600 h 311944"/>
                <a:gd name="connsiteX8" fmla="*/ 442912 w 1012031"/>
                <a:gd name="connsiteY8" fmla="*/ 214312 h 311944"/>
                <a:gd name="connsiteX9" fmla="*/ 597693 w 1012031"/>
                <a:gd name="connsiteY9" fmla="*/ 200025 h 311944"/>
                <a:gd name="connsiteX10" fmla="*/ 690562 w 1012031"/>
                <a:gd name="connsiteY10" fmla="*/ 192881 h 311944"/>
                <a:gd name="connsiteX11" fmla="*/ 797718 w 1012031"/>
                <a:gd name="connsiteY11" fmla="*/ 195262 h 311944"/>
                <a:gd name="connsiteX12" fmla="*/ 888206 w 1012031"/>
                <a:gd name="connsiteY12" fmla="*/ 204787 h 311944"/>
                <a:gd name="connsiteX13" fmla="*/ 912018 w 1012031"/>
                <a:gd name="connsiteY13" fmla="*/ 202406 h 311944"/>
                <a:gd name="connsiteX14" fmla="*/ 950118 w 1012031"/>
                <a:gd name="connsiteY14" fmla="*/ 195262 h 311944"/>
                <a:gd name="connsiteX15" fmla="*/ 981075 w 1012031"/>
                <a:gd name="connsiteY15" fmla="*/ 178594 h 311944"/>
                <a:gd name="connsiteX16" fmla="*/ 1000125 w 1012031"/>
                <a:gd name="connsiteY16" fmla="*/ 161925 h 311944"/>
                <a:gd name="connsiteX17" fmla="*/ 1007268 w 1012031"/>
                <a:gd name="connsiteY17" fmla="*/ 145256 h 311944"/>
                <a:gd name="connsiteX18" fmla="*/ 1012031 w 1012031"/>
                <a:gd name="connsiteY18" fmla="*/ 130969 h 311944"/>
                <a:gd name="connsiteX19" fmla="*/ 1009650 w 1012031"/>
                <a:gd name="connsiteY19" fmla="*/ 102394 h 311944"/>
                <a:gd name="connsiteX20" fmla="*/ 1002506 w 1012031"/>
                <a:gd name="connsiteY20" fmla="*/ 76200 h 311944"/>
                <a:gd name="connsiteX21" fmla="*/ 985837 w 1012031"/>
                <a:gd name="connsiteY21" fmla="*/ 40481 h 311944"/>
                <a:gd name="connsiteX22" fmla="*/ 821531 w 1012031"/>
                <a:gd name="connsiteY22" fmla="*/ 0 h 311944"/>
                <a:gd name="connsiteX23" fmla="*/ 690562 w 1012031"/>
                <a:gd name="connsiteY23" fmla="*/ 166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2031" h="311944">
                  <a:moveTo>
                    <a:pt x="690562" y="16669"/>
                  </a:moveTo>
                  <a:lnTo>
                    <a:pt x="402431" y="59531"/>
                  </a:lnTo>
                  <a:lnTo>
                    <a:pt x="180975" y="97631"/>
                  </a:lnTo>
                  <a:lnTo>
                    <a:pt x="0" y="130969"/>
                  </a:lnTo>
                  <a:lnTo>
                    <a:pt x="38100" y="311944"/>
                  </a:lnTo>
                  <a:lnTo>
                    <a:pt x="147637" y="276225"/>
                  </a:lnTo>
                  <a:lnTo>
                    <a:pt x="235743" y="252412"/>
                  </a:lnTo>
                  <a:lnTo>
                    <a:pt x="347662" y="228600"/>
                  </a:lnTo>
                  <a:lnTo>
                    <a:pt x="442912" y="214312"/>
                  </a:lnTo>
                  <a:lnTo>
                    <a:pt x="597693" y="200025"/>
                  </a:lnTo>
                  <a:lnTo>
                    <a:pt x="690562" y="192881"/>
                  </a:lnTo>
                  <a:lnTo>
                    <a:pt x="797718" y="195262"/>
                  </a:lnTo>
                  <a:lnTo>
                    <a:pt x="888206" y="204787"/>
                  </a:lnTo>
                  <a:lnTo>
                    <a:pt x="912018" y="202406"/>
                  </a:lnTo>
                  <a:lnTo>
                    <a:pt x="950118" y="195262"/>
                  </a:lnTo>
                  <a:lnTo>
                    <a:pt x="981075" y="178594"/>
                  </a:lnTo>
                  <a:lnTo>
                    <a:pt x="1000125" y="161925"/>
                  </a:lnTo>
                  <a:lnTo>
                    <a:pt x="1007268" y="145256"/>
                  </a:lnTo>
                  <a:lnTo>
                    <a:pt x="1012031" y="130969"/>
                  </a:lnTo>
                  <a:lnTo>
                    <a:pt x="1009650" y="102394"/>
                  </a:lnTo>
                  <a:lnTo>
                    <a:pt x="1002506" y="76200"/>
                  </a:lnTo>
                  <a:lnTo>
                    <a:pt x="985837" y="40481"/>
                  </a:lnTo>
                  <a:lnTo>
                    <a:pt x="821531" y="0"/>
                  </a:lnTo>
                  <a:lnTo>
                    <a:pt x="690562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3">
              <a:extLst>
                <a:ext uri="{FF2B5EF4-FFF2-40B4-BE49-F238E27FC236}">
                  <a16:creationId xmlns:a16="http://schemas.microsoft.com/office/drawing/2014/main" id="{3D573D5A-EAF8-434D-A675-AC41F498C6D8}"/>
                </a:ext>
              </a:extLst>
            </p:cNvPr>
            <p:cNvSpPr/>
            <p:nvPr/>
          </p:nvSpPr>
          <p:spPr>
            <a:xfrm rot="16200000">
              <a:off x="5914232" y="5207794"/>
              <a:ext cx="757237" cy="752475"/>
            </a:xfrm>
            <a:custGeom>
              <a:avLst/>
              <a:gdLst>
                <a:gd name="connsiteX0" fmla="*/ 557212 w 757237"/>
                <a:gd name="connsiteY0" fmla="*/ 152400 h 752475"/>
                <a:gd name="connsiteX1" fmla="*/ 500062 w 757237"/>
                <a:gd name="connsiteY1" fmla="*/ 245269 h 752475"/>
                <a:gd name="connsiteX2" fmla="*/ 428625 w 757237"/>
                <a:gd name="connsiteY2" fmla="*/ 347663 h 752475"/>
                <a:gd name="connsiteX3" fmla="*/ 323850 w 757237"/>
                <a:gd name="connsiteY3" fmla="*/ 478632 h 752475"/>
                <a:gd name="connsiteX4" fmla="*/ 233362 w 757237"/>
                <a:gd name="connsiteY4" fmla="*/ 576263 h 752475"/>
                <a:gd name="connsiteX5" fmla="*/ 161925 w 757237"/>
                <a:gd name="connsiteY5" fmla="*/ 647700 h 752475"/>
                <a:gd name="connsiteX6" fmla="*/ 109537 w 757237"/>
                <a:gd name="connsiteY6" fmla="*/ 690563 h 752475"/>
                <a:gd name="connsiteX7" fmla="*/ 59531 w 757237"/>
                <a:gd name="connsiteY7" fmla="*/ 716757 h 752475"/>
                <a:gd name="connsiteX8" fmla="*/ 0 w 757237"/>
                <a:gd name="connsiteY8" fmla="*/ 752475 h 752475"/>
                <a:gd name="connsiteX9" fmla="*/ 757237 w 757237"/>
                <a:gd name="connsiteY9" fmla="*/ 752475 h 752475"/>
                <a:gd name="connsiteX10" fmla="*/ 692943 w 757237"/>
                <a:gd name="connsiteY10" fmla="*/ 750094 h 752475"/>
                <a:gd name="connsiteX11" fmla="*/ 650081 w 757237"/>
                <a:gd name="connsiteY11" fmla="*/ 740569 h 752475"/>
                <a:gd name="connsiteX12" fmla="*/ 609600 w 757237"/>
                <a:gd name="connsiteY12" fmla="*/ 726282 h 752475"/>
                <a:gd name="connsiteX13" fmla="*/ 578643 w 757237"/>
                <a:gd name="connsiteY13" fmla="*/ 711994 h 752475"/>
                <a:gd name="connsiteX14" fmla="*/ 559593 w 757237"/>
                <a:gd name="connsiteY14" fmla="*/ 697707 h 752475"/>
                <a:gd name="connsiteX15" fmla="*/ 540543 w 757237"/>
                <a:gd name="connsiteY15" fmla="*/ 678657 h 752475"/>
                <a:gd name="connsiteX16" fmla="*/ 531018 w 757237"/>
                <a:gd name="connsiteY16" fmla="*/ 661988 h 752475"/>
                <a:gd name="connsiteX17" fmla="*/ 523875 w 757237"/>
                <a:gd name="connsiteY17" fmla="*/ 635794 h 752475"/>
                <a:gd name="connsiteX18" fmla="*/ 523875 w 757237"/>
                <a:gd name="connsiteY18" fmla="*/ 614363 h 752475"/>
                <a:gd name="connsiteX19" fmla="*/ 535781 w 757237"/>
                <a:gd name="connsiteY19" fmla="*/ 557213 h 752475"/>
                <a:gd name="connsiteX20" fmla="*/ 566737 w 757237"/>
                <a:gd name="connsiteY20" fmla="*/ 442913 h 752475"/>
                <a:gd name="connsiteX21" fmla="*/ 602456 w 757237"/>
                <a:gd name="connsiteY21" fmla="*/ 307182 h 752475"/>
                <a:gd name="connsiteX22" fmla="*/ 635793 w 757237"/>
                <a:gd name="connsiteY22" fmla="*/ 195263 h 752475"/>
                <a:gd name="connsiteX23" fmla="*/ 673893 w 757237"/>
                <a:gd name="connsiteY23" fmla="*/ 69057 h 752475"/>
                <a:gd name="connsiteX24" fmla="*/ 683418 w 757237"/>
                <a:gd name="connsiteY24" fmla="*/ 38100 h 752475"/>
                <a:gd name="connsiteX25" fmla="*/ 683418 w 757237"/>
                <a:gd name="connsiteY25" fmla="*/ 23813 h 752475"/>
                <a:gd name="connsiteX26" fmla="*/ 681037 w 757237"/>
                <a:gd name="connsiteY26" fmla="*/ 9525 h 752475"/>
                <a:gd name="connsiteX27" fmla="*/ 676275 w 757237"/>
                <a:gd name="connsiteY27" fmla="*/ 2382 h 752475"/>
                <a:gd name="connsiteX28" fmla="*/ 673893 w 757237"/>
                <a:gd name="connsiteY28" fmla="*/ 0 h 752475"/>
                <a:gd name="connsiteX29" fmla="*/ 666750 w 757237"/>
                <a:gd name="connsiteY29" fmla="*/ 0 h 752475"/>
                <a:gd name="connsiteX30" fmla="*/ 652462 w 757237"/>
                <a:gd name="connsiteY30" fmla="*/ 0 h 752475"/>
                <a:gd name="connsiteX31" fmla="*/ 635793 w 757237"/>
                <a:gd name="connsiteY31" fmla="*/ 14288 h 752475"/>
                <a:gd name="connsiteX32" fmla="*/ 619125 w 757237"/>
                <a:gd name="connsiteY32" fmla="*/ 40482 h 752475"/>
                <a:gd name="connsiteX33" fmla="*/ 557212 w 757237"/>
                <a:gd name="connsiteY33" fmla="*/ 152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7237" h="752475">
                  <a:moveTo>
                    <a:pt x="557212" y="152400"/>
                  </a:moveTo>
                  <a:lnTo>
                    <a:pt x="500062" y="245269"/>
                  </a:lnTo>
                  <a:lnTo>
                    <a:pt x="428625" y="347663"/>
                  </a:lnTo>
                  <a:lnTo>
                    <a:pt x="323850" y="478632"/>
                  </a:lnTo>
                  <a:lnTo>
                    <a:pt x="233362" y="576263"/>
                  </a:lnTo>
                  <a:lnTo>
                    <a:pt x="161925" y="647700"/>
                  </a:lnTo>
                  <a:lnTo>
                    <a:pt x="109537" y="690563"/>
                  </a:lnTo>
                  <a:lnTo>
                    <a:pt x="59531" y="716757"/>
                  </a:lnTo>
                  <a:lnTo>
                    <a:pt x="0" y="752475"/>
                  </a:lnTo>
                  <a:lnTo>
                    <a:pt x="757237" y="752475"/>
                  </a:lnTo>
                  <a:lnTo>
                    <a:pt x="692943" y="750094"/>
                  </a:lnTo>
                  <a:lnTo>
                    <a:pt x="650081" y="740569"/>
                  </a:lnTo>
                  <a:lnTo>
                    <a:pt x="609600" y="726282"/>
                  </a:lnTo>
                  <a:lnTo>
                    <a:pt x="578643" y="711994"/>
                  </a:lnTo>
                  <a:lnTo>
                    <a:pt x="559593" y="697707"/>
                  </a:lnTo>
                  <a:lnTo>
                    <a:pt x="540543" y="678657"/>
                  </a:lnTo>
                  <a:lnTo>
                    <a:pt x="531018" y="661988"/>
                  </a:lnTo>
                  <a:lnTo>
                    <a:pt x="523875" y="635794"/>
                  </a:lnTo>
                  <a:lnTo>
                    <a:pt x="523875" y="614363"/>
                  </a:lnTo>
                  <a:lnTo>
                    <a:pt x="535781" y="557213"/>
                  </a:lnTo>
                  <a:lnTo>
                    <a:pt x="566737" y="442913"/>
                  </a:lnTo>
                  <a:lnTo>
                    <a:pt x="602456" y="307182"/>
                  </a:lnTo>
                  <a:lnTo>
                    <a:pt x="635793" y="195263"/>
                  </a:lnTo>
                  <a:lnTo>
                    <a:pt x="673893" y="69057"/>
                  </a:lnTo>
                  <a:lnTo>
                    <a:pt x="683418" y="38100"/>
                  </a:lnTo>
                  <a:lnTo>
                    <a:pt x="683418" y="23813"/>
                  </a:lnTo>
                  <a:lnTo>
                    <a:pt x="681037" y="9525"/>
                  </a:lnTo>
                  <a:lnTo>
                    <a:pt x="676275" y="2382"/>
                  </a:lnTo>
                  <a:lnTo>
                    <a:pt x="673893" y="0"/>
                  </a:lnTo>
                  <a:lnTo>
                    <a:pt x="666750" y="0"/>
                  </a:lnTo>
                  <a:lnTo>
                    <a:pt x="652462" y="0"/>
                  </a:lnTo>
                  <a:lnTo>
                    <a:pt x="635793" y="14288"/>
                  </a:lnTo>
                  <a:lnTo>
                    <a:pt x="619125" y="40482"/>
                  </a:lnTo>
                  <a:lnTo>
                    <a:pt x="55721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9">
              <a:extLst>
                <a:ext uri="{FF2B5EF4-FFF2-40B4-BE49-F238E27FC236}">
                  <a16:creationId xmlns:a16="http://schemas.microsoft.com/office/drawing/2014/main" id="{29130F6E-7BED-4DF0-B68F-F8C972A0361A}"/>
                </a:ext>
              </a:extLst>
            </p:cNvPr>
            <p:cNvSpPr/>
            <p:nvPr/>
          </p:nvSpPr>
          <p:spPr>
            <a:xfrm>
              <a:off x="4827588" y="3543300"/>
              <a:ext cx="1406525" cy="1087438"/>
            </a:xfrm>
            <a:custGeom>
              <a:avLst/>
              <a:gdLst>
                <a:gd name="connsiteX0" fmla="*/ 731044 w 1407319"/>
                <a:gd name="connsiteY0" fmla="*/ 295275 h 1088231"/>
                <a:gd name="connsiteX1" fmla="*/ 919162 w 1407319"/>
                <a:gd name="connsiteY1" fmla="*/ 254794 h 1088231"/>
                <a:gd name="connsiteX2" fmla="*/ 966787 w 1407319"/>
                <a:gd name="connsiteY2" fmla="*/ 242888 h 1088231"/>
                <a:gd name="connsiteX3" fmla="*/ 992981 w 1407319"/>
                <a:gd name="connsiteY3" fmla="*/ 235744 h 1088231"/>
                <a:gd name="connsiteX4" fmla="*/ 1009650 w 1407319"/>
                <a:gd name="connsiteY4" fmla="*/ 233363 h 1088231"/>
                <a:gd name="connsiteX5" fmla="*/ 1023937 w 1407319"/>
                <a:gd name="connsiteY5" fmla="*/ 235744 h 1088231"/>
                <a:gd name="connsiteX6" fmla="*/ 1035844 w 1407319"/>
                <a:gd name="connsiteY6" fmla="*/ 240506 h 1088231"/>
                <a:gd name="connsiteX7" fmla="*/ 1047750 w 1407319"/>
                <a:gd name="connsiteY7" fmla="*/ 250031 h 1088231"/>
                <a:gd name="connsiteX8" fmla="*/ 1062037 w 1407319"/>
                <a:gd name="connsiteY8" fmla="*/ 269081 h 1088231"/>
                <a:gd name="connsiteX9" fmla="*/ 1073944 w 1407319"/>
                <a:gd name="connsiteY9" fmla="*/ 309563 h 1088231"/>
                <a:gd name="connsiteX10" fmla="*/ 1076325 w 1407319"/>
                <a:gd name="connsiteY10" fmla="*/ 340519 h 1088231"/>
                <a:gd name="connsiteX11" fmla="*/ 1069181 w 1407319"/>
                <a:gd name="connsiteY11" fmla="*/ 409575 h 1088231"/>
                <a:gd name="connsiteX12" fmla="*/ 1057275 w 1407319"/>
                <a:gd name="connsiteY12" fmla="*/ 492919 h 1088231"/>
                <a:gd name="connsiteX13" fmla="*/ 1031081 w 1407319"/>
                <a:gd name="connsiteY13" fmla="*/ 645319 h 1088231"/>
                <a:gd name="connsiteX14" fmla="*/ 981075 w 1407319"/>
                <a:gd name="connsiteY14" fmla="*/ 866775 h 1088231"/>
                <a:gd name="connsiteX15" fmla="*/ 952500 w 1407319"/>
                <a:gd name="connsiteY15" fmla="*/ 1009650 h 1088231"/>
                <a:gd name="connsiteX16" fmla="*/ 959644 w 1407319"/>
                <a:gd name="connsiteY16" fmla="*/ 1035844 h 1088231"/>
                <a:gd name="connsiteX17" fmla="*/ 971550 w 1407319"/>
                <a:gd name="connsiteY17" fmla="*/ 1054894 h 1088231"/>
                <a:gd name="connsiteX18" fmla="*/ 988219 w 1407319"/>
                <a:gd name="connsiteY18" fmla="*/ 1069181 h 1088231"/>
                <a:gd name="connsiteX19" fmla="*/ 1012031 w 1407319"/>
                <a:gd name="connsiteY19" fmla="*/ 1081088 h 1088231"/>
                <a:gd name="connsiteX20" fmla="*/ 1028700 w 1407319"/>
                <a:gd name="connsiteY20" fmla="*/ 1085850 h 1088231"/>
                <a:gd name="connsiteX21" fmla="*/ 1042987 w 1407319"/>
                <a:gd name="connsiteY21" fmla="*/ 1088231 h 1088231"/>
                <a:gd name="connsiteX22" fmla="*/ 1069181 w 1407319"/>
                <a:gd name="connsiteY22" fmla="*/ 1085850 h 1088231"/>
                <a:gd name="connsiteX23" fmla="*/ 1100137 w 1407319"/>
                <a:gd name="connsiteY23" fmla="*/ 1081088 h 1088231"/>
                <a:gd name="connsiteX24" fmla="*/ 1133475 w 1407319"/>
                <a:gd name="connsiteY24" fmla="*/ 1066800 h 1088231"/>
                <a:gd name="connsiteX25" fmla="*/ 1154906 w 1407319"/>
                <a:gd name="connsiteY25" fmla="*/ 1054894 h 1088231"/>
                <a:gd name="connsiteX26" fmla="*/ 1169194 w 1407319"/>
                <a:gd name="connsiteY26" fmla="*/ 1040606 h 1088231"/>
                <a:gd name="connsiteX27" fmla="*/ 1181100 w 1407319"/>
                <a:gd name="connsiteY27" fmla="*/ 1019175 h 1088231"/>
                <a:gd name="connsiteX28" fmla="*/ 1188244 w 1407319"/>
                <a:gd name="connsiteY28" fmla="*/ 1000125 h 1088231"/>
                <a:gd name="connsiteX29" fmla="*/ 1193006 w 1407319"/>
                <a:gd name="connsiteY29" fmla="*/ 978694 h 1088231"/>
                <a:gd name="connsiteX30" fmla="*/ 1231106 w 1407319"/>
                <a:gd name="connsiteY30" fmla="*/ 850106 h 1088231"/>
                <a:gd name="connsiteX31" fmla="*/ 1250156 w 1407319"/>
                <a:gd name="connsiteY31" fmla="*/ 773906 h 1088231"/>
                <a:gd name="connsiteX32" fmla="*/ 1281112 w 1407319"/>
                <a:gd name="connsiteY32" fmla="*/ 657225 h 1088231"/>
                <a:gd name="connsiteX33" fmla="*/ 1304925 w 1407319"/>
                <a:gd name="connsiteY33" fmla="*/ 545306 h 1088231"/>
                <a:gd name="connsiteX34" fmla="*/ 1328737 w 1407319"/>
                <a:gd name="connsiteY34" fmla="*/ 426244 h 1088231"/>
                <a:gd name="connsiteX35" fmla="*/ 1343025 w 1407319"/>
                <a:gd name="connsiteY35" fmla="*/ 342900 h 1088231"/>
                <a:gd name="connsiteX36" fmla="*/ 1359694 w 1407319"/>
                <a:gd name="connsiteY36" fmla="*/ 321469 h 1088231"/>
                <a:gd name="connsiteX37" fmla="*/ 1383506 w 1407319"/>
                <a:gd name="connsiteY37" fmla="*/ 292894 h 1088231"/>
                <a:gd name="connsiteX38" fmla="*/ 1400175 w 1407319"/>
                <a:gd name="connsiteY38" fmla="*/ 266700 h 1088231"/>
                <a:gd name="connsiteX39" fmla="*/ 1407319 w 1407319"/>
                <a:gd name="connsiteY39" fmla="*/ 245269 h 1088231"/>
                <a:gd name="connsiteX40" fmla="*/ 1407319 w 1407319"/>
                <a:gd name="connsiteY40" fmla="*/ 221456 h 1088231"/>
                <a:gd name="connsiteX41" fmla="*/ 1402556 w 1407319"/>
                <a:gd name="connsiteY41" fmla="*/ 204788 h 1088231"/>
                <a:gd name="connsiteX42" fmla="*/ 1369219 w 1407319"/>
                <a:gd name="connsiteY42" fmla="*/ 176213 h 1088231"/>
                <a:gd name="connsiteX43" fmla="*/ 1300162 w 1407319"/>
                <a:gd name="connsiteY43" fmla="*/ 123825 h 1088231"/>
                <a:gd name="connsiteX44" fmla="*/ 1195387 w 1407319"/>
                <a:gd name="connsiteY44" fmla="*/ 54769 h 1088231"/>
                <a:gd name="connsiteX45" fmla="*/ 1131094 w 1407319"/>
                <a:gd name="connsiteY45" fmla="*/ 14288 h 1088231"/>
                <a:gd name="connsiteX46" fmla="*/ 1107281 w 1407319"/>
                <a:gd name="connsiteY46" fmla="*/ 2381 h 1088231"/>
                <a:gd name="connsiteX47" fmla="*/ 1102519 w 1407319"/>
                <a:gd name="connsiteY47" fmla="*/ 0 h 1088231"/>
                <a:gd name="connsiteX48" fmla="*/ 1078706 w 1407319"/>
                <a:gd name="connsiteY48" fmla="*/ 11906 h 1088231"/>
                <a:gd name="connsiteX49" fmla="*/ 1038225 w 1407319"/>
                <a:gd name="connsiteY49" fmla="*/ 33338 h 1088231"/>
                <a:gd name="connsiteX50" fmla="*/ 988219 w 1407319"/>
                <a:gd name="connsiteY50" fmla="*/ 52388 h 1088231"/>
                <a:gd name="connsiteX51" fmla="*/ 919162 w 1407319"/>
                <a:gd name="connsiteY51" fmla="*/ 71438 h 1088231"/>
                <a:gd name="connsiteX52" fmla="*/ 778669 w 1407319"/>
                <a:gd name="connsiteY52" fmla="*/ 102394 h 1088231"/>
                <a:gd name="connsiteX53" fmla="*/ 590550 w 1407319"/>
                <a:gd name="connsiteY53" fmla="*/ 138113 h 1088231"/>
                <a:gd name="connsiteX54" fmla="*/ 342900 w 1407319"/>
                <a:gd name="connsiteY54" fmla="*/ 183356 h 1088231"/>
                <a:gd name="connsiteX55" fmla="*/ 0 w 1407319"/>
                <a:gd name="connsiteY55" fmla="*/ 238125 h 1088231"/>
                <a:gd name="connsiteX56" fmla="*/ 61912 w 1407319"/>
                <a:gd name="connsiteY56" fmla="*/ 409575 h 1088231"/>
                <a:gd name="connsiteX57" fmla="*/ 280987 w 1407319"/>
                <a:gd name="connsiteY57" fmla="*/ 376238 h 1088231"/>
                <a:gd name="connsiteX58" fmla="*/ 731044 w 1407319"/>
                <a:gd name="connsiteY58" fmla="*/ 295275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07319" h="1088231">
                  <a:moveTo>
                    <a:pt x="731044" y="295275"/>
                  </a:moveTo>
                  <a:lnTo>
                    <a:pt x="919162" y="254794"/>
                  </a:lnTo>
                  <a:lnTo>
                    <a:pt x="966787" y="242888"/>
                  </a:lnTo>
                  <a:lnTo>
                    <a:pt x="992981" y="235744"/>
                  </a:lnTo>
                  <a:lnTo>
                    <a:pt x="1009650" y="233363"/>
                  </a:lnTo>
                  <a:lnTo>
                    <a:pt x="1023937" y="235744"/>
                  </a:lnTo>
                  <a:lnTo>
                    <a:pt x="1035844" y="240506"/>
                  </a:lnTo>
                  <a:lnTo>
                    <a:pt x="1047750" y="250031"/>
                  </a:lnTo>
                  <a:lnTo>
                    <a:pt x="1062037" y="269081"/>
                  </a:lnTo>
                  <a:lnTo>
                    <a:pt x="1073944" y="309563"/>
                  </a:lnTo>
                  <a:lnTo>
                    <a:pt x="1076325" y="340519"/>
                  </a:lnTo>
                  <a:lnTo>
                    <a:pt x="1069181" y="409575"/>
                  </a:lnTo>
                  <a:lnTo>
                    <a:pt x="1057275" y="492919"/>
                  </a:lnTo>
                  <a:lnTo>
                    <a:pt x="1031081" y="645319"/>
                  </a:lnTo>
                  <a:lnTo>
                    <a:pt x="981075" y="866775"/>
                  </a:lnTo>
                  <a:lnTo>
                    <a:pt x="952500" y="1009650"/>
                  </a:lnTo>
                  <a:lnTo>
                    <a:pt x="959644" y="1035844"/>
                  </a:lnTo>
                  <a:lnTo>
                    <a:pt x="971550" y="1054894"/>
                  </a:lnTo>
                  <a:lnTo>
                    <a:pt x="988219" y="1069181"/>
                  </a:lnTo>
                  <a:lnTo>
                    <a:pt x="1012031" y="1081088"/>
                  </a:lnTo>
                  <a:lnTo>
                    <a:pt x="1028700" y="1085850"/>
                  </a:lnTo>
                  <a:lnTo>
                    <a:pt x="1042987" y="1088231"/>
                  </a:lnTo>
                  <a:lnTo>
                    <a:pt x="1069181" y="1085850"/>
                  </a:lnTo>
                  <a:lnTo>
                    <a:pt x="1100137" y="1081088"/>
                  </a:lnTo>
                  <a:lnTo>
                    <a:pt x="1133475" y="1066800"/>
                  </a:lnTo>
                  <a:lnTo>
                    <a:pt x="1154906" y="1054894"/>
                  </a:lnTo>
                  <a:lnTo>
                    <a:pt x="1169194" y="1040606"/>
                  </a:lnTo>
                  <a:lnTo>
                    <a:pt x="1181100" y="1019175"/>
                  </a:lnTo>
                  <a:lnTo>
                    <a:pt x="1188244" y="1000125"/>
                  </a:lnTo>
                  <a:lnTo>
                    <a:pt x="1193006" y="978694"/>
                  </a:lnTo>
                  <a:lnTo>
                    <a:pt x="1231106" y="850106"/>
                  </a:lnTo>
                  <a:lnTo>
                    <a:pt x="1250156" y="773906"/>
                  </a:lnTo>
                  <a:lnTo>
                    <a:pt x="1281112" y="657225"/>
                  </a:lnTo>
                  <a:lnTo>
                    <a:pt x="1304925" y="545306"/>
                  </a:lnTo>
                  <a:lnTo>
                    <a:pt x="1328737" y="426244"/>
                  </a:lnTo>
                  <a:lnTo>
                    <a:pt x="1343025" y="342900"/>
                  </a:lnTo>
                  <a:lnTo>
                    <a:pt x="1359694" y="321469"/>
                  </a:lnTo>
                  <a:lnTo>
                    <a:pt x="1383506" y="292894"/>
                  </a:lnTo>
                  <a:lnTo>
                    <a:pt x="1400175" y="266700"/>
                  </a:lnTo>
                  <a:lnTo>
                    <a:pt x="1407319" y="245269"/>
                  </a:lnTo>
                  <a:lnTo>
                    <a:pt x="1407319" y="221456"/>
                  </a:lnTo>
                  <a:lnTo>
                    <a:pt x="1402556" y="204788"/>
                  </a:lnTo>
                  <a:lnTo>
                    <a:pt x="1369219" y="176213"/>
                  </a:lnTo>
                  <a:lnTo>
                    <a:pt x="1300162" y="123825"/>
                  </a:lnTo>
                  <a:lnTo>
                    <a:pt x="1195387" y="54769"/>
                  </a:lnTo>
                  <a:lnTo>
                    <a:pt x="1131094" y="14288"/>
                  </a:lnTo>
                  <a:lnTo>
                    <a:pt x="1107281" y="2381"/>
                  </a:lnTo>
                  <a:lnTo>
                    <a:pt x="1102519" y="0"/>
                  </a:lnTo>
                  <a:lnTo>
                    <a:pt x="1078706" y="11906"/>
                  </a:lnTo>
                  <a:lnTo>
                    <a:pt x="1038225" y="33338"/>
                  </a:lnTo>
                  <a:lnTo>
                    <a:pt x="988219" y="52388"/>
                  </a:lnTo>
                  <a:lnTo>
                    <a:pt x="919162" y="71438"/>
                  </a:lnTo>
                  <a:lnTo>
                    <a:pt x="778669" y="102394"/>
                  </a:lnTo>
                  <a:lnTo>
                    <a:pt x="590550" y="138113"/>
                  </a:lnTo>
                  <a:lnTo>
                    <a:pt x="342900" y="183356"/>
                  </a:lnTo>
                  <a:lnTo>
                    <a:pt x="0" y="238125"/>
                  </a:lnTo>
                  <a:lnTo>
                    <a:pt x="61912" y="409575"/>
                  </a:lnTo>
                  <a:lnTo>
                    <a:pt x="280987" y="376238"/>
                  </a:lnTo>
                  <a:lnTo>
                    <a:pt x="7310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0">
              <a:extLst>
                <a:ext uri="{FF2B5EF4-FFF2-40B4-BE49-F238E27FC236}">
                  <a16:creationId xmlns:a16="http://schemas.microsoft.com/office/drawing/2014/main" id="{AC0CD9A1-BA8A-4840-B08D-7254F443704B}"/>
                </a:ext>
              </a:extLst>
            </p:cNvPr>
            <p:cNvSpPr/>
            <p:nvPr/>
          </p:nvSpPr>
          <p:spPr>
            <a:xfrm>
              <a:off x="4970463" y="4357688"/>
              <a:ext cx="915987" cy="309562"/>
            </a:xfrm>
            <a:custGeom>
              <a:avLst/>
              <a:gdLst>
                <a:gd name="connsiteX0" fmla="*/ 716756 w 916781"/>
                <a:gd name="connsiteY0" fmla="*/ 33337 h 309562"/>
                <a:gd name="connsiteX1" fmla="*/ 459581 w 916781"/>
                <a:gd name="connsiteY1" fmla="*/ 78581 h 309562"/>
                <a:gd name="connsiteX2" fmla="*/ 171450 w 916781"/>
                <a:gd name="connsiteY2" fmla="*/ 128587 h 309562"/>
                <a:gd name="connsiteX3" fmla="*/ 0 w 916781"/>
                <a:gd name="connsiteY3" fmla="*/ 157162 h 309562"/>
                <a:gd name="connsiteX4" fmla="*/ 38100 w 916781"/>
                <a:gd name="connsiteY4" fmla="*/ 309562 h 309562"/>
                <a:gd name="connsiteX5" fmla="*/ 335756 w 916781"/>
                <a:gd name="connsiteY5" fmla="*/ 261937 h 309562"/>
                <a:gd name="connsiteX6" fmla="*/ 635794 w 916781"/>
                <a:gd name="connsiteY6" fmla="*/ 214312 h 309562"/>
                <a:gd name="connsiteX7" fmla="*/ 907256 w 916781"/>
                <a:gd name="connsiteY7" fmla="*/ 178593 h 309562"/>
                <a:gd name="connsiteX8" fmla="*/ 916781 w 916781"/>
                <a:gd name="connsiteY8" fmla="*/ 0 h 309562"/>
                <a:gd name="connsiteX9" fmla="*/ 716756 w 916781"/>
                <a:gd name="connsiteY9" fmla="*/ 33337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6781" h="309562">
                  <a:moveTo>
                    <a:pt x="716756" y="33337"/>
                  </a:moveTo>
                  <a:lnTo>
                    <a:pt x="459581" y="78581"/>
                  </a:lnTo>
                  <a:lnTo>
                    <a:pt x="171450" y="128587"/>
                  </a:lnTo>
                  <a:lnTo>
                    <a:pt x="0" y="157162"/>
                  </a:lnTo>
                  <a:lnTo>
                    <a:pt x="38100" y="309562"/>
                  </a:lnTo>
                  <a:lnTo>
                    <a:pt x="335756" y="261937"/>
                  </a:lnTo>
                  <a:lnTo>
                    <a:pt x="635794" y="214312"/>
                  </a:lnTo>
                  <a:lnTo>
                    <a:pt x="907256" y="178593"/>
                  </a:lnTo>
                  <a:lnTo>
                    <a:pt x="916781" y="0"/>
                  </a:lnTo>
                  <a:lnTo>
                    <a:pt x="7167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978" name="グループ化 1">
            <a:extLst>
              <a:ext uri="{FF2B5EF4-FFF2-40B4-BE49-F238E27FC236}">
                <a16:creationId xmlns:a16="http://schemas.microsoft.com/office/drawing/2014/main" id="{839208CD-0597-412F-9ABA-C8C554E10CD2}"/>
              </a:ext>
            </a:extLst>
          </p:cNvPr>
          <p:cNvGrpSpPr>
            <a:grpSpLocks/>
          </p:cNvGrpSpPr>
          <p:nvPr/>
        </p:nvGrpSpPr>
        <p:grpSpPr bwMode="auto">
          <a:xfrm>
            <a:off x="2366963" y="1562100"/>
            <a:ext cx="4619625" cy="4438650"/>
            <a:chOff x="2366963" y="1562100"/>
            <a:chExt cx="4619625" cy="4438650"/>
          </a:xfrm>
        </p:grpSpPr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40043FF5-10C0-425D-BE4C-1990C592ECDA}"/>
                </a:ext>
              </a:extLst>
            </p:cNvPr>
            <p:cNvSpPr/>
            <p:nvPr/>
          </p:nvSpPr>
          <p:spPr>
            <a:xfrm>
              <a:off x="2967038" y="1562100"/>
              <a:ext cx="979487" cy="461963"/>
            </a:xfrm>
            <a:custGeom>
              <a:avLst/>
              <a:gdLst>
                <a:gd name="connsiteX0" fmla="*/ 633412 w 978693"/>
                <a:gd name="connsiteY0" fmla="*/ 164306 h 461963"/>
                <a:gd name="connsiteX1" fmla="*/ 502443 w 978693"/>
                <a:gd name="connsiteY1" fmla="*/ 138113 h 461963"/>
                <a:gd name="connsiteX2" fmla="*/ 385762 w 978693"/>
                <a:gd name="connsiteY2" fmla="*/ 111919 h 461963"/>
                <a:gd name="connsiteX3" fmla="*/ 280987 w 978693"/>
                <a:gd name="connsiteY3" fmla="*/ 85725 h 461963"/>
                <a:gd name="connsiteX4" fmla="*/ 173831 w 978693"/>
                <a:gd name="connsiteY4" fmla="*/ 54769 h 461963"/>
                <a:gd name="connsiteX5" fmla="*/ 95250 w 978693"/>
                <a:gd name="connsiteY5" fmla="*/ 28575 h 461963"/>
                <a:gd name="connsiteX6" fmla="*/ 40481 w 978693"/>
                <a:gd name="connsiteY6" fmla="*/ 7144 h 461963"/>
                <a:gd name="connsiteX7" fmla="*/ 21431 w 978693"/>
                <a:gd name="connsiteY7" fmla="*/ 2381 h 461963"/>
                <a:gd name="connsiteX8" fmla="*/ 7143 w 978693"/>
                <a:gd name="connsiteY8" fmla="*/ 0 h 461963"/>
                <a:gd name="connsiteX9" fmla="*/ 0 w 978693"/>
                <a:gd name="connsiteY9" fmla="*/ 7144 h 461963"/>
                <a:gd name="connsiteX10" fmla="*/ 0 w 978693"/>
                <a:gd name="connsiteY10" fmla="*/ 23813 h 461963"/>
                <a:gd name="connsiteX11" fmla="*/ 9525 w 978693"/>
                <a:gd name="connsiteY11" fmla="*/ 47625 h 461963"/>
                <a:gd name="connsiteX12" fmla="*/ 23812 w 978693"/>
                <a:gd name="connsiteY12" fmla="*/ 66675 h 461963"/>
                <a:gd name="connsiteX13" fmla="*/ 76200 w 978693"/>
                <a:gd name="connsiteY13" fmla="*/ 121444 h 461963"/>
                <a:gd name="connsiteX14" fmla="*/ 157162 w 978693"/>
                <a:gd name="connsiteY14" fmla="*/ 192881 h 461963"/>
                <a:gd name="connsiteX15" fmla="*/ 223837 w 978693"/>
                <a:gd name="connsiteY15" fmla="*/ 245269 h 461963"/>
                <a:gd name="connsiteX16" fmla="*/ 290512 w 978693"/>
                <a:gd name="connsiteY16" fmla="*/ 290513 h 461963"/>
                <a:gd name="connsiteX17" fmla="*/ 357187 w 978693"/>
                <a:gd name="connsiteY17" fmla="*/ 330994 h 461963"/>
                <a:gd name="connsiteX18" fmla="*/ 416718 w 978693"/>
                <a:gd name="connsiteY18" fmla="*/ 364331 h 461963"/>
                <a:gd name="connsiteX19" fmla="*/ 485775 w 978693"/>
                <a:gd name="connsiteY19" fmla="*/ 395288 h 461963"/>
                <a:gd name="connsiteX20" fmla="*/ 561975 w 978693"/>
                <a:gd name="connsiteY20" fmla="*/ 421481 h 461963"/>
                <a:gd name="connsiteX21" fmla="*/ 621506 w 978693"/>
                <a:gd name="connsiteY21" fmla="*/ 435769 h 461963"/>
                <a:gd name="connsiteX22" fmla="*/ 685800 w 978693"/>
                <a:gd name="connsiteY22" fmla="*/ 447675 h 461963"/>
                <a:gd name="connsiteX23" fmla="*/ 735806 w 978693"/>
                <a:gd name="connsiteY23" fmla="*/ 454819 h 461963"/>
                <a:gd name="connsiteX24" fmla="*/ 783431 w 978693"/>
                <a:gd name="connsiteY24" fmla="*/ 459581 h 461963"/>
                <a:gd name="connsiteX25" fmla="*/ 859631 w 978693"/>
                <a:gd name="connsiteY25" fmla="*/ 461963 h 461963"/>
                <a:gd name="connsiteX26" fmla="*/ 888206 w 978693"/>
                <a:gd name="connsiteY26" fmla="*/ 459581 h 461963"/>
                <a:gd name="connsiteX27" fmla="*/ 909637 w 978693"/>
                <a:gd name="connsiteY27" fmla="*/ 454819 h 461963"/>
                <a:gd name="connsiteX28" fmla="*/ 938212 w 978693"/>
                <a:gd name="connsiteY28" fmla="*/ 440531 h 461963"/>
                <a:gd name="connsiteX29" fmla="*/ 957262 w 978693"/>
                <a:gd name="connsiteY29" fmla="*/ 423863 h 461963"/>
                <a:gd name="connsiteX30" fmla="*/ 964406 w 978693"/>
                <a:gd name="connsiteY30" fmla="*/ 411956 h 461963"/>
                <a:gd name="connsiteX31" fmla="*/ 971550 w 978693"/>
                <a:gd name="connsiteY31" fmla="*/ 397669 h 461963"/>
                <a:gd name="connsiteX32" fmla="*/ 976312 w 978693"/>
                <a:gd name="connsiteY32" fmla="*/ 383381 h 461963"/>
                <a:gd name="connsiteX33" fmla="*/ 978693 w 978693"/>
                <a:gd name="connsiteY33" fmla="*/ 364331 h 461963"/>
                <a:gd name="connsiteX34" fmla="*/ 976312 w 978693"/>
                <a:gd name="connsiteY34" fmla="*/ 335756 h 461963"/>
                <a:gd name="connsiteX35" fmla="*/ 971550 w 978693"/>
                <a:gd name="connsiteY35" fmla="*/ 304800 h 461963"/>
                <a:gd name="connsiteX36" fmla="*/ 966787 w 978693"/>
                <a:gd name="connsiteY36" fmla="*/ 290513 h 461963"/>
                <a:gd name="connsiteX37" fmla="*/ 954881 w 978693"/>
                <a:gd name="connsiteY37" fmla="*/ 269081 h 461963"/>
                <a:gd name="connsiteX38" fmla="*/ 935831 w 978693"/>
                <a:gd name="connsiteY38" fmla="*/ 252413 h 461963"/>
                <a:gd name="connsiteX39" fmla="*/ 904875 w 978693"/>
                <a:gd name="connsiteY39" fmla="*/ 233363 h 461963"/>
                <a:gd name="connsiteX40" fmla="*/ 866775 w 978693"/>
                <a:gd name="connsiteY40" fmla="*/ 216694 h 461963"/>
                <a:gd name="connsiteX41" fmla="*/ 802481 w 978693"/>
                <a:gd name="connsiteY41" fmla="*/ 195263 h 461963"/>
                <a:gd name="connsiteX42" fmla="*/ 633412 w 978693"/>
                <a:gd name="connsiteY42" fmla="*/ 164306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8693" h="461963">
                  <a:moveTo>
                    <a:pt x="633412" y="164306"/>
                  </a:moveTo>
                  <a:lnTo>
                    <a:pt x="502443" y="138113"/>
                  </a:lnTo>
                  <a:lnTo>
                    <a:pt x="385762" y="111919"/>
                  </a:lnTo>
                  <a:lnTo>
                    <a:pt x="280987" y="85725"/>
                  </a:lnTo>
                  <a:lnTo>
                    <a:pt x="173831" y="54769"/>
                  </a:lnTo>
                  <a:lnTo>
                    <a:pt x="95250" y="28575"/>
                  </a:lnTo>
                  <a:lnTo>
                    <a:pt x="40481" y="7144"/>
                  </a:lnTo>
                  <a:lnTo>
                    <a:pt x="21431" y="2381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9525" y="47625"/>
                  </a:lnTo>
                  <a:lnTo>
                    <a:pt x="23812" y="66675"/>
                  </a:lnTo>
                  <a:lnTo>
                    <a:pt x="76200" y="121444"/>
                  </a:lnTo>
                  <a:lnTo>
                    <a:pt x="157162" y="192881"/>
                  </a:lnTo>
                  <a:lnTo>
                    <a:pt x="223837" y="245269"/>
                  </a:lnTo>
                  <a:lnTo>
                    <a:pt x="290512" y="290513"/>
                  </a:lnTo>
                  <a:lnTo>
                    <a:pt x="357187" y="330994"/>
                  </a:lnTo>
                  <a:lnTo>
                    <a:pt x="416718" y="364331"/>
                  </a:lnTo>
                  <a:lnTo>
                    <a:pt x="485775" y="395288"/>
                  </a:lnTo>
                  <a:lnTo>
                    <a:pt x="561975" y="421481"/>
                  </a:lnTo>
                  <a:lnTo>
                    <a:pt x="621506" y="435769"/>
                  </a:lnTo>
                  <a:lnTo>
                    <a:pt x="685800" y="447675"/>
                  </a:lnTo>
                  <a:lnTo>
                    <a:pt x="735806" y="454819"/>
                  </a:lnTo>
                  <a:lnTo>
                    <a:pt x="783431" y="459581"/>
                  </a:lnTo>
                  <a:lnTo>
                    <a:pt x="859631" y="461963"/>
                  </a:lnTo>
                  <a:lnTo>
                    <a:pt x="888206" y="459581"/>
                  </a:lnTo>
                  <a:lnTo>
                    <a:pt x="909637" y="454819"/>
                  </a:lnTo>
                  <a:lnTo>
                    <a:pt x="938212" y="440531"/>
                  </a:lnTo>
                  <a:lnTo>
                    <a:pt x="957262" y="423863"/>
                  </a:lnTo>
                  <a:lnTo>
                    <a:pt x="964406" y="411956"/>
                  </a:lnTo>
                  <a:lnTo>
                    <a:pt x="971550" y="397669"/>
                  </a:lnTo>
                  <a:lnTo>
                    <a:pt x="976312" y="383381"/>
                  </a:lnTo>
                  <a:lnTo>
                    <a:pt x="978693" y="364331"/>
                  </a:lnTo>
                  <a:lnTo>
                    <a:pt x="976312" y="335756"/>
                  </a:lnTo>
                  <a:lnTo>
                    <a:pt x="971550" y="304800"/>
                  </a:lnTo>
                  <a:lnTo>
                    <a:pt x="966787" y="290513"/>
                  </a:lnTo>
                  <a:lnTo>
                    <a:pt x="954881" y="269081"/>
                  </a:lnTo>
                  <a:lnTo>
                    <a:pt x="935831" y="252413"/>
                  </a:lnTo>
                  <a:lnTo>
                    <a:pt x="904875" y="233363"/>
                  </a:lnTo>
                  <a:lnTo>
                    <a:pt x="866775" y="216694"/>
                  </a:lnTo>
                  <a:lnTo>
                    <a:pt x="802481" y="195263"/>
                  </a:lnTo>
                  <a:lnTo>
                    <a:pt x="63341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88DC28F8-7AB7-40EA-B840-90AFCC99A95A}"/>
                </a:ext>
              </a:extLst>
            </p:cNvPr>
            <p:cNvSpPr/>
            <p:nvPr/>
          </p:nvSpPr>
          <p:spPr>
            <a:xfrm>
              <a:off x="2366963" y="2268538"/>
              <a:ext cx="2151062" cy="625475"/>
            </a:xfrm>
            <a:custGeom>
              <a:avLst/>
              <a:gdLst>
                <a:gd name="connsiteX0" fmla="*/ 1416843 w 2150268"/>
                <a:gd name="connsiteY0" fmla="*/ 140494 h 623888"/>
                <a:gd name="connsiteX1" fmla="*/ 1202531 w 2150268"/>
                <a:gd name="connsiteY1" fmla="*/ 195263 h 623888"/>
                <a:gd name="connsiteX2" fmla="*/ 1081087 w 2150268"/>
                <a:gd name="connsiteY2" fmla="*/ 226219 h 623888"/>
                <a:gd name="connsiteX3" fmla="*/ 942975 w 2150268"/>
                <a:gd name="connsiteY3" fmla="*/ 257175 h 623888"/>
                <a:gd name="connsiteX4" fmla="*/ 773906 w 2150268"/>
                <a:gd name="connsiteY4" fmla="*/ 295275 h 623888"/>
                <a:gd name="connsiteX5" fmla="*/ 645318 w 2150268"/>
                <a:gd name="connsiteY5" fmla="*/ 323850 h 623888"/>
                <a:gd name="connsiteX6" fmla="*/ 490537 w 2150268"/>
                <a:gd name="connsiteY6" fmla="*/ 354807 h 623888"/>
                <a:gd name="connsiteX7" fmla="*/ 445293 w 2150268"/>
                <a:gd name="connsiteY7" fmla="*/ 354807 h 623888"/>
                <a:gd name="connsiteX8" fmla="*/ 390525 w 2150268"/>
                <a:gd name="connsiteY8" fmla="*/ 350044 h 623888"/>
                <a:gd name="connsiteX9" fmla="*/ 340518 w 2150268"/>
                <a:gd name="connsiteY9" fmla="*/ 342900 h 623888"/>
                <a:gd name="connsiteX10" fmla="*/ 288131 w 2150268"/>
                <a:gd name="connsiteY10" fmla="*/ 330994 h 623888"/>
                <a:gd name="connsiteX11" fmla="*/ 242887 w 2150268"/>
                <a:gd name="connsiteY11" fmla="*/ 316707 h 623888"/>
                <a:gd name="connsiteX12" fmla="*/ 195262 w 2150268"/>
                <a:gd name="connsiteY12" fmla="*/ 292894 h 623888"/>
                <a:gd name="connsiteX13" fmla="*/ 152400 w 2150268"/>
                <a:gd name="connsiteY13" fmla="*/ 269082 h 623888"/>
                <a:gd name="connsiteX14" fmla="*/ 114300 w 2150268"/>
                <a:gd name="connsiteY14" fmla="*/ 238125 h 623888"/>
                <a:gd name="connsiteX15" fmla="*/ 88106 w 2150268"/>
                <a:gd name="connsiteY15" fmla="*/ 209550 h 623888"/>
                <a:gd name="connsiteX16" fmla="*/ 57150 w 2150268"/>
                <a:gd name="connsiteY16" fmla="*/ 190500 h 623888"/>
                <a:gd name="connsiteX17" fmla="*/ 35718 w 2150268"/>
                <a:gd name="connsiteY17" fmla="*/ 180975 h 623888"/>
                <a:gd name="connsiteX18" fmla="*/ 11906 w 2150268"/>
                <a:gd name="connsiteY18" fmla="*/ 178594 h 623888"/>
                <a:gd name="connsiteX19" fmla="*/ 4762 w 2150268"/>
                <a:gd name="connsiteY19" fmla="*/ 183357 h 623888"/>
                <a:gd name="connsiteX20" fmla="*/ 0 w 2150268"/>
                <a:gd name="connsiteY20" fmla="*/ 190500 h 623888"/>
                <a:gd name="connsiteX21" fmla="*/ 2381 w 2150268"/>
                <a:gd name="connsiteY21" fmla="*/ 216694 h 623888"/>
                <a:gd name="connsiteX22" fmla="*/ 16668 w 2150268"/>
                <a:gd name="connsiteY22" fmla="*/ 252413 h 623888"/>
                <a:gd name="connsiteX23" fmla="*/ 78581 w 2150268"/>
                <a:gd name="connsiteY23" fmla="*/ 335757 h 623888"/>
                <a:gd name="connsiteX24" fmla="*/ 164306 w 2150268"/>
                <a:gd name="connsiteY24" fmla="*/ 440532 h 623888"/>
                <a:gd name="connsiteX25" fmla="*/ 219075 w 2150268"/>
                <a:gd name="connsiteY25" fmla="*/ 497682 h 623888"/>
                <a:gd name="connsiteX26" fmla="*/ 276225 w 2150268"/>
                <a:gd name="connsiteY26" fmla="*/ 550069 h 623888"/>
                <a:gd name="connsiteX27" fmla="*/ 314325 w 2150268"/>
                <a:gd name="connsiteY27" fmla="*/ 578644 h 623888"/>
                <a:gd name="connsiteX28" fmla="*/ 333375 w 2150268"/>
                <a:gd name="connsiteY28" fmla="*/ 590550 h 623888"/>
                <a:gd name="connsiteX29" fmla="*/ 366712 w 2150268"/>
                <a:gd name="connsiteY29" fmla="*/ 609600 h 623888"/>
                <a:gd name="connsiteX30" fmla="*/ 400050 w 2150268"/>
                <a:gd name="connsiteY30" fmla="*/ 619125 h 623888"/>
                <a:gd name="connsiteX31" fmla="*/ 428625 w 2150268"/>
                <a:gd name="connsiteY31" fmla="*/ 623888 h 623888"/>
                <a:gd name="connsiteX32" fmla="*/ 452437 w 2150268"/>
                <a:gd name="connsiteY32" fmla="*/ 616744 h 623888"/>
                <a:gd name="connsiteX33" fmla="*/ 531018 w 2150268"/>
                <a:gd name="connsiteY33" fmla="*/ 583407 h 623888"/>
                <a:gd name="connsiteX34" fmla="*/ 592931 w 2150268"/>
                <a:gd name="connsiteY34" fmla="*/ 557213 h 623888"/>
                <a:gd name="connsiteX35" fmla="*/ 747712 w 2150268"/>
                <a:gd name="connsiteY35" fmla="*/ 514350 h 623888"/>
                <a:gd name="connsiteX36" fmla="*/ 921543 w 2150268"/>
                <a:gd name="connsiteY36" fmla="*/ 466725 h 623888"/>
                <a:gd name="connsiteX37" fmla="*/ 1078706 w 2150268"/>
                <a:gd name="connsiteY37" fmla="*/ 426244 h 623888"/>
                <a:gd name="connsiteX38" fmla="*/ 1233487 w 2150268"/>
                <a:gd name="connsiteY38" fmla="*/ 388144 h 623888"/>
                <a:gd name="connsiteX39" fmla="*/ 1347787 w 2150268"/>
                <a:gd name="connsiteY39" fmla="*/ 359569 h 623888"/>
                <a:gd name="connsiteX40" fmla="*/ 1435893 w 2150268"/>
                <a:gd name="connsiteY40" fmla="*/ 340519 h 623888"/>
                <a:gd name="connsiteX41" fmla="*/ 1543050 w 2150268"/>
                <a:gd name="connsiteY41" fmla="*/ 321469 h 623888"/>
                <a:gd name="connsiteX42" fmla="*/ 1685925 w 2150268"/>
                <a:gd name="connsiteY42" fmla="*/ 300038 h 623888"/>
                <a:gd name="connsiteX43" fmla="*/ 1819275 w 2150268"/>
                <a:gd name="connsiteY43" fmla="*/ 278607 h 623888"/>
                <a:gd name="connsiteX44" fmla="*/ 2016918 w 2150268"/>
                <a:gd name="connsiteY44" fmla="*/ 250032 h 623888"/>
                <a:gd name="connsiteX45" fmla="*/ 2066925 w 2150268"/>
                <a:gd name="connsiteY45" fmla="*/ 242888 h 623888"/>
                <a:gd name="connsiteX46" fmla="*/ 2095500 w 2150268"/>
                <a:gd name="connsiteY46" fmla="*/ 235744 h 623888"/>
                <a:gd name="connsiteX47" fmla="*/ 2119312 w 2150268"/>
                <a:gd name="connsiteY47" fmla="*/ 226219 h 623888"/>
                <a:gd name="connsiteX48" fmla="*/ 2135981 w 2150268"/>
                <a:gd name="connsiteY48" fmla="*/ 216694 h 623888"/>
                <a:gd name="connsiteX49" fmla="*/ 2143125 w 2150268"/>
                <a:gd name="connsiteY49" fmla="*/ 207169 h 623888"/>
                <a:gd name="connsiteX50" fmla="*/ 2150268 w 2150268"/>
                <a:gd name="connsiteY50" fmla="*/ 192882 h 623888"/>
                <a:gd name="connsiteX51" fmla="*/ 2150268 w 2150268"/>
                <a:gd name="connsiteY51" fmla="*/ 180975 h 623888"/>
                <a:gd name="connsiteX52" fmla="*/ 2147887 w 2150268"/>
                <a:gd name="connsiteY52" fmla="*/ 164307 h 623888"/>
                <a:gd name="connsiteX53" fmla="*/ 2143125 w 2150268"/>
                <a:gd name="connsiteY53" fmla="*/ 147638 h 623888"/>
                <a:gd name="connsiteX54" fmla="*/ 2126456 w 2150268"/>
                <a:gd name="connsiteY54" fmla="*/ 123825 h 623888"/>
                <a:gd name="connsiteX55" fmla="*/ 2109787 w 2150268"/>
                <a:gd name="connsiteY55" fmla="*/ 104775 h 623888"/>
                <a:gd name="connsiteX56" fmla="*/ 2097881 w 2150268"/>
                <a:gd name="connsiteY56" fmla="*/ 97632 h 623888"/>
                <a:gd name="connsiteX57" fmla="*/ 2088356 w 2150268"/>
                <a:gd name="connsiteY57" fmla="*/ 92869 h 623888"/>
                <a:gd name="connsiteX58" fmla="*/ 2026443 w 2150268"/>
                <a:gd name="connsiteY58" fmla="*/ 71438 h 623888"/>
                <a:gd name="connsiteX59" fmla="*/ 1914525 w 2150268"/>
                <a:gd name="connsiteY59" fmla="*/ 35719 h 623888"/>
                <a:gd name="connsiteX60" fmla="*/ 1826418 w 2150268"/>
                <a:gd name="connsiteY60" fmla="*/ 9525 h 623888"/>
                <a:gd name="connsiteX61" fmla="*/ 1804987 w 2150268"/>
                <a:gd name="connsiteY61" fmla="*/ 0 h 623888"/>
                <a:gd name="connsiteX62" fmla="*/ 1795462 w 2150268"/>
                <a:gd name="connsiteY62" fmla="*/ 0 h 623888"/>
                <a:gd name="connsiteX63" fmla="*/ 1750218 w 2150268"/>
                <a:gd name="connsiteY63" fmla="*/ 16669 h 623888"/>
                <a:gd name="connsiteX64" fmla="*/ 1657350 w 2150268"/>
                <a:gd name="connsiteY64" fmla="*/ 59532 h 623888"/>
                <a:gd name="connsiteX65" fmla="*/ 1607343 w 2150268"/>
                <a:gd name="connsiteY65" fmla="*/ 85725 h 623888"/>
                <a:gd name="connsiteX66" fmla="*/ 1550193 w 2150268"/>
                <a:gd name="connsiteY66" fmla="*/ 100013 h 623888"/>
                <a:gd name="connsiteX67" fmla="*/ 1416843 w 2150268"/>
                <a:gd name="connsiteY67" fmla="*/ 1404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50268" h="623888">
                  <a:moveTo>
                    <a:pt x="1416843" y="140494"/>
                  </a:moveTo>
                  <a:lnTo>
                    <a:pt x="1202531" y="195263"/>
                  </a:lnTo>
                  <a:lnTo>
                    <a:pt x="1081087" y="226219"/>
                  </a:lnTo>
                  <a:lnTo>
                    <a:pt x="942975" y="257175"/>
                  </a:lnTo>
                  <a:lnTo>
                    <a:pt x="773906" y="295275"/>
                  </a:lnTo>
                  <a:lnTo>
                    <a:pt x="645318" y="323850"/>
                  </a:lnTo>
                  <a:lnTo>
                    <a:pt x="490537" y="354807"/>
                  </a:lnTo>
                  <a:lnTo>
                    <a:pt x="445293" y="354807"/>
                  </a:lnTo>
                  <a:lnTo>
                    <a:pt x="390525" y="350044"/>
                  </a:lnTo>
                  <a:lnTo>
                    <a:pt x="340518" y="342900"/>
                  </a:lnTo>
                  <a:lnTo>
                    <a:pt x="288131" y="330994"/>
                  </a:lnTo>
                  <a:lnTo>
                    <a:pt x="242887" y="316707"/>
                  </a:lnTo>
                  <a:lnTo>
                    <a:pt x="195262" y="292894"/>
                  </a:lnTo>
                  <a:lnTo>
                    <a:pt x="152400" y="269082"/>
                  </a:lnTo>
                  <a:lnTo>
                    <a:pt x="114300" y="238125"/>
                  </a:lnTo>
                  <a:lnTo>
                    <a:pt x="88106" y="209550"/>
                  </a:lnTo>
                  <a:lnTo>
                    <a:pt x="57150" y="190500"/>
                  </a:lnTo>
                  <a:lnTo>
                    <a:pt x="35718" y="180975"/>
                  </a:lnTo>
                  <a:lnTo>
                    <a:pt x="11906" y="178594"/>
                  </a:lnTo>
                  <a:lnTo>
                    <a:pt x="4762" y="183357"/>
                  </a:lnTo>
                  <a:lnTo>
                    <a:pt x="0" y="190500"/>
                  </a:lnTo>
                  <a:lnTo>
                    <a:pt x="2381" y="216694"/>
                  </a:lnTo>
                  <a:lnTo>
                    <a:pt x="16668" y="252413"/>
                  </a:lnTo>
                  <a:lnTo>
                    <a:pt x="78581" y="335757"/>
                  </a:lnTo>
                  <a:lnTo>
                    <a:pt x="164306" y="440532"/>
                  </a:lnTo>
                  <a:lnTo>
                    <a:pt x="219075" y="497682"/>
                  </a:lnTo>
                  <a:lnTo>
                    <a:pt x="276225" y="550069"/>
                  </a:lnTo>
                  <a:lnTo>
                    <a:pt x="314325" y="578644"/>
                  </a:lnTo>
                  <a:lnTo>
                    <a:pt x="333375" y="590550"/>
                  </a:lnTo>
                  <a:lnTo>
                    <a:pt x="366712" y="609600"/>
                  </a:lnTo>
                  <a:lnTo>
                    <a:pt x="400050" y="619125"/>
                  </a:lnTo>
                  <a:lnTo>
                    <a:pt x="428625" y="623888"/>
                  </a:lnTo>
                  <a:lnTo>
                    <a:pt x="452437" y="616744"/>
                  </a:lnTo>
                  <a:lnTo>
                    <a:pt x="531018" y="583407"/>
                  </a:lnTo>
                  <a:lnTo>
                    <a:pt x="592931" y="557213"/>
                  </a:lnTo>
                  <a:lnTo>
                    <a:pt x="747712" y="514350"/>
                  </a:lnTo>
                  <a:lnTo>
                    <a:pt x="921543" y="466725"/>
                  </a:lnTo>
                  <a:lnTo>
                    <a:pt x="1078706" y="426244"/>
                  </a:lnTo>
                  <a:lnTo>
                    <a:pt x="1233487" y="388144"/>
                  </a:lnTo>
                  <a:lnTo>
                    <a:pt x="1347787" y="359569"/>
                  </a:lnTo>
                  <a:lnTo>
                    <a:pt x="1435893" y="340519"/>
                  </a:lnTo>
                  <a:lnTo>
                    <a:pt x="1543050" y="321469"/>
                  </a:lnTo>
                  <a:lnTo>
                    <a:pt x="1685925" y="300038"/>
                  </a:lnTo>
                  <a:lnTo>
                    <a:pt x="1819275" y="278607"/>
                  </a:lnTo>
                  <a:lnTo>
                    <a:pt x="2016918" y="250032"/>
                  </a:lnTo>
                  <a:lnTo>
                    <a:pt x="2066925" y="242888"/>
                  </a:lnTo>
                  <a:lnTo>
                    <a:pt x="2095500" y="235744"/>
                  </a:lnTo>
                  <a:lnTo>
                    <a:pt x="2119312" y="226219"/>
                  </a:lnTo>
                  <a:lnTo>
                    <a:pt x="2135981" y="216694"/>
                  </a:lnTo>
                  <a:lnTo>
                    <a:pt x="2143125" y="207169"/>
                  </a:lnTo>
                  <a:lnTo>
                    <a:pt x="2150268" y="192882"/>
                  </a:lnTo>
                  <a:lnTo>
                    <a:pt x="2150268" y="180975"/>
                  </a:lnTo>
                  <a:lnTo>
                    <a:pt x="2147887" y="164307"/>
                  </a:lnTo>
                  <a:lnTo>
                    <a:pt x="2143125" y="147638"/>
                  </a:lnTo>
                  <a:lnTo>
                    <a:pt x="2126456" y="123825"/>
                  </a:lnTo>
                  <a:lnTo>
                    <a:pt x="2109787" y="104775"/>
                  </a:lnTo>
                  <a:lnTo>
                    <a:pt x="2097881" y="97632"/>
                  </a:lnTo>
                  <a:lnTo>
                    <a:pt x="2088356" y="92869"/>
                  </a:lnTo>
                  <a:lnTo>
                    <a:pt x="2026443" y="71438"/>
                  </a:lnTo>
                  <a:lnTo>
                    <a:pt x="1914525" y="35719"/>
                  </a:lnTo>
                  <a:lnTo>
                    <a:pt x="1826418" y="9525"/>
                  </a:lnTo>
                  <a:lnTo>
                    <a:pt x="1804987" y="0"/>
                  </a:lnTo>
                  <a:lnTo>
                    <a:pt x="1795462" y="0"/>
                  </a:lnTo>
                  <a:lnTo>
                    <a:pt x="1750218" y="16669"/>
                  </a:lnTo>
                  <a:lnTo>
                    <a:pt x="1657350" y="59532"/>
                  </a:lnTo>
                  <a:lnTo>
                    <a:pt x="1607343" y="85725"/>
                  </a:lnTo>
                  <a:lnTo>
                    <a:pt x="1550193" y="100013"/>
                  </a:lnTo>
                  <a:lnTo>
                    <a:pt x="1416843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46D94E89-7C40-4AFA-AD0C-1745C89B2B2C}"/>
                </a:ext>
              </a:extLst>
            </p:cNvPr>
            <p:cNvSpPr/>
            <p:nvPr/>
          </p:nvSpPr>
          <p:spPr>
            <a:xfrm>
              <a:off x="2898775" y="3028950"/>
              <a:ext cx="1206500" cy="379413"/>
            </a:xfrm>
            <a:custGeom>
              <a:avLst/>
              <a:gdLst>
                <a:gd name="connsiteX0" fmla="*/ 1002507 w 1207294"/>
                <a:gd name="connsiteY0" fmla="*/ 214313 h 378619"/>
                <a:gd name="connsiteX1" fmla="*/ 881063 w 1207294"/>
                <a:gd name="connsiteY1" fmla="*/ 245269 h 378619"/>
                <a:gd name="connsiteX2" fmla="*/ 790575 w 1207294"/>
                <a:gd name="connsiteY2" fmla="*/ 271463 h 378619"/>
                <a:gd name="connsiteX3" fmla="*/ 700088 w 1207294"/>
                <a:gd name="connsiteY3" fmla="*/ 300038 h 378619"/>
                <a:gd name="connsiteX4" fmla="*/ 621507 w 1207294"/>
                <a:gd name="connsiteY4" fmla="*/ 326231 h 378619"/>
                <a:gd name="connsiteX5" fmla="*/ 576263 w 1207294"/>
                <a:gd name="connsiteY5" fmla="*/ 345281 h 378619"/>
                <a:gd name="connsiteX6" fmla="*/ 547688 w 1207294"/>
                <a:gd name="connsiteY6" fmla="*/ 357188 h 378619"/>
                <a:gd name="connsiteX7" fmla="*/ 509588 w 1207294"/>
                <a:gd name="connsiteY7" fmla="*/ 366713 h 378619"/>
                <a:gd name="connsiteX8" fmla="*/ 438150 w 1207294"/>
                <a:gd name="connsiteY8" fmla="*/ 373856 h 378619"/>
                <a:gd name="connsiteX9" fmla="*/ 361950 w 1207294"/>
                <a:gd name="connsiteY9" fmla="*/ 378619 h 378619"/>
                <a:gd name="connsiteX10" fmla="*/ 328613 w 1207294"/>
                <a:gd name="connsiteY10" fmla="*/ 378619 h 378619"/>
                <a:gd name="connsiteX11" fmla="*/ 269082 w 1207294"/>
                <a:gd name="connsiteY11" fmla="*/ 357188 h 378619"/>
                <a:gd name="connsiteX12" fmla="*/ 183357 w 1207294"/>
                <a:gd name="connsiteY12" fmla="*/ 319088 h 378619"/>
                <a:gd name="connsiteX13" fmla="*/ 126207 w 1207294"/>
                <a:gd name="connsiteY13" fmla="*/ 288131 h 378619"/>
                <a:gd name="connsiteX14" fmla="*/ 78582 w 1207294"/>
                <a:gd name="connsiteY14" fmla="*/ 259556 h 378619"/>
                <a:gd name="connsiteX15" fmla="*/ 38100 w 1207294"/>
                <a:gd name="connsiteY15" fmla="*/ 228600 h 378619"/>
                <a:gd name="connsiteX16" fmla="*/ 16669 w 1207294"/>
                <a:gd name="connsiteY16" fmla="*/ 202406 h 378619"/>
                <a:gd name="connsiteX17" fmla="*/ 4763 w 1207294"/>
                <a:gd name="connsiteY17" fmla="*/ 176213 h 378619"/>
                <a:gd name="connsiteX18" fmla="*/ 0 w 1207294"/>
                <a:gd name="connsiteY18" fmla="*/ 157163 h 378619"/>
                <a:gd name="connsiteX19" fmla="*/ 4763 w 1207294"/>
                <a:gd name="connsiteY19" fmla="*/ 142875 h 378619"/>
                <a:gd name="connsiteX20" fmla="*/ 19050 w 1207294"/>
                <a:gd name="connsiteY20" fmla="*/ 140494 h 378619"/>
                <a:gd name="connsiteX21" fmla="*/ 35719 w 1207294"/>
                <a:gd name="connsiteY21" fmla="*/ 145256 h 378619"/>
                <a:gd name="connsiteX22" fmla="*/ 80963 w 1207294"/>
                <a:gd name="connsiteY22" fmla="*/ 159544 h 378619"/>
                <a:gd name="connsiteX23" fmla="*/ 147638 w 1207294"/>
                <a:gd name="connsiteY23" fmla="*/ 173831 h 378619"/>
                <a:gd name="connsiteX24" fmla="*/ 240507 w 1207294"/>
                <a:gd name="connsiteY24" fmla="*/ 192881 h 378619"/>
                <a:gd name="connsiteX25" fmla="*/ 288132 w 1207294"/>
                <a:gd name="connsiteY25" fmla="*/ 200025 h 378619"/>
                <a:gd name="connsiteX26" fmla="*/ 347663 w 1207294"/>
                <a:gd name="connsiteY26" fmla="*/ 195263 h 378619"/>
                <a:gd name="connsiteX27" fmla="*/ 445294 w 1207294"/>
                <a:gd name="connsiteY27" fmla="*/ 176213 h 378619"/>
                <a:gd name="connsiteX28" fmla="*/ 535782 w 1207294"/>
                <a:gd name="connsiteY28" fmla="*/ 157163 h 378619"/>
                <a:gd name="connsiteX29" fmla="*/ 628650 w 1207294"/>
                <a:gd name="connsiteY29" fmla="*/ 130969 h 378619"/>
                <a:gd name="connsiteX30" fmla="*/ 721519 w 1207294"/>
                <a:gd name="connsiteY30" fmla="*/ 97631 h 378619"/>
                <a:gd name="connsiteX31" fmla="*/ 792957 w 1207294"/>
                <a:gd name="connsiteY31" fmla="*/ 69056 h 378619"/>
                <a:gd name="connsiteX32" fmla="*/ 871538 w 1207294"/>
                <a:gd name="connsiteY32" fmla="*/ 30956 h 378619"/>
                <a:gd name="connsiteX33" fmla="*/ 928688 w 1207294"/>
                <a:gd name="connsiteY33" fmla="*/ 0 h 378619"/>
                <a:gd name="connsiteX34" fmla="*/ 969169 w 1207294"/>
                <a:gd name="connsiteY34" fmla="*/ 0 h 378619"/>
                <a:gd name="connsiteX35" fmla="*/ 1052513 w 1207294"/>
                <a:gd name="connsiteY35" fmla="*/ 2381 h 378619"/>
                <a:gd name="connsiteX36" fmla="*/ 1119188 w 1207294"/>
                <a:gd name="connsiteY36" fmla="*/ 14288 h 378619"/>
                <a:gd name="connsiteX37" fmla="*/ 1154907 w 1207294"/>
                <a:gd name="connsiteY37" fmla="*/ 26194 h 378619"/>
                <a:gd name="connsiteX38" fmla="*/ 1183482 w 1207294"/>
                <a:gd name="connsiteY38" fmla="*/ 42863 h 378619"/>
                <a:gd name="connsiteX39" fmla="*/ 1195388 w 1207294"/>
                <a:gd name="connsiteY39" fmla="*/ 54769 h 378619"/>
                <a:gd name="connsiteX40" fmla="*/ 1204913 w 1207294"/>
                <a:gd name="connsiteY40" fmla="*/ 71438 h 378619"/>
                <a:gd name="connsiteX41" fmla="*/ 1207294 w 1207294"/>
                <a:gd name="connsiteY41" fmla="*/ 85725 h 378619"/>
                <a:gd name="connsiteX42" fmla="*/ 1202532 w 1207294"/>
                <a:gd name="connsiteY42" fmla="*/ 104775 h 378619"/>
                <a:gd name="connsiteX43" fmla="*/ 1188244 w 1207294"/>
                <a:gd name="connsiteY43" fmla="*/ 138113 h 378619"/>
                <a:gd name="connsiteX44" fmla="*/ 1159669 w 1207294"/>
                <a:gd name="connsiteY44" fmla="*/ 171450 h 378619"/>
                <a:gd name="connsiteX45" fmla="*/ 1126332 w 1207294"/>
                <a:gd name="connsiteY45" fmla="*/ 188119 h 378619"/>
                <a:gd name="connsiteX46" fmla="*/ 1002507 w 1207294"/>
                <a:gd name="connsiteY46" fmla="*/ 2143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7294" h="378619">
                  <a:moveTo>
                    <a:pt x="1002507" y="214313"/>
                  </a:moveTo>
                  <a:lnTo>
                    <a:pt x="881063" y="245269"/>
                  </a:lnTo>
                  <a:lnTo>
                    <a:pt x="790575" y="271463"/>
                  </a:lnTo>
                  <a:lnTo>
                    <a:pt x="700088" y="300038"/>
                  </a:lnTo>
                  <a:lnTo>
                    <a:pt x="621507" y="326231"/>
                  </a:lnTo>
                  <a:lnTo>
                    <a:pt x="576263" y="345281"/>
                  </a:lnTo>
                  <a:lnTo>
                    <a:pt x="547688" y="357188"/>
                  </a:lnTo>
                  <a:lnTo>
                    <a:pt x="509588" y="366713"/>
                  </a:lnTo>
                  <a:lnTo>
                    <a:pt x="438150" y="373856"/>
                  </a:lnTo>
                  <a:lnTo>
                    <a:pt x="361950" y="378619"/>
                  </a:lnTo>
                  <a:lnTo>
                    <a:pt x="328613" y="378619"/>
                  </a:lnTo>
                  <a:lnTo>
                    <a:pt x="269082" y="357188"/>
                  </a:lnTo>
                  <a:lnTo>
                    <a:pt x="183357" y="319088"/>
                  </a:lnTo>
                  <a:lnTo>
                    <a:pt x="126207" y="288131"/>
                  </a:lnTo>
                  <a:lnTo>
                    <a:pt x="78582" y="259556"/>
                  </a:lnTo>
                  <a:lnTo>
                    <a:pt x="38100" y="228600"/>
                  </a:lnTo>
                  <a:lnTo>
                    <a:pt x="16669" y="202406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19050" y="140494"/>
                  </a:lnTo>
                  <a:lnTo>
                    <a:pt x="35719" y="145256"/>
                  </a:lnTo>
                  <a:lnTo>
                    <a:pt x="80963" y="159544"/>
                  </a:lnTo>
                  <a:lnTo>
                    <a:pt x="147638" y="173831"/>
                  </a:lnTo>
                  <a:lnTo>
                    <a:pt x="240507" y="192881"/>
                  </a:lnTo>
                  <a:lnTo>
                    <a:pt x="288132" y="200025"/>
                  </a:lnTo>
                  <a:lnTo>
                    <a:pt x="347663" y="195263"/>
                  </a:lnTo>
                  <a:lnTo>
                    <a:pt x="445294" y="176213"/>
                  </a:lnTo>
                  <a:lnTo>
                    <a:pt x="535782" y="157163"/>
                  </a:lnTo>
                  <a:lnTo>
                    <a:pt x="628650" y="130969"/>
                  </a:lnTo>
                  <a:lnTo>
                    <a:pt x="721519" y="97631"/>
                  </a:lnTo>
                  <a:lnTo>
                    <a:pt x="792957" y="69056"/>
                  </a:lnTo>
                  <a:lnTo>
                    <a:pt x="871538" y="30956"/>
                  </a:lnTo>
                  <a:lnTo>
                    <a:pt x="928688" y="0"/>
                  </a:lnTo>
                  <a:lnTo>
                    <a:pt x="969169" y="0"/>
                  </a:lnTo>
                  <a:lnTo>
                    <a:pt x="1052513" y="2381"/>
                  </a:lnTo>
                  <a:lnTo>
                    <a:pt x="1119188" y="14288"/>
                  </a:lnTo>
                  <a:lnTo>
                    <a:pt x="1154907" y="26194"/>
                  </a:lnTo>
                  <a:lnTo>
                    <a:pt x="1183482" y="42863"/>
                  </a:lnTo>
                  <a:lnTo>
                    <a:pt x="1195388" y="54769"/>
                  </a:lnTo>
                  <a:lnTo>
                    <a:pt x="1204913" y="71438"/>
                  </a:lnTo>
                  <a:lnTo>
                    <a:pt x="1207294" y="85725"/>
                  </a:lnTo>
                  <a:lnTo>
                    <a:pt x="1202532" y="104775"/>
                  </a:lnTo>
                  <a:lnTo>
                    <a:pt x="1188244" y="138113"/>
                  </a:lnTo>
                  <a:lnTo>
                    <a:pt x="1159669" y="171450"/>
                  </a:lnTo>
                  <a:lnTo>
                    <a:pt x="1126332" y="188119"/>
                  </a:lnTo>
                  <a:lnTo>
                    <a:pt x="100250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B332A8C-F022-4A92-B1E9-C34226889165}"/>
                </a:ext>
              </a:extLst>
            </p:cNvPr>
            <p:cNvSpPr/>
            <p:nvPr/>
          </p:nvSpPr>
          <p:spPr>
            <a:xfrm>
              <a:off x="2955925" y="3744913"/>
              <a:ext cx="1152525" cy="352425"/>
            </a:xfrm>
            <a:custGeom>
              <a:avLst/>
              <a:gdLst>
                <a:gd name="connsiteX0" fmla="*/ 821532 w 1152525"/>
                <a:gd name="connsiteY0" fmla="*/ 38100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  <a:gd name="connsiteX40" fmla="*/ 821532 w 1152525"/>
                <a:gd name="connsiteY40" fmla="*/ 38100 h 352425"/>
                <a:gd name="connsiteX0" fmla="*/ 928688 w 1152525"/>
                <a:gd name="connsiteY0" fmla="*/ 2382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52525" h="352425">
                  <a:moveTo>
                    <a:pt x="928688" y="2382"/>
                  </a:moveTo>
                  <a:cubicBezTo>
                    <a:pt x="867966" y="20241"/>
                    <a:pt x="685404" y="78979"/>
                    <a:pt x="592932" y="107157"/>
                  </a:cubicBezTo>
                  <a:lnTo>
                    <a:pt x="373857" y="171450"/>
                  </a:lnTo>
                  <a:lnTo>
                    <a:pt x="283369" y="192882"/>
                  </a:lnTo>
                  <a:lnTo>
                    <a:pt x="252413" y="197644"/>
                  </a:lnTo>
                  <a:lnTo>
                    <a:pt x="223838" y="197644"/>
                  </a:lnTo>
                  <a:lnTo>
                    <a:pt x="183357" y="192882"/>
                  </a:lnTo>
                  <a:lnTo>
                    <a:pt x="135732" y="183357"/>
                  </a:lnTo>
                  <a:lnTo>
                    <a:pt x="76200" y="164307"/>
                  </a:lnTo>
                  <a:lnTo>
                    <a:pt x="47625" y="154782"/>
                  </a:lnTo>
                  <a:lnTo>
                    <a:pt x="30957" y="154782"/>
                  </a:lnTo>
                  <a:lnTo>
                    <a:pt x="14288" y="157163"/>
                  </a:lnTo>
                  <a:lnTo>
                    <a:pt x="4763" y="164307"/>
                  </a:lnTo>
                  <a:lnTo>
                    <a:pt x="0" y="169069"/>
                  </a:lnTo>
                  <a:lnTo>
                    <a:pt x="0" y="176213"/>
                  </a:lnTo>
                  <a:lnTo>
                    <a:pt x="0" y="190500"/>
                  </a:lnTo>
                  <a:lnTo>
                    <a:pt x="19050" y="216694"/>
                  </a:lnTo>
                  <a:lnTo>
                    <a:pt x="88107" y="261938"/>
                  </a:lnTo>
                  <a:lnTo>
                    <a:pt x="150019" y="297657"/>
                  </a:lnTo>
                  <a:lnTo>
                    <a:pt x="207169" y="326232"/>
                  </a:lnTo>
                  <a:lnTo>
                    <a:pt x="257175" y="342900"/>
                  </a:lnTo>
                  <a:lnTo>
                    <a:pt x="300038" y="350044"/>
                  </a:lnTo>
                  <a:lnTo>
                    <a:pt x="330994" y="352425"/>
                  </a:lnTo>
                  <a:lnTo>
                    <a:pt x="404813" y="347663"/>
                  </a:lnTo>
                  <a:lnTo>
                    <a:pt x="533400" y="323850"/>
                  </a:lnTo>
                  <a:lnTo>
                    <a:pt x="783432" y="264319"/>
                  </a:lnTo>
                  <a:lnTo>
                    <a:pt x="997744" y="207169"/>
                  </a:lnTo>
                  <a:lnTo>
                    <a:pt x="1114425" y="176213"/>
                  </a:lnTo>
                  <a:lnTo>
                    <a:pt x="1133475" y="166688"/>
                  </a:lnTo>
                  <a:lnTo>
                    <a:pt x="1147763" y="152400"/>
                  </a:lnTo>
                  <a:lnTo>
                    <a:pt x="1152525" y="140494"/>
                  </a:lnTo>
                  <a:lnTo>
                    <a:pt x="1152525" y="123825"/>
                  </a:lnTo>
                  <a:lnTo>
                    <a:pt x="1150144" y="100013"/>
                  </a:lnTo>
                  <a:lnTo>
                    <a:pt x="1138238" y="80963"/>
                  </a:lnTo>
                  <a:lnTo>
                    <a:pt x="1121569" y="64294"/>
                  </a:lnTo>
                  <a:lnTo>
                    <a:pt x="1097757" y="45244"/>
                  </a:lnTo>
                  <a:lnTo>
                    <a:pt x="1052513" y="19050"/>
                  </a:lnTo>
                  <a:lnTo>
                    <a:pt x="1016794" y="7144"/>
                  </a:lnTo>
                  <a:lnTo>
                    <a:pt x="957263" y="0"/>
                  </a:lnTo>
                  <a:lnTo>
                    <a:pt x="928688" y="2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9E61903D-333E-4CF3-BB57-128387E47CDF}"/>
                </a:ext>
              </a:extLst>
            </p:cNvPr>
            <p:cNvSpPr/>
            <p:nvPr/>
          </p:nvSpPr>
          <p:spPr>
            <a:xfrm>
              <a:off x="2698750" y="4532313"/>
              <a:ext cx="592138" cy="1096962"/>
            </a:xfrm>
            <a:custGeom>
              <a:avLst/>
              <a:gdLst>
                <a:gd name="connsiteX0" fmla="*/ 516732 w 592932"/>
                <a:gd name="connsiteY0" fmla="*/ 550069 h 1097756"/>
                <a:gd name="connsiteX1" fmla="*/ 478632 w 592932"/>
                <a:gd name="connsiteY1" fmla="*/ 419100 h 1097756"/>
                <a:gd name="connsiteX2" fmla="*/ 445294 w 592932"/>
                <a:gd name="connsiteY2" fmla="*/ 319087 h 1097756"/>
                <a:gd name="connsiteX3" fmla="*/ 409575 w 592932"/>
                <a:gd name="connsiteY3" fmla="*/ 211931 h 1097756"/>
                <a:gd name="connsiteX4" fmla="*/ 276225 w 592932"/>
                <a:gd name="connsiteY4" fmla="*/ 69056 h 1097756"/>
                <a:gd name="connsiteX5" fmla="*/ 238125 w 592932"/>
                <a:gd name="connsiteY5" fmla="*/ 64294 h 1097756"/>
                <a:gd name="connsiteX6" fmla="*/ 202407 w 592932"/>
                <a:gd name="connsiteY6" fmla="*/ 59531 h 1097756"/>
                <a:gd name="connsiteX7" fmla="*/ 147638 w 592932"/>
                <a:gd name="connsiteY7" fmla="*/ 47625 h 1097756"/>
                <a:gd name="connsiteX8" fmla="*/ 88107 w 592932"/>
                <a:gd name="connsiteY8" fmla="*/ 26194 h 1097756"/>
                <a:gd name="connsiteX9" fmla="*/ 42863 w 592932"/>
                <a:gd name="connsiteY9" fmla="*/ 7144 h 1097756"/>
                <a:gd name="connsiteX10" fmla="*/ 19050 w 592932"/>
                <a:gd name="connsiteY10" fmla="*/ 0 h 1097756"/>
                <a:gd name="connsiteX11" fmla="*/ 7144 w 592932"/>
                <a:gd name="connsiteY11" fmla="*/ 2381 h 1097756"/>
                <a:gd name="connsiteX12" fmla="*/ 0 w 592932"/>
                <a:gd name="connsiteY12" fmla="*/ 11906 h 1097756"/>
                <a:gd name="connsiteX13" fmla="*/ 2382 w 592932"/>
                <a:gd name="connsiteY13" fmla="*/ 26194 h 1097756"/>
                <a:gd name="connsiteX14" fmla="*/ 16669 w 592932"/>
                <a:gd name="connsiteY14" fmla="*/ 57150 h 1097756"/>
                <a:gd name="connsiteX15" fmla="*/ 42863 w 592932"/>
                <a:gd name="connsiteY15" fmla="*/ 80962 h 1097756"/>
                <a:gd name="connsiteX16" fmla="*/ 88107 w 592932"/>
                <a:gd name="connsiteY16" fmla="*/ 126206 h 1097756"/>
                <a:gd name="connsiteX17" fmla="*/ 114300 w 592932"/>
                <a:gd name="connsiteY17" fmla="*/ 152400 h 1097756"/>
                <a:gd name="connsiteX18" fmla="*/ 152400 w 592932"/>
                <a:gd name="connsiteY18" fmla="*/ 204787 h 1097756"/>
                <a:gd name="connsiteX19" fmla="*/ 192882 w 592932"/>
                <a:gd name="connsiteY19" fmla="*/ 273844 h 1097756"/>
                <a:gd name="connsiteX20" fmla="*/ 219075 w 592932"/>
                <a:gd name="connsiteY20" fmla="*/ 326231 h 1097756"/>
                <a:gd name="connsiteX21" fmla="*/ 245269 w 592932"/>
                <a:gd name="connsiteY21" fmla="*/ 390525 h 1097756"/>
                <a:gd name="connsiteX22" fmla="*/ 273844 w 592932"/>
                <a:gd name="connsiteY22" fmla="*/ 476250 h 1097756"/>
                <a:gd name="connsiteX23" fmla="*/ 292894 w 592932"/>
                <a:gd name="connsiteY23" fmla="*/ 559594 h 1097756"/>
                <a:gd name="connsiteX24" fmla="*/ 307182 w 592932"/>
                <a:gd name="connsiteY24" fmla="*/ 640556 h 1097756"/>
                <a:gd name="connsiteX25" fmla="*/ 323850 w 592932"/>
                <a:gd name="connsiteY25" fmla="*/ 762000 h 1097756"/>
                <a:gd name="connsiteX26" fmla="*/ 347663 w 592932"/>
                <a:gd name="connsiteY26" fmla="*/ 873919 h 1097756"/>
                <a:gd name="connsiteX27" fmla="*/ 352425 w 592932"/>
                <a:gd name="connsiteY27" fmla="*/ 904875 h 1097756"/>
                <a:gd name="connsiteX28" fmla="*/ 359569 w 592932"/>
                <a:gd name="connsiteY28" fmla="*/ 940594 h 1097756"/>
                <a:gd name="connsiteX29" fmla="*/ 381000 w 592932"/>
                <a:gd name="connsiteY29" fmla="*/ 990600 h 1097756"/>
                <a:gd name="connsiteX30" fmla="*/ 419100 w 592932"/>
                <a:gd name="connsiteY30" fmla="*/ 1040606 h 1097756"/>
                <a:gd name="connsiteX31" fmla="*/ 442913 w 592932"/>
                <a:gd name="connsiteY31" fmla="*/ 1066800 h 1097756"/>
                <a:gd name="connsiteX32" fmla="*/ 459582 w 592932"/>
                <a:gd name="connsiteY32" fmla="*/ 1085850 h 1097756"/>
                <a:gd name="connsiteX33" fmla="*/ 471488 w 592932"/>
                <a:gd name="connsiteY33" fmla="*/ 1092994 h 1097756"/>
                <a:gd name="connsiteX34" fmla="*/ 495300 w 592932"/>
                <a:gd name="connsiteY34" fmla="*/ 1097756 h 1097756"/>
                <a:gd name="connsiteX35" fmla="*/ 526257 w 592932"/>
                <a:gd name="connsiteY35" fmla="*/ 1090612 h 1097756"/>
                <a:gd name="connsiteX36" fmla="*/ 550069 w 592932"/>
                <a:gd name="connsiteY36" fmla="*/ 1078706 h 1097756"/>
                <a:gd name="connsiteX37" fmla="*/ 571500 w 592932"/>
                <a:gd name="connsiteY37" fmla="*/ 1062037 h 1097756"/>
                <a:gd name="connsiteX38" fmla="*/ 578644 w 592932"/>
                <a:gd name="connsiteY38" fmla="*/ 1045369 h 1097756"/>
                <a:gd name="connsiteX39" fmla="*/ 588169 w 592932"/>
                <a:gd name="connsiteY39" fmla="*/ 1012031 h 1097756"/>
                <a:gd name="connsiteX40" fmla="*/ 592932 w 592932"/>
                <a:gd name="connsiteY40" fmla="*/ 971550 h 1097756"/>
                <a:gd name="connsiteX41" fmla="*/ 590550 w 592932"/>
                <a:gd name="connsiteY41" fmla="*/ 928687 h 1097756"/>
                <a:gd name="connsiteX42" fmla="*/ 578644 w 592932"/>
                <a:gd name="connsiteY42" fmla="*/ 792956 h 1097756"/>
                <a:gd name="connsiteX43" fmla="*/ 516732 w 592932"/>
                <a:gd name="connsiteY43" fmla="*/ 550069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2932" h="1097756">
                  <a:moveTo>
                    <a:pt x="516732" y="550069"/>
                  </a:moveTo>
                  <a:lnTo>
                    <a:pt x="478632" y="419100"/>
                  </a:lnTo>
                  <a:lnTo>
                    <a:pt x="445294" y="319087"/>
                  </a:lnTo>
                  <a:lnTo>
                    <a:pt x="409575" y="211931"/>
                  </a:lnTo>
                  <a:lnTo>
                    <a:pt x="276225" y="69056"/>
                  </a:lnTo>
                  <a:lnTo>
                    <a:pt x="238125" y="64294"/>
                  </a:lnTo>
                  <a:lnTo>
                    <a:pt x="202407" y="59531"/>
                  </a:lnTo>
                  <a:lnTo>
                    <a:pt x="147638" y="47625"/>
                  </a:lnTo>
                  <a:lnTo>
                    <a:pt x="88107" y="26194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26194"/>
                  </a:lnTo>
                  <a:lnTo>
                    <a:pt x="16669" y="57150"/>
                  </a:lnTo>
                  <a:lnTo>
                    <a:pt x="42863" y="80962"/>
                  </a:lnTo>
                  <a:lnTo>
                    <a:pt x="88107" y="126206"/>
                  </a:lnTo>
                  <a:lnTo>
                    <a:pt x="114300" y="152400"/>
                  </a:lnTo>
                  <a:lnTo>
                    <a:pt x="152400" y="204787"/>
                  </a:lnTo>
                  <a:lnTo>
                    <a:pt x="192882" y="273844"/>
                  </a:lnTo>
                  <a:lnTo>
                    <a:pt x="219075" y="326231"/>
                  </a:lnTo>
                  <a:lnTo>
                    <a:pt x="245269" y="390525"/>
                  </a:lnTo>
                  <a:lnTo>
                    <a:pt x="273844" y="476250"/>
                  </a:lnTo>
                  <a:lnTo>
                    <a:pt x="292894" y="559594"/>
                  </a:lnTo>
                  <a:lnTo>
                    <a:pt x="307182" y="640556"/>
                  </a:lnTo>
                  <a:lnTo>
                    <a:pt x="323850" y="762000"/>
                  </a:lnTo>
                  <a:lnTo>
                    <a:pt x="347663" y="873919"/>
                  </a:lnTo>
                  <a:lnTo>
                    <a:pt x="352425" y="904875"/>
                  </a:lnTo>
                  <a:lnTo>
                    <a:pt x="359569" y="940594"/>
                  </a:lnTo>
                  <a:lnTo>
                    <a:pt x="381000" y="990600"/>
                  </a:lnTo>
                  <a:lnTo>
                    <a:pt x="419100" y="1040606"/>
                  </a:lnTo>
                  <a:lnTo>
                    <a:pt x="442913" y="1066800"/>
                  </a:lnTo>
                  <a:lnTo>
                    <a:pt x="459582" y="1085850"/>
                  </a:lnTo>
                  <a:lnTo>
                    <a:pt x="471488" y="1092994"/>
                  </a:lnTo>
                  <a:lnTo>
                    <a:pt x="495300" y="1097756"/>
                  </a:lnTo>
                  <a:lnTo>
                    <a:pt x="526257" y="1090612"/>
                  </a:lnTo>
                  <a:lnTo>
                    <a:pt x="550069" y="1078706"/>
                  </a:lnTo>
                  <a:lnTo>
                    <a:pt x="571500" y="1062037"/>
                  </a:lnTo>
                  <a:lnTo>
                    <a:pt x="578644" y="1045369"/>
                  </a:lnTo>
                  <a:lnTo>
                    <a:pt x="588169" y="1012031"/>
                  </a:lnTo>
                  <a:lnTo>
                    <a:pt x="592932" y="971550"/>
                  </a:lnTo>
                  <a:lnTo>
                    <a:pt x="590550" y="928687"/>
                  </a:lnTo>
                  <a:lnTo>
                    <a:pt x="578644" y="792956"/>
                  </a:lnTo>
                  <a:lnTo>
                    <a:pt x="516732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9AA534E3-9955-431D-ACD7-65E762D45B09}"/>
                </a:ext>
              </a:extLst>
            </p:cNvPr>
            <p:cNvSpPr/>
            <p:nvPr/>
          </p:nvSpPr>
          <p:spPr>
            <a:xfrm>
              <a:off x="4618038" y="2849563"/>
              <a:ext cx="1525587" cy="400050"/>
            </a:xfrm>
            <a:custGeom>
              <a:avLst/>
              <a:gdLst>
                <a:gd name="connsiteX0" fmla="*/ 1183481 w 1526381"/>
                <a:gd name="connsiteY0" fmla="*/ 252413 h 400050"/>
                <a:gd name="connsiteX1" fmla="*/ 978694 w 1526381"/>
                <a:gd name="connsiteY1" fmla="*/ 292894 h 400050"/>
                <a:gd name="connsiteX2" fmla="*/ 738187 w 1526381"/>
                <a:gd name="connsiteY2" fmla="*/ 338138 h 400050"/>
                <a:gd name="connsiteX3" fmla="*/ 514350 w 1526381"/>
                <a:gd name="connsiteY3" fmla="*/ 376238 h 400050"/>
                <a:gd name="connsiteX4" fmla="*/ 378619 w 1526381"/>
                <a:gd name="connsiteY4" fmla="*/ 395288 h 400050"/>
                <a:gd name="connsiteX5" fmla="*/ 328612 w 1526381"/>
                <a:gd name="connsiteY5" fmla="*/ 400050 h 400050"/>
                <a:gd name="connsiteX6" fmla="*/ 295275 w 1526381"/>
                <a:gd name="connsiteY6" fmla="*/ 400050 h 400050"/>
                <a:gd name="connsiteX7" fmla="*/ 259556 w 1526381"/>
                <a:gd name="connsiteY7" fmla="*/ 395288 h 400050"/>
                <a:gd name="connsiteX8" fmla="*/ 233362 w 1526381"/>
                <a:gd name="connsiteY8" fmla="*/ 388144 h 400050"/>
                <a:gd name="connsiteX9" fmla="*/ 188119 w 1526381"/>
                <a:gd name="connsiteY9" fmla="*/ 369094 h 400050"/>
                <a:gd name="connsiteX10" fmla="*/ 145256 w 1526381"/>
                <a:gd name="connsiteY10" fmla="*/ 342900 h 400050"/>
                <a:gd name="connsiteX11" fmla="*/ 116681 w 1526381"/>
                <a:gd name="connsiteY11" fmla="*/ 319088 h 400050"/>
                <a:gd name="connsiteX12" fmla="*/ 92869 w 1526381"/>
                <a:gd name="connsiteY12" fmla="*/ 295275 h 400050"/>
                <a:gd name="connsiteX13" fmla="*/ 73819 w 1526381"/>
                <a:gd name="connsiteY13" fmla="*/ 269082 h 400050"/>
                <a:gd name="connsiteX14" fmla="*/ 42862 w 1526381"/>
                <a:gd name="connsiteY14" fmla="*/ 228600 h 400050"/>
                <a:gd name="connsiteX15" fmla="*/ 16669 w 1526381"/>
                <a:gd name="connsiteY15" fmla="*/ 183357 h 400050"/>
                <a:gd name="connsiteX16" fmla="*/ 4762 w 1526381"/>
                <a:gd name="connsiteY16" fmla="*/ 152400 h 400050"/>
                <a:gd name="connsiteX17" fmla="*/ 0 w 1526381"/>
                <a:gd name="connsiteY17" fmla="*/ 133350 h 400050"/>
                <a:gd name="connsiteX18" fmla="*/ 4762 w 1526381"/>
                <a:gd name="connsiteY18" fmla="*/ 121444 h 400050"/>
                <a:gd name="connsiteX19" fmla="*/ 19050 w 1526381"/>
                <a:gd name="connsiteY19" fmla="*/ 119063 h 400050"/>
                <a:gd name="connsiteX20" fmla="*/ 54769 w 1526381"/>
                <a:gd name="connsiteY20" fmla="*/ 128588 h 400050"/>
                <a:gd name="connsiteX21" fmla="*/ 83344 w 1526381"/>
                <a:gd name="connsiteY21" fmla="*/ 150019 h 400050"/>
                <a:gd name="connsiteX22" fmla="*/ 111919 w 1526381"/>
                <a:gd name="connsiteY22" fmla="*/ 171450 h 400050"/>
                <a:gd name="connsiteX23" fmla="*/ 138112 w 1526381"/>
                <a:gd name="connsiteY23" fmla="*/ 183357 h 400050"/>
                <a:gd name="connsiteX24" fmla="*/ 183356 w 1526381"/>
                <a:gd name="connsiteY24" fmla="*/ 197644 h 400050"/>
                <a:gd name="connsiteX25" fmla="*/ 214312 w 1526381"/>
                <a:gd name="connsiteY25" fmla="*/ 202407 h 400050"/>
                <a:gd name="connsiteX26" fmla="*/ 292894 w 1526381"/>
                <a:gd name="connsiteY26" fmla="*/ 200025 h 400050"/>
                <a:gd name="connsiteX27" fmla="*/ 426244 w 1526381"/>
                <a:gd name="connsiteY27" fmla="*/ 180975 h 400050"/>
                <a:gd name="connsiteX28" fmla="*/ 714375 w 1526381"/>
                <a:gd name="connsiteY28" fmla="*/ 133350 h 400050"/>
                <a:gd name="connsiteX29" fmla="*/ 938212 w 1526381"/>
                <a:gd name="connsiteY29" fmla="*/ 80963 h 400050"/>
                <a:gd name="connsiteX30" fmla="*/ 1004887 w 1526381"/>
                <a:gd name="connsiteY30" fmla="*/ 61913 h 400050"/>
                <a:gd name="connsiteX31" fmla="*/ 1050131 w 1526381"/>
                <a:gd name="connsiteY31" fmla="*/ 45244 h 400050"/>
                <a:gd name="connsiteX32" fmla="*/ 1138237 w 1526381"/>
                <a:gd name="connsiteY32" fmla="*/ 4763 h 400050"/>
                <a:gd name="connsiteX33" fmla="*/ 1157287 w 1526381"/>
                <a:gd name="connsiteY33" fmla="*/ 0 h 400050"/>
                <a:gd name="connsiteX34" fmla="*/ 1193006 w 1526381"/>
                <a:gd name="connsiteY34" fmla="*/ 2382 h 400050"/>
                <a:gd name="connsiteX35" fmla="*/ 1288256 w 1526381"/>
                <a:gd name="connsiteY35" fmla="*/ 14288 h 400050"/>
                <a:gd name="connsiteX36" fmla="*/ 1397794 w 1526381"/>
                <a:gd name="connsiteY36" fmla="*/ 38100 h 400050"/>
                <a:gd name="connsiteX37" fmla="*/ 1450181 w 1526381"/>
                <a:gd name="connsiteY37" fmla="*/ 57150 h 400050"/>
                <a:gd name="connsiteX38" fmla="*/ 1504950 w 1526381"/>
                <a:gd name="connsiteY38" fmla="*/ 80963 h 400050"/>
                <a:gd name="connsiteX39" fmla="*/ 1516856 w 1526381"/>
                <a:gd name="connsiteY39" fmla="*/ 90488 h 400050"/>
                <a:gd name="connsiteX40" fmla="*/ 1524000 w 1526381"/>
                <a:gd name="connsiteY40" fmla="*/ 107157 h 400050"/>
                <a:gd name="connsiteX41" fmla="*/ 1526381 w 1526381"/>
                <a:gd name="connsiteY41" fmla="*/ 126207 h 400050"/>
                <a:gd name="connsiteX42" fmla="*/ 1521619 w 1526381"/>
                <a:gd name="connsiteY42" fmla="*/ 150019 h 400050"/>
                <a:gd name="connsiteX43" fmla="*/ 1512094 w 1526381"/>
                <a:gd name="connsiteY43" fmla="*/ 169069 h 400050"/>
                <a:gd name="connsiteX44" fmla="*/ 1500187 w 1526381"/>
                <a:gd name="connsiteY44" fmla="*/ 180975 h 400050"/>
                <a:gd name="connsiteX45" fmla="*/ 1471612 w 1526381"/>
                <a:gd name="connsiteY45" fmla="*/ 192882 h 400050"/>
                <a:gd name="connsiteX46" fmla="*/ 1416844 w 1526381"/>
                <a:gd name="connsiteY46" fmla="*/ 207169 h 400050"/>
                <a:gd name="connsiteX47" fmla="*/ 1183481 w 1526381"/>
                <a:gd name="connsiteY47" fmla="*/ 25241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26381" h="400050">
                  <a:moveTo>
                    <a:pt x="1183481" y="252413"/>
                  </a:moveTo>
                  <a:lnTo>
                    <a:pt x="978694" y="292894"/>
                  </a:lnTo>
                  <a:lnTo>
                    <a:pt x="738187" y="338138"/>
                  </a:lnTo>
                  <a:lnTo>
                    <a:pt x="514350" y="376238"/>
                  </a:lnTo>
                  <a:lnTo>
                    <a:pt x="378619" y="395288"/>
                  </a:lnTo>
                  <a:lnTo>
                    <a:pt x="328612" y="400050"/>
                  </a:lnTo>
                  <a:lnTo>
                    <a:pt x="295275" y="400050"/>
                  </a:lnTo>
                  <a:lnTo>
                    <a:pt x="259556" y="395288"/>
                  </a:lnTo>
                  <a:lnTo>
                    <a:pt x="233362" y="388144"/>
                  </a:lnTo>
                  <a:lnTo>
                    <a:pt x="188119" y="369094"/>
                  </a:lnTo>
                  <a:lnTo>
                    <a:pt x="145256" y="342900"/>
                  </a:lnTo>
                  <a:lnTo>
                    <a:pt x="116681" y="319088"/>
                  </a:lnTo>
                  <a:lnTo>
                    <a:pt x="92869" y="295275"/>
                  </a:lnTo>
                  <a:lnTo>
                    <a:pt x="73819" y="269082"/>
                  </a:lnTo>
                  <a:lnTo>
                    <a:pt x="42862" y="228600"/>
                  </a:lnTo>
                  <a:lnTo>
                    <a:pt x="16669" y="183357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4762" y="121444"/>
                  </a:lnTo>
                  <a:lnTo>
                    <a:pt x="19050" y="119063"/>
                  </a:lnTo>
                  <a:lnTo>
                    <a:pt x="54769" y="128588"/>
                  </a:lnTo>
                  <a:lnTo>
                    <a:pt x="83344" y="150019"/>
                  </a:lnTo>
                  <a:lnTo>
                    <a:pt x="111919" y="171450"/>
                  </a:lnTo>
                  <a:lnTo>
                    <a:pt x="138112" y="183357"/>
                  </a:lnTo>
                  <a:lnTo>
                    <a:pt x="183356" y="197644"/>
                  </a:lnTo>
                  <a:lnTo>
                    <a:pt x="214312" y="202407"/>
                  </a:lnTo>
                  <a:lnTo>
                    <a:pt x="292894" y="200025"/>
                  </a:lnTo>
                  <a:lnTo>
                    <a:pt x="426244" y="180975"/>
                  </a:lnTo>
                  <a:lnTo>
                    <a:pt x="714375" y="133350"/>
                  </a:lnTo>
                  <a:lnTo>
                    <a:pt x="938212" y="80963"/>
                  </a:lnTo>
                  <a:lnTo>
                    <a:pt x="1004887" y="61913"/>
                  </a:lnTo>
                  <a:lnTo>
                    <a:pt x="1050131" y="45244"/>
                  </a:lnTo>
                  <a:lnTo>
                    <a:pt x="1138237" y="4763"/>
                  </a:lnTo>
                  <a:lnTo>
                    <a:pt x="1157287" y="0"/>
                  </a:lnTo>
                  <a:lnTo>
                    <a:pt x="1193006" y="2382"/>
                  </a:lnTo>
                  <a:lnTo>
                    <a:pt x="1288256" y="14288"/>
                  </a:lnTo>
                  <a:lnTo>
                    <a:pt x="1397794" y="38100"/>
                  </a:lnTo>
                  <a:lnTo>
                    <a:pt x="1450181" y="57150"/>
                  </a:lnTo>
                  <a:lnTo>
                    <a:pt x="1504950" y="80963"/>
                  </a:lnTo>
                  <a:lnTo>
                    <a:pt x="1516856" y="90488"/>
                  </a:lnTo>
                  <a:lnTo>
                    <a:pt x="1524000" y="107157"/>
                  </a:lnTo>
                  <a:lnTo>
                    <a:pt x="1526381" y="126207"/>
                  </a:lnTo>
                  <a:lnTo>
                    <a:pt x="1521619" y="150019"/>
                  </a:lnTo>
                  <a:lnTo>
                    <a:pt x="1512094" y="169069"/>
                  </a:lnTo>
                  <a:lnTo>
                    <a:pt x="1500187" y="180975"/>
                  </a:lnTo>
                  <a:lnTo>
                    <a:pt x="1471612" y="192882"/>
                  </a:lnTo>
                  <a:lnTo>
                    <a:pt x="1416844" y="207169"/>
                  </a:lnTo>
                  <a:lnTo>
                    <a:pt x="1183481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5EABA5D-1A58-4693-85C3-C8B09D95796A}"/>
                </a:ext>
              </a:extLst>
            </p:cNvPr>
            <p:cNvSpPr/>
            <p:nvPr/>
          </p:nvSpPr>
          <p:spPr>
            <a:xfrm>
              <a:off x="4576763" y="3659188"/>
              <a:ext cx="503237" cy="1152525"/>
            </a:xfrm>
            <a:custGeom>
              <a:avLst/>
              <a:gdLst>
                <a:gd name="connsiteX0" fmla="*/ 416718 w 502443"/>
                <a:gd name="connsiteY0" fmla="*/ 514350 h 1152525"/>
                <a:gd name="connsiteX1" fmla="*/ 404812 w 502443"/>
                <a:gd name="connsiteY1" fmla="*/ 423863 h 1152525"/>
                <a:gd name="connsiteX2" fmla="*/ 392906 w 502443"/>
                <a:gd name="connsiteY2" fmla="*/ 307182 h 1152525"/>
                <a:gd name="connsiteX3" fmla="*/ 392906 w 502443"/>
                <a:gd name="connsiteY3" fmla="*/ 259557 h 1152525"/>
                <a:gd name="connsiteX4" fmla="*/ 345281 w 502443"/>
                <a:gd name="connsiteY4" fmla="*/ 104775 h 1152525"/>
                <a:gd name="connsiteX5" fmla="*/ 300037 w 502443"/>
                <a:gd name="connsiteY5" fmla="*/ 85725 h 1152525"/>
                <a:gd name="connsiteX6" fmla="*/ 219075 w 502443"/>
                <a:gd name="connsiteY6" fmla="*/ 59532 h 1152525"/>
                <a:gd name="connsiteX7" fmla="*/ 150018 w 502443"/>
                <a:gd name="connsiteY7" fmla="*/ 38100 h 1152525"/>
                <a:gd name="connsiteX8" fmla="*/ 88106 w 502443"/>
                <a:gd name="connsiteY8" fmla="*/ 21432 h 1152525"/>
                <a:gd name="connsiteX9" fmla="*/ 30956 w 502443"/>
                <a:gd name="connsiteY9" fmla="*/ 2382 h 1152525"/>
                <a:gd name="connsiteX10" fmla="*/ 14287 w 502443"/>
                <a:gd name="connsiteY10" fmla="*/ 0 h 1152525"/>
                <a:gd name="connsiteX11" fmla="*/ 9525 w 502443"/>
                <a:gd name="connsiteY11" fmla="*/ 0 h 1152525"/>
                <a:gd name="connsiteX12" fmla="*/ 2381 w 502443"/>
                <a:gd name="connsiteY12" fmla="*/ 2382 h 1152525"/>
                <a:gd name="connsiteX13" fmla="*/ 0 w 502443"/>
                <a:gd name="connsiteY13" fmla="*/ 14288 h 1152525"/>
                <a:gd name="connsiteX14" fmla="*/ 0 w 502443"/>
                <a:gd name="connsiteY14" fmla="*/ 28575 h 1152525"/>
                <a:gd name="connsiteX15" fmla="*/ 7143 w 502443"/>
                <a:gd name="connsiteY15" fmla="*/ 52388 h 1152525"/>
                <a:gd name="connsiteX16" fmla="*/ 16668 w 502443"/>
                <a:gd name="connsiteY16" fmla="*/ 64294 h 1152525"/>
                <a:gd name="connsiteX17" fmla="*/ 45243 w 502443"/>
                <a:gd name="connsiteY17" fmla="*/ 83344 h 1152525"/>
                <a:gd name="connsiteX18" fmla="*/ 64293 w 502443"/>
                <a:gd name="connsiteY18" fmla="*/ 100013 h 1152525"/>
                <a:gd name="connsiteX19" fmla="*/ 100012 w 502443"/>
                <a:gd name="connsiteY19" fmla="*/ 145257 h 1152525"/>
                <a:gd name="connsiteX20" fmla="*/ 126206 w 502443"/>
                <a:gd name="connsiteY20" fmla="*/ 188119 h 1152525"/>
                <a:gd name="connsiteX21" fmla="*/ 150018 w 502443"/>
                <a:gd name="connsiteY21" fmla="*/ 238125 h 1152525"/>
                <a:gd name="connsiteX22" fmla="*/ 169068 w 502443"/>
                <a:gd name="connsiteY22" fmla="*/ 290513 h 1152525"/>
                <a:gd name="connsiteX23" fmla="*/ 185737 w 502443"/>
                <a:gd name="connsiteY23" fmla="*/ 354807 h 1152525"/>
                <a:gd name="connsiteX24" fmla="*/ 190500 w 502443"/>
                <a:gd name="connsiteY24" fmla="*/ 407194 h 1152525"/>
                <a:gd name="connsiteX25" fmla="*/ 209550 w 502443"/>
                <a:gd name="connsiteY25" fmla="*/ 645319 h 1152525"/>
                <a:gd name="connsiteX26" fmla="*/ 221456 w 502443"/>
                <a:gd name="connsiteY26" fmla="*/ 742950 h 1152525"/>
                <a:gd name="connsiteX27" fmla="*/ 235743 w 502443"/>
                <a:gd name="connsiteY27" fmla="*/ 838200 h 1152525"/>
                <a:gd name="connsiteX28" fmla="*/ 252412 w 502443"/>
                <a:gd name="connsiteY28" fmla="*/ 921544 h 1152525"/>
                <a:gd name="connsiteX29" fmla="*/ 278606 w 502443"/>
                <a:gd name="connsiteY29" fmla="*/ 1000125 h 1152525"/>
                <a:gd name="connsiteX30" fmla="*/ 307181 w 502443"/>
                <a:gd name="connsiteY30" fmla="*/ 1059657 h 1152525"/>
                <a:gd name="connsiteX31" fmla="*/ 335756 w 502443"/>
                <a:gd name="connsiteY31" fmla="*/ 1107282 h 1152525"/>
                <a:gd name="connsiteX32" fmla="*/ 352425 w 502443"/>
                <a:gd name="connsiteY32" fmla="*/ 1126332 h 1152525"/>
                <a:gd name="connsiteX33" fmla="*/ 369093 w 502443"/>
                <a:gd name="connsiteY33" fmla="*/ 1138238 h 1152525"/>
                <a:gd name="connsiteX34" fmla="*/ 385762 w 502443"/>
                <a:gd name="connsiteY34" fmla="*/ 1147763 h 1152525"/>
                <a:gd name="connsiteX35" fmla="*/ 416718 w 502443"/>
                <a:gd name="connsiteY35" fmla="*/ 1152525 h 1152525"/>
                <a:gd name="connsiteX36" fmla="*/ 435768 w 502443"/>
                <a:gd name="connsiteY36" fmla="*/ 1152525 h 1152525"/>
                <a:gd name="connsiteX37" fmla="*/ 459581 w 502443"/>
                <a:gd name="connsiteY37" fmla="*/ 1140619 h 1152525"/>
                <a:gd name="connsiteX38" fmla="*/ 476250 w 502443"/>
                <a:gd name="connsiteY38" fmla="*/ 1123950 h 1152525"/>
                <a:gd name="connsiteX39" fmla="*/ 485775 w 502443"/>
                <a:gd name="connsiteY39" fmla="*/ 1104900 h 1152525"/>
                <a:gd name="connsiteX40" fmla="*/ 492918 w 502443"/>
                <a:gd name="connsiteY40" fmla="*/ 1078707 h 1152525"/>
                <a:gd name="connsiteX41" fmla="*/ 500062 w 502443"/>
                <a:gd name="connsiteY41" fmla="*/ 1045369 h 1152525"/>
                <a:gd name="connsiteX42" fmla="*/ 502443 w 502443"/>
                <a:gd name="connsiteY42" fmla="*/ 988219 h 1152525"/>
                <a:gd name="connsiteX43" fmla="*/ 471487 w 502443"/>
                <a:gd name="connsiteY43" fmla="*/ 809625 h 1152525"/>
                <a:gd name="connsiteX44" fmla="*/ 442912 w 502443"/>
                <a:gd name="connsiteY44" fmla="*/ 666750 h 1152525"/>
                <a:gd name="connsiteX45" fmla="*/ 416718 w 502443"/>
                <a:gd name="connsiteY45" fmla="*/ 5143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152525">
                  <a:moveTo>
                    <a:pt x="416718" y="514350"/>
                  </a:moveTo>
                  <a:lnTo>
                    <a:pt x="404812" y="423863"/>
                  </a:lnTo>
                  <a:lnTo>
                    <a:pt x="392906" y="307182"/>
                  </a:lnTo>
                  <a:lnTo>
                    <a:pt x="392906" y="259557"/>
                  </a:lnTo>
                  <a:lnTo>
                    <a:pt x="345281" y="104775"/>
                  </a:lnTo>
                  <a:lnTo>
                    <a:pt x="300037" y="85725"/>
                  </a:lnTo>
                  <a:lnTo>
                    <a:pt x="219075" y="59532"/>
                  </a:lnTo>
                  <a:lnTo>
                    <a:pt x="150018" y="38100"/>
                  </a:lnTo>
                  <a:lnTo>
                    <a:pt x="88106" y="21432"/>
                  </a:lnTo>
                  <a:lnTo>
                    <a:pt x="30956" y="2382"/>
                  </a:lnTo>
                  <a:lnTo>
                    <a:pt x="14287" y="0"/>
                  </a:lnTo>
                  <a:lnTo>
                    <a:pt x="9525" y="0"/>
                  </a:lnTo>
                  <a:lnTo>
                    <a:pt x="2381" y="2382"/>
                  </a:lnTo>
                  <a:lnTo>
                    <a:pt x="0" y="14288"/>
                  </a:lnTo>
                  <a:lnTo>
                    <a:pt x="0" y="28575"/>
                  </a:lnTo>
                  <a:lnTo>
                    <a:pt x="7143" y="52388"/>
                  </a:lnTo>
                  <a:lnTo>
                    <a:pt x="16668" y="64294"/>
                  </a:lnTo>
                  <a:lnTo>
                    <a:pt x="45243" y="83344"/>
                  </a:lnTo>
                  <a:lnTo>
                    <a:pt x="64293" y="100013"/>
                  </a:lnTo>
                  <a:lnTo>
                    <a:pt x="100012" y="145257"/>
                  </a:lnTo>
                  <a:lnTo>
                    <a:pt x="126206" y="188119"/>
                  </a:lnTo>
                  <a:lnTo>
                    <a:pt x="150018" y="238125"/>
                  </a:lnTo>
                  <a:lnTo>
                    <a:pt x="169068" y="290513"/>
                  </a:lnTo>
                  <a:lnTo>
                    <a:pt x="185737" y="354807"/>
                  </a:lnTo>
                  <a:lnTo>
                    <a:pt x="190500" y="407194"/>
                  </a:lnTo>
                  <a:lnTo>
                    <a:pt x="209550" y="645319"/>
                  </a:lnTo>
                  <a:lnTo>
                    <a:pt x="221456" y="742950"/>
                  </a:lnTo>
                  <a:lnTo>
                    <a:pt x="235743" y="838200"/>
                  </a:lnTo>
                  <a:lnTo>
                    <a:pt x="252412" y="921544"/>
                  </a:lnTo>
                  <a:lnTo>
                    <a:pt x="278606" y="1000125"/>
                  </a:lnTo>
                  <a:lnTo>
                    <a:pt x="307181" y="1059657"/>
                  </a:lnTo>
                  <a:lnTo>
                    <a:pt x="335756" y="1107282"/>
                  </a:lnTo>
                  <a:lnTo>
                    <a:pt x="352425" y="1126332"/>
                  </a:lnTo>
                  <a:lnTo>
                    <a:pt x="369093" y="1138238"/>
                  </a:lnTo>
                  <a:lnTo>
                    <a:pt x="385762" y="1147763"/>
                  </a:lnTo>
                  <a:lnTo>
                    <a:pt x="416718" y="1152525"/>
                  </a:lnTo>
                  <a:lnTo>
                    <a:pt x="435768" y="1152525"/>
                  </a:lnTo>
                  <a:lnTo>
                    <a:pt x="459581" y="1140619"/>
                  </a:lnTo>
                  <a:lnTo>
                    <a:pt x="476250" y="1123950"/>
                  </a:lnTo>
                  <a:lnTo>
                    <a:pt x="485775" y="1104900"/>
                  </a:lnTo>
                  <a:lnTo>
                    <a:pt x="492918" y="1078707"/>
                  </a:lnTo>
                  <a:lnTo>
                    <a:pt x="500062" y="1045369"/>
                  </a:lnTo>
                  <a:cubicBezTo>
                    <a:pt x="500856" y="1026319"/>
                    <a:pt x="501649" y="1007269"/>
                    <a:pt x="502443" y="988219"/>
                  </a:cubicBezTo>
                  <a:lnTo>
                    <a:pt x="471487" y="809625"/>
                  </a:lnTo>
                  <a:lnTo>
                    <a:pt x="442912" y="666750"/>
                  </a:lnTo>
                  <a:lnTo>
                    <a:pt x="416718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36D23739-E379-4307-9081-27A360FAAEFA}"/>
                </a:ext>
              </a:extLst>
            </p:cNvPr>
            <p:cNvSpPr/>
            <p:nvPr/>
          </p:nvSpPr>
          <p:spPr>
            <a:xfrm rot="16200000">
              <a:off x="3755232" y="2769393"/>
              <a:ext cx="4064000" cy="2398713"/>
            </a:xfrm>
            <a:custGeom>
              <a:avLst/>
              <a:gdLst>
                <a:gd name="connsiteX0" fmla="*/ 2693862 w 4065462"/>
                <a:gd name="connsiteY0" fmla="*/ 2062333 h 2397833"/>
                <a:gd name="connsiteX1" fmla="*/ 3121459 w 4065462"/>
                <a:gd name="connsiteY1" fmla="*/ 2059044 h 2397833"/>
                <a:gd name="connsiteX2" fmla="*/ 3479982 w 4065462"/>
                <a:gd name="connsiteY2" fmla="*/ 2055755 h 2397833"/>
                <a:gd name="connsiteX3" fmla="*/ 3667467 w 4065462"/>
                <a:gd name="connsiteY3" fmla="*/ 2055755 h 2397833"/>
                <a:gd name="connsiteX4" fmla="*/ 3726673 w 4065462"/>
                <a:gd name="connsiteY4" fmla="*/ 2049177 h 2397833"/>
                <a:gd name="connsiteX5" fmla="*/ 3752987 w 4065462"/>
                <a:gd name="connsiteY5" fmla="*/ 2036020 h 2397833"/>
                <a:gd name="connsiteX6" fmla="*/ 3772722 w 4065462"/>
                <a:gd name="connsiteY6" fmla="*/ 2019574 h 2397833"/>
                <a:gd name="connsiteX7" fmla="*/ 3782590 w 4065462"/>
                <a:gd name="connsiteY7" fmla="*/ 1999838 h 2397833"/>
                <a:gd name="connsiteX8" fmla="*/ 3795746 w 4065462"/>
                <a:gd name="connsiteY8" fmla="*/ 1963657 h 2397833"/>
                <a:gd name="connsiteX9" fmla="*/ 3799036 w 4065462"/>
                <a:gd name="connsiteY9" fmla="*/ 1934054 h 2397833"/>
                <a:gd name="connsiteX10" fmla="*/ 3795746 w 4065462"/>
                <a:gd name="connsiteY10" fmla="*/ 1904451 h 2397833"/>
                <a:gd name="connsiteX11" fmla="*/ 3776011 w 4065462"/>
                <a:gd name="connsiteY11" fmla="*/ 1776172 h 2397833"/>
                <a:gd name="connsiteX12" fmla="*/ 3743119 w 4065462"/>
                <a:gd name="connsiteY12" fmla="*/ 1582109 h 2397833"/>
                <a:gd name="connsiteX13" fmla="*/ 3706938 w 4065462"/>
                <a:gd name="connsiteY13" fmla="*/ 1368310 h 2397833"/>
                <a:gd name="connsiteX14" fmla="*/ 3670757 w 4065462"/>
                <a:gd name="connsiteY14" fmla="*/ 1187404 h 2397833"/>
                <a:gd name="connsiteX15" fmla="*/ 3631286 w 4065462"/>
                <a:gd name="connsiteY15" fmla="*/ 986762 h 2397833"/>
                <a:gd name="connsiteX16" fmla="*/ 3591816 w 4065462"/>
                <a:gd name="connsiteY16" fmla="*/ 799277 h 2397833"/>
                <a:gd name="connsiteX17" fmla="*/ 3555634 w 4065462"/>
                <a:gd name="connsiteY17" fmla="*/ 618371 h 2397833"/>
                <a:gd name="connsiteX18" fmla="*/ 3512875 w 4065462"/>
                <a:gd name="connsiteY18" fmla="*/ 440754 h 2397833"/>
                <a:gd name="connsiteX19" fmla="*/ 3509585 w 4065462"/>
                <a:gd name="connsiteY19" fmla="*/ 417729 h 2397833"/>
                <a:gd name="connsiteX20" fmla="*/ 3516164 w 4065462"/>
                <a:gd name="connsiteY20" fmla="*/ 394705 h 2397833"/>
                <a:gd name="connsiteX21" fmla="*/ 3549056 w 4065462"/>
                <a:gd name="connsiteY21" fmla="*/ 335499 h 2397833"/>
                <a:gd name="connsiteX22" fmla="*/ 3595105 w 4065462"/>
                <a:gd name="connsiteY22" fmla="*/ 269715 h 2397833"/>
                <a:gd name="connsiteX23" fmla="*/ 3631286 w 4065462"/>
                <a:gd name="connsiteY23" fmla="*/ 220377 h 2397833"/>
                <a:gd name="connsiteX24" fmla="*/ 3687203 w 4065462"/>
                <a:gd name="connsiteY24" fmla="*/ 157882 h 2397833"/>
                <a:gd name="connsiteX25" fmla="*/ 3733252 w 4065462"/>
                <a:gd name="connsiteY25" fmla="*/ 111833 h 2397833"/>
                <a:gd name="connsiteX26" fmla="*/ 3779300 w 4065462"/>
                <a:gd name="connsiteY26" fmla="*/ 65784 h 2397833"/>
                <a:gd name="connsiteX27" fmla="*/ 3818771 w 4065462"/>
                <a:gd name="connsiteY27" fmla="*/ 26313 h 2397833"/>
                <a:gd name="connsiteX28" fmla="*/ 3845085 w 4065462"/>
                <a:gd name="connsiteY28" fmla="*/ 6578 h 2397833"/>
                <a:gd name="connsiteX29" fmla="*/ 3868109 w 4065462"/>
                <a:gd name="connsiteY29" fmla="*/ 0 h 2397833"/>
                <a:gd name="connsiteX30" fmla="*/ 3881266 w 4065462"/>
                <a:gd name="connsiteY30" fmla="*/ 0 h 2397833"/>
                <a:gd name="connsiteX31" fmla="*/ 3887844 w 4065462"/>
                <a:gd name="connsiteY31" fmla="*/ 6578 h 2397833"/>
                <a:gd name="connsiteX32" fmla="*/ 3891134 w 4065462"/>
                <a:gd name="connsiteY32" fmla="*/ 19735 h 2397833"/>
                <a:gd name="connsiteX33" fmla="*/ 3891134 w 4065462"/>
                <a:gd name="connsiteY33" fmla="*/ 49338 h 2397833"/>
                <a:gd name="connsiteX34" fmla="*/ 3884555 w 4065462"/>
                <a:gd name="connsiteY34" fmla="*/ 69073 h 2397833"/>
                <a:gd name="connsiteX35" fmla="*/ 3868109 w 4065462"/>
                <a:gd name="connsiteY35" fmla="*/ 95387 h 2397833"/>
                <a:gd name="connsiteX36" fmla="*/ 3835217 w 4065462"/>
                <a:gd name="connsiteY36" fmla="*/ 141436 h 2397833"/>
                <a:gd name="connsiteX37" fmla="*/ 3812193 w 4065462"/>
                <a:gd name="connsiteY37" fmla="*/ 184195 h 2397833"/>
                <a:gd name="connsiteX38" fmla="*/ 3792457 w 4065462"/>
                <a:gd name="connsiteY38" fmla="*/ 230244 h 2397833"/>
                <a:gd name="connsiteX39" fmla="*/ 3769433 w 4065462"/>
                <a:gd name="connsiteY39" fmla="*/ 289450 h 2397833"/>
                <a:gd name="connsiteX40" fmla="*/ 3759565 w 4065462"/>
                <a:gd name="connsiteY40" fmla="*/ 342077 h 2397833"/>
                <a:gd name="connsiteX41" fmla="*/ 3752987 w 4065462"/>
                <a:gd name="connsiteY41" fmla="*/ 407862 h 2397833"/>
                <a:gd name="connsiteX42" fmla="*/ 3766144 w 4065462"/>
                <a:gd name="connsiteY42" fmla="*/ 572322 h 2397833"/>
                <a:gd name="connsiteX43" fmla="*/ 3789168 w 4065462"/>
                <a:gd name="connsiteY43" fmla="*/ 749939 h 2397833"/>
                <a:gd name="connsiteX44" fmla="*/ 3831928 w 4065462"/>
                <a:gd name="connsiteY44" fmla="*/ 1016365 h 2397833"/>
                <a:gd name="connsiteX45" fmla="*/ 3868109 w 4065462"/>
                <a:gd name="connsiteY45" fmla="*/ 1220296 h 2397833"/>
                <a:gd name="connsiteX46" fmla="*/ 3930604 w 4065462"/>
                <a:gd name="connsiteY46" fmla="*/ 1539349 h 2397833"/>
                <a:gd name="connsiteX47" fmla="*/ 3970075 w 4065462"/>
                <a:gd name="connsiteY47" fmla="*/ 1743280 h 2397833"/>
                <a:gd name="connsiteX48" fmla="*/ 4009545 w 4065462"/>
                <a:gd name="connsiteY48" fmla="*/ 1917608 h 2397833"/>
                <a:gd name="connsiteX49" fmla="*/ 4035859 w 4065462"/>
                <a:gd name="connsiteY49" fmla="*/ 2003128 h 2397833"/>
                <a:gd name="connsiteX50" fmla="*/ 4062172 w 4065462"/>
                <a:gd name="connsiteY50" fmla="*/ 2065623 h 2397833"/>
                <a:gd name="connsiteX51" fmla="*/ 4065462 w 4065462"/>
                <a:gd name="connsiteY51" fmla="*/ 2075490 h 2397833"/>
                <a:gd name="connsiteX52" fmla="*/ 4049016 w 4065462"/>
                <a:gd name="connsiteY52" fmla="*/ 2114961 h 2397833"/>
                <a:gd name="connsiteX53" fmla="*/ 3999677 w 4065462"/>
                <a:gd name="connsiteY53" fmla="*/ 2200480 h 2397833"/>
                <a:gd name="connsiteX54" fmla="*/ 3966785 w 4065462"/>
                <a:gd name="connsiteY54" fmla="*/ 2249818 h 2397833"/>
                <a:gd name="connsiteX55" fmla="*/ 3894423 w 4065462"/>
                <a:gd name="connsiteY55" fmla="*/ 2338627 h 2397833"/>
                <a:gd name="connsiteX56" fmla="*/ 3854952 w 4065462"/>
                <a:gd name="connsiteY56" fmla="*/ 2381387 h 2397833"/>
                <a:gd name="connsiteX57" fmla="*/ 3838506 w 4065462"/>
                <a:gd name="connsiteY57" fmla="*/ 2394544 h 2397833"/>
                <a:gd name="connsiteX58" fmla="*/ 3822060 w 4065462"/>
                <a:gd name="connsiteY58" fmla="*/ 2397833 h 2397833"/>
                <a:gd name="connsiteX59" fmla="*/ 3799036 w 4065462"/>
                <a:gd name="connsiteY59" fmla="*/ 2394544 h 2397833"/>
                <a:gd name="connsiteX60" fmla="*/ 3756276 w 4065462"/>
                <a:gd name="connsiteY60" fmla="*/ 2371519 h 2397833"/>
                <a:gd name="connsiteX61" fmla="*/ 3739830 w 4065462"/>
                <a:gd name="connsiteY61" fmla="*/ 2355073 h 2397833"/>
                <a:gd name="connsiteX62" fmla="*/ 3713516 w 4065462"/>
                <a:gd name="connsiteY62" fmla="*/ 2341916 h 2397833"/>
                <a:gd name="connsiteX63" fmla="*/ 3647732 w 4065462"/>
                <a:gd name="connsiteY63" fmla="*/ 2332049 h 2397833"/>
                <a:gd name="connsiteX64" fmla="*/ 3512875 w 4065462"/>
                <a:gd name="connsiteY64" fmla="*/ 2322181 h 2397833"/>
                <a:gd name="connsiteX65" fmla="*/ 3269473 w 4065462"/>
                <a:gd name="connsiteY65" fmla="*/ 2322181 h 2397833"/>
                <a:gd name="connsiteX66" fmla="*/ 2904371 w 4065462"/>
                <a:gd name="connsiteY66" fmla="*/ 2325470 h 2397833"/>
                <a:gd name="connsiteX67" fmla="*/ 2457039 w 4065462"/>
                <a:gd name="connsiteY67" fmla="*/ 2325470 h 2397833"/>
                <a:gd name="connsiteX68" fmla="*/ 2233372 w 4065462"/>
                <a:gd name="connsiteY68" fmla="*/ 2325470 h 2397833"/>
                <a:gd name="connsiteX69" fmla="*/ 2029441 w 4065462"/>
                <a:gd name="connsiteY69" fmla="*/ 2328759 h 2397833"/>
                <a:gd name="connsiteX70" fmla="*/ 1763016 w 4065462"/>
                <a:gd name="connsiteY70" fmla="*/ 2332049 h 2397833"/>
                <a:gd name="connsiteX71" fmla="*/ 1529482 w 4065462"/>
                <a:gd name="connsiteY71" fmla="*/ 2335338 h 2397833"/>
                <a:gd name="connsiteX72" fmla="*/ 1292659 w 4065462"/>
                <a:gd name="connsiteY72" fmla="*/ 2341916 h 2397833"/>
                <a:gd name="connsiteX73" fmla="*/ 1068993 w 4065462"/>
                <a:gd name="connsiteY73" fmla="*/ 2348495 h 2397833"/>
                <a:gd name="connsiteX74" fmla="*/ 920978 w 4065462"/>
                <a:gd name="connsiteY74" fmla="*/ 2351784 h 2397833"/>
                <a:gd name="connsiteX75" fmla="*/ 759807 w 4065462"/>
                <a:gd name="connsiteY75" fmla="*/ 2361651 h 2397833"/>
                <a:gd name="connsiteX76" fmla="*/ 657841 w 4065462"/>
                <a:gd name="connsiteY76" fmla="*/ 2368230 h 2397833"/>
                <a:gd name="connsiteX77" fmla="*/ 647974 w 4065462"/>
                <a:gd name="connsiteY77" fmla="*/ 2368230 h 2397833"/>
                <a:gd name="connsiteX78" fmla="*/ 615082 w 4065462"/>
                <a:gd name="connsiteY78" fmla="*/ 2361651 h 2397833"/>
                <a:gd name="connsiteX79" fmla="*/ 470357 w 4065462"/>
                <a:gd name="connsiteY79" fmla="*/ 2332049 h 2397833"/>
                <a:gd name="connsiteX80" fmla="*/ 351945 w 4065462"/>
                <a:gd name="connsiteY80" fmla="*/ 2302446 h 2397833"/>
                <a:gd name="connsiteX81" fmla="*/ 223666 w 4065462"/>
                <a:gd name="connsiteY81" fmla="*/ 2266264 h 2397833"/>
                <a:gd name="connsiteX82" fmla="*/ 118411 w 4065462"/>
                <a:gd name="connsiteY82" fmla="*/ 2226794 h 2397833"/>
                <a:gd name="connsiteX83" fmla="*/ 52627 w 4065462"/>
                <a:gd name="connsiteY83" fmla="*/ 2193902 h 2397833"/>
                <a:gd name="connsiteX84" fmla="*/ 19735 w 4065462"/>
                <a:gd name="connsiteY84" fmla="*/ 2174167 h 2397833"/>
                <a:gd name="connsiteX85" fmla="*/ 6578 w 4065462"/>
                <a:gd name="connsiteY85" fmla="*/ 2161010 h 2397833"/>
                <a:gd name="connsiteX86" fmla="*/ 3289 w 4065462"/>
                <a:gd name="connsiteY86" fmla="*/ 2147853 h 2397833"/>
                <a:gd name="connsiteX87" fmla="*/ 0 w 4065462"/>
                <a:gd name="connsiteY87" fmla="*/ 2134696 h 2397833"/>
                <a:gd name="connsiteX88" fmla="*/ 6578 w 4065462"/>
                <a:gd name="connsiteY88" fmla="*/ 2114961 h 2397833"/>
                <a:gd name="connsiteX89" fmla="*/ 16446 w 4065462"/>
                <a:gd name="connsiteY89" fmla="*/ 2095226 h 2397833"/>
                <a:gd name="connsiteX90" fmla="*/ 39470 w 4065462"/>
                <a:gd name="connsiteY90" fmla="*/ 2075490 h 2397833"/>
                <a:gd name="connsiteX91" fmla="*/ 95387 w 4065462"/>
                <a:gd name="connsiteY91" fmla="*/ 2042598 h 2397833"/>
                <a:gd name="connsiteX92" fmla="*/ 148014 w 4065462"/>
                <a:gd name="connsiteY92" fmla="*/ 2016285 h 2397833"/>
                <a:gd name="connsiteX93" fmla="*/ 710469 w 4065462"/>
                <a:gd name="connsiteY93" fmla="*/ 2075490 h 2397833"/>
                <a:gd name="connsiteX94" fmla="*/ 901243 w 4065462"/>
                <a:gd name="connsiteY94" fmla="*/ 2075490 h 2397833"/>
                <a:gd name="connsiteX95" fmla="*/ 1453830 w 4065462"/>
                <a:gd name="connsiteY95" fmla="*/ 2072201 h 2397833"/>
                <a:gd name="connsiteX96" fmla="*/ 2239951 w 4065462"/>
                <a:gd name="connsiteY96" fmla="*/ 2065623 h 2397833"/>
                <a:gd name="connsiteX97" fmla="*/ 2693862 w 4065462"/>
                <a:gd name="connsiteY97" fmla="*/ 2062333 h 239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4065462" h="2397833">
                  <a:moveTo>
                    <a:pt x="2693862" y="2062333"/>
                  </a:moveTo>
                  <a:lnTo>
                    <a:pt x="3121459" y="2059044"/>
                  </a:lnTo>
                  <a:lnTo>
                    <a:pt x="3479982" y="2055755"/>
                  </a:lnTo>
                  <a:lnTo>
                    <a:pt x="3667467" y="2055755"/>
                  </a:lnTo>
                  <a:lnTo>
                    <a:pt x="3726673" y="2049177"/>
                  </a:lnTo>
                  <a:lnTo>
                    <a:pt x="3752987" y="2036020"/>
                  </a:lnTo>
                  <a:lnTo>
                    <a:pt x="3772722" y="2019574"/>
                  </a:lnTo>
                  <a:lnTo>
                    <a:pt x="3782590" y="1999838"/>
                  </a:lnTo>
                  <a:lnTo>
                    <a:pt x="3795746" y="1963657"/>
                  </a:lnTo>
                  <a:lnTo>
                    <a:pt x="3799036" y="1934054"/>
                  </a:lnTo>
                  <a:lnTo>
                    <a:pt x="3795746" y="1904451"/>
                  </a:lnTo>
                  <a:lnTo>
                    <a:pt x="3776011" y="1776172"/>
                  </a:lnTo>
                  <a:lnTo>
                    <a:pt x="3743119" y="1582109"/>
                  </a:lnTo>
                  <a:lnTo>
                    <a:pt x="3706938" y="1368310"/>
                  </a:lnTo>
                  <a:lnTo>
                    <a:pt x="3670757" y="1187404"/>
                  </a:lnTo>
                  <a:lnTo>
                    <a:pt x="3631286" y="986762"/>
                  </a:lnTo>
                  <a:lnTo>
                    <a:pt x="3591816" y="799277"/>
                  </a:lnTo>
                  <a:lnTo>
                    <a:pt x="3555634" y="618371"/>
                  </a:lnTo>
                  <a:lnTo>
                    <a:pt x="3512875" y="440754"/>
                  </a:lnTo>
                  <a:lnTo>
                    <a:pt x="3509585" y="417729"/>
                  </a:lnTo>
                  <a:lnTo>
                    <a:pt x="3516164" y="394705"/>
                  </a:lnTo>
                  <a:lnTo>
                    <a:pt x="3549056" y="335499"/>
                  </a:lnTo>
                  <a:lnTo>
                    <a:pt x="3595105" y="269715"/>
                  </a:lnTo>
                  <a:lnTo>
                    <a:pt x="3631286" y="220377"/>
                  </a:lnTo>
                  <a:lnTo>
                    <a:pt x="3687203" y="157882"/>
                  </a:lnTo>
                  <a:lnTo>
                    <a:pt x="3733252" y="111833"/>
                  </a:lnTo>
                  <a:lnTo>
                    <a:pt x="3779300" y="65784"/>
                  </a:lnTo>
                  <a:lnTo>
                    <a:pt x="3818771" y="26313"/>
                  </a:lnTo>
                  <a:lnTo>
                    <a:pt x="3845085" y="6578"/>
                  </a:lnTo>
                  <a:lnTo>
                    <a:pt x="3868109" y="0"/>
                  </a:lnTo>
                  <a:lnTo>
                    <a:pt x="3881266" y="0"/>
                  </a:lnTo>
                  <a:lnTo>
                    <a:pt x="3887844" y="6578"/>
                  </a:lnTo>
                  <a:lnTo>
                    <a:pt x="3891134" y="19735"/>
                  </a:lnTo>
                  <a:lnTo>
                    <a:pt x="3891134" y="49338"/>
                  </a:lnTo>
                  <a:lnTo>
                    <a:pt x="3884555" y="69073"/>
                  </a:lnTo>
                  <a:lnTo>
                    <a:pt x="3868109" y="95387"/>
                  </a:lnTo>
                  <a:lnTo>
                    <a:pt x="3835217" y="141436"/>
                  </a:lnTo>
                  <a:lnTo>
                    <a:pt x="3812193" y="184195"/>
                  </a:lnTo>
                  <a:lnTo>
                    <a:pt x="3792457" y="230244"/>
                  </a:lnTo>
                  <a:lnTo>
                    <a:pt x="3769433" y="289450"/>
                  </a:lnTo>
                  <a:lnTo>
                    <a:pt x="3759565" y="342077"/>
                  </a:lnTo>
                  <a:lnTo>
                    <a:pt x="3752987" y="407862"/>
                  </a:lnTo>
                  <a:lnTo>
                    <a:pt x="3766144" y="572322"/>
                  </a:lnTo>
                  <a:lnTo>
                    <a:pt x="3789168" y="749939"/>
                  </a:lnTo>
                  <a:lnTo>
                    <a:pt x="3831928" y="1016365"/>
                  </a:lnTo>
                  <a:lnTo>
                    <a:pt x="3868109" y="1220296"/>
                  </a:lnTo>
                  <a:lnTo>
                    <a:pt x="3930604" y="1539349"/>
                  </a:lnTo>
                  <a:lnTo>
                    <a:pt x="3970075" y="1743280"/>
                  </a:lnTo>
                  <a:lnTo>
                    <a:pt x="4009545" y="1917608"/>
                  </a:lnTo>
                  <a:lnTo>
                    <a:pt x="4035859" y="2003128"/>
                  </a:lnTo>
                  <a:lnTo>
                    <a:pt x="4062172" y="2065623"/>
                  </a:lnTo>
                  <a:lnTo>
                    <a:pt x="4065462" y="2075490"/>
                  </a:lnTo>
                  <a:lnTo>
                    <a:pt x="4049016" y="2114961"/>
                  </a:lnTo>
                  <a:lnTo>
                    <a:pt x="3999677" y="2200480"/>
                  </a:lnTo>
                  <a:lnTo>
                    <a:pt x="3966785" y="2249818"/>
                  </a:lnTo>
                  <a:lnTo>
                    <a:pt x="3894423" y="2338627"/>
                  </a:lnTo>
                  <a:lnTo>
                    <a:pt x="3854952" y="2381387"/>
                  </a:lnTo>
                  <a:lnTo>
                    <a:pt x="3838506" y="2394544"/>
                  </a:lnTo>
                  <a:lnTo>
                    <a:pt x="3822060" y="2397833"/>
                  </a:lnTo>
                  <a:lnTo>
                    <a:pt x="3799036" y="2394544"/>
                  </a:lnTo>
                  <a:lnTo>
                    <a:pt x="3756276" y="2371519"/>
                  </a:lnTo>
                  <a:lnTo>
                    <a:pt x="3739830" y="2355073"/>
                  </a:lnTo>
                  <a:lnTo>
                    <a:pt x="3713516" y="2341916"/>
                  </a:lnTo>
                  <a:lnTo>
                    <a:pt x="3647732" y="2332049"/>
                  </a:lnTo>
                  <a:lnTo>
                    <a:pt x="3512875" y="2322181"/>
                  </a:lnTo>
                  <a:lnTo>
                    <a:pt x="3269473" y="2322181"/>
                  </a:lnTo>
                  <a:lnTo>
                    <a:pt x="2904371" y="2325470"/>
                  </a:lnTo>
                  <a:lnTo>
                    <a:pt x="2457039" y="2325470"/>
                  </a:lnTo>
                  <a:lnTo>
                    <a:pt x="2233372" y="2325470"/>
                  </a:lnTo>
                  <a:lnTo>
                    <a:pt x="2029441" y="2328759"/>
                  </a:lnTo>
                  <a:lnTo>
                    <a:pt x="1763016" y="2332049"/>
                  </a:lnTo>
                  <a:lnTo>
                    <a:pt x="1529482" y="2335338"/>
                  </a:lnTo>
                  <a:lnTo>
                    <a:pt x="1292659" y="2341916"/>
                  </a:lnTo>
                  <a:lnTo>
                    <a:pt x="1068993" y="2348495"/>
                  </a:lnTo>
                  <a:lnTo>
                    <a:pt x="920978" y="2351784"/>
                  </a:lnTo>
                  <a:lnTo>
                    <a:pt x="759807" y="2361651"/>
                  </a:lnTo>
                  <a:lnTo>
                    <a:pt x="657841" y="2368230"/>
                  </a:lnTo>
                  <a:lnTo>
                    <a:pt x="647974" y="2368230"/>
                  </a:lnTo>
                  <a:lnTo>
                    <a:pt x="615082" y="2361651"/>
                  </a:lnTo>
                  <a:lnTo>
                    <a:pt x="470357" y="2332049"/>
                  </a:lnTo>
                  <a:lnTo>
                    <a:pt x="351945" y="2302446"/>
                  </a:lnTo>
                  <a:lnTo>
                    <a:pt x="223666" y="2266264"/>
                  </a:lnTo>
                  <a:lnTo>
                    <a:pt x="118411" y="2226794"/>
                  </a:lnTo>
                  <a:lnTo>
                    <a:pt x="52627" y="2193902"/>
                  </a:lnTo>
                  <a:lnTo>
                    <a:pt x="19735" y="2174167"/>
                  </a:lnTo>
                  <a:lnTo>
                    <a:pt x="6578" y="2161010"/>
                  </a:lnTo>
                  <a:lnTo>
                    <a:pt x="3289" y="2147853"/>
                  </a:lnTo>
                  <a:lnTo>
                    <a:pt x="0" y="2134696"/>
                  </a:lnTo>
                  <a:lnTo>
                    <a:pt x="6578" y="2114961"/>
                  </a:lnTo>
                  <a:lnTo>
                    <a:pt x="16446" y="2095226"/>
                  </a:lnTo>
                  <a:lnTo>
                    <a:pt x="39470" y="2075490"/>
                  </a:lnTo>
                  <a:lnTo>
                    <a:pt x="95387" y="2042598"/>
                  </a:lnTo>
                  <a:lnTo>
                    <a:pt x="148014" y="2016285"/>
                  </a:lnTo>
                  <a:lnTo>
                    <a:pt x="710469" y="2075490"/>
                  </a:lnTo>
                  <a:lnTo>
                    <a:pt x="901243" y="2075490"/>
                  </a:lnTo>
                  <a:lnTo>
                    <a:pt x="1453830" y="2072201"/>
                  </a:lnTo>
                  <a:lnTo>
                    <a:pt x="2239951" y="2065623"/>
                  </a:lnTo>
                  <a:lnTo>
                    <a:pt x="2693862" y="2062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8B4305EB-9724-4CCD-82F1-C868FD9A2D63}"/>
                </a:ext>
              </a:extLst>
            </p:cNvPr>
            <p:cNvSpPr/>
            <p:nvPr/>
          </p:nvSpPr>
          <p:spPr>
            <a:xfrm>
              <a:off x="2919413" y="4370388"/>
              <a:ext cx="1447800" cy="974725"/>
            </a:xfrm>
            <a:custGeom>
              <a:avLst/>
              <a:gdLst>
                <a:gd name="connsiteX0" fmla="*/ 840581 w 1447800"/>
                <a:gd name="connsiteY0" fmla="*/ 95250 h 976312"/>
                <a:gd name="connsiteX1" fmla="*/ 592931 w 1447800"/>
                <a:gd name="connsiteY1" fmla="*/ 140494 h 976312"/>
                <a:gd name="connsiteX2" fmla="*/ 397668 w 1447800"/>
                <a:gd name="connsiteY2" fmla="*/ 176212 h 976312"/>
                <a:gd name="connsiteX3" fmla="*/ 159543 w 1447800"/>
                <a:gd name="connsiteY3" fmla="*/ 216694 h 976312"/>
                <a:gd name="connsiteX4" fmla="*/ 54768 w 1447800"/>
                <a:gd name="connsiteY4" fmla="*/ 230981 h 976312"/>
                <a:gd name="connsiteX5" fmla="*/ 0 w 1447800"/>
                <a:gd name="connsiteY5" fmla="*/ 226219 h 976312"/>
                <a:gd name="connsiteX6" fmla="*/ 128587 w 1447800"/>
                <a:gd name="connsiteY6" fmla="*/ 411956 h 976312"/>
                <a:gd name="connsiteX7" fmla="*/ 335756 w 1447800"/>
                <a:gd name="connsiteY7" fmla="*/ 371475 h 976312"/>
                <a:gd name="connsiteX8" fmla="*/ 611981 w 1447800"/>
                <a:gd name="connsiteY8" fmla="*/ 316706 h 976312"/>
                <a:gd name="connsiteX9" fmla="*/ 862012 w 1447800"/>
                <a:gd name="connsiteY9" fmla="*/ 264319 h 976312"/>
                <a:gd name="connsiteX10" fmla="*/ 1040606 w 1447800"/>
                <a:gd name="connsiteY10" fmla="*/ 226219 h 976312"/>
                <a:gd name="connsiteX11" fmla="*/ 1083468 w 1447800"/>
                <a:gd name="connsiteY11" fmla="*/ 221456 h 976312"/>
                <a:gd name="connsiteX12" fmla="*/ 1109662 w 1447800"/>
                <a:gd name="connsiteY12" fmla="*/ 226219 h 976312"/>
                <a:gd name="connsiteX13" fmla="*/ 1123950 w 1447800"/>
                <a:gd name="connsiteY13" fmla="*/ 233362 h 976312"/>
                <a:gd name="connsiteX14" fmla="*/ 1133475 w 1447800"/>
                <a:gd name="connsiteY14" fmla="*/ 245269 h 976312"/>
                <a:gd name="connsiteX15" fmla="*/ 1138237 w 1447800"/>
                <a:gd name="connsiteY15" fmla="*/ 271462 h 976312"/>
                <a:gd name="connsiteX16" fmla="*/ 1133475 w 1447800"/>
                <a:gd name="connsiteY16" fmla="*/ 297656 h 976312"/>
                <a:gd name="connsiteX17" fmla="*/ 1123950 w 1447800"/>
                <a:gd name="connsiteY17" fmla="*/ 388144 h 976312"/>
                <a:gd name="connsiteX18" fmla="*/ 1109662 w 1447800"/>
                <a:gd name="connsiteY18" fmla="*/ 531019 h 976312"/>
                <a:gd name="connsiteX19" fmla="*/ 1090612 w 1447800"/>
                <a:gd name="connsiteY19" fmla="*/ 669131 h 976312"/>
                <a:gd name="connsiteX20" fmla="*/ 1064418 w 1447800"/>
                <a:gd name="connsiteY20" fmla="*/ 852487 h 976312"/>
                <a:gd name="connsiteX21" fmla="*/ 1064418 w 1447800"/>
                <a:gd name="connsiteY21" fmla="*/ 966787 h 976312"/>
                <a:gd name="connsiteX22" fmla="*/ 1214437 w 1447800"/>
                <a:gd name="connsiteY22" fmla="*/ 976312 h 976312"/>
                <a:gd name="connsiteX23" fmla="*/ 1266825 w 1447800"/>
                <a:gd name="connsiteY23" fmla="*/ 873919 h 976312"/>
                <a:gd name="connsiteX24" fmla="*/ 1285875 w 1447800"/>
                <a:gd name="connsiteY24" fmla="*/ 752475 h 976312"/>
                <a:gd name="connsiteX25" fmla="*/ 1312068 w 1447800"/>
                <a:gd name="connsiteY25" fmla="*/ 583406 h 976312"/>
                <a:gd name="connsiteX26" fmla="*/ 1331118 w 1447800"/>
                <a:gd name="connsiteY26" fmla="*/ 454819 h 976312"/>
                <a:gd name="connsiteX27" fmla="*/ 1338262 w 1447800"/>
                <a:gd name="connsiteY27" fmla="*/ 423862 h 976312"/>
                <a:gd name="connsiteX28" fmla="*/ 1347787 w 1447800"/>
                <a:gd name="connsiteY28" fmla="*/ 397669 h 976312"/>
                <a:gd name="connsiteX29" fmla="*/ 1362075 w 1447800"/>
                <a:gd name="connsiteY29" fmla="*/ 371475 h 976312"/>
                <a:gd name="connsiteX30" fmla="*/ 1381125 w 1447800"/>
                <a:gd name="connsiteY30" fmla="*/ 347662 h 976312"/>
                <a:gd name="connsiteX31" fmla="*/ 1397793 w 1447800"/>
                <a:gd name="connsiteY31" fmla="*/ 328612 h 976312"/>
                <a:gd name="connsiteX32" fmla="*/ 1421606 w 1447800"/>
                <a:gd name="connsiteY32" fmla="*/ 311944 h 976312"/>
                <a:gd name="connsiteX33" fmla="*/ 1426368 w 1447800"/>
                <a:gd name="connsiteY33" fmla="*/ 307181 h 976312"/>
                <a:gd name="connsiteX34" fmla="*/ 1435893 w 1447800"/>
                <a:gd name="connsiteY34" fmla="*/ 290512 h 976312"/>
                <a:gd name="connsiteX35" fmla="*/ 1443037 w 1447800"/>
                <a:gd name="connsiteY35" fmla="*/ 266700 h 976312"/>
                <a:gd name="connsiteX36" fmla="*/ 1447800 w 1447800"/>
                <a:gd name="connsiteY36" fmla="*/ 242887 h 976312"/>
                <a:gd name="connsiteX37" fmla="*/ 1445418 w 1447800"/>
                <a:gd name="connsiteY37" fmla="*/ 228600 h 976312"/>
                <a:gd name="connsiteX38" fmla="*/ 1443037 w 1447800"/>
                <a:gd name="connsiteY38" fmla="*/ 219075 h 976312"/>
                <a:gd name="connsiteX39" fmla="*/ 1428750 w 1447800"/>
                <a:gd name="connsiteY39" fmla="*/ 200025 h 976312"/>
                <a:gd name="connsiteX40" fmla="*/ 1371600 w 1447800"/>
                <a:gd name="connsiteY40" fmla="*/ 147637 h 976312"/>
                <a:gd name="connsiteX41" fmla="*/ 1278731 w 1447800"/>
                <a:gd name="connsiteY41" fmla="*/ 69056 h 976312"/>
                <a:gd name="connsiteX42" fmla="*/ 1200150 w 1447800"/>
                <a:gd name="connsiteY42" fmla="*/ 11906 h 976312"/>
                <a:gd name="connsiteX43" fmla="*/ 1188243 w 1447800"/>
                <a:gd name="connsiteY43" fmla="*/ 2381 h 976312"/>
                <a:gd name="connsiteX44" fmla="*/ 1176337 w 1447800"/>
                <a:gd name="connsiteY44" fmla="*/ 0 h 976312"/>
                <a:gd name="connsiteX45" fmla="*/ 1150143 w 1447800"/>
                <a:gd name="connsiteY45" fmla="*/ 4762 h 976312"/>
                <a:gd name="connsiteX46" fmla="*/ 1062037 w 1447800"/>
                <a:gd name="connsiteY46" fmla="*/ 33337 h 976312"/>
                <a:gd name="connsiteX47" fmla="*/ 976312 w 1447800"/>
                <a:gd name="connsiteY47" fmla="*/ 64294 h 976312"/>
                <a:gd name="connsiteX48" fmla="*/ 840581 w 1447800"/>
                <a:gd name="connsiteY48" fmla="*/ 9525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7800" h="976312">
                  <a:moveTo>
                    <a:pt x="840581" y="95250"/>
                  </a:moveTo>
                  <a:lnTo>
                    <a:pt x="592931" y="140494"/>
                  </a:lnTo>
                  <a:lnTo>
                    <a:pt x="397668" y="176212"/>
                  </a:lnTo>
                  <a:lnTo>
                    <a:pt x="159543" y="216694"/>
                  </a:lnTo>
                  <a:lnTo>
                    <a:pt x="54768" y="230981"/>
                  </a:lnTo>
                  <a:lnTo>
                    <a:pt x="0" y="226219"/>
                  </a:lnTo>
                  <a:lnTo>
                    <a:pt x="128587" y="411956"/>
                  </a:lnTo>
                  <a:lnTo>
                    <a:pt x="335756" y="371475"/>
                  </a:lnTo>
                  <a:lnTo>
                    <a:pt x="611981" y="316706"/>
                  </a:lnTo>
                  <a:lnTo>
                    <a:pt x="862012" y="264319"/>
                  </a:lnTo>
                  <a:lnTo>
                    <a:pt x="1040606" y="226219"/>
                  </a:lnTo>
                  <a:lnTo>
                    <a:pt x="1083468" y="221456"/>
                  </a:lnTo>
                  <a:lnTo>
                    <a:pt x="1109662" y="226219"/>
                  </a:lnTo>
                  <a:lnTo>
                    <a:pt x="1123950" y="233362"/>
                  </a:lnTo>
                  <a:lnTo>
                    <a:pt x="1133475" y="245269"/>
                  </a:lnTo>
                  <a:lnTo>
                    <a:pt x="1138237" y="271462"/>
                  </a:lnTo>
                  <a:lnTo>
                    <a:pt x="1133475" y="297656"/>
                  </a:lnTo>
                  <a:lnTo>
                    <a:pt x="1123950" y="388144"/>
                  </a:lnTo>
                  <a:lnTo>
                    <a:pt x="1109662" y="531019"/>
                  </a:lnTo>
                  <a:lnTo>
                    <a:pt x="1090612" y="669131"/>
                  </a:lnTo>
                  <a:lnTo>
                    <a:pt x="1064418" y="852487"/>
                  </a:lnTo>
                  <a:lnTo>
                    <a:pt x="1064418" y="966787"/>
                  </a:lnTo>
                  <a:lnTo>
                    <a:pt x="1214437" y="976312"/>
                  </a:lnTo>
                  <a:lnTo>
                    <a:pt x="1266825" y="873919"/>
                  </a:lnTo>
                  <a:lnTo>
                    <a:pt x="1285875" y="752475"/>
                  </a:lnTo>
                  <a:lnTo>
                    <a:pt x="1312068" y="583406"/>
                  </a:lnTo>
                  <a:lnTo>
                    <a:pt x="1331118" y="454819"/>
                  </a:lnTo>
                  <a:lnTo>
                    <a:pt x="1338262" y="423862"/>
                  </a:lnTo>
                  <a:lnTo>
                    <a:pt x="1347787" y="397669"/>
                  </a:lnTo>
                  <a:lnTo>
                    <a:pt x="1362075" y="371475"/>
                  </a:lnTo>
                  <a:lnTo>
                    <a:pt x="1381125" y="347662"/>
                  </a:lnTo>
                  <a:lnTo>
                    <a:pt x="1397793" y="328612"/>
                  </a:lnTo>
                  <a:lnTo>
                    <a:pt x="1421606" y="311944"/>
                  </a:lnTo>
                  <a:lnTo>
                    <a:pt x="1426368" y="307181"/>
                  </a:lnTo>
                  <a:lnTo>
                    <a:pt x="1435893" y="290512"/>
                  </a:lnTo>
                  <a:lnTo>
                    <a:pt x="1443037" y="266700"/>
                  </a:lnTo>
                  <a:lnTo>
                    <a:pt x="1447800" y="242887"/>
                  </a:lnTo>
                  <a:lnTo>
                    <a:pt x="1445418" y="228600"/>
                  </a:lnTo>
                  <a:lnTo>
                    <a:pt x="1443037" y="219075"/>
                  </a:lnTo>
                  <a:lnTo>
                    <a:pt x="1428750" y="200025"/>
                  </a:lnTo>
                  <a:lnTo>
                    <a:pt x="1371600" y="147637"/>
                  </a:lnTo>
                  <a:lnTo>
                    <a:pt x="1278731" y="69056"/>
                  </a:lnTo>
                  <a:lnTo>
                    <a:pt x="1200150" y="11906"/>
                  </a:lnTo>
                  <a:lnTo>
                    <a:pt x="1188243" y="2381"/>
                  </a:lnTo>
                  <a:lnTo>
                    <a:pt x="1176337" y="0"/>
                  </a:lnTo>
                  <a:lnTo>
                    <a:pt x="1150143" y="4762"/>
                  </a:lnTo>
                  <a:lnTo>
                    <a:pt x="1062037" y="33337"/>
                  </a:lnTo>
                  <a:lnTo>
                    <a:pt x="976312" y="64294"/>
                  </a:lnTo>
                  <a:lnTo>
                    <a:pt x="840581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4E9F3F93-A259-4C61-ADFA-2E7B0F6C0F5C}"/>
                </a:ext>
              </a:extLst>
            </p:cNvPr>
            <p:cNvSpPr/>
            <p:nvPr/>
          </p:nvSpPr>
          <p:spPr>
            <a:xfrm>
              <a:off x="3195638" y="5189538"/>
              <a:ext cx="1012825" cy="311150"/>
            </a:xfrm>
            <a:custGeom>
              <a:avLst/>
              <a:gdLst>
                <a:gd name="connsiteX0" fmla="*/ 690562 w 1012031"/>
                <a:gd name="connsiteY0" fmla="*/ 16669 h 311944"/>
                <a:gd name="connsiteX1" fmla="*/ 402431 w 1012031"/>
                <a:gd name="connsiteY1" fmla="*/ 59531 h 311944"/>
                <a:gd name="connsiteX2" fmla="*/ 180975 w 1012031"/>
                <a:gd name="connsiteY2" fmla="*/ 97631 h 311944"/>
                <a:gd name="connsiteX3" fmla="*/ 0 w 1012031"/>
                <a:gd name="connsiteY3" fmla="*/ 130969 h 311944"/>
                <a:gd name="connsiteX4" fmla="*/ 38100 w 1012031"/>
                <a:gd name="connsiteY4" fmla="*/ 311944 h 311944"/>
                <a:gd name="connsiteX5" fmla="*/ 147637 w 1012031"/>
                <a:gd name="connsiteY5" fmla="*/ 276225 h 311944"/>
                <a:gd name="connsiteX6" fmla="*/ 235743 w 1012031"/>
                <a:gd name="connsiteY6" fmla="*/ 252412 h 311944"/>
                <a:gd name="connsiteX7" fmla="*/ 347662 w 1012031"/>
                <a:gd name="connsiteY7" fmla="*/ 228600 h 311944"/>
                <a:gd name="connsiteX8" fmla="*/ 442912 w 1012031"/>
                <a:gd name="connsiteY8" fmla="*/ 214312 h 311944"/>
                <a:gd name="connsiteX9" fmla="*/ 597693 w 1012031"/>
                <a:gd name="connsiteY9" fmla="*/ 200025 h 311944"/>
                <a:gd name="connsiteX10" fmla="*/ 690562 w 1012031"/>
                <a:gd name="connsiteY10" fmla="*/ 192881 h 311944"/>
                <a:gd name="connsiteX11" fmla="*/ 797718 w 1012031"/>
                <a:gd name="connsiteY11" fmla="*/ 195262 h 311944"/>
                <a:gd name="connsiteX12" fmla="*/ 888206 w 1012031"/>
                <a:gd name="connsiteY12" fmla="*/ 204787 h 311944"/>
                <a:gd name="connsiteX13" fmla="*/ 912018 w 1012031"/>
                <a:gd name="connsiteY13" fmla="*/ 202406 h 311944"/>
                <a:gd name="connsiteX14" fmla="*/ 950118 w 1012031"/>
                <a:gd name="connsiteY14" fmla="*/ 195262 h 311944"/>
                <a:gd name="connsiteX15" fmla="*/ 981075 w 1012031"/>
                <a:gd name="connsiteY15" fmla="*/ 178594 h 311944"/>
                <a:gd name="connsiteX16" fmla="*/ 1000125 w 1012031"/>
                <a:gd name="connsiteY16" fmla="*/ 161925 h 311944"/>
                <a:gd name="connsiteX17" fmla="*/ 1007268 w 1012031"/>
                <a:gd name="connsiteY17" fmla="*/ 145256 h 311944"/>
                <a:gd name="connsiteX18" fmla="*/ 1012031 w 1012031"/>
                <a:gd name="connsiteY18" fmla="*/ 130969 h 311944"/>
                <a:gd name="connsiteX19" fmla="*/ 1009650 w 1012031"/>
                <a:gd name="connsiteY19" fmla="*/ 102394 h 311944"/>
                <a:gd name="connsiteX20" fmla="*/ 1002506 w 1012031"/>
                <a:gd name="connsiteY20" fmla="*/ 76200 h 311944"/>
                <a:gd name="connsiteX21" fmla="*/ 985837 w 1012031"/>
                <a:gd name="connsiteY21" fmla="*/ 40481 h 311944"/>
                <a:gd name="connsiteX22" fmla="*/ 821531 w 1012031"/>
                <a:gd name="connsiteY22" fmla="*/ 0 h 311944"/>
                <a:gd name="connsiteX23" fmla="*/ 690562 w 1012031"/>
                <a:gd name="connsiteY23" fmla="*/ 166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2031" h="311944">
                  <a:moveTo>
                    <a:pt x="690562" y="16669"/>
                  </a:moveTo>
                  <a:lnTo>
                    <a:pt x="402431" y="59531"/>
                  </a:lnTo>
                  <a:lnTo>
                    <a:pt x="180975" y="97631"/>
                  </a:lnTo>
                  <a:lnTo>
                    <a:pt x="0" y="130969"/>
                  </a:lnTo>
                  <a:lnTo>
                    <a:pt x="38100" y="311944"/>
                  </a:lnTo>
                  <a:lnTo>
                    <a:pt x="147637" y="276225"/>
                  </a:lnTo>
                  <a:lnTo>
                    <a:pt x="235743" y="252412"/>
                  </a:lnTo>
                  <a:lnTo>
                    <a:pt x="347662" y="228600"/>
                  </a:lnTo>
                  <a:lnTo>
                    <a:pt x="442912" y="214312"/>
                  </a:lnTo>
                  <a:lnTo>
                    <a:pt x="597693" y="200025"/>
                  </a:lnTo>
                  <a:lnTo>
                    <a:pt x="690562" y="192881"/>
                  </a:lnTo>
                  <a:lnTo>
                    <a:pt x="797718" y="195262"/>
                  </a:lnTo>
                  <a:lnTo>
                    <a:pt x="888206" y="204787"/>
                  </a:lnTo>
                  <a:lnTo>
                    <a:pt x="912018" y="202406"/>
                  </a:lnTo>
                  <a:lnTo>
                    <a:pt x="950118" y="195262"/>
                  </a:lnTo>
                  <a:lnTo>
                    <a:pt x="981075" y="178594"/>
                  </a:lnTo>
                  <a:lnTo>
                    <a:pt x="1000125" y="161925"/>
                  </a:lnTo>
                  <a:lnTo>
                    <a:pt x="1007268" y="145256"/>
                  </a:lnTo>
                  <a:lnTo>
                    <a:pt x="1012031" y="130969"/>
                  </a:lnTo>
                  <a:lnTo>
                    <a:pt x="1009650" y="102394"/>
                  </a:lnTo>
                  <a:lnTo>
                    <a:pt x="1002506" y="76200"/>
                  </a:lnTo>
                  <a:lnTo>
                    <a:pt x="985837" y="40481"/>
                  </a:lnTo>
                  <a:lnTo>
                    <a:pt x="821531" y="0"/>
                  </a:lnTo>
                  <a:lnTo>
                    <a:pt x="690562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C3D9C84E-3D45-44FA-BB94-60109BED14BE}"/>
                </a:ext>
              </a:extLst>
            </p:cNvPr>
            <p:cNvSpPr/>
            <p:nvPr/>
          </p:nvSpPr>
          <p:spPr>
            <a:xfrm rot="16200000">
              <a:off x="5914232" y="5207794"/>
              <a:ext cx="757237" cy="752475"/>
            </a:xfrm>
            <a:custGeom>
              <a:avLst/>
              <a:gdLst>
                <a:gd name="connsiteX0" fmla="*/ 557212 w 757237"/>
                <a:gd name="connsiteY0" fmla="*/ 152400 h 752475"/>
                <a:gd name="connsiteX1" fmla="*/ 500062 w 757237"/>
                <a:gd name="connsiteY1" fmla="*/ 245269 h 752475"/>
                <a:gd name="connsiteX2" fmla="*/ 428625 w 757237"/>
                <a:gd name="connsiteY2" fmla="*/ 347663 h 752475"/>
                <a:gd name="connsiteX3" fmla="*/ 323850 w 757237"/>
                <a:gd name="connsiteY3" fmla="*/ 478632 h 752475"/>
                <a:gd name="connsiteX4" fmla="*/ 233362 w 757237"/>
                <a:gd name="connsiteY4" fmla="*/ 576263 h 752475"/>
                <a:gd name="connsiteX5" fmla="*/ 161925 w 757237"/>
                <a:gd name="connsiteY5" fmla="*/ 647700 h 752475"/>
                <a:gd name="connsiteX6" fmla="*/ 109537 w 757237"/>
                <a:gd name="connsiteY6" fmla="*/ 690563 h 752475"/>
                <a:gd name="connsiteX7" fmla="*/ 59531 w 757237"/>
                <a:gd name="connsiteY7" fmla="*/ 716757 h 752475"/>
                <a:gd name="connsiteX8" fmla="*/ 0 w 757237"/>
                <a:gd name="connsiteY8" fmla="*/ 752475 h 752475"/>
                <a:gd name="connsiteX9" fmla="*/ 757237 w 757237"/>
                <a:gd name="connsiteY9" fmla="*/ 752475 h 752475"/>
                <a:gd name="connsiteX10" fmla="*/ 692943 w 757237"/>
                <a:gd name="connsiteY10" fmla="*/ 750094 h 752475"/>
                <a:gd name="connsiteX11" fmla="*/ 650081 w 757237"/>
                <a:gd name="connsiteY11" fmla="*/ 740569 h 752475"/>
                <a:gd name="connsiteX12" fmla="*/ 609600 w 757237"/>
                <a:gd name="connsiteY12" fmla="*/ 726282 h 752475"/>
                <a:gd name="connsiteX13" fmla="*/ 578643 w 757237"/>
                <a:gd name="connsiteY13" fmla="*/ 711994 h 752475"/>
                <a:gd name="connsiteX14" fmla="*/ 559593 w 757237"/>
                <a:gd name="connsiteY14" fmla="*/ 697707 h 752475"/>
                <a:gd name="connsiteX15" fmla="*/ 540543 w 757237"/>
                <a:gd name="connsiteY15" fmla="*/ 678657 h 752475"/>
                <a:gd name="connsiteX16" fmla="*/ 531018 w 757237"/>
                <a:gd name="connsiteY16" fmla="*/ 661988 h 752475"/>
                <a:gd name="connsiteX17" fmla="*/ 523875 w 757237"/>
                <a:gd name="connsiteY17" fmla="*/ 635794 h 752475"/>
                <a:gd name="connsiteX18" fmla="*/ 523875 w 757237"/>
                <a:gd name="connsiteY18" fmla="*/ 614363 h 752475"/>
                <a:gd name="connsiteX19" fmla="*/ 535781 w 757237"/>
                <a:gd name="connsiteY19" fmla="*/ 557213 h 752475"/>
                <a:gd name="connsiteX20" fmla="*/ 566737 w 757237"/>
                <a:gd name="connsiteY20" fmla="*/ 442913 h 752475"/>
                <a:gd name="connsiteX21" fmla="*/ 602456 w 757237"/>
                <a:gd name="connsiteY21" fmla="*/ 307182 h 752475"/>
                <a:gd name="connsiteX22" fmla="*/ 635793 w 757237"/>
                <a:gd name="connsiteY22" fmla="*/ 195263 h 752475"/>
                <a:gd name="connsiteX23" fmla="*/ 673893 w 757237"/>
                <a:gd name="connsiteY23" fmla="*/ 69057 h 752475"/>
                <a:gd name="connsiteX24" fmla="*/ 683418 w 757237"/>
                <a:gd name="connsiteY24" fmla="*/ 38100 h 752475"/>
                <a:gd name="connsiteX25" fmla="*/ 683418 w 757237"/>
                <a:gd name="connsiteY25" fmla="*/ 23813 h 752475"/>
                <a:gd name="connsiteX26" fmla="*/ 681037 w 757237"/>
                <a:gd name="connsiteY26" fmla="*/ 9525 h 752475"/>
                <a:gd name="connsiteX27" fmla="*/ 676275 w 757237"/>
                <a:gd name="connsiteY27" fmla="*/ 2382 h 752475"/>
                <a:gd name="connsiteX28" fmla="*/ 673893 w 757237"/>
                <a:gd name="connsiteY28" fmla="*/ 0 h 752475"/>
                <a:gd name="connsiteX29" fmla="*/ 666750 w 757237"/>
                <a:gd name="connsiteY29" fmla="*/ 0 h 752475"/>
                <a:gd name="connsiteX30" fmla="*/ 652462 w 757237"/>
                <a:gd name="connsiteY30" fmla="*/ 0 h 752475"/>
                <a:gd name="connsiteX31" fmla="*/ 635793 w 757237"/>
                <a:gd name="connsiteY31" fmla="*/ 14288 h 752475"/>
                <a:gd name="connsiteX32" fmla="*/ 619125 w 757237"/>
                <a:gd name="connsiteY32" fmla="*/ 40482 h 752475"/>
                <a:gd name="connsiteX33" fmla="*/ 557212 w 757237"/>
                <a:gd name="connsiteY33" fmla="*/ 152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7237" h="752475">
                  <a:moveTo>
                    <a:pt x="557212" y="152400"/>
                  </a:moveTo>
                  <a:lnTo>
                    <a:pt x="500062" y="245269"/>
                  </a:lnTo>
                  <a:lnTo>
                    <a:pt x="428625" y="347663"/>
                  </a:lnTo>
                  <a:lnTo>
                    <a:pt x="323850" y="478632"/>
                  </a:lnTo>
                  <a:lnTo>
                    <a:pt x="233362" y="576263"/>
                  </a:lnTo>
                  <a:lnTo>
                    <a:pt x="161925" y="647700"/>
                  </a:lnTo>
                  <a:lnTo>
                    <a:pt x="109537" y="690563"/>
                  </a:lnTo>
                  <a:lnTo>
                    <a:pt x="59531" y="716757"/>
                  </a:lnTo>
                  <a:lnTo>
                    <a:pt x="0" y="752475"/>
                  </a:lnTo>
                  <a:lnTo>
                    <a:pt x="757237" y="752475"/>
                  </a:lnTo>
                  <a:lnTo>
                    <a:pt x="692943" y="750094"/>
                  </a:lnTo>
                  <a:lnTo>
                    <a:pt x="650081" y="740569"/>
                  </a:lnTo>
                  <a:lnTo>
                    <a:pt x="609600" y="726282"/>
                  </a:lnTo>
                  <a:lnTo>
                    <a:pt x="578643" y="711994"/>
                  </a:lnTo>
                  <a:lnTo>
                    <a:pt x="559593" y="697707"/>
                  </a:lnTo>
                  <a:lnTo>
                    <a:pt x="540543" y="678657"/>
                  </a:lnTo>
                  <a:lnTo>
                    <a:pt x="531018" y="661988"/>
                  </a:lnTo>
                  <a:lnTo>
                    <a:pt x="523875" y="635794"/>
                  </a:lnTo>
                  <a:lnTo>
                    <a:pt x="523875" y="614363"/>
                  </a:lnTo>
                  <a:lnTo>
                    <a:pt x="535781" y="557213"/>
                  </a:lnTo>
                  <a:lnTo>
                    <a:pt x="566737" y="442913"/>
                  </a:lnTo>
                  <a:lnTo>
                    <a:pt x="602456" y="307182"/>
                  </a:lnTo>
                  <a:lnTo>
                    <a:pt x="635793" y="195263"/>
                  </a:lnTo>
                  <a:lnTo>
                    <a:pt x="673893" y="69057"/>
                  </a:lnTo>
                  <a:lnTo>
                    <a:pt x="683418" y="38100"/>
                  </a:lnTo>
                  <a:lnTo>
                    <a:pt x="683418" y="23813"/>
                  </a:lnTo>
                  <a:lnTo>
                    <a:pt x="681037" y="9525"/>
                  </a:lnTo>
                  <a:lnTo>
                    <a:pt x="676275" y="2382"/>
                  </a:lnTo>
                  <a:lnTo>
                    <a:pt x="673893" y="0"/>
                  </a:lnTo>
                  <a:lnTo>
                    <a:pt x="666750" y="0"/>
                  </a:lnTo>
                  <a:lnTo>
                    <a:pt x="652462" y="0"/>
                  </a:lnTo>
                  <a:lnTo>
                    <a:pt x="635793" y="14288"/>
                  </a:lnTo>
                  <a:lnTo>
                    <a:pt x="619125" y="40482"/>
                  </a:lnTo>
                  <a:lnTo>
                    <a:pt x="55721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216D6656-FF05-4CF2-A12D-2A9E31415B1B}"/>
                </a:ext>
              </a:extLst>
            </p:cNvPr>
            <p:cNvSpPr/>
            <p:nvPr/>
          </p:nvSpPr>
          <p:spPr>
            <a:xfrm>
              <a:off x="4827588" y="3543300"/>
              <a:ext cx="1406525" cy="1087438"/>
            </a:xfrm>
            <a:custGeom>
              <a:avLst/>
              <a:gdLst>
                <a:gd name="connsiteX0" fmla="*/ 731044 w 1407319"/>
                <a:gd name="connsiteY0" fmla="*/ 295275 h 1088231"/>
                <a:gd name="connsiteX1" fmla="*/ 919162 w 1407319"/>
                <a:gd name="connsiteY1" fmla="*/ 254794 h 1088231"/>
                <a:gd name="connsiteX2" fmla="*/ 966787 w 1407319"/>
                <a:gd name="connsiteY2" fmla="*/ 242888 h 1088231"/>
                <a:gd name="connsiteX3" fmla="*/ 992981 w 1407319"/>
                <a:gd name="connsiteY3" fmla="*/ 235744 h 1088231"/>
                <a:gd name="connsiteX4" fmla="*/ 1009650 w 1407319"/>
                <a:gd name="connsiteY4" fmla="*/ 233363 h 1088231"/>
                <a:gd name="connsiteX5" fmla="*/ 1023937 w 1407319"/>
                <a:gd name="connsiteY5" fmla="*/ 235744 h 1088231"/>
                <a:gd name="connsiteX6" fmla="*/ 1035844 w 1407319"/>
                <a:gd name="connsiteY6" fmla="*/ 240506 h 1088231"/>
                <a:gd name="connsiteX7" fmla="*/ 1047750 w 1407319"/>
                <a:gd name="connsiteY7" fmla="*/ 250031 h 1088231"/>
                <a:gd name="connsiteX8" fmla="*/ 1062037 w 1407319"/>
                <a:gd name="connsiteY8" fmla="*/ 269081 h 1088231"/>
                <a:gd name="connsiteX9" fmla="*/ 1073944 w 1407319"/>
                <a:gd name="connsiteY9" fmla="*/ 309563 h 1088231"/>
                <a:gd name="connsiteX10" fmla="*/ 1076325 w 1407319"/>
                <a:gd name="connsiteY10" fmla="*/ 340519 h 1088231"/>
                <a:gd name="connsiteX11" fmla="*/ 1069181 w 1407319"/>
                <a:gd name="connsiteY11" fmla="*/ 409575 h 1088231"/>
                <a:gd name="connsiteX12" fmla="*/ 1057275 w 1407319"/>
                <a:gd name="connsiteY12" fmla="*/ 492919 h 1088231"/>
                <a:gd name="connsiteX13" fmla="*/ 1031081 w 1407319"/>
                <a:gd name="connsiteY13" fmla="*/ 645319 h 1088231"/>
                <a:gd name="connsiteX14" fmla="*/ 981075 w 1407319"/>
                <a:gd name="connsiteY14" fmla="*/ 866775 h 1088231"/>
                <a:gd name="connsiteX15" fmla="*/ 952500 w 1407319"/>
                <a:gd name="connsiteY15" fmla="*/ 1009650 h 1088231"/>
                <a:gd name="connsiteX16" fmla="*/ 959644 w 1407319"/>
                <a:gd name="connsiteY16" fmla="*/ 1035844 h 1088231"/>
                <a:gd name="connsiteX17" fmla="*/ 971550 w 1407319"/>
                <a:gd name="connsiteY17" fmla="*/ 1054894 h 1088231"/>
                <a:gd name="connsiteX18" fmla="*/ 988219 w 1407319"/>
                <a:gd name="connsiteY18" fmla="*/ 1069181 h 1088231"/>
                <a:gd name="connsiteX19" fmla="*/ 1012031 w 1407319"/>
                <a:gd name="connsiteY19" fmla="*/ 1081088 h 1088231"/>
                <a:gd name="connsiteX20" fmla="*/ 1028700 w 1407319"/>
                <a:gd name="connsiteY20" fmla="*/ 1085850 h 1088231"/>
                <a:gd name="connsiteX21" fmla="*/ 1042987 w 1407319"/>
                <a:gd name="connsiteY21" fmla="*/ 1088231 h 1088231"/>
                <a:gd name="connsiteX22" fmla="*/ 1069181 w 1407319"/>
                <a:gd name="connsiteY22" fmla="*/ 1085850 h 1088231"/>
                <a:gd name="connsiteX23" fmla="*/ 1100137 w 1407319"/>
                <a:gd name="connsiteY23" fmla="*/ 1081088 h 1088231"/>
                <a:gd name="connsiteX24" fmla="*/ 1133475 w 1407319"/>
                <a:gd name="connsiteY24" fmla="*/ 1066800 h 1088231"/>
                <a:gd name="connsiteX25" fmla="*/ 1154906 w 1407319"/>
                <a:gd name="connsiteY25" fmla="*/ 1054894 h 1088231"/>
                <a:gd name="connsiteX26" fmla="*/ 1169194 w 1407319"/>
                <a:gd name="connsiteY26" fmla="*/ 1040606 h 1088231"/>
                <a:gd name="connsiteX27" fmla="*/ 1181100 w 1407319"/>
                <a:gd name="connsiteY27" fmla="*/ 1019175 h 1088231"/>
                <a:gd name="connsiteX28" fmla="*/ 1188244 w 1407319"/>
                <a:gd name="connsiteY28" fmla="*/ 1000125 h 1088231"/>
                <a:gd name="connsiteX29" fmla="*/ 1193006 w 1407319"/>
                <a:gd name="connsiteY29" fmla="*/ 978694 h 1088231"/>
                <a:gd name="connsiteX30" fmla="*/ 1231106 w 1407319"/>
                <a:gd name="connsiteY30" fmla="*/ 850106 h 1088231"/>
                <a:gd name="connsiteX31" fmla="*/ 1250156 w 1407319"/>
                <a:gd name="connsiteY31" fmla="*/ 773906 h 1088231"/>
                <a:gd name="connsiteX32" fmla="*/ 1281112 w 1407319"/>
                <a:gd name="connsiteY32" fmla="*/ 657225 h 1088231"/>
                <a:gd name="connsiteX33" fmla="*/ 1304925 w 1407319"/>
                <a:gd name="connsiteY33" fmla="*/ 545306 h 1088231"/>
                <a:gd name="connsiteX34" fmla="*/ 1328737 w 1407319"/>
                <a:gd name="connsiteY34" fmla="*/ 426244 h 1088231"/>
                <a:gd name="connsiteX35" fmla="*/ 1343025 w 1407319"/>
                <a:gd name="connsiteY35" fmla="*/ 342900 h 1088231"/>
                <a:gd name="connsiteX36" fmla="*/ 1359694 w 1407319"/>
                <a:gd name="connsiteY36" fmla="*/ 321469 h 1088231"/>
                <a:gd name="connsiteX37" fmla="*/ 1383506 w 1407319"/>
                <a:gd name="connsiteY37" fmla="*/ 292894 h 1088231"/>
                <a:gd name="connsiteX38" fmla="*/ 1400175 w 1407319"/>
                <a:gd name="connsiteY38" fmla="*/ 266700 h 1088231"/>
                <a:gd name="connsiteX39" fmla="*/ 1407319 w 1407319"/>
                <a:gd name="connsiteY39" fmla="*/ 245269 h 1088231"/>
                <a:gd name="connsiteX40" fmla="*/ 1407319 w 1407319"/>
                <a:gd name="connsiteY40" fmla="*/ 221456 h 1088231"/>
                <a:gd name="connsiteX41" fmla="*/ 1402556 w 1407319"/>
                <a:gd name="connsiteY41" fmla="*/ 204788 h 1088231"/>
                <a:gd name="connsiteX42" fmla="*/ 1369219 w 1407319"/>
                <a:gd name="connsiteY42" fmla="*/ 176213 h 1088231"/>
                <a:gd name="connsiteX43" fmla="*/ 1300162 w 1407319"/>
                <a:gd name="connsiteY43" fmla="*/ 123825 h 1088231"/>
                <a:gd name="connsiteX44" fmla="*/ 1195387 w 1407319"/>
                <a:gd name="connsiteY44" fmla="*/ 54769 h 1088231"/>
                <a:gd name="connsiteX45" fmla="*/ 1131094 w 1407319"/>
                <a:gd name="connsiteY45" fmla="*/ 14288 h 1088231"/>
                <a:gd name="connsiteX46" fmla="*/ 1107281 w 1407319"/>
                <a:gd name="connsiteY46" fmla="*/ 2381 h 1088231"/>
                <a:gd name="connsiteX47" fmla="*/ 1102519 w 1407319"/>
                <a:gd name="connsiteY47" fmla="*/ 0 h 1088231"/>
                <a:gd name="connsiteX48" fmla="*/ 1078706 w 1407319"/>
                <a:gd name="connsiteY48" fmla="*/ 11906 h 1088231"/>
                <a:gd name="connsiteX49" fmla="*/ 1038225 w 1407319"/>
                <a:gd name="connsiteY49" fmla="*/ 33338 h 1088231"/>
                <a:gd name="connsiteX50" fmla="*/ 988219 w 1407319"/>
                <a:gd name="connsiteY50" fmla="*/ 52388 h 1088231"/>
                <a:gd name="connsiteX51" fmla="*/ 919162 w 1407319"/>
                <a:gd name="connsiteY51" fmla="*/ 71438 h 1088231"/>
                <a:gd name="connsiteX52" fmla="*/ 778669 w 1407319"/>
                <a:gd name="connsiteY52" fmla="*/ 102394 h 1088231"/>
                <a:gd name="connsiteX53" fmla="*/ 590550 w 1407319"/>
                <a:gd name="connsiteY53" fmla="*/ 138113 h 1088231"/>
                <a:gd name="connsiteX54" fmla="*/ 342900 w 1407319"/>
                <a:gd name="connsiteY54" fmla="*/ 183356 h 1088231"/>
                <a:gd name="connsiteX55" fmla="*/ 0 w 1407319"/>
                <a:gd name="connsiteY55" fmla="*/ 238125 h 1088231"/>
                <a:gd name="connsiteX56" fmla="*/ 61912 w 1407319"/>
                <a:gd name="connsiteY56" fmla="*/ 409575 h 1088231"/>
                <a:gd name="connsiteX57" fmla="*/ 280987 w 1407319"/>
                <a:gd name="connsiteY57" fmla="*/ 376238 h 1088231"/>
                <a:gd name="connsiteX58" fmla="*/ 731044 w 1407319"/>
                <a:gd name="connsiteY58" fmla="*/ 295275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07319" h="1088231">
                  <a:moveTo>
                    <a:pt x="731044" y="295275"/>
                  </a:moveTo>
                  <a:lnTo>
                    <a:pt x="919162" y="254794"/>
                  </a:lnTo>
                  <a:lnTo>
                    <a:pt x="966787" y="242888"/>
                  </a:lnTo>
                  <a:lnTo>
                    <a:pt x="992981" y="235744"/>
                  </a:lnTo>
                  <a:lnTo>
                    <a:pt x="1009650" y="233363"/>
                  </a:lnTo>
                  <a:lnTo>
                    <a:pt x="1023937" y="235744"/>
                  </a:lnTo>
                  <a:lnTo>
                    <a:pt x="1035844" y="240506"/>
                  </a:lnTo>
                  <a:lnTo>
                    <a:pt x="1047750" y="250031"/>
                  </a:lnTo>
                  <a:lnTo>
                    <a:pt x="1062037" y="269081"/>
                  </a:lnTo>
                  <a:lnTo>
                    <a:pt x="1073944" y="309563"/>
                  </a:lnTo>
                  <a:lnTo>
                    <a:pt x="1076325" y="340519"/>
                  </a:lnTo>
                  <a:lnTo>
                    <a:pt x="1069181" y="409575"/>
                  </a:lnTo>
                  <a:lnTo>
                    <a:pt x="1057275" y="492919"/>
                  </a:lnTo>
                  <a:lnTo>
                    <a:pt x="1031081" y="645319"/>
                  </a:lnTo>
                  <a:lnTo>
                    <a:pt x="981075" y="866775"/>
                  </a:lnTo>
                  <a:lnTo>
                    <a:pt x="952500" y="1009650"/>
                  </a:lnTo>
                  <a:lnTo>
                    <a:pt x="959644" y="1035844"/>
                  </a:lnTo>
                  <a:lnTo>
                    <a:pt x="971550" y="1054894"/>
                  </a:lnTo>
                  <a:lnTo>
                    <a:pt x="988219" y="1069181"/>
                  </a:lnTo>
                  <a:lnTo>
                    <a:pt x="1012031" y="1081088"/>
                  </a:lnTo>
                  <a:lnTo>
                    <a:pt x="1028700" y="1085850"/>
                  </a:lnTo>
                  <a:lnTo>
                    <a:pt x="1042987" y="1088231"/>
                  </a:lnTo>
                  <a:lnTo>
                    <a:pt x="1069181" y="1085850"/>
                  </a:lnTo>
                  <a:lnTo>
                    <a:pt x="1100137" y="1081088"/>
                  </a:lnTo>
                  <a:lnTo>
                    <a:pt x="1133475" y="1066800"/>
                  </a:lnTo>
                  <a:lnTo>
                    <a:pt x="1154906" y="1054894"/>
                  </a:lnTo>
                  <a:lnTo>
                    <a:pt x="1169194" y="1040606"/>
                  </a:lnTo>
                  <a:lnTo>
                    <a:pt x="1181100" y="1019175"/>
                  </a:lnTo>
                  <a:lnTo>
                    <a:pt x="1188244" y="1000125"/>
                  </a:lnTo>
                  <a:lnTo>
                    <a:pt x="1193006" y="978694"/>
                  </a:lnTo>
                  <a:lnTo>
                    <a:pt x="1231106" y="850106"/>
                  </a:lnTo>
                  <a:lnTo>
                    <a:pt x="1250156" y="773906"/>
                  </a:lnTo>
                  <a:lnTo>
                    <a:pt x="1281112" y="657225"/>
                  </a:lnTo>
                  <a:lnTo>
                    <a:pt x="1304925" y="545306"/>
                  </a:lnTo>
                  <a:lnTo>
                    <a:pt x="1328737" y="426244"/>
                  </a:lnTo>
                  <a:lnTo>
                    <a:pt x="1343025" y="342900"/>
                  </a:lnTo>
                  <a:lnTo>
                    <a:pt x="1359694" y="321469"/>
                  </a:lnTo>
                  <a:lnTo>
                    <a:pt x="1383506" y="292894"/>
                  </a:lnTo>
                  <a:lnTo>
                    <a:pt x="1400175" y="266700"/>
                  </a:lnTo>
                  <a:lnTo>
                    <a:pt x="1407319" y="245269"/>
                  </a:lnTo>
                  <a:lnTo>
                    <a:pt x="1407319" y="221456"/>
                  </a:lnTo>
                  <a:lnTo>
                    <a:pt x="1402556" y="204788"/>
                  </a:lnTo>
                  <a:lnTo>
                    <a:pt x="1369219" y="176213"/>
                  </a:lnTo>
                  <a:lnTo>
                    <a:pt x="1300162" y="123825"/>
                  </a:lnTo>
                  <a:lnTo>
                    <a:pt x="1195387" y="54769"/>
                  </a:lnTo>
                  <a:lnTo>
                    <a:pt x="1131094" y="14288"/>
                  </a:lnTo>
                  <a:lnTo>
                    <a:pt x="1107281" y="2381"/>
                  </a:lnTo>
                  <a:lnTo>
                    <a:pt x="1102519" y="0"/>
                  </a:lnTo>
                  <a:lnTo>
                    <a:pt x="1078706" y="11906"/>
                  </a:lnTo>
                  <a:lnTo>
                    <a:pt x="1038225" y="33338"/>
                  </a:lnTo>
                  <a:lnTo>
                    <a:pt x="988219" y="52388"/>
                  </a:lnTo>
                  <a:lnTo>
                    <a:pt x="919162" y="71438"/>
                  </a:lnTo>
                  <a:lnTo>
                    <a:pt x="778669" y="102394"/>
                  </a:lnTo>
                  <a:lnTo>
                    <a:pt x="590550" y="138113"/>
                  </a:lnTo>
                  <a:lnTo>
                    <a:pt x="342900" y="183356"/>
                  </a:lnTo>
                  <a:lnTo>
                    <a:pt x="0" y="238125"/>
                  </a:lnTo>
                  <a:lnTo>
                    <a:pt x="61912" y="409575"/>
                  </a:lnTo>
                  <a:lnTo>
                    <a:pt x="280987" y="376238"/>
                  </a:lnTo>
                  <a:lnTo>
                    <a:pt x="7310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8C678D08-6D0F-4F24-B8A0-A99FDF2FEDEB}"/>
                </a:ext>
              </a:extLst>
            </p:cNvPr>
            <p:cNvSpPr/>
            <p:nvPr/>
          </p:nvSpPr>
          <p:spPr>
            <a:xfrm>
              <a:off x="4970463" y="4357688"/>
              <a:ext cx="915987" cy="309562"/>
            </a:xfrm>
            <a:custGeom>
              <a:avLst/>
              <a:gdLst>
                <a:gd name="connsiteX0" fmla="*/ 716756 w 916781"/>
                <a:gd name="connsiteY0" fmla="*/ 33337 h 309562"/>
                <a:gd name="connsiteX1" fmla="*/ 459581 w 916781"/>
                <a:gd name="connsiteY1" fmla="*/ 78581 h 309562"/>
                <a:gd name="connsiteX2" fmla="*/ 171450 w 916781"/>
                <a:gd name="connsiteY2" fmla="*/ 128587 h 309562"/>
                <a:gd name="connsiteX3" fmla="*/ 0 w 916781"/>
                <a:gd name="connsiteY3" fmla="*/ 157162 h 309562"/>
                <a:gd name="connsiteX4" fmla="*/ 38100 w 916781"/>
                <a:gd name="connsiteY4" fmla="*/ 309562 h 309562"/>
                <a:gd name="connsiteX5" fmla="*/ 335756 w 916781"/>
                <a:gd name="connsiteY5" fmla="*/ 261937 h 309562"/>
                <a:gd name="connsiteX6" fmla="*/ 635794 w 916781"/>
                <a:gd name="connsiteY6" fmla="*/ 214312 h 309562"/>
                <a:gd name="connsiteX7" fmla="*/ 907256 w 916781"/>
                <a:gd name="connsiteY7" fmla="*/ 178593 h 309562"/>
                <a:gd name="connsiteX8" fmla="*/ 916781 w 916781"/>
                <a:gd name="connsiteY8" fmla="*/ 0 h 309562"/>
                <a:gd name="connsiteX9" fmla="*/ 716756 w 916781"/>
                <a:gd name="connsiteY9" fmla="*/ 33337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6781" h="309562">
                  <a:moveTo>
                    <a:pt x="716756" y="33337"/>
                  </a:moveTo>
                  <a:lnTo>
                    <a:pt x="459581" y="78581"/>
                  </a:lnTo>
                  <a:lnTo>
                    <a:pt x="171450" y="128587"/>
                  </a:lnTo>
                  <a:lnTo>
                    <a:pt x="0" y="157162"/>
                  </a:lnTo>
                  <a:lnTo>
                    <a:pt x="38100" y="309562"/>
                  </a:lnTo>
                  <a:lnTo>
                    <a:pt x="335756" y="261937"/>
                  </a:lnTo>
                  <a:lnTo>
                    <a:pt x="635794" y="214312"/>
                  </a:lnTo>
                  <a:lnTo>
                    <a:pt x="907256" y="178593"/>
                  </a:lnTo>
                  <a:lnTo>
                    <a:pt x="916781" y="0"/>
                  </a:lnTo>
                  <a:lnTo>
                    <a:pt x="7167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000CFDF-8A1D-496E-9459-05668FDC5090}"/>
              </a:ext>
            </a:extLst>
          </p:cNvPr>
          <p:cNvSpPr/>
          <p:nvPr/>
        </p:nvSpPr>
        <p:spPr>
          <a:xfrm>
            <a:off x="2946400" y="1887538"/>
            <a:ext cx="1042988" cy="454025"/>
          </a:xfrm>
          <a:custGeom>
            <a:avLst/>
            <a:gdLst>
              <a:gd name="connsiteX0" fmla="*/ 581025 w 1042988"/>
              <a:gd name="connsiteY0" fmla="*/ 357188 h 452438"/>
              <a:gd name="connsiteX1" fmla="*/ 511969 w 1042988"/>
              <a:gd name="connsiteY1" fmla="*/ 333375 h 452438"/>
              <a:gd name="connsiteX2" fmla="*/ 464344 w 1042988"/>
              <a:gd name="connsiteY2" fmla="*/ 316707 h 452438"/>
              <a:gd name="connsiteX3" fmla="*/ 397669 w 1042988"/>
              <a:gd name="connsiteY3" fmla="*/ 288132 h 452438"/>
              <a:gd name="connsiteX4" fmla="*/ 330994 w 1042988"/>
              <a:gd name="connsiteY4" fmla="*/ 254794 h 452438"/>
              <a:gd name="connsiteX5" fmla="*/ 273844 w 1042988"/>
              <a:gd name="connsiteY5" fmla="*/ 221457 h 452438"/>
              <a:gd name="connsiteX6" fmla="*/ 214313 w 1042988"/>
              <a:gd name="connsiteY6" fmla="*/ 185738 h 452438"/>
              <a:gd name="connsiteX7" fmla="*/ 140494 w 1042988"/>
              <a:gd name="connsiteY7" fmla="*/ 138113 h 452438"/>
              <a:gd name="connsiteX8" fmla="*/ 69057 w 1042988"/>
              <a:gd name="connsiteY8" fmla="*/ 88107 h 452438"/>
              <a:gd name="connsiteX9" fmla="*/ 33338 w 1042988"/>
              <a:gd name="connsiteY9" fmla="*/ 61913 h 452438"/>
              <a:gd name="connsiteX10" fmla="*/ 11907 w 1042988"/>
              <a:gd name="connsiteY10" fmla="*/ 45244 h 452438"/>
              <a:gd name="connsiteX11" fmla="*/ 0 w 1042988"/>
              <a:gd name="connsiteY11" fmla="*/ 28575 h 452438"/>
              <a:gd name="connsiteX12" fmla="*/ 0 w 1042988"/>
              <a:gd name="connsiteY12" fmla="*/ 19050 h 452438"/>
              <a:gd name="connsiteX13" fmla="*/ 0 w 1042988"/>
              <a:gd name="connsiteY13" fmla="*/ 9525 h 452438"/>
              <a:gd name="connsiteX14" fmla="*/ 4763 w 1042988"/>
              <a:gd name="connsiteY14" fmla="*/ 4763 h 452438"/>
              <a:gd name="connsiteX15" fmla="*/ 16669 w 1042988"/>
              <a:gd name="connsiteY15" fmla="*/ 0 h 452438"/>
              <a:gd name="connsiteX16" fmla="*/ 33338 w 1042988"/>
              <a:gd name="connsiteY16" fmla="*/ 0 h 452438"/>
              <a:gd name="connsiteX17" fmla="*/ 83344 w 1042988"/>
              <a:gd name="connsiteY17" fmla="*/ 7144 h 452438"/>
              <a:gd name="connsiteX18" fmla="*/ 195263 w 1042988"/>
              <a:gd name="connsiteY18" fmla="*/ 30957 h 452438"/>
              <a:gd name="connsiteX19" fmla="*/ 309563 w 1042988"/>
              <a:gd name="connsiteY19" fmla="*/ 54769 h 452438"/>
              <a:gd name="connsiteX20" fmla="*/ 416719 w 1042988"/>
              <a:gd name="connsiteY20" fmla="*/ 73819 h 452438"/>
              <a:gd name="connsiteX21" fmla="*/ 540544 w 1042988"/>
              <a:gd name="connsiteY21" fmla="*/ 95250 h 452438"/>
              <a:gd name="connsiteX22" fmla="*/ 647700 w 1042988"/>
              <a:gd name="connsiteY22" fmla="*/ 109538 h 452438"/>
              <a:gd name="connsiteX23" fmla="*/ 735807 w 1042988"/>
              <a:gd name="connsiteY23" fmla="*/ 123825 h 452438"/>
              <a:gd name="connsiteX24" fmla="*/ 802482 w 1042988"/>
              <a:gd name="connsiteY24" fmla="*/ 138113 h 452438"/>
              <a:gd name="connsiteX25" fmla="*/ 873919 w 1042988"/>
              <a:gd name="connsiteY25" fmla="*/ 157163 h 452438"/>
              <a:gd name="connsiteX26" fmla="*/ 914400 w 1042988"/>
              <a:gd name="connsiteY26" fmla="*/ 171450 h 452438"/>
              <a:gd name="connsiteX27" fmla="*/ 950119 w 1042988"/>
              <a:gd name="connsiteY27" fmla="*/ 188119 h 452438"/>
              <a:gd name="connsiteX28" fmla="*/ 981075 w 1042988"/>
              <a:gd name="connsiteY28" fmla="*/ 207169 h 452438"/>
              <a:gd name="connsiteX29" fmla="*/ 1002507 w 1042988"/>
              <a:gd name="connsiteY29" fmla="*/ 223838 h 452438"/>
              <a:gd name="connsiteX30" fmla="*/ 1016794 w 1042988"/>
              <a:gd name="connsiteY30" fmla="*/ 238125 h 452438"/>
              <a:gd name="connsiteX31" fmla="*/ 1031082 w 1042988"/>
              <a:gd name="connsiteY31" fmla="*/ 259557 h 452438"/>
              <a:gd name="connsiteX32" fmla="*/ 1040607 w 1042988"/>
              <a:gd name="connsiteY32" fmla="*/ 285750 h 452438"/>
              <a:gd name="connsiteX33" fmla="*/ 1042988 w 1042988"/>
              <a:gd name="connsiteY33" fmla="*/ 314325 h 452438"/>
              <a:gd name="connsiteX34" fmla="*/ 1033463 w 1042988"/>
              <a:gd name="connsiteY34" fmla="*/ 357188 h 452438"/>
              <a:gd name="connsiteX35" fmla="*/ 1009650 w 1042988"/>
              <a:gd name="connsiteY35" fmla="*/ 397669 h 452438"/>
              <a:gd name="connsiteX36" fmla="*/ 985838 w 1042988"/>
              <a:gd name="connsiteY36" fmla="*/ 421482 h 452438"/>
              <a:gd name="connsiteX37" fmla="*/ 954882 w 1042988"/>
              <a:gd name="connsiteY37" fmla="*/ 440532 h 452438"/>
              <a:gd name="connsiteX38" fmla="*/ 923925 w 1042988"/>
              <a:gd name="connsiteY38" fmla="*/ 450057 h 452438"/>
              <a:gd name="connsiteX39" fmla="*/ 890588 w 1042988"/>
              <a:gd name="connsiteY39" fmla="*/ 452438 h 452438"/>
              <a:gd name="connsiteX40" fmla="*/ 859632 w 1042988"/>
              <a:gd name="connsiteY40" fmla="*/ 452438 h 452438"/>
              <a:gd name="connsiteX41" fmla="*/ 809625 w 1042988"/>
              <a:gd name="connsiteY41" fmla="*/ 440532 h 452438"/>
              <a:gd name="connsiteX42" fmla="*/ 688182 w 1042988"/>
              <a:gd name="connsiteY42" fmla="*/ 397669 h 452438"/>
              <a:gd name="connsiteX43" fmla="*/ 581025 w 1042988"/>
              <a:gd name="connsiteY43" fmla="*/ 3571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42988" h="452438">
                <a:moveTo>
                  <a:pt x="581025" y="357188"/>
                </a:moveTo>
                <a:lnTo>
                  <a:pt x="511969" y="333375"/>
                </a:lnTo>
                <a:lnTo>
                  <a:pt x="464344" y="316707"/>
                </a:lnTo>
                <a:lnTo>
                  <a:pt x="397669" y="288132"/>
                </a:lnTo>
                <a:lnTo>
                  <a:pt x="330994" y="254794"/>
                </a:lnTo>
                <a:lnTo>
                  <a:pt x="273844" y="221457"/>
                </a:lnTo>
                <a:lnTo>
                  <a:pt x="214313" y="185738"/>
                </a:lnTo>
                <a:lnTo>
                  <a:pt x="140494" y="138113"/>
                </a:lnTo>
                <a:lnTo>
                  <a:pt x="69057" y="88107"/>
                </a:lnTo>
                <a:lnTo>
                  <a:pt x="33338" y="61913"/>
                </a:lnTo>
                <a:lnTo>
                  <a:pt x="11907" y="45244"/>
                </a:lnTo>
                <a:lnTo>
                  <a:pt x="0" y="28575"/>
                </a:lnTo>
                <a:lnTo>
                  <a:pt x="0" y="19050"/>
                </a:lnTo>
                <a:lnTo>
                  <a:pt x="0" y="9525"/>
                </a:lnTo>
                <a:lnTo>
                  <a:pt x="4763" y="4763"/>
                </a:lnTo>
                <a:lnTo>
                  <a:pt x="16669" y="0"/>
                </a:lnTo>
                <a:lnTo>
                  <a:pt x="33338" y="0"/>
                </a:lnTo>
                <a:lnTo>
                  <a:pt x="83344" y="7144"/>
                </a:lnTo>
                <a:lnTo>
                  <a:pt x="195263" y="30957"/>
                </a:lnTo>
                <a:lnTo>
                  <a:pt x="309563" y="54769"/>
                </a:lnTo>
                <a:lnTo>
                  <a:pt x="416719" y="73819"/>
                </a:lnTo>
                <a:lnTo>
                  <a:pt x="540544" y="95250"/>
                </a:lnTo>
                <a:lnTo>
                  <a:pt x="647700" y="109538"/>
                </a:lnTo>
                <a:lnTo>
                  <a:pt x="735807" y="123825"/>
                </a:lnTo>
                <a:lnTo>
                  <a:pt x="802482" y="138113"/>
                </a:lnTo>
                <a:lnTo>
                  <a:pt x="873919" y="157163"/>
                </a:lnTo>
                <a:lnTo>
                  <a:pt x="914400" y="171450"/>
                </a:lnTo>
                <a:lnTo>
                  <a:pt x="950119" y="188119"/>
                </a:lnTo>
                <a:lnTo>
                  <a:pt x="981075" y="207169"/>
                </a:lnTo>
                <a:lnTo>
                  <a:pt x="1002507" y="223838"/>
                </a:lnTo>
                <a:lnTo>
                  <a:pt x="1016794" y="238125"/>
                </a:lnTo>
                <a:lnTo>
                  <a:pt x="1031082" y="259557"/>
                </a:lnTo>
                <a:lnTo>
                  <a:pt x="1040607" y="285750"/>
                </a:lnTo>
                <a:lnTo>
                  <a:pt x="1042988" y="314325"/>
                </a:lnTo>
                <a:lnTo>
                  <a:pt x="1033463" y="357188"/>
                </a:lnTo>
                <a:lnTo>
                  <a:pt x="1009650" y="397669"/>
                </a:lnTo>
                <a:lnTo>
                  <a:pt x="985838" y="421482"/>
                </a:lnTo>
                <a:lnTo>
                  <a:pt x="954882" y="440532"/>
                </a:lnTo>
                <a:lnTo>
                  <a:pt x="923925" y="450057"/>
                </a:lnTo>
                <a:lnTo>
                  <a:pt x="890588" y="452438"/>
                </a:lnTo>
                <a:lnTo>
                  <a:pt x="859632" y="452438"/>
                </a:lnTo>
                <a:lnTo>
                  <a:pt x="809625" y="440532"/>
                </a:lnTo>
                <a:lnTo>
                  <a:pt x="688182" y="397669"/>
                </a:lnTo>
                <a:lnTo>
                  <a:pt x="581025" y="3571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FABA6CDF-E020-4998-B621-88FAA3D150DA}"/>
              </a:ext>
            </a:extLst>
          </p:cNvPr>
          <p:cNvSpPr/>
          <p:nvPr/>
        </p:nvSpPr>
        <p:spPr>
          <a:xfrm>
            <a:off x="2438400" y="2624138"/>
            <a:ext cx="1860550" cy="538162"/>
          </a:xfrm>
          <a:custGeom>
            <a:avLst/>
            <a:gdLst>
              <a:gd name="connsiteX0" fmla="*/ 1276350 w 1859756"/>
              <a:gd name="connsiteY0" fmla="*/ 61912 h 538162"/>
              <a:gd name="connsiteX1" fmla="*/ 1126331 w 1859756"/>
              <a:gd name="connsiteY1" fmla="*/ 95250 h 538162"/>
              <a:gd name="connsiteX2" fmla="*/ 990600 w 1859756"/>
              <a:gd name="connsiteY2" fmla="*/ 126206 h 538162"/>
              <a:gd name="connsiteX3" fmla="*/ 831056 w 1859756"/>
              <a:gd name="connsiteY3" fmla="*/ 161925 h 538162"/>
              <a:gd name="connsiteX4" fmla="*/ 631031 w 1859756"/>
              <a:gd name="connsiteY4" fmla="*/ 207168 h 538162"/>
              <a:gd name="connsiteX5" fmla="*/ 495300 w 1859756"/>
              <a:gd name="connsiteY5" fmla="*/ 235743 h 538162"/>
              <a:gd name="connsiteX6" fmla="*/ 426244 w 1859756"/>
              <a:gd name="connsiteY6" fmla="*/ 254793 h 538162"/>
              <a:gd name="connsiteX7" fmla="*/ 390525 w 1859756"/>
              <a:gd name="connsiteY7" fmla="*/ 259556 h 538162"/>
              <a:gd name="connsiteX8" fmla="*/ 352425 w 1859756"/>
              <a:gd name="connsiteY8" fmla="*/ 259556 h 538162"/>
              <a:gd name="connsiteX9" fmla="*/ 309563 w 1859756"/>
              <a:gd name="connsiteY9" fmla="*/ 254793 h 538162"/>
              <a:gd name="connsiteX10" fmla="*/ 264319 w 1859756"/>
              <a:gd name="connsiteY10" fmla="*/ 245268 h 538162"/>
              <a:gd name="connsiteX11" fmla="*/ 219075 w 1859756"/>
              <a:gd name="connsiteY11" fmla="*/ 228600 h 538162"/>
              <a:gd name="connsiteX12" fmla="*/ 178594 w 1859756"/>
              <a:gd name="connsiteY12" fmla="*/ 204787 h 538162"/>
              <a:gd name="connsiteX13" fmla="*/ 145256 w 1859756"/>
              <a:gd name="connsiteY13" fmla="*/ 180975 h 538162"/>
              <a:gd name="connsiteX14" fmla="*/ 109538 w 1859756"/>
              <a:gd name="connsiteY14" fmla="*/ 150018 h 538162"/>
              <a:gd name="connsiteX15" fmla="*/ 66675 w 1859756"/>
              <a:gd name="connsiteY15" fmla="*/ 109537 h 538162"/>
              <a:gd name="connsiteX16" fmla="*/ 38100 w 1859756"/>
              <a:gd name="connsiteY16" fmla="*/ 85725 h 538162"/>
              <a:gd name="connsiteX17" fmla="*/ 19050 w 1859756"/>
              <a:gd name="connsiteY17" fmla="*/ 80962 h 538162"/>
              <a:gd name="connsiteX18" fmla="*/ 9525 w 1859756"/>
              <a:gd name="connsiteY18" fmla="*/ 80962 h 538162"/>
              <a:gd name="connsiteX19" fmla="*/ 0 w 1859756"/>
              <a:gd name="connsiteY19" fmla="*/ 85725 h 538162"/>
              <a:gd name="connsiteX20" fmla="*/ 0 w 1859756"/>
              <a:gd name="connsiteY20" fmla="*/ 107156 h 538162"/>
              <a:gd name="connsiteX21" fmla="*/ 9525 w 1859756"/>
              <a:gd name="connsiteY21" fmla="*/ 150018 h 538162"/>
              <a:gd name="connsiteX22" fmla="*/ 28575 w 1859756"/>
              <a:gd name="connsiteY22" fmla="*/ 202406 h 538162"/>
              <a:gd name="connsiteX23" fmla="*/ 52388 w 1859756"/>
              <a:gd name="connsiteY23" fmla="*/ 247650 h 538162"/>
              <a:gd name="connsiteX24" fmla="*/ 83344 w 1859756"/>
              <a:gd name="connsiteY24" fmla="*/ 295275 h 538162"/>
              <a:gd name="connsiteX25" fmla="*/ 109538 w 1859756"/>
              <a:gd name="connsiteY25" fmla="*/ 328612 h 538162"/>
              <a:gd name="connsiteX26" fmla="*/ 133350 w 1859756"/>
              <a:gd name="connsiteY26" fmla="*/ 357187 h 538162"/>
              <a:gd name="connsiteX27" fmla="*/ 176213 w 1859756"/>
              <a:gd name="connsiteY27" fmla="*/ 392906 h 538162"/>
              <a:gd name="connsiteX28" fmla="*/ 226219 w 1859756"/>
              <a:gd name="connsiteY28" fmla="*/ 433387 h 538162"/>
              <a:gd name="connsiteX29" fmla="*/ 292894 w 1859756"/>
              <a:gd name="connsiteY29" fmla="*/ 481012 h 538162"/>
              <a:gd name="connsiteX30" fmla="*/ 338138 w 1859756"/>
              <a:gd name="connsiteY30" fmla="*/ 511968 h 538162"/>
              <a:gd name="connsiteX31" fmla="*/ 369094 w 1859756"/>
              <a:gd name="connsiteY31" fmla="*/ 533400 h 538162"/>
              <a:gd name="connsiteX32" fmla="*/ 378619 w 1859756"/>
              <a:gd name="connsiteY32" fmla="*/ 538162 h 538162"/>
              <a:gd name="connsiteX33" fmla="*/ 409575 w 1859756"/>
              <a:gd name="connsiteY33" fmla="*/ 538162 h 538162"/>
              <a:gd name="connsiteX34" fmla="*/ 433388 w 1859756"/>
              <a:gd name="connsiteY34" fmla="*/ 526256 h 538162"/>
              <a:gd name="connsiteX35" fmla="*/ 476250 w 1859756"/>
              <a:gd name="connsiteY35" fmla="*/ 500062 h 538162"/>
              <a:gd name="connsiteX36" fmla="*/ 516731 w 1859756"/>
              <a:gd name="connsiteY36" fmla="*/ 478631 h 538162"/>
              <a:gd name="connsiteX37" fmla="*/ 581025 w 1859756"/>
              <a:gd name="connsiteY37" fmla="*/ 450056 h 538162"/>
              <a:gd name="connsiteX38" fmla="*/ 664369 w 1859756"/>
              <a:gd name="connsiteY38" fmla="*/ 421481 h 538162"/>
              <a:gd name="connsiteX39" fmla="*/ 771525 w 1859756"/>
              <a:gd name="connsiteY39" fmla="*/ 390525 h 538162"/>
              <a:gd name="connsiteX40" fmla="*/ 883444 w 1859756"/>
              <a:gd name="connsiteY40" fmla="*/ 359568 h 538162"/>
              <a:gd name="connsiteX41" fmla="*/ 978694 w 1859756"/>
              <a:gd name="connsiteY41" fmla="*/ 338137 h 538162"/>
              <a:gd name="connsiteX42" fmla="*/ 1126331 w 1859756"/>
              <a:gd name="connsiteY42" fmla="*/ 309562 h 538162"/>
              <a:gd name="connsiteX43" fmla="*/ 1254919 w 1859756"/>
              <a:gd name="connsiteY43" fmla="*/ 285750 h 538162"/>
              <a:gd name="connsiteX44" fmla="*/ 1357313 w 1859756"/>
              <a:gd name="connsiteY44" fmla="*/ 271462 h 538162"/>
              <a:gd name="connsiteX45" fmla="*/ 1412081 w 1859756"/>
              <a:gd name="connsiteY45" fmla="*/ 271462 h 538162"/>
              <a:gd name="connsiteX46" fmla="*/ 1481138 w 1859756"/>
              <a:gd name="connsiteY46" fmla="*/ 271462 h 538162"/>
              <a:gd name="connsiteX47" fmla="*/ 1602581 w 1859756"/>
              <a:gd name="connsiteY47" fmla="*/ 269081 h 538162"/>
              <a:gd name="connsiteX48" fmla="*/ 1678781 w 1859756"/>
              <a:gd name="connsiteY48" fmla="*/ 264318 h 538162"/>
              <a:gd name="connsiteX49" fmla="*/ 1757363 w 1859756"/>
              <a:gd name="connsiteY49" fmla="*/ 254793 h 538162"/>
              <a:gd name="connsiteX50" fmla="*/ 1797844 w 1859756"/>
              <a:gd name="connsiteY50" fmla="*/ 245268 h 538162"/>
              <a:gd name="connsiteX51" fmla="*/ 1828800 w 1859756"/>
              <a:gd name="connsiteY51" fmla="*/ 228600 h 538162"/>
              <a:gd name="connsiteX52" fmla="*/ 1850231 w 1859756"/>
              <a:gd name="connsiteY52" fmla="*/ 209550 h 538162"/>
              <a:gd name="connsiteX53" fmla="*/ 1857375 w 1859756"/>
              <a:gd name="connsiteY53" fmla="*/ 195262 h 538162"/>
              <a:gd name="connsiteX54" fmla="*/ 1859756 w 1859756"/>
              <a:gd name="connsiteY54" fmla="*/ 183356 h 538162"/>
              <a:gd name="connsiteX55" fmla="*/ 1859756 w 1859756"/>
              <a:gd name="connsiteY55" fmla="*/ 169068 h 538162"/>
              <a:gd name="connsiteX56" fmla="*/ 1854994 w 1859756"/>
              <a:gd name="connsiteY56" fmla="*/ 152400 h 538162"/>
              <a:gd name="connsiteX57" fmla="*/ 1838325 w 1859756"/>
              <a:gd name="connsiteY57" fmla="*/ 126206 h 538162"/>
              <a:gd name="connsiteX58" fmla="*/ 1814513 w 1859756"/>
              <a:gd name="connsiteY58" fmla="*/ 100012 h 538162"/>
              <a:gd name="connsiteX59" fmla="*/ 1788319 w 1859756"/>
              <a:gd name="connsiteY59" fmla="*/ 78581 h 538162"/>
              <a:gd name="connsiteX60" fmla="*/ 1752600 w 1859756"/>
              <a:gd name="connsiteY60" fmla="*/ 57150 h 538162"/>
              <a:gd name="connsiteX61" fmla="*/ 1704975 w 1859756"/>
              <a:gd name="connsiteY61" fmla="*/ 38100 h 538162"/>
              <a:gd name="connsiteX62" fmla="*/ 1650206 w 1859756"/>
              <a:gd name="connsiteY62" fmla="*/ 19050 h 538162"/>
              <a:gd name="connsiteX63" fmla="*/ 1578769 w 1859756"/>
              <a:gd name="connsiteY63" fmla="*/ 7143 h 538162"/>
              <a:gd name="connsiteX64" fmla="*/ 1502569 w 1859756"/>
              <a:gd name="connsiteY64" fmla="*/ 0 h 538162"/>
              <a:gd name="connsiteX65" fmla="*/ 1462088 w 1859756"/>
              <a:gd name="connsiteY65" fmla="*/ 0 h 538162"/>
              <a:gd name="connsiteX66" fmla="*/ 1428750 w 1859756"/>
              <a:gd name="connsiteY66" fmla="*/ 11906 h 538162"/>
              <a:gd name="connsiteX67" fmla="*/ 1340644 w 1859756"/>
              <a:gd name="connsiteY67" fmla="*/ 50006 h 538162"/>
              <a:gd name="connsiteX68" fmla="*/ 1276350 w 1859756"/>
              <a:gd name="connsiteY68" fmla="*/ 61912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859756" h="538162">
                <a:moveTo>
                  <a:pt x="1276350" y="61912"/>
                </a:moveTo>
                <a:lnTo>
                  <a:pt x="1126331" y="95250"/>
                </a:lnTo>
                <a:lnTo>
                  <a:pt x="990600" y="126206"/>
                </a:lnTo>
                <a:lnTo>
                  <a:pt x="831056" y="161925"/>
                </a:lnTo>
                <a:lnTo>
                  <a:pt x="631031" y="207168"/>
                </a:lnTo>
                <a:lnTo>
                  <a:pt x="495300" y="235743"/>
                </a:lnTo>
                <a:lnTo>
                  <a:pt x="426244" y="254793"/>
                </a:lnTo>
                <a:lnTo>
                  <a:pt x="390525" y="259556"/>
                </a:lnTo>
                <a:lnTo>
                  <a:pt x="352425" y="259556"/>
                </a:lnTo>
                <a:lnTo>
                  <a:pt x="309563" y="254793"/>
                </a:lnTo>
                <a:lnTo>
                  <a:pt x="264319" y="245268"/>
                </a:lnTo>
                <a:lnTo>
                  <a:pt x="219075" y="228600"/>
                </a:lnTo>
                <a:lnTo>
                  <a:pt x="178594" y="204787"/>
                </a:lnTo>
                <a:lnTo>
                  <a:pt x="145256" y="180975"/>
                </a:lnTo>
                <a:lnTo>
                  <a:pt x="109538" y="150018"/>
                </a:lnTo>
                <a:lnTo>
                  <a:pt x="66675" y="109537"/>
                </a:lnTo>
                <a:lnTo>
                  <a:pt x="38100" y="85725"/>
                </a:lnTo>
                <a:lnTo>
                  <a:pt x="19050" y="80962"/>
                </a:lnTo>
                <a:lnTo>
                  <a:pt x="9525" y="80962"/>
                </a:lnTo>
                <a:lnTo>
                  <a:pt x="0" y="85725"/>
                </a:lnTo>
                <a:lnTo>
                  <a:pt x="0" y="107156"/>
                </a:lnTo>
                <a:lnTo>
                  <a:pt x="9525" y="150018"/>
                </a:lnTo>
                <a:lnTo>
                  <a:pt x="28575" y="202406"/>
                </a:lnTo>
                <a:lnTo>
                  <a:pt x="52388" y="247650"/>
                </a:lnTo>
                <a:lnTo>
                  <a:pt x="83344" y="295275"/>
                </a:lnTo>
                <a:lnTo>
                  <a:pt x="109538" y="328612"/>
                </a:lnTo>
                <a:lnTo>
                  <a:pt x="133350" y="357187"/>
                </a:lnTo>
                <a:lnTo>
                  <a:pt x="176213" y="392906"/>
                </a:lnTo>
                <a:lnTo>
                  <a:pt x="226219" y="433387"/>
                </a:lnTo>
                <a:lnTo>
                  <a:pt x="292894" y="481012"/>
                </a:lnTo>
                <a:lnTo>
                  <a:pt x="338138" y="511968"/>
                </a:lnTo>
                <a:lnTo>
                  <a:pt x="369094" y="533400"/>
                </a:lnTo>
                <a:lnTo>
                  <a:pt x="378619" y="538162"/>
                </a:lnTo>
                <a:lnTo>
                  <a:pt x="409575" y="538162"/>
                </a:lnTo>
                <a:lnTo>
                  <a:pt x="433388" y="526256"/>
                </a:lnTo>
                <a:lnTo>
                  <a:pt x="476250" y="500062"/>
                </a:lnTo>
                <a:lnTo>
                  <a:pt x="516731" y="478631"/>
                </a:lnTo>
                <a:lnTo>
                  <a:pt x="581025" y="450056"/>
                </a:lnTo>
                <a:lnTo>
                  <a:pt x="664369" y="421481"/>
                </a:lnTo>
                <a:lnTo>
                  <a:pt x="771525" y="390525"/>
                </a:lnTo>
                <a:lnTo>
                  <a:pt x="883444" y="359568"/>
                </a:lnTo>
                <a:lnTo>
                  <a:pt x="978694" y="338137"/>
                </a:lnTo>
                <a:lnTo>
                  <a:pt x="1126331" y="309562"/>
                </a:lnTo>
                <a:lnTo>
                  <a:pt x="1254919" y="285750"/>
                </a:lnTo>
                <a:lnTo>
                  <a:pt x="1357313" y="271462"/>
                </a:lnTo>
                <a:lnTo>
                  <a:pt x="1412081" y="271462"/>
                </a:lnTo>
                <a:lnTo>
                  <a:pt x="1481138" y="271462"/>
                </a:lnTo>
                <a:lnTo>
                  <a:pt x="1602581" y="269081"/>
                </a:lnTo>
                <a:lnTo>
                  <a:pt x="1678781" y="264318"/>
                </a:lnTo>
                <a:lnTo>
                  <a:pt x="1757363" y="254793"/>
                </a:lnTo>
                <a:lnTo>
                  <a:pt x="1797844" y="245268"/>
                </a:lnTo>
                <a:lnTo>
                  <a:pt x="1828800" y="228600"/>
                </a:lnTo>
                <a:lnTo>
                  <a:pt x="1850231" y="209550"/>
                </a:lnTo>
                <a:lnTo>
                  <a:pt x="1857375" y="195262"/>
                </a:lnTo>
                <a:lnTo>
                  <a:pt x="1859756" y="183356"/>
                </a:lnTo>
                <a:lnTo>
                  <a:pt x="1859756" y="169068"/>
                </a:lnTo>
                <a:lnTo>
                  <a:pt x="1854994" y="152400"/>
                </a:lnTo>
                <a:lnTo>
                  <a:pt x="1838325" y="126206"/>
                </a:lnTo>
                <a:lnTo>
                  <a:pt x="1814513" y="100012"/>
                </a:lnTo>
                <a:lnTo>
                  <a:pt x="1788319" y="78581"/>
                </a:lnTo>
                <a:lnTo>
                  <a:pt x="1752600" y="57150"/>
                </a:lnTo>
                <a:lnTo>
                  <a:pt x="1704975" y="38100"/>
                </a:lnTo>
                <a:lnTo>
                  <a:pt x="1650206" y="19050"/>
                </a:lnTo>
                <a:lnTo>
                  <a:pt x="1578769" y="7143"/>
                </a:lnTo>
                <a:lnTo>
                  <a:pt x="1502569" y="0"/>
                </a:lnTo>
                <a:lnTo>
                  <a:pt x="1462088" y="0"/>
                </a:lnTo>
                <a:lnTo>
                  <a:pt x="1428750" y="11906"/>
                </a:lnTo>
                <a:lnTo>
                  <a:pt x="1340644" y="50006"/>
                </a:lnTo>
                <a:lnTo>
                  <a:pt x="1276350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0A65A4F5-B302-483A-AD81-3DCE20129931}"/>
              </a:ext>
            </a:extLst>
          </p:cNvPr>
          <p:cNvSpPr/>
          <p:nvPr/>
        </p:nvSpPr>
        <p:spPr>
          <a:xfrm>
            <a:off x="2817813" y="3333750"/>
            <a:ext cx="1109662" cy="319088"/>
          </a:xfrm>
          <a:custGeom>
            <a:avLst/>
            <a:gdLst>
              <a:gd name="connsiteX0" fmla="*/ 878681 w 1109662"/>
              <a:gd name="connsiteY0" fmla="*/ 216694 h 319088"/>
              <a:gd name="connsiteX1" fmla="*/ 738187 w 1109662"/>
              <a:gd name="connsiteY1" fmla="*/ 245269 h 319088"/>
              <a:gd name="connsiteX2" fmla="*/ 583406 w 1109662"/>
              <a:gd name="connsiteY2" fmla="*/ 273844 h 319088"/>
              <a:gd name="connsiteX3" fmla="*/ 450056 w 1109662"/>
              <a:gd name="connsiteY3" fmla="*/ 297656 h 319088"/>
              <a:gd name="connsiteX4" fmla="*/ 323850 w 1109662"/>
              <a:gd name="connsiteY4" fmla="*/ 319088 h 319088"/>
              <a:gd name="connsiteX5" fmla="*/ 304800 w 1109662"/>
              <a:gd name="connsiteY5" fmla="*/ 319088 h 319088"/>
              <a:gd name="connsiteX6" fmla="*/ 257175 w 1109662"/>
              <a:gd name="connsiteY6" fmla="*/ 307181 h 319088"/>
              <a:gd name="connsiteX7" fmla="*/ 180975 w 1109662"/>
              <a:gd name="connsiteY7" fmla="*/ 278606 h 319088"/>
              <a:gd name="connsiteX8" fmla="*/ 121444 w 1109662"/>
              <a:gd name="connsiteY8" fmla="*/ 252413 h 319088"/>
              <a:gd name="connsiteX9" fmla="*/ 66675 w 1109662"/>
              <a:gd name="connsiteY9" fmla="*/ 226219 h 319088"/>
              <a:gd name="connsiteX10" fmla="*/ 35719 w 1109662"/>
              <a:gd name="connsiteY10" fmla="*/ 209550 h 319088"/>
              <a:gd name="connsiteX11" fmla="*/ 16669 w 1109662"/>
              <a:gd name="connsiteY11" fmla="*/ 192881 h 319088"/>
              <a:gd name="connsiteX12" fmla="*/ 4762 w 1109662"/>
              <a:gd name="connsiteY12" fmla="*/ 176213 h 319088"/>
              <a:gd name="connsiteX13" fmla="*/ 0 w 1109662"/>
              <a:gd name="connsiteY13" fmla="*/ 164306 h 319088"/>
              <a:gd name="connsiteX14" fmla="*/ 2381 w 1109662"/>
              <a:gd name="connsiteY14" fmla="*/ 152400 h 319088"/>
              <a:gd name="connsiteX15" fmla="*/ 16669 w 1109662"/>
              <a:gd name="connsiteY15" fmla="*/ 145256 h 319088"/>
              <a:gd name="connsiteX16" fmla="*/ 30956 w 1109662"/>
              <a:gd name="connsiteY16" fmla="*/ 140494 h 319088"/>
              <a:gd name="connsiteX17" fmla="*/ 104775 w 1109662"/>
              <a:gd name="connsiteY17" fmla="*/ 138113 h 319088"/>
              <a:gd name="connsiteX18" fmla="*/ 164306 w 1109662"/>
              <a:gd name="connsiteY18" fmla="*/ 138113 h 319088"/>
              <a:gd name="connsiteX19" fmla="*/ 219075 w 1109662"/>
              <a:gd name="connsiteY19" fmla="*/ 133350 h 319088"/>
              <a:gd name="connsiteX20" fmla="*/ 295275 w 1109662"/>
              <a:gd name="connsiteY20" fmla="*/ 126206 h 319088"/>
              <a:gd name="connsiteX21" fmla="*/ 364331 w 1109662"/>
              <a:gd name="connsiteY21" fmla="*/ 114300 h 319088"/>
              <a:gd name="connsiteX22" fmla="*/ 452437 w 1109662"/>
              <a:gd name="connsiteY22" fmla="*/ 97631 h 319088"/>
              <a:gd name="connsiteX23" fmla="*/ 540544 w 1109662"/>
              <a:gd name="connsiteY23" fmla="*/ 76200 h 319088"/>
              <a:gd name="connsiteX24" fmla="*/ 628650 w 1109662"/>
              <a:gd name="connsiteY24" fmla="*/ 52388 h 319088"/>
              <a:gd name="connsiteX25" fmla="*/ 657225 w 1109662"/>
              <a:gd name="connsiteY25" fmla="*/ 35719 h 319088"/>
              <a:gd name="connsiteX26" fmla="*/ 683419 w 1109662"/>
              <a:gd name="connsiteY26" fmla="*/ 21431 h 319088"/>
              <a:gd name="connsiteX27" fmla="*/ 726281 w 1109662"/>
              <a:gd name="connsiteY27" fmla="*/ 7144 h 319088"/>
              <a:gd name="connsiteX28" fmla="*/ 769144 w 1109662"/>
              <a:gd name="connsiteY28" fmla="*/ 0 h 319088"/>
              <a:gd name="connsiteX29" fmla="*/ 809625 w 1109662"/>
              <a:gd name="connsiteY29" fmla="*/ 0 h 319088"/>
              <a:gd name="connsiteX30" fmla="*/ 857250 w 1109662"/>
              <a:gd name="connsiteY30" fmla="*/ 4763 h 319088"/>
              <a:gd name="connsiteX31" fmla="*/ 904875 w 1109662"/>
              <a:gd name="connsiteY31" fmla="*/ 16669 h 319088"/>
              <a:gd name="connsiteX32" fmla="*/ 1007269 w 1109662"/>
              <a:gd name="connsiteY32" fmla="*/ 59531 h 319088"/>
              <a:gd name="connsiteX33" fmla="*/ 1064419 w 1109662"/>
              <a:gd name="connsiteY33" fmla="*/ 85725 h 319088"/>
              <a:gd name="connsiteX34" fmla="*/ 1090612 w 1109662"/>
              <a:gd name="connsiteY34" fmla="*/ 102394 h 319088"/>
              <a:gd name="connsiteX35" fmla="*/ 1107281 w 1109662"/>
              <a:gd name="connsiteY35" fmla="*/ 121444 h 319088"/>
              <a:gd name="connsiteX36" fmla="*/ 1109662 w 1109662"/>
              <a:gd name="connsiteY36" fmla="*/ 128588 h 319088"/>
              <a:gd name="connsiteX37" fmla="*/ 1109662 w 1109662"/>
              <a:gd name="connsiteY37" fmla="*/ 142875 h 319088"/>
              <a:gd name="connsiteX38" fmla="*/ 1100137 w 1109662"/>
              <a:gd name="connsiteY38" fmla="*/ 159544 h 319088"/>
              <a:gd name="connsiteX39" fmla="*/ 1071562 w 1109662"/>
              <a:gd name="connsiteY39" fmla="*/ 180975 h 319088"/>
              <a:gd name="connsiteX40" fmla="*/ 1040606 w 1109662"/>
              <a:gd name="connsiteY40" fmla="*/ 188119 h 319088"/>
              <a:gd name="connsiteX41" fmla="*/ 878681 w 1109662"/>
              <a:gd name="connsiteY41" fmla="*/ 2166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09662" h="319088">
                <a:moveTo>
                  <a:pt x="878681" y="216694"/>
                </a:moveTo>
                <a:lnTo>
                  <a:pt x="738187" y="245269"/>
                </a:lnTo>
                <a:lnTo>
                  <a:pt x="583406" y="273844"/>
                </a:lnTo>
                <a:lnTo>
                  <a:pt x="450056" y="297656"/>
                </a:lnTo>
                <a:lnTo>
                  <a:pt x="323850" y="319088"/>
                </a:lnTo>
                <a:lnTo>
                  <a:pt x="304800" y="319088"/>
                </a:lnTo>
                <a:lnTo>
                  <a:pt x="257175" y="307181"/>
                </a:lnTo>
                <a:lnTo>
                  <a:pt x="180975" y="278606"/>
                </a:lnTo>
                <a:lnTo>
                  <a:pt x="121444" y="252413"/>
                </a:lnTo>
                <a:lnTo>
                  <a:pt x="66675" y="226219"/>
                </a:lnTo>
                <a:lnTo>
                  <a:pt x="35719" y="209550"/>
                </a:lnTo>
                <a:lnTo>
                  <a:pt x="16669" y="192881"/>
                </a:lnTo>
                <a:lnTo>
                  <a:pt x="4762" y="176213"/>
                </a:lnTo>
                <a:lnTo>
                  <a:pt x="0" y="164306"/>
                </a:lnTo>
                <a:lnTo>
                  <a:pt x="2381" y="152400"/>
                </a:lnTo>
                <a:lnTo>
                  <a:pt x="16669" y="145256"/>
                </a:lnTo>
                <a:lnTo>
                  <a:pt x="30956" y="140494"/>
                </a:lnTo>
                <a:lnTo>
                  <a:pt x="104775" y="138113"/>
                </a:lnTo>
                <a:lnTo>
                  <a:pt x="164306" y="138113"/>
                </a:lnTo>
                <a:lnTo>
                  <a:pt x="219075" y="133350"/>
                </a:lnTo>
                <a:lnTo>
                  <a:pt x="295275" y="126206"/>
                </a:lnTo>
                <a:lnTo>
                  <a:pt x="364331" y="114300"/>
                </a:lnTo>
                <a:lnTo>
                  <a:pt x="452437" y="97631"/>
                </a:lnTo>
                <a:lnTo>
                  <a:pt x="540544" y="76200"/>
                </a:lnTo>
                <a:lnTo>
                  <a:pt x="628650" y="52388"/>
                </a:lnTo>
                <a:lnTo>
                  <a:pt x="657225" y="35719"/>
                </a:lnTo>
                <a:lnTo>
                  <a:pt x="683419" y="21431"/>
                </a:lnTo>
                <a:lnTo>
                  <a:pt x="726281" y="7144"/>
                </a:lnTo>
                <a:lnTo>
                  <a:pt x="769144" y="0"/>
                </a:lnTo>
                <a:lnTo>
                  <a:pt x="809625" y="0"/>
                </a:lnTo>
                <a:lnTo>
                  <a:pt x="857250" y="4763"/>
                </a:lnTo>
                <a:lnTo>
                  <a:pt x="904875" y="16669"/>
                </a:lnTo>
                <a:lnTo>
                  <a:pt x="1007269" y="59531"/>
                </a:lnTo>
                <a:lnTo>
                  <a:pt x="1064419" y="85725"/>
                </a:lnTo>
                <a:lnTo>
                  <a:pt x="1090612" y="102394"/>
                </a:lnTo>
                <a:lnTo>
                  <a:pt x="1107281" y="121444"/>
                </a:lnTo>
                <a:lnTo>
                  <a:pt x="1109662" y="128588"/>
                </a:lnTo>
                <a:lnTo>
                  <a:pt x="1109662" y="142875"/>
                </a:lnTo>
                <a:lnTo>
                  <a:pt x="1100137" y="159544"/>
                </a:lnTo>
                <a:lnTo>
                  <a:pt x="1071562" y="180975"/>
                </a:lnTo>
                <a:lnTo>
                  <a:pt x="1040606" y="188119"/>
                </a:lnTo>
                <a:lnTo>
                  <a:pt x="878681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7B1FDA40-0345-46C0-AD2B-A9FD9E47BEBB}"/>
              </a:ext>
            </a:extLst>
          </p:cNvPr>
          <p:cNvSpPr/>
          <p:nvPr/>
        </p:nvSpPr>
        <p:spPr>
          <a:xfrm>
            <a:off x="2822575" y="3938588"/>
            <a:ext cx="1239838" cy="361950"/>
          </a:xfrm>
          <a:custGeom>
            <a:avLst/>
            <a:gdLst>
              <a:gd name="connsiteX0" fmla="*/ 1004888 w 1240632"/>
              <a:gd name="connsiteY0" fmla="*/ 221456 h 361950"/>
              <a:gd name="connsiteX1" fmla="*/ 873919 w 1240632"/>
              <a:gd name="connsiteY1" fmla="*/ 250031 h 361950"/>
              <a:gd name="connsiteX2" fmla="*/ 714375 w 1240632"/>
              <a:gd name="connsiteY2" fmla="*/ 283368 h 361950"/>
              <a:gd name="connsiteX3" fmla="*/ 533400 w 1240632"/>
              <a:gd name="connsiteY3" fmla="*/ 321468 h 361950"/>
              <a:gd name="connsiteX4" fmla="*/ 316707 w 1240632"/>
              <a:gd name="connsiteY4" fmla="*/ 361950 h 361950"/>
              <a:gd name="connsiteX5" fmla="*/ 292894 w 1240632"/>
              <a:gd name="connsiteY5" fmla="*/ 359568 h 361950"/>
              <a:gd name="connsiteX6" fmla="*/ 221457 w 1240632"/>
              <a:gd name="connsiteY6" fmla="*/ 338137 h 361950"/>
              <a:gd name="connsiteX7" fmla="*/ 150019 w 1240632"/>
              <a:gd name="connsiteY7" fmla="*/ 309562 h 361950"/>
              <a:gd name="connsiteX8" fmla="*/ 76200 w 1240632"/>
              <a:gd name="connsiteY8" fmla="*/ 276225 h 361950"/>
              <a:gd name="connsiteX9" fmla="*/ 30957 w 1240632"/>
              <a:gd name="connsiteY9" fmla="*/ 254793 h 361950"/>
              <a:gd name="connsiteX10" fmla="*/ 16669 w 1240632"/>
              <a:gd name="connsiteY10" fmla="*/ 242887 h 361950"/>
              <a:gd name="connsiteX11" fmla="*/ 2382 w 1240632"/>
              <a:gd name="connsiteY11" fmla="*/ 226218 h 361950"/>
              <a:gd name="connsiteX12" fmla="*/ 0 w 1240632"/>
              <a:gd name="connsiteY12" fmla="*/ 207168 h 361950"/>
              <a:gd name="connsiteX13" fmla="*/ 4763 w 1240632"/>
              <a:gd name="connsiteY13" fmla="*/ 192881 h 361950"/>
              <a:gd name="connsiteX14" fmla="*/ 11907 w 1240632"/>
              <a:gd name="connsiteY14" fmla="*/ 188118 h 361950"/>
              <a:gd name="connsiteX15" fmla="*/ 47625 w 1240632"/>
              <a:gd name="connsiteY15" fmla="*/ 183356 h 361950"/>
              <a:gd name="connsiteX16" fmla="*/ 142875 w 1240632"/>
              <a:gd name="connsiteY16" fmla="*/ 183356 h 361950"/>
              <a:gd name="connsiteX17" fmla="*/ 242888 w 1240632"/>
              <a:gd name="connsiteY17" fmla="*/ 176212 h 361950"/>
              <a:gd name="connsiteX18" fmla="*/ 326232 w 1240632"/>
              <a:gd name="connsiteY18" fmla="*/ 169068 h 361950"/>
              <a:gd name="connsiteX19" fmla="*/ 419100 w 1240632"/>
              <a:gd name="connsiteY19" fmla="*/ 152400 h 361950"/>
              <a:gd name="connsiteX20" fmla="*/ 597694 w 1240632"/>
              <a:gd name="connsiteY20" fmla="*/ 102393 h 361950"/>
              <a:gd name="connsiteX21" fmla="*/ 766763 w 1240632"/>
              <a:gd name="connsiteY21" fmla="*/ 45243 h 361950"/>
              <a:gd name="connsiteX22" fmla="*/ 816769 w 1240632"/>
              <a:gd name="connsiteY22" fmla="*/ 23812 h 361950"/>
              <a:gd name="connsiteX23" fmla="*/ 859632 w 1240632"/>
              <a:gd name="connsiteY23" fmla="*/ 9525 h 361950"/>
              <a:gd name="connsiteX24" fmla="*/ 902494 w 1240632"/>
              <a:gd name="connsiteY24" fmla="*/ 0 h 361950"/>
              <a:gd name="connsiteX25" fmla="*/ 945357 w 1240632"/>
              <a:gd name="connsiteY25" fmla="*/ 0 h 361950"/>
              <a:gd name="connsiteX26" fmla="*/ 988219 w 1240632"/>
              <a:gd name="connsiteY26" fmla="*/ 4762 h 361950"/>
              <a:gd name="connsiteX27" fmla="*/ 1071563 w 1240632"/>
              <a:gd name="connsiteY27" fmla="*/ 28575 h 361950"/>
              <a:gd name="connsiteX28" fmla="*/ 1193007 w 1240632"/>
              <a:gd name="connsiteY28" fmla="*/ 83343 h 361950"/>
              <a:gd name="connsiteX29" fmla="*/ 1228725 w 1240632"/>
              <a:gd name="connsiteY29" fmla="*/ 102393 h 361950"/>
              <a:gd name="connsiteX30" fmla="*/ 1238250 w 1240632"/>
              <a:gd name="connsiteY30" fmla="*/ 114300 h 361950"/>
              <a:gd name="connsiteX31" fmla="*/ 1240632 w 1240632"/>
              <a:gd name="connsiteY31" fmla="*/ 130968 h 361950"/>
              <a:gd name="connsiteX32" fmla="*/ 1233488 w 1240632"/>
              <a:gd name="connsiteY32" fmla="*/ 150018 h 361950"/>
              <a:gd name="connsiteX33" fmla="*/ 1207294 w 1240632"/>
              <a:gd name="connsiteY33" fmla="*/ 173831 h 361950"/>
              <a:gd name="connsiteX34" fmla="*/ 1169194 w 1240632"/>
              <a:gd name="connsiteY34" fmla="*/ 188118 h 361950"/>
              <a:gd name="connsiteX35" fmla="*/ 1004888 w 1240632"/>
              <a:gd name="connsiteY35" fmla="*/ 221456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40632" h="361950">
                <a:moveTo>
                  <a:pt x="1004888" y="221456"/>
                </a:moveTo>
                <a:lnTo>
                  <a:pt x="873919" y="250031"/>
                </a:lnTo>
                <a:lnTo>
                  <a:pt x="714375" y="283368"/>
                </a:lnTo>
                <a:lnTo>
                  <a:pt x="533400" y="321468"/>
                </a:lnTo>
                <a:lnTo>
                  <a:pt x="316707" y="361950"/>
                </a:lnTo>
                <a:cubicBezTo>
                  <a:pt x="294486" y="359480"/>
                  <a:pt x="302463" y="359568"/>
                  <a:pt x="292894" y="359568"/>
                </a:cubicBezTo>
                <a:lnTo>
                  <a:pt x="221457" y="338137"/>
                </a:lnTo>
                <a:lnTo>
                  <a:pt x="150019" y="309562"/>
                </a:lnTo>
                <a:lnTo>
                  <a:pt x="76200" y="276225"/>
                </a:lnTo>
                <a:lnTo>
                  <a:pt x="30957" y="254793"/>
                </a:lnTo>
                <a:lnTo>
                  <a:pt x="16669" y="242887"/>
                </a:lnTo>
                <a:lnTo>
                  <a:pt x="2382" y="226218"/>
                </a:lnTo>
                <a:lnTo>
                  <a:pt x="0" y="207168"/>
                </a:lnTo>
                <a:lnTo>
                  <a:pt x="4763" y="192881"/>
                </a:lnTo>
                <a:lnTo>
                  <a:pt x="11907" y="188118"/>
                </a:lnTo>
                <a:lnTo>
                  <a:pt x="47625" y="183356"/>
                </a:lnTo>
                <a:lnTo>
                  <a:pt x="142875" y="183356"/>
                </a:lnTo>
                <a:lnTo>
                  <a:pt x="242888" y="176212"/>
                </a:lnTo>
                <a:lnTo>
                  <a:pt x="326232" y="169068"/>
                </a:lnTo>
                <a:lnTo>
                  <a:pt x="419100" y="152400"/>
                </a:lnTo>
                <a:lnTo>
                  <a:pt x="597694" y="102393"/>
                </a:lnTo>
                <a:lnTo>
                  <a:pt x="766763" y="45243"/>
                </a:lnTo>
                <a:lnTo>
                  <a:pt x="816769" y="23812"/>
                </a:lnTo>
                <a:lnTo>
                  <a:pt x="859632" y="9525"/>
                </a:lnTo>
                <a:lnTo>
                  <a:pt x="902494" y="0"/>
                </a:lnTo>
                <a:lnTo>
                  <a:pt x="945357" y="0"/>
                </a:lnTo>
                <a:lnTo>
                  <a:pt x="988219" y="4762"/>
                </a:lnTo>
                <a:lnTo>
                  <a:pt x="1071563" y="28575"/>
                </a:lnTo>
                <a:lnTo>
                  <a:pt x="1193007" y="83343"/>
                </a:lnTo>
                <a:lnTo>
                  <a:pt x="1228725" y="102393"/>
                </a:lnTo>
                <a:lnTo>
                  <a:pt x="1238250" y="114300"/>
                </a:lnTo>
                <a:lnTo>
                  <a:pt x="1240632" y="130968"/>
                </a:lnTo>
                <a:lnTo>
                  <a:pt x="1233488" y="150018"/>
                </a:lnTo>
                <a:lnTo>
                  <a:pt x="1207294" y="173831"/>
                </a:lnTo>
                <a:lnTo>
                  <a:pt x="1169194" y="188118"/>
                </a:lnTo>
                <a:lnTo>
                  <a:pt x="1004888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E20A7C27-FB02-4B2E-BA94-FF784FAB15BC}"/>
              </a:ext>
            </a:extLst>
          </p:cNvPr>
          <p:cNvSpPr/>
          <p:nvPr/>
        </p:nvSpPr>
        <p:spPr>
          <a:xfrm>
            <a:off x="2655888" y="4741863"/>
            <a:ext cx="568325" cy="1079500"/>
          </a:xfrm>
          <a:custGeom>
            <a:avLst/>
            <a:gdLst>
              <a:gd name="connsiteX0" fmla="*/ 476250 w 569119"/>
              <a:gd name="connsiteY0" fmla="*/ 535781 h 1081087"/>
              <a:gd name="connsiteX1" fmla="*/ 442912 w 569119"/>
              <a:gd name="connsiteY1" fmla="*/ 376237 h 1081087"/>
              <a:gd name="connsiteX2" fmla="*/ 411956 w 569119"/>
              <a:gd name="connsiteY2" fmla="*/ 226219 h 1081087"/>
              <a:gd name="connsiteX3" fmla="*/ 347662 w 569119"/>
              <a:gd name="connsiteY3" fmla="*/ 100012 h 1081087"/>
              <a:gd name="connsiteX4" fmla="*/ 319087 w 569119"/>
              <a:gd name="connsiteY4" fmla="*/ 80962 h 1081087"/>
              <a:gd name="connsiteX5" fmla="*/ 283369 w 569119"/>
              <a:gd name="connsiteY5" fmla="*/ 64294 h 1081087"/>
              <a:gd name="connsiteX6" fmla="*/ 228600 w 569119"/>
              <a:gd name="connsiteY6" fmla="*/ 40481 h 1081087"/>
              <a:gd name="connsiteX7" fmla="*/ 150019 w 569119"/>
              <a:gd name="connsiteY7" fmla="*/ 16669 h 1081087"/>
              <a:gd name="connsiteX8" fmla="*/ 100012 w 569119"/>
              <a:gd name="connsiteY8" fmla="*/ 7144 h 1081087"/>
              <a:gd name="connsiteX9" fmla="*/ 73819 w 569119"/>
              <a:gd name="connsiteY9" fmla="*/ 4762 h 1081087"/>
              <a:gd name="connsiteX10" fmla="*/ 50006 w 569119"/>
              <a:gd name="connsiteY10" fmla="*/ 0 h 1081087"/>
              <a:gd name="connsiteX11" fmla="*/ 19050 w 569119"/>
              <a:gd name="connsiteY11" fmla="*/ 0 h 1081087"/>
              <a:gd name="connsiteX12" fmla="*/ 4762 w 569119"/>
              <a:gd name="connsiteY12" fmla="*/ 4762 h 1081087"/>
              <a:gd name="connsiteX13" fmla="*/ 0 w 569119"/>
              <a:gd name="connsiteY13" fmla="*/ 11906 h 1081087"/>
              <a:gd name="connsiteX14" fmla="*/ 0 w 569119"/>
              <a:gd name="connsiteY14" fmla="*/ 21431 h 1081087"/>
              <a:gd name="connsiteX15" fmla="*/ 4762 w 569119"/>
              <a:gd name="connsiteY15" fmla="*/ 38100 h 1081087"/>
              <a:gd name="connsiteX16" fmla="*/ 33337 w 569119"/>
              <a:gd name="connsiteY16" fmla="*/ 66675 h 1081087"/>
              <a:gd name="connsiteX17" fmla="*/ 66675 w 569119"/>
              <a:gd name="connsiteY17" fmla="*/ 95250 h 1081087"/>
              <a:gd name="connsiteX18" fmla="*/ 107156 w 569119"/>
              <a:gd name="connsiteY18" fmla="*/ 145256 h 1081087"/>
              <a:gd name="connsiteX19" fmla="*/ 138112 w 569119"/>
              <a:gd name="connsiteY19" fmla="*/ 195262 h 1081087"/>
              <a:gd name="connsiteX20" fmla="*/ 161925 w 569119"/>
              <a:gd name="connsiteY20" fmla="*/ 247650 h 1081087"/>
              <a:gd name="connsiteX21" fmla="*/ 197644 w 569119"/>
              <a:gd name="connsiteY21" fmla="*/ 371475 h 1081087"/>
              <a:gd name="connsiteX22" fmla="*/ 250031 w 569119"/>
              <a:gd name="connsiteY22" fmla="*/ 559594 h 1081087"/>
              <a:gd name="connsiteX23" fmla="*/ 307181 w 569119"/>
              <a:gd name="connsiteY23" fmla="*/ 759619 h 1081087"/>
              <a:gd name="connsiteX24" fmla="*/ 323850 w 569119"/>
              <a:gd name="connsiteY24" fmla="*/ 816769 h 1081087"/>
              <a:gd name="connsiteX25" fmla="*/ 326231 w 569119"/>
              <a:gd name="connsiteY25" fmla="*/ 842962 h 1081087"/>
              <a:gd name="connsiteX26" fmla="*/ 328612 w 569119"/>
              <a:gd name="connsiteY26" fmla="*/ 878681 h 1081087"/>
              <a:gd name="connsiteX27" fmla="*/ 335756 w 569119"/>
              <a:gd name="connsiteY27" fmla="*/ 923925 h 1081087"/>
              <a:gd name="connsiteX28" fmla="*/ 345281 w 569119"/>
              <a:gd name="connsiteY28" fmla="*/ 959644 h 1081087"/>
              <a:gd name="connsiteX29" fmla="*/ 369094 w 569119"/>
              <a:gd name="connsiteY29" fmla="*/ 1004887 h 1081087"/>
              <a:gd name="connsiteX30" fmla="*/ 400050 w 569119"/>
              <a:gd name="connsiteY30" fmla="*/ 1042987 h 1081087"/>
              <a:gd name="connsiteX31" fmla="*/ 431006 w 569119"/>
              <a:gd name="connsiteY31" fmla="*/ 1064419 h 1081087"/>
              <a:gd name="connsiteX32" fmla="*/ 464344 w 569119"/>
              <a:gd name="connsiteY32" fmla="*/ 1076325 h 1081087"/>
              <a:gd name="connsiteX33" fmla="*/ 502444 w 569119"/>
              <a:gd name="connsiteY33" fmla="*/ 1081087 h 1081087"/>
              <a:gd name="connsiteX34" fmla="*/ 516731 w 569119"/>
              <a:gd name="connsiteY34" fmla="*/ 1078706 h 1081087"/>
              <a:gd name="connsiteX35" fmla="*/ 528637 w 569119"/>
              <a:gd name="connsiteY35" fmla="*/ 1071562 h 1081087"/>
              <a:gd name="connsiteX36" fmla="*/ 540544 w 569119"/>
              <a:gd name="connsiteY36" fmla="*/ 1057275 h 1081087"/>
              <a:gd name="connsiteX37" fmla="*/ 557212 w 569119"/>
              <a:gd name="connsiteY37" fmla="*/ 1004887 h 1081087"/>
              <a:gd name="connsiteX38" fmla="*/ 569119 w 569119"/>
              <a:gd name="connsiteY38" fmla="*/ 940594 h 1081087"/>
              <a:gd name="connsiteX39" fmla="*/ 528637 w 569119"/>
              <a:gd name="connsiteY39" fmla="*/ 792956 h 1081087"/>
              <a:gd name="connsiteX40" fmla="*/ 476250 w 569119"/>
              <a:gd name="connsiteY40" fmla="*/ 535781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9119" h="1081087">
                <a:moveTo>
                  <a:pt x="476250" y="535781"/>
                </a:moveTo>
                <a:lnTo>
                  <a:pt x="442912" y="376237"/>
                </a:lnTo>
                <a:lnTo>
                  <a:pt x="411956" y="226219"/>
                </a:lnTo>
                <a:lnTo>
                  <a:pt x="347662" y="100012"/>
                </a:lnTo>
                <a:lnTo>
                  <a:pt x="319087" y="80962"/>
                </a:lnTo>
                <a:lnTo>
                  <a:pt x="283369" y="64294"/>
                </a:lnTo>
                <a:lnTo>
                  <a:pt x="228600" y="40481"/>
                </a:lnTo>
                <a:lnTo>
                  <a:pt x="150019" y="16669"/>
                </a:lnTo>
                <a:lnTo>
                  <a:pt x="100012" y="7144"/>
                </a:lnTo>
                <a:lnTo>
                  <a:pt x="73819" y="4762"/>
                </a:lnTo>
                <a:lnTo>
                  <a:pt x="50006" y="0"/>
                </a:lnTo>
                <a:lnTo>
                  <a:pt x="19050" y="0"/>
                </a:lnTo>
                <a:lnTo>
                  <a:pt x="4762" y="4762"/>
                </a:lnTo>
                <a:lnTo>
                  <a:pt x="0" y="11906"/>
                </a:lnTo>
                <a:lnTo>
                  <a:pt x="0" y="21431"/>
                </a:lnTo>
                <a:lnTo>
                  <a:pt x="4762" y="38100"/>
                </a:lnTo>
                <a:lnTo>
                  <a:pt x="33337" y="66675"/>
                </a:lnTo>
                <a:lnTo>
                  <a:pt x="66675" y="95250"/>
                </a:lnTo>
                <a:lnTo>
                  <a:pt x="107156" y="145256"/>
                </a:lnTo>
                <a:lnTo>
                  <a:pt x="138112" y="195262"/>
                </a:lnTo>
                <a:lnTo>
                  <a:pt x="161925" y="247650"/>
                </a:lnTo>
                <a:lnTo>
                  <a:pt x="197644" y="371475"/>
                </a:lnTo>
                <a:lnTo>
                  <a:pt x="250031" y="559594"/>
                </a:lnTo>
                <a:lnTo>
                  <a:pt x="307181" y="759619"/>
                </a:lnTo>
                <a:lnTo>
                  <a:pt x="323850" y="816769"/>
                </a:lnTo>
                <a:lnTo>
                  <a:pt x="326231" y="842962"/>
                </a:lnTo>
                <a:lnTo>
                  <a:pt x="328612" y="878681"/>
                </a:lnTo>
                <a:lnTo>
                  <a:pt x="335756" y="923925"/>
                </a:lnTo>
                <a:lnTo>
                  <a:pt x="345281" y="959644"/>
                </a:lnTo>
                <a:lnTo>
                  <a:pt x="369094" y="1004887"/>
                </a:lnTo>
                <a:lnTo>
                  <a:pt x="400050" y="1042987"/>
                </a:lnTo>
                <a:lnTo>
                  <a:pt x="431006" y="1064419"/>
                </a:lnTo>
                <a:lnTo>
                  <a:pt x="464344" y="1076325"/>
                </a:lnTo>
                <a:lnTo>
                  <a:pt x="502444" y="1081087"/>
                </a:lnTo>
                <a:lnTo>
                  <a:pt x="516731" y="1078706"/>
                </a:lnTo>
                <a:lnTo>
                  <a:pt x="528637" y="1071562"/>
                </a:lnTo>
                <a:lnTo>
                  <a:pt x="540544" y="1057275"/>
                </a:lnTo>
                <a:lnTo>
                  <a:pt x="557212" y="1004887"/>
                </a:lnTo>
                <a:lnTo>
                  <a:pt x="569119" y="940594"/>
                </a:lnTo>
                <a:lnTo>
                  <a:pt x="528637" y="792956"/>
                </a:lnTo>
                <a:lnTo>
                  <a:pt x="476250" y="5357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D315B3E2-3725-4F41-A753-7F4453FE0FE9}"/>
              </a:ext>
            </a:extLst>
          </p:cNvPr>
          <p:cNvSpPr/>
          <p:nvPr/>
        </p:nvSpPr>
        <p:spPr>
          <a:xfrm>
            <a:off x="2947988" y="4611688"/>
            <a:ext cx="1312862" cy="1044575"/>
          </a:xfrm>
          <a:custGeom>
            <a:avLst/>
            <a:gdLst>
              <a:gd name="connsiteX0" fmla="*/ 819150 w 1312068"/>
              <a:gd name="connsiteY0" fmla="*/ 216694 h 1042988"/>
              <a:gd name="connsiteX1" fmla="*/ 654843 w 1312068"/>
              <a:gd name="connsiteY1" fmla="*/ 257175 h 1042988"/>
              <a:gd name="connsiteX2" fmla="*/ 492918 w 1312068"/>
              <a:gd name="connsiteY2" fmla="*/ 295275 h 1042988"/>
              <a:gd name="connsiteX3" fmla="*/ 335756 w 1312068"/>
              <a:gd name="connsiteY3" fmla="*/ 330994 h 1042988"/>
              <a:gd name="connsiteX4" fmla="*/ 169068 w 1312068"/>
              <a:gd name="connsiteY4" fmla="*/ 369094 h 1042988"/>
              <a:gd name="connsiteX5" fmla="*/ 47625 w 1312068"/>
              <a:gd name="connsiteY5" fmla="*/ 397669 h 1042988"/>
              <a:gd name="connsiteX6" fmla="*/ 0 w 1312068"/>
              <a:gd name="connsiteY6" fmla="*/ 228600 h 1042988"/>
              <a:gd name="connsiteX7" fmla="*/ 119062 w 1312068"/>
              <a:gd name="connsiteY7" fmla="*/ 221457 h 1042988"/>
              <a:gd name="connsiteX8" fmla="*/ 228600 w 1312068"/>
              <a:gd name="connsiteY8" fmla="*/ 202407 h 1042988"/>
              <a:gd name="connsiteX9" fmla="*/ 328612 w 1312068"/>
              <a:gd name="connsiteY9" fmla="*/ 180975 h 1042988"/>
              <a:gd name="connsiteX10" fmla="*/ 495300 w 1312068"/>
              <a:gd name="connsiteY10" fmla="*/ 140494 h 1042988"/>
              <a:gd name="connsiteX11" fmla="*/ 697706 w 1312068"/>
              <a:gd name="connsiteY11" fmla="*/ 85725 h 1042988"/>
              <a:gd name="connsiteX12" fmla="*/ 831056 w 1312068"/>
              <a:gd name="connsiteY12" fmla="*/ 47625 h 1042988"/>
              <a:gd name="connsiteX13" fmla="*/ 883443 w 1312068"/>
              <a:gd name="connsiteY13" fmla="*/ 26194 h 1042988"/>
              <a:gd name="connsiteX14" fmla="*/ 940593 w 1312068"/>
              <a:gd name="connsiteY14" fmla="*/ 9525 h 1042988"/>
              <a:gd name="connsiteX15" fmla="*/ 971550 w 1312068"/>
              <a:gd name="connsiteY15" fmla="*/ 2382 h 1042988"/>
              <a:gd name="connsiteX16" fmla="*/ 1014412 w 1312068"/>
              <a:gd name="connsiteY16" fmla="*/ 0 h 1042988"/>
              <a:gd name="connsiteX17" fmla="*/ 1040606 w 1312068"/>
              <a:gd name="connsiteY17" fmla="*/ 9525 h 1042988"/>
              <a:gd name="connsiteX18" fmla="*/ 1100137 w 1312068"/>
              <a:gd name="connsiteY18" fmla="*/ 35719 h 1042988"/>
              <a:gd name="connsiteX19" fmla="*/ 1190625 w 1312068"/>
              <a:gd name="connsiteY19" fmla="*/ 85725 h 1042988"/>
              <a:gd name="connsiteX20" fmla="*/ 1245393 w 1312068"/>
              <a:gd name="connsiteY20" fmla="*/ 121444 h 1042988"/>
              <a:gd name="connsiteX21" fmla="*/ 1293018 w 1312068"/>
              <a:gd name="connsiteY21" fmla="*/ 159544 h 1042988"/>
              <a:gd name="connsiteX22" fmla="*/ 1309687 w 1312068"/>
              <a:gd name="connsiteY22" fmla="*/ 178594 h 1042988"/>
              <a:gd name="connsiteX23" fmla="*/ 1312068 w 1312068"/>
              <a:gd name="connsiteY23" fmla="*/ 192882 h 1042988"/>
              <a:gd name="connsiteX24" fmla="*/ 1309687 w 1312068"/>
              <a:gd name="connsiteY24" fmla="*/ 216694 h 1042988"/>
              <a:gd name="connsiteX25" fmla="*/ 1297781 w 1312068"/>
              <a:gd name="connsiteY25" fmla="*/ 245269 h 1042988"/>
              <a:gd name="connsiteX26" fmla="*/ 1273968 w 1312068"/>
              <a:gd name="connsiteY26" fmla="*/ 271463 h 1042988"/>
              <a:gd name="connsiteX27" fmla="*/ 1245393 w 1312068"/>
              <a:gd name="connsiteY27" fmla="*/ 304800 h 1042988"/>
              <a:gd name="connsiteX28" fmla="*/ 1235868 w 1312068"/>
              <a:gd name="connsiteY28" fmla="*/ 321469 h 1042988"/>
              <a:gd name="connsiteX29" fmla="*/ 1202531 w 1312068"/>
              <a:gd name="connsiteY29" fmla="*/ 473869 h 1042988"/>
              <a:gd name="connsiteX30" fmla="*/ 1152525 w 1312068"/>
              <a:gd name="connsiteY30" fmla="*/ 700088 h 1042988"/>
              <a:gd name="connsiteX31" fmla="*/ 1128712 w 1312068"/>
              <a:gd name="connsiteY31" fmla="*/ 809625 h 1042988"/>
              <a:gd name="connsiteX32" fmla="*/ 1112043 w 1312068"/>
              <a:gd name="connsiteY32" fmla="*/ 876300 h 1042988"/>
              <a:gd name="connsiteX33" fmla="*/ 1095375 w 1312068"/>
              <a:gd name="connsiteY33" fmla="*/ 950119 h 1042988"/>
              <a:gd name="connsiteX34" fmla="*/ 1078706 w 1312068"/>
              <a:gd name="connsiteY34" fmla="*/ 988219 h 1042988"/>
              <a:gd name="connsiteX35" fmla="*/ 1057275 w 1312068"/>
              <a:gd name="connsiteY35" fmla="*/ 1019175 h 1042988"/>
              <a:gd name="connsiteX36" fmla="*/ 1035843 w 1312068"/>
              <a:gd name="connsiteY36" fmla="*/ 1035844 h 1042988"/>
              <a:gd name="connsiteX37" fmla="*/ 1016793 w 1312068"/>
              <a:gd name="connsiteY37" fmla="*/ 1042988 h 1042988"/>
              <a:gd name="connsiteX38" fmla="*/ 1000125 w 1312068"/>
              <a:gd name="connsiteY38" fmla="*/ 1042988 h 1042988"/>
              <a:gd name="connsiteX39" fmla="*/ 971550 w 1312068"/>
              <a:gd name="connsiteY39" fmla="*/ 1028700 h 1042988"/>
              <a:gd name="connsiteX40" fmla="*/ 940593 w 1312068"/>
              <a:gd name="connsiteY40" fmla="*/ 1009650 h 1042988"/>
              <a:gd name="connsiteX41" fmla="*/ 904875 w 1312068"/>
              <a:gd name="connsiteY41" fmla="*/ 797719 h 1042988"/>
              <a:gd name="connsiteX42" fmla="*/ 912018 w 1312068"/>
              <a:gd name="connsiteY42" fmla="*/ 692944 h 1042988"/>
              <a:gd name="connsiteX43" fmla="*/ 926306 w 1312068"/>
              <a:gd name="connsiteY43" fmla="*/ 511969 h 1042988"/>
              <a:gd name="connsiteX44" fmla="*/ 938212 w 1312068"/>
              <a:gd name="connsiteY44" fmla="*/ 364332 h 1042988"/>
              <a:gd name="connsiteX45" fmla="*/ 947737 w 1312068"/>
              <a:gd name="connsiteY45" fmla="*/ 264319 h 1042988"/>
              <a:gd name="connsiteX46" fmla="*/ 947737 w 1312068"/>
              <a:gd name="connsiteY46" fmla="*/ 254794 h 1042988"/>
              <a:gd name="connsiteX47" fmla="*/ 947737 w 1312068"/>
              <a:gd name="connsiteY47" fmla="*/ 245269 h 1042988"/>
              <a:gd name="connsiteX48" fmla="*/ 938212 w 1312068"/>
              <a:gd name="connsiteY48" fmla="*/ 235744 h 1042988"/>
              <a:gd name="connsiteX49" fmla="*/ 914400 w 1312068"/>
              <a:gd name="connsiteY49" fmla="*/ 214313 h 1042988"/>
              <a:gd name="connsiteX50" fmla="*/ 885825 w 1312068"/>
              <a:gd name="connsiteY50" fmla="*/ 202407 h 1042988"/>
              <a:gd name="connsiteX51" fmla="*/ 819150 w 1312068"/>
              <a:gd name="connsiteY51" fmla="*/ 216694 h 104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12068" h="1042988">
                <a:moveTo>
                  <a:pt x="819150" y="216694"/>
                </a:moveTo>
                <a:lnTo>
                  <a:pt x="654843" y="257175"/>
                </a:lnTo>
                <a:lnTo>
                  <a:pt x="492918" y="295275"/>
                </a:lnTo>
                <a:lnTo>
                  <a:pt x="335756" y="330994"/>
                </a:lnTo>
                <a:lnTo>
                  <a:pt x="169068" y="369094"/>
                </a:lnTo>
                <a:lnTo>
                  <a:pt x="47625" y="397669"/>
                </a:lnTo>
                <a:lnTo>
                  <a:pt x="0" y="228600"/>
                </a:lnTo>
                <a:lnTo>
                  <a:pt x="119062" y="221457"/>
                </a:lnTo>
                <a:lnTo>
                  <a:pt x="228600" y="202407"/>
                </a:lnTo>
                <a:lnTo>
                  <a:pt x="328612" y="180975"/>
                </a:lnTo>
                <a:lnTo>
                  <a:pt x="495300" y="140494"/>
                </a:lnTo>
                <a:lnTo>
                  <a:pt x="697706" y="85725"/>
                </a:lnTo>
                <a:lnTo>
                  <a:pt x="831056" y="47625"/>
                </a:lnTo>
                <a:lnTo>
                  <a:pt x="883443" y="26194"/>
                </a:lnTo>
                <a:lnTo>
                  <a:pt x="940593" y="9525"/>
                </a:lnTo>
                <a:lnTo>
                  <a:pt x="971550" y="2382"/>
                </a:lnTo>
                <a:lnTo>
                  <a:pt x="1014412" y="0"/>
                </a:lnTo>
                <a:lnTo>
                  <a:pt x="1040606" y="9525"/>
                </a:lnTo>
                <a:lnTo>
                  <a:pt x="1100137" y="35719"/>
                </a:lnTo>
                <a:lnTo>
                  <a:pt x="1190625" y="85725"/>
                </a:lnTo>
                <a:lnTo>
                  <a:pt x="1245393" y="121444"/>
                </a:lnTo>
                <a:lnTo>
                  <a:pt x="1293018" y="159544"/>
                </a:lnTo>
                <a:lnTo>
                  <a:pt x="1309687" y="178594"/>
                </a:lnTo>
                <a:lnTo>
                  <a:pt x="1312068" y="192882"/>
                </a:lnTo>
                <a:lnTo>
                  <a:pt x="1309687" y="216694"/>
                </a:lnTo>
                <a:lnTo>
                  <a:pt x="1297781" y="245269"/>
                </a:lnTo>
                <a:lnTo>
                  <a:pt x="1273968" y="271463"/>
                </a:lnTo>
                <a:lnTo>
                  <a:pt x="1245393" y="304800"/>
                </a:lnTo>
                <a:lnTo>
                  <a:pt x="1235868" y="321469"/>
                </a:lnTo>
                <a:lnTo>
                  <a:pt x="1202531" y="473869"/>
                </a:lnTo>
                <a:lnTo>
                  <a:pt x="1152525" y="700088"/>
                </a:lnTo>
                <a:lnTo>
                  <a:pt x="1128712" y="809625"/>
                </a:lnTo>
                <a:lnTo>
                  <a:pt x="1112043" y="876300"/>
                </a:lnTo>
                <a:lnTo>
                  <a:pt x="1095375" y="950119"/>
                </a:lnTo>
                <a:lnTo>
                  <a:pt x="1078706" y="988219"/>
                </a:lnTo>
                <a:lnTo>
                  <a:pt x="1057275" y="1019175"/>
                </a:lnTo>
                <a:lnTo>
                  <a:pt x="1035843" y="1035844"/>
                </a:lnTo>
                <a:lnTo>
                  <a:pt x="1016793" y="1042988"/>
                </a:lnTo>
                <a:lnTo>
                  <a:pt x="1000125" y="1042988"/>
                </a:lnTo>
                <a:lnTo>
                  <a:pt x="971550" y="1028700"/>
                </a:lnTo>
                <a:lnTo>
                  <a:pt x="940593" y="1009650"/>
                </a:lnTo>
                <a:lnTo>
                  <a:pt x="904875" y="797719"/>
                </a:lnTo>
                <a:lnTo>
                  <a:pt x="912018" y="692944"/>
                </a:lnTo>
                <a:lnTo>
                  <a:pt x="926306" y="511969"/>
                </a:lnTo>
                <a:lnTo>
                  <a:pt x="938212" y="364332"/>
                </a:lnTo>
                <a:lnTo>
                  <a:pt x="947737" y="264319"/>
                </a:lnTo>
                <a:lnTo>
                  <a:pt x="947737" y="254794"/>
                </a:lnTo>
                <a:lnTo>
                  <a:pt x="947737" y="245269"/>
                </a:lnTo>
                <a:lnTo>
                  <a:pt x="938212" y="235744"/>
                </a:lnTo>
                <a:lnTo>
                  <a:pt x="914400" y="214313"/>
                </a:lnTo>
                <a:lnTo>
                  <a:pt x="885825" y="202407"/>
                </a:lnTo>
                <a:lnTo>
                  <a:pt x="819150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9BE353D3-1B9C-4930-883E-1CBC6984329C}"/>
              </a:ext>
            </a:extLst>
          </p:cNvPr>
          <p:cNvSpPr/>
          <p:nvPr/>
        </p:nvSpPr>
        <p:spPr>
          <a:xfrm>
            <a:off x="3108325" y="5381625"/>
            <a:ext cx="852488" cy="322263"/>
          </a:xfrm>
          <a:custGeom>
            <a:avLst/>
            <a:gdLst>
              <a:gd name="connsiteX0" fmla="*/ 642938 w 852488"/>
              <a:gd name="connsiteY0" fmla="*/ 28575 h 321469"/>
              <a:gd name="connsiteX1" fmla="*/ 450057 w 852488"/>
              <a:gd name="connsiteY1" fmla="*/ 64294 h 321469"/>
              <a:gd name="connsiteX2" fmla="*/ 276225 w 852488"/>
              <a:gd name="connsiteY2" fmla="*/ 102394 h 321469"/>
              <a:gd name="connsiteX3" fmla="*/ 0 w 852488"/>
              <a:gd name="connsiteY3" fmla="*/ 164306 h 321469"/>
              <a:gd name="connsiteX4" fmla="*/ 42863 w 852488"/>
              <a:gd name="connsiteY4" fmla="*/ 321469 h 321469"/>
              <a:gd name="connsiteX5" fmla="*/ 176213 w 852488"/>
              <a:gd name="connsiteY5" fmla="*/ 288131 h 321469"/>
              <a:gd name="connsiteX6" fmla="*/ 300038 w 852488"/>
              <a:gd name="connsiteY6" fmla="*/ 261938 h 321469"/>
              <a:gd name="connsiteX7" fmla="*/ 402432 w 852488"/>
              <a:gd name="connsiteY7" fmla="*/ 240506 h 321469"/>
              <a:gd name="connsiteX8" fmla="*/ 504825 w 852488"/>
              <a:gd name="connsiteY8" fmla="*/ 223838 h 321469"/>
              <a:gd name="connsiteX9" fmla="*/ 588169 w 852488"/>
              <a:gd name="connsiteY9" fmla="*/ 214313 h 321469"/>
              <a:gd name="connsiteX10" fmla="*/ 631032 w 852488"/>
              <a:gd name="connsiteY10" fmla="*/ 211931 h 321469"/>
              <a:gd name="connsiteX11" fmla="*/ 673894 w 852488"/>
              <a:gd name="connsiteY11" fmla="*/ 214313 h 321469"/>
              <a:gd name="connsiteX12" fmla="*/ 728663 w 852488"/>
              <a:gd name="connsiteY12" fmla="*/ 221456 h 321469"/>
              <a:gd name="connsiteX13" fmla="*/ 764382 w 852488"/>
              <a:gd name="connsiteY13" fmla="*/ 233363 h 321469"/>
              <a:gd name="connsiteX14" fmla="*/ 781050 w 852488"/>
              <a:gd name="connsiteY14" fmla="*/ 240506 h 321469"/>
              <a:gd name="connsiteX15" fmla="*/ 816769 w 852488"/>
              <a:gd name="connsiteY15" fmla="*/ 259556 h 321469"/>
              <a:gd name="connsiteX16" fmla="*/ 852488 w 852488"/>
              <a:gd name="connsiteY16" fmla="*/ 271463 h 321469"/>
              <a:gd name="connsiteX17" fmla="*/ 809625 w 852488"/>
              <a:gd name="connsiteY17" fmla="*/ 0 h 321469"/>
              <a:gd name="connsiteX18" fmla="*/ 642938 w 852488"/>
              <a:gd name="connsiteY18" fmla="*/ 28575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52488" h="321469">
                <a:moveTo>
                  <a:pt x="642938" y="28575"/>
                </a:moveTo>
                <a:lnTo>
                  <a:pt x="450057" y="64294"/>
                </a:lnTo>
                <a:lnTo>
                  <a:pt x="276225" y="102394"/>
                </a:lnTo>
                <a:lnTo>
                  <a:pt x="0" y="164306"/>
                </a:lnTo>
                <a:lnTo>
                  <a:pt x="42863" y="321469"/>
                </a:lnTo>
                <a:lnTo>
                  <a:pt x="176213" y="288131"/>
                </a:lnTo>
                <a:lnTo>
                  <a:pt x="300038" y="261938"/>
                </a:lnTo>
                <a:lnTo>
                  <a:pt x="402432" y="240506"/>
                </a:lnTo>
                <a:lnTo>
                  <a:pt x="504825" y="223838"/>
                </a:lnTo>
                <a:lnTo>
                  <a:pt x="588169" y="214313"/>
                </a:lnTo>
                <a:lnTo>
                  <a:pt x="631032" y="211931"/>
                </a:lnTo>
                <a:lnTo>
                  <a:pt x="673894" y="214313"/>
                </a:lnTo>
                <a:lnTo>
                  <a:pt x="728663" y="221456"/>
                </a:lnTo>
                <a:lnTo>
                  <a:pt x="764382" y="233363"/>
                </a:lnTo>
                <a:lnTo>
                  <a:pt x="781050" y="240506"/>
                </a:lnTo>
                <a:lnTo>
                  <a:pt x="816769" y="259556"/>
                </a:lnTo>
                <a:lnTo>
                  <a:pt x="852488" y="271463"/>
                </a:lnTo>
                <a:lnTo>
                  <a:pt x="809625" y="0"/>
                </a:lnTo>
                <a:lnTo>
                  <a:pt x="642938" y="28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A93DEDA7-08AF-4830-AFCE-9D7685FEE42E}"/>
              </a:ext>
            </a:extLst>
          </p:cNvPr>
          <p:cNvSpPr/>
          <p:nvPr/>
        </p:nvSpPr>
        <p:spPr>
          <a:xfrm rot="16200000">
            <a:off x="3184525" y="4027488"/>
            <a:ext cx="2655887" cy="515938"/>
          </a:xfrm>
          <a:custGeom>
            <a:avLst/>
            <a:gdLst>
              <a:gd name="connsiteX0" fmla="*/ 1871663 w 2655094"/>
              <a:gd name="connsiteY0" fmla="*/ 283369 h 516731"/>
              <a:gd name="connsiteX1" fmla="*/ 1735932 w 2655094"/>
              <a:gd name="connsiteY1" fmla="*/ 288131 h 516731"/>
              <a:gd name="connsiteX2" fmla="*/ 1688307 w 2655094"/>
              <a:gd name="connsiteY2" fmla="*/ 290512 h 516731"/>
              <a:gd name="connsiteX3" fmla="*/ 1624013 w 2655094"/>
              <a:gd name="connsiteY3" fmla="*/ 290512 h 516731"/>
              <a:gd name="connsiteX4" fmla="*/ 1543050 w 2655094"/>
              <a:gd name="connsiteY4" fmla="*/ 288131 h 516731"/>
              <a:gd name="connsiteX5" fmla="*/ 1433513 w 2655094"/>
              <a:gd name="connsiteY5" fmla="*/ 285750 h 516731"/>
              <a:gd name="connsiteX6" fmla="*/ 1316832 w 2655094"/>
              <a:gd name="connsiteY6" fmla="*/ 278606 h 516731"/>
              <a:gd name="connsiteX7" fmla="*/ 1193007 w 2655094"/>
              <a:gd name="connsiteY7" fmla="*/ 269081 h 516731"/>
              <a:gd name="connsiteX8" fmla="*/ 1066800 w 2655094"/>
              <a:gd name="connsiteY8" fmla="*/ 257175 h 516731"/>
              <a:gd name="connsiteX9" fmla="*/ 971550 w 2655094"/>
              <a:gd name="connsiteY9" fmla="*/ 245269 h 516731"/>
              <a:gd name="connsiteX10" fmla="*/ 852488 w 2655094"/>
              <a:gd name="connsiteY10" fmla="*/ 226219 h 516731"/>
              <a:gd name="connsiteX11" fmla="*/ 735807 w 2655094"/>
              <a:gd name="connsiteY11" fmla="*/ 200025 h 516731"/>
              <a:gd name="connsiteX12" fmla="*/ 614363 w 2655094"/>
              <a:gd name="connsiteY12" fmla="*/ 169069 h 516731"/>
              <a:gd name="connsiteX13" fmla="*/ 466725 w 2655094"/>
              <a:gd name="connsiteY13" fmla="*/ 128587 h 516731"/>
              <a:gd name="connsiteX14" fmla="*/ 319088 w 2655094"/>
              <a:gd name="connsiteY14" fmla="*/ 88106 h 516731"/>
              <a:gd name="connsiteX15" fmla="*/ 207169 w 2655094"/>
              <a:gd name="connsiteY15" fmla="*/ 50006 h 516731"/>
              <a:gd name="connsiteX16" fmla="*/ 102394 w 2655094"/>
              <a:gd name="connsiteY16" fmla="*/ 14287 h 516731"/>
              <a:gd name="connsiteX17" fmla="*/ 69057 w 2655094"/>
              <a:gd name="connsiteY17" fmla="*/ 2381 h 516731"/>
              <a:gd name="connsiteX18" fmla="*/ 45244 w 2655094"/>
              <a:gd name="connsiteY18" fmla="*/ 0 h 516731"/>
              <a:gd name="connsiteX19" fmla="*/ 21432 w 2655094"/>
              <a:gd name="connsiteY19" fmla="*/ 4762 h 516731"/>
              <a:gd name="connsiteX20" fmla="*/ 9525 w 2655094"/>
              <a:gd name="connsiteY20" fmla="*/ 11906 h 516731"/>
              <a:gd name="connsiteX21" fmla="*/ 4763 w 2655094"/>
              <a:gd name="connsiteY21" fmla="*/ 16669 h 516731"/>
              <a:gd name="connsiteX22" fmla="*/ 0 w 2655094"/>
              <a:gd name="connsiteY22" fmla="*/ 26194 h 516731"/>
              <a:gd name="connsiteX23" fmla="*/ 7144 w 2655094"/>
              <a:gd name="connsiteY23" fmla="*/ 52387 h 516731"/>
              <a:gd name="connsiteX24" fmla="*/ 16669 w 2655094"/>
              <a:gd name="connsiteY24" fmla="*/ 66675 h 516731"/>
              <a:gd name="connsiteX25" fmla="*/ 59532 w 2655094"/>
              <a:gd name="connsiteY25" fmla="*/ 85725 h 516731"/>
              <a:gd name="connsiteX26" fmla="*/ 183357 w 2655094"/>
              <a:gd name="connsiteY26" fmla="*/ 135731 h 516731"/>
              <a:gd name="connsiteX27" fmla="*/ 345282 w 2655094"/>
              <a:gd name="connsiteY27" fmla="*/ 202406 h 516731"/>
              <a:gd name="connsiteX28" fmla="*/ 492919 w 2655094"/>
              <a:gd name="connsiteY28" fmla="*/ 257175 h 516731"/>
              <a:gd name="connsiteX29" fmla="*/ 652463 w 2655094"/>
              <a:gd name="connsiteY29" fmla="*/ 314325 h 516731"/>
              <a:gd name="connsiteX30" fmla="*/ 759619 w 2655094"/>
              <a:gd name="connsiteY30" fmla="*/ 350044 h 516731"/>
              <a:gd name="connsiteX31" fmla="*/ 876300 w 2655094"/>
              <a:gd name="connsiteY31" fmla="*/ 383381 h 516731"/>
              <a:gd name="connsiteX32" fmla="*/ 1057275 w 2655094"/>
              <a:gd name="connsiteY32" fmla="*/ 426244 h 516731"/>
              <a:gd name="connsiteX33" fmla="*/ 1214438 w 2655094"/>
              <a:gd name="connsiteY33" fmla="*/ 461962 h 516731"/>
              <a:gd name="connsiteX34" fmla="*/ 1400175 w 2655094"/>
              <a:gd name="connsiteY34" fmla="*/ 495300 h 516731"/>
              <a:gd name="connsiteX35" fmla="*/ 1557338 w 2655094"/>
              <a:gd name="connsiteY35" fmla="*/ 516731 h 516731"/>
              <a:gd name="connsiteX36" fmla="*/ 1750219 w 2655094"/>
              <a:gd name="connsiteY36" fmla="*/ 514350 h 516731"/>
              <a:gd name="connsiteX37" fmla="*/ 2016919 w 2655094"/>
              <a:gd name="connsiteY37" fmla="*/ 514350 h 516731"/>
              <a:gd name="connsiteX38" fmla="*/ 2174082 w 2655094"/>
              <a:gd name="connsiteY38" fmla="*/ 514350 h 516731"/>
              <a:gd name="connsiteX39" fmla="*/ 2266950 w 2655094"/>
              <a:gd name="connsiteY39" fmla="*/ 514350 h 516731"/>
              <a:gd name="connsiteX40" fmla="*/ 2276475 w 2655094"/>
              <a:gd name="connsiteY40" fmla="*/ 511969 h 516731"/>
              <a:gd name="connsiteX41" fmla="*/ 2359819 w 2655094"/>
              <a:gd name="connsiteY41" fmla="*/ 466725 h 516731"/>
              <a:gd name="connsiteX42" fmla="*/ 2455069 w 2655094"/>
              <a:gd name="connsiteY42" fmla="*/ 407194 h 516731"/>
              <a:gd name="connsiteX43" fmla="*/ 2581275 w 2655094"/>
              <a:gd name="connsiteY43" fmla="*/ 285750 h 516731"/>
              <a:gd name="connsiteX44" fmla="*/ 2588419 w 2655094"/>
              <a:gd name="connsiteY44" fmla="*/ 254794 h 516731"/>
              <a:gd name="connsiteX45" fmla="*/ 2600325 w 2655094"/>
              <a:gd name="connsiteY45" fmla="*/ 214312 h 516731"/>
              <a:gd name="connsiteX46" fmla="*/ 2614613 w 2655094"/>
              <a:gd name="connsiteY46" fmla="*/ 173831 h 516731"/>
              <a:gd name="connsiteX47" fmla="*/ 2631282 w 2655094"/>
              <a:gd name="connsiteY47" fmla="*/ 130969 h 516731"/>
              <a:gd name="connsiteX48" fmla="*/ 2643188 w 2655094"/>
              <a:gd name="connsiteY48" fmla="*/ 104775 h 516731"/>
              <a:gd name="connsiteX49" fmla="*/ 2650332 w 2655094"/>
              <a:gd name="connsiteY49" fmla="*/ 88106 h 516731"/>
              <a:gd name="connsiteX50" fmla="*/ 2652713 w 2655094"/>
              <a:gd name="connsiteY50" fmla="*/ 80962 h 516731"/>
              <a:gd name="connsiteX51" fmla="*/ 2655094 w 2655094"/>
              <a:gd name="connsiteY51" fmla="*/ 66675 h 516731"/>
              <a:gd name="connsiteX52" fmla="*/ 2655094 w 2655094"/>
              <a:gd name="connsiteY52" fmla="*/ 52387 h 516731"/>
              <a:gd name="connsiteX53" fmla="*/ 2655094 w 2655094"/>
              <a:gd name="connsiteY53" fmla="*/ 45244 h 516731"/>
              <a:gd name="connsiteX54" fmla="*/ 2650332 w 2655094"/>
              <a:gd name="connsiteY54" fmla="*/ 33337 h 516731"/>
              <a:gd name="connsiteX55" fmla="*/ 2645569 w 2655094"/>
              <a:gd name="connsiteY55" fmla="*/ 26194 h 516731"/>
              <a:gd name="connsiteX56" fmla="*/ 2636044 w 2655094"/>
              <a:gd name="connsiteY56" fmla="*/ 21431 h 516731"/>
              <a:gd name="connsiteX57" fmla="*/ 2619375 w 2655094"/>
              <a:gd name="connsiteY57" fmla="*/ 19050 h 516731"/>
              <a:gd name="connsiteX58" fmla="*/ 2600325 w 2655094"/>
              <a:gd name="connsiteY58" fmla="*/ 19050 h 516731"/>
              <a:gd name="connsiteX59" fmla="*/ 2583657 w 2655094"/>
              <a:gd name="connsiteY59" fmla="*/ 23812 h 516731"/>
              <a:gd name="connsiteX60" fmla="*/ 2566988 w 2655094"/>
              <a:gd name="connsiteY60" fmla="*/ 45244 h 516731"/>
              <a:gd name="connsiteX61" fmla="*/ 2540794 w 2655094"/>
              <a:gd name="connsiteY61" fmla="*/ 80962 h 516731"/>
              <a:gd name="connsiteX62" fmla="*/ 2509838 w 2655094"/>
              <a:gd name="connsiteY62" fmla="*/ 116681 h 516731"/>
              <a:gd name="connsiteX63" fmla="*/ 2466975 w 2655094"/>
              <a:gd name="connsiteY63" fmla="*/ 159544 h 516731"/>
              <a:gd name="connsiteX64" fmla="*/ 2424113 w 2655094"/>
              <a:gd name="connsiteY64" fmla="*/ 195262 h 516731"/>
              <a:gd name="connsiteX65" fmla="*/ 2388394 w 2655094"/>
              <a:gd name="connsiteY65" fmla="*/ 219075 h 516731"/>
              <a:gd name="connsiteX66" fmla="*/ 2364582 w 2655094"/>
              <a:gd name="connsiteY66" fmla="*/ 230981 h 516731"/>
              <a:gd name="connsiteX67" fmla="*/ 2319338 w 2655094"/>
              <a:gd name="connsiteY67" fmla="*/ 242887 h 516731"/>
              <a:gd name="connsiteX68" fmla="*/ 2240757 w 2655094"/>
              <a:gd name="connsiteY68" fmla="*/ 254794 h 516731"/>
              <a:gd name="connsiteX69" fmla="*/ 2162175 w 2655094"/>
              <a:gd name="connsiteY69" fmla="*/ 261937 h 516731"/>
              <a:gd name="connsiteX70" fmla="*/ 2074069 w 2655094"/>
              <a:gd name="connsiteY70" fmla="*/ 269081 h 516731"/>
              <a:gd name="connsiteX71" fmla="*/ 1871663 w 2655094"/>
              <a:gd name="connsiteY71" fmla="*/ 283369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655094" h="516731">
                <a:moveTo>
                  <a:pt x="1871663" y="283369"/>
                </a:moveTo>
                <a:lnTo>
                  <a:pt x="1735932" y="288131"/>
                </a:lnTo>
                <a:lnTo>
                  <a:pt x="1688307" y="290512"/>
                </a:lnTo>
                <a:lnTo>
                  <a:pt x="1624013" y="290512"/>
                </a:lnTo>
                <a:lnTo>
                  <a:pt x="1543050" y="288131"/>
                </a:lnTo>
                <a:lnTo>
                  <a:pt x="1433513" y="285750"/>
                </a:lnTo>
                <a:lnTo>
                  <a:pt x="1316832" y="278606"/>
                </a:lnTo>
                <a:lnTo>
                  <a:pt x="1193007" y="269081"/>
                </a:lnTo>
                <a:lnTo>
                  <a:pt x="1066800" y="257175"/>
                </a:lnTo>
                <a:lnTo>
                  <a:pt x="971550" y="245269"/>
                </a:lnTo>
                <a:lnTo>
                  <a:pt x="852488" y="226219"/>
                </a:lnTo>
                <a:lnTo>
                  <a:pt x="735807" y="200025"/>
                </a:lnTo>
                <a:lnTo>
                  <a:pt x="614363" y="169069"/>
                </a:lnTo>
                <a:lnTo>
                  <a:pt x="466725" y="128587"/>
                </a:lnTo>
                <a:lnTo>
                  <a:pt x="319088" y="88106"/>
                </a:lnTo>
                <a:lnTo>
                  <a:pt x="207169" y="50006"/>
                </a:lnTo>
                <a:lnTo>
                  <a:pt x="102394" y="14287"/>
                </a:lnTo>
                <a:lnTo>
                  <a:pt x="69057" y="2381"/>
                </a:lnTo>
                <a:lnTo>
                  <a:pt x="45244" y="0"/>
                </a:lnTo>
                <a:lnTo>
                  <a:pt x="21432" y="4762"/>
                </a:lnTo>
                <a:lnTo>
                  <a:pt x="9525" y="11906"/>
                </a:lnTo>
                <a:lnTo>
                  <a:pt x="4763" y="16669"/>
                </a:lnTo>
                <a:lnTo>
                  <a:pt x="0" y="26194"/>
                </a:lnTo>
                <a:lnTo>
                  <a:pt x="7144" y="52387"/>
                </a:lnTo>
                <a:lnTo>
                  <a:pt x="16669" y="66675"/>
                </a:lnTo>
                <a:lnTo>
                  <a:pt x="59532" y="85725"/>
                </a:lnTo>
                <a:lnTo>
                  <a:pt x="183357" y="135731"/>
                </a:lnTo>
                <a:lnTo>
                  <a:pt x="345282" y="202406"/>
                </a:lnTo>
                <a:lnTo>
                  <a:pt x="492919" y="257175"/>
                </a:lnTo>
                <a:lnTo>
                  <a:pt x="652463" y="314325"/>
                </a:lnTo>
                <a:lnTo>
                  <a:pt x="759619" y="350044"/>
                </a:lnTo>
                <a:lnTo>
                  <a:pt x="876300" y="383381"/>
                </a:lnTo>
                <a:lnTo>
                  <a:pt x="1057275" y="426244"/>
                </a:lnTo>
                <a:lnTo>
                  <a:pt x="1214438" y="461962"/>
                </a:lnTo>
                <a:lnTo>
                  <a:pt x="1400175" y="495300"/>
                </a:lnTo>
                <a:lnTo>
                  <a:pt x="1557338" y="516731"/>
                </a:lnTo>
                <a:lnTo>
                  <a:pt x="1750219" y="514350"/>
                </a:lnTo>
                <a:lnTo>
                  <a:pt x="2016919" y="514350"/>
                </a:lnTo>
                <a:lnTo>
                  <a:pt x="2174082" y="514350"/>
                </a:lnTo>
                <a:lnTo>
                  <a:pt x="2266950" y="514350"/>
                </a:lnTo>
                <a:lnTo>
                  <a:pt x="2276475" y="511969"/>
                </a:lnTo>
                <a:lnTo>
                  <a:pt x="2359819" y="466725"/>
                </a:lnTo>
                <a:lnTo>
                  <a:pt x="2455069" y="407194"/>
                </a:lnTo>
                <a:lnTo>
                  <a:pt x="2581275" y="285750"/>
                </a:lnTo>
                <a:lnTo>
                  <a:pt x="2588419" y="254794"/>
                </a:lnTo>
                <a:lnTo>
                  <a:pt x="2600325" y="214312"/>
                </a:lnTo>
                <a:lnTo>
                  <a:pt x="2614613" y="173831"/>
                </a:lnTo>
                <a:lnTo>
                  <a:pt x="2631282" y="130969"/>
                </a:lnTo>
                <a:lnTo>
                  <a:pt x="2643188" y="104775"/>
                </a:lnTo>
                <a:lnTo>
                  <a:pt x="2650332" y="88106"/>
                </a:lnTo>
                <a:lnTo>
                  <a:pt x="2652713" y="80962"/>
                </a:lnTo>
                <a:lnTo>
                  <a:pt x="2655094" y="66675"/>
                </a:lnTo>
                <a:lnTo>
                  <a:pt x="2655094" y="52387"/>
                </a:lnTo>
                <a:lnTo>
                  <a:pt x="2655094" y="45244"/>
                </a:lnTo>
                <a:lnTo>
                  <a:pt x="2650332" y="33337"/>
                </a:lnTo>
                <a:lnTo>
                  <a:pt x="2645569" y="26194"/>
                </a:lnTo>
                <a:lnTo>
                  <a:pt x="2636044" y="21431"/>
                </a:lnTo>
                <a:lnTo>
                  <a:pt x="2619375" y="19050"/>
                </a:lnTo>
                <a:lnTo>
                  <a:pt x="2600325" y="19050"/>
                </a:lnTo>
                <a:lnTo>
                  <a:pt x="2583657" y="23812"/>
                </a:lnTo>
                <a:lnTo>
                  <a:pt x="2566988" y="45244"/>
                </a:lnTo>
                <a:lnTo>
                  <a:pt x="2540794" y="80962"/>
                </a:lnTo>
                <a:lnTo>
                  <a:pt x="2509838" y="116681"/>
                </a:lnTo>
                <a:lnTo>
                  <a:pt x="2466975" y="159544"/>
                </a:lnTo>
                <a:lnTo>
                  <a:pt x="2424113" y="195262"/>
                </a:lnTo>
                <a:lnTo>
                  <a:pt x="2388394" y="219075"/>
                </a:lnTo>
                <a:lnTo>
                  <a:pt x="2364582" y="230981"/>
                </a:lnTo>
                <a:lnTo>
                  <a:pt x="2319338" y="242887"/>
                </a:lnTo>
                <a:lnTo>
                  <a:pt x="2240757" y="254794"/>
                </a:lnTo>
                <a:lnTo>
                  <a:pt x="2162175" y="261937"/>
                </a:lnTo>
                <a:lnTo>
                  <a:pt x="2074069" y="269081"/>
                </a:lnTo>
                <a:lnTo>
                  <a:pt x="1871663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DAEDD182-0543-4FD7-928A-EA598A90E913}"/>
              </a:ext>
            </a:extLst>
          </p:cNvPr>
          <p:cNvSpPr/>
          <p:nvPr/>
        </p:nvSpPr>
        <p:spPr>
          <a:xfrm>
            <a:off x="4440238" y="2535238"/>
            <a:ext cx="2489200" cy="654050"/>
          </a:xfrm>
          <a:custGeom>
            <a:avLst/>
            <a:gdLst>
              <a:gd name="connsiteX0" fmla="*/ 1924050 w 2488407"/>
              <a:gd name="connsiteY0" fmla="*/ 59532 h 652463"/>
              <a:gd name="connsiteX1" fmla="*/ 1793082 w 2488407"/>
              <a:gd name="connsiteY1" fmla="*/ 100013 h 652463"/>
              <a:gd name="connsiteX2" fmla="*/ 1664494 w 2488407"/>
              <a:gd name="connsiteY2" fmla="*/ 135732 h 652463"/>
              <a:gd name="connsiteX3" fmla="*/ 1504950 w 2488407"/>
              <a:gd name="connsiteY3" fmla="*/ 173832 h 652463"/>
              <a:gd name="connsiteX4" fmla="*/ 1343025 w 2488407"/>
              <a:gd name="connsiteY4" fmla="*/ 211932 h 652463"/>
              <a:gd name="connsiteX5" fmla="*/ 1273969 w 2488407"/>
              <a:gd name="connsiteY5" fmla="*/ 228600 h 652463"/>
              <a:gd name="connsiteX6" fmla="*/ 1045369 w 2488407"/>
              <a:gd name="connsiteY6" fmla="*/ 285750 h 652463"/>
              <a:gd name="connsiteX7" fmla="*/ 857250 w 2488407"/>
              <a:gd name="connsiteY7" fmla="*/ 333375 h 652463"/>
              <a:gd name="connsiteX8" fmla="*/ 666750 w 2488407"/>
              <a:gd name="connsiteY8" fmla="*/ 383382 h 652463"/>
              <a:gd name="connsiteX9" fmla="*/ 516732 w 2488407"/>
              <a:gd name="connsiteY9" fmla="*/ 421482 h 652463"/>
              <a:gd name="connsiteX10" fmla="*/ 411957 w 2488407"/>
              <a:gd name="connsiteY10" fmla="*/ 447675 h 652463"/>
              <a:gd name="connsiteX11" fmla="*/ 333375 w 2488407"/>
              <a:gd name="connsiteY11" fmla="*/ 461963 h 652463"/>
              <a:gd name="connsiteX12" fmla="*/ 235744 w 2488407"/>
              <a:gd name="connsiteY12" fmla="*/ 483394 h 652463"/>
              <a:gd name="connsiteX13" fmla="*/ 197644 w 2488407"/>
              <a:gd name="connsiteY13" fmla="*/ 490538 h 652463"/>
              <a:gd name="connsiteX14" fmla="*/ 159544 w 2488407"/>
              <a:gd name="connsiteY14" fmla="*/ 495300 h 652463"/>
              <a:gd name="connsiteX15" fmla="*/ 133350 w 2488407"/>
              <a:gd name="connsiteY15" fmla="*/ 495300 h 652463"/>
              <a:gd name="connsiteX16" fmla="*/ 104775 w 2488407"/>
              <a:gd name="connsiteY16" fmla="*/ 495300 h 652463"/>
              <a:gd name="connsiteX17" fmla="*/ 83344 w 2488407"/>
              <a:gd name="connsiteY17" fmla="*/ 492919 h 652463"/>
              <a:gd name="connsiteX18" fmla="*/ 35719 w 2488407"/>
              <a:gd name="connsiteY18" fmla="*/ 481013 h 652463"/>
              <a:gd name="connsiteX19" fmla="*/ 0 w 2488407"/>
              <a:gd name="connsiteY19" fmla="*/ 471488 h 652463"/>
              <a:gd name="connsiteX20" fmla="*/ 169069 w 2488407"/>
              <a:gd name="connsiteY20" fmla="*/ 652463 h 652463"/>
              <a:gd name="connsiteX21" fmla="*/ 314325 w 2488407"/>
              <a:gd name="connsiteY21" fmla="*/ 647700 h 652463"/>
              <a:gd name="connsiteX22" fmla="*/ 333375 w 2488407"/>
              <a:gd name="connsiteY22" fmla="*/ 647700 h 652463"/>
              <a:gd name="connsiteX23" fmla="*/ 428625 w 2488407"/>
              <a:gd name="connsiteY23" fmla="*/ 623888 h 652463"/>
              <a:gd name="connsiteX24" fmla="*/ 647700 w 2488407"/>
              <a:gd name="connsiteY24" fmla="*/ 566738 h 652463"/>
              <a:gd name="connsiteX25" fmla="*/ 919163 w 2488407"/>
              <a:gd name="connsiteY25" fmla="*/ 500063 h 652463"/>
              <a:gd name="connsiteX26" fmla="*/ 1147763 w 2488407"/>
              <a:gd name="connsiteY26" fmla="*/ 442913 h 652463"/>
              <a:gd name="connsiteX27" fmla="*/ 1302544 w 2488407"/>
              <a:gd name="connsiteY27" fmla="*/ 385763 h 652463"/>
              <a:gd name="connsiteX28" fmla="*/ 1478757 w 2488407"/>
              <a:gd name="connsiteY28" fmla="*/ 347663 h 652463"/>
              <a:gd name="connsiteX29" fmla="*/ 1647825 w 2488407"/>
              <a:gd name="connsiteY29" fmla="*/ 316707 h 652463"/>
              <a:gd name="connsiteX30" fmla="*/ 1888332 w 2488407"/>
              <a:gd name="connsiteY30" fmla="*/ 278607 h 652463"/>
              <a:gd name="connsiteX31" fmla="*/ 2121694 w 2488407"/>
              <a:gd name="connsiteY31" fmla="*/ 240507 h 652463"/>
              <a:gd name="connsiteX32" fmla="*/ 2240757 w 2488407"/>
              <a:gd name="connsiteY32" fmla="*/ 223838 h 652463"/>
              <a:gd name="connsiteX33" fmla="*/ 2314575 w 2488407"/>
              <a:gd name="connsiteY33" fmla="*/ 214313 h 652463"/>
              <a:gd name="connsiteX34" fmla="*/ 2366963 w 2488407"/>
              <a:gd name="connsiteY34" fmla="*/ 204788 h 652463"/>
              <a:gd name="connsiteX35" fmla="*/ 2414588 w 2488407"/>
              <a:gd name="connsiteY35" fmla="*/ 192882 h 652463"/>
              <a:gd name="connsiteX36" fmla="*/ 2445544 w 2488407"/>
              <a:gd name="connsiteY36" fmla="*/ 180975 h 652463"/>
              <a:gd name="connsiteX37" fmla="*/ 2471738 w 2488407"/>
              <a:gd name="connsiteY37" fmla="*/ 164307 h 652463"/>
              <a:gd name="connsiteX38" fmla="*/ 2483644 w 2488407"/>
              <a:gd name="connsiteY38" fmla="*/ 150019 h 652463"/>
              <a:gd name="connsiteX39" fmla="*/ 2488407 w 2488407"/>
              <a:gd name="connsiteY39" fmla="*/ 140494 h 652463"/>
              <a:gd name="connsiteX40" fmla="*/ 2488407 w 2488407"/>
              <a:gd name="connsiteY40" fmla="*/ 130969 h 652463"/>
              <a:gd name="connsiteX41" fmla="*/ 2481263 w 2488407"/>
              <a:gd name="connsiteY41" fmla="*/ 116682 h 652463"/>
              <a:gd name="connsiteX42" fmla="*/ 2462213 w 2488407"/>
              <a:gd name="connsiteY42" fmla="*/ 100013 h 652463"/>
              <a:gd name="connsiteX43" fmla="*/ 2433638 w 2488407"/>
              <a:gd name="connsiteY43" fmla="*/ 78582 h 652463"/>
              <a:gd name="connsiteX44" fmla="*/ 2393157 w 2488407"/>
              <a:gd name="connsiteY44" fmla="*/ 57150 h 652463"/>
              <a:gd name="connsiteX45" fmla="*/ 2331244 w 2488407"/>
              <a:gd name="connsiteY45" fmla="*/ 35719 h 652463"/>
              <a:gd name="connsiteX46" fmla="*/ 2281238 w 2488407"/>
              <a:gd name="connsiteY46" fmla="*/ 21432 h 652463"/>
              <a:gd name="connsiteX47" fmla="*/ 2221707 w 2488407"/>
              <a:gd name="connsiteY47" fmla="*/ 11907 h 652463"/>
              <a:gd name="connsiteX48" fmla="*/ 2159794 w 2488407"/>
              <a:gd name="connsiteY48" fmla="*/ 4763 h 652463"/>
              <a:gd name="connsiteX49" fmla="*/ 2081213 w 2488407"/>
              <a:gd name="connsiteY49" fmla="*/ 0 h 652463"/>
              <a:gd name="connsiteX50" fmla="*/ 2050257 w 2488407"/>
              <a:gd name="connsiteY50" fmla="*/ 0 h 652463"/>
              <a:gd name="connsiteX51" fmla="*/ 2038350 w 2488407"/>
              <a:gd name="connsiteY51" fmla="*/ 7144 h 652463"/>
              <a:gd name="connsiteX52" fmla="*/ 1971675 w 2488407"/>
              <a:gd name="connsiteY52" fmla="*/ 40482 h 652463"/>
              <a:gd name="connsiteX53" fmla="*/ 1924050 w 2488407"/>
              <a:gd name="connsiteY53" fmla="*/ 59532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88407" h="652463">
                <a:moveTo>
                  <a:pt x="1924050" y="59532"/>
                </a:moveTo>
                <a:lnTo>
                  <a:pt x="1793082" y="100013"/>
                </a:lnTo>
                <a:lnTo>
                  <a:pt x="1664494" y="135732"/>
                </a:lnTo>
                <a:lnTo>
                  <a:pt x="1504950" y="173832"/>
                </a:lnTo>
                <a:lnTo>
                  <a:pt x="1343025" y="211932"/>
                </a:lnTo>
                <a:lnTo>
                  <a:pt x="1273969" y="228600"/>
                </a:lnTo>
                <a:lnTo>
                  <a:pt x="1045369" y="285750"/>
                </a:lnTo>
                <a:lnTo>
                  <a:pt x="857250" y="333375"/>
                </a:lnTo>
                <a:lnTo>
                  <a:pt x="666750" y="383382"/>
                </a:lnTo>
                <a:lnTo>
                  <a:pt x="516732" y="421482"/>
                </a:lnTo>
                <a:lnTo>
                  <a:pt x="411957" y="447675"/>
                </a:lnTo>
                <a:lnTo>
                  <a:pt x="333375" y="461963"/>
                </a:lnTo>
                <a:lnTo>
                  <a:pt x="235744" y="483394"/>
                </a:lnTo>
                <a:lnTo>
                  <a:pt x="197644" y="490538"/>
                </a:lnTo>
                <a:lnTo>
                  <a:pt x="159544" y="495300"/>
                </a:lnTo>
                <a:lnTo>
                  <a:pt x="133350" y="495300"/>
                </a:lnTo>
                <a:lnTo>
                  <a:pt x="104775" y="495300"/>
                </a:lnTo>
                <a:lnTo>
                  <a:pt x="83344" y="492919"/>
                </a:lnTo>
                <a:lnTo>
                  <a:pt x="35719" y="481013"/>
                </a:lnTo>
                <a:lnTo>
                  <a:pt x="0" y="471488"/>
                </a:lnTo>
                <a:lnTo>
                  <a:pt x="169069" y="652463"/>
                </a:lnTo>
                <a:lnTo>
                  <a:pt x="314325" y="647700"/>
                </a:lnTo>
                <a:lnTo>
                  <a:pt x="333375" y="647700"/>
                </a:lnTo>
                <a:lnTo>
                  <a:pt x="428625" y="623888"/>
                </a:lnTo>
                <a:lnTo>
                  <a:pt x="647700" y="566738"/>
                </a:lnTo>
                <a:lnTo>
                  <a:pt x="919163" y="500063"/>
                </a:lnTo>
                <a:lnTo>
                  <a:pt x="1147763" y="442913"/>
                </a:lnTo>
                <a:lnTo>
                  <a:pt x="1302544" y="385763"/>
                </a:lnTo>
                <a:lnTo>
                  <a:pt x="1478757" y="347663"/>
                </a:lnTo>
                <a:lnTo>
                  <a:pt x="1647825" y="316707"/>
                </a:lnTo>
                <a:lnTo>
                  <a:pt x="1888332" y="278607"/>
                </a:lnTo>
                <a:lnTo>
                  <a:pt x="2121694" y="240507"/>
                </a:lnTo>
                <a:lnTo>
                  <a:pt x="2240757" y="223838"/>
                </a:lnTo>
                <a:lnTo>
                  <a:pt x="2314575" y="214313"/>
                </a:lnTo>
                <a:lnTo>
                  <a:pt x="2366963" y="204788"/>
                </a:lnTo>
                <a:lnTo>
                  <a:pt x="2414588" y="192882"/>
                </a:lnTo>
                <a:lnTo>
                  <a:pt x="2445544" y="180975"/>
                </a:lnTo>
                <a:lnTo>
                  <a:pt x="2471738" y="164307"/>
                </a:lnTo>
                <a:lnTo>
                  <a:pt x="2483644" y="150019"/>
                </a:lnTo>
                <a:lnTo>
                  <a:pt x="2488407" y="140494"/>
                </a:lnTo>
                <a:lnTo>
                  <a:pt x="2488407" y="130969"/>
                </a:lnTo>
                <a:lnTo>
                  <a:pt x="2481263" y="116682"/>
                </a:lnTo>
                <a:lnTo>
                  <a:pt x="2462213" y="100013"/>
                </a:lnTo>
                <a:lnTo>
                  <a:pt x="2433638" y="78582"/>
                </a:lnTo>
                <a:lnTo>
                  <a:pt x="2393157" y="57150"/>
                </a:lnTo>
                <a:lnTo>
                  <a:pt x="2331244" y="35719"/>
                </a:lnTo>
                <a:lnTo>
                  <a:pt x="2281238" y="21432"/>
                </a:lnTo>
                <a:lnTo>
                  <a:pt x="2221707" y="11907"/>
                </a:lnTo>
                <a:lnTo>
                  <a:pt x="2159794" y="4763"/>
                </a:lnTo>
                <a:lnTo>
                  <a:pt x="2081213" y="0"/>
                </a:lnTo>
                <a:lnTo>
                  <a:pt x="2050257" y="0"/>
                </a:lnTo>
                <a:lnTo>
                  <a:pt x="2038350" y="7144"/>
                </a:lnTo>
                <a:lnTo>
                  <a:pt x="1971675" y="40482"/>
                </a:lnTo>
                <a:lnTo>
                  <a:pt x="1924050" y="59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7AC67B0D-CEEB-4630-9849-EDE0FA99D7B5}"/>
              </a:ext>
            </a:extLst>
          </p:cNvPr>
          <p:cNvSpPr/>
          <p:nvPr/>
        </p:nvSpPr>
        <p:spPr>
          <a:xfrm>
            <a:off x="4705350" y="3697288"/>
            <a:ext cx="919163" cy="396875"/>
          </a:xfrm>
          <a:custGeom>
            <a:avLst/>
            <a:gdLst>
              <a:gd name="connsiteX0" fmla="*/ 516731 w 919163"/>
              <a:gd name="connsiteY0" fmla="*/ 235744 h 395288"/>
              <a:gd name="connsiteX1" fmla="*/ 428625 w 919163"/>
              <a:gd name="connsiteY1" fmla="*/ 266700 h 395288"/>
              <a:gd name="connsiteX2" fmla="*/ 314325 w 919163"/>
              <a:gd name="connsiteY2" fmla="*/ 304800 h 395288"/>
              <a:gd name="connsiteX3" fmla="*/ 211931 w 919163"/>
              <a:gd name="connsiteY3" fmla="*/ 335757 h 395288"/>
              <a:gd name="connsiteX4" fmla="*/ 114300 w 919163"/>
              <a:gd name="connsiteY4" fmla="*/ 364332 h 395288"/>
              <a:gd name="connsiteX5" fmla="*/ 0 w 919163"/>
              <a:gd name="connsiteY5" fmla="*/ 395288 h 395288"/>
              <a:gd name="connsiteX6" fmla="*/ 2381 w 919163"/>
              <a:gd name="connsiteY6" fmla="*/ 235744 h 395288"/>
              <a:gd name="connsiteX7" fmla="*/ 176213 w 919163"/>
              <a:gd name="connsiteY7" fmla="*/ 192882 h 395288"/>
              <a:gd name="connsiteX8" fmla="*/ 288131 w 919163"/>
              <a:gd name="connsiteY8" fmla="*/ 157163 h 395288"/>
              <a:gd name="connsiteX9" fmla="*/ 359569 w 919163"/>
              <a:gd name="connsiteY9" fmla="*/ 130969 h 395288"/>
              <a:gd name="connsiteX10" fmla="*/ 409575 w 919163"/>
              <a:gd name="connsiteY10" fmla="*/ 102394 h 395288"/>
              <a:gd name="connsiteX11" fmla="*/ 483394 w 919163"/>
              <a:gd name="connsiteY11" fmla="*/ 57150 h 395288"/>
              <a:gd name="connsiteX12" fmla="*/ 585788 w 919163"/>
              <a:gd name="connsiteY12" fmla="*/ 2382 h 395288"/>
              <a:gd name="connsiteX13" fmla="*/ 597694 w 919163"/>
              <a:gd name="connsiteY13" fmla="*/ 0 h 395288"/>
              <a:gd name="connsiteX14" fmla="*/ 614363 w 919163"/>
              <a:gd name="connsiteY14" fmla="*/ 2382 h 395288"/>
              <a:gd name="connsiteX15" fmla="*/ 671513 w 919163"/>
              <a:gd name="connsiteY15" fmla="*/ 26194 h 395288"/>
              <a:gd name="connsiteX16" fmla="*/ 769144 w 919163"/>
              <a:gd name="connsiteY16" fmla="*/ 73819 h 395288"/>
              <a:gd name="connsiteX17" fmla="*/ 819150 w 919163"/>
              <a:gd name="connsiteY17" fmla="*/ 102394 h 395288"/>
              <a:gd name="connsiteX18" fmla="*/ 907256 w 919163"/>
              <a:gd name="connsiteY18" fmla="*/ 150019 h 395288"/>
              <a:gd name="connsiteX19" fmla="*/ 916781 w 919163"/>
              <a:gd name="connsiteY19" fmla="*/ 157163 h 395288"/>
              <a:gd name="connsiteX20" fmla="*/ 919163 w 919163"/>
              <a:gd name="connsiteY20" fmla="*/ 169069 h 395288"/>
              <a:gd name="connsiteX21" fmla="*/ 916781 w 919163"/>
              <a:gd name="connsiteY21" fmla="*/ 190500 h 395288"/>
              <a:gd name="connsiteX22" fmla="*/ 912019 w 919163"/>
              <a:gd name="connsiteY22" fmla="*/ 226219 h 395288"/>
              <a:gd name="connsiteX23" fmla="*/ 895350 w 919163"/>
              <a:gd name="connsiteY23" fmla="*/ 276225 h 395288"/>
              <a:gd name="connsiteX24" fmla="*/ 609600 w 919163"/>
              <a:gd name="connsiteY24" fmla="*/ 221457 h 395288"/>
              <a:gd name="connsiteX25" fmla="*/ 583406 w 919163"/>
              <a:gd name="connsiteY25" fmla="*/ 221457 h 395288"/>
              <a:gd name="connsiteX26" fmla="*/ 516731 w 919163"/>
              <a:gd name="connsiteY26" fmla="*/ 235744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19163" h="395288">
                <a:moveTo>
                  <a:pt x="516731" y="235744"/>
                </a:moveTo>
                <a:lnTo>
                  <a:pt x="428625" y="266700"/>
                </a:lnTo>
                <a:lnTo>
                  <a:pt x="314325" y="304800"/>
                </a:lnTo>
                <a:lnTo>
                  <a:pt x="211931" y="335757"/>
                </a:lnTo>
                <a:lnTo>
                  <a:pt x="114300" y="364332"/>
                </a:lnTo>
                <a:lnTo>
                  <a:pt x="0" y="395288"/>
                </a:lnTo>
                <a:cubicBezTo>
                  <a:pt x="794" y="342107"/>
                  <a:pt x="1587" y="288925"/>
                  <a:pt x="2381" y="235744"/>
                </a:cubicBezTo>
                <a:lnTo>
                  <a:pt x="176213" y="192882"/>
                </a:lnTo>
                <a:lnTo>
                  <a:pt x="288131" y="157163"/>
                </a:lnTo>
                <a:lnTo>
                  <a:pt x="359569" y="130969"/>
                </a:lnTo>
                <a:lnTo>
                  <a:pt x="409575" y="102394"/>
                </a:lnTo>
                <a:lnTo>
                  <a:pt x="483394" y="57150"/>
                </a:lnTo>
                <a:lnTo>
                  <a:pt x="585788" y="2382"/>
                </a:lnTo>
                <a:lnTo>
                  <a:pt x="597694" y="0"/>
                </a:lnTo>
                <a:lnTo>
                  <a:pt x="614363" y="2382"/>
                </a:lnTo>
                <a:lnTo>
                  <a:pt x="671513" y="26194"/>
                </a:lnTo>
                <a:lnTo>
                  <a:pt x="769144" y="73819"/>
                </a:lnTo>
                <a:lnTo>
                  <a:pt x="819150" y="102394"/>
                </a:lnTo>
                <a:lnTo>
                  <a:pt x="907256" y="150019"/>
                </a:lnTo>
                <a:lnTo>
                  <a:pt x="916781" y="157163"/>
                </a:lnTo>
                <a:lnTo>
                  <a:pt x="919163" y="169069"/>
                </a:lnTo>
                <a:lnTo>
                  <a:pt x="916781" y="190500"/>
                </a:lnTo>
                <a:lnTo>
                  <a:pt x="912019" y="226219"/>
                </a:lnTo>
                <a:lnTo>
                  <a:pt x="895350" y="276225"/>
                </a:lnTo>
                <a:lnTo>
                  <a:pt x="609600" y="221457"/>
                </a:lnTo>
                <a:lnTo>
                  <a:pt x="583406" y="221457"/>
                </a:lnTo>
                <a:lnTo>
                  <a:pt x="516731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75B206BA-35FC-45BC-8E40-2CE0FE5CCF22}"/>
              </a:ext>
            </a:extLst>
          </p:cNvPr>
          <p:cNvSpPr/>
          <p:nvPr/>
        </p:nvSpPr>
        <p:spPr>
          <a:xfrm>
            <a:off x="4995863" y="3871913"/>
            <a:ext cx="619125" cy="1704975"/>
          </a:xfrm>
          <a:custGeom>
            <a:avLst/>
            <a:gdLst>
              <a:gd name="connsiteX0" fmla="*/ 280987 w 619125"/>
              <a:gd name="connsiteY0" fmla="*/ 602456 h 1704975"/>
              <a:gd name="connsiteX1" fmla="*/ 300037 w 619125"/>
              <a:gd name="connsiteY1" fmla="*/ 500062 h 1704975"/>
              <a:gd name="connsiteX2" fmla="*/ 311943 w 619125"/>
              <a:gd name="connsiteY2" fmla="*/ 431006 h 1704975"/>
              <a:gd name="connsiteX3" fmla="*/ 323850 w 619125"/>
              <a:gd name="connsiteY3" fmla="*/ 364331 h 1704975"/>
              <a:gd name="connsiteX4" fmla="*/ 333375 w 619125"/>
              <a:gd name="connsiteY4" fmla="*/ 288131 h 1704975"/>
              <a:gd name="connsiteX5" fmla="*/ 342900 w 619125"/>
              <a:gd name="connsiteY5" fmla="*/ 204787 h 1704975"/>
              <a:gd name="connsiteX6" fmla="*/ 350043 w 619125"/>
              <a:gd name="connsiteY6" fmla="*/ 138112 h 1704975"/>
              <a:gd name="connsiteX7" fmla="*/ 350043 w 619125"/>
              <a:gd name="connsiteY7" fmla="*/ 114300 h 1704975"/>
              <a:gd name="connsiteX8" fmla="*/ 350043 w 619125"/>
              <a:gd name="connsiteY8" fmla="*/ 95250 h 1704975"/>
              <a:gd name="connsiteX9" fmla="*/ 347662 w 619125"/>
              <a:gd name="connsiteY9" fmla="*/ 80962 h 1704975"/>
              <a:gd name="connsiteX10" fmla="*/ 342900 w 619125"/>
              <a:gd name="connsiteY10" fmla="*/ 66675 h 1704975"/>
              <a:gd name="connsiteX11" fmla="*/ 328612 w 619125"/>
              <a:gd name="connsiteY11" fmla="*/ 52387 h 1704975"/>
              <a:gd name="connsiteX12" fmla="*/ 314325 w 619125"/>
              <a:gd name="connsiteY12" fmla="*/ 45243 h 1704975"/>
              <a:gd name="connsiteX13" fmla="*/ 266700 w 619125"/>
              <a:gd name="connsiteY13" fmla="*/ 0 h 1704975"/>
              <a:gd name="connsiteX14" fmla="*/ 619125 w 619125"/>
              <a:gd name="connsiteY14" fmla="*/ 40481 h 1704975"/>
              <a:gd name="connsiteX15" fmla="*/ 614362 w 619125"/>
              <a:gd name="connsiteY15" fmla="*/ 69056 h 1704975"/>
              <a:gd name="connsiteX16" fmla="*/ 604837 w 619125"/>
              <a:gd name="connsiteY16" fmla="*/ 102393 h 1704975"/>
              <a:gd name="connsiteX17" fmla="*/ 595312 w 619125"/>
              <a:gd name="connsiteY17" fmla="*/ 133350 h 1704975"/>
              <a:gd name="connsiteX18" fmla="*/ 581025 w 619125"/>
              <a:gd name="connsiteY18" fmla="*/ 228600 h 1704975"/>
              <a:gd name="connsiteX19" fmla="*/ 554831 w 619125"/>
              <a:gd name="connsiteY19" fmla="*/ 378618 h 1704975"/>
              <a:gd name="connsiteX20" fmla="*/ 523875 w 619125"/>
              <a:gd name="connsiteY20" fmla="*/ 540543 h 1704975"/>
              <a:gd name="connsiteX21" fmla="*/ 488156 w 619125"/>
              <a:gd name="connsiteY21" fmla="*/ 690562 h 1704975"/>
              <a:gd name="connsiteX22" fmla="*/ 457200 w 619125"/>
              <a:gd name="connsiteY22" fmla="*/ 814387 h 1704975"/>
              <a:gd name="connsiteX23" fmla="*/ 416718 w 619125"/>
              <a:gd name="connsiteY23" fmla="*/ 962025 h 1704975"/>
              <a:gd name="connsiteX24" fmla="*/ 395287 w 619125"/>
              <a:gd name="connsiteY24" fmla="*/ 1038225 h 1704975"/>
              <a:gd name="connsiteX25" fmla="*/ 357187 w 619125"/>
              <a:gd name="connsiteY25" fmla="*/ 1152525 h 1704975"/>
              <a:gd name="connsiteX26" fmla="*/ 323850 w 619125"/>
              <a:gd name="connsiteY26" fmla="*/ 1240631 h 1704975"/>
              <a:gd name="connsiteX27" fmla="*/ 278606 w 619125"/>
              <a:gd name="connsiteY27" fmla="*/ 1352550 h 1704975"/>
              <a:gd name="connsiteX28" fmla="*/ 240506 w 619125"/>
              <a:gd name="connsiteY28" fmla="*/ 1440656 h 1704975"/>
              <a:gd name="connsiteX29" fmla="*/ 197643 w 619125"/>
              <a:gd name="connsiteY29" fmla="*/ 1524000 h 1704975"/>
              <a:gd name="connsiteX30" fmla="*/ 142875 w 619125"/>
              <a:gd name="connsiteY30" fmla="*/ 1621631 h 1704975"/>
              <a:gd name="connsiteX31" fmla="*/ 119062 w 619125"/>
              <a:gd name="connsiteY31" fmla="*/ 1664493 h 1704975"/>
              <a:gd name="connsiteX32" fmla="*/ 102393 w 619125"/>
              <a:gd name="connsiteY32" fmla="*/ 1685925 h 1704975"/>
              <a:gd name="connsiteX33" fmla="*/ 80962 w 619125"/>
              <a:gd name="connsiteY33" fmla="*/ 1700212 h 1704975"/>
              <a:gd name="connsiteX34" fmla="*/ 59531 w 619125"/>
              <a:gd name="connsiteY34" fmla="*/ 1704975 h 1704975"/>
              <a:gd name="connsiteX35" fmla="*/ 50006 w 619125"/>
              <a:gd name="connsiteY35" fmla="*/ 1704975 h 1704975"/>
              <a:gd name="connsiteX36" fmla="*/ 30956 w 619125"/>
              <a:gd name="connsiteY36" fmla="*/ 1697831 h 1704975"/>
              <a:gd name="connsiteX37" fmla="*/ 11906 w 619125"/>
              <a:gd name="connsiteY37" fmla="*/ 1678781 h 1704975"/>
              <a:gd name="connsiteX38" fmla="*/ 0 w 619125"/>
              <a:gd name="connsiteY38" fmla="*/ 1662112 h 1704975"/>
              <a:gd name="connsiteX39" fmla="*/ 107156 w 619125"/>
              <a:gd name="connsiteY39" fmla="*/ 1216818 h 1704975"/>
              <a:gd name="connsiteX40" fmla="*/ 130968 w 619125"/>
              <a:gd name="connsiteY40" fmla="*/ 1147762 h 1704975"/>
              <a:gd name="connsiteX41" fmla="*/ 157162 w 619125"/>
              <a:gd name="connsiteY41" fmla="*/ 1064418 h 1704975"/>
              <a:gd name="connsiteX42" fmla="*/ 188118 w 619125"/>
              <a:gd name="connsiteY42" fmla="*/ 973931 h 1704975"/>
              <a:gd name="connsiteX43" fmla="*/ 226218 w 619125"/>
              <a:gd name="connsiteY43" fmla="*/ 842962 h 1704975"/>
              <a:gd name="connsiteX44" fmla="*/ 261937 w 619125"/>
              <a:gd name="connsiteY44" fmla="*/ 690562 h 1704975"/>
              <a:gd name="connsiteX45" fmla="*/ 280987 w 619125"/>
              <a:gd name="connsiteY45" fmla="*/ 602456 h 1704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9125" h="1704975">
                <a:moveTo>
                  <a:pt x="280987" y="602456"/>
                </a:moveTo>
                <a:lnTo>
                  <a:pt x="300037" y="500062"/>
                </a:lnTo>
                <a:lnTo>
                  <a:pt x="311943" y="431006"/>
                </a:lnTo>
                <a:lnTo>
                  <a:pt x="323850" y="364331"/>
                </a:lnTo>
                <a:lnTo>
                  <a:pt x="333375" y="288131"/>
                </a:lnTo>
                <a:lnTo>
                  <a:pt x="342900" y="204787"/>
                </a:lnTo>
                <a:lnTo>
                  <a:pt x="350043" y="138112"/>
                </a:lnTo>
                <a:lnTo>
                  <a:pt x="350043" y="114300"/>
                </a:lnTo>
                <a:lnTo>
                  <a:pt x="350043" y="95250"/>
                </a:lnTo>
                <a:lnTo>
                  <a:pt x="347662" y="80962"/>
                </a:lnTo>
                <a:lnTo>
                  <a:pt x="342900" y="66675"/>
                </a:lnTo>
                <a:lnTo>
                  <a:pt x="328612" y="52387"/>
                </a:lnTo>
                <a:lnTo>
                  <a:pt x="314325" y="45243"/>
                </a:lnTo>
                <a:lnTo>
                  <a:pt x="266700" y="0"/>
                </a:lnTo>
                <a:lnTo>
                  <a:pt x="619125" y="40481"/>
                </a:lnTo>
                <a:lnTo>
                  <a:pt x="614362" y="69056"/>
                </a:lnTo>
                <a:lnTo>
                  <a:pt x="604837" y="102393"/>
                </a:lnTo>
                <a:lnTo>
                  <a:pt x="595312" y="133350"/>
                </a:lnTo>
                <a:lnTo>
                  <a:pt x="581025" y="228600"/>
                </a:lnTo>
                <a:lnTo>
                  <a:pt x="554831" y="378618"/>
                </a:lnTo>
                <a:lnTo>
                  <a:pt x="523875" y="540543"/>
                </a:lnTo>
                <a:lnTo>
                  <a:pt x="488156" y="690562"/>
                </a:lnTo>
                <a:lnTo>
                  <a:pt x="457200" y="814387"/>
                </a:lnTo>
                <a:lnTo>
                  <a:pt x="416718" y="962025"/>
                </a:lnTo>
                <a:lnTo>
                  <a:pt x="395287" y="1038225"/>
                </a:lnTo>
                <a:lnTo>
                  <a:pt x="357187" y="1152525"/>
                </a:lnTo>
                <a:lnTo>
                  <a:pt x="323850" y="1240631"/>
                </a:lnTo>
                <a:lnTo>
                  <a:pt x="278606" y="1352550"/>
                </a:lnTo>
                <a:lnTo>
                  <a:pt x="240506" y="1440656"/>
                </a:lnTo>
                <a:lnTo>
                  <a:pt x="197643" y="1524000"/>
                </a:lnTo>
                <a:lnTo>
                  <a:pt x="142875" y="1621631"/>
                </a:lnTo>
                <a:lnTo>
                  <a:pt x="119062" y="1664493"/>
                </a:lnTo>
                <a:lnTo>
                  <a:pt x="102393" y="1685925"/>
                </a:lnTo>
                <a:lnTo>
                  <a:pt x="80962" y="1700212"/>
                </a:lnTo>
                <a:lnTo>
                  <a:pt x="59531" y="1704975"/>
                </a:lnTo>
                <a:lnTo>
                  <a:pt x="50006" y="1704975"/>
                </a:lnTo>
                <a:lnTo>
                  <a:pt x="30956" y="1697831"/>
                </a:lnTo>
                <a:lnTo>
                  <a:pt x="11906" y="1678781"/>
                </a:lnTo>
                <a:lnTo>
                  <a:pt x="0" y="1662112"/>
                </a:lnTo>
                <a:lnTo>
                  <a:pt x="107156" y="1216818"/>
                </a:lnTo>
                <a:lnTo>
                  <a:pt x="130968" y="1147762"/>
                </a:lnTo>
                <a:lnTo>
                  <a:pt x="157162" y="1064418"/>
                </a:lnTo>
                <a:lnTo>
                  <a:pt x="188118" y="973931"/>
                </a:lnTo>
                <a:lnTo>
                  <a:pt x="226218" y="842962"/>
                </a:lnTo>
                <a:lnTo>
                  <a:pt x="261937" y="690562"/>
                </a:lnTo>
                <a:lnTo>
                  <a:pt x="280987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468754B1-6FFF-44FC-A5F8-064001CB6123}"/>
              </a:ext>
            </a:extLst>
          </p:cNvPr>
          <p:cNvSpPr/>
          <p:nvPr/>
        </p:nvSpPr>
        <p:spPr>
          <a:xfrm>
            <a:off x="4672013" y="4957763"/>
            <a:ext cx="481012" cy="614362"/>
          </a:xfrm>
          <a:custGeom>
            <a:avLst/>
            <a:gdLst>
              <a:gd name="connsiteX0" fmla="*/ 128587 w 481012"/>
              <a:gd name="connsiteY0" fmla="*/ 164306 h 614362"/>
              <a:gd name="connsiteX1" fmla="*/ 259556 w 481012"/>
              <a:gd name="connsiteY1" fmla="*/ 190500 h 614362"/>
              <a:gd name="connsiteX2" fmla="*/ 288131 w 481012"/>
              <a:gd name="connsiteY2" fmla="*/ 192881 h 614362"/>
              <a:gd name="connsiteX3" fmla="*/ 319087 w 481012"/>
              <a:gd name="connsiteY3" fmla="*/ 190500 h 614362"/>
              <a:gd name="connsiteX4" fmla="*/ 347662 w 481012"/>
              <a:gd name="connsiteY4" fmla="*/ 180975 h 614362"/>
              <a:gd name="connsiteX5" fmla="*/ 383381 w 481012"/>
              <a:gd name="connsiteY5" fmla="*/ 164306 h 614362"/>
              <a:gd name="connsiteX6" fmla="*/ 416718 w 481012"/>
              <a:gd name="connsiteY6" fmla="*/ 140493 h 614362"/>
              <a:gd name="connsiteX7" fmla="*/ 431006 w 481012"/>
              <a:gd name="connsiteY7" fmla="*/ 126206 h 614362"/>
              <a:gd name="connsiteX8" fmla="*/ 457200 w 481012"/>
              <a:gd name="connsiteY8" fmla="*/ 66675 h 614362"/>
              <a:gd name="connsiteX9" fmla="*/ 481012 w 481012"/>
              <a:gd name="connsiteY9" fmla="*/ 0 h 614362"/>
              <a:gd name="connsiteX10" fmla="*/ 369093 w 481012"/>
              <a:gd name="connsiteY10" fmla="*/ 614362 h 614362"/>
              <a:gd name="connsiteX11" fmla="*/ 340518 w 481012"/>
              <a:gd name="connsiteY11" fmla="*/ 597693 h 614362"/>
              <a:gd name="connsiteX12" fmla="*/ 319087 w 481012"/>
              <a:gd name="connsiteY12" fmla="*/ 573881 h 614362"/>
              <a:gd name="connsiteX13" fmla="*/ 314325 w 481012"/>
              <a:gd name="connsiteY13" fmla="*/ 559593 h 614362"/>
              <a:gd name="connsiteX14" fmla="*/ 307181 w 481012"/>
              <a:gd name="connsiteY14" fmla="*/ 519112 h 614362"/>
              <a:gd name="connsiteX15" fmla="*/ 292893 w 481012"/>
              <a:gd name="connsiteY15" fmla="*/ 483393 h 614362"/>
              <a:gd name="connsiteX16" fmla="*/ 276225 w 481012"/>
              <a:gd name="connsiteY16" fmla="*/ 445293 h 614362"/>
              <a:gd name="connsiteX17" fmla="*/ 247650 w 481012"/>
              <a:gd name="connsiteY17" fmla="*/ 397668 h 614362"/>
              <a:gd name="connsiteX18" fmla="*/ 219075 w 481012"/>
              <a:gd name="connsiteY18" fmla="*/ 364331 h 614362"/>
              <a:gd name="connsiteX19" fmla="*/ 183356 w 481012"/>
              <a:gd name="connsiteY19" fmla="*/ 326231 h 614362"/>
              <a:gd name="connsiteX20" fmla="*/ 159543 w 481012"/>
              <a:gd name="connsiteY20" fmla="*/ 304800 h 614362"/>
              <a:gd name="connsiteX21" fmla="*/ 123825 w 481012"/>
              <a:gd name="connsiteY21" fmla="*/ 273843 h 614362"/>
              <a:gd name="connsiteX22" fmla="*/ 85725 w 481012"/>
              <a:gd name="connsiteY22" fmla="*/ 247650 h 614362"/>
              <a:gd name="connsiteX23" fmla="*/ 38100 w 481012"/>
              <a:gd name="connsiteY23" fmla="*/ 221456 h 614362"/>
              <a:gd name="connsiteX24" fmla="*/ 21431 w 481012"/>
              <a:gd name="connsiteY24" fmla="*/ 207168 h 614362"/>
              <a:gd name="connsiteX25" fmla="*/ 7143 w 481012"/>
              <a:gd name="connsiteY25" fmla="*/ 190500 h 614362"/>
              <a:gd name="connsiteX26" fmla="*/ 0 w 481012"/>
              <a:gd name="connsiteY26" fmla="*/ 171450 h 614362"/>
              <a:gd name="connsiteX27" fmla="*/ 0 w 481012"/>
              <a:gd name="connsiteY27" fmla="*/ 164306 h 614362"/>
              <a:gd name="connsiteX28" fmla="*/ 4762 w 481012"/>
              <a:gd name="connsiteY28" fmla="*/ 154781 h 614362"/>
              <a:gd name="connsiteX29" fmla="*/ 19050 w 481012"/>
              <a:gd name="connsiteY29" fmla="*/ 147637 h 614362"/>
              <a:gd name="connsiteX30" fmla="*/ 45243 w 481012"/>
              <a:gd name="connsiteY30" fmla="*/ 147637 h 614362"/>
              <a:gd name="connsiteX31" fmla="*/ 128587 w 481012"/>
              <a:gd name="connsiteY31" fmla="*/ 164306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1012" h="614362">
                <a:moveTo>
                  <a:pt x="128587" y="164306"/>
                </a:moveTo>
                <a:lnTo>
                  <a:pt x="259556" y="190500"/>
                </a:lnTo>
                <a:lnTo>
                  <a:pt x="288131" y="192881"/>
                </a:lnTo>
                <a:lnTo>
                  <a:pt x="319087" y="190500"/>
                </a:lnTo>
                <a:lnTo>
                  <a:pt x="347662" y="180975"/>
                </a:lnTo>
                <a:lnTo>
                  <a:pt x="383381" y="164306"/>
                </a:lnTo>
                <a:lnTo>
                  <a:pt x="416718" y="140493"/>
                </a:lnTo>
                <a:lnTo>
                  <a:pt x="431006" y="126206"/>
                </a:lnTo>
                <a:lnTo>
                  <a:pt x="457200" y="66675"/>
                </a:lnTo>
                <a:lnTo>
                  <a:pt x="481012" y="0"/>
                </a:lnTo>
                <a:lnTo>
                  <a:pt x="369093" y="614362"/>
                </a:lnTo>
                <a:lnTo>
                  <a:pt x="340518" y="597693"/>
                </a:lnTo>
                <a:lnTo>
                  <a:pt x="319087" y="573881"/>
                </a:lnTo>
                <a:lnTo>
                  <a:pt x="314325" y="559593"/>
                </a:lnTo>
                <a:lnTo>
                  <a:pt x="307181" y="519112"/>
                </a:lnTo>
                <a:lnTo>
                  <a:pt x="292893" y="483393"/>
                </a:lnTo>
                <a:lnTo>
                  <a:pt x="276225" y="445293"/>
                </a:lnTo>
                <a:lnTo>
                  <a:pt x="247650" y="397668"/>
                </a:lnTo>
                <a:lnTo>
                  <a:pt x="219075" y="364331"/>
                </a:lnTo>
                <a:lnTo>
                  <a:pt x="183356" y="326231"/>
                </a:lnTo>
                <a:lnTo>
                  <a:pt x="159543" y="304800"/>
                </a:lnTo>
                <a:lnTo>
                  <a:pt x="123825" y="273843"/>
                </a:lnTo>
                <a:lnTo>
                  <a:pt x="85725" y="247650"/>
                </a:lnTo>
                <a:lnTo>
                  <a:pt x="38100" y="221456"/>
                </a:lnTo>
                <a:lnTo>
                  <a:pt x="21431" y="207168"/>
                </a:lnTo>
                <a:lnTo>
                  <a:pt x="7143" y="190500"/>
                </a:lnTo>
                <a:lnTo>
                  <a:pt x="0" y="171450"/>
                </a:lnTo>
                <a:lnTo>
                  <a:pt x="0" y="164306"/>
                </a:lnTo>
                <a:lnTo>
                  <a:pt x="4762" y="154781"/>
                </a:lnTo>
                <a:lnTo>
                  <a:pt x="19050" y="147637"/>
                </a:lnTo>
                <a:lnTo>
                  <a:pt x="45243" y="147637"/>
                </a:lnTo>
                <a:lnTo>
                  <a:pt x="128587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705EE600-4027-48F8-86C8-BF14993DE5AD}"/>
              </a:ext>
            </a:extLst>
          </p:cNvPr>
          <p:cNvSpPr/>
          <p:nvPr/>
        </p:nvSpPr>
        <p:spPr>
          <a:xfrm rot="16200000">
            <a:off x="3990181" y="2547144"/>
            <a:ext cx="4429125" cy="2306638"/>
          </a:xfrm>
          <a:custGeom>
            <a:avLst/>
            <a:gdLst>
              <a:gd name="connsiteX0" fmla="*/ 2822400 w 4428000"/>
              <a:gd name="connsiteY0" fmla="*/ 543600 h 2307600"/>
              <a:gd name="connsiteX1" fmla="*/ 2570400 w 4428000"/>
              <a:gd name="connsiteY1" fmla="*/ 604800 h 2307600"/>
              <a:gd name="connsiteX2" fmla="*/ 2390400 w 4428000"/>
              <a:gd name="connsiteY2" fmla="*/ 651600 h 2307600"/>
              <a:gd name="connsiteX3" fmla="*/ 2271600 w 4428000"/>
              <a:gd name="connsiteY3" fmla="*/ 684000 h 2307600"/>
              <a:gd name="connsiteX4" fmla="*/ 2142000 w 4428000"/>
              <a:gd name="connsiteY4" fmla="*/ 723600 h 2307600"/>
              <a:gd name="connsiteX5" fmla="*/ 2052000 w 4428000"/>
              <a:gd name="connsiteY5" fmla="*/ 752400 h 2307600"/>
              <a:gd name="connsiteX6" fmla="*/ 1944000 w 4428000"/>
              <a:gd name="connsiteY6" fmla="*/ 795600 h 2307600"/>
              <a:gd name="connsiteX7" fmla="*/ 1832400 w 4428000"/>
              <a:gd name="connsiteY7" fmla="*/ 838800 h 2307600"/>
              <a:gd name="connsiteX8" fmla="*/ 1677600 w 4428000"/>
              <a:gd name="connsiteY8" fmla="*/ 900000 h 2307600"/>
              <a:gd name="connsiteX9" fmla="*/ 1537200 w 4428000"/>
              <a:gd name="connsiteY9" fmla="*/ 957600 h 2307600"/>
              <a:gd name="connsiteX10" fmla="*/ 1400400 w 4428000"/>
              <a:gd name="connsiteY10" fmla="*/ 1015200 h 2307600"/>
              <a:gd name="connsiteX11" fmla="*/ 1274400 w 4428000"/>
              <a:gd name="connsiteY11" fmla="*/ 1072800 h 2307600"/>
              <a:gd name="connsiteX12" fmla="*/ 1051200 w 4428000"/>
              <a:gd name="connsiteY12" fmla="*/ 1195200 h 2307600"/>
              <a:gd name="connsiteX13" fmla="*/ 900000 w 4428000"/>
              <a:gd name="connsiteY13" fmla="*/ 1285200 h 2307600"/>
              <a:gd name="connsiteX14" fmla="*/ 781200 w 4428000"/>
              <a:gd name="connsiteY14" fmla="*/ 1364400 h 2307600"/>
              <a:gd name="connsiteX15" fmla="*/ 648000 w 4428000"/>
              <a:gd name="connsiteY15" fmla="*/ 1458000 h 2307600"/>
              <a:gd name="connsiteX16" fmla="*/ 500400 w 4428000"/>
              <a:gd name="connsiteY16" fmla="*/ 1569600 h 2307600"/>
              <a:gd name="connsiteX17" fmla="*/ 388800 w 4428000"/>
              <a:gd name="connsiteY17" fmla="*/ 1663200 h 2307600"/>
              <a:gd name="connsiteX18" fmla="*/ 352800 w 4428000"/>
              <a:gd name="connsiteY18" fmla="*/ 1695600 h 2307600"/>
              <a:gd name="connsiteX19" fmla="*/ 302400 w 4428000"/>
              <a:gd name="connsiteY19" fmla="*/ 1746000 h 2307600"/>
              <a:gd name="connsiteX20" fmla="*/ 230400 w 4428000"/>
              <a:gd name="connsiteY20" fmla="*/ 1825200 h 2307600"/>
              <a:gd name="connsiteX21" fmla="*/ 144000 w 4428000"/>
              <a:gd name="connsiteY21" fmla="*/ 1933200 h 2307600"/>
              <a:gd name="connsiteX22" fmla="*/ 61200 w 4428000"/>
              <a:gd name="connsiteY22" fmla="*/ 2037600 h 2307600"/>
              <a:gd name="connsiteX23" fmla="*/ 7200 w 4428000"/>
              <a:gd name="connsiteY23" fmla="*/ 2124000 h 2307600"/>
              <a:gd name="connsiteX24" fmla="*/ 0 w 4428000"/>
              <a:gd name="connsiteY24" fmla="*/ 2145600 h 2307600"/>
              <a:gd name="connsiteX25" fmla="*/ 0 w 4428000"/>
              <a:gd name="connsiteY25" fmla="*/ 2188800 h 2307600"/>
              <a:gd name="connsiteX26" fmla="*/ 3600 w 4428000"/>
              <a:gd name="connsiteY26" fmla="*/ 2224800 h 2307600"/>
              <a:gd name="connsiteX27" fmla="*/ 14400 w 4428000"/>
              <a:gd name="connsiteY27" fmla="*/ 2260800 h 2307600"/>
              <a:gd name="connsiteX28" fmla="*/ 32400 w 4428000"/>
              <a:gd name="connsiteY28" fmla="*/ 2289600 h 2307600"/>
              <a:gd name="connsiteX29" fmla="*/ 54000 w 4428000"/>
              <a:gd name="connsiteY29" fmla="*/ 2300400 h 2307600"/>
              <a:gd name="connsiteX30" fmla="*/ 75600 w 4428000"/>
              <a:gd name="connsiteY30" fmla="*/ 2307600 h 2307600"/>
              <a:gd name="connsiteX31" fmla="*/ 118800 w 4428000"/>
              <a:gd name="connsiteY31" fmla="*/ 2304000 h 2307600"/>
              <a:gd name="connsiteX32" fmla="*/ 180000 w 4428000"/>
              <a:gd name="connsiteY32" fmla="*/ 2286000 h 2307600"/>
              <a:gd name="connsiteX33" fmla="*/ 568800 w 4428000"/>
              <a:gd name="connsiteY33" fmla="*/ 1893600 h 2307600"/>
              <a:gd name="connsiteX34" fmla="*/ 666000 w 4428000"/>
              <a:gd name="connsiteY34" fmla="*/ 1792800 h 2307600"/>
              <a:gd name="connsiteX35" fmla="*/ 741600 w 4428000"/>
              <a:gd name="connsiteY35" fmla="*/ 1720800 h 2307600"/>
              <a:gd name="connsiteX36" fmla="*/ 792000 w 4428000"/>
              <a:gd name="connsiteY36" fmla="*/ 1674000 h 2307600"/>
              <a:gd name="connsiteX37" fmla="*/ 856800 w 4428000"/>
              <a:gd name="connsiteY37" fmla="*/ 1616400 h 2307600"/>
              <a:gd name="connsiteX38" fmla="*/ 932400 w 4428000"/>
              <a:gd name="connsiteY38" fmla="*/ 1555200 h 2307600"/>
              <a:gd name="connsiteX39" fmla="*/ 1015200 w 4428000"/>
              <a:gd name="connsiteY39" fmla="*/ 1494000 h 2307600"/>
              <a:gd name="connsiteX40" fmla="*/ 1087200 w 4428000"/>
              <a:gd name="connsiteY40" fmla="*/ 1440000 h 2307600"/>
              <a:gd name="connsiteX41" fmla="*/ 1170000 w 4428000"/>
              <a:gd name="connsiteY41" fmla="*/ 1382400 h 2307600"/>
              <a:gd name="connsiteX42" fmla="*/ 1227600 w 4428000"/>
              <a:gd name="connsiteY42" fmla="*/ 1342800 h 2307600"/>
              <a:gd name="connsiteX43" fmla="*/ 1317600 w 4428000"/>
              <a:gd name="connsiteY43" fmla="*/ 1281600 h 2307600"/>
              <a:gd name="connsiteX44" fmla="*/ 1551600 w 4428000"/>
              <a:gd name="connsiteY44" fmla="*/ 1162800 h 2307600"/>
              <a:gd name="connsiteX45" fmla="*/ 1688400 w 4428000"/>
              <a:gd name="connsiteY45" fmla="*/ 1105200 h 2307600"/>
              <a:gd name="connsiteX46" fmla="*/ 1803600 w 4428000"/>
              <a:gd name="connsiteY46" fmla="*/ 1058400 h 2307600"/>
              <a:gd name="connsiteX47" fmla="*/ 1915200 w 4428000"/>
              <a:gd name="connsiteY47" fmla="*/ 1015200 h 2307600"/>
              <a:gd name="connsiteX48" fmla="*/ 2048400 w 4428000"/>
              <a:gd name="connsiteY48" fmla="*/ 968400 h 2307600"/>
              <a:gd name="connsiteX49" fmla="*/ 2163600 w 4428000"/>
              <a:gd name="connsiteY49" fmla="*/ 932400 h 2307600"/>
              <a:gd name="connsiteX50" fmla="*/ 2278800 w 4428000"/>
              <a:gd name="connsiteY50" fmla="*/ 896400 h 2307600"/>
              <a:gd name="connsiteX51" fmla="*/ 2401200 w 4428000"/>
              <a:gd name="connsiteY51" fmla="*/ 860400 h 2307600"/>
              <a:gd name="connsiteX52" fmla="*/ 2541600 w 4428000"/>
              <a:gd name="connsiteY52" fmla="*/ 824400 h 2307600"/>
              <a:gd name="connsiteX53" fmla="*/ 2685600 w 4428000"/>
              <a:gd name="connsiteY53" fmla="*/ 788400 h 2307600"/>
              <a:gd name="connsiteX54" fmla="*/ 2858400 w 4428000"/>
              <a:gd name="connsiteY54" fmla="*/ 752400 h 2307600"/>
              <a:gd name="connsiteX55" fmla="*/ 3024000 w 4428000"/>
              <a:gd name="connsiteY55" fmla="*/ 712800 h 2307600"/>
              <a:gd name="connsiteX56" fmla="*/ 3160800 w 4428000"/>
              <a:gd name="connsiteY56" fmla="*/ 676800 h 2307600"/>
              <a:gd name="connsiteX57" fmla="*/ 3308400 w 4428000"/>
              <a:gd name="connsiteY57" fmla="*/ 655200 h 2307600"/>
              <a:gd name="connsiteX58" fmla="*/ 3510000 w 4428000"/>
              <a:gd name="connsiteY58" fmla="*/ 633600 h 2307600"/>
              <a:gd name="connsiteX59" fmla="*/ 3646800 w 4428000"/>
              <a:gd name="connsiteY59" fmla="*/ 619200 h 2307600"/>
              <a:gd name="connsiteX60" fmla="*/ 3776400 w 4428000"/>
              <a:gd name="connsiteY60" fmla="*/ 612000 h 2307600"/>
              <a:gd name="connsiteX61" fmla="*/ 3862800 w 4428000"/>
              <a:gd name="connsiteY61" fmla="*/ 608400 h 2307600"/>
              <a:gd name="connsiteX62" fmla="*/ 3909600 w 4428000"/>
              <a:gd name="connsiteY62" fmla="*/ 612000 h 2307600"/>
              <a:gd name="connsiteX63" fmla="*/ 3960000 w 4428000"/>
              <a:gd name="connsiteY63" fmla="*/ 615600 h 2307600"/>
              <a:gd name="connsiteX64" fmla="*/ 4010400 w 4428000"/>
              <a:gd name="connsiteY64" fmla="*/ 630000 h 2307600"/>
              <a:gd name="connsiteX65" fmla="*/ 4046400 w 4428000"/>
              <a:gd name="connsiteY65" fmla="*/ 637200 h 2307600"/>
              <a:gd name="connsiteX66" fmla="*/ 4096800 w 4428000"/>
              <a:gd name="connsiteY66" fmla="*/ 630000 h 2307600"/>
              <a:gd name="connsiteX67" fmla="*/ 4132800 w 4428000"/>
              <a:gd name="connsiteY67" fmla="*/ 615600 h 2307600"/>
              <a:gd name="connsiteX68" fmla="*/ 4161600 w 4428000"/>
              <a:gd name="connsiteY68" fmla="*/ 594000 h 2307600"/>
              <a:gd name="connsiteX69" fmla="*/ 4186800 w 4428000"/>
              <a:gd name="connsiteY69" fmla="*/ 561600 h 2307600"/>
              <a:gd name="connsiteX70" fmla="*/ 4230000 w 4428000"/>
              <a:gd name="connsiteY70" fmla="*/ 514800 h 2307600"/>
              <a:gd name="connsiteX71" fmla="*/ 4273200 w 4428000"/>
              <a:gd name="connsiteY71" fmla="*/ 460800 h 2307600"/>
              <a:gd name="connsiteX72" fmla="*/ 4327200 w 4428000"/>
              <a:gd name="connsiteY72" fmla="*/ 378000 h 2307600"/>
              <a:gd name="connsiteX73" fmla="*/ 4370400 w 4428000"/>
              <a:gd name="connsiteY73" fmla="*/ 298800 h 2307600"/>
              <a:gd name="connsiteX74" fmla="*/ 4395600 w 4428000"/>
              <a:gd name="connsiteY74" fmla="*/ 237600 h 2307600"/>
              <a:gd name="connsiteX75" fmla="*/ 4417200 w 4428000"/>
              <a:gd name="connsiteY75" fmla="*/ 165600 h 2307600"/>
              <a:gd name="connsiteX76" fmla="*/ 4424400 w 4428000"/>
              <a:gd name="connsiteY76" fmla="*/ 122400 h 2307600"/>
              <a:gd name="connsiteX77" fmla="*/ 4428000 w 4428000"/>
              <a:gd name="connsiteY77" fmla="*/ 61200 h 2307600"/>
              <a:gd name="connsiteX78" fmla="*/ 4428000 w 4428000"/>
              <a:gd name="connsiteY78" fmla="*/ 18000 h 2307600"/>
              <a:gd name="connsiteX79" fmla="*/ 4424400 w 4428000"/>
              <a:gd name="connsiteY79" fmla="*/ 7200 h 2307600"/>
              <a:gd name="connsiteX80" fmla="*/ 4417200 w 4428000"/>
              <a:gd name="connsiteY80" fmla="*/ 0 h 2307600"/>
              <a:gd name="connsiteX81" fmla="*/ 4402800 w 4428000"/>
              <a:gd name="connsiteY81" fmla="*/ 0 h 2307600"/>
              <a:gd name="connsiteX82" fmla="*/ 4384800 w 4428000"/>
              <a:gd name="connsiteY82" fmla="*/ 10800 h 2307600"/>
              <a:gd name="connsiteX83" fmla="*/ 4363200 w 4428000"/>
              <a:gd name="connsiteY83" fmla="*/ 32400 h 2307600"/>
              <a:gd name="connsiteX84" fmla="*/ 4345200 w 4428000"/>
              <a:gd name="connsiteY84" fmla="*/ 57600 h 2307600"/>
              <a:gd name="connsiteX85" fmla="*/ 4316400 w 4428000"/>
              <a:gd name="connsiteY85" fmla="*/ 97200 h 2307600"/>
              <a:gd name="connsiteX86" fmla="*/ 4284000 w 4428000"/>
              <a:gd name="connsiteY86" fmla="*/ 136800 h 2307600"/>
              <a:gd name="connsiteX87" fmla="*/ 4230000 w 4428000"/>
              <a:gd name="connsiteY87" fmla="*/ 190800 h 2307600"/>
              <a:gd name="connsiteX88" fmla="*/ 4176000 w 4428000"/>
              <a:gd name="connsiteY88" fmla="*/ 230400 h 2307600"/>
              <a:gd name="connsiteX89" fmla="*/ 4107600 w 4428000"/>
              <a:gd name="connsiteY89" fmla="*/ 273600 h 2307600"/>
              <a:gd name="connsiteX90" fmla="*/ 4050000 w 4428000"/>
              <a:gd name="connsiteY90" fmla="*/ 298800 h 2307600"/>
              <a:gd name="connsiteX91" fmla="*/ 3978000 w 4428000"/>
              <a:gd name="connsiteY91" fmla="*/ 320400 h 2307600"/>
              <a:gd name="connsiteX92" fmla="*/ 3852000 w 4428000"/>
              <a:gd name="connsiteY92" fmla="*/ 345600 h 2307600"/>
              <a:gd name="connsiteX93" fmla="*/ 3664800 w 4428000"/>
              <a:gd name="connsiteY93" fmla="*/ 385200 h 2307600"/>
              <a:gd name="connsiteX94" fmla="*/ 3441600 w 4428000"/>
              <a:gd name="connsiteY94" fmla="*/ 428400 h 2307600"/>
              <a:gd name="connsiteX95" fmla="*/ 3186000 w 4428000"/>
              <a:gd name="connsiteY95" fmla="*/ 482400 h 2307600"/>
              <a:gd name="connsiteX96" fmla="*/ 3088800 w 4428000"/>
              <a:gd name="connsiteY96" fmla="*/ 500400 h 2307600"/>
              <a:gd name="connsiteX97" fmla="*/ 2959200 w 4428000"/>
              <a:gd name="connsiteY97" fmla="*/ 514800 h 2307600"/>
              <a:gd name="connsiteX98" fmla="*/ 2822400 w 4428000"/>
              <a:gd name="connsiteY98" fmla="*/ 543600 h 230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4428000" h="2307600">
                <a:moveTo>
                  <a:pt x="2822400" y="543600"/>
                </a:moveTo>
                <a:lnTo>
                  <a:pt x="2570400" y="604800"/>
                </a:lnTo>
                <a:lnTo>
                  <a:pt x="2390400" y="651600"/>
                </a:lnTo>
                <a:lnTo>
                  <a:pt x="2271600" y="684000"/>
                </a:lnTo>
                <a:lnTo>
                  <a:pt x="2142000" y="723600"/>
                </a:lnTo>
                <a:lnTo>
                  <a:pt x="2052000" y="752400"/>
                </a:lnTo>
                <a:lnTo>
                  <a:pt x="1944000" y="795600"/>
                </a:lnTo>
                <a:lnTo>
                  <a:pt x="1832400" y="838800"/>
                </a:lnTo>
                <a:lnTo>
                  <a:pt x="1677600" y="900000"/>
                </a:lnTo>
                <a:lnTo>
                  <a:pt x="1537200" y="957600"/>
                </a:lnTo>
                <a:lnTo>
                  <a:pt x="1400400" y="1015200"/>
                </a:lnTo>
                <a:lnTo>
                  <a:pt x="1274400" y="1072800"/>
                </a:lnTo>
                <a:lnTo>
                  <a:pt x="1051200" y="1195200"/>
                </a:lnTo>
                <a:lnTo>
                  <a:pt x="900000" y="1285200"/>
                </a:lnTo>
                <a:lnTo>
                  <a:pt x="781200" y="1364400"/>
                </a:lnTo>
                <a:lnTo>
                  <a:pt x="648000" y="1458000"/>
                </a:lnTo>
                <a:lnTo>
                  <a:pt x="500400" y="1569600"/>
                </a:lnTo>
                <a:lnTo>
                  <a:pt x="388800" y="1663200"/>
                </a:lnTo>
                <a:lnTo>
                  <a:pt x="352800" y="1695600"/>
                </a:lnTo>
                <a:lnTo>
                  <a:pt x="302400" y="1746000"/>
                </a:lnTo>
                <a:lnTo>
                  <a:pt x="230400" y="1825200"/>
                </a:lnTo>
                <a:lnTo>
                  <a:pt x="144000" y="1933200"/>
                </a:lnTo>
                <a:lnTo>
                  <a:pt x="61200" y="2037600"/>
                </a:lnTo>
                <a:lnTo>
                  <a:pt x="7200" y="2124000"/>
                </a:lnTo>
                <a:lnTo>
                  <a:pt x="0" y="2145600"/>
                </a:lnTo>
                <a:lnTo>
                  <a:pt x="0" y="2188800"/>
                </a:lnTo>
                <a:lnTo>
                  <a:pt x="3600" y="2224800"/>
                </a:lnTo>
                <a:lnTo>
                  <a:pt x="14400" y="2260800"/>
                </a:lnTo>
                <a:lnTo>
                  <a:pt x="32400" y="2289600"/>
                </a:lnTo>
                <a:lnTo>
                  <a:pt x="54000" y="2300400"/>
                </a:lnTo>
                <a:lnTo>
                  <a:pt x="75600" y="2307600"/>
                </a:lnTo>
                <a:lnTo>
                  <a:pt x="118800" y="2304000"/>
                </a:lnTo>
                <a:lnTo>
                  <a:pt x="180000" y="2286000"/>
                </a:lnTo>
                <a:lnTo>
                  <a:pt x="568800" y="1893600"/>
                </a:lnTo>
                <a:lnTo>
                  <a:pt x="666000" y="1792800"/>
                </a:lnTo>
                <a:lnTo>
                  <a:pt x="741600" y="1720800"/>
                </a:lnTo>
                <a:lnTo>
                  <a:pt x="792000" y="1674000"/>
                </a:lnTo>
                <a:lnTo>
                  <a:pt x="856800" y="1616400"/>
                </a:lnTo>
                <a:lnTo>
                  <a:pt x="932400" y="1555200"/>
                </a:lnTo>
                <a:lnTo>
                  <a:pt x="1015200" y="1494000"/>
                </a:lnTo>
                <a:lnTo>
                  <a:pt x="1087200" y="1440000"/>
                </a:lnTo>
                <a:lnTo>
                  <a:pt x="1170000" y="1382400"/>
                </a:lnTo>
                <a:lnTo>
                  <a:pt x="1227600" y="1342800"/>
                </a:lnTo>
                <a:lnTo>
                  <a:pt x="1317600" y="1281600"/>
                </a:lnTo>
                <a:lnTo>
                  <a:pt x="1551600" y="1162800"/>
                </a:lnTo>
                <a:lnTo>
                  <a:pt x="1688400" y="1105200"/>
                </a:lnTo>
                <a:lnTo>
                  <a:pt x="1803600" y="1058400"/>
                </a:lnTo>
                <a:lnTo>
                  <a:pt x="1915200" y="1015200"/>
                </a:lnTo>
                <a:lnTo>
                  <a:pt x="2048400" y="968400"/>
                </a:lnTo>
                <a:lnTo>
                  <a:pt x="2163600" y="932400"/>
                </a:lnTo>
                <a:lnTo>
                  <a:pt x="2278800" y="896400"/>
                </a:lnTo>
                <a:lnTo>
                  <a:pt x="2401200" y="860400"/>
                </a:lnTo>
                <a:lnTo>
                  <a:pt x="2541600" y="824400"/>
                </a:lnTo>
                <a:lnTo>
                  <a:pt x="2685600" y="788400"/>
                </a:lnTo>
                <a:lnTo>
                  <a:pt x="2858400" y="752400"/>
                </a:lnTo>
                <a:lnTo>
                  <a:pt x="3024000" y="712800"/>
                </a:lnTo>
                <a:lnTo>
                  <a:pt x="3160800" y="676800"/>
                </a:lnTo>
                <a:lnTo>
                  <a:pt x="3308400" y="655200"/>
                </a:lnTo>
                <a:lnTo>
                  <a:pt x="3510000" y="633600"/>
                </a:lnTo>
                <a:lnTo>
                  <a:pt x="3646800" y="619200"/>
                </a:lnTo>
                <a:lnTo>
                  <a:pt x="3776400" y="612000"/>
                </a:lnTo>
                <a:lnTo>
                  <a:pt x="3862800" y="608400"/>
                </a:lnTo>
                <a:lnTo>
                  <a:pt x="3909600" y="612000"/>
                </a:lnTo>
                <a:lnTo>
                  <a:pt x="3960000" y="615600"/>
                </a:lnTo>
                <a:lnTo>
                  <a:pt x="4010400" y="630000"/>
                </a:lnTo>
                <a:lnTo>
                  <a:pt x="4046400" y="637200"/>
                </a:lnTo>
                <a:lnTo>
                  <a:pt x="4096800" y="630000"/>
                </a:lnTo>
                <a:lnTo>
                  <a:pt x="4132800" y="615600"/>
                </a:lnTo>
                <a:lnTo>
                  <a:pt x="4161600" y="594000"/>
                </a:lnTo>
                <a:lnTo>
                  <a:pt x="4186800" y="561600"/>
                </a:lnTo>
                <a:lnTo>
                  <a:pt x="4230000" y="514800"/>
                </a:lnTo>
                <a:lnTo>
                  <a:pt x="4273200" y="460800"/>
                </a:lnTo>
                <a:lnTo>
                  <a:pt x="4327200" y="378000"/>
                </a:lnTo>
                <a:lnTo>
                  <a:pt x="4370400" y="298800"/>
                </a:lnTo>
                <a:lnTo>
                  <a:pt x="4395600" y="237600"/>
                </a:lnTo>
                <a:lnTo>
                  <a:pt x="4417200" y="165600"/>
                </a:lnTo>
                <a:lnTo>
                  <a:pt x="4424400" y="122400"/>
                </a:lnTo>
                <a:lnTo>
                  <a:pt x="4428000" y="61200"/>
                </a:lnTo>
                <a:lnTo>
                  <a:pt x="4428000" y="18000"/>
                </a:lnTo>
                <a:lnTo>
                  <a:pt x="4424400" y="7200"/>
                </a:lnTo>
                <a:lnTo>
                  <a:pt x="4417200" y="0"/>
                </a:lnTo>
                <a:lnTo>
                  <a:pt x="4402800" y="0"/>
                </a:lnTo>
                <a:lnTo>
                  <a:pt x="4384800" y="10800"/>
                </a:lnTo>
                <a:lnTo>
                  <a:pt x="4363200" y="32400"/>
                </a:lnTo>
                <a:lnTo>
                  <a:pt x="4345200" y="57600"/>
                </a:lnTo>
                <a:lnTo>
                  <a:pt x="4316400" y="97200"/>
                </a:lnTo>
                <a:lnTo>
                  <a:pt x="4284000" y="136800"/>
                </a:lnTo>
                <a:lnTo>
                  <a:pt x="4230000" y="190800"/>
                </a:lnTo>
                <a:lnTo>
                  <a:pt x="4176000" y="230400"/>
                </a:lnTo>
                <a:lnTo>
                  <a:pt x="4107600" y="273600"/>
                </a:lnTo>
                <a:lnTo>
                  <a:pt x="4050000" y="298800"/>
                </a:lnTo>
                <a:lnTo>
                  <a:pt x="3978000" y="320400"/>
                </a:lnTo>
                <a:lnTo>
                  <a:pt x="3852000" y="345600"/>
                </a:lnTo>
                <a:lnTo>
                  <a:pt x="3664800" y="385200"/>
                </a:lnTo>
                <a:lnTo>
                  <a:pt x="3441600" y="428400"/>
                </a:lnTo>
                <a:lnTo>
                  <a:pt x="3186000" y="482400"/>
                </a:lnTo>
                <a:lnTo>
                  <a:pt x="3088800" y="500400"/>
                </a:lnTo>
                <a:lnTo>
                  <a:pt x="2959200" y="514800"/>
                </a:lnTo>
                <a:lnTo>
                  <a:pt x="2822400" y="543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FF05B2D2-9CB8-428F-8609-87AE5B0482DB}"/>
              </a:ext>
            </a:extLst>
          </p:cNvPr>
          <p:cNvSpPr/>
          <p:nvPr/>
        </p:nvSpPr>
        <p:spPr>
          <a:xfrm>
            <a:off x="6884988" y="4562475"/>
            <a:ext cx="469900" cy="1300163"/>
          </a:xfrm>
          <a:custGeom>
            <a:avLst/>
            <a:gdLst>
              <a:gd name="connsiteX0" fmla="*/ 447675 w 471487"/>
              <a:gd name="connsiteY0" fmla="*/ 278606 h 1300163"/>
              <a:gd name="connsiteX1" fmla="*/ 414337 w 471487"/>
              <a:gd name="connsiteY1" fmla="*/ 581025 h 1300163"/>
              <a:gd name="connsiteX2" fmla="*/ 407194 w 471487"/>
              <a:gd name="connsiteY2" fmla="*/ 635794 h 1300163"/>
              <a:gd name="connsiteX3" fmla="*/ 390525 w 471487"/>
              <a:gd name="connsiteY3" fmla="*/ 776288 h 1300163"/>
              <a:gd name="connsiteX4" fmla="*/ 385762 w 471487"/>
              <a:gd name="connsiteY4" fmla="*/ 823913 h 1300163"/>
              <a:gd name="connsiteX5" fmla="*/ 383381 w 471487"/>
              <a:gd name="connsiteY5" fmla="*/ 919163 h 1300163"/>
              <a:gd name="connsiteX6" fmla="*/ 385762 w 471487"/>
              <a:gd name="connsiteY6" fmla="*/ 964406 h 1300163"/>
              <a:gd name="connsiteX7" fmla="*/ 407194 w 471487"/>
              <a:gd name="connsiteY7" fmla="*/ 1028700 h 1300163"/>
              <a:gd name="connsiteX8" fmla="*/ 423862 w 471487"/>
              <a:gd name="connsiteY8" fmla="*/ 1073944 h 1300163"/>
              <a:gd name="connsiteX9" fmla="*/ 435769 w 471487"/>
              <a:gd name="connsiteY9" fmla="*/ 1114425 h 1300163"/>
              <a:gd name="connsiteX10" fmla="*/ 454819 w 471487"/>
              <a:gd name="connsiteY10" fmla="*/ 1176338 h 1300163"/>
              <a:gd name="connsiteX11" fmla="*/ 464344 w 471487"/>
              <a:gd name="connsiteY11" fmla="*/ 1214438 h 1300163"/>
              <a:gd name="connsiteX12" fmla="*/ 466725 w 471487"/>
              <a:gd name="connsiteY12" fmla="*/ 1254919 h 1300163"/>
              <a:gd name="connsiteX13" fmla="*/ 459581 w 471487"/>
              <a:gd name="connsiteY13" fmla="*/ 1300163 h 1300163"/>
              <a:gd name="connsiteX14" fmla="*/ 0 w 471487"/>
              <a:gd name="connsiteY14" fmla="*/ 731044 h 1300163"/>
              <a:gd name="connsiteX15" fmla="*/ 47625 w 471487"/>
              <a:gd name="connsiteY15" fmla="*/ 769144 h 1300163"/>
              <a:gd name="connsiteX16" fmla="*/ 64294 w 471487"/>
              <a:gd name="connsiteY16" fmla="*/ 781050 h 1300163"/>
              <a:gd name="connsiteX17" fmla="*/ 83344 w 471487"/>
              <a:gd name="connsiteY17" fmla="*/ 781050 h 1300163"/>
              <a:gd name="connsiteX18" fmla="*/ 107156 w 471487"/>
              <a:gd name="connsiteY18" fmla="*/ 778669 h 1300163"/>
              <a:gd name="connsiteX19" fmla="*/ 138112 w 471487"/>
              <a:gd name="connsiteY19" fmla="*/ 766763 h 1300163"/>
              <a:gd name="connsiteX20" fmla="*/ 166687 w 471487"/>
              <a:gd name="connsiteY20" fmla="*/ 742950 h 1300163"/>
              <a:gd name="connsiteX21" fmla="*/ 190500 w 471487"/>
              <a:gd name="connsiteY21" fmla="*/ 704850 h 1300163"/>
              <a:gd name="connsiteX22" fmla="*/ 209550 w 471487"/>
              <a:gd name="connsiteY22" fmla="*/ 659606 h 1300163"/>
              <a:gd name="connsiteX23" fmla="*/ 240506 w 471487"/>
              <a:gd name="connsiteY23" fmla="*/ 557213 h 1300163"/>
              <a:gd name="connsiteX24" fmla="*/ 321469 w 471487"/>
              <a:gd name="connsiteY24" fmla="*/ 302419 h 1300163"/>
              <a:gd name="connsiteX25" fmla="*/ 404812 w 471487"/>
              <a:gd name="connsiteY25" fmla="*/ 35719 h 1300163"/>
              <a:gd name="connsiteX26" fmla="*/ 409575 w 471487"/>
              <a:gd name="connsiteY26" fmla="*/ 23813 h 1300163"/>
              <a:gd name="connsiteX27" fmla="*/ 423862 w 471487"/>
              <a:gd name="connsiteY27" fmla="*/ 9525 h 1300163"/>
              <a:gd name="connsiteX28" fmla="*/ 433387 w 471487"/>
              <a:gd name="connsiteY28" fmla="*/ 2381 h 1300163"/>
              <a:gd name="connsiteX29" fmla="*/ 445294 w 471487"/>
              <a:gd name="connsiteY29" fmla="*/ 0 h 1300163"/>
              <a:gd name="connsiteX30" fmla="*/ 452437 w 471487"/>
              <a:gd name="connsiteY30" fmla="*/ 0 h 1300163"/>
              <a:gd name="connsiteX31" fmla="*/ 461962 w 471487"/>
              <a:gd name="connsiteY31" fmla="*/ 4763 h 1300163"/>
              <a:gd name="connsiteX32" fmla="*/ 466725 w 471487"/>
              <a:gd name="connsiteY32" fmla="*/ 14288 h 1300163"/>
              <a:gd name="connsiteX33" fmla="*/ 471487 w 471487"/>
              <a:gd name="connsiteY33" fmla="*/ 28575 h 1300163"/>
              <a:gd name="connsiteX34" fmla="*/ 471487 w 471487"/>
              <a:gd name="connsiteY34" fmla="*/ 71438 h 1300163"/>
              <a:gd name="connsiteX35" fmla="*/ 447675 w 471487"/>
              <a:gd name="connsiteY35" fmla="*/ 278606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1487" h="1300163">
                <a:moveTo>
                  <a:pt x="447675" y="278606"/>
                </a:moveTo>
                <a:lnTo>
                  <a:pt x="414337" y="581025"/>
                </a:lnTo>
                <a:lnTo>
                  <a:pt x="407194" y="635794"/>
                </a:lnTo>
                <a:lnTo>
                  <a:pt x="390525" y="776288"/>
                </a:lnTo>
                <a:lnTo>
                  <a:pt x="385762" y="823913"/>
                </a:lnTo>
                <a:cubicBezTo>
                  <a:pt x="384968" y="855663"/>
                  <a:pt x="384175" y="887413"/>
                  <a:pt x="383381" y="919163"/>
                </a:cubicBezTo>
                <a:lnTo>
                  <a:pt x="385762" y="964406"/>
                </a:lnTo>
                <a:lnTo>
                  <a:pt x="407194" y="1028700"/>
                </a:lnTo>
                <a:lnTo>
                  <a:pt x="423862" y="1073944"/>
                </a:lnTo>
                <a:lnTo>
                  <a:pt x="435769" y="1114425"/>
                </a:lnTo>
                <a:lnTo>
                  <a:pt x="454819" y="1176338"/>
                </a:lnTo>
                <a:lnTo>
                  <a:pt x="464344" y="1214438"/>
                </a:lnTo>
                <a:lnTo>
                  <a:pt x="466725" y="1254919"/>
                </a:lnTo>
                <a:lnTo>
                  <a:pt x="459581" y="1300163"/>
                </a:lnTo>
                <a:lnTo>
                  <a:pt x="0" y="731044"/>
                </a:lnTo>
                <a:lnTo>
                  <a:pt x="47625" y="769144"/>
                </a:lnTo>
                <a:lnTo>
                  <a:pt x="64294" y="781050"/>
                </a:lnTo>
                <a:lnTo>
                  <a:pt x="83344" y="781050"/>
                </a:lnTo>
                <a:lnTo>
                  <a:pt x="107156" y="778669"/>
                </a:lnTo>
                <a:lnTo>
                  <a:pt x="138112" y="766763"/>
                </a:lnTo>
                <a:lnTo>
                  <a:pt x="166687" y="742950"/>
                </a:lnTo>
                <a:lnTo>
                  <a:pt x="190500" y="704850"/>
                </a:lnTo>
                <a:lnTo>
                  <a:pt x="209550" y="659606"/>
                </a:lnTo>
                <a:lnTo>
                  <a:pt x="240506" y="557213"/>
                </a:lnTo>
                <a:lnTo>
                  <a:pt x="321469" y="302419"/>
                </a:lnTo>
                <a:lnTo>
                  <a:pt x="404812" y="35719"/>
                </a:lnTo>
                <a:lnTo>
                  <a:pt x="409575" y="23813"/>
                </a:lnTo>
                <a:lnTo>
                  <a:pt x="423862" y="9525"/>
                </a:lnTo>
                <a:lnTo>
                  <a:pt x="433387" y="2381"/>
                </a:lnTo>
                <a:lnTo>
                  <a:pt x="445294" y="0"/>
                </a:lnTo>
                <a:lnTo>
                  <a:pt x="452437" y="0"/>
                </a:lnTo>
                <a:lnTo>
                  <a:pt x="461962" y="4763"/>
                </a:lnTo>
                <a:lnTo>
                  <a:pt x="466725" y="14288"/>
                </a:lnTo>
                <a:lnTo>
                  <a:pt x="471487" y="28575"/>
                </a:lnTo>
                <a:lnTo>
                  <a:pt x="471487" y="71438"/>
                </a:lnTo>
                <a:lnTo>
                  <a:pt x="447675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CB6D4191-AC55-46B0-8D5C-0FE9CE7AACFA}"/>
              </a:ext>
            </a:extLst>
          </p:cNvPr>
          <p:cNvSpPr/>
          <p:nvPr/>
        </p:nvSpPr>
        <p:spPr>
          <a:xfrm rot="16200000">
            <a:off x="4887912" y="3676651"/>
            <a:ext cx="2492375" cy="1422400"/>
          </a:xfrm>
          <a:custGeom>
            <a:avLst/>
            <a:gdLst>
              <a:gd name="connsiteX0" fmla="*/ 1666875 w 2493169"/>
              <a:gd name="connsiteY0" fmla="*/ 950118 h 1421606"/>
              <a:gd name="connsiteX1" fmla="*/ 1552575 w 2493169"/>
              <a:gd name="connsiteY1" fmla="*/ 909637 h 1421606"/>
              <a:gd name="connsiteX2" fmla="*/ 1454944 w 2493169"/>
              <a:gd name="connsiteY2" fmla="*/ 873918 h 1421606"/>
              <a:gd name="connsiteX3" fmla="*/ 1340644 w 2493169"/>
              <a:gd name="connsiteY3" fmla="*/ 826293 h 1421606"/>
              <a:gd name="connsiteX4" fmla="*/ 1254919 w 2493169"/>
              <a:gd name="connsiteY4" fmla="*/ 788193 h 1421606"/>
              <a:gd name="connsiteX5" fmla="*/ 1031081 w 2493169"/>
              <a:gd name="connsiteY5" fmla="*/ 692943 h 1421606"/>
              <a:gd name="connsiteX6" fmla="*/ 957263 w 2493169"/>
              <a:gd name="connsiteY6" fmla="*/ 645318 h 1421606"/>
              <a:gd name="connsiteX7" fmla="*/ 864394 w 2493169"/>
              <a:gd name="connsiteY7" fmla="*/ 590550 h 1421606"/>
              <a:gd name="connsiteX8" fmla="*/ 781050 w 2493169"/>
              <a:gd name="connsiteY8" fmla="*/ 538162 h 1421606"/>
              <a:gd name="connsiteX9" fmla="*/ 709613 w 2493169"/>
              <a:gd name="connsiteY9" fmla="*/ 492918 h 1421606"/>
              <a:gd name="connsiteX10" fmla="*/ 609600 w 2493169"/>
              <a:gd name="connsiteY10" fmla="*/ 426243 h 1421606"/>
              <a:gd name="connsiteX11" fmla="*/ 507206 w 2493169"/>
              <a:gd name="connsiteY11" fmla="*/ 357187 h 1421606"/>
              <a:gd name="connsiteX12" fmla="*/ 428625 w 2493169"/>
              <a:gd name="connsiteY12" fmla="*/ 304800 h 1421606"/>
              <a:gd name="connsiteX13" fmla="*/ 333375 w 2493169"/>
              <a:gd name="connsiteY13" fmla="*/ 240506 h 1421606"/>
              <a:gd name="connsiteX14" fmla="*/ 209550 w 2493169"/>
              <a:gd name="connsiteY14" fmla="*/ 142875 h 1421606"/>
              <a:gd name="connsiteX15" fmla="*/ 147638 w 2493169"/>
              <a:gd name="connsiteY15" fmla="*/ 90487 h 1421606"/>
              <a:gd name="connsiteX16" fmla="*/ 88106 w 2493169"/>
              <a:gd name="connsiteY16" fmla="*/ 40481 h 1421606"/>
              <a:gd name="connsiteX17" fmla="*/ 59531 w 2493169"/>
              <a:gd name="connsiteY17" fmla="*/ 16668 h 1421606"/>
              <a:gd name="connsiteX18" fmla="*/ 45244 w 2493169"/>
              <a:gd name="connsiteY18" fmla="*/ 7143 h 1421606"/>
              <a:gd name="connsiteX19" fmla="*/ 26194 w 2493169"/>
              <a:gd name="connsiteY19" fmla="*/ 0 h 1421606"/>
              <a:gd name="connsiteX20" fmla="*/ 14288 w 2493169"/>
              <a:gd name="connsiteY20" fmla="*/ 0 h 1421606"/>
              <a:gd name="connsiteX21" fmla="*/ 4763 w 2493169"/>
              <a:gd name="connsiteY21" fmla="*/ 2381 h 1421606"/>
              <a:gd name="connsiteX22" fmla="*/ 0 w 2493169"/>
              <a:gd name="connsiteY22" fmla="*/ 14287 h 1421606"/>
              <a:gd name="connsiteX23" fmla="*/ 4763 w 2493169"/>
              <a:gd name="connsiteY23" fmla="*/ 35718 h 1421606"/>
              <a:gd name="connsiteX24" fmla="*/ 19050 w 2493169"/>
              <a:gd name="connsiteY24" fmla="*/ 64293 h 1421606"/>
              <a:gd name="connsiteX25" fmla="*/ 57150 w 2493169"/>
              <a:gd name="connsiteY25" fmla="*/ 109537 h 1421606"/>
              <a:gd name="connsiteX26" fmla="*/ 138113 w 2493169"/>
              <a:gd name="connsiteY26" fmla="*/ 200025 h 1421606"/>
              <a:gd name="connsiteX27" fmla="*/ 271463 w 2493169"/>
              <a:gd name="connsiteY27" fmla="*/ 333375 h 1421606"/>
              <a:gd name="connsiteX28" fmla="*/ 381000 w 2493169"/>
              <a:gd name="connsiteY28" fmla="*/ 435768 h 1421606"/>
              <a:gd name="connsiteX29" fmla="*/ 473869 w 2493169"/>
              <a:gd name="connsiteY29" fmla="*/ 516731 h 1421606"/>
              <a:gd name="connsiteX30" fmla="*/ 583406 w 2493169"/>
              <a:gd name="connsiteY30" fmla="*/ 609600 h 1421606"/>
              <a:gd name="connsiteX31" fmla="*/ 702469 w 2493169"/>
              <a:gd name="connsiteY31" fmla="*/ 702468 h 1421606"/>
              <a:gd name="connsiteX32" fmla="*/ 804863 w 2493169"/>
              <a:gd name="connsiteY32" fmla="*/ 781050 h 1421606"/>
              <a:gd name="connsiteX33" fmla="*/ 854869 w 2493169"/>
              <a:gd name="connsiteY33" fmla="*/ 816768 h 1421606"/>
              <a:gd name="connsiteX34" fmla="*/ 1147763 w 2493169"/>
              <a:gd name="connsiteY34" fmla="*/ 962025 h 1421606"/>
              <a:gd name="connsiteX35" fmla="*/ 1312069 w 2493169"/>
              <a:gd name="connsiteY35" fmla="*/ 1038225 h 1421606"/>
              <a:gd name="connsiteX36" fmla="*/ 1464469 w 2493169"/>
              <a:gd name="connsiteY36" fmla="*/ 1102518 h 1421606"/>
              <a:gd name="connsiteX37" fmla="*/ 1614488 w 2493169"/>
              <a:gd name="connsiteY37" fmla="*/ 1162050 h 1421606"/>
              <a:gd name="connsiteX38" fmla="*/ 1797844 w 2493169"/>
              <a:gd name="connsiteY38" fmla="*/ 1228725 h 1421606"/>
              <a:gd name="connsiteX39" fmla="*/ 1966913 w 2493169"/>
              <a:gd name="connsiteY39" fmla="*/ 1285875 h 1421606"/>
              <a:gd name="connsiteX40" fmla="*/ 2045494 w 2493169"/>
              <a:gd name="connsiteY40" fmla="*/ 1309687 h 1421606"/>
              <a:gd name="connsiteX41" fmla="*/ 2062163 w 2493169"/>
              <a:gd name="connsiteY41" fmla="*/ 1338262 h 1421606"/>
              <a:gd name="connsiteX42" fmla="*/ 2088356 w 2493169"/>
              <a:gd name="connsiteY42" fmla="*/ 1373981 h 1421606"/>
              <a:gd name="connsiteX43" fmla="*/ 2121694 w 2493169"/>
              <a:gd name="connsiteY43" fmla="*/ 1404937 h 1421606"/>
              <a:gd name="connsiteX44" fmla="*/ 2147888 w 2493169"/>
              <a:gd name="connsiteY44" fmla="*/ 1416843 h 1421606"/>
              <a:gd name="connsiteX45" fmla="*/ 2164556 w 2493169"/>
              <a:gd name="connsiteY45" fmla="*/ 1421606 h 1421606"/>
              <a:gd name="connsiteX46" fmla="*/ 2188369 w 2493169"/>
              <a:gd name="connsiteY46" fmla="*/ 1412081 h 1421606"/>
              <a:gd name="connsiteX47" fmla="*/ 2228850 w 2493169"/>
              <a:gd name="connsiteY47" fmla="*/ 1381125 h 1421606"/>
              <a:gd name="connsiteX48" fmla="*/ 2283619 w 2493169"/>
              <a:gd name="connsiteY48" fmla="*/ 1333500 h 1421606"/>
              <a:gd name="connsiteX49" fmla="*/ 2336006 w 2493169"/>
              <a:gd name="connsiteY49" fmla="*/ 1283493 h 1421606"/>
              <a:gd name="connsiteX50" fmla="*/ 2388394 w 2493169"/>
              <a:gd name="connsiteY50" fmla="*/ 1221581 h 1421606"/>
              <a:gd name="connsiteX51" fmla="*/ 2421731 w 2493169"/>
              <a:gd name="connsiteY51" fmla="*/ 1173956 h 1421606"/>
              <a:gd name="connsiteX52" fmla="*/ 2438400 w 2493169"/>
              <a:gd name="connsiteY52" fmla="*/ 1143000 h 1421606"/>
              <a:gd name="connsiteX53" fmla="*/ 2459831 w 2493169"/>
              <a:gd name="connsiteY53" fmla="*/ 1097756 h 1421606"/>
              <a:gd name="connsiteX54" fmla="*/ 2474119 w 2493169"/>
              <a:gd name="connsiteY54" fmla="*/ 1054893 h 1421606"/>
              <a:gd name="connsiteX55" fmla="*/ 2483644 w 2493169"/>
              <a:gd name="connsiteY55" fmla="*/ 1016793 h 1421606"/>
              <a:gd name="connsiteX56" fmla="*/ 2488406 w 2493169"/>
              <a:gd name="connsiteY56" fmla="*/ 990600 h 1421606"/>
              <a:gd name="connsiteX57" fmla="*/ 2493169 w 2493169"/>
              <a:gd name="connsiteY57" fmla="*/ 957262 h 1421606"/>
              <a:gd name="connsiteX58" fmla="*/ 2493169 w 2493169"/>
              <a:gd name="connsiteY58" fmla="*/ 921543 h 1421606"/>
              <a:gd name="connsiteX59" fmla="*/ 2493169 w 2493169"/>
              <a:gd name="connsiteY59" fmla="*/ 907256 h 1421606"/>
              <a:gd name="connsiteX60" fmla="*/ 2490788 w 2493169"/>
              <a:gd name="connsiteY60" fmla="*/ 895350 h 1421606"/>
              <a:gd name="connsiteX61" fmla="*/ 2483644 w 2493169"/>
              <a:gd name="connsiteY61" fmla="*/ 883443 h 1421606"/>
              <a:gd name="connsiteX62" fmla="*/ 2462213 w 2493169"/>
              <a:gd name="connsiteY62" fmla="*/ 881062 h 1421606"/>
              <a:gd name="connsiteX63" fmla="*/ 2443163 w 2493169"/>
              <a:gd name="connsiteY63" fmla="*/ 892968 h 1421606"/>
              <a:gd name="connsiteX64" fmla="*/ 2416969 w 2493169"/>
              <a:gd name="connsiteY64" fmla="*/ 919162 h 1421606"/>
              <a:gd name="connsiteX65" fmla="*/ 2388394 w 2493169"/>
              <a:gd name="connsiteY65" fmla="*/ 954881 h 1421606"/>
              <a:gd name="connsiteX66" fmla="*/ 2357438 w 2493169"/>
              <a:gd name="connsiteY66" fmla="*/ 992981 h 1421606"/>
              <a:gd name="connsiteX67" fmla="*/ 2331244 w 2493169"/>
              <a:gd name="connsiteY67" fmla="*/ 1016793 h 1421606"/>
              <a:gd name="connsiteX68" fmla="*/ 2297906 w 2493169"/>
              <a:gd name="connsiteY68" fmla="*/ 1040606 h 1421606"/>
              <a:gd name="connsiteX69" fmla="*/ 2274094 w 2493169"/>
              <a:gd name="connsiteY69" fmla="*/ 1054893 h 1421606"/>
              <a:gd name="connsiteX70" fmla="*/ 2247900 w 2493169"/>
              <a:gd name="connsiteY70" fmla="*/ 1064418 h 1421606"/>
              <a:gd name="connsiteX71" fmla="*/ 2212181 w 2493169"/>
              <a:gd name="connsiteY71" fmla="*/ 1066800 h 1421606"/>
              <a:gd name="connsiteX72" fmla="*/ 2157413 w 2493169"/>
              <a:gd name="connsiteY72" fmla="*/ 1064418 h 1421606"/>
              <a:gd name="connsiteX73" fmla="*/ 2052638 w 2493169"/>
              <a:gd name="connsiteY73" fmla="*/ 1047750 h 1421606"/>
              <a:gd name="connsiteX74" fmla="*/ 1919288 w 2493169"/>
              <a:gd name="connsiteY74" fmla="*/ 1021556 h 1421606"/>
              <a:gd name="connsiteX75" fmla="*/ 1666875 w 2493169"/>
              <a:gd name="connsiteY75" fmla="*/ 950118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493169" h="1421606">
                <a:moveTo>
                  <a:pt x="1666875" y="950118"/>
                </a:moveTo>
                <a:lnTo>
                  <a:pt x="1552575" y="909637"/>
                </a:lnTo>
                <a:lnTo>
                  <a:pt x="1454944" y="873918"/>
                </a:lnTo>
                <a:lnTo>
                  <a:pt x="1340644" y="826293"/>
                </a:lnTo>
                <a:lnTo>
                  <a:pt x="1254919" y="788193"/>
                </a:lnTo>
                <a:lnTo>
                  <a:pt x="1031081" y="692943"/>
                </a:lnTo>
                <a:lnTo>
                  <a:pt x="957263" y="645318"/>
                </a:lnTo>
                <a:lnTo>
                  <a:pt x="864394" y="590550"/>
                </a:lnTo>
                <a:lnTo>
                  <a:pt x="781050" y="538162"/>
                </a:lnTo>
                <a:lnTo>
                  <a:pt x="709613" y="492918"/>
                </a:lnTo>
                <a:lnTo>
                  <a:pt x="609600" y="426243"/>
                </a:lnTo>
                <a:lnTo>
                  <a:pt x="507206" y="357187"/>
                </a:lnTo>
                <a:lnTo>
                  <a:pt x="428625" y="304800"/>
                </a:lnTo>
                <a:lnTo>
                  <a:pt x="333375" y="240506"/>
                </a:lnTo>
                <a:lnTo>
                  <a:pt x="209550" y="142875"/>
                </a:lnTo>
                <a:lnTo>
                  <a:pt x="147638" y="90487"/>
                </a:lnTo>
                <a:lnTo>
                  <a:pt x="88106" y="40481"/>
                </a:lnTo>
                <a:lnTo>
                  <a:pt x="59531" y="16668"/>
                </a:lnTo>
                <a:lnTo>
                  <a:pt x="45244" y="7143"/>
                </a:lnTo>
                <a:lnTo>
                  <a:pt x="26194" y="0"/>
                </a:lnTo>
                <a:lnTo>
                  <a:pt x="14288" y="0"/>
                </a:lnTo>
                <a:lnTo>
                  <a:pt x="4763" y="2381"/>
                </a:lnTo>
                <a:lnTo>
                  <a:pt x="0" y="14287"/>
                </a:lnTo>
                <a:lnTo>
                  <a:pt x="4763" y="35718"/>
                </a:lnTo>
                <a:lnTo>
                  <a:pt x="19050" y="64293"/>
                </a:lnTo>
                <a:lnTo>
                  <a:pt x="57150" y="109537"/>
                </a:lnTo>
                <a:lnTo>
                  <a:pt x="138113" y="200025"/>
                </a:lnTo>
                <a:lnTo>
                  <a:pt x="271463" y="333375"/>
                </a:lnTo>
                <a:lnTo>
                  <a:pt x="381000" y="435768"/>
                </a:lnTo>
                <a:lnTo>
                  <a:pt x="473869" y="516731"/>
                </a:lnTo>
                <a:lnTo>
                  <a:pt x="583406" y="609600"/>
                </a:lnTo>
                <a:lnTo>
                  <a:pt x="702469" y="702468"/>
                </a:lnTo>
                <a:lnTo>
                  <a:pt x="804863" y="781050"/>
                </a:lnTo>
                <a:lnTo>
                  <a:pt x="854869" y="816768"/>
                </a:lnTo>
                <a:lnTo>
                  <a:pt x="1147763" y="962025"/>
                </a:lnTo>
                <a:lnTo>
                  <a:pt x="1312069" y="1038225"/>
                </a:lnTo>
                <a:lnTo>
                  <a:pt x="1464469" y="1102518"/>
                </a:lnTo>
                <a:lnTo>
                  <a:pt x="1614488" y="1162050"/>
                </a:lnTo>
                <a:lnTo>
                  <a:pt x="1797844" y="1228725"/>
                </a:lnTo>
                <a:lnTo>
                  <a:pt x="1966913" y="1285875"/>
                </a:lnTo>
                <a:lnTo>
                  <a:pt x="2045494" y="1309687"/>
                </a:lnTo>
                <a:lnTo>
                  <a:pt x="2062163" y="1338262"/>
                </a:lnTo>
                <a:lnTo>
                  <a:pt x="2088356" y="1373981"/>
                </a:lnTo>
                <a:lnTo>
                  <a:pt x="2121694" y="1404937"/>
                </a:lnTo>
                <a:lnTo>
                  <a:pt x="2147888" y="1416843"/>
                </a:lnTo>
                <a:lnTo>
                  <a:pt x="2164556" y="1421606"/>
                </a:lnTo>
                <a:lnTo>
                  <a:pt x="2188369" y="1412081"/>
                </a:lnTo>
                <a:lnTo>
                  <a:pt x="2228850" y="1381125"/>
                </a:lnTo>
                <a:lnTo>
                  <a:pt x="2283619" y="1333500"/>
                </a:lnTo>
                <a:lnTo>
                  <a:pt x="2336006" y="1283493"/>
                </a:lnTo>
                <a:lnTo>
                  <a:pt x="2388394" y="1221581"/>
                </a:lnTo>
                <a:lnTo>
                  <a:pt x="2421731" y="1173956"/>
                </a:lnTo>
                <a:lnTo>
                  <a:pt x="2438400" y="1143000"/>
                </a:lnTo>
                <a:lnTo>
                  <a:pt x="2459831" y="1097756"/>
                </a:lnTo>
                <a:lnTo>
                  <a:pt x="2474119" y="1054893"/>
                </a:lnTo>
                <a:lnTo>
                  <a:pt x="2483644" y="1016793"/>
                </a:lnTo>
                <a:lnTo>
                  <a:pt x="2488406" y="990600"/>
                </a:lnTo>
                <a:lnTo>
                  <a:pt x="2493169" y="957262"/>
                </a:lnTo>
                <a:lnTo>
                  <a:pt x="2493169" y="921543"/>
                </a:lnTo>
                <a:lnTo>
                  <a:pt x="2493169" y="907256"/>
                </a:lnTo>
                <a:lnTo>
                  <a:pt x="2490788" y="895350"/>
                </a:lnTo>
                <a:lnTo>
                  <a:pt x="2483644" y="883443"/>
                </a:lnTo>
                <a:lnTo>
                  <a:pt x="2462213" y="881062"/>
                </a:lnTo>
                <a:lnTo>
                  <a:pt x="2443163" y="892968"/>
                </a:lnTo>
                <a:lnTo>
                  <a:pt x="2416969" y="919162"/>
                </a:lnTo>
                <a:lnTo>
                  <a:pt x="2388394" y="954881"/>
                </a:lnTo>
                <a:lnTo>
                  <a:pt x="2357438" y="992981"/>
                </a:lnTo>
                <a:lnTo>
                  <a:pt x="2331244" y="1016793"/>
                </a:lnTo>
                <a:lnTo>
                  <a:pt x="2297906" y="1040606"/>
                </a:lnTo>
                <a:lnTo>
                  <a:pt x="2274094" y="1054893"/>
                </a:lnTo>
                <a:lnTo>
                  <a:pt x="2247900" y="1064418"/>
                </a:lnTo>
                <a:lnTo>
                  <a:pt x="2212181" y="1066800"/>
                </a:lnTo>
                <a:lnTo>
                  <a:pt x="2157413" y="1064418"/>
                </a:lnTo>
                <a:lnTo>
                  <a:pt x="2052638" y="1047750"/>
                </a:lnTo>
                <a:lnTo>
                  <a:pt x="1919288" y="1021556"/>
                </a:lnTo>
                <a:lnTo>
                  <a:pt x="1666875" y="950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48C231D9-C73F-4312-99D6-4502754F162B}"/>
              </a:ext>
            </a:extLst>
          </p:cNvPr>
          <p:cNvSpPr/>
          <p:nvPr/>
        </p:nvSpPr>
        <p:spPr>
          <a:xfrm>
            <a:off x="6002338" y="1681163"/>
            <a:ext cx="777875" cy="633412"/>
          </a:xfrm>
          <a:custGeom>
            <a:avLst/>
            <a:gdLst>
              <a:gd name="connsiteX0" fmla="*/ 481013 w 776288"/>
              <a:gd name="connsiteY0" fmla="*/ 452437 h 633412"/>
              <a:gd name="connsiteX1" fmla="*/ 390525 w 776288"/>
              <a:gd name="connsiteY1" fmla="*/ 364331 h 633412"/>
              <a:gd name="connsiteX2" fmla="*/ 316707 w 776288"/>
              <a:gd name="connsiteY2" fmla="*/ 295275 h 633412"/>
              <a:gd name="connsiteX3" fmla="*/ 216694 w 776288"/>
              <a:gd name="connsiteY3" fmla="*/ 202406 h 633412"/>
              <a:gd name="connsiteX4" fmla="*/ 159544 w 776288"/>
              <a:gd name="connsiteY4" fmla="*/ 154781 h 633412"/>
              <a:gd name="connsiteX5" fmla="*/ 119063 w 776288"/>
              <a:gd name="connsiteY5" fmla="*/ 121443 h 633412"/>
              <a:gd name="connsiteX6" fmla="*/ 90488 w 776288"/>
              <a:gd name="connsiteY6" fmla="*/ 97631 h 633412"/>
              <a:gd name="connsiteX7" fmla="*/ 45244 w 776288"/>
              <a:gd name="connsiteY7" fmla="*/ 66675 h 633412"/>
              <a:gd name="connsiteX8" fmla="*/ 16669 w 776288"/>
              <a:gd name="connsiteY8" fmla="*/ 50006 h 633412"/>
              <a:gd name="connsiteX9" fmla="*/ 4763 w 776288"/>
              <a:gd name="connsiteY9" fmla="*/ 40481 h 633412"/>
              <a:gd name="connsiteX10" fmla="*/ 0 w 776288"/>
              <a:gd name="connsiteY10" fmla="*/ 21431 h 633412"/>
              <a:gd name="connsiteX11" fmla="*/ 9525 w 776288"/>
              <a:gd name="connsiteY11" fmla="*/ 4762 h 633412"/>
              <a:gd name="connsiteX12" fmla="*/ 26194 w 776288"/>
              <a:gd name="connsiteY12" fmla="*/ 0 h 633412"/>
              <a:gd name="connsiteX13" fmla="*/ 64294 w 776288"/>
              <a:gd name="connsiteY13" fmla="*/ 2381 h 633412"/>
              <a:gd name="connsiteX14" fmla="*/ 150019 w 776288"/>
              <a:gd name="connsiteY14" fmla="*/ 28575 h 633412"/>
              <a:gd name="connsiteX15" fmla="*/ 400050 w 776288"/>
              <a:gd name="connsiteY15" fmla="*/ 102393 h 633412"/>
              <a:gd name="connsiteX16" fmla="*/ 600075 w 776288"/>
              <a:gd name="connsiteY16" fmla="*/ 157162 h 633412"/>
              <a:gd name="connsiteX17" fmla="*/ 619125 w 776288"/>
              <a:gd name="connsiteY17" fmla="*/ 164306 h 633412"/>
              <a:gd name="connsiteX18" fmla="*/ 633413 w 776288"/>
              <a:gd name="connsiteY18" fmla="*/ 178593 h 633412"/>
              <a:gd name="connsiteX19" fmla="*/ 654844 w 776288"/>
              <a:gd name="connsiteY19" fmla="*/ 207168 h 633412"/>
              <a:gd name="connsiteX20" fmla="*/ 678657 w 776288"/>
              <a:gd name="connsiteY20" fmla="*/ 238125 h 633412"/>
              <a:gd name="connsiteX21" fmla="*/ 704850 w 776288"/>
              <a:gd name="connsiteY21" fmla="*/ 280987 h 633412"/>
              <a:gd name="connsiteX22" fmla="*/ 735807 w 776288"/>
              <a:gd name="connsiteY22" fmla="*/ 345281 h 633412"/>
              <a:gd name="connsiteX23" fmla="*/ 754857 w 776288"/>
              <a:gd name="connsiteY23" fmla="*/ 395287 h 633412"/>
              <a:gd name="connsiteX24" fmla="*/ 769144 w 776288"/>
              <a:gd name="connsiteY24" fmla="*/ 450056 h 633412"/>
              <a:gd name="connsiteX25" fmla="*/ 776288 w 776288"/>
              <a:gd name="connsiteY25" fmla="*/ 481012 h 633412"/>
              <a:gd name="connsiteX26" fmla="*/ 776288 w 776288"/>
              <a:gd name="connsiteY26" fmla="*/ 531018 h 633412"/>
              <a:gd name="connsiteX27" fmla="*/ 771525 w 776288"/>
              <a:gd name="connsiteY27" fmla="*/ 569118 h 633412"/>
              <a:gd name="connsiteX28" fmla="*/ 759619 w 776288"/>
              <a:gd name="connsiteY28" fmla="*/ 604837 h 633412"/>
              <a:gd name="connsiteX29" fmla="*/ 745332 w 776288"/>
              <a:gd name="connsiteY29" fmla="*/ 623887 h 633412"/>
              <a:gd name="connsiteX30" fmla="*/ 728663 w 776288"/>
              <a:gd name="connsiteY30" fmla="*/ 633412 h 633412"/>
              <a:gd name="connsiteX31" fmla="*/ 711994 w 776288"/>
              <a:gd name="connsiteY31" fmla="*/ 633412 h 633412"/>
              <a:gd name="connsiteX32" fmla="*/ 666750 w 776288"/>
              <a:gd name="connsiteY32" fmla="*/ 616743 h 633412"/>
              <a:gd name="connsiteX33" fmla="*/ 619125 w 776288"/>
              <a:gd name="connsiteY33" fmla="*/ 588168 h 633412"/>
              <a:gd name="connsiteX34" fmla="*/ 571500 w 776288"/>
              <a:gd name="connsiteY34" fmla="*/ 538162 h 633412"/>
              <a:gd name="connsiteX35" fmla="*/ 481013 w 776288"/>
              <a:gd name="connsiteY35" fmla="*/ 452437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76288" h="633412">
                <a:moveTo>
                  <a:pt x="481013" y="452437"/>
                </a:moveTo>
                <a:lnTo>
                  <a:pt x="390525" y="364331"/>
                </a:lnTo>
                <a:lnTo>
                  <a:pt x="316707" y="295275"/>
                </a:lnTo>
                <a:lnTo>
                  <a:pt x="216694" y="202406"/>
                </a:lnTo>
                <a:lnTo>
                  <a:pt x="159544" y="154781"/>
                </a:lnTo>
                <a:lnTo>
                  <a:pt x="119063" y="121443"/>
                </a:lnTo>
                <a:lnTo>
                  <a:pt x="90488" y="97631"/>
                </a:lnTo>
                <a:lnTo>
                  <a:pt x="45244" y="66675"/>
                </a:lnTo>
                <a:lnTo>
                  <a:pt x="16669" y="50006"/>
                </a:lnTo>
                <a:lnTo>
                  <a:pt x="4763" y="40481"/>
                </a:lnTo>
                <a:lnTo>
                  <a:pt x="0" y="21431"/>
                </a:lnTo>
                <a:lnTo>
                  <a:pt x="9525" y="4762"/>
                </a:lnTo>
                <a:lnTo>
                  <a:pt x="26194" y="0"/>
                </a:lnTo>
                <a:lnTo>
                  <a:pt x="64294" y="2381"/>
                </a:lnTo>
                <a:lnTo>
                  <a:pt x="150019" y="28575"/>
                </a:lnTo>
                <a:lnTo>
                  <a:pt x="400050" y="102393"/>
                </a:lnTo>
                <a:lnTo>
                  <a:pt x="600075" y="157162"/>
                </a:lnTo>
                <a:lnTo>
                  <a:pt x="619125" y="164306"/>
                </a:lnTo>
                <a:lnTo>
                  <a:pt x="633413" y="178593"/>
                </a:lnTo>
                <a:lnTo>
                  <a:pt x="654844" y="207168"/>
                </a:lnTo>
                <a:lnTo>
                  <a:pt x="678657" y="238125"/>
                </a:lnTo>
                <a:lnTo>
                  <a:pt x="704850" y="280987"/>
                </a:lnTo>
                <a:lnTo>
                  <a:pt x="735807" y="345281"/>
                </a:lnTo>
                <a:lnTo>
                  <a:pt x="754857" y="395287"/>
                </a:lnTo>
                <a:lnTo>
                  <a:pt x="769144" y="450056"/>
                </a:lnTo>
                <a:lnTo>
                  <a:pt x="776288" y="481012"/>
                </a:lnTo>
                <a:lnTo>
                  <a:pt x="776288" y="531018"/>
                </a:lnTo>
                <a:lnTo>
                  <a:pt x="771525" y="569118"/>
                </a:lnTo>
                <a:lnTo>
                  <a:pt x="759619" y="604837"/>
                </a:lnTo>
                <a:lnTo>
                  <a:pt x="745332" y="623887"/>
                </a:lnTo>
                <a:lnTo>
                  <a:pt x="728663" y="633412"/>
                </a:lnTo>
                <a:lnTo>
                  <a:pt x="711994" y="633412"/>
                </a:lnTo>
                <a:lnTo>
                  <a:pt x="666750" y="616743"/>
                </a:lnTo>
                <a:lnTo>
                  <a:pt x="619125" y="588168"/>
                </a:lnTo>
                <a:lnTo>
                  <a:pt x="571500" y="538162"/>
                </a:lnTo>
                <a:lnTo>
                  <a:pt x="481013" y="452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41A5E2-0F96-40F8-8C52-FC6CC19E3F46}"/>
              </a:ext>
            </a:extLst>
          </p:cNvPr>
          <p:cNvGrpSpPr>
            <a:grpSpLocks/>
          </p:cNvGrpSpPr>
          <p:nvPr/>
        </p:nvGrpSpPr>
        <p:grpSpPr bwMode="auto">
          <a:xfrm>
            <a:off x="2435225" y="1501775"/>
            <a:ext cx="4919663" cy="4429125"/>
            <a:chOff x="2590800" y="1638300"/>
            <a:chExt cx="4919663" cy="4429125"/>
          </a:xfrm>
        </p:grpSpPr>
        <p:sp>
          <p:nvSpPr>
            <p:cNvPr id="34" name="フリーフォーム 90">
              <a:extLst>
                <a:ext uri="{FF2B5EF4-FFF2-40B4-BE49-F238E27FC236}">
                  <a16:creationId xmlns:a16="http://schemas.microsoft.com/office/drawing/2014/main" id="{D5FFC2BD-FBC2-4B86-8A48-67099880F7E8}"/>
                </a:ext>
              </a:extLst>
            </p:cNvPr>
            <p:cNvSpPr/>
            <p:nvPr/>
          </p:nvSpPr>
          <p:spPr>
            <a:xfrm>
              <a:off x="3098800" y="2039938"/>
              <a:ext cx="1042988" cy="454025"/>
            </a:xfrm>
            <a:custGeom>
              <a:avLst/>
              <a:gdLst>
                <a:gd name="connsiteX0" fmla="*/ 581025 w 1042988"/>
                <a:gd name="connsiteY0" fmla="*/ 357188 h 452438"/>
                <a:gd name="connsiteX1" fmla="*/ 511969 w 1042988"/>
                <a:gd name="connsiteY1" fmla="*/ 333375 h 452438"/>
                <a:gd name="connsiteX2" fmla="*/ 464344 w 1042988"/>
                <a:gd name="connsiteY2" fmla="*/ 316707 h 452438"/>
                <a:gd name="connsiteX3" fmla="*/ 397669 w 1042988"/>
                <a:gd name="connsiteY3" fmla="*/ 288132 h 452438"/>
                <a:gd name="connsiteX4" fmla="*/ 330994 w 1042988"/>
                <a:gd name="connsiteY4" fmla="*/ 254794 h 452438"/>
                <a:gd name="connsiteX5" fmla="*/ 273844 w 1042988"/>
                <a:gd name="connsiteY5" fmla="*/ 221457 h 452438"/>
                <a:gd name="connsiteX6" fmla="*/ 214313 w 1042988"/>
                <a:gd name="connsiteY6" fmla="*/ 185738 h 452438"/>
                <a:gd name="connsiteX7" fmla="*/ 140494 w 1042988"/>
                <a:gd name="connsiteY7" fmla="*/ 138113 h 452438"/>
                <a:gd name="connsiteX8" fmla="*/ 69057 w 1042988"/>
                <a:gd name="connsiteY8" fmla="*/ 88107 h 452438"/>
                <a:gd name="connsiteX9" fmla="*/ 33338 w 1042988"/>
                <a:gd name="connsiteY9" fmla="*/ 61913 h 452438"/>
                <a:gd name="connsiteX10" fmla="*/ 11907 w 1042988"/>
                <a:gd name="connsiteY10" fmla="*/ 45244 h 452438"/>
                <a:gd name="connsiteX11" fmla="*/ 0 w 1042988"/>
                <a:gd name="connsiteY11" fmla="*/ 28575 h 452438"/>
                <a:gd name="connsiteX12" fmla="*/ 0 w 1042988"/>
                <a:gd name="connsiteY12" fmla="*/ 19050 h 452438"/>
                <a:gd name="connsiteX13" fmla="*/ 0 w 1042988"/>
                <a:gd name="connsiteY13" fmla="*/ 9525 h 452438"/>
                <a:gd name="connsiteX14" fmla="*/ 4763 w 1042988"/>
                <a:gd name="connsiteY14" fmla="*/ 4763 h 452438"/>
                <a:gd name="connsiteX15" fmla="*/ 16669 w 1042988"/>
                <a:gd name="connsiteY15" fmla="*/ 0 h 452438"/>
                <a:gd name="connsiteX16" fmla="*/ 33338 w 1042988"/>
                <a:gd name="connsiteY16" fmla="*/ 0 h 452438"/>
                <a:gd name="connsiteX17" fmla="*/ 83344 w 1042988"/>
                <a:gd name="connsiteY17" fmla="*/ 7144 h 452438"/>
                <a:gd name="connsiteX18" fmla="*/ 195263 w 1042988"/>
                <a:gd name="connsiteY18" fmla="*/ 30957 h 452438"/>
                <a:gd name="connsiteX19" fmla="*/ 309563 w 1042988"/>
                <a:gd name="connsiteY19" fmla="*/ 54769 h 452438"/>
                <a:gd name="connsiteX20" fmla="*/ 416719 w 1042988"/>
                <a:gd name="connsiteY20" fmla="*/ 73819 h 452438"/>
                <a:gd name="connsiteX21" fmla="*/ 540544 w 1042988"/>
                <a:gd name="connsiteY21" fmla="*/ 95250 h 452438"/>
                <a:gd name="connsiteX22" fmla="*/ 647700 w 1042988"/>
                <a:gd name="connsiteY22" fmla="*/ 109538 h 452438"/>
                <a:gd name="connsiteX23" fmla="*/ 735807 w 1042988"/>
                <a:gd name="connsiteY23" fmla="*/ 123825 h 452438"/>
                <a:gd name="connsiteX24" fmla="*/ 802482 w 1042988"/>
                <a:gd name="connsiteY24" fmla="*/ 138113 h 452438"/>
                <a:gd name="connsiteX25" fmla="*/ 873919 w 1042988"/>
                <a:gd name="connsiteY25" fmla="*/ 157163 h 452438"/>
                <a:gd name="connsiteX26" fmla="*/ 914400 w 1042988"/>
                <a:gd name="connsiteY26" fmla="*/ 171450 h 452438"/>
                <a:gd name="connsiteX27" fmla="*/ 950119 w 1042988"/>
                <a:gd name="connsiteY27" fmla="*/ 188119 h 452438"/>
                <a:gd name="connsiteX28" fmla="*/ 981075 w 1042988"/>
                <a:gd name="connsiteY28" fmla="*/ 207169 h 452438"/>
                <a:gd name="connsiteX29" fmla="*/ 1002507 w 1042988"/>
                <a:gd name="connsiteY29" fmla="*/ 223838 h 452438"/>
                <a:gd name="connsiteX30" fmla="*/ 1016794 w 1042988"/>
                <a:gd name="connsiteY30" fmla="*/ 238125 h 452438"/>
                <a:gd name="connsiteX31" fmla="*/ 1031082 w 1042988"/>
                <a:gd name="connsiteY31" fmla="*/ 259557 h 452438"/>
                <a:gd name="connsiteX32" fmla="*/ 1040607 w 1042988"/>
                <a:gd name="connsiteY32" fmla="*/ 285750 h 452438"/>
                <a:gd name="connsiteX33" fmla="*/ 1042988 w 1042988"/>
                <a:gd name="connsiteY33" fmla="*/ 314325 h 452438"/>
                <a:gd name="connsiteX34" fmla="*/ 1033463 w 1042988"/>
                <a:gd name="connsiteY34" fmla="*/ 357188 h 452438"/>
                <a:gd name="connsiteX35" fmla="*/ 1009650 w 1042988"/>
                <a:gd name="connsiteY35" fmla="*/ 397669 h 452438"/>
                <a:gd name="connsiteX36" fmla="*/ 985838 w 1042988"/>
                <a:gd name="connsiteY36" fmla="*/ 421482 h 452438"/>
                <a:gd name="connsiteX37" fmla="*/ 954882 w 1042988"/>
                <a:gd name="connsiteY37" fmla="*/ 440532 h 452438"/>
                <a:gd name="connsiteX38" fmla="*/ 923925 w 1042988"/>
                <a:gd name="connsiteY38" fmla="*/ 450057 h 452438"/>
                <a:gd name="connsiteX39" fmla="*/ 890588 w 1042988"/>
                <a:gd name="connsiteY39" fmla="*/ 452438 h 452438"/>
                <a:gd name="connsiteX40" fmla="*/ 859632 w 1042988"/>
                <a:gd name="connsiteY40" fmla="*/ 452438 h 452438"/>
                <a:gd name="connsiteX41" fmla="*/ 809625 w 1042988"/>
                <a:gd name="connsiteY41" fmla="*/ 440532 h 452438"/>
                <a:gd name="connsiteX42" fmla="*/ 688182 w 1042988"/>
                <a:gd name="connsiteY42" fmla="*/ 397669 h 452438"/>
                <a:gd name="connsiteX43" fmla="*/ 581025 w 1042988"/>
                <a:gd name="connsiteY43" fmla="*/ 3571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2988" h="452438">
                  <a:moveTo>
                    <a:pt x="581025" y="357188"/>
                  </a:moveTo>
                  <a:lnTo>
                    <a:pt x="511969" y="333375"/>
                  </a:lnTo>
                  <a:lnTo>
                    <a:pt x="464344" y="316707"/>
                  </a:lnTo>
                  <a:lnTo>
                    <a:pt x="397669" y="288132"/>
                  </a:lnTo>
                  <a:lnTo>
                    <a:pt x="330994" y="254794"/>
                  </a:lnTo>
                  <a:lnTo>
                    <a:pt x="273844" y="221457"/>
                  </a:lnTo>
                  <a:lnTo>
                    <a:pt x="214313" y="185738"/>
                  </a:lnTo>
                  <a:lnTo>
                    <a:pt x="140494" y="138113"/>
                  </a:lnTo>
                  <a:lnTo>
                    <a:pt x="69057" y="88107"/>
                  </a:lnTo>
                  <a:lnTo>
                    <a:pt x="33338" y="61913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83344" y="7144"/>
                  </a:lnTo>
                  <a:lnTo>
                    <a:pt x="195263" y="30957"/>
                  </a:lnTo>
                  <a:lnTo>
                    <a:pt x="309563" y="54769"/>
                  </a:lnTo>
                  <a:lnTo>
                    <a:pt x="416719" y="73819"/>
                  </a:lnTo>
                  <a:lnTo>
                    <a:pt x="540544" y="95250"/>
                  </a:lnTo>
                  <a:lnTo>
                    <a:pt x="647700" y="109538"/>
                  </a:lnTo>
                  <a:lnTo>
                    <a:pt x="735807" y="123825"/>
                  </a:lnTo>
                  <a:lnTo>
                    <a:pt x="802482" y="138113"/>
                  </a:lnTo>
                  <a:lnTo>
                    <a:pt x="873919" y="157163"/>
                  </a:lnTo>
                  <a:lnTo>
                    <a:pt x="914400" y="171450"/>
                  </a:lnTo>
                  <a:lnTo>
                    <a:pt x="950119" y="188119"/>
                  </a:lnTo>
                  <a:lnTo>
                    <a:pt x="981075" y="207169"/>
                  </a:lnTo>
                  <a:lnTo>
                    <a:pt x="1002507" y="223838"/>
                  </a:lnTo>
                  <a:lnTo>
                    <a:pt x="1016794" y="238125"/>
                  </a:lnTo>
                  <a:lnTo>
                    <a:pt x="1031082" y="259557"/>
                  </a:lnTo>
                  <a:lnTo>
                    <a:pt x="1040607" y="285750"/>
                  </a:lnTo>
                  <a:lnTo>
                    <a:pt x="1042988" y="314325"/>
                  </a:lnTo>
                  <a:lnTo>
                    <a:pt x="1033463" y="357188"/>
                  </a:lnTo>
                  <a:lnTo>
                    <a:pt x="1009650" y="397669"/>
                  </a:lnTo>
                  <a:lnTo>
                    <a:pt x="985838" y="421482"/>
                  </a:lnTo>
                  <a:lnTo>
                    <a:pt x="954882" y="440532"/>
                  </a:lnTo>
                  <a:lnTo>
                    <a:pt x="923925" y="450057"/>
                  </a:lnTo>
                  <a:lnTo>
                    <a:pt x="890588" y="452438"/>
                  </a:lnTo>
                  <a:lnTo>
                    <a:pt x="859632" y="452438"/>
                  </a:lnTo>
                  <a:lnTo>
                    <a:pt x="809625" y="440532"/>
                  </a:lnTo>
                  <a:lnTo>
                    <a:pt x="688182" y="397669"/>
                  </a:lnTo>
                  <a:lnTo>
                    <a:pt x="581025" y="3571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1">
              <a:extLst>
                <a:ext uri="{FF2B5EF4-FFF2-40B4-BE49-F238E27FC236}">
                  <a16:creationId xmlns:a16="http://schemas.microsoft.com/office/drawing/2014/main" id="{546B68F1-A247-4901-A8F1-098E2B0E8821}"/>
                </a:ext>
              </a:extLst>
            </p:cNvPr>
            <p:cNvSpPr/>
            <p:nvPr/>
          </p:nvSpPr>
          <p:spPr>
            <a:xfrm>
              <a:off x="2590800" y="2776538"/>
              <a:ext cx="1860550" cy="538162"/>
            </a:xfrm>
            <a:custGeom>
              <a:avLst/>
              <a:gdLst>
                <a:gd name="connsiteX0" fmla="*/ 1276350 w 1859756"/>
                <a:gd name="connsiteY0" fmla="*/ 61912 h 538162"/>
                <a:gd name="connsiteX1" fmla="*/ 1126331 w 1859756"/>
                <a:gd name="connsiteY1" fmla="*/ 95250 h 538162"/>
                <a:gd name="connsiteX2" fmla="*/ 990600 w 1859756"/>
                <a:gd name="connsiteY2" fmla="*/ 126206 h 538162"/>
                <a:gd name="connsiteX3" fmla="*/ 831056 w 1859756"/>
                <a:gd name="connsiteY3" fmla="*/ 161925 h 538162"/>
                <a:gd name="connsiteX4" fmla="*/ 631031 w 1859756"/>
                <a:gd name="connsiteY4" fmla="*/ 207168 h 538162"/>
                <a:gd name="connsiteX5" fmla="*/ 495300 w 1859756"/>
                <a:gd name="connsiteY5" fmla="*/ 235743 h 538162"/>
                <a:gd name="connsiteX6" fmla="*/ 426244 w 1859756"/>
                <a:gd name="connsiteY6" fmla="*/ 254793 h 538162"/>
                <a:gd name="connsiteX7" fmla="*/ 390525 w 1859756"/>
                <a:gd name="connsiteY7" fmla="*/ 259556 h 538162"/>
                <a:gd name="connsiteX8" fmla="*/ 352425 w 1859756"/>
                <a:gd name="connsiteY8" fmla="*/ 259556 h 538162"/>
                <a:gd name="connsiteX9" fmla="*/ 309563 w 1859756"/>
                <a:gd name="connsiteY9" fmla="*/ 254793 h 538162"/>
                <a:gd name="connsiteX10" fmla="*/ 264319 w 1859756"/>
                <a:gd name="connsiteY10" fmla="*/ 245268 h 538162"/>
                <a:gd name="connsiteX11" fmla="*/ 219075 w 1859756"/>
                <a:gd name="connsiteY11" fmla="*/ 228600 h 538162"/>
                <a:gd name="connsiteX12" fmla="*/ 178594 w 1859756"/>
                <a:gd name="connsiteY12" fmla="*/ 204787 h 538162"/>
                <a:gd name="connsiteX13" fmla="*/ 145256 w 1859756"/>
                <a:gd name="connsiteY13" fmla="*/ 180975 h 538162"/>
                <a:gd name="connsiteX14" fmla="*/ 109538 w 1859756"/>
                <a:gd name="connsiteY14" fmla="*/ 150018 h 538162"/>
                <a:gd name="connsiteX15" fmla="*/ 66675 w 1859756"/>
                <a:gd name="connsiteY15" fmla="*/ 109537 h 538162"/>
                <a:gd name="connsiteX16" fmla="*/ 38100 w 1859756"/>
                <a:gd name="connsiteY16" fmla="*/ 85725 h 538162"/>
                <a:gd name="connsiteX17" fmla="*/ 19050 w 1859756"/>
                <a:gd name="connsiteY17" fmla="*/ 80962 h 538162"/>
                <a:gd name="connsiteX18" fmla="*/ 9525 w 1859756"/>
                <a:gd name="connsiteY18" fmla="*/ 80962 h 538162"/>
                <a:gd name="connsiteX19" fmla="*/ 0 w 1859756"/>
                <a:gd name="connsiteY19" fmla="*/ 85725 h 538162"/>
                <a:gd name="connsiteX20" fmla="*/ 0 w 1859756"/>
                <a:gd name="connsiteY20" fmla="*/ 107156 h 538162"/>
                <a:gd name="connsiteX21" fmla="*/ 9525 w 1859756"/>
                <a:gd name="connsiteY21" fmla="*/ 150018 h 538162"/>
                <a:gd name="connsiteX22" fmla="*/ 28575 w 1859756"/>
                <a:gd name="connsiteY22" fmla="*/ 202406 h 538162"/>
                <a:gd name="connsiteX23" fmla="*/ 52388 w 1859756"/>
                <a:gd name="connsiteY23" fmla="*/ 247650 h 538162"/>
                <a:gd name="connsiteX24" fmla="*/ 83344 w 1859756"/>
                <a:gd name="connsiteY24" fmla="*/ 295275 h 538162"/>
                <a:gd name="connsiteX25" fmla="*/ 109538 w 1859756"/>
                <a:gd name="connsiteY25" fmla="*/ 328612 h 538162"/>
                <a:gd name="connsiteX26" fmla="*/ 133350 w 1859756"/>
                <a:gd name="connsiteY26" fmla="*/ 357187 h 538162"/>
                <a:gd name="connsiteX27" fmla="*/ 176213 w 1859756"/>
                <a:gd name="connsiteY27" fmla="*/ 392906 h 538162"/>
                <a:gd name="connsiteX28" fmla="*/ 226219 w 1859756"/>
                <a:gd name="connsiteY28" fmla="*/ 433387 h 538162"/>
                <a:gd name="connsiteX29" fmla="*/ 292894 w 1859756"/>
                <a:gd name="connsiteY29" fmla="*/ 481012 h 538162"/>
                <a:gd name="connsiteX30" fmla="*/ 338138 w 1859756"/>
                <a:gd name="connsiteY30" fmla="*/ 511968 h 538162"/>
                <a:gd name="connsiteX31" fmla="*/ 369094 w 1859756"/>
                <a:gd name="connsiteY31" fmla="*/ 533400 h 538162"/>
                <a:gd name="connsiteX32" fmla="*/ 378619 w 1859756"/>
                <a:gd name="connsiteY32" fmla="*/ 538162 h 538162"/>
                <a:gd name="connsiteX33" fmla="*/ 409575 w 1859756"/>
                <a:gd name="connsiteY33" fmla="*/ 538162 h 538162"/>
                <a:gd name="connsiteX34" fmla="*/ 433388 w 1859756"/>
                <a:gd name="connsiteY34" fmla="*/ 526256 h 538162"/>
                <a:gd name="connsiteX35" fmla="*/ 476250 w 1859756"/>
                <a:gd name="connsiteY35" fmla="*/ 500062 h 538162"/>
                <a:gd name="connsiteX36" fmla="*/ 516731 w 1859756"/>
                <a:gd name="connsiteY36" fmla="*/ 478631 h 538162"/>
                <a:gd name="connsiteX37" fmla="*/ 581025 w 1859756"/>
                <a:gd name="connsiteY37" fmla="*/ 450056 h 538162"/>
                <a:gd name="connsiteX38" fmla="*/ 664369 w 1859756"/>
                <a:gd name="connsiteY38" fmla="*/ 421481 h 538162"/>
                <a:gd name="connsiteX39" fmla="*/ 771525 w 1859756"/>
                <a:gd name="connsiteY39" fmla="*/ 390525 h 538162"/>
                <a:gd name="connsiteX40" fmla="*/ 883444 w 1859756"/>
                <a:gd name="connsiteY40" fmla="*/ 359568 h 538162"/>
                <a:gd name="connsiteX41" fmla="*/ 978694 w 1859756"/>
                <a:gd name="connsiteY41" fmla="*/ 338137 h 538162"/>
                <a:gd name="connsiteX42" fmla="*/ 1126331 w 1859756"/>
                <a:gd name="connsiteY42" fmla="*/ 309562 h 538162"/>
                <a:gd name="connsiteX43" fmla="*/ 1254919 w 1859756"/>
                <a:gd name="connsiteY43" fmla="*/ 285750 h 538162"/>
                <a:gd name="connsiteX44" fmla="*/ 1357313 w 1859756"/>
                <a:gd name="connsiteY44" fmla="*/ 271462 h 538162"/>
                <a:gd name="connsiteX45" fmla="*/ 1412081 w 1859756"/>
                <a:gd name="connsiteY45" fmla="*/ 271462 h 538162"/>
                <a:gd name="connsiteX46" fmla="*/ 1481138 w 1859756"/>
                <a:gd name="connsiteY46" fmla="*/ 271462 h 538162"/>
                <a:gd name="connsiteX47" fmla="*/ 1602581 w 1859756"/>
                <a:gd name="connsiteY47" fmla="*/ 269081 h 538162"/>
                <a:gd name="connsiteX48" fmla="*/ 1678781 w 1859756"/>
                <a:gd name="connsiteY48" fmla="*/ 264318 h 538162"/>
                <a:gd name="connsiteX49" fmla="*/ 1757363 w 1859756"/>
                <a:gd name="connsiteY49" fmla="*/ 254793 h 538162"/>
                <a:gd name="connsiteX50" fmla="*/ 1797844 w 1859756"/>
                <a:gd name="connsiteY50" fmla="*/ 245268 h 538162"/>
                <a:gd name="connsiteX51" fmla="*/ 1828800 w 1859756"/>
                <a:gd name="connsiteY51" fmla="*/ 228600 h 538162"/>
                <a:gd name="connsiteX52" fmla="*/ 1850231 w 1859756"/>
                <a:gd name="connsiteY52" fmla="*/ 209550 h 538162"/>
                <a:gd name="connsiteX53" fmla="*/ 1857375 w 1859756"/>
                <a:gd name="connsiteY53" fmla="*/ 195262 h 538162"/>
                <a:gd name="connsiteX54" fmla="*/ 1859756 w 1859756"/>
                <a:gd name="connsiteY54" fmla="*/ 183356 h 538162"/>
                <a:gd name="connsiteX55" fmla="*/ 1859756 w 1859756"/>
                <a:gd name="connsiteY55" fmla="*/ 169068 h 538162"/>
                <a:gd name="connsiteX56" fmla="*/ 1854994 w 1859756"/>
                <a:gd name="connsiteY56" fmla="*/ 152400 h 538162"/>
                <a:gd name="connsiteX57" fmla="*/ 1838325 w 1859756"/>
                <a:gd name="connsiteY57" fmla="*/ 126206 h 538162"/>
                <a:gd name="connsiteX58" fmla="*/ 1814513 w 1859756"/>
                <a:gd name="connsiteY58" fmla="*/ 100012 h 538162"/>
                <a:gd name="connsiteX59" fmla="*/ 1788319 w 1859756"/>
                <a:gd name="connsiteY59" fmla="*/ 78581 h 538162"/>
                <a:gd name="connsiteX60" fmla="*/ 1752600 w 1859756"/>
                <a:gd name="connsiteY60" fmla="*/ 57150 h 538162"/>
                <a:gd name="connsiteX61" fmla="*/ 1704975 w 1859756"/>
                <a:gd name="connsiteY61" fmla="*/ 38100 h 538162"/>
                <a:gd name="connsiteX62" fmla="*/ 1650206 w 1859756"/>
                <a:gd name="connsiteY62" fmla="*/ 19050 h 538162"/>
                <a:gd name="connsiteX63" fmla="*/ 1578769 w 1859756"/>
                <a:gd name="connsiteY63" fmla="*/ 7143 h 538162"/>
                <a:gd name="connsiteX64" fmla="*/ 1502569 w 1859756"/>
                <a:gd name="connsiteY64" fmla="*/ 0 h 538162"/>
                <a:gd name="connsiteX65" fmla="*/ 1462088 w 1859756"/>
                <a:gd name="connsiteY65" fmla="*/ 0 h 538162"/>
                <a:gd name="connsiteX66" fmla="*/ 1428750 w 1859756"/>
                <a:gd name="connsiteY66" fmla="*/ 11906 h 538162"/>
                <a:gd name="connsiteX67" fmla="*/ 1340644 w 1859756"/>
                <a:gd name="connsiteY67" fmla="*/ 50006 h 538162"/>
                <a:gd name="connsiteX68" fmla="*/ 1276350 w 1859756"/>
                <a:gd name="connsiteY68" fmla="*/ 6191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59756" h="538162">
                  <a:moveTo>
                    <a:pt x="1276350" y="61912"/>
                  </a:moveTo>
                  <a:lnTo>
                    <a:pt x="1126331" y="95250"/>
                  </a:lnTo>
                  <a:lnTo>
                    <a:pt x="990600" y="126206"/>
                  </a:lnTo>
                  <a:lnTo>
                    <a:pt x="831056" y="161925"/>
                  </a:lnTo>
                  <a:lnTo>
                    <a:pt x="631031" y="207168"/>
                  </a:lnTo>
                  <a:lnTo>
                    <a:pt x="495300" y="235743"/>
                  </a:lnTo>
                  <a:lnTo>
                    <a:pt x="426244" y="254793"/>
                  </a:lnTo>
                  <a:lnTo>
                    <a:pt x="390525" y="259556"/>
                  </a:lnTo>
                  <a:lnTo>
                    <a:pt x="352425" y="259556"/>
                  </a:lnTo>
                  <a:lnTo>
                    <a:pt x="309563" y="254793"/>
                  </a:lnTo>
                  <a:lnTo>
                    <a:pt x="264319" y="245268"/>
                  </a:lnTo>
                  <a:lnTo>
                    <a:pt x="219075" y="228600"/>
                  </a:lnTo>
                  <a:lnTo>
                    <a:pt x="178594" y="204787"/>
                  </a:lnTo>
                  <a:lnTo>
                    <a:pt x="145256" y="180975"/>
                  </a:lnTo>
                  <a:lnTo>
                    <a:pt x="109538" y="150018"/>
                  </a:lnTo>
                  <a:lnTo>
                    <a:pt x="66675" y="109537"/>
                  </a:lnTo>
                  <a:lnTo>
                    <a:pt x="38100" y="85725"/>
                  </a:lnTo>
                  <a:lnTo>
                    <a:pt x="19050" y="80962"/>
                  </a:lnTo>
                  <a:lnTo>
                    <a:pt x="9525" y="80962"/>
                  </a:lnTo>
                  <a:lnTo>
                    <a:pt x="0" y="85725"/>
                  </a:lnTo>
                  <a:lnTo>
                    <a:pt x="0" y="107156"/>
                  </a:lnTo>
                  <a:lnTo>
                    <a:pt x="9525" y="150018"/>
                  </a:lnTo>
                  <a:lnTo>
                    <a:pt x="28575" y="202406"/>
                  </a:lnTo>
                  <a:lnTo>
                    <a:pt x="52388" y="247650"/>
                  </a:lnTo>
                  <a:lnTo>
                    <a:pt x="83344" y="295275"/>
                  </a:lnTo>
                  <a:lnTo>
                    <a:pt x="109538" y="328612"/>
                  </a:lnTo>
                  <a:lnTo>
                    <a:pt x="133350" y="357187"/>
                  </a:lnTo>
                  <a:lnTo>
                    <a:pt x="176213" y="392906"/>
                  </a:lnTo>
                  <a:lnTo>
                    <a:pt x="226219" y="433387"/>
                  </a:lnTo>
                  <a:lnTo>
                    <a:pt x="292894" y="481012"/>
                  </a:lnTo>
                  <a:lnTo>
                    <a:pt x="338138" y="511968"/>
                  </a:lnTo>
                  <a:lnTo>
                    <a:pt x="369094" y="533400"/>
                  </a:lnTo>
                  <a:lnTo>
                    <a:pt x="378619" y="538162"/>
                  </a:lnTo>
                  <a:lnTo>
                    <a:pt x="409575" y="538162"/>
                  </a:lnTo>
                  <a:lnTo>
                    <a:pt x="433388" y="526256"/>
                  </a:lnTo>
                  <a:lnTo>
                    <a:pt x="476250" y="500062"/>
                  </a:lnTo>
                  <a:lnTo>
                    <a:pt x="516731" y="478631"/>
                  </a:lnTo>
                  <a:lnTo>
                    <a:pt x="581025" y="450056"/>
                  </a:lnTo>
                  <a:lnTo>
                    <a:pt x="664369" y="421481"/>
                  </a:lnTo>
                  <a:lnTo>
                    <a:pt x="771525" y="390525"/>
                  </a:lnTo>
                  <a:lnTo>
                    <a:pt x="883444" y="359568"/>
                  </a:lnTo>
                  <a:lnTo>
                    <a:pt x="978694" y="338137"/>
                  </a:lnTo>
                  <a:lnTo>
                    <a:pt x="1126331" y="309562"/>
                  </a:lnTo>
                  <a:lnTo>
                    <a:pt x="1254919" y="285750"/>
                  </a:lnTo>
                  <a:lnTo>
                    <a:pt x="1357313" y="271462"/>
                  </a:lnTo>
                  <a:lnTo>
                    <a:pt x="1412081" y="271462"/>
                  </a:lnTo>
                  <a:lnTo>
                    <a:pt x="1481138" y="271462"/>
                  </a:lnTo>
                  <a:lnTo>
                    <a:pt x="1602581" y="269081"/>
                  </a:lnTo>
                  <a:lnTo>
                    <a:pt x="1678781" y="264318"/>
                  </a:lnTo>
                  <a:lnTo>
                    <a:pt x="1757363" y="254793"/>
                  </a:lnTo>
                  <a:lnTo>
                    <a:pt x="1797844" y="245268"/>
                  </a:lnTo>
                  <a:lnTo>
                    <a:pt x="1828800" y="228600"/>
                  </a:lnTo>
                  <a:lnTo>
                    <a:pt x="1850231" y="209550"/>
                  </a:lnTo>
                  <a:lnTo>
                    <a:pt x="1857375" y="195262"/>
                  </a:lnTo>
                  <a:lnTo>
                    <a:pt x="1859756" y="183356"/>
                  </a:lnTo>
                  <a:lnTo>
                    <a:pt x="1859756" y="169068"/>
                  </a:lnTo>
                  <a:lnTo>
                    <a:pt x="1854994" y="152400"/>
                  </a:lnTo>
                  <a:lnTo>
                    <a:pt x="1838325" y="126206"/>
                  </a:lnTo>
                  <a:lnTo>
                    <a:pt x="1814513" y="100012"/>
                  </a:lnTo>
                  <a:lnTo>
                    <a:pt x="1788319" y="78581"/>
                  </a:lnTo>
                  <a:lnTo>
                    <a:pt x="1752600" y="57150"/>
                  </a:lnTo>
                  <a:lnTo>
                    <a:pt x="1704975" y="38100"/>
                  </a:lnTo>
                  <a:lnTo>
                    <a:pt x="1650206" y="19050"/>
                  </a:lnTo>
                  <a:lnTo>
                    <a:pt x="1578769" y="7143"/>
                  </a:lnTo>
                  <a:lnTo>
                    <a:pt x="1502569" y="0"/>
                  </a:lnTo>
                  <a:lnTo>
                    <a:pt x="1462088" y="0"/>
                  </a:lnTo>
                  <a:lnTo>
                    <a:pt x="1428750" y="11906"/>
                  </a:lnTo>
                  <a:lnTo>
                    <a:pt x="1340644" y="50006"/>
                  </a:lnTo>
                  <a:lnTo>
                    <a:pt x="1276350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2">
              <a:extLst>
                <a:ext uri="{FF2B5EF4-FFF2-40B4-BE49-F238E27FC236}">
                  <a16:creationId xmlns:a16="http://schemas.microsoft.com/office/drawing/2014/main" id="{45053A7C-043C-4CF0-B7E2-1C12FA50D7A3}"/>
                </a:ext>
              </a:extLst>
            </p:cNvPr>
            <p:cNvSpPr/>
            <p:nvPr/>
          </p:nvSpPr>
          <p:spPr>
            <a:xfrm>
              <a:off x="2970213" y="3486150"/>
              <a:ext cx="1109662" cy="319088"/>
            </a:xfrm>
            <a:custGeom>
              <a:avLst/>
              <a:gdLst>
                <a:gd name="connsiteX0" fmla="*/ 878681 w 1109662"/>
                <a:gd name="connsiteY0" fmla="*/ 216694 h 319088"/>
                <a:gd name="connsiteX1" fmla="*/ 738187 w 1109662"/>
                <a:gd name="connsiteY1" fmla="*/ 245269 h 319088"/>
                <a:gd name="connsiteX2" fmla="*/ 583406 w 1109662"/>
                <a:gd name="connsiteY2" fmla="*/ 273844 h 319088"/>
                <a:gd name="connsiteX3" fmla="*/ 450056 w 1109662"/>
                <a:gd name="connsiteY3" fmla="*/ 297656 h 319088"/>
                <a:gd name="connsiteX4" fmla="*/ 323850 w 1109662"/>
                <a:gd name="connsiteY4" fmla="*/ 319088 h 319088"/>
                <a:gd name="connsiteX5" fmla="*/ 304800 w 1109662"/>
                <a:gd name="connsiteY5" fmla="*/ 319088 h 319088"/>
                <a:gd name="connsiteX6" fmla="*/ 257175 w 1109662"/>
                <a:gd name="connsiteY6" fmla="*/ 307181 h 319088"/>
                <a:gd name="connsiteX7" fmla="*/ 180975 w 1109662"/>
                <a:gd name="connsiteY7" fmla="*/ 278606 h 319088"/>
                <a:gd name="connsiteX8" fmla="*/ 121444 w 1109662"/>
                <a:gd name="connsiteY8" fmla="*/ 252413 h 319088"/>
                <a:gd name="connsiteX9" fmla="*/ 66675 w 1109662"/>
                <a:gd name="connsiteY9" fmla="*/ 226219 h 319088"/>
                <a:gd name="connsiteX10" fmla="*/ 35719 w 1109662"/>
                <a:gd name="connsiteY10" fmla="*/ 209550 h 319088"/>
                <a:gd name="connsiteX11" fmla="*/ 16669 w 1109662"/>
                <a:gd name="connsiteY11" fmla="*/ 192881 h 319088"/>
                <a:gd name="connsiteX12" fmla="*/ 4762 w 1109662"/>
                <a:gd name="connsiteY12" fmla="*/ 176213 h 319088"/>
                <a:gd name="connsiteX13" fmla="*/ 0 w 1109662"/>
                <a:gd name="connsiteY13" fmla="*/ 164306 h 319088"/>
                <a:gd name="connsiteX14" fmla="*/ 2381 w 1109662"/>
                <a:gd name="connsiteY14" fmla="*/ 152400 h 319088"/>
                <a:gd name="connsiteX15" fmla="*/ 16669 w 1109662"/>
                <a:gd name="connsiteY15" fmla="*/ 145256 h 319088"/>
                <a:gd name="connsiteX16" fmla="*/ 30956 w 1109662"/>
                <a:gd name="connsiteY16" fmla="*/ 140494 h 319088"/>
                <a:gd name="connsiteX17" fmla="*/ 104775 w 1109662"/>
                <a:gd name="connsiteY17" fmla="*/ 138113 h 319088"/>
                <a:gd name="connsiteX18" fmla="*/ 164306 w 1109662"/>
                <a:gd name="connsiteY18" fmla="*/ 138113 h 319088"/>
                <a:gd name="connsiteX19" fmla="*/ 219075 w 1109662"/>
                <a:gd name="connsiteY19" fmla="*/ 133350 h 319088"/>
                <a:gd name="connsiteX20" fmla="*/ 295275 w 1109662"/>
                <a:gd name="connsiteY20" fmla="*/ 126206 h 319088"/>
                <a:gd name="connsiteX21" fmla="*/ 364331 w 1109662"/>
                <a:gd name="connsiteY21" fmla="*/ 114300 h 319088"/>
                <a:gd name="connsiteX22" fmla="*/ 452437 w 1109662"/>
                <a:gd name="connsiteY22" fmla="*/ 97631 h 319088"/>
                <a:gd name="connsiteX23" fmla="*/ 540544 w 1109662"/>
                <a:gd name="connsiteY23" fmla="*/ 76200 h 319088"/>
                <a:gd name="connsiteX24" fmla="*/ 628650 w 1109662"/>
                <a:gd name="connsiteY24" fmla="*/ 52388 h 319088"/>
                <a:gd name="connsiteX25" fmla="*/ 657225 w 1109662"/>
                <a:gd name="connsiteY25" fmla="*/ 35719 h 319088"/>
                <a:gd name="connsiteX26" fmla="*/ 683419 w 1109662"/>
                <a:gd name="connsiteY26" fmla="*/ 21431 h 319088"/>
                <a:gd name="connsiteX27" fmla="*/ 726281 w 1109662"/>
                <a:gd name="connsiteY27" fmla="*/ 7144 h 319088"/>
                <a:gd name="connsiteX28" fmla="*/ 769144 w 1109662"/>
                <a:gd name="connsiteY28" fmla="*/ 0 h 319088"/>
                <a:gd name="connsiteX29" fmla="*/ 809625 w 1109662"/>
                <a:gd name="connsiteY29" fmla="*/ 0 h 319088"/>
                <a:gd name="connsiteX30" fmla="*/ 857250 w 1109662"/>
                <a:gd name="connsiteY30" fmla="*/ 4763 h 319088"/>
                <a:gd name="connsiteX31" fmla="*/ 904875 w 1109662"/>
                <a:gd name="connsiteY31" fmla="*/ 16669 h 319088"/>
                <a:gd name="connsiteX32" fmla="*/ 1007269 w 1109662"/>
                <a:gd name="connsiteY32" fmla="*/ 59531 h 319088"/>
                <a:gd name="connsiteX33" fmla="*/ 1064419 w 1109662"/>
                <a:gd name="connsiteY33" fmla="*/ 85725 h 319088"/>
                <a:gd name="connsiteX34" fmla="*/ 1090612 w 1109662"/>
                <a:gd name="connsiteY34" fmla="*/ 102394 h 319088"/>
                <a:gd name="connsiteX35" fmla="*/ 1107281 w 1109662"/>
                <a:gd name="connsiteY35" fmla="*/ 121444 h 319088"/>
                <a:gd name="connsiteX36" fmla="*/ 1109662 w 1109662"/>
                <a:gd name="connsiteY36" fmla="*/ 128588 h 319088"/>
                <a:gd name="connsiteX37" fmla="*/ 1109662 w 1109662"/>
                <a:gd name="connsiteY37" fmla="*/ 142875 h 319088"/>
                <a:gd name="connsiteX38" fmla="*/ 1100137 w 1109662"/>
                <a:gd name="connsiteY38" fmla="*/ 159544 h 319088"/>
                <a:gd name="connsiteX39" fmla="*/ 1071562 w 1109662"/>
                <a:gd name="connsiteY39" fmla="*/ 180975 h 319088"/>
                <a:gd name="connsiteX40" fmla="*/ 1040606 w 1109662"/>
                <a:gd name="connsiteY40" fmla="*/ 188119 h 319088"/>
                <a:gd name="connsiteX41" fmla="*/ 878681 w 1109662"/>
                <a:gd name="connsiteY41" fmla="*/ 2166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09662" h="319088">
                  <a:moveTo>
                    <a:pt x="878681" y="216694"/>
                  </a:moveTo>
                  <a:lnTo>
                    <a:pt x="738187" y="245269"/>
                  </a:lnTo>
                  <a:lnTo>
                    <a:pt x="583406" y="273844"/>
                  </a:lnTo>
                  <a:lnTo>
                    <a:pt x="450056" y="297656"/>
                  </a:lnTo>
                  <a:lnTo>
                    <a:pt x="323850" y="319088"/>
                  </a:lnTo>
                  <a:lnTo>
                    <a:pt x="304800" y="319088"/>
                  </a:lnTo>
                  <a:lnTo>
                    <a:pt x="257175" y="307181"/>
                  </a:lnTo>
                  <a:lnTo>
                    <a:pt x="180975" y="278606"/>
                  </a:lnTo>
                  <a:lnTo>
                    <a:pt x="121444" y="252413"/>
                  </a:lnTo>
                  <a:lnTo>
                    <a:pt x="66675" y="226219"/>
                  </a:lnTo>
                  <a:lnTo>
                    <a:pt x="35719" y="209550"/>
                  </a:lnTo>
                  <a:lnTo>
                    <a:pt x="16669" y="192881"/>
                  </a:lnTo>
                  <a:lnTo>
                    <a:pt x="4762" y="176213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16669" y="145256"/>
                  </a:lnTo>
                  <a:lnTo>
                    <a:pt x="30956" y="140494"/>
                  </a:lnTo>
                  <a:lnTo>
                    <a:pt x="104775" y="138113"/>
                  </a:lnTo>
                  <a:lnTo>
                    <a:pt x="164306" y="138113"/>
                  </a:lnTo>
                  <a:lnTo>
                    <a:pt x="219075" y="133350"/>
                  </a:lnTo>
                  <a:lnTo>
                    <a:pt x="295275" y="126206"/>
                  </a:lnTo>
                  <a:lnTo>
                    <a:pt x="364331" y="114300"/>
                  </a:lnTo>
                  <a:lnTo>
                    <a:pt x="452437" y="97631"/>
                  </a:lnTo>
                  <a:lnTo>
                    <a:pt x="540544" y="76200"/>
                  </a:lnTo>
                  <a:lnTo>
                    <a:pt x="628650" y="52388"/>
                  </a:lnTo>
                  <a:lnTo>
                    <a:pt x="657225" y="35719"/>
                  </a:lnTo>
                  <a:lnTo>
                    <a:pt x="683419" y="21431"/>
                  </a:lnTo>
                  <a:lnTo>
                    <a:pt x="726281" y="7144"/>
                  </a:lnTo>
                  <a:lnTo>
                    <a:pt x="769144" y="0"/>
                  </a:lnTo>
                  <a:lnTo>
                    <a:pt x="809625" y="0"/>
                  </a:lnTo>
                  <a:lnTo>
                    <a:pt x="857250" y="4763"/>
                  </a:lnTo>
                  <a:lnTo>
                    <a:pt x="904875" y="16669"/>
                  </a:lnTo>
                  <a:lnTo>
                    <a:pt x="1007269" y="59531"/>
                  </a:lnTo>
                  <a:lnTo>
                    <a:pt x="1064419" y="85725"/>
                  </a:lnTo>
                  <a:lnTo>
                    <a:pt x="1090612" y="102394"/>
                  </a:lnTo>
                  <a:lnTo>
                    <a:pt x="1107281" y="121444"/>
                  </a:lnTo>
                  <a:lnTo>
                    <a:pt x="1109662" y="128588"/>
                  </a:lnTo>
                  <a:lnTo>
                    <a:pt x="1109662" y="142875"/>
                  </a:lnTo>
                  <a:lnTo>
                    <a:pt x="1100137" y="159544"/>
                  </a:lnTo>
                  <a:lnTo>
                    <a:pt x="1071562" y="180975"/>
                  </a:lnTo>
                  <a:lnTo>
                    <a:pt x="1040606" y="188119"/>
                  </a:lnTo>
                  <a:lnTo>
                    <a:pt x="878681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3">
              <a:extLst>
                <a:ext uri="{FF2B5EF4-FFF2-40B4-BE49-F238E27FC236}">
                  <a16:creationId xmlns:a16="http://schemas.microsoft.com/office/drawing/2014/main" id="{C9829FC9-B86A-4948-9332-179756EFB4CE}"/>
                </a:ext>
              </a:extLst>
            </p:cNvPr>
            <p:cNvSpPr/>
            <p:nvPr/>
          </p:nvSpPr>
          <p:spPr>
            <a:xfrm>
              <a:off x="2974975" y="4090988"/>
              <a:ext cx="1239838" cy="361950"/>
            </a:xfrm>
            <a:custGeom>
              <a:avLst/>
              <a:gdLst>
                <a:gd name="connsiteX0" fmla="*/ 1004888 w 1240632"/>
                <a:gd name="connsiteY0" fmla="*/ 221456 h 361950"/>
                <a:gd name="connsiteX1" fmla="*/ 873919 w 1240632"/>
                <a:gd name="connsiteY1" fmla="*/ 250031 h 361950"/>
                <a:gd name="connsiteX2" fmla="*/ 714375 w 1240632"/>
                <a:gd name="connsiteY2" fmla="*/ 283368 h 361950"/>
                <a:gd name="connsiteX3" fmla="*/ 533400 w 1240632"/>
                <a:gd name="connsiteY3" fmla="*/ 321468 h 361950"/>
                <a:gd name="connsiteX4" fmla="*/ 316707 w 1240632"/>
                <a:gd name="connsiteY4" fmla="*/ 361950 h 361950"/>
                <a:gd name="connsiteX5" fmla="*/ 292894 w 1240632"/>
                <a:gd name="connsiteY5" fmla="*/ 359568 h 361950"/>
                <a:gd name="connsiteX6" fmla="*/ 221457 w 1240632"/>
                <a:gd name="connsiteY6" fmla="*/ 338137 h 361950"/>
                <a:gd name="connsiteX7" fmla="*/ 150019 w 1240632"/>
                <a:gd name="connsiteY7" fmla="*/ 309562 h 361950"/>
                <a:gd name="connsiteX8" fmla="*/ 76200 w 1240632"/>
                <a:gd name="connsiteY8" fmla="*/ 276225 h 361950"/>
                <a:gd name="connsiteX9" fmla="*/ 30957 w 1240632"/>
                <a:gd name="connsiteY9" fmla="*/ 254793 h 361950"/>
                <a:gd name="connsiteX10" fmla="*/ 16669 w 1240632"/>
                <a:gd name="connsiteY10" fmla="*/ 242887 h 361950"/>
                <a:gd name="connsiteX11" fmla="*/ 2382 w 1240632"/>
                <a:gd name="connsiteY11" fmla="*/ 226218 h 361950"/>
                <a:gd name="connsiteX12" fmla="*/ 0 w 1240632"/>
                <a:gd name="connsiteY12" fmla="*/ 207168 h 361950"/>
                <a:gd name="connsiteX13" fmla="*/ 4763 w 1240632"/>
                <a:gd name="connsiteY13" fmla="*/ 192881 h 361950"/>
                <a:gd name="connsiteX14" fmla="*/ 11907 w 1240632"/>
                <a:gd name="connsiteY14" fmla="*/ 188118 h 361950"/>
                <a:gd name="connsiteX15" fmla="*/ 47625 w 1240632"/>
                <a:gd name="connsiteY15" fmla="*/ 183356 h 361950"/>
                <a:gd name="connsiteX16" fmla="*/ 142875 w 1240632"/>
                <a:gd name="connsiteY16" fmla="*/ 183356 h 361950"/>
                <a:gd name="connsiteX17" fmla="*/ 242888 w 1240632"/>
                <a:gd name="connsiteY17" fmla="*/ 176212 h 361950"/>
                <a:gd name="connsiteX18" fmla="*/ 326232 w 1240632"/>
                <a:gd name="connsiteY18" fmla="*/ 169068 h 361950"/>
                <a:gd name="connsiteX19" fmla="*/ 419100 w 1240632"/>
                <a:gd name="connsiteY19" fmla="*/ 152400 h 361950"/>
                <a:gd name="connsiteX20" fmla="*/ 597694 w 1240632"/>
                <a:gd name="connsiteY20" fmla="*/ 102393 h 361950"/>
                <a:gd name="connsiteX21" fmla="*/ 766763 w 1240632"/>
                <a:gd name="connsiteY21" fmla="*/ 45243 h 361950"/>
                <a:gd name="connsiteX22" fmla="*/ 816769 w 1240632"/>
                <a:gd name="connsiteY22" fmla="*/ 23812 h 361950"/>
                <a:gd name="connsiteX23" fmla="*/ 859632 w 1240632"/>
                <a:gd name="connsiteY23" fmla="*/ 9525 h 361950"/>
                <a:gd name="connsiteX24" fmla="*/ 902494 w 1240632"/>
                <a:gd name="connsiteY24" fmla="*/ 0 h 361950"/>
                <a:gd name="connsiteX25" fmla="*/ 945357 w 1240632"/>
                <a:gd name="connsiteY25" fmla="*/ 0 h 361950"/>
                <a:gd name="connsiteX26" fmla="*/ 988219 w 1240632"/>
                <a:gd name="connsiteY26" fmla="*/ 4762 h 361950"/>
                <a:gd name="connsiteX27" fmla="*/ 1071563 w 1240632"/>
                <a:gd name="connsiteY27" fmla="*/ 28575 h 361950"/>
                <a:gd name="connsiteX28" fmla="*/ 1193007 w 1240632"/>
                <a:gd name="connsiteY28" fmla="*/ 83343 h 361950"/>
                <a:gd name="connsiteX29" fmla="*/ 1228725 w 1240632"/>
                <a:gd name="connsiteY29" fmla="*/ 102393 h 361950"/>
                <a:gd name="connsiteX30" fmla="*/ 1238250 w 1240632"/>
                <a:gd name="connsiteY30" fmla="*/ 114300 h 361950"/>
                <a:gd name="connsiteX31" fmla="*/ 1240632 w 1240632"/>
                <a:gd name="connsiteY31" fmla="*/ 130968 h 361950"/>
                <a:gd name="connsiteX32" fmla="*/ 1233488 w 1240632"/>
                <a:gd name="connsiteY32" fmla="*/ 150018 h 361950"/>
                <a:gd name="connsiteX33" fmla="*/ 1207294 w 1240632"/>
                <a:gd name="connsiteY33" fmla="*/ 173831 h 361950"/>
                <a:gd name="connsiteX34" fmla="*/ 1169194 w 1240632"/>
                <a:gd name="connsiteY34" fmla="*/ 188118 h 361950"/>
                <a:gd name="connsiteX35" fmla="*/ 1004888 w 1240632"/>
                <a:gd name="connsiteY35" fmla="*/ 2214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40632" h="361950">
                  <a:moveTo>
                    <a:pt x="1004888" y="221456"/>
                  </a:moveTo>
                  <a:lnTo>
                    <a:pt x="873919" y="250031"/>
                  </a:lnTo>
                  <a:lnTo>
                    <a:pt x="714375" y="283368"/>
                  </a:lnTo>
                  <a:lnTo>
                    <a:pt x="533400" y="321468"/>
                  </a:lnTo>
                  <a:lnTo>
                    <a:pt x="316707" y="361950"/>
                  </a:lnTo>
                  <a:cubicBezTo>
                    <a:pt x="294486" y="359480"/>
                    <a:pt x="302463" y="359568"/>
                    <a:pt x="292894" y="359568"/>
                  </a:cubicBezTo>
                  <a:lnTo>
                    <a:pt x="221457" y="338137"/>
                  </a:lnTo>
                  <a:lnTo>
                    <a:pt x="150019" y="309562"/>
                  </a:lnTo>
                  <a:lnTo>
                    <a:pt x="76200" y="276225"/>
                  </a:lnTo>
                  <a:lnTo>
                    <a:pt x="30957" y="254793"/>
                  </a:lnTo>
                  <a:lnTo>
                    <a:pt x="16669" y="242887"/>
                  </a:lnTo>
                  <a:lnTo>
                    <a:pt x="2382" y="226218"/>
                  </a:lnTo>
                  <a:lnTo>
                    <a:pt x="0" y="207168"/>
                  </a:lnTo>
                  <a:lnTo>
                    <a:pt x="4763" y="192881"/>
                  </a:lnTo>
                  <a:lnTo>
                    <a:pt x="11907" y="188118"/>
                  </a:lnTo>
                  <a:lnTo>
                    <a:pt x="47625" y="183356"/>
                  </a:lnTo>
                  <a:lnTo>
                    <a:pt x="142875" y="183356"/>
                  </a:lnTo>
                  <a:lnTo>
                    <a:pt x="242888" y="176212"/>
                  </a:lnTo>
                  <a:lnTo>
                    <a:pt x="326232" y="169068"/>
                  </a:lnTo>
                  <a:lnTo>
                    <a:pt x="419100" y="152400"/>
                  </a:lnTo>
                  <a:lnTo>
                    <a:pt x="597694" y="102393"/>
                  </a:lnTo>
                  <a:lnTo>
                    <a:pt x="766763" y="45243"/>
                  </a:lnTo>
                  <a:lnTo>
                    <a:pt x="816769" y="23812"/>
                  </a:lnTo>
                  <a:lnTo>
                    <a:pt x="859632" y="9525"/>
                  </a:lnTo>
                  <a:lnTo>
                    <a:pt x="902494" y="0"/>
                  </a:lnTo>
                  <a:lnTo>
                    <a:pt x="945357" y="0"/>
                  </a:lnTo>
                  <a:lnTo>
                    <a:pt x="988219" y="4762"/>
                  </a:lnTo>
                  <a:lnTo>
                    <a:pt x="1071563" y="28575"/>
                  </a:lnTo>
                  <a:lnTo>
                    <a:pt x="1193007" y="83343"/>
                  </a:lnTo>
                  <a:lnTo>
                    <a:pt x="1228725" y="102393"/>
                  </a:lnTo>
                  <a:lnTo>
                    <a:pt x="1238250" y="114300"/>
                  </a:lnTo>
                  <a:lnTo>
                    <a:pt x="1240632" y="130968"/>
                  </a:lnTo>
                  <a:lnTo>
                    <a:pt x="1233488" y="150018"/>
                  </a:lnTo>
                  <a:lnTo>
                    <a:pt x="1207294" y="173831"/>
                  </a:lnTo>
                  <a:lnTo>
                    <a:pt x="1169194" y="188118"/>
                  </a:lnTo>
                  <a:lnTo>
                    <a:pt x="1004888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4">
              <a:extLst>
                <a:ext uri="{FF2B5EF4-FFF2-40B4-BE49-F238E27FC236}">
                  <a16:creationId xmlns:a16="http://schemas.microsoft.com/office/drawing/2014/main" id="{E708FFED-D24D-4801-B961-6002D3CC8090}"/>
                </a:ext>
              </a:extLst>
            </p:cNvPr>
            <p:cNvSpPr/>
            <p:nvPr/>
          </p:nvSpPr>
          <p:spPr>
            <a:xfrm>
              <a:off x="2808288" y="4894263"/>
              <a:ext cx="568325" cy="1079500"/>
            </a:xfrm>
            <a:custGeom>
              <a:avLst/>
              <a:gdLst>
                <a:gd name="connsiteX0" fmla="*/ 476250 w 569119"/>
                <a:gd name="connsiteY0" fmla="*/ 535781 h 1081087"/>
                <a:gd name="connsiteX1" fmla="*/ 442912 w 569119"/>
                <a:gd name="connsiteY1" fmla="*/ 376237 h 1081087"/>
                <a:gd name="connsiteX2" fmla="*/ 411956 w 569119"/>
                <a:gd name="connsiteY2" fmla="*/ 226219 h 1081087"/>
                <a:gd name="connsiteX3" fmla="*/ 347662 w 569119"/>
                <a:gd name="connsiteY3" fmla="*/ 100012 h 1081087"/>
                <a:gd name="connsiteX4" fmla="*/ 319087 w 569119"/>
                <a:gd name="connsiteY4" fmla="*/ 80962 h 1081087"/>
                <a:gd name="connsiteX5" fmla="*/ 283369 w 569119"/>
                <a:gd name="connsiteY5" fmla="*/ 64294 h 1081087"/>
                <a:gd name="connsiteX6" fmla="*/ 228600 w 569119"/>
                <a:gd name="connsiteY6" fmla="*/ 40481 h 1081087"/>
                <a:gd name="connsiteX7" fmla="*/ 150019 w 569119"/>
                <a:gd name="connsiteY7" fmla="*/ 16669 h 1081087"/>
                <a:gd name="connsiteX8" fmla="*/ 100012 w 569119"/>
                <a:gd name="connsiteY8" fmla="*/ 7144 h 1081087"/>
                <a:gd name="connsiteX9" fmla="*/ 73819 w 569119"/>
                <a:gd name="connsiteY9" fmla="*/ 4762 h 1081087"/>
                <a:gd name="connsiteX10" fmla="*/ 50006 w 569119"/>
                <a:gd name="connsiteY10" fmla="*/ 0 h 1081087"/>
                <a:gd name="connsiteX11" fmla="*/ 19050 w 569119"/>
                <a:gd name="connsiteY11" fmla="*/ 0 h 1081087"/>
                <a:gd name="connsiteX12" fmla="*/ 4762 w 569119"/>
                <a:gd name="connsiteY12" fmla="*/ 4762 h 1081087"/>
                <a:gd name="connsiteX13" fmla="*/ 0 w 569119"/>
                <a:gd name="connsiteY13" fmla="*/ 11906 h 1081087"/>
                <a:gd name="connsiteX14" fmla="*/ 0 w 569119"/>
                <a:gd name="connsiteY14" fmla="*/ 21431 h 1081087"/>
                <a:gd name="connsiteX15" fmla="*/ 4762 w 569119"/>
                <a:gd name="connsiteY15" fmla="*/ 38100 h 1081087"/>
                <a:gd name="connsiteX16" fmla="*/ 33337 w 569119"/>
                <a:gd name="connsiteY16" fmla="*/ 66675 h 1081087"/>
                <a:gd name="connsiteX17" fmla="*/ 66675 w 569119"/>
                <a:gd name="connsiteY17" fmla="*/ 95250 h 1081087"/>
                <a:gd name="connsiteX18" fmla="*/ 107156 w 569119"/>
                <a:gd name="connsiteY18" fmla="*/ 145256 h 1081087"/>
                <a:gd name="connsiteX19" fmla="*/ 138112 w 569119"/>
                <a:gd name="connsiteY19" fmla="*/ 195262 h 1081087"/>
                <a:gd name="connsiteX20" fmla="*/ 161925 w 569119"/>
                <a:gd name="connsiteY20" fmla="*/ 247650 h 1081087"/>
                <a:gd name="connsiteX21" fmla="*/ 197644 w 569119"/>
                <a:gd name="connsiteY21" fmla="*/ 371475 h 1081087"/>
                <a:gd name="connsiteX22" fmla="*/ 250031 w 569119"/>
                <a:gd name="connsiteY22" fmla="*/ 559594 h 1081087"/>
                <a:gd name="connsiteX23" fmla="*/ 307181 w 569119"/>
                <a:gd name="connsiteY23" fmla="*/ 759619 h 1081087"/>
                <a:gd name="connsiteX24" fmla="*/ 323850 w 569119"/>
                <a:gd name="connsiteY24" fmla="*/ 816769 h 1081087"/>
                <a:gd name="connsiteX25" fmla="*/ 326231 w 569119"/>
                <a:gd name="connsiteY25" fmla="*/ 842962 h 1081087"/>
                <a:gd name="connsiteX26" fmla="*/ 328612 w 569119"/>
                <a:gd name="connsiteY26" fmla="*/ 878681 h 1081087"/>
                <a:gd name="connsiteX27" fmla="*/ 335756 w 569119"/>
                <a:gd name="connsiteY27" fmla="*/ 923925 h 1081087"/>
                <a:gd name="connsiteX28" fmla="*/ 345281 w 569119"/>
                <a:gd name="connsiteY28" fmla="*/ 959644 h 1081087"/>
                <a:gd name="connsiteX29" fmla="*/ 369094 w 569119"/>
                <a:gd name="connsiteY29" fmla="*/ 1004887 h 1081087"/>
                <a:gd name="connsiteX30" fmla="*/ 400050 w 569119"/>
                <a:gd name="connsiteY30" fmla="*/ 1042987 h 1081087"/>
                <a:gd name="connsiteX31" fmla="*/ 431006 w 569119"/>
                <a:gd name="connsiteY31" fmla="*/ 1064419 h 1081087"/>
                <a:gd name="connsiteX32" fmla="*/ 464344 w 569119"/>
                <a:gd name="connsiteY32" fmla="*/ 1076325 h 1081087"/>
                <a:gd name="connsiteX33" fmla="*/ 502444 w 569119"/>
                <a:gd name="connsiteY33" fmla="*/ 1081087 h 1081087"/>
                <a:gd name="connsiteX34" fmla="*/ 516731 w 569119"/>
                <a:gd name="connsiteY34" fmla="*/ 1078706 h 1081087"/>
                <a:gd name="connsiteX35" fmla="*/ 528637 w 569119"/>
                <a:gd name="connsiteY35" fmla="*/ 1071562 h 1081087"/>
                <a:gd name="connsiteX36" fmla="*/ 540544 w 569119"/>
                <a:gd name="connsiteY36" fmla="*/ 1057275 h 1081087"/>
                <a:gd name="connsiteX37" fmla="*/ 557212 w 569119"/>
                <a:gd name="connsiteY37" fmla="*/ 1004887 h 1081087"/>
                <a:gd name="connsiteX38" fmla="*/ 569119 w 569119"/>
                <a:gd name="connsiteY38" fmla="*/ 940594 h 1081087"/>
                <a:gd name="connsiteX39" fmla="*/ 528637 w 569119"/>
                <a:gd name="connsiteY39" fmla="*/ 792956 h 1081087"/>
                <a:gd name="connsiteX40" fmla="*/ 476250 w 569119"/>
                <a:gd name="connsiteY40" fmla="*/ 535781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9119" h="1081087">
                  <a:moveTo>
                    <a:pt x="476250" y="535781"/>
                  </a:moveTo>
                  <a:lnTo>
                    <a:pt x="442912" y="376237"/>
                  </a:lnTo>
                  <a:lnTo>
                    <a:pt x="411956" y="226219"/>
                  </a:lnTo>
                  <a:lnTo>
                    <a:pt x="347662" y="100012"/>
                  </a:lnTo>
                  <a:lnTo>
                    <a:pt x="319087" y="80962"/>
                  </a:lnTo>
                  <a:lnTo>
                    <a:pt x="283369" y="64294"/>
                  </a:lnTo>
                  <a:lnTo>
                    <a:pt x="228600" y="40481"/>
                  </a:lnTo>
                  <a:lnTo>
                    <a:pt x="150019" y="16669"/>
                  </a:lnTo>
                  <a:lnTo>
                    <a:pt x="100012" y="7144"/>
                  </a:lnTo>
                  <a:lnTo>
                    <a:pt x="73819" y="4762"/>
                  </a:lnTo>
                  <a:lnTo>
                    <a:pt x="50006" y="0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38100"/>
                  </a:lnTo>
                  <a:lnTo>
                    <a:pt x="33337" y="66675"/>
                  </a:lnTo>
                  <a:lnTo>
                    <a:pt x="66675" y="95250"/>
                  </a:lnTo>
                  <a:lnTo>
                    <a:pt x="107156" y="145256"/>
                  </a:lnTo>
                  <a:lnTo>
                    <a:pt x="138112" y="195262"/>
                  </a:lnTo>
                  <a:lnTo>
                    <a:pt x="161925" y="247650"/>
                  </a:lnTo>
                  <a:lnTo>
                    <a:pt x="197644" y="371475"/>
                  </a:lnTo>
                  <a:lnTo>
                    <a:pt x="250031" y="559594"/>
                  </a:lnTo>
                  <a:lnTo>
                    <a:pt x="307181" y="759619"/>
                  </a:lnTo>
                  <a:lnTo>
                    <a:pt x="323850" y="816769"/>
                  </a:lnTo>
                  <a:lnTo>
                    <a:pt x="326231" y="842962"/>
                  </a:lnTo>
                  <a:lnTo>
                    <a:pt x="328612" y="878681"/>
                  </a:lnTo>
                  <a:lnTo>
                    <a:pt x="335756" y="923925"/>
                  </a:lnTo>
                  <a:lnTo>
                    <a:pt x="345281" y="959644"/>
                  </a:lnTo>
                  <a:lnTo>
                    <a:pt x="369094" y="1004887"/>
                  </a:lnTo>
                  <a:lnTo>
                    <a:pt x="400050" y="1042987"/>
                  </a:lnTo>
                  <a:lnTo>
                    <a:pt x="431006" y="1064419"/>
                  </a:lnTo>
                  <a:lnTo>
                    <a:pt x="464344" y="1076325"/>
                  </a:lnTo>
                  <a:lnTo>
                    <a:pt x="502444" y="1081087"/>
                  </a:lnTo>
                  <a:lnTo>
                    <a:pt x="516731" y="1078706"/>
                  </a:lnTo>
                  <a:lnTo>
                    <a:pt x="528637" y="1071562"/>
                  </a:lnTo>
                  <a:lnTo>
                    <a:pt x="540544" y="1057275"/>
                  </a:lnTo>
                  <a:lnTo>
                    <a:pt x="557212" y="1004887"/>
                  </a:lnTo>
                  <a:lnTo>
                    <a:pt x="569119" y="940594"/>
                  </a:lnTo>
                  <a:lnTo>
                    <a:pt x="528637" y="792956"/>
                  </a:lnTo>
                  <a:lnTo>
                    <a:pt x="476250" y="5357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5">
              <a:extLst>
                <a:ext uri="{FF2B5EF4-FFF2-40B4-BE49-F238E27FC236}">
                  <a16:creationId xmlns:a16="http://schemas.microsoft.com/office/drawing/2014/main" id="{0408DC93-7D2B-4657-A8D2-206FC5BFD25C}"/>
                </a:ext>
              </a:extLst>
            </p:cNvPr>
            <p:cNvSpPr/>
            <p:nvPr/>
          </p:nvSpPr>
          <p:spPr>
            <a:xfrm>
              <a:off x="3100388" y="4764088"/>
              <a:ext cx="1312862" cy="1044575"/>
            </a:xfrm>
            <a:custGeom>
              <a:avLst/>
              <a:gdLst>
                <a:gd name="connsiteX0" fmla="*/ 819150 w 1312068"/>
                <a:gd name="connsiteY0" fmla="*/ 216694 h 1042988"/>
                <a:gd name="connsiteX1" fmla="*/ 654843 w 1312068"/>
                <a:gd name="connsiteY1" fmla="*/ 257175 h 1042988"/>
                <a:gd name="connsiteX2" fmla="*/ 492918 w 1312068"/>
                <a:gd name="connsiteY2" fmla="*/ 295275 h 1042988"/>
                <a:gd name="connsiteX3" fmla="*/ 335756 w 1312068"/>
                <a:gd name="connsiteY3" fmla="*/ 330994 h 1042988"/>
                <a:gd name="connsiteX4" fmla="*/ 169068 w 1312068"/>
                <a:gd name="connsiteY4" fmla="*/ 369094 h 1042988"/>
                <a:gd name="connsiteX5" fmla="*/ 47625 w 1312068"/>
                <a:gd name="connsiteY5" fmla="*/ 397669 h 1042988"/>
                <a:gd name="connsiteX6" fmla="*/ 0 w 1312068"/>
                <a:gd name="connsiteY6" fmla="*/ 228600 h 1042988"/>
                <a:gd name="connsiteX7" fmla="*/ 119062 w 1312068"/>
                <a:gd name="connsiteY7" fmla="*/ 221457 h 1042988"/>
                <a:gd name="connsiteX8" fmla="*/ 228600 w 1312068"/>
                <a:gd name="connsiteY8" fmla="*/ 202407 h 1042988"/>
                <a:gd name="connsiteX9" fmla="*/ 328612 w 1312068"/>
                <a:gd name="connsiteY9" fmla="*/ 180975 h 1042988"/>
                <a:gd name="connsiteX10" fmla="*/ 495300 w 1312068"/>
                <a:gd name="connsiteY10" fmla="*/ 140494 h 1042988"/>
                <a:gd name="connsiteX11" fmla="*/ 697706 w 1312068"/>
                <a:gd name="connsiteY11" fmla="*/ 85725 h 1042988"/>
                <a:gd name="connsiteX12" fmla="*/ 831056 w 1312068"/>
                <a:gd name="connsiteY12" fmla="*/ 47625 h 1042988"/>
                <a:gd name="connsiteX13" fmla="*/ 883443 w 1312068"/>
                <a:gd name="connsiteY13" fmla="*/ 26194 h 1042988"/>
                <a:gd name="connsiteX14" fmla="*/ 940593 w 1312068"/>
                <a:gd name="connsiteY14" fmla="*/ 9525 h 1042988"/>
                <a:gd name="connsiteX15" fmla="*/ 971550 w 1312068"/>
                <a:gd name="connsiteY15" fmla="*/ 2382 h 1042988"/>
                <a:gd name="connsiteX16" fmla="*/ 1014412 w 1312068"/>
                <a:gd name="connsiteY16" fmla="*/ 0 h 1042988"/>
                <a:gd name="connsiteX17" fmla="*/ 1040606 w 1312068"/>
                <a:gd name="connsiteY17" fmla="*/ 9525 h 1042988"/>
                <a:gd name="connsiteX18" fmla="*/ 1100137 w 1312068"/>
                <a:gd name="connsiteY18" fmla="*/ 35719 h 1042988"/>
                <a:gd name="connsiteX19" fmla="*/ 1190625 w 1312068"/>
                <a:gd name="connsiteY19" fmla="*/ 85725 h 1042988"/>
                <a:gd name="connsiteX20" fmla="*/ 1245393 w 1312068"/>
                <a:gd name="connsiteY20" fmla="*/ 121444 h 1042988"/>
                <a:gd name="connsiteX21" fmla="*/ 1293018 w 1312068"/>
                <a:gd name="connsiteY21" fmla="*/ 159544 h 1042988"/>
                <a:gd name="connsiteX22" fmla="*/ 1309687 w 1312068"/>
                <a:gd name="connsiteY22" fmla="*/ 178594 h 1042988"/>
                <a:gd name="connsiteX23" fmla="*/ 1312068 w 1312068"/>
                <a:gd name="connsiteY23" fmla="*/ 192882 h 1042988"/>
                <a:gd name="connsiteX24" fmla="*/ 1309687 w 1312068"/>
                <a:gd name="connsiteY24" fmla="*/ 216694 h 1042988"/>
                <a:gd name="connsiteX25" fmla="*/ 1297781 w 1312068"/>
                <a:gd name="connsiteY25" fmla="*/ 245269 h 1042988"/>
                <a:gd name="connsiteX26" fmla="*/ 1273968 w 1312068"/>
                <a:gd name="connsiteY26" fmla="*/ 271463 h 1042988"/>
                <a:gd name="connsiteX27" fmla="*/ 1245393 w 1312068"/>
                <a:gd name="connsiteY27" fmla="*/ 304800 h 1042988"/>
                <a:gd name="connsiteX28" fmla="*/ 1235868 w 1312068"/>
                <a:gd name="connsiteY28" fmla="*/ 321469 h 1042988"/>
                <a:gd name="connsiteX29" fmla="*/ 1202531 w 1312068"/>
                <a:gd name="connsiteY29" fmla="*/ 473869 h 1042988"/>
                <a:gd name="connsiteX30" fmla="*/ 1152525 w 1312068"/>
                <a:gd name="connsiteY30" fmla="*/ 700088 h 1042988"/>
                <a:gd name="connsiteX31" fmla="*/ 1128712 w 1312068"/>
                <a:gd name="connsiteY31" fmla="*/ 809625 h 1042988"/>
                <a:gd name="connsiteX32" fmla="*/ 1112043 w 1312068"/>
                <a:gd name="connsiteY32" fmla="*/ 876300 h 1042988"/>
                <a:gd name="connsiteX33" fmla="*/ 1095375 w 1312068"/>
                <a:gd name="connsiteY33" fmla="*/ 950119 h 1042988"/>
                <a:gd name="connsiteX34" fmla="*/ 1078706 w 1312068"/>
                <a:gd name="connsiteY34" fmla="*/ 988219 h 1042988"/>
                <a:gd name="connsiteX35" fmla="*/ 1057275 w 1312068"/>
                <a:gd name="connsiteY35" fmla="*/ 1019175 h 1042988"/>
                <a:gd name="connsiteX36" fmla="*/ 1035843 w 1312068"/>
                <a:gd name="connsiteY36" fmla="*/ 1035844 h 1042988"/>
                <a:gd name="connsiteX37" fmla="*/ 1016793 w 1312068"/>
                <a:gd name="connsiteY37" fmla="*/ 1042988 h 1042988"/>
                <a:gd name="connsiteX38" fmla="*/ 1000125 w 1312068"/>
                <a:gd name="connsiteY38" fmla="*/ 1042988 h 1042988"/>
                <a:gd name="connsiteX39" fmla="*/ 971550 w 1312068"/>
                <a:gd name="connsiteY39" fmla="*/ 1028700 h 1042988"/>
                <a:gd name="connsiteX40" fmla="*/ 940593 w 1312068"/>
                <a:gd name="connsiteY40" fmla="*/ 1009650 h 1042988"/>
                <a:gd name="connsiteX41" fmla="*/ 904875 w 1312068"/>
                <a:gd name="connsiteY41" fmla="*/ 797719 h 1042988"/>
                <a:gd name="connsiteX42" fmla="*/ 912018 w 1312068"/>
                <a:gd name="connsiteY42" fmla="*/ 692944 h 1042988"/>
                <a:gd name="connsiteX43" fmla="*/ 926306 w 1312068"/>
                <a:gd name="connsiteY43" fmla="*/ 511969 h 1042988"/>
                <a:gd name="connsiteX44" fmla="*/ 938212 w 1312068"/>
                <a:gd name="connsiteY44" fmla="*/ 364332 h 1042988"/>
                <a:gd name="connsiteX45" fmla="*/ 947737 w 1312068"/>
                <a:gd name="connsiteY45" fmla="*/ 264319 h 1042988"/>
                <a:gd name="connsiteX46" fmla="*/ 947737 w 1312068"/>
                <a:gd name="connsiteY46" fmla="*/ 254794 h 1042988"/>
                <a:gd name="connsiteX47" fmla="*/ 947737 w 1312068"/>
                <a:gd name="connsiteY47" fmla="*/ 245269 h 1042988"/>
                <a:gd name="connsiteX48" fmla="*/ 938212 w 1312068"/>
                <a:gd name="connsiteY48" fmla="*/ 235744 h 1042988"/>
                <a:gd name="connsiteX49" fmla="*/ 914400 w 1312068"/>
                <a:gd name="connsiteY49" fmla="*/ 214313 h 1042988"/>
                <a:gd name="connsiteX50" fmla="*/ 885825 w 1312068"/>
                <a:gd name="connsiteY50" fmla="*/ 202407 h 1042988"/>
                <a:gd name="connsiteX51" fmla="*/ 819150 w 1312068"/>
                <a:gd name="connsiteY51" fmla="*/ 216694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12068" h="1042988">
                  <a:moveTo>
                    <a:pt x="819150" y="216694"/>
                  </a:moveTo>
                  <a:lnTo>
                    <a:pt x="654843" y="257175"/>
                  </a:lnTo>
                  <a:lnTo>
                    <a:pt x="492918" y="295275"/>
                  </a:lnTo>
                  <a:lnTo>
                    <a:pt x="335756" y="330994"/>
                  </a:lnTo>
                  <a:lnTo>
                    <a:pt x="169068" y="369094"/>
                  </a:lnTo>
                  <a:lnTo>
                    <a:pt x="47625" y="397669"/>
                  </a:lnTo>
                  <a:lnTo>
                    <a:pt x="0" y="228600"/>
                  </a:lnTo>
                  <a:lnTo>
                    <a:pt x="119062" y="221457"/>
                  </a:lnTo>
                  <a:lnTo>
                    <a:pt x="228600" y="202407"/>
                  </a:lnTo>
                  <a:lnTo>
                    <a:pt x="328612" y="180975"/>
                  </a:lnTo>
                  <a:lnTo>
                    <a:pt x="495300" y="140494"/>
                  </a:lnTo>
                  <a:lnTo>
                    <a:pt x="697706" y="85725"/>
                  </a:lnTo>
                  <a:lnTo>
                    <a:pt x="831056" y="47625"/>
                  </a:lnTo>
                  <a:lnTo>
                    <a:pt x="883443" y="26194"/>
                  </a:lnTo>
                  <a:lnTo>
                    <a:pt x="940593" y="9525"/>
                  </a:lnTo>
                  <a:lnTo>
                    <a:pt x="971550" y="2382"/>
                  </a:lnTo>
                  <a:lnTo>
                    <a:pt x="1014412" y="0"/>
                  </a:lnTo>
                  <a:lnTo>
                    <a:pt x="1040606" y="9525"/>
                  </a:lnTo>
                  <a:lnTo>
                    <a:pt x="1100137" y="35719"/>
                  </a:lnTo>
                  <a:lnTo>
                    <a:pt x="1190625" y="85725"/>
                  </a:lnTo>
                  <a:lnTo>
                    <a:pt x="1245393" y="121444"/>
                  </a:lnTo>
                  <a:lnTo>
                    <a:pt x="1293018" y="159544"/>
                  </a:lnTo>
                  <a:lnTo>
                    <a:pt x="1309687" y="178594"/>
                  </a:lnTo>
                  <a:lnTo>
                    <a:pt x="1312068" y="192882"/>
                  </a:lnTo>
                  <a:lnTo>
                    <a:pt x="1309687" y="216694"/>
                  </a:lnTo>
                  <a:lnTo>
                    <a:pt x="1297781" y="245269"/>
                  </a:lnTo>
                  <a:lnTo>
                    <a:pt x="1273968" y="271463"/>
                  </a:lnTo>
                  <a:lnTo>
                    <a:pt x="1245393" y="304800"/>
                  </a:lnTo>
                  <a:lnTo>
                    <a:pt x="1235868" y="321469"/>
                  </a:lnTo>
                  <a:lnTo>
                    <a:pt x="1202531" y="473869"/>
                  </a:lnTo>
                  <a:lnTo>
                    <a:pt x="1152525" y="700088"/>
                  </a:lnTo>
                  <a:lnTo>
                    <a:pt x="1128712" y="809625"/>
                  </a:lnTo>
                  <a:lnTo>
                    <a:pt x="1112043" y="876300"/>
                  </a:lnTo>
                  <a:lnTo>
                    <a:pt x="1095375" y="950119"/>
                  </a:lnTo>
                  <a:lnTo>
                    <a:pt x="1078706" y="988219"/>
                  </a:lnTo>
                  <a:lnTo>
                    <a:pt x="1057275" y="1019175"/>
                  </a:lnTo>
                  <a:lnTo>
                    <a:pt x="1035843" y="1035844"/>
                  </a:lnTo>
                  <a:lnTo>
                    <a:pt x="1016793" y="1042988"/>
                  </a:lnTo>
                  <a:lnTo>
                    <a:pt x="1000125" y="1042988"/>
                  </a:lnTo>
                  <a:lnTo>
                    <a:pt x="971550" y="1028700"/>
                  </a:lnTo>
                  <a:lnTo>
                    <a:pt x="940593" y="1009650"/>
                  </a:lnTo>
                  <a:lnTo>
                    <a:pt x="904875" y="797719"/>
                  </a:lnTo>
                  <a:lnTo>
                    <a:pt x="912018" y="692944"/>
                  </a:lnTo>
                  <a:lnTo>
                    <a:pt x="926306" y="511969"/>
                  </a:lnTo>
                  <a:lnTo>
                    <a:pt x="938212" y="364332"/>
                  </a:lnTo>
                  <a:lnTo>
                    <a:pt x="947737" y="264319"/>
                  </a:lnTo>
                  <a:lnTo>
                    <a:pt x="947737" y="254794"/>
                  </a:lnTo>
                  <a:lnTo>
                    <a:pt x="947737" y="245269"/>
                  </a:lnTo>
                  <a:lnTo>
                    <a:pt x="938212" y="235744"/>
                  </a:lnTo>
                  <a:lnTo>
                    <a:pt x="914400" y="214313"/>
                  </a:lnTo>
                  <a:lnTo>
                    <a:pt x="885825" y="202407"/>
                  </a:lnTo>
                  <a:lnTo>
                    <a:pt x="819150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6">
              <a:extLst>
                <a:ext uri="{FF2B5EF4-FFF2-40B4-BE49-F238E27FC236}">
                  <a16:creationId xmlns:a16="http://schemas.microsoft.com/office/drawing/2014/main" id="{5D00381F-63B0-41FC-8874-8DC510ACB129}"/>
                </a:ext>
              </a:extLst>
            </p:cNvPr>
            <p:cNvSpPr/>
            <p:nvPr/>
          </p:nvSpPr>
          <p:spPr>
            <a:xfrm>
              <a:off x="3260725" y="5534025"/>
              <a:ext cx="852488" cy="322263"/>
            </a:xfrm>
            <a:custGeom>
              <a:avLst/>
              <a:gdLst>
                <a:gd name="connsiteX0" fmla="*/ 642938 w 852488"/>
                <a:gd name="connsiteY0" fmla="*/ 28575 h 321469"/>
                <a:gd name="connsiteX1" fmla="*/ 450057 w 852488"/>
                <a:gd name="connsiteY1" fmla="*/ 64294 h 321469"/>
                <a:gd name="connsiteX2" fmla="*/ 276225 w 852488"/>
                <a:gd name="connsiteY2" fmla="*/ 102394 h 321469"/>
                <a:gd name="connsiteX3" fmla="*/ 0 w 852488"/>
                <a:gd name="connsiteY3" fmla="*/ 164306 h 321469"/>
                <a:gd name="connsiteX4" fmla="*/ 42863 w 852488"/>
                <a:gd name="connsiteY4" fmla="*/ 321469 h 321469"/>
                <a:gd name="connsiteX5" fmla="*/ 176213 w 852488"/>
                <a:gd name="connsiteY5" fmla="*/ 288131 h 321469"/>
                <a:gd name="connsiteX6" fmla="*/ 300038 w 852488"/>
                <a:gd name="connsiteY6" fmla="*/ 261938 h 321469"/>
                <a:gd name="connsiteX7" fmla="*/ 402432 w 852488"/>
                <a:gd name="connsiteY7" fmla="*/ 240506 h 321469"/>
                <a:gd name="connsiteX8" fmla="*/ 504825 w 852488"/>
                <a:gd name="connsiteY8" fmla="*/ 223838 h 321469"/>
                <a:gd name="connsiteX9" fmla="*/ 588169 w 852488"/>
                <a:gd name="connsiteY9" fmla="*/ 214313 h 321469"/>
                <a:gd name="connsiteX10" fmla="*/ 631032 w 852488"/>
                <a:gd name="connsiteY10" fmla="*/ 211931 h 321469"/>
                <a:gd name="connsiteX11" fmla="*/ 673894 w 852488"/>
                <a:gd name="connsiteY11" fmla="*/ 214313 h 321469"/>
                <a:gd name="connsiteX12" fmla="*/ 728663 w 852488"/>
                <a:gd name="connsiteY12" fmla="*/ 221456 h 321469"/>
                <a:gd name="connsiteX13" fmla="*/ 764382 w 852488"/>
                <a:gd name="connsiteY13" fmla="*/ 233363 h 321469"/>
                <a:gd name="connsiteX14" fmla="*/ 781050 w 852488"/>
                <a:gd name="connsiteY14" fmla="*/ 240506 h 321469"/>
                <a:gd name="connsiteX15" fmla="*/ 816769 w 852488"/>
                <a:gd name="connsiteY15" fmla="*/ 259556 h 321469"/>
                <a:gd name="connsiteX16" fmla="*/ 852488 w 852488"/>
                <a:gd name="connsiteY16" fmla="*/ 271463 h 321469"/>
                <a:gd name="connsiteX17" fmla="*/ 809625 w 852488"/>
                <a:gd name="connsiteY17" fmla="*/ 0 h 321469"/>
                <a:gd name="connsiteX18" fmla="*/ 642938 w 852488"/>
                <a:gd name="connsiteY18" fmla="*/ 28575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2488" h="321469">
                  <a:moveTo>
                    <a:pt x="642938" y="28575"/>
                  </a:moveTo>
                  <a:lnTo>
                    <a:pt x="450057" y="64294"/>
                  </a:lnTo>
                  <a:lnTo>
                    <a:pt x="276225" y="102394"/>
                  </a:lnTo>
                  <a:lnTo>
                    <a:pt x="0" y="164306"/>
                  </a:lnTo>
                  <a:lnTo>
                    <a:pt x="42863" y="321469"/>
                  </a:lnTo>
                  <a:lnTo>
                    <a:pt x="176213" y="288131"/>
                  </a:lnTo>
                  <a:lnTo>
                    <a:pt x="300038" y="261938"/>
                  </a:lnTo>
                  <a:lnTo>
                    <a:pt x="402432" y="240506"/>
                  </a:lnTo>
                  <a:lnTo>
                    <a:pt x="504825" y="223838"/>
                  </a:lnTo>
                  <a:lnTo>
                    <a:pt x="588169" y="214313"/>
                  </a:lnTo>
                  <a:lnTo>
                    <a:pt x="631032" y="211931"/>
                  </a:lnTo>
                  <a:lnTo>
                    <a:pt x="673894" y="214313"/>
                  </a:lnTo>
                  <a:lnTo>
                    <a:pt x="728663" y="221456"/>
                  </a:lnTo>
                  <a:lnTo>
                    <a:pt x="764382" y="233363"/>
                  </a:lnTo>
                  <a:lnTo>
                    <a:pt x="781050" y="240506"/>
                  </a:lnTo>
                  <a:lnTo>
                    <a:pt x="816769" y="259556"/>
                  </a:lnTo>
                  <a:lnTo>
                    <a:pt x="852488" y="271463"/>
                  </a:lnTo>
                  <a:lnTo>
                    <a:pt x="809625" y="0"/>
                  </a:lnTo>
                  <a:lnTo>
                    <a:pt x="642938" y="28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8">
              <a:extLst>
                <a:ext uri="{FF2B5EF4-FFF2-40B4-BE49-F238E27FC236}">
                  <a16:creationId xmlns:a16="http://schemas.microsoft.com/office/drawing/2014/main" id="{69A7ED4F-B386-4D62-BDA9-93AEFA587091}"/>
                </a:ext>
              </a:extLst>
            </p:cNvPr>
            <p:cNvSpPr/>
            <p:nvPr/>
          </p:nvSpPr>
          <p:spPr>
            <a:xfrm rot="16200000">
              <a:off x="3336925" y="4179888"/>
              <a:ext cx="2655887" cy="515938"/>
            </a:xfrm>
            <a:custGeom>
              <a:avLst/>
              <a:gdLst>
                <a:gd name="connsiteX0" fmla="*/ 1871663 w 2655094"/>
                <a:gd name="connsiteY0" fmla="*/ 283369 h 516731"/>
                <a:gd name="connsiteX1" fmla="*/ 1735932 w 2655094"/>
                <a:gd name="connsiteY1" fmla="*/ 288131 h 516731"/>
                <a:gd name="connsiteX2" fmla="*/ 1688307 w 2655094"/>
                <a:gd name="connsiteY2" fmla="*/ 290512 h 516731"/>
                <a:gd name="connsiteX3" fmla="*/ 1624013 w 2655094"/>
                <a:gd name="connsiteY3" fmla="*/ 290512 h 516731"/>
                <a:gd name="connsiteX4" fmla="*/ 1543050 w 2655094"/>
                <a:gd name="connsiteY4" fmla="*/ 288131 h 516731"/>
                <a:gd name="connsiteX5" fmla="*/ 1433513 w 2655094"/>
                <a:gd name="connsiteY5" fmla="*/ 285750 h 516731"/>
                <a:gd name="connsiteX6" fmla="*/ 1316832 w 2655094"/>
                <a:gd name="connsiteY6" fmla="*/ 278606 h 516731"/>
                <a:gd name="connsiteX7" fmla="*/ 1193007 w 2655094"/>
                <a:gd name="connsiteY7" fmla="*/ 269081 h 516731"/>
                <a:gd name="connsiteX8" fmla="*/ 1066800 w 2655094"/>
                <a:gd name="connsiteY8" fmla="*/ 257175 h 516731"/>
                <a:gd name="connsiteX9" fmla="*/ 971550 w 2655094"/>
                <a:gd name="connsiteY9" fmla="*/ 245269 h 516731"/>
                <a:gd name="connsiteX10" fmla="*/ 852488 w 2655094"/>
                <a:gd name="connsiteY10" fmla="*/ 226219 h 516731"/>
                <a:gd name="connsiteX11" fmla="*/ 735807 w 2655094"/>
                <a:gd name="connsiteY11" fmla="*/ 200025 h 516731"/>
                <a:gd name="connsiteX12" fmla="*/ 614363 w 2655094"/>
                <a:gd name="connsiteY12" fmla="*/ 169069 h 516731"/>
                <a:gd name="connsiteX13" fmla="*/ 466725 w 2655094"/>
                <a:gd name="connsiteY13" fmla="*/ 128587 h 516731"/>
                <a:gd name="connsiteX14" fmla="*/ 319088 w 2655094"/>
                <a:gd name="connsiteY14" fmla="*/ 88106 h 516731"/>
                <a:gd name="connsiteX15" fmla="*/ 207169 w 2655094"/>
                <a:gd name="connsiteY15" fmla="*/ 50006 h 516731"/>
                <a:gd name="connsiteX16" fmla="*/ 102394 w 2655094"/>
                <a:gd name="connsiteY16" fmla="*/ 14287 h 516731"/>
                <a:gd name="connsiteX17" fmla="*/ 69057 w 2655094"/>
                <a:gd name="connsiteY17" fmla="*/ 2381 h 516731"/>
                <a:gd name="connsiteX18" fmla="*/ 45244 w 2655094"/>
                <a:gd name="connsiteY18" fmla="*/ 0 h 516731"/>
                <a:gd name="connsiteX19" fmla="*/ 21432 w 2655094"/>
                <a:gd name="connsiteY19" fmla="*/ 4762 h 516731"/>
                <a:gd name="connsiteX20" fmla="*/ 9525 w 2655094"/>
                <a:gd name="connsiteY20" fmla="*/ 11906 h 516731"/>
                <a:gd name="connsiteX21" fmla="*/ 4763 w 2655094"/>
                <a:gd name="connsiteY21" fmla="*/ 16669 h 516731"/>
                <a:gd name="connsiteX22" fmla="*/ 0 w 2655094"/>
                <a:gd name="connsiteY22" fmla="*/ 26194 h 516731"/>
                <a:gd name="connsiteX23" fmla="*/ 7144 w 2655094"/>
                <a:gd name="connsiteY23" fmla="*/ 52387 h 516731"/>
                <a:gd name="connsiteX24" fmla="*/ 16669 w 2655094"/>
                <a:gd name="connsiteY24" fmla="*/ 66675 h 516731"/>
                <a:gd name="connsiteX25" fmla="*/ 59532 w 2655094"/>
                <a:gd name="connsiteY25" fmla="*/ 85725 h 516731"/>
                <a:gd name="connsiteX26" fmla="*/ 183357 w 2655094"/>
                <a:gd name="connsiteY26" fmla="*/ 135731 h 516731"/>
                <a:gd name="connsiteX27" fmla="*/ 345282 w 2655094"/>
                <a:gd name="connsiteY27" fmla="*/ 202406 h 516731"/>
                <a:gd name="connsiteX28" fmla="*/ 492919 w 2655094"/>
                <a:gd name="connsiteY28" fmla="*/ 257175 h 516731"/>
                <a:gd name="connsiteX29" fmla="*/ 652463 w 2655094"/>
                <a:gd name="connsiteY29" fmla="*/ 314325 h 516731"/>
                <a:gd name="connsiteX30" fmla="*/ 759619 w 2655094"/>
                <a:gd name="connsiteY30" fmla="*/ 350044 h 516731"/>
                <a:gd name="connsiteX31" fmla="*/ 876300 w 2655094"/>
                <a:gd name="connsiteY31" fmla="*/ 383381 h 516731"/>
                <a:gd name="connsiteX32" fmla="*/ 1057275 w 2655094"/>
                <a:gd name="connsiteY32" fmla="*/ 426244 h 516731"/>
                <a:gd name="connsiteX33" fmla="*/ 1214438 w 2655094"/>
                <a:gd name="connsiteY33" fmla="*/ 461962 h 516731"/>
                <a:gd name="connsiteX34" fmla="*/ 1400175 w 2655094"/>
                <a:gd name="connsiteY34" fmla="*/ 495300 h 516731"/>
                <a:gd name="connsiteX35" fmla="*/ 1557338 w 2655094"/>
                <a:gd name="connsiteY35" fmla="*/ 516731 h 516731"/>
                <a:gd name="connsiteX36" fmla="*/ 1750219 w 2655094"/>
                <a:gd name="connsiteY36" fmla="*/ 514350 h 516731"/>
                <a:gd name="connsiteX37" fmla="*/ 2016919 w 2655094"/>
                <a:gd name="connsiteY37" fmla="*/ 514350 h 516731"/>
                <a:gd name="connsiteX38" fmla="*/ 2174082 w 2655094"/>
                <a:gd name="connsiteY38" fmla="*/ 514350 h 516731"/>
                <a:gd name="connsiteX39" fmla="*/ 2266950 w 2655094"/>
                <a:gd name="connsiteY39" fmla="*/ 514350 h 516731"/>
                <a:gd name="connsiteX40" fmla="*/ 2276475 w 2655094"/>
                <a:gd name="connsiteY40" fmla="*/ 511969 h 516731"/>
                <a:gd name="connsiteX41" fmla="*/ 2359819 w 2655094"/>
                <a:gd name="connsiteY41" fmla="*/ 466725 h 516731"/>
                <a:gd name="connsiteX42" fmla="*/ 2455069 w 2655094"/>
                <a:gd name="connsiteY42" fmla="*/ 407194 h 516731"/>
                <a:gd name="connsiteX43" fmla="*/ 2581275 w 2655094"/>
                <a:gd name="connsiteY43" fmla="*/ 285750 h 516731"/>
                <a:gd name="connsiteX44" fmla="*/ 2588419 w 2655094"/>
                <a:gd name="connsiteY44" fmla="*/ 254794 h 516731"/>
                <a:gd name="connsiteX45" fmla="*/ 2600325 w 2655094"/>
                <a:gd name="connsiteY45" fmla="*/ 214312 h 516731"/>
                <a:gd name="connsiteX46" fmla="*/ 2614613 w 2655094"/>
                <a:gd name="connsiteY46" fmla="*/ 173831 h 516731"/>
                <a:gd name="connsiteX47" fmla="*/ 2631282 w 2655094"/>
                <a:gd name="connsiteY47" fmla="*/ 130969 h 516731"/>
                <a:gd name="connsiteX48" fmla="*/ 2643188 w 2655094"/>
                <a:gd name="connsiteY48" fmla="*/ 104775 h 516731"/>
                <a:gd name="connsiteX49" fmla="*/ 2650332 w 2655094"/>
                <a:gd name="connsiteY49" fmla="*/ 88106 h 516731"/>
                <a:gd name="connsiteX50" fmla="*/ 2652713 w 2655094"/>
                <a:gd name="connsiteY50" fmla="*/ 80962 h 516731"/>
                <a:gd name="connsiteX51" fmla="*/ 2655094 w 2655094"/>
                <a:gd name="connsiteY51" fmla="*/ 66675 h 516731"/>
                <a:gd name="connsiteX52" fmla="*/ 2655094 w 2655094"/>
                <a:gd name="connsiteY52" fmla="*/ 52387 h 516731"/>
                <a:gd name="connsiteX53" fmla="*/ 2655094 w 2655094"/>
                <a:gd name="connsiteY53" fmla="*/ 45244 h 516731"/>
                <a:gd name="connsiteX54" fmla="*/ 2650332 w 2655094"/>
                <a:gd name="connsiteY54" fmla="*/ 33337 h 516731"/>
                <a:gd name="connsiteX55" fmla="*/ 2645569 w 2655094"/>
                <a:gd name="connsiteY55" fmla="*/ 26194 h 516731"/>
                <a:gd name="connsiteX56" fmla="*/ 2636044 w 2655094"/>
                <a:gd name="connsiteY56" fmla="*/ 21431 h 516731"/>
                <a:gd name="connsiteX57" fmla="*/ 2619375 w 2655094"/>
                <a:gd name="connsiteY57" fmla="*/ 19050 h 516731"/>
                <a:gd name="connsiteX58" fmla="*/ 2600325 w 2655094"/>
                <a:gd name="connsiteY58" fmla="*/ 19050 h 516731"/>
                <a:gd name="connsiteX59" fmla="*/ 2583657 w 2655094"/>
                <a:gd name="connsiteY59" fmla="*/ 23812 h 516731"/>
                <a:gd name="connsiteX60" fmla="*/ 2566988 w 2655094"/>
                <a:gd name="connsiteY60" fmla="*/ 45244 h 516731"/>
                <a:gd name="connsiteX61" fmla="*/ 2540794 w 2655094"/>
                <a:gd name="connsiteY61" fmla="*/ 80962 h 516731"/>
                <a:gd name="connsiteX62" fmla="*/ 2509838 w 2655094"/>
                <a:gd name="connsiteY62" fmla="*/ 116681 h 516731"/>
                <a:gd name="connsiteX63" fmla="*/ 2466975 w 2655094"/>
                <a:gd name="connsiteY63" fmla="*/ 159544 h 516731"/>
                <a:gd name="connsiteX64" fmla="*/ 2424113 w 2655094"/>
                <a:gd name="connsiteY64" fmla="*/ 195262 h 516731"/>
                <a:gd name="connsiteX65" fmla="*/ 2388394 w 2655094"/>
                <a:gd name="connsiteY65" fmla="*/ 219075 h 516731"/>
                <a:gd name="connsiteX66" fmla="*/ 2364582 w 2655094"/>
                <a:gd name="connsiteY66" fmla="*/ 230981 h 516731"/>
                <a:gd name="connsiteX67" fmla="*/ 2319338 w 2655094"/>
                <a:gd name="connsiteY67" fmla="*/ 242887 h 516731"/>
                <a:gd name="connsiteX68" fmla="*/ 2240757 w 2655094"/>
                <a:gd name="connsiteY68" fmla="*/ 254794 h 516731"/>
                <a:gd name="connsiteX69" fmla="*/ 2162175 w 2655094"/>
                <a:gd name="connsiteY69" fmla="*/ 261937 h 516731"/>
                <a:gd name="connsiteX70" fmla="*/ 2074069 w 2655094"/>
                <a:gd name="connsiteY70" fmla="*/ 269081 h 516731"/>
                <a:gd name="connsiteX71" fmla="*/ 1871663 w 2655094"/>
                <a:gd name="connsiteY71" fmla="*/ 28336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55094" h="516731">
                  <a:moveTo>
                    <a:pt x="1871663" y="283369"/>
                  </a:moveTo>
                  <a:lnTo>
                    <a:pt x="1735932" y="288131"/>
                  </a:lnTo>
                  <a:lnTo>
                    <a:pt x="1688307" y="290512"/>
                  </a:lnTo>
                  <a:lnTo>
                    <a:pt x="1624013" y="290512"/>
                  </a:lnTo>
                  <a:lnTo>
                    <a:pt x="1543050" y="288131"/>
                  </a:lnTo>
                  <a:lnTo>
                    <a:pt x="1433513" y="285750"/>
                  </a:lnTo>
                  <a:lnTo>
                    <a:pt x="1316832" y="278606"/>
                  </a:lnTo>
                  <a:lnTo>
                    <a:pt x="1193007" y="269081"/>
                  </a:lnTo>
                  <a:lnTo>
                    <a:pt x="1066800" y="257175"/>
                  </a:lnTo>
                  <a:lnTo>
                    <a:pt x="971550" y="245269"/>
                  </a:lnTo>
                  <a:lnTo>
                    <a:pt x="852488" y="226219"/>
                  </a:lnTo>
                  <a:lnTo>
                    <a:pt x="735807" y="200025"/>
                  </a:lnTo>
                  <a:lnTo>
                    <a:pt x="614363" y="169069"/>
                  </a:lnTo>
                  <a:lnTo>
                    <a:pt x="466725" y="128587"/>
                  </a:lnTo>
                  <a:lnTo>
                    <a:pt x="319088" y="88106"/>
                  </a:lnTo>
                  <a:lnTo>
                    <a:pt x="207169" y="50006"/>
                  </a:lnTo>
                  <a:lnTo>
                    <a:pt x="102394" y="14287"/>
                  </a:lnTo>
                  <a:lnTo>
                    <a:pt x="69057" y="2381"/>
                  </a:lnTo>
                  <a:lnTo>
                    <a:pt x="45244" y="0"/>
                  </a:lnTo>
                  <a:lnTo>
                    <a:pt x="21432" y="4762"/>
                  </a:lnTo>
                  <a:lnTo>
                    <a:pt x="9525" y="11906"/>
                  </a:lnTo>
                  <a:lnTo>
                    <a:pt x="4763" y="16669"/>
                  </a:lnTo>
                  <a:lnTo>
                    <a:pt x="0" y="26194"/>
                  </a:lnTo>
                  <a:lnTo>
                    <a:pt x="7144" y="52387"/>
                  </a:lnTo>
                  <a:lnTo>
                    <a:pt x="16669" y="66675"/>
                  </a:lnTo>
                  <a:lnTo>
                    <a:pt x="59532" y="85725"/>
                  </a:lnTo>
                  <a:lnTo>
                    <a:pt x="183357" y="135731"/>
                  </a:lnTo>
                  <a:lnTo>
                    <a:pt x="345282" y="202406"/>
                  </a:lnTo>
                  <a:lnTo>
                    <a:pt x="492919" y="257175"/>
                  </a:lnTo>
                  <a:lnTo>
                    <a:pt x="652463" y="314325"/>
                  </a:lnTo>
                  <a:lnTo>
                    <a:pt x="759619" y="350044"/>
                  </a:lnTo>
                  <a:lnTo>
                    <a:pt x="876300" y="383381"/>
                  </a:lnTo>
                  <a:lnTo>
                    <a:pt x="1057275" y="426244"/>
                  </a:lnTo>
                  <a:lnTo>
                    <a:pt x="1214438" y="461962"/>
                  </a:lnTo>
                  <a:lnTo>
                    <a:pt x="1400175" y="495300"/>
                  </a:lnTo>
                  <a:lnTo>
                    <a:pt x="1557338" y="516731"/>
                  </a:lnTo>
                  <a:lnTo>
                    <a:pt x="1750219" y="514350"/>
                  </a:lnTo>
                  <a:lnTo>
                    <a:pt x="2016919" y="514350"/>
                  </a:lnTo>
                  <a:lnTo>
                    <a:pt x="2174082" y="514350"/>
                  </a:lnTo>
                  <a:lnTo>
                    <a:pt x="2266950" y="514350"/>
                  </a:lnTo>
                  <a:lnTo>
                    <a:pt x="2276475" y="511969"/>
                  </a:lnTo>
                  <a:lnTo>
                    <a:pt x="2359819" y="466725"/>
                  </a:lnTo>
                  <a:lnTo>
                    <a:pt x="2455069" y="407194"/>
                  </a:lnTo>
                  <a:lnTo>
                    <a:pt x="2581275" y="285750"/>
                  </a:lnTo>
                  <a:lnTo>
                    <a:pt x="2588419" y="254794"/>
                  </a:lnTo>
                  <a:lnTo>
                    <a:pt x="2600325" y="214312"/>
                  </a:lnTo>
                  <a:lnTo>
                    <a:pt x="2614613" y="173831"/>
                  </a:lnTo>
                  <a:lnTo>
                    <a:pt x="2631282" y="130969"/>
                  </a:lnTo>
                  <a:lnTo>
                    <a:pt x="2643188" y="104775"/>
                  </a:lnTo>
                  <a:lnTo>
                    <a:pt x="2650332" y="88106"/>
                  </a:lnTo>
                  <a:lnTo>
                    <a:pt x="2652713" y="80962"/>
                  </a:lnTo>
                  <a:lnTo>
                    <a:pt x="2655094" y="66675"/>
                  </a:lnTo>
                  <a:lnTo>
                    <a:pt x="2655094" y="52387"/>
                  </a:lnTo>
                  <a:lnTo>
                    <a:pt x="2655094" y="45244"/>
                  </a:lnTo>
                  <a:lnTo>
                    <a:pt x="2650332" y="33337"/>
                  </a:lnTo>
                  <a:lnTo>
                    <a:pt x="2645569" y="26194"/>
                  </a:lnTo>
                  <a:lnTo>
                    <a:pt x="2636044" y="21431"/>
                  </a:lnTo>
                  <a:lnTo>
                    <a:pt x="2619375" y="19050"/>
                  </a:lnTo>
                  <a:lnTo>
                    <a:pt x="2600325" y="19050"/>
                  </a:lnTo>
                  <a:lnTo>
                    <a:pt x="2583657" y="23812"/>
                  </a:lnTo>
                  <a:lnTo>
                    <a:pt x="2566988" y="45244"/>
                  </a:lnTo>
                  <a:lnTo>
                    <a:pt x="2540794" y="80962"/>
                  </a:lnTo>
                  <a:lnTo>
                    <a:pt x="2509838" y="116681"/>
                  </a:lnTo>
                  <a:lnTo>
                    <a:pt x="2466975" y="159544"/>
                  </a:lnTo>
                  <a:lnTo>
                    <a:pt x="2424113" y="195262"/>
                  </a:lnTo>
                  <a:lnTo>
                    <a:pt x="2388394" y="219075"/>
                  </a:lnTo>
                  <a:lnTo>
                    <a:pt x="2364582" y="230981"/>
                  </a:lnTo>
                  <a:lnTo>
                    <a:pt x="2319338" y="242887"/>
                  </a:lnTo>
                  <a:lnTo>
                    <a:pt x="2240757" y="254794"/>
                  </a:lnTo>
                  <a:lnTo>
                    <a:pt x="2162175" y="261937"/>
                  </a:lnTo>
                  <a:lnTo>
                    <a:pt x="2074069" y="269081"/>
                  </a:lnTo>
                  <a:lnTo>
                    <a:pt x="1871663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5">
              <a:extLst>
                <a:ext uri="{FF2B5EF4-FFF2-40B4-BE49-F238E27FC236}">
                  <a16:creationId xmlns:a16="http://schemas.microsoft.com/office/drawing/2014/main" id="{A9910680-8509-4CB1-80EE-56737E01CBFC}"/>
                </a:ext>
              </a:extLst>
            </p:cNvPr>
            <p:cNvSpPr/>
            <p:nvPr/>
          </p:nvSpPr>
          <p:spPr>
            <a:xfrm>
              <a:off x="4592638" y="2687638"/>
              <a:ext cx="2489200" cy="654050"/>
            </a:xfrm>
            <a:custGeom>
              <a:avLst/>
              <a:gdLst>
                <a:gd name="connsiteX0" fmla="*/ 1924050 w 2488407"/>
                <a:gd name="connsiteY0" fmla="*/ 59532 h 652463"/>
                <a:gd name="connsiteX1" fmla="*/ 1793082 w 2488407"/>
                <a:gd name="connsiteY1" fmla="*/ 100013 h 652463"/>
                <a:gd name="connsiteX2" fmla="*/ 1664494 w 2488407"/>
                <a:gd name="connsiteY2" fmla="*/ 135732 h 652463"/>
                <a:gd name="connsiteX3" fmla="*/ 1504950 w 2488407"/>
                <a:gd name="connsiteY3" fmla="*/ 173832 h 652463"/>
                <a:gd name="connsiteX4" fmla="*/ 1343025 w 2488407"/>
                <a:gd name="connsiteY4" fmla="*/ 211932 h 652463"/>
                <a:gd name="connsiteX5" fmla="*/ 1273969 w 2488407"/>
                <a:gd name="connsiteY5" fmla="*/ 228600 h 652463"/>
                <a:gd name="connsiteX6" fmla="*/ 1045369 w 2488407"/>
                <a:gd name="connsiteY6" fmla="*/ 285750 h 652463"/>
                <a:gd name="connsiteX7" fmla="*/ 857250 w 2488407"/>
                <a:gd name="connsiteY7" fmla="*/ 333375 h 652463"/>
                <a:gd name="connsiteX8" fmla="*/ 666750 w 2488407"/>
                <a:gd name="connsiteY8" fmla="*/ 383382 h 652463"/>
                <a:gd name="connsiteX9" fmla="*/ 516732 w 2488407"/>
                <a:gd name="connsiteY9" fmla="*/ 421482 h 652463"/>
                <a:gd name="connsiteX10" fmla="*/ 411957 w 2488407"/>
                <a:gd name="connsiteY10" fmla="*/ 447675 h 652463"/>
                <a:gd name="connsiteX11" fmla="*/ 333375 w 2488407"/>
                <a:gd name="connsiteY11" fmla="*/ 461963 h 652463"/>
                <a:gd name="connsiteX12" fmla="*/ 235744 w 2488407"/>
                <a:gd name="connsiteY12" fmla="*/ 483394 h 652463"/>
                <a:gd name="connsiteX13" fmla="*/ 197644 w 2488407"/>
                <a:gd name="connsiteY13" fmla="*/ 490538 h 652463"/>
                <a:gd name="connsiteX14" fmla="*/ 159544 w 2488407"/>
                <a:gd name="connsiteY14" fmla="*/ 495300 h 652463"/>
                <a:gd name="connsiteX15" fmla="*/ 133350 w 2488407"/>
                <a:gd name="connsiteY15" fmla="*/ 495300 h 652463"/>
                <a:gd name="connsiteX16" fmla="*/ 104775 w 2488407"/>
                <a:gd name="connsiteY16" fmla="*/ 495300 h 652463"/>
                <a:gd name="connsiteX17" fmla="*/ 83344 w 2488407"/>
                <a:gd name="connsiteY17" fmla="*/ 492919 h 652463"/>
                <a:gd name="connsiteX18" fmla="*/ 35719 w 2488407"/>
                <a:gd name="connsiteY18" fmla="*/ 481013 h 652463"/>
                <a:gd name="connsiteX19" fmla="*/ 0 w 2488407"/>
                <a:gd name="connsiteY19" fmla="*/ 471488 h 652463"/>
                <a:gd name="connsiteX20" fmla="*/ 169069 w 2488407"/>
                <a:gd name="connsiteY20" fmla="*/ 652463 h 652463"/>
                <a:gd name="connsiteX21" fmla="*/ 314325 w 2488407"/>
                <a:gd name="connsiteY21" fmla="*/ 647700 h 652463"/>
                <a:gd name="connsiteX22" fmla="*/ 333375 w 2488407"/>
                <a:gd name="connsiteY22" fmla="*/ 647700 h 652463"/>
                <a:gd name="connsiteX23" fmla="*/ 428625 w 2488407"/>
                <a:gd name="connsiteY23" fmla="*/ 623888 h 652463"/>
                <a:gd name="connsiteX24" fmla="*/ 647700 w 2488407"/>
                <a:gd name="connsiteY24" fmla="*/ 566738 h 652463"/>
                <a:gd name="connsiteX25" fmla="*/ 919163 w 2488407"/>
                <a:gd name="connsiteY25" fmla="*/ 500063 h 652463"/>
                <a:gd name="connsiteX26" fmla="*/ 1147763 w 2488407"/>
                <a:gd name="connsiteY26" fmla="*/ 442913 h 652463"/>
                <a:gd name="connsiteX27" fmla="*/ 1302544 w 2488407"/>
                <a:gd name="connsiteY27" fmla="*/ 385763 h 652463"/>
                <a:gd name="connsiteX28" fmla="*/ 1478757 w 2488407"/>
                <a:gd name="connsiteY28" fmla="*/ 347663 h 652463"/>
                <a:gd name="connsiteX29" fmla="*/ 1647825 w 2488407"/>
                <a:gd name="connsiteY29" fmla="*/ 316707 h 652463"/>
                <a:gd name="connsiteX30" fmla="*/ 1888332 w 2488407"/>
                <a:gd name="connsiteY30" fmla="*/ 278607 h 652463"/>
                <a:gd name="connsiteX31" fmla="*/ 2121694 w 2488407"/>
                <a:gd name="connsiteY31" fmla="*/ 240507 h 652463"/>
                <a:gd name="connsiteX32" fmla="*/ 2240757 w 2488407"/>
                <a:gd name="connsiteY32" fmla="*/ 223838 h 652463"/>
                <a:gd name="connsiteX33" fmla="*/ 2314575 w 2488407"/>
                <a:gd name="connsiteY33" fmla="*/ 214313 h 652463"/>
                <a:gd name="connsiteX34" fmla="*/ 2366963 w 2488407"/>
                <a:gd name="connsiteY34" fmla="*/ 204788 h 652463"/>
                <a:gd name="connsiteX35" fmla="*/ 2414588 w 2488407"/>
                <a:gd name="connsiteY35" fmla="*/ 192882 h 652463"/>
                <a:gd name="connsiteX36" fmla="*/ 2445544 w 2488407"/>
                <a:gd name="connsiteY36" fmla="*/ 180975 h 652463"/>
                <a:gd name="connsiteX37" fmla="*/ 2471738 w 2488407"/>
                <a:gd name="connsiteY37" fmla="*/ 164307 h 652463"/>
                <a:gd name="connsiteX38" fmla="*/ 2483644 w 2488407"/>
                <a:gd name="connsiteY38" fmla="*/ 150019 h 652463"/>
                <a:gd name="connsiteX39" fmla="*/ 2488407 w 2488407"/>
                <a:gd name="connsiteY39" fmla="*/ 140494 h 652463"/>
                <a:gd name="connsiteX40" fmla="*/ 2488407 w 2488407"/>
                <a:gd name="connsiteY40" fmla="*/ 130969 h 652463"/>
                <a:gd name="connsiteX41" fmla="*/ 2481263 w 2488407"/>
                <a:gd name="connsiteY41" fmla="*/ 116682 h 652463"/>
                <a:gd name="connsiteX42" fmla="*/ 2462213 w 2488407"/>
                <a:gd name="connsiteY42" fmla="*/ 100013 h 652463"/>
                <a:gd name="connsiteX43" fmla="*/ 2433638 w 2488407"/>
                <a:gd name="connsiteY43" fmla="*/ 78582 h 652463"/>
                <a:gd name="connsiteX44" fmla="*/ 2393157 w 2488407"/>
                <a:gd name="connsiteY44" fmla="*/ 57150 h 652463"/>
                <a:gd name="connsiteX45" fmla="*/ 2331244 w 2488407"/>
                <a:gd name="connsiteY45" fmla="*/ 35719 h 652463"/>
                <a:gd name="connsiteX46" fmla="*/ 2281238 w 2488407"/>
                <a:gd name="connsiteY46" fmla="*/ 21432 h 652463"/>
                <a:gd name="connsiteX47" fmla="*/ 2221707 w 2488407"/>
                <a:gd name="connsiteY47" fmla="*/ 11907 h 652463"/>
                <a:gd name="connsiteX48" fmla="*/ 2159794 w 2488407"/>
                <a:gd name="connsiteY48" fmla="*/ 4763 h 652463"/>
                <a:gd name="connsiteX49" fmla="*/ 2081213 w 2488407"/>
                <a:gd name="connsiteY49" fmla="*/ 0 h 652463"/>
                <a:gd name="connsiteX50" fmla="*/ 2050257 w 2488407"/>
                <a:gd name="connsiteY50" fmla="*/ 0 h 652463"/>
                <a:gd name="connsiteX51" fmla="*/ 2038350 w 2488407"/>
                <a:gd name="connsiteY51" fmla="*/ 7144 h 652463"/>
                <a:gd name="connsiteX52" fmla="*/ 1971675 w 2488407"/>
                <a:gd name="connsiteY52" fmla="*/ 40482 h 652463"/>
                <a:gd name="connsiteX53" fmla="*/ 1924050 w 2488407"/>
                <a:gd name="connsiteY53" fmla="*/ 595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88407" h="652463">
                  <a:moveTo>
                    <a:pt x="1924050" y="59532"/>
                  </a:moveTo>
                  <a:lnTo>
                    <a:pt x="1793082" y="100013"/>
                  </a:lnTo>
                  <a:lnTo>
                    <a:pt x="1664494" y="135732"/>
                  </a:lnTo>
                  <a:lnTo>
                    <a:pt x="1504950" y="173832"/>
                  </a:lnTo>
                  <a:lnTo>
                    <a:pt x="1343025" y="211932"/>
                  </a:lnTo>
                  <a:lnTo>
                    <a:pt x="1273969" y="228600"/>
                  </a:lnTo>
                  <a:lnTo>
                    <a:pt x="1045369" y="285750"/>
                  </a:lnTo>
                  <a:lnTo>
                    <a:pt x="857250" y="333375"/>
                  </a:lnTo>
                  <a:lnTo>
                    <a:pt x="666750" y="383382"/>
                  </a:lnTo>
                  <a:lnTo>
                    <a:pt x="516732" y="421482"/>
                  </a:lnTo>
                  <a:lnTo>
                    <a:pt x="411957" y="447675"/>
                  </a:lnTo>
                  <a:lnTo>
                    <a:pt x="333375" y="461963"/>
                  </a:lnTo>
                  <a:lnTo>
                    <a:pt x="235744" y="483394"/>
                  </a:lnTo>
                  <a:lnTo>
                    <a:pt x="197644" y="490538"/>
                  </a:lnTo>
                  <a:lnTo>
                    <a:pt x="159544" y="495300"/>
                  </a:lnTo>
                  <a:lnTo>
                    <a:pt x="133350" y="495300"/>
                  </a:lnTo>
                  <a:lnTo>
                    <a:pt x="104775" y="495300"/>
                  </a:lnTo>
                  <a:lnTo>
                    <a:pt x="83344" y="492919"/>
                  </a:lnTo>
                  <a:lnTo>
                    <a:pt x="35719" y="481013"/>
                  </a:lnTo>
                  <a:lnTo>
                    <a:pt x="0" y="471488"/>
                  </a:lnTo>
                  <a:lnTo>
                    <a:pt x="169069" y="652463"/>
                  </a:lnTo>
                  <a:lnTo>
                    <a:pt x="314325" y="647700"/>
                  </a:lnTo>
                  <a:lnTo>
                    <a:pt x="333375" y="647700"/>
                  </a:lnTo>
                  <a:lnTo>
                    <a:pt x="428625" y="623888"/>
                  </a:lnTo>
                  <a:lnTo>
                    <a:pt x="647700" y="566738"/>
                  </a:lnTo>
                  <a:lnTo>
                    <a:pt x="919163" y="500063"/>
                  </a:lnTo>
                  <a:lnTo>
                    <a:pt x="1147763" y="442913"/>
                  </a:lnTo>
                  <a:lnTo>
                    <a:pt x="1302544" y="385763"/>
                  </a:lnTo>
                  <a:lnTo>
                    <a:pt x="1478757" y="347663"/>
                  </a:lnTo>
                  <a:lnTo>
                    <a:pt x="1647825" y="316707"/>
                  </a:lnTo>
                  <a:lnTo>
                    <a:pt x="1888332" y="278607"/>
                  </a:lnTo>
                  <a:lnTo>
                    <a:pt x="2121694" y="240507"/>
                  </a:lnTo>
                  <a:lnTo>
                    <a:pt x="2240757" y="223838"/>
                  </a:lnTo>
                  <a:lnTo>
                    <a:pt x="2314575" y="214313"/>
                  </a:lnTo>
                  <a:lnTo>
                    <a:pt x="2366963" y="204788"/>
                  </a:lnTo>
                  <a:lnTo>
                    <a:pt x="2414588" y="192882"/>
                  </a:lnTo>
                  <a:lnTo>
                    <a:pt x="2445544" y="180975"/>
                  </a:lnTo>
                  <a:lnTo>
                    <a:pt x="2471738" y="164307"/>
                  </a:lnTo>
                  <a:lnTo>
                    <a:pt x="2483644" y="150019"/>
                  </a:lnTo>
                  <a:lnTo>
                    <a:pt x="2488407" y="140494"/>
                  </a:lnTo>
                  <a:lnTo>
                    <a:pt x="2488407" y="130969"/>
                  </a:lnTo>
                  <a:lnTo>
                    <a:pt x="2481263" y="116682"/>
                  </a:lnTo>
                  <a:lnTo>
                    <a:pt x="2462213" y="100013"/>
                  </a:lnTo>
                  <a:lnTo>
                    <a:pt x="2433638" y="78582"/>
                  </a:lnTo>
                  <a:lnTo>
                    <a:pt x="2393157" y="57150"/>
                  </a:lnTo>
                  <a:lnTo>
                    <a:pt x="2331244" y="35719"/>
                  </a:lnTo>
                  <a:lnTo>
                    <a:pt x="2281238" y="21432"/>
                  </a:lnTo>
                  <a:lnTo>
                    <a:pt x="2221707" y="11907"/>
                  </a:lnTo>
                  <a:lnTo>
                    <a:pt x="2159794" y="4763"/>
                  </a:lnTo>
                  <a:lnTo>
                    <a:pt x="2081213" y="0"/>
                  </a:lnTo>
                  <a:lnTo>
                    <a:pt x="2050257" y="0"/>
                  </a:lnTo>
                  <a:lnTo>
                    <a:pt x="2038350" y="7144"/>
                  </a:lnTo>
                  <a:lnTo>
                    <a:pt x="1971675" y="40482"/>
                  </a:lnTo>
                  <a:lnTo>
                    <a:pt x="1924050" y="59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2">
              <a:extLst>
                <a:ext uri="{FF2B5EF4-FFF2-40B4-BE49-F238E27FC236}">
                  <a16:creationId xmlns:a16="http://schemas.microsoft.com/office/drawing/2014/main" id="{64655C0D-2F69-4F72-9D15-913BF840921C}"/>
                </a:ext>
              </a:extLst>
            </p:cNvPr>
            <p:cNvSpPr/>
            <p:nvPr/>
          </p:nvSpPr>
          <p:spPr>
            <a:xfrm>
              <a:off x="4857750" y="3849688"/>
              <a:ext cx="919163" cy="396875"/>
            </a:xfrm>
            <a:custGeom>
              <a:avLst/>
              <a:gdLst>
                <a:gd name="connsiteX0" fmla="*/ 516731 w 919163"/>
                <a:gd name="connsiteY0" fmla="*/ 235744 h 395288"/>
                <a:gd name="connsiteX1" fmla="*/ 428625 w 919163"/>
                <a:gd name="connsiteY1" fmla="*/ 266700 h 395288"/>
                <a:gd name="connsiteX2" fmla="*/ 314325 w 919163"/>
                <a:gd name="connsiteY2" fmla="*/ 304800 h 395288"/>
                <a:gd name="connsiteX3" fmla="*/ 211931 w 919163"/>
                <a:gd name="connsiteY3" fmla="*/ 335757 h 395288"/>
                <a:gd name="connsiteX4" fmla="*/ 114300 w 919163"/>
                <a:gd name="connsiteY4" fmla="*/ 364332 h 395288"/>
                <a:gd name="connsiteX5" fmla="*/ 0 w 919163"/>
                <a:gd name="connsiteY5" fmla="*/ 395288 h 395288"/>
                <a:gd name="connsiteX6" fmla="*/ 2381 w 919163"/>
                <a:gd name="connsiteY6" fmla="*/ 235744 h 395288"/>
                <a:gd name="connsiteX7" fmla="*/ 176213 w 919163"/>
                <a:gd name="connsiteY7" fmla="*/ 192882 h 395288"/>
                <a:gd name="connsiteX8" fmla="*/ 288131 w 919163"/>
                <a:gd name="connsiteY8" fmla="*/ 157163 h 395288"/>
                <a:gd name="connsiteX9" fmla="*/ 359569 w 919163"/>
                <a:gd name="connsiteY9" fmla="*/ 130969 h 395288"/>
                <a:gd name="connsiteX10" fmla="*/ 409575 w 919163"/>
                <a:gd name="connsiteY10" fmla="*/ 102394 h 395288"/>
                <a:gd name="connsiteX11" fmla="*/ 483394 w 919163"/>
                <a:gd name="connsiteY11" fmla="*/ 57150 h 395288"/>
                <a:gd name="connsiteX12" fmla="*/ 585788 w 919163"/>
                <a:gd name="connsiteY12" fmla="*/ 2382 h 395288"/>
                <a:gd name="connsiteX13" fmla="*/ 597694 w 919163"/>
                <a:gd name="connsiteY13" fmla="*/ 0 h 395288"/>
                <a:gd name="connsiteX14" fmla="*/ 614363 w 919163"/>
                <a:gd name="connsiteY14" fmla="*/ 2382 h 395288"/>
                <a:gd name="connsiteX15" fmla="*/ 671513 w 919163"/>
                <a:gd name="connsiteY15" fmla="*/ 26194 h 395288"/>
                <a:gd name="connsiteX16" fmla="*/ 769144 w 919163"/>
                <a:gd name="connsiteY16" fmla="*/ 73819 h 395288"/>
                <a:gd name="connsiteX17" fmla="*/ 819150 w 919163"/>
                <a:gd name="connsiteY17" fmla="*/ 102394 h 395288"/>
                <a:gd name="connsiteX18" fmla="*/ 907256 w 919163"/>
                <a:gd name="connsiteY18" fmla="*/ 150019 h 395288"/>
                <a:gd name="connsiteX19" fmla="*/ 916781 w 919163"/>
                <a:gd name="connsiteY19" fmla="*/ 157163 h 395288"/>
                <a:gd name="connsiteX20" fmla="*/ 919163 w 919163"/>
                <a:gd name="connsiteY20" fmla="*/ 169069 h 395288"/>
                <a:gd name="connsiteX21" fmla="*/ 916781 w 919163"/>
                <a:gd name="connsiteY21" fmla="*/ 190500 h 395288"/>
                <a:gd name="connsiteX22" fmla="*/ 912019 w 919163"/>
                <a:gd name="connsiteY22" fmla="*/ 226219 h 395288"/>
                <a:gd name="connsiteX23" fmla="*/ 895350 w 919163"/>
                <a:gd name="connsiteY23" fmla="*/ 276225 h 395288"/>
                <a:gd name="connsiteX24" fmla="*/ 609600 w 919163"/>
                <a:gd name="connsiteY24" fmla="*/ 221457 h 395288"/>
                <a:gd name="connsiteX25" fmla="*/ 583406 w 919163"/>
                <a:gd name="connsiteY25" fmla="*/ 221457 h 395288"/>
                <a:gd name="connsiteX26" fmla="*/ 516731 w 919163"/>
                <a:gd name="connsiteY26" fmla="*/ 23574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9163" h="395288">
                  <a:moveTo>
                    <a:pt x="516731" y="235744"/>
                  </a:moveTo>
                  <a:lnTo>
                    <a:pt x="428625" y="266700"/>
                  </a:lnTo>
                  <a:lnTo>
                    <a:pt x="314325" y="304800"/>
                  </a:lnTo>
                  <a:lnTo>
                    <a:pt x="211931" y="335757"/>
                  </a:lnTo>
                  <a:lnTo>
                    <a:pt x="114300" y="364332"/>
                  </a:lnTo>
                  <a:lnTo>
                    <a:pt x="0" y="395288"/>
                  </a:lnTo>
                  <a:cubicBezTo>
                    <a:pt x="794" y="342107"/>
                    <a:pt x="1587" y="288925"/>
                    <a:pt x="2381" y="235744"/>
                  </a:cubicBezTo>
                  <a:lnTo>
                    <a:pt x="176213" y="192882"/>
                  </a:lnTo>
                  <a:lnTo>
                    <a:pt x="288131" y="157163"/>
                  </a:lnTo>
                  <a:lnTo>
                    <a:pt x="359569" y="130969"/>
                  </a:lnTo>
                  <a:lnTo>
                    <a:pt x="409575" y="102394"/>
                  </a:lnTo>
                  <a:lnTo>
                    <a:pt x="483394" y="57150"/>
                  </a:lnTo>
                  <a:lnTo>
                    <a:pt x="585788" y="2382"/>
                  </a:lnTo>
                  <a:lnTo>
                    <a:pt x="597694" y="0"/>
                  </a:lnTo>
                  <a:lnTo>
                    <a:pt x="614363" y="2382"/>
                  </a:lnTo>
                  <a:lnTo>
                    <a:pt x="671513" y="26194"/>
                  </a:lnTo>
                  <a:lnTo>
                    <a:pt x="769144" y="73819"/>
                  </a:lnTo>
                  <a:lnTo>
                    <a:pt x="819150" y="102394"/>
                  </a:lnTo>
                  <a:lnTo>
                    <a:pt x="907256" y="150019"/>
                  </a:lnTo>
                  <a:lnTo>
                    <a:pt x="916781" y="157163"/>
                  </a:lnTo>
                  <a:lnTo>
                    <a:pt x="919163" y="169069"/>
                  </a:lnTo>
                  <a:lnTo>
                    <a:pt x="916781" y="190500"/>
                  </a:lnTo>
                  <a:lnTo>
                    <a:pt x="912019" y="226219"/>
                  </a:lnTo>
                  <a:lnTo>
                    <a:pt x="895350" y="276225"/>
                  </a:lnTo>
                  <a:lnTo>
                    <a:pt x="609600" y="221457"/>
                  </a:lnTo>
                  <a:lnTo>
                    <a:pt x="583406" y="221457"/>
                  </a:lnTo>
                  <a:lnTo>
                    <a:pt x="516731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3">
              <a:extLst>
                <a:ext uri="{FF2B5EF4-FFF2-40B4-BE49-F238E27FC236}">
                  <a16:creationId xmlns:a16="http://schemas.microsoft.com/office/drawing/2014/main" id="{BE72709F-1E4C-49EE-B7B1-12C5B34DA30D}"/>
                </a:ext>
              </a:extLst>
            </p:cNvPr>
            <p:cNvSpPr/>
            <p:nvPr/>
          </p:nvSpPr>
          <p:spPr>
            <a:xfrm>
              <a:off x="5148263" y="4024313"/>
              <a:ext cx="619125" cy="1704975"/>
            </a:xfrm>
            <a:custGeom>
              <a:avLst/>
              <a:gdLst>
                <a:gd name="connsiteX0" fmla="*/ 280987 w 619125"/>
                <a:gd name="connsiteY0" fmla="*/ 602456 h 1704975"/>
                <a:gd name="connsiteX1" fmla="*/ 300037 w 619125"/>
                <a:gd name="connsiteY1" fmla="*/ 500062 h 1704975"/>
                <a:gd name="connsiteX2" fmla="*/ 311943 w 619125"/>
                <a:gd name="connsiteY2" fmla="*/ 431006 h 1704975"/>
                <a:gd name="connsiteX3" fmla="*/ 323850 w 619125"/>
                <a:gd name="connsiteY3" fmla="*/ 364331 h 1704975"/>
                <a:gd name="connsiteX4" fmla="*/ 333375 w 619125"/>
                <a:gd name="connsiteY4" fmla="*/ 288131 h 1704975"/>
                <a:gd name="connsiteX5" fmla="*/ 342900 w 619125"/>
                <a:gd name="connsiteY5" fmla="*/ 204787 h 1704975"/>
                <a:gd name="connsiteX6" fmla="*/ 350043 w 619125"/>
                <a:gd name="connsiteY6" fmla="*/ 138112 h 1704975"/>
                <a:gd name="connsiteX7" fmla="*/ 350043 w 619125"/>
                <a:gd name="connsiteY7" fmla="*/ 114300 h 1704975"/>
                <a:gd name="connsiteX8" fmla="*/ 350043 w 619125"/>
                <a:gd name="connsiteY8" fmla="*/ 95250 h 1704975"/>
                <a:gd name="connsiteX9" fmla="*/ 347662 w 619125"/>
                <a:gd name="connsiteY9" fmla="*/ 80962 h 1704975"/>
                <a:gd name="connsiteX10" fmla="*/ 342900 w 619125"/>
                <a:gd name="connsiteY10" fmla="*/ 66675 h 1704975"/>
                <a:gd name="connsiteX11" fmla="*/ 328612 w 619125"/>
                <a:gd name="connsiteY11" fmla="*/ 52387 h 1704975"/>
                <a:gd name="connsiteX12" fmla="*/ 314325 w 619125"/>
                <a:gd name="connsiteY12" fmla="*/ 45243 h 1704975"/>
                <a:gd name="connsiteX13" fmla="*/ 266700 w 619125"/>
                <a:gd name="connsiteY13" fmla="*/ 0 h 1704975"/>
                <a:gd name="connsiteX14" fmla="*/ 619125 w 619125"/>
                <a:gd name="connsiteY14" fmla="*/ 40481 h 1704975"/>
                <a:gd name="connsiteX15" fmla="*/ 614362 w 619125"/>
                <a:gd name="connsiteY15" fmla="*/ 69056 h 1704975"/>
                <a:gd name="connsiteX16" fmla="*/ 604837 w 619125"/>
                <a:gd name="connsiteY16" fmla="*/ 102393 h 1704975"/>
                <a:gd name="connsiteX17" fmla="*/ 595312 w 619125"/>
                <a:gd name="connsiteY17" fmla="*/ 133350 h 1704975"/>
                <a:gd name="connsiteX18" fmla="*/ 581025 w 619125"/>
                <a:gd name="connsiteY18" fmla="*/ 228600 h 1704975"/>
                <a:gd name="connsiteX19" fmla="*/ 554831 w 619125"/>
                <a:gd name="connsiteY19" fmla="*/ 378618 h 1704975"/>
                <a:gd name="connsiteX20" fmla="*/ 523875 w 619125"/>
                <a:gd name="connsiteY20" fmla="*/ 540543 h 1704975"/>
                <a:gd name="connsiteX21" fmla="*/ 488156 w 619125"/>
                <a:gd name="connsiteY21" fmla="*/ 690562 h 1704975"/>
                <a:gd name="connsiteX22" fmla="*/ 457200 w 619125"/>
                <a:gd name="connsiteY22" fmla="*/ 814387 h 1704975"/>
                <a:gd name="connsiteX23" fmla="*/ 416718 w 619125"/>
                <a:gd name="connsiteY23" fmla="*/ 962025 h 1704975"/>
                <a:gd name="connsiteX24" fmla="*/ 395287 w 619125"/>
                <a:gd name="connsiteY24" fmla="*/ 1038225 h 1704975"/>
                <a:gd name="connsiteX25" fmla="*/ 357187 w 619125"/>
                <a:gd name="connsiteY25" fmla="*/ 1152525 h 1704975"/>
                <a:gd name="connsiteX26" fmla="*/ 323850 w 619125"/>
                <a:gd name="connsiteY26" fmla="*/ 1240631 h 1704975"/>
                <a:gd name="connsiteX27" fmla="*/ 278606 w 619125"/>
                <a:gd name="connsiteY27" fmla="*/ 1352550 h 1704975"/>
                <a:gd name="connsiteX28" fmla="*/ 240506 w 619125"/>
                <a:gd name="connsiteY28" fmla="*/ 1440656 h 1704975"/>
                <a:gd name="connsiteX29" fmla="*/ 197643 w 619125"/>
                <a:gd name="connsiteY29" fmla="*/ 1524000 h 1704975"/>
                <a:gd name="connsiteX30" fmla="*/ 142875 w 619125"/>
                <a:gd name="connsiteY30" fmla="*/ 1621631 h 1704975"/>
                <a:gd name="connsiteX31" fmla="*/ 119062 w 619125"/>
                <a:gd name="connsiteY31" fmla="*/ 1664493 h 1704975"/>
                <a:gd name="connsiteX32" fmla="*/ 102393 w 619125"/>
                <a:gd name="connsiteY32" fmla="*/ 1685925 h 1704975"/>
                <a:gd name="connsiteX33" fmla="*/ 80962 w 619125"/>
                <a:gd name="connsiteY33" fmla="*/ 1700212 h 1704975"/>
                <a:gd name="connsiteX34" fmla="*/ 59531 w 619125"/>
                <a:gd name="connsiteY34" fmla="*/ 1704975 h 1704975"/>
                <a:gd name="connsiteX35" fmla="*/ 50006 w 619125"/>
                <a:gd name="connsiteY35" fmla="*/ 1704975 h 1704975"/>
                <a:gd name="connsiteX36" fmla="*/ 30956 w 619125"/>
                <a:gd name="connsiteY36" fmla="*/ 1697831 h 1704975"/>
                <a:gd name="connsiteX37" fmla="*/ 11906 w 619125"/>
                <a:gd name="connsiteY37" fmla="*/ 1678781 h 1704975"/>
                <a:gd name="connsiteX38" fmla="*/ 0 w 619125"/>
                <a:gd name="connsiteY38" fmla="*/ 1662112 h 1704975"/>
                <a:gd name="connsiteX39" fmla="*/ 107156 w 619125"/>
                <a:gd name="connsiteY39" fmla="*/ 1216818 h 1704975"/>
                <a:gd name="connsiteX40" fmla="*/ 130968 w 619125"/>
                <a:gd name="connsiteY40" fmla="*/ 1147762 h 1704975"/>
                <a:gd name="connsiteX41" fmla="*/ 157162 w 619125"/>
                <a:gd name="connsiteY41" fmla="*/ 1064418 h 1704975"/>
                <a:gd name="connsiteX42" fmla="*/ 188118 w 619125"/>
                <a:gd name="connsiteY42" fmla="*/ 973931 h 1704975"/>
                <a:gd name="connsiteX43" fmla="*/ 226218 w 619125"/>
                <a:gd name="connsiteY43" fmla="*/ 842962 h 1704975"/>
                <a:gd name="connsiteX44" fmla="*/ 261937 w 619125"/>
                <a:gd name="connsiteY44" fmla="*/ 690562 h 1704975"/>
                <a:gd name="connsiteX45" fmla="*/ 280987 w 619125"/>
                <a:gd name="connsiteY45" fmla="*/ 602456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9125" h="1704975">
                  <a:moveTo>
                    <a:pt x="280987" y="602456"/>
                  </a:moveTo>
                  <a:lnTo>
                    <a:pt x="300037" y="500062"/>
                  </a:lnTo>
                  <a:lnTo>
                    <a:pt x="311943" y="431006"/>
                  </a:lnTo>
                  <a:lnTo>
                    <a:pt x="323850" y="364331"/>
                  </a:lnTo>
                  <a:lnTo>
                    <a:pt x="333375" y="288131"/>
                  </a:lnTo>
                  <a:lnTo>
                    <a:pt x="342900" y="204787"/>
                  </a:lnTo>
                  <a:lnTo>
                    <a:pt x="350043" y="138112"/>
                  </a:lnTo>
                  <a:lnTo>
                    <a:pt x="350043" y="114300"/>
                  </a:lnTo>
                  <a:lnTo>
                    <a:pt x="350043" y="95250"/>
                  </a:lnTo>
                  <a:lnTo>
                    <a:pt x="347662" y="80962"/>
                  </a:lnTo>
                  <a:lnTo>
                    <a:pt x="342900" y="66675"/>
                  </a:lnTo>
                  <a:lnTo>
                    <a:pt x="328612" y="52387"/>
                  </a:lnTo>
                  <a:lnTo>
                    <a:pt x="314325" y="45243"/>
                  </a:lnTo>
                  <a:lnTo>
                    <a:pt x="266700" y="0"/>
                  </a:lnTo>
                  <a:lnTo>
                    <a:pt x="619125" y="40481"/>
                  </a:lnTo>
                  <a:lnTo>
                    <a:pt x="614362" y="69056"/>
                  </a:lnTo>
                  <a:lnTo>
                    <a:pt x="604837" y="102393"/>
                  </a:lnTo>
                  <a:lnTo>
                    <a:pt x="595312" y="133350"/>
                  </a:lnTo>
                  <a:lnTo>
                    <a:pt x="581025" y="228600"/>
                  </a:lnTo>
                  <a:lnTo>
                    <a:pt x="554831" y="378618"/>
                  </a:lnTo>
                  <a:lnTo>
                    <a:pt x="523875" y="540543"/>
                  </a:lnTo>
                  <a:lnTo>
                    <a:pt x="488156" y="690562"/>
                  </a:lnTo>
                  <a:lnTo>
                    <a:pt x="457200" y="814387"/>
                  </a:lnTo>
                  <a:lnTo>
                    <a:pt x="416718" y="962025"/>
                  </a:lnTo>
                  <a:lnTo>
                    <a:pt x="395287" y="1038225"/>
                  </a:lnTo>
                  <a:lnTo>
                    <a:pt x="357187" y="1152525"/>
                  </a:lnTo>
                  <a:lnTo>
                    <a:pt x="323850" y="1240631"/>
                  </a:lnTo>
                  <a:lnTo>
                    <a:pt x="278606" y="1352550"/>
                  </a:lnTo>
                  <a:lnTo>
                    <a:pt x="240506" y="1440656"/>
                  </a:lnTo>
                  <a:lnTo>
                    <a:pt x="197643" y="1524000"/>
                  </a:lnTo>
                  <a:lnTo>
                    <a:pt x="142875" y="1621631"/>
                  </a:lnTo>
                  <a:lnTo>
                    <a:pt x="119062" y="1664493"/>
                  </a:lnTo>
                  <a:lnTo>
                    <a:pt x="102393" y="1685925"/>
                  </a:lnTo>
                  <a:lnTo>
                    <a:pt x="80962" y="1700212"/>
                  </a:lnTo>
                  <a:lnTo>
                    <a:pt x="59531" y="1704975"/>
                  </a:lnTo>
                  <a:lnTo>
                    <a:pt x="50006" y="1704975"/>
                  </a:lnTo>
                  <a:lnTo>
                    <a:pt x="30956" y="1697831"/>
                  </a:lnTo>
                  <a:lnTo>
                    <a:pt x="11906" y="1678781"/>
                  </a:lnTo>
                  <a:lnTo>
                    <a:pt x="0" y="1662112"/>
                  </a:lnTo>
                  <a:lnTo>
                    <a:pt x="107156" y="1216818"/>
                  </a:lnTo>
                  <a:lnTo>
                    <a:pt x="130968" y="1147762"/>
                  </a:lnTo>
                  <a:lnTo>
                    <a:pt x="157162" y="1064418"/>
                  </a:lnTo>
                  <a:lnTo>
                    <a:pt x="188118" y="973931"/>
                  </a:lnTo>
                  <a:lnTo>
                    <a:pt x="226218" y="842962"/>
                  </a:lnTo>
                  <a:lnTo>
                    <a:pt x="261937" y="690562"/>
                  </a:lnTo>
                  <a:lnTo>
                    <a:pt x="280987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4">
              <a:extLst>
                <a:ext uri="{FF2B5EF4-FFF2-40B4-BE49-F238E27FC236}">
                  <a16:creationId xmlns:a16="http://schemas.microsoft.com/office/drawing/2014/main" id="{20381CC8-DBA6-4D2C-BDAB-848BD7D5CC99}"/>
                </a:ext>
              </a:extLst>
            </p:cNvPr>
            <p:cNvSpPr/>
            <p:nvPr/>
          </p:nvSpPr>
          <p:spPr>
            <a:xfrm>
              <a:off x="4824413" y="5110163"/>
              <a:ext cx="481012" cy="614362"/>
            </a:xfrm>
            <a:custGeom>
              <a:avLst/>
              <a:gdLst>
                <a:gd name="connsiteX0" fmla="*/ 128587 w 481012"/>
                <a:gd name="connsiteY0" fmla="*/ 164306 h 614362"/>
                <a:gd name="connsiteX1" fmla="*/ 259556 w 481012"/>
                <a:gd name="connsiteY1" fmla="*/ 190500 h 614362"/>
                <a:gd name="connsiteX2" fmla="*/ 288131 w 481012"/>
                <a:gd name="connsiteY2" fmla="*/ 192881 h 614362"/>
                <a:gd name="connsiteX3" fmla="*/ 319087 w 481012"/>
                <a:gd name="connsiteY3" fmla="*/ 190500 h 614362"/>
                <a:gd name="connsiteX4" fmla="*/ 347662 w 481012"/>
                <a:gd name="connsiteY4" fmla="*/ 180975 h 614362"/>
                <a:gd name="connsiteX5" fmla="*/ 383381 w 481012"/>
                <a:gd name="connsiteY5" fmla="*/ 164306 h 614362"/>
                <a:gd name="connsiteX6" fmla="*/ 416718 w 481012"/>
                <a:gd name="connsiteY6" fmla="*/ 140493 h 614362"/>
                <a:gd name="connsiteX7" fmla="*/ 431006 w 481012"/>
                <a:gd name="connsiteY7" fmla="*/ 126206 h 614362"/>
                <a:gd name="connsiteX8" fmla="*/ 457200 w 481012"/>
                <a:gd name="connsiteY8" fmla="*/ 66675 h 614362"/>
                <a:gd name="connsiteX9" fmla="*/ 481012 w 481012"/>
                <a:gd name="connsiteY9" fmla="*/ 0 h 614362"/>
                <a:gd name="connsiteX10" fmla="*/ 369093 w 481012"/>
                <a:gd name="connsiteY10" fmla="*/ 614362 h 614362"/>
                <a:gd name="connsiteX11" fmla="*/ 340518 w 481012"/>
                <a:gd name="connsiteY11" fmla="*/ 597693 h 614362"/>
                <a:gd name="connsiteX12" fmla="*/ 319087 w 481012"/>
                <a:gd name="connsiteY12" fmla="*/ 573881 h 614362"/>
                <a:gd name="connsiteX13" fmla="*/ 314325 w 481012"/>
                <a:gd name="connsiteY13" fmla="*/ 559593 h 614362"/>
                <a:gd name="connsiteX14" fmla="*/ 307181 w 481012"/>
                <a:gd name="connsiteY14" fmla="*/ 519112 h 614362"/>
                <a:gd name="connsiteX15" fmla="*/ 292893 w 481012"/>
                <a:gd name="connsiteY15" fmla="*/ 483393 h 614362"/>
                <a:gd name="connsiteX16" fmla="*/ 276225 w 481012"/>
                <a:gd name="connsiteY16" fmla="*/ 445293 h 614362"/>
                <a:gd name="connsiteX17" fmla="*/ 247650 w 481012"/>
                <a:gd name="connsiteY17" fmla="*/ 397668 h 614362"/>
                <a:gd name="connsiteX18" fmla="*/ 219075 w 481012"/>
                <a:gd name="connsiteY18" fmla="*/ 364331 h 614362"/>
                <a:gd name="connsiteX19" fmla="*/ 183356 w 481012"/>
                <a:gd name="connsiteY19" fmla="*/ 326231 h 614362"/>
                <a:gd name="connsiteX20" fmla="*/ 159543 w 481012"/>
                <a:gd name="connsiteY20" fmla="*/ 304800 h 614362"/>
                <a:gd name="connsiteX21" fmla="*/ 123825 w 481012"/>
                <a:gd name="connsiteY21" fmla="*/ 273843 h 614362"/>
                <a:gd name="connsiteX22" fmla="*/ 85725 w 481012"/>
                <a:gd name="connsiteY22" fmla="*/ 247650 h 614362"/>
                <a:gd name="connsiteX23" fmla="*/ 38100 w 481012"/>
                <a:gd name="connsiteY23" fmla="*/ 221456 h 614362"/>
                <a:gd name="connsiteX24" fmla="*/ 21431 w 481012"/>
                <a:gd name="connsiteY24" fmla="*/ 207168 h 614362"/>
                <a:gd name="connsiteX25" fmla="*/ 7143 w 481012"/>
                <a:gd name="connsiteY25" fmla="*/ 190500 h 614362"/>
                <a:gd name="connsiteX26" fmla="*/ 0 w 481012"/>
                <a:gd name="connsiteY26" fmla="*/ 171450 h 614362"/>
                <a:gd name="connsiteX27" fmla="*/ 0 w 481012"/>
                <a:gd name="connsiteY27" fmla="*/ 164306 h 614362"/>
                <a:gd name="connsiteX28" fmla="*/ 4762 w 481012"/>
                <a:gd name="connsiteY28" fmla="*/ 154781 h 614362"/>
                <a:gd name="connsiteX29" fmla="*/ 19050 w 481012"/>
                <a:gd name="connsiteY29" fmla="*/ 147637 h 614362"/>
                <a:gd name="connsiteX30" fmla="*/ 45243 w 481012"/>
                <a:gd name="connsiteY30" fmla="*/ 147637 h 614362"/>
                <a:gd name="connsiteX31" fmla="*/ 128587 w 481012"/>
                <a:gd name="connsiteY31" fmla="*/ 16430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614362">
                  <a:moveTo>
                    <a:pt x="128587" y="164306"/>
                  </a:moveTo>
                  <a:lnTo>
                    <a:pt x="259556" y="190500"/>
                  </a:lnTo>
                  <a:lnTo>
                    <a:pt x="288131" y="192881"/>
                  </a:lnTo>
                  <a:lnTo>
                    <a:pt x="319087" y="190500"/>
                  </a:lnTo>
                  <a:lnTo>
                    <a:pt x="347662" y="180975"/>
                  </a:lnTo>
                  <a:lnTo>
                    <a:pt x="383381" y="164306"/>
                  </a:lnTo>
                  <a:lnTo>
                    <a:pt x="416718" y="140493"/>
                  </a:lnTo>
                  <a:lnTo>
                    <a:pt x="431006" y="126206"/>
                  </a:lnTo>
                  <a:lnTo>
                    <a:pt x="457200" y="66675"/>
                  </a:lnTo>
                  <a:lnTo>
                    <a:pt x="481012" y="0"/>
                  </a:lnTo>
                  <a:lnTo>
                    <a:pt x="369093" y="614362"/>
                  </a:lnTo>
                  <a:lnTo>
                    <a:pt x="340518" y="597693"/>
                  </a:lnTo>
                  <a:lnTo>
                    <a:pt x="319087" y="573881"/>
                  </a:lnTo>
                  <a:lnTo>
                    <a:pt x="314325" y="559593"/>
                  </a:lnTo>
                  <a:lnTo>
                    <a:pt x="307181" y="519112"/>
                  </a:lnTo>
                  <a:lnTo>
                    <a:pt x="292893" y="483393"/>
                  </a:lnTo>
                  <a:lnTo>
                    <a:pt x="276225" y="445293"/>
                  </a:lnTo>
                  <a:lnTo>
                    <a:pt x="247650" y="397668"/>
                  </a:lnTo>
                  <a:lnTo>
                    <a:pt x="219075" y="364331"/>
                  </a:lnTo>
                  <a:lnTo>
                    <a:pt x="183356" y="326231"/>
                  </a:lnTo>
                  <a:lnTo>
                    <a:pt x="159543" y="304800"/>
                  </a:lnTo>
                  <a:lnTo>
                    <a:pt x="123825" y="273843"/>
                  </a:lnTo>
                  <a:lnTo>
                    <a:pt x="85725" y="247650"/>
                  </a:lnTo>
                  <a:lnTo>
                    <a:pt x="38100" y="221456"/>
                  </a:lnTo>
                  <a:lnTo>
                    <a:pt x="21431" y="207168"/>
                  </a:lnTo>
                  <a:lnTo>
                    <a:pt x="7143" y="190500"/>
                  </a:lnTo>
                  <a:lnTo>
                    <a:pt x="0" y="171450"/>
                  </a:lnTo>
                  <a:lnTo>
                    <a:pt x="0" y="164306"/>
                  </a:lnTo>
                  <a:lnTo>
                    <a:pt x="4762" y="154781"/>
                  </a:lnTo>
                  <a:lnTo>
                    <a:pt x="19050" y="147637"/>
                  </a:lnTo>
                  <a:lnTo>
                    <a:pt x="45243" y="147637"/>
                  </a:lnTo>
                  <a:lnTo>
                    <a:pt x="128587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9">
              <a:extLst>
                <a:ext uri="{FF2B5EF4-FFF2-40B4-BE49-F238E27FC236}">
                  <a16:creationId xmlns:a16="http://schemas.microsoft.com/office/drawing/2014/main" id="{CAFB430F-4DC9-41E7-B664-B652D3310B6C}"/>
                </a:ext>
              </a:extLst>
            </p:cNvPr>
            <p:cNvSpPr/>
            <p:nvPr/>
          </p:nvSpPr>
          <p:spPr>
            <a:xfrm rot="16200000">
              <a:off x="4142581" y="2699544"/>
              <a:ext cx="4429125" cy="2306638"/>
            </a:xfrm>
            <a:custGeom>
              <a:avLst/>
              <a:gdLst>
                <a:gd name="connsiteX0" fmla="*/ 2822400 w 4428000"/>
                <a:gd name="connsiteY0" fmla="*/ 543600 h 2307600"/>
                <a:gd name="connsiteX1" fmla="*/ 2570400 w 4428000"/>
                <a:gd name="connsiteY1" fmla="*/ 604800 h 2307600"/>
                <a:gd name="connsiteX2" fmla="*/ 2390400 w 4428000"/>
                <a:gd name="connsiteY2" fmla="*/ 651600 h 2307600"/>
                <a:gd name="connsiteX3" fmla="*/ 2271600 w 4428000"/>
                <a:gd name="connsiteY3" fmla="*/ 684000 h 2307600"/>
                <a:gd name="connsiteX4" fmla="*/ 2142000 w 4428000"/>
                <a:gd name="connsiteY4" fmla="*/ 723600 h 2307600"/>
                <a:gd name="connsiteX5" fmla="*/ 2052000 w 4428000"/>
                <a:gd name="connsiteY5" fmla="*/ 752400 h 2307600"/>
                <a:gd name="connsiteX6" fmla="*/ 1944000 w 4428000"/>
                <a:gd name="connsiteY6" fmla="*/ 795600 h 2307600"/>
                <a:gd name="connsiteX7" fmla="*/ 1832400 w 4428000"/>
                <a:gd name="connsiteY7" fmla="*/ 838800 h 2307600"/>
                <a:gd name="connsiteX8" fmla="*/ 1677600 w 4428000"/>
                <a:gd name="connsiteY8" fmla="*/ 900000 h 2307600"/>
                <a:gd name="connsiteX9" fmla="*/ 1537200 w 4428000"/>
                <a:gd name="connsiteY9" fmla="*/ 957600 h 2307600"/>
                <a:gd name="connsiteX10" fmla="*/ 1400400 w 4428000"/>
                <a:gd name="connsiteY10" fmla="*/ 1015200 h 2307600"/>
                <a:gd name="connsiteX11" fmla="*/ 1274400 w 4428000"/>
                <a:gd name="connsiteY11" fmla="*/ 1072800 h 2307600"/>
                <a:gd name="connsiteX12" fmla="*/ 1051200 w 4428000"/>
                <a:gd name="connsiteY12" fmla="*/ 1195200 h 2307600"/>
                <a:gd name="connsiteX13" fmla="*/ 900000 w 4428000"/>
                <a:gd name="connsiteY13" fmla="*/ 1285200 h 2307600"/>
                <a:gd name="connsiteX14" fmla="*/ 781200 w 4428000"/>
                <a:gd name="connsiteY14" fmla="*/ 1364400 h 2307600"/>
                <a:gd name="connsiteX15" fmla="*/ 648000 w 4428000"/>
                <a:gd name="connsiteY15" fmla="*/ 1458000 h 2307600"/>
                <a:gd name="connsiteX16" fmla="*/ 500400 w 4428000"/>
                <a:gd name="connsiteY16" fmla="*/ 1569600 h 2307600"/>
                <a:gd name="connsiteX17" fmla="*/ 388800 w 4428000"/>
                <a:gd name="connsiteY17" fmla="*/ 1663200 h 2307600"/>
                <a:gd name="connsiteX18" fmla="*/ 352800 w 4428000"/>
                <a:gd name="connsiteY18" fmla="*/ 1695600 h 2307600"/>
                <a:gd name="connsiteX19" fmla="*/ 302400 w 4428000"/>
                <a:gd name="connsiteY19" fmla="*/ 1746000 h 2307600"/>
                <a:gd name="connsiteX20" fmla="*/ 230400 w 4428000"/>
                <a:gd name="connsiteY20" fmla="*/ 1825200 h 2307600"/>
                <a:gd name="connsiteX21" fmla="*/ 144000 w 4428000"/>
                <a:gd name="connsiteY21" fmla="*/ 1933200 h 2307600"/>
                <a:gd name="connsiteX22" fmla="*/ 61200 w 4428000"/>
                <a:gd name="connsiteY22" fmla="*/ 2037600 h 2307600"/>
                <a:gd name="connsiteX23" fmla="*/ 7200 w 4428000"/>
                <a:gd name="connsiteY23" fmla="*/ 2124000 h 2307600"/>
                <a:gd name="connsiteX24" fmla="*/ 0 w 4428000"/>
                <a:gd name="connsiteY24" fmla="*/ 2145600 h 2307600"/>
                <a:gd name="connsiteX25" fmla="*/ 0 w 4428000"/>
                <a:gd name="connsiteY25" fmla="*/ 2188800 h 2307600"/>
                <a:gd name="connsiteX26" fmla="*/ 3600 w 4428000"/>
                <a:gd name="connsiteY26" fmla="*/ 2224800 h 2307600"/>
                <a:gd name="connsiteX27" fmla="*/ 14400 w 4428000"/>
                <a:gd name="connsiteY27" fmla="*/ 2260800 h 2307600"/>
                <a:gd name="connsiteX28" fmla="*/ 32400 w 4428000"/>
                <a:gd name="connsiteY28" fmla="*/ 2289600 h 2307600"/>
                <a:gd name="connsiteX29" fmla="*/ 54000 w 4428000"/>
                <a:gd name="connsiteY29" fmla="*/ 2300400 h 2307600"/>
                <a:gd name="connsiteX30" fmla="*/ 75600 w 4428000"/>
                <a:gd name="connsiteY30" fmla="*/ 2307600 h 2307600"/>
                <a:gd name="connsiteX31" fmla="*/ 118800 w 4428000"/>
                <a:gd name="connsiteY31" fmla="*/ 2304000 h 2307600"/>
                <a:gd name="connsiteX32" fmla="*/ 180000 w 4428000"/>
                <a:gd name="connsiteY32" fmla="*/ 2286000 h 2307600"/>
                <a:gd name="connsiteX33" fmla="*/ 568800 w 4428000"/>
                <a:gd name="connsiteY33" fmla="*/ 1893600 h 2307600"/>
                <a:gd name="connsiteX34" fmla="*/ 666000 w 4428000"/>
                <a:gd name="connsiteY34" fmla="*/ 1792800 h 2307600"/>
                <a:gd name="connsiteX35" fmla="*/ 741600 w 4428000"/>
                <a:gd name="connsiteY35" fmla="*/ 1720800 h 2307600"/>
                <a:gd name="connsiteX36" fmla="*/ 792000 w 4428000"/>
                <a:gd name="connsiteY36" fmla="*/ 1674000 h 2307600"/>
                <a:gd name="connsiteX37" fmla="*/ 856800 w 4428000"/>
                <a:gd name="connsiteY37" fmla="*/ 1616400 h 2307600"/>
                <a:gd name="connsiteX38" fmla="*/ 932400 w 4428000"/>
                <a:gd name="connsiteY38" fmla="*/ 1555200 h 2307600"/>
                <a:gd name="connsiteX39" fmla="*/ 1015200 w 4428000"/>
                <a:gd name="connsiteY39" fmla="*/ 1494000 h 2307600"/>
                <a:gd name="connsiteX40" fmla="*/ 1087200 w 4428000"/>
                <a:gd name="connsiteY40" fmla="*/ 1440000 h 2307600"/>
                <a:gd name="connsiteX41" fmla="*/ 1170000 w 4428000"/>
                <a:gd name="connsiteY41" fmla="*/ 1382400 h 2307600"/>
                <a:gd name="connsiteX42" fmla="*/ 1227600 w 4428000"/>
                <a:gd name="connsiteY42" fmla="*/ 1342800 h 2307600"/>
                <a:gd name="connsiteX43" fmla="*/ 1317600 w 4428000"/>
                <a:gd name="connsiteY43" fmla="*/ 1281600 h 2307600"/>
                <a:gd name="connsiteX44" fmla="*/ 1551600 w 4428000"/>
                <a:gd name="connsiteY44" fmla="*/ 1162800 h 2307600"/>
                <a:gd name="connsiteX45" fmla="*/ 1688400 w 4428000"/>
                <a:gd name="connsiteY45" fmla="*/ 1105200 h 2307600"/>
                <a:gd name="connsiteX46" fmla="*/ 1803600 w 4428000"/>
                <a:gd name="connsiteY46" fmla="*/ 1058400 h 2307600"/>
                <a:gd name="connsiteX47" fmla="*/ 1915200 w 4428000"/>
                <a:gd name="connsiteY47" fmla="*/ 1015200 h 2307600"/>
                <a:gd name="connsiteX48" fmla="*/ 2048400 w 4428000"/>
                <a:gd name="connsiteY48" fmla="*/ 968400 h 2307600"/>
                <a:gd name="connsiteX49" fmla="*/ 2163600 w 4428000"/>
                <a:gd name="connsiteY49" fmla="*/ 932400 h 2307600"/>
                <a:gd name="connsiteX50" fmla="*/ 2278800 w 4428000"/>
                <a:gd name="connsiteY50" fmla="*/ 896400 h 2307600"/>
                <a:gd name="connsiteX51" fmla="*/ 2401200 w 4428000"/>
                <a:gd name="connsiteY51" fmla="*/ 860400 h 2307600"/>
                <a:gd name="connsiteX52" fmla="*/ 2541600 w 4428000"/>
                <a:gd name="connsiteY52" fmla="*/ 824400 h 2307600"/>
                <a:gd name="connsiteX53" fmla="*/ 2685600 w 4428000"/>
                <a:gd name="connsiteY53" fmla="*/ 788400 h 2307600"/>
                <a:gd name="connsiteX54" fmla="*/ 2858400 w 4428000"/>
                <a:gd name="connsiteY54" fmla="*/ 752400 h 2307600"/>
                <a:gd name="connsiteX55" fmla="*/ 3024000 w 4428000"/>
                <a:gd name="connsiteY55" fmla="*/ 712800 h 2307600"/>
                <a:gd name="connsiteX56" fmla="*/ 3160800 w 4428000"/>
                <a:gd name="connsiteY56" fmla="*/ 676800 h 2307600"/>
                <a:gd name="connsiteX57" fmla="*/ 3308400 w 4428000"/>
                <a:gd name="connsiteY57" fmla="*/ 655200 h 2307600"/>
                <a:gd name="connsiteX58" fmla="*/ 3510000 w 4428000"/>
                <a:gd name="connsiteY58" fmla="*/ 633600 h 2307600"/>
                <a:gd name="connsiteX59" fmla="*/ 3646800 w 4428000"/>
                <a:gd name="connsiteY59" fmla="*/ 619200 h 2307600"/>
                <a:gd name="connsiteX60" fmla="*/ 3776400 w 4428000"/>
                <a:gd name="connsiteY60" fmla="*/ 612000 h 2307600"/>
                <a:gd name="connsiteX61" fmla="*/ 3862800 w 4428000"/>
                <a:gd name="connsiteY61" fmla="*/ 608400 h 2307600"/>
                <a:gd name="connsiteX62" fmla="*/ 3909600 w 4428000"/>
                <a:gd name="connsiteY62" fmla="*/ 612000 h 2307600"/>
                <a:gd name="connsiteX63" fmla="*/ 3960000 w 4428000"/>
                <a:gd name="connsiteY63" fmla="*/ 615600 h 2307600"/>
                <a:gd name="connsiteX64" fmla="*/ 4010400 w 4428000"/>
                <a:gd name="connsiteY64" fmla="*/ 630000 h 2307600"/>
                <a:gd name="connsiteX65" fmla="*/ 4046400 w 4428000"/>
                <a:gd name="connsiteY65" fmla="*/ 637200 h 2307600"/>
                <a:gd name="connsiteX66" fmla="*/ 4096800 w 4428000"/>
                <a:gd name="connsiteY66" fmla="*/ 630000 h 2307600"/>
                <a:gd name="connsiteX67" fmla="*/ 4132800 w 4428000"/>
                <a:gd name="connsiteY67" fmla="*/ 615600 h 2307600"/>
                <a:gd name="connsiteX68" fmla="*/ 4161600 w 4428000"/>
                <a:gd name="connsiteY68" fmla="*/ 594000 h 2307600"/>
                <a:gd name="connsiteX69" fmla="*/ 4186800 w 4428000"/>
                <a:gd name="connsiteY69" fmla="*/ 561600 h 2307600"/>
                <a:gd name="connsiteX70" fmla="*/ 4230000 w 4428000"/>
                <a:gd name="connsiteY70" fmla="*/ 514800 h 2307600"/>
                <a:gd name="connsiteX71" fmla="*/ 4273200 w 4428000"/>
                <a:gd name="connsiteY71" fmla="*/ 460800 h 2307600"/>
                <a:gd name="connsiteX72" fmla="*/ 4327200 w 4428000"/>
                <a:gd name="connsiteY72" fmla="*/ 378000 h 2307600"/>
                <a:gd name="connsiteX73" fmla="*/ 4370400 w 4428000"/>
                <a:gd name="connsiteY73" fmla="*/ 298800 h 2307600"/>
                <a:gd name="connsiteX74" fmla="*/ 4395600 w 4428000"/>
                <a:gd name="connsiteY74" fmla="*/ 237600 h 2307600"/>
                <a:gd name="connsiteX75" fmla="*/ 4417200 w 4428000"/>
                <a:gd name="connsiteY75" fmla="*/ 165600 h 2307600"/>
                <a:gd name="connsiteX76" fmla="*/ 4424400 w 4428000"/>
                <a:gd name="connsiteY76" fmla="*/ 122400 h 2307600"/>
                <a:gd name="connsiteX77" fmla="*/ 4428000 w 4428000"/>
                <a:gd name="connsiteY77" fmla="*/ 61200 h 2307600"/>
                <a:gd name="connsiteX78" fmla="*/ 4428000 w 4428000"/>
                <a:gd name="connsiteY78" fmla="*/ 18000 h 2307600"/>
                <a:gd name="connsiteX79" fmla="*/ 4424400 w 4428000"/>
                <a:gd name="connsiteY79" fmla="*/ 7200 h 2307600"/>
                <a:gd name="connsiteX80" fmla="*/ 4417200 w 4428000"/>
                <a:gd name="connsiteY80" fmla="*/ 0 h 2307600"/>
                <a:gd name="connsiteX81" fmla="*/ 4402800 w 4428000"/>
                <a:gd name="connsiteY81" fmla="*/ 0 h 2307600"/>
                <a:gd name="connsiteX82" fmla="*/ 4384800 w 4428000"/>
                <a:gd name="connsiteY82" fmla="*/ 10800 h 2307600"/>
                <a:gd name="connsiteX83" fmla="*/ 4363200 w 4428000"/>
                <a:gd name="connsiteY83" fmla="*/ 32400 h 2307600"/>
                <a:gd name="connsiteX84" fmla="*/ 4345200 w 4428000"/>
                <a:gd name="connsiteY84" fmla="*/ 57600 h 2307600"/>
                <a:gd name="connsiteX85" fmla="*/ 4316400 w 4428000"/>
                <a:gd name="connsiteY85" fmla="*/ 97200 h 2307600"/>
                <a:gd name="connsiteX86" fmla="*/ 4284000 w 4428000"/>
                <a:gd name="connsiteY86" fmla="*/ 136800 h 2307600"/>
                <a:gd name="connsiteX87" fmla="*/ 4230000 w 4428000"/>
                <a:gd name="connsiteY87" fmla="*/ 190800 h 2307600"/>
                <a:gd name="connsiteX88" fmla="*/ 4176000 w 4428000"/>
                <a:gd name="connsiteY88" fmla="*/ 230400 h 2307600"/>
                <a:gd name="connsiteX89" fmla="*/ 4107600 w 4428000"/>
                <a:gd name="connsiteY89" fmla="*/ 273600 h 2307600"/>
                <a:gd name="connsiteX90" fmla="*/ 4050000 w 4428000"/>
                <a:gd name="connsiteY90" fmla="*/ 298800 h 2307600"/>
                <a:gd name="connsiteX91" fmla="*/ 3978000 w 4428000"/>
                <a:gd name="connsiteY91" fmla="*/ 320400 h 2307600"/>
                <a:gd name="connsiteX92" fmla="*/ 3852000 w 4428000"/>
                <a:gd name="connsiteY92" fmla="*/ 345600 h 2307600"/>
                <a:gd name="connsiteX93" fmla="*/ 3664800 w 4428000"/>
                <a:gd name="connsiteY93" fmla="*/ 385200 h 2307600"/>
                <a:gd name="connsiteX94" fmla="*/ 3441600 w 4428000"/>
                <a:gd name="connsiteY94" fmla="*/ 428400 h 2307600"/>
                <a:gd name="connsiteX95" fmla="*/ 3186000 w 4428000"/>
                <a:gd name="connsiteY95" fmla="*/ 482400 h 2307600"/>
                <a:gd name="connsiteX96" fmla="*/ 3088800 w 4428000"/>
                <a:gd name="connsiteY96" fmla="*/ 500400 h 2307600"/>
                <a:gd name="connsiteX97" fmla="*/ 2959200 w 4428000"/>
                <a:gd name="connsiteY97" fmla="*/ 514800 h 2307600"/>
                <a:gd name="connsiteX98" fmla="*/ 2822400 w 4428000"/>
                <a:gd name="connsiteY98" fmla="*/ 543600 h 230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428000" h="2307600">
                  <a:moveTo>
                    <a:pt x="2822400" y="543600"/>
                  </a:moveTo>
                  <a:lnTo>
                    <a:pt x="2570400" y="604800"/>
                  </a:lnTo>
                  <a:lnTo>
                    <a:pt x="2390400" y="651600"/>
                  </a:lnTo>
                  <a:lnTo>
                    <a:pt x="2271600" y="684000"/>
                  </a:lnTo>
                  <a:lnTo>
                    <a:pt x="2142000" y="723600"/>
                  </a:lnTo>
                  <a:lnTo>
                    <a:pt x="2052000" y="752400"/>
                  </a:lnTo>
                  <a:lnTo>
                    <a:pt x="1944000" y="795600"/>
                  </a:lnTo>
                  <a:lnTo>
                    <a:pt x="1832400" y="838800"/>
                  </a:lnTo>
                  <a:lnTo>
                    <a:pt x="1677600" y="900000"/>
                  </a:lnTo>
                  <a:lnTo>
                    <a:pt x="1537200" y="957600"/>
                  </a:lnTo>
                  <a:lnTo>
                    <a:pt x="1400400" y="1015200"/>
                  </a:lnTo>
                  <a:lnTo>
                    <a:pt x="1274400" y="1072800"/>
                  </a:lnTo>
                  <a:lnTo>
                    <a:pt x="1051200" y="1195200"/>
                  </a:lnTo>
                  <a:lnTo>
                    <a:pt x="900000" y="1285200"/>
                  </a:lnTo>
                  <a:lnTo>
                    <a:pt x="781200" y="1364400"/>
                  </a:lnTo>
                  <a:lnTo>
                    <a:pt x="648000" y="1458000"/>
                  </a:lnTo>
                  <a:lnTo>
                    <a:pt x="500400" y="1569600"/>
                  </a:lnTo>
                  <a:lnTo>
                    <a:pt x="388800" y="1663200"/>
                  </a:lnTo>
                  <a:lnTo>
                    <a:pt x="352800" y="1695600"/>
                  </a:lnTo>
                  <a:lnTo>
                    <a:pt x="302400" y="1746000"/>
                  </a:lnTo>
                  <a:lnTo>
                    <a:pt x="230400" y="1825200"/>
                  </a:lnTo>
                  <a:lnTo>
                    <a:pt x="144000" y="1933200"/>
                  </a:lnTo>
                  <a:lnTo>
                    <a:pt x="61200" y="2037600"/>
                  </a:lnTo>
                  <a:lnTo>
                    <a:pt x="7200" y="2124000"/>
                  </a:lnTo>
                  <a:lnTo>
                    <a:pt x="0" y="2145600"/>
                  </a:lnTo>
                  <a:lnTo>
                    <a:pt x="0" y="2188800"/>
                  </a:lnTo>
                  <a:lnTo>
                    <a:pt x="3600" y="2224800"/>
                  </a:lnTo>
                  <a:lnTo>
                    <a:pt x="14400" y="2260800"/>
                  </a:lnTo>
                  <a:lnTo>
                    <a:pt x="32400" y="2289600"/>
                  </a:lnTo>
                  <a:lnTo>
                    <a:pt x="54000" y="2300400"/>
                  </a:lnTo>
                  <a:lnTo>
                    <a:pt x="75600" y="2307600"/>
                  </a:lnTo>
                  <a:lnTo>
                    <a:pt x="118800" y="2304000"/>
                  </a:lnTo>
                  <a:lnTo>
                    <a:pt x="180000" y="2286000"/>
                  </a:lnTo>
                  <a:lnTo>
                    <a:pt x="568800" y="1893600"/>
                  </a:lnTo>
                  <a:lnTo>
                    <a:pt x="666000" y="1792800"/>
                  </a:lnTo>
                  <a:lnTo>
                    <a:pt x="741600" y="1720800"/>
                  </a:lnTo>
                  <a:lnTo>
                    <a:pt x="792000" y="1674000"/>
                  </a:lnTo>
                  <a:lnTo>
                    <a:pt x="856800" y="1616400"/>
                  </a:lnTo>
                  <a:lnTo>
                    <a:pt x="932400" y="1555200"/>
                  </a:lnTo>
                  <a:lnTo>
                    <a:pt x="1015200" y="1494000"/>
                  </a:lnTo>
                  <a:lnTo>
                    <a:pt x="1087200" y="1440000"/>
                  </a:lnTo>
                  <a:lnTo>
                    <a:pt x="1170000" y="1382400"/>
                  </a:lnTo>
                  <a:lnTo>
                    <a:pt x="1227600" y="1342800"/>
                  </a:lnTo>
                  <a:lnTo>
                    <a:pt x="1317600" y="1281600"/>
                  </a:lnTo>
                  <a:lnTo>
                    <a:pt x="1551600" y="1162800"/>
                  </a:lnTo>
                  <a:lnTo>
                    <a:pt x="1688400" y="1105200"/>
                  </a:lnTo>
                  <a:lnTo>
                    <a:pt x="1803600" y="1058400"/>
                  </a:lnTo>
                  <a:lnTo>
                    <a:pt x="1915200" y="1015200"/>
                  </a:lnTo>
                  <a:lnTo>
                    <a:pt x="2048400" y="968400"/>
                  </a:lnTo>
                  <a:lnTo>
                    <a:pt x="2163600" y="932400"/>
                  </a:lnTo>
                  <a:lnTo>
                    <a:pt x="2278800" y="896400"/>
                  </a:lnTo>
                  <a:lnTo>
                    <a:pt x="2401200" y="860400"/>
                  </a:lnTo>
                  <a:lnTo>
                    <a:pt x="2541600" y="824400"/>
                  </a:lnTo>
                  <a:lnTo>
                    <a:pt x="2685600" y="788400"/>
                  </a:lnTo>
                  <a:lnTo>
                    <a:pt x="2858400" y="752400"/>
                  </a:lnTo>
                  <a:lnTo>
                    <a:pt x="3024000" y="712800"/>
                  </a:lnTo>
                  <a:lnTo>
                    <a:pt x="3160800" y="676800"/>
                  </a:lnTo>
                  <a:lnTo>
                    <a:pt x="3308400" y="655200"/>
                  </a:lnTo>
                  <a:lnTo>
                    <a:pt x="3510000" y="633600"/>
                  </a:lnTo>
                  <a:lnTo>
                    <a:pt x="3646800" y="619200"/>
                  </a:lnTo>
                  <a:lnTo>
                    <a:pt x="3776400" y="612000"/>
                  </a:lnTo>
                  <a:lnTo>
                    <a:pt x="3862800" y="608400"/>
                  </a:lnTo>
                  <a:lnTo>
                    <a:pt x="3909600" y="612000"/>
                  </a:lnTo>
                  <a:lnTo>
                    <a:pt x="3960000" y="615600"/>
                  </a:lnTo>
                  <a:lnTo>
                    <a:pt x="4010400" y="630000"/>
                  </a:lnTo>
                  <a:lnTo>
                    <a:pt x="4046400" y="637200"/>
                  </a:lnTo>
                  <a:lnTo>
                    <a:pt x="4096800" y="630000"/>
                  </a:lnTo>
                  <a:lnTo>
                    <a:pt x="4132800" y="615600"/>
                  </a:lnTo>
                  <a:lnTo>
                    <a:pt x="4161600" y="594000"/>
                  </a:lnTo>
                  <a:lnTo>
                    <a:pt x="4186800" y="561600"/>
                  </a:lnTo>
                  <a:lnTo>
                    <a:pt x="4230000" y="514800"/>
                  </a:lnTo>
                  <a:lnTo>
                    <a:pt x="4273200" y="460800"/>
                  </a:lnTo>
                  <a:lnTo>
                    <a:pt x="4327200" y="378000"/>
                  </a:lnTo>
                  <a:lnTo>
                    <a:pt x="4370400" y="298800"/>
                  </a:lnTo>
                  <a:lnTo>
                    <a:pt x="4395600" y="237600"/>
                  </a:lnTo>
                  <a:lnTo>
                    <a:pt x="4417200" y="165600"/>
                  </a:lnTo>
                  <a:lnTo>
                    <a:pt x="4424400" y="122400"/>
                  </a:lnTo>
                  <a:lnTo>
                    <a:pt x="4428000" y="61200"/>
                  </a:lnTo>
                  <a:lnTo>
                    <a:pt x="4428000" y="18000"/>
                  </a:lnTo>
                  <a:lnTo>
                    <a:pt x="4424400" y="7200"/>
                  </a:lnTo>
                  <a:lnTo>
                    <a:pt x="4417200" y="0"/>
                  </a:lnTo>
                  <a:lnTo>
                    <a:pt x="4402800" y="0"/>
                  </a:lnTo>
                  <a:lnTo>
                    <a:pt x="4384800" y="10800"/>
                  </a:lnTo>
                  <a:lnTo>
                    <a:pt x="4363200" y="32400"/>
                  </a:lnTo>
                  <a:lnTo>
                    <a:pt x="4345200" y="57600"/>
                  </a:lnTo>
                  <a:lnTo>
                    <a:pt x="4316400" y="97200"/>
                  </a:lnTo>
                  <a:lnTo>
                    <a:pt x="4284000" y="136800"/>
                  </a:lnTo>
                  <a:lnTo>
                    <a:pt x="4230000" y="190800"/>
                  </a:lnTo>
                  <a:lnTo>
                    <a:pt x="4176000" y="230400"/>
                  </a:lnTo>
                  <a:lnTo>
                    <a:pt x="4107600" y="273600"/>
                  </a:lnTo>
                  <a:lnTo>
                    <a:pt x="4050000" y="298800"/>
                  </a:lnTo>
                  <a:lnTo>
                    <a:pt x="3978000" y="320400"/>
                  </a:lnTo>
                  <a:lnTo>
                    <a:pt x="3852000" y="345600"/>
                  </a:lnTo>
                  <a:lnTo>
                    <a:pt x="3664800" y="385200"/>
                  </a:lnTo>
                  <a:lnTo>
                    <a:pt x="3441600" y="428400"/>
                  </a:lnTo>
                  <a:lnTo>
                    <a:pt x="3186000" y="482400"/>
                  </a:lnTo>
                  <a:lnTo>
                    <a:pt x="3088800" y="500400"/>
                  </a:lnTo>
                  <a:lnTo>
                    <a:pt x="2959200" y="514800"/>
                  </a:lnTo>
                  <a:lnTo>
                    <a:pt x="2822400" y="543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7">
              <a:extLst>
                <a:ext uri="{FF2B5EF4-FFF2-40B4-BE49-F238E27FC236}">
                  <a16:creationId xmlns:a16="http://schemas.microsoft.com/office/drawing/2014/main" id="{D15C4633-7ABB-4805-8079-4B5246B91F51}"/>
                </a:ext>
              </a:extLst>
            </p:cNvPr>
            <p:cNvSpPr/>
            <p:nvPr/>
          </p:nvSpPr>
          <p:spPr>
            <a:xfrm>
              <a:off x="7037388" y="4714875"/>
              <a:ext cx="469900" cy="1300163"/>
            </a:xfrm>
            <a:custGeom>
              <a:avLst/>
              <a:gdLst>
                <a:gd name="connsiteX0" fmla="*/ 447675 w 471487"/>
                <a:gd name="connsiteY0" fmla="*/ 278606 h 1300163"/>
                <a:gd name="connsiteX1" fmla="*/ 414337 w 471487"/>
                <a:gd name="connsiteY1" fmla="*/ 581025 h 1300163"/>
                <a:gd name="connsiteX2" fmla="*/ 407194 w 471487"/>
                <a:gd name="connsiteY2" fmla="*/ 635794 h 1300163"/>
                <a:gd name="connsiteX3" fmla="*/ 390525 w 471487"/>
                <a:gd name="connsiteY3" fmla="*/ 776288 h 1300163"/>
                <a:gd name="connsiteX4" fmla="*/ 385762 w 471487"/>
                <a:gd name="connsiteY4" fmla="*/ 823913 h 1300163"/>
                <a:gd name="connsiteX5" fmla="*/ 383381 w 471487"/>
                <a:gd name="connsiteY5" fmla="*/ 919163 h 1300163"/>
                <a:gd name="connsiteX6" fmla="*/ 385762 w 471487"/>
                <a:gd name="connsiteY6" fmla="*/ 964406 h 1300163"/>
                <a:gd name="connsiteX7" fmla="*/ 407194 w 471487"/>
                <a:gd name="connsiteY7" fmla="*/ 1028700 h 1300163"/>
                <a:gd name="connsiteX8" fmla="*/ 423862 w 471487"/>
                <a:gd name="connsiteY8" fmla="*/ 1073944 h 1300163"/>
                <a:gd name="connsiteX9" fmla="*/ 435769 w 471487"/>
                <a:gd name="connsiteY9" fmla="*/ 1114425 h 1300163"/>
                <a:gd name="connsiteX10" fmla="*/ 454819 w 471487"/>
                <a:gd name="connsiteY10" fmla="*/ 1176338 h 1300163"/>
                <a:gd name="connsiteX11" fmla="*/ 464344 w 471487"/>
                <a:gd name="connsiteY11" fmla="*/ 1214438 h 1300163"/>
                <a:gd name="connsiteX12" fmla="*/ 466725 w 471487"/>
                <a:gd name="connsiteY12" fmla="*/ 1254919 h 1300163"/>
                <a:gd name="connsiteX13" fmla="*/ 459581 w 471487"/>
                <a:gd name="connsiteY13" fmla="*/ 1300163 h 1300163"/>
                <a:gd name="connsiteX14" fmla="*/ 0 w 471487"/>
                <a:gd name="connsiteY14" fmla="*/ 731044 h 1300163"/>
                <a:gd name="connsiteX15" fmla="*/ 47625 w 471487"/>
                <a:gd name="connsiteY15" fmla="*/ 769144 h 1300163"/>
                <a:gd name="connsiteX16" fmla="*/ 64294 w 471487"/>
                <a:gd name="connsiteY16" fmla="*/ 781050 h 1300163"/>
                <a:gd name="connsiteX17" fmla="*/ 83344 w 471487"/>
                <a:gd name="connsiteY17" fmla="*/ 781050 h 1300163"/>
                <a:gd name="connsiteX18" fmla="*/ 107156 w 471487"/>
                <a:gd name="connsiteY18" fmla="*/ 778669 h 1300163"/>
                <a:gd name="connsiteX19" fmla="*/ 138112 w 471487"/>
                <a:gd name="connsiteY19" fmla="*/ 766763 h 1300163"/>
                <a:gd name="connsiteX20" fmla="*/ 166687 w 471487"/>
                <a:gd name="connsiteY20" fmla="*/ 742950 h 1300163"/>
                <a:gd name="connsiteX21" fmla="*/ 190500 w 471487"/>
                <a:gd name="connsiteY21" fmla="*/ 704850 h 1300163"/>
                <a:gd name="connsiteX22" fmla="*/ 209550 w 471487"/>
                <a:gd name="connsiteY22" fmla="*/ 659606 h 1300163"/>
                <a:gd name="connsiteX23" fmla="*/ 240506 w 471487"/>
                <a:gd name="connsiteY23" fmla="*/ 557213 h 1300163"/>
                <a:gd name="connsiteX24" fmla="*/ 321469 w 471487"/>
                <a:gd name="connsiteY24" fmla="*/ 302419 h 1300163"/>
                <a:gd name="connsiteX25" fmla="*/ 404812 w 471487"/>
                <a:gd name="connsiteY25" fmla="*/ 35719 h 1300163"/>
                <a:gd name="connsiteX26" fmla="*/ 409575 w 471487"/>
                <a:gd name="connsiteY26" fmla="*/ 23813 h 1300163"/>
                <a:gd name="connsiteX27" fmla="*/ 423862 w 471487"/>
                <a:gd name="connsiteY27" fmla="*/ 9525 h 1300163"/>
                <a:gd name="connsiteX28" fmla="*/ 433387 w 471487"/>
                <a:gd name="connsiteY28" fmla="*/ 2381 h 1300163"/>
                <a:gd name="connsiteX29" fmla="*/ 445294 w 471487"/>
                <a:gd name="connsiteY29" fmla="*/ 0 h 1300163"/>
                <a:gd name="connsiteX30" fmla="*/ 452437 w 471487"/>
                <a:gd name="connsiteY30" fmla="*/ 0 h 1300163"/>
                <a:gd name="connsiteX31" fmla="*/ 461962 w 471487"/>
                <a:gd name="connsiteY31" fmla="*/ 4763 h 1300163"/>
                <a:gd name="connsiteX32" fmla="*/ 466725 w 471487"/>
                <a:gd name="connsiteY32" fmla="*/ 14288 h 1300163"/>
                <a:gd name="connsiteX33" fmla="*/ 471487 w 471487"/>
                <a:gd name="connsiteY33" fmla="*/ 28575 h 1300163"/>
                <a:gd name="connsiteX34" fmla="*/ 471487 w 471487"/>
                <a:gd name="connsiteY34" fmla="*/ 71438 h 1300163"/>
                <a:gd name="connsiteX35" fmla="*/ 447675 w 471487"/>
                <a:gd name="connsiteY35" fmla="*/ 278606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300163">
                  <a:moveTo>
                    <a:pt x="447675" y="278606"/>
                  </a:moveTo>
                  <a:lnTo>
                    <a:pt x="414337" y="581025"/>
                  </a:lnTo>
                  <a:lnTo>
                    <a:pt x="407194" y="635794"/>
                  </a:lnTo>
                  <a:lnTo>
                    <a:pt x="390525" y="776288"/>
                  </a:lnTo>
                  <a:lnTo>
                    <a:pt x="385762" y="823913"/>
                  </a:lnTo>
                  <a:cubicBezTo>
                    <a:pt x="384968" y="855663"/>
                    <a:pt x="384175" y="887413"/>
                    <a:pt x="383381" y="919163"/>
                  </a:cubicBezTo>
                  <a:lnTo>
                    <a:pt x="385762" y="964406"/>
                  </a:lnTo>
                  <a:lnTo>
                    <a:pt x="407194" y="1028700"/>
                  </a:lnTo>
                  <a:lnTo>
                    <a:pt x="423862" y="1073944"/>
                  </a:lnTo>
                  <a:lnTo>
                    <a:pt x="435769" y="1114425"/>
                  </a:lnTo>
                  <a:lnTo>
                    <a:pt x="454819" y="1176338"/>
                  </a:lnTo>
                  <a:lnTo>
                    <a:pt x="464344" y="1214438"/>
                  </a:lnTo>
                  <a:lnTo>
                    <a:pt x="466725" y="1254919"/>
                  </a:lnTo>
                  <a:lnTo>
                    <a:pt x="459581" y="1300163"/>
                  </a:lnTo>
                  <a:lnTo>
                    <a:pt x="0" y="731044"/>
                  </a:lnTo>
                  <a:lnTo>
                    <a:pt x="47625" y="769144"/>
                  </a:lnTo>
                  <a:lnTo>
                    <a:pt x="64294" y="781050"/>
                  </a:lnTo>
                  <a:lnTo>
                    <a:pt x="83344" y="781050"/>
                  </a:lnTo>
                  <a:lnTo>
                    <a:pt x="107156" y="778669"/>
                  </a:lnTo>
                  <a:lnTo>
                    <a:pt x="138112" y="766763"/>
                  </a:lnTo>
                  <a:lnTo>
                    <a:pt x="166687" y="742950"/>
                  </a:lnTo>
                  <a:lnTo>
                    <a:pt x="190500" y="704850"/>
                  </a:lnTo>
                  <a:lnTo>
                    <a:pt x="209550" y="659606"/>
                  </a:lnTo>
                  <a:lnTo>
                    <a:pt x="240506" y="557213"/>
                  </a:lnTo>
                  <a:lnTo>
                    <a:pt x="321469" y="302419"/>
                  </a:lnTo>
                  <a:lnTo>
                    <a:pt x="404812" y="35719"/>
                  </a:lnTo>
                  <a:lnTo>
                    <a:pt x="409575" y="23813"/>
                  </a:lnTo>
                  <a:lnTo>
                    <a:pt x="423862" y="9525"/>
                  </a:lnTo>
                  <a:lnTo>
                    <a:pt x="433387" y="2381"/>
                  </a:lnTo>
                  <a:lnTo>
                    <a:pt x="445294" y="0"/>
                  </a:lnTo>
                  <a:lnTo>
                    <a:pt x="452437" y="0"/>
                  </a:lnTo>
                  <a:lnTo>
                    <a:pt x="461962" y="4763"/>
                  </a:lnTo>
                  <a:lnTo>
                    <a:pt x="466725" y="14288"/>
                  </a:lnTo>
                  <a:lnTo>
                    <a:pt x="471487" y="28575"/>
                  </a:lnTo>
                  <a:lnTo>
                    <a:pt x="471487" y="71438"/>
                  </a:lnTo>
                  <a:lnTo>
                    <a:pt x="447675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0">
              <a:extLst>
                <a:ext uri="{FF2B5EF4-FFF2-40B4-BE49-F238E27FC236}">
                  <a16:creationId xmlns:a16="http://schemas.microsoft.com/office/drawing/2014/main" id="{7542436F-07A7-4889-B582-9179C53D5E28}"/>
                </a:ext>
              </a:extLst>
            </p:cNvPr>
            <p:cNvSpPr/>
            <p:nvPr/>
          </p:nvSpPr>
          <p:spPr>
            <a:xfrm rot="16200000">
              <a:off x="5040312" y="3829051"/>
              <a:ext cx="2492375" cy="1422400"/>
            </a:xfrm>
            <a:custGeom>
              <a:avLst/>
              <a:gdLst>
                <a:gd name="connsiteX0" fmla="*/ 1666875 w 2493169"/>
                <a:gd name="connsiteY0" fmla="*/ 950118 h 1421606"/>
                <a:gd name="connsiteX1" fmla="*/ 1552575 w 2493169"/>
                <a:gd name="connsiteY1" fmla="*/ 909637 h 1421606"/>
                <a:gd name="connsiteX2" fmla="*/ 1454944 w 2493169"/>
                <a:gd name="connsiteY2" fmla="*/ 873918 h 1421606"/>
                <a:gd name="connsiteX3" fmla="*/ 1340644 w 2493169"/>
                <a:gd name="connsiteY3" fmla="*/ 826293 h 1421606"/>
                <a:gd name="connsiteX4" fmla="*/ 1254919 w 2493169"/>
                <a:gd name="connsiteY4" fmla="*/ 788193 h 1421606"/>
                <a:gd name="connsiteX5" fmla="*/ 1031081 w 2493169"/>
                <a:gd name="connsiteY5" fmla="*/ 692943 h 1421606"/>
                <a:gd name="connsiteX6" fmla="*/ 957263 w 2493169"/>
                <a:gd name="connsiteY6" fmla="*/ 645318 h 1421606"/>
                <a:gd name="connsiteX7" fmla="*/ 864394 w 2493169"/>
                <a:gd name="connsiteY7" fmla="*/ 590550 h 1421606"/>
                <a:gd name="connsiteX8" fmla="*/ 781050 w 2493169"/>
                <a:gd name="connsiteY8" fmla="*/ 538162 h 1421606"/>
                <a:gd name="connsiteX9" fmla="*/ 709613 w 2493169"/>
                <a:gd name="connsiteY9" fmla="*/ 492918 h 1421606"/>
                <a:gd name="connsiteX10" fmla="*/ 609600 w 2493169"/>
                <a:gd name="connsiteY10" fmla="*/ 426243 h 1421606"/>
                <a:gd name="connsiteX11" fmla="*/ 507206 w 2493169"/>
                <a:gd name="connsiteY11" fmla="*/ 357187 h 1421606"/>
                <a:gd name="connsiteX12" fmla="*/ 428625 w 2493169"/>
                <a:gd name="connsiteY12" fmla="*/ 304800 h 1421606"/>
                <a:gd name="connsiteX13" fmla="*/ 333375 w 2493169"/>
                <a:gd name="connsiteY13" fmla="*/ 240506 h 1421606"/>
                <a:gd name="connsiteX14" fmla="*/ 209550 w 2493169"/>
                <a:gd name="connsiteY14" fmla="*/ 142875 h 1421606"/>
                <a:gd name="connsiteX15" fmla="*/ 147638 w 2493169"/>
                <a:gd name="connsiteY15" fmla="*/ 90487 h 1421606"/>
                <a:gd name="connsiteX16" fmla="*/ 88106 w 2493169"/>
                <a:gd name="connsiteY16" fmla="*/ 40481 h 1421606"/>
                <a:gd name="connsiteX17" fmla="*/ 59531 w 2493169"/>
                <a:gd name="connsiteY17" fmla="*/ 16668 h 1421606"/>
                <a:gd name="connsiteX18" fmla="*/ 45244 w 2493169"/>
                <a:gd name="connsiteY18" fmla="*/ 7143 h 1421606"/>
                <a:gd name="connsiteX19" fmla="*/ 26194 w 2493169"/>
                <a:gd name="connsiteY19" fmla="*/ 0 h 1421606"/>
                <a:gd name="connsiteX20" fmla="*/ 14288 w 2493169"/>
                <a:gd name="connsiteY20" fmla="*/ 0 h 1421606"/>
                <a:gd name="connsiteX21" fmla="*/ 4763 w 2493169"/>
                <a:gd name="connsiteY21" fmla="*/ 2381 h 1421606"/>
                <a:gd name="connsiteX22" fmla="*/ 0 w 2493169"/>
                <a:gd name="connsiteY22" fmla="*/ 14287 h 1421606"/>
                <a:gd name="connsiteX23" fmla="*/ 4763 w 2493169"/>
                <a:gd name="connsiteY23" fmla="*/ 35718 h 1421606"/>
                <a:gd name="connsiteX24" fmla="*/ 19050 w 2493169"/>
                <a:gd name="connsiteY24" fmla="*/ 64293 h 1421606"/>
                <a:gd name="connsiteX25" fmla="*/ 57150 w 2493169"/>
                <a:gd name="connsiteY25" fmla="*/ 109537 h 1421606"/>
                <a:gd name="connsiteX26" fmla="*/ 138113 w 2493169"/>
                <a:gd name="connsiteY26" fmla="*/ 200025 h 1421606"/>
                <a:gd name="connsiteX27" fmla="*/ 271463 w 2493169"/>
                <a:gd name="connsiteY27" fmla="*/ 333375 h 1421606"/>
                <a:gd name="connsiteX28" fmla="*/ 381000 w 2493169"/>
                <a:gd name="connsiteY28" fmla="*/ 435768 h 1421606"/>
                <a:gd name="connsiteX29" fmla="*/ 473869 w 2493169"/>
                <a:gd name="connsiteY29" fmla="*/ 516731 h 1421606"/>
                <a:gd name="connsiteX30" fmla="*/ 583406 w 2493169"/>
                <a:gd name="connsiteY30" fmla="*/ 609600 h 1421606"/>
                <a:gd name="connsiteX31" fmla="*/ 702469 w 2493169"/>
                <a:gd name="connsiteY31" fmla="*/ 702468 h 1421606"/>
                <a:gd name="connsiteX32" fmla="*/ 804863 w 2493169"/>
                <a:gd name="connsiteY32" fmla="*/ 781050 h 1421606"/>
                <a:gd name="connsiteX33" fmla="*/ 854869 w 2493169"/>
                <a:gd name="connsiteY33" fmla="*/ 816768 h 1421606"/>
                <a:gd name="connsiteX34" fmla="*/ 1147763 w 2493169"/>
                <a:gd name="connsiteY34" fmla="*/ 962025 h 1421606"/>
                <a:gd name="connsiteX35" fmla="*/ 1312069 w 2493169"/>
                <a:gd name="connsiteY35" fmla="*/ 1038225 h 1421606"/>
                <a:gd name="connsiteX36" fmla="*/ 1464469 w 2493169"/>
                <a:gd name="connsiteY36" fmla="*/ 1102518 h 1421606"/>
                <a:gd name="connsiteX37" fmla="*/ 1614488 w 2493169"/>
                <a:gd name="connsiteY37" fmla="*/ 1162050 h 1421606"/>
                <a:gd name="connsiteX38" fmla="*/ 1797844 w 2493169"/>
                <a:gd name="connsiteY38" fmla="*/ 1228725 h 1421606"/>
                <a:gd name="connsiteX39" fmla="*/ 1966913 w 2493169"/>
                <a:gd name="connsiteY39" fmla="*/ 1285875 h 1421606"/>
                <a:gd name="connsiteX40" fmla="*/ 2045494 w 2493169"/>
                <a:gd name="connsiteY40" fmla="*/ 1309687 h 1421606"/>
                <a:gd name="connsiteX41" fmla="*/ 2062163 w 2493169"/>
                <a:gd name="connsiteY41" fmla="*/ 1338262 h 1421606"/>
                <a:gd name="connsiteX42" fmla="*/ 2088356 w 2493169"/>
                <a:gd name="connsiteY42" fmla="*/ 1373981 h 1421606"/>
                <a:gd name="connsiteX43" fmla="*/ 2121694 w 2493169"/>
                <a:gd name="connsiteY43" fmla="*/ 1404937 h 1421606"/>
                <a:gd name="connsiteX44" fmla="*/ 2147888 w 2493169"/>
                <a:gd name="connsiteY44" fmla="*/ 1416843 h 1421606"/>
                <a:gd name="connsiteX45" fmla="*/ 2164556 w 2493169"/>
                <a:gd name="connsiteY45" fmla="*/ 1421606 h 1421606"/>
                <a:gd name="connsiteX46" fmla="*/ 2188369 w 2493169"/>
                <a:gd name="connsiteY46" fmla="*/ 1412081 h 1421606"/>
                <a:gd name="connsiteX47" fmla="*/ 2228850 w 2493169"/>
                <a:gd name="connsiteY47" fmla="*/ 1381125 h 1421606"/>
                <a:gd name="connsiteX48" fmla="*/ 2283619 w 2493169"/>
                <a:gd name="connsiteY48" fmla="*/ 1333500 h 1421606"/>
                <a:gd name="connsiteX49" fmla="*/ 2336006 w 2493169"/>
                <a:gd name="connsiteY49" fmla="*/ 1283493 h 1421606"/>
                <a:gd name="connsiteX50" fmla="*/ 2388394 w 2493169"/>
                <a:gd name="connsiteY50" fmla="*/ 1221581 h 1421606"/>
                <a:gd name="connsiteX51" fmla="*/ 2421731 w 2493169"/>
                <a:gd name="connsiteY51" fmla="*/ 1173956 h 1421606"/>
                <a:gd name="connsiteX52" fmla="*/ 2438400 w 2493169"/>
                <a:gd name="connsiteY52" fmla="*/ 1143000 h 1421606"/>
                <a:gd name="connsiteX53" fmla="*/ 2459831 w 2493169"/>
                <a:gd name="connsiteY53" fmla="*/ 1097756 h 1421606"/>
                <a:gd name="connsiteX54" fmla="*/ 2474119 w 2493169"/>
                <a:gd name="connsiteY54" fmla="*/ 1054893 h 1421606"/>
                <a:gd name="connsiteX55" fmla="*/ 2483644 w 2493169"/>
                <a:gd name="connsiteY55" fmla="*/ 1016793 h 1421606"/>
                <a:gd name="connsiteX56" fmla="*/ 2488406 w 2493169"/>
                <a:gd name="connsiteY56" fmla="*/ 990600 h 1421606"/>
                <a:gd name="connsiteX57" fmla="*/ 2493169 w 2493169"/>
                <a:gd name="connsiteY57" fmla="*/ 957262 h 1421606"/>
                <a:gd name="connsiteX58" fmla="*/ 2493169 w 2493169"/>
                <a:gd name="connsiteY58" fmla="*/ 921543 h 1421606"/>
                <a:gd name="connsiteX59" fmla="*/ 2493169 w 2493169"/>
                <a:gd name="connsiteY59" fmla="*/ 907256 h 1421606"/>
                <a:gd name="connsiteX60" fmla="*/ 2490788 w 2493169"/>
                <a:gd name="connsiteY60" fmla="*/ 895350 h 1421606"/>
                <a:gd name="connsiteX61" fmla="*/ 2483644 w 2493169"/>
                <a:gd name="connsiteY61" fmla="*/ 883443 h 1421606"/>
                <a:gd name="connsiteX62" fmla="*/ 2462213 w 2493169"/>
                <a:gd name="connsiteY62" fmla="*/ 881062 h 1421606"/>
                <a:gd name="connsiteX63" fmla="*/ 2443163 w 2493169"/>
                <a:gd name="connsiteY63" fmla="*/ 892968 h 1421606"/>
                <a:gd name="connsiteX64" fmla="*/ 2416969 w 2493169"/>
                <a:gd name="connsiteY64" fmla="*/ 919162 h 1421606"/>
                <a:gd name="connsiteX65" fmla="*/ 2388394 w 2493169"/>
                <a:gd name="connsiteY65" fmla="*/ 954881 h 1421606"/>
                <a:gd name="connsiteX66" fmla="*/ 2357438 w 2493169"/>
                <a:gd name="connsiteY66" fmla="*/ 992981 h 1421606"/>
                <a:gd name="connsiteX67" fmla="*/ 2331244 w 2493169"/>
                <a:gd name="connsiteY67" fmla="*/ 1016793 h 1421606"/>
                <a:gd name="connsiteX68" fmla="*/ 2297906 w 2493169"/>
                <a:gd name="connsiteY68" fmla="*/ 1040606 h 1421606"/>
                <a:gd name="connsiteX69" fmla="*/ 2274094 w 2493169"/>
                <a:gd name="connsiteY69" fmla="*/ 1054893 h 1421606"/>
                <a:gd name="connsiteX70" fmla="*/ 2247900 w 2493169"/>
                <a:gd name="connsiteY70" fmla="*/ 1064418 h 1421606"/>
                <a:gd name="connsiteX71" fmla="*/ 2212181 w 2493169"/>
                <a:gd name="connsiteY71" fmla="*/ 1066800 h 1421606"/>
                <a:gd name="connsiteX72" fmla="*/ 2157413 w 2493169"/>
                <a:gd name="connsiteY72" fmla="*/ 1064418 h 1421606"/>
                <a:gd name="connsiteX73" fmla="*/ 2052638 w 2493169"/>
                <a:gd name="connsiteY73" fmla="*/ 1047750 h 1421606"/>
                <a:gd name="connsiteX74" fmla="*/ 1919288 w 2493169"/>
                <a:gd name="connsiteY74" fmla="*/ 1021556 h 1421606"/>
                <a:gd name="connsiteX75" fmla="*/ 1666875 w 2493169"/>
                <a:gd name="connsiteY75" fmla="*/ 950118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93169" h="1421606">
                  <a:moveTo>
                    <a:pt x="1666875" y="950118"/>
                  </a:moveTo>
                  <a:lnTo>
                    <a:pt x="1552575" y="909637"/>
                  </a:lnTo>
                  <a:lnTo>
                    <a:pt x="1454944" y="873918"/>
                  </a:lnTo>
                  <a:lnTo>
                    <a:pt x="1340644" y="826293"/>
                  </a:lnTo>
                  <a:lnTo>
                    <a:pt x="1254919" y="788193"/>
                  </a:lnTo>
                  <a:lnTo>
                    <a:pt x="1031081" y="692943"/>
                  </a:lnTo>
                  <a:lnTo>
                    <a:pt x="957263" y="645318"/>
                  </a:lnTo>
                  <a:lnTo>
                    <a:pt x="864394" y="590550"/>
                  </a:lnTo>
                  <a:lnTo>
                    <a:pt x="781050" y="538162"/>
                  </a:lnTo>
                  <a:lnTo>
                    <a:pt x="709613" y="492918"/>
                  </a:lnTo>
                  <a:lnTo>
                    <a:pt x="609600" y="426243"/>
                  </a:lnTo>
                  <a:lnTo>
                    <a:pt x="507206" y="357187"/>
                  </a:lnTo>
                  <a:lnTo>
                    <a:pt x="428625" y="304800"/>
                  </a:lnTo>
                  <a:lnTo>
                    <a:pt x="333375" y="240506"/>
                  </a:lnTo>
                  <a:lnTo>
                    <a:pt x="209550" y="142875"/>
                  </a:lnTo>
                  <a:lnTo>
                    <a:pt x="147638" y="90487"/>
                  </a:lnTo>
                  <a:lnTo>
                    <a:pt x="88106" y="40481"/>
                  </a:lnTo>
                  <a:lnTo>
                    <a:pt x="59531" y="16668"/>
                  </a:lnTo>
                  <a:lnTo>
                    <a:pt x="45244" y="7143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5718"/>
                  </a:lnTo>
                  <a:lnTo>
                    <a:pt x="19050" y="64293"/>
                  </a:lnTo>
                  <a:lnTo>
                    <a:pt x="57150" y="109537"/>
                  </a:lnTo>
                  <a:lnTo>
                    <a:pt x="138113" y="200025"/>
                  </a:lnTo>
                  <a:lnTo>
                    <a:pt x="271463" y="333375"/>
                  </a:lnTo>
                  <a:lnTo>
                    <a:pt x="381000" y="435768"/>
                  </a:lnTo>
                  <a:lnTo>
                    <a:pt x="473869" y="516731"/>
                  </a:lnTo>
                  <a:lnTo>
                    <a:pt x="583406" y="609600"/>
                  </a:lnTo>
                  <a:lnTo>
                    <a:pt x="702469" y="702468"/>
                  </a:lnTo>
                  <a:lnTo>
                    <a:pt x="804863" y="781050"/>
                  </a:lnTo>
                  <a:lnTo>
                    <a:pt x="854869" y="816768"/>
                  </a:lnTo>
                  <a:lnTo>
                    <a:pt x="1147763" y="962025"/>
                  </a:lnTo>
                  <a:lnTo>
                    <a:pt x="1312069" y="1038225"/>
                  </a:lnTo>
                  <a:lnTo>
                    <a:pt x="1464469" y="1102518"/>
                  </a:lnTo>
                  <a:lnTo>
                    <a:pt x="1614488" y="1162050"/>
                  </a:lnTo>
                  <a:lnTo>
                    <a:pt x="1797844" y="1228725"/>
                  </a:lnTo>
                  <a:lnTo>
                    <a:pt x="1966913" y="1285875"/>
                  </a:lnTo>
                  <a:lnTo>
                    <a:pt x="2045494" y="1309687"/>
                  </a:lnTo>
                  <a:lnTo>
                    <a:pt x="2062163" y="1338262"/>
                  </a:lnTo>
                  <a:lnTo>
                    <a:pt x="2088356" y="1373981"/>
                  </a:lnTo>
                  <a:lnTo>
                    <a:pt x="2121694" y="1404937"/>
                  </a:lnTo>
                  <a:lnTo>
                    <a:pt x="2147888" y="1416843"/>
                  </a:lnTo>
                  <a:lnTo>
                    <a:pt x="2164556" y="1421606"/>
                  </a:lnTo>
                  <a:lnTo>
                    <a:pt x="2188369" y="1412081"/>
                  </a:lnTo>
                  <a:lnTo>
                    <a:pt x="2228850" y="1381125"/>
                  </a:lnTo>
                  <a:lnTo>
                    <a:pt x="2283619" y="1333500"/>
                  </a:lnTo>
                  <a:lnTo>
                    <a:pt x="2336006" y="1283493"/>
                  </a:lnTo>
                  <a:lnTo>
                    <a:pt x="2388394" y="1221581"/>
                  </a:lnTo>
                  <a:lnTo>
                    <a:pt x="2421731" y="1173956"/>
                  </a:lnTo>
                  <a:lnTo>
                    <a:pt x="2438400" y="1143000"/>
                  </a:lnTo>
                  <a:lnTo>
                    <a:pt x="2459831" y="1097756"/>
                  </a:lnTo>
                  <a:lnTo>
                    <a:pt x="2474119" y="1054893"/>
                  </a:lnTo>
                  <a:lnTo>
                    <a:pt x="2483644" y="1016793"/>
                  </a:lnTo>
                  <a:lnTo>
                    <a:pt x="2488406" y="990600"/>
                  </a:lnTo>
                  <a:lnTo>
                    <a:pt x="2493169" y="957262"/>
                  </a:lnTo>
                  <a:lnTo>
                    <a:pt x="2493169" y="921543"/>
                  </a:lnTo>
                  <a:lnTo>
                    <a:pt x="2493169" y="907256"/>
                  </a:lnTo>
                  <a:lnTo>
                    <a:pt x="2490788" y="895350"/>
                  </a:lnTo>
                  <a:lnTo>
                    <a:pt x="2483644" y="883443"/>
                  </a:lnTo>
                  <a:lnTo>
                    <a:pt x="2462213" y="881062"/>
                  </a:lnTo>
                  <a:lnTo>
                    <a:pt x="2443163" y="892968"/>
                  </a:lnTo>
                  <a:lnTo>
                    <a:pt x="2416969" y="919162"/>
                  </a:lnTo>
                  <a:lnTo>
                    <a:pt x="2388394" y="954881"/>
                  </a:lnTo>
                  <a:lnTo>
                    <a:pt x="2357438" y="992981"/>
                  </a:lnTo>
                  <a:lnTo>
                    <a:pt x="2331244" y="1016793"/>
                  </a:lnTo>
                  <a:lnTo>
                    <a:pt x="2297906" y="1040606"/>
                  </a:lnTo>
                  <a:lnTo>
                    <a:pt x="2274094" y="1054893"/>
                  </a:lnTo>
                  <a:lnTo>
                    <a:pt x="2247900" y="1064418"/>
                  </a:lnTo>
                  <a:lnTo>
                    <a:pt x="2212181" y="1066800"/>
                  </a:lnTo>
                  <a:lnTo>
                    <a:pt x="2157413" y="1064418"/>
                  </a:lnTo>
                  <a:lnTo>
                    <a:pt x="2052638" y="1047750"/>
                  </a:lnTo>
                  <a:lnTo>
                    <a:pt x="1919288" y="1021556"/>
                  </a:lnTo>
                  <a:lnTo>
                    <a:pt x="1666875" y="950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6">
              <a:extLst>
                <a:ext uri="{FF2B5EF4-FFF2-40B4-BE49-F238E27FC236}">
                  <a16:creationId xmlns:a16="http://schemas.microsoft.com/office/drawing/2014/main" id="{725BF092-6F9A-48FB-A2C1-5D10FB1F3D16}"/>
                </a:ext>
              </a:extLst>
            </p:cNvPr>
            <p:cNvSpPr/>
            <p:nvPr/>
          </p:nvSpPr>
          <p:spPr>
            <a:xfrm>
              <a:off x="6154738" y="1833563"/>
              <a:ext cx="777875" cy="633412"/>
            </a:xfrm>
            <a:custGeom>
              <a:avLst/>
              <a:gdLst>
                <a:gd name="connsiteX0" fmla="*/ 481013 w 776288"/>
                <a:gd name="connsiteY0" fmla="*/ 452437 h 633412"/>
                <a:gd name="connsiteX1" fmla="*/ 390525 w 776288"/>
                <a:gd name="connsiteY1" fmla="*/ 364331 h 633412"/>
                <a:gd name="connsiteX2" fmla="*/ 316707 w 776288"/>
                <a:gd name="connsiteY2" fmla="*/ 295275 h 633412"/>
                <a:gd name="connsiteX3" fmla="*/ 216694 w 776288"/>
                <a:gd name="connsiteY3" fmla="*/ 202406 h 633412"/>
                <a:gd name="connsiteX4" fmla="*/ 159544 w 776288"/>
                <a:gd name="connsiteY4" fmla="*/ 154781 h 633412"/>
                <a:gd name="connsiteX5" fmla="*/ 119063 w 776288"/>
                <a:gd name="connsiteY5" fmla="*/ 121443 h 633412"/>
                <a:gd name="connsiteX6" fmla="*/ 90488 w 776288"/>
                <a:gd name="connsiteY6" fmla="*/ 97631 h 633412"/>
                <a:gd name="connsiteX7" fmla="*/ 45244 w 776288"/>
                <a:gd name="connsiteY7" fmla="*/ 66675 h 633412"/>
                <a:gd name="connsiteX8" fmla="*/ 16669 w 776288"/>
                <a:gd name="connsiteY8" fmla="*/ 50006 h 633412"/>
                <a:gd name="connsiteX9" fmla="*/ 4763 w 776288"/>
                <a:gd name="connsiteY9" fmla="*/ 40481 h 633412"/>
                <a:gd name="connsiteX10" fmla="*/ 0 w 776288"/>
                <a:gd name="connsiteY10" fmla="*/ 21431 h 633412"/>
                <a:gd name="connsiteX11" fmla="*/ 9525 w 776288"/>
                <a:gd name="connsiteY11" fmla="*/ 4762 h 633412"/>
                <a:gd name="connsiteX12" fmla="*/ 26194 w 776288"/>
                <a:gd name="connsiteY12" fmla="*/ 0 h 633412"/>
                <a:gd name="connsiteX13" fmla="*/ 64294 w 776288"/>
                <a:gd name="connsiteY13" fmla="*/ 2381 h 633412"/>
                <a:gd name="connsiteX14" fmla="*/ 150019 w 776288"/>
                <a:gd name="connsiteY14" fmla="*/ 28575 h 633412"/>
                <a:gd name="connsiteX15" fmla="*/ 400050 w 776288"/>
                <a:gd name="connsiteY15" fmla="*/ 102393 h 633412"/>
                <a:gd name="connsiteX16" fmla="*/ 600075 w 776288"/>
                <a:gd name="connsiteY16" fmla="*/ 157162 h 633412"/>
                <a:gd name="connsiteX17" fmla="*/ 619125 w 776288"/>
                <a:gd name="connsiteY17" fmla="*/ 164306 h 633412"/>
                <a:gd name="connsiteX18" fmla="*/ 633413 w 776288"/>
                <a:gd name="connsiteY18" fmla="*/ 178593 h 633412"/>
                <a:gd name="connsiteX19" fmla="*/ 654844 w 776288"/>
                <a:gd name="connsiteY19" fmla="*/ 207168 h 633412"/>
                <a:gd name="connsiteX20" fmla="*/ 678657 w 776288"/>
                <a:gd name="connsiteY20" fmla="*/ 238125 h 633412"/>
                <a:gd name="connsiteX21" fmla="*/ 704850 w 776288"/>
                <a:gd name="connsiteY21" fmla="*/ 280987 h 633412"/>
                <a:gd name="connsiteX22" fmla="*/ 735807 w 776288"/>
                <a:gd name="connsiteY22" fmla="*/ 345281 h 633412"/>
                <a:gd name="connsiteX23" fmla="*/ 754857 w 776288"/>
                <a:gd name="connsiteY23" fmla="*/ 395287 h 633412"/>
                <a:gd name="connsiteX24" fmla="*/ 769144 w 776288"/>
                <a:gd name="connsiteY24" fmla="*/ 450056 h 633412"/>
                <a:gd name="connsiteX25" fmla="*/ 776288 w 776288"/>
                <a:gd name="connsiteY25" fmla="*/ 481012 h 633412"/>
                <a:gd name="connsiteX26" fmla="*/ 776288 w 776288"/>
                <a:gd name="connsiteY26" fmla="*/ 531018 h 633412"/>
                <a:gd name="connsiteX27" fmla="*/ 771525 w 776288"/>
                <a:gd name="connsiteY27" fmla="*/ 569118 h 633412"/>
                <a:gd name="connsiteX28" fmla="*/ 759619 w 776288"/>
                <a:gd name="connsiteY28" fmla="*/ 604837 h 633412"/>
                <a:gd name="connsiteX29" fmla="*/ 745332 w 776288"/>
                <a:gd name="connsiteY29" fmla="*/ 623887 h 633412"/>
                <a:gd name="connsiteX30" fmla="*/ 728663 w 776288"/>
                <a:gd name="connsiteY30" fmla="*/ 633412 h 633412"/>
                <a:gd name="connsiteX31" fmla="*/ 711994 w 776288"/>
                <a:gd name="connsiteY31" fmla="*/ 633412 h 633412"/>
                <a:gd name="connsiteX32" fmla="*/ 666750 w 776288"/>
                <a:gd name="connsiteY32" fmla="*/ 616743 h 633412"/>
                <a:gd name="connsiteX33" fmla="*/ 619125 w 776288"/>
                <a:gd name="connsiteY33" fmla="*/ 588168 h 633412"/>
                <a:gd name="connsiteX34" fmla="*/ 571500 w 776288"/>
                <a:gd name="connsiteY34" fmla="*/ 538162 h 633412"/>
                <a:gd name="connsiteX35" fmla="*/ 481013 w 776288"/>
                <a:gd name="connsiteY35" fmla="*/ 452437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6288" h="633412">
                  <a:moveTo>
                    <a:pt x="481013" y="452437"/>
                  </a:moveTo>
                  <a:lnTo>
                    <a:pt x="390525" y="364331"/>
                  </a:lnTo>
                  <a:lnTo>
                    <a:pt x="316707" y="295275"/>
                  </a:lnTo>
                  <a:lnTo>
                    <a:pt x="216694" y="202406"/>
                  </a:lnTo>
                  <a:lnTo>
                    <a:pt x="159544" y="154781"/>
                  </a:lnTo>
                  <a:lnTo>
                    <a:pt x="119063" y="121443"/>
                  </a:lnTo>
                  <a:lnTo>
                    <a:pt x="90488" y="97631"/>
                  </a:lnTo>
                  <a:lnTo>
                    <a:pt x="45244" y="66675"/>
                  </a:lnTo>
                  <a:lnTo>
                    <a:pt x="16669" y="50006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64294" y="2381"/>
                  </a:lnTo>
                  <a:lnTo>
                    <a:pt x="150019" y="28575"/>
                  </a:lnTo>
                  <a:lnTo>
                    <a:pt x="400050" y="102393"/>
                  </a:lnTo>
                  <a:lnTo>
                    <a:pt x="600075" y="157162"/>
                  </a:lnTo>
                  <a:lnTo>
                    <a:pt x="619125" y="164306"/>
                  </a:lnTo>
                  <a:lnTo>
                    <a:pt x="633413" y="178593"/>
                  </a:lnTo>
                  <a:lnTo>
                    <a:pt x="654844" y="207168"/>
                  </a:lnTo>
                  <a:lnTo>
                    <a:pt x="678657" y="238125"/>
                  </a:lnTo>
                  <a:lnTo>
                    <a:pt x="704850" y="280987"/>
                  </a:lnTo>
                  <a:lnTo>
                    <a:pt x="735807" y="345281"/>
                  </a:lnTo>
                  <a:lnTo>
                    <a:pt x="754857" y="395287"/>
                  </a:lnTo>
                  <a:lnTo>
                    <a:pt x="769144" y="450056"/>
                  </a:lnTo>
                  <a:lnTo>
                    <a:pt x="776288" y="481012"/>
                  </a:lnTo>
                  <a:lnTo>
                    <a:pt x="776288" y="531018"/>
                  </a:lnTo>
                  <a:lnTo>
                    <a:pt x="771525" y="569118"/>
                  </a:lnTo>
                  <a:lnTo>
                    <a:pt x="759619" y="604837"/>
                  </a:lnTo>
                  <a:lnTo>
                    <a:pt x="745332" y="623887"/>
                  </a:lnTo>
                  <a:lnTo>
                    <a:pt x="728663" y="633412"/>
                  </a:lnTo>
                  <a:lnTo>
                    <a:pt x="711994" y="633412"/>
                  </a:lnTo>
                  <a:lnTo>
                    <a:pt x="666750" y="616743"/>
                  </a:lnTo>
                  <a:lnTo>
                    <a:pt x="619125" y="588168"/>
                  </a:lnTo>
                  <a:lnTo>
                    <a:pt x="571500" y="538162"/>
                  </a:lnTo>
                  <a:lnTo>
                    <a:pt x="481013" y="452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7CEC3BC9-D23D-4F3D-AF1F-00B65C122CA4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485900"/>
            <a:ext cx="4919663" cy="4429125"/>
            <a:chOff x="2438400" y="1485900"/>
            <a:chExt cx="4919663" cy="4429125"/>
          </a:xfrm>
        </p:grpSpPr>
        <p:sp>
          <p:nvSpPr>
            <p:cNvPr id="52" name="フリーフォーム 90">
              <a:extLst>
                <a:ext uri="{FF2B5EF4-FFF2-40B4-BE49-F238E27FC236}">
                  <a16:creationId xmlns:a16="http://schemas.microsoft.com/office/drawing/2014/main" id="{0624CBBD-41A7-4783-B239-884A32BA831A}"/>
                </a:ext>
              </a:extLst>
            </p:cNvPr>
            <p:cNvSpPr/>
            <p:nvPr/>
          </p:nvSpPr>
          <p:spPr>
            <a:xfrm>
              <a:off x="2946400" y="1887538"/>
              <a:ext cx="1042988" cy="454025"/>
            </a:xfrm>
            <a:custGeom>
              <a:avLst/>
              <a:gdLst>
                <a:gd name="connsiteX0" fmla="*/ 581025 w 1042988"/>
                <a:gd name="connsiteY0" fmla="*/ 357188 h 452438"/>
                <a:gd name="connsiteX1" fmla="*/ 511969 w 1042988"/>
                <a:gd name="connsiteY1" fmla="*/ 333375 h 452438"/>
                <a:gd name="connsiteX2" fmla="*/ 464344 w 1042988"/>
                <a:gd name="connsiteY2" fmla="*/ 316707 h 452438"/>
                <a:gd name="connsiteX3" fmla="*/ 397669 w 1042988"/>
                <a:gd name="connsiteY3" fmla="*/ 288132 h 452438"/>
                <a:gd name="connsiteX4" fmla="*/ 330994 w 1042988"/>
                <a:gd name="connsiteY4" fmla="*/ 254794 h 452438"/>
                <a:gd name="connsiteX5" fmla="*/ 273844 w 1042988"/>
                <a:gd name="connsiteY5" fmla="*/ 221457 h 452438"/>
                <a:gd name="connsiteX6" fmla="*/ 214313 w 1042988"/>
                <a:gd name="connsiteY6" fmla="*/ 185738 h 452438"/>
                <a:gd name="connsiteX7" fmla="*/ 140494 w 1042988"/>
                <a:gd name="connsiteY7" fmla="*/ 138113 h 452438"/>
                <a:gd name="connsiteX8" fmla="*/ 69057 w 1042988"/>
                <a:gd name="connsiteY8" fmla="*/ 88107 h 452438"/>
                <a:gd name="connsiteX9" fmla="*/ 33338 w 1042988"/>
                <a:gd name="connsiteY9" fmla="*/ 61913 h 452438"/>
                <a:gd name="connsiteX10" fmla="*/ 11907 w 1042988"/>
                <a:gd name="connsiteY10" fmla="*/ 45244 h 452438"/>
                <a:gd name="connsiteX11" fmla="*/ 0 w 1042988"/>
                <a:gd name="connsiteY11" fmla="*/ 28575 h 452438"/>
                <a:gd name="connsiteX12" fmla="*/ 0 w 1042988"/>
                <a:gd name="connsiteY12" fmla="*/ 19050 h 452438"/>
                <a:gd name="connsiteX13" fmla="*/ 0 w 1042988"/>
                <a:gd name="connsiteY13" fmla="*/ 9525 h 452438"/>
                <a:gd name="connsiteX14" fmla="*/ 4763 w 1042988"/>
                <a:gd name="connsiteY14" fmla="*/ 4763 h 452438"/>
                <a:gd name="connsiteX15" fmla="*/ 16669 w 1042988"/>
                <a:gd name="connsiteY15" fmla="*/ 0 h 452438"/>
                <a:gd name="connsiteX16" fmla="*/ 33338 w 1042988"/>
                <a:gd name="connsiteY16" fmla="*/ 0 h 452438"/>
                <a:gd name="connsiteX17" fmla="*/ 83344 w 1042988"/>
                <a:gd name="connsiteY17" fmla="*/ 7144 h 452438"/>
                <a:gd name="connsiteX18" fmla="*/ 195263 w 1042988"/>
                <a:gd name="connsiteY18" fmla="*/ 30957 h 452438"/>
                <a:gd name="connsiteX19" fmla="*/ 309563 w 1042988"/>
                <a:gd name="connsiteY19" fmla="*/ 54769 h 452438"/>
                <a:gd name="connsiteX20" fmla="*/ 416719 w 1042988"/>
                <a:gd name="connsiteY20" fmla="*/ 73819 h 452438"/>
                <a:gd name="connsiteX21" fmla="*/ 540544 w 1042988"/>
                <a:gd name="connsiteY21" fmla="*/ 95250 h 452438"/>
                <a:gd name="connsiteX22" fmla="*/ 647700 w 1042988"/>
                <a:gd name="connsiteY22" fmla="*/ 109538 h 452438"/>
                <a:gd name="connsiteX23" fmla="*/ 735807 w 1042988"/>
                <a:gd name="connsiteY23" fmla="*/ 123825 h 452438"/>
                <a:gd name="connsiteX24" fmla="*/ 802482 w 1042988"/>
                <a:gd name="connsiteY24" fmla="*/ 138113 h 452438"/>
                <a:gd name="connsiteX25" fmla="*/ 873919 w 1042988"/>
                <a:gd name="connsiteY25" fmla="*/ 157163 h 452438"/>
                <a:gd name="connsiteX26" fmla="*/ 914400 w 1042988"/>
                <a:gd name="connsiteY26" fmla="*/ 171450 h 452438"/>
                <a:gd name="connsiteX27" fmla="*/ 950119 w 1042988"/>
                <a:gd name="connsiteY27" fmla="*/ 188119 h 452438"/>
                <a:gd name="connsiteX28" fmla="*/ 981075 w 1042988"/>
                <a:gd name="connsiteY28" fmla="*/ 207169 h 452438"/>
                <a:gd name="connsiteX29" fmla="*/ 1002507 w 1042988"/>
                <a:gd name="connsiteY29" fmla="*/ 223838 h 452438"/>
                <a:gd name="connsiteX30" fmla="*/ 1016794 w 1042988"/>
                <a:gd name="connsiteY30" fmla="*/ 238125 h 452438"/>
                <a:gd name="connsiteX31" fmla="*/ 1031082 w 1042988"/>
                <a:gd name="connsiteY31" fmla="*/ 259557 h 452438"/>
                <a:gd name="connsiteX32" fmla="*/ 1040607 w 1042988"/>
                <a:gd name="connsiteY32" fmla="*/ 285750 h 452438"/>
                <a:gd name="connsiteX33" fmla="*/ 1042988 w 1042988"/>
                <a:gd name="connsiteY33" fmla="*/ 314325 h 452438"/>
                <a:gd name="connsiteX34" fmla="*/ 1033463 w 1042988"/>
                <a:gd name="connsiteY34" fmla="*/ 357188 h 452438"/>
                <a:gd name="connsiteX35" fmla="*/ 1009650 w 1042988"/>
                <a:gd name="connsiteY35" fmla="*/ 397669 h 452438"/>
                <a:gd name="connsiteX36" fmla="*/ 985838 w 1042988"/>
                <a:gd name="connsiteY36" fmla="*/ 421482 h 452438"/>
                <a:gd name="connsiteX37" fmla="*/ 954882 w 1042988"/>
                <a:gd name="connsiteY37" fmla="*/ 440532 h 452438"/>
                <a:gd name="connsiteX38" fmla="*/ 923925 w 1042988"/>
                <a:gd name="connsiteY38" fmla="*/ 450057 h 452438"/>
                <a:gd name="connsiteX39" fmla="*/ 890588 w 1042988"/>
                <a:gd name="connsiteY39" fmla="*/ 452438 h 452438"/>
                <a:gd name="connsiteX40" fmla="*/ 859632 w 1042988"/>
                <a:gd name="connsiteY40" fmla="*/ 452438 h 452438"/>
                <a:gd name="connsiteX41" fmla="*/ 809625 w 1042988"/>
                <a:gd name="connsiteY41" fmla="*/ 440532 h 452438"/>
                <a:gd name="connsiteX42" fmla="*/ 688182 w 1042988"/>
                <a:gd name="connsiteY42" fmla="*/ 397669 h 452438"/>
                <a:gd name="connsiteX43" fmla="*/ 581025 w 1042988"/>
                <a:gd name="connsiteY43" fmla="*/ 3571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2988" h="452438">
                  <a:moveTo>
                    <a:pt x="581025" y="357188"/>
                  </a:moveTo>
                  <a:lnTo>
                    <a:pt x="511969" y="333375"/>
                  </a:lnTo>
                  <a:lnTo>
                    <a:pt x="464344" y="316707"/>
                  </a:lnTo>
                  <a:lnTo>
                    <a:pt x="397669" y="288132"/>
                  </a:lnTo>
                  <a:lnTo>
                    <a:pt x="330994" y="254794"/>
                  </a:lnTo>
                  <a:lnTo>
                    <a:pt x="273844" y="221457"/>
                  </a:lnTo>
                  <a:lnTo>
                    <a:pt x="214313" y="185738"/>
                  </a:lnTo>
                  <a:lnTo>
                    <a:pt x="140494" y="138113"/>
                  </a:lnTo>
                  <a:lnTo>
                    <a:pt x="69057" y="88107"/>
                  </a:lnTo>
                  <a:lnTo>
                    <a:pt x="33338" y="61913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83344" y="7144"/>
                  </a:lnTo>
                  <a:lnTo>
                    <a:pt x="195263" y="30957"/>
                  </a:lnTo>
                  <a:lnTo>
                    <a:pt x="309563" y="54769"/>
                  </a:lnTo>
                  <a:lnTo>
                    <a:pt x="416719" y="73819"/>
                  </a:lnTo>
                  <a:lnTo>
                    <a:pt x="540544" y="95250"/>
                  </a:lnTo>
                  <a:lnTo>
                    <a:pt x="647700" y="109538"/>
                  </a:lnTo>
                  <a:lnTo>
                    <a:pt x="735807" y="123825"/>
                  </a:lnTo>
                  <a:lnTo>
                    <a:pt x="802482" y="138113"/>
                  </a:lnTo>
                  <a:lnTo>
                    <a:pt x="873919" y="157163"/>
                  </a:lnTo>
                  <a:lnTo>
                    <a:pt x="914400" y="171450"/>
                  </a:lnTo>
                  <a:lnTo>
                    <a:pt x="950119" y="188119"/>
                  </a:lnTo>
                  <a:lnTo>
                    <a:pt x="981075" y="207169"/>
                  </a:lnTo>
                  <a:lnTo>
                    <a:pt x="1002507" y="223838"/>
                  </a:lnTo>
                  <a:lnTo>
                    <a:pt x="1016794" y="238125"/>
                  </a:lnTo>
                  <a:lnTo>
                    <a:pt x="1031082" y="259557"/>
                  </a:lnTo>
                  <a:lnTo>
                    <a:pt x="1040607" y="285750"/>
                  </a:lnTo>
                  <a:lnTo>
                    <a:pt x="1042988" y="314325"/>
                  </a:lnTo>
                  <a:lnTo>
                    <a:pt x="1033463" y="357188"/>
                  </a:lnTo>
                  <a:lnTo>
                    <a:pt x="1009650" y="397669"/>
                  </a:lnTo>
                  <a:lnTo>
                    <a:pt x="985838" y="421482"/>
                  </a:lnTo>
                  <a:lnTo>
                    <a:pt x="954882" y="440532"/>
                  </a:lnTo>
                  <a:lnTo>
                    <a:pt x="923925" y="450057"/>
                  </a:lnTo>
                  <a:lnTo>
                    <a:pt x="890588" y="452438"/>
                  </a:lnTo>
                  <a:lnTo>
                    <a:pt x="859632" y="452438"/>
                  </a:lnTo>
                  <a:lnTo>
                    <a:pt x="809625" y="440532"/>
                  </a:lnTo>
                  <a:lnTo>
                    <a:pt x="688182" y="397669"/>
                  </a:lnTo>
                  <a:lnTo>
                    <a:pt x="581025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1">
              <a:extLst>
                <a:ext uri="{FF2B5EF4-FFF2-40B4-BE49-F238E27FC236}">
                  <a16:creationId xmlns:a16="http://schemas.microsoft.com/office/drawing/2014/main" id="{B5BBCAFA-25FF-46BF-9063-D2C1B832E8EF}"/>
                </a:ext>
              </a:extLst>
            </p:cNvPr>
            <p:cNvSpPr/>
            <p:nvPr/>
          </p:nvSpPr>
          <p:spPr>
            <a:xfrm>
              <a:off x="2438400" y="2624138"/>
              <a:ext cx="1860550" cy="538162"/>
            </a:xfrm>
            <a:custGeom>
              <a:avLst/>
              <a:gdLst>
                <a:gd name="connsiteX0" fmla="*/ 1276350 w 1859756"/>
                <a:gd name="connsiteY0" fmla="*/ 61912 h 538162"/>
                <a:gd name="connsiteX1" fmla="*/ 1126331 w 1859756"/>
                <a:gd name="connsiteY1" fmla="*/ 95250 h 538162"/>
                <a:gd name="connsiteX2" fmla="*/ 990600 w 1859756"/>
                <a:gd name="connsiteY2" fmla="*/ 126206 h 538162"/>
                <a:gd name="connsiteX3" fmla="*/ 831056 w 1859756"/>
                <a:gd name="connsiteY3" fmla="*/ 161925 h 538162"/>
                <a:gd name="connsiteX4" fmla="*/ 631031 w 1859756"/>
                <a:gd name="connsiteY4" fmla="*/ 207168 h 538162"/>
                <a:gd name="connsiteX5" fmla="*/ 495300 w 1859756"/>
                <a:gd name="connsiteY5" fmla="*/ 235743 h 538162"/>
                <a:gd name="connsiteX6" fmla="*/ 426244 w 1859756"/>
                <a:gd name="connsiteY6" fmla="*/ 254793 h 538162"/>
                <a:gd name="connsiteX7" fmla="*/ 390525 w 1859756"/>
                <a:gd name="connsiteY7" fmla="*/ 259556 h 538162"/>
                <a:gd name="connsiteX8" fmla="*/ 352425 w 1859756"/>
                <a:gd name="connsiteY8" fmla="*/ 259556 h 538162"/>
                <a:gd name="connsiteX9" fmla="*/ 309563 w 1859756"/>
                <a:gd name="connsiteY9" fmla="*/ 254793 h 538162"/>
                <a:gd name="connsiteX10" fmla="*/ 264319 w 1859756"/>
                <a:gd name="connsiteY10" fmla="*/ 245268 h 538162"/>
                <a:gd name="connsiteX11" fmla="*/ 219075 w 1859756"/>
                <a:gd name="connsiteY11" fmla="*/ 228600 h 538162"/>
                <a:gd name="connsiteX12" fmla="*/ 178594 w 1859756"/>
                <a:gd name="connsiteY12" fmla="*/ 204787 h 538162"/>
                <a:gd name="connsiteX13" fmla="*/ 145256 w 1859756"/>
                <a:gd name="connsiteY13" fmla="*/ 180975 h 538162"/>
                <a:gd name="connsiteX14" fmla="*/ 109538 w 1859756"/>
                <a:gd name="connsiteY14" fmla="*/ 150018 h 538162"/>
                <a:gd name="connsiteX15" fmla="*/ 66675 w 1859756"/>
                <a:gd name="connsiteY15" fmla="*/ 109537 h 538162"/>
                <a:gd name="connsiteX16" fmla="*/ 38100 w 1859756"/>
                <a:gd name="connsiteY16" fmla="*/ 85725 h 538162"/>
                <a:gd name="connsiteX17" fmla="*/ 19050 w 1859756"/>
                <a:gd name="connsiteY17" fmla="*/ 80962 h 538162"/>
                <a:gd name="connsiteX18" fmla="*/ 9525 w 1859756"/>
                <a:gd name="connsiteY18" fmla="*/ 80962 h 538162"/>
                <a:gd name="connsiteX19" fmla="*/ 0 w 1859756"/>
                <a:gd name="connsiteY19" fmla="*/ 85725 h 538162"/>
                <a:gd name="connsiteX20" fmla="*/ 0 w 1859756"/>
                <a:gd name="connsiteY20" fmla="*/ 107156 h 538162"/>
                <a:gd name="connsiteX21" fmla="*/ 9525 w 1859756"/>
                <a:gd name="connsiteY21" fmla="*/ 150018 h 538162"/>
                <a:gd name="connsiteX22" fmla="*/ 28575 w 1859756"/>
                <a:gd name="connsiteY22" fmla="*/ 202406 h 538162"/>
                <a:gd name="connsiteX23" fmla="*/ 52388 w 1859756"/>
                <a:gd name="connsiteY23" fmla="*/ 247650 h 538162"/>
                <a:gd name="connsiteX24" fmla="*/ 83344 w 1859756"/>
                <a:gd name="connsiteY24" fmla="*/ 295275 h 538162"/>
                <a:gd name="connsiteX25" fmla="*/ 109538 w 1859756"/>
                <a:gd name="connsiteY25" fmla="*/ 328612 h 538162"/>
                <a:gd name="connsiteX26" fmla="*/ 133350 w 1859756"/>
                <a:gd name="connsiteY26" fmla="*/ 357187 h 538162"/>
                <a:gd name="connsiteX27" fmla="*/ 176213 w 1859756"/>
                <a:gd name="connsiteY27" fmla="*/ 392906 h 538162"/>
                <a:gd name="connsiteX28" fmla="*/ 226219 w 1859756"/>
                <a:gd name="connsiteY28" fmla="*/ 433387 h 538162"/>
                <a:gd name="connsiteX29" fmla="*/ 292894 w 1859756"/>
                <a:gd name="connsiteY29" fmla="*/ 481012 h 538162"/>
                <a:gd name="connsiteX30" fmla="*/ 338138 w 1859756"/>
                <a:gd name="connsiteY30" fmla="*/ 511968 h 538162"/>
                <a:gd name="connsiteX31" fmla="*/ 369094 w 1859756"/>
                <a:gd name="connsiteY31" fmla="*/ 533400 h 538162"/>
                <a:gd name="connsiteX32" fmla="*/ 378619 w 1859756"/>
                <a:gd name="connsiteY32" fmla="*/ 538162 h 538162"/>
                <a:gd name="connsiteX33" fmla="*/ 409575 w 1859756"/>
                <a:gd name="connsiteY33" fmla="*/ 538162 h 538162"/>
                <a:gd name="connsiteX34" fmla="*/ 433388 w 1859756"/>
                <a:gd name="connsiteY34" fmla="*/ 526256 h 538162"/>
                <a:gd name="connsiteX35" fmla="*/ 476250 w 1859756"/>
                <a:gd name="connsiteY35" fmla="*/ 500062 h 538162"/>
                <a:gd name="connsiteX36" fmla="*/ 516731 w 1859756"/>
                <a:gd name="connsiteY36" fmla="*/ 478631 h 538162"/>
                <a:gd name="connsiteX37" fmla="*/ 581025 w 1859756"/>
                <a:gd name="connsiteY37" fmla="*/ 450056 h 538162"/>
                <a:gd name="connsiteX38" fmla="*/ 664369 w 1859756"/>
                <a:gd name="connsiteY38" fmla="*/ 421481 h 538162"/>
                <a:gd name="connsiteX39" fmla="*/ 771525 w 1859756"/>
                <a:gd name="connsiteY39" fmla="*/ 390525 h 538162"/>
                <a:gd name="connsiteX40" fmla="*/ 883444 w 1859756"/>
                <a:gd name="connsiteY40" fmla="*/ 359568 h 538162"/>
                <a:gd name="connsiteX41" fmla="*/ 978694 w 1859756"/>
                <a:gd name="connsiteY41" fmla="*/ 338137 h 538162"/>
                <a:gd name="connsiteX42" fmla="*/ 1126331 w 1859756"/>
                <a:gd name="connsiteY42" fmla="*/ 309562 h 538162"/>
                <a:gd name="connsiteX43" fmla="*/ 1254919 w 1859756"/>
                <a:gd name="connsiteY43" fmla="*/ 285750 h 538162"/>
                <a:gd name="connsiteX44" fmla="*/ 1357313 w 1859756"/>
                <a:gd name="connsiteY44" fmla="*/ 271462 h 538162"/>
                <a:gd name="connsiteX45" fmla="*/ 1412081 w 1859756"/>
                <a:gd name="connsiteY45" fmla="*/ 271462 h 538162"/>
                <a:gd name="connsiteX46" fmla="*/ 1481138 w 1859756"/>
                <a:gd name="connsiteY46" fmla="*/ 271462 h 538162"/>
                <a:gd name="connsiteX47" fmla="*/ 1602581 w 1859756"/>
                <a:gd name="connsiteY47" fmla="*/ 269081 h 538162"/>
                <a:gd name="connsiteX48" fmla="*/ 1678781 w 1859756"/>
                <a:gd name="connsiteY48" fmla="*/ 264318 h 538162"/>
                <a:gd name="connsiteX49" fmla="*/ 1757363 w 1859756"/>
                <a:gd name="connsiteY49" fmla="*/ 254793 h 538162"/>
                <a:gd name="connsiteX50" fmla="*/ 1797844 w 1859756"/>
                <a:gd name="connsiteY50" fmla="*/ 245268 h 538162"/>
                <a:gd name="connsiteX51" fmla="*/ 1828800 w 1859756"/>
                <a:gd name="connsiteY51" fmla="*/ 228600 h 538162"/>
                <a:gd name="connsiteX52" fmla="*/ 1850231 w 1859756"/>
                <a:gd name="connsiteY52" fmla="*/ 209550 h 538162"/>
                <a:gd name="connsiteX53" fmla="*/ 1857375 w 1859756"/>
                <a:gd name="connsiteY53" fmla="*/ 195262 h 538162"/>
                <a:gd name="connsiteX54" fmla="*/ 1859756 w 1859756"/>
                <a:gd name="connsiteY54" fmla="*/ 183356 h 538162"/>
                <a:gd name="connsiteX55" fmla="*/ 1859756 w 1859756"/>
                <a:gd name="connsiteY55" fmla="*/ 169068 h 538162"/>
                <a:gd name="connsiteX56" fmla="*/ 1854994 w 1859756"/>
                <a:gd name="connsiteY56" fmla="*/ 152400 h 538162"/>
                <a:gd name="connsiteX57" fmla="*/ 1838325 w 1859756"/>
                <a:gd name="connsiteY57" fmla="*/ 126206 h 538162"/>
                <a:gd name="connsiteX58" fmla="*/ 1814513 w 1859756"/>
                <a:gd name="connsiteY58" fmla="*/ 100012 h 538162"/>
                <a:gd name="connsiteX59" fmla="*/ 1788319 w 1859756"/>
                <a:gd name="connsiteY59" fmla="*/ 78581 h 538162"/>
                <a:gd name="connsiteX60" fmla="*/ 1752600 w 1859756"/>
                <a:gd name="connsiteY60" fmla="*/ 57150 h 538162"/>
                <a:gd name="connsiteX61" fmla="*/ 1704975 w 1859756"/>
                <a:gd name="connsiteY61" fmla="*/ 38100 h 538162"/>
                <a:gd name="connsiteX62" fmla="*/ 1650206 w 1859756"/>
                <a:gd name="connsiteY62" fmla="*/ 19050 h 538162"/>
                <a:gd name="connsiteX63" fmla="*/ 1578769 w 1859756"/>
                <a:gd name="connsiteY63" fmla="*/ 7143 h 538162"/>
                <a:gd name="connsiteX64" fmla="*/ 1502569 w 1859756"/>
                <a:gd name="connsiteY64" fmla="*/ 0 h 538162"/>
                <a:gd name="connsiteX65" fmla="*/ 1462088 w 1859756"/>
                <a:gd name="connsiteY65" fmla="*/ 0 h 538162"/>
                <a:gd name="connsiteX66" fmla="*/ 1428750 w 1859756"/>
                <a:gd name="connsiteY66" fmla="*/ 11906 h 538162"/>
                <a:gd name="connsiteX67" fmla="*/ 1340644 w 1859756"/>
                <a:gd name="connsiteY67" fmla="*/ 50006 h 538162"/>
                <a:gd name="connsiteX68" fmla="*/ 1276350 w 1859756"/>
                <a:gd name="connsiteY68" fmla="*/ 6191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59756" h="538162">
                  <a:moveTo>
                    <a:pt x="1276350" y="61912"/>
                  </a:moveTo>
                  <a:lnTo>
                    <a:pt x="1126331" y="95250"/>
                  </a:lnTo>
                  <a:lnTo>
                    <a:pt x="990600" y="126206"/>
                  </a:lnTo>
                  <a:lnTo>
                    <a:pt x="831056" y="161925"/>
                  </a:lnTo>
                  <a:lnTo>
                    <a:pt x="631031" y="207168"/>
                  </a:lnTo>
                  <a:lnTo>
                    <a:pt x="495300" y="235743"/>
                  </a:lnTo>
                  <a:lnTo>
                    <a:pt x="426244" y="254793"/>
                  </a:lnTo>
                  <a:lnTo>
                    <a:pt x="390525" y="259556"/>
                  </a:lnTo>
                  <a:lnTo>
                    <a:pt x="352425" y="259556"/>
                  </a:lnTo>
                  <a:lnTo>
                    <a:pt x="309563" y="254793"/>
                  </a:lnTo>
                  <a:lnTo>
                    <a:pt x="264319" y="245268"/>
                  </a:lnTo>
                  <a:lnTo>
                    <a:pt x="219075" y="228600"/>
                  </a:lnTo>
                  <a:lnTo>
                    <a:pt x="178594" y="204787"/>
                  </a:lnTo>
                  <a:lnTo>
                    <a:pt x="145256" y="180975"/>
                  </a:lnTo>
                  <a:lnTo>
                    <a:pt x="109538" y="150018"/>
                  </a:lnTo>
                  <a:lnTo>
                    <a:pt x="66675" y="109537"/>
                  </a:lnTo>
                  <a:lnTo>
                    <a:pt x="38100" y="85725"/>
                  </a:lnTo>
                  <a:lnTo>
                    <a:pt x="19050" y="80962"/>
                  </a:lnTo>
                  <a:lnTo>
                    <a:pt x="9525" y="80962"/>
                  </a:lnTo>
                  <a:lnTo>
                    <a:pt x="0" y="85725"/>
                  </a:lnTo>
                  <a:lnTo>
                    <a:pt x="0" y="107156"/>
                  </a:lnTo>
                  <a:lnTo>
                    <a:pt x="9525" y="150018"/>
                  </a:lnTo>
                  <a:lnTo>
                    <a:pt x="28575" y="202406"/>
                  </a:lnTo>
                  <a:lnTo>
                    <a:pt x="52388" y="247650"/>
                  </a:lnTo>
                  <a:lnTo>
                    <a:pt x="83344" y="295275"/>
                  </a:lnTo>
                  <a:lnTo>
                    <a:pt x="109538" y="328612"/>
                  </a:lnTo>
                  <a:lnTo>
                    <a:pt x="133350" y="357187"/>
                  </a:lnTo>
                  <a:lnTo>
                    <a:pt x="176213" y="392906"/>
                  </a:lnTo>
                  <a:lnTo>
                    <a:pt x="226219" y="433387"/>
                  </a:lnTo>
                  <a:lnTo>
                    <a:pt x="292894" y="481012"/>
                  </a:lnTo>
                  <a:lnTo>
                    <a:pt x="338138" y="511968"/>
                  </a:lnTo>
                  <a:lnTo>
                    <a:pt x="369094" y="533400"/>
                  </a:lnTo>
                  <a:lnTo>
                    <a:pt x="378619" y="538162"/>
                  </a:lnTo>
                  <a:lnTo>
                    <a:pt x="409575" y="538162"/>
                  </a:lnTo>
                  <a:lnTo>
                    <a:pt x="433388" y="526256"/>
                  </a:lnTo>
                  <a:lnTo>
                    <a:pt x="476250" y="500062"/>
                  </a:lnTo>
                  <a:lnTo>
                    <a:pt x="516731" y="478631"/>
                  </a:lnTo>
                  <a:lnTo>
                    <a:pt x="581025" y="450056"/>
                  </a:lnTo>
                  <a:lnTo>
                    <a:pt x="664369" y="421481"/>
                  </a:lnTo>
                  <a:lnTo>
                    <a:pt x="771525" y="390525"/>
                  </a:lnTo>
                  <a:lnTo>
                    <a:pt x="883444" y="359568"/>
                  </a:lnTo>
                  <a:lnTo>
                    <a:pt x="978694" y="338137"/>
                  </a:lnTo>
                  <a:lnTo>
                    <a:pt x="1126331" y="309562"/>
                  </a:lnTo>
                  <a:lnTo>
                    <a:pt x="1254919" y="285750"/>
                  </a:lnTo>
                  <a:lnTo>
                    <a:pt x="1357313" y="271462"/>
                  </a:lnTo>
                  <a:lnTo>
                    <a:pt x="1412081" y="271462"/>
                  </a:lnTo>
                  <a:lnTo>
                    <a:pt x="1481138" y="271462"/>
                  </a:lnTo>
                  <a:lnTo>
                    <a:pt x="1602581" y="269081"/>
                  </a:lnTo>
                  <a:lnTo>
                    <a:pt x="1678781" y="264318"/>
                  </a:lnTo>
                  <a:lnTo>
                    <a:pt x="1757363" y="254793"/>
                  </a:lnTo>
                  <a:lnTo>
                    <a:pt x="1797844" y="245268"/>
                  </a:lnTo>
                  <a:lnTo>
                    <a:pt x="1828800" y="228600"/>
                  </a:lnTo>
                  <a:lnTo>
                    <a:pt x="1850231" y="209550"/>
                  </a:lnTo>
                  <a:lnTo>
                    <a:pt x="1857375" y="195262"/>
                  </a:lnTo>
                  <a:lnTo>
                    <a:pt x="1859756" y="183356"/>
                  </a:lnTo>
                  <a:lnTo>
                    <a:pt x="1859756" y="169068"/>
                  </a:lnTo>
                  <a:lnTo>
                    <a:pt x="1854994" y="152400"/>
                  </a:lnTo>
                  <a:lnTo>
                    <a:pt x="1838325" y="126206"/>
                  </a:lnTo>
                  <a:lnTo>
                    <a:pt x="1814513" y="100012"/>
                  </a:lnTo>
                  <a:lnTo>
                    <a:pt x="1788319" y="78581"/>
                  </a:lnTo>
                  <a:lnTo>
                    <a:pt x="1752600" y="57150"/>
                  </a:lnTo>
                  <a:lnTo>
                    <a:pt x="1704975" y="38100"/>
                  </a:lnTo>
                  <a:lnTo>
                    <a:pt x="1650206" y="19050"/>
                  </a:lnTo>
                  <a:lnTo>
                    <a:pt x="1578769" y="7143"/>
                  </a:lnTo>
                  <a:lnTo>
                    <a:pt x="1502569" y="0"/>
                  </a:lnTo>
                  <a:lnTo>
                    <a:pt x="1462088" y="0"/>
                  </a:lnTo>
                  <a:lnTo>
                    <a:pt x="1428750" y="11906"/>
                  </a:lnTo>
                  <a:lnTo>
                    <a:pt x="1340644" y="50006"/>
                  </a:lnTo>
                  <a:lnTo>
                    <a:pt x="12763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92">
              <a:extLst>
                <a:ext uri="{FF2B5EF4-FFF2-40B4-BE49-F238E27FC236}">
                  <a16:creationId xmlns:a16="http://schemas.microsoft.com/office/drawing/2014/main" id="{14EA8368-E4D9-4C03-B439-18CCD69C8195}"/>
                </a:ext>
              </a:extLst>
            </p:cNvPr>
            <p:cNvSpPr/>
            <p:nvPr/>
          </p:nvSpPr>
          <p:spPr>
            <a:xfrm>
              <a:off x="2817813" y="3333750"/>
              <a:ext cx="1109662" cy="319088"/>
            </a:xfrm>
            <a:custGeom>
              <a:avLst/>
              <a:gdLst>
                <a:gd name="connsiteX0" fmla="*/ 878681 w 1109662"/>
                <a:gd name="connsiteY0" fmla="*/ 216694 h 319088"/>
                <a:gd name="connsiteX1" fmla="*/ 738187 w 1109662"/>
                <a:gd name="connsiteY1" fmla="*/ 245269 h 319088"/>
                <a:gd name="connsiteX2" fmla="*/ 583406 w 1109662"/>
                <a:gd name="connsiteY2" fmla="*/ 273844 h 319088"/>
                <a:gd name="connsiteX3" fmla="*/ 450056 w 1109662"/>
                <a:gd name="connsiteY3" fmla="*/ 297656 h 319088"/>
                <a:gd name="connsiteX4" fmla="*/ 323850 w 1109662"/>
                <a:gd name="connsiteY4" fmla="*/ 319088 h 319088"/>
                <a:gd name="connsiteX5" fmla="*/ 304800 w 1109662"/>
                <a:gd name="connsiteY5" fmla="*/ 319088 h 319088"/>
                <a:gd name="connsiteX6" fmla="*/ 257175 w 1109662"/>
                <a:gd name="connsiteY6" fmla="*/ 307181 h 319088"/>
                <a:gd name="connsiteX7" fmla="*/ 180975 w 1109662"/>
                <a:gd name="connsiteY7" fmla="*/ 278606 h 319088"/>
                <a:gd name="connsiteX8" fmla="*/ 121444 w 1109662"/>
                <a:gd name="connsiteY8" fmla="*/ 252413 h 319088"/>
                <a:gd name="connsiteX9" fmla="*/ 66675 w 1109662"/>
                <a:gd name="connsiteY9" fmla="*/ 226219 h 319088"/>
                <a:gd name="connsiteX10" fmla="*/ 35719 w 1109662"/>
                <a:gd name="connsiteY10" fmla="*/ 209550 h 319088"/>
                <a:gd name="connsiteX11" fmla="*/ 16669 w 1109662"/>
                <a:gd name="connsiteY11" fmla="*/ 192881 h 319088"/>
                <a:gd name="connsiteX12" fmla="*/ 4762 w 1109662"/>
                <a:gd name="connsiteY12" fmla="*/ 176213 h 319088"/>
                <a:gd name="connsiteX13" fmla="*/ 0 w 1109662"/>
                <a:gd name="connsiteY13" fmla="*/ 164306 h 319088"/>
                <a:gd name="connsiteX14" fmla="*/ 2381 w 1109662"/>
                <a:gd name="connsiteY14" fmla="*/ 152400 h 319088"/>
                <a:gd name="connsiteX15" fmla="*/ 16669 w 1109662"/>
                <a:gd name="connsiteY15" fmla="*/ 145256 h 319088"/>
                <a:gd name="connsiteX16" fmla="*/ 30956 w 1109662"/>
                <a:gd name="connsiteY16" fmla="*/ 140494 h 319088"/>
                <a:gd name="connsiteX17" fmla="*/ 104775 w 1109662"/>
                <a:gd name="connsiteY17" fmla="*/ 138113 h 319088"/>
                <a:gd name="connsiteX18" fmla="*/ 164306 w 1109662"/>
                <a:gd name="connsiteY18" fmla="*/ 138113 h 319088"/>
                <a:gd name="connsiteX19" fmla="*/ 219075 w 1109662"/>
                <a:gd name="connsiteY19" fmla="*/ 133350 h 319088"/>
                <a:gd name="connsiteX20" fmla="*/ 295275 w 1109662"/>
                <a:gd name="connsiteY20" fmla="*/ 126206 h 319088"/>
                <a:gd name="connsiteX21" fmla="*/ 364331 w 1109662"/>
                <a:gd name="connsiteY21" fmla="*/ 114300 h 319088"/>
                <a:gd name="connsiteX22" fmla="*/ 452437 w 1109662"/>
                <a:gd name="connsiteY22" fmla="*/ 97631 h 319088"/>
                <a:gd name="connsiteX23" fmla="*/ 540544 w 1109662"/>
                <a:gd name="connsiteY23" fmla="*/ 76200 h 319088"/>
                <a:gd name="connsiteX24" fmla="*/ 628650 w 1109662"/>
                <a:gd name="connsiteY24" fmla="*/ 52388 h 319088"/>
                <a:gd name="connsiteX25" fmla="*/ 657225 w 1109662"/>
                <a:gd name="connsiteY25" fmla="*/ 35719 h 319088"/>
                <a:gd name="connsiteX26" fmla="*/ 683419 w 1109662"/>
                <a:gd name="connsiteY26" fmla="*/ 21431 h 319088"/>
                <a:gd name="connsiteX27" fmla="*/ 726281 w 1109662"/>
                <a:gd name="connsiteY27" fmla="*/ 7144 h 319088"/>
                <a:gd name="connsiteX28" fmla="*/ 769144 w 1109662"/>
                <a:gd name="connsiteY28" fmla="*/ 0 h 319088"/>
                <a:gd name="connsiteX29" fmla="*/ 809625 w 1109662"/>
                <a:gd name="connsiteY29" fmla="*/ 0 h 319088"/>
                <a:gd name="connsiteX30" fmla="*/ 857250 w 1109662"/>
                <a:gd name="connsiteY30" fmla="*/ 4763 h 319088"/>
                <a:gd name="connsiteX31" fmla="*/ 904875 w 1109662"/>
                <a:gd name="connsiteY31" fmla="*/ 16669 h 319088"/>
                <a:gd name="connsiteX32" fmla="*/ 1007269 w 1109662"/>
                <a:gd name="connsiteY32" fmla="*/ 59531 h 319088"/>
                <a:gd name="connsiteX33" fmla="*/ 1064419 w 1109662"/>
                <a:gd name="connsiteY33" fmla="*/ 85725 h 319088"/>
                <a:gd name="connsiteX34" fmla="*/ 1090612 w 1109662"/>
                <a:gd name="connsiteY34" fmla="*/ 102394 h 319088"/>
                <a:gd name="connsiteX35" fmla="*/ 1107281 w 1109662"/>
                <a:gd name="connsiteY35" fmla="*/ 121444 h 319088"/>
                <a:gd name="connsiteX36" fmla="*/ 1109662 w 1109662"/>
                <a:gd name="connsiteY36" fmla="*/ 128588 h 319088"/>
                <a:gd name="connsiteX37" fmla="*/ 1109662 w 1109662"/>
                <a:gd name="connsiteY37" fmla="*/ 142875 h 319088"/>
                <a:gd name="connsiteX38" fmla="*/ 1100137 w 1109662"/>
                <a:gd name="connsiteY38" fmla="*/ 159544 h 319088"/>
                <a:gd name="connsiteX39" fmla="*/ 1071562 w 1109662"/>
                <a:gd name="connsiteY39" fmla="*/ 180975 h 319088"/>
                <a:gd name="connsiteX40" fmla="*/ 1040606 w 1109662"/>
                <a:gd name="connsiteY40" fmla="*/ 188119 h 319088"/>
                <a:gd name="connsiteX41" fmla="*/ 878681 w 1109662"/>
                <a:gd name="connsiteY41" fmla="*/ 2166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09662" h="319088">
                  <a:moveTo>
                    <a:pt x="878681" y="216694"/>
                  </a:moveTo>
                  <a:lnTo>
                    <a:pt x="738187" y="245269"/>
                  </a:lnTo>
                  <a:lnTo>
                    <a:pt x="583406" y="273844"/>
                  </a:lnTo>
                  <a:lnTo>
                    <a:pt x="450056" y="297656"/>
                  </a:lnTo>
                  <a:lnTo>
                    <a:pt x="323850" y="319088"/>
                  </a:lnTo>
                  <a:lnTo>
                    <a:pt x="304800" y="319088"/>
                  </a:lnTo>
                  <a:lnTo>
                    <a:pt x="257175" y="307181"/>
                  </a:lnTo>
                  <a:lnTo>
                    <a:pt x="180975" y="278606"/>
                  </a:lnTo>
                  <a:lnTo>
                    <a:pt x="121444" y="252413"/>
                  </a:lnTo>
                  <a:lnTo>
                    <a:pt x="66675" y="226219"/>
                  </a:lnTo>
                  <a:lnTo>
                    <a:pt x="35719" y="209550"/>
                  </a:lnTo>
                  <a:lnTo>
                    <a:pt x="16669" y="192881"/>
                  </a:lnTo>
                  <a:lnTo>
                    <a:pt x="4762" y="176213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16669" y="145256"/>
                  </a:lnTo>
                  <a:lnTo>
                    <a:pt x="30956" y="140494"/>
                  </a:lnTo>
                  <a:lnTo>
                    <a:pt x="104775" y="138113"/>
                  </a:lnTo>
                  <a:lnTo>
                    <a:pt x="164306" y="138113"/>
                  </a:lnTo>
                  <a:lnTo>
                    <a:pt x="219075" y="133350"/>
                  </a:lnTo>
                  <a:lnTo>
                    <a:pt x="295275" y="126206"/>
                  </a:lnTo>
                  <a:lnTo>
                    <a:pt x="364331" y="114300"/>
                  </a:lnTo>
                  <a:lnTo>
                    <a:pt x="452437" y="97631"/>
                  </a:lnTo>
                  <a:lnTo>
                    <a:pt x="540544" y="76200"/>
                  </a:lnTo>
                  <a:lnTo>
                    <a:pt x="628650" y="52388"/>
                  </a:lnTo>
                  <a:lnTo>
                    <a:pt x="657225" y="35719"/>
                  </a:lnTo>
                  <a:lnTo>
                    <a:pt x="683419" y="21431"/>
                  </a:lnTo>
                  <a:lnTo>
                    <a:pt x="726281" y="7144"/>
                  </a:lnTo>
                  <a:lnTo>
                    <a:pt x="769144" y="0"/>
                  </a:lnTo>
                  <a:lnTo>
                    <a:pt x="809625" y="0"/>
                  </a:lnTo>
                  <a:lnTo>
                    <a:pt x="857250" y="4763"/>
                  </a:lnTo>
                  <a:lnTo>
                    <a:pt x="904875" y="16669"/>
                  </a:lnTo>
                  <a:lnTo>
                    <a:pt x="1007269" y="59531"/>
                  </a:lnTo>
                  <a:lnTo>
                    <a:pt x="1064419" y="85725"/>
                  </a:lnTo>
                  <a:lnTo>
                    <a:pt x="1090612" y="102394"/>
                  </a:lnTo>
                  <a:lnTo>
                    <a:pt x="1107281" y="121444"/>
                  </a:lnTo>
                  <a:lnTo>
                    <a:pt x="1109662" y="128588"/>
                  </a:lnTo>
                  <a:lnTo>
                    <a:pt x="1109662" y="142875"/>
                  </a:lnTo>
                  <a:lnTo>
                    <a:pt x="1100137" y="159544"/>
                  </a:lnTo>
                  <a:lnTo>
                    <a:pt x="1071562" y="180975"/>
                  </a:lnTo>
                  <a:lnTo>
                    <a:pt x="1040606" y="188119"/>
                  </a:lnTo>
                  <a:lnTo>
                    <a:pt x="8786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93">
              <a:extLst>
                <a:ext uri="{FF2B5EF4-FFF2-40B4-BE49-F238E27FC236}">
                  <a16:creationId xmlns:a16="http://schemas.microsoft.com/office/drawing/2014/main" id="{9CC5FF18-FE63-4E4D-81A1-509DD07E6806}"/>
                </a:ext>
              </a:extLst>
            </p:cNvPr>
            <p:cNvSpPr/>
            <p:nvPr/>
          </p:nvSpPr>
          <p:spPr>
            <a:xfrm>
              <a:off x="2822575" y="3938588"/>
              <a:ext cx="1239838" cy="361950"/>
            </a:xfrm>
            <a:custGeom>
              <a:avLst/>
              <a:gdLst>
                <a:gd name="connsiteX0" fmla="*/ 1004888 w 1240632"/>
                <a:gd name="connsiteY0" fmla="*/ 221456 h 361950"/>
                <a:gd name="connsiteX1" fmla="*/ 873919 w 1240632"/>
                <a:gd name="connsiteY1" fmla="*/ 250031 h 361950"/>
                <a:gd name="connsiteX2" fmla="*/ 714375 w 1240632"/>
                <a:gd name="connsiteY2" fmla="*/ 283368 h 361950"/>
                <a:gd name="connsiteX3" fmla="*/ 533400 w 1240632"/>
                <a:gd name="connsiteY3" fmla="*/ 321468 h 361950"/>
                <a:gd name="connsiteX4" fmla="*/ 316707 w 1240632"/>
                <a:gd name="connsiteY4" fmla="*/ 361950 h 361950"/>
                <a:gd name="connsiteX5" fmla="*/ 292894 w 1240632"/>
                <a:gd name="connsiteY5" fmla="*/ 359568 h 361950"/>
                <a:gd name="connsiteX6" fmla="*/ 221457 w 1240632"/>
                <a:gd name="connsiteY6" fmla="*/ 338137 h 361950"/>
                <a:gd name="connsiteX7" fmla="*/ 150019 w 1240632"/>
                <a:gd name="connsiteY7" fmla="*/ 309562 h 361950"/>
                <a:gd name="connsiteX8" fmla="*/ 76200 w 1240632"/>
                <a:gd name="connsiteY8" fmla="*/ 276225 h 361950"/>
                <a:gd name="connsiteX9" fmla="*/ 30957 w 1240632"/>
                <a:gd name="connsiteY9" fmla="*/ 254793 h 361950"/>
                <a:gd name="connsiteX10" fmla="*/ 16669 w 1240632"/>
                <a:gd name="connsiteY10" fmla="*/ 242887 h 361950"/>
                <a:gd name="connsiteX11" fmla="*/ 2382 w 1240632"/>
                <a:gd name="connsiteY11" fmla="*/ 226218 h 361950"/>
                <a:gd name="connsiteX12" fmla="*/ 0 w 1240632"/>
                <a:gd name="connsiteY12" fmla="*/ 207168 h 361950"/>
                <a:gd name="connsiteX13" fmla="*/ 4763 w 1240632"/>
                <a:gd name="connsiteY13" fmla="*/ 192881 h 361950"/>
                <a:gd name="connsiteX14" fmla="*/ 11907 w 1240632"/>
                <a:gd name="connsiteY14" fmla="*/ 188118 h 361950"/>
                <a:gd name="connsiteX15" fmla="*/ 47625 w 1240632"/>
                <a:gd name="connsiteY15" fmla="*/ 183356 h 361950"/>
                <a:gd name="connsiteX16" fmla="*/ 142875 w 1240632"/>
                <a:gd name="connsiteY16" fmla="*/ 183356 h 361950"/>
                <a:gd name="connsiteX17" fmla="*/ 242888 w 1240632"/>
                <a:gd name="connsiteY17" fmla="*/ 176212 h 361950"/>
                <a:gd name="connsiteX18" fmla="*/ 326232 w 1240632"/>
                <a:gd name="connsiteY18" fmla="*/ 169068 h 361950"/>
                <a:gd name="connsiteX19" fmla="*/ 419100 w 1240632"/>
                <a:gd name="connsiteY19" fmla="*/ 152400 h 361950"/>
                <a:gd name="connsiteX20" fmla="*/ 597694 w 1240632"/>
                <a:gd name="connsiteY20" fmla="*/ 102393 h 361950"/>
                <a:gd name="connsiteX21" fmla="*/ 766763 w 1240632"/>
                <a:gd name="connsiteY21" fmla="*/ 45243 h 361950"/>
                <a:gd name="connsiteX22" fmla="*/ 816769 w 1240632"/>
                <a:gd name="connsiteY22" fmla="*/ 23812 h 361950"/>
                <a:gd name="connsiteX23" fmla="*/ 859632 w 1240632"/>
                <a:gd name="connsiteY23" fmla="*/ 9525 h 361950"/>
                <a:gd name="connsiteX24" fmla="*/ 902494 w 1240632"/>
                <a:gd name="connsiteY24" fmla="*/ 0 h 361950"/>
                <a:gd name="connsiteX25" fmla="*/ 945357 w 1240632"/>
                <a:gd name="connsiteY25" fmla="*/ 0 h 361950"/>
                <a:gd name="connsiteX26" fmla="*/ 988219 w 1240632"/>
                <a:gd name="connsiteY26" fmla="*/ 4762 h 361950"/>
                <a:gd name="connsiteX27" fmla="*/ 1071563 w 1240632"/>
                <a:gd name="connsiteY27" fmla="*/ 28575 h 361950"/>
                <a:gd name="connsiteX28" fmla="*/ 1193007 w 1240632"/>
                <a:gd name="connsiteY28" fmla="*/ 83343 h 361950"/>
                <a:gd name="connsiteX29" fmla="*/ 1228725 w 1240632"/>
                <a:gd name="connsiteY29" fmla="*/ 102393 h 361950"/>
                <a:gd name="connsiteX30" fmla="*/ 1238250 w 1240632"/>
                <a:gd name="connsiteY30" fmla="*/ 114300 h 361950"/>
                <a:gd name="connsiteX31" fmla="*/ 1240632 w 1240632"/>
                <a:gd name="connsiteY31" fmla="*/ 130968 h 361950"/>
                <a:gd name="connsiteX32" fmla="*/ 1233488 w 1240632"/>
                <a:gd name="connsiteY32" fmla="*/ 150018 h 361950"/>
                <a:gd name="connsiteX33" fmla="*/ 1207294 w 1240632"/>
                <a:gd name="connsiteY33" fmla="*/ 173831 h 361950"/>
                <a:gd name="connsiteX34" fmla="*/ 1169194 w 1240632"/>
                <a:gd name="connsiteY34" fmla="*/ 188118 h 361950"/>
                <a:gd name="connsiteX35" fmla="*/ 1004888 w 1240632"/>
                <a:gd name="connsiteY35" fmla="*/ 2214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40632" h="361950">
                  <a:moveTo>
                    <a:pt x="1004888" y="221456"/>
                  </a:moveTo>
                  <a:lnTo>
                    <a:pt x="873919" y="250031"/>
                  </a:lnTo>
                  <a:lnTo>
                    <a:pt x="714375" y="283368"/>
                  </a:lnTo>
                  <a:lnTo>
                    <a:pt x="533400" y="321468"/>
                  </a:lnTo>
                  <a:lnTo>
                    <a:pt x="316707" y="361950"/>
                  </a:lnTo>
                  <a:cubicBezTo>
                    <a:pt x="294486" y="359480"/>
                    <a:pt x="302463" y="359568"/>
                    <a:pt x="292894" y="359568"/>
                  </a:cubicBezTo>
                  <a:lnTo>
                    <a:pt x="221457" y="338137"/>
                  </a:lnTo>
                  <a:lnTo>
                    <a:pt x="150019" y="309562"/>
                  </a:lnTo>
                  <a:lnTo>
                    <a:pt x="76200" y="276225"/>
                  </a:lnTo>
                  <a:lnTo>
                    <a:pt x="30957" y="254793"/>
                  </a:lnTo>
                  <a:lnTo>
                    <a:pt x="16669" y="242887"/>
                  </a:lnTo>
                  <a:lnTo>
                    <a:pt x="2382" y="226218"/>
                  </a:lnTo>
                  <a:lnTo>
                    <a:pt x="0" y="207168"/>
                  </a:lnTo>
                  <a:lnTo>
                    <a:pt x="4763" y="192881"/>
                  </a:lnTo>
                  <a:lnTo>
                    <a:pt x="11907" y="188118"/>
                  </a:lnTo>
                  <a:lnTo>
                    <a:pt x="47625" y="183356"/>
                  </a:lnTo>
                  <a:lnTo>
                    <a:pt x="142875" y="183356"/>
                  </a:lnTo>
                  <a:lnTo>
                    <a:pt x="242888" y="176212"/>
                  </a:lnTo>
                  <a:lnTo>
                    <a:pt x="326232" y="169068"/>
                  </a:lnTo>
                  <a:lnTo>
                    <a:pt x="419100" y="152400"/>
                  </a:lnTo>
                  <a:lnTo>
                    <a:pt x="597694" y="102393"/>
                  </a:lnTo>
                  <a:lnTo>
                    <a:pt x="766763" y="45243"/>
                  </a:lnTo>
                  <a:lnTo>
                    <a:pt x="816769" y="23812"/>
                  </a:lnTo>
                  <a:lnTo>
                    <a:pt x="859632" y="9525"/>
                  </a:lnTo>
                  <a:lnTo>
                    <a:pt x="902494" y="0"/>
                  </a:lnTo>
                  <a:lnTo>
                    <a:pt x="945357" y="0"/>
                  </a:lnTo>
                  <a:lnTo>
                    <a:pt x="988219" y="4762"/>
                  </a:lnTo>
                  <a:lnTo>
                    <a:pt x="1071563" y="28575"/>
                  </a:lnTo>
                  <a:lnTo>
                    <a:pt x="1193007" y="83343"/>
                  </a:lnTo>
                  <a:lnTo>
                    <a:pt x="1228725" y="102393"/>
                  </a:lnTo>
                  <a:lnTo>
                    <a:pt x="1238250" y="114300"/>
                  </a:lnTo>
                  <a:lnTo>
                    <a:pt x="1240632" y="130968"/>
                  </a:lnTo>
                  <a:lnTo>
                    <a:pt x="1233488" y="150018"/>
                  </a:lnTo>
                  <a:lnTo>
                    <a:pt x="1207294" y="173831"/>
                  </a:lnTo>
                  <a:lnTo>
                    <a:pt x="1169194" y="188118"/>
                  </a:lnTo>
                  <a:lnTo>
                    <a:pt x="1004888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4">
              <a:extLst>
                <a:ext uri="{FF2B5EF4-FFF2-40B4-BE49-F238E27FC236}">
                  <a16:creationId xmlns:a16="http://schemas.microsoft.com/office/drawing/2014/main" id="{21A4C443-BB44-4A68-B463-044B88993BE3}"/>
                </a:ext>
              </a:extLst>
            </p:cNvPr>
            <p:cNvSpPr/>
            <p:nvPr/>
          </p:nvSpPr>
          <p:spPr>
            <a:xfrm>
              <a:off x="2655888" y="4741863"/>
              <a:ext cx="568325" cy="1079500"/>
            </a:xfrm>
            <a:custGeom>
              <a:avLst/>
              <a:gdLst>
                <a:gd name="connsiteX0" fmla="*/ 476250 w 569119"/>
                <a:gd name="connsiteY0" fmla="*/ 535781 h 1081087"/>
                <a:gd name="connsiteX1" fmla="*/ 442912 w 569119"/>
                <a:gd name="connsiteY1" fmla="*/ 376237 h 1081087"/>
                <a:gd name="connsiteX2" fmla="*/ 411956 w 569119"/>
                <a:gd name="connsiteY2" fmla="*/ 226219 h 1081087"/>
                <a:gd name="connsiteX3" fmla="*/ 347662 w 569119"/>
                <a:gd name="connsiteY3" fmla="*/ 100012 h 1081087"/>
                <a:gd name="connsiteX4" fmla="*/ 319087 w 569119"/>
                <a:gd name="connsiteY4" fmla="*/ 80962 h 1081087"/>
                <a:gd name="connsiteX5" fmla="*/ 283369 w 569119"/>
                <a:gd name="connsiteY5" fmla="*/ 64294 h 1081087"/>
                <a:gd name="connsiteX6" fmla="*/ 228600 w 569119"/>
                <a:gd name="connsiteY6" fmla="*/ 40481 h 1081087"/>
                <a:gd name="connsiteX7" fmla="*/ 150019 w 569119"/>
                <a:gd name="connsiteY7" fmla="*/ 16669 h 1081087"/>
                <a:gd name="connsiteX8" fmla="*/ 100012 w 569119"/>
                <a:gd name="connsiteY8" fmla="*/ 7144 h 1081087"/>
                <a:gd name="connsiteX9" fmla="*/ 73819 w 569119"/>
                <a:gd name="connsiteY9" fmla="*/ 4762 h 1081087"/>
                <a:gd name="connsiteX10" fmla="*/ 50006 w 569119"/>
                <a:gd name="connsiteY10" fmla="*/ 0 h 1081087"/>
                <a:gd name="connsiteX11" fmla="*/ 19050 w 569119"/>
                <a:gd name="connsiteY11" fmla="*/ 0 h 1081087"/>
                <a:gd name="connsiteX12" fmla="*/ 4762 w 569119"/>
                <a:gd name="connsiteY12" fmla="*/ 4762 h 1081087"/>
                <a:gd name="connsiteX13" fmla="*/ 0 w 569119"/>
                <a:gd name="connsiteY13" fmla="*/ 11906 h 1081087"/>
                <a:gd name="connsiteX14" fmla="*/ 0 w 569119"/>
                <a:gd name="connsiteY14" fmla="*/ 21431 h 1081087"/>
                <a:gd name="connsiteX15" fmla="*/ 4762 w 569119"/>
                <a:gd name="connsiteY15" fmla="*/ 38100 h 1081087"/>
                <a:gd name="connsiteX16" fmla="*/ 33337 w 569119"/>
                <a:gd name="connsiteY16" fmla="*/ 66675 h 1081087"/>
                <a:gd name="connsiteX17" fmla="*/ 66675 w 569119"/>
                <a:gd name="connsiteY17" fmla="*/ 95250 h 1081087"/>
                <a:gd name="connsiteX18" fmla="*/ 107156 w 569119"/>
                <a:gd name="connsiteY18" fmla="*/ 145256 h 1081087"/>
                <a:gd name="connsiteX19" fmla="*/ 138112 w 569119"/>
                <a:gd name="connsiteY19" fmla="*/ 195262 h 1081087"/>
                <a:gd name="connsiteX20" fmla="*/ 161925 w 569119"/>
                <a:gd name="connsiteY20" fmla="*/ 247650 h 1081087"/>
                <a:gd name="connsiteX21" fmla="*/ 197644 w 569119"/>
                <a:gd name="connsiteY21" fmla="*/ 371475 h 1081087"/>
                <a:gd name="connsiteX22" fmla="*/ 250031 w 569119"/>
                <a:gd name="connsiteY22" fmla="*/ 559594 h 1081087"/>
                <a:gd name="connsiteX23" fmla="*/ 307181 w 569119"/>
                <a:gd name="connsiteY23" fmla="*/ 759619 h 1081087"/>
                <a:gd name="connsiteX24" fmla="*/ 323850 w 569119"/>
                <a:gd name="connsiteY24" fmla="*/ 816769 h 1081087"/>
                <a:gd name="connsiteX25" fmla="*/ 326231 w 569119"/>
                <a:gd name="connsiteY25" fmla="*/ 842962 h 1081087"/>
                <a:gd name="connsiteX26" fmla="*/ 328612 w 569119"/>
                <a:gd name="connsiteY26" fmla="*/ 878681 h 1081087"/>
                <a:gd name="connsiteX27" fmla="*/ 335756 w 569119"/>
                <a:gd name="connsiteY27" fmla="*/ 923925 h 1081087"/>
                <a:gd name="connsiteX28" fmla="*/ 345281 w 569119"/>
                <a:gd name="connsiteY28" fmla="*/ 959644 h 1081087"/>
                <a:gd name="connsiteX29" fmla="*/ 369094 w 569119"/>
                <a:gd name="connsiteY29" fmla="*/ 1004887 h 1081087"/>
                <a:gd name="connsiteX30" fmla="*/ 400050 w 569119"/>
                <a:gd name="connsiteY30" fmla="*/ 1042987 h 1081087"/>
                <a:gd name="connsiteX31" fmla="*/ 431006 w 569119"/>
                <a:gd name="connsiteY31" fmla="*/ 1064419 h 1081087"/>
                <a:gd name="connsiteX32" fmla="*/ 464344 w 569119"/>
                <a:gd name="connsiteY32" fmla="*/ 1076325 h 1081087"/>
                <a:gd name="connsiteX33" fmla="*/ 502444 w 569119"/>
                <a:gd name="connsiteY33" fmla="*/ 1081087 h 1081087"/>
                <a:gd name="connsiteX34" fmla="*/ 516731 w 569119"/>
                <a:gd name="connsiteY34" fmla="*/ 1078706 h 1081087"/>
                <a:gd name="connsiteX35" fmla="*/ 528637 w 569119"/>
                <a:gd name="connsiteY35" fmla="*/ 1071562 h 1081087"/>
                <a:gd name="connsiteX36" fmla="*/ 540544 w 569119"/>
                <a:gd name="connsiteY36" fmla="*/ 1057275 h 1081087"/>
                <a:gd name="connsiteX37" fmla="*/ 557212 w 569119"/>
                <a:gd name="connsiteY37" fmla="*/ 1004887 h 1081087"/>
                <a:gd name="connsiteX38" fmla="*/ 569119 w 569119"/>
                <a:gd name="connsiteY38" fmla="*/ 940594 h 1081087"/>
                <a:gd name="connsiteX39" fmla="*/ 528637 w 569119"/>
                <a:gd name="connsiteY39" fmla="*/ 792956 h 1081087"/>
                <a:gd name="connsiteX40" fmla="*/ 476250 w 569119"/>
                <a:gd name="connsiteY40" fmla="*/ 535781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9119" h="1081087">
                  <a:moveTo>
                    <a:pt x="476250" y="535781"/>
                  </a:moveTo>
                  <a:lnTo>
                    <a:pt x="442912" y="376237"/>
                  </a:lnTo>
                  <a:lnTo>
                    <a:pt x="411956" y="226219"/>
                  </a:lnTo>
                  <a:lnTo>
                    <a:pt x="347662" y="100012"/>
                  </a:lnTo>
                  <a:lnTo>
                    <a:pt x="319087" y="80962"/>
                  </a:lnTo>
                  <a:lnTo>
                    <a:pt x="283369" y="64294"/>
                  </a:lnTo>
                  <a:lnTo>
                    <a:pt x="228600" y="40481"/>
                  </a:lnTo>
                  <a:lnTo>
                    <a:pt x="150019" y="16669"/>
                  </a:lnTo>
                  <a:lnTo>
                    <a:pt x="100012" y="7144"/>
                  </a:lnTo>
                  <a:lnTo>
                    <a:pt x="73819" y="4762"/>
                  </a:lnTo>
                  <a:lnTo>
                    <a:pt x="50006" y="0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38100"/>
                  </a:lnTo>
                  <a:lnTo>
                    <a:pt x="33337" y="66675"/>
                  </a:lnTo>
                  <a:lnTo>
                    <a:pt x="66675" y="95250"/>
                  </a:lnTo>
                  <a:lnTo>
                    <a:pt x="107156" y="145256"/>
                  </a:lnTo>
                  <a:lnTo>
                    <a:pt x="138112" y="195262"/>
                  </a:lnTo>
                  <a:lnTo>
                    <a:pt x="161925" y="247650"/>
                  </a:lnTo>
                  <a:lnTo>
                    <a:pt x="197644" y="371475"/>
                  </a:lnTo>
                  <a:lnTo>
                    <a:pt x="250031" y="559594"/>
                  </a:lnTo>
                  <a:lnTo>
                    <a:pt x="307181" y="759619"/>
                  </a:lnTo>
                  <a:lnTo>
                    <a:pt x="323850" y="816769"/>
                  </a:lnTo>
                  <a:lnTo>
                    <a:pt x="326231" y="842962"/>
                  </a:lnTo>
                  <a:lnTo>
                    <a:pt x="328612" y="878681"/>
                  </a:lnTo>
                  <a:lnTo>
                    <a:pt x="335756" y="923925"/>
                  </a:lnTo>
                  <a:lnTo>
                    <a:pt x="345281" y="959644"/>
                  </a:lnTo>
                  <a:lnTo>
                    <a:pt x="369094" y="1004887"/>
                  </a:lnTo>
                  <a:lnTo>
                    <a:pt x="400050" y="1042987"/>
                  </a:lnTo>
                  <a:lnTo>
                    <a:pt x="431006" y="1064419"/>
                  </a:lnTo>
                  <a:lnTo>
                    <a:pt x="464344" y="1076325"/>
                  </a:lnTo>
                  <a:lnTo>
                    <a:pt x="502444" y="1081087"/>
                  </a:lnTo>
                  <a:lnTo>
                    <a:pt x="516731" y="1078706"/>
                  </a:lnTo>
                  <a:lnTo>
                    <a:pt x="528637" y="1071562"/>
                  </a:lnTo>
                  <a:lnTo>
                    <a:pt x="540544" y="1057275"/>
                  </a:lnTo>
                  <a:lnTo>
                    <a:pt x="557212" y="1004887"/>
                  </a:lnTo>
                  <a:lnTo>
                    <a:pt x="569119" y="940594"/>
                  </a:lnTo>
                  <a:lnTo>
                    <a:pt x="528637" y="792956"/>
                  </a:lnTo>
                  <a:lnTo>
                    <a:pt x="476250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5">
              <a:extLst>
                <a:ext uri="{FF2B5EF4-FFF2-40B4-BE49-F238E27FC236}">
                  <a16:creationId xmlns:a16="http://schemas.microsoft.com/office/drawing/2014/main" id="{66F9263D-6F91-477F-9B56-21214A00E5A3}"/>
                </a:ext>
              </a:extLst>
            </p:cNvPr>
            <p:cNvSpPr/>
            <p:nvPr/>
          </p:nvSpPr>
          <p:spPr>
            <a:xfrm>
              <a:off x="2947988" y="4611688"/>
              <a:ext cx="1312862" cy="1044575"/>
            </a:xfrm>
            <a:custGeom>
              <a:avLst/>
              <a:gdLst>
                <a:gd name="connsiteX0" fmla="*/ 819150 w 1312068"/>
                <a:gd name="connsiteY0" fmla="*/ 216694 h 1042988"/>
                <a:gd name="connsiteX1" fmla="*/ 654843 w 1312068"/>
                <a:gd name="connsiteY1" fmla="*/ 257175 h 1042988"/>
                <a:gd name="connsiteX2" fmla="*/ 492918 w 1312068"/>
                <a:gd name="connsiteY2" fmla="*/ 295275 h 1042988"/>
                <a:gd name="connsiteX3" fmla="*/ 335756 w 1312068"/>
                <a:gd name="connsiteY3" fmla="*/ 330994 h 1042988"/>
                <a:gd name="connsiteX4" fmla="*/ 169068 w 1312068"/>
                <a:gd name="connsiteY4" fmla="*/ 369094 h 1042988"/>
                <a:gd name="connsiteX5" fmla="*/ 47625 w 1312068"/>
                <a:gd name="connsiteY5" fmla="*/ 397669 h 1042988"/>
                <a:gd name="connsiteX6" fmla="*/ 0 w 1312068"/>
                <a:gd name="connsiteY6" fmla="*/ 228600 h 1042988"/>
                <a:gd name="connsiteX7" fmla="*/ 119062 w 1312068"/>
                <a:gd name="connsiteY7" fmla="*/ 221457 h 1042988"/>
                <a:gd name="connsiteX8" fmla="*/ 228600 w 1312068"/>
                <a:gd name="connsiteY8" fmla="*/ 202407 h 1042988"/>
                <a:gd name="connsiteX9" fmla="*/ 328612 w 1312068"/>
                <a:gd name="connsiteY9" fmla="*/ 180975 h 1042988"/>
                <a:gd name="connsiteX10" fmla="*/ 495300 w 1312068"/>
                <a:gd name="connsiteY10" fmla="*/ 140494 h 1042988"/>
                <a:gd name="connsiteX11" fmla="*/ 697706 w 1312068"/>
                <a:gd name="connsiteY11" fmla="*/ 85725 h 1042988"/>
                <a:gd name="connsiteX12" fmla="*/ 831056 w 1312068"/>
                <a:gd name="connsiteY12" fmla="*/ 47625 h 1042988"/>
                <a:gd name="connsiteX13" fmla="*/ 883443 w 1312068"/>
                <a:gd name="connsiteY13" fmla="*/ 26194 h 1042988"/>
                <a:gd name="connsiteX14" fmla="*/ 940593 w 1312068"/>
                <a:gd name="connsiteY14" fmla="*/ 9525 h 1042988"/>
                <a:gd name="connsiteX15" fmla="*/ 971550 w 1312068"/>
                <a:gd name="connsiteY15" fmla="*/ 2382 h 1042988"/>
                <a:gd name="connsiteX16" fmla="*/ 1014412 w 1312068"/>
                <a:gd name="connsiteY16" fmla="*/ 0 h 1042988"/>
                <a:gd name="connsiteX17" fmla="*/ 1040606 w 1312068"/>
                <a:gd name="connsiteY17" fmla="*/ 9525 h 1042988"/>
                <a:gd name="connsiteX18" fmla="*/ 1100137 w 1312068"/>
                <a:gd name="connsiteY18" fmla="*/ 35719 h 1042988"/>
                <a:gd name="connsiteX19" fmla="*/ 1190625 w 1312068"/>
                <a:gd name="connsiteY19" fmla="*/ 85725 h 1042988"/>
                <a:gd name="connsiteX20" fmla="*/ 1245393 w 1312068"/>
                <a:gd name="connsiteY20" fmla="*/ 121444 h 1042988"/>
                <a:gd name="connsiteX21" fmla="*/ 1293018 w 1312068"/>
                <a:gd name="connsiteY21" fmla="*/ 159544 h 1042988"/>
                <a:gd name="connsiteX22" fmla="*/ 1309687 w 1312068"/>
                <a:gd name="connsiteY22" fmla="*/ 178594 h 1042988"/>
                <a:gd name="connsiteX23" fmla="*/ 1312068 w 1312068"/>
                <a:gd name="connsiteY23" fmla="*/ 192882 h 1042988"/>
                <a:gd name="connsiteX24" fmla="*/ 1309687 w 1312068"/>
                <a:gd name="connsiteY24" fmla="*/ 216694 h 1042988"/>
                <a:gd name="connsiteX25" fmla="*/ 1297781 w 1312068"/>
                <a:gd name="connsiteY25" fmla="*/ 245269 h 1042988"/>
                <a:gd name="connsiteX26" fmla="*/ 1273968 w 1312068"/>
                <a:gd name="connsiteY26" fmla="*/ 271463 h 1042988"/>
                <a:gd name="connsiteX27" fmla="*/ 1245393 w 1312068"/>
                <a:gd name="connsiteY27" fmla="*/ 304800 h 1042988"/>
                <a:gd name="connsiteX28" fmla="*/ 1235868 w 1312068"/>
                <a:gd name="connsiteY28" fmla="*/ 321469 h 1042988"/>
                <a:gd name="connsiteX29" fmla="*/ 1202531 w 1312068"/>
                <a:gd name="connsiteY29" fmla="*/ 473869 h 1042988"/>
                <a:gd name="connsiteX30" fmla="*/ 1152525 w 1312068"/>
                <a:gd name="connsiteY30" fmla="*/ 700088 h 1042988"/>
                <a:gd name="connsiteX31" fmla="*/ 1128712 w 1312068"/>
                <a:gd name="connsiteY31" fmla="*/ 809625 h 1042988"/>
                <a:gd name="connsiteX32" fmla="*/ 1112043 w 1312068"/>
                <a:gd name="connsiteY32" fmla="*/ 876300 h 1042988"/>
                <a:gd name="connsiteX33" fmla="*/ 1095375 w 1312068"/>
                <a:gd name="connsiteY33" fmla="*/ 950119 h 1042988"/>
                <a:gd name="connsiteX34" fmla="*/ 1078706 w 1312068"/>
                <a:gd name="connsiteY34" fmla="*/ 988219 h 1042988"/>
                <a:gd name="connsiteX35" fmla="*/ 1057275 w 1312068"/>
                <a:gd name="connsiteY35" fmla="*/ 1019175 h 1042988"/>
                <a:gd name="connsiteX36" fmla="*/ 1035843 w 1312068"/>
                <a:gd name="connsiteY36" fmla="*/ 1035844 h 1042988"/>
                <a:gd name="connsiteX37" fmla="*/ 1016793 w 1312068"/>
                <a:gd name="connsiteY37" fmla="*/ 1042988 h 1042988"/>
                <a:gd name="connsiteX38" fmla="*/ 1000125 w 1312068"/>
                <a:gd name="connsiteY38" fmla="*/ 1042988 h 1042988"/>
                <a:gd name="connsiteX39" fmla="*/ 971550 w 1312068"/>
                <a:gd name="connsiteY39" fmla="*/ 1028700 h 1042988"/>
                <a:gd name="connsiteX40" fmla="*/ 940593 w 1312068"/>
                <a:gd name="connsiteY40" fmla="*/ 1009650 h 1042988"/>
                <a:gd name="connsiteX41" fmla="*/ 904875 w 1312068"/>
                <a:gd name="connsiteY41" fmla="*/ 797719 h 1042988"/>
                <a:gd name="connsiteX42" fmla="*/ 912018 w 1312068"/>
                <a:gd name="connsiteY42" fmla="*/ 692944 h 1042988"/>
                <a:gd name="connsiteX43" fmla="*/ 926306 w 1312068"/>
                <a:gd name="connsiteY43" fmla="*/ 511969 h 1042988"/>
                <a:gd name="connsiteX44" fmla="*/ 938212 w 1312068"/>
                <a:gd name="connsiteY44" fmla="*/ 364332 h 1042988"/>
                <a:gd name="connsiteX45" fmla="*/ 947737 w 1312068"/>
                <a:gd name="connsiteY45" fmla="*/ 264319 h 1042988"/>
                <a:gd name="connsiteX46" fmla="*/ 947737 w 1312068"/>
                <a:gd name="connsiteY46" fmla="*/ 254794 h 1042988"/>
                <a:gd name="connsiteX47" fmla="*/ 947737 w 1312068"/>
                <a:gd name="connsiteY47" fmla="*/ 245269 h 1042988"/>
                <a:gd name="connsiteX48" fmla="*/ 938212 w 1312068"/>
                <a:gd name="connsiteY48" fmla="*/ 235744 h 1042988"/>
                <a:gd name="connsiteX49" fmla="*/ 914400 w 1312068"/>
                <a:gd name="connsiteY49" fmla="*/ 214313 h 1042988"/>
                <a:gd name="connsiteX50" fmla="*/ 885825 w 1312068"/>
                <a:gd name="connsiteY50" fmla="*/ 202407 h 1042988"/>
                <a:gd name="connsiteX51" fmla="*/ 819150 w 1312068"/>
                <a:gd name="connsiteY51" fmla="*/ 216694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12068" h="1042988">
                  <a:moveTo>
                    <a:pt x="819150" y="216694"/>
                  </a:moveTo>
                  <a:lnTo>
                    <a:pt x="654843" y="257175"/>
                  </a:lnTo>
                  <a:lnTo>
                    <a:pt x="492918" y="295275"/>
                  </a:lnTo>
                  <a:lnTo>
                    <a:pt x="335756" y="330994"/>
                  </a:lnTo>
                  <a:lnTo>
                    <a:pt x="169068" y="369094"/>
                  </a:lnTo>
                  <a:lnTo>
                    <a:pt x="47625" y="397669"/>
                  </a:lnTo>
                  <a:lnTo>
                    <a:pt x="0" y="228600"/>
                  </a:lnTo>
                  <a:lnTo>
                    <a:pt x="119062" y="221457"/>
                  </a:lnTo>
                  <a:lnTo>
                    <a:pt x="228600" y="202407"/>
                  </a:lnTo>
                  <a:lnTo>
                    <a:pt x="328612" y="180975"/>
                  </a:lnTo>
                  <a:lnTo>
                    <a:pt x="495300" y="140494"/>
                  </a:lnTo>
                  <a:lnTo>
                    <a:pt x="697706" y="85725"/>
                  </a:lnTo>
                  <a:lnTo>
                    <a:pt x="831056" y="47625"/>
                  </a:lnTo>
                  <a:lnTo>
                    <a:pt x="883443" y="26194"/>
                  </a:lnTo>
                  <a:lnTo>
                    <a:pt x="940593" y="9525"/>
                  </a:lnTo>
                  <a:lnTo>
                    <a:pt x="971550" y="2382"/>
                  </a:lnTo>
                  <a:lnTo>
                    <a:pt x="1014412" y="0"/>
                  </a:lnTo>
                  <a:lnTo>
                    <a:pt x="1040606" y="9525"/>
                  </a:lnTo>
                  <a:lnTo>
                    <a:pt x="1100137" y="35719"/>
                  </a:lnTo>
                  <a:lnTo>
                    <a:pt x="1190625" y="85725"/>
                  </a:lnTo>
                  <a:lnTo>
                    <a:pt x="1245393" y="121444"/>
                  </a:lnTo>
                  <a:lnTo>
                    <a:pt x="1293018" y="159544"/>
                  </a:lnTo>
                  <a:lnTo>
                    <a:pt x="1309687" y="178594"/>
                  </a:lnTo>
                  <a:lnTo>
                    <a:pt x="1312068" y="192882"/>
                  </a:lnTo>
                  <a:lnTo>
                    <a:pt x="1309687" y="216694"/>
                  </a:lnTo>
                  <a:lnTo>
                    <a:pt x="1297781" y="245269"/>
                  </a:lnTo>
                  <a:lnTo>
                    <a:pt x="1273968" y="271463"/>
                  </a:lnTo>
                  <a:lnTo>
                    <a:pt x="1245393" y="304800"/>
                  </a:lnTo>
                  <a:lnTo>
                    <a:pt x="1235868" y="321469"/>
                  </a:lnTo>
                  <a:lnTo>
                    <a:pt x="1202531" y="473869"/>
                  </a:lnTo>
                  <a:lnTo>
                    <a:pt x="1152525" y="700088"/>
                  </a:lnTo>
                  <a:lnTo>
                    <a:pt x="1128712" y="809625"/>
                  </a:lnTo>
                  <a:lnTo>
                    <a:pt x="1112043" y="876300"/>
                  </a:lnTo>
                  <a:lnTo>
                    <a:pt x="1095375" y="950119"/>
                  </a:lnTo>
                  <a:lnTo>
                    <a:pt x="1078706" y="988219"/>
                  </a:lnTo>
                  <a:lnTo>
                    <a:pt x="1057275" y="1019175"/>
                  </a:lnTo>
                  <a:lnTo>
                    <a:pt x="1035843" y="1035844"/>
                  </a:lnTo>
                  <a:lnTo>
                    <a:pt x="1016793" y="1042988"/>
                  </a:lnTo>
                  <a:lnTo>
                    <a:pt x="1000125" y="1042988"/>
                  </a:lnTo>
                  <a:lnTo>
                    <a:pt x="971550" y="1028700"/>
                  </a:lnTo>
                  <a:lnTo>
                    <a:pt x="940593" y="1009650"/>
                  </a:lnTo>
                  <a:lnTo>
                    <a:pt x="904875" y="797719"/>
                  </a:lnTo>
                  <a:lnTo>
                    <a:pt x="912018" y="692944"/>
                  </a:lnTo>
                  <a:lnTo>
                    <a:pt x="926306" y="511969"/>
                  </a:lnTo>
                  <a:lnTo>
                    <a:pt x="938212" y="364332"/>
                  </a:lnTo>
                  <a:lnTo>
                    <a:pt x="947737" y="264319"/>
                  </a:lnTo>
                  <a:lnTo>
                    <a:pt x="947737" y="254794"/>
                  </a:lnTo>
                  <a:lnTo>
                    <a:pt x="947737" y="245269"/>
                  </a:lnTo>
                  <a:lnTo>
                    <a:pt x="938212" y="235744"/>
                  </a:lnTo>
                  <a:lnTo>
                    <a:pt x="914400" y="214313"/>
                  </a:lnTo>
                  <a:lnTo>
                    <a:pt x="885825" y="202407"/>
                  </a:lnTo>
                  <a:lnTo>
                    <a:pt x="8191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6">
              <a:extLst>
                <a:ext uri="{FF2B5EF4-FFF2-40B4-BE49-F238E27FC236}">
                  <a16:creationId xmlns:a16="http://schemas.microsoft.com/office/drawing/2014/main" id="{5E4F5996-1324-4F57-9E3D-55BB460679AB}"/>
                </a:ext>
              </a:extLst>
            </p:cNvPr>
            <p:cNvSpPr/>
            <p:nvPr/>
          </p:nvSpPr>
          <p:spPr>
            <a:xfrm>
              <a:off x="3108325" y="5381625"/>
              <a:ext cx="852488" cy="322263"/>
            </a:xfrm>
            <a:custGeom>
              <a:avLst/>
              <a:gdLst>
                <a:gd name="connsiteX0" fmla="*/ 642938 w 852488"/>
                <a:gd name="connsiteY0" fmla="*/ 28575 h 321469"/>
                <a:gd name="connsiteX1" fmla="*/ 450057 w 852488"/>
                <a:gd name="connsiteY1" fmla="*/ 64294 h 321469"/>
                <a:gd name="connsiteX2" fmla="*/ 276225 w 852488"/>
                <a:gd name="connsiteY2" fmla="*/ 102394 h 321469"/>
                <a:gd name="connsiteX3" fmla="*/ 0 w 852488"/>
                <a:gd name="connsiteY3" fmla="*/ 164306 h 321469"/>
                <a:gd name="connsiteX4" fmla="*/ 42863 w 852488"/>
                <a:gd name="connsiteY4" fmla="*/ 321469 h 321469"/>
                <a:gd name="connsiteX5" fmla="*/ 176213 w 852488"/>
                <a:gd name="connsiteY5" fmla="*/ 288131 h 321469"/>
                <a:gd name="connsiteX6" fmla="*/ 300038 w 852488"/>
                <a:gd name="connsiteY6" fmla="*/ 261938 h 321469"/>
                <a:gd name="connsiteX7" fmla="*/ 402432 w 852488"/>
                <a:gd name="connsiteY7" fmla="*/ 240506 h 321469"/>
                <a:gd name="connsiteX8" fmla="*/ 504825 w 852488"/>
                <a:gd name="connsiteY8" fmla="*/ 223838 h 321469"/>
                <a:gd name="connsiteX9" fmla="*/ 588169 w 852488"/>
                <a:gd name="connsiteY9" fmla="*/ 214313 h 321469"/>
                <a:gd name="connsiteX10" fmla="*/ 631032 w 852488"/>
                <a:gd name="connsiteY10" fmla="*/ 211931 h 321469"/>
                <a:gd name="connsiteX11" fmla="*/ 673894 w 852488"/>
                <a:gd name="connsiteY11" fmla="*/ 214313 h 321469"/>
                <a:gd name="connsiteX12" fmla="*/ 728663 w 852488"/>
                <a:gd name="connsiteY12" fmla="*/ 221456 h 321469"/>
                <a:gd name="connsiteX13" fmla="*/ 764382 w 852488"/>
                <a:gd name="connsiteY13" fmla="*/ 233363 h 321469"/>
                <a:gd name="connsiteX14" fmla="*/ 781050 w 852488"/>
                <a:gd name="connsiteY14" fmla="*/ 240506 h 321469"/>
                <a:gd name="connsiteX15" fmla="*/ 816769 w 852488"/>
                <a:gd name="connsiteY15" fmla="*/ 259556 h 321469"/>
                <a:gd name="connsiteX16" fmla="*/ 852488 w 852488"/>
                <a:gd name="connsiteY16" fmla="*/ 271463 h 321469"/>
                <a:gd name="connsiteX17" fmla="*/ 809625 w 852488"/>
                <a:gd name="connsiteY17" fmla="*/ 0 h 321469"/>
                <a:gd name="connsiteX18" fmla="*/ 642938 w 852488"/>
                <a:gd name="connsiteY18" fmla="*/ 28575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2488" h="321469">
                  <a:moveTo>
                    <a:pt x="642938" y="28575"/>
                  </a:moveTo>
                  <a:lnTo>
                    <a:pt x="450057" y="64294"/>
                  </a:lnTo>
                  <a:lnTo>
                    <a:pt x="276225" y="102394"/>
                  </a:lnTo>
                  <a:lnTo>
                    <a:pt x="0" y="164306"/>
                  </a:lnTo>
                  <a:lnTo>
                    <a:pt x="42863" y="321469"/>
                  </a:lnTo>
                  <a:lnTo>
                    <a:pt x="176213" y="288131"/>
                  </a:lnTo>
                  <a:lnTo>
                    <a:pt x="300038" y="261938"/>
                  </a:lnTo>
                  <a:lnTo>
                    <a:pt x="402432" y="240506"/>
                  </a:lnTo>
                  <a:lnTo>
                    <a:pt x="504825" y="223838"/>
                  </a:lnTo>
                  <a:lnTo>
                    <a:pt x="588169" y="214313"/>
                  </a:lnTo>
                  <a:lnTo>
                    <a:pt x="631032" y="211931"/>
                  </a:lnTo>
                  <a:lnTo>
                    <a:pt x="673894" y="214313"/>
                  </a:lnTo>
                  <a:lnTo>
                    <a:pt x="728663" y="221456"/>
                  </a:lnTo>
                  <a:lnTo>
                    <a:pt x="764382" y="233363"/>
                  </a:lnTo>
                  <a:lnTo>
                    <a:pt x="781050" y="240506"/>
                  </a:lnTo>
                  <a:lnTo>
                    <a:pt x="816769" y="259556"/>
                  </a:lnTo>
                  <a:lnTo>
                    <a:pt x="852488" y="271463"/>
                  </a:lnTo>
                  <a:lnTo>
                    <a:pt x="809625" y="0"/>
                  </a:lnTo>
                  <a:lnTo>
                    <a:pt x="642938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8">
              <a:extLst>
                <a:ext uri="{FF2B5EF4-FFF2-40B4-BE49-F238E27FC236}">
                  <a16:creationId xmlns:a16="http://schemas.microsoft.com/office/drawing/2014/main" id="{D5182E9F-5BD5-410B-A2F6-5FB8047F63C2}"/>
                </a:ext>
              </a:extLst>
            </p:cNvPr>
            <p:cNvSpPr/>
            <p:nvPr/>
          </p:nvSpPr>
          <p:spPr>
            <a:xfrm rot="16200000">
              <a:off x="3184525" y="4027488"/>
              <a:ext cx="2655887" cy="515938"/>
            </a:xfrm>
            <a:custGeom>
              <a:avLst/>
              <a:gdLst>
                <a:gd name="connsiteX0" fmla="*/ 1871663 w 2655094"/>
                <a:gd name="connsiteY0" fmla="*/ 283369 h 516731"/>
                <a:gd name="connsiteX1" fmla="*/ 1735932 w 2655094"/>
                <a:gd name="connsiteY1" fmla="*/ 288131 h 516731"/>
                <a:gd name="connsiteX2" fmla="*/ 1688307 w 2655094"/>
                <a:gd name="connsiteY2" fmla="*/ 290512 h 516731"/>
                <a:gd name="connsiteX3" fmla="*/ 1624013 w 2655094"/>
                <a:gd name="connsiteY3" fmla="*/ 290512 h 516731"/>
                <a:gd name="connsiteX4" fmla="*/ 1543050 w 2655094"/>
                <a:gd name="connsiteY4" fmla="*/ 288131 h 516731"/>
                <a:gd name="connsiteX5" fmla="*/ 1433513 w 2655094"/>
                <a:gd name="connsiteY5" fmla="*/ 285750 h 516731"/>
                <a:gd name="connsiteX6" fmla="*/ 1316832 w 2655094"/>
                <a:gd name="connsiteY6" fmla="*/ 278606 h 516731"/>
                <a:gd name="connsiteX7" fmla="*/ 1193007 w 2655094"/>
                <a:gd name="connsiteY7" fmla="*/ 269081 h 516731"/>
                <a:gd name="connsiteX8" fmla="*/ 1066800 w 2655094"/>
                <a:gd name="connsiteY8" fmla="*/ 257175 h 516731"/>
                <a:gd name="connsiteX9" fmla="*/ 971550 w 2655094"/>
                <a:gd name="connsiteY9" fmla="*/ 245269 h 516731"/>
                <a:gd name="connsiteX10" fmla="*/ 852488 w 2655094"/>
                <a:gd name="connsiteY10" fmla="*/ 226219 h 516731"/>
                <a:gd name="connsiteX11" fmla="*/ 735807 w 2655094"/>
                <a:gd name="connsiteY11" fmla="*/ 200025 h 516731"/>
                <a:gd name="connsiteX12" fmla="*/ 614363 w 2655094"/>
                <a:gd name="connsiteY12" fmla="*/ 169069 h 516731"/>
                <a:gd name="connsiteX13" fmla="*/ 466725 w 2655094"/>
                <a:gd name="connsiteY13" fmla="*/ 128587 h 516731"/>
                <a:gd name="connsiteX14" fmla="*/ 319088 w 2655094"/>
                <a:gd name="connsiteY14" fmla="*/ 88106 h 516731"/>
                <a:gd name="connsiteX15" fmla="*/ 207169 w 2655094"/>
                <a:gd name="connsiteY15" fmla="*/ 50006 h 516731"/>
                <a:gd name="connsiteX16" fmla="*/ 102394 w 2655094"/>
                <a:gd name="connsiteY16" fmla="*/ 14287 h 516731"/>
                <a:gd name="connsiteX17" fmla="*/ 69057 w 2655094"/>
                <a:gd name="connsiteY17" fmla="*/ 2381 h 516731"/>
                <a:gd name="connsiteX18" fmla="*/ 45244 w 2655094"/>
                <a:gd name="connsiteY18" fmla="*/ 0 h 516731"/>
                <a:gd name="connsiteX19" fmla="*/ 21432 w 2655094"/>
                <a:gd name="connsiteY19" fmla="*/ 4762 h 516731"/>
                <a:gd name="connsiteX20" fmla="*/ 9525 w 2655094"/>
                <a:gd name="connsiteY20" fmla="*/ 11906 h 516731"/>
                <a:gd name="connsiteX21" fmla="*/ 4763 w 2655094"/>
                <a:gd name="connsiteY21" fmla="*/ 16669 h 516731"/>
                <a:gd name="connsiteX22" fmla="*/ 0 w 2655094"/>
                <a:gd name="connsiteY22" fmla="*/ 26194 h 516731"/>
                <a:gd name="connsiteX23" fmla="*/ 7144 w 2655094"/>
                <a:gd name="connsiteY23" fmla="*/ 52387 h 516731"/>
                <a:gd name="connsiteX24" fmla="*/ 16669 w 2655094"/>
                <a:gd name="connsiteY24" fmla="*/ 66675 h 516731"/>
                <a:gd name="connsiteX25" fmla="*/ 59532 w 2655094"/>
                <a:gd name="connsiteY25" fmla="*/ 85725 h 516731"/>
                <a:gd name="connsiteX26" fmla="*/ 183357 w 2655094"/>
                <a:gd name="connsiteY26" fmla="*/ 135731 h 516731"/>
                <a:gd name="connsiteX27" fmla="*/ 345282 w 2655094"/>
                <a:gd name="connsiteY27" fmla="*/ 202406 h 516731"/>
                <a:gd name="connsiteX28" fmla="*/ 492919 w 2655094"/>
                <a:gd name="connsiteY28" fmla="*/ 257175 h 516731"/>
                <a:gd name="connsiteX29" fmla="*/ 652463 w 2655094"/>
                <a:gd name="connsiteY29" fmla="*/ 314325 h 516731"/>
                <a:gd name="connsiteX30" fmla="*/ 759619 w 2655094"/>
                <a:gd name="connsiteY30" fmla="*/ 350044 h 516731"/>
                <a:gd name="connsiteX31" fmla="*/ 876300 w 2655094"/>
                <a:gd name="connsiteY31" fmla="*/ 383381 h 516731"/>
                <a:gd name="connsiteX32" fmla="*/ 1057275 w 2655094"/>
                <a:gd name="connsiteY32" fmla="*/ 426244 h 516731"/>
                <a:gd name="connsiteX33" fmla="*/ 1214438 w 2655094"/>
                <a:gd name="connsiteY33" fmla="*/ 461962 h 516731"/>
                <a:gd name="connsiteX34" fmla="*/ 1400175 w 2655094"/>
                <a:gd name="connsiteY34" fmla="*/ 495300 h 516731"/>
                <a:gd name="connsiteX35" fmla="*/ 1557338 w 2655094"/>
                <a:gd name="connsiteY35" fmla="*/ 516731 h 516731"/>
                <a:gd name="connsiteX36" fmla="*/ 1750219 w 2655094"/>
                <a:gd name="connsiteY36" fmla="*/ 514350 h 516731"/>
                <a:gd name="connsiteX37" fmla="*/ 2016919 w 2655094"/>
                <a:gd name="connsiteY37" fmla="*/ 514350 h 516731"/>
                <a:gd name="connsiteX38" fmla="*/ 2174082 w 2655094"/>
                <a:gd name="connsiteY38" fmla="*/ 514350 h 516731"/>
                <a:gd name="connsiteX39" fmla="*/ 2266950 w 2655094"/>
                <a:gd name="connsiteY39" fmla="*/ 514350 h 516731"/>
                <a:gd name="connsiteX40" fmla="*/ 2276475 w 2655094"/>
                <a:gd name="connsiteY40" fmla="*/ 511969 h 516731"/>
                <a:gd name="connsiteX41" fmla="*/ 2359819 w 2655094"/>
                <a:gd name="connsiteY41" fmla="*/ 466725 h 516731"/>
                <a:gd name="connsiteX42" fmla="*/ 2455069 w 2655094"/>
                <a:gd name="connsiteY42" fmla="*/ 407194 h 516731"/>
                <a:gd name="connsiteX43" fmla="*/ 2581275 w 2655094"/>
                <a:gd name="connsiteY43" fmla="*/ 285750 h 516731"/>
                <a:gd name="connsiteX44" fmla="*/ 2588419 w 2655094"/>
                <a:gd name="connsiteY44" fmla="*/ 254794 h 516731"/>
                <a:gd name="connsiteX45" fmla="*/ 2600325 w 2655094"/>
                <a:gd name="connsiteY45" fmla="*/ 214312 h 516731"/>
                <a:gd name="connsiteX46" fmla="*/ 2614613 w 2655094"/>
                <a:gd name="connsiteY46" fmla="*/ 173831 h 516731"/>
                <a:gd name="connsiteX47" fmla="*/ 2631282 w 2655094"/>
                <a:gd name="connsiteY47" fmla="*/ 130969 h 516731"/>
                <a:gd name="connsiteX48" fmla="*/ 2643188 w 2655094"/>
                <a:gd name="connsiteY48" fmla="*/ 104775 h 516731"/>
                <a:gd name="connsiteX49" fmla="*/ 2650332 w 2655094"/>
                <a:gd name="connsiteY49" fmla="*/ 88106 h 516731"/>
                <a:gd name="connsiteX50" fmla="*/ 2652713 w 2655094"/>
                <a:gd name="connsiteY50" fmla="*/ 80962 h 516731"/>
                <a:gd name="connsiteX51" fmla="*/ 2655094 w 2655094"/>
                <a:gd name="connsiteY51" fmla="*/ 66675 h 516731"/>
                <a:gd name="connsiteX52" fmla="*/ 2655094 w 2655094"/>
                <a:gd name="connsiteY52" fmla="*/ 52387 h 516731"/>
                <a:gd name="connsiteX53" fmla="*/ 2655094 w 2655094"/>
                <a:gd name="connsiteY53" fmla="*/ 45244 h 516731"/>
                <a:gd name="connsiteX54" fmla="*/ 2650332 w 2655094"/>
                <a:gd name="connsiteY54" fmla="*/ 33337 h 516731"/>
                <a:gd name="connsiteX55" fmla="*/ 2645569 w 2655094"/>
                <a:gd name="connsiteY55" fmla="*/ 26194 h 516731"/>
                <a:gd name="connsiteX56" fmla="*/ 2636044 w 2655094"/>
                <a:gd name="connsiteY56" fmla="*/ 21431 h 516731"/>
                <a:gd name="connsiteX57" fmla="*/ 2619375 w 2655094"/>
                <a:gd name="connsiteY57" fmla="*/ 19050 h 516731"/>
                <a:gd name="connsiteX58" fmla="*/ 2600325 w 2655094"/>
                <a:gd name="connsiteY58" fmla="*/ 19050 h 516731"/>
                <a:gd name="connsiteX59" fmla="*/ 2583657 w 2655094"/>
                <a:gd name="connsiteY59" fmla="*/ 23812 h 516731"/>
                <a:gd name="connsiteX60" fmla="*/ 2566988 w 2655094"/>
                <a:gd name="connsiteY60" fmla="*/ 45244 h 516731"/>
                <a:gd name="connsiteX61" fmla="*/ 2540794 w 2655094"/>
                <a:gd name="connsiteY61" fmla="*/ 80962 h 516731"/>
                <a:gd name="connsiteX62" fmla="*/ 2509838 w 2655094"/>
                <a:gd name="connsiteY62" fmla="*/ 116681 h 516731"/>
                <a:gd name="connsiteX63" fmla="*/ 2466975 w 2655094"/>
                <a:gd name="connsiteY63" fmla="*/ 159544 h 516731"/>
                <a:gd name="connsiteX64" fmla="*/ 2424113 w 2655094"/>
                <a:gd name="connsiteY64" fmla="*/ 195262 h 516731"/>
                <a:gd name="connsiteX65" fmla="*/ 2388394 w 2655094"/>
                <a:gd name="connsiteY65" fmla="*/ 219075 h 516731"/>
                <a:gd name="connsiteX66" fmla="*/ 2364582 w 2655094"/>
                <a:gd name="connsiteY66" fmla="*/ 230981 h 516731"/>
                <a:gd name="connsiteX67" fmla="*/ 2319338 w 2655094"/>
                <a:gd name="connsiteY67" fmla="*/ 242887 h 516731"/>
                <a:gd name="connsiteX68" fmla="*/ 2240757 w 2655094"/>
                <a:gd name="connsiteY68" fmla="*/ 254794 h 516731"/>
                <a:gd name="connsiteX69" fmla="*/ 2162175 w 2655094"/>
                <a:gd name="connsiteY69" fmla="*/ 261937 h 516731"/>
                <a:gd name="connsiteX70" fmla="*/ 2074069 w 2655094"/>
                <a:gd name="connsiteY70" fmla="*/ 269081 h 516731"/>
                <a:gd name="connsiteX71" fmla="*/ 1871663 w 2655094"/>
                <a:gd name="connsiteY71" fmla="*/ 28336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55094" h="516731">
                  <a:moveTo>
                    <a:pt x="1871663" y="283369"/>
                  </a:moveTo>
                  <a:lnTo>
                    <a:pt x="1735932" y="288131"/>
                  </a:lnTo>
                  <a:lnTo>
                    <a:pt x="1688307" y="290512"/>
                  </a:lnTo>
                  <a:lnTo>
                    <a:pt x="1624013" y="290512"/>
                  </a:lnTo>
                  <a:lnTo>
                    <a:pt x="1543050" y="288131"/>
                  </a:lnTo>
                  <a:lnTo>
                    <a:pt x="1433513" y="285750"/>
                  </a:lnTo>
                  <a:lnTo>
                    <a:pt x="1316832" y="278606"/>
                  </a:lnTo>
                  <a:lnTo>
                    <a:pt x="1193007" y="269081"/>
                  </a:lnTo>
                  <a:lnTo>
                    <a:pt x="1066800" y="257175"/>
                  </a:lnTo>
                  <a:lnTo>
                    <a:pt x="971550" y="245269"/>
                  </a:lnTo>
                  <a:lnTo>
                    <a:pt x="852488" y="226219"/>
                  </a:lnTo>
                  <a:lnTo>
                    <a:pt x="735807" y="200025"/>
                  </a:lnTo>
                  <a:lnTo>
                    <a:pt x="614363" y="169069"/>
                  </a:lnTo>
                  <a:lnTo>
                    <a:pt x="466725" y="128587"/>
                  </a:lnTo>
                  <a:lnTo>
                    <a:pt x="319088" y="88106"/>
                  </a:lnTo>
                  <a:lnTo>
                    <a:pt x="207169" y="50006"/>
                  </a:lnTo>
                  <a:lnTo>
                    <a:pt x="102394" y="14287"/>
                  </a:lnTo>
                  <a:lnTo>
                    <a:pt x="69057" y="2381"/>
                  </a:lnTo>
                  <a:lnTo>
                    <a:pt x="45244" y="0"/>
                  </a:lnTo>
                  <a:lnTo>
                    <a:pt x="21432" y="4762"/>
                  </a:lnTo>
                  <a:lnTo>
                    <a:pt x="9525" y="11906"/>
                  </a:lnTo>
                  <a:lnTo>
                    <a:pt x="4763" y="16669"/>
                  </a:lnTo>
                  <a:lnTo>
                    <a:pt x="0" y="26194"/>
                  </a:lnTo>
                  <a:lnTo>
                    <a:pt x="7144" y="52387"/>
                  </a:lnTo>
                  <a:lnTo>
                    <a:pt x="16669" y="66675"/>
                  </a:lnTo>
                  <a:lnTo>
                    <a:pt x="59532" y="85725"/>
                  </a:lnTo>
                  <a:lnTo>
                    <a:pt x="183357" y="135731"/>
                  </a:lnTo>
                  <a:lnTo>
                    <a:pt x="345282" y="202406"/>
                  </a:lnTo>
                  <a:lnTo>
                    <a:pt x="492919" y="257175"/>
                  </a:lnTo>
                  <a:lnTo>
                    <a:pt x="652463" y="314325"/>
                  </a:lnTo>
                  <a:lnTo>
                    <a:pt x="759619" y="350044"/>
                  </a:lnTo>
                  <a:lnTo>
                    <a:pt x="876300" y="383381"/>
                  </a:lnTo>
                  <a:lnTo>
                    <a:pt x="1057275" y="426244"/>
                  </a:lnTo>
                  <a:lnTo>
                    <a:pt x="1214438" y="461962"/>
                  </a:lnTo>
                  <a:lnTo>
                    <a:pt x="1400175" y="495300"/>
                  </a:lnTo>
                  <a:lnTo>
                    <a:pt x="1557338" y="516731"/>
                  </a:lnTo>
                  <a:lnTo>
                    <a:pt x="1750219" y="514350"/>
                  </a:lnTo>
                  <a:lnTo>
                    <a:pt x="2016919" y="514350"/>
                  </a:lnTo>
                  <a:lnTo>
                    <a:pt x="2174082" y="514350"/>
                  </a:lnTo>
                  <a:lnTo>
                    <a:pt x="2266950" y="514350"/>
                  </a:lnTo>
                  <a:lnTo>
                    <a:pt x="2276475" y="511969"/>
                  </a:lnTo>
                  <a:lnTo>
                    <a:pt x="2359819" y="466725"/>
                  </a:lnTo>
                  <a:lnTo>
                    <a:pt x="2455069" y="407194"/>
                  </a:lnTo>
                  <a:lnTo>
                    <a:pt x="2581275" y="285750"/>
                  </a:lnTo>
                  <a:lnTo>
                    <a:pt x="2588419" y="254794"/>
                  </a:lnTo>
                  <a:lnTo>
                    <a:pt x="2600325" y="214312"/>
                  </a:lnTo>
                  <a:lnTo>
                    <a:pt x="2614613" y="173831"/>
                  </a:lnTo>
                  <a:lnTo>
                    <a:pt x="2631282" y="130969"/>
                  </a:lnTo>
                  <a:lnTo>
                    <a:pt x="2643188" y="104775"/>
                  </a:lnTo>
                  <a:lnTo>
                    <a:pt x="2650332" y="88106"/>
                  </a:lnTo>
                  <a:lnTo>
                    <a:pt x="2652713" y="80962"/>
                  </a:lnTo>
                  <a:lnTo>
                    <a:pt x="2655094" y="66675"/>
                  </a:lnTo>
                  <a:lnTo>
                    <a:pt x="2655094" y="52387"/>
                  </a:lnTo>
                  <a:lnTo>
                    <a:pt x="2655094" y="45244"/>
                  </a:lnTo>
                  <a:lnTo>
                    <a:pt x="2650332" y="33337"/>
                  </a:lnTo>
                  <a:lnTo>
                    <a:pt x="2645569" y="26194"/>
                  </a:lnTo>
                  <a:lnTo>
                    <a:pt x="2636044" y="21431"/>
                  </a:lnTo>
                  <a:lnTo>
                    <a:pt x="2619375" y="19050"/>
                  </a:lnTo>
                  <a:lnTo>
                    <a:pt x="2600325" y="19050"/>
                  </a:lnTo>
                  <a:lnTo>
                    <a:pt x="2583657" y="23812"/>
                  </a:lnTo>
                  <a:lnTo>
                    <a:pt x="2566988" y="45244"/>
                  </a:lnTo>
                  <a:lnTo>
                    <a:pt x="2540794" y="80962"/>
                  </a:lnTo>
                  <a:lnTo>
                    <a:pt x="2509838" y="116681"/>
                  </a:lnTo>
                  <a:lnTo>
                    <a:pt x="2466975" y="159544"/>
                  </a:lnTo>
                  <a:lnTo>
                    <a:pt x="2424113" y="195262"/>
                  </a:lnTo>
                  <a:lnTo>
                    <a:pt x="2388394" y="219075"/>
                  </a:lnTo>
                  <a:lnTo>
                    <a:pt x="2364582" y="230981"/>
                  </a:lnTo>
                  <a:lnTo>
                    <a:pt x="2319338" y="242887"/>
                  </a:lnTo>
                  <a:lnTo>
                    <a:pt x="2240757" y="254794"/>
                  </a:lnTo>
                  <a:lnTo>
                    <a:pt x="2162175" y="261937"/>
                  </a:lnTo>
                  <a:lnTo>
                    <a:pt x="2074069" y="269081"/>
                  </a:lnTo>
                  <a:lnTo>
                    <a:pt x="187166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5">
              <a:extLst>
                <a:ext uri="{FF2B5EF4-FFF2-40B4-BE49-F238E27FC236}">
                  <a16:creationId xmlns:a16="http://schemas.microsoft.com/office/drawing/2014/main" id="{68B19FD3-ABA4-43F2-B417-16DF663D2C50}"/>
                </a:ext>
              </a:extLst>
            </p:cNvPr>
            <p:cNvSpPr/>
            <p:nvPr/>
          </p:nvSpPr>
          <p:spPr>
            <a:xfrm>
              <a:off x="4440238" y="2535238"/>
              <a:ext cx="2489200" cy="654050"/>
            </a:xfrm>
            <a:custGeom>
              <a:avLst/>
              <a:gdLst>
                <a:gd name="connsiteX0" fmla="*/ 1924050 w 2488407"/>
                <a:gd name="connsiteY0" fmla="*/ 59532 h 652463"/>
                <a:gd name="connsiteX1" fmla="*/ 1793082 w 2488407"/>
                <a:gd name="connsiteY1" fmla="*/ 100013 h 652463"/>
                <a:gd name="connsiteX2" fmla="*/ 1664494 w 2488407"/>
                <a:gd name="connsiteY2" fmla="*/ 135732 h 652463"/>
                <a:gd name="connsiteX3" fmla="*/ 1504950 w 2488407"/>
                <a:gd name="connsiteY3" fmla="*/ 173832 h 652463"/>
                <a:gd name="connsiteX4" fmla="*/ 1343025 w 2488407"/>
                <a:gd name="connsiteY4" fmla="*/ 211932 h 652463"/>
                <a:gd name="connsiteX5" fmla="*/ 1273969 w 2488407"/>
                <a:gd name="connsiteY5" fmla="*/ 228600 h 652463"/>
                <a:gd name="connsiteX6" fmla="*/ 1045369 w 2488407"/>
                <a:gd name="connsiteY6" fmla="*/ 285750 h 652463"/>
                <a:gd name="connsiteX7" fmla="*/ 857250 w 2488407"/>
                <a:gd name="connsiteY7" fmla="*/ 333375 h 652463"/>
                <a:gd name="connsiteX8" fmla="*/ 666750 w 2488407"/>
                <a:gd name="connsiteY8" fmla="*/ 383382 h 652463"/>
                <a:gd name="connsiteX9" fmla="*/ 516732 w 2488407"/>
                <a:gd name="connsiteY9" fmla="*/ 421482 h 652463"/>
                <a:gd name="connsiteX10" fmla="*/ 411957 w 2488407"/>
                <a:gd name="connsiteY10" fmla="*/ 447675 h 652463"/>
                <a:gd name="connsiteX11" fmla="*/ 333375 w 2488407"/>
                <a:gd name="connsiteY11" fmla="*/ 461963 h 652463"/>
                <a:gd name="connsiteX12" fmla="*/ 235744 w 2488407"/>
                <a:gd name="connsiteY12" fmla="*/ 483394 h 652463"/>
                <a:gd name="connsiteX13" fmla="*/ 197644 w 2488407"/>
                <a:gd name="connsiteY13" fmla="*/ 490538 h 652463"/>
                <a:gd name="connsiteX14" fmla="*/ 159544 w 2488407"/>
                <a:gd name="connsiteY14" fmla="*/ 495300 h 652463"/>
                <a:gd name="connsiteX15" fmla="*/ 133350 w 2488407"/>
                <a:gd name="connsiteY15" fmla="*/ 495300 h 652463"/>
                <a:gd name="connsiteX16" fmla="*/ 104775 w 2488407"/>
                <a:gd name="connsiteY16" fmla="*/ 495300 h 652463"/>
                <a:gd name="connsiteX17" fmla="*/ 83344 w 2488407"/>
                <a:gd name="connsiteY17" fmla="*/ 492919 h 652463"/>
                <a:gd name="connsiteX18" fmla="*/ 35719 w 2488407"/>
                <a:gd name="connsiteY18" fmla="*/ 481013 h 652463"/>
                <a:gd name="connsiteX19" fmla="*/ 0 w 2488407"/>
                <a:gd name="connsiteY19" fmla="*/ 471488 h 652463"/>
                <a:gd name="connsiteX20" fmla="*/ 169069 w 2488407"/>
                <a:gd name="connsiteY20" fmla="*/ 652463 h 652463"/>
                <a:gd name="connsiteX21" fmla="*/ 314325 w 2488407"/>
                <a:gd name="connsiteY21" fmla="*/ 647700 h 652463"/>
                <a:gd name="connsiteX22" fmla="*/ 333375 w 2488407"/>
                <a:gd name="connsiteY22" fmla="*/ 647700 h 652463"/>
                <a:gd name="connsiteX23" fmla="*/ 428625 w 2488407"/>
                <a:gd name="connsiteY23" fmla="*/ 623888 h 652463"/>
                <a:gd name="connsiteX24" fmla="*/ 647700 w 2488407"/>
                <a:gd name="connsiteY24" fmla="*/ 566738 h 652463"/>
                <a:gd name="connsiteX25" fmla="*/ 919163 w 2488407"/>
                <a:gd name="connsiteY25" fmla="*/ 500063 h 652463"/>
                <a:gd name="connsiteX26" fmla="*/ 1147763 w 2488407"/>
                <a:gd name="connsiteY26" fmla="*/ 442913 h 652463"/>
                <a:gd name="connsiteX27" fmla="*/ 1302544 w 2488407"/>
                <a:gd name="connsiteY27" fmla="*/ 385763 h 652463"/>
                <a:gd name="connsiteX28" fmla="*/ 1478757 w 2488407"/>
                <a:gd name="connsiteY28" fmla="*/ 347663 h 652463"/>
                <a:gd name="connsiteX29" fmla="*/ 1647825 w 2488407"/>
                <a:gd name="connsiteY29" fmla="*/ 316707 h 652463"/>
                <a:gd name="connsiteX30" fmla="*/ 1888332 w 2488407"/>
                <a:gd name="connsiteY30" fmla="*/ 278607 h 652463"/>
                <a:gd name="connsiteX31" fmla="*/ 2121694 w 2488407"/>
                <a:gd name="connsiteY31" fmla="*/ 240507 h 652463"/>
                <a:gd name="connsiteX32" fmla="*/ 2240757 w 2488407"/>
                <a:gd name="connsiteY32" fmla="*/ 223838 h 652463"/>
                <a:gd name="connsiteX33" fmla="*/ 2314575 w 2488407"/>
                <a:gd name="connsiteY33" fmla="*/ 214313 h 652463"/>
                <a:gd name="connsiteX34" fmla="*/ 2366963 w 2488407"/>
                <a:gd name="connsiteY34" fmla="*/ 204788 h 652463"/>
                <a:gd name="connsiteX35" fmla="*/ 2414588 w 2488407"/>
                <a:gd name="connsiteY35" fmla="*/ 192882 h 652463"/>
                <a:gd name="connsiteX36" fmla="*/ 2445544 w 2488407"/>
                <a:gd name="connsiteY36" fmla="*/ 180975 h 652463"/>
                <a:gd name="connsiteX37" fmla="*/ 2471738 w 2488407"/>
                <a:gd name="connsiteY37" fmla="*/ 164307 h 652463"/>
                <a:gd name="connsiteX38" fmla="*/ 2483644 w 2488407"/>
                <a:gd name="connsiteY38" fmla="*/ 150019 h 652463"/>
                <a:gd name="connsiteX39" fmla="*/ 2488407 w 2488407"/>
                <a:gd name="connsiteY39" fmla="*/ 140494 h 652463"/>
                <a:gd name="connsiteX40" fmla="*/ 2488407 w 2488407"/>
                <a:gd name="connsiteY40" fmla="*/ 130969 h 652463"/>
                <a:gd name="connsiteX41" fmla="*/ 2481263 w 2488407"/>
                <a:gd name="connsiteY41" fmla="*/ 116682 h 652463"/>
                <a:gd name="connsiteX42" fmla="*/ 2462213 w 2488407"/>
                <a:gd name="connsiteY42" fmla="*/ 100013 h 652463"/>
                <a:gd name="connsiteX43" fmla="*/ 2433638 w 2488407"/>
                <a:gd name="connsiteY43" fmla="*/ 78582 h 652463"/>
                <a:gd name="connsiteX44" fmla="*/ 2393157 w 2488407"/>
                <a:gd name="connsiteY44" fmla="*/ 57150 h 652463"/>
                <a:gd name="connsiteX45" fmla="*/ 2331244 w 2488407"/>
                <a:gd name="connsiteY45" fmla="*/ 35719 h 652463"/>
                <a:gd name="connsiteX46" fmla="*/ 2281238 w 2488407"/>
                <a:gd name="connsiteY46" fmla="*/ 21432 h 652463"/>
                <a:gd name="connsiteX47" fmla="*/ 2221707 w 2488407"/>
                <a:gd name="connsiteY47" fmla="*/ 11907 h 652463"/>
                <a:gd name="connsiteX48" fmla="*/ 2159794 w 2488407"/>
                <a:gd name="connsiteY48" fmla="*/ 4763 h 652463"/>
                <a:gd name="connsiteX49" fmla="*/ 2081213 w 2488407"/>
                <a:gd name="connsiteY49" fmla="*/ 0 h 652463"/>
                <a:gd name="connsiteX50" fmla="*/ 2050257 w 2488407"/>
                <a:gd name="connsiteY50" fmla="*/ 0 h 652463"/>
                <a:gd name="connsiteX51" fmla="*/ 2038350 w 2488407"/>
                <a:gd name="connsiteY51" fmla="*/ 7144 h 652463"/>
                <a:gd name="connsiteX52" fmla="*/ 1971675 w 2488407"/>
                <a:gd name="connsiteY52" fmla="*/ 40482 h 652463"/>
                <a:gd name="connsiteX53" fmla="*/ 1924050 w 2488407"/>
                <a:gd name="connsiteY53" fmla="*/ 595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88407" h="652463">
                  <a:moveTo>
                    <a:pt x="1924050" y="59532"/>
                  </a:moveTo>
                  <a:lnTo>
                    <a:pt x="1793082" y="100013"/>
                  </a:lnTo>
                  <a:lnTo>
                    <a:pt x="1664494" y="135732"/>
                  </a:lnTo>
                  <a:lnTo>
                    <a:pt x="1504950" y="173832"/>
                  </a:lnTo>
                  <a:lnTo>
                    <a:pt x="1343025" y="211932"/>
                  </a:lnTo>
                  <a:lnTo>
                    <a:pt x="1273969" y="228600"/>
                  </a:lnTo>
                  <a:lnTo>
                    <a:pt x="1045369" y="285750"/>
                  </a:lnTo>
                  <a:lnTo>
                    <a:pt x="857250" y="333375"/>
                  </a:lnTo>
                  <a:lnTo>
                    <a:pt x="666750" y="383382"/>
                  </a:lnTo>
                  <a:lnTo>
                    <a:pt x="516732" y="421482"/>
                  </a:lnTo>
                  <a:lnTo>
                    <a:pt x="411957" y="447675"/>
                  </a:lnTo>
                  <a:lnTo>
                    <a:pt x="333375" y="461963"/>
                  </a:lnTo>
                  <a:lnTo>
                    <a:pt x="235744" y="483394"/>
                  </a:lnTo>
                  <a:lnTo>
                    <a:pt x="197644" y="490538"/>
                  </a:lnTo>
                  <a:lnTo>
                    <a:pt x="159544" y="495300"/>
                  </a:lnTo>
                  <a:lnTo>
                    <a:pt x="133350" y="495300"/>
                  </a:lnTo>
                  <a:lnTo>
                    <a:pt x="104775" y="495300"/>
                  </a:lnTo>
                  <a:lnTo>
                    <a:pt x="83344" y="492919"/>
                  </a:lnTo>
                  <a:lnTo>
                    <a:pt x="35719" y="481013"/>
                  </a:lnTo>
                  <a:lnTo>
                    <a:pt x="0" y="471488"/>
                  </a:lnTo>
                  <a:lnTo>
                    <a:pt x="169069" y="652463"/>
                  </a:lnTo>
                  <a:lnTo>
                    <a:pt x="314325" y="647700"/>
                  </a:lnTo>
                  <a:lnTo>
                    <a:pt x="333375" y="647700"/>
                  </a:lnTo>
                  <a:lnTo>
                    <a:pt x="428625" y="623888"/>
                  </a:lnTo>
                  <a:lnTo>
                    <a:pt x="647700" y="566738"/>
                  </a:lnTo>
                  <a:lnTo>
                    <a:pt x="919163" y="500063"/>
                  </a:lnTo>
                  <a:lnTo>
                    <a:pt x="1147763" y="442913"/>
                  </a:lnTo>
                  <a:lnTo>
                    <a:pt x="1302544" y="385763"/>
                  </a:lnTo>
                  <a:lnTo>
                    <a:pt x="1478757" y="347663"/>
                  </a:lnTo>
                  <a:lnTo>
                    <a:pt x="1647825" y="316707"/>
                  </a:lnTo>
                  <a:lnTo>
                    <a:pt x="1888332" y="278607"/>
                  </a:lnTo>
                  <a:lnTo>
                    <a:pt x="2121694" y="240507"/>
                  </a:lnTo>
                  <a:lnTo>
                    <a:pt x="2240757" y="223838"/>
                  </a:lnTo>
                  <a:lnTo>
                    <a:pt x="2314575" y="214313"/>
                  </a:lnTo>
                  <a:lnTo>
                    <a:pt x="2366963" y="204788"/>
                  </a:lnTo>
                  <a:lnTo>
                    <a:pt x="2414588" y="192882"/>
                  </a:lnTo>
                  <a:lnTo>
                    <a:pt x="2445544" y="180975"/>
                  </a:lnTo>
                  <a:lnTo>
                    <a:pt x="2471738" y="164307"/>
                  </a:lnTo>
                  <a:lnTo>
                    <a:pt x="2483644" y="150019"/>
                  </a:lnTo>
                  <a:lnTo>
                    <a:pt x="2488407" y="140494"/>
                  </a:lnTo>
                  <a:lnTo>
                    <a:pt x="2488407" y="130969"/>
                  </a:lnTo>
                  <a:lnTo>
                    <a:pt x="2481263" y="116682"/>
                  </a:lnTo>
                  <a:lnTo>
                    <a:pt x="2462213" y="100013"/>
                  </a:lnTo>
                  <a:lnTo>
                    <a:pt x="2433638" y="78582"/>
                  </a:lnTo>
                  <a:lnTo>
                    <a:pt x="2393157" y="57150"/>
                  </a:lnTo>
                  <a:lnTo>
                    <a:pt x="2331244" y="35719"/>
                  </a:lnTo>
                  <a:lnTo>
                    <a:pt x="2281238" y="21432"/>
                  </a:lnTo>
                  <a:lnTo>
                    <a:pt x="2221707" y="11907"/>
                  </a:lnTo>
                  <a:lnTo>
                    <a:pt x="2159794" y="4763"/>
                  </a:lnTo>
                  <a:lnTo>
                    <a:pt x="2081213" y="0"/>
                  </a:lnTo>
                  <a:lnTo>
                    <a:pt x="2050257" y="0"/>
                  </a:lnTo>
                  <a:lnTo>
                    <a:pt x="2038350" y="7144"/>
                  </a:lnTo>
                  <a:lnTo>
                    <a:pt x="1971675" y="40482"/>
                  </a:lnTo>
                  <a:lnTo>
                    <a:pt x="19240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2">
              <a:extLst>
                <a:ext uri="{FF2B5EF4-FFF2-40B4-BE49-F238E27FC236}">
                  <a16:creationId xmlns:a16="http://schemas.microsoft.com/office/drawing/2014/main" id="{CAF722B7-F9D9-457F-8FDF-89638CD75C15}"/>
                </a:ext>
              </a:extLst>
            </p:cNvPr>
            <p:cNvSpPr/>
            <p:nvPr/>
          </p:nvSpPr>
          <p:spPr>
            <a:xfrm>
              <a:off x="4705350" y="3697288"/>
              <a:ext cx="919163" cy="396875"/>
            </a:xfrm>
            <a:custGeom>
              <a:avLst/>
              <a:gdLst>
                <a:gd name="connsiteX0" fmla="*/ 516731 w 919163"/>
                <a:gd name="connsiteY0" fmla="*/ 235744 h 395288"/>
                <a:gd name="connsiteX1" fmla="*/ 428625 w 919163"/>
                <a:gd name="connsiteY1" fmla="*/ 266700 h 395288"/>
                <a:gd name="connsiteX2" fmla="*/ 314325 w 919163"/>
                <a:gd name="connsiteY2" fmla="*/ 304800 h 395288"/>
                <a:gd name="connsiteX3" fmla="*/ 211931 w 919163"/>
                <a:gd name="connsiteY3" fmla="*/ 335757 h 395288"/>
                <a:gd name="connsiteX4" fmla="*/ 114300 w 919163"/>
                <a:gd name="connsiteY4" fmla="*/ 364332 h 395288"/>
                <a:gd name="connsiteX5" fmla="*/ 0 w 919163"/>
                <a:gd name="connsiteY5" fmla="*/ 395288 h 395288"/>
                <a:gd name="connsiteX6" fmla="*/ 2381 w 919163"/>
                <a:gd name="connsiteY6" fmla="*/ 235744 h 395288"/>
                <a:gd name="connsiteX7" fmla="*/ 176213 w 919163"/>
                <a:gd name="connsiteY7" fmla="*/ 192882 h 395288"/>
                <a:gd name="connsiteX8" fmla="*/ 288131 w 919163"/>
                <a:gd name="connsiteY8" fmla="*/ 157163 h 395288"/>
                <a:gd name="connsiteX9" fmla="*/ 359569 w 919163"/>
                <a:gd name="connsiteY9" fmla="*/ 130969 h 395288"/>
                <a:gd name="connsiteX10" fmla="*/ 409575 w 919163"/>
                <a:gd name="connsiteY10" fmla="*/ 102394 h 395288"/>
                <a:gd name="connsiteX11" fmla="*/ 483394 w 919163"/>
                <a:gd name="connsiteY11" fmla="*/ 57150 h 395288"/>
                <a:gd name="connsiteX12" fmla="*/ 585788 w 919163"/>
                <a:gd name="connsiteY12" fmla="*/ 2382 h 395288"/>
                <a:gd name="connsiteX13" fmla="*/ 597694 w 919163"/>
                <a:gd name="connsiteY13" fmla="*/ 0 h 395288"/>
                <a:gd name="connsiteX14" fmla="*/ 614363 w 919163"/>
                <a:gd name="connsiteY14" fmla="*/ 2382 h 395288"/>
                <a:gd name="connsiteX15" fmla="*/ 671513 w 919163"/>
                <a:gd name="connsiteY15" fmla="*/ 26194 h 395288"/>
                <a:gd name="connsiteX16" fmla="*/ 769144 w 919163"/>
                <a:gd name="connsiteY16" fmla="*/ 73819 h 395288"/>
                <a:gd name="connsiteX17" fmla="*/ 819150 w 919163"/>
                <a:gd name="connsiteY17" fmla="*/ 102394 h 395288"/>
                <a:gd name="connsiteX18" fmla="*/ 907256 w 919163"/>
                <a:gd name="connsiteY18" fmla="*/ 150019 h 395288"/>
                <a:gd name="connsiteX19" fmla="*/ 916781 w 919163"/>
                <a:gd name="connsiteY19" fmla="*/ 157163 h 395288"/>
                <a:gd name="connsiteX20" fmla="*/ 919163 w 919163"/>
                <a:gd name="connsiteY20" fmla="*/ 169069 h 395288"/>
                <a:gd name="connsiteX21" fmla="*/ 916781 w 919163"/>
                <a:gd name="connsiteY21" fmla="*/ 190500 h 395288"/>
                <a:gd name="connsiteX22" fmla="*/ 912019 w 919163"/>
                <a:gd name="connsiteY22" fmla="*/ 226219 h 395288"/>
                <a:gd name="connsiteX23" fmla="*/ 895350 w 919163"/>
                <a:gd name="connsiteY23" fmla="*/ 276225 h 395288"/>
                <a:gd name="connsiteX24" fmla="*/ 609600 w 919163"/>
                <a:gd name="connsiteY24" fmla="*/ 221457 h 395288"/>
                <a:gd name="connsiteX25" fmla="*/ 583406 w 919163"/>
                <a:gd name="connsiteY25" fmla="*/ 221457 h 395288"/>
                <a:gd name="connsiteX26" fmla="*/ 516731 w 919163"/>
                <a:gd name="connsiteY26" fmla="*/ 23574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9163" h="395288">
                  <a:moveTo>
                    <a:pt x="516731" y="235744"/>
                  </a:moveTo>
                  <a:lnTo>
                    <a:pt x="428625" y="266700"/>
                  </a:lnTo>
                  <a:lnTo>
                    <a:pt x="314325" y="304800"/>
                  </a:lnTo>
                  <a:lnTo>
                    <a:pt x="211931" y="335757"/>
                  </a:lnTo>
                  <a:lnTo>
                    <a:pt x="114300" y="364332"/>
                  </a:lnTo>
                  <a:lnTo>
                    <a:pt x="0" y="395288"/>
                  </a:lnTo>
                  <a:cubicBezTo>
                    <a:pt x="794" y="342107"/>
                    <a:pt x="1587" y="288925"/>
                    <a:pt x="2381" y="235744"/>
                  </a:cubicBezTo>
                  <a:lnTo>
                    <a:pt x="176213" y="192882"/>
                  </a:lnTo>
                  <a:lnTo>
                    <a:pt x="288131" y="157163"/>
                  </a:lnTo>
                  <a:lnTo>
                    <a:pt x="359569" y="130969"/>
                  </a:lnTo>
                  <a:lnTo>
                    <a:pt x="409575" y="102394"/>
                  </a:lnTo>
                  <a:lnTo>
                    <a:pt x="483394" y="57150"/>
                  </a:lnTo>
                  <a:lnTo>
                    <a:pt x="585788" y="2382"/>
                  </a:lnTo>
                  <a:lnTo>
                    <a:pt x="597694" y="0"/>
                  </a:lnTo>
                  <a:lnTo>
                    <a:pt x="614363" y="2382"/>
                  </a:lnTo>
                  <a:lnTo>
                    <a:pt x="671513" y="26194"/>
                  </a:lnTo>
                  <a:lnTo>
                    <a:pt x="769144" y="73819"/>
                  </a:lnTo>
                  <a:lnTo>
                    <a:pt x="819150" y="102394"/>
                  </a:lnTo>
                  <a:lnTo>
                    <a:pt x="907256" y="150019"/>
                  </a:lnTo>
                  <a:lnTo>
                    <a:pt x="916781" y="157163"/>
                  </a:lnTo>
                  <a:lnTo>
                    <a:pt x="919163" y="169069"/>
                  </a:lnTo>
                  <a:lnTo>
                    <a:pt x="916781" y="190500"/>
                  </a:lnTo>
                  <a:lnTo>
                    <a:pt x="912019" y="226219"/>
                  </a:lnTo>
                  <a:lnTo>
                    <a:pt x="895350" y="276225"/>
                  </a:lnTo>
                  <a:lnTo>
                    <a:pt x="609600" y="221457"/>
                  </a:lnTo>
                  <a:lnTo>
                    <a:pt x="583406" y="221457"/>
                  </a:lnTo>
                  <a:lnTo>
                    <a:pt x="51673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03">
              <a:extLst>
                <a:ext uri="{FF2B5EF4-FFF2-40B4-BE49-F238E27FC236}">
                  <a16:creationId xmlns:a16="http://schemas.microsoft.com/office/drawing/2014/main" id="{CFE54C8F-7225-470E-AE58-15DE3DFC3E19}"/>
                </a:ext>
              </a:extLst>
            </p:cNvPr>
            <p:cNvSpPr/>
            <p:nvPr/>
          </p:nvSpPr>
          <p:spPr>
            <a:xfrm>
              <a:off x="4995863" y="3871913"/>
              <a:ext cx="619125" cy="1704975"/>
            </a:xfrm>
            <a:custGeom>
              <a:avLst/>
              <a:gdLst>
                <a:gd name="connsiteX0" fmla="*/ 280987 w 619125"/>
                <a:gd name="connsiteY0" fmla="*/ 602456 h 1704975"/>
                <a:gd name="connsiteX1" fmla="*/ 300037 w 619125"/>
                <a:gd name="connsiteY1" fmla="*/ 500062 h 1704975"/>
                <a:gd name="connsiteX2" fmla="*/ 311943 w 619125"/>
                <a:gd name="connsiteY2" fmla="*/ 431006 h 1704975"/>
                <a:gd name="connsiteX3" fmla="*/ 323850 w 619125"/>
                <a:gd name="connsiteY3" fmla="*/ 364331 h 1704975"/>
                <a:gd name="connsiteX4" fmla="*/ 333375 w 619125"/>
                <a:gd name="connsiteY4" fmla="*/ 288131 h 1704975"/>
                <a:gd name="connsiteX5" fmla="*/ 342900 w 619125"/>
                <a:gd name="connsiteY5" fmla="*/ 204787 h 1704975"/>
                <a:gd name="connsiteX6" fmla="*/ 350043 w 619125"/>
                <a:gd name="connsiteY6" fmla="*/ 138112 h 1704975"/>
                <a:gd name="connsiteX7" fmla="*/ 350043 w 619125"/>
                <a:gd name="connsiteY7" fmla="*/ 114300 h 1704975"/>
                <a:gd name="connsiteX8" fmla="*/ 350043 w 619125"/>
                <a:gd name="connsiteY8" fmla="*/ 95250 h 1704975"/>
                <a:gd name="connsiteX9" fmla="*/ 347662 w 619125"/>
                <a:gd name="connsiteY9" fmla="*/ 80962 h 1704975"/>
                <a:gd name="connsiteX10" fmla="*/ 342900 w 619125"/>
                <a:gd name="connsiteY10" fmla="*/ 66675 h 1704975"/>
                <a:gd name="connsiteX11" fmla="*/ 328612 w 619125"/>
                <a:gd name="connsiteY11" fmla="*/ 52387 h 1704975"/>
                <a:gd name="connsiteX12" fmla="*/ 314325 w 619125"/>
                <a:gd name="connsiteY12" fmla="*/ 45243 h 1704975"/>
                <a:gd name="connsiteX13" fmla="*/ 266700 w 619125"/>
                <a:gd name="connsiteY13" fmla="*/ 0 h 1704975"/>
                <a:gd name="connsiteX14" fmla="*/ 619125 w 619125"/>
                <a:gd name="connsiteY14" fmla="*/ 40481 h 1704975"/>
                <a:gd name="connsiteX15" fmla="*/ 614362 w 619125"/>
                <a:gd name="connsiteY15" fmla="*/ 69056 h 1704975"/>
                <a:gd name="connsiteX16" fmla="*/ 604837 w 619125"/>
                <a:gd name="connsiteY16" fmla="*/ 102393 h 1704975"/>
                <a:gd name="connsiteX17" fmla="*/ 595312 w 619125"/>
                <a:gd name="connsiteY17" fmla="*/ 133350 h 1704975"/>
                <a:gd name="connsiteX18" fmla="*/ 581025 w 619125"/>
                <a:gd name="connsiteY18" fmla="*/ 228600 h 1704975"/>
                <a:gd name="connsiteX19" fmla="*/ 554831 w 619125"/>
                <a:gd name="connsiteY19" fmla="*/ 378618 h 1704975"/>
                <a:gd name="connsiteX20" fmla="*/ 523875 w 619125"/>
                <a:gd name="connsiteY20" fmla="*/ 540543 h 1704975"/>
                <a:gd name="connsiteX21" fmla="*/ 488156 w 619125"/>
                <a:gd name="connsiteY21" fmla="*/ 690562 h 1704975"/>
                <a:gd name="connsiteX22" fmla="*/ 457200 w 619125"/>
                <a:gd name="connsiteY22" fmla="*/ 814387 h 1704975"/>
                <a:gd name="connsiteX23" fmla="*/ 416718 w 619125"/>
                <a:gd name="connsiteY23" fmla="*/ 962025 h 1704975"/>
                <a:gd name="connsiteX24" fmla="*/ 395287 w 619125"/>
                <a:gd name="connsiteY24" fmla="*/ 1038225 h 1704975"/>
                <a:gd name="connsiteX25" fmla="*/ 357187 w 619125"/>
                <a:gd name="connsiteY25" fmla="*/ 1152525 h 1704975"/>
                <a:gd name="connsiteX26" fmla="*/ 323850 w 619125"/>
                <a:gd name="connsiteY26" fmla="*/ 1240631 h 1704975"/>
                <a:gd name="connsiteX27" fmla="*/ 278606 w 619125"/>
                <a:gd name="connsiteY27" fmla="*/ 1352550 h 1704975"/>
                <a:gd name="connsiteX28" fmla="*/ 240506 w 619125"/>
                <a:gd name="connsiteY28" fmla="*/ 1440656 h 1704975"/>
                <a:gd name="connsiteX29" fmla="*/ 197643 w 619125"/>
                <a:gd name="connsiteY29" fmla="*/ 1524000 h 1704975"/>
                <a:gd name="connsiteX30" fmla="*/ 142875 w 619125"/>
                <a:gd name="connsiteY30" fmla="*/ 1621631 h 1704975"/>
                <a:gd name="connsiteX31" fmla="*/ 119062 w 619125"/>
                <a:gd name="connsiteY31" fmla="*/ 1664493 h 1704975"/>
                <a:gd name="connsiteX32" fmla="*/ 102393 w 619125"/>
                <a:gd name="connsiteY32" fmla="*/ 1685925 h 1704975"/>
                <a:gd name="connsiteX33" fmla="*/ 80962 w 619125"/>
                <a:gd name="connsiteY33" fmla="*/ 1700212 h 1704975"/>
                <a:gd name="connsiteX34" fmla="*/ 59531 w 619125"/>
                <a:gd name="connsiteY34" fmla="*/ 1704975 h 1704975"/>
                <a:gd name="connsiteX35" fmla="*/ 50006 w 619125"/>
                <a:gd name="connsiteY35" fmla="*/ 1704975 h 1704975"/>
                <a:gd name="connsiteX36" fmla="*/ 30956 w 619125"/>
                <a:gd name="connsiteY36" fmla="*/ 1697831 h 1704975"/>
                <a:gd name="connsiteX37" fmla="*/ 11906 w 619125"/>
                <a:gd name="connsiteY37" fmla="*/ 1678781 h 1704975"/>
                <a:gd name="connsiteX38" fmla="*/ 0 w 619125"/>
                <a:gd name="connsiteY38" fmla="*/ 1662112 h 1704975"/>
                <a:gd name="connsiteX39" fmla="*/ 107156 w 619125"/>
                <a:gd name="connsiteY39" fmla="*/ 1216818 h 1704975"/>
                <a:gd name="connsiteX40" fmla="*/ 130968 w 619125"/>
                <a:gd name="connsiteY40" fmla="*/ 1147762 h 1704975"/>
                <a:gd name="connsiteX41" fmla="*/ 157162 w 619125"/>
                <a:gd name="connsiteY41" fmla="*/ 1064418 h 1704975"/>
                <a:gd name="connsiteX42" fmla="*/ 188118 w 619125"/>
                <a:gd name="connsiteY42" fmla="*/ 973931 h 1704975"/>
                <a:gd name="connsiteX43" fmla="*/ 226218 w 619125"/>
                <a:gd name="connsiteY43" fmla="*/ 842962 h 1704975"/>
                <a:gd name="connsiteX44" fmla="*/ 261937 w 619125"/>
                <a:gd name="connsiteY44" fmla="*/ 690562 h 1704975"/>
                <a:gd name="connsiteX45" fmla="*/ 280987 w 619125"/>
                <a:gd name="connsiteY45" fmla="*/ 602456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9125" h="1704975">
                  <a:moveTo>
                    <a:pt x="280987" y="602456"/>
                  </a:moveTo>
                  <a:lnTo>
                    <a:pt x="300037" y="500062"/>
                  </a:lnTo>
                  <a:lnTo>
                    <a:pt x="311943" y="431006"/>
                  </a:lnTo>
                  <a:lnTo>
                    <a:pt x="323850" y="364331"/>
                  </a:lnTo>
                  <a:lnTo>
                    <a:pt x="333375" y="288131"/>
                  </a:lnTo>
                  <a:lnTo>
                    <a:pt x="342900" y="204787"/>
                  </a:lnTo>
                  <a:lnTo>
                    <a:pt x="350043" y="138112"/>
                  </a:lnTo>
                  <a:lnTo>
                    <a:pt x="350043" y="114300"/>
                  </a:lnTo>
                  <a:lnTo>
                    <a:pt x="350043" y="95250"/>
                  </a:lnTo>
                  <a:lnTo>
                    <a:pt x="347662" y="80962"/>
                  </a:lnTo>
                  <a:lnTo>
                    <a:pt x="342900" y="66675"/>
                  </a:lnTo>
                  <a:lnTo>
                    <a:pt x="328612" y="52387"/>
                  </a:lnTo>
                  <a:lnTo>
                    <a:pt x="314325" y="45243"/>
                  </a:lnTo>
                  <a:lnTo>
                    <a:pt x="266700" y="0"/>
                  </a:lnTo>
                  <a:lnTo>
                    <a:pt x="619125" y="40481"/>
                  </a:lnTo>
                  <a:lnTo>
                    <a:pt x="614362" y="69056"/>
                  </a:lnTo>
                  <a:lnTo>
                    <a:pt x="604837" y="102393"/>
                  </a:lnTo>
                  <a:lnTo>
                    <a:pt x="595312" y="133350"/>
                  </a:lnTo>
                  <a:lnTo>
                    <a:pt x="581025" y="228600"/>
                  </a:lnTo>
                  <a:lnTo>
                    <a:pt x="554831" y="378618"/>
                  </a:lnTo>
                  <a:lnTo>
                    <a:pt x="523875" y="540543"/>
                  </a:lnTo>
                  <a:lnTo>
                    <a:pt x="488156" y="690562"/>
                  </a:lnTo>
                  <a:lnTo>
                    <a:pt x="457200" y="814387"/>
                  </a:lnTo>
                  <a:lnTo>
                    <a:pt x="416718" y="962025"/>
                  </a:lnTo>
                  <a:lnTo>
                    <a:pt x="395287" y="1038225"/>
                  </a:lnTo>
                  <a:lnTo>
                    <a:pt x="357187" y="1152525"/>
                  </a:lnTo>
                  <a:lnTo>
                    <a:pt x="323850" y="1240631"/>
                  </a:lnTo>
                  <a:lnTo>
                    <a:pt x="278606" y="1352550"/>
                  </a:lnTo>
                  <a:lnTo>
                    <a:pt x="240506" y="1440656"/>
                  </a:lnTo>
                  <a:lnTo>
                    <a:pt x="197643" y="1524000"/>
                  </a:lnTo>
                  <a:lnTo>
                    <a:pt x="142875" y="1621631"/>
                  </a:lnTo>
                  <a:lnTo>
                    <a:pt x="119062" y="1664493"/>
                  </a:lnTo>
                  <a:lnTo>
                    <a:pt x="102393" y="1685925"/>
                  </a:lnTo>
                  <a:lnTo>
                    <a:pt x="80962" y="1700212"/>
                  </a:lnTo>
                  <a:lnTo>
                    <a:pt x="59531" y="1704975"/>
                  </a:lnTo>
                  <a:lnTo>
                    <a:pt x="50006" y="1704975"/>
                  </a:lnTo>
                  <a:lnTo>
                    <a:pt x="30956" y="1697831"/>
                  </a:lnTo>
                  <a:lnTo>
                    <a:pt x="11906" y="1678781"/>
                  </a:lnTo>
                  <a:lnTo>
                    <a:pt x="0" y="1662112"/>
                  </a:lnTo>
                  <a:lnTo>
                    <a:pt x="107156" y="1216818"/>
                  </a:lnTo>
                  <a:lnTo>
                    <a:pt x="130968" y="1147762"/>
                  </a:lnTo>
                  <a:lnTo>
                    <a:pt x="157162" y="1064418"/>
                  </a:lnTo>
                  <a:lnTo>
                    <a:pt x="188118" y="973931"/>
                  </a:lnTo>
                  <a:lnTo>
                    <a:pt x="226218" y="842962"/>
                  </a:lnTo>
                  <a:lnTo>
                    <a:pt x="261937" y="690562"/>
                  </a:lnTo>
                  <a:lnTo>
                    <a:pt x="280987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04">
              <a:extLst>
                <a:ext uri="{FF2B5EF4-FFF2-40B4-BE49-F238E27FC236}">
                  <a16:creationId xmlns:a16="http://schemas.microsoft.com/office/drawing/2014/main" id="{EBA3022A-DD07-4638-93A6-56A0C1F7EA51}"/>
                </a:ext>
              </a:extLst>
            </p:cNvPr>
            <p:cNvSpPr/>
            <p:nvPr/>
          </p:nvSpPr>
          <p:spPr>
            <a:xfrm>
              <a:off x="4672013" y="4957763"/>
              <a:ext cx="481012" cy="614362"/>
            </a:xfrm>
            <a:custGeom>
              <a:avLst/>
              <a:gdLst>
                <a:gd name="connsiteX0" fmla="*/ 128587 w 481012"/>
                <a:gd name="connsiteY0" fmla="*/ 164306 h 614362"/>
                <a:gd name="connsiteX1" fmla="*/ 259556 w 481012"/>
                <a:gd name="connsiteY1" fmla="*/ 190500 h 614362"/>
                <a:gd name="connsiteX2" fmla="*/ 288131 w 481012"/>
                <a:gd name="connsiteY2" fmla="*/ 192881 h 614362"/>
                <a:gd name="connsiteX3" fmla="*/ 319087 w 481012"/>
                <a:gd name="connsiteY3" fmla="*/ 190500 h 614362"/>
                <a:gd name="connsiteX4" fmla="*/ 347662 w 481012"/>
                <a:gd name="connsiteY4" fmla="*/ 180975 h 614362"/>
                <a:gd name="connsiteX5" fmla="*/ 383381 w 481012"/>
                <a:gd name="connsiteY5" fmla="*/ 164306 h 614362"/>
                <a:gd name="connsiteX6" fmla="*/ 416718 w 481012"/>
                <a:gd name="connsiteY6" fmla="*/ 140493 h 614362"/>
                <a:gd name="connsiteX7" fmla="*/ 431006 w 481012"/>
                <a:gd name="connsiteY7" fmla="*/ 126206 h 614362"/>
                <a:gd name="connsiteX8" fmla="*/ 457200 w 481012"/>
                <a:gd name="connsiteY8" fmla="*/ 66675 h 614362"/>
                <a:gd name="connsiteX9" fmla="*/ 481012 w 481012"/>
                <a:gd name="connsiteY9" fmla="*/ 0 h 614362"/>
                <a:gd name="connsiteX10" fmla="*/ 369093 w 481012"/>
                <a:gd name="connsiteY10" fmla="*/ 614362 h 614362"/>
                <a:gd name="connsiteX11" fmla="*/ 340518 w 481012"/>
                <a:gd name="connsiteY11" fmla="*/ 597693 h 614362"/>
                <a:gd name="connsiteX12" fmla="*/ 319087 w 481012"/>
                <a:gd name="connsiteY12" fmla="*/ 573881 h 614362"/>
                <a:gd name="connsiteX13" fmla="*/ 314325 w 481012"/>
                <a:gd name="connsiteY13" fmla="*/ 559593 h 614362"/>
                <a:gd name="connsiteX14" fmla="*/ 307181 w 481012"/>
                <a:gd name="connsiteY14" fmla="*/ 519112 h 614362"/>
                <a:gd name="connsiteX15" fmla="*/ 292893 w 481012"/>
                <a:gd name="connsiteY15" fmla="*/ 483393 h 614362"/>
                <a:gd name="connsiteX16" fmla="*/ 276225 w 481012"/>
                <a:gd name="connsiteY16" fmla="*/ 445293 h 614362"/>
                <a:gd name="connsiteX17" fmla="*/ 247650 w 481012"/>
                <a:gd name="connsiteY17" fmla="*/ 397668 h 614362"/>
                <a:gd name="connsiteX18" fmla="*/ 219075 w 481012"/>
                <a:gd name="connsiteY18" fmla="*/ 364331 h 614362"/>
                <a:gd name="connsiteX19" fmla="*/ 183356 w 481012"/>
                <a:gd name="connsiteY19" fmla="*/ 326231 h 614362"/>
                <a:gd name="connsiteX20" fmla="*/ 159543 w 481012"/>
                <a:gd name="connsiteY20" fmla="*/ 304800 h 614362"/>
                <a:gd name="connsiteX21" fmla="*/ 123825 w 481012"/>
                <a:gd name="connsiteY21" fmla="*/ 273843 h 614362"/>
                <a:gd name="connsiteX22" fmla="*/ 85725 w 481012"/>
                <a:gd name="connsiteY22" fmla="*/ 247650 h 614362"/>
                <a:gd name="connsiteX23" fmla="*/ 38100 w 481012"/>
                <a:gd name="connsiteY23" fmla="*/ 221456 h 614362"/>
                <a:gd name="connsiteX24" fmla="*/ 21431 w 481012"/>
                <a:gd name="connsiteY24" fmla="*/ 207168 h 614362"/>
                <a:gd name="connsiteX25" fmla="*/ 7143 w 481012"/>
                <a:gd name="connsiteY25" fmla="*/ 190500 h 614362"/>
                <a:gd name="connsiteX26" fmla="*/ 0 w 481012"/>
                <a:gd name="connsiteY26" fmla="*/ 171450 h 614362"/>
                <a:gd name="connsiteX27" fmla="*/ 0 w 481012"/>
                <a:gd name="connsiteY27" fmla="*/ 164306 h 614362"/>
                <a:gd name="connsiteX28" fmla="*/ 4762 w 481012"/>
                <a:gd name="connsiteY28" fmla="*/ 154781 h 614362"/>
                <a:gd name="connsiteX29" fmla="*/ 19050 w 481012"/>
                <a:gd name="connsiteY29" fmla="*/ 147637 h 614362"/>
                <a:gd name="connsiteX30" fmla="*/ 45243 w 481012"/>
                <a:gd name="connsiteY30" fmla="*/ 147637 h 614362"/>
                <a:gd name="connsiteX31" fmla="*/ 128587 w 481012"/>
                <a:gd name="connsiteY31" fmla="*/ 16430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614362">
                  <a:moveTo>
                    <a:pt x="128587" y="164306"/>
                  </a:moveTo>
                  <a:lnTo>
                    <a:pt x="259556" y="190500"/>
                  </a:lnTo>
                  <a:lnTo>
                    <a:pt x="288131" y="192881"/>
                  </a:lnTo>
                  <a:lnTo>
                    <a:pt x="319087" y="190500"/>
                  </a:lnTo>
                  <a:lnTo>
                    <a:pt x="347662" y="180975"/>
                  </a:lnTo>
                  <a:lnTo>
                    <a:pt x="383381" y="164306"/>
                  </a:lnTo>
                  <a:lnTo>
                    <a:pt x="416718" y="140493"/>
                  </a:lnTo>
                  <a:lnTo>
                    <a:pt x="431006" y="126206"/>
                  </a:lnTo>
                  <a:lnTo>
                    <a:pt x="457200" y="66675"/>
                  </a:lnTo>
                  <a:lnTo>
                    <a:pt x="481012" y="0"/>
                  </a:lnTo>
                  <a:lnTo>
                    <a:pt x="369093" y="614362"/>
                  </a:lnTo>
                  <a:lnTo>
                    <a:pt x="340518" y="597693"/>
                  </a:lnTo>
                  <a:lnTo>
                    <a:pt x="319087" y="573881"/>
                  </a:lnTo>
                  <a:lnTo>
                    <a:pt x="314325" y="559593"/>
                  </a:lnTo>
                  <a:lnTo>
                    <a:pt x="307181" y="519112"/>
                  </a:lnTo>
                  <a:lnTo>
                    <a:pt x="292893" y="483393"/>
                  </a:lnTo>
                  <a:lnTo>
                    <a:pt x="276225" y="445293"/>
                  </a:lnTo>
                  <a:lnTo>
                    <a:pt x="247650" y="397668"/>
                  </a:lnTo>
                  <a:lnTo>
                    <a:pt x="219075" y="364331"/>
                  </a:lnTo>
                  <a:lnTo>
                    <a:pt x="183356" y="326231"/>
                  </a:lnTo>
                  <a:lnTo>
                    <a:pt x="159543" y="304800"/>
                  </a:lnTo>
                  <a:lnTo>
                    <a:pt x="123825" y="273843"/>
                  </a:lnTo>
                  <a:lnTo>
                    <a:pt x="85725" y="247650"/>
                  </a:lnTo>
                  <a:lnTo>
                    <a:pt x="38100" y="221456"/>
                  </a:lnTo>
                  <a:lnTo>
                    <a:pt x="21431" y="207168"/>
                  </a:lnTo>
                  <a:lnTo>
                    <a:pt x="7143" y="190500"/>
                  </a:lnTo>
                  <a:lnTo>
                    <a:pt x="0" y="171450"/>
                  </a:lnTo>
                  <a:lnTo>
                    <a:pt x="0" y="164306"/>
                  </a:lnTo>
                  <a:lnTo>
                    <a:pt x="4762" y="154781"/>
                  </a:lnTo>
                  <a:lnTo>
                    <a:pt x="19050" y="147637"/>
                  </a:lnTo>
                  <a:lnTo>
                    <a:pt x="45243" y="147637"/>
                  </a:lnTo>
                  <a:lnTo>
                    <a:pt x="12858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99">
              <a:extLst>
                <a:ext uri="{FF2B5EF4-FFF2-40B4-BE49-F238E27FC236}">
                  <a16:creationId xmlns:a16="http://schemas.microsoft.com/office/drawing/2014/main" id="{A40CC453-BBFF-45EB-B57E-7DCC4E96F317}"/>
                </a:ext>
              </a:extLst>
            </p:cNvPr>
            <p:cNvSpPr/>
            <p:nvPr/>
          </p:nvSpPr>
          <p:spPr>
            <a:xfrm rot="16200000">
              <a:off x="3990181" y="2547144"/>
              <a:ext cx="4429125" cy="2306638"/>
            </a:xfrm>
            <a:custGeom>
              <a:avLst/>
              <a:gdLst>
                <a:gd name="connsiteX0" fmla="*/ 2822400 w 4428000"/>
                <a:gd name="connsiteY0" fmla="*/ 543600 h 2307600"/>
                <a:gd name="connsiteX1" fmla="*/ 2570400 w 4428000"/>
                <a:gd name="connsiteY1" fmla="*/ 604800 h 2307600"/>
                <a:gd name="connsiteX2" fmla="*/ 2390400 w 4428000"/>
                <a:gd name="connsiteY2" fmla="*/ 651600 h 2307600"/>
                <a:gd name="connsiteX3" fmla="*/ 2271600 w 4428000"/>
                <a:gd name="connsiteY3" fmla="*/ 684000 h 2307600"/>
                <a:gd name="connsiteX4" fmla="*/ 2142000 w 4428000"/>
                <a:gd name="connsiteY4" fmla="*/ 723600 h 2307600"/>
                <a:gd name="connsiteX5" fmla="*/ 2052000 w 4428000"/>
                <a:gd name="connsiteY5" fmla="*/ 752400 h 2307600"/>
                <a:gd name="connsiteX6" fmla="*/ 1944000 w 4428000"/>
                <a:gd name="connsiteY6" fmla="*/ 795600 h 2307600"/>
                <a:gd name="connsiteX7" fmla="*/ 1832400 w 4428000"/>
                <a:gd name="connsiteY7" fmla="*/ 838800 h 2307600"/>
                <a:gd name="connsiteX8" fmla="*/ 1677600 w 4428000"/>
                <a:gd name="connsiteY8" fmla="*/ 900000 h 2307600"/>
                <a:gd name="connsiteX9" fmla="*/ 1537200 w 4428000"/>
                <a:gd name="connsiteY9" fmla="*/ 957600 h 2307600"/>
                <a:gd name="connsiteX10" fmla="*/ 1400400 w 4428000"/>
                <a:gd name="connsiteY10" fmla="*/ 1015200 h 2307600"/>
                <a:gd name="connsiteX11" fmla="*/ 1274400 w 4428000"/>
                <a:gd name="connsiteY11" fmla="*/ 1072800 h 2307600"/>
                <a:gd name="connsiteX12" fmla="*/ 1051200 w 4428000"/>
                <a:gd name="connsiteY12" fmla="*/ 1195200 h 2307600"/>
                <a:gd name="connsiteX13" fmla="*/ 900000 w 4428000"/>
                <a:gd name="connsiteY13" fmla="*/ 1285200 h 2307600"/>
                <a:gd name="connsiteX14" fmla="*/ 781200 w 4428000"/>
                <a:gd name="connsiteY14" fmla="*/ 1364400 h 2307600"/>
                <a:gd name="connsiteX15" fmla="*/ 648000 w 4428000"/>
                <a:gd name="connsiteY15" fmla="*/ 1458000 h 2307600"/>
                <a:gd name="connsiteX16" fmla="*/ 500400 w 4428000"/>
                <a:gd name="connsiteY16" fmla="*/ 1569600 h 2307600"/>
                <a:gd name="connsiteX17" fmla="*/ 388800 w 4428000"/>
                <a:gd name="connsiteY17" fmla="*/ 1663200 h 2307600"/>
                <a:gd name="connsiteX18" fmla="*/ 352800 w 4428000"/>
                <a:gd name="connsiteY18" fmla="*/ 1695600 h 2307600"/>
                <a:gd name="connsiteX19" fmla="*/ 302400 w 4428000"/>
                <a:gd name="connsiteY19" fmla="*/ 1746000 h 2307600"/>
                <a:gd name="connsiteX20" fmla="*/ 230400 w 4428000"/>
                <a:gd name="connsiteY20" fmla="*/ 1825200 h 2307600"/>
                <a:gd name="connsiteX21" fmla="*/ 144000 w 4428000"/>
                <a:gd name="connsiteY21" fmla="*/ 1933200 h 2307600"/>
                <a:gd name="connsiteX22" fmla="*/ 61200 w 4428000"/>
                <a:gd name="connsiteY22" fmla="*/ 2037600 h 2307600"/>
                <a:gd name="connsiteX23" fmla="*/ 7200 w 4428000"/>
                <a:gd name="connsiteY23" fmla="*/ 2124000 h 2307600"/>
                <a:gd name="connsiteX24" fmla="*/ 0 w 4428000"/>
                <a:gd name="connsiteY24" fmla="*/ 2145600 h 2307600"/>
                <a:gd name="connsiteX25" fmla="*/ 0 w 4428000"/>
                <a:gd name="connsiteY25" fmla="*/ 2188800 h 2307600"/>
                <a:gd name="connsiteX26" fmla="*/ 3600 w 4428000"/>
                <a:gd name="connsiteY26" fmla="*/ 2224800 h 2307600"/>
                <a:gd name="connsiteX27" fmla="*/ 14400 w 4428000"/>
                <a:gd name="connsiteY27" fmla="*/ 2260800 h 2307600"/>
                <a:gd name="connsiteX28" fmla="*/ 32400 w 4428000"/>
                <a:gd name="connsiteY28" fmla="*/ 2289600 h 2307600"/>
                <a:gd name="connsiteX29" fmla="*/ 54000 w 4428000"/>
                <a:gd name="connsiteY29" fmla="*/ 2300400 h 2307600"/>
                <a:gd name="connsiteX30" fmla="*/ 75600 w 4428000"/>
                <a:gd name="connsiteY30" fmla="*/ 2307600 h 2307600"/>
                <a:gd name="connsiteX31" fmla="*/ 118800 w 4428000"/>
                <a:gd name="connsiteY31" fmla="*/ 2304000 h 2307600"/>
                <a:gd name="connsiteX32" fmla="*/ 180000 w 4428000"/>
                <a:gd name="connsiteY32" fmla="*/ 2286000 h 2307600"/>
                <a:gd name="connsiteX33" fmla="*/ 568800 w 4428000"/>
                <a:gd name="connsiteY33" fmla="*/ 1893600 h 2307600"/>
                <a:gd name="connsiteX34" fmla="*/ 666000 w 4428000"/>
                <a:gd name="connsiteY34" fmla="*/ 1792800 h 2307600"/>
                <a:gd name="connsiteX35" fmla="*/ 741600 w 4428000"/>
                <a:gd name="connsiteY35" fmla="*/ 1720800 h 2307600"/>
                <a:gd name="connsiteX36" fmla="*/ 792000 w 4428000"/>
                <a:gd name="connsiteY36" fmla="*/ 1674000 h 2307600"/>
                <a:gd name="connsiteX37" fmla="*/ 856800 w 4428000"/>
                <a:gd name="connsiteY37" fmla="*/ 1616400 h 2307600"/>
                <a:gd name="connsiteX38" fmla="*/ 932400 w 4428000"/>
                <a:gd name="connsiteY38" fmla="*/ 1555200 h 2307600"/>
                <a:gd name="connsiteX39" fmla="*/ 1015200 w 4428000"/>
                <a:gd name="connsiteY39" fmla="*/ 1494000 h 2307600"/>
                <a:gd name="connsiteX40" fmla="*/ 1087200 w 4428000"/>
                <a:gd name="connsiteY40" fmla="*/ 1440000 h 2307600"/>
                <a:gd name="connsiteX41" fmla="*/ 1170000 w 4428000"/>
                <a:gd name="connsiteY41" fmla="*/ 1382400 h 2307600"/>
                <a:gd name="connsiteX42" fmla="*/ 1227600 w 4428000"/>
                <a:gd name="connsiteY42" fmla="*/ 1342800 h 2307600"/>
                <a:gd name="connsiteX43" fmla="*/ 1317600 w 4428000"/>
                <a:gd name="connsiteY43" fmla="*/ 1281600 h 2307600"/>
                <a:gd name="connsiteX44" fmla="*/ 1551600 w 4428000"/>
                <a:gd name="connsiteY44" fmla="*/ 1162800 h 2307600"/>
                <a:gd name="connsiteX45" fmla="*/ 1688400 w 4428000"/>
                <a:gd name="connsiteY45" fmla="*/ 1105200 h 2307600"/>
                <a:gd name="connsiteX46" fmla="*/ 1803600 w 4428000"/>
                <a:gd name="connsiteY46" fmla="*/ 1058400 h 2307600"/>
                <a:gd name="connsiteX47" fmla="*/ 1915200 w 4428000"/>
                <a:gd name="connsiteY47" fmla="*/ 1015200 h 2307600"/>
                <a:gd name="connsiteX48" fmla="*/ 2048400 w 4428000"/>
                <a:gd name="connsiteY48" fmla="*/ 968400 h 2307600"/>
                <a:gd name="connsiteX49" fmla="*/ 2163600 w 4428000"/>
                <a:gd name="connsiteY49" fmla="*/ 932400 h 2307600"/>
                <a:gd name="connsiteX50" fmla="*/ 2278800 w 4428000"/>
                <a:gd name="connsiteY50" fmla="*/ 896400 h 2307600"/>
                <a:gd name="connsiteX51" fmla="*/ 2401200 w 4428000"/>
                <a:gd name="connsiteY51" fmla="*/ 860400 h 2307600"/>
                <a:gd name="connsiteX52" fmla="*/ 2541600 w 4428000"/>
                <a:gd name="connsiteY52" fmla="*/ 824400 h 2307600"/>
                <a:gd name="connsiteX53" fmla="*/ 2685600 w 4428000"/>
                <a:gd name="connsiteY53" fmla="*/ 788400 h 2307600"/>
                <a:gd name="connsiteX54" fmla="*/ 2858400 w 4428000"/>
                <a:gd name="connsiteY54" fmla="*/ 752400 h 2307600"/>
                <a:gd name="connsiteX55" fmla="*/ 3024000 w 4428000"/>
                <a:gd name="connsiteY55" fmla="*/ 712800 h 2307600"/>
                <a:gd name="connsiteX56" fmla="*/ 3160800 w 4428000"/>
                <a:gd name="connsiteY56" fmla="*/ 676800 h 2307600"/>
                <a:gd name="connsiteX57" fmla="*/ 3308400 w 4428000"/>
                <a:gd name="connsiteY57" fmla="*/ 655200 h 2307600"/>
                <a:gd name="connsiteX58" fmla="*/ 3510000 w 4428000"/>
                <a:gd name="connsiteY58" fmla="*/ 633600 h 2307600"/>
                <a:gd name="connsiteX59" fmla="*/ 3646800 w 4428000"/>
                <a:gd name="connsiteY59" fmla="*/ 619200 h 2307600"/>
                <a:gd name="connsiteX60" fmla="*/ 3776400 w 4428000"/>
                <a:gd name="connsiteY60" fmla="*/ 612000 h 2307600"/>
                <a:gd name="connsiteX61" fmla="*/ 3862800 w 4428000"/>
                <a:gd name="connsiteY61" fmla="*/ 608400 h 2307600"/>
                <a:gd name="connsiteX62" fmla="*/ 3909600 w 4428000"/>
                <a:gd name="connsiteY62" fmla="*/ 612000 h 2307600"/>
                <a:gd name="connsiteX63" fmla="*/ 3960000 w 4428000"/>
                <a:gd name="connsiteY63" fmla="*/ 615600 h 2307600"/>
                <a:gd name="connsiteX64" fmla="*/ 4010400 w 4428000"/>
                <a:gd name="connsiteY64" fmla="*/ 630000 h 2307600"/>
                <a:gd name="connsiteX65" fmla="*/ 4046400 w 4428000"/>
                <a:gd name="connsiteY65" fmla="*/ 637200 h 2307600"/>
                <a:gd name="connsiteX66" fmla="*/ 4096800 w 4428000"/>
                <a:gd name="connsiteY66" fmla="*/ 630000 h 2307600"/>
                <a:gd name="connsiteX67" fmla="*/ 4132800 w 4428000"/>
                <a:gd name="connsiteY67" fmla="*/ 615600 h 2307600"/>
                <a:gd name="connsiteX68" fmla="*/ 4161600 w 4428000"/>
                <a:gd name="connsiteY68" fmla="*/ 594000 h 2307600"/>
                <a:gd name="connsiteX69" fmla="*/ 4186800 w 4428000"/>
                <a:gd name="connsiteY69" fmla="*/ 561600 h 2307600"/>
                <a:gd name="connsiteX70" fmla="*/ 4230000 w 4428000"/>
                <a:gd name="connsiteY70" fmla="*/ 514800 h 2307600"/>
                <a:gd name="connsiteX71" fmla="*/ 4273200 w 4428000"/>
                <a:gd name="connsiteY71" fmla="*/ 460800 h 2307600"/>
                <a:gd name="connsiteX72" fmla="*/ 4327200 w 4428000"/>
                <a:gd name="connsiteY72" fmla="*/ 378000 h 2307600"/>
                <a:gd name="connsiteX73" fmla="*/ 4370400 w 4428000"/>
                <a:gd name="connsiteY73" fmla="*/ 298800 h 2307600"/>
                <a:gd name="connsiteX74" fmla="*/ 4395600 w 4428000"/>
                <a:gd name="connsiteY74" fmla="*/ 237600 h 2307600"/>
                <a:gd name="connsiteX75" fmla="*/ 4417200 w 4428000"/>
                <a:gd name="connsiteY75" fmla="*/ 165600 h 2307600"/>
                <a:gd name="connsiteX76" fmla="*/ 4424400 w 4428000"/>
                <a:gd name="connsiteY76" fmla="*/ 122400 h 2307600"/>
                <a:gd name="connsiteX77" fmla="*/ 4428000 w 4428000"/>
                <a:gd name="connsiteY77" fmla="*/ 61200 h 2307600"/>
                <a:gd name="connsiteX78" fmla="*/ 4428000 w 4428000"/>
                <a:gd name="connsiteY78" fmla="*/ 18000 h 2307600"/>
                <a:gd name="connsiteX79" fmla="*/ 4424400 w 4428000"/>
                <a:gd name="connsiteY79" fmla="*/ 7200 h 2307600"/>
                <a:gd name="connsiteX80" fmla="*/ 4417200 w 4428000"/>
                <a:gd name="connsiteY80" fmla="*/ 0 h 2307600"/>
                <a:gd name="connsiteX81" fmla="*/ 4402800 w 4428000"/>
                <a:gd name="connsiteY81" fmla="*/ 0 h 2307600"/>
                <a:gd name="connsiteX82" fmla="*/ 4384800 w 4428000"/>
                <a:gd name="connsiteY82" fmla="*/ 10800 h 2307600"/>
                <a:gd name="connsiteX83" fmla="*/ 4363200 w 4428000"/>
                <a:gd name="connsiteY83" fmla="*/ 32400 h 2307600"/>
                <a:gd name="connsiteX84" fmla="*/ 4345200 w 4428000"/>
                <a:gd name="connsiteY84" fmla="*/ 57600 h 2307600"/>
                <a:gd name="connsiteX85" fmla="*/ 4316400 w 4428000"/>
                <a:gd name="connsiteY85" fmla="*/ 97200 h 2307600"/>
                <a:gd name="connsiteX86" fmla="*/ 4284000 w 4428000"/>
                <a:gd name="connsiteY86" fmla="*/ 136800 h 2307600"/>
                <a:gd name="connsiteX87" fmla="*/ 4230000 w 4428000"/>
                <a:gd name="connsiteY87" fmla="*/ 190800 h 2307600"/>
                <a:gd name="connsiteX88" fmla="*/ 4176000 w 4428000"/>
                <a:gd name="connsiteY88" fmla="*/ 230400 h 2307600"/>
                <a:gd name="connsiteX89" fmla="*/ 4107600 w 4428000"/>
                <a:gd name="connsiteY89" fmla="*/ 273600 h 2307600"/>
                <a:gd name="connsiteX90" fmla="*/ 4050000 w 4428000"/>
                <a:gd name="connsiteY90" fmla="*/ 298800 h 2307600"/>
                <a:gd name="connsiteX91" fmla="*/ 3978000 w 4428000"/>
                <a:gd name="connsiteY91" fmla="*/ 320400 h 2307600"/>
                <a:gd name="connsiteX92" fmla="*/ 3852000 w 4428000"/>
                <a:gd name="connsiteY92" fmla="*/ 345600 h 2307600"/>
                <a:gd name="connsiteX93" fmla="*/ 3664800 w 4428000"/>
                <a:gd name="connsiteY93" fmla="*/ 385200 h 2307600"/>
                <a:gd name="connsiteX94" fmla="*/ 3441600 w 4428000"/>
                <a:gd name="connsiteY94" fmla="*/ 428400 h 2307600"/>
                <a:gd name="connsiteX95" fmla="*/ 3186000 w 4428000"/>
                <a:gd name="connsiteY95" fmla="*/ 482400 h 2307600"/>
                <a:gd name="connsiteX96" fmla="*/ 3088800 w 4428000"/>
                <a:gd name="connsiteY96" fmla="*/ 500400 h 2307600"/>
                <a:gd name="connsiteX97" fmla="*/ 2959200 w 4428000"/>
                <a:gd name="connsiteY97" fmla="*/ 514800 h 2307600"/>
                <a:gd name="connsiteX98" fmla="*/ 2822400 w 4428000"/>
                <a:gd name="connsiteY98" fmla="*/ 543600 h 230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428000" h="2307600">
                  <a:moveTo>
                    <a:pt x="2822400" y="543600"/>
                  </a:moveTo>
                  <a:lnTo>
                    <a:pt x="2570400" y="604800"/>
                  </a:lnTo>
                  <a:lnTo>
                    <a:pt x="2390400" y="651600"/>
                  </a:lnTo>
                  <a:lnTo>
                    <a:pt x="2271600" y="684000"/>
                  </a:lnTo>
                  <a:lnTo>
                    <a:pt x="2142000" y="723600"/>
                  </a:lnTo>
                  <a:lnTo>
                    <a:pt x="2052000" y="752400"/>
                  </a:lnTo>
                  <a:lnTo>
                    <a:pt x="1944000" y="795600"/>
                  </a:lnTo>
                  <a:lnTo>
                    <a:pt x="1832400" y="838800"/>
                  </a:lnTo>
                  <a:lnTo>
                    <a:pt x="1677600" y="900000"/>
                  </a:lnTo>
                  <a:lnTo>
                    <a:pt x="1537200" y="957600"/>
                  </a:lnTo>
                  <a:lnTo>
                    <a:pt x="1400400" y="1015200"/>
                  </a:lnTo>
                  <a:lnTo>
                    <a:pt x="1274400" y="1072800"/>
                  </a:lnTo>
                  <a:lnTo>
                    <a:pt x="1051200" y="1195200"/>
                  </a:lnTo>
                  <a:lnTo>
                    <a:pt x="900000" y="1285200"/>
                  </a:lnTo>
                  <a:lnTo>
                    <a:pt x="781200" y="1364400"/>
                  </a:lnTo>
                  <a:lnTo>
                    <a:pt x="648000" y="1458000"/>
                  </a:lnTo>
                  <a:lnTo>
                    <a:pt x="500400" y="1569600"/>
                  </a:lnTo>
                  <a:lnTo>
                    <a:pt x="388800" y="1663200"/>
                  </a:lnTo>
                  <a:lnTo>
                    <a:pt x="352800" y="1695600"/>
                  </a:lnTo>
                  <a:lnTo>
                    <a:pt x="302400" y="1746000"/>
                  </a:lnTo>
                  <a:lnTo>
                    <a:pt x="230400" y="1825200"/>
                  </a:lnTo>
                  <a:lnTo>
                    <a:pt x="144000" y="1933200"/>
                  </a:lnTo>
                  <a:lnTo>
                    <a:pt x="61200" y="2037600"/>
                  </a:lnTo>
                  <a:lnTo>
                    <a:pt x="7200" y="2124000"/>
                  </a:lnTo>
                  <a:lnTo>
                    <a:pt x="0" y="2145600"/>
                  </a:lnTo>
                  <a:lnTo>
                    <a:pt x="0" y="2188800"/>
                  </a:lnTo>
                  <a:lnTo>
                    <a:pt x="3600" y="2224800"/>
                  </a:lnTo>
                  <a:lnTo>
                    <a:pt x="14400" y="2260800"/>
                  </a:lnTo>
                  <a:lnTo>
                    <a:pt x="32400" y="2289600"/>
                  </a:lnTo>
                  <a:lnTo>
                    <a:pt x="54000" y="2300400"/>
                  </a:lnTo>
                  <a:lnTo>
                    <a:pt x="75600" y="2307600"/>
                  </a:lnTo>
                  <a:lnTo>
                    <a:pt x="118800" y="2304000"/>
                  </a:lnTo>
                  <a:lnTo>
                    <a:pt x="180000" y="2286000"/>
                  </a:lnTo>
                  <a:lnTo>
                    <a:pt x="568800" y="1893600"/>
                  </a:lnTo>
                  <a:lnTo>
                    <a:pt x="666000" y="1792800"/>
                  </a:lnTo>
                  <a:lnTo>
                    <a:pt x="741600" y="1720800"/>
                  </a:lnTo>
                  <a:lnTo>
                    <a:pt x="792000" y="1674000"/>
                  </a:lnTo>
                  <a:lnTo>
                    <a:pt x="856800" y="1616400"/>
                  </a:lnTo>
                  <a:lnTo>
                    <a:pt x="932400" y="1555200"/>
                  </a:lnTo>
                  <a:lnTo>
                    <a:pt x="1015200" y="1494000"/>
                  </a:lnTo>
                  <a:lnTo>
                    <a:pt x="1087200" y="1440000"/>
                  </a:lnTo>
                  <a:lnTo>
                    <a:pt x="1170000" y="1382400"/>
                  </a:lnTo>
                  <a:lnTo>
                    <a:pt x="1227600" y="1342800"/>
                  </a:lnTo>
                  <a:lnTo>
                    <a:pt x="1317600" y="1281600"/>
                  </a:lnTo>
                  <a:lnTo>
                    <a:pt x="1551600" y="1162800"/>
                  </a:lnTo>
                  <a:lnTo>
                    <a:pt x="1688400" y="1105200"/>
                  </a:lnTo>
                  <a:lnTo>
                    <a:pt x="1803600" y="1058400"/>
                  </a:lnTo>
                  <a:lnTo>
                    <a:pt x="1915200" y="1015200"/>
                  </a:lnTo>
                  <a:lnTo>
                    <a:pt x="2048400" y="968400"/>
                  </a:lnTo>
                  <a:lnTo>
                    <a:pt x="2163600" y="932400"/>
                  </a:lnTo>
                  <a:lnTo>
                    <a:pt x="2278800" y="896400"/>
                  </a:lnTo>
                  <a:lnTo>
                    <a:pt x="2401200" y="860400"/>
                  </a:lnTo>
                  <a:lnTo>
                    <a:pt x="2541600" y="824400"/>
                  </a:lnTo>
                  <a:lnTo>
                    <a:pt x="2685600" y="788400"/>
                  </a:lnTo>
                  <a:lnTo>
                    <a:pt x="2858400" y="752400"/>
                  </a:lnTo>
                  <a:lnTo>
                    <a:pt x="3024000" y="712800"/>
                  </a:lnTo>
                  <a:lnTo>
                    <a:pt x="3160800" y="676800"/>
                  </a:lnTo>
                  <a:lnTo>
                    <a:pt x="3308400" y="655200"/>
                  </a:lnTo>
                  <a:lnTo>
                    <a:pt x="3510000" y="633600"/>
                  </a:lnTo>
                  <a:lnTo>
                    <a:pt x="3646800" y="619200"/>
                  </a:lnTo>
                  <a:lnTo>
                    <a:pt x="3776400" y="612000"/>
                  </a:lnTo>
                  <a:lnTo>
                    <a:pt x="3862800" y="608400"/>
                  </a:lnTo>
                  <a:lnTo>
                    <a:pt x="3909600" y="612000"/>
                  </a:lnTo>
                  <a:lnTo>
                    <a:pt x="3960000" y="615600"/>
                  </a:lnTo>
                  <a:lnTo>
                    <a:pt x="4010400" y="630000"/>
                  </a:lnTo>
                  <a:lnTo>
                    <a:pt x="4046400" y="637200"/>
                  </a:lnTo>
                  <a:lnTo>
                    <a:pt x="4096800" y="630000"/>
                  </a:lnTo>
                  <a:lnTo>
                    <a:pt x="4132800" y="615600"/>
                  </a:lnTo>
                  <a:lnTo>
                    <a:pt x="4161600" y="594000"/>
                  </a:lnTo>
                  <a:lnTo>
                    <a:pt x="4186800" y="561600"/>
                  </a:lnTo>
                  <a:lnTo>
                    <a:pt x="4230000" y="514800"/>
                  </a:lnTo>
                  <a:lnTo>
                    <a:pt x="4273200" y="460800"/>
                  </a:lnTo>
                  <a:lnTo>
                    <a:pt x="4327200" y="378000"/>
                  </a:lnTo>
                  <a:lnTo>
                    <a:pt x="4370400" y="298800"/>
                  </a:lnTo>
                  <a:lnTo>
                    <a:pt x="4395600" y="237600"/>
                  </a:lnTo>
                  <a:lnTo>
                    <a:pt x="4417200" y="165600"/>
                  </a:lnTo>
                  <a:lnTo>
                    <a:pt x="4424400" y="122400"/>
                  </a:lnTo>
                  <a:lnTo>
                    <a:pt x="4428000" y="61200"/>
                  </a:lnTo>
                  <a:lnTo>
                    <a:pt x="4428000" y="18000"/>
                  </a:lnTo>
                  <a:lnTo>
                    <a:pt x="4424400" y="7200"/>
                  </a:lnTo>
                  <a:lnTo>
                    <a:pt x="4417200" y="0"/>
                  </a:lnTo>
                  <a:lnTo>
                    <a:pt x="4402800" y="0"/>
                  </a:lnTo>
                  <a:lnTo>
                    <a:pt x="4384800" y="10800"/>
                  </a:lnTo>
                  <a:lnTo>
                    <a:pt x="4363200" y="32400"/>
                  </a:lnTo>
                  <a:lnTo>
                    <a:pt x="4345200" y="57600"/>
                  </a:lnTo>
                  <a:lnTo>
                    <a:pt x="4316400" y="97200"/>
                  </a:lnTo>
                  <a:lnTo>
                    <a:pt x="4284000" y="136800"/>
                  </a:lnTo>
                  <a:lnTo>
                    <a:pt x="4230000" y="190800"/>
                  </a:lnTo>
                  <a:lnTo>
                    <a:pt x="4176000" y="230400"/>
                  </a:lnTo>
                  <a:lnTo>
                    <a:pt x="4107600" y="273600"/>
                  </a:lnTo>
                  <a:lnTo>
                    <a:pt x="4050000" y="298800"/>
                  </a:lnTo>
                  <a:lnTo>
                    <a:pt x="3978000" y="320400"/>
                  </a:lnTo>
                  <a:lnTo>
                    <a:pt x="3852000" y="345600"/>
                  </a:lnTo>
                  <a:lnTo>
                    <a:pt x="3664800" y="385200"/>
                  </a:lnTo>
                  <a:lnTo>
                    <a:pt x="3441600" y="428400"/>
                  </a:lnTo>
                  <a:lnTo>
                    <a:pt x="3186000" y="482400"/>
                  </a:lnTo>
                  <a:lnTo>
                    <a:pt x="3088800" y="500400"/>
                  </a:lnTo>
                  <a:lnTo>
                    <a:pt x="2959200" y="514800"/>
                  </a:lnTo>
                  <a:lnTo>
                    <a:pt x="2822400" y="543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07">
              <a:extLst>
                <a:ext uri="{FF2B5EF4-FFF2-40B4-BE49-F238E27FC236}">
                  <a16:creationId xmlns:a16="http://schemas.microsoft.com/office/drawing/2014/main" id="{09A0CFAF-9248-439E-A438-42615C3DEC91}"/>
                </a:ext>
              </a:extLst>
            </p:cNvPr>
            <p:cNvSpPr/>
            <p:nvPr/>
          </p:nvSpPr>
          <p:spPr>
            <a:xfrm>
              <a:off x="6884988" y="4562475"/>
              <a:ext cx="469900" cy="1300163"/>
            </a:xfrm>
            <a:custGeom>
              <a:avLst/>
              <a:gdLst>
                <a:gd name="connsiteX0" fmla="*/ 447675 w 471487"/>
                <a:gd name="connsiteY0" fmla="*/ 278606 h 1300163"/>
                <a:gd name="connsiteX1" fmla="*/ 414337 w 471487"/>
                <a:gd name="connsiteY1" fmla="*/ 581025 h 1300163"/>
                <a:gd name="connsiteX2" fmla="*/ 407194 w 471487"/>
                <a:gd name="connsiteY2" fmla="*/ 635794 h 1300163"/>
                <a:gd name="connsiteX3" fmla="*/ 390525 w 471487"/>
                <a:gd name="connsiteY3" fmla="*/ 776288 h 1300163"/>
                <a:gd name="connsiteX4" fmla="*/ 385762 w 471487"/>
                <a:gd name="connsiteY4" fmla="*/ 823913 h 1300163"/>
                <a:gd name="connsiteX5" fmla="*/ 383381 w 471487"/>
                <a:gd name="connsiteY5" fmla="*/ 919163 h 1300163"/>
                <a:gd name="connsiteX6" fmla="*/ 385762 w 471487"/>
                <a:gd name="connsiteY6" fmla="*/ 964406 h 1300163"/>
                <a:gd name="connsiteX7" fmla="*/ 407194 w 471487"/>
                <a:gd name="connsiteY7" fmla="*/ 1028700 h 1300163"/>
                <a:gd name="connsiteX8" fmla="*/ 423862 w 471487"/>
                <a:gd name="connsiteY8" fmla="*/ 1073944 h 1300163"/>
                <a:gd name="connsiteX9" fmla="*/ 435769 w 471487"/>
                <a:gd name="connsiteY9" fmla="*/ 1114425 h 1300163"/>
                <a:gd name="connsiteX10" fmla="*/ 454819 w 471487"/>
                <a:gd name="connsiteY10" fmla="*/ 1176338 h 1300163"/>
                <a:gd name="connsiteX11" fmla="*/ 464344 w 471487"/>
                <a:gd name="connsiteY11" fmla="*/ 1214438 h 1300163"/>
                <a:gd name="connsiteX12" fmla="*/ 466725 w 471487"/>
                <a:gd name="connsiteY12" fmla="*/ 1254919 h 1300163"/>
                <a:gd name="connsiteX13" fmla="*/ 459581 w 471487"/>
                <a:gd name="connsiteY13" fmla="*/ 1300163 h 1300163"/>
                <a:gd name="connsiteX14" fmla="*/ 0 w 471487"/>
                <a:gd name="connsiteY14" fmla="*/ 731044 h 1300163"/>
                <a:gd name="connsiteX15" fmla="*/ 47625 w 471487"/>
                <a:gd name="connsiteY15" fmla="*/ 769144 h 1300163"/>
                <a:gd name="connsiteX16" fmla="*/ 64294 w 471487"/>
                <a:gd name="connsiteY16" fmla="*/ 781050 h 1300163"/>
                <a:gd name="connsiteX17" fmla="*/ 83344 w 471487"/>
                <a:gd name="connsiteY17" fmla="*/ 781050 h 1300163"/>
                <a:gd name="connsiteX18" fmla="*/ 107156 w 471487"/>
                <a:gd name="connsiteY18" fmla="*/ 778669 h 1300163"/>
                <a:gd name="connsiteX19" fmla="*/ 138112 w 471487"/>
                <a:gd name="connsiteY19" fmla="*/ 766763 h 1300163"/>
                <a:gd name="connsiteX20" fmla="*/ 166687 w 471487"/>
                <a:gd name="connsiteY20" fmla="*/ 742950 h 1300163"/>
                <a:gd name="connsiteX21" fmla="*/ 190500 w 471487"/>
                <a:gd name="connsiteY21" fmla="*/ 704850 h 1300163"/>
                <a:gd name="connsiteX22" fmla="*/ 209550 w 471487"/>
                <a:gd name="connsiteY22" fmla="*/ 659606 h 1300163"/>
                <a:gd name="connsiteX23" fmla="*/ 240506 w 471487"/>
                <a:gd name="connsiteY23" fmla="*/ 557213 h 1300163"/>
                <a:gd name="connsiteX24" fmla="*/ 321469 w 471487"/>
                <a:gd name="connsiteY24" fmla="*/ 302419 h 1300163"/>
                <a:gd name="connsiteX25" fmla="*/ 404812 w 471487"/>
                <a:gd name="connsiteY25" fmla="*/ 35719 h 1300163"/>
                <a:gd name="connsiteX26" fmla="*/ 409575 w 471487"/>
                <a:gd name="connsiteY26" fmla="*/ 23813 h 1300163"/>
                <a:gd name="connsiteX27" fmla="*/ 423862 w 471487"/>
                <a:gd name="connsiteY27" fmla="*/ 9525 h 1300163"/>
                <a:gd name="connsiteX28" fmla="*/ 433387 w 471487"/>
                <a:gd name="connsiteY28" fmla="*/ 2381 h 1300163"/>
                <a:gd name="connsiteX29" fmla="*/ 445294 w 471487"/>
                <a:gd name="connsiteY29" fmla="*/ 0 h 1300163"/>
                <a:gd name="connsiteX30" fmla="*/ 452437 w 471487"/>
                <a:gd name="connsiteY30" fmla="*/ 0 h 1300163"/>
                <a:gd name="connsiteX31" fmla="*/ 461962 w 471487"/>
                <a:gd name="connsiteY31" fmla="*/ 4763 h 1300163"/>
                <a:gd name="connsiteX32" fmla="*/ 466725 w 471487"/>
                <a:gd name="connsiteY32" fmla="*/ 14288 h 1300163"/>
                <a:gd name="connsiteX33" fmla="*/ 471487 w 471487"/>
                <a:gd name="connsiteY33" fmla="*/ 28575 h 1300163"/>
                <a:gd name="connsiteX34" fmla="*/ 471487 w 471487"/>
                <a:gd name="connsiteY34" fmla="*/ 71438 h 1300163"/>
                <a:gd name="connsiteX35" fmla="*/ 447675 w 471487"/>
                <a:gd name="connsiteY35" fmla="*/ 278606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300163">
                  <a:moveTo>
                    <a:pt x="447675" y="278606"/>
                  </a:moveTo>
                  <a:lnTo>
                    <a:pt x="414337" y="581025"/>
                  </a:lnTo>
                  <a:lnTo>
                    <a:pt x="407194" y="635794"/>
                  </a:lnTo>
                  <a:lnTo>
                    <a:pt x="390525" y="776288"/>
                  </a:lnTo>
                  <a:lnTo>
                    <a:pt x="385762" y="823913"/>
                  </a:lnTo>
                  <a:cubicBezTo>
                    <a:pt x="384968" y="855663"/>
                    <a:pt x="384175" y="887413"/>
                    <a:pt x="383381" y="919163"/>
                  </a:cubicBezTo>
                  <a:lnTo>
                    <a:pt x="385762" y="964406"/>
                  </a:lnTo>
                  <a:lnTo>
                    <a:pt x="407194" y="1028700"/>
                  </a:lnTo>
                  <a:lnTo>
                    <a:pt x="423862" y="1073944"/>
                  </a:lnTo>
                  <a:lnTo>
                    <a:pt x="435769" y="1114425"/>
                  </a:lnTo>
                  <a:lnTo>
                    <a:pt x="454819" y="1176338"/>
                  </a:lnTo>
                  <a:lnTo>
                    <a:pt x="464344" y="1214438"/>
                  </a:lnTo>
                  <a:lnTo>
                    <a:pt x="466725" y="1254919"/>
                  </a:lnTo>
                  <a:lnTo>
                    <a:pt x="459581" y="1300163"/>
                  </a:lnTo>
                  <a:lnTo>
                    <a:pt x="0" y="731044"/>
                  </a:lnTo>
                  <a:lnTo>
                    <a:pt x="47625" y="769144"/>
                  </a:lnTo>
                  <a:lnTo>
                    <a:pt x="64294" y="781050"/>
                  </a:lnTo>
                  <a:lnTo>
                    <a:pt x="83344" y="781050"/>
                  </a:lnTo>
                  <a:lnTo>
                    <a:pt x="107156" y="778669"/>
                  </a:lnTo>
                  <a:lnTo>
                    <a:pt x="138112" y="766763"/>
                  </a:lnTo>
                  <a:lnTo>
                    <a:pt x="166687" y="742950"/>
                  </a:lnTo>
                  <a:lnTo>
                    <a:pt x="190500" y="704850"/>
                  </a:lnTo>
                  <a:lnTo>
                    <a:pt x="209550" y="659606"/>
                  </a:lnTo>
                  <a:lnTo>
                    <a:pt x="240506" y="557213"/>
                  </a:lnTo>
                  <a:lnTo>
                    <a:pt x="321469" y="302419"/>
                  </a:lnTo>
                  <a:lnTo>
                    <a:pt x="404812" y="35719"/>
                  </a:lnTo>
                  <a:lnTo>
                    <a:pt x="409575" y="23813"/>
                  </a:lnTo>
                  <a:lnTo>
                    <a:pt x="423862" y="9525"/>
                  </a:lnTo>
                  <a:lnTo>
                    <a:pt x="433387" y="2381"/>
                  </a:lnTo>
                  <a:lnTo>
                    <a:pt x="445294" y="0"/>
                  </a:lnTo>
                  <a:lnTo>
                    <a:pt x="452437" y="0"/>
                  </a:lnTo>
                  <a:lnTo>
                    <a:pt x="461962" y="4763"/>
                  </a:lnTo>
                  <a:lnTo>
                    <a:pt x="466725" y="14288"/>
                  </a:lnTo>
                  <a:lnTo>
                    <a:pt x="471487" y="28575"/>
                  </a:lnTo>
                  <a:lnTo>
                    <a:pt x="471487" y="71438"/>
                  </a:lnTo>
                  <a:lnTo>
                    <a:pt x="447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00">
              <a:extLst>
                <a:ext uri="{FF2B5EF4-FFF2-40B4-BE49-F238E27FC236}">
                  <a16:creationId xmlns:a16="http://schemas.microsoft.com/office/drawing/2014/main" id="{8FCA3B66-4431-44E5-9812-0D1D7EA51A18}"/>
                </a:ext>
              </a:extLst>
            </p:cNvPr>
            <p:cNvSpPr/>
            <p:nvPr/>
          </p:nvSpPr>
          <p:spPr>
            <a:xfrm rot="16200000">
              <a:off x="4887912" y="3676651"/>
              <a:ext cx="2492375" cy="1422400"/>
            </a:xfrm>
            <a:custGeom>
              <a:avLst/>
              <a:gdLst>
                <a:gd name="connsiteX0" fmla="*/ 1666875 w 2493169"/>
                <a:gd name="connsiteY0" fmla="*/ 950118 h 1421606"/>
                <a:gd name="connsiteX1" fmla="*/ 1552575 w 2493169"/>
                <a:gd name="connsiteY1" fmla="*/ 909637 h 1421606"/>
                <a:gd name="connsiteX2" fmla="*/ 1454944 w 2493169"/>
                <a:gd name="connsiteY2" fmla="*/ 873918 h 1421606"/>
                <a:gd name="connsiteX3" fmla="*/ 1340644 w 2493169"/>
                <a:gd name="connsiteY3" fmla="*/ 826293 h 1421606"/>
                <a:gd name="connsiteX4" fmla="*/ 1254919 w 2493169"/>
                <a:gd name="connsiteY4" fmla="*/ 788193 h 1421606"/>
                <a:gd name="connsiteX5" fmla="*/ 1031081 w 2493169"/>
                <a:gd name="connsiteY5" fmla="*/ 692943 h 1421606"/>
                <a:gd name="connsiteX6" fmla="*/ 957263 w 2493169"/>
                <a:gd name="connsiteY6" fmla="*/ 645318 h 1421606"/>
                <a:gd name="connsiteX7" fmla="*/ 864394 w 2493169"/>
                <a:gd name="connsiteY7" fmla="*/ 590550 h 1421606"/>
                <a:gd name="connsiteX8" fmla="*/ 781050 w 2493169"/>
                <a:gd name="connsiteY8" fmla="*/ 538162 h 1421606"/>
                <a:gd name="connsiteX9" fmla="*/ 709613 w 2493169"/>
                <a:gd name="connsiteY9" fmla="*/ 492918 h 1421606"/>
                <a:gd name="connsiteX10" fmla="*/ 609600 w 2493169"/>
                <a:gd name="connsiteY10" fmla="*/ 426243 h 1421606"/>
                <a:gd name="connsiteX11" fmla="*/ 507206 w 2493169"/>
                <a:gd name="connsiteY11" fmla="*/ 357187 h 1421606"/>
                <a:gd name="connsiteX12" fmla="*/ 428625 w 2493169"/>
                <a:gd name="connsiteY12" fmla="*/ 304800 h 1421606"/>
                <a:gd name="connsiteX13" fmla="*/ 333375 w 2493169"/>
                <a:gd name="connsiteY13" fmla="*/ 240506 h 1421606"/>
                <a:gd name="connsiteX14" fmla="*/ 209550 w 2493169"/>
                <a:gd name="connsiteY14" fmla="*/ 142875 h 1421606"/>
                <a:gd name="connsiteX15" fmla="*/ 147638 w 2493169"/>
                <a:gd name="connsiteY15" fmla="*/ 90487 h 1421606"/>
                <a:gd name="connsiteX16" fmla="*/ 88106 w 2493169"/>
                <a:gd name="connsiteY16" fmla="*/ 40481 h 1421606"/>
                <a:gd name="connsiteX17" fmla="*/ 59531 w 2493169"/>
                <a:gd name="connsiteY17" fmla="*/ 16668 h 1421606"/>
                <a:gd name="connsiteX18" fmla="*/ 45244 w 2493169"/>
                <a:gd name="connsiteY18" fmla="*/ 7143 h 1421606"/>
                <a:gd name="connsiteX19" fmla="*/ 26194 w 2493169"/>
                <a:gd name="connsiteY19" fmla="*/ 0 h 1421606"/>
                <a:gd name="connsiteX20" fmla="*/ 14288 w 2493169"/>
                <a:gd name="connsiteY20" fmla="*/ 0 h 1421606"/>
                <a:gd name="connsiteX21" fmla="*/ 4763 w 2493169"/>
                <a:gd name="connsiteY21" fmla="*/ 2381 h 1421606"/>
                <a:gd name="connsiteX22" fmla="*/ 0 w 2493169"/>
                <a:gd name="connsiteY22" fmla="*/ 14287 h 1421606"/>
                <a:gd name="connsiteX23" fmla="*/ 4763 w 2493169"/>
                <a:gd name="connsiteY23" fmla="*/ 35718 h 1421606"/>
                <a:gd name="connsiteX24" fmla="*/ 19050 w 2493169"/>
                <a:gd name="connsiteY24" fmla="*/ 64293 h 1421606"/>
                <a:gd name="connsiteX25" fmla="*/ 57150 w 2493169"/>
                <a:gd name="connsiteY25" fmla="*/ 109537 h 1421606"/>
                <a:gd name="connsiteX26" fmla="*/ 138113 w 2493169"/>
                <a:gd name="connsiteY26" fmla="*/ 200025 h 1421606"/>
                <a:gd name="connsiteX27" fmla="*/ 271463 w 2493169"/>
                <a:gd name="connsiteY27" fmla="*/ 333375 h 1421606"/>
                <a:gd name="connsiteX28" fmla="*/ 381000 w 2493169"/>
                <a:gd name="connsiteY28" fmla="*/ 435768 h 1421606"/>
                <a:gd name="connsiteX29" fmla="*/ 473869 w 2493169"/>
                <a:gd name="connsiteY29" fmla="*/ 516731 h 1421606"/>
                <a:gd name="connsiteX30" fmla="*/ 583406 w 2493169"/>
                <a:gd name="connsiteY30" fmla="*/ 609600 h 1421606"/>
                <a:gd name="connsiteX31" fmla="*/ 702469 w 2493169"/>
                <a:gd name="connsiteY31" fmla="*/ 702468 h 1421606"/>
                <a:gd name="connsiteX32" fmla="*/ 804863 w 2493169"/>
                <a:gd name="connsiteY32" fmla="*/ 781050 h 1421606"/>
                <a:gd name="connsiteX33" fmla="*/ 854869 w 2493169"/>
                <a:gd name="connsiteY33" fmla="*/ 816768 h 1421606"/>
                <a:gd name="connsiteX34" fmla="*/ 1147763 w 2493169"/>
                <a:gd name="connsiteY34" fmla="*/ 962025 h 1421606"/>
                <a:gd name="connsiteX35" fmla="*/ 1312069 w 2493169"/>
                <a:gd name="connsiteY35" fmla="*/ 1038225 h 1421606"/>
                <a:gd name="connsiteX36" fmla="*/ 1464469 w 2493169"/>
                <a:gd name="connsiteY36" fmla="*/ 1102518 h 1421606"/>
                <a:gd name="connsiteX37" fmla="*/ 1614488 w 2493169"/>
                <a:gd name="connsiteY37" fmla="*/ 1162050 h 1421606"/>
                <a:gd name="connsiteX38" fmla="*/ 1797844 w 2493169"/>
                <a:gd name="connsiteY38" fmla="*/ 1228725 h 1421606"/>
                <a:gd name="connsiteX39" fmla="*/ 1966913 w 2493169"/>
                <a:gd name="connsiteY39" fmla="*/ 1285875 h 1421606"/>
                <a:gd name="connsiteX40" fmla="*/ 2045494 w 2493169"/>
                <a:gd name="connsiteY40" fmla="*/ 1309687 h 1421606"/>
                <a:gd name="connsiteX41" fmla="*/ 2062163 w 2493169"/>
                <a:gd name="connsiteY41" fmla="*/ 1338262 h 1421606"/>
                <a:gd name="connsiteX42" fmla="*/ 2088356 w 2493169"/>
                <a:gd name="connsiteY42" fmla="*/ 1373981 h 1421606"/>
                <a:gd name="connsiteX43" fmla="*/ 2121694 w 2493169"/>
                <a:gd name="connsiteY43" fmla="*/ 1404937 h 1421606"/>
                <a:gd name="connsiteX44" fmla="*/ 2147888 w 2493169"/>
                <a:gd name="connsiteY44" fmla="*/ 1416843 h 1421606"/>
                <a:gd name="connsiteX45" fmla="*/ 2164556 w 2493169"/>
                <a:gd name="connsiteY45" fmla="*/ 1421606 h 1421606"/>
                <a:gd name="connsiteX46" fmla="*/ 2188369 w 2493169"/>
                <a:gd name="connsiteY46" fmla="*/ 1412081 h 1421606"/>
                <a:gd name="connsiteX47" fmla="*/ 2228850 w 2493169"/>
                <a:gd name="connsiteY47" fmla="*/ 1381125 h 1421606"/>
                <a:gd name="connsiteX48" fmla="*/ 2283619 w 2493169"/>
                <a:gd name="connsiteY48" fmla="*/ 1333500 h 1421606"/>
                <a:gd name="connsiteX49" fmla="*/ 2336006 w 2493169"/>
                <a:gd name="connsiteY49" fmla="*/ 1283493 h 1421606"/>
                <a:gd name="connsiteX50" fmla="*/ 2388394 w 2493169"/>
                <a:gd name="connsiteY50" fmla="*/ 1221581 h 1421606"/>
                <a:gd name="connsiteX51" fmla="*/ 2421731 w 2493169"/>
                <a:gd name="connsiteY51" fmla="*/ 1173956 h 1421606"/>
                <a:gd name="connsiteX52" fmla="*/ 2438400 w 2493169"/>
                <a:gd name="connsiteY52" fmla="*/ 1143000 h 1421606"/>
                <a:gd name="connsiteX53" fmla="*/ 2459831 w 2493169"/>
                <a:gd name="connsiteY53" fmla="*/ 1097756 h 1421606"/>
                <a:gd name="connsiteX54" fmla="*/ 2474119 w 2493169"/>
                <a:gd name="connsiteY54" fmla="*/ 1054893 h 1421606"/>
                <a:gd name="connsiteX55" fmla="*/ 2483644 w 2493169"/>
                <a:gd name="connsiteY55" fmla="*/ 1016793 h 1421606"/>
                <a:gd name="connsiteX56" fmla="*/ 2488406 w 2493169"/>
                <a:gd name="connsiteY56" fmla="*/ 990600 h 1421606"/>
                <a:gd name="connsiteX57" fmla="*/ 2493169 w 2493169"/>
                <a:gd name="connsiteY57" fmla="*/ 957262 h 1421606"/>
                <a:gd name="connsiteX58" fmla="*/ 2493169 w 2493169"/>
                <a:gd name="connsiteY58" fmla="*/ 921543 h 1421606"/>
                <a:gd name="connsiteX59" fmla="*/ 2493169 w 2493169"/>
                <a:gd name="connsiteY59" fmla="*/ 907256 h 1421606"/>
                <a:gd name="connsiteX60" fmla="*/ 2490788 w 2493169"/>
                <a:gd name="connsiteY60" fmla="*/ 895350 h 1421606"/>
                <a:gd name="connsiteX61" fmla="*/ 2483644 w 2493169"/>
                <a:gd name="connsiteY61" fmla="*/ 883443 h 1421606"/>
                <a:gd name="connsiteX62" fmla="*/ 2462213 w 2493169"/>
                <a:gd name="connsiteY62" fmla="*/ 881062 h 1421606"/>
                <a:gd name="connsiteX63" fmla="*/ 2443163 w 2493169"/>
                <a:gd name="connsiteY63" fmla="*/ 892968 h 1421606"/>
                <a:gd name="connsiteX64" fmla="*/ 2416969 w 2493169"/>
                <a:gd name="connsiteY64" fmla="*/ 919162 h 1421606"/>
                <a:gd name="connsiteX65" fmla="*/ 2388394 w 2493169"/>
                <a:gd name="connsiteY65" fmla="*/ 954881 h 1421606"/>
                <a:gd name="connsiteX66" fmla="*/ 2357438 w 2493169"/>
                <a:gd name="connsiteY66" fmla="*/ 992981 h 1421606"/>
                <a:gd name="connsiteX67" fmla="*/ 2331244 w 2493169"/>
                <a:gd name="connsiteY67" fmla="*/ 1016793 h 1421606"/>
                <a:gd name="connsiteX68" fmla="*/ 2297906 w 2493169"/>
                <a:gd name="connsiteY68" fmla="*/ 1040606 h 1421606"/>
                <a:gd name="connsiteX69" fmla="*/ 2274094 w 2493169"/>
                <a:gd name="connsiteY69" fmla="*/ 1054893 h 1421606"/>
                <a:gd name="connsiteX70" fmla="*/ 2247900 w 2493169"/>
                <a:gd name="connsiteY70" fmla="*/ 1064418 h 1421606"/>
                <a:gd name="connsiteX71" fmla="*/ 2212181 w 2493169"/>
                <a:gd name="connsiteY71" fmla="*/ 1066800 h 1421606"/>
                <a:gd name="connsiteX72" fmla="*/ 2157413 w 2493169"/>
                <a:gd name="connsiteY72" fmla="*/ 1064418 h 1421606"/>
                <a:gd name="connsiteX73" fmla="*/ 2052638 w 2493169"/>
                <a:gd name="connsiteY73" fmla="*/ 1047750 h 1421606"/>
                <a:gd name="connsiteX74" fmla="*/ 1919288 w 2493169"/>
                <a:gd name="connsiteY74" fmla="*/ 1021556 h 1421606"/>
                <a:gd name="connsiteX75" fmla="*/ 1666875 w 2493169"/>
                <a:gd name="connsiteY75" fmla="*/ 950118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93169" h="1421606">
                  <a:moveTo>
                    <a:pt x="1666875" y="950118"/>
                  </a:moveTo>
                  <a:lnTo>
                    <a:pt x="1552575" y="909637"/>
                  </a:lnTo>
                  <a:lnTo>
                    <a:pt x="1454944" y="873918"/>
                  </a:lnTo>
                  <a:lnTo>
                    <a:pt x="1340644" y="826293"/>
                  </a:lnTo>
                  <a:lnTo>
                    <a:pt x="1254919" y="788193"/>
                  </a:lnTo>
                  <a:lnTo>
                    <a:pt x="1031081" y="692943"/>
                  </a:lnTo>
                  <a:lnTo>
                    <a:pt x="957263" y="645318"/>
                  </a:lnTo>
                  <a:lnTo>
                    <a:pt x="864394" y="590550"/>
                  </a:lnTo>
                  <a:lnTo>
                    <a:pt x="781050" y="538162"/>
                  </a:lnTo>
                  <a:lnTo>
                    <a:pt x="709613" y="492918"/>
                  </a:lnTo>
                  <a:lnTo>
                    <a:pt x="609600" y="426243"/>
                  </a:lnTo>
                  <a:lnTo>
                    <a:pt x="507206" y="357187"/>
                  </a:lnTo>
                  <a:lnTo>
                    <a:pt x="428625" y="304800"/>
                  </a:lnTo>
                  <a:lnTo>
                    <a:pt x="333375" y="240506"/>
                  </a:lnTo>
                  <a:lnTo>
                    <a:pt x="209550" y="142875"/>
                  </a:lnTo>
                  <a:lnTo>
                    <a:pt x="147638" y="90487"/>
                  </a:lnTo>
                  <a:lnTo>
                    <a:pt x="88106" y="40481"/>
                  </a:lnTo>
                  <a:lnTo>
                    <a:pt x="59531" y="16668"/>
                  </a:lnTo>
                  <a:lnTo>
                    <a:pt x="45244" y="7143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5718"/>
                  </a:lnTo>
                  <a:lnTo>
                    <a:pt x="19050" y="64293"/>
                  </a:lnTo>
                  <a:lnTo>
                    <a:pt x="57150" y="109537"/>
                  </a:lnTo>
                  <a:lnTo>
                    <a:pt x="138113" y="200025"/>
                  </a:lnTo>
                  <a:lnTo>
                    <a:pt x="271463" y="333375"/>
                  </a:lnTo>
                  <a:lnTo>
                    <a:pt x="381000" y="435768"/>
                  </a:lnTo>
                  <a:lnTo>
                    <a:pt x="473869" y="516731"/>
                  </a:lnTo>
                  <a:lnTo>
                    <a:pt x="583406" y="609600"/>
                  </a:lnTo>
                  <a:lnTo>
                    <a:pt x="702469" y="702468"/>
                  </a:lnTo>
                  <a:lnTo>
                    <a:pt x="804863" y="781050"/>
                  </a:lnTo>
                  <a:lnTo>
                    <a:pt x="854869" y="816768"/>
                  </a:lnTo>
                  <a:lnTo>
                    <a:pt x="1147763" y="962025"/>
                  </a:lnTo>
                  <a:lnTo>
                    <a:pt x="1312069" y="1038225"/>
                  </a:lnTo>
                  <a:lnTo>
                    <a:pt x="1464469" y="1102518"/>
                  </a:lnTo>
                  <a:lnTo>
                    <a:pt x="1614488" y="1162050"/>
                  </a:lnTo>
                  <a:lnTo>
                    <a:pt x="1797844" y="1228725"/>
                  </a:lnTo>
                  <a:lnTo>
                    <a:pt x="1966913" y="1285875"/>
                  </a:lnTo>
                  <a:lnTo>
                    <a:pt x="2045494" y="1309687"/>
                  </a:lnTo>
                  <a:lnTo>
                    <a:pt x="2062163" y="1338262"/>
                  </a:lnTo>
                  <a:lnTo>
                    <a:pt x="2088356" y="1373981"/>
                  </a:lnTo>
                  <a:lnTo>
                    <a:pt x="2121694" y="1404937"/>
                  </a:lnTo>
                  <a:lnTo>
                    <a:pt x="2147888" y="1416843"/>
                  </a:lnTo>
                  <a:lnTo>
                    <a:pt x="2164556" y="1421606"/>
                  </a:lnTo>
                  <a:lnTo>
                    <a:pt x="2188369" y="1412081"/>
                  </a:lnTo>
                  <a:lnTo>
                    <a:pt x="2228850" y="1381125"/>
                  </a:lnTo>
                  <a:lnTo>
                    <a:pt x="2283619" y="1333500"/>
                  </a:lnTo>
                  <a:lnTo>
                    <a:pt x="2336006" y="1283493"/>
                  </a:lnTo>
                  <a:lnTo>
                    <a:pt x="2388394" y="1221581"/>
                  </a:lnTo>
                  <a:lnTo>
                    <a:pt x="2421731" y="1173956"/>
                  </a:lnTo>
                  <a:lnTo>
                    <a:pt x="2438400" y="1143000"/>
                  </a:lnTo>
                  <a:lnTo>
                    <a:pt x="2459831" y="1097756"/>
                  </a:lnTo>
                  <a:lnTo>
                    <a:pt x="2474119" y="1054893"/>
                  </a:lnTo>
                  <a:lnTo>
                    <a:pt x="2483644" y="1016793"/>
                  </a:lnTo>
                  <a:lnTo>
                    <a:pt x="2488406" y="990600"/>
                  </a:lnTo>
                  <a:lnTo>
                    <a:pt x="2493169" y="957262"/>
                  </a:lnTo>
                  <a:lnTo>
                    <a:pt x="2493169" y="921543"/>
                  </a:lnTo>
                  <a:lnTo>
                    <a:pt x="2493169" y="907256"/>
                  </a:lnTo>
                  <a:lnTo>
                    <a:pt x="2490788" y="895350"/>
                  </a:lnTo>
                  <a:lnTo>
                    <a:pt x="2483644" y="883443"/>
                  </a:lnTo>
                  <a:lnTo>
                    <a:pt x="2462213" y="881062"/>
                  </a:lnTo>
                  <a:lnTo>
                    <a:pt x="2443163" y="892968"/>
                  </a:lnTo>
                  <a:lnTo>
                    <a:pt x="2416969" y="919162"/>
                  </a:lnTo>
                  <a:lnTo>
                    <a:pt x="2388394" y="954881"/>
                  </a:lnTo>
                  <a:lnTo>
                    <a:pt x="2357438" y="992981"/>
                  </a:lnTo>
                  <a:lnTo>
                    <a:pt x="2331244" y="1016793"/>
                  </a:lnTo>
                  <a:lnTo>
                    <a:pt x="2297906" y="1040606"/>
                  </a:lnTo>
                  <a:lnTo>
                    <a:pt x="2274094" y="1054893"/>
                  </a:lnTo>
                  <a:lnTo>
                    <a:pt x="2247900" y="1064418"/>
                  </a:lnTo>
                  <a:lnTo>
                    <a:pt x="2212181" y="1066800"/>
                  </a:lnTo>
                  <a:lnTo>
                    <a:pt x="2157413" y="1064418"/>
                  </a:lnTo>
                  <a:lnTo>
                    <a:pt x="2052638" y="1047750"/>
                  </a:lnTo>
                  <a:lnTo>
                    <a:pt x="1919288" y="1021556"/>
                  </a:lnTo>
                  <a:lnTo>
                    <a:pt x="1666875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06">
              <a:extLst>
                <a:ext uri="{FF2B5EF4-FFF2-40B4-BE49-F238E27FC236}">
                  <a16:creationId xmlns:a16="http://schemas.microsoft.com/office/drawing/2014/main" id="{B0AA691A-0C31-469C-AA1F-4E2DDB196CF4}"/>
                </a:ext>
              </a:extLst>
            </p:cNvPr>
            <p:cNvSpPr/>
            <p:nvPr/>
          </p:nvSpPr>
          <p:spPr>
            <a:xfrm>
              <a:off x="6002338" y="1681163"/>
              <a:ext cx="777875" cy="633412"/>
            </a:xfrm>
            <a:custGeom>
              <a:avLst/>
              <a:gdLst>
                <a:gd name="connsiteX0" fmla="*/ 481013 w 776288"/>
                <a:gd name="connsiteY0" fmla="*/ 452437 h 633412"/>
                <a:gd name="connsiteX1" fmla="*/ 390525 w 776288"/>
                <a:gd name="connsiteY1" fmla="*/ 364331 h 633412"/>
                <a:gd name="connsiteX2" fmla="*/ 316707 w 776288"/>
                <a:gd name="connsiteY2" fmla="*/ 295275 h 633412"/>
                <a:gd name="connsiteX3" fmla="*/ 216694 w 776288"/>
                <a:gd name="connsiteY3" fmla="*/ 202406 h 633412"/>
                <a:gd name="connsiteX4" fmla="*/ 159544 w 776288"/>
                <a:gd name="connsiteY4" fmla="*/ 154781 h 633412"/>
                <a:gd name="connsiteX5" fmla="*/ 119063 w 776288"/>
                <a:gd name="connsiteY5" fmla="*/ 121443 h 633412"/>
                <a:gd name="connsiteX6" fmla="*/ 90488 w 776288"/>
                <a:gd name="connsiteY6" fmla="*/ 97631 h 633412"/>
                <a:gd name="connsiteX7" fmla="*/ 45244 w 776288"/>
                <a:gd name="connsiteY7" fmla="*/ 66675 h 633412"/>
                <a:gd name="connsiteX8" fmla="*/ 16669 w 776288"/>
                <a:gd name="connsiteY8" fmla="*/ 50006 h 633412"/>
                <a:gd name="connsiteX9" fmla="*/ 4763 w 776288"/>
                <a:gd name="connsiteY9" fmla="*/ 40481 h 633412"/>
                <a:gd name="connsiteX10" fmla="*/ 0 w 776288"/>
                <a:gd name="connsiteY10" fmla="*/ 21431 h 633412"/>
                <a:gd name="connsiteX11" fmla="*/ 9525 w 776288"/>
                <a:gd name="connsiteY11" fmla="*/ 4762 h 633412"/>
                <a:gd name="connsiteX12" fmla="*/ 26194 w 776288"/>
                <a:gd name="connsiteY12" fmla="*/ 0 h 633412"/>
                <a:gd name="connsiteX13" fmla="*/ 64294 w 776288"/>
                <a:gd name="connsiteY13" fmla="*/ 2381 h 633412"/>
                <a:gd name="connsiteX14" fmla="*/ 150019 w 776288"/>
                <a:gd name="connsiteY14" fmla="*/ 28575 h 633412"/>
                <a:gd name="connsiteX15" fmla="*/ 400050 w 776288"/>
                <a:gd name="connsiteY15" fmla="*/ 102393 h 633412"/>
                <a:gd name="connsiteX16" fmla="*/ 600075 w 776288"/>
                <a:gd name="connsiteY16" fmla="*/ 157162 h 633412"/>
                <a:gd name="connsiteX17" fmla="*/ 619125 w 776288"/>
                <a:gd name="connsiteY17" fmla="*/ 164306 h 633412"/>
                <a:gd name="connsiteX18" fmla="*/ 633413 w 776288"/>
                <a:gd name="connsiteY18" fmla="*/ 178593 h 633412"/>
                <a:gd name="connsiteX19" fmla="*/ 654844 w 776288"/>
                <a:gd name="connsiteY19" fmla="*/ 207168 h 633412"/>
                <a:gd name="connsiteX20" fmla="*/ 678657 w 776288"/>
                <a:gd name="connsiteY20" fmla="*/ 238125 h 633412"/>
                <a:gd name="connsiteX21" fmla="*/ 704850 w 776288"/>
                <a:gd name="connsiteY21" fmla="*/ 280987 h 633412"/>
                <a:gd name="connsiteX22" fmla="*/ 735807 w 776288"/>
                <a:gd name="connsiteY22" fmla="*/ 345281 h 633412"/>
                <a:gd name="connsiteX23" fmla="*/ 754857 w 776288"/>
                <a:gd name="connsiteY23" fmla="*/ 395287 h 633412"/>
                <a:gd name="connsiteX24" fmla="*/ 769144 w 776288"/>
                <a:gd name="connsiteY24" fmla="*/ 450056 h 633412"/>
                <a:gd name="connsiteX25" fmla="*/ 776288 w 776288"/>
                <a:gd name="connsiteY25" fmla="*/ 481012 h 633412"/>
                <a:gd name="connsiteX26" fmla="*/ 776288 w 776288"/>
                <a:gd name="connsiteY26" fmla="*/ 531018 h 633412"/>
                <a:gd name="connsiteX27" fmla="*/ 771525 w 776288"/>
                <a:gd name="connsiteY27" fmla="*/ 569118 h 633412"/>
                <a:gd name="connsiteX28" fmla="*/ 759619 w 776288"/>
                <a:gd name="connsiteY28" fmla="*/ 604837 h 633412"/>
                <a:gd name="connsiteX29" fmla="*/ 745332 w 776288"/>
                <a:gd name="connsiteY29" fmla="*/ 623887 h 633412"/>
                <a:gd name="connsiteX30" fmla="*/ 728663 w 776288"/>
                <a:gd name="connsiteY30" fmla="*/ 633412 h 633412"/>
                <a:gd name="connsiteX31" fmla="*/ 711994 w 776288"/>
                <a:gd name="connsiteY31" fmla="*/ 633412 h 633412"/>
                <a:gd name="connsiteX32" fmla="*/ 666750 w 776288"/>
                <a:gd name="connsiteY32" fmla="*/ 616743 h 633412"/>
                <a:gd name="connsiteX33" fmla="*/ 619125 w 776288"/>
                <a:gd name="connsiteY33" fmla="*/ 588168 h 633412"/>
                <a:gd name="connsiteX34" fmla="*/ 571500 w 776288"/>
                <a:gd name="connsiteY34" fmla="*/ 538162 h 633412"/>
                <a:gd name="connsiteX35" fmla="*/ 481013 w 776288"/>
                <a:gd name="connsiteY35" fmla="*/ 452437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6288" h="633412">
                  <a:moveTo>
                    <a:pt x="481013" y="452437"/>
                  </a:moveTo>
                  <a:lnTo>
                    <a:pt x="390525" y="364331"/>
                  </a:lnTo>
                  <a:lnTo>
                    <a:pt x="316707" y="295275"/>
                  </a:lnTo>
                  <a:lnTo>
                    <a:pt x="216694" y="202406"/>
                  </a:lnTo>
                  <a:lnTo>
                    <a:pt x="159544" y="154781"/>
                  </a:lnTo>
                  <a:lnTo>
                    <a:pt x="119063" y="121443"/>
                  </a:lnTo>
                  <a:lnTo>
                    <a:pt x="90488" y="97631"/>
                  </a:lnTo>
                  <a:lnTo>
                    <a:pt x="45244" y="66675"/>
                  </a:lnTo>
                  <a:lnTo>
                    <a:pt x="16669" y="50006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64294" y="2381"/>
                  </a:lnTo>
                  <a:lnTo>
                    <a:pt x="150019" y="28575"/>
                  </a:lnTo>
                  <a:lnTo>
                    <a:pt x="400050" y="102393"/>
                  </a:lnTo>
                  <a:lnTo>
                    <a:pt x="600075" y="157162"/>
                  </a:lnTo>
                  <a:lnTo>
                    <a:pt x="619125" y="164306"/>
                  </a:lnTo>
                  <a:lnTo>
                    <a:pt x="633413" y="178593"/>
                  </a:lnTo>
                  <a:lnTo>
                    <a:pt x="654844" y="207168"/>
                  </a:lnTo>
                  <a:lnTo>
                    <a:pt x="678657" y="238125"/>
                  </a:lnTo>
                  <a:lnTo>
                    <a:pt x="704850" y="280987"/>
                  </a:lnTo>
                  <a:lnTo>
                    <a:pt x="735807" y="345281"/>
                  </a:lnTo>
                  <a:lnTo>
                    <a:pt x="754857" y="395287"/>
                  </a:lnTo>
                  <a:lnTo>
                    <a:pt x="769144" y="450056"/>
                  </a:lnTo>
                  <a:lnTo>
                    <a:pt x="776288" y="481012"/>
                  </a:lnTo>
                  <a:lnTo>
                    <a:pt x="776288" y="531018"/>
                  </a:lnTo>
                  <a:lnTo>
                    <a:pt x="771525" y="569118"/>
                  </a:lnTo>
                  <a:lnTo>
                    <a:pt x="759619" y="604837"/>
                  </a:lnTo>
                  <a:lnTo>
                    <a:pt x="745332" y="623887"/>
                  </a:lnTo>
                  <a:lnTo>
                    <a:pt x="728663" y="633412"/>
                  </a:lnTo>
                  <a:lnTo>
                    <a:pt x="711994" y="633412"/>
                  </a:lnTo>
                  <a:lnTo>
                    <a:pt x="666750" y="616743"/>
                  </a:lnTo>
                  <a:lnTo>
                    <a:pt x="619125" y="588168"/>
                  </a:lnTo>
                  <a:lnTo>
                    <a:pt x="571500" y="538162"/>
                  </a:lnTo>
                  <a:lnTo>
                    <a:pt x="48101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074" name="グループ化 1">
            <a:extLst>
              <a:ext uri="{FF2B5EF4-FFF2-40B4-BE49-F238E27FC236}">
                <a16:creationId xmlns:a16="http://schemas.microsoft.com/office/drawing/2014/main" id="{375DF8DB-1BCA-40F3-B348-5E0133C171FD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485900"/>
            <a:ext cx="4919663" cy="4429125"/>
            <a:chOff x="2438400" y="1485900"/>
            <a:chExt cx="4919663" cy="4429125"/>
          </a:xfrm>
        </p:grpSpPr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BF5FD0F7-3850-4BEA-A6B4-A95AEB3F038D}"/>
                </a:ext>
              </a:extLst>
            </p:cNvPr>
            <p:cNvSpPr/>
            <p:nvPr/>
          </p:nvSpPr>
          <p:spPr>
            <a:xfrm>
              <a:off x="2946400" y="1887538"/>
              <a:ext cx="1042988" cy="454025"/>
            </a:xfrm>
            <a:custGeom>
              <a:avLst/>
              <a:gdLst>
                <a:gd name="connsiteX0" fmla="*/ 581025 w 1042988"/>
                <a:gd name="connsiteY0" fmla="*/ 357188 h 452438"/>
                <a:gd name="connsiteX1" fmla="*/ 511969 w 1042988"/>
                <a:gd name="connsiteY1" fmla="*/ 333375 h 452438"/>
                <a:gd name="connsiteX2" fmla="*/ 464344 w 1042988"/>
                <a:gd name="connsiteY2" fmla="*/ 316707 h 452438"/>
                <a:gd name="connsiteX3" fmla="*/ 397669 w 1042988"/>
                <a:gd name="connsiteY3" fmla="*/ 288132 h 452438"/>
                <a:gd name="connsiteX4" fmla="*/ 330994 w 1042988"/>
                <a:gd name="connsiteY4" fmla="*/ 254794 h 452438"/>
                <a:gd name="connsiteX5" fmla="*/ 273844 w 1042988"/>
                <a:gd name="connsiteY5" fmla="*/ 221457 h 452438"/>
                <a:gd name="connsiteX6" fmla="*/ 214313 w 1042988"/>
                <a:gd name="connsiteY6" fmla="*/ 185738 h 452438"/>
                <a:gd name="connsiteX7" fmla="*/ 140494 w 1042988"/>
                <a:gd name="connsiteY7" fmla="*/ 138113 h 452438"/>
                <a:gd name="connsiteX8" fmla="*/ 69057 w 1042988"/>
                <a:gd name="connsiteY8" fmla="*/ 88107 h 452438"/>
                <a:gd name="connsiteX9" fmla="*/ 33338 w 1042988"/>
                <a:gd name="connsiteY9" fmla="*/ 61913 h 452438"/>
                <a:gd name="connsiteX10" fmla="*/ 11907 w 1042988"/>
                <a:gd name="connsiteY10" fmla="*/ 45244 h 452438"/>
                <a:gd name="connsiteX11" fmla="*/ 0 w 1042988"/>
                <a:gd name="connsiteY11" fmla="*/ 28575 h 452438"/>
                <a:gd name="connsiteX12" fmla="*/ 0 w 1042988"/>
                <a:gd name="connsiteY12" fmla="*/ 19050 h 452438"/>
                <a:gd name="connsiteX13" fmla="*/ 0 w 1042988"/>
                <a:gd name="connsiteY13" fmla="*/ 9525 h 452438"/>
                <a:gd name="connsiteX14" fmla="*/ 4763 w 1042988"/>
                <a:gd name="connsiteY14" fmla="*/ 4763 h 452438"/>
                <a:gd name="connsiteX15" fmla="*/ 16669 w 1042988"/>
                <a:gd name="connsiteY15" fmla="*/ 0 h 452438"/>
                <a:gd name="connsiteX16" fmla="*/ 33338 w 1042988"/>
                <a:gd name="connsiteY16" fmla="*/ 0 h 452438"/>
                <a:gd name="connsiteX17" fmla="*/ 83344 w 1042988"/>
                <a:gd name="connsiteY17" fmla="*/ 7144 h 452438"/>
                <a:gd name="connsiteX18" fmla="*/ 195263 w 1042988"/>
                <a:gd name="connsiteY18" fmla="*/ 30957 h 452438"/>
                <a:gd name="connsiteX19" fmla="*/ 309563 w 1042988"/>
                <a:gd name="connsiteY19" fmla="*/ 54769 h 452438"/>
                <a:gd name="connsiteX20" fmla="*/ 416719 w 1042988"/>
                <a:gd name="connsiteY20" fmla="*/ 73819 h 452438"/>
                <a:gd name="connsiteX21" fmla="*/ 540544 w 1042988"/>
                <a:gd name="connsiteY21" fmla="*/ 95250 h 452438"/>
                <a:gd name="connsiteX22" fmla="*/ 647700 w 1042988"/>
                <a:gd name="connsiteY22" fmla="*/ 109538 h 452438"/>
                <a:gd name="connsiteX23" fmla="*/ 735807 w 1042988"/>
                <a:gd name="connsiteY23" fmla="*/ 123825 h 452438"/>
                <a:gd name="connsiteX24" fmla="*/ 802482 w 1042988"/>
                <a:gd name="connsiteY24" fmla="*/ 138113 h 452438"/>
                <a:gd name="connsiteX25" fmla="*/ 873919 w 1042988"/>
                <a:gd name="connsiteY25" fmla="*/ 157163 h 452438"/>
                <a:gd name="connsiteX26" fmla="*/ 914400 w 1042988"/>
                <a:gd name="connsiteY26" fmla="*/ 171450 h 452438"/>
                <a:gd name="connsiteX27" fmla="*/ 950119 w 1042988"/>
                <a:gd name="connsiteY27" fmla="*/ 188119 h 452438"/>
                <a:gd name="connsiteX28" fmla="*/ 981075 w 1042988"/>
                <a:gd name="connsiteY28" fmla="*/ 207169 h 452438"/>
                <a:gd name="connsiteX29" fmla="*/ 1002507 w 1042988"/>
                <a:gd name="connsiteY29" fmla="*/ 223838 h 452438"/>
                <a:gd name="connsiteX30" fmla="*/ 1016794 w 1042988"/>
                <a:gd name="connsiteY30" fmla="*/ 238125 h 452438"/>
                <a:gd name="connsiteX31" fmla="*/ 1031082 w 1042988"/>
                <a:gd name="connsiteY31" fmla="*/ 259557 h 452438"/>
                <a:gd name="connsiteX32" fmla="*/ 1040607 w 1042988"/>
                <a:gd name="connsiteY32" fmla="*/ 285750 h 452438"/>
                <a:gd name="connsiteX33" fmla="*/ 1042988 w 1042988"/>
                <a:gd name="connsiteY33" fmla="*/ 314325 h 452438"/>
                <a:gd name="connsiteX34" fmla="*/ 1033463 w 1042988"/>
                <a:gd name="connsiteY34" fmla="*/ 357188 h 452438"/>
                <a:gd name="connsiteX35" fmla="*/ 1009650 w 1042988"/>
                <a:gd name="connsiteY35" fmla="*/ 397669 h 452438"/>
                <a:gd name="connsiteX36" fmla="*/ 985838 w 1042988"/>
                <a:gd name="connsiteY36" fmla="*/ 421482 h 452438"/>
                <a:gd name="connsiteX37" fmla="*/ 954882 w 1042988"/>
                <a:gd name="connsiteY37" fmla="*/ 440532 h 452438"/>
                <a:gd name="connsiteX38" fmla="*/ 923925 w 1042988"/>
                <a:gd name="connsiteY38" fmla="*/ 450057 h 452438"/>
                <a:gd name="connsiteX39" fmla="*/ 890588 w 1042988"/>
                <a:gd name="connsiteY39" fmla="*/ 452438 h 452438"/>
                <a:gd name="connsiteX40" fmla="*/ 859632 w 1042988"/>
                <a:gd name="connsiteY40" fmla="*/ 452438 h 452438"/>
                <a:gd name="connsiteX41" fmla="*/ 809625 w 1042988"/>
                <a:gd name="connsiteY41" fmla="*/ 440532 h 452438"/>
                <a:gd name="connsiteX42" fmla="*/ 688182 w 1042988"/>
                <a:gd name="connsiteY42" fmla="*/ 397669 h 452438"/>
                <a:gd name="connsiteX43" fmla="*/ 581025 w 1042988"/>
                <a:gd name="connsiteY43" fmla="*/ 3571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2988" h="452438">
                  <a:moveTo>
                    <a:pt x="581025" y="357188"/>
                  </a:moveTo>
                  <a:lnTo>
                    <a:pt x="511969" y="333375"/>
                  </a:lnTo>
                  <a:lnTo>
                    <a:pt x="464344" y="316707"/>
                  </a:lnTo>
                  <a:lnTo>
                    <a:pt x="397669" y="288132"/>
                  </a:lnTo>
                  <a:lnTo>
                    <a:pt x="330994" y="254794"/>
                  </a:lnTo>
                  <a:lnTo>
                    <a:pt x="273844" y="221457"/>
                  </a:lnTo>
                  <a:lnTo>
                    <a:pt x="214313" y="185738"/>
                  </a:lnTo>
                  <a:lnTo>
                    <a:pt x="140494" y="138113"/>
                  </a:lnTo>
                  <a:lnTo>
                    <a:pt x="69057" y="88107"/>
                  </a:lnTo>
                  <a:lnTo>
                    <a:pt x="33338" y="61913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83344" y="7144"/>
                  </a:lnTo>
                  <a:lnTo>
                    <a:pt x="195263" y="30957"/>
                  </a:lnTo>
                  <a:lnTo>
                    <a:pt x="309563" y="54769"/>
                  </a:lnTo>
                  <a:lnTo>
                    <a:pt x="416719" y="73819"/>
                  </a:lnTo>
                  <a:lnTo>
                    <a:pt x="540544" y="95250"/>
                  </a:lnTo>
                  <a:lnTo>
                    <a:pt x="647700" y="109538"/>
                  </a:lnTo>
                  <a:lnTo>
                    <a:pt x="735807" y="123825"/>
                  </a:lnTo>
                  <a:lnTo>
                    <a:pt x="802482" y="138113"/>
                  </a:lnTo>
                  <a:lnTo>
                    <a:pt x="873919" y="157163"/>
                  </a:lnTo>
                  <a:lnTo>
                    <a:pt x="914400" y="171450"/>
                  </a:lnTo>
                  <a:lnTo>
                    <a:pt x="950119" y="188119"/>
                  </a:lnTo>
                  <a:lnTo>
                    <a:pt x="981075" y="207169"/>
                  </a:lnTo>
                  <a:lnTo>
                    <a:pt x="1002507" y="223838"/>
                  </a:lnTo>
                  <a:lnTo>
                    <a:pt x="1016794" y="238125"/>
                  </a:lnTo>
                  <a:lnTo>
                    <a:pt x="1031082" y="259557"/>
                  </a:lnTo>
                  <a:lnTo>
                    <a:pt x="1040607" y="285750"/>
                  </a:lnTo>
                  <a:lnTo>
                    <a:pt x="1042988" y="314325"/>
                  </a:lnTo>
                  <a:lnTo>
                    <a:pt x="1033463" y="357188"/>
                  </a:lnTo>
                  <a:lnTo>
                    <a:pt x="1009650" y="397669"/>
                  </a:lnTo>
                  <a:lnTo>
                    <a:pt x="985838" y="421482"/>
                  </a:lnTo>
                  <a:lnTo>
                    <a:pt x="954882" y="440532"/>
                  </a:lnTo>
                  <a:lnTo>
                    <a:pt x="923925" y="450057"/>
                  </a:lnTo>
                  <a:lnTo>
                    <a:pt x="890588" y="452438"/>
                  </a:lnTo>
                  <a:lnTo>
                    <a:pt x="859632" y="452438"/>
                  </a:lnTo>
                  <a:lnTo>
                    <a:pt x="809625" y="440532"/>
                  </a:lnTo>
                  <a:lnTo>
                    <a:pt x="688182" y="397669"/>
                  </a:lnTo>
                  <a:lnTo>
                    <a:pt x="581025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4CC04E5-8A5D-46AD-96A4-50670E49EC33}"/>
                </a:ext>
              </a:extLst>
            </p:cNvPr>
            <p:cNvSpPr/>
            <p:nvPr/>
          </p:nvSpPr>
          <p:spPr>
            <a:xfrm>
              <a:off x="2438400" y="2624138"/>
              <a:ext cx="1860550" cy="538162"/>
            </a:xfrm>
            <a:custGeom>
              <a:avLst/>
              <a:gdLst>
                <a:gd name="connsiteX0" fmla="*/ 1276350 w 1859756"/>
                <a:gd name="connsiteY0" fmla="*/ 61912 h 538162"/>
                <a:gd name="connsiteX1" fmla="*/ 1126331 w 1859756"/>
                <a:gd name="connsiteY1" fmla="*/ 95250 h 538162"/>
                <a:gd name="connsiteX2" fmla="*/ 990600 w 1859756"/>
                <a:gd name="connsiteY2" fmla="*/ 126206 h 538162"/>
                <a:gd name="connsiteX3" fmla="*/ 831056 w 1859756"/>
                <a:gd name="connsiteY3" fmla="*/ 161925 h 538162"/>
                <a:gd name="connsiteX4" fmla="*/ 631031 w 1859756"/>
                <a:gd name="connsiteY4" fmla="*/ 207168 h 538162"/>
                <a:gd name="connsiteX5" fmla="*/ 495300 w 1859756"/>
                <a:gd name="connsiteY5" fmla="*/ 235743 h 538162"/>
                <a:gd name="connsiteX6" fmla="*/ 426244 w 1859756"/>
                <a:gd name="connsiteY6" fmla="*/ 254793 h 538162"/>
                <a:gd name="connsiteX7" fmla="*/ 390525 w 1859756"/>
                <a:gd name="connsiteY7" fmla="*/ 259556 h 538162"/>
                <a:gd name="connsiteX8" fmla="*/ 352425 w 1859756"/>
                <a:gd name="connsiteY8" fmla="*/ 259556 h 538162"/>
                <a:gd name="connsiteX9" fmla="*/ 309563 w 1859756"/>
                <a:gd name="connsiteY9" fmla="*/ 254793 h 538162"/>
                <a:gd name="connsiteX10" fmla="*/ 264319 w 1859756"/>
                <a:gd name="connsiteY10" fmla="*/ 245268 h 538162"/>
                <a:gd name="connsiteX11" fmla="*/ 219075 w 1859756"/>
                <a:gd name="connsiteY11" fmla="*/ 228600 h 538162"/>
                <a:gd name="connsiteX12" fmla="*/ 178594 w 1859756"/>
                <a:gd name="connsiteY12" fmla="*/ 204787 h 538162"/>
                <a:gd name="connsiteX13" fmla="*/ 145256 w 1859756"/>
                <a:gd name="connsiteY13" fmla="*/ 180975 h 538162"/>
                <a:gd name="connsiteX14" fmla="*/ 109538 w 1859756"/>
                <a:gd name="connsiteY14" fmla="*/ 150018 h 538162"/>
                <a:gd name="connsiteX15" fmla="*/ 66675 w 1859756"/>
                <a:gd name="connsiteY15" fmla="*/ 109537 h 538162"/>
                <a:gd name="connsiteX16" fmla="*/ 38100 w 1859756"/>
                <a:gd name="connsiteY16" fmla="*/ 85725 h 538162"/>
                <a:gd name="connsiteX17" fmla="*/ 19050 w 1859756"/>
                <a:gd name="connsiteY17" fmla="*/ 80962 h 538162"/>
                <a:gd name="connsiteX18" fmla="*/ 9525 w 1859756"/>
                <a:gd name="connsiteY18" fmla="*/ 80962 h 538162"/>
                <a:gd name="connsiteX19" fmla="*/ 0 w 1859756"/>
                <a:gd name="connsiteY19" fmla="*/ 85725 h 538162"/>
                <a:gd name="connsiteX20" fmla="*/ 0 w 1859756"/>
                <a:gd name="connsiteY20" fmla="*/ 107156 h 538162"/>
                <a:gd name="connsiteX21" fmla="*/ 9525 w 1859756"/>
                <a:gd name="connsiteY21" fmla="*/ 150018 h 538162"/>
                <a:gd name="connsiteX22" fmla="*/ 28575 w 1859756"/>
                <a:gd name="connsiteY22" fmla="*/ 202406 h 538162"/>
                <a:gd name="connsiteX23" fmla="*/ 52388 w 1859756"/>
                <a:gd name="connsiteY23" fmla="*/ 247650 h 538162"/>
                <a:gd name="connsiteX24" fmla="*/ 83344 w 1859756"/>
                <a:gd name="connsiteY24" fmla="*/ 295275 h 538162"/>
                <a:gd name="connsiteX25" fmla="*/ 109538 w 1859756"/>
                <a:gd name="connsiteY25" fmla="*/ 328612 h 538162"/>
                <a:gd name="connsiteX26" fmla="*/ 133350 w 1859756"/>
                <a:gd name="connsiteY26" fmla="*/ 357187 h 538162"/>
                <a:gd name="connsiteX27" fmla="*/ 176213 w 1859756"/>
                <a:gd name="connsiteY27" fmla="*/ 392906 h 538162"/>
                <a:gd name="connsiteX28" fmla="*/ 226219 w 1859756"/>
                <a:gd name="connsiteY28" fmla="*/ 433387 h 538162"/>
                <a:gd name="connsiteX29" fmla="*/ 292894 w 1859756"/>
                <a:gd name="connsiteY29" fmla="*/ 481012 h 538162"/>
                <a:gd name="connsiteX30" fmla="*/ 338138 w 1859756"/>
                <a:gd name="connsiteY30" fmla="*/ 511968 h 538162"/>
                <a:gd name="connsiteX31" fmla="*/ 369094 w 1859756"/>
                <a:gd name="connsiteY31" fmla="*/ 533400 h 538162"/>
                <a:gd name="connsiteX32" fmla="*/ 378619 w 1859756"/>
                <a:gd name="connsiteY32" fmla="*/ 538162 h 538162"/>
                <a:gd name="connsiteX33" fmla="*/ 409575 w 1859756"/>
                <a:gd name="connsiteY33" fmla="*/ 538162 h 538162"/>
                <a:gd name="connsiteX34" fmla="*/ 433388 w 1859756"/>
                <a:gd name="connsiteY34" fmla="*/ 526256 h 538162"/>
                <a:gd name="connsiteX35" fmla="*/ 476250 w 1859756"/>
                <a:gd name="connsiteY35" fmla="*/ 500062 h 538162"/>
                <a:gd name="connsiteX36" fmla="*/ 516731 w 1859756"/>
                <a:gd name="connsiteY36" fmla="*/ 478631 h 538162"/>
                <a:gd name="connsiteX37" fmla="*/ 581025 w 1859756"/>
                <a:gd name="connsiteY37" fmla="*/ 450056 h 538162"/>
                <a:gd name="connsiteX38" fmla="*/ 664369 w 1859756"/>
                <a:gd name="connsiteY38" fmla="*/ 421481 h 538162"/>
                <a:gd name="connsiteX39" fmla="*/ 771525 w 1859756"/>
                <a:gd name="connsiteY39" fmla="*/ 390525 h 538162"/>
                <a:gd name="connsiteX40" fmla="*/ 883444 w 1859756"/>
                <a:gd name="connsiteY40" fmla="*/ 359568 h 538162"/>
                <a:gd name="connsiteX41" fmla="*/ 978694 w 1859756"/>
                <a:gd name="connsiteY41" fmla="*/ 338137 h 538162"/>
                <a:gd name="connsiteX42" fmla="*/ 1126331 w 1859756"/>
                <a:gd name="connsiteY42" fmla="*/ 309562 h 538162"/>
                <a:gd name="connsiteX43" fmla="*/ 1254919 w 1859756"/>
                <a:gd name="connsiteY43" fmla="*/ 285750 h 538162"/>
                <a:gd name="connsiteX44" fmla="*/ 1357313 w 1859756"/>
                <a:gd name="connsiteY44" fmla="*/ 271462 h 538162"/>
                <a:gd name="connsiteX45" fmla="*/ 1412081 w 1859756"/>
                <a:gd name="connsiteY45" fmla="*/ 271462 h 538162"/>
                <a:gd name="connsiteX46" fmla="*/ 1481138 w 1859756"/>
                <a:gd name="connsiteY46" fmla="*/ 271462 h 538162"/>
                <a:gd name="connsiteX47" fmla="*/ 1602581 w 1859756"/>
                <a:gd name="connsiteY47" fmla="*/ 269081 h 538162"/>
                <a:gd name="connsiteX48" fmla="*/ 1678781 w 1859756"/>
                <a:gd name="connsiteY48" fmla="*/ 264318 h 538162"/>
                <a:gd name="connsiteX49" fmla="*/ 1757363 w 1859756"/>
                <a:gd name="connsiteY49" fmla="*/ 254793 h 538162"/>
                <a:gd name="connsiteX50" fmla="*/ 1797844 w 1859756"/>
                <a:gd name="connsiteY50" fmla="*/ 245268 h 538162"/>
                <a:gd name="connsiteX51" fmla="*/ 1828800 w 1859756"/>
                <a:gd name="connsiteY51" fmla="*/ 228600 h 538162"/>
                <a:gd name="connsiteX52" fmla="*/ 1850231 w 1859756"/>
                <a:gd name="connsiteY52" fmla="*/ 209550 h 538162"/>
                <a:gd name="connsiteX53" fmla="*/ 1857375 w 1859756"/>
                <a:gd name="connsiteY53" fmla="*/ 195262 h 538162"/>
                <a:gd name="connsiteX54" fmla="*/ 1859756 w 1859756"/>
                <a:gd name="connsiteY54" fmla="*/ 183356 h 538162"/>
                <a:gd name="connsiteX55" fmla="*/ 1859756 w 1859756"/>
                <a:gd name="connsiteY55" fmla="*/ 169068 h 538162"/>
                <a:gd name="connsiteX56" fmla="*/ 1854994 w 1859756"/>
                <a:gd name="connsiteY56" fmla="*/ 152400 h 538162"/>
                <a:gd name="connsiteX57" fmla="*/ 1838325 w 1859756"/>
                <a:gd name="connsiteY57" fmla="*/ 126206 h 538162"/>
                <a:gd name="connsiteX58" fmla="*/ 1814513 w 1859756"/>
                <a:gd name="connsiteY58" fmla="*/ 100012 h 538162"/>
                <a:gd name="connsiteX59" fmla="*/ 1788319 w 1859756"/>
                <a:gd name="connsiteY59" fmla="*/ 78581 h 538162"/>
                <a:gd name="connsiteX60" fmla="*/ 1752600 w 1859756"/>
                <a:gd name="connsiteY60" fmla="*/ 57150 h 538162"/>
                <a:gd name="connsiteX61" fmla="*/ 1704975 w 1859756"/>
                <a:gd name="connsiteY61" fmla="*/ 38100 h 538162"/>
                <a:gd name="connsiteX62" fmla="*/ 1650206 w 1859756"/>
                <a:gd name="connsiteY62" fmla="*/ 19050 h 538162"/>
                <a:gd name="connsiteX63" fmla="*/ 1578769 w 1859756"/>
                <a:gd name="connsiteY63" fmla="*/ 7143 h 538162"/>
                <a:gd name="connsiteX64" fmla="*/ 1502569 w 1859756"/>
                <a:gd name="connsiteY64" fmla="*/ 0 h 538162"/>
                <a:gd name="connsiteX65" fmla="*/ 1462088 w 1859756"/>
                <a:gd name="connsiteY65" fmla="*/ 0 h 538162"/>
                <a:gd name="connsiteX66" fmla="*/ 1428750 w 1859756"/>
                <a:gd name="connsiteY66" fmla="*/ 11906 h 538162"/>
                <a:gd name="connsiteX67" fmla="*/ 1340644 w 1859756"/>
                <a:gd name="connsiteY67" fmla="*/ 50006 h 538162"/>
                <a:gd name="connsiteX68" fmla="*/ 1276350 w 1859756"/>
                <a:gd name="connsiteY68" fmla="*/ 6191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59756" h="538162">
                  <a:moveTo>
                    <a:pt x="1276350" y="61912"/>
                  </a:moveTo>
                  <a:lnTo>
                    <a:pt x="1126331" y="95250"/>
                  </a:lnTo>
                  <a:lnTo>
                    <a:pt x="990600" y="126206"/>
                  </a:lnTo>
                  <a:lnTo>
                    <a:pt x="831056" y="161925"/>
                  </a:lnTo>
                  <a:lnTo>
                    <a:pt x="631031" y="207168"/>
                  </a:lnTo>
                  <a:lnTo>
                    <a:pt x="495300" y="235743"/>
                  </a:lnTo>
                  <a:lnTo>
                    <a:pt x="426244" y="254793"/>
                  </a:lnTo>
                  <a:lnTo>
                    <a:pt x="390525" y="259556"/>
                  </a:lnTo>
                  <a:lnTo>
                    <a:pt x="352425" y="259556"/>
                  </a:lnTo>
                  <a:lnTo>
                    <a:pt x="309563" y="254793"/>
                  </a:lnTo>
                  <a:lnTo>
                    <a:pt x="264319" y="245268"/>
                  </a:lnTo>
                  <a:lnTo>
                    <a:pt x="219075" y="228600"/>
                  </a:lnTo>
                  <a:lnTo>
                    <a:pt x="178594" y="204787"/>
                  </a:lnTo>
                  <a:lnTo>
                    <a:pt x="145256" y="180975"/>
                  </a:lnTo>
                  <a:lnTo>
                    <a:pt x="109538" y="150018"/>
                  </a:lnTo>
                  <a:lnTo>
                    <a:pt x="66675" y="109537"/>
                  </a:lnTo>
                  <a:lnTo>
                    <a:pt x="38100" y="85725"/>
                  </a:lnTo>
                  <a:lnTo>
                    <a:pt x="19050" y="80962"/>
                  </a:lnTo>
                  <a:lnTo>
                    <a:pt x="9525" y="80962"/>
                  </a:lnTo>
                  <a:lnTo>
                    <a:pt x="0" y="85725"/>
                  </a:lnTo>
                  <a:lnTo>
                    <a:pt x="0" y="107156"/>
                  </a:lnTo>
                  <a:lnTo>
                    <a:pt x="9525" y="150018"/>
                  </a:lnTo>
                  <a:lnTo>
                    <a:pt x="28575" y="202406"/>
                  </a:lnTo>
                  <a:lnTo>
                    <a:pt x="52388" y="247650"/>
                  </a:lnTo>
                  <a:lnTo>
                    <a:pt x="83344" y="295275"/>
                  </a:lnTo>
                  <a:lnTo>
                    <a:pt x="109538" y="328612"/>
                  </a:lnTo>
                  <a:lnTo>
                    <a:pt x="133350" y="357187"/>
                  </a:lnTo>
                  <a:lnTo>
                    <a:pt x="176213" y="392906"/>
                  </a:lnTo>
                  <a:lnTo>
                    <a:pt x="226219" y="433387"/>
                  </a:lnTo>
                  <a:lnTo>
                    <a:pt x="292894" y="481012"/>
                  </a:lnTo>
                  <a:lnTo>
                    <a:pt x="338138" y="511968"/>
                  </a:lnTo>
                  <a:lnTo>
                    <a:pt x="369094" y="533400"/>
                  </a:lnTo>
                  <a:lnTo>
                    <a:pt x="378619" y="538162"/>
                  </a:lnTo>
                  <a:lnTo>
                    <a:pt x="409575" y="538162"/>
                  </a:lnTo>
                  <a:lnTo>
                    <a:pt x="433388" y="526256"/>
                  </a:lnTo>
                  <a:lnTo>
                    <a:pt x="476250" y="500062"/>
                  </a:lnTo>
                  <a:lnTo>
                    <a:pt x="516731" y="478631"/>
                  </a:lnTo>
                  <a:lnTo>
                    <a:pt x="581025" y="450056"/>
                  </a:lnTo>
                  <a:lnTo>
                    <a:pt x="664369" y="421481"/>
                  </a:lnTo>
                  <a:lnTo>
                    <a:pt x="771525" y="390525"/>
                  </a:lnTo>
                  <a:lnTo>
                    <a:pt x="883444" y="359568"/>
                  </a:lnTo>
                  <a:lnTo>
                    <a:pt x="978694" y="338137"/>
                  </a:lnTo>
                  <a:lnTo>
                    <a:pt x="1126331" y="309562"/>
                  </a:lnTo>
                  <a:lnTo>
                    <a:pt x="1254919" y="285750"/>
                  </a:lnTo>
                  <a:lnTo>
                    <a:pt x="1357313" y="271462"/>
                  </a:lnTo>
                  <a:lnTo>
                    <a:pt x="1412081" y="271462"/>
                  </a:lnTo>
                  <a:lnTo>
                    <a:pt x="1481138" y="271462"/>
                  </a:lnTo>
                  <a:lnTo>
                    <a:pt x="1602581" y="269081"/>
                  </a:lnTo>
                  <a:lnTo>
                    <a:pt x="1678781" y="264318"/>
                  </a:lnTo>
                  <a:lnTo>
                    <a:pt x="1757363" y="254793"/>
                  </a:lnTo>
                  <a:lnTo>
                    <a:pt x="1797844" y="245268"/>
                  </a:lnTo>
                  <a:lnTo>
                    <a:pt x="1828800" y="228600"/>
                  </a:lnTo>
                  <a:lnTo>
                    <a:pt x="1850231" y="209550"/>
                  </a:lnTo>
                  <a:lnTo>
                    <a:pt x="1857375" y="195262"/>
                  </a:lnTo>
                  <a:lnTo>
                    <a:pt x="1859756" y="183356"/>
                  </a:lnTo>
                  <a:lnTo>
                    <a:pt x="1859756" y="169068"/>
                  </a:lnTo>
                  <a:lnTo>
                    <a:pt x="1854994" y="152400"/>
                  </a:lnTo>
                  <a:lnTo>
                    <a:pt x="1838325" y="126206"/>
                  </a:lnTo>
                  <a:lnTo>
                    <a:pt x="1814513" y="100012"/>
                  </a:lnTo>
                  <a:lnTo>
                    <a:pt x="1788319" y="78581"/>
                  </a:lnTo>
                  <a:lnTo>
                    <a:pt x="1752600" y="57150"/>
                  </a:lnTo>
                  <a:lnTo>
                    <a:pt x="1704975" y="38100"/>
                  </a:lnTo>
                  <a:lnTo>
                    <a:pt x="1650206" y="19050"/>
                  </a:lnTo>
                  <a:lnTo>
                    <a:pt x="1578769" y="7143"/>
                  </a:lnTo>
                  <a:lnTo>
                    <a:pt x="1502569" y="0"/>
                  </a:lnTo>
                  <a:lnTo>
                    <a:pt x="1462088" y="0"/>
                  </a:lnTo>
                  <a:lnTo>
                    <a:pt x="1428750" y="11906"/>
                  </a:lnTo>
                  <a:lnTo>
                    <a:pt x="1340644" y="50006"/>
                  </a:lnTo>
                  <a:lnTo>
                    <a:pt x="12763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BCCA95C1-C6F1-495F-9737-8F5698CC3BB6}"/>
                </a:ext>
              </a:extLst>
            </p:cNvPr>
            <p:cNvSpPr/>
            <p:nvPr/>
          </p:nvSpPr>
          <p:spPr>
            <a:xfrm>
              <a:off x="2817813" y="3333750"/>
              <a:ext cx="1109662" cy="319088"/>
            </a:xfrm>
            <a:custGeom>
              <a:avLst/>
              <a:gdLst>
                <a:gd name="connsiteX0" fmla="*/ 878681 w 1109662"/>
                <a:gd name="connsiteY0" fmla="*/ 216694 h 319088"/>
                <a:gd name="connsiteX1" fmla="*/ 738187 w 1109662"/>
                <a:gd name="connsiteY1" fmla="*/ 245269 h 319088"/>
                <a:gd name="connsiteX2" fmla="*/ 583406 w 1109662"/>
                <a:gd name="connsiteY2" fmla="*/ 273844 h 319088"/>
                <a:gd name="connsiteX3" fmla="*/ 450056 w 1109662"/>
                <a:gd name="connsiteY3" fmla="*/ 297656 h 319088"/>
                <a:gd name="connsiteX4" fmla="*/ 323850 w 1109662"/>
                <a:gd name="connsiteY4" fmla="*/ 319088 h 319088"/>
                <a:gd name="connsiteX5" fmla="*/ 304800 w 1109662"/>
                <a:gd name="connsiteY5" fmla="*/ 319088 h 319088"/>
                <a:gd name="connsiteX6" fmla="*/ 257175 w 1109662"/>
                <a:gd name="connsiteY6" fmla="*/ 307181 h 319088"/>
                <a:gd name="connsiteX7" fmla="*/ 180975 w 1109662"/>
                <a:gd name="connsiteY7" fmla="*/ 278606 h 319088"/>
                <a:gd name="connsiteX8" fmla="*/ 121444 w 1109662"/>
                <a:gd name="connsiteY8" fmla="*/ 252413 h 319088"/>
                <a:gd name="connsiteX9" fmla="*/ 66675 w 1109662"/>
                <a:gd name="connsiteY9" fmla="*/ 226219 h 319088"/>
                <a:gd name="connsiteX10" fmla="*/ 35719 w 1109662"/>
                <a:gd name="connsiteY10" fmla="*/ 209550 h 319088"/>
                <a:gd name="connsiteX11" fmla="*/ 16669 w 1109662"/>
                <a:gd name="connsiteY11" fmla="*/ 192881 h 319088"/>
                <a:gd name="connsiteX12" fmla="*/ 4762 w 1109662"/>
                <a:gd name="connsiteY12" fmla="*/ 176213 h 319088"/>
                <a:gd name="connsiteX13" fmla="*/ 0 w 1109662"/>
                <a:gd name="connsiteY13" fmla="*/ 164306 h 319088"/>
                <a:gd name="connsiteX14" fmla="*/ 2381 w 1109662"/>
                <a:gd name="connsiteY14" fmla="*/ 152400 h 319088"/>
                <a:gd name="connsiteX15" fmla="*/ 16669 w 1109662"/>
                <a:gd name="connsiteY15" fmla="*/ 145256 h 319088"/>
                <a:gd name="connsiteX16" fmla="*/ 30956 w 1109662"/>
                <a:gd name="connsiteY16" fmla="*/ 140494 h 319088"/>
                <a:gd name="connsiteX17" fmla="*/ 104775 w 1109662"/>
                <a:gd name="connsiteY17" fmla="*/ 138113 h 319088"/>
                <a:gd name="connsiteX18" fmla="*/ 164306 w 1109662"/>
                <a:gd name="connsiteY18" fmla="*/ 138113 h 319088"/>
                <a:gd name="connsiteX19" fmla="*/ 219075 w 1109662"/>
                <a:gd name="connsiteY19" fmla="*/ 133350 h 319088"/>
                <a:gd name="connsiteX20" fmla="*/ 295275 w 1109662"/>
                <a:gd name="connsiteY20" fmla="*/ 126206 h 319088"/>
                <a:gd name="connsiteX21" fmla="*/ 364331 w 1109662"/>
                <a:gd name="connsiteY21" fmla="*/ 114300 h 319088"/>
                <a:gd name="connsiteX22" fmla="*/ 452437 w 1109662"/>
                <a:gd name="connsiteY22" fmla="*/ 97631 h 319088"/>
                <a:gd name="connsiteX23" fmla="*/ 540544 w 1109662"/>
                <a:gd name="connsiteY23" fmla="*/ 76200 h 319088"/>
                <a:gd name="connsiteX24" fmla="*/ 628650 w 1109662"/>
                <a:gd name="connsiteY24" fmla="*/ 52388 h 319088"/>
                <a:gd name="connsiteX25" fmla="*/ 657225 w 1109662"/>
                <a:gd name="connsiteY25" fmla="*/ 35719 h 319088"/>
                <a:gd name="connsiteX26" fmla="*/ 683419 w 1109662"/>
                <a:gd name="connsiteY26" fmla="*/ 21431 h 319088"/>
                <a:gd name="connsiteX27" fmla="*/ 726281 w 1109662"/>
                <a:gd name="connsiteY27" fmla="*/ 7144 h 319088"/>
                <a:gd name="connsiteX28" fmla="*/ 769144 w 1109662"/>
                <a:gd name="connsiteY28" fmla="*/ 0 h 319088"/>
                <a:gd name="connsiteX29" fmla="*/ 809625 w 1109662"/>
                <a:gd name="connsiteY29" fmla="*/ 0 h 319088"/>
                <a:gd name="connsiteX30" fmla="*/ 857250 w 1109662"/>
                <a:gd name="connsiteY30" fmla="*/ 4763 h 319088"/>
                <a:gd name="connsiteX31" fmla="*/ 904875 w 1109662"/>
                <a:gd name="connsiteY31" fmla="*/ 16669 h 319088"/>
                <a:gd name="connsiteX32" fmla="*/ 1007269 w 1109662"/>
                <a:gd name="connsiteY32" fmla="*/ 59531 h 319088"/>
                <a:gd name="connsiteX33" fmla="*/ 1064419 w 1109662"/>
                <a:gd name="connsiteY33" fmla="*/ 85725 h 319088"/>
                <a:gd name="connsiteX34" fmla="*/ 1090612 w 1109662"/>
                <a:gd name="connsiteY34" fmla="*/ 102394 h 319088"/>
                <a:gd name="connsiteX35" fmla="*/ 1107281 w 1109662"/>
                <a:gd name="connsiteY35" fmla="*/ 121444 h 319088"/>
                <a:gd name="connsiteX36" fmla="*/ 1109662 w 1109662"/>
                <a:gd name="connsiteY36" fmla="*/ 128588 h 319088"/>
                <a:gd name="connsiteX37" fmla="*/ 1109662 w 1109662"/>
                <a:gd name="connsiteY37" fmla="*/ 142875 h 319088"/>
                <a:gd name="connsiteX38" fmla="*/ 1100137 w 1109662"/>
                <a:gd name="connsiteY38" fmla="*/ 159544 h 319088"/>
                <a:gd name="connsiteX39" fmla="*/ 1071562 w 1109662"/>
                <a:gd name="connsiteY39" fmla="*/ 180975 h 319088"/>
                <a:gd name="connsiteX40" fmla="*/ 1040606 w 1109662"/>
                <a:gd name="connsiteY40" fmla="*/ 188119 h 319088"/>
                <a:gd name="connsiteX41" fmla="*/ 878681 w 1109662"/>
                <a:gd name="connsiteY41" fmla="*/ 2166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09662" h="319088">
                  <a:moveTo>
                    <a:pt x="878681" y="216694"/>
                  </a:moveTo>
                  <a:lnTo>
                    <a:pt x="738187" y="245269"/>
                  </a:lnTo>
                  <a:lnTo>
                    <a:pt x="583406" y="273844"/>
                  </a:lnTo>
                  <a:lnTo>
                    <a:pt x="450056" y="297656"/>
                  </a:lnTo>
                  <a:lnTo>
                    <a:pt x="323850" y="319088"/>
                  </a:lnTo>
                  <a:lnTo>
                    <a:pt x="304800" y="319088"/>
                  </a:lnTo>
                  <a:lnTo>
                    <a:pt x="257175" y="307181"/>
                  </a:lnTo>
                  <a:lnTo>
                    <a:pt x="180975" y="278606"/>
                  </a:lnTo>
                  <a:lnTo>
                    <a:pt x="121444" y="252413"/>
                  </a:lnTo>
                  <a:lnTo>
                    <a:pt x="66675" y="226219"/>
                  </a:lnTo>
                  <a:lnTo>
                    <a:pt x="35719" y="209550"/>
                  </a:lnTo>
                  <a:lnTo>
                    <a:pt x="16669" y="192881"/>
                  </a:lnTo>
                  <a:lnTo>
                    <a:pt x="4762" y="176213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16669" y="145256"/>
                  </a:lnTo>
                  <a:lnTo>
                    <a:pt x="30956" y="140494"/>
                  </a:lnTo>
                  <a:lnTo>
                    <a:pt x="104775" y="138113"/>
                  </a:lnTo>
                  <a:lnTo>
                    <a:pt x="164306" y="138113"/>
                  </a:lnTo>
                  <a:lnTo>
                    <a:pt x="219075" y="133350"/>
                  </a:lnTo>
                  <a:lnTo>
                    <a:pt x="295275" y="126206"/>
                  </a:lnTo>
                  <a:lnTo>
                    <a:pt x="364331" y="114300"/>
                  </a:lnTo>
                  <a:lnTo>
                    <a:pt x="452437" y="97631"/>
                  </a:lnTo>
                  <a:lnTo>
                    <a:pt x="540544" y="76200"/>
                  </a:lnTo>
                  <a:lnTo>
                    <a:pt x="628650" y="52388"/>
                  </a:lnTo>
                  <a:lnTo>
                    <a:pt x="657225" y="35719"/>
                  </a:lnTo>
                  <a:lnTo>
                    <a:pt x="683419" y="21431"/>
                  </a:lnTo>
                  <a:lnTo>
                    <a:pt x="726281" y="7144"/>
                  </a:lnTo>
                  <a:lnTo>
                    <a:pt x="769144" y="0"/>
                  </a:lnTo>
                  <a:lnTo>
                    <a:pt x="809625" y="0"/>
                  </a:lnTo>
                  <a:lnTo>
                    <a:pt x="857250" y="4763"/>
                  </a:lnTo>
                  <a:lnTo>
                    <a:pt x="904875" y="16669"/>
                  </a:lnTo>
                  <a:lnTo>
                    <a:pt x="1007269" y="59531"/>
                  </a:lnTo>
                  <a:lnTo>
                    <a:pt x="1064419" y="85725"/>
                  </a:lnTo>
                  <a:lnTo>
                    <a:pt x="1090612" y="102394"/>
                  </a:lnTo>
                  <a:lnTo>
                    <a:pt x="1107281" y="121444"/>
                  </a:lnTo>
                  <a:lnTo>
                    <a:pt x="1109662" y="128588"/>
                  </a:lnTo>
                  <a:lnTo>
                    <a:pt x="1109662" y="142875"/>
                  </a:lnTo>
                  <a:lnTo>
                    <a:pt x="1100137" y="159544"/>
                  </a:lnTo>
                  <a:lnTo>
                    <a:pt x="1071562" y="180975"/>
                  </a:lnTo>
                  <a:lnTo>
                    <a:pt x="1040606" y="188119"/>
                  </a:lnTo>
                  <a:lnTo>
                    <a:pt x="8786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A92A02C8-BED7-4187-B279-C326EA90A4A5}"/>
                </a:ext>
              </a:extLst>
            </p:cNvPr>
            <p:cNvSpPr/>
            <p:nvPr/>
          </p:nvSpPr>
          <p:spPr>
            <a:xfrm>
              <a:off x="2822575" y="3938588"/>
              <a:ext cx="1239838" cy="361950"/>
            </a:xfrm>
            <a:custGeom>
              <a:avLst/>
              <a:gdLst>
                <a:gd name="connsiteX0" fmla="*/ 1004888 w 1240632"/>
                <a:gd name="connsiteY0" fmla="*/ 221456 h 361950"/>
                <a:gd name="connsiteX1" fmla="*/ 873919 w 1240632"/>
                <a:gd name="connsiteY1" fmla="*/ 250031 h 361950"/>
                <a:gd name="connsiteX2" fmla="*/ 714375 w 1240632"/>
                <a:gd name="connsiteY2" fmla="*/ 283368 h 361950"/>
                <a:gd name="connsiteX3" fmla="*/ 533400 w 1240632"/>
                <a:gd name="connsiteY3" fmla="*/ 321468 h 361950"/>
                <a:gd name="connsiteX4" fmla="*/ 316707 w 1240632"/>
                <a:gd name="connsiteY4" fmla="*/ 361950 h 361950"/>
                <a:gd name="connsiteX5" fmla="*/ 292894 w 1240632"/>
                <a:gd name="connsiteY5" fmla="*/ 359568 h 361950"/>
                <a:gd name="connsiteX6" fmla="*/ 221457 w 1240632"/>
                <a:gd name="connsiteY6" fmla="*/ 338137 h 361950"/>
                <a:gd name="connsiteX7" fmla="*/ 150019 w 1240632"/>
                <a:gd name="connsiteY7" fmla="*/ 309562 h 361950"/>
                <a:gd name="connsiteX8" fmla="*/ 76200 w 1240632"/>
                <a:gd name="connsiteY8" fmla="*/ 276225 h 361950"/>
                <a:gd name="connsiteX9" fmla="*/ 30957 w 1240632"/>
                <a:gd name="connsiteY9" fmla="*/ 254793 h 361950"/>
                <a:gd name="connsiteX10" fmla="*/ 16669 w 1240632"/>
                <a:gd name="connsiteY10" fmla="*/ 242887 h 361950"/>
                <a:gd name="connsiteX11" fmla="*/ 2382 w 1240632"/>
                <a:gd name="connsiteY11" fmla="*/ 226218 h 361950"/>
                <a:gd name="connsiteX12" fmla="*/ 0 w 1240632"/>
                <a:gd name="connsiteY12" fmla="*/ 207168 h 361950"/>
                <a:gd name="connsiteX13" fmla="*/ 4763 w 1240632"/>
                <a:gd name="connsiteY13" fmla="*/ 192881 h 361950"/>
                <a:gd name="connsiteX14" fmla="*/ 11907 w 1240632"/>
                <a:gd name="connsiteY14" fmla="*/ 188118 h 361950"/>
                <a:gd name="connsiteX15" fmla="*/ 47625 w 1240632"/>
                <a:gd name="connsiteY15" fmla="*/ 183356 h 361950"/>
                <a:gd name="connsiteX16" fmla="*/ 142875 w 1240632"/>
                <a:gd name="connsiteY16" fmla="*/ 183356 h 361950"/>
                <a:gd name="connsiteX17" fmla="*/ 242888 w 1240632"/>
                <a:gd name="connsiteY17" fmla="*/ 176212 h 361950"/>
                <a:gd name="connsiteX18" fmla="*/ 326232 w 1240632"/>
                <a:gd name="connsiteY18" fmla="*/ 169068 h 361950"/>
                <a:gd name="connsiteX19" fmla="*/ 419100 w 1240632"/>
                <a:gd name="connsiteY19" fmla="*/ 152400 h 361950"/>
                <a:gd name="connsiteX20" fmla="*/ 597694 w 1240632"/>
                <a:gd name="connsiteY20" fmla="*/ 102393 h 361950"/>
                <a:gd name="connsiteX21" fmla="*/ 766763 w 1240632"/>
                <a:gd name="connsiteY21" fmla="*/ 45243 h 361950"/>
                <a:gd name="connsiteX22" fmla="*/ 816769 w 1240632"/>
                <a:gd name="connsiteY22" fmla="*/ 23812 h 361950"/>
                <a:gd name="connsiteX23" fmla="*/ 859632 w 1240632"/>
                <a:gd name="connsiteY23" fmla="*/ 9525 h 361950"/>
                <a:gd name="connsiteX24" fmla="*/ 902494 w 1240632"/>
                <a:gd name="connsiteY24" fmla="*/ 0 h 361950"/>
                <a:gd name="connsiteX25" fmla="*/ 945357 w 1240632"/>
                <a:gd name="connsiteY25" fmla="*/ 0 h 361950"/>
                <a:gd name="connsiteX26" fmla="*/ 988219 w 1240632"/>
                <a:gd name="connsiteY26" fmla="*/ 4762 h 361950"/>
                <a:gd name="connsiteX27" fmla="*/ 1071563 w 1240632"/>
                <a:gd name="connsiteY27" fmla="*/ 28575 h 361950"/>
                <a:gd name="connsiteX28" fmla="*/ 1193007 w 1240632"/>
                <a:gd name="connsiteY28" fmla="*/ 83343 h 361950"/>
                <a:gd name="connsiteX29" fmla="*/ 1228725 w 1240632"/>
                <a:gd name="connsiteY29" fmla="*/ 102393 h 361950"/>
                <a:gd name="connsiteX30" fmla="*/ 1238250 w 1240632"/>
                <a:gd name="connsiteY30" fmla="*/ 114300 h 361950"/>
                <a:gd name="connsiteX31" fmla="*/ 1240632 w 1240632"/>
                <a:gd name="connsiteY31" fmla="*/ 130968 h 361950"/>
                <a:gd name="connsiteX32" fmla="*/ 1233488 w 1240632"/>
                <a:gd name="connsiteY32" fmla="*/ 150018 h 361950"/>
                <a:gd name="connsiteX33" fmla="*/ 1207294 w 1240632"/>
                <a:gd name="connsiteY33" fmla="*/ 173831 h 361950"/>
                <a:gd name="connsiteX34" fmla="*/ 1169194 w 1240632"/>
                <a:gd name="connsiteY34" fmla="*/ 188118 h 361950"/>
                <a:gd name="connsiteX35" fmla="*/ 1004888 w 1240632"/>
                <a:gd name="connsiteY35" fmla="*/ 2214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40632" h="361950">
                  <a:moveTo>
                    <a:pt x="1004888" y="221456"/>
                  </a:moveTo>
                  <a:lnTo>
                    <a:pt x="873919" y="250031"/>
                  </a:lnTo>
                  <a:lnTo>
                    <a:pt x="714375" y="283368"/>
                  </a:lnTo>
                  <a:lnTo>
                    <a:pt x="533400" y="321468"/>
                  </a:lnTo>
                  <a:lnTo>
                    <a:pt x="316707" y="361950"/>
                  </a:lnTo>
                  <a:cubicBezTo>
                    <a:pt x="294486" y="359480"/>
                    <a:pt x="302463" y="359568"/>
                    <a:pt x="292894" y="359568"/>
                  </a:cubicBezTo>
                  <a:lnTo>
                    <a:pt x="221457" y="338137"/>
                  </a:lnTo>
                  <a:lnTo>
                    <a:pt x="150019" y="309562"/>
                  </a:lnTo>
                  <a:lnTo>
                    <a:pt x="76200" y="276225"/>
                  </a:lnTo>
                  <a:lnTo>
                    <a:pt x="30957" y="254793"/>
                  </a:lnTo>
                  <a:lnTo>
                    <a:pt x="16669" y="242887"/>
                  </a:lnTo>
                  <a:lnTo>
                    <a:pt x="2382" y="226218"/>
                  </a:lnTo>
                  <a:lnTo>
                    <a:pt x="0" y="207168"/>
                  </a:lnTo>
                  <a:lnTo>
                    <a:pt x="4763" y="192881"/>
                  </a:lnTo>
                  <a:lnTo>
                    <a:pt x="11907" y="188118"/>
                  </a:lnTo>
                  <a:lnTo>
                    <a:pt x="47625" y="183356"/>
                  </a:lnTo>
                  <a:lnTo>
                    <a:pt x="142875" y="183356"/>
                  </a:lnTo>
                  <a:lnTo>
                    <a:pt x="242888" y="176212"/>
                  </a:lnTo>
                  <a:lnTo>
                    <a:pt x="326232" y="169068"/>
                  </a:lnTo>
                  <a:lnTo>
                    <a:pt x="419100" y="152400"/>
                  </a:lnTo>
                  <a:lnTo>
                    <a:pt x="597694" y="102393"/>
                  </a:lnTo>
                  <a:lnTo>
                    <a:pt x="766763" y="45243"/>
                  </a:lnTo>
                  <a:lnTo>
                    <a:pt x="816769" y="23812"/>
                  </a:lnTo>
                  <a:lnTo>
                    <a:pt x="859632" y="9525"/>
                  </a:lnTo>
                  <a:lnTo>
                    <a:pt x="902494" y="0"/>
                  </a:lnTo>
                  <a:lnTo>
                    <a:pt x="945357" y="0"/>
                  </a:lnTo>
                  <a:lnTo>
                    <a:pt x="988219" y="4762"/>
                  </a:lnTo>
                  <a:lnTo>
                    <a:pt x="1071563" y="28575"/>
                  </a:lnTo>
                  <a:lnTo>
                    <a:pt x="1193007" y="83343"/>
                  </a:lnTo>
                  <a:lnTo>
                    <a:pt x="1228725" y="102393"/>
                  </a:lnTo>
                  <a:lnTo>
                    <a:pt x="1238250" y="114300"/>
                  </a:lnTo>
                  <a:lnTo>
                    <a:pt x="1240632" y="130968"/>
                  </a:lnTo>
                  <a:lnTo>
                    <a:pt x="1233488" y="150018"/>
                  </a:lnTo>
                  <a:lnTo>
                    <a:pt x="1207294" y="173831"/>
                  </a:lnTo>
                  <a:lnTo>
                    <a:pt x="1169194" y="188118"/>
                  </a:lnTo>
                  <a:lnTo>
                    <a:pt x="1004888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D4879FB6-8D26-4F86-8ECB-5769ED598C6E}"/>
                </a:ext>
              </a:extLst>
            </p:cNvPr>
            <p:cNvSpPr/>
            <p:nvPr/>
          </p:nvSpPr>
          <p:spPr>
            <a:xfrm>
              <a:off x="2655888" y="4741863"/>
              <a:ext cx="568325" cy="1079500"/>
            </a:xfrm>
            <a:custGeom>
              <a:avLst/>
              <a:gdLst>
                <a:gd name="connsiteX0" fmla="*/ 476250 w 569119"/>
                <a:gd name="connsiteY0" fmla="*/ 535781 h 1081087"/>
                <a:gd name="connsiteX1" fmla="*/ 442912 w 569119"/>
                <a:gd name="connsiteY1" fmla="*/ 376237 h 1081087"/>
                <a:gd name="connsiteX2" fmla="*/ 411956 w 569119"/>
                <a:gd name="connsiteY2" fmla="*/ 226219 h 1081087"/>
                <a:gd name="connsiteX3" fmla="*/ 347662 w 569119"/>
                <a:gd name="connsiteY3" fmla="*/ 100012 h 1081087"/>
                <a:gd name="connsiteX4" fmla="*/ 319087 w 569119"/>
                <a:gd name="connsiteY4" fmla="*/ 80962 h 1081087"/>
                <a:gd name="connsiteX5" fmla="*/ 283369 w 569119"/>
                <a:gd name="connsiteY5" fmla="*/ 64294 h 1081087"/>
                <a:gd name="connsiteX6" fmla="*/ 228600 w 569119"/>
                <a:gd name="connsiteY6" fmla="*/ 40481 h 1081087"/>
                <a:gd name="connsiteX7" fmla="*/ 150019 w 569119"/>
                <a:gd name="connsiteY7" fmla="*/ 16669 h 1081087"/>
                <a:gd name="connsiteX8" fmla="*/ 100012 w 569119"/>
                <a:gd name="connsiteY8" fmla="*/ 7144 h 1081087"/>
                <a:gd name="connsiteX9" fmla="*/ 73819 w 569119"/>
                <a:gd name="connsiteY9" fmla="*/ 4762 h 1081087"/>
                <a:gd name="connsiteX10" fmla="*/ 50006 w 569119"/>
                <a:gd name="connsiteY10" fmla="*/ 0 h 1081087"/>
                <a:gd name="connsiteX11" fmla="*/ 19050 w 569119"/>
                <a:gd name="connsiteY11" fmla="*/ 0 h 1081087"/>
                <a:gd name="connsiteX12" fmla="*/ 4762 w 569119"/>
                <a:gd name="connsiteY12" fmla="*/ 4762 h 1081087"/>
                <a:gd name="connsiteX13" fmla="*/ 0 w 569119"/>
                <a:gd name="connsiteY13" fmla="*/ 11906 h 1081087"/>
                <a:gd name="connsiteX14" fmla="*/ 0 w 569119"/>
                <a:gd name="connsiteY14" fmla="*/ 21431 h 1081087"/>
                <a:gd name="connsiteX15" fmla="*/ 4762 w 569119"/>
                <a:gd name="connsiteY15" fmla="*/ 38100 h 1081087"/>
                <a:gd name="connsiteX16" fmla="*/ 33337 w 569119"/>
                <a:gd name="connsiteY16" fmla="*/ 66675 h 1081087"/>
                <a:gd name="connsiteX17" fmla="*/ 66675 w 569119"/>
                <a:gd name="connsiteY17" fmla="*/ 95250 h 1081087"/>
                <a:gd name="connsiteX18" fmla="*/ 107156 w 569119"/>
                <a:gd name="connsiteY18" fmla="*/ 145256 h 1081087"/>
                <a:gd name="connsiteX19" fmla="*/ 138112 w 569119"/>
                <a:gd name="connsiteY19" fmla="*/ 195262 h 1081087"/>
                <a:gd name="connsiteX20" fmla="*/ 161925 w 569119"/>
                <a:gd name="connsiteY20" fmla="*/ 247650 h 1081087"/>
                <a:gd name="connsiteX21" fmla="*/ 197644 w 569119"/>
                <a:gd name="connsiteY21" fmla="*/ 371475 h 1081087"/>
                <a:gd name="connsiteX22" fmla="*/ 250031 w 569119"/>
                <a:gd name="connsiteY22" fmla="*/ 559594 h 1081087"/>
                <a:gd name="connsiteX23" fmla="*/ 307181 w 569119"/>
                <a:gd name="connsiteY23" fmla="*/ 759619 h 1081087"/>
                <a:gd name="connsiteX24" fmla="*/ 323850 w 569119"/>
                <a:gd name="connsiteY24" fmla="*/ 816769 h 1081087"/>
                <a:gd name="connsiteX25" fmla="*/ 326231 w 569119"/>
                <a:gd name="connsiteY25" fmla="*/ 842962 h 1081087"/>
                <a:gd name="connsiteX26" fmla="*/ 328612 w 569119"/>
                <a:gd name="connsiteY26" fmla="*/ 878681 h 1081087"/>
                <a:gd name="connsiteX27" fmla="*/ 335756 w 569119"/>
                <a:gd name="connsiteY27" fmla="*/ 923925 h 1081087"/>
                <a:gd name="connsiteX28" fmla="*/ 345281 w 569119"/>
                <a:gd name="connsiteY28" fmla="*/ 959644 h 1081087"/>
                <a:gd name="connsiteX29" fmla="*/ 369094 w 569119"/>
                <a:gd name="connsiteY29" fmla="*/ 1004887 h 1081087"/>
                <a:gd name="connsiteX30" fmla="*/ 400050 w 569119"/>
                <a:gd name="connsiteY30" fmla="*/ 1042987 h 1081087"/>
                <a:gd name="connsiteX31" fmla="*/ 431006 w 569119"/>
                <a:gd name="connsiteY31" fmla="*/ 1064419 h 1081087"/>
                <a:gd name="connsiteX32" fmla="*/ 464344 w 569119"/>
                <a:gd name="connsiteY32" fmla="*/ 1076325 h 1081087"/>
                <a:gd name="connsiteX33" fmla="*/ 502444 w 569119"/>
                <a:gd name="connsiteY33" fmla="*/ 1081087 h 1081087"/>
                <a:gd name="connsiteX34" fmla="*/ 516731 w 569119"/>
                <a:gd name="connsiteY34" fmla="*/ 1078706 h 1081087"/>
                <a:gd name="connsiteX35" fmla="*/ 528637 w 569119"/>
                <a:gd name="connsiteY35" fmla="*/ 1071562 h 1081087"/>
                <a:gd name="connsiteX36" fmla="*/ 540544 w 569119"/>
                <a:gd name="connsiteY36" fmla="*/ 1057275 h 1081087"/>
                <a:gd name="connsiteX37" fmla="*/ 557212 w 569119"/>
                <a:gd name="connsiteY37" fmla="*/ 1004887 h 1081087"/>
                <a:gd name="connsiteX38" fmla="*/ 569119 w 569119"/>
                <a:gd name="connsiteY38" fmla="*/ 940594 h 1081087"/>
                <a:gd name="connsiteX39" fmla="*/ 528637 w 569119"/>
                <a:gd name="connsiteY39" fmla="*/ 792956 h 1081087"/>
                <a:gd name="connsiteX40" fmla="*/ 476250 w 569119"/>
                <a:gd name="connsiteY40" fmla="*/ 535781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9119" h="1081087">
                  <a:moveTo>
                    <a:pt x="476250" y="535781"/>
                  </a:moveTo>
                  <a:lnTo>
                    <a:pt x="442912" y="376237"/>
                  </a:lnTo>
                  <a:lnTo>
                    <a:pt x="411956" y="226219"/>
                  </a:lnTo>
                  <a:lnTo>
                    <a:pt x="347662" y="100012"/>
                  </a:lnTo>
                  <a:lnTo>
                    <a:pt x="319087" y="80962"/>
                  </a:lnTo>
                  <a:lnTo>
                    <a:pt x="283369" y="64294"/>
                  </a:lnTo>
                  <a:lnTo>
                    <a:pt x="228600" y="40481"/>
                  </a:lnTo>
                  <a:lnTo>
                    <a:pt x="150019" y="16669"/>
                  </a:lnTo>
                  <a:lnTo>
                    <a:pt x="100012" y="7144"/>
                  </a:lnTo>
                  <a:lnTo>
                    <a:pt x="73819" y="4762"/>
                  </a:lnTo>
                  <a:lnTo>
                    <a:pt x="50006" y="0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38100"/>
                  </a:lnTo>
                  <a:lnTo>
                    <a:pt x="33337" y="66675"/>
                  </a:lnTo>
                  <a:lnTo>
                    <a:pt x="66675" y="95250"/>
                  </a:lnTo>
                  <a:lnTo>
                    <a:pt x="107156" y="145256"/>
                  </a:lnTo>
                  <a:lnTo>
                    <a:pt x="138112" y="195262"/>
                  </a:lnTo>
                  <a:lnTo>
                    <a:pt x="161925" y="247650"/>
                  </a:lnTo>
                  <a:lnTo>
                    <a:pt x="197644" y="371475"/>
                  </a:lnTo>
                  <a:lnTo>
                    <a:pt x="250031" y="559594"/>
                  </a:lnTo>
                  <a:lnTo>
                    <a:pt x="307181" y="759619"/>
                  </a:lnTo>
                  <a:lnTo>
                    <a:pt x="323850" y="816769"/>
                  </a:lnTo>
                  <a:lnTo>
                    <a:pt x="326231" y="842962"/>
                  </a:lnTo>
                  <a:lnTo>
                    <a:pt x="328612" y="878681"/>
                  </a:lnTo>
                  <a:lnTo>
                    <a:pt x="335756" y="923925"/>
                  </a:lnTo>
                  <a:lnTo>
                    <a:pt x="345281" y="959644"/>
                  </a:lnTo>
                  <a:lnTo>
                    <a:pt x="369094" y="1004887"/>
                  </a:lnTo>
                  <a:lnTo>
                    <a:pt x="400050" y="1042987"/>
                  </a:lnTo>
                  <a:lnTo>
                    <a:pt x="431006" y="1064419"/>
                  </a:lnTo>
                  <a:lnTo>
                    <a:pt x="464344" y="1076325"/>
                  </a:lnTo>
                  <a:lnTo>
                    <a:pt x="502444" y="1081087"/>
                  </a:lnTo>
                  <a:lnTo>
                    <a:pt x="516731" y="1078706"/>
                  </a:lnTo>
                  <a:lnTo>
                    <a:pt x="528637" y="1071562"/>
                  </a:lnTo>
                  <a:lnTo>
                    <a:pt x="540544" y="1057275"/>
                  </a:lnTo>
                  <a:lnTo>
                    <a:pt x="557212" y="1004887"/>
                  </a:lnTo>
                  <a:lnTo>
                    <a:pt x="569119" y="940594"/>
                  </a:lnTo>
                  <a:lnTo>
                    <a:pt x="528637" y="792956"/>
                  </a:lnTo>
                  <a:lnTo>
                    <a:pt x="476250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C7BC2EA9-2C0A-4260-B496-CFF6D466005E}"/>
                </a:ext>
              </a:extLst>
            </p:cNvPr>
            <p:cNvSpPr/>
            <p:nvPr/>
          </p:nvSpPr>
          <p:spPr>
            <a:xfrm>
              <a:off x="2947988" y="4611688"/>
              <a:ext cx="1312862" cy="1044575"/>
            </a:xfrm>
            <a:custGeom>
              <a:avLst/>
              <a:gdLst>
                <a:gd name="connsiteX0" fmla="*/ 819150 w 1312068"/>
                <a:gd name="connsiteY0" fmla="*/ 216694 h 1042988"/>
                <a:gd name="connsiteX1" fmla="*/ 654843 w 1312068"/>
                <a:gd name="connsiteY1" fmla="*/ 257175 h 1042988"/>
                <a:gd name="connsiteX2" fmla="*/ 492918 w 1312068"/>
                <a:gd name="connsiteY2" fmla="*/ 295275 h 1042988"/>
                <a:gd name="connsiteX3" fmla="*/ 335756 w 1312068"/>
                <a:gd name="connsiteY3" fmla="*/ 330994 h 1042988"/>
                <a:gd name="connsiteX4" fmla="*/ 169068 w 1312068"/>
                <a:gd name="connsiteY4" fmla="*/ 369094 h 1042988"/>
                <a:gd name="connsiteX5" fmla="*/ 47625 w 1312068"/>
                <a:gd name="connsiteY5" fmla="*/ 397669 h 1042988"/>
                <a:gd name="connsiteX6" fmla="*/ 0 w 1312068"/>
                <a:gd name="connsiteY6" fmla="*/ 228600 h 1042988"/>
                <a:gd name="connsiteX7" fmla="*/ 119062 w 1312068"/>
                <a:gd name="connsiteY7" fmla="*/ 221457 h 1042988"/>
                <a:gd name="connsiteX8" fmla="*/ 228600 w 1312068"/>
                <a:gd name="connsiteY8" fmla="*/ 202407 h 1042988"/>
                <a:gd name="connsiteX9" fmla="*/ 328612 w 1312068"/>
                <a:gd name="connsiteY9" fmla="*/ 180975 h 1042988"/>
                <a:gd name="connsiteX10" fmla="*/ 495300 w 1312068"/>
                <a:gd name="connsiteY10" fmla="*/ 140494 h 1042988"/>
                <a:gd name="connsiteX11" fmla="*/ 697706 w 1312068"/>
                <a:gd name="connsiteY11" fmla="*/ 85725 h 1042988"/>
                <a:gd name="connsiteX12" fmla="*/ 831056 w 1312068"/>
                <a:gd name="connsiteY12" fmla="*/ 47625 h 1042988"/>
                <a:gd name="connsiteX13" fmla="*/ 883443 w 1312068"/>
                <a:gd name="connsiteY13" fmla="*/ 26194 h 1042988"/>
                <a:gd name="connsiteX14" fmla="*/ 940593 w 1312068"/>
                <a:gd name="connsiteY14" fmla="*/ 9525 h 1042988"/>
                <a:gd name="connsiteX15" fmla="*/ 971550 w 1312068"/>
                <a:gd name="connsiteY15" fmla="*/ 2382 h 1042988"/>
                <a:gd name="connsiteX16" fmla="*/ 1014412 w 1312068"/>
                <a:gd name="connsiteY16" fmla="*/ 0 h 1042988"/>
                <a:gd name="connsiteX17" fmla="*/ 1040606 w 1312068"/>
                <a:gd name="connsiteY17" fmla="*/ 9525 h 1042988"/>
                <a:gd name="connsiteX18" fmla="*/ 1100137 w 1312068"/>
                <a:gd name="connsiteY18" fmla="*/ 35719 h 1042988"/>
                <a:gd name="connsiteX19" fmla="*/ 1190625 w 1312068"/>
                <a:gd name="connsiteY19" fmla="*/ 85725 h 1042988"/>
                <a:gd name="connsiteX20" fmla="*/ 1245393 w 1312068"/>
                <a:gd name="connsiteY20" fmla="*/ 121444 h 1042988"/>
                <a:gd name="connsiteX21" fmla="*/ 1293018 w 1312068"/>
                <a:gd name="connsiteY21" fmla="*/ 159544 h 1042988"/>
                <a:gd name="connsiteX22" fmla="*/ 1309687 w 1312068"/>
                <a:gd name="connsiteY22" fmla="*/ 178594 h 1042988"/>
                <a:gd name="connsiteX23" fmla="*/ 1312068 w 1312068"/>
                <a:gd name="connsiteY23" fmla="*/ 192882 h 1042988"/>
                <a:gd name="connsiteX24" fmla="*/ 1309687 w 1312068"/>
                <a:gd name="connsiteY24" fmla="*/ 216694 h 1042988"/>
                <a:gd name="connsiteX25" fmla="*/ 1297781 w 1312068"/>
                <a:gd name="connsiteY25" fmla="*/ 245269 h 1042988"/>
                <a:gd name="connsiteX26" fmla="*/ 1273968 w 1312068"/>
                <a:gd name="connsiteY26" fmla="*/ 271463 h 1042988"/>
                <a:gd name="connsiteX27" fmla="*/ 1245393 w 1312068"/>
                <a:gd name="connsiteY27" fmla="*/ 304800 h 1042988"/>
                <a:gd name="connsiteX28" fmla="*/ 1235868 w 1312068"/>
                <a:gd name="connsiteY28" fmla="*/ 321469 h 1042988"/>
                <a:gd name="connsiteX29" fmla="*/ 1202531 w 1312068"/>
                <a:gd name="connsiteY29" fmla="*/ 473869 h 1042988"/>
                <a:gd name="connsiteX30" fmla="*/ 1152525 w 1312068"/>
                <a:gd name="connsiteY30" fmla="*/ 700088 h 1042988"/>
                <a:gd name="connsiteX31" fmla="*/ 1128712 w 1312068"/>
                <a:gd name="connsiteY31" fmla="*/ 809625 h 1042988"/>
                <a:gd name="connsiteX32" fmla="*/ 1112043 w 1312068"/>
                <a:gd name="connsiteY32" fmla="*/ 876300 h 1042988"/>
                <a:gd name="connsiteX33" fmla="*/ 1095375 w 1312068"/>
                <a:gd name="connsiteY33" fmla="*/ 950119 h 1042988"/>
                <a:gd name="connsiteX34" fmla="*/ 1078706 w 1312068"/>
                <a:gd name="connsiteY34" fmla="*/ 988219 h 1042988"/>
                <a:gd name="connsiteX35" fmla="*/ 1057275 w 1312068"/>
                <a:gd name="connsiteY35" fmla="*/ 1019175 h 1042988"/>
                <a:gd name="connsiteX36" fmla="*/ 1035843 w 1312068"/>
                <a:gd name="connsiteY36" fmla="*/ 1035844 h 1042988"/>
                <a:gd name="connsiteX37" fmla="*/ 1016793 w 1312068"/>
                <a:gd name="connsiteY37" fmla="*/ 1042988 h 1042988"/>
                <a:gd name="connsiteX38" fmla="*/ 1000125 w 1312068"/>
                <a:gd name="connsiteY38" fmla="*/ 1042988 h 1042988"/>
                <a:gd name="connsiteX39" fmla="*/ 971550 w 1312068"/>
                <a:gd name="connsiteY39" fmla="*/ 1028700 h 1042988"/>
                <a:gd name="connsiteX40" fmla="*/ 940593 w 1312068"/>
                <a:gd name="connsiteY40" fmla="*/ 1009650 h 1042988"/>
                <a:gd name="connsiteX41" fmla="*/ 904875 w 1312068"/>
                <a:gd name="connsiteY41" fmla="*/ 797719 h 1042988"/>
                <a:gd name="connsiteX42" fmla="*/ 912018 w 1312068"/>
                <a:gd name="connsiteY42" fmla="*/ 692944 h 1042988"/>
                <a:gd name="connsiteX43" fmla="*/ 926306 w 1312068"/>
                <a:gd name="connsiteY43" fmla="*/ 511969 h 1042988"/>
                <a:gd name="connsiteX44" fmla="*/ 938212 w 1312068"/>
                <a:gd name="connsiteY44" fmla="*/ 364332 h 1042988"/>
                <a:gd name="connsiteX45" fmla="*/ 947737 w 1312068"/>
                <a:gd name="connsiteY45" fmla="*/ 264319 h 1042988"/>
                <a:gd name="connsiteX46" fmla="*/ 947737 w 1312068"/>
                <a:gd name="connsiteY46" fmla="*/ 254794 h 1042988"/>
                <a:gd name="connsiteX47" fmla="*/ 947737 w 1312068"/>
                <a:gd name="connsiteY47" fmla="*/ 245269 h 1042988"/>
                <a:gd name="connsiteX48" fmla="*/ 938212 w 1312068"/>
                <a:gd name="connsiteY48" fmla="*/ 235744 h 1042988"/>
                <a:gd name="connsiteX49" fmla="*/ 914400 w 1312068"/>
                <a:gd name="connsiteY49" fmla="*/ 214313 h 1042988"/>
                <a:gd name="connsiteX50" fmla="*/ 885825 w 1312068"/>
                <a:gd name="connsiteY50" fmla="*/ 202407 h 1042988"/>
                <a:gd name="connsiteX51" fmla="*/ 819150 w 1312068"/>
                <a:gd name="connsiteY51" fmla="*/ 216694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12068" h="1042988">
                  <a:moveTo>
                    <a:pt x="819150" y="216694"/>
                  </a:moveTo>
                  <a:lnTo>
                    <a:pt x="654843" y="257175"/>
                  </a:lnTo>
                  <a:lnTo>
                    <a:pt x="492918" y="295275"/>
                  </a:lnTo>
                  <a:lnTo>
                    <a:pt x="335756" y="330994"/>
                  </a:lnTo>
                  <a:lnTo>
                    <a:pt x="169068" y="369094"/>
                  </a:lnTo>
                  <a:lnTo>
                    <a:pt x="47625" y="397669"/>
                  </a:lnTo>
                  <a:lnTo>
                    <a:pt x="0" y="228600"/>
                  </a:lnTo>
                  <a:lnTo>
                    <a:pt x="119062" y="221457"/>
                  </a:lnTo>
                  <a:lnTo>
                    <a:pt x="228600" y="202407"/>
                  </a:lnTo>
                  <a:lnTo>
                    <a:pt x="328612" y="180975"/>
                  </a:lnTo>
                  <a:lnTo>
                    <a:pt x="495300" y="140494"/>
                  </a:lnTo>
                  <a:lnTo>
                    <a:pt x="697706" y="85725"/>
                  </a:lnTo>
                  <a:lnTo>
                    <a:pt x="831056" y="47625"/>
                  </a:lnTo>
                  <a:lnTo>
                    <a:pt x="883443" y="26194"/>
                  </a:lnTo>
                  <a:lnTo>
                    <a:pt x="940593" y="9525"/>
                  </a:lnTo>
                  <a:lnTo>
                    <a:pt x="971550" y="2382"/>
                  </a:lnTo>
                  <a:lnTo>
                    <a:pt x="1014412" y="0"/>
                  </a:lnTo>
                  <a:lnTo>
                    <a:pt x="1040606" y="9525"/>
                  </a:lnTo>
                  <a:lnTo>
                    <a:pt x="1100137" y="35719"/>
                  </a:lnTo>
                  <a:lnTo>
                    <a:pt x="1190625" y="85725"/>
                  </a:lnTo>
                  <a:lnTo>
                    <a:pt x="1245393" y="121444"/>
                  </a:lnTo>
                  <a:lnTo>
                    <a:pt x="1293018" y="159544"/>
                  </a:lnTo>
                  <a:lnTo>
                    <a:pt x="1309687" y="178594"/>
                  </a:lnTo>
                  <a:lnTo>
                    <a:pt x="1312068" y="192882"/>
                  </a:lnTo>
                  <a:lnTo>
                    <a:pt x="1309687" y="216694"/>
                  </a:lnTo>
                  <a:lnTo>
                    <a:pt x="1297781" y="245269"/>
                  </a:lnTo>
                  <a:lnTo>
                    <a:pt x="1273968" y="271463"/>
                  </a:lnTo>
                  <a:lnTo>
                    <a:pt x="1245393" y="304800"/>
                  </a:lnTo>
                  <a:lnTo>
                    <a:pt x="1235868" y="321469"/>
                  </a:lnTo>
                  <a:lnTo>
                    <a:pt x="1202531" y="473869"/>
                  </a:lnTo>
                  <a:lnTo>
                    <a:pt x="1152525" y="700088"/>
                  </a:lnTo>
                  <a:lnTo>
                    <a:pt x="1128712" y="809625"/>
                  </a:lnTo>
                  <a:lnTo>
                    <a:pt x="1112043" y="876300"/>
                  </a:lnTo>
                  <a:lnTo>
                    <a:pt x="1095375" y="950119"/>
                  </a:lnTo>
                  <a:lnTo>
                    <a:pt x="1078706" y="988219"/>
                  </a:lnTo>
                  <a:lnTo>
                    <a:pt x="1057275" y="1019175"/>
                  </a:lnTo>
                  <a:lnTo>
                    <a:pt x="1035843" y="1035844"/>
                  </a:lnTo>
                  <a:lnTo>
                    <a:pt x="1016793" y="1042988"/>
                  </a:lnTo>
                  <a:lnTo>
                    <a:pt x="1000125" y="1042988"/>
                  </a:lnTo>
                  <a:lnTo>
                    <a:pt x="971550" y="1028700"/>
                  </a:lnTo>
                  <a:lnTo>
                    <a:pt x="940593" y="1009650"/>
                  </a:lnTo>
                  <a:lnTo>
                    <a:pt x="904875" y="797719"/>
                  </a:lnTo>
                  <a:lnTo>
                    <a:pt x="912018" y="692944"/>
                  </a:lnTo>
                  <a:lnTo>
                    <a:pt x="926306" y="511969"/>
                  </a:lnTo>
                  <a:lnTo>
                    <a:pt x="938212" y="364332"/>
                  </a:lnTo>
                  <a:lnTo>
                    <a:pt x="947737" y="264319"/>
                  </a:lnTo>
                  <a:lnTo>
                    <a:pt x="947737" y="254794"/>
                  </a:lnTo>
                  <a:lnTo>
                    <a:pt x="947737" y="245269"/>
                  </a:lnTo>
                  <a:lnTo>
                    <a:pt x="938212" y="235744"/>
                  </a:lnTo>
                  <a:lnTo>
                    <a:pt x="914400" y="214313"/>
                  </a:lnTo>
                  <a:lnTo>
                    <a:pt x="885825" y="202407"/>
                  </a:lnTo>
                  <a:lnTo>
                    <a:pt x="8191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390392C8-C1DA-4CAC-9293-654EF840A7F2}"/>
                </a:ext>
              </a:extLst>
            </p:cNvPr>
            <p:cNvSpPr/>
            <p:nvPr/>
          </p:nvSpPr>
          <p:spPr>
            <a:xfrm>
              <a:off x="3108325" y="5381625"/>
              <a:ext cx="852488" cy="322263"/>
            </a:xfrm>
            <a:custGeom>
              <a:avLst/>
              <a:gdLst>
                <a:gd name="connsiteX0" fmla="*/ 642938 w 852488"/>
                <a:gd name="connsiteY0" fmla="*/ 28575 h 321469"/>
                <a:gd name="connsiteX1" fmla="*/ 450057 w 852488"/>
                <a:gd name="connsiteY1" fmla="*/ 64294 h 321469"/>
                <a:gd name="connsiteX2" fmla="*/ 276225 w 852488"/>
                <a:gd name="connsiteY2" fmla="*/ 102394 h 321469"/>
                <a:gd name="connsiteX3" fmla="*/ 0 w 852488"/>
                <a:gd name="connsiteY3" fmla="*/ 164306 h 321469"/>
                <a:gd name="connsiteX4" fmla="*/ 42863 w 852488"/>
                <a:gd name="connsiteY4" fmla="*/ 321469 h 321469"/>
                <a:gd name="connsiteX5" fmla="*/ 176213 w 852488"/>
                <a:gd name="connsiteY5" fmla="*/ 288131 h 321469"/>
                <a:gd name="connsiteX6" fmla="*/ 300038 w 852488"/>
                <a:gd name="connsiteY6" fmla="*/ 261938 h 321469"/>
                <a:gd name="connsiteX7" fmla="*/ 402432 w 852488"/>
                <a:gd name="connsiteY7" fmla="*/ 240506 h 321469"/>
                <a:gd name="connsiteX8" fmla="*/ 504825 w 852488"/>
                <a:gd name="connsiteY8" fmla="*/ 223838 h 321469"/>
                <a:gd name="connsiteX9" fmla="*/ 588169 w 852488"/>
                <a:gd name="connsiteY9" fmla="*/ 214313 h 321469"/>
                <a:gd name="connsiteX10" fmla="*/ 631032 w 852488"/>
                <a:gd name="connsiteY10" fmla="*/ 211931 h 321469"/>
                <a:gd name="connsiteX11" fmla="*/ 673894 w 852488"/>
                <a:gd name="connsiteY11" fmla="*/ 214313 h 321469"/>
                <a:gd name="connsiteX12" fmla="*/ 728663 w 852488"/>
                <a:gd name="connsiteY12" fmla="*/ 221456 h 321469"/>
                <a:gd name="connsiteX13" fmla="*/ 764382 w 852488"/>
                <a:gd name="connsiteY13" fmla="*/ 233363 h 321469"/>
                <a:gd name="connsiteX14" fmla="*/ 781050 w 852488"/>
                <a:gd name="connsiteY14" fmla="*/ 240506 h 321469"/>
                <a:gd name="connsiteX15" fmla="*/ 816769 w 852488"/>
                <a:gd name="connsiteY15" fmla="*/ 259556 h 321469"/>
                <a:gd name="connsiteX16" fmla="*/ 852488 w 852488"/>
                <a:gd name="connsiteY16" fmla="*/ 271463 h 321469"/>
                <a:gd name="connsiteX17" fmla="*/ 809625 w 852488"/>
                <a:gd name="connsiteY17" fmla="*/ 0 h 321469"/>
                <a:gd name="connsiteX18" fmla="*/ 642938 w 852488"/>
                <a:gd name="connsiteY18" fmla="*/ 28575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2488" h="321469">
                  <a:moveTo>
                    <a:pt x="642938" y="28575"/>
                  </a:moveTo>
                  <a:lnTo>
                    <a:pt x="450057" y="64294"/>
                  </a:lnTo>
                  <a:lnTo>
                    <a:pt x="276225" y="102394"/>
                  </a:lnTo>
                  <a:lnTo>
                    <a:pt x="0" y="164306"/>
                  </a:lnTo>
                  <a:lnTo>
                    <a:pt x="42863" y="321469"/>
                  </a:lnTo>
                  <a:lnTo>
                    <a:pt x="176213" y="288131"/>
                  </a:lnTo>
                  <a:lnTo>
                    <a:pt x="300038" y="261938"/>
                  </a:lnTo>
                  <a:lnTo>
                    <a:pt x="402432" y="240506"/>
                  </a:lnTo>
                  <a:lnTo>
                    <a:pt x="504825" y="223838"/>
                  </a:lnTo>
                  <a:lnTo>
                    <a:pt x="588169" y="214313"/>
                  </a:lnTo>
                  <a:lnTo>
                    <a:pt x="631032" y="211931"/>
                  </a:lnTo>
                  <a:lnTo>
                    <a:pt x="673894" y="214313"/>
                  </a:lnTo>
                  <a:lnTo>
                    <a:pt x="728663" y="221456"/>
                  </a:lnTo>
                  <a:lnTo>
                    <a:pt x="764382" y="233363"/>
                  </a:lnTo>
                  <a:lnTo>
                    <a:pt x="781050" y="240506"/>
                  </a:lnTo>
                  <a:lnTo>
                    <a:pt x="816769" y="259556"/>
                  </a:lnTo>
                  <a:lnTo>
                    <a:pt x="852488" y="271463"/>
                  </a:lnTo>
                  <a:lnTo>
                    <a:pt x="809625" y="0"/>
                  </a:lnTo>
                  <a:lnTo>
                    <a:pt x="642938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11B1AD8B-BABF-4ED4-90B5-DF4A41972D3F}"/>
                </a:ext>
              </a:extLst>
            </p:cNvPr>
            <p:cNvSpPr/>
            <p:nvPr/>
          </p:nvSpPr>
          <p:spPr>
            <a:xfrm rot="16200000">
              <a:off x="3184525" y="4027488"/>
              <a:ext cx="2655887" cy="515938"/>
            </a:xfrm>
            <a:custGeom>
              <a:avLst/>
              <a:gdLst>
                <a:gd name="connsiteX0" fmla="*/ 1871663 w 2655094"/>
                <a:gd name="connsiteY0" fmla="*/ 283369 h 516731"/>
                <a:gd name="connsiteX1" fmla="*/ 1735932 w 2655094"/>
                <a:gd name="connsiteY1" fmla="*/ 288131 h 516731"/>
                <a:gd name="connsiteX2" fmla="*/ 1688307 w 2655094"/>
                <a:gd name="connsiteY2" fmla="*/ 290512 h 516731"/>
                <a:gd name="connsiteX3" fmla="*/ 1624013 w 2655094"/>
                <a:gd name="connsiteY3" fmla="*/ 290512 h 516731"/>
                <a:gd name="connsiteX4" fmla="*/ 1543050 w 2655094"/>
                <a:gd name="connsiteY4" fmla="*/ 288131 h 516731"/>
                <a:gd name="connsiteX5" fmla="*/ 1433513 w 2655094"/>
                <a:gd name="connsiteY5" fmla="*/ 285750 h 516731"/>
                <a:gd name="connsiteX6" fmla="*/ 1316832 w 2655094"/>
                <a:gd name="connsiteY6" fmla="*/ 278606 h 516731"/>
                <a:gd name="connsiteX7" fmla="*/ 1193007 w 2655094"/>
                <a:gd name="connsiteY7" fmla="*/ 269081 h 516731"/>
                <a:gd name="connsiteX8" fmla="*/ 1066800 w 2655094"/>
                <a:gd name="connsiteY8" fmla="*/ 257175 h 516731"/>
                <a:gd name="connsiteX9" fmla="*/ 971550 w 2655094"/>
                <a:gd name="connsiteY9" fmla="*/ 245269 h 516731"/>
                <a:gd name="connsiteX10" fmla="*/ 852488 w 2655094"/>
                <a:gd name="connsiteY10" fmla="*/ 226219 h 516731"/>
                <a:gd name="connsiteX11" fmla="*/ 735807 w 2655094"/>
                <a:gd name="connsiteY11" fmla="*/ 200025 h 516731"/>
                <a:gd name="connsiteX12" fmla="*/ 614363 w 2655094"/>
                <a:gd name="connsiteY12" fmla="*/ 169069 h 516731"/>
                <a:gd name="connsiteX13" fmla="*/ 466725 w 2655094"/>
                <a:gd name="connsiteY13" fmla="*/ 128587 h 516731"/>
                <a:gd name="connsiteX14" fmla="*/ 319088 w 2655094"/>
                <a:gd name="connsiteY14" fmla="*/ 88106 h 516731"/>
                <a:gd name="connsiteX15" fmla="*/ 207169 w 2655094"/>
                <a:gd name="connsiteY15" fmla="*/ 50006 h 516731"/>
                <a:gd name="connsiteX16" fmla="*/ 102394 w 2655094"/>
                <a:gd name="connsiteY16" fmla="*/ 14287 h 516731"/>
                <a:gd name="connsiteX17" fmla="*/ 69057 w 2655094"/>
                <a:gd name="connsiteY17" fmla="*/ 2381 h 516731"/>
                <a:gd name="connsiteX18" fmla="*/ 45244 w 2655094"/>
                <a:gd name="connsiteY18" fmla="*/ 0 h 516731"/>
                <a:gd name="connsiteX19" fmla="*/ 21432 w 2655094"/>
                <a:gd name="connsiteY19" fmla="*/ 4762 h 516731"/>
                <a:gd name="connsiteX20" fmla="*/ 9525 w 2655094"/>
                <a:gd name="connsiteY20" fmla="*/ 11906 h 516731"/>
                <a:gd name="connsiteX21" fmla="*/ 4763 w 2655094"/>
                <a:gd name="connsiteY21" fmla="*/ 16669 h 516731"/>
                <a:gd name="connsiteX22" fmla="*/ 0 w 2655094"/>
                <a:gd name="connsiteY22" fmla="*/ 26194 h 516731"/>
                <a:gd name="connsiteX23" fmla="*/ 7144 w 2655094"/>
                <a:gd name="connsiteY23" fmla="*/ 52387 h 516731"/>
                <a:gd name="connsiteX24" fmla="*/ 16669 w 2655094"/>
                <a:gd name="connsiteY24" fmla="*/ 66675 h 516731"/>
                <a:gd name="connsiteX25" fmla="*/ 59532 w 2655094"/>
                <a:gd name="connsiteY25" fmla="*/ 85725 h 516731"/>
                <a:gd name="connsiteX26" fmla="*/ 183357 w 2655094"/>
                <a:gd name="connsiteY26" fmla="*/ 135731 h 516731"/>
                <a:gd name="connsiteX27" fmla="*/ 345282 w 2655094"/>
                <a:gd name="connsiteY27" fmla="*/ 202406 h 516731"/>
                <a:gd name="connsiteX28" fmla="*/ 492919 w 2655094"/>
                <a:gd name="connsiteY28" fmla="*/ 257175 h 516731"/>
                <a:gd name="connsiteX29" fmla="*/ 652463 w 2655094"/>
                <a:gd name="connsiteY29" fmla="*/ 314325 h 516731"/>
                <a:gd name="connsiteX30" fmla="*/ 759619 w 2655094"/>
                <a:gd name="connsiteY30" fmla="*/ 350044 h 516731"/>
                <a:gd name="connsiteX31" fmla="*/ 876300 w 2655094"/>
                <a:gd name="connsiteY31" fmla="*/ 383381 h 516731"/>
                <a:gd name="connsiteX32" fmla="*/ 1057275 w 2655094"/>
                <a:gd name="connsiteY32" fmla="*/ 426244 h 516731"/>
                <a:gd name="connsiteX33" fmla="*/ 1214438 w 2655094"/>
                <a:gd name="connsiteY33" fmla="*/ 461962 h 516731"/>
                <a:gd name="connsiteX34" fmla="*/ 1400175 w 2655094"/>
                <a:gd name="connsiteY34" fmla="*/ 495300 h 516731"/>
                <a:gd name="connsiteX35" fmla="*/ 1557338 w 2655094"/>
                <a:gd name="connsiteY35" fmla="*/ 516731 h 516731"/>
                <a:gd name="connsiteX36" fmla="*/ 1750219 w 2655094"/>
                <a:gd name="connsiteY36" fmla="*/ 514350 h 516731"/>
                <a:gd name="connsiteX37" fmla="*/ 2016919 w 2655094"/>
                <a:gd name="connsiteY37" fmla="*/ 514350 h 516731"/>
                <a:gd name="connsiteX38" fmla="*/ 2174082 w 2655094"/>
                <a:gd name="connsiteY38" fmla="*/ 514350 h 516731"/>
                <a:gd name="connsiteX39" fmla="*/ 2266950 w 2655094"/>
                <a:gd name="connsiteY39" fmla="*/ 514350 h 516731"/>
                <a:gd name="connsiteX40" fmla="*/ 2276475 w 2655094"/>
                <a:gd name="connsiteY40" fmla="*/ 511969 h 516731"/>
                <a:gd name="connsiteX41" fmla="*/ 2359819 w 2655094"/>
                <a:gd name="connsiteY41" fmla="*/ 466725 h 516731"/>
                <a:gd name="connsiteX42" fmla="*/ 2455069 w 2655094"/>
                <a:gd name="connsiteY42" fmla="*/ 407194 h 516731"/>
                <a:gd name="connsiteX43" fmla="*/ 2581275 w 2655094"/>
                <a:gd name="connsiteY43" fmla="*/ 285750 h 516731"/>
                <a:gd name="connsiteX44" fmla="*/ 2588419 w 2655094"/>
                <a:gd name="connsiteY44" fmla="*/ 254794 h 516731"/>
                <a:gd name="connsiteX45" fmla="*/ 2600325 w 2655094"/>
                <a:gd name="connsiteY45" fmla="*/ 214312 h 516731"/>
                <a:gd name="connsiteX46" fmla="*/ 2614613 w 2655094"/>
                <a:gd name="connsiteY46" fmla="*/ 173831 h 516731"/>
                <a:gd name="connsiteX47" fmla="*/ 2631282 w 2655094"/>
                <a:gd name="connsiteY47" fmla="*/ 130969 h 516731"/>
                <a:gd name="connsiteX48" fmla="*/ 2643188 w 2655094"/>
                <a:gd name="connsiteY48" fmla="*/ 104775 h 516731"/>
                <a:gd name="connsiteX49" fmla="*/ 2650332 w 2655094"/>
                <a:gd name="connsiteY49" fmla="*/ 88106 h 516731"/>
                <a:gd name="connsiteX50" fmla="*/ 2652713 w 2655094"/>
                <a:gd name="connsiteY50" fmla="*/ 80962 h 516731"/>
                <a:gd name="connsiteX51" fmla="*/ 2655094 w 2655094"/>
                <a:gd name="connsiteY51" fmla="*/ 66675 h 516731"/>
                <a:gd name="connsiteX52" fmla="*/ 2655094 w 2655094"/>
                <a:gd name="connsiteY52" fmla="*/ 52387 h 516731"/>
                <a:gd name="connsiteX53" fmla="*/ 2655094 w 2655094"/>
                <a:gd name="connsiteY53" fmla="*/ 45244 h 516731"/>
                <a:gd name="connsiteX54" fmla="*/ 2650332 w 2655094"/>
                <a:gd name="connsiteY54" fmla="*/ 33337 h 516731"/>
                <a:gd name="connsiteX55" fmla="*/ 2645569 w 2655094"/>
                <a:gd name="connsiteY55" fmla="*/ 26194 h 516731"/>
                <a:gd name="connsiteX56" fmla="*/ 2636044 w 2655094"/>
                <a:gd name="connsiteY56" fmla="*/ 21431 h 516731"/>
                <a:gd name="connsiteX57" fmla="*/ 2619375 w 2655094"/>
                <a:gd name="connsiteY57" fmla="*/ 19050 h 516731"/>
                <a:gd name="connsiteX58" fmla="*/ 2600325 w 2655094"/>
                <a:gd name="connsiteY58" fmla="*/ 19050 h 516731"/>
                <a:gd name="connsiteX59" fmla="*/ 2583657 w 2655094"/>
                <a:gd name="connsiteY59" fmla="*/ 23812 h 516731"/>
                <a:gd name="connsiteX60" fmla="*/ 2566988 w 2655094"/>
                <a:gd name="connsiteY60" fmla="*/ 45244 h 516731"/>
                <a:gd name="connsiteX61" fmla="*/ 2540794 w 2655094"/>
                <a:gd name="connsiteY61" fmla="*/ 80962 h 516731"/>
                <a:gd name="connsiteX62" fmla="*/ 2509838 w 2655094"/>
                <a:gd name="connsiteY62" fmla="*/ 116681 h 516731"/>
                <a:gd name="connsiteX63" fmla="*/ 2466975 w 2655094"/>
                <a:gd name="connsiteY63" fmla="*/ 159544 h 516731"/>
                <a:gd name="connsiteX64" fmla="*/ 2424113 w 2655094"/>
                <a:gd name="connsiteY64" fmla="*/ 195262 h 516731"/>
                <a:gd name="connsiteX65" fmla="*/ 2388394 w 2655094"/>
                <a:gd name="connsiteY65" fmla="*/ 219075 h 516731"/>
                <a:gd name="connsiteX66" fmla="*/ 2364582 w 2655094"/>
                <a:gd name="connsiteY66" fmla="*/ 230981 h 516731"/>
                <a:gd name="connsiteX67" fmla="*/ 2319338 w 2655094"/>
                <a:gd name="connsiteY67" fmla="*/ 242887 h 516731"/>
                <a:gd name="connsiteX68" fmla="*/ 2240757 w 2655094"/>
                <a:gd name="connsiteY68" fmla="*/ 254794 h 516731"/>
                <a:gd name="connsiteX69" fmla="*/ 2162175 w 2655094"/>
                <a:gd name="connsiteY69" fmla="*/ 261937 h 516731"/>
                <a:gd name="connsiteX70" fmla="*/ 2074069 w 2655094"/>
                <a:gd name="connsiteY70" fmla="*/ 269081 h 516731"/>
                <a:gd name="connsiteX71" fmla="*/ 1871663 w 2655094"/>
                <a:gd name="connsiteY71" fmla="*/ 28336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55094" h="516731">
                  <a:moveTo>
                    <a:pt x="1871663" y="283369"/>
                  </a:moveTo>
                  <a:lnTo>
                    <a:pt x="1735932" y="288131"/>
                  </a:lnTo>
                  <a:lnTo>
                    <a:pt x="1688307" y="290512"/>
                  </a:lnTo>
                  <a:lnTo>
                    <a:pt x="1624013" y="290512"/>
                  </a:lnTo>
                  <a:lnTo>
                    <a:pt x="1543050" y="288131"/>
                  </a:lnTo>
                  <a:lnTo>
                    <a:pt x="1433513" y="285750"/>
                  </a:lnTo>
                  <a:lnTo>
                    <a:pt x="1316832" y="278606"/>
                  </a:lnTo>
                  <a:lnTo>
                    <a:pt x="1193007" y="269081"/>
                  </a:lnTo>
                  <a:lnTo>
                    <a:pt x="1066800" y="257175"/>
                  </a:lnTo>
                  <a:lnTo>
                    <a:pt x="971550" y="245269"/>
                  </a:lnTo>
                  <a:lnTo>
                    <a:pt x="852488" y="226219"/>
                  </a:lnTo>
                  <a:lnTo>
                    <a:pt x="735807" y="200025"/>
                  </a:lnTo>
                  <a:lnTo>
                    <a:pt x="614363" y="169069"/>
                  </a:lnTo>
                  <a:lnTo>
                    <a:pt x="466725" y="128587"/>
                  </a:lnTo>
                  <a:lnTo>
                    <a:pt x="319088" y="88106"/>
                  </a:lnTo>
                  <a:lnTo>
                    <a:pt x="207169" y="50006"/>
                  </a:lnTo>
                  <a:lnTo>
                    <a:pt x="102394" y="14287"/>
                  </a:lnTo>
                  <a:lnTo>
                    <a:pt x="69057" y="2381"/>
                  </a:lnTo>
                  <a:lnTo>
                    <a:pt x="45244" y="0"/>
                  </a:lnTo>
                  <a:lnTo>
                    <a:pt x="21432" y="4762"/>
                  </a:lnTo>
                  <a:lnTo>
                    <a:pt x="9525" y="11906"/>
                  </a:lnTo>
                  <a:lnTo>
                    <a:pt x="4763" y="16669"/>
                  </a:lnTo>
                  <a:lnTo>
                    <a:pt x="0" y="26194"/>
                  </a:lnTo>
                  <a:lnTo>
                    <a:pt x="7144" y="52387"/>
                  </a:lnTo>
                  <a:lnTo>
                    <a:pt x="16669" y="66675"/>
                  </a:lnTo>
                  <a:lnTo>
                    <a:pt x="59532" y="85725"/>
                  </a:lnTo>
                  <a:lnTo>
                    <a:pt x="183357" y="135731"/>
                  </a:lnTo>
                  <a:lnTo>
                    <a:pt x="345282" y="202406"/>
                  </a:lnTo>
                  <a:lnTo>
                    <a:pt x="492919" y="257175"/>
                  </a:lnTo>
                  <a:lnTo>
                    <a:pt x="652463" y="314325"/>
                  </a:lnTo>
                  <a:lnTo>
                    <a:pt x="759619" y="350044"/>
                  </a:lnTo>
                  <a:lnTo>
                    <a:pt x="876300" y="383381"/>
                  </a:lnTo>
                  <a:lnTo>
                    <a:pt x="1057275" y="426244"/>
                  </a:lnTo>
                  <a:lnTo>
                    <a:pt x="1214438" y="461962"/>
                  </a:lnTo>
                  <a:lnTo>
                    <a:pt x="1400175" y="495300"/>
                  </a:lnTo>
                  <a:lnTo>
                    <a:pt x="1557338" y="516731"/>
                  </a:lnTo>
                  <a:lnTo>
                    <a:pt x="1750219" y="514350"/>
                  </a:lnTo>
                  <a:lnTo>
                    <a:pt x="2016919" y="514350"/>
                  </a:lnTo>
                  <a:lnTo>
                    <a:pt x="2174082" y="514350"/>
                  </a:lnTo>
                  <a:lnTo>
                    <a:pt x="2266950" y="514350"/>
                  </a:lnTo>
                  <a:lnTo>
                    <a:pt x="2276475" y="511969"/>
                  </a:lnTo>
                  <a:lnTo>
                    <a:pt x="2359819" y="466725"/>
                  </a:lnTo>
                  <a:lnTo>
                    <a:pt x="2455069" y="407194"/>
                  </a:lnTo>
                  <a:lnTo>
                    <a:pt x="2581275" y="285750"/>
                  </a:lnTo>
                  <a:lnTo>
                    <a:pt x="2588419" y="254794"/>
                  </a:lnTo>
                  <a:lnTo>
                    <a:pt x="2600325" y="214312"/>
                  </a:lnTo>
                  <a:lnTo>
                    <a:pt x="2614613" y="173831"/>
                  </a:lnTo>
                  <a:lnTo>
                    <a:pt x="2631282" y="130969"/>
                  </a:lnTo>
                  <a:lnTo>
                    <a:pt x="2643188" y="104775"/>
                  </a:lnTo>
                  <a:lnTo>
                    <a:pt x="2650332" y="88106"/>
                  </a:lnTo>
                  <a:lnTo>
                    <a:pt x="2652713" y="80962"/>
                  </a:lnTo>
                  <a:lnTo>
                    <a:pt x="2655094" y="66675"/>
                  </a:lnTo>
                  <a:lnTo>
                    <a:pt x="2655094" y="52387"/>
                  </a:lnTo>
                  <a:lnTo>
                    <a:pt x="2655094" y="45244"/>
                  </a:lnTo>
                  <a:lnTo>
                    <a:pt x="2650332" y="33337"/>
                  </a:lnTo>
                  <a:lnTo>
                    <a:pt x="2645569" y="26194"/>
                  </a:lnTo>
                  <a:lnTo>
                    <a:pt x="2636044" y="21431"/>
                  </a:lnTo>
                  <a:lnTo>
                    <a:pt x="2619375" y="19050"/>
                  </a:lnTo>
                  <a:lnTo>
                    <a:pt x="2600325" y="19050"/>
                  </a:lnTo>
                  <a:lnTo>
                    <a:pt x="2583657" y="23812"/>
                  </a:lnTo>
                  <a:lnTo>
                    <a:pt x="2566988" y="45244"/>
                  </a:lnTo>
                  <a:lnTo>
                    <a:pt x="2540794" y="80962"/>
                  </a:lnTo>
                  <a:lnTo>
                    <a:pt x="2509838" y="116681"/>
                  </a:lnTo>
                  <a:lnTo>
                    <a:pt x="2466975" y="159544"/>
                  </a:lnTo>
                  <a:lnTo>
                    <a:pt x="2424113" y="195262"/>
                  </a:lnTo>
                  <a:lnTo>
                    <a:pt x="2388394" y="219075"/>
                  </a:lnTo>
                  <a:lnTo>
                    <a:pt x="2364582" y="230981"/>
                  </a:lnTo>
                  <a:lnTo>
                    <a:pt x="2319338" y="242887"/>
                  </a:lnTo>
                  <a:lnTo>
                    <a:pt x="2240757" y="254794"/>
                  </a:lnTo>
                  <a:lnTo>
                    <a:pt x="2162175" y="261937"/>
                  </a:lnTo>
                  <a:lnTo>
                    <a:pt x="2074069" y="269081"/>
                  </a:lnTo>
                  <a:lnTo>
                    <a:pt x="187166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A5B78049-2A2D-4C1D-B349-994C5A642A6D}"/>
                </a:ext>
              </a:extLst>
            </p:cNvPr>
            <p:cNvSpPr/>
            <p:nvPr/>
          </p:nvSpPr>
          <p:spPr>
            <a:xfrm>
              <a:off x="4440238" y="2535238"/>
              <a:ext cx="2489200" cy="654050"/>
            </a:xfrm>
            <a:custGeom>
              <a:avLst/>
              <a:gdLst>
                <a:gd name="connsiteX0" fmla="*/ 1924050 w 2488407"/>
                <a:gd name="connsiteY0" fmla="*/ 59532 h 652463"/>
                <a:gd name="connsiteX1" fmla="*/ 1793082 w 2488407"/>
                <a:gd name="connsiteY1" fmla="*/ 100013 h 652463"/>
                <a:gd name="connsiteX2" fmla="*/ 1664494 w 2488407"/>
                <a:gd name="connsiteY2" fmla="*/ 135732 h 652463"/>
                <a:gd name="connsiteX3" fmla="*/ 1504950 w 2488407"/>
                <a:gd name="connsiteY3" fmla="*/ 173832 h 652463"/>
                <a:gd name="connsiteX4" fmla="*/ 1343025 w 2488407"/>
                <a:gd name="connsiteY4" fmla="*/ 211932 h 652463"/>
                <a:gd name="connsiteX5" fmla="*/ 1273969 w 2488407"/>
                <a:gd name="connsiteY5" fmla="*/ 228600 h 652463"/>
                <a:gd name="connsiteX6" fmla="*/ 1045369 w 2488407"/>
                <a:gd name="connsiteY6" fmla="*/ 285750 h 652463"/>
                <a:gd name="connsiteX7" fmla="*/ 857250 w 2488407"/>
                <a:gd name="connsiteY7" fmla="*/ 333375 h 652463"/>
                <a:gd name="connsiteX8" fmla="*/ 666750 w 2488407"/>
                <a:gd name="connsiteY8" fmla="*/ 383382 h 652463"/>
                <a:gd name="connsiteX9" fmla="*/ 516732 w 2488407"/>
                <a:gd name="connsiteY9" fmla="*/ 421482 h 652463"/>
                <a:gd name="connsiteX10" fmla="*/ 411957 w 2488407"/>
                <a:gd name="connsiteY10" fmla="*/ 447675 h 652463"/>
                <a:gd name="connsiteX11" fmla="*/ 333375 w 2488407"/>
                <a:gd name="connsiteY11" fmla="*/ 461963 h 652463"/>
                <a:gd name="connsiteX12" fmla="*/ 235744 w 2488407"/>
                <a:gd name="connsiteY12" fmla="*/ 483394 h 652463"/>
                <a:gd name="connsiteX13" fmla="*/ 197644 w 2488407"/>
                <a:gd name="connsiteY13" fmla="*/ 490538 h 652463"/>
                <a:gd name="connsiteX14" fmla="*/ 159544 w 2488407"/>
                <a:gd name="connsiteY14" fmla="*/ 495300 h 652463"/>
                <a:gd name="connsiteX15" fmla="*/ 133350 w 2488407"/>
                <a:gd name="connsiteY15" fmla="*/ 495300 h 652463"/>
                <a:gd name="connsiteX16" fmla="*/ 104775 w 2488407"/>
                <a:gd name="connsiteY16" fmla="*/ 495300 h 652463"/>
                <a:gd name="connsiteX17" fmla="*/ 83344 w 2488407"/>
                <a:gd name="connsiteY17" fmla="*/ 492919 h 652463"/>
                <a:gd name="connsiteX18" fmla="*/ 35719 w 2488407"/>
                <a:gd name="connsiteY18" fmla="*/ 481013 h 652463"/>
                <a:gd name="connsiteX19" fmla="*/ 0 w 2488407"/>
                <a:gd name="connsiteY19" fmla="*/ 471488 h 652463"/>
                <a:gd name="connsiteX20" fmla="*/ 169069 w 2488407"/>
                <a:gd name="connsiteY20" fmla="*/ 652463 h 652463"/>
                <a:gd name="connsiteX21" fmla="*/ 314325 w 2488407"/>
                <a:gd name="connsiteY21" fmla="*/ 647700 h 652463"/>
                <a:gd name="connsiteX22" fmla="*/ 333375 w 2488407"/>
                <a:gd name="connsiteY22" fmla="*/ 647700 h 652463"/>
                <a:gd name="connsiteX23" fmla="*/ 428625 w 2488407"/>
                <a:gd name="connsiteY23" fmla="*/ 623888 h 652463"/>
                <a:gd name="connsiteX24" fmla="*/ 647700 w 2488407"/>
                <a:gd name="connsiteY24" fmla="*/ 566738 h 652463"/>
                <a:gd name="connsiteX25" fmla="*/ 919163 w 2488407"/>
                <a:gd name="connsiteY25" fmla="*/ 500063 h 652463"/>
                <a:gd name="connsiteX26" fmla="*/ 1147763 w 2488407"/>
                <a:gd name="connsiteY26" fmla="*/ 442913 h 652463"/>
                <a:gd name="connsiteX27" fmla="*/ 1302544 w 2488407"/>
                <a:gd name="connsiteY27" fmla="*/ 385763 h 652463"/>
                <a:gd name="connsiteX28" fmla="*/ 1478757 w 2488407"/>
                <a:gd name="connsiteY28" fmla="*/ 347663 h 652463"/>
                <a:gd name="connsiteX29" fmla="*/ 1647825 w 2488407"/>
                <a:gd name="connsiteY29" fmla="*/ 316707 h 652463"/>
                <a:gd name="connsiteX30" fmla="*/ 1888332 w 2488407"/>
                <a:gd name="connsiteY30" fmla="*/ 278607 h 652463"/>
                <a:gd name="connsiteX31" fmla="*/ 2121694 w 2488407"/>
                <a:gd name="connsiteY31" fmla="*/ 240507 h 652463"/>
                <a:gd name="connsiteX32" fmla="*/ 2240757 w 2488407"/>
                <a:gd name="connsiteY32" fmla="*/ 223838 h 652463"/>
                <a:gd name="connsiteX33" fmla="*/ 2314575 w 2488407"/>
                <a:gd name="connsiteY33" fmla="*/ 214313 h 652463"/>
                <a:gd name="connsiteX34" fmla="*/ 2366963 w 2488407"/>
                <a:gd name="connsiteY34" fmla="*/ 204788 h 652463"/>
                <a:gd name="connsiteX35" fmla="*/ 2414588 w 2488407"/>
                <a:gd name="connsiteY35" fmla="*/ 192882 h 652463"/>
                <a:gd name="connsiteX36" fmla="*/ 2445544 w 2488407"/>
                <a:gd name="connsiteY36" fmla="*/ 180975 h 652463"/>
                <a:gd name="connsiteX37" fmla="*/ 2471738 w 2488407"/>
                <a:gd name="connsiteY37" fmla="*/ 164307 h 652463"/>
                <a:gd name="connsiteX38" fmla="*/ 2483644 w 2488407"/>
                <a:gd name="connsiteY38" fmla="*/ 150019 h 652463"/>
                <a:gd name="connsiteX39" fmla="*/ 2488407 w 2488407"/>
                <a:gd name="connsiteY39" fmla="*/ 140494 h 652463"/>
                <a:gd name="connsiteX40" fmla="*/ 2488407 w 2488407"/>
                <a:gd name="connsiteY40" fmla="*/ 130969 h 652463"/>
                <a:gd name="connsiteX41" fmla="*/ 2481263 w 2488407"/>
                <a:gd name="connsiteY41" fmla="*/ 116682 h 652463"/>
                <a:gd name="connsiteX42" fmla="*/ 2462213 w 2488407"/>
                <a:gd name="connsiteY42" fmla="*/ 100013 h 652463"/>
                <a:gd name="connsiteX43" fmla="*/ 2433638 w 2488407"/>
                <a:gd name="connsiteY43" fmla="*/ 78582 h 652463"/>
                <a:gd name="connsiteX44" fmla="*/ 2393157 w 2488407"/>
                <a:gd name="connsiteY44" fmla="*/ 57150 h 652463"/>
                <a:gd name="connsiteX45" fmla="*/ 2331244 w 2488407"/>
                <a:gd name="connsiteY45" fmla="*/ 35719 h 652463"/>
                <a:gd name="connsiteX46" fmla="*/ 2281238 w 2488407"/>
                <a:gd name="connsiteY46" fmla="*/ 21432 h 652463"/>
                <a:gd name="connsiteX47" fmla="*/ 2221707 w 2488407"/>
                <a:gd name="connsiteY47" fmla="*/ 11907 h 652463"/>
                <a:gd name="connsiteX48" fmla="*/ 2159794 w 2488407"/>
                <a:gd name="connsiteY48" fmla="*/ 4763 h 652463"/>
                <a:gd name="connsiteX49" fmla="*/ 2081213 w 2488407"/>
                <a:gd name="connsiteY49" fmla="*/ 0 h 652463"/>
                <a:gd name="connsiteX50" fmla="*/ 2050257 w 2488407"/>
                <a:gd name="connsiteY50" fmla="*/ 0 h 652463"/>
                <a:gd name="connsiteX51" fmla="*/ 2038350 w 2488407"/>
                <a:gd name="connsiteY51" fmla="*/ 7144 h 652463"/>
                <a:gd name="connsiteX52" fmla="*/ 1971675 w 2488407"/>
                <a:gd name="connsiteY52" fmla="*/ 40482 h 652463"/>
                <a:gd name="connsiteX53" fmla="*/ 1924050 w 2488407"/>
                <a:gd name="connsiteY53" fmla="*/ 595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88407" h="652463">
                  <a:moveTo>
                    <a:pt x="1924050" y="59532"/>
                  </a:moveTo>
                  <a:lnTo>
                    <a:pt x="1793082" y="100013"/>
                  </a:lnTo>
                  <a:lnTo>
                    <a:pt x="1664494" y="135732"/>
                  </a:lnTo>
                  <a:lnTo>
                    <a:pt x="1504950" y="173832"/>
                  </a:lnTo>
                  <a:lnTo>
                    <a:pt x="1343025" y="211932"/>
                  </a:lnTo>
                  <a:lnTo>
                    <a:pt x="1273969" y="228600"/>
                  </a:lnTo>
                  <a:lnTo>
                    <a:pt x="1045369" y="285750"/>
                  </a:lnTo>
                  <a:lnTo>
                    <a:pt x="857250" y="333375"/>
                  </a:lnTo>
                  <a:lnTo>
                    <a:pt x="666750" y="383382"/>
                  </a:lnTo>
                  <a:lnTo>
                    <a:pt x="516732" y="421482"/>
                  </a:lnTo>
                  <a:lnTo>
                    <a:pt x="411957" y="447675"/>
                  </a:lnTo>
                  <a:lnTo>
                    <a:pt x="333375" y="461963"/>
                  </a:lnTo>
                  <a:lnTo>
                    <a:pt x="235744" y="483394"/>
                  </a:lnTo>
                  <a:lnTo>
                    <a:pt x="197644" y="490538"/>
                  </a:lnTo>
                  <a:lnTo>
                    <a:pt x="159544" y="495300"/>
                  </a:lnTo>
                  <a:lnTo>
                    <a:pt x="133350" y="495300"/>
                  </a:lnTo>
                  <a:lnTo>
                    <a:pt x="104775" y="495300"/>
                  </a:lnTo>
                  <a:lnTo>
                    <a:pt x="83344" y="492919"/>
                  </a:lnTo>
                  <a:lnTo>
                    <a:pt x="35719" y="481013"/>
                  </a:lnTo>
                  <a:lnTo>
                    <a:pt x="0" y="471488"/>
                  </a:lnTo>
                  <a:lnTo>
                    <a:pt x="169069" y="652463"/>
                  </a:lnTo>
                  <a:lnTo>
                    <a:pt x="314325" y="647700"/>
                  </a:lnTo>
                  <a:lnTo>
                    <a:pt x="333375" y="647700"/>
                  </a:lnTo>
                  <a:lnTo>
                    <a:pt x="428625" y="623888"/>
                  </a:lnTo>
                  <a:lnTo>
                    <a:pt x="647700" y="566738"/>
                  </a:lnTo>
                  <a:lnTo>
                    <a:pt x="919163" y="500063"/>
                  </a:lnTo>
                  <a:lnTo>
                    <a:pt x="1147763" y="442913"/>
                  </a:lnTo>
                  <a:lnTo>
                    <a:pt x="1302544" y="385763"/>
                  </a:lnTo>
                  <a:lnTo>
                    <a:pt x="1478757" y="347663"/>
                  </a:lnTo>
                  <a:lnTo>
                    <a:pt x="1647825" y="316707"/>
                  </a:lnTo>
                  <a:lnTo>
                    <a:pt x="1888332" y="278607"/>
                  </a:lnTo>
                  <a:lnTo>
                    <a:pt x="2121694" y="240507"/>
                  </a:lnTo>
                  <a:lnTo>
                    <a:pt x="2240757" y="223838"/>
                  </a:lnTo>
                  <a:lnTo>
                    <a:pt x="2314575" y="214313"/>
                  </a:lnTo>
                  <a:lnTo>
                    <a:pt x="2366963" y="204788"/>
                  </a:lnTo>
                  <a:lnTo>
                    <a:pt x="2414588" y="192882"/>
                  </a:lnTo>
                  <a:lnTo>
                    <a:pt x="2445544" y="180975"/>
                  </a:lnTo>
                  <a:lnTo>
                    <a:pt x="2471738" y="164307"/>
                  </a:lnTo>
                  <a:lnTo>
                    <a:pt x="2483644" y="150019"/>
                  </a:lnTo>
                  <a:lnTo>
                    <a:pt x="2488407" y="140494"/>
                  </a:lnTo>
                  <a:lnTo>
                    <a:pt x="2488407" y="130969"/>
                  </a:lnTo>
                  <a:lnTo>
                    <a:pt x="2481263" y="116682"/>
                  </a:lnTo>
                  <a:lnTo>
                    <a:pt x="2462213" y="100013"/>
                  </a:lnTo>
                  <a:lnTo>
                    <a:pt x="2433638" y="78582"/>
                  </a:lnTo>
                  <a:lnTo>
                    <a:pt x="2393157" y="57150"/>
                  </a:lnTo>
                  <a:lnTo>
                    <a:pt x="2331244" y="35719"/>
                  </a:lnTo>
                  <a:lnTo>
                    <a:pt x="2281238" y="21432"/>
                  </a:lnTo>
                  <a:lnTo>
                    <a:pt x="2221707" y="11907"/>
                  </a:lnTo>
                  <a:lnTo>
                    <a:pt x="2159794" y="4763"/>
                  </a:lnTo>
                  <a:lnTo>
                    <a:pt x="2081213" y="0"/>
                  </a:lnTo>
                  <a:lnTo>
                    <a:pt x="2050257" y="0"/>
                  </a:lnTo>
                  <a:lnTo>
                    <a:pt x="2038350" y="7144"/>
                  </a:lnTo>
                  <a:lnTo>
                    <a:pt x="1971675" y="40482"/>
                  </a:lnTo>
                  <a:lnTo>
                    <a:pt x="19240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0C3E4DC1-A270-4A00-ADFE-2164225BE7A6}"/>
                </a:ext>
              </a:extLst>
            </p:cNvPr>
            <p:cNvSpPr/>
            <p:nvPr/>
          </p:nvSpPr>
          <p:spPr>
            <a:xfrm>
              <a:off x="4705350" y="3697288"/>
              <a:ext cx="919163" cy="396875"/>
            </a:xfrm>
            <a:custGeom>
              <a:avLst/>
              <a:gdLst>
                <a:gd name="connsiteX0" fmla="*/ 516731 w 919163"/>
                <a:gd name="connsiteY0" fmla="*/ 235744 h 395288"/>
                <a:gd name="connsiteX1" fmla="*/ 428625 w 919163"/>
                <a:gd name="connsiteY1" fmla="*/ 266700 h 395288"/>
                <a:gd name="connsiteX2" fmla="*/ 314325 w 919163"/>
                <a:gd name="connsiteY2" fmla="*/ 304800 h 395288"/>
                <a:gd name="connsiteX3" fmla="*/ 211931 w 919163"/>
                <a:gd name="connsiteY3" fmla="*/ 335757 h 395288"/>
                <a:gd name="connsiteX4" fmla="*/ 114300 w 919163"/>
                <a:gd name="connsiteY4" fmla="*/ 364332 h 395288"/>
                <a:gd name="connsiteX5" fmla="*/ 0 w 919163"/>
                <a:gd name="connsiteY5" fmla="*/ 395288 h 395288"/>
                <a:gd name="connsiteX6" fmla="*/ 2381 w 919163"/>
                <a:gd name="connsiteY6" fmla="*/ 235744 h 395288"/>
                <a:gd name="connsiteX7" fmla="*/ 176213 w 919163"/>
                <a:gd name="connsiteY7" fmla="*/ 192882 h 395288"/>
                <a:gd name="connsiteX8" fmla="*/ 288131 w 919163"/>
                <a:gd name="connsiteY8" fmla="*/ 157163 h 395288"/>
                <a:gd name="connsiteX9" fmla="*/ 359569 w 919163"/>
                <a:gd name="connsiteY9" fmla="*/ 130969 h 395288"/>
                <a:gd name="connsiteX10" fmla="*/ 409575 w 919163"/>
                <a:gd name="connsiteY10" fmla="*/ 102394 h 395288"/>
                <a:gd name="connsiteX11" fmla="*/ 483394 w 919163"/>
                <a:gd name="connsiteY11" fmla="*/ 57150 h 395288"/>
                <a:gd name="connsiteX12" fmla="*/ 585788 w 919163"/>
                <a:gd name="connsiteY12" fmla="*/ 2382 h 395288"/>
                <a:gd name="connsiteX13" fmla="*/ 597694 w 919163"/>
                <a:gd name="connsiteY13" fmla="*/ 0 h 395288"/>
                <a:gd name="connsiteX14" fmla="*/ 614363 w 919163"/>
                <a:gd name="connsiteY14" fmla="*/ 2382 h 395288"/>
                <a:gd name="connsiteX15" fmla="*/ 671513 w 919163"/>
                <a:gd name="connsiteY15" fmla="*/ 26194 h 395288"/>
                <a:gd name="connsiteX16" fmla="*/ 769144 w 919163"/>
                <a:gd name="connsiteY16" fmla="*/ 73819 h 395288"/>
                <a:gd name="connsiteX17" fmla="*/ 819150 w 919163"/>
                <a:gd name="connsiteY17" fmla="*/ 102394 h 395288"/>
                <a:gd name="connsiteX18" fmla="*/ 907256 w 919163"/>
                <a:gd name="connsiteY18" fmla="*/ 150019 h 395288"/>
                <a:gd name="connsiteX19" fmla="*/ 916781 w 919163"/>
                <a:gd name="connsiteY19" fmla="*/ 157163 h 395288"/>
                <a:gd name="connsiteX20" fmla="*/ 919163 w 919163"/>
                <a:gd name="connsiteY20" fmla="*/ 169069 h 395288"/>
                <a:gd name="connsiteX21" fmla="*/ 916781 w 919163"/>
                <a:gd name="connsiteY21" fmla="*/ 190500 h 395288"/>
                <a:gd name="connsiteX22" fmla="*/ 912019 w 919163"/>
                <a:gd name="connsiteY22" fmla="*/ 226219 h 395288"/>
                <a:gd name="connsiteX23" fmla="*/ 895350 w 919163"/>
                <a:gd name="connsiteY23" fmla="*/ 276225 h 395288"/>
                <a:gd name="connsiteX24" fmla="*/ 609600 w 919163"/>
                <a:gd name="connsiteY24" fmla="*/ 221457 h 395288"/>
                <a:gd name="connsiteX25" fmla="*/ 583406 w 919163"/>
                <a:gd name="connsiteY25" fmla="*/ 221457 h 395288"/>
                <a:gd name="connsiteX26" fmla="*/ 516731 w 919163"/>
                <a:gd name="connsiteY26" fmla="*/ 23574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9163" h="395288">
                  <a:moveTo>
                    <a:pt x="516731" y="235744"/>
                  </a:moveTo>
                  <a:lnTo>
                    <a:pt x="428625" y="266700"/>
                  </a:lnTo>
                  <a:lnTo>
                    <a:pt x="314325" y="304800"/>
                  </a:lnTo>
                  <a:lnTo>
                    <a:pt x="211931" y="335757"/>
                  </a:lnTo>
                  <a:lnTo>
                    <a:pt x="114300" y="364332"/>
                  </a:lnTo>
                  <a:lnTo>
                    <a:pt x="0" y="395288"/>
                  </a:lnTo>
                  <a:cubicBezTo>
                    <a:pt x="794" y="342107"/>
                    <a:pt x="1587" y="288925"/>
                    <a:pt x="2381" y="235744"/>
                  </a:cubicBezTo>
                  <a:lnTo>
                    <a:pt x="176213" y="192882"/>
                  </a:lnTo>
                  <a:lnTo>
                    <a:pt x="288131" y="157163"/>
                  </a:lnTo>
                  <a:lnTo>
                    <a:pt x="359569" y="130969"/>
                  </a:lnTo>
                  <a:lnTo>
                    <a:pt x="409575" y="102394"/>
                  </a:lnTo>
                  <a:lnTo>
                    <a:pt x="483394" y="57150"/>
                  </a:lnTo>
                  <a:lnTo>
                    <a:pt x="585788" y="2382"/>
                  </a:lnTo>
                  <a:lnTo>
                    <a:pt x="597694" y="0"/>
                  </a:lnTo>
                  <a:lnTo>
                    <a:pt x="614363" y="2382"/>
                  </a:lnTo>
                  <a:lnTo>
                    <a:pt x="671513" y="26194"/>
                  </a:lnTo>
                  <a:lnTo>
                    <a:pt x="769144" y="73819"/>
                  </a:lnTo>
                  <a:lnTo>
                    <a:pt x="819150" y="102394"/>
                  </a:lnTo>
                  <a:lnTo>
                    <a:pt x="907256" y="150019"/>
                  </a:lnTo>
                  <a:lnTo>
                    <a:pt x="916781" y="157163"/>
                  </a:lnTo>
                  <a:lnTo>
                    <a:pt x="919163" y="169069"/>
                  </a:lnTo>
                  <a:lnTo>
                    <a:pt x="916781" y="190500"/>
                  </a:lnTo>
                  <a:lnTo>
                    <a:pt x="912019" y="226219"/>
                  </a:lnTo>
                  <a:lnTo>
                    <a:pt x="895350" y="276225"/>
                  </a:lnTo>
                  <a:lnTo>
                    <a:pt x="609600" y="221457"/>
                  </a:lnTo>
                  <a:lnTo>
                    <a:pt x="583406" y="221457"/>
                  </a:lnTo>
                  <a:lnTo>
                    <a:pt x="51673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9FE1C7FF-B9D8-4247-8440-922710A5AEF6}"/>
                </a:ext>
              </a:extLst>
            </p:cNvPr>
            <p:cNvSpPr/>
            <p:nvPr/>
          </p:nvSpPr>
          <p:spPr>
            <a:xfrm>
              <a:off x="4995863" y="3871913"/>
              <a:ext cx="619125" cy="1704975"/>
            </a:xfrm>
            <a:custGeom>
              <a:avLst/>
              <a:gdLst>
                <a:gd name="connsiteX0" fmla="*/ 280987 w 619125"/>
                <a:gd name="connsiteY0" fmla="*/ 602456 h 1704975"/>
                <a:gd name="connsiteX1" fmla="*/ 300037 w 619125"/>
                <a:gd name="connsiteY1" fmla="*/ 500062 h 1704975"/>
                <a:gd name="connsiteX2" fmla="*/ 311943 w 619125"/>
                <a:gd name="connsiteY2" fmla="*/ 431006 h 1704975"/>
                <a:gd name="connsiteX3" fmla="*/ 323850 w 619125"/>
                <a:gd name="connsiteY3" fmla="*/ 364331 h 1704975"/>
                <a:gd name="connsiteX4" fmla="*/ 333375 w 619125"/>
                <a:gd name="connsiteY4" fmla="*/ 288131 h 1704975"/>
                <a:gd name="connsiteX5" fmla="*/ 342900 w 619125"/>
                <a:gd name="connsiteY5" fmla="*/ 204787 h 1704975"/>
                <a:gd name="connsiteX6" fmla="*/ 350043 w 619125"/>
                <a:gd name="connsiteY6" fmla="*/ 138112 h 1704975"/>
                <a:gd name="connsiteX7" fmla="*/ 350043 w 619125"/>
                <a:gd name="connsiteY7" fmla="*/ 114300 h 1704975"/>
                <a:gd name="connsiteX8" fmla="*/ 350043 w 619125"/>
                <a:gd name="connsiteY8" fmla="*/ 95250 h 1704975"/>
                <a:gd name="connsiteX9" fmla="*/ 347662 w 619125"/>
                <a:gd name="connsiteY9" fmla="*/ 80962 h 1704975"/>
                <a:gd name="connsiteX10" fmla="*/ 342900 w 619125"/>
                <a:gd name="connsiteY10" fmla="*/ 66675 h 1704975"/>
                <a:gd name="connsiteX11" fmla="*/ 328612 w 619125"/>
                <a:gd name="connsiteY11" fmla="*/ 52387 h 1704975"/>
                <a:gd name="connsiteX12" fmla="*/ 314325 w 619125"/>
                <a:gd name="connsiteY12" fmla="*/ 45243 h 1704975"/>
                <a:gd name="connsiteX13" fmla="*/ 266700 w 619125"/>
                <a:gd name="connsiteY13" fmla="*/ 0 h 1704975"/>
                <a:gd name="connsiteX14" fmla="*/ 619125 w 619125"/>
                <a:gd name="connsiteY14" fmla="*/ 40481 h 1704975"/>
                <a:gd name="connsiteX15" fmla="*/ 614362 w 619125"/>
                <a:gd name="connsiteY15" fmla="*/ 69056 h 1704975"/>
                <a:gd name="connsiteX16" fmla="*/ 604837 w 619125"/>
                <a:gd name="connsiteY16" fmla="*/ 102393 h 1704975"/>
                <a:gd name="connsiteX17" fmla="*/ 595312 w 619125"/>
                <a:gd name="connsiteY17" fmla="*/ 133350 h 1704975"/>
                <a:gd name="connsiteX18" fmla="*/ 581025 w 619125"/>
                <a:gd name="connsiteY18" fmla="*/ 228600 h 1704975"/>
                <a:gd name="connsiteX19" fmla="*/ 554831 w 619125"/>
                <a:gd name="connsiteY19" fmla="*/ 378618 h 1704975"/>
                <a:gd name="connsiteX20" fmla="*/ 523875 w 619125"/>
                <a:gd name="connsiteY20" fmla="*/ 540543 h 1704975"/>
                <a:gd name="connsiteX21" fmla="*/ 488156 w 619125"/>
                <a:gd name="connsiteY21" fmla="*/ 690562 h 1704975"/>
                <a:gd name="connsiteX22" fmla="*/ 457200 w 619125"/>
                <a:gd name="connsiteY22" fmla="*/ 814387 h 1704975"/>
                <a:gd name="connsiteX23" fmla="*/ 416718 w 619125"/>
                <a:gd name="connsiteY23" fmla="*/ 962025 h 1704975"/>
                <a:gd name="connsiteX24" fmla="*/ 395287 w 619125"/>
                <a:gd name="connsiteY24" fmla="*/ 1038225 h 1704975"/>
                <a:gd name="connsiteX25" fmla="*/ 357187 w 619125"/>
                <a:gd name="connsiteY25" fmla="*/ 1152525 h 1704975"/>
                <a:gd name="connsiteX26" fmla="*/ 323850 w 619125"/>
                <a:gd name="connsiteY26" fmla="*/ 1240631 h 1704975"/>
                <a:gd name="connsiteX27" fmla="*/ 278606 w 619125"/>
                <a:gd name="connsiteY27" fmla="*/ 1352550 h 1704975"/>
                <a:gd name="connsiteX28" fmla="*/ 240506 w 619125"/>
                <a:gd name="connsiteY28" fmla="*/ 1440656 h 1704975"/>
                <a:gd name="connsiteX29" fmla="*/ 197643 w 619125"/>
                <a:gd name="connsiteY29" fmla="*/ 1524000 h 1704975"/>
                <a:gd name="connsiteX30" fmla="*/ 142875 w 619125"/>
                <a:gd name="connsiteY30" fmla="*/ 1621631 h 1704975"/>
                <a:gd name="connsiteX31" fmla="*/ 119062 w 619125"/>
                <a:gd name="connsiteY31" fmla="*/ 1664493 h 1704975"/>
                <a:gd name="connsiteX32" fmla="*/ 102393 w 619125"/>
                <a:gd name="connsiteY32" fmla="*/ 1685925 h 1704975"/>
                <a:gd name="connsiteX33" fmla="*/ 80962 w 619125"/>
                <a:gd name="connsiteY33" fmla="*/ 1700212 h 1704975"/>
                <a:gd name="connsiteX34" fmla="*/ 59531 w 619125"/>
                <a:gd name="connsiteY34" fmla="*/ 1704975 h 1704975"/>
                <a:gd name="connsiteX35" fmla="*/ 50006 w 619125"/>
                <a:gd name="connsiteY35" fmla="*/ 1704975 h 1704975"/>
                <a:gd name="connsiteX36" fmla="*/ 30956 w 619125"/>
                <a:gd name="connsiteY36" fmla="*/ 1697831 h 1704975"/>
                <a:gd name="connsiteX37" fmla="*/ 11906 w 619125"/>
                <a:gd name="connsiteY37" fmla="*/ 1678781 h 1704975"/>
                <a:gd name="connsiteX38" fmla="*/ 0 w 619125"/>
                <a:gd name="connsiteY38" fmla="*/ 1662112 h 1704975"/>
                <a:gd name="connsiteX39" fmla="*/ 107156 w 619125"/>
                <a:gd name="connsiteY39" fmla="*/ 1216818 h 1704975"/>
                <a:gd name="connsiteX40" fmla="*/ 130968 w 619125"/>
                <a:gd name="connsiteY40" fmla="*/ 1147762 h 1704975"/>
                <a:gd name="connsiteX41" fmla="*/ 157162 w 619125"/>
                <a:gd name="connsiteY41" fmla="*/ 1064418 h 1704975"/>
                <a:gd name="connsiteX42" fmla="*/ 188118 w 619125"/>
                <a:gd name="connsiteY42" fmla="*/ 973931 h 1704975"/>
                <a:gd name="connsiteX43" fmla="*/ 226218 w 619125"/>
                <a:gd name="connsiteY43" fmla="*/ 842962 h 1704975"/>
                <a:gd name="connsiteX44" fmla="*/ 261937 w 619125"/>
                <a:gd name="connsiteY44" fmla="*/ 690562 h 1704975"/>
                <a:gd name="connsiteX45" fmla="*/ 280987 w 619125"/>
                <a:gd name="connsiteY45" fmla="*/ 602456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9125" h="1704975">
                  <a:moveTo>
                    <a:pt x="280987" y="602456"/>
                  </a:moveTo>
                  <a:lnTo>
                    <a:pt x="300037" y="500062"/>
                  </a:lnTo>
                  <a:lnTo>
                    <a:pt x="311943" y="431006"/>
                  </a:lnTo>
                  <a:lnTo>
                    <a:pt x="323850" y="364331"/>
                  </a:lnTo>
                  <a:lnTo>
                    <a:pt x="333375" y="288131"/>
                  </a:lnTo>
                  <a:lnTo>
                    <a:pt x="342900" y="204787"/>
                  </a:lnTo>
                  <a:lnTo>
                    <a:pt x="350043" y="138112"/>
                  </a:lnTo>
                  <a:lnTo>
                    <a:pt x="350043" y="114300"/>
                  </a:lnTo>
                  <a:lnTo>
                    <a:pt x="350043" y="95250"/>
                  </a:lnTo>
                  <a:lnTo>
                    <a:pt x="347662" y="80962"/>
                  </a:lnTo>
                  <a:lnTo>
                    <a:pt x="342900" y="66675"/>
                  </a:lnTo>
                  <a:lnTo>
                    <a:pt x="328612" y="52387"/>
                  </a:lnTo>
                  <a:lnTo>
                    <a:pt x="314325" y="45243"/>
                  </a:lnTo>
                  <a:lnTo>
                    <a:pt x="266700" y="0"/>
                  </a:lnTo>
                  <a:lnTo>
                    <a:pt x="619125" y="40481"/>
                  </a:lnTo>
                  <a:lnTo>
                    <a:pt x="614362" y="69056"/>
                  </a:lnTo>
                  <a:lnTo>
                    <a:pt x="604837" y="102393"/>
                  </a:lnTo>
                  <a:lnTo>
                    <a:pt x="595312" y="133350"/>
                  </a:lnTo>
                  <a:lnTo>
                    <a:pt x="581025" y="228600"/>
                  </a:lnTo>
                  <a:lnTo>
                    <a:pt x="554831" y="378618"/>
                  </a:lnTo>
                  <a:lnTo>
                    <a:pt x="523875" y="540543"/>
                  </a:lnTo>
                  <a:lnTo>
                    <a:pt x="488156" y="690562"/>
                  </a:lnTo>
                  <a:lnTo>
                    <a:pt x="457200" y="814387"/>
                  </a:lnTo>
                  <a:lnTo>
                    <a:pt x="416718" y="962025"/>
                  </a:lnTo>
                  <a:lnTo>
                    <a:pt x="395287" y="1038225"/>
                  </a:lnTo>
                  <a:lnTo>
                    <a:pt x="357187" y="1152525"/>
                  </a:lnTo>
                  <a:lnTo>
                    <a:pt x="323850" y="1240631"/>
                  </a:lnTo>
                  <a:lnTo>
                    <a:pt x="278606" y="1352550"/>
                  </a:lnTo>
                  <a:lnTo>
                    <a:pt x="240506" y="1440656"/>
                  </a:lnTo>
                  <a:lnTo>
                    <a:pt x="197643" y="1524000"/>
                  </a:lnTo>
                  <a:lnTo>
                    <a:pt x="142875" y="1621631"/>
                  </a:lnTo>
                  <a:lnTo>
                    <a:pt x="119062" y="1664493"/>
                  </a:lnTo>
                  <a:lnTo>
                    <a:pt x="102393" y="1685925"/>
                  </a:lnTo>
                  <a:lnTo>
                    <a:pt x="80962" y="1700212"/>
                  </a:lnTo>
                  <a:lnTo>
                    <a:pt x="59531" y="1704975"/>
                  </a:lnTo>
                  <a:lnTo>
                    <a:pt x="50006" y="1704975"/>
                  </a:lnTo>
                  <a:lnTo>
                    <a:pt x="30956" y="1697831"/>
                  </a:lnTo>
                  <a:lnTo>
                    <a:pt x="11906" y="1678781"/>
                  </a:lnTo>
                  <a:lnTo>
                    <a:pt x="0" y="1662112"/>
                  </a:lnTo>
                  <a:lnTo>
                    <a:pt x="107156" y="1216818"/>
                  </a:lnTo>
                  <a:lnTo>
                    <a:pt x="130968" y="1147762"/>
                  </a:lnTo>
                  <a:lnTo>
                    <a:pt x="157162" y="1064418"/>
                  </a:lnTo>
                  <a:lnTo>
                    <a:pt x="188118" y="973931"/>
                  </a:lnTo>
                  <a:lnTo>
                    <a:pt x="226218" y="842962"/>
                  </a:lnTo>
                  <a:lnTo>
                    <a:pt x="261937" y="690562"/>
                  </a:lnTo>
                  <a:lnTo>
                    <a:pt x="280987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C70EE507-0B90-4D48-9AFD-C67540DF1C2F}"/>
                </a:ext>
              </a:extLst>
            </p:cNvPr>
            <p:cNvSpPr/>
            <p:nvPr/>
          </p:nvSpPr>
          <p:spPr>
            <a:xfrm>
              <a:off x="4672013" y="4957763"/>
              <a:ext cx="481012" cy="614362"/>
            </a:xfrm>
            <a:custGeom>
              <a:avLst/>
              <a:gdLst>
                <a:gd name="connsiteX0" fmla="*/ 128587 w 481012"/>
                <a:gd name="connsiteY0" fmla="*/ 164306 h 614362"/>
                <a:gd name="connsiteX1" fmla="*/ 259556 w 481012"/>
                <a:gd name="connsiteY1" fmla="*/ 190500 h 614362"/>
                <a:gd name="connsiteX2" fmla="*/ 288131 w 481012"/>
                <a:gd name="connsiteY2" fmla="*/ 192881 h 614362"/>
                <a:gd name="connsiteX3" fmla="*/ 319087 w 481012"/>
                <a:gd name="connsiteY3" fmla="*/ 190500 h 614362"/>
                <a:gd name="connsiteX4" fmla="*/ 347662 w 481012"/>
                <a:gd name="connsiteY4" fmla="*/ 180975 h 614362"/>
                <a:gd name="connsiteX5" fmla="*/ 383381 w 481012"/>
                <a:gd name="connsiteY5" fmla="*/ 164306 h 614362"/>
                <a:gd name="connsiteX6" fmla="*/ 416718 w 481012"/>
                <a:gd name="connsiteY6" fmla="*/ 140493 h 614362"/>
                <a:gd name="connsiteX7" fmla="*/ 431006 w 481012"/>
                <a:gd name="connsiteY7" fmla="*/ 126206 h 614362"/>
                <a:gd name="connsiteX8" fmla="*/ 457200 w 481012"/>
                <a:gd name="connsiteY8" fmla="*/ 66675 h 614362"/>
                <a:gd name="connsiteX9" fmla="*/ 481012 w 481012"/>
                <a:gd name="connsiteY9" fmla="*/ 0 h 614362"/>
                <a:gd name="connsiteX10" fmla="*/ 369093 w 481012"/>
                <a:gd name="connsiteY10" fmla="*/ 614362 h 614362"/>
                <a:gd name="connsiteX11" fmla="*/ 340518 w 481012"/>
                <a:gd name="connsiteY11" fmla="*/ 597693 h 614362"/>
                <a:gd name="connsiteX12" fmla="*/ 319087 w 481012"/>
                <a:gd name="connsiteY12" fmla="*/ 573881 h 614362"/>
                <a:gd name="connsiteX13" fmla="*/ 314325 w 481012"/>
                <a:gd name="connsiteY13" fmla="*/ 559593 h 614362"/>
                <a:gd name="connsiteX14" fmla="*/ 307181 w 481012"/>
                <a:gd name="connsiteY14" fmla="*/ 519112 h 614362"/>
                <a:gd name="connsiteX15" fmla="*/ 292893 w 481012"/>
                <a:gd name="connsiteY15" fmla="*/ 483393 h 614362"/>
                <a:gd name="connsiteX16" fmla="*/ 276225 w 481012"/>
                <a:gd name="connsiteY16" fmla="*/ 445293 h 614362"/>
                <a:gd name="connsiteX17" fmla="*/ 247650 w 481012"/>
                <a:gd name="connsiteY17" fmla="*/ 397668 h 614362"/>
                <a:gd name="connsiteX18" fmla="*/ 219075 w 481012"/>
                <a:gd name="connsiteY18" fmla="*/ 364331 h 614362"/>
                <a:gd name="connsiteX19" fmla="*/ 183356 w 481012"/>
                <a:gd name="connsiteY19" fmla="*/ 326231 h 614362"/>
                <a:gd name="connsiteX20" fmla="*/ 159543 w 481012"/>
                <a:gd name="connsiteY20" fmla="*/ 304800 h 614362"/>
                <a:gd name="connsiteX21" fmla="*/ 123825 w 481012"/>
                <a:gd name="connsiteY21" fmla="*/ 273843 h 614362"/>
                <a:gd name="connsiteX22" fmla="*/ 85725 w 481012"/>
                <a:gd name="connsiteY22" fmla="*/ 247650 h 614362"/>
                <a:gd name="connsiteX23" fmla="*/ 38100 w 481012"/>
                <a:gd name="connsiteY23" fmla="*/ 221456 h 614362"/>
                <a:gd name="connsiteX24" fmla="*/ 21431 w 481012"/>
                <a:gd name="connsiteY24" fmla="*/ 207168 h 614362"/>
                <a:gd name="connsiteX25" fmla="*/ 7143 w 481012"/>
                <a:gd name="connsiteY25" fmla="*/ 190500 h 614362"/>
                <a:gd name="connsiteX26" fmla="*/ 0 w 481012"/>
                <a:gd name="connsiteY26" fmla="*/ 171450 h 614362"/>
                <a:gd name="connsiteX27" fmla="*/ 0 w 481012"/>
                <a:gd name="connsiteY27" fmla="*/ 164306 h 614362"/>
                <a:gd name="connsiteX28" fmla="*/ 4762 w 481012"/>
                <a:gd name="connsiteY28" fmla="*/ 154781 h 614362"/>
                <a:gd name="connsiteX29" fmla="*/ 19050 w 481012"/>
                <a:gd name="connsiteY29" fmla="*/ 147637 h 614362"/>
                <a:gd name="connsiteX30" fmla="*/ 45243 w 481012"/>
                <a:gd name="connsiteY30" fmla="*/ 147637 h 614362"/>
                <a:gd name="connsiteX31" fmla="*/ 128587 w 481012"/>
                <a:gd name="connsiteY31" fmla="*/ 16430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614362">
                  <a:moveTo>
                    <a:pt x="128587" y="164306"/>
                  </a:moveTo>
                  <a:lnTo>
                    <a:pt x="259556" y="190500"/>
                  </a:lnTo>
                  <a:lnTo>
                    <a:pt x="288131" y="192881"/>
                  </a:lnTo>
                  <a:lnTo>
                    <a:pt x="319087" y="190500"/>
                  </a:lnTo>
                  <a:lnTo>
                    <a:pt x="347662" y="180975"/>
                  </a:lnTo>
                  <a:lnTo>
                    <a:pt x="383381" y="164306"/>
                  </a:lnTo>
                  <a:lnTo>
                    <a:pt x="416718" y="140493"/>
                  </a:lnTo>
                  <a:lnTo>
                    <a:pt x="431006" y="126206"/>
                  </a:lnTo>
                  <a:lnTo>
                    <a:pt x="457200" y="66675"/>
                  </a:lnTo>
                  <a:lnTo>
                    <a:pt x="481012" y="0"/>
                  </a:lnTo>
                  <a:lnTo>
                    <a:pt x="369093" y="614362"/>
                  </a:lnTo>
                  <a:lnTo>
                    <a:pt x="340518" y="597693"/>
                  </a:lnTo>
                  <a:lnTo>
                    <a:pt x="319087" y="573881"/>
                  </a:lnTo>
                  <a:lnTo>
                    <a:pt x="314325" y="559593"/>
                  </a:lnTo>
                  <a:lnTo>
                    <a:pt x="307181" y="519112"/>
                  </a:lnTo>
                  <a:lnTo>
                    <a:pt x="292893" y="483393"/>
                  </a:lnTo>
                  <a:lnTo>
                    <a:pt x="276225" y="445293"/>
                  </a:lnTo>
                  <a:lnTo>
                    <a:pt x="247650" y="397668"/>
                  </a:lnTo>
                  <a:lnTo>
                    <a:pt x="219075" y="364331"/>
                  </a:lnTo>
                  <a:lnTo>
                    <a:pt x="183356" y="326231"/>
                  </a:lnTo>
                  <a:lnTo>
                    <a:pt x="159543" y="304800"/>
                  </a:lnTo>
                  <a:lnTo>
                    <a:pt x="123825" y="273843"/>
                  </a:lnTo>
                  <a:lnTo>
                    <a:pt x="85725" y="247650"/>
                  </a:lnTo>
                  <a:lnTo>
                    <a:pt x="38100" y="221456"/>
                  </a:lnTo>
                  <a:lnTo>
                    <a:pt x="21431" y="207168"/>
                  </a:lnTo>
                  <a:lnTo>
                    <a:pt x="7143" y="190500"/>
                  </a:lnTo>
                  <a:lnTo>
                    <a:pt x="0" y="171450"/>
                  </a:lnTo>
                  <a:lnTo>
                    <a:pt x="0" y="164306"/>
                  </a:lnTo>
                  <a:lnTo>
                    <a:pt x="4762" y="154781"/>
                  </a:lnTo>
                  <a:lnTo>
                    <a:pt x="19050" y="147637"/>
                  </a:lnTo>
                  <a:lnTo>
                    <a:pt x="45243" y="147637"/>
                  </a:lnTo>
                  <a:lnTo>
                    <a:pt x="12858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6364975C-E3E3-4991-A198-455129BCBBEB}"/>
                </a:ext>
              </a:extLst>
            </p:cNvPr>
            <p:cNvSpPr/>
            <p:nvPr/>
          </p:nvSpPr>
          <p:spPr>
            <a:xfrm rot="16200000">
              <a:off x="3990181" y="2547144"/>
              <a:ext cx="4429125" cy="2306638"/>
            </a:xfrm>
            <a:custGeom>
              <a:avLst/>
              <a:gdLst>
                <a:gd name="connsiteX0" fmla="*/ 2822400 w 4428000"/>
                <a:gd name="connsiteY0" fmla="*/ 543600 h 2307600"/>
                <a:gd name="connsiteX1" fmla="*/ 2570400 w 4428000"/>
                <a:gd name="connsiteY1" fmla="*/ 604800 h 2307600"/>
                <a:gd name="connsiteX2" fmla="*/ 2390400 w 4428000"/>
                <a:gd name="connsiteY2" fmla="*/ 651600 h 2307600"/>
                <a:gd name="connsiteX3" fmla="*/ 2271600 w 4428000"/>
                <a:gd name="connsiteY3" fmla="*/ 684000 h 2307600"/>
                <a:gd name="connsiteX4" fmla="*/ 2142000 w 4428000"/>
                <a:gd name="connsiteY4" fmla="*/ 723600 h 2307600"/>
                <a:gd name="connsiteX5" fmla="*/ 2052000 w 4428000"/>
                <a:gd name="connsiteY5" fmla="*/ 752400 h 2307600"/>
                <a:gd name="connsiteX6" fmla="*/ 1944000 w 4428000"/>
                <a:gd name="connsiteY6" fmla="*/ 795600 h 2307600"/>
                <a:gd name="connsiteX7" fmla="*/ 1832400 w 4428000"/>
                <a:gd name="connsiteY7" fmla="*/ 838800 h 2307600"/>
                <a:gd name="connsiteX8" fmla="*/ 1677600 w 4428000"/>
                <a:gd name="connsiteY8" fmla="*/ 900000 h 2307600"/>
                <a:gd name="connsiteX9" fmla="*/ 1537200 w 4428000"/>
                <a:gd name="connsiteY9" fmla="*/ 957600 h 2307600"/>
                <a:gd name="connsiteX10" fmla="*/ 1400400 w 4428000"/>
                <a:gd name="connsiteY10" fmla="*/ 1015200 h 2307600"/>
                <a:gd name="connsiteX11" fmla="*/ 1274400 w 4428000"/>
                <a:gd name="connsiteY11" fmla="*/ 1072800 h 2307600"/>
                <a:gd name="connsiteX12" fmla="*/ 1051200 w 4428000"/>
                <a:gd name="connsiteY12" fmla="*/ 1195200 h 2307600"/>
                <a:gd name="connsiteX13" fmla="*/ 900000 w 4428000"/>
                <a:gd name="connsiteY13" fmla="*/ 1285200 h 2307600"/>
                <a:gd name="connsiteX14" fmla="*/ 781200 w 4428000"/>
                <a:gd name="connsiteY14" fmla="*/ 1364400 h 2307600"/>
                <a:gd name="connsiteX15" fmla="*/ 648000 w 4428000"/>
                <a:gd name="connsiteY15" fmla="*/ 1458000 h 2307600"/>
                <a:gd name="connsiteX16" fmla="*/ 500400 w 4428000"/>
                <a:gd name="connsiteY16" fmla="*/ 1569600 h 2307600"/>
                <a:gd name="connsiteX17" fmla="*/ 388800 w 4428000"/>
                <a:gd name="connsiteY17" fmla="*/ 1663200 h 2307600"/>
                <a:gd name="connsiteX18" fmla="*/ 352800 w 4428000"/>
                <a:gd name="connsiteY18" fmla="*/ 1695600 h 2307600"/>
                <a:gd name="connsiteX19" fmla="*/ 302400 w 4428000"/>
                <a:gd name="connsiteY19" fmla="*/ 1746000 h 2307600"/>
                <a:gd name="connsiteX20" fmla="*/ 230400 w 4428000"/>
                <a:gd name="connsiteY20" fmla="*/ 1825200 h 2307600"/>
                <a:gd name="connsiteX21" fmla="*/ 144000 w 4428000"/>
                <a:gd name="connsiteY21" fmla="*/ 1933200 h 2307600"/>
                <a:gd name="connsiteX22" fmla="*/ 61200 w 4428000"/>
                <a:gd name="connsiteY22" fmla="*/ 2037600 h 2307600"/>
                <a:gd name="connsiteX23" fmla="*/ 7200 w 4428000"/>
                <a:gd name="connsiteY23" fmla="*/ 2124000 h 2307600"/>
                <a:gd name="connsiteX24" fmla="*/ 0 w 4428000"/>
                <a:gd name="connsiteY24" fmla="*/ 2145600 h 2307600"/>
                <a:gd name="connsiteX25" fmla="*/ 0 w 4428000"/>
                <a:gd name="connsiteY25" fmla="*/ 2188800 h 2307600"/>
                <a:gd name="connsiteX26" fmla="*/ 3600 w 4428000"/>
                <a:gd name="connsiteY26" fmla="*/ 2224800 h 2307600"/>
                <a:gd name="connsiteX27" fmla="*/ 14400 w 4428000"/>
                <a:gd name="connsiteY27" fmla="*/ 2260800 h 2307600"/>
                <a:gd name="connsiteX28" fmla="*/ 32400 w 4428000"/>
                <a:gd name="connsiteY28" fmla="*/ 2289600 h 2307600"/>
                <a:gd name="connsiteX29" fmla="*/ 54000 w 4428000"/>
                <a:gd name="connsiteY29" fmla="*/ 2300400 h 2307600"/>
                <a:gd name="connsiteX30" fmla="*/ 75600 w 4428000"/>
                <a:gd name="connsiteY30" fmla="*/ 2307600 h 2307600"/>
                <a:gd name="connsiteX31" fmla="*/ 118800 w 4428000"/>
                <a:gd name="connsiteY31" fmla="*/ 2304000 h 2307600"/>
                <a:gd name="connsiteX32" fmla="*/ 180000 w 4428000"/>
                <a:gd name="connsiteY32" fmla="*/ 2286000 h 2307600"/>
                <a:gd name="connsiteX33" fmla="*/ 568800 w 4428000"/>
                <a:gd name="connsiteY33" fmla="*/ 1893600 h 2307600"/>
                <a:gd name="connsiteX34" fmla="*/ 666000 w 4428000"/>
                <a:gd name="connsiteY34" fmla="*/ 1792800 h 2307600"/>
                <a:gd name="connsiteX35" fmla="*/ 741600 w 4428000"/>
                <a:gd name="connsiteY35" fmla="*/ 1720800 h 2307600"/>
                <a:gd name="connsiteX36" fmla="*/ 792000 w 4428000"/>
                <a:gd name="connsiteY36" fmla="*/ 1674000 h 2307600"/>
                <a:gd name="connsiteX37" fmla="*/ 856800 w 4428000"/>
                <a:gd name="connsiteY37" fmla="*/ 1616400 h 2307600"/>
                <a:gd name="connsiteX38" fmla="*/ 932400 w 4428000"/>
                <a:gd name="connsiteY38" fmla="*/ 1555200 h 2307600"/>
                <a:gd name="connsiteX39" fmla="*/ 1015200 w 4428000"/>
                <a:gd name="connsiteY39" fmla="*/ 1494000 h 2307600"/>
                <a:gd name="connsiteX40" fmla="*/ 1087200 w 4428000"/>
                <a:gd name="connsiteY40" fmla="*/ 1440000 h 2307600"/>
                <a:gd name="connsiteX41" fmla="*/ 1170000 w 4428000"/>
                <a:gd name="connsiteY41" fmla="*/ 1382400 h 2307600"/>
                <a:gd name="connsiteX42" fmla="*/ 1227600 w 4428000"/>
                <a:gd name="connsiteY42" fmla="*/ 1342800 h 2307600"/>
                <a:gd name="connsiteX43" fmla="*/ 1317600 w 4428000"/>
                <a:gd name="connsiteY43" fmla="*/ 1281600 h 2307600"/>
                <a:gd name="connsiteX44" fmla="*/ 1551600 w 4428000"/>
                <a:gd name="connsiteY44" fmla="*/ 1162800 h 2307600"/>
                <a:gd name="connsiteX45" fmla="*/ 1688400 w 4428000"/>
                <a:gd name="connsiteY45" fmla="*/ 1105200 h 2307600"/>
                <a:gd name="connsiteX46" fmla="*/ 1803600 w 4428000"/>
                <a:gd name="connsiteY46" fmla="*/ 1058400 h 2307600"/>
                <a:gd name="connsiteX47" fmla="*/ 1915200 w 4428000"/>
                <a:gd name="connsiteY47" fmla="*/ 1015200 h 2307600"/>
                <a:gd name="connsiteX48" fmla="*/ 2048400 w 4428000"/>
                <a:gd name="connsiteY48" fmla="*/ 968400 h 2307600"/>
                <a:gd name="connsiteX49" fmla="*/ 2163600 w 4428000"/>
                <a:gd name="connsiteY49" fmla="*/ 932400 h 2307600"/>
                <a:gd name="connsiteX50" fmla="*/ 2278800 w 4428000"/>
                <a:gd name="connsiteY50" fmla="*/ 896400 h 2307600"/>
                <a:gd name="connsiteX51" fmla="*/ 2401200 w 4428000"/>
                <a:gd name="connsiteY51" fmla="*/ 860400 h 2307600"/>
                <a:gd name="connsiteX52" fmla="*/ 2541600 w 4428000"/>
                <a:gd name="connsiteY52" fmla="*/ 824400 h 2307600"/>
                <a:gd name="connsiteX53" fmla="*/ 2685600 w 4428000"/>
                <a:gd name="connsiteY53" fmla="*/ 788400 h 2307600"/>
                <a:gd name="connsiteX54" fmla="*/ 2858400 w 4428000"/>
                <a:gd name="connsiteY54" fmla="*/ 752400 h 2307600"/>
                <a:gd name="connsiteX55" fmla="*/ 3024000 w 4428000"/>
                <a:gd name="connsiteY55" fmla="*/ 712800 h 2307600"/>
                <a:gd name="connsiteX56" fmla="*/ 3160800 w 4428000"/>
                <a:gd name="connsiteY56" fmla="*/ 676800 h 2307600"/>
                <a:gd name="connsiteX57" fmla="*/ 3308400 w 4428000"/>
                <a:gd name="connsiteY57" fmla="*/ 655200 h 2307600"/>
                <a:gd name="connsiteX58" fmla="*/ 3510000 w 4428000"/>
                <a:gd name="connsiteY58" fmla="*/ 633600 h 2307600"/>
                <a:gd name="connsiteX59" fmla="*/ 3646800 w 4428000"/>
                <a:gd name="connsiteY59" fmla="*/ 619200 h 2307600"/>
                <a:gd name="connsiteX60" fmla="*/ 3776400 w 4428000"/>
                <a:gd name="connsiteY60" fmla="*/ 612000 h 2307600"/>
                <a:gd name="connsiteX61" fmla="*/ 3862800 w 4428000"/>
                <a:gd name="connsiteY61" fmla="*/ 608400 h 2307600"/>
                <a:gd name="connsiteX62" fmla="*/ 3909600 w 4428000"/>
                <a:gd name="connsiteY62" fmla="*/ 612000 h 2307600"/>
                <a:gd name="connsiteX63" fmla="*/ 3960000 w 4428000"/>
                <a:gd name="connsiteY63" fmla="*/ 615600 h 2307600"/>
                <a:gd name="connsiteX64" fmla="*/ 4010400 w 4428000"/>
                <a:gd name="connsiteY64" fmla="*/ 630000 h 2307600"/>
                <a:gd name="connsiteX65" fmla="*/ 4046400 w 4428000"/>
                <a:gd name="connsiteY65" fmla="*/ 637200 h 2307600"/>
                <a:gd name="connsiteX66" fmla="*/ 4096800 w 4428000"/>
                <a:gd name="connsiteY66" fmla="*/ 630000 h 2307600"/>
                <a:gd name="connsiteX67" fmla="*/ 4132800 w 4428000"/>
                <a:gd name="connsiteY67" fmla="*/ 615600 h 2307600"/>
                <a:gd name="connsiteX68" fmla="*/ 4161600 w 4428000"/>
                <a:gd name="connsiteY68" fmla="*/ 594000 h 2307600"/>
                <a:gd name="connsiteX69" fmla="*/ 4186800 w 4428000"/>
                <a:gd name="connsiteY69" fmla="*/ 561600 h 2307600"/>
                <a:gd name="connsiteX70" fmla="*/ 4230000 w 4428000"/>
                <a:gd name="connsiteY70" fmla="*/ 514800 h 2307600"/>
                <a:gd name="connsiteX71" fmla="*/ 4273200 w 4428000"/>
                <a:gd name="connsiteY71" fmla="*/ 460800 h 2307600"/>
                <a:gd name="connsiteX72" fmla="*/ 4327200 w 4428000"/>
                <a:gd name="connsiteY72" fmla="*/ 378000 h 2307600"/>
                <a:gd name="connsiteX73" fmla="*/ 4370400 w 4428000"/>
                <a:gd name="connsiteY73" fmla="*/ 298800 h 2307600"/>
                <a:gd name="connsiteX74" fmla="*/ 4395600 w 4428000"/>
                <a:gd name="connsiteY74" fmla="*/ 237600 h 2307600"/>
                <a:gd name="connsiteX75" fmla="*/ 4417200 w 4428000"/>
                <a:gd name="connsiteY75" fmla="*/ 165600 h 2307600"/>
                <a:gd name="connsiteX76" fmla="*/ 4424400 w 4428000"/>
                <a:gd name="connsiteY76" fmla="*/ 122400 h 2307600"/>
                <a:gd name="connsiteX77" fmla="*/ 4428000 w 4428000"/>
                <a:gd name="connsiteY77" fmla="*/ 61200 h 2307600"/>
                <a:gd name="connsiteX78" fmla="*/ 4428000 w 4428000"/>
                <a:gd name="connsiteY78" fmla="*/ 18000 h 2307600"/>
                <a:gd name="connsiteX79" fmla="*/ 4424400 w 4428000"/>
                <a:gd name="connsiteY79" fmla="*/ 7200 h 2307600"/>
                <a:gd name="connsiteX80" fmla="*/ 4417200 w 4428000"/>
                <a:gd name="connsiteY80" fmla="*/ 0 h 2307600"/>
                <a:gd name="connsiteX81" fmla="*/ 4402800 w 4428000"/>
                <a:gd name="connsiteY81" fmla="*/ 0 h 2307600"/>
                <a:gd name="connsiteX82" fmla="*/ 4384800 w 4428000"/>
                <a:gd name="connsiteY82" fmla="*/ 10800 h 2307600"/>
                <a:gd name="connsiteX83" fmla="*/ 4363200 w 4428000"/>
                <a:gd name="connsiteY83" fmla="*/ 32400 h 2307600"/>
                <a:gd name="connsiteX84" fmla="*/ 4345200 w 4428000"/>
                <a:gd name="connsiteY84" fmla="*/ 57600 h 2307600"/>
                <a:gd name="connsiteX85" fmla="*/ 4316400 w 4428000"/>
                <a:gd name="connsiteY85" fmla="*/ 97200 h 2307600"/>
                <a:gd name="connsiteX86" fmla="*/ 4284000 w 4428000"/>
                <a:gd name="connsiteY86" fmla="*/ 136800 h 2307600"/>
                <a:gd name="connsiteX87" fmla="*/ 4230000 w 4428000"/>
                <a:gd name="connsiteY87" fmla="*/ 190800 h 2307600"/>
                <a:gd name="connsiteX88" fmla="*/ 4176000 w 4428000"/>
                <a:gd name="connsiteY88" fmla="*/ 230400 h 2307600"/>
                <a:gd name="connsiteX89" fmla="*/ 4107600 w 4428000"/>
                <a:gd name="connsiteY89" fmla="*/ 273600 h 2307600"/>
                <a:gd name="connsiteX90" fmla="*/ 4050000 w 4428000"/>
                <a:gd name="connsiteY90" fmla="*/ 298800 h 2307600"/>
                <a:gd name="connsiteX91" fmla="*/ 3978000 w 4428000"/>
                <a:gd name="connsiteY91" fmla="*/ 320400 h 2307600"/>
                <a:gd name="connsiteX92" fmla="*/ 3852000 w 4428000"/>
                <a:gd name="connsiteY92" fmla="*/ 345600 h 2307600"/>
                <a:gd name="connsiteX93" fmla="*/ 3664800 w 4428000"/>
                <a:gd name="connsiteY93" fmla="*/ 385200 h 2307600"/>
                <a:gd name="connsiteX94" fmla="*/ 3441600 w 4428000"/>
                <a:gd name="connsiteY94" fmla="*/ 428400 h 2307600"/>
                <a:gd name="connsiteX95" fmla="*/ 3186000 w 4428000"/>
                <a:gd name="connsiteY95" fmla="*/ 482400 h 2307600"/>
                <a:gd name="connsiteX96" fmla="*/ 3088800 w 4428000"/>
                <a:gd name="connsiteY96" fmla="*/ 500400 h 2307600"/>
                <a:gd name="connsiteX97" fmla="*/ 2959200 w 4428000"/>
                <a:gd name="connsiteY97" fmla="*/ 514800 h 2307600"/>
                <a:gd name="connsiteX98" fmla="*/ 2822400 w 4428000"/>
                <a:gd name="connsiteY98" fmla="*/ 543600 h 230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428000" h="2307600">
                  <a:moveTo>
                    <a:pt x="2822400" y="543600"/>
                  </a:moveTo>
                  <a:lnTo>
                    <a:pt x="2570400" y="604800"/>
                  </a:lnTo>
                  <a:lnTo>
                    <a:pt x="2390400" y="651600"/>
                  </a:lnTo>
                  <a:lnTo>
                    <a:pt x="2271600" y="684000"/>
                  </a:lnTo>
                  <a:lnTo>
                    <a:pt x="2142000" y="723600"/>
                  </a:lnTo>
                  <a:lnTo>
                    <a:pt x="2052000" y="752400"/>
                  </a:lnTo>
                  <a:lnTo>
                    <a:pt x="1944000" y="795600"/>
                  </a:lnTo>
                  <a:lnTo>
                    <a:pt x="1832400" y="838800"/>
                  </a:lnTo>
                  <a:lnTo>
                    <a:pt x="1677600" y="900000"/>
                  </a:lnTo>
                  <a:lnTo>
                    <a:pt x="1537200" y="957600"/>
                  </a:lnTo>
                  <a:lnTo>
                    <a:pt x="1400400" y="1015200"/>
                  </a:lnTo>
                  <a:lnTo>
                    <a:pt x="1274400" y="1072800"/>
                  </a:lnTo>
                  <a:lnTo>
                    <a:pt x="1051200" y="1195200"/>
                  </a:lnTo>
                  <a:lnTo>
                    <a:pt x="900000" y="1285200"/>
                  </a:lnTo>
                  <a:lnTo>
                    <a:pt x="781200" y="1364400"/>
                  </a:lnTo>
                  <a:lnTo>
                    <a:pt x="648000" y="1458000"/>
                  </a:lnTo>
                  <a:lnTo>
                    <a:pt x="500400" y="1569600"/>
                  </a:lnTo>
                  <a:lnTo>
                    <a:pt x="388800" y="1663200"/>
                  </a:lnTo>
                  <a:lnTo>
                    <a:pt x="352800" y="1695600"/>
                  </a:lnTo>
                  <a:lnTo>
                    <a:pt x="302400" y="1746000"/>
                  </a:lnTo>
                  <a:lnTo>
                    <a:pt x="230400" y="1825200"/>
                  </a:lnTo>
                  <a:lnTo>
                    <a:pt x="144000" y="1933200"/>
                  </a:lnTo>
                  <a:lnTo>
                    <a:pt x="61200" y="2037600"/>
                  </a:lnTo>
                  <a:lnTo>
                    <a:pt x="7200" y="2124000"/>
                  </a:lnTo>
                  <a:lnTo>
                    <a:pt x="0" y="2145600"/>
                  </a:lnTo>
                  <a:lnTo>
                    <a:pt x="0" y="2188800"/>
                  </a:lnTo>
                  <a:lnTo>
                    <a:pt x="3600" y="2224800"/>
                  </a:lnTo>
                  <a:lnTo>
                    <a:pt x="14400" y="2260800"/>
                  </a:lnTo>
                  <a:lnTo>
                    <a:pt x="32400" y="2289600"/>
                  </a:lnTo>
                  <a:lnTo>
                    <a:pt x="54000" y="2300400"/>
                  </a:lnTo>
                  <a:lnTo>
                    <a:pt x="75600" y="2307600"/>
                  </a:lnTo>
                  <a:lnTo>
                    <a:pt x="118800" y="2304000"/>
                  </a:lnTo>
                  <a:lnTo>
                    <a:pt x="180000" y="2286000"/>
                  </a:lnTo>
                  <a:lnTo>
                    <a:pt x="568800" y="1893600"/>
                  </a:lnTo>
                  <a:lnTo>
                    <a:pt x="666000" y="1792800"/>
                  </a:lnTo>
                  <a:lnTo>
                    <a:pt x="741600" y="1720800"/>
                  </a:lnTo>
                  <a:lnTo>
                    <a:pt x="792000" y="1674000"/>
                  </a:lnTo>
                  <a:lnTo>
                    <a:pt x="856800" y="1616400"/>
                  </a:lnTo>
                  <a:lnTo>
                    <a:pt x="932400" y="1555200"/>
                  </a:lnTo>
                  <a:lnTo>
                    <a:pt x="1015200" y="1494000"/>
                  </a:lnTo>
                  <a:lnTo>
                    <a:pt x="1087200" y="1440000"/>
                  </a:lnTo>
                  <a:lnTo>
                    <a:pt x="1170000" y="1382400"/>
                  </a:lnTo>
                  <a:lnTo>
                    <a:pt x="1227600" y="1342800"/>
                  </a:lnTo>
                  <a:lnTo>
                    <a:pt x="1317600" y="1281600"/>
                  </a:lnTo>
                  <a:lnTo>
                    <a:pt x="1551600" y="1162800"/>
                  </a:lnTo>
                  <a:lnTo>
                    <a:pt x="1688400" y="1105200"/>
                  </a:lnTo>
                  <a:lnTo>
                    <a:pt x="1803600" y="1058400"/>
                  </a:lnTo>
                  <a:lnTo>
                    <a:pt x="1915200" y="1015200"/>
                  </a:lnTo>
                  <a:lnTo>
                    <a:pt x="2048400" y="968400"/>
                  </a:lnTo>
                  <a:lnTo>
                    <a:pt x="2163600" y="932400"/>
                  </a:lnTo>
                  <a:lnTo>
                    <a:pt x="2278800" y="896400"/>
                  </a:lnTo>
                  <a:lnTo>
                    <a:pt x="2401200" y="860400"/>
                  </a:lnTo>
                  <a:lnTo>
                    <a:pt x="2541600" y="824400"/>
                  </a:lnTo>
                  <a:lnTo>
                    <a:pt x="2685600" y="788400"/>
                  </a:lnTo>
                  <a:lnTo>
                    <a:pt x="2858400" y="752400"/>
                  </a:lnTo>
                  <a:lnTo>
                    <a:pt x="3024000" y="712800"/>
                  </a:lnTo>
                  <a:lnTo>
                    <a:pt x="3160800" y="676800"/>
                  </a:lnTo>
                  <a:lnTo>
                    <a:pt x="3308400" y="655200"/>
                  </a:lnTo>
                  <a:lnTo>
                    <a:pt x="3510000" y="633600"/>
                  </a:lnTo>
                  <a:lnTo>
                    <a:pt x="3646800" y="619200"/>
                  </a:lnTo>
                  <a:lnTo>
                    <a:pt x="3776400" y="612000"/>
                  </a:lnTo>
                  <a:lnTo>
                    <a:pt x="3862800" y="608400"/>
                  </a:lnTo>
                  <a:lnTo>
                    <a:pt x="3909600" y="612000"/>
                  </a:lnTo>
                  <a:lnTo>
                    <a:pt x="3960000" y="615600"/>
                  </a:lnTo>
                  <a:lnTo>
                    <a:pt x="4010400" y="630000"/>
                  </a:lnTo>
                  <a:lnTo>
                    <a:pt x="4046400" y="637200"/>
                  </a:lnTo>
                  <a:lnTo>
                    <a:pt x="4096800" y="630000"/>
                  </a:lnTo>
                  <a:lnTo>
                    <a:pt x="4132800" y="615600"/>
                  </a:lnTo>
                  <a:lnTo>
                    <a:pt x="4161600" y="594000"/>
                  </a:lnTo>
                  <a:lnTo>
                    <a:pt x="4186800" y="561600"/>
                  </a:lnTo>
                  <a:lnTo>
                    <a:pt x="4230000" y="514800"/>
                  </a:lnTo>
                  <a:lnTo>
                    <a:pt x="4273200" y="460800"/>
                  </a:lnTo>
                  <a:lnTo>
                    <a:pt x="4327200" y="378000"/>
                  </a:lnTo>
                  <a:lnTo>
                    <a:pt x="4370400" y="298800"/>
                  </a:lnTo>
                  <a:lnTo>
                    <a:pt x="4395600" y="237600"/>
                  </a:lnTo>
                  <a:lnTo>
                    <a:pt x="4417200" y="165600"/>
                  </a:lnTo>
                  <a:lnTo>
                    <a:pt x="4424400" y="122400"/>
                  </a:lnTo>
                  <a:lnTo>
                    <a:pt x="4428000" y="61200"/>
                  </a:lnTo>
                  <a:lnTo>
                    <a:pt x="4428000" y="18000"/>
                  </a:lnTo>
                  <a:lnTo>
                    <a:pt x="4424400" y="7200"/>
                  </a:lnTo>
                  <a:lnTo>
                    <a:pt x="4417200" y="0"/>
                  </a:lnTo>
                  <a:lnTo>
                    <a:pt x="4402800" y="0"/>
                  </a:lnTo>
                  <a:lnTo>
                    <a:pt x="4384800" y="10800"/>
                  </a:lnTo>
                  <a:lnTo>
                    <a:pt x="4363200" y="32400"/>
                  </a:lnTo>
                  <a:lnTo>
                    <a:pt x="4345200" y="57600"/>
                  </a:lnTo>
                  <a:lnTo>
                    <a:pt x="4316400" y="97200"/>
                  </a:lnTo>
                  <a:lnTo>
                    <a:pt x="4284000" y="136800"/>
                  </a:lnTo>
                  <a:lnTo>
                    <a:pt x="4230000" y="190800"/>
                  </a:lnTo>
                  <a:lnTo>
                    <a:pt x="4176000" y="230400"/>
                  </a:lnTo>
                  <a:lnTo>
                    <a:pt x="4107600" y="273600"/>
                  </a:lnTo>
                  <a:lnTo>
                    <a:pt x="4050000" y="298800"/>
                  </a:lnTo>
                  <a:lnTo>
                    <a:pt x="3978000" y="320400"/>
                  </a:lnTo>
                  <a:lnTo>
                    <a:pt x="3852000" y="345600"/>
                  </a:lnTo>
                  <a:lnTo>
                    <a:pt x="3664800" y="385200"/>
                  </a:lnTo>
                  <a:lnTo>
                    <a:pt x="3441600" y="428400"/>
                  </a:lnTo>
                  <a:lnTo>
                    <a:pt x="3186000" y="482400"/>
                  </a:lnTo>
                  <a:lnTo>
                    <a:pt x="3088800" y="500400"/>
                  </a:lnTo>
                  <a:lnTo>
                    <a:pt x="2959200" y="514800"/>
                  </a:lnTo>
                  <a:lnTo>
                    <a:pt x="2822400" y="543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9945E681-AE07-44A1-9068-21A606D6AE27}"/>
                </a:ext>
              </a:extLst>
            </p:cNvPr>
            <p:cNvSpPr/>
            <p:nvPr/>
          </p:nvSpPr>
          <p:spPr>
            <a:xfrm>
              <a:off x="6884988" y="4562475"/>
              <a:ext cx="469900" cy="1300163"/>
            </a:xfrm>
            <a:custGeom>
              <a:avLst/>
              <a:gdLst>
                <a:gd name="connsiteX0" fmla="*/ 447675 w 471487"/>
                <a:gd name="connsiteY0" fmla="*/ 278606 h 1300163"/>
                <a:gd name="connsiteX1" fmla="*/ 414337 w 471487"/>
                <a:gd name="connsiteY1" fmla="*/ 581025 h 1300163"/>
                <a:gd name="connsiteX2" fmla="*/ 407194 w 471487"/>
                <a:gd name="connsiteY2" fmla="*/ 635794 h 1300163"/>
                <a:gd name="connsiteX3" fmla="*/ 390525 w 471487"/>
                <a:gd name="connsiteY3" fmla="*/ 776288 h 1300163"/>
                <a:gd name="connsiteX4" fmla="*/ 385762 w 471487"/>
                <a:gd name="connsiteY4" fmla="*/ 823913 h 1300163"/>
                <a:gd name="connsiteX5" fmla="*/ 383381 w 471487"/>
                <a:gd name="connsiteY5" fmla="*/ 919163 h 1300163"/>
                <a:gd name="connsiteX6" fmla="*/ 385762 w 471487"/>
                <a:gd name="connsiteY6" fmla="*/ 964406 h 1300163"/>
                <a:gd name="connsiteX7" fmla="*/ 407194 w 471487"/>
                <a:gd name="connsiteY7" fmla="*/ 1028700 h 1300163"/>
                <a:gd name="connsiteX8" fmla="*/ 423862 w 471487"/>
                <a:gd name="connsiteY8" fmla="*/ 1073944 h 1300163"/>
                <a:gd name="connsiteX9" fmla="*/ 435769 w 471487"/>
                <a:gd name="connsiteY9" fmla="*/ 1114425 h 1300163"/>
                <a:gd name="connsiteX10" fmla="*/ 454819 w 471487"/>
                <a:gd name="connsiteY10" fmla="*/ 1176338 h 1300163"/>
                <a:gd name="connsiteX11" fmla="*/ 464344 w 471487"/>
                <a:gd name="connsiteY11" fmla="*/ 1214438 h 1300163"/>
                <a:gd name="connsiteX12" fmla="*/ 466725 w 471487"/>
                <a:gd name="connsiteY12" fmla="*/ 1254919 h 1300163"/>
                <a:gd name="connsiteX13" fmla="*/ 459581 w 471487"/>
                <a:gd name="connsiteY13" fmla="*/ 1300163 h 1300163"/>
                <a:gd name="connsiteX14" fmla="*/ 0 w 471487"/>
                <a:gd name="connsiteY14" fmla="*/ 731044 h 1300163"/>
                <a:gd name="connsiteX15" fmla="*/ 47625 w 471487"/>
                <a:gd name="connsiteY15" fmla="*/ 769144 h 1300163"/>
                <a:gd name="connsiteX16" fmla="*/ 64294 w 471487"/>
                <a:gd name="connsiteY16" fmla="*/ 781050 h 1300163"/>
                <a:gd name="connsiteX17" fmla="*/ 83344 w 471487"/>
                <a:gd name="connsiteY17" fmla="*/ 781050 h 1300163"/>
                <a:gd name="connsiteX18" fmla="*/ 107156 w 471487"/>
                <a:gd name="connsiteY18" fmla="*/ 778669 h 1300163"/>
                <a:gd name="connsiteX19" fmla="*/ 138112 w 471487"/>
                <a:gd name="connsiteY19" fmla="*/ 766763 h 1300163"/>
                <a:gd name="connsiteX20" fmla="*/ 166687 w 471487"/>
                <a:gd name="connsiteY20" fmla="*/ 742950 h 1300163"/>
                <a:gd name="connsiteX21" fmla="*/ 190500 w 471487"/>
                <a:gd name="connsiteY21" fmla="*/ 704850 h 1300163"/>
                <a:gd name="connsiteX22" fmla="*/ 209550 w 471487"/>
                <a:gd name="connsiteY22" fmla="*/ 659606 h 1300163"/>
                <a:gd name="connsiteX23" fmla="*/ 240506 w 471487"/>
                <a:gd name="connsiteY23" fmla="*/ 557213 h 1300163"/>
                <a:gd name="connsiteX24" fmla="*/ 321469 w 471487"/>
                <a:gd name="connsiteY24" fmla="*/ 302419 h 1300163"/>
                <a:gd name="connsiteX25" fmla="*/ 404812 w 471487"/>
                <a:gd name="connsiteY25" fmla="*/ 35719 h 1300163"/>
                <a:gd name="connsiteX26" fmla="*/ 409575 w 471487"/>
                <a:gd name="connsiteY26" fmla="*/ 23813 h 1300163"/>
                <a:gd name="connsiteX27" fmla="*/ 423862 w 471487"/>
                <a:gd name="connsiteY27" fmla="*/ 9525 h 1300163"/>
                <a:gd name="connsiteX28" fmla="*/ 433387 w 471487"/>
                <a:gd name="connsiteY28" fmla="*/ 2381 h 1300163"/>
                <a:gd name="connsiteX29" fmla="*/ 445294 w 471487"/>
                <a:gd name="connsiteY29" fmla="*/ 0 h 1300163"/>
                <a:gd name="connsiteX30" fmla="*/ 452437 w 471487"/>
                <a:gd name="connsiteY30" fmla="*/ 0 h 1300163"/>
                <a:gd name="connsiteX31" fmla="*/ 461962 w 471487"/>
                <a:gd name="connsiteY31" fmla="*/ 4763 h 1300163"/>
                <a:gd name="connsiteX32" fmla="*/ 466725 w 471487"/>
                <a:gd name="connsiteY32" fmla="*/ 14288 h 1300163"/>
                <a:gd name="connsiteX33" fmla="*/ 471487 w 471487"/>
                <a:gd name="connsiteY33" fmla="*/ 28575 h 1300163"/>
                <a:gd name="connsiteX34" fmla="*/ 471487 w 471487"/>
                <a:gd name="connsiteY34" fmla="*/ 71438 h 1300163"/>
                <a:gd name="connsiteX35" fmla="*/ 447675 w 471487"/>
                <a:gd name="connsiteY35" fmla="*/ 278606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300163">
                  <a:moveTo>
                    <a:pt x="447675" y="278606"/>
                  </a:moveTo>
                  <a:lnTo>
                    <a:pt x="414337" y="581025"/>
                  </a:lnTo>
                  <a:lnTo>
                    <a:pt x="407194" y="635794"/>
                  </a:lnTo>
                  <a:lnTo>
                    <a:pt x="390525" y="776288"/>
                  </a:lnTo>
                  <a:lnTo>
                    <a:pt x="385762" y="823913"/>
                  </a:lnTo>
                  <a:cubicBezTo>
                    <a:pt x="384968" y="855663"/>
                    <a:pt x="384175" y="887413"/>
                    <a:pt x="383381" y="919163"/>
                  </a:cubicBezTo>
                  <a:lnTo>
                    <a:pt x="385762" y="964406"/>
                  </a:lnTo>
                  <a:lnTo>
                    <a:pt x="407194" y="1028700"/>
                  </a:lnTo>
                  <a:lnTo>
                    <a:pt x="423862" y="1073944"/>
                  </a:lnTo>
                  <a:lnTo>
                    <a:pt x="435769" y="1114425"/>
                  </a:lnTo>
                  <a:lnTo>
                    <a:pt x="454819" y="1176338"/>
                  </a:lnTo>
                  <a:lnTo>
                    <a:pt x="464344" y="1214438"/>
                  </a:lnTo>
                  <a:lnTo>
                    <a:pt x="466725" y="1254919"/>
                  </a:lnTo>
                  <a:lnTo>
                    <a:pt x="459581" y="1300163"/>
                  </a:lnTo>
                  <a:lnTo>
                    <a:pt x="0" y="731044"/>
                  </a:lnTo>
                  <a:lnTo>
                    <a:pt x="47625" y="769144"/>
                  </a:lnTo>
                  <a:lnTo>
                    <a:pt x="64294" y="781050"/>
                  </a:lnTo>
                  <a:lnTo>
                    <a:pt x="83344" y="781050"/>
                  </a:lnTo>
                  <a:lnTo>
                    <a:pt x="107156" y="778669"/>
                  </a:lnTo>
                  <a:lnTo>
                    <a:pt x="138112" y="766763"/>
                  </a:lnTo>
                  <a:lnTo>
                    <a:pt x="166687" y="742950"/>
                  </a:lnTo>
                  <a:lnTo>
                    <a:pt x="190500" y="704850"/>
                  </a:lnTo>
                  <a:lnTo>
                    <a:pt x="209550" y="659606"/>
                  </a:lnTo>
                  <a:lnTo>
                    <a:pt x="240506" y="557213"/>
                  </a:lnTo>
                  <a:lnTo>
                    <a:pt x="321469" y="302419"/>
                  </a:lnTo>
                  <a:lnTo>
                    <a:pt x="404812" y="35719"/>
                  </a:lnTo>
                  <a:lnTo>
                    <a:pt x="409575" y="23813"/>
                  </a:lnTo>
                  <a:lnTo>
                    <a:pt x="423862" y="9525"/>
                  </a:lnTo>
                  <a:lnTo>
                    <a:pt x="433387" y="2381"/>
                  </a:lnTo>
                  <a:lnTo>
                    <a:pt x="445294" y="0"/>
                  </a:lnTo>
                  <a:lnTo>
                    <a:pt x="452437" y="0"/>
                  </a:lnTo>
                  <a:lnTo>
                    <a:pt x="461962" y="4763"/>
                  </a:lnTo>
                  <a:lnTo>
                    <a:pt x="466725" y="14288"/>
                  </a:lnTo>
                  <a:lnTo>
                    <a:pt x="471487" y="28575"/>
                  </a:lnTo>
                  <a:lnTo>
                    <a:pt x="471487" y="71438"/>
                  </a:lnTo>
                  <a:lnTo>
                    <a:pt x="447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CFAF0B20-CA3B-4020-810C-E860A6ECB00E}"/>
                </a:ext>
              </a:extLst>
            </p:cNvPr>
            <p:cNvSpPr/>
            <p:nvPr/>
          </p:nvSpPr>
          <p:spPr>
            <a:xfrm rot="16200000">
              <a:off x="4887912" y="3676651"/>
              <a:ext cx="2492375" cy="1422400"/>
            </a:xfrm>
            <a:custGeom>
              <a:avLst/>
              <a:gdLst>
                <a:gd name="connsiteX0" fmla="*/ 1666875 w 2493169"/>
                <a:gd name="connsiteY0" fmla="*/ 950118 h 1421606"/>
                <a:gd name="connsiteX1" fmla="*/ 1552575 w 2493169"/>
                <a:gd name="connsiteY1" fmla="*/ 909637 h 1421606"/>
                <a:gd name="connsiteX2" fmla="*/ 1454944 w 2493169"/>
                <a:gd name="connsiteY2" fmla="*/ 873918 h 1421606"/>
                <a:gd name="connsiteX3" fmla="*/ 1340644 w 2493169"/>
                <a:gd name="connsiteY3" fmla="*/ 826293 h 1421606"/>
                <a:gd name="connsiteX4" fmla="*/ 1254919 w 2493169"/>
                <a:gd name="connsiteY4" fmla="*/ 788193 h 1421606"/>
                <a:gd name="connsiteX5" fmla="*/ 1031081 w 2493169"/>
                <a:gd name="connsiteY5" fmla="*/ 692943 h 1421606"/>
                <a:gd name="connsiteX6" fmla="*/ 957263 w 2493169"/>
                <a:gd name="connsiteY6" fmla="*/ 645318 h 1421606"/>
                <a:gd name="connsiteX7" fmla="*/ 864394 w 2493169"/>
                <a:gd name="connsiteY7" fmla="*/ 590550 h 1421606"/>
                <a:gd name="connsiteX8" fmla="*/ 781050 w 2493169"/>
                <a:gd name="connsiteY8" fmla="*/ 538162 h 1421606"/>
                <a:gd name="connsiteX9" fmla="*/ 709613 w 2493169"/>
                <a:gd name="connsiteY9" fmla="*/ 492918 h 1421606"/>
                <a:gd name="connsiteX10" fmla="*/ 609600 w 2493169"/>
                <a:gd name="connsiteY10" fmla="*/ 426243 h 1421606"/>
                <a:gd name="connsiteX11" fmla="*/ 507206 w 2493169"/>
                <a:gd name="connsiteY11" fmla="*/ 357187 h 1421606"/>
                <a:gd name="connsiteX12" fmla="*/ 428625 w 2493169"/>
                <a:gd name="connsiteY12" fmla="*/ 304800 h 1421606"/>
                <a:gd name="connsiteX13" fmla="*/ 333375 w 2493169"/>
                <a:gd name="connsiteY13" fmla="*/ 240506 h 1421606"/>
                <a:gd name="connsiteX14" fmla="*/ 209550 w 2493169"/>
                <a:gd name="connsiteY14" fmla="*/ 142875 h 1421606"/>
                <a:gd name="connsiteX15" fmla="*/ 147638 w 2493169"/>
                <a:gd name="connsiteY15" fmla="*/ 90487 h 1421606"/>
                <a:gd name="connsiteX16" fmla="*/ 88106 w 2493169"/>
                <a:gd name="connsiteY16" fmla="*/ 40481 h 1421606"/>
                <a:gd name="connsiteX17" fmla="*/ 59531 w 2493169"/>
                <a:gd name="connsiteY17" fmla="*/ 16668 h 1421606"/>
                <a:gd name="connsiteX18" fmla="*/ 45244 w 2493169"/>
                <a:gd name="connsiteY18" fmla="*/ 7143 h 1421606"/>
                <a:gd name="connsiteX19" fmla="*/ 26194 w 2493169"/>
                <a:gd name="connsiteY19" fmla="*/ 0 h 1421606"/>
                <a:gd name="connsiteX20" fmla="*/ 14288 w 2493169"/>
                <a:gd name="connsiteY20" fmla="*/ 0 h 1421606"/>
                <a:gd name="connsiteX21" fmla="*/ 4763 w 2493169"/>
                <a:gd name="connsiteY21" fmla="*/ 2381 h 1421606"/>
                <a:gd name="connsiteX22" fmla="*/ 0 w 2493169"/>
                <a:gd name="connsiteY22" fmla="*/ 14287 h 1421606"/>
                <a:gd name="connsiteX23" fmla="*/ 4763 w 2493169"/>
                <a:gd name="connsiteY23" fmla="*/ 35718 h 1421606"/>
                <a:gd name="connsiteX24" fmla="*/ 19050 w 2493169"/>
                <a:gd name="connsiteY24" fmla="*/ 64293 h 1421606"/>
                <a:gd name="connsiteX25" fmla="*/ 57150 w 2493169"/>
                <a:gd name="connsiteY25" fmla="*/ 109537 h 1421606"/>
                <a:gd name="connsiteX26" fmla="*/ 138113 w 2493169"/>
                <a:gd name="connsiteY26" fmla="*/ 200025 h 1421606"/>
                <a:gd name="connsiteX27" fmla="*/ 271463 w 2493169"/>
                <a:gd name="connsiteY27" fmla="*/ 333375 h 1421606"/>
                <a:gd name="connsiteX28" fmla="*/ 381000 w 2493169"/>
                <a:gd name="connsiteY28" fmla="*/ 435768 h 1421606"/>
                <a:gd name="connsiteX29" fmla="*/ 473869 w 2493169"/>
                <a:gd name="connsiteY29" fmla="*/ 516731 h 1421606"/>
                <a:gd name="connsiteX30" fmla="*/ 583406 w 2493169"/>
                <a:gd name="connsiteY30" fmla="*/ 609600 h 1421606"/>
                <a:gd name="connsiteX31" fmla="*/ 702469 w 2493169"/>
                <a:gd name="connsiteY31" fmla="*/ 702468 h 1421606"/>
                <a:gd name="connsiteX32" fmla="*/ 804863 w 2493169"/>
                <a:gd name="connsiteY32" fmla="*/ 781050 h 1421606"/>
                <a:gd name="connsiteX33" fmla="*/ 854869 w 2493169"/>
                <a:gd name="connsiteY33" fmla="*/ 816768 h 1421606"/>
                <a:gd name="connsiteX34" fmla="*/ 1147763 w 2493169"/>
                <a:gd name="connsiteY34" fmla="*/ 962025 h 1421606"/>
                <a:gd name="connsiteX35" fmla="*/ 1312069 w 2493169"/>
                <a:gd name="connsiteY35" fmla="*/ 1038225 h 1421606"/>
                <a:gd name="connsiteX36" fmla="*/ 1464469 w 2493169"/>
                <a:gd name="connsiteY36" fmla="*/ 1102518 h 1421606"/>
                <a:gd name="connsiteX37" fmla="*/ 1614488 w 2493169"/>
                <a:gd name="connsiteY37" fmla="*/ 1162050 h 1421606"/>
                <a:gd name="connsiteX38" fmla="*/ 1797844 w 2493169"/>
                <a:gd name="connsiteY38" fmla="*/ 1228725 h 1421606"/>
                <a:gd name="connsiteX39" fmla="*/ 1966913 w 2493169"/>
                <a:gd name="connsiteY39" fmla="*/ 1285875 h 1421606"/>
                <a:gd name="connsiteX40" fmla="*/ 2045494 w 2493169"/>
                <a:gd name="connsiteY40" fmla="*/ 1309687 h 1421606"/>
                <a:gd name="connsiteX41" fmla="*/ 2062163 w 2493169"/>
                <a:gd name="connsiteY41" fmla="*/ 1338262 h 1421606"/>
                <a:gd name="connsiteX42" fmla="*/ 2088356 w 2493169"/>
                <a:gd name="connsiteY42" fmla="*/ 1373981 h 1421606"/>
                <a:gd name="connsiteX43" fmla="*/ 2121694 w 2493169"/>
                <a:gd name="connsiteY43" fmla="*/ 1404937 h 1421606"/>
                <a:gd name="connsiteX44" fmla="*/ 2147888 w 2493169"/>
                <a:gd name="connsiteY44" fmla="*/ 1416843 h 1421606"/>
                <a:gd name="connsiteX45" fmla="*/ 2164556 w 2493169"/>
                <a:gd name="connsiteY45" fmla="*/ 1421606 h 1421606"/>
                <a:gd name="connsiteX46" fmla="*/ 2188369 w 2493169"/>
                <a:gd name="connsiteY46" fmla="*/ 1412081 h 1421606"/>
                <a:gd name="connsiteX47" fmla="*/ 2228850 w 2493169"/>
                <a:gd name="connsiteY47" fmla="*/ 1381125 h 1421606"/>
                <a:gd name="connsiteX48" fmla="*/ 2283619 w 2493169"/>
                <a:gd name="connsiteY48" fmla="*/ 1333500 h 1421606"/>
                <a:gd name="connsiteX49" fmla="*/ 2336006 w 2493169"/>
                <a:gd name="connsiteY49" fmla="*/ 1283493 h 1421606"/>
                <a:gd name="connsiteX50" fmla="*/ 2388394 w 2493169"/>
                <a:gd name="connsiteY50" fmla="*/ 1221581 h 1421606"/>
                <a:gd name="connsiteX51" fmla="*/ 2421731 w 2493169"/>
                <a:gd name="connsiteY51" fmla="*/ 1173956 h 1421606"/>
                <a:gd name="connsiteX52" fmla="*/ 2438400 w 2493169"/>
                <a:gd name="connsiteY52" fmla="*/ 1143000 h 1421606"/>
                <a:gd name="connsiteX53" fmla="*/ 2459831 w 2493169"/>
                <a:gd name="connsiteY53" fmla="*/ 1097756 h 1421606"/>
                <a:gd name="connsiteX54" fmla="*/ 2474119 w 2493169"/>
                <a:gd name="connsiteY54" fmla="*/ 1054893 h 1421606"/>
                <a:gd name="connsiteX55" fmla="*/ 2483644 w 2493169"/>
                <a:gd name="connsiteY55" fmla="*/ 1016793 h 1421606"/>
                <a:gd name="connsiteX56" fmla="*/ 2488406 w 2493169"/>
                <a:gd name="connsiteY56" fmla="*/ 990600 h 1421606"/>
                <a:gd name="connsiteX57" fmla="*/ 2493169 w 2493169"/>
                <a:gd name="connsiteY57" fmla="*/ 957262 h 1421606"/>
                <a:gd name="connsiteX58" fmla="*/ 2493169 w 2493169"/>
                <a:gd name="connsiteY58" fmla="*/ 921543 h 1421606"/>
                <a:gd name="connsiteX59" fmla="*/ 2493169 w 2493169"/>
                <a:gd name="connsiteY59" fmla="*/ 907256 h 1421606"/>
                <a:gd name="connsiteX60" fmla="*/ 2490788 w 2493169"/>
                <a:gd name="connsiteY60" fmla="*/ 895350 h 1421606"/>
                <a:gd name="connsiteX61" fmla="*/ 2483644 w 2493169"/>
                <a:gd name="connsiteY61" fmla="*/ 883443 h 1421606"/>
                <a:gd name="connsiteX62" fmla="*/ 2462213 w 2493169"/>
                <a:gd name="connsiteY62" fmla="*/ 881062 h 1421606"/>
                <a:gd name="connsiteX63" fmla="*/ 2443163 w 2493169"/>
                <a:gd name="connsiteY63" fmla="*/ 892968 h 1421606"/>
                <a:gd name="connsiteX64" fmla="*/ 2416969 w 2493169"/>
                <a:gd name="connsiteY64" fmla="*/ 919162 h 1421606"/>
                <a:gd name="connsiteX65" fmla="*/ 2388394 w 2493169"/>
                <a:gd name="connsiteY65" fmla="*/ 954881 h 1421606"/>
                <a:gd name="connsiteX66" fmla="*/ 2357438 w 2493169"/>
                <a:gd name="connsiteY66" fmla="*/ 992981 h 1421606"/>
                <a:gd name="connsiteX67" fmla="*/ 2331244 w 2493169"/>
                <a:gd name="connsiteY67" fmla="*/ 1016793 h 1421606"/>
                <a:gd name="connsiteX68" fmla="*/ 2297906 w 2493169"/>
                <a:gd name="connsiteY68" fmla="*/ 1040606 h 1421606"/>
                <a:gd name="connsiteX69" fmla="*/ 2274094 w 2493169"/>
                <a:gd name="connsiteY69" fmla="*/ 1054893 h 1421606"/>
                <a:gd name="connsiteX70" fmla="*/ 2247900 w 2493169"/>
                <a:gd name="connsiteY70" fmla="*/ 1064418 h 1421606"/>
                <a:gd name="connsiteX71" fmla="*/ 2212181 w 2493169"/>
                <a:gd name="connsiteY71" fmla="*/ 1066800 h 1421606"/>
                <a:gd name="connsiteX72" fmla="*/ 2157413 w 2493169"/>
                <a:gd name="connsiteY72" fmla="*/ 1064418 h 1421606"/>
                <a:gd name="connsiteX73" fmla="*/ 2052638 w 2493169"/>
                <a:gd name="connsiteY73" fmla="*/ 1047750 h 1421606"/>
                <a:gd name="connsiteX74" fmla="*/ 1919288 w 2493169"/>
                <a:gd name="connsiteY74" fmla="*/ 1021556 h 1421606"/>
                <a:gd name="connsiteX75" fmla="*/ 1666875 w 2493169"/>
                <a:gd name="connsiteY75" fmla="*/ 950118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93169" h="1421606">
                  <a:moveTo>
                    <a:pt x="1666875" y="950118"/>
                  </a:moveTo>
                  <a:lnTo>
                    <a:pt x="1552575" y="909637"/>
                  </a:lnTo>
                  <a:lnTo>
                    <a:pt x="1454944" y="873918"/>
                  </a:lnTo>
                  <a:lnTo>
                    <a:pt x="1340644" y="826293"/>
                  </a:lnTo>
                  <a:lnTo>
                    <a:pt x="1254919" y="788193"/>
                  </a:lnTo>
                  <a:lnTo>
                    <a:pt x="1031081" y="692943"/>
                  </a:lnTo>
                  <a:lnTo>
                    <a:pt x="957263" y="645318"/>
                  </a:lnTo>
                  <a:lnTo>
                    <a:pt x="864394" y="590550"/>
                  </a:lnTo>
                  <a:lnTo>
                    <a:pt x="781050" y="538162"/>
                  </a:lnTo>
                  <a:lnTo>
                    <a:pt x="709613" y="492918"/>
                  </a:lnTo>
                  <a:lnTo>
                    <a:pt x="609600" y="426243"/>
                  </a:lnTo>
                  <a:lnTo>
                    <a:pt x="507206" y="357187"/>
                  </a:lnTo>
                  <a:lnTo>
                    <a:pt x="428625" y="304800"/>
                  </a:lnTo>
                  <a:lnTo>
                    <a:pt x="333375" y="240506"/>
                  </a:lnTo>
                  <a:lnTo>
                    <a:pt x="209550" y="142875"/>
                  </a:lnTo>
                  <a:lnTo>
                    <a:pt x="147638" y="90487"/>
                  </a:lnTo>
                  <a:lnTo>
                    <a:pt x="88106" y="40481"/>
                  </a:lnTo>
                  <a:lnTo>
                    <a:pt x="59531" y="16668"/>
                  </a:lnTo>
                  <a:lnTo>
                    <a:pt x="45244" y="7143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5718"/>
                  </a:lnTo>
                  <a:lnTo>
                    <a:pt x="19050" y="64293"/>
                  </a:lnTo>
                  <a:lnTo>
                    <a:pt x="57150" y="109537"/>
                  </a:lnTo>
                  <a:lnTo>
                    <a:pt x="138113" y="200025"/>
                  </a:lnTo>
                  <a:lnTo>
                    <a:pt x="271463" y="333375"/>
                  </a:lnTo>
                  <a:lnTo>
                    <a:pt x="381000" y="435768"/>
                  </a:lnTo>
                  <a:lnTo>
                    <a:pt x="473869" y="516731"/>
                  </a:lnTo>
                  <a:lnTo>
                    <a:pt x="583406" y="609600"/>
                  </a:lnTo>
                  <a:lnTo>
                    <a:pt x="702469" y="702468"/>
                  </a:lnTo>
                  <a:lnTo>
                    <a:pt x="804863" y="781050"/>
                  </a:lnTo>
                  <a:lnTo>
                    <a:pt x="854869" y="816768"/>
                  </a:lnTo>
                  <a:lnTo>
                    <a:pt x="1147763" y="962025"/>
                  </a:lnTo>
                  <a:lnTo>
                    <a:pt x="1312069" y="1038225"/>
                  </a:lnTo>
                  <a:lnTo>
                    <a:pt x="1464469" y="1102518"/>
                  </a:lnTo>
                  <a:lnTo>
                    <a:pt x="1614488" y="1162050"/>
                  </a:lnTo>
                  <a:lnTo>
                    <a:pt x="1797844" y="1228725"/>
                  </a:lnTo>
                  <a:lnTo>
                    <a:pt x="1966913" y="1285875"/>
                  </a:lnTo>
                  <a:lnTo>
                    <a:pt x="2045494" y="1309687"/>
                  </a:lnTo>
                  <a:lnTo>
                    <a:pt x="2062163" y="1338262"/>
                  </a:lnTo>
                  <a:lnTo>
                    <a:pt x="2088356" y="1373981"/>
                  </a:lnTo>
                  <a:lnTo>
                    <a:pt x="2121694" y="1404937"/>
                  </a:lnTo>
                  <a:lnTo>
                    <a:pt x="2147888" y="1416843"/>
                  </a:lnTo>
                  <a:lnTo>
                    <a:pt x="2164556" y="1421606"/>
                  </a:lnTo>
                  <a:lnTo>
                    <a:pt x="2188369" y="1412081"/>
                  </a:lnTo>
                  <a:lnTo>
                    <a:pt x="2228850" y="1381125"/>
                  </a:lnTo>
                  <a:lnTo>
                    <a:pt x="2283619" y="1333500"/>
                  </a:lnTo>
                  <a:lnTo>
                    <a:pt x="2336006" y="1283493"/>
                  </a:lnTo>
                  <a:lnTo>
                    <a:pt x="2388394" y="1221581"/>
                  </a:lnTo>
                  <a:lnTo>
                    <a:pt x="2421731" y="1173956"/>
                  </a:lnTo>
                  <a:lnTo>
                    <a:pt x="2438400" y="1143000"/>
                  </a:lnTo>
                  <a:lnTo>
                    <a:pt x="2459831" y="1097756"/>
                  </a:lnTo>
                  <a:lnTo>
                    <a:pt x="2474119" y="1054893"/>
                  </a:lnTo>
                  <a:lnTo>
                    <a:pt x="2483644" y="1016793"/>
                  </a:lnTo>
                  <a:lnTo>
                    <a:pt x="2488406" y="990600"/>
                  </a:lnTo>
                  <a:lnTo>
                    <a:pt x="2493169" y="957262"/>
                  </a:lnTo>
                  <a:lnTo>
                    <a:pt x="2493169" y="921543"/>
                  </a:lnTo>
                  <a:lnTo>
                    <a:pt x="2493169" y="907256"/>
                  </a:lnTo>
                  <a:lnTo>
                    <a:pt x="2490788" y="895350"/>
                  </a:lnTo>
                  <a:lnTo>
                    <a:pt x="2483644" y="883443"/>
                  </a:lnTo>
                  <a:lnTo>
                    <a:pt x="2462213" y="881062"/>
                  </a:lnTo>
                  <a:lnTo>
                    <a:pt x="2443163" y="892968"/>
                  </a:lnTo>
                  <a:lnTo>
                    <a:pt x="2416969" y="919162"/>
                  </a:lnTo>
                  <a:lnTo>
                    <a:pt x="2388394" y="954881"/>
                  </a:lnTo>
                  <a:lnTo>
                    <a:pt x="2357438" y="992981"/>
                  </a:lnTo>
                  <a:lnTo>
                    <a:pt x="2331244" y="1016793"/>
                  </a:lnTo>
                  <a:lnTo>
                    <a:pt x="2297906" y="1040606"/>
                  </a:lnTo>
                  <a:lnTo>
                    <a:pt x="2274094" y="1054893"/>
                  </a:lnTo>
                  <a:lnTo>
                    <a:pt x="2247900" y="1064418"/>
                  </a:lnTo>
                  <a:lnTo>
                    <a:pt x="2212181" y="1066800"/>
                  </a:lnTo>
                  <a:lnTo>
                    <a:pt x="2157413" y="1064418"/>
                  </a:lnTo>
                  <a:lnTo>
                    <a:pt x="2052638" y="1047750"/>
                  </a:lnTo>
                  <a:lnTo>
                    <a:pt x="1919288" y="1021556"/>
                  </a:lnTo>
                  <a:lnTo>
                    <a:pt x="1666875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1B0BF0EC-CD82-41D5-A96E-3147B8725585}"/>
                </a:ext>
              </a:extLst>
            </p:cNvPr>
            <p:cNvSpPr/>
            <p:nvPr/>
          </p:nvSpPr>
          <p:spPr>
            <a:xfrm>
              <a:off x="6002338" y="1681163"/>
              <a:ext cx="777875" cy="633412"/>
            </a:xfrm>
            <a:custGeom>
              <a:avLst/>
              <a:gdLst>
                <a:gd name="connsiteX0" fmla="*/ 481013 w 776288"/>
                <a:gd name="connsiteY0" fmla="*/ 452437 h 633412"/>
                <a:gd name="connsiteX1" fmla="*/ 390525 w 776288"/>
                <a:gd name="connsiteY1" fmla="*/ 364331 h 633412"/>
                <a:gd name="connsiteX2" fmla="*/ 316707 w 776288"/>
                <a:gd name="connsiteY2" fmla="*/ 295275 h 633412"/>
                <a:gd name="connsiteX3" fmla="*/ 216694 w 776288"/>
                <a:gd name="connsiteY3" fmla="*/ 202406 h 633412"/>
                <a:gd name="connsiteX4" fmla="*/ 159544 w 776288"/>
                <a:gd name="connsiteY4" fmla="*/ 154781 h 633412"/>
                <a:gd name="connsiteX5" fmla="*/ 119063 w 776288"/>
                <a:gd name="connsiteY5" fmla="*/ 121443 h 633412"/>
                <a:gd name="connsiteX6" fmla="*/ 90488 w 776288"/>
                <a:gd name="connsiteY6" fmla="*/ 97631 h 633412"/>
                <a:gd name="connsiteX7" fmla="*/ 45244 w 776288"/>
                <a:gd name="connsiteY7" fmla="*/ 66675 h 633412"/>
                <a:gd name="connsiteX8" fmla="*/ 16669 w 776288"/>
                <a:gd name="connsiteY8" fmla="*/ 50006 h 633412"/>
                <a:gd name="connsiteX9" fmla="*/ 4763 w 776288"/>
                <a:gd name="connsiteY9" fmla="*/ 40481 h 633412"/>
                <a:gd name="connsiteX10" fmla="*/ 0 w 776288"/>
                <a:gd name="connsiteY10" fmla="*/ 21431 h 633412"/>
                <a:gd name="connsiteX11" fmla="*/ 9525 w 776288"/>
                <a:gd name="connsiteY11" fmla="*/ 4762 h 633412"/>
                <a:gd name="connsiteX12" fmla="*/ 26194 w 776288"/>
                <a:gd name="connsiteY12" fmla="*/ 0 h 633412"/>
                <a:gd name="connsiteX13" fmla="*/ 64294 w 776288"/>
                <a:gd name="connsiteY13" fmla="*/ 2381 h 633412"/>
                <a:gd name="connsiteX14" fmla="*/ 150019 w 776288"/>
                <a:gd name="connsiteY14" fmla="*/ 28575 h 633412"/>
                <a:gd name="connsiteX15" fmla="*/ 400050 w 776288"/>
                <a:gd name="connsiteY15" fmla="*/ 102393 h 633412"/>
                <a:gd name="connsiteX16" fmla="*/ 600075 w 776288"/>
                <a:gd name="connsiteY16" fmla="*/ 157162 h 633412"/>
                <a:gd name="connsiteX17" fmla="*/ 619125 w 776288"/>
                <a:gd name="connsiteY17" fmla="*/ 164306 h 633412"/>
                <a:gd name="connsiteX18" fmla="*/ 633413 w 776288"/>
                <a:gd name="connsiteY18" fmla="*/ 178593 h 633412"/>
                <a:gd name="connsiteX19" fmla="*/ 654844 w 776288"/>
                <a:gd name="connsiteY19" fmla="*/ 207168 h 633412"/>
                <a:gd name="connsiteX20" fmla="*/ 678657 w 776288"/>
                <a:gd name="connsiteY20" fmla="*/ 238125 h 633412"/>
                <a:gd name="connsiteX21" fmla="*/ 704850 w 776288"/>
                <a:gd name="connsiteY21" fmla="*/ 280987 h 633412"/>
                <a:gd name="connsiteX22" fmla="*/ 735807 w 776288"/>
                <a:gd name="connsiteY22" fmla="*/ 345281 h 633412"/>
                <a:gd name="connsiteX23" fmla="*/ 754857 w 776288"/>
                <a:gd name="connsiteY23" fmla="*/ 395287 h 633412"/>
                <a:gd name="connsiteX24" fmla="*/ 769144 w 776288"/>
                <a:gd name="connsiteY24" fmla="*/ 450056 h 633412"/>
                <a:gd name="connsiteX25" fmla="*/ 776288 w 776288"/>
                <a:gd name="connsiteY25" fmla="*/ 481012 h 633412"/>
                <a:gd name="connsiteX26" fmla="*/ 776288 w 776288"/>
                <a:gd name="connsiteY26" fmla="*/ 531018 h 633412"/>
                <a:gd name="connsiteX27" fmla="*/ 771525 w 776288"/>
                <a:gd name="connsiteY27" fmla="*/ 569118 h 633412"/>
                <a:gd name="connsiteX28" fmla="*/ 759619 w 776288"/>
                <a:gd name="connsiteY28" fmla="*/ 604837 h 633412"/>
                <a:gd name="connsiteX29" fmla="*/ 745332 w 776288"/>
                <a:gd name="connsiteY29" fmla="*/ 623887 h 633412"/>
                <a:gd name="connsiteX30" fmla="*/ 728663 w 776288"/>
                <a:gd name="connsiteY30" fmla="*/ 633412 h 633412"/>
                <a:gd name="connsiteX31" fmla="*/ 711994 w 776288"/>
                <a:gd name="connsiteY31" fmla="*/ 633412 h 633412"/>
                <a:gd name="connsiteX32" fmla="*/ 666750 w 776288"/>
                <a:gd name="connsiteY32" fmla="*/ 616743 h 633412"/>
                <a:gd name="connsiteX33" fmla="*/ 619125 w 776288"/>
                <a:gd name="connsiteY33" fmla="*/ 588168 h 633412"/>
                <a:gd name="connsiteX34" fmla="*/ 571500 w 776288"/>
                <a:gd name="connsiteY34" fmla="*/ 538162 h 633412"/>
                <a:gd name="connsiteX35" fmla="*/ 481013 w 776288"/>
                <a:gd name="connsiteY35" fmla="*/ 452437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6288" h="633412">
                  <a:moveTo>
                    <a:pt x="481013" y="452437"/>
                  </a:moveTo>
                  <a:lnTo>
                    <a:pt x="390525" y="364331"/>
                  </a:lnTo>
                  <a:lnTo>
                    <a:pt x="316707" y="295275"/>
                  </a:lnTo>
                  <a:lnTo>
                    <a:pt x="216694" y="202406"/>
                  </a:lnTo>
                  <a:lnTo>
                    <a:pt x="159544" y="154781"/>
                  </a:lnTo>
                  <a:lnTo>
                    <a:pt x="119063" y="121443"/>
                  </a:lnTo>
                  <a:lnTo>
                    <a:pt x="90488" y="97631"/>
                  </a:lnTo>
                  <a:lnTo>
                    <a:pt x="45244" y="66675"/>
                  </a:lnTo>
                  <a:lnTo>
                    <a:pt x="16669" y="50006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64294" y="2381"/>
                  </a:lnTo>
                  <a:lnTo>
                    <a:pt x="150019" y="28575"/>
                  </a:lnTo>
                  <a:lnTo>
                    <a:pt x="400050" y="102393"/>
                  </a:lnTo>
                  <a:lnTo>
                    <a:pt x="600075" y="157162"/>
                  </a:lnTo>
                  <a:lnTo>
                    <a:pt x="619125" y="164306"/>
                  </a:lnTo>
                  <a:lnTo>
                    <a:pt x="633413" y="178593"/>
                  </a:lnTo>
                  <a:lnTo>
                    <a:pt x="654844" y="207168"/>
                  </a:lnTo>
                  <a:lnTo>
                    <a:pt x="678657" y="238125"/>
                  </a:lnTo>
                  <a:lnTo>
                    <a:pt x="704850" y="280987"/>
                  </a:lnTo>
                  <a:lnTo>
                    <a:pt x="735807" y="345281"/>
                  </a:lnTo>
                  <a:lnTo>
                    <a:pt x="754857" y="395287"/>
                  </a:lnTo>
                  <a:lnTo>
                    <a:pt x="769144" y="450056"/>
                  </a:lnTo>
                  <a:lnTo>
                    <a:pt x="776288" y="481012"/>
                  </a:lnTo>
                  <a:lnTo>
                    <a:pt x="776288" y="531018"/>
                  </a:lnTo>
                  <a:lnTo>
                    <a:pt x="771525" y="569118"/>
                  </a:lnTo>
                  <a:lnTo>
                    <a:pt x="759619" y="604837"/>
                  </a:lnTo>
                  <a:lnTo>
                    <a:pt x="745332" y="623887"/>
                  </a:lnTo>
                  <a:lnTo>
                    <a:pt x="728663" y="633412"/>
                  </a:lnTo>
                  <a:lnTo>
                    <a:pt x="711994" y="633412"/>
                  </a:lnTo>
                  <a:lnTo>
                    <a:pt x="666750" y="616743"/>
                  </a:lnTo>
                  <a:lnTo>
                    <a:pt x="619125" y="588168"/>
                  </a:lnTo>
                  <a:lnTo>
                    <a:pt x="571500" y="538162"/>
                  </a:lnTo>
                  <a:lnTo>
                    <a:pt x="48101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6B07D9D4-7C11-4BE0-BB8B-404B13686BA4}"/>
              </a:ext>
            </a:extLst>
          </p:cNvPr>
          <p:cNvSpPr/>
          <p:nvPr/>
        </p:nvSpPr>
        <p:spPr>
          <a:xfrm>
            <a:off x="3043238" y="2352675"/>
            <a:ext cx="609600" cy="1522413"/>
          </a:xfrm>
          <a:custGeom>
            <a:avLst/>
            <a:gdLst>
              <a:gd name="connsiteX0" fmla="*/ 566737 w 609600"/>
              <a:gd name="connsiteY0" fmla="*/ 650081 h 1521619"/>
              <a:gd name="connsiteX1" fmla="*/ 588168 w 609600"/>
              <a:gd name="connsiteY1" fmla="*/ 895350 h 1521619"/>
              <a:gd name="connsiteX2" fmla="*/ 609600 w 609600"/>
              <a:gd name="connsiteY2" fmla="*/ 1171575 h 1521619"/>
              <a:gd name="connsiteX3" fmla="*/ 585787 w 609600"/>
              <a:gd name="connsiteY3" fmla="*/ 1359694 h 1521619"/>
              <a:gd name="connsiteX4" fmla="*/ 571500 w 609600"/>
              <a:gd name="connsiteY4" fmla="*/ 1416844 h 1521619"/>
              <a:gd name="connsiteX5" fmla="*/ 554831 w 609600"/>
              <a:gd name="connsiteY5" fmla="*/ 1457325 h 1521619"/>
              <a:gd name="connsiteX6" fmla="*/ 545306 w 609600"/>
              <a:gd name="connsiteY6" fmla="*/ 1478756 h 1521619"/>
              <a:gd name="connsiteX7" fmla="*/ 528637 w 609600"/>
              <a:gd name="connsiteY7" fmla="*/ 1504950 h 1521619"/>
              <a:gd name="connsiteX8" fmla="*/ 514350 w 609600"/>
              <a:gd name="connsiteY8" fmla="*/ 1516856 h 1521619"/>
              <a:gd name="connsiteX9" fmla="*/ 502443 w 609600"/>
              <a:gd name="connsiteY9" fmla="*/ 1521619 h 1521619"/>
              <a:gd name="connsiteX10" fmla="*/ 492918 w 609600"/>
              <a:gd name="connsiteY10" fmla="*/ 1521619 h 1521619"/>
              <a:gd name="connsiteX11" fmla="*/ 481012 w 609600"/>
              <a:gd name="connsiteY11" fmla="*/ 1519238 h 1521619"/>
              <a:gd name="connsiteX12" fmla="*/ 457200 w 609600"/>
              <a:gd name="connsiteY12" fmla="*/ 1504950 h 1521619"/>
              <a:gd name="connsiteX13" fmla="*/ 440531 w 609600"/>
              <a:gd name="connsiteY13" fmla="*/ 1490663 h 1521619"/>
              <a:gd name="connsiteX14" fmla="*/ 423862 w 609600"/>
              <a:gd name="connsiteY14" fmla="*/ 1471613 h 1521619"/>
              <a:gd name="connsiteX15" fmla="*/ 402431 w 609600"/>
              <a:gd name="connsiteY15" fmla="*/ 1438275 h 1521619"/>
              <a:gd name="connsiteX16" fmla="*/ 390525 w 609600"/>
              <a:gd name="connsiteY16" fmla="*/ 1414463 h 1521619"/>
              <a:gd name="connsiteX17" fmla="*/ 376237 w 609600"/>
              <a:gd name="connsiteY17" fmla="*/ 1378744 h 1521619"/>
              <a:gd name="connsiteX18" fmla="*/ 361950 w 609600"/>
              <a:gd name="connsiteY18" fmla="*/ 1338263 h 1521619"/>
              <a:gd name="connsiteX19" fmla="*/ 352425 w 609600"/>
              <a:gd name="connsiteY19" fmla="*/ 1290638 h 1521619"/>
              <a:gd name="connsiteX20" fmla="*/ 345281 w 609600"/>
              <a:gd name="connsiteY20" fmla="*/ 1238250 h 1521619"/>
              <a:gd name="connsiteX21" fmla="*/ 340518 w 609600"/>
              <a:gd name="connsiteY21" fmla="*/ 1126331 h 1521619"/>
              <a:gd name="connsiteX22" fmla="*/ 335756 w 609600"/>
              <a:gd name="connsiteY22" fmla="*/ 1023938 h 1521619"/>
              <a:gd name="connsiteX23" fmla="*/ 328612 w 609600"/>
              <a:gd name="connsiteY23" fmla="*/ 885825 h 1521619"/>
              <a:gd name="connsiteX24" fmla="*/ 326231 w 609600"/>
              <a:gd name="connsiteY24" fmla="*/ 750094 h 1521619"/>
              <a:gd name="connsiteX25" fmla="*/ 319087 w 609600"/>
              <a:gd name="connsiteY25" fmla="*/ 561975 h 1521619"/>
              <a:gd name="connsiteX26" fmla="*/ 319087 w 609600"/>
              <a:gd name="connsiteY26" fmla="*/ 547688 h 1521619"/>
              <a:gd name="connsiteX27" fmla="*/ 314325 w 609600"/>
              <a:gd name="connsiteY27" fmla="*/ 507206 h 1521619"/>
              <a:gd name="connsiteX28" fmla="*/ 300037 w 609600"/>
              <a:gd name="connsiteY28" fmla="*/ 442913 h 1521619"/>
              <a:gd name="connsiteX29" fmla="*/ 283368 w 609600"/>
              <a:gd name="connsiteY29" fmla="*/ 383381 h 1521619"/>
              <a:gd name="connsiteX30" fmla="*/ 261937 w 609600"/>
              <a:gd name="connsiteY30" fmla="*/ 326231 h 1521619"/>
              <a:gd name="connsiteX31" fmla="*/ 242887 w 609600"/>
              <a:gd name="connsiteY31" fmla="*/ 283369 h 1521619"/>
              <a:gd name="connsiteX32" fmla="*/ 219075 w 609600"/>
              <a:gd name="connsiteY32" fmla="*/ 242888 h 1521619"/>
              <a:gd name="connsiteX33" fmla="*/ 200025 w 609600"/>
              <a:gd name="connsiteY33" fmla="*/ 216694 h 1521619"/>
              <a:gd name="connsiteX34" fmla="*/ 180975 w 609600"/>
              <a:gd name="connsiteY34" fmla="*/ 190500 h 1521619"/>
              <a:gd name="connsiteX35" fmla="*/ 150018 w 609600"/>
              <a:gd name="connsiteY35" fmla="*/ 157163 h 1521619"/>
              <a:gd name="connsiteX36" fmla="*/ 121443 w 609600"/>
              <a:gd name="connsiteY36" fmla="*/ 130969 h 1521619"/>
              <a:gd name="connsiteX37" fmla="*/ 104775 w 609600"/>
              <a:gd name="connsiteY37" fmla="*/ 116681 h 1521619"/>
              <a:gd name="connsiteX38" fmla="*/ 80962 w 609600"/>
              <a:gd name="connsiteY38" fmla="*/ 97631 h 1521619"/>
              <a:gd name="connsiteX39" fmla="*/ 61912 w 609600"/>
              <a:gd name="connsiteY39" fmla="*/ 83344 h 1521619"/>
              <a:gd name="connsiteX40" fmla="*/ 38100 w 609600"/>
              <a:gd name="connsiteY40" fmla="*/ 69056 h 1521619"/>
              <a:gd name="connsiteX41" fmla="*/ 11906 w 609600"/>
              <a:gd name="connsiteY41" fmla="*/ 54769 h 1521619"/>
              <a:gd name="connsiteX42" fmla="*/ 2381 w 609600"/>
              <a:gd name="connsiteY42" fmla="*/ 45244 h 1521619"/>
              <a:gd name="connsiteX43" fmla="*/ 0 w 609600"/>
              <a:gd name="connsiteY43" fmla="*/ 30956 h 1521619"/>
              <a:gd name="connsiteX44" fmla="*/ 0 w 609600"/>
              <a:gd name="connsiteY44" fmla="*/ 14288 h 1521619"/>
              <a:gd name="connsiteX45" fmla="*/ 7143 w 609600"/>
              <a:gd name="connsiteY45" fmla="*/ 4763 h 1521619"/>
              <a:gd name="connsiteX46" fmla="*/ 23812 w 609600"/>
              <a:gd name="connsiteY46" fmla="*/ 0 h 1521619"/>
              <a:gd name="connsiteX47" fmla="*/ 66675 w 609600"/>
              <a:gd name="connsiteY47" fmla="*/ 7144 h 1521619"/>
              <a:gd name="connsiteX48" fmla="*/ 171450 w 609600"/>
              <a:gd name="connsiteY48" fmla="*/ 28575 h 1521619"/>
              <a:gd name="connsiteX49" fmla="*/ 278606 w 609600"/>
              <a:gd name="connsiteY49" fmla="*/ 54769 h 1521619"/>
              <a:gd name="connsiteX50" fmla="*/ 369093 w 609600"/>
              <a:gd name="connsiteY50" fmla="*/ 80963 h 1521619"/>
              <a:gd name="connsiteX51" fmla="*/ 464343 w 609600"/>
              <a:gd name="connsiteY51" fmla="*/ 114300 h 1521619"/>
              <a:gd name="connsiteX52" fmla="*/ 514350 w 609600"/>
              <a:gd name="connsiteY52" fmla="*/ 135731 h 1521619"/>
              <a:gd name="connsiteX53" fmla="*/ 538162 w 609600"/>
              <a:gd name="connsiteY53" fmla="*/ 316706 h 1521619"/>
              <a:gd name="connsiteX54" fmla="*/ 550068 w 609600"/>
              <a:gd name="connsiteY54" fmla="*/ 461963 h 1521619"/>
              <a:gd name="connsiteX55" fmla="*/ 566737 w 609600"/>
              <a:gd name="connsiteY55" fmla="*/ 650081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609600" h="1521619">
                <a:moveTo>
                  <a:pt x="566737" y="650081"/>
                </a:moveTo>
                <a:lnTo>
                  <a:pt x="588168" y="895350"/>
                </a:lnTo>
                <a:lnTo>
                  <a:pt x="609600" y="1171575"/>
                </a:lnTo>
                <a:lnTo>
                  <a:pt x="585787" y="1359694"/>
                </a:lnTo>
                <a:lnTo>
                  <a:pt x="571500" y="1416844"/>
                </a:lnTo>
                <a:lnTo>
                  <a:pt x="554831" y="1457325"/>
                </a:lnTo>
                <a:lnTo>
                  <a:pt x="545306" y="1478756"/>
                </a:lnTo>
                <a:lnTo>
                  <a:pt x="528637" y="1504950"/>
                </a:lnTo>
                <a:lnTo>
                  <a:pt x="514350" y="1516856"/>
                </a:lnTo>
                <a:lnTo>
                  <a:pt x="502443" y="1521619"/>
                </a:lnTo>
                <a:lnTo>
                  <a:pt x="492918" y="1521619"/>
                </a:lnTo>
                <a:lnTo>
                  <a:pt x="481012" y="1519238"/>
                </a:lnTo>
                <a:lnTo>
                  <a:pt x="457200" y="1504950"/>
                </a:lnTo>
                <a:lnTo>
                  <a:pt x="440531" y="1490663"/>
                </a:lnTo>
                <a:lnTo>
                  <a:pt x="423862" y="1471613"/>
                </a:lnTo>
                <a:lnTo>
                  <a:pt x="402431" y="1438275"/>
                </a:lnTo>
                <a:lnTo>
                  <a:pt x="390525" y="1414463"/>
                </a:lnTo>
                <a:lnTo>
                  <a:pt x="376237" y="1378744"/>
                </a:lnTo>
                <a:lnTo>
                  <a:pt x="361950" y="1338263"/>
                </a:lnTo>
                <a:lnTo>
                  <a:pt x="352425" y="1290638"/>
                </a:lnTo>
                <a:lnTo>
                  <a:pt x="345281" y="1238250"/>
                </a:lnTo>
                <a:lnTo>
                  <a:pt x="340518" y="1126331"/>
                </a:lnTo>
                <a:lnTo>
                  <a:pt x="335756" y="1023938"/>
                </a:lnTo>
                <a:lnTo>
                  <a:pt x="328612" y="885825"/>
                </a:lnTo>
                <a:cubicBezTo>
                  <a:pt x="327818" y="840581"/>
                  <a:pt x="327025" y="795338"/>
                  <a:pt x="326231" y="750094"/>
                </a:cubicBezTo>
                <a:lnTo>
                  <a:pt x="319087" y="561975"/>
                </a:lnTo>
                <a:lnTo>
                  <a:pt x="319087" y="547688"/>
                </a:lnTo>
                <a:lnTo>
                  <a:pt x="314325" y="507206"/>
                </a:lnTo>
                <a:lnTo>
                  <a:pt x="300037" y="442913"/>
                </a:lnTo>
                <a:lnTo>
                  <a:pt x="283368" y="383381"/>
                </a:lnTo>
                <a:lnTo>
                  <a:pt x="261937" y="326231"/>
                </a:lnTo>
                <a:lnTo>
                  <a:pt x="242887" y="283369"/>
                </a:lnTo>
                <a:lnTo>
                  <a:pt x="219075" y="242888"/>
                </a:lnTo>
                <a:lnTo>
                  <a:pt x="200025" y="216694"/>
                </a:lnTo>
                <a:lnTo>
                  <a:pt x="180975" y="190500"/>
                </a:lnTo>
                <a:lnTo>
                  <a:pt x="150018" y="157163"/>
                </a:lnTo>
                <a:lnTo>
                  <a:pt x="121443" y="130969"/>
                </a:lnTo>
                <a:lnTo>
                  <a:pt x="104775" y="116681"/>
                </a:lnTo>
                <a:lnTo>
                  <a:pt x="80962" y="97631"/>
                </a:lnTo>
                <a:lnTo>
                  <a:pt x="61912" y="83344"/>
                </a:lnTo>
                <a:lnTo>
                  <a:pt x="38100" y="69056"/>
                </a:lnTo>
                <a:lnTo>
                  <a:pt x="11906" y="54769"/>
                </a:lnTo>
                <a:lnTo>
                  <a:pt x="2381" y="45244"/>
                </a:lnTo>
                <a:lnTo>
                  <a:pt x="0" y="30956"/>
                </a:lnTo>
                <a:lnTo>
                  <a:pt x="0" y="14288"/>
                </a:lnTo>
                <a:lnTo>
                  <a:pt x="7143" y="4763"/>
                </a:lnTo>
                <a:lnTo>
                  <a:pt x="23812" y="0"/>
                </a:lnTo>
                <a:lnTo>
                  <a:pt x="66675" y="7144"/>
                </a:lnTo>
                <a:lnTo>
                  <a:pt x="171450" y="28575"/>
                </a:lnTo>
                <a:lnTo>
                  <a:pt x="278606" y="54769"/>
                </a:lnTo>
                <a:lnTo>
                  <a:pt x="369093" y="80963"/>
                </a:lnTo>
                <a:lnTo>
                  <a:pt x="464343" y="114300"/>
                </a:lnTo>
                <a:lnTo>
                  <a:pt x="514350" y="135731"/>
                </a:lnTo>
                <a:lnTo>
                  <a:pt x="538162" y="316706"/>
                </a:lnTo>
                <a:lnTo>
                  <a:pt x="550068" y="461963"/>
                </a:lnTo>
                <a:lnTo>
                  <a:pt x="566737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186013E9-38B9-4804-BD84-0EDA787BE1F5}"/>
              </a:ext>
            </a:extLst>
          </p:cNvPr>
          <p:cNvSpPr/>
          <p:nvPr/>
        </p:nvSpPr>
        <p:spPr>
          <a:xfrm>
            <a:off x="3484563" y="2139950"/>
            <a:ext cx="3051175" cy="1270000"/>
          </a:xfrm>
          <a:custGeom>
            <a:avLst/>
            <a:gdLst>
              <a:gd name="connsiteX0" fmla="*/ 2304789 w 3051340"/>
              <a:gd name="connsiteY0" fmla="*/ 95198 h 1270140"/>
              <a:gd name="connsiteX1" fmla="*/ 2109383 w 3051340"/>
              <a:gd name="connsiteY1" fmla="*/ 130271 h 1270140"/>
              <a:gd name="connsiteX2" fmla="*/ 1969091 w 3051340"/>
              <a:gd name="connsiteY2" fmla="*/ 150313 h 1270140"/>
              <a:gd name="connsiteX3" fmla="*/ 1836315 w 3051340"/>
              <a:gd name="connsiteY3" fmla="*/ 167849 h 1270140"/>
              <a:gd name="connsiteX4" fmla="*/ 1736107 w 3051340"/>
              <a:gd name="connsiteY4" fmla="*/ 180375 h 1270140"/>
              <a:gd name="connsiteX5" fmla="*/ 1625878 w 3051340"/>
              <a:gd name="connsiteY5" fmla="*/ 192901 h 1270140"/>
              <a:gd name="connsiteX6" fmla="*/ 1545712 w 3051340"/>
              <a:gd name="connsiteY6" fmla="*/ 200417 h 1270140"/>
              <a:gd name="connsiteX7" fmla="*/ 1307717 w 3051340"/>
              <a:gd name="connsiteY7" fmla="*/ 240500 h 1270140"/>
              <a:gd name="connsiteX8" fmla="*/ 1142374 w 3051340"/>
              <a:gd name="connsiteY8" fmla="*/ 258037 h 1270140"/>
              <a:gd name="connsiteX9" fmla="*/ 876822 w 3051340"/>
              <a:gd name="connsiteY9" fmla="*/ 283089 h 1270140"/>
              <a:gd name="connsiteX10" fmla="*/ 666384 w 3051340"/>
              <a:gd name="connsiteY10" fmla="*/ 305636 h 1270140"/>
              <a:gd name="connsiteX11" fmla="*/ 496031 w 3051340"/>
              <a:gd name="connsiteY11" fmla="*/ 320667 h 1270140"/>
              <a:gd name="connsiteX12" fmla="*/ 255531 w 3051340"/>
              <a:gd name="connsiteY12" fmla="*/ 340708 h 1270140"/>
              <a:gd name="connsiteX13" fmla="*/ 122755 w 3051340"/>
              <a:gd name="connsiteY13" fmla="*/ 350729 h 1270140"/>
              <a:gd name="connsiteX14" fmla="*/ 80166 w 3051340"/>
              <a:gd name="connsiteY14" fmla="*/ 353234 h 1270140"/>
              <a:gd name="connsiteX15" fmla="*/ 57620 w 3051340"/>
              <a:gd name="connsiteY15" fmla="*/ 345719 h 1270140"/>
              <a:gd name="connsiteX16" fmla="*/ 0 w 3051340"/>
              <a:gd name="connsiteY16" fmla="*/ 323172 h 1270140"/>
              <a:gd name="connsiteX17" fmla="*/ 32567 w 3051340"/>
              <a:gd name="connsiteY17" fmla="*/ 563672 h 1270140"/>
              <a:gd name="connsiteX18" fmla="*/ 215447 w 3051340"/>
              <a:gd name="connsiteY18" fmla="*/ 541125 h 1270140"/>
              <a:gd name="connsiteX19" fmla="*/ 385801 w 3051340"/>
              <a:gd name="connsiteY19" fmla="*/ 521083 h 1270140"/>
              <a:gd name="connsiteX20" fmla="*/ 618786 w 3051340"/>
              <a:gd name="connsiteY20" fmla="*/ 493526 h 1270140"/>
              <a:gd name="connsiteX21" fmla="*/ 859285 w 3051340"/>
              <a:gd name="connsiteY21" fmla="*/ 465969 h 1270140"/>
              <a:gd name="connsiteX22" fmla="*/ 1119827 w 3051340"/>
              <a:gd name="connsiteY22" fmla="*/ 438411 h 1270140"/>
              <a:gd name="connsiteX23" fmla="*/ 1305212 w 3051340"/>
              <a:gd name="connsiteY23" fmla="*/ 415865 h 1270140"/>
              <a:gd name="connsiteX24" fmla="*/ 1648425 w 3051340"/>
              <a:gd name="connsiteY24" fmla="*/ 390813 h 1270140"/>
              <a:gd name="connsiteX25" fmla="*/ 1921492 w 3051340"/>
              <a:gd name="connsiteY25" fmla="*/ 360750 h 1270140"/>
              <a:gd name="connsiteX26" fmla="*/ 2254685 w 3051340"/>
              <a:gd name="connsiteY26" fmla="*/ 320667 h 1270140"/>
              <a:gd name="connsiteX27" fmla="*/ 2510216 w 3051340"/>
              <a:gd name="connsiteY27" fmla="*/ 288099 h 1270140"/>
              <a:gd name="connsiteX28" fmla="*/ 2540278 w 3051340"/>
              <a:gd name="connsiteY28" fmla="*/ 290604 h 1270140"/>
              <a:gd name="connsiteX29" fmla="*/ 2557815 w 3051340"/>
              <a:gd name="connsiteY29" fmla="*/ 300625 h 1270140"/>
              <a:gd name="connsiteX30" fmla="*/ 2575351 w 3051340"/>
              <a:gd name="connsiteY30" fmla="*/ 318162 h 1270140"/>
              <a:gd name="connsiteX31" fmla="*/ 2587877 w 3051340"/>
              <a:gd name="connsiteY31" fmla="*/ 338203 h 1270140"/>
              <a:gd name="connsiteX32" fmla="*/ 2597898 w 3051340"/>
              <a:gd name="connsiteY32" fmla="*/ 373276 h 1270140"/>
              <a:gd name="connsiteX33" fmla="*/ 2600403 w 3051340"/>
              <a:gd name="connsiteY33" fmla="*/ 415865 h 1270140"/>
              <a:gd name="connsiteX34" fmla="*/ 2590382 w 3051340"/>
              <a:gd name="connsiteY34" fmla="*/ 475990 h 1270140"/>
              <a:gd name="connsiteX35" fmla="*/ 2542783 w 3051340"/>
              <a:gd name="connsiteY35" fmla="*/ 766593 h 1270140"/>
              <a:gd name="connsiteX36" fmla="*/ 2482658 w 3051340"/>
              <a:gd name="connsiteY36" fmla="*/ 1119827 h 1270140"/>
              <a:gd name="connsiteX37" fmla="*/ 2470132 w 3051340"/>
              <a:gd name="connsiteY37" fmla="*/ 1247593 h 1270140"/>
              <a:gd name="connsiteX38" fmla="*/ 2642992 w 3051340"/>
              <a:gd name="connsiteY38" fmla="*/ 1270140 h 1270140"/>
              <a:gd name="connsiteX39" fmla="*/ 2693096 w 3051340"/>
              <a:gd name="connsiteY39" fmla="*/ 1162416 h 1270140"/>
              <a:gd name="connsiteX40" fmla="*/ 2743200 w 3051340"/>
              <a:gd name="connsiteY40" fmla="*/ 1032145 h 1270140"/>
              <a:gd name="connsiteX41" fmla="*/ 2798314 w 3051340"/>
              <a:gd name="connsiteY41" fmla="*/ 879328 h 1270140"/>
              <a:gd name="connsiteX42" fmla="*/ 2848418 w 3051340"/>
              <a:gd name="connsiteY42" fmla="*/ 744047 h 1270140"/>
              <a:gd name="connsiteX43" fmla="*/ 2901028 w 3051340"/>
              <a:gd name="connsiteY43" fmla="*/ 596239 h 1270140"/>
              <a:gd name="connsiteX44" fmla="*/ 2928585 w 3051340"/>
              <a:gd name="connsiteY44" fmla="*/ 523588 h 1270140"/>
              <a:gd name="connsiteX45" fmla="*/ 2946121 w 3051340"/>
              <a:gd name="connsiteY45" fmla="*/ 478495 h 1270140"/>
              <a:gd name="connsiteX46" fmla="*/ 2976184 w 3051340"/>
              <a:gd name="connsiteY46" fmla="*/ 415865 h 1270140"/>
              <a:gd name="connsiteX47" fmla="*/ 2998731 w 3051340"/>
              <a:gd name="connsiteY47" fmla="*/ 380792 h 1270140"/>
              <a:gd name="connsiteX48" fmla="*/ 3013762 w 3051340"/>
              <a:gd name="connsiteY48" fmla="*/ 368266 h 1270140"/>
              <a:gd name="connsiteX49" fmla="*/ 3033804 w 3051340"/>
              <a:gd name="connsiteY49" fmla="*/ 353234 h 1270140"/>
              <a:gd name="connsiteX50" fmla="*/ 3046330 w 3051340"/>
              <a:gd name="connsiteY50" fmla="*/ 333193 h 1270140"/>
              <a:gd name="connsiteX51" fmla="*/ 3051340 w 3051340"/>
              <a:gd name="connsiteY51" fmla="*/ 318162 h 1270140"/>
              <a:gd name="connsiteX52" fmla="*/ 3051340 w 3051340"/>
              <a:gd name="connsiteY52" fmla="*/ 303130 h 1270140"/>
              <a:gd name="connsiteX53" fmla="*/ 3048835 w 3051340"/>
              <a:gd name="connsiteY53" fmla="*/ 290604 h 1270140"/>
              <a:gd name="connsiteX54" fmla="*/ 3043824 w 3051340"/>
              <a:gd name="connsiteY54" fmla="*/ 275573 h 1270140"/>
              <a:gd name="connsiteX55" fmla="*/ 3028793 w 3051340"/>
              <a:gd name="connsiteY55" fmla="*/ 255531 h 1270140"/>
              <a:gd name="connsiteX56" fmla="*/ 2996226 w 3051340"/>
              <a:gd name="connsiteY56" fmla="*/ 230479 h 1270140"/>
              <a:gd name="connsiteX57" fmla="*/ 2961153 w 3051340"/>
              <a:gd name="connsiteY57" fmla="*/ 202922 h 1270140"/>
              <a:gd name="connsiteX58" fmla="*/ 2903533 w 3051340"/>
              <a:gd name="connsiteY58" fmla="*/ 160334 h 1270140"/>
              <a:gd name="connsiteX59" fmla="*/ 2825872 w 3051340"/>
              <a:gd name="connsiteY59" fmla="*/ 110230 h 1270140"/>
              <a:gd name="connsiteX60" fmla="*/ 2743200 w 3051340"/>
              <a:gd name="connsiteY60" fmla="*/ 57620 h 1270140"/>
              <a:gd name="connsiteX61" fmla="*/ 2665538 w 3051340"/>
              <a:gd name="connsiteY61" fmla="*/ 10021 h 1270140"/>
              <a:gd name="connsiteX62" fmla="*/ 2650507 w 3051340"/>
              <a:gd name="connsiteY62" fmla="*/ 2506 h 1270140"/>
              <a:gd name="connsiteX63" fmla="*/ 2642992 w 3051340"/>
              <a:gd name="connsiteY63" fmla="*/ 0 h 1270140"/>
              <a:gd name="connsiteX64" fmla="*/ 2627960 w 3051340"/>
              <a:gd name="connsiteY64" fmla="*/ 2506 h 1270140"/>
              <a:gd name="connsiteX65" fmla="*/ 2535268 w 3051340"/>
              <a:gd name="connsiteY65" fmla="*/ 37579 h 1270140"/>
              <a:gd name="connsiteX66" fmla="*/ 2457606 w 3051340"/>
              <a:gd name="connsiteY66" fmla="*/ 65136 h 1270140"/>
              <a:gd name="connsiteX67" fmla="*/ 2304789 w 3051340"/>
              <a:gd name="connsiteY67" fmla="*/ 95198 h 127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051340" h="1270140">
                <a:moveTo>
                  <a:pt x="2304789" y="95198"/>
                </a:moveTo>
                <a:lnTo>
                  <a:pt x="2109383" y="130271"/>
                </a:lnTo>
                <a:lnTo>
                  <a:pt x="1969091" y="150313"/>
                </a:lnTo>
                <a:lnTo>
                  <a:pt x="1836315" y="167849"/>
                </a:lnTo>
                <a:lnTo>
                  <a:pt x="1736107" y="180375"/>
                </a:lnTo>
                <a:lnTo>
                  <a:pt x="1625878" y="192901"/>
                </a:lnTo>
                <a:lnTo>
                  <a:pt x="1545712" y="200417"/>
                </a:lnTo>
                <a:lnTo>
                  <a:pt x="1307717" y="240500"/>
                </a:lnTo>
                <a:lnTo>
                  <a:pt x="1142374" y="258037"/>
                </a:lnTo>
                <a:lnTo>
                  <a:pt x="876822" y="283089"/>
                </a:lnTo>
                <a:lnTo>
                  <a:pt x="666384" y="305636"/>
                </a:lnTo>
                <a:lnTo>
                  <a:pt x="496031" y="320667"/>
                </a:lnTo>
                <a:lnTo>
                  <a:pt x="255531" y="340708"/>
                </a:lnTo>
                <a:lnTo>
                  <a:pt x="122755" y="350729"/>
                </a:lnTo>
                <a:lnTo>
                  <a:pt x="80166" y="353234"/>
                </a:lnTo>
                <a:lnTo>
                  <a:pt x="57620" y="345719"/>
                </a:lnTo>
                <a:lnTo>
                  <a:pt x="0" y="323172"/>
                </a:lnTo>
                <a:lnTo>
                  <a:pt x="32567" y="563672"/>
                </a:lnTo>
                <a:lnTo>
                  <a:pt x="215447" y="541125"/>
                </a:lnTo>
                <a:lnTo>
                  <a:pt x="385801" y="521083"/>
                </a:lnTo>
                <a:lnTo>
                  <a:pt x="618786" y="493526"/>
                </a:lnTo>
                <a:lnTo>
                  <a:pt x="859285" y="465969"/>
                </a:lnTo>
                <a:lnTo>
                  <a:pt x="1119827" y="438411"/>
                </a:lnTo>
                <a:lnTo>
                  <a:pt x="1305212" y="415865"/>
                </a:lnTo>
                <a:lnTo>
                  <a:pt x="1648425" y="390813"/>
                </a:lnTo>
                <a:lnTo>
                  <a:pt x="1921492" y="360750"/>
                </a:lnTo>
                <a:lnTo>
                  <a:pt x="2254685" y="320667"/>
                </a:lnTo>
                <a:lnTo>
                  <a:pt x="2510216" y="288099"/>
                </a:lnTo>
                <a:lnTo>
                  <a:pt x="2540278" y="290604"/>
                </a:lnTo>
                <a:lnTo>
                  <a:pt x="2557815" y="300625"/>
                </a:lnTo>
                <a:lnTo>
                  <a:pt x="2575351" y="318162"/>
                </a:lnTo>
                <a:lnTo>
                  <a:pt x="2587877" y="338203"/>
                </a:lnTo>
                <a:lnTo>
                  <a:pt x="2597898" y="373276"/>
                </a:lnTo>
                <a:lnTo>
                  <a:pt x="2600403" y="415865"/>
                </a:lnTo>
                <a:lnTo>
                  <a:pt x="2590382" y="475990"/>
                </a:lnTo>
                <a:lnTo>
                  <a:pt x="2542783" y="766593"/>
                </a:lnTo>
                <a:lnTo>
                  <a:pt x="2482658" y="1119827"/>
                </a:lnTo>
                <a:lnTo>
                  <a:pt x="2470132" y="1247593"/>
                </a:lnTo>
                <a:lnTo>
                  <a:pt x="2642992" y="1270140"/>
                </a:lnTo>
                <a:lnTo>
                  <a:pt x="2693096" y="1162416"/>
                </a:lnTo>
                <a:lnTo>
                  <a:pt x="2743200" y="1032145"/>
                </a:lnTo>
                <a:lnTo>
                  <a:pt x="2798314" y="879328"/>
                </a:lnTo>
                <a:lnTo>
                  <a:pt x="2848418" y="744047"/>
                </a:lnTo>
                <a:lnTo>
                  <a:pt x="2901028" y="596239"/>
                </a:lnTo>
                <a:lnTo>
                  <a:pt x="2928585" y="523588"/>
                </a:lnTo>
                <a:lnTo>
                  <a:pt x="2946121" y="478495"/>
                </a:lnTo>
                <a:lnTo>
                  <a:pt x="2976184" y="415865"/>
                </a:lnTo>
                <a:lnTo>
                  <a:pt x="2998731" y="380792"/>
                </a:lnTo>
                <a:lnTo>
                  <a:pt x="3013762" y="368266"/>
                </a:lnTo>
                <a:lnTo>
                  <a:pt x="3033804" y="353234"/>
                </a:lnTo>
                <a:lnTo>
                  <a:pt x="3046330" y="333193"/>
                </a:lnTo>
                <a:lnTo>
                  <a:pt x="3051340" y="318162"/>
                </a:lnTo>
                <a:lnTo>
                  <a:pt x="3051340" y="303130"/>
                </a:lnTo>
                <a:lnTo>
                  <a:pt x="3048835" y="290604"/>
                </a:lnTo>
                <a:lnTo>
                  <a:pt x="3043824" y="275573"/>
                </a:lnTo>
                <a:lnTo>
                  <a:pt x="3028793" y="255531"/>
                </a:lnTo>
                <a:lnTo>
                  <a:pt x="2996226" y="230479"/>
                </a:lnTo>
                <a:lnTo>
                  <a:pt x="2961153" y="202922"/>
                </a:lnTo>
                <a:lnTo>
                  <a:pt x="2903533" y="160334"/>
                </a:lnTo>
                <a:lnTo>
                  <a:pt x="2825872" y="110230"/>
                </a:lnTo>
                <a:lnTo>
                  <a:pt x="2743200" y="57620"/>
                </a:lnTo>
                <a:lnTo>
                  <a:pt x="2665538" y="10021"/>
                </a:lnTo>
                <a:lnTo>
                  <a:pt x="2650507" y="2506"/>
                </a:lnTo>
                <a:lnTo>
                  <a:pt x="2642992" y="0"/>
                </a:lnTo>
                <a:lnTo>
                  <a:pt x="2627960" y="2506"/>
                </a:lnTo>
                <a:lnTo>
                  <a:pt x="2535268" y="37579"/>
                </a:lnTo>
                <a:lnTo>
                  <a:pt x="2457606" y="65136"/>
                </a:lnTo>
                <a:lnTo>
                  <a:pt x="2304789" y="9519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9D9592F8-4FA5-486C-B066-CC97FE47EB1D}"/>
              </a:ext>
            </a:extLst>
          </p:cNvPr>
          <p:cNvSpPr/>
          <p:nvPr/>
        </p:nvSpPr>
        <p:spPr>
          <a:xfrm>
            <a:off x="3567113" y="3227388"/>
            <a:ext cx="2651125" cy="498475"/>
          </a:xfrm>
          <a:custGeom>
            <a:avLst/>
            <a:gdLst>
              <a:gd name="connsiteX0" fmla="*/ 2174518 w 2650507"/>
              <a:gd name="connsiteY0" fmla="*/ 25052 h 498536"/>
              <a:gd name="connsiteX1" fmla="*/ 1831305 w 2650507"/>
              <a:gd name="connsiteY1" fmla="*/ 57619 h 498536"/>
              <a:gd name="connsiteX2" fmla="*/ 1595815 w 2650507"/>
              <a:gd name="connsiteY2" fmla="*/ 80166 h 498536"/>
              <a:gd name="connsiteX3" fmla="*/ 1442998 w 2650507"/>
              <a:gd name="connsiteY3" fmla="*/ 95197 h 498536"/>
              <a:gd name="connsiteX4" fmla="*/ 1205003 w 2650507"/>
              <a:gd name="connsiteY4" fmla="*/ 135281 h 498536"/>
              <a:gd name="connsiteX5" fmla="*/ 1014608 w 2650507"/>
              <a:gd name="connsiteY5" fmla="*/ 162838 h 498536"/>
              <a:gd name="connsiteX6" fmla="*/ 766592 w 2650507"/>
              <a:gd name="connsiteY6" fmla="*/ 195406 h 498536"/>
              <a:gd name="connsiteX7" fmla="*/ 543629 w 2650507"/>
              <a:gd name="connsiteY7" fmla="*/ 225468 h 498536"/>
              <a:gd name="connsiteX8" fmla="*/ 333192 w 2650507"/>
              <a:gd name="connsiteY8" fmla="*/ 250520 h 498536"/>
              <a:gd name="connsiteX9" fmla="*/ 27557 w 2650507"/>
              <a:gd name="connsiteY9" fmla="*/ 275572 h 498536"/>
              <a:gd name="connsiteX10" fmla="*/ 10020 w 2650507"/>
              <a:gd name="connsiteY10" fmla="*/ 275572 h 498536"/>
              <a:gd name="connsiteX11" fmla="*/ 0 w 2650507"/>
              <a:gd name="connsiteY11" fmla="*/ 498536 h 498536"/>
              <a:gd name="connsiteX12" fmla="*/ 290603 w 2650507"/>
              <a:gd name="connsiteY12" fmla="*/ 468473 h 498536"/>
              <a:gd name="connsiteX13" fmla="*/ 693942 w 2650507"/>
              <a:gd name="connsiteY13" fmla="*/ 420874 h 498536"/>
              <a:gd name="connsiteX14" fmla="*/ 1069722 w 2650507"/>
              <a:gd name="connsiteY14" fmla="*/ 370770 h 498536"/>
              <a:gd name="connsiteX15" fmla="*/ 1179951 w 2650507"/>
              <a:gd name="connsiteY15" fmla="*/ 355739 h 498536"/>
              <a:gd name="connsiteX16" fmla="*/ 1420451 w 2650507"/>
              <a:gd name="connsiteY16" fmla="*/ 318161 h 498536"/>
              <a:gd name="connsiteX17" fmla="*/ 1693519 w 2650507"/>
              <a:gd name="connsiteY17" fmla="*/ 298119 h 498536"/>
              <a:gd name="connsiteX18" fmla="*/ 1994143 w 2650507"/>
              <a:gd name="connsiteY18" fmla="*/ 280583 h 498536"/>
              <a:gd name="connsiteX19" fmla="*/ 2379945 w 2650507"/>
              <a:gd name="connsiteY19" fmla="*/ 258036 h 498536"/>
              <a:gd name="connsiteX20" fmla="*/ 2582866 w 2650507"/>
              <a:gd name="connsiteY20" fmla="*/ 245510 h 498536"/>
              <a:gd name="connsiteX21" fmla="*/ 2620445 w 2650507"/>
              <a:gd name="connsiteY21" fmla="*/ 235489 h 498536"/>
              <a:gd name="connsiteX22" fmla="*/ 2640486 w 2650507"/>
              <a:gd name="connsiteY22" fmla="*/ 222963 h 498536"/>
              <a:gd name="connsiteX23" fmla="*/ 2648002 w 2650507"/>
              <a:gd name="connsiteY23" fmla="*/ 210437 h 498536"/>
              <a:gd name="connsiteX24" fmla="*/ 2650507 w 2650507"/>
              <a:gd name="connsiteY24" fmla="*/ 192900 h 498536"/>
              <a:gd name="connsiteX25" fmla="*/ 2648002 w 2650507"/>
              <a:gd name="connsiteY25" fmla="*/ 177869 h 498536"/>
              <a:gd name="connsiteX26" fmla="*/ 2642991 w 2650507"/>
              <a:gd name="connsiteY26" fmla="*/ 152817 h 498536"/>
              <a:gd name="connsiteX27" fmla="*/ 2630465 w 2650507"/>
              <a:gd name="connsiteY27" fmla="*/ 125260 h 498536"/>
              <a:gd name="connsiteX28" fmla="*/ 2600403 w 2650507"/>
              <a:gd name="connsiteY28" fmla="*/ 85177 h 498536"/>
              <a:gd name="connsiteX29" fmla="*/ 2420028 w 2650507"/>
              <a:gd name="connsiteY29" fmla="*/ 0 h 498536"/>
              <a:gd name="connsiteX30" fmla="*/ 2174518 w 2650507"/>
              <a:gd name="connsiteY30" fmla="*/ 25052 h 49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650507" h="498536">
                <a:moveTo>
                  <a:pt x="2174518" y="25052"/>
                </a:moveTo>
                <a:lnTo>
                  <a:pt x="1831305" y="57619"/>
                </a:lnTo>
                <a:lnTo>
                  <a:pt x="1595815" y="80166"/>
                </a:lnTo>
                <a:lnTo>
                  <a:pt x="1442998" y="95197"/>
                </a:lnTo>
                <a:lnTo>
                  <a:pt x="1205003" y="135281"/>
                </a:lnTo>
                <a:lnTo>
                  <a:pt x="1014608" y="162838"/>
                </a:lnTo>
                <a:lnTo>
                  <a:pt x="766592" y="195406"/>
                </a:lnTo>
                <a:lnTo>
                  <a:pt x="543629" y="225468"/>
                </a:lnTo>
                <a:lnTo>
                  <a:pt x="333192" y="250520"/>
                </a:lnTo>
                <a:lnTo>
                  <a:pt x="27557" y="275572"/>
                </a:lnTo>
                <a:lnTo>
                  <a:pt x="10020" y="275572"/>
                </a:lnTo>
                <a:lnTo>
                  <a:pt x="0" y="498536"/>
                </a:lnTo>
                <a:lnTo>
                  <a:pt x="290603" y="468473"/>
                </a:lnTo>
                <a:lnTo>
                  <a:pt x="693942" y="420874"/>
                </a:lnTo>
                <a:lnTo>
                  <a:pt x="1069722" y="370770"/>
                </a:lnTo>
                <a:lnTo>
                  <a:pt x="1179951" y="355739"/>
                </a:lnTo>
                <a:lnTo>
                  <a:pt x="1420451" y="318161"/>
                </a:lnTo>
                <a:lnTo>
                  <a:pt x="1693519" y="298119"/>
                </a:lnTo>
                <a:lnTo>
                  <a:pt x="1994143" y="280583"/>
                </a:lnTo>
                <a:lnTo>
                  <a:pt x="2379945" y="258036"/>
                </a:lnTo>
                <a:lnTo>
                  <a:pt x="2582866" y="245510"/>
                </a:lnTo>
                <a:lnTo>
                  <a:pt x="2620445" y="235489"/>
                </a:lnTo>
                <a:lnTo>
                  <a:pt x="2640486" y="222963"/>
                </a:lnTo>
                <a:lnTo>
                  <a:pt x="2648002" y="210437"/>
                </a:lnTo>
                <a:lnTo>
                  <a:pt x="2650507" y="192900"/>
                </a:lnTo>
                <a:lnTo>
                  <a:pt x="2648002" y="177869"/>
                </a:lnTo>
                <a:lnTo>
                  <a:pt x="2642991" y="152817"/>
                </a:lnTo>
                <a:lnTo>
                  <a:pt x="2630465" y="125260"/>
                </a:lnTo>
                <a:lnTo>
                  <a:pt x="2600403" y="85177"/>
                </a:lnTo>
                <a:lnTo>
                  <a:pt x="2420028" y="0"/>
                </a:lnTo>
                <a:lnTo>
                  <a:pt x="2174518" y="250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7E33A0EF-A641-4E78-B741-456D86AAE098}"/>
              </a:ext>
            </a:extLst>
          </p:cNvPr>
          <p:cNvSpPr/>
          <p:nvPr/>
        </p:nvSpPr>
        <p:spPr>
          <a:xfrm>
            <a:off x="4516438" y="1385888"/>
            <a:ext cx="611187" cy="2882900"/>
          </a:xfrm>
          <a:custGeom>
            <a:avLst/>
            <a:gdLst>
              <a:gd name="connsiteX0" fmla="*/ 241402 w 610819"/>
              <a:gd name="connsiteY0" fmla="*/ 1448410 h 2882189"/>
              <a:gd name="connsiteX1" fmla="*/ 248717 w 610819"/>
              <a:gd name="connsiteY1" fmla="*/ 1272845 h 2882189"/>
              <a:gd name="connsiteX2" fmla="*/ 252374 w 610819"/>
              <a:gd name="connsiteY2" fmla="*/ 1163117 h 2882189"/>
              <a:gd name="connsiteX3" fmla="*/ 252374 w 610819"/>
              <a:gd name="connsiteY3" fmla="*/ 998525 h 2882189"/>
              <a:gd name="connsiteX4" fmla="*/ 245059 w 610819"/>
              <a:gd name="connsiteY4" fmla="*/ 870509 h 2882189"/>
              <a:gd name="connsiteX5" fmla="*/ 241402 w 610819"/>
              <a:gd name="connsiteY5" fmla="*/ 720548 h 2882189"/>
              <a:gd name="connsiteX6" fmla="*/ 234086 w 610819"/>
              <a:gd name="connsiteY6" fmla="*/ 541325 h 2882189"/>
              <a:gd name="connsiteX7" fmla="*/ 230429 w 610819"/>
              <a:gd name="connsiteY7" fmla="*/ 460858 h 2882189"/>
              <a:gd name="connsiteX8" fmla="*/ 219456 w 610819"/>
              <a:gd name="connsiteY8" fmla="*/ 420624 h 2882189"/>
              <a:gd name="connsiteX9" fmla="*/ 190195 w 610819"/>
              <a:gd name="connsiteY9" fmla="*/ 332842 h 2882189"/>
              <a:gd name="connsiteX10" fmla="*/ 171907 w 610819"/>
              <a:gd name="connsiteY10" fmla="*/ 274320 h 2882189"/>
              <a:gd name="connsiteX11" fmla="*/ 153619 w 610819"/>
              <a:gd name="connsiteY11" fmla="*/ 234087 h 2882189"/>
              <a:gd name="connsiteX12" fmla="*/ 124358 w 610819"/>
              <a:gd name="connsiteY12" fmla="*/ 182880 h 2882189"/>
              <a:gd name="connsiteX13" fmla="*/ 98755 w 610819"/>
              <a:gd name="connsiteY13" fmla="*/ 146304 h 2882189"/>
              <a:gd name="connsiteX14" fmla="*/ 76810 w 610819"/>
              <a:gd name="connsiteY14" fmla="*/ 120701 h 2882189"/>
              <a:gd name="connsiteX15" fmla="*/ 54864 w 610819"/>
              <a:gd name="connsiteY15" fmla="*/ 102413 h 2882189"/>
              <a:gd name="connsiteX16" fmla="*/ 36576 w 610819"/>
              <a:gd name="connsiteY16" fmla="*/ 91440 h 2882189"/>
              <a:gd name="connsiteX17" fmla="*/ 21946 w 610819"/>
              <a:gd name="connsiteY17" fmla="*/ 80468 h 2882189"/>
              <a:gd name="connsiteX18" fmla="*/ 7315 w 610819"/>
              <a:gd name="connsiteY18" fmla="*/ 69495 h 2882189"/>
              <a:gd name="connsiteX19" fmla="*/ 0 w 610819"/>
              <a:gd name="connsiteY19" fmla="*/ 54864 h 2882189"/>
              <a:gd name="connsiteX20" fmla="*/ 0 w 610819"/>
              <a:gd name="connsiteY20" fmla="*/ 36576 h 2882189"/>
              <a:gd name="connsiteX21" fmla="*/ 10973 w 610819"/>
              <a:gd name="connsiteY21" fmla="*/ 21946 h 2882189"/>
              <a:gd name="connsiteX22" fmla="*/ 32918 w 610819"/>
              <a:gd name="connsiteY22" fmla="*/ 10973 h 2882189"/>
              <a:gd name="connsiteX23" fmla="*/ 69494 w 610819"/>
              <a:gd name="connsiteY23" fmla="*/ 0 h 2882189"/>
              <a:gd name="connsiteX24" fmla="*/ 120701 w 610819"/>
              <a:gd name="connsiteY24" fmla="*/ 0 h 2882189"/>
              <a:gd name="connsiteX25" fmla="*/ 179222 w 610819"/>
              <a:gd name="connsiteY25" fmla="*/ 7316 h 2882189"/>
              <a:gd name="connsiteX26" fmla="*/ 208483 w 610819"/>
              <a:gd name="connsiteY26" fmla="*/ 18288 h 2882189"/>
              <a:gd name="connsiteX27" fmla="*/ 281635 w 610819"/>
              <a:gd name="connsiteY27" fmla="*/ 51207 h 2882189"/>
              <a:gd name="connsiteX28" fmla="*/ 362102 w 610819"/>
              <a:gd name="connsiteY28" fmla="*/ 95098 h 2882189"/>
              <a:gd name="connsiteX29" fmla="*/ 416966 w 610819"/>
              <a:gd name="connsiteY29" fmla="*/ 135332 h 2882189"/>
              <a:gd name="connsiteX30" fmla="*/ 460858 w 610819"/>
              <a:gd name="connsiteY30" fmla="*/ 171908 h 2882189"/>
              <a:gd name="connsiteX31" fmla="*/ 534010 w 610819"/>
              <a:gd name="connsiteY31" fmla="*/ 248717 h 2882189"/>
              <a:gd name="connsiteX32" fmla="*/ 566928 w 610819"/>
              <a:gd name="connsiteY32" fmla="*/ 288951 h 2882189"/>
              <a:gd name="connsiteX33" fmla="*/ 596189 w 610819"/>
              <a:gd name="connsiteY33" fmla="*/ 332842 h 2882189"/>
              <a:gd name="connsiteX34" fmla="*/ 607162 w 610819"/>
              <a:gd name="connsiteY34" fmla="*/ 358445 h 2882189"/>
              <a:gd name="connsiteX35" fmla="*/ 610819 w 610819"/>
              <a:gd name="connsiteY35" fmla="*/ 376733 h 2882189"/>
              <a:gd name="connsiteX36" fmla="*/ 610819 w 610819"/>
              <a:gd name="connsiteY36" fmla="*/ 398679 h 2882189"/>
              <a:gd name="connsiteX37" fmla="*/ 607162 w 610819"/>
              <a:gd name="connsiteY37" fmla="*/ 427940 h 2882189"/>
              <a:gd name="connsiteX38" fmla="*/ 592531 w 610819"/>
              <a:gd name="connsiteY38" fmla="*/ 464516 h 2882189"/>
              <a:gd name="connsiteX39" fmla="*/ 577901 w 610819"/>
              <a:gd name="connsiteY39" fmla="*/ 497434 h 2882189"/>
              <a:gd name="connsiteX40" fmla="*/ 563270 w 610819"/>
              <a:gd name="connsiteY40" fmla="*/ 537668 h 2882189"/>
              <a:gd name="connsiteX41" fmla="*/ 548640 w 610819"/>
              <a:gd name="connsiteY41" fmla="*/ 599847 h 2882189"/>
              <a:gd name="connsiteX42" fmla="*/ 541325 w 610819"/>
              <a:gd name="connsiteY42" fmla="*/ 702260 h 2882189"/>
              <a:gd name="connsiteX43" fmla="*/ 541325 w 610819"/>
              <a:gd name="connsiteY43" fmla="*/ 961949 h 2882189"/>
              <a:gd name="connsiteX44" fmla="*/ 537667 w 610819"/>
              <a:gd name="connsiteY44" fmla="*/ 1265530 h 2882189"/>
              <a:gd name="connsiteX45" fmla="*/ 534010 w 610819"/>
              <a:gd name="connsiteY45" fmla="*/ 1492301 h 2882189"/>
              <a:gd name="connsiteX46" fmla="*/ 523037 w 610819"/>
              <a:gd name="connsiteY46" fmla="*/ 1799540 h 2882189"/>
              <a:gd name="connsiteX47" fmla="*/ 515722 w 610819"/>
              <a:gd name="connsiteY47" fmla="*/ 1964132 h 2882189"/>
              <a:gd name="connsiteX48" fmla="*/ 497434 w 610819"/>
              <a:gd name="connsiteY48" fmla="*/ 2139696 h 2882189"/>
              <a:gd name="connsiteX49" fmla="*/ 471830 w 610819"/>
              <a:gd name="connsiteY49" fmla="*/ 2454250 h 2882189"/>
              <a:gd name="connsiteX50" fmla="*/ 453542 w 610819"/>
              <a:gd name="connsiteY50" fmla="*/ 2662733 h 2882189"/>
              <a:gd name="connsiteX51" fmla="*/ 438912 w 610819"/>
              <a:gd name="connsiteY51" fmla="*/ 2710282 h 2882189"/>
              <a:gd name="connsiteX52" fmla="*/ 409651 w 610819"/>
              <a:gd name="connsiteY52" fmla="*/ 2798064 h 2882189"/>
              <a:gd name="connsiteX53" fmla="*/ 391363 w 610819"/>
              <a:gd name="connsiteY53" fmla="*/ 2841956 h 2882189"/>
              <a:gd name="connsiteX54" fmla="*/ 376733 w 610819"/>
              <a:gd name="connsiteY54" fmla="*/ 2867559 h 2882189"/>
              <a:gd name="connsiteX55" fmla="*/ 362102 w 610819"/>
              <a:gd name="connsiteY55" fmla="*/ 2882189 h 2882189"/>
              <a:gd name="connsiteX56" fmla="*/ 351130 w 610819"/>
              <a:gd name="connsiteY56" fmla="*/ 2882189 h 2882189"/>
              <a:gd name="connsiteX57" fmla="*/ 329184 w 610819"/>
              <a:gd name="connsiteY57" fmla="*/ 2871216 h 2882189"/>
              <a:gd name="connsiteX58" fmla="*/ 299923 w 610819"/>
              <a:gd name="connsiteY58" fmla="*/ 2841956 h 2882189"/>
              <a:gd name="connsiteX59" fmla="*/ 274320 w 610819"/>
              <a:gd name="connsiteY59" fmla="*/ 2805380 h 2882189"/>
              <a:gd name="connsiteX60" fmla="*/ 259690 w 610819"/>
              <a:gd name="connsiteY60" fmla="*/ 2768804 h 2882189"/>
              <a:gd name="connsiteX61" fmla="*/ 241402 w 610819"/>
              <a:gd name="connsiteY61" fmla="*/ 2699309 h 2882189"/>
              <a:gd name="connsiteX62" fmla="*/ 226771 w 610819"/>
              <a:gd name="connsiteY62" fmla="*/ 2633472 h 2882189"/>
              <a:gd name="connsiteX63" fmla="*/ 215798 w 610819"/>
              <a:gd name="connsiteY63" fmla="*/ 2556663 h 2882189"/>
              <a:gd name="connsiteX64" fmla="*/ 204826 w 610819"/>
              <a:gd name="connsiteY64" fmla="*/ 2457908 h 2882189"/>
              <a:gd name="connsiteX65" fmla="*/ 204826 w 610819"/>
              <a:gd name="connsiteY65" fmla="*/ 2318919 h 2882189"/>
              <a:gd name="connsiteX66" fmla="*/ 204826 w 610819"/>
              <a:gd name="connsiteY66" fmla="*/ 2183588 h 2882189"/>
              <a:gd name="connsiteX67" fmla="*/ 230429 w 610819"/>
              <a:gd name="connsiteY67" fmla="*/ 1986077 h 2882189"/>
              <a:gd name="connsiteX68" fmla="*/ 241402 w 610819"/>
              <a:gd name="connsiteY68" fmla="*/ 1448410 h 2882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610819" h="2882189">
                <a:moveTo>
                  <a:pt x="241402" y="1448410"/>
                </a:moveTo>
                <a:lnTo>
                  <a:pt x="248717" y="1272845"/>
                </a:lnTo>
                <a:lnTo>
                  <a:pt x="252374" y="1163117"/>
                </a:lnTo>
                <a:lnTo>
                  <a:pt x="252374" y="998525"/>
                </a:lnTo>
                <a:lnTo>
                  <a:pt x="245059" y="870509"/>
                </a:lnTo>
                <a:lnTo>
                  <a:pt x="241402" y="720548"/>
                </a:lnTo>
                <a:lnTo>
                  <a:pt x="234086" y="541325"/>
                </a:lnTo>
                <a:lnTo>
                  <a:pt x="230429" y="460858"/>
                </a:lnTo>
                <a:lnTo>
                  <a:pt x="219456" y="420624"/>
                </a:lnTo>
                <a:lnTo>
                  <a:pt x="190195" y="332842"/>
                </a:lnTo>
                <a:lnTo>
                  <a:pt x="171907" y="274320"/>
                </a:lnTo>
                <a:lnTo>
                  <a:pt x="153619" y="234087"/>
                </a:lnTo>
                <a:lnTo>
                  <a:pt x="124358" y="182880"/>
                </a:lnTo>
                <a:lnTo>
                  <a:pt x="98755" y="146304"/>
                </a:lnTo>
                <a:lnTo>
                  <a:pt x="76810" y="120701"/>
                </a:lnTo>
                <a:lnTo>
                  <a:pt x="54864" y="102413"/>
                </a:lnTo>
                <a:lnTo>
                  <a:pt x="36576" y="91440"/>
                </a:lnTo>
                <a:lnTo>
                  <a:pt x="21946" y="80468"/>
                </a:lnTo>
                <a:lnTo>
                  <a:pt x="7315" y="69495"/>
                </a:lnTo>
                <a:lnTo>
                  <a:pt x="0" y="54864"/>
                </a:lnTo>
                <a:lnTo>
                  <a:pt x="0" y="36576"/>
                </a:lnTo>
                <a:lnTo>
                  <a:pt x="10973" y="21946"/>
                </a:lnTo>
                <a:lnTo>
                  <a:pt x="32918" y="10973"/>
                </a:lnTo>
                <a:lnTo>
                  <a:pt x="69494" y="0"/>
                </a:lnTo>
                <a:lnTo>
                  <a:pt x="120701" y="0"/>
                </a:lnTo>
                <a:lnTo>
                  <a:pt x="179222" y="7316"/>
                </a:lnTo>
                <a:lnTo>
                  <a:pt x="208483" y="18288"/>
                </a:lnTo>
                <a:lnTo>
                  <a:pt x="281635" y="51207"/>
                </a:lnTo>
                <a:lnTo>
                  <a:pt x="362102" y="95098"/>
                </a:lnTo>
                <a:lnTo>
                  <a:pt x="416966" y="135332"/>
                </a:lnTo>
                <a:lnTo>
                  <a:pt x="460858" y="171908"/>
                </a:lnTo>
                <a:lnTo>
                  <a:pt x="534010" y="248717"/>
                </a:lnTo>
                <a:lnTo>
                  <a:pt x="566928" y="288951"/>
                </a:lnTo>
                <a:lnTo>
                  <a:pt x="596189" y="332842"/>
                </a:lnTo>
                <a:lnTo>
                  <a:pt x="607162" y="358445"/>
                </a:lnTo>
                <a:lnTo>
                  <a:pt x="610819" y="376733"/>
                </a:lnTo>
                <a:lnTo>
                  <a:pt x="610819" y="398679"/>
                </a:lnTo>
                <a:lnTo>
                  <a:pt x="607162" y="427940"/>
                </a:lnTo>
                <a:lnTo>
                  <a:pt x="592531" y="464516"/>
                </a:lnTo>
                <a:lnTo>
                  <a:pt x="577901" y="497434"/>
                </a:lnTo>
                <a:lnTo>
                  <a:pt x="563270" y="537668"/>
                </a:lnTo>
                <a:lnTo>
                  <a:pt x="548640" y="599847"/>
                </a:lnTo>
                <a:lnTo>
                  <a:pt x="541325" y="702260"/>
                </a:lnTo>
                <a:lnTo>
                  <a:pt x="541325" y="961949"/>
                </a:lnTo>
                <a:cubicBezTo>
                  <a:pt x="540106" y="1063143"/>
                  <a:pt x="538886" y="1164336"/>
                  <a:pt x="537667" y="1265530"/>
                </a:cubicBezTo>
                <a:lnTo>
                  <a:pt x="534010" y="1492301"/>
                </a:lnTo>
                <a:lnTo>
                  <a:pt x="523037" y="1799540"/>
                </a:lnTo>
                <a:lnTo>
                  <a:pt x="515722" y="1964132"/>
                </a:lnTo>
                <a:lnTo>
                  <a:pt x="497434" y="2139696"/>
                </a:lnTo>
                <a:lnTo>
                  <a:pt x="471830" y="2454250"/>
                </a:lnTo>
                <a:lnTo>
                  <a:pt x="453542" y="2662733"/>
                </a:lnTo>
                <a:lnTo>
                  <a:pt x="438912" y="2710282"/>
                </a:lnTo>
                <a:lnTo>
                  <a:pt x="409651" y="2798064"/>
                </a:lnTo>
                <a:lnTo>
                  <a:pt x="391363" y="2841956"/>
                </a:lnTo>
                <a:lnTo>
                  <a:pt x="376733" y="2867559"/>
                </a:lnTo>
                <a:lnTo>
                  <a:pt x="362102" y="2882189"/>
                </a:lnTo>
                <a:lnTo>
                  <a:pt x="351130" y="2882189"/>
                </a:lnTo>
                <a:lnTo>
                  <a:pt x="329184" y="2871216"/>
                </a:lnTo>
                <a:lnTo>
                  <a:pt x="299923" y="2841956"/>
                </a:lnTo>
                <a:lnTo>
                  <a:pt x="274320" y="2805380"/>
                </a:lnTo>
                <a:lnTo>
                  <a:pt x="259690" y="2768804"/>
                </a:lnTo>
                <a:lnTo>
                  <a:pt x="241402" y="2699309"/>
                </a:lnTo>
                <a:lnTo>
                  <a:pt x="226771" y="2633472"/>
                </a:lnTo>
                <a:lnTo>
                  <a:pt x="215798" y="2556663"/>
                </a:lnTo>
                <a:lnTo>
                  <a:pt x="204826" y="2457908"/>
                </a:lnTo>
                <a:lnTo>
                  <a:pt x="204826" y="2318919"/>
                </a:lnTo>
                <a:lnTo>
                  <a:pt x="204826" y="2183588"/>
                </a:lnTo>
                <a:lnTo>
                  <a:pt x="230429" y="1986077"/>
                </a:lnTo>
                <a:lnTo>
                  <a:pt x="241402" y="144841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BDE2FD73-A681-452F-91DB-AB5DCAF06D2C}"/>
              </a:ext>
            </a:extLst>
          </p:cNvPr>
          <p:cNvSpPr/>
          <p:nvPr/>
        </p:nvSpPr>
        <p:spPr>
          <a:xfrm>
            <a:off x="2617788" y="4457700"/>
            <a:ext cx="609600" cy="1430338"/>
          </a:xfrm>
          <a:custGeom>
            <a:avLst/>
            <a:gdLst>
              <a:gd name="connsiteX0" fmla="*/ 604837 w 609600"/>
              <a:gd name="connsiteY0" fmla="*/ 295275 h 1431131"/>
              <a:gd name="connsiteX1" fmla="*/ 609600 w 609600"/>
              <a:gd name="connsiteY1" fmla="*/ 216694 h 1431131"/>
              <a:gd name="connsiteX2" fmla="*/ 609600 w 609600"/>
              <a:gd name="connsiteY2" fmla="*/ 159544 h 1431131"/>
              <a:gd name="connsiteX3" fmla="*/ 609600 w 609600"/>
              <a:gd name="connsiteY3" fmla="*/ 64294 h 1431131"/>
              <a:gd name="connsiteX4" fmla="*/ 609600 w 609600"/>
              <a:gd name="connsiteY4" fmla="*/ 33338 h 1431131"/>
              <a:gd name="connsiteX5" fmla="*/ 609600 w 609600"/>
              <a:gd name="connsiteY5" fmla="*/ 19050 h 1431131"/>
              <a:gd name="connsiteX6" fmla="*/ 604837 w 609600"/>
              <a:gd name="connsiteY6" fmla="*/ 7144 h 1431131"/>
              <a:gd name="connsiteX7" fmla="*/ 597694 w 609600"/>
              <a:gd name="connsiteY7" fmla="*/ 2381 h 1431131"/>
              <a:gd name="connsiteX8" fmla="*/ 578644 w 609600"/>
              <a:gd name="connsiteY8" fmla="*/ 0 h 1431131"/>
              <a:gd name="connsiteX9" fmla="*/ 566737 w 609600"/>
              <a:gd name="connsiteY9" fmla="*/ 2381 h 1431131"/>
              <a:gd name="connsiteX10" fmla="*/ 552450 w 609600"/>
              <a:gd name="connsiteY10" fmla="*/ 9525 h 1431131"/>
              <a:gd name="connsiteX11" fmla="*/ 542925 w 609600"/>
              <a:gd name="connsiteY11" fmla="*/ 21431 h 1431131"/>
              <a:gd name="connsiteX12" fmla="*/ 535781 w 609600"/>
              <a:gd name="connsiteY12" fmla="*/ 59531 h 1431131"/>
              <a:gd name="connsiteX13" fmla="*/ 509587 w 609600"/>
              <a:gd name="connsiteY13" fmla="*/ 166688 h 1431131"/>
              <a:gd name="connsiteX14" fmla="*/ 476250 w 609600"/>
              <a:gd name="connsiteY14" fmla="*/ 292894 h 1431131"/>
              <a:gd name="connsiteX15" fmla="*/ 440531 w 609600"/>
              <a:gd name="connsiteY15" fmla="*/ 402431 h 1431131"/>
              <a:gd name="connsiteX16" fmla="*/ 404812 w 609600"/>
              <a:gd name="connsiteY16" fmla="*/ 497681 h 1431131"/>
              <a:gd name="connsiteX17" fmla="*/ 366712 w 609600"/>
              <a:gd name="connsiteY17" fmla="*/ 578644 h 1431131"/>
              <a:gd name="connsiteX18" fmla="*/ 326231 w 609600"/>
              <a:gd name="connsiteY18" fmla="*/ 650081 h 1431131"/>
              <a:gd name="connsiteX19" fmla="*/ 273844 w 609600"/>
              <a:gd name="connsiteY19" fmla="*/ 728663 h 1431131"/>
              <a:gd name="connsiteX20" fmla="*/ 228600 w 609600"/>
              <a:gd name="connsiteY20" fmla="*/ 783431 h 1431131"/>
              <a:gd name="connsiteX21" fmla="*/ 176212 w 609600"/>
              <a:gd name="connsiteY21" fmla="*/ 840581 h 1431131"/>
              <a:gd name="connsiteX22" fmla="*/ 102394 w 609600"/>
              <a:gd name="connsiteY22" fmla="*/ 909638 h 1431131"/>
              <a:gd name="connsiteX23" fmla="*/ 33337 w 609600"/>
              <a:gd name="connsiteY23" fmla="*/ 962025 h 1431131"/>
              <a:gd name="connsiteX24" fmla="*/ 7144 w 609600"/>
              <a:gd name="connsiteY24" fmla="*/ 978694 h 1431131"/>
              <a:gd name="connsiteX25" fmla="*/ 2381 w 609600"/>
              <a:gd name="connsiteY25" fmla="*/ 1059656 h 1431131"/>
              <a:gd name="connsiteX26" fmla="*/ 0 w 609600"/>
              <a:gd name="connsiteY26" fmla="*/ 1157288 h 1431131"/>
              <a:gd name="connsiteX27" fmla="*/ 4762 w 609600"/>
              <a:gd name="connsiteY27" fmla="*/ 1223963 h 1431131"/>
              <a:gd name="connsiteX28" fmla="*/ 16669 w 609600"/>
              <a:gd name="connsiteY28" fmla="*/ 1297781 h 1431131"/>
              <a:gd name="connsiteX29" fmla="*/ 35719 w 609600"/>
              <a:gd name="connsiteY29" fmla="*/ 1352550 h 1431131"/>
              <a:gd name="connsiteX30" fmla="*/ 61912 w 609600"/>
              <a:gd name="connsiteY30" fmla="*/ 1400175 h 1431131"/>
              <a:gd name="connsiteX31" fmla="*/ 76200 w 609600"/>
              <a:gd name="connsiteY31" fmla="*/ 1416844 h 1431131"/>
              <a:gd name="connsiteX32" fmla="*/ 92869 w 609600"/>
              <a:gd name="connsiteY32" fmla="*/ 1428750 h 1431131"/>
              <a:gd name="connsiteX33" fmla="*/ 104775 w 609600"/>
              <a:gd name="connsiteY33" fmla="*/ 1431131 h 1431131"/>
              <a:gd name="connsiteX34" fmla="*/ 116681 w 609600"/>
              <a:gd name="connsiteY34" fmla="*/ 1431131 h 1431131"/>
              <a:gd name="connsiteX35" fmla="*/ 133350 w 609600"/>
              <a:gd name="connsiteY35" fmla="*/ 1428750 h 1431131"/>
              <a:gd name="connsiteX36" fmla="*/ 157162 w 609600"/>
              <a:gd name="connsiteY36" fmla="*/ 1421606 h 1431131"/>
              <a:gd name="connsiteX37" fmla="*/ 185737 w 609600"/>
              <a:gd name="connsiteY37" fmla="*/ 1404938 h 1431131"/>
              <a:gd name="connsiteX38" fmla="*/ 219075 w 609600"/>
              <a:gd name="connsiteY38" fmla="*/ 1364456 h 1431131"/>
              <a:gd name="connsiteX39" fmla="*/ 259556 w 609600"/>
              <a:gd name="connsiteY39" fmla="*/ 1312069 h 1431131"/>
              <a:gd name="connsiteX40" fmla="*/ 297656 w 609600"/>
              <a:gd name="connsiteY40" fmla="*/ 1257300 h 1431131"/>
              <a:gd name="connsiteX41" fmla="*/ 345281 w 609600"/>
              <a:gd name="connsiteY41" fmla="*/ 1178719 h 1431131"/>
              <a:gd name="connsiteX42" fmla="*/ 390525 w 609600"/>
              <a:gd name="connsiteY42" fmla="*/ 1095375 h 1431131"/>
              <a:gd name="connsiteX43" fmla="*/ 423862 w 609600"/>
              <a:gd name="connsiteY43" fmla="*/ 1026319 h 1431131"/>
              <a:gd name="connsiteX44" fmla="*/ 459581 w 609600"/>
              <a:gd name="connsiteY44" fmla="*/ 942975 h 1431131"/>
              <a:gd name="connsiteX45" fmla="*/ 485775 w 609600"/>
              <a:gd name="connsiteY45" fmla="*/ 876300 h 1431131"/>
              <a:gd name="connsiteX46" fmla="*/ 502444 w 609600"/>
              <a:gd name="connsiteY46" fmla="*/ 828675 h 1431131"/>
              <a:gd name="connsiteX47" fmla="*/ 526256 w 609600"/>
              <a:gd name="connsiteY47" fmla="*/ 754856 h 1431131"/>
              <a:gd name="connsiteX48" fmla="*/ 550069 w 609600"/>
              <a:gd name="connsiteY48" fmla="*/ 664369 h 1431131"/>
              <a:gd name="connsiteX49" fmla="*/ 571500 w 609600"/>
              <a:gd name="connsiteY49" fmla="*/ 569119 h 1431131"/>
              <a:gd name="connsiteX50" fmla="*/ 581025 w 609600"/>
              <a:gd name="connsiteY50" fmla="*/ 509588 h 1431131"/>
              <a:gd name="connsiteX51" fmla="*/ 592931 w 609600"/>
              <a:gd name="connsiteY51" fmla="*/ 426244 h 1431131"/>
              <a:gd name="connsiteX52" fmla="*/ 604837 w 609600"/>
              <a:gd name="connsiteY52" fmla="*/ 295275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609600" h="1431131">
                <a:moveTo>
                  <a:pt x="604837" y="295275"/>
                </a:moveTo>
                <a:lnTo>
                  <a:pt x="609600" y="216694"/>
                </a:lnTo>
                <a:lnTo>
                  <a:pt x="609600" y="159544"/>
                </a:lnTo>
                <a:lnTo>
                  <a:pt x="609600" y="64294"/>
                </a:lnTo>
                <a:lnTo>
                  <a:pt x="609600" y="33338"/>
                </a:lnTo>
                <a:lnTo>
                  <a:pt x="609600" y="19050"/>
                </a:lnTo>
                <a:lnTo>
                  <a:pt x="604837" y="7144"/>
                </a:lnTo>
                <a:lnTo>
                  <a:pt x="597694" y="2381"/>
                </a:lnTo>
                <a:lnTo>
                  <a:pt x="578644" y="0"/>
                </a:lnTo>
                <a:lnTo>
                  <a:pt x="566737" y="2381"/>
                </a:lnTo>
                <a:lnTo>
                  <a:pt x="552450" y="9525"/>
                </a:lnTo>
                <a:lnTo>
                  <a:pt x="542925" y="21431"/>
                </a:lnTo>
                <a:lnTo>
                  <a:pt x="535781" y="59531"/>
                </a:lnTo>
                <a:lnTo>
                  <a:pt x="509587" y="166688"/>
                </a:lnTo>
                <a:lnTo>
                  <a:pt x="476250" y="292894"/>
                </a:lnTo>
                <a:lnTo>
                  <a:pt x="440531" y="402431"/>
                </a:lnTo>
                <a:lnTo>
                  <a:pt x="404812" y="497681"/>
                </a:lnTo>
                <a:lnTo>
                  <a:pt x="366712" y="578644"/>
                </a:lnTo>
                <a:lnTo>
                  <a:pt x="326231" y="650081"/>
                </a:lnTo>
                <a:lnTo>
                  <a:pt x="273844" y="728663"/>
                </a:lnTo>
                <a:lnTo>
                  <a:pt x="228600" y="783431"/>
                </a:lnTo>
                <a:lnTo>
                  <a:pt x="176212" y="840581"/>
                </a:lnTo>
                <a:lnTo>
                  <a:pt x="102394" y="909638"/>
                </a:lnTo>
                <a:lnTo>
                  <a:pt x="33337" y="962025"/>
                </a:lnTo>
                <a:lnTo>
                  <a:pt x="7144" y="978694"/>
                </a:lnTo>
                <a:lnTo>
                  <a:pt x="2381" y="1059656"/>
                </a:lnTo>
                <a:cubicBezTo>
                  <a:pt x="1587" y="1092200"/>
                  <a:pt x="794" y="1124744"/>
                  <a:pt x="0" y="1157288"/>
                </a:cubicBezTo>
                <a:lnTo>
                  <a:pt x="4762" y="1223963"/>
                </a:lnTo>
                <a:lnTo>
                  <a:pt x="16669" y="1297781"/>
                </a:lnTo>
                <a:lnTo>
                  <a:pt x="35719" y="1352550"/>
                </a:lnTo>
                <a:lnTo>
                  <a:pt x="61912" y="1400175"/>
                </a:lnTo>
                <a:lnTo>
                  <a:pt x="76200" y="1416844"/>
                </a:lnTo>
                <a:lnTo>
                  <a:pt x="92869" y="1428750"/>
                </a:lnTo>
                <a:lnTo>
                  <a:pt x="104775" y="1431131"/>
                </a:lnTo>
                <a:lnTo>
                  <a:pt x="116681" y="1431131"/>
                </a:lnTo>
                <a:lnTo>
                  <a:pt x="133350" y="1428750"/>
                </a:lnTo>
                <a:lnTo>
                  <a:pt x="157162" y="1421606"/>
                </a:lnTo>
                <a:lnTo>
                  <a:pt x="185737" y="1404938"/>
                </a:lnTo>
                <a:lnTo>
                  <a:pt x="219075" y="1364456"/>
                </a:lnTo>
                <a:lnTo>
                  <a:pt x="259556" y="1312069"/>
                </a:lnTo>
                <a:lnTo>
                  <a:pt x="297656" y="1257300"/>
                </a:lnTo>
                <a:lnTo>
                  <a:pt x="345281" y="1178719"/>
                </a:lnTo>
                <a:lnTo>
                  <a:pt x="390525" y="1095375"/>
                </a:lnTo>
                <a:lnTo>
                  <a:pt x="423862" y="1026319"/>
                </a:lnTo>
                <a:lnTo>
                  <a:pt x="459581" y="942975"/>
                </a:lnTo>
                <a:lnTo>
                  <a:pt x="485775" y="876300"/>
                </a:lnTo>
                <a:lnTo>
                  <a:pt x="502444" y="828675"/>
                </a:lnTo>
                <a:lnTo>
                  <a:pt x="526256" y="754856"/>
                </a:lnTo>
                <a:lnTo>
                  <a:pt x="550069" y="664369"/>
                </a:lnTo>
                <a:lnTo>
                  <a:pt x="571500" y="569119"/>
                </a:lnTo>
                <a:lnTo>
                  <a:pt x="581025" y="509588"/>
                </a:lnTo>
                <a:lnTo>
                  <a:pt x="592931" y="426244"/>
                </a:lnTo>
                <a:lnTo>
                  <a:pt x="604837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2D5FE31E-1E1F-4EBD-B735-67F72D0C3613}"/>
              </a:ext>
            </a:extLst>
          </p:cNvPr>
          <p:cNvSpPr/>
          <p:nvPr/>
        </p:nvSpPr>
        <p:spPr>
          <a:xfrm>
            <a:off x="3683000" y="4664075"/>
            <a:ext cx="3394075" cy="1290638"/>
          </a:xfrm>
          <a:custGeom>
            <a:avLst/>
            <a:gdLst>
              <a:gd name="connsiteX0" fmla="*/ 1825995 w 3393939"/>
              <a:gd name="connsiteY0" fmla="*/ 1004157 h 1290258"/>
              <a:gd name="connsiteX1" fmla="*/ 1955021 w 3393939"/>
              <a:gd name="connsiteY1" fmla="*/ 1009767 h 1290258"/>
              <a:gd name="connsiteX2" fmla="*/ 2098071 w 3393939"/>
              <a:gd name="connsiteY2" fmla="*/ 1015377 h 1290258"/>
              <a:gd name="connsiteX3" fmla="*/ 2249536 w 3393939"/>
              <a:gd name="connsiteY3" fmla="*/ 1018182 h 1290258"/>
              <a:gd name="connsiteX4" fmla="*/ 2429050 w 3393939"/>
              <a:gd name="connsiteY4" fmla="*/ 1018182 h 1290258"/>
              <a:gd name="connsiteX5" fmla="*/ 2586125 w 3393939"/>
              <a:gd name="connsiteY5" fmla="*/ 1012572 h 1290258"/>
              <a:gd name="connsiteX6" fmla="*/ 2656248 w 3393939"/>
              <a:gd name="connsiteY6" fmla="*/ 1006962 h 1290258"/>
              <a:gd name="connsiteX7" fmla="*/ 2706736 w 3393939"/>
              <a:gd name="connsiteY7" fmla="*/ 998547 h 1290258"/>
              <a:gd name="connsiteX8" fmla="*/ 3332231 w 3393939"/>
              <a:gd name="connsiteY8" fmla="*/ 1040621 h 1290258"/>
              <a:gd name="connsiteX9" fmla="*/ 3349060 w 3393939"/>
              <a:gd name="connsiteY9" fmla="*/ 1046231 h 1290258"/>
              <a:gd name="connsiteX10" fmla="*/ 3374304 w 3393939"/>
              <a:gd name="connsiteY10" fmla="*/ 1071475 h 1290258"/>
              <a:gd name="connsiteX11" fmla="*/ 3385524 w 3393939"/>
              <a:gd name="connsiteY11" fmla="*/ 1085499 h 1290258"/>
              <a:gd name="connsiteX12" fmla="*/ 3393939 w 3393939"/>
              <a:gd name="connsiteY12" fmla="*/ 1107939 h 1290258"/>
              <a:gd name="connsiteX13" fmla="*/ 3393939 w 3393939"/>
              <a:gd name="connsiteY13" fmla="*/ 1130378 h 1290258"/>
              <a:gd name="connsiteX14" fmla="*/ 3388329 w 3393939"/>
              <a:gd name="connsiteY14" fmla="*/ 1150012 h 1290258"/>
              <a:gd name="connsiteX15" fmla="*/ 3371500 w 3393939"/>
              <a:gd name="connsiteY15" fmla="*/ 1172451 h 1290258"/>
              <a:gd name="connsiteX16" fmla="*/ 3343450 w 3393939"/>
              <a:gd name="connsiteY16" fmla="*/ 1192086 h 1290258"/>
              <a:gd name="connsiteX17" fmla="*/ 3290157 w 3393939"/>
              <a:gd name="connsiteY17" fmla="*/ 1214525 h 1290258"/>
              <a:gd name="connsiteX18" fmla="*/ 3253693 w 3393939"/>
              <a:gd name="connsiteY18" fmla="*/ 1225745 h 1290258"/>
              <a:gd name="connsiteX19" fmla="*/ 3186376 w 3393939"/>
              <a:gd name="connsiteY19" fmla="*/ 1236964 h 1290258"/>
              <a:gd name="connsiteX20" fmla="*/ 3079789 w 3393939"/>
              <a:gd name="connsiteY20" fmla="*/ 1250989 h 1290258"/>
              <a:gd name="connsiteX21" fmla="*/ 2931129 w 3393939"/>
              <a:gd name="connsiteY21" fmla="*/ 1265013 h 1290258"/>
              <a:gd name="connsiteX22" fmla="*/ 2818933 w 3393939"/>
              <a:gd name="connsiteY22" fmla="*/ 1276233 h 1290258"/>
              <a:gd name="connsiteX23" fmla="*/ 2602955 w 3393939"/>
              <a:gd name="connsiteY23" fmla="*/ 1284648 h 1290258"/>
              <a:gd name="connsiteX24" fmla="*/ 2426246 w 3393939"/>
              <a:gd name="connsiteY24" fmla="*/ 1290258 h 1290258"/>
              <a:gd name="connsiteX25" fmla="*/ 2260756 w 3393939"/>
              <a:gd name="connsiteY25" fmla="*/ 1287453 h 1290258"/>
              <a:gd name="connsiteX26" fmla="*/ 2120511 w 3393939"/>
              <a:gd name="connsiteY26" fmla="*/ 1284648 h 1290258"/>
              <a:gd name="connsiteX27" fmla="*/ 1969046 w 3393939"/>
              <a:gd name="connsiteY27" fmla="*/ 1276233 h 1290258"/>
              <a:gd name="connsiteX28" fmla="*/ 1781117 w 3393939"/>
              <a:gd name="connsiteY28" fmla="*/ 1259404 h 1290258"/>
              <a:gd name="connsiteX29" fmla="*/ 1626847 w 3393939"/>
              <a:gd name="connsiteY29" fmla="*/ 1239769 h 1290258"/>
              <a:gd name="connsiteX30" fmla="*/ 1495016 w 3393939"/>
              <a:gd name="connsiteY30" fmla="*/ 1220135 h 1290258"/>
              <a:gd name="connsiteX31" fmla="*/ 1357576 w 3393939"/>
              <a:gd name="connsiteY31" fmla="*/ 1192086 h 1290258"/>
              <a:gd name="connsiteX32" fmla="*/ 1194891 w 3393939"/>
              <a:gd name="connsiteY32" fmla="*/ 1150012 h 1290258"/>
              <a:gd name="connsiteX33" fmla="*/ 1082695 w 3393939"/>
              <a:gd name="connsiteY33" fmla="*/ 1113548 h 1290258"/>
              <a:gd name="connsiteX34" fmla="*/ 992938 w 3393939"/>
              <a:gd name="connsiteY34" fmla="*/ 1079890 h 1290258"/>
              <a:gd name="connsiteX35" fmla="*/ 891961 w 3393939"/>
              <a:gd name="connsiteY35" fmla="*/ 1035011 h 1290258"/>
              <a:gd name="connsiteX36" fmla="*/ 816228 w 3393939"/>
              <a:gd name="connsiteY36" fmla="*/ 998547 h 1290258"/>
              <a:gd name="connsiteX37" fmla="*/ 757325 w 3393939"/>
              <a:gd name="connsiteY37" fmla="*/ 962083 h 1290258"/>
              <a:gd name="connsiteX38" fmla="*/ 698422 w 3393939"/>
              <a:gd name="connsiteY38" fmla="*/ 925620 h 1290258"/>
              <a:gd name="connsiteX39" fmla="*/ 625495 w 3393939"/>
              <a:gd name="connsiteY39" fmla="*/ 875131 h 1290258"/>
              <a:gd name="connsiteX40" fmla="*/ 575006 w 3393939"/>
              <a:gd name="connsiteY40" fmla="*/ 835863 h 1290258"/>
              <a:gd name="connsiteX41" fmla="*/ 513298 w 3393939"/>
              <a:gd name="connsiteY41" fmla="*/ 782569 h 1290258"/>
              <a:gd name="connsiteX42" fmla="*/ 465615 w 3393939"/>
              <a:gd name="connsiteY42" fmla="*/ 737691 h 1290258"/>
              <a:gd name="connsiteX43" fmla="*/ 423541 w 3393939"/>
              <a:gd name="connsiteY43" fmla="*/ 695617 h 1290258"/>
              <a:gd name="connsiteX44" fmla="*/ 378663 w 3393939"/>
              <a:gd name="connsiteY44" fmla="*/ 645129 h 1290258"/>
              <a:gd name="connsiteX45" fmla="*/ 328174 w 3393939"/>
              <a:gd name="connsiteY45" fmla="*/ 589031 h 1290258"/>
              <a:gd name="connsiteX46" fmla="*/ 277686 w 3393939"/>
              <a:gd name="connsiteY46" fmla="*/ 524518 h 1290258"/>
              <a:gd name="connsiteX47" fmla="*/ 218783 w 3393939"/>
              <a:gd name="connsiteY47" fmla="*/ 440371 h 1290258"/>
              <a:gd name="connsiteX48" fmla="*/ 176709 w 3393939"/>
              <a:gd name="connsiteY48" fmla="*/ 375858 h 1290258"/>
              <a:gd name="connsiteX49" fmla="*/ 134636 w 3393939"/>
              <a:gd name="connsiteY49" fmla="*/ 302930 h 1290258"/>
              <a:gd name="connsiteX50" fmla="*/ 75733 w 3393939"/>
              <a:gd name="connsiteY50" fmla="*/ 193539 h 1290258"/>
              <a:gd name="connsiteX51" fmla="*/ 8415 w 3393939"/>
              <a:gd name="connsiteY51" fmla="*/ 47683 h 1290258"/>
              <a:gd name="connsiteX52" fmla="*/ 0 w 3393939"/>
              <a:gd name="connsiteY52" fmla="*/ 25244 h 1290258"/>
              <a:gd name="connsiteX53" fmla="*/ 0 w 3393939"/>
              <a:gd name="connsiteY53" fmla="*/ 8415 h 1290258"/>
              <a:gd name="connsiteX54" fmla="*/ 8415 w 3393939"/>
              <a:gd name="connsiteY54" fmla="*/ 0 h 1290258"/>
              <a:gd name="connsiteX55" fmla="*/ 33659 w 3393939"/>
              <a:gd name="connsiteY55" fmla="*/ 0 h 1290258"/>
              <a:gd name="connsiteX56" fmla="*/ 50489 w 3393939"/>
              <a:gd name="connsiteY56" fmla="*/ 8415 h 1290258"/>
              <a:gd name="connsiteX57" fmla="*/ 92562 w 3393939"/>
              <a:gd name="connsiteY57" fmla="*/ 58903 h 1290258"/>
              <a:gd name="connsiteX58" fmla="*/ 151465 w 3393939"/>
              <a:gd name="connsiteY58" fmla="*/ 140245 h 1290258"/>
              <a:gd name="connsiteX59" fmla="*/ 232808 w 3393939"/>
              <a:gd name="connsiteY59" fmla="*/ 244027 h 1290258"/>
              <a:gd name="connsiteX60" fmla="*/ 294516 w 3393939"/>
              <a:gd name="connsiteY60" fmla="*/ 316955 h 1290258"/>
              <a:gd name="connsiteX61" fmla="*/ 356223 w 3393939"/>
              <a:gd name="connsiteY61" fmla="*/ 387077 h 1290258"/>
              <a:gd name="connsiteX62" fmla="*/ 423541 w 3393939"/>
              <a:gd name="connsiteY62" fmla="*/ 457200 h 1290258"/>
              <a:gd name="connsiteX63" fmla="*/ 485249 w 3393939"/>
              <a:gd name="connsiteY63" fmla="*/ 516103 h 1290258"/>
              <a:gd name="connsiteX64" fmla="*/ 552567 w 3393939"/>
              <a:gd name="connsiteY64" fmla="*/ 575006 h 1290258"/>
              <a:gd name="connsiteX65" fmla="*/ 633909 w 3393939"/>
              <a:gd name="connsiteY65" fmla="*/ 642324 h 1290258"/>
              <a:gd name="connsiteX66" fmla="*/ 712447 w 3393939"/>
              <a:gd name="connsiteY66" fmla="*/ 695617 h 1290258"/>
              <a:gd name="connsiteX67" fmla="*/ 776960 w 3393939"/>
              <a:gd name="connsiteY67" fmla="*/ 737691 h 1290258"/>
              <a:gd name="connsiteX68" fmla="*/ 863912 w 3393939"/>
              <a:gd name="connsiteY68" fmla="*/ 785374 h 1290258"/>
              <a:gd name="connsiteX69" fmla="*/ 956474 w 3393939"/>
              <a:gd name="connsiteY69" fmla="*/ 827448 h 1290258"/>
              <a:gd name="connsiteX70" fmla="*/ 1046231 w 3393939"/>
              <a:gd name="connsiteY70" fmla="*/ 861107 h 1290258"/>
              <a:gd name="connsiteX71" fmla="*/ 1158427 w 3393939"/>
              <a:gd name="connsiteY71" fmla="*/ 897571 h 1290258"/>
              <a:gd name="connsiteX72" fmla="*/ 1270623 w 3393939"/>
              <a:gd name="connsiteY72" fmla="*/ 922815 h 1290258"/>
              <a:gd name="connsiteX73" fmla="*/ 1391235 w 3393939"/>
              <a:gd name="connsiteY73" fmla="*/ 948059 h 1290258"/>
              <a:gd name="connsiteX74" fmla="*/ 1495016 w 3393939"/>
              <a:gd name="connsiteY74" fmla="*/ 967693 h 1290258"/>
              <a:gd name="connsiteX75" fmla="*/ 1657701 w 3393939"/>
              <a:gd name="connsiteY75" fmla="*/ 987328 h 1290258"/>
              <a:gd name="connsiteX76" fmla="*/ 1825995 w 3393939"/>
              <a:gd name="connsiteY76" fmla="*/ 1004157 h 1290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393939" h="1290258">
                <a:moveTo>
                  <a:pt x="1825995" y="1004157"/>
                </a:moveTo>
                <a:lnTo>
                  <a:pt x="1955021" y="1009767"/>
                </a:lnTo>
                <a:lnTo>
                  <a:pt x="2098071" y="1015377"/>
                </a:lnTo>
                <a:lnTo>
                  <a:pt x="2249536" y="1018182"/>
                </a:lnTo>
                <a:lnTo>
                  <a:pt x="2429050" y="1018182"/>
                </a:lnTo>
                <a:lnTo>
                  <a:pt x="2586125" y="1012572"/>
                </a:lnTo>
                <a:lnTo>
                  <a:pt x="2656248" y="1006962"/>
                </a:lnTo>
                <a:lnTo>
                  <a:pt x="2706736" y="998547"/>
                </a:lnTo>
                <a:lnTo>
                  <a:pt x="3332231" y="1040621"/>
                </a:lnTo>
                <a:lnTo>
                  <a:pt x="3349060" y="1046231"/>
                </a:lnTo>
                <a:lnTo>
                  <a:pt x="3374304" y="1071475"/>
                </a:lnTo>
                <a:lnTo>
                  <a:pt x="3385524" y="1085499"/>
                </a:lnTo>
                <a:lnTo>
                  <a:pt x="3393939" y="1107939"/>
                </a:lnTo>
                <a:lnTo>
                  <a:pt x="3393939" y="1130378"/>
                </a:lnTo>
                <a:lnTo>
                  <a:pt x="3388329" y="1150012"/>
                </a:lnTo>
                <a:lnTo>
                  <a:pt x="3371500" y="1172451"/>
                </a:lnTo>
                <a:lnTo>
                  <a:pt x="3343450" y="1192086"/>
                </a:lnTo>
                <a:lnTo>
                  <a:pt x="3290157" y="1214525"/>
                </a:lnTo>
                <a:lnTo>
                  <a:pt x="3253693" y="1225745"/>
                </a:lnTo>
                <a:lnTo>
                  <a:pt x="3186376" y="1236964"/>
                </a:lnTo>
                <a:lnTo>
                  <a:pt x="3079789" y="1250989"/>
                </a:lnTo>
                <a:lnTo>
                  <a:pt x="2931129" y="1265013"/>
                </a:lnTo>
                <a:lnTo>
                  <a:pt x="2818933" y="1276233"/>
                </a:lnTo>
                <a:lnTo>
                  <a:pt x="2602955" y="1284648"/>
                </a:lnTo>
                <a:lnTo>
                  <a:pt x="2426246" y="1290258"/>
                </a:lnTo>
                <a:lnTo>
                  <a:pt x="2260756" y="1287453"/>
                </a:lnTo>
                <a:lnTo>
                  <a:pt x="2120511" y="1284648"/>
                </a:lnTo>
                <a:lnTo>
                  <a:pt x="1969046" y="1276233"/>
                </a:lnTo>
                <a:lnTo>
                  <a:pt x="1781117" y="1259404"/>
                </a:lnTo>
                <a:lnTo>
                  <a:pt x="1626847" y="1239769"/>
                </a:lnTo>
                <a:lnTo>
                  <a:pt x="1495016" y="1220135"/>
                </a:lnTo>
                <a:lnTo>
                  <a:pt x="1357576" y="1192086"/>
                </a:lnTo>
                <a:lnTo>
                  <a:pt x="1194891" y="1150012"/>
                </a:lnTo>
                <a:lnTo>
                  <a:pt x="1082695" y="1113548"/>
                </a:lnTo>
                <a:lnTo>
                  <a:pt x="992938" y="1079890"/>
                </a:lnTo>
                <a:lnTo>
                  <a:pt x="891961" y="1035011"/>
                </a:lnTo>
                <a:lnTo>
                  <a:pt x="816228" y="998547"/>
                </a:lnTo>
                <a:lnTo>
                  <a:pt x="757325" y="962083"/>
                </a:lnTo>
                <a:lnTo>
                  <a:pt x="698422" y="925620"/>
                </a:lnTo>
                <a:lnTo>
                  <a:pt x="625495" y="875131"/>
                </a:lnTo>
                <a:lnTo>
                  <a:pt x="575006" y="835863"/>
                </a:lnTo>
                <a:lnTo>
                  <a:pt x="513298" y="782569"/>
                </a:lnTo>
                <a:lnTo>
                  <a:pt x="465615" y="737691"/>
                </a:lnTo>
                <a:lnTo>
                  <a:pt x="423541" y="695617"/>
                </a:lnTo>
                <a:lnTo>
                  <a:pt x="378663" y="645129"/>
                </a:lnTo>
                <a:lnTo>
                  <a:pt x="328174" y="589031"/>
                </a:lnTo>
                <a:lnTo>
                  <a:pt x="277686" y="524518"/>
                </a:lnTo>
                <a:lnTo>
                  <a:pt x="218783" y="440371"/>
                </a:lnTo>
                <a:lnTo>
                  <a:pt x="176709" y="375858"/>
                </a:lnTo>
                <a:lnTo>
                  <a:pt x="134636" y="302930"/>
                </a:lnTo>
                <a:lnTo>
                  <a:pt x="75733" y="193539"/>
                </a:lnTo>
                <a:lnTo>
                  <a:pt x="8415" y="47683"/>
                </a:lnTo>
                <a:lnTo>
                  <a:pt x="0" y="25244"/>
                </a:lnTo>
                <a:lnTo>
                  <a:pt x="0" y="8415"/>
                </a:lnTo>
                <a:lnTo>
                  <a:pt x="8415" y="0"/>
                </a:lnTo>
                <a:lnTo>
                  <a:pt x="33659" y="0"/>
                </a:lnTo>
                <a:lnTo>
                  <a:pt x="50489" y="8415"/>
                </a:lnTo>
                <a:lnTo>
                  <a:pt x="92562" y="58903"/>
                </a:lnTo>
                <a:lnTo>
                  <a:pt x="151465" y="140245"/>
                </a:lnTo>
                <a:lnTo>
                  <a:pt x="232808" y="244027"/>
                </a:lnTo>
                <a:lnTo>
                  <a:pt x="294516" y="316955"/>
                </a:lnTo>
                <a:lnTo>
                  <a:pt x="356223" y="387077"/>
                </a:lnTo>
                <a:lnTo>
                  <a:pt x="423541" y="457200"/>
                </a:lnTo>
                <a:lnTo>
                  <a:pt x="485249" y="516103"/>
                </a:lnTo>
                <a:lnTo>
                  <a:pt x="552567" y="575006"/>
                </a:lnTo>
                <a:lnTo>
                  <a:pt x="633909" y="642324"/>
                </a:lnTo>
                <a:lnTo>
                  <a:pt x="712447" y="695617"/>
                </a:lnTo>
                <a:lnTo>
                  <a:pt x="776960" y="737691"/>
                </a:lnTo>
                <a:lnTo>
                  <a:pt x="863912" y="785374"/>
                </a:lnTo>
                <a:lnTo>
                  <a:pt x="956474" y="827448"/>
                </a:lnTo>
                <a:lnTo>
                  <a:pt x="1046231" y="861107"/>
                </a:lnTo>
                <a:lnTo>
                  <a:pt x="1158427" y="897571"/>
                </a:lnTo>
                <a:lnTo>
                  <a:pt x="1270623" y="922815"/>
                </a:lnTo>
                <a:lnTo>
                  <a:pt x="1391235" y="948059"/>
                </a:lnTo>
                <a:lnTo>
                  <a:pt x="1495016" y="967693"/>
                </a:lnTo>
                <a:lnTo>
                  <a:pt x="1657701" y="987328"/>
                </a:lnTo>
                <a:lnTo>
                  <a:pt x="1825995" y="1004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841E47C4-1E4F-4602-8459-1DB3209898E1}"/>
              </a:ext>
            </a:extLst>
          </p:cNvPr>
          <p:cNvSpPr/>
          <p:nvPr/>
        </p:nvSpPr>
        <p:spPr>
          <a:xfrm>
            <a:off x="6234113" y="5057775"/>
            <a:ext cx="838200" cy="744538"/>
          </a:xfrm>
          <a:custGeom>
            <a:avLst/>
            <a:gdLst>
              <a:gd name="connsiteX0" fmla="*/ 200025 w 838200"/>
              <a:gd name="connsiteY0" fmla="*/ 190500 h 745331"/>
              <a:gd name="connsiteX1" fmla="*/ 283368 w 838200"/>
              <a:gd name="connsiteY1" fmla="*/ 276225 h 745331"/>
              <a:gd name="connsiteX2" fmla="*/ 350043 w 838200"/>
              <a:gd name="connsiteY2" fmla="*/ 342900 h 745331"/>
              <a:gd name="connsiteX3" fmla="*/ 442912 w 838200"/>
              <a:gd name="connsiteY3" fmla="*/ 423863 h 745331"/>
              <a:gd name="connsiteX4" fmla="*/ 511968 w 838200"/>
              <a:gd name="connsiteY4" fmla="*/ 481013 h 745331"/>
              <a:gd name="connsiteX5" fmla="*/ 550068 w 838200"/>
              <a:gd name="connsiteY5" fmla="*/ 516731 h 745331"/>
              <a:gd name="connsiteX6" fmla="*/ 597693 w 838200"/>
              <a:gd name="connsiteY6" fmla="*/ 552450 h 745331"/>
              <a:gd name="connsiteX7" fmla="*/ 669131 w 838200"/>
              <a:gd name="connsiteY7" fmla="*/ 595313 h 745331"/>
              <a:gd name="connsiteX8" fmla="*/ 733425 w 838200"/>
              <a:gd name="connsiteY8" fmla="*/ 628650 h 745331"/>
              <a:gd name="connsiteX9" fmla="*/ 795337 w 838200"/>
              <a:gd name="connsiteY9" fmla="*/ 652463 h 745331"/>
              <a:gd name="connsiteX10" fmla="*/ 816768 w 838200"/>
              <a:gd name="connsiteY10" fmla="*/ 673894 h 745331"/>
              <a:gd name="connsiteX11" fmla="*/ 838200 w 838200"/>
              <a:gd name="connsiteY11" fmla="*/ 711994 h 745331"/>
              <a:gd name="connsiteX12" fmla="*/ 838200 w 838200"/>
              <a:gd name="connsiteY12" fmla="*/ 745331 h 745331"/>
              <a:gd name="connsiteX13" fmla="*/ 78581 w 838200"/>
              <a:gd name="connsiteY13" fmla="*/ 619125 h 745331"/>
              <a:gd name="connsiteX14" fmla="*/ 133350 w 838200"/>
              <a:gd name="connsiteY14" fmla="*/ 611981 h 745331"/>
              <a:gd name="connsiteX15" fmla="*/ 171450 w 838200"/>
              <a:gd name="connsiteY15" fmla="*/ 600075 h 745331"/>
              <a:gd name="connsiteX16" fmla="*/ 197643 w 838200"/>
              <a:gd name="connsiteY16" fmla="*/ 588169 h 745331"/>
              <a:gd name="connsiteX17" fmla="*/ 216693 w 838200"/>
              <a:gd name="connsiteY17" fmla="*/ 576263 h 745331"/>
              <a:gd name="connsiteX18" fmla="*/ 223837 w 838200"/>
              <a:gd name="connsiteY18" fmla="*/ 569119 h 745331"/>
              <a:gd name="connsiteX19" fmla="*/ 228600 w 838200"/>
              <a:gd name="connsiteY19" fmla="*/ 559594 h 745331"/>
              <a:gd name="connsiteX20" fmla="*/ 233362 w 838200"/>
              <a:gd name="connsiteY20" fmla="*/ 550069 h 745331"/>
              <a:gd name="connsiteX21" fmla="*/ 233362 w 838200"/>
              <a:gd name="connsiteY21" fmla="*/ 535781 h 745331"/>
              <a:gd name="connsiteX22" fmla="*/ 223837 w 838200"/>
              <a:gd name="connsiteY22" fmla="*/ 504825 h 745331"/>
              <a:gd name="connsiteX23" fmla="*/ 176212 w 838200"/>
              <a:gd name="connsiteY23" fmla="*/ 404813 h 745331"/>
              <a:gd name="connsiteX24" fmla="*/ 116681 w 838200"/>
              <a:gd name="connsiteY24" fmla="*/ 285750 h 745331"/>
              <a:gd name="connsiteX25" fmla="*/ 35718 w 838200"/>
              <a:gd name="connsiteY25" fmla="*/ 111919 h 745331"/>
              <a:gd name="connsiteX26" fmla="*/ 4762 w 838200"/>
              <a:gd name="connsiteY26" fmla="*/ 38100 h 745331"/>
              <a:gd name="connsiteX27" fmla="*/ 0 w 838200"/>
              <a:gd name="connsiteY27" fmla="*/ 19050 h 745331"/>
              <a:gd name="connsiteX28" fmla="*/ 2381 w 838200"/>
              <a:gd name="connsiteY28" fmla="*/ 9525 h 745331"/>
              <a:gd name="connsiteX29" fmla="*/ 7143 w 838200"/>
              <a:gd name="connsiteY29" fmla="*/ 0 h 745331"/>
              <a:gd name="connsiteX30" fmla="*/ 16668 w 838200"/>
              <a:gd name="connsiteY30" fmla="*/ 0 h 745331"/>
              <a:gd name="connsiteX31" fmla="*/ 33337 w 838200"/>
              <a:gd name="connsiteY31" fmla="*/ 4763 h 745331"/>
              <a:gd name="connsiteX32" fmla="*/ 66675 w 838200"/>
              <a:gd name="connsiteY32" fmla="*/ 38100 h 745331"/>
              <a:gd name="connsiteX33" fmla="*/ 200025 w 838200"/>
              <a:gd name="connsiteY33" fmla="*/ 190500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38200" h="745331">
                <a:moveTo>
                  <a:pt x="200025" y="190500"/>
                </a:moveTo>
                <a:lnTo>
                  <a:pt x="283368" y="276225"/>
                </a:lnTo>
                <a:lnTo>
                  <a:pt x="350043" y="342900"/>
                </a:lnTo>
                <a:lnTo>
                  <a:pt x="442912" y="423863"/>
                </a:lnTo>
                <a:lnTo>
                  <a:pt x="511968" y="481013"/>
                </a:lnTo>
                <a:lnTo>
                  <a:pt x="550068" y="516731"/>
                </a:lnTo>
                <a:lnTo>
                  <a:pt x="597693" y="552450"/>
                </a:lnTo>
                <a:lnTo>
                  <a:pt x="669131" y="595313"/>
                </a:lnTo>
                <a:lnTo>
                  <a:pt x="733425" y="628650"/>
                </a:lnTo>
                <a:lnTo>
                  <a:pt x="795337" y="652463"/>
                </a:lnTo>
                <a:lnTo>
                  <a:pt x="816768" y="673894"/>
                </a:lnTo>
                <a:lnTo>
                  <a:pt x="838200" y="711994"/>
                </a:lnTo>
                <a:lnTo>
                  <a:pt x="838200" y="745331"/>
                </a:lnTo>
                <a:lnTo>
                  <a:pt x="78581" y="619125"/>
                </a:lnTo>
                <a:lnTo>
                  <a:pt x="133350" y="611981"/>
                </a:lnTo>
                <a:lnTo>
                  <a:pt x="171450" y="600075"/>
                </a:lnTo>
                <a:lnTo>
                  <a:pt x="197643" y="588169"/>
                </a:lnTo>
                <a:lnTo>
                  <a:pt x="216693" y="576263"/>
                </a:lnTo>
                <a:lnTo>
                  <a:pt x="223837" y="569119"/>
                </a:lnTo>
                <a:lnTo>
                  <a:pt x="228600" y="559594"/>
                </a:lnTo>
                <a:lnTo>
                  <a:pt x="233362" y="550069"/>
                </a:lnTo>
                <a:lnTo>
                  <a:pt x="233362" y="535781"/>
                </a:lnTo>
                <a:lnTo>
                  <a:pt x="223837" y="504825"/>
                </a:lnTo>
                <a:lnTo>
                  <a:pt x="176212" y="404813"/>
                </a:lnTo>
                <a:lnTo>
                  <a:pt x="116681" y="285750"/>
                </a:lnTo>
                <a:lnTo>
                  <a:pt x="35718" y="111919"/>
                </a:lnTo>
                <a:lnTo>
                  <a:pt x="4762" y="38100"/>
                </a:lnTo>
                <a:lnTo>
                  <a:pt x="0" y="19050"/>
                </a:lnTo>
                <a:lnTo>
                  <a:pt x="2381" y="9525"/>
                </a:lnTo>
                <a:lnTo>
                  <a:pt x="7143" y="0"/>
                </a:lnTo>
                <a:lnTo>
                  <a:pt x="16668" y="0"/>
                </a:lnTo>
                <a:lnTo>
                  <a:pt x="33337" y="4763"/>
                </a:lnTo>
                <a:lnTo>
                  <a:pt x="66675" y="38100"/>
                </a:lnTo>
                <a:lnTo>
                  <a:pt x="200025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28CB79C3-250C-4705-96FB-FBEEB46E9FD2}"/>
              </a:ext>
            </a:extLst>
          </p:cNvPr>
          <p:cNvSpPr/>
          <p:nvPr/>
        </p:nvSpPr>
        <p:spPr>
          <a:xfrm>
            <a:off x="4462463" y="4217988"/>
            <a:ext cx="504825" cy="768350"/>
          </a:xfrm>
          <a:custGeom>
            <a:avLst/>
            <a:gdLst>
              <a:gd name="connsiteX0" fmla="*/ 142875 w 504825"/>
              <a:gd name="connsiteY0" fmla="*/ 121444 h 769144"/>
              <a:gd name="connsiteX1" fmla="*/ 204787 w 504825"/>
              <a:gd name="connsiteY1" fmla="*/ 197644 h 769144"/>
              <a:gd name="connsiteX2" fmla="*/ 235743 w 504825"/>
              <a:gd name="connsiteY2" fmla="*/ 235744 h 769144"/>
              <a:gd name="connsiteX3" fmla="*/ 497681 w 504825"/>
              <a:gd name="connsiteY3" fmla="*/ 661987 h 769144"/>
              <a:gd name="connsiteX4" fmla="*/ 502443 w 504825"/>
              <a:gd name="connsiteY4" fmla="*/ 681037 h 769144"/>
              <a:gd name="connsiteX5" fmla="*/ 504825 w 504825"/>
              <a:gd name="connsiteY5" fmla="*/ 709612 h 769144"/>
              <a:gd name="connsiteX6" fmla="*/ 504825 w 504825"/>
              <a:gd name="connsiteY6" fmla="*/ 728662 h 769144"/>
              <a:gd name="connsiteX7" fmla="*/ 502443 w 504825"/>
              <a:gd name="connsiteY7" fmla="*/ 740569 h 769144"/>
              <a:gd name="connsiteX8" fmla="*/ 492918 w 504825"/>
              <a:gd name="connsiteY8" fmla="*/ 757237 h 769144"/>
              <a:gd name="connsiteX9" fmla="*/ 473868 w 504825"/>
              <a:gd name="connsiteY9" fmla="*/ 766762 h 769144"/>
              <a:gd name="connsiteX10" fmla="*/ 459581 w 504825"/>
              <a:gd name="connsiteY10" fmla="*/ 769144 h 769144"/>
              <a:gd name="connsiteX11" fmla="*/ 438150 w 504825"/>
              <a:gd name="connsiteY11" fmla="*/ 766762 h 769144"/>
              <a:gd name="connsiteX12" fmla="*/ 411956 w 504825"/>
              <a:gd name="connsiteY12" fmla="*/ 762000 h 769144"/>
              <a:gd name="connsiteX13" fmla="*/ 378618 w 504825"/>
              <a:gd name="connsiteY13" fmla="*/ 747712 h 769144"/>
              <a:gd name="connsiteX14" fmla="*/ 359568 w 504825"/>
              <a:gd name="connsiteY14" fmla="*/ 738187 h 769144"/>
              <a:gd name="connsiteX15" fmla="*/ 347662 w 504825"/>
              <a:gd name="connsiteY15" fmla="*/ 728662 h 769144"/>
              <a:gd name="connsiteX16" fmla="*/ 328612 w 504825"/>
              <a:gd name="connsiteY16" fmla="*/ 709612 h 769144"/>
              <a:gd name="connsiteX17" fmla="*/ 307181 w 504825"/>
              <a:gd name="connsiteY17" fmla="*/ 685800 h 769144"/>
              <a:gd name="connsiteX18" fmla="*/ 283368 w 504825"/>
              <a:gd name="connsiteY18" fmla="*/ 654844 h 769144"/>
              <a:gd name="connsiteX19" fmla="*/ 259556 w 504825"/>
              <a:gd name="connsiteY19" fmla="*/ 623887 h 769144"/>
              <a:gd name="connsiteX20" fmla="*/ 233362 w 504825"/>
              <a:gd name="connsiteY20" fmla="*/ 588169 h 769144"/>
              <a:gd name="connsiteX21" fmla="*/ 214312 w 504825"/>
              <a:gd name="connsiteY21" fmla="*/ 554831 h 769144"/>
              <a:gd name="connsiteX22" fmla="*/ 185737 w 504825"/>
              <a:gd name="connsiteY22" fmla="*/ 504825 h 769144"/>
              <a:gd name="connsiteX23" fmla="*/ 152400 w 504825"/>
              <a:gd name="connsiteY23" fmla="*/ 438150 h 769144"/>
              <a:gd name="connsiteX24" fmla="*/ 130968 w 504825"/>
              <a:gd name="connsiteY24" fmla="*/ 388144 h 769144"/>
              <a:gd name="connsiteX25" fmla="*/ 109537 w 504825"/>
              <a:gd name="connsiteY25" fmla="*/ 340519 h 769144"/>
              <a:gd name="connsiteX26" fmla="*/ 88106 w 504825"/>
              <a:gd name="connsiteY26" fmla="*/ 288131 h 769144"/>
              <a:gd name="connsiteX27" fmla="*/ 45243 w 504825"/>
              <a:gd name="connsiteY27" fmla="*/ 166687 h 769144"/>
              <a:gd name="connsiteX28" fmla="*/ 14287 w 504825"/>
              <a:gd name="connsiteY28" fmla="*/ 59531 h 769144"/>
              <a:gd name="connsiteX29" fmla="*/ 2381 w 504825"/>
              <a:gd name="connsiteY29" fmla="*/ 30956 h 769144"/>
              <a:gd name="connsiteX30" fmla="*/ 0 w 504825"/>
              <a:gd name="connsiteY30" fmla="*/ 16669 h 769144"/>
              <a:gd name="connsiteX31" fmla="*/ 2381 w 504825"/>
              <a:gd name="connsiteY31" fmla="*/ 9525 h 769144"/>
              <a:gd name="connsiteX32" fmla="*/ 9525 w 504825"/>
              <a:gd name="connsiteY32" fmla="*/ 0 h 769144"/>
              <a:gd name="connsiteX33" fmla="*/ 21431 w 504825"/>
              <a:gd name="connsiteY33" fmla="*/ 0 h 769144"/>
              <a:gd name="connsiteX34" fmla="*/ 45243 w 504825"/>
              <a:gd name="connsiteY34" fmla="*/ 7144 h 769144"/>
              <a:gd name="connsiteX35" fmla="*/ 64293 w 504825"/>
              <a:gd name="connsiteY35" fmla="*/ 21431 h 769144"/>
              <a:gd name="connsiteX36" fmla="*/ 95250 w 504825"/>
              <a:gd name="connsiteY36" fmla="*/ 59531 h 769144"/>
              <a:gd name="connsiteX37" fmla="*/ 142875 w 504825"/>
              <a:gd name="connsiteY37" fmla="*/ 121444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4825" h="769144">
                <a:moveTo>
                  <a:pt x="142875" y="121444"/>
                </a:moveTo>
                <a:lnTo>
                  <a:pt x="204787" y="197644"/>
                </a:lnTo>
                <a:lnTo>
                  <a:pt x="235743" y="235744"/>
                </a:lnTo>
                <a:lnTo>
                  <a:pt x="497681" y="661987"/>
                </a:lnTo>
                <a:lnTo>
                  <a:pt x="502443" y="681037"/>
                </a:lnTo>
                <a:lnTo>
                  <a:pt x="504825" y="709612"/>
                </a:lnTo>
                <a:lnTo>
                  <a:pt x="504825" y="728662"/>
                </a:lnTo>
                <a:lnTo>
                  <a:pt x="502443" y="740569"/>
                </a:lnTo>
                <a:lnTo>
                  <a:pt x="492918" y="757237"/>
                </a:lnTo>
                <a:lnTo>
                  <a:pt x="473868" y="766762"/>
                </a:lnTo>
                <a:lnTo>
                  <a:pt x="459581" y="769144"/>
                </a:lnTo>
                <a:lnTo>
                  <a:pt x="438150" y="766762"/>
                </a:lnTo>
                <a:lnTo>
                  <a:pt x="411956" y="762000"/>
                </a:lnTo>
                <a:lnTo>
                  <a:pt x="378618" y="747712"/>
                </a:lnTo>
                <a:lnTo>
                  <a:pt x="359568" y="738187"/>
                </a:lnTo>
                <a:lnTo>
                  <a:pt x="347662" y="728662"/>
                </a:lnTo>
                <a:lnTo>
                  <a:pt x="328612" y="709612"/>
                </a:lnTo>
                <a:lnTo>
                  <a:pt x="307181" y="685800"/>
                </a:lnTo>
                <a:lnTo>
                  <a:pt x="283368" y="654844"/>
                </a:lnTo>
                <a:lnTo>
                  <a:pt x="259556" y="623887"/>
                </a:lnTo>
                <a:lnTo>
                  <a:pt x="233362" y="588169"/>
                </a:lnTo>
                <a:lnTo>
                  <a:pt x="214312" y="554831"/>
                </a:lnTo>
                <a:lnTo>
                  <a:pt x="185737" y="504825"/>
                </a:lnTo>
                <a:lnTo>
                  <a:pt x="152400" y="438150"/>
                </a:lnTo>
                <a:lnTo>
                  <a:pt x="130968" y="388144"/>
                </a:lnTo>
                <a:lnTo>
                  <a:pt x="109537" y="340519"/>
                </a:lnTo>
                <a:lnTo>
                  <a:pt x="88106" y="288131"/>
                </a:lnTo>
                <a:lnTo>
                  <a:pt x="45243" y="166687"/>
                </a:lnTo>
                <a:lnTo>
                  <a:pt x="14287" y="59531"/>
                </a:lnTo>
                <a:lnTo>
                  <a:pt x="2381" y="30956"/>
                </a:lnTo>
                <a:lnTo>
                  <a:pt x="0" y="16669"/>
                </a:lnTo>
                <a:lnTo>
                  <a:pt x="2381" y="9525"/>
                </a:lnTo>
                <a:lnTo>
                  <a:pt x="9525" y="0"/>
                </a:lnTo>
                <a:lnTo>
                  <a:pt x="21431" y="0"/>
                </a:lnTo>
                <a:lnTo>
                  <a:pt x="45243" y="7144"/>
                </a:lnTo>
                <a:lnTo>
                  <a:pt x="64293" y="21431"/>
                </a:lnTo>
                <a:lnTo>
                  <a:pt x="95250" y="59531"/>
                </a:lnTo>
                <a:lnTo>
                  <a:pt x="142875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999B5A80-FD9D-459F-9DD2-C57F36CDA1F4}"/>
              </a:ext>
            </a:extLst>
          </p:cNvPr>
          <p:cNvSpPr/>
          <p:nvPr/>
        </p:nvSpPr>
        <p:spPr>
          <a:xfrm>
            <a:off x="4624388" y="4370388"/>
            <a:ext cx="414337" cy="582612"/>
          </a:xfrm>
          <a:custGeom>
            <a:avLst/>
            <a:gdLst>
              <a:gd name="connsiteX0" fmla="*/ 295275 w 414337"/>
              <a:gd name="connsiteY0" fmla="*/ 130969 h 583406"/>
              <a:gd name="connsiteX1" fmla="*/ 223837 w 414337"/>
              <a:gd name="connsiteY1" fmla="*/ 128587 h 583406"/>
              <a:gd name="connsiteX2" fmla="*/ 202406 w 414337"/>
              <a:gd name="connsiteY2" fmla="*/ 126206 h 583406"/>
              <a:gd name="connsiteX3" fmla="*/ 161925 w 414337"/>
              <a:gd name="connsiteY3" fmla="*/ 119062 h 583406"/>
              <a:gd name="connsiteX4" fmla="*/ 126206 w 414337"/>
              <a:gd name="connsiteY4" fmla="*/ 109537 h 583406"/>
              <a:gd name="connsiteX5" fmla="*/ 95250 w 414337"/>
              <a:gd name="connsiteY5" fmla="*/ 97631 h 583406"/>
              <a:gd name="connsiteX6" fmla="*/ 76200 w 414337"/>
              <a:gd name="connsiteY6" fmla="*/ 85725 h 583406"/>
              <a:gd name="connsiteX7" fmla="*/ 50006 w 414337"/>
              <a:gd name="connsiteY7" fmla="*/ 61912 h 583406"/>
              <a:gd name="connsiteX8" fmla="*/ 0 w 414337"/>
              <a:gd name="connsiteY8" fmla="*/ 0 h 583406"/>
              <a:gd name="connsiteX9" fmla="*/ 338137 w 414337"/>
              <a:gd name="connsiteY9" fmla="*/ 583406 h 583406"/>
              <a:gd name="connsiteX10" fmla="*/ 340518 w 414337"/>
              <a:gd name="connsiteY10" fmla="*/ 550069 h 583406"/>
              <a:gd name="connsiteX11" fmla="*/ 335756 w 414337"/>
              <a:gd name="connsiteY11" fmla="*/ 500062 h 583406"/>
              <a:gd name="connsiteX12" fmla="*/ 328612 w 414337"/>
              <a:gd name="connsiteY12" fmla="*/ 461962 h 583406"/>
              <a:gd name="connsiteX13" fmla="*/ 321468 w 414337"/>
              <a:gd name="connsiteY13" fmla="*/ 421481 h 583406"/>
              <a:gd name="connsiteX14" fmla="*/ 316706 w 414337"/>
              <a:gd name="connsiteY14" fmla="*/ 388144 h 583406"/>
              <a:gd name="connsiteX15" fmla="*/ 316706 w 414337"/>
              <a:gd name="connsiteY15" fmla="*/ 359569 h 583406"/>
              <a:gd name="connsiteX16" fmla="*/ 319087 w 414337"/>
              <a:gd name="connsiteY16" fmla="*/ 333375 h 583406"/>
              <a:gd name="connsiteX17" fmla="*/ 323850 w 414337"/>
              <a:gd name="connsiteY17" fmla="*/ 309562 h 583406"/>
              <a:gd name="connsiteX18" fmla="*/ 330993 w 414337"/>
              <a:gd name="connsiteY18" fmla="*/ 285750 h 583406"/>
              <a:gd name="connsiteX19" fmla="*/ 342900 w 414337"/>
              <a:gd name="connsiteY19" fmla="*/ 259556 h 583406"/>
              <a:gd name="connsiteX20" fmla="*/ 354806 w 414337"/>
              <a:gd name="connsiteY20" fmla="*/ 235744 h 583406"/>
              <a:gd name="connsiteX21" fmla="*/ 366712 w 414337"/>
              <a:gd name="connsiteY21" fmla="*/ 219075 h 583406"/>
              <a:gd name="connsiteX22" fmla="*/ 388143 w 414337"/>
              <a:gd name="connsiteY22" fmla="*/ 197644 h 583406"/>
              <a:gd name="connsiteX23" fmla="*/ 404812 w 414337"/>
              <a:gd name="connsiteY23" fmla="*/ 185737 h 583406"/>
              <a:gd name="connsiteX24" fmla="*/ 411956 w 414337"/>
              <a:gd name="connsiteY24" fmla="*/ 180975 h 583406"/>
              <a:gd name="connsiteX25" fmla="*/ 414337 w 414337"/>
              <a:gd name="connsiteY25" fmla="*/ 173831 h 583406"/>
              <a:gd name="connsiteX26" fmla="*/ 407193 w 414337"/>
              <a:gd name="connsiteY26" fmla="*/ 159544 h 583406"/>
              <a:gd name="connsiteX27" fmla="*/ 390525 w 414337"/>
              <a:gd name="connsiteY27" fmla="*/ 145256 h 583406"/>
              <a:gd name="connsiteX28" fmla="*/ 373856 w 414337"/>
              <a:gd name="connsiteY28" fmla="*/ 138112 h 583406"/>
              <a:gd name="connsiteX29" fmla="*/ 295275 w 414337"/>
              <a:gd name="connsiteY29" fmla="*/ 130969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4337" h="583406">
                <a:moveTo>
                  <a:pt x="295275" y="130969"/>
                </a:moveTo>
                <a:lnTo>
                  <a:pt x="223837" y="128587"/>
                </a:lnTo>
                <a:lnTo>
                  <a:pt x="202406" y="126206"/>
                </a:lnTo>
                <a:lnTo>
                  <a:pt x="161925" y="119062"/>
                </a:lnTo>
                <a:lnTo>
                  <a:pt x="126206" y="109537"/>
                </a:lnTo>
                <a:lnTo>
                  <a:pt x="95250" y="97631"/>
                </a:lnTo>
                <a:lnTo>
                  <a:pt x="76200" y="85725"/>
                </a:lnTo>
                <a:lnTo>
                  <a:pt x="50006" y="61912"/>
                </a:lnTo>
                <a:lnTo>
                  <a:pt x="0" y="0"/>
                </a:lnTo>
                <a:lnTo>
                  <a:pt x="338137" y="583406"/>
                </a:lnTo>
                <a:lnTo>
                  <a:pt x="340518" y="550069"/>
                </a:lnTo>
                <a:lnTo>
                  <a:pt x="335756" y="500062"/>
                </a:lnTo>
                <a:lnTo>
                  <a:pt x="328612" y="461962"/>
                </a:lnTo>
                <a:lnTo>
                  <a:pt x="321468" y="421481"/>
                </a:lnTo>
                <a:lnTo>
                  <a:pt x="316706" y="388144"/>
                </a:lnTo>
                <a:lnTo>
                  <a:pt x="316706" y="359569"/>
                </a:lnTo>
                <a:lnTo>
                  <a:pt x="319087" y="333375"/>
                </a:lnTo>
                <a:lnTo>
                  <a:pt x="323850" y="309562"/>
                </a:lnTo>
                <a:lnTo>
                  <a:pt x="330993" y="285750"/>
                </a:lnTo>
                <a:lnTo>
                  <a:pt x="342900" y="259556"/>
                </a:lnTo>
                <a:lnTo>
                  <a:pt x="354806" y="235744"/>
                </a:lnTo>
                <a:lnTo>
                  <a:pt x="366712" y="219075"/>
                </a:lnTo>
                <a:lnTo>
                  <a:pt x="388143" y="197644"/>
                </a:lnTo>
                <a:lnTo>
                  <a:pt x="404812" y="185737"/>
                </a:lnTo>
                <a:lnTo>
                  <a:pt x="411956" y="180975"/>
                </a:lnTo>
                <a:lnTo>
                  <a:pt x="414337" y="173831"/>
                </a:lnTo>
                <a:lnTo>
                  <a:pt x="407193" y="159544"/>
                </a:lnTo>
                <a:lnTo>
                  <a:pt x="390525" y="145256"/>
                </a:lnTo>
                <a:lnTo>
                  <a:pt x="373856" y="138112"/>
                </a:lnTo>
                <a:lnTo>
                  <a:pt x="295275" y="130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9116D58C-AE0F-4455-98DE-D4022056D1F4}"/>
              </a:ext>
            </a:extLst>
          </p:cNvPr>
          <p:cNvSpPr/>
          <p:nvPr/>
        </p:nvSpPr>
        <p:spPr>
          <a:xfrm>
            <a:off x="6024563" y="4062413"/>
            <a:ext cx="862012" cy="909637"/>
          </a:xfrm>
          <a:custGeom>
            <a:avLst/>
            <a:gdLst>
              <a:gd name="connsiteX0" fmla="*/ 523875 w 862012"/>
              <a:gd name="connsiteY0" fmla="*/ 211931 h 909637"/>
              <a:gd name="connsiteX1" fmla="*/ 459581 w 862012"/>
              <a:gd name="connsiteY1" fmla="*/ 176212 h 909637"/>
              <a:gd name="connsiteX2" fmla="*/ 392906 w 862012"/>
              <a:gd name="connsiteY2" fmla="*/ 142875 h 909637"/>
              <a:gd name="connsiteX3" fmla="*/ 276225 w 862012"/>
              <a:gd name="connsiteY3" fmla="*/ 92868 h 909637"/>
              <a:gd name="connsiteX4" fmla="*/ 157162 w 862012"/>
              <a:gd name="connsiteY4" fmla="*/ 47625 h 909637"/>
              <a:gd name="connsiteX5" fmla="*/ 71437 w 862012"/>
              <a:gd name="connsiteY5" fmla="*/ 19050 h 909637"/>
              <a:gd name="connsiteX6" fmla="*/ 45243 w 862012"/>
              <a:gd name="connsiteY6" fmla="*/ 9525 h 909637"/>
              <a:gd name="connsiteX7" fmla="*/ 26193 w 862012"/>
              <a:gd name="connsiteY7" fmla="*/ 0 h 909637"/>
              <a:gd name="connsiteX8" fmla="*/ 14287 w 862012"/>
              <a:gd name="connsiteY8" fmla="*/ 0 h 909637"/>
              <a:gd name="connsiteX9" fmla="*/ 4762 w 862012"/>
              <a:gd name="connsiteY9" fmla="*/ 4762 h 909637"/>
              <a:gd name="connsiteX10" fmla="*/ 0 w 862012"/>
              <a:gd name="connsiteY10" fmla="*/ 14287 h 909637"/>
              <a:gd name="connsiteX11" fmla="*/ 7143 w 862012"/>
              <a:gd name="connsiteY11" fmla="*/ 42862 h 909637"/>
              <a:gd name="connsiteX12" fmla="*/ 21431 w 862012"/>
              <a:gd name="connsiteY12" fmla="*/ 64293 h 909637"/>
              <a:gd name="connsiteX13" fmla="*/ 66675 w 862012"/>
              <a:gd name="connsiteY13" fmla="*/ 97631 h 909637"/>
              <a:gd name="connsiteX14" fmla="*/ 152400 w 862012"/>
              <a:gd name="connsiteY14" fmla="*/ 164306 h 909637"/>
              <a:gd name="connsiteX15" fmla="*/ 216693 w 862012"/>
              <a:gd name="connsiteY15" fmla="*/ 221456 h 909637"/>
              <a:gd name="connsiteX16" fmla="*/ 273843 w 862012"/>
              <a:gd name="connsiteY16" fmla="*/ 278606 h 909637"/>
              <a:gd name="connsiteX17" fmla="*/ 316706 w 862012"/>
              <a:gd name="connsiteY17" fmla="*/ 323850 h 909637"/>
              <a:gd name="connsiteX18" fmla="*/ 357187 w 862012"/>
              <a:gd name="connsiteY18" fmla="*/ 366712 h 909637"/>
              <a:gd name="connsiteX19" fmla="*/ 392906 w 862012"/>
              <a:gd name="connsiteY19" fmla="*/ 409575 h 909637"/>
              <a:gd name="connsiteX20" fmla="*/ 428625 w 862012"/>
              <a:gd name="connsiteY20" fmla="*/ 457200 h 909637"/>
              <a:gd name="connsiteX21" fmla="*/ 476250 w 862012"/>
              <a:gd name="connsiteY21" fmla="*/ 523875 h 909637"/>
              <a:gd name="connsiteX22" fmla="*/ 519112 w 862012"/>
              <a:gd name="connsiteY22" fmla="*/ 588168 h 909637"/>
              <a:gd name="connsiteX23" fmla="*/ 552450 w 862012"/>
              <a:gd name="connsiteY23" fmla="*/ 645318 h 909637"/>
              <a:gd name="connsiteX24" fmla="*/ 590550 w 862012"/>
              <a:gd name="connsiteY24" fmla="*/ 719137 h 909637"/>
              <a:gd name="connsiteX25" fmla="*/ 621506 w 862012"/>
              <a:gd name="connsiteY25" fmla="*/ 778668 h 909637"/>
              <a:gd name="connsiteX26" fmla="*/ 652462 w 862012"/>
              <a:gd name="connsiteY26" fmla="*/ 823912 h 909637"/>
              <a:gd name="connsiteX27" fmla="*/ 678656 w 862012"/>
              <a:gd name="connsiteY27" fmla="*/ 854868 h 909637"/>
              <a:gd name="connsiteX28" fmla="*/ 702468 w 862012"/>
              <a:gd name="connsiteY28" fmla="*/ 878681 h 909637"/>
              <a:gd name="connsiteX29" fmla="*/ 714375 w 862012"/>
              <a:gd name="connsiteY29" fmla="*/ 890587 h 909637"/>
              <a:gd name="connsiteX30" fmla="*/ 738187 w 862012"/>
              <a:gd name="connsiteY30" fmla="*/ 904875 h 909637"/>
              <a:gd name="connsiteX31" fmla="*/ 754856 w 862012"/>
              <a:gd name="connsiteY31" fmla="*/ 909637 h 909637"/>
              <a:gd name="connsiteX32" fmla="*/ 766762 w 862012"/>
              <a:gd name="connsiteY32" fmla="*/ 909637 h 909637"/>
              <a:gd name="connsiteX33" fmla="*/ 785812 w 862012"/>
              <a:gd name="connsiteY33" fmla="*/ 904875 h 909637"/>
              <a:gd name="connsiteX34" fmla="*/ 807243 w 862012"/>
              <a:gd name="connsiteY34" fmla="*/ 892968 h 909637"/>
              <a:gd name="connsiteX35" fmla="*/ 821531 w 862012"/>
              <a:gd name="connsiteY35" fmla="*/ 873918 h 909637"/>
              <a:gd name="connsiteX36" fmla="*/ 835818 w 862012"/>
              <a:gd name="connsiteY36" fmla="*/ 847725 h 909637"/>
              <a:gd name="connsiteX37" fmla="*/ 845343 w 862012"/>
              <a:gd name="connsiteY37" fmla="*/ 819150 h 909637"/>
              <a:gd name="connsiteX38" fmla="*/ 852487 w 862012"/>
              <a:gd name="connsiteY38" fmla="*/ 785812 h 909637"/>
              <a:gd name="connsiteX39" fmla="*/ 857250 w 862012"/>
              <a:gd name="connsiteY39" fmla="*/ 750093 h 909637"/>
              <a:gd name="connsiteX40" fmla="*/ 862012 w 862012"/>
              <a:gd name="connsiteY40" fmla="*/ 695325 h 909637"/>
              <a:gd name="connsiteX41" fmla="*/ 862012 w 862012"/>
              <a:gd name="connsiteY41" fmla="*/ 638175 h 909637"/>
              <a:gd name="connsiteX42" fmla="*/ 854868 w 862012"/>
              <a:gd name="connsiteY42" fmla="*/ 592931 h 909637"/>
              <a:gd name="connsiteX43" fmla="*/ 835818 w 862012"/>
              <a:gd name="connsiteY43" fmla="*/ 542925 h 909637"/>
              <a:gd name="connsiteX44" fmla="*/ 807243 w 862012"/>
              <a:gd name="connsiteY44" fmla="*/ 485775 h 909637"/>
              <a:gd name="connsiteX45" fmla="*/ 776287 w 862012"/>
              <a:gd name="connsiteY45" fmla="*/ 438150 h 909637"/>
              <a:gd name="connsiteX46" fmla="*/ 735806 w 862012"/>
              <a:gd name="connsiteY46" fmla="*/ 383381 h 909637"/>
              <a:gd name="connsiteX47" fmla="*/ 700087 w 862012"/>
              <a:gd name="connsiteY47" fmla="*/ 340518 h 909637"/>
              <a:gd name="connsiteX48" fmla="*/ 652462 w 862012"/>
              <a:gd name="connsiteY48" fmla="*/ 297656 h 909637"/>
              <a:gd name="connsiteX49" fmla="*/ 588168 w 862012"/>
              <a:gd name="connsiteY49" fmla="*/ 250031 h 909637"/>
              <a:gd name="connsiteX50" fmla="*/ 523875 w 862012"/>
              <a:gd name="connsiteY50" fmla="*/ 211931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62012" h="909637">
                <a:moveTo>
                  <a:pt x="523875" y="211931"/>
                </a:moveTo>
                <a:lnTo>
                  <a:pt x="459581" y="176212"/>
                </a:lnTo>
                <a:lnTo>
                  <a:pt x="392906" y="142875"/>
                </a:lnTo>
                <a:lnTo>
                  <a:pt x="276225" y="92868"/>
                </a:lnTo>
                <a:lnTo>
                  <a:pt x="157162" y="47625"/>
                </a:lnTo>
                <a:lnTo>
                  <a:pt x="71437" y="19050"/>
                </a:lnTo>
                <a:lnTo>
                  <a:pt x="45243" y="9525"/>
                </a:lnTo>
                <a:lnTo>
                  <a:pt x="26193" y="0"/>
                </a:lnTo>
                <a:lnTo>
                  <a:pt x="14287" y="0"/>
                </a:lnTo>
                <a:lnTo>
                  <a:pt x="4762" y="4762"/>
                </a:lnTo>
                <a:lnTo>
                  <a:pt x="0" y="14287"/>
                </a:lnTo>
                <a:lnTo>
                  <a:pt x="7143" y="42862"/>
                </a:lnTo>
                <a:lnTo>
                  <a:pt x="21431" y="64293"/>
                </a:lnTo>
                <a:lnTo>
                  <a:pt x="66675" y="97631"/>
                </a:lnTo>
                <a:lnTo>
                  <a:pt x="152400" y="164306"/>
                </a:lnTo>
                <a:lnTo>
                  <a:pt x="216693" y="221456"/>
                </a:lnTo>
                <a:lnTo>
                  <a:pt x="273843" y="278606"/>
                </a:lnTo>
                <a:lnTo>
                  <a:pt x="316706" y="323850"/>
                </a:lnTo>
                <a:lnTo>
                  <a:pt x="357187" y="366712"/>
                </a:lnTo>
                <a:lnTo>
                  <a:pt x="392906" y="409575"/>
                </a:lnTo>
                <a:lnTo>
                  <a:pt x="428625" y="457200"/>
                </a:lnTo>
                <a:lnTo>
                  <a:pt x="476250" y="523875"/>
                </a:lnTo>
                <a:lnTo>
                  <a:pt x="519112" y="588168"/>
                </a:lnTo>
                <a:lnTo>
                  <a:pt x="552450" y="645318"/>
                </a:lnTo>
                <a:lnTo>
                  <a:pt x="590550" y="719137"/>
                </a:lnTo>
                <a:lnTo>
                  <a:pt x="621506" y="778668"/>
                </a:lnTo>
                <a:lnTo>
                  <a:pt x="652462" y="823912"/>
                </a:lnTo>
                <a:lnTo>
                  <a:pt x="678656" y="854868"/>
                </a:lnTo>
                <a:lnTo>
                  <a:pt x="702468" y="878681"/>
                </a:lnTo>
                <a:lnTo>
                  <a:pt x="714375" y="890587"/>
                </a:lnTo>
                <a:lnTo>
                  <a:pt x="738187" y="904875"/>
                </a:lnTo>
                <a:lnTo>
                  <a:pt x="754856" y="909637"/>
                </a:lnTo>
                <a:lnTo>
                  <a:pt x="766762" y="909637"/>
                </a:lnTo>
                <a:lnTo>
                  <a:pt x="785812" y="904875"/>
                </a:lnTo>
                <a:lnTo>
                  <a:pt x="807243" y="892968"/>
                </a:lnTo>
                <a:lnTo>
                  <a:pt x="821531" y="873918"/>
                </a:lnTo>
                <a:lnTo>
                  <a:pt x="835818" y="847725"/>
                </a:lnTo>
                <a:lnTo>
                  <a:pt x="845343" y="819150"/>
                </a:lnTo>
                <a:lnTo>
                  <a:pt x="852487" y="785812"/>
                </a:lnTo>
                <a:lnTo>
                  <a:pt x="857250" y="750093"/>
                </a:lnTo>
                <a:lnTo>
                  <a:pt x="862012" y="695325"/>
                </a:lnTo>
                <a:lnTo>
                  <a:pt x="862012" y="638175"/>
                </a:lnTo>
                <a:lnTo>
                  <a:pt x="854868" y="592931"/>
                </a:lnTo>
                <a:lnTo>
                  <a:pt x="835818" y="542925"/>
                </a:lnTo>
                <a:lnTo>
                  <a:pt x="807243" y="485775"/>
                </a:lnTo>
                <a:lnTo>
                  <a:pt x="776287" y="438150"/>
                </a:lnTo>
                <a:lnTo>
                  <a:pt x="735806" y="383381"/>
                </a:lnTo>
                <a:lnTo>
                  <a:pt x="700087" y="340518"/>
                </a:lnTo>
                <a:lnTo>
                  <a:pt x="652462" y="297656"/>
                </a:lnTo>
                <a:lnTo>
                  <a:pt x="588168" y="250031"/>
                </a:lnTo>
                <a:lnTo>
                  <a:pt x="523875" y="211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48B3160-3466-469F-9367-29BC26B8670E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385888"/>
            <a:ext cx="4459287" cy="4568825"/>
            <a:chOff x="2770188" y="1538288"/>
            <a:chExt cx="4459287" cy="4568825"/>
          </a:xfrm>
        </p:grpSpPr>
        <p:sp>
          <p:nvSpPr>
            <p:cNvPr id="12" name="フリーフォーム 137">
              <a:extLst>
                <a:ext uri="{FF2B5EF4-FFF2-40B4-BE49-F238E27FC236}">
                  <a16:creationId xmlns:a16="http://schemas.microsoft.com/office/drawing/2014/main" id="{9E44DF74-66E3-4E06-88C1-1926B62CF5E4}"/>
                </a:ext>
              </a:extLst>
            </p:cNvPr>
            <p:cNvSpPr/>
            <p:nvPr/>
          </p:nvSpPr>
          <p:spPr>
            <a:xfrm>
              <a:off x="3195638" y="2505075"/>
              <a:ext cx="609600" cy="1522413"/>
            </a:xfrm>
            <a:custGeom>
              <a:avLst/>
              <a:gdLst>
                <a:gd name="connsiteX0" fmla="*/ 566737 w 609600"/>
                <a:gd name="connsiteY0" fmla="*/ 650081 h 1521619"/>
                <a:gd name="connsiteX1" fmla="*/ 588168 w 609600"/>
                <a:gd name="connsiteY1" fmla="*/ 895350 h 1521619"/>
                <a:gd name="connsiteX2" fmla="*/ 609600 w 609600"/>
                <a:gd name="connsiteY2" fmla="*/ 1171575 h 1521619"/>
                <a:gd name="connsiteX3" fmla="*/ 585787 w 609600"/>
                <a:gd name="connsiteY3" fmla="*/ 1359694 h 1521619"/>
                <a:gd name="connsiteX4" fmla="*/ 571500 w 609600"/>
                <a:gd name="connsiteY4" fmla="*/ 1416844 h 1521619"/>
                <a:gd name="connsiteX5" fmla="*/ 554831 w 609600"/>
                <a:gd name="connsiteY5" fmla="*/ 1457325 h 1521619"/>
                <a:gd name="connsiteX6" fmla="*/ 545306 w 609600"/>
                <a:gd name="connsiteY6" fmla="*/ 1478756 h 1521619"/>
                <a:gd name="connsiteX7" fmla="*/ 528637 w 609600"/>
                <a:gd name="connsiteY7" fmla="*/ 1504950 h 1521619"/>
                <a:gd name="connsiteX8" fmla="*/ 514350 w 609600"/>
                <a:gd name="connsiteY8" fmla="*/ 1516856 h 1521619"/>
                <a:gd name="connsiteX9" fmla="*/ 502443 w 609600"/>
                <a:gd name="connsiteY9" fmla="*/ 1521619 h 1521619"/>
                <a:gd name="connsiteX10" fmla="*/ 492918 w 609600"/>
                <a:gd name="connsiteY10" fmla="*/ 1521619 h 1521619"/>
                <a:gd name="connsiteX11" fmla="*/ 481012 w 609600"/>
                <a:gd name="connsiteY11" fmla="*/ 1519238 h 1521619"/>
                <a:gd name="connsiteX12" fmla="*/ 457200 w 609600"/>
                <a:gd name="connsiteY12" fmla="*/ 1504950 h 1521619"/>
                <a:gd name="connsiteX13" fmla="*/ 440531 w 609600"/>
                <a:gd name="connsiteY13" fmla="*/ 1490663 h 1521619"/>
                <a:gd name="connsiteX14" fmla="*/ 423862 w 609600"/>
                <a:gd name="connsiteY14" fmla="*/ 1471613 h 1521619"/>
                <a:gd name="connsiteX15" fmla="*/ 402431 w 609600"/>
                <a:gd name="connsiteY15" fmla="*/ 1438275 h 1521619"/>
                <a:gd name="connsiteX16" fmla="*/ 390525 w 609600"/>
                <a:gd name="connsiteY16" fmla="*/ 1414463 h 1521619"/>
                <a:gd name="connsiteX17" fmla="*/ 376237 w 609600"/>
                <a:gd name="connsiteY17" fmla="*/ 1378744 h 1521619"/>
                <a:gd name="connsiteX18" fmla="*/ 361950 w 609600"/>
                <a:gd name="connsiteY18" fmla="*/ 1338263 h 1521619"/>
                <a:gd name="connsiteX19" fmla="*/ 352425 w 609600"/>
                <a:gd name="connsiteY19" fmla="*/ 1290638 h 1521619"/>
                <a:gd name="connsiteX20" fmla="*/ 345281 w 609600"/>
                <a:gd name="connsiteY20" fmla="*/ 1238250 h 1521619"/>
                <a:gd name="connsiteX21" fmla="*/ 340518 w 609600"/>
                <a:gd name="connsiteY21" fmla="*/ 1126331 h 1521619"/>
                <a:gd name="connsiteX22" fmla="*/ 335756 w 609600"/>
                <a:gd name="connsiteY22" fmla="*/ 1023938 h 1521619"/>
                <a:gd name="connsiteX23" fmla="*/ 328612 w 609600"/>
                <a:gd name="connsiteY23" fmla="*/ 885825 h 1521619"/>
                <a:gd name="connsiteX24" fmla="*/ 326231 w 609600"/>
                <a:gd name="connsiteY24" fmla="*/ 750094 h 1521619"/>
                <a:gd name="connsiteX25" fmla="*/ 319087 w 609600"/>
                <a:gd name="connsiteY25" fmla="*/ 561975 h 1521619"/>
                <a:gd name="connsiteX26" fmla="*/ 319087 w 609600"/>
                <a:gd name="connsiteY26" fmla="*/ 547688 h 1521619"/>
                <a:gd name="connsiteX27" fmla="*/ 314325 w 609600"/>
                <a:gd name="connsiteY27" fmla="*/ 507206 h 1521619"/>
                <a:gd name="connsiteX28" fmla="*/ 300037 w 609600"/>
                <a:gd name="connsiteY28" fmla="*/ 442913 h 1521619"/>
                <a:gd name="connsiteX29" fmla="*/ 283368 w 609600"/>
                <a:gd name="connsiteY29" fmla="*/ 383381 h 1521619"/>
                <a:gd name="connsiteX30" fmla="*/ 261937 w 609600"/>
                <a:gd name="connsiteY30" fmla="*/ 326231 h 1521619"/>
                <a:gd name="connsiteX31" fmla="*/ 242887 w 609600"/>
                <a:gd name="connsiteY31" fmla="*/ 283369 h 1521619"/>
                <a:gd name="connsiteX32" fmla="*/ 219075 w 609600"/>
                <a:gd name="connsiteY32" fmla="*/ 242888 h 1521619"/>
                <a:gd name="connsiteX33" fmla="*/ 200025 w 609600"/>
                <a:gd name="connsiteY33" fmla="*/ 216694 h 1521619"/>
                <a:gd name="connsiteX34" fmla="*/ 180975 w 609600"/>
                <a:gd name="connsiteY34" fmla="*/ 190500 h 1521619"/>
                <a:gd name="connsiteX35" fmla="*/ 150018 w 609600"/>
                <a:gd name="connsiteY35" fmla="*/ 157163 h 1521619"/>
                <a:gd name="connsiteX36" fmla="*/ 121443 w 609600"/>
                <a:gd name="connsiteY36" fmla="*/ 130969 h 1521619"/>
                <a:gd name="connsiteX37" fmla="*/ 104775 w 609600"/>
                <a:gd name="connsiteY37" fmla="*/ 116681 h 1521619"/>
                <a:gd name="connsiteX38" fmla="*/ 80962 w 609600"/>
                <a:gd name="connsiteY38" fmla="*/ 97631 h 1521619"/>
                <a:gd name="connsiteX39" fmla="*/ 61912 w 609600"/>
                <a:gd name="connsiteY39" fmla="*/ 83344 h 1521619"/>
                <a:gd name="connsiteX40" fmla="*/ 38100 w 609600"/>
                <a:gd name="connsiteY40" fmla="*/ 69056 h 1521619"/>
                <a:gd name="connsiteX41" fmla="*/ 11906 w 609600"/>
                <a:gd name="connsiteY41" fmla="*/ 54769 h 1521619"/>
                <a:gd name="connsiteX42" fmla="*/ 2381 w 609600"/>
                <a:gd name="connsiteY42" fmla="*/ 45244 h 1521619"/>
                <a:gd name="connsiteX43" fmla="*/ 0 w 609600"/>
                <a:gd name="connsiteY43" fmla="*/ 30956 h 1521619"/>
                <a:gd name="connsiteX44" fmla="*/ 0 w 609600"/>
                <a:gd name="connsiteY44" fmla="*/ 14288 h 1521619"/>
                <a:gd name="connsiteX45" fmla="*/ 7143 w 609600"/>
                <a:gd name="connsiteY45" fmla="*/ 4763 h 1521619"/>
                <a:gd name="connsiteX46" fmla="*/ 23812 w 609600"/>
                <a:gd name="connsiteY46" fmla="*/ 0 h 1521619"/>
                <a:gd name="connsiteX47" fmla="*/ 66675 w 609600"/>
                <a:gd name="connsiteY47" fmla="*/ 7144 h 1521619"/>
                <a:gd name="connsiteX48" fmla="*/ 171450 w 609600"/>
                <a:gd name="connsiteY48" fmla="*/ 28575 h 1521619"/>
                <a:gd name="connsiteX49" fmla="*/ 278606 w 609600"/>
                <a:gd name="connsiteY49" fmla="*/ 54769 h 1521619"/>
                <a:gd name="connsiteX50" fmla="*/ 369093 w 609600"/>
                <a:gd name="connsiteY50" fmla="*/ 80963 h 1521619"/>
                <a:gd name="connsiteX51" fmla="*/ 464343 w 609600"/>
                <a:gd name="connsiteY51" fmla="*/ 114300 h 1521619"/>
                <a:gd name="connsiteX52" fmla="*/ 514350 w 609600"/>
                <a:gd name="connsiteY52" fmla="*/ 135731 h 1521619"/>
                <a:gd name="connsiteX53" fmla="*/ 538162 w 609600"/>
                <a:gd name="connsiteY53" fmla="*/ 316706 h 1521619"/>
                <a:gd name="connsiteX54" fmla="*/ 550068 w 609600"/>
                <a:gd name="connsiteY54" fmla="*/ 461963 h 1521619"/>
                <a:gd name="connsiteX55" fmla="*/ 566737 w 609600"/>
                <a:gd name="connsiteY55" fmla="*/ 650081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09600" h="1521619">
                  <a:moveTo>
                    <a:pt x="566737" y="650081"/>
                  </a:moveTo>
                  <a:lnTo>
                    <a:pt x="588168" y="895350"/>
                  </a:lnTo>
                  <a:lnTo>
                    <a:pt x="609600" y="1171575"/>
                  </a:lnTo>
                  <a:lnTo>
                    <a:pt x="585787" y="1359694"/>
                  </a:lnTo>
                  <a:lnTo>
                    <a:pt x="571500" y="1416844"/>
                  </a:lnTo>
                  <a:lnTo>
                    <a:pt x="554831" y="1457325"/>
                  </a:lnTo>
                  <a:lnTo>
                    <a:pt x="545306" y="1478756"/>
                  </a:lnTo>
                  <a:lnTo>
                    <a:pt x="528637" y="1504950"/>
                  </a:lnTo>
                  <a:lnTo>
                    <a:pt x="514350" y="1516856"/>
                  </a:lnTo>
                  <a:lnTo>
                    <a:pt x="502443" y="1521619"/>
                  </a:lnTo>
                  <a:lnTo>
                    <a:pt x="492918" y="1521619"/>
                  </a:lnTo>
                  <a:lnTo>
                    <a:pt x="481012" y="1519238"/>
                  </a:lnTo>
                  <a:lnTo>
                    <a:pt x="457200" y="1504950"/>
                  </a:lnTo>
                  <a:lnTo>
                    <a:pt x="440531" y="1490663"/>
                  </a:lnTo>
                  <a:lnTo>
                    <a:pt x="423862" y="1471613"/>
                  </a:lnTo>
                  <a:lnTo>
                    <a:pt x="402431" y="1438275"/>
                  </a:lnTo>
                  <a:lnTo>
                    <a:pt x="390525" y="1414463"/>
                  </a:lnTo>
                  <a:lnTo>
                    <a:pt x="376237" y="1378744"/>
                  </a:lnTo>
                  <a:lnTo>
                    <a:pt x="361950" y="1338263"/>
                  </a:lnTo>
                  <a:lnTo>
                    <a:pt x="352425" y="1290638"/>
                  </a:lnTo>
                  <a:lnTo>
                    <a:pt x="345281" y="1238250"/>
                  </a:lnTo>
                  <a:lnTo>
                    <a:pt x="340518" y="1126331"/>
                  </a:lnTo>
                  <a:lnTo>
                    <a:pt x="335756" y="1023938"/>
                  </a:lnTo>
                  <a:lnTo>
                    <a:pt x="328612" y="885825"/>
                  </a:lnTo>
                  <a:cubicBezTo>
                    <a:pt x="327818" y="840581"/>
                    <a:pt x="327025" y="795338"/>
                    <a:pt x="326231" y="750094"/>
                  </a:cubicBezTo>
                  <a:lnTo>
                    <a:pt x="319087" y="561975"/>
                  </a:lnTo>
                  <a:lnTo>
                    <a:pt x="319087" y="547688"/>
                  </a:lnTo>
                  <a:lnTo>
                    <a:pt x="314325" y="507206"/>
                  </a:lnTo>
                  <a:lnTo>
                    <a:pt x="300037" y="442913"/>
                  </a:lnTo>
                  <a:lnTo>
                    <a:pt x="283368" y="383381"/>
                  </a:lnTo>
                  <a:lnTo>
                    <a:pt x="261937" y="326231"/>
                  </a:lnTo>
                  <a:lnTo>
                    <a:pt x="242887" y="283369"/>
                  </a:lnTo>
                  <a:lnTo>
                    <a:pt x="219075" y="242888"/>
                  </a:lnTo>
                  <a:lnTo>
                    <a:pt x="200025" y="216694"/>
                  </a:lnTo>
                  <a:lnTo>
                    <a:pt x="180975" y="190500"/>
                  </a:lnTo>
                  <a:lnTo>
                    <a:pt x="150018" y="157163"/>
                  </a:lnTo>
                  <a:lnTo>
                    <a:pt x="121443" y="130969"/>
                  </a:lnTo>
                  <a:lnTo>
                    <a:pt x="104775" y="116681"/>
                  </a:lnTo>
                  <a:lnTo>
                    <a:pt x="80962" y="97631"/>
                  </a:lnTo>
                  <a:lnTo>
                    <a:pt x="61912" y="83344"/>
                  </a:lnTo>
                  <a:lnTo>
                    <a:pt x="38100" y="69056"/>
                  </a:lnTo>
                  <a:lnTo>
                    <a:pt x="11906" y="54769"/>
                  </a:lnTo>
                  <a:lnTo>
                    <a:pt x="2381" y="45244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66675" y="7144"/>
                  </a:lnTo>
                  <a:lnTo>
                    <a:pt x="171450" y="28575"/>
                  </a:lnTo>
                  <a:lnTo>
                    <a:pt x="278606" y="54769"/>
                  </a:lnTo>
                  <a:lnTo>
                    <a:pt x="369093" y="80963"/>
                  </a:lnTo>
                  <a:lnTo>
                    <a:pt x="464343" y="114300"/>
                  </a:lnTo>
                  <a:lnTo>
                    <a:pt x="514350" y="135731"/>
                  </a:lnTo>
                  <a:lnTo>
                    <a:pt x="538162" y="316706"/>
                  </a:lnTo>
                  <a:lnTo>
                    <a:pt x="550068" y="461963"/>
                  </a:lnTo>
                  <a:lnTo>
                    <a:pt x="566737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8">
              <a:extLst>
                <a:ext uri="{FF2B5EF4-FFF2-40B4-BE49-F238E27FC236}">
                  <a16:creationId xmlns:a16="http://schemas.microsoft.com/office/drawing/2014/main" id="{62FA53E1-0910-46CB-A3A6-31770E4D0CCC}"/>
                </a:ext>
              </a:extLst>
            </p:cNvPr>
            <p:cNvSpPr/>
            <p:nvPr/>
          </p:nvSpPr>
          <p:spPr>
            <a:xfrm>
              <a:off x="3636963" y="2292350"/>
              <a:ext cx="3051175" cy="1270000"/>
            </a:xfrm>
            <a:custGeom>
              <a:avLst/>
              <a:gdLst>
                <a:gd name="connsiteX0" fmla="*/ 2304789 w 3051340"/>
                <a:gd name="connsiteY0" fmla="*/ 95198 h 1270140"/>
                <a:gd name="connsiteX1" fmla="*/ 2109383 w 3051340"/>
                <a:gd name="connsiteY1" fmla="*/ 130271 h 1270140"/>
                <a:gd name="connsiteX2" fmla="*/ 1969091 w 3051340"/>
                <a:gd name="connsiteY2" fmla="*/ 150313 h 1270140"/>
                <a:gd name="connsiteX3" fmla="*/ 1836315 w 3051340"/>
                <a:gd name="connsiteY3" fmla="*/ 167849 h 1270140"/>
                <a:gd name="connsiteX4" fmla="*/ 1736107 w 3051340"/>
                <a:gd name="connsiteY4" fmla="*/ 180375 h 1270140"/>
                <a:gd name="connsiteX5" fmla="*/ 1625878 w 3051340"/>
                <a:gd name="connsiteY5" fmla="*/ 192901 h 1270140"/>
                <a:gd name="connsiteX6" fmla="*/ 1545712 w 3051340"/>
                <a:gd name="connsiteY6" fmla="*/ 200417 h 1270140"/>
                <a:gd name="connsiteX7" fmla="*/ 1307717 w 3051340"/>
                <a:gd name="connsiteY7" fmla="*/ 240500 h 1270140"/>
                <a:gd name="connsiteX8" fmla="*/ 1142374 w 3051340"/>
                <a:gd name="connsiteY8" fmla="*/ 258037 h 1270140"/>
                <a:gd name="connsiteX9" fmla="*/ 876822 w 3051340"/>
                <a:gd name="connsiteY9" fmla="*/ 283089 h 1270140"/>
                <a:gd name="connsiteX10" fmla="*/ 666384 w 3051340"/>
                <a:gd name="connsiteY10" fmla="*/ 305636 h 1270140"/>
                <a:gd name="connsiteX11" fmla="*/ 496031 w 3051340"/>
                <a:gd name="connsiteY11" fmla="*/ 320667 h 1270140"/>
                <a:gd name="connsiteX12" fmla="*/ 255531 w 3051340"/>
                <a:gd name="connsiteY12" fmla="*/ 340708 h 1270140"/>
                <a:gd name="connsiteX13" fmla="*/ 122755 w 3051340"/>
                <a:gd name="connsiteY13" fmla="*/ 350729 h 1270140"/>
                <a:gd name="connsiteX14" fmla="*/ 80166 w 3051340"/>
                <a:gd name="connsiteY14" fmla="*/ 353234 h 1270140"/>
                <a:gd name="connsiteX15" fmla="*/ 57620 w 3051340"/>
                <a:gd name="connsiteY15" fmla="*/ 345719 h 1270140"/>
                <a:gd name="connsiteX16" fmla="*/ 0 w 3051340"/>
                <a:gd name="connsiteY16" fmla="*/ 323172 h 1270140"/>
                <a:gd name="connsiteX17" fmla="*/ 32567 w 3051340"/>
                <a:gd name="connsiteY17" fmla="*/ 563672 h 1270140"/>
                <a:gd name="connsiteX18" fmla="*/ 215447 w 3051340"/>
                <a:gd name="connsiteY18" fmla="*/ 541125 h 1270140"/>
                <a:gd name="connsiteX19" fmla="*/ 385801 w 3051340"/>
                <a:gd name="connsiteY19" fmla="*/ 521083 h 1270140"/>
                <a:gd name="connsiteX20" fmla="*/ 618786 w 3051340"/>
                <a:gd name="connsiteY20" fmla="*/ 493526 h 1270140"/>
                <a:gd name="connsiteX21" fmla="*/ 859285 w 3051340"/>
                <a:gd name="connsiteY21" fmla="*/ 465969 h 1270140"/>
                <a:gd name="connsiteX22" fmla="*/ 1119827 w 3051340"/>
                <a:gd name="connsiteY22" fmla="*/ 438411 h 1270140"/>
                <a:gd name="connsiteX23" fmla="*/ 1305212 w 3051340"/>
                <a:gd name="connsiteY23" fmla="*/ 415865 h 1270140"/>
                <a:gd name="connsiteX24" fmla="*/ 1648425 w 3051340"/>
                <a:gd name="connsiteY24" fmla="*/ 390813 h 1270140"/>
                <a:gd name="connsiteX25" fmla="*/ 1921492 w 3051340"/>
                <a:gd name="connsiteY25" fmla="*/ 360750 h 1270140"/>
                <a:gd name="connsiteX26" fmla="*/ 2254685 w 3051340"/>
                <a:gd name="connsiteY26" fmla="*/ 320667 h 1270140"/>
                <a:gd name="connsiteX27" fmla="*/ 2510216 w 3051340"/>
                <a:gd name="connsiteY27" fmla="*/ 288099 h 1270140"/>
                <a:gd name="connsiteX28" fmla="*/ 2540278 w 3051340"/>
                <a:gd name="connsiteY28" fmla="*/ 290604 h 1270140"/>
                <a:gd name="connsiteX29" fmla="*/ 2557815 w 3051340"/>
                <a:gd name="connsiteY29" fmla="*/ 300625 h 1270140"/>
                <a:gd name="connsiteX30" fmla="*/ 2575351 w 3051340"/>
                <a:gd name="connsiteY30" fmla="*/ 318162 h 1270140"/>
                <a:gd name="connsiteX31" fmla="*/ 2587877 w 3051340"/>
                <a:gd name="connsiteY31" fmla="*/ 338203 h 1270140"/>
                <a:gd name="connsiteX32" fmla="*/ 2597898 w 3051340"/>
                <a:gd name="connsiteY32" fmla="*/ 373276 h 1270140"/>
                <a:gd name="connsiteX33" fmla="*/ 2600403 w 3051340"/>
                <a:gd name="connsiteY33" fmla="*/ 415865 h 1270140"/>
                <a:gd name="connsiteX34" fmla="*/ 2590382 w 3051340"/>
                <a:gd name="connsiteY34" fmla="*/ 475990 h 1270140"/>
                <a:gd name="connsiteX35" fmla="*/ 2542783 w 3051340"/>
                <a:gd name="connsiteY35" fmla="*/ 766593 h 1270140"/>
                <a:gd name="connsiteX36" fmla="*/ 2482658 w 3051340"/>
                <a:gd name="connsiteY36" fmla="*/ 1119827 h 1270140"/>
                <a:gd name="connsiteX37" fmla="*/ 2470132 w 3051340"/>
                <a:gd name="connsiteY37" fmla="*/ 1247593 h 1270140"/>
                <a:gd name="connsiteX38" fmla="*/ 2642992 w 3051340"/>
                <a:gd name="connsiteY38" fmla="*/ 1270140 h 1270140"/>
                <a:gd name="connsiteX39" fmla="*/ 2693096 w 3051340"/>
                <a:gd name="connsiteY39" fmla="*/ 1162416 h 1270140"/>
                <a:gd name="connsiteX40" fmla="*/ 2743200 w 3051340"/>
                <a:gd name="connsiteY40" fmla="*/ 1032145 h 1270140"/>
                <a:gd name="connsiteX41" fmla="*/ 2798314 w 3051340"/>
                <a:gd name="connsiteY41" fmla="*/ 879328 h 1270140"/>
                <a:gd name="connsiteX42" fmla="*/ 2848418 w 3051340"/>
                <a:gd name="connsiteY42" fmla="*/ 744047 h 1270140"/>
                <a:gd name="connsiteX43" fmla="*/ 2901028 w 3051340"/>
                <a:gd name="connsiteY43" fmla="*/ 596239 h 1270140"/>
                <a:gd name="connsiteX44" fmla="*/ 2928585 w 3051340"/>
                <a:gd name="connsiteY44" fmla="*/ 523588 h 1270140"/>
                <a:gd name="connsiteX45" fmla="*/ 2946121 w 3051340"/>
                <a:gd name="connsiteY45" fmla="*/ 478495 h 1270140"/>
                <a:gd name="connsiteX46" fmla="*/ 2976184 w 3051340"/>
                <a:gd name="connsiteY46" fmla="*/ 415865 h 1270140"/>
                <a:gd name="connsiteX47" fmla="*/ 2998731 w 3051340"/>
                <a:gd name="connsiteY47" fmla="*/ 380792 h 1270140"/>
                <a:gd name="connsiteX48" fmla="*/ 3013762 w 3051340"/>
                <a:gd name="connsiteY48" fmla="*/ 368266 h 1270140"/>
                <a:gd name="connsiteX49" fmla="*/ 3033804 w 3051340"/>
                <a:gd name="connsiteY49" fmla="*/ 353234 h 1270140"/>
                <a:gd name="connsiteX50" fmla="*/ 3046330 w 3051340"/>
                <a:gd name="connsiteY50" fmla="*/ 333193 h 1270140"/>
                <a:gd name="connsiteX51" fmla="*/ 3051340 w 3051340"/>
                <a:gd name="connsiteY51" fmla="*/ 318162 h 1270140"/>
                <a:gd name="connsiteX52" fmla="*/ 3051340 w 3051340"/>
                <a:gd name="connsiteY52" fmla="*/ 303130 h 1270140"/>
                <a:gd name="connsiteX53" fmla="*/ 3048835 w 3051340"/>
                <a:gd name="connsiteY53" fmla="*/ 290604 h 1270140"/>
                <a:gd name="connsiteX54" fmla="*/ 3043824 w 3051340"/>
                <a:gd name="connsiteY54" fmla="*/ 275573 h 1270140"/>
                <a:gd name="connsiteX55" fmla="*/ 3028793 w 3051340"/>
                <a:gd name="connsiteY55" fmla="*/ 255531 h 1270140"/>
                <a:gd name="connsiteX56" fmla="*/ 2996226 w 3051340"/>
                <a:gd name="connsiteY56" fmla="*/ 230479 h 1270140"/>
                <a:gd name="connsiteX57" fmla="*/ 2961153 w 3051340"/>
                <a:gd name="connsiteY57" fmla="*/ 202922 h 1270140"/>
                <a:gd name="connsiteX58" fmla="*/ 2903533 w 3051340"/>
                <a:gd name="connsiteY58" fmla="*/ 160334 h 1270140"/>
                <a:gd name="connsiteX59" fmla="*/ 2825872 w 3051340"/>
                <a:gd name="connsiteY59" fmla="*/ 110230 h 1270140"/>
                <a:gd name="connsiteX60" fmla="*/ 2743200 w 3051340"/>
                <a:gd name="connsiteY60" fmla="*/ 57620 h 1270140"/>
                <a:gd name="connsiteX61" fmla="*/ 2665538 w 3051340"/>
                <a:gd name="connsiteY61" fmla="*/ 10021 h 1270140"/>
                <a:gd name="connsiteX62" fmla="*/ 2650507 w 3051340"/>
                <a:gd name="connsiteY62" fmla="*/ 2506 h 1270140"/>
                <a:gd name="connsiteX63" fmla="*/ 2642992 w 3051340"/>
                <a:gd name="connsiteY63" fmla="*/ 0 h 1270140"/>
                <a:gd name="connsiteX64" fmla="*/ 2627960 w 3051340"/>
                <a:gd name="connsiteY64" fmla="*/ 2506 h 1270140"/>
                <a:gd name="connsiteX65" fmla="*/ 2535268 w 3051340"/>
                <a:gd name="connsiteY65" fmla="*/ 37579 h 1270140"/>
                <a:gd name="connsiteX66" fmla="*/ 2457606 w 3051340"/>
                <a:gd name="connsiteY66" fmla="*/ 65136 h 1270140"/>
                <a:gd name="connsiteX67" fmla="*/ 2304789 w 3051340"/>
                <a:gd name="connsiteY67" fmla="*/ 95198 h 127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51340" h="1270140">
                  <a:moveTo>
                    <a:pt x="2304789" y="95198"/>
                  </a:moveTo>
                  <a:lnTo>
                    <a:pt x="2109383" y="130271"/>
                  </a:lnTo>
                  <a:lnTo>
                    <a:pt x="1969091" y="150313"/>
                  </a:lnTo>
                  <a:lnTo>
                    <a:pt x="1836315" y="167849"/>
                  </a:lnTo>
                  <a:lnTo>
                    <a:pt x="1736107" y="180375"/>
                  </a:lnTo>
                  <a:lnTo>
                    <a:pt x="1625878" y="192901"/>
                  </a:lnTo>
                  <a:lnTo>
                    <a:pt x="1545712" y="200417"/>
                  </a:lnTo>
                  <a:lnTo>
                    <a:pt x="1307717" y="240500"/>
                  </a:lnTo>
                  <a:lnTo>
                    <a:pt x="1142374" y="258037"/>
                  </a:lnTo>
                  <a:lnTo>
                    <a:pt x="876822" y="283089"/>
                  </a:lnTo>
                  <a:lnTo>
                    <a:pt x="666384" y="305636"/>
                  </a:lnTo>
                  <a:lnTo>
                    <a:pt x="496031" y="320667"/>
                  </a:lnTo>
                  <a:lnTo>
                    <a:pt x="255531" y="340708"/>
                  </a:lnTo>
                  <a:lnTo>
                    <a:pt x="122755" y="350729"/>
                  </a:lnTo>
                  <a:lnTo>
                    <a:pt x="80166" y="353234"/>
                  </a:lnTo>
                  <a:lnTo>
                    <a:pt x="57620" y="345719"/>
                  </a:lnTo>
                  <a:lnTo>
                    <a:pt x="0" y="323172"/>
                  </a:lnTo>
                  <a:lnTo>
                    <a:pt x="32567" y="563672"/>
                  </a:lnTo>
                  <a:lnTo>
                    <a:pt x="215447" y="541125"/>
                  </a:lnTo>
                  <a:lnTo>
                    <a:pt x="385801" y="521083"/>
                  </a:lnTo>
                  <a:lnTo>
                    <a:pt x="618786" y="493526"/>
                  </a:lnTo>
                  <a:lnTo>
                    <a:pt x="859285" y="465969"/>
                  </a:lnTo>
                  <a:lnTo>
                    <a:pt x="1119827" y="438411"/>
                  </a:lnTo>
                  <a:lnTo>
                    <a:pt x="1305212" y="415865"/>
                  </a:lnTo>
                  <a:lnTo>
                    <a:pt x="1648425" y="390813"/>
                  </a:lnTo>
                  <a:lnTo>
                    <a:pt x="1921492" y="360750"/>
                  </a:lnTo>
                  <a:lnTo>
                    <a:pt x="2254685" y="320667"/>
                  </a:lnTo>
                  <a:lnTo>
                    <a:pt x="2510216" y="288099"/>
                  </a:lnTo>
                  <a:lnTo>
                    <a:pt x="2540278" y="290604"/>
                  </a:lnTo>
                  <a:lnTo>
                    <a:pt x="2557815" y="300625"/>
                  </a:lnTo>
                  <a:lnTo>
                    <a:pt x="2575351" y="318162"/>
                  </a:lnTo>
                  <a:lnTo>
                    <a:pt x="2587877" y="338203"/>
                  </a:lnTo>
                  <a:lnTo>
                    <a:pt x="2597898" y="373276"/>
                  </a:lnTo>
                  <a:lnTo>
                    <a:pt x="2600403" y="415865"/>
                  </a:lnTo>
                  <a:lnTo>
                    <a:pt x="2590382" y="475990"/>
                  </a:lnTo>
                  <a:lnTo>
                    <a:pt x="2542783" y="766593"/>
                  </a:lnTo>
                  <a:lnTo>
                    <a:pt x="2482658" y="1119827"/>
                  </a:lnTo>
                  <a:lnTo>
                    <a:pt x="2470132" y="1247593"/>
                  </a:lnTo>
                  <a:lnTo>
                    <a:pt x="2642992" y="1270140"/>
                  </a:lnTo>
                  <a:lnTo>
                    <a:pt x="2693096" y="1162416"/>
                  </a:lnTo>
                  <a:lnTo>
                    <a:pt x="2743200" y="1032145"/>
                  </a:lnTo>
                  <a:lnTo>
                    <a:pt x="2798314" y="879328"/>
                  </a:lnTo>
                  <a:lnTo>
                    <a:pt x="2848418" y="744047"/>
                  </a:lnTo>
                  <a:lnTo>
                    <a:pt x="2901028" y="596239"/>
                  </a:lnTo>
                  <a:lnTo>
                    <a:pt x="2928585" y="523588"/>
                  </a:lnTo>
                  <a:lnTo>
                    <a:pt x="2946121" y="478495"/>
                  </a:lnTo>
                  <a:lnTo>
                    <a:pt x="2976184" y="415865"/>
                  </a:lnTo>
                  <a:lnTo>
                    <a:pt x="2998731" y="380792"/>
                  </a:lnTo>
                  <a:lnTo>
                    <a:pt x="3013762" y="368266"/>
                  </a:lnTo>
                  <a:lnTo>
                    <a:pt x="3033804" y="353234"/>
                  </a:lnTo>
                  <a:lnTo>
                    <a:pt x="3046330" y="333193"/>
                  </a:lnTo>
                  <a:lnTo>
                    <a:pt x="3051340" y="318162"/>
                  </a:lnTo>
                  <a:lnTo>
                    <a:pt x="3051340" y="303130"/>
                  </a:lnTo>
                  <a:lnTo>
                    <a:pt x="3048835" y="290604"/>
                  </a:lnTo>
                  <a:lnTo>
                    <a:pt x="3043824" y="275573"/>
                  </a:lnTo>
                  <a:lnTo>
                    <a:pt x="3028793" y="255531"/>
                  </a:lnTo>
                  <a:lnTo>
                    <a:pt x="2996226" y="230479"/>
                  </a:lnTo>
                  <a:lnTo>
                    <a:pt x="2961153" y="202922"/>
                  </a:lnTo>
                  <a:lnTo>
                    <a:pt x="2903533" y="160334"/>
                  </a:lnTo>
                  <a:lnTo>
                    <a:pt x="2825872" y="110230"/>
                  </a:lnTo>
                  <a:lnTo>
                    <a:pt x="2743200" y="57620"/>
                  </a:lnTo>
                  <a:lnTo>
                    <a:pt x="2665538" y="10021"/>
                  </a:lnTo>
                  <a:lnTo>
                    <a:pt x="2650507" y="2506"/>
                  </a:lnTo>
                  <a:lnTo>
                    <a:pt x="2642992" y="0"/>
                  </a:lnTo>
                  <a:lnTo>
                    <a:pt x="2627960" y="2506"/>
                  </a:lnTo>
                  <a:lnTo>
                    <a:pt x="2535268" y="37579"/>
                  </a:lnTo>
                  <a:lnTo>
                    <a:pt x="2457606" y="65136"/>
                  </a:lnTo>
                  <a:lnTo>
                    <a:pt x="2304789" y="951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9">
              <a:extLst>
                <a:ext uri="{FF2B5EF4-FFF2-40B4-BE49-F238E27FC236}">
                  <a16:creationId xmlns:a16="http://schemas.microsoft.com/office/drawing/2014/main" id="{33020891-662D-480A-BC54-0B8EB70C8870}"/>
                </a:ext>
              </a:extLst>
            </p:cNvPr>
            <p:cNvSpPr/>
            <p:nvPr/>
          </p:nvSpPr>
          <p:spPr>
            <a:xfrm>
              <a:off x="3719513" y="3379788"/>
              <a:ext cx="2651125" cy="498475"/>
            </a:xfrm>
            <a:custGeom>
              <a:avLst/>
              <a:gdLst>
                <a:gd name="connsiteX0" fmla="*/ 2174518 w 2650507"/>
                <a:gd name="connsiteY0" fmla="*/ 25052 h 498536"/>
                <a:gd name="connsiteX1" fmla="*/ 1831305 w 2650507"/>
                <a:gd name="connsiteY1" fmla="*/ 57619 h 498536"/>
                <a:gd name="connsiteX2" fmla="*/ 1595815 w 2650507"/>
                <a:gd name="connsiteY2" fmla="*/ 80166 h 498536"/>
                <a:gd name="connsiteX3" fmla="*/ 1442998 w 2650507"/>
                <a:gd name="connsiteY3" fmla="*/ 95197 h 498536"/>
                <a:gd name="connsiteX4" fmla="*/ 1205003 w 2650507"/>
                <a:gd name="connsiteY4" fmla="*/ 135281 h 498536"/>
                <a:gd name="connsiteX5" fmla="*/ 1014608 w 2650507"/>
                <a:gd name="connsiteY5" fmla="*/ 162838 h 498536"/>
                <a:gd name="connsiteX6" fmla="*/ 766592 w 2650507"/>
                <a:gd name="connsiteY6" fmla="*/ 195406 h 498536"/>
                <a:gd name="connsiteX7" fmla="*/ 543629 w 2650507"/>
                <a:gd name="connsiteY7" fmla="*/ 225468 h 498536"/>
                <a:gd name="connsiteX8" fmla="*/ 333192 w 2650507"/>
                <a:gd name="connsiteY8" fmla="*/ 250520 h 498536"/>
                <a:gd name="connsiteX9" fmla="*/ 27557 w 2650507"/>
                <a:gd name="connsiteY9" fmla="*/ 275572 h 498536"/>
                <a:gd name="connsiteX10" fmla="*/ 10020 w 2650507"/>
                <a:gd name="connsiteY10" fmla="*/ 275572 h 498536"/>
                <a:gd name="connsiteX11" fmla="*/ 0 w 2650507"/>
                <a:gd name="connsiteY11" fmla="*/ 498536 h 498536"/>
                <a:gd name="connsiteX12" fmla="*/ 290603 w 2650507"/>
                <a:gd name="connsiteY12" fmla="*/ 468473 h 498536"/>
                <a:gd name="connsiteX13" fmla="*/ 693942 w 2650507"/>
                <a:gd name="connsiteY13" fmla="*/ 420874 h 498536"/>
                <a:gd name="connsiteX14" fmla="*/ 1069722 w 2650507"/>
                <a:gd name="connsiteY14" fmla="*/ 370770 h 498536"/>
                <a:gd name="connsiteX15" fmla="*/ 1179951 w 2650507"/>
                <a:gd name="connsiteY15" fmla="*/ 355739 h 498536"/>
                <a:gd name="connsiteX16" fmla="*/ 1420451 w 2650507"/>
                <a:gd name="connsiteY16" fmla="*/ 318161 h 498536"/>
                <a:gd name="connsiteX17" fmla="*/ 1693519 w 2650507"/>
                <a:gd name="connsiteY17" fmla="*/ 298119 h 498536"/>
                <a:gd name="connsiteX18" fmla="*/ 1994143 w 2650507"/>
                <a:gd name="connsiteY18" fmla="*/ 280583 h 498536"/>
                <a:gd name="connsiteX19" fmla="*/ 2379945 w 2650507"/>
                <a:gd name="connsiteY19" fmla="*/ 258036 h 498536"/>
                <a:gd name="connsiteX20" fmla="*/ 2582866 w 2650507"/>
                <a:gd name="connsiteY20" fmla="*/ 245510 h 498536"/>
                <a:gd name="connsiteX21" fmla="*/ 2620445 w 2650507"/>
                <a:gd name="connsiteY21" fmla="*/ 235489 h 498536"/>
                <a:gd name="connsiteX22" fmla="*/ 2640486 w 2650507"/>
                <a:gd name="connsiteY22" fmla="*/ 222963 h 498536"/>
                <a:gd name="connsiteX23" fmla="*/ 2648002 w 2650507"/>
                <a:gd name="connsiteY23" fmla="*/ 210437 h 498536"/>
                <a:gd name="connsiteX24" fmla="*/ 2650507 w 2650507"/>
                <a:gd name="connsiteY24" fmla="*/ 192900 h 498536"/>
                <a:gd name="connsiteX25" fmla="*/ 2648002 w 2650507"/>
                <a:gd name="connsiteY25" fmla="*/ 177869 h 498536"/>
                <a:gd name="connsiteX26" fmla="*/ 2642991 w 2650507"/>
                <a:gd name="connsiteY26" fmla="*/ 152817 h 498536"/>
                <a:gd name="connsiteX27" fmla="*/ 2630465 w 2650507"/>
                <a:gd name="connsiteY27" fmla="*/ 125260 h 498536"/>
                <a:gd name="connsiteX28" fmla="*/ 2600403 w 2650507"/>
                <a:gd name="connsiteY28" fmla="*/ 85177 h 498536"/>
                <a:gd name="connsiteX29" fmla="*/ 2420028 w 2650507"/>
                <a:gd name="connsiteY29" fmla="*/ 0 h 498536"/>
                <a:gd name="connsiteX30" fmla="*/ 2174518 w 2650507"/>
                <a:gd name="connsiteY30" fmla="*/ 250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507" h="498536">
                  <a:moveTo>
                    <a:pt x="2174518" y="25052"/>
                  </a:moveTo>
                  <a:lnTo>
                    <a:pt x="1831305" y="57619"/>
                  </a:lnTo>
                  <a:lnTo>
                    <a:pt x="1595815" y="80166"/>
                  </a:lnTo>
                  <a:lnTo>
                    <a:pt x="1442998" y="95197"/>
                  </a:lnTo>
                  <a:lnTo>
                    <a:pt x="1205003" y="135281"/>
                  </a:lnTo>
                  <a:lnTo>
                    <a:pt x="1014608" y="162838"/>
                  </a:lnTo>
                  <a:lnTo>
                    <a:pt x="766592" y="195406"/>
                  </a:lnTo>
                  <a:lnTo>
                    <a:pt x="543629" y="225468"/>
                  </a:lnTo>
                  <a:lnTo>
                    <a:pt x="333192" y="250520"/>
                  </a:lnTo>
                  <a:lnTo>
                    <a:pt x="27557" y="275572"/>
                  </a:lnTo>
                  <a:lnTo>
                    <a:pt x="10020" y="275572"/>
                  </a:lnTo>
                  <a:lnTo>
                    <a:pt x="0" y="498536"/>
                  </a:lnTo>
                  <a:lnTo>
                    <a:pt x="290603" y="468473"/>
                  </a:lnTo>
                  <a:lnTo>
                    <a:pt x="693942" y="420874"/>
                  </a:lnTo>
                  <a:lnTo>
                    <a:pt x="1069722" y="370770"/>
                  </a:lnTo>
                  <a:lnTo>
                    <a:pt x="1179951" y="355739"/>
                  </a:lnTo>
                  <a:lnTo>
                    <a:pt x="1420451" y="318161"/>
                  </a:lnTo>
                  <a:lnTo>
                    <a:pt x="1693519" y="298119"/>
                  </a:lnTo>
                  <a:lnTo>
                    <a:pt x="1994143" y="280583"/>
                  </a:lnTo>
                  <a:lnTo>
                    <a:pt x="2379945" y="258036"/>
                  </a:lnTo>
                  <a:lnTo>
                    <a:pt x="2582866" y="245510"/>
                  </a:lnTo>
                  <a:lnTo>
                    <a:pt x="2620445" y="235489"/>
                  </a:lnTo>
                  <a:lnTo>
                    <a:pt x="2640486" y="222963"/>
                  </a:lnTo>
                  <a:lnTo>
                    <a:pt x="2648002" y="210437"/>
                  </a:lnTo>
                  <a:lnTo>
                    <a:pt x="2650507" y="192900"/>
                  </a:lnTo>
                  <a:lnTo>
                    <a:pt x="2648002" y="177869"/>
                  </a:lnTo>
                  <a:lnTo>
                    <a:pt x="2642991" y="152817"/>
                  </a:lnTo>
                  <a:lnTo>
                    <a:pt x="2630465" y="125260"/>
                  </a:lnTo>
                  <a:lnTo>
                    <a:pt x="2600403" y="85177"/>
                  </a:lnTo>
                  <a:lnTo>
                    <a:pt x="2420028" y="0"/>
                  </a:lnTo>
                  <a:lnTo>
                    <a:pt x="2174518" y="250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0">
              <a:extLst>
                <a:ext uri="{FF2B5EF4-FFF2-40B4-BE49-F238E27FC236}">
                  <a16:creationId xmlns:a16="http://schemas.microsoft.com/office/drawing/2014/main" id="{C578FE91-D711-4B71-8C54-8634F3F51719}"/>
                </a:ext>
              </a:extLst>
            </p:cNvPr>
            <p:cNvSpPr/>
            <p:nvPr/>
          </p:nvSpPr>
          <p:spPr>
            <a:xfrm>
              <a:off x="4668838" y="1538288"/>
              <a:ext cx="611187" cy="2882900"/>
            </a:xfrm>
            <a:custGeom>
              <a:avLst/>
              <a:gdLst>
                <a:gd name="connsiteX0" fmla="*/ 241402 w 610819"/>
                <a:gd name="connsiteY0" fmla="*/ 1448410 h 2882189"/>
                <a:gd name="connsiteX1" fmla="*/ 248717 w 610819"/>
                <a:gd name="connsiteY1" fmla="*/ 1272845 h 2882189"/>
                <a:gd name="connsiteX2" fmla="*/ 252374 w 610819"/>
                <a:gd name="connsiteY2" fmla="*/ 1163117 h 2882189"/>
                <a:gd name="connsiteX3" fmla="*/ 252374 w 610819"/>
                <a:gd name="connsiteY3" fmla="*/ 998525 h 2882189"/>
                <a:gd name="connsiteX4" fmla="*/ 245059 w 610819"/>
                <a:gd name="connsiteY4" fmla="*/ 870509 h 2882189"/>
                <a:gd name="connsiteX5" fmla="*/ 241402 w 610819"/>
                <a:gd name="connsiteY5" fmla="*/ 720548 h 2882189"/>
                <a:gd name="connsiteX6" fmla="*/ 234086 w 610819"/>
                <a:gd name="connsiteY6" fmla="*/ 541325 h 2882189"/>
                <a:gd name="connsiteX7" fmla="*/ 230429 w 610819"/>
                <a:gd name="connsiteY7" fmla="*/ 460858 h 2882189"/>
                <a:gd name="connsiteX8" fmla="*/ 219456 w 610819"/>
                <a:gd name="connsiteY8" fmla="*/ 420624 h 2882189"/>
                <a:gd name="connsiteX9" fmla="*/ 190195 w 610819"/>
                <a:gd name="connsiteY9" fmla="*/ 332842 h 2882189"/>
                <a:gd name="connsiteX10" fmla="*/ 171907 w 610819"/>
                <a:gd name="connsiteY10" fmla="*/ 274320 h 2882189"/>
                <a:gd name="connsiteX11" fmla="*/ 153619 w 610819"/>
                <a:gd name="connsiteY11" fmla="*/ 234087 h 2882189"/>
                <a:gd name="connsiteX12" fmla="*/ 124358 w 610819"/>
                <a:gd name="connsiteY12" fmla="*/ 182880 h 2882189"/>
                <a:gd name="connsiteX13" fmla="*/ 98755 w 610819"/>
                <a:gd name="connsiteY13" fmla="*/ 146304 h 2882189"/>
                <a:gd name="connsiteX14" fmla="*/ 76810 w 610819"/>
                <a:gd name="connsiteY14" fmla="*/ 120701 h 2882189"/>
                <a:gd name="connsiteX15" fmla="*/ 54864 w 610819"/>
                <a:gd name="connsiteY15" fmla="*/ 102413 h 2882189"/>
                <a:gd name="connsiteX16" fmla="*/ 36576 w 610819"/>
                <a:gd name="connsiteY16" fmla="*/ 91440 h 2882189"/>
                <a:gd name="connsiteX17" fmla="*/ 21946 w 610819"/>
                <a:gd name="connsiteY17" fmla="*/ 80468 h 2882189"/>
                <a:gd name="connsiteX18" fmla="*/ 7315 w 610819"/>
                <a:gd name="connsiteY18" fmla="*/ 69495 h 2882189"/>
                <a:gd name="connsiteX19" fmla="*/ 0 w 610819"/>
                <a:gd name="connsiteY19" fmla="*/ 54864 h 2882189"/>
                <a:gd name="connsiteX20" fmla="*/ 0 w 610819"/>
                <a:gd name="connsiteY20" fmla="*/ 36576 h 2882189"/>
                <a:gd name="connsiteX21" fmla="*/ 10973 w 610819"/>
                <a:gd name="connsiteY21" fmla="*/ 21946 h 2882189"/>
                <a:gd name="connsiteX22" fmla="*/ 32918 w 610819"/>
                <a:gd name="connsiteY22" fmla="*/ 10973 h 2882189"/>
                <a:gd name="connsiteX23" fmla="*/ 69494 w 610819"/>
                <a:gd name="connsiteY23" fmla="*/ 0 h 2882189"/>
                <a:gd name="connsiteX24" fmla="*/ 120701 w 610819"/>
                <a:gd name="connsiteY24" fmla="*/ 0 h 2882189"/>
                <a:gd name="connsiteX25" fmla="*/ 179222 w 610819"/>
                <a:gd name="connsiteY25" fmla="*/ 7316 h 2882189"/>
                <a:gd name="connsiteX26" fmla="*/ 208483 w 610819"/>
                <a:gd name="connsiteY26" fmla="*/ 18288 h 2882189"/>
                <a:gd name="connsiteX27" fmla="*/ 281635 w 610819"/>
                <a:gd name="connsiteY27" fmla="*/ 51207 h 2882189"/>
                <a:gd name="connsiteX28" fmla="*/ 362102 w 610819"/>
                <a:gd name="connsiteY28" fmla="*/ 95098 h 2882189"/>
                <a:gd name="connsiteX29" fmla="*/ 416966 w 610819"/>
                <a:gd name="connsiteY29" fmla="*/ 135332 h 2882189"/>
                <a:gd name="connsiteX30" fmla="*/ 460858 w 610819"/>
                <a:gd name="connsiteY30" fmla="*/ 171908 h 2882189"/>
                <a:gd name="connsiteX31" fmla="*/ 534010 w 610819"/>
                <a:gd name="connsiteY31" fmla="*/ 248717 h 2882189"/>
                <a:gd name="connsiteX32" fmla="*/ 566928 w 610819"/>
                <a:gd name="connsiteY32" fmla="*/ 288951 h 2882189"/>
                <a:gd name="connsiteX33" fmla="*/ 596189 w 610819"/>
                <a:gd name="connsiteY33" fmla="*/ 332842 h 2882189"/>
                <a:gd name="connsiteX34" fmla="*/ 607162 w 610819"/>
                <a:gd name="connsiteY34" fmla="*/ 358445 h 2882189"/>
                <a:gd name="connsiteX35" fmla="*/ 610819 w 610819"/>
                <a:gd name="connsiteY35" fmla="*/ 376733 h 2882189"/>
                <a:gd name="connsiteX36" fmla="*/ 610819 w 610819"/>
                <a:gd name="connsiteY36" fmla="*/ 398679 h 2882189"/>
                <a:gd name="connsiteX37" fmla="*/ 607162 w 610819"/>
                <a:gd name="connsiteY37" fmla="*/ 427940 h 2882189"/>
                <a:gd name="connsiteX38" fmla="*/ 592531 w 610819"/>
                <a:gd name="connsiteY38" fmla="*/ 464516 h 2882189"/>
                <a:gd name="connsiteX39" fmla="*/ 577901 w 610819"/>
                <a:gd name="connsiteY39" fmla="*/ 497434 h 2882189"/>
                <a:gd name="connsiteX40" fmla="*/ 563270 w 610819"/>
                <a:gd name="connsiteY40" fmla="*/ 537668 h 2882189"/>
                <a:gd name="connsiteX41" fmla="*/ 548640 w 610819"/>
                <a:gd name="connsiteY41" fmla="*/ 599847 h 2882189"/>
                <a:gd name="connsiteX42" fmla="*/ 541325 w 610819"/>
                <a:gd name="connsiteY42" fmla="*/ 702260 h 2882189"/>
                <a:gd name="connsiteX43" fmla="*/ 541325 w 610819"/>
                <a:gd name="connsiteY43" fmla="*/ 961949 h 2882189"/>
                <a:gd name="connsiteX44" fmla="*/ 537667 w 610819"/>
                <a:gd name="connsiteY44" fmla="*/ 1265530 h 2882189"/>
                <a:gd name="connsiteX45" fmla="*/ 534010 w 610819"/>
                <a:gd name="connsiteY45" fmla="*/ 1492301 h 2882189"/>
                <a:gd name="connsiteX46" fmla="*/ 523037 w 610819"/>
                <a:gd name="connsiteY46" fmla="*/ 1799540 h 2882189"/>
                <a:gd name="connsiteX47" fmla="*/ 515722 w 610819"/>
                <a:gd name="connsiteY47" fmla="*/ 1964132 h 2882189"/>
                <a:gd name="connsiteX48" fmla="*/ 497434 w 610819"/>
                <a:gd name="connsiteY48" fmla="*/ 2139696 h 2882189"/>
                <a:gd name="connsiteX49" fmla="*/ 471830 w 610819"/>
                <a:gd name="connsiteY49" fmla="*/ 2454250 h 2882189"/>
                <a:gd name="connsiteX50" fmla="*/ 453542 w 610819"/>
                <a:gd name="connsiteY50" fmla="*/ 2662733 h 2882189"/>
                <a:gd name="connsiteX51" fmla="*/ 438912 w 610819"/>
                <a:gd name="connsiteY51" fmla="*/ 2710282 h 2882189"/>
                <a:gd name="connsiteX52" fmla="*/ 409651 w 610819"/>
                <a:gd name="connsiteY52" fmla="*/ 2798064 h 2882189"/>
                <a:gd name="connsiteX53" fmla="*/ 391363 w 610819"/>
                <a:gd name="connsiteY53" fmla="*/ 2841956 h 2882189"/>
                <a:gd name="connsiteX54" fmla="*/ 376733 w 610819"/>
                <a:gd name="connsiteY54" fmla="*/ 2867559 h 2882189"/>
                <a:gd name="connsiteX55" fmla="*/ 362102 w 610819"/>
                <a:gd name="connsiteY55" fmla="*/ 2882189 h 2882189"/>
                <a:gd name="connsiteX56" fmla="*/ 351130 w 610819"/>
                <a:gd name="connsiteY56" fmla="*/ 2882189 h 2882189"/>
                <a:gd name="connsiteX57" fmla="*/ 329184 w 610819"/>
                <a:gd name="connsiteY57" fmla="*/ 2871216 h 2882189"/>
                <a:gd name="connsiteX58" fmla="*/ 299923 w 610819"/>
                <a:gd name="connsiteY58" fmla="*/ 2841956 h 2882189"/>
                <a:gd name="connsiteX59" fmla="*/ 274320 w 610819"/>
                <a:gd name="connsiteY59" fmla="*/ 2805380 h 2882189"/>
                <a:gd name="connsiteX60" fmla="*/ 259690 w 610819"/>
                <a:gd name="connsiteY60" fmla="*/ 2768804 h 2882189"/>
                <a:gd name="connsiteX61" fmla="*/ 241402 w 610819"/>
                <a:gd name="connsiteY61" fmla="*/ 2699309 h 2882189"/>
                <a:gd name="connsiteX62" fmla="*/ 226771 w 610819"/>
                <a:gd name="connsiteY62" fmla="*/ 2633472 h 2882189"/>
                <a:gd name="connsiteX63" fmla="*/ 215798 w 610819"/>
                <a:gd name="connsiteY63" fmla="*/ 2556663 h 2882189"/>
                <a:gd name="connsiteX64" fmla="*/ 204826 w 610819"/>
                <a:gd name="connsiteY64" fmla="*/ 2457908 h 2882189"/>
                <a:gd name="connsiteX65" fmla="*/ 204826 w 610819"/>
                <a:gd name="connsiteY65" fmla="*/ 2318919 h 2882189"/>
                <a:gd name="connsiteX66" fmla="*/ 204826 w 610819"/>
                <a:gd name="connsiteY66" fmla="*/ 2183588 h 2882189"/>
                <a:gd name="connsiteX67" fmla="*/ 230429 w 610819"/>
                <a:gd name="connsiteY67" fmla="*/ 1986077 h 2882189"/>
                <a:gd name="connsiteX68" fmla="*/ 241402 w 610819"/>
                <a:gd name="connsiteY68" fmla="*/ 1448410 h 288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10819" h="2882189">
                  <a:moveTo>
                    <a:pt x="241402" y="1448410"/>
                  </a:moveTo>
                  <a:lnTo>
                    <a:pt x="248717" y="1272845"/>
                  </a:lnTo>
                  <a:lnTo>
                    <a:pt x="252374" y="1163117"/>
                  </a:lnTo>
                  <a:lnTo>
                    <a:pt x="252374" y="998525"/>
                  </a:lnTo>
                  <a:lnTo>
                    <a:pt x="245059" y="870509"/>
                  </a:lnTo>
                  <a:lnTo>
                    <a:pt x="241402" y="720548"/>
                  </a:lnTo>
                  <a:lnTo>
                    <a:pt x="234086" y="541325"/>
                  </a:lnTo>
                  <a:lnTo>
                    <a:pt x="230429" y="460858"/>
                  </a:lnTo>
                  <a:lnTo>
                    <a:pt x="219456" y="420624"/>
                  </a:lnTo>
                  <a:lnTo>
                    <a:pt x="190195" y="332842"/>
                  </a:lnTo>
                  <a:lnTo>
                    <a:pt x="171907" y="274320"/>
                  </a:lnTo>
                  <a:lnTo>
                    <a:pt x="153619" y="234087"/>
                  </a:lnTo>
                  <a:lnTo>
                    <a:pt x="124358" y="182880"/>
                  </a:lnTo>
                  <a:lnTo>
                    <a:pt x="98755" y="146304"/>
                  </a:lnTo>
                  <a:lnTo>
                    <a:pt x="76810" y="120701"/>
                  </a:lnTo>
                  <a:lnTo>
                    <a:pt x="54864" y="102413"/>
                  </a:lnTo>
                  <a:lnTo>
                    <a:pt x="36576" y="91440"/>
                  </a:lnTo>
                  <a:lnTo>
                    <a:pt x="21946" y="80468"/>
                  </a:lnTo>
                  <a:lnTo>
                    <a:pt x="7315" y="69495"/>
                  </a:lnTo>
                  <a:lnTo>
                    <a:pt x="0" y="54864"/>
                  </a:lnTo>
                  <a:lnTo>
                    <a:pt x="0" y="36576"/>
                  </a:lnTo>
                  <a:lnTo>
                    <a:pt x="10973" y="21946"/>
                  </a:lnTo>
                  <a:lnTo>
                    <a:pt x="32918" y="10973"/>
                  </a:lnTo>
                  <a:lnTo>
                    <a:pt x="69494" y="0"/>
                  </a:lnTo>
                  <a:lnTo>
                    <a:pt x="120701" y="0"/>
                  </a:lnTo>
                  <a:lnTo>
                    <a:pt x="179222" y="7316"/>
                  </a:lnTo>
                  <a:lnTo>
                    <a:pt x="208483" y="18288"/>
                  </a:lnTo>
                  <a:lnTo>
                    <a:pt x="281635" y="51207"/>
                  </a:lnTo>
                  <a:lnTo>
                    <a:pt x="362102" y="95098"/>
                  </a:lnTo>
                  <a:lnTo>
                    <a:pt x="416966" y="135332"/>
                  </a:lnTo>
                  <a:lnTo>
                    <a:pt x="460858" y="171908"/>
                  </a:lnTo>
                  <a:lnTo>
                    <a:pt x="534010" y="248717"/>
                  </a:lnTo>
                  <a:lnTo>
                    <a:pt x="566928" y="288951"/>
                  </a:lnTo>
                  <a:lnTo>
                    <a:pt x="596189" y="332842"/>
                  </a:lnTo>
                  <a:lnTo>
                    <a:pt x="607162" y="358445"/>
                  </a:lnTo>
                  <a:lnTo>
                    <a:pt x="610819" y="376733"/>
                  </a:lnTo>
                  <a:lnTo>
                    <a:pt x="610819" y="398679"/>
                  </a:lnTo>
                  <a:lnTo>
                    <a:pt x="607162" y="427940"/>
                  </a:lnTo>
                  <a:lnTo>
                    <a:pt x="592531" y="464516"/>
                  </a:lnTo>
                  <a:lnTo>
                    <a:pt x="577901" y="497434"/>
                  </a:lnTo>
                  <a:lnTo>
                    <a:pt x="563270" y="537668"/>
                  </a:lnTo>
                  <a:lnTo>
                    <a:pt x="548640" y="599847"/>
                  </a:lnTo>
                  <a:lnTo>
                    <a:pt x="541325" y="702260"/>
                  </a:lnTo>
                  <a:lnTo>
                    <a:pt x="541325" y="961949"/>
                  </a:lnTo>
                  <a:cubicBezTo>
                    <a:pt x="540106" y="1063143"/>
                    <a:pt x="538886" y="1164336"/>
                    <a:pt x="537667" y="1265530"/>
                  </a:cubicBezTo>
                  <a:lnTo>
                    <a:pt x="534010" y="1492301"/>
                  </a:lnTo>
                  <a:lnTo>
                    <a:pt x="523037" y="1799540"/>
                  </a:lnTo>
                  <a:lnTo>
                    <a:pt x="515722" y="1964132"/>
                  </a:lnTo>
                  <a:lnTo>
                    <a:pt x="497434" y="2139696"/>
                  </a:lnTo>
                  <a:lnTo>
                    <a:pt x="471830" y="2454250"/>
                  </a:lnTo>
                  <a:lnTo>
                    <a:pt x="453542" y="2662733"/>
                  </a:lnTo>
                  <a:lnTo>
                    <a:pt x="438912" y="2710282"/>
                  </a:lnTo>
                  <a:lnTo>
                    <a:pt x="409651" y="2798064"/>
                  </a:lnTo>
                  <a:lnTo>
                    <a:pt x="391363" y="2841956"/>
                  </a:lnTo>
                  <a:lnTo>
                    <a:pt x="376733" y="2867559"/>
                  </a:lnTo>
                  <a:lnTo>
                    <a:pt x="362102" y="2882189"/>
                  </a:lnTo>
                  <a:lnTo>
                    <a:pt x="351130" y="2882189"/>
                  </a:lnTo>
                  <a:lnTo>
                    <a:pt x="329184" y="2871216"/>
                  </a:lnTo>
                  <a:lnTo>
                    <a:pt x="299923" y="2841956"/>
                  </a:lnTo>
                  <a:lnTo>
                    <a:pt x="274320" y="2805380"/>
                  </a:lnTo>
                  <a:lnTo>
                    <a:pt x="259690" y="2768804"/>
                  </a:lnTo>
                  <a:lnTo>
                    <a:pt x="241402" y="2699309"/>
                  </a:lnTo>
                  <a:lnTo>
                    <a:pt x="226771" y="2633472"/>
                  </a:lnTo>
                  <a:lnTo>
                    <a:pt x="215798" y="2556663"/>
                  </a:lnTo>
                  <a:lnTo>
                    <a:pt x="204826" y="2457908"/>
                  </a:lnTo>
                  <a:lnTo>
                    <a:pt x="204826" y="2318919"/>
                  </a:lnTo>
                  <a:lnTo>
                    <a:pt x="204826" y="2183588"/>
                  </a:lnTo>
                  <a:lnTo>
                    <a:pt x="230429" y="1986077"/>
                  </a:lnTo>
                  <a:lnTo>
                    <a:pt x="241402" y="144841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4">
              <a:extLst>
                <a:ext uri="{FF2B5EF4-FFF2-40B4-BE49-F238E27FC236}">
                  <a16:creationId xmlns:a16="http://schemas.microsoft.com/office/drawing/2014/main" id="{F7811CB0-1EE2-4774-85B4-82739034F47D}"/>
                </a:ext>
              </a:extLst>
            </p:cNvPr>
            <p:cNvSpPr/>
            <p:nvPr/>
          </p:nvSpPr>
          <p:spPr>
            <a:xfrm>
              <a:off x="2770188" y="4610100"/>
              <a:ext cx="609600" cy="1430338"/>
            </a:xfrm>
            <a:custGeom>
              <a:avLst/>
              <a:gdLst>
                <a:gd name="connsiteX0" fmla="*/ 604837 w 609600"/>
                <a:gd name="connsiteY0" fmla="*/ 295275 h 1431131"/>
                <a:gd name="connsiteX1" fmla="*/ 609600 w 609600"/>
                <a:gd name="connsiteY1" fmla="*/ 216694 h 1431131"/>
                <a:gd name="connsiteX2" fmla="*/ 609600 w 609600"/>
                <a:gd name="connsiteY2" fmla="*/ 159544 h 1431131"/>
                <a:gd name="connsiteX3" fmla="*/ 609600 w 609600"/>
                <a:gd name="connsiteY3" fmla="*/ 64294 h 1431131"/>
                <a:gd name="connsiteX4" fmla="*/ 609600 w 609600"/>
                <a:gd name="connsiteY4" fmla="*/ 33338 h 1431131"/>
                <a:gd name="connsiteX5" fmla="*/ 609600 w 609600"/>
                <a:gd name="connsiteY5" fmla="*/ 19050 h 1431131"/>
                <a:gd name="connsiteX6" fmla="*/ 604837 w 609600"/>
                <a:gd name="connsiteY6" fmla="*/ 7144 h 1431131"/>
                <a:gd name="connsiteX7" fmla="*/ 597694 w 609600"/>
                <a:gd name="connsiteY7" fmla="*/ 2381 h 1431131"/>
                <a:gd name="connsiteX8" fmla="*/ 578644 w 609600"/>
                <a:gd name="connsiteY8" fmla="*/ 0 h 1431131"/>
                <a:gd name="connsiteX9" fmla="*/ 566737 w 609600"/>
                <a:gd name="connsiteY9" fmla="*/ 2381 h 1431131"/>
                <a:gd name="connsiteX10" fmla="*/ 552450 w 609600"/>
                <a:gd name="connsiteY10" fmla="*/ 9525 h 1431131"/>
                <a:gd name="connsiteX11" fmla="*/ 542925 w 609600"/>
                <a:gd name="connsiteY11" fmla="*/ 21431 h 1431131"/>
                <a:gd name="connsiteX12" fmla="*/ 535781 w 609600"/>
                <a:gd name="connsiteY12" fmla="*/ 59531 h 1431131"/>
                <a:gd name="connsiteX13" fmla="*/ 509587 w 609600"/>
                <a:gd name="connsiteY13" fmla="*/ 166688 h 1431131"/>
                <a:gd name="connsiteX14" fmla="*/ 476250 w 609600"/>
                <a:gd name="connsiteY14" fmla="*/ 292894 h 1431131"/>
                <a:gd name="connsiteX15" fmla="*/ 440531 w 609600"/>
                <a:gd name="connsiteY15" fmla="*/ 402431 h 1431131"/>
                <a:gd name="connsiteX16" fmla="*/ 404812 w 609600"/>
                <a:gd name="connsiteY16" fmla="*/ 497681 h 1431131"/>
                <a:gd name="connsiteX17" fmla="*/ 366712 w 609600"/>
                <a:gd name="connsiteY17" fmla="*/ 578644 h 1431131"/>
                <a:gd name="connsiteX18" fmla="*/ 326231 w 609600"/>
                <a:gd name="connsiteY18" fmla="*/ 650081 h 1431131"/>
                <a:gd name="connsiteX19" fmla="*/ 273844 w 609600"/>
                <a:gd name="connsiteY19" fmla="*/ 728663 h 1431131"/>
                <a:gd name="connsiteX20" fmla="*/ 228600 w 609600"/>
                <a:gd name="connsiteY20" fmla="*/ 783431 h 1431131"/>
                <a:gd name="connsiteX21" fmla="*/ 176212 w 609600"/>
                <a:gd name="connsiteY21" fmla="*/ 840581 h 1431131"/>
                <a:gd name="connsiteX22" fmla="*/ 102394 w 609600"/>
                <a:gd name="connsiteY22" fmla="*/ 909638 h 1431131"/>
                <a:gd name="connsiteX23" fmla="*/ 33337 w 609600"/>
                <a:gd name="connsiteY23" fmla="*/ 962025 h 1431131"/>
                <a:gd name="connsiteX24" fmla="*/ 7144 w 609600"/>
                <a:gd name="connsiteY24" fmla="*/ 978694 h 1431131"/>
                <a:gd name="connsiteX25" fmla="*/ 2381 w 609600"/>
                <a:gd name="connsiteY25" fmla="*/ 1059656 h 1431131"/>
                <a:gd name="connsiteX26" fmla="*/ 0 w 609600"/>
                <a:gd name="connsiteY26" fmla="*/ 1157288 h 1431131"/>
                <a:gd name="connsiteX27" fmla="*/ 4762 w 609600"/>
                <a:gd name="connsiteY27" fmla="*/ 1223963 h 1431131"/>
                <a:gd name="connsiteX28" fmla="*/ 16669 w 609600"/>
                <a:gd name="connsiteY28" fmla="*/ 1297781 h 1431131"/>
                <a:gd name="connsiteX29" fmla="*/ 35719 w 609600"/>
                <a:gd name="connsiteY29" fmla="*/ 1352550 h 1431131"/>
                <a:gd name="connsiteX30" fmla="*/ 61912 w 609600"/>
                <a:gd name="connsiteY30" fmla="*/ 1400175 h 1431131"/>
                <a:gd name="connsiteX31" fmla="*/ 76200 w 609600"/>
                <a:gd name="connsiteY31" fmla="*/ 1416844 h 1431131"/>
                <a:gd name="connsiteX32" fmla="*/ 92869 w 609600"/>
                <a:gd name="connsiteY32" fmla="*/ 1428750 h 1431131"/>
                <a:gd name="connsiteX33" fmla="*/ 104775 w 609600"/>
                <a:gd name="connsiteY33" fmla="*/ 1431131 h 1431131"/>
                <a:gd name="connsiteX34" fmla="*/ 116681 w 609600"/>
                <a:gd name="connsiteY34" fmla="*/ 1431131 h 1431131"/>
                <a:gd name="connsiteX35" fmla="*/ 133350 w 609600"/>
                <a:gd name="connsiteY35" fmla="*/ 1428750 h 1431131"/>
                <a:gd name="connsiteX36" fmla="*/ 157162 w 609600"/>
                <a:gd name="connsiteY36" fmla="*/ 1421606 h 1431131"/>
                <a:gd name="connsiteX37" fmla="*/ 185737 w 609600"/>
                <a:gd name="connsiteY37" fmla="*/ 1404938 h 1431131"/>
                <a:gd name="connsiteX38" fmla="*/ 219075 w 609600"/>
                <a:gd name="connsiteY38" fmla="*/ 1364456 h 1431131"/>
                <a:gd name="connsiteX39" fmla="*/ 259556 w 609600"/>
                <a:gd name="connsiteY39" fmla="*/ 1312069 h 1431131"/>
                <a:gd name="connsiteX40" fmla="*/ 297656 w 609600"/>
                <a:gd name="connsiteY40" fmla="*/ 1257300 h 1431131"/>
                <a:gd name="connsiteX41" fmla="*/ 345281 w 609600"/>
                <a:gd name="connsiteY41" fmla="*/ 1178719 h 1431131"/>
                <a:gd name="connsiteX42" fmla="*/ 390525 w 609600"/>
                <a:gd name="connsiteY42" fmla="*/ 1095375 h 1431131"/>
                <a:gd name="connsiteX43" fmla="*/ 423862 w 609600"/>
                <a:gd name="connsiteY43" fmla="*/ 1026319 h 1431131"/>
                <a:gd name="connsiteX44" fmla="*/ 459581 w 609600"/>
                <a:gd name="connsiteY44" fmla="*/ 942975 h 1431131"/>
                <a:gd name="connsiteX45" fmla="*/ 485775 w 609600"/>
                <a:gd name="connsiteY45" fmla="*/ 876300 h 1431131"/>
                <a:gd name="connsiteX46" fmla="*/ 502444 w 609600"/>
                <a:gd name="connsiteY46" fmla="*/ 828675 h 1431131"/>
                <a:gd name="connsiteX47" fmla="*/ 526256 w 609600"/>
                <a:gd name="connsiteY47" fmla="*/ 754856 h 1431131"/>
                <a:gd name="connsiteX48" fmla="*/ 550069 w 609600"/>
                <a:gd name="connsiteY48" fmla="*/ 664369 h 1431131"/>
                <a:gd name="connsiteX49" fmla="*/ 571500 w 609600"/>
                <a:gd name="connsiteY49" fmla="*/ 569119 h 1431131"/>
                <a:gd name="connsiteX50" fmla="*/ 581025 w 609600"/>
                <a:gd name="connsiteY50" fmla="*/ 509588 h 1431131"/>
                <a:gd name="connsiteX51" fmla="*/ 592931 w 609600"/>
                <a:gd name="connsiteY51" fmla="*/ 426244 h 1431131"/>
                <a:gd name="connsiteX52" fmla="*/ 604837 w 609600"/>
                <a:gd name="connsiteY52" fmla="*/ 29527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9600" h="1431131">
                  <a:moveTo>
                    <a:pt x="604837" y="295275"/>
                  </a:moveTo>
                  <a:lnTo>
                    <a:pt x="609600" y="216694"/>
                  </a:lnTo>
                  <a:lnTo>
                    <a:pt x="609600" y="159544"/>
                  </a:lnTo>
                  <a:lnTo>
                    <a:pt x="609600" y="64294"/>
                  </a:lnTo>
                  <a:lnTo>
                    <a:pt x="609600" y="33338"/>
                  </a:lnTo>
                  <a:lnTo>
                    <a:pt x="609600" y="19050"/>
                  </a:lnTo>
                  <a:lnTo>
                    <a:pt x="604837" y="7144"/>
                  </a:lnTo>
                  <a:lnTo>
                    <a:pt x="597694" y="2381"/>
                  </a:lnTo>
                  <a:lnTo>
                    <a:pt x="578644" y="0"/>
                  </a:lnTo>
                  <a:lnTo>
                    <a:pt x="566737" y="2381"/>
                  </a:lnTo>
                  <a:lnTo>
                    <a:pt x="552450" y="9525"/>
                  </a:lnTo>
                  <a:lnTo>
                    <a:pt x="542925" y="21431"/>
                  </a:lnTo>
                  <a:lnTo>
                    <a:pt x="535781" y="59531"/>
                  </a:lnTo>
                  <a:lnTo>
                    <a:pt x="509587" y="166688"/>
                  </a:lnTo>
                  <a:lnTo>
                    <a:pt x="476250" y="292894"/>
                  </a:lnTo>
                  <a:lnTo>
                    <a:pt x="440531" y="402431"/>
                  </a:lnTo>
                  <a:lnTo>
                    <a:pt x="404812" y="497681"/>
                  </a:lnTo>
                  <a:lnTo>
                    <a:pt x="366712" y="578644"/>
                  </a:lnTo>
                  <a:lnTo>
                    <a:pt x="326231" y="650081"/>
                  </a:lnTo>
                  <a:lnTo>
                    <a:pt x="273844" y="728663"/>
                  </a:lnTo>
                  <a:lnTo>
                    <a:pt x="228600" y="783431"/>
                  </a:lnTo>
                  <a:lnTo>
                    <a:pt x="176212" y="840581"/>
                  </a:lnTo>
                  <a:lnTo>
                    <a:pt x="102394" y="909638"/>
                  </a:lnTo>
                  <a:lnTo>
                    <a:pt x="33337" y="962025"/>
                  </a:lnTo>
                  <a:lnTo>
                    <a:pt x="7144" y="978694"/>
                  </a:lnTo>
                  <a:lnTo>
                    <a:pt x="2381" y="1059656"/>
                  </a:lnTo>
                  <a:cubicBezTo>
                    <a:pt x="1587" y="1092200"/>
                    <a:pt x="794" y="1124744"/>
                    <a:pt x="0" y="1157288"/>
                  </a:cubicBezTo>
                  <a:lnTo>
                    <a:pt x="4762" y="1223963"/>
                  </a:lnTo>
                  <a:lnTo>
                    <a:pt x="16669" y="1297781"/>
                  </a:lnTo>
                  <a:lnTo>
                    <a:pt x="35719" y="1352550"/>
                  </a:lnTo>
                  <a:lnTo>
                    <a:pt x="61912" y="1400175"/>
                  </a:lnTo>
                  <a:lnTo>
                    <a:pt x="76200" y="1416844"/>
                  </a:lnTo>
                  <a:lnTo>
                    <a:pt x="92869" y="1428750"/>
                  </a:lnTo>
                  <a:lnTo>
                    <a:pt x="104775" y="1431131"/>
                  </a:lnTo>
                  <a:lnTo>
                    <a:pt x="116681" y="1431131"/>
                  </a:lnTo>
                  <a:lnTo>
                    <a:pt x="133350" y="1428750"/>
                  </a:lnTo>
                  <a:lnTo>
                    <a:pt x="157162" y="1421606"/>
                  </a:lnTo>
                  <a:lnTo>
                    <a:pt x="185737" y="1404938"/>
                  </a:lnTo>
                  <a:lnTo>
                    <a:pt x="219075" y="1364456"/>
                  </a:lnTo>
                  <a:lnTo>
                    <a:pt x="259556" y="1312069"/>
                  </a:lnTo>
                  <a:lnTo>
                    <a:pt x="297656" y="1257300"/>
                  </a:lnTo>
                  <a:lnTo>
                    <a:pt x="345281" y="1178719"/>
                  </a:lnTo>
                  <a:lnTo>
                    <a:pt x="390525" y="1095375"/>
                  </a:lnTo>
                  <a:lnTo>
                    <a:pt x="423862" y="1026319"/>
                  </a:lnTo>
                  <a:lnTo>
                    <a:pt x="459581" y="942975"/>
                  </a:lnTo>
                  <a:lnTo>
                    <a:pt x="485775" y="876300"/>
                  </a:lnTo>
                  <a:lnTo>
                    <a:pt x="502444" y="828675"/>
                  </a:lnTo>
                  <a:lnTo>
                    <a:pt x="526256" y="754856"/>
                  </a:lnTo>
                  <a:lnTo>
                    <a:pt x="550069" y="664369"/>
                  </a:lnTo>
                  <a:lnTo>
                    <a:pt x="571500" y="569119"/>
                  </a:lnTo>
                  <a:lnTo>
                    <a:pt x="581025" y="509588"/>
                  </a:lnTo>
                  <a:lnTo>
                    <a:pt x="592931" y="426244"/>
                  </a:lnTo>
                  <a:lnTo>
                    <a:pt x="604837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5">
              <a:extLst>
                <a:ext uri="{FF2B5EF4-FFF2-40B4-BE49-F238E27FC236}">
                  <a16:creationId xmlns:a16="http://schemas.microsoft.com/office/drawing/2014/main" id="{7335C065-7F7D-4F13-AA78-BE7E16B344E2}"/>
                </a:ext>
              </a:extLst>
            </p:cNvPr>
            <p:cNvSpPr/>
            <p:nvPr/>
          </p:nvSpPr>
          <p:spPr>
            <a:xfrm>
              <a:off x="3835400" y="4816475"/>
              <a:ext cx="3394075" cy="1290638"/>
            </a:xfrm>
            <a:custGeom>
              <a:avLst/>
              <a:gdLst>
                <a:gd name="connsiteX0" fmla="*/ 1825995 w 3393939"/>
                <a:gd name="connsiteY0" fmla="*/ 1004157 h 1290258"/>
                <a:gd name="connsiteX1" fmla="*/ 1955021 w 3393939"/>
                <a:gd name="connsiteY1" fmla="*/ 1009767 h 1290258"/>
                <a:gd name="connsiteX2" fmla="*/ 2098071 w 3393939"/>
                <a:gd name="connsiteY2" fmla="*/ 1015377 h 1290258"/>
                <a:gd name="connsiteX3" fmla="*/ 2249536 w 3393939"/>
                <a:gd name="connsiteY3" fmla="*/ 1018182 h 1290258"/>
                <a:gd name="connsiteX4" fmla="*/ 2429050 w 3393939"/>
                <a:gd name="connsiteY4" fmla="*/ 1018182 h 1290258"/>
                <a:gd name="connsiteX5" fmla="*/ 2586125 w 3393939"/>
                <a:gd name="connsiteY5" fmla="*/ 1012572 h 1290258"/>
                <a:gd name="connsiteX6" fmla="*/ 2656248 w 3393939"/>
                <a:gd name="connsiteY6" fmla="*/ 1006962 h 1290258"/>
                <a:gd name="connsiteX7" fmla="*/ 2706736 w 3393939"/>
                <a:gd name="connsiteY7" fmla="*/ 998547 h 1290258"/>
                <a:gd name="connsiteX8" fmla="*/ 3332231 w 3393939"/>
                <a:gd name="connsiteY8" fmla="*/ 1040621 h 1290258"/>
                <a:gd name="connsiteX9" fmla="*/ 3349060 w 3393939"/>
                <a:gd name="connsiteY9" fmla="*/ 1046231 h 1290258"/>
                <a:gd name="connsiteX10" fmla="*/ 3374304 w 3393939"/>
                <a:gd name="connsiteY10" fmla="*/ 1071475 h 1290258"/>
                <a:gd name="connsiteX11" fmla="*/ 3385524 w 3393939"/>
                <a:gd name="connsiteY11" fmla="*/ 1085499 h 1290258"/>
                <a:gd name="connsiteX12" fmla="*/ 3393939 w 3393939"/>
                <a:gd name="connsiteY12" fmla="*/ 1107939 h 1290258"/>
                <a:gd name="connsiteX13" fmla="*/ 3393939 w 3393939"/>
                <a:gd name="connsiteY13" fmla="*/ 1130378 h 1290258"/>
                <a:gd name="connsiteX14" fmla="*/ 3388329 w 3393939"/>
                <a:gd name="connsiteY14" fmla="*/ 1150012 h 1290258"/>
                <a:gd name="connsiteX15" fmla="*/ 3371500 w 3393939"/>
                <a:gd name="connsiteY15" fmla="*/ 1172451 h 1290258"/>
                <a:gd name="connsiteX16" fmla="*/ 3343450 w 3393939"/>
                <a:gd name="connsiteY16" fmla="*/ 1192086 h 1290258"/>
                <a:gd name="connsiteX17" fmla="*/ 3290157 w 3393939"/>
                <a:gd name="connsiteY17" fmla="*/ 1214525 h 1290258"/>
                <a:gd name="connsiteX18" fmla="*/ 3253693 w 3393939"/>
                <a:gd name="connsiteY18" fmla="*/ 1225745 h 1290258"/>
                <a:gd name="connsiteX19" fmla="*/ 3186376 w 3393939"/>
                <a:gd name="connsiteY19" fmla="*/ 1236964 h 1290258"/>
                <a:gd name="connsiteX20" fmla="*/ 3079789 w 3393939"/>
                <a:gd name="connsiteY20" fmla="*/ 1250989 h 1290258"/>
                <a:gd name="connsiteX21" fmla="*/ 2931129 w 3393939"/>
                <a:gd name="connsiteY21" fmla="*/ 1265013 h 1290258"/>
                <a:gd name="connsiteX22" fmla="*/ 2818933 w 3393939"/>
                <a:gd name="connsiteY22" fmla="*/ 1276233 h 1290258"/>
                <a:gd name="connsiteX23" fmla="*/ 2602955 w 3393939"/>
                <a:gd name="connsiteY23" fmla="*/ 1284648 h 1290258"/>
                <a:gd name="connsiteX24" fmla="*/ 2426246 w 3393939"/>
                <a:gd name="connsiteY24" fmla="*/ 1290258 h 1290258"/>
                <a:gd name="connsiteX25" fmla="*/ 2260756 w 3393939"/>
                <a:gd name="connsiteY25" fmla="*/ 1287453 h 1290258"/>
                <a:gd name="connsiteX26" fmla="*/ 2120511 w 3393939"/>
                <a:gd name="connsiteY26" fmla="*/ 1284648 h 1290258"/>
                <a:gd name="connsiteX27" fmla="*/ 1969046 w 3393939"/>
                <a:gd name="connsiteY27" fmla="*/ 1276233 h 1290258"/>
                <a:gd name="connsiteX28" fmla="*/ 1781117 w 3393939"/>
                <a:gd name="connsiteY28" fmla="*/ 1259404 h 1290258"/>
                <a:gd name="connsiteX29" fmla="*/ 1626847 w 3393939"/>
                <a:gd name="connsiteY29" fmla="*/ 1239769 h 1290258"/>
                <a:gd name="connsiteX30" fmla="*/ 1495016 w 3393939"/>
                <a:gd name="connsiteY30" fmla="*/ 1220135 h 1290258"/>
                <a:gd name="connsiteX31" fmla="*/ 1357576 w 3393939"/>
                <a:gd name="connsiteY31" fmla="*/ 1192086 h 1290258"/>
                <a:gd name="connsiteX32" fmla="*/ 1194891 w 3393939"/>
                <a:gd name="connsiteY32" fmla="*/ 1150012 h 1290258"/>
                <a:gd name="connsiteX33" fmla="*/ 1082695 w 3393939"/>
                <a:gd name="connsiteY33" fmla="*/ 1113548 h 1290258"/>
                <a:gd name="connsiteX34" fmla="*/ 992938 w 3393939"/>
                <a:gd name="connsiteY34" fmla="*/ 1079890 h 1290258"/>
                <a:gd name="connsiteX35" fmla="*/ 891961 w 3393939"/>
                <a:gd name="connsiteY35" fmla="*/ 1035011 h 1290258"/>
                <a:gd name="connsiteX36" fmla="*/ 816228 w 3393939"/>
                <a:gd name="connsiteY36" fmla="*/ 998547 h 1290258"/>
                <a:gd name="connsiteX37" fmla="*/ 757325 w 3393939"/>
                <a:gd name="connsiteY37" fmla="*/ 962083 h 1290258"/>
                <a:gd name="connsiteX38" fmla="*/ 698422 w 3393939"/>
                <a:gd name="connsiteY38" fmla="*/ 925620 h 1290258"/>
                <a:gd name="connsiteX39" fmla="*/ 625495 w 3393939"/>
                <a:gd name="connsiteY39" fmla="*/ 875131 h 1290258"/>
                <a:gd name="connsiteX40" fmla="*/ 575006 w 3393939"/>
                <a:gd name="connsiteY40" fmla="*/ 835863 h 1290258"/>
                <a:gd name="connsiteX41" fmla="*/ 513298 w 3393939"/>
                <a:gd name="connsiteY41" fmla="*/ 782569 h 1290258"/>
                <a:gd name="connsiteX42" fmla="*/ 465615 w 3393939"/>
                <a:gd name="connsiteY42" fmla="*/ 737691 h 1290258"/>
                <a:gd name="connsiteX43" fmla="*/ 423541 w 3393939"/>
                <a:gd name="connsiteY43" fmla="*/ 695617 h 1290258"/>
                <a:gd name="connsiteX44" fmla="*/ 378663 w 3393939"/>
                <a:gd name="connsiteY44" fmla="*/ 645129 h 1290258"/>
                <a:gd name="connsiteX45" fmla="*/ 328174 w 3393939"/>
                <a:gd name="connsiteY45" fmla="*/ 589031 h 1290258"/>
                <a:gd name="connsiteX46" fmla="*/ 277686 w 3393939"/>
                <a:gd name="connsiteY46" fmla="*/ 524518 h 1290258"/>
                <a:gd name="connsiteX47" fmla="*/ 218783 w 3393939"/>
                <a:gd name="connsiteY47" fmla="*/ 440371 h 1290258"/>
                <a:gd name="connsiteX48" fmla="*/ 176709 w 3393939"/>
                <a:gd name="connsiteY48" fmla="*/ 375858 h 1290258"/>
                <a:gd name="connsiteX49" fmla="*/ 134636 w 3393939"/>
                <a:gd name="connsiteY49" fmla="*/ 302930 h 1290258"/>
                <a:gd name="connsiteX50" fmla="*/ 75733 w 3393939"/>
                <a:gd name="connsiteY50" fmla="*/ 193539 h 1290258"/>
                <a:gd name="connsiteX51" fmla="*/ 8415 w 3393939"/>
                <a:gd name="connsiteY51" fmla="*/ 47683 h 1290258"/>
                <a:gd name="connsiteX52" fmla="*/ 0 w 3393939"/>
                <a:gd name="connsiteY52" fmla="*/ 25244 h 1290258"/>
                <a:gd name="connsiteX53" fmla="*/ 0 w 3393939"/>
                <a:gd name="connsiteY53" fmla="*/ 8415 h 1290258"/>
                <a:gd name="connsiteX54" fmla="*/ 8415 w 3393939"/>
                <a:gd name="connsiteY54" fmla="*/ 0 h 1290258"/>
                <a:gd name="connsiteX55" fmla="*/ 33659 w 3393939"/>
                <a:gd name="connsiteY55" fmla="*/ 0 h 1290258"/>
                <a:gd name="connsiteX56" fmla="*/ 50489 w 3393939"/>
                <a:gd name="connsiteY56" fmla="*/ 8415 h 1290258"/>
                <a:gd name="connsiteX57" fmla="*/ 92562 w 3393939"/>
                <a:gd name="connsiteY57" fmla="*/ 58903 h 1290258"/>
                <a:gd name="connsiteX58" fmla="*/ 151465 w 3393939"/>
                <a:gd name="connsiteY58" fmla="*/ 140245 h 1290258"/>
                <a:gd name="connsiteX59" fmla="*/ 232808 w 3393939"/>
                <a:gd name="connsiteY59" fmla="*/ 244027 h 1290258"/>
                <a:gd name="connsiteX60" fmla="*/ 294516 w 3393939"/>
                <a:gd name="connsiteY60" fmla="*/ 316955 h 1290258"/>
                <a:gd name="connsiteX61" fmla="*/ 356223 w 3393939"/>
                <a:gd name="connsiteY61" fmla="*/ 387077 h 1290258"/>
                <a:gd name="connsiteX62" fmla="*/ 423541 w 3393939"/>
                <a:gd name="connsiteY62" fmla="*/ 457200 h 1290258"/>
                <a:gd name="connsiteX63" fmla="*/ 485249 w 3393939"/>
                <a:gd name="connsiteY63" fmla="*/ 516103 h 1290258"/>
                <a:gd name="connsiteX64" fmla="*/ 552567 w 3393939"/>
                <a:gd name="connsiteY64" fmla="*/ 575006 h 1290258"/>
                <a:gd name="connsiteX65" fmla="*/ 633909 w 3393939"/>
                <a:gd name="connsiteY65" fmla="*/ 642324 h 1290258"/>
                <a:gd name="connsiteX66" fmla="*/ 712447 w 3393939"/>
                <a:gd name="connsiteY66" fmla="*/ 695617 h 1290258"/>
                <a:gd name="connsiteX67" fmla="*/ 776960 w 3393939"/>
                <a:gd name="connsiteY67" fmla="*/ 737691 h 1290258"/>
                <a:gd name="connsiteX68" fmla="*/ 863912 w 3393939"/>
                <a:gd name="connsiteY68" fmla="*/ 785374 h 1290258"/>
                <a:gd name="connsiteX69" fmla="*/ 956474 w 3393939"/>
                <a:gd name="connsiteY69" fmla="*/ 827448 h 1290258"/>
                <a:gd name="connsiteX70" fmla="*/ 1046231 w 3393939"/>
                <a:gd name="connsiteY70" fmla="*/ 861107 h 1290258"/>
                <a:gd name="connsiteX71" fmla="*/ 1158427 w 3393939"/>
                <a:gd name="connsiteY71" fmla="*/ 897571 h 1290258"/>
                <a:gd name="connsiteX72" fmla="*/ 1270623 w 3393939"/>
                <a:gd name="connsiteY72" fmla="*/ 922815 h 1290258"/>
                <a:gd name="connsiteX73" fmla="*/ 1391235 w 3393939"/>
                <a:gd name="connsiteY73" fmla="*/ 948059 h 1290258"/>
                <a:gd name="connsiteX74" fmla="*/ 1495016 w 3393939"/>
                <a:gd name="connsiteY74" fmla="*/ 967693 h 1290258"/>
                <a:gd name="connsiteX75" fmla="*/ 1657701 w 3393939"/>
                <a:gd name="connsiteY75" fmla="*/ 987328 h 1290258"/>
                <a:gd name="connsiteX76" fmla="*/ 1825995 w 3393939"/>
                <a:gd name="connsiteY76" fmla="*/ 1004157 h 129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393939" h="1290258">
                  <a:moveTo>
                    <a:pt x="1825995" y="1004157"/>
                  </a:moveTo>
                  <a:lnTo>
                    <a:pt x="1955021" y="1009767"/>
                  </a:lnTo>
                  <a:lnTo>
                    <a:pt x="2098071" y="1015377"/>
                  </a:lnTo>
                  <a:lnTo>
                    <a:pt x="2249536" y="1018182"/>
                  </a:lnTo>
                  <a:lnTo>
                    <a:pt x="2429050" y="1018182"/>
                  </a:lnTo>
                  <a:lnTo>
                    <a:pt x="2586125" y="1012572"/>
                  </a:lnTo>
                  <a:lnTo>
                    <a:pt x="2656248" y="1006962"/>
                  </a:lnTo>
                  <a:lnTo>
                    <a:pt x="2706736" y="998547"/>
                  </a:lnTo>
                  <a:lnTo>
                    <a:pt x="3332231" y="1040621"/>
                  </a:lnTo>
                  <a:lnTo>
                    <a:pt x="3349060" y="1046231"/>
                  </a:lnTo>
                  <a:lnTo>
                    <a:pt x="3374304" y="1071475"/>
                  </a:lnTo>
                  <a:lnTo>
                    <a:pt x="3385524" y="1085499"/>
                  </a:lnTo>
                  <a:lnTo>
                    <a:pt x="3393939" y="1107939"/>
                  </a:lnTo>
                  <a:lnTo>
                    <a:pt x="3393939" y="1130378"/>
                  </a:lnTo>
                  <a:lnTo>
                    <a:pt x="3388329" y="1150012"/>
                  </a:lnTo>
                  <a:lnTo>
                    <a:pt x="3371500" y="1172451"/>
                  </a:lnTo>
                  <a:lnTo>
                    <a:pt x="3343450" y="1192086"/>
                  </a:lnTo>
                  <a:lnTo>
                    <a:pt x="3290157" y="1214525"/>
                  </a:lnTo>
                  <a:lnTo>
                    <a:pt x="3253693" y="1225745"/>
                  </a:lnTo>
                  <a:lnTo>
                    <a:pt x="3186376" y="1236964"/>
                  </a:lnTo>
                  <a:lnTo>
                    <a:pt x="3079789" y="1250989"/>
                  </a:lnTo>
                  <a:lnTo>
                    <a:pt x="2931129" y="1265013"/>
                  </a:lnTo>
                  <a:lnTo>
                    <a:pt x="2818933" y="1276233"/>
                  </a:lnTo>
                  <a:lnTo>
                    <a:pt x="2602955" y="1284648"/>
                  </a:lnTo>
                  <a:lnTo>
                    <a:pt x="2426246" y="1290258"/>
                  </a:lnTo>
                  <a:lnTo>
                    <a:pt x="2260756" y="1287453"/>
                  </a:lnTo>
                  <a:lnTo>
                    <a:pt x="2120511" y="1284648"/>
                  </a:lnTo>
                  <a:lnTo>
                    <a:pt x="1969046" y="1276233"/>
                  </a:lnTo>
                  <a:lnTo>
                    <a:pt x="1781117" y="1259404"/>
                  </a:lnTo>
                  <a:lnTo>
                    <a:pt x="1626847" y="1239769"/>
                  </a:lnTo>
                  <a:lnTo>
                    <a:pt x="1495016" y="1220135"/>
                  </a:lnTo>
                  <a:lnTo>
                    <a:pt x="1357576" y="1192086"/>
                  </a:lnTo>
                  <a:lnTo>
                    <a:pt x="1194891" y="1150012"/>
                  </a:lnTo>
                  <a:lnTo>
                    <a:pt x="1082695" y="1113548"/>
                  </a:lnTo>
                  <a:lnTo>
                    <a:pt x="992938" y="1079890"/>
                  </a:lnTo>
                  <a:lnTo>
                    <a:pt x="891961" y="1035011"/>
                  </a:lnTo>
                  <a:lnTo>
                    <a:pt x="816228" y="998547"/>
                  </a:lnTo>
                  <a:lnTo>
                    <a:pt x="757325" y="962083"/>
                  </a:lnTo>
                  <a:lnTo>
                    <a:pt x="698422" y="925620"/>
                  </a:lnTo>
                  <a:lnTo>
                    <a:pt x="625495" y="875131"/>
                  </a:lnTo>
                  <a:lnTo>
                    <a:pt x="575006" y="835863"/>
                  </a:lnTo>
                  <a:lnTo>
                    <a:pt x="513298" y="782569"/>
                  </a:lnTo>
                  <a:lnTo>
                    <a:pt x="465615" y="737691"/>
                  </a:lnTo>
                  <a:lnTo>
                    <a:pt x="423541" y="695617"/>
                  </a:lnTo>
                  <a:lnTo>
                    <a:pt x="378663" y="645129"/>
                  </a:lnTo>
                  <a:lnTo>
                    <a:pt x="328174" y="589031"/>
                  </a:lnTo>
                  <a:lnTo>
                    <a:pt x="277686" y="524518"/>
                  </a:lnTo>
                  <a:lnTo>
                    <a:pt x="218783" y="440371"/>
                  </a:lnTo>
                  <a:lnTo>
                    <a:pt x="176709" y="375858"/>
                  </a:lnTo>
                  <a:lnTo>
                    <a:pt x="134636" y="302930"/>
                  </a:lnTo>
                  <a:lnTo>
                    <a:pt x="75733" y="193539"/>
                  </a:lnTo>
                  <a:lnTo>
                    <a:pt x="8415" y="47683"/>
                  </a:lnTo>
                  <a:lnTo>
                    <a:pt x="0" y="25244"/>
                  </a:lnTo>
                  <a:lnTo>
                    <a:pt x="0" y="8415"/>
                  </a:lnTo>
                  <a:lnTo>
                    <a:pt x="8415" y="0"/>
                  </a:lnTo>
                  <a:lnTo>
                    <a:pt x="33659" y="0"/>
                  </a:lnTo>
                  <a:lnTo>
                    <a:pt x="50489" y="8415"/>
                  </a:lnTo>
                  <a:lnTo>
                    <a:pt x="92562" y="58903"/>
                  </a:lnTo>
                  <a:lnTo>
                    <a:pt x="151465" y="140245"/>
                  </a:lnTo>
                  <a:lnTo>
                    <a:pt x="232808" y="244027"/>
                  </a:lnTo>
                  <a:lnTo>
                    <a:pt x="294516" y="316955"/>
                  </a:lnTo>
                  <a:lnTo>
                    <a:pt x="356223" y="387077"/>
                  </a:lnTo>
                  <a:lnTo>
                    <a:pt x="423541" y="457200"/>
                  </a:lnTo>
                  <a:lnTo>
                    <a:pt x="485249" y="516103"/>
                  </a:lnTo>
                  <a:lnTo>
                    <a:pt x="552567" y="575006"/>
                  </a:lnTo>
                  <a:lnTo>
                    <a:pt x="633909" y="642324"/>
                  </a:lnTo>
                  <a:lnTo>
                    <a:pt x="712447" y="695617"/>
                  </a:lnTo>
                  <a:lnTo>
                    <a:pt x="776960" y="737691"/>
                  </a:lnTo>
                  <a:lnTo>
                    <a:pt x="863912" y="785374"/>
                  </a:lnTo>
                  <a:lnTo>
                    <a:pt x="956474" y="827448"/>
                  </a:lnTo>
                  <a:lnTo>
                    <a:pt x="1046231" y="861107"/>
                  </a:lnTo>
                  <a:lnTo>
                    <a:pt x="1158427" y="897571"/>
                  </a:lnTo>
                  <a:lnTo>
                    <a:pt x="1270623" y="922815"/>
                  </a:lnTo>
                  <a:lnTo>
                    <a:pt x="1391235" y="948059"/>
                  </a:lnTo>
                  <a:lnTo>
                    <a:pt x="1495016" y="967693"/>
                  </a:lnTo>
                  <a:lnTo>
                    <a:pt x="1657701" y="987328"/>
                  </a:lnTo>
                  <a:lnTo>
                    <a:pt x="1825995" y="1004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6">
              <a:extLst>
                <a:ext uri="{FF2B5EF4-FFF2-40B4-BE49-F238E27FC236}">
                  <a16:creationId xmlns:a16="http://schemas.microsoft.com/office/drawing/2014/main" id="{DC1DDB64-7044-4D8F-B7F5-046B8392D626}"/>
                </a:ext>
              </a:extLst>
            </p:cNvPr>
            <p:cNvSpPr/>
            <p:nvPr/>
          </p:nvSpPr>
          <p:spPr>
            <a:xfrm>
              <a:off x="6386513" y="5210175"/>
              <a:ext cx="838200" cy="744538"/>
            </a:xfrm>
            <a:custGeom>
              <a:avLst/>
              <a:gdLst>
                <a:gd name="connsiteX0" fmla="*/ 200025 w 838200"/>
                <a:gd name="connsiteY0" fmla="*/ 190500 h 745331"/>
                <a:gd name="connsiteX1" fmla="*/ 283368 w 838200"/>
                <a:gd name="connsiteY1" fmla="*/ 276225 h 745331"/>
                <a:gd name="connsiteX2" fmla="*/ 350043 w 838200"/>
                <a:gd name="connsiteY2" fmla="*/ 342900 h 745331"/>
                <a:gd name="connsiteX3" fmla="*/ 442912 w 838200"/>
                <a:gd name="connsiteY3" fmla="*/ 423863 h 745331"/>
                <a:gd name="connsiteX4" fmla="*/ 511968 w 838200"/>
                <a:gd name="connsiteY4" fmla="*/ 481013 h 745331"/>
                <a:gd name="connsiteX5" fmla="*/ 550068 w 838200"/>
                <a:gd name="connsiteY5" fmla="*/ 516731 h 745331"/>
                <a:gd name="connsiteX6" fmla="*/ 597693 w 838200"/>
                <a:gd name="connsiteY6" fmla="*/ 552450 h 745331"/>
                <a:gd name="connsiteX7" fmla="*/ 669131 w 838200"/>
                <a:gd name="connsiteY7" fmla="*/ 595313 h 745331"/>
                <a:gd name="connsiteX8" fmla="*/ 733425 w 838200"/>
                <a:gd name="connsiteY8" fmla="*/ 628650 h 745331"/>
                <a:gd name="connsiteX9" fmla="*/ 795337 w 838200"/>
                <a:gd name="connsiteY9" fmla="*/ 652463 h 745331"/>
                <a:gd name="connsiteX10" fmla="*/ 816768 w 838200"/>
                <a:gd name="connsiteY10" fmla="*/ 673894 h 745331"/>
                <a:gd name="connsiteX11" fmla="*/ 838200 w 838200"/>
                <a:gd name="connsiteY11" fmla="*/ 711994 h 745331"/>
                <a:gd name="connsiteX12" fmla="*/ 838200 w 838200"/>
                <a:gd name="connsiteY12" fmla="*/ 745331 h 745331"/>
                <a:gd name="connsiteX13" fmla="*/ 78581 w 838200"/>
                <a:gd name="connsiteY13" fmla="*/ 619125 h 745331"/>
                <a:gd name="connsiteX14" fmla="*/ 133350 w 838200"/>
                <a:gd name="connsiteY14" fmla="*/ 611981 h 745331"/>
                <a:gd name="connsiteX15" fmla="*/ 171450 w 838200"/>
                <a:gd name="connsiteY15" fmla="*/ 600075 h 745331"/>
                <a:gd name="connsiteX16" fmla="*/ 197643 w 838200"/>
                <a:gd name="connsiteY16" fmla="*/ 588169 h 745331"/>
                <a:gd name="connsiteX17" fmla="*/ 216693 w 838200"/>
                <a:gd name="connsiteY17" fmla="*/ 576263 h 745331"/>
                <a:gd name="connsiteX18" fmla="*/ 223837 w 838200"/>
                <a:gd name="connsiteY18" fmla="*/ 569119 h 745331"/>
                <a:gd name="connsiteX19" fmla="*/ 228600 w 838200"/>
                <a:gd name="connsiteY19" fmla="*/ 559594 h 745331"/>
                <a:gd name="connsiteX20" fmla="*/ 233362 w 838200"/>
                <a:gd name="connsiteY20" fmla="*/ 550069 h 745331"/>
                <a:gd name="connsiteX21" fmla="*/ 233362 w 838200"/>
                <a:gd name="connsiteY21" fmla="*/ 535781 h 745331"/>
                <a:gd name="connsiteX22" fmla="*/ 223837 w 838200"/>
                <a:gd name="connsiteY22" fmla="*/ 504825 h 745331"/>
                <a:gd name="connsiteX23" fmla="*/ 176212 w 838200"/>
                <a:gd name="connsiteY23" fmla="*/ 404813 h 745331"/>
                <a:gd name="connsiteX24" fmla="*/ 116681 w 838200"/>
                <a:gd name="connsiteY24" fmla="*/ 285750 h 745331"/>
                <a:gd name="connsiteX25" fmla="*/ 35718 w 838200"/>
                <a:gd name="connsiteY25" fmla="*/ 111919 h 745331"/>
                <a:gd name="connsiteX26" fmla="*/ 4762 w 838200"/>
                <a:gd name="connsiteY26" fmla="*/ 38100 h 745331"/>
                <a:gd name="connsiteX27" fmla="*/ 0 w 838200"/>
                <a:gd name="connsiteY27" fmla="*/ 19050 h 745331"/>
                <a:gd name="connsiteX28" fmla="*/ 2381 w 838200"/>
                <a:gd name="connsiteY28" fmla="*/ 9525 h 745331"/>
                <a:gd name="connsiteX29" fmla="*/ 7143 w 838200"/>
                <a:gd name="connsiteY29" fmla="*/ 0 h 745331"/>
                <a:gd name="connsiteX30" fmla="*/ 16668 w 838200"/>
                <a:gd name="connsiteY30" fmla="*/ 0 h 745331"/>
                <a:gd name="connsiteX31" fmla="*/ 33337 w 838200"/>
                <a:gd name="connsiteY31" fmla="*/ 4763 h 745331"/>
                <a:gd name="connsiteX32" fmla="*/ 66675 w 838200"/>
                <a:gd name="connsiteY32" fmla="*/ 38100 h 745331"/>
                <a:gd name="connsiteX33" fmla="*/ 200025 w 838200"/>
                <a:gd name="connsiteY33" fmla="*/ 190500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38200" h="745331">
                  <a:moveTo>
                    <a:pt x="200025" y="190500"/>
                  </a:moveTo>
                  <a:lnTo>
                    <a:pt x="283368" y="276225"/>
                  </a:lnTo>
                  <a:lnTo>
                    <a:pt x="350043" y="342900"/>
                  </a:lnTo>
                  <a:lnTo>
                    <a:pt x="442912" y="423863"/>
                  </a:lnTo>
                  <a:lnTo>
                    <a:pt x="511968" y="481013"/>
                  </a:lnTo>
                  <a:lnTo>
                    <a:pt x="550068" y="516731"/>
                  </a:lnTo>
                  <a:lnTo>
                    <a:pt x="597693" y="552450"/>
                  </a:lnTo>
                  <a:lnTo>
                    <a:pt x="669131" y="595313"/>
                  </a:lnTo>
                  <a:lnTo>
                    <a:pt x="733425" y="628650"/>
                  </a:lnTo>
                  <a:lnTo>
                    <a:pt x="795337" y="652463"/>
                  </a:lnTo>
                  <a:lnTo>
                    <a:pt x="816768" y="673894"/>
                  </a:lnTo>
                  <a:lnTo>
                    <a:pt x="838200" y="711994"/>
                  </a:lnTo>
                  <a:lnTo>
                    <a:pt x="838200" y="745331"/>
                  </a:lnTo>
                  <a:lnTo>
                    <a:pt x="78581" y="619125"/>
                  </a:lnTo>
                  <a:lnTo>
                    <a:pt x="133350" y="611981"/>
                  </a:lnTo>
                  <a:lnTo>
                    <a:pt x="171450" y="600075"/>
                  </a:lnTo>
                  <a:lnTo>
                    <a:pt x="197643" y="588169"/>
                  </a:lnTo>
                  <a:lnTo>
                    <a:pt x="216693" y="576263"/>
                  </a:lnTo>
                  <a:lnTo>
                    <a:pt x="223837" y="569119"/>
                  </a:lnTo>
                  <a:lnTo>
                    <a:pt x="228600" y="559594"/>
                  </a:lnTo>
                  <a:lnTo>
                    <a:pt x="233362" y="550069"/>
                  </a:lnTo>
                  <a:lnTo>
                    <a:pt x="233362" y="535781"/>
                  </a:lnTo>
                  <a:lnTo>
                    <a:pt x="223837" y="504825"/>
                  </a:lnTo>
                  <a:lnTo>
                    <a:pt x="176212" y="404813"/>
                  </a:lnTo>
                  <a:lnTo>
                    <a:pt x="116681" y="285750"/>
                  </a:lnTo>
                  <a:lnTo>
                    <a:pt x="35718" y="111919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4763"/>
                  </a:lnTo>
                  <a:lnTo>
                    <a:pt x="66675" y="38100"/>
                  </a:lnTo>
                  <a:lnTo>
                    <a:pt x="200025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1">
              <a:extLst>
                <a:ext uri="{FF2B5EF4-FFF2-40B4-BE49-F238E27FC236}">
                  <a16:creationId xmlns:a16="http://schemas.microsoft.com/office/drawing/2014/main" id="{0DD8504C-5CDB-4BDA-A001-C0574ECF27D8}"/>
                </a:ext>
              </a:extLst>
            </p:cNvPr>
            <p:cNvSpPr/>
            <p:nvPr/>
          </p:nvSpPr>
          <p:spPr>
            <a:xfrm>
              <a:off x="4614863" y="4370388"/>
              <a:ext cx="504825" cy="768350"/>
            </a:xfrm>
            <a:custGeom>
              <a:avLst/>
              <a:gdLst>
                <a:gd name="connsiteX0" fmla="*/ 142875 w 504825"/>
                <a:gd name="connsiteY0" fmla="*/ 121444 h 769144"/>
                <a:gd name="connsiteX1" fmla="*/ 204787 w 504825"/>
                <a:gd name="connsiteY1" fmla="*/ 197644 h 769144"/>
                <a:gd name="connsiteX2" fmla="*/ 235743 w 504825"/>
                <a:gd name="connsiteY2" fmla="*/ 235744 h 769144"/>
                <a:gd name="connsiteX3" fmla="*/ 497681 w 504825"/>
                <a:gd name="connsiteY3" fmla="*/ 661987 h 769144"/>
                <a:gd name="connsiteX4" fmla="*/ 502443 w 504825"/>
                <a:gd name="connsiteY4" fmla="*/ 681037 h 769144"/>
                <a:gd name="connsiteX5" fmla="*/ 504825 w 504825"/>
                <a:gd name="connsiteY5" fmla="*/ 709612 h 769144"/>
                <a:gd name="connsiteX6" fmla="*/ 504825 w 504825"/>
                <a:gd name="connsiteY6" fmla="*/ 728662 h 769144"/>
                <a:gd name="connsiteX7" fmla="*/ 502443 w 504825"/>
                <a:gd name="connsiteY7" fmla="*/ 740569 h 769144"/>
                <a:gd name="connsiteX8" fmla="*/ 492918 w 504825"/>
                <a:gd name="connsiteY8" fmla="*/ 757237 h 769144"/>
                <a:gd name="connsiteX9" fmla="*/ 473868 w 504825"/>
                <a:gd name="connsiteY9" fmla="*/ 766762 h 769144"/>
                <a:gd name="connsiteX10" fmla="*/ 459581 w 504825"/>
                <a:gd name="connsiteY10" fmla="*/ 769144 h 769144"/>
                <a:gd name="connsiteX11" fmla="*/ 438150 w 504825"/>
                <a:gd name="connsiteY11" fmla="*/ 766762 h 769144"/>
                <a:gd name="connsiteX12" fmla="*/ 411956 w 504825"/>
                <a:gd name="connsiteY12" fmla="*/ 762000 h 769144"/>
                <a:gd name="connsiteX13" fmla="*/ 378618 w 504825"/>
                <a:gd name="connsiteY13" fmla="*/ 747712 h 769144"/>
                <a:gd name="connsiteX14" fmla="*/ 359568 w 504825"/>
                <a:gd name="connsiteY14" fmla="*/ 738187 h 769144"/>
                <a:gd name="connsiteX15" fmla="*/ 347662 w 504825"/>
                <a:gd name="connsiteY15" fmla="*/ 728662 h 769144"/>
                <a:gd name="connsiteX16" fmla="*/ 328612 w 504825"/>
                <a:gd name="connsiteY16" fmla="*/ 709612 h 769144"/>
                <a:gd name="connsiteX17" fmla="*/ 307181 w 504825"/>
                <a:gd name="connsiteY17" fmla="*/ 685800 h 769144"/>
                <a:gd name="connsiteX18" fmla="*/ 283368 w 504825"/>
                <a:gd name="connsiteY18" fmla="*/ 654844 h 769144"/>
                <a:gd name="connsiteX19" fmla="*/ 259556 w 504825"/>
                <a:gd name="connsiteY19" fmla="*/ 623887 h 769144"/>
                <a:gd name="connsiteX20" fmla="*/ 233362 w 504825"/>
                <a:gd name="connsiteY20" fmla="*/ 588169 h 769144"/>
                <a:gd name="connsiteX21" fmla="*/ 214312 w 504825"/>
                <a:gd name="connsiteY21" fmla="*/ 554831 h 769144"/>
                <a:gd name="connsiteX22" fmla="*/ 185737 w 504825"/>
                <a:gd name="connsiteY22" fmla="*/ 504825 h 769144"/>
                <a:gd name="connsiteX23" fmla="*/ 152400 w 504825"/>
                <a:gd name="connsiteY23" fmla="*/ 438150 h 769144"/>
                <a:gd name="connsiteX24" fmla="*/ 130968 w 504825"/>
                <a:gd name="connsiteY24" fmla="*/ 388144 h 769144"/>
                <a:gd name="connsiteX25" fmla="*/ 109537 w 504825"/>
                <a:gd name="connsiteY25" fmla="*/ 340519 h 769144"/>
                <a:gd name="connsiteX26" fmla="*/ 88106 w 504825"/>
                <a:gd name="connsiteY26" fmla="*/ 288131 h 769144"/>
                <a:gd name="connsiteX27" fmla="*/ 45243 w 504825"/>
                <a:gd name="connsiteY27" fmla="*/ 166687 h 769144"/>
                <a:gd name="connsiteX28" fmla="*/ 14287 w 504825"/>
                <a:gd name="connsiteY28" fmla="*/ 59531 h 769144"/>
                <a:gd name="connsiteX29" fmla="*/ 2381 w 504825"/>
                <a:gd name="connsiteY29" fmla="*/ 30956 h 769144"/>
                <a:gd name="connsiteX30" fmla="*/ 0 w 504825"/>
                <a:gd name="connsiteY30" fmla="*/ 16669 h 769144"/>
                <a:gd name="connsiteX31" fmla="*/ 2381 w 504825"/>
                <a:gd name="connsiteY31" fmla="*/ 9525 h 769144"/>
                <a:gd name="connsiteX32" fmla="*/ 9525 w 504825"/>
                <a:gd name="connsiteY32" fmla="*/ 0 h 769144"/>
                <a:gd name="connsiteX33" fmla="*/ 21431 w 504825"/>
                <a:gd name="connsiteY33" fmla="*/ 0 h 769144"/>
                <a:gd name="connsiteX34" fmla="*/ 45243 w 504825"/>
                <a:gd name="connsiteY34" fmla="*/ 7144 h 769144"/>
                <a:gd name="connsiteX35" fmla="*/ 64293 w 504825"/>
                <a:gd name="connsiteY35" fmla="*/ 21431 h 769144"/>
                <a:gd name="connsiteX36" fmla="*/ 95250 w 504825"/>
                <a:gd name="connsiteY36" fmla="*/ 59531 h 769144"/>
                <a:gd name="connsiteX37" fmla="*/ 142875 w 504825"/>
                <a:gd name="connsiteY37" fmla="*/ 121444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769144">
                  <a:moveTo>
                    <a:pt x="142875" y="121444"/>
                  </a:moveTo>
                  <a:lnTo>
                    <a:pt x="204787" y="197644"/>
                  </a:lnTo>
                  <a:lnTo>
                    <a:pt x="235743" y="235744"/>
                  </a:lnTo>
                  <a:lnTo>
                    <a:pt x="497681" y="661987"/>
                  </a:lnTo>
                  <a:lnTo>
                    <a:pt x="502443" y="681037"/>
                  </a:lnTo>
                  <a:lnTo>
                    <a:pt x="504825" y="709612"/>
                  </a:lnTo>
                  <a:lnTo>
                    <a:pt x="504825" y="728662"/>
                  </a:lnTo>
                  <a:lnTo>
                    <a:pt x="502443" y="740569"/>
                  </a:lnTo>
                  <a:lnTo>
                    <a:pt x="492918" y="757237"/>
                  </a:lnTo>
                  <a:lnTo>
                    <a:pt x="473868" y="766762"/>
                  </a:lnTo>
                  <a:lnTo>
                    <a:pt x="459581" y="769144"/>
                  </a:lnTo>
                  <a:lnTo>
                    <a:pt x="438150" y="766762"/>
                  </a:lnTo>
                  <a:lnTo>
                    <a:pt x="411956" y="762000"/>
                  </a:lnTo>
                  <a:lnTo>
                    <a:pt x="378618" y="747712"/>
                  </a:lnTo>
                  <a:lnTo>
                    <a:pt x="359568" y="738187"/>
                  </a:lnTo>
                  <a:lnTo>
                    <a:pt x="347662" y="728662"/>
                  </a:lnTo>
                  <a:lnTo>
                    <a:pt x="328612" y="709612"/>
                  </a:lnTo>
                  <a:lnTo>
                    <a:pt x="307181" y="685800"/>
                  </a:lnTo>
                  <a:lnTo>
                    <a:pt x="283368" y="654844"/>
                  </a:lnTo>
                  <a:lnTo>
                    <a:pt x="259556" y="623887"/>
                  </a:lnTo>
                  <a:lnTo>
                    <a:pt x="233362" y="588169"/>
                  </a:lnTo>
                  <a:lnTo>
                    <a:pt x="214312" y="554831"/>
                  </a:lnTo>
                  <a:lnTo>
                    <a:pt x="185737" y="504825"/>
                  </a:lnTo>
                  <a:lnTo>
                    <a:pt x="152400" y="438150"/>
                  </a:lnTo>
                  <a:lnTo>
                    <a:pt x="130968" y="388144"/>
                  </a:lnTo>
                  <a:lnTo>
                    <a:pt x="109537" y="340519"/>
                  </a:lnTo>
                  <a:lnTo>
                    <a:pt x="88106" y="288131"/>
                  </a:lnTo>
                  <a:lnTo>
                    <a:pt x="45243" y="166687"/>
                  </a:lnTo>
                  <a:lnTo>
                    <a:pt x="14287" y="59531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64293" y="21431"/>
                  </a:lnTo>
                  <a:lnTo>
                    <a:pt x="95250" y="59531"/>
                  </a:lnTo>
                  <a:lnTo>
                    <a:pt x="142875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42">
              <a:extLst>
                <a:ext uri="{FF2B5EF4-FFF2-40B4-BE49-F238E27FC236}">
                  <a16:creationId xmlns:a16="http://schemas.microsoft.com/office/drawing/2014/main" id="{8C85FBEB-F228-4680-A817-FD53E83EC70F}"/>
                </a:ext>
              </a:extLst>
            </p:cNvPr>
            <p:cNvSpPr/>
            <p:nvPr/>
          </p:nvSpPr>
          <p:spPr>
            <a:xfrm>
              <a:off x="4776788" y="4522788"/>
              <a:ext cx="414337" cy="582612"/>
            </a:xfrm>
            <a:custGeom>
              <a:avLst/>
              <a:gdLst>
                <a:gd name="connsiteX0" fmla="*/ 295275 w 414337"/>
                <a:gd name="connsiteY0" fmla="*/ 130969 h 583406"/>
                <a:gd name="connsiteX1" fmla="*/ 223837 w 414337"/>
                <a:gd name="connsiteY1" fmla="*/ 128587 h 583406"/>
                <a:gd name="connsiteX2" fmla="*/ 202406 w 414337"/>
                <a:gd name="connsiteY2" fmla="*/ 126206 h 583406"/>
                <a:gd name="connsiteX3" fmla="*/ 161925 w 414337"/>
                <a:gd name="connsiteY3" fmla="*/ 119062 h 583406"/>
                <a:gd name="connsiteX4" fmla="*/ 126206 w 414337"/>
                <a:gd name="connsiteY4" fmla="*/ 109537 h 583406"/>
                <a:gd name="connsiteX5" fmla="*/ 95250 w 414337"/>
                <a:gd name="connsiteY5" fmla="*/ 97631 h 583406"/>
                <a:gd name="connsiteX6" fmla="*/ 76200 w 414337"/>
                <a:gd name="connsiteY6" fmla="*/ 85725 h 583406"/>
                <a:gd name="connsiteX7" fmla="*/ 50006 w 414337"/>
                <a:gd name="connsiteY7" fmla="*/ 61912 h 583406"/>
                <a:gd name="connsiteX8" fmla="*/ 0 w 414337"/>
                <a:gd name="connsiteY8" fmla="*/ 0 h 583406"/>
                <a:gd name="connsiteX9" fmla="*/ 338137 w 414337"/>
                <a:gd name="connsiteY9" fmla="*/ 583406 h 583406"/>
                <a:gd name="connsiteX10" fmla="*/ 340518 w 414337"/>
                <a:gd name="connsiteY10" fmla="*/ 550069 h 583406"/>
                <a:gd name="connsiteX11" fmla="*/ 335756 w 414337"/>
                <a:gd name="connsiteY11" fmla="*/ 500062 h 583406"/>
                <a:gd name="connsiteX12" fmla="*/ 328612 w 414337"/>
                <a:gd name="connsiteY12" fmla="*/ 461962 h 583406"/>
                <a:gd name="connsiteX13" fmla="*/ 321468 w 414337"/>
                <a:gd name="connsiteY13" fmla="*/ 421481 h 583406"/>
                <a:gd name="connsiteX14" fmla="*/ 316706 w 414337"/>
                <a:gd name="connsiteY14" fmla="*/ 388144 h 583406"/>
                <a:gd name="connsiteX15" fmla="*/ 316706 w 414337"/>
                <a:gd name="connsiteY15" fmla="*/ 359569 h 583406"/>
                <a:gd name="connsiteX16" fmla="*/ 319087 w 414337"/>
                <a:gd name="connsiteY16" fmla="*/ 333375 h 583406"/>
                <a:gd name="connsiteX17" fmla="*/ 323850 w 414337"/>
                <a:gd name="connsiteY17" fmla="*/ 309562 h 583406"/>
                <a:gd name="connsiteX18" fmla="*/ 330993 w 414337"/>
                <a:gd name="connsiteY18" fmla="*/ 285750 h 583406"/>
                <a:gd name="connsiteX19" fmla="*/ 342900 w 414337"/>
                <a:gd name="connsiteY19" fmla="*/ 259556 h 583406"/>
                <a:gd name="connsiteX20" fmla="*/ 354806 w 414337"/>
                <a:gd name="connsiteY20" fmla="*/ 235744 h 583406"/>
                <a:gd name="connsiteX21" fmla="*/ 366712 w 414337"/>
                <a:gd name="connsiteY21" fmla="*/ 219075 h 583406"/>
                <a:gd name="connsiteX22" fmla="*/ 388143 w 414337"/>
                <a:gd name="connsiteY22" fmla="*/ 197644 h 583406"/>
                <a:gd name="connsiteX23" fmla="*/ 404812 w 414337"/>
                <a:gd name="connsiteY23" fmla="*/ 185737 h 583406"/>
                <a:gd name="connsiteX24" fmla="*/ 411956 w 414337"/>
                <a:gd name="connsiteY24" fmla="*/ 180975 h 583406"/>
                <a:gd name="connsiteX25" fmla="*/ 414337 w 414337"/>
                <a:gd name="connsiteY25" fmla="*/ 173831 h 583406"/>
                <a:gd name="connsiteX26" fmla="*/ 407193 w 414337"/>
                <a:gd name="connsiteY26" fmla="*/ 159544 h 583406"/>
                <a:gd name="connsiteX27" fmla="*/ 390525 w 414337"/>
                <a:gd name="connsiteY27" fmla="*/ 145256 h 583406"/>
                <a:gd name="connsiteX28" fmla="*/ 373856 w 414337"/>
                <a:gd name="connsiteY28" fmla="*/ 138112 h 583406"/>
                <a:gd name="connsiteX29" fmla="*/ 295275 w 414337"/>
                <a:gd name="connsiteY29" fmla="*/ 1309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583406">
                  <a:moveTo>
                    <a:pt x="295275" y="130969"/>
                  </a:moveTo>
                  <a:lnTo>
                    <a:pt x="223837" y="128587"/>
                  </a:lnTo>
                  <a:lnTo>
                    <a:pt x="202406" y="126206"/>
                  </a:lnTo>
                  <a:lnTo>
                    <a:pt x="161925" y="119062"/>
                  </a:lnTo>
                  <a:lnTo>
                    <a:pt x="126206" y="109537"/>
                  </a:lnTo>
                  <a:lnTo>
                    <a:pt x="95250" y="97631"/>
                  </a:lnTo>
                  <a:lnTo>
                    <a:pt x="76200" y="85725"/>
                  </a:lnTo>
                  <a:lnTo>
                    <a:pt x="50006" y="61912"/>
                  </a:lnTo>
                  <a:lnTo>
                    <a:pt x="0" y="0"/>
                  </a:lnTo>
                  <a:lnTo>
                    <a:pt x="338137" y="583406"/>
                  </a:lnTo>
                  <a:lnTo>
                    <a:pt x="340518" y="550069"/>
                  </a:lnTo>
                  <a:lnTo>
                    <a:pt x="335756" y="500062"/>
                  </a:lnTo>
                  <a:lnTo>
                    <a:pt x="328612" y="461962"/>
                  </a:lnTo>
                  <a:lnTo>
                    <a:pt x="321468" y="421481"/>
                  </a:lnTo>
                  <a:lnTo>
                    <a:pt x="316706" y="388144"/>
                  </a:lnTo>
                  <a:lnTo>
                    <a:pt x="316706" y="359569"/>
                  </a:lnTo>
                  <a:lnTo>
                    <a:pt x="319087" y="333375"/>
                  </a:lnTo>
                  <a:lnTo>
                    <a:pt x="323850" y="309562"/>
                  </a:lnTo>
                  <a:lnTo>
                    <a:pt x="330993" y="285750"/>
                  </a:lnTo>
                  <a:lnTo>
                    <a:pt x="342900" y="259556"/>
                  </a:lnTo>
                  <a:lnTo>
                    <a:pt x="354806" y="235744"/>
                  </a:lnTo>
                  <a:lnTo>
                    <a:pt x="366712" y="219075"/>
                  </a:lnTo>
                  <a:lnTo>
                    <a:pt x="388143" y="197644"/>
                  </a:lnTo>
                  <a:lnTo>
                    <a:pt x="404812" y="185737"/>
                  </a:lnTo>
                  <a:lnTo>
                    <a:pt x="411956" y="180975"/>
                  </a:lnTo>
                  <a:lnTo>
                    <a:pt x="414337" y="173831"/>
                  </a:lnTo>
                  <a:lnTo>
                    <a:pt x="407193" y="159544"/>
                  </a:lnTo>
                  <a:lnTo>
                    <a:pt x="390525" y="145256"/>
                  </a:lnTo>
                  <a:lnTo>
                    <a:pt x="373856" y="138112"/>
                  </a:lnTo>
                  <a:lnTo>
                    <a:pt x="295275" y="130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3">
              <a:extLst>
                <a:ext uri="{FF2B5EF4-FFF2-40B4-BE49-F238E27FC236}">
                  <a16:creationId xmlns:a16="http://schemas.microsoft.com/office/drawing/2014/main" id="{3817C5D0-042F-40F3-B31A-1D96AF991DB0}"/>
                </a:ext>
              </a:extLst>
            </p:cNvPr>
            <p:cNvSpPr/>
            <p:nvPr/>
          </p:nvSpPr>
          <p:spPr>
            <a:xfrm>
              <a:off x="6176963" y="4214813"/>
              <a:ext cx="862012" cy="909637"/>
            </a:xfrm>
            <a:custGeom>
              <a:avLst/>
              <a:gdLst>
                <a:gd name="connsiteX0" fmla="*/ 523875 w 862012"/>
                <a:gd name="connsiteY0" fmla="*/ 211931 h 909637"/>
                <a:gd name="connsiteX1" fmla="*/ 459581 w 862012"/>
                <a:gd name="connsiteY1" fmla="*/ 176212 h 909637"/>
                <a:gd name="connsiteX2" fmla="*/ 392906 w 862012"/>
                <a:gd name="connsiteY2" fmla="*/ 142875 h 909637"/>
                <a:gd name="connsiteX3" fmla="*/ 276225 w 862012"/>
                <a:gd name="connsiteY3" fmla="*/ 92868 h 909637"/>
                <a:gd name="connsiteX4" fmla="*/ 157162 w 862012"/>
                <a:gd name="connsiteY4" fmla="*/ 47625 h 909637"/>
                <a:gd name="connsiteX5" fmla="*/ 71437 w 862012"/>
                <a:gd name="connsiteY5" fmla="*/ 19050 h 909637"/>
                <a:gd name="connsiteX6" fmla="*/ 45243 w 862012"/>
                <a:gd name="connsiteY6" fmla="*/ 9525 h 909637"/>
                <a:gd name="connsiteX7" fmla="*/ 26193 w 862012"/>
                <a:gd name="connsiteY7" fmla="*/ 0 h 909637"/>
                <a:gd name="connsiteX8" fmla="*/ 14287 w 862012"/>
                <a:gd name="connsiteY8" fmla="*/ 0 h 909637"/>
                <a:gd name="connsiteX9" fmla="*/ 4762 w 862012"/>
                <a:gd name="connsiteY9" fmla="*/ 4762 h 909637"/>
                <a:gd name="connsiteX10" fmla="*/ 0 w 862012"/>
                <a:gd name="connsiteY10" fmla="*/ 14287 h 909637"/>
                <a:gd name="connsiteX11" fmla="*/ 7143 w 862012"/>
                <a:gd name="connsiteY11" fmla="*/ 42862 h 909637"/>
                <a:gd name="connsiteX12" fmla="*/ 21431 w 862012"/>
                <a:gd name="connsiteY12" fmla="*/ 64293 h 909637"/>
                <a:gd name="connsiteX13" fmla="*/ 66675 w 862012"/>
                <a:gd name="connsiteY13" fmla="*/ 97631 h 909637"/>
                <a:gd name="connsiteX14" fmla="*/ 152400 w 862012"/>
                <a:gd name="connsiteY14" fmla="*/ 164306 h 909637"/>
                <a:gd name="connsiteX15" fmla="*/ 216693 w 862012"/>
                <a:gd name="connsiteY15" fmla="*/ 221456 h 909637"/>
                <a:gd name="connsiteX16" fmla="*/ 273843 w 862012"/>
                <a:gd name="connsiteY16" fmla="*/ 278606 h 909637"/>
                <a:gd name="connsiteX17" fmla="*/ 316706 w 862012"/>
                <a:gd name="connsiteY17" fmla="*/ 323850 h 909637"/>
                <a:gd name="connsiteX18" fmla="*/ 357187 w 862012"/>
                <a:gd name="connsiteY18" fmla="*/ 366712 h 909637"/>
                <a:gd name="connsiteX19" fmla="*/ 392906 w 862012"/>
                <a:gd name="connsiteY19" fmla="*/ 409575 h 909637"/>
                <a:gd name="connsiteX20" fmla="*/ 428625 w 862012"/>
                <a:gd name="connsiteY20" fmla="*/ 457200 h 909637"/>
                <a:gd name="connsiteX21" fmla="*/ 476250 w 862012"/>
                <a:gd name="connsiteY21" fmla="*/ 523875 h 909637"/>
                <a:gd name="connsiteX22" fmla="*/ 519112 w 862012"/>
                <a:gd name="connsiteY22" fmla="*/ 588168 h 909637"/>
                <a:gd name="connsiteX23" fmla="*/ 552450 w 862012"/>
                <a:gd name="connsiteY23" fmla="*/ 645318 h 909637"/>
                <a:gd name="connsiteX24" fmla="*/ 590550 w 862012"/>
                <a:gd name="connsiteY24" fmla="*/ 719137 h 909637"/>
                <a:gd name="connsiteX25" fmla="*/ 621506 w 862012"/>
                <a:gd name="connsiteY25" fmla="*/ 778668 h 909637"/>
                <a:gd name="connsiteX26" fmla="*/ 652462 w 862012"/>
                <a:gd name="connsiteY26" fmla="*/ 823912 h 909637"/>
                <a:gd name="connsiteX27" fmla="*/ 678656 w 862012"/>
                <a:gd name="connsiteY27" fmla="*/ 854868 h 909637"/>
                <a:gd name="connsiteX28" fmla="*/ 702468 w 862012"/>
                <a:gd name="connsiteY28" fmla="*/ 878681 h 909637"/>
                <a:gd name="connsiteX29" fmla="*/ 714375 w 862012"/>
                <a:gd name="connsiteY29" fmla="*/ 890587 h 909637"/>
                <a:gd name="connsiteX30" fmla="*/ 738187 w 862012"/>
                <a:gd name="connsiteY30" fmla="*/ 904875 h 909637"/>
                <a:gd name="connsiteX31" fmla="*/ 754856 w 862012"/>
                <a:gd name="connsiteY31" fmla="*/ 909637 h 909637"/>
                <a:gd name="connsiteX32" fmla="*/ 766762 w 862012"/>
                <a:gd name="connsiteY32" fmla="*/ 909637 h 909637"/>
                <a:gd name="connsiteX33" fmla="*/ 785812 w 862012"/>
                <a:gd name="connsiteY33" fmla="*/ 904875 h 909637"/>
                <a:gd name="connsiteX34" fmla="*/ 807243 w 862012"/>
                <a:gd name="connsiteY34" fmla="*/ 892968 h 909637"/>
                <a:gd name="connsiteX35" fmla="*/ 821531 w 862012"/>
                <a:gd name="connsiteY35" fmla="*/ 873918 h 909637"/>
                <a:gd name="connsiteX36" fmla="*/ 835818 w 862012"/>
                <a:gd name="connsiteY36" fmla="*/ 847725 h 909637"/>
                <a:gd name="connsiteX37" fmla="*/ 845343 w 862012"/>
                <a:gd name="connsiteY37" fmla="*/ 819150 h 909637"/>
                <a:gd name="connsiteX38" fmla="*/ 852487 w 862012"/>
                <a:gd name="connsiteY38" fmla="*/ 785812 h 909637"/>
                <a:gd name="connsiteX39" fmla="*/ 857250 w 862012"/>
                <a:gd name="connsiteY39" fmla="*/ 750093 h 909637"/>
                <a:gd name="connsiteX40" fmla="*/ 862012 w 862012"/>
                <a:gd name="connsiteY40" fmla="*/ 695325 h 909637"/>
                <a:gd name="connsiteX41" fmla="*/ 862012 w 862012"/>
                <a:gd name="connsiteY41" fmla="*/ 638175 h 909637"/>
                <a:gd name="connsiteX42" fmla="*/ 854868 w 862012"/>
                <a:gd name="connsiteY42" fmla="*/ 592931 h 909637"/>
                <a:gd name="connsiteX43" fmla="*/ 835818 w 862012"/>
                <a:gd name="connsiteY43" fmla="*/ 542925 h 909637"/>
                <a:gd name="connsiteX44" fmla="*/ 807243 w 862012"/>
                <a:gd name="connsiteY44" fmla="*/ 485775 h 909637"/>
                <a:gd name="connsiteX45" fmla="*/ 776287 w 862012"/>
                <a:gd name="connsiteY45" fmla="*/ 438150 h 909637"/>
                <a:gd name="connsiteX46" fmla="*/ 735806 w 862012"/>
                <a:gd name="connsiteY46" fmla="*/ 383381 h 909637"/>
                <a:gd name="connsiteX47" fmla="*/ 700087 w 862012"/>
                <a:gd name="connsiteY47" fmla="*/ 340518 h 909637"/>
                <a:gd name="connsiteX48" fmla="*/ 652462 w 862012"/>
                <a:gd name="connsiteY48" fmla="*/ 297656 h 909637"/>
                <a:gd name="connsiteX49" fmla="*/ 588168 w 862012"/>
                <a:gd name="connsiteY49" fmla="*/ 250031 h 909637"/>
                <a:gd name="connsiteX50" fmla="*/ 523875 w 862012"/>
                <a:gd name="connsiteY50" fmla="*/ 211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2012" h="909637">
                  <a:moveTo>
                    <a:pt x="523875" y="211931"/>
                  </a:moveTo>
                  <a:lnTo>
                    <a:pt x="459581" y="176212"/>
                  </a:lnTo>
                  <a:lnTo>
                    <a:pt x="392906" y="142875"/>
                  </a:lnTo>
                  <a:lnTo>
                    <a:pt x="276225" y="92868"/>
                  </a:lnTo>
                  <a:lnTo>
                    <a:pt x="157162" y="47625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0"/>
                  </a:lnTo>
                  <a:lnTo>
                    <a:pt x="14287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7143" y="42862"/>
                  </a:lnTo>
                  <a:lnTo>
                    <a:pt x="21431" y="64293"/>
                  </a:lnTo>
                  <a:lnTo>
                    <a:pt x="66675" y="97631"/>
                  </a:lnTo>
                  <a:lnTo>
                    <a:pt x="152400" y="164306"/>
                  </a:lnTo>
                  <a:lnTo>
                    <a:pt x="216693" y="221456"/>
                  </a:lnTo>
                  <a:lnTo>
                    <a:pt x="273843" y="278606"/>
                  </a:lnTo>
                  <a:lnTo>
                    <a:pt x="316706" y="323850"/>
                  </a:lnTo>
                  <a:lnTo>
                    <a:pt x="357187" y="366712"/>
                  </a:lnTo>
                  <a:lnTo>
                    <a:pt x="392906" y="409575"/>
                  </a:lnTo>
                  <a:lnTo>
                    <a:pt x="428625" y="457200"/>
                  </a:lnTo>
                  <a:lnTo>
                    <a:pt x="476250" y="523875"/>
                  </a:lnTo>
                  <a:lnTo>
                    <a:pt x="519112" y="588168"/>
                  </a:lnTo>
                  <a:lnTo>
                    <a:pt x="552450" y="645318"/>
                  </a:lnTo>
                  <a:lnTo>
                    <a:pt x="590550" y="719137"/>
                  </a:lnTo>
                  <a:lnTo>
                    <a:pt x="621506" y="778668"/>
                  </a:lnTo>
                  <a:lnTo>
                    <a:pt x="652462" y="823912"/>
                  </a:lnTo>
                  <a:lnTo>
                    <a:pt x="678656" y="854868"/>
                  </a:lnTo>
                  <a:lnTo>
                    <a:pt x="702468" y="878681"/>
                  </a:lnTo>
                  <a:lnTo>
                    <a:pt x="714375" y="890587"/>
                  </a:lnTo>
                  <a:lnTo>
                    <a:pt x="738187" y="904875"/>
                  </a:lnTo>
                  <a:lnTo>
                    <a:pt x="754856" y="909637"/>
                  </a:lnTo>
                  <a:lnTo>
                    <a:pt x="766762" y="909637"/>
                  </a:lnTo>
                  <a:lnTo>
                    <a:pt x="785812" y="904875"/>
                  </a:lnTo>
                  <a:lnTo>
                    <a:pt x="807243" y="892968"/>
                  </a:lnTo>
                  <a:lnTo>
                    <a:pt x="821531" y="873918"/>
                  </a:lnTo>
                  <a:lnTo>
                    <a:pt x="835818" y="847725"/>
                  </a:lnTo>
                  <a:lnTo>
                    <a:pt x="845343" y="819150"/>
                  </a:lnTo>
                  <a:lnTo>
                    <a:pt x="852487" y="785812"/>
                  </a:lnTo>
                  <a:lnTo>
                    <a:pt x="857250" y="750093"/>
                  </a:lnTo>
                  <a:lnTo>
                    <a:pt x="862012" y="695325"/>
                  </a:lnTo>
                  <a:lnTo>
                    <a:pt x="862012" y="638175"/>
                  </a:lnTo>
                  <a:lnTo>
                    <a:pt x="854868" y="592931"/>
                  </a:lnTo>
                  <a:lnTo>
                    <a:pt x="835818" y="542925"/>
                  </a:lnTo>
                  <a:lnTo>
                    <a:pt x="807243" y="485775"/>
                  </a:lnTo>
                  <a:lnTo>
                    <a:pt x="776287" y="438150"/>
                  </a:lnTo>
                  <a:lnTo>
                    <a:pt x="735806" y="383381"/>
                  </a:lnTo>
                  <a:lnTo>
                    <a:pt x="700087" y="340518"/>
                  </a:lnTo>
                  <a:lnTo>
                    <a:pt x="652462" y="297656"/>
                  </a:lnTo>
                  <a:lnTo>
                    <a:pt x="588168" y="250031"/>
                  </a:lnTo>
                  <a:lnTo>
                    <a:pt x="523875" y="211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C6BA53BA-974A-449F-BA37-A44A861F7E76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385888"/>
            <a:ext cx="4459287" cy="4568825"/>
            <a:chOff x="2617788" y="1385888"/>
            <a:chExt cx="4459287" cy="4568825"/>
          </a:xfrm>
        </p:grpSpPr>
        <p:sp>
          <p:nvSpPr>
            <p:cNvPr id="24" name="フリーフォーム 137">
              <a:extLst>
                <a:ext uri="{FF2B5EF4-FFF2-40B4-BE49-F238E27FC236}">
                  <a16:creationId xmlns:a16="http://schemas.microsoft.com/office/drawing/2014/main" id="{9478D375-30B9-4EF2-82B5-36AE52074258}"/>
                </a:ext>
              </a:extLst>
            </p:cNvPr>
            <p:cNvSpPr/>
            <p:nvPr/>
          </p:nvSpPr>
          <p:spPr>
            <a:xfrm>
              <a:off x="3043238" y="2352675"/>
              <a:ext cx="609600" cy="1522413"/>
            </a:xfrm>
            <a:custGeom>
              <a:avLst/>
              <a:gdLst>
                <a:gd name="connsiteX0" fmla="*/ 566737 w 609600"/>
                <a:gd name="connsiteY0" fmla="*/ 650081 h 1521619"/>
                <a:gd name="connsiteX1" fmla="*/ 588168 w 609600"/>
                <a:gd name="connsiteY1" fmla="*/ 895350 h 1521619"/>
                <a:gd name="connsiteX2" fmla="*/ 609600 w 609600"/>
                <a:gd name="connsiteY2" fmla="*/ 1171575 h 1521619"/>
                <a:gd name="connsiteX3" fmla="*/ 585787 w 609600"/>
                <a:gd name="connsiteY3" fmla="*/ 1359694 h 1521619"/>
                <a:gd name="connsiteX4" fmla="*/ 571500 w 609600"/>
                <a:gd name="connsiteY4" fmla="*/ 1416844 h 1521619"/>
                <a:gd name="connsiteX5" fmla="*/ 554831 w 609600"/>
                <a:gd name="connsiteY5" fmla="*/ 1457325 h 1521619"/>
                <a:gd name="connsiteX6" fmla="*/ 545306 w 609600"/>
                <a:gd name="connsiteY6" fmla="*/ 1478756 h 1521619"/>
                <a:gd name="connsiteX7" fmla="*/ 528637 w 609600"/>
                <a:gd name="connsiteY7" fmla="*/ 1504950 h 1521619"/>
                <a:gd name="connsiteX8" fmla="*/ 514350 w 609600"/>
                <a:gd name="connsiteY8" fmla="*/ 1516856 h 1521619"/>
                <a:gd name="connsiteX9" fmla="*/ 502443 w 609600"/>
                <a:gd name="connsiteY9" fmla="*/ 1521619 h 1521619"/>
                <a:gd name="connsiteX10" fmla="*/ 492918 w 609600"/>
                <a:gd name="connsiteY10" fmla="*/ 1521619 h 1521619"/>
                <a:gd name="connsiteX11" fmla="*/ 481012 w 609600"/>
                <a:gd name="connsiteY11" fmla="*/ 1519238 h 1521619"/>
                <a:gd name="connsiteX12" fmla="*/ 457200 w 609600"/>
                <a:gd name="connsiteY12" fmla="*/ 1504950 h 1521619"/>
                <a:gd name="connsiteX13" fmla="*/ 440531 w 609600"/>
                <a:gd name="connsiteY13" fmla="*/ 1490663 h 1521619"/>
                <a:gd name="connsiteX14" fmla="*/ 423862 w 609600"/>
                <a:gd name="connsiteY14" fmla="*/ 1471613 h 1521619"/>
                <a:gd name="connsiteX15" fmla="*/ 402431 w 609600"/>
                <a:gd name="connsiteY15" fmla="*/ 1438275 h 1521619"/>
                <a:gd name="connsiteX16" fmla="*/ 390525 w 609600"/>
                <a:gd name="connsiteY16" fmla="*/ 1414463 h 1521619"/>
                <a:gd name="connsiteX17" fmla="*/ 376237 w 609600"/>
                <a:gd name="connsiteY17" fmla="*/ 1378744 h 1521619"/>
                <a:gd name="connsiteX18" fmla="*/ 361950 w 609600"/>
                <a:gd name="connsiteY18" fmla="*/ 1338263 h 1521619"/>
                <a:gd name="connsiteX19" fmla="*/ 352425 w 609600"/>
                <a:gd name="connsiteY19" fmla="*/ 1290638 h 1521619"/>
                <a:gd name="connsiteX20" fmla="*/ 345281 w 609600"/>
                <a:gd name="connsiteY20" fmla="*/ 1238250 h 1521619"/>
                <a:gd name="connsiteX21" fmla="*/ 340518 w 609600"/>
                <a:gd name="connsiteY21" fmla="*/ 1126331 h 1521619"/>
                <a:gd name="connsiteX22" fmla="*/ 335756 w 609600"/>
                <a:gd name="connsiteY22" fmla="*/ 1023938 h 1521619"/>
                <a:gd name="connsiteX23" fmla="*/ 328612 w 609600"/>
                <a:gd name="connsiteY23" fmla="*/ 885825 h 1521619"/>
                <a:gd name="connsiteX24" fmla="*/ 326231 w 609600"/>
                <a:gd name="connsiteY24" fmla="*/ 750094 h 1521619"/>
                <a:gd name="connsiteX25" fmla="*/ 319087 w 609600"/>
                <a:gd name="connsiteY25" fmla="*/ 561975 h 1521619"/>
                <a:gd name="connsiteX26" fmla="*/ 319087 w 609600"/>
                <a:gd name="connsiteY26" fmla="*/ 547688 h 1521619"/>
                <a:gd name="connsiteX27" fmla="*/ 314325 w 609600"/>
                <a:gd name="connsiteY27" fmla="*/ 507206 h 1521619"/>
                <a:gd name="connsiteX28" fmla="*/ 300037 w 609600"/>
                <a:gd name="connsiteY28" fmla="*/ 442913 h 1521619"/>
                <a:gd name="connsiteX29" fmla="*/ 283368 w 609600"/>
                <a:gd name="connsiteY29" fmla="*/ 383381 h 1521619"/>
                <a:gd name="connsiteX30" fmla="*/ 261937 w 609600"/>
                <a:gd name="connsiteY30" fmla="*/ 326231 h 1521619"/>
                <a:gd name="connsiteX31" fmla="*/ 242887 w 609600"/>
                <a:gd name="connsiteY31" fmla="*/ 283369 h 1521619"/>
                <a:gd name="connsiteX32" fmla="*/ 219075 w 609600"/>
                <a:gd name="connsiteY32" fmla="*/ 242888 h 1521619"/>
                <a:gd name="connsiteX33" fmla="*/ 200025 w 609600"/>
                <a:gd name="connsiteY33" fmla="*/ 216694 h 1521619"/>
                <a:gd name="connsiteX34" fmla="*/ 180975 w 609600"/>
                <a:gd name="connsiteY34" fmla="*/ 190500 h 1521619"/>
                <a:gd name="connsiteX35" fmla="*/ 150018 w 609600"/>
                <a:gd name="connsiteY35" fmla="*/ 157163 h 1521619"/>
                <a:gd name="connsiteX36" fmla="*/ 121443 w 609600"/>
                <a:gd name="connsiteY36" fmla="*/ 130969 h 1521619"/>
                <a:gd name="connsiteX37" fmla="*/ 104775 w 609600"/>
                <a:gd name="connsiteY37" fmla="*/ 116681 h 1521619"/>
                <a:gd name="connsiteX38" fmla="*/ 80962 w 609600"/>
                <a:gd name="connsiteY38" fmla="*/ 97631 h 1521619"/>
                <a:gd name="connsiteX39" fmla="*/ 61912 w 609600"/>
                <a:gd name="connsiteY39" fmla="*/ 83344 h 1521619"/>
                <a:gd name="connsiteX40" fmla="*/ 38100 w 609600"/>
                <a:gd name="connsiteY40" fmla="*/ 69056 h 1521619"/>
                <a:gd name="connsiteX41" fmla="*/ 11906 w 609600"/>
                <a:gd name="connsiteY41" fmla="*/ 54769 h 1521619"/>
                <a:gd name="connsiteX42" fmla="*/ 2381 w 609600"/>
                <a:gd name="connsiteY42" fmla="*/ 45244 h 1521619"/>
                <a:gd name="connsiteX43" fmla="*/ 0 w 609600"/>
                <a:gd name="connsiteY43" fmla="*/ 30956 h 1521619"/>
                <a:gd name="connsiteX44" fmla="*/ 0 w 609600"/>
                <a:gd name="connsiteY44" fmla="*/ 14288 h 1521619"/>
                <a:gd name="connsiteX45" fmla="*/ 7143 w 609600"/>
                <a:gd name="connsiteY45" fmla="*/ 4763 h 1521619"/>
                <a:gd name="connsiteX46" fmla="*/ 23812 w 609600"/>
                <a:gd name="connsiteY46" fmla="*/ 0 h 1521619"/>
                <a:gd name="connsiteX47" fmla="*/ 66675 w 609600"/>
                <a:gd name="connsiteY47" fmla="*/ 7144 h 1521619"/>
                <a:gd name="connsiteX48" fmla="*/ 171450 w 609600"/>
                <a:gd name="connsiteY48" fmla="*/ 28575 h 1521619"/>
                <a:gd name="connsiteX49" fmla="*/ 278606 w 609600"/>
                <a:gd name="connsiteY49" fmla="*/ 54769 h 1521619"/>
                <a:gd name="connsiteX50" fmla="*/ 369093 w 609600"/>
                <a:gd name="connsiteY50" fmla="*/ 80963 h 1521619"/>
                <a:gd name="connsiteX51" fmla="*/ 464343 w 609600"/>
                <a:gd name="connsiteY51" fmla="*/ 114300 h 1521619"/>
                <a:gd name="connsiteX52" fmla="*/ 514350 w 609600"/>
                <a:gd name="connsiteY52" fmla="*/ 135731 h 1521619"/>
                <a:gd name="connsiteX53" fmla="*/ 538162 w 609600"/>
                <a:gd name="connsiteY53" fmla="*/ 316706 h 1521619"/>
                <a:gd name="connsiteX54" fmla="*/ 550068 w 609600"/>
                <a:gd name="connsiteY54" fmla="*/ 461963 h 1521619"/>
                <a:gd name="connsiteX55" fmla="*/ 566737 w 609600"/>
                <a:gd name="connsiteY55" fmla="*/ 650081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09600" h="1521619">
                  <a:moveTo>
                    <a:pt x="566737" y="650081"/>
                  </a:moveTo>
                  <a:lnTo>
                    <a:pt x="588168" y="895350"/>
                  </a:lnTo>
                  <a:lnTo>
                    <a:pt x="609600" y="1171575"/>
                  </a:lnTo>
                  <a:lnTo>
                    <a:pt x="585787" y="1359694"/>
                  </a:lnTo>
                  <a:lnTo>
                    <a:pt x="571500" y="1416844"/>
                  </a:lnTo>
                  <a:lnTo>
                    <a:pt x="554831" y="1457325"/>
                  </a:lnTo>
                  <a:lnTo>
                    <a:pt x="545306" y="1478756"/>
                  </a:lnTo>
                  <a:lnTo>
                    <a:pt x="528637" y="1504950"/>
                  </a:lnTo>
                  <a:lnTo>
                    <a:pt x="514350" y="1516856"/>
                  </a:lnTo>
                  <a:lnTo>
                    <a:pt x="502443" y="1521619"/>
                  </a:lnTo>
                  <a:lnTo>
                    <a:pt x="492918" y="1521619"/>
                  </a:lnTo>
                  <a:lnTo>
                    <a:pt x="481012" y="1519238"/>
                  </a:lnTo>
                  <a:lnTo>
                    <a:pt x="457200" y="1504950"/>
                  </a:lnTo>
                  <a:lnTo>
                    <a:pt x="440531" y="1490663"/>
                  </a:lnTo>
                  <a:lnTo>
                    <a:pt x="423862" y="1471613"/>
                  </a:lnTo>
                  <a:lnTo>
                    <a:pt x="402431" y="1438275"/>
                  </a:lnTo>
                  <a:lnTo>
                    <a:pt x="390525" y="1414463"/>
                  </a:lnTo>
                  <a:lnTo>
                    <a:pt x="376237" y="1378744"/>
                  </a:lnTo>
                  <a:lnTo>
                    <a:pt x="361950" y="1338263"/>
                  </a:lnTo>
                  <a:lnTo>
                    <a:pt x="352425" y="1290638"/>
                  </a:lnTo>
                  <a:lnTo>
                    <a:pt x="345281" y="1238250"/>
                  </a:lnTo>
                  <a:lnTo>
                    <a:pt x="340518" y="1126331"/>
                  </a:lnTo>
                  <a:lnTo>
                    <a:pt x="335756" y="1023938"/>
                  </a:lnTo>
                  <a:lnTo>
                    <a:pt x="328612" y="885825"/>
                  </a:lnTo>
                  <a:cubicBezTo>
                    <a:pt x="327818" y="840581"/>
                    <a:pt x="327025" y="795338"/>
                    <a:pt x="326231" y="750094"/>
                  </a:cubicBezTo>
                  <a:lnTo>
                    <a:pt x="319087" y="561975"/>
                  </a:lnTo>
                  <a:lnTo>
                    <a:pt x="319087" y="547688"/>
                  </a:lnTo>
                  <a:lnTo>
                    <a:pt x="314325" y="507206"/>
                  </a:lnTo>
                  <a:lnTo>
                    <a:pt x="300037" y="442913"/>
                  </a:lnTo>
                  <a:lnTo>
                    <a:pt x="283368" y="383381"/>
                  </a:lnTo>
                  <a:lnTo>
                    <a:pt x="261937" y="326231"/>
                  </a:lnTo>
                  <a:lnTo>
                    <a:pt x="242887" y="283369"/>
                  </a:lnTo>
                  <a:lnTo>
                    <a:pt x="219075" y="242888"/>
                  </a:lnTo>
                  <a:lnTo>
                    <a:pt x="200025" y="216694"/>
                  </a:lnTo>
                  <a:lnTo>
                    <a:pt x="180975" y="190500"/>
                  </a:lnTo>
                  <a:lnTo>
                    <a:pt x="150018" y="157163"/>
                  </a:lnTo>
                  <a:lnTo>
                    <a:pt x="121443" y="130969"/>
                  </a:lnTo>
                  <a:lnTo>
                    <a:pt x="104775" y="116681"/>
                  </a:lnTo>
                  <a:lnTo>
                    <a:pt x="80962" y="97631"/>
                  </a:lnTo>
                  <a:lnTo>
                    <a:pt x="61912" y="83344"/>
                  </a:lnTo>
                  <a:lnTo>
                    <a:pt x="38100" y="69056"/>
                  </a:lnTo>
                  <a:lnTo>
                    <a:pt x="11906" y="54769"/>
                  </a:lnTo>
                  <a:lnTo>
                    <a:pt x="2381" y="45244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66675" y="7144"/>
                  </a:lnTo>
                  <a:lnTo>
                    <a:pt x="171450" y="28575"/>
                  </a:lnTo>
                  <a:lnTo>
                    <a:pt x="278606" y="54769"/>
                  </a:lnTo>
                  <a:lnTo>
                    <a:pt x="369093" y="80963"/>
                  </a:lnTo>
                  <a:lnTo>
                    <a:pt x="464343" y="114300"/>
                  </a:lnTo>
                  <a:lnTo>
                    <a:pt x="514350" y="135731"/>
                  </a:lnTo>
                  <a:lnTo>
                    <a:pt x="538162" y="316706"/>
                  </a:lnTo>
                  <a:lnTo>
                    <a:pt x="550068" y="461963"/>
                  </a:lnTo>
                  <a:lnTo>
                    <a:pt x="566737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8">
              <a:extLst>
                <a:ext uri="{FF2B5EF4-FFF2-40B4-BE49-F238E27FC236}">
                  <a16:creationId xmlns:a16="http://schemas.microsoft.com/office/drawing/2014/main" id="{117E0EDD-94C1-4D1F-BF9A-4F053CB36C9D}"/>
                </a:ext>
              </a:extLst>
            </p:cNvPr>
            <p:cNvSpPr/>
            <p:nvPr/>
          </p:nvSpPr>
          <p:spPr>
            <a:xfrm>
              <a:off x="3484563" y="2139950"/>
              <a:ext cx="3051175" cy="1270000"/>
            </a:xfrm>
            <a:custGeom>
              <a:avLst/>
              <a:gdLst>
                <a:gd name="connsiteX0" fmla="*/ 2304789 w 3051340"/>
                <a:gd name="connsiteY0" fmla="*/ 95198 h 1270140"/>
                <a:gd name="connsiteX1" fmla="*/ 2109383 w 3051340"/>
                <a:gd name="connsiteY1" fmla="*/ 130271 h 1270140"/>
                <a:gd name="connsiteX2" fmla="*/ 1969091 w 3051340"/>
                <a:gd name="connsiteY2" fmla="*/ 150313 h 1270140"/>
                <a:gd name="connsiteX3" fmla="*/ 1836315 w 3051340"/>
                <a:gd name="connsiteY3" fmla="*/ 167849 h 1270140"/>
                <a:gd name="connsiteX4" fmla="*/ 1736107 w 3051340"/>
                <a:gd name="connsiteY4" fmla="*/ 180375 h 1270140"/>
                <a:gd name="connsiteX5" fmla="*/ 1625878 w 3051340"/>
                <a:gd name="connsiteY5" fmla="*/ 192901 h 1270140"/>
                <a:gd name="connsiteX6" fmla="*/ 1545712 w 3051340"/>
                <a:gd name="connsiteY6" fmla="*/ 200417 h 1270140"/>
                <a:gd name="connsiteX7" fmla="*/ 1307717 w 3051340"/>
                <a:gd name="connsiteY7" fmla="*/ 240500 h 1270140"/>
                <a:gd name="connsiteX8" fmla="*/ 1142374 w 3051340"/>
                <a:gd name="connsiteY8" fmla="*/ 258037 h 1270140"/>
                <a:gd name="connsiteX9" fmla="*/ 876822 w 3051340"/>
                <a:gd name="connsiteY9" fmla="*/ 283089 h 1270140"/>
                <a:gd name="connsiteX10" fmla="*/ 666384 w 3051340"/>
                <a:gd name="connsiteY10" fmla="*/ 305636 h 1270140"/>
                <a:gd name="connsiteX11" fmla="*/ 496031 w 3051340"/>
                <a:gd name="connsiteY11" fmla="*/ 320667 h 1270140"/>
                <a:gd name="connsiteX12" fmla="*/ 255531 w 3051340"/>
                <a:gd name="connsiteY12" fmla="*/ 340708 h 1270140"/>
                <a:gd name="connsiteX13" fmla="*/ 122755 w 3051340"/>
                <a:gd name="connsiteY13" fmla="*/ 350729 h 1270140"/>
                <a:gd name="connsiteX14" fmla="*/ 80166 w 3051340"/>
                <a:gd name="connsiteY14" fmla="*/ 353234 h 1270140"/>
                <a:gd name="connsiteX15" fmla="*/ 57620 w 3051340"/>
                <a:gd name="connsiteY15" fmla="*/ 345719 h 1270140"/>
                <a:gd name="connsiteX16" fmla="*/ 0 w 3051340"/>
                <a:gd name="connsiteY16" fmla="*/ 323172 h 1270140"/>
                <a:gd name="connsiteX17" fmla="*/ 32567 w 3051340"/>
                <a:gd name="connsiteY17" fmla="*/ 563672 h 1270140"/>
                <a:gd name="connsiteX18" fmla="*/ 215447 w 3051340"/>
                <a:gd name="connsiteY18" fmla="*/ 541125 h 1270140"/>
                <a:gd name="connsiteX19" fmla="*/ 385801 w 3051340"/>
                <a:gd name="connsiteY19" fmla="*/ 521083 h 1270140"/>
                <a:gd name="connsiteX20" fmla="*/ 618786 w 3051340"/>
                <a:gd name="connsiteY20" fmla="*/ 493526 h 1270140"/>
                <a:gd name="connsiteX21" fmla="*/ 859285 w 3051340"/>
                <a:gd name="connsiteY21" fmla="*/ 465969 h 1270140"/>
                <a:gd name="connsiteX22" fmla="*/ 1119827 w 3051340"/>
                <a:gd name="connsiteY22" fmla="*/ 438411 h 1270140"/>
                <a:gd name="connsiteX23" fmla="*/ 1305212 w 3051340"/>
                <a:gd name="connsiteY23" fmla="*/ 415865 h 1270140"/>
                <a:gd name="connsiteX24" fmla="*/ 1648425 w 3051340"/>
                <a:gd name="connsiteY24" fmla="*/ 390813 h 1270140"/>
                <a:gd name="connsiteX25" fmla="*/ 1921492 w 3051340"/>
                <a:gd name="connsiteY25" fmla="*/ 360750 h 1270140"/>
                <a:gd name="connsiteX26" fmla="*/ 2254685 w 3051340"/>
                <a:gd name="connsiteY26" fmla="*/ 320667 h 1270140"/>
                <a:gd name="connsiteX27" fmla="*/ 2510216 w 3051340"/>
                <a:gd name="connsiteY27" fmla="*/ 288099 h 1270140"/>
                <a:gd name="connsiteX28" fmla="*/ 2540278 w 3051340"/>
                <a:gd name="connsiteY28" fmla="*/ 290604 h 1270140"/>
                <a:gd name="connsiteX29" fmla="*/ 2557815 w 3051340"/>
                <a:gd name="connsiteY29" fmla="*/ 300625 h 1270140"/>
                <a:gd name="connsiteX30" fmla="*/ 2575351 w 3051340"/>
                <a:gd name="connsiteY30" fmla="*/ 318162 h 1270140"/>
                <a:gd name="connsiteX31" fmla="*/ 2587877 w 3051340"/>
                <a:gd name="connsiteY31" fmla="*/ 338203 h 1270140"/>
                <a:gd name="connsiteX32" fmla="*/ 2597898 w 3051340"/>
                <a:gd name="connsiteY32" fmla="*/ 373276 h 1270140"/>
                <a:gd name="connsiteX33" fmla="*/ 2600403 w 3051340"/>
                <a:gd name="connsiteY33" fmla="*/ 415865 h 1270140"/>
                <a:gd name="connsiteX34" fmla="*/ 2590382 w 3051340"/>
                <a:gd name="connsiteY34" fmla="*/ 475990 h 1270140"/>
                <a:gd name="connsiteX35" fmla="*/ 2542783 w 3051340"/>
                <a:gd name="connsiteY35" fmla="*/ 766593 h 1270140"/>
                <a:gd name="connsiteX36" fmla="*/ 2482658 w 3051340"/>
                <a:gd name="connsiteY36" fmla="*/ 1119827 h 1270140"/>
                <a:gd name="connsiteX37" fmla="*/ 2470132 w 3051340"/>
                <a:gd name="connsiteY37" fmla="*/ 1247593 h 1270140"/>
                <a:gd name="connsiteX38" fmla="*/ 2642992 w 3051340"/>
                <a:gd name="connsiteY38" fmla="*/ 1270140 h 1270140"/>
                <a:gd name="connsiteX39" fmla="*/ 2693096 w 3051340"/>
                <a:gd name="connsiteY39" fmla="*/ 1162416 h 1270140"/>
                <a:gd name="connsiteX40" fmla="*/ 2743200 w 3051340"/>
                <a:gd name="connsiteY40" fmla="*/ 1032145 h 1270140"/>
                <a:gd name="connsiteX41" fmla="*/ 2798314 w 3051340"/>
                <a:gd name="connsiteY41" fmla="*/ 879328 h 1270140"/>
                <a:gd name="connsiteX42" fmla="*/ 2848418 w 3051340"/>
                <a:gd name="connsiteY42" fmla="*/ 744047 h 1270140"/>
                <a:gd name="connsiteX43" fmla="*/ 2901028 w 3051340"/>
                <a:gd name="connsiteY43" fmla="*/ 596239 h 1270140"/>
                <a:gd name="connsiteX44" fmla="*/ 2928585 w 3051340"/>
                <a:gd name="connsiteY44" fmla="*/ 523588 h 1270140"/>
                <a:gd name="connsiteX45" fmla="*/ 2946121 w 3051340"/>
                <a:gd name="connsiteY45" fmla="*/ 478495 h 1270140"/>
                <a:gd name="connsiteX46" fmla="*/ 2976184 w 3051340"/>
                <a:gd name="connsiteY46" fmla="*/ 415865 h 1270140"/>
                <a:gd name="connsiteX47" fmla="*/ 2998731 w 3051340"/>
                <a:gd name="connsiteY47" fmla="*/ 380792 h 1270140"/>
                <a:gd name="connsiteX48" fmla="*/ 3013762 w 3051340"/>
                <a:gd name="connsiteY48" fmla="*/ 368266 h 1270140"/>
                <a:gd name="connsiteX49" fmla="*/ 3033804 w 3051340"/>
                <a:gd name="connsiteY49" fmla="*/ 353234 h 1270140"/>
                <a:gd name="connsiteX50" fmla="*/ 3046330 w 3051340"/>
                <a:gd name="connsiteY50" fmla="*/ 333193 h 1270140"/>
                <a:gd name="connsiteX51" fmla="*/ 3051340 w 3051340"/>
                <a:gd name="connsiteY51" fmla="*/ 318162 h 1270140"/>
                <a:gd name="connsiteX52" fmla="*/ 3051340 w 3051340"/>
                <a:gd name="connsiteY52" fmla="*/ 303130 h 1270140"/>
                <a:gd name="connsiteX53" fmla="*/ 3048835 w 3051340"/>
                <a:gd name="connsiteY53" fmla="*/ 290604 h 1270140"/>
                <a:gd name="connsiteX54" fmla="*/ 3043824 w 3051340"/>
                <a:gd name="connsiteY54" fmla="*/ 275573 h 1270140"/>
                <a:gd name="connsiteX55" fmla="*/ 3028793 w 3051340"/>
                <a:gd name="connsiteY55" fmla="*/ 255531 h 1270140"/>
                <a:gd name="connsiteX56" fmla="*/ 2996226 w 3051340"/>
                <a:gd name="connsiteY56" fmla="*/ 230479 h 1270140"/>
                <a:gd name="connsiteX57" fmla="*/ 2961153 w 3051340"/>
                <a:gd name="connsiteY57" fmla="*/ 202922 h 1270140"/>
                <a:gd name="connsiteX58" fmla="*/ 2903533 w 3051340"/>
                <a:gd name="connsiteY58" fmla="*/ 160334 h 1270140"/>
                <a:gd name="connsiteX59" fmla="*/ 2825872 w 3051340"/>
                <a:gd name="connsiteY59" fmla="*/ 110230 h 1270140"/>
                <a:gd name="connsiteX60" fmla="*/ 2743200 w 3051340"/>
                <a:gd name="connsiteY60" fmla="*/ 57620 h 1270140"/>
                <a:gd name="connsiteX61" fmla="*/ 2665538 w 3051340"/>
                <a:gd name="connsiteY61" fmla="*/ 10021 h 1270140"/>
                <a:gd name="connsiteX62" fmla="*/ 2650507 w 3051340"/>
                <a:gd name="connsiteY62" fmla="*/ 2506 h 1270140"/>
                <a:gd name="connsiteX63" fmla="*/ 2642992 w 3051340"/>
                <a:gd name="connsiteY63" fmla="*/ 0 h 1270140"/>
                <a:gd name="connsiteX64" fmla="*/ 2627960 w 3051340"/>
                <a:gd name="connsiteY64" fmla="*/ 2506 h 1270140"/>
                <a:gd name="connsiteX65" fmla="*/ 2535268 w 3051340"/>
                <a:gd name="connsiteY65" fmla="*/ 37579 h 1270140"/>
                <a:gd name="connsiteX66" fmla="*/ 2457606 w 3051340"/>
                <a:gd name="connsiteY66" fmla="*/ 65136 h 1270140"/>
                <a:gd name="connsiteX67" fmla="*/ 2304789 w 3051340"/>
                <a:gd name="connsiteY67" fmla="*/ 95198 h 127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51340" h="1270140">
                  <a:moveTo>
                    <a:pt x="2304789" y="95198"/>
                  </a:moveTo>
                  <a:lnTo>
                    <a:pt x="2109383" y="130271"/>
                  </a:lnTo>
                  <a:lnTo>
                    <a:pt x="1969091" y="150313"/>
                  </a:lnTo>
                  <a:lnTo>
                    <a:pt x="1836315" y="167849"/>
                  </a:lnTo>
                  <a:lnTo>
                    <a:pt x="1736107" y="180375"/>
                  </a:lnTo>
                  <a:lnTo>
                    <a:pt x="1625878" y="192901"/>
                  </a:lnTo>
                  <a:lnTo>
                    <a:pt x="1545712" y="200417"/>
                  </a:lnTo>
                  <a:lnTo>
                    <a:pt x="1307717" y="240500"/>
                  </a:lnTo>
                  <a:lnTo>
                    <a:pt x="1142374" y="258037"/>
                  </a:lnTo>
                  <a:lnTo>
                    <a:pt x="876822" y="283089"/>
                  </a:lnTo>
                  <a:lnTo>
                    <a:pt x="666384" y="305636"/>
                  </a:lnTo>
                  <a:lnTo>
                    <a:pt x="496031" y="320667"/>
                  </a:lnTo>
                  <a:lnTo>
                    <a:pt x="255531" y="340708"/>
                  </a:lnTo>
                  <a:lnTo>
                    <a:pt x="122755" y="350729"/>
                  </a:lnTo>
                  <a:lnTo>
                    <a:pt x="80166" y="353234"/>
                  </a:lnTo>
                  <a:lnTo>
                    <a:pt x="57620" y="345719"/>
                  </a:lnTo>
                  <a:lnTo>
                    <a:pt x="0" y="323172"/>
                  </a:lnTo>
                  <a:lnTo>
                    <a:pt x="32567" y="563672"/>
                  </a:lnTo>
                  <a:lnTo>
                    <a:pt x="215447" y="541125"/>
                  </a:lnTo>
                  <a:lnTo>
                    <a:pt x="385801" y="521083"/>
                  </a:lnTo>
                  <a:lnTo>
                    <a:pt x="618786" y="493526"/>
                  </a:lnTo>
                  <a:lnTo>
                    <a:pt x="859285" y="465969"/>
                  </a:lnTo>
                  <a:lnTo>
                    <a:pt x="1119827" y="438411"/>
                  </a:lnTo>
                  <a:lnTo>
                    <a:pt x="1305212" y="415865"/>
                  </a:lnTo>
                  <a:lnTo>
                    <a:pt x="1648425" y="390813"/>
                  </a:lnTo>
                  <a:lnTo>
                    <a:pt x="1921492" y="360750"/>
                  </a:lnTo>
                  <a:lnTo>
                    <a:pt x="2254685" y="320667"/>
                  </a:lnTo>
                  <a:lnTo>
                    <a:pt x="2510216" y="288099"/>
                  </a:lnTo>
                  <a:lnTo>
                    <a:pt x="2540278" y="290604"/>
                  </a:lnTo>
                  <a:lnTo>
                    <a:pt x="2557815" y="300625"/>
                  </a:lnTo>
                  <a:lnTo>
                    <a:pt x="2575351" y="318162"/>
                  </a:lnTo>
                  <a:lnTo>
                    <a:pt x="2587877" y="338203"/>
                  </a:lnTo>
                  <a:lnTo>
                    <a:pt x="2597898" y="373276"/>
                  </a:lnTo>
                  <a:lnTo>
                    <a:pt x="2600403" y="415865"/>
                  </a:lnTo>
                  <a:lnTo>
                    <a:pt x="2590382" y="475990"/>
                  </a:lnTo>
                  <a:lnTo>
                    <a:pt x="2542783" y="766593"/>
                  </a:lnTo>
                  <a:lnTo>
                    <a:pt x="2482658" y="1119827"/>
                  </a:lnTo>
                  <a:lnTo>
                    <a:pt x="2470132" y="1247593"/>
                  </a:lnTo>
                  <a:lnTo>
                    <a:pt x="2642992" y="1270140"/>
                  </a:lnTo>
                  <a:lnTo>
                    <a:pt x="2693096" y="1162416"/>
                  </a:lnTo>
                  <a:lnTo>
                    <a:pt x="2743200" y="1032145"/>
                  </a:lnTo>
                  <a:lnTo>
                    <a:pt x="2798314" y="879328"/>
                  </a:lnTo>
                  <a:lnTo>
                    <a:pt x="2848418" y="744047"/>
                  </a:lnTo>
                  <a:lnTo>
                    <a:pt x="2901028" y="596239"/>
                  </a:lnTo>
                  <a:lnTo>
                    <a:pt x="2928585" y="523588"/>
                  </a:lnTo>
                  <a:lnTo>
                    <a:pt x="2946121" y="478495"/>
                  </a:lnTo>
                  <a:lnTo>
                    <a:pt x="2976184" y="415865"/>
                  </a:lnTo>
                  <a:lnTo>
                    <a:pt x="2998731" y="380792"/>
                  </a:lnTo>
                  <a:lnTo>
                    <a:pt x="3013762" y="368266"/>
                  </a:lnTo>
                  <a:lnTo>
                    <a:pt x="3033804" y="353234"/>
                  </a:lnTo>
                  <a:lnTo>
                    <a:pt x="3046330" y="333193"/>
                  </a:lnTo>
                  <a:lnTo>
                    <a:pt x="3051340" y="318162"/>
                  </a:lnTo>
                  <a:lnTo>
                    <a:pt x="3051340" y="303130"/>
                  </a:lnTo>
                  <a:lnTo>
                    <a:pt x="3048835" y="290604"/>
                  </a:lnTo>
                  <a:lnTo>
                    <a:pt x="3043824" y="275573"/>
                  </a:lnTo>
                  <a:lnTo>
                    <a:pt x="3028793" y="255531"/>
                  </a:lnTo>
                  <a:lnTo>
                    <a:pt x="2996226" y="230479"/>
                  </a:lnTo>
                  <a:lnTo>
                    <a:pt x="2961153" y="202922"/>
                  </a:lnTo>
                  <a:lnTo>
                    <a:pt x="2903533" y="160334"/>
                  </a:lnTo>
                  <a:lnTo>
                    <a:pt x="2825872" y="110230"/>
                  </a:lnTo>
                  <a:lnTo>
                    <a:pt x="2743200" y="57620"/>
                  </a:lnTo>
                  <a:lnTo>
                    <a:pt x="2665538" y="10021"/>
                  </a:lnTo>
                  <a:lnTo>
                    <a:pt x="2650507" y="2506"/>
                  </a:lnTo>
                  <a:lnTo>
                    <a:pt x="2642992" y="0"/>
                  </a:lnTo>
                  <a:lnTo>
                    <a:pt x="2627960" y="2506"/>
                  </a:lnTo>
                  <a:lnTo>
                    <a:pt x="2535268" y="37579"/>
                  </a:lnTo>
                  <a:lnTo>
                    <a:pt x="2457606" y="65136"/>
                  </a:lnTo>
                  <a:lnTo>
                    <a:pt x="2304789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9">
              <a:extLst>
                <a:ext uri="{FF2B5EF4-FFF2-40B4-BE49-F238E27FC236}">
                  <a16:creationId xmlns:a16="http://schemas.microsoft.com/office/drawing/2014/main" id="{7B9FF5FC-7051-4DC0-AE3D-40EE5A8C9879}"/>
                </a:ext>
              </a:extLst>
            </p:cNvPr>
            <p:cNvSpPr/>
            <p:nvPr/>
          </p:nvSpPr>
          <p:spPr>
            <a:xfrm>
              <a:off x="3567113" y="3227388"/>
              <a:ext cx="2651125" cy="498475"/>
            </a:xfrm>
            <a:custGeom>
              <a:avLst/>
              <a:gdLst>
                <a:gd name="connsiteX0" fmla="*/ 2174518 w 2650507"/>
                <a:gd name="connsiteY0" fmla="*/ 25052 h 498536"/>
                <a:gd name="connsiteX1" fmla="*/ 1831305 w 2650507"/>
                <a:gd name="connsiteY1" fmla="*/ 57619 h 498536"/>
                <a:gd name="connsiteX2" fmla="*/ 1595815 w 2650507"/>
                <a:gd name="connsiteY2" fmla="*/ 80166 h 498536"/>
                <a:gd name="connsiteX3" fmla="*/ 1442998 w 2650507"/>
                <a:gd name="connsiteY3" fmla="*/ 95197 h 498536"/>
                <a:gd name="connsiteX4" fmla="*/ 1205003 w 2650507"/>
                <a:gd name="connsiteY4" fmla="*/ 135281 h 498536"/>
                <a:gd name="connsiteX5" fmla="*/ 1014608 w 2650507"/>
                <a:gd name="connsiteY5" fmla="*/ 162838 h 498536"/>
                <a:gd name="connsiteX6" fmla="*/ 766592 w 2650507"/>
                <a:gd name="connsiteY6" fmla="*/ 195406 h 498536"/>
                <a:gd name="connsiteX7" fmla="*/ 543629 w 2650507"/>
                <a:gd name="connsiteY7" fmla="*/ 225468 h 498536"/>
                <a:gd name="connsiteX8" fmla="*/ 333192 w 2650507"/>
                <a:gd name="connsiteY8" fmla="*/ 250520 h 498536"/>
                <a:gd name="connsiteX9" fmla="*/ 27557 w 2650507"/>
                <a:gd name="connsiteY9" fmla="*/ 275572 h 498536"/>
                <a:gd name="connsiteX10" fmla="*/ 10020 w 2650507"/>
                <a:gd name="connsiteY10" fmla="*/ 275572 h 498536"/>
                <a:gd name="connsiteX11" fmla="*/ 0 w 2650507"/>
                <a:gd name="connsiteY11" fmla="*/ 498536 h 498536"/>
                <a:gd name="connsiteX12" fmla="*/ 290603 w 2650507"/>
                <a:gd name="connsiteY12" fmla="*/ 468473 h 498536"/>
                <a:gd name="connsiteX13" fmla="*/ 693942 w 2650507"/>
                <a:gd name="connsiteY13" fmla="*/ 420874 h 498536"/>
                <a:gd name="connsiteX14" fmla="*/ 1069722 w 2650507"/>
                <a:gd name="connsiteY14" fmla="*/ 370770 h 498536"/>
                <a:gd name="connsiteX15" fmla="*/ 1179951 w 2650507"/>
                <a:gd name="connsiteY15" fmla="*/ 355739 h 498536"/>
                <a:gd name="connsiteX16" fmla="*/ 1420451 w 2650507"/>
                <a:gd name="connsiteY16" fmla="*/ 318161 h 498536"/>
                <a:gd name="connsiteX17" fmla="*/ 1693519 w 2650507"/>
                <a:gd name="connsiteY17" fmla="*/ 298119 h 498536"/>
                <a:gd name="connsiteX18" fmla="*/ 1994143 w 2650507"/>
                <a:gd name="connsiteY18" fmla="*/ 280583 h 498536"/>
                <a:gd name="connsiteX19" fmla="*/ 2379945 w 2650507"/>
                <a:gd name="connsiteY19" fmla="*/ 258036 h 498536"/>
                <a:gd name="connsiteX20" fmla="*/ 2582866 w 2650507"/>
                <a:gd name="connsiteY20" fmla="*/ 245510 h 498536"/>
                <a:gd name="connsiteX21" fmla="*/ 2620445 w 2650507"/>
                <a:gd name="connsiteY21" fmla="*/ 235489 h 498536"/>
                <a:gd name="connsiteX22" fmla="*/ 2640486 w 2650507"/>
                <a:gd name="connsiteY22" fmla="*/ 222963 h 498536"/>
                <a:gd name="connsiteX23" fmla="*/ 2648002 w 2650507"/>
                <a:gd name="connsiteY23" fmla="*/ 210437 h 498536"/>
                <a:gd name="connsiteX24" fmla="*/ 2650507 w 2650507"/>
                <a:gd name="connsiteY24" fmla="*/ 192900 h 498536"/>
                <a:gd name="connsiteX25" fmla="*/ 2648002 w 2650507"/>
                <a:gd name="connsiteY25" fmla="*/ 177869 h 498536"/>
                <a:gd name="connsiteX26" fmla="*/ 2642991 w 2650507"/>
                <a:gd name="connsiteY26" fmla="*/ 152817 h 498536"/>
                <a:gd name="connsiteX27" fmla="*/ 2630465 w 2650507"/>
                <a:gd name="connsiteY27" fmla="*/ 125260 h 498536"/>
                <a:gd name="connsiteX28" fmla="*/ 2600403 w 2650507"/>
                <a:gd name="connsiteY28" fmla="*/ 85177 h 498536"/>
                <a:gd name="connsiteX29" fmla="*/ 2420028 w 2650507"/>
                <a:gd name="connsiteY29" fmla="*/ 0 h 498536"/>
                <a:gd name="connsiteX30" fmla="*/ 2174518 w 2650507"/>
                <a:gd name="connsiteY30" fmla="*/ 250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507" h="498536">
                  <a:moveTo>
                    <a:pt x="2174518" y="25052"/>
                  </a:moveTo>
                  <a:lnTo>
                    <a:pt x="1831305" y="57619"/>
                  </a:lnTo>
                  <a:lnTo>
                    <a:pt x="1595815" y="80166"/>
                  </a:lnTo>
                  <a:lnTo>
                    <a:pt x="1442998" y="95197"/>
                  </a:lnTo>
                  <a:lnTo>
                    <a:pt x="1205003" y="135281"/>
                  </a:lnTo>
                  <a:lnTo>
                    <a:pt x="1014608" y="162838"/>
                  </a:lnTo>
                  <a:lnTo>
                    <a:pt x="766592" y="195406"/>
                  </a:lnTo>
                  <a:lnTo>
                    <a:pt x="543629" y="225468"/>
                  </a:lnTo>
                  <a:lnTo>
                    <a:pt x="333192" y="250520"/>
                  </a:lnTo>
                  <a:lnTo>
                    <a:pt x="27557" y="275572"/>
                  </a:lnTo>
                  <a:lnTo>
                    <a:pt x="10020" y="275572"/>
                  </a:lnTo>
                  <a:lnTo>
                    <a:pt x="0" y="498536"/>
                  </a:lnTo>
                  <a:lnTo>
                    <a:pt x="290603" y="468473"/>
                  </a:lnTo>
                  <a:lnTo>
                    <a:pt x="693942" y="420874"/>
                  </a:lnTo>
                  <a:lnTo>
                    <a:pt x="1069722" y="370770"/>
                  </a:lnTo>
                  <a:lnTo>
                    <a:pt x="1179951" y="355739"/>
                  </a:lnTo>
                  <a:lnTo>
                    <a:pt x="1420451" y="318161"/>
                  </a:lnTo>
                  <a:lnTo>
                    <a:pt x="1693519" y="298119"/>
                  </a:lnTo>
                  <a:lnTo>
                    <a:pt x="1994143" y="280583"/>
                  </a:lnTo>
                  <a:lnTo>
                    <a:pt x="2379945" y="258036"/>
                  </a:lnTo>
                  <a:lnTo>
                    <a:pt x="2582866" y="245510"/>
                  </a:lnTo>
                  <a:lnTo>
                    <a:pt x="2620445" y="235489"/>
                  </a:lnTo>
                  <a:lnTo>
                    <a:pt x="2640486" y="222963"/>
                  </a:lnTo>
                  <a:lnTo>
                    <a:pt x="2648002" y="210437"/>
                  </a:lnTo>
                  <a:lnTo>
                    <a:pt x="2650507" y="192900"/>
                  </a:lnTo>
                  <a:lnTo>
                    <a:pt x="2648002" y="177869"/>
                  </a:lnTo>
                  <a:lnTo>
                    <a:pt x="2642991" y="152817"/>
                  </a:lnTo>
                  <a:lnTo>
                    <a:pt x="2630465" y="125260"/>
                  </a:lnTo>
                  <a:lnTo>
                    <a:pt x="2600403" y="85177"/>
                  </a:lnTo>
                  <a:lnTo>
                    <a:pt x="2420028" y="0"/>
                  </a:lnTo>
                  <a:lnTo>
                    <a:pt x="2174518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0">
              <a:extLst>
                <a:ext uri="{FF2B5EF4-FFF2-40B4-BE49-F238E27FC236}">
                  <a16:creationId xmlns:a16="http://schemas.microsoft.com/office/drawing/2014/main" id="{E4944F0F-9C16-4A17-BC99-D091ABF0DB23}"/>
                </a:ext>
              </a:extLst>
            </p:cNvPr>
            <p:cNvSpPr/>
            <p:nvPr/>
          </p:nvSpPr>
          <p:spPr>
            <a:xfrm>
              <a:off x="4516438" y="1385888"/>
              <a:ext cx="611187" cy="2882900"/>
            </a:xfrm>
            <a:custGeom>
              <a:avLst/>
              <a:gdLst>
                <a:gd name="connsiteX0" fmla="*/ 241402 w 610819"/>
                <a:gd name="connsiteY0" fmla="*/ 1448410 h 2882189"/>
                <a:gd name="connsiteX1" fmla="*/ 248717 w 610819"/>
                <a:gd name="connsiteY1" fmla="*/ 1272845 h 2882189"/>
                <a:gd name="connsiteX2" fmla="*/ 252374 w 610819"/>
                <a:gd name="connsiteY2" fmla="*/ 1163117 h 2882189"/>
                <a:gd name="connsiteX3" fmla="*/ 252374 w 610819"/>
                <a:gd name="connsiteY3" fmla="*/ 998525 h 2882189"/>
                <a:gd name="connsiteX4" fmla="*/ 245059 w 610819"/>
                <a:gd name="connsiteY4" fmla="*/ 870509 h 2882189"/>
                <a:gd name="connsiteX5" fmla="*/ 241402 w 610819"/>
                <a:gd name="connsiteY5" fmla="*/ 720548 h 2882189"/>
                <a:gd name="connsiteX6" fmla="*/ 234086 w 610819"/>
                <a:gd name="connsiteY6" fmla="*/ 541325 h 2882189"/>
                <a:gd name="connsiteX7" fmla="*/ 230429 w 610819"/>
                <a:gd name="connsiteY7" fmla="*/ 460858 h 2882189"/>
                <a:gd name="connsiteX8" fmla="*/ 219456 w 610819"/>
                <a:gd name="connsiteY8" fmla="*/ 420624 h 2882189"/>
                <a:gd name="connsiteX9" fmla="*/ 190195 w 610819"/>
                <a:gd name="connsiteY9" fmla="*/ 332842 h 2882189"/>
                <a:gd name="connsiteX10" fmla="*/ 171907 w 610819"/>
                <a:gd name="connsiteY10" fmla="*/ 274320 h 2882189"/>
                <a:gd name="connsiteX11" fmla="*/ 153619 w 610819"/>
                <a:gd name="connsiteY11" fmla="*/ 234087 h 2882189"/>
                <a:gd name="connsiteX12" fmla="*/ 124358 w 610819"/>
                <a:gd name="connsiteY12" fmla="*/ 182880 h 2882189"/>
                <a:gd name="connsiteX13" fmla="*/ 98755 w 610819"/>
                <a:gd name="connsiteY13" fmla="*/ 146304 h 2882189"/>
                <a:gd name="connsiteX14" fmla="*/ 76810 w 610819"/>
                <a:gd name="connsiteY14" fmla="*/ 120701 h 2882189"/>
                <a:gd name="connsiteX15" fmla="*/ 54864 w 610819"/>
                <a:gd name="connsiteY15" fmla="*/ 102413 h 2882189"/>
                <a:gd name="connsiteX16" fmla="*/ 36576 w 610819"/>
                <a:gd name="connsiteY16" fmla="*/ 91440 h 2882189"/>
                <a:gd name="connsiteX17" fmla="*/ 21946 w 610819"/>
                <a:gd name="connsiteY17" fmla="*/ 80468 h 2882189"/>
                <a:gd name="connsiteX18" fmla="*/ 7315 w 610819"/>
                <a:gd name="connsiteY18" fmla="*/ 69495 h 2882189"/>
                <a:gd name="connsiteX19" fmla="*/ 0 w 610819"/>
                <a:gd name="connsiteY19" fmla="*/ 54864 h 2882189"/>
                <a:gd name="connsiteX20" fmla="*/ 0 w 610819"/>
                <a:gd name="connsiteY20" fmla="*/ 36576 h 2882189"/>
                <a:gd name="connsiteX21" fmla="*/ 10973 w 610819"/>
                <a:gd name="connsiteY21" fmla="*/ 21946 h 2882189"/>
                <a:gd name="connsiteX22" fmla="*/ 32918 w 610819"/>
                <a:gd name="connsiteY22" fmla="*/ 10973 h 2882189"/>
                <a:gd name="connsiteX23" fmla="*/ 69494 w 610819"/>
                <a:gd name="connsiteY23" fmla="*/ 0 h 2882189"/>
                <a:gd name="connsiteX24" fmla="*/ 120701 w 610819"/>
                <a:gd name="connsiteY24" fmla="*/ 0 h 2882189"/>
                <a:gd name="connsiteX25" fmla="*/ 179222 w 610819"/>
                <a:gd name="connsiteY25" fmla="*/ 7316 h 2882189"/>
                <a:gd name="connsiteX26" fmla="*/ 208483 w 610819"/>
                <a:gd name="connsiteY26" fmla="*/ 18288 h 2882189"/>
                <a:gd name="connsiteX27" fmla="*/ 281635 w 610819"/>
                <a:gd name="connsiteY27" fmla="*/ 51207 h 2882189"/>
                <a:gd name="connsiteX28" fmla="*/ 362102 w 610819"/>
                <a:gd name="connsiteY28" fmla="*/ 95098 h 2882189"/>
                <a:gd name="connsiteX29" fmla="*/ 416966 w 610819"/>
                <a:gd name="connsiteY29" fmla="*/ 135332 h 2882189"/>
                <a:gd name="connsiteX30" fmla="*/ 460858 w 610819"/>
                <a:gd name="connsiteY30" fmla="*/ 171908 h 2882189"/>
                <a:gd name="connsiteX31" fmla="*/ 534010 w 610819"/>
                <a:gd name="connsiteY31" fmla="*/ 248717 h 2882189"/>
                <a:gd name="connsiteX32" fmla="*/ 566928 w 610819"/>
                <a:gd name="connsiteY32" fmla="*/ 288951 h 2882189"/>
                <a:gd name="connsiteX33" fmla="*/ 596189 w 610819"/>
                <a:gd name="connsiteY33" fmla="*/ 332842 h 2882189"/>
                <a:gd name="connsiteX34" fmla="*/ 607162 w 610819"/>
                <a:gd name="connsiteY34" fmla="*/ 358445 h 2882189"/>
                <a:gd name="connsiteX35" fmla="*/ 610819 w 610819"/>
                <a:gd name="connsiteY35" fmla="*/ 376733 h 2882189"/>
                <a:gd name="connsiteX36" fmla="*/ 610819 w 610819"/>
                <a:gd name="connsiteY36" fmla="*/ 398679 h 2882189"/>
                <a:gd name="connsiteX37" fmla="*/ 607162 w 610819"/>
                <a:gd name="connsiteY37" fmla="*/ 427940 h 2882189"/>
                <a:gd name="connsiteX38" fmla="*/ 592531 w 610819"/>
                <a:gd name="connsiteY38" fmla="*/ 464516 h 2882189"/>
                <a:gd name="connsiteX39" fmla="*/ 577901 w 610819"/>
                <a:gd name="connsiteY39" fmla="*/ 497434 h 2882189"/>
                <a:gd name="connsiteX40" fmla="*/ 563270 w 610819"/>
                <a:gd name="connsiteY40" fmla="*/ 537668 h 2882189"/>
                <a:gd name="connsiteX41" fmla="*/ 548640 w 610819"/>
                <a:gd name="connsiteY41" fmla="*/ 599847 h 2882189"/>
                <a:gd name="connsiteX42" fmla="*/ 541325 w 610819"/>
                <a:gd name="connsiteY42" fmla="*/ 702260 h 2882189"/>
                <a:gd name="connsiteX43" fmla="*/ 541325 w 610819"/>
                <a:gd name="connsiteY43" fmla="*/ 961949 h 2882189"/>
                <a:gd name="connsiteX44" fmla="*/ 537667 w 610819"/>
                <a:gd name="connsiteY44" fmla="*/ 1265530 h 2882189"/>
                <a:gd name="connsiteX45" fmla="*/ 534010 w 610819"/>
                <a:gd name="connsiteY45" fmla="*/ 1492301 h 2882189"/>
                <a:gd name="connsiteX46" fmla="*/ 523037 w 610819"/>
                <a:gd name="connsiteY46" fmla="*/ 1799540 h 2882189"/>
                <a:gd name="connsiteX47" fmla="*/ 515722 w 610819"/>
                <a:gd name="connsiteY47" fmla="*/ 1964132 h 2882189"/>
                <a:gd name="connsiteX48" fmla="*/ 497434 w 610819"/>
                <a:gd name="connsiteY48" fmla="*/ 2139696 h 2882189"/>
                <a:gd name="connsiteX49" fmla="*/ 471830 w 610819"/>
                <a:gd name="connsiteY49" fmla="*/ 2454250 h 2882189"/>
                <a:gd name="connsiteX50" fmla="*/ 453542 w 610819"/>
                <a:gd name="connsiteY50" fmla="*/ 2662733 h 2882189"/>
                <a:gd name="connsiteX51" fmla="*/ 438912 w 610819"/>
                <a:gd name="connsiteY51" fmla="*/ 2710282 h 2882189"/>
                <a:gd name="connsiteX52" fmla="*/ 409651 w 610819"/>
                <a:gd name="connsiteY52" fmla="*/ 2798064 h 2882189"/>
                <a:gd name="connsiteX53" fmla="*/ 391363 w 610819"/>
                <a:gd name="connsiteY53" fmla="*/ 2841956 h 2882189"/>
                <a:gd name="connsiteX54" fmla="*/ 376733 w 610819"/>
                <a:gd name="connsiteY54" fmla="*/ 2867559 h 2882189"/>
                <a:gd name="connsiteX55" fmla="*/ 362102 w 610819"/>
                <a:gd name="connsiteY55" fmla="*/ 2882189 h 2882189"/>
                <a:gd name="connsiteX56" fmla="*/ 351130 w 610819"/>
                <a:gd name="connsiteY56" fmla="*/ 2882189 h 2882189"/>
                <a:gd name="connsiteX57" fmla="*/ 329184 w 610819"/>
                <a:gd name="connsiteY57" fmla="*/ 2871216 h 2882189"/>
                <a:gd name="connsiteX58" fmla="*/ 299923 w 610819"/>
                <a:gd name="connsiteY58" fmla="*/ 2841956 h 2882189"/>
                <a:gd name="connsiteX59" fmla="*/ 274320 w 610819"/>
                <a:gd name="connsiteY59" fmla="*/ 2805380 h 2882189"/>
                <a:gd name="connsiteX60" fmla="*/ 259690 w 610819"/>
                <a:gd name="connsiteY60" fmla="*/ 2768804 h 2882189"/>
                <a:gd name="connsiteX61" fmla="*/ 241402 w 610819"/>
                <a:gd name="connsiteY61" fmla="*/ 2699309 h 2882189"/>
                <a:gd name="connsiteX62" fmla="*/ 226771 w 610819"/>
                <a:gd name="connsiteY62" fmla="*/ 2633472 h 2882189"/>
                <a:gd name="connsiteX63" fmla="*/ 215798 w 610819"/>
                <a:gd name="connsiteY63" fmla="*/ 2556663 h 2882189"/>
                <a:gd name="connsiteX64" fmla="*/ 204826 w 610819"/>
                <a:gd name="connsiteY64" fmla="*/ 2457908 h 2882189"/>
                <a:gd name="connsiteX65" fmla="*/ 204826 w 610819"/>
                <a:gd name="connsiteY65" fmla="*/ 2318919 h 2882189"/>
                <a:gd name="connsiteX66" fmla="*/ 204826 w 610819"/>
                <a:gd name="connsiteY66" fmla="*/ 2183588 h 2882189"/>
                <a:gd name="connsiteX67" fmla="*/ 230429 w 610819"/>
                <a:gd name="connsiteY67" fmla="*/ 1986077 h 2882189"/>
                <a:gd name="connsiteX68" fmla="*/ 241402 w 610819"/>
                <a:gd name="connsiteY68" fmla="*/ 1448410 h 288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10819" h="2882189">
                  <a:moveTo>
                    <a:pt x="241402" y="1448410"/>
                  </a:moveTo>
                  <a:lnTo>
                    <a:pt x="248717" y="1272845"/>
                  </a:lnTo>
                  <a:lnTo>
                    <a:pt x="252374" y="1163117"/>
                  </a:lnTo>
                  <a:lnTo>
                    <a:pt x="252374" y="998525"/>
                  </a:lnTo>
                  <a:lnTo>
                    <a:pt x="245059" y="870509"/>
                  </a:lnTo>
                  <a:lnTo>
                    <a:pt x="241402" y="720548"/>
                  </a:lnTo>
                  <a:lnTo>
                    <a:pt x="234086" y="541325"/>
                  </a:lnTo>
                  <a:lnTo>
                    <a:pt x="230429" y="460858"/>
                  </a:lnTo>
                  <a:lnTo>
                    <a:pt x="219456" y="420624"/>
                  </a:lnTo>
                  <a:lnTo>
                    <a:pt x="190195" y="332842"/>
                  </a:lnTo>
                  <a:lnTo>
                    <a:pt x="171907" y="274320"/>
                  </a:lnTo>
                  <a:lnTo>
                    <a:pt x="153619" y="234087"/>
                  </a:lnTo>
                  <a:lnTo>
                    <a:pt x="124358" y="182880"/>
                  </a:lnTo>
                  <a:lnTo>
                    <a:pt x="98755" y="146304"/>
                  </a:lnTo>
                  <a:lnTo>
                    <a:pt x="76810" y="120701"/>
                  </a:lnTo>
                  <a:lnTo>
                    <a:pt x="54864" y="102413"/>
                  </a:lnTo>
                  <a:lnTo>
                    <a:pt x="36576" y="91440"/>
                  </a:lnTo>
                  <a:lnTo>
                    <a:pt x="21946" y="80468"/>
                  </a:lnTo>
                  <a:lnTo>
                    <a:pt x="7315" y="69495"/>
                  </a:lnTo>
                  <a:lnTo>
                    <a:pt x="0" y="54864"/>
                  </a:lnTo>
                  <a:lnTo>
                    <a:pt x="0" y="36576"/>
                  </a:lnTo>
                  <a:lnTo>
                    <a:pt x="10973" y="21946"/>
                  </a:lnTo>
                  <a:lnTo>
                    <a:pt x="32918" y="10973"/>
                  </a:lnTo>
                  <a:lnTo>
                    <a:pt x="69494" y="0"/>
                  </a:lnTo>
                  <a:lnTo>
                    <a:pt x="120701" y="0"/>
                  </a:lnTo>
                  <a:lnTo>
                    <a:pt x="179222" y="7316"/>
                  </a:lnTo>
                  <a:lnTo>
                    <a:pt x="208483" y="18288"/>
                  </a:lnTo>
                  <a:lnTo>
                    <a:pt x="281635" y="51207"/>
                  </a:lnTo>
                  <a:lnTo>
                    <a:pt x="362102" y="95098"/>
                  </a:lnTo>
                  <a:lnTo>
                    <a:pt x="416966" y="135332"/>
                  </a:lnTo>
                  <a:lnTo>
                    <a:pt x="460858" y="171908"/>
                  </a:lnTo>
                  <a:lnTo>
                    <a:pt x="534010" y="248717"/>
                  </a:lnTo>
                  <a:lnTo>
                    <a:pt x="566928" y="288951"/>
                  </a:lnTo>
                  <a:lnTo>
                    <a:pt x="596189" y="332842"/>
                  </a:lnTo>
                  <a:lnTo>
                    <a:pt x="607162" y="358445"/>
                  </a:lnTo>
                  <a:lnTo>
                    <a:pt x="610819" y="376733"/>
                  </a:lnTo>
                  <a:lnTo>
                    <a:pt x="610819" y="398679"/>
                  </a:lnTo>
                  <a:lnTo>
                    <a:pt x="607162" y="427940"/>
                  </a:lnTo>
                  <a:lnTo>
                    <a:pt x="592531" y="464516"/>
                  </a:lnTo>
                  <a:lnTo>
                    <a:pt x="577901" y="497434"/>
                  </a:lnTo>
                  <a:lnTo>
                    <a:pt x="563270" y="537668"/>
                  </a:lnTo>
                  <a:lnTo>
                    <a:pt x="548640" y="599847"/>
                  </a:lnTo>
                  <a:lnTo>
                    <a:pt x="541325" y="702260"/>
                  </a:lnTo>
                  <a:lnTo>
                    <a:pt x="541325" y="961949"/>
                  </a:lnTo>
                  <a:cubicBezTo>
                    <a:pt x="540106" y="1063143"/>
                    <a:pt x="538886" y="1164336"/>
                    <a:pt x="537667" y="1265530"/>
                  </a:cubicBezTo>
                  <a:lnTo>
                    <a:pt x="534010" y="1492301"/>
                  </a:lnTo>
                  <a:lnTo>
                    <a:pt x="523037" y="1799540"/>
                  </a:lnTo>
                  <a:lnTo>
                    <a:pt x="515722" y="1964132"/>
                  </a:lnTo>
                  <a:lnTo>
                    <a:pt x="497434" y="2139696"/>
                  </a:lnTo>
                  <a:lnTo>
                    <a:pt x="471830" y="2454250"/>
                  </a:lnTo>
                  <a:lnTo>
                    <a:pt x="453542" y="2662733"/>
                  </a:lnTo>
                  <a:lnTo>
                    <a:pt x="438912" y="2710282"/>
                  </a:lnTo>
                  <a:lnTo>
                    <a:pt x="409651" y="2798064"/>
                  </a:lnTo>
                  <a:lnTo>
                    <a:pt x="391363" y="2841956"/>
                  </a:lnTo>
                  <a:lnTo>
                    <a:pt x="376733" y="2867559"/>
                  </a:lnTo>
                  <a:lnTo>
                    <a:pt x="362102" y="2882189"/>
                  </a:lnTo>
                  <a:lnTo>
                    <a:pt x="351130" y="2882189"/>
                  </a:lnTo>
                  <a:lnTo>
                    <a:pt x="329184" y="2871216"/>
                  </a:lnTo>
                  <a:lnTo>
                    <a:pt x="299923" y="2841956"/>
                  </a:lnTo>
                  <a:lnTo>
                    <a:pt x="274320" y="2805380"/>
                  </a:lnTo>
                  <a:lnTo>
                    <a:pt x="259690" y="2768804"/>
                  </a:lnTo>
                  <a:lnTo>
                    <a:pt x="241402" y="2699309"/>
                  </a:lnTo>
                  <a:lnTo>
                    <a:pt x="226771" y="2633472"/>
                  </a:lnTo>
                  <a:lnTo>
                    <a:pt x="215798" y="2556663"/>
                  </a:lnTo>
                  <a:lnTo>
                    <a:pt x="204826" y="2457908"/>
                  </a:lnTo>
                  <a:lnTo>
                    <a:pt x="204826" y="2318919"/>
                  </a:lnTo>
                  <a:lnTo>
                    <a:pt x="204826" y="2183588"/>
                  </a:lnTo>
                  <a:lnTo>
                    <a:pt x="230429" y="1986077"/>
                  </a:lnTo>
                  <a:lnTo>
                    <a:pt x="241402" y="1448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4">
              <a:extLst>
                <a:ext uri="{FF2B5EF4-FFF2-40B4-BE49-F238E27FC236}">
                  <a16:creationId xmlns:a16="http://schemas.microsoft.com/office/drawing/2014/main" id="{809F44C6-21FD-4D9A-BF37-2BAD8EB69940}"/>
                </a:ext>
              </a:extLst>
            </p:cNvPr>
            <p:cNvSpPr/>
            <p:nvPr/>
          </p:nvSpPr>
          <p:spPr>
            <a:xfrm>
              <a:off x="2617788" y="4457700"/>
              <a:ext cx="609600" cy="1430338"/>
            </a:xfrm>
            <a:custGeom>
              <a:avLst/>
              <a:gdLst>
                <a:gd name="connsiteX0" fmla="*/ 604837 w 609600"/>
                <a:gd name="connsiteY0" fmla="*/ 295275 h 1431131"/>
                <a:gd name="connsiteX1" fmla="*/ 609600 w 609600"/>
                <a:gd name="connsiteY1" fmla="*/ 216694 h 1431131"/>
                <a:gd name="connsiteX2" fmla="*/ 609600 w 609600"/>
                <a:gd name="connsiteY2" fmla="*/ 159544 h 1431131"/>
                <a:gd name="connsiteX3" fmla="*/ 609600 w 609600"/>
                <a:gd name="connsiteY3" fmla="*/ 64294 h 1431131"/>
                <a:gd name="connsiteX4" fmla="*/ 609600 w 609600"/>
                <a:gd name="connsiteY4" fmla="*/ 33338 h 1431131"/>
                <a:gd name="connsiteX5" fmla="*/ 609600 w 609600"/>
                <a:gd name="connsiteY5" fmla="*/ 19050 h 1431131"/>
                <a:gd name="connsiteX6" fmla="*/ 604837 w 609600"/>
                <a:gd name="connsiteY6" fmla="*/ 7144 h 1431131"/>
                <a:gd name="connsiteX7" fmla="*/ 597694 w 609600"/>
                <a:gd name="connsiteY7" fmla="*/ 2381 h 1431131"/>
                <a:gd name="connsiteX8" fmla="*/ 578644 w 609600"/>
                <a:gd name="connsiteY8" fmla="*/ 0 h 1431131"/>
                <a:gd name="connsiteX9" fmla="*/ 566737 w 609600"/>
                <a:gd name="connsiteY9" fmla="*/ 2381 h 1431131"/>
                <a:gd name="connsiteX10" fmla="*/ 552450 w 609600"/>
                <a:gd name="connsiteY10" fmla="*/ 9525 h 1431131"/>
                <a:gd name="connsiteX11" fmla="*/ 542925 w 609600"/>
                <a:gd name="connsiteY11" fmla="*/ 21431 h 1431131"/>
                <a:gd name="connsiteX12" fmla="*/ 535781 w 609600"/>
                <a:gd name="connsiteY12" fmla="*/ 59531 h 1431131"/>
                <a:gd name="connsiteX13" fmla="*/ 509587 w 609600"/>
                <a:gd name="connsiteY13" fmla="*/ 166688 h 1431131"/>
                <a:gd name="connsiteX14" fmla="*/ 476250 w 609600"/>
                <a:gd name="connsiteY14" fmla="*/ 292894 h 1431131"/>
                <a:gd name="connsiteX15" fmla="*/ 440531 w 609600"/>
                <a:gd name="connsiteY15" fmla="*/ 402431 h 1431131"/>
                <a:gd name="connsiteX16" fmla="*/ 404812 w 609600"/>
                <a:gd name="connsiteY16" fmla="*/ 497681 h 1431131"/>
                <a:gd name="connsiteX17" fmla="*/ 366712 w 609600"/>
                <a:gd name="connsiteY17" fmla="*/ 578644 h 1431131"/>
                <a:gd name="connsiteX18" fmla="*/ 326231 w 609600"/>
                <a:gd name="connsiteY18" fmla="*/ 650081 h 1431131"/>
                <a:gd name="connsiteX19" fmla="*/ 273844 w 609600"/>
                <a:gd name="connsiteY19" fmla="*/ 728663 h 1431131"/>
                <a:gd name="connsiteX20" fmla="*/ 228600 w 609600"/>
                <a:gd name="connsiteY20" fmla="*/ 783431 h 1431131"/>
                <a:gd name="connsiteX21" fmla="*/ 176212 w 609600"/>
                <a:gd name="connsiteY21" fmla="*/ 840581 h 1431131"/>
                <a:gd name="connsiteX22" fmla="*/ 102394 w 609600"/>
                <a:gd name="connsiteY22" fmla="*/ 909638 h 1431131"/>
                <a:gd name="connsiteX23" fmla="*/ 33337 w 609600"/>
                <a:gd name="connsiteY23" fmla="*/ 962025 h 1431131"/>
                <a:gd name="connsiteX24" fmla="*/ 7144 w 609600"/>
                <a:gd name="connsiteY24" fmla="*/ 978694 h 1431131"/>
                <a:gd name="connsiteX25" fmla="*/ 2381 w 609600"/>
                <a:gd name="connsiteY25" fmla="*/ 1059656 h 1431131"/>
                <a:gd name="connsiteX26" fmla="*/ 0 w 609600"/>
                <a:gd name="connsiteY26" fmla="*/ 1157288 h 1431131"/>
                <a:gd name="connsiteX27" fmla="*/ 4762 w 609600"/>
                <a:gd name="connsiteY27" fmla="*/ 1223963 h 1431131"/>
                <a:gd name="connsiteX28" fmla="*/ 16669 w 609600"/>
                <a:gd name="connsiteY28" fmla="*/ 1297781 h 1431131"/>
                <a:gd name="connsiteX29" fmla="*/ 35719 w 609600"/>
                <a:gd name="connsiteY29" fmla="*/ 1352550 h 1431131"/>
                <a:gd name="connsiteX30" fmla="*/ 61912 w 609600"/>
                <a:gd name="connsiteY30" fmla="*/ 1400175 h 1431131"/>
                <a:gd name="connsiteX31" fmla="*/ 76200 w 609600"/>
                <a:gd name="connsiteY31" fmla="*/ 1416844 h 1431131"/>
                <a:gd name="connsiteX32" fmla="*/ 92869 w 609600"/>
                <a:gd name="connsiteY32" fmla="*/ 1428750 h 1431131"/>
                <a:gd name="connsiteX33" fmla="*/ 104775 w 609600"/>
                <a:gd name="connsiteY33" fmla="*/ 1431131 h 1431131"/>
                <a:gd name="connsiteX34" fmla="*/ 116681 w 609600"/>
                <a:gd name="connsiteY34" fmla="*/ 1431131 h 1431131"/>
                <a:gd name="connsiteX35" fmla="*/ 133350 w 609600"/>
                <a:gd name="connsiteY35" fmla="*/ 1428750 h 1431131"/>
                <a:gd name="connsiteX36" fmla="*/ 157162 w 609600"/>
                <a:gd name="connsiteY36" fmla="*/ 1421606 h 1431131"/>
                <a:gd name="connsiteX37" fmla="*/ 185737 w 609600"/>
                <a:gd name="connsiteY37" fmla="*/ 1404938 h 1431131"/>
                <a:gd name="connsiteX38" fmla="*/ 219075 w 609600"/>
                <a:gd name="connsiteY38" fmla="*/ 1364456 h 1431131"/>
                <a:gd name="connsiteX39" fmla="*/ 259556 w 609600"/>
                <a:gd name="connsiteY39" fmla="*/ 1312069 h 1431131"/>
                <a:gd name="connsiteX40" fmla="*/ 297656 w 609600"/>
                <a:gd name="connsiteY40" fmla="*/ 1257300 h 1431131"/>
                <a:gd name="connsiteX41" fmla="*/ 345281 w 609600"/>
                <a:gd name="connsiteY41" fmla="*/ 1178719 h 1431131"/>
                <a:gd name="connsiteX42" fmla="*/ 390525 w 609600"/>
                <a:gd name="connsiteY42" fmla="*/ 1095375 h 1431131"/>
                <a:gd name="connsiteX43" fmla="*/ 423862 w 609600"/>
                <a:gd name="connsiteY43" fmla="*/ 1026319 h 1431131"/>
                <a:gd name="connsiteX44" fmla="*/ 459581 w 609600"/>
                <a:gd name="connsiteY44" fmla="*/ 942975 h 1431131"/>
                <a:gd name="connsiteX45" fmla="*/ 485775 w 609600"/>
                <a:gd name="connsiteY45" fmla="*/ 876300 h 1431131"/>
                <a:gd name="connsiteX46" fmla="*/ 502444 w 609600"/>
                <a:gd name="connsiteY46" fmla="*/ 828675 h 1431131"/>
                <a:gd name="connsiteX47" fmla="*/ 526256 w 609600"/>
                <a:gd name="connsiteY47" fmla="*/ 754856 h 1431131"/>
                <a:gd name="connsiteX48" fmla="*/ 550069 w 609600"/>
                <a:gd name="connsiteY48" fmla="*/ 664369 h 1431131"/>
                <a:gd name="connsiteX49" fmla="*/ 571500 w 609600"/>
                <a:gd name="connsiteY49" fmla="*/ 569119 h 1431131"/>
                <a:gd name="connsiteX50" fmla="*/ 581025 w 609600"/>
                <a:gd name="connsiteY50" fmla="*/ 509588 h 1431131"/>
                <a:gd name="connsiteX51" fmla="*/ 592931 w 609600"/>
                <a:gd name="connsiteY51" fmla="*/ 426244 h 1431131"/>
                <a:gd name="connsiteX52" fmla="*/ 604837 w 609600"/>
                <a:gd name="connsiteY52" fmla="*/ 29527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9600" h="1431131">
                  <a:moveTo>
                    <a:pt x="604837" y="295275"/>
                  </a:moveTo>
                  <a:lnTo>
                    <a:pt x="609600" y="216694"/>
                  </a:lnTo>
                  <a:lnTo>
                    <a:pt x="609600" y="159544"/>
                  </a:lnTo>
                  <a:lnTo>
                    <a:pt x="609600" y="64294"/>
                  </a:lnTo>
                  <a:lnTo>
                    <a:pt x="609600" y="33338"/>
                  </a:lnTo>
                  <a:lnTo>
                    <a:pt x="609600" y="19050"/>
                  </a:lnTo>
                  <a:lnTo>
                    <a:pt x="604837" y="7144"/>
                  </a:lnTo>
                  <a:lnTo>
                    <a:pt x="597694" y="2381"/>
                  </a:lnTo>
                  <a:lnTo>
                    <a:pt x="578644" y="0"/>
                  </a:lnTo>
                  <a:lnTo>
                    <a:pt x="566737" y="2381"/>
                  </a:lnTo>
                  <a:lnTo>
                    <a:pt x="552450" y="9525"/>
                  </a:lnTo>
                  <a:lnTo>
                    <a:pt x="542925" y="21431"/>
                  </a:lnTo>
                  <a:lnTo>
                    <a:pt x="535781" y="59531"/>
                  </a:lnTo>
                  <a:lnTo>
                    <a:pt x="509587" y="166688"/>
                  </a:lnTo>
                  <a:lnTo>
                    <a:pt x="476250" y="292894"/>
                  </a:lnTo>
                  <a:lnTo>
                    <a:pt x="440531" y="402431"/>
                  </a:lnTo>
                  <a:lnTo>
                    <a:pt x="404812" y="497681"/>
                  </a:lnTo>
                  <a:lnTo>
                    <a:pt x="366712" y="578644"/>
                  </a:lnTo>
                  <a:lnTo>
                    <a:pt x="326231" y="650081"/>
                  </a:lnTo>
                  <a:lnTo>
                    <a:pt x="273844" y="728663"/>
                  </a:lnTo>
                  <a:lnTo>
                    <a:pt x="228600" y="783431"/>
                  </a:lnTo>
                  <a:lnTo>
                    <a:pt x="176212" y="840581"/>
                  </a:lnTo>
                  <a:lnTo>
                    <a:pt x="102394" y="909638"/>
                  </a:lnTo>
                  <a:lnTo>
                    <a:pt x="33337" y="962025"/>
                  </a:lnTo>
                  <a:lnTo>
                    <a:pt x="7144" y="978694"/>
                  </a:lnTo>
                  <a:lnTo>
                    <a:pt x="2381" y="1059656"/>
                  </a:lnTo>
                  <a:cubicBezTo>
                    <a:pt x="1587" y="1092200"/>
                    <a:pt x="794" y="1124744"/>
                    <a:pt x="0" y="1157288"/>
                  </a:cubicBezTo>
                  <a:lnTo>
                    <a:pt x="4762" y="1223963"/>
                  </a:lnTo>
                  <a:lnTo>
                    <a:pt x="16669" y="1297781"/>
                  </a:lnTo>
                  <a:lnTo>
                    <a:pt x="35719" y="1352550"/>
                  </a:lnTo>
                  <a:lnTo>
                    <a:pt x="61912" y="1400175"/>
                  </a:lnTo>
                  <a:lnTo>
                    <a:pt x="76200" y="1416844"/>
                  </a:lnTo>
                  <a:lnTo>
                    <a:pt x="92869" y="1428750"/>
                  </a:lnTo>
                  <a:lnTo>
                    <a:pt x="104775" y="1431131"/>
                  </a:lnTo>
                  <a:lnTo>
                    <a:pt x="116681" y="1431131"/>
                  </a:lnTo>
                  <a:lnTo>
                    <a:pt x="133350" y="1428750"/>
                  </a:lnTo>
                  <a:lnTo>
                    <a:pt x="157162" y="1421606"/>
                  </a:lnTo>
                  <a:lnTo>
                    <a:pt x="185737" y="1404938"/>
                  </a:lnTo>
                  <a:lnTo>
                    <a:pt x="219075" y="1364456"/>
                  </a:lnTo>
                  <a:lnTo>
                    <a:pt x="259556" y="1312069"/>
                  </a:lnTo>
                  <a:lnTo>
                    <a:pt x="297656" y="1257300"/>
                  </a:lnTo>
                  <a:lnTo>
                    <a:pt x="345281" y="1178719"/>
                  </a:lnTo>
                  <a:lnTo>
                    <a:pt x="390525" y="1095375"/>
                  </a:lnTo>
                  <a:lnTo>
                    <a:pt x="423862" y="1026319"/>
                  </a:lnTo>
                  <a:lnTo>
                    <a:pt x="459581" y="942975"/>
                  </a:lnTo>
                  <a:lnTo>
                    <a:pt x="485775" y="876300"/>
                  </a:lnTo>
                  <a:lnTo>
                    <a:pt x="502444" y="828675"/>
                  </a:lnTo>
                  <a:lnTo>
                    <a:pt x="526256" y="754856"/>
                  </a:lnTo>
                  <a:lnTo>
                    <a:pt x="550069" y="664369"/>
                  </a:lnTo>
                  <a:lnTo>
                    <a:pt x="571500" y="569119"/>
                  </a:lnTo>
                  <a:lnTo>
                    <a:pt x="581025" y="509588"/>
                  </a:lnTo>
                  <a:lnTo>
                    <a:pt x="592931" y="426244"/>
                  </a:lnTo>
                  <a:lnTo>
                    <a:pt x="6048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5">
              <a:extLst>
                <a:ext uri="{FF2B5EF4-FFF2-40B4-BE49-F238E27FC236}">
                  <a16:creationId xmlns:a16="http://schemas.microsoft.com/office/drawing/2014/main" id="{B902491D-9831-4AD3-AA1C-40176AF32340}"/>
                </a:ext>
              </a:extLst>
            </p:cNvPr>
            <p:cNvSpPr/>
            <p:nvPr/>
          </p:nvSpPr>
          <p:spPr>
            <a:xfrm>
              <a:off x="3683000" y="4664075"/>
              <a:ext cx="3394075" cy="1290638"/>
            </a:xfrm>
            <a:custGeom>
              <a:avLst/>
              <a:gdLst>
                <a:gd name="connsiteX0" fmla="*/ 1825995 w 3393939"/>
                <a:gd name="connsiteY0" fmla="*/ 1004157 h 1290258"/>
                <a:gd name="connsiteX1" fmla="*/ 1955021 w 3393939"/>
                <a:gd name="connsiteY1" fmla="*/ 1009767 h 1290258"/>
                <a:gd name="connsiteX2" fmla="*/ 2098071 w 3393939"/>
                <a:gd name="connsiteY2" fmla="*/ 1015377 h 1290258"/>
                <a:gd name="connsiteX3" fmla="*/ 2249536 w 3393939"/>
                <a:gd name="connsiteY3" fmla="*/ 1018182 h 1290258"/>
                <a:gd name="connsiteX4" fmla="*/ 2429050 w 3393939"/>
                <a:gd name="connsiteY4" fmla="*/ 1018182 h 1290258"/>
                <a:gd name="connsiteX5" fmla="*/ 2586125 w 3393939"/>
                <a:gd name="connsiteY5" fmla="*/ 1012572 h 1290258"/>
                <a:gd name="connsiteX6" fmla="*/ 2656248 w 3393939"/>
                <a:gd name="connsiteY6" fmla="*/ 1006962 h 1290258"/>
                <a:gd name="connsiteX7" fmla="*/ 2706736 w 3393939"/>
                <a:gd name="connsiteY7" fmla="*/ 998547 h 1290258"/>
                <a:gd name="connsiteX8" fmla="*/ 3332231 w 3393939"/>
                <a:gd name="connsiteY8" fmla="*/ 1040621 h 1290258"/>
                <a:gd name="connsiteX9" fmla="*/ 3349060 w 3393939"/>
                <a:gd name="connsiteY9" fmla="*/ 1046231 h 1290258"/>
                <a:gd name="connsiteX10" fmla="*/ 3374304 w 3393939"/>
                <a:gd name="connsiteY10" fmla="*/ 1071475 h 1290258"/>
                <a:gd name="connsiteX11" fmla="*/ 3385524 w 3393939"/>
                <a:gd name="connsiteY11" fmla="*/ 1085499 h 1290258"/>
                <a:gd name="connsiteX12" fmla="*/ 3393939 w 3393939"/>
                <a:gd name="connsiteY12" fmla="*/ 1107939 h 1290258"/>
                <a:gd name="connsiteX13" fmla="*/ 3393939 w 3393939"/>
                <a:gd name="connsiteY13" fmla="*/ 1130378 h 1290258"/>
                <a:gd name="connsiteX14" fmla="*/ 3388329 w 3393939"/>
                <a:gd name="connsiteY14" fmla="*/ 1150012 h 1290258"/>
                <a:gd name="connsiteX15" fmla="*/ 3371500 w 3393939"/>
                <a:gd name="connsiteY15" fmla="*/ 1172451 h 1290258"/>
                <a:gd name="connsiteX16" fmla="*/ 3343450 w 3393939"/>
                <a:gd name="connsiteY16" fmla="*/ 1192086 h 1290258"/>
                <a:gd name="connsiteX17" fmla="*/ 3290157 w 3393939"/>
                <a:gd name="connsiteY17" fmla="*/ 1214525 h 1290258"/>
                <a:gd name="connsiteX18" fmla="*/ 3253693 w 3393939"/>
                <a:gd name="connsiteY18" fmla="*/ 1225745 h 1290258"/>
                <a:gd name="connsiteX19" fmla="*/ 3186376 w 3393939"/>
                <a:gd name="connsiteY19" fmla="*/ 1236964 h 1290258"/>
                <a:gd name="connsiteX20" fmla="*/ 3079789 w 3393939"/>
                <a:gd name="connsiteY20" fmla="*/ 1250989 h 1290258"/>
                <a:gd name="connsiteX21" fmla="*/ 2931129 w 3393939"/>
                <a:gd name="connsiteY21" fmla="*/ 1265013 h 1290258"/>
                <a:gd name="connsiteX22" fmla="*/ 2818933 w 3393939"/>
                <a:gd name="connsiteY22" fmla="*/ 1276233 h 1290258"/>
                <a:gd name="connsiteX23" fmla="*/ 2602955 w 3393939"/>
                <a:gd name="connsiteY23" fmla="*/ 1284648 h 1290258"/>
                <a:gd name="connsiteX24" fmla="*/ 2426246 w 3393939"/>
                <a:gd name="connsiteY24" fmla="*/ 1290258 h 1290258"/>
                <a:gd name="connsiteX25" fmla="*/ 2260756 w 3393939"/>
                <a:gd name="connsiteY25" fmla="*/ 1287453 h 1290258"/>
                <a:gd name="connsiteX26" fmla="*/ 2120511 w 3393939"/>
                <a:gd name="connsiteY26" fmla="*/ 1284648 h 1290258"/>
                <a:gd name="connsiteX27" fmla="*/ 1969046 w 3393939"/>
                <a:gd name="connsiteY27" fmla="*/ 1276233 h 1290258"/>
                <a:gd name="connsiteX28" fmla="*/ 1781117 w 3393939"/>
                <a:gd name="connsiteY28" fmla="*/ 1259404 h 1290258"/>
                <a:gd name="connsiteX29" fmla="*/ 1626847 w 3393939"/>
                <a:gd name="connsiteY29" fmla="*/ 1239769 h 1290258"/>
                <a:gd name="connsiteX30" fmla="*/ 1495016 w 3393939"/>
                <a:gd name="connsiteY30" fmla="*/ 1220135 h 1290258"/>
                <a:gd name="connsiteX31" fmla="*/ 1357576 w 3393939"/>
                <a:gd name="connsiteY31" fmla="*/ 1192086 h 1290258"/>
                <a:gd name="connsiteX32" fmla="*/ 1194891 w 3393939"/>
                <a:gd name="connsiteY32" fmla="*/ 1150012 h 1290258"/>
                <a:gd name="connsiteX33" fmla="*/ 1082695 w 3393939"/>
                <a:gd name="connsiteY33" fmla="*/ 1113548 h 1290258"/>
                <a:gd name="connsiteX34" fmla="*/ 992938 w 3393939"/>
                <a:gd name="connsiteY34" fmla="*/ 1079890 h 1290258"/>
                <a:gd name="connsiteX35" fmla="*/ 891961 w 3393939"/>
                <a:gd name="connsiteY35" fmla="*/ 1035011 h 1290258"/>
                <a:gd name="connsiteX36" fmla="*/ 816228 w 3393939"/>
                <a:gd name="connsiteY36" fmla="*/ 998547 h 1290258"/>
                <a:gd name="connsiteX37" fmla="*/ 757325 w 3393939"/>
                <a:gd name="connsiteY37" fmla="*/ 962083 h 1290258"/>
                <a:gd name="connsiteX38" fmla="*/ 698422 w 3393939"/>
                <a:gd name="connsiteY38" fmla="*/ 925620 h 1290258"/>
                <a:gd name="connsiteX39" fmla="*/ 625495 w 3393939"/>
                <a:gd name="connsiteY39" fmla="*/ 875131 h 1290258"/>
                <a:gd name="connsiteX40" fmla="*/ 575006 w 3393939"/>
                <a:gd name="connsiteY40" fmla="*/ 835863 h 1290258"/>
                <a:gd name="connsiteX41" fmla="*/ 513298 w 3393939"/>
                <a:gd name="connsiteY41" fmla="*/ 782569 h 1290258"/>
                <a:gd name="connsiteX42" fmla="*/ 465615 w 3393939"/>
                <a:gd name="connsiteY42" fmla="*/ 737691 h 1290258"/>
                <a:gd name="connsiteX43" fmla="*/ 423541 w 3393939"/>
                <a:gd name="connsiteY43" fmla="*/ 695617 h 1290258"/>
                <a:gd name="connsiteX44" fmla="*/ 378663 w 3393939"/>
                <a:gd name="connsiteY44" fmla="*/ 645129 h 1290258"/>
                <a:gd name="connsiteX45" fmla="*/ 328174 w 3393939"/>
                <a:gd name="connsiteY45" fmla="*/ 589031 h 1290258"/>
                <a:gd name="connsiteX46" fmla="*/ 277686 w 3393939"/>
                <a:gd name="connsiteY46" fmla="*/ 524518 h 1290258"/>
                <a:gd name="connsiteX47" fmla="*/ 218783 w 3393939"/>
                <a:gd name="connsiteY47" fmla="*/ 440371 h 1290258"/>
                <a:gd name="connsiteX48" fmla="*/ 176709 w 3393939"/>
                <a:gd name="connsiteY48" fmla="*/ 375858 h 1290258"/>
                <a:gd name="connsiteX49" fmla="*/ 134636 w 3393939"/>
                <a:gd name="connsiteY49" fmla="*/ 302930 h 1290258"/>
                <a:gd name="connsiteX50" fmla="*/ 75733 w 3393939"/>
                <a:gd name="connsiteY50" fmla="*/ 193539 h 1290258"/>
                <a:gd name="connsiteX51" fmla="*/ 8415 w 3393939"/>
                <a:gd name="connsiteY51" fmla="*/ 47683 h 1290258"/>
                <a:gd name="connsiteX52" fmla="*/ 0 w 3393939"/>
                <a:gd name="connsiteY52" fmla="*/ 25244 h 1290258"/>
                <a:gd name="connsiteX53" fmla="*/ 0 w 3393939"/>
                <a:gd name="connsiteY53" fmla="*/ 8415 h 1290258"/>
                <a:gd name="connsiteX54" fmla="*/ 8415 w 3393939"/>
                <a:gd name="connsiteY54" fmla="*/ 0 h 1290258"/>
                <a:gd name="connsiteX55" fmla="*/ 33659 w 3393939"/>
                <a:gd name="connsiteY55" fmla="*/ 0 h 1290258"/>
                <a:gd name="connsiteX56" fmla="*/ 50489 w 3393939"/>
                <a:gd name="connsiteY56" fmla="*/ 8415 h 1290258"/>
                <a:gd name="connsiteX57" fmla="*/ 92562 w 3393939"/>
                <a:gd name="connsiteY57" fmla="*/ 58903 h 1290258"/>
                <a:gd name="connsiteX58" fmla="*/ 151465 w 3393939"/>
                <a:gd name="connsiteY58" fmla="*/ 140245 h 1290258"/>
                <a:gd name="connsiteX59" fmla="*/ 232808 w 3393939"/>
                <a:gd name="connsiteY59" fmla="*/ 244027 h 1290258"/>
                <a:gd name="connsiteX60" fmla="*/ 294516 w 3393939"/>
                <a:gd name="connsiteY60" fmla="*/ 316955 h 1290258"/>
                <a:gd name="connsiteX61" fmla="*/ 356223 w 3393939"/>
                <a:gd name="connsiteY61" fmla="*/ 387077 h 1290258"/>
                <a:gd name="connsiteX62" fmla="*/ 423541 w 3393939"/>
                <a:gd name="connsiteY62" fmla="*/ 457200 h 1290258"/>
                <a:gd name="connsiteX63" fmla="*/ 485249 w 3393939"/>
                <a:gd name="connsiteY63" fmla="*/ 516103 h 1290258"/>
                <a:gd name="connsiteX64" fmla="*/ 552567 w 3393939"/>
                <a:gd name="connsiteY64" fmla="*/ 575006 h 1290258"/>
                <a:gd name="connsiteX65" fmla="*/ 633909 w 3393939"/>
                <a:gd name="connsiteY65" fmla="*/ 642324 h 1290258"/>
                <a:gd name="connsiteX66" fmla="*/ 712447 w 3393939"/>
                <a:gd name="connsiteY66" fmla="*/ 695617 h 1290258"/>
                <a:gd name="connsiteX67" fmla="*/ 776960 w 3393939"/>
                <a:gd name="connsiteY67" fmla="*/ 737691 h 1290258"/>
                <a:gd name="connsiteX68" fmla="*/ 863912 w 3393939"/>
                <a:gd name="connsiteY68" fmla="*/ 785374 h 1290258"/>
                <a:gd name="connsiteX69" fmla="*/ 956474 w 3393939"/>
                <a:gd name="connsiteY69" fmla="*/ 827448 h 1290258"/>
                <a:gd name="connsiteX70" fmla="*/ 1046231 w 3393939"/>
                <a:gd name="connsiteY70" fmla="*/ 861107 h 1290258"/>
                <a:gd name="connsiteX71" fmla="*/ 1158427 w 3393939"/>
                <a:gd name="connsiteY71" fmla="*/ 897571 h 1290258"/>
                <a:gd name="connsiteX72" fmla="*/ 1270623 w 3393939"/>
                <a:gd name="connsiteY72" fmla="*/ 922815 h 1290258"/>
                <a:gd name="connsiteX73" fmla="*/ 1391235 w 3393939"/>
                <a:gd name="connsiteY73" fmla="*/ 948059 h 1290258"/>
                <a:gd name="connsiteX74" fmla="*/ 1495016 w 3393939"/>
                <a:gd name="connsiteY74" fmla="*/ 967693 h 1290258"/>
                <a:gd name="connsiteX75" fmla="*/ 1657701 w 3393939"/>
                <a:gd name="connsiteY75" fmla="*/ 987328 h 1290258"/>
                <a:gd name="connsiteX76" fmla="*/ 1825995 w 3393939"/>
                <a:gd name="connsiteY76" fmla="*/ 1004157 h 129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393939" h="1290258">
                  <a:moveTo>
                    <a:pt x="1825995" y="1004157"/>
                  </a:moveTo>
                  <a:lnTo>
                    <a:pt x="1955021" y="1009767"/>
                  </a:lnTo>
                  <a:lnTo>
                    <a:pt x="2098071" y="1015377"/>
                  </a:lnTo>
                  <a:lnTo>
                    <a:pt x="2249536" y="1018182"/>
                  </a:lnTo>
                  <a:lnTo>
                    <a:pt x="2429050" y="1018182"/>
                  </a:lnTo>
                  <a:lnTo>
                    <a:pt x="2586125" y="1012572"/>
                  </a:lnTo>
                  <a:lnTo>
                    <a:pt x="2656248" y="1006962"/>
                  </a:lnTo>
                  <a:lnTo>
                    <a:pt x="2706736" y="998547"/>
                  </a:lnTo>
                  <a:lnTo>
                    <a:pt x="3332231" y="1040621"/>
                  </a:lnTo>
                  <a:lnTo>
                    <a:pt x="3349060" y="1046231"/>
                  </a:lnTo>
                  <a:lnTo>
                    <a:pt x="3374304" y="1071475"/>
                  </a:lnTo>
                  <a:lnTo>
                    <a:pt x="3385524" y="1085499"/>
                  </a:lnTo>
                  <a:lnTo>
                    <a:pt x="3393939" y="1107939"/>
                  </a:lnTo>
                  <a:lnTo>
                    <a:pt x="3393939" y="1130378"/>
                  </a:lnTo>
                  <a:lnTo>
                    <a:pt x="3388329" y="1150012"/>
                  </a:lnTo>
                  <a:lnTo>
                    <a:pt x="3371500" y="1172451"/>
                  </a:lnTo>
                  <a:lnTo>
                    <a:pt x="3343450" y="1192086"/>
                  </a:lnTo>
                  <a:lnTo>
                    <a:pt x="3290157" y="1214525"/>
                  </a:lnTo>
                  <a:lnTo>
                    <a:pt x="3253693" y="1225745"/>
                  </a:lnTo>
                  <a:lnTo>
                    <a:pt x="3186376" y="1236964"/>
                  </a:lnTo>
                  <a:lnTo>
                    <a:pt x="3079789" y="1250989"/>
                  </a:lnTo>
                  <a:lnTo>
                    <a:pt x="2931129" y="1265013"/>
                  </a:lnTo>
                  <a:lnTo>
                    <a:pt x="2818933" y="1276233"/>
                  </a:lnTo>
                  <a:lnTo>
                    <a:pt x="2602955" y="1284648"/>
                  </a:lnTo>
                  <a:lnTo>
                    <a:pt x="2426246" y="1290258"/>
                  </a:lnTo>
                  <a:lnTo>
                    <a:pt x="2260756" y="1287453"/>
                  </a:lnTo>
                  <a:lnTo>
                    <a:pt x="2120511" y="1284648"/>
                  </a:lnTo>
                  <a:lnTo>
                    <a:pt x="1969046" y="1276233"/>
                  </a:lnTo>
                  <a:lnTo>
                    <a:pt x="1781117" y="1259404"/>
                  </a:lnTo>
                  <a:lnTo>
                    <a:pt x="1626847" y="1239769"/>
                  </a:lnTo>
                  <a:lnTo>
                    <a:pt x="1495016" y="1220135"/>
                  </a:lnTo>
                  <a:lnTo>
                    <a:pt x="1357576" y="1192086"/>
                  </a:lnTo>
                  <a:lnTo>
                    <a:pt x="1194891" y="1150012"/>
                  </a:lnTo>
                  <a:lnTo>
                    <a:pt x="1082695" y="1113548"/>
                  </a:lnTo>
                  <a:lnTo>
                    <a:pt x="992938" y="1079890"/>
                  </a:lnTo>
                  <a:lnTo>
                    <a:pt x="891961" y="1035011"/>
                  </a:lnTo>
                  <a:lnTo>
                    <a:pt x="816228" y="998547"/>
                  </a:lnTo>
                  <a:lnTo>
                    <a:pt x="757325" y="962083"/>
                  </a:lnTo>
                  <a:lnTo>
                    <a:pt x="698422" y="925620"/>
                  </a:lnTo>
                  <a:lnTo>
                    <a:pt x="625495" y="875131"/>
                  </a:lnTo>
                  <a:lnTo>
                    <a:pt x="575006" y="835863"/>
                  </a:lnTo>
                  <a:lnTo>
                    <a:pt x="513298" y="782569"/>
                  </a:lnTo>
                  <a:lnTo>
                    <a:pt x="465615" y="737691"/>
                  </a:lnTo>
                  <a:lnTo>
                    <a:pt x="423541" y="695617"/>
                  </a:lnTo>
                  <a:lnTo>
                    <a:pt x="378663" y="645129"/>
                  </a:lnTo>
                  <a:lnTo>
                    <a:pt x="328174" y="589031"/>
                  </a:lnTo>
                  <a:lnTo>
                    <a:pt x="277686" y="524518"/>
                  </a:lnTo>
                  <a:lnTo>
                    <a:pt x="218783" y="440371"/>
                  </a:lnTo>
                  <a:lnTo>
                    <a:pt x="176709" y="375858"/>
                  </a:lnTo>
                  <a:lnTo>
                    <a:pt x="134636" y="302930"/>
                  </a:lnTo>
                  <a:lnTo>
                    <a:pt x="75733" y="193539"/>
                  </a:lnTo>
                  <a:lnTo>
                    <a:pt x="8415" y="47683"/>
                  </a:lnTo>
                  <a:lnTo>
                    <a:pt x="0" y="25244"/>
                  </a:lnTo>
                  <a:lnTo>
                    <a:pt x="0" y="8415"/>
                  </a:lnTo>
                  <a:lnTo>
                    <a:pt x="8415" y="0"/>
                  </a:lnTo>
                  <a:lnTo>
                    <a:pt x="33659" y="0"/>
                  </a:lnTo>
                  <a:lnTo>
                    <a:pt x="50489" y="8415"/>
                  </a:lnTo>
                  <a:lnTo>
                    <a:pt x="92562" y="58903"/>
                  </a:lnTo>
                  <a:lnTo>
                    <a:pt x="151465" y="140245"/>
                  </a:lnTo>
                  <a:lnTo>
                    <a:pt x="232808" y="244027"/>
                  </a:lnTo>
                  <a:lnTo>
                    <a:pt x="294516" y="316955"/>
                  </a:lnTo>
                  <a:lnTo>
                    <a:pt x="356223" y="387077"/>
                  </a:lnTo>
                  <a:lnTo>
                    <a:pt x="423541" y="457200"/>
                  </a:lnTo>
                  <a:lnTo>
                    <a:pt x="485249" y="516103"/>
                  </a:lnTo>
                  <a:lnTo>
                    <a:pt x="552567" y="575006"/>
                  </a:lnTo>
                  <a:lnTo>
                    <a:pt x="633909" y="642324"/>
                  </a:lnTo>
                  <a:lnTo>
                    <a:pt x="712447" y="695617"/>
                  </a:lnTo>
                  <a:lnTo>
                    <a:pt x="776960" y="737691"/>
                  </a:lnTo>
                  <a:lnTo>
                    <a:pt x="863912" y="785374"/>
                  </a:lnTo>
                  <a:lnTo>
                    <a:pt x="956474" y="827448"/>
                  </a:lnTo>
                  <a:lnTo>
                    <a:pt x="1046231" y="861107"/>
                  </a:lnTo>
                  <a:lnTo>
                    <a:pt x="1158427" y="897571"/>
                  </a:lnTo>
                  <a:lnTo>
                    <a:pt x="1270623" y="922815"/>
                  </a:lnTo>
                  <a:lnTo>
                    <a:pt x="1391235" y="948059"/>
                  </a:lnTo>
                  <a:lnTo>
                    <a:pt x="1495016" y="967693"/>
                  </a:lnTo>
                  <a:lnTo>
                    <a:pt x="1657701" y="987328"/>
                  </a:lnTo>
                  <a:lnTo>
                    <a:pt x="1825995" y="1004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6">
              <a:extLst>
                <a:ext uri="{FF2B5EF4-FFF2-40B4-BE49-F238E27FC236}">
                  <a16:creationId xmlns:a16="http://schemas.microsoft.com/office/drawing/2014/main" id="{0A272FB9-630F-4358-A9EE-149BE15A5255}"/>
                </a:ext>
              </a:extLst>
            </p:cNvPr>
            <p:cNvSpPr/>
            <p:nvPr/>
          </p:nvSpPr>
          <p:spPr>
            <a:xfrm>
              <a:off x="6234113" y="5057775"/>
              <a:ext cx="838200" cy="744538"/>
            </a:xfrm>
            <a:custGeom>
              <a:avLst/>
              <a:gdLst>
                <a:gd name="connsiteX0" fmla="*/ 200025 w 838200"/>
                <a:gd name="connsiteY0" fmla="*/ 190500 h 745331"/>
                <a:gd name="connsiteX1" fmla="*/ 283368 w 838200"/>
                <a:gd name="connsiteY1" fmla="*/ 276225 h 745331"/>
                <a:gd name="connsiteX2" fmla="*/ 350043 w 838200"/>
                <a:gd name="connsiteY2" fmla="*/ 342900 h 745331"/>
                <a:gd name="connsiteX3" fmla="*/ 442912 w 838200"/>
                <a:gd name="connsiteY3" fmla="*/ 423863 h 745331"/>
                <a:gd name="connsiteX4" fmla="*/ 511968 w 838200"/>
                <a:gd name="connsiteY4" fmla="*/ 481013 h 745331"/>
                <a:gd name="connsiteX5" fmla="*/ 550068 w 838200"/>
                <a:gd name="connsiteY5" fmla="*/ 516731 h 745331"/>
                <a:gd name="connsiteX6" fmla="*/ 597693 w 838200"/>
                <a:gd name="connsiteY6" fmla="*/ 552450 h 745331"/>
                <a:gd name="connsiteX7" fmla="*/ 669131 w 838200"/>
                <a:gd name="connsiteY7" fmla="*/ 595313 h 745331"/>
                <a:gd name="connsiteX8" fmla="*/ 733425 w 838200"/>
                <a:gd name="connsiteY8" fmla="*/ 628650 h 745331"/>
                <a:gd name="connsiteX9" fmla="*/ 795337 w 838200"/>
                <a:gd name="connsiteY9" fmla="*/ 652463 h 745331"/>
                <a:gd name="connsiteX10" fmla="*/ 816768 w 838200"/>
                <a:gd name="connsiteY10" fmla="*/ 673894 h 745331"/>
                <a:gd name="connsiteX11" fmla="*/ 838200 w 838200"/>
                <a:gd name="connsiteY11" fmla="*/ 711994 h 745331"/>
                <a:gd name="connsiteX12" fmla="*/ 838200 w 838200"/>
                <a:gd name="connsiteY12" fmla="*/ 745331 h 745331"/>
                <a:gd name="connsiteX13" fmla="*/ 78581 w 838200"/>
                <a:gd name="connsiteY13" fmla="*/ 619125 h 745331"/>
                <a:gd name="connsiteX14" fmla="*/ 133350 w 838200"/>
                <a:gd name="connsiteY14" fmla="*/ 611981 h 745331"/>
                <a:gd name="connsiteX15" fmla="*/ 171450 w 838200"/>
                <a:gd name="connsiteY15" fmla="*/ 600075 h 745331"/>
                <a:gd name="connsiteX16" fmla="*/ 197643 w 838200"/>
                <a:gd name="connsiteY16" fmla="*/ 588169 h 745331"/>
                <a:gd name="connsiteX17" fmla="*/ 216693 w 838200"/>
                <a:gd name="connsiteY17" fmla="*/ 576263 h 745331"/>
                <a:gd name="connsiteX18" fmla="*/ 223837 w 838200"/>
                <a:gd name="connsiteY18" fmla="*/ 569119 h 745331"/>
                <a:gd name="connsiteX19" fmla="*/ 228600 w 838200"/>
                <a:gd name="connsiteY19" fmla="*/ 559594 h 745331"/>
                <a:gd name="connsiteX20" fmla="*/ 233362 w 838200"/>
                <a:gd name="connsiteY20" fmla="*/ 550069 h 745331"/>
                <a:gd name="connsiteX21" fmla="*/ 233362 w 838200"/>
                <a:gd name="connsiteY21" fmla="*/ 535781 h 745331"/>
                <a:gd name="connsiteX22" fmla="*/ 223837 w 838200"/>
                <a:gd name="connsiteY22" fmla="*/ 504825 h 745331"/>
                <a:gd name="connsiteX23" fmla="*/ 176212 w 838200"/>
                <a:gd name="connsiteY23" fmla="*/ 404813 h 745331"/>
                <a:gd name="connsiteX24" fmla="*/ 116681 w 838200"/>
                <a:gd name="connsiteY24" fmla="*/ 285750 h 745331"/>
                <a:gd name="connsiteX25" fmla="*/ 35718 w 838200"/>
                <a:gd name="connsiteY25" fmla="*/ 111919 h 745331"/>
                <a:gd name="connsiteX26" fmla="*/ 4762 w 838200"/>
                <a:gd name="connsiteY26" fmla="*/ 38100 h 745331"/>
                <a:gd name="connsiteX27" fmla="*/ 0 w 838200"/>
                <a:gd name="connsiteY27" fmla="*/ 19050 h 745331"/>
                <a:gd name="connsiteX28" fmla="*/ 2381 w 838200"/>
                <a:gd name="connsiteY28" fmla="*/ 9525 h 745331"/>
                <a:gd name="connsiteX29" fmla="*/ 7143 w 838200"/>
                <a:gd name="connsiteY29" fmla="*/ 0 h 745331"/>
                <a:gd name="connsiteX30" fmla="*/ 16668 w 838200"/>
                <a:gd name="connsiteY30" fmla="*/ 0 h 745331"/>
                <a:gd name="connsiteX31" fmla="*/ 33337 w 838200"/>
                <a:gd name="connsiteY31" fmla="*/ 4763 h 745331"/>
                <a:gd name="connsiteX32" fmla="*/ 66675 w 838200"/>
                <a:gd name="connsiteY32" fmla="*/ 38100 h 745331"/>
                <a:gd name="connsiteX33" fmla="*/ 200025 w 838200"/>
                <a:gd name="connsiteY33" fmla="*/ 190500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38200" h="745331">
                  <a:moveTo>
                    <a:pt x="200025" y="190500"/>
                  </a:moveTo>
                  <a:lnTo>
                    <a:pt x="283368" y="276225"/>
                  </a:lnTo>
                  <a:lnTo>
                    <a:pt x="350043" y="342900"/>
                  </a:lnTo>
                  <a:lnTo>
                    <a:pt x="442912" y="423863"/>
                  </a:lnTo>
                  <a:lnTo>
                    <a:pt x="511968" y="481013"/>
                  </a:lnTo>
                  <a:lnTo>
                    <a:pt x="550068" y="516731"/>
                  </a:lnTo>
                  <a:lnTo>
                    <a:pt x="597693" y="552450"/>
                  </a:lnTo>
                  <a:lnTo>
                    <a:pt x="669131" y="595313"/>
                  </a:lnTo>
                  <a:lnTo>
                    <a:pt x="733425" y="628650"/>
                  </a:lnTo>
                  <a:lnTo>
                    <a:pt x="795337" y="652463"/>
                  </a:lnTo>
                  <a:lnTo>
                    <a:pt x="816768" y="673894"/>
                  </a:lnTo>
                  <a:lnTo>
                    <a:pt x="838200" y="711994"/>
                  </a:lnTo>
                  <a:lnTo>
                    <a:pt x="838200" y="745331"/>
                  </a:lnTo>
                  <a:lnTo>
                    <a:pt x="78581" y="619125"/>
                  </a:lnTo>
                  <a:lnTo>
                    <a:pt x="133350" y="611981"/>
                  </a:lnTo>
                  <a:lnTo>
                    <a:pt x="171450" y="600075"/>
                  </a:lnTo>
                  <a:lnTo>
                    <a:pt x="197643" y="588169"/>
                  </a:lnTo>
                  <a:lnTo>
                    <a:pt x="216693" y="576263"/>
                  </a:lnTo>
                  <a:lnTo>
                    <a:pt x="223837" y="569119"/>
                  </a:lnTo>
                  <a:lnTo>
                    <a:pt x="228600" y="559594"/>
                  </a:lnTo>
                  <a:lnTo>
                    <a:pt x="233362" y="550069"/>
                  </a:lnTo>
                  <a:lnTo>
                    <a:pt x="233362" y="535781"/>
                  </a:lnTo>
                  <a:lnTo>
                    <a:pt x="223837" y="504825"/>
                  </a:lnTo>
                  <a:lnTo>
                    <a:pt x="176212" y="404813"/>
                  </a:lnTo>
                  <a:lnTo>
                    <a:pt x="116681" y="285750"/>
                  </a:lnTo>
                  <a:lnTo>
                    <a:pt x="35718" y="111919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4763"/>
                  </a:lnTo>
                  <a:lnTo>
                    <a:pt x="66675" y="38100"/>
                  </a:lnTo>
                  <a:lnTo>
                    <a:pt x="200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1">
              <a:extLst>
                <a:ext uri="{FF2B5EF4-FFF2-40B4-BE49-F238E27FC236}">
                  <a16:creationId xmlns:a16="http://schemas.microsoft.com/office/drawing/2014/main" id="{023F33F9-901D-4C6D-B281-125D835016F1}"/>
                </a:ext>
              </a:extLst>
            </p:cNvPr>
            <p:cNvSpPr/>
            <p:nvPr/>
          </p:nvSpPr>
          <p:spPr>
            <a:xfrm>
              <a:off x="4462463" y="4217988"/>
              <a:ext cx="504825" cy="768350"/>
            </a:xfrm>
            <a:custGeom>
              <a:avLst/>
              <a:gdLst>
                <a:gd name="connsiteX0" fmla="*/ 142875 w 504825"/>
                <a:gd name="connsiteY0" fmla="*/ 121444 h 769144"/>
                <a:gd name="connsiteX1" fmla="*/ 204787 w 504825"/>
                <a:gd name="connsiteY1" fmla="*/ 197644 h 769144"/>
                <a:gd name="connsiteX2" fmla="*/ 235743 w 504825"/>
                <a:gd name="connsiteY2" fmla="*/ 235744 h 769144"/>
                <a:gd name="connsiteX3" fmla="*/ 497681 w 504825"/>
                <a:gd name="connsiteY3" fmla="*/ 661987 h 769144"/>
                <a:gd name="connsiteX4" fmla="*/ 502443 w 504825"/>
                <a:gd name="connsiteY4" fmla="*/ 681037 h 769144"/>
                <a:gd name="connsiteX5" fmla="*/ 504825 w 504825"/>
                <a:gd name="connsiteY5" fmla="*/ 709612 h 769144"/>
                <a:gd name="connsiteX6" fmla="*/ 504825 w 504825"/>
                <a:gd name="connsiteY6" fmla="*/ 728662 h 769144"/>
                <a:gd name="connsiteX7" fmla="*/ 502443 w 504825"/>
                <a:gd name="connsiteY7" fmla="*/ 740569 h 769144"/>
                <a:gd name="connsiteX8" fmla="*/ 492918 w 504825"/>
                <a:gd name="connsiteY8" fmla="*/ 757237 h 769144"/>
                <a:gd name="connsiteX9" fmla="*/ 473868 w 504825"/>
                <a:gd name="connsiteY9" fmla="*/ 766762 h 769144"/>
                <a:gd name="connsiteX10" fmla="*/ 459581 w 504825"/>
                <a:gd name="connsiteY10" fmla="*/ 769144 h 769144"/>
                <a:gd name="connsiteX11" fmla="*/ 438150 w 504825"/>
                <a:gd name="connsiteY11" fmla="*/ 766762 h 769144"/>
                <a:gd name="connsiteX12" fmla="*/ 411956 w 504825"/>
                <a:gd name="connsiteY12" fmla="*/ 762000 h 769144"/>
                <a:gd name="connsiteX13" fmla="*/ 378618 w 504825"/>
                <a:gd name="connsiteY13" fmla="*/ 747712 h 769144"/>
                <a:gd name="connsiteX14" fmla="*/ 359568 w 504825"/>
                <a:gd name="connsiteY14" fmla="*/ 738187 h 769144"/>
                <a:gd name="connsiteX15" fmla="*/ 347662 w 504825"/>
                <a:gd name="connsiteY15" fmla="*/ 728662 h 769144"/>
                <a:gd name="connsiteX16" fmla="*/ 328612 w 504825"/>
                <a:gd name="connsiteY16" fmla="*/ 709612 h 769144"/>
                <a:gd name="connsiteX17" fmla="*/ 307181 w 504825"/>
                <a:gd name="connsiteY17" fmla="*/ 685800 h 769144"/>
                <a:gd name="connsiteX18" fmla="*/ 283368 w 504825"/>
                <a:gd name="connsiteY18" fmla="*/ 654844 h 769144"/>
                <a:gd name="connsiteX19" fmla="*/ 259556 w 504825"/>
                <a:gd name="connsiteY19" fmla="*/ 623887 h 769144"/>
                <a:gd name="connsiteX20" fmla="*/ 233362 w 504825"/>
                <a:gd name="connsiteY20" fmla="*/ 588169 h 769144"/>
                <a:gd name="connsiteX21" fmla="*/ 214312 w 504825"/>
                <a:gd name="connsiteY21" fmla="*/ 554831 h 769144"/>
                <a:gd name="connsiteX22" fmla="*/ 185737 w 504825"/>
                <a:gd name="connsiteY22" fmla="*/ 504825 h 769144"/>
                <a:gd name="connsiteX23" fmla="*/ 152400 w 504825"/>
                <a:gd name="connsiteY23" fmla="*/ 438150 h 769144"/>
                <a:gd name="connsiteX24" fmla="*/ 130968 w 504825"/>
                <a:gd name="connsiteY24" fmla="*/ 388144 h 769144"/>
                <a:gd name="connsiteX25" fmla="*/ 109537 w 504825"/>
                <a:gd name="connsiteY25" fmla="*/ 340519 h 769144"/>
                <a:gd name="connsiteX26" fmla="*/ 88106 w 504825"/>
                <a:gd name="connsiteY26" fmla="*/ 288131 h 769144"/>
                <a:gd name="connsiteX27" fmla="*/ 45243 w 504825"/>
                <a:gd name="connsiteY27" fmla="*/ 166687 h 769144"/>
                <a:gd name="connsiteX28" fmla="*/ 14287 w 504825"/>
                <a:gd name="connsiteY28" fmla="*/ 59531 h 769144"/>
                <a:gd name="connsiteX29" fmla="*/ 2381 w 504825"/>
                <a:gd name="connsiteY29" fmla="*/ 30956 h 769144"/>
                <a:gd name="connsiteX30" fmla="*/ 0 w 504825"/>
                <a:gd name="connsiteY30" fmla="*/ 16669 h 769144"/>
                <a:gd name="connsiteX31" fmla="*/ 2381 w 504825"/>
                <a:gd name="connsiteY31" fmla="*/ 9525 h 769144"/>
                <a:gd name="connsiteX32" fmla="*/ 9525 w 504825"/>
                <a:gd name="connsiteY32" fmla="*/ 0 h 769144"/>
                <a:gd name="connsiteX33" fmla="*/ 21431 w 504825"/>
                <a:gd name="connsiteY33" fmla="*/ 0 h 769144"/>
                <a:gd name="connsiteX34" fmla="*/ 45243 w 504825"/>
                <a:gd name="connsiteY34" fmla="*/ 7144 h 769144"/>
                <a:gd name="connsiteX35" fmla="*/ 64293 w 504825"/>
                <a:gd name="connsiteY35" fmla="*/ 21431 h 769144"/>
                <a:gd name="connsiteX36" fmla="*/ 95250 w 504825"/>
                <a:gd name="connsiteY36" fmla="*/ 59531 h 769144"/>
                <a:gd name="connsiteX37" fmla="*/ 142875 w 504825"/>
                <a:gd name="connsiteY37" fmla="*/ 121444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769144">
                  <a:moveTo>
                    <a:pt x="142875" y="121444"/>
                  </a:moveTo>
                  <a:lnTo>
                    <a:pt x="204787" y="197644"/>
                  </a:lnTo>
                  <a:lnTo>
                    <a:pt x="235743" y="235744"/>
                  </a:lnTo>
                  <a:lnTo>
                    <a:pt x="497681" y="661987"/>
                  </a:lnTo>
                  <a:lnTo>
                    <a:pt x="502443" y="681037"/>
                  </a:lnTo>
                  <a:lnTo>
                    <a:pt x="504825" y="709612"/>
                  </a:lnTo>
                  <a:lnTo>
                    <a:pt x="504825" y="728662"/>
                  </a:lnTo>
                  <a:lnTo>
                    <a:pt x="502443" y="740569"/>
                  </a:lnTo>
                  <a:lnTo>
                    <a:pt x="492918" y="757237"/>
                  </a:lnTo>
                  <a:lnTo>
                    <a:pt x="473868" y="766762"/>
                  </a:lnTo>
                  <a:lnTo>
                    <a:pt x="459581" y="769144"/>
                  </a:lnTo>
                  <a:lnTo>
                    <a:pt x="438150" y="766762"/>
                  </a:lnTo>
                  <a:lnTo>
                    <a:pt x="411956" y="762000"/>
                  </a:lnTo>
                  <a:lnTo>
                    <a:pt x="378618" y="747712"/>
                  </a:lnTo>
                  <a:lnTo>
                    <a:pt x="359568" y="738187"/>
                  </a:lnTo>
                  <a:lnTo>
                    <a:pt x="347662" y="728662"/>
                  </a:lnTo>
                  <a:lnTo>
                    <a:pt x="328612" y="709612"/>
                  </a:lnTo>
                  <a:lnTo>
                    <a:pt x="307181" y="685800"/>
                  </a:lnTo>
                  <a:lnTo>
                    <a:pt x="283368" y="654844"/>
                  </a:lnTo>
                  <a:lnTo>
                    <a:pt x="259556" y="623887"/>
                  </a:lnTo>
                  <a:lnTo>
                    <a:pt x="233362" y="588169"/>
                  </a:lnTo>
                  <a:lnTo>
                    <a:pt x="214312" y="554831"/>
                  </a:lnTo>
                  <a:lnTo>
                    <a:pt x="185737" y="504825"/>
                  </a:lnTo>
                  <a:lnTo>
                    <a:pt x="152400" y="438150"/>
                  </a:lnTo>
                  <a:lnTo>
                    <a:pt x="130968" y="388144"/>
                  </a:lnTo>
                  <a:lnTo>
                    <a:pt x="109537" y="340519"/>
                  </a:lnTo>
                  <a:lnTo>
                    <a:pt x="88106" y="288131"/>
                  </a:lnTo>
                  <a:lnTo>
                    <a:pt x="45243" y="166687"/>
                  </a:lnTo>
                  <a:lnTo>
                    <a:pt x="14287" y="59531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64293" y="21431"/>
                  </a:lnTo>
                  <a:lnTo>
                    <a:pt x="95250" y="59531"/>
                  </a:lnTo>
                  <a:lnTo>
                    <a:pt x="14287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2">
              <a:extLst>
                <a:ext uri="{FF2B5EF4-FFF2-40B4-BE49-F238E27FC236}">
                  <a16:creationId xmlns:a16="http://schemas.microsoft.com/office/drawing/2014/main" id="{B823824D-104C-42DD-BA6E-66D9A036F5E1}"/>
                </a:ext>
              </a:extLst>
            </p:cNvPr>
            <p:cNvSpPr/>
            <p:nvPr/>
          </p:nvSpPr>
          <p:spPr>
            <a:xfrm>
              <a:off x="4624388" y="4370388"/>
              <a:ext cx="414337" cy="582612"/>
            </a:xfrm>
            <a:custGeom>
              <a:avLst/>
              <a:gdLst>
                <a:gd name="connsiteX0" fmla="*/ 295275 w 414337"/>
                <a:gd name="connsiteY0" fmla="*/ 130969 h 583406"/>
                <a:gd name="connsiteX1" fmla="*/ 223837 w 414337"/>
                <a:gd name="connsiteY1" fmla="*/ 128587 h 583406"/>
                <a:gd name="connsiteX2" fmla="*/ 202406 w 414337"/>
                <a:gd name="connsiteY2" fmla="*/ 126206 h 583406"/>
                <a:gd name="connsiteX3" fmla="*/ 161925 w 414337"/>
                <a:gd name="connsiteY3" fmla="*/ 119062 h 583406"/>
                <a:gd name="connsiteX4" fmla="*/ 126206 w 414337"/>
                <a:gd name="connsiteY4" fmla="*/ 109537 h 583406"/>
                <a:gd name="connsiteX5" fmla="*/ 95250 w 414337"/>
                <a:gd name="connsiteY5" fmla="*/ 97631 h 583406"/>
                <a:gd name="connsiteX6" fmla="*/ 76200 w 414337"/>
                <a:gd name="connsiteY6" fmla="*/ 85725 h 583406"/>
                <a:gd name="connsiteX7" fmla="*/ 50006 w 414337"/>
                <a:gd name="connsiteY7" fmla="*/ 61912 h 583406"/>
                <a:gd name="connsiteX8" fmla="*/ 0 w 414337"/>
                <a:gd name="connsiteY8" fmla="*/ 0 h 583406"/>
                <a:gd name="connsiteX9" fmla="*/ 338137 w 414337"/>
                <a:gd name="connsiteY9" fmla="*/ 583406 h 583406"/>
                <a:gd name="connsiteX10" fmla="*/ 340518 w 414337"/>
                <a:gd name="connsiteY10" fmla="*/ 550069 h 583406"/>
                <a:gd name="connsiteX11" fmla="*/ 335756 w 414337"/>
                <a:gd name="connsiteY11" fmla="*/ 500062 h 583406"/>
                <a:gd name="connsiteX12" fmla="*/ 328612 w 414337"/>
                <a:gd name="connsiteY12" fmla="*/ 461962 h 583406"/>
                <a:gd name="connsiteX13" fmla="*/ 321468 w 414337"/>
                <a:gd name="connsiteY13" fmla="*/ 421481 h 583406"/>
                <a:gd name="connsiteX14" fmla="*/ 316706 w 414337"/>
                <a:gd name="connsiteY14" fmla="*/ 388144 h 583406"/>
                <a:gd name="connsiteX15" fmla="*/ 316706 w 414337"/>
                <a:gd name="connsiteY15" fmla="*/ 359569 h 583406"/>
                <a:gd name="connsiteX16" fmla="*/ 319087 w 414337"/>
                <a:gd name="connsiteY16" fmla="*/ 333375 h 583406"/>
                <a:gd name="connsiteX17" fmla="*/ 323850 w 414337"/>
                <a:gd name="connsiteY17" fmla="*/ 309562 h 583406"/>
                <a:gd name="connsiteX18" fmla="*/ 330993 w 414337"/>
                <a:gd name="connsiteY18" fmla="*/ 285750 h 583406"/>
                <a:gd name="connsiteX19" fmla="*/ 342900 w 414337"/>
                <a:gd name="connsiteY19" fmla="*/ 259556 h 583406"/>
                <a:gd name="connsiteX20" fmla="*/ 354806 w 414337"/>
                <a:gd name="connsiteY20" fmla="*/ 235744 h 583406"/>
                <a:gd name="connsiteX21" fmla="*/ 366712 w 414337"/>
                <a:gd name="connsiteY21" fmla="*/ 219075 h 583406"/>
                <a:gd name="connsiteX22" fmla="*/ 388143 w 414337"/>
                <a:gd name="connsiteY22" fmla="*/ 197644 h 583406"/>
                <a:gd name="connsiteX23" fmla="*/ 404812 w 414337"/>
                <a:gd name="connsiteY23" fmla="*/ 185737 h 583406"/>
                <a:gd name="connsiteX24" fmla="*/ 411956 w 414337"/>
                <a:gd name="connsiteY24" fmla="*/ 180975 h 583406"/>
                <a:gd name="connsiteX25" fmla="*/ 414337 w 414337"/>
                <a:gd name="connsiteY25" fmla="*/ 173831 h 583406"/>
                <a:gd name="connsiteX26" fmla="*/ 407193 w 414337"/>
                <a:gd name="connsiteY26" fmla="*/ 159544 h 583406"/>
                <a:gd name="connsiteX27" fmla="*/ 390525 w 414337"/>
                <a:gd name="connsiteY27" fmla="*/ 145256 h 583406"/>
                <a:gd name="connsiteX28" fmla="*/ 373856 w 414337"/>
                <a:gd name="connsiteY28" fmla="*/ 138112 h 583406"/>
                <a:gd name="connsiteX29" fmla="*/ 295275 w 414337"/>
                <a:gd name="connsiteY29" fmla="*/ 1309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583406">
                  <a:moveTo>
                    <a:pt x="295275" y="130969"/>
                  </a:moveTo>
                  <a:lnTo>
                    <a:pt x="223837" y="128587"/>
                  </a:lnTo>
                  <a:lnTo>
                    <a:pt x="202406" y="126206"/>
                  </a:lnTo>
                  <a:lnTo>
                    <a:pt x="161925" y="119062"/>
                  </a:lnTo>
                  <a:lnTo>
                    <a:pt x="126206" y="109537"/>
                  </a:lnTo>
                  <a:lnTo>
                    <a:pt x="95250" y="97631"/>
                  </a:lnTo>
                  <a:lnTo>
                    <a:pt x="76200" y="85725"/>
                  </a:lnTo>
                  <a:lnTo>
                    <a:pt x="50006" y="61912"/>
                  </a:lnTo>
                  <a:lnTo>
                    <a:pt x="0" y="0"/>
                  </a:lnTo>
                  <a:lnTo>
                    <a:pt x="338137" y="583406"/>
                  </a:lnTo>
                  <a:lnTo>
                    <a:pt x="340518" y="550069"/>
                  </a:lnTo>
                  <a:lnTo>
                    <a:pt x="335756" y="500062"/>
                  </a:lnTo>
                  <a:lnTo>
                    <a:pt x="328612" y="461962"/>
                  </a:lnTo>
                  <a:lnTo>
                    <a:pt x="321468" y="421481"/>
                  </a:lnTo>
                  <a:lnTo>
                    <a:pt x="316706" y="388144"/>
                  </a:lnTo>
                  <a:lnTo>
                    <a:pt x="316706" y="359569"/>
                  </a:lnTo>
                  <a:lnTo>
                    <a:pt x="319087" y="333375"/>
                  </a:lnTo>
                  <a:lnTo>
                    <a:pt x="323850" y="309562"/>
                  </a:lnTo>
                  <a:lnTo>
                    <a:pt x="330993" y="285750"/>
                  </a:lnTo>
                  <a:lnTo>
                    <a:pt x="342900" y="259556"/>
                  </a:lnTo>
                  <a:lnTo>
                    <a:pt x="354806" y="235744"/>
                  </a:lnTo>
                  <a:lnTo>
                    <a:pt x="366712" y="219075"/>
                  </a:lnTo>
                  <a:lnTo>
                    <a:pt x="388143" y="197644"/>
                  </a:lnTo>
                  <a:lnTo>
                    <a:pt x="404812" y="185737"/>
                  </a:lnTo>
                  <a:lnTo>
                    <a:pt x="411956" y="180975"/>
                  </a:lnTo>
                  <a:lnTo>
                    <a:pt x="414337" y="173831"/>
                  </a:lnTo>
                  <a:lnTo>
                    <a:pt x="407193" y="159544"/>
                  </a:lnTo>
                  <a:lnTo>
                    <a:pt x="390525" y="145256"/>
                  </a:lnTo>
                  <a:lnTo>
                    <a:pt x="373856" y="138112"/>
                  </a:lnTo>
                  <a:lnTo>
                    <a:pt x="295275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3">
              <a:extLst>
                <a:ext uri="{FF2B5EF4-FFF2-40B4-BE49-F238E27FC236}">
                  <a16:creationId xmlns:a16="http://schemas.microsoft.com/office/drawing/2014/main" id="{FF426085-9694-41B4-BC7C-9556EDC19DFA}"/>
                </a:ext>
              </a:extLst>
            </p:cNvPr>
            <p:cNvSpPr/>
            <p:nvPr/>
          </p:nvSpPr>
          <p:spPr>
            <a:xfrm>
              <a:off x="6024563" y="4062413"/>
              <a:ext cx="862012" cy="909637"/>
            </a:xfrm>
            <a:custGeom>
              <a:avLst/>
              <a:gdLst>
                <a:gd name="connsiteX0" fmla="*/ 523875 w 862012"/>
                <a:gd name="connsiteY0" fmla="*/ 211931 h 909637"/>
                <a:gd name="connsiteX1" fmla="*/ 459581 w 862012"/>
                <a:gd name="connsiteY1" fmla="*/ 176212 h 909637"/>
                <a:gd name="connsiteX2" fmla="*/ 392906 w 862012"/>
                <a:gd name="connsiteY2" fmla="*/ 142875 h 909637"/>
                <a:gd name="connsiteX3" fmla="*/ 276225 w 862012"/>
                <a:gd name="connsiteY3" fmla="*/ 92868 h 909637"/>
                <a:gd name="connsiteX4" fmla="*/ 157162 w 862012"/>
                <a:gd name="connsiteY4" fmla="*/ 47625 h 909637"/>
                <a:gd name="connsiteX5" fmla="*/ 71437 w 862012"/>
                <a:gd name="connsiteY5" fmla="*/ 19050 h 909637"/>
                <a:gd name="connsiteX6" fmla="*/ 45243 w 862012"/>
                <a:gd name="connsiteY6" fmla="*/ 9525 h 909637"/>
                <a:gd name="connsiteX7" fmla="*/ 26193 w 862012"/>
                <a:gd name="connsiteY7" fmla="*/ 0 h 909637"/>
                <a:gd name="connsiteX8" fmla="*/ 14287 w 862012"/>
                <a:gd name="connsiteY8" fmla="*/ 0 h 909637"/>
                <a:gd name="connsiteX9" fmla="*/ 4762 w 862012"/>
                <a:gd name="connsiteY9" fmla="*/ 4762 h 909637"/>
                <a:gd name="connsiteX10" fmla="*/ 0 w 862012"/>
                <a:gd name="connsiteY10" fmla="*/ 14287 h 909637"/>
                <a:gd name="connsiteX11" fmla="*/ 7143 w 862012"/>
                <a:gd name="connsiteY11" fmla="*/ 42862 h 909637"/>
                <a:gd name="connsiteX12" fmla="*/ 21431 w 862012"/>
                <a:gd name="connsiteY12" fmla="*/ 64293 h 909637"/>
                <a:gd name="connsiteX13" fmla="*/ 66675 w 862012"/>
                <a:gd name="connsiteY13" fmla="*/ 97631 h 909637"/>
                <a:gd name="connsiteX14" fmla="*/ 152400 w 862012"/>
                <a:gd name="connsiteY14" fmla="*/ 164306 h 909637"/>
                <a:gd name="connsiteX15" fmla="*/ 216693 w 862012"/>
                <a:gd name="connsiteY15" fmla="*/ 221456 h 909637"/>
                <a:gd name="connsiteX16" fmla="*/ 273843 w 862012"/>
                <a:gd name="connsiteY16" fmla="*/ 278606 h 909637"/>
                <a:gd name="connsiteX17" fmla="*/ 316706 w 862012"/>
                <a:gd name="connsiteY17" fmla="*/ 323850 h 909637"/>
                <a:gd name="connsiteX18" fmla="*/ 357187 w 862012"/>
                <a:gd name="connsiteY18" fmla="*/ 366712 h 909637"/>
                <a:gd name="connsiteX19" fmla="*/ 392906 w 862012"/>
                <a:gd name="connsiteY19" fmla="*/ 409575 h 909637"/>
                <a:gd name="connsiteX20" fmla="*/ 428625 w 862012"/>
                <a:gd name="connsiteY20" fmla="*/ 457200 h 909637"/>
                <a:gd name="connsiteX21" fmla="*/ 476250 w 862012"/>
                <a:gd name="connsiteY21" fmla="*/ 523875 h 909637"/>
                <a:gd name="connsiteX22" fmla="*/ 519112 w 862012"/>
                <a:gd name="connsiteY22" fmla="*/ 588168 h 909637"/>
                <a:gd name="connsiteX23" fmla="*/ 552450 w 862012"/>
                <a:gd name="connsiteY23" fmla="*/ 645318 h 909637"/>
                <a:gd name="connsiteX24" fmla="*/ 590550 w 862012"/>
                <a:gd name="connsiteY24" fmla="*/ 719137 h 909637"/>
                <a:gd name="connsiteX25" fmla="*/ 621506 w 862012"/>
                <a:gd name="connsiteY25" fmla="*/ 778668 h 909637"/>
                <a:gd name="connsiteX26" fmla="*/ 652462 w 862012"/>
                <a:gd name="connsiteY26" fmla="*/ 823912 h 909637"/>
                <a:gd name="connsiteX27" fmla="*/ 678656 w 862012"/>
                <a:gd name="connsiteY27" fmla="*/ 854868 h 909637"/>
                <a:gd name="connsiteX28" fmla="*/ 702468 w 862012"/>
                <a:gd name="connsiteY28" fmla="*/ 878681 h 909637"/>
                <a:gd name="connsiteX29" fmla="*/ 714375 w 862012"/>
                <a:gd name="connsiteY29" fmla="*/ 890587 h 909637"/>
                <a:gd name="connsiteX30" fmla="*/ 738187 w 862012"/>
                <a:gd name="connsiteY30" fmla="*/ 904875 h 909637"/>
                <a:gd name="connsiteX31" fmla="*/ 754856 w 862012"/>
                <a:gd name="connsiteY31" fmla="*/ 909637 h 909637"/>
                <a:gd name="connsiteX32" fmla="*/ 766762 w 862012"/>
                <a:gd name="connsiteY32" fmla="*/ 909637 h 909637"/>
                <a:gd name="connsiteX33" fmla="*/ 785812 w 862012"/>
                <a:gd name="connsiteY33" fmla="*/ 904875 h 909637"/>
                <a:gd name="connsiteX34" fmla="*/ 807243 w 862012"/>
                <a:gd name="connsiteY34" fmla="*/ 892968 h 909637"/>
                <a:gd name="connsiteX35" fmla="*/ 821531 w 862012"/>
                <a:gd name="connsiteY35" fmla="*/ 873918 h 909637"/>
                <a:gd name="connsiteX36" fmla="*/ 835818 w 862012"/>
                <a:gd name="connsiteY36" fmla="*/ 847725 h 909637"/>
                <a:gd name="connsiteX37" fmla="*/ 845343 w 862012"/>
                <a:gd name="connsiteY37" fmla="*/ 819150 h 909637"/>
                <a:gd name="connsiteX38" fmla="*/ 852487 w 862012"/>
                <a:gd name="connsiteY38" fmla="*/ 785812 h 909637"/>
                <a:gd name="connsiteX39" fmla="*/ 857250 w 862012"/>
                <a:gd name="connsiteY39" fmla="*/ 750093 h 909637"/>
                <a:gd name="connsiteX40" fmla="*/ 862012 w 862012"/>
                <a:gd name="connsiteY40" fmla="*/ 695325 h 909637"/>
                <a:gd name="connsiteX41" fmla="*/ 862012 w 862012"/>
                <a:gd name="connsiteY41" fmla="*/ 638175 h 909637"/>
                <a:gd name="connsiteX42" fmla="*/ 854868 w 862012"/>
                <a:gd name="connsiteY42" fmla="*/ 592931 h 909637"/>
                <a:gd name="connsiteX43" fmla="*/ 835818 w 862012"/>
                <a:gd name="connsiteY43" fmla="*/ 542925 h 909637"/>
                <a:gd name="connsiteX44" fmla="*/ 807243 w 862012"/>
                <a:gd name="connsiteY44" fmla="*/ 485775 h 909637"/>
                <a:gd name="connsiteX45" fmla="*/ 776287 w 862012"/>
                <a:gd name="connsiteY45" fmla="*/ 438150 h 909637"/>
                <a:gd name="connsiteX46" fmla="*/ 735806 w 862012"/>
                <a:gd name="connsiteY46" fmla="*/ 383381 h 909637"/>
                <a:gd name="connsiteX47" fmla="*/ 700087 w 862012"/>
                <a:gd name="connsiteY47" fmla="*/ 340518 h 909637"/>
                <a:gd name="connsiteX48" fmla="*/ 652462 w 862012"/>
                <a:gd name="connsiteY48" fmla="*/ 297656 h 909637"/>
                <a:gd name="connsiteX49" fmla="*/ 588168 w 862012"/>
                <a:gd name="connsiteY49" fmla="*/ 250031 h 909637"/>
                <a:gd name="connsiteX50" fmla="*/ 523875 w 862012"/>
                <a:gd name="connsiteY50" fmla="*/ 211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2012" h="909637">
                  <a:moveTo>
                    <a:pt x="523875" y="211931"/>
                  </a:moveTo>
                  <a:lnTo>
                    <a:pt x="459581" y="176212"/>
                  </a:lnTo>
                  <a:lnTo>
                    <a:pt x="392906" y="142875"/>
                  </a:lnTo>
                  <a:lnTo>
                    <a:pt x="276225" y="92868"/>
                  </a:lnTo>
                  <a:lnTo>
                    <a:pt x="157162" y="47625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0"/>
                  </a:lnTo>
                  <a:lnTo>
                    <a:pt x="14287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7143" y="42862"/>
                  </a:lnTo>
                  <a:lnTo>
                    <a:pt x="21431" y="64293"/>
                  </a:lnTo>
                  <a:lnTo>
                    <a:pt x="66675" y="97631"/>
                  </a:lnTo>
                  <a:lnTo>
                    <a:pt x="152400" y="164306"/>
                  </a:lnTo>
                  <a:lnTo>
                    <a:pt x="216693" y="221456"/>
                  </a:lnTo>
                  <a:lnTo>
                    <a:pt x="273843" y="278606"/>
                  </a:lnTo>
                  <a:lnTo>
                    <a:pt x="316706" y="323850"/>
                  </a:lnTo>
                  <a:lnTo>
                    <a:pt x="357187" y="366712"/>
                  </a:lnTo>
                  <a:lnTo>
                    <a:pt x="392906" y="409575"/>
                  </a:lnTo>
                  <a:lnTo>
                    <a:pt x="428625" y="457200"/>
                  </a:lnTo>
                  <a:lnTo>
                    <a:pt x="476250" y="523875"/>
                  </a:lnTo>
                  <a:lnTo>
                    <a:pt x="519112" y="588168"/>
                  </a:lnTo>
                  <a:lnTo>
                    <a:pt x="552450" y="645318"/>
                  </a:lnTo>
                  <a:lnTo>
                    <a:pt x="590550" y="719137"/>
                  </a:lnTo>
                  <a:lnTo>
                    <a:pt x="621506" y="778668"/>
                  </a:lnTo>
                  <a:lnTo>
                    <a:pt x="652462" y="823912"/>
                  </a:lnTo>
                  <a:lnTo>
                    <a:pt x="678656" y="854868"/>
                  </a:lnTo>
                  <a:lnTo>
                    <a:pt x="702468" y="878681"/>
                  </a:lnTo>
                  <a:lnTo>
                    <a:pt x="714375" y="890587"/>
                  </a:lnTo>
                  <a:lnTo>
                    <a:pt x="738187" y="904875"/>
                  </a:lnTo>
                  <a:lnTo>
                    <a:pt x="754856" y="909637"/>
                  </a:lnTo>
                  <a:lnTo>
                    <a:pt x="766762" y="909637"/>
                  </a:lnTo>
                  <a:lnTo>
                    <a:pt x="785812" y="904875"/>
                  </a:lnTo>
                  <a:lnTo>
                    <a:pt x="807243" y="892968"/>
                  </a:lnTo>
                  <a:lnTo>
                    <a:pt x="821531" y="873918"/>
                  </a:lnTo>
                  <a:lnTo>
                    <a:pt x="835818" y="847725"/>
                  </a:lnTo>
                  <a:lnTo>
                    <a:pt x="845343" y="819150"/>
                  </a:lnTo>
                  <a:lnTo>
                    <a:pt x="852487" y="785812"/>
                  </a:lnTo>
                  <a:lnTo>
                    <a:pt x="857250" y="750093"/>
                  </a:lnTo>
                  <a:lnTo>
                    <a:pt x="862012" y="695325"/>
                  </a:lnTo>
                  <a:lnTo>
                    <a:pt x="862012" y="638175"/>
                  </a:lnTo>
                  <a:lnTo>
                    <a:pt x="854868" y="592931"/>
                  </a:lnTo>
                  <a:lnTo>
                    <a:pt x="835818" y="542925"/>
                  </a:lnTo>
                  <a:lnTo>
                    <a:pt x="807243" y="485775"/>
                  </a:lnTo>
                  <a:lnTo>
                    <a:pt x="776287" y="438150"/>
                  </a:lnTo>
                  <a:lnTo>
                    <a:pt x="735806" y="383381"/>
                  </a:lnTo>
                  <a:lnTo>
                    <a:pt x="700087" y="340518"/>
                  </a:lnTo>
                  <a:lnTo>
                    <a:pt x="652462" y="297656"/>
                  </a:lnTo>
                  <a:lnTo>
                    <a:pt x="588168" y="250031"/>
                  </a:lnTo>
                  <a:lnTo>
                    <a:pt x="52387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グループ化 1">
            <a:extLst>
              <a:ext uri="{FF2B5EF4-FFF2-40B4-BE49-F238E27FC236}">
                <a16:creationId xmlns:a16="http://schemas.microsoft.com/office/drawing/2014/main" id="{38473E3D-1145-4F99-8058-33E18B01B8F0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385888"/>
            <a:ext cx="4459287" cy="4568825"/>
            <a:chOff x="2617788" y="1385888"/>
            <a:chExt cx="4459287" cy="4568825"/>
          </a:xfrm>
        </p:grpSpPr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D1D59F3D-DBB3-481A-9532-25D858F2FECB}"/>
                </a:ext>
              </a:extLst>
            </p:cNvPr>
            <p:cNvSpPr/>
            <p:nvPr/>
          </p:nvSpPr>
          <p:spPr>
            <a:xfrm>
              <a:off x="3043238" y="2352675"/>
              <a:ext cx="609600" cy="1522413"/>
            </a:xfrm>
            <a:custGeom>
              <a:avLst/>
              <a:gdLst>
                <a:gd name="connsiteX0" fmla="*/ 566737 w 609600"/>
                <a:gd name="connsiteY0" fmla="*/ 650081 h 1521619"/>
                <a:gd name="connsiteX1" fmla="*/ 588168 w 609600"/>
                <a:gd name="connsiteY1" fmla="*/ 895350 h 1521619"/>
                <a:gd name="connsiteX2" fmla="*/ 609600 w 609600"/>
                <a:gd name="connsiteY2" fmla="*/ 1171575 h 1521619"/>
                <a:gd name="connsiteX3" fmla="*/ 585787 w 609600"/>
                <a:gd name="connsiteY3" fmla="*/ 1359694 h 1521619"/>
                <a:gd name="connsiteX4" fmla="*/ 571500 w 609600"/>
                <a:gd name="connsiteY4" fmla="*/ 1416844 h 1521619"/>
                <a:gd name="connsiteX5" fmla="*/ 554831 w 609600"/>
                <a:gd name="connsiteY5" fmla="*/ 1457325 h 1521619"/>
                <a:gd name="connsiteX6" fmla="*/ 545306 w 609600"/>
                <a:gd name="connsiteY6" fmla="*/ 1478756 h 1521619"/>
                <a:gd name="connsiteX7" fmla="*/ 528637 w 609600"/>
                <a:gd name="connsiteY7" fmla="*/ 1504950 h 1521619"/>
                <a:gd name="connsiteX8" fmla="*/ 514350 w 609600"/>
                <a:gd name="connsiteY8" fmla="*/ 1516856 h 1521619"/>
                <a:gd name="connsiteX9" fmla="*/ 502443 w 609600"/>
                <a:gd name="connsiteY9" fmla="*/ 1521619 h 1521619"/>
                <a:gd name="connsiteX10" fmla="*/ 492918 w 609600"/>
                <a:gd name="connsiteY10" fmla="*/ 1521619 h 1521619"/>
                <a:gd name="connsiteX11" fmla="*/ 481012 w 609600"/>
                <a:gd name="connsiteY11" fmla="*/ 1519238 h 1521619"/>
                <a:gd name="connsiteX12" fmla="*/ 457200 w 609600"/>
                <a:gd name="connsiteY12" fmla="*/ 1504950 h 1521619"/>
                <a:gd name="connsiteX13" fmla="*/ 440531 w 609600"/>
                <a:gd name="connsiteY13" fmla="*/ 1490663 h 1521619"/>
                <a:gd name="connsiteX14" fmla="*/ 423862 w 609600"/>
                <a:gd name="connsiteY14" fmla="*/ 1471613 h 1521619"/>
                <a:gd name="connsiteX15" fmla="*/ 402431 w 609600"/>
                <a:gd name="connsiteY15" fmla="*/ 1438275 h 1521619"/>
                <a:gd name="connsiteX16" fmla="*/ 390525 w 609600"/>
                <a:gd name="connsiteY16" fmla="*/ 1414463 h 1521619"/>
                <a:gd name="connsiteX17" fmla="*/ 376237 w 609600"/>
                <a:gd name="connsiteY17" fmla="*/ 1378744 h 1521619"/>
                <a:gd name="connsiteX18" fmla="*/ 361950 w 609600"/>
                <a:gd name="connsiteY18" fmla="*/ 1338263 h 1521619"/>
                <a:gd name="connsiteX19" fmla="*/ 352425 w 609600"/>
                <a:gd name="connsiteY19" fmla="*/ 1290638 h 1521619"/>
                <a:gd name="connsiteX20" fmla="*/ 345281 w 609600"/>
                <a:gd name="connsiteY20" fmla="*/ 1238250 h 1521619"/>
                <a:gd name="connsiteX21" fmla="*/ 340518 w 609600"/>
                <a:gd name="connsiteY21" fmla="*/ 1126331 h 1521619"/>
                <a:gd name="connsiteX22" fmla="*/ 335756 w 609600"/>
                <a:gd name="connsiteY22" fmla="*/ 1023938 h 1521619"/>
                <a:gd name="connsiteX23" fmla="*/ 328612 w 609600"/>
                <a:gd name="connsiteY23" fmla="*/ 885825 h 1521619"/>
                <a:gd name="connsiteX24" fmla="*/ 326231 w 609600"/>
                <a:gd name="connsiteY24" fmla="*/ 750094 h 1521619"/>
                <a:gd name="connsiteX25" fmla="*/ 319087 w 609600"/>
                <a:gd name="connsiteY25" fmla="*/ 561975 h 1521619"/>
                <a:gd name="connsiteX26" fmla="*/ 319087 w 609600"/>
                <a:gd name="connsiteY26" fmla="*/ 547688 h 1521619"/>
                <a:gd name="connsiteX27" fmla="*/ 314325 w 609600"/>
                <a:gd name="connsiteY27" fmla="*/ 507206 h 1521619"/>
                <a:gd name="connsiteX28" fmla="*/ 300037 w 609600"/>
                <a:gd name="connsiteY28" fmla="*/ 442913 h 1521619"/>
                <a:gd name="connsiteX29" fmla="*/ 283368 w 609600"/>
                <a:gd name="connsiteY29" fmla="*/ 383381 h 1521619"/>
                <a:gd name="connsiteX30" fmla="*/ 261937 w 609600"/>
                <a:gd name="connsiteY30" fmla="*/ 326231 h 1521619"/>
                <a:gd name="connsiteX31" fmla="*/ 242887 w 609600"/>
                <a:gd name="connsiteY31" fmla="*/ 283369 h 1521619"/>
                <a:gd name="connsiteX32" fmla="*/ 219075 w 609600"/>
                <a:gd name="connsiteY32" fmla="*/ 242888 h 1521619"/>
                <a:gd name="connsiteX33" fmla="*/ 200025 w 609600"/>
                <a:gd name="connsiteY33" fmla="*/ 216694 h 1521619"/>
                <a:gd name="connsiteX34" fmla="*/ 180975 w 609600"/>
                <a:gd name="connsiteY34" fmla="*/ 190500 h 1521619"/>
                <a:gd name="connsiteX35" fmla="*/ 150018 w 609600"/>
                <a:gd name="connsiteY35" fmla="*/ 157163 h 1521619"/>
                <a:gd name="connsiteX36" fmla="*/ 121443 w 609600"/>
                <a:gd name="connsiteY36" fmla="*/ 130969 h 1521619"/>
                <a:gd name="connsiteX37" fmla="*/ 104775 w 609600"/>
                <a:gd name="connsiteY37" fmla="*/ 116681 h 1521619"/>
                <a:gd name="connsiteX38" fmla="*/ 80962 w 609600"/>
                <a:gd name="connsiteY38" fmla="*/ 97631 h 1521619"/>
                <a:gd name="connsiteX39" fmla="*/ 61912 w 609600"/>
                <a:gd name="connsiteY39" fmla="*/ 83344 h 1521619"/>
                <a:gd name="connsiteX40" fmla="*/ 38100 w 609600"/>
                <a:gd name="connsiteY40" fmla="*/ 69056 h 1521619"/>
                <a:gd name="connsiteX41" fmla="*/ 11906 w 609600"/>
                <a:gd name="connsiteY41" fmla="*/ 54769 h 1521619"/>
                <a:gd name="connsiteX42" fmla="*/ 2381 w 609600"/>
                <a:gd name="connsiteY42" fmla="*/ 45244 h 1521619"/>
                <a:gd name="connsiteX43" fmla="*/ 0 w 609600"/>
                <a:gd name="connsiteY43" fmla="*/ 30956 h 1521619"/>
                <a:gd name="connsiteX44" fmla="*/ 0 w 609600"/>
                <a:gd name="connsiteY44" fmla="*/ 14288 h 1521619"/>
                <a:gd name="connsiteX45" fmla="*/ 7143 w 609600"/>
                <a:gd name="connsiteY45" fmla="*/ 4763 h 1521619"/>
                <a:gd name="connsiteX46" fmla="*/ 23812 w 609600"/>
                <a:gd name="connsiteY46" fmla="*/ 0 h 1521619"/>
                <a:gd name="connsiteX47" fmla="*/ 66675 w 609600"/>
                <a:gd name="connsiteY47" fmla="*/ 7144 h 1521619"/>
                <a:gd name="connsiteX48" fmla="*/ 171450 w 609600"/>
                <a:gd name="connsiteY48" fmla="*/ 28575 h 1521619"/>
                <a:gd name="connsiteX49" fmla="*/ 278606 w 609600"/>
                <a:gd name="connsiteY49" fmla="*/ 54769 h 1521619"/>
                <a:gd name="connsiteX50" fmla="*/ 369093 w 609600"/>
                <a:gd name="connsiteY50" fmla="*/ 80963 h 1521619"/>
                <a:gd name="connsiteX51" fmla="*/ 464343 w 609600"/>
                <a:gd name="connsiteY51" fmla="*/ 114300 h 1521619"/>
                <a:gd name="connsiteX52" fmla="*/ 514350 w 609600"/>
                <a:gd name="connsiteY52" fmla="*/ 135731 h 1521619"/>
                <a:gd name="connsiteX53" fmla="*/ 538162 w 609600"/>
                <a:gd name="connsiteY53" fmla="*/ 316706 h 1521619"/>
                <a:gd name="connsiteX54" fmla="*/ 550068 w 609600"/>
                <a:gd name="connsiteY54" fmla="*/ 461963 h 1521619"/>
                <a:gd name="connsiteX55" fmla="*/ 566737 w 609600"/>
                <a:gd name="connsiteY55" fmla="*/ 650081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09600" h="1521619">
                  <a:moveTo>
                    <a:pt x="566737" y="650081"/>
                  </a:moveTo>
                  <a:lnTo>
                    <a:pt x="588168" y="895350"/>
                  </a:lnTo>
                  <a:lnTo>
                    <a:pt x="609600" y="1171575"/>
                  </a:lnTo>
                  <a:lnTo>
                    <a:pt x="585787" y="1359694"/>
                  </a:lnTo>
                  <a:lnTo>
                    <a:pt x="571500" y="1416844"/>
                  </a:lnTo>
                  <a:lnTo>
                    <a:pt x="554831" y="1457325"/>
                  </a:lnTo>
                  <a:lnTo>
                    <a:pt x="545306" y="1478756"/>
                  </a:lnTo>
                  <a:lnTo>
                    <a:pt x="528637" y="1504950"/>
                  </a:lnTo>
                  <a:lnTo>
                    <a:pt x="514350" y="1516856"/>
                  </a:lnTo>
                  <a:lnTo>
                    <a:pt x="502443" y="1521619"/>
                  </a:lnTo>
                  <a:lnTo>
                    <a:pt x="492918" y="1521619"/>
                  </a:lnTo>
                  <a:lnTo>
                    <a:pt x="481012" y="1519238"/>
                  </a:lnTo>
                  <a:lnTo>
                    <a:pt x="457200" y="1504950"/>
                  </a:lnTo>
                  <a:lnTo>
                    <a:pt x="440531" y="1490663"/>
                  </a:lnTo>
                  <a:lnTo>
                    <a:pt x="423862" y="1471613"/>
                  </a:lnTo>
                  <a:lnTo>
                    <a:pt x="402431" y="1438275"/>
                  </a:lnTo>
                  <a:lnTo>
                    <a:pt x="390525" y="1414463"/>
                  </a:lnTo>
                  <a:lnTo>
                    <a:pt x="376237" y="1378744"/>
                  </a:lnTo>
                  <a:lnTo>
                    <a:pt x="361950" y="1338263"/>
                  </a:lnTo>
                  <a:lnTo>
                    <a:pt x="352425" y="1290638"/>
                  </a:lnTo>
                  <a:lnTo>
                    <a:pt x="345281" y="1238250"/>
                  </a:lnTo>
                  <a:lnTo>
                    <a:pt x="340518" y="1126331"/>
                  </a:lnTo>
                  <a:lnTo>
                    <a:pt x="335756" y="1023938"/>
                  </a:lnTo>
                  <a:lnTo>
                    <a:pt x="328612" y="885825"/>
                  </a:lnTo>
                  <a:cubicBezTo>
                    <a:pt x="327818" y="840581"/>
                    <a:pt x="327025" y="795338"/>
                    <a:pt x="326231" y="750094"/>
                  </a:cubicBezTo>
                  <a:lnTo>
                    <a:pt x="319087" y="561975"/>
                  </a:lnTo>
                  <a:lnTo>
                    <a:pt x="319087" y="547688"/>
                  </a:lnTo>
                  <a:lnTo>
                    <a:pt x="314325" y="507206"/>
                  </a:lnTo>
                  <a:lnTo>
                    <a:pt x="300037" y="442913"/>
                  </a:lnTo>
                  <a:lnTo>
                    <a:pt x="283368" y="383381"/>
                  </a:lnTo>
                  <a:lnTo>
                    <a:pt x="261937" y="326231"/>
                  </a:lnTo>
                  <a:lnTo>
                    <a:pt x="242887" y="283369"/>
                  </a:lnTo>
                  <a:lnTo>
                    <a:pt x="219075" y="242888"/>
                  </a:lnTo>
                  <a:lnTo>
                    <a:pt x="200025" y="216694"/>
                  </a:lnTo>
                  <a:lnTo>
                    <a:pt x="180975" y="190500"/>
                  </a:lnTo>
                  <a:lnTo>
                    <a:pt x="150018" y="157163"/>
                  </a:lnTo>
                  <a:lnTo>
                    <a:pt x="121443" y="130969"/>
                  </a:lnTo>
                  <a:lnTo>
                    <a:pt x="104775" y="116681"/>
                  </a:lnTo>
                  <a:lnTo>
                    <a:pt x="80962" y="97631"/>
                  </a:lnTo>
                  <a:lnTo>
                    <a:pt x="61912" y="83344"/>
                  </a:lnTo>
                  <a:lnTo>
                    <a:pt x="38100" y="69056"/>
                  </a:lnTo>
                  <a:lnTo>
                    <a:pt x="11906" y="54769"/>
                  </a:lnTo>
                  <a:lnTo>
                    <a:pt x="2381" y="45244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66675" y="7144"/>
                  </a:lnTo>
                  <a:lnTo>
                    <a:pt x="171450" y="28575"/>
                  </a:lnTo>
                  <a:lnTo>
                    <a:pt x="278606" y="54769"/>
                  </a:lnTo>
                  <a:lnTo>
                    <a:pt x="369093" y="80963"/>
                  </a:lnTo>
                  <a:lnTo>
                    <a:pt x="464343" y="114300"/>
                  </a:lnTo>
                  <a:lnTo>
                    <a:pt x="514350" y="135731"/>
                  </a:lnTo>
                  <a:lnTo>
                    <a:pt x="538162" y="316706"/>
                  </a:lnTo>
                  <a:lnTo>
                    <a:pt x="550068" y="461963"/>
                  </a:lnTo>
                  <a:lnTo>
                    <a:pt x="566737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BBCAA4A4-D3AB-4814-8625-53F276DE0E17}"/>
                </a:ext>
              </a:extLst>
            </p:cNvPr>
            <p:cNvSpPr/>
            <p:nvPr/>
          </p:nvSpPr>
          <p:spPr>
            <a:xfrm>
              <a:off x="3484563" y="2139950"/>
              <a:ext cx="3051175" cy="1270000"/>
            </a:xfrm>
            <a:custGeom>
              <a:avLst/>
              <a:gdLst>
                <a:gd name="connsiteX0" fmla="*/ 2304789 w 3051340"/>
                <a:gd name="connsiteY0" fmla="*/ 95198 h 1270140"/>
                <a:gd name="connsiteX1" fmla="*/ 2109383 w 3051340"/>
                <a:gd name="connsiteY1" fmla="*/ 130271 h 1270140"/>
                <a:gd name="connsiteX2" fmla="*/ 1969091 w 3051340"/>
                <a:gd name="connsiteY2" fmla="*/ 150313 h 1270140"/>
                <a:gd name="connsiteX3" fmla="*/ 1836315 w 3051340"/>
                <a:gd name="connsiteY3" fmla="*/ 167849 h 1270140"/>
                <a:gd name="connsiteX4" fmla="*/ 1736107 w 3051340"/>
                <a:gd name="connsiteY4" fmla="*/ 180375 h 1270140"/>
                <a:gd name="connsiteX5" fmla="*/ 1625878 w 3051340"/>
                <a:gd name="connsiteY5" fmla="*/ 192901 h 1270140"/>
                <a:gd name="connsiteX6" fmla="*/ 1545712 w 3051340"/>
                <a:gd name="connsiteY6" fmla="*/ 200417 h 1270140"/>
                <a:gd name="connsiteX7" fmla="*/ 1307717 w 3051340"/>
                <a:gd name="connsiteY7" fmla="*/ 240500 h 1270140"/>
                <a:gd name="connsiteX8" fmla="*/ 1142374 w 3051340"/>
                <a:gd name="connsiteY8" fmla="*/ 258037 h 1270140"/>
                <a:gd name="connsiteX9" fmla="*/ 876822 w 3051340"/>
                <a:gd name="connsiteY9" fmla="*/ 283089 h 1270140"/>
                <a:gd name="connsiteX10" fmla="*/ 666384 w 3051340"/>
                <a:gd name="connsiteY10" fmla="*/ 305636 h 1270140"/>
                <a:gd name="connsiteX11" fmla="*/ 496031 w 3051340"/>
                <a:gd name="connsiteY11" fmla="*/ 320667 h 1270140"/>
                <a:gd name="connsiteX12" fmla="*/ 255531 w 3051340"/>
                <a:gd name="connsiteY12" fmla="*/ 340708 h 1270140"/>
                <a:gd name="connsiteX13" fmla="*/ 122755 w 3051340"/>
                <a:gd name="connsiteY13" fmla="*/ 350729 h 1270140"/>
                <a:gd name="connsiteX14" fmla="*/ 80166 w 3051340"/>
                <a:gd name="connsiteY14" fmla="*/ 353234 h 1270140"/>
                <a:gd name="connsiteX15" fmla="*/ 57620 w 3051340"/>
                <a:gd name="connsiteY15" fmla="*/ 345719 h 1270140"/>
                <a:gd name="connsiteX16" fmla="*/ 0 w 3051340"/>
                <a:gd name="connsiteY16" fmla="*/ 323172 h 1270140"/>
                <a:gd name="connsiteX17" fmla="*/ 32567 w 3051340"/>
                <a:gd name="connsiteY17" fmla="*/ 563672 h 1270140"/>
                <a:gd name="connsiteX18" fmla="*/ 215447 w 3051340"/>
                <a:gd name="connsiteY18" fmla="*/ 541125 h 1270140"/>
                <a:gd name="connsiteX19" fmla="*/ 385801 w 3051340"/>
                <a:gd name="connsiteY19" fmla="*/ 521083 h 1270140"/>
                <a:gd name="connsiteX20" fmla="*/ 618786 w 3051340"/>
                <a:gd name="connsiteY20" fmla="*/ 493526 h 1270140"/>
                <a:gd name="connsiteX21" fmla="*/ 859285 w 3051340"/>
                <a:gd name="connsiteY21" fmla="*/ 465969 h 1270140"/>
                <a:gd name="connsiteX22" fmla="*/ 1119827 w 3051340"/>
                <a:gd name="connsiteY22" fmla="*/ 438411 h 1270140"/>
                <a:gd name="connsiteX23" fmla="*/ 1305212 w 3051340"/>
                <a:gd name="connsiteY23" fmla="*/ 415865 h 1270140"/>
                <a:gd name="connsiteX24" fmla="*/ 1648425 w 3051340"/>
                <a:gd name="connsiteY24" fmla="*/ 390813 h 1270140"/>
                <a:gd name="connsiteX25" fmla="*/ 1921492 w 3051340"/>
                <a:gd name="connsiteY25" fmla="*/ 360750 h 1270140"/>
                <a:gd name="connsiteX26" fmla="*/ 2254685 w 3051340"/>
                <a:gd name="connsiteY26" fmla="*/ 320667 h 1270140"/>
                <a:gd name="connsiteX27" fmla="*/ 2510216 w 3051340"/>
                <a:gd name="connsiteY27" fmla="*/ 288099 h 1270140"/>
                <a:gd name="connsiteX28" fmla="*/ 2540278 w 3051340"/>
                <a:gd name="connsiteY28" fmla="*/ 290604 h 1270140"/>
                <a:gd name="connsiteX29" fmla="*/ 2557815 w 3051340"/>
                <a:gd name="connsiteY29" fmla="*/ 300625 h 1270140"/>
                <a:gd name="connsiteX30" fmla="*/ 2575351 w 3051340"/>
                <a:gd name="connsiteY30" fmla="*/ 318162 h 1270140"/>
                <a:gd name="connsiteX31" fmla="*/ 2587877 w 3051340"/>
                <a:gd name="connsiteY31" fmla="*/ 338203 h 1270140"/>
                <a:gd name="connsiteX32" fmla="*/ 2597898 w 3051340"/>
                <a:gd name="connsiteY32" fmla="*/ 373276 h 1270140"/>
                <a:gd name="connsiteX33" fmla="*/ 2600403 w 3051340"/>
                <a:gd name="connsiteY33" fmla="*/ 415865 h 1270140"/>
                <a:gd name="connsiteX34" fmla="*/ 2590382 w 3051340"/>
                <a:gd name="connsiteY34" fmla="*/ 475990 h 1270140"/>
                <a:gd name="connsiteX35" fmla="*/ 2542783 w 3051340"/>
                <a:gd name="connsiteY35" fmla="*/ 766593 h 1270140"/>
                <a:gd name="connsiteX36" fmla="*/ 2482658 w 3051340"/>
                <a:gd name="connsiteY36" fmla="*/ 1119827 h 1270140"/>
                <a:gd name="connsiteX37" fmla="*/ 2470132 w 3051340"/>
                <a:gd name="connsiteY37" fmla="*/ 1247593 h 1270140"/>
                <a:gd name="connsiteX38" fmla="*/ 2642992 w 3051340"/>
                <a:gd name="connsiteY38" fmla="*/ 1270140 h 1270140"/>
                <a:gd name="connsiteX39" fmla="*/ 2693096 w 3051340"/>
                <a:gd name="connsiteY39" fmla="*/ 1162416 h 1270140"/>
                <a:gd name="connsiteX40" fmla="*/ 2743200 w 3051340"/>
                <a:gd name="connsiteY40" fmla="*/ 1032145 h 1270140"/>
                <a:gd name="connsiteX41" fmla="*/ 2798314 w 3051340"/>
                <a:gd name="connsiteY41" fmla="*/ 879328 h 1270140"/>
                <a:gd name="connsiteX42" fmla="*/ 2848418 w 3051340"/>
                <a:gd name="connsiteY42" fmla="*/ 744047 h 1270140"/>
                <a:gd name="connsiteX43" fmla="*/ 2901028 w 3051340"/>
                <a:gd name="connsiteY43" fmla="*/ 596239 h 1270140"/>
                <a:gd name="connsiteX44" fmla="*/ 2928585 w 3051340"/>
                <a:gd name="connsiteY44" fmla="*/ 523588 h 1270140"/>
                <a:gd name="connsiteX45" fmla="*/ 2946121 w 3051340"/>
                <a:gd name="connsiteY45" fmla="*/ 478495 h 1270140"/>
                <a:gd name="connsiteX46" fmla="*/ 2976184 w 3051340"/>
                <a:gd name="connsiteY46" fmla="*/ 415865 h 1270140"/>
                <a:gd name="connsiteX47" fmla="*/ 2998731 w 3051340"/>
                <a:gd name="connsiteY47" fmla="*/ 380792 h 1270140"/>
                <a:gd name="connsiteX48" fmla="*/ 3013762 w 3051340"/>
                <a:gd name="connsiteY48" fmla="*/ 368266 h 1270140"/>
                <a:gd name="connsiteX49" fmla="*/ 3033804 w 3051340"/>
                <a:gd name="connsiteY49" fmla="*/ 353234 h 1270140"/>
                <a:gd name="connsiteX50" fmla="*/ 3046330 w 3051340"/>
                <a:gd name="connsiteY50" fmla="*/ 333193 h 1270140"/>
                <a:gd name="connsiteX51" fmla="*/ 3051340 w 3051340"/>
                <a:gd name="connsiteY51" fmla="*/ 318162 h 1270140"/>
                <a:gd name="connsiteX52" fmla="*/ 3051340 w 3051340"/>
                <a:gd name="connsiteY52" fmla="*/ 303130 h 1270140"/>
                <a:gd name="connsiteX53" fmla="*/ 3048835 w 3051340"/>
                <a:gd name="connsiteY53" fmla="*/ 290604 h 1270140"/>
                <a:gd name="connsiteX54" fmla="*/ 3043824 w 3051340"/>
                <a:gd name="connsiteY54" fmla="*/ 275573 h 1270140"/>
                <a:gd name="connsiteX55" fmla="*/ 3028793 w 3051340"/>
                <a:gd name="connsiteY55" fmla="*/ 255531 h 1270140"/>
                <a:gd name="connsiteX56" fmla="*/ 2996226 w 3051340"/>
                <a:gd name="connsiteY56" fmla="*/ 230479 h 1270140"/>
                <a:gd name="connsiteX57" fmla="*/ 2961153 w 3051340"/>
                <a:gd name="connsiteY57" fmla="*/ 202922 h 1270140"/>
                <a:gd name="connsiteX58" fmla="*/ 2903533 w 3051340"/>
                <a:gd name="connsiteY58" fmla="*/ 160334 h 1270140"/>
                <a:gd name="connsiteX59" fmla="*/ 2825872 w 3051340"/>
                <a:gd name="connsiteY59" fmla="*/ 110230 h 1270140"/>
                <a:gd name="connsiteX60" fmla="*/ 2743200 w 3051340"/>
                <a:gd name="connsiteY60" fmla="*/ 57620 h 1270140"/>
                <a:gd name="connsiteX61" fmla="*/ 2665538 w 3051340"/>
                <a:gd name="connsiteY61" fmla="*/ 10021 h 1270140"/>
                <a:gd name="connsiteX62" fmla="*/ 2650507 w 3051340"/>
                <a:gd name="connsiteY62" fmla="*/ 2506 h 1270140"/>
                <a:gd name="connsiteX63" fmla="*/ 2642992 w 3051340"/>
                <a:gd name="connsiteY63" fmla="*/ 0 h 1270140"/>
                <a:gd name="connsiteX64" fmla="*/ 2627960 w 3051340"/>
                <a:gd name="connsiteY64" fmla="*/ 2506 h 1270140"/>
                <a:gd name="connsiteX65" fmla="*/ 2535268 w 3051340"/>
                <a:gd name="connsiteY65" fmla="*/ 37579 h 1270140"/>
                <a:gd name="connsiteX66" fmla="*/ 2457606 w 3051340"/>
                <a:gd name="connsiteY66" fmla="*/ 65136 h 1270140"/>
                <a:gd name="connsiteX67" fmla="*/ 2304789 w 3051340"/>
                <a:gd name="connsiteY67" fmla="*/ 95198 h 127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51340" h="1270140">
                  <a:moveTo>
                    <a:pt x="2304789" y="95198"/>
                  </a:moveTo>
                  <a:lnTo>
                    <a:pt x="2109383" y="130271"/>
                  </a:lnTo>
                  <a:lnTo>
                    <a:pt x="1969091" y="150313"/>
                  </a:lnTo>
                  <a:lnTo>
                    <a:pt x="1836315" y="167849"/>
                  </a:lnTo>
                  <a:lnTo>
                    <a:pt x="1736107" y="180375"/>
                  </a:lnTo>
                  <a:lnTo>
                    <a:pt x="1625878" y="192901"/>
                  </a:lnTo>
                  <a:lnTo>
                    <a:pt x="1545712" y="200417"/>
                  </a:lnTo>
                  <a:lnTo>
                    <a:pt x="1307717" y="240500"/>
                  </a:lnTo>
                  <a:lnTo>
                    <a:pt x="1142374" y="258037"/>
                  </a:lnTo>
                  <a:lnTo>
                    <a:pt x="876822" y="283089"/>
                  </a:lnTo>
                  <a:lnTo>
                    <a:pt x="666384" y="305636"/>
                  </a:lnTo>
                  <a:lnTo>
                    <a:pt x="496031" y="320667"/>
                  </a:lnTo>
                  <a:lnTo>
                    <a:pt x="255531" y="340708"/>
                  </a:lnTo>
                  <a:lnTo>
                    <a:pt x="122755" y="350729"/>
                  </a:lnTo>
                  <a:lnTo>
                    <a:pt x="80166" y="353234"/>
                  </a:lnTo>
                  <a:lnTo>
                    <a:pt x="57620" y="345719"/>
                  </a:lnTo>
                  <a:lnTo>
                    <a:pt x="0" y="323172"/>
                  </a:lnTo>
                  <a:lnTo>
                    <a:pt x="32567" y="563672"/>
                  </a:lnTo>
                  <a:lnTo>
                    <a:pt x="215447" y="541125"/>
                  </a:lnTo>
                  <a:lnTo>
                    <a:pt x="385801" y="521083"/>
                  </a:lnTo>
                  <a:lnTo>
                    <a:pt x="618786" y="493526"/>
                  </a:lnTo>
                  <a:lnTo>
                    <a:pt x="859285" y="465969"/>
                  </a:lnTo>
                  <a:lnTo>
                    <a:pt x="1119827" y="438411"/>
                  </a:lnTo>
                  <a:lnTo>
                    <a:pt x="1305212" y="415865"/>
                  </a:lnTo>
                  <a:lnTo>
                    <a:pt x="1648425" y="390813"/>
                  </a:lnTo>
                  <a:lnTo>
                    <a:pt x="1921492" y="360750"/>
                  </a:lnTo>
                  <a:lnTo>
                    <a:pt x="2254685" y="320667"/>
                  </a:lnTo>
                  <a:lnTo>
                    <a:pt x="2510216" y="288099"/>
                  </a:lnTo>
                  <a:lnTo>
                    <a:pt x="2540278" y="290604"/>
                  </a:lnTo>
                  <a:lnTo>
                    <a:pt x="2557815" y="300625"/>
                  </a:lnTo>
                  <a:lnTo>
                    <a:pt x="2575351" y="318162"/>
                  </a:lnTo>
                  <a:lnTo>
                    <a:pt x="2587877" y="338203"/>
                  </a:lnTo>
                  <a:lnTo>
                    <a:pt x="2597898" y="373276"/>
                  </a:lnTo>
                  <a:lnTo>
                    <a:pt x="2600403" y="415865"/>
                  </a:lnTo>
                  <a:lnTo>
                    <a:pt x="2590382" y="475990"/>
                  </a:lnTo>
                  <a:lnTo>
                    <a:pt x="2542783" y="766593"/>
                  </a:lnTo>
                  <a:lnTo>
                    <a:pt x="2482658" y="1119827"/>
                  </a:lnTo>
                  <a:lnTo>
                    <a:pt x="2470132" y="1247593"/>
                  </a:lnTo>
                  <a:lnTo>
                    <a:pt x="2642992" y="1270140"/>
                  </a:lnTo>
                  <a:lnTo>
                    <a:pt x="2693096" y="1162416"/>
                  </a:lnTo>
                  <a:lnTo>
                    <a:pt x="2743200" y="1032145"/>
                  </a:lnTo>
                  <a:lnTo>
                    <a:pt x="2798314" y="879328"/>
                  </a:lnTo>
                  <a:lnTo>
                    <a:pt x="2848418" y="744047"/>
                  </a:lnTo>
                  <a:lnTo>
                    <a:pt x="2901028" y="596239"/>
                  </a:lnTo>
                  <a:lnTo>
                    <a:pt x="2928585" y="523588"/>
                  </a:lnTo>
                  <a:lnTo>
                    <a:pt x="2946121" y="478495"/>
                  </a:lnTo>
                  <a:lnTo>
                    <a:pt x="2976184" y="415865"/>
                  </a:lnTo>
                  <a:lnTo>
                    <a:pt x="2998731" y="380792"/>
                  </a:lnTo>
                  <a:lnTo>
                    <a:pt x="3013762" y="368266"/>
                  </a:lnTo>
                  <a:lnTo>
                    <a:pt x="3033804" y="353234"/>
                  </a:lnTo>
                  <a:lnTo>
                    <a:pt x="3046330" y="333193"/>
                  </a:lnTo>
                  <a:lnTo>
                    <a:pt x="3051340" y="318162"/>
                  </a:lnTo>
                  <a:lnTo>
                    <a:pt x="3051340" y="303130"/>
                  </a:lnTo>
                  <a:lnTo>
                    <a:pt x="3048835" y="290604"/>
                  </a:lnTo>
                  <a:lnTo>
                    <a:pt x="3043824" y="275573"/>
                  </a:lnTo>
                  <a:lnTo>
                    <a:pt x="3028793" y="255531"/>
                  </a:lnTo>
                  <a:lnTo>
                    <a:pt x="2996226" y="230479"/>
                  </a:lnTo>
                  <a:lnTo>
                    <a:pt x="2961153" y="202922"/>
                  </a:lnTo>
                  <a:lnTo>
                    <a:pt x="2903533" y="160334"/>
                  </a:lnTo>
                  <a:lnTo>
                    <a:pt x="2825872" y="110230"/>
                  </a:lnTo>
                  <a:lnTo>
                    <a:pt x="2743200" y="57620"/>
                  </a:lnTo>
                  <a:lnTo>
                    <a:pt x="2665538" y="10021"/>
                  </a:lnTo>
                  <a:lnTo>
                    <a:pt x="2650507" y="2506"/>
                  </a:lnTo>
                  <a:lnTo>
                    <a:pt x="2642992" y="0"/>
                  </a:lnTo>
                  <a:lnTo>
                    <a:pt x="2627960" y="2506"/>
                  </a:lnTo>
                  <a:lnTo>
                    <a:pt x="2535268" y="37579"/>
                  </a:lnTo>
                  <a:lnTo>
                    <a:pt x="2457606" y="65136"/>
                  </a:lnTo>
                  <a:lnTo>
                    <a:pt x="2304789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C44045AA-FD43-4376-971D-2231A0E0C842}"/>
                </a:ext>
              </a:extLst>
            </p:cNvPr>
            <p:cNvSpPr/>
            <p:nvPr/>
          </p:nvSpPr>
          <p:spPr>
            <a:xfrm>
              <a:off x="3567113" y="3227388"/>
              <a:ext cx="2651125" cy="498475"/>
            </a:xfrm>
            <a:custGeom>
              <a:avLst/>
              <a:gdLst>
                <a:gd name="connsiteX0" fmla="*/ 2174518 w 2650507"/>
                <a:gd name="connsiteY0" fmla="*/ 25052 h 498536"/>
                <a:gd name="connsiteX1" fmla="*/ 1831305 w 2650507"/>
                <a:gd name="connsiteY1" fmla="*/ 57619 h 498536"/>
                <a:gd name="connsiteX2" fmla="*/ 1595815 w 2650507"/>
                <a:gd name="connsiteY2" fmla="*/ 80166 h 498536"/>
                <a:gd name="connsiteX3" fmla="*/ 1442998 w 2650507"/>
                <a:gd name="connsiteY3" fmla="*/ 95197 h 498536"/>
                <a:gd name="connsiteX4" fmla="*/ 1205003 w 2650507"/>
                <a:gd name="connsiteY4" fmla="*/ 135281 h 498536"/>
                <a:gd name="connsiteX5" fmla="*/ 1014608 w 2650507"/>
                <a:gd name="connsiteY5" fmla="*/ 162838 h 498536"/>
                <a:gd name="connsiteX6" fmla="*/ 766592 w 2650507"/>
                <a:gd name="connsiteY6" fmla="*/ 195406 h 498536"/>
                <a:gd name="connsiteX7" fmla="*/ 543629 w 2650507"/>
                <a:gd name="connsiteY7" fmla="*/ 225468 h 498536"/>
                <a:gd name="connsiteX8" fmla="*/ 333192 w 2650507"/>
                <a:gd name="connsiteY8" fmla="*/ 250520 h 498536"/>
                <a:gd name="connsiteX9" fmla="*/ 27557 w 2650507"/>
                <a:gd name="connsiteY9" fmla="*/ 275572 h 498536"/>
                <a:gd name="connsiteX10" fmla="*/ 10020 w 2650507"/>
                <a:gd name="connsiteY10" fmla="*/ 275572 h 498536"/>
                <a:gd name="connsiteX11" fmla="*/ 0 w 2650507"/>
                <a:gd name="connsiteY11" fmla="*/ 498536 h 498536"/>
                <a:gd name="connsiteX12" fmla="*/ 290603 w 2650507"/>
                <a:gd name="connsiteY12" fmla="*/ 468473 h 498536"/>
                <a:gd name="connsiteX13" fmla="*/ 693942 w 2650507"/>
                <a:gd name="connsiteY13" fmla="*/ 420874 h 498536"/>
                <a:gd name="connsiteX14" fmla="*/ 1069722 w 2650507"/>
                <a:gd name="connsiteY14" fmla="*/ 370770 h 498536"/>
                <a:gd name="connsiteX15" fmla="*/ 1179951 w 2650507"/>
                <a:gd name="connsiteY15" fmla="*/ 355739 h 498536"/>
                <a:gd name="connsiteX16" fmla="*/ 1420451 w 2650507"/>
                <a:gd name="connsiteY16" fmla="*/ 318161 h 498536"/>
                <a:gd name="connsiteX17" fmla="*/ 1693519 w 2650507"/>
                <a:gd name="connsiteY17" fmla="*/ 298119 h 498536"/>
                <a:gd name="connsiteX18" fmla="*/ 1994143 w 2650507"/>
                <a:gd name="connsiteY18" fmla="*/ 280583 h 498536"/>
                <a:gd name="connsiteX19" fmla="*/ 2379945 w 2650507"/>
                <a:gd name="connsiteY19" fmla="*/ 258036 h 498536"/>
                <a:gd name="connsiteX20" fmla="*/ 2582866 w 2650507"/>
                <a:gd name="connsiteY20" fmla="*/ 245510 h 498536"/>
                <a:gd name="connsiteX21" fmla="*/ 2620445 w 2650507"/>
                <a:gd name="connsiteY21" fmla="*/ 235489 h 498536"/>
                <a:gd name="connsiteX22" fmla="*/ 2640486 w 2650507"/>
                <a:gd name="connsiteY22" fmla="*/ 222963 h 498536"/>
                <a:gd name="connsiteX23" fmla="*/ 2648002 w 2650507"/>
                <a:gd name="connsiteY23" fmla="*/ 210437 h 498536"/>
                <a:gd name="connsiteX24" fmla="*/ 2650507 w 2650507"/>
                <a:gd name="connsiteY24" fmla="*/ 192900 h 498536"/>
                <a:gd name="connsiteX25" fmla="*/ 2648002 w 2650507"/>
                <a:gd name="connsiteY25" fmla="*/ 177869 h 498536"/>
                <a:gd name="connsiteX26" fmla="*/ 2642991 w 2650507"/>
                <a:gd name="connsiteY26" fmla="*/ 152817 h 498536"/>
                <a:gd name="connsiteX27" fmla="*/ 2630465 w 2650507"/>
                <a:gd name="connsiteY27" fmla="*/ 125260 h 498536"/>
                <a:gd name="connsiteX28" fmla="*/ 2600403 w 2650507"/>
                <a:gd name="connsiteY28" fmla="*/ 85177 h 498536"/>
                <a:gd name="connsiteX29" fmla="*/ 2420028 w 2650507"/>
                <a:gd name="connsiteY29" fmla="*/ 0 h 498536"/>
                <a:gd name="connsiteX30" fmla="*/ 2174518 w 2650507"/>
                <a:gd name="connsiteY30" fmla="*/ 250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507" h="498536">
                  <a:moveTo>
                    <a:pt x="2174518" y="25052"/>
                  </a:moveTo>
                  <a:lnTo>
                    <a:pt x="1831305" y="57619"/>
                  </a:lnTo>
                  <a:lnTo>
                    <a:pt x="1595815" y="80166"/>
                  </a:lnTo>
                  <a:lnTo>
                    <a:pt x="1442998" y="95197"/>
                  </a:lnTo>
                  <a:lnTo>
                    <a:pt x="1205003" y="135281"/>
                  </a:lnTo>
                  <a:lnTo>
                    <a:pt x="1014608" y="162838"/>
                  </a:lnTo>
                  <a:lnTo>
                    <a:pt x="766592" y="195406"/>
                  </a:lnTo>
                  <a:lnTo>
                    <a:pt x="543629" y="225468"/>
                  </a:lnTo>
                  <a:lnTo>
                    <a:pt x="333192" y="250520"/>
                  </a:lnTo>
                  <a:lnTo>
                    <a:pt x="27557" y="275572"/>
                  </a:lnTo>
                  <a:lnTo>
                    <a:pt x="10020" y="275572"/>
                  </a:lnTo>
                  <a:lnTo>
                    <a:pt x="0" y="498536"/>
                  </a:lnTo>
                  <a:lnTo>
                    <a:pt x="290603" y="468473"/>
                  </a:lnTo>
                  <a:lnTo>
                    <a:pt x="693942" y="420874"/>
                  </a:lnTo>
                  <a:lnTo>
                    <a:pt x="1069722" y="370770"/>
                  </a:lnTo>
                  <a:lnTo>
                    <a:pt x="1179951" y="355739"/>
                  </a:lnTo>
                  <a:lnTo>
                    <a:pt x="1420451" y="318161"/>
                  </a:lnTo>
                  <a:lnTo>
                    <a:pt x="1693519" y="298119"/>
                  </a:lnTo>
                  <a:lnTo>
                    <a:pt x="1994143" y="280583"/>
                  </a:lnTo>
                  <a:lnTo>
                    <a:pt x="2379945" y="258036"/>
                  </a:lnTo>
                  <a:lnTo>
                    <a:pt x="2582866" y="245510"/>
                  </a:lnTo>
                  <a:lnTo>
                    <a:pt x="2620445" y="235489"/>
                  </a:lnTo>
                  <a:lnTo>
                    <a:pt x="2640486" y="222963"/>
                  </a:lnTo>
                  <a:lnTo>
                    <a:pt x="2648002" y="210437"/>
                  </a:lnTo>
                  <a:lnTo>
                    <a:pt x="2650507" y="192900"/>
                  </a:lnTo>
                  <a:lnTo>
                    <a:pt x="2648002" y="177869"/>
                  </a:lnTo>
                  <a:lnTo>
                    <a:pt x="2642991" y="152817"/>
                  </a:lnTo>
                  <a:lnTo>
                    <a:pt x="2630465" y="125260"/>
                  </a:lnTo>
                  <a:lnTo>
                    <a:pt x="2600403" y="85177"/>
                  </a:lnTo>
                  <a:lnTo>
                    <a:pt x="2420028" y="0"/>
                  </a:lnTo>
                  <a:lnTo>
                    <a:pt x="2174518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8D3D132C-28D9-423F-90FD-2AA7E1EA7DA5}"/>
                </a:ext>
              </a:extLst>
            </p:cNvPr>
            <p:cNvSpPr/>
            <p:nvPr/>
          </p:nvSpPr>
          <p:spPr>
            <a:xfrm>
              <a:off x="4516438" y="1385888"/>
              <a:ext cx="611187" cy="2882900"/>
            </a:xfrm>
            <a:custGeom>
              <a:avLst/>
              <a:gdLst>
                <a:gd name="connsiteX0" fmla="*/ 241402 w 610819"/>
                <a:gd name="connsiteY0" fmla="*/ 1448410 h 2882189"/>
                <a:gd name="connsiteX1" fmla="*/ 248717 w 610819"/>
                <a:gd name="connsiteY1" fmla="*/ 1272845 h 2882189"/>
                <a:gd name="connsiteX2" fmla="*/ 252374 w 610819"/>
                <a:gd name="connsiteY2" fmla="*/ 1163117 h 2882189"/>
                <a:gd name="connsiteX3" fmla="*/ 252374 w 610819"/>
                <a:gd name="connsiteY3" fmla="*/ 998525 h 2882189"/>
                <a:gd name="connsiteX4" fmla="*/ 245059 w 610819"/>
                <a:gd name="connsiteY4" fmla="*/ 870509 h 2882189"/>
                <a:gd name="connsiteX5" fmla="*/ 241402 w 610819"/>
                <a:gd name="connsiteY5" fmla="*/ 720548 h 2882189"/>
                <a:gd name="connsiteX6" fmla="*/ 234086 w 610819"/>
                <a:gd name="connsiteY6" fmla="*/ 541325 h 2882189"/>
                <a:gd name="connsiteX7" fmla="*/ 230429 w 610819"/>
                <a:gd name="connsiteY7" fmla="*/ 460858 h 2882189"/>
                <a:gd name="connsiteX8" fmla="*/ 219456 w 610819"/>
                <a:gd name="connsiteY8" fmla="*/ 420624 h 2882189"/>
                <a:gd name="connsiteX9" fmla="*/ 190195 w 610819"/>
                <a:gd name="connsiteY9" fmla="*/ 332842 h 2882189"/>
                <a:gd name="connsiteX10" fmla="*/ 171907 w 610819"/>
                <a:gd name="connsiteY10" fmla="*/ 274320 h 2882189"/>
                <a:gd name="connsiteX11" fmla="*/ 153619 w 610819"/>
                <a:gd name="connsiteY11" fmla="*/ 234087 h 2882189"/>
                <a:gd name="connsiteX12" fmla="*/ 124358 w 610819"/>
                <a:gd name="connsiteY12" fmla="*/ 182880 h 2882189"/>
                <a:gd name="connsiteX13" fmla="*/ 98755 w 610819"/>
                <a:gd name="connsiteY13" fmla="*/ 146304 h 2882189"/>
                <a:gd name="connsiteX14" fmla="*/ 76810 w 610819"/>
                <a:gd name="connsiteY14" fmla="*/ 120701 h 2882189"/>
                <a:gd name="connsiteX15" fmla="*/ 54864 w 610819"/>
                <a:gd name="connsiteY15" fmla="*/ 102413 h 2882189"/>
                <a:gd name="connsiteX16" fmla="*/ 36576 w 610819"/>
                <a:gd name="connsiteY16" fmla="*/ 91440 h 2882189"/>
                <a:gd name="connsiteX17" fmla="*/ 21946 w 610819"/>
                <a:gd name="connsiteY17" fmla="*/ 80468 h 2882189"/>
                <a:gd name="connsiteX18" fmla="*/ 7315 w 610819"/>
                <a:gd name="connsiteY18" fmla="*/ 69495 h 2882189"/>
                <a:gd name="connsiteX19" fmla="*/ 0 w 610819"/>
                <a:gd name="connsiteY19" fmla="*/ 54864 h 2882189"/>
                <a:gd name="connsiteX20" fmla="*/ 0 w 610819"/>
                <a:gd name="connsiteY20" fmla="*/ 36576 h 2882189"/>
                <a:gd name="connsiteX21" fmla="*/ 10973 w 610819"/>
                <a:gd name="connsiteY21" fmla="*/ 21946 h 2882189"/>
                <a:gd name="connsiteX22" fmla="*/ 32918 w 610819"/>
                <a:gd name="connsiteY22" fmla="*/ 10973 h 2882189"/>
                <a:gd name="connsiteX23" fmla="*/ 69494 w 610819"/>
                <a:gd name="connsiteY23" fmla="*/ 0 h 2882189"/>
                <a:gd name="connsiteX24" fmla="*/ 120701 w 610819"/>
                <a:gd name="connsiteY24" fmla="*/ 0 h 2882189"/>
                <a:gd name="connsiteX25" fmla="*/ 179222 w 610819"/>
                <a:gd name="connsiteY25" fmla="*/ 7316 h 2882189"/>
                <a:gd name="connsiteX26" fmla="*/ 208483 w 610819"/>
                <a:gd name="connsiteY26" fmla="*/ 18288 h 2882189"/>
                <a:gd name="connsiteX27" fmla="*/ 281635 w 610819"/>
                <a:gd name="connsiteY27" fmla="*/ 51207 h 2882189"/>
                <a:gd name="connsiteX28" fmla="*/ 362102 w 610819"/>
                <a:gd name="connsiteY28" fmla="*/ 95098 h 2882189"/>
                <a:gd name="connsiteX29" fmla="*/ 416966 w 610819"/>
                <a:gd name="connsiteY29" fmla="*/ 135332 h 2882189"/>
                <a:gd name="connsiteX30" fmla="*/ 460858 w 610819"/>
                <a:gd name="connsiteY30" fmla="*/ 171908 h 2882189"/>
                <a:gd name="connsiteX31" fmla="*/ 534010 w 610819"/>
                <a:gd name="connsiteY31" fmla="*/ 248717 h 2882189"/>
                <a:gd name="connsiteX32" fmla="*/ 566928 w 610819"/>
                <a:gd name="connsiteY32" fmla="*/ 288951 h 2882189"/>
                <a:gd name="connsiteX33" fmla="*/ 596189 w 610819"/>
                <a:gd name="connsiteY33" fmla="*/ 332842 h 2882189"/>
                <a:gd name="connsiteX34" fmla="*/ 607162 w 610819"/>
                <a:gd name="connsiteY34" fmla="*/ 358445 h 2882189"/>
                <a:gd name="connsiteX35" fmla="*/ 610819 w 610819"/>
                <a:gd name="connsiteY35" fmla="*/ 376733 h 2882189"/>
                <a:gd name="connsiteX36" fmla="*/ 610819 w 610819"/>
                <a:gd name="connsiteY36" fmla="*/ 398679 h 2882189"/>
                <a:gd name="connsiteX37" fmla="*/ 607162 w 610819"/>
                <a:gd name="connsiteY37" fmla="*/ 427940 h 2882189"/>
                <a:gd name="connsiteX38" fmla="*/ 592531 w 610819"/>
                <a:gd name="connsiteY38" fmla="*/ 464516 h 2882189"/>
                <a:gd name="connsiteX39" fmla="*/ 577901 w 610819"/>
                <a:gd name="connsiteY39" fmla="*/ 497434 h 2882189"/>
                <a:gd name="connsiteX40" fmla="*/ 563270 w 610819"/>
                <a:gd name="connsiteY40" fmla="*/ 537668 h 2882189"/>
                <a:gd name="connsiteX41" fmla="*/ 548640 w 610819"/>
                <a:gd name="connsiteY41" fmla="*/ 599847 h 2882189"/>
                <a:gd name="connsiteX42" fmla="*/ 541325 w 610819"/>
                <a:gd name="connsiteY42" fmla="*/ 702260 h 2882189"/>
                <a:gd name="connsiteX43" fmla="*/ 541325 w 610819"/>
                <a:gd name="connsiteY43" fmla="*/ 961949 h 2882189"/>
                <a:gd name="connsiteX44" fmla="*/ 537667 w 610819"/>
                <a:gd name="connsiteY44" fmla="*/ 1265530 h 2882189"/>
                <a:gd name="connsiteX45" fmla="*/ 534010 w 610819"/>
                <a:gd name="connsiteY45" fmla="*/ 1492301 h 2882189"/>
                <a:gd name="connsiteX46" fmla="*/ 523037 w 610819"/>
                <a:gd name="connsiteY46" fmla="*/ 1799540 h 2882189"/>
                <a:gd name="connsiteX47" fmla="*/ 515722 w 610819"/>
                <a:gd name="connsiteY47" fmla="*/ 1964132 h 2882189"/>
                <a:gd name="connsiteX48" fmla="*/ 497434 w 610819"/>
                <a:gd name="connsiteY48" fmla="*/ 2139696 h 2882189"/>
                <a:gd name="connsiteX49" fmla="*/ 471830 w 610819"/>
                <a:gd name="connsiteY49" fmla="*/ 2454250 h 2882189"/>
                <a:gd name="connsiteX50" fmla="*/ 453542 w 610819"/>
                <a:gd name="connsiteY50" fmla="*/ 2662733 h 2882189"/>
                <a:gd name="connsiteX51" fmla="*/ 438912 w 610819"/>
                <a:gd name="connsiteY51" fmla="*/ 2710282 h 2882189"/>
                <a:gd name="connsiteX52" fmla="*/ 409651 w 610819"/>
                <a:gd name="connsiteY52" fmla="*/ 2798064 h 2882189"/>
                <a:gd name="connsiteX53" fmla="*/ 391363 w 610819"/>
                <a:gd name="connsiteY53" fmla="*/ 2841956 h 2882189"/>
                <a:gd name="connsiteX54" fmla="*/ 376733 w 610819"/>
                <a:gd name="connsiteY54" fmla="*/ 2867559 h 2882189"/>
                <a:gd name="connsiteX55" fmla="*/ 362102 w 610819"/>
                <a:gd name="connsiteY55" fmla="*/ 2882189 h 2882189"/>
                <a:gd name="connsiteX56" fmla="*/ 351130 w 610819"/>
                <a:gd name="connsiteY56" fmla="*/ 2882189 h 2882189"/>
                <a:gd name="connsiteX57" fmla="*/ 329184 w 610819"/>
                <a:gd name="connsiteY57" fmla="*/ 2871216 h 2882189"/>
                <a:gd name="connsiteX58" fmla="*/ 299923 w 610819"/>
                <a:gd name="connsiteY58" fmla="*/ 2841956 h 2882189"/>
                <a:gd name="connsiteX59" fmla="*/ 274320 w 610819"/>
                <a:gd name="connsiteY59" fmla="*/ 2805380 h 2882189"/>
                <a:gd name="connsiteX60" fmla="*/ 259690 w 610819"/>
                <a:gd name="connsiteY60" fmla="*/ 2768804 h 2882189"/>
                <a:gd name="connsiteX61" fmla="*/ 241402 w 610819"/>
                <a:gd name="connsiteY61" fmla="*/ 2699309 h 2882189"/>
                <a:gd name="connsiteX62" fmla="*/ 226771 w 610819"/>
                <a:gd name="connsiteY62" fmla="*/ 2633472 h 2882189"/>
                <a:gd name="connsiteX63" fmla="*/ 215798 w 610819"/>
                <a:gd name="connsiteY63" fmla="*/ 2556663 h 2882189"/>
                <a:gd name="connsiteX64" fmla="*/ 204826 w 610819"/>
                <a:gd name="connsiteY64" fmla="*/ 2457908 h 2882189"/>
                <a:gd name="connsiteX65" fmla="*/ 204826 w 610819"/>
                <a:gd name="connsiteY65" fmla="*/ 2318919 h 2882189"/>
                <a:gd name="connsiteX66" fmla="*/ 204826 w 610819"/>
                <a:gd name="connsiteY66" fmla="*/ 2183588 h 2882189"/>
                <a:gd name="connsiteX67" fmla="*/ 230429 w 610819"/>
                <a:gd name="connsiteY67" fmla="*/ 1986077 h 2882189"/>
                <a:gd name="connsiteX68" fmla="*/ 241402 w 610819"/>
                <a:gd name="connsiteY68" fmla="*/ 1448410 h 288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10819" h="2882189">
                  <a:moveTo>
                    <a:pt x="241402" y="1448410"/>
                  </a:moveTo>
                  <a:lnTo>
                    <a:pt x="248717" y="1272845"/>
                  </a:lnTo>
                  <a:lnTo>
                    <a:pt x="252374" y="1163117"/>
                  </a:lnTo>
                  <a:lnTo>
                    <a:pt x="252374" y="998525"/>
                  </a:lnTo>
                  <a:lnTo>
                    <a:pt x="245059" y="870509"/>
                  </a:lnTo>
                  <a:lnTo>
                    <a:pt x="241402" y="720548"/>
                  </a:lnTo>
                  <a:lnTo>
                    <a:pt x="234086" y="541325"/>
                  </a:lnTo>
                  <a:lnTo>
                    <a:pt x="230429" y="460858"/>
                  </a:lnTo>
                  <a:lnTo>
                    <a:pt x="219456" y="420624"/>
                  </a:lnTo>
                  <a:lnTo>
                    <a:pt x="190195" y="332842"/>
                  </a:lnTo>
                  <a:lnTo>
                    <a:pt x="171907" y="274320"/>
                  </a:lnTo>
                  <a:lnTo>
                    <a:pt x="153619" y="234087"/>
                  </a:lnTo>
                  <a:lnTo>
                    <a:pt x="124358" y="182880"/>
                  </a:lnTo>
                  <a:lnTo>
                    <a:pt x="98755" y="146304"/>
                  </a:lnTo>
                  <a:lnTo>
                    <a:pt x="76810" y="120701"/>
                  </a:lnTo>
                  <a:lnTo>
                    <a:pt x="54864" y="102413"/>
                  </a:lnTo>
                  <a:lnTo>
                    <a:pt x="36576" y="91440"/>
                  </a:lnTo>
                  <a:lnTo>
                    <a:pt x="21946" y="80468"/>
                  </a:lnTo>
                  <a:lnTo>
                    <a:pt x="7315" y="69495"/>
                  </a:lnTo>
                  <a:lnTo>
                    <a:pt x="0" y="54864"/>
                  </a:lnTo>
                  <a:lnTo>
                    <a:pt x="0" y="36576"/>
                  </a:lnTo>
                  <a:lnTo>
                    <a:pt x="10973" y="21946"/>
                  </a:lnTo>
                  <a:lnTo>
                    <a:pt x="32918" y="10973"/>
                  </a:lnTo>
                  <a:lnTo>
                    <a:pt x="69494" y="0"/>
                  </a:lnTo>
                  <a:lnTo>
                    <a:pt x="120701" y="0"/>
                  </a:lnTo>
                  <a:lnTo>
                    <a:pt x="179222" y="7316"/>
                  </a:lnTo>
                  <a:lnTo>
                    <a:pt x="208483" y="18288"/>
                  </a:lnTo>
                  <a:lnTo>
                    <a:pt x="281635" y="51207"/>
                  </a:lnTo>
                  <a:lnTo>
                    <a:pt x="362102" y="95098"/>
                  </a:lnTo>
                  <a:lnTo>
                    <a:pt x="416966" y="135332"/>
                  </a:lnTo>
                  <a:lnTo>
                    <a:pt x="460858" y="171908"/>
                  </a:lnTo>
                  <a:lnTo>
                    <a:pt x="534010" y="248717"/>
                  </a:lnTo>
                  <a:lnTo>
                    <a:pt x="566928" y="288951"/>
                  </a:lnTo>
                  <a:lnTo>
                    <a:pt x="596189" y="332842"/>
                  </a:lnTo>
                  <a:lnTo>
                    <a:pt x="607162" y="358445"/>
                  </a:lnTo>
                  <a:lnTo>
                    <a:pt x="610819" y="376733"/>
                  </a:lnTo>
                  <a:lnTo>
                    <a:pt x="610819" y="398679"/>
                  </a:lnTo>
                  <a:lnTo>
                    <a:pt x="607162" y="427940"/>
                  </a:lnTo>
                  <a:lnTo>
                    <a:pt x="592531" y="464516"/>
                  </a:lnTo>
                  <a:lnTo>
                    <a:pt x="577901" y="497434"/>
                  </a:lnTo>
                  <a:lnTo>
                    <a:pt x="563270" y="537668"/>
                  </a:lnTo>
                  <a:lnTo>
                    <a:pt x="548640" y="599847"/>
                  </a:lnTo>
                  <a:lnTo>
                    <a:pt x="541325" y="702260"/>
                  </a:lnTo>
                  <a:lnTo>
                    <a:pt x="541325" y="961949"/>
                  </a:lnTo>
                  <a:cubicBezTo>
                    <a:pt x="540106" y="1063143"/>
                    <a:pt x="538886" y="1164336"/>
                    <a:pt x="537667" y="1265530"/>
                  </a:cubicBezTo>
                  <a:lnTo>
                    <a:pt x="534010" y="1492301"/>
                  </a:lnTo>
                  <a:lnTo>
                    <a:pt x="523037" y="1799540"/>
                  </a:lnTo>
                  <a:lnTo>
                    <a:pt x="515722" y="1964132"/>
                  </a:lnTo>
                  <a:lnTo>
                    <a:pt x="497434" y="2139696"/>
                  </a:lnTo>
                  <a:lnTo>
                    <a:pt x="471830" y="2454250"/>
                  </a:lnTo>
                  <a:lnTo>
                    <a:pt x="453542" y="2662733"/>
                  </a:lnTo>
                  <a:lnTo>
                    <a:pt x="438912" y="2710282"/>
                  </a:lnTo>
                  <a:lnTo>
                    <a:pt x="409651" y="2798064"/>
                  </a:lnTo>
                  <a:lnTo>
                    <a:pt x="391363" y="2841956"/>
                  </a:lnTo>
                  <a:lnTo>
                    <a:pt x="376733" y="2867559"/>
                  </a:lnTo>
                  <a:lnTo>
                    <a:pt x="362102" y="2882189"/>
                  </a:lnTo>
                  <a:lnTo>
                    <a:pt x="351130" y="2882189"/>
                  </a:lnTo>
                  <a:lnTo>
                    <a:pt x="329184" y="2871216"/>
                  </a:lnTo>
                  <a:lnTo>
                    <a:pt x="299923" y="2841956"/>
                  </a:lnTo>
                  <a:lnTo>
                    <a:pt x="274320" y="2805380"/>
                  </a:lnTo>
                  <a:lnTo>
                    <a:pt x="259690" y="2768804"/>
                  </a:lnTo>
                  <a:lnTo>
                    <a:pt x="241402" y="2699309"/>
                  </a:lnTo>
                  <a:lnTo>
                    <a:pt x="226771" y="2633472"/>
                  </a:lnTo>
                  <a:lnTo>
                    <a:pt x="215798" y="2556663"/>
                  </a:lnTo>
                  <a:lnTo>
                    <a:pt x="204826" y="2457908"/>
                  </a:lnTo>
                  <a:lnTo>
                    <a:pt x="204826" y="2318919"/>
                  </a:lnTo>
                  <a:lnTo>
                    <a:pt x="204826" y="2183588"/>
                  </a:lnTo>
                  <a:lnTo>
                    <a:pt x="230429" y="1986077"/>
                  </a:lnTo>
                  <a:lnTo>
                    <a:pt x="241402" y="1448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68AF52A6-895C-4892-A2DC-4990765B42D6}"/>
                </a:ext>
              </a:extLst>
            </p:cNvPr>
            <p:cNvSpPr/>
            <p:nvPr/>
          </p:nvSpPr>
          <p:spPr>
            <a:xfrm>
              <a:off x="2617788" y="4457700"/>
              <a:ext cx="609600" cy="1430338"/>
            </a:xfrm>
            <a:custGeom>
              <a:avLst/>
              <a:gdLst>
                <a:gd name="connsiteX0" fmla="*/ 604837 w 609600"/>
                <a:gd name="connsiteY0" fmla="*/ 295275 h 1431131"/>
                <a:gd name="connsiteX1" fmla="*/ 609600 w 609600"/>
                <a:gd name="connsiteY1" fmla="*/ 216694 h 1431131"/>
                <a:gd name="connsiteX2" fmla="*/ 609600 w 609600"/>
                <a:gd name="connsiteY2" fmla="*/ 159544 h 1431131"/>
                <a:gd name="connsiteX3" fmla="*/ 609600 w 609600"/>
                <a:gd name="connsiteY3" fmla="*/ 64294 h 1431131"/>
                <a:gd name="connsiteX4" fmla="*/ 609600 w 609600"/>
                <a:gd name="connsiteY4" fmla="*/ 33338 h 1431131"/>
                <a:gd name="connsiteX5" fmla="*/ 609600 w 609600"/>
                <a:gd name="connsiteY5" fmla="*/ 19050 h 1431131"/>
                <a:gd name="connsiteX6" fmla="*/ 604837 w 609600"/>
                <a:gd name="connsiteY6" fmla="*/ 7144 h 1431131"/>
                <a:gd name="connsiteX7" fmla="*/ 597694 w 609600"/>
                <a:gd name="connsiteY7" fmla="*/ 2381 h 1431131"/>
                <a:gd name="connsiteX8" fmla="*/ 578644 w 609600"/>
                <a:gd name="connsiteY8" fmla="*/ 0 h 1431131"/>
                <a:gd name="connsiteX9" fmla="*/ 566737 w 609600"/>
                <a:gd name="connsiteY9" fmla="*/ 2381 h 1431131"/>
                <a:gd name="connsiteX10" fmla="*/ 552450 w 609600"/>
                <a:gd name="connsiteY10" fmla="*/ 9525 h 1431131"/>
                <a:gd name="connsiteX11" fmla="*/ 542925 w 609600"/>
                <a:gd name="connsiteY11" fmla="*/ 21431 h 1431131"/>
                <a:gd name="connsiteX12" fmla="*/ 535781 w 609600"/>
                <a:gd name="connsiteY12" fmla="*/ 59531 h 1431131"/>
                <a:gd name="connsiteX13" fmla="*/ 509587 w 609600"/>
                <a:gd name="connsiteY13" fmla="*/ 166688 h 1431131"/>
                <a:gd name="connsiteX14" fmla="*/ 476250 w 609600"/>
                <a:gd name="connsiteY14" fmla="*/ 292894 h 1431131"/>
                <a:gd name="connsiteX15" fmla="*/ 440531 w 609600"/>
                <a:gd name="connsiteY15" fmla="*/ 402431 h 1431131"/>
                <a:gd name="connsiteX16" fmla="*/ 404812 w 609600"/>
                <a:gd name="connsiteY16" fmla="*/ 497681 h 1431131"/>
                <a:gd name="connsiteX17" fmla="*/ 366712 w 609600"/>
                <a:gd name="connsiteY17" fmla="*/ 578644 h 1431131"/>
                <a:gd name="connsiteX18" fmla="*/ 326231 w 609600"/>
                <a:gd name="connsiteY18" fmla="*/ 650081 h 1431131"/>
                <a:gd name="connsiteX19" fmla="*/ 273844 w 609600"/>
                <a:gd name="connsiteY19" fmla="*/ 728663 h 1431131"/>
                <a:gd name="connsiteX20" fmla="*/ 228600 w 609600"/>
                <a:gd name="connsiteY20" fmla="*/ 783431 h 1431131"/>
                <a:gd name="connsiteX21" fmla="*/ 176212 w 609600"/>
                <a:gd name="connsiteY21" fmla="*/ 840581 h 1431131"/>
                <a:gd name="connsiteX22" fmla="*/ 102394 w 609600"/>
                <a:gd name="connsiteY22" fmla="*/ 909638 h 1431131"/>
                <a:gd name="connsiteX23" fmla="*/ 33337 w 609600"/>
                <a:gd name="connsiteY23" fmla="*/ 962025 h 1431131"/>
                <a:gd name="connsiteX24" fmla="*/ 7144 w 609600"/>
                <a:gd name="connsiteY24" fmla="*/ 978694 h 1431131"/>
                <a:gd name="connsiteX25" fmla="*/ 2381 w 609600"/>
                <a:gd name="connsiteY25" fmla="*/ 1059656 h 1431131"/>
                <a:gd name="connsiteX26" fmla="*/ 0 w 609600"/>
                <a:gd name="connsiteY26" fmla="*/ 1157288 h 1431131"/>
                <a:gd name="connsiteX27" fmla="*/ 4762 w 609600"/>
                <a:gd name="connsiteY27" fmla="*/ 1223963 h 1431131"/>
                <a:gd name="connsiteX28" fmla="*/ 16669 w 609600"/>
                <a:gd name="connsiteY28" fmla="*/ 1297781 h 1431131"/>
                <a:gd name="connsiteX29" fmla="*/ 35719 w 609600"/>
                <a:gd name="connsiteY29" fmla="*/ 1352550 h 1431131"/>
                <a:gd name="connsiteX30" fmla="*/ 61912 w 609600"/>
                <a:gd name="connsiteY30" fmla="*/ 1400175 h 1431131"/>
                <a:gd name="connsiteX31" fmla="*/ 76200 w 609600"/>
                <a:gd name="connsiteY31" fmla="*/ 1416844 h 1431131"/>
                <a:gd name="connsiteX32" fmla="*/ 92869 w 609600"/>
                <a:gd name="connsiteY32" fmla="*/ 1428750 h 1431131"/>
                <a:gd name="connsiteX33" fmla="*/ 104775 w 609600"/>
                <a:gd name="connsiteY33" fmla="*/ 1431131 h 1431131"/>
                <a:gd name="connsiteX34" fmla="*/ 116681 w 609600"/>
                <a:gd name="connsiteY34" fmla="*/ 1431131 h 1431131"/>
                <a:gd name="connsiteX35" fmla="*/ 133350 w 609600"/>
                <a:gd name="connsiteY35" fmla="*/ 1428750 h 1431131"/>
                <a:gd name="connsiteX36" fmla="*/ 157162 w 609600"/>
                <a:gd name="connsiteY36" fmla="*/ 1421606 h 1431131"/>
                <a:gd name="connsiteX37" fmla="*/ 185737 w 609600"/>
                <a:gd name="connsiteY37" fmla="*/ 1404938 h 1431131"/>
                <a:gd name="connsiteX38" fmla="*/ 219075 w 609600"/>
                <a:gd name="connsiteY38" fmla="*/ 1364456 h 1431131"/>
                <a:gd name="connsiteX39" fmla="*/ 259556 w 609600"/>
                <a:gd name="connsiteY39" fmla="*/ 1312069 h 1431131"/>
                <a:gd name="connsiteX40" fmla="*/ 297656 w 609600"/>
                <a:gd name="connsiteY40" fmla="*/ 1257300 h 1431131"/>
                <a:gd name="connsiteX41" fmla="*/ 345281 w 609600"/>
                <a:gd name="connsiteY41" fmla="*/ 1178719 h 1431131"/>
                <a:gd name="connsiteX42" fmla="*/ 390525 w 609600"/>
                <a:gd name="connsiteY42" fmla="*/ 1095375 h 1431131"/>
                <a:gd name="connsiteX43" fmla="*/ 423862 w 609600"/>
                <a:gd name="connsiteY43" fmla="*/ 1026319 h 1431131"/>
                <a:gd name="connsiteX44" fmla="*/ 459581 w 609600"/>
                <a:gd name="connsiteY44" fmla="*/ 942975 h 1431131"/>
                <a:gd name="connsiteX45" fmla="*/ 485775 w 609600"/>
                <a:gd name="connsiteY45" fmla="*/ 876300 h 1431131"/>
                <a:gd name="connsiteX46" fmla="*/ 502444 w 609600"/>
                <a:gd name="connsiteY46" fmla="*/ 828675 h 1431131"/>
                <a:gd name="connsiteX47" fmla="*/ 526256 w 609600"/>
                <a:gd name="connsiteY47" fmla="*/ 754856 h 1431131"/>
                <a:gd name="connsiteX48" fmla="*/ 550069 w 609600"/>
                <a:gd name="connsiteY48" fmla="*/ 664369 h 1431131"/>
                <a:gd name="connsiteX49" fmla="*/ 571500 w 609600"/>
                <a:gd name="connsiteY49" fmla="*/ 569119 h 1431131"/>
                <a:gd name="connsiteX50" fmla="*/ 581025 w 609600"/>
                <a:gd name="connsiteY50" fmla="*/ 509588 h 1431131"/>
                <a:gd name="connsiteX51" fmla="*/ 592931 w 609600"/>
                <a:gd name="connsiteY51" fmla="*/ 426244 h 1431131"/>
                <a:gd name="connsiteX52" fmla="*/ 604837 w 609600"/>
                <a:gd name="connsiteY52" fmla="*/ 29527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9600" h="1431131">
                  <a:moveTo>
                    <a:pt x="604837" y="295275"/>
                  </a:moveTo>
                  <a:lnTo>
                    <a:pt x="609600" y="216694"/>
                  </a:lnTo>
                  <a:lnTo>
                    <a:pt x="609600" y="159544"/>
                  </a:lnTo>
                  <a:lnTo>
                    <a:pt x="609600" y="64294"/>
                  </a:lnTo>
                  <a:lnTo>
                    <a:pt x="609600" y="33338"/>
                  </a:lnTo>
                  <a:lnTo>
                    <a:pt x="609600" y="19050"/>
                  </a:lnTo>
                  <a:lnTo>
                    <a:pt x="604837" y="7144"/>
                  </a:lnTo>
                  <a:lnTo>
                    <a:pt x="597694" y="2381"/>
                  </a:lnTo>
                  <a:lnTo>
                    <a:pt x="578644" y="0"/>
                  </a:lnTo>
                  <a:lnTo>
                    <a:pt x="566737" y="2381"/>
                  </a:lnTo>
                  <a:lnTo>
                    <a:pt x="552450" y="9525"/>
                  </a:lnTo>
                  <a:lnTo>
                    <a:pt x="542925" y="21431"/>
                  </a:lnTo>
                  <a:lnTo>
                    <a:pt x="535781" y="59531"/>
                  </a:lnTo>
                  <a:lnTo>
                    <a:pt x="509587" y="166688"/>
                  </a:lnTo>
                  <a:lnTo>
                    <a:pt x="476250" y="292894"/>
                  </a:lnTo>
                  <a:lnTo>
                    <a:pt x="440531" y="402431"/>
                  </a:lnTo>
                  <a:lnTo>
                    <a:pt x="404812" y="497681"/>
                  </a:lnTo>
                  <a:lnTo>
                    <a:pt x="366712" y="578644"/>
                  </a:lnTo>
                  <a:lnTo>
                    <a:pt x="326231" y="650081"/>
                  </a:lnTo>
                  <a:lnTo>
                    <a:pt x="273844" y="728663"/>
                  </a:lnTo>
                  <a:lnTo>
                    <a:pt x="228600" y="783431"/>
                  </a:lnTo>
                  <a:lnTo>
                    <a:pt x="176212" y="840581"/>
                  </a:lnTo>
                  <a:lnTo>
                    <a:pt x="102394" y="909638"/>
                  </a:lnTo>
                  <a:lnTo>
                    <a:pt x="33337" y="962025"/>
                  </a:lnTo>
                  <a:lnTo>
                    <a:pt x="7144" y="978694"/>
                  </a:lnTo>
                  <a:lnTo>
                    <a:pt x="2381" y="1059656"/>
                  </a:lnTo>
                  <a:cubicBezTo>
                    <a:pt x="1587" y="1092200"/>
                    <a:pt x="794" y="1124744"/>
                    <a:pt x="0" y="1157288"/>
                  </a:cubicBezTo>
                  <a:lnTo>
                    <a:pt x="4762" y="1223963"/>
                  </a:lnTo>
                  <a:lnTo>
                    <a:pt x="16669" y="1297781"/>
                  </a:lnTo>
                  <a:lnTo>
                    <a:pt x="35719" y="1352550"/>
                  </a:lnTo>
                  <a:lnTo>
                    <a:pt x="61912" y="1400175"/>
                  </a:lnTo>
                  <a:lnTo>
                    <a:pt x="76200" y="1416844"/>
                  </a:lnTo>
                  <a:lnTo>
                    <a:pt x="92869" y="1428750"/>
                  </a:lnTo>
                  <a:lnTo>
                    <a:pt x="104775" y="1431131"/>
                  </a:lnTo>
                  <a:lnTo>
                    <a:pt x="116681" y="1431131"/>
                  </a:lnTo>
                  <a:lnTo>
                    <a:pt x="133350" y="1428750"/>
                  </a:lnTo>
                  <a:lnTo>
                    <a:pt x="157162" y="1421606"/>
                  </a:lnTo>
                  <a:lnTo>
                    <a:pt x="185737" y="1404938"/>
                  </a:lnTo>
                  <a:lnTo>
                    <a:pt x="219075" y="1364456"/>
                  </a:lnTo>
                  <a:lnTo>
                    <a:pt x="259556" y="1312069"/>
                  </a:lnTo>
                  <a:lnTo>
                    <a:pt x="297656" y="1257300"/>
                  </a:lnTo>
                  <a:lnTo>
                    <a:pt x="345281" y="1178719"/>
                  </a:lnTo>
                  <a:lnTo>
                    <a:pt x="390525" y="1095375"/>
                  </a:lnTo>
                  <a:lnTo>
                    <a:pt x="423862" y="1026319"/>
                  </a:lnTo>
                  <a:lnTo>
                    <a:pt x="459581" y="942975"/>
                  </a:lnTo>
                  <a:lnTo>
                    <a:pt x="485775" y="876300"/>
                  </a:lnTo>
                  <a:lnTo>
                    <a:pt x="502444" y="828675"/>
                  </a:lnTo>
                  <a:lnTo>
                    <a:pt x="526256" y="754856"/>
                  </a:lnTo>
                  <a:lnTo>
                    <a:pt x="550069" y="664369"/>
                  </a:lnTo>
                  <a:lnTo>
                    <a:pt x="571500" y="569119"/>
                  </a:lnTo>
                  <a:lnTo>
                    <a:pt x="581025" y="509588"/>
                  </a:lnTo>
                  <a:lnTo>
                    <a:pt x="592931" y="426244"/>
                  </a:lnTo>
                  <a:lnTo>
                    <a:pt x="6048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4BA30141-D52F-457D-B8FA-F62737A85AD5}"/>
                </a:ext>
              </a:extLst>
            </p:cNvPr>
            <p:cNvSpPr/>
            <p:nvPr/>
          </p:nvSpPr>
          <p:spPr>
            <a:xfrm>
              <a:off x="3683000" y="4664075"/>
              <a:ext cx="3394075" cy="1290638"/>
            </a:xfrm>
            <a:custGeom>
              <a:avLst/>
              <a:gdLst>
                <a:gd name="connsiteX0" fmla="*/ 1825995 w 3393939"/>
                <a:gd name="connsiteY0" fmla="*/ 1004157 h 1290258"/>
                <a:gd name="connsiteX1" fmla="*/ 1955021 w 3393939"/>
                <a:gd name="connsiteY1" fmla="*/ 1009767 h 1290258"/>
                <a:gd name="connsiteX2" fmla="*/ 2098071 w 3393939"/>
                <a:gd name="connsiteY2" fmla="*/ 1015377 h 1290258"/>
                <a:gd name="connsiteX3" fmla="*/ 2249536 w 3393939"/>
                <a:gd name="connsiteY3" fmla="*/ 1018182 h 1290258"/>
                <a:gd name="connsiteX4" fmla="*/ 2429050 w 3393939"/>
                <a:gd name="connsiteY4" fmla="*/ 1018182 h 1290258"/>
                <a:gd name="connsiteX5" fmla="*/ 2586125 w 3393939"/>
                <a:gd name="connsiteY5" fmla="*/ 1012572 h 1290258"/>
                <a:gd name="connsiteX6" fmla="*/ 2656248 w 3393939"/>
                <a:gd name="connsiteY6" fmla="*/ 1006962 h 1290258"/>
                <a:gd name="connsiteX7" fmla="*/ 2706736 w 3393939"/>
                <a:gd name="connsiteY7" fmla="*/ 998547 h 1290258"/>
                <a:gd name="connsiteX8" fmla="*/ 3332231 w 3393939"/>
                <a:gd name="connsiteY8" fmla="*/ 1040621 h 1290258"/>
                <a:gd name="connsiteX9" fmla="*/ 3349060 w 3393939"/>
                <a:gd name="connsiteY9" fmla="*/ 1046231 h 1290258"/>
                <a:gd name="connsiteX10" fmla="*/ 3374304 w 3393939"/>
                <a:gd name="connsiteY10" fmla="*/ 1071475 h 1290258"/>
                <a:gd name="connsiteX11" fmla="*/ 3385524 w 3393939"/>
                <a:gd name="connsiteY11" fmla="*/ 1085499 h 1290258"/>
                <a:gd name="connsiteX12" fmla="*/ 3393939 w 3393939"/>
                <a:gd name="connsiteY12" fmla="*/ 1107939 h 1290258"/>
                <a:gd name="connsiteX13" fmla="*/ 3393939 w 3393939"/>
                <a:gd name="connsiteY13" fmla="*/ 1130378 h 1290258"/>
                <a:gd name="connsiteX14" fmla="*/ 3388329 w 3393939"/>
                <a:gd name="connsiteY14" fmla="*/ 1150012 h 1290258"/>
                <a:gd name="connsiteX15" fmla="*/ 3371500 w 3393939"/>
                <a:gd name="connsiteY15" fmla="*/ 1172451 h 1290258"/>
                <a:gd name="connsiteX16" fmla="*/ 3343450 w 3393939"/>
                <a:gd name="connsiteY16" fmla="*/ 1192086 h 1290258"/>
                <a:gd name="connsiteX17" fmla="*/ 3290157 w 3393939"/>
                <a:gd name="connsiteY17" fmla="*/ 1214525 h 1290258"/>
                <a:gd name="connsiteX18" fmla="*/ 3253693 w 3393939"/>
                <a:gd name="connsiteY18" fmla="*/ 1225745 h 1290258"/>
                <a:gd name="connsiteX19" fmla="*/ 3186376 w 3393939"/>
                <a:gd name="connsiteY19" fmla="*/ 1236964 h 1290258"/>
                <a:gd name="connsiteX20" fmla="*/ 3079789 w 3393939"/>
                <a:gd name="connsiteY20" fmla="*/ 1250989 h 1290258"/>
                <a:gd name="connsiteX21" fmla="*/ 2931129 w 3393939"/>
                <a:gd name="connsiteY21" fmla="*/ 1265013 h 1290258"/>
                <a:gd name="connsiteX22" fmla="*/ 2818933 w 3393939"/>
                <a:gd name="connsiteY22" fmla="*/ 1276233 h 1290258"/>
                <a:gd name="connsiteX23" fmla="*/ 2602955 w 3393939"/>
                <a:gd name="connsiteY23" fmla="*/ 1284648 h 1290258"/>
                <a:gd name="connsiteX24" fmla="*/ 2426246 w 3393939"/>
                <a:gd name="connsiteY24" fmla="*/ 1290258 h 1290258"/>
                <a:gd name="connsiteX25" fmla="*/ 2260756 w 3393939"/>
                <a:gd name="connsiteY25" fmla="*/ 1287453 h 1290258"/>
                <a:gd name="connsiteX26" fmla="*/ 2120511 w 3393939"/>
                <a:gd name="connsiteY26" fmla="*/ 1284648 h 1290258"/>
                <a:gd name="connsiteX27" fmla="*/ 1969046 w 3393939"/>
                <a:gd name="connsiteY27" fmla="*/ 1276233 h 1290258"/>
                <a:gd name="connsiteX28" fmla="*/ 1781117 w 3393939"/>
                <a:gd name="connsiteY28" fmla="*/ 1259404 h 1290258"/>
                <a:gd name="connsiteX29" fmla="*/ 1626847 w 3393939"/>
                <a:gd name="connsiteY29" fmla="*/ 1239769 h 1290258"/>
                <a:gd name="connsiteX30" fmla="*/ 1495016 w 3393939"/>
                <a:gd name="connsiteY30" fmla="*/ 1220135 h 1290258"/>
                <a:gd name="connsiteX31" fmla="*/ 1357576 w 3393939"/>
                <a:gd name="connsiteY31" fmla="*/ 1192086 h 1290258"/>
                <a:gd name="connsiteX32" fmla="*/ 1194891 w 3393939"/>
                <a:gd name="connsiteY32" fmla="*/ 1150012 h 1290258"/>
                <a:gd name="connsiteX33" fmla="*/ 1082695 w 3393939"/>
                <a:gd name="connsiteY33" fmla="*/ 1113548 h 1290258"/>
                <a:gd name="connsiteX34" fmla="*/ 992938 w 3393939"/>
                <a:gd name="connsiteY34" fmla="*/ 1079890 h 1290258"/>
                <a:gd name="connsiteX35" fmla="*/ 891961 w 3393939"/>
                <a:gd name="connsiteY35" fmla="*/ 1035011 h 1290258"/>
                <a:gd name="connsiteX36" fmla="*/ 816228 w 3393939"/>
                <a:gd name="connsiteY36" fmla="*/ 998547 h 1290258"/>
                <a:gd name="connsiteX37" fmla="*/ 757325 w 3393939"/>
                <a:gd name="connsiteY37" fmla="*/ 962083 h 1290258"/>
                <a:gd name="connsiteX38" fmla="*/ 698422 w 3393939"/>
                <a:gd name="connsiteY38" fmla="*/ 925620 h 1290258"/>
                <a:gd name="connsiteX39" fmla="*/ 625495 w 3393939"/>
                <a:gd name="connsiteY39" fmla="*/ 875131 h 1290258"/>
                <a:gd name="connsiteX40" fmla="*/ 575006 w 3393939"/>
                <a:gd name="connsiteY40" fmla="*/ 835863 h 1290258"/>
                <a:gd name="connsiteX41" fmla="*/ 513298 w 3393939"/>
                <a:gd name="connsiteY41" fmla="*/ 782569 h 1290258"/>
                <a:gd name="connsiteX42" fmla="*/ 465615 w 3393939"/>
                <a:gd name="connsiteY42" fmla="*/ 737691 h 1290258"/>
                <a:gd name="connsiteX43" fmla="*/ 423541 w 3393939"/>
                <a:gd name="connsiteY43" fmla="*/ 695617 h 1290258"/>
                <a:gd name="connsiteX44" fmla="*/ 378663 w 3393939"/>
                <a:gd name="connsiteY44" fmla="*/ 645129 h 1290258"/>
                <a:gd name="connsiteX45" fmla="*/ 328174 w 3393939"/>
                <a:gd name="connsiteY45" fmla="*/ 589031 h 1290258"/>
                <a:gd name="connsiteX46" fmla="*/ 277686 w 3393939"/>
                <a:gd name="connsiteY46" fmla="*/ 524518 h 1290258"/>
                <a:gd name="connsiteX47" fmla="*/ 218783 w 3393939"/>
                <a:gd name="connsiteY47" fmla="*/ 440371 h 1290258"/>
                <a:gd name="connsiteX48" fmla="*/ 176709 w 3393939"/>
                <a:gd name="connsiteY48" fmla="*/ 375858 h 1290258"/>
                <a:gd name="connsiteX49" fmla="*/ 134636 w 3393939"/>
                <a:gd name="connsiteY49" fmla="*/ 302930 h 1290258"/>
                <a:gd name="connsiteX50" fmla="*/ 75733 w 3393939"/>
                <a:gd name="connsiteY50" fmla="*/ 193539 h 1290258"/>
                <a:gd name="connsiteX51" fmla="*/ 8415 w 3393939"/>
                <a:gd name="connsiteY51" fmla="*/ 47683 h 1290258"/>
                <a:gd name="connsiteX52" fmla="*/ 0 w 3393939"/>
                <a:gd name="connsiteY52" fmla="*/ 25244 h 1290258"/>
                <a:gd name="connsiteX53" fmla="*/ 0 w 3393939"/>
                <a:gd name="connsiteY53" fmla="*/ 8415 h 1290258"/>
                <a:gd name="connsiteX54" fmla="*/ 8415 w 3393939"/>
                <a:gd name="connsiteY54" fmla="*/ 0 h 1290258"/>
                <a:gd name="connsiteX55" fmla="*/ 33659 w 3393939"/>
                <a:gd name="connsiteY55" fmla="*/ 0 h 1290258"/>
                <a:gd name="connsiteX56" fmla="*/ 50489 w 3393939"/>
                <a:gd name="connsiteY56" fmla="*/ 8415 h 1290258"/>
                <a:gd name="connsiteX57" fmla="*/ 92562 w 3393939"/>
                <a:gd name="connsiteY57" fmla="*/ 58903 h 1290258"/>
                <a:gd name="connsiteX58" fmla="*/ 151465 w 3393939"/>
                <a:gd name="connsiteY58" fmla="*/ 140245 h 1290258"/>
                <a:gd name="connsiteX59" fmla="*/ 232808 w 3393939"/>
                <a:gd name="connsiteY59" fmla="*/ 244027 h 1290258"/>
                <a:gd name="connsiteX60" fmla="*/ 294516 w 3393939"/>
                <a:gd name="connsiteY60" fmla="*/ 316955 h 1290258"/>
                <a:gd name="connsiteX61" fmla="*/ 356223 w 3393939"/>
                <a:gd name="connsiteY61" fmla="*/ 387077 h 1290258"/>
                <a:gd name="connsiteX62" fmla="*/ 423541 w 3393939"/>
                <a:gd name="connsiteY62" fmla="*/ 457200 h 1290258"/>
                <a:gd name="connsiteX63" fmla="*/ 485249 w 3393939"/>
                <a:gd name="connsiteY63" fmla="*/ 516103 h 1290258"/>
                <a:gd name="connsiteX64" fmla="*/ 552567 w 3393939"/>
                <a:gd name="connsiteY64" fmla="*/ 575006 h 1290258"/>
                <a:gd name="connsiteX65" fmla="*/ 633909 w 3393939"/>
                <a:gd name="connsiteY65" fmla="*/ 642324 h 1290258"/>
                <a:gd name="connsiteX66" fmla="*/ 712447 w 3393939"/>
                <a:gd name="connsiteY66" fmla="*/ 695617 h 1290258"/>
                <a:gd name="connsiteX67" fmla="*/ 776960 w 3393939"/>
                <a:gd name="connsiteY67" fmla="*/ 737691 h 1290258"/>
                <a:gd name="connsiteX68" fmla="*/ 863912 w 3393939"/>
                <a:gd name="connsiteY68" fmla="*/ 785374 h 1290258"/>
                <a:gd name="connsiteX69" fmla="*/ 956474 w 3393939"/>
                <a:gd name="connsiteY69" fmla="*/ 827448 h 1290258"/>
                <a:gd name="connsiteX70" fmla="*/ 1046231 w 3393939"/>
                <a:gd name="connsiteY70" fmla="*/ 861107 h 1290258"/>
                <a:gd name="connsiteX71" fmla="*/ 1158427 w 3393939"/>
                <a:gd name="connsiteY71" fmla="*/ 897571 h 1290258"/>
                <a:gd name="connsiteX72" fmla="*/ 1270623 w 3393939"/>
                <a:gd name="connsiteY72" fmla="*/ 922815 h 1290258"/>
                <a:gd name="connsiteX73" fmla="*/ 1391235 w 3393939"/>
                <a:gd name="connsiteY73" fmla="*/ 948059 h 1290258"/>
                <a:gd name="connsiteX74" fmla="*/ 1495016 w 3393939"/>
                <a:gd name="connsiteY74" fmla="*/ 967693 h 1290258"/>
                <a:gd name="connsiteX75" fmla="*/ 1657701 w 3393939"/>
                <a:gd name="connsiteY75" fmla="*/ 987328 h 1290258"/>
                <a:gd name="connsiteX76" fmla="*/ 1825995 w 3393939"/>
                <a:gd name="connsiteY76" fmla="*/ 1004157 h 129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393939" h="1290258">
                  <a:moveTo>
                    <a:pt x="1825995" y="1004157"/>
                  </a:moveTo>
                  <a:lnTo>
                    <a:pt x="1955021" y="1009767"/>
                  </a:lnTo>
                  <a:lnTo>
                    <a:pt x="2098071" y="1015377"/>
                  </a:lnTo>
                  <a:lnTo>
                    <a:pt x="2249536" y="1018182"/>
                  </a:lnTo>
                  <a:lnTo>
                    <a:pt x="2429050" y="1018182"/>
                  </a:lnTo>
                  <a:lnTo>
                    <a:pt x="2586125" y="1012572"/>
                  </a:lnTo>
                  <a:lnTo>
                    <a:pt x="2656248" y="1006962"/>
                  </a:lnTo>
                  <a:lnTo>
                    <a:pt x="2706736" y="998547"/>
                  </a:lnTo>
                  <a:lnTo>
                    <a:pt x="3332231" y="1040621"/>
                  </a:lnTo>
                  <a:lnTo>
                    <a:pt x="3349060" y="1046231"/>
                  </a:lnTo>
                  <a:lnTo>
                    <a:pt x="3374304" y="1071475"/>
                  </a:lnTo>
                  <a:lnTo>
                    <a:pt x="3385524" y="1085499"/>
                  </a:lnTo>
                  <a:lnTo>
                    <a:pt x="3393939" y="1107939"/>
                  </a:lnTo>
                  <a:lnTo>
                    <a:pt x="3393939" y="1130378"/>
                  </a:lnTo>
                  <a:lnTo>
                    <a:pt x="3388329" y="1150012"/>
                  </a:lnTo>
                  <a:lnTo>
                    <a:pt x="3371500" y="1172451"/>
                  </a:lnTo>
                  <a:lnTo>
                    <a:pt x="3343450" y="1192086"/>
                  </a:lnTo>
                  <a:lnTo>
                    <a:pt x="3290157" y="1214525"/>
                  </a:lnTo>
                  <a:lnTo>
                    <a:pt x="3253693" y="1225745"/>
                  </a:lnTo>
                  <a:lnTo>
                    <a:pt x="3186376" y="1236964"/>
                  </a:lnTo>
                  <a:lnTo>
                    <a:pt x="3079789" y="1250989"/>
                  </a:lnTo>
                  <a:lnTo>
                    <a:pt x="2931129" y="1265013"/>
                  </a:lnTo>
                  <a:lnTo>
                    <a:pt x="2818933" y="1276233"/>
                  </a:lnTo>
                  <a:lnTo>
                    <a:pt x="2602955" y="1284648"/>
                  </a:lnTo>
                  <a:lnTo>
                    <a:pt x="2426246" y="1290258"/>
                  </a:lnTo>
                  <a:lnTo>
                    <a:pt x="2260756" y="1287453"/>
                  </a:lnTo>
                  <a:lnTo>
                    <a:pt x="2120511" y="1284648"/>
                  </a:lnTo>
                  <a:lnTo>
                    <a:pt x="1969046" y="1276233"/>
                  </a:lnTo>
                  <a:lnTo>
                    <a:pt x="1781117" y="1259404"/>
                  </a:lnTo>
                  <a:lnTo>
                    <a:pt x="1626847" y="1239769"/>
                  </a:lnTo>
                  <a:lnTo>
                    <a:pt x="1495016" y="1220135"/>
                  </a:lnTo>
                  <a:lnTo>
                    <a:pt x="1357576" y="1192086"/>
                  </a:lnTo>
                  <a:lnTo>
                    <a:pt x="1194891" y="1150012"/>
                  </a:lnTo>
                  <a:lnTo>
                    <a:pt x="1082695" y="1113548"/>
                  </a:lnTo>
                  <a:lnTo>
                    <a:pt x="992938" y="1079890"/>
                  </a:lnTo>
                  <a:lnTo>
                    <a:pt x="891961" y="1035011"/>
                  </a:lnTo>
                  <a:lnTo>
                    <a:pt x="816228" y="998547"/>
                  </a:lnTo>
                  <a:lnTo>
                    <a:pt x="757325" y="962083"/>
                  </a:lnTo>
                  <a:lnTo>
                    <a:pt x="698422" y="925620"/>
                  </a:lnTo>
                  <a:lnTo>
                    <a:pt x="625495" y="875131"/>
                  </a:lnTo>
                  <a:lnTo>
                    <a:pt x="575006" y="835863"/>
                  </a:lnTo>
                  <a:lnTo>
                    <a:pt x="513298" y="782569"/>
                  </a:lnTo>
                  <a:lnTo>
                    <a:pt x="465615" y="737691"/>
                  </a:lnTo>
                  <a:lnTo>
                    <a:pt x="423541" y="695617"/>
                  </a:lnTo>
                  <a:lnTo>
                    <a:pt x="378663" y="645129"/>
                  </a:lnTo>
                  <a:lnTo>
                    <a:pt x="328174" y="589031"/>
                  </a:lnTo>
                  <a:lnTo>
                    <a:pt x="277686" y="524518"/>
                  </a:lnTo>
                  <a:lnTo>
                    <a:pt x="218783" y="440371"/>
                  </a:lnTo>
                  <a:lnTo>
                    <a:pt x="176709" y="375858"/>
                  </a:lnTo>
                  <a:lnTo>
                    <a:pt x="134636" y="302930"/>
                  </a:lnTo>
                  <a:lnTo>
                    <a:pt x="75733" y="193539"/>
                  </a:lnTo>
                  <a:lnTo>
                    <a:pt x="8415" y="47683"/>
                  </a:lnTo>
                  <a:lnTo>
                    <a:pt x="0" y="25244"/>
                  </a:lnTo>
                  <a:lnTo>
                    <a:pt x="0" y="8415"/>
                  </a:lnTo>
                  <a:lnTo>
                    <a:pt x="8415" y="0"/>
                  </a:lnTo>
                  <a:lnTo>
                    <a:pt x="33659" y="0"/>
                  </a:lnTo>
                  <a:lnTo>
                    <a:pt x="50489" y="8415"/>
                  </a:lnTo>
                  <a:lnTo>
                    <a:pt x="92562" y="58903"/>
                  </a:lnTo>
                  <a:lnTo>
                    <a:pt x="151465" y="140245"/>
                  </a:lnTo>
                  <a:lnTo>
                    <a:pt x="232808" y="244027"/>
                  </a:lnTo>
                  <a:lnTo>
                    <a:pt x="294516" y="316955"/>
                  </a:lnTo>
                  <a:lnTo>
                    <a:pt x="356223" y="387077"/>
                  </a:lnTo>
                  <a:lnTo>
                    <a:pt x="423541" y="457200"/>
                  </a:lnTo>
                  <a:lnTo>
                    <a:pt x="485249" y="516103"/>
                  </a:lnTo>
                  <a:lnTo>
                    <a:pt x="552567" y="575006"/>
                  </a:lnTo>
                  <a:lnTo>
                    <a:pt x="633909" y="642324"/>
                  </a:lnTo>
                  <a:lnTo>
                    <a:pt x="712447" y="695617"/>
                  </a:lnTo>
                  <a:lnTo>
                    <a:pt x="776960" y="737691"/>
                  </a:lnTo>
                  <a:lnTo>
                    <a:pt x="863912" y="785374"/>
                  </a:lnTo>
                  <a:lnTo>
                    <a:pt x="956474" y="827448"/>
                  </a:lnTo>
                  <a:lnTo>
                    <a:pt x="1046231" y="861107"/>
                  </a:lnTo>
                  <a:lnTo>
                    <a:pt x="1158427" y="897571"/>
                  </a:lnTo>
                  <a:lnTo>
                    <a:pt x="1270623" y="922815"/>
                  </a:lnTo>
                  <a:lnTo>
                    <a:pt x="1391235" y="948059"/>
                  </a:lnTo>
                  <a:lnTo>
                    <a:pt x="1495016" y="967693"/>
                  </a:lnTo>
                  <a:lnTo>
                    <a:pt x="1657701" y="987328"/>
                  </a:lnTo>
                  <a:lnTo>
                    <a:pt x="1825995" y="1004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AE70B696-070F-4797-8E26-D256C9BE6F41}"/>
                </a:ext>
              </a:extLst>
            </p:cNvPr>
            <p:cNvSpPr/>
            <p:nvPr/>
          </p:nvSpPr>
          <p:spPr>
            <a:xfrm>
              <a:off x="6234113" y="5057775"/>
              <a:ext cx="838200" cy="744538"/>
            </a:xfrm>
            <a:custGeom>
              <a:avLst/>
              <a:gdLst>
                <a:gd name="connsiteX0" fmla="*/ 200025 w 838200"/>
                <a:gd name="connsiteY0" fmla="*/ 190500 h 745331"/>
                <a:gd name="connsiteX1" fmla="*/ 283368 w 838200"/>
                <a:gd name="connsiteY1" fmla="*/ 276225 h 745331"/>
                <a:gd name="connsiteX2" fmla="*/ 350043 w 838200"/>
                <a:gd name="connsiteY2" fmla="*/ 342900 h 745331"/>
                <a:gd name="connsiteX3" fmla="*/ 442912 w 838200"/>
                <a:gd name="connsiteY3" fmla="*/ 423863 h 745331"/>
                <a:gd name="connsiteX4" fmla="*/ 511968 w 838200"/>
                <a:gd name="connsiteY4" fmla="*/ 481013 h 745331"/>
                <a:gd name="connsiteX5" fmla="*/ 550068 w 838200"/>
                <a:gd name="connsiteY5" fmla="*/ 516731 h 745331"/>
                <a:gd name="connsiteX6" fmla="*/ 597693 w 838200"/>
                <a:gd name="connsiteY6" fmla="*/ 552450 h 745331"/>
                <a:gd name="connsiteX7" fmla="*/ 669131 w 838200"/>
                <a:gd name="connsiteY7" fmla="*/ 595313 h 745331"/>
                <a:gd name="connsiteX8" fmla="*/ 733425 w 838200"/>
                <a:gd name="connsiteY8" fmla="*/ 628650 h 745331"/>
                <a:gd name="connsiteX9" fmla="*/ 795337 w 838200"/>
                <a:gd name="connsiteY9" fmla="*/ 652463 h 745331"/>
                <a:gd name="connsiteX10" fmla="*/ 816768 w 838200"/>
                <a:gd name="connsiteY10" fmla="*/ 673894 h 745331"/>
                <a:gd name="connsiteX11" fmla="*/ 838200 w 838200"/>
                <a:gd name="connsiteY11" fmla="*/ 711994 h 745331"/>
                <a:gd name="connsiteX12" fmla="*/ 838200 w 838200"/>
                <a:gd name="connsiteY12" fmla="*/ 745331 h 745331"/>
                <a:gd name="connsiteX13" fmla="*/ 78581 w 838200"/>
                <a:gd name="connsiteY13" fmla="*/ 619125 h 745331"/>
                <a:gd name="connsiteX14" fmla="*/ 133350 w 838200"/>
                <a:gd name="connsiteY14" fmla="*/ 611981 h 745331"/>
                <a:gd name="connsiteX15" fmla="*/ 171450 w 838200"/>
                <a:gd name="connsiteY15" fmla="*/ 600075 h 745331"/>
                <a:gd name="connsiteX16" fmla="*/ 197643 w 838200"/>
                <a:gd name="connsiteY16" fmla="*/ 588169 h 745331"/>
                <a:gd name="connsiteX17" fmla="*/ 216693 w 838200"/>
                <a:gd name="connsiteY17" fmla="*/ 576263 h 745331"/>
                <a:gd name="connsiteX18" fmla="*/ 223837 w 838200"/>
                <a:gd name="connsiteY18" fmla="*/ 569119 h 745331"/>
                <a:gd name="connsiteX19" fmla="*/ 228600 w 838200"/>
                <a:gd name="connsiteY19" fmla="*/ 559594 h 745331"/>
                <a:gd name="connsiteX20" fmla="*/ 233362 w 838200"/>
                <a:gd name="connsiteY20" fmla="*/ 550069 h 745331"/>
                <a:gd name="connsiteX21" fmla="*/ 233362 w 838200"/>
                <a:gd name="connsiteY21" fmla="*/ 535781 h 745331"/>
                <a:gd name="connsiteX22" fmla="*/ 223837 w 838200"/>
                <a:gd name="connsiteY22" fmla="*/ 504825 h 745331"/>
                <a:gd name="connsiteX23" fmla="*/ 176212 w 838200"/>
                <a:gd name="connsiteY23" fmla="*/ 404813 h 745331"/>
                <a:gd name="connsiteX24" fmla="*/ 116681 w 838200"/>
                <a:gd name="connsiteY24" fmla="*/ 285750 h 745331"/>
                <a:gd name="connsiteX25" fmla="*/ 35718 w 838200"/>
                <a:gd name="connsiteY25" fmla="*/ 111919 h 745331"/>
                <a:gd name="connsiteX26" fmla="*/ 4762 w 838200"/>
                <a:gd name="connsiteY26" fmla="*/ 38100 h 745331"/>
                <a:gd name="connsiteX27" fmla="*/ 0 w 838200"/>
                <a:gd name="connsiteY27" fmla="*/ 19050 h 745331"/>
                <a:gd name="connsiteX28" fmla="*/ 2381 w 838200"/>
                <a:gd name="connsiteY28" fmla="*/ 9525 h 745331"/>
                <a:gd name="connsiteX29" fmla="*/ 7143 w 838200"/>
                <a:gd name="connsiteY29" fmla="*/ 0 h 745331"/>
                <a:gd name="connsiteX30" fmla="*/ 16668 w 838200"/>
                <a:gd name="connsiteY30" fmla="*/ 0 h 745331"/>
                <a:gd name="connsiteX31" fmla="*/ 33337 w 838200"/>
                <a:gd name="connsiteY31" fmla="*/ 4763 h 745331"/>
                <a:gd name="connsiteX32" fmla="*/ 66675 w 838200"/>
                <a:gd name="connsiteY32" fmla="*/ 38100 h 745331"/>
                <a:gd name="connsiteX33" fmla="*/ 200025 w 838200"/>
                <a:gd name="connsiteY33" fmla="*/ 190500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38200" h="745331">
                  <a:moveTo>
                    <a:pt x="200025" y="190500"/>
                  </a:moveTo>
                  <a:lnTo>
                    <a:pt x="283368" y="276225"/>
                  </a:lnTo>
                  <a:lnTo>
                    <a:pt x="350043" y="342900"/>
                  </a:lnTo>
                  <a:lnTo>
                    <a:pt x="442912" y="423863"/>
                  </a:lnTo>
                  <a:lnTo>
                    <a:pt x="511968" y="481013"/>
                  </a:lnTo>
                  <a:lnTo>
                    <a:pt x="550068" y="516731"/>
                  </a:lnTo>
                  <a:lnTo>
                    <a:pt x="597693" y="552450"/>
                  </a:lnTo>
                  <a:lnTo>
                    <a:pt x="669131" y="595313"/>
                  </a:lnTo>
                  <a:lnTo>
                    <a:pt x="733425" y="628650"/>
                  </a:lnTo>
                  <a:lnTo>
                    <a:pt x="795337" y="652463"/>
                  </a:lnTo>
                  <a:lnTo>
                    <a:pt x="816768" y="673894"/>
                  </a:lnTo>
                  <a:lnTo>
                    <a:pt x="838200" y="711994"/>
                  </a:lnTo>
                  <a:lnTo>
                    <a:pt x="838200" y="745331"/>
                  </a:lnTo>
                  <a:lnTo>
                    <a:pt x="78581" y="619125"/>
                  </a:lnTo>
                  <a:lnTo>
                    <a:pt x="133350" y="611981"/>
                  </a:lnTo>
                  <a:lnTo>
                    <a:pt x="171450" y="600075"/>
                  </a:lnTo>
                  <a:lnTo>
                    <a:pt x="197643" y="588169"/>
                  </a:lnTo>
                  <a:lnTo>
                    <a:pt x="216693" y="576263"/>
                  </a:lnTo>
                  <a:lnTo>
                    <a:pt x="223837" y="569119"/>
                  </a:lnTo>
                  <a:lnTo>
                    <a:pt x="228600" y="559594"/>
                  </a:lnTo>
                  <a:lnTo>
                    <a:pt x="233362" y="550069"/>
                  </a:lnTo>
                  <a:lnTo>
                    <a:pt x="233362" y="535781"/>
                  </a:lnTo>
                  <a:lnTo>
                    <a:pt x="223837" y="504825"/>
                  </a:lnTo>
                  <a:lnTo>
                    <a:pt x="176212" y="404813"/>
                  </a:lnTo>
                  <a:lnTo>
                    <a:pt x="116681" y="285750"/>
                  </a:lnTo>
                  <a:lnTo>
                    <a:pt x="35718" y="111919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4763"/>
                  </a:lnTo>
                  <a:lnTo>
                    <a:pt x="66675" y="38100"/>
                  </a:lnTo>
                  <a:lnTo>
                    <a:pt x="200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0511977D-D9FC-461E-BCE7-263AACF5B03C}"/>
                </a:ext>
              </a:extLst>
            </p:cNvPr>
            <p:cNvSpPr/>
            <p:nvPr/>
          </p:nvSpPr>
          <p:spPr>
            <a:xfrm>
              <a:off x="4462463" y="4217988"/>
              <a:ext cx="504825" cy="768350"/>
            </a:xfrm>
            <a:custGeom>
              <a:avLst/>
              <a:gdLst>
                <a:gd name="connsiteX0" fmla="*/ 142875 w 504825"/>
                <a:gd name="connsiteY0" fmla="*/ 121444 h 769144"/>
                <a:gd name="connsiteX1" fmla="*/ 204787 w 504825"/>
                <a:gd name="connsiteY1" fmla="*/ 197644 h 769144"/>
                <a:gd name="connsiteX2" fmla="*/ 235743 w 504825"/>
                <a:gd name="connsiteY2" fmla="*/ 235744 h 769144"/>
                <a:gd name="connsiteX3" fmla="*/ 497681 w 504825"/>
                <a:gd name="connsiteY3" fmla="*/ 661987 h 769144"/>
                <a:gd name="connsiteX4" fmla="*/ 502443 w 504825"/>
                <a:gd name="connsiteY4" fmla="*/ 681037 h 769144"/>
                <a:gd name="connsiteX5" fmla="*/ 504825 w 504825"/>
                <a:gd name="connsiteY5" fmla="*/ 709612 h 769144"/>
                <a:gd name="connsiteX6" fmla="*/ 504825 w 504825"/>
                <a:gd name="connsiteY6" fmla="*/ 728662 h 769144"/>
                <a:gd name="connsiteX7" fmla="*/ 502443 w 504825"/>
                <a:gd name="connsiteY7" fmla="*/ 740569 h 769144"/>
                <a:gd name="connsiteX8" fmla="*/ 492918 w 504825"/>
                <a:gd name="connsiteY8" fmla="*/ 757237 h 769144"/>
                <a:gd name="connsiteX9" fmla="*/ 473868 w 504825"/>
                <a:gd name="connsiteY9" fmla="*/ 766762 h 769144"/>
                <a:gd name="connsiteX10" fmla="*/ 459581 w 504825"/>
                <a:gd name="connsiteY10" fmla="*/ 769144 h 769144"/>
                <a:gd name="connsiteX11" fmla="*/ 438150 w 504825"/>
                <a:gd name="connsiteY11" fmla="*/ 766762 h 769144"/>
                <a:gd name="connsiteX12" fmla="*/ 411956 w 504825"/>
                <a:gd name="connsiteY12" fmla="*/ 762000 h 769144"/>
                <a:gd name="connsiteX13" fmla="*/ 378618 w 504825"/>
                <a:gd name="connsiteY13" fmla="*/ 747712 h 769144"/>
                <a:gd name="connsiteX14" fmla="*/ 359568 w 504825"/>
                <a:gd name="connsiteY14" fmla="*/ 738187 h 769144"/>
                <a:gd name="connsiteX15" fmla="*/ 347662 w 504825"/>
                <a:gd name="connsiteY15" fmla="*/ 728662 h 769144"/>
                <a:gd name="connsiteX16" fmla="*/ 328612 w 504825"/>
                <a:gd name="connsiteY16" fmla="*/ 709612 h 769144"/>
                <a:gd name="connsiteX17" fmla="*/ 307181 w 504825"/>
                <a:gd name="connsiteY17" fmla="*/ 685800 h 769144"/>
                <a:gd name="connsiteX18" fmla="*/ 283368 w 504825"/>
                <a:gd name="connsiteY18" fmla="*/ 654844 h 769144"/>
                <a:gd name="connsiteX19" fmla="*/ 259556 w 504825"/>
                <a:gd name="connsiteY19" fmla="*/ 623887 h 769144"/>
                <a:gd name="connsiteX20" fmla="*/ 233362 w 504825"/>
                <a:gd name="connsiteY20" fmla="*/ 588169 h 769144"/>
                <a:gd name="connsiteX21" fmla="*/ 214312 w 504825"/>
                <a:gd name="connsiteY21" fmla="*/ 554831 h 769144"/>
                <a:gd name="connsiteX22" fmla="*/ 185737 w 504825"/>
                <a:gd name="connsiteY22" fmla="*/ 504825 h 769144"/>
                <a:gd name="connsiteX23" fmla="*/ 152400 w 504825"/>
                <a:gd name="connsiteY23" fmla="*/ 438150 h 769144"/>
                <a:gd name="connsiteX24" fmla="*/ 130968 w 504825"/>
                <a:gd name="connsiteY24" fmla="*/ 388144 h 769144"/>
                <a:gd name="connsiteX25" fmla="*/ 109537 w 504825"/>
                <a:gd name="connsiteY25" fmla="*/ 340519 h 769144"/>
                <a:gd name="connsiteX26" fmla="*/ 88106 w 504825"/>
                <a:gd name="connsiteY26" fmla="*/ 288131 h 769144"/>
                <a:gd name="connsiteX27" fmla="*/ 45243 w 504825"/>
                <a:gd name="connsiteY27" fmla="*/ 166687 h 769144"/>
                <a:gd name="connsiteX28" fmla="*/ 14287 w 504825"/>
                <a:gd name="connsiteY28" fmla="*/ 59531 h 769144"/>
                <a:gd name="connsiteX29" fmla="*/ 2381 w 504825"/>
                <a:gd name="connsiteY29" fmla="*/ 30956 h 769144"/>
                <a:gd name="connsiteX30" fmla="*/ 0 w 504825"/>
                <a:gd name="connsiteY30" fmla="*/ 16669 h 769144"/>
                <a:gd name="connsiteX31" fmla="*/ 2381 w 504825"/>
                <a:gd name="connsiteY31" fmla="*/ 9525 h 769144"/>
                <a:gd name="connsiteX32" fmla="*/ 9525 w 504825"/>
                <a:gd name="connsiteY32" fmla="*/ 0 h 769144"/>
                <a:gd name="connsiteX33" fmla="*/ 21431 w 504825"/>
                <a:gd name="connsiteY33" fmla="*/ 0 h 769144"/>
                <a:gd name="connsiteX34" fmla="*/ 45243 w 504825"/>
                <a:gd name="connsiteY34" fmla="*/ 7144 h 769144"/>
                <a:gd name="connsiteX35" fmla="*/ 64293 w 504825"/>
                <a:gd name="connsiteY35" fmla="*/ 21431 h 769144"/>
                <a:gd name="connsiteX36" fmla="*/ 95250 w 504825"/>
                <a:gd name="connsiteY36" fmla="*/ 59531 h 769144"/>
                <a:gd name="connsiteX37" fmla="*/ 142875 w 504825"/>
                <a:gd name="connsiteY37" fmla="*/ 121444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769144">
                  <a:moveTo>
                    <a:pt x="142875" y="121444"/>
                  </a:moveTo>
                  <a:lnTo>
                    <a:pt x="204787" y="197644"/>
                  </a:lnTo>
                  <a:lnTo>
                    <a:pt x="235743" y="235744"/>
                  </a:lnTo>
                  <a:lnTo>
                    <a:pt x="497681" y="661987"/>
                  </a:lnTo>
                  <a:lnTo>
                    <a:pt x="502443" y="681037"/>
                  </a:lnTo>
                  <a:lnTo>
                    <a:pt x="504825" y="709612"/>
                  </a:lnTo>
                  <a:lnTo>
                    <a:pt x="504825" y="728662"/>
                  </a:lnTo>
                  <a:lnTo>
                    <a:pt x="502443" y="740569"/>
                  </a:lnTo>
                  <a:lnTo>
                    <a:pt x="492918" y="757237"/>
                  </a:lnTo>
                  <a:lnTo>
                    <a:pt x="473868" y="766762"/>
                  </a:lnTo>
                  <a:lnTo>
                    <a:pt x="459581" y="769144"/>
                  </a:lnTo>
                  <a:lnTo>
                    <a:pt x="438150" y="766762"/>
                  </a:lnTo>
                  <a:lnTo>
                    <a:pt x="411956" y="762000"/>
                  </a:lnTo>
                  <a:lnTo>
                    <a:pt x="378618" y="747712"/>
                  </a:lnTo>
                  <a:lnTo>
                    <a:pt x="359568" y="738187"/>
                  </a:lnTo>
                  <a:lnTo>
                    <a:pt x="347662" y="728662"/>
                  </a:lnTo>
                  <a:lnTo>
                    <a:pt x="328612" y="709612"/>
                  </a:lnTo>
                  <a:lnTo>
                    <a:pt x="307181" y="685800"/>
                  </a:lnTo>
                  <a:lnTo>
                    <a:pt x="283368" y="654844"/>
                  </a:lnTo>
                  <a:lnTo>
                    <a:pt x="259556" y="623887"/>
                  </a:lnTo>
                  <a:lnTo>
                    <a:pt x="233362" y="588169"/>
                  </a:lnTo>
                  <a:lnTo>
                    <a:pt x="214312" y="554831"/>
                  </a:lnTo>
                  <a:lnTo>
                    <a:pt x="185737" y="504825"/>
                  </a:lnTo>
                  <a:lnTo>
                    <a:pt x="152400" y="438150"/>
                  </a:lnTo>
                  <a:lnTo>
                    <a:pt x="130968" y="388144"/>
                  </a:lnTo>
                  <a:lnTo>
                    <a:pt x="109537" y="340519"/>
                  </a:lnTo>
                  <a:lnTo>
                    <a:pt x="88106" y="288131"/>
                  </a:lnTo>
                  <a:lnTo>
                    <a:pt x="45243" y="166687"/>
                  </a:lnTo>
                  <a:lnTo>
                    <a:pt x="14287" y="59531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64293" y="21431"/>
                  </a:lnTo>
                  <a:lnTo>
                    <a:pt x="95250" y="59531"/>
                  </a:lnTo>
                  <a:lnTo>
                    <a:pt x="14287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14577D2D-E931-4B3C-90FC-D31825A65202}"/>
                </a:ext>
              </a:extLst>
            </p:cNvPr>
            <p:cNvSpPr/>
            <p:nvPr/>
          </p:nvSpPr>
          <p:spPr>
            <a:xfrm>
              <a:off x="4624388" y="4370388"/>
              <a:ext cx="414337" cy="582612"/>
            </a:xfrm>
            <a:custGeom>
              <a:avLst/>
              <a:gdLst>
                <a:gd name="connsiteX0" fmla="*/ 295275 w 414337"/>
                <a:gd name="connsiteY0" fmla="*/ 130969 h 583406"/>
                <a:gd name="connsiteX1" fmla="*/ 223837 w 414337"/>
                <a:gd name="connsiteY1" fmla="*/ 128587 h 583406"/>
                <a:gd name="connsiteX2" fmla="*/ 202406 w 414337"/>
                <a:gd name="connsiteY2" fmla="*/ 126206 h 583406"/>
                <a:gd name="connsiteX3" fmla="*/ 161925 w 414337"/>
                <a:gd name="connsiteY3" fmla="*/ 119062 h 583406"/>
                <a:gd name="connsiteX4" fmla="*/ 126206 w 414337"/>
                <a:gd name="connsiteY4" fmla="*/ 109537 h 583406"/>
                <a:gd name="connsiteX5" fmla="*/ 95250 w 414337"/>
                <a:gd name="connsiteY5" fmla="*/ 97631 h 583406"/>
                <a:gd name="connsiteX6" fmla="*/ 76200 w 414337"/>
                <a:gd name="connsiteY6" fmla="*/ 85725 h 583406"/>
                <a:gd name="connsiteX7" fmla="*/ 50006 w 414337"/>
                <a:gd name="connsiteY7" fmla="*/ 61912 h 583406"/>
                <a:gd name="connsiteX8" fmla="*/ 0 w 414337"/>
                <a:gd name="connsiteY8" fmla="*/ 0 h 583406"/>
                <a:gd name="connsiteX9" fmla="*/ 338137 w 414337"/>
                <a:gd name="connsiteY9" fmla="*/ 583406 h 583406"/>
                <a:gd name="connsiteX10" fmla="*/ 340518 w 414337"/>
                <a:gd name="connsiteY10" fmla="*/ 550069 h 583406"/>
                <a:gd name="connsiteX11" fmla="*/ 335756 w 414337"/>
                <a:gd name="connsiteY11" fmla="*/ 500062 h 583406"/>
                <a:gd name="connsiteX12" fmla="*/ 328612 w 414337"/>
                <a:gd name="connsiteY12" fmla="*/ 461962 h 583406"/>
                <a:gd name="connsiteX13" fmla="*/ 321468 w 414337"/>
                <a:gd name="connsiteY13" fmla="*/ 421481 h 583406"/>
                <a:gd name="connsiteX14" fmla="*/ 316706 w 414337"/>
                <a:gd name="connsiteY14" fmla="*/ 388144 h 583406"/>
                <a:gd name="connsiteX15" fmla="*/ 316706 w 414337"/>
                <a:gd name="connsiteY15" fmla="*/ 359569 h 583406"/>
                <a:gd name="connsiteX16" fmla="*/ 319087 w 414337"/>
                <a:gd name="connsiteY16" fmla="*/ 333375 h 583406"/>
                <a:gd name="connsiteX17" fmla="*/ 323850 w 414337"/>
                <a:gd name="connsiteY17" fmla="*/ 309562 h 583406"/>
                <a:gd name="connsiteX18" fmla="*/ 330993 w 414337"/>
                <a:gd name="connsiteY18" fmla="*/ 285750 h 583406"/>
                <a:gd name="connsiteX19" fmla="*/ 342900 w 414337"/>
                <a:gd name="connsiteY19" fmla="*/ 259556 h 583406"/>
                <a:gd name="connsiteX20" fmla="*/ 354806 w 414337"/>
                <a:gd name="connsiteY20" fmla="*/ 235744 h 583406"/>
                <a:gd name="connsiteX21" fmla="*/ 366712 w 414337"/>
                <a:gd name="connsiteY21" fmla="*/ 219075 h 583406"/>
                <a:gd name="connsiteX22" fmla="*/ 388143 w 414337"/>
                <a:gd name="connsiteY22" fmla="*/ 197644 h 583406"/>
                <a:gd name="connsiteX23" fmla="*/ 404812 w 414337"/>
                <a:gd name="connsiteY23" fmla="*/ 185737 h 583406"/>
                <a:gd name="connsiteX24" fmla="*/ 411956 w 414337"/>
                <a:gd name="connsiteY24" fmla="*/ 180975 h 583406"/>
                <a:gd name="connsiteX25" fmla="*/ 414337 w 414337"/>
                <a:gd name="connsiteY25" fmla="*/ 173831 h 583406"/>
                <a:gd name="connsiteX26" fmla="*/ 407193 w 414337"/>
                <a:gd name="connsiteY26" fmla="*/ 159544 h 583406"/>
                <a:gd name="connsiteX27" fmla="*/ 390525 w 414337"/>
                <a:gd name="connsiteY27" fmla="*/ 145256 h 583406"/>
                <a:gd name="connsiteX28" fmla="*/ 373856 w 414337"/>
                <a:gd name="connsiteY28" fmla="*/ 138112 h 583406"/>
                <a:gd name="connsiteX29" fmla="*/ 295275 w 414337"/>
                <a:gd name="connsiteY29" fmla="*/ 1309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583406">
                  <a:moveTo>
                    <a:pt x="295275" y="130969"/>
                  </a:moveTo>
                  <a:lnTo>
                    <a:pt x="223837" y="128587"/>
                  </a:lnTo>
                  <a:lnTo>
                    <a:pt x="202406" y="126206"/>
                  </a:lnTo>
                  <a:lnTo>
                    <a:pt x="161925" y="119062"/>
                  </a:lnTo>
                  <a:lnTo>
                    <a:pt x="126206" y="109537"/>
                  </a:lnTo>
                  <a:lnTo>
                    <a:pt x="95250" y="97631"/>
                  </a:lnTo>
                  <a:lnTo>
                    <a:pt x="76200" y="85725"/>
                  </a:lnTo>
                  <a:lnTo>
                    <a:pt x="50006" y="61912"/>
                  </a:lnTo>
                  <a:lnTo>
                    <a:pt x="0" y="0"/>
                  </a:lnTo>
                  <a:lnTo>
                    <a:pt x="338137" y="583406"/>
                  </a:lnTo>
                  <a:lnTo>
                    <a:pt x="340518" y="550069"/>
                  </a:lnTo>
                  <a:lnTo>
                    <a:pt x="335756" y="500062"/>
                  </a:lnTo>
                  <a:lnTo>
                    <a:pt x="328612" y="461962"/>
                  </a:lnTo>
                  <a:lnTo>
                    <a:pt x="321468" y="421481"/>
                  </a:lnTo>
                  <a:lnTo>
                    <a:pt x="316706" y="388144"/>
                  </a:lnTo>
                  <a:lnTo>
                    <a:pt x="316706" y="359569"/>
                  </a:lnTo>
                  <a:lnTo>
                    <a:pt x="319087" y="333375"/>
                  </a:lnTo>
                  <a:lnTo>
                    <a:pt x="323850" y="309562"/>
                  </a:lnTo>
                  <a:lnTo>
                    <a:pt x="330993" y="285750"/>
                  </a:lnTo>
                  <a:lnTo>
                    <a:pt x="342900" y="259556"/>
                  </a:lnTo>
                  <a:lnTo>
                    <a:pt x="354806" y="235744"/>
                  </a:lnTo>
                  <a:lnTo>
                    <a:pt x="366712" y="219075"/>
                  </a:lnTo>
                  <a:lnTo>
                    <a:pt x="388143" y="197644"/>
                  </a:lnTo>
                  <a:lnTo>
                    <a:pt x="404812" y="185737"/>
                  </a:lnTo>
                  <a:lnTo>
                    <a:pt x="411956" y="180975"/>
                  </a:lnTo>
                  <a:lnTo>
                    <a:pt x="414337" y="173831"/>
                  </a:lnTo>
                  <a:lnTo>
                    <a:pt x="407193" y="159544"/>
                  </a:lnTo>
                  <a:lnTo>
                    <a:pt x="390525" y="145256"/>
                  </a:lnTo>
                  <a:lnTo>
                    <a:pt x="373856" y="138112"/>
                  </a:lnTo>
                  <a:lnTo>
                    <a:pt x="295275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DA6D444A-2BC2-4BD2-B6C7-B32B22760902}"/>
                </a:ext>
              </a:extLst>
            </p:cNvPr>
            <p:cNvSpPr/>
            <p:nvPr/>
          </p:nvSpPr>
          <p:spPr>
            <a:xfrm>
              <a:off x="6024563" y="4062413"/>
              <a:ext cx="862012" cy="909637"/>
            </a:xfrm>
            <a:custGeom>
              <a:avLst/>
              <a:gdLst>
                <a:gd name="connsiteX0" fmla="*/ 523875 w 862012"/>
                <a:gd name="connsiteY0" fmla="*/ 211931 h 909637"/>
                <a:gd name="connsiteX1" fmla="*/ 459581 w 862012"/>
                <a:gd name="connsiteY1" fmla="*/ 176212 h 909637"/>
                <a:gd name="connsiteX2" fmla="*/ 392906 w 862012"/>
                <a:gd name="connsiteY2" fmla="*/ 142875 h 909637"/>
                <a:gd name="connsiteX3" fmla="*/ 276225 w 862012"/>
                <a:gd name="connsiteY3" fmla="*/ 92868 h 909637"/>
                <a:gd name="connsiteX4" fmla="*/ 157162 w 862012"/>
                <a:gd name="connsiteY4" fmla="*/ 47625 h 909637"/>
                <a:gd name="connsiteX5" fmla="*/ 71437 w 862012"/>
                <a:gd name="connsiteY5" fmla="*/ 19050 h 909637"/>
                <a:gd name="connsiteX6" fmla="*/ 45243 w 862012"/>
                <a:gd name="connsiteY6" fmla="*/ 9525 h 909637"/>
                <a:gd name="connsiteX7" fmla="*/ 26193 w 862012"/>
                <a:gd name="connsiteY7" fmla="*/ 0 h 909637"/>
                <a:gd name="connsiteX8" fmla="*/ 14287 w 862012"/>
                <a:gd name="connsiteY8" fmla="*/ 0 h 909637"/>
                <a:gd name="connsiteX9" fmla="*/ 4762 w 862012"/>
                <a:gd name="connsiteY9" fmla="*/ 4762 h 909637"/>
                <a:gd name="connsiteX10" fmla="*/ 0 w 862012"/>
                <a:gd name="connsiteY10" fmla="*/ 14287 h 909637"/>
                <a:gd name="connsiteX11" fmla="*/ 7143 w 862012"/>
                <a:gd name="connsiteY11" fmla="*/ 42862 h 909637"/>
                <a:gd name="connsiteX12" fmla="*/ 21431 w 862012"/>
                <a:gd name="connsiteY12" fmla="*/ 64293 h 909637"/>
                <a:gd name="connsiteX13" fmla="*/ 66675 w 862012"/>
                <a:gd name="connsiteY13" fmla="*/ 97631 h 909637"/>
                <a:gd name="connsiteX14" fmla="*/ 152400 w 862012"/>
                <a:gd name="connsiteY14" fmla="*/ 164306 h 909637"/>
                <a:gd name="connsiteX15" fmla="*/ 216693 w 862012"/>
                <a:gd name="connsiteY15" fmla="*/ 221456 h 909637"/>
                <a:gd name="connsiteX16" fmla="*/ 273843 w 862012"/>
                <a:gd name="connsiteY16" fmla="*/ 278606 h 909637"/>
                <a:gd name="connsiteX17" fmla="*/ 316706 w 862012"/>
                <a:gd name="connsiteY17" fmla="*/ 323850 h 909637"/>
                <a:gd name="connsiteX18" fmla="*/ 357187 w 862012"/>
                <a:gd name="connsiteY18" fmla="*/ 366712 h 909637"/>
                <a:gd name="connsiteX19" fmla="*/ 392906 w 862012"/>
                <a:gd name="connsiteY19" fmla="*/ 409575 h 909637"/>
                <a:gd name="connsiteX20" fmla="*/ 428625 w 862012"/>
                <a:gd name="connsiteY20" fmla="*/ 457200 h 909637"/>
                <a:gd name="connsiteX21" fmla="*/ 476250 w 862012"/>
                <a:gd name="connsiteY21" fmla="*/ 523875 h 909637"/>
                <a:gd name="connsiteX22" fmla="*/ 519112 w 862012"/>
                <a:gd name="connsiteY22" fmla="*/ 588168 h 909637"/>
                <a:gd name="connsiteX23" fmla="*/ 552450 w 862012"/>
                <a:gd name="connsiteY23" fmla="*/ 645318 h 909637"/>
                <a:gd name="connsiteX24" fmla="*/ 590550 w 862012"/>
                <a:gd name="connsiteY24" fmla="*/ 719137 h 909637"/>
                <a:gd name="connsiteX25" fmla="*/ 621506 w 862012"/>
                <a:gd name="connsiteY25" fmla="*/ 778668 h 909637"/>
                <a:gd name="connsiteX26" fmla="*/ 652462 w 862012"/>
                <a:gd name="connsiteY26" fmla="*/ 823912 h 909637"/>
                <a:gd name="connsiteX27" fmla="*/ 678656 w 862012"/>
                <a:gd name="connsiteY27" fmla="*/ 854868 h 909637"/>
                <a:gd name="connsiteX28" fmla="*/ 702468 w 862012"/>
                <a:gd name="connsiteY28" fmla="*/ 878681 h 909637"/>
                <a:gd name="connsiteX29" fmla="*/ 714375 w 862012"/>
                <a:gd name="connsiteY29" fmla="*/ 890587 h 909637"/>
                <a:gd name="connsiteX30" fmla="*/ 738187 w 862012"/>
                <a:gd name="connsiteY30" fmla="*/ 904875 h 909637"/>
                <a:gd name="connsiteX31" fmla="*/ 754856 w 862012"/>
                <a:gd name="connsiteY31" fmla="*/ 909637 h 909637"/>
                <a:gd name="connsiteX32" fmla="*/ 766762 w 862012"/>
                <a:gd name="connsiteY32" fmla="*/ 909637 h 909637"/>
                <a:gd name="connsiteX33" fmla="*/ 785812 w 862012"/>
                <a:gd name="connsiteY33" fmla="*/ 904875 h 909637"/>
                <a:gd name="connsiteX34" fmla="*/ 807243 w 862012"/>
                <a:gd name="connsiteY34" fmla="*/ 892968 h 909637"/>
                <a:gd name="connsiteX35" fmla="*/ 821531 w 862012"/>
                <a:gd name="connsiteY35" fmla="*/ 873918 h 909637"/>
                <a:gd name="connsiteX36" fmla="*/ 835818 w 862012"/>
                <a:gd name="connsiteY36" fmla="*/ 847725 h 909637"/>
                <a:gd name="connsiteX37" fmla="*/ 845343 w 862012"/>
                <a:gd name="connsiteY37" fmla="*/ 819150 h 909637"/>
                <a:gd name="connsiteX38" fmla="*/ 852487 w 862012"/>
                <a:gd name="connsiteY38" fmla="*/ 785812 h 909637"/>
                <a:gd name="connsiteX39" fmla="*/ 857250 w 862012"/>
                <a:gd name="connsiteY39" fmla="*/ 750093 h 909637"/>
                <a:gd name="connsiteX40" fmla="*/ 862012 w 862012"/>
                <a:gd name="connsiteY40" fmla="*/ 695325 h 909637"/>
                <a:gd name="connsiteX41" fmla="*/ 862012 w 862012"/>
                <a:gd name="connsiteY41" fmla="*/ 638175 h 909637"/>
                <a:gd name="connsiteX42" fmla="*/ 854868 w 862012"/>
                <a:gd name="connsiteY42" fmla="*/ 592931 h 909637"/>
                <a:gd name="connsiteX43" fmla="*/ 835818 w 862012"/>
                <a:gd name="connsiteY43" fmla="*/ 542925 h 909637"/>
                <a:gd name="connsiteX44" fmla="*/ 807243 w 862012"/>
                <a:gd name="connsiteY44" fmla="*/ 485775 h 909637"/>
                <a:gd name="connsiteX45" fmla="*/ 776287 w 862012"/>
                <a:gd name="connsiteY45" fmla="*/ 438150 h 909637"/>
                <a:gd name="connsiteX46" fmla="*/ 735806 w 862012"/>
                <a:gd name="connsiteY46" fmla="*/ 383381 h 909637"/>
                <a:gd name="connsiteX47" fmla="*/ 700087 w 862012"/>
                <a:gd name="connsiteY47" fmla="*/ 340518 h 909637"/>
                <a:gd name="connsiteX48" fmla="*/ 652462 w 862012"/>
                <a:gd name="connsiteY48" fmla="*/ 297656 h 909637"/>
                <a:gd name="connsiteX49" fmla="*/ 588168 w 862012"/>
                <a:gd name="connsiteY49" fmla="*/ 250031 h 909637"/>
                <a:gd name="connsiteX50" fmla="*/ 523875 w 862012"/>
                <a:gd name="connsiteY50" fmla="*/ 211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2012" h="909637">
                  <a:moveTo>
                    <a:pt x="523875" y="211931"/>
                  </a:moveTo>
                  <a:lnTo>
                    <a:pt x="459581" y="176212"/>
                  </a:lnTo>
                  <a:lnTo>
                    <a:pt x="392906" y="142875"/>
                  </a:lnTo>
                  <a:lnTo>
                    <a:pt x="276225" y="92868"/>
                  </a:lnTo>
                  <a:lnTo>
                    <a:pt x="157162" y="47625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0"/>
                  </a:lnTo>
                  <a:lnTo>
                    <a:pt x="14287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7143" y="42862"/>
                  </a:lnTo>
                  <a:lnTo>
                    <a:pt x="21431" y="64293"/>
                  </a:lnTo>
                  <a:lnTo>
                    <a:pt x="66675" y="97631"/>
                  </a:lnTo>
                  <a:lnTo>
                    <a:pt x="152400" y="164306"/>
                  </a:lnTo>
                  <a:lnTo>
                    <a:pt x="216693" y="221456"/>
                  </a:lnTo>
                  <a:lnTo>
                    <a:pt x="273843" y="278606"/>
                  </a:lnTo>
                  <a:lnTo>
                    <a:pt x="316706" y="323850"/>
                  </a:lnTo>
                  <a:lnTo>
                    <a:pt x="357187" y="366712"/>
                  </a:lnTo>
                  <a:lnTo>
                    <a:pt x="392906" y="409575"/>
                  </a:lnTo>
                  <a:lnTo>
                    <a:pt x="428625" y="457200"/>
                  </a:lnTo>
                  <a:lnTo>
                    <a:pt x="476250" y="523875"/>
                  </a:lnTo>
                  <a:lnTo>
                    <a:pt x="519112" y="588168"/>
                  </a:lnTo>
                  <a:lnTo>
                    <a:pt x="552450" y="645318"/>
                  </a:lnTo>
                  <a:lnTo>
                    <a:pt x="590550" y="719137"/>
                  </a:lnTo>
                  <a:lnTo>
                    <a:pt x="621506" y="778668"/>
                  </a:lnTo>
                  <a:lnTo>
                    <a:pt x="652462" y="823912"/>
                  </a:lnTo>
                  <a:lnTo>
                    <a:pt x="678656" y="854868"/>
                  </a:lnTo>
                  <a:lnTo>
                    <a:pt x="702468" y="878681"/>
                  </a:lnTo>
                  <a:lnTo>
                    <a:pt x="714375" y="890587"/>
                  </a:lnTo>
                  <a:lnTo>
                    <a:pt x="738187" y="904875"/>
                  </a:lnTo>
                  <a:lnTo>
                    <a:pt x="754856" y="909637"/>
                  </a:lnTo>
                  <a:lnTo>
                    <a:pt x="766762" y="909637"/>
                  </a:lnTo>
                  <a:lnTo>
                    <a:pt x="785812" y="904875"/>
                  </a:lnTo>
                  <a:lnTo>
                    <a:pt x="807243" y="892968"/>
                  </a:lnTo>
                  <a:lnTo>
                    <a:pt x="821531" y="873918"/>
                  </a:lnTo>
                  <a:lnTo>
                    <a:pt x="835818" y="847725"/>
                  </a:lnTo>
                  <a:lnTo>
                    <a:pt x="845343" y="819150"/>
                  </a:lnTo>
                  <a:lnTo>
                    <a:pt x="852487" y="785812"/>
                  </a:lnTo>
                  <a:lnTo>
                    <a:pt x="857250" y="750093"/>
                  </a:lnTo>
                  <a:lnTo>
                    <a:pt x="862012" y="695325"/>
                  </a:lnTo>
                  <a:lnTo>
                    <a:pt x="862012" y="638175"/>
                  </a:lnTo>
                  <a:lnTo>
                    <a:pt x="854868" y="592931"/>
                  </a:lnTo>
                  <a:lnTo>
                    <a:pt x="835818" y="542925"/>
                  </a:lnTo>
                  <a:lnTo>
                    <a:pt x="807243" y="485775"/>
                  </a:lnTo>
                  <a:lnTo>
                    <a:pt x="776287" y="438150"/>
                  </a:lnTo>
                  <a:lnTo>
                    <a:pt x="735806" y="383381"/>
                  </a:lnTo>
                  <a:lnTo>
                    <a:pt x="700087" y="340518"/>
                  </a:lnTo>
                  <a:lnTo>
                    <a:pt x="652462" y="297656"/>
                  </a:lnTo>
                  <a:lnTo>
                    <a:pt x="588168" y="250031"/>
                  </a:lnTo>
                  <a:lnTo>
                    <a:pt x="52387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0517859-9984-482F-A486-B0D1DBD1C8EF}"/>
              </a:ext>
            </a:extLst>
          </p:cNvPr>
          <p:cNvSpPr/>
          <p:nvPr/>
        </p:nvSpPr>
        <p:spPr>
          <a:xfrm>
            <a:off x="3503613" y="1762125"/>
            <a:ext cx="595312" cy="738188"/>
          </a:xfrm>
          <a:custGeom>
            <a:avLst/>
            <a:gdLst>
              <a:gd name="connsiteX0" fmla="*/ 357187 w 595312"/>
              <a:gd name="connsiteY0" fmla="*/ 619125 h 738188"/>
              <a:gd name="connsiteX1" fmla="*/ 295275 w 595312"/>
              <a:gd name="connsiteY1" fmla="*/ 492919 h 738188"/>
              <a:gd name="connsiteX2" fmla="*/ 257175 w 595312"/>
              <a:gd name="connsiteY2" fmla="*/ 411956 h 738188"/>
              <a:gd name="connsiteX3" fmla="*/ 216694 w 595312"/>
              <a:gd name="connsiteY3" fmla="*/ 335756 h 738188"/>
              <a:gd name="connsiteX4" fmla="*/ 152400 w 595312"/>
              <a:gd name="connsiteY4" fmla="*/ 238125 h 738188"/>
              <a:gd name="connsiteX5" fmla="*/ 78581 w 595312"/>
              <a:gd name="connsiteY5" fmla="*/ 140494 h 738188"/>
              <a:gd name="connsiteX6" fmla="*/ 47625 w 595312"/>
              <a:gd name="connsiteY6" fmla="*/ 104775 h 738188"/>
              <a:gd name="connsiteX7" fmla="*/ 16669 w 595312"/>
              <a:gd name="connsiteY7" fmla="*/ 71438 h 738188"/>
              <a:gd name="connsiteX8" fmla="*/ 2381 w 595312"/>
              <a:gd name="connsiteY8" fmla="*/ 45244 h 738188"/>
              <a:gd name="connsiteX9" fmla="*/ 0 w 595312"/>
              <a:gd name="connsiteY9" fmla="*/ 26194 h 738188"/>
              <a:gd name="connsiteX10" fmla="*/ 2381 w 595312"/>
              <a:gd name="connsiteY10" fmla="*/ 7144 h 738188"/>
              <a:gd name="connsiteX11" fmla="*/ 14287 w 595312"/>
              <a:gd name="connsiteY11" fmla="*/ 0 h 738188"/>
              <a:gd name="connsiteX12" fmla="*/ 33337 w 595312"/>
              <a:gd name="connsiteY12" fmla="*/ 2381 h 738188"/>
              <a:gd name="connsiteX13" fmla="*/ 85725 w 595312"/>
              <a:gd name="connsiteY13" fmla="*/ 28575 h 738188"/>
              <a:gd name="connsiteX14" fmla="*/ 161925 w 595312"/>
              <a:gd name="connsiteY14" fmla="*/ 73819 h 738188"/>
              <a:gd name="connsiteX15" fmla="*/ 240506 w 595312"/>
              <a:gd name="connsiteY15" fmla="*/ 126206 h 738188"/>
              <a:gd name="connsiteX16" fmla="*/ 323850 w 595312"/>
              <a:gd name="connsiteY16" fmla="*/ 183356 h 738188"/>
              <a:gd name="connsiteX17" fmla="*/ 392906 w 595312"/>
              <a:gd name="connsiteY17" fmla="*/ 235744 h 738188"/>
              <a:gd name="connsiteX18" fmla="*/ 450056 w 595312"/>
              <a:gd name="connsiteY18" fmla="*/ 278606 h 738188"/>
              <a:gd name="connsiteX19" fmla="*/ 490537 w 595312"/>
              <a:gd name="connsiteY19" fmla="*/ 311944 h 738188"/>
              <a:gd name="connsiteX20" fmla="*/ 528637 w 595312"/>
              <a:gd name="connsiteY20" fmla="*/ 342900 h 738188"/>
              <a:gd name="connsiteX21" fmla="*/ 552450 w 595312"/>
              <a:gd name="connsiteY21" fmla="*/ 371475 h 738188"/>
              <a:gd name="connsiteX22" fmla="*/ 573881 w 595312"/>
              <a:gd name="connsiteY22" fmla="*/ 407194 h 738188"/>
              <a:gd name="connsiteX23" fmla="*/ 588169 w 595312"/>
              <a:gd name="connsiteY23" fmla="*/ 450056 h 738188"/>
              <a:gd name="connsiteX24" fmla="*/ 595312 w 595312"/>
              <a:gd name="connsiteY24" fmla="*/ 492919 h 738188"/>
              <a:gd name="connsiteX25" fmla="*/ 595312 w 595312"/>
              <a:gd name="connsiteY25" fmla="*/ 533400 h 738188"/>
              <a:gd name="connsiteX26" fmla="*/ 595312 w 595312"/>
              <a:gd name="connsiteY26" fmla="*/ 590550 h 738188"/>
              <a:gd name="connsiteX27" fmla="*/ 588169 w 595312"/>
              <a:gd name="connsiteY27" fmla="*/ 638175 h 738188"/>
              <a:gd name="connsiteX28" fmla="*/ 571500 w 595312"/>
              <a:gd name="connsiteY28" fmla="*/ 685800 h 738188"/>
              <a:gd name="connsiteX29" fmla="*/ 552450 w 595312"/>
              <a:gd name="connsiteY29" fmla="*/ 714375 h 738188"/>
              <a:gd name="connsiteX30" fmla="*/ 538162 w 595312"/>
              <a:gd name="connsiteY30" fmla="*/ 726281 h 738188"/>
              <a:gd name="connsiteX31" fmla="*/ 519112 w 595312"/>
              <a:gd name="connsiteY31" fmla="*/ 735806 h 738188"/>
              <a:gd name="connsiteX32" fmla="*/ 500062 w 595312"/>
              <a:gd name="connsiteY32" fmla="*/ 738188 h 738188"/>
              <a:gd name="connsiteX33" fmla="*/ 464344 w 595312"/>
              <a:gd name="connsiteY33" fmla="*/ 733425 h 738188"/>
              <a:gd name="connsiteX34" fmla="*/ 438150 w 595312"/>
              <a:gd name="connsiteY34" fmla="*/ 723900 h 738188"/>
              <a:gd name="connsiteX35" fmla="*/ 419100 w 595312"/>
              <a:gd name="connsiteY35" fmla="*/ 704850 h 738188"/>
              <a:gd name="connsiteX36" fmla="*/ 392906 w 595312"/>
              <a:gd name="connsiteY36" fmla="*/ 676275 h 738188"/>
              <a:gd name="connsiteX37" fmla="*/ 357187 w 595312"/>
              <a:gd name="connsiteY37" fmla="*/ 619125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95312" h="738188">
                <a:moveTo>
                  <a:pt x="357187" y="619125"/>
                </a:moveTo>
                <a:lnTo>
                  <a:pt x="295275" y="492919"/>
                </a:lnTo>
                <a:lnTo>
                  <a:pt x="257175" y="411956"/>
                </a:lnTo>
                <a:lnTo>
                  <a:pt x="216694" y="335756"/>
                </a:lnTo>
                <a:lnTo>
                  <a:pt x="152400" y="238125"/>
                </a:lnTo>
                <a:lnTo>
                  <a:pt x="78581" y="140494"/>
                </a:lnTo>
                <a:lnTo>
                  <a:pt x="47625" y="104775"/>
                </a:lnTo>
                <a:lnTo>
                  <a:pt x="16669" y="71438"/>
                </a:lnTo>
                <a:lnTo>
                  <a:pt x="2381" y="45244"/>
                </a:lnTo>
                <a:lnTo>
                  <a:pt x="0" y="26194"/>
                </a:lnTo>
                <a:lnTo>
                  <a:pt x="2381" y="7144"/>
                </a:lnTo>
                <a:lnTo>
                  <a:pt x="14287" y="0"/>
                </a:lnTo>
                <a:lnTo>
                  <a:pt x="33337" y="2381"/>
                </a:lnTo>
                <a:lnTo>
                  <a:pt x="85725" y="28575"/>
                </a:lnTo>
                <a:lnTo>
                  <a:pt x="161925" y="73819"/>
                </a:lnTo>
                <a:lnTo>
                  <a:pt x="240506" y="126206"/>
                </a:lnTo>
                <a:lnTo>
                  <a:pt x="323850" y="183356"/>
                </a:lnTo>
                <a:lnTo>
                  <a:pt x="392906" y="235744"/>
                </a:lnTo>
                <a:lnTo>
                  <a:pt x="450056" y="278606"/>
                </a:lnTo>
                <a:lnTo>
                  <a:pt x="490537" y="311944"/>
                </a:lnTo>
                <a:lnTo>
                  <a:pt x="528637" y="342900"/>
                </a:lnTo>
                <a:lnTo>
                  <a:pt x="552450" y="371475"/>
                </a:lnTo>
                <a:lnTo>
                  <a:pt x="573881" y="407194"/>
                </a:lnTo>
                <a:lnTo>
                  <a:pt x="588169" y="450056"/>
                </a:lnTo>
                <a:lnTo>
                  <a:pt x="595312" y="492919"/>
                </a:lnTo>
                <a:lnTo>
                  <a:pt x="595312" y="533400"/>
                </a:lnTo>
                <a:lnTo>
                  <a:pt x="595312" y="590550"/>
                </a:lnTo>
                <a:lnTo>
                  <a:pt x="588169" y="638175"/>
                </a:lnTo>
                <a:lnTo>
                  <a:pt x="571500" y="685800"/>
                </a:lnTo>
                <a:lnTo>
                  <a:pt x="552450" y="714375"/>
                </a:lnTo>
                <a:lnTo>
                  <a:pt x="538162" y="726281"/>
                </a:lnTo>
                <a:lnTo>
                  <a:pt x="519112" y="735806"/>
                </a:lnTo>
                <a:lnTo>
                  <a:pt x="500062" y="738188"/>
                </a:lnTo>
                <a:lnTo>
                  <a:pt x="464344" y="733425"/>
                </a:lnTo>
                <a:lnTo>
                  <a:pt x="438150" y="723900"/>
                </a:lnTo>
                <a:lnTo>
                  <a:pt x="419100" y="704850"/>
                </a:lnTo>
                <a:lnTo>
                  <a:pt x="392906" y="676275"/>
                </a:lnTo>
                <a:lnTo>
                  <a:pt x="357187" y="619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57B0A8E-01D4-48B6-A1B4-7561F77FAA0E}"/>
              </a:ext>
            </a:extLst>
          </p:cNvPr>
          <p:cNvSpPr/>
          <p:nvPr/>
        </p:nvSpPr>
        <p:spPr>
          <a:xfrm>
            <a:off x="5310188" y="1503363"/>
            <a:ext cx="808037" cy="781050"/>
          </a:xfrm>
          <a:custGeom>
            <a:avLst/>
            <a:gdLst>
              <a:gd name="connsiteX0" fmla="*/ 433387 w 807243"/>
              <a:gd name="connsiteY0" fmla="*/ 538162 h 781050"/>
              <a:gd name="connsiteX1" fmla="*/ 185737 w 807243"/>
              <a:gd name="connsiteY1" fmla="*/ 690562 h 781050"/>
              <a:gd name="connsiteX2" fmla="*/ 78581 w 807243"/>
              <a:gd name="connsiteY2" fmla="*/ 759619 h 781050"/>
              <a:gd name="connsiteX3" fmla="*/ 47625 w 807243"/>
              <a:gd name="connsiteY3" fmla="*/ 773906 h 781050"/>
              <a:gd name="connsiteX4" fmla="*/ 26193 w 807243"/>
              <a:gd name="connsiteY4" fmla="*/ 781050 h 781050"/>
              <a:gd name="connsiteX5" fmla="*/ 11906 w 807243"/>
              <a:gd name="connsiteY5" fmla="*/ 781050 h 781050"/>
              <a:gd name="connsiteX6" fmla="*/ 0 w 807243"/>
              <a:gd name="connsiteY6" fmla="*/ 773906 h 781050"/>
              <a:gd name="connsiteX7" fmla="*/ 0 w 807243"/>
              <a:gd name="connsiteY7" fmla="*/ 750094 h 781050"/>
              <a:gd name="connsiteX8" fmla="*/ 11906 w 807243"/>
              <a:gd name="connsiteY8" fmla="*/ 723900 h 781050"/>
              <a:gd name="connsiteX9" fmla="*/ 61912 w 807243"/>
              <a:gd name="connsiteY9" fmla="*/ 669131 h 781050"/>
              <a:gd name="connsiteX10" fmla="*/ 138112 w 807243"/>
              <a:gd name="connsiteY10" fmla="*/ 581025 h 781050"/>
              <a:gd name="connsiteX11" fmla="*/ 204787 w 807243"/>
              <a:gd name="connsiteY11" fmla="*/ 497681 h 781050"/>
              <a:gd name="connsiteX12" fmla="*/ 261937 w 807243"/>
              <a:gd name="connsiteY12" fmla="*/ 416719 h 781050"/>
              <a:gd name="connsiteX13" fmla="*/ 321468 w 807243"/>
              <a:gd name="connsiteY13" fmla="*/ 328612 h 781050"/>
              <a:gd name="connsiteX14" fmla="*/ 352425 w 807243"/>
              <a:gd name="connsiteY14" fmla="*/ 276225 h 781050"/>
              <a:gd name="connsiteX15" fmla="*/ 388143 w 807243"/>
              <a:gd name="connsiteY15" fmla="*/ 204787 h 781050"/>
              <a:gd name="connsiteX16" fmla="*/ 400050 w 807243"/>
              <a:gd name="connsiteY16" fmla="*/ 169069 h 781050"/>
              <a:gd name="connsiteX17" fmla="*/ 402431 w 807243"/>
              <a:gd name="connsiteY17" fmla="*/ 138112 h 781050"/>
              <a:gd name="connsiteX18" fmla="*/ 392906 w 807243"/>
              <a:gd name="connsiteY18" fmla="*/ 95250 h 781050"/>
              <a:gd name="connsiteX19" fmla="*/ 371475 w 807243"/>
              <a:gd name="connsiteY19" fmla="*/ 54769 h 781050"/>
              <a:gd name="connsiteX20" fmla="*/ 359568 w 807243"/>
              <a:gd name="connsiteY20" fmla="*/ 35719 h 781050"/>
              <a:gd name="connsiteX21" fmla="*/ 359568 w 807243"/>
              <a:gd name="connsiteY21" fmla="*/ 21431 h 781050"/>
              <a:gd name="connsiteX22" fmla="*/ 361950 w 807243"/>
              <a:gd name="connsiteY22" fmla="*/ 9525 h 781050"/>
              <a:gd name="connsiteX23" fmla="*/ 369093 w 807243"/>
              <a:gd name="connsiteY23" fmla="*/ 2381 h 781050"/>
              <a:gd name="connsiteX24" fmla="*/ 388143 w 807243"/>
              <a:gd name="connsiteY24" fmla="*/ 0 h 781050"/>
              <a:gd name="connsiteX25" fmla="*/ 419100 w 807243"/>
              <a:gd name="connsiteY25" fmla="*/ 4762 h 781050"/>
              <a:gd name="connsiteX26" fmla="*/ 478631 w 807243"/>
              <a:gd name="connsiteY26" fmla="*/ 19050 h 781050"/>
              <a:gd name="connsiteX27" fmla="*/ 535781 w 807243"/>
              <a:gd name="connsiteY27" fmla="*/ 45244 h 781050"/>
              <a:gd name="connsiteX28" fmla="*/ 588168 w 807243"/>
              <a:gd name="connsiteY28" fmla="*/ 73819 h 781050"/>
              <a:gd name="connsiteX29" fmla="*/ 628650 w 807243"/>
              <a:gd name="connsiteY29" fmla="*/ 102394 h 781050"/>
              <a:gd name="connsiteX30" fmla="*/ 690562 w 807243"/>
              <a:gd name="connsiteY30" fmla="*/ 147637 h 781050"/>
              <a:gd name="connsiteX31" fmla="*/ 738187 w 807243"/>
              <a:gd name="connsiteY31" fmla="*/ 192881 h 781050"/>
              <a:gd name="connsiteX32" fmla="*/ 773906 w 807243"/>
              <a:gd name="connsiteY32" fmla="*/ 228600 h 781050"/>
              <a:gd name="connsiteX33" fmla="*/ 797718 w 807243"/>
              <a:gd name="connsiteY33" fmla="*/ 259556 h 781050"/>
              <a:gd name="connsiteX34" fmla="*/ 804862 w 807243"/>
              <a:gd name="connsiteY34" fmla="*/ 285750 h 781050"/>
              <a:gd name="connsiteX35" fmla="*/ 807243 w 807243"/>
              <a:gd name="connsiteY35" fmla="*/ 311944 h 781050"/>
              <a:gd name="connsiteX36" fmla="*/ 800100 w 807243"/>
              <a:gd name="connsiteY36" fmla="*/ 342900 h 781050"/>
              <a:gd name="connsiteX37" fmla="*/ 781050 w 807243"/>
              <a:gd name="connsiteY37" fmla="*/ 361950 h 781050"/>
              <a:gd name="connsiteX38" fmla="*/ 759618 w 807243"/>
              <a:gd name="connsiteY38" fmla="*/ 366712 h 781050"/>
              <a:gd name="connsiteX39" fmla="*/ 719137 w 807243"/>
              <a:gd name="connsiteY39" fmla="*/ 373856 h 781050"/>
              <a:gd name="connsiteX40" fmla="*/ 683418 w 807243"/>
              <a:gd name="connsiteY40" fmla="*/ 383381 h 781050"/>
              <a:gd name="connsiteX41" fmla="*/ 638175 w 807243"/>
              <a:gd name="connsiteY41" fmla="*/ 402431 h 781050"/>
              <a:gd name="connsiteX42" fmla="*/ 602456 w 807243"/>
              <a:gd name="connsiteY42" fmla="*/ 423862 h 781050"/>
              <a:gd name="connsiteX43" fmla="*/ 559593 w 807243"/>
              <a:gd name="connsiteY43" fmla="*/ 464344 h 781050"/>
              <a:gd name="connsiteX44" fmla="*/ 433387 w 807243"/>
              <a:gd name="connsiteY44" fmla="*/ 538162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7243" h="781050">
                <a:moveTo>
                  <a:pt x="433387" y="538162"/>
                </a:moveTo>
                <a:lnTo>
                  <a:pt x="185737" y="690562"/>
                </a:lnTo>
                <a:lnTo>
                  <a:pt x="78581" y="759619"/>
                </a:lnTo>
                <a:lnTo>
                  <a:pt x="47625" y="773906"/>
                </a:lnTo>
                <a:lnTo>
                  <a:pt x="26193" y="781050"/>
                </a:lnTo>
                <a:lnTo>
                  <a:pt x="11906" y="781050"/>
                </a:lnTo>
                <a:lnTo>
                  <a:pt x="0" y="773906"/>
                </a:lnTo>
                <a:lnTo>
                  <a:pt x="0" y="750094"/>
                </a:lnTo>
                <a:lnTo>
                  <a:pt x="11906" y="723900"/>
                </a:lnTo>
                <a:lnTo>
                  <a:pt x="61912" y="669131"/>
                </a:lnTo>
                <a:lnTo>
                  <a:pt x="138112" y="581025"/>
                </a:lnTo>
                <a:lnTo>
                  <a:pt x="204787" y="497681"/>
                </a:lnTo>
                <a:lnTo>
                  <a:pt x="261937" y="416719"/>
                </a:lnTo>
                <a:lnTo>
                  <a:pt x="321468" y="328612"/>
                </a:lnTo>
                <a:lnTo>
                  <a:pt x="352425" y="276225"/>
                </a:lnTo>
                <a:lnTo>
                  <a:pt x="388143" y="204787"/>
                </a:lnTo>
                <a:lnTo>
                  <a:pt x="400050" y="169069"/>
                </a:lnTo>
                <a:lnTo>
                  <a:pt x="402431" y="138112"/>
                </a:lnTo>
                <a:lnTo>
                  <a:pt x="392906" y="95250"/>
                </a:lnTo>
                <a:lnTo>
                  <a:pt x="371475" y="54769"/>
                </a:lnTo>
                <a:lnTo>
                  <a:pt x="359568" y="35719"/>
                </a:lnTo>
                <a:lnTo>
                  <a:pt x="359568" y="21431"/>
                </a:lnTo>
                <a:lnTo>
                  <a:pt x="361950" y="9525"/>
                </a:lnTo>
                <a:lnTo>
                  <a:pt x="369093" y="2381"/>
                </a:lnTo>
                <a:lnTo>
                  <a:pt x="388143" y="0"/>
                </a:lnTo>
                <a:lnTo>
                  <a:pt x="419100" y="4762"/>
                </a:lnTo>
                <a:lnTo>
                  <a:pt x="478631" y="19050"/>
                </a:lnTo>
                <a:lnTo>
                  <a:pt x="535781" y="45244"/>
                </a:lnTo>
                <a:lnTo>
                  <a:pt x="588168" y="73819"/>
                </a:lnTo>
                <a:lnTo>
                  <a:pt x="628650" y="102394"/>
                </a:lnTo>
                <a:lnTo>
                  <a:pt x="690562" y="147637"/>
                </a:lnTo>
                <a:lnTo>
                  <a:pt x="738187" y="192881"/>
                </a:lnTo>
                <a:lnTo>
                  <a:pt x="773906" y="228600"/>
                </a:lnTo>
                <a:lnTo>
                  <a:pt x="797718" y="259556"/>
                </a:lnTo>
                <a:lnTo>
                  <a:pt x="804862" y="285750"/>
                </a:lnTo>
                <a:lnTo>
                  <a:pt x="807243" y="311944"/>
                </a:lnTo>
                <a:lnTo>
                  <a:pt x="800100" y="342900"/>
                </a:lnTo>
                <a:lnTo>
                  <a:pt x="781050" y="361950"/>
                </a:lnTo>
                <a:lnTo>
                  <a:pt x="759618" y="366712"/>
                </a:lnTo>
                <a:lnTo>
                  <a:pt x="719137" y="373856"/>
                </a:lnTo>
                <a:lnTo>
                  <a:pt x="683418" y="383381"/>
                </a:lnTo>
                <a:lnTo>
                  <a:pt x="638175" y="402431"/>
                </a:lnTo>
                <a:lnTo>
                  <a:pt x="602456" y="423862"/>
                </a:lnTo>
                <a:lnTo>
                  <a:pt x="559593" y="464344"/>
                </a:lnTo>
                <a:lnTo>
                  <a:pt x="433387" y="5381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DC6A137-14CA-4152-9EA6-D37E0FD7F878}"/>
              </a:ext>
            </a:extLst>
          </p:cNvPr>
          <p:cNvSpPr/>
          <p:nvPr/>
        </p:nvSpPr>
        <p:spPr>
          <a:xfrm>
            <a:off x="2789238" y="3138488"/>
            <a:ext cx="3819525" cy="692150"/>
          </a:xfrm>
          <a:custGeom>
            <a:avLst/>
            <a:gdLst>
              <a:gd name="connsiteX0" fmla="*/ 2806749 w 3820003"/>
              <a:gd name="connsiteY0" fmla="*/ 289501 h 691979"/>
              <a:gd name="connsiteX1" fmla="*/ 2549022 w 3820003"/>
              <a:gd name="connsiteY1" fmla="*/ 307154 h 691979"/>
              <a:gd name="connsiteX2" fmla="*/ 2439576 w 3820003"/>
              <a:gd name="connsiteY2" fmla="*/ 314215 h 691979"/>
              <a:gd name="connsiteX3" fmla="*/ 2277173 w 3820003"/>
              <a:gd name="connsiteY3" fmla="*/ 335398 h 691979"/>
              <a:gd name="connsiteX4" fmla="*/ 1998264 w 3820003"/>
              <a:gd name="connsiteY4" fmla="*/ 356581 h 691979"/>
              <a:gd name="connsiteX5" fmla="*/ 1691110 w 3820003"/>
              <a:gd name="connsiteY5" fmla="*/ 388355 h 691979"/>
              <a:gd name="connsiteX6" fmla="*/ 1528707 w 3820003"/>
              <a:gd name="connsiteY6" fmla="*/ 398947 h 691979"/>
              <a:gd name="connsiteX7" fmla="*/ 1281572 w 3820003"/>
              <a:gd name="connsiteY7" fmla="*/ 441313 h 691979"/>
              <a:gd name="connsiteX8" fmla="*/ 1090925 w 3820003"/>
              <a:gd name="connsiteY8" fmla="*/ 480148 h 691979"/>
              <a:gd name="connsiteX9" fmla="*/ 921461 w 3820003"/>
              <a:gd name="connsiteY9" fmla="*/ 522515 h 691979"/>
              <a:gd name="connsiteX10" fmla="*/ 797893 w 3820003"/>
              <a:gd name="connsiteY10" fmla="*/ 561350 h 691979"/>
              <a:gd name="connsiteX11" fmla="*/ 639020 w 3820003"/>
              <a:gd name="connsiteY11" fmla="*/ 617838 h 691979"/>
              <a:gd name="connsiteX12" fmla="*/ 504861 w 3820003"/>
              <a:gd name="connsiteY12" fmla="*/ 663735 h 691979"/>
              <a:gd name="connsiteX13" fmla="*/ 416599 w 3820003"/>
              <a:gd name="connsiteY13" fmla="*/ 691979 h 691979"/>
              <a:gd name="connsiteX14" fmla="*/ 388355 w 3820003"/>
              <a:gd name="connsiteY14" fmla="*/ 691979 h 691979"/>
              <a:gd name="connsiteX15" fmla="*/ 353050 w 3820003"/>
              <a:gd name="connsiteY15" fmla="*/ 681387 h 691979"/>
              <a:gd name="connsiteX16" fmla="*/ 300092 w 3820003"/>
              <a:gd name="connsiteY16" fmla="*/ 653143 h 691979"/>
              <a:gd name="connsiteX17" fmla="*/ 250665 w 3820003"/>
              <a:gd name="connsiteY17" fmla="*/ 621369 h 691979"/>
              <a:gd name="connsiteX18" fmla="*/ 201238 w 3820003"/>
              <a:gd name="connsiteY18" fmla="*/ 582533 h 691979"/>
              <a:gd name="connsiteX19" fmla="*/ 162403 w 3820003"/>
              <a:gd name="connsiteY19" fmla="*/ 543698 h 691979"/>
              <a:gd name="connsiteX20" fmla="*/ 98854 w 3820003"/>
              <a:gd name="connsiteY20" fmla="*/ 469557 h 691979"/>
              <a:gd name="connsiteX21" fmla="*/ 52957 w 3820003"/>
              <a:gd name="connsiteY21" fmla="*/ 406008 h 691979"/>
              <a:gd name="connsiteX22" fmla="*/ 24713 w 3820003"/>
              <a:gd name="connsiteY22" fmla="*/ 363642 h 691979"/>
              <a:gd name="connsiteX23" fmla="*/ 7061 w 3820003"/>
              <a:gd name="connsiteY23" fmla="*/ 328337 h 691979"/>
              <a:gd name="connsiteX24" fmla="*/ 0 w 3820003"/>
              <a:gd name="connsiteY24" fmla="*/ 303623 h 691979"/>
              <a:gd name="connsiteX25" fmla="*/ 0 w 3820003"/>
              <a:gd name="connsiteY25" fmla="*/ 289501 h 691979"/>
              <a:gd name="connsiteX26" fmla="*/ 3530 w 3820003"/>
              <a:gd name="connsiteY26" fmla="*/ 275379 h 691979"/>
              <a:gd name="connsiteX27" fmla="*/ 21183 w 3820003"/>
              <a:gd name="connsiteY27" fmla="*/ 271849 h 691979"/>
              <a:gd name="connsiteX28" fmla="*/ 42366 w 3820003"/>
              <a:gd name="connsiteY28" fmla="*/ 278910 h 691979"/>
              <a:gd name="connsiteX29" fmla="*/ 77671 w 3820003"/>
              <a:gd name="connsiteY29" fmla="*/ 303623 h 691979"/>
              <a:gd name="connsiteX30" fmla="*/ 127098 w 3820003"/>
              <a:gd name="connsiteY30" fmla="*/ 335398 h 691979"/>
              <a:gd name="connsiteX31" fmla="*/ 201238 w 3820003"/>
              <a:gd name="connsiteY31" fmla="*/ 374233 h 691979"/>
              <a:gd name="connsiteX32" fmla="*/ 261257 w 3820003"/>
              <a:gd name="connsiteY32" fmla="*/ 402477 h 691979"/>
              <a:gd name="connsiteX33" fmla="*/ 303623 w 3820003"/>
              <a:gd name="connsiteY33" fmla="*/ 416599 h 691979"/>
              <a:gd name="connsiteX34" fmla="*/ 370702 w 3820003"/>
              <a:gd name="connsiteY34" fmla="*/ 430721 h 691979"/>
              <a:gd name="connsiteX35" fmla="*/ 437782 w 3820003"/>
              <a:gd name="connsiteY35" fmla="*/ 434252 h 691979"/>
              <a:gd name="connsiteX36" fmla="*/ 522514 w 3820003"/>
              <a:gd name="connsiteY36" fmla="*/ 434252 h 691979"/>
              <a:gd name="connsiteX37" fmla="*/ 593124 w 3820003"/>
              <a:gd name="connsiteY37" fmla="*/ 423660 h 691979"/>
              <a:gd name="connsiteX38" fmla="*/ 706100 w 3820003"/>
              <a:gd name="connsiteY38" fmla="*/ 398947 h 691979"/>
              <a:gd name="connsiteX39" fmla="*/ 864972 w 3820003"/>
              <a:gd name="connsiteY39" fmla="*/ 367172 h 691979"/>
              <a:gd name="connsiteX40" fmla="*/ 1083864 w 3820003"/>
              <a:gd name="connsiteY40" fmla="*/ 328337 h 691979"/>
              <a:gd name="connsiteX41" fmla="*/ 1221553 w 3820003"/>
              <a:gd name="connsiteY41" fmla="*/ 307154 h 691979"/>
              <a:gd name="connsiteX42" fmla="*/ 1380426 w 3820003"/>
              <a:gd name="connsiteY42" fmla="*/ 289501 h 691979"/>
              <a:gd name="connsiteX43" fmla="*/ 1613439 w 3820003"/>
              <a:gd name="connsiteY43" fmla="*/ 225952 h 691979"/>
              <a:gd name="connsiteX44" fmla="*/ 1945306 w 3820003"/>
              <a:gd name="connsiteY44" fmla="*/ 190647 h 691979"/>
              <a:gd name="connsiteX45" fmla="*/ 2090057 w 3820003"/>
              <a:gd name="connsiteY45" fmla="*/ 176525 h 691979"/>
              <a:gd name="connsiteX46" fmla="*/ 2217155 w 3820003"/>
              <a:gd name="connsiteY46" fmla="*/ 162403 h 691979"/>
              <a:gd name="connsiteX47" fmla="*/ 2471351 w 3820003"/>
              <a:gd name="connsiteY47" fmla="*/ 141220 h 691979"/>
              <a:gd name="connsiteX48" fmla="*/ 2810279 w 3820003"/>
              <a:gd name="connsiteY48" fmla="*/ 116507 h 691979"/>
              <a:gd name="connsiteX49" fmla="*/ 3113902 w 3820003"/>
              <a:gd name="connsiteY49" fmla="*/ 88263 h 691979"/>
              <a:gd name="connsiteX50" fmla="*/ 3198634 w 3820003"/>
              <a:gd name="connsiteY50" fmla="*/ 60019 h 691979"/>
              <a:gd name="connsiteX51" fmla="*/ 3308080 w 3820003"/>
              <a:gd name="connsiteY51" fmla="*/ 24714 h 691979"/>
              <a:gd name="connsiteX52" fmla="*/ 3417525 w 3820003"/>
              <a:gd name="connsiteY52" fmla="*/ 0 h 691979"/>
              <a:gd name="connsiteX53" fmla="*/ 3484605 w 3820003"/>
              <a:gd name="connsiteY53" fmla="*/ 10592 h 691979"/>
              <a:gd name="connsiteX54" fmla="*/ 3586989 w 3820003"/>
              <a:gd name="connsiteY54" fmla="*/ 35305 h 691979"/>
              <a:gd name="connsiteX55" fmla="*/ 3675252 w 3820003"/>
              <a:gd name="connsiteY55" fmla="*/ 63549 h 691979"/>
              <a:gd name="connsiteX56" fmla="*/ 3728210 w 3820003"/>
              <a:gd name="connsiteY56" fmla="*/ 95324 h 691979"/>
              <a:gd name="connsiteX57" fmla="*/ 3784698 w 3820003"/>
              <a:gd name="connsiteY57" fmla="*/ 144751 h 691979"/>
              <a:gd name="connsiteX58" fmla="*/ 3812942 w 3820003"/>
              <a:gd name="connsiteY58" fmla="*/ 183586 h 691979"/>
              <a:gd name="connsiteX59" fmla="*/ 3820003 w 3820003"/>
              <a:gd name="connsiteY59" fmla="*/ 208300 h 691979"/>
              <a:gd name="connsiteX60" fmla="*/ 3820003 w 3820003"/>
              <a:gd name="connsiteY60" fmla="*/ 222422 h 691979"/>
              <a:gd name="connsiteX61" fmla="*/ 3809411 w 3820003"/>
              <a:gd name="connsiteY61" fmla="*/ 250666 h 691979"/>
              <a:gd name="connsiteX62" fmla="*/ 3791759 w 3820003"/>
              <a:gd name="connsiteY62" fmla="*/ 271849 h 691979"/>
              <a:gd name="connsiteX63" fmla="*/ 3756454 w 3820003"/>
              <a:gd name="connsiteY63" fmla="*/ 289501 h 691979"/>
              <a:gd name="connsiteX64" fmla="*/ 3728210 w 3820003"/>
              <a:gd name="connsiteY64" fmla="*/ 289501 h 691979"/>
              <a:gd name="connsiteX65" fmla="*/ 3654069 w 3820003"/>
              <a:gd name="connsiteY65" fmla="*/ 278910 h 691979"/>
              <a:gd name="connsiteX66" fmla="*/ 3484605 w 3820003"/>
              <a:gd name="connsiteY66" fmla="*/ 268318 h 691979"/>
              <a:gd name="connsiteX67" fmla="*/ 3145677 w 3820003"/>
              <a:gd name="connsiteY67" fmla="*/ 271849 h 691979"/>
              <a:gd name="connsiteX68" fmla="*/ 2806749 w 3820003"/>
              <a:gd name="connsiteY68" fmla="*/ 289501 h 691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820003" h="691979">
                <a:moveTo>
                  <a:pt x="2806749" y="289501"/>
                </a:moveTo>
                <a:lnTo>
                  <a:pt x="2549022" y="307154"/>
                </a:lnTo>
                <a:lnTo>
                  <a:pt x="2439576" y="314215"/>
                </a:lnTo>
                <a:lnTo>
                  <a:pt x="2277173" y="335398"/>
                </a:lnTo>
                <a:lnTo>
                  <a:pt x="1998264" y="356581"/>
                </a:lnTo>
                <a:lnTo>
                  <a:pt x="1691110" y="388355"/>
                </a:lnTo>
                <a:lnTo>
                  <a:pt x="1528707" y="398947"/>
                </a:lnTo>
                <a:lnTo>
                  <a:pt x="1281572" y="441313"/>
                </a:lnTo>
                <a:lnTo>
                  <a:pt x="1090925" y="480148"/>
                </a:lnTo>
                <a:lnTo>
                  <a:pt x="921461" y="522515"/>
                </a:lnTo>
                <a:lnTo>
                  <a:pt x="797893" y="561350"/>
                </a:lnTo>
                <a:lnTo>
                  <a:pt x="639020" y="617838"/>
                </a:lnTo>
                <a:lnTo>
                  <a:pt x="504861" y="663735"/>
                </a:lnTo>
                <a:lnTo>
                  <a:pt x="416599" y="691979"/>
                </a:lnTo>
                <a:lnTo>
                  <a:pt x="388355" y="691979"/>
                </a:lnTo>
                <a:lnTo>
                  <a:pt x="353050" y="681387"/>
                </a:lnTo>
                <a:lnTo>
                  <a:pt x="300092" y="653143"/>
                </a:lnTo>
                <a:lnTo>
                  <a:pt x="250665" y="621369"/>
                </a:lnTo>
                <a:lnTo>
                  <a:pt x="201238" y="582533"/>
                </a:lnTo>
                <a:lnTo>
                  <a:pt x="162403" y="543698"/>
                </a:lnTo>
                <a:lnTo>
                  <a:pt x="98854" y="469557"/>
                </a:lnTo>
                <a:lnTo>
                  <a:pt x="52957" y="406008"/>
                </a:lnTo>
                <a:lnTo>
                  <a:pt x="24713" y="363642"/>
                </a:lnTo>
                <a:lnTo>
                  <a:pt x="7061" y="328337"/>
                </a:lnTo>
                <a:lnTo>
                  <a:pt x="0" y="303623"/>
                </a:lnTo>
                <a:lnTo>
                  <a:pt x="0" y="289501"/>
                </a:lnTo>
                <a:lnTo>
                  <a:pt x="3530" y="275379"/>
                </a:lnTo>
                <a:lnTo>
                  <a:pt x="21183" y="271849"/>
                </a:lnTo>
                <a:lnTo>
                  <a:pt x="42366" y="278910"/>
                </a:lnTo>
                <a:lnTo>
                  <a:pt x="77671" y="303623"/>
                </a:lnTo>
                <a:lnTo>
                  <a:pt x="127098" y="335398"/>
                </a:lnTo>
                <a:lnTo>
                  <a:pt x="201238" y="374233"/>
                </a:lnTo>
                <a:lnTo>
                  <a:pt x="261257" y="402477"/>
                </a:lnTo>
                <a:lnTo>
                  <a:pt x="303623" y="416599"/>
                </a:lnTo>
                <a:lnTo>
                  <a:pt x="370702" y="430721"/>
                </a:lnTo>
                <a:lnTo>
                  <a:pt x="437782" y="434252"/>
                </a:lnTo>
                <a:lnTo>
                  <a:pt x="522514" y="434252"/>
                </a:lnTo>
                <a:lnTo>
                  <a:pt x="593124" y="423660"/>
                </a:lnTo>
                <a:lnTo>
                  <a:pt x="706100" y="398947"/>
                </a:lnTo>
                <a:lnTo>
                  <a:pt x="864972" y="367172"/>
                </a:lnTo>
                <a:lnTo>
                  <a:pt x="1083864" y="328337"/>
                </a:lnTo>
                <a:lnTo>
                  <a:pt x="1221553" y="307154"/>
                </a:lnTo>
                <a:lnTo>
                  <a:pt x="1380426" y="289501"/>
                </a:lnTo>
                <a:lnTo>
                  <a:pt x="1613439" y="225952"/>
                </a:lnTo>
                <a:lnTo>
                  <a:pt x="1945306" y="190647"/>
                </a:lnTo>
                <a:lnTo>
                  <a:pt x="2090057" y="176525"/>
                </a:lnTo>
                <a:lnTo>
                  <a:pt x="2217155" y="162403"/>
                </a:lnTo>
                <a:lnTo>
                  <a:pt x="2471351" y="141220"/>
                </a:lnTo>
                <a:lnTo>
                  <a:pt x="2810279" y="116507"/>
                </a:lnTo>
                <a:lnTo>
                  <a:pt x="3113902" y="88263"/>
                </a:lnTo>
                <a:lnTo>
                  <a:pt x="3198634" y="60019"/>
                </a:lnTo>
                <a:lnTo>
                  <a:pt x="3308080" y="24714"/>
                </a:lnTo>
                <a:lnTo>
                  <a:pt x="3417525" y="0"/>
                </a:lnTo>
                <a:lnTo>
                  <a:pt x="3484605" y="10592"/>
                </a:lnTo>
                <a:lnTo>
                  <a:pt x="3586989" y="35305"/>
                </a:lnTo>
                <a:lnTo>
                  <a:pt x="3675252" y="63549"/>
                </a:lnTo>
                <a:lnTo>
                  <a:pt x="3728210" y="95324"/>
                </a:lnTo>
                <a:lnTo>
                  <a:pt x="3784698" y="144751"/>
                </a:lnTo>
                <a:lnTo>
                  <a:pt x="3812942" y="183586"/>
                </a:lnTo>
                <a:lnTo>
                  <a:pt x="3820003" y="208300"/>
                </a:lnTo>
                <a:lnTo>
                  <a:pt x="3820003" y="222422"/>
                </a:lnTo>
                <a:lnTo>
                  <a:pt x="3809411" y="250666"/>
                </a:lnTo>
                <a:lnTo>
                  <a:pt x="3791759" y="271849"/>
                </a:lnTo>
                <a:lnTo>
                  <a:pt x="3756454" y="289501"/>
                </a:lnTo>
                <a:lnTo>
                  <a:pt x="3728210" y="289501"/>
                </a:lnTo>
                <a:lnTo>
                  <a:pt x="3654069" y="278910"/>
                </a:lnTo>
                <a:lnTo>
                  <a:pt x="3484605" y="268318"/>
                </a:lnTo>
                <a:lnTo>
                  <a:pt x="3145677" y="271849"/>
                </a:lnTo>
                <a:lnTo>
                  <a:pt x="2806749" y="28950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DC3EF45-8441-4D2F-B653-E704DE04BDFC}"/>
              </a:ext>
            </a:extLst>
          </p:cNvPr>
          <p:cNvSpPr/>
          <p:nvPr/>
        </p:nvSpPr>
        <p:spPr>
          <a:xfrm>
            <a:off x="3400425" y="2446338"/>
            <a:ext cx="2574925" cy="536575"/>
          </a:xfrm>
          <a:custGeom>
            <a:avLst/>
            <a:gdLst>
              <a:gd name="connsiteX0" fmla="*/ 1935956 w 2574131"/>
              <a:gd name="connsiteY0" fmla="*/ 280987 h 538162"/>
              <a:gd name="connsiteX1" fmla="*/ 1531144 w 2574131"/>
              <a:gd name="connsiteY1" fmla="*/ 328612 h 538162"/>
              <a:gd name="connsiteX2" fmla="*/ 1226344 w 2574131"/>
              <a:gd name="connsiteY2" fmla="*/ 361950 h 538162"/>
              <a:gd name="connsiteX3" fmla="*/ 997744 w 2574131"/>
              <a:gd name="connsiteY3" fmla="*/ 421481 h 538162"/>
              <a:gd name="connsiteX4" fmla="*/ 657225 w 2574131"/>
              <a:gd name="connsiteY4" fmla="*/ 471487 h 538162"/>
              <a:gd name="connsiteX5" fmla="*/ 492919 w 2574131"/>
              <a:gd name="connsiteY5" fmla="*/ 492919 h 538162"/>
              <a:gd name="connsiteX6" fmla="*/ 431006 w 2574131"/>
              <a:gd name="connsiteY6" fmla="*/ 511969 h 538162"/>
              <a:gd name="connsiteX7" fmla="*/ 392906 w 2574131"/>
              <a:gd name="connsiteY7" fmla="*/ 523875 h 538162"/>
              <a:gd name="connsiteX8" fmla="*/ 352425 w 2574131"/>
              <a:gd name="connsiteY8" fmla="*/ 533400 h 538162"/>
              <a:gd name="connsiteX9" fmla="*/ 311944 w 2574131"/>
              <a:gd name="connsiteY9" fmla="*/ 538162 h 538162"/>
              <a:gd name="connsiteX10" fmla="*/ 283369 w 2574131"/>
              <a:gd name="connsiteY10" fmla="*/ 526256 h 538162"/>
              <a:gd name="connsiteX11" fmla="*/ 240506 w 2574131"/>
              <a:gd name="connsiteY11" fmla="*/ 500062 h 538162"/>
              <a:gd name="connsiteX12" fmla="*/ 188119 w 2574131"/>
              <a:gd name="connsiteY12" fmla="*/ 457200 h 538162"/>
              <a:gd name="connsiteX13" fmla="*/ 111919 w 2574131"/>
              <a:gd name="connsiteY13" fmla="*/ 376237 h 538162"/>
              <a:gd name="connsiteX14" fmla="*/ 28575 w 2574131"/>
              <a:gd name="connsiteY14" fmla="*/ 285750 h 538162"/>
              <a:gd name="connsiteX15" fmla="*/ 7144 w 2574131"/>
              <a:gd name="connsiteY15" fmla="*/ 257175 h 538162"/>
              <a:gd name="connsiteX16" fmla="*/ 0 w 2574131"/>
              <a:gd name="connsiteY16" fmla="*/ 238125 h 538162"/>
              <a:gd name="connsiteX17" fmla="*/ 2381 w 2574131"/>
              <a:gd name="connsiteY17" fmla="*/ 226219 h 538162"/>
              <a:gd name="connsiteX18" fmla="*/ 16669 w 2574131"/>
              <a:gd name="connsiteY18" fmla="*/ 219075 h 538162"/>
              <a:gd name="connsiteX19" fmla="*/ 35719 w 2574131"/>
              <a:gd name="connsiteY19" fmla="*/ 219075 h 538162"/>
              <a:gd name="connsiteX20" fmla="*/ 57150 w 2574131"/>
              <a:gd name="connsiteY20" fmla="*/ 226219 h 538162"/>
              <a:gd name="connsiteX21" fmla="*/ 121444 w 2574131"/>
              <a:gd name="connsiteY21" fmla="*/ 252412 h 538162"/>
              <a:gd name="connsiteX22" fmla="*/ 190500 w 2574131"/>
              <a:gd name="connsiteY22" fmla="*/ 276225 h 538162"/>
              <a:gd name="connsiteX23" fmla="*/ 252413 w 2574131"/>
              <a:gd name="connsiteY23" fmla="*/ 297656 h 538162"/>
              <a:gd name="connsiteX24" fmla="*/ 304800 w 2574131"/>
              <a:gd name="connsiteY24" fmla="*/ 309562 h 538162"/>
              <a:gd name="connsiteX25" fmla="*/ 357188 w 2574131"/>
              <a:gd name="connsiteY25" fmla="*/ 316706 h 538162"/>
              <a:gd name="connsiteX26" fmla="*/ 392906 w 2574131"/>
              <a:gd name="connsiteY26" fmla="*/ 316706 h 538162"/>
              <a:gd name="connsiteX27" fmla="*/ 442913 w 2574131"/>
              <a:gd name="connsiteY27" fmla="*/ 309562 h 538162"/>
              <a:gd name="connsiteX28" fmla="*/ 647700 w 2574131"/>
              <a:gd name="connsiteY28" fmla="*/ 280987 h 538162"/>
              <a:gd name="connsiteX29" fmla="*/ 828675 w 2574131"/>
              <a:gd name="connsiteY29" fmla="*/ 254794 h 538162"/>
              <a:gd name="connsiteX30" fmla="*/ 1057275 w 2574131"/>
              <a:gd name="connsiteY30" fmla="*/ 223837 h 538162"/>
              <a:gd name="connsiteX31" fmla="*/ 1264444 w 2574131"/>
              <a:gd name="connsiteY31" fmla="*/ 209550 h 538162"/>
              <a:gd name="connsiteX32" fmla="*/ 1526381 w 2574131"/>
              <a:gd name="connsiteY32" fmla="*/ 166687 h 538162"/>
              <a:gd name="connsiteX33" fmla="*/ 1812131 w 2574131"/>
              <a:gd name="connsiteY33" fmla="*/ 119062 h 538162"/>
              <a:gd name="connsiteX34" fmla="*/ 1971675 w 2574131"/>
              <a:gd name="connsiteY34" fmla="*/ 90487 h 538162"/>
              <a:gd name="connsiteX35" fmla="*/ 2047875 w 2574131"/>
              <a:gd name="connsiteY35" fmla="*/ 61912 h 538162"/>
              <a:gd name="connsiteX36" fmla="*/ 2216944 w 2574131"/>
              <a:gd name="connsiteY36" fmla="*/ 2381 h 538162"/>
              <a:gd name="connsiteX37" fmla="*/ 2257425 w 2574131"/>
              <a:gd name="connsiteY37" fmla="*/ 0 h 538162"/>
              <a:gd name="connsiteX38" fmla="*/ 2371725 w 2574131"/>
              <a:gd name="connsiteY38" fmla="*/ 11906 h 538162"/>
              <a:gd name="connsiteX39" fmla="*/ 2445544 w 2574131"/>
              <a:gd name="connsiteY39" fmla="*/ 28575 h 538162"/>
              <a:gd name="connsiteX40" fmla="*/ 2507456 w 2574131"/>
              <a:gd name="connsiteY40" fmla="*/ 47625 h 538162"/>
              <a:gd name="connsiteX41" fmla="*/ 2531269 w 2574131"/>
              <a:gd name="connsiteY41" fmla="*/ 57150 h 538162"/>
              <a:gd name="connsiteX42" fmla="*/ 2550319 w 2574131"/>
              <a:gd name="connsiteY42" fmla="*/ 69056 h 538162"/>
              <a:gd name="connsiteX43" fmla="*/ 2566988 w 2574131"/>
              <a:gd name="connsiteY43" fmla="*/ 90487 h 538162"/>
              <a:gd name="connsiteX44" fmla="*/ 2574131 w 2574131"/>
              <a:gd name="connsiteY44" fmla="*/ 116681 h 538162"/>
              <a:gd name="connsiteX45" fmla="*/ 2574131 w 2574131"/>
              <a:gd name="connsiteY45" fmla="*/ 154781 h 538162"/>
              <a:gd name="connsiteX46" fmla="*/ 2564606 w 2574131"/>
              <a:gd name="connsiteY46" fmla="*/ 190500 h 538162"/>
              <a:gd name="connsiteX47" fmla="*/ 2545556 w 2574131"/>
              <a:gd name="connsiteY47" fmla="*/ 214312 h 538162"/>
              <a:gd name="connsiteX48" fmla="*/ 2531269 w 2574131"/>
              <a:gd name="connsiteY48" fmla="*/ 223837 h 538162"/>
              <a:gd name="connsiteX49" fmla="*/ 2486025 w 2574131"/>
              <a:gd name="connsiteY49" fmla="*/ 228600 h 538162"/>
              <a:gd name="connsiteX50" fmla="*/ 2259806 w 2574131"/>
              <a:gd name="connsiteY50" fmla="*/ 240506 h 538162"/>
              <a:gd name="connsiteX51" fmla="*/ 1935956 w 2574131"/>
              <a:gd name="connsiteY51" fmla="*/ 280987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74131" h="538162">
                <a:moveTo>
                  <a:pt x="1935956" y="280987"/>
                </a:moveTo>
                <a:lnTo>
                  <a:pt x="1531144" y="328612"/>
                </a:lnTo>
                <a:lnTo>
                  <a:pt x="1226344" y="361950"/>
                </a:lnTo>
                <a:lnTo>
                  <a:pt x="997744" y="421481"/>
                </a:lnTo>
                <a:lnTo>
                  <a:pt x="657225" y="471487"/>
                </a:lnTo>
                <a:lnTo>
                  <a:pt x="492919" y="492919"/>
                </a:lnTo>
                <a:lnTo>
                  <a:pt x="431006" y="511969"/>
                </a:lnTo>
                <a:lnTo>
                  <a:pt x="392906" y="523875"/>
                </a:lnTo>
                <a:lnTo>
                  <a:pt x="352425" y="533400"/>
                </a:lnTo>
                <a:lnTo>
                  <a:pt x="311944" y="538162"/>
                </a:lnTo>
                <a:lnTo>
                  <a:pt x="283369" y="526256"/>
                </a:lnTo>
                <a:lnTo>
                  <a:pt x="240506" y="500062"/>
                </a:lnTo>
                <a:lnTo>
                  <a:pt x="188119" y="457200"/>
                </a:lnTo>
                <a:lnTo>
                  <a:pt x="111919" y="376237"/>
                </a:lnTo>
                <a:lnTo>
                  <a:pt x="28575" y="285750"/>
                </a:lnTo>
                <a:lnTo>
                  <a:pt x="7144" y="257175"/>
                </a:lnTo>
                <a:lnTo>
                  <a:pt x="0" y="238125"/>
                </a:lnTo>
                <a:lnTo>
                  <a:pt x="2381" y="226219"/>
                </a:lnTo>
                <a:lnTo>
                  <a:pt x="16669" y="219075"/>
                </a:lnTo>
                <a:lnTo>
                  <a:pt x="35719" y="219075"/>
                </a:lnTo>
                <a:lnTo>
                  <a:pt x="57150" y="226219"/>
                </a:lnTo>
                <a:lnTo>
                  <a:pt x="121444" y="252412"/>
                </a:lnTo>
                <a:lnTo>
                  <a:pt x="190500" y="276225"/>
                </a:lnTo>
                <a:lnTo>
                  <a:pt x="252413" y="297656"/>
                </a:lnTo>
                <a:lnTo>
                  <a:pt x="304800" y="309562"/>
                </a:lnTo>
                <a:lnTo>
                  <a:pt x="357188" y="316706"/>
                </a:lnTo>
                <a:lnTo>
                  <a:pt x="392906" y="316706"/>
                </a:lnTo>
                <a:lnTo>
                  <a:pt x="442913" y="309562"/>
                </a:lnTo>
                <a:lnTo>
                  <a:pt x="647700" y="280987"/>
                </a:lnTo>
                <a:lnTo>
                  <a:pt x="828675" y="254794"/>
                </a:lnTo>
                <a:lnTo>
                  <a:pt x="1057275" y="223837"/>
                </a:lnTo>
                <a:lnTo>
                  <a:pt x="1264444" y="209550"/>
                </a:lnTo>
                <a:lnTo>
                  <a:pt x="1526381" y="166687"/>
                </a:lnTo>
                <a:lnTo>
                  <a:pt x="1812131" y="119062"/>
                </a:lnTo>
                <a:lnTo>
                  <a:pt x="1971675" y="90487"/>
                </a:lnTo>
                <a:lnTo>
                  <a:pt x="2047875" y="61912"/>
                </a:lnTo>
                <a:lnTo>
                  <a:pt x="2216944" y="2381"/>
                </a:lnTo>
                <a:lnTo>
                  <a:pt x="2257425" y="0"/>
                </a:lnTo>
                <a:lnTo>
                  <a:pt x="2371725" y="11906"/>
                </a:lnTo>
                <a:lnTo>
                  <a:pt x="2445544" y="28575"/>
                </a:lnTo>
                <a:lnTo>
                  <a:pt x="2507456" y="47625"/>
                </a:lnTo>
                <a:lnTo>
                  <a:pt x="2531269" y="57150"/>
                </a:lnTo>
                <a:lnTo>
                  <a:pt x="2550319" y="69056"/>
                </a:lnTo>
                <a:lnTo>
                  <a:pt x="2566988" y="90487"/>
                </a:lnTo>
                <a:lnTo>
                  <a:pt x="2574131" y="116681"/>
                </a:lnTo>
                <a:lnTo>
                  <a:pt x="2574131" y="154781"/>
                </a:lnTo>
                <a:lnTo>
                  <a:pt x="2564606" y="190500"/>
                </a:lnTo>
                <a:lnTo>
                  <a:pt x="2545556" y="214312"/>
                </a:lnTo>
                <a:lnTo>
                  <a:pt x="2531269" y="223837"/>
                </a:lnTo>
                <a:lnTo>
                  <a:pt x="2486025" y="228600"/>
                </a:lnTo>
                <a:lnTo>
                  <a:pt x="2259806" y="240506"/>
                </a:lnTo>
                <a:lnTo>
                  <a:pt x="1935956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03036D3-F4FA-4242-A786-5EF73A5356C2}"/>
              </a:ext>
            </a:extLst>
          </p:cNvPr>
          <p:cNvSpPr/>
          <p:nvPr/>
        </p:nvSpPr>
        <p:spPr>
          <a:xfrm rot="16200000">
            <a:off x="2023269" y="2053431"/>
            <a:ext cx="3600450" cy="2332038"/>
          </a:xfrm>
          <a:custGeom>
            <a:avLst/>
            <a:gdLst>
              <a:gd name="connsiteX0" fmla="*/ 1211580 w 3600450"/>
              <a:gd name="connsiteY0" fmla="*/ 1520190 h 2331720"/>
              <a:gd name="connsiteX1" fmla="*/ 1051560 w 3600450"/>
              <a:gd name="connsiteY1" fmla="*/ 1409700 h 2331720"/>
              <a:gd name="connsiteX2" fmla="*/ 895350 w 3600450"/>
              <a:gd name="connsiteY2" fmla="*/ 1287780 h 2331720"/>
              <a:gd name="connsiteX3" fmla="*/ 822960 w 3600450"/>
              <a:gd name="connsiteY3" fmla="*/ 1234440 h 2331720"/>
              <a:gd name="connsiteX4" fmla="*/ 712470 w 3600450"/>
              <a:gd name="connsiteY4" fmla="*/ 1116330 h 2331720"/>
              <a:gd name="connsiteX5" fmla="*/ 643890 w 3600450"/>
              <a:gd name="connsiteY5" fmla="*/ 1040130 h 2331720"/>
              <a:gd name="connsiteX6" fmla="*/ 510540 w 3600450"/>
              <a:gd name="connsiteY6" fmla="*/ 891540 h 2331720"/>
              <a:gd name="connsiteX7" fmla="*/ 426720 w 3600450"/>
              <a:gd name="connsiteY7" fmla="*/ 784860 h 2331720"/>
              <a:gd name="connsiteX8" fmla="*/ 346710 w 3600450"/>
              <a:gd name="connsiteY8" fmla="*/ 674370 h 2331720"/>
              <a:gd name="connsiteX9" fmla="*/ 278130 w 3600450"/>
              <a:gd name="connsiteY9" fmla="*/ 560070 h 2331720"/>
              <a:gd name="connsiteX10" fmla="*/ 194310 w 3600450"/>
              <a:gd name="connsiteY10" fmla="*/ 419100 h 2331720"/>
              <a:gd name="connsiteX11" fmla="*/ 118110 w 3600450"/>
              <a:gd name="connsiteY11" fmla="*/ 281940 h 2331720"/>
              <a:gd name="connsiteX12" fmla="*/ 38100 w 3600450"/>
              <a:gd name="connsiteY12" fmla="*/ 133350 h 2331720"/>
              <a:gd name="connsiteX13" fmla="*/ 7620 w 3600450"/>
              <a:gd name="connsiteY13" fmla="*/ 72390 h 2331720"/>
              <a:gd name="connsiteX14" fmla="*/ 0 w 3600450"/>
              <a:gd name="connsiteY14" fmla="*/ 49530 h 2331720"/>
              <a:gd name="connsiteX15" fmla="*/ 0 w 3600450"/>
              <a:gd name="connsiteY15" fmla="*/ 30480 h 2331720"/>
              <a:gd name="connsiteX16" fmla="*/ 3810 w 3600450"/>
              <a:gd name="connsiteY16" fmla="*/ 15240 h 2331720"/>
              <a:gd name="connsiteX17" fmla="*/ 15240 w 3600450"/>
              <a:gd name="connsiteY17" fmla="*/ 3810 h 2331720"/>
              <a:gd name="connsiteX18" fmla="*/ 38100 w 3600450"/>
              <a:gd name="connsiteY18" fmla="*/ 0 h 2331720"/>
              <a:gd name="connsiteX19" fmla="*/ 64770 w 3600450"/>
              <a:gd name="connsiteY19" fmla="*/ 19050 h 2331720"/>
              <a:gd name="connsiteX20" fmla="*/ 110490 w 3600450"/>
              <a:gd name="connsiteY20" fmla="*/ 91440 h 2331720"/>
              <a:gd name="connsiteX21" fmla="*/ 163830 w 3600450"/>
              <a:gd name="connsiteY21" fmla="*/ 171450 h 2331720"/>
              <a:gd name="connsiteX22" fmla="*/ 217170 w 3600450"/>
              <a:gd name="connsiteY22" fmla="*/ 247650 h 2331720"/>
              <a:gd name="connsiteX23" fmla="*/ 278130 w 3600450"/>
              <a:gd name="connsiteY23" fmla="*/ 327660 h 2331720"/>
              <a:gd name="connsiteX24" fmla="*/ 358140 w 3600450"/>
              <a:gd name="connsiteY24" fmla="*/ 438150 h 2331720"/>
              <a:gd name="connsiteX25" fmla="*/ 441960 w 3600450"/>
              <a:gd name="connsiteY25" fmla="*/ 541020 h 2331720"/>
              <a:gd name="connsiteX26" fmla="*/ 518160 w 3600450"/>
              <a:gd name="connsiteY26" fmla="*/ 636270 h 2331720"/>
              <a:gd name="connsiteX27" fmla="*/ 609600 w 3600450"/>
              <a:gd name="connsiteY27" fmla="*/ 735330 h 2331720"/>
              <a:gd name="connsiteX28" fmla="*/ 720090 w 3600450"/>
              <a:gd name="connsiteY28" fmla="*/ 853440 h 2331720"/>
              <a:gd name="connsiteX29" fmla="*/ 868680 w 3600450"/>
              <a:gd name="connsiteY29" fmla="*/ 990600 h 2331720"/>
              <a:gd name="connsiteX30" fmla="*/ 1013460 w 3600450"/>
              <a:gd name="connsiteY30" fmla="*/ 1112520 h 2331720"/>
              <a:gd name="connsiteX31" fmla="*/ 1112520 w 3600450"/>
              <a:gd name="connsiteY31" fmla="*/ 1188720 h 2331720"/>
              <a:gd name="connsiteX32" fmla="*/ 1203960 w 3600450"/>
              <a:gd name="connsiteY32" fmla="*/ 1253490 h 2331720"/>
              <a:gd name="connsiteX33" fmla="*/ 1303020 w 3600450"/>
              <a:gd name="connsiteY33" fmla="*/ 1318260 h 2331720"/>
              <a:gd name="connsiteX34" fmla="*/ 1466850 w 3600450"/>
              <a:gd name="connsiteY34" fmla="*/ 1413510 h 2331720"/>
              <a:gd name="connsiteX35" fmla="*/ 1577340 w 3600450"/>
              <a:gd name="connsiteY35" fmla="*/ 1478280 h 2331720"/>
              <a:gd name="connsiteX36" fmla="*/ 1744980 w 3600450"/>
              <a:gd name="connsiteY36" fmla="*/ 1558290 h 2331720"/>
              <a:gd name="connsiteX37" fmla="*/ 1882140 w 3600450"/>
              <a:gd name="connsiteY37" fmla="*/ 1615440 h 2331720"/>
              <a:gd name="connsiteX38" fmla="*/ 1985010 w 3600450"/>
              <a:gd name="connsiteY38" fmla="*/ 1653540 h 2331720"/>
              <a:gd name="connsiteX39" fmla="*/ 2171700 w 3600450"/>
              <a:gd name="connsiteY39" fmla="*/ 1718310 h 2331720"/>
              <a:gd name="connsiteX40" fmla="*/ 2327910 w 3600450"/>
              <a:gd name="connsiteY40" fmla="*/ 1767840 h 2331720"/>
              <a:gd name="connsiteX41" fmla="*/ 2526030 w 3600450"/>
              <a:gd name="connsiteY41" fmla="*/ 1821180 h 2331720"/>
              <a:gd name="connsiteX42" fmla="*/ 2823210 w 3600450"/>
              <a:gd name="connsiteY42" fmla="*/ 1889760 h 2331720"/>
              <a:gd name="connsiteX43" fmla="*/ 3162300 w 3600450"/>
              <a:gd name="connsiteY43" fmla="*/ 1954530 h 2331720"/>
              <a:gd name="connsiteX44" fmla="*/ 3234690 w 3600450"/>
              <a:gd name="connsiteY44" fmla="*/ 1965960 h 2331720"/>
              <a:gd name="connsiteX45" fmla="*/ 3307080 w 3600450"/>
              <a:gd name="connsiteY45" fmla="*/ 1965960 h 2331720"/>
              <a:gd name="connsiteX46" fmla="*/ 3383280 w 3600450"/>
              <a:gd name="connsiteY46" fmla="*/ 1950720 h 2331720"/>
              <a:gd name="connsiteX47" fmla="*/ 3429000 w 3600450"/>
              <a:gd name="connsiteY47" fmla="*/ 1927860 h 2331720"/>
              <a:gd name="connsiteX48" fmla="*/ 3497580 w 3600450"/>
              <a:gd name="connsiteY48" fmla="*/ 1878330 h 2331720"/>
              <a:gd name="connsiteX49" fmla="*/ 3539490 w 3600450"/>
              <a:gd name="connsiteY49" fmla="*/ 1840230 h 2331720"/>
              <a:gd name="connsiteX50" fmla="*/ 3550920 w 3600450"/>
              <a:gd name="connsiteY50" fmla="*/ 1824990 h 2331720"/>
              <a:gd name="connsiteX51" fmla="*/ 3566160 w 3600450"/>
              <a:gd name="connsiteY51" fmla="*/ 1817370 h 2331720"/>
              <a:gd name="connsiteX52" fmla="*/ 3577590 w 3600450"/>
              <a:gd name="connsiteY52" fmla="*/ 1817370 h 2331720"/>
              <a:gd name="connsiteX53" fmla="*/ 3592830 w 3600450"/>
              <a:gd name="connsiteY53" fmla="*/ 1817370 h 2331720"/>
              <a:gd name="connsiteX54" fmla="*/ 3600450 w 3600450"/>
              <a:gd name="connsiteY54" fmla="*/ 1836420 h 2331720"/>
              <a:gd name="connsiteX55" fmla="*/ 3600450 w 3600450"/>
              <a:gd name="connsiteY55" fmla="*/ 1946910 h 2331720"/>
              <a:gd name="connsiteX56" fmla="*/ 3589020 w 3600450"/>
              <a:gd name="connsiteY56" fmla="*/ 2026920 h 2331720"/>
              <a:gd name="connsiteX57" fmla="*/ 3547110 w 3600450"/>
              <a:gd name="connsiteY57" fmla="*/ 2118360 h 2331720"/>
              <a:gd name="connsiteX58" fmla="*/ 3501390 w 3600450"/>
              <a:gd name="connsiteY58" fmla="*/ 2194560 h 2331720"/>
              <a:gd name="connsiteX59" fmla="*/ 3429000 w 3600450"/>
              <a:gd name="connsiteY59" fmla="*/ 2270760 h 2331720"/>
              <a:gd name="connsiteX60" fmla="*/ 3356610 w 3600450"/>
              <a:gd name="connsiteY60" fmla="*/ 2312670 h 2331720"/>
              <a:gd name="connsiteX61" fmla="*/ 3307080 w 3600450"/>
              <a:gd name="connsiteY61" fmla="*/ 2331720 h 2331720"/>
              <a:gd name="connsiteX62" fmla="*/ 3268980 w 3600450"/>
              <a:gd name="connsiteY62" fmla="*/ 2312670 h 2331720"/>
              <a:gd name="connsiteX63" fmla="*/ 3135630 w 3600450"/>
              <a:gd name="connsiteY63" fmla="*/ 2247900 h 2331720"/>
              <a:gd name="connsiteX64" fmla="*/ 3028950 w 3600450"/>
              <a:gd name="connsiteY64" fmla="*/ 2217420 h 2331720"/>
              <a:gd name="connsiteX65" fmla="*/ 2731770 w 3600450"/>
              <a:gd name="connsiteY65" fmla="*/ 2145030 h 2331720"/>
              <a:gd name="connsiteX66" fmla="*/ 2354580 w 3600450"/>
              <a:gd name="connsiteY66" fmla="*/ 2038350 h 2331720"/>
              <a:gd name="connsiteX67" fmla="*/ 2221230 w 3600450"/>
              <a:gd name="connsiteY67" fmla="*/ 2000250 h 2331720"/>
              <a:gd name="connsiteX68" fmla="*/ 2072640 w 3600450"/>
              <a:gd name="connsiteY68" fmla="*/ 1950720 h 2331720"/>
              <a:gd name="connsiteX69" fmla="*/ 1973580 w 3600450"/>
              <a:gd name="connsiteY69" fmla="*/ 1908810 h 2331720"/>
              <a:gd name="connsiteX70" fmla="*/ 1611630 w 3600450"/>
              <a:gd name="connsiteY70" fmla="*/ 1756410 h 2331720"/>
              <a:gd name="connsiteX71" fmla="*/ 1485900 w 3600450"/>
              <a:gd name="connsiteY71" fmla="*/ 1699260 h 2331720"/>
              <a:gd name="connsiteX72" fmla="*/ 1211580 w 3600450"/>
              <a:gd name="connsiteY72" fmla="*/ 1520190 h 2331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600450" h="2331720">
                <a:moveTo>
                  <a:pt x="1211580" y="1520190"/>
                </a:moveTo>
                <a:lnTo>
                  <a:pt x="1051560" y="1409700"/>
                </a:lnTo>
                <a:lnTo>
                  <a:pt x="895350" y="1287780"/>
                </a:lnTo>
                <a:lnTo>
                  <a:pt x="822960" y="1234440"/>
                </a:lnTo>
                <a:lnTo>
                  <a:pt x="712470" y="1116330"/>
                </a:lnTo>
                <a:lnTo>
                  <a:pt x="643890" y="1040130"/>
                </a:lnTo>
                <a:lnTo>
                  <a:pt x="510540" y="891540"/>
                </a:lnTo>
                <a:lnTo>
                  <a:pt x="426720" y="784860"/>
                </a:lnTo>
                <a:lnTo>
                  <a:pt x="346710" y="674370"/>
                </a:lnTo>
                <a:lnTo>
                  <a:pt x="278130" y="560070"/>
                </a:lnTo>
                <a:lnTo>
                  <a:pt x="194310" y="419100"/>
                </a:lnTo>
                <a:lnTo>
                  <a:pt x="118110" y="281940"/>
                </a:lnTo>
                <a:lnTo>
                  <a:pt x="38100" y="133350"/>
                </a:lnTo>
                <a:lnTo>
                  <a:pt x="7620" y="72390"/>
                </a:lnTo>
                <a:lnTo>
                  <a:pt x="0" y="49530"/>
                </a:lnTo>
                <a:lnTo>
                  <a:pt x="0" y="30480"/>
                </a:lnTo>
                <a:lnTo>
                  <a:pt x="3810" y="15240"/>
                </a:lnTo>
                <a:lnTo>
                  <a:pt x="15240" y="3810"/>
                </a:lnTo>
                <a:lnTo>
                  <a:pt x="38100" y="0"/>
                </a:lnTo>
                <a:lnTo>
                  <a:pt x="64770" y="19050"/>
                </a:lnTo>
                <a:lnTo>
                  <a:pt x="110490" y="91440"/>
                </a:lnTo>
                <a:lnTo>
                  <a:pt x="163830" y="171450"/>
                </a:lnTo>
                <a:lnTo>
                  <a:pt x="217170" y="247650"/>
                </a:lnTo>
                <a:lnTo>
                  <a:pt x="278130" y="327660"/>
                </a:lnTo>
                <a:lnTo>
                  <a:pt x="358140" y="438150"/>
                </a:lnTo>
                <a:lnTo>
                  <a:pt x="441960" y="541020"/>
                </a:lnTo>
                <a:lnTo>
                  <a:pt x="518160" y="636270"/>
                </a:lnTo>
                <a:lnTo>
                  <a:pt x="609600" y="735330"/>
                </a:lnTo>
                <a:lnTo>
                  <a:pt x="720090" y="853440"/>
                </a:lnTo>
                <a:lnTo>
                  <a:pt x="868680" y="990600"/>
                </a:lnTo>
                <a:lnTo>
                  <a:pt x="1013460" y="1112520"/>
                </a:lnTo>
                <a:lnTo>
                  <a:pt x="1112520" y="1188720"/>
                </a:lnTo>
                <a:lnTo>
                  <a:pt x="1203960" y="1253490"/>
                </a:lnTo>
                <a:lnTo>
                  <a:pt x="1303020" y="1318260"/>
                </a:lnTo>
                <a:lnTo>
                  <a:pt x="1466850" y="1413510"/>
                </a:lnTo>
                <a:lnTo>
                  <a:pt x="1577340" y="1478280"/>
                </a:lnTo>
                <a:lnTo>
                  <a:pt x="1744980" y="1558290"/>
                </a:lnTo>
                <a:lnTo>
                  <a:pt x="1882140" y="1615440"/>
                </a:lnTo>
                <a:lnTo>
                  <a:pt x="1985010" y="1653540"/>
                </a:lnTo>
                <a:lnTo>
                  <a:pt x="2171700" y="1718310"/>
                </a:lnTo>
                <a:lnTo>
                  <a:pt x="2327910" y="1767840"/>
                </a:lnTo>
                <a:lnTo>
                  <a:pt x="2526030" y="1821180"/>
                </a:lnTo>
                <a:lnTo>
                  <a:pt x="2823210" y="1889760"/>
                </a:lnTo>
                <a:lnTo>
                  <a:pt x="3162300" y="1954530"/>
                </a:lnTo>
                <a:lnTo>
                  <a:pt x="3234690" y="1965960"/>
                </a:lnTo>
                <a:lnTo>
                  <a:pt x="3307080" y="1965960"/>
                </a:lnTo>
                <a:lnTo>
                  <a:pt x="3383280" y="1950720"/>
                </a:lnTo>
                <a:lnTo>
                  <a:pt x="3429000" y="1927860"/>
                </a:lnTo>
                <a:lnTo>
                  <a:pt x="3497580" y="1878330"/>
                </a:lnTo>
                <a:lnTo>
                  <a:pt x="3539490" y="1840230"/>
                </a:lnTo>
                <a:lnTo>
                  <a:pt x="3550920" y="1824990"/>
                </a:lnTo>
                <a:lnTo>
                  <a:pt x="3566160" y="1817370"/>
                </a:lnTo>
                <a:lnTo>
                  <a:pt x="3577590" y="1817370"/>
                </a:lnTo>
                <a:lnTo>
                  <a:pt x="3592830" y="1817370"/>
                </a:lnTo>
                <a:lnTo>
                  <a:pt x="3600450" y="1836420"/>
                </a:lnTo>
                <a:lnTo>
                  <a:pt x="3600450" y="1946910"/>
                </a:lnTo>
                <a:lnTo>
                  <a:pt x="3589020" y="2026920"/>
                </a:lnTo>
                <a:lnTo>
                  <a:pt x="3547110" y="2118360"/>
                </a:lnTo>
                <a:lnTo>
                  <a:pt x="3501390" y="2194560"/>
                </a:lnTo>
                <a:lnTo>
                  <a:pt x="3429000" y="2270760"/>
                </a:lnTo>
                <a:lnTo>
                  <a:pt x="3356610" y="2312670"/>
                </a:lnTo>
                <a:lnTo>
                  <a:pt x="3307080" y="2331720"/>
                </a:lnTo>
                <a:lnTo>
                  <a:pt x="3268980" y="2312670"/>
                </a:lnTo>
                <a:lnTo>
                  <a:pt x="3135630" y="2247900"/>
                </a:lnTo>
                <a:lnTo>
                  <a:pt x="3028950" y="2217420"/>
                </a:lnTo>
                <a:lnTo>
                  <a:pt x="2731770" y="2145030"/>
                </a:lnTo>
                <a:lnTo>
                  <a:pt x="2354580" y="2038350"/>
                </a:lnTo>
                <a:lnTo>
                  <a:pt x="2221230" y="2000250"/>
                </a:lnTo>
                <a:lnTo>
                  <a:pt x="2072640" y="1950720"/>
                </a:lnTo>
                <a:lnTo>
                  <a:pt x="1973580" y="1908810"/>
                </a:lnTo>
                <a:lnTo>
                  <a:pt x="1611630" y="1756410"/>
                </a:lnTo>
                <a:lnTo>
                  <a:pt x="1485900" y="1699260"/>
                </a:lnTo>
                <a:lnTo>
                  <a:pt x="1211580" y="15201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D78FEFE-A927-45B9-A945-E5303AED4010}"/>
              </a:ext>
            </a:extLst>
          </p:cNvPr>
          <p:cNvSpPr/>
          <p:nvPr/>
        </p:nvSpPr>
        <p:spPr>
          <a:xfrm>
            <a:off x="4483100" y="2859088"/>
            <a:ext cx="2895600" cy="1978025"/>
          </a:xfrm>
          <a:custGeom>
            <a:avLst/>
            <a:gdLst>
              <a:gd name="connsiteX0" fmla="*/ 1168597 w 2895012"/>
              <a:gd name="connsiteY0" fmla="*/ 1196840 h 1977081"/>
              <a:gd name="connsiteX1" fmla="*/ 953236 w 2895012"/>
              <a:gd name="connsiteY1" fmla="*/ 995601 h 1977081"/>
              <a:gd name="connsiteX2" fmla="*/ 730814 w 2895012"/>
              <a:gd name="connsiteY2" fmla="*/ 783771 h 1977081"/>
              <a:gd name="connsiteX3" fmla="*/ 543698 w 2895012"/>
              <a:gd name="connsiteY3" fmla="*/ 610776 h 1977081"/>
              <a:gd name="connsiteX4" fmla="*/ 381295 w 2895012"/>
              <a:gd name="connsiteY4" fmla="*/ 462495 h 1977081"/>
              <a:gd name="connsiteX5" fmla="*/ 190648 w 2895012"/>
              <a:gd name="connsiteY5" fmla="*/ 289501 h 1977081"/>
              <a:gd name="connsiteX6" fmla="*/ 0 w 2895012"/>
              <a:gd name="connsiteY6" fmla="*/ 116506 h 1977081"/>
              <a:gd name="connsiteX7" fmla="*/ 42366 w 2895012"/>
              <a:gd name="connsiteY7" fmla="*/ 0 h 1977081"/>
              <a:gd name="connsiteX8" fmla="*/ 162404 w 2895012"/>
              <a:gd name="connsiteY8" fmla="*/ 105915 h 1977081"/>
              <a:gd name="connsiteX9" fmla="*/ 314215 w 2895012"/>
              <a:gd name="connsiteY9" fmla="*/ 229482 h 1977081"/>
              <a:gd name="connsiteX10" fmla="*/ 571942 w 2895012"/>
              <a:gd name="connsiteY10" fmla="*/ 451904 h 1977081"/>
              <a:gd name="connsiteX11" fmla="*/ 766119 w 2895012"/>
              <a:gd name="connsiteY11" fmla="*/ 582532 h 1977081"/>
              <a:gd name="connsiteX12" fmla="*/ 974419 w 2895012"/>
              <a:gd name="connsiteY12" fmla="*/ 734344 h 1977081"/>
              <a:gd name="connsiteX13" fmla="*/ 1249798 w 2895012"/>
              <a:gd name="connsiteY13" fmla="*/ 942644 h 1977081"/>
              <a:gd name="connsiteX14" fmla="*/ 1486342 w 2895012"/>
              <a:gd name="connsiteY14" fmla="*/ 1112108 h 1977081"/>
              <a:gd name="connsiteX15" fmla="*/ 1705233 w 2895012"/>
              <a:gd name="connsiteY15" fmla="*/ 1274511 h 1977081"/>
              <a:gd name="connsiteX16" fmla="*/ 1818209 w 2895012"/>
              <a:gd name="connsiteY16" fmla="*/ 1355712 h 1977081"/>
              <a:gd name="connsiteX17" fmla="*/ 1902941 w 2895012"/>
              <a:gd name="connsiteY17" fmla="*/ 1408670 h 1977081"/>
              <a:gd name="connsiteX18" fmla="*/ 2051222 w 2895012"/>
              <a:gd name="connsiteY18" fmla="*/ 1496932 h 1977081"/>
              <a:gd name="connsiteX19" fmla="*/ 2157137 w 2895012"/>
              <a:gd name="connsiteY19" fmla="*/ 1553420 h 1977081"/>
              <a:gd name="connsiteX20" fmla="*/ 2294827 w 2895012"/>
              <a:gd name="connsiteY20" fmla="*/ 1620500 h 1977081"/>
              <a:gd name="connsiteX21" fmla="*/ 2421925 w 2895012"/>
              <a:gd name="connsiteY21" fmla="*/ 1680518 h 1977081"/>
              <a:gd name="connsiteX22" fmla="*/ 2549023 w 2895012"/>
              <a:gd name="connsiteY22" fmla="*/ 1733476 h 1977081"/>
              <a:gd name="connsiteX23" fmla="*/ 2714956 w 2895012"/>
              <a:gd name="connsiteY23" fmla="*/ 1797025 h 1977081"/>
              <a:gd name="connsiteX24" fmla="*/ 2849116 w 2895012"/>
              <a:gd name="connsiteY24" fmla="*/ 1846452 h 1977081"/>
              <a:gd name="connsiteX25" fmla="*/ 2884421 w 2895012"/>
              <a:gd name="connsiteY25" fmla="*/ 1864105 h 1977081"/>
              <a:gd name="connsiteX26" fmla="*/ 2891482 w 2895012"/>
              <a:gd name="connsiteY26" fmla="*/ 1871166 h 1977081"/>
              <a:gd name="connsiteX27" fmla="*/ 2895012 w 2895012"/>
              <a:gd name="connsiteY27" fmla="*/ 1885288 h 1977081"/>
              <a:gd name="connsiteX28" fmla="*/ 2887951 w 2895012"/>
              <a:gd name="connsiteY28" fmla="*/ 1899410 h 1977081"/>
              <a:gd name="connsiteX29" fmla="*/ 2873829 w 2895012"/>
              <a:gd name="connsiteY29" fmla="*/ 1917062 h 1977081"/>
              <a:gd name="connsiteX30" fmla="*/ 2827932 w 2895012"/>
              <a:gd name="connsiteY30" fmla="*/ 1931184 h 1977081"/>
              <a:gd name="connsiteX31" fmla="*/ 2654938 w 2895012"/>
              <a:gd name="connsiteY31" fmla="*/ 1945306 h 1977081"/>
              <a:gd name="connsiteX32" fmla="*/ 2361906 w 2895012"/>
              <a:gd name="connsiteY32" fmla="*/ 1962959 h 1977081"/>
              <a:gd name="connsiteX33" fmla="*/ 2203034 w 2895012"/>
              <a:gd name="connsiteY33" fmla="*/ 1977081 h 1977081"/>
              <a:gd name="connsiteX34" fmla="*/ 2153607 w 2895012"/>
              <a:gd name="connsiteY34" fmla="*/ 1973550 h 1977081"/>
              <a:gd name="connsiteX35" fmla="*/ 2068875 w 2895012"/>
              <a:gd name="connsiteY35" fmla="*/ 1966489 h 1977081"/>
              <a:gd name="connsiteX36" fmla="*/ 2012387 w 2895012"/>
              <a:gd name="connsiteY36" fmla="*/ 1952367 h 1977081"/>
              <a:gd name="connsiteX37" fmla="*/ 1959429 w 2895012"/>
              <a:gd name="connsiteY37" fmla="*/ 1931184 h 1977081"/>
              <a:gd name="connsiteX38" fmla="*/ 1917063 w 2895012"/>
              <a:gd name="connsiteY38" fmla="*/ 1906471 h 1977081"/>
              <a:gd name="connsiteX39" fmla="*/ 1853514 w 2895012"/>
              <a:gd name="connsiteY39" fmla="*/ 1853513 h 1977081"/>
              <a:gd name="connsiteX40" fmla="*/ 1659336 w 2895012"/>
              <a:gd name="connsiteY40" fmla="*/ 1662866 h 1977081"/>
              <a:gd name="connsiteX41" fmla="*/ 1429854 w 2895012"/>
              <a:gd name="connsiteY41" fmla="*/ 1447505 h 1977081"/>
              <a:gd name="connsiteX42" fmla="*/ 1168597 w 2895012"/>
              <a:gd name="connsiteY42" fmla="*/ 1196840 h 1977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895012" h="1977081">
                <a:moveTo>
                  <a:pt x="1168597" y="1196840"/>
                </a:moveTo>
                <a:lnTo>
                  <a:pt x="953236" y="995601"/>
                </a:lnTo>
                <a:lnTo>
                  <a:pt x="730814" y="783771"/>
                </a:lnTo>
                <a:lnTo>
                  <a:pt x="543698" y="610776"/>
                </a:lnTo>
                <a:lnTo>
                  <a:pt x="381295" y="462495"/>
                </a:lnTo>
                <a:lnTo>
                  <a:pt x="190648" y="289501"/>
                </a:lnTo>
                <a:lnTo>
                  <a:pt x="0" y="116506"/>
                </a:lnTo>
                <a:lnTo>
                  <a:pt x="42366" y="0"/>
                </a:lnTo>
                <a:lnTo>
                  <a:pt x="162404" y="105915"/>
                </a:lnTo>
                <a:lnTo>
                  <a:pt x="314215" y="229482"/>
                </a:lnTo>
                <a:lnTo>
                  <a:pt x="571942" y="451904"/>
                </a:lnTo>
                <a:lnTo>
                  <a:pt x="766119" y="582532"/>
                </a:lnTo>
                <a:lnTo>
                  <a:pt x="974419" y="734344"/>
                </a:lnTo>
                <a:lnTo>
                  <a:pt x="1249798" y="942644"/>
                </a:lnTo>
                <a:lnTo>
                  <a:pt x="1486342" y="1112108"/>
                </a:lnTo>
                <a:lnTo>
                  <a:pt x="1705233" y="1274511"/>
                </a:lnTo>
                <a:lnTo>
                  <a:pt x="1818209" y="1355712"/>
                </a:lnTo>
                <a:lnTo>
                  <a:pt x="1902941" y="1408670"/>
                </a:lnTo>
                <a:lnTo>
                  <a:pt x="2051222" y="1496932"/>
                </a:lnTo>
                <a:lnTo>
                  <a:pt x="2157137" y="1553420"/>
                </a:lnTo>
                <a:lnTo>
                  <a:pt x="2294827" y="1620500"/>
                </a:lnTo>
                <a:lnTo>
                  <a:pt x="2421925" y="1680518"/>
                </a:lnTo>
                <a:lnTo>
                  <a:pt x="2549023" y="1733476"/>
                </a:lnTo>
                <a:lnTo>
                  <a:pt x="2714956" y="1797025"/>
                </a:lnTo>
                <a:lnTo>
                  <a:pt x="2849116" y="1846452"/>
                </a:lnTo>
                <a:lnTo>
                  <a:pt x="2884421" y="1864105"/>
                </a:lnTo>
                <a:lnTo>
                  <a:pt x="2891482" y="1871166"/>
                </a:lnTo>
                <a:lnTo>
                  <a:pt x="2895012" y="1885288"/>
                </a:lnTo>
                <a:lnTo>
                  <a:pt x="2887951" y="1899410"/>
                </a:lnTo>
                <a:lnTo>
                  <a:pt x="2873829" y="1917062"/>
                </a:lnTo>
                <a:lnTo>
                  <a:pt x="2827932" y="1931184"/>
                </a:lnTo>
                <a:lnTo>
                  <a:pt x="2654938" y="1945306"/>
                </a:lnTo>
                <a:lnTo>
                  <a:pt x="2361906" y="1962959"/>
                </a:lnTo>
                <a:lnTo>
                  <a:pt x="2203034" y="1977081"/>
                </a:lnTo>
                <a:lnTo>
                  <a:pt x="2153607" y="1973550"/>
                </a:lnTo>
                <a:lnTo>
                  <a:pt x="2068875" y="1966489"/>
                </a:lnTo>
                <a:lnTo>
                  <a:pt x="2012387" y="1952367"/>
                </a:lnTo>
                <a:lnTo>
                  <a:pt x="1959429" y="1931184"/>
                </a:lnTo>
                <a:lnTo>
                  <a:pt x="1917063" y="1906471"/>
                </a:lnTo>
                <a:lnTo>
                  <a:pt x="1853514" y="1853513"/>
                </a:lnTo>
                <a:lnTo>
                  <a:pt x="1659336" y="1662866"/>
                </a:lnTo>
                <a:lnTo>
                  <a:pt x="1429854" y="1447505"/>
                </a:lnTo>
                <a:lnTo>
                  <a:pt x="1168597" y="11968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68FFF1-2372-44A7-867E-02E0B7E3D92D}"/>
              </a:ext>
            </a:extLst>
          </p:cNvPr>
          <p:cNvSpPr/>
          <p:nvPr/>
        </p:nvSpPr>
        <p:spPr>
          <a:xfrm>
            <a:off x="3843338" y="4030663"/>
            <a:ext cx="1736725" cy="1000125"/>
          </a:xfrm>
          <a:custGeom>
            <a:avLst/>
            <a:gdLst>
              <a:gd name="connsiteX0" fmla="*/ 1004887 w 1735931"/>
              <a:gd name="connsiteY0" fmla="*/ 292894 h 1000125"/>
              <a:gd name="connsiteX1" fmla="*/ 740568 w 1735931"/>
              <a:gd name="connsiteY1" fmla="*/ 354807 h 1000125"/>
              <a:gd name="connsiteX2" fmla="*/ 626268 w 1735931"/>
              <a:gd name="connsiteY2" fmla="*/ 383382 h 1000125"/>
              <a:gd name="connsiteX3" fmla="*/ 552450 w 1735931"/>
              <a:gd name="connsiteY3" fmla="*/ 414338 h 1000125"/>
              <a:gd name="connsiteX4" fmla="*/ 497681 w 1735931"/>
              <a:gd name="connsiteY4" fmla="*/ 433388 h 1000125"/>
              <a:gd name="connsiteX5" fmla="*/ 454818 w 1735931"/>
              <a:gd name="connsiteY5" fmla="*/ 442913 h 1000125"/>
              <a:gd name="connsiteX6" fmla="*/ 421481 w 1735931"/>
              <a:gd name="connsiteY6" fmla="*/ 447675 h 1000125"/>
              <a:gd name="connsiteX7" fmla="*/ 404812 w 1735931"/>
              <a:gd name="connsiteY7" fmla="*/ 447675 h 1000125"/>
              <a:gd name="connsiteX8" fmla="*/ 378618 w 1735931"/>
              <a:gd name="connsiteY8" fmla="*/ 438150 h 1000125"/>
              <a:gd name="connsiteX9" fmla="*/ 288131 w 1735931"/>
              <a:gd name="connsiteY9" fmla="*/ 383382 h 1000125"/>
              <a:gd name="connsiteX10" fmla="*/ 211931 w 1735931"/>
              <a:gd name="connsiteY10" fmla="*/ 321469 h 1000125"/>
              <a:gd name="connsiteX11" fmla="*/ 130968 w 1735931"/>
              <a:gd name="connsiteY11" fmla="*/ 245269 h 1000125"/>
              <a:gd name="connsiteX12" fmla="*/ 73818 w 1735931"/>
              <a:gd name="connsiteY12" fmla="*/ 183357 h 1000125"/>
              <a:gd name="connsiteX13" fmla="*/ 0 w 1735931"/>
              <a:gd name="connsiteY13" fmla="*/ 107157 h 1000125"/>
              <a:gd name="connsiteX14" fmla="*/ 47625 w 1735931"/>
              <a:gd name="connsiteY14" fmla="*/ 50007 h 1000125"/>
              <a:gd name="connsiteX15" fmla="*/ 150018 w 1735931"/>
              <a:gd name="connsiteY15" fmla="*/ 116682 h 1000125"/>
              <a:gd name="connsiteX16" fmla="*/ 242887 w 1735931"/>
              <a:gd name="connsiteY16" fmla="*/ 157163 h 1000125"/>
              <a:gd name="connsiteX17" fmla="*/ 316706 w 1735931"/>
              <a:gd name="connsiteY17" fmla="*/ 188119 h 1000125"/>
              <a:gd name="connsiteX18" fmla="*/ 366712 w 1735931"/>
              <a:gd name="connsiteY18" fmla="*/ 204788 h 1000125"/>
              <a:gd name="connsiteX19" fmla="*/ 395287 w 1735931"/>
              <a:gd name="connsiteY19" fmla="*/ 207169 h 1000125"/>
              <a:gd name="connsiteX20" fmla="*/ 452437 w 1735931"/>
              <a:gd name="connsiteY20" fmla="*/ 197644 h 1000125"/>
              <a:gd name="connsiteX21" fmla="*/ 635793 w 1735931"/>
              <a:gd name="connsiteY21" fmla="*/ 166688 h 1000125"/>
              <a:gd name="connsiteX22" fmla="*/ 869156 w 1735931"/>
              <a:gd name="connsiteY22" fmla="*/ 123825 h 1000125"/>
              <a:gd name="connsiteX23" fmla="*/ 1183481 w 1735931"/>
              <a:gd name="connsiteY23" fmla="*/ 69057 h 1000125"/>
              <a:gd name="connsiteX24" fmla="*/ 1226343 w 1735931"/>
              <a:gd name="connsiteY24" fmla="*/ 50007 h 1000125"/>
              <a:gd name="connsiteX25" fmla="*/ 1290637 w 1735931"/>
              <a:gd name="connsiteY25" fmla="*/ 21432 h 1000125"/>
              <a:gd name="connsiteX26" fmla="*/ 1340643 w 1735931"/>
              <a:gd name="connsiteY26" fmla="*/ 2382 h 1000125"/>
              <a:gd name="connsiteX27" fmla="*/ 1376362 w 1735931"/>
              <a:gd name="connsiteY27" fmla="*/ 0 h 1000125"/>
              <a:gd name="connsiteX28" fmla="*/ 1433512 w 1735931"/>
              <a:gd name="connsiteY28" fmla="*/ 7144 h 1000125"/>
              <a:gd name="connsiteX29" fmla="*/ 1493043 w 1735931"/>
              <a:gd name="connsiteY29" fmla="*/ 26194 h 1000125"/>
              <a:gd name="connsiteX30" fmla="*/ 1543050 w 1735931"/>
              <a:gd name="connsiteY30" fmla="*/ 50007 h 1000125"/>
              <a:gd name="connsiteX31" fmla="*/ 1604962 w 1735931"/>
              <a:gd name="connsiteY31" fmla="*/ 92869 h 1000125"/>
              <a:gd name="connsiteX32" fmla="*/ 1666875 w 1735931"/>
              <a:gd name="connsiteY32" fmla="*/ 152400 h 1000125"/>
              <a:gd name="connsiteX33" fmla="*/ 1709737 w 1735931"/>
              <a:gd name="connsiteY33" fmla="*/ 202407 h 1000125"/>
              <a:gd name="connsiteX34" fmla="*/ 1728787 w 1735931"/>
              <a:gd name="connsiteY34" fmla="*/ 233363 h 1000125"/>
              <a:gd name="connsiteX35" fmla="*/ 1735931 w 1735931"/>
              <a:gd name="connsiteY35" fmla="*/ 254794 h 1000125"/>
              <a:gd name="connsiteX36" fmla="*/ 1731168 w 1735931"/>
              <a:gd name="connsiteY36" fmla="*/ 283369 h 1000125"/>
              <a:gd name="connsiteX37" fmla="*/ 1709737 w 1735931"/>
              <a:gd name="connsiteY37" fmla="*/ 311944 h 1000125"/>
              <a:gd name="connsiteX38" fmla="*/ 1645443 w 1735931"/>
              <a:gd name="connsiteY38" fmla="*/ 364332 h 1000125"/>
              <a:gd name="connsiteX39" fmla="*/ 1612106 w 1735931"/>
              <a:gd name="connsiteY39" fmla="*/ 400050 h 1000125"/>
              <a:gd name="connsiteX40" fmla="*/ 1595437 w 1735931"/>
              <a:gd name="connsiteY40" fmla="*/ 426244 h 1000125"/>
              <a:gd name="connsiteX41" fmla="*/ 1566862 w 1735931"/>
              <a:gd name="connsiteY41" fmla="*/ 526257 h 1000125"/>
              <a:gd name="connsiteX42" fmla="*/ 1502568 w 1735931"/>
              <a:gd name="connsiteY42" fmla="*/ 728663 h 1000125"/>
              <a:gd name="connsiteX43" fmla="*/ 1435893 w 1735931"/>
              <a:gd name="connsiteY43" fmla="*/ 933450 h 1000125"/>
              <a:gd name="connsiteX44" fmla="*/ 1416843 w 1735931"/>
              <a:gd name="connsiteY44" fmla="*/ 959644 h 1000125"/>
              <a:gd name="connsiteX45" fmla="*/ 1393031 w 1735931"/>
              <a:gd name="connsiteY45" fmla="*/ 983457 h 1000125"/>
              <a:gd name="connsiteX46" fmla="*/ 1364456 w 1735931"/>
              <a:gd name="connsiteY46" fmla="*/ 995363 h 1000125"/>
              <a:gd name="connsiteX47" fmla="*/ 1338262 w 1735931"/>
              <a:gd name="connsiteY47" fmla="*/ 1000125 h 1000125"/>
              <a:gd name="connsiteX48" fmla="*/ 1309687 w 1735931"/>
              <a:gd name="connsiteY48" fmla="*/ 1000125 h 1000125"/>
              <a:gd name="connsiteX49" fmla="*/ 1285875 w 1735931"/>
              <a:gd name="connsiteY49" fmla="*/ 990600 h 1000125"/>
              <a:gd name="connsiteX50" fmla="*/ 1266825 w 1735931"/>
              <a:gd name="connsiteY50" fmla="*/ 971550 h 1000125"/>
              <a:gd name="connsiteX51" fmla="*/ 1238250 w 1735931"/>
              <a:gd name="connsiteY51" fmla="*/ 938213 h 1000125"/>
              <a:gd name="connsiteX52" fmla="*/ 1257300 w 1735931"/>
              <a:gd name="connsiteY52" fmla="*/ 809625 h 1000125"/>
              <a:gd name="connsiteX53" fmla="*/ 1285875 w 1735931"/>
              <a:gd name="connsiteY53" fmla="*/ 673894 h 1000125"/>
              <a:gd name="connsiteX54" fmla="*/ 1333500 w 1735931"/>
              <a:gd name="connsiteY54" fmla="*/ 488157 h 1000125"/>
              <a:gd name="connsiteX55" fmla="*/ 1383506 w 1735931"/>
              <a:gd name="connsiteY55" fmla="*/ 309563 h 1000125"/>
              <a:gd name="connsiteX56" fmla="*/ 1395412 w 1735931"/>
              <a:gd name="connsiteY56" fmla="*/ 254794 h 1000125"/>
              <a:gd name="connsiteX57" fmla="*/ 1393031 w 1735931"/>
              <a:gd name="connsiteY57" fmla="*/ 235744 h 1000125"/>
              <a:gd name="connsiteX58" fmla="*/ 1383506 w 1735931"/>
              <a:gd name="connsiteY58" fmla="*/ 223838 h 1000125"/>
              <a:gd name="connsiteX59" fmla="*/ 1362075 w 1735931"/>
              <a:gd name="connsiteY59" fmla="*/ 219075 h 1000125"/>
              <a:gd name="connsiteX60" fmla="*/ 1304925 w 1735931"/>
              <a:gd name="connsiteY60" fmla="*/ 223838 h 1000125"/>
              <a:gd name="connsiteX61" fmla="*/ 1173956 w 1735931"/>
              <a:gd name="connsiteY61" fmla="*/ 257175 h 1000125"/>
              <a:gd name="connsiteX62" fmla="*/ 1004887 w 1735931"/>
              <a:gd name="connsiteY62" fmla="*/ 292894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35931" h="1000125">
                <a:moveTo>
                  <a:pt x="1004887" y="292894"/>
                </a:moveTo>
                <a:lnTo>
                  <a:pt x="740568" y="354807"/>
                </a:lnTo>
                <a:lnTo>
                  <a:pt x="626268" y="383382"/>
                </a:lnTo>
                <a:lnTo>
                  <a:pt x="552450" y="414338"/>
                </a:lnTo>
                <a:lnTo>
                  <a:pt x="497681" y="433388"/>
                </a:lnTo>
                <a:lnTo>
                  <a:pt x="454818" y="442913"/>
                </a:lnTo>
                <a:lnTo>
                  <a:pt x="421481" y="447675"/>
                </a:lnTo>
                <a:lnTo>
                  <a:pt x="404812" y="447675"/>
                </a:lnTo>
                <a:lnTo>
                  <a:pt x="378618" y="438150"/>
                </a:lnTo>
                <a:lnTo>
                  <a:pt x="288131" y="383382"/>
                </a:lnTo>
                <a:lnTo>
                  <a:pt x="211931" y="321469"/>
                </a:lnTo>
                <a:lnTo>
                  <a:pt x="130968" y="245269"/>
                </a:lnTo>
                <a:lnTo>
                  <a:pt x="73818" y="183357"/>
                </a:lnTo>
                <a:lnTo>
                  <a:pt x="0" y="107157"/>
                </a:lnTo>
                <a:lnTo>
                  <a:pt x="47625" y="50007"/>
                </a:lnTo>
                <a:lnTo>
                  <a:pt x="150018" y="116682"/>
                </a:lnTo>
                <a:lnTo>
                  <a:pt x="242887" y="157163"/>
                </a:lnTo>
                <a:lnTo>
                  <a:pt x="316706" y="188119"/>
                </a:lnTo>
                <a:lnTo>
                  <a:pt x="366712" y="204788"/>
                </a:lnTo>
                <a:lnTo>
                  <a:pt x="395287" y="207169"/>
                </a:lnTo>
                <a:lnTo>
                  <a:pt x="452437" y="197644"/>
                </a:lnTo>
                <a:lnTo>
                  <a:pt x="635793" y="166688"/>
                </a:lnTo>
                <a:lnTo>
                  <a:pt x="869156" y="123825"/>
                </a:lnTo>
                <a:lnTo>
                  <a:pt x="1183481" y="69057"/>
                </a:lnTo>
                <a:lnTo>
                  <a:pt x="1226343" y="50007"/>
                </a:lnTo>
                <a:lnTo>
                  <a:pt x="1290637" y="21432"/>
                </a:lnTo>
                <a:lnTo>
                  <a:pt x="1340643" y="2382"/>
                </a:lnTo>
                <a:lnTo>
                  <a:pt x="1376362" y="0"/>
                </a:lnTo>
                <a:lnTo>
                  <a:pt x="1433512" y="7144"/>
                </a:lnTo>
                <a:lnTo>
                  <a:pt x="1493043" y="26194"/>
                </a:lnTo>
                <a:lnTo>
                  <a:pt x="1543050" y="50007"/>
                </a:lnTo>
                <a:lnTo>
                  <a:pt x="1604962" y="92869"/>
                </a:lnTo>
                <a:lnTo>
                  <a:pt x="1666875" y="152400"/>
                </a:lnTo>
                <a:lnTo>
                  <a:pt x="1709737" y="202407"/>
                </a:lnTo>
                <a:lnTo>
                  <a:pt x="1728787" y="233363"/>
                </a:lnTo>
                <a:lnTo>
                  <a:pt x="1735931" y="254794"/>
                </a:lnTo>
                <a:lnTo>
                  <a:pt x="1731168" y="283369"/>
                </a:lnTo>
                <a:lnTo>
                  <a:pt x="1709737" y="311944"/>
                </a:lnTo>
                <a:lnTo>
                  <a:pt x="1645443" y="364332"/>
                </a:lnTo>
                <a:lnTo>
                  <a:pt x="1612106" y="400050"/>
                </a:lnTo>
                <a:lnTo>
                  <a:pt x="1595437" y="426244"/>
                </a:lnTo>
                <a:lnTo>
                  <a:pt x="1566862" y="526257"/>
                </a:lnTo>
                <a:lnTo>
                  <a:pt x="1502568" y="728663"/>
                </a:lnTo>
                <a:lnTo>
                  <a:pt x="1435893" y="933450"/>
                </a:lnTo>
                <a:lnTo>
                  <a:pt x="1416843" y="959644"/>
                </a:lnTo>
                <a:lnTo>
                  <a:pt x="1393031" y="983457"/>
                </a:lnTo>
                <a:lnTo>
                  <a:pt x="1364456" y="995363"/>
                </a:lnTo>
                <a:lnTo>
                  <a:pt x="1338262" y="1000125"/>
                </a:lnTo>
                <a:lnTo>
                  <a:pt x="1309687" y="1000125"/>
                </a:lnTo>
                <a:lnTo>
                  <a:pt x="1285875" y="990600"/>
                </a:lnTo>
                <a:lnTo>
                  <a:pt x="1266825" y="971550"/>
                </a:lnTo>
                <a:lnTo>
                  <a:pt x="1238250" y="938213"/>
                </a:lnTo>
                <a:lnTo>
                  <a:pt x="1257300" y="809625"/>
                </a:lnTo>
                <a:lnTo>
                  <a:pt x="1285875" y="673894"/>
                </a:lnTo>
                <a:lnTo>
                  <a:pt x="1333500" y="488157"/>
                </a:lnTo>
                <a:lnTo>
                  <a:pt x="1383506" y="309563"/>
                </a:lnTo>
                <a:lnTo>
                  <a:pt x="1395412" y="254794"/>
                </a:lnTo>
                <a:lnTo>
                  <a:pt x="1393031" y="235744"/>
                </a:lnTo>
                <a:lnTo>
                  <a:pt x="1383506" y="223838"/>
                </a:lnTo>
                <a:lnTo>
                  <a:pt x="1362075" y="219075"/>
                </a:lnTo>
                <a:lnTo>
                  <a:pt x="1304925" y="223838"/>
                </a:lnTo>
                <a:lnTo>
                  <a:pt x="1173956" y="257175"/>
                </a:lnTo>
                <a:lnTo>
                  <a:pt x="1004887" y="292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9A97710-CB0D-41F7-BB2A-DEE9C103C3E7}"/>
              </a:ext>
            </a:extLst>
          </p:cNvPr>
          <p:cNvSpPr/>
          <p:nvPr/>
        </p:nvSpPr>
        <p:spPr>
          <a:xfrm>
            <a:off x="4271963" y="4811713"/>
            <a:ext cx="895350" cy="260350"/>
          </a:xfrm>
          <a:custGeom>
            <a:avLst/>
            <a:gdLst>
              <a:gd name="connsiteX0" fmla="*/ 354806 w 895350"/>
              <a:gd name="connsiteY0" fmla="*/ 211932 h 259557"/>
              <a:gd name="connsiteX1" fmla="*/ 30956 w 895350"/>
              <a:gd name="connsiteY1" fmla="*/ 259557 h 259557"/>
              <a:gd name="connsiteX2" fmla="*/ 0 w 895350"/>
              <a:gd name="connsiteY2" fmla="*/ 97632 h 259557"/>
              <a:gd name="connsiteX3" fmla="*/ 142875 w 895350"/>
              <a:gd name="connsiteY3" fmla="*/ 80963 h 259557"/>
              <a:gd name="connsiteX4" fmla="*/ 364331 w 895350"/>
              <a:gd name="connsiteY4" fmla="*/ 50007 h 259557"/>
              <a:gd name="connsiteX5" fmla="*/ 535781 w 895350"/>
              <a:gd name="connsiteY5" fmla="*/ 28575 h 259557"/>
              <a:gd name="connsiteX6" fmla="*/ 671512 w 895350"/>
              <a:gd name="connsiteY6" fmla="*/ 14288 h 259557"/>
              <a:gd name="connsiteX7" fmla="*/ 895350 w 895350"/>
              <a:gd name="connsiteY7" fmla="*/ 0 h 259557"/>
              <a:gd name="connsiteX8" fmla="*/ 892968 w 895350"/>
              <a:gd name="connsiteY8" fmla="*/ 173832 h 259557"/>
              <a:gd name="connsiteX9" fmla="*/ 685800 w 895350"/>
              <a:gd name="connsiteY9" fmla="*/ 183357 h 259557"/>
              <a:gd name="connsiteX10" fmla="*/ 354806 w 895350"/>
              <a:gd name="connsiteY10" fmla="*/ 211932 h 259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5350" h="259557">
                <a:moveTo>
                  <a:pt x="354806" y="211932"/>
                </a:moveTo>
                <a:lnTo>
                  <a:pt x="30956" y="259557"/>
                </a:lnTo>
                <a:lnTo>
                  <a:pt x="0" y="97632"/>
                </a:lnTo>
                <a:lnTo>
                  <a:pt x="142875" y="80963"/>
                </a:lnTo>
                <a:lnTo>
                  <a:pt x="364331" y="50007"/>
                </a:lnTo>
                <a:lnTo>
                  <a:pt x="535781" y="28575"/>
                </a:lnTo>
                <a:lnTo>
                  <a:pt x="671512" y="14288"/>
                </a:lnTo>
                <a:lnTo>
                  <a:pt x="895350" y="0"/>
                </a:lnTo>
                <a:lnTo>
                  <a:pt x="892968" y="173832"/>
                </a:lnTo>
                <a:lnTo>
                  <a:pt x="685800" y="183357"/>
                </a:lnTo>
                <a:lnTo>
                  <a:pt x="354806" y="2119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27C1CA2-82F3-471D-9160-54811570B4F9}"/>
              </a:ext>
            </a:extLst>
          </p:cNvPr>
          <p:cNvSpPr/>
          <p:nvPr/>
        </p:nvSpPr>
        <p:spPr>
          <a:xfrm>
            <a:off x="4046538" y="4729163"/>
            <a:ext cx="2038350" cy="1314450"/>
          </a:xfrm>
          <a:custGeom>
            <a:avLst/>
            <a:gdLst>
              <a:gd name="connsiteX0" fmla="*/ 116681 w 2038350"/>
              <a:gd name="connsiteY0" fmla="*/ 673893 h 1314450"/>
              <a:gd name="connsiteX1" fmla="*/ 121444 w 2038350"/>
              <a:gd name="connsiteY1" fmla="*/ 400050 h 1314450"/>
              <a:gd name="connsiteX2" fmla="*/ 116681 w 2038350"/>
              <a:gd name="connsiteY2" fmla="*/ 278606 h 1314450"/>
              <a:gd name="connsiteX3" fmla="*/ 111919 w 2038350"/>
              <a:gd name="connsiteY3" fmla="*/ 233362 h 1314450"/>
              <a:gd name="connsiteX4" fmla="*/ 104775 w 2038350"/>
              <a:gd name="connsiteY4" fmla="*/ 202406 h 1314450"/>
              <a:gd name="connsiteX5" fmla="*/ 85725 w 2038350"/>
              <a:gd name="connsiteY5" fmla="*/ 154781 h 1314450"/>
              <a:gd name="connsiteX6" fmla="*/ 52387 w 2038350"/>
              <a:gd name="connsiteY6" fmla="*/ 100012 h 1314450"/>
              <a:gd name="connsiteX7" fmla="*/ 16669 w 2038350"/>
              <a:gd name="connsiteY7" fmla="*/ 57150 h 1314450"/>
              <a:gd name="connsiteX8" fmla="*/ 4762 w 2038350"/>
              <a:gd name="connsiteY8" fmla="*/ 38100 h 1314450"/>
              <a:gd name="connsiteX9" fmla="*/ 0 w 2038350"/>
              <a:gd name="connsiteY9" fmla="*/ 21431 h 1314450"/>
              <a:gd name="connsiteX10" fmla="*/ 4762 w 2038350"/>
              <a:gd name="connsiteY10" fmla="*/ 7143 h 1314450"/>
              <a:gd name="connsiteX11" fmla="*/ 16669 w 2038350"/>
              <a:gd name="connsiteY11" fmla="*/ 0 h 1314450"/>
              <a:gd name="connsiteX12" fmla="*/ 45244 w 2038350"/>
              <a:gd name="connsiteY12" fmla="*/ 0 h 1314450"/>
              <a:gd name="connsiteX13" fmla="*/ 71437 w 2038350"/>
              <a:gd name="connsiteY13" fmla="*/ 11906 h 1314450"/>
              <a:gd name="connsiteX14" fmla="*/ 119062 w 2038350"/>
              <a:gd name="connsiteY14" fmla="*/ 33337 h 1314450"/>
              <a:gd name="connsiteX15" fmla="*/ 161925 w 2038350"/>
              <a:gd name="connsiteY15" fmla="*/ 52387 h 1314450"/>
              <a:gd name="connsiteX16" fmla="*/ 197644 w 2038350"/>
              <a:gd name="connsiteY16" fmla="*/ 73818 h 1314450"/>
              <a:gd name="connsiteX17" fmla="*/ 242887 w 2038350"/>
              <a:gd name="connsiteY17" fmla="*/ 104775 h 1314450"/>
              <a:gd name="connsiteX18" fmla="*/ 280987 w 2038350"/>
              <a:gd name="connsiteY18" fmla="*/ 135731 h 1314450"/>
              <a:gd name="connsiteX19" fmla="*/ 323850 w 2038350"/>
              <a:gd name="connsiteY19" fmla="*/ 180975 h 1314450"/>
              <a:gd name="connsiteX20" fmla="*/ 321469 w 2038350"/>
              <a:gd name="connsiteY20" fmla="*/ 321468 h 1314450"/>
              <a:gd name="connsiteX21" fmla="*/ 321469 w 2038350"/>
              <a:gd name="connsiteY21" fmla="*/ 469106 h 1314450"/>
              <a:gd name="connsiteX22" fmla="*/ 319087 w 2038350"/>
              <a:gd name="connsiteY22" fmla="*/ 711993 h 1314450"/>
              <a:gd name="connsiteX23" fmla="*/ 319087 w 2038350"/>
              <a:gd name="connsiteY23" fmla="*/ 814387 h 1314450"/>
              <a:gd name="connsiteX24" fmla="*/ 319087 w 2038350"/>
              <a:gd name="connsiteY24" fmla="*/ 866775 h 1314450"/>
              <a:gd name="connsiteX25" fmla="*/ 326231 w 2038350"/>
              <a:gd name="connsiteY25" fmla="*/ 923925 h 1314450"/>
              <a:gd name="connsiteX26" fmla="*/ 335756 w 2038350"/>
              <a:gd name="connsiteY26" fmla="*/ 954881 h 1314450"/>
              <a:gd name="connsiteX27" fmla="*/ 350044 w 2038350"/>
              <a:gd name="connsiteY27" fmla="*/ 985837 h 1314450"/>
              <a:gd name="connsiteX28" fmla="*/ 373856 w 2038350"/>
              <a:gd name="connsiteY28" fmla="*/ 1009650 h 1314450"/>
              <a:gd name="connsiteX29" fmla="*/ 397669 w 2038350"/>
              <a:gd name="connsiteY29" fmla="*/ 1026318 h 1314450"/>
              <a:gd name="connsiteX30" fmla="*/ 435769 w 2038350"/>
              <a:gd name="connsiteY30" fmla="*/ 1045368 h 1314450"/>
              <a:gd name="connsiteX31" fmla="*/ 481012 w 2038350"/>
              <a:gd name="connsiteY31" fmla="*/ 1059656 h 1314450"/>
              <a:gd name="connsiteX32" fmla="*/ 545306 w 2038350"/>
              <a:gd name="connsiteY32" fmla="*/ 1069181 h 1314450"/>
              <a:gd name="connsiteX33" fmla="*/ 659606 w 2038350"/>
              <a:gd name="connsiteY33" fmla="*/ 1081087 h 1314450"/>
              <a:gd name="connsiteX34" fmla="*/ 831056 w 2038350"/>
              <a:gd name="connsiteY34" fmla="*/ 1088231 h 1314450"/>
              <a:gd name="connsiteX35" fmla="*/ 1042987 w 2038350"/>
              <a:gd name="connsiteY35" fmla="*/ 1085850 h 1314450"/>
              <a:gd name="connsiteX36" fmla="*/ 1183481 w 2038350"/>
              <a:gd name="connsiteY36" fmla="*/ 1081087 h 1314450"/>
              <a:gd name="connsiteX37" fmla="*/ 1281112 w 2038350"/>
              <a:gd name="connsiteY37" fmla="*/ 1069181 h 1314450"/>
              <a:gd name="connsiteX38" fmla="*/ 1462087 w 2038350"/>
              <a:gd name="connsiteY38" fmla="*/ 1042987 h 1314450"/>
              <a:gd name="connsiteX39" fmla="*/ 1571625 w 2038350"/>
              <a:gd name="connsiteY39" fmla="*/ 1021556 h 1314450"/>
              <a:gd name="connsiteX40" fmla="*/ 1933575 w 2038350"/>
              <a:gd name="connsiteY40" fmla="*/ 900112 h 1314450"/>
              <a:gd name="connsiteX41" fmla="*/ 1981200 w 2038350"/>
              <a:gd name="connsiteY41" fmla="*/ 966787 h 1314450"/>
              <a:gd name="connsiteX42" fmla="*/ 2014537 w 2038350"/>
              <a:gd name="connsiteY42" fmla="*/ 1021556 h 1314450"/>
              <a:gd name="connsiteX43" fmla="*/ 2031206 w 2038350"/>
              <a:gd name="connsiteY43" fmla="*/ 1059656 h 1314450"/>
              <a:gd name="connsiteX44" fmla="*/ 2038350 w 2038350"/>
              <a:gd name="connsiteY44" fmla="*/ 1078706 h 1314450"/>
              <a:gd name="connsiteX45" fmla="*/ 2038350 w 2038350"/>
              <a:gd name="connsiteY45" fmla="*/ 1112043 h 1314450"/>
              <a:gd name="connsiteX46" fmla="*/ 2028825 w 2038350"/>
              <a:gd name="connsiteY46" fmla="*/ 1143000 h 1314450"/>
              <a:gd name="connsiteX47" fmla="*/ 2009775 w 2038350"/>
              <a:gd name="connsiteY47" fmla="*/ 1173956 h 1314450"/>
              <a:gd name="connsiteX48" fmla="*/ 1981200 w 2038350"/>
              <a:gd name="connsiteY48" fmla="*/ 1195387 h 1314450"/>
              <a:gd name="connsiteX49" fmla="*/ 1933575 w 2038350"/>
              <a:gd name="connsiteY49" fmla="*/ 1221581 h 1314450"/>
              <a:gd name="connsiteX50" fmla="*/ 1852612 w 2038350"/>
              <a:gd name="connsiteY50" fmla="*/ 1243012 h 1314450"/>
              <a:gd name="connsiteX51" fmla="*/ 1709737 w 2038350"/>
              <a:gd name="connsiteY51" fmla="*/ 1271587 h 1314450"/>
              <a:gd name="connsiteX52" fmla="*/ 1514475 w 2038350"/>
              <a:gd name="connsiteY52" fmla="*/ 1297781 h 1314450"/>
              <a:gd name="connsiteX53" fmla="*/ 1350169 w 2038350"/>
              <a:gd name="connsiteY53" fmla="*/ 1309687 h 1314450"/>
              <a:gd name="connsiteX54" fmla="*/ 1195387 w 2038350"/>
              <a:gd name="connsiteY54" fmla="*/ 1314450 h 1314450"/>
              <a:gd name="connsiteX55" fmla="*/ 935831 w 2038350"/>
              <a:gd name="connsiteY55" fmla="*/ 1314450 h 1314450"/>
              <a:gd name="connsiteX56" fmla="*/ 783431 w 2038350"/>
              <a:gd name="connsiteY56" fmla="*/ 1312068 h 1314450"/>
              <a:gd name="connsiteX57" fmla="*/ 616744 w 2038350"/>
              <a:gd name="connsiteY57" fmla="*/ 1300162 h 1314450"/>
              <a:gd name="connsiteX58" fmla="*/ 519112 w 2038350"/>
              <a:gd name="connsiteY58" fmla="*/ 1290637 h 1314450"/>
              <a:gd name="connsiteX59" fmla="*/ 419100 w 2038350"/>
              <a:gd name="connsiteY59" fmla="*/ 1276350 h 1314450"/>
              <a:gd name="connsiteX60" fmla="*/ 359569 w 2038350"/>
              <a:gd name="connsiteY60" fmla="*/ 1262062 h 1314450"/>
              <a:gd name="connsiteX61" fmla="*/ 326231 w 2038350"/>
              <a:gd name="connsiteY61" fmla="*/ 1250156 h 1314450"/>
              <a:gd name="connsiteX62" fmla="*/ 285750 w 2038350"/>
              <a:gd name="connsiteY62" fmla="*/ 1233487 h 1314450"/>
              <a:gd name="connsiteX63" fmla="*/ 250031 w 2038350"/>
              <a:gd name="connsiteY63" fmla="*/ 1214437 h 1314450"/>
              <a:gd name="connsiteX64" fmla="*/ 219075 w 2038350"/>
              <a:gd name="connsiteY64" fmla="*/ 1193006 h 1314450"/>
              <a:gd name="connsiteX65" fmla="*/ 183356 w 2038350"/>
              <a:gd name="connsiteY65" fmla="*/ 1162050 h 1314450"/>
              <a:gd name="connsiteX66" fmla="*/ 164306 w 2038350"/>
              <a:gd name="connsiteY66" fmla="*/ 1128712 h 1314450"/>
              <a:gd name="connsiteX67" fmla="*/ 138112 w 2038350"/>
              <a:gd name="connsiteY67" fmla="*/ 1073943 h 1314450"/>
              <a:gd name="connsiteX68" fmla="*/ 123825 w 2038350"/>
              <a:gd name="connsiteY68" fmla="*/ 1031081 h 1314450"/>
              <a:gd name="connsiteX69" fmla="*/ 116681 w 2038350"/>
              <a:gd name="connsiteY69" fmla="*/ 971550 h 1314450"/>
              <a:gd name="connsiteX70" fmla="*/ 121444 w 2038350"/>
              <a:gd name="connsiteY70" fmla="*/ 890587 h 1314450"/>
              <a:gd name="connsiteX71" fmla="*/ 116681 w 2038350"/>
              <a:gd name="connsiteY71" fmla="*/ 673893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038350" h="1314450">
                <a:moveTo>
                  <a:pt x="116681" y="673893"/>
                </a:moveTo>
                <a:cubicBezTo>
                  <a:pt x="118269" y="582612"/>
                  <a:pt x="119856" y="491331"/>
                  <a:pt x="121444" y="400050"/>
                </a:cubicBezTo>
                <a:lnTo>
                  <a:pt x="116681" y="278606"/>
                </a:lnTo>
                <a:lnTo>
                  <a:pt x="111919" y="233362"/>
                </a:lnTo>
                <a:lnTo>
                  <a:pt x="104775" y="202406"/>
                </a:lnTo>
                <a:lnTo>
                  <a:pt x="85725" y="154781"/>
                </a:lnTo>
                <a:lnTo>
                  <a:pt x="52387" y="100012"/>
                </a:lnTo>
                <a:lnTo>
                  <a:pt x="16669" y="57150"/>
                </a:lnTo>
                <a:lnTo>
                  <a:pt x="4762" y="38100"/>
                </a:lnTo>
                <a:lnTo>
                  <a:pt x="0" y="21431"/>
                </a:lnTo>
                <a:lnTo>
                  <a:pt x="4762" y="7143"/>
                </a:lnTo>
                <a:lnTo>
                  <a:pt x="16669" y="0"/>
                </a:lnTo>
                <a:lnTo>
                  <a:pt x="45244" y="0"/>
                </a:lnTo>
                <a:lnTo>
                  <a:pt x="71437" y="11906"/>
                </a:lnTo>
                <a:lnTo>
                  <a:pt x="119062" y="33337"/>
                </a:lnTo>
                <a:lnTo>
                  <a:pt x="161925" y="52387"/>
                </a:lnTo>
                <a:lnTo>
                  <a:pt x="197644" y="73818"/>
                </a:lnTo>
                <a:lnTo>
                  <a:pt x="242887" y="104775"/>
                </a:lnTo>
                <a:lnTo>
                  <a:pt x="280987" y="135731"/>
                </a:lnTo>
                <a:lnTo>
                  <a:pt x="323850" y="180975"/>
                </a:lnTo>
                <a:cubicBezTo>
                  <a:pt x="323056" y="227806"/>
                  <a:pt x="322263" y="274637"/>
                  <a:pt x="321469" y="321468"/>
                </a:cubicBezTo>
                <a:lnTo>
                  <a:pt x="321469" y="469106"/>
                </a:lnTo>
                <a:lnTo>
                  <a:pt x="319087" y="711993"/>
                </a:lnTo>
                <a:lnTo>
                  <a:pt x="319087" y="814387"/>
                </a:lnTo>
                <a:lnTo>
                  <a:pt x="319087" y="866775"/>
                </a:lnTo>
                <a:lnTo>
                  <a:pt x="326231" y="923925"/>
                </a:lnTo>
                <a:lnTo>
                  <a:pt x="335756" y="954881"/>
                </a:lnTo>
                <a:lnTo>
                  <a:pt x="350044" y="985837"/>
                </a:lnTo>
                <a:lnTo>
                  <a:pt x="373856" y="1009650"/>
                </a:lnTo>
                <a:lnTo>
                  <a:pt x="397669" y="1026318"/>
                </a:lnTo>
                <a:lnTo>
                  <a:pt x="435769" y="1045368"/>
                </a:lnTo>
                <a:lnTo>
                  <a:pt x="481012" y="1059656"/>
                </a:lnTo>
                <a:lnTo>
                  <a:pt x="545306" y="1069181"/>
                </a:lnTo>
                <a:lnTo>
                  <a:pt x="659606" y="1081087"/>
                </a:lnTo>
                <a:lnTo>
                  <a:pt x="831056" y="1088231"/>
                </a:lnTo>
                <a:lnTo>
                  <a:pt x="1042987" y="1085850"/>
                </a:lnTo>
                <a:lnTo>
                  <a:pt x="1183481" y="1081087"/>
                </a:lnTo>
                <a:lnTo>
                  <a:pt x="1281112" y="1069181"/>
                </a:lnTo>
                <a:lnTo>
                  <a:pt x="1462087" y="1042987"/>
                </a:lnTo>
                <a:lnTo>
                  <a:pt x="1571625" y="1021556"/>
                </a:lnTo>
                <a:lnTo>
                  <a:pt x="1933575" y="900112"/>
                </a:lnTo>
                <a:lnTo>
                  <a:pt x="1981200" y="966787"/>
                </a:lnTo>
                <a:lnTo>
                  <a:pt x="2014537" y="1021556"/>
                </a:lnTo>
                <a:lnTo>
                  <a:pt x="2031206" y="1059656"/>
                </a:lnTo>
                <a:lnTo>
                  <a:pt x="2038350" y="1078706"/>
                </a:lnTo>
                <a:lnTo>
                  <a:pt x="2038350" y="1112043"/>
                </a:lnTo>
                <a:lnTo>
                  <a:pt x="2028825" y="1143000"/>
                </a:lnTo>
                <a:lnTo>
                  <a:pt x="2009775" y="1173956"/>
                </a:lnTo>
                <a:lnTo>
                  <a:pt x="1981200" y="1195387"/>
                </a:lnTo>
                <a:lnTo>
                  <a:pt x="1933575" y="1221581"/>
                </a:lnTo>
                <a:lnTo>
                  <a:pt x="1852612" y="1243012"/>
                </a:lnTo>
                <a:lnTo>
                  <a:pt x="1709737" y="1271587"/>
                </a:lnTo>
                <a:lnTo>
                  <a:pt x="1514475" y="1297781"/>
                </a:lnTo>
                <a:lnTo>
                  <a:pt x="1350169" y="1309687"/>
                </a:lnTo>
                <a:lnTo>
                  <a:pt x="1195387" y="1314450"/>
                </a:lnTo>
                <a:lnTo>
                  <a:pt x="935831" y="1314450"/>
                </a:lnTo>
                <a:lnTo>
                  <a:pt x="783431" y="1312068"/>
                </a:lnTo>
                <a:lnTo>
                  <a:pt x="616744" y="1300162"/>
                </a:lnTo>
                <a:lnTo>
                  <a:pt x="519112" y="1290637"/>
                </a:lnTo>
                <a:lnTo>
                  <a:pt x="419100" y="1276350"/>
                </a:lnTo>
                <a:lnTo>
                  <a:pt x="359569" y="1262062"/>
                </a:lnTo>
                <a:lnTo>
                  <a:pt x="326231" y="1250156"/>
                </a:lnTo>
                <a:lnTo>
                  <a:pt x="285750" y="1233487"/>
                </a:lnTo>
                <a:lnTo>
                  <a:pt x="250031" y="1214437"/>
                </a:lnTo>
                <a:lnTo>
                  <a:pt x="219075" y="1193006"/>
                </a:lnTo>
                <a:lnTo>
                  <a:pt x="183356" y="1162050"/>
                </a:lnTo>
                <a:lnTo>
                  <a:pt x="164306" y="1128712"/>
                </a:lnTo>
                <a:lnTo>
                  <a:pt x="138112" y="1073943"/>
                </a:lnTo>
                <a:lnTo>
                  <a:pt x="123825" y="1031081"/>
                </a:lnTo>
                <a:lnTo>
                  <a:pt x="116681" y="971550"/>
                </a:lnTo>
                <a:lnTo>
                  <a:pt x="121444" y="890587"/>
                </a:lnTo>
                <a:lnTo>
                  <a:pt x="116681" y="673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C90B622-A536-439B-9488-0B6868C6B6F2}"/>
              </a:ext>
            </a:extLst>
          </p:cNvPr>
          <p:cNvSpPr/>
          <p:nvPr/>
        </p:nvSpPr>
        <p:spPr>
          <a:xfrm>
            <a:off x="5575300" y="5113338"/>
            <a:ext cx="419100" cy="708025"/>
          </a:xfrm>
          <a:custGeom>
            <a:avLst/>
            <a:gdLst>
              <a:gd name="connsiteX0" fmla="*/ 371475 w 419100"/>
              <a:gd name="connsiteY0" fmla="*/ 297656 h 709612"/>
              <a:gd name="connsiteX1" fmla="*/ 419100 w 419100"/>
              <a:gd name="connsiteY1" fmla="*/ 578644 h 709612"/>
              <a:gd name="connsiteX2" fmla="*/ 0 w 419100"/>
              <a:gd name="connsiteY2" fmla="*/ 709612 h 709612"/>
              <a:gd name="connsiteX3" fmla="*/ 76200 w 419100"/>
              <a:gd name="connsiteY3" fmla="*/ 611981 h 709612"/>
              <a:gd name="connsiteX4" fmla="*/ 109538 w 419100"/>
              <a:gd name="connsiteY4" fmla="*/ 557212 h 709612"/>
              <a:gd name="connsiteX5" fmla="*/ 133350 w 419100"/>
              <a:gd name="connsiteY5" fmla="*/ 516731 h 709612"/>
              <a:gd name="connsiteX6" fmla="*/ 145257 w 419100"/>
              <a:gd name="connsiteY6" fmla="*/ 485775 h 709612"/>
              <a:gd name="connsiteX7" fmla="*/ 171450 w 419100"/>
              <a:gd name="connsiteY7" fmla="*/ 423862 h 709612"/>
              <a:gd name="connsiteX8" fmla="*/ 195263 w 419100"/>
              <a:gd name="connsiteY8" fmla="*/ 338137 h 709612"/>
              <a:gd name="connsiteX9" fmla="*/ 230982 w 419100"/>
              <a:gd name="connsiteY9" fmla="*/ 195262 h 709612"/>
              <a:gd name="connsiteX10" fmla="*/ 247650 w 419100"/>
              <a:gd name="connsiteY10" fmla="*/ 102394 h 709612"/>
              <a:gd name="connsiteX11" fmla="*/ 259557 w 419100"/>
              <a:gd name="connsiteY11" fmla="*/ 33337 h 709612"/>
              <a:gd name="connsiteX12" fmla="*/ 264319 w 419100"/>
              <a:gd name="connsiteY12" fmla="*/ 16669 h 709612"/>
              <a:gd name="connsiteX13" fmla="*/ 273844 w 419100"/>
              <a:gd name="connsiteY13" fmla="*/ 4762 h 709612"/>
              <a:gd name="connsiteX14" fmla="*/ 295275 w 419100"/>
              <a:gd name="connsiteY14" fmla="*/ 0 h 709612"/>
              <a:gd name="connsiteX15" fmla="*/ 321469 w 419100"/>
              <a:gd name="connsiteY15" fmla="*/ 4762 h 709612"/>
              <a:gd name="connsiteX16" fmla="*/ 333375 w 419100"/>
              <a:gd name="connsiteY16" fmla="*/ 14287 h 709612"/>
              <a:gd name="connsiteX17" fmla="*/ 342900 w 419100"/>
              <a:gd name="connsiteY17" fmla="*/ 47625 h 709612"/>
              <a:gd name="connsiteX18" fmla="*/ 371475 w 419100"/>
              <a:gd name="connsiteY18" fmla="*/ 297656 h 70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9100" h="709612">
                <a:moveTo>
                  <a:pt x="371475" y="297656"/>
                </a:moveTo>
                <a:lnTo>
                  <a:pt x="419100" y="578644"/>
                </a:lnTo>
                <a:lnTo>
                  <a:pt x="0" y="709612"/>
                </a:lnTo>
                <a:lnTo>
                  <a:pt x="76200" y="611981"/>
                </a:lnTo>
                <a:lnTo>
                  <a:pt x="109538" y="557212"/>
                </a:lnTo>
                <a:lnTo>
                  <a:pt x="133350" y="516731"/>
                </a:lnTo>
                <a:lnTo>
                  <a:pt x="145257" y="485775"/>
                </a:lnTo>
                <a:lnTo>
                  <a:pt x="171450" y="423862"/>
                </a:lnTo>
                <a:lnTo>
                  <a:pt x="195263" y="338137"/>
                </a:lnTo>
                <a:lnTo>
                  <a:pt x="230982" y="195262"/>
                </a:lnTo>
                <a:lnTo>
                  <a:pt x="247650" y="102394"/>
                </a:lnTo>
                <a:lnTo>
                  <a:pt x="259557" y="33337"/>
                </a:lnTo>
                <a:lnTo>
                  <a:pt x="264319" y="16669"/>
                </a:lnTo>
                <a:lnTo>
                  <a:pt x="273844" y="4762"/>
                </a:lnTo>
                <a:lnTo>
                  <a:pt x="295275" y="0"/>
                </a:lnTo>
                <a:lnTo>
                  <a:pt x="321469" y="4762"/>
                </a:lnTo>
                <a:lnTo>
                  <a:pt x="333375" y="14287"/>
                </a:lnTo>
                <a:lnTo>
                  <a:pt x="342900" y="47625"/>
                </a:lnTo>
                <a:lnTo>
                  <a:pt x="371475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8E979C-F413-4D3F-8DDE-ADF1D3E33E3F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397000"/>
            <a:ext cx="4721225" cy="4624388"/>
            <a:chOff x="2809875" y="1571625"/>
            <a:chExt cx="4721225" cy="462438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442544D9-B663-4E76-BD9C-3319FF771A2E}"/>
                </a:ext>
              </a:extLst>
            </p:cNvPr>
            <p:cNvSpPr/>
            <p:nvPr/>
          </p:nvSpPr>
          <p:spPr>
            <a:xfrm>
              <a:off x="3656013" y="1914525"/>
              <a:ext cx="595312" cy="738188"/>
            </a:xfrm>
            <a:custGeom>
              <a:avLst/>
              <a:gdLst>
                <a:gd name="connsiteX0" fmla="*/ 357187 w 595312"/>
                <a:gd name="connsiteY0" fmla="*/ 619125 h 738188"/>
                <a:gd name="connsiteX1" fmla="*/ 295275 w 595312"/>
                <a:gd name="connsiteY1" fmla="*/ 492919 h 738188"/>
                <a:gd name="connsiteX2" fmla="*/ 257175 w 595312"/>
                <a:gd name="connsiteY2" fmla="*/ 411956 h 738188"/>
                <a:gd name="connsiteX3" fmla="*/ 216694 w 595312"/>
                <a:gd name="connsiteY3" fmla="*/ 335756 h 738188"/>
                <a:gd name="connsiteX4" fmla="*/ 152400 w 595312"/>
                <a:gd name="connsiteY4" fmla="*/ 238125 h 738188"/>
                <a:gd name="connsiteX5" fmla="*/ 78581 w 595312"/>
                <a:gd name="connsiteY5" fmla="*/ 140494 h 738188"/>
                <a:gd name="connsiteX6" fmla="*/ 47625 w 595312"/>
                <a:gd name="connsiteY6" fmla="*/ 104775 h 738188"/>
                <a:gd name="connsiteX7" fmla="*/ 16669 w 595312"/>
                <a:gd name="connsiteY7" fmla="*/ 71438 h 738188"/>
                <a:gd name="connsiteX8" fmla="*/ 2381 w 595312"/>
                <a:gd name="connsiteY8" fmla="*/ 45244 h 738188"/>
                <a:gd name="connsiteX9" fmla="*/ 0 w 595312"/>
                <a:gd name="connsiteY9" fmla="*/ 26194 h 738188"/>
                <a:gd name="connsiteX10" fmla="*/ 2381 w 595312"/>
                <a:gd name="connsiteY10" fmla="*/ 7144 h 738188"/>
                <a:gd name="connsiteX11" fmla="*/ 14287 w 595312"/>
                <a:gd name="connsiteY11" fmla="*/ 0 h 738188"/>
                <a:gd name="connsiteX12" fmla="*/ 33337 w 595312"/>
                <a:gd name="connsiteY12" fmla="*/ 2381 h 738188"/>
                <a:gd name="connsiteX13" fmla="*/ 85725 w 595312"/>
                <a:gd name="connsiteY13" fmla="*/ 28575 h 738188"/>
                <a:gd name="connsiteX14" fmla="*/ 161925 w 595312"/>
                <a:gd name="connsiteY14" fmla="*/ 73819 h 738188"/>
                <a:gd name="connsiteX15" fmla="*/ 240506 w 595312"/>
                <a:gd name="connsiteY15" fmla="*/ 126206 h 738188"/>
                <a:gd name="connsiteX16" fmla="*/ 323850 w 595312"/>
                <a:gd name="connsiteY16" fmla="*/ 183356 h 738188"/>
                <a:gd name="connsiteX17" fmla="*/ 392906 w 595312"/>
                <a:gd name="connsiteY17" fmla="*/ 235744 h 738188"/>
                <a:gd name="connsiteX18" fmla="*/ 450056 w 595312"/>
                <a:gd name="connsiteY18" fmla="*/ 278606 h 738188"/>
                <a:gd name="connsiteX19" fmla="*/ 490537 w 595312"/>
                <a:gd name="connsiteY19" fmla="*/ 311944 h 738188"/>
                <a:gd name="connsiteX20" fmla="*/ 528637 w 595312"/>
                <a:gd name="connsiteY20" fmla="*/ 342900 h 738188"/>
                <a:gd name="connsiteX21" fmla="*/ 552450 w 595312"/>
                <a:gd name="connsiteY21" fmla="*/ 371475 h 738188"/>
                <a:gd name="connsiteX22" fmla="*/ 573881 w 595312"/>
                <a:gd name="connsiteY22" fmla="*/ 407194 h 738188"/>
                <a:gd name="connsiteX23" fmla="*/ 588169 w 595312"/>
                <a:gd name="connsiteY23" fmla="*/ 450056 h 738188"/>
                <a:gd name="connsiteX24" fmla="*/ 595312 w 595312"/>
                <a:gd name="connsiteY24" fmla="*/ 492919 h 738188"/>
                <a:gd name="connsiteX25" fmla="*/ 595312 w 595312"/>
                <a:gd name="connsiteY25" fmla="*/ 533400 h 738188"/>
                <a:gd name="connsiteX26" fmla="*/ 595312 w 595312"/>
                <a:gd name="connsiteY26" fmla="*/ 590550 h 738188"/>
                <a:gd name="connsiteX27" fmla="*/ 588169 w 595312"/>
                <a:gd name="connsiteY27" fmla="*/ 638175 h 738188"/>
                <a:gd name="connsiteX28" fmla="*/ 571500 w 595312"/>
                <a:gd name="connsiteY28" fmla="*/ 685800 h 738188"/>
                <a:gd name="connsiteX29" fmla="*/ 552450 w 595312"/>
                <a:gd name="connsiteY29" fmla="*/ 714375 h 738188"/>
                <a:gd name="connsiteX30" fmla="*/ 538162 w 595312"/>
                <a:gd name="connsiteY30" fmla="*/ 726281 h 738188"/>
                <a:gd name="connsiteX31" fmla="*/ 519112 w 595312"/>
                <a:gd name="connsiteY31" fmla="*/ 735806 h 738188"/>
                <a:gd name="connsiteX32" fmla="*/ 500062 w 595312"/>
                <a:gd name="connsiteY32" fmla="*/ 738188 h 738188"/>
                <a:gd name="connsiteX33" fmla="*/ 464344 w 595312"/>
                <a:gd name="connsiteY33" fmla="*/ 733425 h 738188"/>
                <a:gd name="connsiteX34" fmla="*/ 438150 w 595312"/>
                <a:gd name="connsiteY34" fmla="*/ 723900 h 738188"/>
                <a:gd name="connsiteX35" fmla="*/ 419100 w 595312"/>
                <a:gd name="connsiteY35" fmla="*/ 704850 h 738188"/>
                <a:gd name="connsiteX36" fmla="*/ 392906 w 595312"/>
                <a:gd name="connsiteY36" fmla="*/ 676275 h 738188"/>
                <a:gd name="connsiteX37" fmla="*/ 357187 w 595312"/>
                <a:gd name="connsiteY37" fmla="*/ 61912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5312" h="738188">
                  <a:moveTo>
                    <a:pt x="357187" y="619125"/>
                  </a:moveTo>
                  <a:lnTo>
                    <a:pt x="295275" y="492919"/>
                  </a:lnTo>
                  <a:lnTo>
                    <a:pt x="257175" y="411956"/>
                  </a:lnTo>
                  <a:lnTo>
                    <a:pt x="216694" y="335756"/>
                  </a:lnTo>
                  <a:lnTo>
                    <a:pt x="152400" y="238125"/>
                  </a:lnTo>
                  <a:lnTo>
                    <a:pt x="78581" y="140494"/>
                  </a:lnTo>
                  <a:lnTo>
                    <a:pt x="47625" y="104775"/>
                  </a:lnTo>
                  <a:lnTo>
                    <a:pt x="16669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2381"/>
                  </a:lnTo>
                  <a:lnTo>
                    <a:pt x="85725" y="28575"/>
                  </a:lnTo>
                  <a:lnTo>
                    <a:pt x="161925" y="73819"/>
                  </a:lnTo>
                  <a:lnTo>
                    <a:pt x="240506" y="126206"/>
                  </a:lnTo>
                  <a:lnTo>
                    <a:pt x="323850" y="183356"/>
                  </a:lnTo>
                  <a:lnTo>
                    <a:pt x="392906" y="235744"/>
                  </a:lnTo>
                  <a:lnTo>
                    <a:pt x="450056" y="278606"/>
                  </a:lnTo>
                  <a:lnTo>
                    <a:pt x="490537" y="311944"/>
                  </a:lnTo>
                  <a:lnTo>
                    <a:pt x="528637" y="342900"/>
                  </a:lnTo>
                  <a:lnTo>
                    <a:pt x="552450" y="371475"/>
                  </a:lnTo>
                  <a:lnTo>
                    <a:pt x="573881" y="407194"/>
                  </a:lnTo>
                  <a:lnTo>
                    <a:pt x="588169" y="450056"/>
                  </a:lnTo>
                  <a:lnTo>
                    <a:pt x="595312" y="492919"/>
                  </a:lnTo>
                  <a:lnTo>
                    <a:pt x="595312" y="533400"/>
                  </a:lnTo>
                  <a:lnTo>
                    <a:pt x="595312" y="590550"/>
                  </a:lnTo>
                  <a:lnTo>
                    <a:pt x="588169" y="638175"/>
                  </a:lnTo>
                  <a:lnTo>
                    <a:pt x="571500" y="685800"/>
                  </a:lnTo>
                  <a:lnTo>
                    <a:pt x="552450" y="714375"/>
                  </a:lnTo>
                  <a:lnTo>
                    <a:pt x="538162" y="726281"/>
                  </a:lnTo>
                  <a:lnTo>
                    <a:pt x="519112" y="735806"/>
                  </a:lnTo>
                  <a:lnTo>
                    <a:pt x="500062" y="738188"/>
                  </a:lnTo>
                  <a:lnTo>
                    <a:pt x="464344" y="733425"/>
                  </a:lnTo>
                  <a:lnTo>
                    <a:pt x="438150" y="723900"/>
                  </a:lnTo>
                  <a:lnTo>
                    <a:pt x="419100" y="704850"/>
                  </a:lnTo>
                  <a:lnTo>
                    <a:pt x="392906" y="676275"/>
                  </a:lnTo>
                  <a:lnTo>
                    <a:pt x="357187" y="619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94E9BE51-A605-42B8-8E35-BF3BAE32BDCA}"/>
                </a:ext>
              </a:extLst>
            </p:cNvPr>
            <p:cNvSpPr/>
            <p:nvPr/>
          </p:nvSpPr>
          <p:spPr>
            <a:xfrm>
              <a:off x="5462588" y="1655763"/>
              <a:ext cx="808037" cy="781050"/>
            </a:xfrm>
            <a:custGeom>
              <a:avLst/>
              <a:gdLst>
                <a:gd name="connsiteX0" fmla="*/ 433387 w 807243"/>
                <a:gd name="connsiteY0" fmla="*/ 538162 h 781050"/>
                <a:gd name="connsiteX1" fmla="*/ 185737 w 807243"/>
                <a:gd name="connsiteY1" fmla="*/ 690562 h 781050"/>
                <a:gd name="connsiteX2" fmla="*/ 78581 w 807243"/>
                <a:gd name="connsiteY2" fmla="*/ 759619 h 781050"/>
                <a:gd name="connsiteX3" fmla="*/ 47625 w 807243"/>
                <a:gd name="connsiteY3" fmla="*/ 773906 h 781050"/>
                <a:gd name="connsiteX4" fmla="*/ 26193 w 807243"/>
                <a:gd name="connsiteY4" fmla="*/ 781050 h 781050"/>
                <a:gd name="connsiteX5" fmla="*/ 11906 w 807243"/>
                <a:gd name="connsiteY5" fmla="*/ 781050 h 781050"/>
                <a:gd name="connsiteX6" fmla="*/ 0 w 807243"/>
                <a:gd name="connsiteY6" fmla="*/ 773906 h 781050"/>
                <a:gd name="connsiteX7" fmla="*/ 0 w 807243"/>
                <a:gd name="connsiteY7" fmla="*/ 750094 h 781050"/>
                <a:gd name="connsiteX8" fmla="*/ 11906 w 807243"/>
                <a:gd name="connsiteY8" fmla="*/ 723900 h 781050"/>
                <a:gd name="connsiteX9" fmla="*/ 61912 w 807243"/>
                <a:gd name="connsiteY9" fmla="*/ 669131 h 781050"/>
                <a:gd name="connsiteX10" fmla="*/ 138112 w 807243"/>
                <a:gd name="connsiteY10" fmla="*/ 581025 h 781050"/>
                <a:gd name="connsiteX11" fmla="*/ 204787 w 807243"/>
                <a:gd name="connsiteY11" fmla="*/ 497681 h 781050"/>
                <a:gd name="connsiteX12" fmla="*/ 261937 w 807243"/>
                <a:gd name="connsiteY12" fmla="*/ 416719 h 781050"/>
                <a:gd name="connsiteX13" fmla="*/ 321468 w 807243"/>
                <a:gd name="connsiteY13" fmla="*/ 328612 h 781050"/>
                <a:gd name="connsiteX14" fmla="*/ 352425 w 807243"/>
                <a:gd name="connsiteY14" fmla="*/ 276225 h 781050"/>
                <a:gd name="connsiteX15" fmla="*/ 388143 w 807243"/>
                <a:gd name="connsiteY15" fmla="*/ 204787 h 781050"/>
                <a:gd name="connsiteX16" fmla="*/ 400050 w 807243"/>
                <a:gd name="connsiteY16" fmla="*/ 169069 h 781050"/>
                <a:gd name="connsiteX17" fmla="*/ 402431 w 807243"/>
                <a:gd name="connsiteY17" fmla="*/ 138112 h 781050"/>
                <a:gd name="connsiteX18" fmla="*/ 392906 w 807243"/>
                <a:gd name="connsiteY18" fmla="*/ 95250 h 781050"/>
                <a:gd name="connsiteX19" fmla="*/ 371475 w 807243"/>
                <a:gd name="connsiteY19" fmla="*/ 54769 h 781050"/>
                <a:gd name="connsiteX20" fmla="*/ 359568 w 807243"/>
                <a:gd name="connsiteY20" fmla="*/ 35719 h 781050"/>
                <a:gd name="connsiteX21" fmla="*/ 359568 w 807243"/>
                <a:gd name="connsiteY21" fmla="*/ 21431 h 781050"/>
                <a:gd name="connsiteX22" fmla="*/ 361950 w 807243"/>
                <a:gd name="connsiteY22" fmla="*/ 9525 h 781050"/>
                <a:gd name="connsiteX23" fmla="*/ 369093 w 807243"/>
                <a:gd name="connsiteY23" fmla="*/ 2381 h 781050"/>
                <a:gd name="connsiteX24" fmla="*/ 388143 w 807243"/>
                <a:gd name="connsiteY24" fmla="*/ 0 h 781050"/>
                <a:gd name="connsiteX25" fmla="*/ 419100 w 807243"/>
                <a:gd name="connsiteY25" fmla="*/ 4762 h 781050"/>
                <a:gd name="connsiteX26" fmla="*/ 478631 w 807243"/>
                <a:gd name="connsiteY26" fmla="*/ 19050 h 781050"/>
                <a:gd name="connsiteX27" fmla="*/ 535781 w 807243"/>
                <a:gd name="connsiteY27" fmla="*/ 45244 h 781050"/>
                <a:gd name="connsiteX28" fmla="*/ 588168 w 807243"/>
                <a:gd name="connsiteY28" fmla="*/ 73819 h 781050"/>
                <a:gd name="connsiteX29" fmla="*/ 628650 w 807243"/>
                <a:gd name="connsiteY29" fmla="*/ 102394 h 781050"/>
                <a:gd name="connsiteX30" fmla="*/ 690562 w 807243"/>
                <a:gd name="connsiteY30" fmla="*/ 147637 h 781050"/>
                <a:gd name="connsiteX31" fmla="*/ 738187 w 807243"/>
                <a:gd name="connsiteY31" fmla="*/ 192881 h 781050"/>
                <a:gd name="connsiteX32" fmla="*/ 773906 w 807243"/>
                <a:gd name="connsiteY32" fmla="*/ 228600 h 781050"/>
                <a:gd name="connsiteX33" fmla="*/ 797718 w 807243"/>
                <a:gd name="connsiteY33" fmla="*/ 259556 h 781050"/>
                <a:gd name="connsiteX34" fmla="*/ 804862 w 807243"/>
                <a:gd name="connsiteY34" fmla="*/ 285750 h 781050"/>
                <a:gd name="connsiteX35" fmla="*/ 807243 w 807243"/>
                <a:gd name="connsiteY35" fmla="*/ 311944 h 781050"/>
                <a:gd name="connsiteX36" fmla="*/ 800100 w 807243"/>
                <a:gd name="connsiteY36" fmla="*/ 342900 h 781050"/>
                <a:gd name="connsiteX37" fmla="*/ 781050 w 807243"/>
                <a:gd name="connsiteY37" fmla="*/ 361950 h 781050"/>
                <a:gd name="connsiteX38" fmla="*/ 759618 w 807243"/>
                <a:gd name="connsiteY38" fmla="*/ 366712 h 781050"/>
                <a:gd name="connsiteX39" fmla="*/ 719137 w 807243"/>
                <a:gd name="connsiteY39" fmla="*/ 373856 h 781050"/>
                <a:gd name="connsiteX40" fmla="*/ 683418 w 807243"/>
                <a:gd name="connsiteY40" fmla="*/ 383381 h 781050"/>
                <a:gd name="connsiteX41" fmla="*/ 638175 w 807243"/>
                <a:gd name="connsiteY41" fmla="*/ 402431 h 781050"/>
                <a:gd name="connsiteX42" fmla="*/ 602456 w 807243"/>
                <a:gd name="connsiteY42" fmla="*/ 423862 h 781050"/>
                <a:gd name="connsiteX43" fmla="*/ 559593 w 807243"/>
                <a:gd name="connsiteY43" fmla="*/ 464344 h 781050"/>
                <a:gd name="connsiteX44" fmla="*/ 433387 w 807243"/>
                <a:gd name="connsiteY44" fmla="*/ 53816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3" h="781050">
                  <a:moveTo>
                    <a:pt x="433387" y="538162"/>
                  </a:moveTo>
                  <a:lnTo>
                    <a:pt x="185737" y="690562"/>
                  </a:lnTo>
                  <a:lnTo>
                    <a:pt x="78581" y="759619"/>
                  </a:lnTo>
                  <a:lnTo>
                    <a:pt x="47625" y="773906"/>
                  </a:lnTo>
                  <a:lnTo>
                    <a:pt x="26193" y="781050"/>
                  </a:lnTo>
                  <a:lnTo>
                    <a:pt x="11906" y="781050"/>
                  </a:lnTo>
                  <a:lnTo>
                    <a:pt x="0" y="773906"/>
                  </a:lnTo>
                  <a:lnTo>
                    <a:pt x="0" y="750094"/>
                  </a:lnTo>
                  <a:lnTo>
                    <a:pt x="11906" y="723900"/>
                  </a:lnTo>
                  <a:lnTo>
                    <a:pt x="61912" y="669131"/>
                  </a:lnTo>
                  <a:lnTo>
                    <a:pt x="138112" y="581025"/>
                  </a:lnTo>
                  <a:lnTo>
                    <a:pt x="204787" y="497681"/>
                  </a:lnTo>
                  <a:lnTo>
                    <a:pt x="261937" y="416719"/>
                  </a:lnTo>
                  <a:lnTo>
                    <a:pt x="321468" y="328612"/>
                  </a:lnTo>
                  <a:lnTo>
                    <a:pt x="352425" y="276225"/>
                  </a:lnTo>
                  <a:lnTo>
                    <a:pt x="388143" y="204787"/>
                  </a:lnTo>
                  <a:lnTo>
                    <a:pt x="400050" y="169069"/>
                  </a:lnTo>
                  <a:lnTo>
                    <a:pt x="402431" y="138112"/>
                  </a:lnTo>
                  <a:lnTo>
                    <a:pt x="392906" y="95250"/>
                  </a:lnTo>
                  <a:lnTo>
                    <a:pt x="371475" y="54769"/>
                  </a:lnTo>
                  <a:lnTo>
                    <a:pt x="359568" y="35719"/>
                  </a:lnTo>
                  <a:lnTo>
                    <a:pt x="359568" y="21431"/>
                  </a:lnTo>
                  <a:lnTo>
                    <a:pt x="361950" y="9525"/>
                  </a:lnTo>
                  <a:lnTo>
                    <a:pt x="369093" y="2381"/>
                  </a:lnTo>
                  <a:lnTo>
                    <a:pt x="388143" y="0"/>
                  </a:lnTo>
                  <a:lnTo>
                    <a:pt x="419100" y="4762"/>
                  </a:lnTo>
                  <a:lnTo>
                    <a:pt x="478631" y="19050"/>
                  </a:lnTo>
                  <a:lnTo>
                    <a:pt x="535781" y="45244"/>
                  </a:lnTo>
                  <a:lnTo>
                    <a:pt x="588168" y="73819"/>
                  </a:lnTo>
                  <a:lnTo>
                    <a:pt x="628650" y="102394"/>
                  </a:lnTo>
                  <a:lnTo>
                    <a:pt x="690562" y="147637"/>
                  </a:lnTo>
                  <a:lnTo>
                    <a:pt x="738187" y="192881"/>
                  </a:lnTo>
                  <a:lnTo>
                    <a:pt x="773906" y="228600"/>
                  </a:lnTo>
                  <a:lnTo>
                    <a:pt x="797718" y="259556"/>
                  </a:lnTo>
                  <a:lnTo>
                    <a:pt x="804862" y="285750"/>
                  </a:lnTo>
                  <a:lnTo>
                    <a:pt x="807243" y="311944"/>
                  </a:lnTo>
                  <a:lnTo>
                    <a:pt x="800100" y="342900"/>
                  </a:lnTo>
                  <a:lnTo>
                    <a:pt x="781050" y="361950"/>
                  </a:lnTo>
                  <a:lnTo>
                    <a:pt x="759618" y="366712"/>
                  </a:lnTo>
                  <a:lnTo>
                    <a:pt x="719137" y="373856"/>
                  </a:lnTo>
                  <a:lnTo>
                    <a:pt x="683418" y="383381"/>
                  </a:lnTo>
                  <a:lnTo>
                    <a:pt x="638175" y="402431"/>
                  </a:lnTo>
                  <a:lnTo>
                    <a:pt x="602456" y="423862"/>
                  </a:lnTo>
                  <a:lnTo>
                    <a:pt x="559593" y="464344"/>
                  </a:lnTo>
                  <a:lnTo>
                    <a:pt x="433387" y="5381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84B13CB6-765B-45C0-B252-A53A2FC17821}"/>
                </a:ext>
              </a:extLst>
            </p:cNvPr>
            <p:cNvSpPr/>
            <p:nvPr/>
          </p:nvSpPr>
          <p:spPr>
            <a:xfrm>
              <a:off x="2941638" y="3290888"/>
              <a:ext cx="3819525" cy="692150"/>
            </a:xfrm>
            <a:custGeom>
              <a:avLst/>
              <a:gdLst>
                <a:gd name="connsiteX0" fmla="*/ 2806749 w 3820003"/>
                <a:gd name="connsiteY0" fmla="*/ 289501 h 691979"/>
                <a:gd name="connsiteX1" fmla="*/ 2549022 w 3820003"/>
                <a:gd name="connsiteY1" fmla="*/ 307154 h 691979"/>
                <a:gd name="connsiteX2" fmla="*/ 2439576 w 3820003"/>
                <a:gd name="connsiteY2" fmla="*/ 314215 h 691979"/>
                <a:gd name="connsiteX3" fmla="*/ 2277173 w 3820003"/>
                <a:gd name="connsiteY3" fmla="*/ 335398 h 691979"/>
                <a:gd name="connsiteX4" fmla="*/ 1998264 w 3820003"/>
                <a:gd name="connsiteY4" fmla="*/ 356581 h 691979"/>
                <a:gd name="connsiteX5" fmla="*/ 1691110 w 3820003"/>
                <a:gd name="connsiteY5" fmla="*/ 388355 h 691979"/>
                <a:gd name="connsiteX6" fmla="*/ 1528707 w 3820003"/>
                <a:gd name="connsiteY6" fmla="*/ 398947 h 691979"/>
                <a:gd name="connsiteX7" fmla="*/ 1281572 w 3820003"/>
                <a:gd name="connsiteY7" fmla="*/ 441313 h 691979"/>
                <a:gd name="connsiteX8" fmla="*/ 1090925 w 3820003"/>
                <a:gd name="connsiteY8" fmla="*/ 480148 h 691979"/>
                <a:gd name="connsiteX9" fmla="*/ 921461 w 3820003"/>
                <a:gd name="connsiteY9" fmla="*/ 522515 h 691979"/>
                <a:gd name="connsiteX10" fmla="*/ 797893 w 3820003"/>
                <a:gd name="connsiteY10" fmla="*/ 561350 h 691979"/>
                <a:gd name="connsiteX11" fmla="*/ 639020 w 3820003"/>
                <a:gd name="connsiteY11" fmla="*/ 617838 h 691979"/>
                <a:gd name="connsiteX12" fmla="*/ 504861 w 3820003"/>
                <a:gd name="connsiteY12" fmla="*/ 663735 h 691979"/>
                <a:gd name="connsiteX13" fmla="*/ 416599 w 3820003"/>
                <a:gd name="connsiteY13" fmla="*/ 691979 h 691979"/>
                <a:gd name="connsiteX14" fmla="*/ 388355 w 3820003"/>
                <a:gd name="connsiteY14" fmla="*/ 691979 h 691979"/>
                <a:gd name="connsiteX15" fmla="*/ 353050 w 3820003"/>
                <a:gd name="connsiteY15" fmla="*/ 681387 h 691979"/>
                <a:gd name="connsiteX16" fmla="*/ 300092 w 3820003"/>
                <a:gd name="connsiteY16" fmla="*/ 653143 h 691979"/>
                <a:gd name="connsiteX17" fmla="*/ 250665 w 3820003"/>
                <a:gd name="connsiteY17" fmla="*/ 621369 h 691979"/>
                <a:gd name="connsiteX18" fmla="*/ 201238 w 3820003"/>
                <a:gd name="connsiteY18" fmla="*/ 582533 h 691979"/>
                <a:gd name="connsiteX19" fmla="*/ 162403 w 3820003"/>
                <a:gd name="connsiteY19" fmla="*/ 543698 h 691979"/>
                <a:gd name="connsiteX20" fmla="*/ 98854 w 3820003"/>
                <a:gd name="connsiteY20" fmla="*/ 469557 h 691979"/>
                <a:gd name="connsiteX21" fmla="*/ 52957 w 3820003"/>
                <a:gd name="connsiteY21" fmla="*/ 406008 h 691979"/>
                <a:gd name="connsiteX22" fmla="*/ 24713 w 3820003"/>
                <a:gd name="connsiteY22" fmla="*/ 363642 h 691979"/>
                <a:gd name="connsiteX23" fmla="*/ 7061 w 3820003"/>
                <a:gd name="connsiteY23" fmla="*/ 328337 h 691979"/>
                <a:gd name="connsiteX24" fmla="*/ 0 w 3820003"/>
                <a:gd name="connsiteY24" fmla="*/ 303623 h 691979"/>
                <a:gd name="connsiteX25" fmla="*/ 0 w 3820003"/>
                <a:gd name="connsiteY25" fmla="*/ 289501 h 691979"/>
                <a:gd name="connsiteX26" fmla="*/ 3530 w 3820003"/>
                <a:gd name="connsiteY26" fmla="*/ 275379 h 691979"/>
                <a:gd name="connsiteX27" fmla="*/ 21183 w 3820003"/>
                <a:gd name="connsiteY27" fmla="*/ 271849 h 691979"/>
                <a:gd name="connsiteX28" fmla="*/ 42366 w 3820003"/>
                <a:gd name="connsiteY28" fmla="*/ 278910 h 691979"/>
                <a:gd name="connsiteX29" fmla="*/ 77671 w 3820003"/>
                <a:gd name="connsiteY29" fmla="*/ 303623 h 691979"/>
                <a:gd name="connsiteX30" fmla="*/ 127098 w 3820003"/>
                <a:gd name="connsiteY30" fmla="*/ 335398 h 691979"/>
                <a:gd name="connsiteX31" fmla="*/ 201238 w 3820003"/>
                <a:gd name="connsiteY31" fmla="*/ 374233 h 691979"/>
                <a:gd name="connsiteX32" fmla="*/ 261257 w 3820003"/>
                <a:gd name="connsiteY32" fmla="*/ 402477 h 691979"/>
                <a:gd name="connsiteX33" fmla="*/ 303623 w 3820003"/>
                <a:gd name="connsiteY33" fmla="*/ 416599 h 691979"/>
                <a:gd name="connsiteX34" fmla="*/ 370702 w 3820003"/>
                <a:gd name="connsiteY34" fmla="*/ 430721 h 691979"/>
                <a:gd name="connsiteX35" fmla="*/ 437782 w 3820003"/>
                <a:gd name="connsiteY35" fmla="*/ 434252 h 691979"/>
                <a:gd name="connsiteX36" fmla="*/ 522514 w 3820003"/>
                <a:gd name="connsiteY36" fmla="*/ 434252 h 691979"/>
                <a:gd name="connsiteX37" fmla="*/ 593124 w 3820003"/>
                <a:gd name="connsiteY37" fmla="*/ 423660 h 691979"/>
                <a:gd name="connsiteX38" fmla="*/ 706100 w 3820003"/>
                <a:gd name="connsiteY38" fmla="*/ 398947 h 691979"/>
                <a:gd name="connsiteX39" fmla="*/ 864972 w 3820003"/>
                <a:gd name="connsiteY39" fmla="*/ 367172 h 691979"/>
                <a:gd name="connsiteX40" fmla="*/ 1083864 w 3820003"/>
                <a:gd name="connsiteY40" fmla="*/ 328337 h 691979"/>
                <a:gd name="connsiteX41" fmla="*/ 1221553 w 3820003"/>
                <a:gd name="connsiteY41" fmla="*/ 307154 h 691979"/>
                <a:gd name="connsiteX42" fmla="*/ 1380426 w 3820003"/>
                <a:gd name="connsiteY42" fmla="*/ 289501 h 691979"/>
                <a:gd name="connsiteX43" fmla="*/ 1613439 w 3820003"/>
                <a:gd name="connsiteY43" fmla="*/ 225952 h 691979"/>
                <a:gd name="connsiteX44" fmla="*/ 1945306 w 3820003"/>
                <a:gd name="connsiteY44" fmla="*/ 190647 h 691979"/>
                <a:gd name="connsiteX45" fmla="*/ 2090057 w 3820003"/>
                <a:gd name="connsiteY45" fmla="*/ 176525 h 691979"/>
                <a:gd name="connsiteX46" fmla="*/ 2217155 w 3820003"/>
                <a:gd name="connsiteY46" fmla="*/ 162403 h 691979"/>
                <a:gd name="connsiteX47" fmla="*/ 2471351 w 3820003"/>
                <a:gd name="connsiteY47" fmla="*/ 141220 h 691979"/>
                <a:gd name="connsiteX48" fmla="*/ 2810279 w 3820003"/>
                <a:gd name="connsiteY48" fmla="*/ 116507 h 691979"/>
                <a:gd name="connsiteX49" fmla="*/ 3113902 w 3820003"/>
                <a:gd name="connsiteY49" fmla="*/ 88263 h 691979"/>
                <a:gd name="connsiteX50" fmla="*/ 3198634 w 3820003"/>
                <a:gd name="connsiteY50" fmla="*/ 60019 h 691979"/>
                <a:gd name="connsiteX51" fmla="*/ 3308080 w 3820003"/>
                <a:gd name="connsiteY51" fmla="*/ 24714 h 691979"/>
                <a:gd name="connsiteX52" fmla="*/ 3417525 w 3820003"/>
                <a:gd name="connsiteY52" fmla="*/ 0 h 691979"/>
                <a:gd name="connsiteX53" fmla="*/ 3484605 w 3820003"/>
                <a:gd name="connsiteY53" fmla="*/ 10592 h 691979"/>
                <a:gd name="connsiteX54" fmla="*/ 3586989 w 3820003"/>
                <a:gd name="connsiteY54" fmla="*/ 35305 h 691979"/>
                <a:gd name="connsiteX55" fmla="*/ 3675252 w 3820003"/>
                <a:gd name="connsiteY55" fmla="*/ 63549 h 691979"/>
                <a:gd name="connsiteX56" fmla="*/ 3728210 w 3820003"/>
                <a:gd name="connsiteY56" fmla="*/ 95324 h 691979"/>
                <a:gd name="connsiteX57" fmla="*/ 3784698 w 3820003"/>
                <a:gd name="connsiteY57" fmla="*/ 144751 h 691979"/>
                <a:gd name="connsiteX58" fmla="*/ 3812942 w 3820003"/>
                <a:gd name="connsiteY58" fmla="*/ 183586 h 691979"/>
                <a:gd name="connsiteX59" fmla="*/ 3820003 w 3820003"/>
                <a:gd name="connsiteY59" fmla="*/ 208300 h 691979"/>
                <a:gd name="connsiteX60" fmla="*/ 3820003 w 3820003"/>
                <a:gd name="connsiteY60" fmla="*/ 222422 h 691979"/>
                <a:gd name="connsiteX61" fmla="*/ 3809411 w 3820003"/>
                <a:gd name="connsiteY61" fmla="*/ 250666 h 691979"/>
                <a:gd name="connsiteX62" fmla="*/ 3791759 w 3820003"/>
                <a:gd name="connsiteY62" fmla="*/ 271849 h 691979"/>
                <a:gd name="connsiteX63" fmla="*/ 3756454 w 3820003"/>
                <a:gd name="connsiteY63" fmla="*/ 289501 h 691979"/>
                <a:gd name="connsiteX64" fmla="*/ 3728210 w 3820003"/>
                <a:gd name="connsiteY64" fmla="*/ 289501 h 691979"/>
                <a:gd name="connsiteX65" fmla="*/ 3654069 w 3820003"/>
                <a:gd name="connsiteY65" fmla="*/ 278910 h 691979"/>
                <a:gd name="connsiteX66" fmla="*/ 3484605 w 3820003"/>
                <a:gd name="connsiteY66" fmla="*/ 268318 h 691979"/>
                <a:gd name="connsiteX67" fmla="*/ 3145677 w 3820003"/>
                <a:gd name="connsiteY67" fmla="*/ 271849 h 691979"/>
                <a:gd name="connsiteX68" fmla="*/ 2806749 w 3820003"/>
                <a:gd name="connsiteY68" fmla="*/ 289501 h 69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820003" h="691979">
                  <a:moveTo>
                    <a:pt x="2806749" y="289501"/>
                  </a:moveTo>
                  <a:lnTo>
                    <a:pt x="2549022" y="307154"/>
                  </a:lnTo>
                  <a:lnTo>
                    <a:pt x="2439576" y="314215"/>
                  </a:lnTo>
                  <a:lnTo>
                    <a:pt x="2277173" y="335398"/>
                  </a:lnTo>
                  <a:lnTo>
                    <a:pt x="1998264" y="356581"/>
                  </a:lnTo>
                  <a:lnTo>
                    <a:pt x="1691110" y="388355"/>
                  </a:lnTo>
                  <a:lnTo>
                    <a:pt x="1528707" y="398947"/>
                  </a:lnTo>
                  <a:lnTo>
                    <a:pt x="1281572" y="441313"/>
                  </a:lnTo>
                  <a:lnTo>
                    <a:pt x="1090925" y="480148"/>
                  </a:lnTo>
                  <a:lnTo>
                    <a:pt x="921461" y="522515"/>
                  </a:lnTo>
                  <a:lnTo>
                    <a:pt x="797893" y="561350"/>
                  </a:lnTo>
                  <a:lnTo>
                    <a:pt x="639020" y="617838"/>
                  </a:lnTo>
                  <a:lnTo>
                    <a:pt x="504861" y="663735"/>
                  </a:lnTo>
                  <a:lnTo>
                    <a:pt x="416599" y="691979"/>
                  </a:lnTo>
                  <a:lnTo>
                    <a:pt x="388355" y="691979"/>
                  </a:lnTo>
                  <a:lnTo>
                    <a:pt x="353050" y="681387"/>
                  </a:lnTo>
                  <a:lnTo>
                    <a:pt x="300092" y="653143"/>
                  </a:lnTo>
                  <a:lnTo>
                    <a:pt x="250665" y="621369"/>
                  </a:lnTo>
                  <a:lnTo>
                    <a:pt x="201238" y="582533"/>
                  </a:lnTo>
                  <a:lnTo>
                    <a:pt x="162403" y="543698"/>
                  </a:lnTo>
                  <a:lnTo>
                    <a:pt x="98854" y="469557"/>
                  </a:lnTo>
                  <a:lnTo>
                    <a:pt x="52957" y="406008"/>
                  </a:lnTo>
                  <a:lnTo>
                    <a:pt x="24713" y="363642"/>
                  </a:lnTo>
                  <a:lnTo>
                    <a:pt x="7061" y="328337"/>
                  </a:lnTo>
                  <a:lnTo>
                    <a:pt x="0" y="303623"/>
                  </a:lnTo>
                  <a:lnTo>
                    <a:pt x="0" y="289501"/>
                  </a:lnTo>
                  <a:lnTo>
                    <a:pt x="3530" y="275379"/>
                  </a:lnTo>
                  <a:lnTo>
                    <a:pt x="21183" y="271849"/>
                  </a:lnTo>
                  <a:lnTo>
                    <a:pt x="42366" y="278910"/>
                  </a:lnTo>
                  <a:lnTo>
                    <a:pt x="77671" y="303623"/>
                  </a:lnTo>
                  <a:lnTo>
                    <a:pt x="127098" y="335398"/>
                  </a:lnTo>
                  <a:lnTo>
                    <a:pt x="201238" y="374233"/>
                  </a:lnTo>
                  <a:lnTo>
                    <a:pt x="261257" y="402477"/>
                  </a:lnTo>
                  <a:lnTo>
                    <a:pt x="303623" y="416599"/>
                  </a:lnTo>
                  <a:lnTo>
                    <a:pt x="370702" y="430721"/>
                  </a:lnTo>
                  <a:lnTo>
                    <a:pt x="437782" y="434252"/>
                  </a:lnTo>
                  <a:lnTo>
                    <a:pt x="522514" y="434252"/>
                  </a:lnTo>
                  <a:lnTo>
                    <a:pt x="593124" y="423660"/>
                  </a:lnTo>
                  <a:lnTo>
                    <a:pt x="706100" y="398947"/>
                  </a:lnTo>
                  <a:lnTo>
                    <a:pt x="864972" y="367172"/>
                  </a:lnTo>
                  <a:lnTo>
                    <a:pt x="1083864" y="328337"/>
                  </a:lnTo>
                  <a:lnTo>
                    <a:pt x="1221553" y="307154"/>
                  </a:lnTo>
                  <a:lnTo>
                    <a:pt x="1380426" y="289501"/>
                  </a:lnTo>
                  <a:lnTo>
                    <a:pt x="1613439" y="225952"/>
                  </a:lnTo>
                  <a:lnTo>
                    <a:pt x="1945306" y="190647"/>
                  </a:lnTo>
                  <a:lnTo>
                    <a:pt x="2090057" y="176525"/>
                  </a:lnTo>
                  <a:lnTo>
                    <a:pt x="2217155" y="162403"/>
                  </a:lnTo>
                  <a:lnTo>
                    <a:pt x="2471351" y="141220"/>
                  </a:lnTo>
                  <a:lnTo>
                    <a:pt x="2810279" y="116507"/>
                  </a:lnTo>
                  <a:lnTo>
                    <a:pt x="3113902" y="88263"/>
                  </a:lnTo>
                  <a:lnTo>
                    <a:pt x="3198634" y="60019"/>
                  </a:lnTo>
                  <a:lnTo>
                    <a:pt x="3308080" y="24714"/>
                  </a:lnTo>
                  <a:lnTo>
                    <a:pt x="3417525" y="0"/>
                  </a:lnTo>
                  <a:lnTo>
                    <a:pt x="3484605" y="10592"/>
                  </a:lnTo>
                  <a:lnTo>
                    <a:pt x="3586989" y="35305"/>
                  </a:lnTo>
                  <a:lnTo>
                    <a:pt x="3675252" y="63549"/>
                  </a:lnTo>
                  <a:lnTo>
                    <a:pt x="3728210" y="95324"/>
                  </a:lnTo>
                  <a:lnTo>
                    <a:pt x="3784698" y="144751"/>
                  </a:lnTo>
                  <a:lnTo>
                    <a:pt x="3812942" y="183586"/>
                  </a:lnTo>
                  <a:lnTo>
                    <a:pt x="3820003" y="208300"/>
                  </a:lnTo>
                  <a:lnTo>
                    <a:pt x="3820003" y="222422"/>
                  </a:lnTo>
                  <a:lnTo>
                    <a:pt x="3809411" y="250666"/>
                  </a:lnTo>
                  <a:lnTo>
                    <a:pt x="3791759" y="271849"/>
                  </a:lnTo>
                  <a:lnTo>
                    <a:pt x="3756454" y="289501"/>
                  </a:lnTo>
                  <a:lnTo>
                    <a:pt x="3728210" y="289501"/>
                  </a:lnTo>
                  <a:lnTo>
                    <a:pt x="3654069" y="278910"/>
                  </a:lnTo>
                  <a:lnTo>
                    <a:pt x="3484605" y="268318"/>
                  </a:lnTo>
                  <a:lnTo>
                    <a:pt x="3145677" y="271849"/>
                  </a:lnTo>
                  <a:lnTo>
                    <a:pt x="2806749" y="28950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DCBB8426-1315-46CF-ACDA-780462E804E9}"/>
                </a:ext>
              </a:extLst>
            </p:cNvPr>
            <p:cNvSpPr/>
            <p:nvPr/>
          </p:nvSpPr>
          <p:spPr>
            <a:xfrm>
              <a:off x="3552825" y="2598738"/>
              <a:ext cx="2574925" cy="536575"/>
            </a:xfrm>
            <a:custGeom>
              <a:avLst/>
              <a:gdLst>
                <a:gd name="connsiteX0" fmla="*/ 1935956 w 2574131"/>
                <a:gd name="connsiteY0" fmla="*/ 280987 h 538162"/>
                <a:gd name="connsiteX1" fmla="*/ 1531144 w 2574131"/>
                <a:gd name="connsiteY1" fmla="*/ 328612 h 538162"/>
                <a:gd name="connsiteX2" fmla="*/ 1226344 w 2574131"/>
                <a:gd name="connsiteY2" fmla="*/ 361950 h 538162"/>
                <a:gd name="connsiteX3" fmla="*/ 997744 w 2574131"/>
                <a:gd name="connsiteY3" fmla="*/ 421481 h 538162"/>
                <a:gd name="connsiteX4" fmla="*/ 657225 w 2574131"/>
                <a:gd name="connsiteY4" fmla="*/ 471487 h 538162"/>
                <a:gd name="connsiteX5" fmla="*/ 492919 w 2574131"/>
                <a:gd name="connsiteY5" fmla="*/ 492919 h 538162"/>
                <a:gd name="connsiteX6" fmla="*/ 431006 w 2574131"/>
                <a:gd name="connsiteY6" fmla="*/ 511969 h 538162"/>
                <a:gd name="connsiteX7" fmla="*/ 392906 w 2574131"/>
                <a:gd name="connsiteY7" fmla="*/ 523875 h 538162"/>
                <a:gd name="connsiteX8" fmla="*/ 352425 w 2574131"/>
                <a:gd name="connsiteY8" fmla="*/ 533400 h 538162"/>
                <a:gd name="connsiteX9" fmla="*/ 311944 w 2574131"/>
                <a:gd name="connsiteY9" fmla="*/ 538162 h 538162"/>
                <a:gd name="connsiteX10" fmla="*/ 283369 w 2574131"/>
                <a:gd name="connsiteY10" fmla="*/ 526256 h 538162"/>
                <a:gd name="connsiteX11" fmla="*/ 240506 w 2574131"/>
                <a:gd name="connsiteY11" fmla="*/ 500062 h 538162"/>
                <a:gd name="connsiteX12" fmla="*/ 188119 w 2574131"/>
                <a:gd name="connsiteY12" fmla="*/ 457200 h 538162"/>
                <a:gd name="connsiteX13" fmla="*/ 111919 w 2574131"/>
                <a:gd name="connsiteY13" fmla="*/ 376237 h 538162"/>
                <a:gd name="connsiteX14" fmla="*/ 28575 w 2574131"/>
                <a:gd name="connsiteY14" fmla="*/ 285750 h 538162"/>
                <a:gd name="connsiteX15" fmla="*/ 7144 w 2574131"/>
                <a:gd name="connsiteY15" fmla="*/ 257175 h 538162"/>
                <a:gd name="connsiteX16" fmla="*/ 0 w 2574131"/>
                <a:gd name="connsiteY16" fmla="*/ 238125 h 538162"/>
                <a:gd name="connsiteX17" fmla="*/ 2381 w 2574131"/>
                <a:gd name="connsiteY17" fmla="*/ 226219 h 538162"/>
                <a:gd name="connsiteX18" fmla="*/ 16669 w 2574131"/>
                <a:gd name="connsiteY18" fmla="*/ 219075 h 538162"/>
                <a:gd name="connsiteX19" fmla="*/ 35719 w 2574131"/>
                <a:gd name="connsiteY19" fmla="*/ 219075 h 538162"/>
                <a:gd name="connsiteX20" fmla="*/ 57150 w 2574131"/>
                <a:gd name="connsiteY20" fmla="*/ 226219 h 538162"/>
                <a:gd name="connsiteX21" fmla="*/ 121444 w 2574131"/>
                <a:gd name="connsiteY21" fmla="*/ 252412 h 538162"/>
                <a:gd name="connsiteX22" fmla="*/ 190500 w 2574131"/>
                <a:gd name="connsiteY22" fmla="*/ 276225 h 538162"/>
                <a:gd name="connsiteX23" fmla="*/ 252413 w 2574131"/>
                <a:gd name="connsiteY23" fmla="*/ 297656 h 538162"/>
                <a:gd name="connsiteX24" fmla="*/ 304800 w 2574131"/>
                <a:gd name="connsiteY24" fmla="*/ 309562 h 538162"/>
                <a:gd name="connsiteX25" fmla="*/ 357188 w 2574131"/>
                <a:gd name="connsiteY25" fmla="*/ 316706 h 538162"/>
                <a:gd name="connsiteX26" fmla="*/ 392906 w 2574131"/>
                <a:gd name="connsiteY26" fmla="*/ 316706 h 538162"/>
                <a:gd name="connsiteX27" fmla="*/ 442913 w 2574131"/>
                <a:gd name="connsiteY27" fmla="*/ 309562 h 538162"/>
                <a:gd name="connsiteX28" fmla="*/ 647700 w 2574131"/>
                <a:gd name="connsiteY28" fmla="*/ 280987 h 538162"/>
                <a:gd name="connsiteX29" fmla="*/ 828675 w 2574131"/>
                <a:gd name="connsiteY29" fmla="*/ 254794 h 538162"/>
                <a:gd name="connsiteX30" fmla="*/ 1057275 w 2574131"/>
                <a:gd name="connsiteY30" fmla="*/ 223837 h 538162"/>
                <a:gd name="connsiteX31" fmla="*/ 1264444 w 2574131"/>
                <a:gd name="connsiteY31" fmla="*/ 209550 h 538162"/>
                <a:gd name="connsiteX32" fmla="*/ 1526381 w 2574131"/>
                <a:gd name="connsiteY32" fmla="*/ 166687 h 538162"/>
                <a:gd name="connsiteX33" fmla="*/ 1812131 w 2574131"/>
                <a:gd name="connsiteY33" fmla="*/ 119062 h 538162"/>
                <a:gd name="connsiteX34" fmla="*/ 1971675 w 2574131"/>
                <a:gd name="connsiteY34" fmla="*/ 90487 h 538162"/>
                <a:gd name="connsiteX35" fmla="*/ 2047875 w 2574131"/>
                <a:gd name="connsiteY35" fmla="*/ 61912 h 538162"/>
                <a:gd name="connsiteX36" fmla="*/ 2216944 w 2574131"/>
                <a:gd name="connsiteY36" fmla="*/ 2381 h 538162"/>
                <a:gd name="connsiteX37" fmla="*/ 2257425 w 2574131"/>
                <a:gd name="connsiteY37" fmla="*/ 0 h 538162"/>
                <a:gd name="connsiteX38" fmla="*/ 2371725 w 2574131"/>
                <a:gd name="connsiteY38" fmla="*/ 11906 h 538162"/>
                <a:gd name="connsiteX39" fmla="*/ 2445544 w 2574131"/>
                <a:gd name="connsiteY39" fmla="*/ 28575 h 538162"/>
                <a:gd name="connsiteX40" fmla="*/ 2507456 w 2574131"/>
                <a:gd name="connsiteY40" fmla="*/ 47625 h 538162"/>
                <a:gd name="connsiteX41" fmla="*/ 2531269 w 2574131"/>
                <a:gd name="connsiteY41" fmla="*/ 57150 h 538162"/>
                <a:gd name="connsiteX42" fmla="*/ 2550319 w 2574131"/>
                <a:gd name="connsiteY42" fmla="*/ 69056 h 538162"/>
                <a:gd name="connsiteX43" fmla="*/ 2566988 w 2574131"/>
                <a:gd name="connsiteY43" fmla="*/ 90487 h 538162"/>
                <a:gd name="connsiteX44" fmla="*/ 2574131 w 2574131"/>
                <a:gd name="connsiteY44" fmla="*/ 116681 h 538162"/>
                <a:gd name="connsiteX45" fmla="*/ 2574131 w 2574131"/>
                <a:gd name="connsiteY45" fmla="*/ 154781 h 538162"/>
                <a:gd name="connsiteX46" fmla="*/ 2564606 w 2574131"/>
                <a:gd name="connsiteY46" fmla="*/ 190500 h 538162"/>
                <a:gd name="connsiteX47" fmla="*/ 2545556 w 2574131"/>
                <a:gd name="connsiteY47" fmla="*/ 214312 h 538162"/>
                <a:gd name="connsiteX48" fmla="*/ 2531269 w 2574131"/>
                <a:gd name="connsiteY48" fmla="*/ 223837 h 538162"/>
                <a:gd name="connsiteX49" fmla="*/ 2486025 w 2574131"/>
                <a:gd name="connsiteY49" fmla="*/ 228600 h 538162"/>
                <a:gd name="connsiteX50" fmla="*/ 2259806 w 2574131"/>
                <a:gd name="connsiteY50" fmla="*/ 240506 h 538162"/>
                <a:gd name="connsiteX51" fmla="*/ 1935956 w 2574131"/>
                <a:gd name="connsiteY51" fmla="*/ 280987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74131" h="538162">
                  <a:moveTo>
                    <a:pt x="1935956" y="280987"/>
                  </a:moveTo>
                  <a:lnTo>
                    <a:pt x="1531144" y="328612"/>
                  </a:lnTo>
                  <a:lnTo>
                    <a:pt x="1226344" y="361950"/>
                  </a:lnTo>
                  <a:lnTo>
                    <a:pt x="997744" y="421481"/>
                  </a:lnTo>
                  <a:lnTo>
                    <a:pt x="657225" y="471487"/>
                  </a:lnTo>
                  <a:lnTo>
                    <a:pt x="492919" y="492919"/>
                  </a:lnTo>
                  <a:lnTo>
                    <a:pt x="431006" y="511969"/>
                  </a:lnTo>
                  <a:lnTo>
                    <a:pt x="392906" y="523875"/>
                  </a:lnTo>
                  <a:lnTo>
                    <a:pt x="352425" y="533400"/>
                  </a:lnTo>
                  <a:lnTo>
                    <a:pt x="311944" y="538162"/>
                  </a:lnTo>
                  <a:lnTo>
                    <a:pt x="283369" y="526256"/>
                  </a:lnTo>
                  <a:lnTo>
                    <a:pt x="240506" y="500062"/>
                  </a:lnTo>
                  <a:lnTo>
                    <a:pt x="188119" y="457200"/>
                  </a:lnTo>
                  <a:lnTo>
                    <a:pt x="111919" y="376237"/>
                  </a:lnTo>
                  <a:lnTo>
                    <a:pt x="28575" y="285750"/>
                  </a:lnTo>
                  <a:lnTo>
                    <a:pt x="7144" y="257175"/>
                  </a:lnTo>
                  <a:lnTo>
                    <a:pt x="0" y="238125"/>
                  </a:lnTo>
                  <a:lnTo>
                    <a:pt x="2381" y="226219"/>
                  </a:lnTo>
                  <a:lnTo>
                    <a:pt x="16669" y="219075"/>
                  </a:lnTo>
                  <a:lnTo>
                    <a:pt x="35719" y="219075"/>
                  </a:lnTo>
                  <a:lnTo>
                    <a:pt x="57150" y="226219"/>
                  </a:lnTo>
                  <a:lnTo>
                    <a:pt x="121444" y="252412"/>
                  </a:lnTo>
                  <a:lnTo>
                    <a:pt x="190500" y="276225"/>
                  </a:lnTo>
                  <a:lnTo>
                    <a:pt x="252413" y="297656"/>
                  </a:lnTo>
                  <a:lnTo>
                    <a:pt x="304800" y="309562"/>
                  </a:lnTo>
                  <a:lnTo>
                    <a:pt x="357188" y="316706"/>
                  </a:lnTo>
                  <a:lnTo>
                    <a:pt x="392906" y="316706"/>
                  </a:lnTo>
                  <a:lnTo>
                    <a:pt x="442913" y="309562"/>
                  </a:lnTo>
                  <a:lnTo>
                    <a:pt x="647700" y="280987"/>
                  </a:lnTo>
                  <a:lnTo>
                    <a:pt x="828675" y="254794"/>
                  </a:lnTo>
                  <a:lnTo>
                    <a:pt x="1057275" y="223837"/>
                  </a:lnTo>
                  <a:lnTo>
                    <a:pt x="1264444" y="209550"/>
                  </a:lnTo>
                  <a:lnTo>
                    <a:pt x="1526381" y="166687"/>
                  </a:lnTo>
                  <a:lnTo>
                    <a:pt x="1812131" y="119062"/>
                  </a:lnTo>
                  <a:lnTo>
                    <a:pt x="1971675" y="90487"/>
                  </a:lnTo>
                  <a:lnTo>
                    <a:pt x="2047875" y="61912"/>
                  </a:lnTo>
                  <a:lnTo>
                    <a:pt x="2216944" y="2381"/>
                  </a:lnTo>
                  <a:lnTo>
                    <a:pt x="2257425" y="0"/>
                  </a:lnTo>
                  <a:lnTo>
                    <a:pt x="2371725" y="11906"/>
                  </a:lnTo>
                  <a:lnTo>
                    <a:pt x="2445544" y="28575"/>
                  </a:lnTo>
                  <a:lnTo>
                    <a:pt x="2507456" y="47625"/>
                  </a:lnTo>
                  <a:lnTo>
                    <a:pt x="2531269" y="57150"/>
                  </a:lnTo>
                  <a:lnTo>
                    <a:pt x="2550319" y="69056"/>
                  </a:lnTo>
                  <a:lnTo>
                    <a:pt x="2566988" y="90487"/>
                  </a:lnTo>
                  <a:lnTo>
                    <a:pt x="2574131" y="116681"/>
                  </a:lnTo>
                  <a:lnTo>
                    <a:pt x="2574131" y="154781"/>
                  </a:lnTo>
                  <a:lnTo>
                    <a:pt x="2564606" y="190500"/>
                  </a:lnTo>
                  <a:lnTo>
                    <a:pt x="2545556" y="214312"/>
                  </a:lnTo>
                  <a:lnTo>
                    <a:pt x="2531269" y="223837"/>
                  </a:lnTo>
                  <a:lnTo>
                    <a:pt x="2486025" y="228600"/>
                  </a:lnTo>
                  <a:lnTo>
                    <a:pt x="2259806" y="240506"/>
                  </a:lnTo>
                  <a:lnTo>
                    <a:pt x="1935956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C69EDFAC-4B25-4268-A2DF-8680458C2383}"/>
                </a:ext>
              </a:extLst>
            </p:cNvPr>
            <p:cNvSpPr/>
            <p:nvPr/>
          </p:nvSpPr>
          <p:spPr>
            <a:xfrm rot="16200000">
              <a:off x="2175669" y="2205831"/>
              <a:ext cx="3600450" cy="2332038"/>
            </a:xfrm>
            <a:custGeom>
              <a:avLst/>
              <a:gdLst>
                <a:gd name="connsiteX0" fmla="*/ 1211580 w 3600450"/>
                <a:gd name="connsiteY0" fmla="*/ 1520190 h 2331720"/>
                <a:gd name="connsiteX1" fmla="*/ 1051560 w 3600450"/>
                <a:gd name="connsiteY1" fmla="*/ 1409700 h 2331720"/>
                <a:gd name="connsiteX2" fmla="*/ 895350 w 3600450"/>
                <a:gd name="connsiteY2" fmla="*/ 1287780 h 2331720"/>
                <a:gd name="connsiteX3" fmla="*/ 822960 w 3600450"/>
                <a:gd name="connsiteY3" fmla="*/ 1234440 h 2331720"/>
                <a:gd name="connsiteX4" fmla="*/ 712470 w 3600450"/>
                <a:gd name="connsiteY4" fmla="*/ 1116330 h 2331720"/>
                <a:gd name="connsiteX5" fmla="*/ 643890 w 3600450"/>
                <a:gd name="connsiteY5" fmla="*/ 1040130 h 2331720"/>
                <a:gd name="connsiteX6" fmla="*/ 510540 w 3600450"/>
                <a:gd name="connsiteY6" fmla="*/ 891540 h 2331720"/>
                <a:gd name="connsiteX7" fmla="*/ 426720 w 3600450"/>
                <a:gd name="connsiteY7" fmla="*/ 784860 h 2331720"/>
                <a:gd name="connsiteX8" fmla="*/ 346710 w 3600450"/>
                <a:gd name="connsiteY8" fmla="*/ 674370 h 2331720"/>
                <a:gd name="connsiteX9" fmla="*/ 278130 w 3600450"/>
                <a:gd name="connsiteY9" fmla="*/ 560070 h 2331720"/>
                <a:gd name="connsiteX10" fmla="*/ 194310 w 3600450"/>
                <a:gd name="connsiteY10" fmla="*/ 419100 h 2331720"/>
                <a:gd name="connsiteX11" fmla="*/ 118110 w 3600450"/>
                <a:gd name="connsiteY11" fmla="*/ 281940 h 2331720"/>
                <a:gd name="connsiteX12" fmla="*/ 38100 w 3600450"/>
                <a:gd name="connsiteY12" fmla="*/ 133350 h 2331720"/>
                <a:gd name="connsiteX13" fmla="*/ 7620 w 3600450"/>
                <a:gd name="connsiteY13" fmla="*/ 72390 h 2331720"/>
                <a:gd name="connsiteX14" fmla="*/ 0 w 3600450"/>
                <a:gd name="connsiteY14" fmla="*/ 49530 h 2331720"/>
                <a:gd name="connsiteX15" fmla="*/ 0 w 3600450"/>
                <a:gd name="connsiteY15" fmla="*/ 30480 h 2331720"/>
                <a:gd name="connsiteX16" fmla="*/ 3810 w 3600450"/>
                <a:gd name="connsiteY16" fmla="*/ 15240 h 2331720"/>
                <a:gd name="connsiteX17" fmla="*/ 15240 w 3600450"/>
                <a:gd name="connsiteY17" fmla="*/ 3810 h 2331720"/>
                <a:gd name="connsiteX18" fmla="*/ 38100 w 3600450"/>
                <a:gd name="connsiteY18" fmla="*/ 0 h 2331720"/>
                <a:gd name="connsiteX19" fmla="*/ 64770 w 3600450"/>
                <a:gd name="connsiteY19" fmla="*/ 19050 h 2331720"/>
                <a:gd name="connsiteX20" fmla="*/ 110490 w 3600450"/>
                <a:gd name="connsiteY20" fmla="*/ 91440 h 2331720"/>
                <a:gd name="connsiteX21" fmla="*/ 163830 w 3600450"/>
                <a:gd name="connsiteY21" fmla="*/ 171450 h 2331720"/>
                <a:gd name="connsiteX22" fmla="*/ 217170 w 3600450"/>
                <a:gd name="connsiteY22" fmla="*/ 247650 h 2331720"/>
                <a:gd name="connsiteX23" fmla="*/ 278130 w 3600450"/>
                <a:gd name="connsiteY23" fmla="*/ 327660 h 2331720"/>
                <a:gd name="connsiteX24" fmla="*/ 358140 w 3600450"/>
                <a:gd name="connsiteY24" fmla="*/ 438150 h 2331720"/>
                <a:gd name="connsiteX25" fmla="*/ 441960 w 3600450"/>
                <a:gd name="connsiteY25" fmla="*/ 541020 h 2331720"/>
                <a:gd name="connsiteX26" fmla="*/ 518160 w 3600450"/>
                <a:gd name="connsiteY26" fmla="*/ 636270 h 2331720"/>
                <a:gd name="connsiteX27" fmla="*/ 609600 w 3600450"/>
                <a:gd name="connsiteY27" fmla="*/ 735330 h 2331720"/>
                <a:gd name="connsiteX28" fmla="*/ 720090 w 3600450"/>
                <a:gd name="connsiteY28" fmla="*/ 853440 h 2331720"/>
                <a:gd name="connsiteX29" fmla="*/ 868680 w 3600450"/>
                <a:gd name="connsiteY29" fmla="*/ 990600 h 2331720"/>
                <a:gd name="connsiteX30" fmla="*/ 1013460 w 3600450"/>
                <a:gd name="connsiteY30" fmla="*/ 1112520 h 2331720"/>
                <a:gd name="connsiteX31" fmla="*/ 1112520 w 3600450"/>
                <a:gd name="connsiteY31" fmla="*/ 1188720 h 2331720"/>
                <a:gd name="connsiteX32" fmla="*/ 1203960 w 3600450"/>
                <a:gd name="connsiteY32" fmla="*/ 1253490 h 2331720"/>
                <a:gd name="connsiteX33" fmla="*/ 1303020 w 3600450"/>
                <a:gd name="connsiteY33" fmla="*/ 1318260 h 2331720"/>
                <a:gd name="connsiteX34" fmla="*/ 1466850 w 3600450"/>
                <a:gd name="connsiteY34" fmla="*/ 1413510 h 2331720"/>
                <a:gd name="connsiteX35" fmla="*/ 1577340 w 3600450"/>
                <a:gd name="connsiteY35" fmla="*/ 1478280 h 2331720"/>
                <a:gd name="connsiteX36" fmla="*/ 1744980 w 3600450"/>
                <a:gd name="connsiteY36" fmla="*/ 1558290 h 2331720"/>
                <a:gd name="connsiteX37" fmla="*/ 1882140 w 3600450"/>
                <a:gd name="connsiteY37" fmla="*/ 1615440 h 2331720"/>
                <a:gd name="connsiteX38" fmla="*/ 1985010 w 3600450"/>
                <a:gd name="connsiteY38" fmla="*/ 1653540 h 2331720"/>
                <a:gd name="connsiteX39" fmla="*/ 2171700 w 3600450"/>
                <a:gd name="connsiteY39" fmla="*/ 1718310 h 2331720"/>
                <a:gd name="connsiteX40" fmla="*/ 2327910 w 3600450"/>
                <a:gd name="connsiteY40" fmla="*/ 1767840 h 2331720"/>
                <a:gd name="connsiteX41" fmla="*/ 2526030 w 3600450"/>
                <a:gd name="connsiteY41" fmla="*/ 1821180 h 2331720"/>
                <a:gd name="connsiteX42" fmla="*/ 2823210 w 3600450"/>
                <a:gd name="connsiteY42" fmla="*/ 1889760 h 2331720"/>
                <a:gd name="connsiteX43" fmla="*/ 3162300 w 3600450"/>
                <a:gd name="connsiteY43" fmla="*/ 1954530 h 2331720"/>
                <a:gd name="connsiteX44" fmla="*/ 3234690 w 3600450"/>
                <a:gd name="connsiteY44" fmla="*/ 1965960 h 2331720"/>
                <a:gd name="connsiteX45" fmla="*/ 3307080 w 3600450"/>
                <a:gd name="connsiteY45" fmla="*/ 1965960 h 2331720"/>
                <a:gd name="connsiteX46" fmla="*/ 3383280 w 3600450"/>
                <a:gd name="connsiteY46" fmla="*/ 1950720 h 2331720"/>
                <a:gd name="connsiteX47" fmla="*/ 3429000 w 3600450"/>
                <a:gd name="connsiteY47" fmla="*/ 1927860 h 2331720"/>
                <a:gd name="connsiteX48" fmla="*/ 3497580 w 3600450"/>
                <a:gd name="connsiteY48" fmla="*/ 1878330 h 2331720"/>
                <a:gd name="connsiteX49" fmla="*/ 3539490 w 3600450"/>
                <a:gd name="connsiteY49" fmla="*/ 1840230 h 2331720"/>
                <a:gd name="connsiteX50" fmla="*/ 3550920 w 3600450"/>
                <a:gd name="connsiteY50" fmla="*/ 1824990 h 2331720"/>
                <a:gd name="connsiteX51" fmla="*/ 3566160 w 3600450"/>
                <a:gd name="connsiteY51" fmla="*/ 1817370 h 2331720"/>
                <a:gd name="connsiteX52" fmla="*/ 3577590 w 3600450"/>
                <a:gd name="connsiteY52" fmla="*/ 1817370 h 2331720"/>
                <a:gd name="connsiteX53" fmla="*/ 3592830 w 3600450"/>
                <a:gd name="connsiteY53" fmla="*/ 1817370 h 2331720"/>
                <a:gd name="connsiteX54" fmla="*/ 3600450 w 3600450"/>
                <a:gd name="connsiteY54" fmla="*/ 1836420 h 2331720"/>
                <a:gd name="connsiteX55" fmla="*/ 3600450 w 3600450"/>
                <a:gd name="connsiteY55" fmla="*/ 1946910 h 2331720"/>
                <a:gd name="connsiteX56" fmla="*/ 3589020 w 3600450"/>
                <a:gd name="connsiteY56" fmla="*/ 2026920 h 2331720"/>
                <a:gd name="connsiteX57" fmla="*/ 3547110 w 3600450"/>
                <a:gd name="connsiteY57" fmla="*/ 2118360 h 2331720"/>
                <a:gd name="connsiteX58" fmla="*/ 3501390 w 3600450"/>
                <a:gd name="connsiteY58" fmla="*/ 2194560 h 2331720"/>
                <a:gd name="connsiteX59" fmla="*/ 3429000 w 3600450"/>
                <a:gd name="connsiteY59" fmla="*/ 2270760 h 2331720"/>
                <a:gd name="connsiteX60" fmla="*/ 3356610 w 3600450"/>
                <a:gd name="connsiteY60" fmla="*/ 2312670 h 2331720"/>
                <a:gd name="connsiteX61" fmla="*/ 3307080 w 3600450"/>
                <a:gd name="connsiteY61" fmla="*/ 2331720 h 2331720"/>
                <a:gd name="connsiteX62" fmla="*/ 3268980 w 3600450"/>
                <a:gd name="connsiteY62" fmla="*/ 2312670 h 2331720"/>
                <a:gd name="connsiteX63" fmla="*/ 3135630 w 3600450"/>
                <a:gd name="connsiteY63" fmla="*/ 2247900 h 2331720"/>
                <a:gd name="connsiteX64" fmla="*/ 3028950 w 3600450"/>
                <a:gd name="connsiteY64" fmla="*/ 2217420 h 2331720"/>
                <a:gd name="connsiteX65" fmla="*/ 2731770 w 3600450"/>
                <a:gd name="connsiteY65" fmla="*/ 2145030 h 2331720"/>
                <a:gd name="connsiteX66" fmla="*/ 2354580 w 3600450"/>
                <a:gd name="connsiteY66" fmla="*/ 2038350 h 2331720"/>
                <a:gd name="connsiteX67" fmla="*/ 2221230 w 3600450"/>
                <a:gd name="connsiteY67" fmla="*/ 2000250 h 2331720"/>
                <a:gd name="connsiteX68" fmla="*/ 2072640 w 3600450"/>
                <a:gd name="connsiteY68" fmla="*/ 1950720 h 2331720"/>
                <a:gd name="connsiteX69" fmla="*/ 1973580 w 3600450"/>
                <a:gd name="connsiteY69" fmla="*/ 1908810 h 2331720"/>
                <a:gd name="connsiteX70" fmla="*/ 1611630 w 3600450"/>
                <a:gd name="connsiteY70" fmla="*/ 1756410 h 2331720"/>
                <a:gd name="connsiteX71" fmla="*/ 1485900 w 3600450"/>
                <a:gd name="connsiteY71" fmla="*/ 1699260 h 2331720"/>
                <a:gd name="connsiteX72" fmla="*/ 1211580 w 3600450"/>
                <a:gd name="connsiteY72" fmla="*/ 1520190 h 23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600450" h="2331720">
                  <a:moveTo>
                    <a:pt x="1211580" y="1520190"/>
                  </a:moveTo>
                  <a:lnTo>
                    <a:pt x="1051560" y="1409700"/>
                  </a:lnTo>
                  <a:lnTo>
                    <a:pt x="895350" y="1287780"/>
                  </a:lnTo>
                  <a:lnTo>
                    <a:pt x="822960" y="1234440"/>
                  </a:lnTo>
                  <a:lnTo>
                    <a:pt x="712470" y="1116330"/>
                  </a:lnTo>
                  <a:lnTo>
                    <a:pt x="643890" y="1040130"/>
                  </a:lnTo>
                  <a:lnTo>
                    <a:pt x="510540" y="891540"/>
                  </a:lnTo>
                  <a:lnTo>
                    <a:pt x="426720" y="784860"/>
                  </a:lnTo>
                  <a:lnTo>
                    <a:pt x="346710" y="674370"/>
                  </a:lnTo>
                  <a:lnTo>
                    <a:pt x="278130" y="560070"/>
                  </a:lnTo>
                  <a:lnTo>
                    <a:pt x="194310" y="419100"/>
                  </a:lnTo>
                  <a:lnTo>
                    <a:pt x="118110" y="281940"/>
                  </a:lnTo>
                  <a:lnTo>
                    <a:pt x="38100" y="133350"/>
                  </a:lnTo>
                  <a:lnTo>
                    <a:pt x="7620" y="72390"/>
                  </a:lnTo>
                  <a:lnTo>
                    <a:pt x="0" y="49530"/>
                  </a:lnTo>
                  <a:lnTo>
                    <a:pt x="0" y="30480"/>
                  </a:lnTo>
                  <a:lnTo>
                    <a:pt x="3810" y="15240"/>
                  </a:lnTo>
                  <a:lnTo>
                    <a:pt x="15240" y="3810"/>
                  </a:lnTo>
                  <a:lnTo>
                    <a:pt x="38100" y="0"/>
                  </a:lnTo>
                  <a:lnTo>
                    <a:pt x="64770" y="19050"/>
                  </a:lnTo>
                  <a:lnTo>
                    <a:pt x="110490" y="91440"/>
                  </a:lnTo>
                  <a:lnTo>
                    <a:pt x="163830" y="171450"/>
                  </a:lnTo>
                  <a:lnTo>
                    <a:pt x="217170" y="247650"/>
                  </a:lnTo>
                  <a:lnTo>
                    <a:pt x="278130" y="327660"/>
                  </a:lnTo>
                  <a:lnTo>
                    <a:pt x="358140" y="438150"/>
                  </a:lnTo>
                  <a:lnTo>
                    <a:pt x="441960" y="541020"/>
                  </a:lnTo>
                  <a:lnTo>
                    <a:pt x="518160" y="636270"/>
                  </a:lnTo>
                  <a:lnTo>
                    <a:pt x="609600" y="735330"/>
                  </a:lnTo>
                  <a:lnTo>
                    <a:pt x="720090" y="853440"/>
                  </a:lnTo>
                  <a:lnTo>
                    <a:pt x="868680" y="990600"/>
                  </a:lnTo>
                  <a:lnTo>
                    <a:pt x="1013460" y="1112520"/>
                  </a:lnTo>
                  <a:lnTo>
                    <a:pt x="1112520" y="1188720"/>
                  </a:lnTo>
                  <a:lnTo>
                    <a:pt x="1203960" y="1253490"/>
                  </a:lnTo>
                  <a:lnTo>
                    <a:pt x="1303020" y="1318260"/>
                  </a:lnTo>
                  <a:lnTo>
                    <a:pt x="1466850" y="1413510"/>
                  </a:lnTo>
                  <a:lnTo>
                    <a:pt x="1577340" y="1478280"/>
                  </a:lnTo>
                  <a:lnTo>
                    <a:pt x="1744980" y="1558290"/>
                  </a:lnTo>
                  <a:lnTo>
                    <a:pt x="1882140" y="1615440"/>
                  </a:lnTo>
                  <a:lnTo>
                    <a:pt x="1985010" y="1653540"/>
                  </a:lnTo>
                  <a:lnTo>
                    <a:pt x="2171700" y="1718310"/>
                  </a:lnTo>
                  <a:lnTo>
                    <a:pt x="2327910" y="1767840"/>
                  </a:lnTo>
                  <a:lnTo>
                    <a:pt x="2526030" y="1821180"/>
                  </a:lnTo>
                  <a:lnTo>
                    <a:pt x="2823210" y="1889760"/>
                  </a:lnTo>
                  <a:lnTo>
                    <a:pt x="3162300" y="1954530"/>
                  </a:lnTo>
                  <a:lnTo>
                    <a:pt x="3234690" y="1965960"/>
                  </a:lnTo>
                  <a:lnTo>
                    <a:pt x="3307080" y="1965960"/>
                  </a:lnTo>
                  <a:lnTo>
                    <a:pt x="3383280" y="1950720"/>
                  </a:lnTo>
                  <a:lnTo>
                    <a:pt x="3429000" y="1927860"/>
                  </a:lnTo>
                  <a:lnTo>
                    <a:pt x="3497580" y="1878330"/>
                  </a:lnTo>
                  <a:lnTo>
                    <a:pt x="3539490" y="1840230"/>
                  </a:lnTo>
                  <a:lnTo>
                    <a:pt x="3550920" y="1824990"/>
                  </a:lnTo>
                  <a:lnTo>
                    <a:pt x="3566160" y="1817370"/>
                  </a:lnTo>
                  <a:lnTo>
                    <a:pt x="3577590" y="1817370"/>
                  </a:lnTo>
                  <a:lnTo>
                    <a:pt x="3592830" y="1817370"/>
                  </a:lnTo>
                  <a:lnTo>
                    <a:pt x="3600450" y="1836420"/>
                  </a:lnTo>
                  <a:lnTo>
                    <a:pt x="3600450" y="1946910"/>
                  </a:lnTo>
                  <a:lnTo>
                    <a:pt x="3589020" y="2026920"/>
                  </a:lnTo>
                  <a:lnTo>
                    <a:pt x="3547110" y="2118360"/>
                  </a:lnTo>
                  <a:lnTo>
                    <a:pt x="3501390" y="2194560"/>
                  </a:lnTo>
                  <a:lnTo>
                    <a:pt x="3429000" y="2270760"/>
                  </a:lnTo>
                  <a:lnTo>
                    <a:pt x="3356610" y="2312670"/>
                  </a:lnTo>
                  <a:lnTo>
                    <a:pt x="3307080" y="2331720"/>
                  </a:lnTo>
                  <a:lnTo>
                    <a:pt x="3268980" y="2312670"/>
                  </a:lnTo>
                  <a:lnTo>
                    <a:pt x="3135630" y="2247900"/>
                  </a:lnTo>
                  <a:lnTo>
                    <a:pt x="3028950" y="2217420"/>
                  </a:lnTo>
                  <a:lnTo>
                    <a:pt x="2731770" y="2145030"/>
                  </a:lnTo>
                  <a:lnTo>
                    <a:pt x="2354580" y="2038350"/>
                  </a:lnTo>
                  <a:lnTo>
                    <a:pt x="2221230" y="2000250"/>
                  </a:lnTo>
                  <a:lnTo>
                    <a:pt x="2072640" y="1950720"/>
                  </a:lnTo>
                  <a:lnTo>
                    <a:pt x="1973580" y="1908810"/>
                  </a:lnTo>
                  <a:lnTo>
                    <a:pt x="1611630" y="1756410"/>
                  </a:lnTo>
                  <a:lnTo>
                    <a:pt x="1485900" y="1699260"/>
                  </a:lnTo>
                  <a:lnTo>
                    <a:pt x="1211580" y="15201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AD6645CC-EA92-4458-A0FE-5DF165D8BC51}"/>
                </a:ext>
              </a:extLst>
            </p:cNvPr>
            <p:cNvSpPr/>
            <p:nvPr/>
          </p:nvSpPr>
          <p:spPr>
            <a:xfrm>
              <a:off x="4635500" y="3011488"/>
              <a:ext cx="2895600" cy="1978025"/>
            </a:xfrm>
            <a:custGeom>
              <a:avLst/>
              <a:gdLst>
                <a:gd name="connsiteX0" fmla="*/ 1168597 w 2895012"/>
                <a:gd name="connsiteY0" fmla="*/ 1196840 h 1977081"/>
                <a:gd name="connsiteX1" fmla="*/ 953236 w 2895012"/>
                <a:gd name="connsiteY1" fmla="*/ 995601 h 1977081"/>
                <a:gd name="connsiteX2" fmla="*/ 730814 w 2895012"/>
                <a:gd name="connsiteY2" fmla="*/ 783771 h 1977081"/>
                <a:gd name="connsiteX3" fmla="*/ 543698 w 2895012"/>
                <a:gd name="connsiteY3" fmla="*/ 610776 h 1977081"/>
                <a:gd name="connsiteX4" fmla="*/ 381295 w 2895012"/>
                <a:gd name="connsiteY4" fmla="*/ 462495 h 1977081"/>
                <a:gd name="connsiteX5" fmla="*/ 190648 w 2895012"/>
                <a:gd name="connsiteY5" fmla="*/ 289501 h 1977081"/>
                <a:gd name="connsiteX6" fmla="*/ 0 w 2895012"/>
                <a:gd name="connsiteY6" fmla="*/ 116506 h 1977081"/>
                <a:gd name="connsiteX7" fmla="*/ 42366 w 2895012"/>
                <a:gd name="connsiteY7" fmla="*/ 0 h 1977081"/>
                <a:gd name="connsiteX8" fmla="*/ 162404 w 2895012"/>
                <a:gd name="connsiteY8" fmla="*/ 105915 h 1977081"/>
                <a:gd name="connsiteX9" fmla="*/ 314215 w 2895012"/>
                <a:gd name="connsiteY9" fmla="*/ 229482 h 1977081"/>
                <a:gd name="connsiteX10" fmla="*/ 571942 w 2895012"/>
                <a:gd name="connsiteY10" fmla="*/ 451904 h 1977081"/>
                <a:gd name="connsiteX11" fmla="*/ 766119 w 2895012"/>
                <a:gd name="connsiteY11" fmla="*/ 582532 h 1977081"/>
                <a:gd name="connsiteX12" fmla="*/ 974419 w 2895012"/>
                <a:gd name="connsiteY12" fmla="*/ 734344 h 1977081"/>
                <a:gd name="connsiteX13" fmla="*/ 1249798 w 2895012"/>
                <a:gd name="connsiteY13" fmla="*/ 942644 h 1977081"/>
                <a:gd name="connsiteX14" fmla="*/ 1486342 w 2895012"/>
                <a:gd name="connsiteY14" fmla="*/ 1112108 h 1977081"/>
                <a:gd name="connsiteX15" fmla="*/ 1705233 w 2895012"/>
                <a:gd name="connsiteY15" fmla="*/ 1274511 h 1977081"/>
                <a:gd name="connsiteX16" fmla="*/ 1818209 w 2895012"/>
                <a:gd name="connsiteY16" fmla="*/ 1355712 h 1977081"/>
                <a:gd name="connsiteX17" fmla="*/ 1902941 w 2895012"/>
                <a:gd name="connsiteY17" fmla="*/ 1408670 h 1977081"/>
                <a:gd name="connsiteX18" fmla="*/ 2051222 w 2895012"/>
                <a:gd name="connsiteY18" fmla="*/ 1496932 h 1977081"/>
                <a:gd name="connsiteX19" fmla="*/ 2157137 w 2895012"/>
                <a:gd name="connsiteY19" fmla="*/ 1553420 h 1977081"/>
                <a:gd name="connsiteX20" fmla="*/ 2294827 w 2895012"/>
                <a:gd name="connsiteY20" fmla="*/ 1620500 h 1977081"/>
                <a:gd name="connsiteX21" fmla="*/ 2421925 w 2895012"/>
                <a:gd name="connsiteY21" fmla="*/ 1680518 h 1977081"/>
                <a:gd name="connsiteX22" fmla="*/ 2549023 w 2895012"/>
                <a:gd name="connsiteY22" fmla="*/ 1733476 h 1977081"/>
                <a:gd name="connsiteX23" fmla="*/ 2714956 w 2895012"/>
                <a:gd name="connsiteY23" fmla="*/ 1797025 h 1977081"/>
                <a:gd name="connsiteX24" fmla="*/ 2849116 w 2895012"/>
                <a:gd name="connsiteY24" fmla="*/ 1846452 h 1977081"/>
                <a:gd name="connsiteX25" fmla="*/ 2884421 w 2895012"/>
                <a:gd name="connsiteY25" fmla="*/ 1864105 h 1977081"/>
                <a:gd name="connsiteX26" fmla="*/ 2891482 w 2895012"/>
                <a:gd name="connsiteY26" fmla="*/ 1871166 h 1977081"/>
                <a:gd name="connsiteX27" fmla="*/ 2895012 w 2895012"/>
                <a:gd name="connsiteY27" fmla="*/ 1885288 h 1977081"/>
                <a:gd name="connsiteX28" fmla="*/ 2887951 w 2895012"/>
                <a:gd name="connsiteY28" fmla="*/ 1899410 h 1977081"/>
                <a:gd name="connsiteX29" fmla="*/ 2873829 w 2895012"/>
                <a:gd name="connsiteY29" fmla="*/ 1917062 h 1977081"/>
                <a:gd name="connsiteX30" fmla="*/ 2827932 w 2895012"/>
                <a:gd name="connsiteY30" fmla="*/ 1931184 h 1977081"/>
                <a:gd name="connsiteX31" fmla="*/ 2654938 w 2895012"/>
                <a:gd name="connsiteY31" fmla="*/ 1945306 h 1977081"/>
                <a:gd name="connsiteX32" fmla="*/ 2361906 w 2895012"/>
                <a:gd name="connsiteY32" fmla="*/ 1962959 h 1977081"/>
                <a:gd name="connsiteX33" fmla="*/ 2203034 w 2895012"/>
                <a:gd name="connsiteY33" fmla="*/ 1977081 h 1977081"/>
                <a:gd name="connsiteX34" fmla="*/ 2153607 w 2895012"/>
                <a:gd name="connsiteY34" fmla="*/ 1973550 h 1977081"/>
                <a:gd name="connsiteX35" fmla="*/ 2068875 w 2895012"/>
                <a:gd name="connsiteY35" fmla="*/ 1966489 h 1977081"/>
                <a:gd name="connsiteX36" fmla="*/ 2012387 w 2895012"/>
                <a:gd name="connsiteY36" fmla="*/ 1952367 h 1977081"/>
                <a:gd name="connsiteX37" fmla="*/ 1959429 w 2895012"/>
                <a:gd name="connsiteY37" fmla="*/ 1931184 h 1977081"/>
                <a:gd name="connsiteX38" fmla="*/ 1917063 w 2895012"/>
                <a:gd name="connsiteY38" fmla="*/ 1906471 h 1977081"/>
                <a:gd name="connsiteX39" fmla="*/ 1853514 w 2895012"/>
                <a:gd name="connsiteY39" fmla="*/ 1853513 h 1977081"/>
                <a:gd name="connsiteX40" fmla="*/ 1659336 w 2895012"/>
                <a:gd name="connsiteY40" fmla="*/ 1662866 h 1977081"/>
                <a:gd name="connsiteX41" fmla="*/ 1429854 w 2895012"/>
                <a:gd name="connsiteY41" fmla="*/ 1447505 h 1977081"/>
                <a:gd name="connsiteX42" fmla="*/ 1168597 w 2895012"/>
                <a:gd name="connsiteY42" fmla="*/ 1196840 h 19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5012" h="1977081">
                  <a:moveTo>
                    <a:pt x="1168597" y="1196840"/>
                  </a:moveTo>
                  <a:lnTo>
                    <a:pt x="953236" y="995601"/>
                  </a:lnTo>
                  <a:lnTo>
                    <a:pt x="730814" y="783771"/>
                  </a:lnTo>
                  <a:lnTo>
                    <a:pt x="543698" y="610776"/>
                  </a:lnTo>
                  <a:lnTo>
                    <a:pt x="381295" y="462495"/>
                  </a:lnTo>
                  <a:lnTo>
                    <a:pt x="190648" y="289501"/>
                  </a:lnTo>
                  <a:lnTo>
                    <a:pt x="0" y="116506"/>
                  </a:lnTo>
                  <a:lnTo>
                    <a:pt x="42366" y="0"/>
                  </a:lnTo>
                  <a:lnTo>
                    <a:pt x="162404" y="105915"/>
                  </a:lnTo>
                  <a:lnTo>
                    <a:pt x="314215" y="229482"/>
                  </a:lnTo>
                  <a:lnTo>
                    <a:pt x="571942" y="451904"/>
                  </a:lnTo>
                  <a:lnTo>
                    <a:pt x="766119" y="582532"/>
                  </a:lnTo>
                  <a:lnTo>
                    <a:pt x="974419" y="734344"/>
                  </a:lnTo>
                  <a:lnTo>
                    <a:pt x="1249798" y="942644"/>
                  </a:lnTo>
                  <a:lnTo>
                    <a:pt x="1486342" y="1112108"/>
                  </a:lnTo>
                  <a:lnTo>
                    <a:pt x="1705233" y="1274511"/>
                  </a:lnTo>
                  <a:lnTo>
                    <a:pt x="1818209" y="1355712"/>
                  </a:lnTo>
                  <a:lnTo>
                    <a:pt x="1902941" y="1408670"/>
                  </a:lnTo>
                  <a:lnTo>
                    <a:pt x="2051222" y="1496932"/>
                  </a:lnTo>
                  <a:lnTo>
                    <a:pt x="2157137" y="1553420"/>
                  </a:lnTo>
                  <a:lnTo>
                    <a:pt x="2294827" y="1620500"/>
                  </a:lnTo>
                  <a:lnTo>
                    <a:pt x="2421925" y="1680518"/>
                  </a:lnTo>
                  <a:lnTo>
                    <a:pt x="2549023" y="1733476"/>
                  </a:lnTo>
                  <a:lnTo>
                    <a:pt x="2714956" y="1797025"/>
                  </a:lnTo>
                  <a:lnTo>
                    <a:pt x="2849116" y="1846452"/>
                  </a:lnTo>
                  <a:lnTo>
                    <a:pt x="2884421" y="1864105"/>
                  </a:lnTo>
                  <a:lnTo>
                    <a:pt x="2891482" y="1871166"/>
                  </a:lnTo>
                  <a:lnTo>
                    <a:pt x="2895012" y="1885288"/>
                  </a:lnTo>
                  <a:lnTo>
                    <a:pt x="2887951" y="1899410"/>
                  </a:lnTo>
                  <a:lnTo>
                    <a:pt x="2873829" y="1917062"/>
                  </a:lnTo>
                  <a:lnTo>
                    <a:pt x="2827932" y="1931184"/>
                  </a:lnTo>
                  <a:lnTo>
                    <a:pt x="2654938" y="1945306"/>
                  </a:lnTo>
                  <a:lnTo>
                    <a:pt x="2361906" y="1962959"/>
                  </a:lnTo>
                  <a:lnTo>
                    <a:pt x="2203034" y="1977081"/>
                  </a:lnTo>
                  <a:lnTo>
                    <a:pt x="2153607" y="1973550"/>
                  </a:lnTo>
                  <a:lnTo>
                    <a:pt x="2068875" y="1966489"/>
                  </a:lnTo>
                  <a:lnTo>
                    <a:pt x="2012387" y="1952367"/>
                  </a:lnTo>
                  <a:lnTo>
                    <a:pt x="1959429" y="1931184"/>
                  </a:lnTo>
                  <a:lnTo>
                    <a:pt x="1917063" y="1906471"/>
                  </a:lnTo>
                  <a:lnTo>
                    <a:pt x="1853514" y="1853513"/>
                  </a:lnTo>
                  <a:lnTo>
                    <a:pt x="1659336" y="1662866"/>
                  </a:lnTo>
                  <a:lnTo>
                    <a:pt x="1429854" y="1447505"/>
                  </a:lnTo>
                  <a:lnTo>
                    <a:pt x="1168597" y="11968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2406E5D-2E2F-48B7-B7CD-320FE58A70B9}"/>
                </a:ext>
              </a:extLst>
            </p:cNvPr>
            <p:cNvSpPr/>
            <p:nvPr/>
          </p:nvSpPr>
          <p:spPr>
            <a:xfrm>
              <a:off x="3995738" y="4183063"/>
              <a:ext cx="1736725" cy="1000125"/>
            </a:xfrm>
            <a:custGeom>
              <a:avLst/>
              <a:gdLst>
                <a:gd name="connsiteX0" fmla="*/ 1004887 w 1735931"/>
                <a:gd name="connsiteY0" fmla="*/ 292894 h 1000125"/>
                <a:gd name="connsiteX1" fmla="*/ 740568 w 1735931"/>
                <a:gd name="connsiteY1" fmla="*/ 354807 h 1000125"/>
                <a:gd name="connsiteX2" fmla="*/ 626268 w 1735931"/>
                <a:gd name="connsiteY2" fmla="*/ 383382 h 1000125"/>
                <a:gd name="connsiteX3" fmla="*/ 552450 w 1735931"/>
                <a:gd name="connsiteY3" fmla="*/ 414338 h 1000125"/>
                <a:gd name="connsiteX4" fmla="*/ 497681 w 1735931"/>
                <a:gd name="connsiteY4" fmla="*/ 433388 h 1000125"/>
                <a:gd name="connsiteX5" fmla="*/ 454818 w 1735931"/>
                <a:gd name="connsiteY5" fmla="*/ 442913 h 1000125"/>
                <a:gd name="connsiteX6" fmla="*/ 421481 w 1735931"/>
                <a:gd name="connsiteY6" fmla="*/ 447675 h 1000125"/>
                <a:gd name="connsiteX7" fmla="*/ 404812 w 1735931"/>
                <a:gd name="connsiteY7" fmla="*/ 447675 h 1000125"/>
                <a:gd name="connsiteX8" fmla="*/ 378618 w 1735931"/>
                <a:gd name="connsiteY8" fmla="*/ 438150 h 1000125"/>
                <a:gd name="connsiteX9" fmla="*/ 288131 w 1735931"/>
                <a:gd name="connsiteY9" fmla="*/ 383382 h 1000125"/>
                <a:gd name="connsiteX10" fmla="*/ 211931 w 1735931"/>
                <a:gd name="connsiteY10" fmla="*/ 321469 h 1000125"/>
                <a:gd name="connsiteX11" fmla="*/ 130968 w 1735931"/>
                <a:gd name="connsiteY11" fmla="*/ 245269 h 1000125"/>
                <a:gd name="connsiteX12" fmla="*/ 73818 w 1735931"/>
                <a:gd name="connsiteY12" fmla="*/ 183357 h 1000125"/>
                <a:gd name="connsiteX13" fmla="*/ 0 w 1735931"/>
                <a:gd name="connsiteY13" fmla="*/ 107157 h 1000125"/>
                <a:gd name="connsiteX14" fmla="*/ 47625 w 1735931"/>
                <a:gd name="connsiteY14" fmla="*/ 50007 h 1000125"/>
                <a:gd name="connsiteX15" fmla="*/ 150018 w 1735931"/>
                <a:gd name="connsiteY15" fmla="*/ 116682 h 1000125"/>
                <a:gd name="connsiteX16" fmla="*/ 242887 w 1735931"/>
                <a:gd name="connsiteY16" fmla="*/ 157163 h 1000125"/>
                <a:gd name="connsiteX17" fmla="*/ 316706 w 1735931"/>
                <a:gd name="connsiteY17" fmla="*/ 188119 h 1000125"/>
                <a:gd name="connsiteX18" fmla="*/ 366712 w 1735931"/>
                <a:gd name="connsiteY18" fmla="*/ 204788 h 1000125"/>
                <a:gd name="connsiteX19" fmla="*/ 395287 w 1735931"/>
                <a:gd name="connsiteY19" fmla="*/ 207169 h 1000125"/>
                <a:gd name="connsiteX20" fmla="*/ 452437 w 1735931"/>
                <a:gd name="connsiteY20" fmla="*/ 197644 h 1000125"/>
                <a:gd name="connsiteX21" fmla="*/ 635793 w 1735931"/>
                <a:gd name="connsiteY21" fmla="*/ 166688 h 1000125"/>
                <a:gd name="connsiteX22" fmla="*/ 869156 w 1735931"/>
                <a:gd name="connsiteY22" fmla="*/ 123825 h 1000125"/>
                <a:gd name="connsiteX23" fmla="*/ 1183481 w 1735931"/>
                <a:gd name="connsiteY23" fmla="*/ 69057 h 1000125"/>
                <a:gd name="connsiteX24" fmla="*/ 1226343 w 1735931"/>
                <a:gd name="connsiteY24" fmla="*/ 50007 h 1000125"/>
                <a:gd name="connsiteX25" fmla="*/ 1290637 w 1735931"/>
                <a:gd name="connsiteY25" fmla="*/ 21432 h 1000125"/>
                <a:gd name="connsiteX26" fmla="*/ 1340643 w 1735931"/>
                <a:gd name="connsiteY26" fmla="*/ 2382 h 1000125"/>
                <a:gd name="connsiteX27" fmla="*/ 1376362 w 1735931"/>
                <a:gd name="connsiteY27" fmla="*/ 0 h 1000125"/>
                <a:gd name="connsiteX28" fmla="*/ 1433512 w 1735931"/>
                <a:gd name="connsiteY28" fmla="*/ 7144 h 1000125"/>
                <a:gd name="connsiteX29" fmla="*/ 1493043 w 1735931"/>
                <a:gd name="connsiteY29" fmla="*/ 26194 h 1000125"/>
                <a:gd name="connsiteX30" fmla="*/ 1543050 w 1735931"/>
                <a:gd name="connsiteY30" fmla="*/ 50007 h 1000125"/>
                <a:gd name="connsiteX31" fmla="*/ 1604962 w 1735931"/>
                <a:gd name="connsiteY31" fmla="*/ 92869 h 1000125"/>
                <a:gd name="connsiteX32" fmla="*/ 1666875 w 1735931"/>
                <a:gd name="connsiteY32" fmla="*/ 152400 h 1000125"/>
                <a:gd name="connsiteX33" fmla="*/ 1709737 w 1735931"/>
                <a:gd name="connsiteY33" fmla="*/ 202407 h 1000125"/>
                <a:gd name="connsiteX34" fmla="*/ 1728787 w 1735931"/>
                <a:gd name="connsiteY34" fmla="*/ 233363 h 1000125"/>
                <a:gd name="connsiteX35" fmla="*/ 1735931 w 1735931"/>
                <a:gd name="connsiteY35" fmla="*/ 254794 h 1000125"/>
                <a:gd name="connsiteX36" fmla="*/ 1731168 w 1735931"/>
                <a:gd name="connsiteY36" fmla="*/ 283369 h 1000125"/>
                <a:gd name="connsiteX37" fmla="*/ 1709737 w 1735931"/>
                <a:gd name="connsiteY37" fmla="*/ 311944 h 1000125"/>
                <a:gd name="connsiteX38" fmla="*/ 1645443 w 1735931"/>
                <a:gd name="connsiteY38" fmla="*/ 364332 h 1000125"/>
                <a:gd name="connsiteX39" fmla="*/ 1612106 w 1735931"/>
                <a:gd name="connsiteY39" fmla="*/ 400050 h 1000125"/>
                <a:gd name="connsiteX40" fmla="*/ 1595437 w 1735931"/>
                <a:gd name="connsiteY40" fmla="*/ 426244 h 1000125"/>
                <a:gd name="connsiteX41" fmla="*/ 1566862 w 1735931"/>
                <a:gd name="connsiteY41" fmla="*/ 526257 h 1000125"/>
                <a:gd name="connsiteX42" fmla="*/ 1502568 w 1735931"/>
                <a:gd name="connsiteY42" fmla="*/ 728663 h 1000125"/>
                <a:gd name="connsiteX43" fmla="*/ 1435893 w 1735931"/>
                <a:gd name="connsiteY43" fmla="*/ 933450 h 1000125"/>
                <a:gd name="connsiteX44" fmla="*/ 1416843 w 1735931"/>
                <a:gd name="connsiteY44" fmla="*/ 959644 h 1000125"/>
                <a:gd name="connsiteX45" fmla="*/ 1393031 w 1735931"/>
                <a:gd name="connsiteY45" fmla="*/ 983457 h 1000125"/>
                <a:gd name="connsiteX46" fmla="*/ 1364456 w 1735931"/>
                <a:gd name="connsiteY46" fmla="*/ 995363 h 1000125"/>
                <a:gd name="connsiteX47" fmla="*/ 1338262 w 1735931"/>
                <a:gd name="connsiteY47" fmla="*/ 1000125 h 1000125"/>
                <a:gd name="connsiteX48" fmla="*/ 1309687 w 1735931"/>
                <a:gd name="connsiteY48" fmla="*/ 1000125 h 1000125"/>
                <a:gd name="connsiteX49" fmla="*/ 1285875 w 1735931"/>
                <a:gd name="connsiteY49" fmla="*/ 990600 h 1000125"/>
                <a:gd name="connsiteX50" fmla="*/ 1266825 w 1735931"/>
                <a:gd name="connsiteY50" fmla="*/ 971550 h 1000125"/>
                <a:gd name="connsiteX51" fmla="*/ 1238250 w 1735931"/>
                <a:gd name="connsiteY51" fmla="*/ 938213 h 1000125"/>
                <a:gd name="connsiteX52" fmla="*/ 1257300 w 1735931"/>
                <a:gd name="connsiteY52" fmla="*/ 809625 h 1000125"/>
                <a:gd name="connsiteX53" fmla="*/ 1285875 w 1735931"/>
                <a:gd name="connsiteY53" fmla="*/ 673894 h 1000125"/>
                <a:gd name="connsiteX54" fmla="*/ 1333500 w 1735931"/>
                <a:gd name="connsiteY54" fmla="*/ 488157 h 1000125"/>
                <a:gd name="connsiteX55" fmla="*/ 1383506 w 1735931"/>
                <a:gd name="connsiteY55" fmla="*/ 309563 h 1000125"/>
                <a:gd name="connsiteX56" fmla="*/ 1395412 w 1735931"/>
                <a:gd name="connsiteY56" fmla="*/ 254794 h 1000125"/>
                <a:gd name="connsiteX57" fmla="*/ 1393031 w 1735931"/>
                <a:gd name="connsiteY57" fmla="*/ 235744 h 1000125"/>
                <a:gd name="connsiteX58" fmla="*/ 1383506 w 1735931"/>
                <a:gd name="connsiteY58" fmla="*/ 223838 h 1000125"/>
                <a:gd name="connsiteX59" fmla="*/ 1362075 w 1735931"/>
                <a:gd name="connsiteY59" fmla="*/ 219075 h 1000125"/>
                <a:gd name="connsiteX60" fmla="*/ 1304925 w 1735931"/>
                <a:gd name="connsiteY60" fmla="*/ 223838 h 1000125"/>
                <a:gd name="connsiteX61" fmla="*/ 1173956 w 1735931"/>
                <a:gd name="connsiteY61" fmla="*/ 257175 h 1000125"/>
                <a:gd name="connsiteX62" fmla="*/ 1004887 w 1735931"/>
                <a:gd name="connsiteY62" fmla="*/ 2928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5931" h="1000125">
                  <a:moveTo>
                    <a:pt x="1004887" y="292894"/>
                  </a:moveTo>
                  <a:lnTo>
                    <a:pt x="740568" y="354807"/>
                  </a:lnTo>
                  <a:lnTo>
                    <a:pt x="626268" y="383382"/>
                  </a:lnTo>
                  <a:lnTo>
                    <a:pt x="552450" y="414338"/>
                  </a:lnTo>
                  <a:lnTo>
                    <a:pt x="497681" y="433388"/>
                  </a:lnTo>
                  <a:lnTo>
                    <a:pt x="454818" y="442913"/>
                  </a:lnTo>
                  <a:lnTo>
                    <a:pt x="421481" y="447675"/>
                  </a:lnTo>
                  <a:lnTo>
                    <a:pt x="404812" y="447675"/>
                  </a:lnTo>
                  <a:lnTo>
                    <a:pt x="378618" y="438150"/>
                  </a:lnTo>
                  <a:lnTo>
                    <a:pt x="288131" y="383382"/>
                  </a:lnTo>
                  <a:lnTo>
                    <a:pt x="211931" y="321469"/>
                  </a:lnTo>
                  <a:lnTo>
                    <a:pt x="130968" y="245269"/>
                  </a:lnTo>
                  <a:lnTo>
                    <a:pt x="73818" y="183357"/>
                  </a:lnTo>
                  <a:lnTo>
                    <a:pt x="0" y="107157"/>
                  </a:lnTo>
                  <a:lnTo>
                    <a:pt x="47625" y="50007"/>
                  </a:lnTo>
                  <a:lnTo>
                    <a:pt x="150018" y="116682"/>
                  </a:lnTo>
                  <a:lnTo>
                    <a:pt x="242887" y="157163"/>
                  </a:lnTo>
                  <a:lnTo>
                    <a:pt x="316706" y="188119"/>
                  </a:lnTo>
                  <a:lnTo>
                    <a:pt x="366712" y="204788"/>
                  </a:lnTo>
                  <a:lnTo>
                    <a:pt x="395287" y="207169"/>
                  </a:lnTo>
                  <a:lnTo>
                    <a:pt x="452437" y="197644"/>
                  </a:lnTo>
                  <a:lnTo>
                    <a:pt x="635793" y="166688"/>
                  </a:lnTo>
                  <a:lnTo>
                    <a:pt x="869156" y="123825"/>
                  </a:lnTo>
                  <a:lnTo>
                    <a:pt x="1183481" y="69057"/>
                  </a:lnTo>
                  <a:lnTo>
                    <a:pt x="1226343" y="50007"/>
                  </a:lnTo>
                  <a:lnTo>
                    <a:pt x="1290637" y="21432"/>
                  </a:lnTo>
                  <a:lnTo>
                    <a:pt x="1340643" y="2382"/>
                  </a:lnTo>
                  <a:lnTo>
                    <a:pt x="1376362" y="0"/>
                  </a:lnTo>
                  <a:lnTo>
                    <a:pt x="1433512" y="7144"/>
                  </a:lnTo>
                  <a:lnTo>
                    <a:pt x="1493043" y="26194"/>
                  </a:lnTo>
                  <a:lnTo>
                    <a:pt x="1543050" y="50007"/>
                  </a:lnTo>
                  <a:lnTo>
                    <a:pt x="1604962" y="92869"/>
                  </a:lnTo>
                  <a:lnTo>
                    <a:pt x="1666875" y="152400"/>
                  </a:lnTo>
                  <a:lnTo>
                    <a:pt x="1709737" y="202407"/>
                  </a:lnTo>
                  <a:lnTo>
                    <a:pt x="1728787" y="233363"/>
                  </a:lnTo>
                  <a:lnTo>
                    <a:pt x="1735931" y="254794"/>
                  </a:lnTo>
                  <a:lnTo>
                    <a:pt x="1731168" y="283369"/>
                  </a:lnTo>
                  <a:lnTo>
                    <a:pt x="1709737" y="311944"/>
                  </a:lnTo>
                  <a:lnTo>
                    <a:pt x="1645443" y="364332"/>
                  </a:lnTo>
                  <a:lnTo>
                    <a:pt x="1612106" y="400050"/>
                  </a:lnTo>
                  <a:lnTo>
                    <a:pt x="1595437" y="426244"/>
                  </a:lnTo>
                  <a:lnTo>
                    <a:pt x="1566862" y="526257"/>
                  </a:lnTo>
                  <a:lnTo>
                    <a:pt x="1502568" y="728663"/>
                  </a:lnTo>
                  <a:lnTo>
                    <a:pt x="1435893" y="933450"/>
                  </a:lnTo>
                  <a:lnTo>
                    <a:pt x="1416843" y="959644"/>
                  </a:lnTo>
                  <a:lnTo>
                    <a:pt x="1393031" y="983457"/>
                  </a:lnTo>
                  <a:lnTo>
                    <a:pt x="1364456" y="995363"/>
                  </a:lnTo>
                  <a:lnTo>
                    <a:pt x="1338262" y="1000125"/>
                  </a:lnTo>
                  <a:lnTo>
                    <a:pt x="1309687" y="1000125"/>
                  </a:lnTo>
                  <a:lnTo>
                    <a:pt x="1285875" y="990600"/>
                  </a:lnTo>
                  <a:lnTo>
                    <a:pt x="1266825" y="971550"/>
                  </a:lnTo>
                  <a:lnTo>
                    <a:pt x="1238250" y="938213"/>
                  </a:lnTo>
                  <a:lnTo>
                    <a:pt x="1257300" y="809625"/>
                  </a:lnTo>
                  <a:lnTo>
                    <a:pt x="1285875" y="673894"/>
                  </a:lnTo>
                  <a:lnTo>
                    <a:pt x="1333500" y="488157"/>
                  </a:lnTo>
                  <a:lnTo>
                    <a:pt x="1383506" y="309563"/>
                  </a:lnTo>
                  <a:lnTo>
                    <a:pt x="1395412" y="254794"/>
                  </a:lnTo>
                  <a:lnTo>
                    <a:pt x="1393031" y="235744"/>
                  </a:lnTo>
                  <a:lnTo>
                    <a:pt x="1383506" y="223838"/>
                  </a:lnTo>
                  <a:lnTo>
                    <a:pt x="1362075" y="219075"/>
                  </a:lnTo>
                  <a:lnTo>
                    <a:pt x="1304925" y="223838"/>
                  </a:lnTo>
                  <a:lnTo>
                    <a:pt x="1173956" y="257175"/>
                  </a:lnTo>
                  <a:lnTo>
                    <a:pt x="1004887" y="292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54195D09-8F67-4A1C-B926-DD215E6CD4E0}"/>
                </a:ext>
              </a:extLst>
            </p:cNvPr>
            <p:cNvSpPr/>
            <p:nvPr/>
          </p:nvSpPr>
          <p:spPr>
            <a:xfrm>
              <a:off x="4424363" y="4964113"/>
              <a:ext cx="895350" cy="260350"/>
            </a:xfrm>
            <a:custGeom>
              <a:avLst/>
              <a:gdLst>
                <a:gd name="connsiteX0" fmla="*/ 354806 w 895350"/>
                <a:gd name="connsiteY0" fmla="*/ 211932 h 259557"/>
                <a:gd name="connsiteX1" fmla="*/ 30956 w 895350"/>
                <a:gd name="connsiteY1" fmla="*/ 259557 h 259557"/>
                <a:gd name="connsiteX2" fmla="*/ 0 w 895350"/>
                <a:gd name="connsiteY2" fmla="*/ 97632 h 259557"/>
                <a:gd name="connsiteX3" fmla="*/ 142875 w 895350"/>
                <a:gd name="connsiteY3" fmla="*/ 80963 h 259557"/>
                <a:gd name="connsiteX4" fmla="*/ 364331 w 895350"/>
                <a:gd name="connsiteY4" fmla="*/ 50007 h 259557"/>
                <a:gd name="connsiteX5" fmla="*/ 535781 w 895350"/>
                <a:gd name="connsiteY5" fmla="*/ 28575 h 259557"/>
                <a:gd name="connsiteX6" fmla="*/ 671512 w 895350"/>
                <a:gd name="connsiteY6" fmla="*/ 14288 h 259557"/>
                <a:gd name="connsiteX7" fmla="*/ 895350 w 895350"/>
                <a:gd name="connsiteY7" fmla="*/ 0 h 259557"/>
                <a:gd name="connsiteX8" fmla="*/ 892968 w 895350"/>
                <a:gd name="connsiteY8" fmla="*/ 173832 h 259557"/>
                <a:gd name="connsiteX9" fmla="*/ 685800 w 895350"/>
                <a:gd name="connsiteY9" fmla="*/ 183357 h 259557"/>
                <a:gd name="connsiteX10" fmla="*/ 354806 w 895350"/>
                <a:gd name="connsiteY10" fmla="*/ 211932 h 25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5350" h="259557">
                  <a:moveTo>
                    <a:pt x="354806" y="211932"/>
                  </a:moveTo>
                  <a:lnTo>
                    <a:pt x="30956" y="259557"/>
                  </a:lnTo>
                  <a:lnTo>
                    <a:pt x="0" y="97632"/>
                  </a:lnTo>
                  <a:lnTo>
                    <a:pt x="142875" y="80963"/>
                  </a:lnTo>
                  <a:lnTo>
                    <a:pt x="364331" y="50007"/>
                  </a:lnTo>
                  <a:lnTo>
                    <a:pt x="535781" y="28575"/>
                  </a:lnTo>
                  <a:lnTo>
                    <a:pt x="671512" y="14288"/>
                  </a:lnTo>
                  <a:lnTo>
                    <a:pt x="895350" y="0"/>
                  </a:lnTo>
                  <a:lnTo>
                    <a:pt x="892968" y="173832"/>
                  </a:lnTo>
                  <a:lnTo>
                    <a:pt x="685800" y="183357"/>
                  </a:lnTo>
                  <a:lnTo>
                    <a:pt x="354806" y="2119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877048B4-7530-4D9C-84EA-4CC9CC10BF81}"/>
                </a:ext>
              </a:extLst>
            </p:cNvPr>
            <p:cNvSpPr/>
            <p:nvPr/>
          </p:nvSpPr>
          <p:spPr>
            <a:xfrm>
              <a:off x="4198938" y="4881563"/>
              <a:ext cx="2038350" cy="1314450"/>
            </a:xfrm>
            <a:custGeom>
              <a:avLst/>
              <a:gdLst>
                <a:gd name="connsiteX0" fmla="*/ 116681 w 2038350"/>
                <a:gd name="connsiteY0" fmla="*/ 673893 h 1314450"/>
                <a:gd name="connsiteX1" fmla="*/ 121444 w 2038350"/>
                <a:gd name="connsiteY1" fmla="*/ 400050 h 1314450"/>
                <a:gd name="connsiteX2" fmla="*/ 116681 w 2038350"/>
                <a:gd name="connsiteY2" fmla="*/ 278606 h 1314450"/>
                <a:gd name="connsiteX3" fmla="*/ 111919 w 2038350"/>
                <a:gd name="connsiteY3" fmla="*/ 233362 h 1314450"/>
                <a:gd name="connsiteX4" fmla="*/ 104775 w 2038350"/>
                <a:gd name="connsiteY4" fmla="*/ 202406 h 1314450"/>
                <a:gd name="connsiteX5" fmla="*/ 85725 w 2038350"/>
                <a:gd name="connsiteY5" fmla="*/ 154781 h 1314450"/>
                <a:gd name="connsiteX6" fmla="*/ 52387 w 2038350"/>
                <a:gd name="connsiteY6" fmla="*/ 100012 h 1314450"/>
                <a:gd name="connsiteX7" fmla="*/ 16669 w 2038350"/>
                <a:gd name="connsiteY7" fmla="*/ 57150 h 1314450"/>
                <a:gd name="connsiteX8" fmla="*/ 4762 w 2038350"/>
                <a:gd name="connsiteY8" fmla="*/ 38100 h 1314450"/>
                <a:gd name="connsiteX9" fmla="*/ 0 w 2038350"/>
                <a:gd name="connsiteY9" fmla="*/ 21431 h 1314450"/>
                <a:gd name="connsiteX10" fmla="*/ 4762 w 2038350"/>
                <a:gd name="connsiteY10" fmla="*/ 7143 h 1314450"/>
                <a:gd name="connsiteX11" fmla="*/ 16669 w 2038350"/>
                <a:gd name="connsiteY11" fmla="*/ 0 h 1314450"/>
                <a:gd name="connsiteX12" fmla="*/ 45244 w 2038350"/>
                <a:gd name="connsiteY12" fmla="*/ 0 h 1314450"/>
                <a:gd name="connsiteX13" fmla="*/ 71437 w 2038350"/>
                <a:gd name="connsiteY13" fmla="*/ 11906 h 1314450"/>
                <a:gd name="connsiteX14" fmla="*/ 119062 w 2038350"/>
                <a:gd name="connsiteY14" fmla="*/ 33337 h 1314450"/>
                <a:gd name="connsiteX15" fmla="*/ 161925 w 2038350"/>
                <a:gd name="connsiteY15" fmla="*/ 52387 h 1314450"/>
                <a:gd name="connsiteX16" fmla="*/ 197644 w 2038350"/>
                <a:gd name="connsiteY16" fmla="*/ 73818 h 1314450"/>
                <a:gd name="connsiteX17" fmla="*/ 242887 w 2038350"/>
                <a:gd name="connsiteY17" fmla="*/ 104775 h 1314450"/>
                <a:gd name="connsiteX18" fmla="*/ 280987 w 2038350"/>
                <a:gd name="connsiteY18" fmla="*/ 135731 h 1314450"/>
                <a:gd name="connsiteX19" fmla="*/ 323850 w 2038350"/>
                <a:gd name="connsiteY19" fmla="*/ 180975 h 1314450"/>
                <a:gd name="connsiteX20" fmla="*/ 321469 w 2038350"/>
                <a:gd name="connsiteY20" fmla="*/ 321468 h 1314450"/>
                <a:gd name="connsiteX21" fmla="*/ 321469 w 2038350"/>
                <a:gd name="connsiteY21" fmla="*/ 469106 h 1314450"/>
                <a:gd name="connsiteX22" fmla="*/ 319087 w 2038350"/>
                <a:gd name="connsiteY22" fmla="*/ 711993 h 1314450"/>
                <a:gd name="connsiteX23" fmla="*/ 319087 w 2038350"/>
                <a:gd name="connsiteY23" fmla="*/ 814387 h 1314450"/>
                <a:gd name="connsiteX24" fmla="*/ 319087 w 2038350"/>
                <a:gd name="connsiteY24" fmla="*/ 866775 h 1314450"/>
                <a:gd name="connsiteX25" fmla="*/ 326231 w 2038350"/>
                <a:gd name="connsiteY25" fmla="*/ 923925 h 1314450"/>
                <a:gd name="connsiteX26" fmla="*/ 335756 w 2038350"/>
                <a:gd name="connsiteY26" fmla="*/ 954881 h 1314450"/>
                <a:gd name="connsiteX27" fmla="*/ 350044 w 2038350"/>
                <a:gd name="connsiteY27" fmla="*/ 985837 h 1314450"/>
                <a:gd name="connsiteX28" fmla="*/ 373856 w 2038350"/>
                <a:gd name="connsiteY28" fmla="*/ 1009650 h 1314450"/>
                <a:gd name="connsiteX29" fmla="*/ 397669 w 2038350"/>
                <a:gd name="connsiteY29" fmla="*/ 1026318 h 1314450"/>
                <a:gd name="connsiteX30" fmla="*/ 435769 w 2038350"/>
                <a:gd name="connsiteY30" fmla="*/ 1045368 h 1314450"/>
                <a:gd name="connsiteX31" fmla="*/ 481012 w 2038350"/>
                <a:gd name="connsiteY31" fmla="*/ 1059656 h 1314450"/>
                <a:gd name="connsiteX32" fmla="*/ 545306 w 2038350"/>
                <a:gd name="connsiteY32" fmla="*/ 1069181 h 1314450"/>
                <a:gd name="connsiteX33" fmla="*/ 659606 w 2038350"/>
                <a:gd name="connsiteY33" fmla="*/ 1081087 h 1314450"/>
                <a:gd name="connsiteX34" fmla="*/ 831056 w 2038350"/>
                <a:gd name="connsiteY34" fmla="*/ 1088231 h 1314450"/>
                <a:gd name="connsiteX35" fmla="*/ 1042987 w 2038350"/>
                <a:gd name="connsiteY35" fmla="*/ 1085850 h 1314450"/>
                <a:gd name="connsiteX36" fmla="*/ 1183481 w 2038350"/>
                <a:gd name="connsiteY36" fmla="*/ 1081087 h 1314450"/>
                <a:gd name="connsiteX37" fmla="*/ 1281112 w 2038350"/>
                <a:gd name="connsiteY37" fmla="*/ 1069181 h 1314450"/>
                <a:gd name="connsiteX38" fmla="*/ 1462087 w 2038350"/>
                <a:gd name="connsiteY38" fmla="*/ 1042987 h 1314450"/>
                <a:gd name="connsiteX39" fmla="*/ 1571625 w 2038350"/>
                <a:gd name="connsiteY39" fmla="*/ 1021556 h 1314450"/>
                <a:gd name="connsiteX40" fmla="*/ 1933575 w 2038350"/>
                <a:gd name="connsiteY40" fmla="*/ 900112 h 1314450"/>
                <a:gd name="connsiteX41" fmla="*/ 1981200 w 2038350"/>
                <a:gd name="connsiteY41" fmla="*/ 966787 h 1314450"/>
                <a:gd name="connsiteX42" fmla="*/ 2014537 w 2038350"/>
                <a:gd name="connsiteY42" fmla="*/ 1021556 h 1314450"/>
                <a:gd name="connsiteX43" fmla="*/ 2031206 w 2038350"/>
                <a:gd name="connsiteY43" fmla="*/ 1059656 h 1314450"/>
                <a:gd name="connsiteX44" fmla="*/ 2038350 w 2038350"/>
                <a:gd name="connsiteY44" fmla="*/ 1078706 h 1314450"/>
                <a:gd name="connsiteX45" fmla="*/ 2038350 w 2038350"/>
                <a:gd name="connsiteY45" fmla="*/ 1112043 h 1314450"/>
                <a:gd name="connsiteX46" fmla="*/ 2028825 w 2038350"/>
                <a:gd name="connsiteY46" fmla="*/ 1143000 h 1314450"/>
                <a:gd name="connsiteX47" fmla="*/ 2009775 w 2038350"/>
                <a:gd name="connsiteY47" fmla="*/ 1173956 h 1314450"/>
                <a:gd name="connsiteX48" fmla="*/ 1981200 w 2038350"/>
                <a:gd name="connsiteY48" fmla="*/ 1195387 h 1314450"/>
                <a:gd name="connsiteX49" fmla="*/ 1933575 w 2038350"/>
                <a:gd name="connsiteY49" fmla="*/ 1221581 h 1314450"/>
                <a:gd name="connsiteX50" fmla="*/ 1852612 w 2038350"/>
                <a:gd name="connsiteY50" fmla="*/ 1243012 h 1314450"/>
                <a:gd name="connsiteX51" fmla="*/ 1709737 w 2038350"/>
                <a:gd name="connsiteY51" fmla="*/ 1271587 h 1314450"/>
                <a:gd name="connsiteX52" fmla="*/ 1514475 w 2038350"/>
                <a:gd name="connsiteY52" fmla="*/ 1297781 h 1314450"/>
                <a:gd name="connsiteX53" fmla="*/ 1350169 w 2038350"/>
                <a:gd name="connsiteY53" fmla="*/ 1309687 h 1314450"/>
                <a:gd name="connsiteX54" fmla="*/ 1195387 w 2038350"/>
                <a:gd name="connsiteY54" fmla="*/ 1314450 h 1314450"/>
                <a:gd name="connsiteX55" fmla="*/ 935831 w 2038350"/>
                <a:gd name="connsiteY55" fmla="*/ 1314450 h 1314450"/>
                <a:gd name="connsiteX56" fmla="*/ 783431 w 2038350"/>
                <a:gd name="connsiteY56" fmla="*/ 1312068 h 1314450"/>
                <a:gd name="connsiteX57" fmla="*/ 616744 w 2038350"/>
                <a:gd name="connsiteY57" fmla="*/ 1300162 h 1314450"/>
                <a:gd name="connsiteX58" fmla="*/ 519112 w 2038350"/>
                <a:gd name="connsiteY58" fmla="*/ 1290637 h 1314450"/>
                <a:gd name="connsiteX59" fmla="*/ 419100 w 2038350"/>
                <a:gd name="connsiteY59" fmla="*/ 1276350 h 1314450"/>
                <a:gd name="connsiteX60" fmla="*/ 359569 w 2038350"/>
                <a:gd name="connsiteY60" fmla="*/ 1262062 h 1314450"/>
                <a:gd name="connsiteX61" fmla="*/ 326231 w 2038350"/>
                <a:gd name="connsiteY61" fmla="*/ 1250156 h 1314450"/>
                <a:gd name="connsiteX62" fmla="*/ 285750 w 2038350"/>
                <a:gd name="connsiteY62" fmla="*/ 1233487 h 1314450"/>
                <a:gd name="connsiteX63" fmla="*/ 250031 w 2038350"/>
                <a:gd name="connsiteY63" fmla="*/ 1214437 h 1314450"/>
                <a:gd name="connsiteX64" fmla="*/ 219075 w 2038350"/>
                <a:gd name="connsiteY64" fmla="*/ 1193006 h 1314450"/>
                <a:gd name="connsiteX65" fmla="*/ 183356 w 2038350"/>
                <a:gd name="connsiteY65" fmla="*/ 1162050 h 1314450"/>
                <a:gd name="connsiteX66" fmla="*/ 164306 w 2038350"/>
                <a:gd name="connsiteY66" fmla="*/ 1128712 h 1314450"/>
                <a:gd name="connsiteX67" fmla="*/ 138112 w 2038350"/>
                <a:gd name="connsiteY67" fmla="*/ 1073943 h 1314450"/>
                <a:gd name="connsiteX68" fmla="*/ 123825 w 2038350"/>
                <a:gd name="connsiteY68" fmla="*/ 1031081 h 1314450"/>
                <a:gd name="connsiteX69" fmla="*/ 116681 w 2038350"/>
                <a:gd name="connsiteY69" fmla="*/ 971550 h 1314450"/>
                <a:gd name="connsiteX70" fmla="*/ 121444 w 2038350"/>
                <a:gd name="connsiteY70" fmla="*/ 890587 h 1314450"/>
                <a:gd name="connsiteX71" fmla="*/ 116681 w 2038350"/>
                <a:gd name="connsiteY71" fmla="*/ 673893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038350" h="1314450">
                  <a:moveTo>
                    <a:pt x="116681" y="673893"/>
                  </a:moveTo>
                  <a:cubicBezTo>
                    <a:pt x="118269" y="582612"/>
                    <a:pt x="119856" y="491331"/>
                    <a:pt x="121444" y="400050"/>
                  </a:cubicBezTo>
                  <a:lnTo>
                    <a:pt x="116681" y="278606"/>
                  </a:lnTo>
                  <a:lnTo>
                    <a:pt x="111919" y="233362"/>
                  </a:lnTo>
                  <a:lnTo>
                    <a:pt x="104775" y="202406"/>
                  </a:lnTo>
                  <a:lnTo>
                    <a:pt x="85725" y="154781"/>
                  </a:lnTo>
                  <a:lnTo>
                    <a:pt x="52387" y="100012"/>
                  </a:lnTo>
                  <a:lnTo>
                    <a:pt x="16669" y="57150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7" y="11906"/>
                  </a:lnTo>
                  <a:lnTo>
                    <a:pt x="119062" y="33337"/>
                  </a:lnTo>
                  <a:lnTo>
                    <a:pt x="161925" y="52387"/>
                  </a:lnTo>
                  <a:lnTo>
                    <a:pt x="197644" y="73818"/>
                  </a:lnTo>
                  <a:lnTo>
                    <a:pt x="242887" y="104775"/>
                  </a:lnTo>
                  <a:lnTo>
                    <a:pt x="280987" y="135731"/>
                  </a:lnTo>
                  <a:lnTo>
                    <a:pt x="323850" y="180975"/>
                  </a:lnTo>
                  <a:cubicBezTo>
                    <a:pt x="323056" y="227806"/>
                    <a:pt x="322263" y="274637"/>
                    <a:pt x="321469" y="321468"/>
                  </a:cubicBezTo>
                  <a:lnTo>
                    <a:pt x="321469" y="469106"/>
                  </a:lnTo>
                  <a:lnTo>
                    <a:pt x="319087" y="711993"/>
                  </a:lnTo>
                  <a:lnTo>
                    <a:pt x="319087" y="814387"/>
                  </a:lnTo>
                  <a:lnTo>
                    <a:pt x="319087" y="866775"/>
                  </a:lnTo>
                  <a:lnTo>
                    <a:pt x="326231" y="923925"/>
                  </a:lnTo>
                  <a:lnTo>
                    <a:pt x="335756" y="954881"/>
                  </a:lnTo>
                  <a:lnTo>
                    <a:pt x="350044" y="985837"/>
                  </a:lnTo>
                  <a:lnTo>
                    <a:pt x="373856" y="1009650"/>
                  </a:lnTo>
                  <a:lnTo>
                    <a:pt x="397669" y="1026318"/>
                  </a:lnTo>
                  <a:lnTo>
                    <a:pt x="435769" y="1045368"/>
                  </a:lnTo>
                  <a:lnTo>
                    <a:pt x="481012" y="1059656"/>
                  </a:lnTo>
                  <a:lnTo>
                    <a:pt x="545306" y="1069181"/>
                  </a:lnTo>
                  <a:lnTo>
                    <a:pt x="659606" y="1081087"/>
                  </a:lnTo>
                  <a:lnTo>
                    <a:pt x="831056" y="1088231"/>
                  </a:lnTo>
                  <a:lnTo>
                    <a:pt x="1042987" y="1085850"/>
                  </a:lnTo>
                  <a:lnTo>
                    <a:pt x="1183481" y="1081087"/>
                  </a:lnTo>
                  <a:lnTo>
                    <a:pt x="1281112" y="1069181"/>
                  </a:lnTo>
                  <a:lnTo>
                    <a:pt x="1462087" y="1042987"/>
                  </a:lnTo>
                  <a:lnTo>
                    <a:pt x="1571625" y="1021556"/>
                  </a:lnTo>
                  <a:lnTo>
                    <a:pt x="1933575" y="900112"/>
                  </a:lnTo>
                  <a:lnTo>
                    <a:pt x="1981200" y="966787"/>
                  </a:lnTo>
                  <a:lnTo>
                    <a:pt x="2014537" y="1021556"/>
                  </a:lnTo>
                  <a:lnTo>
                    <a:pt x="2031206" y="1059656"/>
                  </a:lnTo>
                  <a:lnTo>
                    <a:pt x="2038350" y="1078706"/>
                  </a:lnTo>
                  <a:lnTo>
                    <a:pt x="2038350" y="1112043"/>
                  </a:lnTo>
                  <a:lnTo>
                    <a:pt x="2028825" y="1143000"/>
                  </a:lnTo>
                  <a:lnTo>
                    <a:pt x="2009775" y="1173956"/>
                  </a:lnTo>
                  <a:lnTo>
                    <a:pt x="1981200" y="1195387"/>
                  </a:lnTo>
                  <a:lnTo>
                    <a:pt x="1933575" y="1221581"/>
                  </a:lnTo>
                  <a:lnTo>
                    <a:pt x="1852612" y="1243012"/>
                  </a:lnTo>
                  <a:lnTo>
                    <a:pt x="1709737" y="1271587"/>
                  </a:lnTo>
                  <a:lnTo>
                    <a:pt x="1514475" y="1297781"/>
                  </a:lnTo>
                  <a:lnTo>
                    <a:pt x="1350169" y="1309687"/>
                  </a:lnTo>
                  <a:lnTo>
                    <a:pt x="1195387" y="1314450"/>
                  </a:lnTo>
                  <a:lnTo>
                    <a:pt x="935831" y="1314450"/>
                  </a:lnTo>
                  <a:lnTo>
                    <a:pt x="783431" y="1312068"/>
                  </a:lnTo>
                  <a:lnTo>
                    <a:pt x="616744" y="1300162"/>
                  </a:lnTo>
                  <a:lnTo>
                    <a:pt x="519112" y="1290637"/>
                  </a:lnTo>
                  <a:lnTo>
                    <a:pt x="419100" y="1276350"/>
                  </a:lnTo>
                  <a:lnTo>
                    <a:pt x="359569" y="1262062"/>
                  </a:lnTo>
                  <a:lnTo>
                    <a:pt x="326231" y="1250156"/>
                  </a:lnTo>
                  <a:lnTo>
                    <a:pt x="285750" y="1233487"/>
                  </a:lnTo>
                  <a:lnTo>
                    <a:pt x="250031" y="1214437"/>
                  </a:lnTo>
                  <a:lnTo>
                    <a:pt x="219075" y="1193006"/>
                  </a:lnTo>
                  <a:lnTo>
                    <a:pt x="183356" y="1162050"/>
                  </a:lnTo>
                  <a:lnTo>
                    <a:pt x="164306" y="1128712"/>
                  </a:lnTo>
                  <a:lnTo>
                    <a:pt x="138112" y="1073943"/>
                  </a:lnTo>
                  <a:lnTo>
                    <a:pt x="123825" y="1031081"/>
                  </a:lnTo>
                  <a:lnTo>
                    <a:pt x="116681" y="971550"/>
                  </a:lnTo>
                  <a:lnTo>
                    <a:pt x="121444" y="890587"/>
                  </a:lnTo>
                  <a:lnTo>
                    <a:pt x="116681" y="673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58A96D81-2100-49B7-9F46-5C57356A0290}"/>
                </a:ext>
              </a:extLst>
            </p:cNvPr>
            <p:cNvSpPr/>
            <p:nvPr/>
          </p:nvSpPr>
          <p:spPr>
            <a:xfrm>
              <a:off x="5727700" y="5265738"/>
              <a:ext cx="419100" cy="708025"/>
            </a:xfrm>
            <a:custGeom>
              <a:avLst/>
              <a:gdLst>
                <a:gd name="connsiteX0" fmla="*/ 371475 w 419100"/>
                <a:gd name="connsiteY0" fmla="*/ 297656 h 709612"/>
                <a:gd name="connsiteX1" fmla="*/ 419100 w 419100"/>
                <a:gd name="connsiteY1" fmla="*/ 578644 h 709612"/>
                <a:gd name="connsiteX2" fmla="*/ 0 w 419100"/>
                <a:gd name="connsiteY2" fmla="*/ 709612 h 709612"/>
                <a:gd name="connsiteX3" fmla="*/ 76200 w 419100"/>
                <a:gd name="connsiteY3" fmla="*/ 611981 h 709612"/>
                <a:gd name="connsiteX4" fmla="*/ 109538 w 419100"/>
                <a:gd name="connsiteY4" fmla="*/ 557212 h 709612"/>
                <a:gd name="connsiteX5" fmla="*/ 133350 w 419100"/>
                <a:gd name="connsiteY5" fmla="*/ 516731 h 709612"/>
                <a:gd name="connsiteX6" fmla="*/ 145257 w 419100"/>
                <a:gd name="connsiteY6" fmla="*/ 485775 h 709612"/>
                <a:gd name="connsiteX7" fmla="*/ 171450 w 419100"/>
                <a:gd name="connsiteY7" fmla="*/ 423862 h 709612"/>
                <a:gd name="connsiteX8" fmla="*/ 195263 w 419100"/>
                <a:gd name="connsiteY8" fmla="*/ 338137 h 709612"/>
                <a:gd name="connsiteX9" fmla="*/ 230982 w 419100"/>
                <a:gd name="connsiteY9" fmla="*/ 195262 h 709612"/>
                <a:gd name="connsiteX10" fmla="*/ 247650 w 419100"/>
                <a:gd name="connsiteY10" fmla="*/ 102394 h 709612"/>
                <a:gd name="connsiteX11" fmla="*/ 259557 w 419100"/>
                <a:gd name="connsiteY11" fmla="*/ 33337 h 709612"/>
                <a:gd name="connsiteX12" fmla="*/ 264319 w 419100"/>
                <a:gd name="connsiteY12" fmla="*/ 16669 h 709612"/>
                <a:gd name="connsiteX13" fmla="*/ 273844 w 419100"/>
                <a:gd name="connsiteY13" fmla="*/ 4762 h 709612"/>
                <a:gd name="connsiteX14" fmla="*/ 295275 w 419100"/>
                <a:gd name="connsiteY14" fmla="*/ 0 h 709612"/>
                <a:gd name="connsiteX15" fmla="*/ 321469 w 419100"/>
                <a:gd name="connsiteY15" fmla="*/ 4762 h 709612"/>
                <a:gd name="connsiteX16" fmla="*/ 333375 w 419100"/>
                <a:gd name="connsiteY16" fmla="*/ 14287 h 709612"/>
                <a:gd name="connsiteX17" fmla="*/ 342900 w 419100"/>
                <a:gd name="connsiteY17" fmla="*/ 47625 h 709612"/>
                <a:gd name="connsiteX18" fmla="*/ 371475 w 419100"/>
                <a:gd name="connsiteY18" fmla="*/ 297656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9100" h="709612">
                  <a:moveTo>
                    <a:pt x="371475" y="297656"/>
                  </a:moveTo>
                  <a:lnTo>
                    <a:pt x="419100" y="578644"/>
                  </a:lnTo>
                  <a:lnTo>
                    <a:pt x="0" y="709612"/>
                  </a:lnTo>
                  <a:lnTo>
                    <a:pt x="76200" y="611981"/>
                  </a:lnTo>
                  <a:lnTo>
                    <a:pt x="109538" y="557212"/>
                  </a:lnTo>
                  <a:lnTo>
                    <a:pt x="133350" y="516731"/>
                  </a:lnTo>
                  <a:lnTo>
                    <a:pt x="145257" y="485775"/>
                  </a:lnTo>
                  <a:lnTo>
                    <a:pt x="171450" y="423862"/>
                  </a:lnTo>
                  <a:lnTo>
                    <a:pt x="195263" y="338137"/>
                  </a:lnTo>
                  <a:lnTo>
                    <a:pt x="230982" y="195262"/>
                  </a:lnTo>
                  <a:lnTo>
                    <a:pt x="247650" y="102394"/>
                  </a:lnTo>
                  <a:lnTo>
                    <a:pt x="259557" y="33337"/>
                  </a:lnTo>
                  <a:lnTo>
                    <a:pt x="264319" y="16669"/>
                  </a:lnTo>
                  <a:lnTo>
                    <a:pt x="273844" y="4762"/>
                  </a:lnTo>
                  <a:lnTo>
                    <a:pt x="295275" y="0"/>
                  </a:lnTo>
                  <a:lnTo>
                    <a:pt x="321469" y="4762"/>
                  </a:lnTo>
                  <a:lnTo>
                    <a:pt x="333375" y="14287"/>
                  </a:lnTo>
                  <a:lnTo>
                    <a:pt x="342900" y="47625"/>
                  </a:lnTo>
                  <a:lnTo>
                    <a:pt x="371475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97E7A1B-D9B1-4F31-BDCE-67C9330D0B74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12875"/>
            <a:ext cx="4721225" cy="4624388"/>
            <a:chOff x="2657475" y="1419225"/>
            <a:chExt cx="4721225" cy="4624388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76FFBD3A-800A-4762-8E62-6F5A7AC09B4D}"/>
                </a:ext>
              </a:extLst>
            </p:cNvPr>
            <p:cNvSpPr/>
            <p:nvPr/>
          </p:nvSpPr>
          <p:spPr>
            <a:xfrm>
              <a:off x="3503613" y="1762125"/>
              <a:ext cx="595312" cy="738188"/>
            </a:xfrm>
            <a:custGeom>
              <a:avLst/>
              <a:gdLst>
                <a:gd name="connsiteX0" fmla="*/ 357187 w 595312"/>
                <a:gd name="connsiteY0" fmla="*/ 619125 h 738188"/>
                <a:gd name="connsiteX1" fmla="*/ 295275 w 595312"/>
                <a:gd name="connsiteY1" fmla="*/ 492919 h 738188"/>
                <a:gd name="connsiteX2" fmla="*/ 257175 w 595312"/>
                <a:gd name="connsiteY2" fmla="*/ 411956 h 738188"/>
                <a:gd name="connsiteX3" fmla="*/ 216694 w 595312"/>
                <a:gd name="connsiteY3" fmla="*/ 335756 h 738188"/>
                <a:gd name="connsiteX4" fmla="*/ 152400 w 595312"/>
                <a:gd name="connsiteY4" fmla="*/ 238125 h 738188"/>
                <a:gd name="connsiteX5" fmla="*/ 78581 w 595312"/>
                <a:gd name="connsiteY5" fmla="*/ 140494 h 738188"/>
                <a:gd name="connsiteX6" fmla="*/ 47625 w 595312"/>
                <a:gd name="connsiteY6" fmla="*/ 104775 h 738188"/>
                <a:gd name="connsiteX7" fmla="*/ 16669 w 595312"/>
                <a:gd name="connsiteY7" fmla="*/ 71438 h 738188"/>
                <a:gd name="connsiteX8" fmla="*/ 2381 w 595312"/>
                <a:gd name="connsiteY8" fmla="*/ 45244 h 738188"/>
                <a:gd name="connsiteX9" fmla="*/ 0 w 595312"/>
                <a:gd name="connsiteY9" fmla="*/ 26194 h 738188"/>
                <a:gd name="connsiteX10" fmla="*/ 2381 w 595312"/>
                <a:gd name="connsiteY10" fmla="*/ 7144 h 738188"/>
                <a:gd name="connsiteX11" fmla="*/ 14287 w 595312"/>
                <a:gd name="connsiteY11" fmla="*/ 0 h 738188"/>
                <a:gd name="connsiteX12" fmla="*/ 33337 w 595312"/>
                <a:gd name="connsiteY12" fmla="*/ 2381 h 738188"/>
                <a:gd name="connsiteX13" fmla="*/ 85725 w 595312"/>
                <a:gd name="connsiteY13" fmla="*/ 28575 h 738188"/>
                <a:gd name="connsiteX14" fmla="*/ 161925 w 595312"/>
                <a:gd name="connsiteY14" fmla="*/ 73819 h 738188"/>
                <a:gd name="connsiteX15" fmla="*/ 240506 w 595312"/>
                <a:gd name="connsiteY15" fmla="*/ 126206 h 738188"/>
                <a:gd name="connsiteX16" fmla="*/ 323850 w 595312"/>
                <a:gd name="connsiteY16" fmla="*/ 183356 h 738188"/>
                <a:gd name="connsiteX17" fmla="*/ 392906 w 595312"/>
                <a:gd name="connsiteY17" fmla="*/ 235744 h 738188"/>
                <a:gd name="connsiteX18" fmla="*/ 450056 w 595312"/>
                <a:gd name="connsiteY18" fmla="*/ 278606 h 738188"/>
                <a:gd name="connsiteX19" fmla="*/ 490537 w 595312"/>
                <a:gd name="connsiteY19" fmla="*/ 311944 h 738188"/>
                <a:gd name="connsiteX20" fmla="*/ 528637 w 595312"/>
                <a:gd name="connsiteY20" fmla="*/ 342900 h 738188"/>
                <a:gd name="connsiteX21" fmla="*/ 552450 w 595312"/>
                <a:gd name="connsiteY21" fmla="*/ 371475 h 738188"/>
                <a:gd name="connsiteX22" fmla="*/ 573881 w 595312"/>
                <a:gd name="connsiteY22" fmla="*/ 407194 h 738188"/>
                <a:gd name="connsiteX23" fmla="*/ 588169 w 595312"/>
                <a:gd name="connsiteY23" fmla="*/ 450056 h 738188"/>
                <a:gd name="connsiteX24" fmla="*/ 595312 w 595312"/>
                <a:gd name="connsiteY24" fmla="*/ 492919 h 738188"/>
                <a:gd name="connsiteX25" fmla="*/ 595312 w 595312"/>
                <a:gd name="connsiteY25" fmla="*/ 533400 h 738188"/>
                <a:gd name="connsiteX26" fmla="*/ 595312 w 595312"/>
                <a:gd name="connsiteY26" fmla="*/ 590550 h 738188"/>
                <a:gd name="connsiteX27" fmla="*/ 588169 w 595312"/>
                <a:gd name="connsiteY27" fmla="*/ 638175 h 738188"/>
                <a:gd name="connsiteX28" fmla="*/ 571500 w 595312"/>
                <a:gd name="connsiteY28" fmla="*/ 685800 h 738188"/>
                <a:gd name="connsiteX29" fmla="*/ 552450 w 595312"/>
                <a:gd name="connsiteY29" fmla="*/ 714375 h 738188"/>
                <a:gd name="connsiteX30" fmla="*/ 538162 w 595312"/>
                <a:gd name="connsiteY30" fmla="*/ 726281 h 738188"/>
                <a:gd name="connsiteX31" fmla="*/ 519112 w 595312"/>
                <a:gd name="connsiteY31" fmla="*/ 735806 h 738188"/>
                <a:gd name="connsiteX32" fmla="*/ 500062 w 595312"/>
                <a:gd name="connsiteY32" fmla="*/ 738188 h 738188"/>
                <a:gd name="connsiteX33" fmla="*/ 464344 w 595312"/>
                <a:gd name="connsiteY33" fmla="*/ 733425 h 738188"/>
                <a:gd name="connsiteX34" fmla="*/ 438150 w 595312"/>
                <a:gd name="connsiteY34" fmla="*/ 723900 h 738188"/>
                <a:gd name="connsiteX35" fmla="*/ 419100 w 595312"/>
                <a:gd name="connsiteY35" fmla="*/ 704850 h 738188"/>
                <a:gd name="connsiteX36" fmla="*/ 392906 w 595312"/>
                <a:gd name="connsiteY36" fmla="*/ 676275 h 738188"/>
                <a:gd name="connsiteX37" fmla="*/ 357187 w 595312"/>
                <a:gd name="connsiteY37" fmla="*/ 61912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5312" h="738188">
                  <a:moveTo>
                    <a:pt x="357187" y="619125"/>
                  </a:moveTo>
                  <a:lnTo>
                    <a:pt x="295275" y="492919"/>
                  </a:lnTo>
                  <a:lnTo>
                    <a:pt x="257175" y="411956"/>
                  </a:lnTo>
                  <a:lnTo>
                    <a:pt x="216694" y="335756"/>
                  </a:lnTo>
                  <a:lnTo>
                    <a:pt x="152400" y="238125"/>
                  </a:lnTo>
                  <a:lnTo>
                    <a:pt x="78581" y="140494"/>
                  </a:lnTo>
                  <a:lnTo>
                    <a:pt x="47625" y="104775"/>
                  </a:lnTo>
                  <a:lnTo>
                    <a:pt x="16669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2381"/>
                  </a:lnTo>
                  <a:lnTo>
                    <a:pt x="85725" y="28575"/>
                  </a:lnTo>
                  <a:lnTo>
                    <a:pt x="161925" y="73819"/>
                  </a:lnTo>
                  <a:lnTo>
                    <a:pt x="240506" y="126206"/>
                  </a:lnTo>
                  <a:lnTo>
                    <a:pt x="323850" y="183356"/>
                  </a:lnTo>
                  <a:lnTo>
                    <a:pt x="392906" y="235744"/>
                  </a:lnTo>
                  <a:lnTo>
                    <a:pt x="450056" y="278606"/>
                  </a:lnTo>
                  <a:lnTo>
                    <a:pt x="490537" y="311944"/>
                  </a:lnTo>
                  <a:lnTo>
                    <a:pt x="528637" y="342900"/>
                  </a:lnTo>
                  <a:lnTo>
                    <a:pt x="552450" y="371475"/>
                  </a:lnTo>
                  <a:lnTo>
                    <a:pt x="573881" y="407194"/>
                  </a:lnTo>
                  <a:lnTo>
                    <a:pt x="588169" y="450056"/>
                  </a:lnTo>
                  <a:lnTo>
                    <a:pt x="595312" y="492919"/>
                  </a:lnTo>
                  <a:lnTo>
                    <a:pt x="595312" y="533400"/>
                  </a:lnTo>
                  <a:lnTo>
                    <a:pt x="595312" y="590550"/>
                  </a:lnTo>
                  <a:lnTo>
                    <a:pt x="588169" y="638175"/>
                  </a:lnTo>
                  <a:lnTo>
                    <a:pt x="571500" y="685800"/>
                  </a:lnTo>
                  <a:lnTo>
                    <a:pt x="552450" y="714375"/>
                  </a:lnTo>
                  <a:lnTo>
                    <a:pt x="538162" y="726281"/>
                  </a:lnTo>
                  <a:lnTo>
                    <a:pt x="519112" y="735806"/>
                  </a:lnTo>
                  <a:lnTo>
                    <a:pt x="500062" y="738188"/>
                  </a:lnTo>
                  <a:lnTo>
                    <a:pt x="464344" y="733425"/>
                  </a:lnTo>
                  <a:lnTo>
                    <a:pt x="438150" y="723900"/>
                  </a:lnTo>
                  <a:lnTo>
                    <a:pt x="419100" y="704850"/>
                  </a:lnTo>
                  <a:lnTo>
                    <a:pt x="392906" y="676275"/>
                  </a:lnTo>
                  <a:lnTo>
                    <a:pt x="357187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B04D70FE-EA7D-44AA-B7D6-D2D17CE3174B}"/>
                </a:ext>
              </a:extLst>
            </p:cNvPr>
            <p:cNvSpPr/>
            <p:nvPr/>
          </p:nvSpPr>
          <p:spPr>
            <a:xfrm>
              <a:off x="5310188" y="1503363"/>
              <a:ext cx="808037" cy="781050"/>
            </a:xfrm>
            <a:custGeom>
              <a:avLst/>
              <a:gdLst>
                <a:gd name="connsiteX0" fmla="*/ 433387 w 807243"/>
                <a:gd name="connsiteY0" fmla="*/ 538162 h 781050"/>
                <a:gd name="connsiteX1" fmla="*/ 185737 w 807243"/>
                <a:gd name="connsiteY1" fmla="*/ 690562 h 781050"/>
                <a:gd name="connsiteX2" fmla="*/ 78581 w 807243"/>
                <a:gd name="connsiteY2" fmla="*/ 759619 h 781050"/>
                <a:gd name="connsiteX3" fmla="*/ 47625 w 807243"/>
                <a:gd name="connsiteY3" fmla="*/ 773906 h 781050"/>
                <a:gd name="connsiteX4" fmla="*/ 26193 w 807243"/>
                <a:gd name="connsiteY4" fmla="*/ 781050 h 781050"/>
                <a:gd name="connsiteX5" fmla="*/ 11906 w 807243"/>
                <a:gd name="connsiteY5" fmla="*/ 781050 h 781050"/>
                <a:gd name="connsiteX6" fmla="*/ 0 w 807243"/>
                <a:gd name="connsiteY6" fmla="*/ 773906 h 781050"/>
                <a:gd name="connsiteX7" fmla="*/ 0 w 807243"/>
                <a:gd name="connsiteY7" fmla="*/ 750094 h 781050"/>
                <a:gd name="connsiteX8" fmla="*/ 11906 w 807243"/>
                <a:gd name="connsiteY8" fmla="*/ 723900 h 781050"/>
                <a:gd name="connsiteX9" fmla="*/ 61912 w 807243"/>
                <a:gd name="connsiteY9" fmla="*/ 669131 h 781050"/>
                <a:gd name="connsiteX10" fmla="*/ 138112 w 807243"/>
                <a:gd name="connsiteY10" fmla="*/ 581025 h 781050"/>
                <a:gd name="connsiteX11" fmla="*/ 204787 w 807243"/>
                <a:gd name="connsiteY11" fmla="*/ 497681 h 781050"/>
                <a:gd name="connsiteX12" fmla="*/ 261937 w 807243"/>
                <a:gd name="connsiteY12" fmla="*/ 416719 h 781050"/>
                <a:gd name="connsiteX13" fmla="*/ 321468 w 807243"/>
                <a:gd name="connsiteY13" fmla="*/ 328612 h 781050"/>
                <a:gd name="connsiteX14" fmla="*/ 352425 w 807243"/>
                <a:gd name="connsiteY14" fmla="*/ 276225 h 781050"/>
                <a:gd name="connsiteX15" fmla="*/ 388143 w 807243"/>
                <a:gd name="connsiteY15" fmla="*/ 204787 h 781050"/>
                <a:gd name="connsiteX16" fmla="*/ 400050 w 807243"/>
                <a:gd name="connsiteY16" fmla="*/ 169069 h 781050"/>
                <a:gd name="connsiteX17" fmla="*/ 402431 w 807243"/>
                <a:gd name="connsiteY17" fmla="*/ 138112 h 781050"/>
                <a:gd name="connsiteX18" fmla="*/ 392906 w 807243"/>
                <a:gd name="connsiteY18" fmla="*/ 95250 h 781050"/>
                <a:gd name="connsiteX19" fmla="*/ 371475 w 807243"/>
                <a:gd name="connsiteY19" fmla="*/ 54769 h 781050"/>
                <a:gd name="connsiteX20" fmla="*/ 359568 w 807243"/>
                <a:gd name="connsiteY20" fmla="*/ 35719 h 781050"/>
                <a:gd name="connsiteX21" fmla="*/ 359568 w 807243"/>
                <a:gd name="connsiteY21" fmla="*/ 21431 h 781050"/>
                <a:gd name="connsiteX22" fmla="*/ 361950 w 807243"/>
                <a:gd name="connsiteY22" fmla="*/ 9525 h 781050"/>
                <a:gd name="connsiteX23" fmla="*/ 369093 w 807243"/>
                <a:gd name="connsiteY23" fmla="*/ 2381 h 781050"/>
                <a:gd name="connsiteX24" fmla="*/ 388143 w 807243"/>
                <a:gd name="connsiteY24" fmla="*/ 0 h 781050"/>
                <a:gd name="connsiteX25" fmla="*/ 419100 w 807243"/>
                <a:gd name="connsiteY25" fmla="*/ 4762 h 781050"/>
                <a:gd name="connsiteX26" fmla="*/ 478631 w 807243"/>
                <a:gd name="connsiteY26" fmla="*/ 19050 h 781050"/>
                <a:gd name="connsiteX27" fmla="*/ 535781 w 807243"/>
                <a:gd name="connsiteY27" fmla="*/ 45244 h 781050"/>
                <a:gd name="connsiteX28" fmla="*/ 588168 w 807243"/>
                <a:gd name="connsiteY28" fmla="*/ 73819 h 781050"/>
                <a:gd name="connsiteX29" fmla="*/ 628650 w 807243"/>
                <a:gd name="connsiteY29" fmla="*/ 102394 h 781050"/>
                <a:gd name="connsiteX30" fmla="*/ 690562 w 807243"/>
                <a:gd name="connsiteY30" fmla="*/ 147637 h 781050"/>
                <a:gd name="connsiteX31" fmla="*/ 738187 w 807243"/>
                <a:gd name="connsiteY31" fmla="*/ 192881 h 781050"/>
                <a:gd name="connsiteX32" fmla="*/ 773906 w 807243"/>
                <a:gd name="connsiteY32" fmla="*/ 228600 h 781050"/>
                <a:gd name="connsiteX33" fmla="*/ 797718 w 807243"/>
                <a:gd name="connsiteY33" fmla="*/ 259556 h 781050"/>
                <a:gd name="connsiteX34" fmla="*/ 804862 w 807243"/>
                <a:gd name="connsiteY34" fmla="*/ 285750 h 781050"/>
                <a:gd name="connsiteX35" fmla="*/ 807243 w 807243"/>
                <a:gd name="connsiteY35" fmla="*/ 311944 h 781050"/>
                <a:gd name="connsiteX36" fmla="*/ 800100 w 807243"/>
                <a:gd name="connsiteY36" fmla="*/ 342900 h 781050"/>
                <a:gd name="connsiteX37" fmla="*/ 781050 w 807243"/>
                <a:gd name="connsiteY37" fmla="*/ 361950 h 781050"/>
                <a:gd name="connsiteX38" fmla="*/ 759618 w 807243"/>
                <a:gd name="connsiteY38" fmla="*/ 366712 h 781050"/>
                <a:gd name="connsiteX39" fmla="*/ 719137 w 807243"/>
                <a:gd name="connsiteY39" fmla="*/ 373856 h 781050"/>
                <a:gd name="connsiteX40" fmla="*/ 683418 w 807243"/>
                <a:gd name="connsiteY40" fmla="*/ 383381 h 781050"/>
                <a:gd name="connsiteX41" fmla="*/ 638175 w 807243"/>
                <a:gd name="connsiteY41" fmla="*/ 402431 h 781050"/>
                <a:gd name="connsiteX42" fmla="*/ 602456 w 807243"/>
                <a:gd name="connsiteY42" fmla="*/ 423862 h 781050"/>
                <a:gd name="connsiteX43" fmla="*/ 559593 w 807243"/>
                <a:gd name="connsiteY43" fmla="*/ 464344 h 781050"/>
                <a:gd name="connsiteX44" fmla="*/ 433387 w 807243"/>
                <a:gd name="connsiteY44" fmla="*/ 53816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3" h="781050">
                  <a:moveTo>
                    <a:pt x="433387" y="538162"/>
                  </a:moveTo>
                  <a:lnTo>
                    <a:pt x="185737" y="690562"/>
                  </a:lnTo>
                  <a:lnTo>
                    <a:pt x="78581" y="759619"/>
                  </a:lnTo>
                  <a:lnTo>
                    <a:pt x="47625" y="773906"/>
                  </a:lnTo>
                  <a:lnTo>
                    <a:pt x="26193" y="781050"/>
                  </a:lnTo>
                  <a:lnTo>
                    <a:pt x="11906" y="781050"/>
                  </a:lnTo>
                  <a:lnTo>
                    <a:pt x="0" y="773906"/>
                  </a:lnTo>
                  <a:lnTo>
                    <a:pt x="0" y="750094"/>
                  </a:lnTo>
                  <a:lnTo>
                    <a:pt x="11906" y="723900"/>
                  </a:lnTo>
                  <a:lnTo>
                    <a:pt x="61912" y="669131"/>
                  </a:lnTo>
                  <a:lnTo>
                    <a:pt x="138112" y="581025"/>
                  </a:lnTo>
                  <a:lnTo>
                    <a:pt x="204787" y="497681"/>
                  </a:lnTo>
                  <a:lnTo>
                    <a:pt x="261937" y="416719"/>
                  </a:lnTo>
                  <a:lnTo>
                    <a:pt x="321468" y="328612"/>
                  </a:lnTo>
                  <a:lnTo>
                    <a:pt x="352425" y="276225"/>
                  </a:lnTo>
                  <a:lnTo>
                    <a:pt x="388143" y="204787"/>
                  </a:lnTo>
                  <a:lnTo>
                    <a:pt x="400050" y="169069"/>
                  </a:lnTo>
                  <a:lnTo>
                    <a:pt x="402431" y="138112"/>
                  </a:lnTo>
                  <a:lnTo>
                    <a:pt x="392906" y="95250"/>
                  </a:lnTo>
                  <a:lnTo>
                    <a:pt x="371475" y="54769"/>
                  </a:lnTo>
                  <a:lnTo>
                    <a:pt x="359568" y="35719"/>
                  </a:lnTo>
                  <a:lnTo>
                    <a:pt x="359568" y="21431"/>
                  </a:lnTo>
                  <a:lnTo>
                    <a:pt x="361950" y="9525"/>
                  </a:lnTo>
                  <a:lnTo>
                    <a:pt x="369093" y="2381"/>
                  </a:lnTo>
                  <a:lnTo>
                    <a:pt x="388143" y="0"/>
                  </a:lnTo>
                  <a:lnTo>
                    <a:pt x="419100" y="4762"/>
                  </a:lnTo>
                  <a:lnTo>
                    <a:pt x="478631" y="19050"/>
                  </a:lnTo>
                  <a:lnTo>
                    <a:pt x="535781" y="45244"/>
                  </a:lnTo>
                  <a:lnTo>
                    <a:pt x="588168" y="73819"/>
                  </a:lnTo>
                  <a:lnTo>
                    <a:pt x="628650" y="102394"/>
                  </a:lnTo>
                  <a:lnTo>
                    <a:pt x="690562" y="147637"/>
                  </a:lnTo>
                  <a:lnTo>
                    <a:pt x="738187" y="192881"/>
                  </a:lnTo>
                  <a:lnTo>
                    <a:pt x="773906" y="228600"/>
                  </a:lnTo>
                  <a:lnTo>
                    <a:pt x="797718" y="259556"/>
                  </a:lnTo>
                  <a:lnTo>
                    <a:pt x="804862" y="285750"/>
                  </a:lnTo>
                  <a:lnTo>
                    <a:pt x="807243" y="311944"/>
                  </a:lnTo>
                  <a:lnTo>
                    <a:pt x="800100" y="342900"/>
                  </a:lnTo>
                  <a:lnTo>
                    <a:pt x="781050" y="361950"/>
                  </a:lnTo>
                  <a:lnTo>
                    <a:pt x="759618" y="366712"/>
                  </a:lnTo>
                  <a:lnTo>
                    <a:pt x="719137" y="373856"/>
                  </a:lnTo>
                  <a:lnTo>
                    <a:pt x="683418" y="383381"/>
                  </a:lnTo>
                  <a:lnTo>
                    <a:pt x="638175" y="402431"/>
                  </a:lnTo>
                  <a:lnTo>
                    <a:pt x="602456" y="423862"/>
                  </a:lnTo>
                  <a:lnTo>
                    <a:pt x="559593" y="464344"/>
                  </a:lnTo>
                  <a:lnTo>
                    <a:pt x="433387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166EE059-E9A2-4FAA-A517-2182EBA44622}"/>
                </a:ext>
              </a:extLst>
            </p:cNvPr>
            <p:cNvSpPr/>
            <p:nvPr/>
          </p:nvSpPr>
          <p:spPr>
            <a:xfrm>
              <a:off x="2789238" y="3138488"/>
              <a:ext cx="3819525" cy="692150"/>
            </a:xfrm>
            <a:custGeom>
              <a:avLst/>
              <a:gdLst>
                <a:gd name="connsiteX0" fmla="*/ 2806749 w 3820003"/>
                <a:gd name="connsiteY0" fmla="*/ 289501 h 691979"/>
                <a:gd name="connsiteX1" fmla="*/ 2549022 w 3820003"/>
                <a:gd name="connsiteY1" fmla="*/ 307154 h 691979"/>
                <a:gd name="connsiteX2" fmla="*/ 2439576 w 3820003"/>
                <a:gd name="connsiteY2" fmla="*/ 314215 h 691979"/>
                <a:gd name="connsiteX3" fmla="*/ 2277173 w 3820003"/>
                <a:gd name="connsiteY3" fmla="*/ 335398 h 691979"/>
                <a:gd name="connsiteX4" fmla="*/ 1998264 w 3820003"/>
                <a:gd name="connsiteY4" fmla="*/ 356581 h 691979"/>
                <a:gd name="connsiteX5" fmla="*/ 1691110 w 3820003"/>
                <a:gd name="connsiteY5" fmla="*/ 388355 h 691979"/>
                <a:gd name="connsiteX6" fmla="*/ 1528707 w 3820003"/>
                <a:gd name="connsiteY6" fmla="*/ 398947 h 691979"/>
                <a:gd name="connsiteX7" fmla="*/ 1281572 w 3820003"/>
                <a:gd name="connsiteY7" fmla="*/ 441313 h 691979"/>
                <a:gd name="connsiteX8" fmla="*/ 1090925 w 3820003"/>
                <a:gd name="connsiteY8" fmla="*/ 480148 h 691979"/>
                <a:gd name="connsiteX9" fmla="*/ 921461 w 3820003"/>
                <a:gd name="connsiteY9" fmla="*/ 522515 h 691979"/>
                <a:gd name="connsiteX10" fmla="*/ 797893 w 3820003"/>
                <a:gd name="connsiteY10" fmla="*/ 561350 h 691979"/>
                <a:gd name="connsiteX11" fmla="*/ 639020 w 3820003"/>
                <a:gd name="connsiteY11" fmla="*/ 617838 h 691979"/>
                <a:gd name="connsiteX12" fmla="*/ 504861 w 3820003"/>
                <a:gd name="connsiteY12" fmla="*/ 663735 h 691979"/>
                <a:gd name="connsiteX13" fmla="*/ 416599 w 3820003"/>
                <a:gd name="connsiteY13" fmla="*/ 691979 h 691979"/>
                <a:gd name="connsiteX14" fmla="*/ 388355 w 3820003"/>
                <a:gd name="connsiteY14" fmla="*/ 691979 h 691979"/>
                <a:gd name="connsiteX15" fmla="*/ 353050 w 3820003"/>
                <a:gd name="connsiteY15" fmla="*/ 681387 h 691979"/>
                <a:gd name="connsiteX16" fmla="*/ 300092 w 3820003"/>
                <a:gd name="connsiteY16" fmla="*/ 653143 h 691979"/>
                <a:gd name="connsiteX17" fmla="*/ 250665 w 3820003"/>
                <a:gd name="connsiteY17" fmla="*/ 621369 h 691979"/>
                <a:gd name="connsiteX18" fmla="*/ 201238 w 3820003"/>
                <a:gd name="connsiteY18" fmla="*/ 582533 h 691979"/>
                <a:gd name="connsiteX19" fmla="*/ 162403 w 3820003"/>
                <a:gd name="connsiteY19" fmla="*/ 543698 h 691979"/>
                <a:gd name="connsiteX20" fmla="*/ 98854 w 3820003"/>
                <a:gd name="connsiteY20" fmla="*/ 469557 h 691979"/>
                <a:gd name="connsiteX21" fmla="*/ 52957 w 3820003"/>
                <a:gd name="connsiteY21" fmla="*/ 406008 h 691979"/>
                <a:gd name="connsiteX22" fmla="*/ 24713 w 3820003"/>
                <a:gd name="connsiteY22" fmla="*/ 363642 h 691979"/>
                <a:gd name="connsiteX23" fmla="*/ 7061 w 3820003"/>
                <a:gd name="connsiteY23" fmla="*/ 328337 h 691979"/>
                <a:gd name="connsiteX24" fmla="*/ 0 w 3820003"/>
                <a:gd name="connsiteY24" fmla="*/ 303623 h 691979"/>
                <a:gd name="connsiteX25" fmla="*/ 0 w 3820003"/>
                <a:gd name="connsiteY25" fmla="*/ 289501 h 691979"/>
                <a:gd name="connsiteX26" fmla="*/ 3530 w 3820003"/>
                <a:gd name="connsiteY26" fmla="*/ 275379 h 691979"/>
                <a:gd name="connsiteX27" fmla="*/ 21183 w 3820003"/>
                <a:gd name="connsiteY27" fmla="*/ 271849 h 691979"/>
                <a:gd name="connsiteX28" fmla="*/ 42366 w 3820003"/>
                <a:gd name="connsiteY28" fmla="*/ 278910 h 691979"/>
                <a:gd name="connsiteX29" fmla="*/ 77671 w 3820003"/>
                <a:gd name="connsiteY29" fmla="*/ 303623 h 691979"/>
                <a:gd name="connsiteX30" fmla="*/ 127098 w 3820003"/>
                <a:gd name="connsiteY30" fmla="*/ 335398 h 691979"/>
                <a:gd name="connsiteX31" fmla="*/ 201238 w 3820003"/>
                <a:gd name="connsiteY31" fmla="*/ 374233 h 691979"/>
                <a:gd name="connsiteX32" fmla="*/ 261257 w 3820003"/>
                <a:gd name="connsiteY32" fmla="*/ 402477 h 691979"/>
                <a:gd name="connsiteX33" fmla="*/ 303623 w 3820003"/>
                <a:gd name="connsiteY33" fmla="*/ 416599 h 691979"/>
                <a:gd name="connsiteX34" fmla="*/ 370702 w 3820003"/>
                <a:gd name="connsiteY34" fmla="*/ 430721 h 691979"/>
                <a:gd name="connsiteX35" fmla="*/ 437782 w 3820003"/>
                <a:gd name="connsiteY35" fmla="*/ 434252 h 691979"/>
                <a:gd name="connsiteX36" fmla="*/ 522514 w 3820003"/>
                <a:gd name="connsiteY36" fmla="*/ 434252 h 691979"/>
                <a:gd name="connsiteX37" fmla="*/ 593124 w 3820003"/>
                <a:gd name="connsiteY37" fmla="*/ 423660 h 691979"/>
                <a:gd name="connsiteX38" fmla="*/ 706100 w 3820003"/>
                <a:gd name="connsiteY38" fmla="*/ 398947 h 691979"/>
                <a:gd name="connsiteX39" fmla="*/ 864972 w 3820003"/>
                <a:gd name="connsiteY39" fmla="*/ 367172 h 691979"/>
                <a:gd name="connsiteX40" fmla="*/ 1083864 w 3820003"/>
                <a:gd name="connsiteY40" fmla="*/ 328337 h 691979"/>
                <a:gd name="connsiteX41" fmla="*/ 1221553 w 3820003"/>
                <a:gd name="connsiteY41" fmla="*/ 307154 h 691979"/>
                <a:gd name="connsiteX42" fmla="*/ 1380426 w 3820003"/>
                <a:gd name="connsiteY42" fmla="*/ 289501 h 691979"/>
                <a:gd name="connsiteX43" fmla="*/ 1613439 w 3820003"/>
                <a:gd name="connsiteY43" fmla="*/ 225952 h 691979"/>
                <a:gd name="connsiteX44" fmla="*/ 1945306 w 3820003"/>
                <a:gd name="connsiteY44" fmla="*/ 190647 h 691979"/>
                <a:gd name="connsiteX45" fmla="*/ 2090057 w 3820003"/>
                <a:gd name="connsiteY45" fmla="*/ 176525 h 691979"/>
                <a:gd name="connsiteX46" fmla="*/ 2217155 w 3820003"/>
                <a:gd name="connsiteY46" fmla="*/ 162403 h 691979"/>
                <a:gd name="connsiteX47" fmla="*/ 2471351 w 3820003"/>
                <a:gd name="connsiteY47" fmla="*/ 141220 h 691979"/>
                <a:gd name="connsiteX48" fmla="*/ 2810279 w 3820003"/>
                <a:gd name="connsiteY48" fmla="*/ 116507 h 691979"/>
                <a:gd name="connsiteX49" fmla="*/ 3113902 w 3820003"/>
                <a:gd name="connsiteY49" fmla="*/ 88263 h 691979"/>
                <a:gd name="connsiteX50" fmla="*/ 3198634 w 3820003"/>
                <a:gd name="connsiteY50" fmla="*/ 60019 h 691979"/>
                <a:gd name="connsiteX51" fmla="*/ 3308080 w 3820003"/>
                <a:gd name="connsiteY51" fmla="*/ 24714 h 691979"/>
                <a:gd name="connsiteX52" fmla="*/ 3417525 w 3820003"/>
                <a:gd name="connsiteY52" fmla="*/ 0 h 691979"/>
                <a:gd name="connsiteX53" fmla="*/ 3484605 w 3820003"/>
                <a:gd name="connsiteY53" fmla="*/ 10592 h 691979"/>
                <a:gd name="connsiteX54" fmla="*/ 3586989 w 3820003"/>
                <a:gd name="connsiteY54" fmla="*/ 35305 h 691979"/>
                <a:gd name="connsiteX55" fmla="*/ 3675252 w 3820003"/>
                <a:gd name="connsiteY55" fmla="*/ 63549 h 691979"/>
                <a:gd name="connsiteX56" fmla="*/ 3728210 w 3820003"/>
                <a:gd name="connsiteY56" fmla="*/ 95324 h 691979"/>
                <a:gd name="connsiteX57" fmla="*/ 3784698 w 3820003"/>
                <a:gd name="connsiteY57" fmla="*/ 144751 h 691979"/>
                <a:gd name="connsiteX58" fmla="*/ 3812942 w 3820003"/>
                <a:gd name="connsiteY58" fmla="*/ 183586 h 691979"/>
                <a:gd name="connsiteX59" fmla="*/ 3820003 w 3820003"/>
                <a:gd name="connsiteY59" fmla="*/ 208300 h 691979"/>
                <a:gd name="connsiteX60" fmla="*/ 3820003 w 3820003"/>
                <a:gd name="connsiteY60" fmla="*/ 222422 h 691979"/>
                <a:gd name="connsiteX61" fmla="*/ 3809411 w 3820003"/>
                <a:gd name="connsiteY61" fmla="*/ 250666 h 691979"/>
                <a:gd name="connsiteX62" fmla="*/ 3791759 w 3820003"/>
                <a:gd name="connsiteY62" fmla="*/ 271849 h 691979"/>
                <a:gd name="connsiteX63" fmla="*/ 3756454 w 3820003"/>
                <a:gd name="connsiteY63" fmla="*/ 289501 h 691979"/>
                <a:gd name="connsiteX64" fmla="*/ 3728210 w 3820003"/>
                <a:gd name="connsiteY64" fmla="*/ 289501 h 691979"/>
                <a:gd name="connsiteX65" fmla="*/ 3654069 w 3820003"/>
                <a:gd name="connsiteY65" fmla="*/ 278910 h 691979"/>
                <a:gd name="connsiteX66" fmla="*/ 3484605 w 3820003"/>
                <a:gd name="connsiteY66" fmla="*/ 268318 h 691979"/>
                <a:gd name="connsiteX67" fmla="*/ 3145677 w 3820003"/>
                <a:gd name="connsiteY67" fmla="*/ 271849 h 691979"/>
                <a:gd name="connsiteX68" fmla="*/ 2806749 w 3820003"/>
                <a:gd name="connsiteY68" fmla="*/ 289501 h 69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820003" h="691979">
                  <a:moveTo>
                    <a:pt x="2806749" y="289501"/>
                  </a:moveTo>
                  <a:lnTo>
                    <a:pt x="2549022" y="307154"/>
                  </a:lnTo>
                  <a:lnTo>
                    <a:pt x="2439576" y="314215"/>
                  </a:lnTo>
                  <a:lnTo>
                    <a:pt x="2277173" y="335398"/>
                  </a:lnTo>
                  <a:lnTo>
                    <a:pt x="1998264" y="356581"/>
                  </a:lnTo>
                  <a:lnTo>
                    <a:pt x="1691110" y="388355"/>
                  </a:lnTo>
                  <a:lnTo>
                    <a:pt x="1528707" y="398947"/>
                  </a:lnTo>
                  <a:lnTo>
                    <a:pt x="1281572" y="441313"/>
                  </a:lnTo>
                  <a:lnTo>
                    <a:pt x="1090925" y="480148"/>
                  </a:lnTo>
                  <a:lnTo>
                    <a:pt x="921461" y="522515"/>
                  </a:lnTo>
                  <a:lnTo>
                    <a:pt x="797893" y="561350"/>
                  </a:lnTo>
                  <a:lnTo>
                    <a:pt x="639020" y="617838"/>
                  </a:lnTo>
                  <a:lnTo>
                    <a:pt x="504861" y="663735"/>
                  </a:lnTo>
                  <a:lnTo>
                    <a:pt x="416599" y="691979"/>
                  </a:lnTo>
                  <a:lnTo>
                    <a:pt x="388355" y="691979"/>
                  </a:lnTo>
                  <a:lnTo>
                    <a:pt x="353050" y="681387"/>
                  </a:lnTo>
                  <a:lnTo>
                    <a:pt x="300092" y="653143"/>
                  </a:lnTo>
                  <a:lnTo>
                    <a:pt x="250665" y="621369"/>
                  </a:lnTo>
                  <a:lnTo>
                    <a:pt x="201238" y="582533"/>
                  </a:lnTo>
                  <a:lnTo>
                    <a:pt x="162403" y="543698"/>
                  </a:lnTo>
                  <a:lnTo>
                    <a:pt x="98854" y="469557"/>
                  </a:lnTo>
                  <a:lnTo>
                    <a:pt x="52957" y="406008"/>
                  </a:lnTo>
                  <a:lnTo>
                    <a:pt x="24713" y="363642"/>
                  </a:lnTo>
                  <a:lnTo>
                    <a:pt x="7061" y="328337"/>
                  </a:lnTo>
                  <a:lnTo>
                    <a:pt x="0" y="303623"/>
                  </a:lnTo>
                  <a:lnTo>
                    <a:pt x="0" y="289501"/>
                  </a:lnTo>
                  <a:lnTo>
                    <a:pt x="3530" y="275379"/>
                  </a:lnTo>
                  <a:lnTo>
                    <a:pt x="21183" y="271849"/>
                  </a:lnTo>
                  <a:lnTo>
                    <a:pt x="42366" y="278910"/>
                  </a:lnTo>
                  <a:lnTo>
                    <a:pt x="77671" y="303623"/>
                  </a:lnTo>
                  <a:lnTo>
                    <a:pt x="127098" y="335398"/>
                  </a:lnTo>
                  <a:lnTo>
                    <a:pt x="201238" y="374233"/>
                  </a:lnTo>
                  <a:lnTo>
                    <a:pt x="261257" y="402477"/>
                  </a:lnTo>
                  <a:lnTo>
                    <a:pt x="303623" y="416599"/>
                  </a:lnTo>
                  <a:lnTo>
                    <a:pt x="370702" y="430721"/>
                  </a:lnTo>
                  <a:lnTo>
                    <a:pt x="437782" y="434252"/>
                  </a:lnTo>
                  <a:lnTo>
                    <a:pt x="522514" y="434252"/>
                  </a:lnTo>
                  <a:lnTo>
                    <a:pt x="593124" y="423660"/>
                  </a:lnTo>
                  <a:lnTo>
                    <a:pt x="706100" y="398947"/>
                  </a:lnTo>
                  <a:lnTo>
                    <a:pt x="864972" y="367172"/>
                  </a:lnTo>
                  <a:lnTo>
                    <a:pt x="1083864" y="328337"/>
                  </a:lnTo>
                  <a:lnTo>
                    <a:pt x="1221553" y="307154"/>
                  </a:lnTo>
                  <a:lnTo>
                    <a:pt x="1380426" y="289501"/>
                  </a:lnTo>
                  <a:lnTo>
                    <a:pt x="1613439" y="225952"/>
                  </a:lnTo>
                  <a:lnTo>
                    <a:pt x="1945306" y="190647"/>
                  </a:lnTo>
                  <a:lnTo>
                    <a:pt x="2090057" y="176525"/>
                  </a:lnTo>
                  <a:lnTo>
                    <a:pt x="2217155" y="162403"/>
                  </a:lnTo>
                  <a:lnTo>
                    <a:pt x="2471351" y="141220"/>
                  </a:lnTo>
                  <a:lnTo>
                    <a:pt x="2810279" y="116507"/>
                  </a:lnTo>
                  <a:lnTo>
                    <a:pt x="3113902" y="88263"/>
                  </a:lnTo>
                  <a:lnTo>
                    <a:pt x="3198634" y="60019"/>
                  </a:lnTo>
                  <a:lnTo>
                    <a:pt x="3308080" y="24714"/>
                  </a:lnTo>
                  <a:lnTo>
                    <a:pt x="3417525" y="0"/>
                  </a:lnTo>
                  <a:lnTo>
                    <a:pt x="3484605" y="10592"/>
                  </a:lnTo>
                  <a:lnTo>
                    <a:pt x="3586989" y="35305"/>
                  </a:lnTo>
                  <a:lnTo>
                    <a:pt x="3675252" y="63549"/>
                  </a:lnTo>
                  <a:lnTo>
                    <a:pt x="3728210" y="95324"/>
                  </a:lnTo>
                  <a:lnTo>
                    <a:pt x="3784698" y="144751"/>
                  </a:lnTo>
                  <a:lnTo>
                    <a:pt x="3812942" y="183586"/>
                  </a:lnTo>
                  <a:lnTo>
                    <a:pt x="3820003" y="208300"/>
                  </a:lnTo>
                  <a:lnTo>
                    <a:pt x="3820003" y="222422"/>
                  </a:lnTo>
                  <a:lnTo>
                    <a:pt x="3809411" y="250666"/>
                  </a:lnTo>
                  <a:lnTo>
                    <a:pt x="3791759" y="271849"/>
                  </a:lnTo>
                  <a:lnTo>
                    <a:pt x="3756454" y="289501"/>
                  </a:lnTo>
                  <a:lnTo>
                    <a:pt x="3728210" y="289501"/>
                  </a:lnTo>
                  <a:lnTo>
                    <a:pt x="3654069" y="278910"/>
                  </a:lnTo>
                  <a:lnTo>
                    <a:pt x="3484605" y="268318"/>
                  </a:lnTo>
                  <a:lnTo>
                    <a:pt x="3145677" y="271849"/>
                  </a:lnTo>
                  <a:lnTo>
                    <a:pt x="2806749" y="289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14EA48DB-6CB5-402A-A775-73B0AC49C2E0}"/>
                </a:ext>
              </a:extLst>
            </p:cNvPr>
            <p:cNvSpPr/>
            <p:nvPr/>
          </p:nvSpPr>
          <p:spPr>
            <a:xfrm>
              <a:off x="3400425" y="2446338"/>
              <a:ext cx="2574925" cy="536575"/>
            </a:xfrm>
            <a:custGeom>
              <a:avLst/>
              <a:gdLst>
                <a:gd name="connsiteX0" fmla="*/ 1935956 w 2574131"/>
                <a:gd name="connsiteY0" fmla="*/ 280987 h 538162"/>
                <a:gd name="connsiteX1" fmla="*/ 1531144 w 2574131"/>
                <a:gd name="connsiteY1" fmla="*/ 328612 h 538162"/>
                <a:gd name="connsiteX2" fmla="*/ 1226344 w 2574131"/>
                <a:gd name="connsiteY2" fmla="*/ 361950 h 538162"/>
                <a:gd name="connsiteX3" fmla="*/ 997744 w 2574131"/>
                <a:gd name="connsiteY3" fmla="*/ 421481 h 538162"/>
                <a:gd name="connsiteX4" fmla="*/ 657225 w 2574131"/>
                <a:gd name="connsiteY4" fmla="*/ 471487 h 538162"/>
                <a:gd name="connsiteX5" fmla="*/ 492919 w 2574131"/>
                <a:gd name="connsiteY5" fmla="*/ 492919 h 538162"/>
                <a:gd name="connsiteX6" fmla="*/ 431006 w 2574131"/>
                <a:gd name="connsiteY6" fmla="*/ 511969 h 538162"/>
                <a:gd name="connsiteX7" fmla="*/ 392906 w 2574131"/>
                <a:gd name="connsiteY7" fmla="*/ 523875 h 538162"/>
                <a:gd name="connsiteX8" fmla="*/ 352425 w 2574131"/>
                <a:gd name="connsiteY8" fmla="*/ 533400 h 538162"/>
                <a:gd name="connsiteX9" fmla="*/ 311944 w 2574131"/>
                <a:gd name="connsiteY9" fmla="*/ 538162 h 538162"/>
                <a:gd name="connsiteX10" fmla="*/ 283369 w 2574131"/>
                <a:gd name="connsiteY10" fmla="*/ 526256 h 538162"/>
                <a:gd name="connsiteX11" fmla="*/ 240506 w 2574131"/>
                <a:gd name="connsiteY11" fmla="*/ 500062 h 538162"/>
                <a:gd name="connsiteX12" fmla="*/ 188119 w 2574131"/>
                <a:gd name="connsiteY12" fmla="*/ 457200 h 538162"/>
                <a:gd name="connsiteX13" fmla="*/ 111919 w 2574131"/>
                <a:gd name="connsiteY13" fmla="*/ 376237 h 538162"/>
                <a:gd name="connsiteX14" fmla="*/ 28575 w 2574131"/>
                <a:gd name="connsiteY14" fmla="*/ 285750 h 538162"/>
                <a:gd name="connsiteX15" fmla="*/ 7144 w 2574131"/>
                <a:gd name="connsiteY15" fmla="*/ 257175 h 538162"/>
                <a:gd name="connsiteX16" fmla="*/ 0 w 2574131"/>
                <a:gd name="connsiteY16" fmla="*/ 238125 h 538162"/>
                <a:gd name="connsiteX17" fmla="*/ 2381 w 2574131"/>
                <a:gd name="connsiteY17" fmla="*/ 226219 h 538162"/>
                <a:gd name="connsiteX18" fmla="*/ 16669 w 2574131"/>
                <a:gd name="connsiteY18" fmla="*/ 219075 h 538162"/>
                <a:gd name="connsiteX19" fmla="*/ 35719 w 2574131"/>
                <a:gd name="connsiteY19" fmla="*/ 219075 h 538162"/>
                <a:gd name="connsiteX20" fmla="*/ 57150 w 2574131"/>
                <a:gd name="connsiteY20" fmla="*/ 226219 h 538162"/>
                <a:gd name="connsiteX21" fmla="*/ 121444 w 2574131"/>
                <a:gd name="connsiteY21" fmla="*/ 252412 h 538162"/>
                <a:gd name="connsiteX22" fmla="*/ 190500 w 2574131"/>
                <a:gd name="connsiteY22" fmla="*/ 276225 h 538162"/>
                <a:gd name="connsiteX23" fmla="*/ 252413 w 2574131"/>
                <a:gd name="connsiteY23" fmla="*/ 297656 h 538162"/>
                <a:gd name="connsiteX24" fmla="*/ 304800 w 2574131"/>
                <a:gd name="connsiteY24" fmla="*/ 309562 h 538162"/>
                <a:gd name="connsiteX25" fmla="*/ 357188 w 2574131"/>
                <a:gd name="connsiteY25" fmla="*/ 316706 h 538162"/>
                <a:gd name="connsiteX26" fmla="*/ 392906 w 2574131"/>
                <a:gd name="connsiteY26" fmla="*/ 316706 h 538162"/>
                <a:gd name="connsiteX27" fmla="*/ 442913 w 2574131"/>
                <a:gd name="connsiteY27" fmla="*/ 309562 h 538162"/>
                <a:gd name="connsiteX28" fmla="*/ 647700 w 2574131"/>
                <a:gd name="connsiteY28" fmla="*/ 280987 h 538162"/>
                <a:gd name="connsiteX29" fmla="*/ 828675 w 2574131"/>
                <a:gd name="connsiteY29" fmla="*/ 254794 h 538162"/>
                <a:gd name="connsiteX30" fmla="*/ 1057275 w 2574131"/>
                <a:gd name="connsiteY30" fmla="*/ 223837 h 538162"/>
                <a:gd name="connsiteX31" fmla="*/ 1264444 w 2574131"/>
                <a:gd name="connsiteY31" fmla="*/ 209550 h 538162"/>
                <a:gd name="connsiteX32" fmla="*/ 1526381 w 2574131"/>
                <a:gd name="connsiteY32" fmla="*/ 166687 h 538162"/>
                <a:gd name="connsiteX33" fmla="*/ 1812131 w 2574131"/>
                <a:gd name="connsiteY33" fmla="*/ 119062 h 538162"/>
                <a:gd name="connsiteX34" fmla="*/ 1971675 w 2574131"/>
                <a:gd name="connsiteY34" fmla="*/ 90487 h 538162"/>
                <a:gd name="connsiteX35" fmla="*/ 2047875 w 2574131"/>
                <a:gd name="connsiteY35" fmla="*/ 61912 h 538162"/>
                <a:gd name="connsiteX36" fmla="*/ 2216944 w 2574131"/>
                <a:gd name="connsiteY36" fmla="*/ 2381 h 538162"/>
                <a:gd name="connsiteX37" fmla="*/ 2257425 w 2574131"/>
                <a:gd name="connsiteY37" fmla="*/ 0 h 538162"/>
                <a:gd name="connsiteX38" fmla="*/ 2371725 w 2574131"/>
                <a:gd name="connsiteY38" fmla="*/ 11906 h 538162"/>
                <a:gd name="connsiteX39" fmla="*/ 2445544 w 2574131"/>
                <a:gd name="connsiteY39" fmla="*/ 28575 h 538162"/>
                <a:gd name="connsiteX40" fmla="*/ 2507456 w 2574131"/>
                <a:gd name="connsiteY40" fmla="*/ 47625 h 538162"/>
                <a:gd name="connsiteX41" fmla="*/ 2531269 w 2574131"/>
                <a:gd name="connsiteY41" fmla="*/ 57150 h 538162"/>
                <a:gd name="connsiteX42" fmla="*/ 2550319 w 2574131"/>
                <a:gd name="connsiteY42" fmla="*/ 69056 h 538162"/>
                <a:gd name="connsiteX43" fmla="*/ 2566988 w 2574131"/>
                <a:gd name="connsiteY43" fmla="*/ 90487 h 538162"/>
                <a:gd name="connsiteX44" fmla="*/ 2574131 w 2574131"/>
                <a:gd name="connsiteY44" fmla="*/ 116681 h 538162"/>
                <a:gd name="connsiteX45" fmla="*/ 2574131 w 2574131"/>
                <a:gd name="connsiteY45" fmla="*/ 154781 h 538162"/>
                <a:gd name="connsiteX46" fmla="*/ 2564606 w 2574131"/>
                <a:gd name="connsiteY46" fmla="*/ 190500 h 538162"/>
                <a:gd name="connsiteX47" fmla="*/ 2545556 w 2574131"/>
                <a:gd name="connsiteY47" fmla="*/ 214312 h 538162"/>
                <a:gd name="connsiteX48" fmla="*/ 2531269 w 2574131"/>
                <a:gd name="connsiteY48" fmla="*/ 223837 h 538162"/>
                <a:gd name="connsiteX49" fmla="*/ 2486025 w 2574131"/>
                <a:gd name="connsiteY49" fmla="*/ 228600 h 538162"/>
                <a:gd name="connsiteX50" fmla="*/ 2259806 w 2574131"/>
                <a:gd name="connsiteY50" fmla="*/ 240506 h 538162"/>
                <a:gd name="connsiteX51" fmla="*/ 1935956 w 2574131"/>
                <a:gd name="connsiteY51" fmla="*/ 280987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74131" h="538162">
                  <a:moveTo>
                    <a:pt x="1935956" y="280987"/>
                  </a:moveTo>
                  <a:lnTo>
                    <a:pt x="1531144" y="328612"/>
                  </a:lnTo>
                  <a:lnTo>
                    <a:pt x="1226344" y="361950"/>
                  </a:lnTo>
                  <a:lnTo>
                    <a:pt x="997744" y="421481"/>
                  </a:lnTo>
                  <a:lnTo>
                    <a:pt x="657225" y="471487"/>
                  </a:lnTo>
                  <a:lnTo>
                    <a:pt x="492919" y="492919"/>
                  </a:lnTo>
                  <a:lnTo>
                    <a:pt x="431006" y="511969"/>
                  </a:lnTo>
                  <a:lnTo>
                    <a:pt x="392906" y="523875"/>
                  </a:lnTo>
                  <a:lnTo>
                    <a:pt x="352425" y="533400"/>
                  </a:lnTo>
                  <a:lnTo>
                    <a:pt x="311944" y="538162"/>
                  </a:lnTo>
                  <a:lnTo>
                    <a:pt x="283369" y="526256"/>
                  </a:lnTo>
                  <a:lnTo>
                    <a:pt x="240506" y="500062"/>
                  </a:lnTo>
                  <a:lnTo>
                    <a:pt x="188119" y="457200"/>
                  </a:lnTo>
                  <a:lnTo>
                    <a:pt x="111919" y="376237"/>
                  </a:lnTo>
                  <a:lnTo>
                    <a:pt x="28575" y="285750"/>
                  </a:lnTo>
                  <a:lnTo>
                    <a:pt x="7144" y="257175"/>
                  </a:lnTo>
                  <a:lnTo>
                    <a:pt x="0" y="238125"/>
                  </a:lnTo>
                  <a:lnTo>
                    <a:pt x="2381" y="226219"/>
                  </a:lnTo>
                  <a:lnTo>
                    <a:pt x="16669" y="219075"/>
                  </a:lnTo>
                  <a:lnTo>
                    <a:pt x="35719" y="219075"/>
                  </a:lnTo>
                  <a:lnTo>
                    <a:pt x="57150" y="226219"/>
                  </a:lnTo>
                  <a:lnTo>
                    <a:pt x="121444" y="252412"/>
                  </a:lnTo>
                  <a:lnTo>
                    <a:pt x="190500" y="276225"/>
                  </a:lnTo>
                  <a:lnTo>
                    <a:pt x="252413" y="297656"/>
                  </a:lnTo>
                  <a:lnTo>
                    <a:pt x="304800" y="309562"/>
                  </a:lnTo>
                  <a:lnTo>
                    <a:pt x="357188" y="316706"/>
                  </a:lnTo>
                  <a:lnTo>
                    <a:pt x="392906" y="316706"/>
                  </a:lnTo>
                  <a:lnTo>
                    <a:pt x="442913" y="309562"/>
                  </a:lnTo>
                  <a:lnTo>
                    <a:pt x="647700" y="280987"/>
                  </a:lnTo>
                  <a:lnTo>
                    <a:pt x="828675" y="254794"/>
                  </a:lnTo>
                  <a:lnTo>
                    <a:pt x="1057275" y="223837"/>
                  </a:lnTo>
                  <a:lnTo>
                    <a:pt x="1264444" y="209550"/>
                  </a:lnTo>
                  <a:lnTo>
                    <a:pt x="1526381" y="166687"/>
                  </a:lnTo>
                  <a:lnTo>
                    <a:pt x="1812131" y="119062"/>
                  </a:lnTo>
                  <a:lnTo>
                    <a:pt x="1971675" y="90487"/>
                  </a:lnTo>
                  <a:lnTo>
                    <a:pt x="2047875" y="61912"/>
                  </a:lnTo>
                  <a:lnTo>
                    <a:pt x="2216944" y="2381"/>
                  </a:lnTo>
                  <a:lnTo>
                    <a:pt x="2257425" y="0"/>
                  </a:lnTo>
                  <a:lnTo>
                    <a:pt x="2371725" y="11906"/>
                  </a:lnTo>
                  <a:lnTo>
                    <a:pt x="2445544" y="28575"/>
                  </a:lnTo>
                  <a:lnTo>
                    <a:pt x="2507456" y="47625"/>
                  </a:lnTo>
                  <a:lnTo>
                    <a:pt x="2531269" y="57150"/>
                  </a:lnTo>
                  <a:lnTo>
                    <a:pt x="2550319" y="69056"/>
                  </a:lnTo>
                  <a:lnTo>
                    <a:pt x="2566988" y="90487"/>
                  </a:lnTo>
                  <a:lnTo>
                    <a:pt x="2574131" y="116681"/>
                  </a:lnTo>
                  <a:lnTo>
                    <a:pt x="2574131" y="154781"/>
                  </a:lnTo>
                  <a:lnTo>
                    <a:pt x="2564606" y="190500"/>
                  </a:lnTo>
                  <a:lnTo>
                    <a:pt x="2545556" y="214312"/>
                  </a:lnTo>
                  <a:lnTo>
                    <a:pt x="2531269" y="223837"/>
                  </a:lnTo>
                  <a:lnTo>
                    <a:pt x="2486025" y="228600"/>
                  </a:lnTo>
                  <a:lnTo>
                    <a:pt x="2259806" y="240506"/>
                  </a:lnTo>
                  <a:lnTo>
                    <a:pt x="19359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E23E9550-035A-4579-B59F-9462C559C682}"/>
                </a:ext>
              </a:extLst>
            </p:cNvPr>
            <p:cNvSpPr/>
            <p:nvPr/>
          </p:nvSpPr>
          <p:spPr>
            <a:xfrm rot="16200000">
              <a:off x="2023269" y="2053431"/>
              <a:ext cx="3600450" cy="2332038"/>
            </a:xfrm>
            <a:custGeom>
              <a:avLst/>
              <a:gdLst>
                <a:gd name="connsiteX0" fmla="*/ 1211580 w 3600450"/>
                <a:gd name="connsiteY0" fmla="*/ 1520190 h 2331720"/>
                <a:gd name="connsiteX1" fmla="*/ 1051560 w 3600450"/>
                <a:gd name="connsiteY1" fmla="*/ 1409700 h 2331720"/>
                <a:gd name="connsiteX2" fmla="*/ 895350 w 3600450"/>
                <a:gd name="connsiteY2" fmla="*/ 1287780 h 2331720"/>
                <a:gd name="connsiteX3" fmla="*/ 822960 w 3600450"/>
                <a:gd name="connsiteY3" fmla="*/ 1234440 h 2331720"/>
                <a:gd name="connsiteX4" fmla="*/ 712470 w 3600450"/>
                <a:gd name="connsiteY4" fmla="*/ 1116330 h 2331720"/>
                <a:gd name="connsiteX5" fmla="*/ 643890 w 3600450"/>
                <a:gd name="connsiteY5" fmla="*/ 1040130 h 2331720"/>
                <a:gd name="connsiteX6" fmla="*/ 510540 w 3600450"/>
                <a:gd name="connsiteY6" fmla="*/ 891540 h 2331720"/>
                <a:gd name="connsiteX7" fmla="*/ 426720 w 3600450"/>
                <a:gd name="connsiteY7" fmla="*/ 784860 h 2331720"/>
                <a:gd name="connsiteX8" fmla="*/ 346710 w 3600450"/>
                <a:gd name="connsiteY8" fmla="*/ 674370 h 2331720"/>
                <a:gd name="connsiteX9" fmla="*/ 278130 w 3600450"/>
                <a:gd name="connsiteY9" fmla="*/ 560070 h 2331720"/>
                <a:gd name="connsiteX10" fmla="*/ 194310 w 3600450"/>
                <a:gd name="connsiteY10" fmla="*/ 419100 h 2331720"/>
                <a:gd name="connsiteX11" fmla="*/ 118110 w 3600450"/>
                <a:gd name="connsiteY11" fmla="*/ 281940 h 2331720"/>
                <a:gd name="connsiteX12" fmla="*/ 38100 w 3600450"/>
                <a:gd name="connsiteY12" fmla="*/ 133350 h 2331720"/>
                <a:gd name="connsiteX13" fmla="*/ 7620 w 3600450"/>
                <a:gd name="connsiteY13" fmla="*/ 72390 h 2331720"/>
                <a:gd name="connsiteX14" fmla="*/ 0 w 3600450"/>
                <a:gd name="connsiteY14" fmla="*/ 49530 h 2331720"/>
                <a:gd name="connsiteX15" fmla="*/ 0 w 3600450"/>
                <a:gd name="connsiteY15" fmla="*/ 30480 h 2331720"/>
                <a:gd name="connsiteX16" fmla="*/ 3810 w 3600450"/>
                <a:gd name="connsiteY16" fmla="*/ 15240 h 2331720"/>
                <a:gd name="connsiteX17" fmla="*/ 15240 w 3600450"/>
                <a:gd name="connsiteY17" fmla="*/ 3810 h 2331720"/>
                <a:gd name="connsiteX18" fmla="*/ 38100 w 3600450"/>
                <a:gd name="connsiteY18" fmla="*/ 0 h 2331720"/>
                <a:gd name="connsiteX19" fmla="*/ 64770 w 3600450"/>
                <a:gd name="connsiteY19" fmla="*/ 19050 h 2331720"/>
                <a:gd name="connsiteX20" fmla="*/ 110490 w 3600450"/>
                <a:gd name="connsiteY20" fmla="*/ 91440 h 2331720"/>
                <a:gd name="connsiteX21" fmla="*/ 163830 w 3600450"/>
                <a:gd name="connsiteY21" fmla="*/ 171450 h 2331720"/>
                <a:gd name="connsiteX22" fmla="*/ 217170 w 3600450"/>
                <a:gd name="connsiteY22" fmla="*/ 247650 h 2331720"/>
                <a:gd name="connsiteX23" fmla="*/ 278130 w 3600450"/>
                <a:gd name="connsiteY23" fmla="*/ 327660 h 2331720"/>
                <a:gd name="connsiteX24" fmla="*/ 358140 w 3600450"/>
                <a:gd name="connsiteY24" fmla="*/ 438150 h 2331720"/>
                <a:gd name="connsiteX25" fmla="*/ 441960 w 3600450"/>
                <a:gd name="connsiteY25" fmla="*/ 541020 h 2331720"/>
                <a:gd name="connsiteX26" fmla="*/ 518160 w 3600450"/>
                <a:gd name="connsiteY26" fmla="*/ 636270 h 2331720"/>
                <a:gd name="connsiteX27" fmla="*/ 609600 w 3600450"/>
                <a:gd name="connsiteY27" fmla="*/ 735330 h 2331720"/>
                <a:gd name="connsiteX28" fmla="*/ 720090 w 3600450"/>
                <a:gd name="connsiteY28" fmla="*/ 853440 h 2331720"/>
                <a:gd name="connsiteX29" fmla="*/ 868680 w 3600450"/>
                <a:gd name="connsiteY29" fmla="*/ 990600 h 2331720"/>
                <a:gd name="connsiteX30" fmla="*/ 1013460 w 3600450"/>
                <a:gd name="connsiteY30" fmla="*/ 1112520 h 2331720"/>
                <a:gd name="connsiteX31" fmla="*/ 1112520 w 3600450"/>
                <a:gd name="connsiteY31" fmla="*/ 1188720 h 2331720"/>
                <a:gd name="connsiteX32" fmla="*/ 1203960 w 3600450"/>
                <a:gd name="connsiteY32" fmla="*/ 1253490 h 2331720"/>
                <a:gd name="connsiteX33" fmla="*/ 1303020 w 3600450"/>
                <a:gd name="connsiteY33" fmla="*/ 1318260 h 2331720"/>
                <a:gd name="connsiteX34" fmla="*/ 1466850 w 3600450"/>
                <a:gd name="connsiteY34" fmla="*/ 1413510 h 2331720"/>
                <a:gd name="connsiteX35" fmla="*/ 1577340 w 3600450"/>
                <a:gd name="connsiteY35" fmla="*/ 1478280 h 2331720"/>
                <a:gd name="connsiteX36" fmla="*/ 1744980 w 3600450"/>
                <a:gd name="connsiteY36" fmla="*/ 1558290 h 2331720"/>
                <a:gd name="connsiteX37" fmla="*/ 1882140 w 3600450"/>
                <a:gd name="connsiteY37" fmla="*/ 1615440 h 2331720"/>
                <a:gd name="connsiteX38" fmla="*/ 1985010 w 3600450"/>
                <a:gd name="connsiteY38" fmla="*/ 1653540 h 2331720"/>
                <a:gd name="connsiteX39" fmla="*/ 2171700 w 3600450"/>
                <a:gd name="connsiteY39" fmla="*/ 1718310 h 2331720"/>
                <a:gd name="connsiteX40" fmla="*/ 2327910 w 3600450"/>
                <a:gd name="connsiteY40" fmla="*/ 1767840 h 2331720"/>
                <a:gd name="connsiteX41" fmla="*/ 2526030 w 3600450"/>
                <a:gd name="connsiteY41" fmla="*/ 1821180 h 2331720"/>
                <a:gd name="connsiteX42" fmla="*/ 2823210 w 3600450"/>
                <a:gd name="connsiteY42" fmla="*/ 1889760 h 2331720"/>
                <a:gd name="connsiteX43" fmla="*/ 3162300 w 3600450"/>
                <a:gd name="connsiteY43" fmla="*/ 1954530 h 2331720"/>
                <a:gd name="connsiteX44" fmla="*/ 3234690 w 3600450"/>
                <a:gd name="connsiteY44" fmla="*/ 1965960 h 2331720"/>
                <a:gd name="connsiteX45" fmla="*/ 3307080 w 3600450"/>
                <a:gd name="connsiteY45" fmla="*/ 1965960 h 2331720"/>
                <a:gd name="connsiteX46" fmla="*/ 3383280 w 3600450"/>
                <a:gd name="connsiteY46" fmla="*/ 1950720 h 2331720"/>
                <a:gd name="connsiteX47" fmla="*/ 3429000 w 3600450"/>
                <a:gd name="connsiteY47" fmla="*/ 1927860 h 2331720"/>
                <a:gd name="connsiteX48" fmla="*/ 3497580 w 3600450"/>
                <a:gd name="connsiteY48" fmla="*/ 1878330 h 2331720"/>
                <a:gd name="connsiteX49" fmla="*/ 3539490 w 3600450"/>
                <a:gd name="connsiteY49" fmla="*/ 1840230 h 2331720"/>
                <a:gd name="connsiteX50" fmla="*/ 3550920 w 3600450"/>
                <a:gd name="connsiteY50" fmla="*/ 1824990 h 2331720"/>
                <a:gd name="connsiteX51" fmla="*/ 3566160 w 3600450"/>
                <a:gd name="connsiteY51" fmla="*/ 1817370 h 2331720"/>
                <a:gd name="connsiteX52" fmla="*/ 3577590 w 3600450"/>
                <a:gd name="connsiteY52" fmla="*/ 1817370 h 2331720"/>
                <a:gd name="connsiteX53" fmla="*/ 3592830 w 3600450"/>
                <a:gd name="connsiteY53" fmla="*/ 1817370 h 2331720"/>
                <a:gd name="connsiteX54" fmla="*/ 3600450 w 3600450"/>
                <a:gd name="connsiteY54" fmla="*/ 1836420 h 2331720"/>
                <a:gd name="connsiteX55" fmla="*/ 3600450 w 3600450"/>
                <a:gd name="connsiteY55" fmla="*/ 1946910 h 2331720"/>
                <a:gd name="connsiteX56" fmla="*/ 3589020 w 3600450"/>
                <a:gd name="connsiteY56" fmla="*/ 2026920 h 2331720"/>
                <a:gd name="connsiteX57" fmla="*/ 3547110 w 3600450"/>
                <a:gd name="connsiteY57" fmla="*/ 2118360 h 2331720"/>
                <a:gd name="connsiteX58" fmla="*/ 3501390 w 3600450"/>
                <a:gd name="connsiteY58" fmla="*/ 2194560 h 2331720"/>
                <a:gd name="connsiteX59" fmla="*/ 3429000 w 3600450"/>
                <a:gd name="connsiteY59" fmla="*/ 2270760 h 2331720"/>
                <a:gd name="connsiteX60" fmla="*/ 3356610 w 3600450"/>
                <a:gd name="connsiteY60" fmla="*/ 2312670 h 2331720"/>
                <a:gd name="connsiteX61" fmla="*/ 3307080 w 3600450"/>
                <a:gd name="connsiteY61" fmla="*/ 2331720 h 2331720"/>
                <a:gd name="connsiteX62" fmla="*/ 3268980 w 3600450"/>
                <a:gd name="connsiteY62" fmla="*/ 2312670 h 2331720"/>
                <a:gd name="connsiteX63" fmla="*/ 3135630 w 3600450"/>
                <a:gd name="connsiteY63" fmla="*/ 2247900 h 2331720"/>
                <a:gd name="connsiteX64" fmla="*/ 3028950 w 3600450"/>
                <a:gd name="connsiteY64" fmla="*/ 2217420 h 2331720"/>
                <a:gd name="connsiteX65" fmla="*/ 2731770 w 3600450"/>
                <a:gd name="connsiteY65" fmla="*/ 2145030 h 2331720"/>
                <a:gd name="connsiteX66" fmla="*/ 2354580 w 3600450"/>
                <a:gd name="connsiteY66" fmla="*/ 2038350 h 2331720"/>
                <a:gd name="connsiteX67" fmla="*/ 2221230 w 3600450"/>
                <a:gd name="connsiteY67" fmla="*/ 2000250 h 2331720"/>
                <a:gd name="connsiteX68" fmla="*/ 2072640 w 3600450"/>
                <a:gd name="connsiteY68" fmla="*/ 1950720 h 2331720"/>
                <a:gd name="connsiteX69" fmla="*/ 1973580 w 3600450"/>
                <a:gd name="connsiteY69" fmla="*/ 1908810 h 2331720"/>
                <a:gd name="connsiteX70" fmla="*/ 1611630 w 3600450"/>
                <a:gd name="connsiteY70" fmla="*/ 1756410 h 2331720"/>
                <a:gd name="connsiteX71" fmla="*/ 1485900 w 3600450"/>
                <a:gd name="connsiteY71" fmla="*/ 1699260 h 2331720"/>
                <a:gd name="connsiteX72" fmla="*/ 1211580 w 3600450"/>
                <a:gd name="connsiteY72" fmla="*/ 1520190 h 23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600450" h="2331720">
                  <a:moveTo>
                    <a:pt x="1211580" y="1520190"/>
                  </a:moveTo>
                  <a:lnTo>
                    <a:pt x="1051560" y="1409700"/>
                  </a:lnTo>
                  <a:lnTo>
                    <a:pt x="895350" y="1287780"/>
                  </a:lnTo>
                  <a:lnTo>
                    <a:pt x="822960" y="1234440"/>
                  </a:lnTo>
                  <a:lnTo>
                    <a:pt x="712470" y="1116330"/>
                  </a:lnTo>
                  <a:lnTo>
                    <a:pt x="643890" y="1040130"/>
                  </a:lnTo>
                  <a:lnTo>
                    <a:pt x="510540" y="891540"/>
                  </a:lnTo>
                  <a:lnTo>
                    <a:pt x="426720" y="784860"/>
                  </a:lnTo>
                  <a:lnTo>
                    <a:pt x="346710" y="674370"/>
                  </a:lnTo>
                  <a:lnTo>
                    <a:pt x="278130" y="560070"/>
                  </a:lnTo>
                  <a:lnTo>
                    <a:pt x="194310" y="419100"/>
                  </a:lnTo>
                  <a:lnTo>
                    <a:pt x="118110" y="281940"/>
                  </a:lnTo>
                  <a:lnTo>
                    <a:pt x="38100" y="133350"/>
                  </a:lnTo>
                  <a:lnTo>
                    <a:pt x="7620" y="72390"/>
                  </a:lnTo>
                  <a:lnTo>
                    <a:pt x="0" y="49530"/>
                  </a:lnTo>
                  <a:lnTo>
                    <a:pt x="0" y="30480"/>
                  </a:lnTo>
                  <a:lnTo>
                    <a:pt x="3810" y="15240"/>
                  </a:lnTo>
                  <a:lnTo>
                    <a:pt x="15240" y="3810"/>
                  </a:lnTo>
                  <a:lnTo>
                    <a:pt x="38100" y="0"/>
                  </a:lnTo>
                  <a:lnTo>
                    <a:pt x="64770" y="19050"/>
                  </a:lnTo>
                  <a:lnTo>
                    <a:pt x="110490" y="91440"/>
                  </a:lnTo>
                  <a:lnTo>
                    <a:pt x="163830" y="171450"/>
                  </a:lnTo>
                  <a:lnTo>
                    <a:pt x="217170" y="247650"/>
                  </a:lnTo>
                  <a:lnTo>
                    <a:pt x="278130" y="327660"/>
                  </a:lnTo>
                  <a:lnTo>
                    <a:pt x="358140" y="438150"/>
                  </a:lnTo>
                  <a:lnTo>
                    <a:pt x="441960" y="541020"/>
                  </a:lnTo>
                  <a:lnTo>
                    <a:pt x="518160" y="636270"/>
                  </a:lnTo>
                  <a:lnTo>
                    <a:pt x="609600" y="735330"/>
                  </a:lnTo>
                  <a:lnTo>
                    <a:pt x="720090" y="853440"/>
                  </a:lnTo>
                  <a:lnTo>
                    <a:pt x="868680" y="990600"/>
                  </a:lnTo>
                  <a:lnTo>
                    <a:pt x="1013460" y="1112520"/>
                  </a:lnTo>
                  <a:lnTo>
                    <a:pt x="1112520" y="1188720"/>
                  </a:lnTo>
                  <a:lnTo>
                    <a:pt x="1203960" y="1253490"/>
                  </a:lnTo>
                  <a:lnTo>
                    <a:pt x="1303020" y="1318260"/>
                  </a:lnTo>
                  <a:lnTo>
                    <a:pt x="1466850" y="1413510"/>
                  </a:lnTo>
                  <a:lnTo>
                    <a:pt x="1577340" y="1478280"/>
                  </a:lnTo>
                  <a:lnTo>
                    <a:pt x="1744980" y="1558290"/>
                  </a:lnTo>
                  <a:lnTo>
                    <a:pt x="1882140" y="1615440"/>
                  </a:lnTo>
                  <a:lnTo>
                    <a:pt x="1985010" y="1653540"/>
                  </a:lnTo>
                  <a:lnTo>
                    <a:pt x="2171700" y="1718310"/>
                  </a:lnTo>
                  <a:lnTo>
                    <a:pt x="2327910" y="1767840"/>
                  </a:lnTo>
                  <a:lnTo>
                    <a:pt x="2526030" y="1821180"/>
                  </a:lnTo>
                  <a:lnTo>
                    <a:pt x="2823210" y="1889760"/>
                  </a:lnTo>
                  <a:lnTo>
                    <a:pt x="3162300" y="1954530"/>
                  </a:lnTo>
                  <a:lnTo>
                    <a:pt x="3234690" y="1965960"/>
                  </a:lnTo>
                  <a:lnTo>
                    <a:pt x="3307080" y="1965960"/>
                  </a:lnTo>
                  <a:lnTo>
                    <a:pt x="3383280" y="1950720"/>
                  </a:lnTo>
                  <a:lnTo>
                    <a:pt x="3429000" y="1927860"/>
                  </a:lnTo>
                  <a:lnTo>
                    <a:pt x="3497580" y="1878330"/>
                  </a:lnTo>
                  <a:lnTo>
                    <a:pt x="3539490" y="1840230"/>
                  </a:lnTo>
                  <a:lnTo>
                    <a:pt x="3550920" y="1824990"/>
                  </a:lnTo>
                  <a:lnTo>
                    <a:pt x="3566160" y="1817370"/>
                  </a:lnTo>
                  <a:lnTo>
                    <a:pt x="3577590" y="1817370"/>
                  </a:lnTo>
                  <a:lnTo>
                    <a:pt x="3592830" y="1817370"/>
                  </a:lnTo>
                  <a:lnTo>
                    <a:pt x="3600450" y="1836420"/>
                  </a:lnTo>
                  <a:lnTo>
                    <a:pt x="3600450" y="1946910"/>
                  </a:lnTo>
                  <a:lnTo>
                    <a:pt x="3589020" y="2026920"/>
                  </a:lnTo>
                  <a:lnTo>
                    <a:pt x="3547110" y="2118360"/>
                  </a:lnTo>
                  <a:lnTo>
                    <a:pt x="3501390" y="2194560"/>
                  </a:lnTo>
                  <a:lnTo>
                    <a:pt x="3429000" y="2270760"/>
                  </a:lnTo>
                  <a:lnTo>
                    <a:pt x="3356610" y="2312670"/>
                  </a:lnTo>
                  <a:lnTo>
                    <a:pt x="3307080" y="2331720"/>
                  </a:lnTo>
                  <a:lnTo>
                    <a:pt x="3268980" y="2312670"/>
                  </a:lnTo>
                  <a:lnTo>
                    <a:pt x="3135630" y="2247900"/>
                  </a:lnTo>
                  <a:lnTo>
                    <a:pt x="3028950" y="2217420"/>
                  </a:lnTo>
                  <a:lnTo>
                    <a:pt x="2731770" y="2145030"/>
                  </a:lnTo>
                  <a:lnTo>
                    <a:pt x="2354580" y="2038350"/>
                  </a:lnTo>
                  <a:lnTo>
                    <a:pt x="2221230" y="2000250"/>
                  </a:lnTo>
                  <a:lnTo>
                    <a:pt x="2072640" y="1950720"/>
                  </a:lnTo>
                  <a:lnTo>
                    <a:pt x="1973580" y="1908810"/>
                  </a:lnTo>
                  <a:lnTo>
                    <a:pt x="1611630" y="1756410"/>
                  </a:lnTo>
                  <a:lnTo>
                    <a:pt x="1485900" y="1699260"/>
                  </a:lnTo>
                  <a:lnTo>
                    <a:pt x="121158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9A467A0E-03A4-48A3-8400-B89157C755FF}"/>
                </a:ext>
              </a:extLst>
            </p:cNvPr>
            <p:cNvSpPr/>
            <p:nvPr/>
          </p:nvSpPr>
          <p:spPr>
            <a:xfrm>
              <a:off x="4483100" y="2859088"/>
              <a:ext cx="2895600" cy="1978025"/>
            </a:xfrm>
            <a:custGeom>
              <a:avLst/>
              <a:gdLst>
                <a:gd name="connsiteX0" fmla="*/ 1168597 w 2895012"/>
                <a:gd name="connsiteY0" fmla="*/ 1196840 h 1977081"/>
                <a:gd name="connsiteX1" fmla="*/ 953236 w 2895012"/>
                <a:gd name="connsiteY1" fmla="*/ 995601 h 1977081"/>
                <a:gd name="connsiteX2" fmla="*/ 730814 w 2895012"/>
                <a:gd name="connsiteY2" fmla="*/ 783771 h 1977081"/>
                <a:gd name="connsiteX3" fmla="*/ 543698 w 2895012"/>
                <a:gd name="connsiteY3" fmla="*/ 610776 h 1977081"/>
                <a:gd name="connsiteX4" fmla="*/ 381295 w 2895012"/>
                <a:gd name="connsiteY4" fmla="*/ 462495 h 1977081"/>
                <a:gd name="connsiteX5" fmla="*/ 190648 w 2895012"/>
                <a:gd name="connsiteY5" fmla="*/ 289501 h 1977081"/>
                <a:gd name="connsiteX6" fmla="*/ 0 w 2895012"/>
                <a:gd name="connsiteY6" fmla="*/ 116506 h 1977081"/>
                <a:gd name="connsiteX7" fmla="*/ 42366 w 2895012"/>
                <a:gd name="connsiteY7" fmla="*/ 0 h 1977081"/>
                <a:gd name="connsiteX8" fmla="*/ 162404 w 2895012"/>
                <a:gd name="connsiteY8" fmla="*/ 105915 h 1977081"/>
                <a:gd name="connsiteX9" fmla="*/ 314215 w 2895012"/>
                <a:gd name="connsiteY9" fmla="*/ 229482 h 1977081"/>
                <a:gd name="connsiteX10" fmla="*/ 571942 w 2895012"/>
                <a:gd name="connsiteY10" fmla="*/ 451904 h 1977081"/>
                <a:gd name="connsiteX11" fmla="*/ 766119 w 2895012"/>
                <a:gd name="connsiteY11" fmla="*/ 582532 h 1977081"/>
                <a:gd name="connsiteX12" fmla="*/ 974419 w 2895012"/>
                <a:gd name="connsiteY12" fmla="*/ 734344 h 1977081"/>
                <a:gd name="connsiteX13" fmla="*/ 1249798 w 2895012"/>
                <a:gd name="connsiteY13" fmla="*/ 942644 h 1977081"/>
                <a:gd name="connsiteX14" fmla="*/ 1486342 w 2895012"/>
                <a:gd name="connsiteY14" fmla="*/ 1112108 h 1977081"/>
                <a:gd name="connsiteX15" fmla="*/ 1705233 w 2895012"/>
                <a:gd name="connsiteY15" fmla="*/ 1274511 h 1977081"/>
                <a:gd name="connsiteX16" fmla="*/ 1818209 w 2895012"/>
                <a:gd name="connsiteY16" fmla="*/ 1355712 h 1977081"/>
                <a:gd name="connsiteX17" fmla="*/ 1902941 w 2895012"/>
                <a:gd name="connsiteY17" fmla="*/ 1408670 h 1977081"/>
                <a:gd name="connsiteX18" fmla="*/ 2051222 w 2895012"/>
                <a:gd name="connsiteY18" fmla="*/ 1496932 h 1977081"/>
                <a:gd name="connsiteX19" fmla="*/ 2157137 w 2895012"/>
                <a:gd name="connsiteY19" fmla="*/ 1553420 h 1977081"/>
                <a:gd name="connsiteX20" fmla="*/ 2294827 w 2895012"/>
                <a:gd name="connsiteY20" fmla="*/ 1620500 h 1977081"/>
                <a:gd name="connsiteX21" fmla="*/ 2421925 w 2895012"/>
                <a:gd name="connsiteY21" fmla="*/ 1680518 h 1977081"/>
                <a:gd name="connsiteX22" fmla="*/ 2549023 w 2895012"/>
                <a:gd name="connsiteY22" fmla="*/ 1733476 h 1977081"/>
                <a:gd name="connsiteX23" fmla="*/ 2714956 w 2895012"/>
                <a:gd name="connsiteY23" fmla="*/ 1797025 h 1977081"/>
                <a:gd name="connsiteX24" fmla="*/ 2849116 w 2895012"/>
                <a:gd name="connsiteY24" fmla="*/ 1846452 h 1977081"/>
                <a:gd name="connsiteX25" fmla="*/ 2884421 w 2895012"/>
                <a:gd name="connsiteY25" fmla="*/ 1864105 h 1977081"/>
                <a:gd name="connsiteX26" fmla="*/ 2891482 w 2895012"/>
                <a:gd name="connsiteY26" fmla="*/ 1871166 h 1977081"/>
                <a:gd name="connsiteX27" fmla="*/ 2895012 w 2895012"/>
                <a:gd name="connsiteY27" fmla="*/ 1885288 h 1977081"/>
                <a:gd name="connsiteX28" fmla="*/ 2887951 w 2895012"/>
                <a:gd name="connsiteY28" fmla="*/ 1899410 h 1977081"/>
                <a:gd name="connsiteX29" fmla="*/ 2873829 w 2895012"/>
                <a:gd name="connsiteY29" fmla="*/ 1917062 h 1977081"/>
                <a:gd name="connsiteX30" fmla="*/ 2827932 w 2895012"/>
                <a:gd name="connsiteY30" fmla="*/ 1931184 h 1977081"/>
                <a:gd name="connsiteX31" fmla="*/ 2654938 w 2895012"/>
                <a:gd name="connsiteY31" fmla="*/ 1945306 h 1977081"/>
                <a:gd name="connsiteX32" fmla="*/ 2361906 w 2895012"/>
                <a:gd name="connsiteY32" fmla="*/ 1962959 h 1977081"/>
                <a:gd name="connsiteX33" fmla="*/ 2203034 w 2895012"/>
                <a:gd name="connsiteY33" fmla="*/ 1977081 h 1977081"/>
                <a:gd name="connsiteX34" fmla="*/ 2153607 w 2895012"/>
                <a:gd name="connsiteY34" fmla="*/ 1973550 h 1977081"/>
                <a:gd name="connsiteX35" fmla="*/ 2068875 w 2895012"/>
                <a:gd name="connsiteY35" fmla="*/ 1966489 h 1977081"/>
                <a:gd name="connsiteX36" fmla="*/ 2012387 w 2895012"/>
                <a:gd name="connsiteY36" fmla="*/ 1952367 h 1977081"/>
                <a:gd name="connsiteX37" fmla="*/ 1959429 w 2895012"/>
                <a:gd name="connsiteY37" fmla="*/ 1931184 h 1977081"/>
                <a:gd name="connsiteX38" fmla="*/ 1917063 w 2895012"/>
                <a:gd name="connsiteY38" fmla="*/ 1906471 h 1977081"/>
                <a:gd name="connsiteX39" fmla="*/ 1853514 w 2895012"/>
                <a:gd name="connsiteY39" fmla="*/ 1853513 h 1977081"/>
                <a:gd name="connsiteX40" fmla="*/ 1659336 w 2895012"/>
                <a:gd name="connsiteY40" fmla="*/ 1662866 h 1977081"/>
                <a:gd name="connsiteX41" fmla="*/ 1429854 w 2895012"/>
                <a:gd name="connsiteY41" fmla="*/ 1447505 h 1977081"/>
                <a:gd name="connsiteX42" fmla="*/ 1168597 w 2895012"/>
                <a:gd name="connsiteY42" fmla="*/ 1196840 h 19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5012" h="1977081">
                  <a:moveTo>
                    <a:pt x="1168597" y="1196840"/>
                  </a:moveTo>
                  <a:lnTo>
                    <a:pt x="953236" y="995601"/>
                  </a:lnTo>
                  <a:lnTo>
                    <a:pt x="730814" y="783771"/>
                  </a:lnTo>
                  <a:lnTo>
                    <a:pt x="543698" y="610776"/>
                  </a:lnTo>
                  <a:lnTo>
                    <a:pt x="381295" y="462495"/>
                  </a:lnTo>
                  <a:lnTo>
                    <a:pt x="190648" y="289501"/>
                  </a:lnTo>
                  <a:lnTo>
                    <a:pt x="0" y="116506"/>
                  </a:lnTo>
                  <a:lnTo>
                    <a:pt x="42366" y="0"/>
                  </a:lnTo>
                  <a:lnTo>
                    <a:pt x="162404" y="105915"/>
                  </a:lnTo>
                  <a:lnTo>
                    <a:pt x="314215" y="229482"/>
                  </a:lnTo>
                  <a:lnTo>
                    <a:pt x="571942" y="451904"/>
                  </a:lnTo>
                  <a:lnTo>
                    <a:pt x="766119" y="582532"/>
                  </a:lnTo>
                  <a:lnTo>
                    <a:pt x="974419" y="734344"/>
                  </a:lnTo>
                  <a:lnTo>
                    <a:pt x="1249798" y="942644"/>
                  </a:lnTo>
                  <a:lnTo>
                    <a:pt x="1486342" y="1112108"/>
                  </a:lnTo>
                  <a:lnTo>
                    <a:pt x="1705233" y="1274511"/>
                  </a:lnTo>
                  <a:lnTo>
                    <a:pt x="1818209" y="1355712"/>
                  </a:lnTo>
                  <a:lnTo>
                    <a:pt x="1902941" y="1408670"/>
                  </a:lnTo>
                  <a:lnTo>
                    <a:pt x="2051222" y="1496932"/>
                  </a:lnTo>
                  <a:lnTo>
                    <a:pt x="2157137" y="1553420"/>
                  </a:lnTo>
                  <a:lnTo>
                    <a:pt x="2294827" y="1620500"/>
                  </a:lnTo>
                  <a:lnTo>
                    <a:pt x="2421925" y="1680518"/>
                  </a:lnTo>
                  <a:lnTo>
                    <a:pt x="2549023" y="1733476"/>
                  </a:lnTo>
                  <a:lnTo>
                    <a:pt x="2714956" y="1797025"/>
                  </a:lnTo>
                  <a:lnTo>
                    <a:pt x="2849116" y="1846452"/>
                  </a:lnTo>
                  <a:lnTo>
                    <a:pt x="2884421" y="1864105"/>
                  </a:lnTo>
                  <a:lnTo>
                    <a:pt x="2891482" y="1871166"/>
                  </a:lnTo>
                  <a:lnTo>
                    <a:pt x="2895012" y="1885288"/>
                  </a:lnTo>
                  <a:lnTo>
                    <a:pt x="2887951" y="1899410"/>
                  </a:lnTo>
                  <a:lnTo>
                    <a:pt x="2873829" y="1917062"/>
                  </a:lnTo>
                  <a:lnTo>
                    <a:pt x="2827932" y="1931184"/>
                  </a:lnTo>
                  <a:lnTo>
                    <a:pt x="2654938" y="1945306"/>
                  </a:lnTo>
                  <a:lnTo>
                    <a:pt x="2361906" y="1962959"/>
                  </a:lnTo>
                  <a:lnTo>
                    <a:pt x="2203034" y="1977081"/>
                  </a:lnTo>
                  <a:lnTo>
                    <a:pt x="2153607" y="1973550"/>
                  </a:lnTo>
                  <a:lnTo>
                    <a:pt x="2068875" y="1966489"/>
                  </a:lnTo>
                  <a:lnTo>
                    <a:pt x="2012387" y="1952367"/>
                  </a:lnTo>
                  <a:lnTo>
                    <a:pt x="1959429" y="1931184"/>
                  </a:lnTo>
                  <a:lnTo>
                    <a:pt x="1917063" y="1906471"/>
                  </a:lnTo>
                  <a:lnTo>
                    <a:pt x="1853514" y="1853513"/>
                  </a:lnTo>
                  <a:lnTo>
                    <a:pt x="1659336" y="1662866"/>
                  </a:lnTo>
                  <a:lnTo>
                    <a:pt x="1429854" y="1447505"/>
                  </a:lnTo>
                  <a:lnTo>
                    <a:pt x="1168597" y="1196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325B8FEF-88F2-4C46-AA7C-403F4A625773}"/>
                </a:ext>
              </a:extLst>
            </p:cNvPr>
            <p:cNvSpPr/>
            <p:nvPr/>
          </p:nvSpPr>
          <p:spPr>
            <a:xfrm>
              <a:off x="3843338" y="4030663"/>
              <a:ext cx="1736725" cy="1000125"/>
            </a:xfrm>
            <a:custGeom>
              <a:avLst/>
              <a:gdLst>
                <a:gd name="connsiteX0" fmla="*/ 1004887 w 1735931"/>
                <a:gd name="connsiteY0" fmla="*/ 292894 h 1000125"/>
                <a:gd name="connsiteX1" fmla="*/ 740568 w 1735931"/>
                <a:gd name="connsiteY1" fmla="*/ 354807 h 1000125"/>
                <a:gd name="connsiteX2" fmla="*/ 626268 w 1735931"/>
                <a:gd name="connsiteY2" fmla="*/ 383382 h 1000125"/>
                <a:gd name="connsiteX3" fmla="*/ 552450 w 1735931"/>
                <a:gd name="connsiteY3" fmla="*/ 414338 h 1000125"/>
                <a:gd name="connsiteX4" fmla="*/ 497681 w 1735931"/>
                <a:gd name="connsiteY4" fmla="*/ 433388 h 1000125"/>
                <a:gd name="connsiteX5" fmla="*/ 454818 w 1735931"/>
                <a:gd name="connsiteY5" fmla="*/ 442913 h 1000125"/>
                <a:gd name="connsiteX6" fmla="*/ 421481 w 1735931"/>
                <a:gd name="connsiteY6" fmla="*/ 447675 h 1000125"/>
                <a:gd name="connsiteX7" fmla="*/ 404812 w 1735931"/>
                <a:gd name="connsiteY7" fmla="*/ 447675 h 1000125"/>
                <a:gd name="connsiteX8" fmla="*/ 378618 w 1735931"/>
                <a:gd name="connsiteY8" fmla="*/ 438150 h 1000125"/>
                <a:gd name="connsiteX9" fmla="*/ 288131 w 1735931"/>
                <a:gd name="connsiteY9" fmla="*/ 383382 h 1000125"/>
                <a:gd name="connsiteX10" fmla="*/ 211931 w 1735931"/>
                <a:gd name="connsiteY10" fmla="*/ 321469 h 1000125"/>
                <a:gd name="connsiteX11" fmla="*/ 130968 w 1735931"/>
                <a:gd name="connsiteY11" fmla="*/ 245269 h 1000125"/>
                <a:gd name="connsiteX12" fmla="*/ 73818 w 1735931"/>
                <a:gd name="connsiteY12" fmla="*/ 183357 h 1000125"/>
                <a:gd name="connsiteX13" fmla="*/ 0 w 1735931"/>
                <a:gd name="connsiteY13" fmla="*/ 107157 h 1000125"/>
                <a:gd name="connsiteX14" fmla="*/ 47625 w 1735931"/>
                <a:gd name="connsiteY14" fmla="*/ 50007 h 1000125"/>
                <a:gd name="connsiteX15" fmla="*/ 150018 w 1735931"/>
                <a:gd name="connsiteY15" fmla="*/ 116682 h 1000125"/>
                <a:gd name="connsiteX16" fmla="*/ 242887 w 1735931"/>
                <a:gd name="connsiteY16" fmla="*/ 157163 h 1000125"/>
                <a:gd name="connsiteX17" fmla="*/ 316706 w 1735931"/>
                <a:gd name="connsiteY17" fmla="*/ 188119 h 1000125"/>
                <a:gd name="connsiteX18" fmla="*/ 366712 w 1735931"/>
                <a:gd name="connsiteY18" fmla="*/ 204788 h 1000125"/>
                <a:gd name="connsiteX19" fmla="*/ 395287 w 1735931"/>
                <a:gd name="connsiteY19" fmla="*/ 207169 h 1000125"/>
                <a:gd name="connsiteX20" fmla="*/ 452437 w 1735931"/>
                <a:gd name="connsiteY20" fmla="*/ 197644 h 1000125"/>
                <a:gd name="connsiteX21" fmla="*/ 635793 w 1735931"/>
                <a:gd name="connsiteY21" fmla="*/ 166688 h 1000125"/>
                <a:gd name="connsiteX22" fmla="*/ 869156 w 1735931"/>
                <a:gd name="connsiteY22" fmla="*/ 123825 h 1000125"/>
                <a:gd name="connsiteX23" fmla="*/ 1183481 w 1735931"/>
                <a:gd name="connsiteY23" fmla="*/ 69057 h 1000125"/>
                <a:gd name="connsiteX24" fmla="*/ 1226343 w 1735931"/>
                <a:gd name="connsiteY24" fmla="*/ 50007 h 1000125"/>
                <a:gd name="connsiteX25" fmla="*/ 1290637 w 1735931"/>
                <a:gd name="connsiteY25" fmla="*/ 21432 h 1000125"/>
                <a:gd name="connsiteX26" fmla="*/ 1340643 w 1735931"/>
                <a:gd name="connsiteY26" fmla="*/ 2382 h 1000125"/>
                <a:gd name="connsiteX27" fmla="*/ 1376362 w 1735931"/>
                <a:gd name="connsiteY27" fmla="*/ 0 h 1000125"/>
                <a:gd name="connsiteX28" fmla="*/ 1433512 w 1735931"/>
                <a:gd name="connsiteY28" fmla="*/ 7144 h 1000125"/>
                <a:gd name="connsiteX29" fmla="*/ 1493043 w 1735931"/>
                <a:gd name="connsiteY29" fmla="*/ 26194 h 1000125"/>
                <a:gd name="connsiteX30" fmla="*/ 1543050 w 1735931"/>
                <a:gd name="connsiteY30" fmla="*/ 50007 h 1000125"/>
                <a:gd name="connsiteX31" fmla="*/ 1604962 w 1735931"/>
                <a:gd name="connsiteY31" fmla="*/ 92869 h 1000125"/>
                <a:gd name="connsiteX32" fmla="*/ 1666875 w 1735931"/>
                <a:gd name="connsiteY32" fmla="*/ 152400 h 1000125"/>
                <a:gd name="connsiteX33" fmla="*/ 1709737 w 1735931"/>
                <a:gd name="connsiteY33" fmla="*/ 202407 h 1000125"/>
                <a:gd name="connsiteX34" fmla="*/ 1728787 w 1735931"/>
                <a:gd name="connsiteY34" fmla="*/ 233363 h 1000125"/>
                <a:gd name="connsiteX35" fmla="*/ 1735931 w 1735931"/>
                <a:gd name="connsiteY35" fmla="*/ 254794 h 1000125"/>
                <a:gd name="connsiteX36" fmla="*/ 1731168 w 1735931"/>
                <a:gd name="connsiteY36" fmla="*/ 283369 h 1000125"/>
                <a:gd name="connsiteX37" fmla="*/ 1709737 w 1735931"/>
                <a:gd name="connsiteY37" fmla="*/ 311944 h 1000125"/>
                <a:gd name="connsiteX38" fmla="*/ 1645443 w 1735931"/>
                <a:gd name="connsiteY38" fmla="*/ 364332 h 1000125"/>
                <a:gd name="connsiteX39" fmla="*/ 1612106 w 1735931"/>
                <a:gd name="connsiteY39" fmla="*/ 400050 h 1000125"/>
                <a:gd name="connsiteX40" fmla="*/ 1595437 w 1735931"/>
                <a:gd name="connsiteY40" fmla="*/ 426244 h 1000125"/>
                <a:gd name="connsiteX41" fmla="*/ 1566862 w 1735931"/>
                <a:gd name="connsiteY41" fmla="*/ 526257 h 1000125"/>
                <a:gd name="connsiteX42" fmla="*/ 1502568 w 1735931"/>
                <a:gd name="connsiteY42" fmla="*/ 728663 h 1000125"/>
                <a:gd name="connsiteX43" fmla="*/ 1435893 w 1735931"/>
                <a:gd name="connsiteY43" fmla="*/ 933450 h 1000125"/>
                <a:gd name="connsiteX44" fmla="*/ 1416843 w 1735931"/>
                <a:gd name="connsiteY44" fmla="*/ 959644 h 1000125"/>
                <a:gd name="connsiteX45" fmla="*/ 1393031 w 1735931"/>
                <a:gd name="connsiteY45" fmla="*/ 983457 h 1000125"/>
                <a:gd name="connsiteX46" fmla="*/ 1364456 w 1735931"/>
                <a:gd name="connsiteY46" fmla="*/ 995363 h 1000125"/>
                <a:gd name="connsiteX47" fmla="*/ 1338262 w 1735931"/>
                <a:gd name="connsiteY47" fmla="*/ 1000125 h 1000125"/>
                <a:gd name="connsiteX48" fmla="*/ 1309687 w 1735931"/>
                <a:gd name="connsiteY48" fmla="*/ 1000125 h 1000125"/>
                <a:gd name="connsiteX49" fmla="*/ 1285875 w 1735931"/>
                <a:gd name="connsiteY49" fmla="*/ 990600 h 1000125"/>
                <a:gd name="connsiteX50" fmla="*/ 1266825 w 1735931"/>
                <a:gd name="connsiteY50" fmla="*/ 971550 h 1000125"/>
                <a:gd name="connsiteX51" fmla="*/ 1238250 w 1735931"/>
                <a:gd name="connsiteY51" fmla="*/ 938213 h 1000125"/>
                <a:gd name="connsiteX52" fmla="*/ 1257300 w 1735931"/>
                <a:gd name="connsiteY52" fmla="*/ 809625 h 1000125"/>
                <a:gd name="connsiteX53" fmla="*/ 1285875 w 1735931"/>
                <a:gd name="connsiteY53" fmla="*/ 673894 h 1000125"/>
                <a:gd name="connsiteX54" fmla="*/ 1333500 w 1735931"/>
                <a:gd name="connsiteY54" fmla="*/ 488157 h 1000125"/>
                <a:gd name="connsiteX55" fmla="*/ 1383506 w 1735931"/>
                <a:gd name="connsiteY55" fmla="*/ 309563 h 1000125"/>
                <a:gd name="connsiteX56" fmla="*/ 1395412 w 1735931"/>
                <a:gd name="connsiteY56" fmla="*/ 254794 h 1000125"/>
                <a:gd name="connsiteX57" fmla="*/ 1393031 w 1735931"/>
                <a:gd name="connsiteY57" fmla="*/ 235744 h 1000125"/>
                <a:gd name="connsiteX58" fmla="*/ 1383506 w 1735931"/>
                <a:gd name="connsiteY58" fmla="*/ 223838 h 1000125"/>
                <a:gd name="connsiteX59" fmla="*/ 1362075 w 1735931"/>
                <a:gd name="connsiteY59" fmla="*/ 219075 h 1000125"/>
                <a:gd name="connsiteX60" fmla="*/ 1304925 w 1735931"/>
                <a:gd name="connsiteY60" fmla="*/ 223838 h 1000125"/>
                <a:gd name="connsiteX61" fmla="*/ 1173956 w 1735931"/>
                <a:gd name="connsiteY61" fmla="*/ 257175 h 1000125"/>
                <a:gd name="connsiteX62" fmla="*/ 1004887 w 1735931"/>
                <a:gd name="connsiteY62" fmla="*/ 2928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5931" h="1000125">
                  <a:moveTo>
                    <a:pt x="1004887" y="292894"/>
                  </a:moveTo>
                  <a:lnTo>
                    <a:pt x="740568" y="354807"/>
                  </a:lnTo>
                  <a:lnTo>
                    <a:pt x="626268" y="383382"/>
                  </a:lnTo>
                  <a:lnTo>
                    <a:pt x="552450" y="414338"/>
                  </a:lnTo>
                  <a:lnTo>
                    <a:pt x="497681" y="433388"/>
                  </a:lnTo>
                  <a:lnTo>
                    <a:pt x="454818" y="442913"/>
                  </a:lnTo>
                  <a:lnTo>
                    <a:pt x="421481" y="447675"/>
                  </a:lnTo>
                  <a:lnTo>
                    <a:pt x="404812" y="447675"/>
                  </a:lnTo>
                  <a:lnTo>
                    <a:pt x="378618" y="438150"/>
                  </a:lnTo>
                  <a:lnTo>
                    <a:pt x="288131" y="383382"/>
                  </a:lnTo>
                  <a:lnTo>
                    <a:pt x="211931" y="321469"/>
                  </a:lnTo>
                  <a:lnTo>
                    <a:pt x="130968" y="245269"/>
                  </a:lnTo>
                  <a:lnTo>
                    <a:pt x="73818" y="183357"/>
                  </a:lnTo>
                  <a:lnTo>
                    <a:pt x="0" y="107157"/>
                  </a:lnTo>
                  <a:lnTo>
                    <a:pt x="47625" y="50007"/>
                  </a:lnTo>
                  <a:lnTo>
                    <a:pt x="150018" y="116682"/>
                  </a:lnTo>
                  <a:lnTo>
                    <a:pt x="242887" y="157163"/>
                  </a:lnTo>
                  <a:lnTo>
                    <a:pt x="316706" y="188119"/>
                  </a:lnTo>
                  <a:lnTo>
                    <a:pt x="366712" y="204788"/>
                  </a:lnTo>
                  <a:lnTo>
                    <a:pt x="395287" y="207169"/>
                  </a:lnTo>
                  <a:lnTo>
                    <a:pt x="452437" y="197644"/>
                  </a:lnTo>
                  <a:lnTo>
                    <a:pt x="635793" y="166688"/>
                  </a:lnTo>
                  <a:lnTo>
                    <a:pt x="869156" y="123825"/>
                  </a:lnTo>
                  <a:lnTo>
                    <a:pt x="1183481" y="69057"/>
                  </a:lnTo>
                  <a:lnTo>
                    <a:pt x="1226343" y="50007"/>
                  </a:lnTo>
                  <a:lnTo>
                    <a:pt x="1290637" y="21432"/>
                  </a:lnTo>
                  <a:lnTo>
                    <a:pt x="1340643" y="2382"/>
                  </a:lnTo>
                  <a:lnTo>
                    <a:pt x="1376362" y="0"/>
                  </a:lnTo>
                  <a:lnTo>
                    <a:pt x="1433512" y="7144"/>
                  </a:lnTo>
                  <a:lnTo>
                    <a:pt x="1493043" y="26194"/>
                  </a:lnTo>
                  <a:lnTo>
                    <a:pt x="1543050" y="50007"/>
                  </a:lnTo>
                  <a:lnTo>
                    <a:pt x="1604962" y="92869"/>
                  </a:lnTo>
                  <a:lnTo>
                    <a:pt x="1666875" y="152400"/>
                  </a:lnTo>
                  <a:lnTo>
                    <a:pt x="1709737" y="202407"/>
                  </a:lnTo>
                  <a:lnTo>
                    <a:pt x="1728787" y="233363"/>
                  </a:lnTo>
                  <a:lnTo>
                    <a:pt x="1735931" y="254794"/>
                  </a:lnTo>
                  <a:lnTo>
                    <a:pt x="1731168" y="283369"/>
                  </a:lnTo>
                  <a:lnTo>
                    <a:pt x="1709737" y="311944"/>
                  </a:lnTo>
                  <a:lnTo>
                    <a:pt x="1645443" y="364332"/>
                  </a:lnTo>
                  <a:lnTo>
                    <a:pt x="1612106" y="400050"/>
                  </a:lnTo>
                  <a:lnTo>
                    <a:pt x="1595437" y="426244"/>
                  </a:lnTo>
                  <a:lnTo>
                    <a:pt x="1566862" y="526257"/>
                  </a:lnTo>
                  <a:lnTo>
                    <a:pt x="1502568" y="728663"/>
                  </a:lnTo>
                  <a:lnTo>
                    <a:pt x="1435893" y="933450"/>
                  </a:lnTo>
                  <a:lnTo>
                    <a:pt x="1416843" y="959644"/>
                  </a:lnTo>
                  <a:lnTo>
                    <a:pt x="1393031" y="983457"/>
                  </a:lnTo>
                  <a:lnTo>
                    <a:pt x="1364456" y="995363"/>
                  </a:lnTo>
                  <a:lnTo>
                    <a:pt x="1338262" y="1000125"/>
                  </a:lnTo>
                  <a:lnTo>
                    <a:pt x="1309687" y="1000125"/>
                  </a:lnTo>
                  <a:lnTo>
                    <a:pt x="1285875" y="990600"/>
                  </a:lnTo>
                  <a:lnTo>
                    <a:pt x="1266825" y="971550"/>
                  </a:lnTo>
                  <a:lnTo>
                    <a:pt x="1238250" y="938213"/>
                  </a:lnTo>
                  <a:lnTo>
                    <a:pt x="1257300" y="809625"/>
                  </a:lnTo>
                  <a:lnTo>
                    <a:pt x="1285875" y="673894"/>
                  </a:lnTo>
                  <a:lnTo>
                    <a:pt x="1333500" y="488157"/>
                  </a:lnTo>
                  <a:lnTo>
                    <a:pt x="1383506" y="309563"/>
                  </a:lnTo>
                  <a:lnTo>
                    <a:pt x="1395412" y="254794"/>
                  </a:lnTo>
                  <a:lnTo>
                    <a:pt x="1393031" y="235744"/>
                  </a:lnTo>
                  <a:lnTo>
                    <a:pt x="1383506" y="223838"/>
                  </a:lnTo>
                  <a:lnTo>
                    <a:pt x="1362075" y="219075"/>
                  </a:lnTo>
                  <a:lnTo>
                    <a:pt x="1304925" y="223838"/>
                  </a:lnTo>
                  <a:lnTo>
                    <a:pt x="1173956" y="257175"/>
                  </a:lnTo>
                  <a:lnTo>
                    <a:pt x="1004887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5CE07D6F-867A-4A24-927F-D6D6FED55D03}"/>
                </a:ext>
              </a:extLst>
            </p:cNvPr>
            <p:cNvSpPr/>
            <p:nvPr/>
          </p:nvSpPr>
          <p:spPr>
            <a:xfrm>
              <a:off x="4271963" y="4811713"/>
              <a:ext cx="895350" cy="260350"/>
            </a:xfrm>
            <a:custGeom>
              <a:avLst/>
              <a:gdLst>
                <a:gd name="connsiteX0" fmla="*/ 354806 w 895350"/>
                <a:gd name="connsiteY0" fmla="*/ 211932 h 259557"/>
                <a:gd name="connsiteX1" fmla="*/ 30956 w 895350"/>
                <a:gd name="connsiteY1" fmla="*/ 259557 h 259557"/>
                <a:gd name="connsiteX2" fmla="*/ 0 w 895350"/>
                <a:gd name="connsiteY2" fmla="*/ 97632 h 259557"/>
                <a:gd name="connsiteX3" fmla="*/ 142875 w 895350"/>
                <a:gd name="connsiteY3" fmla="*/ 80963 h 259557"/>
                <a:gd name="connsiteX4" fmla="*/ 364331 w 895350"/>
                <a:gd name="connsiteY4" fmla="*/ 50007 h 259557"/>
                <a:gd name="connsiteX5" fmla="*/ 535781 w 895350"/>
                <a:gd name="connsiteY5" fmla="*/ 28575 h 259557"/>
                <a:gd name="connsiteX6" fmla="*/ 671512 w 895350"/>
                <a:gd name="connsiteY6" fmla="*/ 14288 h 259557"/>
                <a:gd name="connsiteX7" fmla="*/ 895350 w 895350"/>
                <a:gd name="connsiteY7" fmla="*/ 0 h 259557"/>
                <a:gd name="connsiteX8" fmla="*/ 892968 w 895350"/>
                <a:gd name="connsiteY8" fmla="*/ 173832 h 259557"/>
                <a:gd name="connsiteX9" fmla="*/ 685800 w 895350"/>
                <a:gd name="connsiteY9" fmla="*/ 183357 h 259557"/>
                <a:gd name="connsiteX10" fmla="*/ 354806 w 895350"/>
                <a:gd name="connsiteY10" fmla="*/ 211932 h 25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5350" h="259557">
                  <a:moveTo>
                    <a:pt x="354806" y="211932"/>
                  </a:moveTo>
                  <a:lnTo>
                    <a:pt x="30956" y="259557"/>
                  </a:lnTo>
                  <a:lnTo>
                    <a:pt x="0" y="97632"/>
                  </a:lnTo>
                  <a:lnTo>
                    <a:pt x="142875" y="80963"/>
                  </a:lnTo>
                  <a:lnTo>
                    <a:pt x="364331" y="50007"/>
                  </a:lnTo>
                  <a:lnTo>
                    <a:pt x="535781" y="28575"/>
                  </a:lnTo>
                  <a:lnTo>
                    <a:pt x="671512" y="14288"/>
                  </a:lnTo>
                  <a:lnTo>
                    <a:pt x="895350" y="0"/>
                  </a:lnTo>
                  <a:lnTo>
                    <a:pt x="892968" y="173832"/>
                  </a:lnTo>
                  <a:lnTo>
                    <a:pt x="685800" y="183357"/>
                  </a:lnTo>
                  <a:lnTo>
                    <a:pt x="354806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D76E7290-3BC7-40A1-8AED-591213EC6298}"/>
                </a:ext>
              </a:extLst>
            </p:cNvPr>
            <p:cNvSpPr/>
            <p:nvPr/>
          </p:nvSpPr>
          <p:spPr>
            <a:xfrm>
              <a:off x="4046538" y="4729163"/>
              <a:ext cx="2038350" cy="1314450"/>
            </a:xfrm>
            <a:custGeom>
              <a:avLst/>
              <a:gdLst>
                <a:gd name="connsiteX0" fmla="*/ 116681 w 2038350"/>
                <a:gd name="connsiteY0" fmla="*/ 673893 h 1314450"/>
                <a:gd name="connsiteX1" fmla="*/ 121444 w 2038350"/>
                <a:gd name="connsiteY1" fmla="*/ 400050 h 1314450"/>
                <a:gd name="connsiteX2" fmla="*/ 116681 w 2038350"/>
                <a:gd name="connsiteY2" fmla="*/ 278606 h 1314450"/>
                <a:gd name="connsiteX3" fmla="*/ 111919 w 2038350"/>
                <a:gd name="connsiteY3" fmla="*/ 233362 h 1314450"/>
                <a:gd name="connsiteX4" fmla="*/ 104775 w 2038350"/>
                <a:gd name="connsiteY4" fmla="*/ 202406 h 1314450"/>
                <a:gd name="connsiteX5" fmla="*/ 85725 w 2038350"/>
                <a:gd name="connsiteY5" fmla="*/ 154781 h 1314450"/>
                <a:gd name="connsiteX6" fmla="*/ 52387 w 2038350"/>
                <a:gd name="connsiteY6" fmla="*/ 100012 h 1314450"/>
                <a:gd name="connsiteX7" fmla="*/ 16669 w 2038350"/>
                <a:gd name="connsiteY7" fmla="*/ 57150 h 1314450"/>
                <a:gd name="connsiteX8" fmla="*/ 4762 w 2038350"/>
                <a:gd name="connsiteY8" fmla="*/ 38100 h 1314450"/>
                <a:gd name="connsiteX9" fmla="*/ 0 w 2038350"/>
                <a:gd name="connsiteY9" fmla="*/ 21431 h 1314450"/>
                <a:gd name="connsiteX10" fmla="*/ 4762 w 2038350"/>
                <a:gd name="connsiteY10" fmla="*/ 7143 h 1314450"/>
                <a:gd name="connsiteX11" fmla="*/ 16669 w 2038350"/>
                <a:gd name="connsiteY11" fmla="*/ 0 h 1314450"/>
                <a:gd name="connsiteX12" fmla="*/ 45244 w 2038350"/>
                <a:gd name="connsiteY12" fmla="*/ 0 h 1314450"/>
                <a:gd name="connsiteX13" fmla="*/ 71437 w 2038350"/>
                <a:gd name="connsiteY13" fmla="*/ 11906 h 1314450"/>
                <a:gd name="connsiteX14" fmla="*/ 119062 w 2038350"/>
                <a:gd name="connsiteY14" fmla="*/ 33337 h 1314450"/>
                <a:gd name="connsiteX15" fmla="*/ 161925 w 2038350"/>
                <a:gd name="connsiteY15" fmla="*/ 52387 h 1314450"/>
                <a:gd name="connsiteX16" fmla="*/ 197644 w 2038350"/>
                <a:gd name="connsiteY16" fmla="*/ 73818 h 1314450"/>
                <a:gd name="connsiteX17" fmla="*/ 242887 w 2038350"/>
                <a:gd name="connsiteY17" fmla="*/ 104775 h 1314450"/>
                <a:gd name="connsiteX18" fmla="*/ 280987 w 2038350"/>
                <a:gd name="connsiteY18" fmla="*/ 135731 h 1314450"/>
                <a:gd name="connsiteX19" fmla="*/ 323850 w 2038350"/>
                <a:gd name="connsiteY19" fmla="*/ 180975 h 1314450"/>
                <a:gd name="connsiteX20" fmla="*/ 321469 w 2038350"/>
                <a:gd name="connsiteY20" fmla="*/ 321468 h 1314450"/>
                <a:gd name="connsiteX21" fmla="*/ 321469 w 2038350"/>
                <a:gd name="connsiteY21" fmla="*/ 469106 h 1314450"/>
                <a:gd name="connsiteX22" fmla="*/ 319087 w 2038350"/>
                <a:gd name="connsiteY22" fmla="*/ 711993 h 1314450"/>
                <a:gd name="connsiteX23" fmla="*/ 319087 w 2038350"/>
                <a:gd name="connsiteY23" fmla="*/ 814387 h 1314450"/>
                <a:gd name="connsiteX24" fmla="*/ 319087 w 2038350"/>
                <a:gd name="connsiteY24" fmla="*/ 866775 h 1314450"/>
                <a:gd name="connsiteX25" fmla="*/ 326231 w 2038350"/>
                <a:gd name="connsiteY25" fmla="*/ 923925 h 1314450"/>
                <a:gd name="connsiteX26" fmla="*/ 335756 w 2038350"/>
                <a:gd name="connsiteY26" fmla="*/ 954881 h 1314450"/>
                <a:gd name="connsiteX27" fmla="*/ 350044 w 2038350"/>
                <a:gd name="connsiteY27" fmla="*/ 985837 h 1314450"/>
                <a:gd name="connsiteX28" fmla="*/ 373856 w 2038350"/>
                <a:gd name="connsiteY28" fmla="*/ 1009650 h 1314450"/>
                <a:gd name="connsiteX29" fmla="*/ 397669 w 2038350"/>
                <a:gd name="connsiteY29" fmla="*/ 1026318 h 1314450"/>
                <a:gd name="connsiteX30" fmla="*/ 435769 w 2038350"/>
                <a:gd name="connsiteY30" fmla="*/ 1045368 h 1314450"/>
                <a:gd name="connsiteX31" fmla="*/ 481012 w 2038350"/>
                <a:gd name="connsiteY31" fmla="*/ 1059656 h 1314450"/>
                <a:gd name="connsiteX32" fmla="*/ 545306 w 2038350"/>
                <a:gd name="connsiteY32" fmla="*/ 1069181 h 1314450"/>
                <a:gd name="connsiteX33" fmla="*/ 659606 w 2038350"/>
                <a:gd name="connsiteY33" fmla="*/ 1081087 h 1314450"/>
                <a:gd name="connsiteX34" fmla="*/ 831056 w 2038350"/>
                <a:gd name="connsiteY34" fmla="*/ 1088231 h 1314450"/>
                <a:gd name="connsiteX35" fmla="*/ 1042987 w 2038350"/>
                <a:gd name="connsiteY35" fmla="*/ 1085850 h 1314450"/>
                <a:gd name="connsiteX36" fmla="*/ 1183481 w 2038350"/>
                <a:gd name="connsiteY36" fmla="*/ 1081087 h 1314450"/>
                <a:gd name="connsiteX37" fmla="*/ 1281112 w 2038350"/>
                <a:gd name="connsiteY37" fmla="*/ 1069181 h 1314450"/>
                <a:gd name="connsiteX38" fmla="*/ 1462087 w 2038350"/>
                <a:gd name="connsiteY38" fmla="*/ 1042987 h 1314450"/>
                <a:gd name="connsiteX39" fmla="*/ 1571625 w 2038350"/>
                <a:gd name="connsiteY39" fmla="*/ 1021556 h 1314450"/>
                <a:gd name="connsiteX40" fmla="*/ 1933575 w 2038350"/>
                <a:gd name="connsiteY40" fmla="*/ 900112 h 1314450"/>
                <a:gd name="connsiteX41" fmla="*/ 1981200 w 2038350"/>
                <a:gd name="connsiteY41" fmla="*/ 966787 h 1314450"/>
                <a:gd name="connsiteX42" fmla="*/ 2014537 w 2038350"/>
                <a:gd name="connsiteY42" fmla="*/ 1021556 h 1314450"/>
                <a:gd name="connsiteX43" fmla="*/ 2031206 w 2038350"/>
                <a:gd name="connsiteY43" fmla="*/ 1059656 h 1314450"/>
                <a:gd name="connsiteX44" fmla="*/ 2038350 w 2038350"/>
                <a:gd name="connsiteY44" fmla="*/ 1078706 h 1314450"/>
                <a:gd name="connsiteX45" fmla="*/ 2038350 w 2038350"/>
                <a:gd name="connsiteY45" fmla="*/ 1112043 h 1314450"/>
                <a:gd name="connsiteX46" fmla="*/ 2028825 w 2038350"/>
                <a:gd name="connsiteY46" fmla="*/ 1143000 h 1314450"/>
                <a:gd name="connsiteX47" fmla="*/ 2009775 w 2038350"/>
                <a:gd name="connsiteY47" fmla="*/ 1173956 h 1314450"/>
                <a:gd name="connsiteX48" fmla="*/ 1981200 w 2038350"/>
                <a:gd name="connsiteY48" fmla="*/ 1195387 h 1314450"/>
                <a:gd name="connsiteX49" fmla="*/ 1933575 w 2038350"/>
                <a:gd name="connsiteY49" fmla="*/ 1221581 h 1314450"/>
                <a:gd name="connsiteX50" fmla="*/ 1852612 w 2038350"/>
                <a:gd name="connsiteY50" fmla="*/ 1243012 h 1314450"/>
                <a:gd name="connsiteX51" fmla="*/ 1709737 w 2038350"/>
                <a:gd name="connsiteY51" fmla="*/ 1271587 h 1314450"/>
                <a:gd name="connsiteX52" fmla="*/ 1514475 w 2038350"/>
                <a:gd name="connsiteY52" fmla="*/ 1297781 h 1314450"/>
                <a:gd name="connsiteX53" fmla="*/ 1350169 w 2038350"/>
                <a:gd name="connsiteY53" fmla="*/ 1309687 h 1314450"/>
                <a:gd name="connsiteX54" fmla="*/ 1195387 w 2038350"/>
                <a:gd name="connsiteY54" fmla="*/ 1314450 h 1314450"/>
                <a:gd name="connsiteX55" fmla="*/ 935831 w 2038350"/>
                <a:gd name="connsiteY55" fmla="*/ 1314450 h 1314450"/>
                <a:gd name="connsiteX56" fmla="*/ 783431 w 2038350"/>
                <a:gd name="connsiteY56" fmla="*/ 1312068 h 1314450"/>
                <a:gd name="connsiteX57" fmla="*/ 616744 w 2038350"/>
                <a:gd name="connsiteY57" fmla="*/ 1300162 h 1314450"/>
                <a:gd name="connsiteX58" fmla="*/ 519112 w 2038350"/>
                <a:gd name="connsiteY58" fmla="*/ 1290637 h 1314450"/>
                <a:gd name="connsiteX59" fmla="*/ 419100 w 2038350"/>
                <a:gd name="connsiteY59" fmla="*/ 1276350 h 1314450"/>
                <a:gd name="connsiteX60" fmla="*/ 359569 w 2038350"/>
                <a:gd name="connsiteY60" fmla="*/ 1262062 h 1314450"/>
                <a:gd name="connsiteX61" fmla="*/ 326231 w 2038350"/>
                <a:gd name="connsiteY61" fmla="*/ 1250156 h 1314450"/>
                <a:gd name="connsiteX62" fmla="*/ 285750 w 2038350"/>
                <a:gd name="connsiteY62" fmla="*/ 1233487 h 1314450"/>
                <a:gd name="connsiteX63" fmla="*/ 250031 w 2038350"/>
                <a:gd name="connsiteY63" fmla="*/ 1214437 h 1314450"/>
                <a:gd name="connsiteX64" fmla="*/ 219075 w 2038350"/>
                <a:gd name="connsiteY64" fmla="*/ 1193006 h 1314450"/>
                <a:gd name="connsiteX65" fmla="*/ 183356 w 2038350"/>
                <a:gd name="connsiteY65" fmla="*/ 1162050 h 1314450"/>
                <a:gd name="connsiteX66" fmla="*/ 164306 w 2038350"/>
                <a:gd name="connsiteY66" fmla="*/ 1128712 h 1314450"/>
                <a:gd name="connsiteX67" fmla="*/ 138112 w 2038350"/>
                <a:gd name="connsiteY67" fmla="*/ 1073943 h 1314450"/>
                <a:gd name="connsiteX68" fmla="*/ 123825 w 2038350"/>
                <a:gd name="connsiteY68" fmla="*/ 1031081 h 1314450"/>
                <a:gd name="connsiteX69" fmla="*/ 116681 w 2038350"/>
                <a:gd name="connsiteY69" fmla="*/ 971550 h 1314450"/>
                <a:gd name="connsiteX70" fmla="*/ 121444 w 2038350"/>
                <a:gd name="connsiteY70" fmla="*/ 890587 h 1314450"/>
                <a:gd name="connsiteX71" fmla="*/ 116681 w 2038350"/>
                <a:gd name="connsiteY71" fmla="*/ 673893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038350" h="1314450">
                  <a:moveTo>
                    <a:pt x="116681" y="673893"/>
                  </a:moveTo>
                  <a:cubicBezTo>
                    <a:pt x="118269" y="582612"/>
                    <a:pt x="119856" y="491331"/>
                    <a:pt x="121444" y="400050"/>
                  </a:cubicBezTo>
                  <a:lnTo>
                    <a:pt x="116681" y="278606"/>
                  </a:lnTo>
                  <a:lnTo>
                    <a:pt x="111919" y="233362"/>
                  </a:lnTo>
                  <a:lnTo>
                    <a:pt x="104775" y="202406"/>
                  </a:lnTo>
                  <a:lnTo>
                    <a:pt x="85725" y="154781"/>
                  </a:lnTo>
                  <a:lnTo>
                    <a:pt x="52387" y="100012"/>
                  </a:lnTo>
                  <a:lnTo>
                    <a:pt x="16669" y="57150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7" y="11906"/>
                  </a:lnTo>
                  <a:lnTo>
                    <a:pt x="119062" y="33337"/>
                  </a:lnTo>
                  <a:lnTo>
                    <a:pt x="161925" y="52387"/>
                  </a:lnTo>
                  <a:lnTo>
                    <a:pt x="197644" y="73818"/>
                  </a:lnTo>
                  <a:lnTo>
                    <a:pt x="242887" y="104775"/>
                  </a:lnTo>
                  <a:lnTo>
                    <a:pt x="280987" y="135731"/>
                  </a:lnTo>
                  <a:lnTo>
                    <a:pt x="323850" y="180975"/>
                  </a:lnTo>
                  <a:cubicBezTo>
                    <a:pt x="323056" y="227806"/>
                    <a:pt x="322263" y="274637"/>
                    <a:pt x="321469" y="321468"/>
                  </a:cubicBezTo>
                  <a:lnTo>
                    <a:pt x="321469" y="469106"/>
                  </a:lnTo>
                  <a:lnTo>
                    <a:pt x="319087" y="711993"/>
                  </a:lnTo>
                  <a:lnTo>
                    <a:pt x="319087" y="814387"/>
                  </a:lnTo>
                  <a:lnTo>
                    <a:pt x="319087" y="866775"/>
                  </a:lnTo>
                  <a:lnTo>
                    <a:pt x="326231" y="923925"/>
                  </a:lnTo>
                  <a:lnTo>
                    <a:pt x="335756" y="954881"/>
                  </a:lnTo>
                  <a:lnTo>
                    <a:pt x="350044" y="985837"/>
                  </a:lnTo>
                  <a:lnTo>
                    <a:pt x="373856" y="1009650"/>
                  </a:lnTo>
                  <a:lnTo>
                    <a:pt x="397669" y="1026318"/>
                  </a:lnTo>
                  <a:lnTo>
                    <a:pt x="435769" y="1045368"/>
                  </a:lnTo>
                  <a:lnTo>
                    <a:pt x="481012" y="1059656"/>
                  </a:lnTo>
                  <a:lnTo>
                    <a:pt x="545306" y="1069181"/>
                  </a:lnTo>
                  <a:lnTo>
                    <a:pt x="659606" y="1081087"/>
                  </a:lnTo>
                  <a:lnTo>
                    <a:pt x="831056" y="1088231"/>
                  </a:lnTo>
                  <a:lnTo>
                    <a:pt x="1042987" y="1085850"/>
                  </a:lnTo>
                  <a:lnTo>
                    <a:pt x="1183481" y="1081087"/>
                  </a:lnTo>
                  <a:lnTo>
                    <a:pt x="1281112" y="1069181"/>
                  </a:lnTo>
                  <a:lnTo>
                    <a:pt x="1462087" y="1042987"/>
                  </a:lnTo>
                  <a:lnTo>
                    <a:pt x="1571625" y="1021556"/>
                  </a:lnTo>
                  <a:lnTo>
                    <a:pt x="1933575" y="900112"/>
                  </a:lnTo>
                  <a:lnTo>
                    <a:pt x="1981200" y="966787"/>
                  </a:lnTo>
                  <a:lnTo>
                    <a:pt x="2014537" y="1021556"/>
                  </a:lnTo>
                  <a:lnTo>
                    <a:pt x="2031206" y="1059656"/>
                  </a:lnTo>
                  <a:lnTo>
                    <a:pt x="2038350" y="1078706"/>
                  </a:lnTo>
                  <a:lnTo>
                    <a:pt x="2038350" y="1112043"/>
                  </a:lnTo>
                  <a:lnTo>
                    <a:pt x="2028825" y="1143000"/>
                  </a:lnTo>
                  <a:lnTo>
                    <a:pt x="2009775" y="1173956"/>
                  </a:lnTo>
                  <a:lnTo>
                    <a:pt x="1981200" y="1195387"/>
                  </a:lnTo>
                  <a:lnTo>
                    <a:pt x="1933575" y="1221581"/>
                  </a:lnTo>
                  <a:lnTo>
                    <a:pt x="1852612" y="1243012"/>
                  </a:lnTo>
                  <a:lnTo>
                    <a:pt x="1709737" y="1271587"/>
                  </a:lnTo>
                  <a:lnTo>
                    <a:pt x="1514475" y="1297781"/>
                  </a:lnTo>
                  <a:lnTo>
                    <a:pt x="1350169" y="1309687"/>
                  </a:lnTo>
                  <a:lnTo>
                    <a:pt x="1195387" y="1314450"/>
                  </a:lnTo>
                  <a:lnTo>
                    <a:pt x="935831" y="1314450"/>
                  </a:lnTo>
                  <a:lnTo>
                    <a:pt x="783431" y="1312068"/>
                  </a:lnTo>
                  <a:lnTo>
                    <a:pt x="616744" y="1300162"/>
                  </a:lnTo>
                  <a:lnTo>
                    <a:pt x="519112" y="1290637"/>
                  </a:lnTo>
                  <a:lnTo>
                    <a:pt x="419100" y="1276350"/>
                  </a:lnTo>
                  <a:lnTo>
                    <a:pt x="359569" y="1262062"/>
                  </a:lnTo>
                  <a:lnTo>
                    <a:pt x="326231" y="1250156"/>
                  </a:lnTo>
                  <a:lnTo>
                    <a:pt x="285750" y="1233487"/>
                  </a:lnTo>
                  <a:lnTo>
                    <a:pt x="250031" y="1214437"/>
                  </a:lnTo>
                  <a:lnTo>
                    <a:pt x="219075" y="1193006"/>
                  </a:lnTo>
                  <a:lnTo>
                    <a:pt x="183356" y="1162050"/>
                  </a:lnTo>
                  <a:lnTo>
                    <a:pt x="164306" y="1128712"/>
                  </a:lnTo>
                  <a:lnTo>
                    <a:pt x="138112" y="1073943"/>
                  </a:lnTo>
                  <a:lnTo>
                    <a:pt x="123825" y="1031081"/>
                  </a:lnTo>
                  <a:lnTo>
                    <a:pt x="116681" y="971550"/>
                  </a:lnTo>
                  <a:lnTo>
                    <a:pt x="121444" y="890587"/>
                  </a:lnTo>
                  <a:lnTo>
                    <a:pt x="116681" y="673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A159FB28-A4C7-4E45-8410-4CAC8C00AF55}"/>
                </a:ext>
              </a:extLst>
            </p:cNvPr>
            <p:cNvSpPr/>
            <p:nvPr/>
          </p:nvSpPr>
          <p:spPr>
            <a:xfrm>
              <a:off x="5575300" y="5113338"/>
              <a:ext cx="419100" cy="708025"/>
            </a:xfrm>
            <a:custGeom>
              <a:avLst/>
              <a:gdLst>
                <a:gd name="connsiteX0" fmla="*/ 371475 w 419100"/>
                <a:gd name="connsiteY0" fmla="*/ 297656 h 709612"/>
                <a:gd name="connsiteX1" fmla="*/ 419100 w 419100"/>
                <a:gd name="connsiteY1" fmla="*/ 578644 h 709612"/>
                <a:gd name="connsiteX2" fmla="*/ 0 w 419100"/>
                <a:gd name="connsiteY2" fmla="*/ 709612 h 709612"/>
                <a:gd name="connsiteX3" fmla="*/ 76200 w 419100"/>
                <a:gd name="connsiteY3" fmla="*/ 611981 h 709612"/>
                <a:gd name="connsiteX4" fmla="*/ 109538 w 419100"/>
                <a:gd name="connsiteY4" fmla="*/ 557212 h 709612"/>
                <a:gd name="connsiteX5" fmla="*/ 133350 w 419100"/>
                <a:gd name="connsiteY5" fmla="*/ 516731 h 709612"/>
                <a:gd name="connsiteX6" fmla="*/ 145257 w 419100"/>
                <a:gd name="connsiteY6" fmla="*/ 485775 h 709612"/>
                <a:gd name="connsiteX7" fmla="*/ 171450 w 419100"/>
                <a:gd name="connsiteY7" fmla="*/ 423862 h 709612"/>
                <a:gd name="connsiteX8" fmla="*/ 195263 w 419100"/>
                <a:gd name="connsiteY8" fmla="*/ 338137 h 709612"/>
                <a:gd name="connsiteX9" fmla="*/ 230982 w 419100"/>
                <a:gd name="connsiteY9" fmla="*/ 195262 h 709612"/>
                <a:gd name="connsiteX10" fmla="*/ 247650 w 419100"/>
                <a:gd name="connsiteY10" fmla="*/ 102394 h 709612"/>
                <a:gd name="connsiteX11" fmla="*/ 259557 w 419100"/>
                <a:gd name="connsiteY11" fmla="*/ 33337 h 709612"/>
                <a:gd name="connsiteX12" fmla="*/ 264319 w 419100"/>
                <a:gd name="connsiteY12" fmla="*/ 16669 h 709612"/>
                <a:gd name="connsiteX13" fmla="*/ 273844 w 419100"/>
                <a:gd name="connsiteY13" fmla="*/ 4762 h 709612"/>
                <a:gd name="connsiteX14" fmla="*/ 295275 w 419100"/>
                <a:gd name="connsiteY14" fmla="*/ 0 h 709612"/>
                <a:gd name="connsiteX15" fmla="*/ 321469 w 419100"/>
                <a:gd name="connsiteY15" fmla="*/ 4762 h 709612"/>
                <a:gd name="connsiteX16" fmla="*/ 333375 w 419100"/>
                <a:gd name="connsiteY16" fmla="*/ 14287 h 709612"/>
                <a:gd name="connsiteX17" fmla="*/ 342900 w 419100"/>
                <a:gd name="connsiteY17" fmla="*/ 47625 h 709612"/>
                <a:gd name="connsiteX18" fmla="*/ 371475 w 419100"/>
                <a:gd name="connsiteY18" fmla="*/ 297656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9100" h="709612">
                  <a:moveTo>
                    <a:pt x="371475" y="297656"/>
                  </a:moveTo>
                  <a:lnTo>
                    <a:pt x="419100" y="578644"/>
                  </a:lnTo>
                  <a:lnTo>
                    <a:pt x="0" y="709612"/>
                  </a:lnTo>
                  <a:lnTo>
                    <a:pt x="76200" y="611981"/>
                  </a:lnTo>
                  <a:lnTo>
                    <a:pt x="109538" y="557212"/>
                  </a:lnTo>
                  <a:lnTo>
                    <a:pt x="133350" y="516731"/>
                  </a:lnTo>
                  <a:lnTo>
                    <a:pt x="145257" y="485775"/>
                  </a:lnTo>
                  <a:lnTo>
                    <a:pt x="171450" y="423862"/>
                  </a:lnTo>
                  <a:lnTo>
                    <a:pt x="195263" y="338137"/>
                  </a:lnTo>
                  <a:lnTo>
                    <a:pt x="230982" y="195262"/>
                  </a:lnTo>
                  <a:lnTo>
                    <a:pt x="247650" y="102394"/>
                  </a:lnTo>
                  <a:lnTo>
                    <a:pt x="259557" y="33337"/>
                  </a:lnTo>
                  <a:lnTo>
                    <a:pt x="264319" y="16669"/>
                  </a:lnTo>
                  <a:lnTo>
                    <a:pt x="273844" y="4762"/>
                  </a:lnTo>
                  <a:lnTo>
                    <a:pt x="295275" y="0"/>
                  </a:lnTo>
                  <a:lnTo>
                    <a:pt x="321469" y="4762"/>
                  </a:lnTo>
                  <a:lnTo>
                    <a:pt x="333375" y="14287"/>
                  </a:lnTo>
                  <a:lnTo>
                    <a:pt x="342900" y="47625"/>
                  </a:lnTo>
                  <a:lnTo>
                    <a:pt x="371475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グループ化 1">
            <a:extLst>
              <a:ext uri="{FF2B5EF4-FFF2-40B4-BE49-F238E27FC236}">
                <a16:creationId xmlns:a16="http://schemas.microsoft.com/office/drawing/2014/main" id="{7AB25EB5-5F3E-4398-B78D-AC1D400D9DD6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19225"/>
            <a:ext cx="4721225" cy="4624388"/>
            <a:chOff x="2657475" y="1419225"/>
            <a:chExt cx="4721225" cy="46243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EC6C24A-70B4-4467-BB39-6089852213A4}"/>
                </a:ext>
              </a:extLst>
            </p:cNvPr>
            <p:cNvSpPr/>
            <p:nvPr/>
          </p:nvSpPr>
          <p:spPr>
            <a:xfrm>
              <a:off x="3503613" y="1762125"/>
              <a:ext cx="595312" cy="738188"/>
            </a:xfrm>
            <a:custGeom>
              <a:avLst/>
              <a:gdLst>
                <a:gd name="connsiteX0" fmla="*/ 357187 w 595312"/>
                <a:gd name="connsiteY0" fmla="*/ 619125 h 738188"/>
                <a:gd name="connsiteX1" fmla="*/ 295275 w 595312"/>
                <a:gd name="connsiteY1" fmla="*/ 492919 h 738188"/>
                <a:gd name="connsiteX2" fmla="*/ 257175 w 595312"/>
                <a:gd name="connsiteY2" fmla="*/ 411956 h 738188"/>
                <a:gd name="connsiteX3" fmla="*/ 216694 w 595312"/>
                <a:gd name="connsiteY3" fmla="*/ 335756 h 738188"/>
                <a:gd name="connsiteX4" fmla="*/ 152400 w 595312"/>
                <a:gd name="connsiteY4" fmla="*/ 238125 h 738188"/>
                <a:gd name="connsiteX5" fmla="*/ 78581 w 595312"/>
                <a:gd name="connsiteY5" fmla="*/ 140494 h 738188"/>
                <a:gd name="connsiteX6" fmla="*/ 47625 w 595312"/>
                <a:gd name="connsiteY6" fmla="*/ 104775 h 738188"/>
                <a:gd name="connsiteX7" fmla="*/ 16669 w 595312"/>
                <a:gd name="connsiteY7" fmla="*/ 71438 h 738188"/>
                <a:gd name="connsiteX8" fmla="*/ 2381 w 595312"/>
                <a:gd name="connsiteY8" fmla="*/ 45244 h 738188"/>
                <a:gd name="connsiteX9" fmla="*/ 0 w 595312"/>
                <a:gd name="connsiteY9" fmla="*/ 26194 h 738188"/>
                <a:gd name="connsiteX10" fmla="*/ 2381 w 595312"/>
                <a:gd name="connsiteY10" fmla="*/ 7144 h 738188"/>
                <a:gd name="connsiteX11" fmla="*/ 14287 w 595312"/>
                <a:gd name="connsiteY11" fmla="*/ 0 h 738188"/>
                <a:gd name="connsiteX12" fmla="*/ 33337 w 595312"/>
                <a:gd name="connsiteY12" fmla="*/ 2381 h 738188"/>
                <a:gd name="connsiteX13" fmla="*/ 85725 w 595312"/>
                <a:gd name="connsiteY13" fmla="*/ 28575 h 738188"/>
                <a:gd name="connsiteX14" fmla="*/ 161925 w 595312"/>
                <a:gd name="connsiteY14" fmla="*/ 73819 h 738188"/>
                <a:gd name="connsiteX15" fmla="*/ 240506 w 595312"/>
                <a:gd name="connsiteY15" fmla="*/ 126206 h 738188"/>
                <a:gd name="connsiteX16" fmla="*/ 323850 w 595312"/>
                <a:gd name="connsiteY16" fmla="*/ 183356 h 738188"/>
                <a:gd name="connsiteX17" fmla="*/ 392906 w 595312"/>
                <a:gd name="connsiteY17" fmla="*/ 235744 h 738188"/>
                <a:gd name="connsiteX18" fmla="*/ 450056 w 595312"/>
                <a:gd name="connsiteY18" fmla="*/ 278606 h 738188"/>
                <a:gd name="connsiteX19" fmla="*/ 490537 w 595312"/>
                <a:gd name="connsiteY19" fmla="*/ 311944 h 738188"/>
                <a:gd name="connsiteX20" fmla="*/ 528637 w 595312"/>
                <a:gd name="connsiteY20" fmla="*/ 342900 h 738188"/>
                <a:gd name="connsiteX21" fmla="*/ 552450 w 595312"/>
                <a:gd name="connsiteY21" fmla="*/ 371475 h 738188"/>
                <a:gd name="connsiteX22" fmla="*/ 573881 w 595312"/>
                <a:gd name="connsiteY22" fmla="*/ 407194 h 738188"/>
                <a:gd name="connsiteX23" fmla="*/ 588169 w 595312"/>
                <a:gd name="connsiteY23" fmla="*/ 450056 h 738188"/>
                <a:gd name="connsiteX24" fmla="*/ 595312 w 595312"/>
                <a:gd name="connsiteY24" fmla="*/ 492919 h 738188"/>
                <a:gd name="connsiteX25" fmla="*/ 595312 w 595312"/>
                <a:gd name="connsiteY25" fmla="*/ 533400 h 738188"/>
                <a:gd name="connsiteX26" fmla="*/ 595312 w 595312"/>
                <a:gd name="connsiteY26" fmla="*/ 590550 h 738188"/>
                <a:gd name="connsiteX27" fmla="*/ 588169 w 595312"/>
                <a:gd name="connsiteY27" fmla="*/ 638175 h 738188"/>
                <a:gd name="connsiteX28" fmla="*/ 571500 w 595312"/>
                <a:gd name="connsiteY28" fmla="*/ 685800 h 738188"/>
                <a:gd name="connsiteX29" fmla="*/ 552450 w 595312"/>
                <a:gd name="connsiteY29" fmla="*/ 714375 h 738188"/>
                <a:gd name="connsiteX30" fmla="*/ 538162 w 595312"/>
                <a:gd name="connsiteY30" fmla="*/ 726281 h 738188"/>
                <a:gd name="connsiteX31" fmla="*/ 519112 w 595312"/>
                <a:gd name="connsiteY31" fmla="*/ 735806 h 738188"/>
                <a:gd name="connsiteX32" fmla="*/ 500062 w 595312"/>
                <a:gd name="connsiteY32" fmla="*/ 738188 h 738188"/>
                <a:gd name="connsiteX33" fmla="*/ 464344 w 595312"/>
                <a:gd name="connsiteY33" fmla="*/ 733425 h 738188"/>
                <a:gd name="connsiteX34" fmla="*/ 438150 w 595312"/>
                <a:gd name="connsiteY34" fmla="*/ 723900 h 738188"/>
                <a:gd name="connsiteX35" fmla="*/ 419100 w 595312"/>
                <a:gd name="connsiteY35" fmla="*/ 704850 h 738188"/>
                <a:gd name="connsiteX36" fmla="*/ 392906 w 595312"/>
                <a:gd name="connsiteY36" fmla="*/ 676275 h 738188"/>
                <a:gd name="connsiteX37" fmla="*/ 357187 w 595312"/>
                <a:gd name="connsiteY37" fmla="*/ 61912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5312" h="738188">
                  <a:moveTo>
                    <a:pt x="357187" y="619125"/>
                  </a:moveTo>
                  <a:lnTo>
                    <a:pt x="295275" y="492919"/>
                  </a:lnTo>
                  <a:lnTo>
                    <a:pt x="257175" y="411956"/>
                  </a:lnTo>
                  <a:lnTo>
                    <a:pt x="216694" y="335756"/>
                  </a:lnTo>
                  <a:lnTo>
                    <a:pt x="152400" y="238125"/>
                  </a:lnTo>
                  <a:lnTo>
                    <a:pt x="78581" y="140494"/>
                  </a:lnTo>
                  <a:lnTo>
                    <a:pt x="47625" y="104775"/>
                  </a:lnTo>
                  <a:lnTo>
                    <a:pt x="16669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2381"/>
                  </a:lnTo>
                  <a:lnTo>
                    <a:pt x="85725" y="28575"/>
                  </a:lnTo>
                  <a:lnTo>
                    <a:pt x="161925" y="73819"/>
                  </a:lnTo>
                  <a:lnTo>
                    <a:pt x="240506" y="126206"/>
                  </a:lnTo>
                  <a:lnTo>
                    <a:pt x="323850" y="183356"/>
                  </a:lnTo>
                  <a:lnTo>
                    <a:pt x="392906" y="235744"/>
                  </a:lnTo>
                  <a:lnTo>
                    <a:pt x="450056" y="278606"/>
                  </a:lnTo>
                  <a:lnTo>
                    <a:pt x="490537" y="311944"/>
                  </a:lnTo>
                  <a:lnTo>
                    <a:pt x="528637" y="342900"/>
                  </a:lnTo>
                  <a:lnTo>
                    <a:pt x="552450" y="371475"/>
                  </a:lnTo>
                  <a:lnTo>
                    <a:pt x="573881" y="407194"/>
                  </a:lnTo>
                  <a:lnTo>
                    <a:pt x="588169" y="450056"/>
                  </a:lnTo>
                  <a:lnTo>
                    <a:pt x="595312" y="492919"/>
                  </a:lnTo>
                  <a:lnTo>
                    <a:pt x="595312" y="533400"/>
                  </a:lnTo>
                  <a:lnTo>
                    <a:pt x="595312" y="590550"/>
                  </a:lnTo>
                  <a:lnTo>
                    <a:pt x="588169" y="638175"/>
                  </a:lnTo>
                  <a:lnTo>
                    <a:pt x="571500" y="685800"/>
                  </a:lnTo>
                  <a:lnTo>
                    <a:pt x="552450" y="714375"/>
                  </a:lnTo>
                  <a:lnTo>
                    <a:pt x="538162" y="726281"/>
                  </a:lnTo>
                  <a:lnTo>
                    <a:pt x="519112" y="735806"/>
                  </a:lnTo>
                  <a:lnTo>
                    <a:pt x="500062" y="738188"/>
                  </a:lnTo>
                  <a:lnTo>
                    <a:pt x="464344" y="733425"/>
                  </a:lnTo>
                  <a:lnTo>
                    <a:pt x="438150" y="723900"/>
                  </a:lnTo>
                  <a:lnTo>
                    <a:pt x="419100" y="704850"/>
                  </a:lnTo>
                  <a:lnTo>
                    <a:pt x="392906" y="676275"/>
                  </a:lnTo>
                  <a:lnTo>
                    <a:pt x="357187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8F76CA9-E197-4C32-9981-0DB7EDFD6A74}"/>
                </a:ext>
              </a:extLst>
            </p:cNvPr>
            <p:cNvSpPr/>
            <p:nvPr/>
          </p:nvSpPr>
          <p:spPr>
            <a:xfrm>
              <a:off x="5310188" y="1503363"/>
              <a:ext cx="808037" cy="781050"/>
            </a:xfrm>
            <a:custGeom>
              <a:avLst/>
              <a:gdLst>
                <a:gd name="connsiteX0" fmla="*/ 433387 w 807243"/>
                <a:gd name="connsiteY0" fmla="*/ 538162 h 781050"/>
                <a:gd name="connsiteX1" fmla="*/ 185737 w 807243"/>
                <a:gd name="connsiteY1" fmla="*/ 690562 h 781050"/>
                <a:gd name="connsiteX2" fmla="*/ 78581 w 807243"/>
                <a:gd name="connsiteY2" fmla="*/ 759619 h 781050"/>
                <a:gd name="connsiteX3" fmla="*/ 47625 w 807243"/>
                <a:gd name="connsiteY3" fmla="*/ 773906 h 781050"/>
                <a:gd name="connsiteX4" fmla="*/ 26193 w 807243"/>
                <a:gd name="connsiteY4" fmla="*/ 781050 h 781050"/>
                <a:gd name="connsiteX5" fmla="*/ 11906 w 807243"/>
                <a:gd name="connsiteY5" fmla="*/ 781050 h 781050"/>
                <a:gd name="connsiteX6" fmla="*/ 0 w 807243"/>
                <a:gd name="connsiteY6" fmla="*/ 773906 h 781050"/>
                <a:gd name="connsiteX7" fmla="*/ 0 w 807243"/>
                <a:gd name="connsiteY7" fmla="*/ 750094 h 781050"/>
                <a:gd name="connsiteX8" fmla="*/ 11906 w 807243"/>
                <a:gd name="connsiteY8" fmla="*/ 723900 h 781050"/>
                <a:gd name="connsiteX9" fmla="*/ 61912 w 807243"/>
                <a:gd name="connsiteY9" fmla="*/ 669131 h 781050"/>
                <a:gd name="connsiteX10" fmla="*/ 138112 w 807243"/>
                <a:gd name="connsiteY10" fmla="*/ 581025 h 781050"/>
                <a:gd name="connsiteX11" fmla="*/ 204787 w 807243"/>
                <a:gd name="connsiteY11" fmla="*/ 497681 h 781050"/>
                <a:gd name="connsiteX12" fmla="*/ 261937 w 807243"/>
                <a:gd name="connsiteY12" fmla="*/ 416719 h 781050"/>
                <a:gd name="connsiteX13" fmla="*/ 321468 w 807243"/>
                <a:gd name="connsiteY13" fmla="*/ 328612 h 781050"/>
                <a:gd name="connsiteX14" fmla="*/ 352425 w 807243"/>
                <a:gd name="connsiteY14" fmla="*/ 276225 h 781050"/>
                <a:gd name="connsiteX15" fmla="*/ 388143 w 807243"/>
                <a:gd name="connsiteY15" fmla="*/ 204787 h 781050"/>
                <a:gd name="connsiteX16" fmla="*/ 400050 w 807243"/>
                <a:gd name="connsiteY16" fmla="*/ 169069 h 781050"/>
                <a:gd name="connsiteX17" fmla="*/ 402431 w 807243"/>
                <a:gd name="connsiteY17" fmla="*/ 138112 h 781050"/>
                <a:gd name="connsiteX18" fmla="*/ 392906 w 807243"/>
                <a:gd name="connsiteY18" fmla="*/ 95250 h 781050"/>
                <a:gd name="connsiteX19" fmla="*/ 371475 w 807243"/>
                <a:gd name="connsiteY19" fmla="*/ 54769 h 781050"/>
                <a:gd name="connsiteX20" fmla="*/ 359568 w 807243"/>
                <a:gd name="connsiteY20" fmla="*/ 35719 h 781050"/>
                <a:gd name="connsiteX21" fmla="*/ 359568 w 807243"/>
                <a:gd name="connsiteY21" fmla="*/ 21431 h 781050"/>
                <a:gd name="connsiteX22" fmla="*/ 361950 w 807243"/>
                <a:gd name="connsiteY22" fmla="*/ 9525 h 781050"/>
                <a:gd name="connsiteX23" fmla="*/ 369093 w 807243"/>
                <a:gd name="connsiteY23" fmla="*/ 2381 h 781050"/>
                <a:gd name="connsiteX24" fmla="*/ 388143 w 807243"/>
                <a:gd name="connsiteY24" fmla="*/ 0 h 781050"/>
                <a:gd name="connsiteX25" fmla="*/ 419100 w 807243"/>
                <a:gd name="connsiteY25" fmla="*/ 4762 h 781050"/>
                <a:gd name="connsiteX26" fmla="*/ 478631 w 807243"/>
                <a:gd name="connsiteY26" fmla="*/ 19050 h 781050"/>
                <a:gd name="connsiteX27" fmla="*/ 535781 w 807243"/>
                <a:gd name="connsiteY27" fmla="*/ 45244 h 781050"/>
                <a:gd name="connsiteX28" fmla="*/ 588168 w 807243"/>
                <a:gd name="connsiteY28" fmla="*/ 73819 h 781050"/>
                <a:gd name="connsiteX29" fmla="*/ 628650 w 807243"/>
                <a:gd name="connsiteY29" fmla="*/ 102394 h 781050"/>
                <a:gd name="connsiteX30" fmla="*/ 690562 w 807243"/>
                <a:gd name="connsiteY30" fmla="*/ 147637 h 781050"/>
                <a:gd name="connsiteX31" fmla="*/ 738187 w 807243"/>
                <a:gd name="connsiteY31" fmla="*/ 192881 h 781050"/>
                <a:gd name="connsiteX32" fmla="*/ 773906 w 807243"/>
                <a:gd name="connsiteY32" fmla="*/ 228600 h 781050"/>
                <a:gd name="connsiteX33" fmla="*/ 797718 w 807243"/>
                <a:gd name="connsiteY33" fmla="*/ 259556 h 781050"/>
                <a:gd name="connsiteX34" fmla="*/ 804862 w 807243"/>
                <a:gd name="connsiteY34" fmla="*/ 285750 h 781050"/>
                <a:gd name="connsiteX35" fmla="*/ 807243 w 807243"/>
                <a:gd name="connsiteY35" fmla="*/ 311944 h 781050"/>
                <a:gd name="connsiteX36" fmla="*/ 800100 w 807243"/>
                <a:gd name="connsiteY36" fmla="*/ 342900 h 781050"/>
                <a:gd name="connsiteX37" fmla="*/ 781050 w 807243"/>
                <a:gd name="connsiteY37" fmla="*/ 361950 h 781050"/>
                <a:gd name="connsiteX38" fmla="*/ 759618 w 807243"/>
                <a:gd name="connsiteY38" fmla="*/ 366712 h 781050"/>
                <a:gd name="connsiteX39" fmla="*/ 719137 w 807243"/>
                <a:gd name="connsiteY39" fmla="*/ 373856 h 781050"/>
                <a:gd name="connsiteX40" fmla="*/ 683418 w 807243"/>
                <a:gd name="connsiteY40" fmla="*/ 383381 h 781050"/>
                <a:gd name="connsiteX41" fmla="*/ 638175 w 807243"/>
                <a:gd name="connsiteY41" fmla="*/ 402431 h 781050"/>
                <a:gd name="connsiteX42" fmla="*/ 602456 w 807243"/>
                <a:gd name="connsiteY42" fmla="*/ 423862 h 781050"/>
                <a:gd name="connsiteX43" fmla="*/ 559593 w 807243"/>
                <a:gd name="connsiteY43" fmla="*/ 464344 h 781050"/>
                <a:gd name="connsiteX44" fmla="*/ 433387 w 807243"/>
                <a:gd name="connsiteY44" fmla="*/ 53816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3" h="781050">
                  <a:moveTo>
                    <a:pt x="433387" y="538162"/>
                  </a:moveTo>
                  <a:lnTo>
                    <a:pt x="185737" y="690562"/>
                  </a:lnTo>
                  <a:lnTo>
                    <a:pt x="78581" y="759619"/>
                  </a:lnTo>
                  <a:lnTo>
                    <a:pt x="47625" y="773906"/>
                  </a:lnTo>
                  <a:lnTo>
                    <a:pt x="26193" y="781050"/>
                  </a:lnTo>
                  <a:lnTo>
                    <a:pt x="11906" y="781050"/>
                  </a:lnTo>
                  <a:lnTo>
                    <a:pt x="0" y="773906"/>
                  </a:lnTo>
                  <a:lnTo>
                    <a:pt x="0" y="750094"/>
                  </a:lnTo>
                  <a:lnTo>
                    <a:pt x="11906" y="723900"/>
                  </a:lnTo>
                  <a:lnTo>
                    <a:pt x="61912" y="669131"/>
                  </a:lnTo>
                  <a:lnTo>
                    <a:pt x="138112" y="581025"/>
                  </a:lnTo>
                  <a:lnTo>
                    <a:pt x="204787" y="497681"/>
                  </a:lnTo>
                  <a:lnTo>
                    <a:pt x="261937" y="416719"/>
                  </a:lnTo>
                  <a:lnTo>
                    <a:pt x="321468" y="328612"/>
                  </a:lnTo>
                  <a:lnTo>
                    <a:pt x="352425" y="276225"/>
                  </a:lnTo>
                  <a:lnTo>
                    <a:pt x="388143" y="204787"/>
                  </a:lnTo>
                  <a:lnTo>
                    <a:pt x="400050" y="169069"/>
                  </a:lnTo>
                  <a:lnTo>
                    <a:pt x="402431" y="138112"/>
                  </a:lnTo>
                  <a:lnTo>
                    <a:pt x="392906" y="95250"/>
                  </a:lnTo>
                  <a:lnTo>
                    <a:pt x="371475" y="54769"/>
                  </a:lnTo>
                  <a:lnTo>
                    <a:pt x="359568" y="35719"/>
                  </a:lnTo>
                  <a:lnTo>
                    <a:pt x="359568" y="21431"/>
                  </a:lnTo>
                  <a:lnTo>
                    <a:pt x="361950" y="9525"/>
                  </a:lnTo>
                  <a:lnTo>
                    <a:pt x="369093" y="2381"/>
                  </a:lnTo>
                  <a:lnTo>
                    <a:pt x="388143" y="0"/>
                  </a:lnTo>
                  <a:lnTo>
                    <a:pt x="419100" y="4762"/>
                  </a:lnTo>
                  <a:lnTo>
                    <a:pt x="478631" y="19050"/>
                  </a:lnTo>
                  <a:lnTo>
                    <a:pt x="535781" y="45244"/>
                  </a:lnTo>
                  <a:lnTo>
                    <a:pt x="588168" y="73819"/>
                  </a:lnTo>
                  <a:lnTo>
                    <a:pt x="628650" y="102394"/>
                  </a:lnTo>
                  <a:lnTo>
                    <a:pt x="690562" y="147637"/>
                  </a:lnTo>
                  <a:lnTo>
                    <a:pt x="738187" y="192881"/>
                  </a:lnTo>
                  <a:lnTo>
                    <a:pt x="773906" y="228600"/>
                  </a:lnTo>
                  <a:lnTo>
                    <a:pt x="797718" y="259556"/>
                  </a:lnTo>
                  <a:lnTo>
                    <a:pt x="804862" y="285750"/>
                  </a:lnTo>
                  <a:lnTo>
                    <a:pt x="807243" y="311944"/>
                  </a:lnTo>
                  <a:lnTo>
                    <a:pt x="800100" y="342900"/>
                  </a:lnTo>
                  <a:lnTo>
                    <a:pt x="781050" y="361950"/>
                  </a:lnTo>
                  <a:lnTo>
                    <a:pt x="759618" y="366712"/>
                  </a:lnTo>
                  <a:lnTo>
                    <a:pt x="719137" y="373856"/>
                  </a:lnTo>
                  <a:lnTo>
                    <a:pt x="683418" y="383381"/>
                  </a:lnTo>
                  <a:lnTo>
                    <a:pt x="638175" y="402431"/>
                  </a:lnTo>
                  <a:lnTo>
                    <a:pt x="602456" y="423862"/>
                  </a:lnTo>
                  <a:lnTo>
                    <a:pt x="559593" y="464344"/>
                  </a:lnTo>
                  <a:lnTo>
                    <a:pt x="433387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34C1B4B-580C-4A15-AB5A-02EAC2E7991E}"/>
                </a:ext>
              </a:extLst>
            </p:cNvPr>
            <p:cNvSpPr/>
            <p:nvPr/>
          </p:nvSpPr>
          <p:spPr>
            <a:xfrm>
              <a:off x="2789238" y="3138488"/>
              <a:ext cx="3819525" cy="692150"/>
            </a:xfrm>
            <a:custGeom>
              <a:avLst/>
              <a:gdLst>
                <a:gd name="connsiteX0" fmla="*/ 2806749 w 3820003"/>
                <a:gd name="connsiteY0" fmla="*/ 289501 h 691979"/>
                <a:gd name="connsiteX1" fmla="*/ 2549022 w 3820003"/>
                <a:gd name="connsiteY1" fmla="*/ 307154 h 691979"/>
                <a:gd name="connsiteX2" fmla="*/ 2439576 w 3820003"/>
                <a:gd name="connsiteY2" fmla="*/ 314215 h 691979"/>
                <a:gd name="connsiteX3" fmla="*/ 2277173 w 3820003"/>
                <a:gd name="connsiteY3" fmla="*/ 335398 h 691979"/>
                <a:gd name="connsiteX4" fmla="*/ 1998264 w 3820003"/>
                <a:gd name="connsiteY4" fmla="*/ 356581 h 691979"/>
                <a:gd name="connsiteX5" fmla="*/ 1691110 w 3820003"/>
                <a:gd name="connsiteY5" fmla="*/ 388355 h 691979"/>
                <a:gd name="connsiteX6" fmla="*/ 1528707 w 3820003"/>
                <a:gd name="connsiteY6" fmla="*/ 398947 h 691979"/>
                <a:gd name="connsiteX7" fmla="*/ 1281572 w 3820003"/>
                <a:gd name="connsiteY7" fmla="*/ 441313 h 691979"/>
                <a:gd name="connsiteX8" fmla="*/ 1090925 w 3820003"/>
                <a:gd name="connsiteY8" fmla="*/ 480148 h 691979"/>
                <a:gd name="connsiteX9" fmla="*/ 921461 w 3820003"/>
                <a:gd name="connsiteY9" fmla="*/ 522515 h 691979"/>
                <a:gd name="connsiteX10" fmla="*/ 797893 w 3820003"/>
                <a:gd name="connsiteY10" fmla="*/ 561350 h 691979"/>
                <a:gd name="connsiteX11" fmla="*/ 639020 w 3820003"/>
                <a:gd name="connsiteY11" fmla="*/ 617838 h 691979"/>
                <a:gd name="connsiteX12" fmla="*/ 504861 w 3820003"/>
                <a:gd name="connsiteY12" fmla="*/ 663735 h 691979"/>
                <a:gd name="connsiteX13" fmla="*/ 416599 w 3820003"/>
                <a:gd name="connsiteY13" fmla="*/ 691979 h 691979"/>
                <a:gd name="connsiteX14" fmla="*/ 388355 w 3820003"/>
                <a:gd name="connsiteY14" fmla="*/ 691979 h 691979"/>
                <a:gd name="connsiteX15" fmla="*/ 353050 w 3820003"/>
                <a:gd name="connsiteY15" fmla="*/ 681387 h 691979"/>
                <a:gd name="connsiteX16" fmla="*/ 300092 w 3820003"/>
                <a:gd name="connsiteY16" fmla="*/ 653143 h 691979"/>
                <a:gd name="connsiteX17" fmla="*/ 250665 w 3820003"/>
                <a:gd name="connsiteY17" fmla="*/ 621369 h 691979"/>
                <a:gd name="connsiteX18" fmla="*/ 201238 w 3820003"/>
                <a:gd name="connsiteY18" fmla="*/ 582533 h 691979"/>
                <a:gd name="connsiteX19" fmla="*/ 162403 w 3820003"/>
                <a:gd name="connsiteY19" fmla="*/ 543698 h 691979"/>
                <a:gd name="connsiteX20" fmla="*/ 98854 w 3820003"/>
                <a:gd name="connsiteY20" fmla="*/ 469557 h 691979"/>
                <a:gd name="connsiteX21" fmla="*/ 52957 w 3820003"/>
                <a:gd name="connsiteY21" fmla="*/ 406008 h 691979"/>
                <a:gd name="connsiteX22" fmla="*/ 24713 w 3820003"/>
                <a:gd name="connsiteY22" fmla="*/ 363642 h 691979"/>
                <a:gd name="connsiteX23" fmla="*/ 7061 w 3820003"/>
                <a:gd name="connsiteY23" fmla="*/ 328337 h 691979"/>
                <a:gd name="connsiteX24" fmla="*/ 0 w 3820003"/>
                <a:gd name="connsiteY24" fmla="*/ 303623 h 691979"/>
                <a:gd name="connsiteX25" fmla="*/ 0 w 3820003"/>
                <a:gd name="connsiteY25" fmla="*/ 289501 h 691979"/>
                <a:gd name="connsiteX26" fmla="*/ 3530 w 3820003"/>
                <a:gd name="connsiteY26" fmla="*/ 275379 h 691979"/>
                <a:gd name="connsiteX27" fmla="*/ 21183 w 3820003"/>
                <a:gd name="connsiteY27" fmla="*/ 271849 h 691979"/>
                <a:gd name="connsiteX28" fmla="*/ 42366 w 3820003"/>
                <a:gd name="connsiteY28" fmla="*/ 278910 h 691979"/>
                <a:gd name="connsiteX29" fmla="*/ 77671 w 3820003"/>
                <a:gd name="connsiteY29" fmla="*/ 303623 h 691979"/>
                <a:gd name="connsiteX30" fmla="*/ 127098 w 3820003"/>
                <a:gd name="connsiteY30" fmla="*/ 335398 h 691979"/>
                <a:gd name="connsiteX31" fmla="*/ 201238 w 3820003"/>
                <a:gd name="connsiteY31" fmla="*/ 374233 h 691979"/>
                <a:gd name="connsiteX32" fmla="*/ 261257 w 3820003"/>
                <a:gd name="connsiteY32" fmla="*/ 402477 h 691979"/>
                <a:gd name="connsiteX33" fmla="*/ 303623 w 3820003"/>
                <a:gd name="connsiteY33" fmla="*/ 416599 h 691979"/>
                <a:gd name="connsiteX34" fmla="*/ 370702 w 3820003"/>
                <a:gd name="connsiteY34" fmla="*/ 430721 h 691979"/>
                <a:gd name="connsiteX35" fmla="*/ 437782 w 3820003"/>
                <a:gd name="connsiteY35" fmla="*/ 434252 h 691979"/>
                <a:gd name="connsiteX36" fmla="*/ 522514 w 3820003"/>
                <a:gd name="connsiteY36" fmla="*/ 434252 h 691979"/>
                <a:gd name="connsiteX37" fmla="*/ 593124 w 3820003"/>
                <a:gd name="connsiteY37" fmla="*/ 423660 h 691979"/>
                <a:gd name="connsiteX38" fmla="*/ 706100 w 3820003"/>
                <a:gd name="connsiteY38" fmla="*/ 398947 h 691979"/>
                <a:gd name="connsiteX39" fmla="*/ 864972 w 3820003"/>
                <a:gd name="connsiteY39" fmla="*/ 367172 h 691979"/>
                <a:gd name="connsiteX40" fmla="*/ 1083864 w 3820003"/>
                <a:gd name="connsiteY40" fmla="*/ 328337 h 691979"/>
                <a:gd name="connsiteX41" fmla="*/ 1221553 w 3820003"/>
                <a:gd name="connsiteY41" fmla="*/ 307154 h 691979"/>
                <a:gd name="connsiteX42" fmla="*/ 1380426 w 3820003"/>
                <a:gd name="connsiteY42" fmla="*/ 289501 h 691979"/>
                <a:gd name="connsiteX43" fmla="*/ 1613439 w 3820003"/>
                <a:gd name="connsiteY43" fmla="*/ 225952 h 691979"/>
                <a:gd name="connsiteX44" fmla="*/ 1945306 w 3820003"/>
                <a:gd name="connsiteY44" fmla="*/ 190647 h 691979"/>
                <a:gd name="connsiteX45" fmla="*/ 2090057 w 3820003"/>
                <a:gd name="connsiteY45" fmla="*/ 176525 h 691979"/>
                <a:gd name="connsiteX46" fmla="*/ 2217155 w 3820003"/>
                <a:gd name="connsiteY46" fmla="*/ 162403 h 691979"/>
                <a:gd name="connsiteX47" fmla="*/ 2471351 w 3820003"/>
                <a:gd name="connsiteY47" fmla="*/ 141220 h 691979"/>
                <a:gd name="connsiteX48" fmla="*/ 2810279 w 3820003"/>
                <a:gd name="connsiteY48" fmla="*/ 116507 h 691979"/>
                <a:gd name="connsiteX49" fmla="*/ 3113902 w 3820003"/>
                <a:gd name="connsiteY49" fmla="*/ 88263 h 691979"/>
                <a:gd name="connsiteX50" fmla="*/ 3198634 w 3820003"/>
                <a:gd name="connsiteY50" fmla="*/ 60019 h 691979"/>
                <a:gd name="connsiteX51" fmla="*/ 3308080 w 3820003"/>
                <a:gd name="connsiteY51" fmla="*/ 24714 h 691979"/>
                <a:gd name="connsiteX52" fmla="*/ 3417525 w 3820003"/>
                <a:gd name="connsiteY52" fmla="*/ 0 h 691979"/>
                <a:gd name="connsiteX53" fmla="*/ 3484605 w 3820003"/>
                <a:gd name="connsiteY53" fmla="*/ 10592 h 691979"/>
                <a:gd name="connsiteX54" fmla="*/ 3586989 w 3820003"/>
                <a:gd name="connsiteY54" fmla="*/ 35305 h 691979"/>
                <a:gd name="connsiteX55" fmla="*/ 3675252 w 3820003"/>
                <a:gd name="connsiteY55" fmla="*/ 63549 h 691979"/>
                <a:gd name="connsiteX56" fmla="*/ 3728210 w 3820003"/>
                <a:gd name="connsiteY56" fmla="*/ 95324 h 691979"/>
                <a:gd name="connsiteX57" fmla="*/ 3784698 w 3820003"/>
                <a:gd name="connsiteY57" fmla="*/ 144751 h 691979"/>
                <a:gd name="connsiteX58" fmla="*/ 3812942 w 3820003"/>
                <a:gd name="connsiteY58" fmla="*/ 183586 h 691979"/>
                <a:gd name="connsiteX59" fmla="*/ 3820003 w 3820003"/>
                <a:gd name="connsiteY59" fmla="*/ 208300 h 691979"/>
                <a:gd name="connsiteX60" fmla="*/ 3820003 w 3820003"/>
                <a:gd name="connsiteY60" fmla="*/ 222422 h 691979"/>
                <a:gd name="connsiteX61" fmla="*/ 3809411 w 3820003"/>
                <a:gd name="connsiteY61" fmla="*/ 250666 h 691979"/>
                <a:gd name="connsiteX62" fmla="*/ 3791759 w 3820003"/>
                <a:gd name="connsiteY62" fmla="*/ 271849 h 691979"/>
                <a:gd name="connsiteX63" fmla="*/ 3756454 w 3820003"/>
                <a:gd name="connsiteY63" fmla="*/ 289501 h 691979"/>
                <a:gd name="connsiteX64" fmla="*/ 3728210 w 3820003"/>
                <a:gd name="connsiteY64" fmla="*/ 289501 h 691979"/>
                <a:gd name="connsiteX65" fmla="*/ 3654069 w 3820003"/>
                <a:gd name="connsiteY65" fmla="*/ 278910 h 691979"/>
                <a:gd name="connsiteX66" fmla="*/ 3484605 w 3820003"/>
                <a:gd name="connsiteY66" fmla="*/ 268318 h 691979"/>
                <a:gd name="connsiteX67" fmla="*/ 3145677 w 3820003"/>
                <a:gd name="connsiteY67" fmla="*/ 271849 h 691979"/>
                <a:gd name="connsiteX68" fmla="*/ 2806749 w 3820003"/>
                <a:gd name="connsiteY68" fmla="*/ 289501 h 69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820003" h="691979">
                  <a:moveTo>
                    <a:pt x="2806749" y="289501"/>
                  </a:moveTo>
                  <a:lnTo>
                    <a:pt x="2549022" y="307154"/>
                  </a:lnTo>
                  <a:lnTo>
                    <a:pt x="2439576" y="314215"/>
                  </a:lnTo>
                  <a:lnTo>
                    <a:pt x="2277173" y="335398"/>
                  </a:lnTo>
                  <a:lnTo>
                    <a:pt x="1998264" y="356581"/>
                  </a:lnTo>
                  <a:lnTo>
                    <a:pt x="1691110" y="388355"/>
                  </a:lnTo>
                  <a:lnTo>
                    <a:pt x="1528707" y="398947"/>
                  </a:lnTo>
                  <a:lnTo>
                    <a:pt x="1281572" y="441313"/>
                  </a:lnTo>
                  <a:lnTo>
                    <a:pt x="1090925" y="480148"/>
                  </a:lnTo>
                  <a:lnTo>
                    <a:pt x="921461" y="522515"/>
                  </a:lnTo>
                  <a:lnTo>
                    <a:pt x="797893" y="561350"/>
                  </a:lnTo>
                  <a:lnTo>
                    <a:pt x="639020" y="617838"/>
                  </a:lnTo>
                  <a:lnTo>
                    <a:pt x="504861" y="663735"/>
                  </a:lnTo>
                  <a:lnTo>
                    <a:pt x="416599" y="691979"/>
                  </a:lnTo>
                  <a:lnTo>
                    <a:pt x="388355" y="691979"/>
                  </a:lnTo>
                  <a:lnTo>
                    <a:pt x="353050" y="681387"/>
                  </a:lnTo>
                  <a:lnTo>
                    <a:pt x="300092" y="653143"/>
                  </a:lnTo>
                  <a:lnTo>
                    <a:pt x="250665" y="621369"/>
                  </a:lnTo>
                  <a:lnTo>
                    <a:pt x="201238" y="582533"/>
                  </a:lnTo>
                  <a:lnTo>
                    <a:pt x="162403" y="543698"/>
                  </a:lnTo>
                  <a:lnTo>
                    <a:pt x="98854" y="469557"/>
                  </a:lnTo>
                  <a:lnTo>
                    <a:pt x="52957" y="406008"/>
                  </a:lnTo>
                  <a:lnTo>
                    <a:pt x="24713" y="363642"/>
                  </a:lnTo>
                  <a:lnTo>
                    <a:pt x="7061" y="328337"/>
                  </a:lnTo>
                  <a:lnTo>
                    <a:pt x="0" y="303623"/>
                  </a:lnTo>
                  <a:lnTo>
                    <a:pt x="0" y="289501"/>
                  </a:lnTo>
                  <a:lnTo>
                    <a:pt x="3530" y="275379"/>
                  </a:lnTo>
                  <a:lnTo>
                    <a:pt x="21183" y="271849"/>
                  </a:lnTo>
                  <a:lnTo>
                    <a:pt x="42366" y="278910"/>
                  </a:lnTo>
                  <a:lnTo>
                    <a:pt x="77671" y="303623"/>
                  </a:lnTo>
                  <a:lnTo>
                    <a:pt x="127098" y="335398"/>
                  </a:lnTo>
                  <a:lnTo>
                    <a:pt x="201238" y="374233"/>
                  </a:lnTo>
                  <a:lnTo>
                    <a:pt x="261257" y="402477"/>
                  </a:lnTo>
                  <a:lnTo>
                    <a:pt x="303623" y="416599"/>
                  </a:lnTo>
                  <a:lnTo>
                    <a:pt x="370702" y="430721"/>
                  </a:lnTo>
                  <a:lnTo>
                    <a:pt x="437782" y="434252"/>
                  </a:lnTo>
                  <a:lnTo>
                    <a:pt x="522514" y="434252"/>
                  </a:lnTo>
                  <a:lnTo>
                    <a:pt x="593124" y="423660"/>
                  </a:lnTo>
                  <a:lnTo>
                    <a:pt x="706100" y="398947"/>
                  </a:lnTo>
                  <a:lnTo>
                    <a:pt x="864972" y="367172"/>
                  </a:lnTo>
                  <a:lnTo>
                    <a:pt x="1083864" y="328337"/>
                  </a:lnTo>
                  <a:lnTo>
                    <a:pt x="1221553" y="307154"/>
                  </a:lnTo>
                  <a:lnTo>
                    <a:pt x="1380426" y="289501"/>
                  </a:lnTo>
                  <a:lnTo>
                    <a:pt x="1613439" y="225952"/>
                  </a:lnTo>
                  <a:lnTo>
                    <a:pt x="1945306" y="190647"/>
                  </a:lnTo>
                  <a:lnTo>
                    <a:pt x="2090057" y="176525"/>
                  </a:lnTo>
                  <a:lnTo>
                    <a:pt x="2217155" y="162403"/>
                  </a:lnTo>
                  <a:lnTo>
                    <a:pt x="2471351" y="141220"/>
                  </a:lnTo>
                  <a:lnTo>
                    <a:pt x="2810279" y="116507"/>
                  </a:lnTo>
                  <a:lnTo>
                    <a:pt x="3113902" y="88263"/>
                  </a:lnTo>
                  <a:lnTo>
                    <a:pt x="3198634" y="60019"/>
                  </a:lnTo>
                  <a:lnTo>
                    <a:pt x="3308080" y="24714"/>
                  </a:lnTo>
                  <a:lnTo>
                    <a:pt x="3417525" y="0"/>
                  </a:lnTo>
                  <a:lnTo>
                    <a:pt x="3484605" y="10592"/>
                  </a:lnTo>
                  <a:lnTo>
                    <a:pt x="3586989" y="35305"/>
                  </a:lnTo>
                  <a:lnTo>
                    <a:pt x="3675252" y="63549"/>
                  </a:lnTo>
                  <a:lnTo>
                    <a:pt x="3728210" y="95324"/>
                  </a:lnTo>
                  <a:lnTo>
                    <a:pt x="3784698" y="144751"/>
                  </a:lnTo>
                  <a:lnTo>
                    <a:pt x="3812942" y="183586"/>
                  </a:lnTo>
                  <a:lnTo>
                    <a:pt x="3820003" y="208300"/>
                  </a:lnTo>
                  <a:lnTo>
                    <a:pt x="3820003" y="222422"/>
                  </a:lnTo>
                  <a:lnTo>
                    <a:pt x="3809411" y="250666"/>
                  </a:lnTo>
                  <a:lnTo>
                    <a:pt x="3791759" y="271849"/>
                  </a:lnTo>
                  <a:lnTo>
                    <a:pt x="3756454" y="289501"/>
                  </a:lnTo>
                  <a:lnTo>
                    <a:pt x="3728210" y="289501"/>
                  </a:lnTo>
                  <a:lnTo>
                    <a:pt x="3654069" y="278910"/>
                  </a:lnTo>
                  <a:lnTo>
                    <a:pt x="3484605" y="268318"/>
                  </a:lnTo>
                  <a:lnTo>
                    <a:pt x="3145677" y="271849"/>
                  </a:lnTo>
                  <a:lnTo>
                    <a:pt x="2806749" y="289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45DFB1D-F288-4AF6-BF4A-D50D9A24B148}"/>
                </a:ext>
              </a:extLst>
            </p:cNvPr>
            <p:cNvSpPr/>
            <p:nvPr/>
          </p:nvSpPr>
          <p:spPr>
            <a:xfrm>
              <a:off x="3400425" y="2446338"/>
              <a:ext cx="2574925" cy="536575"/>
            </a:xfrm>
            <a:custGeom>
              <a:avLst/>
              <a:gdLst>
                <a:gd name="connsiteX0" fmla="*/ 1935956 w 2574131"/>
                <a:gd name="connsiteY0" fmla="*/ 280987 h 538162"/>
                <a:gd name="connsiteX1" fmla="*/ 1531144 w 2574131"/>
                <a:gd name="connsiteY1" fmla="*/ 328612 h 538162"/>
                <a:gd name="connsiteX2" fmla="*/ 1226344 w 2574131"/>
                <a:gd name="connsiteY2" fmla="*/ 361950 h 538162"/>
                <a:gd name="connsiteX3" fmla="*/ 997744 w 2574131"/>
                <a:gd name="connsiteY3" fmla="*/ 421481 h 538162"/>
                <a:gd name="connsiteX4" fmla="*/ 657225 w 2574131"/>
                <a:gd name="connsiteY4" fmla="*/ 471487 h 538162"/>
                <a:gd name="connsiteX5" fmla="*/ 492919 w 2574131"/>
                <a:gd name="connsiteY5" fmla="*/ 492919 h 538162"/>
                <a:gd name="connsiteX6" fmla="*/ 431006 w 2574131"/>
                <a:gd name="connsiteY6" fmla="*/ 511969 h 538162"/>
                <a:gd name="connsiteX7" fmla="*/ 392906 w 2574131"/>
                <a:gd name="connsiteY7" fmla="*/ 523875 h 538162"/>
                <a:gd name="connsiteX8" fmla="*/ 352425 w 2574131"/>
                <a:gd name="connsiteY8" fmla="*/ 533400 h 538162"/>
                <a:gd name="connsiteX9" fmla="*/ 311944 w 2574131"/>
                <a:gd name="connsiteY9" fmla="*/ 538162 h 538162"/>
                <a:gd name="connsiteX10" fmla="*/ 283369 w 2574131"/>
                <a:gd name="connsiteY10" fmla="*/ 526256 h 538162"/>
                <a:gd name="connsiteX11" fmla="*/ 240506 w 2574131"/>
                <a:gd name="connsiteY11" fmla="*/ 500062 h 538162"/>
                <a:gd name="connsiteX12" fmla="*/ 188119 w 2574131"/>
                <a:gd name="connsiteY12" fmla="*/ 457200 h 538162"/>
                <a:gd name="connsiteX13" fmla="*/ 111919 w 2574131"/>
                <a:gd name="connsiteY13" fmla="*/ 376237 h 538162"/>
                <a:gd name="connsiteX14" fmla="*/ 28575 w 2574131"/>
                <a:gd name="connsiteY14" fmla="*/ 285750 h 538162"/>
                <a:gd name="connsiteX15" fmla="*/ 7144 w 2574131"/>
                <a:gd name="connsiteY15" fmla="*/ 257175 h 538162"/>
                <a:gd name="connsiteX16" fmla="*/ 0 w 2574131"/>
                <a:gd name="connsiteY16" fmla="*/ 238125 h 538162"/>
                <a:gd name="connsiteX17" fmla="*/ 2381 w 2574131"/>
                <a:gd name="connsiteY17" fmla="*/ 226219 h 538162"/>
                <a:gd name="connsiteX18" fmla="*/ 16669 w 2574131"/>
                <a:gd name="connsiteY18" fmla="*/ 219075 h 538162"/>
                <a:gd name="connsiteX19" fmla="*/ 35719 w 2574131"/>
                <a:gd name="connsiteY19" fmla="*/ 219075 h 538162"/>
                <a:gd name="connsiteX20" fmla="*/ 57150 w 2574131"/>
                <a:gd name="connsiteY20" fmla="*/ 226219 h 538162"/>
                <a:gd name="connsiteX21" fmla="*/ 121444 w 2574131"/>
                <a:gd name="connsiteY21" fmla="*/ 252412 h 538162"/>
                <a:gd name="connsiteX22" fmla="*/ 190500 w 2574131"/>
                <a:gd name="connsiteY22" fmla="*/ 276225 h 538162"/>
                <a:gd name="connsiteX23" fmla="*/ 252413 w 2574131"/>
                <a:gd name="connsiteY23" fmla="*/ 297656 h 538162"/>
                <a:gd name="connsiteX24" fmla="*/ 304800 w 2574131"/>
                <a:gd name="connsiteY24" fmla="*/ 309562 h 538162"/>
                <a:gd name="connsiteX25" fmla="*/ 357188 w 2574131"/>
                <a:gd name="connsiteY25" fmla="*/ 316706 h 538162"/>
                <a:gd name="connsiteX26" fmla="*/ 392906 w 2574131"/>
                <a:gd name="connsiteY26" fmla="*/ 316706 h 538162"/>
                <a:gd name="connsiteX27" fmla="*/ 442913 w 2574131"/>
                <a:gd name="connsiteY27" fmla="*/ 309562 h 538162"/>
                <a:gd name="connsiteX28" fmla="*/ 647700 w 2574131"/>
                <a:gd name="connsiteY28" fmla="*/ 280987 h 538162"/>
                <a:gd name="connsiteX29" fmla="*/ 828675 w 2574131"/>
                <a:gd name="connsiteY29" fmla="*/ 254794 h 538162"/>
                <a:gd name="connsiteX30" fmla="*/ 1057275 w 2574131"/>
                <a:gd name="connsiteY30" fmla="*/ 223837 h 538162"/>
                <a:gd name="connsiteX31" fmla="*/ 1264444 w 2574131"/>
                <a:gd name="connsiteY31" fmla="*/ 209550 h 538162"/>
                <a:gd name="connsiteX32" fmla="*/ 1526381 w 2574131"/>
                <a:gd name="connsiteY32" fmla="*/ 166687 h 538162"/>
                <a:gd name="connsiteX33" fmla="*/ 1812131 w 2574131"/>
                <a:gd name="connsiteY33" fmla="*/ 119062 h 538162"/>
                <a:gd name="connsiteX34" fmla="*/ 1971675 w 2574131"/>
                <a:gd name="connsiteY34" fmla="*/ 90487 h 538162"/>
                <a:gd name="connsiteX35" fmla="*/ 2047875 w 2574131"/>
                <a:gd name="connsiteY35" fmla="*/ 61912 h 538162"/>
                <a:gd name="connsiteX36" fmla="*/ 2216944 w 2574131"/>
                <a:gd name="connsiteY36" fmla="*/ 2381 h 538162"/>
                <a:gd name="connsiteX37" fmla="*/ 2257425 w 2574131"/>
                <a:gd name="connsiteY37" fmla="*/ 0 h 538162"/>
                <a:gd name="connsiteX38" fmla="*/ 2371725 w 2574131"/>
                <a:gd name="connsiteY38" fmla="*/ 11906 h 538162"/>
                <a:gd name="connsiteX39" fmla="*/ 2445544 w 2574131"/>
                <a:gd name="connsiteY39" fmla="*/ 28575 h 538162"/>
                <a:gd name="connsiteX40" fmla="*/ 2507456 w 2574131"/>
                <a:gd name="connsiteY40" fmla="*/ 47625 h 538162"/>
                <a:gd name="connsiteX41" fmla="*/ 2531269 w 2574131"/>
                <a:gd name="connsiteY41" fmla="*/ 57150 h 538162"/>
                <a:gd name="connsiteX42" fmla="*/ 2550319 w 2574131"/>
                <a:gd name="connsiteY42" fmla="*/ 69056 h 538162"/>
                <a:gd name="connsiteX43" fmla="*/ 2566988 w 2574131"/>
                <a:gd name="connsiteY43" fmla="*/ 90487 h 538162"/>
                <a:gd name="connsiteX44" fmla="*/ 2574131 w 2574131"/>
                <a:gd name="connsiteY44" fmla="*/ 116681 h 538162"/>
                <a:gd name="connsiteX45" fmla="*/ 2574131 w 2574131"/>
                <a:gd name="connsiteY45" fmla="*/ 154781 h 538162"/>
                <a:gd name="connsiteX46" fmla="*/ 2564606 w 2574131"/>
                <a:gd name="connsiteY46" fmla="*/ 190500 h 538162"/>
                <a:gd name="connsiteX47" fmla="*/ 2545556 w 2574131"/>
                <a:gd name="connsiteY47" fmla="*/ 214312 h 538162"/>
                <a:gd name="connsiteX48" fmla="*/ 2531269 w 2574131"/>
                <a:gd name="connsiteY48" fmla="*/ 223837 h 538162"/>
                <a:gd name="connsiteX49" fmla="*/ 2486025 w 2574131"/>
                <a:gd name="connsiteY49" fmla="*/ 228600 h 538162"/>
                <a:gd name="connsiteX50" fmla="*/ 2259806 w 2574131"/>
                <a:gd name="connsiteY50" fmla="*/ 240506 h 538162"/>
                <a:gd name="connsiteX51" fmla="*/ 1935956 w 2574131"/>
                <a:gd name="connsiteY51" fmla="*/ 280987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74131" h="538162">
                  <a:moveTo>
                    <a:pt x="1935956" y="280987"/>
                  </a:moveTo>
                  <a:lnTo>
                    <a:pt x="1531144" y="328612"/>
                  </a:lnTo>
                  <a:lnTo>
                    <a:pt x="1226344" y="361950"/>
                  </a:lnTo>
                  <a:lnTo>
                    <a:pt x="997744" y="421481"/>
                  </a:lnTo>
                  <a:lnTo>
                    <a:pt x="657225" y="471487"/>
                  </a:lnTo>
                  <a:lnTo>
                    <a:pt x="492919" y="492919"/>
                  </a:lnTo>
                  <a:lnTo>
                    <a:pt x="431006" y="511969"/>
                  </a:lnTo>
                  <a:lnTo>
                    <a:pt x="392906" y="523875"/>
                  </a:lnTo>
                  <a:lnTo>
                    <a:pt x="352425" y="533400"/>
                  </a:lnTo>
                  <a:lnTo>
                    <a:pt x="311944" y="538162"/>
                  </a:lnTo>
                  <a:lnTo>
                    <a:pt x="283369" y="526256"/>
                  </a:lnTo>
                  <a:lnTo>
                    <a:pt x="240506" y="500062"/>
                  </a:lnTo>
                  <a:lnTo>
                    <a:pt x="188119" y="457200"/>
                  </a:lnTo>
                  <a:lnTo>
                    <a:pt x="111919" y="376237"/>
                  </a:lnTo>
                  <a:lnTo>
                    <a:pt x="28575" y="285750"/>
                  </a:lnTo>
                  <a:lnTo>
                    <a:pt x="7144" y="257175"/>
                  </a:lnTo>
                  <a:lnTo>
                    <a:pt x="0" y="238125"/>
                  </a:lnTo>
                  <a:lnTo>
                    <a:pt x="2381" y="226219"/>
                  </a:lnTo>
                  <a:lnTo>
                    <a:pt x="16669" y="219075"/>
                  </a:lnTo>
                  <a:lnTo>
                    <a:pt x="35719" y="219075"/>
                  </a:lnTo>
                  <a:lnTo>
                    <a:pt x="57150" y="226219"/>
                  </a:lnTo>
                  <a:lnTo>
                    <a:pt x="121444" y="252412"/>
                  </a:lnTo>
                  <a:lnTo>
                    <a:pt x="190500" y="276225"/>
                  </a:lnTo>
                  <a:lnTo>
                    <a:pt x="252413" y="297656"/>
                  </a:lnTo>
                  <a:lnTo>
                    <a:pt x="304800" y="309562"/>
                  </a:lnTo>
                  <a:lnTo>
                    <a:pt x="357188" y="316706"/>
                  </a:lnTo>
                  <a:lnTo>
                    <a:pt x="392906" y="316706"/>
                  </a:lnTo>
                  <a:lnTo>
                    <a:pt x="442913" y="309562"/>
                  </a:lnTo>
                  <a:lnTo>
                    <a:pt x="647700" y="280987"/>
                  </a:lnTo>
                  <a:lnTo>
                    <a:pt x="828675" y="254794"/>
                  </a:lnTo>
                  <a:lnTo>
                    <a:pt x="1057275" y="223837"/>
                  </a:lnTo>
                  <a:lnTo>
                    <a:pt x="1264444" y="209550"/>
                  </a:lnTo>
                  <a:lnTo>
                    <a:pt x="1526381" y="166687"/>
                  </a:lnTo>
                  <a:lnTo>
                    <a:pt x="1812131" y="119062"/>
                  </a:lnTo>
                  <a:lnTo>
                    <a:pt x="1971675" y="90487"/>
                  </a:lnTo>
                  <a:lnTo>
                    <a:pt x="2047875" y="61912"/>
                  </a:lnTo>
                  <a:lnTo>
                    <a:pt x="2216944" y="2381"/>
                  </a:lnTo>
                  <a:lnTo>
                    <a:pt x="2257425" y="0"/>
                  </a:lnTo>
                  <a:lnTo>
                    <a:pt x="2371725" y="11906"/>
                  </a:lnTo>
                  <a:lnTo>
                    <a:pt x="2445544" y="28575"/>
                  </a:lnTo>
                  <a:lnTo>
                    <a:pt x="2507456" y="47625"/>
                  </a:lnTo>
                  <a:lnTo>
                    <a:pt x="2531269" y="57150"/>
                  </a:lnTo>
                  <a:lnTo>
                    <a:pt x="2550319" y="69056"/>
                  </a:lnTo>
                  <a:lnTo>
                    <a:pt x="2566988" y="90487"/>
                  </a:lnTo>
                  <a:lnTo>
                    <a:pt x="2574131" y="116681"/>
                  </a:lnTo>
                  <a:lnTo>
                    <a:pt x="2574131" y="154781"/>
                  </a:lnTo>
                  <a:lnTo>
                    <a:pt x="2564606" y="190500"/>
                  </a:lnTo>
                  <a:lnTo>
                    <a:pt x="2545556" y="214312"/>
                  </a:lnTo>
                  <a:lnTo>
                    <a:pt x="2531269" y="223837"/>
                  </a:lnTo>
                  <a:lnTo>
                    <a:pt x="2486025" y="228600"/>
                  </a:lnTo>
                  <a:lnTo>
                    <a:pt x="2259806" y="240506"/>
                  </a:lnTo>
                  <a:lnTo>
                    <a:pt x="19359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F698454-AB9B-4122-8975-63FB6E9119EF}"/>
                </a:ext>
              </a:extLst>
            </p:cNvPr>
            <p:cNvSpPr/>
            <p:nvPr/>
          </p:nvSpPr>
          <p:spPr>
            <a:xfrm rot="16200000">
              <a:off x="2023269" y="2053431"/>
              <a:ext cx="3600450" cy="2332038"/>
            </a:xfrm>
            <a:custGeom>
              <a:avLst/>
              <a:gdLst>
                <a:gd name="connsiteX0" fmla="*/ 1211580 w 3600450"/>
                <a:gd name="connsiteY0" fmla="*/ 1520190 h 2331720"/>
                <a:gd name="connsiteX1" fmla="*/ 1051560 w 3600450"/>
                <a:gd name="connsiteY1" fmla="*/ 1409700 h 2331720"/>
                <a:gd name="connsiteX2" fmla="*/ 895350 w 3600450"/>
                <a:gd name="connsiteY2" fmla="*/ 1287780 h 2331720"/>
                <a:gd name="connsiteX3" fmla="*/ 822960 w 3600450"/>
                <a:gd name="connsiteY3" fmla="*/ 1234440 h 2331720"/>
                <a:gd name="connsiteX4" fmla="*/ 712470 w 3600450"/>
                <a:gd name="connsiteY4" fmla="*/ 1116330 h 2331720"/>
                <a:gd name="connsiteX5" fmla="*/ 643890 w 3600450"/>
                <a:gd name="connsiteY5" fmla="*/ 1040130 h 2331720"/>
                <a:gd name="connsiteX6" fmla="*/ 510540 w 3600450"/>
                <a:gd name="connsiteY6" fmla="*/ 891540 h 2331720"/>
                <a:gd name="connsiteX7" fmla="*/ 426720 w 3600450"/>
                <a:gd name="connsiteY7" fmla="*/ 784860 h 2331720"/>
                <a:gd name="connsiteX8" fmla="*/ 346710 w 3600450"/>
                <a:gd name="connsiteY8" fmla="*/ 674370 h 2331720"/>
                <a:gd name="connsiteX9" fmla="*/ 278130 w 3600450"/>
                <a:gd name="connsiteY9" fmla="*/ 560070 h 2331720"/>
                <a:gd name="connsiteX10" fmla="*/ 194310 w 3600450"/>
                <a:gd name="connsiteY10" fmla="*/ 419100 h 2331720"/>
                <a:gd name="connsiteX11" fmla="*/ 118110 w 3600450"/>
                <a:gd name="connsiteY11" fmla="*/ 281940 h 2331720"/>
                <a:gd name="connsiteX12" fmla="*/ 38100 w 3600450"/>
                <a:gd name="connsiteY12" fmla="*/ 133350 h 2331720"/>
                <a:gd name="connsiteX13" fmla="*/ 7620 w 3600450"/>
                <a:gd name="connsiteY13" fmla="*/ 72390 h 2331720"/>
                <a:gd name="connsiteX14" fmla="*/ 0 w 3600450"/>
                <a:gd name="connsiteY14" fmla="*/ 49530 h 2331720"/>
                <a:gd name="connsiteX15" fmla="*/ 0 w 3600450"/>
                <a:gd name="connsiteY15" fmla="*/ 30480 h 2331720"/>
                <a:gd name="connsiteX16" fmla="*/ 3810 w 3600450"/>
                <a:gd name="connsiteY16" fmla="*/ 15240 h 2331720"/>
                <a:gd name="connsiteX17" fmla="*/ 15240 w 3600450"/>
                <a:gd name="connsiteY17" fmla="*/ 3810 h 2331720"/>
                <a:gd name="connsiteX18" fmla="*/ 38100 w 3600450"/>
                <a:gd name="connsiteY18" fmla="*/ 0 h 2331720"/>
                <a:gd name="connsiteX19" fmla="*/ 64770 w 3600450"/>
                <a:gd name="connsiteY19" fmla="*/ 19050 h 2331720"/>
                <a:gd name="connsiteX20" fmla="*/ 110490 w 3600450"/>
                <a:gd name="connsiteY20" fmla="*/ 91440 h 2331720"/>
                <a:gd name="connsiteX21" fmla="*/ 163830 w 3600450"/>
                <a:gd name="connsiteY21" fmla="*/ 171450 h 2331720"/>
                <a:gd name="connsiteX22" fmla="*/ 217170 w 3600450"/>
                <a:gd name="connsiteY22" fmla="*/ 247650 h 2331720"/>
                <a:gd name="connsiteX23" fmla="*/ 278130 w 3600450"/>
                <a:gd name="connsiteY23" fmla="*/ 327660 h 2331720"/>
                <a:gd name="connsiteX24" fmla="*/ 358140 w 3600450"/>
                <a:gd name="connsiteY24" fmla="*/ 438150 h 2331720"/>
                <a:gd name="connsiteX25" fmla="*/ 441960 w 3600450"/>
                <a:gd name="connsiteY25" fmla="*/ 541020 h 2331720"/>
                <a:gd name="connsiteX26" fmla="*/ 518160 w 3600450"/>
                <a:gd name="connsiteY26" fmla="*/ 636270 h 2331720"/>
                <a:gd name="connsiteX27" fmla="*/ 609600 w 3600450"/>
                <a:gd name="connsiteY27" fmla="*/ 735330 h 2331720"/>
                <a:gd name="connsiteX28" fmla="*/ 720090 w 3600450"/>
                <a:gd name="connsiteY28" fmla="*/ 853440 h 2331720"/>
                <a:gd name="connsiteX29" fmla="*/ 868680 w 3600450"/>
                <a:gd name="connsiteY29" fmla="*/ 990600 h 2331720"/>
                <a:gd name="connsiteX30" fmla="*/ 1013460 w 3600450"/>
                <a:gd name="connsiteY30" fmla="*/ 1112520 h 2331720"/>
                <a:gd name="connsiteX31" fmla="*/ 1112520 w 3600450"/>
                <a:gd name="connsiteY31" fmla="*/ 1188720 h 2331720"/>
                <a:gd name="connsiteX32" fmla="*/ 1203960 w 3600450"/>
                <a:gd name="connsiteY32" fmla="*/ 1253490 h 2331720"/>
                <a:gd name="connsiteX33" fmla="*/ 1303020 w 3600450"/>
                <a:gd name="connsiteY33" fmla="*/ 1318260 h 2331720"/>
                <a:gd name="connsiteX34" fmla="*/ 1466850 w 3600450"/>
                <a:gd name="connsiteY34" fmla="*/ 1413510 h 2331720"/>
                <a:gd name="connsiteX35" fmla="*/ 1577340 w 3600450"/>
                <a:gd name="connsiteY35" fmla="*/ 1478280 h 2331720"/>
                <a:gd name="connsiteX36" fmla="*/ 1744980 w 3600450"/>
                <a:gd name="connsiteY36" fmla="*/ 1558290 h 2331720"/>
                <a:gd name="connsiteX37" fmla="*/ 1882140 w 3600450"/>
                <a:gd name="connsiteY37" fmla="*/ 1615440 h 2331720"/>
                <a:gd name="connsiteX38" fmla="*/ 1985010 w 3600450"/>
                <a:gd name="connsiteY38" fmla="*/ 1653540 h 2331720"/>
                <a:gd name="connsiteX39" fmla="*/ 2171700 w 3600450"/>
                <a:gd name="connsiteY39" fmla="*/ 1718310 h 2331720"/>
                <a:gd name="connsiteX40" fmla="*/ 2327910 w 3600450"/>
                <a:gd name="connsiteY40" fmla="*/ 1767840 h 2331720"/>
                <a:gd name="connsiteX41" fmla="*/ 2526030 w 3600450"/>
                <a:gd name="connsiteY41" fmla="*/ 1821180 h 2331720"/>
                <a:gd name="connsiteX42" fmla="*/ 2823210 w 3600450"/>
                <a:gd name="connsiteY42" fmla="*/ 1889760 h 2331720"/>
                <a:gd name="connsiteX43" fmla="*/ 3162300 w 3600450"/>
                <a:gd name="connsiteY43" fmla="*/ 1954530 h 2331720"/>
                <a:gd name="connsiteX44" fmla="*/ 3234690 w 3600450"/>
                <a:gd name="connsiteY44" fmla="*/ 1965960 h 2331720"/>
                <a:gd name="connsiteX45" fmla="*/ 3307080 w 3600450"/>
                <a:gd name="connsiteY45" fmla="*/ 1965960 h 2331720"/>
                <a:gd name="connsiteX46" fmla="*/ 3383280 w 3600450"/>
                <a:gd name="connsiteY46" fmla="*/ 1950720 h 2331720"/>
                <a:gd name="connsiteX47" fmla="*/ 3429000 w 3600450"/>
                <a:gd name="connsiteY47" fmla="*/ 1927860 h 2331720"/>
                <a:gd name="connsiteX48" fmla="*/ 3497580 w 3600450"/>
                <a:gd name="connsiteY48" fmla="*/ 1878330 h 2331720"/>
                <a:gd name="connsiteX49" fmla="*/ 3539490 w 3600450"/>
                <a:gd name="connsiteY49" fmla="*/ 1840230 h 2331720"/>
                <a:gd name="connsiteX50" fmla="*/ 3550920 w 3600450"/>
                <a:gd name="connsiteY50" fmla="*/ 1824990 h 2331720"/>
                <a:gd name="connsiteX51" fmla="*/ 3566160 w 3600450"/>
                <a:gd name="connsiteY51" fmla="*/ 1817370 h 2331720"/>
                <a:gd name="connsiteX52" fmla="*/ 3577590 w 3600450"/>
                <a:gd name="connsiteY52" fmla="*/ 1817370 h 2331720"/>
                <a:gd name="connsiteX53" fmla="*/ 3592830 w 3600450"/>
                <a:gd name="connsiteY53" fmla="*/ 1817370 h 2331720"/>
                <a:gd name="connsiteX54" fmla="*/ 3600450 w 3600450"/>
                <a:gd name="connsiteY54" fmla="*/ 1836420 h 2331720"/>
                <a:gd name="connsiteX55" fmla="*/ 3600450 w 3600450"/>
                <a:gd name="connsiteY55" fmla="*/ 1946910 h 2331720"/>
                <a:gd name="connsiteX56" fmla="*/ 3589020 w 3600450"/>
                <a:gd name="connsiteY56" fmla="*/ 2026920 h 2331720"/>
                <a:gd name="connsiteX57" fmla="*/ 3547110 w 3600450"/>
                <a:gd name="connsiteY57" fmla="*/ 2118360 h 2331720"/>
                <a:gd name="connsiteX58" fmla="*/ 3501390 w 3600450"/>
                <a:gd name="connsiteY58" fmla="*/ 2194560 h 2331720"/>
                <a:gd name="connsiteX59" fmla="*/ 3429000 w 3600450"/>
                <a:gd name="connsiteY59" fmla="*/ 2270760 h 2331720"/>
                <a:gd name="connsiteX60" fmla="*/ 3356610 w 3600450"/>
                <a:gd name="connsiteY60" fmla="*/ 2312670 h 2331720"/>
                <a:gd name="connsiteX61" fmla="*/ 3307080 w 3600450"/>
                <a:gd name="connsiteY61" fmla="*/ 2331720 h 2331720"/>
                <a:gd name="connsiteX62" fmla="*/ 3268980 w 3600450"/>
                <a:gd name="connsiteY62" fmla="*/ 2312670 h 2331720"/>
                <a:gd name="connsiteX63" fmla="*/ 3135630 w 3600450"/>
                <a:gd name="connsiteY63" fmla="*/ 2247900 h 2331720"/>
                <a:gd name="connsiteX64" fmla="*/ 3028950 w 3600450"/>
                <a:gd name="connsiteY64" fmla="*/ 2217420 h 2331720"/>
                <a:gd name="connsiteX65" fmla="*/ 2731770 w 3600450"/>
                <a:gd name="connsiteY65" fmla="*/ 2145030 h 2331720"/>
                <a:gd name="connsiteX66" fmla="*/ 2354580 w 3600450"/>
                <a:gd name="connsiteY66" fmla="*/ 2038350 h 2331720"/>
                <a:gd name="connsiteX67" fmla="*/ 2221230 w 3600450"/>
                <a:gd name="connsiteY67" fmla="*/ 2000250 h 2331720"/>
                <a:gd name="connsiteX68" fmla="*/ 2072640 w 3600450"/>
                <a:gd name="connsiteY68" fmla="*/ 1950720 h 2331720"/>
                <a:gd name="connsiteX69" fmla="*/ 1973580 w 3600450"/>
                <a:gd name="connsiteY69" fmla="*/ 1908810 h 2331720"/>
                <a:gd name="connsiteX70" fmla="*/ 1611630 w 3600450"/>
                <a:gd name="connsiteY70" fmla="*/ 1756410 h 2331720"/>
                <a:gd name="connsiteX71" fmla="*/ 1485900 w 3600450"/>
                <a:gd name="connsiteY71" fmla="*/ 1699260 h 2331720"/>
                <a:gd name="connsiteX72" fmla="*/ 1211580 w 3600450"/>
                <a:gd name="connsiteY72" fmla="*/ 1520190 h 23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600450" h="2331720">
                  <a:moveTo>
                    <a:pt x="1211580" y="1520190"/>
                  </a:moveTo>
                  <a:lnTo>
                    <a:pt x="1051560" y="1409700"/>
                  </a:lnTo>
                  <a:lnTo>
                    <a:pt x="895350" y="1287780"/>
                  </a:lnTo>
                  <a:lnTo>
                    <a:pt x="822960" y="1234440"/>
                  </a:lnTo>
                  <a:lnTo>
                    <a:pt x="712470" y="1116330"/>
                  </a:lnTo>
                  <a:lnTo>
                    <a:pt x="643890" y="1040130"/>
                  </a:lnTo>
                  <a:lnTo>
                    <a:pt x="510540" y="891540"/>
                  </a:lnTo>
                  <a:lnTo>
                    <a:pt x="426720" y="784860"/>
                  </a:lnTo>
                  <a:lnTo>
                    <a:pt x="346710" y="674370"/>
                  </a:lnTo>
                  <a:lnTo>
                    <a:pt x="278130" y="560070"/>
                  </a:lnTo>
                  <a:lnTo>
                    <a:pt x="194310" y="419100"/>
                  </a:lnTo>
                  <a:lnTo>
                    <a:pt x="118110" y="281940"/>
                  </a:lnTo>
                  <a:lnTo>
                    <a:pt x="38100" y="133350"/>
                  </a:lnTo>
                  <a:lnTo>
                    <a:pt x="7620" y="72390"/>
                  </a:lnTo>
                  <a:lnTo>
                    <a:pt x="0" y="49530"/>
                  </a:lnTo>
                  <a:lnTo>
                    <a:pt x="0" y="30480"/>
                  </a:lnTo>
                  <a:lnTo>
                    <a:pt x="3810" y="15240"/>
                  </a:lnTo>
                  <a:lnTo>
                    <a:pt x="15240" y="3810"/>
                  </a:lnTo>
                  <a:lnTo>
                    <a:pt x="38100" y="0"/>
                  </a:lnTo>
                  <a:lnTo>
                    <a:pt x="64770" y="19050"/>
                  </a:lnTo>
                  <a:lnTo>
                    <a:pt x="110490" y="91440"/>
                  </a:lnTo>
                  <a:lnTo>
                    <a:pt x="163830" y="171450"/>
                  </a:lnTo>
                  <a:lnTo>
                    <a:pt x="217170" y="247650"/>
                  </a:lnTo>
                  <a:lnTo>
                    <a:pt x="278130" y="327660"/>
                  </a:lnTo>
                  <a:lnTo>
                    <a:pt x="358140" y="438150"/>
                  </a:lnTo>
                  <a:lnTo>
                    <a:pt x="441960" y="541020"/>
                  </a:lnTo>
                  <a:lnTo>
                    <a:pt x="518160" y="636270"/>
                  </a:lnTo>
                  <a:lnTo>
                    <a:pt x="609600" y="735330"/>
                  </a:lnTo>
                  <a:lnTo>
                    <a:pt x="720090" y="853440"/>
                  </a:lnTo>
                  <a:lnTo>
                    <a:pt x="868680" y="990600"/>
                  </a:lnTo>
                  <a:lnTo>
                    <a:pt x="1013460" y="1112520"/>
                  </a:lnTo>
                  <a:lnTo>
                    <a:pt x="1112520" y="1188720"/>
                  </a:lnTo>
                  <a:lnTo>
                    <a:pt x="1203960" y="1253490"/>
                  </a:lnTo>
                  <a:lnTo>
                    <a:pt x="1303020" y="1318260"/>
                  </a:lnTo>
                  <a:lnTo>
                    <a:pt x="1466850" y="1413510"/>
                  </a:lnTo>
                  <a:lnTo>
                    <a:pt x="1577340" y="1478280"/>
                  </a:lnTo>
                  <a:lnTo>
                    <a:pt x="1744980" y="1558290"/>
                  </a:lnTo>
                  <a:lnTo>
                    <a:pt x="1882140" y="1615440"/>
                  </a:lnTo>
                  <a:lnTo>
                    <a:pt x="1985010" y="1653540"/>
                  </a:lnTo>
                  <a:lnTo>
                    <a:pt x="2171700" y="1718310"/>
                  </a:lnTo>
                  <a:lnTo>
                    <a:pt x="2327910" y="1767840"/>
                  </a:lnTo>
                  <a:lnTo>
                    <a:pt x="2526030" y="1821180"/>
                  </a:lnTo>
                  <a:lnTo>
                    <a:pt x="2823210" y="1889760"/>
                  </a:lnTo>
                  <a:lnTo>
                    <a:pt x="3162300" y="1954530"/>
                  </a:lnTo>
                  <a:lnTo>
                    <a:pt x="3234690" y="1965960"/>
                  </a:lnTo>
                  <a:lnTo>
                    <a:pt x="3307080" y="1965960"/>
                  </a:lnTo>
                  <a:lnTo>
                    <a:pt x="3383280" y="1950720"/>
                  </a:lnTo>
                  <a:lnTo>
                    <a:pt x="3429000" y="1927860"/>
                  </a:lnTo>
                  <a:lnTo>
                    <a:pt x="3497580" y="1878330"/>
                  </a:lnTo>
                  <a:lnTo>
                    <a:pt x="3539490" y="1840230"/>
                  </a:lnTo>
                  <a:lnTo>
                    <a:pt x="3550920" y="1824990"/>
                  </a:lnTo>
                  <a:lnTo>
                    <a:pt x="3566160" y="1817370"/>
                  </a:lnTo>
                  <a:lnTo>
                    <a:pt x="3577590" y="1817370"/>
                  </a:lnTo>
                  <a:lnTo>
                    <a:pt x="3592830" y="1817370"/>
                  </a:lnTo>
                  <a:lnTo>
                    <a:pt x="3600450" y="1836420"/>
                  </a:lnTo>
                  <a:lnTo>
                    <a:pt x="3600450" y="1946910"/>
                  </a:lnTo>
                  <a:lnTo>
                    <a:pt x="3589020" y="2026920"/>
                  </a:lnTo>
                  <a:lnTo>
                    <a:pt x="3547110" y="2118360"/>
                  </a:lnTo>
                  <a:lnTo>
                    <a:pt x="3501390" y="2194560"/>
                  </a:lnTo>
                  <a:lnTo>
                    <a:pt x="3429000" y="2270760"/>
                  </a:lnTo>
                  <a:lnTo>
                    <a:pt x="3356610" y="2312670"/>
                  </a:lnTo>
                  <a:lnTo>
                    <a:pt x="3307080" y="2331720"/>
                  </a:lnTo>
                  <a:lnTo>
                    <a:pt x="3268980" y="2312670"/>
                  </a:lnTo>
                  <a:lnTo>
                    <a:pt x="3135630" y="2247900"/>
                  </a:lnTo>
                  <a:lnTo>
                    <a:pt x="3028950" y="2217420"/>
                  </a:lnTo>
                  <a:lnTo>
                    <a:pt x="2731770" y="2145030"/>
                  </a:lnTo>
                  <a:lnTo>
                    <a:pt x="2354580" y="2038350"/>
                  </a:lnTo>
                  <a:lnTo>
                    <a:pt x="2221230" y="2000250"/>
                  </a:lnTo>
                  <a:lnTo>
                    <a:pt x="2072640" y="1950720"/>
                  </a:lnTo>
                  <a:lnTo>
                    <a:pt x="1973580" y="1908810"/>
                  </a:lnTo>
                  <a:lnTo>
                    <a:pt x="1611630" y="1756410"/>
                  </a:lnTo>
                  <a:lnTo>
                    <a:pt x="1485900" y="1699260"/>
                  </a:lnTo>
                  <a:lnTo>
                    <a:pt x="121158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41916D1-5ABC-4CBF-B8EE-EE29E20FA752}"/>
                </a:ext>
              </a:extLst>
            </p:cNvPr>
            <p:cNvSpPr/>
            <p:nvPr/>
          </p:nvSpPr>
          <p:spPr>
            <a:xfrm>
              <a:off x="4483100" y="2859088"/>
              <a:ext cx="2895600" cy="1978025"/>
            </a:xfrm>
            <a:custGeom>
              <a:avLst/>
              <a:gdLst>
                <a:gd name="connsiteX0" fmla="*/ 1168597 w 2895012"/>
                <a:gd name="connsiteY0" fmla="*/ 1196840 h 1977081"/>
                <a:gd name="connsiteX1" fmla="*/ 953236 w 2895012"/>
                <a:gd name="connsiteY1" fmla="*/ 995601 h 1977081"/>
                <a:gd name="connsiteX2" fmla="*/ 730814 w 2895012"/>
                <a:gd name="connsiteY2" fmla="*/ 783771 h 1977081"/>
                <a:gd name="connsiteX3" fmla="*/ 543698 w 2895012"/>
                <a:gd name="connsiteY3" fmla="*/ 610776 h 1977081"/>
                <a:gd name="connsiteX4" fmla="*/ 381295 w 2895012"/>
                <a:gd name="connsiteY4" fmla="*/ 462495 h 1977081"/>
                <a:gd name="connsiteX5" fmla="*/ 190648 w 2895012"/>
                <a:gd name="connsiteY5" fmla="*/ 289501 h 1977081"/>
                <a:gd name="connsiteX6" fmla="*/ 0 w 2895012"/>
                <a:gd name="connsiteY6" fmla="*/ 116506 h 1977081"/>
                <a:gd name="connsiteX7" fmla="*/ 42366 w 2895012"/>
                <a:gd name="connsiteY7" fmla="*/ 0 h 1977081"/>
                <a:gd name="connsiteX8" fmla="*/ 162404 w 2895012"/>
                <a:gd name="connsiteY8" fmla="*/ 105915 h 1977081"/>
                <a:gd name="connsiteX9" fmla="*/ 314215 w 2895012"/>
                <a:gd name="connsiteY9" fmla="*/ 229482 h 1977081"/>
                <a:gd name="connsiteX10" fmla="*/ 571942 w 2895012"/>
                <a:gd name="connsiteY10" fmla="*/ 451904 h 1977081"/>
                <a:gd name="connsiteX11" fmla="*/ 766119 w 2895012"/>
                <a:gd name="connsiteY11" fmla="*/ 582532 h 1977081"/>
                <a:gd name="connsiteX12" fmla="*/ 974419 w 2895012"/>
                <a:gd name="connsiteY12" fmla="*/ 734344 h 1977081"/>
                <a:gd name="connsiteX13" fmla="*/ 1249798 w 2895012"/>
                <a:gd name="connsiteY13" fmla="*/ 942644 h 1977081"/>
                <a:gd name="connsiteX14" fmla="*/ 1486342 w 2895012"/>
                <a:gd name="connsiteY14" fmla="*/ 1112108 h 1977081"/>
                <a:gd name="connsiteX15" fmla="*/ 1705233 w 2895012"/>
                <a:gd name="connsiteY15" fmla="*/ 1274511 h 1977081"/>
                <a:gd name="connsiteX16" fmla="*/ 1818209 w 2895012"/>
                <a:gd name="connsiteY16" fmla="*/ 1355712 h 1977081"/>
                <a:gd name="connsiteX17" fmla="*/ 1902941 w 2895012"/>
                <a:gd name="connsiteY17" fmla="*/ 1408670 h 1977081"/>
                <a:gd name="connsiteX18" fmla="*/ 2051222 w 2895012"/>
                <a:gd name="connsiteY18" fmla="*/ 1496932 h 1977081"/>
                <a:gd name="connsiteX19" fmla="*/ 2157137 w 2895012"/>
                <a:gd name="connsiteY19" fmla="*/ 1553420 h 1977081"/>
                <a:gd name="connsiteX20" fmla="*/ 2294827 w 2895012"/>
                <a:gd name="connsiteY20" fmla="*/ 1620500 h 1977081"/>
                <a:gd name="connsiteX21" fmla="*/ 2421925 w 2895012"/>
                <a:gd name="connsiteY21" fmla="*/ 1680518 h 1977081"/>
                <a:gd name="connsiteX22" fmla="*/ 2549023 w 2895012"/>
                <a:gd name="connsiteY22" fmla="*/ 1733476 h 1977081"/>
                <a:gd name="connsiteX23" fmla="*/ 2714956 w 2895012"/>
                <a:gd name="connsiteY23" fmla="*/ 1797025 h 1977081"/>
                <a:gd name="connsiteX24" fmla="*/ 2849116 w 2895012"/>
                <a:gd name="connsiteY24" fmla="*/ 1846452 h 1977081"/>
                <a:gd name="connsiteX25" fmla="*/ 2884421 w 2895012"/>
                <a:gd name="connsiteY25" fmla="*/ 1864105 h 1977081"/>
                <a:gd name="connsiteX26" fmla="*/ 2891482 w 2895012"/>
                <a:gd name="connsiteY26" fmla="*/ 1871166 h 1977081"/>
                <a:gd name="connsiteX27" fmla="*/ 2895012 w 2895012"/>
                <a:gd name="connsiteY27" fmla="*/ 1885288 h 1977081"/>
                <a:gd name="connsiteX28" fmla="*/ 2887951 w 2895012"/>
                <a:gd name="connsiteY28" fmla="*/ 1899410 h 1977081"/>
                <a:gd name="connsiteX29" fmla="*/ 2873829 w 2895012"/>
                <a:gd name="connsiteY29" fmla="*/ 1917062 h 1977081"/>
                <a:gd name="connsiteX30" fmla="*/ 2827932 w 2895012"/>
                <a:gd name="connsiteY30" fmla="*/ 1931184 h 1977081"/>
                <a:gd name="connsiteX31" fmla="*/ 2654938 w 2895012"/>
                <a:gd name="connsiteY31" fmla="*/ 1945306 h 1977081"/>
                <a:gd name="connsiteX32" fmla="*/ 2361906 w 2895012"/>
                <a:gd name="connsiteY32" fmla="*/ 1962959 h 1977081"/>
                <a:gd name="connsiteX33" fmla="*/ 2203034 w 2895012"/>
                <a:gd name="connsiteY33" fmla="*/ 1977081 h 1977081"/>
                <a:gd name="connsiteX34" fmla="*/ 2153607 w 2895012"/>
                <a:gd name="connsiteY34" fmla="*/ 1973550 h 1977081"/>
                <a:gd name="connsiteX35" fmla="*/ 2068875 w 2895012"/>
                <a:gd name="connsiteY35" fmla="*/ 1966489 h 1977081"/>
                <a:gd name="connsiteX36" fmla="*/ 2012387 w 2895012"/>
                <a:gd name="connsiteY36" fmla="*/ 1952367 h 1977081"/>
                <a:gd name="connsiteX37" fmla="*/ 1959429 w 2895012"/>
                <a:gd name="connsiteY37" fmla="*/ 1931184 h 1977081"/>
                <a:gd name="connsiteX38" fmla="*/ 1917063 w 2895012"/>
                <a:gd name="connsiteY38" fmla="*/ 1906471 h 1977081"/>
                <a:gd name="connsiteX39" fmla="*/ 1853514 w 2895012"/>
                <a:gd name="connsiteY39" fmla="*/ 1853513 h 1977081"/>
                <a:gd name="connsiteX40" fmla="*/ 1659336 w 2895012"/>
                <a:gd name="connsiteY40" fmla="*/ 1662866 h 1977081"/>
                <a:gd name="connsiteX41" fmla="*/ 1429854 w 2895012"/>
                <a:gd name="connsiteY41" fmla="*/ 1447505 h 1977081"/>
                <a:gd name="connsiteX42" fmla="*/ 1168597 w 2895012"/>
                <a:gd name="connsiteY42" fmla="*/ 1196840 h 19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5012" h="1977081">
                  <a:moveTo>
                    <a:pt x="1168597" y="1196840"/>
                  </a:moveTo>
                  <a:lnTo>
                    <a:pt x="953236" y="995601"/>
                  </a:lnTo>
                  <a:lnTo>
                    <a:pt x="730814" y="783771"/>
                  </a:lnTo>
                  <a:lnTo>
                    <a:pt x="543698" y="610776"/>
                  </a:lnTo>
                  <a:lnTo>
                    <a:pt x="381295" y="462495"/>
                  </a:lnTo>
                  <a:lnTo>
                    <a:pt x="190648" y="289501"/>
                  </a:lnTo>
                  <a:lnTo>
                    <a:pt x="0" y="116506"/>
                  </a:lnTo>
                  <a:lnTo>
                    <a:pt x="42366" y="0"/>
                  </a:lnTo>
                  <a:lnTo>
                    <a:pt x="162404" y="105915"/>
                  </a:lnTo>
                  <a:lnTo>
                    <a:pt x="314215" y="229482"/>
                  </a:lnTo>
                  <a:lnTo>
                    <a:pt x="571942" y="451904"/>
                  </a:lnTo>
                  <a:lnTo>
                    <a:pt x="766119" y="582532"/>
                  </a:lnTo>
                  <a:lnTo>
                    <a:pt x="974419" y="734344"/>
                  </a:lnTo>
                  <a:lnTo>
                    <a:pt x="1249798" y="942644"/>
                  </a:lnTo>
                  <a:lnTo>
                    <a:pt x="1486342" y="1112108"/>
                  </a:lnTo>
                  <a:lnTo>
                    <a:pt x="1705233" y="1274511"/>
                  </a:lnTo>
                  <a:lnTo>
                    <a:pt x="1818209" y="1355712"/>
                  </a:lnTo>
                  <a:lnTo>
                    <a:pt x="1902941" y="1408670"/>
                  </a:lnTo>
                  <a:lnTo>
                    <a:pt x="2051222" y="1496932"/>
                  </a:lnTo>
                  <a:lnTo>
                    <a:pt x="2157137" y="1553420"/>
                  </a:lnTo>
                  <a:lnTo>
                    <a:pt x="2294827" y="1620500"/>
                  </a:lnTo>
                  <a:lnTo>
                    <a:pt x="2421925" y="1680518"/>
                  </a:lnTo>
                  <a:lnTo>
                    <a:pt x="2549023" y="1733476"/>
                  </a:lnTo>
                  <a:lnTo>
                    <a:pt x="2714956" y="1797025"/>
                  </a:lnTo>
                  <a:lnTo>
                    <a:pt x="2849116" y="1846452"/>
                  </a:lnTo>
                  <a:lnTo>
                    <a:pt x="2884421" y="1864105"/>
                  </a:lnTo>
                  <a:lnTo>
                    <a:pt x="2891482" y="1871166"/>
                  </a:lnTo>
                  <a:lnTo>
                    <a:pt x="2895012" y="1885288"/>
                  </a:lnTo>
                  <a:lnTo>
                    <a:pt x="2887951" y="1899410"/>
                  </a:lnTo>
                  <a:lnTo>
                    <a:pt x="2873829" y="1917062"/>
                  </a:lnTo>
                  <a:lnTo>
                    <a:pt x="2827932" y="1931184"/>
                  </a:lnTo>
                  <a:lnTo>
                    <a:pt x="2654938" y="1945306"/>
                  </a:lnTo>
                  <a:lnTo>
                    <a:pt x="2361906" y="1962959"/>
                  </a:lnTo>
                  <a:lnTo>
                    <a:pt x="2203034" y="1977081"/>
                  </a:lnTo>
                  <a:lnTo>
                    <a:pt x="2153607" y="1973550"/>
                  </a:lnTo>
                  <a:lnTo>
                    <a:pt x="2068875" y="1966489"/>
                  </a:lnTo>
                  <a:lnTo>
                    <a:pt x="2012387" y="1952367"/>
                  </a:lnTo>
                  <a:lnTo>
                    <a:pt x="1959429" y="1931184"/>
                  </a:lnTo>
                  <a:lnTo>
                    <a:pt x="1917063" y="1906471"/>
                  </a:lnTo>
                  <a:lnTo>
                    <a:pt x="1853514" y="1853513"/>
                  </a:lnTo>
                  <a:lnTo>
                    <a:pt x="1659336" y="1662866"/>
                  </a:lnTo>
                  <a:lnTo>
                    <a:pt x="1429854" y="1447505"/>
                  </a:lnTo>
                  <a:lnTo>
                    <a:pt x="1168597" y="1196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ACF1A23-EE11-4F5D-A901-092F5DF8BB70}"/>
                </a:ext>
              </a:extLst>
            </p:cNvPr>
            <p:cNvSpPr/>
            <p:nvPr/>
          </p:nvSpPr>
          <p:spPr>
            <a:xfrm>
              <a:off x="3843338" y="4030663"/>
              <a:ext cx="1736725" cy="1000125"/>
            </a:xfrm>
            <a:custGeom>
              <a:avLst/>
              <a:gdLst>
                <a:gd name="connsiteX0" fmla="*/ 1004887 w 1735931"/>
                <a:gd name="connsiteY0" fmla="*/ 292894 h 1000125"/>
                <a:gd name="connsiteX1" fmla="*/ 740568 w 1735931"/>
                <a:gd name="connsiteY1" fmla="*/ 354807 h 1000125"/>
                <a:gd name="connsiteX2" fmla="*/ 626268 w 1735931"/>
                <a:gd name="connsiteY2" fmla="*/ 383382 h 1000125"/>
                <a:gd name="connsiteX3" fmla="*/ 552450 w 1735931"/>
                <a:gd name="connsiteY3" fmla="*/ 414338 h 1000125"/>
                <a:gd name="connsiteX4" fmla="*/ 497681 w 1735931"/>
                <a:gd name="connsiteY4" fmla="*/ 433388 h 1000125"/>
                <a:gd name="connsiteX5" fmla="*/ 454818 w 1735931"/>
                <a:gd name="connsiteY5" fmla="*/ 442913 h 1000125"/>
                <a:gd name="connsiteX6" fmla="*/ 421481 w 1735931"/>
                <a:gd name="connsiteY6" fmla="*/ 447675 h 1000125"/>
                <a:gd name="connsiteX7" fmla="*/ 404812 w 1735931"/>
                <a:gd name="connsiteY7" fmla="*/ 447675 h 1000125"/>
                <a:gd name="connsiteX8" fmla="*/ 378618 w 1735931"/>
                <a:gd name="connsiteY8" fmla="*/ 438150 h 1000125"/>
                <a:gd name="connsiteX9" fmla="*/ 288131 w 1735931"/>
                <a:gd name="connsiteY9" fmla="*/ 383382 h 1000125"/>
                <a:gd name="connsiteX10" fmla="*/ 211931 w 1735931"/>
                <a:gd name="connsiteY10" fmla="*/ 321469 h 1000125"/>
                <a:gd name="connsiteX11" fmla="*/ 130968 w 1735931"/>
                <a:gd name="connsiteY11" fmla="*/ 245269 h 1000125"/>
                <a:gd name="connsiteX12" fmla="*/ 73818 w 1735931"/>
                <a:gd name="connsiteY12" fmla="*/ 183357 h 1000125"/>
                <a:gd name="connsiteX13" fmla="*/ 0 w 1735931"/>
                <a:gd name="connsiteY13" fmla="*/ 107157 h 1000125"/>
                <a:gd name="connsiteX14" fmla="*/ 47625 w 1735931"/>
                <a:gd name="connsiteY14" fmla="*/ 50007 h 1000125"/>
                <a:gd name="connsiteX15" fmla="*/ 150018 w 1735931"/>
                <a:gd name="connsiteY15" fmla="*/ 116682 h 1000125"/>
                <a:gd name="connsiteX16" fmla="*/ 242887 w 1735931"/>
                <a:gd name="connsiteY16" fmla="*/ 157163 h 1000125"/>
                <a:gd name="connsiteX17" fmla="*/ 316706 w 1735931"/>
                <a:gd name="connsiteY17" fmla="*/ 188119 h 1000125"/>
                <a:gd name="connsiteX18" fmla="*/ 366712 w 1735931"/>
                <a:gd name="connsiteY18" fmla="*/ 204788 h 1000125"/>
                <a:gd name="connsiteX19" fmla="*/ 395287 w 1735931"/>
                <a:gd name="connsiteY19" fmla="*/ 207169 h 1000125"/>
                <a:gd name="connsiteX20" fmla="*/ 452437 w 1735931"/>
                <a:gd name="connsiteY20" fmla="*/ 197644 h 1000125"/>
                <a:gd name="connsiteX21" fmla="*/ 635793 w 1735931"/>
                <a:gd name="connsiteY21" fmla="*/ 166688 h 1000125"/>
                <a:gd name="connsiteX22" fmla="*/ 869156 w 1735931"/>
                <a:gd name="connsiteY22" fmla="*/ 123825 h 1000125"/>
                <a:gd name="connsiteX23" fmla="*/ 1183481 w 1735931"/>
                <a:gd name="connsiteY23" fmla="*/ 69057 h 1000125"/>
                <a:gd name="connsiteX24" fmla="*/ 1226343 w 1735931"/>
                <a:gd name="connsiteY24" fmla="*/ 50007 h 1000125"/>
                <a:gd name="connsiteX25" fmla="*/ 1290637 w 1735931"/>
                <a:gd name="connsiteY25" fmla="*/ 21432 h 1000125"/>
                <a:gd name="connsiteX26" fmla="*/ 1340643 w 1735931"/>
                <a:gd name="connsiteY26" fmla="*/ 2382 h 1000125"/>
                <a:gd name="connsiteX27" fmla="*/ 1376362 w 1735931"/>
                <a:gd name="connsiteY27" fmla="*/ 0 h 1000125"/>
                <a:gd name="connsiteX28" fmla="*/ 1433512 w 1735931"/>
                <a:gd name="connsiteY28" fmla="*/ 7144 h 1000125"/>
                <a:gd name="connsiteX29" fmla="*/ 1493043 w 1735931"/>
                <a:gd name="connsiteY29" fmla="*/ 26194 h 1000125"/>
                <a:gd name="connsiteX30" fmla="*/ 1543050 w 1735931"/>
                <a:gd name="connsiteY30" fmla="*/ 50007 h 1000125"/>
                <a:gd name="connsiteX31" fmla="*/ 1604962 w 1735931"/>
                <a:gd name="connsiteY31" fmla="*/ 92869 h 1000125"/>
                <a:gd name="connsiteX32" fmla="*/ 1666875 w 1735931"/>
                <a:gd name="connsiteY32" fmla="*/ 152400 h 1000125"/>
                <a:gd name="connsiteX33" fmla="*/ 1709737 w 1735931"/>
                <a:gd name="connsiteY33" fmla="*/ 202407 h 1000125"/>
                <a:gd name="connsiteX34" fmla="*/ 1728787 w 1735931"/>
                <a:gd name="connsiteY34" fmla="*/ 233363 h 1000125"/>
                <a:gd name="connsiteX35" fmla="*/ 1735931 w 1735931"/>
                <a:gd name="connsiteY35" fmla="*/ 254794 h 1000125"/>
                <a:gd name="connsiteX36" fmla="*/ 1731168 w 1735931"/>
                <a:gd name="connsiteY36" fmla="*/ 283369 h 1000125"/>
                <a:gd name="connsiteX37" fmla="*/ 1709737 w 1735931"/>
                <a:gd name="connsiteY37" fmla="*/ 311944 h 1000125"/>
                <a:gd name="connsiteX38" fmla="*/ 1645443 w 1735931"/>
                <a:gd name="connsiteY38" fmla="*/ 364332 h 1000125"/>
                <a:gd name="connsiteX39" fmla="*/ 1612106 w 1735931"/>
                <a:gd name="connsiteY39" fmla="*/ 400050 h 1000125"/>
                <a:gd name="connsiteX40" fmla="*/ 1595437 w 1735931"/>
                <a:gd name="connsiteY40" fmla="*/ 426244 h 1000125"/>
                <a:gd name="connsiteX41" fmla="*/ 1566862 w 1735931"/>
                <a:gd name="connsiteY41" fmla="*/ 526257 h 1000125"/>
                <a:gd name="connsiteX42" fmla="*/ 1502568 w 1735931"/>
                <a:gd name="connsiteY42" fmla="*/ 728663 h 1000125"/>
                <a:gd name="connsiteX43" fmla="*/ 1435893 w 1735931"/>
                <a:gd name="connsiteY43" fmla="*/ 933450 h 1000125"/>
                <a:gd name="connsiteX44" fmla="*/ 1416843 w 1735931"/>
                <a:gd name="connsiteY44" fmla="*/ 959644 h 1000125"/>
                <a:gd name="connsiteX45" fmla="*/ 1393031 w 1735931"/>
                <a:gd name="connsiteY45" fmla="*/ 983457 h 1000125"/>
                <a:gd name="connsiteX46" fmla="*/ 1364456 w 1735931"/>
                <a:gd name="connsiteY46" fmla="*/ 995363 h 1000125"/>
                <a:gd name="connsiteX47" fmla="*/ 1338262 w 1735931"/>
                <a:gd name="connsiteY47" fmla="*/ 1000125 h 1000125"/>
                <a:gd name="connsiteX48" fmla="*/ 1309687 w 1735931"/>
                <a:gd name="connsiteY48" fmla="*/ 1000125 h 1000125"/>
                <a:gd name="connsiteX49" fmla="*/ 1285875 w 1735931"/>
                <a:gd name="connsiteY49" fmla="*/ 990600 h 1000125"/>
                <a:gd name="connsiteX50" fmla="*/ 1266825 w 1735931"/>
                <a:gd name="connsiteY50" fmla="*/ 971550 h 1000125"/>
                <a:gd name="connsiteX51" fmla="*/ 1238250 w 1735931"/>
                <a:gd name="connsiteY51" fmla="*/ 938213 h 1000125"/>
                <a:gd name="connsiteX52" fmla="*/ 1257300 w 1735931"/>
                <a:gd name="connsiteY52" fmla="*/ 809625 h 1000125"/>
                <a:gd name="connsiteX53" fmla="*/ 1285875 w 1735931"/>
                <a:gd name="connsiteY53" fmla="*/ 673894 h 1000125"/>
                <a:gd name="connsiteX54" fmla="*/ 1333500 w 1735931"/>
                <a:gd name="connsiteY54" fmla="*/ 488157 h 1000125"/>
                <a:gd name="connsiteX55" fmla="*/ 1383506 w 1735931"/>
                <a:gd name="connsiteY55" fmla="*/ 309563 h 1000125"/>
                <a:gd name="connsiteX56" fmla="*/ 1395412 w 1735931"/>
                <a:gd name="connsiteY56" fmla="*/ 254794 h 1000125"/>
                <a:gd name="connsiteX57" fmla="*/ 1393031 w 1735931"/>
                <a:gd name="connsiteY57" fmla="*/ 235744 h 1000125"/>
                <a:gd name="connsiteX58" fmla="*/ 1383506 w 1735931"/>
                <a:gd name="connsiteY58" fmla="*/ 223838 h 1000125"/>
                <a:gd name="connsiteX59" fmla="*/ 1362075 w 1735931"/>
                <a:gd name="connsiteY59" fmla="*/ 219075 h 1000125"/>
                <a:gd name="connsiteX60" fmla="*/ 1304925 w 1735931"/>
                <a:gd name="connsiteY60" fmla="*/ 223838 h 1000125"/>
                <a:gd name="connsiteX61" fmla="*/ 1173956 w 1735931"/>
                <a:gd name="connsiteY61" fmla="*/ 257175 h 1000125"/>
                <a:gd name="connsiteX62" fmla="*/ 1004887 w 1735931"/>
                <a:gd name="connsiteY62" fmla="*/ 2928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5931" h="1000125">
                  <a:moveTo>
                    <a:pt x="1004887" y="292894"/>
                  </a:moveTo>
                  <a:lnTo>
                    <a:pt x="740568" y="354807"/>
                  </a:lnTo>
                  <a:lnTo>
                    <a:pt x="626268" y="383382"/>
                  </a:lnTo>
                  <a:lnTo>
                    <a:pt x="552450" y="414338"/>
                  </a:lnTo>
                  <a:lnTo>
                    <a:pt x="497681" y="433388"/>
                  </a:lnTo>
                  <a:lnTo>
                    <a:pt x="454818" y="442913"/>
                  </a:lnTo>
                  <a:lnTo>
                    <a:pt x="421481" y="447675"/>
                  </a:lnTo>
                  <a:lnTo>
                    <a:pt x="404812" y="447675"/>
                  </a:lnTo>
                  <a:lnTo>
                    <a:pt x="378618" y="438150"/>
                  </a:lnTo>
                  <a:lnTo>
                    <a:pt x="288131" y="383382"/>
                  </a:lnTo>
                  <a:lnTo>
                    <a:pt x="211931" y="321469"/>
                  </a:lnTo>
                  <a:lnTo>
                    <a:pt x="130968" y="245269"/>
                  </a:lnTo>
                  <a:lnTo>
                    <a:pt x="73818" y="183357"/>
                  </a:lnTo>
                  <a:lnTo>
                    <a:pt x="0" y="107157"/>
                  </a:lnTo>
                  <a:lnTo>
                    <a:pt x="47625" y="50007"/>
                  </a:lnTo>
                  <a:lnTo>
                    <a:pt x="150018" y="116682"/>
                  </a:lnTo>
                  <a:lnTo>
                    <a:pt x="242887" y="157163"/>
                  </a:lnTo>
                  <a:lnTo>
                    <a:pt x="316706" y="188119"/>
                  </a:lnTo>
                  <a:lnTo>
                    <a:pt x="366712" y="204788"/>
                  </a:lnTo>
                  <a:lnTo>
                    <a:pt x="395287" y="207169"/>
                  </a:lnTo>
                  <a:lnTo>
                    <a:pt x="452437" y="197644"/>
                  </a:lnTo>
                  <a:lnTo>
                    <a:pt x="635793" y="166688"/>
                  </a:lnTo>
                  <a:lnTo>
                    <a:pt x="869156" y="123825"/>
                  </a:lnTo>
                  <a:lnTo>
                    <a:pt x="1183481" y="69057"/>
                  </a:lnTo>
                  <a:lnTo>
                    <a:pt x="1226343" y="50007"/>
                  </a:lnTo>
                  <a:lnTo>
                    <a:pt x="1290637" y="21432"/>
                  </a:lnTo>
                  <a:lnTo>
                    <a:pt x="1340643" y="2382"/>
                  </a:lnTo>
                  <a:lnTo>
                    <a:pt x="1376362" y="0"/>
                  </a:lnTo>
                  <a:lnTo>
                    <a:pt x="1433512" y="7144"/>
                  </a:lnTo>
                  <a:lnTo>
                    <a:pt x="1493043" y="26194"/>
                  </a:lnTo>
                  <a:lnTo>
                    <a:pt x="1543050" y="50007"/>
                  </a:lnTo>
                  <a:lnTo>
                    <a:pt x="1604962" y="92869"/>
                  </a:lnTo>
                  <a:lnTo>
                    <a:pt x="1666875" y="152400"/>
                  </a:lnTo>
                  <a:lnTo>
                    <a:pt x="1709737" y="202407"/>
                  </a:lnTo>
                  <a:lnTo>
                    <a:pt x="1728787" y="233363"/>
                  </a:lnTo>
                  <a:lnTo>
                    <a:pt x="1735931" y="254794"/>
                  </a:lnTo>
                  <a:lnTo>
                    <a:pt x="1731168" y="283369"/>
                  </a:lnTo>
                  <a:lnTo>
                    <a:pt x="1709737" y="311944"/>
                  </a:lnTo>
                  <a:lnTo>
                    <a:pt x="1645443" y="364332"/>
                  </a:lnTo>
                  <a:lnTo>
                    <a:pt x="1612106" y="400050"/>
                  </a:lnTo>
                  <a:lnTo>
                    <a:pt x="1595437" y="426244"/>
                  </a:lnTo>
                  <a:lnTo>
                    <a:pt x="1566862" y="526257"/>
                  </a:lnTo>
                  <a:lnTo>
                    <a:pt x="1502568" y="728663"/>
                  </a:lnTo>
                  <a:lnTo>
                    <a:pt x="1435893" y="933450"/>
                  </a:lnTo>
                  <a:lnTo>
                    <a:pt x="1416843" y="959644"/>
                  </a:lnTo>
                  <a:lnTo>
                    <a:pt x="1393031" y="983457"/>
                  </a:lnTo>
                  <a:lnTo>
                    <a:pt x="1364456" y="995363"/>
                  </a:lnTo>
                  <a:lnTo>
                    <a:pt x="1338262" y="1000125"/>
                  </a:lnTo>
                  <a:lnTo>
                    <a:pt x="1309687" y="1000125"/>
                  </a:lnTo>
                  <a:lnTo>
                    <a:pt x="1285875" y="990600"/>
                  </a:lnTo>
                  <a:lnTo>
                    <a:pt x="1266825" y="971550"/>
                  </a:lnTo>
                  <a:lnTo>
                    <a:pt x="1238250" y="938213"/>
                  </a:lnTo>
                  <a:lnTo>
                    <a:pt x="1257300" y="809625"/>
                  </a:lnTo>
                  <a:lnTo>
                    <a:pt x="1285875" y="673894"/>
                  </a:lnTo>
                  <a:lnTo>
                    <a:pt x="1333500" y="488157"/>
                  </a:lnTo>
                  <a:lnTo>
                    <a:pt x="1383506" y="309563"/>
                  </a:lnTo>
                  <a:lnTo>
                    <a:pt x="1395412" y="254794"/>
                  </a:lnTo>
                  <a:lnTo>
                    <a:pt x="1393031" y="235744"/>
                  </a:lnTo>
                  <a:lnTo>
                    <a:pt x="1383506" y="223838"/>
                  </a:lnTo>
                  <a:lnTo>
                    <a:pt x="1362075" y="219075"/>
                  </a:lnTo>
                  <a:lnTo>
                    <a:pt x="1304925" y="223838"/>
                  </a:lnTo>
                  <a:lnTo>
                    <a:pt x="1173956" y="257175"/>
                  </a:lnTo>
                  <a:lnTo>
                    <a:pt x="1004887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2D82D6A-3480-48E2-A885-B0FBB4D4F548}"/>
                </a:ext>
              </a:extLst>
            </p:cNvPr>
            <p:cNvSpPr/>
            <p:nvPr/>
          </p:nvSpPr>
          <p:spPr>
            <a:xfrm>
              <a:off x="4271963" y="4811713"/>
              <a:ext cx="895350" cy="260350"/>
            </a:xfrm>
            <a:custGeom>
              <a:avLst/>
              <a:gdLst>
                <a:gd name="connsiteX0" fmla="*/ 354806 w 895350"/>
                <a:gd name="connsiteY0" fmla="*/ 211932 h 259557"/>
                <a:gd name="connsiteX1" fmla="*/ 30956 w 895350"/>
                <a:gd name="connsiteY1" fmla="*/ 259557 h 259557"/>
                <a:gd name="connsiteX2" fmla="*/ 0 w 895350"/>
                <a:gd name="connsiteY2" fmla="*/ 97632 h 259557"/>
                <a:gd name="connsiteX3" fmla="*/ 142875 w 895350"/>
                <a:gd name="connsiteY3" fmla="*/ 80963 h 259557"/>
                <a:gd name="connsiteX4" fmla="*/ 364331 w 895350"/>
                <a:gd name="connsiteY4" fmla="*/ 50007 h 259557"/>
                <a:gd name="connsiteX5" fmla="*/ 535781 w 895350"/>
                <a:gd name="connsiteY5" fmla="*/ 28575 h 259557"/>
                <a:gd name="connsiteX6" fmla="*/ 671512 w 895350"/>
                <a:gd name="connsiteY6" fmla="*/ 14288 h 259557"/>
                <a:gd name="connsiteX7" fmla="*/ 895350 w 895350"/>
                <a:gd name="connsiteY7" fmla="*/ 0 h 259557"/>
                <a:gd name="connsiteX8" fmla="*/ 892968 w 895350"/>
                <a:gd name="connsiteY8" fmla="*/ 173832 h 259557"/>
                <a:gd name="connsiteX9" fmla="*/ 685800 w 895350"/>
                <a:gd name="connsiteY9" fmla="*/ 183357 h 259557"/>
                <a:gd name="connsiteX10" fmla="*/ 354806 w 895350"/>
                <a:gd name="connsiteY10" fmla="*/ 211932 h 25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5350" h="259557">
                  <a:moveTo>
                    <a:pt x="354806" y="211932"/>
                  </a:moveTo>
                  <a:lnTo>
                    <a:pt x="30956" y="259557"/>
                  </a:lnTo>
                  <a:lnTo>
                    <a:pt x="0" y="97632"/>
                  </a:lnTo>
                  <a:lnTo>
                    <a:pt x="142875" y="80963"/>
                  </a:lnTo>
                  <a:lnTo>
                    <a:pt x="364331" y="50007"/>
                  </a:lnTo>
                  <a:lnTo>
                    <a:pt x="535781" y="28575"/>
                  </a:lnTo>
                  <a:lnTo>
                    <a:pt x="671512" y="14288"/>
                  </a:lnTo>
                  <a:lnTo>
                    <a:pt x="895350" y="0"/>
                  </a:lnTo>
                  <a:lnTo>
                    <a:pt x="892968" y="173832"/>
                  </a:lnTo>
                  <a:lnTo>
                    <a:pt x="685800" y="183357"/>
                  </a:lnTo>
                  <a:lnTo>
                    <a:pt x="354806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7F106C1-24D8-4010-813F-91153E51FD12}"/>
                </a:ext>
              </a:extLst>
            </p:cNvPr>
            <p:cNvSpPr/>
            <p:nvPr/>
          </p:nvSpPr>
          <p:spPr>
            <a:xfrm>
              <a:off x="4046538" y="4729163"/>
              <a:ext cx="2038350" cy="1314450"/>
            </a:xfrm>
            <a:custGeom>
              <a:avLst/>
              <a:gdLst>
                <a:gd name="connsiteX0" fmla="*/ 116681 w 2038350"/>
                <a:gd name="connsiteY0" fmla="*/ 673893 h 1314450"/>
                <a:gd name="connsiteX1" fmla="*/ 121444 w 2038350"/>
                <a:gd name="connsiteY1" fmla="*/ 400050 h 1314450"/>
                <a:gd name="connsiteX2" fmla="*/ 116681 w 2038350"/>
                <a:gd name="connsiteY2" fmla="*/ 278606 h 1314450"/>
                <a:gd name="connsiteX3" fmla="*/ 111919 w 2038350"/>
                <a:gd name="connsiteY3" fmla="*/ 233362 h 1314450"/>
                <a:gd name="connsiteX4" fmla="*/ 104775 w 2038350"/>
                <a:gd name="connsiteY4" fmla="*/ 202406 h 1314450"/>
                <a:gd name="connsiteX5" fmla="*/ 85725 w 2038350"/>
                <a:gd name="connsiteY5" fmla="*/ 154781 h 1314450"/>
                <a:gd name="connsiteX6" fmla="*/ 52387 w 2038350"/>
                <a:gd name="connsiteY6" fmla="*/ 100012 h 1314450"/>
                <a:gd name="connsiteX7" fmla="*/ 16669 w 2038350"/>
                <a:gd name="connsiteY7" fmla="*/ 57150 h 1314450"/>
                <a:gd name="connsiteX8" fmla="*/ 4762 w 2038350"/>
                <a:gd name="connsiteY8" fmla="*/ 38100 h 1314450"/>
                <a:gd name="connsiteX9" fmla="*/ 0 w 2038350"/>
                <a:gd name="connsiteY9" fmla="*/ 21431 h 1314450"/>
                <a:gd name="connsiteX10" fmla="*/ 4762 w 2038350"/>
                <a:gd name="connsiteY10" fmla="*/ 7143 h 1314450"/>
                <a:gd name="connsiteX11" fmla="*/ 16669 w 2038350"/>
                <a:gd name="connsiteY11" fmla="*/ 0 h 1314450"/>
                <a:gd name="connsiteX12" fmla="*/ 45244 w 2038350"/>
                <a:gd name="connsiteY12" fmla="*/ 0 h 1314450"/>
                <a:gd name="connsiteX13" fmla="*/ 71437 w 2038350"/>
                <a:gd name="connsiteY13" fmla="*/ 11906 h 1314450"/>
                <a:gd name="connsiteX14" fmla="*/ 119062 w 2038350"/>
                <a:gd name="connsiteY14" fmla="*/ 33337 h 1314450"/>
                <a:gd name="connsiteX15" fmla="*/ 161925 w 2038350"/>
                <a:gd name="connsiteY15" fmla="*/ 52387 h 1314450"/>
                <a:gd name="connsiteX16" fmla="*/ 197644 w 2038350"/>
                <a:gd name="connsiteY16" fmla="*/ 73818 h 1314450"/>
                <a:gd name="connsiteX17" fmla="*/ 242887 w 2038350"/>
                <a:gd name="connsiteY17" fmla="*/ 104775 h 1314450"/>
                <a:gd name="connsiteX18" fmla="*/ 280987 w 2038350"/>
                <a:gd name="connsiteY18" fmla="*/ 135731 h 1314450"/>
                <a:gd name="connsiteX19" fmla="*/ 323850 w 2038350"/>
                <a:gd name="connsiteY19" fmla="*/ 180975 h 1314450"/>
                <a:gd name="connsiteX20" fmla="*/ 321469 w 2038350"/>
                <a:gd name="connsiteY20" fmla="*/ 321468 h 1314450"/>
                <a:gd name="connsiteX21" fmla="*/ 321469 w 2038350"/>
                <a:gd name="connsiteY21" fmla="*/ 469106 h 1314450"/>
                <a:gd name="connsiteX22" fmla="*/ 319087 w 2038350"/>
                <a:gd name="connsiteY22" fmla="*/ 711993 h 1314450"/>
                <a:gd name="connsiteX23" fmla="*/ 319087 w 2038350"/>
                <a:gd name="connsiteY23" fmla="*/ 814387 h 1314450"/>
                <a:gd name="connsiteX24" fmla="*/ 319087 w 2038350"/>
                <a:gd name="connsiteY24" fmla="*/ 866775 h 1314450"/>
                <a:gd name="connsiteX25" fmla="*/ 326231 w 2038350"/>
                <a:gd name="connsiteY25" fmla="*/ 923925 h 1314450"/>
                <a:gd name="connsiteX26" fmla="*/ 335756 w 2038350"/>
                <a:gd name="connsiteY26" fmla="*/ 954881 h 1314450"/>
                <a:gd name="connsiteX27" fmla="*/ 350044 w 2038350"/>
                <a:gd name="connsiteY27" fmla="*/ 985837 h 1314450"/>
                <a:gd name="connsiteX28" fmla="*/ 373856 w 2038350"/>
                <a:gd name="connsiteY28" fmla="*/ 1009650 h 1314450"/>
                <a:gd name="connsiteX29" fmla="*/ 397669 w 2038350"/>
                <a:gd name="connsiteY29" fmla="*/ 1026318 h 1314450"/>
                <a:gd name="connsiteX30" fmla="*/ 435769 w 2038350"/>
                <a:gd name="connsiteY30" fmla="*/ 1045368 h 1314450"/>
                <a:gd name="connsiteX31" fmla="*/ 481012 w 2038350"/>
                <a:gd name="connsiteY31" fmla="*/ 1059656 h 1314450"/>
                <a:gd name="connsiteX32" fmla="*/ 545306 w 2038350"/>
                <a:gd name="connsiteY32" fmla="*/ 1069181 h 1314450"/>
                <a:gd name="connsiteX33" fmla="*/ 659606 w 2038350"/>
                <a:gd name="connsiteY33" fmla="*/ 1081087 h 1314450"/>
                <a:gd name="connsiteX34" fmla="*/ 831056 w 2038350"/>
                <a:gd name="connsiteY34" fmla="*/ 1088231 h 1314450"/>
                <a:gd name="connsiteX35" fmla="*/ 1042987 w 2038350"/>
                <a:gd name="connsiteY35" fmla="*/ 1085850 h 1314450"/>
                <a:gd name="connsiteX36" fmla="*/ 1183481 w 2038350"/>
                <a:gd name="connsiteY36" fmla="*/ 1081087 h 1314450"/>
                <a:gd name="connsiteX37" fmla="*/ 1281112 w 2038350"/>
                <a:gd name="connsiteY37" fmla="*/ 1069181 h 1314450"/>
                <a:gd name="connsiteX38" fmla="*/ 1462087 w 2038350"/>
                <a:gd name="connsiteY38" fmla="*/ 1042987 h 1314450"/>
                <a:gd name="connsiteX39" fmla="*/ 1571625 w 2038350"/>
                <a:gd name="connsiteY39" fmla="*/ 1021556 h 1314450"/>
                <a:gd name="connsiteX40" fmla="*/ 1933575 w 2038350"/>
                <a:gd name="connsiteY40" fmla="*/ 900112 h 1314450"/>
                <a:gd name="connsiteX41" fmla="*/ 1981200 w 2038350"/>
                <a:gd name="connsiteY41" fmla="*/ 966787 h 1314450"/>
                <a:gd name="connsiteX42" fmla="*/ 2014537 w 2038350"/>
                <a:gd name="connsiteY42" fmla="*/ 1021556 h 1314450"/>
                <a:gd name="connsiteX43" fmla="*/ 2031206 w 2038350"/>
                <a:gd name="connsiteY43" fmla="*/ 1059656 h 1314450"/>
                <a:gd name="connsiteX44" fmla="*/ 2038350 w 2038350"/>
                <a:gd name="connsiteY44" fmla="*/ 1078706 h 1314450"/>
                <a:gd name="connsiteX45" fmla="*/ 2038350 w 2038350"/>
                <a:gd name="connsiteY45" fmla="*/ 1112043 h 1314450"/>
                <a:gd name="connsiteX46" fmla="*/ 2028825 w 2038350"/>
                <a:gd name="connsiteY46" fmla="*/ 1143000 h 1314450"/>
                <a:gd name="connsiteX47" fmla="*/ 2009775 w 2038350"/>
                <a:gd name="connsiteY47" fmla="*/ 1173956 h 1314450"/>
                <a:gd name="connsiteX48" fmla="*/ 1981200 w 2038350"/>
                <a:gd name="connsiteY48" fmla="*/ 1195387 h 1314450"/>
                <a:gd name="connsiteX49" fmla="*/ 1933575 w 2038350"/>
                <a:gd name="connsiteY49" fmla="*/ 1221581 h 1314450"/>
                <a:gd name="connsiteX50" fmla="*/ 1852612 w 2038350"/>
                <a:gd name="connsiteY50" fmla="*/ 1243012 h 1314450"/>
                <a:gd name="connsiteX51" fmla="*/ 1709737 w 2038350"/>
                <a:gd name="connsiteY51" fmla="*/ 1271587 h 1314450"/>
                <a:gd name="connsiteX52" fmla="*/ 1514475 w 2038350"/>
                <a:gd name="connsiteY52" fmla="*/ 1297781 h 1314450"/>
                <a:gd name="connsiteX53" fmla="*/ 1350169 w 2038350"/>
                <a:gd name="connsiteY53" fmla="*/ 1309687 h 1314450"/>
                <a:gd name="connsiteX54" fmla="*/ 1195387 w 2038350"/>
                <a:gd name="connsiteY54" fmla="*/ 1314450 h 1314450"/>
                <a:gd name="connsiteX55" fmla="*/ 935831 w 2038350"/>
                <a:gd name="connsiteY55" fmla="*/ 1314450 h 1314450"/>
                <a:gd name="connsiteX56" fmla="*/ 783431 w 2038350"/>
                <a:gd name="connsiteY56" fmla="*/ 1312068 h 1314450"/>
                <a:gd name="connsiteX57" fmla="*/ 616744 w 2038350"/>
                <a:gd name="connsiteY57" fmla="*/ 1300162 h 1314450"/>
                <a:gd name="connsiteX58" fmla="*/ 519112 w 2038350"/>
                <a:gd name="connsiteY58" fmla="*/ 1290637 h 1314450"/>
                <a:gd name="connsiteX59" fmla="*/ 419100 w 2038350"/>
                <a:gd name="connsiteY59" fmla="*/ 1276350 h 1314450"/>
                <a:gd name="connsiteX60" fmla="*/ 359569 w 2038350"/>
                <a:gd name="connsiteY60" fmla="*/ 1262062 h 1314450"/>
                <a:gd name="connsiteX61" fmla="*/ 326231 w 2038350"/>
                <a:gd name="connsiteY61" fmla="*/ 1250156 h 1314450"/>
                <a:gd name="connsiteX62" fmla="*/ 285750 w 2038350"/>
                <a:gd name="connsiteY62" fmla="*/ 1233487 h 1314450"/>
                <a:gd name="connsiteX63" fmla="*/ 250031 w 2038350"/>
                <a:gd name="connsiteY63" fmla="*/ 1214437 h 1314450"/>
                <a:gd name="connsiteX64" fmla="*/ 219075 w 2038350"/>
                <a:gd name="connsiteY64" fmla="*/ 1193006 h 1314450"/>
                <a:gd name="connsiteX65" fmla="*/ 183356 w 2038350"/>
                <a:gd name="connsiteY65" fmla="*/ 1162050 h 1314450"/>
                <a:gd name="connsiteX66" fmla="*/ 164306 w 2038350"/>
                <a:gd name="connsiteY66" fmla="*/ 1128712 h 1314450"/>
                <a:gd name="connsiteX67" fmla="*/ 138112 w 2038350"/>
                <a:gd name="connsiteY67" fmla="*/ 1073943 h 1314450"/>
                <a:gd name="connsiteX68" fmla="*/ 123825 w 2038350"/>
                <a:gd name="connsiteY68" fmla="*/ 1031081 h 1314450"/>
                <a:gd name="connsiteX69" fmla="*/ 116681 w 2038350"/>
                <a:gd name="connsiteY69" fmla="*/ 971550 h 1314450"/>
                <a:gd name="connsiteX70" fmla="*/ 121444 w 2038350"/>
                <a:gd name="connsiteY70" fmla="*/ 890587 h 1314450"/>
                <a:gd name="connsiteX71" fmla="*/ 116681 w 2038350"/>
                <a:gd name="connsiteY71" fmla="*/ 673893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038350" h="1314450">
                  <a:moveTo>
                    <a:pt x="116681" y="673893"/>
                  </a:moveTo>
                  <a:cubicBezTo>
                    <a:pt x="118269" y="582612"/>
                    <a:pt x="119856" y="491331"/>
                    <a:pt x="121444" y="400050"/>
                  </a:cubicBezTo>
                  <a:lnTo>
                    <a:pt x="116681" y="278606"/>
                  </a:lnTo>
                  <a:lnTo>
                    <a:pt x="111919" y="233362"/>
                  </a:lnTo>
                  <a:lnTo>
                    <a:pt x="104775" y="202406"/>
                  </a:lnTo>
                  <a:lnTo>
                    <a:pt x="85725" y="154781"/>
                  </a:lnTo>
                  <a:lnTo>
                    <a:pt x="52387" y="100012"/>
                  </a:lnTo>
                  <a:lnTo>
                    <a:pt x="16669" y="57150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7" y="11906"/>
                  </a:lnTo>
                  <a:lnTo>
                    <a:pt x="119062" y="33337"/>
                  </a:lnTo>
                  <a:lnTo>
                    <a:pt x="161925" y="52387"/>
                  </a:lnTo>
                  <a:lnTo>
                    <a:pt x="197644" y="73818"/>
                  </a:lnTo>
                  <a:lnTo>
                    <a:pt x="242887" y="104775"/>
                  </a:lnTo>
                  <a:lnTo>
                    <a:pt x="280987" y="135731"/>
                  </a:lnTo>
                  <a:lnTo>
                    <a:pt x="323850" y="180975"/>
                  </a:lnTo>
                  <a:cubicBezTo>
                    <a:pt x="323056" y="227806"/>
                    <a:pt x="322263" y="274637"/>
                    <a:pt x="321469" y="321468"/>
                  </a:cubicBezTo>
                  <a:lnTo>
                    <a:pt x="321469" y="469106"/>
                  </a:lnTo>
                  <a:lnTo>
                    <a:pt x="319087" y="711993"/>
                  </a:lnTo>
                  <a:lnTo>
                    <a:pt x="319087" y="814387"/>
                  </a:lnTo>
                  <a:lnTo>
                    <a:pt x="319087" y="866775"/>
                  </a:lnTo>
                  <a:lnTo>
                    <a:pt x="326231" y="923925"/>
                  </a:lnTo>
                  <a:lnTo>
                    <a:pt x="335756" y="954881"/>
                  </a:lnTo>
                  <a:lnTo>
                    <a:pt x="350044" y="985837"/>
                  </a:lnTo>
                  <a:lnTo>
                    <a:pt x="373856" y="1009650"/>
                  </a:lnTo>
                  <a:lnTo>
                    <a:pt x="397669" y="1026318"/>
                  </a:lnTo>
                  <a:lnTo>
                    <a:pt x="435769" y="1045368"/>
                  </a:lnTo>
                  <a:lnTo>
                    <a:pt x="481012" y="1059656"/>
                  </a:lnTo>
                  <a:lnTo>
                    <a:pt x="545306" y="1069181"/>
                  </a:lnTo>
                  <a:lnTo>
                    <a:pt x="659606" y="1081087"/>
                  </a:lnTo>
                  <a:lnTo>
                    <a:pt x="831056" y="1088231"/>
                  </a:lnTo>
                  <a:lnTo>
                    <a:pt x="1042987" y="1085850"/>
                  </a:lnTo>
                  <a:lnTo>
                    <a:pt x="1183481" y="1081087"/>
                  </a:lnTo>
                  <a:lnTo>
                    <a:pt x="1281112" y="1069181"/>
                  </a:lnTo>
                  <a:lnTo>
                    <a:pt x="1462087" y="1042987"/>
                  </a:lnTo>
                  <a:lnTo>
                    <a:pt x="1571625" y="1021556"/>
                  </a:lnTo>
                  <a:lnTo>
                    <a:pt x="1933575" y="900112"/>
                  </a:lnTo>
                  <a:lnTo>
                    <a:pt x="1981200" y="966787"/>
                  </a:lnTo>
                  <a:lnTo>
                    <a:pt x="2014537" y="1021556"/>
                  </a:lnTo>
                  <a:lnTo>
                    <a:pt x="2031206" y="1059656"/>
                  </a:lnTo>
                  <a:lnTo>
                    <a:pt x="2038350" y="1078706"/>
                  </a:lnTo>
                  <a:lnTo>
                    <a:pt x="2038350" y="1112043"/>
                  </a:lnTo>
                  <a:lnTo>
                    <a:pt x="2028825" y="1143000"/>
                  </a:lnTo>
                  <a:lnTo>
                    <a:pt x="2009775" y="1173956"/>
                  </a:lnTo>
                  <a:lnTo>
                    <a:pt x="1981200" y="1195387"/>
                  </a:lnTo>
                  <a:lnTo>
                    <a:pt x="1933575" y="1221581"/>
                  </a:lnTo>
                  <a:lnTo>
                    <a:pt x="1852612" y="1243012"/>
                  </a:lnTo>
                  <a:lnTo>
                    <a:pt x="1709737" y="1271587"/>
                  </a:lnTo>
                  <a:lnTo>
                    <a:pt x="1514475" y="1297781"/>
                  </a:lnTo>
                  <a:lnTo>
                    <a:pt x="1350169" y="1309687"/>
                  </a:lnTo>
                  <a:lnTo>
                    <a:pt x="1195387" y="1314450"/>
                  </a:lnTo>
                  <a:lnTo>
                    <a:pt x="935831" y="1314450"/>
                  </a:lnTo>
                  <a:lnTo>
                    <a:pt x="783431" y="1312068"/>
                  </a:lnTo>
                  <a:lnTo>
                    <a:pt x="616744" y="1300162"/>
                  </a:lnTo>
                  <a:lnTo>
                    <a:pt x="519112" y="1290637"/>
                  </a:lnTo>
                  <a:lnTo>
                    <a:pt x="419100" y="1276350"/>
                  </a:lnTo>
                  <a:lnTo>
                    <a:pt x="359569" y="1262062"/>
                  </a:lnTo>
                  <a:lnTo>
                    <a:pt x="326231" y="1250156"/>
                  </a:lnTo>
                  <a:lnTo>
                    <a:pt x="285750" y="1233487"/>
                  </a:lnTo>
                  <a:lnTo>
                    <a:pt x="250031" y="1214437"/>
                  </a:lnTo>
                  <a:lnTo>
                    <a:pt x="219075" y="1193006"/>
                  </a:lnTo>
                  <a:lnTo>
                    <a:pt x="183356" y="1162050"/>
                  </a:lnTo>
                  <a:lnTo>
                    <a:pt x="164306" y="1128712"/>
                  </a:lnTo>
                  <a:lnTo>
                    <a:pt x="138112" y="1073943"/>
                  </a:lnTo>
                  <a:lnTo>
                    <a:pt x="123825" y="1031081"/>
                  </a:lnTo>
                  <a:lnTo>
                    <a:pt x="116681" y="971550"/>
                  </a:lnTo>
                  <a:lnTo>
                    <a:pt x="121444" y="890587"/>
                  </a:lnTo>
                  <a:lnTo>
                    <a:pt x="116681" y="673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7B02DAE-4048-4298-9C15-B7BD29BF85B4}"/>
                </a:ext>
              </a:extLst>
            </p:cNvPr>
            <p:cNvSpPr/>
            <p:nvPr/>
          </p:nvSpPr>
          <p:spPr>
            <a:xfrm>
              <a:off x="5575300" y="5113338"/>
              <a:ext cx="419100" cy="708025"/>
            </a:xfrm>
            <a:custGeom>
              <a:avLst/>
              <a:gdLst>
                <a:gd name="connsiteX0" fmla="*/ 371475 w 419100"/>
                <a:gd name="connsiteY0" fmla="*/ 297656 h 709612"/>
                <a:gd name="connsiteX1" fmla="*/ 419100 w 419100"/>
                <a:gd name="connsiteY1" fmla="*/ 578644 h 709612"/>
                <a:gd name="connsiteX2" fmla="*/ 0 w 419100"/>
                <a:gd name="connsiteY2" fmla="*/ 709612 h 709612"/>
                <a:gd name="connsiteX3" fmla="*/ 76200 w 419100"/>
                <a:gd name="connsiteY3" fmla="*/ 611981 h 709612"/>
                <a:gd name="connsiteX4" fmla="*/ 109538 w 419100"/>
                <a:gd name="connsiteY4" fmla="*/ 557212 h 709612"/>
                <a:gd name="connsiteX5" fmla="*/ 133350 w 419100"/>
                <a:gd name="connsiteY5" fmla="*/ 516731 h 709612"/>
                <a:gd name="connsiteX6" fmla="*/ 145257 w 419100"/>
                <a:gd name="connsiteY6" fmla="*/ 485775 h 709612"/>
                <a:gd name="connsiteX7" fmla="*/ 171450 w 419100"/>
                <a:gd name="connsiteY7" fmla="*/ 423862 h 709612"/>
                <a:gd name="connsiteX8" fmla="*/ 195263 w 419100"/>
                <a:gd name="connsiteY8" fmla="*/ 338137 h 709612"/>
                <a:gd name="connsiteX9" fmla="*/ 230982 w 419100"/>
                <a:gd name="connsiteY9" fmla="*/ 195262 h 709612"/>
                <a:gd name="connsiteX10" fmla="*/ 247650 w 419100"/>
                <a:gd name="connsiteY10" fmla="*/ 102394 h 709612"/>
                <a:gd name="connsiteX11" fmla="*/ 259557 w 419100"/>
                <a:gd name="connsiteY11" fmla="*/ 33337 h 709612"/>
                <a:gd name="connsiteX12" fmla="*/ 264319 w 419100"/>
                <a:gd name="connsiteY12" fmla="*/ 16669 h 709612"/>
                <a:gd name="connsiteX13" fmla="*/ 273844 w 419100"/>
                <a:gd name="connsiteY13" fmla="*/ 4762 h 709612"/>
                <a:gd name="connsiteX14" fmla="*/ 295275 w 419100"/>
                <a:gd name="connsiteY14" fmla="*/ 0 h 709612"/>
                <a:gd name="connsiteX15" fmla="*/ 321469 w 419100"/>
                <a:gd name="connsiteY15" fmla="*/ 4762 h 709612"/>
                <a:gd name="connsiteX16" fmla="*/ 333375 w 419100"/>
                <a:gd name="connsiteY16" fmla="*/ 14287 h 709612"/>
                <a:gd name="connsiteX17" fmla="*/ 342900 w 419100"/>
                <a:gd name="connsiteY17" fmla="*/ 47625 h 709612"/>
                <a:gd name="connsiteX18" fmla="*/ 371475 w 419100"/>
                <a:gd name="connsiteY18" fmla="*/ 297656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9100" h="709612">
                  <a:moveTo>
                    <a:pt x="371475" y="297656"/>
                  </a:moveTo>
                  <a:lnTo>
                    <a:pt x="419100" y="578644"/>
                  </a:lnTo>
                  <a:lnTo>
                    <a:pt x="0" y="709612"/>
                  </a:lnTo>
                  <a:lnTo>
                    <a:pt x="76200" y="611981"/>
                  </a:lnTo>
                  <a:lnTo>
                    <a:pt x="109538" y="557212"/>
                  </a:lnTo>
                  <a:lnTo>
                    <a:pt x="133350" y="516731"/>
                  </a:lnTo>
                  <a:lnTo>
                    <a:pt x="145257" y="485775"/>
                  </a:lnTo>
                  <a:lnTo>
                    <a:pt x="171450" y="423862"/>
                  </a:lnTo>
                  <a:lnTo>
                    <a:pt x="195263" y="338137"/>
                  </a:lnTo>
                  <a:lnTo>
                    <a:pt x="230982" y="195262"/>
                  </a:lnTo>
                  <a:lnTo>
                    <a:pt x="247650" y="102394"/>
                  </a:lnTo>
                  <a:lnTo>
                    <a:pt x="259557" y="33337"/>
                  </a:lnTo>
                  <a:lnTo>
                    <a:pt x="264319" y="16669"/>
                  </a:lnTo>
                  <a:lnTo>
                    <a:pt x="273844" y="4762"/>
                  </a:lnTo>
                  <a:lnTo>
                    <a:pt x="295275" y="0"/>
                  </a:lnTo>
                  <a:lnTo>
                    <a:pt x="321469" y="4762"/>
                  </a:lnTo>
                  <a:lnTo>
                    <a:pt x="333375" y="14287"/>
                  </a:lnTo>
                  <a:lnTo>
                    <a:pt x="342900" y="47625"/>
                  </a:lnTo>
                  <a:lnTo>
                    <a:pt x="371475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138B0D4-D61E-4B5B-AA06-95B379AE02DC}"/>
              </a:ext>
            </a:extLst>
          </p:cNvPr>
          <p:cNvSpPr/>
          <p:nvPr/>
        </p:nvSpPr>
        <p:spPr>
          <a:xfrm>
            <a:off x="3732213" y="1528763"/>
            <a:ext cx="514350" cy="793750"/>
          </a:xfrm>
          <a:custGeom>
            <a:avLst/>
            <a:gdLst>
              <a:gd name="connsiteX0" fmla="*/ 438150 w 514350"/>
              <a:gd name="connsiteY0" fmla="*/ 554831 h 792956"/>
              <a:gd name="connsiteX1" fmla="*/ 431006 w 514350"/>
              <a:gd name="connsiteY1" fmla="*/ 754856 h 792956"/>
              <a:gd name="connsiteX2" fmla="*/ 230981 w 514350"/>
              <a:gd name="connsiteY2" fmla="*/ 792956 h 792956"/>
              <a:gd name="connsiteX3" fmla="*/ 233362 w 514350"/>
              <a:gd name="connsiteY3" fmla="*/ 688181 h 792956"/>
              <a:gd name="connsiteX4" fmla="*/ 233362 w 514350"/>
              <a:gd name="connsiteY4" fmla="*/ 454818 h 792956"/>
              <a:gd name="connsiteX5" fmla="*/ 228600 w 514350"/>
              <a:gd name="connsiteY5" fmla="*/ 335756 h 792956"/>
              <a:gd name="connsiteX6" fmla="*/ 223837 w 514350"/>
              <a:gd name="connsiteY6" fmla="*/ 290512 h 792956"/>
              <a:gd name="connsiteX7" fmla="*/ 216694 w 514350"/>
              <a:gd name="connsiteY7" fmla="*/ 259556 h 792956"/>
              <a:gd name="connsiteX8" fmla="*/ 200025 w 514350"/>
              <a:gd name="connsiteY8" fmla="*/ 226218 h 792956"/>
              <a:gd name="connsiteX9" fmla="*/ 183356 w 514350"/>
              <a:gd name="connsiteY9" fmla="*/ 200025 h 792956"/>
              <a:gd name="connsiteX10" fmla="*/ 169069 w 514350"/>
              <a:gd name="connsiteY10" fmla="*/ 180975 h 792956"/>
              <a:gd name="connsiteX11" fmla="*/ 140494 w 514350"/>
              <a:gd name="connsiteY11" fmla="*/ 154781 h 792956"/>
              <a:gd name="connsiteX12" fmla="*/ 111919 w 514350"/>
              <a:gd name="connsiteY12" fmla="*/ 128587 h 792956"/>
              <a:gd name="connsiteX13" fmla="*/ 85725 w 514350"/>
              <a:gd name="connsiteY13" fmla="*/ 107156 h 792956"/>
              <a:gd name="connsiteX14" fmla="*/ 47625 w 514350"/>
              <a:gd name="connsiteY14" fmla="*/ 83343 h 792956"/>
              <a:gd name="connsiteX15" fmla="*/ 19050 w 514350"/>
              <a:gd name="connsiteY15" fmla="*/ 66675 h 792956"/>
              <a:gd name="connsiteX16" fmla="*/ 4762 w 514350"/>
              <a:gd name="connsiteY16" fmla="*/ 57150 h 792956"/>
              <a:gd name="connsiteX17" fmla="*/ 0 w 514350"/>
              <a:gd name="connsiteY17" fmla="*/ 42862 h 792956"/>
              <a:gd name="connsiteX18" fmla="*/ 4762 w 514350"/>
              <a:gd name="connsiteY18" fmla="*/ 28575 h 792956"/>
              <a:gd name="connsiteX19" fmla="*/ 16669 w 514350"/>
              <a:gd name="connsiteY19" fmla="*/ 19050 h 792956"/>
              <a:gd name="connsiteX20" fmla="*/ 40481 w 514350"/>
              <a:gd name="connsiteY20" fmla="*/ 9525 h 792956"/>
              <a:gd name="connsiteX21" fmla="*/ 83344 w 514350"/>
              <a:gd name="connsiteY21" fmla="*/ 2381 h 792956"/>
              <a:gd name="connsiteX22" fmla="*/ 123825 w 514350"/>
              <a:gd name="connsiteY22" fmla="*/ 0 h 792956"/>
              <a:gd name="connsiteX23" fmla="*/ 169069 w 514350"/>
              <a:gd name="connsiteY23" fmla="*/ 4762 h 792956"/>
              <a:gd name="connsiteX24" fmla="*/ 226219 w 514350"/>
              <a:gd name="connsiteY24" fmla="*/ 19050 h 792956"/>
              <a:gd name="connsiteX25" fmla="*/ 280987 w 514350"/>
              <a:gd name="connsiteY25" fmla="*/ 40481 h 792956"/>
              <a:gd name="connsiteX26" fmla="*/ 347662 w 514350"/>
              <a:gd name="connsiteY26" fmla="*/ 73818 h 792956"/>
              <a:gd name="connsiteX27" fmla="*/ 404812 w 514350"/>
              <a:gd name="connsiteY27" fmla="*/ 114300 h 792956"/>
              <a:gd name="connsiteX28" fmla="*/ 431006 w 514350"/>
              <a:gd name="connsiteY28" fmla="*/ 135731 h 792956"/>
              <a:gd name="connsiteX29" fmla="*/ 454819 w 514350"/>
              <a:gd name="connsiteY29" fmla="*/ 150018 h 792956"/>
              <a:gd name="connsiteX30" fmla="*/ 476250 w 514350"/>
              <a:gd name="connsiteY30" fmla="*/ 169068 h 792956"/>
              <a:gd name="connsiteX31" fmla="*/ 495300 w 514350"/>
              <a:gd name="connsiteY31" fmla="*/ 192881 h 792956"/>
              <a:gd name="connsiteX32" fmla="*/ 509587 w 514350"/>
              <a:gd name="connsiteY32" fmla="*/ 216693 h 792956"/>
              <a:gd name="connsiteX33" fmla="*/ 514350 w 514350"/>
              <a:gd name="connsiteY33" fmla="*/ 245268 h 792956"/>
              <a:gd name="connsiteX34" fmla="*/ 509587 w 514350"/>
              <a:gd name="connsiteY34" fmla="*/ 280987 h 792956"/>
              <a:gd name="connsiteX35" fmla="*/ 497681 w 514350"/>
              <a:gd name="connsiteY35" fmla="*/ 307181 h 792956"/>
              <a:gd name="connsiteX36" fmla="*/ 478631 w 514350"/>
              <a:gd name="connsiteY36" fmla="*/ 335756 h 792956"/>
              <a:gd name="connsiteX37" fmla="*/ 469106 w 514350"/>
              <a:gd name="connsiteY37" fmla="*/ 350043 h 792956"/>
              <a:gd name="connsiteX38" fmla="*/ 454819 w 514350"/>
              <a:gd name="connsiteY38" fmla="*/ 414337 h 792956"/>
              <a:gd name="connsiteX39" fmla="*/ 438150 w 514350"/>
              <a:gd name="connsiteY39" fmla="*/ 554831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14350" h="792956">
                <a:moveTo>
                  <a:pt x="438150" y="554831"/>
                </a:moveTo>
                <a:lnTo>
                  <a:pt x="431006" y="754856"/>
                </a:lnTo>
                <a:lnTo>
                  <a:pt x="230981" y="792956"/>
                </a:lnTo>
                <a:cubicBezTo>
                  <a:pt x="231775" y="758031"/>
                  <a:pt x="232568" y="723106"/>
                  <a:pt x="233362" y="688181"/>
                </a:cubicBezTo>
                <a:lnTo>
                  <a:pt x="233362" y="454818"/>
                </a:lnTo>
                <a:lnTo>
                  <a:pt x="228600" y="335756"/>
                </a:lnTo>
                <a:lnTo>
                  <a:pt x="223837" y="290512"/>
                </a:lnTo>
                <a:lnTo>
                  <a:pt x="216694" y="259556"/>
                </a:lnTo>
                <a:lnTo>
                  <a:pt x="200025" y="226218"/>
                </a:lnTo>
                <a:lnTo>
                  <a:pt x="183356" y="200025"/>
                </a:lnTo>
                <a:lnTo>
                  <a:pt x="169069" y="180975"/>
                </a:lnTo>
                <a:lnTo>
                  <a:pt x="140494" y="154781"/>
                </a:lnTo>
                <a:lnTo>
                  <a:pt x="111919" y="128587"/>
                </a:lnTo>
                <a:lnTo>
                  <a:pt x="85725" y="107156"/>
                </a:lnTo>
                <a:lnTo>
                  <a:pt x="47625" y="83343"/>
                </a:lnTo>
                <a:lnTo>
                  <a:pt x="19050" y="66675"/>
                </a:lnTo>
                <a:lnTo>
                  <a:pt x="4762" y="57150"/>
                </a:lnTo>
                <a:lnTo>
                  <a:pt x="0" y="42862"/>
                </a:lnTo>
                <a:lnTo>
                  <a:pt x="4762" y="28575"/>
                </a:lnTo>
                <a:lnTo>
                  <a:pt x="16669" y="19050"/>
                </a:lnTo>
                <a:lnTo>
                  <a:pt x="40481" y="9525"/>
                </a:lnTo>
                <a:lnTo>
                  <a:pt x="83344" y="2381"/>
                </a:lnTo>
                <a:lnTo>
                  <a:pt x="123825" y="0"/>
                </a:lnTo>
                <a:lnTo>
                  <a:pt x="169069" y="4762"/>
                </a:lnTo>
                <a:lnTo>
                  <a:pt x="226219" y="19050"/>
                </a:lnTo>
                <a:lnTo>
                  <a:pt x="280987" y="40481"/>
                </a:lnTo>
                <a:lnTo>
                  <a:pt x="347662" y="73818"/>
                </a:lnTo>
                <a:lnTo>
                  <a:pt x="404812" y="114300"/>
                </a:lnTo>
                <a:lnTo>
                  <a:pt x="431006" y="135731"/>
                </a:lnTo>
                <a:lnTo>
                  <a:pt x="454819" y="150018"/>
                </a:lnTo>
                <a:lnTo>
                  <a:pt x="476250" y="169068"/>
                </a:lnTo>
                <a:lnTo>
                  <a:pt x="495300" y="192881"/>
                </a:lnTo>
                <a:lnTo>
                  <a:pt x="509587" y="216693"/>
                </a:lnTo>
                <a:lnTo>
                  <a:pt x="514350" y="245268"/>
                </a:lnTo>
                <a:lnTo>
                  <a:pt x="509587" y="280987"/>
                </a:lnTo>
                <a:lnTo>
                  <a:pt x="497681" y="307181"/>
                </a:lnTo>
                <a:lnTo>
                  <a:pt x="478631" y="335756"/>
                </a:lnTo>
                <a:lnTo>
                  <a:pt x="469106" y="350043"/>
                </a:lnTo>
                <a:lnTo>
                  <a:pt x="454819" y="414337"/>
                </a:lnTo>
                <a:lnTo>
                  <a:pt x="438150" y="554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C895480-2E67-4E18-89CD-29B09090AEC4}"/>
              </a:ext>
            </a:extLst>
          </p:cNvPr>
          <p:cNvSpPr/>
          <p:nvPr/>
        </p:nvSpPr>
        <p:spPr>
          <a:xfrm>
            <a:off x="2776538" y="2143125"/>
            <a:ext cx="355600" cy="1179513"/>
          </a:xfrm>
          <a:custGeom>
            <a:avLst/>
            <a:gdLst>
              <a:gd name="connsiteX0" fmla="*/ 2381 w 354806"/>
              <a:gd name="connsiteY0" fmla="*/ 962025 h 1178719"/>
              <a:gd name="connsiteX1" fmla="*/ 0 w 354806"/>
              <a:gd name="connsiteY1" fmla="*/ 883444 h 1178719"/>
              <a:gd name="connsiteX2" fmla="*/ 4762 w 354806"/>
              <a:gd name="connsiteY2" fmla="*/ 819150 h 1178719"/>
              <a:gd name="connsiteX3" fmla="*/ 21431 w 354806"/>
              <a:gd name="connsiteY3" fmla="*/ 778669 h 1178719"/>
              <a:gd name="connsiteX4" fmla="*/ 50006 w 354806"/>
              <a:gd name="connsiteY4" fmla="*/ 721519 h 1178719"/>
              <a:gd name="connsiteX5" fmla="*/ 71437 w 354806"/>
              <a:gd name="connsiteY5" fmla="*/ 673894 h 1178719"/>
              <a:gd name="connsiteX6" fmla="*/ 95250 w 354806"/>
              <a:gd name="connsiteY6" fmla="*/ 607219 h 1178719"/>
              <a:gd name="connsiteX7" fmla="*/ 114300 w 354806"/>
              <a:gd name="connsiteY7" fmla="*/ 554831 h 1178719"/>
              <a:gd name="connsiteX8" fmla="*/ 130968 w 354806"/>
              <a:gd name="connsiteY8" fmla="*/ 502444 h 1178719"/>
              <a:gd name="connsiteX9" fmla="*/ 145256 w 354806"/>
              <a:gd name="connsiteY9" fmla="*/ 445294 h 1178719"/>
              <a:gd name="connsiteX10" fmla="*/ 154781 w 354806"/>
              <a:gd name="connsiteY10" fmla="*/ 392906 h 1178719"/>
              <a:gd name="connsiteX11" fmla="*/ 161925 w 354806"/>
              <a:gd name="connsiteY11" fmla="*/ 328613 h 1178719"/>
              <a:gd name="connsiteX12" fmla="*/ 159543 w 354806"/>
              <a:gd name="connsiteY12" fmla="*/ 271463 h 1178719"/>
              <a:gd name="connsiteX13" fmla="*/ 157162 w 354806"/>
              <a:gd name="connsiteY13" fmla="*/ 211931 h 1178719"/>
              <a:gd name="connsiteX14" fmla="*/ 150018 w 354806"/>
              <a:gd name="connsiteY14" fmla="*/ 164306 h 1178719"/>
              <a:gd name="connsiteX15" fmla="*/ 140493 w 354806"/>
              <a:gd name="connsiteY15" fmla="*/ 111919 h 1178719"/>
              <a:gd name="connsiteX16" fmla="*/ 128587 w 354806"/>
              <a:gd name="connsiteY16" fmla="*/ 71438 h 1178719"/>
              <a:gd name="connsiteX17" fmla="*/ 119062 w 354806"/>
              <a:gd name="connsiteY17" fmla="*/ 42863 h 1178719"/>
              <a:gd name="connsiteX18" fmla="*/ 114300 w 354806"/>
              <a:gd name="connsiteY18" fmla="*/ 26194 h 1178719"/>
              <a:gd name="connsiteX19" fmla="*/ 116681 w 354806"/>
              <a:gd name="connsiteY19" fmla="*/ 14288 h 1178719"/>
              <a:gd name="connsiteX20" fmla="*/ 123825 w 354806"/>
              <a:gd name="connsiteY20" fmla="*/ 2381 h 1178719"/>
              <a:gd name="connsiteX21" fmla="*/ 135731 w 354806"/>
              <a:gd name="connsiteY21" fmla="*/ 0 h 1178719"/>
              <a:gd name="connsiteX22" fmla="*/ 154781 w 354806"/>
              <a:gd name="connsiteY22" fmla="*/ 4763 h 1178719"/>
              <a:gd name="connsiteX23" fmla="*/ 169068 w 354806"/>
              <a:gd name="connsiteY23" fmla="*/ 21431 h 1178719"/>
              <a:gd name="connsiteX24" fmla="*/ 216693 w 354806"/>
              <a:gd name="connsiteY24" fmla="*/ 83344 h 1178719"/>
              <a:gd name="connsiteX25" fmla="*/ 257175 w 354806"/>
              <a:gd name="connsiteY25" fmla="*/ 133350 h 1178719"/>
              <a:gd name="connsiteX26" fmla="*/ 288131 w 354806"/>
              <a:gd name="connsiteY26" fmla="*/ 178594 h 1178719"/>
              <a:gd name="connsiteX27" fmla="*/ 321468 w 354806"/>
              <a:gd name="connsiteY27" fmla="*/ 233363 h 1178719"/>
              <a:gd name="connsiteX28" fmla="*/ 350043 w 354806"/>
              <a:gd name="connsiteY28" fmla="*/ 283369 h 1178719"/>
              <a:gd name="connsiteX29" fmla="*/ 354806 w 354806"/>
              <a:gd name="connsiteY29" fmla="*/ 435769 h 1178719"/>
              <a:gd name="connsiteX30" fmla="*/ 354806 w 354806"/>
              <a:gd name="connsiteY30" fmla="*/ 509588 h 1178719"/>
              <a:gd name="connsiteX31" fmla="*/ 350043 w 354806"/>
              <a:gd name="connsiteY31" fmla="*/ 576263 h 1178719"/>
              <a:gd name="connsiteX32" fmla="*/ 335756 w 354806"/>
              <a:gd name="connsiteY32" fmla="*/ 683419 h 1178719"/>
              <a:gd name="connsiteX33" fmla="*/ 316706 w 354806"/>
              <a:gd name="connsiteY33" fmla="*/ 778669 h 1178719"/>
              <a:gd name="connsiteX34" fmla="*/ 283368 w 354806"/>
              <a:gd name="connsiteY34" fmla="*/ 902494 h 1178719"/>
              <a:gd name="connsiteX35" fmla="*/ 242887 w 354806"/>
              <a:gd name="connsiteY35" fmla="*/ 1023938 h 1178719"/>
              <a:gd name="connsiteX36" fmla="*/ 219075 w 354806"/>
              <a:gd name="connsiteY36" fmla="*/ 1083469 h 1178719"/>
              <a:gd name="connsiteX37" fmla="*/ 204787 w 354806"/>
              <a:gd name="connsiteY37" fmla="*/ 1126331 h 1178719"/>
              <a:gd name="connsiteX38" fmla="*/ 178593 w 354806"/>
              <a:gd name="connsiteY38" fmla="*/ 1164431 h 1178719"/>
              <a:gd name="connsiteX39" fmla="*/ 161925 w 354806"/>
              <a:gd name="connsiteY39" fmla="*/ 1176338 h 1178719"/>
              <a:gd name="connsiteX40" fmla="*/ 138112 w 354806"/>
              <a:gd name="connsiteY40" fmla="*/ 1178719 h 1178719"/>
              <a:gd name="connsiteX41" fmla="*/ 109537 w 354806"/>
              <a:gd name="connsiteY41" fmla="*/ 1169194 h 1178719"/>
              <a:gd name="connsiteX42" fmla="*/ 83343 w 354806"/>
              <a:gd name="connsiteY42" fmla="*/ 1150144 h 1178719"/>
              <a:gd name="connsiteX43" fmla="*/ 57150 w 354806"/>
              <a:gd name="connsiteY43" fmla="*/ 1126331 h 1178719"/>
              <a:gd name="connsiteX44" fmla="*/ 42862 w 354806"/>
              <a:gd name="connsiteY44" fmla="*/ 1104900 h 1178719"/>
              <a:gd name="connsiteX45" fmla="*/ 23812 w 354806"/>
              <a:gd name="connsiteY45" fmla="*/ 1057275 h 1178719"/>
              <a:gd name="connsiteX46" fmla="*/ 11906 w 354806"/>
              <a:gd name="connsiteY46" fmla="*/ 1019175 h 1178719"/>
              <a:gd name="connsiteX47" fmla="*/ 2381 w 354806"/>
              <a:gd name="connsiteY47" fmla="*/ 962025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54806" h="1178719">
                <a:moveTo>
                  <a:pt x="2381" y="962025"/>
                </a:moveTo>
                <a:cubicBezTo>
                  <a:pt x="1587" y="935831"/>
                  <a:pt x="794" y="909638"/>
                  <a:pt x="0" y="883444"/>
                </a:cubicBezTo>
                <a:lnTo>
                  <a:pt x="4762" y="819150"/>
                </a:lnTo>
                <a:lnTo>
                  <a:pt x="21431" y="778669"/>
                </a:lnTo>
                <a:lnTo>
                  <a:pt x="50006" y="721519"/>
                </a:lnTo>
                <a:lnTo>
                  <a:pt x="71437" y="673894"/>
                </a:lnTo>
                <a:lnTo>
                  <a:pt x="95250" y="607219"/>
                </a:lnTo>
                <a:lnTo>
                  <a:pt x="114300" y="554831"/>
                </a:lnTo>
                <a:lnTo>
                  <a:pt x="130968" y="502444"/>
                </a:lnTo>
                <a:lnTo>
                  <a:pt x="145256" y="445294"/>
                </a:lnTo>
                <a:lnTo>
                  <a:pt x="154781" y="392906"/>
                </a:lnTo>
                <a:lnTo>
                  <a:pt x="161925" y="328613"/>
                </a:lnTo>
                <a:lnTo>
                  <a:pt x="159543" y="271463"/>
                </a:lnTo>
                <a:cubicBezTo>
                  <a:pt x="158749" y="251619"/>
                  <a:pt x="157956" y="231775"/>
                  <a:pt x="157162" y="211931"/>
                </a:cubicBezTo>
                <a:lnTo>
                  <a:pt x="150018" y="164306"/>
                </a:lnTo>
                <a:lnTo>
                  <a:pt x="140493" y="111919"/>
                </a:lnTo>
                <a:lnTo>
                  <a:pt x="128587" y="71438"/>
                </a:lnTo>
                <a:lnTo>
                  <a:pt x="119062" y="42863"/>
                </a:lnTo>
                <a:lnTo>
                  <a:pt x="114300" y="26194"/>
                </a:lnTo>
                <a:lnTo>
                  <a:pt x="116681" y="14288"/>
                </a:lnTo>
                <a:lnTo>
                  <a:pt x="123825" y="2381"/>
                </a:lnTo>
                <a:lnTo>
                  <a:pt x="135731" y="0"/>
                </a:lnTo>
                <a:lnTo>
                  <a:pt x="154781" y="4763"/>
                </a:lnTo>
                <a:lnTo>
                  <a:pt x="169068" y="21431"/>
                </a:lnTo>
                <a:lnTo>
                  <a:pt x="216693" y="83344"/>
                </a:lnTo>
                <a:lnTo>
                  <a:pt x="257175" y="133350"/>
                </a:lnTo>
                <a:lnTo>
                  <a:pt x="288131" y="178594"/>
                </a:lnTo>
                <a:lnTo>
                  <a:pt x="321468" y="233363"/>
                </a:lnTo>
                <a:lnTo>
                  <a:pt x="350043" y="283369"/>
                </a:lnTo>
                <a:lnTo>
                  <a:pt x="354806" y="435769"/>
                </a:lnTo>
                <a:lnTo>
                  <a:pt x="354806" y="509588"/>
                </a:lnTo>
                <a:lnTo>
                  <a:pt x="350043" y="576263"/>
                </a:lnTo>
                <a:lnTo>
                  <a:pt x="335756" y="683419"/>
                </a:lnTo>
                <a:lnTo>
                  <a:pt x="316706" y="778669"/>
                </a:lnTo>
                <a:lnTo>
                  <a:pt x="283368" y="902494"/>
                </a:lnTo>
                <a:lnTo>
                  <a:pt x="242887" y="1023938"/>
                </a:lnTo>
                <a:lnTo>
                  <a:pt x="219075" y="1083469"/>
                </a:lnTo>
                <a:lnTo>
                  <a:pt x="204787" y="1126331"/>
                </a:lnTo>
                <a:lnTo>
                  <a:pt x="178593" y="1164431"/>
                </a:lnTo>
                <a:lnTo>
                  <a:pt x="161925" y="1176338"/>
                </a:lnTo>
                <a:lnTo>
                  <a:pt x="138112" y="1178719"/>
                </a:lnTo>
                <a:lnTo>
                  <a:pt x="109537" y="1169194"/>
                </a:lnTo>
                <a:lnTo>
                  <a:pt x="83343" y="1150144"/>
                </a:lnTo>
                <a:lnTo>
                  <a:pt x="57150" y="1126331"/>
                </a:lnTo>
                <a:lnTo>
                  <a:pt x="42862" y="1104900"/>
                </a:lnTo>
                <a:lnTo>
                  <a:pt x="23812" y="1057275"/>
                </a:lnTo>
                <a:lnTo>
                  <a:pt x="11906" y="1019175"/>
                </a:lnTo>
                <a:lnTo>
                  <a:pt x="2381" y="962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7BE564F-8990-42C1-8B6A-A95943C5BA0C}"/>
              </a:ext>
            </a:extLst>
          </p:cNvPr>
          <p:cNvSpPr/>
          <p:nvPr/>
        </p:nvSpPr>
        <p:spPr>
          <a:xfrm>
            <a:off x="3171825" y="2781300"/>
            <a:ext cx="1804988" cy="471488"/>
          </a:xfrm>
          <a:custGeom>
            <a:avLst/>
            <a:gdLst>
              <a:gd name="connsiteX0" fmla="*/ 1228725 w 1804988"/>
              <a:gd name="connsiteY0" fmla="*/ 266700 h 471488"/>
              <a:gd name="connsiteX1" fmla="*/ 966788 w 1804988"/>
              <a:gd name="connsiteY1" fmla="*/ 321469 h 471488"/>
              <a:gd name="connsiteX2" fmla="*/ 812006 w 1804988"/>
              <a:gd name="connsiteY2" fmla="*/ 354806 h 471488"/>
              <a:gd name="connsiteX3" fmla="*/ 723900 w 1804988"/>
              <a:gd name="connsiteY3" fmla="*/ 369094 h 471488"/>
              <a:gd name="connsiteX4" fmla="*/ 628650 w 1804988"/>
              <a:gd name="connsiteY4" fmla="*/ 388144 h 471488"/>
              <a:gd name="connsiteX5" fmla="*/ 526256 w 1804988"/>
              <a:gd name="connsiteY5" fmla="*/ 414338 h 471488"/>
              <a:gd name="connsiteX6" fmla="*/ 438150 w 1804988"/>
              <a:gd name="connsiteY6" fmla="*/ 438150 h 471488"/>
              <a:gd name="connsiteX7" fmla="*/ 345281 w 1804988"/>
              <a:gd name="connsiteY7" fmla="*/ 471488 h 471488"/>
              <a:gd name="connsiteX8" fmla="*/ 319088 w 1804988"/>
              <a:gd name="connsiteY8" fmla="*/ 471488 h 471488"/>
              <a:gd name="connsiteX9" fmla="*/ 273844 w 1804988"/>
              <a:gd name="connsiteY9" fmla="*/ 461963 h 471488"/>
              <a:gd name="connsiteX10" fmla="*/ 230981 w 1804988"/>
              <a:gd name="connsiteY10" fmla="*/ 447675 h 471488"/>
              <a:gd name="connsiteX11" fmla="*/ 204788 w 1804988"/>
              <a:gd name="connsiteY11" fmla="*/ 435769 h 471488"/>
              <a:gd name="connsiteX12" fmla="*/ 169069 w 1804988"/>
              <a:gd name="connsiteY12" fmla="*/ 414338 h 471488"/>
              <a:gd name="connsiteX13" fmla="*/ 109538 w 1804988"/>
              <a:gd name="connsiteY13" fmla="*/ 371475 h 471488"/>
              <a:gd name="connsiteX14" fmla="*/ 57150 w 1804988"/>
              <a:gd name="connsiteY14" fmla="*/ 321469 h 471488"/>
              <a:gd name="connsiteX15" fmla="*/ 23813 w 1804988"/>
              <a:gd name="connsiteY15" fmla="*/ 288131 h 471488"/>
              <a:gd name="connsiteX16" fmla="*/ 7144 w 1804988"/>
              <a:gd name="connsiteY16" fmla="*/ 269081 h 471488"/>
              <a:gd name="connsiteX17" fmla="*/ 0 w 1804988"/>
              <a:gd name="connsiteY17" fmla="*/ 250031 h 471488"/>
              <a:gd name="connsiteX18" fmla="*/ 4763 w 1804988"/>
              <a:gd name="connsiteY18" fmla="*/ 238125 h 471488"/>
              <a:gd name="connsiteX19" fmla="*/ 11906 w 1804988"/>
              <a:gd name="connsiteY19" fmla="*/ 228600 h 471488"/>
              <a:gd name="connsiteX20" fmla="*/ 26194 w 1804988"/>
              <a:gd name="connsiteY20" fmla="*/ 223838 h 471488"/>
              <a:gd name="connsiteX21" fmla="*/ 61913 w 1804988"/>
              <a:gd name="connsiteY21" fmla="*/ 235744 h 471488"/>
              <a:gd name="connsiteX22" fmla="*/ 128588 w 1804988"/>
              <a:gd name="connsiteY22" fmla="*/ 252413 h 471488"/>
              <a:gd name="connsiteX23" fmla="*/ 180975 w 1804988"/>
              <a:gd name="connsiteY23" fmla="*/ 261938 h 471488"/>
              <a:gd name="connsiteX24" fmla="*/ 254794 w 1804988"/>
              <a:gd name="connsiteY24" fmla="*/ 269081 h 471488"/>
              <a:gd name="connsiteX25" fmla="*/ 314325 w 1804988"/>
              <a:gd name="connsiteY25" fmla="*/ 269081 h 471488"/>
              <a:gd name="connsiteX26" fmla="*/ 378619 w 1804988"/>
              <a:gd name="connsiteY26" fmla="*/ 266700 h 471488"/>
              <a:gd name="connsiteX27" fmla="*/ 445294 w 1804988"/>
              <a:gd name="connsiteY27" fmla="*/ 261938 h 471488"/>
              <a:gd name="connsiteX28" fmla="*/ 535781 w 1804988"/>
              <a:gd name="connsiteY28" fmla="*/ 252413 h 471488"/>
              <a:gd name="connsiteX29" fmla="*/ 619125 w 1804988"/>
              <a:gd name="connsiteY29" fmla="*/ 238125 h 471488"/>
              <a:gd name="connsiteX30" fmla="*/ 792956 w 1804988"/>
              <a:gd name="connsiteY30" fmla="*/ 197644 h 471488"/>
              <a:gd name="connsiteX31" fmla="*/ 964406 w 1804988"/>
              <a:gd name="connsiteY31" fmla="*/ 164306 h 471488"/>
              <a:gd name="connsiteX32" fmla="*/ 1078706 w 1804988"/>
              <a:gd name="connsiteY32" fmla="*/ 138113 h 471488"/>
              <a:gd name="connsiteX33" fmla="*/ 1216819 w 1804988"/>
              <a:gd name="connsiteY33" fmla="*/ 104775 h 471488"/>
              <a:gd name="connsiteX34" fmla="*/ 1326356 w 1804988"/>
              <a:gd name="connsiteY34" fmla="*/ 73819 h 471488"/>
              <a:gd name="connsiteX35" fmla="*/ 1412081 w 1804988"/>
              <a:gd name="connsiteY35" fmla="*/ 47625 h 471488"/>
              <a:gd name="connsiteX36" fmla="*/ 1507331 w 1804988"/>
              <a:gd name="connsiteY36" fmla="*/ 0 h 471488"/>
              <a:gd name="connsiteX37" fmla="*/ 1569244 w 1804988"/>
              <a:gd name="connsiteY37" fmla="*/ 2381 h 471488"/>
              <a:gd name="connsiteX38" fmla="*/ 1645444 w 1804988"/>
              <a:gd name="connsiteY38" fmla="*/ 14288 h 471488"/>
              <a:gd name="connsiteX39" fmla="*/ 1695450 w 1804988"/>
              <a:gd name="connsiteY39" fmla="*/ 23813 h 471488"/>
              <a:gd name="connsiteX40" fmla="*/ 1733550 w 1804988"/>
              <a:gd name="connsiteY40" fmla="*/ 38100 h 471488"/>
              <a:gd name="connsiteX41" fmla="*/ 1781175 w 1804988"/>
              <a:gd name="connsiteY41" fmla="*/ 64294 h 471488"/>
              <a:gd name="connsiteX42" fmla="*/ 1797844 w 1804988"/>
              <a:gd name="connsiteY42" fmla="*/ 83344 h 471488"/>
              <a:gd name="connsiteX43" fmla="*/ 1804988 w 1804988"/>
              <a:gd name="connsiteY43" fmla="*/ 100013 h 471488"/>
              <a:gd name="connsiteX44" fmla="*/ 1804988 w 1804988"/>
              <a:gd name="connsiteY44" fmla="*/ 116681 h 471488"/>
              <a:gd name="connsiteX45" fmla="*/ 1795463 w 1804988"/>
              <a:gd name="connsiteY45" fmla="*/ 140494 h 471488"/>
              <a:gd name="connsiteX46" fmla="*/ 1776413 w 1804988"/>
              <a:gd name="connsiteY46" fmla="*/ 166688 h 471488"/>
              <a:gd name="connsiteX47" fmla="*/ 1735931 w 1804988"/>
              <a:gd name="connsiteY47" fmla="*/ 197644 h 471488"/>
              <a:gd name="connsiteX48" fmla="*/ 1662113 w 1804988"/>
              <a:gd name="connsiteY48" fmla="*/ 207169 h 471488"/>
              <a:gd name="connsiteX49" fmla="*/ 1495425 w 1804988"/>
              <a:gd name="connsiteY49" fmla="*/ 223838 h 471488"/>
              <a:gd name="connsiteX50" fmla="*/ 1228725 w 1804988"/>
              <a:gd name="connsiteY50" fmla="*/ 266700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04988" h="471488">
                <a:moveTo>
                  <a:pt x="1228725" y="266700"/>
                </a:moveTo>
                <a:lnTo>
                  <a:pt x="966788" y="321469"/>
                </a:lnTo>
                <a:lnTo>
                  <a:pt x="812006" y="354806"/>
                </a:lnTo>
                <a:lnTo>
                  <a:pt x="723900" y="369094"/>
                </a:lnTo>
                <a:lnTo>
                  <a:pt x="628650" y="388144"/>
                </a:lnTo>
                <a:lnTo>
                  <a:pt x="526256" y="414338"/>
                </a:lnTo>
                <a:lnTo>
                  <a:pt x="438150" y="438150"/>
                </a:lnTo>
                <a:lnTo>
                  <a:pt x="345281" y="471488"/>
                </a:lnTo>
                <a:lnTo>
                  <a:pt x="319088" y="471488"/>
                </a:lnTo>
                <a:lnTo>
                  <a:pt x="273844" y="461963"/>
                </a:lnTo>
                <a:lnTo>
                  <a:pt x="230981" y="447675"/>
                </a:lnTo>
                <a:lnTo>
                  <a:pt x="204788" y="435769"/>
                </a:lnTo>
                <a:lnTo>
                  <a:pt x="169069" y="414338"/>
                </a:lnTo>
                <a:lnTo>
                  <a:pt x="109538" y="371475"/>
                </a:lnTo>
                <a:lnTo>
                  <a:pt x="57150" y="321469"/>
                </a:lnTo>
                <a:lnTo>
                  <a:pt x="23813" y="288131"/>
                </a:lnTo>
                <a:lnTo>
                  <a:pt x="7144" y="269081"/>
                </a:lnTo>
                <a:lnTo>
                  <a:pt x="0" y="250031"/>
                </a:lnTo>
                <a:lnTo>
                  <a:pt x="4763" y="238125"/>
                </a:lnTo>
                <a:lnTo>
                  <a:pt x="11906" y="228600"/>
                </a:lnTo>
                <a:lnTo>
                  <a:pt x="26194" y="223838"/>
                </a:lnTo>
                <a:lnTo>
                  <a:pt x="61913" y="235744"/>
                </a:lnTo>
                <a:lnTo>
                  <a:pt x="128588" y="252413"/>
                </a:lnTo>
                <a:lnTo>
                  <a:pt x="180975" y="261938"/>
                </a:lnTo>
                <a:lnTo>
                  <a:pt x="254794" y="269081"/>
                </a:lnTo>
                <a:lnTo>
                  <a:pt x="314325" y="269081"/>
                </a:lnTo>
                <a:lnTo>
                  <a:pt x="378619" y="266700"/>
                </a:lnTo>
                <a:lnTo>
                  <a:pt x="445294" y="261938"/>
                </a:lnTo>
                <a:lnTo>
                  <a:pt x="535781" y="252413"/>
                </a:lnTo>
                <a:lnTo>
                  <a:pt x="619125" y="238125"/>
                </a:lnTo>
                <a:lnTo>
                  <a:pt x="792956" y="197644"/>
                </a:lnTo>
                <a:lnTo>
                  <a:pt x="964406" y="164306"/>
                </a:lnTo>
                <a:lnTo>
                  <a:pt x="1078706" y="138113"/>
                </a:lnTo>
                <a:lnTo>
                  <a:pt x="1216819" y="104775"/>
                </a:lnTo>
                <a:lnTo>
                  <a:pt x="1326356" y="73819"/>
                </a:lnTo>
                <a:lnTo>
                  <a:pt x="1412081" y="47625"/>
                </a:lnTo>
                <a:lnTo>
                  <a:pt x="1507331" y="0"/>
                </a:lnTo>
                <a:lnTo>
                  <a:pt x="1569244" y="2381"/>
                </a:lnTo>
                <a:lnTo>
                  <a:pt x="1645444" y="14288"/>
                </a:lnTo>
                <a:lnTo>
                  <a:pt x="1695450" y="23813"/>
                </a:lnTo>
                <a:lnTo>
                  <a:pt x="1733550" y="38100"/>
                </a:lnTo>
                <a:lnTo>
                  <a:pt x="1781175" y="64294"/>
                </a:lnTo>
                <a:lnTo>
                  <a:pt x="1797844" y="83344"/>
                </a:lnTo>
                <a:lnTo>
                  <a:pt x="1804988" y="100013"/>
                </a:lnTo>
                <a:lnTo>
                  <a:pt x="1804988" y="116681"/>
                </a:lnTo>
                <a:lnTo>
                  <a:pt x="1795463" y="140494"/>
                </a:lnTo>
                <a:lnTo>
                  <a:pt x="1776413" y="166688"/>
                </a:lnTo>
                <a:lnTo>
                  <a:pt x="1735931" y="197644"/>
                </a:lnTo>
                <a:lnTo>
                  <a:pt x="1662113" y="207169"/>
                </a:lnTo>
                <a:lnTo>
                  <a:pt x="1495425" y="223838"/>
                </a:lnTo>
                <a:lnTo>
                  <a:pt x="1228725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55B732B-5BFC-4C95-9F5B-ECB678B4AA49}"/>
              </a:ext>
            </a:extLst>
          </p:cNvPr>
          <p:cNvSpPr/>
          <p:nvPr/>
        </p:nvSpPr>
        <p:spPr>
          <a:xfrm>
            <a:off x="2952750" y="4830763"/>
            <a:ext cx="652463" cy="1101725"/>
          </a:xfrm>
          <a:custGeom>
            <a:avLst/>
            <a:gdLst>
              <a:gd name="connsiteX0" fmla="*/ 328613 w 652463"/>
              <a:gd name="connsiteY0" fmla="*/ 602457 h 1100138"/>
              <a:gd name="connsiteX1" fmla="*/ 278606 w 652463"/>
              <a:gd name="connsiteY1" fmla="*/ 426244 h 1100138"/>
              <a:gd name="connsiteX2" fmla="*/ 247650 w 652463"/>
              <a:gd name="connsiteY2" fmla="*/ 314325 h 1100138"/>
              <a:gd name="connsiteX3" fmla="*/ 230981 w 652463"/>
              <a:gd name="connsiteY3" fmla="*/ 278607 h 1100138"/>
              <a:gd name="connsiteX4" fmla="*/ 200025 w 652463"/>
              <a:gd name="connsiteY4" fmla="*/ 235744 h 1100138"/>
              <a:gd name="connsiteX5" fmla="*/ 166688 w 652463"/>
              <a:gd name="connsiteY5" fmla="*/ 192882 h 1100138"/>
              <a:gd name="connsiteX6" fmla="*/ 123825 w 652463"/>
              <a:gd name="connsiteY6" fmla="*/ 150019 h 1100138"/>
              <a:gd name="connsiteX7" fmla="*/ 64294 w 652463"/>
              <a:gd name="connsiteY7" fmla="*/ 100013 h 1100138"/>
              <a:gd name="connsiteX8" fmla="*/ 33338 w 652463"/>
              <a:gd name="connsiteY8" fmla="*/ 76200 h 1100138"/>
              <a:gd name="connsiteX9" fmla="*/ 19050 w 652463"/>
              <a:gd name="connsiteY9" fmla="*/ 66675 h 1100138"/>
              <a:gd name="connsiteX10" fmla="*/ 2381 w 652463"/>
              <a:gd name="connsiteY10" fmla="*/ 50007 h 1100138"/>
              <a:gd name="connsiteX11" fmla="*/ 0 w 652463"/>
              <a:gd name="connsiteY11" fmla="*/ 33338 h 1100138"/>
              <a:gd name="connsiteX12" fmla="*/ 2381 w 652463"/>
              <a:gd name="connsiteY12" fmla="*/ 19050 h 1100138"/>
              <a:gd name="connsiteX13" fmla="*/ 16669 w 652463"/>
              <a:gd name="connsiteY13" fmla="*/ 7144 h 1100138"/>
              <a:gd name="connsiteX14" fmla="*/ 59531 w 652463"/>
              <a:gd name="connsiteY14" fmla="*/ 0 h 1100138"/>
              <a:gd name="connsiteX15" fmla="*/ 130969 w 652463"/>
              <a:gd name="connsiteY15" fmla="*/ 0 h 1100138"/>
              <a:gd name="connsiteX16" fmla="*/ 214313 w 652463"/>
              <a:gd name="connsiteY16" fmla="*/ 4763 h 1100138"/>
              <a:gd name="connsiteX17" fmla="*/ 283369 w 652463"/>
              <a:gd name="connsiteY17" fmla="*/ 11907 h 1100138"/>
              <a:gd name="connsiteX18" fmla="*/ 342900 w 652463"/>
              <a:gd name="connsiteY18" fmla="*/ 26194 h 1100138"/>
              <a:gd name="connsiteX19" fmla="*/ 392906 w 652463"/>
              <a:gd name="connsiteY19" fmla="*/ 42863 h 1100138"/>
              <a:gd name="connsiteX20" fmla="*/ 409575 w 652463"/>
              <a:gd name="connsiteY20" fmla="*/ 50007 h 1100138"/>
              <a:gd name="connsiteX21" fmla="*/ 445294 w 652463"/>
              <a:gd name="connsiteY21" fmla="*/ 176213 h 1100138"/>
              <a:gd name="connsiteX22" fmla="*/ 481013 w 652463"/>
              <a:gd name="connsiteY22" fmla="*/ 278607 h 1100138"/>
              <a:gd name="connsiteX23" fmla="*/ 502444 w 652463"/>
              <a:gd name="connsiteY23" fmla="*/ 335757 h 1100138"/>
              <a:gd name="connsiteX24" fmla="*/ 521494 w 652463"/>
              <a:gd name="connsiteY24" fmla="*/ 397669 h 1100138"/>
              <a:gd name="connsiteX25" fmla="*/ 538163 w 652463"/>
              <a:gd name="connsiteY25" fmla="*/ 452438 h 1100138"/>
              <a:gd name="connsiteX26" fmla="*/ 573881 w 652463"/>
              <a:gd name="connsiteY26" fmla="*/ 583407 h 1100138"/>
              <a:gd name="connsiteX27" fmla="*/ 597694 w 652463"/>
              <a:gd name="connsiteY27" fmla="*/ 695325 h 1100138"/>
              <a:gd name="connsiteX28" fmla="*/ 614363 w 652463"/>
              <a:gd name="connsiteY28" fmla="*/ 783432 h 1100138"/>
              <a:gd name="connsiteX29" fmla="*/ 638175 w 652463"/>
              <a:gd name="connsiteY29" fmla="*/ 919163 h 1100138"/>
              <a:gd name="connsiteX30" fmla="*/ 645319 w 652463"/>
              <a:gd name="connsiteY30" fmla="*/ 969169 h 1100138"/>
              <a:gd name="connsiteX31" fmla="*/ 650081 w 652463"/>
              <a:gd name="connsiteY31" fmla="*/ 1009650 h 1100138"/>
              <a:gd name="connsiteX32" fmla="*/ 652463 w 652463"/>
              <a:gd name="connsiteY32" fmla="*/ 1050132 h 1100138"/>
              <a:gd name="connsiteX33" fmla="*/ 650081 w 652463"/>
              <a:gd name="connsiteY33" fmla="*/ 1073944 h 1100138"/>
              <a:gd name="connsiteX34" fmla="*/ 645319 w 652463"/>
              <a:gd name="connsiteY34" fmla="*/ 1085850 h 1100138"/>
              <a:gd name="connsiteX35" fmla="*/ 633413 w 652463"/>
              <a:gd name="connsiteY35" fmla="*/ 1092994 h 1100138"/>
              <a:gd name="connsiteX36" fmla="*/ 619125 w 652463"/>
              <a:gd name="connsiteY36" fmla="*/ 1097757 h 1100138"/>
              <a:gd name="connsiteX37" fmla="*/ 592931 w 652463"/>
              <a:gd name="connsiteY37" fmla="*/ 1100138 h 1100138"/>
              <a:gd name="connsiteX38" fmla="*/ 547688 w 652463"/>
              <a:gd name="connsiteY38" fmla="*/ 1097757 h 1100138"/>
              <a:gd name="connsiteX39" fmla="*/ 519113 w 652463"/>
              <a:gd name="connsiteY39" fmla="*/ 1088232 h 1100138"/>
              <a:gd name="connsiteX40" fmla="*/ 492919 w 652463"/>
              <a:gd name="connsiteY40" fmla="*/ 1069182 h 1100138"/>
              <a:gd name="connsiteX41" fmla="*/ 471488 w 652463"/>
              <a:gd name="connsiteY41" fmla="*/ 1047750 h 1100138"/>
              <a:gd name="connsiteX42" fmla="*/ 454819 w 652463"/>
              <a:gd name="connsiteY42" fmla="*/ 1021557 h 1100138"/>
              <a:gd name="connsiteX43" fmla="*/ 435769 w 652463"/>
              <a:gd name="connsiteY43" fmla="*/ 983457 h 1100138"/>
              <a:gd name="connsiteX44" fmla="*/ 419100 w 652463"/>
              <a:gd name="connsiteY44" fmla="*/ 940594 h 1100138"/>
              <a:gd name="connsiteX45" fmla="*/ 395288 w 652463"/>
              <a:gd name="connsiteY45" fmla="*/ 852488 h 1100138"/>
              <a:gd name="connsiteX46" fmla="*/ 369094 w 652463"/>
              <a:gd name="connsiteY46" fmla="*/ 738188 h 1100138"/>
              <a:gd name="connsiteX47" fmla="*/ 328613 w 652463"/>
              <a:gd name="connsiteY47" fmla="*/ 602457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52463" h="1100138">
                <a:moveTo>
                  <a:pt x="328613" y="602457"/>
                </a:moveTo>
                <a:lnTo>
                  <a:pt x="278606" y="426244"/>
                </a:lnTo>
                <a:lnTo>
                  <a:pt x="247650" y="314325"/>
                </a:lnTo>
                <a:lnTo>
                  <a:pt x="230981" y="278607"/>
                </a:lnTo>
                <a:lnTo>
                  <a:pt x="200025" y="235744"/>
                </a:lnTo>
                <a:lnTo>
                  <a:pt x="166688" y="192882"/>
                </a:lnTo>
                <a:lnTo>
                  <a:pt x="123825" y="150019"/>
                </a:lnTo>
                <a:lnTo>
                  <a:pt x="64294" y="100013"/>
                </a:lnTo>
                <a:lnTo>
                  <a:pt x="33338" y="76200"/>
                </a:lnTo>
                <a:lnTo>
                  <a:pt x="19050" y="66675"/>
                </a:lnTo>
                <a:lnTo>
                  <a:pt x="2381" y="50007"/>
                </a:lnTo>
                <a:lnTo>
                  <a:pt x="0" y="33338"/>
                </a:lnTo>
                <a:lnTo>
                  <a:pt x="2381" y="19050"/>
                </a:lnTo>
                <a:lnTo>
                  <a:pt x="16669" y="7144"/>
                </a:lnTo>
                <a:lnTo>
                  <a:pt x="59531" y="0"/>
                </a:lnTo>
                <a:lnTo>
                  <a:pt x="130969" y="0"/>
                </a:lnTo>
                <a:lnTo>
                  <a:pt x="214313" y="4763"/>
                </a:lnTo>
                <a:lnTo>
                  <a:pt x="283369" y="11907"/>
                </a:lnTo>
                <a:lnTo>
                  <a:pt x="342900" y="26194"/>
                </a:lnTo>
                <a:lnTo>
                  <a:pt x="392906" y="42863"/>
                </a:lnTo>
                <a:lnTo>
                  <a:pt x="409575" y="50007"/>
                </a:lnTo>
                <a:lnTo>
                  <a:pt x="445294" y="176213"/>
                </a:lnTo>
                <a:lnTo>
                  <a:pt x="481013" y="278607"/>
                </a:lnTo>
                <a:lnTo>
                  <a:pt x="502444" y="335757"/>
                </a:lnTo>
                <a:lnTo>
                  <a:pt x="521494" y="397669"/>
                </a:lnTo>
                <a:lnTo>
                  <a:pt x="538163" y="452438"/>
                </a:lnTo>
                <a:lnTo>
                  <a:pt x="573881" y="583407"/>
                </a:lnTo>
                <a:lnTo>
                  <a:pt x="597694" y="695325"/>
                </a:lnTo>
                <a:lnTo>
                  <a:pt x="614363" y="783432"/>
                </a:lnTo>
                <a:lnTo>
                  <a:pt x="638175" y="919163"/>
                </a:lnTo>
                <a:lnTo>
                  <a:pt x="645319" y="969169"/>
                </a:lnTo>
                <a:lnTo>
                  <a:pt x="650081" y="1009650"/>
                </a:lnTo>
                <a:lnTo>
                  <a:pt x="652463" y="1050132"/>
                </a:lnTo>
                <a:lnTo>
                  <a:pt x="650081" y="1073944"/>
                </a:lnTo>
                <a:lnTo>
                  <a:pt x="645319" y="1085850"/>
                </a:lnTo>
                <a:lnTo>
                  <a:pt x="633413" y="1092994"/>
                </a:lnTo>
                <a:lnTo>
                  <a:pt x="619125" y="1097757"/>
                </a:lnTo>
                <a:lnTo>
                  <a:pt x="592931" y="1100138"/>
                </a:lnTo>
                <a:lnTo>
                  <a:pt x="547688" y="1097757"/>
                </a:lnTo>
                <a:lnTo>
                  <a:pt x="519113" y="1088232"/>
                </a:lnTo>
                <a:lnTo>
                  <a:pt x="492919" y="1069182"/>
                </a:lnTo>
                <a:lnTo>
                  <a:pt x="471488" y="1047750"/>
                </a:lnTo>
                <a:lnTo>
                  <a:pt x="454819" y="1021557"/>
                </a:lnTo>
                <a:lnTo>
                  <a:pt x="435769" y="983457"/>
                </a:lnTo>
                <a:lnTo>
                  <a:pt x="419100" y="940594"/>
                </a:lnTo>
                <a:lnTo>
                  <a:pt x="395288" y="852488"/>
                </a:lnTo>
                <a:lnTo>
                  <a:pt x="369094" y="738188"/>
                </a:lnTo>
                <a:lnTo>
                  <a:pt x="328613" y="6024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34E07A4-14B6-4799-A7F0-249DB375A9D8}"/>
              </a:ext>
            </a:extLst>
          </p:cNvPr>
          <p:cNvSpPr/>
          <p:nvPr/>
        </p:nvSpPr>
        <p:spPr>
          <a:xfrm rot="16200000">
            <a:off x="4932362" y="3257551"/>
            <a:ext cx="2081213" cy="404812"/>
          </a:xfrm>
          <a:custGeom>
            <a:avLst/>
            <a:gdLst>
              <a:gd name="connsiteX0" fmla="*/ 978694 w 2081213"/>
              <a:gd name="connsiteY0" fmla="*/ 335756 h 404813"/>
              <a:gd name="connsiteX1" fmla="*/ 461963 w 2081213"/>
              <a:gd name="connsiteY1" fmla="*/ 338138 h 404813"/>
              <a:gd name="connsiteX2" fmla="*/ 204788 w 2081213"/>
              <a:gd name="connsiteY2" fmla="*/ 335756 h 404813"/>
              <a:gd name="connsiteX3" fmla="*/ 145256 w 2081213"/>
              <a:gd name="connsiteY3" fmla="*/ 330994 h 404813"/>
              <a:gd name="connsiteX4" fmla="*/ 114300 w 2081213"/>
              <a:gd name="connsiteY4" fmla="*/ 326231 h 404813"/>
              <a:gd name="connsiteX5" fmla="*/ 76200 w 2081213"/>
              <a:gd name="connsiteY5" fmla="*/ 319088 h 404813"/>
              <a:gd name="connsiteX6" fmla="*/ 42863 w 2081213"/>
              <a:gd name="connsiteY6" fmla="*/ 307181 h 404813"/>
              <a:gd name="connsiteX7" fmla="*/ 16669 w 2081213"/>
              <a:gd name="connsiteY7" fmla="*/ 292894 h 404813"/>
              <a:gd name="connsiteX8" fmla="*/ 0 w 2081213"/>
              <a:gd name="connsiteY8" fmla="*/ 276225 h 404813"/>
              <a:gd name="connsiteX9" fmla="*/ 0 w 2081213"/>
              <a:gd name="connsiteY9" fmla="*/ 257175 h 404813"/>
              <a:gd name="connsiteX10" fmla="*/ 9525 w 2081213"/>
              <a:gd name="connsiteY10" fmla="*/ 238125 h 404813"/>
              <a:gd name="connsiteX11" fmla="*/ 52388 w 2081213"/>
              <a:gd name="connsiteY11" fmla="*/ 197644 h 404813"/>
              <a:gd name="connsiteX12" fmla="*/ 109538 w 2081213"/>
              <a:gd name="connsiteY12" fmla="*/ 157163 h 404813"/>
              <a:gd name="connsiteX13" fmla="*/ 180975 w 2081213"/>
              <a:gd name="connsiteY13" fmla="*/ 119063 h 404813"/>
              <a:gd name="connsiteX14" fmla="*/ 230981 w 2081213"/>
              <a:gd name="connsiteY14" fmla="*/ 100013 h 404813"/>
              <a:gd name="connsiteX15" fmla="*/ 302419 w 2081213"/>
              <a:gd name="connsiteY15" fmla="*/ 85725 h 404813"/>
              <a:gd name="connsiteX16" fmla="*/ 352425 w 2081213"/>
              <a:gd name="connsiteY16" fmla="*/ 83344 h 404813"/>
              <a:gd name="connsiteX17" fmla="*/ 404813 w 2081213"/>
              <a:gd name="connsiteY17" fmla="*/ 88106 h 404813"/>
              <a:gd name="connsiteX18" fmla="*/ 483394 w 2081213"/>
              <a:gd name="connsiteY18" fmla="*/ 100013 h 404813"/>
              <a:gd name="connsiteX19" fmla="*/ 576263 w 2081213"/>
              <a:gd name="connsiteY19" fmla="*/ 119063 h 404813"/>
              <a:gd name="connsiteX20" fmla="*/ 664369 w 2081213"/>
              <a:gd name="connsiteY20" fmla="*/ 133350 h 404813"/>
              <a:gd name="connsiteX21" fmla="*/ 923925 w 2081213"/>
              <a:gd name="connsiteY21" fmla="*/ 135731 h 404813"/>
              <a:gd name="connsiteX22" fmla="*/ 1771650 w 2081213"/>
              <a:gd name="connsiteY22" fmla="*/ 135731 h 404813"/>
              <a:gd name="connsiteX23" fmla="*/ 1807369 w 2081213"/>
              <a:gd name="connsiteY23" fmla="*/ 128588 h 404813"/>
              <a:gd name="connsiteX24" fmla="*/ 1900238 w 2081213"/>
              <a:gd name="connsiteY24" fmla="*/ 88106 h 404813"/>
              <a:gd name="connsiteX25" fmla="*/ 1990725 w 2081213"/>
              <a:gd name="connsiteY25" fmla="*/ 42863 h 404813"/>
              <a:gd name="connsiteX26" fmla="*/ 2028825 w 2081213"/>
              <a:gd name="connsiteY26" fmla="*/ 16669 h 404813"/>
              <a:gd name="connsiteX27" fmla="*/ 2047875 w 2081213"/>
              <a:gd name="connsiteY27" fmla="*/ 4763 h 404813"/>
              <a:gd name="connsiteX28" fmla="*/ 2066925 w 2081213"/>
              <a:gd name="connsiteY28" fmla="*/ 0 h 404813"/>
              <a:gd name="connsiteX29" fmla="*/ 2074069 w 2081213"/>
              <a:gd name="connsiteY29" fmla="*/ 2381 h 404813"/>
              <a:gd name="connsiteX30" fmla="*/ 2078831 w 2081213"/>
              <a:gd name="connsiteY30" fmla="*/ 7144 h 404813"/>
              <a:gd name="connsiteX31" fmla="*/ 2081213 w 2081213"/>
              <a:gd name="connsiteY31" fmla="*/ 23813 h 404813"/>
              <a:gd name="connsiteX32" fmla="*/ 2066925 w 2081213"/>
              <a:gd name="connsiteY32" fmla="*/ 66675 h 404813"/>
              <a:gd name="connsiteX33" fmla="*/ 2050256 w 2081213"/>
              <a:gd name="connsiteY33" fmla="*/ 116681 h 404813"/>
              <a:gd name="connsiteX34" fmla="*/ 2024063 w 2081213"/>
              <a:gd name="connsiteY34" fmla="*/ 176213 h 404813"/>
              <a:gd name="connsiteX35" fmla="*/ 1985963 w 2081213"/>
              <a:gd name="connsiteY35" fmla="*/ 235744 h 404813"/>
              <a:gd name="connsiteX36" fmla="*/ 1950244 w 2081213"/>
              <a:gd name="connsiteY36" fmla="*/ 283369 h 404813"/>
              <a:gd name="connsiteX37" fmla="*/ 1905000 w 2081213"/>
              <a:gd name="connsiteY37" fmla="*/ 328613 h 404813"/>
              <a:gd name="connsiteX38" fmla="*/ 1854994 w 2081213"/>
              <a:gd name="connsiteY38" fmla="*/ 364331 h 404813"/>
              <a:gd name="connsiteX39" fmla="*/ 1804988 w 2081213"/>
              <a:gd name="connsiteY39" fmla="*/ 390525 h 404813"/>
              <a:gd name="connsiteX40" fmla="*/ 1759744 w 2081213"/>
              <a:gd name="connsiteY40" fmla="*/ 402431 h 404813"/>
              <a:gd name="connsiteX41" fmla="*/ 1676400 w 2081213"/>
              <a:gd name="connsiteY41" fmla="*/ 404813 h 404813"/>
              <a:gd name="connsiteX42" fmla="*/ 1657350 w 2081213"/>
              <a:gd name="connsiteY42" fmla="*/ 397669 h 404813"/>
              <a:gd name="connsiteX43" fmla="*/ 1607344 w 2081213"/>
              <a:gd name="connsiteY43" fmla="*/ 373856 h 404813"/>
              <a:gd name="connsiteX44" fmla="*/ 1552575 w 2081213"/>
              <a:gd name="connsiteY44" fmla="*/ 357188 h 404813"/>
              <a:gd name="connsiteX45" fmla="*/ 1488281 w 2081213"/>
              <a:gd name="connsiteY45" fmla="*/ 340519 h 404813"/>
              <a:gd name="connsiteX46" fmla="*/ 1431131 w 2081213"/>
              <a:gd name="connsiteY46" fmla="*/ 333375 h 404813"/>
              <a:gd name="connsiteX47" fmla="*/ 978694 w 2081213"/>
              <a:gd name="connsiteY47" fmla="*/ 335756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81213" h="404813">
                <a:moveTo>
                  <a:pt x="978694" y="335756"/>
                </a:moveTo>
                <a:lnTo>
                  <a:pt x="461963" y="338138"/>
                </a:lnTo>
                <a:lnTo>
                  <a:pt x="204788" y="335756"/>
                </a:lnTo>
                <a:lnTo>
                  <a:pt x="145256" y="330994"/>
                </a:lnTo>
                <a:lnTo>
                  <a:pt x="114300" y="326231"/>
                </a:lnTo>
                <a:lnTo>
                  <a:pt x="76200" y="319088"/>
                </a:lnTo>
                <a:lnTo>
                  <a:pt x="42863" y="307181"/>
                </a:lnTo>
                <a:lnTo>
                  <a:pt x="16669" y="292894"/>
                </a:lnTo>
                <a:lnTo>
                  <a:pt x="0" y="276225"/>
                </a:lnTo>
                <a:lnTo>
                  <a:pt x="0" y="257175"/>
                </a:lnTo>
                <a:lnTo>
                  <a:pt x="9525" y="238125"/>
                </a:lnTo>
                <a:lnTo>
                  <a:pt x="52388" y="197644"/>
                </a:lnTo>
                <a:lnTo>
                  <a:pt x="109538" y="157163"/>
                </a:lnTo>
                <a:lnTo>
                  <a:pt x="180975" y="119063"/>
                </a:lnTo>
                <a:lnTo>
                  <a:pt x="230981" y="100013"/>
                </a:lnTo>
                <a:lnTo>
                  <a:pt x="302419" y="85725"/>
                </a:lnTo>
                <a:lnTo>
                  <a:pt x="352425" y="83344"/>
                </a:lnTo>
                <a:lnTo>
                  <a:pt x="404813" y="88106"/>
                </a:lnTo>
                <a:lnTo>
                  <a:pt x="483394" y="100013"/>
                </a:lnTo>
                <a:lnTo>
                  <a:pt x="576263" y="119063"/>
                </a:lnTo>
                <a:lnTo>
                  <a:pt x="664369" y="133350"/>
                </a:lnTo>
                <a:lnTo>
                  <a:pt x="923925" y="135731"/>
                </a:lnTo>
                <a:lnTo>
                  <a:pt x="1771650" y="135731"/>
                </a:lnTo>
                <a:lnTo>
                  <a:pt x="1807369" y="128588"/>
                </a:lnTo>
                <a:lnTo>
                  <a:pt x="1900238" y="88106"/>
                </a:lnTo>
                <a:lnTo>
                  <a:pt x="1990725" y="42863"/>
                </a:lnTo>
                <a:lnTo>
                  <a:pt x="2028825" y="16669"/>
                </a:lnTo>
                <a:lnTo>
                  <a:pt x="2047875" y="4763"/>
                </a:lnTo>
                <a:lnTo>
                  <a:pt x="2066925" y="0"/>
                </a:lnTo>
                <a:lnTo>
                  <a:pt x="2074069" y="2381"/>
                </a:lnTo>
                <a:lnTo>
                  <a:pt x="2078831" y="7144"/>
                </a:lnTo>
                <a:lnTo>
                  <a:pt x="2081213" y="23813"/>
                </a:lnTo>
                <a:lnTo>
                  <a:pt x="2066925" y="66675"/>
                </a:lnTo>
                <a:lnTo>
                  <a:pt x="2050256" y="116681"/>
                </a:lnTo>
                <a:lnTo>
                  <a:pt x="2024063" y="176213"/>
                </a:lnTo>
                <a:lnTo>
                  <a:pt x="1985963" y="235744"/>
                </a:lnTo>
                <a:lnTo>
                  <a:pt x="1950244" y="283369"/>
                </a:lnTo>
                <a:lnTo>
                  <a:pt x="1905000" y="328613"/>
                </a:lnTo>
                <a:lnTo>
                  <a:pt x="1854994" y="364331"/>
                </a:lnTo>
                <a:lnTo>
                  <a:pt x="1804988" y="390525"/>
                </a:lnTo>
                <a:lnTo>
                  <a:pt x="1759744" y="402431"/>
                </a:lnTo>
                <a:lnTo>
                  <a:pt x="1676400" y="404813"/>
                </a:lnTo>
                <a:lnTo>
                  <a:pt x="1657350" y="397669"/>
                </a:lnTo>
                <a:lnTo>
                  <a:pt x="1607344" y="373856"/>
                </a:lnTo>
                <a:lnTo>
                  <a:pt x="1552575" y="357188"/>
                </a:lnTo>
                <a:lnTo>
                  <a:pt x="1488281" y="340519"/>
                </a:lnTo>
                <a:lnTo>
                  <a:pt x="1431131" y="333375"/>
                </a:lnTo>
                <a:lnTo>
                  <a:pt x="978694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6FEEE6F-D613-4B07-BBBA-B13B5171739F}"/>
              </a:ext>
            </a:extLst>
          </p:cNvPr>
          <p:cNvSpPr/>
          <p:nvPr/>
        </p:nvSpPr>
        <p:spPr>
          <a:xfrm rot="16200000">
            <a:off x="4526757" y="3566319"/>
            <a:ext cx="4538662" cy="546100"/>
          </a:xfrm>
          <a:custGeom>
            <a:avLst/>
            <a:gdLst>
              <a:gd name="connsiteX0" fmla="*/ 2594248 w 4538899"/>
              <a:gd name="connsiteY0" fmla="*/ 450994 h 546158"/>
              <a:gd name="connsiteX1" fmla="*/ 2031540 w 4538899"/>
              <a:gd name="connsiteY1" fmla="*/ 455132 h 546158"/>
              <a:gd name="connsiteX2" fmla="*/ 1584684 w 4538899"/>
              <a:gd name="connsiteY2" fmla="*/ 455132 h 546158"/>
              <a:gd name="connsiteX3" fmla="*/ 1274367 w 4538899"/>
              <a:gd name="connsiteY3" fmla="*/ 463407 h 546158"/>
              <a:gd name="connsiteX4" fmla="*/ 1067489 w 4538899"/>
              <a:gd name="connsiteY4" fmla="*/ 475819 h 546158"/>
              <a:gd name="connsiteX5" fmla="*/ 868887 w 4538899"/>
              <a:gd name="connsiteY5" fmla="*/ 496507 h 546158"/>
              <a:gd name="connsiteX6" fmla="*/ 711660 w 4538899"/>
              <a:gd name="connsiteY6" fmla="*/ 521332 h 546158"/>
              <a:gd name="connsiteX7" fmla="*/ 562708 w 4538899"/>
              <a:gd name="connsiteY7" fmla="*/ 500645 h 546158"/>
              <a:gd name="connsiteX8" fmla="*/ 459269 w 4538899"/>
              <a:gd name="connsiteY8" fmla="*/ 484094 h 546158"/>
              <a:gd name="connsiteX9" fmla="*/ 368242 w 4538899"/>
              <a:gd name="connsiteY9" fmla="*/ 459269 h 546158"/>
              <a:gd name="connsiteX10" fmla="*/ 268941 w 4538899"/>
              <a:gd name="connsiteY10" fmla="*/ 422031 h 546158"/>
              <a:gd name="connsiteX11" fmla="*/ 157227 w 4538899"/>
              <a:gd name="connsiteY11" fmla="*/ 372380 h 546158"/>
              <a:gd name="connsiteX12" fmla="*/ 74476 w 4538899"/>
              <a:gd name="connsiteY12" fmla="*/ 322730 h 546158"/>
              <a:gd name="connsiteX13" fmla="*/ 33100 w 4538899"/>
              <a:gd name="connsiteY13" fmla="*/ 293767 h 546158"/>
              <a:gd name="connsiteX14" fmla="*/ 16550 w 4538899"/>
              <a:gd name="connsiteY14" fmla="*/ 273079 h 546158"/>
              <a:gd name="connsiteX15" fmla="*/ 4137 w 4538899"/>
              <a:gd name="connsiteY15" fmla="*/ 244116 h 546158"/>
              <a:gd name="connsiteX16" fmla="*/ 0 w 4538899"/>
              <a:gd name="connsiteY16" fmla="*/ 215153 h 546158"/>
              <a:gd name="connsiteX17" fmla="*/ 4137 w 4538899"/>
              <a:gd name="connsiteY17" fmla="*/ 194465 h 546158"/>
              <a:gd name="connsiteX18" fmla="*/ 24825 w 4538899"/>
              <a:gd name="connsiteY18" fmla="*/ 169640 h 546158"/>
              <a:gd name="connsiteX19" fmla="*/ 82751 w 4538899"/>
              <a:gd name="connsiteY19" fmla="*/ 144815 h 546158"/>
              <a:gd name="connsiteX20" fmla="*/ 670284 w 4538899"/>
              <a:gd name="connsiteY20" fmla="*/ 239979 h 546158"/>
              <a:gd name="connsiteX21" fmla="*/ 769585 w 4538899"/>
              <a:gd name="connsiteY21" fmla="*/ 252391 h 546158"/>
              <a:gd name="connsiteX22" fmla="*/ 868887 w 4538899"/>
              <a:gd name="connsiteY22" fmla="*/ 252391 h 546158"/>
              <a:gd name="connsiteX23" fmla="*/ 1253680 w 4538899"/>
              <a:gd name="connsiteY23" fmla="*/ 244116 h 546158"/>
              <a:gd name="connsiteX24" fmla="*/ 1650885 w 4538899"/>
              <a:gd name="connsiteY24" fmla="*/ 235841 h 546158"/>
              <a:gd name="connsiteX25" fmla="*/ 2151529 w 4538899"/>
              <a:gd name="connsiteY25" fmla="*/ 227566 h 546158"/>
              <a:gd name="connsiteX26" fmla="*/ 2726650 w 4538899"/>
              <a:gd name="connsiteY26" fmla="*/ 227566 h 546158"/>
              <a:gd name="connsiteX27" fmla="*/ 3289357 w 4538899"/>
              <a:gd name="connsiteY27" fmla="*/ 231703 h 546158"/>
              <a:gd name="connsiteX28" fmla="*/ 3649325 w 4538899"/>
              <a:gd name="connsiteY28" fmla="*/ 227566 h 546158"/>
              <a:gd name="connsiteX29" fmla="*/ 3835515 w 4538899"/>
              <a:gd name="connsiteY29" fmla="*/ 227566 h 546158"/>
              <a:gd name="connsiteX30" fmla="*/ 4017567 w 4538899"/>
              <a:gd name="connsiteY30" fmla="*/ 219291 h 546158"/>
              <a:gd name="connsiteX31" fmla="*/ 4129281 w 4538899"/>
              <a:gd name="connsiteY31" fmla="*/ 206878 h 546158"/>
              <a:gd name="connsiteX32" fmla="*/ 4216170 w 4538899"/>
              <a:gd name="connsiteY32" fmla="*/ 190328 h 546158"/>
              <a:gd name="connsiteX33" fmla="*/ 4269958 w 4538899"/>
              <a:gd name="connsiteY33" fmla="*/ 173778 h 546158"/>
              <a:gd name="connsiteX34" fmla="*/ 4336159 w 4538899"/>
              <a:gd name="connsiteY34" fmla="*/ 136540 h 546158"/>
              <a:gd name="connsiteX35" fmla="*/ 4431323 w 4538899"/>
              <a:gd name="connsiteY35" fmla="*/ 62064 h 546158"/>
              <a:gd name="connsiteX36" fmla="*/ 4480974 w 4538899"/>
              <a:gd name="connsiteY36" fmla="*/ 20688 h 546158"/>
              <a:gd name="connsiteX37" fmla="*/ 4514074 w 4538899"/>
              <a:gd name="connsiteY37" fmla="*/ 0 h 546158"/>
              <a:gd name="connsiteX38" fmla="*/ 4530624 w 4538899"/>
              <a:gd name="connsiteY38" fmla="*/ 0 h 546158"/>
              <a:gd name="connsiteX39" fmla="*/ 4538899 w 4538899"/>
              <a:gd name="connsiteY39" fmla="*/ 16551 h 546158"/>
              <a:gd name="connsiteX40" fmla="*/ 4530624 w 4538899"/>
              <a:gd name="connsiteY40" fmla="*/ 74476 h 546158"/>
              <a:gd name="connsiteX41" fmla="*/ 4526487 w 4538899"/>
              <a:gd name="connsiteY41" fmla="*/ 132402 h 546158"/>
              <a:gd name="connsiteX42" fmla="*/ 4518212 w 4538899"/>
              <a:gd name="connsiteY42" fmla="*/ 177915 h 546158"/>
              <a:gd name="connsiteX43" fmla="*/ 4493386 w 4538899"/>
              <a:gd name="connsiteY43" fmla="*/ 248254 h 546158"/>
              <a:gd name="connsiteX44" fmla="*/ 4460286 w 4538899"/>
              <a:gd name="connsiteY44" fmla="*/ 306179 h 546158"/>
              <a:gd name="connsiteX45" fmla="*/ 4389947 w 4538899"/>
              <a:gd name="connsiteY45" fmla="*/ 388931 h 546158"/>
              <a:gd name="connsiteX46" fmla="*/ 4340297 w 4538899"/>
              <a:gd name="connsiteY46" fmla="*/ 438581 h 546158"/>
              <a:gd name="connsiteX47" fmla="*/ 4307196 w 4538899"/>
              <a:gd name="connsiteY47" fmla="*/ 479957 h 546158"/>
              <a:gd name="connsiteX48" fmla="*/ 4265821 w 4538899"/>
              <a:gd name="connsiteY48" fmla="*/ 517195 h 546158"/>
              <a:gd name="connsiteX49" fmla="*/ 4220308 w 4538899"/>
              <a:gd name="connsiteY49" fmla="*/ 533745 h 546158"/>
              <a:gd name="connsiteX50" fmla="*/ 4166519 w 4538899"/>
              <a:gd name="connsiteY50" fmla="*/ 546158 h 546158"/>
              <a:gd name="connsiteX51" fmla="*/ 4137556 w 4538899"/>
              <a:gd name="connsiteY51" fmla="*/ 537883 h 546158"/>
              <a:gd name="connsiteX52" fmla="*/ 4071356 w 4538899"/>
              <a:gd name="connsiteY52" fmla="*/ 517195 h 546158"/>
              <a:gd name="connsiteX53" fmla="*/ 3996880 w 4538899"/>
              <a:gd name="connsiteY53" fmla="*/ 500645 h 546158"/>
              <a:gd name="connsiteX54" fmla="*/ 3897578 w 4538899"/>
              <a:gd name="connsiteY54" fmla="*/ 475819 h 546158"/>
              <a:gd name="connsiteX55" fmla="*/ 3761039 w 4538899"/>
              <a:gd name="connsiteY55" fmla="*/ 455132 h 546158"/>
              <a:gd name="connsiteX56" fmla="*/ 3616224 w 4538899"/>
              <a:gd name="connsiteY56" fmla="*/ 450994 h 546158"/>
              <a:gd name="connsiteX57" fmla="*/ 3185918 w 4538899"/>
              <a:gd name="connsiteY57" fmla="*/ 455132 h 546158"/>
              <a:gd name="connsiteX58" fmla="*/ 2594248 w 4538899"/>
              <a:gd name="connsiteY58" fmla="*/ 450994 h 54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538899" h="546158">
                <a:moveTo>
                  <a:pt x="2594248" y="450994"/>
                </a:moveTo>
                <a:lnTo>
                  <a:pt x="2031540" y="455132"/>
                </a:lnTo>
                <a:lnTo>
                  <a:pt x="1584684" y="455132"/>
                </a:lnTo>
                <a:lnTo>
                  <a:pt x="1274367" y="463407"/>
                </a:lnTo>
                <a:lnTo>
                  <a:pt x="1067489" y="475819"/>
                </a:lnTo>
                <a:lnTo>
                  <a:pt x="868887" y="496507"/>
                </a:lnTo>
                <a:lnTo>
                  <a:pt x="711660" y="521332"/>
                </a:lnTo>
                <a:lnTo>
                  <a:pt x="562708" y="500645"/>
                </a:lnTo>
                <a:lnTo>
                  <a:pt x="459269" y="484094"/>
                </a:lnTo>
                <a:lnTo>
                  <a:pt x="368242" y="459269"/>
                </a:lnTo>
                <a:lnTo>
                  <a:pt x="268941" y="422031"/>
                </a:lnTo>
                <a:lnTo>
                  <a:pt x="157227" y="372380"/>
                </a:lnTo>
                <a:lnTo>
                  <a:pt x="74476" y="322730"/>
                </a:lnTo>
                <a:lnTo>
                  <a:pt x="33100" y="293767"/>
                </a:lnTo>
                <a:lnTo>
                  <a:pt x="16550" y="273079"/>
                </a:lnTo>
                <a:lnTo>
                  <a:pt x="4137" y="244116"/>
                </a:lnTo>
                <a:lnTo>
                  <a:pt x="0" y="215153"/>
                </a:lnTo>
                <a:lnTo>
                  <a:pt x="4137" y="194465"/>
                </a:lnTo>
                <a:lnTo>
                  <a:pt x="24825" y="169640"/>
                </a:lnTo>
                <a:lnTo>
                  <a:pt x="82751" y="144815"/>
                </a:lnTo>
                <a:lnTo>
                  <a:pt x="670284" y="239979"/>
                </a:lnTo>
                <a:lnTo>
                  <a:pt x="769585" y="252391"/>
                </a:lnTo>
                <a:lnTo>
                  <a:pt x="868887" y="252391"/>
                </a:lnTo>
                <a:lnTo>
                  <a:pt x="1253680" y="244116"/>
                </a:lnTo>
                <a:lnTo>
                  <a:pt x="1650885" y="235841"/>
                </a:lnTo>
                <a:lnTo>
                  <a:pt x="2151529" y="227566"/>
                </a:lnTo>
                <a:lnTo>
                  <a:pt x="2726650" y="227566"/>
                </a:lnTo>
                <a:lnTo>
                  <a:pt x="3289357" y="231703"/>
                </a:lnTo>
                <a:lnTo>
                  <a:pt x="3649325" y="227566"/>
                </a:lnTo>
                <a:lnTo>
                  <a:pt x="3835515" y="227566"/>
                </a:lnTo>
                <a:lnTo>
                  <a:pt x="4017567" y="219291"/>
                </a:lnTo>
                <a:lnTo>
                  <a:pt x="4129281" y="206878"/>
                </a:lnTo>
                <a:lnTo>
                  <a:pt x="4216170" y="190328"/>
                </a:lnTo>
                <a:lnTo>
                  <a:pt x="4269958" y="173778"/>
                </a:lnTo>
                <a:lnTo>
                  <a:pt x="4336159" y="136540"/>
                </a:lnTo>
                <a:lnTo>
                  <a:pt x="4431323" y="62064"/>
                </a:lnTo>
                <a:lnTo>
                  <a:pt x="4480974" y="20688"/>
                </a:lnTo>
                <a:lnTo>
                  <a:pt x="4514074" y="0"/>
                </a:lnTo>
                <a:lnTo>
                  <a:pt x="4530624" y="0"/>
                </a:lnTo>
                <a:lnTo>
                  <a:pt x="4538899" y="16551"/>
                </a:lnTo>
                <a:lnTo>
                  <a:pt x="4530624" y="74476"/>
                </a:lnTo>
                <a:lnTo>
                  <a:pt x="4526487" y="132402"/>
                </a:lnTo>
                <a:lnTo>
                  <a:pt x="4518212" y="177915"/>
                </a:lnTo>
                <a:lnTo>
                  <a:pt x="4493386" y="248254"/>
                </a:lnTo>
                <a:lnTo>
                  <a:pt x="4460286" y="306179"/>
                </a:lnTo>
                <a:lnTo>
                  <a:pt x="4389947" y="388931"/>
                </a:lnTo>
                <a:lnTo>
                  <a:pt x="4340297" y="438581"/>
                </a:lnTo>
                <a:lnTo>
                  <a:pt x="4307196" y="479957"/>
                </a:lnTo>
                <a:lnTo>
                  <a:pt x="4265821" y="517195"/>
                </a:lnTo>
                <a:lnTo>
                  <a:pt x="4220308" y="533745"/>
                </a:lnTo>
                <a:lnTo>
                  <a:pt x="4166519" y="546158"/>
                </a:lnTo>
                <a:lnTo>
                  <a:pt x="4137556" y="537883"/>
                </a:lnTo>
                <a:lnTo>
                  <a:pt x="4071356" y="517195"/>
                </a:lnTo>
                <a:lnTo>
                  <a:pt x="3996880" y="500645"/>
                </a:lnTo>
                <a:lnTo>
                  <a:pt x="3897578" y="475819"/>
                </a:lnTo>
                <a:lnTo>
                  <a:pt x="3761039" y="455132"/>
                </a:lnTo>
                <a:lnTo>
                  <a:pt x="3616224" y="450994"/>
                </a:lnTo>
                <a:lnTo>
                  <a:pt x="3185918" y="455132"/>
                </a:lnTo>
                <a:lnTo>
                  <a:pt x="2594248" y="45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00011BB-ADA7-4F11-9971-7E368B37AF7A}"/>
              </a:ext>
            </a:extLst>
          </p:cNvPr>
          <p:cNvSpPr/>
          <p:nvPr/>
        </p:nvSpPr>
        <p:spPr>
          <a:xfrm>
            <a:off x="3041650" y="2066925"/>
            <a:ext cx="2524125" cy="550863"/>
          </a:xfrm>
          <a:custGeom>
            <a:avLst/>
            <a:gdLst>
              <a:gd name="connsiteX0" fmla="*/ 950119 w 2524125"/>
              <a:gd name="connsiteY0" fmla="*/ 319088 h 550069"/>
              <a:gd name="connsiteX1" fmla="*/ 669132 w 2524125"/>
              <a:gd name="connsiteY1" fmla="*/ 385763 h 550069"/>
              <a:gd name="connsiteX2" fmla="*/ 438150 w 2524125"/>
              <a:gd name="connsiteY2" fmla="*/ 442913 h 550069"/>
              <a:gd name="connsiteX3" fmla="*/ 238125 w 2524125"/>
              <a:gd name="connsiteY3" fmla="*/ 497681 h 550069"/>
              <a:gd name="connsiteX4" fmla="*/ 52388 w 2524125"/>
              <a:gd name="connsiteY4" fmla="*/ 550069 h 550069"/>
              <a:gd name="connsiteX5" fmla="*/ 0 w 2524125"/>
              <a:gd name="connsiteY5" fmla="*/ 342900 h 550069"/>
              <a:gd name="connsiteX6" fmla="*/ 140494 w 2524125"/>
              <a:gd name="connsiteY6" fmla="*/ 326231 h 550069"/>
              <a:gd name="connsiteX7" fmla="*/ 381000 w 2524125"/>
              <a:gd name="connsiteY7" fmla="*/ 295275 h 550069"/>
              <a:gd name="connsiteX8" fmla="*/ 540544 w 2524125"/>
              <a:gd name="connsiteY8" fmla="*/ 264319 h 550069"/>
              <a:gd name="connsiteX9" fmla="*/ 721519 w 2524125"/>
              <a:gd name="connsiteY9" fmla="*/ 228600 h 550069"/>
              <a:gd name="connsiteX10" fmla="*/ 940594 w 2524125"/>
              <a:gd name="connsiteY10" fmla="*/ 173831 h 550069"/>
              <a:gd name="connsiteX11" fmla="*/ 1102519 w 2524125"/>
              <a:gd name="connsiteY11" fmla="*/ 138113 h 550069"/>
              <a:gd name="connsiteX12" fmla="*/ 1283494 w 2524125"/>
              <a:gd name="connsiteY12" fmla="*/ 114300 h 550069"/>
              <a:gd name="connsiteX13" fmla="*/ 1507332 w 2524125"/>
              <a:gd name="connsiteY13" fmla="*/ 85725 h 550069"/>
              <a:gd name="connsiteX14" fmla="*/ 1812132 w 2524125"/>
              <a:gd name="connsiteY14" fmla="*/ 42863 h 550069"/>
              <a:gd name="connsiteX15" fmla="*/ 1993107 w 2524125"/>
              <a:gd name="connsiteY15" fmla="*/ 16669 h 550069"/>
              <a:gd name="connsiteX16" fmla="*/ 2059782 w 2524125"/>
              <a:gd name="connsiteY16" fmla="*/ 4763 h 550069"/>
              <a:gd name="connsiteX17" fmla="*/ 2107407 w 2524125"/>
              <a:gd name="connsiteY17" fmla="*/ 0 h 550069"/>
              <a:gd name="connsiteX18" fmla="*/ 2159794 w 2524125"/>
              <a:gd name="connsiteY18" fmla="*/ 7144 h 550069"/>
              <a:gd name="connsiteX19" fmla="*/ 2202657 w 2524125"/>
              <a:gd name="connsiteY19" fmla="*/ 23813 h 550069"/>
              <a:gd name="connsiteX20" fmla="*/ 2250282 w 2524125"/>
              <a:gd name="connsiteY20" fmla="*/ 45244 h 550069"/>
              <a:gd name="connsiteX21" fmla="*/ 2283619 w 2524125"/>
              <a:gd name="connsiteY21" fmla="*/ 71438 h 550069"/>
              <a:gd name="connsiteX22" fmla="*/ 2324100 w 2524125"/>
              <a:gd name="connsiteY22" fmla="*/ 104775 h 550069"/>
              <a:gd name="connsiteX23" fmla="*/ 2374107 w 2524125"/>
              <a:gd name="connsiteY23" fmla="*/ 159544 h 550069"/>
              <a:gd name="connsiteX24" fmla="*/ 2436019 w 2524125"/>
              <a:gd name="connsiteY24" fmla="*/ 226219 h 550069"/>
              <a:gd name="connsiteX25" fmla="*/ 2478882 w 2524125"/>
              <a:gd name="connsiteY25" fmla="*/ 271463 h 550069"/>
              <a:gd name="connsiteX26" fmla="*/ 2512219 w 2524125"/>
              <a:gd name="connsiteY26" fmla="*/ 316706 h 550069"/>
              <a:gd name="connsiteX27" fmla="*/ 2524125 w 2524125"/>
              <a:gd name="connsiteY27" fmla="*/ 335756 h 550069"/>
              <a:gd name="connsiteX28" fmla="*/ 2524125 w 2524125"/>
              <a:gd name="connsiteY28" fmla="*/ 357188 h 550069"/>
              <a:gd name="connsiteX29" fmla="*/ 2507457 w 2524125"/>
              <a:gd name="connsiteY29" fmla="*/ 376238 h 550069"/>
              <a:gd name="connsiteX30" fmla="*/ 2457450 w 2524125"/>
              <a:gd name="connsiteY30" fmla="*/ 402431 h 550069"/>
              <a:gd name="connsiteX31" fmla="*/ 2381250 w 2524125"/>
              <a:gd name="connsiteY31" fmla="*/ 397669 h 550069"/>
              <a:gd name="connsiteX32" fmla="*/ 2336007 w 2524125"/>
              <a:gd name="connsiteY32" fmla="*/ 400050 h 550069"/>
              <a:gd name="connsiteX33" fmla="*/ 2131219 w 2524125"/>
              <a:gd name="connsiteY33" fmla="*/ 207169 h 550069"/>
              <a:gd name="connsiteX34" fmla="*/ 2093119 w 2524125"/>
              <a:gd name="connsiteY34" fmla="*/ 188119 h 550069"/>
              <a:gd name="connsiteX35" fmla="*/ 2062163 w 2524125"/>
              <a:gd name="connsiteY35" fmla="*/ 180975 h 550069"/>
              <a:gd name="connsiteX36" fmla="*/ 1995488 w 2524125"/>
              <a:gd name="connsiteY36" fmla="*/ 180975 h 550069"/>
              <a:gd name="connsiteX37" fmla="*/ 1843088 w 2524125"/>
              <a:gd name="connsiteY37" fmla="*/ 188119 h 550069"/>
              <a:gd name="connsiteX38" fmla="*/ 1659732 w 2524125"/>
              <a:gd name="connsiteY38" fmla="*/ 202406 h 550069"/>
              <a:gd name="connsiteX39" fmla="*/ 1524000 w 2524125"/>
              <a:gd name="connsiteY39" fmla="*/ 219075 h 550069"/>
              <a:gd name="connsiteX40" fmla="*/ 1345407 w 2524125"/>
              <a:gd name="connsiteY40" fmla="*/ 240506 h 550069"/>
              <a:gd name="connsiteX41" fmla="*/ 1185863 w 2524125"/>
              <a:gd name="connsiteY41" fmla="*/ 269081 h 550069"/>
              <a:gd name="connsiteX42" fmla="*/ 950119 w 2524125"/>
              <a:gd name="connsiteY42" fmla="*/ 319088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524125" h="550069">
                <a:moveTo>
                  <a:pt x="950119" y="319088"/>
                </a:moveTo>
                <a:lnTo>
                  <a:pt x="669132" y="385763"/>
                </a:lnTo>
                <a:lnTo>
                  <a:pt x="438150" y="442913"/>
                </a:lnTo>
                <a:lnTo>
                  <a:pt x="238125" y="497681"/>
                </a:lnTo>
                <a:lnTo>
                  <a:pt x="52388" y="550069"/>
                </a:lnTo>
                <a:lnTo>
                  <a:pt x="0" y="342900"/>
                </a:lnTo>
                <a:lnTo>
                  <a:pt x="140494" y="326231"/>
                </a:lnTo>
                <a:lnTo>
                  <a:pt x="381000" y="295275"/>
                </a:lnTo>
                <a:lnTo>
                  <a:pt x="540544" y="264319"/>
                </a:lnTo>
                <a:lnTo>
                  <a:pt x="721519" y="228600"/>
                </a:lnTo>
                <a:lnTo>
                  <a:pt x="940594" y="173831"/>
                </a:lnTo>
                <a:lnTo>
                  <a:pt x="1102519" y="138113"/>
                </a:lnTo>
                <a:lnTo>
                  <a:pt x="1283494" y="114300"/>
                </a:lnTo>
                <a:lnTo>
                  <a:pt x="1507332" y="85725"/>
                </a:lnTo>
                <a:lnTo>
                  <a:pt x="1812132" y="42863"/>
                </a:lnTo>
                <a:lnTo>
                  <a:pt x="1993107" y="16669"/>
                </a:lnTo>
                <a:lnTo>
                  <a:pt x="2059782" y="4763"/>
                </a:lnTo>
                <a:lnTo>
                  <a:pt x="2107407" y="0"/>
                </a:lnTo>
                <a:lnTo>
                  <a:pt x="2159794" y="7144"/>
                </a:lnTo>
                <a:lnTo>
                  <a:pt x="2202657" y="23813"/>
                </a:lnTo>
                <a:lnTo>
                  <a:pt x="2250282" y="45244"/>
                </a:lnTo>
                <a:lnTo>
                  <a:pt x="2283619" y="71438"/>
                </a:lnTo>
                <a:lnTo>
                  <a:pt x="2324100" y="104775"/>
                </a:lnTo>
                <a:lnTo>
                  <a:pt x="2374107" y="159544"/>
                </a:lnTo>
                <a:lnTo>
                  <a:pt x="2436019" y="226219"/>
                </a:lnTo>
                <a:lnTo>
                  <a:pt x="2478882" y="271463"/>
                </a:lnTo>
                <a:lnTo>
                  <a:pt x="2512219" y="316706"/>
                </a:lnTo>
                <a:lnTo>
                  <a:pt x="2524125" y="335756"/>
                </a:lnTo>
                <a:lnTo>
                  <a:pt x="2524125" y="357188"/>
                </a:lnTo>
                <a:lnTo>
                  <a:pt x="2507457" y="376238"/>
                </a:lnTo>
                <a:lnTo>
                  <a:pt x="2457450" y="402431"/>
                </a:lnTo>
                <a:lnTo>
                  <a:pt x="2381250" y="397669"/>
                </a:lnTo>
                <a:lnTo>
                  <a:pt x="2336007" y="400050"/>
                </a:lnTo>
                <a:lnTo>
                  <a:pt x="2131219" y="207169"/>
                </a:lnTo>
                <a:lnTo>
                  <a:pt x="2093119" y="188119"/>
                </a:lnTo>
                <a:lnTo>
                  <a:pt x="2062163" y="180975"/>
                </a:lnTo>
                <a:lnTo>
                  <a:pt x="1995488" y="180975"/>
                </a:lnTo>
                <a:lnTo>
                  <a:pt x="1843088" y="188119"/>
                </a:lnTo>
                <a:lnTo>
                  <a:pt x="1659732" y="202406"/>
                </a:lnTo>
                <a:lnTo>
                  <a:pt x="1524000" y="219075"/>
                </a:lnTo>
                <a:lnTo>
                  <a:pt x="1345407" y="240506"/>
                </a:lnTo>
                <a:lnTo>
                  <a:pt x="1185863" y="269081"/>
                </a:lnTo>
                <a:lnTo>
                  <a:pt x="950119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CE647DD-ED19-4F04-BB60-E6BF6CC86AF5}"/>
              </a:ext>
            </a:extLst>
          </p:cNvPr>
          <p:cNvSpPr/>
          <p:nvPr/>
        </p:nvSpPr>
        <p:spPr>
          <a:xfrm>
            <a:off x="4886325" y="2201863"/>
            <a:ext cx="550863" cy="541337"/>
          </a:xfrm>
          <a:custGeom>
            <a:avLst/>
            <a:gdLst>
              <a:gd name="connsiteX0" fmla="*/ 135731 w 550069"/>
              <a:gd name="connsiteY0" fmla="*/ 295275 h 540544"/>
              <a:gd name="connsiteX1" fmla="*/ 195263 w 550069"/>
              <a:gd name="connsiteY1" fmla="*/ 211932 h 540544"/>
              <a:gd name="connsiteX2" fmla="*/ 226219 w 550069"/>
              <a:gd name="connsiteY2" fmla="*/ 173832 h 540544"/>
              <a:gd name="connsiteX3" fmla="*/ 247650 w 550069"/>
              <a:gd name="connsiteY3" fmla="*/ 142875 h 540544"/>
              <a:gd name="connsiteX4" fmla="*/ 259556 w 550069"/>
              <a:gd name="connsiteY4" fmla="*/ 111919 h 540544"/>
              <a:gd name="connsiteX5" fmla="*/ 264319 w 550069"/>
              <a:gd name="connsiteY5" fmla="*/ 80963 h 540544"/>
              <a:gd name="connsiteX6" fmla="*/ 245269 w 550069"/>
              <a:gd name="connsiteY6" fmla="*/ 0 h 540544"/>
              <a:gd name="connsiteX7" fmla="*/ 550069 w 550069"/>
              <a:gd name="connsiteY7" fmla="*/ 240507 h 540544"/>
              <a:gd name="connsiteX8" fmla="*/ 490538 w 550069"/>
              <a:gd name="connsiteY8" fmla="*/ 264319 h 540544"/>
              <a:gd name="connsiteX9" fmla="*/ 426244 w 550069"/>
              <a:gd name="connsiteY9" fmla="*/ 283369 h 540544"/>
              <a:gd name="connsiteX10" fmla="*/ 395288 w 550069"/>
              <a:gd name="connsiteY10" fmla="*/ 295275 h 540544"/>
              <a:gd name="connsiteX11" fmla="*/ 366713 w 550069"/>
              <a:gd name="connsiteY11" fmla="*/ 314325 h 540544"/>
              <a:gd name="connsiteX12" fmla="*/ 259556 w 550069"/>
              <a:gd name="connsiteY12" fmla="*/ 385763 h 540544"/>
              <a:gd name="connsiteX13" fmla="*/ 166688 w 550069"/>
              <a:gd name="connsiteY13" fmla="*/ 452438 h 540544"/>
              <a:gd name="connsiteX14" fmla="*/ 85725 w 550069"/>
              <a:gd name="connsiteY14" fmla="*/ 511969 h 540544"/>
              <a:gd name="connsiteX15" fmla="*/ 54769 w 550069"/>
              <a:gd name="connsiteY15" fmla="*/ 533400 h 540544"/>
              <a:gd name="connsiteX16" fmla="*/ 35719 w 550069"/>
              <a:gd name="connsiteY16" fmla="*/ 540544 h 540544"/>
              <a:gd name="connsiteX17" fmla="*/ 19050 w 550069"/>
              <a:gd name="connsiteY17" fmla="*/ 540544 h 540544"/>
              <a:gd name="connsiteX18" fmla="*/ 7144 w 550069"/>
              <a:gd name="connsiteY18" fmla="*/ 535782 h 540544"/>
              <a:gd name="connsiteX19" fmla="*/ 0 w 550069"/>
              <a:gd name="connsiteY19" fmla="*/ 523875 h 540544"/>
              <a:gd name="connsiteX20" fmla="*/ 2381 w 550069"/>
              <a:gd name="connsiteY20" fmla="*/ 497682 h 540544"/>
              <a:gd name="connsiteX21" fmla="*/ 14288 w 550069"/>
              <a:gd name="connsiteY21" fmla="*/ 464344 h 540544"/>
              <a:gd name="connsiteX22" fmla="*/ 59531 w 550069"/>
              <a:gd name="connsiteY22" fmla="*/ 404813 h 540544"/>
              <a:gd name="connsiteX23" fmla="*/ 135731 w 550069"/>
              <a:gd name="connsiteY23" fmla="*/ 29527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50069" h="540544">
                <a:moveTo>
                  <a:pt x="135731" y="295275"/>
                </a:moveTo>
                <a:lnTo>
                  <a:pt x="195263" y="211932"/>
                </a:lnTo>
                <a:lnTo>
                  <a:pt x="226219" y="173832"/>
                </a:lnTo>
                <a:lnTo>
                  <a:pt x="247650" y="142875"/>
                </a:lnTo>
                <a:lnTo>
                  <a:pt x="259556" y="111919"/>
                </a:lnTo>
                <a:lnTo>
                  <a:pt x="264319" y="80963"/>
                </a:lnTo>
                <a:lnTo>
                  <a:pt x="245269" y="0"/>
                </a:lnTo>
                <a:lnTo>
                  <a:pt x="550069" y="240507"/>
                </a:lnTo>
                <a:lnTo>
                  <a:pt x="490538" y="264319"/>
                </a:lnTo>
                <a:lnTo>
                  <a:pt x="426244" y="283369"/>
                </a:lnTo>
                <a:lnTo>
                  <a:pt x="395288" y="295275"/>
                </a:lnTo>
                <a:lnTo>
                  <a:pt x="366713" y="314325"/>
                </a:lnTo>
                <a:lnTo>
                  <a:pt x="259556" y="385763"/>
                </a:lnTo>
                <a:lnTo>
                  <a:pt x="166688" y="452438"/>
                </a:lnTo>
                <a:lnTo>
                  <a:pt x="85725" y="511969"/>
                </a:lnTo>
                <a:lnTo>
                  <a:pt x="54769" y="533400"/>
                </a:lnTo>
                <a:lnTo>
                  <a:pt x="35719" y="540544"/>
                </a:lnTo>
                <a:lnTo>
                  <a:pt x="19050" y="540544"/>
                </a:lnTo>
                <a:lnTo>
                  <a:pt x="7144" y="535782"/>
                </a:lnTo>
                <a:lnTo>
                  <a:pt x="0" y="523875"/>
                </a:lnTo>
                <a:lnTo>
                  <a:pt x="2381" y="497682"/>
                </a:lnTo>
                <a:lnTo>
                  <a:pt x="14288" y="464344"/>
                </a:lnTo>
                <a:lnTo>
                  <a:pt x="59531" y="404813"/>
                </a:lnTo>
                <a:lnTo>
                  <a:pt x="135731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1B67C0D-6DAE-402E-83CA-2E13071E1670}"/>
              </a:ext>
            </a:extLst>
          </p:cNvPr>
          <p:cNvSpPr/>
          <p:nvPr/>
        </p:nvSpPr>
        <p:spPr>
          <a:xfrm rot="16200000">
            <a:off x="3106738" y="3176587"/>
            <a:ext cx="1701800" cy="460375"/>
          </a:xfrm>
          <a:custGeom>
            <a:avLst/>
            <a:gdLst>
              <a:gd name="connsiteX0" fmla="*/ 947737 w 1702593"/>
              <a:gd name="connsiteY0" fmla="*/ 435768 h 459581"/>
              <a:gd name="connsiteX1" fmla="*/ 726281 w 1702593"/>
              <a:gd name="connsiteY1" fmla="*/ 440531 h 459581"/>
              <a:gd name="connsiteX2" fmla="*/ 585787 w 1702593"/>
              <a:gd name="connsiteY2" fmla="*/ 438150 h 459581"/>
              <a:gd name="connsiteX3" fmla="*/ 452437 w 1702593"/>
              <a:gd name="connsiteY3" fmla="*/ 433387 h 459581"/>
              <a:gd name="connsiteX4" fmla="*/ 378618 w 1702593"/>
              <a:gd name="connsiteY4" fmla="*/ 426243 h 459581"/>
              <a:gd name="connsiteX5" fmla="*/ 328612 w 1702593"/>
              <a:gd name="connsiteY5" fmla="*/ 421481 h 459581"/>
              <a:gd name="connsiteX6" fmla="*/ 259556 w 1702593"/>
              <a:gd name="connsiteY6" fmla="*/ 414337 h 459581"/>
              <a:gd name="connsiteX7" fmla="*/ 26193 w 1702593"/>
              <a:gd name="connsiteY7" fmla="*/ 419100 h 459581"/>
              <a:gd name="connsiteX8" fmla="*/ 0 w 1702593"/>
              <a:gd name="connsiteY8" fmla="*/ 233362 h 459581"/>
              <a:gd name="connsiteX9" fmla="*/ 204787 w 1702593"/>
              <a:gd name="connsiteY9" fmla="*/ 242887 h 459581"/>
              <a:gd name="connsiteX10" fmla="*/ 314325 w 1702593"/>
              <a:gd name="connsiteY10" fmla="*/ 250031 h 459581"/>
              <a:gd name="connsiteX11" fmla="*/ 385762 w 1702593"/>
              <a:gd name="connsiteY11" fmla="*/ 250031 h 459581"/>
              <a:gd name="connsiteX12" fmla="*/ 461962 w 1702593"/>
              <a:gd name="connsiteY12" fmla="*/ 247650 h 459581"/>
              <a:gd name="connsiteX13" fmla="*/ 547687 w 1702593"/>
              <a:gd name="connsiteY13" fmla="*/ 235743 h 459581"/>
              <a:gd name="connsiteX14" fmla="*/ 671512 w 1702593"/>
              <a:gd name="connsiteY14" fmla="*/ 235743 h 459581"/>
              <a:gd name="connsiteX15" fmla="*/ 1126331 w 1702593"/>
              <a:gd name="connsiteY15" fmla="*/ 235743 h 459581"/>
              <a:gd name="connsiteX16" fmla="*/ 1257300 w 1702593"/>
              <a:gd name="connsiteY16" fmla="*/ 216693 h 459581"/>
              <a:gd name="connsiteX17" fmla="*/ 1340643 w 1702593"/>
              <a:gd name="connsiteY17" fmla="*/ 211931 h 459581"/>
              <a:gd name="connsiteX18" fmla="*/ 1443037 w 1702593"/>
              <a:gd name="connsiteY18" fmla="*/ 197643 h 459581"/>
              <a:gd name="connsiteX19" fmla="*/ 1485900 w 1702593"/>
              <a:gd name="connsiteY19" fmla="*/ 185737 h 459581"/>
              <a:gd name="connsiteX20" fmla="*/ 1519237 w 1702593"/>
              <a:gd name="connsiteY20" fmla="*/ 171450 h 459581"/>
              <a:gd name="connsiteX21" fmla="*/ 1557337 w 1702593"/>
              <a:gd name="connsiteY21" fmla="*/ 154781 h 459581"/>
              <a:gd name="connsiteX22" fmla="*/ 1588293 w 1702593"/>
              <a:gd name="connsiteY22" fmla="*/ 130968 h 459581"/>
              <a:gd name="connsiteX23" fmla="*/ 1616868 w 1702593"/>
              <a:gd name="connsiteY23" fmla="*/ 102393 h 459581"/>
              <a:gd name="connsiteX24" fmla="*/ 1635918 w 1702593"/>
              <a:gd name="connsiteY24" fmla="*/ 66675 h 459581"/>
              <a:gd name="connsiteX25" fmla="*/ 1647825 w 1702593"/>
              <a:gd name="connsiteY25" fmla="*/ 30956 h 459581"/>
              <a:gd name="connsiteX26" fmla="*/ 1654968 w 1702593"/>
              <a:gd name="connsiteY26" fmla="*/ 14287 h 459581"/>
              <a:gd name="connsiteX27" fmla="*/ 1664493 w 1702593"/>
              <a:gd name="connsiteY27" fmla="*/ 4762 h 459581"/>
              <a:gd name="connsiteX28" fmla="*/ 1683543 w 1702593"/>
              <a:gd name="connsiteY28" fmla="*/ 0 h 459581"/>
              <a:gd name="connsiteX29" fmla="*/ 1695450 w 1702593"/>
              <a:gd name="connsiteY29" fmla="*/ 7143 h 459581"/>
              <a:gd name="connsiteX30" fmla="*/ 1702593 w 1702593"/>
              <a:gd name="connsiteY30" fmla="*/ 35718 h 459581"/>
              <a:gd name="connsiteX31" fmla="*/ 1702593 w 1702593"/>
              <a:gd name="connsiteY31" fmla="*/ 88106 h 459581"/>
              <a:gd name="connsiteX32" fmla="*/ 1700212 w 1702593"/>
              <a:gd name="connsiteY32" fmla="*/ 145256 h 459581"/>
              <a:gd name="connsiteX33" fmla="*/ 1695450 w 1702593"/>
              <a:gd name="connsiteY33" fmla="*/ 202406 h 459581"/>
              <a:gd name="connsiteX34" fmla="*/ 1683543 w 1702593"/>
              <a:gd name="connsiteY34" fmla="*/ 257175 h 459581"/>
              <a:gd name="connsiteX35" fmla="*/ 1666875 w 1702593"/>
              <a:gd name="connsiteY35" fmla="*/ 319087 h 459581"/>
              <a:gd name="connsiteX36" fmla="*/ 1645443 w 1702593"/>
              <a:gd name="connsiteY36" fmla="*/ 366712 h 459581"/>
              <a:gd name="connsiteX37" fmla="*/ 1614487 w 1702593"/>
              <a:gd name="connsiteY37" fmla="*/ 407193 h 459581"/>
              <a:gd name="connsiteX38" fmla="*/ 1578768 w 1702593"/>
              <a:gd name="connsiteY38" fmla="*/ 440531 h 459581"/>
              <a:gd name="connsiteX39" fmla="*/ 1552575 w 1702593"/>
              <a:gd name="connsiteY39" fmla="*/ 454818 h 459581"/>
              <a:gd name="connsiteX40" fmla="*/ 1521618 w 1702593"/>
              <a:gd name="connsiteY40" fmla="*/ 459581 h 459581"/>
              <a:gd name="connsiteX41" fmla="*/ 1476375 w 1702593"/>
              <a:gd name="connsiteY41" fmla="*/ 452437 h 459581"/>
              <a:gd name="connsiteX42" fmla="*/ 1400175 w 1702593"/>
              <a:gd name="connsiteY42" fmla="*/ 438150 h 459581"/>
              <a:gd name="connsiteX43" fmla="*/ 1290637 w 1702593"/>
              <a:gd name="connsiteY43" fmla="*/ 438150 h 459581"/>
              <a:gd name="connsiteX44" fmla="*/ 1164431 w 1702593"/>
              <a:gd name="connsiteY44" fmla="*/ 438150 h 459581"/>
              <a:gd name="connsiteX45" fmla="*/ 947737 w 1702593"/>
              <a:gd name="connsiteY45" fmla="*/ 435768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02593" h="459581">
                <a:moveTo>
                  <a:pt x="947737" y="435768"/>
                </a:moveTo>
                <a:lnTo>
                  <a:pt x="726281" y="440531"/>
                </a:lnTo>
                <a:lnTo>
                  <a:pt x="585787" y="438150"/>
                </a:lnTo>
                <a:lnTo>
                  <a:pt x="452437" y="433387"/>
                </a:lnTo>
                <a:lnTo>
                  <a:pt x="378618" y="426243"/>
                </a:lnTo>
                <a:lnTo>
                  <a:pt x="328612" y="421481"/>
                </a:lnTo>
                <a:lnTo>
                  <a:pt x="259556" y="414337"/>
                </a:lnTo>
                <a:lnTo>
                  <a:pt x="26193" y="419100"/>
                </a:lnTo>
                <a:lnTo>
                  <a:pt x="0" y="233362"/>
                </a:lnTo>
                <a:lnTo>
                  <a:pt x="204787" y="242887"/>
                </a:lnTo>
                <a:lnTo>
                  <a:pt x="314325" y="250031"/>
                </a:lnTo>
                <a:lnTo>
                  <a:pt x="385762" y="250031"/>
                </a:lnTo>
                <a:lnTo>
                  <a:pt x="461962" y="247650"/>
                </a:lnTo>
                <a:lnTo>
                  <a:pt x="547687" y="235743"/>
                </a:lnTo>
                <a:lnTo>
                  <a:pt x="671512" y="235743"/>
                </a:lnTo>
                <a:lnTo>
                  <a:pt x="1126331" y="235743"/>
                </a:lnTo>
                <a:lnTo>
                  <a:pt x="1257300" y="216693"/>
                </a:lnTo>
                <a:lnTo>
                  <a:pt x="1340643" y="211931"/>
                </a:lnTo>
                <a:lnTo>
                  <a:pt x="1443037" y="197643"/>
                </a:lnTo>
                <a:lnTo>
                  <a:pt x="1485900" y="185737"/>
                </a:lnTo>
                <a:lnTo>
                  <a:pt x="1519237" y="171450"/>
                </a:lnTo>
                <a:lnTo>
                  <a:pt x="1557337" y="154781"/>
                </a:lnTo>
                <a:lnTo>
                  <a:pt x="1588293" y="130968"/>
                </a:lnTo>
                <a:lnTo>
                  <a:pt x="1616868" y="102393"/>
                </a:lnTo>
                <a:lnTo>
                  <a:pt x="1635918" y="66675"/>
                </a:lnTo>
                <a:lnTo>
                  <a:pt x="1647825" y="30956"/>
                </a:lnTo>
                <a:lnTo>
                  <a:pt x="1654968" y="14287"/>
                </a:lnTo>
                <a:lnTo>
                  <a:pt x="1664493" y="4762"/>
                </a:lnTo>
                <a:lnTo>
                  <a:pt x="1683543" y="0"/>
                </a:lnTo>
                <a:lnTo>
                  <a:pt x="1695450" y="7143"/>
                </a:lnTo>
                <a:lnTo>
                  <a:pt x="1702593" y="35718"/>
                </a:lnTo>
                <a:lnTo>
                  <a:pt x="1702593" y="88106"/>
                </a:lnTo>
                <a:cubicBezTo>
                  <a:pt x="1701799" y="107156"/>
                  <a:pt x="1701006" y="126206"/>
                  <a:pt x="1700212" y="145256"/>
                </a:cubicBezTo>
                <a:lnTo>
                  <a:pt x="1695450" y="202406"/>
                </a:lnTo>
                <a:lnTo>
                  <a:pt x="1683543" y="257175"/>
                </a:lnTo>
                <a:lnTo>
                  <a:pt x="1666875" y="319087"/>
                </a:lnTo>
                <a:lnTo>
                  <a:pt x="1645443" y="366712"/>
                </a:lnTo>
                <a:lnTo>
                  <a:pt x="1614487" y="407193"/>
                </a:lnTo>
                <a:lnTo>
                  <a:pt x="1578768" y="440531"/>
                </a:lnTo>
                <a:lnTo>
                  <a:pt x="1552575" y="454818"/>
                </a:lnTo>
                <a:lnTo>
                  <a:pt x="1521618" y="459581"/>
                </a:lnTo>
                <a:lnTo>
                  <a:pt x="1476375" y="452437"/>
                </a:lnTo>
                <a:lnTo>
                  <a:pt x="1400175" y="438150"/>
                </a:lnTo>
                <a:lnTo>
                  <a:pt x="1290637" y="438150"/>
                </a:lnTo>
                <a:lnTo>
                  <a:pt x="1164431" y="438150"/>
                </a:lnTo>
                <a:lnTo>
                  <a:pt x="947737" y="4357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BA97B64-82D2-4969-BC90-79A518A4F751}"/>
              </a:ext>
            </a:extLst>
          </p:cNvPr>
          <p:cNvSpPr/>
          <p:nvPr/>
        </p:nvSpPr>
        <p:spPr>
          <a:xfrm>
            <a:off x="3133725" y="3362325"/>
            <a:ext cx="1779588" cy="512763"/>
          </a:xfrm>
          <a:custGeom>
            <a:avLst/>
            <a:gdLst>
              <a:gd name="connsiteX0" fmla="*/ 1285875 w 1778794"/>
              <a:gd name="connsiteY0" fmla="*/ 280988 h 511969"/>
              <a:gd name="connsiteX1" fmla="*/ 1002506 w 1778794"/>
              <a:gd name="connsiteY1" fmla="*/ 319088 h 511969"/>
              <a:gd name="connsiteX2" fmla="*/ 852488 w 1778794"/>
              <a:gd name="connsiteY2" fmla="*/ 350044 h 511969"/>
              <a:gd name="connsiteX3" fmla="*/ 678656 w 1778794"/>
              <a:gd name="connsiteY3" fmla="*/ 400050 h 511969"/>
              <a:gd name="connsiteX4" fmla="*/ 500063 w 1778794"/>
              <a:gd name="connsiteY4" fmla="*/ 457200 h 511969"/>
              <a:gd name="connsiteX5" fmla="*/ 338138 w 1778794"/>
              <a:gd name="connsiteY5" fmla="*/ 511969 h 511969"/>
              <a:gd name="connsiteX6" fmla="*/ 309563 w 1778794"/>
              <a:gd name="connsiteY6" fmla="*/ 511969 h 511969"/>
              <a:gd name="connsiteX7" fmla="*/ 264319 w 1778794"/>
              <a:gd name="connsiteY7" fmla="*/ 502444 h 511969"/>
              <a:gd name="connsiteX8" fmla="*/ 214313 w 1778794"/>
              <a:gd name="connsiteY8" fmla="*/ 478631 h 511969"/>
              <a:gd name="connsiteX9" fmla="*/ 171450 w 1778794"/>
              <a:gd name="connsiteY9" fmla="*/ 457200 h 511969"/>
              <a:gd name="connsiteX10" fmla="*/ 142875 w 1778794"/>
              <a:gd name="connsiteY10" fmla="*/ 438150 h 511969"/>
              <a:gd name="connsiteX11" fmla="*/ 107156 w 1778794"/>
              <a:gd name="connsiteY11" fmla="*/ 404813 h 511969"/>
              <a:gd name="connsiteX12" fmla="*/ 73819 w 1778794"/>
              <a:gd name="connsiteY12" fmla="*/ 371475 h 511969"/>
              <a:gd name="connsiteX13" fmla="*/ 38100 w 1778794"/>
              <a:gd name="connsiteY13" fmla="*/ 328613 h 511969"/>
              <a:gd name="connsiteX14" fmla="*/ 9525 w 1778794"/>
              <a:gd name="connsiteY14" fmla="*/ 288131 h 511969"/>
              <a:gd name="connsiteX15" fmla="*/ 0 w 1778794"/>
              <a:gd name="connsiteY15" fmla="*/ 266700 h 511969"/>
              <a:gd name="connsiteX16" fmla="*/ 0 w 1778794"/>
              <a:gd name="connsiteY16" fmla="*/ 252413 h 511969"/>
              <a:gd name="connsiteX17" fmla="*/ 9525 w 1778794"/>
              <a:gd name="connsiteY17" fmla="*/ 242888 h 511969"/>
              <a:gd name="connsiteX18" fmla="*/ 23813 w 1778794"/>
              <a:gd name="connsiteY18" fmla="*/ 242888 h 511969"/>
              <a:gd name="connsiteX19" fmla="*/ 57150 w 1778794"/>
              <a:gd name="connsiteY19" fmla="*/ 254794 h 511969"/>
              <a:gd name="connsiteX20" fmla="*/ 121444 w 1778794"/>
              <a:gd name="connsiteY20" fmla="*/ 273844 h 511969"/>
              <a:gd name="connsiteX21" fmla="*/ 183356 w 1778794"/>
              <a:gd name="connsiteY21" fmla="*/ 292894 h 511969"/>
              <a:gd name="connsiteX22" fmla="*/ 240506 w 1778794"/>
              <a:gd name="connsiteY22" fmla="*/ 307181 h 511969"/>
              <a:gd name="connsiteX23" fmla="*/ 295275 w 1778794"/>
              <a:gd name="connsiteY23" fmla="*/ 311944 h 511969"/>
              <a:gd name="connsiteX24" fmla="*/ 345281 w 1778794"/>
              <a:gd name="connsiteY24" fmla="*/ 311944 h 511969"/>
              <a:gd name="connsiteX25" fmla="*/ 400050 w 1778794"/>
              <a:gd name="connsiteY25" fmla="*/ 297656 h 511969"/>
              <a:gd name="connsiteX26" fmla="*/ 619125 w 1778794"/>
              <a:gd name="connsiteY26" fmla="*/ 247650 h 511969"/>
              <a:gd name="connsiteX27" fmla="*/ 852488 w 1778794"/>
              <a:gd name="connsiteY27" fmla="*/ 195263 h 511969"/>
              <a:gd name="connsiteX28" fmla="*/ 1007269 w 1778794"/>
              <a:gd name="connsiteY28" fmla="*/ 159544 h 511969"/>
              <a:gd name="connsiteX29" fmla="*/ 1185863 w 1778794"/>
              <a:gd name="connsiteY29" fmla="*/ 119063 h 511969"/>
              <a:gd name="connsiteX30" fmla="*/ 1319213 w 1778794"/>
              <a:gd name="connsiteY30" fmla="*/ 88106 h 511969"/>
              <a:gd name="connsiteX31" fmla="*/ 1359694 w 1778794"/>
              <a:gd name="connsiteY31" fmla="*/ 76200 h 511969"/>
              <a:gd name="connsiteX32" fmla="*/ 1516856 w 1778794"/>
              <a:gd name="connsiteY32" fmla="*/ 0 h 511969"/>
              <a:gd name="connsiteX33" fmla="*/ 1540669 w 1778794"/>
              <a:gd name="connsiteY33" fmla="*/ 0 h 511969"/>
              <a:gd name="connsiteX34" fmla="*/ 1600200 w 1778794"/>
              <a:gd name="connsiteY34" fmla="*/ 19050 h 511969"/>
              <a:gd name="connsiteX35" fmla="*/ 1678781 w 1778794"/>
              <a:gd name="connsiteY35" fmla="*/ 50006 h 511969"/>
              <a:gd name="connsiteX36" fmla="*/ 1702594 w 1778794"/>
              <a:gd name="connsiteY36" fmla="*/ 61913 h 511969"/>
              <a:gd name="connsiteX37" fmla="*/ 1728788 w 1778794"/>
              <a:gd name="connsiteY37" fmla="*/ 78581 h 511969"/>
              <a:gd name="connsiteX38" fmla="*/ 1743075 w 1778794"/>
              <a:gd name="connsiteY38" fmla="*/ 95250 h 511969"/>
              <a:gd name="connsiteX39" fmla="*/ 1757363 w 1778794"/>
              <a:gd name="connsiteY39" fmla="*/ 121444 h 511969"/>
              <a:gd name="connsiteX40" fmla="*/ 1774031 w 1778794"/>
              <a:gd name="connsiteY40" fmla="*/ 145256 h 511969"/>
              <a:gd name="connsiteX41" fmla="*/ 1776413 w 1778794"/>
              <a:gd name="connsiteY41" fmla="*/ 154781 h 511969"/>
              <a:gd name="connsiteX42" fmla="*/ 1778794 w 1778794"/>
              <a:gd name="connsiteY42" fmla="*/ 166688 h 511969"/>
              <a:gd name="connsiteX43" fmla="*/ 1774031 w 1778794"/>
              <a:gd name="connsiteY43" fmla="*/ 183356 h 511969"/>
              <a:gd name="connsiteX44" fmla="*/ 1764506 w 1778794"/>
              <a:gd name="connsiteY44" fmla="*/ 202406 h 511969"/>
              <a:gd name="connsiteX45" fmla="*/ 1738313 w 1778794"/>
              <a:gd name="connsiteY45" fmla="*/ 223838 h 511969"/>
              <a:gd name="connsiteX46" fmla="*/ 1709738 w 1778794"/>
              <a:gd name="connsiteY46" fmla="*/ 238125 h 511969"/>
              <a:gd name="connsiteX47" fmla="*/ 1664494 w 1778794"/>
              <a:gd name="connsiteY47" fmla="*/ 250031 h 511969"/>
              <a:gd name="connsiteX48" fmla="*/ 1614488 w 1778794"/>
              <a:gd name="connsiteY48" fmla="*/ 252413 h 511969"/>
              <a:gd name="connsiteX49" fmla="*/ 1469231 w 1778794"/>
              <a:gd name="connsiteY49" fmla="*/ 264319 h 511969"/>
              <a:gd name="connsiteX50" fmla="*/ 1285875 w 1778794"/>
              <a:gd name="connsiteY50" fmla="*/ 280988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78794" h="511969">
                <a:moveTo>
                  <a:pt x="1285875" y="280988"/>
                </a:moveTo>
                <a:lnTo>
                  <a:pt x="1002506" y="319088"/>
                </a:lnTo>
                <a:lnTo>
                  <a:pt x="852488" y="350044"/>
                </a:lnTo>
                <a:lnTo>
                  <a:pt x="678656" y="400050"/>
                </a:lnTo>
                <a:lnTo>
                  <a:pt x="500063" y="457200"/>
                </a:lnTo>
                <a:lnTo>
                  <a:pt x="338138" y="511969"/>
                </a:lnTo>
                <a:lnTo>
                  <a:pt x="309563" y="511969"/>
                </a:lnTo>
                <a:lnTo>
                  <a:pt x="264319" y="502444"/>
                </a:lnTo>
                <a:lnTo>
                  <a:pt x="214313" y="478631"/>
                </a:lnTo>
                <a:lnTo>
                  <a:pt x="171450" y="457200"/>
                </a:lnTo>
                <a:lnTo>
                  <a:pt x="142875" y="438150"/>
                </a:lnTo>
                <a:lnTo>
                  <a:pt x="107156" y="404813"/>
                </a:lnTo>
                <a:lnTo>
                  <a:pt x="73819" y="371475"/>
                </a:lnTo>
                <a:lnTo>
                  <a:pt x="38100" y="328613"/>
                </a:lnTo>
                <a:lnTo>
                  <a:pt x="9525" y="288131"/>
                </a:lnTo>
                <a:lnTo>
                  <a:pt x="0" y="266700"/>
                </a:lnTo>
                <a:lnTo>
                  <a:pt x="0" y="252413"/>
                </a:lnTo>
                <a:lnTo>
                  <a:pt x="9525" y="242888"/>
                </a:lnTo>
                <a:lnTo>
                  <a:pt x="23813" y="242888"/>
                </a:lnTo>
                <a:lnTo>
                  <a:pt x="57150" y="254794"/>
                </a:lnTo>
                <a:lnTo>
                  <a:pt x="121444" y="273844"/>
                </a:lnTo>
                <a:lnTo>
                  <a:pt x="183356" y="292894"/>
                </a:lnTo>
                <a:lnTo>
                  <a:pt x="240506" y="307181"/>
                </a:lnTo>
                <a:lnTo>
                  <a:pt x="295275" y="311944"/>
                </a:lnTo>
                <a:lnTo>
                  <a:pt x="345281" y="311944"/>
                </a:lnTo>
                <a:lnTo>
                  <a:pt x="400050" y="297656"/>
                </a:lnTo>
                <a:lnTo>
                  <a:pt x="619125" y="247650"/>
                </a:lnTo>
                <a:lnTo>
                  <a:pt x="852488" y="195263"/>
                </a:lnTo>
                <a:lnTo>
                  <a:pt x="1007269" y="159544"/>
                </a:lnTo>
                <a:lnTo>
                  <a:pt x="1185863" y="119063"/>
                </a:lnTo>
                <a:lnTo>
                  <a:pt x="1319213" y="88106"/>
                </a:lnTo>
                <a:lnTo>
                  <a:pt x="1359694" y="76200"/>
                </a:lnTo>
                <a:lnTo>
                  <a:pt x="1516856" y="0"/>
                </a:lnTo>
                <a:lnTo>
                  <a:pt x="1540669" y="0"/>
                </a:lnTo>
                <a:lnTo>
                  <a:pt x="1600200" y="19050"/>
                </a:lnTo>
                <a:lnTo>
                  <a:pt x="1678781" y="50006"/>
                </a:lnTo>
                <a:lnTo>
                  <a:pt x="1702594" y="61913"/>
                </a:lnTo>
                <a:lnTo>
                  <a:pt x="1728788" y="78581"/>
                </a:lnTo>
                <a:lnTo>
                  <a:pt x="1743075" y="95250"/>
                </a:lnTo>
                <a:lnTo>
                  <a:pt x="1757363" y="121444"/>
                </a:lnTo>
                <a:lnTo>
                  <a:pt x="1774031" y="145256"/>
                </a:lnTo>
                <a:lnTo>
                  <a:pt x="1776413" y="154781"/>
                </a:lnTo>
                <a:lnTo>
                  <a:pt x="1778794" y="166688"/>
                </a:lnTo>
                <a:lnTo>
                  <a:pt x="1774031" y="183356"/>
                </a:lnTo>
                <a:lnTo>
                  <a:pt x="1764506" y="202406"/>
                </a:lnTo>
                <a:lnTo>
                  <a:pt x="1738313" y="223838"/>
                </a:lnTo>
                <a:lnTo>
                  <a:pt x="1709738" y="238125"/>
                </a:lnTo>
                <a:lnTo>
                  <a:pt x="1664494" y="250031"/>
                </a:lnTo>
                <a:lnTo>
                  <a:pt x="1614488" y="252413"/>
                </a:lnTo>
                <a:lnTo>
                  <a:pt x="1469231" y="264319"/>
                </a:lnTo>
                <a:lnTo>
                  <a:pt x="1285875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E97274B-2E1B-47B8-A125-9A97B9D1D278}"/>
              </a:ext>
            </a:extLst>
          </p:cNvPr>
          <p:cNvSpPr/>
          <p:nvPr/>
        </p:nvSpPr>
        <p:spPr>
          <a:xfrm>
            <a:off x="2616200" y="4011613"/>
            <a:ext cx="2757488" cy="581025"/>
          </a:xfrm>
          <a:custGeom>
            <a:avLst/>
            <a:gdLst>
              <a:gd name="connsiteX0" fmla="*/ 1683498 w 2758231"/>
              <a:gd name="connsiteY0" fmla="*/ 290604 h 581208"/>
              <a:gd name="connsiteX1" fmla="*/ 1285170 w 2758231"/>
              <a:gd name="connsiteY1" fmla="*/ 353234 h 581208"/>
              <a:gd name="connsiteX2" fmla="*/ 1067217 w 2758231"/>
              <a:gd name="connsiteY2" fmla="*/ 395822 h 581208"/>
              <a:gd name="connsiteX3" fmla="*/ 806676 w 2758231"/>
              <a:gd name="connsiteY3" fmla="*/ 453442 h 581208"/>
              <a:gd name="connsiteX4" fmla="*/ 628806 w 2758231"/>
              <a:gd name="connsiteY4" fmla="*/ 493525 h 581208"/>
              <a:gd name="connsiteX5" fmla="*/ 475989 w 2758231"/>
              <a:gd name="connsiteY5" fmla="*/ 536114 h 581208"/>
              <a:gd name="connsiteX6" fmla="*/ 323171 w 2758231"/>
              <a:gd name="connsiteY6" fmla="*/ 581208 h 581208"/>
              <a:gd name="connsiteX7" fmla="*/ 298119 w 2758231"/>
              <a:gd name="connsiteY7" fmla="*/ 576197 h 581208"/>
              <a:gd name="connsiteX8" fmla="*/ 232984 w 2758231"/>
              <a:gd name="connsiteY8" fmla="*/ 531104 h 581208"/>
              <a:gd name="connsiteX9" fmla="*/ 117744 w 2758231"/>
              <a:gd name="connsiteY9" fmla="*/ 438411 h 581208"/>
              <a:gd name="connsiteX10" fmla="*/ 50104 w 2758231"/>
              <a:gd name="connsiteY10" fmla="*/ 378286 h 581208"/>
              <a:gd name="connsiteX11" fmla="*/ 5010 w 2758231"/>
              <a:gd name="connsiteY11" fmla="*/ 340708 h 581208"/>
              <a:gd name="connsiteX12" fmla="*/ 0 w 2758231"/>
              <a:gd name="connsiteY12" fmla="*/ 328182 h 581208"/>
              <a:gd name="connsiteX13" fmla="*/ 0 w 2758231"/>
              <a:gd name="connsiteY13" fmla="*/ 315656 h 581208"/>
              <a:gd name="connsiteX14" fmla="*/ 0 w 2758231"/>
              <a:gd name="connsiteY14" fmla="*/ 305635 h 581208"/>
              <a:gd name="connsiteX15" fmla="*/ 7515 w 2758231"/>
              <a:gd name="connsiteY15" fmla="*/ 295614 h 581208"/>
              <a:gd name="connsiteX16" fmla="*/ 22546 w 2758231"/>
              <a:gd name="connsiteY16" fmla="*/ 290604 h 581208"/>
              <a:gd name="connsiteX17" fmla="*/ 45093 w 2758231"/>
              <a:gd name="connsiteY17" fmla="*/ 295614 h 581208"/>
              <a:gd name="connsiteX18" fmla="*/ 75156 w 2758231"/>
              <a:gd name="connsiteY18" fmla="*/ 310645 h 581208"/>
              <a:gd name="connsiteX19" fmla="*/ 117744 w 2758231"/>
              <a:gd name="connsiteY19" fmla="*/ 328182 h 581208"/>
              <a:gd name="connsiteX20" fmla="*/ 155322 w 2758231"/>
              <a:gd name="connsiteY20" fmla="*/ 340708 h 581208"/>
              <a:gd name="connsiteX21" fmla="*/ 210437 w 2758231"/>
              <a:gd name="connsiteY21" fmla="*/ 350729 h 581208"/>
              <a:gd name="connsiteX22" fmla="*/ 273067 w 2758231"/>
              <a:gd name="connsiteY22" fmla="*/ 358244 h 581208"/>
              <a:gd name="connsiteX23" fmla="*/ 315655 w 2758231"/>
              <a:gd name="connsiteY23" fmla="*/ 355739 h 581208"/>
              <a:gd name="connsiteX24" fmla="*/ 470978 w 2758231"/>
              <a:gd name="connsiteY24" fmla="*/ 328182 h 581208"/>
              <a:gd name="connsiteX25" fmla="*/ 666384 w 2758231"/>
              <a:gd name="connsiteY25" fmla="*/ 293109 h 581208"/>
              <a:gd name="connsiteX26" fmla="*/ 896863 w 2758231"/>
              <a:gd name="connsiteY26" fmla="*/ 253026 h 581208"/>
              <a:gd name="connsiteX27" fmla="*/ 1174941 w 2758231"/>
              <a:gd name="connsiteY27" fmla="*/ 207932 h 581208"/>
              <a:gd name="connsiteX28" fmla="*/ 1372852 w 2758231"/>
              <a:gd name="connsiteY28" fmla="*/ 177870 h 581208"/>
              <a:gd name="connsiteX29" fmla="*/ 1503123 w 2758231"/>
              <a:gd name="connsiteY29" fmla="*/ 162838 h 581208"/>
              <a:gd name="connsiteX30" fmla="*/ 1633393 w 2758231"/>
              <a:gd name="connsiteY30" fmla="*/ 140291 h 581208"/>
              <a:gd name="connsiteX31" fmla="*/ 1778695 w 2758231"/>
              <a:gd name="connsiteY31" fmla="*/ 115239 h 581208"/>
              <a:gd name="connsiteX32" fmla="*/ 1941534 w 2758231"/>
              <a:gd name="connsiteY32" fmla="*/ 95198 h 581208"/>
              <a:gd name="connsiteX33" fmla="*/ 2089341 w 2758231"/>
              <a:gd name="connsiteY33" fmla="*/ 77661 h 581208"/>
              <a:gd name="connsiteX34" fmla="*/ 2192054 w 2758231"/>
              <a:gd name="connsiteY34" fmla="*/ 65135 h 581208"/>
              <a:gd name="connsiteX35" fmla="*/ 2257190 w 2758231"/>
              <a:gd name="connsiteY35" fmla="*/ 52609 h 581208"/>
              <a:gd name="connsiteX36" fmla="*/ 2314809 w 2758231"/>
              <a:gd name="connsiteY36" fmla="*/ 35073 h 581208"/>
              <a:gd name="connsiteX37" fmla="*/ 2367419 w 2758231"/>
              <a:gd name="connsiteY37" fmla="*/ 15031 h 581208"/>
              <a:gd name="connsiteX38" fmla="*/ 2399986 w 2758231"/>
              <a:gd name="connsiteY38" fmla="*/ 0 h 581208"/>
              <a:gd name="connsiteX39" fmla="*/ 2462617 w 2758231"/>
              <a:gd name="connsiteY39" fmla="*/ 7516 h 581208"/>
              <a:gd name="connsiteX40" fmla="*/ 2542783 w 2758231"/>
              <a:gd name="connsiteY40" fmla="*/ 25052 h 581208"/>
              <a:gd name="connsiteX41" fmla="*/ 2595392 w 2758231"/>
              <a:gd name="connsiteY41" fmla="*/ 42588 h 581208"/>
              <a:gd name="connsiteX42" fmla="*/ 2637981 w 2758231"/>
              <a:gd name="connsiteY42" fmla="*/ 62630 h 581208"/>
              <a:gd name="connsiteX43" fmla="*/ 2683075 w 2758231"/>
              <a:gd name="connsiteY43" fmla="*/ 82672 h 581208"/>
              <a:gd name="connsiteX44" fmla="*/ 2733179 w 2758231"/>
              <a:gd name="connsiteY44" fmla="*/ 112734 h 581208"/>
              <a:gd name="connsiteX45" fmla="*/ 2750715 w 2758231"/>
              <a:gd name="connsiteY45" fmla="*/ 127765 h 581208"/>
              <a:gd name="connsiteX46" fmla="*/ 2758231 w 2758231"/>
              <a:gd name="connsiteY46" fmla="*/ 142797 h 581208"/>
              <a:gd name="connsiteX47" fmla="*/ 2750715 w 2758231"/>
              <a:gd name="connsiteY47" fmla="*/ 190396 h 581208"/>
              <a:gd name="connsiteX48" fmla="*/ 2735684 w 2758231"/>
              <a:gd name="connsiteY48" fmla="*/ 217953 h 581208"/>
              <a:gd name="connsiteX49" fmla="*/ 2720653 w 2758231"/>
              <a:gd name="connsiteY49" fmla="*/ 230479 h 581208"/>
              <a:gd name="connsiteX50" fmla="*/ 2683075 w 2758231"/>
              <a:gd name="connsiteY50" fmla="*/ 240500 h 581208"/>
              <a:gd name="connsiteX51" fmla="*/ 2592887 w 2758231"/>
              <a:gd name="connsiteY51" fmla="*/ 248015 h 581208"/>
              <a:gd name="connsiteX52" fmla="*/ 2467627 w 2758231"/>
              <a:gd name="connsiteY52" fmla="*/ 250521 h 581208"/>
              <a:gd name="connsiteX53" fmla="*/ 2324830 w 2758231"/>
              <a:gd name="connsiteY53" fmla="*/ 248015 h 581208"/>
              <a:gd name="connsiteX54" fmla="*/ 2064289 w 2758231"/>
              <a:gd name="connsiteY54" fmla="*/ 260541 h 581208"/>
              <a:gd name="connsiteX55" fmla="*/ 1683498 w 2758231"/>
              <a:gd name="connsiteY55" fmla="*/ 290604 h 581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58231" h="581208">
                <a:moveTo>
                  <a:pt x="1683498" y="290604"/>
                </a:moveTo>
                <a:lnTo>
                  <a:pt x="1285170" y="353234"/>
                </a:lnTo>
                <a:lnTo>
                  <a:pt x="1067217" y="395822"/>
                </a:lnTo>
                <a:lnTo>
                  <a:pt x="806676" y="453442"/>
                </a:lnTo>
                <a:lnTo>
                  <a:pt x="628806" y="493525"/>
                </a:lnTo>
                <a:lnTo>
                  <a:pt x="475989" y="536114"/>
                </a:lnTo>
                <a:lnTo>
                  <a:pt x="323171" y="581208"/>
                </a:lnTo>
                <a:lnTo>
                  <a:pt x="298119" y="576197"/>
                </a:lnTo>
                <a:lnTo>
                  <a:pt x="232984" y="531104"/>
                </a:lnTo>
                <a:lnTo>
                  <a:pt x="117744" y="438411"/>
                </a:lnTo>
                <a:lnTo>
                  <a:pt x="50104" y="378286"/>
                </a:lnTo>
                <a:lnTo>
                  <a:pt x="5010" y="340708"/>
                </a:lnTo>
                <a:lnTo>
                  <a:pt x="0" y="328182"/>
                </a:lnTo>
                <a:lnTo>
                  <a:pt x="0" y="315656"/>
                </a:lnTo>
                <a:lnTo>
                  <a:pt x="0" y="305635"/>
                </a:lnTo>
                <a:lnTo>
                  <a:pt x="7515" y="295614"/>
                </a:lnTo>
                <a:lnTo>
                  <a:pt x="22546" y="290604"/>
                </a:lnTo>
                <a:lnTo>
                  <a:pt x="45093" y="295614"/>
                </a:lnTo>
                <a:lnTo>
                  <a:pt x="75156" y="310645"/>
                </a:lnTo>
                <a:lnTo>
                  <a:pt x="117744" y="328182"/>
                </a:lnTo>
                <a:lnTo>
                  <a:pt x="155322" y="340708"/>
                </a:lnTo>
                <a:lnTo>
                  <a:pt x="210437" y="350729"/>
                </a:lnTo>
                <a:lnTo>
                  <a:pt x="273067" y="358244"/>
                </a:lnTo>
                <a:lnTo>
                  <a:pt x="315655" y="355739"/>
                </a:lnTo>
                <a:lnTo>
                  <a:pt x="470978" y="328182"/>
                </a:lnTo>
                <a:lnTo>
                  <a:pt x="666384" y="293109"/>
                </a:lnTo>
                <a:lnTo>
                  <a:pt x="896863" y="253026"/>
                </a:lnTo>
                <a:lnTo>
                  <a:pt x="1174941" y="207932"/>
                </a:lnTo>
                <a:lnTo>
                  <a:pt x="1372852" y="177870"/>
                </a:lnTo>
                <a:lnTo>
                  <a:pt x="1503123" y="162838"/>
                </a:lnTo>
                <a:lnTo>
                  <a:pt x="1633393" y="140291"/>
                </a:lnTo>
                <a:lnTo>
                  <a:pt x="1778695" y="115239"/>
                </a:lnTo>
                <a:lnTo>
                  <a:pt x="1941534" y="95198"/>
                </a:lnTo>
                <a:lnTo>
                  <a:pt x="2089341" y="77661"/>
                </a:lnTo>
                <a:lnTo>
                  <a:pt x="2192054" y="65135"/>
                </a:lnTo>
                <a:lnTo>
                  <a:pt x="2257190" y="52609"/>
                </a:lnTo>
                <a:lnTo>
                  <a:pt x="2314809" y="35073"/>
                </a:lnTo>
                <a:lnTo>
                  <a:pt x="2367419" y="15031"/>
                </a:lnTo>
                <a:lnTo>
                  <a:pt x="2399986" y="0"/>
                </a:lnTo>
                <a:lnTo>
                  <a:pt x="2462617" y="7516"/>
                </a:lnTo>
                <a:lnTo>
                  <a:pt x="2542783" y="25052"/>
                </a:lnTo>
                <a:lnTo>
                  <a:pt x="2595392" y="42588"/>
                </a:lnTo>
                <a:lnTo>
                  <a:pt x="2637981" y="62630"/>
                </a:lnTo>
                <a:lnTo>
                  <a:pt x="2683075" y="82672"/>
                </a:lnTo>
                <a:lnTo>
                  <a:pt x="2733179" y="112734"/>
                </a:lnTo>
                <a:lnTo>
                  <a:pt x="2750715" y="127765"/>
                </a:lnTo>
                <a:lnTo>
                  <a:pt x="2758231" y="142797"/>
                </a:lnTo>
                <a:lnTo>
                  <a:pt x="2750715" y="190396"/>
                </a:lnTo>
                <a:lnTo>
                  <a:pt x="2735684" y="217953"/>
                </a:lnTo>
                <a:lnTo>
                  <a:pt x="2720653" y="230479"/>
                </a:lnTo>
                <a:lnTo>
                  <a:pt x="2683075" y="240500"/>
                </a:lnTo>
                <a:lnTo>
                  <a:pt x="2592887" y="248015"/>
                </a:lnTo>
                <a:lnTo>
                  <a:pt x="2467627" y="250521"/>
                </a:lnTo>
                <a:lnTo>
                  <a:pt x="2324830" y="248015"/>
                </a:lnTo>
                <a:lnTo>
                  <a:pt x="2064289" y="260541"/>
                </a:lnTo>
                <a:lnTo>
                  <a:pt x="1683498" y="29060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92DE567-F6EB-49E7-A11C-E4EA044935DB}"/>
              </a:ext>
            </a:extLst>
          </p:cNvPr>
          <p:cNvSpPr/>
          <p:nvPr/>
        </p:nvSpPr>
        <p:spPr>
          <a:xfrm>
            <a:off x="3233738" y="4611688"/>
            <a:ext cx="1870075" cy="1028700"/>
          </a:xfrm>
          <a:custGeom>
            <a:avLst/>
            <a:gdLst>
              <a:gd name="connsiteX0" fmla="*/ 588168 w 1869281"/>
              <a:gd name="connsiteY0" fmla="*/ 345282 h 1028700"/>
              <a:gd name="connsiteX1" fmla="*/ 100012 w 1869281"/>
              <a:gd name="connsiteY1" fmla="*/ 438150 h 1028700"/>
              <a:gd name="connsiteX2" fmla="*/ 0 w 1869281"/>
              <a:gd name="connsiteY2" fmla="*/ 271463 h 1028700"/>
              <a:gd name="connsiteX3" fmla="*/ 119062 w 1869281"/>
              <a:gd name="connsiteY3" fmla="*/ 266700 h 1028700"/>
              <a:gd name="connsiteX4" fmla="*/ 207168 w 1869281"/>
              <a:gd name="connsiteY4" fmla="*/ 254794 h 1028700"/>
              <a:gd name="connsiteX5" fmla="*/ 459581 w 1869281"/>
              <a:gd name="connsiteY5" fmla="*/ 216694 h 1028700"/>
              <a:gd name="connsiteX6" fmla="*/ 719137 w 1869281"/>
              <a:gd name="connsiteY6" fmla="*/ 171450 h 1028700"/>
              <a:gd name="connsiteX7" fmla="*/ 971550 w 1869281"/>
              <a:gd name="connsiteY7" fmla="*/ 126207 h 1028700"/>
              <a:gd name="connsiteX8" fmla="*/ 1176337 w 1869281"/>
              <a:gd name="connsiteY8" fmla="*/ 85725 h 1028700"/>
              <a:gd name="connsiteX9" fmla="*/ 1326356 w 1869281"/>
              <a:gd name="connsiteY9" fmla="*/ 52388 h 1028700"/>
              <a:gd name="connsiteX10" fmla="*/ 1414462 w 1869281"/>
              <a:gd name="connsiteY10" fmla="*/ 28575 h 1028700"/>
              <a:gd name="connsiteX11" fmla="*/ 1485900 w 1869281"/>
              <a:gd name="connsiteY11" fmla="*/ 7144 h 1028700"/>
              <a:gd name="connsiteX12" fmla="*/ 1509712 w 1869281"/>
              <a:gd name="connsiteY12" fmla="*/ 0 h 1028700"/>
              <a:gd name="connsiteX13" fmla="*/ 1540668 w 1869281"/>
              <a:gd name="connsiteY13" fmla="*/ 0 h 1028700"/>
              <a:gd name="connsiteX14" fmla="*/ 1593056 w 1869281"/>
              <a:gd name="connsiteY14" fmla="*/ 11907 h 1028700"/>
              <a:gd name="connsiteX15" fmla="*/ 1647825 w 1869281"/>
              <a:gd name="connsiteY15" fmla="*/ 35719 h 1028700"/>
              <a:gd name="connsiteX16" fmla="*/ 1697831 w 1869281"/>
              <a:gd name="connsiteY16" fmla="*/ 66675 h 1028700"/>
              <a:gd name="connsiteX17" fmla="*/ 1750218 w 1869281"/>
              <a:gd name="connsiteY17" fmla="*/ 100013 h 1028700"/>
              <a:gd name="connsiteX18" fmla="*/ 1788318 w 1869281"/>
              <a:gd name="connsiteY18" fmla="*/ 128588 h 1028700"/>
              <a:gd name="connsiteX19" fmla="*/ 1821656 w 1869281"/>
              <a:gd name="connsiteY19" fmla="*/ 157163 h 1028700"/>
              <a:gd name="connsiteX20" fmla="*/ 1845468 w 1869281"/>
              <a:gd name="connsiteY20" fmla="*/ 185738 h 1028700"/>
              <a:gd name="connsiteX21" fmla="*/ 1862137 w 1869281"/>
              <a:gd name="connsiteY21" fmla="*/ 219075 h 1028700"/>
              <a:gd name="connsiteX22" fmla="*/ 1869281 w 1869281"/>
              <a:gd name="connsiteY22" fmla="*/ 247650 h 1028700"/>
              <a:gd name="connsiteX23" fmla="*/ 1864518 w 1869281"/>
              <a:gd name="connsiteY23" fmla="*/ 280988 h 1028700"/>
              <a:gd name="connsiteX24" fmla="*/ 1852612 w 1869281"/>
              <a:gd name="connsiteY24" fmla="*/ 311944 h 1028700"/>
              <a:gd name="connsiteX25" fmla="*/ 1824037 w 1869281"/>
              <a:gd name="connsiteY25" fmla="*/ 330994 h 1028700"/>
              <a:gd name="connsiteX26" fmla="*/ 1807368 w 1869281"/>
              <a:gd name="connsiteY26" fmla="*/ 342900 h 1028700"/>
              <a:gd name="connsiteX27" fmla="*/ 1790700 w 1869281"/>
              <a:gd name="connsiteY27" fmla="*/ 364332 h 1028700"/>
              <a:gd name="connsiteX28" fmla="*/ 1764506 w 1869281"/>
              <a:gd name="connsiteY28" fmla="*/ 409575 h 1028700"/>
              <a:gd name="connsiteX29" fmla="*/ 1738312 w 1869281"/>
              <a:gd name="connsiteY29" fmla="*/ 471488 h 1028700"/>
              <a:gd name="connsiteX30" fmla="*/ 1724025 w 1869281"/>
              <a:gd name="connsiteY30" fmla="*/ 531019 h 1028700"/>
              <a:gd name="connsiteX31" fmla="*/ 1697831 w 1869281"/>
              <a:gd name="connsiteY31" fmla="*/ 678657 h 1028700"/>
              <a:gd name="connsiteX32" fmla="*/ 1678781 w 1869281"/>
              <a:gd name="connsiteY32" fmla="*/ 778669 h 1028700"/>
              <a:gd name="connsiteX33" fmla="*/ 1664493 w 1869281"/>
              <a:gd name="connsiteY33" fmla="*/ 854869 h 1028700"/>
              <a:gd name="connsiteX34" fmla="*/ 1647825 w 1869281"/>
              <a:gd name="connsiteY34" fmla="*/ 912019 h 1028700"/>
              <a:gd name="connsiteX35" fmla="*/ 1624012 w 1869281"/>
              <a:gd name="connsiteY35" fmla="*/ 966788 h 1028700"/>
              <a:gd name="connsiteX36" fmla="*/ 1600200 w 1869281"/>
              <a:gd name="connsiteY36" fmla="*/ 1000125 h 1028700"/>
              <a:gd name="connsiteX37" fmla="*/ 1581150 w 1869281"/>
              <a:gd name="connsiteY37" fmla="*/ 1016794 h 1028700"/>
              <a:gd name="connsiteX38" fmla="*/ 1554956 w 1869281"/>
              <a:gd name="connsiteY38" fmla="*/ 1026319 h 1028700"/>
              <a:gd name="connsiteX39" fmla="*/ 1528762 w 1869281"/>
              <a:gd name="connsiteY39" fmla="*/ 1028700 h 1028700"/>
              <a:gd name="connsiteX40" fmla="*/ 1493043 w 1869281"/>
              <a:gd name="connsiteY40" fmla="*/ 1021557 h 1028700"/>
              <a:gd name="connsiteX41" fmla="*/ 1478756 w 1869281"/>
              <a:gd name="connsiteY41" fmla="*/ 1012032 h 1028700"/>
              <a:gd name="connsiteX42" fmla="*/ 1466850 w 1869281"/>
              <a:gd name="connsiteY42" fmla="*/ 992982 h 1028700"/>
              <a:gd name="connsiteX43" fmla="*/ 1454943 w 1869281"/>
              <a:gd name="connsiteY43" fmla="*/ 935832 h 1028700"/>
              <a:gd name="connsiteX44" fmla="*/ 1443037 w 1869281"/>
              <a:gd name="connsiteY44" fmla="*/ 807244 h 1028700"/>
              <a:gd name="connsiteX45" fmla="*/ 1469231 w 1869281"/>
              <a:gd name="connsiteY45" fmla="*/ 628650 h 1028700"/>
              <a:gd name="connsiteX46" fmla="*/ 1493043 w 1869281"/>
              <a:gd name="connsiteY46" fmla="*/ 461963 h 1028700"/>
              <a:gd name="connsiteX47" fmla="*/ 1507331 w 1869281"/>
              <a:gd name="connsiteY47" fmla="*/ 335757 h 1028700"/>
              <a:gd name="connsiteX48" fmla="*/ 1514475 w 1869281"/>
              <a:gd name="connsiteY48" fmla="*/ 276225 h 1028700"/>
              <a:gd name="connsiteX49" fmla="*/ 1514475 w 1869281"/>
              <a:gd name="connsiteY49" fmla="*/ 252413 h 1028700"/>
              <a:gd name="connsiteX50" fmla="*/ 1507331 w 1869281"/>
              <a:gd name="connsiteY50" fmla="*/ 228600 h 1028700"/>
              <a:gd name="connsiteX51" fmla="*/ 1495425 w 1869281"/>
              <a:gd name="connsiteY51" fmla="*/ 216694 h 1028700"/>
              <a:gd name="connsiteX52" fmla="*/ 1476375 w 1869281"/>
              <a:gd name="connsiteY52" fmla="*/ 204788 h 1028700"/>
              <a:gd name="connsiteX53" fmla="*/ 1426368 w 1869281"/>
              <a:gd name="connsiteY53" fmla="*/ 200025 h 1028700"/>
              <a:gd name="connsiteX54" fmla="*/ 1312068 w 1869281"/>
              <a:gd name="connsiteY54" fmla="*/ 211932 h 1028700"/>
              <a:gd name="connsiteX55" fmla="*/ 1114425 w 1869281"/>
              <a:gd name="connsiteY55" fmla="*/ 247650 h 1028700"/>
              <a:gd name="connsiteX56" fmla="*/ 871537 w 1869281"/>
              <a:gd name="connsiteY56" fmla="*/ 292894 h 1028700"/>
              <a:gd name="connsiteX57" fmla="*/ 588168 w 1869281"/>
              <a:gd name="connsiteY57" fmla="*/ 345282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69281" h="1028700">
                <a:moveTo>
                  <a:pt x="588168" y="345282"/>
                </a:moveTo>
                <a:lnTo>
                  <a:pt x="100012" y="438150"/>
                </a:lnTo>
                <a:lnTo>
                  <a:pt x="0" y="271463"/>
                </a:lnTo>
                <a:lnTo>
                  <a:pt x="119062" y="266700"/>
                </a:lnTo>
                <a:lnTo>
                  <a:pt x="207168" y="254794"/>
                </a:lnTo>
                <a:lnTo>
                  <a:pt x="459581" y="216694"/>
                </a:lnTo>
                <a:lnTo>
                  <a:pt x="719137" y="171450"/>
                </a:lnTo>
                <a:lnTo>
                  <a:pt x="971550" y="126207"/>
                </a:lnTo>
                <a:lnTo>
                  <a:pt x="1176337" y="85725"/>
                </a:lnTo>
                <a:lnTo>
                  <a:pt x="1326356" y="52388"/>
                </a:lnTo>
                <a:lnTo>
                  <a:pt x="1414462" y="28575"/>
                </a:lnTo>
                <a:lnTo>
                  <a:pt x="1485900" y="7144"/>
                </a:lnTo>
                <a:lnTo>
                  <a:pt x="1509712" y="0"/>
                </a:lnTo>
                <a:lnTo>
                  <a:pt x="1540668" y="0"/>
                </a:lnTo>
                <a:lnTo>
                  <a:pt x="1593056" y="11907"/>
                </a:lnTo>
                <a:lnTo>
                  <a:pt x="1647825" y="35719"/>
                </a:lnTo>
                <a:lnTo>
                  <a:pt x="1697831" y="66675"/>
                </a:lnTo>
                <a:lnTo>
                  <a:pt x="1750218" y="100013"/>
                </a:lnTo>
                <a:lnTo>
                  <a:pt x="1788318" y="128588"/>
                </a:lnTo>
                <a:lnTo>
                  <a:pt x="1821656" y="157163"/>
                </a:lnTo>
                <a:lnTo>
                  <a:pt x="1845468" y="185738"/>
                </a:lnTo>
                <a:lnTo>
                  <a:pt x="1862137" y="219075"/>
                </a:lnTo>
                <a:lnTo>
                  <a:pt x="1869281" y="247650"/>
                </a:lnTo>
                <a:lnTo>
                  <a:pt x="1864518" y="280988"/>
                </a:lnTo>
                <a:lnTo>
                  <a:pt x="1852612" y="311944"/>
                </a:lnTo>
                <a:lnTo>
                  <a:pt x="1824037" y="330994"/>
                </a:lnTo>
                <a:lnTo>
                  <a:pt x="1807368" y="342900"/>
                </a:lnTo>
                <a:lnTo>
                  <a:pt x="1790700" y="364332"/>
                </a:lnTo>
                <a:lnTo>
                  <a:pt x="1764506" y="409575"/>
                </a:lnTo>
                <a:lnTo>
                  <a:pt x="1738312" y="471488"/>
                </a:lnTo>
                <a:lnTo>
                  <a:pt x="1724025" y="531019"/>
                </a:lnTo>
                <a:lnTo>
                  <a:pt x="1697831" y="678657"/>
                </a:lnTo>
                <a:lnTo>
                  <a:pt x="1678781" y="778669"/>
                </a:lnTo>
                <a:lnTo>
                  <a:pt x="1664493" y="854869"/>
                </a:lnTo>
                <a:lnTo>
                  <a:pt x="1647825" y="912019"/>
                </a:lnTo>
                <a:lnTo>
                  <a:pt x="1624012" y="966788"/>
                </a:lnTo>
                <a:lnTo>
                  <a:pt x="1600200" y="1000125"/>
                </a:lnTo>
                <a:lnTo>
                  <a:pt x="1581150" y="1016794"/>
                </a:lnTo>
                <a:lnTo>
                  <a:pt x="1554956" y="1026319"/>
                </a:lnTo>
                <a:lnTo>
                  <a:pt x="1528762" y="1028700"/>
                </a:lnTo>
                <a:lnTo>
                  <a:pt x="1493043" y="1021557"/>
                </a:lnTo>
                <a:lnTo>
                  <a:pt x="1478756" y="1012032"/>
                </a:lnTo>
                <a:lnTo>
                  <a:pt x="1466850" y="992982"/>
                </a:lnTo>
                <a:lnTo>
                  <a:pt x="1454943" y="935832"/>
                </a:lnTo>
                <a:lnTo>
                  <a:pt x="1443037" y="807244"/>
                </a:lnTo>
                <a:lnTo>
                  <a:pt x="1469231" y="628650"/>
                </a:lnTo>
                <a:lnTo>
                  <a:pt x="1493043" y="461963"/>
                </a:lnTo>
                <a:lnTo>
                  <a:pt x="1507331" y="335757"/>
                </a:lnTo>
                <a:lnTo>
                  <a:pt x="1514475" y="276225"/>
                </a:lnTo>
                <a:lnTo>
                  <a:pt x="1514475" y="252413"/>
                </a:lnTo>
                <a:lnTo>
                  <a:pt x="1507331" y="228600"/>
                </a:lnTo>
                <a:lnTo>
                  <a:pt x="1495425" y="216694"/>
                </a:lnTo>
                <a:lnTo>
                  <a:pt x="1476375" y="204788"/>
                </a:lnTo>
                <a:lnTo>
                  <a:pt x="1426368" y="200025"/>
                </a:lnTo>
                <a:lnTo>
                  <a:pt x="1312068" y="211932"/>
                </a:lnTo>
                <a:lnTo>
                  <a:pt x="1114425" y="247650"/>
                </a:lnTo>
                <a:lnTo>
                  <a:pt x="871537" y="292894"/>
                </a:lnTo>
                <a:lnTo>
                  <a:pt x="588168" y="345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F6C36B2-99E9-4AD2-967D-8BF9A2CAE6E4}"/>
              </a:ext>
            </a:extLst>
          </p:cNvPr>
          <p:cNvSpPr/>
          <p:nvPr/>
        </p:nvSpPr>
        <p:spPr>
          <a:xfrm>
            <a:off x="3484563" y="5386388"/>
            <a:ext cx="1258887" cy="352425"/>
          </a:xfrm>
          <a:custGeom>
            <a:avLst/>
            <a:gdLst>
              <a:gd name="connsiteX0" fmla="*/ 447675 w 1259681"/>
              <a:gd name="connsiteY0" fmla="*/ 273843 h 352425"/>
              <a:gd name="connsiteX1" fmla="*/ 47625 w 1259681"/>
              <a:gd name="connsiteY1" fmla="*/ 352425 h 352425"/>
              <a:gd name="connsiteX2" fmla="*/ 0 w 1259681"/>
              <a:gd name="connsiteY2" fmla="*/ 219075 h 352425"/>
              <a:gd name="connsiteX3" fmla="*/ 250031 w 1259681"/>
              <a:gd name="connsiteY3" fmla="*/ 169068 h 352425"/>
              <a:gd name="connsiteX4" fmla="*/ 483394 w 1259681"/>
              <a:gd name="connsiteY4" fmla="*/ 126206 h 352425"/>
              <a:gd name="connsiteX5" fmla="*/ 721519 w 1259681"/>
              <a:gd name="connsiteY5" fmla="*/ 83343 h 352425"/>
              <a:gd name="connsiteX6" fmla="*/ 912019 w 1259681"/>
              <a:gd name="connsiteY6" fmla="*/ 52387 h 352425"/>
              <a:gd name="connsiteX7" fmla="*/ 1066800 w 1259681"/>
              <a:gd name="connsiteY7" fmla="*/ 26193 h 352425"/>
              <a:gd name="connsiteX8" fmla="*/ 1238250 w 1259681"/>
              <a:gd name="connsiteY8" fmla="*/ 0 h 352425"/>
              <a:gd name="connsiteX9" fmla="*/ 1259681 w 1259681"/>
              <a:gd name="connsiteY9" fmla="*/ 178593 h 352425"/>
              <a:gd name="connsiteX10" fmla="*/ 1016794 w 1259681"/>
              <a:gd name="connsiteY10" fmla="*/ 200025 h 352425"/>
              <a:gd name="connsiteX11" fmla="*/ 823912 w 1259681"/>
              <a:gd name="connsiteY11" fmla="*/ 223837 h 352425"/>
              <a:gd name="connsiteX12" fmla="*/ 621506 w 1259681"/>
              <a:gd name="connsiteY12" fmla="*/ 252412 h 352425"/>
              <a:gd name="connsiteX13" fmla="*/ 447675 w 1259681"/>
              <a:gd name="connsiteY13" fmla="*/ 27384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9681" h="352425">
                <a:moveTo>
                  <a:pt x="447675" y="273843"/>
                </a:moveTo>
                <a:lnTo>
                  <a:pt x="47625" y="352425"/>
                </a:lnTo>
                <a:lnTo>
                  <a:pt x="0" y="219075"/>
                </a:lnTo>
                <a:lnTo>
                  <a:pt x="250031" y="169068"/>
                </a:lnTo>
                <a:lnTo>
                  <a:pt x="483394" y="126206"/>
                </a:lnTo>
                <a:lnTo>
                  <a:pt x="721519" y="83343"/>
                </a:lnTo>
                <a:lnTo>
                  <a:pt x="912019" y="52387"/>
                </a:lnTo>
                <a:lnTo>
                  <a:pt x="1066800" y="26193"/>
                </a:lnTo>
                <a:lnTo>
                  <a:pt x="1238250" y="0"/>
                </a:lnTo>
                <a:lnTo>
                  <a:pt x="1259681" y="178593"/>
                </a:lnTo>
                <a:lnTo>
                  <a:pt x="1016794" y="200025"/>
                </a:lnTo>
                <a:lnTo>
                  <a:pt x="823912" y="223837"/>
                </a:lnTo>
                <a:lnTo>
                  <a:pt x="621506" y="252412"/>
                </a:lnTo>
                <a:lnTo>
                  <a:pt x="447675" y="2738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97C2ACE-308F-4909-BF0D-C9F8D7913FA2}"/>
              </a:ext>
            </a:extLst>
          </p:cNvPr>
          <p:cNvSpPr/>
          <p:nvPr/>
        </p:nvSpPr>
        <p:spPr>
          <a:xfrm>
            <a:off x="6000750" y="5391150"/>
            <a:ext cx="773113" cy="661988"/>
          </a:xfrm>
          <a:custGeom>
            <a:avLst/>
            <a:gdLst>
              <a:gd name="connsiteX0" fmla="*/ 288131 w 773906"/>
              <a:gd name="connsiteY0" fmla="*/ 90488 h 661988"/>
              <a:gd name="connsiteX1" fmla="*/ 521494 w 773906"/>
              <a:gd name="connsiteY1" fmla="*/ 178594 h 661988"/>
              <a:gd name="connsiteX2" fmla="*/ 571500 w 773906"/>
              <a:gd name="connsiteY2" fmla="*/ 192881 h 661988"/>
              <a:gd name="connsiteX3" fmla="*/ 619125 w 773906"/>
              <a:gd name="connsiteY3" fmla="*/ 202406 h 661988"/>
              <a:gd name="connsiteX4" fmla="*/ 645319 w 773906"/>
              <a:gd name="connsiteY4" fmla="*/ 204788 h 661988"/>
              <a:gd name="connsiteX5" fmla="*/ 671513 w 773906"/>
              <a:gd name="connsiteY5" fmla="*/ 200025 h 661988"/>
              <a:gd name="connsiteX6" fmla="*/ 695325 w 773906"/>
              <a:gd name="connsiteY6" fmla="*/ 185738 h 661988"/>
              <a:gd name="connsiteX7" fmla="*/ 728663 w 773906"/>
              <a:gd name="connsiteY7" fmla="*/ 150019 h 661988"/>
              <a:gd name="connsiteX8" fmla="*/ 773906 w 773906"/>
              <a:gd name="connsiteY8" fmla="*/ 28575 h 661988"/>
              <a:gd name="connsiteX9" fmla="*/ 711994 w 773906"/>
              <a:gd name="connsiteY9" fmla="*/ 661988 h 661988"/>
              <a:gd name="connsiteX10" fmla="*/ 666750 w 773906"/>
              <a:gd name="connsiteY10" fmla="*/ 638175 h 661988"/>
              <a:gd name="connsiteX11" fmla="*/ 631031 w 773906"/>
              <a:gd name="connsiteY11" fmla="*/ 571500 h 661988"/>
              <a:gd name="connsiteX12" fmla="*/ 592931 w 773906"/>
              <a:gd name="connsiteY12" fmla="*/ 514350 h 661988"/>
              <a:gd name="connsiteX13" fmla="*/ 542925 w 773906"/>
              <a:gd name="connsiteY13" fmla="*/ 454819 h 661988"/>
              <a:gd name="connsiteX14" fmla="*/ 483394 w 773906"/>
              <a:gd name="connsiteY14" fmla="*/ 388144 h 661988"/>
              <a:gd name="connsiteX15" fmla="*/ 445294 w 773906"/>
              <a:gd name="connsiteY15" fmla="*/ 350044 h 661988"/>
              <a:gd name="connsiteX16" fmla="*/ 390525 w 773906"/>
              <a:gd name="connsiteY16" fmla="*/ 300038 h 661988"/>
              <a:gd name="connsiteX17" fmla="*/ 340519 w 773906"/>
              <a:gd name="connsiteY17" fmla="*/ 259556 h 661988"/>
              <a:gd name="connsiteX18" fmla="*/ 266700 w 773906"/>
              <a:gd name="connsiteY18" fmla="*/ 209550 h 661988"/>
              <a:gd name="connsiteX19" fmla="*/ 214313 w 773906"/>
              <a:gd name="connsiteY19" fmla="*/ 180975 h 661988"/>
              <a:gd name="connsiteX20" fmla="*/ 133350 w 773906"/>
              <a:gd name="connsiteY20" fmla="*/ 138113 h 661988"/>
              <a:gd name="connsiteX21" fmla="*/ 54769 w 773906"/>
              <a:gd name="connsiteY21" fmla="*/ 104775 h 661988"/>
              <a:gd name="connsiteX22" fmla="*/ 35719 w 773906"/>
              <a:gd name="connsiteY22" fmla="*/ 95250 h 661988"/>
              <a:gd name="connsiteX23" fmla="*/ 21431 w 773906"/>
              <a:gd name="connsiteY23" fmla="*/ 80963 h 661988"/>
              <a:gd name="connsiteX24" fmla="*/ 4763 w 773906"/>
              <a:gd name="connsiteY24" fmla="*/ 54769 h 661988"/>
              <a:gd name="connsiteX25" fmla="*/ 0 w 773906"/>
              <a:gd name="connsiteY25" fmla="*/ 28575 h 661988"/>
              <a:gd name="connsiteX26" fmla="*/ 9525 w 773906"/>
              <a:gd name="connsiteY26" fmla="*/ 11906 h 661988"/>
              <a:gd name="connsiteX27" fmla="*/ 42863 w 773906"/>
              <a:gd name="connsiteY27" fmla="*/ 0 h 661988"/>
              <a:gd name="connsiteX28" fmla="*/ 76200 w 773906"/>
              <a:gd name="connsiteY28" fmla="*/ 4763 h 661988"/>
              <a:gd name="connsiteX29" fmla="*/ 288131 w 773906"/>
              <a:gd name="connsiteY29" fmla="*/ 90488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73906" h="661988">
                <a:moveTo>
                  <a:pt x="288131" y="90488"/>
                </a:moveTo>
                <a:lnTo>
                  <a:pt x="521494" y="178594"/>
                </a:lnTo>
                <a:lnTo>
                  <a:pt x="571500" y="192881"/>
                </a:lnTo>
                <a:lnTo>
                  <a:pt x="619125" y="202406"/>
                </a:lnTo>
                <a:lnTo>
                  <a:pt x="645319" y="204788"/>
                </a:lnTo>
                <a:lnTo>
                  <a:pt x="671513" y="200025"/>
                </a:lnTo>
                <a:lnTo>
                  <a:pt x="695325" y="185738"/>
                </a:lnTo>
                <a:lnTo>
                  <a:pt x="728663" y="150019"/>
                </a:lnTo>
                <a:lnTo>
                  <a:pt x="773906" y="28575"/>
                </a:lnTo>
                <a:lnTo>
                  <a:pt x="711994" y="661988"/>
                </a:lnTo>
                <a:lnTo>
                  <a:pt x="666750" y="638175"/>
                </a:lnTo>
                <a:lnTo>
                  <a:pt x="631031" y="571500"/>
                </a:lnTo>
                <a:lnTo>
                  <a:pt x="592931" y="514350"/>
                </a:lnTo>
                <a:lnTo>
                  <a:pt x="542925" y="454819"/>
                </a:lnTo>
                <a:lnTo>
                  <a:pt x="483394" y="388144"/>
                </a:lnTo>
                <a:lnTo>
                  <a:pt x="445294" y="350044"/>
                </a:lnTo>
                <a:lnTo>
                  <a:pt x="390525" y="300038"/>
                </a:lnTo>
                <a:lnTo>
                  <a:pt x="340519" y="259556"/>
                </a:lnTo>
                <a:lnTo>
                  <a:pt x="266700" y="209550"/>
                </a:lnTo>
                <a:lnTo>
                  <a:pt x="214313" y="180975"/>
                </a:lnTo>
                <a:lnTo>
                  <a:pt x="133350" y="138113"/>
                </a:lnTo>
                <a:lnTo>
                  <a:pt x="54769" y="104775"/>
                </a:lnTo>
                <a:lnTo>
                  <a:pt x="35719" y="95250"/>
                </a:lnTo>
                <a:lnTo>
                  <a:pt x="21431" y="80963"/>
                </a:lnTo>
                <a:lnTo>
                  <a:pt x="4763" y="54769"/>
                </a:lnTo>
                <a:lnTo>
                  <a:pt x="0" y="28575"/>
                </a:lnTo>
                <a:lnTo>
                  <a:pt x="9525" y="11906"/>
                </a:lnTo>
                <a:lnTo>
                  <a:pt x="42863" y="0"/>
                </a:lnTo>
                <a:lnTo>
                  <a:pt x="76200" y="4763"/>
                </a:lnTo>
                <a:lnTo>
                  <a:pt x="288131" y="904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093EBBC8-794B-4534-9C93-5C11F2E14F50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528763"/>
            <a:ext cx="4452938" cy="4579937"/>
            <a:chOff x="2616200" y="1521628"/>
            <a:chExt cx="4452938" cy="457993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3FBAD686-BB31-4C16-BBA8-07EF466C8EB6}"/>
                </a:ext>
              </a:extLst>
            </p:cNvPr>
            <p:cNvSpPr/>
            <p:nvPr/>
          </p:nvSpPr>
          <p:spPr>
            <a:xfrm>
              <a:off x="3732213" y="1521628"/>
              <a:ext cx="514350" cy="793750"/>
            </a:xfrm>
            <a:custGeom>
              <a:avLst/>
              <a:gdLst>
                <a:gd name="connsiteX0" fmla="*/ 438150 w 514350"/>
                <a:gd name="connsiteY0" fmla="*/ 554831 h 792956"/>
                <a:gd name="connsiteX1" fmla="*/ 431006 w 514350"/>
                <a:gd name="connsiteY1" fmla="*/ 754856 h 792956"/>
                <a:gd name="connsiteX2" fmla="*/ 230981 w 514350"/>
                <a:gd name="connsiteY2" fmla="*/ 792956 h 792956"/>
                <a:gd name="connsiteX3" fmla="*/ 233362 w 514350"/>
                <a:gd name="connsiteY3" fmla="*/ 688181 h 792956"/>
                <a:gd name="connsiteX4" fmla="*/ 233362 w 514350"/>
                <a:gd name="connsiteY4" fmla="*/ 454818 h 792956"/>
                <a:gd name="connsiteX5" fmla="*/ 228600 w 514350"/>
                <a:gd name="connsiteY5" fmla="*/ 335756 h 792956"/>
                <a:gd name="connsiteX6" fmla="*/ 223837 w 514350"/>
                <a:gd name="connsiteY6" fmla="*/ 290512 h 792956"/>
                <a:gd name="connsiteX7" fmla="*/ 216694 w 514350"/>
                <a:gd name="connsiteY7" fmla="*/ 259556 h 792956"/>
                <a:gd name="connsiteX8" fmla="*/ 200025 w 514350"/>
                <a:gd name="connsiteY8" fmla="*/ 226218 h 792956"/>
                <a:gd name="connsiteX9" fmla="*/ 183356 w 514350"/>
                <a:gd name="connsiteY9" fmla="*/ 200025 h 792956"/>
                <a:gd name="connsiteX10" fmla="*/ 169069 w 514350"/>
                <a:gd name="connsiteY10" fmla="*/ 180975 h 792956"/>
                <a:gd name="connsiteX11" fmla="*/ 140494 w 514350"/>
                <a:gd name="connsiteY11" fmla="*/ 154781 h 792956"/>
                <a:gd name="connsiteX12" fmla="*/ 111919 w 514350"/>
                <a:gd name="connsiteY12" fmla="*/ 128587 h 792956"/>
                <a:gd name="connsiteX13" fmla="*/ 85725 w 514350"/>
                <a:gd name="connsiteY13" fmla="*/ 107156 h 792956"/>
                <a:gd name="connsiteX14" fmla="*/ 47625 w 514350"/>
                <a:gd name="connsiteY14" fmla="*/ 83343 h 792956"/>
                <a:gd name="connsiteX15" fmla="*/ 19050 w 514350"/>
                <a:gd name="connsiteY15" fmla="*/ 66675 h 792956"/>
                <a:gd name="connsiteX16" fmla="*/ 4762 w 514350"/>
                <a:gd name="connsiteY16" fmla="*/ 57150 h 792956"/>
                <a:gd name="connsiteX17" fmla="*/ 0 w 514350"/>
                <a:gd name="connsiteY17" fmla="*/ 42862 h 792956"/>
                <a:gd name="connsiteX18" fmla="*/ 4762 w 514350"/>
                <a:gd name="connsiteY18" fmla="*/ 28575 h 792956"/>
                <a:gd name="connsiteX19" fmla="*/ 16669 w 514350"/>
                <a:gd name="connsiteY19" fmla="*/ 19050 h 792956"/>
                <a:gd name="connsiteX20" fmla="*/ 40481 w 514350"/>
                <a:gd name="connsiteY20" fmla="*/ 9525 h 792956"/>
                <a:gd name="connsiteX21" fmla="*/ 83344 w 514350"/>
                <a:gd name="connsiteY21" fmla="*/ 2381 h 792956"/>
                <a:gd name="connsiteX22" fmla="*/ 123825 w 514350"/>
                <a:gd name="connsiteY22" fmla="*/ 0 h 792956"/>
                <a:gd name="connsiteX23" fmla="*/ 169069 w 514350"/>
                <a:gd name="connsiteY23" fmla="*/ 4762 h 792956"/>
                <a:gd name="connsiteX24" fmla="*/ 226219 w 514350"/>
                <a:gd name="connsiteY24" fmla="*/ 19050 h 792956"/>
                <a:gd name="connsiteX25" fmla="*/ 280987 w 514350"/>
                <a:gd name="connsiteY25" fmla="*/ 40481 h 792956"/>
                <a:gd name="connsiteX26" fmla="*/ 347662 w 514350"/>
                <a:gd name="connsiteY26" fmla="*/ 73818 h 792956"/>
                <a:gd name="connsiteX27" fmla="*/ 404812 w 514350"/>
                <a:gd name="connsiteY27" fmla="*/ 114300 h 792956"/>
                <a:gd name="connsiteX28" fmla="*/ 431006 w 514350"/>
                <a:gd name="connsiteY28" fmla="*/ 135731 h 792956"/>
                <a:gd name="connsiteX29" fmla="*/ 454819 w 514350"/>
                <a:gd name="connsiteY29" fmla="*/ 150018 h 792956"/>
                <a:gd name="connsiteX30" fmla="*/ 476250 w 514350"/>
                <a:gd name="connsiteY30" fmla="*/ 169068 h 792956"/>
                <a:gd name="connsiteX31" fmla="*/ 495300 w 514350"/>
                <a:gd name="connsiteY31" fmla="*/ 192881 h 792956"/>
                <a:gd name="connsiteX32" fmla="*/ 509587 w 514350"/>
                <a:gd name="connsiteY32" fmla="*/ 216693 h 792956"/>
                <a:gd name="connsiteX33" fmla="*/ 514350 w 514350"/>
                <a:gd name="connsiteY33" fmla="*/ 245268 h 792956"/>
                <a:gd name="connsiteX34" fmla="*/ 509587 w 514350"/>
                <a:gd name="connsiteY34" fmla="*/ 280987 h 792956"/>
                <a:gd name="connsiteX35" fmla="*/ 497681 w 514350"/>
                <a:gd name="connsiteY35" fmla="*/ 307181 h 792956"/>
                <a:gd name="connsiteX36" fmla="*/ 478631 w 514350"/>
                <a:gd name="connsiteY36" fmla="*/ 335756 h 792956"/>
                <a:gd name="connsiteX37" fmla="*/ 469106 w 514350"/>
                <a:gd name="connsiteY37" fmla="*/ 350043 h 792956"/>
                <a:gd name="connsiteX38" fmla="*/ 454819 w 514350"/>
                <a:gd name="connsiteY38" fmla="*/ 414337 h 792956"/>
                <a:gd name="connsiteX39" fmla="*/ 438150 w 514350"/>
                <a:gd name="connsiteY39" fmla="*/ 554831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14350" h="792956">
                  <a:moveTo>
                    <a:pt x="438150" y="554831"/>
                  </a:moveTo>
                  <a:lnTo>
                    <a:pt x="431006" y="754856"/>
                  </a:lnTo>
                  <a:lnTo>
                    <a:pt x="230981" y="792956"/>
                  </a:lnTo>
                  <a:cubicBezTo>
                    <a:pt x="231775" y="758031"/>
                    <a:pt x="232568" y="723106"/>
                    <a:pt x="233362" y="688181"/>
                  </a:cubicBezTo>
                  <a:lnTo>
                    <a:pt x="233362" y="454818"/>
                  </a:lnTo>
                  <a:lnTo>
                    <a:pt x="228600" y="335756"/>
                  </a:lnTo>
                  <a:lnTo>
                    <a:pt x="223837" y="290512"/>
                  </a:lnTo>
                  <a:lnTo>
                    <a:pt x="216694" y="259556"/>
                  </a:lnTo>
                  <a:lnTo>
                    <a:pt x="200025" y="226218"/>
                  </a:lnTo>
                  <a:lnTo>
                    <a:pt x="183356" y="200025"/>
                  </a:lnTo>
                  <a:lnTo>
                    <a:pt x="169069" y="180975"/>
                  </a:lnTo>
                  <a:lnTo>
                    <a:pt x="140494" y="154781"/>
                  </a:lnTo>
                  <a:lnTo>
                    <a:pt x="111919" y="128587"/>
                  </a:lnTo>
                  <a:lnTo>
                    <a:pt x="85725" y="107156"/>
                  </a:lnTo>
                  <a:lnTo>
                    <a:pt x="47625" y="83343"/>
                  </a:lnTo>
                  <a:lnTo>
                    <a:pt x="19050" y="66675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4762" y="28575"/>
                  </a:lnTo>
                  <a:lnTo>
                    <a:pt x="16669" y="19050"/>
                  </a:lnTo>
                  <a:lnTo>
                    <a:pt x="40481" y="9525"/>
                  </a:lnTo>
                  <a:lnTo>
                    <a:pt x="83344" y="2381"/>
                  </a:lnTo>
                  <a:lnTo>
                    <a:pt x="123825" y="0"/>
                  </a:lnTo>
                  <a:lnTo>
                    <a:pt x="169069" y="4762"/>
                  </a:lnTo>
                  <a:lnTo>
                    <a:pt x="226219" y="19050"/>
                  </a:lnTo>
                  <a:lnTo>
                    <a:pt x="280987" y="40481"/>
                  </a:lnTo>
                  <a:lnTo>
                    <a:pt x="347662" y="73818"/>
                  </a:lnTo>
                  <a:lnTo>
                    <a:pt x="404812" y="114300"/>
                  </a:lnTo>
                  <a:lnTo>
                    <a:pt x="431006" y="135731"/>
                  </a:lnTo>
                  <a:lnTo>
                    <a:pt x="454819" y="150018"/>
                  </a:lnTo>
                  <a:lnTo>
                    <a:pt x="476250" y="169068"/>
                  </a:lnTo>
                  <a:lnTo>
                    <a:pt x="495300" y="192881"/>
                  </a:lnTo>
                  <a:lnTo>
                    <a:pt x="509587" y="216693"/>
                  </a:lnTo>
                  <a:lnTo>
                    <a:pt x="514350" y="245268"/>
                  </a:lnTo>
                  <a:lnTo>
                    <a:pt x="509587" y="280987"/>
                  </a:lnTo>
                  <a:lnTo>
                    <a:pt x="497681" y="307181"/>
                  </a:lnTo>
                  <a:lnTo>
                    <a:pt x="478631" y="335756"/>
                  </a:lnTo>
                  <a:lnTo>
                    <a:pt x="469106" y="350043"/>
                  </a:lnTo>
                  <a:lnTo>
                    <a:pt x="454819" y="414337"/>
                  </a:lnTo>
                  <a:lnTo>
                    <a:pt x="438150" y="554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5512500-FE04-4881-ADF2-B7F752A67DD8}"/>
                </a:ext>
              </a:extLst>
            </p:cNvPr>
            <p:cNvSpPr/>
            <p:nvPr/>
          </p:nvSpPr>
          <p:spPr>
            <a:xfrm>
              <a:off x="2776538" y="2135990"/>
              <a:ext cx="355600" cy="1179513"/>
            </a:xfrm>
            <a:custGeom>
              <a:avLst/>
              <a:gdLst>
                <a:gd name="connsiteX0" fmla="*/ 2381 w 354806"/>
                <a:gd name="connsiteY0" fmla="*/ 962025 h 1178719"/>
                <a:gd name="connsiteX1" fmla="*/ 0 w 354806"/>
                <a:gd name="connsiteY1" fmla="*/ 883444 h 1178719"/>
                <a:gd name="connsiteX2" fmla="*/ 4762 w 354806"/>
                <a:gd name="connsiteY2" fmla="*/ 819150 h 1178719"/>
                <a:gd name="connsiteX3" fmla="*/ 21431 w 354806"/>
                <a:gd name="connsiteY3" fmla="*/ 778669 h 1178719"/>
                <a:gd name="connsiteX4" fmla="*/ 50006 w 354806"/>
                <a:gd name="connsiteY4" fmla="*/ 721519 h 1178719"/>
                <a:gd name="connsiteX5" fmla="*/ 71437 w 354806"/>
                <a:gd name="connsiteY5" fmla="*/ 673894 h 1178719"/>
                <a:gd name="connsiteX6" fmla="*/ 95250 w 354806"/>
                <a:gd name="connsiteY6" fmla="*/ 607219 h 1178719"/>
                <a:gd name="connsiteX7" fmla="*/ 114300 w 354806"/>
                <a:gd name="connsiteY7" fmla="*/ 554831 h 1178719"/>
                <a:gd name="connsiteX8" fmla="*/ 130968 w 354806"/>
                <a:gd name="connsiteY8" fmla="*/ 502444 h 1178719"/>
                <a:gd name="connsiteX9" fmla="*/ 145256 w 354806"/>
                <a:gd name="connsiteY9" fmla="*/ 445294 h 1178719"/>
                <a:gd name="connsiteX10" fmla="*/ 154781 w 354806"/>
                <a:gd name="connsiteY10" fmla="*/ 392906 h 1178719"/>
                <a:gd name="connsiteX11" fmla="*/ 161925 w 354806"/>
                <a:gd name="connsiteY11" fmla="*/ 328613 h 1178719"/>
                <a:gd name="connsiteX12" fmla="*/ 159543 w 354806"/>
                <a:gd name="connsiteY12" fmla="*/ 271463 h 1178719"/>
                <a:gd name="connsiteX13" fmla="*/ 157162 w 354806"/>
                <a:gd name="connsiteY13" fmla="*/ 211931 h 1178719"/>
                <a:gd name="connsiteX14" fmla="*/ 150018 w 354806"/>
                <a:gd name="connsiteY14" fmla="*/ 164306 h 1178719"/>
                <a:gd name="connsiteX15" fmla="*/ 140493 w 354806"/>
                <a:gd name="connsiteY15" fmla="*/ 111919 h 1178719"/>
                <a:gd name="connsiteX16" fmla="*/ 128587 w 354806"/>
                <a:gd name="connsiteY16" fmla="*/ 71438 h 1178719"/>
                <a:gd name="connsiteX17" fmla="*/ 119062 w 354806"/>
                <a:gd name="connsiteY17" fmla="*/ 42863 h 1178719"/>
                <a:gd name="connsiteX18" fmla="*/ 114300 w 354806"/>
                <a:gd name="connsiteY18" fmla="*/ 26194 h 1178719"/>
                <a:gd name="connsiteX19" fmla="*/ 116681 w 354806"/>
                <a:gd name="connsiteY19" fmla="*/ 14288 h 1178719"/>
                <a:gd name="connsiteX20" fmla="*/ 123825 w 354806"/>
                <a:gd name="connsiteY20" fmla="*/ 2381 h 1178719"/>
                <a:gd name="connsiteX21" fmla="*/ 135731 w 354806"/>
                <a:gd name="connsiteY21" fmla="*/ 0 h 1178719"/>
                <a:gd name="connsiteX22" fmla="*/ 154781 w 354806"/>
                <a:gd name="connsiteY22" fmla="*/ 4763 h 1178719"/>
                <a:gd name="connsiteX23" fmla="*/ 169068 w 354806"/>
                <a:gd name="connsiteY23" fmla="*/ 21431 h 1178719"/>
                <a:gd name="connsiteX24" fmla="*/ 216693 w 354806"/>
                <a:gd name="connsiteY24" fmla="*/ 83344 h 1178719"/>
                <a:gd name="connsiteX25" fmla="*/ 257175 w 354806"/>
                <a:gd name="connsiteY25" fmla="*/ 133350 h 1178719"/>
                <a:gd name="connsiteX26" fmla="*/ 288131 w 354806"/>
                <a:gd name="connsiteY26" fmla="*/ 178594 h 1178719"/>
                <a:gd name="connsiteX27" fmla="*/ 321468 w 354806"/>
                <a:gd name="connsiteY27" fmla="*/ 233363 h 1178719"/>
                <a:gd name="connsiteX28" fmla="*/ 350043 w 354806"/>
                <a:gd name="connsiteY28" fmla="*/ 283369 h 1178719"/>
                <a:gd name="connsiteX29" fmla="*/ 354806 w 354806"/>
                <a:gd name="connsiteY29" fmla="*/ 435769 h 1178719"/>
                <a:gd name="connsiteX30" fmla="*/ 354806 w 354806"/>
                <a:gd name="connsiteY30" fmla="*/ 509588 h 1178719"/>
                <a:gd name="connsiteX31" fmla="*/ 350043 w 354806"/>
                <a:gd name="connsiteY31" fmla="*/ 576263 h 1178719"/>
                <a:gd name="connsiteX32" fmla="*/ 335756 w 354806"/>
                <a:gd name="connsiteY32" fmla="*/ 683419 h 1178719"/>
                <a:gd name="connsiteX33" fmla="*/ 316706 w 354806"/>
                <a:gd name="connsiteY33" fmla="*/ 778669 h 1178719"/>
                <a:gd name="connsiteX34" fmla="*/ 283368 w 354806"/>
                <a:gd name="connsiteY34" fmla="*/ 902494 h 1178719"/>
                <a:gd name="connsiteX35" fmla="*/ 242887 w 354806"/>
                <a:gd name="connsiteY35" fmla="*/ 1023938 h 1178719"/>
                <a:gd name="connsiteX36" fmla="*/ 219075 w 354806"/>
                <a:gd name="connsiteY36" fmla="*/ 1083469 h 1178719"/>
                <a:gd name="connsiteX37" fmla="*/ 204787 w 354806"/>
                <a:gd name="connsiteY37" fmla="*/ 1126331 h 1178719"/>
                <a:gd name="connsiteX38" fmla="*/ 178593 w 354806"/>
                <a:gd name="connsiteY38" fmla="*/ 1164431 h 1178719"/>
                <a:gd name="connsiteX39" fmla="*/ 161925 w 354806"/>
                <a:gd name="connsiteY39" fmla="*/ 1176338 h 1178719"/>
                <a:gd name="connsiteX40" fmla="*/ 138112 w 354806"/>
                <a:gd name="connsiteY40" fmla="*/ 1178719 h 1178719"/>
                <a:gd name="connsiteX41" fmla="*/ 109537 w 354806"/>
                <a:gd name="connsiteY41" fmla="*/ 1169194 h 1178719"/>
                <a:gd name="connsiteX42" fmla="*/ 83343 w 354806"/>
                <a:gd name="connsiteY42" fmla="*/ 1150144 h 1178719"/>
                <a:gd name="connsiteX43" fmla="*/ 57150 w 354806"/>
                <a:gd name="connsiteY43" fmla="*/ 1126331 h 1178719"/>
                <a:gd name="connsiteX44" fmla="*/ 42862 w 354806"/>
                <a:gd name="connsiteY44" fmla="*/ 1104900 h 1178719"/>
                <a:gd name="connsiteX45" fmla="*/ 23812 w 354806"/>
                <a:gd name="connsiteY45" fmla="*/ 1057275 h 1178719"/>
                <a:gd name="connsiteX46" fmla="*/ 11906 w 354806"/>
                <a:gd name="connsiteY46" fmla="*/ 1019175 h 1178719"/>
                <a:gd name="connsiteX47" fmla="*/ 2381 w 354806"/>
                <a:gd name="connsiteY47" fmla="*/ 962025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4806" h="1178719">
                  <a:moveTo>
                    <a:pt x="2381" y="962025"/>
                  </a:moveTo>
                  <a:cubicBezTo>
                    <a:pt x="1587" y="935831"/>
                    <a:pt x="794" y="909638"/>
                    <a:pt x="0" y="883444"/>
                  </a:cubicBezTo>
                  <a:lnTo>
                    <a:pt x="4762" y="819150"/>
                  </a:lnTo>
                  <a:lnTo>
                    <a:pt x="21431" y="778669"/>
                  </a:lnTo>
                  <a:lnTo>
                    <a:pt x="50006" y="721519"/>
                  </a:lnTo>
                  <a:lnTo>
                    <a:pt x="71437" y="673894"/>
                  </a:lnTo>
                  <a:lnTo>
                    <a:pt x="95250" y="607219"/>
                  </a:lnTo>
                  <a:lnTo>
                    <a:pt x="114300" y="554831"/>
                  </a:lnTo>
                  <a:lnTo>
                    <a:pt x="130968" y="502444"/>
                  </a:lnTo>
                  <a:lnTo>
                    <a:pt x="145256" y="445294"/>
                  </a:lnTo>
                  <a:lnTo>
                    <a:pt x="154781" y="392906"/>
                  </a:lnTo>
                  <a:lnTo>
                    <a:pt x="161925" y="328613"/>
                  </a:lnTo>
                  <a:lnTo>
                    <a:pt x="159543" y="271463"/>
                  </a:lnTo>
                  <a:cubicBezTo>
                    <a:pt x="158749" y="251619"/>
                    <a:pt x="157956" y="231775"/>
                    <a:pt x="157162" y="211931"/>
                  </a:cubicBezTo>
                  <a:lnTo>
                    <a:pt x="150018" y="164306"/>
                  </a:lnTo>
                  <a:lnTo>
                    <a:pt x="140493" y="111919"/>
                  </a:lnTo>
                  <a:lnTo>
                    <a:pt x="128587" y="71438"/>
                  </a:lnTo>
                  <a:lnTo>
                    <a:pt x="119062" y="42863"/>
                  </a:lnTo>
                  <a:lnTo>
                    <a:pt x="114300" y="26194"/>
                  </a:lnTo>
                  <a:lnTo>
                    <a:pt x="116681" y="14288"/>
                  </a:lnTo>
                  <a:lnTo>
                    <a:pt x="123825" y="2381"/>
                  </a:lnTo>
                  <a:lnTo>
                    <a:pt x="135731" y="0"/>
                  </a:lnTo>
                  <a:lnTo>
                    <a:pt x="154781" y="4763"/>
                  </a:lnTo>
                  <a:lnTo>
                    <a:pt x="169068" y="21431"/>
                  </a:lnTo>
                  <a:lnTo>
                    <a:pt x="216693" y="83344"/>
                  </a:lnTo>
                  <a:lnTo>
                    <a:pt x="257175" y="133350"/>
                  </a:lnTo>
                  <a:lnTo>
                    <a:pt x="288131" y="178594"/>
                  </a:lnTo>
                  <a:lnTo>
                    <a:pt x="321468" y="233363"/>
                  </a:lnTo>
                  <a:lnTo>
                    <a:pt x="350043" y="283369"/>
                  </a:lnTo>
                  <a:lnTo>
                    <a:pt x="354806" y="435769"/>
                  </a:lnTo>
                  <a:lnTo>
                    <a:pt x="354806" y="509588"/>
                  </a:lnTo>
                  <a:lnTo>
                    <a:pt x="350043" y="576263"/>
                  </a:lnTo>
                  <a:lnTo>
                    <a:pt x="335756" y="683419"/>
                  </a:lnTo>
                  <a:lnTo>
                    <a:pt x="316706" y="778669"/>
                  </a:lnTo>
                  <a:lnTo>
                    <a:pt x="283368" y="902494"/>
                  </a:lnTo>
                  <a:lnTo>
                    <a:pt x="242887" y="1023938"/>
                  </a:lnTo>
                  <a:lnTo>
                    <a:pt x="219075" y="1083469"/>
                  </a:lnTo>
                  <a:lnTo>
                    <a:pt x="204787" y="1126331"/>
                  </a:lnTo>
                  <a:lnTo>
                    <a:pt x="178593" y="1164431"/>
                  </a:lnTo>
                  <a:lnTo>
                    <a:pt x="161925" y="1176338"/>
                  </a:lnTo>
                  <a:lnTo>
                    <a:pt x="138112" y="1178719"/>
                  </a:lnTo>
                  <a:lnTo>
                    <a:pt x="109537" y="1169194"/>
                  </a:lnTo>
                  <a:lnTo>
                    <a:pt x="83343" y="1150144"/>
                  </a:lnTo>
                  <a:lnTo>
                    <a:pt x="57150" y="1126331"/>
                  </a:lnTo>
                  <a:lnTo>
                    <a:pt x="42862" y="1104900"/>
                  </a:lnTo>
                  <a:lnTo>
                    <a:pt x="23812" y="1057275"/>
                  </a:lnTo>
                  <a:lnTo>
                    <a:pt x="11906" y="1019175"/>
                  </a:lnTo>
                  <a:lnTo>
                    <a:pt x="2381" y="962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224FD0A8-D9D2-4E35-B43D-0D5571031299}"/>
                </a:ext>
              </a:extLst>
            </p:cNvPr>
            <p:cNvSpPr/>
            <p:nvPr/>
          </p:nvSpPr>
          <p:spPr>
            <a:xfrm>
              <a:off x="3171825" y="2774165"/>
              <a:ext cx="1804988" cy="471488"/>
            </a:xfrm>
            <a:custGeom>
              <a:avLst/>
              <a:gdLst>
                <a:gd name="connsiteX0" fmla="*/ 1228725 w 1804988"/>
                <a:gd name="connsiteY0" fmla="*/ 266700 h 471488"/>
                <a:gd name="connsiteX1" fmla="*/ 966788 w 1804988"/>
                <a:gd name="connsiteY1" fmla="*/ 321469 h 471488"/>
                <a:gd name="connsiteX2" fmla="*/ 812006 w 1804988"/>
                <a:gd name="connsiteY2" fmla="*/ 354806 h 471488"/>
                <a:gd name="connsiteX3" fmla="*/ 723900 w 1804988"/>
                <a:gd name="connsiteY3" fmla="*/ 369094 h 471488"/>
                <a:gd name="connsiteX4" fmla="*/ 628650 w 1804988"/>
                <a:gd name="connsiteY4" fmla="*/ 388144 h 471488"/>
                <a:gd name="connsiteX5" fmla="*/ 526256 w 1804988"/>
                <a:gd name="connsiteY5" fmla="*/ 414338 h 471488"/>
                <a:gd name="connsiteX6" fmla="*/ 438150 w 1804988"/>
                <a:gd name="connsiteY6" fmla="*/ 438150 h 471488"/>
                <a:gd name="connsiteX7" fmla="*/ 345281 w 1804988"/>
                <a:gd name="connsiteY7" fmla="*/ 471488 h 471488"/>
                <a:gd name="connsiteX8" fmla="*/ 319088 w 1804988"/>
                <a:gd name="connsiteY8" fmla="*/ 471488 h 471488"/>
                <a:gd name="connsiteX9" fmla="*/ 273844 w 1804988"/>
                <a:gd name="connsiteY9" fmla="*/ 461963 h 471488"/>
                <a:gd name="connsiteX10" fmla="*/ 230981 w 1804988"/>
                <a:gd name="connsiteY10" fmla="*/ 447675 h 471488"/>
                <a:gd name="connsiteX11" fmla="*/ 204788 w 1804988"/>
                <a:gd name="connsiteY11" fmla="*/ 435769 h 471488"/>
                <a:gd name="connsiteX12" fmla="*/ 169069 w 1804988"/>
                <a:gd name="connsiteY12" fmla="*/ 414338 h 471488"/>
                <a:gd name="connsiteX13" fmla="*/ 109538 w 1804988"/>
                <a:gd name="connsiteY13" fmla="*/ 371475 h 471488"/>
                <a:gd name="connsiteX14" fmla="*/ 57150 w 1804988"/>
                <a:gd name="connsiteY14" fmla="*/ 321469 h 471488"/>
                <a:gd name="connsiteX15" fmla="*/ 23813 w 1804988"/>
                <a:gd name="connsiteY15" fmla="*/ 288131 h 471488"/>
                <a:gd name="connsiteX16" fmla="*/ 7144 w 1804988"/>
                <a:gd name="connsiteY16" fmla="*/ 269081 h 471488"/>
                <a:gd name="connsiteX17" fmla="*/ 0 w 1804988"/>
                <a:gd name="connsiteY17" fmla="*/ 250031 h 471488"/>
                <a:gd name="connsiteX18" fmla="*/ 4763 w 1804988"/>
                <a:gd name="connsiteY18" fmla="*/ 238125 h 471488"/>
                <a:gd name="connsiteX19" fmla="*/ 11906 w 1804988"/>
                <a:gd name="connsiteY19" fmla="*/ 228600 h 471488"/>
                <a:gd name="connsiteX20" fmla="*/ 26194 w 1804988"/>
                <a:gd name="connsiteY20" fmla="*/ 223838 h 471488"/>
                <a:gd name="connsiteX21" fmla="*/ 61913 w 1804988"/>
                <a:gd name="connsiteY21" fmla="*/ 235744 h 471488"/>
                <a:gd name="connsiteX22" fmla="*/ 128588 w 1804988"/>
                <a:gd name="connsiteY22" fmla="*/ 252413 h 471488"/>
                <a:gd name="connsiteX23" fmla="*/ 180975 w 1804988"/>
                <a:gd name="connsiteY23" fmla="*/ 261938 h 471488"/>
                <a:gd name="connsiteX24" fmla="*/ 254794 w 1804988"/>
                <a:gd name="connsiteY24" fmla="*/ 269081 h 471488"/>
                <a:gd name="connsiteX25" fmla="*/ 314325 w 1804988"/>
                <a:gd name="connsiteY25" fmla="*/ 269081 h 471488"/>
                <a:gd name="connsiteX26" fmla="*/ 378619 w 1804988"/>
                <a:gd name="connsiteY26" fmla="*/ 266700 h 471488"/>
                <a:gd name="connsiteX27" fmla="*/ 445294 w 1804988"/>
                <a:gd name="connsiteY27" fmla="*/ 261938 h 471488"/>
                <a:gd name="connsiteX28" fmla="*/ 535781 w 1804988"/>
                <a:gd name="connsiteY28" fmla="*/ 252413 h 471488"/>
                <a:gd name="connsiteX29" fmla="*/ 619125 w 1804988"/>
                <a:gd name="connsiteY29" fmla="*/ 238125 h 471488"/>
                <a:gd name="connsiteX30" fmla="*/ 792956 w 1804988"/>
                <a:gd name="connsiteY30" fmla="*/ 197644 h 471488"/>
                <a:gd name="connsiteX31" fmla="*/ 964406 w 1804988"/>
                <a:gd name="connsiteY31" fmla="*/ 164306 h 471488"/>
                <a:gd name="connsiteX32" fmla="*/ 1078706 w 1804988"/>
                <a:gd name="connsiteY32" fmla="*/ 138113 h 471488"/>
                <a:gd name="connsiteX33" fmla="*/ 1216819 w 1804988"/>
                <a:gd name="connsiteY33" fmla="*/ 104775 h 471488"/>
                <a:gd name="connsiteX34" fmla="*/ 1326356 w 1804988"/>
                <a:gd name="connsiteY34" fmla="*/ 73819 h 471488"/>
                <a:gd name="connsiteX35" fmla="*/ 1412081 w 1804988"/>
                <a:gd name="connsiteY35" fmla="*/ 47625 h 471488"/>
                <a:gd name="connsiteX36" fmla="*/ 1507331 w 1804988"/>
                <a:gd name="connsiteY36" fmla="*/ 0 h 471488"/>
                <a:gd name="connsiteX37" fmla="*/ 1569244 w 1804988"/>
                <a:gd name="connsiteY37" fmla="*/ 2381 h 471488"/>
                <a:gd name="connsiteX38" fmla="*/ 1645444 w 1804988"/>
                <a:gd name="connsiteY38" fmla="*/ 14288 h 471488"/>
                <a:gd name="connsiteX39" fmla="*/ 1695450 w 1804988"/>
                <a:gd name="connsiteY39" fmla="*/ 23813 h 471488"/>
                <a:gd name="connsiteX40" fmla="*/ 1733550 w 1804988"/>
                <a:gd name="connsiteY40" fmla="*/ 38100 h 471488"/>
                <a:gd name="connsiteX41" fmla="*/ 1781175 w 1804988"/>
                <a:gd name="connsiteY41" fmla="*/ 64294 h 471488"/>
                <a:gd name="connsiteX42" fmla="*/ 1797844 w 1804988"/>
                <a:gd name="connsiteY42" fmla="*/ 83344 h 471488"/>
                <a:gd name="connsiteX43" fmla="*/ 1804988 w 1804988"/>
                <a:gd name="connsiteY43" fmla="*/ 100013 h 471488"/>
                <a:gd name="connsiteX44" fmla="*/ 1804988 w 1804988"/>
                <a:gd name="connsiteY44" fmla="*/ 116681 h 471488"/>
                <a:gd name="connsiteX45" fmla="*/ 1795463 w 1804988"/>
                <a:gd name="connsiteY45" fmla="*/ 140494 h 471488"/>
                <a:gd name="connsiteX46" fmla="*/ 1776413 w 1804988"/>
                <a:gd name="connsiteY46" fmla="*/ 166688 h 471488"/>
                <a:gd name="connsiteX47" fmla="*/ 1735931 w 1804988"/>
                <a:gd name="connsiteY47" fmla="*/ 197644 h 471488"/>
                <a:gd name="connsiteX48" fmla="*/ 1662113 w 1804988"/>
                <a:gd name="connsiteY48" fmla="*/ 207169 h 471488"/>
                <a:gd name="connsiteX49" fmla="*/ 1495425 w 1804988"/>
                <a:gd name="connsiteY49" fmla="*/ 223838 h 471488"/>
                <a:gd name="connsiteX50" fmla="*/ 1228725 w 1804988"/>
                <a:gd name="connsiteY50" fmla="*/ 266700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04988" h="471488">
                  <a:moveTo>
                    <a:pt x="1228725" y="266700"/>
                  </a:moveTo>
                  <a:lnTo>
                    <a:pt x="966788" y="321469"/>
                  </a:lnTo>
                  <a:lnTo>
                    <a:pt x="812006" y="354806"/>
                  </a:lnTo>
                  <a:lnTo>
                    <a:pt x="723900" y="369094"/>
                  </a:lnTo>
                  <a:lnTo>
                    <a:pt x="628650" y="388144"/>
                  </a:lnTo>
                  <a:lnTo>
                    <a:pt x="526256" y="414338"/>
                  </a:lnTo>
                  <a:lnTo>
                    <a:pt x="438150" y="438150"/>
                  </a:lnTo>
                  <a:lnTo>
                    <a:pt x="345281" y="471488"/>
                  </a:lnTo>
                  <a:lnTo>
                    <a:pt x="319088" y="471488"/>
                  </a:lnTo>
                  <a:lnTo>
                    <a:pt x="273844" y="461963"/>
                  </a:lnTo>
                  <a:lnTo>
                    <a:pt x="230981" y="447675"/>
                  </a:lnTo>
                  <a:lnTo>
                    <a:pt x="204788" y="435769"/>
                  </a:lnTo>
                  <a:lnTo>
                    <a:pt x="169069" y="414338"/>
                  </a:lnTo>
                  <a:lnTo>
                    <a:pt x="109538" y="371475"/>
                  </a:lnTo>
                  <a:lnTo>
                    <a:pt x="57150" y="321469"/>
                  </a:lnTo>
                  <a:lnTo>
                    <a:pt x="23813" y="288131"/>
                  </a:lnTo>
                  <a:lnTo>
                    <a:pt x="7144" y="269081"/>
                  </a:lnTo>
                  <a:lnTo>
                    <a:pt x="0" y="250031"/>
                  </a:lnTo>
                  <a:lnTo>
                    <a:pt x="4763" y="238125"/>
                  </a:lnTo>
                  <a:lnTo>
                    <a:pt x="11906" y="228600"/>
                  </a:lnTo>
                  <a:lnTo>
                    <a:pt x="26194" y="223838"/>
                  </a:lnTo>
                  <a:lnTo>
                    <a:pt x="61913" y="235744"/>
                  </a:lnTo>
                  <a:lnTo>
                    <a:pt x="128588" y="252413"/>
                  </a:lnTo>
                  <a:lnTo>
                    <a:pt x="180975" y="261938"/>
                  </a:lnTo>
                  <a:lnTo>
                    <a:pt x="254794" y="269081"/>
                  </a:lnTo>
                  <a:lnTo>
                    <a:pt x="314325" y="269081"/>
                  </a:lnTo>
                  <a:lnTo>
                    <a:pt x="378619" y="266700"/>
                  </a:lnTo>
                  <a:lnTo>
                    <a:pt x="445294" y="261938"/>
                  </a:lnTo>
                  <a:lnTo>
                    <a:pt x="535781" y="252413"/>
                  </a:lnTo>
                  <a:lnTo>
                    <a:pt x="619125" y="238125"/>
                  </a:lnTo>
                  <a:lnTo>
                    <a:pt x="792956" y="197644"/>
                  </a:lnTo>
                  <a:lnTo>
                    <a:pt x="964406" y="164306"/>
                  </a:lnTo>
                  <a:lnTo>
                    <a:pt x="1078706" y="138113"/>
                  </a:lnTo>
                  <a:lnTo>
                    <a:pt x="1216819" y="104775"/>
                  </a:lnTo>
                  <a:lnTo>
                    <a:pt x="1326356" y="73819"/>
                  </a:lnTo>
                  <a:lnTo>
                    <a:pt x="1412081" y="47625"/>
                  </a:lnTo>
                  <a:lnTo>
                    <a:pt x="1507331" y="0"/>
                  </a:lnTo>
                  <a:lnTo>
                    <a:pt x="1569244" y="2381"/>
                  </a:lnTo>
                  <a:lnTo>
                    <a:pt x="1645444" y="14288"/>
                  </a:lnTo>
                  <a:lnTo>
                    <a:pt x="1695450" y="23813"/>
                  </a:lnTo>
                  <a:lnTo>
                    <a:pt x="1733550" y="38100"/>
                  </a:lnTo>
                  <a:lnTo>
                    <a:pt x="1781175" y="64294"/>
                  </a:lnTo>
                  <a:lnTo>
                    <a:pt x="1797844" y="83344"/>
                  </a:lnTo>
                  <a:lnTo>
                    <a:pt x="1804988" y="100013"/>
                  </a:lnTo>
                  <a:lnTo>
                    <a:pt x="1804988" y="116681"/>
                  </a:lnTo>
                  <a:lnTo>
                    <a:pt x="1795463" y="140494"/>
                  </a:lnTo>
                  <a:lnTo>
                    <a:pt x="1776413" y="166688"/>
                  </a:lnTo>
                  <a:lnTo>
                    <a:pt x="1735931" y="197644"/>
                  </a:lnTo>
                  <a:lnTo>
                    <a:pt x="1662113" y="207169"/>
                  </a:lnTo>
                  <a:lnTo>
                    <a:pt x="1495425" y="223838"/>
                  </a:lnTo>
                  <a:lnTo>
                    <a:pt x="1228725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D3351A0E-F995-404B-ABC3-68CEC9033E42}"/>
                </a:ext>
              </a:extLst>
            </p:cNvPr>
            <p:cNvSpPr/>
            <p:nvPr/>
          </p:nvSpPr>
          <p:spPr>
            <a:xfrm>
              <a:off x="2952750" y="4823628"/>
              <a:ext cx="652463" cy="1101725"/>
            </a:xfrm>
            <a:custGeom>
              <a:avLst/>
              <a:gdLst>
                <a:gd name="connsiteX0" fmla="*/ 328613 w 652463"/>
                <a:gd name="connsiteY0" fmla="*/ 602457 h 1100138"/>
                <a:gd name="connsiteX1" fmla="*/ 278606 w 652463"/>
                <a:gd name="connsiteY1" fmla="*/ 426244 h 1100138"/>
                <a:gd name="connsiteX2" fmla="*/ 247650 w 652463"/>
                <a:gd name="connsiteY2" fmla="*/ 314325 h 1100138"/>
                <a:gd name="connsiteX3" fmla="*/ 230981 w 652463"/>
                <a:gd name="connsiteY3" fmla="*/ 278607 h 1100138"/>
                <a:gd name="connsiteX4" fmla="*/ 200025 w 652463"/>
                <a:gd name="connsiteY4" fmla="*/ 235744 h 1100138"/>
                <a:gd name="connsiteX5" fmla="*/ 166688 w 652463"/>
                <a:gd name="connsiteY5" fmla="*/ 192882 h 1100138"/>
                <a:gd name="connsiteX6" fmla="*/ 123825 w 652463"/>
                <a:gd name="connsiteY6" fmla="*/ 150019 h 1100138"/>
                <a:gd name="connsiteX7" fmla="*/ 64294 w 652463"/>
                <a:gd name="connsiteY7" fmla="*/ 100013 h 1100138"/>
                <a:gd name="connsiteX8" fmla="*/ 33338 w 652463"/>
                <a:gd name="connsiteY8" fmla="*/ 76200 h 1100138"/>
                <a:gd name="connsiteX9" fmla="*/ 19050 w 652463"/>
                <a:gd name="connsiteY9" fmla="*/ 66675 h 1100138"/>
                <a:gd name="connsiteX10" fmla="*/ 2381 w 652463"/>
                <a:gd name="connsiteY10" fmla="*/ 50007 h 1100138"/>
                <a:gd name="connsiteX11" fmla="*/ 0 w 652463"/>
                <a:gd name="connsiteY11" fmla="*/ 33338 h 1100138"/>
                <a:gd name="connsiteX12" fmla="*/ 2381 w 652463"/>
                <a:gd name="connsiteY12" fmla="*/ 19050 h 1100138"/>
                <a:gd name="connsiteX13" fmla="*/ 16669 w 652463"/>
                <a:gd name="connsiteY13" fmla="*/ 7144 h 1100138"/>
                <a:gd name="connsiteX14" fmla="*/ 59531 w 652463"/>
                <a:gd name="connsiteY14" fmla="*/ 0 h 1100138"/>
                <a:gd name="connsiteX15" fmla="*/ 130969 w 652463"/>
                <a:gd name="connsiteY15" fmla="*/ 0 h 1100138"/>
                <a:gd name="connsiteX16" fmla="*/ 214313 w 652463"/>
                <a:gd name="connsiteY16" fmla="*/ 4763 h 1100138"/>
                <a:gd name="connsiteX17" fmla="*/ 283369 w 652463"/>
                <a:gd name="connsiteY17" fmla="*/ 11907 h 1100138"/>
                <a:gd name="connsiteX18" fmla="*/ 342900 w 652463"/>
                <a:gd name="connsiteY18" fmla="*/ 26194 h 1100138"/>
                <a:gd name="connsiteX19" fmla="*/ 392906 w 652463"/>
                <a:gd name="connsiteY19" fmla="*/ 42863 h 1100138"/>
                <a:gd name="connsiteX20" fmla="*/ 409575 w 652463"/>
                <a:gd name="connsiteY20" fmla="*/ 50007 h 1100138"/>
                <a:gd name="connsiteX21" fmla="*/ 445294 w 652463"/>
                <a:gd name="connsiteY21" fmla="*/ 176213 h 1100138"/>
                <a:gd name="connsiteX22" fmla="*/ 481013 w 652463"/>
                <a:gd name="connsiteY22" fmla="*/ 278607 h 1100138"/>
                <a:gd name="connsiteX23" fmla="*/ 502444 w 652463"/>
                <a:gd name="connsiteY23" fmla="*/ 335757 h 1100138"/>
                <a:gd name="connsiteX24" fmla="*/ 521494 w 652463"/>
                <a:gd name="connsiteY24" fmla="*/ 397669 h 1100138"/>
                <a:gd name="connsiteX25" fmla="*/ 538163 w 652463"/>
                <a:gd name="connsiteY25" fmla="*/ 452438 h 1100138"/>
                <a:gd name="connsiteX26" fmla="*/ 573881 w 652463"/>
                <a:gd name="connsiteY26" fmla="*/ 583407 h 1100138"/>
                <a:gd name="connsiteX27" fmla="*/ 597694 w 652463"/>
                <a:gd name="connsiteY27" fmla="*/ 695325 h 1100138"/>
                <a:gd name="connsiteX28" fmla="*/ 614363 w 652463"/>
                <a:gd name="connsiteY28" fmla="*/ 783432 h 1100138"/>
                <a:gd name="connsiteX29" fmla="*/ 638175 w 652463"/>
                <a:gd name="connsiteY29" fmla="*/ 919163 h 1100138"/>
                <a:gd name="connsiteX30" fmla="*/ 645319 w 652463"/>
                <a:gd name="connsiteY30" fmla="*/ 969169 h 1100138"/>
                <a:gd name="connsiteX31" fmla="*/ 650081 w 652463"/>
                <a:gd name="connsiteY31" fmla="*/ 1009650 h 1100138"/>
                <a:gd name="connsiteX32" fmla="*/ 652463 w 652463"/>
                <a:gd name="connsiteY32" fmla="*/ 1050132 h 1100138"/>
                <a:gd name="connsiteX33" fmla="*/ 650081 w 652463"/>
                <a:gd name="connsiteY33" fmla="*/ 1073944 h 1100138"/>
                <a:gd name="connsiteX34" fmla="*/ 645319 w 652463"/>
                <a:gd name="connsiteY34" fmla="*/ 1085850 h 1100138"/>
                <a:gd name="connsiteX35" fmla="*/ 633413 w 652463"/>
                <a:gd name="connsiteY35" fmla="*/ 1092994 h 1100138"/>
                <a:gd name="connsiteX36" fmla="*/ 619125 w 652463"/>
                <a:gd name="connsiteY36" fmla="*/ 1097757 h 1100138"/>
                <a:gd name="connsiteX37" fmla="*/ 592931 w 652463"/>
                <a:gd name="connsiteY37" fmla="*/ 1100138 h 1100138"/>
                <a:gd name="connsiteX38" fmla="*/ 547688 w 652463"/>
                <a:gd name="connsiteY38" fmla="*/ 1097757 h 1100138"/>
                <a:gd name="connsiteX39" fmla="*/ 519113 w 652463"/>
                <a:gd name="connsiteY39" fmla="*/ 1088232 h 1100138"/>
                <a:gd name="connsiteX40" fmla="*/ 492919 w 652463"/>
                <a:gd name="connsiteY40" fmla="*/ 1069182 h 1100138"/>
                <a:gd name="connsiteX41" fmla="*/ 471488 w 652463"/>
                <a:gd name="connsiteY41" fmla="*/ 1047750 h 1100138"/>
                <a:gd name="connsiteX42" fmla="*/ 454819 w 652463"/>
                <a:gd name="connsiteY42" fmla="*/ 1021557 h 1100138"/>
                <a:gd name="connsiteX43" fmla="*/ 435769 w 652463"/>
                <a:gd name="connsiteY43" fmla="*/ 983457 h 1100138"/>
                <a:gd name="connsiteX44" fmla="*/ 419100 w 652463"/>
                <a:gd name="connsiteY44" fmla="*/ 940594 h 1100138"/>
                <a:gd name="connsiteX45" fmla="*/ 395288 w 652463"/>
                <a:gd name="connsiteY45" fmla="*/ 852488 h 1100138"/>
                <a:gd name="connsiteX46" fmla="*/ 369094 w 652463"/>
                <a:gd name="connsiteY46" fmla="*/ 738188 h 1100138"/>
                <a:gd name="connsiteX47" fmla="*/ 328613 w 652463"/>
                <a:gd name="connsiteY47" fmla="*/ 602457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2463" h="1100138">
                  <a:moveTo>
                    <a:pt x="328613" y="602457"/>
                  </a:moveTo>
                  <a:lnTo>
                    <a:pt x="278606" y="426244"/>
                  </a:lnTo>
                  <a:lnTo>
                    <a:pt x="247650" y="314325"/>
                  </a:lnTo>
                  <a:lnTo>
                    <a:pt x="230981" y="278607"/>
                  </a:lnTo>
                  <a:lnTo>
                    <a:pt x="200025" y="235744"/>
                  </a:lnTo>
                  <a:lnTo>
                    <a:pt x="166688" y="192882"/>
                  </a:lnTo>
                  <a:lnTo>
                    <a:pt x="123825" y="150019"/>
                  </a:lnTo>
                  <a:lnTo>
                    <a:pt x="64294" y="100013"/>
                  </a:lnTo>
                  <a:lnTo>
                    <a:pt x="33338" y="76200"/>
                  </a:lnTo>
                  <a:lnTo>
                    <a:pt x="19050" y="66675"/>
                  </a:lnTo>
                  <a:lnTo>
                    <a:pt x="2381" y="50007"/>
                  </a:lnTo>
                  <a:lnTo>
                    <a:pt x="0" y="33338"/>
                  </a:lnTo>
                  <a:lnTo>
                    <a:pt x="2381" y="19050"/>
                  </a:lnTo>
                  <a:lnTo>
                    <a:pt x="16669" y="7144"/>
                  </a:lnTo>
                  <a:lnTo>
                    <a:pt x="59531" y="0"/>
                  </a:lnTo>
                  <a:lnTo>
                    <a:pt x="130969" y="0"/>
                  </a:lnTo>
                  <a:lnTo>
                    <a:pt x="214313" y="4763"/>
                  </a:lnTo>
                  <a:lnTo>
                    <a:pt x="283369" y="11907"/>
                  </a:lnTo>
                  <a:lnTo>
                    <a:pt x="342900" y="26194"/>
                  </a:lnTo>
                  <a:lnTo>
                    <a:pt x="392906" y="42863"/>
                  </a:lnTo>
                  <a:lnTo>
                    <a:pt x="409575" y="50007"/>
                  </a:lnTo>
                  <a:lnTo>
                    <a:pt x="445294" y="176213"/>
                  </a:lnTo>
                  <a:lnTo>
                    <a:pt x="481013" y="278607"/>
                  </a:lnTo>
                  <a:lnTo>
                    <a:pt x="502444" y="335757"/>
                  </a:lnTo>
                  <a:lnTo>
                    <a:pt x="521494" y="397669"/>
                  </a:lnTo>
                  <a:lnTo>
                    <a:pt x="538163" y="452438"/>
                  </a:lnTo>
                  <a:lnTo>
                    <a:pt x="573881" y="583407"/>
                  </a:lnTo>
                  <a:lnTo>
                    <a:pt x="597694" y="695325"/>
                  </a:lnTo>
                  <a:lnTo>
                    <a:pt x="614363" y="783432"/>
                  </a:lnTo>
                  <a:lnTo>
                    <a:pt x="638175" y="919163"/>
                  </a:lnTo>
                  <a:lnTo>
                    <a:pt x="645319" y="969169"/>
                  </a:lnTo>
                  <a:lnTo>
                    <a:pt x="650081" y="1009650"/>
                  </a:lnTo>
                  <a:lnTo>
                    <a:pt x="652463" y="1050132"/>
                  </a:lnTo>
                  <a:lnTo>
                    <a:pt x="650081" y="1073944"/>
                  </a:lnTo>
                  <a:lnTo>
                    <a:pt x="645319" y="1085850"/>
                  </a:lnTo>
                  <a:lnTo>
                    <a:pt x="633413" y="1092994"/>
                  </a:lnTo>
                  <a:lnTo>
                    <a:pt x="619125" y="1097757"/>
                  </a:lnTo>
                  <a:lnTo>
                    <a:pt x="592931" y="1100138"/>
                  </a:lnTo>
                  <a:lnTo>
                    <a:pt x="547688" y="1097757"/>
                  </a:lnTo>
                  <a:lnTo>
                    <a:pt x="519113" y="1088232"/>
                  </a:lnTo>
                  <a:lnTo>
                    <a:pt x="492919" y="1069182"/>
                  </a:lnTo>
                  <a:lnTo>
                    <a:pt x="471488" y="1047750"/>
                  </a:lnTo>
                  <a:lnTo>
                    <a:pt x="454819" y="1021557"/>
                  </a:lnTo>
                  <a:lnTo>
                    <a:pt x="435769" y="983457"/>
                  </a:lnTo>
                  <a:lnTo>
                    <a:pt x="419100" y="940594"/>
                  </a:lnTo>
                  <a:lnTo>
                    <a:pt x="395288" y="852488"/>
                  </a:lnTo>
                  <a:lnTo>
                    <a:pt x="369094" y="738188"/>
                  </a:lnTo>
                  <a:lnTo>
                    <a:pt x="328613" y="6024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3">
              <a:extLst>
                <a:ext uri="{FF2B5EF4-FFF2-40B4-BE49-F238E27FC236}">
                  <a16:creationId xmlns:a16="http://schemas.microsoft.com/office/drawing/2014/main" id="{BE6A306A-F07F-473C-8B2F-630676D87AE6}"/>
                </a:ext>
              </a:extLst>
            </p:cNvPr>
            <p:cNvSpPr/>
            <p:nvPr/>
          </p:nvSpPr>
          <p:spPr>
            <a:xfrm rot="16200000">
              <a:off x="4932362" y="3250416"/>
              <a:ext cx="2081213" cy="404812"/>
            </a:xfrm>
            <a:custGeom>
              <a:avLst/>
              <a:gdLst>
                <a:gd name="connsiteX0" fmla="*/ 978694 w 2081213"/>
                <a:gd name="connsiteY0" fmla="*/ 335756 h 404813"/>
                <a:gd name="connsiteX1" fmla="*/ 461963 w 2081213"/>
                <a:gd name="connsiteY1" fmla="*/ 338138 h 404813"/>
                <a:gd name="connsiteX2" fmla="*/ 204788 w 2081213"/>
                <a:gd name="connsiteY2" fmla="*/ 335756 h 404813"/>
                <a:gd name="connsiteX3" fmla="*/ 145256 w 2081213"/>
                <a:gd name="connsiteY3" fmla="*/ 330994 h 404813"/>
                <a:gd name="connsiteX4" fmla="*/ 114300 w 2081213"/>
                <a:gd name="connsiteY4" fmla="*/ 326231 h 404813"/>
                <a:gd name="connsiteX5" fmla="*/ 76200 w 2081213"/>
                <a:gd name="connsiteY5" fmla="*/ 319088 h 404813"/>
                <a:gd name="connsiteX6" fmla="*/ 42863 w 2081213"/>
                <a:gd name="connsiteY6" fmla="*/ 307181 h 404813"/>
                <a:gd name="connsiteX7" fmla="*/ 16669 w 2081213"/>
                <a:gd name="connsiteY7" fmla="*/ 292894 h 404813"/>
                <a:gd name="connsiteX8" fmla="*/ 0 w 2081213"/>
                <a:gd name="connsiteY8" fmla="*/ 276225 h 404813"/>
                <a:gd name="connsiteX9" fmla="*/ 0 w 2081213"/>
                <a:gd name="connsiteY9" fmla="*/ 257175 h 404813"/>
                <a:gd name="connsiteX10" fmla="*/ 9525 w 2081213"/>
                <a:gd name="connsiteY10" fmla="*/ 238125 h 404813"/>
                <a:gd name="connsiteX11" fmla="*/ 52388 w 2081213"/>
                <a:gd name="connsiteY11" fmla="*/ 197644 h 404813"/>
                <a:gd name="connsiteX12" fmla="*/ 109538 w 2081213"/>
                <a:gd name="connsiteY12" fmla="*/ 157163 h 404813"/>
                <a:gd name="connsiteX13" fmla="*/ 180975 w 2081213"/>
                <a:gd name="connsiteY13" fmla="*/ 119063 h 404813"/>
                <a:gd name="connsiteX14" fmla="*/ 230981 w 2081213"/>
                <a:gd name="connsiteY14" fmla="*/ 100013 h 404813"/>
                <a:gd name="connsiteX15" fmla="*/ 302419 w 2081213"/>
                <a:gd name="connsiteY15" fmla="*/ 85725 h 404813"/>
                <a:gd name="connsiteX16" fmla="*/ 352425 w 2081213"/>
                <a:gd name="connsiteY16" fmla="*/ 83344 h 404813"/>
                <a:gd name="connsiteX17" fmla="*/ 404813 w 2081213"/>
                <a:gd name="connsiteY17" fmla="*/ 88106 h 404813"/>
                <a:gd name="connsiteX18" fmla="*/ 483394 w 2081213"/>
                <a:gd name="connsiteY18" fmla="*/ 100013 h 404813"/>
                <a:gd name="connsiteX19" fmla="*/ 576263 w 2081213"/>
                <a:gd name="connsiteY19" fmla="*/ 119063 h 404813"/>
                <a:gd name="connsiteX20" fmla="*/ 664369 w 2081213"/>
                <a:gd name="connsiteY20" fmla="*/ 133350 h 404813"/>
                <a:gd name="connsiteX21" fmla="*/ 923925 w 2081213"/>
                <a:gd name="connsiteY21" fmla="*/ 135731 h 404813"/>
                <a:gd name="connsiteX22" fmla="*/ 1771650 w 2081213"/>
                <a:gd name="connsiteY22" fmla="*/ 135731 h 404813"/>
                <a:gd name="connsiteX23" fmla="*/ 1807369 w 2081213"/>
                <a:gd name="connsiteY23" fmla="*/ 128588 h 404813"/>
                <a:gd name="connsiteX24" fmla="*/ 1900238 w 2081213"/>
                <a:gd name="connsiteY24" fmla="*/ 88106 h 404813"/>
                <a:gd name="connsiteX25" fmla="*/ 1990725 w 2081213"/>
                <a:gd name="connsiteY25" fmla="*/ 42863 h 404813"/>
                <a:gd name="connsiteX26" fmla="*/ 2028825 w 2081213"/>
                <a:gd name="connsiteY26" fmla="*/ 16669 h 404813"/>
                <a:gd name="connsiteX27" fmla="*/ 2047875 w 2081213"/>
                <a:gd name="connsiteY27" fmla="*/ 4763 h 404813"/>
                <a:gd name="connsiteX28" fmla="*/ 2066925 w 2081213"/>
                <a:gd name="connsiteY28" fmla="*/ 0 h 404813"/>
                <a:gd name="connsiteX29" fmla="*/ 2074069 w 2081213"/>
                <a:gd name="connsiteY29" fmla="*/ 2381 h 404813"/>
                <a:gd name="connsiteX30" fmla="*/ 2078831 w 2081213"/>
                <a:gd name="connsiteY30" fmla="*/ 7144 h 404813"/>
                <a:gd name="connsiteX31" fmla="*/ 2081213 w 2081213"/>
                <a:gd name="connsiteY31" fmla="*/ 23813 h 404813"/>
                <a:gd name="connsiteX32" fmla="*/ 2066925 w 2081213"/>
                <a:gd name="connsiteY32" fmla="*/ 66675 h 404813"/>
                <a:gd name="connsiteX33" fmla="*/ 2050256 w 2081213"/>
                <a:gd name="connsiteY33" fmla="*/ 116681 h 404813"/>
                <a:gd name="connsiteX34" fmla="*/ 2024063 w 2081213"/>
                <a:gd name="connsiteY34" fmla="*/ 176213 h 404813"/>
                <a:gd name="connsiteX35" fmla="*/ 1985963 w 2081213"/>
                <a:gd name="connsiteY35" fmla="*/ 235744 h 404813"/>
                <a:gd name="connsiteX36" fmla="*/ 1950244 w 2081213"/>
                <a:gd name="connsiteY36" fmla="*/ 283369 h 404813"/>
                <a:gd name="connsiteX37" fmla="*/ 1905000 w 2081213"/>
                <a:gd name="connsiteY37" fmla="*/ 328613 h 404813"/>
                <a:gd name="connsiteX38" fmla="*/ 1854994 w 2081213"/>
                <a:gd name="connsiteY38" fmla="*/ 364331 h 404813"/>
                <a:gd name="connsiteX39" fmla="*/ 1804988 w 2081213"/>
                <a:gd name="connsiteY39" fmla="*/ 390525 h 404813"/>
                <a:gd name="connsiteX40" fmla="*/ 1759744 w 2081213"/>
                <a:gd name="connsiteY40" fmla="*/ 402431 h 404813"/>
                <a:gd name="connsiteX41" fmla="*/ 1676400 w 2081213"/>
                <a:gd name="connsiteY41" fmla="*/ 404813 h 404813"/>
                <a:gd name="connsiteX42" fmla="*/ 1657350 w 2081213"/>
                <a:gd name="connsiteY42" fmla="*/ 397669 h 404813"/>
                <a:gd name="connsiteX43" fmla="*/ 1607344 w 2081213"/>
                <a:gd name="connsiteY43" fmla="*/ 373856 h 404813"/>
                <a:gd name="connsiteX44" fmla="*/ 1552575 w 2081213"/>
                <a:gd name="connsiteY44" fmla="*/ 357188 h 404813"/>
                <a:gd name="connsiteX45" fmla="*/ 1488281 w 2081213"/>
                <a:gd name="connsiteY45" fmla="*/ 340519 h 404813"/>
                <a:gd name="connsiteX46" fmla="*/ 1431131 w 2081213"/>
                <a:gd name="connsiteY46" fmla="*/ 333375 h 404813"/>
                <a:gd name="connsiteX47" fmla="*/ 978694 w 2081213"/>
                <a:gd name="connsiteY47" fmla="*/ 335756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81213" h="404813">
                  <a:moveTo>
                    <a:pt x="978694" y="335756"/>
                  </a:moveTo>
                  <a:lnTo>
                    <a:pt x="461963" y="338138"/>
                  </a:lnTo>
                  <a:lnTo>
                    <a:pt x="204788" y="335756"/>
                  </a:lnTo>
                  <a:lnTo>
                    <a:pt x="145256" y="330994"/>
                  </a:lnTo>
                  <a:lnTo>
                    <a:pt x="114300" y="326231"/>
                  </a:lnTo>
                  <a:lnTo>
                    <a:pt x="76200" y="319088"/>
                  </a:lnTo>
                  <a:lnTo>
                    <a:pt x="42863" y="307181"/>
                  </a:lnTo>
                  <a:lnTo>
                    <a:pt x="16669" y="292894"/>
                  </a:lnTo>
                  <a:lnTo>
                    <a:pt x="0" y="276225"/>
                  </a:lnTo>
                  <a:lnTo>
                    <a:pt x="0" y="257175"/>
                  </a:lnTo>
                  <a:lnTo>
                    <a:pt x="9525" y="238125"/>
                  </a:lnTo>
                  <a:lnTo>
                    <a:pt x="52388" y="197644"/>
                  </a:lnTo>
                  <a:lnTo>
                    <a:pt x="109538" y="157163"/>
                  </a:lnTo>
                  <a:lnTo>
                    <a:pt x="180975" y="119063"/>
                  </a:lnTo>
                  <a:lnTo>
                    <a:pt x="230981" y="100013"/>
                  </a:lnTo>
                  <a:lnTo>
                    <a:pt x="302419" y="85725"/>
                  </a:lnTo>
                  <a:lnTo>
                    <a:pt x="352425" y="83344"/>
                  </a:lnTo>
                  <a:lnTo>
                    <a:pt x="404813" y="88106"/>
                  </a:lnTo>
                  <a:lnTo>
                    <a:pt x="483394" y="100013"/>
                  </a:lnTo>
                  <a:lnTo>
                    <a:pt x="576263" y="119063"/>
                  </a:lnTo>
                  <a:lnTo>
                    <a:pt x="664369" y="133350"/>
                  </a:lnTo>
                  <a:lnTo>
                    <a:pt x="923925" y="135731"/>
                  </a:lnTo>
                  <a:lnTo>
                    <a:pt x="1771650" y="135731"/>
                  </a:lnTo>
                  <a:lnTo>
                    <a:pt x="1807369" y="128588"/>
                  </a:lnTo>
                  <a:lnTo>
                    <a:pt x="1900238" y="88106"/>
                  </a:lnTo>
                  <a:lnTo>
                    <a:pt x="1990725" y="42863"/>
                  </a:lnTo>
                  <a:lnTo>
                    <a:pt x="2028825" y="16669"/>
                  </a:lnTo>
                  <a:lnTo>
                    <a:pt x="2047875" y="4763"/>
                  </a:lnTo>
                  <a:lnTo>
                    <a:pt x="2066925" y="0"/>
                  </a:lnTo>
                  <a:lnTo>
                    <a:pt x="2074069" y="2381"/>
                  </a:lnTo>
                  <a:lnTo>
                    <a:pt x="2078831" y="7144"/>
                  </a:lnTo>
                  <a:lnTo>
                    <a:pt x="2081213" y="23813"/>
                  </a:lnTo>
                  <a:lnTo>
                    <a:pt x="2066925" y="66675"/>
                  </a:lnTo>
                  <a:lnTo>
                    <a:pt x="2050256" y="116681"/>
                  </a:lnTo>
                  <a:lnTo>
                    <a:pt x="2024063" y="176213"/>
                  </a:lnTo>
                  <a:lnTo>
                    <a:pt x="1985963" y="235744"/>
                  </a:lnTo>
                  <a:lnTo>
                    <a:pt x="1950244" y="283369"/>
                  </a:lnTo>
                  <a:lnTo>
                    <a:pt x="1905000" y="328613"/>
                  </a:lnTo>
                  <a:lnTo>
                    <a:pt x="1854994" y="364331"/>
                  </a:lnTo>
                  <a:lnTo>
                    <a:pt x="1804988" y="390525"/>
                  </a:lnTo>
                  <a:lnTo>
                    <a:pt x="1759744" y="402431"/>
                  </a:lnTo>
                  <a:lnTo>
                    <a:pt x="1676400" y="404813"/>
                  </a:lnTo>
                  <a:lnTo>
                    <a:pt x="1657350" y="397669"/>
                  </a:lnTo>
                  <a:lnTo>
                    <a:pt x="1607344" y="373856"/>
                  </a:lnTo>
                  <a:lnTo>
                    <a:pt x="1552575" y="357188"/>
                  </a:lnTo>
                  <a:lnTo>
                    <a:pt x="1488281" y="340519"/>
                  </a:lnTo>
                  <a:lnTo>
                    <a:pt x="1431131" y="333375"/>
                  </a:lnTo>
                  <a:lnTo>
                    <a:pt x="978694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F056102A-860B-47E5-AD96-21E3EDB50218}"/>
                </a:ext>
              </a:extLst>
            </p:cNvPr>
            <p:cNvSpPr/>
            <p:nvPr/>
          </p:nvSpPr>
          <p:spPr>
            <a:xfrm rot="16200000">
              <a:off x="4526757" y="3559184"/>
              <a:ext cx="4538662" cy="546100"/>
            </a:xfrm>
            <a:custGeom>
              <a:avLst/>
              <a:gdLst>
                <a:gd name="connsiteX0" fmla="*/ 2594248 w 4538899"/>
                <a:gd name="connsiteY0" fmla="*/ 450994 h 546158"/>
                <a:gd name="connsiteX1" fmla="*/ 2031540 w 4538899"/>
                <a:gd name="connsiteY1" fmla="*/ 455132 h 546158"/>
                <a:gd name="connsiteX2" fmla="*/ 1584684 w 4538899"/>
                <a:gd name="connsiteY2" fmla="*/ 455132 h 546158"/>
                <a:gd name="connsiteX3" fmla="*/ 1274367 w 4538899"/>
                <a:gd name="connsiteY3" fmla="*/ 463407 h 546158"/>
                <a:gd name="connsiteX4" fmla="*/ 1067489 w 4538899"/>
                <a:gd name="connsiteY4" fmla="*/ 475819 h 546158"/>
                <a:gd name="connsiteX5" fmla="*/ 868887 w 4538899"/>
                <a:gd name="connsiteY5" fmla="*/ 496507 h 546158"/>
                <a:gd name="connsiteX6" fmla="*/ 711660 w 4538899"/>
                <a:gd name="connsiteY6" fmla="*/ 521332 h 546158"/>
                <a:gd name="connsiteX7" fmla="*/ 562708 w 4538899"/>
                <a:gd name="connsiteY7" fmla="*/ 500645 h 546158"/>
                <a:gd name="connsiteX8" fmla="*/ 459269 w 4538899"/>
                <a:gd name="connsiteY8" fmla="*/ 484094 h 546158"/>
                <a:gd name="connsiteX9" fmla="*/ 368242 w 4538899"/>
                <a:gd name="connsiteY9" fmla="*/ 459269 h 546158"/>
                <a:gd name="connsiteX10" fmla="*/ 268941 w 4538899"/>
                <a:gd name="connsiteY10" fmla="*/ 422031 h 546158"/>
                <a:gd name="connsiteX11" fmla="*/ 157227 w 4538899"/>
                <a:gd name="connsiteY11" fmla="*/ 372380 h 546158"/>
                <a:gd name="connsiteX12" fmla="*/ 74476 w 4538899"/>
                <a:gd name="connsiteY12" fmla="*/ 322730 h 546158"/>
                <a:gd name="connsiteX13" fmla="*/ 33100 w 4538899"/>
                <a:gd name="connsiteY13" fmla="*/ 293767 h 546158"/>
                <a:gd name="connsiteX14" fmla="*/ 16550 w 4538899"/>
                <a:gd name="connsiteY14" fmla="*/ 273079 h 546158"/>
                <a:gd name="connsiteX15" fmla="*/ 4137 w 4538899"/>
                <a:gd name="connsiteY15" fmla="*/ 244116 h 546158"/>
                <a:gd name="connsiteX16" fmla="*/ 0 w 4538899"/>
                <a:gd name="connsiteY16" fmla="*/ 215153 h 546158"/>
                <a:gd name="connsiteX17" fmla="*/ 4137 w 4538899"/>
                <a:gd name="connsiteY17" fmla="*/ 194465 h 546158"/>
                <a:gd name="connsiteX18" fmla="*/ 24825 w 4538899"/>
                <a:gd name="connsiteY18" fmla="*/ 169640 h 546158"/>
                <a:gd name="connsiteX19" fmla="*/ 82751 w 4538899"/>
                <a:gd name="connsiteY19" fmla="*/ 144815 h 546158"/>
                <a:gd name="connsiteX20" fmla="*/ 670284 w 4538899"/>
                <a:gd name="connsiteY20" fmla="*/ 239979 h 546158"/>
                <a:gd name="connsiteX21" fmla="*/ 769585 w 4538899"/>
                <a:gd name="connsiteY21" fmla="*/ 252391 h 546158"/>
                <a:gd name="connsiteX22" fmla="*/ 868887 w 4538899"/>
                <a:gd name="connsiteY22" fmla="*/ 252391 h 546158"/>
                <a:gd name="connsiteX23" fmla="*/ 1253680 w 4538899"/>
                <a:gd name="connsiteY23" fmla="*/ 244116 h 546158"/>
                <a:gd name="connsiteX24" fmla="*/ 1650885 w 4538899"/>
                <a:gd name="connsiteY24" fmla="*/ 235841 h 546158"/>
                <a:gd name="connsiteX25" fmla="*/ 2151529 w 4538899"/>
                <a:gd name="connsiteY25" fmla="*/ 227566 h 546158"/>
                <a:gd name="connsiteX26" fmla="*/ 2726650 w 4538899"/>
                <a:gd name="connsiteY26" fmla="*/ 227566 h 546158"/>
                <a:gd name="connsiteX27" fmla="*/ 3289357 w 4538899"/>
                <a:gd name="connsiteY27" fmla="*/ 231703 h 546158"/>
                <a:gd name="connsiteX28" fmla="*/ 3649325 w 4538899"/>
                <a:gd name="connsiteY28" fmla="*/ 227566 h 546158"/>
                <a:gd name="connsiteX29" fmla="*/ 3835515 w 4538899"/>
                <a:gd name="connsiteY29" fmla="*/ 227566 h 546158"/>
                <a:gd name="connsiteX30" fmla="*/ 4017567 w 4538899"/>
                <a:gd name="connsiteY30" fmla="*/ 219291 h 546158"/>
                <a:gd name="connsiteX31" fmla="*/ 4129281 w 4538899"/>
                <a:gd name="connsiteY31" fmla="*/ 206878 h 546158"/>
                <a:gd name="connsiteX32" fmla="*/ 4216170 w 4538899"/>
                <a:gd name="connsiteY32" fmla="*/ 190328 h 546158"/>
                <a:gd name="connsiteX33" fmla="*/ 4269958 w 4538899"/>
                <a:gd name="connsiteY33" fmla="*/ 173778 h 546158"/>
                <a:gd name="connsiteX34" fmla="*/ 4336159 w 4538899"/>
                <a:gd name="connsiteY34" fmla="*/ 136540 h 546158"/>
                <a:gd name="connsiteX35" fmla="*/ 4431323 w 4538899"/>
                <a:gd name="connsiteY35" fmla="*/ 62064 h 546158"/>
                <a:gd name="connsiteX36" fmla="*/ 4480974 w 4538899"/>
                <a:gd name="connsiteY36" fmla="*/ 20688 h 546158"/>
                <a:gd name="connsiteX37" fmla="*/ 4514074 w 4538899"/>
                <a:gd name="connsiteY37" fmla="*/ 0 h 546158"/>
                <a:gd name="connsiteX38" fmla="*/ 4530624 w 4538899"/>
                <a:gd name="connsiteY38" fmla="*/ 0 h 546158"/>
                <a:gd name="connsiteX39" fmla="*/ 4538899 w 4538899"/>
                <a:gd name="connsiteY39" fmla="*/ 16551 h 546158"/>
                <a:gd name="connsiteX40" fmla="*/ 4530624 w 4538899"/>
                <a:gd name="connsiteY40" fmla="*/ 74476 h 546158"/>
                <a:gd name="connsiteX41" fmla="*/ 4526487 w 4538899"/>
                <a:gd name="connsiteY41" fmla="*/ 132402 h 546158"/>
                <a:gd name="connsiteX42" fmla="*/ 4518212 w 4538899"/>
                <a:gd name="connsiteY42" fmla="*/ 177915 h 546158"/>
                <a:gd name="connsiteX43" fmla="*/ 4493386 w 4538899"/>
                <a:gd name="connsiteY43" fmla="*/ 248254 h 546158"/>
                <a:gd name="connsiteX44" fmla="*/ 4460286 w 4538899"/>
                <a:gd name="connsiteY44" fmla="*/ 306179 h 546158"/>
                <a:gd name="connsiteX45" fmla="*/ 4389947 w 4538899"/>
                <a:gd name="connsiteY45" fmla="*/ 388931 h 546158"/>
                <a:gd name="connsiteX46" fmla="*/ 4340297 w 4538899"/>
                <a:gd name="connsiteY46" fmla="*/ 438581 h 546158"/>
                <a:gd name="connsiteX47" fmla="*/ 4307196 w 4538899"/>
                <a:gd name="connsiteY47" fmla="*/ 479957 h 546158"/>
                <a:gd name="connsiteX48" fmla="*/ 4265821 w 4538899"/>
                <a:gd name="connsiteY48" fmla="*/ 517195 h 546158"/>
                <a:gd name="connsiteX49" fmla="*/ 4220308 w 4538899"/>
                <a:gd name="connsiteY49" fmla="*/ 533745 h 546158"/>
                <a:gd name="connsiteX50" fmla="*/ 4166519 w 4538899"/>
                <a:gd name="connsiteY50" fmla="*/ 546158 h 546158"/>
                <a:gd name="connsiteX51" fmla="*/ 4137556 w 4538899"/>
                <a:gd name="connsiteY51" fmla="*/ 537883 h 546158"/>
                <a:gd name="connsiteX52" fmla="*/ 4071356 w 4538899"/>
                <a:gd name="connsiteY52" fmla="*/ 517195 h 546158"/>
                <a:gd name="connsiteX53" fmla="*/ 3996880 w 4538899"/>
                <a:gd name="connsiteY53" fmla="*/ 500645 h 546158"/>
                <a:gd name="connsiteX54" fmla="*/ 3897578 w 4538899"/>
                <a:gd name="connsiteY54" fmla="*/ 475819 h 546158"/>
                <a:gd name="connsiteX55" fmla="*/ 3761039 w 4538899"/>
                <a:gd name="connsiteY55" fmla="*/ 455132 h 546158"/>
                <a:gd name="connsiteX56" fmla="*/ 3616224 w 4538899"/>
                <a:gd name="connsiteY56" fmla="*/ 450994 h 546158"/>
                <a:gd name="connsiteX57" fmla="*/ 3185918 w 4538899"/>
                <a:gd name="connsiteY57" fmla="*/ 455132 h 546158"/>
                <a:gd name="connsiteX58" fmla="*/ 2594248 w 4538899"/>
                <a:gd name="connsiteY58" fmla="*/ 450994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538899" h="546158">
                  <a:moveTo>
                    <a:pt x="2594248" y="450994"/>
                  </a:moveTo>
                  <a:lnTo>
                    <a:pt x="2031540" y="455132"/>
                  </a:lnTo>
                  <a:lnTo>
                    <a:pt x="1584684" y="455132"/>
                  </a:lnTo>
                  <a:lnTo>
                    <a:pt x="1274367" y="463407"/>
                  </a:lnTo>
                  <a:lnTo>
                    <a:pt x="1067489" y="475819"/>
                  </a:lnTo>
                  <a:lnTo>
                    <a:pt x="868887" y="496507"/>
                  </a:lnTo>
                  <a:lnTo>
                    <a:pt x="711660" y="521332"/>
                  </a:lnTo>
                  <a:lnTo>
                    <a:pt x="562708" y="500645"/>
                  </a:lnTo>
                  <a:lnTo>
                    <a:pt x="459269" y="484094"/>
                  </a:lnTo>
                  <a:lnTo>
                    <a:pt x="368242" y="459269"/>
                  </a:lnTo>
                  <a:lnTo>
                    <a:pt x="268941" y="422031"/>
                  </a:lnTo>
                  <a:lnTo>
                    <a:pt x="157227" y="372380"/>
                  </a:lnTo>
                  <a:lnTo>
                    <a:pt x="74476" y="322730"/>
                  </a:lnTo>
                  <a:lnTo>
                    <a:pt x="33100" y="293767"/>
                  </a:lnTo>
                  <a:lnTo>
                    <a:pt x="16550" y="273079"/>
                  </a:lnTo>
                  <a:lnTo>
                    <a:pt x="4137" y="244116"/>
                  </a:lnTo>
                  <a:lnTo>
                    <a:pt x="0" y="215153"/>
                  </a:lnTo>
                  <a:lnTo>
                    <a:pt x="4137" y="194465"/>
                  </a:lnTo>
                  <a:lnTo>
                    <a:pt x="24825" y="169640"/>
                  </a:lnTo>
                  <a:lnTo>
                    <a:pt x="82751" y="144815"/>
                  </a:lnTo>
                  <a:lnTo>
                    <a:pt x="670284" y="239979"/>
                  </a:lnTo>
                  <a:lnTo>
                    <a:pt x="769585" y="252391"/>
                  </a:lnTo>
                  <a:lnTo>
                    <a:pt x="868887" y="252391"/>
                  </a:lnTo>
                  <a:lnTo>
                    <a:pt x="1253680" y="244116"/>
                  </a:lnTo>
                  <a:lnTo>
                    <a:pt x="1650885" y="235841"/>
                  </a:lnTo>
                  <a:lnTo>
                    <a:pt x="2151529" y="227566"/>
                  </a:lnTo>
                  <a:lnTo>
                    <a:pt x="2726650" y="227566"/>
                  </a:lnTo>
                  <a:lnTo>
                    <a:pt x="3289357" y="231703"/>
                  </a:lnTo>
                  <a:lnTo>
                    <a:pt x="3649325" y="227566"/>
                  </a:lnTo>
                  <a:lnTo>
                    <a:pt x="3835515" y="227566"/>
                  </a:lnTo>
                  <a:lnTo>
                    <a:pt x="4017567" y="219291"/>
                  </a:lnTo>
                  <a:lnTo>
                    <a:pt x="4129281" y="206878"/>
                  </a:lnTo>
                  <a:lnTo>
                    <a:pt x="4216170" y="190328"/>
                  </a:lnTo>
                  <a:lnTo>
                    <a:pt x="4269958" y="173778"/>
                  </a:lnTo>
                  <a:lnTo>
                    <a:pt x="4336159" y="136540"/>
                  </a:lnTo>
                  <a:lnTo>
                    <a:pt x="4431323" y="62064"/>
                  </a:lnTo>
                  <a:lnTo>
                    <a:pt x="4480974" y="20688"/>
                  </a:lnTo>
                  <a:lnTo>
                    <a:pt x="4514074" y="0"/>
                  </a:lnTo>
                  <a:lnTo>
                    <a:pt x="4530624" y="0"/>
                  </a:lnTo>
                  <a:lnTo>
                    <a:pt x="4538899" y="16551"/>
                  </a:lnTo>
                  <a:lnTo>
                    <a:pt x="4530624" y="74476"/>
                  </a:lnTo>
                  <a:lnTo>
                    <a:pt x="4526487" y="132402"/>
                  </a:lnTo>
                  <a:lnTo>
                    <a:pt x="4518212" y="177915"/>
                  </a:lnTo>
                  <a:lnTo>
                    <a:pt x="4493386" y="248254"/>
                  </a:lnTo>
                  <a:lnTo>
                    <a:pt x="4460286" y="306179"/>
                  </a:lnTo>
                  <a:lnTo>
                    <a:pt x="4389947" y="388931"/>
                  </a:lnTo>
                  <a:lnTo>
                    <a:pt x="4340297" y="438581"/>
                  </a:lnTo>
                  <a:lnTo>
                    <a:pt x="4307196" y="479957"/>
                  </a:lnTo>
                  <a:lnTo>
                    <a:pt x="4265821" y="517195"/>
                  </a:lnTo>
                  <a:lnTo>
                    <a:pt x="4220308" y="533745"/>
                  </a:lnTo>
                  <a:lnTo>
                    <a:pt x="4166519" y="546158"/>
                  </a:lnTo>
                  <a:lnTo>
                    <a:pt x="4137556" y="537883"/>
                  </a:lnTo>
                  <a:lnTo>
                    <a:pt x="4071356" y="517195"/>
                  </a:lnTo>
                  <a:lnTo>
                    <a:pt x="3996880" y="500645"/>
                  </a:lnTo>
                  <a:lnTo>
                    <a:pt x="3897578" y="475819"/>
                  </a:lnTo>
                  <a:lnTo>
                    <a:pt x="3761039" y="455132"/>
                  </a:lnTo>
                  <a:lnTo>
                    <a:pt x="3616224" y="450994"/>
                  </a:lnTo>
                  <a:lnTo>
                    <a:pt x="3185918" y="455132"/>
                  </a:lnTo>
                  <a:lnTo>
                    <a:pt x="2594248" y="45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113A166F-F583-4234-8EA8-7179D629FE5B}"/>
                </a:ext>
              </a:extLst>
            </p:cNvPr>
            <p:cNvSpPr/>
            <p:nvPr/>
          </p:nvSpPr>
          <p:spPr>
            <a:xfrm>
              <a:off x="3041650" y="2059790"/>
              <a:ext cx="2524125" cy="550863"/>
            </a:xfrm>
            <a:custGeom>
              <a:avLst/>
              <a:gdLst>
                <a:gd name="connsiteX0" fmla="*/ 950119 w 2524125"/>
                <a:gd name="connsiteY0" fmla="*/ 319088 h 550069"/>
                <a:gd name="connsiteX1" fmla="*/ 669132 w 2524125"/>
                <a:gd name="connsiteY1" fmla="*/ 385763 h 550069"/>
                <a:gd name="connsiteX2" fmla="*/ 438150 w 2524125"/>
                <a:gd name="connsiteY2" fmla="*/ 442913 h 550069"/>
                <a:gd name="connsiteX3" fmla="*/ 238125 w 2524125"/>
                <a:gd name="connsiteY3" fmla="*/ 497681 h 550069"/>
                <a:gd name="connsiteX4" fmla="*/ 52388 w 2524125"/>
                <a:gd name="connsiteY4" fmla="*/ 550069 h 550069"/>
                <a:gd name="connsiteX5" fmla="*/ 0 w 2524125"/>
                <a:gd name="connsiteY5" fmla="*/ 342900 h 550069"/>
                <a:gd name="connsiteX6" fmla="*/ 140494 w 2524125"/>
                <a:gd name="connsiteY6" fmla="*/ 326231 h 550069"/>
                <a:gd name="connsiteX7" fmla="*/ 381000 w 2524125"/>
                <a:gd name="connsiteY7" fmla="*/ 295275 h 550069"/>
                <a:gd name="connsiteX8" fmla="*/ 540544 w 2524125"/>
                <a:gd name="connsiteY8" fmla="*/ 264319 h 550069"/>
                <a:gd name="connsiteX9" fmla="*/ 721519 w 2524125"/>
                <a:gd name="connsiteY9" fmla="*/ 228600 h 550069"/>
                <a:gd name="connsiteX10" fmla="*/ 940594 w 2524125"/>
                <a:gd name="connsiteY10" fmla="*/ 173831 h 550069"/>
                <a:gd name="connsiteX11" fmla="*/ 1102519 w 2524125"/>
                <a:gd name="connsiteY11" fmla="*/ 138113 h 550069"/>
                <a:gd name="connsiteX12" fmla="*/ 1283494 w 2524125"/>
                <a:gd name="connsiteY12" fmla="*/ 114300 h 550069"/>
                <a:gd name="connsiteX13" fmla="*/ 1507332 w 2524125"/>
                <a:gd name="connsiteY13" fmla="*/ 85725 h 550069"/>
                <a:gd name="connsiteX14" fmla="*/ 1812132 w 2524125"/>
                <a:gd name="connsiteY14" fmla="*/ 42863 h 550069"/>
                <a:gd name="connsiteX15" fmla="*/ 1993107 w 2524125"/>
                <a:gd name="connsiteY15" fmla="*/ 16669 h 550069"/>
                <a:gd name="connsiteX16" fmla="*/ 2059782 w 2524125"/>
                <a:gd name="connsiteY16" fmla="*/ 4763 h 550069"/>
                <a:gd name="connsiteX17" fmla="*/ 2107407 w 2524125"/>
                <a:gd name="connsiteY17" fmla="*/ 0 h 550069"/>
                <a:gd name="connsiteX18" fmla="*/ 2159794 w 2524125"/>
                <a:gd name="connsiteY18" fmla="*/ 7144 h 550069"/>
                <a:gd name="connsiteX19" fmla="*/ 2202657 w 2524125"/>
                <a:gd name="connsiteY19" fmla="*/ 23813 h 550069"/>
                <a:gd name="connsiteX20" fmla="*/ 2250282 w 2524125"/>
                <a:gd name="connsiteY20" fmla="*/ 45244 h 550069"/>
                <a:gd name="connsiteX21" fmla="*/ 2283619 w 2524125"/>
                <a:gd name="connsiteY21" fmla="*/ 71438 h 550069"/>
                <a:gd name="connsiteX22" fmla="*/ 2324100 w 2524125"/>
                <a:gd name="connsiteY22" fmla="*/ 104775 h 550069"/>
                <a:gd name="connsiteX23" fmla="*/ 2374107 w 2524125"/>
                <a:gd name="connsiteY23" fmla="*/ 159544 h 550069"/>
                <a:gd name="connsiteX24" fmla="*/ 2436019 w 2524125"/>
                <a:gd name="connsiteY24" fmla="*/ 226219 h 550069"/>
                <a:gd name="connsiteX25" fmla="*/ 2478882 w 2524125"/>
                <a:gd name="connsiteY25" fmla="*/ 271463 h 550069"/>
                <a:gd name="connsiteX26" fmla="*/ 2512219 w 2524125"/>
                <a:gd name="connsiteY26" fmla="*/ 316706 h 550069"/>
                <a:gd name="connsiteX27" fmla="*/ 2524125 w 2524125"/>
                <a:gd name="connsiteY27" fmla="*/ 335756 h 550069"/>
                <a:gd name="connsiteX28" fmla="*/ 2524125 w 2524125"/>
                <a:gd name="connsiteY28" fmla="*/ 357188 h 550069"/>
                <a:gd name="connsiteX29" fmla="*/ 2507457 w 2524125"/>
                <a:gd name="connsiteY29" fmla="*/ 376238 h 550069"/>
                <a:gd name="connsiteX30" fmla="*/ 2457450 w 2524125"/>
                <a:gd name="connsiteY30" fmla="*/ 402431 h 550069"/>
                <a:gd name="connsiteX31" fmla="*/ 2381250 w 2524125"/>
                <a:gd name="connsiteY31" fmla="*/ 397669 h 550069"/>
                <a:gd name="connsiteX32" fmla="*/ 2336007 w 2524125"/>
                <a:gd name="connsiteY32" fmla="*/ 400050 h 550069"/>
                <a:gd name="connsiteX33" fmla="*/ 2131219 w 2524125"/>
                <a:gd name="connsiteY33" fmla="*/ 207169 h 550069"/>
                <a:gd name="connsiteX34" fmla="*/ 2093119 w 2524125"/>
                <a:gd name="connsiteY34" fmla="*/ 188119 h 550069"/>
                <a:gd name="connsiteX35" fmla="*/ 2062163 w 2524125"/>
                <a:gd name="connsiteY35" fmla="*/ 180975 h 550069"/>
                <a:gd name="connsiteX36" fmla="*/ 1995488 w 2524125"/>
                <a:gd name="connsiteY36" fmla="*/ 180975 h 550069"/>
                <a:gd name="connsiteX37" fmla="*/ 1843088 w 2524125"/>
                <a:gd name="connsiteY37" fmla="*/ 188119 h 550069"/>
                <a:gd name="connsiteX38" fmla="*/ 1659732 w 2524125"/>
                <a:gd name="connsiteY38" fmla="*/ 202406 h 550069"/>
                <a:gd name="connsiteX39" fmla="*/ 1524000 w 2524125"/>
                <a:gd name="connsiteY39" fmla="*/ 219075 h 550069"/>
                <a:gd name="connsiteX40" fmla="*/ 1345407 w 2524125"/>
                <a:gd name="connsiteY40" fmla="*/ 240506 h 550069"/>
                <a:gd name="connsiteX41" fmla="*/ 1185863 w 2524125"/>
                <a:gd name="connsiteY41" fmla="*/ 269081 h 550069"/>
                <a:gd name="connsiteX42" fmla="*/ 950119 w 2524125"/>
                <a:gd name="connsiteY42" fmla="*/ 319088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24125" h="550069">
                  <a:moveTo>
                    <a:pt x="950119" y="319088"/>
                  </a:moveTo>
                  <a:lnTo>
                    <a:pt x="669132" y="385763"/>
                  </a:lnTo>
                  <a:lnTo>
                    <a:pt x="438150" y="442913"/>
                  </a:lnTo>
                  <a:lnTo>
                    <a:pt x="238125" y="497681"/>
                  </a:lnTo>
                  <a:lnTo>
                    <a:pt x="52388" y="550069"/>
                  </a:lnTo>
                  <a:lnTo>
                    <a:pt x="0" y="342900"/>
                  </a:lnTo>
                  <a:lnTo>
                    <a:pt x="140494" y="326231"/>
                  </a:lnTo>
                  <a:lnTo>
                    <a:pt x="381000" y="295275"/>
                  </a:lnTo>
                  <a:lnTo>
                    <a:pt x="540544" y="264319"/>
                  </a:lnTo>
                  <a:lnTo>
                    <a:pt x="721519" y="228600"/>
                  </a:lnTo>
                  <a:lnTo>
                    <a:pt x="940594" y="173831"/>
                  </a:lnTo>
                  <a:lnTo>
                    <a:pt x="1102519" y="138113"/>
                  </a:lnTo>
                  <a:lnTo>
                    <a:pt x="1283494" y="114300"/>
                  </a:lnTo>
                  <a:lnTo>
                    <a:pt x="1507332" y="85725"/>
                  </a:lnTo>
                  <a:lnTo>
                    <a:pt x="1812132" y="42863"/>
                  </a:lnTo>
                  <a:lnTo>
                    <a:pt x="1993107" y="16669"/>
                  </a:lnTo>
                  <a:lnTo>
                    <a:pt x="2059782" y="4763"/>
                  </a:lnTo>
                  <a:lnTo>
                    <a:pt x="2107407" y="0"/>
                  </a:lnTo>
                  <a:lnTo>
                    <a:pt x="2159794" y="7144"/>
                  </a:lnTo>
                  <a:lnTo>
                    <a:pt x="2202657" y="23813"/>
                  </a:lnTo>
                  <a:lnTo>
                    <a:pt x="2250282" y="45244"/>
                  </a:lnTo>
                  <a:lnTo>
                    <a:pt x="2283619" y="71438"/>
                  </a:lnTo>
                  <a:lnTo>
                    <a:pt x="2324100" y="104775"/>
                  </a:lnTo>
                  <a:lnTo>
                    <a:pt x="2374107" y="159544"/>
                  </a:lnTo>
                  <a:lnTo>
                    <a:pt x="2436019" y="226219"/>
                  </a:lnTo>
                  <a:lnTo>
                    <a:pt x="2478882" y="271463"/>
                  </a:lnTo>
                  <a:lnTo>
                    <a:pt x="2512219" y="316706"/>
                  </a:lnTo>
                  <a:lnTo>
                    <a:pt x="2524125" y="335756"/>
                  </a:lnTo>
                  <a:lnTo>
                    <a:pt x="2524125" y="357188"/>
                  </a:lnTo>
                  <a:lnTo>
                    <a:pt x="2507457" y="376238"/>
                  </a:lnTo>
                  <a:lnTo>
                    <a:pt x="2457450" y="402431"/>
                  </a:lnTo>
                  <a:lnTo>
                    <a:pt x="2381250" y="397669"/>
                  </a:lnTo>
                  <a:lnTo>
                    <a:pt x="2336007" y="400050"/>
                  </a:lnTo>
                  <a:lnTo>
                    <a:pt x="2131219" y="207169"/>
                  </a:lnTo>
                  <a:lnTo>
                    <a:pt x="2093119" y="188119"/>
                  </a:lnTo>
                  <a:lnTo>
                    <a:pt x="2062163" y="180975"/>
                  </a:lnTo>
                  <a:lnTo>
                    <a:pt x="1995488" y="180975"/>
                  </a:lnTo>
                  <a:lnTo>
                    <a:pt x="1843088" y="188119"/>
                  </a:lnTo>
                  <a:lnTo>
                    <a:pt x="1659732" y="202406"/>
                  </a:lnTo>
                  <a:lnTo>
                    <a:pt x="1524000" y="219075"/>
                  </a:lnTo>
                  <a:lnTo>
                    <a:pt x="1345407" y="240506"/>
                  </a:lnTo>
                  <a:lnTo>
                    <a:pt x="1185863" y="269081"/>
                  </a:lnTo>
                  <a:lnTo>
                    <a:pt x="950119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9EE3616A-4C4C-4BCB-A75B-A46D8423ED74}"/>
                </a:ext>
              </a:extLst>
            </p:cNvPr>
            <p:cNvSpPr/>
            <p:nvPr/>
          </p:nvSpPr>
          <p:spPr>
            <a:xfrm>
              <a:off x="4886325" y="2194728"/>
              <a:ext cx="550863" cy="541337"/>
            </a:xfrm>
            <a:custGeom>
              <a:avLst/>
              <a:gdLst>
                <a:gd name="connsiteX0" fmla="*/ 135731 w 550069"/>
                <a:gd name="connsiteY0" fmla="*/ 295275 h 540544"/>
                <a:gd name="connsiteX1" fmla="*/ 195263 w 550069"/>
                <a:gd name="connsiteY1" fmla="*/ 211932 h 540544"/>
                <a:gd name="connsiteX2" fmla="*/ 226219 w 550069"/>
                <a:gd name="connsiteY2" fmla="*/ 173832 h 540544"/>
                <a:gd name="connsiteX3" fmla="*/ 247650 w 550069"/>
                <a:gd name="connsiteY3" fmla="*/ 142875 h 540544"/>
                <a:gd name="connsiteX4" fmla="*/ 259556 w 550069"/>
                <a:gd name="connsiteY4" fmla="*/ 111919 h 540544"/>
                <a:gd name="connsiteX5" fmla="*/ 264319 w 550069"/>
                <a:gd name="connsiteY5" fmla="*/ 80963 h 540544"/>
                <a:gd name="connsiteX6" fmla="*/ 245269 w 550069"/>
                <a:gd name="connsiteY6" fmla="*/ 0 h 540544"/>
                <a:gd name="connsiteX7" fmla="*/ 550069 w 550069"/>
                <a:gd name="connsiteY7" fmla="*/ 240507 h 540544"/>
                <a:gd name="connsiteX8" fmla="*/ 490538 w 550069"/>
                <a:gd name="connsiteY8" fmla="*/ 264319 h 540544"/>
                <a:gd name="connsiteX9" fmla="*/ 426244 w 550069"/>
                <a:gd name="connsiteY9" fmla="*/ 283369 h 540544"/>
                <a:gd name="connsiteX10" fmla="*/ 395288 w 550069"/>
                <a:gd name="connsiteY10" fmla="*/ 295275 h 540544"/>
                <a:gd name="connsiteX11" fmla="*/ 366713 w 550069"/>
                <a:gd name="connsiteY11" fmla="*/ 314325 h 540544"/>
                <a:gd name="connsiteX12" fmla="*/ 259556 w 550069"/>
                <a:gd name="connsiteY12" fmla="*/ 385763 h 540544"/>
                <a:gd name="connsiteX13" fmla="*/ 166688 w 550069"/>
                <a:gd name="connsiteY13" fmla="*/ 452438 h 540544"/>
                <a:gd name="connsiteX14" fmla="*/ 85725 w 550069"/>
                <a:gd name="connsiteY14" fmla="*/ 511969 h 540544"/>
                <a:gd name="connsiteX15" fmla="*/ 54769 w 550069"/>
                <a:gd name="connsiteY15" fmla="*/ 533400 h 540544"/>
                <a:gd name="connsiteX16" fmla="*/ 35719 w 550069"/>
                <a:gd name="connsiteY16" fmla="*/ 540544 h 540544"/>
                <a:gd name="connsiteX17" fmla="*/ 19050 w 550069"/>
                <a:gd name="connsiteY17" fmla="*/ 540544 h 540544"/>
                <a:gd name="connsiteX18" fmla="*/ 7144 w 550069"/>
                <a:gd name="connsiteY18" fmla="*/ 535782 h 540544"/>
                <a:gd name="connsiteX19" fmla="*/ 0 w 550069"/>
                <a:gd name="connsiteY19" fmla="*/ 523875 h 540544"/>
                <a:gd name="connsiteX20" fmla="*/ 2381 w 550069"/>
                <a:gd name="connsiteY20" fmla="*/ 497682 h 540544"/>
                <a:gd name="connsiteX21" fmla="*/ 14288 w 550069"/>
                <a:gd name="connsiteY21" fmla="*/ 464344 h 540544"/>
                <a:gd name="connsiteX22" fmla="*/ 59531 w 550069"/>
                <a:gd name="connsiteY22" fmla="*/ 404813 h 540544"/>
                <a:gd name="connsiteX23" fmla="*/ 135731 w 550069"/>
                <a:gd name="connsiteY23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069" h="540544">
                  <a:moveTo>
                    <a:pt x="135731" y="295275"/>
                  </a:moveTo>
                  <a:lnTo>
                    <a:pt x="195263" y="211932"/>
                  </a:lnTo>
                  <a:lnTo>
                    <a:pt x="226219" y="173832"/>
                  </a:lnTo>
                  <a:lnTo>
                    <a:pt x="247650" y="142875"/>
                  </a:lnTo>
                  <a:lnTo>
                    <a:pt x="259556" y="111919"/>
                  </a:lnTo>
                  <a:lnTo>
                    <a:pt x="264319" y="80963"/>
                  </a:lnTo>
                  <a:lnTo>
                    <a:pt x="245269" y="0"/>
                  </a:lnTo>
                  <a:lnTo>
                    <a:pt x="550069" y="240507"/>
                  </a:lnTo>
                  <a:lnTo>
                    <a:pt x="490538" y="264319"/>
                  </a:lnTo>
                  <a:lnTo>
                    <a:pt x="426244" y="283369"/>
                  </a:lnTo>
                  <a:lnTo>
                    <a:pt x="395288" y="295275"/>
                  </a:lnTo>
                  <a:lnTo>
                    <a:pt x="366713" y="314325"/>
                  </a:lnTo>
                  <a:lnTo>
                    <a:pt x="259556" y="385763"/>
                  </a:lnTo>
                  <a:lnTo>
                    <a:pt x="166688" y="452438"/>
                  </a:lnTo>
                  <a:lnTo>
                    <a:pt x="85725" y="511969"/>
                  </a:lnTo>
                  <a:lnTo>
                    <a:pt x="54769" y="533400"/>
                  </a:lnTo>
                  <a:lnTo>
                    <a:pt x="35719" y="540544"/>
                  </a:lnTo>
                  <a:lnTo>
                    <a:pt x="19050" y="540544"/>
                  </a:lnTo>
                  <a:lnTo>
                    <a:pt x="7144" y="535782"/>
                  </a:lnTo>
                  <a:lnTo>
                    <a:pt x="0" y="523875"/>
                  </a:lnTo>
                  <a:lnTo>
                    <a:pt x="2381" y="497682"/>
                  </a:lnTo>
                  <a:lnTo>
                    <a:pt x="14288" y="464344"/>
                  </a:lnTo>
                  <a:lnTo>
                    <a:pt x="59531" y="404813"/>
                  </a:lnTo>
                  <a:lnTo>
                    <a:pt x="135731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C2F4C9D4-C337-4B36-861A-B40503DC6C86}"/>
                </a:ext>
              </a:extLst>
            </p:cNvPr>
            <p:cNvSpPr/>
            <p:nvPr/>
          </p:nvSpPr>
          <p:spPr>
            <a:xfrm rot="16200000">
              <a:off x="3106738" y="3169452"/>
              <a:ext cx="1701800" cy="460375"/>
            </a:xfrm>
            <a:custGeom>
              <a:avLst/>
              <a:gdLst>
                <a:gd name="connsiteX0" fmla="*/ 947737 w 1702593"/>
                <a:gd name="connsiteY0" fmla="*/ 435768 h 459581"/>
                <a:gd name="connsiteX1" fmla="*/ 726281 w 1702593"/>
                <a:gd name="connsiteY1" fmla="*/ 440531 h 459581"/>
                <a:gd name="connsiteX2" fmla="*/ 585787 w 1702593"/>
                <a:gd name="connsiteY2" fmla="*/ 438150 h 459581"/>
                <a:gd name="connsiteX3" fmla="*/ 452437 w 1702593"/>
                <a:gd name="connsiteY3" fmla="*/ 433387 h 459581"/>
                <a:gd name="connsiteX4" fmla="*/ 378618 w 1702593"/>
                <a:gd name="connsiteY4" fmla="*/ 426243 h 459581"/>
                <a:gd name="connsiteX5" fmla="*/ 328612 w 1702593"/>
                <a:gd name="connsiteY5" fmla="*/ 421481 h 459581"/>
                <a:gd name="connsiteX6" fmla="*/ 259556 w 1702593"/>
                <a:gd name="connsiteY6" fmla="*/ 414337 h 459581"/>
                <a:gd name="connsiteX7" fmla="*/ 26193 w 1702593"/>
                <a:gd name="connsiteY7" fmla="*/ 419100 h 459581"/>
                <a:gd name="connsiteX8" fmla="*/ 0 w 1702593"/>
                <a:gd name="connsiteY8" fmla="*/ 233362 h 459581"/>
                <a:gd name="connsiteX9" fmla="*/ 204787 w 1702593"/>
                <a:gd name="connsiteY9" fmla="*/ 242887 h 459581"/>
                <a:gd name="connsiteX10" fmla="*/ 314325 w 1702593"/>
                <a:gd name="connsiteY10" fmla="*/ 250031 h 459581"/>
                <a:gd name="connsiteX11" fmla="*/ 385762 w 1702593"/>
                <a:gd name="connsiteY11" fmla="*/ 250031 h 459581"/>
                <a:gd name="connsiteX12" fmla="*/ 461962 w 1702593"/>
                <a:gd name="connsiteY12" fmla="*/ 247650 h 459581"/>
                <a:gd name="connsiteX13" fmla="*/ 547687 w 1702593"/>
                <a:gd name="connsiteY13" fmla="*/ 235743 h 459581"/>
                <a:gd name="connsiteX14" fmla="*/ 671512 w 1702593"/>
                <a:gd name="connsiteY14" fmla="*/ 235743 h 459581"/>
                <a:gd name="connsiteX15" fmla="*/ 1126331 w 1702593"/>
                <a:gd name="connsiteY15" fmla="*/ 235743 h 459581"/>
                <a:gd name="connsiteX16" fmla="*/ 1257300 w 1702593"/>
                <a:gd name="connsiteY16" fmla="*/ 216693 h 459581"/>
                <a:gd name="connsiteX17" fmla="*/ 1340643 w 1702593"/>
                <a:gd name="connsiteY17" fmla="*/ 211931 h 459581"/>
                <a:gd name="connsiteX18" fmla="*/ 1443037 w 1702593"/>
                <a:gd name="connsiteY18" fmla="*/ 197643 h 459581"/>
                <a:gd name="connsiteX19" fmla="*/ 1485900 w 1702593"/>
                <a:gd name="connsiteY19" fmla="*/ 185737 h 459581"/>
                <a:gd name="connsiteX20" fmla="*/ 1519237 w 1702593"/>
                <a:gd name="connsiteY20" fmla="*/ 171450 h 459581"/>
                <a:gd name="connsiteX21" fmla="*/ 1557337 w 1702593"/>
                <a:gd name="connsiteY21" fmla="*/ 154781 h 459581"/>
                <a:gd name="connsiteX22" fmla="*/ 1588293 w 1702593"/>
                <a:gd name="connsiteY22" fmla="*/ 130968 h 459581"/>
                <a:gd name="connsiteX23" fmla="*/ 1616868 w 1702593"/>
                <a:gd name="connsiteY23" fmla="*/ 102393 h 459581"/>
                <a:gd name="connsiteX24" fmla="*/ 1635918 w 1702593"/>
                <a:gd name="connsiteY24" fmla="*/ 66675 h 459581"/>
                <a:gd name="connsiteX25" fmla="*/ 1647825 w 1702593"/>
                <a:gd name="connsiteY25" fmla="*/ 30956 h 459581"/>
                <a:gd name="connsiteX26" fmla="*/ 1654968 w 1702593"/>
                <a:gd name="connsiteY26" fmla="*/ 14287 h 459581"/>
                <a:gd name="connsiteX27" fmla="*/ 1664493 w 1702593"/>
                <a:gd name="connsiteY27" fmla="*/ 4762 h 459581"/>
                <a:gd name="connsiteX28" fmla="*/ 1683543 w 1702593"/>
                <a:gd name="connsiteY28" fmla="*/ 0 h 459581"/>
                <a:gd name="connsiteX29" fmla="*/ 1695450 w 1702593"/>
                <a:gd name="connsiteY29" fmla="*/ 7143 h 459581"/>
                <a:gd name="connsiteX30" fmla="*/ 1702593 w 1702593"/>
                <a:gd name="connsiteY30" fmla="*/ 35718 h 459581"/>
                <a:gd name="connsiteX31" fmla="*/ 1702593 w 1702593"/>
                <a:gd name="connsiteY31" fmla="*/ 88106 h 459581"/>
                <a:gd name="connsiteX32" fmla="*/ 1700212 w 1702593"/>
                <a:gd name="connsiteY32" fmla="*/ 145256 h 459581"/>
                <a:gd name="connsiteX33" fmla="*/ 1695450 w 1702593"/>
                <a:gd name="connsiteY33" fmla="*/ 202406 h 459581"/>
                <a:gd name="connsiteX34" fmla="*/ 1683543 w 1702593"/>
                <a:gd name="connsiteY34" fmla="*/ 257175 h 459581"/>
                <a:gd name="connsiteX35" fmla="*/ 1666875 w 1702593"/>
                <a:gd name="connsiteY35" fmla="*/ 319087 h 459581"/>
                <a:gd name="connsiteX36" fmla="*/ 1645443 w 1702593"/>
                <a:gd name="connsiteY36" fmla="*/ 366712 h 459581"/>
                <a:gd name="connsiteX37" fmla="*/ 1614487 w 1702593"/>
                <a:gd name="connsiteY37" fmla="*/ 407193 h 459581"/>
                <a:gd name="connsiteX38" fmla="*/ 1578768 w 1702593"/>
                <a:gd name="connsiteY38" fmla="*/ 440531 h 459581"/>
                <a:gd name="connsiteX39" fmla="*/ 1552575 w 1702593"/>
                <a:gd name="connsiteY39" fmla="*/ 454818 h 459581"/>
                <a:gd name="connsiteX40" fmla="*/ 1521618 w 1702593"/>
                <a:gd name="connsiteY40" fmla="*/ 459581 h 459581"/>
                <a:gd name="connsiteX41" fmla="*/ 1476375 w 1702593"/>
                <a:gd name="connsiteY41" fmla="*/ 452437 h 459581"/>
                <a:gd name="connsiteX42" fmla="*/ 1400175 w 1702593"/>
                <a:gd name="connsiteY42" fmla="*/ 438150 h 459581"/>
                <a:gd name="connsiteX43" fmla="*/ 1290637 w 1702593"/>
                <a:gd name="connsiteY43" fmla="*/ 438150 h 459581"/>
                <a:gd name="connsiteX44" fmla="*/ 1164431 w 1702593"/>
                <a:gd name="connsiteY44" fmla="*/ 438150 h 459581"/>
                <a:gd name="connsiteX45" fmla="*/ 947737 w 1702593"/>
                <a:gd name="connsiteY45" fmla="*/ 435768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02593" h="459581">
                  <a:moveTo>
                    <a:pt x="947737" y="435768"/>
                  </a:moveTo>
                  <a:lnTo>
                    <a:pt x="726281" y="440531"/>
                  </a:lnTo>
                  <a:lnTo>
                    <a:pt x="585787" y="438150"/>
                  </a:lnTo>
                  <a:lnTo>
                    <a:pt x="452437" y="433387"/>
                  </a:lnTo>
                  <a:lnTo>
                    <a:pt x="378618" y="426243"/>
                  </a:lnTo>
                  <a:lnTo>
                    <a:pt x="328612" y="421481"/>
                  </a:lnTo>
                  <a:lnTo>
                    <a:pt x="259556" y="414337"/>
                  </a:lnTo>
                  <a:lnTo>
                    <a:pt x="26193" y="419100"/>
                  </a:lnTo>
                  <a:lnTo>
                    <a:pt x="0" y="233362"/>
                  </a:lnTo>
                  <a:lnTo>
                    <a:pt x="204787" y="242887"/>
                  </a:lnTo>
                  <a:lnTo>
                    <a:pt x="314325" y="250031"/>
                  </a:lnTo>
                  <a:lnTo>
                    <a:pt x="385762" y="250031"/>
                  </a:lnTo>
                  <a:lnTo>
                    <a:pt x="461962" y="247650"/>
                  </a:lnTo>
                  <a:lnTo>
                    <a:pt x="547687" y="235743"/>
                  </a:lnTo>
                  <a:lnTo>
                    <a:pt x="671512" y="235743"/>
                  </a:lnTo>
                  <a:lnTo>
                    <a:pt x="1126331" y="235743"/>
                  </a:lnTo>
                  <a:lnTo>
                    <a:pt x="1257300" y="216693"/>
                  </a:lnTo>
                  <a:lnTo>
                    <a:pt x="1340643" y="211931"/>
                  </a:lnTo>
                  <a:lnTo>
                    <a:pt x="1443037" y="197643"/>
                  </a:lnTo>
                  <a:lnTo>
                    <a:pt x="1485900" y="185737"/>
                  </a:lnTo>
                  <a:lnTo>
                    <a:pt x="1519237" y="171450"/>
                  </a:lnTo>
                  <a:lnTo>
                    <a:pt x="1557337" y="154781"/>
                  </a:lnTo>
                  <a:lnTo>
                    <a:pt x="1588293" y="130968"/>
                  </a:lnTo>
                  <a:lnTo>
                    <a:pt x="1616868" y="102393"/>
                  </a:lnTo>
                  <a:lnTo>
                    <a:pt x="1635918" y="66675"/>
                  </a:lnTo>
                  <a:lnTo>
                    <a:pt x="1647825" y="30956"/>
                  </a:lnTo>
                  <a:lnTo>
                    <a:pt x="1654968" y="14287"/>
                  </a:lnTo>
                  <a:lnTo>
                    <a:pt x="1664493" y="4762"/>
                  </a:lnTo>
                  <a:lnTo>
                    <a:pt x="1683543" y="0"/>
                  </a:lnTo>
                  <a:lnTo>
                    <a:pt x="1695450" y="7143"/>
                  </a:lnTo>
                  <a:lnTo>
                    <a:pt x="1702593" y="35718"/>
                  </a:lnTo>
                  <a:lnTo>
                    <a:pt x="1702593" y="88106"/>
                  </a:lnTo>
                  <a:cubicBezTo>
                    <a:pt x="1701799" y="107156"/>
                    <a:pt x="1701006" y="126206"/>
                    <a:pt x="1700212" y="145256"/>
                  </a:cubicBezTo>
                  <a:lnTo>
                    <a:pt x="1695450" y="202406"/>
                  </a:lnTo>
                  <a:lnTo>
                    <a:pt x="1683543" y="257175"/>
                  </a:lnTo>
                  <a:lnTo>
                    <a:pt x="1666875" y="319087"/>
                  </a:lnTo>
                  <a:lnTo>
                    <a:pt x="1645443" y="366712"/>
                  </a:lnTo>
                  <a:lnTo>
                    <a:pt x="1614487" y="407193"/>
                  </a:lnTo>
                  <a:lnTo>
                    <a:pt x="1578768" y="440531"/>
                  </a:lnTo>
                  <a:lnTo>
                    <a:pt x="1552575" y="454818"/>
                  </a:lnTo>
                  <a:lnTo>
                    <a:pt x="1521618" y="459581"/>
                  </a:lnTo>
                  <a:lnTo>
                    <a:pt x="1476375" y="452437"/>
                  </a:lnTo>
                  <a:lnTo>
                    <a:pt x="1400175" y="438150"/>
                  </a:lnTo>
                  <a:lnTo>
                    <a:pt x="1290637" y="438150"/>
                  </a:lnTo>
                  <a:lnTo>
                    <a:pt x="1164431" y="438150"/>
                  </a:lnTo>
                  <a:lnTo>
                    <a:pt x="947737" y="43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CE40D3FA-D127-414D-B57B-154C1D1F8063}"/>
                </a:ext>
              </a:extLst>
            </p:cNvPr>
            <p:cNvSpPr/>
            <p:nvPr/>
          </p:nvSpPr>
          <p:spPr>
            <a:xfrm>
              <a:off x="3133725" y="3355190"/>
              <a:ext cx="1779588" cy="512763"/>
            </a:xfrm>
            <a:custGeom>
              <a:avLst/>
              <a:gdLst>
                <a:gd name="connsiteX0" fmla="*/ 1285875 w 1778794"/>
                <a:gd name="connsiteY0" fmla="*/ 280988 h 511969"/>
                <a:gd name="connsiteX1" fmla="*/ 1002506 w 1778794"/>
                <a:gd name="connsiteY1" fmla="*/ 319088 h 511969"/>
                <a:gd name="connsiteX2" fmla="*/ 852488 w 1778794"/>
                <a:gd name="connsiteY2" fmla="*/ 350044 h 511969"/>
                <a:gd name="connsiteX3" fmla="*/ 678656 w 1778794"/>
                <a:gd name="connsiteY3" fmla="*/ 400050 h 511969"/>
                <a:gd name="connsiteX4" fmla="*/ 500063 w 1778794"/>
                <a:gd name="connsiteY4" fmla="*/ 457200 h 511969"/>
                <a:gd name="connsiteX5" fmla="*/ 338138 w 1778794"/>
                <a:gd name="connsiteY5" fmla="*/ 511969 h 511969"/>
                <a:gd name="connsiteX6" fmla="*/ 309563 w 1778794"/>
                <a:gd name="connsiteY6" fmla="*/ 511969 h 511969"/>
                <a:gd name="connsiteX7" fmla="*/ 264319 w 1778794"/>
                <a:gd name="connsiteY7" fmla="*/ 502444 h 511969"/>
                <a:gd name="connsiteX8" fmla="*/ 214313 w 1778794"/>
                <a:gd name="connsiteY8" fmla="*/ 478631 h 511969"/>
                <a:gd name="connsiteX9" fmla="*/ 171450 w 1778794"/>
                <a:gd name="connsiteY9" fmla="*/ 457200 h 511969"/>
                <a:gd name="connsiteX10" fmla="*/ 142875 w 1778794"/>
                <a:gd name="connsiteY10" fmla="*/ 438150 h 511969"/>
                <a:gd name="connsiteX11" fmla="*/ 107156 w 1778794"/>
                <a:gd name="connsiteY11" fmla="*/ 404813 h 511969"/>
                <a:gd name="connsiteX12" fmla="*/ 73819 w 1778794"/>
                <a:gd name="connsiteY12" fmla="*/ 371475 h 511969"/>
                <a:gd name="connsiteX13" fmla="*/ 38100 w 1778794"/>
                <a:gd name="connsiteY13" fmla="*/ 328613 h 511969"/>
                <a:gd name="connsiteX14" fmla="*/ 9525 w 1778794"/>
                <a:gd name="connsiteY14" fmla="*/ 288131 h 511969"/>
                <a:gd name="connsiteX15" fmla="*/ 0 w 1778794"/>
                <a:gd name="connsiteY15" fmla="*/ 266700 h 511969"/>
                <a:gd name="connsiteX16" fmla="*/ 0 w 1778794"/>
                <a:gd name="connsiteY16" fmla="*/ 252413 h 511969"/>
                <a:gd name="connsiteX17" fmla="*/ 9525 w 1778794"/>
                <a:gd name="connsiteY17" fmla="*/ 242888 h 511969"/>
                <a:gd name="connsiteX18" fmla="*/ 23813 w 1778794"/>
                <a:gd name="connsiteY18" fmla="*/ 242888 h 511969"/>
                <a:gd name="connsiteX19" fmla="*/ 57150 w 1778794"/>
                <a:gd name="connsiteY19" fmla="*/ 254794 h 511969"/>
                <a:gd name="connsiteX20" fmla="*/ 121444 w 1778794"/>
                <a:gd name="connsiteY20" fmla="*/ 273844 h 511969"/>
                <a:gd name="connsiteX21" fmla="*/ 183356 w 1778794"/>
                <a:gd name="connsiteY21" fmla="*/ 292894 h 511969"/>
                <a:gd name="connsiteX22" fmla="*/ 240506 w 1778794"/>
                <a:gd name="connsiteY22" fmla="*/ 307181 h 511969"/>
                <a:gd name="connsiteX23" fmla="*/ 295275 w 1778794"/>
                <a:gd name="connsiteY23" fmla="*/ 311944 h 511969"/>
                <a:gd name="connsiteX24" fmla="*/ 345281 w 1778794"/>
                <a:gd name="connsiteY24" fmla="*/ 311944 h 511969"/>
                <a:gd name="connsiteX25" fmla="*/ 400050 w 1778794"/>
                <a:gd name="connsiteY25" fmla="*/ 297656 h 511969"/>
                <a:gd name="connsiteX26" fmla="*/ 619125 w 1778794"/>
                <a:gd name="connsiteY26" fmla="*/ 247650 h 511969"/>
                <a:gd name="connsiteX27" fmla="*/ 852488 w 1778794"/>
                <a:gd name="connsiteY27" fmla="*/ 195263 h 511969"/>
                <a:gd name="connsiteX28" fmla="*/ 1007269 w 1778794"/>
                <a:gd name="connsiteY28" fmla="*/ 159544 h 511969"/>
                <a:gd name="connsiteX29" fmla="*/ 1185863 w 1778794"/>
                <a:gd name="connsiteY29" fmla="*/ 119063 h 511969"/>
                <a:gd name="connsiteX30" fmla="*/ 1319213 w 1778794"/>
                <a:gd name="connsiteY30" fmla="*/ 88106 h 511969"/>
                <a:gd name="connsiteX31" fmla="*/ 1359694 w 1778794"/>
                <a:gd name="connsiteY31" fmla="*/ 76200 h 511969"/>
                <a:gd name="connsiteX32" fmla="*/ 1516856 w 1778794"/>
                <a:gd name="connsiteY32" fmla="*/ 0 h 511969"/>
                <a:gd name="connsiteX33" fmla="*/ 1540669 w 1778794"/>
                <a:gd name="connsiteY33" fmla="*/ 0 h 511969"/>
                <a:gd name="connsiteX34" fmla="*/ 1600200 w 1778794"/>
                <a:gd name="connsiteY34" fmla="*/ 19050 h 511969"/>
                <a:gd name="connsiteX35" fmla="*/ 1678781 w 1778794"/>
                <a:gd name="connsiteY35" fmla="*/ 50006 h 511969"/>
                <a:gd name="connsiteX36" fmla="*/ 1702594 w 1778794"/>
                <a:gd name="connsiteY36" fmla="*/ 61913 h 511969"/>
                <a:gd name="connsiteX37" fmla="*/ 1728788 w 1778794"/>
                <a:gd name="connsiteY37" fmla="*/ 78581 h 511969"/>
                <a:gd name="connsiteX38" fmla="*/ 1743075 w 1778794"/>
                <a:gd name="connsiteY38" fmla="*/ 95250 h 511969"/>
                <a:gd name="connsiteX39" fmla="*/ 1757363 w 1778794"/>
                <a:gd name="connsiteY39" fmla="*/ 121444 h 511969"/>
                <a:gd name="connsiteX40" fmla="*/ 1774031 w 1778794"/>
                <a:gd name="connsiteY40" fmla="*/ 145256 h 511969"/>
                <a:gd name="connsiteX41" fmla="*/ 1776413 w 1778794"/>
                <a:gd name="connsiteY41" fmla="*/ 154781 h 511969"/>
                <a:gd name="connsiteX42" fmla="*/ 1778794 w 1778794"/>
                <a:gd name="connsiteY42" fmla="*/ 166688 h 511969"/>
                <a:gd name="connsiteX43" fmla="*/ 1774031 w 1778794"/>
                <a:gd name="connsiteY43" fmla="*/ 183356 h 511969"/>
                <a:gd name="connsiteX44" fmla="*/ 1764506 w 1778794"/>
                <a:gd name="connsiteY44" fmla="*/ 202406 h 511969"/>
                <a:gd name="connsiteX45" fmla="*/ 1738313 w 1778794"/>
                <a:gd name="connsiteY45" fmla="*/ 223838 h 511969"/>
                <a:gd name="connsiteX46" fmla="*/ 1709738 w 1778794"/>
                <a:gd name="connsiteY46" fmla="*/ 238125 h 511969"/>
                <a:gd name="connsiteX47" fmla="*/ 1664494 w 1778794"/>
                <a:gd name="connsiteY47" fmla="*/ 250031 h 511969"/>
                <a:gd name="connsiteX48" fmla="*/ 1614488 w 1778794"/>
                <a:gd name="connsiteY48" fmla="*/ 252413 h 511969"/>
                <a:gd name="connsiteX49" fmla="*/ 1469231 w 1778794"/>
                <a:gd name="connsiteY49" fmla="*/ 264319 h 511969"/>
                <a:gd name="connsiteX50" fmla="*/ 1285875 w 1778794"/>
                <a:gd name="connsiteY50" fmla="*/ 28098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794" h="511969">
                  <a:moveTo>
                    <a:pt x="1285875" y="280988"/>
                  </a:moveTo>
                  <a:lnTo>
                    <a:pt x="1002506" y="319088"/>
                  </a:lnTo>
                  <a:lnTo>
                    <a:pt x="852488" y="350044"/>
                  </a:lnTo>
                  <a:lnTo>
                    <a:pt x="678656" y="400050"/>
                  </a:lnTo>
                  <a:lnTo>
                    <a:pt x="500063" y="457200"/>
                  </a:lnTo>
                  <a:lnTo>
                    <a:pt x="338138" y="511969"/>
                  </a:lnTo>
                  <a:lnTo>
                    <a:pt x="309563" y="511969"/>
                  </a:lnTo>
                  <a:lnTo>
                    <a:pt x="264319" y="502444"/>
                  </a:lnTo>
                  <a:lnTo>
                    <a:pt x="214313" y="478631"/>
                  </a:lnTo>
                  <a:lnTo>
                    <a:pt x="171450" y="457200"/>
                  </a:lnTo>
                  <a:lnTo>
                    <a:pt x="142875" y="438150"/>
                  </a:lnTo>
                  <a:lnTo>
                    <a:pt x="107156" y="404813"/>
                  </a:lnTo>
                  <a:lnTo>
                    <a:pt x="73819" y="371475"/>
                  </a:lnTo>
                  <a:lnTo>
                    <a:pt x="38100" y="328613"/>
                  </a:lnTo>
                  <a:lnTo>
                    <a:pt x="9525" y="288131"/>
                  </a:lnTo>
                  <a:lnTo>
                    <a:pt x="0" y="266700"/>
                  </a:lnTo>
                  <a:lnTo>
                    <a:pt x="0" y="252413"/>
                  </a:lnTo>
                  <a:lnTo>
                    <a:pt x="9525" y="242888"/>
                  </a:lnTo>
                  <a:lnTo>
                    <a:pt x="23813" y="242888"/>
                  </a:lnTo>
                  <a:lnTo>
                    <a:pt x="57150" y="254794"/>
                  </a:lnTo>
                  <a:lnTo>
                    <a:pt x="121444" y="273844"/>
                  </a:lnTo>
                  <a:lnTo>
                    <a:pt x="183356" y="292894"/>
                  </a:lnTo>
                  <a:lnTo>
                    <a:pt x="240506" y="307181"/>
                  </a:lnTo>
                  <a:lnTo>
                    <a:pt x="295275" y="311944"/>
                  </a:lnTo>
                  <a:lnTo>
                    <a:pt x="345281" y="311944"/>
                  </a:lnTo>
                  <a:lnTo>
                    <a:pt x="400050" y="297656"/>
                  </a:lnTo>
                  <a:lnTo>
                    <a:pt x="619125" y="247650"/>
                  </a:lnTo>
                  <a:lnTo>
                    <a:pt x="852488" y="195263"/>
                  </a:lnTo>
                  <a:lnTo>
                    <a:pt x="1007269" y="159544"/>
                  </a:lnTo>
                  <a:lnTo>
                    <a:pt x="1185863" y="119063"/>
                  </a:lnTo>
                  <a:lnTo>
                    <a:pt x="1319213" y="88106"/>
                  </a:lnTo>
                  <a:lnTo>
                    <a:pt x="1359694" y="76200"/>
                  </a:lnTo>
                  <a:lnTo>
                    <a:pt x="1516856" y="0"/>
                  </a:lnTo>
                  <a:lnTo>
                    <a:pt x="1540669" y="0"/>
                  </a:lnTo>
                  <a:lnTo>
                    <a:pt x="1600200" y="19050"/>
                  </a:lnTo>
                  <a:lnTo>
                    <a:pt x="1678781" y="50006"/>
                  </a:lnTo>
                  <a:lnTo>
                    <a:pt x="1702594" y="61913"/>
                  </a:lnTo>
                  <a:lnTo>
                    <a:pt x="1728788" y="78581"/>
                  </a:lnTo>
                  <a:lnTo>
                    <a:pt x="1743075" y="95250"/>
                  </a:lnTo>
                  <a:lnTo>
                    <a:pt x="1757363" y="121444"/>
                  </a:lnTo>
                  <a:lnTo>
                    <a:pt x="1774031" y="145256"/>
                  </a:lnTo>
                  <a:lnTo>
                    <a:pt x="1776413" y="154781"/>
                  </a:lnTo>
                  <a:lnTo>
                    <a:pt x="1778794" y="166688"/>
                  </a:lnTo>
                  <a:lnTo>
                    <a:pt x="1774031" y="183356"/>
                  </a:lnTo>
                  <a:lnTo>
                    <a:pt x="1764506" y="202406"/>
                  </a:lnTo>
                  <a:lnTo>
                    <a:pt x="1738313" y="223838"/>
                  </a:lnTo>
                  <a:lnTo>
                    <a:pt x="1709738" y="238125"/>
                  </a:lnTo>
                  <a:lnTo>
                    <a:pt x="1664494" y="250031"/>
                  </a:lnTo>
                  <a:lnTo>
                    <a:pt x="1614488" y="252413"/>
                  </a:lnTo>
                  <a:lnTo>
                    <a:pt x="1469231" y="264319"/>
                  </a:lnTo>
                  <a:lnTo>
                    <a:pt x="1285875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B84959D7-AE65-43B2-AF0A-F5839E8D47B0}"/>
                </a:ext>
              </a:extLst>
            </p:cNvPr>
            <p:cNvSpPr/>
            <p:nvPr/>
          </p:nvSpPr>
          <p:spPr>
            <a:xfrm>
              <a:off x="2616200" y="4004478"/>
              <a:ext cx="2757488" cy="581025"/>
            </a:xfrm>
            <a:custGeom>
              <a:avLst/>
              <a:gdLst>
                <a:gd name="connsiteX0" fmla="*/ 1683498 w 2758231"/>
                <a:gd name="connsiteY0" fmla="*/ 290604 h 581208"/>
                <a:gd name="connsiteX1" fmla="*/ 1285170 w 2758231"/>
                <a:gd name="connsiteY1" fmla="*/ 353234 h 581208"/>
                <a:gd name="connsiteX2" fmla="*/ 1067217 w 2758231"/>
                <a:gd name="connsiteY2" fmla="*/ 395822 h 581208"/>
                <a:gd name="connsiteX3" fmla="*/ 806676 w 2758231"/>
                <a:gd name="connsiteY3" fmla="*/ 453442 h 581208"/>
                <a:gd name="connsiteX4" fmla="*/ 628806 w 2758231"/>
                <a:gd name="connsiteY4" fmla="*/ 493525 h 581208"/>
                <a:gd name="connsiteX5" fmla="*/ 475989 w 2758231"/>
                <a:gd name="connsiteY5" fmla="*/ 536114 h 581208"/>
                <a:gd name="connsiteX6" fmla="*/ 323171 w 2758231"/>
                <a:gd name="connsiteY6" fmla="*/ 581208 h 581208"/>
                <a:gd name="connsiteX7" fmla="*/ 298119 w 2758231"/>
                <a:gd name="connsiteY7" fmla="*/ 576197 h 581208"/>
                <a:gd name="connsiteX8" fmla="*/ 232984 w 2758231"/>
                <a:gd name="connsiteY8" fmla="*/ 531104 h 581208"/>
                <a:gd name="connsiteX9" fmla="*/ 117744 w 2758231"/>
                <a:gd name="connsiteY9" fmla="*/ 438411 h 581208"/>
                <a:gd name="connsiteX10" fmla="*/ 50104 w 2758231"/>
                <a:gd name="connsiteY10" fmla="*/ 378286 h 581208"/>
                <a:gd name="connsiteX11" fmla="*/ 5010 w 2758231"/>
                <a:gd name="connsiteY11" fmla="*/ 340708 h 581208"/>
                <a:gd name="connsiteX12" fmla="*/ 0 w 2758231"/>
                <a:gd name="connsiteY12" fmla="*/ 328182 h 581208"/>
                <a:gd name="connsiteX13" fmla="*/ 0 w 2758231"/>
                <a:gd name="connsiteY13" fmla="*/ 315656 h 581208"/>
                <a:gd name="connsiteX14" fmla="*/ 0 w 2758231"/>
                <a:gd name="connsiteY14" fmla="*/ 305635 h 581208"/>
                <a:gd name="connsiteX15" fmla="*/ 7515 w 2758231"/>
                <a:gd name="connsiteY15" fmla="*/ 295614 h 581208"/>
                <a:gd name="connsiteX16" fmla="*/ 22546 w 2758231"/>
                <a:gd name="connsiteY16" fmla="*/ 290604 h 581208"/>
                <a:gd name="connsiteX17" fmla="*/ 45093 w 2758231"/>
                <a:gd name="connsiteY17" fmla="*/ 295614 h 581208"/>
                <a:gd name="connsiteX18" fmla="*/ 75156 w 2758231"/>
                <a:gd name="connsiteY18" fmla="*/ 310645 h 581208"/>
                <a:gd name="connsiteX19" fmla="*/ 117744 w 2758231"/>
                <a:gd name="connsiteY19" fmla="*/ 328182 h 581208"/>
                <a:gd name="connsiteX20" fmla="*/ 155322 w 2758231"/>
                <a:gd name="connsiteY20" fmla="*/ 340708 h 581208"/>
                <a:gd name="connsiteX21" fmla="*/ 210437 w 2758231"/>
                <a:gd name="connsiteY21" fmla="*/ 350729 h 581208"/>
                <a:gd name="connsiteX22" fmla="*/ 273067 w 2758231"/>
                <a:gd name="connsiteY22" fmla="*/ 358244 h 581208"/>
                <a:gd name="connsiteX23" fmla="*/ 315655 w 2758231"/>
                <a:gd name="connsiteY23" fmla="*/ 355739 h 581208"/>
                <a:gd name="connsiteX24" fmla="*/ 470978 w 2758231"/>
                <a:gd name="connsiteY24" fmla="*/ 328182 h 581208"/>
                <a:gd name="connsiteX25" fmla="*/ 666384 w 2758231"/>
                <a:gd name="connsiteY25" fmla="*/ 293109 h 581208"/>
                <a:gd name="connsiteX26" fmla="*/ 896863 w 2758231"/>
                <a:gd name="connsiteY26" fmla="*/ 253026 h 581208"/>
                <a:gd name="connsiteX27" fmla="*/ 1174941 w 2758231"/>
                <a:gd name="connsiteY27" fmla="*/ 207932 h 581208"/>
                <a:gd name="connsiteX28" fmla="*/ 1372852 w 2758231"/>
                <a:gd name="connsiteY28" fmla="*/ 177870 h 581208"/>
                <a:gd name="connsiteX29" fmla="*/ 1503123 w 2758231"/>
                <a:gd name="connsiteY29" fmla="*/ 162838 h 581208"/>
                <a:gd name="connsiteX30" fmla="*/ 1633393 w 2758231"/>
                <a:gd name="connsiteY30" fmla="*/ 140291 h 581208"/>
                <a:gd name="connsiteX31" fmla="*/ 1778695 w 2758231"/>
                <a:gd name="connsiteY31" fmla="*/ 115239 h 581208"/>
                <a:gd name="connsiteX32" fmla="*/ 1941534 w 2758231"/>
                <a:gd name="connsiteY32" fmla="*/ 95198 h 581208"/>
                <a:gd name="connsiteX33" fmla="*/ 2089341 w 2758231"/>
                <a:gd name="connsiteY33" fmla="*/ 77661 h 581208"/>
                <a:gd name="connsiteX34" fmla="*/ 2192054 w 2758231"/>
                <a:gd name="connsiteY34" fmla="*/ 65135 h 581208"/>
                <a:gd name="connsiteX35" fmla="*/ 2257190 w 2758231"/>
                <a:gd name="connsiteY35" fmla="*/ 52609 h 581208"/>
                <a:gd name="connsiteX36" fmla="*/ 2314809 w 2758231"/>
                <a:gd name="connsiteY36" fmla="*/ 35073 h 581208"/>
                <a:gd name="connsiteX37" fmla="*/ 2367419 w 2758231"/>
                <a:gd name="connsiteY37" fmla="*/ 15031 h 581208"/>
                <a:gd name="connsiteX38" fmla="*/ 2399986 w 2758231"/>
                <a:gd name="connsiteY38" fmla="*/ 0 h 581208"/>
                <a:gd name="connsiteX39" fmla="*/ 2462617 w 2758231"/>
                <a:gd name="connsiteY39" fmla="*/ 7516 h 581208"/>
                <a:gd name="connsiteX40" fmla="*/ 2542783 w 2758231"/>
                <a:gd name="connsiteY40" fmla="*/ 25052 h 581208"/>
                <a:gd name="connsiteX41" fmla="*/ 2595392 w 2758231"/>
                <a:gd name="connsiteY41" fmla="*/ 42588 h 581208"/>
                <a:gd name="connsiteX42" fmla="*/ 2637981 w 2758231"/>
                <a:gd name="connsiteY42" fmla="*/ 62630 h 581208"/>
                <a:gd name="connsiteX43" fmla="*/ 2683075 w 2758231"/>
                <a:gd name="connsiteY43" fmla="*/ 82672 h 581208"/>
                <a:gd name="connsiteX44" fmla="*/ 2733179 w 2758231"/>
                <a:gd name="connsiteY44" fmla="*/ 112734 h 581208"/>
                <a:gd name="connsiteX45" fmla="*/ 2750715 w 2758231"/>
                <a:gd name="connsiteY45" fmla="*/ 127765 h 581208"/>
                <a:gd name="connsiteX46" fmla="*/ 2758231 w 2758231"/>
                <a:gd name="connsiteY46" fmla="*/ 142797 h 581208"/>
                <a:gd name="connsiteX47" fmla="*/ 2750715 w 2758231"/>
                <a:gd name="connsiteY47" fmla="*/ 190396 h 581208"/>
                <a:gd name="connsiteX48" fmla="*/ 2735684 w 2758231"/>
                <a:gd name="connsiteY48" fmla="*/ 217953 h 581208"/>
                <a:gd name="connsiteX49" fmla="*/ 2720653 w 2758231"/>
                <a:gd name="connsiteY49" fmla="*/ 230479 h 581208"/>
                <a:gd name="connsiteX50" fmla="*/ 2683075 w 2758231"/>
                <a:gd name="connsiteY50" fmla="*/ 240500 h 581208"/>
                <a:gd name="connsiteX51" fmla="*/ 2592887 w 2758231"/>
                <a:gd name="connsiteY51" fmla="*/ 248015 h 581208"/>
                <a:gd name="connsiteX52" fmla="*/ 2467627 w 2758231"/>
                <a:gd name="connsiteY52" fmla="*/ 250521 h 581208"/>
                <a:gd name="connsiteX53" fmla="*/ 2324830 w 2758231"/>
                <a:gd name="connsiteY53" fmla="*/ 248015 h 581208"/>
                <a:gd name="connsiteX54" fmla="*/ 2064289 w 2758231"/>
                <a:gd name="connsiteY54" fmla="*/ 260541 h 581208"/>
                <a:gd name="connsiteX55" fmla="*/ 1683498 w 2758231"/>
                <a:gd name="connsiteY55" fmla="*/ 290604 h 5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58231" h="581208">
                  <a:moveTo>
                    <a:pt x="1683498" y="290604"/>
                  </a:moveTo>
                  <a:lnTo>
                    <a:pt x="1285170" y="353234"/>
                  </a:lnTo>
                  <a:lnTo>
                    <a:pt x="1067217" y="395822"/>
                  </a:lnTo>
                  <a:lnTo>
                    <a:pt x="806676" y="453442"/>
                  </a:lnTo>
                  <a:lnTo>
                    <a:pt x="628806" y="493525"/>
                  </a:lnTo>
                  <a:lnTo>
                    <a:pt x="475989" y="536114"/>
                  </a:lnTo>
                  <a:lnTo>
                    <a:pt x="323171" y="581208"/>
                  </a:lnTo>
                  <a:lnTo>
                    <a:pt x="298119" y="576197"/>
                  </a:lnTo>
                  <a:lnTo>
                    <a:pt x="232984" y="531104"/>
                  </a:lnTo>
                  <a:lnTo>
                    <a:pt x="117744" y="438411"/>
                  </a:lnTo>
                  <a:lnTo>
                    <a:pt x="50104" y="378286"/>
                  </a:lnTo>
                  <a:lnTo>
                    <a:pt x="5010" y="340708"/>
                  </a:lnTo>
                  <a:lnTo>
                    <a:pt x="0" y="328182"/>
                  </a:lnTo>
                  <a:lnTo>
                    <a:pt x="0" y="315656"/>
                  </a:lnTo>
                  <a:lnTo>
                    <a:pt x="0" y="305635"/>
                  </a:lnTo>
                  <a:lnTo>
                    <a:pt x="7515" y="295614"/>
                  </a:lnTo>
                  <a:lnTo>
                    <a:pt x="22546" y="290604"/>
                  </a:lnTo>
                  <a:lnTo>
                    <a:pt x="45093" y="295614"/>
                  </a:lnTo>
                  <a:lnTo>
                    <a:pt x="75156" y="310645"/>
                  </a:lnTo>
                  <a:lnTo>
                    <a:pt x="117744" y="328182"/>
                  </a:lnTo>
                  <a:lnTo>
                    <a:pt x="155322" y="340708"/>
                  </a:lnTo>
                  <a:lnTo>
                    <a:pt x="210437" y="350729"/>
                  </a:lnTo>
                  <a:lnTo>
                    <a:pt x="273067" y="358244"/>
                  </a:lnTo>
                  <a:lnTo>
                    <a:pt x="315655" y="355739"/>
                  </a:lnTo>
                  <a:lnTo>
                    <a:pt x="470978" y="328182"/>
                  </a:lnTo>
                  <a:lnTo>
                    <a:pt x="666384" y="293109"/>
                  </a:lnTo>
                  <a:lnTo>
                    <a:pt x="896863" y="253026"/>
                  </a:lnTo>
                  <a:lnTo>
                    <a:pt x="1174941" y="207932"/>
                  </a:lnTo>
                  <a:lnTo>
                    <a:pt x="1372852" y="177870"/>
                  </a:lnTo>
                  <a:lnTo>
                    <a:pt x="1503123" y="162838"/>
                  </a:lnTo>
                  <a:lnTo>
                    <a:pt x="1633393" y="140291"/>
                  </a:lnTo>
                  <a:lnTo>
                    <a:pt x="1778695" y="115239"/>
                  </a:lnTo>
                  <a:lnTo>
                    <a:pt x="1941534" y="95198"/>
                  </a:lnTo>
                  <a:lnTo>
                    <a:pt x="2089341" y="77661"/>
                  </a:lnTo>
                  <a:lnTo>
                    <a:pt x="2192054" y="65135"/>
                  </a:lnTo>
                  <a:lnTo>
                    <a:pt x="2257190" y="52609"/>
                  </a:lnTo>
                  <a:lnTo>
                    <a:pt x="2314809" y="35073"/>
                  </a:lnTo>
                  <a:lnTo>
                    <a:pt x="2367419" y="15031"/>
                  </a:lnTo>
                  <a:lnTo>
                    <a:pt x="2399986" y="0"/>
                  </a:lnTo>
                  <a:lnTo>
                    <a:pt x="2462617" y="7516"/>
                  </a:lnTo>
                  <a:lnTo>
                    <a:pt x="2542783" y="25052"/>
                  </a:lnTo>
                  <a:lnTo>
                    <a:pt x="2595392" y="42588"/>
                  </a:lnTo>
                  <a:lnTo>
                    <a:pt x="2637981" y="62630"/>
                  </a:lnTo>
                  <a:lnTo>
                    <a:pt x="2683075" y="82672"/>
                  </a:lnTo>
                  <a:lnTo>
                    <a:pt x="2733179" y="112734"/>
                  </a:lnTo>
                  <a:lnTo>
                    <a:pt x="2750715" y="127765"/>
                  </a:lnTo>
                  <a:lnTo>
                    <a:pt x="2758231" y="142797"/>
                  </a:lnTo>
                  <a:lnTo>
                    <a:pt x="2750715" y="190396"/>
                  </a:lnTo>
                  <a:lnTo>
                    <a:pt x="2735684" y="217953"/>
                  </a:lnTo>
                  <a:lnTo>
                    <a:pt x="2720653" y="230479"/>
                  </a:lnTo>
                  <a:lnTo>
                    <a:pt x="2683075" y="240500"/>
                  </a:lnTo>
                  <a:lnTo>
                    <a:pt x="2592887" y="248015"/>
                  </a:lnTo>
                  <a:lnTo>
                    <a:pt x="2467627" y="250521"/>
                  </a:lnTo>
                  <a:lnTo>
                    <a:pt x="2324830" y="248015"/>
                  </a:lnTo>
                  <a:lnTo>
                    <a:pt x="2064289" y="260541"/>
                  </a:lnTo>
                  <a:lnTo>
                    <a:pt x="1683498" y="29060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51F511AA-8C4F-4ED8-9BBD-32FA35793601}"/>
                </a:ext>
              </a:extLst>
            </p:cNvPr>
            <p:cNvSpPr/>
            <p:nvPr/>
          </p:nvSpPr>
          <p:spPr>
            <a:xfrm>
              <a:off x="3233738" y="4604553"/>
              <a:ext cx="1870075" cy="1028700"/>
            </a:xfrm>
            <a:custGeom>
              <a:avLst/>
              <a:gdLst>
                <a:gd name="connsiteX0" fmla="*/ 588168 w 1869281"/>
                <a:gd name="connsiteY0" fmla="*/ 345282 h 1028700"/>
                <a:gd name="connsiteX1" fmla="*/ 100012 w 1869281"/>
                <a:gd name="connsiteY1" fmla="*/ 438150 h 1028700"/>
                <a:gd name="connsiteX2" fmla="*/ 0 w 1869281"/>
                <a:gd name="connsiteY2" fmla="*/ 271463 h 1028700"/>
                <a:gd name="connsiteX3" fmla="*/ 119062 w 1869281"/>
                <a:gd name="connsiteY3" fmla="*/ 266700 h 1028700"/>
                <a:gd name="connsiteX4" fmla="*/ 207168 w 1869281"/>
                <a:gd name="connsiteY4" fmla="*/ 254794 h 1028700"/>
                <a:gd name="connsiteX5" fmla="*/ 459581 w 1869281"/>
                <a:gd name="connsiteY5" fmla="*/ 216694 h 1028700"/>
                <a:gd name="connsiteX6" fmla="*/ 719137 w 1869281"/>
                <a:gd name="connsiteY6" fmla="*/ 171450 h 1028700"/>
                <a:gd name="connsiteX7" fmla="*/ 971550 w 1869281"/>
                <a:gd name="connsiteY7" fmla="*/ 126207 h 1028700"/>
                <a:gd name="connsiteX8" fmla="*/ 1176337 w 1869281"/>
                <a:gd name="connsiteY8" fmla="*/ 85725 h 1028700"/>
                <a:gd name="connsiteX9" fmla="*/ 1326356 w 1869281"/>
                <a:gd name="connsiteY9" fmla="*/ 52388 h 1028700"/>
                <a:gd name="connsiteX10" fmla="*/ 1414462 w 1869281"/>
                <a:gd name="connsiteY10" fmla="*/ 28575 h 1028700"/>
                <a:gd name="connsiteX11" fmla="*/ 1485900 w 1869281"/>
                <a:gd name="connsiteY11" fmla="*/ 7144 h 1028700"/>
                <a:gd name="connsiteX12" fmla="*/ 1509712 w 1869281"/>
                <a:gd name="connsiteY12" fmla="*/ 0 h 1028700"/>
                <a:gd name="connsiteX13" fmla="*/ 1540668 w 1869281"/>
                <a:gd name="connsiteY13" fmla="*/ 0 h 1028700"/>
                <a:gd name="connsiteX14" fmla="*/ 1593056 w 1869281"/>
                <a:gd name="connsiteY14" fmla="*/ 11907 h 1028700"/>
                <a:gd name="connsiteX15" fmla="*/ 1647825 w 1869281"/>
                <a:gd name="connsiteY15" fmla="*/ 35719 h 1028700"/>
                <a:gd name="connsiteX16" fmla="*/ 1697831 w 1869281"/>
                <a:gd name="connsiteY16" fmla="*/ 66675 h 1028700"/>
                <a:gd name="connsiteX17" fmla="*/ 1750218 w 1869281"/>
                <a:gd name="connsiteY17" fmla="*/ 100013 h 1028700"/>
                <a:gd name="connsiteX18" fmla="*/ 1788318 w 1869281"/>
                <a:gd name="connsiteY18" fmla="*/ 128588 h 1028700"/>
                <a:gd name="connsiteX19" fmla="*/ 1821656 w 1869281"/>
                <a:gd name="connsiteY19" fmla="*/ 157163 h 1028700"/>
                <a:gd name="connsiteX20" fmla="*/ 1845468 w 1869281"/>
                <a:gd name="connsiteY20" fmla="*/ 185738 h 1028700"/>
                <a:gd name="connsiteX21" fmla="*/ 1862137 w 1869281"/>
                <a:gd name="connsiteY21" fmla="*/ 219075 h 1028700"/>
                <a:gd name="connsiteX22" fmla="*/ 1869281 w 1869281"/>
                <a:gd name="connsiteY22" fmla="*/ 247650 h 1028700"/>
                <a:gd name="connsiteX23" fmla="*/ 1864518 w 1869281"/>
                <a:gd name="connsiteY23" fmla="*/ 280988 h 1028700"/>
                <a:gd name="connsiteX24" fmla="*/ 1852612 w 1869281"/>
                <a:gd name="connsiteY24" fmla="*/ 311944 h 1028700"/>
                <a:gd name="connsiteX25" fmla="*/ 1824037 w 1869281"/>
                <a:gd name="connsiteY25" fmla="*/ 330994 h 1028700"/>
                <a:gd name="connsiteX26" fmla="*/ 1807368 w 1869281"/>
                <a:gd name="connsiteY26" fmla="*/ 342900 h 1028700"/>
                <a:gd name="connsiteX27" fmla="*/ 1790700 w 1869281"/>
                <a:gd name="connsiteY27" fmla="*/ 364332 h 1028700"/>
                <a:gd name="connsiteX28" fmla="*/ 1764506 w 1869281"/>
                <a:gd name="connsiteY28" fmla="*/ 409575 h 1028700"/>
                <a:gd name="connsiteX29" fmla="*/ 1738312 w 1869281"/>
                <a:gd name="connsiteY29" fmla="*/ 471488 h 1028700"/>
                <a:gd name="connsiteX30" fmla="*/ 1724025 w 1869281"/>
                <a:gd name="connsiteY30" fmla="*/ 531019 h 1028700"/>
                <a:gd name="connsiteX31" fmla="*/ 1697831 w 1869281"/>
                <a:gd name="connsiteY31" fmla="*/ 678657 h 1028700"/>
                <a:gd name="connsiteX32" fmla="*/ 1678781 w 1869281"/>
                <a:gd name="connsiteY32" fmla="*/ 778669 h 1028700"/>
                <a:gd name="connsiteX33" fmla="*/ 1664493 w 1869281"/>
                <a:gd name="connsiteY33" fmla="*/ 854869 h 1028700"/>
                <a:gd name="connsiteX34" fmla="*/ 1647825 w 1869281"/>
                <a:gd name="connsiteY34" fmla="*/ 912019 h 1028700"/>
                <a:gd name="connsiteX35" fmla="*/ 1624012 w 1869281"/>
                <a:gd name="connsiteY35" fmla="*/ 966788 h 1028700"/>
                <a:gd name="connsiteX36" fmla="*/ 1600200 w 1869281"/>
                <a:gd name="connsiteY36" fmla="*/ 1000125 h 1028700"/>
                <a:gd name="connsiteX37" fmla="*/ 1581150 w 1869281"/>
                <a:gd name="connsiteY37" fmla="*/ 1016794 h 1028700"/>
                <a:gd name="connsiteX38" fmla="*/ 1554956 w 1869281"/>
                <a:gd name="connsiteY38" fmla="*/ 1026319 h 1028700"/>
                <a:gd name="connsiteX39" fmla="*/ 1528762 w 1869281"/>
                <a:gd name="connsiteY39" fmla="*/ 1028700 h 1028700"/>
                <a:gd name="connsiteX40" fmla="*/ 1493043 w 1869281"/>
                <a:gd name="connsiteY40" fmla="*/ 1021557 h 1028700"/>
                <a:gd name="connsiteX41" fmla="*/ 1478756 w 1869281"/>
                <a:gd name="connsiteY41" fmla="*/ 1012032 h 1028700"/>
                <a:gd name="connsiteX42" fmla="*/ 1466850 w 1869281"/>
                <a:gd name="connsiteY42" fmla="*/ 992982 h 1028700"/>
                <a:gd name="connsiteX43" fmla="*/ 1454943 w 1869281"/>
                <a:gd name="connsiteY43" fmla="*/ 935832 h 1028700"/>
                <a:gd name="connsiteX44" fmla="*/ 1443037 w 1869281"/>
                <a:gd name="connsiteY44" fmla="*/ 807244 h 1028700"/>
                <a:gd name="connsiteX45" fmla="*/ 1469231 w 1869281"/>
                <a:gd name="connsiteY45" fmla="*/ 628650 h 1028700"/>
                <a:gd name="connsiteX46" fmla="*/ 1493043 w 1869281"/>
                <a:gd name="connsiteY46" fmla="*/ 461963 h 1028700"/>
                <a:gd name="connsiteX47" fmla="*/ 1507331 w 1869281"/>
                <a:gd name="connsiteY47" fmla="*/ 335757 h 1028700"/>
                <a:gd name="connsiteX48" fmla="*/ 1514475 w 1869281"/>
                <a:gd name="connsiteY48" fmla="*/ 276225 h 1028700"/>
                <a:gd name="connsiteX49" fmla="*/ 1514475 w 1869281"/>
                <a:gd name="connsiteY49" fmla="*/ 252413 h 1028700"/>
                <a:gd name="connsiteX50" fmla="*/ 1507331 w 1869281"/>
                <a:gd name="connsiteY50" fmla="*/ 228600 h 1028700"/>
                <a:gd name="connsiteX51" fmla="*/ 1495425 w 1869281"/>
                <a:gd name="connsiteY51" fmla="*/ 216694 h 1028700"/>
                <a:gd name="connsiteX52" fmla="*/ 1476375 w 1869281"/>
                <a:gd name="connsiteY52" fmla="*/ 204788 h 1028700"/>
                <a:gd name="connsiteX53" fmla="*/ 1426368 w 1869281"/>
                <a:gd name="connsiteY53" fmla="*/ 200025 h 1028700"/>
                <a:gd name="connsiteX54" fmla="*/ 1312068 w 1869281"/>
                <a:gd name="connsiteY54" fmla="*/ 211932 h 1028700"/>
                <a:gd name="connsiteX55" fmla="*/ 1114425 w 1869281"/>
                <a:gd name="connsiteY55" fmla="*/ 247650 h 1028700"/>
                <a:gd name="connsiteX56" fmla="*/ 871537 w 1869281"/>
                <a:gd name="connsiteY56" fmla="*/ 292894 h 1028700"/>
                <a:gd name="connsiteX57" fmla="*/ 588168 w 1869281"/>
                <a:gd name="connsiteY57" fmla="*/ 3452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69281" h="1028700">
                  <a:moveTo>
                    <a:pt x="588168" y="345282"/>
                  </a:moveTo>
                  <a:lnTo>
                    <a:pt x="100012" y="438150"/>
                  </a:lnTo>
                  <a:lnTo>
                    <a:pt x="0" y="271463"/>
                  </a:lnTo>
                  <a:lnTo>
                    <a:pt x="119062" y="266700"/>
                  </a:lnTo>
                  <a:lnTo>
                    <a:pt x="207168" y="254794"/>
                  </a:lnTo>
                  <a:lnTo>
                    <a:pt x="459581" y="216694"/>
                  </a:lnTo>
                  <a:lnTo>
                    <a:pt x="719137" y="171450"/>
                  </a:lnTo>
                  <a:lnTo>
                    <a:pt x="971550" y="126207"/>
                  </a:lnTo>
                  <a:lnTo>
                    <a:pt x="1176337" y="85725"/>
                  </a:lnTo>
                  <a:lnTo>
                    <a:pt x="1326356" y="52388"/>
                  </a:lnTo>
                  <a:lnTo>
                    <a:pt x="1414462" y="28575"/>
                  </a:lnTo>
                  <a:lnTo>
                    <a:pt x="1485900" y="7144"/>
                  </a:lnTo>
                  <a:lnTo>
                    <a:pt x="1509712" y="0"/>
                  </a:lnTo>
                  <a:lnTo>
                    <a:pt x="1540668" y="0"/>
                  </a:lnTo>
                  <a:lnTo>
                    <a:pt x="1593056" y="11907"/>
                  </a:lnTo>
                  <a:lnTo>
                    <a:pt x="1647825" y="35719"/>
                  </a:lnTo>
                  <a:lnTo>
                    <a:pt x="1697831" y="66675"/>
                  </a:lnTo>
                  <a:lnTo>
                    <a:pt x="1750218" y="100013"/>
                  </a:lnTo>
                  <a:lnTo>
                    <a:pt x="1788318" y="128588"/>
                  </a:lnTo>
                  <a:lnTo>
                    <a:pt x="1821656" y="157163"/>
                  </a:lnTo>
                  <a:lnTo>
                    <a:pt x="1845468" y="185738"/>
                  </a:lnTo>
                  <a:lnTo>
                    <a:pt x="1862137" y="219075"/>
                  </a:lnTo>
                  <a:lnTo>
                    <a:pt x="1869281" y="247650"/>
                  </a:lnTo>
                  <a:lnTo>
                    <a:pt x="1864518" y="280988"/>
                  </a:lnTo>
                  <a:lnTo>
                    <a:pt x="1852612" y="311944"/>
                  </a:lnTo>
                  <a:lnTo>
                    <a:pt x="1824037" y="330994"/>
                  </a:lnTo>
                  <a:lnTo>
                    <a:pt x="1807368" y="342900"/>
                  </a:lnTo>
                  <a:lnTo>
                    <a:pt x="1790700" y="364332"/>
                  </a:lnTo>
                  <a:lnTo>
                    <a:pt x="1764506" y="409575"/>
                  </a:lnTo>
                  <a:lnTo>
                    <a:pt x="1738312" y="471488"/>
                  </a:lnTo>
                  <a:lnTo>
                    <a:pt x="1724025" y="531019"/>
                  </a:lnTo>
                  <a:lnTo>
                    <a:pt x="1697831" y="678657"/>
                  </a:lnTo>
                  <a:lnTo>
                    <a:pt x="1678781" y="778669"/>
                  </a:lnTo>
                  <a:lnTo>
                    <a:pt x="1664493" y="854869"/>
                  </a:lnTo>
                  <a:lnTo>
                    <a:pt x="1647825" y="912019"/>
                  </a:lnTo>
                  <a:lnTo>
                    <a:pt x="1624012" y="966788"/>
                  </a:lnTo>
                  <a:lnTo>
                    <a:pt x="1600200" y="1000125"/>
                  </a:lnTo>
                  <a:lnTo>
                    <a:pt x="1581150" y="1016794"/>
                  </a:lnTo>
                  <a:lnTo>
                    <a:pt x="1554956" y="1026319"/>
                  </a:lnTo>
                  <a:lnTo>
                    <a:pt x="1528762" y="1028700"/>
                  </a:lnTo>
                  <a:lnTo>
                    <a:pt x="1493043" y="1021557"/>
                  </a:lnTo>
                  <a:lnTo>
                    <a:pt x="1478756" y="1012032"/>
                  </a:lnTo>
                  <a:lnTo>
                    <a:pt x="1466850" y="992982"/>
                  </a:lnTo>
                  <a:lnTo>
                    <a:pt x="1454943" y="935832"/>
                  </a:lnTo>
                  <a:lnTo>
                    <a:pt x="1443037" y="807244"/>
                  </a:lnTo>
                  <a:lnTo>
                    <a:pt x="1469231" y="628650"/>
                  </a:lnTo>
                  <a:lnTo>
                    <a:pt x="1493043" y="461963"/>
                  </a:lnTo>
                  <a:lnTo>
                    <a:pt x="1507331" y="335757"/>
                  </a:lnTo>
                  <a:lnTo>
                    <a:pt x="1514475" y="276225"/>
                  </a:lnTo>
                  <a:lnTo>
                    <a:pt x="1514475" y="252413"/>
                  </a:lnTo>
                  <a:lnTo>
                    <a:pt x="1507331" y="228600"/>
                  </a:lnTo>
                  <a:lnTo>
                    <a:pt x="1495425" y="216694"/>
                  </a:lnTo>
                  <a:lnTo>
                    <a:pt x="1476375" y="204788"/>
                  </a:lnTo>
                  <a:lnTo>
                    <a:pt x="1426368" y="200025"/>
                  </a:lnTo>
                  <a:lnTo>
                    <a:pt x="1312068" y="211932"/>
                  </a:lnTo>
                  <a:lnTo>
                    <a:pt x="1114425" y="247650"/>
                  </a:lnTo>
                  <a:lnTo>
                    <a:pt x="871537" y="292894"/>
                  </a:lnTo>
                  <a:lnTo>
                    <a:pt x="588168" y="345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E454C1B3-1431-4216-9338-D05B6C0B37A8}"/>
                </a:ext>
              </a:extLst>
            </p:cNvPr>
            <p:cNvSpPr/>
            <p:nvPr/>
          </p:nvSpPr>
          <p:spPr>
            <a:xfrm>
              <a:off x="3484563" y="5379253"/>
              <a:ext cx="1258887" cy="352425"/>
            </a:xfrm>
            <a:custGeom>
              <a:avLst/>
              <a:gdLst>
                <a:gd name="connsiteX0" fmla="*/ 447675 w 1259681"/>
                <a:gd name="connsiteY0" fmla="*/ 273843 h 352425"/>
                <a:gd name="connsiteX1" fmla="*/ 47625 w 1259681"/>
                <a:gd name="connsiteY1" fmla="*/ 352425 h 352425"/>
                <a:gd name="connsiteX2" fmla="*/ 0 w 1259681"/>
                <a:gd name="connsiteY2" fmla="*/ 219075 h 352425"/>
                <a:gd name="connsiteX3" fmla="*/ 250031 w 1259681"/>
                <a:gd name="connsiteY3" fmla="*/ 169068 h 352425"/>
                <a:gd name="connsiteX4" fmla="*/ 483394 w 1259681"/>
                <a:gd name="connsiteY4" fmla="*/ 126206 h 352425"/>
                <a:gd name="connsiteX5" fmla="*/ 721519 w 1259681"/>
                <a:gd name="connsiteY5" fmla="*/ 83343 h 352425"/>
                <a:gd name="connsiteX6" fmla="*/ 912019 w 1259681"/>
                <a:gd name="connsiteY6" fmla="*/ 52387 h 352425"/>
                <a:gd name="connsiteX7" fmla="*/ 1066800 w 1259681"/>
                <a:gd name="connsiteY7" fmla="*/ 26193 h 352425"/>
                <a:gd name="connsiteX8" fmla="*/ 1238250 w 1259681"/>
                <a:gd name="connsiteY8" fmla="*/ 0 h 352425"/>
                <a:gd name="connsiteX9" fmla="*/ 1259681 w 1259681"/>
                <a:gd name="connsiteY9" fmla="*/ 178593 h 352425"/>
                <a:gd name="connsiteX10" fmla="*/ 1016794 w 1259681"/>
                <a:gd name="connsiteY10" fmla="*/ 200025 h 352425"/>
                <a:gd name="connsiteX11" fmla="*/ 823912 w 1259681"/>
                <a:gd name="connsiteY11" fmla="*/ 223837 h 352425"/>
                <a:gd name="connsiteX12" fmla="*/ 621506 w 1259681"/>
                <a:gd name="connsiteY12" fmla="*/ 252412 h 352425"/>
                <a:gd name="connsiteX13" fmla="*/ 447675 w 1259681"/>
                <a:gd name="connsiteY13" fmla="*/ 2738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9681" h="352425">
                  <a:moveTo>
                    <a:pt x="447675" y="273843"/>
                  </a:moveTo>
                  <a:lnTo>
                    <a:pt x="47625" y="352425"/>
                  </a:lnTo>
                  <a:lnTo>
                    <a:pt x="0" y="219075"/>
                  </a:lnTo>
                  <a:lnTo>
                    <a:pt x="250031" y="169068"/>
                  </a:lnTo>
                  <a:lnTo>
                    <a:pt x="483394" y="126206"/>
                  </a:lnTo>
                  <a:lnTo>
                    <a:pt x="721519" y="83343"/>
                  </a:lnTo>
                  <a:lnTo>
                    <a:pt x="912019" y="52387"/>
                  </a:lnTo>
                  <a:lnTo>
                    <a:pt x="1066800" y="26193"/>
                  </a:lnTo>
                  <a:lnTo>
                    <a:pt x="1238250" y="0"/>
                  </a:lnTo>
                  <a:lnTo>
                    <a:pt x="1259681" y="178593"/>
                  </a:lnTo>
                  <a:lnTo>
                    <a:pt x="1016794" y="200025"/>
                  </a:lnTo>
                  <a:lnTo>
                    <a:pt x="823912" y="223837"/>
                  </a:lnTo>
                  <a:lnTo>
                    <a:pt x="621506" y="252412"/>
                  </a:lnTo>
                  <a:lnTo>
                    <a:pt x="447675" y="2738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9A55BAE6-429D-47EF-9064-99C714C132D0}"/>
                </a:ext>
              </a:extLst>
            </p:cNvPr>
            <p:cNvSpPr/>
            <p:nvPr/>
          </p:nvSpPr>
          <p:spPr>
            <a:xfrm>
              <a:off x="6000750" y="5384015"/>
              <a:ext cx="773113" cy="661988"/>
            </a:xfrm>
            <a:custGeom>
              <a:avLst/>
              <a:gdLst>
                <a:gd name="connsiteX0" fmla="*/ 288131 w 773906"/>
                <a:gd name="connsiteY0" fmla="*/ 90488 h 661988"/>
                <a:gd name="connsiteX1" fmla="*/ 521494 w 773906"/>
                <a:gd name="connsiteY1" fmla="*/ 178594 h 661988"/>
                <a:gd name="connsiteX2" fmla="*/ 571500 w 773906"/>
                <a:gd name="connsiteY2" fmla="*/ 192881 h 661988"/>
                <a:gd name="connsiteX3" fmla="*/ 619125 w 773906"/>
                <a:gd name="connsiteY3" fmla="*/ 202406 h 661988"/>
                <a:gd name="connsiteX4" fmla="*/ 645319 w 773906"/>
                <a:gd name="connsiteY4" fmla="*/ 204788 h 661988"/>
                <a:gd name="connsiteX5" fmla="*/ 671513 w 773906"/>
                <a:gd name="connsiteY5" fmla="*/ 200025 h 661988"/>
                <a:gd name="connsiteX6" fmla="*/ 695325 w 773906"/>
                <a:gd name="connsiteY6" fmla="*/ 185738 h 661988"/>
                <a:gd name="connsiteX7" fmla="*/ 728663 w 773906"/>
                <a:gd name="connsiteY7" fmla="*/ 150019 h 661988"/>
                <a:gd name="connsiteX8" fmla="*/ 773906 w 773906"/>
                <a:gd name="connsiteY8" fmla="*/ 28575 h 661988"/>
                <a:gd name="connsiteX9" fmla="*/ 711994 w 773906"/>
                <a:gd name="connsiteY9" fmla="*/ 661988 h 661988"/>
                <a:gd name="connsiteX10" fmla="*/ 666750 w 773906"/>
                <a:gd name="connsiteY10" fmla="*/ 638175 h 661988"/>
                <a:gd name="connsiteX11" fmla="*/ 631031 w 773906"/>
                <a:gd name="connsiteY11" fmla="*/ 571500 h 661988"/>
                <a:gd name="connsiteX12" fmla="*/ 592931 w 773906"/>
                <a:gd name="connsiteY12" fmla="*/ 514350 h 661988"/>
                <a:gd name="connsiteX13" fmla="*/ 542925 w 773906"/>
                <a:gd name="connsiteY13" fmla="*/ 454819 h 661988"/>
                <a:gd name="connsiteX14" fmla="*/ 483394 w 773906"/>
                <a:gd name="connsiteY14" fmla="*/ 388144 h 661988"/>
                <a:gd name="connsiteX15" fmla="*/ 445294 w 773906"/>
                <a:gd name="connsiteY15" fmla="*/ 350044 h 661988"/>
                <a:gd name="connsiteX16" fmla="*/ 390525 w 773906"/>
                <a:gd name="connsiteY16" fmla="*/ 300038 h 661988"/>
                <a:gd name="connsiteX17" fmla="*/ 340519 w 773906"/>
                <a:gd name="connsiteY17" fmla="*/ 259556 h 661988"/>
                <a:gd name="connsiteX18" fmla="*/ 266700 w 773906"/>
                <a:gd name="connsiteY18" fmla="*/ 209550 h 661988"/>
                <a:gd name="connsiteX19" fmla="*/ 214313 w 773906"/>
                <a:gd name="connsiteY19" fmla="*/ 180975 h 661988"/>
                <a:gd name="connsiteX20" fmla="*/ 133350 w 773906"/>
                <a:gd name="connsiteY20" fmla="*/ 138113 h 661988"/>
                <a:gd name="connsiteX21" fmla="*/ 54769 w 773906"/>
                <a:gd name="connsiteY21" fmla="*/ 104775 h 661988"/>
                <a:gd name="connsiteX22" fmla="*/ 35719 w 773906"/>
                <a:gd name="connsiteY22" fmla="*/ 95250 h 661988"/>
                <a:gd name="connsiteX23" fmla="*/ 21431 w 773906"/>
                <a:gd name="connsiteY23" fmla="*/ 80963 h 661988"/>
                <a:gd name="connsiteX24" fmla="*/ 4763 w 773906"/>
                <a:gd name="connsiteY24" fmla="*/ 54769 h 661988"/>
                <a:gd name="connsiteX25" fmla="*/ 0 w 773906"/>
                <a:gd name="connsiteY25" fmla="*/ 28575 h 661988"/>
                <a:gd name="connsiteX26" fmla="*/ 9525 w 773906"/>
                <a:gd name="connsiteY26" fmla="*/ 11906 h 661988"/>
                <a:gd name="connsiteX27" fmla="*/ 42863 w 773906"/>
                <a:gd name="connsiteY27" fmla="*/ 0 h 661988"/>
                <a:gd name="connsiteX28" fmla="*/ 76200 w 773906"/>
                <a:gd name="connsiteY28" fmla="*/ 4763 h 661988"/>
                <a:gd name="connsiteX29" fmla="*/ 288131 w 773906"/>
                <a:gd name="connsiteY29" fmla="*/ 904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3906" h="661988">
                  <a:moveTo>
                    <a:pt x="288131" y="90488"/>
                  </a:moveTo>
                  <a:lnTo>
                    <a:pt x="521494" y="178594"/>
                  </a:lnTo>
                  <a:lnTo>
                    <a:pt x="571500" y="192881"/>
                  </a:lnTo>
                  <a:lnTo>
                    <a:pt x="619125" y="202406"/>
                  </a:lnTo>
                  <a:lnTo>
                    <a:pt x="645319" y="204788"/>
                  </a:lnTo>
                  <a:lnTo>
                    <a:pt x="671513" y="200025"/>
                  </a:lnTo>
                  <a:lnTo>
                    <a:pt x="695325" y="185738"/>
                  </a:lnTo>
                  <a:lnTo>
                    <a:pt x="728663" y="150019"/>
                  </a:lnTo>
                  <a:lnTo>
                    <a:pt x="773906" y="28575"/>
                  </a:lnTo>
                  <a:lnTo>
                    <a:pt x="711994" y="661988"/>
                  </a:lnTo>
                  <a:lnTo>
                    <a:pt x="666750" y="638175"/>
                  </a:lnTo>
                  <a:lnTo>
                    <a:pt x="631031" y="571500"/>
                  </a:lnTo>
                  <a:lnTo>
                    <a:pt x="592931" y="514350"/>
                  </a:lnTo>
                  <a:lnTo>
                    <a:pt x="542925" y="454819"/>
                  </a:lnTo>
                  <a:lnTo>
                    <a:pt x="483394" y="388144"/>
                  </a:lnTo>
                  <a:lnTo>
                    <a:pt x="445294" y="350044"/>
                  </a:lnTo>
                  <a:lnTo>
                    <a:pt x="390525" y="300038"/>
                  </a:lnTo>
                  <a:lnTo>
                    <a:pt x="340519" y="259556"/>
                  </a:lnTo>
                  <a:lnTo>
                    <a:pt x="266700" y="209550"/>
                  </a:lnTo>
                  <a:lnTo>
                    <a:pt x="214313" y="180975"/>
                  </a:lnTo>
                  <a:lnTo>
                    <a:pt x="133350" y="138113"/>
                  </a:lnTo>
                  <a:lnTo>
                    <a:pt x="54769" y="104775"/>
                  </a:lnTo>
                  <a:lnTo>
                    <a:pt x="35719" y="95250"/>
                  </a:lnTo>
                  <a:lnTo>
                    <a:pt x="21431" y="80963"/>
                  </a:lnTo>
                  <a:lnTo>
                    <a:pt x="4763" y="54769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42863" y="0"/>
                  </a:lnTo>
                  <a:lnTo>
                    <a:pt x="76200" y="4763"/>
                  </a:lnTo>
                  <a:lnTo>
                    <a:pt x="288131" y="904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D3696CB3-8BA0-41CC-B179-2647A4FCF74A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528763"/>
            <a:ext cx="4452938" cy="4579937"/>
            <a:chOff x="2616200" y="1528763"/>
            <a:chExt cx="4452938" cy="4579937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091E902B-8B9C-4A85-9E62-3BDB104EA03E}"/>
                </a:ext>
              </a:extLst>
            </p:cNvPr>
            <p:cNvSpPr/>
            <p:nvPr/>
          </p:nvSpPr>
          <p:spPr>
            <a:xfrm>
              <a:off x="3732213" y="1528763"/>
              <a:ext cx="514350" cy="793750"/>
            </a:xfrm>
            <a:custGeom>
              <a:avLst/>
              <a:gdLst>
                <a:gd name="connsiteX0" fmla="*/ 438150 w 514350"/>
                <a:gd name="connsiteY0" fmla="*/ 554831 h 792956"/>
                <a:gd name="connsiteX1" fmla="*/ 431006 w 514350"/>
                <a:gd name="connsiteY1" fmla="*/ 754856 h 792956"/>
                <a:gd name="connsiteX2" fmla="*/ 230981 w 514350"/>
                <a:gd name="connsiteY2" fmla="*/ 792956 h 792956"/>
                <a:gd name="connsiteX3" fmla="*/ 233362 w 514350"/>
                <a:gd name="connsiteY3" fmla="*/ 688181 h 792956"/>
                <a:gd name="connsiteX4" fmla="*/ 233362 w 514350"/>
                <a:gd name="connsiteY4" fmla="*/ 454818 h 792956"/>
                <a:gd name="connsiteX5" fmla="*/ 228600 w 514350"/>
                <a:gd name="connsiteY5" fmla="*/ 335756 h 792956"/>
                <a:gd name="connsiteX6" fmla="*/ 223837 w 514350"/>
                <a:gd name="connsiteY6" fmla="*/ 290512 h 792956"/>
                <a:gd name="connsiteX7" fmla="*/ 216694 w 514350"/>
                <a:gd name="connsiteY7" fmla="*/ 259556 h 792956"/>
                <a:gd name="connsiteX8" fmla="*/ 200025 w 514350"/>
                <a:gd name="connsiteY8" fmla="*/ 226218 h 792956"/>
                <a:gd name="connsiteX9" fmla="*/ 183356 w 514350"/>
                <a:gd name="connsiteY9" fmla="*/ 200025 h 792956"/>
                <a:gd name="connsiteX10" fmla="*/ 169069 w 514350"/>
                <a:gd name="connsiteY10" fmla="*/ 180975 h 792956"/>
                <a:gd name="connsiteX11" fmla="*/ 140494 w 514350"/>
                <a:gd name="connsiteY11" fmla="*/ 154781 h 792956"/>
                <a:gd name="connsiteX12" fmla="*/ 111919 w 514350"/>
                <a:gd name="connsiteY12" fmla="*/ 128587 h 792956"/>
                <a:gd name="connsiteX13" fmla="*/ 85725 w 514350"/>
                <a:gd name="connsiteY13" fmla="*/ 107156 h 792956"/>
                <a:gd name="connsiteX14" fmla="*/ 47625 w 514350"/>
                <a:gd name="connsiteY14" fmla="*/ 83343 h 792956"/>
                <a:gd name="connsiteX15" fmla="*/ 19050 w 514350"/>
                <a:gd name="connsiteY15" fmla="*/ 66675 h 792956"/>
                <a:gd name="connsiteX16" fmla="*/ 4762 w 514350"/>
                <a:gd name="connsiteY16" fmla="*/ 57150 h 792956"/>
                <a:gd name="connsiteX17" fmla="*/ 0 w 514350"/>
                <a:gd name="connsiteY17" fmla="*/ 42862 h 792956"/>
                <a:gd name="connsiteX18" fmla="*/ 4762 w 514350"/>
                <a:gd name="connsiteY18" fmla="*/ 28575 h 792956"/>
                <a:gd name="connsiteX19" fmla="*/ 16669 w 514350"/>
                <a:gd name="connsiteY19" fmla="*/ 19050 h 792956"/>
                <a:gd name="connsiteX20" fmla="*/ 40481 w 514350"/>
                <a:gd name="connsiteY20" fmla="*/ 9525 h 792956"/>
                <a:gd name="connsiteX21" fmla="*/ 83344 w 514350"/>
                <a:gd name="connsiteY21" fmla="*/ 2381 h 792956"/>
                <a:gd name="connsiteX22" fmla="*/ 123825 w 514350"/>
                <a:gd name="connsiteY22" fmla="*/ 0 h 792956"/>
                <a:gd name="connsiteX23" fmla="*/ 169069 w 514350"/>
                <a:gd name="connsiteY23" fmla="*/ 4762 h 792956"/>
                <a:gd name="connsiteX24" fmla="*/ 226219 w 514350"/>
                <a:gd name="connsiteY24" fmla="*/ 19050 h 792956"/>
                <a:gd name="connsiteX25" fmla="*/ 280987 w 514350"/>
                <a:gd name="connsiteY25" fmla="*/ 40481 h 792956"/>
                <a:gd name="connsiteX26" fmla="*/ 347662 w 514350"/>
                <a:gd name="connsiteY26" fmla="*/ 73818 h 792956"/>
                <a:gd name="connsiteX27" fmla="*/ 404812 w 514350"/>
                <a:gd name="connsiteY27" fmla="*/ 114300 h 792956"/>
                <a:gd name="connsiteX28" fmla="*/ 431006 w 514350"/>
                <a:gd name="connsiteY28" fmla="*/ 135731 h 792956"/>
                <a:gd name="connsiteX29" fmla="*/ 454819 w 514350"/>
                <a:gd name="connsiteY29" fmla="*/ 150018 h 792956"/>
                <a:gd name="connsiteX30" fmla="*/ 476250 w 514350"/>
                <a:gd name="connsiteY30" fmla="*/ 169068 h 792956"/>
                <a:gd name="connsiteX31" fmla="*/ 495300 w 514350"/>
                <a:gd name="connsiteY31" fmla="*/ 192881 h 792956"/>
                <a:gd name="connsiteX32" fmla="*/ 509587 w 514350"/>
                <a:gd name="connsiteY32" fmla="*/ 216693 h 792956"/>
                <a:gd name="connsiteX33" fmla="*/ 514350 w 514350"/>
                <a:gd name="connsiteY33" fmla="*/ 245268 h 792956"/>
                <a:gd name="connsiteX34" fmla="*/ 509587 w 514350"/>
                <a:gd name="connsiteY34" fmla="*/ 280987 h 792956"/>
                <a:gd name="connsiteX35" fmla="*/ 497681 w 514350"/>
                <a:gd name="connsiteY35" fmla="*/ 307181 h 792956"/>
                <a:gd name="connsiteX36" fmla="*/ 478631 w 514350"/>
                <a:gd name="connsiteY36" fmla="*/ 335756 h 792956"/>
                <a:gd name="connsiteX37" fmla="*/ 469106 w 514350"/>
                <a:gd name="connsiteY37" fmla="*/ 350043 h 792956"/>
                <a:gd name="connsiteX38" fmla="*/ 454819 w 514350"/>
                <a:gd name="connsiteY38" fmla="*/ 414337 h 792956"/>
                <a:gd name="connsiteX39" fmla="*/ 438150 w 514350"/>
                <a:gd name="connsiteY39" fmla="*/ 554831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14350" h="792956">
                  <a:moveTo>
                    <a:pt x="438150" y="554831"/>
                  </a:moveTo>
                  <a:lnTo>
                    <a:pt x="431006" y="754856"/>
                  </a:lnTo>
                  <a:lnTo>
                    <a:pt x="230981" y="792956"/>
                  </a:lnTo>
                  <a:cubicBezTo>
                    <a:pt x="231775" y="758031"/>
                    <a:pt x="232568" y="723106"/>
                    <a:pt x="233362" y="688181"/>
                  </a:cubicBezTo>
                  <a:lnTo>
                    <a:pt x="233362" y="454818"/>
                  </a:lnTo>
                  <a:lnTo>
                    <a:pt x="228600" y="335756"/>
                  </a:lnTo>
                  <a:lnTo>
                    <a:pt x="223837" y="290512"/>
                  </a:lnTo>
                  <a:lnTo>
                    <a:pt x="216694" y="259556"/>
                  </a:lnTo>
                  <a:lnTo>
                    <a:pt x="200025" y="226218"/>
                  </a:lnTo>
                  <a:lnTo>
                    <a:pt x="183356" y="200025"/>
                  </a:lnTo>
                  <a:lnTo>
                    <a:pt x="169069" y="180975"/>
                  </a:lnTo>
                  <a:lnTo>
                    <a:pt x="140494" y="154781"/>
                  </a:lnTo>
                  <a:lnTo>
                    <a:pt x="111919" y="128587"/>
                  </a:lnTo>
                  <a:lnTo>
                    <a:pt x="85725" y="107156"/>
                  </a:lnTo>
                  <a:lnTo>
                    <a:pt x="47625" y="83343"/>
                  </a:lnTo>
                  <a:lnTo>
                    <a:pt x="19050" y="66675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4762" y="28575"/>
                  </a:lnTo>
                  <a:lnTo>
                    <a:pt x="16669" y="19050"/>
                  </a:lnTo>
                  <a:lnTo>
                    <a:pt x="40481" y="9525"/>
                  </a:lnTo>
                  <a:lnTo>
                    <a:pt x="83344" y="2381"/>
                  </a:lnTo>
                  <a:lnTo>
                    <a:pt x="123825" y="0"/>
                  </a:lnTo>
                  <a:lnTo>
                    <a:pt x="169069" y="4762"/>
                  </a:lnTo>
                  <a:lnTo>
                    <a:pt x="226219" y="19050"/>
                  </a:lnTo>
                  <a:lnTo>
                    <a:pt x="280987" y="40481"/>
                  </a:lnTo>
                  <a:lnTo>
                    <a:pt x="347662" y="73818"/>
                  </a:lnTo>
                  <a:lnTo>
                    <a:pt x="404812" y="114300"/>
                  </a:lnTo>
                  <a:lnTo>
                    <a:pt x="431006" y="135731"/>
                  </a:lnTo>
                  <a:lnTo>
                    <a:pt x="454819" y="150018"/>
                  </a:lnTo>
                  <a:lnTo>
                    <a:pt x="476250" y="169068"/>
                  </a:lnTo>
                  <a:lnTo>
                    <a:pt x="495300" y="192881"/>
                  </a:lnTo>
                  <a:lnTo>
                    <a:pt x="509587" y="216693"/>
                  </a:lnTo>
                  <a:lnTo>
                    <a:pt x="514350" y="245268"/>
                  </a:lnTo>
                  <a:lnTo>
                    <a:pt x="509587" y="280987"/>
                  </a:lnTo>
                  <a:lnTo>
                    <a:pt x="497681" y="307181"/>
                  </a:lnTo>
                  <a:lnTo>
                    <a:pt x="478631" y="335756"/>
                  </a:lnTo>
                  <a:lnTo>
                    <a:pt x="469106" y="350043"/>
                  </a:lnTo>
                  <a:lnTo>
                    <a:pt x="454819" y="414337"/>
                  </a:lnTo>
                  <a:lnTo>
                    <a:pt x="43815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671CA273-7410-41DA-8CA3-83574F74F2B0}"/>
                </a:ext>
              </a:extLst>
            </p:cNvPr>
            <p:cNvSpPr/>
            <p:nvPr/>
          </p:nvSpPr>
          <p:spPr>
            <a:xfrm>
              <a:off x="2776538" y="2143125"/>
              <a:ext cx="355600" cy="1179513"/>
            </a:xfrm>
            <a:custGeom>
              <a:avLst/>
              <a:gdLst>
                <a:gd name="connsiteX0" fmla="*/ 2381 w 354806"/>
                <a:gd name="connsiteY0" fmla="*/ 962025 h 1178719"/>
                <a:gd name="connsiteX1" fmla="*/ 0 w 354806"/>
                <a:gd name="connsiteY1" fmla="*/ 883444 h 1178719"/>
                <a:gd name="connsiteX2" fmla="*/ 4762 w 354806"/>
                <a:gd name="connsiteY2" fmla="*/ 819150 h 1178719"/>
                <a:gd name="connsiteX3" fmla="*/ 21431 w 354806"/>
                <a:gd name="connsiteY3" fmla="*/ 778669 h 1178719"/>
                <a:gd name="connsiteX4" fmla="*/ 50006 w 354806"/>
                <a:gd name="connsiteY4" fmla="*/ 721519 h 1178719"/>
                <a:gd name="connsiteX5" fmla="*/ 71437 w 354806"/>
                <a:gd name="connsiteY5" fmla="*/ 673894 h 1178719"/>
                <a:gd name="connsiteX6" fmla="*/ 95250 w 354806"/>
                <a:gd name="connsiteY6" fmla="*/ 607219 h 1178719"/>
                <a:gd name="connsiteX7" fmla="*/ 114300 w 354806"/>
                <a:gd name="connsiteY7" fmla="*/ 554831 h 1178719"/>
                <a:gd name="connsiteX8" fmla="*/ 130968 w 354806"/>
                <a:gd name="connsiteY8" fmla="*/ 502444 h 1178719"/>
                <a:gd name="connsiteX9" fmla="*/ 145256 w 354806"/>
                <a:gd name="connsiteY9" fmla="*/ 445294 h 1178719"/>
                <a:gd name="connsiteX10" fmla="*/ 154781 w 354806"/>
                <a:gd name="connsiteY10" fmla="*/ 392906 h 1178719"/>
                <a:gd name="connsiteX11" fmla="*/ 161925 w 354806"/>
                <a:gd name="connsiteY11" fmla="*/ 328613 h 1178719"/>
                <a:gd name="connsiteX12" fmla="*/ 159543 w 354806"/>
                <a:gd name="connsiteY12" fmla="*/ 271463 h 1178719"/>
                <a:gd name="connsiteX13" fmla="*/ 157162 w 354806"/>
                <a:gd name="connsiteY13" fmla="*/ 211931 h 1178719"/>
                <a:gd name="connsiteX14" fmla="*/ 150018 w 354806"/>
                <a:gd name="connsiteY14" fmla="*/ 164306 h 1178719"/>
                <a:gd name="connsiteX15" fmla="*/ 140493 w 354806"/>
                <a:gd name="connsiteY15" fmla="*/ 111919 h 1178719"/>
                <a:gd name="connsiteX16" fmla="*/ 128587 w 354806"/>
                <a:gd name="connsiteY16" fmla="*/ 71438 h 1178719"/>
                <a:gd name="connsiteX17" fmla="*/ 119062 w 354806"/>
                <a:gd name="connsiteY17" fmla="*/ 42863 h 1178719"/>
                <a:gd name="connsiteX18" fmla="*/ 114300 w 354806"/>
                <a:gd name="connsiteY18" fmla="*/ 26194 h 1178719"/>
                <a:gd name="connsiteX19" fmla="*/ 116681 w 354806"/>
                <a:gd name="connsiteY19" fmla="*/ 14288 h 1178719"/>
                <a:gd name="connsiteX20" fmla="*/ 123825 w 354806"/>
                <a:gd name="connsiteY20" fmla="*/ 2381 h 1178719"/>
                <a:gd name="connsiteX21" fmla="*/ 135731 w 354806"/>
                <a:gd name="connsiteY21" fmla="*/ 0 h 1178719"/>
                <a:gd name="connsiteX22" fmla="*/ 154781 w 354806"/>
                <a:gd name="connsiteY22" fmla="*/ 4763 h 1178719"/>
                <a:gd name="connsiteX23" fmla="*/ 169068 w 354806"/>
                <a:gd name="connsiteY23" fmla="*/ 21431 h 1178719"/>
                <a:gd name="connsiteX24" fmla="*/ 216693 w 354806"/>
                <a:gd name="connsiteY24" fmla="*/ 83344 h 1178719"/>
                <a:gd name="connsiteX25" fmla="*/ 257175 w 354806"/>
                <a:gd name="connsiteY25" fmla="*/ 133350 h 1178719"/>
                <a:gd name="connsiteX26" fmla="*/ 288131 w 354806"/>
                <a:gd name="connsiteY26" fmla="*/ 178594 h 1178719"/>
                <a:gd name="connsiteX27" fmla="*/ 321468 w 354806"/>
                <a:gd name="connsiteY27" fmla="*/ 233363 h 1178719"/>
                <a:gd name="connsiteX28" fmla="*/ 350043 w 354806"/>
                <a:gd name="connsiteY28" fmla="*/ 283369 h 1178719"/>
                <a:gd name="connsiteX29" fmla="*/ 354806 w 354806"/>
                <a:gd name="connsiteY29" fmla="*/ 435769 h 1178719"/>
                <a:gd name="connsiteX30" fmla="*/ 354806 w 354806"/>
                <a:gd name="connsiteY30" fmla="*/ 509588 h 1178719"/>
                <a:gd name="connsiteX31" fmla="*/ 350043 w 354806"/>
                <a:gd name="connsiteY31" fmla="*/ 576263 h 1178719"/>
                <a:gd name="connsiteX32" fmla="*/ 335756 w 354806"/>
                <a:gd name="connsiteY32" fmla="*/ 683419 h 1178719"/>
                <a:gd name="connsiteX33" fmla="*/ 316706 w 354806"/>
                <a:gd name="connsiteY33" fmla="*/ 778669 h 1178719"/>
                <a:gd name="connsiteX34" fmla="*/ 283368 w 354806"/>
                <a:gd name="connsiteY34" fmla="*/ 902494 h 1178719"/>
                <a:gd name="connsiteX35" fmla="*/ 242887 w 354806"/>
                <a:gd name="connsiteY35" fmla="*/ 1023938 h 1178719"/>
                <a:gd name="connsiteX36" fmla="*/ 219075 w 354806"/>
                <a:gd name="connsiteY36" fmla="*/ 1083469 h 1178719"/>
                <a:gd name="connsiteX37" fmla="*/ 204787 w 354806"/>
                <a:gd name="connsiteY37" fmla="*/ 1126331 h 1178719"/>
                <a:gd name="connsiteX38" fmla="*/ 178593 w 354806"/>
                <a:gd name="connsiteY38" fmla="*/ 1164431 h 1178719"/>
                <a:gd name="connsiteX39" fmla="*/ 161925 w 354806"/>
                <a:gd name="connsiteY39" fmla="*/ 1176338 h 1178719"/>
                <a:gd name="connsiteX40" fmla="*/ 138112 w 354806"/>
                <a:gd name="connsiteY40" fmla="*/ 1178719 h 1178719"/>
                <a:gd name="connsiteX41" fmla="*/ 109537 w 354806"/>
                <a:gd name="connsiteY41" fmla="*/ 1169194 h 1178719"/>
                <a:gd name="connsiteX42" fmla="*/ 83343 w 354806"/>
                <a:gd name="connsiteY42" fmla="*/ 1150144 h 1178719"/>
                <a:gd name="connsiteX43" fmla="*/ 57150 w 354806"/>
                <a:gd name="connsiteY43" fmla="*/ 1126331 h 1178719"/>
                <a:gd name="connsiteX44" fmla="*/ 42862 w 354806"/>
                <a:gd name="connsiteY44" fmla="*/ 1104900 h 1178719"/>
                <a:gd name="connsiteX45" fmla="*/ 23812 w 354806"/>
                <a:gd name="connsiteY45" fmla="*/ 1057275 h 1178719"/>
                <a:gd name="connsiteX46" fmla="*/ 11906 w 354806"/>
                <a:gd name="connsiteY46" fmla="*/ 1019175 h 1178719"/>
                <a:gd name="connsiteX47" fmla="*/ 2381 w 354806"/>
                <a:gd name="connsiteY47" fmla="*/ 962025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4806" h="1178719">
                  <a:moveTo>
                    <a:pt x="2381" y="962025"/>
                  </a:moveTo>
                  <a:cubicBezTo>
                    <a:pt x="1587" y="935831"/>
                    <a:pt x="794" y="909638"/>
                    <a:pt x="0" y="883444"/>
                  </a:cubicBezTo>
                  <a:lnTo>
                    <a:pt x="4762" y="819150"/>
                  </a:lnTo>
                  <a:lnTo>
                    <a:pt x="21431" y="778669"/>
                  </a:lnTo>
                  <a:lnTo>
                    <a:pt x="50006" y="721519"/>
                  </a:lnTo>
                  <a:lnTo>
                    <a:pt x="71437" y="673894"/>
                  </a:lnTo>
                  <a:lnTo>
                    <a:pt x="95250" y="607219"/>
                  </a:lnTo>
                  <a:lnTo>
                    <a:pt x="114300" y="554831"/>
                  </a:lnTo>
                  <a:lnTo>
                    <a:pt x="130968" y="502444"/>
                  </a:lnTo>
                  <a:lnTo>
                    <a:pt x="145256" y="445294"/>
                  </a:lnTo>
                  <a:lnTo>
                    <a:pt x="154781" y="392906"/>
                  </a:lnTo>
                  <a:lnTo>
                    <a:pt x="161925" y="328613"/>
                  </a:lnTo>
                  <a:lnTo>
                    <a:pt x="159543" y="271463"/>
                  </a:lnTo>
                  <a:cubicBezTo>
                    <a:pt x="158749" y="251619"/>
                    <a:pt x="157956" y="231775"/>
                    <a:pt x="157162" y="211931"/>
                  </a:cubicBezTo>
                  <a:lnTo>
                    <a:pt x="150018" y="164306"/>
                  </a:lnTo>
                  <a:lnTo>
                    <a:pt x="140493" y="111919"/>
                  </a:lnTo>
                  <a:lnTo>
                    <a:pt x="128587" y="71438"/>
                  </a:lnTo>
                  <a:lnTo>
                    <a:pt x="119062" y="42863"/>
                  </a:lnTo>
                  <a:lnTo>
                    <a:pt x="114300" y="26194"/>
                  </a:lnTo>
                  <a:lnTo>
                    <a:pt x="116681" y="14288"/>
                  </a:lnTo>
                  <a:lnTo>
                    <a:pt x="123825" y="2381"/>
                  </a:lnTo>
                  <a:lnTo>
                    <a:pt x="135731" y="0"/>
                  </a:lnTo>
                  <a:lnTo>
                    <a:pt x="154781" y="4763"/>
                  </a:lnTo>
                  <a:lnTo>
                    <a:pt x="169068" y="21431"/>
                  </a:lnTo>
                  <a:lnTo>
                    <a:pt x="216693" y="83344"/>
                  </a:lnTo>
                  <a:lnTo>
                    <a:pt x="257175" y="133350"/>
                  </a:lnTo>
                  <a:lnTo>
                    <a:pt x="288131" y="178594"/>
                  </a:lnTo>
                  <a:lnTo>
                    <a:pt x="321468" y="233363"/>
                  </a:lnTo>
                  <a:lnTo>
                    <a:pt x="350043" y="283369"/>
                  </a:lnTo>
                  <a:lnTo>
                    <a:pt x="354806" y="435769"/>
                  </a:lnTo>
                  <a:lnTo>
                    <a:pt x="354806" y="509588"/>
                  </a:lnTo>
                  <a:lnTo>
                    <a:pt x="350043" y="576263"/>
                  </a:lnTo>
                  <a:lnTo>
                    <a:pt x="335756" y="683419"/>
                  </a:lnTo>
                  <a:lnTo>
                    <a:pt x="316706" y="778669"/>
                  </a:lnTo>
                  <a:lnTo>
                    <a:pt x="283368" y="902494"/>
                  </a:lnTo>
                  <a:lnTo>
                    <a:pt x="242887" y="1023938"/>
                  </a:lnTo>
                  <a:lnTo>
                    <a:pt x="219075" y="1083469"/>
                  </a:lnTo>
                  <a:lnTo>
                    <a:pt x="204787" y="1126331"/>
                  </a:lnTo>
                  <a:lnTo>
                    <a:pt x="178593" y="1164431"/>
                  </a:lnTo>
                  <a:lnTo>
                    <a:pt x="161925" y="1176338"/>
                  </a:lnTo>
                  <a:lnTo>
                    <a:pt x="138112" y="1178719"/>
                  </a:lnTo>
                  <a:lnTo>
                    <a:pt x="109537" y="1169194"/>
                  </a:lnTo>
                  <a:lnTo>
                    <a:pt x="83343" y="1150144"/>
                  </a:lnTo>
                  <a:lnTo>
                    <a:pt x="57150" y="1126331"/>
                  </a:lnTo>
                  <a:lnTo>
                    <a:pt x="42862" y="1104900"/>
                  </a:lnTo>
                  <a:lnTo>
                    <a:pt x="23812" y="1057275"/>
                  </a:lnTo>
                  <a:lnTo>
                    <a:pt x="11906" y="1019175"/>
                  </a:lnTo>
                  <a:lnTo>
                    <a:pt x="2381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E5ED9E15-19BE-46B7-9DF2-C32E2FCD6062}"/>
                </a:ext>
              </a:extLst>
            </p:cNvPr>
            <p:cNvSpPr/>
            <p:nvPr/>
          </p:nvSpPr>
          <p:spPr>
            <a:xfrm>
              <a:off x="3171825" y="2781300"/>
              <a:ext cx="1804988" cy="471488"/>
            </a:xfrm>
            <a:custGeom>
              <a:avLst/>
              <a:gdLst>
                <a:gd name="connsiteX0" fmla="*/ 1228725 w 1804988"/>
                <a:gd name="connsiteY0" fmla="*/ 266700 h 471488"/>
                <a:gd name="connsiteX1" fmla="*/ 966788 w 1804988"/>
                <a:gd name="connsiteY1" fmla="*/ 321469 h 471488"/>
                <a:gd name="connsiteX2" fmla="*/ 812006 w 1804988"/>
                <a:gd name="connsiteY2" fmla="*/ 354806 h 471488"/>
                <a:gd name="connsiteX3" fmla="*/ 723900 w 1804988"/>
                <a:gd name="connsiteY3" fmla="*/ 369094 h 471488"/>
                <a:gd name="connsiteX4" fmla="*/ 628650 w 1804988"/>
                <a:gd name="connsiteY4" fmla="*/ 388144 h 471488"/>
                <a:gd name="connsiteX5" fmla="*/ 526256 w 1804988"/>
                <a:gd name="connsiteY5" fmla="*/ 414338 h 471488"/>
                <a:gd name="connsiteX6" fmla="*/ 438150 w 1804988"/>
                <a:gd name="connsiteY6" fmla="*/ 438150 h 471488"/>
                <a:gd name="connsiteX7" fmla="*/ 345281 w 1804988"/>
                <a:gd name="connsiteY7" fmla="*/ 471488 h 471488"/>
                <a:gd name="connsiteX8" fmla="*/ 319088 w 1804988"/>
                <a:gd name="connsiteY8" fmla="*/ 471488 h 471488"/>
                <a:gd name="connsiteX9" fmla="*/ 273844 w 1804988"/>
                <a:gd name="connsiteY9" fmla="*/ 461963 h 471488"/>
                <a:gd name="connsiteX10" fmla="*/ 230981 w 1804988"/>
                <a:gd name="connsiteY10" fmla="*/ 447675 h 471488"/>
                <a:gd name="connsiteX11" fmla="*/ 204788 w 1804988"/>
                <a:gd name="connsiteY11" fmla="*/ 435769 h 471488"/>
                <a:gd name="connsiteX12" fmla="*/ 169069 w 1804988"/>
                <a:gd name="connsiteY12" fmla="*/ 414338 h 471488"/>
                <a:gd name="connsiteX13" fmla="*/ 109538 w 1804988"/>
                <a:gd name="connsiteY13" fmla="*/ 371475 h 471488"/>
                <a:gd name="connsiteX14" fmla="*/ 57150 w 1804988"/>
                <a:gd name="connsiteY14" fmla="*/ 321469 h 471488"/>
                <a:gd name="connsiteX15" fmla="*/ 23813 w 1804988"/>
                <a:gd name="connsiteY15" fmla="*/ 288131 h 471488"/>
                <a:gd name="connsiteX16" fmla="*/ 7144 w 1804988"/>
                <a:gd name="connsiteY16" fmla="*/ 269081 h 471488"/>
                <a:gd name="connsiteX17" fmla="*/ 0 w 1804988"/>
                <a:gd name="connsiteY17" fmla="*/ 250031 h 471488"/>
                <a:gd name="connsiteX18" fmla="*/ 4763 w 1804988"/>
                <a:gd name="connsiteY18" fmla="*/ 238125 h 471488"/>
                <a:gd name="connsiteX19" fmla="*/ 11906 w 1804988"/>
                <a:gd name="connsiteY19" fmla="*/ 228600 h 471488"/>
                <a:gd name="connsiteX20" fmla="*/ 26194 w 1804988"/>
                <a:gd name="connsiteY20" fmla="*/ 223838 h 471488"/>
                <a:gd name="connsiteX21" fmla="*/ 61913 w 1804988"/>
                <a:gd name="connsiteY21" fmla="*/ 235744 h 471488"/>
                <a:gd name="connsiteX22" fmla="*/ 128588 w 1804988"/>
                <a:gd name="connsiteY22" fmla="*/ 252413 h 471488"/>
                <a:gd name="connsiteX23" fmla="*/ 180975 w 1804988"/>
                <a:gd name="connsiteY23" fmla="*/ 261938 h 471488"/>
                <a:gd name="connsiteX24" fmla="*/ 254794 w 1804988"/>
                <a:gd name="connsiteY24" fmla="*/ 269081 h 471488"/>
                <a:gd name="connsiteX25" fmla="*/ 314325 w 1804988"/>
                <a:gd name="connsiteY25" fmla="*/ 269081 h 471488"/>
                <a:gd name="connsiteX26" fmla="*/ 378619 w 1804988"/>
                <a:gd name="connsiteY26" fmla="*/ 266700 h 471488"/>
                <a:gd name="connsiteX27" fmla="*/ 445294 w 1804988"/>
                <a:gd name="connsiteY27" fmla="*/ 261938 h 471488"/>
                <a:gd name="connsiteX28" fmla="*/ 535781 w 1804988"/>
                <a:gd name="connsiteY28" fmla="*/ 252413 h 471488"/>
                <a:gd name="connsiteX29" fmla="*/ 619125 w 1804988"/>
                <a:gd name="connsiteY29" fmla="*/ 238125 h 471488"/>
                <a:gd name="connsiteX30" fmla="*/ 792956 w 1804988"/>
                <a:gd name="connsiteY30" fmla="*/ 197644 h 471488"/>
                <a:gd name="connsiteX31" fmla="*/ 964406 w 1804988"/>
                <a:gd name="connsiteY31" fmla="*/ 164306 h 471488"/>
                <a:gd name="connsiteX32" fmla="*/ 1078706 w 1804988"/>
                <a:gd name="connsiteY32" fmla="*/ 138113 h 471488"/>
                <a:gd name="connsiteX33" fmla="*/ 1216819 w 1804988"/>
                <a:gd name="connsiteY33" fmla="*/ 104775 h 471488"/>
                <a:gd name="connsiteX34" fmla="*/ 1326356 w 1804988"/>
                <a:gd name="connsiteY34" fmla="*/ 73819 h 471488"/>
                <a:gd name="connsiteX35" fmla="*/ 1412081 w 1804988"/>
                <a:gd name="connsiteY35" fmla="*/ 47625 h 471488"/>
                <a:gd name="connsiteX36" fmla="*/ 1507331 w 1804988"/>
                <a:gd name="connsiteY36" fmla="*/ 0 h 471488"/>
                <a:gd name="connsiteX37" fmla="*/ 1569244 w 1804988"/>
                <a:gd name="connsiteY37" fmla="*/ 2381 h 471488"/>
                <a:gd name="connsiteX38" fmla="*/ 1645444 w 1804988"/>
                <a:gd name="connsiteY38" fmla="*/ 14288 h 471488"/>
                <a:gd name="connsiteX39" fmla="*/ 1695450 w 1804988"/>
                <a:gd name="connsiteY39" fmla="*/ 23813 h 471488"/>
                <a:gd name="connsiteX40" fmla="*/ 1733550 w 1804988"/>
                <a:gd name="connsiteY40" fmla="*/ 38100 h 471488"/>
                <a:gd name="connsiteX41" fmla="*/ 1781175 w 1804988"/>
                <a:gd name="connsiteY41" fmla="*/ 64294 h 471488"/>
                <a:gd name="connsiteX42" fmla="*/ 1797844 w 1804988"/>
                <a:gd name="connsiteY42" fmla="*/ 83344 h 471488"/>
                <a:gd name="connsiteX43" fmla="*/ 1804988 w 1804988"/>
                <a:gd name="connsiteY43" fmla="*/ 100013 h 471488"/>
                <a:gd name="connsiteX44" fmla="*/ 1804988 w 1804988"/>
                <a:gd name="connsiteY44" fmla="*/ 116681 h 471488"/>
                <a:gd name="connsiteX45" fmla="*/ 1795463 w 1804988"/>
                <a:gd name="connsiteY45" fmla="*/ 140494 h 471488"/>
                <a:gd name="connsiteX46" fmla="*/ 1776413 w 1804988"/>
                <a:gd name="connsiteY46" fmla="*/ 166688 h 471488"/>
                <a:gd name="connsiteX47" fmla="*/ 1735931 w 1804988"/>
                <a:gd name="connsiteY47" fmla="*/ 197644 h 471488"/>
                <a:gd name="connsiteX48" fmla="*/ 1662113 w 1804988"/>
                <a:gd name="connsiteY48" fmla="*/ 207169 h 471488"/>
                <a:gd name="connsiteX49" fmla="*/ 1495425 w 1804988"/>
                <a:gd name="connsiteY49" fmla="*/ 223838 h 471488"/>
                <a:gd name="connsiteX50" fmla="*/ 1228725 w 1804988"/>
                <a:gd name="connsiteY50" fmla="*/ 266700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04988" h="471488">
                  <a:moveTo>
                    <a:pt x="1228725" y="266700"/>
                  </a:moveTo>
                  <a:lnTo>
                    <a:pt x="966788" y="321469"/>
                  </a:lnTo>
                  <a:lnTo>
                    <a:pt x="812006" y="354806"/>
                  </a:lnTo>
                  <a:lnTo>
                    <a:pt x="723900" y="369094"/>
                  </a:lnTo>
                  <a:lnTo>
                    <a:pt x="628650" y="388144"/>
                  </a:lnTo>
                  <a:lnTo>
                    <a:pt x="526256" y="414338"/>
                  </a:lnTo>
                  <a:lnTo>
                    <a:pt x="438150" y="438150"/>
                  </a:lnTo>
                  <a:lnTo>
                    <a:pt x="345281" y="471488"/>
                  </a:lnTo>
                  <a:lnTo>
                    <a:pt x="319088" y="471488"/>
                  </a:lnTo>
                  <a:lnTo>
                    <a:pt x="273844" y="461963"/>
                  </a:lnTo>
                  <a:lnTo>
                    <a:pt x="230981" y="447675"/>
                  </a:lnTo>
                  <a:lnTo>
                    <a:pt x="204788" y="435769"/>
                  </a:lnTo>
                  <a:lnTo>
                    <a:pt x="169069" y="414338"/>
                  </a:lnTo>
                  <a:lnTo>
                    <a:pt x="109538" y="371475"/>
                  </a:lnTo>
                  <a:lnTo>
                    <a:pt x="57150" y="321469"/>
                  </a:lnTo>
                  <a:lnTo>
                    <a:pt x="23813" y="288131"/>
                  </a:lnTo>
                  <a:lnTo>
                    <a:pt x="7144" y="269081"/>
                  </a:lnTo>
                  <a:lnTo>
                    <a:pt x="0" y="250031"/>
                  </a:lnTo>
                  <a:lnTo>
                    <a:pt x="4763" y="238125"/>
                  </a:lnTo>
                  <a:lnTo>
                    <a:pt x="11906" y="228600"/>
                  </a:lnTo>
                  <a:lnTo>
                    <a:pt x="26194" y="223838"/>
                  </a:lnTo>
                  <a:lnTo>
                    <a:pt x="61913" y="235744"/>
                  </a:lnTo>
                  <a:lnTo>
                    <a:pt x="128588" y="252413"/>
                  </a:lnTo>
                  <a:lnTo>
                    <a:pt x="180975" y="261938"/>
                  </a:lnTo>
                  <a:lnTo>
                    <a:pt x="254794" y="269081"/>
                  </a:lnTo>
                  <a:lnTo>
                    <a:pt x="314325" y="269081"/>
                  </a:lnTo>
                  <a:lnTo>
                    <a:pt x="378619" y="266700"/>
                  </a:lnTo>
                  <a:lnTo>
                    <a:pt x="445294" y="261938"/>
                  </a:lnTo>
                  <a:lnTo>
                    <a:pt x="535781" y="252413"/>
                  </a:lnTo>
                  <a:lnTo>
                    <a:pt x="619125" y="238125"/>
                  </a:lnTo>
                  <a:lnTo>
                    <a:pt x="792956" y="197644"/>
                  </a:lnTo>
                  <a:lnTo>
                    <a:pt x="964406" y="164306"/>
                  </a:lnTo>
                  <a:lnTo>
                    <a:pt x="1078706" y="138113"/>
                  </a:lnTo>
                  <a:lnTo>
                    <a:pt x="1216819" y="104775"/>
                  </a:lnTo>
                  <a:lnTo>
                    <a:pt x="1326356" y="73819"/>
                  </a:lnTo>
                  <a:lnTo>
                    <a:pt x="1412081" y="47625"/>
                  </a:lnTo>
                  <a:lnTo>
                    <a:pt x="1507331" y="0"/>
                  </a:lnTo>
                  <a:lnTo>
                    <a:pt x="1569244" y="2381"/>
                  </a:lnTo>
                  <a:lnTo>
                    <a:pt x="1645444" y="14288"/>
                  </a:lnTo>
                  <a:lnTo>
                    <a:pt x="1695450" y="23813"/>
                  </a:lnTo>
                  <a:lnTo>
                    <a:pt x="1733550" y="38100"/>
                  </a:lnTo>
                  <a:lnTo>
                    <a:pt x="1781175" y="64294"/>
                  </a:lnTo>
                  <a:lnTo>
                    <a:pt x="1797844" y="83344"/>
                  </a:lnTo>
                  <a:lnTo>
                    <a:pt x="1804988" y="100013"/>
                  </a:lnTo>
                  <a:lnTo>
                    <a:pt x="1804988" y="116681"/>
                  </a:lnTo>
                  <a:lnTo>
                    <a:pt x="1795463" y="140494"/>
                  </a:lnTo>
                  <a:lnTo>
                    <a:pt x="1776413" y="166688"/>
                  </a:lnTo>
                  <a:lnTo>
                    <a:pt x="1735931" y="197644"/>
                  </a:lnTo>
                  <a:lnTo>
                    <a:pt x="1662113" y="207169"/>
                  </a:lnTo>
                  <a:lnTo>
                    <a:pt x="1495425" y="223838"/>
                  </a:lnTo>
                  <a:lnTo>
                    <a:pt x="122872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51EE76D8-3F27-4D14-ABBC-AE3EB11CBD6F}"/>
                </a:ext>
              </a:extLst>
            </p:cNvPr>
            <p:cNvSpPr/>
            <p:nvPr/>
          </p:nvSpPr>
          <p:spPr>
            <a:xfrm>
              <a:off x="2952750" y="4830763"/>
              <a:ext cx="652463" cy="1101725"/>
            </a:xfrm>
            <a:custGeom>
              <a:avLst/>
              <a:gdLst>
                <a:gd name="connsiteX0" fmla="*/ 328613 w 652463"/>
                <a:gd name="connsiteY0" fmla="*/ 602457 h 1100138"/>
                <a:gd name="connsiteX1" fmla="*/ 278606 w 652463"/>
                <a:gd name="connsiteY1" fmla="*/ 426244 h 1100138"/>
                <a:gd name="connsiteX2" fmla="*/ 247650 w 652463"/>
                <a:gd name="connsiteY2" fmla="*/ 314325 h 1100138"/>
                <a:gd name="connsiteX3" fmla="*/ 230981 w 652463"/>
                <a:gd name="connsiteY3" fmla="*/ 278607 h 1100138"/>
                <a:gd name="connsiteX4" fmla="*/ 200025 w 652463"/>
                <a:gd name="connsiteY4" fmla="*/ 235744 h 1100138"/>
                <a:gd name="connsiteX5" fmla="*/ 166688 w 652463"/>
                <a:gd name="connsiteY5" fmla="*/ 192882 h 1100138"/>
                <a:gd name="connsiteX6" fmla="*/ 123825 w 652463"/>
                <a:gd name="connsiteY6" fmla="*/ 150019 h 1100138"/>
                <a:gd name="connsiteX7" fmla="*/ 64294 w 652463"/>
                <a:gd name="connsiteY7" fmla="*/ 100013 h 1100138"/>
                <a:gd name="connsiteX8" fmla="*/ 33338 w 652463"/>
                <a:gd name="connsiteY8" fmla="*/ 76200 h 1100138"/>
                <a:gd name="connsiteX9" fmla="*/ 19050 w 652463"/>
                <a:gd name="connsiteY9" fmla="*/ 66675 h 1100138"/>
                <a:gd name="connsiteX10" fmla="*/ 2381 w 652463"/>
                <a:gd name="connsiteY10" fmla="*/ 50007 h 1100138"/>
                <a:gd name="connsiteX11" fmla="*/ 0 w 652463"/>
                <a:gd name="connsiteY11" fmla="*/ 33338 h 1100138"/>
                <a:gd name="connsiteX12" fmla="*/ 2381 w 652463"/>
                <a:gd name="connsiteY12" fmla="*/ 19050 h 1100138"/>
                <a:gd name="connsiteX13" fmla="*/ 16669 w 652463"/>
                <a:gd name="connsiteY13" fmla="*/ 7144 h 1100138"/>
                <a:gd name="connsiteX14" fmla="*/ 59531 w 652463"/>
                <a:gd name="connsiteY14" fmla="*/ 0 h 1100138"/>
                <a:gd name="connsiteX15" fmla="*/ 130969 w 652463"/>
                <a:gd name="connsiteY15" fmla="*/ 0 h 1100138"/>
                <a:gd name="connsiteX16" fmla="*/ 214313 w 652463"/>
                <a:gd name="connsiteY16" fmla="*/ 4763 h 1100138"/>
                <a:gd name="connsiteX17" fmla="*/ 283369 w 652463"/>
                <a:gd name="connsiteY17" fmla="*/ 11907 h 1100138"/>
                <a:gd name="connsiteX18" fmla="*/ 342900 w 652463"/>
                <a:gd name="connsiteY18" fmla="*/ 26194 h 1100138"/>
                <a:gd name="connsiteX19" fmla="*/ 392906 w 652463"/>
                <a:gd name="connsiteY19" fmla="*/ 42863 h 1100138"/>
                <a:gd name="connsiteX20" fmla="*/ 409575 w 652463"/>
                <a:gd name="connsiteY20" fmla="*/ 50007 h 1100138"/>
                <a:gd name="connsiteX21" fmla="*/ 445294 w 652463"/>
                <a:gd name="connsiteY21" fmla="*/ 176213 h 1100138"/>
                <a:gd name="connsiteX22" fmla="*/ 481013 w 652463"/>
                <a:gd name="connsiteY22" fmla="*/ 278607 h 1100138"/>
                <a:gd name="connsiteX23" fmla="*/ 502444 w 652463"/>
                <a:gd name="connsiteY23" fmla="*/ 335757 h 1100138"/>
                <a:gd name="connsiteX24" fmla="*/ 521494 w 652463"/>
                <a:gd name="connsiteY24" fmla="*/ 397669 h 1100138"/>
                <a:gd name="connsiteX25" fmla="*/ 538163 w 652463"/>
                <a:gd name="connsiteY25" fmla="*/ 452438 h 1100138"/>
                <a:gd name="connsiteX26" fmla="*/ 573881 w 652463"/>
                <a:gd name="connsiteY26" fmla="*/ 583407 h 1100138"/>
                <a:gd name="connsiteX27" fmla="*/ 597694 w 652463"/>
                <a:gd name="connsiteY27" fmla="*/ 695325 h 1100138"/>
                <a:gd name="connsiteX28" fmla="*/ 614363 w 652463"/>
                <a:gd name="connsiteY28" fmla="*/ 783432 h 1100138"/>
                <a:gd name="connsiteX29" fmla="*/ 638175 w 652463"/>
                <a:gd name="connsiteY29" fmla="*/ 919163 h 1100138"/>
                <a:gd name="connsiteX30" fmla="*/ 645319 w 652463"/>
                <a:gd name="connsiteY30" fmla="*/ 969169 h 1100138"/>
                <a:gd name="connsiteX31" fmla="*/ 650081 w 652463"/>
                <a:gd name="connsiteY31" fmla="*/ 1009650 h 1100138"/>
                <a:gd name="connsiteX32" fmla="*/ 652463 w 652463"/>
                <a:gd name="connsiteY32" fmla="*/ 1050132 h 1100138"/>
                <a:gd name="connsiteX33" fmla="*/ 650081 w 652463"/>
                <a:gd name="connsiteY33" fmla="*/ 1073944 h 1100138"/>
                <a:gd name="connsiteX34" fmla="*/ 645319 w 652463"/>
                <a:gd name="connsiteY34" fmla="*/ 1085850 h 1100138"/>
                <a:gd name="connsiteX35" fmla="*/ 633413 w 652463"/>
                <a:gd name="connsiteY35" fmla="*/ 1092994 h 1100138"/>
                <a:gd name="connsiteX36" fmla="*/ 619125 w 652463"/>
                <a:gd name="connsiteY36" fmla="*/ 1097757 h 1100138"/>
                <a:gd name="connsiteX37" fmla="*/ 592931 w 652463"/>
                <a:gd name="connsiteY37" fmla="*/ 1100138 h 1100138"/>
                <a:gd name="connsiteX38" fmla="*/ 547688 w 652463"/>
                <a:gd name="connsiteY38" fmla="*/ 1097757 h 1100138"/>
                <a:gd name="connsiteX39" fmla="*/ 519113 w 652463"/>
                <a:gd name="connsiteY39" fmla="*/ 1088232 h 1100138"/>
                <a:gd name="connsiteX40" fmla="*/ 492919 w 652463"/>
                <a:gd name="connsiteY40" fmla="*/ 1069182 h 1100138"/>
                <a:gd name="connsiteX41" fmla="*/ 471488 w 652463"/>
                <a:gd name="connsiteY41" fmla="*/ 1047750 h 1100138"/>
                <a:gd name="connsiteX42" fmla="*/ 454819 w 652463"/>
                <a:gd name="connsiteY42" fmla="*/ 1021557 h 1100138"/>
                <a:gd name="connsiteX43" fmla="*/ 435769 w 652463"/>
                <a:gd name="connsiteY43" fmla="*/ 983457 h 1100138"/>
                <a:gd name="connsiteX44" fmla="*/ 419100 w 652463"/>
                <a:gd name="connsiteY44" fmla="*/ 940594 h 1100138"/>
                <a:gd name="connsiteX45" fmla="*/ 395288 w 652463"/>
                <a:gd name="connsiteY45" fmla="*/ 852488 h 1100138"/>
                <a:gd name="connsiteX46" fmla="*/ 369094 w 652463"/>
                <a:gd name="connsiteY46" fmla="*/ 738188 h 1100138"/>
                <a:gd name="connsiteX47" fmla="*/ 328613 w 652463"/>
                <a:gd name="connsiteY47" fmla="*/ 602457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2463" h="1100138">
                  <a:moveTo>
                    <a:pt x="328613" y="602457"/>
                  </a:moveTo>
                  <a:lnTo>
                    <a:pt x="278606" y="426244"/>
                  </a:lnTo>
                  <a:lnTo>
                    <a:pt x="247650" y="314325"/>
                  </a:lnTo>
                  <a:lnTo>
                    <a:pt x="230981" y="278607"/>
                  </a:lnTo>
                  <a:lnTo>
                    <a:pt x="200025" y="235744"/>
                  </a:lnTo>
                  <a:lnTo>
                    <a:pt x="166688" y="192882"/>
                  </a:lnTo>
                  <a:lnTo>
                    <a:pt x="123825" y="150019"/>
                  </a:lnTo>
                  <a:lnTo>
                    <a:pt x="64294" y="100013"/>
                  </a:lnTo>
                  <a:lnTo>
                    <a:pt x="33338" y="76200"/>
                  </a:lnTo>
                  <a:lnTo>
                    <a:pt x="19050" y="66675"/>
                  </a:lnTo>
                  <a:lnTo>
                    <a:pt x="2381" y="50007"/>
                  </a:lnTo>
                  <a:lnTo>
                    <a:pt x="0" y="33338"/>
                  </a:lnTo>
                  <a:lnTo>
                    <a:pt x="2381" y="19050"/>
                  </a:lnTo>
                  <a:lnTo>
                    <a:pt x="16669" y="7144"/>
                  </a:lnTo>
                  <a:lnTo>
                    <a:pt x="59531" y="0"/>
                  </a:lnTo>
                  <a:lnTo>
                    <a:pt x="130969" y="0"/>
                  </a:lnTo>
                  <a:lnTo>
                    <a:pt x="214313" y="4763"/>
                  </a:lnTo>
                  <a:lnTo>
                    <a:pt x="283369" y="11907"/>
                  </a:lnTo>
                  <a:lnTo>
                    <a:pt x="342900" y="26194"/>
                  </a:lnTo>
                  <a:lnTo>
                    <a:pt x="392906" y="42863"/>
                  </a:lnTo>
                  <a:lnTo>
                    <a:pt x="409575" y="50007"/>
                  </a:lnTo>
                  <a:lnTo>
                    <a:pt x="445294" y="176213"/>
                  </a:lnTo>
                  <a:lnTo>
                    <a:pt x="481013" y="278607"/>
                  </a:lnTo>
                  <a:lnTo>
                    <a:pt x="502444" y="335757"/>
                  </a:lnTo>
                  <a:lnTo>
                    <a:pt x="521494" y="397669"/>
                  </a:lnTo>
                  <a:lnTo>
                    <a:pt x="538163" y="452438"/>
                  </a:lnTo>
                  <a:lnTo>
                    <a:pt x="573881" y="583407"/>
                  </a:lnTo>
                  <a:lnTo>
                    <a:pt x="597694" y="695325"/>
                  </a:lnTo>
                  <a:lnTo>
                    <a:pt x="614363" y="783432"/>
                  </a:lnTo>
                  <a:lnTo>
                    <a:pt x="638175" y="919163"/>
                  </a:lnTo>
                  <a:lnTo>
                    <a:pt x="645319" y="969169"/>
                  </a:lnTo>
                  <a:lnTo>
                    <a:pt x="650081" y="1009650"/>
                  </a:lnTo>
                  <a:lnTo>
                    <a:pt x="652463" y="1050132"/>
                  </a:lnTo>
                  <a:lnTo>
                    <a:pt x="650081" y="1073944"/>
                  </a:lnTo>
                  <a:lnTo>
                    <a:pt x="645319" y="1085850"/>
                  </a:lnTo>
                  <a:lnTo>
                    <a:pt x="633413" y="1092994"/>
                  </a:lnTo>
                  <a:lnTo>
                    <a:pt x="619125" y="1097757"/>
                  </a:lnTo>
                  <a:lnTo>
                    <a:pt x="592931" y="1100138"/>
                  </a:lnTo>
                  <a:lnTo>
                    <a:pt x="547688" y="1097757"/>
                  </a:lnTo>
                  <a:lnTo>
                    <a:pt x="519113" y="1088232"/>
                  </a:lnTo>
                  <a:lnTo>
                    <a:pt x="492919" y="1069182"/>
                  </a:lnTo>
                  <a:lnTo>
                    <a:pt x="471488" y="1047750"/>
                  </a:lnTo>
                  <a:lnTo>
                    <a:pt x="454819" y="1021557"/>
                  </a:lnTo>
                  <a:lnTo>
                    <a:pt x="435769" y="983457"/>
                  </a:lnTo>
                  <a:lnTo>
                    <a:pt x="419100" y="940594"/>
                  </a:lnTo>
                  <a:lnTo>
                    <a:pt x="395288" y="852488"/>
                  </a:lnTo>
                  <a:lnTo>
                    <a:pt x="369094" y="738188"/>
                  </a:lnTo>
                  <a:lnTo>
                    <a:pt x="328613" y="602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846D25C3-7143-4749-835B-CD94C33D481A}"/>
                </a:ext>
              </a:extLst>
            </p:cNvPr>
            <p:cNvSpPr/>
            <p:nvPr/>
          </p:nvSpPr>
          <p:spPr>
            <a:xfrm rot="16200000">
              <a:off x="4932362" y="3257551"/>
              <a:ext cx="2081213" cy="404812"/>
            </a:xfrm>
            <a:custGeom>
              <a:avLst/>
              <a:gdLst>
                <a:gd name="connsiteX0" fmla="*/ 978694 w 2081213"/>
                <a:gd name="connsiteY0" fmla="*/ 335756 h 404813"/>
                <a:gd name="connsiteX1" fmla="*/ 461963 w 2081213"/>
                <a:gd name="connsiteY1" fmla="*/ 338138 h 404813"/>
                <a:gd name="connsiteX2" fmla="*/ 204788 w 2081213"/>
                <a:gd name="connsiteY2" fmla="*/ 335756 h 404813"/>
                <a:gd name="connsiteX3" fmla="*/ 145256 w 2081213"/>
                <a:gd name="connsiteY3" fmla="*/ 330994 h 404813"/>
                <a:gd name="connsiteX4" fmla="*/ 114300 w 2081213"/>
                <a:gd name="connsiteY4" fmla="*/ 326231 h 404813"/>
                <a:gd name="connsiteX5" fmla="*/ 76200 w 2081213"/>
                <a:gd name="connsiteY5" fmla="*/ 319088 h 404813"/>
                <a:gd name="connsiteX6" fmla="*/ 42863 w 2081213"/>
                <a:gd name="connsiteY6" fmla="*/ 307181 h 404813"/>
                <a:gd name="connsiteX7" fmla="*/ 16669 w 2081213"/>
                <a:gd name="connsiteY7" fmla="*/ 292894 h 404813"/>
                <a:gd name="connsiteX8" fmla="*/ 0 w 2081213"/>
                <a:gd name="connsiteY8" fmla="*/ 276225 h 404813"/>
                <a:gd name="connsiteX9" fmla="*/ 0 w 2081213"/>
                <a:gd name="connsiteY9" fmla="*/ 257175 h 404813"/>
                <a:gd name="connsiteX10" fmla="*/ 9525 w 2081213"/>
                <a:gd name="connsiteY10" fmla="*/ 238125 h 404813"/>
                <a:gd name="connsiteX11" fmla="*/ 52388 w 2081213"/>
                <a:gd name="connsiteY11" fmla="*/ 197644 h 404813"/>
                <a:gd name="connsiteX12" fmla="*/ 109538 w 2081213"/>
                <a:gd name="connsiteY12" fmla="*/ 157163 h 404813"/>
                <a:gd name="connsiteX13" fmla="*/ 180975 w 2081213"/>
                <a:gd name="connsiteY13" fmla="*/ 119063 h 404813"/>
                <a:gd name="connsiteX14" fmla="*/ 230981 w 2081213"/>
                <a:gd name="connsiteY14" fmla="*/ 100013 h 404813"/>
                <a:gd name="connsiteX15" fmla="*/ 302419 w 2081213"/>
                <a:gd name="connsiteY15" fmla="*/ 85725 h 404813"/>
                <a:gd name="connsiteX16" fmla="*/ 352425 w 2081213"/>
                <a:gd name="connsiteY16" fmla="*/ 83344 h 404813"/>
                <a:gd name="connsiteX17" fmla="*/ 404813 w 2081213"/>
                <a:gd name="connsiteY17" fmla="*/ 88106 h 404813"/>
                <a:gd name="connsiteX18" fmla="*/ 483394 w 2081213"/>
                <a:gd name="connsiteY18" fmla="*/ 100013 h 404813"/>
                <a:gd name="connsiteX19" fmla="*/ 576263 w 2081213"/>
                <a:gd name="connsiteY19" fmla="*/ 119063 h 404813"/>
                <a:gd name="connsiteX20" fmla="*/ 664369 w 2081213"/>
                <a:gd name="connsiteY20" fmla="*/ 133350 h 404813"/>
                <a:gd name="connsiteX21" fmla="*/ 923925 w 2081213"/>
                <a:gd name="connsiteY21" fmla="*/ 135731 h 404813"/>
                <a:gd name="connsiteX22" fmla="*/ 1771650 w 2081213"/>
                <a:gd name="connsiteY22" fmla="*/ 135731 h 404813"/>
                <a:gd name="connsiteX23" fmla="*/ 1807369 w 2081213"/>
                <a:gd name="connsiteY23" fmla="*/ 128588 h 404813"/>
                <a:gd name="connsiteX24" fmla="*/ 1900238 w 2081213"/>
                <a:gd name="connsiteY24" fmla="*/ 88106 h 404813"/>
                <a:gd name="connsiteX25" fmla="*/ 1990725 w 2081213"/>
                <a:gd name="connsiteY25" fmla="*/ 42863 h 404813"/>
                <a:gd name="connsiteX26" fmla="*/ 2028825 w 2081213"/>
                <a:gd name="connsiteY26" fmla="*/ 16669 h 404813"/>
                <a:gd name="connsiteX27" fmla="*/ 2047875 w 2081213"/>
                <a:gd name="connsiteY27" fmla="*/ 4763 h 404813"/>
                <a:gd name="connsiteX28" fmla="*/ 2066925 w 2081213"/>
                <a:gd name="connsiteY28" fmla="*/ 0 h 404813"/>
                <a:gd name="connsiteX29" fmla="*/ 2074069 w 2081213"/>
                <a:gd name="connsiteY29" fmla="*/ 2381 h 404813"/>
                <a:gd name="connsiteX30" fmla="*/ 2078831 w 2081213"/>
                <a:gd name="connsiteY30" fmla="*/ 7144 h 404813"/>
                <a:gd name="connsiteX31" fmla="*/ 2081213 w 2081213"/>
                <a:gd name="connsiteY31" fmla="*/ 23813 h 404813"/>
                <a:gd name="connsiteX32" fmla="*/ 2066925 w 2081213"/>
                <a:gd name="connsiteY32" fmla="*/ 66675 h 404813"/>
                <a:gd name="connsiteX33" fmla="*/ 2050256 w 2081213"/>
                <a:gd name="connsiteY33" fmla="*/ 116681 h 404813"/>
                <a:gd name="connsiteX34" fmla="*/ 2024063 w 2081213"/>
                <a:gd name="connsiteY34" fmla="*/ 176213 h 404813"/>
                <a:gd name="connsiteX35" fmla="*/ 1985963 w 2081213"/>
                <a:gd name="connsiteY35" fmla="*/ 235744 h 404813"/>
                <a:gd name="connsiteX36" fmla="*/ 1950244 w 2081213"/>
                <a:gd name="connsiteY36" fmla="*/ 283369 h 404813"/>
                <a:gd name="connsiteX37" fmla="*/ 1905000 w 2081213"/>
                <a:gd name="connsiteY37" fmla="*/ 328613 h 404813"/>
                <a:gd name="connsiteX38" fmla="*/ 1854994 w 2081213"/>
                <a:gd name="connsiteY38" fmla="*/ 364331 h 404813"/>
                <a:gd name="connsiteX39" fmla="*/ 1804988 w 2081213"/>
                <a:gd name="connsiteY39" fmla="*/ 390525 h 404813"/>
                <a:gd name="connsiteX40" fmla="*/ 1759744 w 2081213"/>
                <a:gd name="connsiteY40" fmla="*/ 402431 h 404813"/>
                <a:gd name="connsiteX41" fmla="*/ 1676400 w 2081213"/>
                <a:gd name="connsiteY41" fmla="*/ 404813 h 404813"/>
                <a:gd name="connsiteX42" fmla="*/ 1657350 w 2081213"/>
                <a:gd name="connsiteY42" fmla="*/ 397669 h 404813"/>
                <a:gd name="connsiteX43" fmla="*/ 1607344 w 2081213"/>
                <a:gd name="connsiteY43" fmla="*/ 373856 h 404813"/>
                <a:gd name="connsiteX44" fmla="*/ 1552575 w 2081213"/>
                <a:gd name="connsiteY44" fmla="*/ 357188 h 404813"/>
                <a:gd name="connsiteX45" fmla="*/ 1488281 w 2081213"/>
                <a:gd name="connsiteY45" fmla="*/ 340519 h 404813"/>
                <a:gd name="connsiteX46" fmla="*/ 1431131 w 2081213"/>
                <a:gd name="connsiteY46" fmla="*/ 333375 h 404813"/>
                <a:gd name="connsiteX47" fmla="*/ 978694 w 2081213"/>
                <a:gd name="connsiteY47" fmla="*/ 335756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81213" h="404813">
                  <a:moveTo>
                    <a:pt x="978694" y="335756"/>
                  </a:moveTo>
                  <a:lnTo>
                    <a:pt x="461963" y="338138"/>
                  </a:lnTo>
                  <a:lnTo>
                    <a:pt x="204788" y="335756"/>
                  </a:lnTo>
                  <a:lnTo>
                    <a:pt x="145256" y="330994"/>
                  </a:lnTo>
                  <a:lnTo>
                    <a:pt x="114300" y="326231"/>
                  </a:lnTo>
                  <a:lnTo>
                    <a:pt x="76200" y="319088"/>
                  </a:lnTo>
                  <a:lnTo>
                    <a:pt x="42863" y="307181"/>
                  </a:lnTo>
                  <a:lnTo>
                    <a:pt x="16669" y="292894"/>
                  </a:lnTo>
                  <a:lnTo>
                    <a:pt x="0" y="276225"/>
                  </a:lnTo>
                  <a:lnTo>
                    <a:pt x="0" y="257175"/>
                  </a:lnTo>
                  <a:lnTo>
                    <a:pt x="9525" y="238125"/>
                  </a:lnTo>
                  <a:lnTo>
                    <a:pt x="52388" y="197644"/>
                  </a:lnTo>
                  <a:lnTo>
                    <a:pt x="109538" y="157163"/>
                  </a:lnTo>
                  <a:lnTo>
                    <a:pt x="180975" y="119063"/>
                  </a:lnTo>
                  <a:lnTo>
                    <a:pt x="230981" y="100013"/>
                  </a:lnTo>
                  <a:lnTo>
                    <a:pt x="302419" y="85725"/>
                  </a:lnTo>
                  <a:lnTo>
                    <a:pt x="352425" y="83344"/>
                  </a:lnTo>
                  <a:lnTo>
                    <a:pt x="404813" y="88106"/>
                  </a:lnTo>
                  <a:lnTo>
                    <a:pt x="483394" y="100013"/>
                  </a:lnTo>
                  <a:lnTo>
                    <a:pt x="576263" y="119063"/>
                  </a:lnTo>
                  <a:lnTo>
                    <a:pt x="664369" y="133350"/>
                  </a:lnTo>
                  <a:lnTo>
                    <a:pt x="923925" y="135731"/>
                  </a:lnTo>
                  <a:lnTo>
                    <a:pt x="1771650" y="135731"/>
                  </a:lnTo>
                  <a:lnTo>
                    <a:pt x="1807369" y="128588"/>
                  </a:lnTo>
                  <a:lnTo>
                    <a:pt x="1900238" y="88106"/>
                  </a:lnTo>
                  <a:lnTo>
                    <a:pt x="1990725" y="42863"/>
                  </a:lnTo>
                  <a:lnTo>
                    <a:pt x="2028825" y="16669"/>
                  </a:lnTo>
                  <a:lnTo>
                    <a:pt x="2047875" y="4763"/>
                  </a:lnTo>
                  <a:lnTo>
                    <a:pt x="2066925" y="0"/>
                  </a:lnTo>
                  <a:lnTo>
                    <a:pt x="2074069" y="2381"/>
                  </a:lnTo>
                  <a:lnTo>
                    <a:pt x="2078831" y="7144"/>
                  </a:lnTo>
                  <a:lnTo>
                    <a:pt x="2081213" y="23813"/>
                  </a:lnTo>
                  <a:lnTo>
                    <a:pt x="2066925" y="66675"/>
                  </a:lnTo>
                  <a:lnTo>
                    <a:pt x="2050256" y="116681"/>
                  </a:lnTo>
                  <a:lnTo>
                    <a:pt x="2024063" y="176213"/>
                  </a:lnTo>
                  <a:lnTo>
                    <a:pt x="1985963" y="235744"/>
                  </a:lnTo>
                  <a:lnTo>
                    <a:pt x="1950244" y="283369"/>
                  </a:lnTo>
                  <a:lnTo>
                    <a:pt x="1905000" y="328613"/>
                  </a:lnTo>
                  <a:lnTo>
                    <a:pt x="1854994" y="364331"/>
                  </a:lnTo>
                  <a:lnTo>
                    <a:pt x="1804988" y="390525"/>
                  </a:lnTo>
                  <a:lnTo>
                    <a:pt x="1759744" y="402431"/>
                  </a:lnTo>
                  <a:lnTo>
                    <a:pt x="1676400" y="404813"/>
                  </a:lnTo>
                  <a:lnTo>
                    <a:pt x="1657350" y="397669"/>
                  </a:lnTo>
                  <a:lnTo>
                    <a:pt x="1607344" y="373856"/>
                  </a:lnTo>
                  <a:lnTo>
                    <a:pt x="1552575" y="357188"/>
                  </a:lnTo>
                  <a:lnTo>
                    <a:pt x="1488281" y="340519"/>
                  </a:lnTo>
                  <a:lnTo>
                    <a:pt x="1431131" y="333375"/>
                  </a:lnTo>
                  <a:lnTo>
                    <a:pt x="97869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DBE1EDE1-7A49-4B71-AC26-DA8FA32264AC}"/>
                </a:ext>
              </a:extLst>
            </p:cNvPr>
            <p:cNvSpPr/>
            <p:nvPr/>
          </p:nvSpPr>
          <p:spPr>
            <a:xfrm rot="16200000">
              <a:off x="4526757" y="3566319"/>
              <a:ext cx="4538662" cy="546100"/>
            </a:xfrm>
            <a:custGeom>
              <a:avLst/>
              <a:gdLst>
                <a:gd name="connsiteX0" fmla="*/ 2594248 w 4538899"/>
                <a:gd name="connsiteY0" fmla="*/ 450994 h 546158"/>
                <a:gd name="connsiteX1" fmla="*/ 2031540 w 4538899"/>
                <a:gd name="connsiteY1" fmla="*/ 455132 h 546158"/>
                <a:gd name="connsiteX2" fmla="*/ 1584684 w 4538899"/>
                <a:gd name="connsiteY2" fmla="*/ 455132 h 546158"/>
                <a:gd name="connsiteX3" fmla="*/ 1274367 w 4538899"/>
                <a:gd name="connsiteY3" fmla="*/ 463407 h 546158"/>
                <a:gd name="connsiteX4" fmla="*/ 1067489 w 4538899"/>
                <a:gd name="connsiteY4" fmla="*/ 475819 h 546158"/>
                <a:gd name="connsiteX5" fmla="*/ 868887 w 4538899"/>
                <a:gd name="connsiteY5" fmla="*/ 496507 h 546158"/>
                <a:gd name="connsiteX6" fmla="*/ 711660 w 4538899"/>
                <a:gd name="connsiteY6" fmla="*/ 521332 h 546158"/>
                <a:gd name="connsiteX7" fmla="*/ 562708 w 4538899"/>
                <a:gd name="connsiteY7" fmla="*/ 500645 h 546158"/>
                <a:gd name="connsiteX8" fmla="*/ 459269 w 4538899"/>
                <a:gd name="connsiteY8" fmla="*/ 484094 h 546158"/>
                <a:gd name="connsiteX9" fmla="*/ 368242 w 4538899"/>
                <a:gd name="connsiteY9" fmla="*/ 459269 h 546158"/>
                <a:gd name="connsiteX10" fmla="*/ 268941 w 4538899"/>
                <a:gd name="connsiteY10" fmla="*/ 422031 h 546158"/>
                <a:gd name="connsiteX11" fmla="*/ 157227 w 4538899"/>
                <a:gd name="connsiteY11" fmla="*/ 372380 h 546158"/>
                <a:gd name="connsiteX12" fmla="*/ 74476 w 4538899"/>
                <a:gd name="connsiteY12" fmla="*/ 322730 h 546158"/>
                <a:gd name="connsiteX13" fmla="*/ 33100 w 4538899"/>
                <a:gd name="connsiteY13" fmla="*/ 293767 h 546158"/>
                <a:gd name="connsiteX14" fmla="*/ 16550 w 4538899"/>
                <a:gd name="connsiteY14" fmla="*/ 273079 h 546158"/>
                <a:gd name="connsiteX15" fmla="*/ 4137 w 4538899"/>
                <a:gd name="connsiteY15" fmla="*/ 244116 h 546158"/>
                <a:gd name="connsiteX16" fmla="*/ 0 w 4538899"/>
                <a:gd name="connsiteY16" fmla="*/ 215153 h 546158"/>
                <a:gd name="connsiteX17" fmla="*/ 4137 w 4538899"/>
                <a:gd name="connsiteY17" fmla="*/ 194465 h 546158"/>
                <a:gd name="connsiteX18" fmla="*/ 24825 w 4538899"/>
                <a:gd name="connsiteY18" fmla="*/ 169640 h 546158"/>
                <a:gd name="connsiteX19" fmla="*/ 82751 w 4538899"/>
                <a:gd name="connsiteY19" fmla="*/ 144815 h 546158"/>
                <a:gd name="connsiteX20" fmla="*/ 670284 w 4538899"/>
                <a:gd name="connsiteY20" fmla="*/ 239979 h 546158"/>
                <a:gd name="connsiteX21" fmla="*/ 769585 w 4538899"/>
                <a:gd name="connsiteY21" fmla="*/ 252391 h 546158"/>
                <a:gd name="connsiteX22" fmla="*/ 868887 w 4538899"/>
                <a:gd name="connsiteY22" fmla="*/ 252391 h 546158"/>
                <a:gd name="connsiteX23" fmla="*/ 1253680 w 4538899"/>
                <a:gd name="connsiteY23" fmla="*/ 244116 h 546158"/>
                <a:gd name="connsiteX24" fmla="*/ 1650885 w 4538899"/>
                <a:gd name="connsiteY24" fmla="*/ 235841 h 546158"/>
                <a:gd name="connsiteX25" fmla="*/ 2151529 w 4538899"/>
                <a:gd name="connsiteY25" fmla="*/ 227566 h 546158"/>
                <a:gd name="connsiteX26" fmla="*/ 2726650 w 4538899"/>
                <a:gd name="connsiteY26" fmla="*/ 227566 h 546158"/>
                <a:gd name="connsiteX27" fmla="*/ 3289357 w 4538899"/>
                <a:gd name="connsiteY27" fmla="*/ 231703 h 546158"/>
                <a:gd name="connsiteX28" fmla="*/ 3649325 w 4538899"/>
                <a:gd name="connsiteY28" fmla="*/ 227566 h 546158"/>
                <a:gd name="connsiteX29" fmla="*/ 3835515 w 4538899"/>
                <a:gd name="connsiteY29" fmla="*/ 227566 h 546158"/>
                <a:gd name="connsiteX30" fmla="*/ 4017567 w 4538899"/>
                <a:gd name="connsiteY30" fmla="*/ 219291 h 546158"/>
                <a:gd name="connsiteX31" fmla="*/ 4129281 w 4538899"/>
                <a:gd name="connsiteY31" fmla="*/ 206878 h 546158"/>
                <a:gd name="connsiteX32" fmla="*/ 4216170 w 4538899"/>
                <a:gd name="connsiteY32" fmla="*/ 190328 h 546158"/>
                <a:gd name="connsiteX33" fmla="*/ 4269958 w 4538899"/>
                <a:gd name="connsiteY33" fmla="*/ 173778 h 546158"/>
                <a:gd name="connsiteX34" fmla="*/ 4336159 w 4538899"/>
                <a:gd name="connsiteY34" fmla="*/ 136540 h 546158"/>
                <a:gd name="connsiteX35" fmla="*/ 4431323 w 4538899"/>
                <a:gd name="connsiteY35" fmla="*/ 62064 h 546158"/>
                <a:gd name="connsiteX36" fmla="*/ 4480974 w 4538899"/>
                <a:gd name="connsiteY36" fmla="*/ 20688 h 546158"/>
                <a:gd name="connsiteX37" fmla="*/ 4514074 w 4538899"/>
                <a:gd name="connsiteY37" fmla="*/ 0 h 546158"/>
                <a:gd name="connsiteX38" fmla="*/ 4530624 w 4538899"/>
                <a:gd name="connsiteY38" fmla="*/ 0 h 546158"/>
                <a:gd name="connsiteX39" fmla="*/ 4538899 w 4538899"/>
                <a:gd name="connsiteY39" fmla="*/ 16551 h 546158"/>
                <a:gd name="connsiteX40" fmla="*/ 4530624 w 4538899"/>
                <a:gd name="connsiteY40" fmla="*/ 74476 h 546158"/>
                <a:gd name="connsiteX41" fmla="*/ 4526487 w 4538899"/>
                <a:gd name="connsiteY41" fmla="*/ 132402 h 546158"/>
                <a:gd name="connsiteX42" fmla="*/ 4518212 w 4538899"/>
                <a:gd name="connsiteY42" fmla="*/ 177915 h 546158"/>
                <a:gd name="connsiteX43" fmla="*/ 4493386 w 4538899"/>
                <a:gd name="connsiteY43" fmla="*/ 248254 h 546158"/>
                <a:gd name="connsiteX44" fmla="*/ 4460286 w 4538899"/>
                <a:gd name="connsiteY44" fmla="*/ 306179 h 546158"/>
                <a:gd name="connsiteX45" fmla="*/ 4389947 w 4538899"/>
                <a:gd name="connsiteY45" fmla="*/ 388931 h 546158"/>
                <a:gd name="connsiteX46" fmla="*/ 4340297 w 4538899"/>
                <a:gd name="connsiteY46" fmla="*/ 438581 h 546158"/>
                <a:gd name="connsiteX47" fmla="*/ 4307196 w 4538899"/>
                <a:gd name="connsiteY47" fmla="*/ 479957 h 546158"/>
                <a:gd name="connsiteX48" fmla="*/ 4265821 w 4538899"/>
                <a:gd name="connsiteY48" fmla="*/ 517195 h 546158"/>
                <a:gd name="connsiteX49" fmla="*/ 4220308 w 4538899"/>
                <a:gd name="connsiteY49" fmla="*/ 533745 h 546158"/>
                <a:gd name="connsiteX50" fmla="*/ 4166519 w 4538899"/>
                <a:gd name="connsiteY50" fmla="*/ 546158 h 546158"/>
                <a:gd name="connsiteX51" fmla="*/ 4137556 w 4538899"/>
                <a:gd name="connsiteY51" fmla="*/ 537883 h 546158"/>
                <a:gd name="connsiteX52" fmla="*/ 4071356 w 4538899"/>
                <a:gd name="connsiteY52" fmla="*/ 517195 h 546158"/>
                <a:gd name="connsiteX53" fmla="*/ 3996880 w 4538899"/>
                <a:gd name="connsiteY53" fmla="*/ 500645 h 546158"/>
                <a:gd name="connsiteX54" fmla="*/ 3897578 w 4538899"/>
                <a:gd name="connsiteY54" fmla="*/ 475819 h 546158"/>
                <a:gd name="connsiteX55" fmla="*/ 3761039 w 4538899"/>
                <a:gd name="connsiteY55" fmla="*/ 455132 h 546158"/>
                <a:gd name="connsiteX56" fmla="*/ 3616224 w 4538899"/>
                <a:gd name="connsiteY56" fmla="*/ 450994 h 546158"/>
                <a:gd name="connsiteX57" fmla="*/ 3185918 w 4538899"/>
                <a:gd name="connsiteY57" fmla="*/ 455132 h 546158"/>
                <a:gd name="connsiteX58" fmla="*/ 2594248 w 4538899"/>
                <a:gd name="connsiteY58" fmla="*/ 450994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538899" h="546158">
                  <a:moveTo>
                    <a:pt x="2594248" y="450994"/>
                  </a:moveTo>
                  <a:lnTo>
                    <a:pt x="2031540" y="455132"/>
                  </a:lnTo>
                  <a:lnTo>
                    <a:pt x="1584684" y="455132"/>
                  </a:lnTo>
                  <a:lnTo>
                    <a:pt x="1274367" y="463407"/>
                  </a:lnTo>
                  <a:lnTo>
                    <a:pt x="1067489" y="475819"/>
                  </a:lnTo>
                  <a:lnTo>
                    <a:pt x="868887" y="496507"/>
                  </a:lnTo>
                  <a:lnTo>
                    <a:pt x="711660" y="521332"/>
                  </a:lnTo>
                  <a:lnTo>
                    <a:pt x="562708" y="500645"/>
                  </a:lnTo>
                  <a:lnTo>
                    <a:pt x="459269" y="484094"/>
                  </a:lnTo>
                  <a:lnTo>
                    <a:pt x="368242" y="459269"/>
                  </a:lnTo>
                  <a:lnTo>
                    <a:pt x="268941" y="422031"/>
                  </a:lnTo>
                  <a:lnTo>
                    <a:pt x="157227" y="372380"/>
                  </a:lnTo>
                  <a:lnTo>
                    <a:pt x="74476" y="322730"/>
                  </a:lnTo>
                  <a:lnTo>
                    <a:pt x="33100" y="293767"/>
                  </a:lnTo>
                  <a:lnTo>
                    <a:pt x="16550" y="273079"/>
                  </a:lnTo>
                  <a:lnTo>
                    <a:pt x="4137" y="244116"/>
                  </a:lnTo>
                  <a:lnTo>
                    <a:pt x="0" y="215153"/>
                  </a:lnTo>
                  <a:lnTo>
                    <a:pt x="4137" y="194465"/>
                  </a:lnTo>
                  <a:lnTo>
                    <a:pt x="24825" y="169640"/>
                  </a:lnTo>
                  <a:lnTo>
                    <a:pt x="82751" y="144815"/>
                  </a:lnTo>
                  <a:lnTo>
                    <a:pt x="670284" y="239979"/>
                  </a:lnTo>
                  <a:lnTo>
                    <a:pt x="769585" y="252391"/>
                  </a:lnTo>
                  <a:lnTo>
                    <a:pt x="868887" y="252391"/>
                  </a:lnTo>
                  <a:lnTo>
                    <a:pt x="1253680" y="244116"/>
                  </a:lnTo>
                  <a:lnTo>
                    <a:pt x="1650885" y="235841"/>
                  </a:lnTo>
                  <a:lnTo>
                    <a:pt x="2151529" y="227566"/>
                  </a:lnTo>
                  <a:lnTo>
                    <a:pt x="2726650" y="227566"/>
                  </a:lnTo>
                  <a:lnTo>
                    <a:pt x="3289357" y="231703"/>
                  </a:lnTo>
                  <a:lnTo>
                    <a:pt x="3649325" y="227566"/>
                  </a:lnTo>
                  <a:lnTo>
                    <a:pt x="3835515" y="227566"/>
                  </a:lnTo>
                  <a:lnTo>
                    <a:pt x="4017567" y="219291"/>
                  </a:lnTo>
                  <a:lnTo>
                    <a:pt x="4129281" y="206878"/>
                  </a:lnTo>
                  <a:lnTo>
                    <a:pt x="4216170" y="190328"/>
                  </a:lnTo>
                  <a:lnTo>
                    <a:pt x="4269958" y="173778"/>
                  </a:lnTo>
                  <a:lnTo>
                    <a:pt x="4336159" y="136540"/>
                  </a:lnTo>
                  <a:lnTo>
                    <a:pt x="4431323" y="62064"/>
                  </a:lnTo>
                  <a:lnTo>
                    <a:pt x="4480974" y="20688"/>
                  </a:lnTo>
                  <a:lnTo>
                    <a:pt x="4514074" y="0"/>
                  </a:lnTo>
                  <a:lnTo>
                    <a:pt x="4530624" y="0"/>
                  </a:lnTo>
                  <a:lnTo>
                    <a:pt x="4538899" y="16551"/>
                  </a:lnTo>
                  <a:lnTo>
                    <a:pt x="4530624" y="74476"/>
                  </a:lnTo>
                  <a:lnTo>
                    <a:pt x="4526487" y="132402"/>
                  </a:lnTo>
                  <a:lnTo>
                    <a:pt x="4518212" y="177915"/>
                  </a:lnTo>
                  <a:lnTo>
                    <a:pt x="4493386" y="248254"/>
                  </a:lnTo>
                  <a:lnTo>
                    <a:pt x="4460286" y="306179"/>
                  </a:lnTo>
                  <a:lnTo>
                    <a:pt x="4389947" y="388931"/>
                  </a:lnTo>
                  <a:lnTo>
                    <a:pt x="4340297" y="438581"/>
                  </a:lnTo>
                  <a:lnTo>
                    <a:pt x="4307196" y="479957"/>
                  </a:lnTo>
                  <a:lnTo>
                    <a:pt x="4265821" y="517195"/>
                  </a:lnTo>
                  <a:lnTo>
                    <a:pt x="4220308" y="533745"/>
                  </a:lnTo>
                  <a:lnTo>
                    <a:pt x="4166519" y="546158"/>
                  </a:lnTo>
                  <a:lnTo>
                    <a:pt x="4137556" y="537883"/>
                  </a:lnTo>
                  <a:lnTo>
                    <a:pt x="4071356" y="517195"/>
                  </a:lnTo>
                  <a:lnTo>
                    <a:pt x="3996880" y="500645"/>
                  </a:lnTo>
                  <a:lnTo>
                    <a:pt x="3897578" y="475819"/>
                  </a:lnTo>
                  <a:lnTo>
                    <a:pt x="3761039" y="455132"/>
                  </a:lnTo>
                  <a:lnTo>
                    <a:pt x="3616224" y="450994"/>
                  </a:lnTo>
                  <a:lnTo>
                    <a:pt x="3185918" y="455132"/>
                  </a:lnTo>
                  <a:lnTo>
                    <a:pt x="2594248" y="45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7296F1FF-8C52-4203-A3AB-FA671938EFED}"/>
                </a:ext>
              </a:extLst>
            </p:cNvPr>
            <p:cNvSpPr/>
            <p:nvPr/>
          </p:nvSpPr>
          <p:spPr>
            <a:xfrm>
              <a:off x="3041650" y="2066925"/>
              <a:ext cx="2524125" cy="550863"/>
            </a:xfrm>
            <a:custGeom>
              <a:avLst/>
              <a:gdLst>
                <a:gd name="connsiteX0" fmla="*/ 950119 w 2524125"/>
                <a:gd name="connsiteY0" fmla="*/ 319088 h 550069"/>
                <a:gd name="connsiteX1" fmla="*/ 669132 w 2524125"/>
                <a:gd name="connsiteY1" fmla="*/ 385763 h 550069"/>
                <a:gd name="connsiteX2" fmla="*/ 438150 w 2524125"/>
                <a:gd name="connsiteY2" fmla="*/ 442913 h 550069"/>
                <a:gd name="connsiteX3" fmla="*/ 238125 w 2524125"/>
                <a:gd name="connsiteY3" fmla="*/ 497681 h 550069"/>
                <a:gd name="connsiteX4" fmla="*/ 52388 w 2524125"/>
                <a:gd name="connsiteY4" fmla="*/ 550069 h 550069"/>
                <a:gd name="connsiteX5" fmla="*/ 0 w 2524125"/>
                <a:gd name="connsiteY5" fmla="*/ 342900 h 550069"/>
                <a:gd name="connsiteX6" fmla="*/ 140494 w 2524125"/>
                <a:gd name="connsiteY6" fmla="*/ 326231 h 550069"/>
                <a:gd name="connsiteX7" fmla="*/ 381000 w 2524125"/>
                <a:gd name="connsiteY7" fmla="*/ 295275 h 550069"/>
                <a:gd name="connsiteX8" fmla="*/ 540544 w 2524125"/>
                <a:gd name="connsiteY8" fmla="*/ 264319 h 550069"/>
                <a:gd name="connsiteX9" fmla="*/ 721519 w 2524125"/>
                <a:gd name="connsiteY9" fmla="*/ 228600 h 550069"/>
                <a:gd name="connsiteX10" fmla="*/ 940594 w 2524125"/>
                <a:gd name="connsiteY10" fmla="*/ 173831 h 550069"/>
                <a:gd name="connsiteX11" fmla="*/ 1102519 w 2524125"/>
                <a:gd name="connsiteY11" fmla="*/ 138113 h 550069"/>
                <a:gd name="connsiteX12" fmla="*/ 1283494 w 2524125"/>
                <a:gd name="connsiteY12" fmla="*/ 114300 h 550069"/>
                <a:gd name="connsiteX13" fmla="*/ 1507332 w 2524125"/>
                <a:gd name="connsiteY13" fmla="*/ 85725 h 550069"/>
                <a:gd name="connsiteX14" fmla="*/ 1812132 w 2524125"/>
                <a:gd name="connsiteY14" fmla="*/ 42863 h 550069"/>
                <a:gd name="connsiteX15" fmla="*/ 1993107 w 2524125"/>
                <a:gd name="connsiteY15" fmla="*/ 16669 h 550069"/>
                <a:gd name="connsiteX16" fmla="*/ 2059782 w 2524125"/>
                <a:gd name="connsiteY16" fmla="*/ 4763 h 550069"/>
                <a:gd name="connsiteX17" fmla="*/ 2107407 w 2524125"/>
                <a:gd name="connsiteY17" fmla="*/ 0 h 550069"/>
                <a:gd name="connsiteX18" fmla="*/ 2159794 w 2524125"/>
                <a:gd name="connsiteY18" fmla="*/ 7144 h 550069"/>
                <a:gd name="connsiteX19" fmla="*/ 2202657 w 2524125"/>
                <a:gd name="connsiteY19" fmla="*/ 23813 h 550069"/>
                <a:gd name="connsiteX20" fmla="*/ 2250282 w 2524125"/>
                <a:gd name="connsiteY20" fmla="*/ 45244 h 550069"/>
                <a:gd name="connsiteX21" fmla="*/ 2283619 w 2524125"/>
                <a:gd name="connsiteY21" fmla="*/ 71438 h 550069"/>
                <a:gd name="connsiteX22" fmla="*/ 2324100 w 2524125"/>
                <a:gd name="connsiteY22" fmla="*/ 104775 h 550069"/>
                <a:gd name="connsiteX23" fmla="*/ 2374107 w 2524125"/>
                <a:gd name="connsiteY23" fmla="*/ 159544 h 550069"/>
                <a:gd name="connsiteX24" fmla="*/ 2436019 w 2524125"/>
                <a:gd name="connsiteY24" fmla="*/ 226219 h 550069"/>
                <a:gd name="connsiteX25" fmla="*/ 2478882 w 2524125"/>
                <a:gd name="connsiteY25" fmla="*/ 271463 h 550069"/>
                <a:gd name="connsiteX26" fmla="*/ 2512219 w 2524125"/>
                <a:gd name="connsiteY26" fmla="*/ 316706 h 550069"/>
                <a:gd name="connsiteX27" fmla="*/ 2524125 w 2524125"/>
                <a:gd name="connsiteY27" fmla="*/ 335756 h 550069"/>
                <a:gd name="connsiteX28" fmla="*/ 2524125 w 2524125"/>
                <a:gd name="connsiteY28" fmla="*/ 357188 h 550069"/>
                <a:gd name="connsiteX29" fmla="*/ 2507457 w 2524125"/>
                <a:gd name="connsiteY29" fmla="*/ 376238 h 550069"/>
                <a:gd name="connsiteX30" fmla="*/ 2457450 w 2524125"/>
                <a:gd name="connsiteY30" fmla="*/ 402431 h 550069"/>
                <a:gd name="connsiteX31" fmla="*/ 2381250 w 2524125"/>
                <a:gd name="connsiteY31" fmla="*/ 397669 h 550069"/>
                <a:gd name="connsiteX32" fmla="*/ 2336007 w 2524125"/>
                <a:gd name="connsiteY32" fmla="*/ 400050 h 550069"/>
                <a:gd name="connsiteX33" fmla="*/ 2131219 w 2524125"/>
                <a:gd name="connsiteY33" fmla="*/ 207169 h 550069"/>
                <a:gd name="connsiteX34" fmla="*/ 2093119 w 2524125"/>
                <a:gd name="connsiteY34" fmla="*/ 188119 h 550069"/>
                <a:gd name="connsiteX35" fmla="*/ 2062163 w 2524125"/>
                <a:gd name="connsiteY35" fmla="*/ 180975 h 550069"/>
                <a:gd name="connsiteX36" fmla="*/ 1995488 w 2524125"/>
                <a:gd name="connsiteY36" fmla="*/ 180975 h 550069"/>
                <a:gd name="connsiteX37" fmla="*/ 1843088 w 2524125"/>
                <a:gd name="connsiteY37" fmla="*/ 188119 h 550069"/>
                <a:gd name="connsiteX38" fmla="*/ 1659732 w 2524125"/>
                <a:gd name="connsiteY38" fmla="*/ 202406 h 550069"/>
                <a:gd name="connsiteX39" fmla="*/ 1524000 w 2524125"/>
                <a:gd name="connsiteY39" fmla="*/ 219075 h 550069"/>
                <a:gd name="connsiteX40" fmla="*/ 1345407 w 2524125"/>
                <a:gd name="connsiteY40" fmla="*/ 240506 h 550069"/>
                <a:gd name="connsiteX41" fmla="*/ 1185863 w 2524125"/>
                <a:gd name="connsiteY41" fmla="*/ 269081 h 550069"/>
                <a:gd name="connsiteX42" fmla="*/ 950119 w 2524125"/>
                <a:gd name="connsiteY42" fmla="*/ 319088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24125" h="550069">
                  <a:moveTo>
                    <a:pt x="950119" y="319088"/>
                  </a:moveTo>
                  <a:lnTo>
                    <a:pt x="669132" y="385763"/>
                  </a:lnTo>
                  <a:lnTo>
                    <a:pt x="438150" y="442913"/>
                  </a:lnTo>
                  <a:lnTo>
                    <a:pt x="238125" y="497681"/>
                  </a:lnTo>
                  <a:lnTo>
                    <a:pt x="52388" y="550069"/>
                  </a:lnTo>
                  <a:lnTo>
                    <a:pt x="0" y="342900"/>
                  </a:lnTo>
                  <a:lnTo>
                    <a:pt x="140494" y="326231"/>
                  </a:lnTo>
                  <a:lnTo>
                    <a:pt x="381000" y="295275"/>
                  </a:lnTo>
                  <a:lnTo>
                    <a:pt x="540544" y="264319"/>
                  </a:lnTo>
                  <a:lnTo>
                    <a:pt x="721519" y="228600"/>
                  </a:lnTo>
                  <a:lnTo>
                    <a:pt x="940594" y="173831"/>
                  </a:lnTo>
                  <a:lnTo>
                    <a:pt x="1102519" y="138113"/>
                  </a:lnTo>
                  <a:lnTo>
                    <a:pt x="1283494" y="114300"/>
                  </a:lnTo>
                  <a:lnTo>
                    <a:pt x="1507332" y="85725"/>
                  </a:lnTo>
                  <a:lnTo>
                    <a:pt x="1812132" y="42863"/>
                  </a:lnTo>
                  <a:lnTo>
                    <a:pt x="1993107" y="16669"/>
                  </a:lnTo>
                  <a:lnTo>
                    <a:pt x="2059782" y="4763"/>
                  </a:lnTo>
                  <a:lnTo>
                    <a:pt x="2107407" y="0"/>
                  </a:lnTo>
                  <a:lnTo>
                    <a:pt x="2159794" y="7144"/>
                  </a:lnTo>
                  <a:lnTo>
                    <a:pt x="2202657" y="23813"/>
                  </a:lnTo>
                  <a:lnTo>
                    <a:pt x="2250282" y="45244"/>
                  </a:lnTo>
                  <a:lnTo>
                    <a:pt x="2283619" y="71438"/>
                  </a:lnTo>
                  <a:lnTo>
                    <a:pt x="2324100" y="104775"/>
                  </a:lnTo>
                  <a:lnTo>
                    <a:pt x="2374107" y="159544"/>
                  </a:lnTo>
                  <a:lnTo>
                    <a:pt x="2436019" y="226219"/>
                  </a:lnTo>
                  <a:lnTo>
                    <a:pt x="2478882" y="271463"/>
                  </a:lnTo>
                  <a:lnTo>
                    <a:pt x="2512219" y="316706"/>
                  </a:lnTo>
                  <a:lnTo>
                    <a:pt x="2524125" y="335756"/>
                  </a:lnTo>
                  <a:lnTo>
                    <a:pt x="2524125" y="357188"/>
                  </a:lnTo>
                  <a:lnTo>
                    <a:pt x="2507457" y="376238"/>
                  </a:lnTo>
                  <a:lnTo>
                    <a:pt x="2457450" y="402431"/>
                  </a:lnTo>
                  <a:lnTo>
                    <a:pt x="2381250" y="397669"/>
                  </a:lnTo>
                  <a:lnTo>
                    <a:pt x="2336007" y="400050"/>
                  </a:lnTo>
                  <a:lnTo>
                    <a:pt x="2131219" y="207169"/>
                  </a:lnTo>
                  <a:lnTo>
                    <a:pt x="2093119" y="188119"/>
                  </a:lnTo>
                  <a:lnTo>
                    <a:pt x="2062163" y="180975"/>
                  </a:lnTo>
                  <a:lnTo>
                    <a:pt x="1995488" y="180975"/>
                  </a:lnTo>
                  <a:lnTo>
                    <a:pt x="1843088" y="188119"/>
                  </a:lnTo>
                  <a:lnTo>
                    <a:pt x="1659732" y="202406"/>
                  </a:lnTo>
                  <a:lnTo>
                    <a:pt x="1524000" y="219075"/>
                  </a:lnTo>
                  <a:lnTo>
                    <a:pt x="1345407" y="240506"/>
                  </a:lnTo>
                  <a:lnTo>
                    <a:pt x="1185863" y="269081"/>
                  </a:lnTo>
                  <a:lnTo>
                    <a:pt x="95011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0C8D5998-2B69-4DF8-844E-902D47585071}"/>
                </a:ext>
              </a:extLst>
            </p:cNvPr>
            <p:cNvSpPr/>
            <p:nvPr/>
          </p:nvSpPr>
          <p:spPr>
            <a:xfrm>
              <a:off x="4886325" y="2201863"/>
              <a:ext cx="550863" cy="541337"/>
            </a:xfrm>
            <a:custGeom>
              <a:avLst/>
              <a:gdLst>
                <a:gd name="connsiteX0" fmla="*/ 135731 w 550069"/>
                <a:gd name="connsiteY0" fmla="*/ 295275 h 540544"/>
                <a:gd name="connsiteX1" fmla="*/ 195263 w 550069"/>
                <a:gd name="connsiteY1" fmla="*/ 211932 h 540544"/>
                <a:gd name="connsiteX2" fmla="*/ 226219 w 550069"/>
                <a:gd name="connsiteY2" fmla="*/ 173832 h 540544"/>
                <a:gd name="connsiteX3" fmla="*/ 247650 w 550069"/>
                <a:gd name="connsiteY3" fmla="*/ 142875 h 540544"/>
                <a:gd name="connsiteX4" fmla="*/ 259556 w 550069"/>
                <a:gd name="connsiteY4" fmla="*/ 111919 h 540544"/>
                <a:gd name="connsiteX5" fmla="*/ 264319 w 550069"/>
                <a:gd name="connsiteY5" fmla="*/ 80963 h 540544"/>
                <a:gd name="connsiteX6" fmla="*/ 245269 w 550069"/>
                <a:gd name="connsiteY6" fmla="*/ 0 h 540544"/>
                <a:gd name="connsiteX7" fmla="*/ 550069 w 550069"/>
                <a:gd name="connsiteY7" fmla="*/ 240507 h 540544"/>
                <a:gd name="connsiteX8" fmla="*/ 490538 w 550069"/>
                <a:gd name="connsiteY8" fmla="*/ 264319 h 540544"/>
                <a:gd name="connsiteX9" fmla="*/ 426244 w 550069"/>
                <a:gd name="connsiteY9" fmla="*/ 283369 h 540544"/>
                <a:gd name="connsiteX10" fmla="*/ 395288 w 550069"/>
                <a:gd name="connsiteY10" fmla="*/ 295275 h 540544"/>
                <a:gd name="connsiteX11" fmla="*/ 366713 w 550069"/>
                <a:gd name="connsiteY11" fmla="*/ 314325 h 540544"/>
                <a:gd name="connsiteX12" fmla="*/ 259556 w 550069"/>
                <a:gd name="connsiteY12" fmla="*/ 385763 h 540544"/>
                <a:gd name="connsiteX13" fmla="*/ 166688 w 550069"/>
                <a:gd name="connsiteY13" fmla="*/ 452438 h 540544"/>
                <a:gd name="connsiteX14" fmla="*/ 85725 w 550069"/>
                <a:gd name="connsiteY14" fmla="*/ 511969 h 540544"/>
                <a:gd name="connsiteX15" fmla="*/ 54769 w 550069"/>
                <a:gd name="connsiteY15" fmla="*/ 533400 h 540544"/>
                <a:gd name="connsiteX16" fmla="*/ 35719 w 550069"/>
                <a:gd name="connsiteY16" fmla="*/ 540544 h 540544"/>
                <a:gd name="connsiteX17" fmla="*/ 19050 w 550069"/>
                <a:gd name="connsiteY17" fmla="*/ 540544 h 540544"/>
                <a:gd name="connsiteX18" fmla="*/ 7144 w 550069"/>
                <a:gd name="connsiteY18" fmla="*/ 535782 h 540544"/>
                <a:gd name="connsiteX19" fmla="*/ 0 w 550069"/>
                <a:gd name="connsiteY19" fmla="*/ 523875 h 540544"/>
                <a:gd name="connsiteX20" fmla="*/ 2381 w 550069"/>
                <a:gd name="connsiteY20" fmla="*/ 497682 h 540544"/>
                <a:gd name="connsiteX21" fmla="*/ 14288 w 550069"/>
                <a:gd name="connsiteY21" fmla="*/ 464344 h 540544"/>
                <a:gd name="connsiteX22" fmla="*/ 59531 w 550069"/>
                <a:gd name="connsiteY22" fmla="*/ 404813 h 540544"/>
                <a:gd name="connsiteX23" fmla="*/ 135731 w 550069"/>
                <a:gd name="connsiteY23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069" h="540544">
                  <a:moveTo>
                    <a:pt x="135731" y="295275"/>
                  </a:moveTo>
                  <a:lnTo>
                    <a:pt x="195263" y="211932"/>
                  </a:lnTo>
                  <a:lnTo>
                    <a:pt x="226219" y="173832"/>
                  </a:lnTo>
                  <a:lnTo>
                    <a:pt x="247650" y="142875"/>
                  </a:lnTo>
                  <a:lnTo>
                    <a:pt x="259556" y="111919"/>
                  </a:lnTo>
                  <a:lnTo>
                    <a:pt x="264319" y="80963"/>
                  </a:lnTo>
                  <a:lnTo>
                    <a:pt x="245269" y="0"/>
                  </a:lnTo>
                  <a:lnTo>
                    <a:pt x="550069" y="240507"/>
                  </a:lnTo>
                  <a:lnTo>
                    <a:pt x="490538" y="264319"/>
                  </a:lnTo>
                  <a:lnTo>
                    <a:pt x="426244" y="283369"/>
                  </a:lnTo>
                  <a:lnTo>
                    <a:pt x="395288" y="295275"/>
                  </a:lnTo>
                  <a:lnTo>
                    <a:pt x="366713" y="314325"/>
                  </a:lnTo>
                  <a:lnTo>
                    <a:pt x="259556" y="385763"/>
                  </a:lnTo>
                  <a:lnTo>
                    <a:pt x="166688" y="452438"/>
                  </a:lnTo>
                  <a:lnTo>
                    <a:pt x="85725" y="511969"/>
                  </a:lnTo>
                  <a:lnTo>
                    <a:pt x="54769" y="533400"/>
                  </a:lnTo>
                  <a:lnTo>
                    <a:pt x="35719" y="540544"/>
                  </a:lnTo>
                  <a:lnTo>
                    <a:pt x="19050" y="540544"/>
                  </a:lnTo>
                  <a:lnTo>
                    <a:pt x="7144" y="535782"/>
                  </a:lnTo>
                  <a:lnTo>
                    <a:pt x="0" y="523875"/>
                  </a:lnTo>
                  <a:lnTo>
                    <a:pt x="2381" y="497682"/>
                  </a:lnTo>
                  <a:lnTo>
                    <a:pt x="14288" y="464344"/>
                  </a:lnTo>
                  <a:lnTo>
                    <a:pt x="59531" y="404813"/>
                  </a:lnTo>
                  <a:lnTo>
                    <a:pt x="135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FC00A562-85AD-4DCE-B9A4-E77B0A53AFB3}"/>
                </a:ext>
              </a:extLst>
            </p:cNvPr>
            <p:cNvSpPr/>
            <p:nvPr/>
          </p:nvSpPr>
          <p:spPr>
            <a:xfrm rot="16200000">
              <a:off x="3106738" y="3176587"/>
              <a:ext cx="1701800" cy="460375"/>
            </a:xfrm>
            <a:custGeom>
              <a:avLst/>
              <a:gdLst>
                <a:gd name="connsiteX0" fmla="*/ 947737 w 1702593"/>
                <a:gd name="connsiteY0" fmla="*/ 435768 h 459581"/>
                <a:gd name="connsiteX1" fmla="*/ 726281 w 1702593"/>
                <a:gd name="connsiteY1" fmla="*/ 440531 h 459581"/>
                <a:gd name="connsiteX2" fmla="*/ 585787 w 1702593"/>
                <a:gd name="connsiteY2" fmla="*/ 438150 h 459581"/>
                <a:gd name="connsiteX3" fmla="*/ 452437 w 1702593"/>
                <a:gd name="connsiteY3" fmla="*/ 433387 h 459581"/>
                <a:gd name="connsiteX4" fmla="*/ 378618 w 1702593"/>
                <a:gd name="connsiteY4" fmla="*/ 426243 h 459581"/>
                <a:gd name="connsiteX5" fmla="*/ 328612 w 1702593"/>
                <a:gd name="connsiteY5" fmla="*/ 421481 h 459581"/>
                <a:gd name="connsiteX6" fmla="*/ 259556 w 1702593"/>
                <a:gd name="connsiteY6" fmla="*/ 414337 h 459581"/>
                <a:gd name="connsiteX7" fmla="*/ 26193 w 1702593"/>
                <a:gd name="connsiteY7" fmla="*/ 419100 h 459581"/>
                <a:gd name="connsiteX8" fmla="*/ 0 w 1702593"/>
                <a:gd name="connsiteY8" fmla="*/ 233362 h 459581"/>
                <a:gd name="connsiteX9" fmla="*/ 204787 w 1702593"/>
                <a:gd name="connsiteY9" fmla="*/ 242887 h 459581"/>
                <a:gd name="connsiteX10" fmla="*/ 314325 w 1702593"/>
                <a:gd name="connsiteY10" fmla="*/ 250031 h 459581"/>
                <a:gd name="connsiteX11" fmla="*/ 385762 w 1702593"/>
                <a:gd name="connsiteY11" fmla="*/ 250031 h 459581"/>
                <a:gd name="connsiteX12" fmla="*/ 461962 w 1702593"/>
                <a:gd name="connsiteY12" fmla="*/ 247650 h 459581"/>
                <a:gd name="connsiteX13" fmla="*/ 547687 w 1702593"/>
                <a:gd name="connsiteY13" fmla="*/ 235743 h 459581"/>
                <a:gd name="connsiteX14" fmla="*/ 671512 w 1702593"/>
                <a:gd name="connsiteY14" fmla="*/ 235743 h 459581"/>
                <a:gd name="connsiteX15" fmla="*/ 1126331 w 1702593"/>
                <a:gd name="connsiteY15" fmla="*/ 235743 h 459581"/>
                <a:gd name="connsiteX16" fmla="*/ 1257300 w 1702593"/>
                <a:gd name="connsiteY16" fmla="*/ 216693 h 459581"/>
                <a:gd name="connsiteX17" fmla="*/ 1340643 w 1702593"/>
                <a:gd name="connsiteY17" fmla="*/ 211931 h 459581"/>
                <a:gd name="connsiteX18" fmla="*/ 1443037 w 1702593"/>
                <a:gd name="connsiteY18" fmla="*/ 197643 h 459581"/>
                <a:gd name="connsiteX19" fmla="*/ 1485900 w 1702593"/>
                <a:gd name="connsiteY19" fmla="*/ 185737 h 459581"/>
                <a:gd name="connsiteX20" fmla="*/ 1519237 w 1702593"/>
                <a:gd name="connsiteY20" fmla="*/ 171450 h 459581"/>
                <a:gd name="connsiteX21" fmla="*/ 1557337 w 1702593"/>
                <a:gd name="connsiteY21" fmla="*/ 154781 h 459581"/>
                <a:gd name="connsiteX22" fmla="*/ 1588293 w 1702593"/>
                <a:gd name="connsiteY22" fmla="*/ 130968 h 459581"/>
                <a:gd name="connsiteX23" fmla="*/ 1616868 w 1702593"/>
                <a:gd name="connsiteY23" fmla="*/ 102393 h 459581"/>
                <a:gd name="connsiteX24" fmla="*/ 1635918 w 1702593"/>
                <a:gd name="connsiteY24" fmla="*/ 66675 h 459581"/>
                <a:gd name="connsiteX25" fmla="*/ 1647825 w 1702593"/>
                <a:gd name="connsiteY25" fmla="*/ 30956 h 459581"/>
                <a:gd name="connsiteX26" fmla="*/ 1654968 w 1702593"/>
                <a:gd name="connsiteY26" fmla="*/ 14287 h 459581"/>
                <a:gd name="connsiteX27" fmla="*/ 1664493 w 1702593"/>
                <a:gd name="connsiteY27" fmla="*/ 4762 h 459581"/>
                <a:gd name="connsiteX28" fmla="*/ 1683543 w 1702593"/>
                <a:gd name="connsiteY28" fmla="*/ 0 h 459581"/>
                <a:gd name="connsiteX29" fmla="*/ 1695450 w 1702593"/>
                <a:gd name="connsiteY29" fmla="*/ 7143 h 459581"/>
                <a:gd name="connsiteX30" fmla="*/ 1702593 w 1702593"/>
                <a:gd name="connsiteY30" fmla="*/ 35718 h 459581"/>
                <a:gd name="connsiteX31" fmla="*/ 1702593 w 1702593"/>
                <a:gd name="connsiteY31" fmla="*/ 88106 h 459581"/>
                <a:gd name="connsiteX32" fmla="*/ 1700212 w 1702593"/>
                <a:gd name="connsiteY32" fmla="*/ 145256 h 459581"/>
                <a:gd name="connsiteX33" fmla="*/ 1695450 w 1702593"/>
                <a:gd name="connsiteY33" fmla="*/ 202406 h 459581"/>
                <a:gd name="connsiteX34" fmla="*/ 1683543 w 1702593"/>
                <a:gd name="connsiteY34" fmla="*/ 257175 h 459581"/>
                <a:gd name="connsiteX35" fmla="*/ 1666875 w 1702593"/>
                <a:gd name="connsiteY35" fmla="*/ 319087 h 459581"/>
                <a:gd name="connsiteX36" fmla="*/ 1645443 w 1702593"/>
                <a:gd name="connsiteY36" fmla="*/ 366712 h 459581"/>
                <a:gd name="connsiteX37" fmla="*/ 1614487 w 1702593"/>
                <a:gd name="connsiteY37" fmla="*/ 407193 h 459581"/>
                <a:gd name="connsiteX38" fmla="*/ 1578768 w 1702593"/>
                <a:gd name="connsiteY38" fmla="*/ 440531 h 459581"/>
                <a:gd name="connsiteX39" fmla="*/ 1552575 w 1702593"/>
                <a:gd name="connsiteY39" fmla="*/ 454818 h 459581"/>
                <a:gd name="connsiteX40" fmla="*/ 1521618 w 1702593"/>
                <a:gd name="connsiteY40" fmla="*/ 459581 h 459581"/>
                <a:gd name="connsiteX41" fmla="*/ 1476375 w 1702593"/>
                <a:gd name="connsiteY41" fmla="*/ 452437 h 459581"/>
                <a:gd name="connsiteX42" fmla="*/ 1400175 w 1702593"/>
                <a:gd name="connsiteY42" fmla="*/ 438150 h 459581"/>
                <a:gd name="connsiteX43" fmla="*/ 1290637 w 1702593"/>
                <a:gd name="connsiteY43" fmla="*/ 438150 h 459581"/>
                <a:gd name="connsiteX44" fmla="*/ 1164431 w 1702593"/>
                <a:gd name="connsiteY44" fmla="*/ 438150 h 459581"/>
                <a:gd name="connsiteX45" fmla="*/ 947737 w 1702593"/>
                <a:gd name="connsiteY45" fmla="*/ 435768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02593" h="459581">
                  <a:moveTo>
                    <a:pt x="947737" y="435768"/>
                  </a:moveTo>
                  <a:lnTo>
                    <a:pt x="726281" y="440531"/>
                  </a:lnTo>
                  <a:lnTo>
                    <a:pt x="585787" y="438150"/>
                  </a:lnTo>
                  <a:lnTo>
                    <a:pt x="452437" y="433387"/>
                  </a:lnTo>
                  <a:lnTo>
                    <a:pt x="378618" y="426243"/>
                  </a:lnTo>
                  <a:lnTo>
                    <a:pt x="328612" y="421481"/>
                  </a:lnTo>
                  <a:lnTo>
                    <a:pt x="259556" y="414337"/>
                  </a:lnTo>
                  <a:lnTo>
                    <a:pt x="26193" y="419100"/>
                  </a:lnTo>
                  <a:lnTo>
                    <a:pt x="0" y="233362"/>
                  </a:lnTo>
                  <a:lnTo>
                    <a:pt x="204787" y="242887"/>
                  </a:lnTo>
                  <a:lnTo>
                    <a:pt x="314325" y="250031"/>
                  </a:lnTo>
                  <a:lnTo>
                    <a:pt x="385762" y="250031"/>
                  </a:lnTo>
                  <a:lnTo>
                    <a:pt x="461962" y="247650"/>
                  </a:lnTo>
                  <a:lnTo>
                    <a:pt x="547687" y="235743"/>
                  </a:lnTo>
                  <a:lnTo>
                    <a:pt x="671512" y="235743"/>
                  </a:lnTo>
                  <a:lnTo>
                    <a:pt x="1126331" y="235743"/>
                  </a:lnTo>
                  <a:lnTo>
                    <a:pt x="1257300" y="216693"/>
                  </a:lnTo>
                  <a:lnTo>
                    <a:pt x="1340643" y="211931"/>
                  </a:lnTo>
                  <a:lnTo>
                    <a:pt x="1443037" y="197643"/>
                  </a:lnTo>
                  <a:lnTo>
                    <a:pt x="1485900" y="185737"/>
                  </a:lnTo>
                  <a:lnTo>
                    <a:pt x="1519237" y="171450"/>
                  </a:lnTo>
                  <a:lnTo>
                    <a:pt x="1557337" y="154781"/>
                  </a:lnTo>
                  <a:lnTo>
                    <a:pt x="1588293" y="130968"/>
                  </a:lnTo>
                  <a:lnTo>
                    <a:pt x="1616868" y="102393"/>
                  </a:lnTo>
                  <a:lnTo>
                    <a:pt x="1635918" y="66675"/>
                  </a:lnTo>
                  <a:lnTo>
                    <a:pt x="1647825" y="30956"/>
                  </a:lnTo>
                  <a:lnTo>
                    <a:pt x="1654968" y="14287"/>
                  </a:lnTo>
                  <a:lnTo>
                    <a:pt x="1664493" y="4762"/>
                  </a:lnTo>
                  <a:lnTo>
                    <a:pt x="1683543" y="0"/>
                  </a:lnTo>
                  <a:lnTo>
                    <a:pt x="1695450" y="7143"/>
                  </a:lnTo>
                  <a:lnTo>
                    <a:pt x="1702593" y="35718"/>
                  </a:lnTo>
                  <a:lnTo>
                    <a:pt x="1702593" y="88106"/>
                  </a:lnTo>
                  <a:cubicBezTo>
                    <a:pt x="1701799" y="107156"/>
                    <a:pt x="1701006" y="126206"/>
                    <a:pt x="1700212" y="145256"/>
                  </a:cubicBezTo>
                  <a:lnTo>
                    <a:pt x="1695450" y="202406"/>
                  </a:lnTo>
                  <a:lnTo>
                    <a:pt x="1683543" y="257175"/>
                  </a:lnTo>
                  <a:lnTo>
                    <a:pt x="1666875" y="319087"/>
                  </a:lnTo>
                  <a:lnTo>
                    <a:pt x="1645443" y="366712"/>
                  </a:lnTo>
                  <a:lnTo>
                    <a:pt x="1614487" y="407193"/>
                  </a:lnTo>
                  <a:lnTo>
                    <a:pt x="1578768" y="440531"/>
                  </a:lnTo>
                  <a:lnTo>
                    <a:pt x="1552575" y="454818"/>
                  </a:lnTo>
                  <a:lnTo>
                    <a:pt x="1521618" y="459581"/>
                  </a:lnTo>
                  <a:lnTo>
                    <a:pt x="1476375" y="452437"/>
                  </a:lnTo>
                  <a:lnTo>
                    <a:pt x="1400175" y="438150"/>
                  </a:lnTo>
                  <a:lnTo>
                    <a:pt x="1290637" y="438150"/>
                  </a:lnTo>
                  <a:lnTo>
                    <a:pt x="1164431" y="438150"/>
                  </a:lnTo>
                  <a:lnTo>
                    <a:pt x="94773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91E77341-34CE-4CDA-BF75-ECE3D9AD930E}"/>
                </a:ext>
              </a:extLst>
            </p:cNvPr>
            <p:cNvSpPr/>
            <p:nvPr/>
          </p:nvSpPr>
          <p:spPr>
            <a:xfrm>
              <a:off x="3133725" y="3362325"/>
              <a:ext cx="1779588" cy="512763"/>
            </a:xfrm>
            <a:custGeom>
              <a:avLst/>
              <a:gdLst>
                <a:gd name="connsiteX0" fmla="*/ 1285875 w 1778794"/>
                <a:gd name="connsiteY0" fmla="*/ 280988 h 511969"/>
                <a:gd name="connsiteX1" fmla="*/ 1002506 w 1778794"/>
                <a:gd name="connsiteY1" fmla="*/ 319088 h 511969"/>
                <a:gd name="connsiteX2" fmla="*/ 852488 w 1778794"/>
                <a:gd name="connsiteY2" fmla="*/ 350044 h 511969"/>
                <a:gd name="connsiteX3" fmla="*/ 678656 w 1778794"/>
                <a:gd name="connsiteY3" fmla="*/ 400050 h 511969"/>
                <a:gd name="connsiteX4" fmla="*/ 500063 w 1778794"/>
                <a:gd name="connsiteY4" fmla="*/ 457200 h 511969"/>
                <a:gd name="connsiteX5" fmla="*/ 338138 w 1778794"/>
                <a:gd name="connsiteY5" fmla="*/ 511969 h 511969"/>
                <a:gd name="connsiteX6" fmla="*/ 309563 w 1778794"/>
                <a:gd name="connsiteY6" fmla="*/ 511969 h 511969"/>
                <a:gd name="connsiteX7" fmla="*/ 264319 w 1778794"/>
                <a:gd name="connsiteY7" fmla="*/ 502444 h 511969"/>
                <a:gd name="connsiteX8" fmla="*/ 214313 w 1778794"/>
                <a:gd name="connsiteY8" fmla="*/ 478631 h 511969"/>
                <a:gd name="connsiteX9" fmla="*/ 171450 w 1778794"/>
                <a:gd name="connsiteY9" fmla="*/ 457200 h 511969"/>
                <a:gd name="connsiteX10" fmla="*/ 142875 w 1778794"/>
                <a:gd name="connsiteY10" fmla="*/ 438150 h 511969"/>
                <a:gd name="connsiteX11" fmla="*/ 107156 w 1778794"/>
                <a:gd name="connsiteY11" fmla="*/ 404813 h 511969"/>
                <a:gd name="connsiteX12" fmla="*/ 73819 w 1778794"/>
                <a:gd name="connsiteY12" fmla="*/ 371475 h 511969"/>
                <a:gd name="connsiteX13" fmla="*/ 38100 w 1778794"/>
                <a:gd name="connsiteY13" fmla="*/ 328613 h 511969"/>
                <a:gd name="connsiteX14" fmla="*/ 9525 w 1778794"/>
                <a:gd name="connsiteY14" fmla="*/ 288131 h 511969"/>
                <a:gd name="connsiteX15" fmla="*/ 0 w 1778794"/>
                <a:gd name="connsiteY15" fmla="*/ 266700 h 511969"/>
                <a:gd name="connsiteX16" fmla="*/ 0 w 1778794"/>
                <a:gd name="connsiteY16" fmla="*/ 252413 h 511969"/>
                <a:gd name="connsiteX17" fmla="*/ 9525 w 1778794"/>
                <a:gd name="connsiteY17" fmla="*/ 242888 h 511969"/>
                <a:gd name="connsiteX18" fmla="*/ 23813 w 1778794"/>
                <a:gd name="connsiteY18" fmla="*/ 242888 h 511969"/>
                <a:gd name="connsiteX19" fmla="*/ 57150 w 1778794"/>
                <a:gd name="connsiteY19" fmla="*/ 254794 h 511969"/>
                <a:gd name="connsiteX20" fmla="*/ 121444 w 1778794"/>
                <a:gd name="connsiteY20" fmla="*/ 273844 h 511969"/>
                <a:gd name="connsiteX21" fmla="*/ 183356 w 1778794"/>
                <a:gd name="connsiteY21" fmla="*/ 292894 h 511969"/>
                <a:gd name="connsiteX22" fmla="*/ 240506 w 1778794"/>
                <a:gd name="connsiteY22" fmla="*/ 307181 h 511969"/>
                <a:gd name="connsiteX23" fmla="*/ 295275 w 1778794"/>
                <a:gd name="connsiteY23" fmla="*/ 311944 h 511969"/>
                <a:gd name="connsiteX24" fmla="*/ 345281 w 1778794"/>
                <a:gd name="connsiteY24" fmla="*/ 311944 h 511969"/>
                <a:gd name="connsiteX25" fmla="*/ 400050 w 1778794"/>
                <a:gd name="connsiteY25" fmla="*/ 297656 h 511969"/>
                <a:gd name="connsiteX26" fmla="*/ 619125 w 1778794"/>
                <a:gd name="connsiteY26" fmla="*/ 247650 h 511969"/>
                <a:gd name="connsiteX27" fmla="*/ 852488 w 1778794"/>
                <a:gd name="connsiteY27" fmla="*/ 195263 h 511969"/>
                <a:gd name="connsiteX28" fmla="*/ 1007269 w 1778794"/>
                <a:gd name="connsiteY28" fmla="*/ 159544 h 511969"/>
                <a:gd name="connsiteX29" fmla="*/ 1185863 w 1778794"/>
                <a:gd name="connsiteY29" fmla="*/ 119063 h 511969"/>
                <a:gd name="connsiteX30" fmla="*/ 1319213 w 1778794"/>
                <a:gd name="connsiteY30" fmla="*/ 88106 h 511969"/>
                <a:gd name="connsiteX31" fmla="*/ 1359694 w 1778794"/>
                <a:gd name="connsiteY31" fmla="*/ 76200 h 511969"/>
                <a:gd name="connsiteX32" fmla="*/ 1516856 w 1778794"/>
                <a:gd name="connsiteY32" fmla="*/ 0 h 511969"/>
                <a:gd name="connsiteX33" fmla="*/ 1540669 w 1778794"/>
                <a:gd name="connsiteY33" fmla="*/ 0 h 511969"/>
                <a:gd name="connsiteX34" fmla="*/ 1600200 w 1778794"/>
                <a:gd name="connsiteY34" fmla="*/ 19050 h 511969"/>
                <a:gd name="connsiteX35" fmla="*/ 1678781 w 1778794"/>
                <a:gd name="connsiteY35" fmla="*/ 50006 h 511969"/>
                <a:gd name="connsiteX36" fmla="*/ 1702594 w 1778794"/>
                <a:gd name="connsiteY36" fmla="*/ 61913 h 511969"/>
                <a:gd name="connsiteX37" fmla="*/ 1728788 w 1778794"/>
                <a:gd name="connsiteY37" fmla="*/ 78581 h 511969"/>
                <a:gd name="connsiteX38" fmla="*/ 1743075 w 1778794"/>
                <a:gd name="connsiteY38" fmla="*/ 95250 h 511969"/>
                <a:gd name="connsiteX39" fmla="*/ 1757363 w 1778794"/>
                <a:gd name="connsiteY39" fmla="*/ 121444 h 511969"/>
                <a:gd name="connsiteX40" fmla="*/ 1774031 w 1778794"/>
                <a:gd name="connsiteY40" fmla="*/ 145256 h 511969"/>
                <a:gd name="connsiteX41" fmla="*/ 1776413 w 1778794"/>
                <a:gd name="connsiteY41" fmla="*/ 154781 h 511969"/>
                <a:gd name="connsiteX42" fmla="*/ 1778794 w 1778794"/>
                <a:gd name="connsiteY42" fmla="*/ 166688 h 511969"/>
                <a:gd name="connsiteX43" fmla="*/ 1774031 w 1778794"/>
                <a:gd name="connsiteY43" fmla="*/ 183356 h 511969"/>
                <a:gd name="connsiteX44" fmla="*/ 1764506 w 1778794"/>
                <a:gd name="connsiteY44" fmla="*/ 202406 h 511969"/>
                <a:gd name="connsiteX45" fmla="*/ 1738313 w 1778794"/>
                <a:gd name="connsiteY45" fmla="*/ 223838 h 511969"/>
                <a:gd name="connsiteX46" fmla="*/ 1709738 w 1778794"/>
                <a:gd name="connsiteY46" fmla="*/ 238125 h 511969"/>
                <a:gd name="connsiteX47" fmla="*/ 1664494 w 1778794"/>
                <a:gd name="connsiteY47" fmla="*/ 250031 h 511969"/>
                <a:gd name="connsiteX48" fmla="*/ 1614488 w 1778794"/>
                <a:gd name="connsiteY48" fmla="*/ 252413 h 511969"/>
                <a:gd name="connsiteX49" fmla="*/ 1469231 w 1778794"/>
                <a:gd name="connsiteY49" fmla="*/ 264319 h 511969"/>
                <a:gd name="connsiteX50" fmla="*/ 1285875 w 1778794"/>
                <a:gd name="connsiteY50" fmla="*/ 28098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794" h="511969">
                  <a:moveTo>
                    <a:pt x="1285875" y="280988"/>
                  </a:moveTo>
                  <a:lnTo>
                    <a:pt x="1002506" y="319088"/>
                  </a:lnTo>
                  <a:lnTo>
                    <a:pt x="852488" y="350044"/>
                  </a:lnTo>
                  <a:lnTo>
                    <a:pt x="678656" y="400050"/>
                  </a:lnTo>
                  <a:lnTo>
                    <a:pt x="500063" y="457200"/>
                  </a:lnTo>
                  <a:lnTo>
                    <a:pt x="338138" y="511969"/>
                  </a:lnTo>
                  <a:lnTo>
                    <a:pt x="309563" y="511969"/>
                  </a:lnTo>
                  <a:lnTo>
                    <a:pt x="264319" y="502444"/>
                  </a:lnTo>
                  <a:lnTo>
                    <a:pt x="214313" y="478631"/>
                  </a:lnTo>
                  <a:lnTo>
                    <a:pt x="171450" y="457200"/>
                  </a:lnTo>
                  <a:lnTo>
                    <a:pt x="142875" y="438150"/>
                  </a:lnTo>
                  <a:lnTo>
                    <a:pt x="107156" y="404813"/>
                  </a:lnTo>
                  <a:lnTo>
                    <a:pt x="73819" y="371475"/>
                  </a:lnTo>
                  <a:lnTo>
                    <a:pt x="38100" y="328613"/>
                  </a:lnTo>
                  <a:lnTo>
                    <a:pt x="9525" y="288131"/>
                  </a:lnTo>
                  <a:lnTo>
                    <a:pt x="0" y="266700"/>
                  </a:lnTo>
                  <a:lnTo>
                    <a:pt x="0" y="252413"/>
                  </a:lnTo>
                  <a:lnTo>
                    <a:pt x="9525" y="242888"/>
                  </a:lnTo>
                  <a:lnTo>
                    <a:pt x="23813" y="242888"/>
                  </a:lnTo>
                  <a:lnTo>
                    <a:pt x="57150" y="254794"/>
                  </a:lnTo>
                  <a:lnTo>
                    <a:pt x="121444" y="273844"/>
                  </a:lnTo>
                  <a:lnTo>
                    <a:pt x="183356" y="292894"/>
                  </a:lnTo>
                  <a:lnTo>
                    <a:pt x="240506" y="307181"/>
                  </a:lnTo>
                  <a:lnTo>
                    <a:pt x="295275" y="311944"/>
                  </a:lnTo>
                  <a:lnTo>
                    <a:pt x="345281" y="311944"/>
                  </a:lnTo>
                  <a:lnTo>
                    <a:pt x="400050" y="297656"/>
                  </a:lnTo>
                  <a:lnTo>
                    <a:pt x="619125" y="247650"/>
                  </a:lnTo>
                  <a:lnTo>
                    <a:pt x="852488" y="195263"/>
                  </a:lnTo>
                  <a:lnTo>
                    <a:pt x="1007269" y="159544"/>
                  </a:lnTo>
                  <a:lnTo>
                    <a:pt x="1185863" y="119063"/>
                  </a:lnTo>
                  <a:lnTo>
                    <a:pt x="1319213" y="88106"/>
                  </a:lnTo>
                  <a:lnTo>
                    <a:pt x="1359694" y="76200"/>
                  </a:lnTo>
                  <a:lnTo>
                    <a:pt x="1516856" y="0"/>
                  </a:lnTo>
                  <a:lnTo>
                    <a:pt x="1540669" y="0"/>
                  </a:lnTo>
                  <a:lnTo>
                    <a:pt x="1600200" y="19050"/>
                  </a:lnTo>
                  <a:lnTo>
                    <a:pt x="1678781" y="50006"/>
                  </a:lnTo>
                  <a:lnTo>
                    <a:pt x="1702594" y="61913"/>
                  </a:lnTo>
                  <a:lnTo>
                    <a:pt x="1728788" y="78581"/>
                  </a:lnTo>
                  <a:lnTo>
                    <a:pt x="1743075" y="95250"/>
                  </a:lnTo>
                  <a:lnTo>
                    <a:pt x="1757363" y="121444"/>
                  </a:lnTo>
                  <a:lnTo>
                    <a:pt x="1774031" y="145256"/>
                  </a:lnTo>
                  <a:lnTo>
                    <a:pt x="1776413" y="154781"/>
                  </a:lnTo>
                  <a:lnTo>
                    <a:pt x="1778794" y="166688"/>
                  </a:lnTo>
                  <a:lnTo>
                    <a:pt x="1774031" y="183356"/>
                  </a:lnTo>
                  <a:lnTo>
                    <a:pt x="1764506" y="202406"/>
                  </a:lnTo>
                  <a:lnTo>
                    <a:pt x="1738313" y="223838"/>
                  </a:lnTo>
                  <a:lnTo>
                    <a:pt x="1709738" y="238125"/>
                  </a:lnTo>
                  <a:lnTo>
                    <a:pt x="1664494" y="250031"/>
                  </a:lnTo>
                  <a:lnTo>
                    <a:pt x="1614488" y="252413"/>
                  </a:lnTo>
                  <a:lnTo>
                    <a:pt x="1469231" y="264319"/>
                  </a:lnTo>
                  <a:lnTo>
                    <a:pt x="128587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ED37B89E-B410-47EE-9684-87D563ACB85B}"/>
                </a:ext>
              </a:extLst>
            </p:cNvPr>
            <p:cNvSpPr/>
            <p:nvPr/>
          </p:nvSpPr>
          <p:spPr>
            <a:xfrm>
              <a:off x="2616200" y="4011613"/>
              <a:ext cx="2757488" cy="581025"/>
            </a:xfrm>
            <a:custGeom>
              <a:avLst/>
              <a:gdLst>
                <a:gd name="connsiteX0" fmla="*/ 1683498 w 2758231"/>
                <a:gd name="connsiteY0" fmla="*/ 290604 h 581208"/>
                <a:gd name="connsiteX1" fmla="*/ 1285170 w 2758231"/>
                <a:gd name="connsiteY1" fmla="*/ 353234 h 581208"/>
                <a:gd name="connsiteX2" fmla="*/ 1067217 w 2758231"/>
                <a:gd name="connsiteY2" fmla="*/ 395822 h 581208"/>
                <a:gd name="connsiteX3" fmla="*/ 806676 w 2758231"/>
                <a:gd name="connsiteY3" fmla="*/ 453442 h 581208"/>
                <a:gd name="connsiteX4" fmla="*/ 628806 w 2758231"/>
                <a:gd name="connsiteY4" fmla="*/ 493525 h 581208"/>
                <a:gd name="connsiteX5" fmla="*/ 475989 w 2758231"/>
                <a:gd name="connsiteY5" fmla="*/ 536114 h 581208"/>
                <a:gd name="connsiteX6" fmla="*/ 323171 w 2758231"/>
                <a:gd name="connsiteY6" fmla="*/ 581208 h 581208"/>
                <a:gd name="connsiteX7" fmla="*/ 298119 w 2758231"/>
                <a:gd name="connsiteY7" fmla="*/ 576197 h 581208"/>
                <a:gd name="connsiteX8" fmla="*/ 232984 w 2758231"/>
                <a:gd name="connsiteY8" fmla="*/ 531104 h 581208"/>
                <a:gd name="connsiteX9" fmla="*/ 117744 w 2758231"/>
                <a:gd name="connsiteY9" fmla="*/ 438411 h 581208"/>
                <a:gd name="connsiteX10" fmla="*/ 50104 w 2758231"/>
                <a:gd name="connsiteY10" fmla="*/ 378286 h 581208"/>
                <a:gd name="connsiteX11" fmla="*/ 5010 w 2758231"/>
                <a:gd name="connsiteY11" fmla="*/ 340708 h 581208"/>
                <a:gd name="connsiteX12" fmla="*/ 0 w 2758231"/>
                <a:gd name="connsiteY12" fmla="*/ 328182 h 581208"/>
                <a:gd name="connsiteX13" fmla="*/ 0 w 2758231"/>
                <a:gd name="connsiteY13" fmla="*/ 315656 h 581208"/>
                <a:gd name="connsiteX14" fmla="*/ 0 w 2758231"/>
                <a:gd name="connsiteY14" fmla="*/ 305635 h 581208"/>
                <a:gd name="connsiteX15" fmla="*/ 7515 w 2758231"/>
                <a:gd name="connsiteY15" fmla="*/ 295614 h 581208"/>
                <a:gd name="connsiteX16" fmla="*/ 22546 w 2758231"/>
                <a:gd name="connsiteY16" fmla="*/ 290604 h 581208"/>
                <a:gd name="connsiteX17" fmla="*/ 45093 w 2758231"/>
                <a:gd name="connsiteY17" fmla="*/ 295614 h 581208"/>
                <a:gd name="connsiteX18" fmla="*/ 75156 w 2758231"/>
                <a:gd name="connsiteY18" fmla="*/ 310645 h 581208"/>
                <a:gd name="connsiteX19" fmla="*/ 117744 w 2758231"/>
                <a:gd name="connsiteY19" fmla="*/ 328182 h 581208"/>
                <a:gd name="connsiteX20" fmla="*/ 155322 w 2758231"/>
                <a:gd name="connsiteY20" fmla="*/ 340708 h 581208"/>
                <a:gd name="connsiteX21" fmla="*/ 210437 w 2758231"/>
                <a:gd name="connsiteY21" fmla="*/ 350729 h 581208"/>
                <a:gd name="connsiteX22" fmla="*/ 273067 w 2758231"/>
                <a:gd name="connsiteY22" fmla="*/ 358244 h 581208"/>
                <a:gd name="connsiteX23" fmla="*/ 315655 w 2758231"/>
                <a:gd name="connsiteY23" fmla="*/ 355739 h 581208"/>
                <a:gd name="connsiteX24" fmla="*/ 470978 w 2758231"/>
                <a:gd name="connsiteY24" fmla="*/ 328182 h 581208"/>
                <a:gd name="connsiteX25" fmla="*/ 666384 w 2758231"/>
                <a:gd name="connsiteY25" fmla="*/ 293109 h 581208"/>
                <a:gd name="connsiteX26" fmla="*/ 896863 w 2758231"/>
                <a:gd name="connsiteY26" fmla="*/ 253026 h 581208"/>
                <a:gd name="connsiteX27" fmla="*/ 1174941 w 2758231"/>
                <a:gd name="connsiteY27" fmla="*/ 207932 h 581208"/>
                <a:gd name="connsiteX28" fmla="*/ 1372852 w 2758231"/>
                <a:gd name="connsiteY28" fmla="*/ 177870 h 581208"/>
                <a:gd name="connsiteX29" fmla="*/ 1503123 w 2758231"/>
                <a:gd name="connsiteY29" fmla="*/ 162838 h 581208"/>
                <a:gd name="connsiteX30" fmla="*/ 1633393 w 2758231"/>
                <a:gd name="connsiteY30" fmla="*/ 140291 h 581208"/>
                <a:gd name="connsiteX31" fmla="*/ 1778695 w 2758231"/>
                <a:gd name="connsiteY31" fmla="*/ 115239 h 581208"/>
                <a:gd name="connsiteX32" fmla="*/ 1941534 w 2758231"/>
                <a:gd name="connsiteY32" fmla="*/ 95198 h 581208"/>
                <a:gd name="connsiteX33" fmla="*/ 2089341 w 2758231"/>
                <a:gd name="connsiteY33" fmla="*/ 77661 h 581208"/>
                <a:gd name="connsiteX34" fmla="*/ 2192054 w 2758231"/>
                <a:gd name="connsiteY34" fmla="*/ 65135 h 581208"/>
                <a:gd name="connsiteX35" fmla="*/ 2257190 w 2758231"/>
                <a:gd name="connsiteY35" fmla="*/ 52609 h 581208"/>
                <a:gd name="connsiteX36" fmla="*/ 2314809 w 2758231"/>
                <a:gd name="connsiteY36" fmla="*/ 35073 h 581208"/>
                <a:gd name="connsiteX37" fmla="*/ 2367419 w 2758231"/>
                <a:gd name="connsiteY37" fmla="*/ 15031 h 581208"/>
                <a:gd name="connsiteX38" fmla="*/ 2399986 w 2758231"/>
                <a:gd name="connsiteY38" fmla="*/ 0 h 581208"/>
                <a:gd name="connsiteX39" fmla="*/ 2462617 w 2758231"/>
                <a:gd name="connsiteY39" fmla="*/ 7516 h 581208"/>
                <a:gd name="connsiteX40" fmla="*/ 2542783 w 2758231"/>
                <a:gd name="connsiteY40" fmla="*/ 25052 h 581208"/>
                <a:gd name="connsiteX41" fmla="*/ 2595392 w 2758231"/>
                <a:gd name="connsiteY41" fmla="*/ 42588 h 581208"/>
                <a:gd name="connsiteX42" fmla="*/ 2637981 w 2758231"/>
                <a:gd name="connsiteY42" fmla="*/ 62630 h 581208"/>
                <a:gd name="connsiteX43" fmla="*/ 2683075 w 2758231"/>
                <a:gd name="connsiteY43" fmla="*/ 82672 h 581208"/>
                <a:gd name="connsiteX44" fmla="*/ 2733179 w 2758231"/>
                <a:gd name="connsiteY44" fmla="*/ 112734 h 581208"/>
                <a:gd name="connsiteX45" fmla="*/ 2750715 w 2758231"/>
                <a:gd name="connsiteY45" fmla="*/ 127765 h 581208"/>
                <a:gd name="connsiteX46" fmla="*/ 2758231 w 2758231"/>
                <a:gd name="connsiteY46" fmla="*/ 142797 h 581208"/>
                <a:gd name="connsiteX47" fmla="*/ 2750715 w 2758231"/>
                <a:gd name="connsiteY47" fmla="*/ 190396 h 581208"/>
                <a:gd name="connsiteX48" fmla="*/ 2735684 w 2758231"/>
                <a:gd name="connsiteY48" fmla="*/ 217953 h 581208"/>
                <a:gd name="connsiteX49" fmla="*/ 2720653 w 2758231"/>
                <a:gd name="connsiteY49" fmla="*/ 230479 h 581208"/>
                <a:gd name="connsiteX50" fmla="*/ 2683075 w 2758231"/>
                <a:gd name="connsiteY50" fmla="*/ 240500 h 581208"/>
                <a:gd name="connsiteX51" fmla="*/ 2592887 w 2758231"/>
                <a:gd name="connsiteY51" fmla="*/ 248015 h 581208"/>
                <a:gd name="connsiteX52" fmla="*/ 2467627 w 2758231"/>
                <a:gd name="connsiteY52" fmla="*/ 250521 h 581208"/>
                <a:gd name="connsiteX53" fmla="*/ 2324830 w 2758231"/>
                <a:gd name="connsiteY53" fmla="*/ 248015 h 581208"/>
                <a:gd name="connsiteX54" fmla="*/ 2064289 w 2758231"/>
                <a:gd name="connsiteY54" fmla="*/ 260541 h 581208"/>
                <a:gd name="connsiteX55" fmla="*/ 1683498 w 2758231"/>
                <a:gd name="connsiteY55" fmla="*/ 290604 h 5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58231" h="581208">
                  <a:moveTo>
                    <a:pt x="1683498" y="290604"/>
                  </a:moveTo>
                  <a:lnTo>
                    <a:pt x="1285170" y="353234"/>
                  </a:lnTo>
                  <a:lnTo>
                    <a:pt x="1067217" y="395822"/>
                  </a:lnTo>
                  <a:lnTo>
                    <a:pt x="806676" y="453442"/>
                  </a:lnTo>
                  <a:lnTo>
                    <a:pt x="628806" y="493525"/>
                  </a:lnTo>
                  <a:lnTo>
                    <a:pt x="475989" y="536114"/>
                  </a:lnTo>
                  <a:lnTo>
                    <a:pt x="323171" y="581208"/>
                  </a:lnTo>
                  <a:lnTo>
                    <a:pt x="298119" y="576197"/>
                  </a:lnTo>
                  <a:lnTo>
                    <a:pt x="232984" y="531104"/>
                  </a:lnTo>
                  <a:lnTo>
                    <a:pt x="117744" y="438411"/>
                  </a:lnTo>
                  <a:lnTo>
                    <a:pt x="50104" y="378286"/>
                  </a:lnTo>
                  <a:lnTo>
                    <a:pt x="5010" y="340708"/>
                  </a:lnTo>
                  <a:lnTo>
                    <a:pt x="0" y="328182"/>
                  </a:lnTo>
                  <a:lnTo>
                    <a:pt x="0" y="315656"/>
                  </a:lnTo>
                  <a:lnTo>
                    <a:pt x="0" y="305635"/>
                  </a:lnTo>
                  <a:lnTo>
                    <a:pt x="7515" y="295614"/>
                  </a:lnTo>
                  <a:lnTo>
                    <a:pt x="22546" y="290604"/>
                  </a:lnTo>
                  <a:lnTo>
                    <a:pt x="45093" y="295614"/>
                  </a:lnTo>
                  <a:lnTo>
                    <a:pt x="75156" y="310645"/>
                  </a:lnTo>
                  <a:lnTo>
                    <a:pt x="117744" y="328182"/>
                  </a:lnTo>
                  <a:lnTo>
                    <a:pt x="155322" y="340708"/>
                  </a:lnTo>
                  <a:lnTo>
                    <a:pt x="210437" y="350729"/>
                  </a:lnTo>
                  <a:lnTo>
                    <a:pt x="273067" y="358244"/>
                  </a:lnTo>
                  <a:lnTo>
                    <a:pt x="315655" y="355739"/>
                  </a:lnTo>
                  <a:lnTo>
                    <a:pt x="470978" y="328182"/>
                  </a:lnTo>
                  <a:lnTo>
                    <a:pt x="666384" y="293109"/>
                  </a:lnTo>
                  <a:lnTo>
                    <a:pt x="896863" y="253026"/>
                  </a:lnTo>
                  <a:lnTo>
                    <a:pt x="1174941" y="207932"/>
                  </a:lnTo>
                  <a:lnTo>
                    <a:pt x="1372852" y="177870"/>
                  </a:lnTo>
                  <a:lnTo>
                    <a:pt x="1503123" y="162838"/>
                  </a:lnTo>
                  <a:lnTo>
                    <a:pt x="1633393" y="140291"/>
                  </a:lnTo>
                  <a:lnTo>
                    <a:pt x="1778695" y="115239"/>
                  </a:lnTo>
                  <a:lnTo>
                    <a:pt x="1941534" y="95198"/>
                  </a:lnTo>
                  <a:lnTo>
                    <a:pt x="2089341" y="77661"/>
                  </a:lnTo>
                  <a:lnTo>
                    <a:pt x="2192054" y="65135"/>
                  </a:lnTo>
                  <a:lnTo>
                    <a:pt x="2257190" y="52609"/>
                  </a:lnTo>
                  <a:lnTo>
                    <a:pt x="2314809" y="35073"/>
                  </a:lnTo>
                  <a:lnTo>
                    <a:pt x="2367419" y="15031"/>
                  </a:lnTo>
                  <a:lnTo>
                    <a:pt x="2399986" y="0"/>
                  </a:lnTo>
                  <a:lnTo>
                    <a:pt x="2462617" y="7516"/>
                  </a:lnTo>
                  <a:lnTo>
                    <a:pt x="2542783" y="25052"/>
                  </a:lnTo>
                  <a:lnTo>
                    <a:pt x="2595392" y="42588"/>
                  </a:lnTo>
                  <a:lnTo>
                    <a:pt x="2637981" y="62630"/>
                  </a:lnTo>
                  <a:lnTo>
                    <a:pt x="2683075" y="82672"/>
                  </a:lnTo>
                  <a:lnTo>
                    <a:pt x="2733179" y="112734"/>
                  </a:lnTo>
                  <a:lnTo>
                    <a:pt x="2750715" y="127765"/>
                  </a:lnTo>
                  <a:lnTo>
                    <a:pt x="2758231" y="142797"/>
                  </a:lnTo>
                  <a:lnTo>
                    <a:pt x="2750715" y="190396"/>
                  </a:lnTo>
                  <a:lnTo>
                    <a:pt x="2735684" y="217953"/>
                  </a:lnTo>
                  <a:lnTo>
                    <a:pt x="2720653" y="230479"/>
                  </a:lnTo>
                  <a:lnTo>
                    <a:pt x="2683075" y="240500"/>
                  </a:lnTo>
                  <a:lnTo>
                    <a:pt x="2592887" y="248015"/>
                  </a:lnTo>
                  <a:lnTo>
                    <a:pt x="2467627" y="250521"/>
                  </a:lnTo>
                  <a:lnTo>
                    <a:pt x="2324830" y="248015"/>
                  </a:lnTo>
                  <a:lnTo>
                    <a:pt x="2064289" y="260541"/>
                  </a:lnTo>
                  <a:lnTo>
                    <a:pt x="1683498" y="2906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8882E3D2-7DDB-46F2-8F24-C87C69BBD9C9}"/>
                </a:ext>
              </a:extLst>
            </p:cNvPr>
            <p:cNvSpPr/>
            <p:nvPr/>
          </p:nvSpPr>
          <p:spPr>
            <a:xfrm>
              <a:off x="3233738" y="4611688"/>
              <a:ext cx="1870075" cy="1028700"/>
            </a:xfrm>
            <a:custGeom>
              <a:avLst/>
              <a:gdLst>
                <a:gd name="connsiteX0" fmla="*/ 588168 w 1869281"/>
                <a:gd name="connsiteY0" fmla="*/ 345282 h 1028700"/>
                <a:gd name="connsiteX1" fmla="*/ 100012 w 1869281"/>
                <a:gd name="connsiteY1" fmla="*/ 438150 h 1028700"/>
                <a:gd name="connsiteX2" fmla="*/ 0 w 1869281"/>
                <a:gd name="connsiteY2" fmla="*/ 271463 h 1028700"/>
                <a:gd name="connsiteX3" fmla="*/ 119062 w 1869281"/>
                <a:gd name="connsiteY3" fmla="*/ 266700 h 1028700"/>
                <a:gd name="connsiteX4" fmla="*/ 207168 w 1869281"/>
                <a:gd name="connsiteY4" fmla="*/ 254794 h 1028700"/>
                <a:gd name="connsiteX5" fmla="*/ 459581 w 1869281"/>
                <a:gd name="connsiteY5" fmla="*/ 216694 h 1028700"/>
                <a:gd name="connsiteX6" fmla="*/ 719137 w 1869281"/>
                <a:gd name="connsiteY6" fmla="*/ 171450 h 1028700"/>
                <a:gd name="connsiteX7" fmla="*/ 971550 w 1869281"/>
                <a:gd name="connsiteY7" fmla="*/ 126207 h 1028700"/>
                <a:gd name="connsiteX8" fmla="*/ 1176337 w 1869281"/>
                <a:gd name="connsiteY8" fmla="*/ 85725 h 1028700"/>
                <a:gd name="connsiteX9" fmla="*/ 1326356 w 1869281"/>
                <a:gd name="connsiteY9" fmla="*/ 52388 h 1028700"/>
                <a:gd name="connsiteX10" fmla="*/ 1414462 w 1869281"/>
                <a:gd name="connsiteY10" fmla="*/ 28575 h 1028700"/>
                <a:gd name="connsiteX11" fmla="*/ 1485900 w 1869281"/>
                <a:gd name="connsiteY11" fmla="*/ 7144 h 1028700"/>
                <a:gd name="connsiteX12" fmla="*/ 1509712 w 1869281"/>
                <a:gd name="connsiteY12" fmla="*/ 0 h 1028700"/>
                <a:gd name="connsiteX13" fmla="*/ 1540668 w 1869281"/>
                <a:gd name="connsiteY13" fmla="*/ 0 h 1028700"/>
                <a:gd name="connsiteX14" fmla="*/ 1593056 w 1869281"/>
                <a:gd name="connsiteY14" fmla="*/ 11907 h 1028700"/>
                <a:gd name="connsiteX15" fmla="*/ 1647825 w 1869281"/>
                <a:gd name="connsiteY15" fmla="*/ 35719 h 1028700"/>
                <a:gd name="connsiteX16" fmla="*/ 1697831 w 1869281"/>
                <a:gd name="connsiteY16" fmla="*/ 66675 h 1028700"/>
                <a:gd name="connsiteX17" fmla="*/ 1750218 w 1869281"/>
                <a:gd name="connsiteY17" fmla="*/ 100013 h 1028700"/>
                <a:gd name="connsiteX18" fmla="*/ 1788318 w 1869281"/>
                <a:gd name="connsiteY18" fmla="*/ 128588 h 1028700"/>
                <a:gd name="connsiteX19" fmla="*/ 1821656 w 1869281"/>
                <a:gd name="connsiteY19" fmla="*/ 157163 h 1028700"/>
                <a:gd name="connsiteX20" fmla="*/ 1845468 w 1869281"/>
                <a:gd name="connsiteY20" fmla="*/ 185738 h 1028700"/>
                <a:gd name="connsiteX21" fmla="*/ 1862137 w 1869281"/>
                <a:gd name="connsiteY21" fmla="*/ 219075 h 1028700"/>
                <a:gd name="connsiteX22" fmla="*/ 1869281 w 1869281"/>
                <a:gd name="connsiteY22" fmla="*/ 247650 h 1028700"/>
                <a:gd name="connsiteX23" fmla="*/ 1864518 w 1869281"/>
                <a:gd name="connsiteY23" fmla="*/ 280988 h 1028700"/>
                <a:gd name="connsiteX24" fmla="*/ 1852612 w 1869281"/>
                <a:gd name="connsiteY24" fmla="*/ 311944 h 1028700"/>
                <a:gd name="connsiteX25" fmla="*/ 1824037 w 1869281"/>
                <a:gd name="connsiteY25" fmla="*/ 330994 h 1028700"/>
                <a:gd name="connsiteX26" fmla="*/ 1807368 w 1869281"/>
                <a:gd name="connsiteY26" fmla="*/ 342900 h 1028700"/>
                <a:gd name="connsiteX27" fmla="*/ 1790700 w 1869281"/>
                <a:gd name="connsiteY27" fmla="*/ 364332 h 1028700"/>
                <a:gd name="connsiteX28" fmla="*/ 1764506 w 1869281"/>
                <a:gd name="connsiteY28" fmla="*/ 409575 h 1028700"/>
                <a:gd name="connsiteX29" fmla="*/ 1738312 w 1869281"/>
                <a:gd name="connsiteY29" fmla="*/ 471488 h 1028700"/>
                <a:gd name="connsiteX30" fmla="*/ 1724025 w 1869281"/>
                <a:gd name="connsiteY30" fmla="*/ 531019 h 1028700"/>
                <a:gd name="connsiteX31" fmla="*/ 1697831 w 1869281"/>
                <a:gd name="connsiteY31" fmla="*/ 678657 h 1028700"/>
                <a:gd name="connsiteX32" fmla="*/ 1678781 w 1869281"/>
                <a:gd name="connsiteY32" fmla="*/ 778669 h 1028700"/>
                <a:gd name="connsiteX33" fmla="*/ 1664493 w 1869281"/>
                <a:gd name="connsiteY33" fmla="*/ 854869 h 1028700"/>
                <a:gd name="connsiteX34" fmla="*/ 1647825 w 1869281"/>
                <a:gd name="connsiteY34" fmla="*/ 912019 h 1028700"/>
                <a:gd name="connsiteX35" fmla="*/ 1624012 w 1869281"/>
                <a:gd name="connsiteY35" fmla="*/ 966788 h 1028700"/>
                <a:gd name="connsiteX36" fmla="*/ 1600200 w 1869281"/>
                <a:gd name="connsiteY36" fmla="*/ 1000125 h 1028700"/>
                <a:gd name="connsiteX37" fmla="*/ 1581150 w 1869281"/>
                <a:gd name="connsiteY37" fmla="*/ 1016794 h 1028700"/>
                <a:gd name="connsiteX38" fmla="*/ 1554956 w 1869281"/>
                <a:gd name="connsiteY38" fmla="*/ 1026319 h 1028700"/>
                <a:gd name="connsiteX39" fmla="*/ 1528762 w 1869281"/>
                <a:gd name="connsiteY39" fmla="*/ 1028700 h 1028700"/>
                <a:gd name="connsiteX40" fmla="*/ 1493043 w 1869281"/>
                <a:gd name="connsiteY40" fmla="*/ 1021557 h 1028700"/>
                <a:gd name="connsiteX41" fmla="*/ 1478756 w 1869281"/>
                <a:gd name="connsiteY41" fmla="*/ 1012032 h 1028700"/>
                <a:gd name="connsiteX42" fmla="*/ 1466850 w 1869281"/>
                <a:gd name="connsiteY42" fmla="*/ 992982 h 1028700"/>
                <a:gd name="connsiteX43" fmla="*/ 1454943 w 1869281"/>
                <a:gd name="connsiteY43" fmla="*/ 935832 h 1028700"/>
                <a:gd name="connsiteX44" fmla="*/ 1443037 w 1869281"/>
                <a:gd name="connsiteY44" fmla="*/ 807244 h 1028700"/>
                <a:gd name="connsiteX45" fmla="*/ 1469231 w 1869281"/>
                <a:gd name="connsiteY45" fmla="*/ 628650 h 1028700"/>
                <a:gd name="connsiteX46" fmla="*/ 1493043 w 1869281"/>
                <a:gd name="connsiteY46" fmla="*/ 461963 h 1028700"/>
                <a:gd name="connsiteX47" fmla="*/ 1507331 w 1869281"/>
                <a:gd name="connsiteY47" fmla="*/ 335757 h 1028700"/>
                <a:gd name="connsiteX48" fmla="*/ 1514475 w 1869281"/>
                <a:gd name="connsiteY48" fmla="*/ 276225 h 1028700"/>
                <a:gd name="connsiteX49" fmla="*/ 1514475 w 1869281"/>
                <a:gd name="connsiteY49" fmla="*/ 252413 h 1028700"/>
                <a:gd name="connsiteX50" fmla="*/ 1507331 w 1869281"/>
                <a:gd name="connsiteY50" fmla="*/ 228600 h 1028700"/>
                <a:gd name="connsiteX51" fmla="*/ 1495425 w 1869281"/>
                <a:gd name="connsiteY51" fmla="*/ 216694 h 1028700"/>
                <a:gd name="connsiteX52" fmla="*/ 1476375 w 1869281"/>
                <a:gd name="connsiteY52" fmla="*/ 204788 h 1028700"/>
                <a:gd name="connsiteX53" fmla="*/ 1426368 w 1869281"/>
                <a:gd name="connsiteY53" fmla="*/ 200025 h 1028700"/>
                <a:gd name="connsiteX54" fmla="*/ 1312068 w 1869281"/>
                <a:gd name="connsiteY54" fmla="*/ 211932 h 1028700"/>
                <a:gd name="connsiteX55" fmla="*/ 1114425 w 1869281"/>
                <a:gd name="connsiteY55" fmla="*/ 247650 h 1028700"/>
                <a:gd name="connsiteX56" fmla="*/ 871537 w 1869281"/>
                <a:gd name="connsiteY56" fmla="*/ 292894 h 1028700"/>
                <a:gd name="connsiteX57" fmla="*/ 588168 w 1869281"/>
                <a:gd name="connsiteY57" fmla="*/ 3452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69281" h="1028700">
                  <a:moveTo>
                    <a:pt x="588168" y="345282"/>
                  </a:moveTo>
                  <a:lnTo>
                    <a:pt x="100012" y="438150"/>
                  </a:lnTo>
                  <a:lnTo>
                    <a:pt x="0" y="271463"/>
                  </a:lnTo>
                  <a:lnTo>
                    <a:pt x="119062" y="266700"/>
                  </a:lnTo>
                  <a:lnTo>
                    <a:pt x="207168" y="254794"/>
                  </a:lnTo>
                  <a:lnTo>
                    <a:pt x="459581" y="216694"/>
                  </a:lnTo>
                  <a:lnTo>
                    <a:pt x="719137" y="171450"/>
                  </a:lnTo>
                  <a:lnTo>
                    <a:pt x="971550" y="126207"/>
                  </a:lnTo>
                  <a:lnTo>
                    <a:pt x="1176337" y="85725"/>
                  </a:lnTo>
                  <a:lnTo>
                    <a:pt x="1326356" y="52388"/>
                  </a:lnTo>
                  <a:lnTo>
                    <a:pt x="1414462" y="28575"/>
                  </a:lnTo>
                  <a:lnTo>
                    <a:pt x="1485900" y="7144"/>
                  </a:lnTo>
                  <a:lnTo>
                    <a:pt x="1509712" y="0"/>
                  </a:lnTo>
                  <a:lnTo>
                    <a:pt x="1540668" y="0"/>
                  </a:lnTo>
                  <a:lnTo>
                    <a:pt x="1593056" y="11907"/>
                  </a:lnTo>
                  <a:lnTo>
                    <a:pt x="1647825" y="35719"/>
                  </a:lnTo>
                  <a:lnTo>
                    <a:pt x="1697831" y="66675"/>
                  </a:lnTo>
                  <a:lnTo>
                    <a:pt x="1750218" y="100013"/>
                  </a:lnTo>
                  <a:lnTo>
                    <a:pt x="1788318" y="128588"/>
                  </a:lnTo>
                  <a:lnTo>
                    <a:pt x="1821656" y="157163"/>
                  </a:lnTo>
                  <a:lnTo>
                    <a:pt x="1845468" y="185738"/>
                  </a:lnTo>
                  <a:lnTo>
                    <a:pt x="1862137" y="219075"/>
                  </a:lnTo>
                  <a:lnTo>
                    <a:pt x="1869281" y="247650"/>
                  </a:lnTo>
                  <a:lnTo>
                    <a:pt x="1864518" y="280988"/>
                  </a:lnTo>
                  <a:lnTo>
                    <a:pt x="1852612" y="311944"/>
                  </a:lnTo>
                  <a:lnTo>
                    <a:pt x="1824037" y="330994"/>
                  </a:lnTo>
                  <a:lnTo>
                    <a:pt x="1807368" y="342900"/>
                  </a:lnTo>
                  <a:lnTo>
                    <a:pt x="1790700" y="364332"/>
                  </a:lnTo>
                  <a:lnTo>
                    <a:pt x="1764506" y="409575"/>
                  </a:lnTo>
                  <a:lnTo>
                    <a:pt x="1738312" y="471488"/>
                  </a:lnTo>
                  <a:lnTo>
                    <a:pt x="1724025" y="531019"/>
                  </a:lnTo>
                  <a:lnTo>
                    <a:pt x="1697831" y="678657"/>
                  </a:lnTo>
                  <a:lnTo>
                    <a:pt x="1678781" y="778669"/>
                  </a:lnTo>
                  <a:lnTo>
                    <a:pt x="1664493" y="854869"/>
                  </a:lnTo>
                  <a:lnTo>
                    <a:pt x="1647825" y="912019"/>
                  </a:lnTo>
                  <a:lnTo>
                    <a:pt x="1624012" y="966788"/>
                  </a:lnTo>
                  <a:lnTo>
                    <a:pt x="1600200" y="1000125"/>
                  </a:lnTo>
                  <a:lnTo>
                    <a:pt x="1581150" y="1016794"/>
                  </a:lnTo>
                  <a:lnTo>
                    <a:pt x="1554956" y="1026319"/>
                  </a:lnTo>
                  <a:lnTo>
                    <a:pt x="1528762" y="1028700"/>
                  </a:lnTo>
                  <a:lnTo>
                    <a:pt x="1493043" y="1021557"/>
                  </a:lnTo>
                  <a:lnTo>
                    <a:pt x="1478756" y="1012032"/>
                  </a:lnTo>
                  <a:lnTo>
                    <a:pt x="1466850" y="992982"/>
                  </a:lnTo>
                  <a:lnTo>
                    <a:pt x="1454943" y="935832"/>
                  </a:lnTo>
                  <a:lnTo>
                    <a:pt x="1443037" y="807244"/>
                  </a:lnTo>
                  <a:lnTo>
                    <a:pt x="1469231" y="628650"/>
                  </a:lnTo>
                  <a:lnTo>
                    <a:pt x="1493043" y="461963"/>
                  </a:lnTo>
                  <a:lnTo>
                    <a:pt x="1507331" y="335757"/>
                  </a:lnTo>
                  <a:lnTo>
                    <a:pt x="1514475" y="276225"/>
                  </a:lnTo>
                  <a:lnTo>
                    <a:pt x="1514475" y="252413"/>
                  </a:lnTo>
                  <a:lnTo>
                    <a:pt x="1507331" y="228600"/>
                  </a:lnTo>
                  <a:lnTo>
                    <a:pt x="1495425" y="216694"/>
                  </a:lnTo>
                  <a:lnTo>
                    <a:pt x="1476375" y="204788"/>
                  </a:lnTo>
                  <a:lnTo>
                    <a:pt x="1426368" y="200025"/>
                  </a:lnTo>
                  <a:lnTo>
                    <a:pt x="1312068" y="211932"/>
                  </a:lnTo>
                  <a:lnTo>
                    <a:pt x="1114425" y="247650"/>
                  </a:lnTo>
                  <a:lnTo>
                    <a:pt x="871537" y="292894"/>
                  </a:lnTo>
                  <a:lnTo>
                    <a:pt x="58816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EB423F00-BFA5-45AB-B2F3-BDF734F39A7C}"/>
                </a:ext>
              </a:extLst>
            </p:cNvPr>
            <p:cNvSpPr/>
            <p:nvPr/>
          </p:nvSpPr>
          <p:spPr>
            <a:xfrm>
              <a:off x="3484563" y="5386388"/>
              <a:ext cx="1258887" cy="352425"/>
            </a:xfrm>
            <a:custGeom>
              <a:avLst/>
              <a:gdLst>
                <a:gd name="connsiteX0" fmla="*/ 447675 w 1259681"/>
                <a:gd name="connsiteY0" fmla="*/ 273843 h 352425"/>
                <a:gd name="connsiteX1" fmla="*/ 47625 w 1259681"/>
                <a:gd name="connsiteY1" fmla="*/ 352425 h 352425"/>
                <a:gd name="connsiteX2" fmla="*/ 0 w 1259681"/>
                <a:gd name="connsiteY2" fmla="*/ 219075 h 352425"/>
                <a:gd name="connsiteX3" fmla="*/ 250031 w 1259681"/>
                <a:gd name="connsiteY3" fmla="*/ 169068 h 352425"/>
                <a:gd name="connsiteX4" fmla="*/ 483394 w 1259681"/>
                <a:gd name="connsiteY4" fmla="*/ 126206 h 352425"/>
                <a:gd name="connsiteX5" fmla="*/ 721519 w 1259681"/>
                <a:gd name="connsiteY5" fmla="*/ 83343 h 352425"/>
                <a:gd name="connsiteX6" fmla="*/ 912019 w 1259681"/>
                <a:gd name="connsiteY6" fmla="*/ 52387 h 352425"/>
                <a:gd name="connsiteX7" fmla="*/ 1066800 w 1259681"/>
                <a:gd name="connsiteY7" fmla="*/ 26193 h 352425"/>
                <a:gd name="connsiteX8" fmla="*/ 1238250 w 1259681"/>
                <a:gd name="connsiteY8" fmla="*/ 0 h 352425"/>
                <a:gd name="connsiteX9" fmla="*/ 1259681 w 1259681"/>
                <a:gd name="connsiteY9" fmla="*/ 178593 h 352425"/>
                <a:gd name="connsiteX10" fmla="*/ 1016794 w 1259681"/>
                <a:gd name="connsiteY10" fmla="*/ 200025 h 352425"/>
                <a:gd name="connsiteX11" fmla="*/ 823912 w 1259681"/>
                <a:gd name="connsiteY11" fmla="*/ 223837 h 352425"/>
                <a:gd name="connsiteX12" fmla="*/ 621506 w 1259681"/>
                <a:gd name="connsiteY12" fmla="*/ 252412 h 352425"/>
                <a:gd name="connsiteX13" fmla="*/ 447675 w 1259681"/>
                <a:gd name="connsiteY13" fmla="*/ 2738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9681" h="352425">
                  <a:moveTo>
                    <a:pt x="447675" y="273843"/>
                  </a:moveTo>
                  <a:lnTo>
                    <a:pt x="47625" y="352425"/>
                  </a:lnTo>
                  <a:lnTo>
                    <a:pt x="0" y="219075"/>
                  </a:lnTo>
                  <a:lnTo>
                    <a:pt x="250031" y="169068"/>
                  </a:lnTo>
                  <a:lnTo>
                    <a:pt x="483394" y="126206"/>
                  </a:lnTo>
                  <a:lnTo>
                    <a:pt x="721519" y="83343"/>
                  </a:lnTo>
                  <a:lnTo>
                    <a:pt x="912019" y="52387"/>
                  </a:lnTo>
                  <a:lnTo>
                    <a:pt x="1066800" y="26193"/>
                  </a:lnTo>
                  <a:lnTo>
                    <a:pt x="1238250" y="0"/>
                  </a:lnTo>
                  <a:lnTo>
                    <a:pt x="1259681" y="178593"/>
                  </a:lnTo>
                  <a:lnTo>
                    <a:pt x="1016794" y="200025"/>
                  </a:lnTo>
                  <a:lnTo>
                    <a:pt x="823912" y="223837"/>
                  </a:lnTo>
                  <a:lnTo>
                    <a:pt x="621506" y="252412"/>
                  </a:lnTo>
                  <a:lnTo>
                    <a:pt x="44767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5A567CF6-E0BB-4150-84D9-FEA1FCB7640A}"/>
                </a:ext>
              </a:extLst>
            </p:cNvPr>
            <p:cNvSpPr/>
            <p:nvPr/>
          </p:nvSpPr>
          <p:spPr>
            <a:xfrm>
              <a:off x="6000750" y="5391150"/>
              <a:ext cx="773113" cy="661988"/>
            </a:xfrm>
            <a:custGeom>
              <a:avLst/>
              <a:gdLst>
                <a:gd name="connsiteX0" fmla="*/ 288131 w 773906"/>
                <a:gd name="connsiteY0" fmla="*/ 90488 h 661988"/>
                <a:gd name="connsiteX1" fmla="*/ 521494 w 773906"/>
                <a:gd name="connsiteY1" fmla="*/ 178594 h 661988"/>
                <a:gd name="connsiteX2" fmla="*/ 571500 w 773906"/>
                <a:gd name="connsiteY2" fmla="*/ 192881 h 661988"/>
                <a:gd name="connsiteX3" fmla="*/ 619125 w 773906"/>
                <a:gd name="connsiteY3" fmla="*/ 202406 h 661988"/>
                <a:gd name="connsiteX4" fmla="*/ 645319 w 773906"/>
                <a:gd name="connsiteY4" fmla="*/ 204788 h 661988"/>
                <a:gd name="connsiteX5" fmla="*/ 671513 w 773906"/>
                <a:gd name="connsiteY5" fmla="*/ 200025 h 661988"/>
                <a:gd name="connsiteX6" fmla="*/ 695325 w 773906"/>
                <a:gd name="connsiteY6" fmla="*/ 185738 h 661988"/>
                <a:gd name="connsiteX7" fmla="*/ 728663 w 773906"/>
                <a:gd name="connsiteY7" fmla="*/ 150019 h 661988"/>
                <a:gd name="connsiteX8" fmla="*/ 773906 w 773906"/>
                <a:gd name="connsiteY8" fmla="*/ 28575 h 661988"/>
                <a:gd name="connsiteX9" fmla="*/ 711994 w 773906"/>
                <a:gd name="connsiteY9" fmla="*/ 661988 h 661988"/>
                <a:gd name="connsiteX10" fmla="*/ 666750 w 773906"/>
                <a:gd name="connsiteY10" fmla="*/ 638175 h 661988"/>
                <a:gd name="connsiteX11" fmla="*/ 631031 w 773906"/>
                <a:gd name="connsiteY11" fmla="*/ 571500 h 661988"/>
                <a:gd name="connsiteX12" fmla="*/ 592931 w 773906"/>
                <a:gd name="connsiteY12" fmla="*/ 514350 h 661988"/>
                <a:gd name="connsiteX13" fmla="*/ 542925 w 773906"/>
                <a:gd name="connsiteY13" fmla="*/ 454819 h 661988"/>
                <a:gd name="connsiteX14" fmla="*/ 483394 w 773906"/>
                <a:gd name="connsiteY14" fmla="*/ 388144 h 661988"/>
                <a:gd name="connsiteX15" fmla="*/ 445294 w 773906"/>
                <a:gd name="connsiteY15" fmla="*/ 350044 h 661988"/>
                <a:gd name="connsiteX16" fmla="*/ 390525 w 773906"/>
                <a:gd name="connsiteY16" fmla="*/ 300038 h 661988"/>
                <a:gd name="connsiteX17" fmla="*/ 340519 w 773906"/>
                <a:gd name="connsiteY17" fmla="*/ 259556 h 661988"/>
                <a:gd name="connsiteX18" fmla="*/ 266700 w 773906"/>
                <a:gd name="connsiteY18" fmla="*/ 209550 h 661988"/>
                <a:gd name="connsiteX19" fmla="*/ 214313 w 773906"/>
                <a:gd name="connsiteY19" fmla="*/ 180975 h 661988"/>
                <a:gd name="connsiteX20" fmla="*/ 133350 w 773906"/>
                <a:gd name="connsiteY20" fmla="*/ 138113 h 661988"/>
                <a:gd name="connsiteX21" fmla="*/ 54769 w 773906"/>
                <a:gd name="connsiteY21" fmla="*/ 104775 h 661988"/>
                <a:gd name="connsiteX22" fmla="*/ 35719 w 773906"/>
                <a:gd name="connsiteY22" fmla="*/ 95250 h 661988"/>
                <a:gd name="connsiteX23" fmla="*/ 21431 w 773906"/>
                <a:gd name="connsiteY23" fmla="*/ 80963 h 661988"/>
                <a:gd name="connsiteX24" fmla="*/ 4763 w 773906"/>
                <a:gd name="connsiteY24" fmla="*/ 54769 h 661988"/>
                <a:gd name="connsiteX25" fmla="*/ 0 w 773906"/>
                <a:gd name="connsiteY25" fmla="*/ 28575 h 661988"/>
                <a:gd name="connsiteX26" fmla="*/ 9525 w 773906"/>
                <a:gd name="connsiteY26" fmla="*/ 11906 h 661988"/>
                <a:gd name="connsiteX27" fmla="*/ 42863 w 773906"/>
                <a:gd name="connsiteY27" fmla="*/ 0 h 661988"/>
                <a:gd name="connsiteX28" fmla="*/ 76200 w 773906"/>
                <a:gd name="connsiteY28" fmla="*/ 4763 h 661988"/>
                <a:gd name="connsiteX29" fmla="*/ 288131 w 773906"/>
                <a:gd name="connsiteY29" fmla="*/ 904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3906" h="661988">
                  <a:moveTo>
                    <a:pt x="288131" y="90488"/>
                  </a:moveTo>
                  <a:lnTo>
                    <a:pt x="521494" y="178594"/>
                  </a:lnTo>
                  <a:lnTo>
                    <a:pt x="571500" y="192881"/>
                  </a:lnTo>
                  <a:lnTo>
                    <a:pt x="619125" y="202406"/>
                  </a:lnTo>
                  <a:lnTo>
                    <a:pt x="645319" y="204788"/>
                  </a:lnTo>
                  <a:lnTo>
                    <a:pt x="671513" y="200025"/>
                  </a:lnTo>
                  <a:lnTo>
                    <a:pt x="695325" y="185738"/>
                  </a:lnTo>
                  <a:lnTo>
                    <a:pt x="728663" y="150019"/>
                  </a:lnTo>
                  <a:lnTo>
                    <a:pt x="773906" y="28575"/>
                  </a:lnTo>
                  <a:lnTo>
                    <a:pt x="711994" y="661988"/>
                  </a:lnTo>
                  <a:lnTo>
                    <a:pt x="666750" y="638175"/>
                  </a:lnTo>
                  <a:lnTo>
                    <a:pt x="631031" y="571500"/>
                  </a:lnTo>
                  <a:lnTo>
                    <a:pt x="592931" y="514350"/>
                  </a:lnTo>
                  <a:lnTo>
                    <a:pt x="542925" y="454819"/>
                  </a:lnTo>
                  <a:lnTo>
                    <a:pt x="483394" y="388144"/>
                  </a:lnTo>
                  <a:lnTo>
                    <a:pt x="445294" y="350044"/>
                  </a:lnTo>
                  <a:lnTo>
                    <a:pt x="390525" y="300038"/>
                  </a:lnTo>
                  <a:lnTo>
                    <a:pt x="340519" y="259556"/>
                  </a:lnTo>
                  <a:lnTo>
                    <a:pt x="266700" y="209550"/>
                  </a:lnTo>
                  <a:lnTo>
                    <a:pt x="214313" y="180975"/>
                  </a:lnTo>
                  <a:lnTo>
                    <a:pt x="133350" y="138113"/>
                  </a:lnTo>
                  <a:lnTo>
                    <a:pt x="54769" y="104775"/>
                  </a:lnTo>
                  <a:lnTo>
                    <a:pt x="35719" y="95250"/>
                  </a:lnTo>
                  <a:lnTo>
                    <a:pt x="21431" y="80963"/>
                  </a:lnTo>
                  <a:lnTo>
                    <a:pt x="4763" y="54769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42863" y="0"/>
                  </a:lnTo>
                  <a:lnTo>
                    <a:pt x="76200" y="4763"/>
                  </a:lnTo>
                  <a:lnTo>
                    <a:pt x="288131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グループ化 1">
            <a:extLst>
              <a:ext uri="{FF2B5EF4-FFF2-40B4-BE49-F238E27FC236}">
                <a16:creationId xmlns:a16="http://schemas.microsoft.com/office/drawing/2014/main" id="{A5EFA134-42BC-41F5-9467-BE05FE1CC045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528763"/>
            <a:ext cx="4452938" cy="4579937"/>
            <a:chOff x="2616200" y="1528763"/>
            <a:chExt cx="4452938" cy="45799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2F05560-438D-4BF6-AEFF-C2954B23A070}"/>
                </a:ext>
              </a:extLst>
            </p:cNvPr>
            <p:cNvSpPr/>
            <p:nvPr/>
          </p:nvSpPr>
          <p:spPr>
            <a:xfrm>
              <a:off x="3732213" y="1528763"/>
              <a:ext cx="514350" cy="793750"/>
            </a:xfrm>
            <a:custGeom>
              <a:avLst/>
              <a:gdLst>
                <a:gd name="connsiteX0" fmla="*/ 438150 w 514350"/>
                <a:gd name="connsiteY0" fmla="*/ 554831 h 792956"/>
                <a:gd name="connsiteX1" fmla="*/ 431006 w 514350"/>
                <a:gd name="connsiteY1" fmla="*/ 754856 h 792956"/>
                <a:gd name="connsiteX2" fmla="*/ 230981 w 514350"/>
                <a:gd name="connsiteY2" fmla="*/ 792956 h 792956"/>
                <a:gd name="connsiteX3" fmla="*/ 233362 w 514350"/>
                <a:gd name="connsiteY3" fmla="*/ 688181 h 792956"/>
                <a:gd name="connsiteX4" fmla="*/ 233362 w 514350"/>
                <a:gd name="connsiteY4" fmla="*/ 454818 h 792956"/>
                <a:gd name="connsiteX5" fmla="*/ 228600 w 514350"/>
                <a:gd name="connsiteY5" fmla="*/ 335756 h 792956"/>
                <a:gd name="connsiteX6" fmla="*/ 223837 w 514350"/>
                <a:gd name="connsiteY6" fmla="*/ 290512 h 792956"/>
                <a:gd name="connsiteX7" fmla="*/ 216694 w 514350"/>
                <a:gd name="connsiteY7" fmla="*/ 259556 h 792956"/>
                <a:gd name="connsiteX8" fmla="*/ 200025 w 514350"/>
                <a:gd name="connsiteY8" fmla="*/ 226218 h 792956"/>
                <a:gd name="connsiteX9" fmla="*/ 183356 w 514350"/>
                <a:gd name="connsiteY9" fmla="*/ 200025 h 792956"/>
                <a:gd name="connsiteX10" fmla="*/ 169069 w 514350"/>
                <a:gd name="connsiteY10" fmla="*/ 180975 h 792956"/>
                <a:gd name="connsiteX11" fmla="*/ 140494 w 514350"/>
                <a:gd name="connsiteY11" fmla="*/ 154781 h 792956"/>
                <a:gd name="connsiteX12" fmla="*/ 111919 w 514350"/>
                <a:gd name="connsiteY12" fmla="*/ 128587 h 792956"/>
                <a:gd name="connsiteX13" fmla="*/ 85725 w 514350"/>
                <a:gd name="connsiteY13" fmla="*/ 107156 h 792956"/>
                <a:gd name="connsiteX14" fmla="*/ 47625 w 514350"/>
                <a:gd name="connsiteY14" fmla="*/ 83343 h 792956"/>
                <a:gd name="connsiteX15" fmla="*/ 19050 w 514350"/>
                <a:gd name="connsiteY15" fmla="*/ 66675 h 792956"/>
                <a:gd name="connsiteX16" fmla="*/ 4762 w 514350"/>
                <a:gd name="connsiteY16" fmla="*/ 57150 h 792956"/>
                <a:gd name="connsiteX17" fmla="*/ 0 w 514350"/>
                <a:gd name="connsiteY17" fmla="*/ 42862 h 792956"/>
                <a:gd name="connsiteX18" fmla="*/ 4762 w 514350"/>
                <a:gd name="connsiteY18" fmla="*/ 28575 h 792956"/>
                <a:gd name="connsiteX19" fmla="*/ 16669 w 514350"/>
                <a:gd name="connsiteY19" fmla="*/ 19050 h 792956"/>
                <a:gd name="connsiteX20" fmla="*/ 40481 w 514350"/>
                <a:gd name="connsiteY20" fmla="*/ 9525 h 792956"/>
                <a:gd name="connsiteX21" fmla="*/ 83344 w 514350"/>
                <a:gd name="connsiteY21" fmla="*/ 2381 h 792956"/>
                <a:gd name="connsiteX22" fmla="*/ 123825 w 514350"/>
                <a:gd name="connsiteY22" fmla="*/ 0 h 792956"/>
                <a:gd name="connsiteX23" fmla="*/ 169069 w 514350"/>
                <a:gd name="connsiteY23" fmla="*/ 4762 h 792956"/>
                <a:gd name="connsiteX24" fmla="*/ 226219 w 514350"/>
                <a:gd name="connsiteY24" fmla="*/ 19050 h 792956"/>
                <a:gd name="connsiteX25" fmla="*/ 280987 w 514350"/>
                <a:gd name="connsiteY25" fmla="*/ 40481 h 792956"/>
                <a:gd name="connsiteX26" fmla="*/ 347662 w 514350"/>
                <a:gd name="connsiteY26" fmla="*/ 73818 h 792956"/>
                <a:gd name="connsiteX27" fmla="*/ 404812 w 514350"/>
                <a:gd name="connsiteY27" fmla="*/ 114300 h 792956"/>
                <a:gd name="connsiteX28" fmla="*/ 431006 w 514350"/>
                <a:gd name="connsiteY28" fmla="*/ 135731 h 792956"/>
                <a:gd name="connsiteX29" fmla="*/ 454819 w 514350"/>
                <a:gd name="connsiteY29" fmla="*/ 150018 h 792956"/>
                <a:gd name="connsiteX30" fmla="*/ 476250 w 514350"/>
                <a:gd name="connsiteY30" fmla="*/ 169068 h 792956"/>
                <a:gd name="connsiteX31" fmla="*/ 495300 w 514350"/>
                <a:gd name="connsiteY31" fmla="*/ 192881 h 792956"/>
                <a:gd name="connsiteX32" fmla="*/ 509587 w 514350"/>
                <a:gd name="connsiteY32" fmla="*/ 216693 h 792956"/>
                <a:gd name="connsiteX33" fmla="*/ 514350 w 514350"/>
                <a:gd name="connsiteY33" fmla="*/ 245268 h 792956"/>
                <a:gd name="connsiteX34" fmla="*/ 509587 w 514350"/>
                <a:gd name="connsiteY34" fmla="*/ 280987 h 792956"/>
                <a:gd name="connsiteX35" fmla="*/ 497681 w 514350"/>
                <a:gd name="connsiteY35" fmla="*/ 307181 h 792956"/>
                <a:gd name="connsiteX36" fmla="*/ 478631 w 514350"/>
                <a:gd name="connsiteY36" fmla="*/ 335756 h 792956"/>
                <a:gd name="connsiteX37" fmla="*/ 469106 w 514350"/>
                <a:gd name="connsiteY37" fmla="*/ 350043 h 792956"/>
                <a:gd name="connsiteX38" fmla="*/ 454819 w 514350"/>
                <a:gd name="connsiteY38" fmla="*/ 414337 h 792956"/>
                <a:gd name="connsiteX39" fmla="*/ 438150 w 514350"/>
                <a:gd name="connsiteY39" fmla="*/ 554831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14350" h="792956">
                  <a:moveTo>
                    <a:pt x="438150" y="554831"/>
                  </a:moveTo>
                  <a:lnTo>
                    <a:pt x="431006" y="754856"/>
                  </a:lnTo>
                  <a:lnTo>
                    <a:pt x="230981" y="792956"/>
                  </a:lnTo>
                  <a:cubicBezTo>
                    <a:pt x="231775" y="758031"/>
                    <a:pt x="232568" y="723106"/>
                    <a:pt x="233362" y="688181"/>
                  </a:cubicBezTo>
                  <a:lnTo>
                    <a:pt x="233362" y="454818"/>
                  </a:lnTo>
                  <a:lnTo>
                    <a:pt x="228600" y="335756"/>
                  </a:lnTo>
                  <a:lnTo>
                    <a:pt x="223837" y="290512"/>
                  </a:lnTo>
                  <a:lnTo>
                    <a:pt x="216694" y="259556"/>
                  </a:lnTo>
                  <a:lnTo>
                    <a:pt x="200025" y="226218"/>
                  </a:lnTo>
                  <a:lnTo>
                    <a:pt x="183356" y="200025"/>
                  </a:lnTo>
                  <a:lnTo>
                    <a:pt x="169069" y="180975"/>
                  </a:lnTo>
                  <a:lnTo>
                    <a:pt x="140494" y="154781"/>
                  </a:lnTo>
                  <a:lnTo>
                    <a:pt x="111919" y="128587"/>
                  </a:lnTo>
                  <a:lnTo>
                    <a:pt x="85725" y="107156"/>
                  </a:lnTo>
                  <a:lnTo>
                    <a:pt x="47625" y="83343"/>
                  </a:lnTo>
                  <a:lnTo>
                    <a:pt x="19050" y="66675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4762" y="28575"/>
                  </a:lnTo>
                  <a:lnTo>
                    <a:pt x="16669" y="19050"/>
                  </a:lnTo>
                  <a:lnTo>
                    <a:pt x="40481" y="9525"/>
                  </a:lnTo>
                  <a:lnTo>
                    <a:pt x="83344" y="2381"/>
                  </a:lnTo>
                  <a:lnTo>
                    <a:pt x="123825" y="0"/>
                  </a:lnTo>
                  <a:lnTo>
                    <a:pt x="169069" y="4762"/>
                  </a:lnTo>
                  <a:lnTo>
                    <a:pt x="226219" y="19050"/>
                  </a:lnTo>
                  <a:lnTo>
                    <a:pt x="280987" y="40481"/>
                  </a:lnTo>
                  <a:lnTo>
                    <a:pt x="347662" y="73818"/>
                  </a:lnTo>
                  <a:lnTo>
                    <a:pt x="404812" y="114300"/>
                  </a:lnTo>
                  <a:lnTo>
                    <a:pt x="431006" y="135731"/>
                  </a:lnTo>
                  <a:lnTo>
                    <a:pt x="454819" y="150018"/>
                  </a:lnTo>
                  <a:lnTo>
                    <a:pt x="476250" y="169068"/>
                  </a:lnTo>
                  <a:lnTo>
                    <a:pt x="495300" y="192881"/>
                  </a:lnTo>
                  <a:lnTo>
                    <a:pt x="509587" y="216693"/>
                  </a:lnTo>
                  <a:lnTo>
                    <a:pt x="514350" y="245268"/>
                  </a:lnTo>
                  <a:lnTo>
                    <a:pt x="509587" y="280987"/>
                  </a:lnTo>
                  <a:lnTo>
                    <a:pt x="497681" y="307181"/>
                  </a:lnTo>
                  <a:lnTo>
                    <a:pt x="478631" y="335756"/>
                  </a:lnTo>
                  <a:lnTo>
                    <a:pt x="469106" y="350043"/>
                  </a:lnTo>
                  <a:lnTo>
                    <a:pt x="454819" y="414337"/>
                  </a:lnTo>
                  <a:lnTo>
                    <a:pt x="43815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2B36D29-7A16-4980-8C6E-23F15CB52654}"/>
                </a:ext>
              </a:extLst>
            </p:cNvPr>
            <p:cNvSpPr/>
            <p:nvPr/>
          </p:nvSpPr>
          <p:spPr>
            <a:xfrm>
              <a:off x="2776538" y="2143125"/>
              <a:ext cx="355600" cy="1179513"/>
            </a:xfrm>
            <a:custGeom>
              <a:avLst/>
              <a:gdLst>
                <a:gd name="connsiteX0" fmla="*/ 2381 w 354806"/>
                <a:gd name="connsiteY0" fmla="*/ 962025 h 1178719"/>
                <a:gd name="connsiteX1" fmla="*/ 0 w 354806"/>
                <a:gd name="connsiteY1" fmla="*/ 883444 h 1178719"/>
                <a:gd name="connsiteX2" fmla="*/ 4762 w 354806"/>
                <a:gd name="connsiteY2" fmla="*/ 819150 h 1178719"/>
                <a:gd name="connsiteX3" fmla="*/ 21431 w 354806"/>
                <a:gd name="connsiteY3" fmla="*/ 778669 h 1178719"/>
                <a:gd name="connsiteX4" fmla="*/ 50006 w 354806"/>
                <a:gd name="connsiteY4" fmla="*/ 721519 h 1178719"/>
                <a:gd name="connsiteX5" fmla="*/ 71437 w 354806"/>
                <a:gd name="connsiteY5" fmla="*/ 673894 h 1178719"/>
                <a:gd name="connsiteX6" fmla="*/ 95250 w 354806"/>
                <a:gd name="connsiteY6" fmla="*/ 607219 h 1178719"/>
                <a:gd name="connsiteX7" fmla="*/ 114300 w 354806"/>
                <a:gd name="connsiteY7" fmla="*/ 554831 h 1178719"/>
                <a:gd name="connsiteX8" fmla="*/ 130968 w 354806"/>
                <a:gd name="connsiteY8" fmla="*/ 502444 h 1178719"/>
                <a:gd name="connsiteX9" fmla="*/ 145256 w 354806"/>
                <a:gd name="connsiteY9" fmla="*/ 445294 h 1178719"/>
                <a:gd name="connsiteX10" fmla="*/ 154781 w 354806"/>
                <a:gd name="connsiteY10" fmla="*/ 392906 h 1178719"/>
                <a:gd name="connsiteX11" fmla="*/ 161925 w 354806"/>
                <a:gd name="connsiteY11" fmla="*/ 328613 h 1178719"/>
                <a:gd name="connsiteX12" fmla="*/ 159543 w 354806"/>
                <a:gd name="connsiteY12" fmla="*/ 271463 h 1178719"/>
                <a:gd name="connsiteX13" fmla="*/ 157162 w 354806"/>
                <a:gd name="connsiteY13" fmla="*/ 211931 h 1178719"/>
                <a:gd name="connsiteX14" fmla="*/ 150018 w 354806"/>
                <a:gd name="connsiteY14" fmla="*/ 164306 h 1178719"/>
                <a:gd name="connsiteX15" fmla="*/ 140493 w 354806"/>
                <a:gd name="connsiteY15" fmla="*/ 111919 h 1178719"/>
                <a:gd name="connsiteX16" fmla="*/ 128587 w 354806"/>
                <a:gd name="connsiteY16" fmla="*/ 71438 h 1178719"/>
                <a:gd name="connsiteX17" fmla="*/ 119062 w 354806"/>
                <a:gd name="connsiteY17" fmla="*/ 42863 h 1178719"/>
                <a:gd name="connsiteX18" fmla="*/ 114300 w 354806"/>
                <a:gd name="connsiteY18" fmla="*/ 26194 h 1178719"/>
                <a:gd name="connsiteX19" fmla="*/ 116681 w 354806"/>
                <a:gd name="connsiteY19" fmla="*/ 14288 h 1178719"/>
                <a:gd name="connsiteX20" fmla="*/ 123825 w 354806"/>
                <a:gd name="connsiteY20" fmla="*/ 2381 h 1178719"/>
                <a:gd name="connsiteX21" fmla="*/ 135731 w 354806"/>
                <a:gd name="connsiteY21" fmla="*/ 0 h 1178719"/>
                <a:gd name="connsiteX22" fmla="*/ 154781 w 354806"/>
                <a:gd name="connsiteY22" fmla="*/ 4763 h 1178719"/>
                <a:gd name="connsiteX23" fmla="*/ 169068 w 354806"/>
                <a:gd name="connsiteY23" fmla="*/ 21431 h 1178719"/>
                <a:gd name="connsiteX24" fmla="*/ 216693 w 354806"/>
                <a:gd name="connsiteY24" fmla="*/ 83344 h 1178719"/>
                <a:gd name="connsiteX25" fmla="*/ 257175 w 354806"/>
                <a:gd name="connsiteY25" fmla="*/ 133350 h 1178719"/>
                <a:gd name="connsiteX26" fmla="*/ 288131 w 354806"/>
                <a:gd name="connsiteY26" fmla="*/ 178594 h 1178719"/>
                <a:gd name="connsiteX27" fmla="*/ 321468 w 354806"/>
                <a:gd name="connsiteY27" fmla="*/ 233363 h 1178719"/>
                <a:gd name="connsiteX28" fmla="*/ 350043 w 354806"/>
                <a:gd name="connsiteY28" fmla="*/ 283369 h 1178719"/>
                <a:gd name="connsiteX29" fmla="*/ 354806 w 354806"/>
                <a:gd name="connsiteY29" fmla="*/ 435769 h 1178719"/>
                <a:gd name="connsiteX30" fmla="*/ 354806 w 354806"/>
                <a:gd name="connsiteY30" fmla="*/ 509588 h 1178719"/>
                <a:gd name="connsiteX31" fmla="*/ 350043 w 354806"/>
                <a:gd name="connsiteY31" fmla="*/ 576263 h 1178719"/>
                <a:gd name="connsiteX32" fmla="*/ 335756 w 354806"/>
                <a:gd name="connsiteY32" fmla="*/ 683419 h 1178719"/>
                <a:gd name="connsiteX33" fmla="*/ 316706 w 354806"/>
                <a:gd name="connsiteY33" fmla="*/ 778669 h 1178719"/>
                <a:gd name="connsiteX34" fmla="*/ 283368 w 354806"/>
                <a:gd name="connsiteY34" fmla="*/ 902494 h 1178719"/>
                <a:gd name="connsiteX35" fmla="*/ 242887 w 354806"/>
                <a:gd name="connsiteY35" fmla="*/ 1023938 h 1178719"/>
                <a:gd name="connsiteX36" fmla="*/ 219075 w 354806"/>
                <a:gd name="connsiteY36" fmla="*/ 1083469 h 1178719"/>
                <a:gd name="connsiteX37" fmla="*/ 204787 w 354806"/>
                <a:gd name="connsiteY37" fmla="*/ 1126331 h 1178719"/>
                <a:gd name="connsiteX38" fmla="*/ 178593 w 354806"/>
                <a:gd name="connsiteY38" fmla="*/ 1164431 h 1178719"/>
                <a:gd name="connsiteX39" fmla="*/ 161925 w 354806"/>
                <a:gd name="connsiteY39" fmla="*/ 1176338 h 1178719"/>
                <a:gd name="connsiteX40" fmla="*/ 138112 w 354806"/>
                <a:gd name="connsiteY40" fmla="*/ 1178719 h 1178719"/>
                <a:gd name="connsiteX41" fmla="*/ 109537 w 354806"/>
                <a:gd name="connsiteY41" fmla="*/ 1169194 h 1178719"/>
                <a:gd name="connsiteX42" fmla="*/ 83343 w 354806"/>
                <a:gd name="connsiteY42" fmla="*/ 1150144 h 1178719"/>
                <a:gd name="connsiteX43" fmla="*/ 57150 w 354806"/>
                <a:gd name="connsiteY43" fmla="*/ 1126331 h 1178719"/>
                <a:gd name="connsiteX44" fmla="*/ 42862 w 354806"/>
                <a:gd name="connsiteY44" fmla="*/ 1104900 h 1178719"/>
                <a:gd name="connsiteX45" fmla="*/ 23812 w 354806"/>
                <a:gd name="connsiteY45" fmla="*/ 1057275 h 1178719"/>
                <a:gd name="connsiteX46" fmla="*/ 11906 w 354806"/>
                <a:gd name="connsiteY46" fmla="*/ 1019175 h 1178719"/>
                <a:gd name="connsiteX47" fmla="*/ 2381 w 354806"/>
                <a:gd name="connsiteY47" fmla="*/ 962025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4806" h="1178719">
                  <a:moveTo>
                    <a:pt x="2381" y="962025"/>
                  </a:moveTo>
                  <a:cubicBezTo>
                    <a:pt x="1587" y="935831"/>
                    <a:pt x="794" y="909638"/>
                    <a:pt x="0" y="883444"/>
                  </a:cubicBezTo>
                  <a:lnTo>
                    <a:pt x="4762" y="819150"/>
                  </a:lnTo>
                  <a:lnTo>
                    <a:pt x="21431" y="778669"/>
                  </a:lnTo>
                  <a:lnTo>
                    <a:pt x="50006" y="721519"/>
                  </a:lnTo>
                  <a:lnTo>
                    <a:pt x="71437" y="673894"/>
                  </a:lnTo>
                  <a:lnTo>
                    <a:pt x="95250" y="607219"/>
                  </a:lnTo>
                  <a:lnTo>
                    <a:pt x="114300" y="554831"/>
                  </a:lnTo>
                  <a:lnTo>
                    <a:pt x="130968" y="502444"/>
                  </a:lnTo>
                  <a:lnTo>
                    <a:pt x="145256" y="445294"/>
                  </a:lnTo>
                  <a:lnTo>
                    <a:pt x="154781" y="392906"/>
                  </a:lnTo>
                  <a:lnTo>
                    <a:pt x="161925" y="328613"/>
                  </a:lnTo>
                  <a:lnTo>
                    <a:pt x="159543" y="271463"/>
                  </a:lnTo>
                  <a:cubicBezTo>
                    <a:pt x="158749" y="251619"/>
                    <a:pt x="157956" y="231775"/>
                    <a:pt x="157162" y="211931"/>
                  </a:cubicBezTo>
                  <a:lnTo>
                    <a:pt x="150018" y="164306"/>
                  </a:lnTo>
                  <a:lnTo>
                    <a:pt x="140493" y="111919"/>
                  </a:lnTo>
                  <a:lnTo>
                    <a:pt x="128587" y="71438"/>
                  </a:lnTo>
                  <a:lnTo>
                    <a:pt x="119062" y="42863"/>
                  </a:lnTo>
                  <a:lnTo>
                    <a:pt x="114300" y="26194"/>
                  </a:lnTo>
                  <a:lnTo>
                    <a:pt x="116681" y="14288"/>
                  </a:lnTo>
                  <a:lnTo>
                    <a:pt x="123825" y="2381"/>
                  </a:lnTo>
                  <a:lnTo>
                    <a:pt x="135731" y="0"/>
                  </a:lnTo>
                  <a:lnTo>
                    <a:pt x="154781" y="4763"/>
                  </a:lnTo>
                  <a:lnTo>
                    <a:pt x="169068" y="21431"/>
                  </a:lnTo>
                  <a:lnTo>
                    <a:pt x="216693" y="83344"/>
                  </a:lnTo>
                  <a:lnTo>
                    <a:pt x="257175" y="133350"/>
                  </a:lnTo>
                  <a:lnTo>
                    <a:pt x="288131" y="178594"/>
                  </a:lnTo>
                  <a:lnTo>
                    <a:pt x="321468" y="233363"/>
                  </a:lnTo>
                  <a:lnTo>
                    <a:pt x="350043" y="283369"/>
                  </a:lnTo>
                  <a:lnTo>
                    <a:pt x="354806" y="435769"/>
                  </a:lnTo>
                  <a:lnTo>
                    <a:pt x="354806" y="509588"/>
                  </a:lnTo>
                  <a:lnTo>
                    <a:pt x="350043" y="576263"/>
                  </a:lnTo>
                  <a:lnTo>
                    <a:pt x="335756" y="683419"/>
                  </a:lnTo>
                  <a:lnTo>
                    <a:pt x="316706" y="778669"/>
                  </a:lnTo>
                  <a:lnTo>
                    <a:pt x="283368" y="902494"/>
                  </a:lnTo>
                  <a:lnTo>
                    <a:pt x="242887" y="1023938"/>
                  </a:lnTo>
                  <a:lnTo>
                    <a:pt x="219075" y="1083469"/>
                  </a:lnTo>
                  <a:lnTo>
                    <a:pt x="204787" y="1126331"/>
                  </a:lnTo>
                  <a:lnTo>
                    <a:pt x="178593" y="1164431"/>
                  </a:lnTo>
                  <a:lnTo>
                    <a:pt x="161925" y="1176338"/>
                  </a:lnTo>
                  <a:lnTo>
                    <a:pt x="138112" y="1178719"/>
                  </a:lnTo>
                  <a:lnTo>
                    <a:pt x="109537" y="1169194"/>
                  </a:lnTo>
                  <a:lnTo>
                    <a:pt x="83343" y="1150144"/>
                  </a:lnTo>
                  <a:lnTo>
                    <a:pt x="57150" y="1126331"/>
                  </a:lnTo>
                  <a:lnTo>
                    <a:pt x="42862" y="1104900"/>
                  </a:lnTo>
                  <a:lnTo>
                    <a:pt x="23812" y="1057275"/>
                  </a:lnTo>
                  <a:lnTo>
                    <a:pt x="11906" y="1019175"/>
                  </a:lnTo>
                  <a:lnTo>
                    <a:pt x="2381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50E68F7-CD91-4864-B4E9-4171D9870915}"/>
                </a:ext>
              </a:extLst>
            </p:cNvPr>
            <p:cNvSpPr/>
            <p:nvPr/>
          </p:nvSpPr>
          <p:spPr>
            <a:xfrm>
              <a:off x="3171825" y="2781300"/>
              <a:ext cx="1804988" cy="471488"/>
            </a:xfrm>
            <a:custGeom>
              <a:avLst/>
              <a:gdLst>
                <a:gd name="connsiteX0" fmla="*/ 1228725 w 1804988"/>
                <a:gd name="connsiteY0" fmla="*/ 266700 h 471488"/>
                <a:gd name="connsiteX1" fmla="*/ 966788 w 1804988"/>
                <a:gd name="connsiteY1" fmla="*/ 321469 h 471488"/>
                <a:gd name="connsiteX2" fmla="*/ 812006 w 1804988"/>
                <a:gd name="connsiteY2" fmla="*/ 354806 h 471488"/>
                <a:gd name="connsiteX3" fmla="*/ 723900 w 1804988"/>
                <a:gd name="connsiteY3" fmla="*/ 369094 h 471488"/>
                <a:gd name="connsiteX4" fmla="*/ 628650 w 1804988"/>
                <a:gd name="connsiteY4" fmla="*/ 388144 h 471488"/>
                <a:gd name="connsiteX5" fmla="*/ 526256 w 1804988"/>
                <a:gd name="connsiteY5" fmla="*/ 414338 h 471488"/>
                <a:gd name="connsiteX6" fmla="*/ 438150 w 1804988"/>
                <a:gd name="connsiteY6" fmla="*/ 438150 h 471488"/>
                <a:gd name="connsiteX7" fmla="*/ 345281 w 1804988"/>
                <a:gd name="connsiteY7" fmla="*/ 471488 h 471488"/>
                <a:gd name="connsiteX8" fmla="*/ 319088 w 1804988"/>
                <a:gd name="connsiteY8" fmla="*/ 471488 h 471488"/>
                <a:gd name="connsiteX9" fmla="*/ 273844 w 1804988"/>
                <a:gd name="connsiteY9" fmla="*/ 461963 h 471488"/>
                <a:gd name="connsiteX10" fmla="*/ 230981 w 1804988"/>
                <a:gd name="connsiteY10" fmla="*/ 447675 h 471488"/>
                <a:gd name="connsiteX11" fmla="*/ 204788 w 1804988"/>
                <a:gd name="connsiteY11" fmla="*/ 435769 h 471488"/>
                <a:gd name="connsiteX12" fmla="*/ 169069 w 1804988"/>
                <a:gd name="connsiteY12" fmla="*/ 414338 h 471488"/>
                <a:gd name="connsiteX13" fmla="*/ 109538 w 1804988"/>
                <a:gd name="connsiteY13" fmla="*/ 371475 h 471488"/>
                <a:gd name="connsiteX14" fmla="*/ 57150 w 1804988"/>
                <a:gd name="connsiteY14" fmla="*/ 321469 h 471488"/>
                <a:gd name="connsiteX15" fmla="*/ 23813 w 1804988"/>
                <a:gd name="connsiteY15" fmla="*/ 288131 h 471488"/>
                <a:gd name="connsiteX16" fmla="*/ 7144 w 1804988"/>
                <a:gd name="connsiteY16" fmla="*/ 269081 h 471488"/>
                <a:gd name="connsiteX17" fmla="*/ 0 w 1804988"/>
                <a:gd name="connsiteY17" fmla="*/ 250031 h 471488"/>
                <a:gd name="connsiteX18" fmla="*/ 4763 w 1804988"/>
                <a:gd name="connsiteY18" fmla="*/ 238125 h 471488"/>
                <a:gd name="connsiteX19" fmla="*/ 11906 w 1804988"/>
                <a:gd name="connsiteY19" fmla="*/ 228600 h 471488"/>
                <a:gd name="connsiteX20" fmla="*/ 26194 w 1804988"/>
                <a:gd name="connsiteY20" fmla="*/ 223838 h 471488"/>
                <a:gd name="connsiteX21" fmla="*/ 61913 w 1804988"/>
                <a:gd name="connsiteY21" fmla="*/ 235744 h 471488"/>
                <a:gd name="connsiteX22" fmla="*/ 128588 w 1804988"/>
                <a:gd name="connsiteY22" fmla="*/ 252413 h 471488"/>
                <a:gd name="connsiteX23" fmla="*/ 180975 w 1804988"/>
                <a:gd name="connsiteY23" fmla="*/ 261938 h 471488"/>
                <a:gd name="connsiteX24" fmla="*/ 254794 w 1804988"/>
                <a:gd name="connsiteY24" fmla="*/ 269081 h 471488"/>
                <a:gd name="connsiteX25" fmla="*/ 314325 w 1804988"/>
                <a:gd name="connsiteY25" fmla="*/ 269081 h 471488"/>
                <a:gd name="connsiteX26" fmla="*/ 378619 w 1804988"/>
                <a:gd name="connsiteY26" fmla="*/ 266700 h 471488"/>
                <a:gd name="connsiteX27" fmla="*/ 445294 w 1804988"/>
                <a:gd name="connsiteY27" fmla="*/ 261938 h 471488"/>
                <a:gd name="connsiteX28" fmla="*/ 535781 w 1804988"/>
                <a:gd name="connsiteY28" fmla="*/ 252413 h 471488"/>
                <a:gd name="connsiteX29" fmla="*/ 619125 w 1804988"/>
                <a:gd name="connsiteY29" fmla="*/ 238125 h 471488"/>
                <a:gd name="connsiteX30" fmla="*/ 792956 w 1804988"/>
                <a:gd name="connsiteY30" fmla="*/ 197644 h 471488"/>
                <a:gd name="connsiteX31" fmla="*/ 964406 w 1804988"/>
                <a:gd name="connsiteY31" fmla="*/ 164306 h 471488"/>
                <a:gd name="connsiteX32" fmla="*/ 1078706 w 1804988"/>
                <a:gd name="connsiteY32" fmla="*/ 138113 h 471488"/>
                <a:gd name="connsiteX33" fmla="*/ 1216819 w 1804988"/>
                <a:gd name="connsiteY33" fmla="*/ 104775 h 471488"/>
                <a:gd name="connsiteX34" fmla="*/ 1326356 w 1804988"/>
                <a:gd name="connsiteY34" fmla="*/ 73819 h 471488"/>
                <a:gd name="connsiteX35" fmla="*/ 1412081 w 1804988"/>
                <a:gd name="connsiteY35" fmla="*/ 47625 h 471488"/>
                <a:gd name="connsiteX36" fmla="*/ 1507331 w 1804988"/>
                <a:gd name="connsiteY36" fmla="*/ 0 h 471488"/>
                <a:gd name="connsiteX37" fmla="*/ 1569244 w 1804988"/>
                <a:gd name="connsiteY37" fmla="*/ 2381 h 471488"/>
                <a:gd name="connsiteX38" fmla="*/ 1645444 w 1804988"/>
                <a:gd name="connsiteY38" fmla="*/ 14288 h 471488"/>
                <a:gd name="connsiteX39" fmla="*/ 1695450 w 1804988"/>
                <a:gd name="connsiteY39" fmla="*/ 23813 h 471488"/>
                <a:gd name="connsiteX40" fmla="*/ 1733550 w 1804988"/>
                <a:gd name="connsiteY40" fmla="*/ 38100 h 471488"/>
                <a:gd name="connsiteX41" fmla="*/ 1781175 w 1804988"/>
                <a:gd name="connsiteY41" fmla="*/ 64294 h 471488"/>
                <a:gd name="connsiteX42" fmla="*/ 1797844 w 1804988"/>
                <a:gd name="connsiteY42" fmla="*/ 83344 h 471488"/>
                <a:gd name="connsiteX43" fmla="*/ 1804988 w 1804988"/>
                <a:gd name="connsiteY43" fmla="*/ 100013 h 471488"/>
                <a:gd name="connsiteX44" fmla="*/ 1804988 w 1804988"/>
                <a:gd name="connsiteY44" fmla="*/ 116681 h 471488"/>
                <a:gd name="connsiteX45" fmla="*/ 1795463 w 1804988"/>
                <a:gd name="connsiteY45" fmla="*/ 140494 h 471488"/>
                <a:gd name="connsiteX46" fmla="*/ 1776413 w 1804988"/>
                <a:gd name="connsiteY46" fmla="*/ 166688 h 471488"/>
                <a:gd name="connsiteX47" fmla="*/ 1735931 w 1804988"/>
                <a:gd name="connsiteY47" fmla="*/ 197644 h 471488"/>
                <a:gd name="connsiteX48" fmla="*/ 1662113 w 1804988"/>
                <a:gd name="connsiteY48" fmla="*/ 207169 h 471488"/>
                <a:gd name="connsiteX49" fmla="*/ 1495425 w 1804988"/>
                <a:gd name="connsiteY49" fmla="*/ 223838 h 471488"/>
                <a:gd name="connsiteX50" fmla="*/ 1228725 w 1804988"/>
                <a:gd name="connsiteY50" fmla="*/ 266700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04988" h="471488">
                  <a:moveTo>
                    <a:pt x="1228725" y="266700"/>
                  </a:moveTo>
                  <a:lnTo>
                    <a:pt x="966788" y="321469"/>
                  </a:lnTo>
                  <a:lnTo>
                    <a:pt x="812006" y="354806"/>
                  </a:lnTo>
                  <a:lnTo>
                    <a:pt x="723900" y="369094"/>
                  </a:lnTo>
                  <a:lnTo>
                    <a:pt x="628650" y="388144"/>
                  </a:lnTo>
                  <a:lnTo>
                    <a:pt x="526256" y="414338"/>
                  </a:lnTo>
                  <a:lnTo>
                    <a:pt x="438150" y="438150"/>
                  </a:lnTo>
                  <a:lnTo>
                    <a:pt x="345281" y="471488"/>
                  </a:lnTo>
                  <a:lnTo>
                    <a:pt x="319088" y="471488"/>
                  </a:lnTo>
                  <a:lnTo>
                    <a:pt x="273844" y="461963"/>
                  </a:lnTo>
                  <a:lnTo>
                    <a:pt x="230981" y="447675"/>
                  </a:lnTo>
                  <a:lnTo>
                    <a:pt x="204788" y="435769"/>
                  </a:lnTo>
                  <a:lnTo>
                    <a:pt x="169069" y="414338"/>
                  </a:lnTo>
                  <a:lnTo>
                    <a:pt x="109538" y="371475"/>
                  </a:lnTo>
                  <a:lnTo>
                    <a:pt x="57150" y="321469"/>
                  </a:lnTo>
                  <a:lnTo>
                    <a:pt x="23813" y="288131"/>
                  </a:lnTo>
                  <a:lnTo>
                    <a:pt x="7144" y="269081"/>
                  </a:lnTo>
                  <a:lnTo>
                    <a:pt x="0" y="250031"/>
                  </a:lnTo>
                  <a:lnTo>
                    <a:pt x="4763" y="238125"/>
                  </a:lnTo>
                  <a:lnTo>
                    <a:pt x="11906" y="228600"/>
                  </a:lnTo>
                  <a:lnTo>
                    <a:pt x="26194" y="223838"/>
                  </a:lnTo>
                  <a:lnTo>
                    <a:pt x="61913" y="235744"/>
                  </a:lnTo>
                  <a:lnTo>
                    <a:pt x="128588" y="252413"/>
                  </a:lnTo>
                  <a:lnTo>
                    <a:pt x="180975" y="261938"/>
                  </a:lnTo>
                  <a:lnTo>
                    <a:pt x="254794" y="269081"/>
                  </a:lnTo>
                  <a:lnTo>
                    <a:pt x="314325" y="269081"/>
                  </a:lnTo>
                  <a:lnTo>
                    <a:pt x="378619" y="266700"/>
                  </a:lnTo>
                  <a:lnTo>
                    <a:pt x="445294" y="261938"/>
                  </a:lnTo>
                  <a:lnTo>
                    <a:pt x="535781" y="252413"/>
                  </a:lnTo>
                  <a:lnTo>
                    <a:pt x="619125" y="238125"/>
                  </a:lnTo>
                  <a:lnTo>
                    <a:pt x="792956" y="197644"/>
                  </a:lnTo>
                  <a:lnTo>
                    <a:pt x="964406" y="164306"/>
                  </a:lnTo>
                  <a:lnTo>
                    <a:pt x="1078706" y="138113"/>
                  </a:lnTo>
                  <a:lnTo>
                    <a:pt x="1216819" y="104775"/>
                  </a:lnTo>
                  <a:lnTo>
                    <a:pt x="1326356" y="73819"/>
                  </a:lnTo>
                  <a:lnTo>
                    <a:pt x="1412081" y="47625"/>
                  </a:lnTo>
                  <a:lnTo>
                    <a:pt x="1507331" y="0"/>
                  </a:lnTo>
                  <a:lnTo>
                    <a:pt x="1569244" y="2381"/>
                  </a:lnTo>
                  <a:lnTo>
                    <a:pt x="1645444" y="14288"/>
                  </a:lnTo>
                  <a:lnTo>
                    <a:pt x="1695450" y="23813"/>
                  </a:lnTo>
                  <a:lnTo>
                    <a:pt x="1733550" y="38100"/>
                  </a:lnTo>
                  <a:lnTo>
                    <a:pt x="1781175" y="64294"/>
                  </a:lnTo>
                  <a:lnTo>
                    <a:pt x="1797844" y="83344"/>
                  </a:lnTo>
                  <a:lnTo>
                    <a:pt x="1804988" y="100013"/>
                  </a:lnTo>
                  <a:lnTo>
                    <a:pt x="1804988" y="116681"/>
                  </a:lnTo>
                  <a:lnTo>
                    <a:pt x="1795463" y="140494"/>
                  </a:lnTo>
                  <a:lnTo>
                    <a:pt x="1776413" y="166688"/>
                  </a:lnTo>
                  <a:lnTo>
                    <a:pt x="1735931" y="197644"/>
                  </a:lnTo>
                  <a:lnTo>
                    <a:pt x="1662113" y="207169"/>
                  </a:lnTo>
                  <a:lnTo>
                    <a:pt x="1495425" y="223838"/>
                  </a:lnTo>
                  <a:lnTo>
                    <a:pt x="122872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1AB49C6-BA82-4F71-A157-49425B94F29E}"/>
                </a:ext>
              </a:extLst>
            </p:cNvPr>
            <p:cNvSpPr/>
            <p:nvPr/>
          </p:nvSpPr>
          <p:spPr>
            <a:xfrm>
              <a:off x="2952750" y="4830763"/>
              <a:ext cx="652463" cy="1101725"/>
            </a:xfrm>
            <a:custGeom>
              <a:avLst/>
              <a:gdLst>
                <a:gd name="connsiteX0" fmla="*/ 328613 w 652463"/>
                <a:gd name="connsiteY0" fmla="*/ 602457 h 1100138"/>
                <a:gd name="connsiteX1" fmla="*/ 278606 w 652463"/>
                <a:gd name="connsiteY1" fmla="*/ 426244 h 1100138"/>
                <a:gd name="connsiteX2" fmla="*/ 247650 w 652463"/>
                <a:gd name="connsiteY2" fmla="*/ 314325 h 1100138"/>
                <a:gd name="connsiteX3" fmla="*/ 230981 w 652463"/>
                <a:gd name="connsiteY3" fmla="*/ 278607 h 1100138"/>
                <a:gd name="connsiteX4" fmla="*/ 200025 w 652463"/>
                <a:gd name="connsiteY4" fmla="*/ 235744 h 1100138"/>
                <a:gd name="connsiteX5" fmla="*/ 166688 w 652463"/>
                <a:gd name="connsiteY5" fmla="*/ 192882 h 1100138"/>
                <a:gd name="connsiteX6" fmla="*/ 123825 w 652463"/>
                <a:gd name="connsiteY6" fmla="*/ 150019 h 1100138"/>
                <a:gd name="connsiteX7" fmla="*/ 64294 w 652463"/>
                <a:gd name="connsiteY7" fmla="*/ 100013 h 1100138"/>
                <a:gd name="connsiteX8" fmla="*/ 33338 w 652463"/>
                <a:gd name="connsiteY8" fmla="*/ 76200 h 1100138"/>
                <a:gd name="connsiteX9" fmla="*/ 19050 w 652463"/>
                <a:gd name="connsiteY9" fmla="*/ 66675 h 1100138"/>
                <a:gd name="connsiteX10" fmla="*/ 2381 w 652463"/>
                <a:gd name="connsiteY10" fmla="*/ 50007 h 1100138"/>
                <a:gd name="connsiteX11" fmla="*/ 0 w 652463"/>
                <a:gd name="connsiteY11" fmla="*/ 33338 h 1100138"/>
                <a:gd name="connsiteX12" fmla="*/ 2381 w 652463"/>
                <a:gd name="connsiteY12" fmla="*/ 19050 h 1100138"/>
                <a:gd name="connsiteX13" fmla="*/ 16669 w 652463"/>
                <a:gd name="connsiteY13" fmla="*/ 7144 h 1100138"/>
                <a:gd name="connsiteX14" fmla="*/ 59531 w 652463"/>
                <a:gd name="connsiteY14" fmla="*/ 0 h 1100138"/>
                <a:gd name="connsiteX15" fmla="*/ 130969 w 652463"/>
                <a:gd name="connsiteY15" fmla="*/ 0 h 1100138"/>
                <a:gd name="connsiteX16" fmla="*/ 214313 w 652463"/>
                <a:gd name="connsiteY16" fmla="*/ 4763 h 1100138"/>
                <a:gd name="connsiteX17" fmla="*/ 283369 w 652463"/>
                <a:gd name="connsiteY17" fmla="*/ 11907 h 1100138"/>
                <a:gd name="connsiteX18" fmla="*/ 342900 w 652463"/>
                <a:gd name="connsiteY18" fmla="*/ 26194 h 1100138"/>
                <a:gd name="connsiteX19" fmla="*/ 392906 w 652463"/>
                <a:gd name="connsiteY19" fmla="*/ 42863 h 1100138"/>
                <a:gd name="connsiteX20" fmla="*/ 409575 w 652463"/>
                <a:gd name="connsiteY20" fmla="*/ 50007 h 1100138"/>
                <a:gd name="connsiteX21" fmla="*/ 445294 w 652463"/>
                <a:gd name="connsiteY21" fmla="*/ 176213 h 1100138"/>
                <a:gd name="connsiteX22" fmla="*/ 481013 w 652463"/>
                <a:gd name="connsiteY22" fmla="*/ 278607 h 1100138"/>
                <a:gd name="connsiteX23" fmla="*/ 502444 w 652463"/>
                <a:gd name="connsiteY23" fmla="*/ 335757 h 1100138"/>
                <a:gd name="connsiteX24" fmla="*/ 521494 w 652463"/>
                <a:gd name="connsiteY24" fmla="*/ 397669 h 1100138"/>
                <a:gd name="connsiteX25" fmla="*/ 538163 w 652463"/>
                <a:gd name="connsiteY25" fmla="*/ 452438 h 1100138"/>
                <a:gd name="connsiteX26" fmla="*/ 573881 w 652463"/>
                <a:gd name="connsiteY26" fmla="*/ 583407 h 1100138"/>
                <a:gd name="connsiteX27" fmla="*/ 597694 w 652463"/>
                <a:gd name="connsiteY27" fmla="*/ 695325 h 1100138"/>
                <a:gd name="connsiteX28" fmla="*/ 614363 w 652463"/>
                <a:gd name="connsiteY28" fmla="*/ 783432 h 1100138"/>
                <a:gd name="connsiteX29" fmla="*/ 638175 w 652463"/>
                <a:gd name="connsiteY29" fmla="*/ 919163 h 1100138"/>
                <a:gd name="connsiteX30" fmla="*/ 645319 w 652463"/>
                <a:gd name="connsiteY30" fmla="*/ 969169 h 1100138"/>
                <a:gd name="connsiteX31" fmla="*/ 650081 w 652463"/>
                <a:gd name="connsiteY31" fmla="*/ 1009650 h 1100138"/>
                <a:gd name="connsiteX32" fmla="*/ 652463 w 652463"/>
                <a:gd name="connsiteY32" fmla="*/ 1050132 h 1100138"/>
                <a:gd name="connsiteX33" fmla="*/ 650081 w 652463"/>
                <a:gd name="connsiteY33" fmla="*/ 1073944 h 1100138"/>
                <a:gd name="connsiteX34" fmla="*/ 645319 w 652463"/>
                <a:gd name="connsiteY34" fmla="*/ 1085850 h 1100138"/>
                <a:gd name="connsiteX35" fmla="*/ 633413 w 652463"/>
                <a:gd name="connsiteY35" fmla="*/ 1092994 h 1100138"/>
                <a:gd name="connsiteX36" fmla="*/ 619125 w 652463"/>
                <a:gd name="connsiteY36" fmla="*/ 1097757 h 1100138"/>
                <a:gd name="connsiteX37" fmla="*/ 592931 w 652463"/>
                <a:gd name="connsiteY37" fmla="*/ 1100138 h 1100138"/>
                <a:gd name="connsiteX38" fmla="*/ 547688 w 652463"/>
                <a:gd name="connsiteY38" fmla="*/ 1097757 h 1100138"/>
                <a:gd name="connsiteX39" fmla="*/ 519113 w 652463"/>
                <a:gd name="connsiteY39" fmla="*/ 1088232 h 1100138"/>
                <a:gd name="connsiteX40" fmla="*/ 492919 w 652463"/>
                <a:gd name="connsiteY40" fmla="*/ 1069182 h 1100138"/>
                <a:gd name="connsiteX41" fmla="*/ 471488 w 652463"/>
                <a:gd name="connsiteY41" fmla="*/ 1047750 h 1100138"/>
                <a:gd name="connsiteX42" fmla="*/ 454819 w 652463"/>
                <a:gd name="connsiteY42" fmla="*/ 1021557 h 1100138"/>
                <a:gd name="connsiteX43" fmla="*/ 435769 w 652463"/>
                <a:gd name="connsiteY43" fmla="*/ 983457 h 1100138"/>
                <a:gd name="connsiteX44" fmla="*/ 419100 w 652463"/>
                <a:gd name="connsiteY44" fmla="*/ 940594 h 1100138"/>
                <a:gd name="connsiteX45" fmla="*/ 395288 w 652463"/>
                <a:gd name="connsiteY45" fmla="*/ 852488 h 1100138"/>
                <a:gd name="connsiteX46" fmla="*/ 369094 w 652463"/>
                <a:gd name="connsiteY46" fmla="*/ 738188 h 1100138"/>
                <a:gd name="connsiteX47" fmla="*/ 328613 w 652463"/>
                <a:gd name="connsiteY47" fmla="*/ 602457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2463" h="1100138">
                  <a:moveTo>
                    <a:pt x="328613" y="602457"/>
                  </a:moveTo>
                  <a:lnTo>
                    <a:pt x="278606" y="426244"/>
                  </a:lnTo>
                  <a:lnTo>
                    <a:pt x="247650" y="314325"/>
                  </a:lnTo>
                  <a:lnTo>
                    <a:pt x="230981" y="278607"/>
                  </a:lnTo>
                  <a:lnTo>
                    <a:pt x="200025" y="235744"/>
                  </a:lnTo>
                  <a:lnTo>
                    <a:pt x="166688" y="192882"/>
                  </a:lnTo>
                  <a:lnTo>
                    <a:pt x="123825" y="150019"/>
                  </a:lnTo>
                  <a:lnTo>
                    <a:pt x="64294" y="100013"/>
                  </a:lnTo>
                  <a:lnTo>
                    <a:pt x="33338" y="76200"/>
                  </a:lnTo>
                  <a:lnTo>
                    <a:pt x="19050" y="66675"/>
                  </a:lnTo>
                  <a:lnTo>
                    <a:pt x="2381" y="50007"/>
                  </a:lnTo>
                  <a:lnTo>
                    <a:pt x="0" y="33338"/>
                  </a:lnTo>
                  <a:lnTo>
                    <a:pt x="2381" y="19050"/>
                  </a:lnTo>
                  <a:lnTo>
                    <a:pt x="16669" y="7144"/>
                  </a:lnTo>
                  <a:lnTo>
                    <a:pt x="59531" y="0"/>
                  </a:lnTo>
                  <a:lnTo>
                    <a:pt x="130969" y="0"/>
                  </a:lnTo>
                  <a:lnTo>
                    <a:pt x="214313" y="4763"/>
                  </a:lnTo>
                  <a:lnTo>
                    <a:pt x="283369" y="11907"/>
                  </a:lnTo>
                  <a:lnTo>
                    <a:pt x="342900" y="26194"/>
                  </a:lnTo>
                  <a:lnTo>
                    <a:pt x="392906" y="42863"/>
                  </a:lnTo>
                  <a:lnTo>
                    <a:pt x="409575" y="50007"/>
                  </a:lnTo>
                  <a:lnTo>
                    <a:pt x="445294" y="176213"/>
                  </a:lnTo>
                  <a:lnTo>
                    <a:pt x="481013" y="278607"/>
                  </a:lnTo>
                  <a:lnTo>
                    <a:pt x="502444" y="335757"/>
                  </a:lnTo>
                  <a:lnTo>
                    <a:pt x="521494" y="397669"/>
                  </a:lnTo>
                  <a:lnTo>
                    <a:pt x="538163" y="452438"/>
                  </a:lnTo>
                  <a:lnTo>
                    <a:pt x="573881" y="583407"/>
                  </a:lnTo>
                  <a:lnTo>
                    <a:pt x="597694" y="695325"/>
                  </a:lnTo>
                  <a:lnTo>
                    <a:pt x="614363" y="783432"/>
                  </a:lnTo>
                  <a:lnTo>
                    <a:pt x="638175" y="919163"/>
                  </a:lnTo>
                  <a:lnTo>
                    <a:pt x="645319" y="969169"/>
                  </a:lnTo>
                  <a:lnTo>
                    <a:pt x="650081" y="1009650"/>
                  </a:lnTo>
                  <a:lnTo>
                    <a:pt x="652463" y="1050132"/>
                  </a:lnTo>
                  <a:lnTo>
                    <a:pt x="650081" y="1073944"/>
                  </a:lnTo>
                  <a:lnTo>
                    <a:pt x="645319" y="1085850"/>
                  </a:lnTo>
                  <a:lnTo>
                    <a:pt x="633413" y="1092994"/>
                  </a:lnTo>
                  <a:lnTo>
                    <a:pt x="619125" y="1097757"/>
                  </a:lnTo>
                  <a:lnTo>
                    <a:pt x="592931" y="1100138"/>
                  </a:lnTo>
                  <a:lnTo>
                    <a:pt x="547688" y="1097757"/>
                  </a:lnTo>
                  <a:lnTo>
                    <a:pt x="519113" y="1088232"/>
                  </a:lnTo>
                  <a:lnTo>
                    <a:pt x="492919" y="1069182"/>
                  </a:lnTo>
                  <a:lnTo>
                    <a:pt x="471488" y="1047750"/>
                  </a:lnTo>
                  <a:lnTo>
                    <a:pt x="454819" y="1021557"/>
                  </a:lnTo>
                  <a:lnTo>
                    <a:pt x="435769" y="983457"/>
                  </a:lnTo>
                  <a:lnTo>
                    <a:pt x="419100" y="940594"/>
                  </a:lnTo>
                  <a:lnTo>
                    <a:pt x="395288" y="852488"/>
                  </a:lnTo>
                  <a:lnTo>
                    <a:pt x="369094" y="738188"/>
                  </a:lnTo>
                  <a:lnTo>
                    <a:pt x="328613" y="602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45F089F-5820-4C62-BD10-EC4536D233B8}"/>
                </a:ext>
              </a:extLst>
            </p:cNvPr>
            <p:cNvSpPr/>
            <p:nvPr/>
          </p:nvSpPr>
          <p:spPr>
            <a:xfrm rot="16200000">
              <a:off x="4932362" y="3257551"/>
              <a:ext cx="2081213" cy="404812"/>
            </a:xfrm>
            <a:custGeom>
              <a:avLst/>
              <a:gdLst>
                <a:gd name="connsiteX0" fmla="*/ 978694 w 2081213"/>
                <a:gd name="connsiteY0" fmla="*/ 335756 h 404813"/>
                <a:gd name="connsiteX1" fmla="*/ 461963 w 2081213"/>
                <a:gd name="connsiteY1" fmla="*/ 338138 h 404813"/>
                <a:gd name="connsiteX2" fmla="*/ 204788 w 2081213"/>
                <a:gd name="connsiteY2" fmla="*/ 335756 h 404813"/>
                <a:gd name="connsiteX3" fmla="*/ 145256 w 2081213"/>
                <a:gd name="connsiteY3" fmla="*/ 330994 h 404813"/>
                <a:gd name="connsiteX4" fmla="*/ 114300 w 2081213"/>
                <a:gd name="connsiteY4" fmla="*/ 326231 h 404813"/>
                <a:gd name="connsiteX5" fmla="*/ 76200 w 2081213"/>
                <a:gd name="connsiteY5" fmla="*/ 319088 h 404813"/>
                <a:gd name="connsiteX6" fmla="*/ 42863 w 2081213"/>
                <a:gd name="connsiteY6" fmla="*/ 307181 h 404813"/>
                <a:gd name="connsiteX7" fmla="*/ 16669 w 2081213"/>
                <a:gd name="connsiteY7" fmla="*/ 292894 h 404813"/>
                <a:gd name="connsiteX8" fmla="*/ 0 w 2081213"/>
                <a:gd name="connsiteY8" fmla="*/ 276225 h 404813"/>
                <a:gd name="connsiteX9" fmla="*/ 0 w 2081213"/>
                <a:gd name="connsiteY9" fmla="*/ 257175 h 404813"/>
                <a:gd name="connsiteX10" fmla="*/ 9525 w 2081213"/>
                <a:gd name="connsiteY10" fmla="*/ 238125 h 404813"/>
                <a:gd name="connsiteX11" fmla="*/ 52388 w 2081213"/>
                <a:gd name="connsiteY11" fmla="*/ 197644 h 404813"/>
                <a:gd name="connsiteX12" fmla="*/ 109538 w 2081213"/>
                <a:gd name="connsiteY12" fmla="*/ 157163 h 404813"/>
                <a:gd name="connsiteX13" fmla="*/ 180975 w 2081213"/>
                <a:gd name="connsiteY13" fmla="*/ 119063 h 404813"/>
                <a:gd name="connsiteX14" fmla="*/ 230981 w 2081213"/>
                <a:gd name="connsiteY14" fmla="*/ 100013 h 404813"/>
                <a:gd name="connsiteX15" fmla="*/ 302419 w 2081213"/>
                <a:gd name="connsiteY15" fmla="*/ 85725 h 404813"/>
                <a:gd name="connsiteX16" fmla="*/ 352425 w 2081213"/>
                <a:gd name="connsiteY16" fmla="*/ 83344 h 404813"/>
                <a:gd name="connsiteX17" fmla="*/ 404813 w 2081213"/>
                <a:gd name="connsiteY17" fmla="*/ 88106 h 404813"/>
                <a:gd name="connsiteX18" fmla="*/ 483394 w 2081213"/>
                <a:gd name="connsiteY18" fmla="*/ 100013 h 404813"/>
                <a:gd name="connsiteX19" fmla="*/ 576263 w 2081213"/>
                <a:gd name="connsiteY19" fmla="*/ 119063 h 404813"/>
                <a:gd name="connsiteX20" fmla="*/ 664369 w 2081213"/>
                <a:gd name="connsiteY20" fmla="*/ 133350 h 404813"/>
                <a:gd name="connsiteX21" fmla="*/ 923925 w 2081213"/>
                <a:gd name="connsiteY21" fmla="*/ 135731 h 404813"/>
                <a:gd name="connsiteX22" fmla="*/ 1771650 w 2081213"/>
                <a:gd name="connsiteY22" fmla="*/ 135731 h 404813"/>
                <a:gd name="connsiteX23" fmla="*/ 1807369 w 2081213"/>
                <a:gd name="connsiteY23" fmla="*/ 128588 h 404813"/>
                <a:gd name="connsiteX24" fmla="*/ 1900238 w 2081213"/>
                <a:gd name="connsiteY24" fmla="*/ 88106 h 404813"/>
                <a:gd name="connsiteX25" fmla="*/ 1990725 w 2081213"/>
                <a:gd name="connsiteY25" fmla="*/ 42863 h 404813"/>
                <a:gd name="connsiteX26" fmla="*/ 2028825 w 2081213"/>
                <a:gd name="connsiteY26" fmla="*/ 16669 h 404813"/>
                <a:gd name="connsiteX27" fmla="*/ 2047875 w 2081213"/>
                <a:gd name="connsiteY27" fmla="*/ 4763 h 404813"/>
                <a:gd name="connsiteX28" fmla="*/ 2066925 w 2081213"/>
                <a:gd name="connsiteY28" fmla="*/ 0 h 404813"/>
                <a:gd name="connsiteX29" fmla="*/ 2074069 w 2081213"/>
                <a:gd name="connsiteY29" fmla="*/ 2381 h 404813"/>
                <a:gd name="connsiteX30" fmla="*/ 2078831 w 2081213"/>
                <a:gd name="connsiteY30" fmla="*/ 7144 h 404813"/>
                <a:gd name="connsiteX31" fmla="*/ 2081213 w 2081213"/>
                <a:gd name="connsiteY31" fmla="*/ 23813 h 404813"/>
                <a:gd name="connsiteX32" fmla="*/ 2066925 w 2081213"/>
                <a:gd name="connsiteY32" fmla="*/ 66675 h 404813"/>
                <a:gd name="connsiteX33" fmla="*/ 2050256 w 2081213"/>
                <a:gd name="connsiteY33" fmla="*/ 116681 h 404813"/>
                <a:gd name="connsiteX34" fmla="*/ 2024063 w 2081213"/>
                <a:gd name="connsiteY34" fmla="*/ 176213 h 404813"/>
                <a:gd name="connsiteX35" fmla="*/ 1985963 w 2081213"/>
                <a:gd name="connsiteY35" fmla="*/ 235744 h 404813"/>
                <a:gd name="connsiteX36" fmla="*/ 1950244 w 2081213"/>
                <a:gd name="connsiteY36" fmla="*/ 283369 h 404813"/>
                <a:gd name="connsiteX37" fmla="*/ 1905000 w 2081213"/>
                <a:gd name="connsiteY37" fmla="*/ 328613 h 404813"/>
                <a:gd name="connsiteX38" fmla="*/ 1854994 w 2081213"/>
                <a:gd name="connsiteY38" fmla="*/ 364331 h 404813"/>
                <a:gd name="connsiteX39" fmla="*/ 1804988 w 2081213"/>
                <a:gd name="connsiteY39" fmla="*/ 390525 h 404813"/>
                <a:gd name="connsiteX40" fmla="*/ 1759744 w 2081213"/>
                <a:gd name="connsiteY40" fmla="*/ 402431 h 404813"/>
                <a:gd name="connsiteX41" fmla="*/ 1676400 w 2081213"/>
                <a:gd name="connsiteY41" fmla="*/ 404813 h 404813"/>
                <a:gd name="connsiteX42" fmla="*/ 1657350 w 2081213"/>
                <a:gd name="connsiteY42" fmla="*/ 397669 h 404813"/>
                <a:gd name="connsiteX43" fmla="*/ 1607344 w 2081213"/>
                <a:gd name="connsiteY43" fmla="*/ 373856 h 404813"/>
                <a:gd name="connsiteX44" fmla="*/ 1552575 w 2081213"/>
                <a:gd name="connsiteY44" fmla="*/ 357188 h 404813"/>
                <a:gd name="connsiteX45" fmla="*/ 1488281 w 2081213"/>
                <a:gd name="connsiteY45" fmla="*/ 340519 h 404813"/>
                <a:gd name="connsiteX46" fmla="*/ 1431131 w 2081213"/>
                <a:gd name="connsiteY46" fmla="*/ 333375 h 404813"/>
                <a:gd name="connsiteX47" fmla="*/ 978694 w 2081213"/>
                <a:gd name="connsiteY47" fmla="*/ 335756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81213" h="404813">
                  <a:moveTo>
                    <a:pt x="978694" y="335756"/>
                  </a:moveTo>
                  <a:lnTo>
                    <a:pt x="461963" y="338138"/>
                  </a:lnTo>
                  <a:lnTo>
                    <a:pt x="204788" y="335756"/>
                  </a:lnTo>
                  <a:lnTo>
                    <a:pt x="145256" y="330994"/>
                  </a:lnTo>
                  <a:lnTo>
                    <a:pt x="114300" y="326231"/>
                  </a:lnTo>
                  <a:lnTo>
                    <a:pt x="76200" y="319088"/>
                  </a:lnTo>
                  <a:lnTo>
                    <a:pt x="42863" y="307181"/>
                  </a:lnTo>
                  <a:lnTo>
                    <a:pt x="16669" y="292894"/>
                  </a:lnTo>
                  <a:lnTo>
                    <a:pt x="0" y="276225"/>
                  </a:lnTo>
                  <a:lnTo>
                    <a:pt x="0" y="257175"/>
                  </a:lnTo>
                  <a:lnTo>
                    <a:pt x="9525" y="238125"/>
                  </a:lnTo>
                  <a:lnTo>
                    <a:pt x="52388" y="197644"/>
                  </a:lnTo>
                  <a:lnTo>
                    <a:pt x="109538" y="157163"/>
                  </a:lnTo>
                  <a:lnTo>
                    <a:pt x="180975" y="119063"/>
                  </a:lnTo>
                  <a:lnTo>
                    <a:pt x="230981" y="100013"/>
                  </a:lnTo>
                  <a:lnTo>
                    <a:pt x="302419" y="85725"/>
                  </a:lnTo>
                  <a:lnTo>
                    <a:pt x="352425" y="83344"/>
                  </a:lnTo>
                  <a:lnTo>
                    <a:pt x="404813" y="88106"/>
                  </a:lnTo>
                  <a:lnTo>
                    <a:pt x="483394" y="100013"/>
                  </a:lnTo>
                  <a:lnTo>
                    <a:pt x="576263" y="119063"/>
                  </a:lnTo>
                  <a:lnTo>
                    <a:pt x="664369" y="133350"/>
                  </a:lnTo>
                  <a:lnTo>
                    <a:pt x="923925" y="135731"/>
                  </a:lnTo>
                  <a:lnTo>
                    <a:pt x="1771650" y="135731"/>
                  </a:lnTo>
                  <a:lnTo>
                    <a:pt x="1807369" y="128588"/>
                  </a:lnTo>
                  <a:lnTo>
                    <a:pt x="1900238" y="88106"/>
                  </a:lnTo>
                  <a:lnTo>
                    <a:pt x="1990725" y="42863"/>
                  </a:lnTo>
                  <a:lnTo>
                    <a:pt x="2028825" y="16669"/>
                  </a:lnTo>
                  <a:lnTo>
                    <a:pt x="2047875" y="4763"/>
                  </a:lnTo>
                  <a:lnTo>
                    <a:pt x="2066925" y="0"/>
                  </a:lnTo>
                  <a:lnTo>
                    <a:pt x="2074069" y="2381"/>
                  </a:lnTo>
                  <a:lnTo>
                    <a:pt x="2078831" y="7144"/>
                  </a:lnTo>
                  <a:lnTo>
                    <a:pt x="2081213" y="23813"/>
                  </a:lnTo>
                  <a:lnTo>
                    <a:pt x="2066925" y="66675"/>
                  </a:lnTo>
                  <a:lnTo>
                    <a:pt x="2050256" y="116681"/>
                  </a:lnTo>
                  <a:lnTo>
                    <a:pt x="2024063" y="176213"/>
                  </a:lnTo>
                  <a:lnTo>
                    <a:pt x="1985963" y="235744"/>
                  </a:lnTo>
                  <a:lnTo>
                    <a:pt x="1950244" y="283369"/>
                  </a:lnTo>
                  <a:lnTo>
                    <a:pt x="1905000" y="328613"/>
                  </a:lnTo>
                  <a:lnTo>
                    <a:pt x="1854994" y="364331"/>
                  </a:lnTo>
                  <a:lnTo>
                    <a:pt x="1804988" y="390525"/>
                  </a:lnTo>
                  <a:lnTo>
                    <a:pt x="1759744" y="402431"/>
                  </a:lnTo>
                  <a:lnTo>
                    <a:pt x="1676400" y="404813"/>
                  </a:lnTo>
                  <a:lnTo>
                    <a:pt x="1657350" y="397669"/>
                  </a:lnTo>
                  <a:lnTo>
                    <a:pt x="1607344" y="373856"/>
                  </a:lnTo>
                  <a:lnTo>
                    <a:pt x="1552575" y="357188"/>
                  </a:lnTo>
                  <a:lnTo>
                    <a:pt x="1488281" y="340519"/>
                  </a:lnTo>
                  <a:lnTo>
                    <a:pt x="1431131" y="333375"/>
                  </a:lnTo>
                  <a:lnTo>
                    <a:pt x="97869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795D2BB-658D-4373-8C6D-6AE4DF04D4A7}"/>
                </a:ext>
              </a:extLst>
            </p:cNvPr>
            <p:cNvSpPr/>
            <p:nvPr/>
          </p:nvSpPr>
          <p:spPr>
            <a:xfrm rot="16200000">
              <a:off x="4526757" y="3566319"/>
              <a:ext cx="4538662" cy="546100"/>
            </a:xfrm>
            <a:custGeom>
              <a:avLst/>
              <a:gdLst>
                <a:gd name="connsiteX0" fmla="*/ 2594248 w 4538899"/>
                <a:gd name="connsiteY0" fmla="*/ 450994 h 546158"/>
                <a:gd name="connsiteX1" fmla="*/ 2031540 w 4538899"/>
                <a:gd name="connsiteY1" fmla="*/ 455132 h 546158"/>
                <a:gd name="connsiteX2" fmla="*/ 1584684 w 4538899"/>
                <a:gd name="connsiteY2" fmla="*/ 455132 h 546158"/>
                <a:gd name="connsiteX3" fmla="*/ 1274367 w 4538899"/>
                <a:gd name="connsiteY3" fmla="*/ 463407 h 546158"/>
                <a:gd name="connsiteX4" fmla="*/ 1067489 w 4538899"/>
                <a:gd name="connsiteY4" fmla="*/ 475819 h 546158"/>
                <a:gd name="connsiteX5" fmla="*/ 868887 w 4538899"/>
                <a:gd name="connsiteY5" fmla="*/ 496507 h 546158"/>
                <a:gd name="connsiteX6" fmla="*/ 711660 w 4538899"/>
                <a:gd name="connsiteY6" fmla="*/ 521332 h 546158"/>
                <a:gd name="connsiteX7" fmla="*/ 562708 w 4538899"/>
                <a:gd name="connsiteY7" fmla="*/ 500645 h 546158"/>
                <a:gd name="connsiteX8" fmla="*/ 459269 w 4538899"/>
                <a:gd name="connsiteY8" fmla="*/ 484094 h 546158"/>
                <a:gd name="connsiteX9" fmla="*/ 368242 w 4538899"/>
                <a:gd name="connsiteY9" fmla="*/ 459269 h 546158"/>
                <a:gd name="connsiteX10" fmla="*/ 268941 w 4538899"/>
                <a:gd name="connsiteY10" fmla="*/ 422031 h 546158"/>
                <a:gd name="connsiteX11" fmla="*/ 157227 w 4538899"/>
                <a:gd name="connsiteY11" fmla="*/ 372380 h 546158"/>
                <a:gd name="connsiteX12" fmla="*/ 74476 w 4538899"/>
                <a:gd name="connsiteY12" fmla="*/ 322730 h 546158"/>
                <a:gd name="connsiteX13" fmla="*/ 33100 w 4538899"/>
                <a:gd name="connsiteY13" fmla="*/ 293767 h 546158"/>
                <a:gd name="connsiteX14" fmla="*/ 16550 w 4538899"/>
                <a:gd name="connsiteY14" fmla="*/ 273079 h 546158"/>
                <a:gd name="connsiteX15" fmla="*/ 4137 w 4538899"/>
                <a:gd name="connsiteY15" fmla="*/ 244116 h 546158"/>
                <a:gd name="connsiteX16" fmla="*/ 0 w 4538899"/>
                <a:gd name="connsiteY16" fmla="*/ 215153 h 546158"/>
                <a:gd name="connsiteX17" fmla="*/ 4137 w 4538899"/>
                <a:gd name="connsiteY17" fmla="*/ 194465 h 546158"/>
                <a:gd name="connsiteX18" fmla="*/ 24825 w 4538899"/>
                <a:gd name="connsiteY18" fmla="*/ 169640 h 546158"/>
                <a:gd name="connsiteX19" fmla="*/ 82751 w 4538899"/>
                <a:gd name="connsiteY19" fmla="*/ 144815 h 546158"/>
                <a:gd name="connsiteX20" fmla="*/ 670284 w 4538899"/>
                <a:gd name="connsiteY20" fmla="*/ 239979 h 546158"/>
                <a:gd name="connsiteX21" fmla="*/ 769585 w 4538899"/>
                <a:gd name="connsiteY21" fmla="*/ 252391 h 546158"/>
                <a:gd name="connsiteX22" fmla="*/ 868887 w 4538899"/>
                <a:gd name="connsiteY22" fmla="*/ 252391 h 546158"/>
                <a:gd name="connsiteX23" fmla="*/ 1253680 w 4538899"/>
                <a:gd name="connsiteY23" fmla="*/ 244116 h 546158"/>
                <a:gd name="connsiteX24" fmla="*/ 1650885 w 4538899"/>
                <a:gd name="connsiteY24" fmla="*/ 235841 h 546158"/>
                <a:gd name="connsiteX25" fmla="*/ 2151529 w 4538899"/>
                <a:gd name="connsiteY25" fmla="*/ 227566 h 546158"/>
                <a:gd name="connsiteX26" fmla="*/ 2726650 w 4538899"/>
                <a:gd name="connsiteY26" fmla="*/ 227566 h 546158"/>
                <a:gd name="connsiteX27" fmla="*/ 3289357 w 4538899"/>
                <a:gd name="connsiteY27" fmla="*/ 231703 h 546158"/>
                <a:gd name="connsiteX28" fmla="*/ 3649325 w 4538899"/>
                <a:gd name="connsiteY28" fmla="*/ 227566 h 546158"/>
                <a:gd name="connsiteX29" fmla="*/ 3835515 w 4538899"/>
                <a:gd name="connsiteY29" fmla="*/ 227566 h 546158"/>
                <a:gd name="connsiteX30" fmla="*/ 4017567 w 4538899"/>
                <a:gd name="connsiteY30" fmla="*/ 219291 h 546158"/>
                <a:gd name="connsiteX31" fmla="*/ 4129281 w 4538899"/>
                <a:gd name="connsiteY31" fmla="*/ 206878 h 546158"/>
                <a:gd name="connsiteX32" fmla="*/ 4216170 w 4538899"/>
                <a:gd name="connsiteY32" fmla="*/ 190328 h 546158"/>
                <a:gd name="connsiteX33" fmla="*/ 4269958 w 4538899"/>
                <a:gd name="connsiteY33" fmla="*/ 173778 h 546158"/>
                <a:gd name="connsiteX34" fmla="*/ 4336159 w 4538899"/>
                <a:gd name="connsiteY34" fmla="*/ 136540 h 546158"/>
                <a:gd name="connsiteX35" fmla="*/ 4431323 w 4538899"/>
                <a:gd name="connsiteY35" fmla="*/ 62064 h 546158"/>
                <a:gd name="connsiteX36" fmla="*/ 4480974 w 4538899"/>
                <a:gd name="connsiteY36" fmla="*/ 20688 h 546158"/>
                <a:gd name="connsiteX37" fmla="*/ 4514074 w 4538899"/>
                <a:gd name="connsiteY37" fmla="*/ 0 h 546158"/>
                <a:gd name="connsiteX38" fmla="*/ 4530624 w 4538899"/>
                <a:gd name="connsiteY38" fmla="*/ 0 h 546158"/>
                <a:gd name="connsiteX39" fmla="*/ 4538899 w 4538899"/>
                <a:gd name="connsiteY39" fmla="*/ 16551 h 546158"/>
                <a:gd name="connsiteX40" fmla="*/ 4530624 w 4538899"/>
                <a:gd name="connsiteY40" fmla="*/ 74476 h 546158"/>
                <a:gd name="connsiteX41" fmla="*/ 4526487 w 4538899"/>
                <a:gd name="connsiteY41" fmla="*/ 132402 h 546158"/>
                <a:gd name="connsiteX42" fmla="*/ 4518212 w 4538899"/>
                <a:gd name="connsiteY42" fmla="*/ 177915 h 546158"/>
                <a:gd name="connsiteX43" fmla="*/ 4493386 w 4538899"/>
                <a:gd name="connsiteY43" fmla="*/ 248254 h 546158"/>
                <a:gd name="connsiteX44" fmla="*/ 4460286 w 4538899"/>
                <a:gd name="connsiteY44" fmla="*/ 306179 h 546158"/>
                <a:gd name="connsiteX45" fmla="*/ 4389947 w 4538899"/>
                <a:gd name="connsiteY45" fmla="*/ 388931 h 546158"/>
                <a:gd name="connsiteX46" fmla="*/ 4340297 w 4538899"/>
                <a:gd name="connsiteY46" fmla="*/ 438581 h 546158"/>
                <a:gd name="connsiteX47" fmla="*/ 4307196 w 4538899"/>
                <a:gd name="connsiteY47" fmla="*/ 479957 h 546158"/>
                <a:gd name="connsiteX48" fmla="*/ 4265821 w 4538899"/>
                <a:gd name="connsiteY48" fmla="*/ 517195 h 546158"/>
                <a:gd name="connsiteX49" fmla="*/ 4220308 w 4538899"/>
                <a:gd name="connsiteY49" fmla="*/ 533745 h 546158"/>
                <a:gd name="connsiteX50" fmla="*/ 4166519 w 4538899"/>
                <a:gd name="connsiteY50" fmla="*/ 546158 h 546158"/>
                <a:gd name="connsiteX51" fmla="*/ 4137556 w 4538899"/>
                <a:gd name="connsiteY51" fmla="*/ 537883 h 546158"/>
                <a:gd name="connsiteX52" fmla="*/ 4071356 w 4538899"/>
                <a:gd name="connsiteY52" fmla="*/ 517195 h 546158"/>
                <a:gd name="connsiteX53" fmla="*/ 3996880 w 4538899"/>
                <a:gd name="connsiteY53" fmla="*/ 500645 h 546158"/>
                <a:gd name="connsiteX54" fmla="*/ 3897578 w 4538899"/>
                <a:gd name="connsiteY54" fmla="*/ 475819 h 546158"/>
                <a:gd name="connsiteX55" fmla="*/ 3761039 w 4538899"/>
                <a:gd name="connsiteY55" fmla="*/ 455132 h 546158"/>
                <a:gd name="connsiteX56" fmla="*/ 3616224 w 4538899"/>
                <a:gd name="connsiteY56" fmla="*/ 450994 h 546158"/>
                <a:gd name="connsiteX57" fmla="*/ 3185918 w 4538899"/>
                <a:gd name="connsiteY57" fmla="*/ 455132 h 546158"/>
                <a:gd name="connsiteX58" fmla="*/ 2594248 w 4538899"/>
                <a:gd name="connsiteY58" fmla="*/ 450994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538899" h="546158">
                  <a:moveTo>
                    <a:pt x="2594248" y="450994"/>
                  </a:moveTo>
                  <a:lnTo>
                    <a:pt x="2031540" y="455132"/>
                  </a:lnTo>
                  <a:lnTo>
                    <a:pt x="1584684" y="455132"/>
                  </a:lnTo>
                  <a:lnTo>
                    <a:pt x="1274367" y="463407"/>
                  </a:lnTo>
                  <a:lnTo>
                    <a:pt x="1067489" y="475819"/>
                  </a:lnTo>
                  <a:lnTo>
                    <a:pt x="868887" y="496507"/>
                  </a:lnTo>
                  <a:lnTo>
                    <a:pt x="711660" y="521332"/>
                  </a:lnTo>
                  <a:lnTo>
                    <a:pt x="562708" y="500645"/>
                  </a:lnTo>
                  <a:lnTo>
                    <a:pt x="459269" y="484094"/>
                  </a:lnTo>
                  <a:lnTo>
                    <a:pt x="368242" y="459269"/>
                  </a:lnTo>
                  <a:lnTo>
                    <a:pt x="268941" y="422031"/>
                  </a:lnTo>
                  <a:lnTo>
                    <a:pt x="157227" y="372380"/>
                  </a:lnTo>
                  <a:lnTo>
                    <a:pt x="74476" y="322730"/>
                  </a:lnTo>
                  <a:lnTo>
                    <a:pt x="33100" y="293767"/>
                  </a:lnTo>
                  <a:lnTo>
                    <a:pt x="16550" y="273079"/>
                  </a:lnTo>
                  <a:lnTo>
                    <a:pt x="4137" y="244116"/>
                  </a:lnTo>
                  <a:lnTo>
                    <a:pt x="0" y="215153"/>
                  </a:lnTo>
                  <a:lnTo>
                    <a:pt x="4137" y="194465"/>
                  </a:lnTo>
                  <a:lnTo>
                    <a:pt x="24825" y="169640"/>
                  </a:lnTo>
                  <a:lnTo>
                    <a:pt x="82751" y="144815"/>
                  </a:lnTo>
                  <a:lnTo>
                    <a:pt x="670284" y="239979"/>
                  </a:lnTo>
                  <a:lnTo>
                    <a:pt x="769585" y="252391"/>
                  </a:lnTo>
                  <a:lnTo>
                    <a:pt x="868887" y="252391"/>
                  </a:lnTo>
                  <a:lnTo>
                    <a:pt x="1253680" y="244116"/>
                  </a:lnTo>
                  <a:lnTo>
                    <a:pt x="1650885" y="235841"/>
                  </a:lnTo>
                  <a:lnTo>
                    <a:pt x="2151529" y="227566"/>
                  </a:lnTo>
                  <a:lnTo>
                    <a:pt x="2726650" y="227566"/>
                  </a:lnTo>
                  <a:lnTo>
                    <a:pt x="3289357" y="231703"/>
                  </a:lnTo>
                  <a:lnTo>
                    <a:pt x="3649325" y="227566"/>
                  </a:lnTo>
                  <a:lnTo>
                    <a:pt x="3835515" y="227566"/>
                  </a:lnTo>
                  <a:lnTo>
                    <a:pt x="4017567" y="219291"/>
                  </a:lnTo>
                  <a:lnTo>
                    <a:pt x="4129281" y="206878"/>
                  </a:lnTo>
                  <a:lnTo>
                    <a:pt x="4216170" y="190328"/>
                  </a:lnTo>
                  <a:lnTo>
                    <a:pt x="4269958" y="173778"/>
                  </a:lnTo>
                  <a:lnTo>
                    <a:pt x="4336159" y="136540"/>
                  </a:lnTo>
                  <a:lnTo>
                    <a:pt x="4431323" y="62064"/>
                  </a:lnTo>
                  <a:lnTo>
                    <a:pt x="4480974" y="20688"/>
                  </a:lnTo>
                  <a:lnTo>
                    <a:pt x="4514074" y="0"/>
                  </a:lnTo>
                  <a:lnTo>
                    <a:pt x="4530624" y="0"/>
                  </a:lnTo>
                  <a:lnTo>
                    <a:pt x="4538899" y="16551"/>
                  </a:lnTo>
                  <a:lnTo>
                    <a:pt x="4530624" y="74476"/>
                  </a:lnTo>
                  <a:lnTo>
                    <a:pt x="4526487" y="132402"/>
                  </a:lnTo>
                  <a:lnTo>
                    <a:pt x="4518212" y="177915"/>
                  </a:lnTo>
                  <a:lnTo>
                    <a:pt x="4493386" y="248254"/>
                  </a:lnTo>
                  <a:lnTo>
                    <a:pt x="4460286" y="306179"/>
                  </a:lnTo>
                  <a:lnTo>
                    <a:pt x="4389947" y="388931"/>
                  </a:lnTo>
                  <a:lnTo>
                    <a:pt x="4340297" y="438581"/>
                  </a:lnTo>
                  <a:lnTo>
                    <a:pt x="4307196" y="479957"/>
                  </a:lnTo>
                  <a:lnTo>
                    <a:pt x="4265821" y="517195"/>
                  </a:lnTo>
                  <a:lnTo>
                    <a:pt x="4220308" y="533745"/>
                  </a:lnTo>
                  <a:lnTo>
                    <a:pt x="4166519" y="546158"/>
                  </a:lnTo>
                  <a:lnTo>
                    <a:pt x="4137556" y="537883"/>
                  </a:lnTo>
                  <a:lnTo>
                    <a:pt x="4071356" y="517195"/>
                  </a:lnTo>
                  <a:lnTo>
                    <a:pt x="3996880" y="500645"/>
                  </a:lnTo>
                  <a:lnTo>
                    <a:pt x="3897578" y="475819"/>
                  </a:lnTo>
                  <a:lnTo>
                    <a:pt x="3761039" y="455132"/>
                  </a:lnTo>
                  <a:lnTo>
                    <a:pt x="3616224" y="450994"/>
                  </a:lnTo>
                  <a:lnTo>
                    <a:pt x="3185918" y="455132"/>
                  </a:lnTo>
                  <a:lnTo>
                    <a:pt x="2594248" y="45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A5D5609-F74F-410B-9232-00261ED79EE7}"/>
                </a:ext>
              </a:extLst>
            </p:cNvPr>
            <p:cNvSpPr/>
            <p:nvPr/>
          </p:nvSpPr>
          <p:spPr>
            <a:xfrm>
              <a:off x="3041650" y="2066925"/>
              <a:ext cx="2524125" cy="550863"/>
            </a:xfrm>
            <a:custGeom>
              <a:avLst/>
              <a:gdLst>
                <a:gd name="connsiteX0" fmla="*/ 950119 w 2524125"/>
                <a:gd name="connsiteY0" fmla="*/ 319088 h 550069"/>
                <a:gd name="connsiteX1" fmla="*/ 669132 w 2524125"/>
                <a:gd name="connsiteY1" fmla="*/ 385763 h 550069"/>
                <a:gd name="connsiteX2" fmla="*/ 438150 w 2524125"/>
                <a:gd name="connsiteY2" fmla="*/ 442913 h 550069"/>
                <a:gd name="connsiteX3" fmla="*/ 238125 w 2524125"/>
                <a:gd name="connsiteY3" fmla="*/ 497681 h 550069"/>
                <a:gd name="connsiteX4" fmla="*/ 52388 w 2524125"/>
                <a:gd name="connsiteY4" fmla="*/ 550069 h 550069"/>
                <a:gd name="connsiteX5" fmla="*/ 0 w 2524125"/>
                <a:gd name="connsiteY5" fmla="*/ 342900 h 550069"/>
                <a:gd name="connsiteX6" fmla="*/ 140494 w 2524125"/>
                <a:gd name="connsiteY6" fmla="*/ 326231 h 550069"/>
                <a:gd name="connsiteX7" fmla="*/ 381000 w 2524125"/>
                <a:gd name="connsiteY7" fmla="*/ 295275 h 550069"/>
                <a:gd name="connsiteX8" fmla="*/ 540544 w 2524125"/>
                <a:gd name="connsiteY8" fmla="*/ 264319 h 550069"/>
                <a:gd name="connsiteX9" fmla="*/ 721519 w 2524125"/>
                <a:gd name="connsiteY9" fmla="*/ 228600 h 550069"/>
                <a:gd name="connsiteX10" fmla="*/ 940594 w 2524125"/>
                <a:gd name="connsiteY10" fmla="*/ 173831 h 550069"/>
                <a:gd name="connsiteX11" fmla="*/ 1102519 w 2524125"/>
                <a:gd name="connsiteY11" fmla="*/ 138113 h 550069"/>
                <a:gd name="connsiteX12" fmla="*/ 1283494 w 2524125"/>
                <a:gd name="connsiteY12" fmla="*/ 114300 h 550069"/>
                <a:gd name="connsiteX13" fmla="*/ 1507332 w 2524125"/>
                <a:gd name="connsiteY13" fmla="*/ 85725 h 550069"/>
                <a:gd name="connsiteX14" fmla="*/ 1812132 w 2524125"/>
                <a:gd name="connsiteY14" fmla="*/ 42863 h 550069"/>
                <a:gd name="connsiteX15" fmla="*/ 1993107 w 2524125"/>
                <a:gd name="connsiteY15" fmla="*/ 16669 h 550069"/>
                <a:gd name="connsiteX16" fmla="*/ 2059782 w 2524125"/>
                <a:gd name="connsiteY16" fmla="*/ 4763 h 550069"/>
                <a:gd name="connsiteX17" fmla="*/ 2107407 w 2524125"/>
                <a:gd name="connsiteY17" fmla="*/ 0 h 550069"/>
                <a:gd name="connsiteX18" fmla="*/ 2159794 w 2524125"/>
                <a:gd name="connsiteY18" fmla="*/ 7144 h 550069"/>
                <a:gd name="connsiteX19" fmla="*/ 2202657 w 2524125"/>
                <a:gd name="connsiteY19" fmla="*/ 23813 h 550069"/>
                <a:gd name="connsiteX20" fmla="*/ 2250282 w 2524125"/>
                <a:gd name="connsiteY20" fmla="*/ 45244 h 550069"/>
                <a:gd name="connsiteX21" fmla="*/ 2283619 w 2524125"/>
                <a:gd name="connsiteY21" fmla="*/ 71438 h 550069"/>
                <a:gd name="connsiteX22" fmla="*/ 2324100 w 2524125"/>
                <a:gd name="connsiteY22" fmla="*/ 104775 h 550069"/>
                <a:gd name="connsiteX23" fmla="*/ 2374107 w 2524125"/>
                <a:gd name="connsiteY23" fmla="*/ 159544 h 550069"/>
                <a:gd name="connsiteX24" fmla="*/ 2436019 w 2524125"/>
                <a:gd name="connsiteY24" fmla="*/ 226219 h 550069"/>
                <a:gd name="connsiteX25" fmla="*/ 2478882 w 2524125"/>
                <a:gd name="connsiteY25" fmla="*/ 271463 h 550069"/>
                <a:gd name="connsiteX26" fmla="*/ 2512219 w 2524125"/>
                <a:gd name="connsiteY26" fmla="*/ 316706 h 550069"/>
                <a:gd name="connsiteX27" fmla="*/ 2524125 w 2524125"/>
                <a:gd name="connsiteY27" fmla="*/ 335756 h 550069"/>
                <a:gd name="connsiteX28" fmla="*/ 2524125 w 2524125"/>
                <a:gd name="connsiteY28" fmla="*/ 357188 h 550069"/>
                <a:gd name="connsiteX29" fmla="*/ 2507457 w 2524125"/>
                <a:gd name="connsiteY29" fmla="*/ 376238 h 550069"/>
                <a:gd name="connsiteX30" fmla="*/ 2457450 w 2524125"/>
                <a:gd name="connsiteY30" fmla="*/ 402431 h 550069"/>
                <a:gd name="connsiteX31" fmla="*/ 2381250 w 2524125"/>
                <a:gd name="connsiteY31" fmla="*/ 397669 h 550069"/>
                <a:gd name="connsiteX32" fmla="*/ 2336007 w 2524125"/>
                <a:gd name="connsiteY32" fmla="*/ 400050 h 550069"/>
                <a:gd name="connsiteX33" fmla="*/ 2131219 w 2524125"/>
                <a:gd name="connsiteY33" fmla="*/ 207169 h 550069"/>
                <a:gd name="connsiteX34" fmla="*/ 2093119 w 2524125"/>
                <a:gd name="connsiteY34" fmla="*/ 188119 h 550069"/>
                <a:gd name="connsiteX35" fmla="*/ 2062163 w 2524125"/>
                <a:gd name="connsiteY35" fmla="*/ 180975 h 550069"/>
                <a:gd name="connsiteX36" fmla="*/ 1995488 w 2524125"/>
                <a:gd name="connsiteY36" fmla="*/ 180975 h 550069"/>
                <a:gd name="connsiteX37" fmla="*/ 1843088 w 2524125"/>
                <a:gd name="connsiteY37" fmla="*/ 188119 h 550069"/>
                <a:gd name="connsiteX38" fmla="*/ 1659732 w 2524125"/>
                <a:gd name="connsiteY38" fmla="*/ 202406 h 550069"/>
                <a:gd name="connsiteX39" fmla="*/ 1524000 w 2524125"/>
                <a:gd name="connsiteY39" fmla="*/ 219075 h 550069"/>
                <a:gd name="connsiteX40" fmla="*/ 1345407 w 2524125"/>
                <a:gd name="connsiteY40" fmla="*/ 240506 h 550069"/>
                <a:gd name="connsiteX41" fmla="*/ 1185863 w 2524125"/>
                <a:gd name="connsiteY41" fmla="*/ 269081 h 550069"/>
                <a:gd name="connsiteX42" fmla="*/ 950119 w 2524125"/>
                <a:gd name="connsiteY42" fmla="*/ 319088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24125" h="550069">
                  <a:moveTo>
                    <a:pt x="950119" y="319088"/>
                  </a:moveTo>
                  <a:lnTo>
                    <a:pt x="669132" y="385763"/>
                  </a:lnTo>
                  <a:lnTo>
                    <a:pt x="438150" y="442913"/>
                  </a:lnTo>
                  <a:lnTo>
                    <a:pt x="238125" y="497681"/>
                  </a:lnTo>
                  <a:lnTo>
                    <a:pt x="52388" y="550069"/>
                  </a:lnTo>
                  <a:lnTo>
                    <a:pt x="0" y="342900"/>
                  </a:lnTo>
                  <a:lnTo>
                    <a:pt x="140494" y="326231"/>
                  </a:lnTo>
                  <a:lnTo>
                    <a:pt x="381000" y="295275"/>
                  </a:lnTo>
                  <a:lnTo>
                    <a:pt x="540544" y="264319"/>
                  </a:lnTo>
                  <a:lnTo>
                    <a:pt x="721519" y="228600"/>
                  </a:lnTo>
                  <a:lnTo>
                    <a:pt x="940594" y="173831"/>
                  </a:lnTo>
                  <a:lnTo>
                    <a:pt x="1102519" y="138113"/>
                  </a:lnTo>
                  <a:lnTo>
                    <a:pt x="1283494" y="114300"/>
                  </a:lnTo>
                  <a:lnTo>
                    <a:pt x="1507332" y="85725"/>
                  </a:lnTo>
                  <a:lnTo>
                    <a:pt x="1812132" y="42863"/>
                  </a:lnTo>
                  <a:lnTo>
                    <a:pt x="1993107" y="16669"/>
                  </a:lnTo>
                  <a:lnTo>
                    <a:pt x="2059782" y="4763"/>
                  </a:lnTo>
                  <a:lnTo>
                    <a:pt x="2107407" y="0"/>
                  </a:lnTo>
                  <a:lnTo>
                    <a:pt x="2159794" y="7144"/>
                  </a:lnTo>
                  <a:lnTo>
                    <a:pt x="2202657" y="23813"/>
                  </a:lnTo>
                  <a:lnTo>
                    <a:pt x="2250282" y="45244"/>
                  </a:lnTo>
                  <a:lnTo>
                    <a:pt x="2283619" y="71438"/>
                  </a:lnTo>
                  <a:lnTo>
                    <a:pt x="2324100" y="104775"/>
                  </a:lnTo>
                  <a:lnTo>
                    <a:pt x="2374107" y="159544"/>
                  </a:lnTo>
                  <a:lnTo>
                    <a:pt x="2436019" y="226219"/>
                  </a:lnTo>
                  <a:lnTo>
                    <a:pt x="2478882" y="271463"/>
                  </a:lnTo>
                  <a:lnTo>
                    <a:pt x="2512219" y="316706"/>
                  </a:lnTo>
                  <a:lnTo>
                    <a:pt x="2524125" y="335756"/>
                  </a:lnTo>
                  <a:lnTo>
                    <a:pt x="2524125" y="357188"/>
                  </a:lnTo>
                  <a:lnTo>
                    <a:pt x="2507457" y="376238"/>
                  </a:lnTo>
                  <a:lnTo>
                    <a:pt x="2457450" y="402431"/>
                  </a:lnTo>
                  <a:lnTo>
                    <a:pt x="2381250" y="397669"/>
                  </a:lnTo>
                  <a:lnTo>
                    <a:pt x="2336007" y="400050"/>
                  </a:lnTo>
                  <a:lnTo>
                    <a:pt x="2131219" y="207169"/>
                  </a:lnTo>
                  <a:lnTo>
                    <a:pt x="2093119" y="188119"/>
                  </a:lnTo>
                  <a:lnTo>
                    <a:pt x="2062163" y="180975"/>
                  </a:lnTo>
                  <a:lnTo>
                    <a:pt x="1995488" y="180975"/>
                  </a:lnTo>
                  <a:lnTo>
                    <a:pt x="1843088" y="188119"/>
                  </a:lnTo>
                  <a:lnTo>
                    <a:pt x="1659732" y="202406"/>
                  </a:lnTo>
                  <a:lnTo>
                    <a:pt x="1524000" y="219075"/>
                  </a:lnTo>
                  <a:lnTo>
                    <a:pt x="1345407" y="240506"/>
                  </a:lnTo>
                  <a:lnTo>
                    <a:pt x="1185863" y="269081"/>
                  </a:lnTo>
                  <a:lnTo>
                    <a:pt x="95011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F665AC0-F974-444D-B953-EA551E57F8D1}"/>
                </a:ext>
              </a:extLst>
            </p:cNvPr>
            <p:cNvSpPr/>
            <p:nvPr/>
          </p:nvSpPr>
          <p:spPr>
            <a:xfrm>
              <a:off x="4886325" y="2201863"/>
              <a:ext cx="550863" cy="541337"/>
            </a:xfrm>
            <a:custGeom>
              <a:avLst/>
              <a:gdLst>
                <a:gd name="connsiteX0" fmla="*/ 135731 w 550069"/>
                <a:gd name="connsiteY0" fmla="*/ 295275 h 540544"/>
                <a:gd name="connsiteX1" fmla="*/ 195263 w 550069"/>
                <a:gd name="connsiteY1" fmla="*/ 211932 h 540544"/>
                <a:gd name="connsiteX2" fmla="*/ 226219 w 550069"/>
                <a:gd name="connsiteY2" fmla="*/ 173832 h 540544"/>
                <a:gd name="connsiteX3" fmla="*/ 247650 w 550069"/>
                <a:gd name="connsiteY3" fmla="*/ 142875 h 540544"/>
                <a:gd name="connsiteX4" fmla="*/ 259556 w 550069"/>
                <a:gd name="connsiteY4" fmla="*/ 111919 h 540544"/>
                <a:gd name="connsiteX5" fmla="*/ 264319 w 550069"/>
                <a:gd name="connsiteY5" fmla="*/ 80963 h 540544"/>
                <a:gd name="connsiteX6" fmla="*/ 245269 w 550069"/>
                <a:gd name="connsiteY6" fmla="*/ 0 h 540544"/>
                <a:gd name="connsiteX7" fmla="*/ 550069 w 550069"/>
                <a:gd name="connsiteY7" fmla="*/ 240507 h 540544"/>
                <a:gd name="connsiteX8" fmla="*/ 490538 w 550069"/>
                <a:gd name="connsiteY8" fmla="*/ 264319 h 540544"/>
                <a:gd name="connsiteX9" fmla="*/ 426244 w 550069"/>
                <a:gd name="connsiteY9" fmla="*/ 283369 h 540544"/>
                <a:gd name="connsiteX10" fmla="*/ 395288 w 550069"/>
                <a:gd name="connsiteY10" fmla="*/ 295275 h 540544"/>
                <a:gd name="connsiteX11" fmla="*/ 366713 w 550069"/>
                <a:gd name="connsiteY11" fmla="*/ 314325 h 540544"/>
                <a:gd name="connsiteX12" fmla="*/ 259556 w 550069"/>
                <a:gd name="connsiteY12" fmla="*/ 385763 h 540544"/>
                <a:gd name="connsiteX13" fmla="*/ 166688 w 550069"/>
                <a:gd name="connsiteY13" fmla="*/ 452438 h 540544"/>
                <a:gd name="connsiteX14" fmla="*/ 85725 w 550069"/>
                <a:gd name="connsiteY14" fmla="*/ 511969 h 540544"/>
                <a:gd name="connsiteX15" fmla="*/ 54769 w 550069"/>
                <a:gd name="connsiteY15" fmla="*/ 533400 h 540544"/>
                <a:gd name="connsiteX16" fmla="*/ 35719 w 550069"/>
                <a:gd name="connsiteY16" fmla="*/ 540544 h 540544"/>
                <a:gd name="connsiteX17" fmla="*/ 19050 w 550069"/>
                <a:gd name="connsiteY17" fmla="*/ 540544 h 540544"/>
                <a:gd name="connsiteX18" fmla="*/ 7144 w 550069"/>
                <a:gd name="connsiteY18" fmla="*/ 535782 h 540544"/>
                <a:gd name="connsiteX19" fmla="*/ 0 w 550069"/>
                <a:gd name="connsiteY19" fmla="*/ 523875 h 540544"/>
                <a:gd name="connsiteX20" fmla="*/ 2381 w 550069"/>
                <a:gd name="connsiteY20" fmla="*/ 497682 h 540544"/>
                <a:gd name="connsiteX21" fmla="*/ 14288 w 550069"/>
                <a:gd name="connsiteY21" fmla="*/ 464344 h 540544"/>
                <a:gd name="connsiteX22" fmla="*/ 59531 w 550069"/>
                <a:gd name="connsiteY22" fmla="*/ 404813 h 540544"/>
                <a:gd name="connsiteX23" fmla="*/ 135731 w 550069"/>
                <a:gd name="connsiteY23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069" h="540544">
                  <a:moveTo>
                    <a:pt x="135731" y="295275"/>
                  </a:moveTo>
                  <a:lnTo>
                    <a:pt x="195263" y="211932"/>
                  </a:lnTo>
                  <a:lnTo>
                    <a:pt x="226219" y="173832"/>
                  </a:lnTo>
                  <a:lnTo>
                    <a:pt x="247650" y="142875"/>
                  </a:lnTo>
                  <a:lnTo>
                    <a:pt x="259556" y="111919"/>
                  </a:lnTo>
                  <a:lnTo>
                    <a:pt x="264319" y="80963"/>
                  </a:lnTo>
                  <a:lnTo>
                    <a:pt x="245269" y="0"/>
                  </a:lnTo>
                  <a:lnTo>
                    <a:pt x="550069" y="240507"/>
                  </a:lnTo>
                  <a:lnTo>
                    <a:pt x="490538" y="264319"/>
                  </a:lnTo>
                  <a:lnTo>
                    <a:pt x="426244" y="283369"/>
                  </a:lnTo>
                  <a:lnTo>
                    <a:pt x="395288" y="295275"/>
                  </a:lnTo>
                  <a:lnTo>
                    <a:pt x="366713" y="314325"/>
                  </a:lnTo>
                  <a:lnTo>
                    <a:pt x="259556" y="385763"/>
                  </a:lnTo>
                  <a:lnTo>
                    <a:pt x="166688" y="452438"/>
                  </a:lnTo>
                  <a:lnTo>
                    <a:pt x="85725" y="511969"/>
                  </a:lnTo>
                  <a:lnTo>
                    <a:pt x="54769" y="533400"/>
                  </a:lnTo>
                  <a:lnTo>
                    <a:pt x="35719" y="540544"/>
                  </a:lnTo>
                  <a:lnTo>
                    <a:pt x="19050" y="540544"/>
                  </a:lnTo>
                  <a:lnTo>
                    <a:pt x="7144" y="535782"/>
                  </a:lnTo>
                  <a:lnTo>
                    <a:pt x="0" y="523875"/>
                  </a:lnTo>
                  <a:lnTo>
                    <a:pt x="2381" y="497682"/>
                  </a:lnTo>
                  <a:lnTo>
                    <a:pt x="14288" y="464344"/>
                  </a:lnTo>
                  <a:lnTo>
                    <a:pt x="59531" y="404813"/>
                  </a:lnTo>
                  <a:lnTo>
                    <a:pt x="135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319E174-B828-4199-8E09-069D5475A412}"/>
                </a:ext>
              </a:extLst>
            </p:cNvPr>
            <p:cNvSpPr/>
            <p:nvPr/>
          </p:nvSpPr>
          <p:spPr>
            <a:xfrm rot="16200000">
              <a:off x="3106738" y="3176587"/>
              <a:ext cx="1701800" cy="460375"/>
            </a:xfrm>
            <a:custGeom>
              <a:avLst/>
              <a:gdLst>
                <a:gd name="connsiteX0" fmla="*/ 947737 w 1702593"/>
                <a:gd name="connsiteY0" fmla="*/ 435768 h 459581"/>
                <a:gd name="connsiteX1" fmla="*/ 726281 w 1702593"/>
                <a:gd name="connsiteY1" fmla="*/ 440531 h 459581"/>
                <a:gd name="connsiteX2" fmla="*/ 585787 w 1702593"/>
                <a:gd name="connsiteY2" fmla="*/ 438150 h 459581"/>
                <a:gd name="connsiteX3" fmla="*/ 452437 w 1702593"/>
                <a:gd name="connsiteY3" fmla="*/ 433387 h 459581"/>
                <a:gd name="connsiteX4" fmla="*/ 378618 w 1702593"/>
                <a:gd name="connsiteY4" fmla="*/ 426243 h 459581"/>
                <a:gd name="connsiteX5" fmla="*/ 328612 w 1702593"/>
                <a:gd name="connsiteY5" fmla="*/ 421481 h 459581"/>
                <a:gd name="connsiteX6" fmla="*/ 259556 w 1702593"/>
                <a:gd name="connsiteY6" fmla="*/ 414337 h 459581"/>
                <a:gd name="connsiteX7" fmla="*/ 26193 w 1702593"/>
                <a:gd name="connsiteY7" fmla="*/ 419100 h 459581"/>
                <a:gd name="connsiteX8" fmla="*/ 0 w 1702593"/>
                <a:gd name="connsiteY8" fmla="*/ 233362 h 459581"/>
                <a:gd name="connsiteX9" fmla="*/ 204787 w 1702593"/>
                <a:gd name="connsiteY9" fmla="*/ 242887 h 459581"/>
                <a:gd name="connsiteX10" fmla="*/ 314325 w 1702593"/>
                <a:gd name="connsiteY10" fmla="*/ 250031 h 459581"/>
                <a:gd name="connsiteX11" fmla="*/ 385762 w 1702593"/>
                <a:gd name="connsiteY11" fmla="*/ 250031 h 459581"/>
                <a:gd name="connsiteX12" fmla="*/ 461962 w 1702593"/>
                <a:gd name="connsiteY12" fmla="*/ 247650 h 459581"/>
                <a:gd name="connsiteX13" fmla="*/ 547687 w 1702593"/>
                <a:gd name="connsiteY13" fmla="*/ 235743 h 459581"/>
                <a:gd name="connsiteX14" fmla="*/ 671512 w 1702593"/>
                <a:gd name="connsiteY14" fmla="*/ 235743 h 459581"/>
                <a:gd name="connsiteX15" fmla="*/ 1126331 w 1702593"/>
                <a:gd name="connsiteY15" fmla="*/ 235743 h 459581"/>
                <a:gd name="connsiteX16" fmla="*/ 1257300 w 1702593"/>
                <a:gd name="connsiteY16" fmla="*/ 216693 h 459581"/>
                <a:gd name="connsiteX17" fmla="*/ 1340643 w 1702593"/>
                <a:gd name="connsiteY17" fmla="*/ 211931 h 459581"/>
                <a:gd name="connsiteX18" fmla="*/ 1443037 w 1702593"/>
                <a:gd name="connsiteY18" fmla="*/ 197643 h 459581"/>
                <a:gd name="connsiteX19" fmla="*/ 1485900 w 1702593"/>
                <a:gd name="connsiteY19" fmla="*/ 185737 h 459581"/>
                <a:gd name="connsiteX20" fmla="*/ 1519237 w 1702593"/>
                <a:gd name="connsiteY20" fmla="*/ 171450 h 459581"/>
                <a:gd name="connsiteX21" fmla="*/ 1557337 w 1702593"/>
                <a:gd name="connsiteY21" fmla="*/ 154781 h 459581"/>
                <a:gd name="connsiteX22" fmla="*/ 1588293 w 1702593"/>
                <a:gd name="connsiteY22" fmla="*/ 130968 h 459581"/>
                <a:gd name="connsiteX23" fmla="*/ 1616868 w 1702593"/>
                <a:gd name="connsiteY23" fmla="*/ 102393 h 459581"/>
                <a:gd name="connsiteX24" fmla="*/ 1635918 w 1702593"/>
                <a:gd name="connsiteY24" fmla="*/ 66675 h 459581"/>
                <a:gd name="connsiteX25" fmla="*/ 1647825 w 1702593"/>
                <a:gd name="connsiteY25" fmla="*/ 30956 h 459581"/>
                <a:gd name="connsiteX26" fmla="*/ 1654968 w 1702593"/>
                <a:gd name="connsiteY26" fmla="*/ 14287 h 459581"/>
                <a:gd name="connsiteX27" fmla="*/ 1664493 w 1702593"/>
                <a:gd name="connsiteY27" fmla="*/ 4762 h 459581"/>
                <a:gd name="connsiteX28" fmla="*/ 1683543 w 1702593"/>
                <a:gd name="connsiteY28" fmla="*/ 0 h 459581"/>
                <a:gd name="connsiteX29" fmla="*/ 1695450 w 1702593"/>
                <a:gd name="connsiteY29" fmla="*/ 7143 h 459581"/>
                <a:gd name="connsiteX30" fmla="*/ 1702593 w 1702593"/>
                <a:gd name="connsiteY30" fmla="*/ 35718 h 459581"/>
                <a:gd name="connsiteX31" fmla="*/ 1702593 w 1702593"/>
                <a:gd name="connsiteY31" fmla="*/ 88106 h 459581"/>
                <a:gd name="connsiteX32" fmla="*/ 1700212 w 1702593"/>
                <a:gd name="connsiteY32" fmla="*/ 145256 h 459581"/>
                <a:gd name="connsiteX33" fmla="*/ 1695450 w 1702593"/>
                <a:gd name="connsiteY33" fmla="*/ 202406 h 459581"/>
                <a:gd name="connsiteX34" fmla="*/ 1683543 w 1702593"/>
                <a:gd name="connsiteY34" fmla="*/ 257175 h 459581"/>
                <a:gd name="connsiteX35" fmla="*/ 1666875 w 1702593"/>
                <a:gd name="connsiteY35" fmla="*/ 319087 h 459581"/>
                <a:gd name="connsiteX36" fmla="*/ 1645443 w 1702593"/>
                <a:gd name="connsiteY36" fmla="*/ 366712 h 459581"/>
                <a:gd name="connsiteX37" fmla="*/ 1614487 w 1702593"/>
                <a:gd name="connsiteY37" fmla="*/ 407193 h 459581"/>
                <a:gd name="connsiteX38" fmla="*/ 1578768 w 1702593"/>
                <a:gd name="connsiteY38" fmla="*/ 440531 h 459581"/>
                <a:gd name="connsiteX39" fmla="*/ 1552575 w 1702593"/>
                <a:gd name="connsiteY39" fmla="*/ 454818 h 459581"/>
                <a:gd name="connsiteX40" fmla="*/ 1521618 w 1702593"/>
                <a:gd name="connsiteY40" fmla="*/ 459581 h 459581"/>
                <a:gd name="connsiteX41" fmla="*/ 1476375 w 1702593"/>
                <a:gd name="connsiteY41" fmla="*/ 452437 h 459581"/>
                <a:gd name="connsiteX42" fmla="*/ 1400175 w 1702593"/>
                <a:gd name="connsiteY42" fmla="*/ 438150 h 459581"/>
                <a:gd name="connsiteX43" fmla="*/ 1290637 w 1702593"/>
                <a:gd name="connsiteY43" fmla="*/ 438150 h 459581"/>
                <a:gd name="connsiteX44" fmla="*/ 1164431 w 1702593"/>
                <a:gd name="connsiteY44" fmla="*/ 438150 h 459581"/>
                <a:gd name="connsiteX45" fmla="*/ 947737 w 1702593"/>
                <a:gd name="connsiteY45" fmla="*/ 435768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02593" h="459581">
                  <a:moveTo>
                    <a:pt x="947737" y="435768"/>
                  </a:moveTo>
                  <a:lnTo>
                    <a:pt x="726281" y="440531"/>
                  </a:lnTo>
                  <a:lnTo>
                    <a:pt x="585787" y="438150"/>
                  </a:lnTo>
                  <a:lnTo>
                    <a:pt x="452437" y="433387"/>
                  </a:lnTo>
                  <a:lnTo>
                    <a:pt x="378618" y="426243"/>
                  </a:lnTo>
                  <a:lnTo>
                    <a:pt x="328612" y="421481"/>
                  </a:lnTo>
                  <a:lnTo>
                    <a:pt x="259556" y="414337"/>
                  </a:lnTo>
                  <a:lnTo>
                    <a:pt x="26193" y="419100"/>
                  </a:lnTo>
                  <a:lnTo>
                    <a:pt x="0" y="233362"/>
                  </a:lnTo>
                  <a:lnTo>
                    <a:pt x="204787" y="242887"/>
                  </a:lnTo>
                  <a:lnTo>
                    <a:pt x="314325" y="250031"/>
                  </a:lnTo>
                  <a:lnTo>
                    <a:pt x="385762" y="250031"/>
                  </a:lnTo>
                  <a:lnTo>
                    <a:pt x="461962" y="247650"/>
                  </a:lnTo>
                  <a:lnTo>
                    <a:pt x="547687" y="235743"/>
                  </a:lnTo>
                  <a:lnTo>
                    <a:pt x="671512" y="235743"/>
                  </a:lnTo>
                  <a:lnTo>
                    <a:pt x="1126331" y="235743"/>
                  </a:lnTo>
                  <a:lnTo>
                    <a:pt x="1257300" y="216693"/>
                  </a:lnTo>
                  <a:lnTo>
                    <a:pt x="1340643" y="211931"/>
                  </a:lnTo>
                  <a:lnTo>
                    <a:pt x="1443037" y="197643"/>
                  </a:lnTo>
                  <a:lnTo>
                    <a:pt x="1485900" y="185737"/>
                  </a:lnTo>
                  <a:lnTo>
                    <a:pt x="1519237" y="171450"/>
                  </a:lnTo>
                  <a:lnTo>
                    <a:pt x="1557337" y="154781"/>
                  </a:lnTo>
                  <a:lnTo>
                    <a:pt x="1588293" y="130968"/>
                  </a:lnTo>
                  <a:lnTo>
                    <a:pt x="1616868" y="102393"/>
                  </a:lnTo>
                  <a:lnTo>
                    <a:pt x="1635918" y="66675"/>
                  </a:lnTo>
                  <a:lnTo>
                    <a:pt x="1647825" y="30956"/>
                  </a:lnTo>
                  <a:lnTo>
                    <a:pt x="1654968" y="14287"/>
                  </a:lnTo>
                  <a:lnTo>
                    <a:pt x="1664493" y="4762"/>
                  </a:lnTo>
                  <a:lnTo>
                    <a:pt x="1683543" y="0"/>
                  </a:lnTo>
                  <a:lnTo>
                    <a:pt x="1695450" y="7143"/>
                  </a:lnTo>
                  <a:lnTo>
                    <a:pt x="1702593" y="35718"/>
                  </a:lnTo>
                  <a:lnTo>
                    <a:pt x="1702593" y="88106"/>
                  </a:lnTo>
                  <a:cubicBezTo>
                    <a:pt x="1701799" y="107156"/>
                    <a:pt x="1701006" y="126206"/>
                    <a:pt x="1700212" y="145256"/>
                  </a:cubicBezTo>
                  <a:lnTo>
                    <a:pt x="1695450" y="202406"/>
                  </a:lnTo>
                  <a:lnTo>
                    <a:pt x="1683543" y="257175"/>
                  </a:lnTo>
                  <a:lnTo>
                    <a:pt x="1666875" y="319087"/>
                  </a:lnTo>
                  <a:lnTo>
                    <a:pt x="1645443" y="366712"/>
                  </a:lnTo>
                  <a:lnTo>
                    <a:pt x="1614487" y="407193"/>
                  </a:lnTo>
                  <a:lnTo>
                    <a:pt x="1578768" y="440531"/>
                  </a:lnTo>
                  <a:lnTo>
                    <a:pt x="1552575" y="454818"/>
                  </a:lnTo>
                  <a:lnTo>
                    <a:pt x="1521618" y="459581"/>
                  </a:lnTo>
                  <a:lnTo>
                    <a:pt x="1476375" y="452437"/>
                  </a:lnTo>
                  <a:lnTo>
                    <a:pt x="1400175" y="438150"/>
                  </a:lnTo>
                  <a:lnTo>
                    <a:pt x="1290637" y="438150"/>
                  </a:lnTo>
                  <a:lnTo>
                    <a:pt x="1164431" y="438150"/>
                  </a:lnTo>
                  <a:lnTo>
                    <a:pt x="94773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5413DC3-F5EA-4792-9329-84BA30F1D8AF}"/>
                </a:ext>
              </a:extLst>
            </p:cNvPr>
            <p:cNvSpPr/>
            <p:nvPr/>
          </p:nvSpPr>
          <p:spPr>
            <a:xfrm>
              <a:off x="3133725" y="3362325"/>
              <a:ext cx="1779588" cy="512763"/>
            </a:xfrm>
            <a:custGeom>
              <a:avLst/>
              <a:gdLst>
                <a:gd name="connsiteX0" fmla="*/ 1285875 w 1778794"/>
                <a:gd name="connsiteY0" fmla="*/ 280988 h 511969"/>
                <a:gd name="connsiteX1" fmla="*/ 1002506 w 1778794"/>
                <a:gd name="connsiteY1" fmla="*/ 319088 h 511969"/>
                <a:gd name="connsiteX2" fmla="*/ 852488 w 1778794"/>
                <a:gd name="connsiteY2" fmla="*/ 350044 h 511969"/>
                <a:gd name="connsiteX3" fmla="*/ 678656 w 1778794"/>
                <a:gd name="connsiteY3" fmla="*/ 400050 h 511969"/>
                <a:gd name="connsiteX4" fmla="*/ 500063 w 1778794"/>
                <a:gd name="connsiteY4" fmla="*/ 457200 h 511969"/>
                <a:gd name="connsiteX5" fmla="*/ 338138 w 1778794"/>
                <a:gd name="connsiteY5" fmla="*/ 511969 h 511969"/>
                <a:gd name="connsiteX6" fmla="*/ 309563 w 1778794"/>
                <a:gd name="connsiteY6" fmla="*/ 511969 h 511969"/>
                <a:gd name="connsiteX7" fmla="*/ 264319 w 1778794"/>
                <a:gd name="connsiteY7" fmla="*/ 502444 h 511969"/>
                <a:gd name="connsiteX8" fmla="*/ 214313 w 1778794"/>
                <a:gd name="connsiteY8" fmla="*/ 478631 h 511969"/>
                <a:gd name="connsiteX9" fmla="*/ 171450 w 1778794"/>
                <a:gd name="connsiteY9" fmla="*/ 457200 h 511969"/>
                <a:gd name="connsiteX10" fmla="*/ 142875 w 1778794"/>
                <a:gd name="connsiteY10" fmla="*/ 438150 h 511969"/>
                <a:gd name="connsiteX11" fmla="*/ 107156 w 1778794"/>
                <a:gd name="connsiteY11" fmla="*/ 404813 h 511969"/>
                <a:gd name="connsiteX12" fmla="*/ 73819 w 1778794"/>
                <a:gd name="connsiteY12" fmla="*/ 371475 h 511969"/>
                <a:gd name="connsiteX13" fmla="*/ 38100 w 1778794"/>
                <a:gd name="connsiteY13" fmla="*/ 328613 h 511969"/>
                <a:gd name="connsiteX14" fmla="*/ 9525 w 1778794"/>
                <a:gd name="connsiteY14" fmla="*/ 288131 h 511969"/>
                <a:gd name="connsiteX15" fmla="*/ 0 w 1778794"/>
                <a:gd name="connsiteY15" fmla="*/ 266700 h 511969"/>
                <a:gd name="connsiteX16" fmla="*/ 0 w 1778794"/>
                <a:gd name="connsiteY16" fmla="*/ 252413 h 511969"/>
                <a:gd name="connsiteX17" fmla="*/ 9525 w 1778794"/>
                <a:gd name="connsiteY17" fmla="*/ 242888 h 511969"/>
                <a:gd name="connsiteX18" fmla="*/ 23813 w 1778794"/>
                <a:gd name="connsiteY18" fmla="*/ 242888 h 511969"/>
                <a:gd name="connsiteX19" fmla="*/ 57150 w 1778794"/>
                <a:gd name="connsiteY19" fmla="*/ 254794 h 511969"/>
                <a:gd name="connsiteX20" fmla="*/ 121444 w 1778794"/>
                <a:gd name="connsiteY20" fmla="*/ 273844 h 511969"/>
                <a:gd name="connsiteX21" fmla="*/ 183356 w 1778794"/>
                <a:gd name="connsiteY21" fmla="*/ 292894 h 511969"/>
                <a:gd name="connsiteX22" fmla="*/ 240506 w 1778794"/>
                <a:gd name="connsiteY22" fmla="*/ 307181 h 511969"/>
                <a:gd name="connsiteX23" fmla="*/ 295275 w 1778794"/>
                <a:gd name="connsiteY23" fmla="*/ 311944 h 511969"/>
                <a:gd name="connsiteX24" fmla="*/ 345281 w 1778794"/>
                <a:gd name="connsiteY24" fmla="*/ 311944 h 511969"/>
                <a:gd name="connsiteX25" fmla="*/ 400050 w 1778794"/>
                <a:gd name="connsiteY25" fmla="*/ 297656 h 511969"/>
                <a:gd name="connsiteX26" fmla="*/ 619125 w 1778794"/>
                <a:gd name="connsiteY26" fmla="*/ 247650 h 511969"/>
                <a:gd name="connsiteX27" fmla="*/ 852488 w 1778794"/>
                <a:gd name="connsiteY27" fmla="*/ 195263 h 511969"/>
                <a:gd name="connsiteX28" fmla="*/ 1007269 w 1778794"/>
                <a:gd name="connsiteY28" fmla="*/ 159544 h 511969"/>
                <a:gd name="connsiteX29" fmla="*/ 1185863 w 1778794"/>
                <a:gd name="connsiteY29" fmla="*/ 119063 h 511969"/>
                <a:gd name="connsiteX30" fmla="*/ 1319213 w 1778794"/>
                <a:gd name="connsiteY30" fmla="*/ 88106 h 511969"/>
                <a:gd name="connsiteX31" fmla="*/ 1359694 w 1778794"/>
                <a:gd name="connsiteY31" fmla="*/ 76200 h 511969"/>
                <a:gd name="connsiteX32" fmla="*/ 1516856 w 1778794"/>
                <a:gd name="connsiteY32" fmla="*/ 0 h 511969"/>
                <a:gd name="connsiteX33" fmla="*/ 1540669 w 1778794"/>
                <a:gd name="connsiteY33" fmla="*/ 0 h 511969"/>
                <a:gd name="connsiteX34" fmla="*/ 1600200 w 1778794"/>
                <a:gd name="connsiteY34" fmla="*/ 19050 h 511969"/>
                <a:gd name="connsiteX35" fmla="*/ 1678781 w 1778794"/>
                <a:gd name="connsiteY35" fmla="*/ 50006 h 511969"/>
                <a:gd name="connsiteX36" fmla="*/ 1702594 w 1778794"/>
                <a:gd name="connsiteY36" fmla="*/ 61913 h 511969"/>
                <a:gd name="connsiteX37" fmla="*/ 1728788 w 1778794"/>
                <a:gd name="connsiteY37" fmla="*/ 78581 h 511969"/>
                <a:gd name="connsiteX38" fmla="*/ 1743075 w 1778794"/>
                <a:gd name="connsiteY38" fmla="*/ 95250 h 511969"/>
                <a:gd name="connsiteX39" fmla="*/ 1757363 w 1778794"/>
                <a:gd name="connsiteY39" fmla="*/ 121444 h 511969"/>
                <a:gd name="connsiteX40" fmla="*/ 1774031 w 1778794"/>
                <a:gd name="connsiteY40" fmla="*/ 145256 h 511969"/>
                <a:gd name="connsiteX41" fmla="*/ 1776413 w 1778794"/>
                <a:gd name="connsiteY41" fmla="*/ 154781 h 511969"/>
                <a:gd name="connsiteX42" fmla="*/ 1778794 w 1778794"/>
                <a:gd name="connsiteY42" fmla="*/ 166688 h 511969"/>
                <a:gd name="connsiteX43" fmla="*/ 1774031 w 1778794"/>
                <a:gd name="connsiteY43" fmla="*/ 183356 h 511969"/>
                <a:gd name="connsiteX44" fmla="*/ 1764506 w 1778794"/>
                <a:gd name="connsiteY44" fmla="*/ 202406 h 511969"/>
                <a:gd name="connsiteX45" fmla="*/ 1738313 w 1778794"/>
                <a:gd name="connsiteY45" fmla="*/ 223838 h 511969"/>
                <a:gd name="connsiteX46" fmla="*/ 1709738 w 1778794"/>
                <a:gd name="connsiteY46" fmla="*/ 238125 h 511969"/>
                <a:gd name="connsiteX47" fmla="*/ 1664494 w 1778794"/>
                <a:gd name="connsiteY47" fmla="*/ 250031 h 511969"/>
                <a:gd name="connsiteX48" fmla="*/ 1614488 w 1778794"/>
                <a:gd name="connsiteY48" fmla="*/ 252413 h 511969"/>
                <a:gd name="connsiteX49" fmla="*/ 1469231 w 1778794"/>
                <a:gd name="connsiteY49" fmla="*/ 264319 h 511969"/>
                <a:gd name="connsiteX50" fmla="*/ 1285875 w 1778794"/>
                <a:gd name="connsiteY50" fmla="*/ 28098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794" h="511969">
                  <a:moveTo>
                    <a:pt x="1285875" y="280988"/>
                  </a:moveTo>
                  <a:lnTo>
                    <a:pt x="1002506" y="319088"/>
                  </a:lnTo>
                  <a:lnTo>
                    <a:pt x="852488" y="350044"/>
                  </a:lnTo>
                  <a:lnTo>
                    <a:pt x="678656" y="400050"/>
                  </a:lnTo>
                  <a:lnTo>
                    <a:pt x="500063" y="457200"/>
                  </a:lnTo>
                  <a:lnTo>
                    <a:pt x="338138" y="511969"/>
                  </a:lnTo>
                  <a:lnTo>
                    <a:pt x="309563" y="511969"/>
                  </a:lnTo>
                  <a:lnTo>
                    <a:pt x="264319" y="502444"/>
                  </a:lnTo>
                  <a:lnTo>
                    <a:pt x="214313" y="478631"/>
                  </a:lnTo>
                  <a:lnTo>
                    <a:pt x="171450" y="457200"/>
                  </a:lnTo>
                  <a:lnTo>
                    <a:pt x="142875" y="438150"/>
                  </a:lnTo>
                  <a:lnTo>
                    <a:pt x="107156" y="404813"/>
                  </a:lnTo>
                  <a:lnTo>
                    <a:pt x="73819" y="371475"/>
                  </a:lnTo>
                  <a:lnTo>
                    <a:pt x="38100" y="328613"/>
                  </a:lnTo>
                  <a:lnTo>
                    <a:pt x="9525" y="288131"/>
                  </a:lnTo>
                  <a:lnTo>
                    <a:pt x="0" y="266700"/>
                  </a:lnTo>
                  <a:lnTo>
                    <a:pt x="0" y="252413"/>
                  </a:lnTo>
                  <a:lnTo>
                    <a:pt x="9525" y="242888"/>
                  </a:lnTo>
                  <a:lnTo>
                    <a:pt x="23813" y="242888"/>
                  </a:lnTo>
                  <a:lnTo>
                    <a:pt x="57150" y="254794"/>
                  </a:lnTo>
                  <a:lnTo>
                    <a:pt x="121444" y="273844"/>
                  </a:lnTo>
                  <a:lnTo>
                    <a:pt x="183356" y="292894"/>
                  </a:lnTo>
                  <a:lnTo>
                    <a:pt x="240506" y="307181"/>
                  </a:lnTo>
                  <a:lnTo>
                    <a:pt x="295275" y="311944"/>
                  </a:lnTo>
                  <a:lnTo>
                    <a:pt x="345281" y="311944"/>
                  </a:lnTo>
                  <a:lnTo>
                    <a:pt x="400050" y="297656"/>
                  </a:lnTo>
                  <a:lnTo>
                    <a:pt x="619125" y="247650"/>
                  </a:lnTo>
                  <a:lnTo>
                    <a:pt x="852488" y="195263"/>
                  </a:lnTo>
                  <a:lnTo>
                    <a:pt x="1007269" y="159544"/>
                  </a:lnTo>
                  <a:lnTo>
                    <a:pt x="1185863" y="119063"/>
                  </a:lnTo>
                  <a:lnTo>
                    <a:pt x="1319213" y="88106"/>
                  </a:lnTo>
                  <a:lnTo>
                    <a:pt x="1359694" y="76200"/>
                  </a:lnTo>
                  <a:lnTo>
                    <a:pt x="1516856" y="0"/>
                  </a:lnTo>
                  <a:lnTo>
                    <a:pt x="1540669" y="0"/>
                  </a:lnTo>
                  <a:lnTo>
                    <a:pt x="1600200" y="19050"/>
                  </a:lnTo>
                  <a:lnTo>
                    <a:pt x="1678781" y="50006"/>
                  </a:lnTo>
                  <a:lnTo>
                    <a:pt x="1702594" y="61913"/>
                  </a:lnTo>
                  <a:lnTo>
                    <a:pt x="1728788" y="78581"/>
                  </a:lnTo>
                  <a:lnTo>
                    <a:pt x="1743075" y="95250"/>
                  </a:lnTo>
                  <a:lnTo>
                    <a:pt x="1757363" y="121444"/>
                  </a:lnTo>
                  <a:lnTo>
                    <a:pt x="1774031" y="145256"/>
                  </a:lnTo>
                  <a:lnTo>
                    <a:pt x="1776413" y="154781"/>
                  </a:lnTo>
                  <a:lnTo>
                    <a:pt x="1778794" y="166688"/>
                  </a:lnTo>
                  <a:lnTo>
                    <a:pt x="1774031" y="183356"/>
                  </a:lnTo>
                  <a:lnTo>
                    <a:pt x="1764506" y="202406"/>
                  </a:lnTo>
                  <a:lnTo>
                    <a:pt x="1738313" y="223838"/>
                  </a:lnTo>
                  <a:lnTo>
                    <a:pt x="1709738" y="238125"/>
                  </a:lnTo>
                  <a:lnTo>
                    <a:pt x="1664494" y="250031"/>
                  </a:lnTo>
                  <a:lnTo>
                    <a:pt x="1614488" y="252413"/>
                  </a:lnTo>
                  <a:lnTo>
                    <a:pt x="1469231" y="264319"/>
                  </a:lnTo>
                  <a:lnTo>
                    <a:pt x="128587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71B5A2A-B17A-40CB-B103-45DCD3F7D9C6}"/>
                </a:ext>
              </a:extLst>
            </p:cNvPr>
            <p:cNvSpPr/>
            <p:nvPr/>
          </p:nvSpPr>
          <p:spPr>
            <a:xfrm>
              <a:off x="2616200" y="4011613"/>
              <a:ext cx="2757488" cy="581025"/>
            </a:xfrm>
            <a:custGeom>
              <a:avLst/>
              <a:gdLst>
                <a:gd name="connsiteX0" fmla="*/ 1683498 w 2758231"/>
                <a:gd name="connsiteY0" fmla="*/ 290604 h 581208"/>
                <a:gd name="connsiteX1" fmla="*/ 1285170 w 2758231"/>
                <a:gd name="connsiteY1" fmla="*/ 353234 h 581208"/>
                <a:gd name="connsiteX2" fmla="*/ 1067217 w 2758231"/>
                <a:gd name="connsiteY2" fmla="*/ 395822 h 581208"/>
                <a:gd name="connsiteX3" fmla="*/ 806676 w 2758231"/>
                <a:gd name="connsiteY3" fmla="*/ 453442 h 581208"/>
                <a:gd name="connsiteX4" fmla="*/ 628806 w 2758231"/>
                <a:gd name="connsiteY4" fmla="*/ 493525 h 581208"/>
                <a:gd name="connsiteX5" fmla="*/ 475989 w 2758231"/>
                <a:gd name="connsiteY5" fmla="*/ 536114 h 581208"/>
                <a:gd name="connsiteX6" fmla="*/ 323171 w 2758231"/>
                <a:gd name="connsiteY6" fmla="*/ 581208 h 581208"/>
                <a:gd name="connsiteX7" fmla="*/ 298119 w 2758231"/>
                <a:gd name="connsiteY7" fmla="*/ 576197 h 581208"/>
                <a:gd name="connsiteX8" fmla="*/ 232984 w 2758231"/>
                <a:gd name="connsiteY8" fmla="*/ 531104 h 581208"/>
                <a:gd name="connsiteX9" fmla="*/ 117744 w 2758231"/>
                <a:gd name="connsiteY9" fmla="*/ 438411 h 581208"/>
                <a:gd name="connsiteX10" fmla="*/ 50104 w 2758231"/>
                <a:gd name="connsiteY10" fmla="*/ 378286 h 581208"/>
                <a:gd name="connsiteX11" fmla="*/ 5010 w 2758231"/>
                <a:gd name="connsiteY11" fmla="*/ 340708 h 581208"/>
                <a:gd name="connsiteX12" fmla="*/ 0 w 2758231"/>
                <a:gd name="connsiteY12" fmla="*/ 328182 h 581208"/>
                <a:gd name="connsiteX13" fmla="*/ 0 w 2758231"/>
                <a:gd name="connsiteY13" fmla="*/ 315656 h 581208"/>
                <a:gd name="connsiteX14" fmla="*/ 0 w 2758231"/>
                <a:gd name="connsiteY14" fmla="*/ 305635 h 581208"/>
                <a:gd name="connsiteX15" fmla="*/ 7515 w 2758231"/>
                <a:gd name="connsiteY15" fmla="*/ 295614 h 581208"/>
                <a:gd name="connsiteX16" fmla="*/ 22546 w 2758231"/>
                <a:gd name="connsiteY16" fmla="*/ 290604 h 581208"/>
                <a:gd name="connsiteX17" fmla="*/ 45093 w 2758231"/>
                <a:gd name="connsiteY17" fmla="*/ 295614 h 581208"/>
                <a:gd name="connsiteX18" fmla="*/ 75156 w 2758231"/>
                <a:gd name="connsiteY18" fmla="*/ 310645 h 581208"/>
                <a:gd name="connsiteX19" fmla="*/ 117744 w 2758231"/>
                <a:gd name="connsiteY19" fmla="*/ 328182 h 581208"/>
                <a:gd name="connsiteX20" fmla="*/ 155322 w 2758231"/>
                <a:gd name="connsiteY20" fmla="*/ 340708 h 581208"/>
                <a:gd name="connsiteX21" fmla="*/ 210437 w 2758231"/>
                <a:gd name="connsiteY21" fmla="*/ 350729 h 581208"/>
                <a:gd name="connsiteX22" fmla="*/ 273067 w 2758231"/>
                <a:gd name="connsiteY22" fmla="*/ 358244 h 581208"/>
                <a:gd name="connsiteX23" fmla="*/ 315655 w 2758231"/>
                <a:gd name="connsiteY23" fmla="*/ 355739 h 581208"/>
                <a:gd name="connsiteX24" fmla="*/ 470978 w 2758231"/>
                <a:gd name="connsiteY24" fmla="*/ 328182 h 581208"/>
                <a:gd name="connsiteX25" fmla="*/ 666384 w 2758231"/>
                <a:gd name="connsiteY25" fmla="*/ 293109 h 581208"/>
                <a:gd name="connsiteX26" fmla="*/ 896863 w 2758231"/>
                <a:gd name="connsiteY26" fmla="*/ 253026 h 581208"/>
                <a:gd name="connsiteX27" fmla="*/ 1174941 w 2758231"/>
                <a:gd name="connsiteY27" fmla="*/ 207932 h 581208"/>
                <a:gd name="connsiteX28" fmla="*/ 1372852 w 2758231"/>
                <a:gd name="connsiteY28" fmla="*/ 177870 h 581208"/>
                <a:gd name="connsiteX29" fmla="*/ 1503123 w 2758231"/>
                <a:gd name="connsiteY29" fmla="*/ 162838 h 581208"/>
                <a:gd name="connsiteX30" fmla="*/ 1633393 w 2758231"/>
                <a:gd name="connsiteY30" fmla="*/ 140291 h 581208"/>
                <a:gd name="connsiteX31" fmla="*/ 1778695 w 2758231"/>
                <a:gd name="connsiteY31" fmla="*/ 115239 h 581208"/>
                <a:gd name="connsiteX32" fmla="*/ 1941534 w 2758231"/>
                <a:gd name="connsiteY32" fmla="*/ 95198 h 581208"/>
                <a:gd name="connsiteX33" fmla="*/ 2089341 w 2758231"/>
                <a:gd name="connsiteY33" fmla="*/ 77661 h 581208"/>
                <a:gd name="connsiteX34" fmla="*/ 2192054 w 2758231"/>
                <a:gd name="connsiteY34" fmla="*/ 65135 h 581208"/>
                <a:gd name="connsiteX35" fmla="*/ 2257190 w 2758231"/>
                <a:gd name="connsiteY35" fmla="*/ 52609 h 581208"/>
                <a:gd name="connsiteX36" fmla="*/ 2314809 w 2758231"/>
                <a:gd name="connsiteY36" fmla="*/ 35073 h 581208"/>
                <a:gd name="connsiteX37" fmla="*/ 2367419 w 2758231"/>
                <a:gd name="connsiteY37" fmla="*/ 15031 h 581208"/>
                <a:gd name="connsiteX38" fmla="*/ 2399986 w 2758231"/>
                <a:gd name="connsiteY38" fmla="*/ 0 h 581208"/>
                <a:gd name="connsiteX39" fmla="*/ 2462617 w 2758231"/>
                <a:gd name="connsiteY39" fmla="*/ 7516 h 581208"/>
                <a:gd name="connsiteX40" fmla="*/ 2542783 w 2758231"/>
                <a:gd name="connsiteY40" fmla="*/ 25052 h 581208"/>
                <a:gd name="connsiteX41" fmla="*/ 2595392 w 2758231"/>
                <a:gd name="connsiteY41" fmla="*/ 42588 h 581208"/>
                <a:gd name="connsiteX42" fmla="*/ 2637981 w 2758231"/>
                <a:gd name="connsiteY42" fmla="*/ 62630 h 581208"/>
                <a:gd name="connsiteX43" fmla="*/ 2683075 w 2758231"/>
                <a:gd name="connsiteY43" fmla="*/ 82672 h 581208"/>
                <a:gd name="connsiteX44" fmla="*/ 2733179 w 2758231"/>
                <a:gd name="connsiteY44" fmla="*/ 112734 h 581208"/>
                <a:gd name="connsiteX45" fmla="*/ 2750715 w 2758231"/>
                <a:gd name="connsiteY45" fmla="*/ 127765 h 581208"/>
                <a:gd name="connsiteX46" fmla="*/ 2758231 w 2758231"/>
                <a:gd name="connsiteY46" fmla="*/ 142797 h 581208"/>
                <a:gd name="connsiteX47" fmla="*/ 2750715 w 2758231"/>
                <a:gd name="connsiteY47" fmla="*/ 190396 h 581208"/>
                <a:gd name="connsiteX48" fmla="*/ 2735684 w 2758231"/>
                <a:gd name="connsiteY48" fmla="*/ 217953 h 581208"/>
                <a:gd name="connsiteX49" fmla="*/ 2720653 w 2758231"/>
                <a:gd name="connsiteY49" fmla="*/ 230479 h 581208"/>
                <a:gd name="connsiteX50" fmla="*/ 2683075 w 2758231"/>
                <a:gd name="connsiteY50" fmla="*/ 240500 h 581208"/>
                <a:gd name="connsiteX51" fmla="*/ 2592887 w 2758231"/>
                <a:gd name="connsiteY51" fmla="*/ 248015 h 581208"/>
                <a:gd name="connsiteX52" fmla="*/ 2467627 w 2758231"/>
                <a:gd name="connsiteY52" fmla="*/ 250521 h 581208"/>
                <a:gd name="connsiteX53" fmla="*/ 2324830 w 2758231"/>
                <a:gd name="connsiteY53" fmla="*/ 248015 h 581208"/>
                <a:gd name="connsiteX54" fmla="*/ 2064289 w 2758231"/>
                <a:gd name="connsiteY54" fmla="*/ 260541 h 581208"/>
                <a:gd name="connsiteX55" fmla="*/ 1683498 w 2758231"/>
                <a:gd name="connsiteY55" fmla="*/ 290604 h 5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58231" h="581208">
                  <a:moveTo>
                    <a:pt x="1683498" y="290604"/>
                  </a:moveTo>
                  <a:lnTo>
                    <a:pt x="1285170" y="353234"/>
                  </a:lnTo>
                  <a:lnTo>
                    <a:pt x="1067217" y="395822"/>
                  </a:lnTo>
                  <a:lnTo>
                    <a:pt x="806676" y="453442"/>
                  </a:lnTo>
                  <a:lnTo>
                    <a:pt x="628806" y="493525"/>
                  </a:lnTo>
                  <a:lnTo>
                    <a:pt x="475989" y="536114"/>
                  </a:lnTo>
                  <a:lnTo>
                    <a:pt x="323171" y="581208"/>
                  </a:lnTo>
                  <a:lnTo>
                    <a:pt x="298119" y="576197"/>
                  </a:lnTo>
                  <a:lnTo>
                    <a:pt x="232984" y="531104"/>
                  </a:lnTo>
                  <a:lnTo>
                    <a:pt x="117744" y="438411"/>
                  </a:lnTo>
                  <a:lnTo>
                    <a:pt x="50104" y="378286"/>
                  </a:lnTo>
                  <a:lnTo>
                    <a:pt x="5010" y="340708"/>
                  </a:lnTo>
                  <a:lnTo>
                    <a:pt x="0" y="328182"/>
                  </a:lnTo>
                  <a:lnTo>
                    <a:pt x="0" y="315656"/>
                  </a:lnTo>
                  <a:lnTo>
                    <a:pt x="0" y="305635"/>
                  </a:lnTo>
                  <a:lnTo>
                    <a:pt x="7515" y="295614"/>
                  </a:lnTo>
                  <a:lnTo>
                    <a:pt x="22546" y="290604"/>
                  </a:lnTo>
                  <a:lnTo>
                    <a:pt x="45093" y="295614"/>
                  </a:lnTo>
                  <a:lnTo>
                    <a:pt x="75156" y="310645"/>
                  </a:lnTo>
                  <a:lnTo>
                    <a:pt x="117744" y="328182"/>
                  </a:lnTo>
                  <a:lnTo>
                    <a:pt x="155322" y="340708"/>
                  </a:lnTo>
                  <a:lnTo>
                    <a:pt x="210437" y="350729"/>
                  </a:lnTo>
                  <a:lnTo>
                    <a:pt x="273067" y="358244"/>
                  </a:lnTo>
                  <a:lnTo>
                    <a:pt x="315655" y="355739"/>
                  </a:lnTo>
                  <a:lnTo>
                    <a:pt x="470978" y="328182"/>
                  </a:lnTo>
                  <a:lnTo>
                    <a:pt x="666384" y="293109"/>
                  </a:lnTo>
                  <a:lnTo>
                    <a:pt x="896863" y="253026"/>
                  </a:lnTo>
                  <a:lnTo>
                    <a:pt x="1174941" y="207932"/>
                  </a:lnTo>
                  <a:lnTo>
                    <a:pt x="1372852" y="177870"/>
                  </a:lnTo>
                  <a:lnTo>
                    <a:pt x="1503123" y="162838"/>
                  </a:lnTo>
                  <a:lnTo>
                    <a:pt x="1633393" y="140291"/>
                  </a:lnTo>
                  <a:lnTo>
                    <a:pt x="1778695" y="115239"/>
                  </a:lnTo>
                  <a:lnTo>
                    <a:pt x="1941534" y="95198"/>
                  </a:lnTo>
                  <a:lnTo>
                    <a:pt x="2089341" y="77661"/>
                  </a:lnTo>
                  <a:lnTo>
                    <a:pt x="2192054" y="65135"/>
                  </a:lnTo>
                  <a:lnTo>
                    <a:pt x="2257190" y="52609"/>
                  </a:lnTo>
                  <a:lnTo>
                    <a:pt x="2314809" y="35073"/>
                  </a:lnTo>
                  <a:lnTo>
                    <a:pt x="2367419" y="15031"/>
                  </a:lnTo>
                  <a:lnTo>
                    <a:pt x="2399986" y="0"/>
                  </a:lnTo>
                  <a:lnTo>
                    <a:pt x="2462617" y="7516"/>
                  </a:lnTo>
                  <a:lnTo>
                    <a:pt x="2542783" y="25052"/>
                  </a:lnTo>
                  <a:lnTo>
                    <a:pt x="2595392" y="42588"/>
                  </a:lnTo>
                  <a:lnTo>
                    <a:pt x="2637981" y="62630"/>
                  </a:lnTo>
                  <a:lnTo>
                    <a:pt x="2683075" y="82672"/>
                  </a:lnTo>
                  <a:lnTo>
                    <a:pt x="2733179" y="112734"/>
                  </a:lnTo>
                  <a:lnTo>
                    <a:pt x="2750715" y="127765"/>
                  </a:lnTo>
                  <a:lnTo>
                    <a:pt x="2758231" y="142797"/>
                  </a:lnTo>
                  <a:lnTo>
                    <a:pt x="2750715" y="190396"/>
                  </a:lnTo>
                  <a:lnTo>
                    <a:pt x="2735684" y="217953"/>
                  </a:lnTo>
                  <a:lnTo>
                    <a:pt x="2720653" y="230479"/>
                  </a:lnTo>
                  <a:lnTo>
                    <a:pt x="2683075" y="240500"/>
                  </a:lnTo>
                  <a:lnTo>
                    <a:pt x="2592887" y="248015"/>
                  </a:lnTo>
                  <a:lnTo>
                    <a:pt x="2467627" y="250521"/>
                  </a:lnTo>
                  <a:lnTo>
                    <a:pt x="2324830" y="248015"/>
                  </a:lnTo>
                  <a:lnTo>
                    <a:pt x="2064289" y="260541"/>
                  </a:lnTo>
                  <a:lnTo>
                    <a:pt x="1683498" y="2906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0E7DE946-9602-45DD-99F7-D20E02238006}"/>
                </a:ext>
              </a:extLst>
            </p:cNvPr>
            <p:cNvSpPr/>
            <p:nvPr/>
          </p:nvSpPr>
          <p:spPr>
            <a:xfrm>
              <a:off x="3233738" y="4611688"/>
              <a:ext cx="1870075" cy="1028700"/>
            </a:xfrm>
            <a:custGeom>
              <a:avLst/>
              <a:gdLst>
                <a:gd name="connsiteX0" fmla="*/ 588168 w 1869281"/>
                <a:gd name="connsiteY0" fmla="*/ 345282 h 1028700"/>
                <a:gd name="connsiteX1" fmla="*/ 100012 w 1869281"/>
                <a:gd name="connsiteY1" fmla="*/ 438150 h 1028700"/>
                <a:gd name="connsiteX2" fmla="*/ 0 w 1869281"/>
                <a:gd name="connsiteY2" fmla="*/ 271463 h 1028700"/>
                <a:gd name="connsiteX3" fmla="*/ 119062 w 1869281"/>
                <a:gd name="connsiteY3" fmla="*/ 266700 h 1028700"/>
                <a:gd name="connsiteX4" fmla="*/ 207168 w 1869281"/>
                <a:gd name="connsiteY4" fmla="*/ 254794 h 1028700"/>
                <a:gd name="connsiteX5" fmla="*/ 459581 w 1869281"/>
                <a:gd name="connsiteY5" fmla="*/ 216694 h 1028700"/>
                <a:gd name="connsiteX6" fmla="*/ 719137 w 1869281"/>
                <a:gd name="connsiteY6" fmla="*/ 171450 h 1028700"/>
                <a:gd name="connsiteX7" fmla="*/ 971550 w 1869281"/>
                <a:gd name="connsiteY7" fmla="*/ 126207 h 1028700"/>
                <a:gd name="connsiteX8" fmla="*/ 1176337 w 1869281"/>
                <a:gd name="connsiteY8" fmla="*/ 85725 h 1028700"/>
                <a:gd name="connsiteX9" fmla="*/ 1326356 w 1869281"/>
                <a:gd name="connsiteY9" fmla="*/ 52388 h 1028700"/>
                <a:gd name="connsiteX10" fmla="*/ 1414462 w 1869281"/>
                <a:gd name="connsiteY10" fmla="*/ 28575 h 1028700"/>
                <a:gd name="connsiteX11" fmla="*/ 1485900 w 1869281"/>
                <a:gd name="connsiteY11" fmla="*/ 7144 h 1028700"/>
                <a:gd name="connsiteX12" fmla="*/ 1509712 w 1869281"/>
                <a:gd name="connsiteY12" fmla="*/ 0 h 1028700"/>
                <a:gd name="connsiteX13" fmla="*/ 1540668 w 1869281"/>
                <a:gd name="connsiteY13" fmla="*/ 0 h 1028700"/>
                <a:gd name="connsiteX14" fmla="*/ 1593056 w 1869281"/>
                <a:gd name="connsiteY14" fmla="*/ 11907 h 1028700"/>
                <a:gd name="connsiteX15" fmla="*/ 1647825 w 1869281"/>
                <a:gd name="connsiteY15" fmla="*/ 35719 h 1028700"/>
                <a:gd name="connsiteX16" fmla="*/ 1697831 w 1869281"/>
                <a:gd name="connsiteY16" fmla="*/ 66675 h 1028700"/>
                <a:gd name="connsiteX17" fmla="*/ 1750218 w 1869281"/>
                <a:gd name="connsiteY17" fmla="*/ 100013 h 1028700"/>
                <a:gd name="connsiteX18" fmla="*/ 1788318 w 1869281"/>
                <a:gd name="connsiteY18" fmla="*/ 128588 h 1028700"/>
                <a:gd name="connsiteX19" fmla="*/ 1821656 w 1869281"/>
                <a:gd name="connsiteY19" fmla="*/ 157163 h 1028700"/>
                <a:gd name="connsiteX20" fmla="*/ 1845468 w 1869281"/>
                <a:gd name="connsiteY20" fmla="*/ 185738 h 1028700"/>
                <a:gd name="connsiteX21" fmla="*/ 1862137 w 1869281"/>
                <a:gd name="connsiteY21" fmla="*/ 219075 h 1028700"/>
                <a:gd name="connsiteX22" fmla="*/ 1869281 w 1869281"/>
                <a:gd name="connsiteY22" fmla="*/ 247650 h 1028700"/>
                <a:gd name="connsiteX23" fmla="*/ 1864518 w 1869281"/>
                <a:gd name="connsiteY23" fmla="*/ 280988 h 1028700"/>
                <a:gd name="connsiteX24" fmla="*/ 1852612 w 1869281"/>
                <a:gd name="connsiteY24" fmla="*/ 311944 h 1028700"/>
                <a:gd name="connsiteX25" fmla="*/ 1824037 w 1869281"/>
                <a:gd name="connsiteY25" fmla="*/ 330994 h 1028700"/>
                <a:gd name="connsiteX26" fmla="*/ 1807368 w 1869281"/>
                <a:gd name="connsiteY26" fmla="*/ 342900 h 1028700"/>
                <a:gd name="connsiteX27" fmla="*/ 1790700 w 1869281"/>
                <a:gd name="connsiteY27" fmla="*/ 364332 h 1028700"/>
                <a:gd name="connsiteX28" fmla="*/ 1764506 w 1869281"/>
                <a:gd name="connsiteY28" fmla="*/ 409575 h 1028700"/>
                <a:gd name="connsiteX29" fmla="*/ 1738312 w 1869281"/>
                <a:gd name="connsiteY29" fmla="*/ 471488 h 1028700"/>
                <a:gd name="connsiteX30" fmla="*/ 1724025 w 1869281"/>
                <a:gd name="connsiteY30" fmla="*/ 531019 h 1028700"/>
                <a:gd name="connsiteX31" fmla="*/ 1697831 w 1869281"/>
                <a:gd name="connsiteY31" fmla="*/ 678657 h 1028700"/>
                <a:gd name="connsiteX32" fmla="*/ 1678781 w 1869281"/>
                <a:gd name="connsiteY32" fmla="*/ 778669 h 1028700"/>
                <a:gd name="connsiteX33" fmla="*/ 1664493 w 1869281"/>
                <a:gd name="connsiteY33" fmla="*/ 854869 h 1028700"/>
                <a:gd name="connsiteX34" fmla="*/ 1647825 w 1869281"/>
                <a:gd name="connsiteY34" fmla="*/ 912019 h 1028700"/>
                <a:gd name="connsiteX35" fmla="*/ 1624012 w 1869281"/>
                <a:gd name="connsiteY35" fmla="*/ 966788 h 1028700"/>
                <a:gd name="connsiteX36" fmla="*/ 1600200 w 1869281"/>
                <a:gd name="connsiteY36" fmla="*/ 1000125 h 1028700"/>
                <a:gd name="connsiteX37" fmla="*/ 1581150 w 1869281"/>
                <a:gd name="connsiteY37" fmla="*/ 1016794 h 1028700"/>
                <a:gd name="connsiteX38" fmla="*/ 1554956 w 1869281"/>
                <a:gd name="connsiteY38" fmla="*/ 1026319 h 1028700"/>
                <a:gd name="connsiteX39" fmla="*/ 1528762 w 1869281"/>
                <a:gd name="connsiteY39" fmla="*/ 1028700 h 1028700"/>
                <a:gd name="connsiteX40" fmla="*/ 1493043 w 1869281"/>
                <a:gd name="connsiteY40" fmla="*/ 1021557 h 1028700"/>
                <a:gd name="connsiteX41" fmla="*/ 1478756 w 1869281"/>
                <a:gd name="connsiteY41" fmla="*/ 1012032 h 1028700"/>
                <a:gd name="connsiteX42" fmla="*/ 1466850 w 1869281"/>
                <a:gd name="connsiteY42" fmla="*/ 992982 h 1028700"/>
                <a:gd name="connsiteX43" fmla="*/ 1454943 w 1869281"/>
                <a:gd name="connsiteY43" fmla="*/ 935832 h 1028700"/>
                <a:gd name="connsiteX44" fmla="*/ 1443037 w 1869281"/>
                <a:gd name="connsiteY44" fmla="*/ 807244 h 1028700"/>
                <a:gd name="connsiteX45" fmla="*/ 1469231 w 1869281"/>
                <a:gd name="connsiteY45" fmla="*/ 628650 h 1028700"/>
                <a:gd name="connsiteX46" fmla="*/ 1493043 w 1869281"/>
                <a:gd name="connsiteY46" fmla="*/ 461963 h 1028700"/>
                <a:gd name="connsiteX47" fmla="*/ 1507331 w 1869281"/>
                <a:gd name="connsiteY47" fmla="*/ 335757 h 1028700"/>
                <a:gd name="connsiteX48" fmla="*/ 1514475 w 1869281"/>
                <a:gd name="connsiteY48" fmla="*/ 276225 h 1028700"/>
                <a:gd name="connsiteX49" fmla="*/ 1514475 w 1869281"/>
                <a:gd name="connsiteY49" fmla="*/ 252413 h 1028700"/>
                <a:gd name="connsiteX50" fmla="*/ 1507331 w 1869281"/>
                <a:gd name="connsiteY50" fmla="*/ 228600 h 1028700"/>
                <a:gd name="connsiteX51" fmla="*/ 1495425 w 1869281"/>
                <a:gd name="connsiteY51" fmla="*/ 216694 h 1028700"/>
                <a:gd name="connsiteX52" fmla="*/ 1476375 w 1869281"/>
                <a:gd name="connsiteY52" fmla="*/ 204788 h 1028700"/>
                <a:gd name="connsiteX53" fmla="*/ 1426368 w 1869281"/>
                <a:gd name="connsiteY53" fmla="*/ 200025 h 1028700"/>
                <a:gd name="connsiteX54" fmla="*/ 1312068 w 1869281"/>
                <a:gd name="connsiteY54" fmla="*/ 211932 h 1028700"/>
                <a:gd name="connsiteX55" fmla="*/ 1114425 w 1869281"/>
                <a:gd name="connsiteY55" fmla="*/ 247650 h 1028700"/>
                <a:gd name="connsiteX56" fmla="*/ 871537 w 1869281"/>
                <a:gd name="connsiteY56" fmla="*/ 292894 h 1028700"/>
                <a:gd name="connsiteX57" fmla="*/ 588168 w 1869281"/>
                <a:gd name="connsiteY57" fmla="*/ 3452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69281" h="1028700">
                  <a:moveTo>
                    <a:pt x="588168" y="345282"/>
                  </a:moveTo>
                  <a:lnTo>
                    <a:pt x="100012" y="438150"/>
                  </a:lnTo>
                  <a:lnTo>
                    <a:pt x="0" y="271463"/>
                  </a:lnTo>
                  <a:lnTo>
                    <a:pt x="119062" y="266700"/>
                  </a:lnTo>
                  <a:lnTo>
                    <a:pt x="207168" y="254794"/>
                  </a:lnTo>
                  <a:lnTo>
                    <a:pt x="459581" y="216694"/>
                  </a:lnTo>
                  <a:lnTo>
                    <a:pt x="719137" y="171450"/>
                  </a:lnTo>
                  <a:lnTo>
                    <a:pt x="971550" y="126207"/>
                  </a:lnTo>
                  <a:lnTo>
                    <a:pt x="1176337" y="85725"/>
                  </a:lnTo>
                  <a:lnTo>
                    <a:pt x="1326356" y="52388"/>
                  </a:lnTo>
                  <a:lnTo>
                    <a:pt x="1414462" y="28575"/>
                  </a:lnTo>
                  <a:lnTo>
                    <a:pt x="1485900" y="7144"/>
                  </a:lnTo>
                  <a:lnTo>
                    <a:pt x="1509712" y="0"/>
                  </a:lnTo>
                  <a:lnTo>
                    <a:pt x="1540668" y="0"/>
                  </a:lnTo>
                  <a:lnTo>
                    <a:pt x="1593056" y="11907"/>
                  </a:lnTo>
                  <a:lnTo>
                    <a:pt x="1647825" y="35719"/>
                  </a:lnTo>
                  <a:lnTo>
                    <a:pt x="1697831" y="66675"/>
                  </a:lnTo>
                  <a:lnTo>
                    <a:pt x="1750218" y="100013"/>
                  </a:lnTo>
                  <a:lnTo>
                    <a:pt x="1788318" y="128588"/>
                  </a:lnTo>
                  <a:lnTo>
                    <a:pt x="1821656" y="157163"/>
                  </a:lnTo>
                  <a:lnTo>
                    <a:pt x="1845468" y="185738"/>
                  </a:lnTo>
                  <a:lnTo>
                    <a:pt x="1862137" y="219075"/>
                  </a:lnTo>
                  <a:lnTo>
                    <a:pt x="1869281" y="247650"/>
                  </a:lnTo>
                  <a:lnTo>
                    <a:pt x="1864518" y="280988"/>
                  </a:lnTo>
                  <a:lnTo>
                    <a:pt x="1852612" y="311944"/>
                  </a:lnTo>
                  <a:lnTo>
                    <a:pt x="1824037" y="330994"/>
                  </a:lnTo>
                  <a:lnTo>
                    <a:pt x="1807368" y="342900"/>
                  </a:lnTo>
                  <a:lnTo>
                    <a:pt x="1790700" y="364332"/>
                  </a:lnTo>
                  <a:lnTo>
                    <a:pt x="1764506" y="409575"/>
                  </a:lnTo>
                  <a:lnTo>
                    <a:pt x="1738312" y="471488"/>
                  </a:lnTo>
                  <a:lnTo>
                    <a:pt x="1724025" y="531019"/>
                  </a:lnTo>
                  <a:lnTo>
                    <a:pt x="1697831" y="678657"/>
                  </a:lnTo>
                  <a:lnTo>
                    <a:pt x="1678781" y="778669"/>
                  </a:lnTo>
                  <a:lnTo>
                    <a:pt x="1664493" y="854869"/>
                  </a:lnTo>
                  <a:lnTo>
                    <a:pt x="1647825" y="912019"/>
                  </a:lnTo>
                  <a:lnTo>
                    <a:pt x="1624012" y="966788"/>
                  </a:lnTo>
                  <a:lnTo>
                    <a:pt x="1600200" y="1000125"/>
                  </a:lnTo>
                  <a:lnTo>
                    <a:pt x="1581150" y="1016794"/>
                  </a:lnTo>
                  <a:lnTo>
                    <a:pt x="1554956" y="1026319"/>
                  </a:lnTo>
                  <a:lnTo>
                    <a:pt x="1528762" y="1028700"/>
                  </a:lnTo>
                  <a:lnTo>
                    <a:pt x="1493043" y="1021557"/>
                  </a:lnTo>
                  <a:lnTo>
                    <a:pt x="1478756" y="1012032"/>
                  </a:lnTo>
                  <a:lnTo>
                    <a:pt x="1466850" y="992982"/>
                  </a:lnTo>
                  <a:lnTo>
                    <a:pt x="1454943" y="935832"/>
                  </a:lnTo>
                  <a:lnTo>
                    <a:pt x="1443037" y="807244"/>
                  </a:lnTo>
                  <a:lnTo>
                    <a:pt x="1469231" y="628650"/>
                  </a:lnTo>
                  <a:lnTo>
                    <a:pt x="1493043" y="461963"/>
                  </a:lnTo>
                  <a:lnTo>
                    <a:pt x="1507331" y="335757"/>
                  </a:lnTo>
                  <a:lnTo>
                    <a:pt x="1514475" y="276225"/>
                  </a:lnTo>
                  <a:lnTo>
                    <a:pt x="1514475" y="252413"/>
                  </a:lnTo>
                  <a:lnTo>
                    <a:pt x="1507331" y="228600"/>
                  </a:lnTo>
                  <a:lnTo>
                    <a:pt x="1495425" y="216694"/>
                  </a:lnTo>
                  <a:lnTo>
                    <a:pt x="1476375" y="204788"/>
                  </a:lnTo>
                  <a:lnTo>
                    <a:pt x="1426368" y="200025"/>
                  </a:lnTo>
                  <a:lnTo>
                    <a:pt x="1312068" y="211932"/>
                  </a:lnTo>
                  <a:lnTo>
                    <a:pt x="1114425" y="247650"/>
                  </a:lnTo>
                  <a:lnTo>
                    <a:pt x="871537" y="292894"/>
                  </a:lnTo>
                  <a:lnTo>
                    <a:pt x="58816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867EFC2-825A-4538-804C-B016E8429D1A}"/>
                </a:ext>
              </a:extLst>
            </p:cNvPr>
            <p:cNvSpPr/>
            <p:nvPr/>
          </p:nvSpPr>
          <p:spPr>
            <a:xfrm>
              <a:off x="3484563" y="5386388"/>
              <a:ext cx="1258887" cy="352425"/>
            </a:xfrm>
            <a:custGeom>
              <a:avLst/>
              <a:gdLst>
                <a:gd name="connsiteX0" fmla="*/ 447675 w 1259681"/>
                <a:gd name="connsiteY0" fmla="*/ 273843 h 352425"/>
                <a:gd name="connsiteX1" fmla="*/ 47625 w 1259681"/>
                <a:gd name="connsiteY1" fmla="*/ 352425 h 352425"/>
                <a:gd name="connsiteX2" fmla="*/ 0 w 1259681"/>
                <a:gd name="connsiteY2" fmla="*/ 219075 h 352425"/>
                <a:gd name="connsiteX3" fmla="*/ 250031 w 1259681"/>
                <a:gd name="connsiteY3" fmla="*/ 169068 h 352425"/>
                <a:gd name="connsiteX4" fmla="*/ 483394 w 1259681"/>
                <a:gd name="connsiteY4" fmla="*/ 126206 h 352425"/>
                <a:gd name="connsiteX5" fmla="*/ 721519 w 1259681"/>
                <a:gd name="connsiteY5" fmla="*/ 83343 h 352425"/>
                <a:gd name="connsiteX6" fmla="*/ 912019 w 1259681"/>
                <a:gd name="connsiteY6" fmla="*/ 52387 h 352425"/>
                <a:gd name="connsiteX7" fmla="*/ 1066800 w 1259681"/>
                <a:gd name="connsiteY7" fmla="*/ 26193 h 352425"/>
                <a:gd name="connsiteX8" fmla="*/ 1238250 w 1259681"/>
                <a:gd name="connsiteY8" fmla="*/ 0 h 352425"/>
                <a:gd name="connsiteX9" fmla="*/ 1259681 w 1259681"/>
                <a:gd name="connsiteY9" fmla="*/ 178593 h 352425"/>
                <a:gd name="connsiteX10" fmla="*/ 1016794 w 1259681"/>
                <a:gd name="connsiteY10" fmla="*/ 200025 h 352425"/>
                <a:gd name="connsiteX11" fmla="*/ 823912 w 1259681"/>
                <a:gd name="connsiteY11" fmla="*/ 223837 h 352425"/>
                <a:gd name="connsiteX12" fmla="*/ 621506 w 1259681"/>
                <a:gd name="connsiteY12" fmla="*/ 252412 h 352425"/>
                <a:gd name="connsiteX13" fmla="*/ 447675 w 1259681"/>
                <a:gd name="connsiteY13" fmla="*/ 2738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9681" h="352425">
                  <a:moveTo>
                    <a:pt x="447675" y="273843"/>
                  </a:moveTo>
                  <a:lnTo>
                    <a:pt x="47625" y="352425"/>
                  </a:lnTo>
                  <a:lnTo>
                    <a:pt x="0" y="219075"/>
                  </a:lnTo>
                  <a:lnTo>
                    <a:pt x="250031" y="169068"/>
                  </a:lnTo>
                  <a:lnTo>
                    <a:pt x="483394" y="126206"/>
                  </a:lnTo>
                  <a:lnTo>
                    <a:pt x="721519" y="83343"/>
                  </a:lnTo>
                  <a:lnTo>
                    <a:pt x="912019" y="52387"/>
                  </a:lnTo>
                  <a:lnTo>
                    <a:pt x="1066800" y="26193"/>
                  </a:lnTo>
                  <a:lnTo>
                    <a:pt x="1238250" y="0"/>
                  </a:lnTo>
                  <a:lnTo>
                    <a:pt x="1259681" y="178593"/>
                  </a:lnTo>
                  <a:lnTo>
                    <a:pt x="1016794" y="200025"/>
                  </a:lnTo>
                  <a:lnTo>
                    <a:pt x="823912" y="223837"/>
                  </a:lnTo>
                  <a:lnTo>
                    <a:pt x="621506" y="252412"/>
                  </a:lnTo>
                  <a:lnTo>
                    <a:pt x="44767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9A9152C-6BDD-4883-B09B-BB4158BE6D3D}"/>
                </a:ext>
              </a:extLst>
            </p:cNvPr>
            <p:cNvSpPr/>
            <p:nvPr/>
          </p:nvSpPr>
          <p:spPr>
            <a:xfrm>
              <a:off x="6000750" y="5391150"/>
              <a:ext cx="773113" cy="661988"/>
            </a:xfrm>
            <a:custGeom>
              <a:avLst/>
              <a:gdLst>
                <a:gd name="connsiteX0" fmla="*/ 288131 w 773906"/>
                <a:gd name="connsiteY0" fmla="*/ 90488 h 661988"/>
                <a:gd name="connsiteX1" fmla="*/ 521494 w 773906"/>
                <a:gd name="connsiteY1" fmla="*/ 178594 h 661988"/>
                <a:gd name="connsiteX2" fmla="*/ 571500 w 773906"/>
                <a:gd name="connsiteY2" fmla="*/ 192881 h 661988"/>
                <a:gd name="connsiteX3" fmla="*/ 619125 w 773906"/>
                <a:gd name="connsiteY3" fmla="*/ 202406 h 661988"/>
                <a:gd name="connsiteX4" fmla="*/ 645319 w 773906"/>
                <a:gd name="connsiteY4" fmla="*/ 204788 h 661988"/>
                <a:gd name="connsiteX5" fmla="*/ 671513 w 773906"/>
                <a:gd name="connsiteY5" fmla="*/ 200025 h 661988"/>
                <a:gd name="connsiteX6" fmla="*/ 695325 w 773906"/>
                <a:gd name="connsiteY6" fmla="*/ 185738 h 661988"/>
                <a:gd name="connsiteX7" fmla="*/ 728663 w 773906"/>
                <a:gd name="connsiteY7" fmla="*/ 150019 h 661988"/>
                <a:gd name="connsiteX8" fmla="*/ 773906 w 773906"/>
                <a:gd name="connsiteY8" fmla="*/ 28575 h 661988"/>
                <a:gd name="connsiteX9" fmla="*/ 711994 w 773906"/>
                <a:gd name="connsiteY9" fmla="*/ 661988 h 661988"/>
                <a:gd name="connsiteX10" fmla="*/ 666750 w 773906"/>
                <a:gd name="connsiteY10" fmla="*/ 638175 h 661988"/>
                <a:gd name="connsiteX11" fmla="*/ 631031 w 773906"/>
                <a:gd name="connsiteY11" fmla="*/ 571500 h 661988"/>
                <a:gd name="connsiteX12" fmla="*/ 592931 w 773906"/>
                <a:gd name="connsiteY12" fmla="*/ 514350 h 661988"/>
                <a:gd name="connsiteX13" fmla="*/ 542925 w 773906"/>
                <a:gd name="connsiteY13" fmla="*/ 454819 h 661988"/>
                <a:gd name="connsiteX14" fmla="*/ 483394 w 773906"/>
                <a:gd name="connsiteY14" fmla="*/ 388144 h 661988"/>
                <a:gd name="connsiteX15" fmla="*/ 445294 w 773906"/>
                <a:gd name="connsiteY15" fmla="*/ 350044 h 661988"/>
                <a:gd name="connsiteX16" fmla="*/ 390525 w 773906"/>
                <a:gd name="connsiteY16" fmla="*/ 300038 h 661988"/>
                <a:gd name="connsiteX17" fmla="*/ 340519 w 773906"/>
                <a:gd name="connsiteY17" fmla="*/ 259556 h 661988"/>
                <a:gd name="connsiteX18" fmla="*/ 266700 w 773906"/>
                <a:gd name="connsiteY18" fmla="*/ 209550 h 661988"/>
                <a:gd name="connsiteX19" fmla="*/ 214313 w 773906"/>
                <a:gd name="connsiteY19" fmla="*/ 180975 h 661988"/>
                <a:gd name="connsiteX20" fmla="*/ 133350 w 773906"/>
                <a:gd name="connsiteY20" fmla="*/ 138113 h 661988"/>
                <a:gd name="connsiteX21" fmla="*/ 54769 w 773906"/>
                <a:gd name="connsiteY21" fmla="*/ 104775 h 661988"/>
                <a:gd name="connsiteX22" fmla="*/ 35719 w 773906"/>
                <a:gd name="connsiteY22" fmla="*/ 95250 h 661988"/>
                <a:gd name="connsiteX23" fmla="*/ 21431 w 773906"/>
                <a:gd name="connsiteY23" fmla="*/ 80963 h 661988"/>
                <a:gd name="connsiteX24" fmla="*/ 4763 w 773906"/>
                <a:gd name="connsiteY24" fmla="*/ 54769 h 661988"/>
                <a:gd name="connsiteX25" fmla="*/ 0 w 773906"/>
                <a:gd name="connsiteY25" fmla="*/ 28575 h 661988"/>
                <a:gd name="connsiteX26" fmla="*/ 9525 w 773906"/>
                <a:gd name="connsiteY26" fmla="*/ 11906 h 661988"/>
                <a:gd name="connsiteX27" fmla="*/ 42863 w 773906"/>
                <a:gd name="connsiteY27" fmla="*/ 0 h 661988"/>
                <a:gd name="connsiteX28" fmla="*/ 76200 w 773906"/>
                <a:gd name="connsiteY28" fmla="*/ 4763 h 661988"/>
                <a:gd name="connsiteX29" fmla="*/ 288131 w 773906"/>
                <a:gd name="connsiteY29" fmla="*/ 904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3906" h="661988">
                  <a:moveTo>
                    <a:pt x="288131" y="90488"/>
                  </a:moveTo>
                  <a:lnTo>
                    <a:pt x="521494" y="178594"/>
                  </a:lnTo>
                  <a:lnTo>
                    <a:pt x="571500" y="192881"/>
                  </a:lnTo>
                  <a:lnTo>
                    <a:pt x="619125" y="202406"/>
                  </a:lnTo>
                  <a:lnTo>
                    <a:pt x="645319" y="204788"/>
                  </a:lnTo>
                  <a:lnTo>
                    <a:pt x="671513" y="200025"/>
                  </a:lnTo>
                  <a:lnTo>
                    <a:pt x="695325" y="185738"/>
                  </a:lnTo>
                  <a:lnTo>
                    <a:pt x="728663" y="150019"/>
                  </a:lnTo>
                  <a:lnTo>
                    <a:pt x="773906" y="28575"/>
                  </a:lnTo>
                  <a:lnTo>
                    <a:pt x="711994" y="661988"/>
                  </a:lnTo>
                  <a:lnTo>
                    <a:pt x="666750" y="638175"/>
                  </a:lnTo>
                  <a:lnTo>
                    <a:pt x="631031" y="571500"/>
                  </a:lnTo>
                  <a:lnTo>
                    <a:pt x="592931" y="514350"/>
                  </a:lnTo>
                  <a:lnTo>
                    <a:pt x="542925" y="454819"/>
                  </a:lnTo>
                  <a:lnTo>
                    <a:pt x="483394" y="388144"/>
                  </a:lnTo>
                  <a:lnTo>
                    <a:pt x="445294" y="350044"/>
                  </a:lnTo>
                  <a:lnTo>
                    <a:pt x="390525" y="300038"/>
                  </a:lnTo>
                  <a:lnTo>
                    <a:pt x="340519" y="259556"/>
                  </a:lnTo>
                  <a:lnTo>
                    <a:pt x="266700" y="209550"/>
                  </a:lnTo>
                  <a:lnTo>
                    <a:pt x="214313" y="180975"/>
                  </a:lnTo>
                  <a:lnTo>
                    <a:pt x="133350" y="138113"/>
                  </a:lnTo>
                  <a:lnTo>
                    <a:pt x="54769" y="104775"/>
                  </a:lnTo>
                  <a:lnTo>
                    <a:pt x="35719" y="95250"/>
                  </a:lnTo>
                  <a:lnTo>
                    <a:pt x="21431" y="80963"/>
                  </a:lnTo>
                  <a:lnTo>
                    <a:pt x="4763" y="54769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42863" y="0"/>
                  </a:lnTo>
                  <a:lnTo>
                    <a:pt x="76200" y="4763"/>
                  </a:lnTo>
                  <a:lnTo>
                    <a:pt x="288131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1DAB7393-F2B5-486B-897A-F2DFA710B147}"/>
              </a:ext>
            </a:extLst>
          </p:cNvPr>
          <p:cNvSpPr/>
          <p:nvPr/>
        </p:nvSpPr>
        <p:spPr>
          <a:xfrm>
            <a:off x="2568575" y="1598613"/>
            <a:ext cx="1430338" cy="2381250"/>
          </a:xfrm>
          <a:custGeom>
            <a:avLst/>
            <a:gdLst>
              <a:gd name="connsiteX0" fmla="*/ 1187493 w 1429901"/>
              <a:gd name="connsiteY0" fmla="*/ 665855 h 2381122"/>
              <a:gd name="connsiteX1" fmla="*/ 1129192 w 1429901"/>
              <a:gd name="connsiteY1" fmla="*/ 782456 h 2381122"/>
              <a:gd name="connsiteX2" fmla="*/ 1049412 w 1429901"/>
              <a:gd name="connsiteY2" fmla="*/ 935879 h 2381122"/>
              <a:gd name="connsiteX3" fmla="*/ 960427 w 1429901"/>
              <a:gd name="connsiteY3" fmla="*/ 1113849 h 2381122"/>
              <a:gd name="connsiteX4" fmla="*/ 914400 w 1429901"/>
              <a:gd name="connsiteY4" fmla="*/ 1205903 h 2381122"/>
              <a:gd name="connsiteX5" fmla="*/ 782456 w 1429901"/>
              <a:gd name="connsiteY5" fmla="*/ 1445243 h 2381122"/>
              <a:gd name="connsiteX6" fmla="*/ 687334 w 1429901"/>
              <a:gd name="connsiteY6" fmla="*/ 1586392 h 2381122"/>
              <a:gd name="connsiteX7" fmla="*/ 555391 w 1429901"/>
              <a:gd name="connsiteY7" fmla="*/ 1773568 h 2381122"/>
              <a:gd name="connsiteX8" fmla="*/ 426515 w 1429901"/>
              <a:gd name="connsiteY8" fmla="*/ 1942333 h 2381122"/>
              <a:gd name="connsiteX9" fmla="*/ 236271 w 1429901"/>
              <a:gd name="connsiteY9" fmla="*/ 2169398 h 2381122"/>
              <a:gd name="connsiteX10" fmla="*/ 101259 w 1429901"/>
              <a:gd name="connsiteY10" fmla="*/ 2319753 h 2381122"/>
              <a:gd name="connsiteX11" fmla="*/ 67506 w 1429901"/>
              <a:gd name="connsiteY11" fmla="*/ 2359643 h 2381122"/>
              <a:gd name="connsiteX12" fmla="*/ 46027 w 1429901"/>
              <a:gd name="connsiteY12" fmla="*/ 2371917 h 2381122"/>
              <a:gd name="connsiteX13" fmla="*/ 30685 w 1429901"/>
              <a:gd name="connsiteY13" fmla="*/ 2378053 h 2381122"/>
              <a:gd name="connsiteX14" fmla="*/ 21479 w 1429901"/>
              <a:gd name="connsiteY14" fmla="*/ 2381122 h 2381122"/>
              <a:gd name="connsiteX15" fmla="*/ 15342 w 1429901"/>
              <a:gd name="connsiteY15" fmla="*/ 2381122 h 2381122"/>
              <a:gd name="connsiteX16" fmla="*/ 6137 w 1429901"/>
              <a:gd name="connsiteY16" fmla="*/ 2378053 h 2381122"/>
              <a:gd name="connsiteX17" fmla="*/ 0 w 1429901"/>
              <a:gd name="connsiteY17" fmla="*/ 2368848 h 2381122"/>
              <a:gd name="connsiteX18" fmla="*/ 0 w 1429901"/>
              <a:gd name="connsiteY18" fmla="*/ 2353506 h 2381122"/>
              <a:gd name="connsiteX19" fmla="*/ 12274 w 1429901"/>
              <a:gd name="connsiteY19" fmla="*/ 2319753 h 2381122"/>
              <a:gd name="connsiteX20" fmla="*/ 79780 w 1429901"/>
              <a:gd name="connsiteY20" fmla="*/ 2224631 h 2381122"/>
              <a:gd name="connsiteX21" fmla="*/ 202518 w 1429901"/>
              <a:gd name="connsiteY21" fmla="*/ 2037455 h 2381122"/>
              <a:gd name="connsiteX22" fmla="*/ 306846 w 1429901"/>
              <a:gd name="connsiteY22" fmla="*/ 1877895 h 2381122"/>
              <a:gd name="connsiteX23" fmla="*/ 398899 w 1429901"/>
              <a:gd name="connsiteY23" fmla="*/ 1718335 h 2381122"/>
              <a:gd name="connsiteX24" fmla="*/ 466405 w 1429901"/>
              <a:gd name="connsiteY24" fmla="*/ 1604802 h 2381122"/>
              <a:gd name="connsiteX25" fmla="*/ 533911 w 1429901"/>
              <a:gd name="connsiteY25" fmla="*/ 1485133 h 2381122"/>
              <a:gd name="connsiteX26" fmla="*/ 610623 w 1429901"/>
              <a:gd name="connsiteY26" fmla="*/ 1334778 h 2381122"/>
              <a:gd name="connsiteX27" fmla="*/ 681197 w 1429901"/>
              <a:gd name="connsiteY27" fmla="*/ 1196698 h 2381122"/>
              <a:gd name="connsiteX28" fmla="*/ 764046 w 1429901"/>
              <a:gd name="connsiteY28" fmla="*/ 1027933 h 2381122"/>
              <a:gd name="connsiteX29" fmla="*/ 843825 w 1429901"/>
              <a:gd name="connsiteY29" fmla="*/ 849962 h 2381122"/>
              <a:gd name="connsiteX30" fmla="*/ 908263 w 1429901"/>
              <a:gd name="connsiteY30" fmla="*/ 705745 h 2381122"/>
              <a:gd name="connsiteX31" fmla="*/ 975769 w 1429901"/>
              <a:gd name="connsiteY31" fmla="*/ 536980 h 2381122"/>
              <a:gd name="connsiteX32" fmla="*/ 1021796 w 1429901"/>
              <a:gd name="connsiteY32" fmla="*/ 417310 h 2381122"/>
              <a:gd name="connsiteX33" fmla="*/ 1064754 w 1429901"/>
              <a:gd name="connsiteY33" fmla="*/ 300708 h 2381122"/>
              <a:gd name="connsiteX34" fmla="*/ 1086234 w 1429901"/>
              <a:gd name="connsiteY34" fmla="*/ 248545 h 2381122"/>
              <a:gd name="connsiteX35" fmla="*/ 1089302 w 1429901"/>
              <a:gd name="connsiteY35" fmla="*/ 223997 h 2381122"/>
              <a:gd name="connsiteX36" fmla="*/ 1086234 w 1429901"/>
              <a:gd name="connsiteY36" fmla="*/ 196381 h 2381122"/>
              <a:gd name="connsiteX37" fmla="*/ 1083165 w 1429901"/>
              <a:gd name="connsiteY37" fmla="*/ 181039 h 2381122"/>
              <a:gd name="connsiteX38" fmla="*/ 1058617 w 1429901"/>
              <a:gd name="connsiteY38" fmla="*/ 159560 h 2381122"/>
              <a:gd name="connsiteX39" fmla="*/ 1009522 w 1429901"/>
              <a:gd name="connsiteY39" fmla="*/ 122738 h 2381122"/>
              <a:gd name="connsiteX40" fmla="*/ 969632 w 1429901"/>
              <a:gd name="connsiteY40" fmla="*/ 92053 h 2381122"/>
              <a:gd name="connsiteX41" fmla="*/ 942016 w 1429901"/>
              <a:gd name="connsiteY41" fmla="*/ 70574 h 2381122"/>
              <a:gd name="connsiteX42" fmla="*/ 929742 w 1429901"/>
              <a:gd name="connsiteY42" fmla="*/ 52164 h 2381122"/>
              <a:gd name="connsiteX43" fmla="*/ 923605 w 1429901"/>
              <a:gd name="connsiteY43" fmla="*/ 39890 h 2381122"/>
              <a:gd name="connsiteX44" fmla="*/ 923605 w 1429901"/>
              <a:gd name="connsiteY44" fmla="*/ 30684 h 2381122"/>
              <a:gd name="connsiteX45" fmla="*/ 926674 w 1429901"/>
              <a:gd name="connsiteY45" fmla="*/ 18411 h 2381122"/>
              <a:gd name="connsiteX46" fmla="*/ 935879 w 1429901"/>
              <a:gd name="connsiteY46" fmla="*/ 12274 h 2381122"/>
              <a:gd name="connsiteX47" fmla="*/ 960427 w 1429901"/>
              <a:gd name="connsiteY47" fmla="*/ 6137 h 2381122"/>
              <a:gd name="connsiteX48" fmla="*/ 994180 w 1429901"/>
              <a:gd name="connsiteY48" fmla="*/ 3068 h 2381122"/>
              <a:gd name="connsiteX49" fmla="*/ 1031001 w 1429901"/>
              <a:gd name="connsiteY49" fmla="*/ 0 h 2381122"/>
              <a:gd name="connsiteX50" fmla="*/ 1080097 w 1429901"/>
              <a:gd name="connsiteY50" fmla="*/ 6137 h 2381122"/>
              <a:gd name="connsiteX51" fmla="*/ 1119987 w 1429901"/>
              <a:gd name="connsiteY51" fmla="*/ 15342 h 2381122"/>
              <a:gd name="connsiteX52" fmla="*/ 1187493 w 1429901"/>
              <a:gd name="connsiteY52" fmla="*/ 42958 h 2381122"/>
              <a:gd name="connsiteX53" fmla="*/ 1248862 w 1429901"/>
              <a:gd name="connsiteY53" fmla="*/ 79780 h 2381122"/>
              <a:gd name="connsiteX54" fmla="*/ 1297957 w 1429901"/>
              <a:gd name="connsiteY54" fmla="*/ 113533 h 2381122"/>
              <a:gd name="connsiteX55" fmla="*/ 1374668 w 1429901"/>
              <a:gd name="connsiteY55" fmla="*/ 171833 h 2381122"/>
              <a:gd name="connsiteX56" fmla="*/ 1399216 w 1429901"/>
              <a:gd name="connsiteY56" fmla="*/ 196381 h 2381122"/>
              <a:gd name="connsiteX57" fmla="*/ 1414558 w 1429901"/>
              <a:gd name="connsiteY57" fmla="*/ 217860 h 2381122"/>
              <a:gd name="connsiteX58" fmla="*/ 1423764 w 1429901"/>
              <a:gd name="connsiteY58" fmla="*/ 233202 h 2381122"/>
              <a:gd name="connsiteX59" fmla="*/ 1429901 w 1429901"/>
              <a:gd name="connsiteY59" fmla="*/ 251613 h 2381122"/>
              <a:gd name="connsiteX60" fmla="*/ 1426832 w 1429901"/>
              <a:gd name="connsiteY60" fmla="*/ 273092 h 2381122"/>
              <a:gd name="connsiteX61" fmla="*/ 1420695 w 1429901"/>
              <a:gd name="connsiteY61" fmla="*/ 288435 h 2381122"/>
              <a:gd name="connsiteX62" fmla="*/ 1408421 w 1429901"/>
              <a:gd name="connsiteY62" fmla="*/ 297640 h 2381122"/>
              <a:gd name="connsiteX63" fmla="*/ 1383874 w 1429901"/>
              <a:gd name="connsiteY63" fmla="*/ 309914 h 2381122"/>
              <a:gd name="connsiteX64" fmla="*/ 1368532 w 1429901"/>
              <a:gd name="connsiteY64" fmla="*/ 316051 h 2381122"/>
              <a:gd name="connsiteX65" fmla="*/ 1331710 w 1429901"/>
              <a:gd name="connsiteY65" fmla="*/ 352872 h 2381122"/>
              <a:gd name="connsiteX66" fmla="*/ 1307162 w 1429901"/>
              <a:gd name="connsiteY66" fmla="*/ 380488 h 2381122"/>
              <a:gd name="connsiteX67" fmla="*/ 1285683 w 1429901"/>
              <a:gd name="connsiteY67" fmla="*/ 432652 h 2381122"/>
              <a:gd name="connsiteX68" fmla="*/ 1248862 w 1429901"/>
              <a:gd name="connsiteY68" fmla="*/ 527774 h 2381122"/>
              <a:gd name="connsiteX69" fmla="*/ 1187493 w 1429901"/>
              <a:gd name="connsiteY69" fmla="*/ 665855 h 238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429901" h="2381122">
                <a:moveTo>
                  <a:pt x="1187493" y="665855"/>
                </a:moveTo>
                <a:lnTo>
                  <a:pt x="1129192" y="782456"/>
                </a:lnTo>
                <a:lnTo>
                  <a:pt x="1049412" y="935879"/>
                </a:lnTo>
                <a:lnTo>
                  <a:pt x="960427" y="1113849"/>
                </a:lnTo>
                <a:lnTo>
                  <a:pt x="914400" y="1205903"/>
                </a:lnTo>
                <a:lnTo>
                  <a:pt x="782456" y="1445243"/>
                </a:lnTo>
                <a:lnTo>
                  <a:pt x="687334" y="1586392"/>
                </a:lnTo>
                <a:lnTo>
                  <a:pt x="555391" y="1773568"/>
                </a:lnTo>
                <a:lnTo>
                  <a:pt x="426515" y="1942333"/>
                </a:lnTo>
                <a:lnTo>
                  <a:pt x="236271" y="2169398"/>
                </a:lnTo>
                <a:lnTo>
                  <a:pt x="101259" y="2319753"/>
                </a:lnTo>
                <a:lnTo>
                  <a:pt x="67506" y="2359643"/>
                </a:lnTo>
                <a:lnTo>
                  <a:pt x="46027" y="2371917"/>
                </a:lnTo>
                <a:lnTo>
                  <a:pt x="30685" y="2378053"/>
                </a:lnTo>
                <a:lnTo>
                  <a:pt x="21479" y="2381122"/>
                </a:lnTo>
                <a:lnTo>
                  <a:pt x="15342" y="2381122"/>
                </a:lnTo>
                <a:lnTo>
                  <a:pt x="6137" y="2378053"/>
                </a:lnTo>
                <a:lnTo>
                  <a:pt x="0" y="2368848"/>
                </a:lnTo>
                <a:lnTo>
                  <a:pt x="0" y="2353506"/>
                </a:lnTo>
                <a:lnTo>
                  <a:pt x="12274" y="2319753"/>
                </a:lnTo>
                <a:lnTo>
                  <a:pt x="79780" y="2224631"/>
                </a:lnTo>
                <a:lnTo>
                  <a:pt x="202518" y="2037455"/>
                </a:lnTo>
                <a:lnTo>
                  <a:pt x="306846" y="1877895"/>
                </a:lnTo>
                <a:lnTo>
                  <a:pt x="398899" y="1718335"/>
                </a:lnTo>
                <a:lnTo>
                  <a:pt x="466405" y="1604802"/>
                </a:lnTo>
                <a:lnTo>
                  <a:pt x="533911" y="1485133"/>
                </a:lnTo>
                <a:lnTo>
                  <a:pt x="610623" y="1334778"/>
                </a:lnTo>
                <a:lnTo>
                  <a:pt x="681197" y="1196698"/>
                </a:lnTo>
                <a:lnTo>
                  <a:pt x="764046" y="1027933"/>
                </a:lnTo>
                <a:lnTo>
                  <a:pt x="843825" y="849962"/>
                </a:lnTo>
                <a:lnTo>
                  <a:pt x="908263" y="705745"/>
                </a:lnTo>
                <a:lnTo>
                  <a:pt x="975769" y="536980"/>
                </a:lnTo>
                <a:lnTo>
                  <a:pt x="1021796" y="417310"/>
                </a:lnTo>
                <a:lnTo>
                  <a:pt x="1064754" y="300708"/>
                </a:lnTo>
                <a:lnTo>
                  <a:pt x="1086234" y="248545"/>
                </a:lnTo>
                <a:lnTo>
                  <a:pt x="1089302" y="223997"/>
                </a:lnTo>
                <a:lnTo>
                  <a:pt x="1086234" y="196381"/>
                </a:lnTo>
                <a:lnTo>
                  <a:pt x="1083165" y="181039"/>
                </a:lnTo>
                <a:lnTo>
                  <a:pt x="1058617" y="159560"/>
                </a:lnTo>
                <a:lnTo>
                  <a:pt x="1009522" y="122738"/>
                </a:lnTo>
                <a:lnTo>
                  <a:pt x="969632" y="92053"/>
                </a:lnTo>
                <a:lnTo>
                  <a:pt x="942016" y="70574"/>
                </a:lnTo>
                <a:lnTo>
                  <a:pt x="929742" y="52164"/>
                </a:lnTo>
                <a:lnTo>
                  <a:pt x="923605" y="39890"/>
                </a:lnTo>
                <a:lnTo>
                  <a:pt x="923605" y="30684"/>
                </a:lnTo>
                <a:lnTo>
                  <a:pt x="926674" y="18411"/>
                </a:lnTo>
                <a:lnTo>
                  <a:pt x="935879" y="12274"/>
                </a:lnTo>
                <a:lnTo>
                  <a:pt x="960427" y="6137"/>
                </a:lnTo>
                <a:lnTo>
                  <a:pt x="994180" y="3068"/>
                </a:lnTo>
                <a:lnTo>
                  <a:pt x="1031001" y="0"/>
                </a:lnTo>
                <a:lnTo>
                  <a:pt x="1080097" y="6137"/>
                </a:lnTo>
                <a:lnTo>
                  <a:pt x="1119987" y="15342"/>
                </a:lnTo>
                <a:lnTo>
                  <a:pt x="1187493" y="42958"/>
                </a:lnTo>
                <a:lnTo>
                  <a:pt x="1248862" y="79780"/>
                </a:lnTo>
                <a:lnTo>
                  <a:pt x="1297957" y="113533"/>
                </a:lnTo>
                <a:lnTo>
                  <a:pt x="1374668" y="171833"/>
                </a:lnTo>
                <a:lnTo>
                  <a:pt x="1399216" y="196381"/>
                </a:lnTo>
                <a:lnTo>
                  <a:pt x="1414558" y="217860"/>
                </a:lnTo>
                <a:lnTo>
                  <a:pt x="1423764" y="233202"/>
                </a:lnTo>
                <a:lnTo>
                  <a:pt x="1429901" y="251613"/>
                </a:lnTo>
                <a:lnTo>
                  <a:pt x="1426832" y="273092"/>
                </a:lnTo>
                <a:lnTo>
                  <a:pt x="1420695" y="288435"/>
                </a:lnTo>
                <a:lnTo>
                  <a:pt x="1408421" y="297640"/>
                </a:lnTo>
                <a:lnTo>
                  <a:pt x="1383874" y="309914"/>
                </a:lnTo>
                <a:lnTo>
                  <a:pt x="1368532" y="316051"/>
                </a:lnTo>
                <a:lnTo>
                  <a:pt x="1331710" y="352872"/>
                </a:lnTo>
                <a:lnTo>
                  <a:pt x="1307162" y="380488"/>
                </a:lnTo>
                <a:lnTo>
                  <a:pt x="1285683" y="432652"/>
                </a:lnTo>
                <a:lnTo>
                  <a:pt x="1248862" y="527774"/>
                </a:lnTo>
                <a:lnTo>
                  <a:pt x="1187493" y="66585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AE58C490-1B68-41B9-A766-5A6986AE43D4}"/>
              </a:ext>
            </a:extLst>
          </p:cNvPr>
          <p:cNvSpPr/>
          <p:nvPr/>
        </p:nvSpPr>
        <p:spPr>
          <a:xfrm>
            <a:off x="3271838" y="2743200"/>
            <a:ext cx="334962" cy="3051175"/>
          </a:xfrm>
          <a:custGeom>
            <a:avLst/>
            <a:gdLst>
              <a:gd name="connsiteX0" fmla="*/ 330740 w 334631"/>
              <a:gd name="connsiteY0" fmla="*/ 719847 h 3050594"/>
              <a:gd name="connsiteX1" fmla="*/ 334631 w 334631"/>
              <a:gd name="connsiteY1" fmla="*/ 435799 h 3050594"/>
              <a:gd name="connsiteX2" fmla="*/ 334631 w 334631"/>
              <a:gd name="connsiteY2" fmla="*/ 249028 h 3050594"/>
              <a:gd name="connsiteX3" fmla="*/ 334631 w 334631"/>
              <a:gd name="connsiteY3" fmla="*/ 229573 h 3050594"/>
              <a:gd name="connsiteX4" fmla="*/ 334631 w 334631"/>
              <a:gd name="connsiteY4" fmla="*/ 225682 h 3050594"/>
              <a:gd name="connsiteX5" fmla="*/ 322958 w 334631"/>
              <a:gd name="connsiteY5" fmla="*/ 198444 h 3050594"/>
              <a:gd name="connsiteX6" fmla="*/ 299612 w 334631"/>
              <a:gd name="connsiteY6" fmla="*/ 155643 h 3050594"/>
              <a:gd name="connsiteX7" fmla="*/ 268483 w 334631"/>
              <a:gd name="connsiteY7" fmla="*/ 101168 h 3050594"/>
              <a:gd name="connsiteX8" fmla="*/ 190662 w 334631"/>
              <a:gd name="connsiteY8" fmla="*/ 0 h 3050594"/>
              <a:gd name="connsiteX9" fmla="*/ 46692 w 334631"/>
              <a:gd name="connsiteY9" fmla="*/ 245137 h 3050594"/>
              <a:gd name="connsiteX10" fmla="*/ 101167 w 334631"/>
              <a:gd name="connsiteY10" fmla="*/ 299612 h 3050594"/>
              <a:gd name="connsiteX11" fmla="*/ 112841 w 334631"/>
              <a:gd name="connsiteY11" fmla="*/ 322958 h 3050594"/>
              <a:gd name="connsiteX12" fmla="*/ 132296 w 334631"/>
              <a:gd name="connsiteY12" fmla="*/ 361869 h 3050594"/>
              <a:gd name="connsiteX13" fmla="*/ 147860 w 334631"/>
              <a:gd name="connsiteY13" fmla="*/ 400780 h 3050594"/>
              <a:gd name="connsiteX14" fmla="*/ 155642 w 334631"/>
              <a:gd name="connsiteY14" fmla="*/ 439690 h 3050594"/>
              <a:gd name="connsiteX15" fmla="*/ 155642 w 334631"/>
              <a:gd name="connsiteY15" fmla="*/ 575877 h 3050594"/>
              <a:gd name="connsiteX16" fmla="*/ 155642 w 334631"/>
              <a:gd name="connsiteY16" fmla="*/ 871598 h 3050594"/>
              <a:gd name="connsiteX17" fmla="*/ 155642 w 334631"/>
              <a:gd name="connsiteY17" fmla="*/ 1101171 h 3050594"/>
              <a:gd name="connsiteX18" fmla="*/ 147860 w 334631"/>
              <a:gd name="connsiteY18" fmla="*/ 1291833 h 3050594"/>
              <a:gd name="connsiteX19" fmla="*/ 128405 w 334631"/>
              <a:gd name="connsiteY19" fmla="*/ 1591445 h 3050594"/>
              <a:gd name="connsiteX20" fmla="*/ 105058 w 334631"/>
              <a:gd name="connsiteY20" fmla="*/ 1887166 h 3050594"/>
              <a:gd name="connsiteX21" fmla="*/ 77821 w 334631"/>
              <a:gd name="connsiteY21" fmla="*/ 2182887 h 3050594"/>
              <a:gd name="connsiteX22" fmla="*/ 66148 w 334631"/>
              <a:gd name="connsiteY22" fmla="*/ 2315183 h 3050594"/>
              <a:gd name="connsiteX23" fmla="*/ 50584 w 334631"/>
              <a:gd name="connsiteY23" fmla="*/ 2381331 h 3050594"/>
              <a:gd name="connsiteX24" fmla="*/ 19455 w 334631"/>
              <a:gd name="connsiteY24" fmla="*/ 2509736 h 3050594"/>
              <a:gd name="connsiteX25" fmla="*/ 0 w 334631"/>
              <a:gd name="connsiteY25" fmla="*/ 2610904 h 3050594"/>
              <a:gd name="connsiteX26" fmla="*/ 3891 w 334631"/>
              <a:gd name="connsiteY26" fmla="*/ 2673161 h 3050594"/>
              <a:gd name="connsiteX27" fmla="*/ 15564 w 334631"/>
              <a:gd name="connsiteY27" fmla="*/ 2731527 h 3050594"/>
              <a:gd name="connsiteX28" fmla="*/ 50584 w 334631"/>
              <a:gd name="connsiteY28" fmla="*/ 2848259 h 3050594"/>
              <a:gd name="connsiteX29" fmla="*/ 81712 w 334631"/>
              <a:gd name="connsiteY29" fmla="*/ 2933862 h 3050594"/>
              <a:gd name="connsiteX30" fmla="*/ 108949 w 334631"/>
              <a:gd name="connsiteY30" fmla="*/ 2984446 h 3050594"/>
              <a:gd name="connsiteX31" fmla="*/ 132296 w 334631"/>
              <a:gd name="connsiteY31" fmla="*/ 3015574 h 3050594"/>
              <a:gd name="connsiteX32" fmla="*/ 155642 w 334631"/>
              <a:gd name="connsiteY32" fmla="*/ 3038921 h 3050594"/>
              <a:gd name="connsiteX33" fmla="*/ 182880 w 334631"/>
              <a:gd name="connsiteY33" fmla="*/ 3050594 h 3050594"/>
              <a:gd name="connsiteX34" fmla="*/ 198444 w 334631"/>
              <a:gd name="connsiteY34" fmla="*/ 3050594 h 3050594"/>
              <a:gd name="connsiteX35" fmla="*/ 221790 w 334631"/>
              <a:gd name="connsiteY35" fmla="*/ 3031139 h 3050594"/>
              <a:gd name="connsiteX36" fmla="*/ 245137 w 334631"/>
              <a:gd name="connsiteY36" fmla="*/ 2992228 h 3050594"/>
              <a:gd name="connsiteX37" fmla="*/ 260701 w 334631"/>
              <a:gd name="connsiteY37" fmla="*/ 2949426 h 3050594"/>
              <a:gd name="connsiteX38" fmla="*/ 268483 w 334631"/>
              <a:gd name="connsiteY38" fmla="*/ 2910516 h 3050594"/>
              <a:gd name="connsiteX39" fmla="*/ 272374 w 334631"/>
              <a:gd name="connsiteY39" fmla="*/ 2813239 h 3050594"/>
              <a:gd name="connsiteX40" fmla="*/ 284047 w 334631"/>
              <a:gd name="connsiteY40" fmla="*/ 2583666 h 3050594"/>
              <a:gd name="connsiteX41" fmla="*/ 299612 w 334631"/>
              <a:gd name="connsiteY41" fmla="*/ 2295728 h 3050594"/>
              <a:gd name="connsiteX42" fmla="*/ 311285 w 334631"/>
              <a:gd name="connsiteY42" fmla="*/ 2023353 h 3050594"/>
              <a:gd name="connsiteX43" fmla="*/ 315176 w 334631"/>
              <a:gd name="connsiteY43" fmla="*/ 1832691 h 3050594"/>
              <a:gd name="connsiteX44" fmla="*/ 322958 w 334631"/>
              <a:gd name="connsiteY44" fmla="*/ 1463040 h 3050594"/>
              <a:gd name="connsiteX45" fmla="*/ 330740 w 334631"/>
              <a:gd name="connsiteY45" fmla="*/ 719847 h 305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34631" h="3050594">
                <a:moveTo>
                  <a:pt x="330740" y="719847"/>
                </a:moveTo>
                <a:lnTo>
                  <a:pt x="334631" y="435799"/>
                </a:lnTo>
                <a:lnTo>
                  <a:pt x="334631" y="249028"/>
                </a:lnTo>
                <a:lnTo>
                  <a:pt x="334631" y="229573"/>
                </a:lnTo>
                <a:lnTo>
                  <a:pt x="334631" y="225682"/>
                </a:lnTo>
                <a:lnTo>
                  <a:pt x="322958" y="198444"/>
                </a:lnTo>
                <a:lnTo>
                  <a:pt x="299612" y="155643"/>
                </a:lnTo>
                <a:lnTo>
                  <a:pt x="268483" y="101168"/>
                </a:lnTo>
                <a:lnTo>
                  <a:pt x="190662" y="0"/>
                </a:lnTo>
                <a:lnTo>
                  <a:pt x="46692" y="245137"/>
                </a:lnTo>
                <a:lnTo>
                  <a:pt x="101167" y="299612"/>
                </a:lnTo>
                <a:lnTo>
                  <a:pt x="112841" y="322958"/>
                </a:lnTo>
                <a:lnTo>
                  <a:pt x="132296" y="361869"/>
                </a:lnTo>
                <a:lnTo>
                  <a:pt x="147860" y="400780"/>
                </a:lnTo>
                <a:lnTo>
                  <a:pt x="155642" y="439690"/>
                </a:lnTo>
                <a:lnTo>
                  <a:pt x="155642" y="575877"/>
                </a:lnTo>
                <a:lnTo>
                  <a:pt x="155642" y="871598"/>
                </a:lnTo>
                <a:lnTo>
                  <a:pt x="155642" y="1101171"/>
                </a:lnTo>
                <a:lnTo>
                  <a:pt x="147860" y="1291833"/>
                </a:lnTo>
                <a:lnTo>
                  <a:pt x="128405" y="1591445"/>
                </a:lnTo>
                <a:lnTo>
                  <a:pt x="105058" y="1887166"/>
                </a:lnTo>
                <a:lnTo>
                  <a:pt x="77821" y="2182887"/>
                </a:lnTo>
                <a:lnTo>
                  <a:pt x="66148" y="2315183"/>
                </a:lnTo>
                <a:lnTo>
                  <a:pt x="50584" y="2381331"/>
                </a:lnTo>
                <a:lnTo>
                  <a:pt x="19455" y="2509736"/>
                </a:lnTo>
                <a:lnTo>
                  <a:pt x="0" y="2610904"/>
                </a:lnTo>
                <a:lnTo>
                  <a:pt x="3891" y="2673161"/>
                </a:lnTo>
                <a:lnTo>
                  <a:pt x="15564" y="2731527"/>
                </a:lnTo>
                <a:lnTo>
                  <a:pt x="50584" y="2848259"/>
                </a:lnTo>
                <a:lnTo>
                  <a:pt x="81712" y="2933862"/>
                </a:lnTo>
                <a:lnTo>
                  <a:pt x="108949" y="2984446"/>
                </a:lnTo>
                <a:lnTo>
                  <a:pt x="132296" y="3015574"/>
                </a:lnTo>
                <a:lnTo>
                  <a:pt x="155642" y="3038921"/>
                </a:lnTo>
                <a:lnTo>
                  <a:pt x="182880" y="3050594"/>
                </a:lnTo>
                <a:lnTo>
                  <a:pt x="198444" y="3050594"/>
                </a:lnTo>
                <a:lnTo>
                  <a:pt x="221790" y="3031139"/>
                </a:lnTo>
                <a:lnTo>
                  <a:pt x="245137" y="2992228"/>
                </a:lnTo>
                <a:lnTo>
                  <a:pt x="260701" y="2949426"/>
                </a:lnTo>
                <a:lnTo>
                  <a:pt x="268483" y="2910516"/>
                </a:lnTo>
                <a:lnTo>
                  <a:pt x="272374" y="2813239"/>
                </a:lnTo>
                <a:lnTo>
                  <a:pt x="284047" y="2583666"/>
                </a:lnTo>
                <a:lnTo>
                  <a:pt x="299612" y="2295728"/>
                </a:lnTo>
                <a:lnTo>
                  <a:pt x="311285" y="2023353"/>
                </a:lnTo>
                <a:lnTo>
                  <a:pt x="315176" y="1832691"/>
                </a:lnTo>
                <a:lnTo>
                  <a:pt x="322958" y="1463040"/>
                </a:lnTo>
                <a:lnTo>
                  <a:pt x="330740" y="71984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100C1803-3DED-40FA-B741-7B5F8F3755DF}"/>
              </a:ext>
            </a:extLst>
          </p:cNvPr>
          <p:cNvSpPr/>
          <p:nvPr/>
        </p:nvSpPr>
        <p:spPr>
          <a:xfrm>
            <a:off x="3952875" y="1504950"/>
            <a:ext cx="1144588" cy="1335088"/>
          </a:xfrm>
          <a:custGeom>
            <a:avLst/>
            <a:gdLst>
              <a:gd name="connsiteX0" fmla="*/ 719138 w 1145381"/>
              <a:gd name="connsiteY0" fmla="*/ 350044 h 1335881"/>
              <a:gd name="connsiteX1" fmla="*/ 661988 w 1145381"/>
              <a:gd name="connsiteY1" fmla="*/ 442913 h 1335881"/>
              <a:gd name="connsiteX2" fmla="*/ 607219 w 1145381"/>
              <a:gd name="connsiteY2" fmla="*/ 528638 h 1335881"/>
              <a:gd name="connsiteX3" fmla="*/ 576263 w 1145381"/>
              <a:gd name="connsiteY3" fmla="*/ 573881 h 1335881"/>
              <a:gd name="connsiteX4" fmla="*/ 545306 w 1145381"/>
              <a:gd name="connsiteY4" fmla="*/ 616744 h 1335881"/>
              <a:gd name="connsiteX5" fmla="*/ 452438 w 1145381"/>
              <a:gd name="connsiteY5" fmla="*/ 731044 h 1335881"/>
              <a:gd name="connsiteX6" fmla="*/ 361950 w 1145381"/>
              <a:gd name="connsiteY6" fmla="*/ 840581 h 1335881"/>
              <a:gd name="connsiteX7" fmla="*/ 273844 w 1145381"/>
              <a:gd name="connsiteY7" fmla="*/ 952500 h 1335881"/>
              <a:gd name="connsiteX8" fmla="*/ 195263 w 1145381"/>
              <a:gd name="connsiteY8" fmla="*/ 1050131 h 1335881"/>
              <a:gd name="connsiteX9" fmla="*/ 104775 w 1145381"/>
              <a:gd name="connsiteY9" fmla="*/ 1162050 h 1335881"/>
              <a:gd name="connsiteX10" fmla="*/ 21431 w 1145381"/>
              <a:gd name="connsiteY10" fmla="*/ 1264444 h 1335881"/>
              <a:gd name="connsiteX11" fmla="*/ 4763 w 1145381"/>
              <a:gd name="connsiteY11" fmla="*/ 1290638 h 1335881"/>
              <a:gd name="connsiteX12" fmla="*/ 0 w 1145381"/>
              <a:gd name="connsiteY12" fmla="*/ 1304925 h 1335881"/>
              <a:gd name="connsiteX13" fmla="*/ 0 w 1145381"/>
              <a:gd name="connsiteY13" fmla="*/ 1321594 h 1335881"/>
              <a:gd name="connsiteX14" fmla="*/ 2381 w 1145381"/>
              <a:gd name="connsiteY14" fmla="*/ 1331119 h 1335881"/>
              <a:gd name="connsiteX15" fmla="*/ 4763 w 1145381"/>
              <a:gd name="connsiteY15" fmla="*/ 1333500 h 1335881"/>
              <a:gd name="connsiteX16" fmla="*/ 11906 w 1145381"/>
              <a:gd name="connsiteY16" fmla="*/ 1335881 h 1335881"/>
              <a:gd name="connsiteX17" fmla="*/ 30956 w 1145381"/>
              <a:gd name="connsiteY17" fmla="*/ 1331119 h 1335881"/>
              <a:gd name="connsiteX18" fmla="*/ 50006 w 1145381"/>
              <a:gd name="connsiteY18" fmla="*/ 1323975 h 1335881"/>
              <a:gd name="connsiteX19" fmla="*/ 100013 w 1145381"/>
              <a:gd name="connsiteY19" fmla="*/ 1283494 h 1335881"/>
              <a:gd name="connsiteX20" fmla="*/ 195263 w 1145381"/>
              <a:gd name="connsiteY20" fmla="*/ 1197769 h 1335881"/>
              <a:gd name="connsiteX21" fmla="*/ 326231 w 1145381"/>
              <a:gd name="connsiteY21" fmla="*/ 1078706 h 1335881"/>
              <a:gd name="connsiteX22" fmla="*/ 450056 w 1145381"/>
              <a:gd name="connsiteY22" fmla="*/ 966788 h 1335881"/>
              <a:gd name="connsiteX23" fmla="*/ 571500 w 1145381"/>
              <a:gd name="connsiteY23" fmla="*/ 847725 h 1335881"/>
              <a:gd name="connsiteX24" fmla="*/ 666750 w 1145381"/>
              <a:gd name="connsiteY24" fmla="*/ 757238 h 1335881"/>
              <a:gd name="connsiteX25" fmla="*/ 866775 w 1145381"/>
              <a:gd name="connsiteY25" fmla="*/ 526256 h 1335881"/>
              <a:gd name="connsiteX26" fmla="*/ 959644 w 1145381"/>
              <a:gd name="connsiteY26" fmla="*/ 409575 h 1335881"/>
              <a:gd name="connsiteX27" fmla="*/ 1007269 w 1145381"/>
              <a:gd name="connsiteY27" fmla="*/ 340519 h 1335881"/>
              <a:gd name="connsiteX28" fmla="*/ 1033463 w 1145381"/>
              <a:gd name="connsiteY28" fmla="*/ 309563 h 1335881"/>
              <a:gd name="connsiteX29" fmla="*/ 1054894 w 1145381"/>
              <a:gd name="connsiteY29" fmla="*/ 292894 h 1335881"/>
              <a:gd name="connsiteX30" fmla="*/ 1081088 w 1145381"/>
              <a:gd name="connsiteY30" fmla="*/ 273844 h 1335881"/>
              <a:gd name="connsiteX31" fmla="*/ 1095375 w 1145381"/>
              <a:gd name="connsiteY31" fmla="*/ 269081 h 1335881"/>
              <a:gd name="connsiteX32" fmla="*/ 1119188 w 1145381"/>
              <a:gd name="connsiteY32" fmla="*/ 261938 h 1335881"/>
              <a:gd name="connsiteX33" fmla="*/ 1135856 w 1145381"/>
              <a:gd name="connsiteY33" fmla="*/ 254794 h 1335881"/>
              <a:gd name="connsiteX34" fmla="*/ 1145381 w 1145381"/>
              <a:gd name="connsiteY34" fmla="*/ 242888 h 1335881"/>
              <a:gd name="connsiteX35" fmla="*/ 1145381 w 1145381"/>
              <a:gd name="connsiteY35" fmla="*/ 228600 h 1335881"/>
              <a:gd name="connsiteX36" fmla="*/ 1138238 w 1145381"/>
              <a:gd name="connsiteY36" fmla="*/ 204788 h 1335881"/>
              <a:gd name="connsiteX37" fmla="*/ 1121569 w 1145381"/>
              <a:gd name="connsiteY37" fmla="*/ 178594 h 1335881"/>
              <a:gd name="connsiteX38" fmla="*/ 1078706 w 1145381"/>
              <a:gd name="connsiteY38" fmla="*/ 138113 h 1335881"/>
              <a:gd name="connsiteX39" fmla="*/ 1023938 w 1145381"/>
              <a:gd name="connsiteY39" fmla="*/ 92869 h 1335881"/>
              <a:gd name="connsiteX40" fmla="*/ 964406 w 1145381"/>
              <a:gd name="connsiteY40" fmla="*/ 52388 h 1335881"/>
              <a:gd name="connsiteX41" fmla="*/ 928688 w 1145381"/>
              <a:gd name="connsiteY41" fmla="*/ 33338 h 1335881"/>
              <a:gd name="connsiteX42" fmla="*/ 883444 w 1145381"/>
              <a:gd name="connsiteY42" fmla="*/ 16669 h 1335881"/>
              <a:gd name="connsiteX43" fmla="*/ 831056 w 1145381"/>
              <a:gd name="connsiteY43" fmla="*/ 4763 h 1335881"/>
              <a:gd name="connsiteX44" fmla="*/ 792956 w 1145381"/>
              <a:gd name="connsiteY44" fmla="*/ 0 h 1335881"/>
              <a:gd name="connsiteX45" fmla="*/ 745331 w 1145381"/>
              <a:gd name="connsiteY45" fmla="*/ 2381 h 1335881"/>
              <a:gd name="connsiteX46" fmla="*/ 711994 w 1145381"/>
              <a:gd name="connsiteY46" fmla="*/ 7144 h 1335881"/>
              <a:gd name="connsiteX47" fmla="*/ 685800 w 1145381"/>
              <a:gd name="connsiteY47" fmla="*/ 16669 h 1335881"/>
              <a:gd name="connsiteX48" fmla="*/ 673894 w 1145381"/>
              <a:gd name="connsiteY48" fmla="*/ 23813 h 1335881"/>
              <a:gd name="connsiteX49" fmla="*/ 669131 w 1145381"/>
              <a:gd name="connsiteY49" fmla="*/ 40481 h 1335881"/>
              <a:gd name="connsiteX50" fmla="*/ 671513 w 1145381"/>
              <a:gd name="connsiteY50" fmla="*/ 52388 h 1335881"/>
              <a:gd name="connsiteX51" fmla="*/ 690563 w 1145381"/>
              <a:gd name="connsiteY51" fmla="*/ 71438 h 1335881"/>
              <a:gd name="connsiteX52" fmla="*/ 742950 w 1145381"/>
              <a:gd name="connsiteY52" fmla="*/ 104775 h 1335881"/>
              <a:gd name="connsiteX53" fmla="*/ 769144 w 1145381"/>
              <a:gd name="connsiteY53" fmla="*/ 126206 h 1335881"/>
              <a:gd name="connsiteX54" fmla="*/ 785813 w 1145381"/>
              <a:gd name="connsiteY54" fmla="*/ 147638 h 1335881"/>
              <a:gd name="connsiteX55" fmla="*/ 792956 w 1145381"/>
              <a:gd name="connsiteY55" fmla="*/ 159544 h 1335881"/>
              <a:gd name="connsiteX56" fmla="*/ 792956 w 1145381"/>
              <a:gd name="connsiteY56" fmla="*/ 171450 h 1335881"/>
              <a:gd name="connsiteX57" fmla="*/ 790575 w 1145381"/>
              <a:gd name="connsiteY57" fmla="*/ 190500 h 1335881"/>
              <a:gd name="connsiteX58" fmla="*/ 783431 w 1145381"/>
              <a:gd name="connsiteY58" fmla="*/ 216694 h 1335881"/>
              <a:gd name="connsiteX59" fmla="*/ 769144 w 1145381"/>
              <a:gd name="connsiteY59" fmla="*/ 259556 h 1335881"/>
              <a:gd name="connsiteX60" fmla="*/ 719138 w 1145381"/>
              <a:gd name="connsiteY60" fmla="*/ 350044 h 1335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145381" h="1335881">
                <a:moveTo>
                  <a:pt x="719138" y="350044"/>
                </a:moveTo>
                <a:lnTo>
                  <a:pt x="661988" y="442913"/>
                </a:lnTo>
                <a:lnTo>
                  <a:pt x="607219" y="528638"/>
                </a:lnTo>
                <a:lnTo>
                  <a:pt x="576263" y="573881"/>
                </a:lnTo>
                <a:lnTo>
                  <a:pt x="545306" y="616744"/>
                </a:lnTo>
                <a:lnTo>
                  <a:pt x="452438" y="731044"/>
                </a:lnTo>
                <a:lnTo>
                  <a:pt x="361950" y="840581"/>
                </a:lnTo>
                <a:lnTo>
                  <a:pt x="273844" y="952500"/>
                </a:lnTo>
                <a:lnTo>
                  <a:pt x="195263" y="1050131"/>
                </a:lnTo>
                <a:lnTo>
                  <a:pt x="104775" y="1162050"/>
                </a:lnTo>
                <a:lnTo>
                  <a:pt x="21431" y="1264444"/>
                </a:lnTo>
                <a:lnTo>
                  <a:pt x="4763" y="1290638"/>
                </a:lnTo>
                <a:lnTo>
                  <a:pt x="0" y="1304925"/>
                </a:lnTo>
                <a:lnTo>
                  <a:pt x="0" y="1321594"/>
                </a:lnTo>
                <a:lnTo>
                  <a:pt x="2381" y="1331119"/>
                </a:lnTo>
                <a:lnTo>
                  <a:pt x="4763" y="1333500"/>
                </a:lnTo>
                <a:lnTo>
                  <a:pt x="11906" y="1335881"/>
                </a:lnTo>
                <a:lnTo>
                  <a:pt x="30956" y="1331119"/>
                </a:lnTo>
                <a:lnTo>
                  <a:pt x="50006" y="1323975"/>
                </a:lnTo>
                <a:lnTo>
                  <a:pt x="100013" y="1283494"/>
                </a:lnTo>
                <a:lnTo>
                  <a:pt x="195263" y="1197769"/>
                </a:lnTo>
                <a:lnTo>
                  <a:pt x="326231" y="1078706"/>
                </a:lnTo>
                <a:lnTo>
                  <a:pt x="450056" y="966788"/>
                </a:lnTo>
                <a:lnTo>
                  <a:pt x="571500" y="847725"/>
                </a:lnTo>
                <a:lnTo>
                  <a:pt x="666750" y="757238"/>
                </a:lnTo>
                <a:lnTo>
                  <a:pt x="866775" y="526256"/>
                </a:lnTo>
                <a:lnTo>
                  <a:pt x="959644" y="409575"/>
                </a:lnTo>
                <a:lnTo>
                  <a:pt x="1007269" y="340519"/>
                </a:lnTo>
                <a:lnTo>
                  <a:pt x="1033463" y="309563"/>
                </a:lnTo>
                <a:lnTo>
                  <a:pt x="1054894" y="292894"/>
                </a:lnTo>
                <a:lnTo>
                  <a:pt x="1081088" y="273844"/>
                </a:lnTo>
                <a:lnTo>
                  <a:pt x="1095375" y="269081"/>
                </a:lnTo>
                <a:lnTo>
                  <a:pt x="1119188" y="261938"/>
                </a:lnTo>
                <a:lnTo>
                  <a:pt x="1135856" y="254794"/>
                </a:lnTo>
                <a:lnTo>
                  <a:pt x="1145381" y="242888"/>
                </a:lnTo>
                <a:lnTo>
                  <a:pt x="1145381" y="228600"/>
                </a:lnTo>
                <a:lnTo>
                  <a:pt x="1138238" y="204788"/>
                </a:lnTo>
                <a:lnTo>
                  <a:pt x="1121569" y="178594"/>
                </a:lnTo>
                <a:lnTo>
                  <a:pt x="1078706" y="138113"/>
                </a:lnTo>
                <a:lnTo>
                  <a:pt x="1023938" y="92869"/>
                </a:lnTo>
                <a:lnTo>
                  <a:pt x="964406" y="52388"/>
                </a:lnTo>
                <a:lnTo>
                  <a:pt x="928688" y="33338"/>
                </a:lnTo>
                <a:lnTo>
                  <a:pt x="883444" y="16669"/>
                </a:lnTo>
                <a:lnTo>
                  <a:pt x="831056" y="4763"/>
                </a:lnTo>
                <a:lnTo>
                  <a:pt x="792956" y="0"/>
                </a:lnTo>
                <a:lnTo>
                  <a:pt x="745331" y="2381"/>
                </a:lnTo>
                <a:lnTo>
                  <a:pt x="711994" y="7144"/>
                </a:lnTo>
                <a:lnTo>
                  <a:pt x="685800" y="16669"/>
                </a:lnTo>
                <a:lnTo>
                  <a:pt x="673894" y="23813"/>
                </a:lnTo>
                <a:lnTo>
                  <a:pt x="669131" y="40481"/>
                </a:lnTo>
                <a:lnTo>
                  <a:pt x="671513" y="52388"/>
                </a:lnTo>
                <a:lnTo>
                  <a:pt x="690563" y="71438"/>
                </a:lnTo>
                <a:lnTo>
                  <a:pt x="742950" y="104775"/>
                </a:lnTo>
                <a:lnTo>
                  <a:pt x="769144" y="126206"/>
                </a:lnTo>
                <a:lnTo>
                  <a:pt x="785813" y="147638"/>
                </a:lnTo>
                <a:lnTo>
                  <a:pt x="792956" y="159544"/>
                </a:lnTo>
                <a:lnTo>
                  <a:pt x="792956" y="171450"/>
                </a:lnTo>
                <a:lnTo>
                  <a:pt x="790575" y="190500"/>
                </a:lnTo>
                <a:lnTo>
                  <a:pt x="783431" y="216694"/>
                </a:lnTo>
                <a:lnTo>
                  <a:pt x="769144" y="259556"/>
                </a:lnTo>
                <a:lnTo>
                  <a:pt x="719138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F98DB15C-31DA-4855-A7F9-7B035FECC6AD}"/>
              </a:ext>
            </a:extLst>
          </p:cNvPr>
          <p:cNvSpPr/>
          <p:nvPr/>
        </p:nvSpPr>
        <p:spPr>
          <a:xfrm>
            <a:off x="4557713" y="1792288"/>
            <a:ext cx="2052637" cy="457200"/>
          </a:xfrm>
          <a:custGeom>
            <a:avLst/>
            <a:gdLst>
              <a:gd name="connsiteX0" fmla="*/ 1259681 w 2052637"/>
              <a:gd name="connsiteY0" fmla="*/ 335757 h 457200"/>
              <a:gd name="connsiteX1" fmla="*/ 983456 w 2052637"/>
              <a:gd name="connsiteY1" fmla="*/ 371475 h 457200"/>
              <a:gd name="connsiteX2" fmla="*/ 807243 w 2052637"/>
              <a:gd name="connsiteY2" fmla="*/ 390525 h 457200"/>
              <a:gd name="connsiteX3" fmla="*/ 564356 w 2052637"/>
              <a:gd name="connsiteY3" fmla="*/ 416719 h 457200"/>
              <a:gd name="connsiteX4" fmla="*/ 354806 w 2052637"/>
              <a:gd name="connsiteY4" fmla="*/ 433388 h 457200"/>
              <a:gd name="connsiteX5" fmla="*/ 200025 w 2052637"/>
              <a:gd name="connsiteY5" fmla="*/ 445294 h 457200"/>
              <a:gd name="connsiteX6" fmla="*/ 0 w 2052637"/>
              <a:gd name="connsiteY6" fmla="*/ 457200 h 457200"/>
              <a:gd name="connsiteX7" fmla="*/ 152400 w 2052637"/>
              <a:gd name="connsiteY7" fmla="*/ 266700 h 457200"/>
              <a:gd name="connsiteX8" fmla="*/ 316706 w 2052637"/>
              <a:gd name="connsiteY8" fmla="*/ 273844 h 457200"/>
              <a:gd name="connsiteX9" fmla="*/ 392906 w 2052637"/>
              <a:gd name="connsiteY9" fmla="*/ 273844 h 457200"/>
              <a:gd name="connsiteX10" fmla="*/ 626268 w 2052637"/>
              <a:gd name="connsiteY10" fmla="*/ 250032 h 457200"/>
              <a:gd name="connsiteX11" fmla="*/ 912018 w 2052637"/>
              <a:gd name="connsiteY11" fmla="*/ 209550 h 457200"/>
              <a:gd name="connsiteX12" fmla="*/ 1154906 w 2052637"/>
              <a:gd name="connsiteY12" fmla="*/ 164307 h 457200"/>
              <a:gd name="connsiteX13" fmla="*/ 1354931 w 2052637"/>
              <a:gd name="connsiteY13" fmla="*/ 121444 h 457200"/>
              <a:gd name="connsiteX14" fmla="*/ 1412081 w 2052637"/>
              <a:gd name="connsiteY14" fmla="*/ 102394 h 457200"/>
              <a:gd name="connsiteX15" fmla="*/ 1476375 w 2052637"/>
              <a:gd name="connsiteY15" fmla="*/ 76200 h 457200"/>
              <a:gd name="connsiteX16" fmla="*/ 1540668 w 2052637"/>
              <a:gd name="connsiteY16" fmla="*/ 47625 h 457200"/>
              <a:gd name="connsiteX17" fmla="*/ 1597818 w 2052637"/>
              <a:gd name="connsiteY17" fmla="*/ 16669 h 457200"/>
              <a:gd name="connsiteX18" fmla="*/ 1621631 w 2052637"/>
              <a:gd name="connsiteY18" fmla="*/ 4763 h 457200"/>
              <a:gd name="connsiteX19" fmla="*/ 1669256 w 2052637"/>
              <a:gd name="connsiteY19" fmla="*/ 0 h 457200"/>
              <a:gd name="connsiteX20" fmla="*/ 1721643 w 2052637"/>
              <a:gd name="connsiteY20" fmla="*/ 2382 h 457200"/>
              <a:gd name="connsiteX21" fmla="*/ 1800225 w 2052637"/>
              <a:gd name="connsiteY21" fmla="*/ 14288 h 457200"/>
              <a:gd name="connsiteX22" fmla="*/ 1888331 w 2052637"/>
              <a:gd name="connsiteY22" fmla="*/ 33338 h 457200"/>
              <a:gd name="connsiteX23" fmla="*/ 1933575 w 2052637"/>
              <a:gd name="connsiteY23" fmla="*/ 45244 h 457200"/>
              <a:gd name="connsiteX24" fmla="*/ 1957387 w 2052637"/>
              <a:gd name="connsiteY24" fmla="*/ 52388 h 457200"/>
              <a:gd name="connsiteX25" fmla="*/ 1990725 w 2052637"/>
              <a:gd name="connsiteY25" fmla="*/ 73819 h 457200"/>
              <a:gd name="connsiteX26" fmla="*/ 2024062 w 2052637"/>
              <a:gd name="connsiteY26" fmla="*/ 97632 h 457200"/>
              <a:gd name="connsiteX27" fmla="*/ 2035968 w 2052637"/>
              <a:gd name="connsiteY27" fmla="*/ 109538 h 457200"/>
              <a:gd name="connsiteX28" fmla="*/ 2047875 w 2052637"/>
              <a:gd name="connsiteY28" fmla="*/ 130969 h 457200"/>
              <a:gd name="connsiteX29" fmla="*/ 2052637 w 2052637"/>
              <a:gd name="connsiteY29" fmla="*/ 145257 h 457200"/>
              <a:gd name="connsiteX30" fmla="*/ 2052637 w 2052637"/>
              <a:gd name="connsiteY30" fmla="*/ 157163 h 457200"/>
              <a:gd name="connsiteX31" fmla="*/ 2045493 w 2052637"/>
              <a:gd name="connsiteY31" fmla="*/ 173832 h 457200"/>
              <a:gd name="connsiteX32" fmla="*/ 2028825 w 2052637"/>
              <a:gd name="connsiteY32" fmla="*/ 192882 h 457200"/>
              <a:gd name="connsiteX33" fmla="*/ 2009775 w 2052637"/>
              <a:gd name="connsiteY33" fmla="*/ 204788 h 457200"/>
              <a:gd name="connsiteX34" fmla="*/ 1971675 w 2052637"/>
              <a:gd name="connsiteY34" fmla="*/ 223838 h 457200"/>
              <a:gd name="connsiteX35" fmla="*/ 1950243 w 2052637"/>
              <a:gd name="connsiteY35" fmla="*/ 230982 h 457200"/>
              <a:gd name="connsiteX36" fmla="*/ 1869281 w 2052637"/>
              <a:gd name="connsiteY36" fmla="*/ 245269 h 457200"/>
              <a:gd name="connsiteX37" fmla="*/ 1678781 w 2052637"/>
              <a:gd name="connsiteY37" fmla="*/ 273844 h 457200"/>
              <a:gd name="connsiteX38" fmla="*/ 1528762 w 2052637"/>
              <a:gd name="connsiteY38" fmla="*/ 297657 h 457200"/>
              <a:gd name="connsiteX39" fmla="*/ 1259681 w 2052637"/>
              <a:gd name="connsiteY39" fmla="*/ 335757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52637" h="457200">
                <a:moveTo>
                  <a:pt x="1259681" y="335757"/>
                </a:moveTo>
                <a:lnTo>
                  <a:pt x="983456" y="371475"/>
                </a:lnTo>
                <a:lnTo>
                  <a:pt x="807243" y="390525"/>
                </a:lnTo>
                <a:lnTo>
                  <a:pt x="564356" y="416719"/>
                </a:lnTo>
                <a:lnTo>
                  <a:pt x="354806" y="433388"/>
                </a:lnTo>
                <a:lnTo>
                  <a:pt x="200025" y="445294"/>
                </a:lnTo>
                <a:lnTo>
                  <a:pt x="0" y="457200"/>
                </a:lnTo>
                <a:lnTo>
                  <a:pt x="152400" y="266700"/>
                </a:lnTo>
                <a:lnTo>
                  <a:pt x="316706" y="273844"/>
                </a:lnTo>
                <a:lnTo>
                  <a:pt x="392906" y="273844"/>
                </a:lnTo>
                <a:lnTo>
                  <a:pt x="626268" y="250032"/>
                </a:lnTo>
                <a:lnTo>
                  <a:pt x="912018" y="209550"/>
                </a:lnTo>
                <a:lnTo>
                  <a:pt x="1154906" y="164307"/>
                </a:lnTo>
                <a:lnTo>
                  <a:pt x="1354931" y="121444"/>
                </a:lnTo>
                <a:lnTo>
                  <a:pt x="1412081" y="102394"/>
                </a:lnTo>
                <a:lnTo>
                  <a:pt x="1476375" y="76200"/>
                </a:lnTo>
                <a:lnTo>
                  <a:pt x="1540668" y="47625"/>
                </a:lnTo>
                <a:lnTo>
                  <a:pt x="1597818" y="16669"/>
                </a:lnTo>
                <a:lnTo>
                  <a:pt x="1621631" y="4763"/>
                </a:lnTo>
                <a:lnTo>
                  <a:pt x="1669256" y="0"/>
                </a:lnTo>
                <a:lnTo>
                  <a:pt x="1721643" y="2382"/>
                </a:lnTo>
                <a:lnTo>
                  <a:pt x="1800225" y="14288"/>
                </a:lnTo>
                <a:lnTo>
                  <a:pt x="1888331" y="33338"/>
                </a:lnTo>
                <a:lnTo>
                  <a:pt x="1933575" y="45244"/>
                </a:lnTo>
                <a:lnTo>
                  <a:pt x="1957387" y="52388"/>
                </a:lnTo>
                <a:lnTo>
                  <a:pt x="1990725" y="73819"/>
                </a:lnTo>
                <a:lnTo>
                  <a:pt x="2024062" y="97632"/>
                </a:lnTo>
                <a:lnTo>
                  <a:pt x="2035968" y="109538"/>
                </a:lnTo>
                <a:lnTo>
                  <a:pt x="2047875" y="130969"/>
                </a:lnTo>
                <a:lnTo>
                  <a:pt x="2052637" y="145257"/>
                </a:lnTo>
                <a:lnTo>
                  <a:pt x="2052637" y="157163"/>
                </a:lnTo>
                <a:lnTo>
                  <a:pt x="2045493" y="173832"/>
                </a:lnTo>
                <a:lnTo>
                  <a:pt x="2028825" y="192882"/>
                </a:lnTo>
                <a:lnTo>
                  <a:pt x="2009775" y="204788"/>
                </a:lnTo>
                <a:lnTo>
                  <a:pt x="1971675" y="223838"/>
                </a:lnTo>
                <a:lnTo>
                  <a:pt x="1950243" y="230982"/>
                </a:lnTo>
                <a:lnTo>
                  <a:pt x="1869281" y="245269"/>
                </a:lnTo>
                <a:lnTo>
                  <a:pt x="1678781" y="273844"/>
                </a:lnTo>
                <a:lnTo>
                  <a:pt x="1528762" y="297657"/>
                </a:lnTo>
                <a:lnTo>
                  <a:pt x="1259681" y="3357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CDA577E4-1030-40A6-B623-F4420DE302B0}"/>
              </a:ext>
            </a:extLst>
          </p:cNvPr>
          <p:cNvSpPr/>
          <p:nvPr/>
        </p:nvSpPr>
        <p:spPr>
          <a:xfrm>
            <a:off x="4506913" y="2509838"/>
            <a:ext cx="417512" cy="1138237"/>
          </a:xfrm>
          <a:custGeom>
            <a:avLst/>
            <a:gdLst>
              <a:gd name="connsiteX0" fmla="*/ 416719 w 416719"/>
              <a:gd name="connsiteY0" fmla="*/ 314325 h 1138237"/>
              <a:gd name="connsiteX1" fmla="*/ 416719 w 416719"/>
              <a:gd name="connsiteY1" fmla="*/ 500062 h 1138237"/>
              <a:gd name="connsiteX2" fmla="*/ 416719 w 416719"/>
              <a:gd name="connsiteY2" fmla="*/ 702468 h 1138237"/>
              <a:gd name="connsiteX3" fmla="*/ 416719 w 416719"/>
              <a:gd name="connsiteY3" fmla="*/ 885825 h 1138237"/>
              <a:gd name="connsiteX4" fmla="*/ 416719 w 416719"/>
              <a:gd name="connsiteY4" fmla="*/ 1000125 h 1138237"/>
              <a:gd name="connsiteX5" fmla="*/ 414338 w 416719"/>
              <a:gd name="connsiteY5" fmla="*/ 1045368 h 1138237"/>
              <a:gd name="connsiteX6" fmla="*/ 407194 w 416719"/>
              <a:gd name="connsiteY6" fmla="*/ 1083468 h 1138237"/>
              <a:gd name="connsiteX7" fmla="*/ 395288 w 416719"/>
              <a:gd name="connsiteY7" fmla="*/ 1112043 h 1138237"/>
              <a:gd name="connsiteX8" fmla="*/ 383382 w 416719"/>
              <a:gd name="connsiteY8" fmla="*/ 1126331 h 1138237"/>
              <a:gd name="connsiteX9" fmla="*/ 369094 w 416719"/>
              <a:gd name="connsiteY9" fmla="*/ 1135856 h 1138237"/>
              <a:gd name="connsiteX10" fmla="*/ 350044 w 416719"/>
              <a:gd name="connsiteY10" fmla="*/ 1138237 h 1138237"/>
              <a:gd name="connsiteX11" fmla="*/ 328613 w 416719"/>
              <a:gd name="connsiteY11" fmla="*/ 1133475 h 1138237"/>
              <a:gd name="connsiteX12" fmla="*/ 304800 w 416719"/>
              <a:gd name="connsiteY12" fmla="*/ 1121568 h 1138237"/>
              <a:gd name="connsiteX13" fmla="*/ 276225 w 416719"/>
              <a:gd name="connsiteY13" fmla="*/ 1097756 h 1138237"/>
              <a:gd name="connsiteX14" fmla="*/ 254794 w 416719"/>
              <a:gd name="connsiteY14" fmla="*/ 1071562 h 1138237"/>
              <a:gd name="connsiteX15" fmla="*/ 235744 w 416719"/>
              <a:gd name="connsiteY15" fmla="*/ 1042987 h 1138237"/>
              <a:gd name="connsiteX16" fmla="*/ 223838 w 416719"/>
              <a:gd name="connsiteY16" fmla="*/ 1014412 h 1138237"/>
              <a:gd name="connsiteX17" fmla="*/ 214313 w 416719"/>
              <a:gd name="connsiteY17" fmla="*/ 985837 h 1138237"/>
              <a:gd name="connsiteX18" fmla="*/ 214313 w 416719"/>
              <a:gd name="connsiteY18" fmla="*/ 926306 h 1138237"/>
              <a:gd name="connsiteX19" fmla="*/ 214313 w 416719"/>
              <a:gd name="connsiteY19" fmla="*/ 828675 h 1138237"/>
              <a:gd name="connsiteX20" fmla="*/ 214313 w 416719"/>
              <a:gd name="connsiteY20" fmla="*/ 659606 h 1138237"/>
              <a:gd name="connsiteX21" fmla="*/ 209550 w 416719"/>
              <a:gd name="connsiteY21" fmla="*/ 528637 h 1138237"/>
              <a:gd name="connsiteX22" fmla="*/ 204788 w 416719"/>
              <a:gd name="connsiteY22" fmla="*/ 388143 h 1138237"/>
              <a:gd name="connsiteX23" fmla="*/ 202407 w 416719"/>
              <a:gd name="connsiteY23" fmla="*/ 316706 h 1138237"/>
              <a:gd name="connsiteX24" fmla="*/ 195263 w 416719"/>
              <a:gd name="connsiteY24" fmla="*/ 247650 h 1138237"/>
              <a:gd name="connsiteX25" fmla="*/ 185738 w 416719"/>
              <a:gd name="connsiteY25" fmla="*/ 209550 h 1138237"/>
              <a:gd name="connsiteX26" fmla="*/ 173832 w 416719"/>
              <a:gd name="connsiteY26" fmla="*/ 185737 h 1138237"/>
              <a:gd name="connsiteX27" fmla="*/ 157163 w 416719"/>
              <a:gd name="connsiteY27" fmla="*/ 161925 h 1138237"/>
              <a:gd name="connsiteX28" fmla="*/ 135732 w 416719"/>
              <a:gd name="connsiteY28" fmla="*/ 140493 h 1138237"/>
              <a:gd name="connsiteX29" fmla="*/ 102394 w 416719"/>
              <a:gd name="connsiteY29" fmla="*/ 109537 h 1138237"/>
              <a:gd name="connsiteX30" fmla="*/ 66675 w 416719"/>
              <a:gd name="connsiteY30" fmla="*/ 83343 h 1138237"/>
              <a:gd name="connsiteX31" fmla="*/ 28575 w 416719"/>
              <a:gd name="connsiteY31" fmla="*/ 59531 h 1138237"/>
              <a:gd name="connsiteX32" fmla="*/ 14288 w 416719"/>
              <a:gd name="connsiteY32" fmla="*/ 52387 h 1138237"/>
              <a:gd name="connsiteX33" fmla="*/ 7144 w 416719"/>
              <a:gd name="connsiteY33" fmla="*/ 45243 h 1138237"/>
              <a:gd name="connsiteX34" fmla="*/ 0 w 416719"/>
              <a:gd name="connsiteY34" fmla="*/ 23812 h 1138237"/>
              <a:gd name="connsiteX35" fmla="*/ 0 w 416719"/>
              <a:gd name="connsiteY35" fmla="*/ 11906 h 1138237"/>
              <a:gd name="connsiteX36" fmla="*/ 7144 w 416719"/>
              <a:gd name="connsiteY36" fmla="*/ 0 h 1138237"/>
              <a:gd name="connsiteX37" fmla="*/ 33338 w 416719"/>
              <a:gd name="connsiteY37" fmla="*/ 0 h 1138237"/>
              <a:gd name="connsiteX38" fmla="*/ 183357 w 416719"/>
              <a:gd name="connsiteY38" fmla="*/ 28575 h 1138237"/>
              <a:gd name="connsiteX39" fmla="*/ 364332 w 416719"/>
              <a:gd name="connsiteY39" fmla="*/ 69056 h 1138237"/>
              <a:gd name="connsiteX40" fmla="*/ 414338 w 416719"/>
              <a:gd name="connsiteY40" fmla="*/ 180975 h 1138237"/>
              <a:gd name="connsiteX41" fmla="*/ 416719 w 416719"/>
              <a:gd name="connsiteY41" fmla="*/ 314325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6719" h="1138237">
                <a:moveTo>
                  <a:pt x="416719" y="314325"/>
                </a:moveTo>
                <a:lnTo>
                  <a:pt x="416719" y="500062"/>
                </a:lnTo>
                <a:lnTo>
                  <a:pt x="416719" y="702468"/>
                </a:lnTo>
                <a:lnTo>
                  <a:pt x="416719" y="885825"/>
                </a:lnTo>
                <a:lnTo>
                  <a:pt x="416719" y="1000125"/>
                </a:lnTo>
                <a:lnTo>
                  <a:pt x="414338" y="1045368"/>
                </a:lnTo>
                <a:lnTo>
                  <a:pt x="407194" y="1083468"/>
                </a:lnTo>
                <a:lnTo>
                  <a:pt x="395288" y="1112043"/>
                </a:lnTo>
                <a:lnTo>
                  <a:pt x="383382" y="1126331"/>
                </a:lnTo>
                <a:lnTo>
                  <a:pt x="369094" y="1135856"/>
                </a:lnTo>
                <a:lnTo>
                  <a:pt x="350044" y="1138237"/>
                </a:lnTo>
                <a:lnTo>
                  <a:pt x="328613" y="1133475"/>
                </a:lnTo>
                <a:lnTo>
                  <a:pt x="304800" y="1121568"/>
                </a:lnTo>
                <a:lnTo>
                  <a:pt x="276225" y="1097756"/>
                </a:lnTo>
                <a:lnTo>
                  <a:pt x="254794" y="1071562"/>
                </a:lnTo>
                <a:lnTo>
                  <a:pt x="235744" y="1042987"/>
                </a:lnTo>
                <a:lnTo>
                  <a:pt x="223838" y="1014412"/>
                </a:lnTo>
                <a:lnTo>
                  <a:pt x="214313" y="985837"/>
                </a:lnTo>
                <a:lnTo>
                  <a:pt x="214313" y="926306"/>
                </a:lnTo>
                <a:lnTo>
                  <a:pt x="214313" y="828675"/>
                </a:lnTo>
                <a:lnTo>
                  <a:pt x="214313" y="659606"/>
                </a:lnTo>
                <a:lnTo>
                  <a:pt x="209550" y="528637"/>
                </a:lnTo>
                <a:lnTo>
                  <a:pt x="204788" y="388143"/>
                </a:lnTo>
                <a:cubicBezTo>
                  <a:pt x="203994" y="364331"/>
                  <a:pt x="203201" y="340518"/>
                  <a:pt x="202407" y="316706"/>
                </a:cubicBezTo>
                <a:lnTo>
                  <a:pt x="195263" y="247650"/>
                </a:lnTo>
                <a:lnTo>
                  <a:pt x="185738" y="209550"/>
                </a:lnTo>
                <a:lnTo>
                  <a:pt x="173832" y="185737"/>
                </a:lnTo>
                <a:lnTo>
                  <a:pt x="157163" y="161925"/>
                </a:lnTo>
                <a:lnTo>
                  <a:pt x="135732" y="140493"/>
                </a:lnTo>
                <a:lnTo>
                  <a:pt x="102394" y="109537"/>
                </a:lnTo>
                <a:lnTo>
                  <a:pt x="66675" y="83343"/>
                </a:lnTo>
                <a:lnTo>
                  <a:pt x="28575" y="59531"/>
                </a:lnTo>
                <a:lnTo>
                  <a:pt x="14288" y="52387"/>
                </a:lnTo>
                <a:lnTo>
                  <a:pt x="7144" y="45243"/>
                </a:lnTo>
                <a:lnTo>
                  <a:pt x="0" y="23812"/>
                </a:lnTo>
                <a:lnTo>
                  <a:pt x="0" y="11906"/>
                </a:lnTo>
                <a:lnTo>
                  <a:pt x="7144" y="0"/>
                </a:lnTo>
                <a:lnTo>
                  <a:pt x="33338" y="0"/>
                </a:lnTo>
                <a:lnTo>
                  <a:pt x="183357" y="28575"/>
                </a:lnTo>
                <a:lnTo>
                  <a:pt x="364332" y="69056"/>
                </a:lnTo>
                <a:lnTo>
                  <a:pt x="414338" y="180975"/>
                </a:lnTo>
                <a:cubicBezTo>
                  <a:pt x="415132" y="225425"/>
                  <a:pt x="415925" y="269875"/>
                  <a:pt x="416719" y="31432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5CB3AA1F-56E1-4B52-BBE9-A0364BD56615}"/>
              </a:ext>
            </a:extLst>
          </p:cNvPr>
          <p:cNvSpPr/>
          <p:nvPr/>
        </p:nvSpPr>
        <p:spPr>
          <a:xfrm>
            <a:off x="4814888" y="2382838"/>
            <a:ext cx="1476375" cy="1150937"/>
          </a:xfrm>
          <a:custGeom>
            <a:avLst/>
            <a:gdLst>
              <a:gd name="connsiteX0" fmla="*/ 800100 w 1476375"/>
              <a:gd name="connsiteY0" fmla="*/ 233363 h 1150144"/>
              <a:gd name="connsiteX1" fmla="*/ 519112 w 1476375"/>
              <a:gd name="connsiteY1" fmla="*/ 273844 h 1150144"/>
              <a:gd name="connsiteX2" fmla="*/ 242887 w 1476375"/>
              <a:gd name="connsiteY2" fmla="*/ 311944 h 1150144"/>
              <a:gd name="connsiteX3" fmla="*/ 57150 w 1476375"/>
              <a:gd name="connsiteY3" fmla="*/ 338138 h 1150144"/>
              <a:gd name="connsiteX4" fmla="*/ 0 w 1476375"/>
              <a:gd name="connsiteY4" fmla="*/ 200025 h 1150144"/>
              <a:gd name="connsiteX5" fmla="*/ 100012 w 1476375"/>
              <a:gd name="connsiteY5" fmla="*/ 190500 h 1150144"/>
              <a:gd name="connsiteX6" fmla="*/ 321468 w 1476375"/>
              <a:gd name="connsiteY6" fmla="*/ 157163 h 1150144"/>
              <a:gd name="connsiteX7" fmla="*/ 635793 w 1476375"/>
              <a:gd name="connsiteY7" fmla="*/ 107157 h 1150144"/>
              <a:gd name="connsiteX8" fmla="*/ 954881 w 1476375"/>
              <a:gd name="connsiteY8" fmla="*/ 47625 h 1150144"/>
              <a:gd name="connsiteX9" fmla="*/ 1171575 w 1476375"/>
              <a:gd name="connsiteY9" fmla="*/ 0 h 1150144"/>
              <a:gd name="connsiteX10" fmla="*/ 1181100 w 1476375"/>
              <a:gd name="connsiteY10" fmla="*/ 0 h 1150144"/>
              <a:gd name="connsiteX11" fmla="*/ 1204912 w 1476375"/>
              <a:gd name="connsiteY11" fmla="*/ 2382 h 1150144"/>
              <a:gd name="connsiteX12" fmla="*/ 1250156 w 1476375"/>
              <a:gd name="connsiteY12" fmla="*/ 19050 h 1150144"/>
              <a:gd name="connsiteX13" fmla="*/ 1297781 w 1476375"/>
              <a:gd name="connsiteY13" fmla="*/ 42863 h 1150144"/>
              <a:gd name="connsiteX14" fmla="*/ 1340643 w 1476375"/>
              <a:gd name="connsiteY14" fmla="*/ 69057 h 1150144"/>
              <a:gd name="connsiteX15" fmla="*/ 1385887 w 1476375"/>
              <a:gd name="connsiteY15" fmla="*/ 102394 h 1150144"/>
              <a:gd name="connsiteX16" fmla="*/ 1438275 w 1476375"/>
              <a:gd name="connsiteY16" fmla="*/ 142875 h 1150144"/>
              <a:gd name="connsiteX17" fmla="*/ 1457325 w 1476375"/>
              <a:gd name="connsiteY17" fmla="*/ 159544 h 1150144"/>
              <a:gd name="connsiteX18" fmla="*/ 1466850 w 1476375"/>
              <a:gd name="connsiteY18" fmla="*/ 171450 h 1150144"/>
              <a:gd name="connsiteX19" fmla="*/ 1471612 w 1476375"/>
              <a:gd name="connsiteY19" fmla="*/ 185738 h 1150144"/>
              <a:gd name="connsiteX20" fmla="*/ 1476375 w 1476375"/>
              <a:gd name="connsiteY20" fmla="*/ 209550 h 1150144"/>
              <a:gd name="connsiteX21" fmla="*/ 1471612 w 1476375"/>
              <a:gd name="connsiteY21" fmla="*/ 226219 h 1150144"/>
              <a:gd name="connsiteX22" fmla="*/ 1459706 w 1476375"/>
              <a:gd name="connsiteY22" fmla="*/ 247650 h 1150144"/>
              <a:gd name="connsiteX23" fmla="*/ 1445418 w 1476375"/>
              <a:gd name="connsiteY23" fmla="*/ 266700 h 1150144"/>
              <a:gd name="connsiteX24" fmla="*/ 1419225 w 1476375"/>
              <a:gd name="connsiteY24" fmla="*/ 295275 h 1150144"/>
              <a:gd name="connsiteX25" fmla="*/ 1407318 w 1476375"/>
              <a:gd name="connsiteY25" fmla="*/ 307182 h 1150144"/>
              <a:gd name="connsiteX26" fmla="*/ 1402556 w 1476375"/>
              <a:gd name="connsiteY26" fmla="*/ 316707 h 1150144"/>
              <a:gd name="connsiteX27" fmla="*/ 1388268 w 1476375"/>
              <a:gd name="connsiteY27" fmla="*/ 435769 h 1150144"/>
              <a:gd name="connsiteX28" fmla="*/ 1359693 w 1476375"/>
              <a:gd name="connsiteY28" fmla="*/ 650082 h 1150144"/>
              <a:gd name="connsiteX29" fmla="*/ 1321593 w 1476375"/>
              <a:gd name="connsiteY29" fmla="*/ 959644 h 1150144"/>
              <a:gd name="connsiteX30" fmla="*/ 1312068 w 1476375"/>
              <a:gd name="connsiteY30" fmla="*/ 1007269 h 1150144"/>
              <a:gd name="connsiteX31" fmla="*/ 1295400 w 1476375"/>
              <a:gd name="connsiteY31" fmla="*/ 1050132 h 1150144"/>
              <a:gd name="connsiteX32" fmla="*/ 1276350 w 1476375"/>
              <a:gd name="connsiteY32" fmla="*/ 1088232 h 1150144"/>
              <a:gd name="connsiteX33" fmla="*/ 1254918 w 1476375"/>
              <a:gd name="connsiteY33" fmla="*/ 1121569 h 1150144"/>
              <a:gd name="connsiteX34" fmla="*/ 1233487 w 1476375"/>
              <a:gd name="connsiteY34" fmla="*/ 1140619 h 1150144"/>
              <a:gd name="connsiteX35" fmla="*/ 1212056 w 1476375"/>
              <a:gd name="connsiteY35" fmla="*/ 1150144 h 1150144"/>
              <a:gd name="connsiteX36" fmla="*/ 1197768 w 1476375"/>
              <a:gd name="connsiteY36" fmla="*/ 1150144 h 1150144"/>
              <a:gd name="connsiteX37" fmla="*/ 1178718 w 1476375"/>
              <a:gd name="connsiteY37" fmla="*/ 1138238 h 1150144"/>
              <a:gd name="connsiteX38" fmla="*/ 1166812 w 1476375"/>
              <a:gd name="connsiteY38" fmla="*/ 1123950 h 1150144"/>
              <a:gd name="connsiteX39" fmla="*/ 1109662 w 1476375"/>
              <a:gd name="connsiteY39" fmla="*/ 919163 h 1150144"/>
              <a:gd name="connsiteX40" fmla="*/ 1119187 w 1476375"/>
              <a:gd name="connsiteY40" fmla="*/ 838200 h 1150144"/>
              <a:gd name="connsiteX41" fmla="*/ 1126331 w 1476375"/>
              <a:gd name="connsiteY41" fmla="*/ 781050 h 1150144"/>
              <a:gd name="connsiteX42" fmla="*/ 1131093 w 1476375"/>
              <a:gd name="connsiteY42" fmla="*/ 716757 h 1150144"/>
              <a:gd name="connsiteX43" fmla="*/ 1135856 w 1476375"/>
              <a:gd name="connsiteY43" fmla="*/ 604838 h 1150144"/>
              <a:gd name="connsiteX44" fmla="*/ 1138237 w 1476375"/>
              <a:gd name="connsiteY44" fmla="*/ 573882 h 1150144"/>
              <a:gd name="connsiteX45" fmla="*/ 1157287 w 1476375"/>
              <a:gd name="connsiteY45" fmla="*/ 511969 h 1150144"/>
              <a:gd name="connsiteX46" fmla="*/ 1157287 w 1476375"/>
              <a:gd name="connsiteY46" fmla="*/ 419100 h 1150144"/>
              <a:gd name="connsiteX47" fmla="*/ 1152525 w 1476375"/>
              <a:gd name="connsiteY47" fmla="*/ 335757 h 1150144"/>
              <a:gd name="connsiteX48" fmla="*/ 1147762 w 1476375"/>
              <a:gd name="connsiteY48" fmla="*/ 283369 h 1150144"/>
              <a:gd name="connsiteX49" fmla="*/ 1140618 w 1476375"/>
              <a:gd name="connsiteY49" fmla="*/ 238125 h 1150144"/>
              <a:gd name="connsiteX50" fmla="*/ 1135856 w 1476375"/>
              <a:gd name="connsiteY50" fmla="*/ 219075 h 1150144"/>
              <a:gd name="connsiteX51" fmla="*/ 1126331 w 1476375"/>
              <a:gd name="connsiteY51" fmla="*/ 202407 h 1150144"/>
              <a:gd name="connsiteX52" fmla="*/ 1116806 w 1476375"/>
              <a:gd name="connsiteY52" fmla="*/ 197644 h 1150144"/>
              <a:gd name="connsiteX53" fmla="*/ 1092993 w 1476375"/>
              <a:gd name="connsiteY53" fmla="*/ 190500 h 1150144"/>
              <a:gd name="connsiteX54" fmla="*/ 1047750 w 1476375"/>
              <a:gd name="connsiteY54" fmla="*/ 197644 h 1150144"/>
              <a:gd name="connsiteX55" fmla="*/ 988218 w 1476375"/>
              <a:gd name="connsiteY55" fmla="*/ 204788 h 1150144"/>
              <a:gd name="connsiteX56" fmla="*/ 800100 w 1476375"/>
              <a:gd name="connsiteY56" fmla="*/ 233363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76375" h="1150144">
                <a:moveTo>
                  <a:pt x="800100" y="233363"/>
                </a:moveTo>
                <a:lnTo>
                  <a:pt x="519112" y="273844"/>
                </a:lnTo>
                <a:lnTo>
                  <a:pt x="242887" y="311944"/>
                </a:lnTo>
                <a:lnTo>
                  <a:pt x="57150" y="338138"/>
                </a:lnTo>
                <a:lnTo>
                  <a:pt x="0" y="200025"/>
                </a:lnTo>
                <a:lnTo>
                  <a:pt x="100012" y="190500"/>
                </a:lnTo>
                <a:lnTo>
                  <a:pt x="321468" y="157163"/>
                </a:lnTo>
                <a:lnTo>
                  <a:pt x="635793" y="107157"/>
                </a:lnTo>
                <a:lnTo>
                  <a:pt x="954881" y="47625"/>
                </a:lnTo>
                <a:lnTo>
                  <a:pt x="1171575" y="0"/>
                </a:lnTo>
                <a:lnTo>
                  <a:pt x="1181100" y="0"/>
                </a:lnTo>
                <a:lnTo>
                  <a:pt x="1204912" y="2382"/>
                </a:lnTo>
                <a:lnTo>
                  <a:pt x="1250156" y="19050"/>
                </a:lnTo>
                <a:lnTo>
                  <a:pt x="1297781" y="42863"/>
                </a:lnTo>
                <a:lnTo>
                  <a:pt x="1340643" y="69057"/>
                </a:lnTo>
                <a:lnTo>
                  <a:pt x="1385887" y="102394"/>
                </a:lnTo>
                <a:lnTo>
                  <a:pt x="1438275" y="142875"/>
                </a:lnTo>
                <a:lnTo>
                  <a:pt x="1457325" y="159544"/>
                </a:lnTo>
                <a:lnTo>
                  <a:pt x="1466850" y="171450"/>
                </a:lnTo>
                <a:lnTo>
                  <a:pt x="1471612" y="185738"/>
                </a:lnTo>
                <a:lnTo>
                  <a:pt x="1476375" y="209550"/>
                </a:lnTo>
                <a:lnTo>
                  <a:pt x="1471612" y="226219"/>
                </a:lnTo>
                <a:lnTo>
                  <a:pt x="1459706" y="247650"/>
                </a:lnTo>
                <a:lnTo>
                  <a:pt x="1445418" y="266700"/>
                </a:lnTo>
                <a:lnTo>
                  <a:pt x="1419225" y="295275"/>
                </a:lnTo>
                <a:lnTo>
                  <a:pt x="1407318" y="307182"/>
                </a:lnTo>
                <a:lnTo>
                  <a:pt x="1402556" y="316707"/>
                </a:lnTo>
                <a:lnTo>
                  <a:pt x="1388268" y="435769"/>
                </a:lnTo>
                <a:lnTo>
                  <a:pt x="1359693" y="650082"/>
                </a:lnTo>
                <a:lnTo>
                  <a:pt x="1321593" y="959644"/>
                </a:lnTo>
                <a:lnTo>
                  <a:pt x="1312068" y="1007269"/>
                </a:lnTo>
                <a:lnTo>
                  <a:pt x="1295400" y="1050132"/>
                </a:lnTo>
                <a:lnTo>
                  <a:pt x="1276350" y="1088232"/>
                </a:lnTo>
                <a:lnTo>
                  <a:pt x="1254918" y="1121569"/>
                </a:lnTo>
                <a:lnTo>
                  <a:pt x="1233487" y="1140619"/>
                </a:lnTo>
                <a:lnTo>
                  <a:pt x="1212056" y="1150144"/>
                </a:lnTo>
                <a:lnTo>
                  <a:pt x="1197768" y="1150144"/>
                </a:lnTo>
                <a:lnTo>
                  <a:pt x="1178718" y="1138238"/>
                </a:lnTo>
                <a:lnTo>
                  <a:pt x="1166812" y="1123950"/>
                </a:lnTo>
                <a:lnTo>
                  <a:pt x="1109662" y="919163"/>
                </a:lnTo>
                <a:lnTo>
                  <a:pt x="1119187" y="838200"/>
                </a:lnTo>
                <a:lnTo>
                  <a:pt x="1126331" y="781050"/>
                </a:lnTo>
                <a:lnTo>
                  <a:pt x="1131093" y="716757"/>
                </a:lnTo>
                <a:lnTo>
                  <a:pt x="1135856" y="604838"/>
                </a:lnTo>
                <a:lnTo>
                  <a:pt x="1138237" y="573882"/>
                </a:lnTo>
                <a:lnTo>
                  <a:pt x="1157287" y="511969"/>
                </a:lnTo>
                <a:lnTo>
                  <a:pt x="1157287" y="419100"/>
                </a:lnTo>
                <a:lnTo>
                  <a:pt x="1152525" y="335757"/>
                </a:lnTo>
                <a:lnTo>
                  <a:pt x="1147762" y="283369"/>
                </a:lnTo>
                <a:lnTo>
                  <a:pt x="1140618" y="238125"/>
                </a:lnTo>
                <a:lnTo>
                  <a:pt x="1135856" y="219075"/>
                </a:lnTo>
                <a:lnTo>
                  <a:pt x="1126331" y="202407"/>
                </a:lnTo>
                <a:lnTo>
                  <a:pt x="1116806" y="197644"/>
                </a:lnTo>
                <a:lnTo>
                  <a:pt x="1092993" y="190500"/>
                </a:lnTo>
                <a:lnTo>
                  <a:pt x="1047750" y="197644"/>
                </a:lnTo>
                <a:lnTo>
                  <a:pt x="988218" y="204788"/>
                </a:lnTo>
                <a:lnTo>
                  <a:pt x="800100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C1A4F5A6-F086-43BC-87F9-B71A7A42E24C}"/>
              </a:ext>
            </a:extLst>
          </p:cNvPr>
          <p:cNvSpPr/>
          <p:nvPr/>
        </p:nvSpPr>
        <p:spPr>
          <a:xfrm>
            <a:off x="4859338" y="2827338"/>
            <a:ext cx="1162050" cy="276225"/>
          </a:xfrm>
          <a:custGeom>
            <a:avLst/>
            <a:gdLst>
              <a:gd name="connsiteX0" fmla="*/ 933450 w 1162050"/>
              <a:gd name="connsiteY0" fmla="*/ 164306 h 276225"/>
              <a:gd name="connsiteX1" fmla="*/ 1066800 w 1162050"/>
              <a:gd name="connsiteY1" fmla="*/ 157162 h 276225"/>
              <a:gd name="connsiteX2" fmla="*/ 1162050 w 1162050"/>
              <a:gd name="connsiteY2" fmla="*/ 164306 h 276225"/>
              <a:gd name="connsiteX3" fmla="*/ 1162050 w 1162050"/>
              <a:gd name="connsiteY3" fmla="*/ 57150 h 276225"/>
              <a:gd name="connsiteX4" fmla="*/ 1057275 w 1162050"/>
              <a:gd name="connsiteY4" fmla="*/ 26194 h 276225"/>
              <a:gd name="connsiteX5" fmla="*/ 981075 w 1162050"/>
              <a:gd name="connsiteY5" fmla="*/ 7144 h 276225"/>
              <a:gd name="connsiteX6" fmla="*/ 914400 w 1162050"/>
              <a:gd name="connsiteY6" fmla="*/ 0 h 276225"/>
              <a:gd name="connsiteX7" fmla="*/ 900113 w 1162050"/>
              <a:gd name="connsiteY7" fmla="*/ 2381 h 276225"/>
              <a:gd name="connsiteX8" fmla="*/ 857250 w 1162050"/>
              <a:gd name="connsiteY8" fmla="*/ 19050 h 276225"/>
              <a:gd name="connsiteX9" fmla="*/ 788194 w 1162050"/>
              <a:gd name="connsiteY9" fmla="*/ 40481 h 276225"/>
              <a:gd name="connsiteX10" fmla="*/ 728663 w 1162050"/>
              <a:gd name="connsiteY10" fmla="*/ 54769 h 276225"/>
              <a:gd name="connsiteX11" fmla="*/ 659607 w 1162050"/>
              <a:gd name="connsiteY11" fmla="*/ 66675 h 276225"/>
              <a:gd name="connsiteX12" fmla="*/ 604838 w 1162050"/>
              <a:gd name="connsiteY12" fmla="*/ 76200 h 276225"/>
              <a:gd name="connsiteX13" fmla="*/ 481013 w 1162050"/>
              <a:gd name="connsiteY13" fmla="*/ 92869 h 276225"/>
              <a:gd name="connsiteX14" fmla="*/ 347663 w 1162050"/>
              <a:gd name="connsiteY14" fmla="*/ 111919 h 276225"/>
              <a:gd name="connsiteX15" fmla="*/ 221457 w 1162050"/>
              <a:gd name="connsiteY15" fmla="*/ 130969 h 276225"/>
              <a:gd name="connsiteX16" fmla="*/ 114300 w 1162050"/>
              <a:gd name="connsiteY16" fmla="*/ 147637 h 276225"/>
              <a:gd name="connsiteX17" fmla="*/ 0 w 1162050"/>
              <a:gd name="connsiteY17" fmla="*/ 164306 h 276225"/>
              <a:gd name="connsiteX18" fmla="*/ 9525 w 1162050"/>
              <a:gd name="connsiteY18" fmla="*/ 276225 h 276225"/>
              <a:gd name="connsiteX19" fmla="*/ 157163 w 1162050"/>
              <a:gd name="connsiteY19" fmla="*/ 252412 h 276225"/>
              <a:gd name="connsiteX20" fmla="*/ 309563 w 1162050"/>
              <a:gd name="connsiteY20" fmla="*/ 230981 h 276225"/>
              <a:gd name="connsiteX21" fmla="*/ 473869 w 1162050"/>
              <a:gd name="connsiteY21" fmla="*/ 207169 h 276225"/>
              <a:gd name="connsiteX22" fmla="*/ 688182 w 1162050"/>
              <a:gd name="connsiteY22" fmla="*/ 185737 h 276225"/>
              <a:gd name="connsiteX23" fmla="*/ 933450 w 1162050"/>
              <a:gd name="connsiteY23" fmla="*/ 164306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62050" h="276225">
                <a:moveTo>
                  <a:pt x="933450" y="164306"/>
                </a:moveTo>
                <a:lnTo>
                  <a:pt x="1066800" y="157162"/>
                </a:lnTo>
                <a:lnTo>
                  <a:pt x="1162050" y="164306"/>
                </a:lnTo>
                <a:lnTo>
                  <a:pt x="1162050" y="57150"/>
                </a:lnTo>
                <a:lnTo>
                  <a:pt x="1057275" y="26194"/>
                </a:lnTo>
                <a:lnTo>
                  <a:pt x="981075" y="7144"/>
                </a:lnTo>
                <a:lnTo>
                  <a:pt x="914400" y="0"/>
                </a:lnTo>
                <a:lnTo>
                  <a:pt x="900113" y="2381"/>
                </a:lnTo>
                <a:lnTo>
                  <a:pt x="857250" y="19050"/>
                </a:lnTo>
                <a:lnTo>
                  <a:pt x="788194" y="40481"/>
                </a:lnTo>
                <a:lnTo>
                  <a:pt x="728663" y="54769"/>
                </a:lnTo>
                <a:lnTo>
                  <a:pt x="659607" y="66675"/>
                </a:lnTo>
                <a:lnTo>
                  <a:pt x="604838" y="76200"/>
                </a:lnTo>
                <a:lnTo>
                  <a:pt x="481013" y="92869"/>
                </a:lnTo>
                <a:lnTo>
                  <a:pt x="347663" y="111919"/>
                </a:lnTo>
                <a:lnTo>
                  <a:pt x="221457" y="130969"/>
                </a:lnTo>
                <a:lnTo>
                  <a:pt x="114300" y="147637"/>
                </a:lnTo>
                <a:lnTo>
                  <a:pt x="0" y="164306"/>
                </a:lnTo>
                <a:lnTo>
                  <a:pt x="9525" y="276225"/>
                </a:lnTo>
                <a:lnTo>
                  <a:pt x="157163" y="252412"/>
                </a:lnTo>
                <a:lnTo>
                  <a:pt x="309563" y="230981"/>
                </a:lnTo>
                <a:lnTo>
                  <a:pt x="473869" y="207169"/>
                </a:lnTo>
                <a:lnTo>
                  <a:pt x="688182" y="185737"/>
                </a:lnTo>
                <a:lnTo>
                  <a:pt x="933450" y="1643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8F18638B-D840-4644-975F-4ACF27F34A64}"/>
              </a:ext>
            </a:extLst>
          </p:cNvPr>
          <p:cNvSpPr/>
          <p:nvPr/>
        </p:nvSpPr>
        <p:spPr>
          <a:xfrm>
            <a:off x="4872038" y="3248025"/>
            <a:ext cx="1146175" cy="280988"/>
          </a:xfrm>
          <a:custGeom>
            <a:avLst/>
            <a:gdLst>
              <a:gd name="connsiteX0" fmla="*/ 850106 w 1145381"/>
              <a:gd name="connsiteY0" fmla="*/ 150019 h 280988"/>
              <a:gd name="connsiteX1" fmla="*/ 688181 w 1145381"/>
              <a:gd name="connsiteY1" fmla="*/ 169069 h 280988"/>
              <a:gd name="connsiteX2" fmla="*/ 473868 w 1145381"/>
              <a:gd name="connsiteY2" fmla="*/ 195263 h 280988"/>
              <a:gd name="connsiteX3" fmla="*/ 357187 w 1145381"/>
              <a:gd name="connsiteY3" fmla="*/ 207169 h 280988"/>
              <a:gd name="connsiteX4" fmla="*/ 238125 w 1145381"/>
              <a:gd name="connsiteY4" fmla="*/ 219075 h 280988"/>
              <a:gd name="connsiteX5" fmla="*/ 171450 w 1145381"/>
              <a:gd name="connsiteY5" fmla="*/ 226219 h 280988"/>
              <a:gd name="connsiteX6" fmla="*/ 95250 w 1145381"/>
              <a:gd name="connsiteY6" fmla="*/ 238125 h 280988"/>
              <a:gd name="connsiteX7" fmla="*/ 0 w 1145381"/>
              <a:gd name="connsiteY7" fmla="*/ 257175 h 280988"/>
              <a:gd name="connsiteX8" fmla="*/ 2381 w 1145381"/>
              <a:gd name="connsiteY8" fmla="*/ 116681 h 280988"/>
              <a:gd name="connsiteX9" fmla="*/ 157162 w 1145381"/>
              <a:gd name="connsiteY9" fmla="*/ 104775 h 280988"/>
              <a:gd name="connsiteX10" fmla="*/ 364331 w 1145381"/>
              <a:gd name="connsiteY10" fmla="*/ 80963 h 280988"/>
              <a:gd name="connsiteX11" fmla="*/ 581025 w 1145381"/>
              <a:gd name="connsiteY11" fmla="*/ 54769 h 280988"/>
              <a:gd name="connsiteX12" fmla="*/ 766762 w 1145381"/>
              <a:gd name="connsiteY12" fmla="*/ 26194 h 280988"/>
              <a:gd name="connsiteX13" fmla="*/ 900112 w 1145381"/>
              <a:gd name="connsiteY13" fmla="*/ 0 h 280988"/>
              <a:gd name="connsiteX14" fmla="*/ 952500 w 1145381"/>
              <a:gd name="connsiteY14" fmla="*/ 4763 h 280988"/>
              <a:gd name="connsiteX15" fmla="*/ 1009650 w 1145381"/>
              <a:gd name="connsiteY15" fmla="*/ 11906 h 280988"/>
              <a:gd name="connsiteX16" fmla="*/ 1123950 w 1145381"/>
              <a:gd name="connsiteY16" fmla="*/ 35719 h 280988"/>
              <a:gd name="connsiteX17" fmla="*/ 1145381 w 1145381"/>
              <a:gd name="connsiteY17" fmla="*/ 280988 h 280988"/>
              <a:gd name="connsiteX18" fmla="*/ 1131093 w 1145381"/>
              <a:gd name="connsiteY18" fmla="*/ 276225 h 280988"/>
              <a:gd name="connsiteX19" fmla="*/ 1107281 w 1145381"/>
              <a:gd name="connsiteY19" fmla="*/ 259556 h 280988"/>
              <a:gd name="connsiteX20" fmla="*/ 1085850 w 1145381"/>
              <a:gd name="connsiteY20" fmla="*/ 233363 h 280988"/>
              <a:gd name="connsiteX21" fmla="*/ 1045368 w 1145381"/>
              <a:gd name="connsiteY21" fmla="*/ 200025 h 280988"/>
              <a:gd name="connsiteX22" fmla="*/ 995362 w 1145381"/>
              <a:gd name="connsiteY22" fmla="*/ 164306 h 280988"/>
              <a:gd name="connsiteX23" fmla="*/ 957262 w 1145381"/>
              <a:gd name="connsiteY23" fmla="*/ 142875 h 280988"/>
              <a:gd name="connsiteX24" fmla="*/ 933450 w 1145381"/>
              <a:gd name="connsiteY24" fmla="*/ 140494 h 280988"/>
              <a:gd name="connsiteX25" fmla="*/ 850106 w 1145381"/>
              <a:gd name="connsiteY25" fmla="*/ 150019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45381" h="280988">
                <a:moveTo>
                  <a:pt x="850106" y="150019"/>
                </a:moveTo>
                <a:lnTo>
                  <a:pt x="688181" y="169069"/>
                </a:lnTo>
                <a:lnTo>
                  <a:pt x="473868" y="195263"/>
                </a:lnTo>
                <a:lnTo>
                  <a:pt x="357187" y="207169"/>
                </a:lnTo>
                <a:lnTo>
                  <a:pt x="238125" y="219075"/>
                </a:lnTo>
                <a:lnTo>
                  <a:pt x="171450" y="226219"/>
                </a:lnTo>
                <a:lnTo>
                  <a:pt x="95250" y="238125"/>
                </a:lnTo>
                <a:lnTo>
                  <a:pt x="0" y="257175"/>
                </a:lnTo>
                <a:cubicBezTo>
                  <a:pt x="794" y="210344"/>
                  <a:pt x="1587" y="163512"/>
                  <a:pt x="2381" y="116681"/>
                </a:cubicBezTo>
                <a:lnTo>
                  <a:pt x="157162" y="104775"/>
                </a:lnTo>
                <a:lnTo>
                  <a:pt x="364331" y="80963"/>
                </a:lnTo>
                <a:lnTo>
                  <a:pt x="581025" y="54769"/>
                </a:lnTo>
                <a:lnTo>
                  <a:pt x="766762" y="26194"/>
                </a:lnTo>
                <a:lnTo>
                  <a:pt x="900112" y="0"/>
                </a:lnTo>
                <a:lnTo>
                  <a:pt x="952500" y="4763"/>
                </a:lnTo>
                <a:lnTo>
                  <a:pt x="1009650" y="11906"/>
                </a:lnTo>
                <a:lnTo>
                  <a:pt x="1123950" y="35719"/>
                </a:lnTo>
                <a:lnTo>
                  <a:pt x="1145381" y="280988"/>
                </a:lnTo>
                <a:lnTo>
                  <a:pt x="1131093" y="276225"/>
                </a:lnTo>
                <a:lnTo>
                  <a:pt x="1107281" y="259556"/>
                </a:lnTo>
                <a:lnTo>
                  <a:pt x="1085850" y="233363"/>
                </a:lnTo>
                <a:lnTo>
                  <a:pt x="1045368" y="200025"/>
                </a:lnTo>
                <a:lnTo>
                  <a:pt x="995362" y="164306"/>
                </a:lnTo>
                <a:lnTo>
                  <a:pt x="957262" y="142875"/>
                </a:lnTo>
                <a:lnTo>
                  <a:pt x="933450" y="140494"/>
                </a:lnTo>
                <a:lnTo>
                  <a:pt x="850106" y="1500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43C2F257-8CC9-42F2-9BF1-F801B3863833}"/>
              </a:ext>
            </a:extLst>
          </p:cNvPr>
          <p:cNvSpPr/>
          <p:nvPr/>
        </p:nvSpPr>
        <p:spPr>
          <a:xfrm>
            <a:off x="3835400" y="3565525"/>
            <a:ext cx="3173413" cy="511175"/>
          </a:xfrm>
          <a:custGeom>
            <a:avLst/>
            <a:gdLst>
              <a:gd name="connsiteX0" fmla="*/ 1973044 w 3173355"/>
              <a:gd name="connsiteY0" fmla="*/ 139092 h 512579"/>
              <a:gd name="connsiteX1" fmla="*/ 1748951 w 3173355"/>
              <a:gd name="connsiteY1" fmla="*/ 162274 h 512579"/>
              <a:gd name="connsiteX2" fmla="*/ 1604708 w 3173355"/>
              <a:gd name="connsiteY2" fmla="*/ 177729 h 512579"/>
              <a:gd name="connsiteX3" fmla="*/ 1378040 w 3173355"/>
              <a:gd name="connsiteY3" fmla="*/ 198335 h 512579"/>
              <a:gd name="connsiteX4" fmla="*/ 1220918 w 3173355"/>
              <a:gd name="connsiteY4" fmla="*/ 216365 h 512579"/>
              <a:gd name="connsiteX5" fmla="*/ 1040613 w 3173355"/>
              <a:gd name="connsiteY5" fmla="*/ 231820 h 512579"/>
              <a:gd name="connsiteX6" fmla="*/ 904097 w 3173355"/>
              <a:gd name="connsiteY6" fmla="*/ 244699 h 512579"/>
              <a:gd name="connsiteX7" fmla="*/ 785612 w 3173355"/>
              <a:gd name="connsiteY7" fmla="*/ 255002 h 512579"/>
              <a:gd name="connsiteX8" fmla="*/ 680005 w 3173355"/>
              <a:gd name="connsiteY8" fmla="*/ 262729 h 512579"/>
              <a:gd name="connsiteX9" fmla="*/ 507428 w 3173355"/>
              <a:gd name="connsiteY9" fmla="*/ 278184 h 512579"/>
              <a:gd name="connsiteX10" fmla="*/ 396670 w 3173355"/>
              <a:gd name="connsiteY10" fmla="*/ 285911 h 512579"/>
              <a:gd name="connsiteX11" fmla="*/ 332275 w 3173355"/>
              <a:gd name="connsiteY11" fmla="*/ 288487 h 512579"/>
              <a:gd name="connsiteX12" fmla="*/ 296215 w 3173355"/>
              <a:gd name="connsiteY12" fmla="*/ 293638 h 512579"/>
              <a:gd name="connsiteX13" fmla="*/ 262729 w 3173355"/>
              <a:gd name="connsiteY13" fmla="*/ 291063 h 512579"/>
              <a:gd name="connsiteX14" fmla="*/ 218941 w 3173355"/>
              <a:gd name="connsiteY14" fmla="*/ 283335 h 512579"/>
              <a:gd name="connsiteX15" fmla="*/ 172577 w 3173355"/>
              <a:gd name="connsiteY15" fmla="*/ 270456 h 512579"/>
              <a:gd name="connsiteX16" fmla="*/ 131365 w 3173355"/>
              <a:gd name="connsiteY16" fmla="*/ 249850 h 512579"/>
              <a:gd name="connsiteX17" fmla="*/ 97880 w 3173355"/>
              <a:gd name="connsiteY17" fmla="*/ 229244 h 512579"/>
              <a:gd name="connsiteX18" fmla="*/ 66971 w 3173355"/>
              <a:gd name="connsiteY18" fmla="*/ 203486 h 512579"/>
              <a:gd name="connsiteX19" fmla="*/ 41213 w 3173355"/>
              <a:gd name="connsiteY19" fmla="*/ 190607 h 512579"/>
              <a:gd name="connsiteX20" fmla="*/ 10304 w 3173355"/>
              <a:gd name="connsiteY20" fmla="*/ 182880 h 512579"/>
              <a:gd name="connsiteX21" fmla="*/ 0 w 3173355"/>
              <a:gd name="connsiteY21" fmla="*/ 190607 h 512579"/>
              <a:gd name="connsiteX22" fmla="*/ 0 w 3173355"/>
              <a:gd name="connsiteY22" fmla="*/ 200911 h 512579"/>
              <a:gd name="connsiteX23" fmla="*/ 12879 w 3173355"/>
              <a:gd name="connsiteY23" fmla="*/ 236971 h 512579"/>
              <a:gd name="connsiteX24" fmla="*/ 46364 w 3173355"/>
              <a:gd name="connsiteY24" fmla="*/ 280760 h 512579"/>
              <a:gd name="connsiteX25" fmla="*/ 121062 w 3173355"/>
              <a:gd name="connsiteY25" fmla="*/ 360609 h 512579"/>
              <a:gd name="connsiteX26" fmla="*/ 185456 w 3173355"/>
              <a:gd name="connsiteY26" fmla="*/ 417276 h 512579"/>
              <a:gd name="connsiteX27" fmla="*/ 229244 w 3173355"/>
              <a:gd name="connsiteY27" fmla="*/ 448185 h 512579"/>
              <a:gd name="connsiteX28" fmla="*/ 285911 w 3173355"/>
              <a:gd name="connsiteY28" fmla="*/ 476518 h 512579"/>
              <a:gd name="connsiteX29" fmla="*/ 355457 w 3173355"/>
              <a:gd name="connsiteY29" fmla="*/ 502276 h 512579"/>
              <a:gd name="connsiteX30" fmla="*/ 399246 w 3173355"/>
              <a:gd name="connsiteY30" fmla="*/ 512579 h 512579"/>
              <a:gd name="connsiteX31" fmla="*/ 458488 w 3173355"/>
              <a:gd name="connsiteY31" fmla="*/ 497125 h 512579"/>
              <a:gd name="connsiteX32" fmla="*/ 558944 w 3173355"/>
              <a:gd name="connsiteY32" fmla="*/ 473943 h 512579"/>
              <a:gd name="connsiteX33" fmla="*/ 641368 w 3173355"/>
              <a:gd name="connsiteY33" fmla="*/ 458488 h 512579"/>
              <a:gd name="connsiteX34" fmla="*/ 754702 w 3173355"/>
              <a:gd name="connsiteY34" fmla="*/ 440458 h 512579"/>
              <a:gd name="connsiteX35" fmla="*/ 860309 w 3173355"/>
              <a:gd name="connsiteY35" fmla="*/ 419851 h 512579"/>
              <a:gd name="connsiteX36" fmla="*/ 996825 w 3173355"/>
              <a:gd name="connsiteY36" fmla="*/ 401821 h 512579"/>
              <a:gd name="connsiteX37" fmla="*/ 1220918 w 3173355"/>
              <a:gd name="connsiteY37" fmla="*/ 373487 h 512579"/>
              <a:gd name="connsiteX38" fmla="*/ 1421828 w 3173355"/>
              <a:gd name="connsiteY38" fmla="*/ 350305 h 512579"/>
              <a:gd name="connsiteX39" fmla="*/ 1656224 w 3173355"/>
              <a:gd name="connsiteY39" fmla="*/ 327123 h 512579"/>
              <a:gd name="connsiteX40" fmla="*/ 1895771 w 3173355"/>
              <a:gd name="connsiteY40" fmla="*/ 303942 h 512579"/>
              <a:gd name="connsiteX41" fmla="*/ 2073499 w 3173355"/>
              <a:gd name="connsiteY41" fmla="*/ 288487 h 512579"/>
              <a:gd name="connsiteX42" fmla="*/ 2266682 w 3173355"/>
              <a:gd name="connsiteY42" fmla="*/ 275608 h 512579"/>
              <a:gd name="connsiteX43" fmla="*/ 2537138 w 3173355"/>
              <a:gd name="connsiteY43" fmla="*/ 267881 h 512579"/>
              <a:gd name="connsiteX44" fmla="*/ 2817898 w 3173355"/>
              <a:gd name="connsiteY44" fmla="*/ 262729 h 512579"/>
              <a:gd name="connsiteX45" fmla="*/ 3080627 w 3173355"/>
              <a:gd name="connsiteY45" fmla="*/ 265305 h 512579"/>
              <a:gd name="connsiteX46" fmla="*/ 3098657 w 3173355"/>
              <a:gd name="connsiteY46" fmla="*/ 265305 h 512579"/>
              <a:gd name="connsiteX47" fmla="*/ 3116688 w 3173355"/>
              <a:gd name="connsiteY47" fmla="*/ 257578 h 512579"/>
              <a:gd name="connsiteX48" fmla="*/ 3152749 w 3173355"/>
              <a:gd name="connsiteY48" fmla="*/ 231820 h 512579"/>
              <a:gd name="connsiteX49" fmla="*/ 3170779 w 3173355"/>
              <a:gd name="connsiteY49" fmla="*/ 208638 h 512579"/>
              <a:gd name="connsiteX50" fmla="*/ 3173355 w 3173355"/>
              <a:gd name="connsiteY50" fmla="*/ 193183 h 512579"/>
              <a:gd name="connsiteX51" fmla="*/ 3168203 w 3173355"/>
              <a:gd name="connsiteY51" fmla="*/ 175153 h 512579"/>
              <a:gd name="connsiteX52" fmla="*/ 3160476 w 3173355"/>
              <a:gd name="connsiteY52" fmla="*/ 159698 h 512579"/>
              <a:gd name="connsiteX53" fmla="*/ 3126991 w 3173355"/>
              <a:gd name="connsiteY53" fmla="*/ 136516 h 512579"/>
              <a:gd name="connsiteX54" fmla="*/ 3044566 w 3173355"/>
              <a:gd name="connsiteY54" fmla="*/ 90152 h 512579"/>
              <a:gd name="connsiteX55" fmla="*/ 2936384 w 3173355"/>
              <a:gd name="connsiteY55" fmla="*/ 41213 h 512579"/>
              <a:gd name="connsiteX56" fmla="*/ 2843656 w 3173355"/>
              <a:gd name="connsiteY56" fmla="*/ 2576 h 512579"/>
              <a:gd name="connsiteX57" fmla="*/ 2830777 w 3173355"/>
              <a:gd name="connsiteY57" fmla="*/ 0 h 512579"/>
              <a:gd name="connsiteX58" fmla="*/ 2815322 w 3173355"/>
              <a:gd name="connsiteY58" fmla="*/ 5152 h 512579"/>
              <a:gd name="connsiteX59" fmla="*/ 2784413 w 3173355"/>
              <a:gd name="connsiteY59" fmla="*/ 23182 h 512579"/>
              <a:gd name="connsiteX60" fmla="*/ 2722594 w 3173355"/>
              <a:gd name="connsiteY60" fmla="*/ 48940 h 512579"/>
              <a:gd name="connsiteX61" fmla="*/ 2665927 w 3173355"/>
              <a:gd name="connsiteY61" fmla="*/ 66970 h 512579"/>
              <a:gd name="connsiteX62" fmla="*/ 2575775 w 3173355"/>
              <a:gd name="connsiteY62" fmla="*/ 77273 h 512579"/>
              <a:gd name="connsiteX63" fmla="*/ 2333652 w 3173355"/>
              <a:gd name="connsiteY63" fmla="*/ 100455 h 512579"/>
              <a:gd name="connsiteX64" fmla="*/ 2091529 w 3173355"/>
              <a:gd name="connsiteY64" fmla="*/ 126213 h 512579"/>
              <a:gd name="connsiteX65" fmla="*/ 1973044 w 3173355"/>
              <a:gd name="connsiteY65" fmla="*/ 139092 h 51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73355" h="512579">
                <a:moveTo>
                  <a:pt x="1973044" y="139092"/>
                </a:moveTo>
                <a:lnTo>
                  <a:pt x="1748951" y="162274"/>
                </a:lnTo>
                <a:lnTo>
                  <a:pt x="1604708" y="177729"/>
                </a:lnTo>
                <a:lnTo>
                  <a:pt x="1378040" y="198335"/>
                </a:lnTo>
                <a:lnTo>
                  <a:pt x="1220918" y="216365"/>
                </a:lnTo>
                <a:lnTo>
                  <a:pt x="1040613" y="231820"/>
                </a:lnTo>
                <a:lnTo>
                  <a:pt x="904097" y="244699"/>
                </a:lnTo>
                <a:lnTo>
                  <a:pt x="785612" y="255002"/>
                </a:lnTo>
                <a:lnTo>
                  <a:pt x="680005" y="262729"/>
                </a:lnTo>
                <a:lnTo>
                  <a:pt x="507428" y="278184"/>
                </a:lnTo>
                <a:lnTo>
                  <a:pt x="396670" y="285911"/>
                </a:lnTo>
                <a:lnTo>
                  <a:pt x="332275" y="288487"/>
                </a:lnTo>
                <a:lnTo>
                  <a:pt x="296215" y="293638"/>
                </a:lnTo>
                <a:lnTo>
                  <a:pt x="262729" y="291063"/>
                </a:lnTo>
                <a:lnTo>
                  <a:pt x="218941" y="283335"/>
                </a:lnTo>
                <a:lnTo>
                  <a:pt x="172577" y="270456"/>
                </a:lnTo>
                <a:lnTo>
                  <a:pt x="131365" y="249850"/>
                </a:lnTo>
                <a:lnTo>
                  <a:pt x="97880" y="229244"/>
                </a:lnTo>
                <a:lnTo>
                  <a:pt x="66971" y="203486"/>
                </a:lnTo>
                <a:lnTo>
                  <a:pt x="41213" y="190607"/>
                </a:lnTo>
                <a:lnTo>
                  <a:pt x="10304" y="182880"/>
                </a:lnTo>
                <a:lnTo>
                  <a:pt x="0" y="190607"/>
                </a:lnTo>
                <a:lnTo>
                  <a:pt x="0" y="200911"/>
                </a:lnTo>
                <a:lnTo>
                  <a:pt x="12879" y="236971"/>
                </a:lnTo>
                <a:lnTo>
                  <a:pt x="46364" y="280760"/>
                </a:lnTo>
                <a:lnTo>
                  <a:pt x="121062" y="360609"/>
                </a:lnTo>
                <a:lnTo>
                  <a:pt x="185456" y="417276"/>
                </a:lnTo>
                <a:lnTo>
                  <a:pt x="229244" y="448185"/>
                </a:lnTo>
                <a:lnTo>
                  <a:pt x="285911" y="476518"/>
                </a:lnTo>
                <a:lnTo>
                  <a:pt x="355457" y="502276"/>
                </a:lnTo>
                <a:lnTo>
                  <a:pt x="399246" y="512579"/>
                </a:lnTo>
                <a:lnTo>
                  <a:pt x="458488" y="497125"/>
                </a:lnTo>
                <a:lnTo>
                  <a:pt x="558944" y="473943"/>
                </a:lnTo>
                <a:lnTo>
                  <a:pt x="641368" y="458488"/>
                </a:lnTo>
                <a:lnTo>
                  <a:pt x="754702" y="440458"/>
                </a:lnTo>
                <a:lnTo>
                  <a:pt x="860309" y="419851"/>
                </a:lnTo>
                <a:lnTo>
                  <a:pt x="996825" y="401821"/>
                </a:lnTo>
                <a:lnTo>
                  <a:pt x="1220918" y="373487"/>
                </a:lnTo>
                <a:lnTo>
                  <a:pt x="1421828" y="350305"/>
                </a:lnTo>
                <a:lnTo>
                  <a:pt x="1656224" y="327123"/>
                </a:lnTo>
                <a:lnTo>
                  <a:pt x="1895771" y="303942"/>
                </a:lnTo>
                <a:lnTo>
                  <a:pt x="2073499" y="288487"/>
                </a:lnTo>
                <a:lnTo>
                  <a:pt x="2266682" y="275608"/>
                </a:lnTo>
                <a:lnTo>
                  <a:pt x="2537138" y="267881"/>
                </a:lnTo>
                <a:lnTo>
                  <a:pt x="2817898" y="262729"/>
                </a:lnTo>
                <a:lnTo>
                  <a:pt x="3080627" y="265305"/>
                </a:lnTo>
                <a:lnTo>
                  <a:pt x="3098657" y="265305"/>
                </a:lnTo>
                <a:lnTo>
                  <a:pt x="3116688" y="257578"/>
                </a:lnTo>
                <a:lnTo>
                  <a:pt x="3152749" y="231820"/>
                </a:lnTo>
                <a:lnTo>
                  <a:pt x="3170779" y="208638"/>
                </a:lnTo>
                <a:lnTo>
                  <a:pt x="3173355" y="193183"/>
                </a:lnTo>
                <a:lnTo>
                  <a:pt x="3168203" y="175153"/>
                </a:lnTo>
                <a:lnTo>
                  <a:pt x="3160476" y="159698"/>
                </a:lnTo>
                <a:lnTo>
                  <a:pt x="3126991" y="136516"/>
                </a:lnTo>
                <a:lnTo>
                  <a:pt x="3044566" y="90152"/>
                </a:lnTo>
                <a:lnTo>
                  <a:pt x="2936384" y="41213"/>
                </a:lnTo>
                <a:lnTo>
                  <a:pt x="2843656" y="2576"/>
                </a:lnTo>
                <a:lnTo>
                  <a:pt x="2830777" y="0"/>
                </a:lnTo>
                <a:lnTo>
                  <a:pt x="2815322" y="5152"/>
                </a:lnTo>
                <a:lnTo>
                  <a:pt x="2784413" y="23182"/>
                </a:lnTo>
                <a:lnTo>
                  <a:pt x="2722594" y="48940"/>
                </a:lnTo>
                <a:lnTo>
                  <a:pt x="2665927" y="66970"/>
                </a:lnTo>
                <a:lnTo>
                  <a:pt x="2575775" y="77273"/>
                </a:lnTo>
                <a:lnTo>
                  <a:pt x="2333652" y="100455"/>
                </a:lnTo>
                <a:lnTo>
                  <a:pt x="2091529" y="126213"/>
                </a:lnTo>
                <a:lnTo>
                  <a:pt x="1973044" y="13909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74F6566B-16D0-4FF0-82D5-D79287B88700}"/>
              </a:ext>
            </a:extLst>
          </p:cNvPr>
          <p:cNvSpPr/>
          <p:nvPr/>
        </p:nvSpPr>
        <p:spPr>
          <a:xfrm>
            <a:off x="3751263" y="3943350"/>
            <a:ext cx="1125537" cy="985838"/>
          </a:xfrm>
          <a:custGeom>
            <a:avLst/>
            <a:gdLst>
              <a:gd name="connsiteX0" fmla="*/ 797719 w 1126331"/>
              <a:gd name="connsiteY0" fmla="*/ 245269 h 985838"/>
              <a:gd name="connsiteX1" fmla="*/ 685800 w 1126331"/>
              <a:gd name="connsiteY1" fmla="*/ 369094 h 985838"/>
              <a:gd name="connsiteX2" fmla="*/ 600075 w 1126331"/>
              <a:gd name="connsiteY2" fmla="*/ 454819 h 985838"/>
              <a:gd name="connsiteX3" fmla="*/ 533400 w 1126331"/>
              <a:gd name="connsiteY3" fmla="*/ 521494 h 985838"/>
              <a:gd name="connsiteX4" fmla="*/ 466725 w 1126331"/>
              <a:gd name="connsiteY4" fmla="*/ 583406 h 985838"/>
              <a:gd name="connsiteX5" fmla="*/ 333375 w 1126331"/>
              <a:gd name="connsiteY5" fmla="*/ 697706 h 985838"/>
              <a:gd name="connsiteX6" fmla="*/ 223837 w 1126331"/>
              <a:gd name="connsiteY6" fmla="*/ 781050 h 985838"/>
              <a:gd name="connsiteX7" fmla="*/ 121444 w 1126331"/>
              <a:gd name="connsiteY7" fmla="*/ 857250 h 985838"/>
              <a:gd name="connsiteX8" fmla="*/ 33337 w 1126331"/>
              <a:gd name="connsiteY8" fmla="*/ 921544 h 985838"/>
              <a:gd name="connsiteX9" fmla="*/ 7144 w 1126331"/>
              <a:gd name="connsiteY9" fmla="*/ 942975 h 985838"/>
              <a:gd name="connsiteX10" fmla="*/ 0 w 1126331"/>
              <a:gd name="connsiteY10" fmla="*/ 959644 h 985838"/>
              <a:gd name="connsiteX11" fmla="*/ 0 w 1126331"/>
              <a:gd name="connsiteY11" fmla="*/ 969169 h 985838"/>
              <a:gd name="connsiteX12" fmla="*/ 4762 w 1126331"/>
              <a:gd name="connsiteY12" fmla="*/ 976313 h 985838"/>
              <a:gd name="connsiteX13" fmla="*/ 14287 w 1126331"/>
              <a:gd name="connsiteY13" fmla="*/ 985838 h 985838"/>
              <a:gd name="connsiteX14" fmla="*/ 40481 w 1126331"/>
              <a:gd name="connsiteY14" fmla="*/ 985838 h 985838"/>
              <a:gd name="connsiteX15" fmla="*/ 83344 w 1126331"/>
              <a:gd name="connsiteY15" fmla="*/ 969169 h 985838"/>
              <a:gd name="connsiteX16" fmla="*/ 300037 w 1126331"/>
              <a:gd name="connsiteY16" fmla="*/ 866775 h 985838"/>
              <a:gd name="connsiteX17" fmla="*/ 502444 w 1126331"/>
              <a:gd name="connsiteY17" fmla="*/ 752475 h 985838"/>
              <a:gd name="connsiteX18" fmla="*/ 714375 w 1126331"/>
              <a:gd name="connsiteY18" fmla="*/ 616744 h 985838"/>
              <a:gd name="connsiteX19" fmla="*/ 854869 w 1126331"/>
              <a:gd name="connsiteY19" fmla="*/ 519113 h 985838"/>
              <a:gd name="connsiteX20" fmla="*/ 1021556 w 1126331"/>
              <a:gd name="connsiteY20" fmla="*/ 354806 h 985838"/>
              <a:gd name="connsiteX21" fmla="*/ 1088231 w 1126331"/>
              <a:gd name="connsiteY21" fmla="*/ 280988 h 985838"/>
              <a:gd name="connsiteX22" fmla="*/ 1121569 w 1126331"/>
              <a:gd name="connsiteY22" fmla="*/ 235744 h 985838"/>
              <a:gd name="connsiteX23" fmla="*/ 1126331 w 1126331"/>
              <a:gd name="connsiteY23" fmla="*/ 223838 h 985838"/>
              <a:gd name="connsiteX24" fmla="*/ 1126331 w 1126331"/>
              <a:gd name="connsiteY24" fmla="*/ 216694 h 985838"/>
              <a:gd name="connsiteX25" fmla="*/ 1114425 w 1126331"/>
              <a:gd name="connsiteY25" fmla="*/ 200025 h 985838"/>
              <a:gd name="connsiteX26" fmla="*/ 1047750 w 1126331"/>
              <a:gd name="connsiteY26" fmla="*/ 135731 h 985838"/>
              <a:gd name="connsiteX27" fmla="*/ 990600 w 1126331"/>
              <a:gd name="connsiteY27" fmla="*/ 88106 h 985838"/>
              <a:gd name="connsiteX28" fmla="*/ 871537 w 1126331"/>
              <a:gd name="connsiteY28" fmla="*/ 0 h 985838"/>
              <a:gd name="connsiteX29" fmla="*/ 788194 w 1126331"/>
              <a:gd name="connsiteY29" fmla="*/ 23813 h 985838"/>
              <a:gd name="connsiteX30" fmla="*/ 826294 w 1126331"/>
              <a:gd name="connsiteY30" fmla="*/ 80963 h 985838"/>
              <a:gd name="connsiteX31" fmla="*/ 840581 w 1126331"/>
              <a:gd name="connsiteY31" fmla="*/ 109538 h 985838"/>
              <a:gd name="connsiteX32" fmla="*/ 845344 w 1126331"/>
              <a:gd name="connsiteY32" fmla="*/ 123825 h 985838"/>
              <a:gd name="connsiteX33" fmla="*/ 847725 w 1126331"/>
              <a:gd name="connsiteY33" fmla="*/ 152400 h 985838"/>
              <a:gd name="connsiteX34" fmla="*/ 847725 w 1126331"/>
              <a:gd name="connsiteY34" fmla="*/ 171450 h 985838"/>
              <a:gd name="connsiteX35" fmla="*/ 838200 w 1126331"/>
              <a:gd name="connsiteY35" fmla="*/ 197644 h 985838"/>
              <a:gd name="connsiteX36" fmla="*/ 797719 w 1126331"/>
              <a:gd name="connsiteY36" fmla="*/ 245269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26331" h="985838">
                <a:moveTo>
                  <a:pt x="797719" y="245269"/>
                </a:moveTo>
                <a:lnTo>
                  <a:pt x="685800" y="369094"/>
                </a:lnTo>
                <a:lnTo>
                  <a:pt x="600075" y="454819"/>
                </a:lnTo>
                <a:lnTo>
                  <a:pt x="533400" y="521494"/>
                </a:lnTo>
                <a:lnTo>
                  <a:pt x="466725" y="583406"/>
                </a:lnTo>
                <a:lnTo>
                  <a:pt x="333375" y="697706"/>
                </a:lnTo>
                <a:lnTo>
                  <a:pt x="223837" y="781050"/>
                </a:lnTo>
                <a:lnTo>
                  <a:pt x="121444" y="857250"/>
                </a:lnTo>
                <a:lnTo>
                  <a:pt x="33337" y="921544"/>
                </a:lnTo>
                <a:lnTo>
                  <a:pt x="7144" y="942975"/>
                </a:lnTo>
                <a:lnTo>
                  <a:pt x="0" y="959644"/>
                </a:lnTo>
                <a:lnTo>
                  <a:pt x="0" y="969169"/>
                </a:lnTo>
                <a:lnTo>
                  <a:pt x="4762" y="976313"/>
                </a:lnTo>
                <a:lnTo>
                  <a:pt x="14287" y="985838"/>
                </a:lnTo>
                <a:lnTo>
                  <a:pt x="40481" y="985838"/>
                </a:lnTo>
                <a:lnTo>
                  <a:pt x="83344" y="969169"/>
                </a:lnTo>
                <a:lnTo>
                  <a:pt x="300037" y="866775"/>
                </a:lnTo>
                <a:lnTo>
                  <a:pt x="502444" y="752475"/>
                </a:lnTo>
                <a:lnTo>
                  <a:pt x="714375" y="616744"/>
                </a:lnTo>
                <a:lnTo>
                  <a:pt x="854869" y="519113"/>
                </a:lnTo>
                <a:lnTo>
                  <a:pt x="1021556" y="354806"/>
                </a:lnTo>
                <a:lnTo>
                  <a:pt x="1088231" y="280988"/>
                </a:lnTo>
                <a:lnTo>
                  <a:pt x="1121569" y="235744"/>
                </a:lnTo>
                <a:lnTo>
                  <a:pt x="1126331" y="223838"/>
                </a:lnTo>
                <a:lnTo>
                  <a:pt x="1126331" y="216694"/>
                </a:lnTo>
                <a:lnTo>
                  <a:pt x="1114425" y="200025"/>
                </a:lnTo>
                <a:lnTo>
                  <a:pt x="1047750" y="135731"/>
                </a:lnTo>
                <a:lnTo>
                  <a:pt x="990600" y="88106"/>
                </a:lnTo>
                <a:lnTo>
                  <a:pt x="871537" y="0"/>
                </a:lnTo>
                <a:lnTo>
                  <a:pt x="788194" y="23813"/>
                </a:lnTo>
                <a:lnTo>
                  <a:pt x="826294" y="80963"/>
                </a:lnTo>
                <a:lnTo>
                  <a:pt x="840581" y="109538"/>
                </a:lnTo>
                <a:lnTo>
                  <a:pt x="845344" y="123825"/>
                </a:lnTo>
                <a:lnTo>
                  <a:pt x="847725" y="152400"/>
                </a:lnTo>
                <a:lnTo>
                  <a:pt x="847725" y="171450"/>
                </a:lnTo>
                <a:lnTo>
                  <a:pt x="838200" y="197644"/>
                </a:lnTo>
                <a:lnTo>
                  <a:pt x="797719" y="2452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13021419-C3EA-4740-9738-EBB7E7857209}"/>
              </a:ext>
            </a:extLst>
          </p:cNvPr>
          <p:cNvSpPr/>
          <p:nvPr/>
        </p:nvSpPr>
        <p:spPr>
          <a:xfrm>
            <a:off x="4538663" y="4144963"/>
            <a:ext cx="2422525" cy="333375"/>
          </a:xfrm>
          <a:custGeom>
            <a:avLst/>
            <a:gdLst>
              <a:gd name="connsiteX0" fmla="*/ 1690687 w 2421731"/>
              <a:gd name="connsiteY0" fmla="*/ 69057 h 333375"/>
              <a:gd name="connsiteX1" fmla="*/ 1545431 w 2421731"/>
              <a:gd name="connsiteY1" fmla="*/ 83344 h 333375"/>
              <a:gd name="connsiteX2" fmla="*/ 1378743 w 2421731"/>
              <a:gd name="connsiteY2" fmla="*/ 95250 h 333375"/>
              <a:gd name="connsiteX3" fmla="*/ 1235868 w 2421731"/>
              <a:gd name="connsiteY3" fmla="*/ 104775 h 333375"/>
              <a:gd name="connsiteX4" fmla="*/ 1131093 w 2421731"/>
              <a:gd name="connsiteY4" fmla="*/ 109538 h 333375"/>
              <a:gd name="connsiteX5" fmla="*/ 1062037 w 2421731"/>
              <a:gd name="connsiteY5" fmla="*/ 116682 h 333375"/>
              <a:gd name="connsiteX6" fmla="*/ 928687 w 2421731"/>
              <a:gd name="connsiteY6" fmla="*/ 133350 h 333375"/>
              <a:gd name="connsiteX7" fmla="*/ 792956 w 2421731"/>
              <a:gd name="connsiteY7" fmla="*/ 145257 h 333375"/>
              <a:gd name="connsiteX8" fmla="*/ 661987 w 2421731"/>
              <a:gd name="connsiteY8" fmla="*/ 157163 h 333375"/>
              <a:gd name="connsiteX9" fmla="*/ 554831 w 2421731"/>
              <a:gd name="connsiteY9" fmla="*/ 164307 h 333375"/>
              <a:gd name="connsiteX10" fmla="*/ 454818 w 2421731"/>
              <a:gd name="connsiteY10" fmla="*/ 169069 h 333375"/>
              <a:gd name="connsiteX11" fmla="*/ 364331 w 2421731"/>
              <a:gd name="connsiteY11" fmla="*/ 169069 h 333375"/>
              <a:gd name="connsiteX12" fmla="*/ 280987 w 2421731"/>
              <a:gd name="connsiteY12" fmla="*/ 164307 h 333375"/>
              <a:gd name="connsiteX13" fmla="*/ 230981 w 2421731"/>
              <a:gd name="connsiteY13" fmla="*/ 154782 h 333375"/>
              <a:gd name="connsiteX14" fmla="*/ 154781 w 2421731"/>
              <a:gd name="connsiteY14" fmla="*/ 126207 h 333375"/>
              <a:gd name="connsiteX15" fmla="*/ 0 w 2421731"/>
              <a:gd name="connsiteY15" fmla="*/ 300038 h 333375"/>
              <a:gd name="connsiteX16" fmla="*/ 100012 w 2421731"/>
              <a:gd name="connsiteY16" fmla="*/ 314325 h 333375"/>
              <a:gd name="connsiteX17" fmla="*/ 204787 w 2421731"/>
              <a:gd name="connsiteY17" fmla="*/ 328613 h 333375"/>
              <a:gd name="connsiteX18" fmla="*/ 333375 w 2421731"/>
              <a:gd name="connsiteY18" fmla="*/ 333375 h 333375"/>
              <a:gd name="connsiteX19" fmla="*/ 447675 w 2421731"/>
              <a:gd name="connsiteY19" fmla="*/ 333375 h 333375"/>
              <a:gd name="connsiteX20" fmla="*/ 545306 w 2421731"/>
              <a:gd name="connsiteY20" fmla="*/ 316707 h 333375"/>
              <a:gd name="connsiteX21" fmla="*/ 719137 w 2421731"/>
              <a:gd name="connsiteY21" fmla="*/ 295275 h 333375"/>
              <a:gd name="connsiteX22" fmla="*/ 928687 w 2421731"/>
              <a:gd name="connsiteY22" fmla="*/ 271463 h 333375"/>
              <a:gd name="connsiteX23" fmla="*/ 997743 w 2421731"/>
              <a:gd name="connsiteY23" fmla="*/ 261938 h 333375"/>
              <a:gd name="connsiteX24" fmla="*/ 1114425 w 2421731"/>
              <a:gd name="connsiteY24" fmla="*/ 242888 h 333375"/>
              <a:gd name="connsiteX25" fmla="*/ 1359693 w 2421731"/>
              <a:gd name="connsiteY25" fmla="*/ 230982 h 333375"/>
              <a:gd name="connsiteX26" fmla="*/ 1683543 w 2421731"/>
              <a:gd name="connsiteY26" fmla="*/ 214313 h 333375"/>
              <a:gd name="connsiteX27" fmla="*/ 1940718 w 2421731"/>
              <a:gd name="connsiteY27" fmla="*/ 202407 h 333375"/>
              <a:gd name="connsiteX28" fmla="*/ 2033587 w 2421731"/>
              <a:gd name="connsiteY28" fmla="*/ 200025 h 333375"/>
              <a:gd name="connsiteX29" fmla="*/ 2393156 w 2421731"/>
              <a:gd name="connsiteY29" fmla="*/ 302419 h 333375"/>
              <a:gd name="connsiteX30" fmla="*/ 2412206 w 2421731"/>
              <a:gd name="connsiteY30" fmla="*/ 288132 h 333375"/>
              <a:gd name="connsiteX31" fmla="*/ 2419350 w 2421731"/>
              <a:gd name="connsiteY31" fmla="*/ 271463 h 333375"/>
              <a:gd name="connsiteX32" fmla="*/ 2421731 w 2421731"/>
              <a:gd name="connsiteY32" fmla="*/ 252413 h 333375"/>
              <a:gd name="connsiteX33" fmla="*/ 2421731 w 2421731"/>
              <a:gd name="connsiteY33" fmla="*/ 238125 h 333375"/>
              <a:gd name="connsiteX34" fmla="*/ 2416968 w 2421731"/>
              <a:gd name="connsiteY34" fmla="*/ 216694 h 333375"/>
              <a:gd name="connsiteX35" fmla="*/ 2402681 w 2421731"/>
              <a:gd name="connsiteY35" fmla="*/ 188119 h 333375"/>
              <a:gd name="connsiteX36" fmla="*/ 2386012 w 2421731"/>
              <a:gd name="connsiteY36" fmla="*/ 164307 h 333375"/>
              <a:gd name="connsiteX37" fmla="*/ 2347912 w 2421731"/>
              <a:gd name="connsiteY37" fmla="*/ 135732 h 333375"/>
              <a:gd name="connsiteX38" fmla="*/ 2257425 w 2421731"/>
              <a:gd name="connsiteY38" fmla="*/ 78582 h 333375"/>
              <a:gd name="connsiteX39" fmla="*/ 2183606 w 2421731"/>
              <a:gd name="connsiteY39" fmla="*/ 35719 h 333375"/>
              <a:gd name="connsiteX40" fmla="*/ 2112168 w 2421731"/>
              <a:gd name="connsiteY40" fmla="*/ 0 h 333375"/>
              <a:gd name="connsiteX41" fmla="*/ 2097881 w 2421731"/>
              <a:gd name="connsiteY41" fmla="*/ 2382 h 333375"/>
              <a:gd name="connsiteX42" fmla="*/ 2057400 w 2421731"/>
              <a:gd name="connsiteY42" fmla="*/ 16669 h 333375"/>
              <a:gd name="connsiteX43" fmla="*/ 1959768 w 2421731"/>
              <a:gd name="connsiteY43" fmla="*/ 40482 h 333375"/>
              <a:gd name="connsiteX44" fmla="*/ 1933575 w 2421731"/>
              <a:gd name="connsiteY44" fmla="*/ 45244 h 333375"/>
              <a:gd name="connsiteX45" fmla="*/ 1850231 w 2421731"/>
              <a:gd name="connsiteY45" fmla="*/ 54769 h 333375"/>
              <a:gd name="connsiteX46" fmla="*/ 1690687 w 2421731"/>
              <a:gd name="connsiteY46" fmla="*/ 69057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21731" h="333375">
                <a:moveTo>
                  <a:pt x="1690687" y="69057"/>
                </a:moveTo>
                <a:lnTo>
                  <a:pt x="1545431" y="83344"/>
                </a:lnTo>
                <a:lnTo>
                  <a:pt x="1378743" y="95250"/>
                </a:lnTo>
                <a:lnTo>
                  <a:pt x="1235868" y="104775"/>
                </a:lnTo>
                <a:lnTo>
                  <a:pt x="1131093" y="109538"/>
                </a:lnTo>
                <a:lnTo>
                  <a:pt x="1062037" y="116682"/>
                </a:lnTo>
                <a:lnTo>
                  <a:pt x="928687" y="133350"/>
                </a:lnTo>
                <a:lnTo>
                  <a:pt x="792956" y="145257"/>
                </a:lnTo>
                <a:lnTo>
                  <a:pt x="661987" y="157163"/>
                </a:lnTo>
                <a:lnTo>
                  <a:pt x="554831" y="164307"/>
                </a:lnTo>
                <a:lnTo>
                  <a:pt x="454818" y="169069"/>
                </a:lnTo>
                <a:lnTo>
                  <a:pt x="364331" y="169069"/>
                </a:lnTo>
                <a:lnTo>
                  <a:pt x="280987" y="164307"/>
                </a:lnTo>
                <a:lnTo>
                  <a:pt x="230981" y="154782"/>
                </a:lnTo>
                <a:lnTo>
                  <a:pt x="154781" y="126207"/>
                </a:lnTo>
                <a:lnTo>
                  <a:pt x="0" y="300038"/>
                </a:lnTo>
                <a:lnTo>
                  <a:pt x="100012" y="314325"/>
                </a:lnTo>
                <a:lnTo>
                  <a:pt x="204787" y="328613"/>
                </a:lnTo>
                <a:lnTo>
                  <a:pt x="333375" y="333375"/>
                </a:lnTo>
                <a:lnTo>
                  <a:pt x="447675" y="333375"/>
                </a:lnTo>
                <a:lnTo>
                  <a:pt x="545306" y="316707"/>
                </a:lnTo>
                <a:lnTo>
                  <a:pt x="719137" y="295275"/>
                </a:lnTo>
                <a:lnTo>
                  <a:pt x="928687" y="271463"/>
                </a:lnTo>
                <a:lnTo>
                  <a:pt x="997743" y="261938"/>
                </a:lnTo>
                <a:lnTo>
                  <a:pt x="1114425" y="242888"/>
                </a:lnTo>
                <a:lnTo>
                  <a:pt x="1359693" y="230982"/>
                </a:lnTo>
                <a:lnTo>
                  <a:pt x="1683543" y="214313"/>
                </a:lnTo>
                <a:lnTo>
                  <a:pt x="1940718" y="202407"/>
                </a:lnTo>
                <a:lnTo>
                  <a:pt x="2033587" y="200025"/>
                </a:lnTo>
                <a:lnTo>
                  <a:pt x="2393156" y="302419"/>
                </a:lnTo>
                <a:lnTo>
                  <a:pt x="2412206" y="288132"/>
                </a:lnTo>
                <a:lnTo>
                  <a:pt x="2419350" y="271463"/>
                </a:lnTo>
                <a:lnTo>
                  <a:pt x="2421731" y="252413"/>
                </a:lnTo>
                <a:lnTo>
                  <a:pt x="2421731" y="238125"/>
                </a:lnTo>
                <a:lnTo>
                  <a:pt x="2416968" y="216694"/>
                </a:lnTo>
                <a:lnTo>
                  <a:pt x="2402681" y="188119"/>
                </a:lnTo>
                <a:lnTo>
                  <a:pt x="2386012" y="164307"/>
                </a:lnTo>
                <a:lnTo>
                  <a:pt x="2347912" y="135732"/>
                </a:lnTo>
                <a:lnTo>
                  <a:pt x="2257425" y="78582"/>
                </a:lnTo>
                <a:lnTo>
                  <a:pt x="2183606" y="35719"/>
                </a:lnTo>
                <a:lnTo>
                  <a:pt x="2112168" y="0"/>
                </a:lnTo>
                <a:lnTo>
                  <a:pt x="2097881" y="2382"/>
                </a:lnTo>
                <a:lnTo>
                  <a:pt x="2057400" y="16669"/>
                </a:lnTo>
                <a:lnTo>
                  <a:pt x="1959768" y="40482"/>
                </a:lnTo>
                <a:lnTo>
                  <a:pt x="1933575" y="45244"/>
                </a:lnTo>
                <a:lnTo>
                  <a:pt x="1850231" y="54769"/>
                </a:lnTo>
                <a:lnTo>
                  <a:pt x="1690687" y="690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B01926F6-D4C3-45EB-B8F2-46846C82FF7B}"/>
              </a:ext>
            </a:extLst>
          </p:cNvPr>
          <p:cNvSpPr/>
          <p:nvPr/>
        </p:nvSpPr>
        <p:spPr>
          <a:xfrm>
            <a:off x="5992813" y="4297363"/>
            <a:ext cx="962025" cy="1793875"/>
          </a:xfrm>
          <a:custGeom>
            <a:avLst/>
            <a:gdLst>
              <a:gd name="connsiteX0" fmla="*/ 783432 w 962025"/>
              <a:gd name="connsiteY0" fmla="*/ 581025 h 1793082"/>
              <a:gd name="connsiteX1" fmla="*/ 733425 w 962025"/>
              <a:gd name="connsiteY1" fmla="*/ 742950 h 1793082"/>
              <a:gd name="connsiteX2" fmla="*/ 690563 w 962025"/>
              <a:gd name="connsiteY2" fmla="*/ 862013 h 1793082"/>
              <a:gd name="connsiteX3" fmla="*/ 642938 w 962025"/>
              <a:gd name="connsiteY3" fmla="*/ 985838 h 1793082"/>
              <a:gd name="connsiteX4" fmla="*/ 590550 w 962025"/>
              <a:gd name="connsiteY4" fmla="*/ 1109663 h 1793082"/>
              <a:gd name="connsiteX5" fmla="*/ 523875 w 962025"/>
              <a:gd name="connsiteY5" fmla="*/ 1247775 h 1793082"/>
              <a:gd name="connsiteX6" fmla="*/ 481013 w 962025"/>
              <a:gd name="connsiteY6" fmla="*/ 1326357 h 1793082"/>
              <a:gd name="connsiteX7" fmla="*/ 421482 w 962025"/>
              <a:gd name="connsiteY7" fmla="*/ 1426369 h 1793082"/>
              <a:gd name="connsiteX8" fmla="*/ 373857 w 962025"/>
              <a:gd name="connsiteY8" fmla="*/ 1500188 h 1793082"/>
              <a:gd name="connsiteX9" fmla="*/ 338138 w 962025"/>
              <a:gd name="connsiteY9" fmla="*/ 1559719 h 1793082"/>
              <a:gd name="connsiteX10" fmla="*/ 314325 w 962025"/>
              <a:gd name="connsiteY10" fmla="*/ 1595438 h 1793082"/>
              <a:gd name="connsiteX11" fmla="*/ 266700 w 962025"/>
              <a:gd name="connsiteY11" fmla="*/ 1657350 h 1793082"/>
              <a:gd name="connsiteX12" fmla="*/ 211932 w 962025"/>
              <a:gd name="connsiteY12" fmla="*/ 1716882 h 1793082"/>
              <a:gd name="connsiteX13" fmla="*/ 166688 w 962025"/>
              <a:gd name="connsiteY13" fmla="*/ 1757363 h 1793082"/>
              <a:gd name="connsiteX14" fmla="*/ 142875 w 962025"/>
              <a:gd name="connsiteY14" fmla="*/ 1774032 h 1793082"/>
              <a:gd name="connsiteX15" fmla="*/ 104775 w 962025"/>
              <a:gd name="connsiteY15" fmla="*/ 1788319 h 1793082"/>
              <a:gd name="connsiteX16" fmla="*/ 69057 w 962025"/>
              <a:gd name="connsiteY16" fmla="*/ 1793082 h 1793082"/>
              <a:gd name="connsiteX17" fmla="*/ 47625 w 962025"/>
              <a:gd name="connsiteY17" fmla="*/ 1790700 h 1793082"/>
              <a:gd name="connsiteX18" fmla="*/ 28575 w 962025"/>
              <a:gd name="connsiteY18" fmla="*/ 1781175 h 1793082"/>
              <a:gd name="connsiteX19" fmla="*/ 16669 w 962025"/>
              <a:gd name="connsiteY19" fmla="*/ 1769269 h 1793082"/>
              <a:gd name="connsiteX20" fmla="*/ 7144 w 962025"/>
              <a:gd name="connsiteY20" fmla="*/ 1752600 h 1793082"/>
              <a:gd name="connsiteX21" fmla="*/ 0 w 962025"/>
              <a:gd name="connsiteY21" fmla="*/ 1719263 h 1793082"/>
              <a:gd name="connsiteX22" fmla="*/ 0 w 962025"/>
              <a:gd name="connsiteY22" fmla="*/ 1676400 h 1793082"/>
              <a:gd name="connsiteX23" fmla="*/ 209550 w 962025"/>
              <a:gd name="connsiteY23" fmla="*/ 1264444 h 1793082"/>
              <a:gd name="connsiteX24" fmla="*/ 254794 w 962025"/>
              <a:gd name="connsiteY24" fmla="*/ 1204913 h 1793082"/>
              <a:gd name="connsiteX25" fmla="*/ 292894 w 962025"/>
              <a:gd name="connsiteY25" fmla="*/ 1150144 h 1793082"/>
              <a:gd name="connsiteX26" fmla="*/ 321469 w 962025"/>
              <a:gd name="connsiteY26" fmla="*/ 1100138 h 1793082"/>
              <a:gd name="connsiteX27" fmla="*/ 352425 w 962025"/>
              <a:gd name="connsiteY27" fmla="*/ 1042988 h 1793082"/>
              <a:gd name="connsiteX28" fmla="*/ 388144 w 962025"/>
              <a:gd name="connsiteY28" fmla="*/ 966788 h 1793082"/>
              <a:gd name="connsiteX29" fmla="*/ 423863 w 962025"/>
              <a:gd name="connsiteY29" fmla="*/ 885825 h 1793082"/>
              <a:gd name="connsiteX30" fmla="*/ 447675 w 962025"/>
              <a:gd name="connsiteY30" fmla="*/ 819150 h 1793082"/>
              <a:gd name="connsiteX31" fmla="*/ 466725 w 962025"/>
              <a:gd name="connsiteY31" fmla="*/ 771525 h 1793082"/>
              <a:gd name="connsiteX32" fmla="*/ 488157 w 962025"/>
              <a:gd name="connsiteY32" fmla="*/ 697707 h 1793082"/>
              <a:gd name="connsiteX33" fmla="*/ 516732 w 962025"/>
              <a:gd name="connsiteY33" fmla="*/ 597694 h 1793082"/>
              <a:gd name="connsiteX34" fmla="*/ 547688 w 962025"/>
              <a:gd name="connsiteY34" fmla="*/ 495300 h 1793082"/>
              <a:gd name="connsiteX35" fmla="*/ 590550 w 962025"/>
              <a:gd name="connsiteY35" fmla="*/ 347663 h 1793082"/>
              <a:gd name="connsiteX36" fmla="*/ 635794 w 962025"/>
              <a:gd name="connsiteY36" fmla="*/ 197644 h 1793082"/>
              <a:gd name="connsiteX37" fmla="*/ 647700 w 962025"/>
              <a:gd name="connsiteY37" fmla="*/ 161925 h 1793082"/>
              <a:gd name="connsiteX38" fmla="*/ 650082 w 962025"/>
              <a:gd name="connsiteY38" fmla="*/ 147638 h 1793082"/>
              <a:gd name="connsiteX39" fmla="*/ 647700 w 962025"/>
              <a:gd name="connsiteY39" fmla="*/ 130969 h 1793082"/>
              <a:gd name="connsiteX40" fmla="*/ 645319 w 962025"/>
              <a:gd name="connsiteY40" fmla="*/ 111919 h 1793082"/>
              <a:gd name="connsiteX41" fmla="*/ 635794 w 962025"/>
              <a:gd name="connsiteY41" fmla="*/ 88107 h 1793082"/>
              <a:gd name="connsiteX42" fmla="*/ 626269 w 962025"/>
              <a:gd name="connsiteY42" fmla="*/ 73819 h 1793082"/>
              <a:gd name="connsiteX43" fmla="*/ 614363 w 962025"/>
              <a:gd name="connsiteY43" fmla="*/ 59532 h 1793082"/>
              <a:gd name="connsiteX44" fmla="*/ 566738 w 962025"/>
              <a:gd name="connsiteY44" fmla="*/ 0 h 1793082"/>
              <a:gd name="connsiteX45" fmla="*/ 962025 w 962025"/>
              <a:gd name="connsiteY45" fmla="*/ 83344 h 1793082"/>
              <a:gd name="connsiteX46" fmla="*/ 962025 w 962025"/>
              <a:gd name="connsiteY46" fmla="*/ 114300 h 1793082"/>
              <a:gd name="connsiteX47" fmla="*/ 954882 w 962025"/>
              <a:gd name="connsiteY47" fmla="*/ 135732 h 1793082"/>
              <a:gd name="connsiteX48" fmla="*/ 938213 w 962025"/>
              <a:gd name="connsiteY48" fmla="*/ 152400 h 1793082"/>
              <a:gd name="connsiteX49" fmla="*/ 923925 w 962025"/>
              <a:gd name="connsiteY49" fmla="*/ 166688 h 1793082"/>
              <a:gd name="connsiteX50" fmla="*/ 904875 w 962025"/>
              <a:gd name="connsiteY50" fmla="*/ 195263 h 1793082"/>
              <a:gd name="connsiteX51" fmla="*/ 885825 w 962025"/>
              <a:gd name="connsiteY51" fmla="*/ 233363 h 1793082"/>
              <a:gd name="connsiteX52" fmla="*/ 866775 w 962025"/>
              <a:gd name="connsiteY52" fmla="*/ 278607 h 1793082"/>
              <a:gd name="connsiteX53" fmla="*/ 850107 w 962025"/>
              <a:gd name="connsiteY53" fmla="*/ 330994 h 1793082"/>
              <a:gd name="connsiteX54" fmla="*/ 828675 w 962025"/>
              <a:gd name="connsiteY54" fmla="*/ 411957 h 1793082"/>
              <a:gd name="connsiteX55" fmla="*/ 809625 w 962025"/>
              <a:gd name="connsiteY55" fmla="*/ 495300 h 1793082"/>
              <a:gd name="connsiteX56" fmla="*/ 783432 w 962025"/>
              <a:gd name="connsiteY56" fmla="*/ 581025 h 179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962025" h="1793082">
                <a:moveTo>
                  <a:pt x="783432" y="581025"/>
                </a:moveTo>
                <a:lnTo>
                  <a:pt x="733425" y="742950"/>
                </a:lnTo>
                <a:lnTo>
                  <a:pt x="690563" y="862013"/>
                </a:lnTo>
                <a:lnTo>
                  <a:pt x="642938" y="985838"/>
                </a:lnTo>
                <a:lnTo>
                  <a:pt x="590550" y="1109663"/>
                </a:lnTo>
                <a:lnTo>
                  <a:pt x="523875" y="1247775"/>
                </a:lnTo>
                <a:lnTo>
                  <a:pt x="481013" y="1326357"/>
                </a:lnTo>
                <a:lnTo>
                  <a:pt x="421482" y="1426369"/>
                </a:lnTo>
                <a:lnTo>
                  <a:pt x="373857" y="1500188"/>
                </a:lnTo>
                <a:lnTo>
                  <a:pt x="338138" y="1559719"/>
                </a:lnTo>
                <a:lnTo>
                  <a:pt x="314325" y="1595438"/>
                </a:lnTo>
                <a:lnTo>
                  <a:pt x="266700" y="1657350"/>
                </a:lnTo>
                <a:lnTo>
                  <a:pt x="211932" y="1716882"/>
                </a:lnTo>
                <a:lnTo>
                  <a:pt x="166688" y="1757363"/>
                </a:lnTo>
                <a:lnTo>
                  <a:pt x="142875" y="1774032"/>
                </a:lnTo>
                <a:lnTo>
                  <a:pt x="104775" y="1788319"/>
                </a:lnTo>
                <a:lnTo>
                  <a:pt x="69057" y="1793082"/>
                </a:lnTo>
                <a:lnTo>
                  <a:pt x="47625" y="1790700"/>
                </a:lnTo>
                <a:lnTo>
                  <a:pt x="28575" y="1781175"/>
                </a:lnTo>
                <a:lnTo>
                  <a:pt x="16669" y="1769269"/>
                </a:lnTo>
                <a:lnTo>
                  <a:pt x="7144" y="1752600"/>
                </a:lnTo>
                <a:lnTo>
                  <a:pt x="0" y="1719263"/>
                </a:lnTo>
                <a:lnTo>
                  <a:pt x="0" y="1676400"/>
                </a:lnTo>
                <a:lnTo>
                  <a:pt x="209550" y="1264444"/>
                </a:lnTo>
                <a:lnTo>
                  <a:pt x="254794" y="1204913"/>
                </a:lnTo>
                <a:lnTo>
                  <a:pt x="292894" y="1150144"/>
                </a:lnTo>
                <a:lnTo>
                  <a:pt x="321469" y="1100138"/>
                </a:lnTo>
                <a:lnTo>
                  <a:pt x="352425" y="1042988"/>
                </a:lnTo>
                <a:lnTo>
                  <a:pt x="388144" y="966788"/>
                </a:lnTo>
                <a:lnTo>
                  <a:pt x="423863" y="885825"/>
                </a:lnTo>
                <a:lnTo>
                  <a:pt x="447675" y="819150"/>
                </a:lnTo>
                <a:lnTo>
                  <a:pt x="466725" y="771525"/>
                </a:lnTo>
                <a:lnTo>
                  <a:pt x="488157" y="697707"/>
                </a:lnTo>
                <a:lnTo>
                  <a:pt x="516732" y="597694"/>
                </a:lnTo>
                <a:lnTo>
                  <a:pt x="547688" y="495300"/>
                </a:lnTo>
                <a:lnTo>
                  <a:pt x="590550" y="347663"/>
                </a:lnTo>
                <a:lnTo>
                  <a:pt x="635794" y="197644"/>
                </a:lnTo>
                <a:lnTo>
                  <a:pt x="647700" y="161925"/>
                </a:lnTo>
                <a:lnTo>
                  <a:pt x="650082" y="147638"/>
                </a:lnTo>
                <a:lnTo>
                  <a:pt x="647700" y="130969"/>
                </a:lnTo>
                <a:lnTo>
                  <a:pt x="645319" y="111919"/>
                </a:lnTo>
                <a:lnTo>
                  <a:pt x="635794" y="88107"/>
                </a:lnTo>
                <a:lnTo>
                  <a:pt x="626269" y="73819"/>
                </a:lnTo>
                <a:lnTo>
                  <a:pt x="614363" y="59532"/>
                </a:lnTo>
                <a:lnTo>
                  <a:pt x="566738" y="0"/>
                </a:lnTo>
                <a:lnTo>
                  <a:pt x="962025" y="83344"/>
                </a:lnTo>
                <a:lnTo>
                  <a:pt x="962025" y="114300"/>
                </a:lnTo>
                <a:lnTo>
                  <a:pt x="954882" y="135732"/>
                </a:lnTo>
                <a:lnTo>
                  <a:pt x="938213" y="152400"/>
                </a:lnTo>
                <a:lnTo>
                  <a:pt x="923925" y="166688"/>
                </a:lnTo>
                <a:lnTo>
                  <a:pt x="904875" y="195263"/>
                </a:lnTo>
                <a:lnTo>
                  <a:pt x="885825" y="233363"/>
                </a:lnTo>
                <a:lnTo>
                  <a:pt x="866775" y="278607"/>
                </a:lnTo>
                <a:lnTo>
                  <a:pt x="850107" y="330994"/>
                </a:lnTo>
                <a:lnTo>
                  <a:pt x="828675" y="411957"/>
                </a:lnTo>
                <a:lnTo>
                  <a:pt x="809625" y="495300"/>
                </a:lnTo>
                <a:lnTo>
                  <a:pt x="783432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CFC7646E-55C6-429D-8AC7-989FDB671FB8}"/>
              </a:ext>
            </a:extLst>
          </p:cNvPr>
          <p:cNvSpPr/>
          <p:nvPr/>
        </p:nvSpPr>
        <p:spPr>
          <a:xfrm>
            <a:off x="5538788" y="5481638"/>
            <a:ext cx="728662" cy="558800"/>
          </a:xfrm>
          <a:custGeom>
            <a:avLst/>
            <a:gdLst>
              <a:gd name="connsiteX0" fmla="*/ 223837 w 728662"/>
              <a:gd name="connsiteY0" fmla="*/ 147637 h 559593"/>
              <a:gd name="connsiteX1" fmla="*/ 392906 w 728662"/>
              <a:gd name="connsiteY1" fmla="*/ 171450 h 559593"/>
              <a:gd name="connsiteX2" fmla="*/ 445293 w 728662"/>
              <a:gd name="connsiteY2" fmla="*/ 178593 h 559593"/>
              <a:gd name="connsiteX3" fmla="*/ 471487 w 728662"/>
              <a:gd name="connsiteY3" fmla="*/ 178593 h 559593"/>
              <a:gd name="connsiteX4" fmla="*/ 500062 w 728662"/>
              <a:gd name="connsiteY4" fmla="*/ 178593 h 559593"/>
              <a:gd name="connsiteX5" fmla="*/ 528637 w 728662"/>
              <a:gd name="connsiteY5" fmla="*/ 171450 h 559593"/>
              <a:gd name="connsiteX6" fmla="*/ 554831 w 728662"/>
              <a:gd name="connsiteY6" fmla="*/ 161925 h 559593"/>
              <a:gd name="connsiteX7" fmla="*/ 585787 w 728662"/>
              <a:gd name="connsiteY7" fmla="*/ 147637 h 559593"/>
              <a:gd name="connsiteX8" fmla="*/ 616743 w 728662"/>
              <a:gd name="connsiteY8" fmla="*/ 126206 h 559593"/>
              <a:gd name="connsiteX9" fmla="*/ 650081 w 728662"/>
              <a:gd name="connsiteY9" fmla="*/ 97631 h 559593"/>
              <a:gd name="connsiteX10" fmla="*/ 671512 w 728662"/>
              <a:gd name="connsiteY10" fmla="*/ 71437 h 559593"/>
              <a:gd name="connsiteX11" fmla="*/ 711993 w 728662"/>
              <a:gd name="connsiteY11" fmla="*/ 21431 h 559593"/>
              <a:gd name="connsiteX12" fmla="*/ 728662 w 728662"/>
              <a:gd name="connsiteY12" fmla="*/ 0 h 559593"/>
              <a:gd name="connsiteX13" fmla="*/ 726281 w 728662"/>
              <a:gd name="connsiteY13" fmla="*/ 4762 h 559593"/>
              <a:gd name="connsiteX14" fmla="*/ 464343 w 728662"/>
              <a:gd name="connsiteY14" fmla="*/ 559593 h 559593"/>
              <a:gd name="connsiteX15" fmla="*/ 457200 w 728662"/>
              <a:gd name="connsiteY15" fmla="*/ 538162 h 559593"/>
              <a:gd name="connsiteX16" fmla="*/ 454818 w 728662"/>
              <a:gd name="connsiteY16" fmla="*/ 495300 h 559593"/>
              <a:gd name="connsiteX17" fmla="*/ 450056 w 728662"/>
              <a:gd name="connsiteY17" fmla="*/ 466725 h 559593"/>
              <a:gd name="connsiteX18" fmla="*/ 440531 w 728662"/>
              <a:gd name="connsiteY18" fmla="*/ 442912 h 559593"/>
              <a:gd name="connsiteX19" fmla="*/ 416718 w 728662"/>
              <a:gd name="connsiteY19" fmla="*/ 411956 h 559593"/>
              <a:gd name="connsiteX20" fmla="*/ 390525 w 728662"/>
              <a:gd name="connsiteY20" fmla="*/ 383381 h 559593"/>
              <a:gd name="connsiteX21" fmla="*/ 359568 w 728662"/>
              <a:gd name="connsiteY21" fmla="*/ 352425 h 559593"/>
              <a:gd name="connsiteX22" fmla="*/ 326231 w 728662"/>
              <a:gd name="connsiteY22" fmla="*/ 328612 h 559593"/>
              <a:gd name="connsiteX23" fmla="*/ 250031 w 728662"/>
              <a:gd name="connsiteY23" fmla="*/ 285750 h 559593"/>
              <a:gd name="connsiteX24" fmla="*/ 154781 w 728662"/>
              <a:gd name="connsiteY24" fmla="*/ 228600 h 559593"/>
              <a:gd name="connsiteX25" fmla="*/ 59531 w 728662"/>
              <a:gd name="connsiteY25" fmla="*/ 176212 h 559593"/>
              <a:gd name="connsiteX26" fmla="*/ 14287 w 728662"/>
              <a:gd name="connsiteY26" fmla="*/ 147637 h 559593"/>
              <a:gd name="connsiteX27" fmla="*/ 0 w 728662"/>
              <a:gd name="connsiteY27" fmla="*/ 133350 h 559593"/>
              <a:gd name="connsiteX28" fmla="*/ 0 w 728662"/>
              <a:gd name="connsiteY28" fmla="*/ 128587 h 559593"/>
              <a:gd name="connsiteX29" fmla="*/ 0 w 728662"/>
              <a:gd name="connsiteY29" fmla="*/ 126206 h 559593"/>
              <a:gd name="connsiteX30" fmla="*/ 0 w 728662"/>
              <a:gd name="connsiteY30" fmla="*/ 121443 h 559593"/>
              <a:gd name="connsiteX31" fmla="*/ 11906 w 728662"/>
              <a:gd name="connsiteY31" fmla="*/ 116681 h 559593"/>
              <a:gd name="connsiteX32" fmla="*/ 50006 w 728662"/>
              <a:gd name="connsiteY32" fmla="*/ 116681 h 559593"/>
              <a:gd name="connsiteX33" fmla="*/ 107156 w 728662"/>
              <a:gd name="connsiteY33" fmla="*/ 126206 h 559593"/>
              <a:gd name="connsiteX34" fmla="*/ 223837 w 728662"/>
              <a:gd name="connsiteY34" fmla="*/ 147637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8662" h="559593">
                <a:moveTo>
                  <a:pt x="223837" y="147637"/>
                </a:moveTo>
                <a:lnTo>
                  <a:pt x="392906" y="171450"/>
                </a:lnTo>
                <a:lnTo>
                  <a:pt x="445293" y="178593"/>
                </a:lnTo>
                <a:lnTo>
                  <a:pt x="471487" y="178593"/>
                </a:lnTo>
                <a:lnTo>
                  <a:pt x="500062" y="178593"/>
                </a:lnTo>
                <a:lnTo>
                  <a:pt x="528637" y="171450"/>
                </a:lnTo>
                <a:lnTo>
                  <a:pt x="554831" y="161925"/>
                </a:lnTo>
                <a:lnTo>
                  <a:pt x="585787" y="147637"/>
                </a:lnTo>
                <a:lnTo>
                  <a:pt x="616743" y="126206"/>
                </a:lnTo>
                <a:lnTo>
                  <a:pt x="650081" y="97631"/>
                </a:lnTo>
                <a:lnTo>
                  <a:pt x="671512" y="71437"/>
                </a:lnTo>
                <a:lnTo>
                  <a:pt x="711993" y="21431"/>
                </a:lnTo>
                <a:lnTo>
                  <a:pt x="728662" y="0"/>
                </a:lnTo>
                <a:lnTo>
                  <a:pt x="726281" y="4762"/>
                </a:lnTo>
                <a:lnTo>
                  <a:pt x="464343" y="559593"/>
                </a:lnTo>
                <a:lnTo>
                  <a:pt x="457200" y="538162"/>
                </a:lnTo>
                <a:lnTo>
                  <a:pt x="454818" y="495300"/>
                </a:lnTo>
                <a:lnTo>
                  <a:pt x="450056" y="466725"/>
                </a:lnTo>
                <a:lnTo>
                  <a:pt x="440531" y="442912"/>
                </a:lnTo>
                <a:lnTo>
                  <a:pt x="416718" y="411956"/>
                </a:lnTo>
                <a:lnTo>
                  <a:pt x="390525" y="383381"/>
                </a:lnTo>
                <a:lnTo>
                  <a:pt x="359568" y="352425"/>
                </a:lnTo>
                <a:lnTo>
                  <a:pt x="326231" y="328612"/>
                </a:lnTo>
                <a:lnTo>
                  <a:pt x="250031" y="285750"/>
                </a:lnTo>
                <a:lnTo>
                  <a:pt x="154781" y="228600"/>
                </a:lnTo>
                <a:lnTo>
                  <a:pt x="59531" y="176212"/>
                </a:lnTo>
                <a:lnTo>
                  <a:pt x="14287" y="147637"/>
                </a:lnTo>
                <a:lnTo>
                  <a:pt x="0" y="133350"/>
                </a:lnTo>
                <a:lnTo>
                  <a:pt x="0" y="128587"/>
                </a:lnTo>
                <a:lnTo>
                  <a:pt x="0" y="126206"/>
                </a:lnTo>
                <a:lnTo>
                  <a:pt x="0" y="121443"/>
                </a:lnTo>
                <a:lnTo>
                  <a:pt x="11906" y="116681"/>
                </a:lnTo>
                <a:lnTo>
                  <a:pt x="50006" y="116681"/>
                </a:lnTo>
                <a:lnTo>
                  <a:pt x="107156" y="126206"/>
                </a:lnTo>
                <a:lnTo>
                  <a:pt x="223837" y="1476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8159F0D8-0505-4F57-9518-8FD7B738EA16}"/>
              </a:ext>
            </a:extLst>
          </p:cNvPr>
          <p:cNvSpPr/>
          <p:nvPr/>
        </p:nvSpPr>
        <p:spPr>
          <a:xfrm>
            <a:off x="3986213" y="4410075"/>
            <a:ext cx="1243012" cy="1106488"/>
          </a:xfrm>
          <a:custGeom>
            <a:avLst/>
            <a:gdLst>
              <a:gd name="connsiteX0" fmla="*/ 835818 w 1243012"/>
              <a:gd name="connsiteY0" fmla="*/ 342900 h 1107281"/>
              <a:gd name="connsiteX1" fmla="*/ 759618 w 1243012"/>
              <a:gd name="connsiteY1" fmla="*/ 421481 h 1107281"/>
              <a:gd name="connsiteX2" fmla="*/ 704850 w 1243012"/>
              <a:gd name="connsiteY2" fmla="*/ 478631 h 1107281"/>
              <a:gd name="connsiteX3" fmla="*/ 616743 w 1243012"/>
              <a:gd name="connsiteY3" fmla="*/ 561975 h 1107281"/>
              <a:gd name="connsiteX4" fmla="*/ 507206 w 1243012"/>
              <a:gd name="connsiteY4" fmla="*/ 661988 h 1107281"/>
              <a:gd name="connsiteX5" fmla="*/ 350043 w 1243012"/>
              <a:gd name="connsiteY5" fmla="*/ 795338 h 1107281"/>
              <a:gd name="connsiteX6" fmla="*/ 247650 w 1243012"/>
              <a:gd name="connsiteY6" fmla="*/ 876300 h 1107281"/>
              <a:gd name="connsiteX7" fmla="*/ 145256 w 1243012"/>
              <a:gd name="connsiteY7" fmla="*/ 957263 h 1107281"/>
              <a:gd name="connsiteX8" fmla="*/ 66675 w 1243012"/>
              <a:gd name="connsiteY8" fmla="*/ 1016794 h 1107281"/>
              <a:gd name="connsiteX9" fmla="*/ 26193 w 1243012"/>
              <a:gd name="connsiteY9" fmla="*/ 1047750 h 1107281"/>
              <a:gd name="connsiteX10" fmla="*/ 14287 w 1243012"/>
              <a:gd name="connsiteY10" fmla="*/ 1059656 h 1107281"/>
              <a:gd name="connsiteX11" fmla="*/ 2381 w 1243012"/>
              <a:gd name="connsiteY11" fmla="*/ 1081088 h 1107281"/>
              <a:gd name="connsiteX12" fmla="*/ 0 w 1243012"/>
              <a:gd name="connsiteY12" fmla="*/ 1097756 h 1107281"/>
              <a:gd name="connsiteX13" fmla="*/ 7143 w 1243012"/>
              <a:gd name="connsiteY13" fmla="*/ 1102519 h 1107281"/>
              <a:gd name="connsiteX14" fmla="*/ 16668 w 1243012"/>
              <a:gd name="connsiteY14" fmla="*/ 1107281 h 1107281"/>
              <a:gd name="connsiteX15" fmla="*/ 45243 w 1243012"/>
              <a:gd name="connsiteY15" fmla="*/ 1102519 h 1107281"/>
              <a:gd name="connsiteX16" fmla="*/ 95250 w 1243012"/>
              <a:gd name="connsiteY16" fmla="*/ 1078706 h 1107281"/>
              <a:gd name="connsiteX17" fmla="*/ 204787 w 1243012"/>
              <a:gd name="connsiteY17" fmla="*/ 1014413 h 1107281"/>
              <a:gd name="connsiteX18" fmla="*/ 330993 w 1243012"/>
              <a:gd name="connsiteY18" fmla="*/ 935831 h 1107281"/>
              <a:gd name="connsiteX19" fmla="*/ 500062 w 1243012"/>
              <a:gd name="connsiteY19" fmla="*/ 833438 h 1107281"/>
              <a:gd name="connsiteX20" fmla="*/ 650081 w 1243012"/>
              <a:gd name="connsiteY20" fmla="*/ 740569 h 1107281"/>
              <a:gd name="connsiteX21" fmla="*/ 707231 w 1243012"/>
              <a:gd name="connsiteY21" fmla="*/ 704850 h 1107281"/>
              <a:gd name="connsiteX22" fmla="*/ 819150 w 1243012"/>
              <a:gd name="connsiteY22" fmla="*/ 621506 h 1107281"/>
              <a:gd name="connsiteX23" fmla="*/ 959643 w 1243012"/>
              <a:gd name="connsiteY23" fmla="*/ 497681 h 1107281"/>
              <a:gd name="connsiteX24" fmla="*/ 1052512 w 1243012"/>
              <a:gd name="connsiteY24" fmla="*/ 407194 h 1107281"/>
              <a:gd name="connsiteX25" fmla="*/ 1133475 w 1243012"/>
              <a:gd name="connsiteY25" fmla="*/ 321469 h 1107281"/>
              <a:gd name="connsiteX26" fmla="*/ 1181100 w 1243012"/>
              <a:gd name="connsiteY26" fmla="*/ 273844 h 1107281"/>
              <a:gd name="connsiteX27" fmla="*/ 1185862 w 1243012"/>
              <a:gd name="connsiteY27" fmla="*/ 269081 h 1107281"/>
              <a:gd name="connsiteX28" fmla="*/ 1195387 w 1243012"/>
              <a:gd name="connsiteY28" fmla="*/ 264319 h 1107281"/>
              <a:gd name="connsiteX29" fmla="*/ 1219200 w 1243012"/>
              <a:gd name="connsiteY29" fmla="*/ 254794 h 1107281"/>
              <a:gd name="connsiteX30" fmla="*/ 1235868 w 1243012"/>
              <a:gd name="connsiteY30" fmla="*/ 240506 h 1107281"/>
              <a:gd name="connsiteX31" fmla="*/ 1240631 w 1243012"/>
              <a:gd name="connsiteY31" fmla="*/ 226219 h 1107281"/>
              <a:gd name="connsiteX32" fmla="*/ 1243012 w 1243012"/>
              <a:gd name="connsiteY32" fmla="*/ 209550 h 1107281"/>
              <a:gd name="connsiteX33" fmla="*/ 1243012 w 1243012"/>
              <a:gd name="connsiteY33" fmla="*/ 188119 h 1107281"/>
              <a:gd name="connsiteX34" fmla="*/ 1233487 w 1243012"/>
              <a:gd name="connsiteY34" fmla="*/ 152400 h 1107281"/>
              <a:gd name="connsiteX35" fmla="*/ 1223962 w 1243012"/>
              <a:gd name="connsiteY35" fmla="*/ 135731 h 1107281"/>
              <a:gd name="connsiteX36" fmla="*/ 1200150 w 1243012"/>
              <a:gd name="connsiteY36" fmla="*/ 119063 h 1107281"/>
              <a:gd name="connsiteX37" fmla="*/ 1164431 w 1243012"/>
              <a:gd name="connsiteY37" fmla="*/ 92869 h 1107281"/>
              <a:gd name="connsiteX38" fmla="*/ 1135856 w 1243012"/>
              <a:gd name="connsiteY38" fmla="*/ 64294 h 1107281"/>
              <a:gd name="connsiteX39" fmla="*/ 1078706 w 1243012"/>
              <a:gd name="connsiteY39" fmla="*/ 0 h 1107281"/>
              <a:gd name="connsiteX40" fmla="*/ 950118 w 1243012"/>
              <a:gd name="connsiteY40" fmla="*/ 26194 h 1107281"/>
              <a:gd name="connsiteX41" fmla="*/ 981075 w 1243012"/>
              <a:gd name="connsiteY41" fmla="*/ 80963 h 1107281"/>
              <a:gd name="connsiteX42" fmla="*/ 985837 w 1243012"/>
              <a:gd name="connsiteY42" fmla="*/ 104775 h 1107281"/>
              <a:gd name="connsiteX43" fmla="*/ 983456 w 1243012"/>
              <a:gd name="connsiteY43" fmla="*/ 128588 h 1107281"/>
              <a:gd name="connsiteX44" fmla="*/ 971550 w 1243012"/>
              <a:gd name="connsiteY44" fmla="*/ 166688 h 1107281"/>
              <a:gd name="connsiteX45" fmla="*/ 945356 w 1243012"/>
              <a:gd name="connsiteY45" fmla="*/ 211931 h 1107281"/>
              <a:gd name="connsiteX46" fmla="*/ 914400 w 1243012"/>
              <a:gd name="connsiteY46" fmla="*/ 252413 h 1107281"/>
              <a:gd name="connsiteX47" fmla="*/ 835818 w 1243012"/>
              <a:gd name="connsiteY47" fmla="*/ 342900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43012" h="1107281">
                <a:moveTo>
                  <a:pt x="835818" y="342900"/>
                </a:moveTo>
                <a:lnTo>
                  <a:pt x="759618" y="421481"/>
                </a:lnTo>
                <a:lnTo>
                  <a:pt x="704850" y="478631"/>
                </a:lnTo>
                <a:lnTo>
                  <a:pt x="616743" y="561975"/>
                </a:lnTo>
                <a:lnTo>
                  <a:pt x="507206" y="661988"/>
                </a:lnTo>
                <a:lnTo>
                  <a:pt x="350043" y="795338"/>
                </a:lnTo>
                <a:lnTo>
                  <a:pt x="247650" y="876300"/>
                </a:lnTo>
                <a:lnTo>
                  <a:pt x="145256" y="957263"/>
                </a:lnTo>
                <a:lnTo>
                  <a:pt x="66675" y="1016794"/>
                </a:lnTo>
                <a:lnTo>
                  <a:pt x="26193" y="1047750"/>
                </a:lnTo>
                <a:lnTo>
                  <a:pt x="14287" y="1059656"/>
                </a:lnTo>
                <a:lnTo>
                  <a:pt x="2381" y="1081088"/>
                </a:lnTo>
                <a:lnTo>
                  <a:pt x="0" y="1097756"/>
                </a:lnTo>
                <a:lnTo>
                  <a:pt x="7143" y="1102519"/>
                </a:lnTo>
                <a:lnTo>
                  <a:pt x="16668" y="1107281"/>
                </a:lnTo>
                <a:lnTo>
                  <a:pt x="45243" y="1102519"/>
                </a:lnTo>
                <a:lnTo>
                  <a:pt x="95250" y="1078706"/>
                </a:lnTo>
                <a:lnTo>
                  <a:pt x="204787" y="1014413"/>
                </a:lnTo>
                <a:lnTo>
                  <a:pt x="330993" y="935831"/>
                </a:lnTo>
                <a:lnTo>
                  <a:pt x="500062" y="833438"/>
                </a:lnTo>
                <a:lnTo>
                  <a:pt x="650081" y="740569"/>
                </a:lnTo>
                <a:lnTo>
                  <a:pt x="707231" y="704850"/>
                </a:lnTo>
                <a:lnTo>
                  <a:pt x="819150" y="621506"/>
                </a:lnTo>
                <a:lnTo>
                  <a:pt x="959643" y="497681"/>
                </a:lnTo>
                <a:lnTo>
                  <a:pt x="1052512" y="407194"/>
                </a:lnTo>
                <a:lnTo>
                  <a:pt x="1133475" y="321469"/>
                </a:lnTo>
                <a:lnTo>
                  <a:pt x="1181100" y="273844"/>
                </a:lnTo>
                <a:lnTo>
                  <a:pt x="1185862" y="269081"/>
                </a:lnTo>
                <a:lnTo>
                  <a:pt x="1195387" y="264319"/>
                </a:lnTo>
                <a:lnTo>
                  <a:pt x="1219200" y="254794"/>
                </a:lnTo>
                <a:lnTo>
                  <a:pt x="1235868" y="240506"/>
                </a:lnTo>
                <a:lnTo>
                  <a:pt x="1240631" y="226219"/>
                </a:lnTo>
                <a:lnTo>
                  <a:pt x="1243012" y="209550"/>
                </a:lnTo>
                <a:lnTo>
                  <a:pt x="1243012" y="188119"/>
                </a:lnTo>
                <a:lnTo>
                  <a:pt x="1233487" y="152400"/>
                </a:lnTo>
                <a:lnTo>
                  <a:pt x="1223962" y="135731"/>
                </a:lnTo>
                <a:lnTo>
                  <a:pt x="1200150" y="119063"/>
                </a:lnTo>
                <a:lnTo>
                  <a:pt x="1164431" y="92869"/>
                </a:lnTo>
                <a:lnTo>
                  <a:pt x="1135856" y="64294"/>
                </a:lnTo>
                <a:lnTo>
                  <a:pt x="1078706" y="0"/>
                </a:lnTo>
                <a:lnTo>
                  <a:pt x="950118" y="26194"/>
                </a:lnTo>
                <a:lnTo>
                  <a:pt x="981075" y="80963"/>
                </a:lnTo>
                <a:lnTo>
                  <a:pt x="985837" y="104775"/>
                </a:lnTo>
                <a:lnTo>
                  <a:pt x="983456" y="128588"/>
                </a:lnTo>
                <a:lnTo>
                  <a:pt x="971550" y="166688"/>
                </a:lnTo>
                <a:lnTo>
                  <a:pt x="945356" y="211931"/>
                </a:lnTo>
                <a:lnTo>
                  <a:pt x="914400" y="252413"/>
                </a:lnTo>
                <a:lnTo>
                  <a:pt x="835818" y="342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DFB169F7-2B88-4569-845A-2210A338F85D}"/>
              </a:ext>
            </a:extLst>
          </p:cNvPr>
          <p:cNvSpPr/>
          <p:nvPr/>
        </p:nvSpPr>
        <p:spPr>
          <a:xfrm>
            <a:off x="4429125" y="4344988"/>
            <a:ext cx="1524000" cy="1603375"/>
          </a:xfrm>
          <a:custGeom>
            <a:avLst/>
            <a:gdLst>
              <a:gd name="connsiteX0" fmla="*/ 1302544 w 1524000"/>
              <a:gd name="connsiteY0" fmla="*/ 576263 h 1602582"/>
              <a:gd name="connsiteX1" fmla="*/ 1145381 w 1524000"/>
              <a:gd name="connsiteY1" fmla="*/ 773907 h 1602582"/>
              <a:gd name="connsiteX2" fmla="*/ 1083469 w 1524000"/>
              <a:gd name="connsiteY2" fmla="*/ 847725 h 1602582"/>
              <a:gd name="connsiteX3" fmla="*/ 1019175 w 1524000"/>
              <a:gd name="connsiteY3" fmla="*/ 921544 h 1602582"/>
              <a:gd name="connsiteX4" fmla="*/ 952500 w 1524000"/>
              <a:gd name="connsiteY4" fmla="*/ 992982 h 1602582"/>
              <a:gd name="connsiteX5" fmla="*/ 890588 w 1524000"/>
              <a:gd name="connsiteY5" fmla="*/ 1057275 h 1602582"/>
              <a:gd name="connsiteX6" fmla="*/ 812006 w 1524000"/>
              <a:gd name="connsiteY6" fmla="*/ 1126332 h 1602582"/>
              <a:gd name="connsiteX7" fmla="*/ 733425 w 1524000"/>
              <a:gd name="connsiteY7" fmla="*/ 1185863 h 1602582"/>
              <a:gd name="connsiteX8" fmla="*/ 616744 w 1524000"/>
              <a:gd name="connsiteY8" fmla="*/ 1266825 h 1602582"/>
              <a:gd name="connsiteX9" fmla="*/ 483394 w 1524000"/>
              <a:gd name="connsiteY9" fmla="*/ 1350169 h 1602582"/>
              <a:gd name="connsiteX10" fmla="*/ 311944 w 1524000"/>
              <a:gd name="connsiteY10" fmla="*/ 1452563 h 1602582"/>
              <a:gd name="connsiteX11" fmla="*/ 114300 w 1524000"/>
              <a:gd name="connsiteY11" fmla="*/ 1559719 h 1602582"/>
              <a:gd name="connsiteX12" fmla="*/ 40481 w 1524000"/>
              <a:gd name="connsiteY12" fmla="*/ 1597819 h 1602582"/>
              <a:gd name="connsiteX13" fmla="*/ 23813 w 1524000"/>
              <a:gd name="connsiteY13" fmla="*/ 1602582 h 1602582"/>
              <a:gd name="connsiteX14" fmla="*/ 9525 w 1524000"/>
              <a:gd name="connsiteY14" fmla="*/ 1602582 h 1602582"/>
              <a:gd name="connsiteX15" fmla="*/ 0 w 1524000"/>
              <a:gd name="connsiteY15" fmla="*/ 1597819 h 1602582"/>
              <a:gd name="connsiteX16" fmla="*/ 9525 w 1524000"/>
              <a:gd name="connsiteY16" fmla="*/ 1581150 h 1602582"/>
              <a:gd name="connsiteX17" fmla="*/ 42863 w 1524000"/>
              <a:gd name="connsiteY17" fmla="*/ 1545432 h 1602582"/>
              <a:gd name="connsiteX18" fmla="*/ 119063 w 1524000"/>
              <a:gd name="connsiteY18" fmla="*/ 1485900 h 1602582"/>
              <a:gd name="connsiteX19" fmla="*/ 273844 w 1524000"/>
              <a:gd name="connsiteY19" fmla="*/ 1369219 h 1602582"/>
              <a:gd name="connsiteX20" fmla="*/ 409575 w 1524000"/>
              <a:gd name="connsiteY20" fmla="*/ 1262063 h 1602582"/>
              <a:gd name="connsiteX21" fmla="*/ 554831 w 1524000"/>
              <a:gd name="connsiteY21" fmla="*/ 1140619 h 1602582"/>
              <a:gd name="connsiteX22" fmla="*/ 650081 w 1524000"/>
              <a:gd name="connsiteY22" fmla="*/ 1052513 h 1602582"/>
              <a:gd name="connsiteX23" fmla="*/ 752475 w 1524000"/>
              <a:gd name="connsiteY23" fmla="*/ 957263 h 1602582"/>
              <a:gd name="connsiteX24" fmla="*/ 842963 w 1524000"/>
              <a:gd name="connsiteY24" fmla="*/ 864394 h 1602582"/>
              <a:gd name="connsiteX25" fmla="*/ 909638 w 1524000"/>
              <a:gd name="connsiteY25" fmla="*/ 790575 h 1602582"/>
              <a:gd name="connsiteX26" fmla="*/ 957263 w 1524000"/>
              <a:gd name="connsiteY26" fmla="*/ 733425 h 1602582"/>
              <a:gd name="connsiteX27" fmla="*/ 1035844 w 1524000"/>
              <a:gd name="connsiteY27" fmla="*/ 633413 h 1602582"/>
              <a:gd name="connsiteX28" fmla="*/ 1066800 w 1524000"/>
              <a:gd name="connsiteY28" fmla="*/ 585788 h 1602582"/>
              <a:gd name="connsiteX29" fmla="*/ 1085850 w 1524000"/>
              <a:gd name="connsiteY29" fmla="*/ 559594 h 1602582"/>
              <a:gd name="connsiteX30" fmla="*/ 1114425 w 1524000"/>
              <a:gd name="connsiteY30" fmla="*/ 514350 h 1602582"/>
              <a:gd name="connsiteX31" fmla="*/ 1147763 w 1524000"/>
              <a:gd name="connsiteY31" fmla="*/ 452438 h 1602582"/>
              <a:gd name="connsiteX32" fmla="*/ 1166813 w 1524000"/>
              <a:gd name="connsiteY32" fmla="*/ 411957 h 1602582"/>
              <a:gd name="connsiteX33" fmla="*/ 1181100 w 1524000"/>
              <a:gd name="connsiteY33" fmla="*/ 376238 h 1602582"/>
              <a:gd name="connsiteX34" fmla="*/ 1195388 w 1524000"/>
              <a:gd name="connsiteY34" fmla="*/ 333375 h 1602582"/>
              <a:gd name="connsiteX35" fmla="*/ 1202531 w 1524000"/>
              <a:gd name="connsiteY35" fmla="*/ 297657 h 1602582"/>
              <a:gd name="connsiteX36" fmla="*/ 1207294 w 1524000"/>
              <a:gd name="connsiteY36" fmla="*/ 269082 h 1602582"/>
              <a:gd name="connsiteX37" fmla="*/ 1207294 w 1524000"/>
              <a:gd name="connsiteY37" fmla="*/ 245269 h 1602582"/>
              <a:gd name="connsiteX38" fmla="*/ 1207294 w 1524000"/>
              <a:gd name="connsiteY38" fmla="*/ 238125 h 1602582"/>
              <a:gd name="connsiteX39" fmla="*/ 1195388 w 1524000"/>
              <a:gd name="connsiteY39" fmla="*/ 211932 h 1602582"/>
              <a:gd name="connsiteX40" fmla="*/ 1171575 w 1524000"/>
              <a:gd name="connsiteY40" fmla="*/ 176213 h 1602582"/>
              <a:gd name="connsiteX41" fmla="*/ 1147763 w 1524000"/>
              <a:gd name="connsiteY41" fmla="*/ 145257 h 1602582"/>
              <a:gd name="connsiteX42" fmla="*/ 1116806 w 1524000"/>
              <a:gd name="connsiteY42" fmla="*/ 109538 h 1602582"/>
              <a:gd name="connsiteX43" fmla="*/ 1026319 w 1524000"/>
              <a:gd name="connsiteY43" fmla="*/ 14288 h 1602582"/>
              <a:gd name="connsiteX44" fmla="*/ 1162050 w 1524000"/>
              <a:gd name="connsiteY44" fmla="*/ 0 h 1602582"/>
              <a:gd name="connsiteX45" fmla="*/ 1295400 w 1524000"/>
              <a:gd name="connsiteY45" fmla="*/ 78582 h 1602582"/>
              <a:gd name="connsiteX46" fmla="*/ 1357313 w 1524000"/>
              <a:gd name="connsiteY46" fmla="*/ 119063 h 1602582"/>
              <a:gd name="connsiteX47" fmla="*/ 1423988 w 1524000"/>
              <a:gd name="connsiteY47" fmla="*/ 171450 h 1602582"/>
              <a:gd name="connsiteX48" fmla="*/ 1476375 w 1524000"/>
              <a:gd name="connsiteY48" fmla="*/ 219075 h 1602582"/>
              <a:gd name="connsiteX49" fmla="*/ 1502569 w 1524000"/>
              <a:gd name="connsiteY49" fmla="*/ 245269 h 1602582"/>
              <a:gd name="connsiteX50" fmla="*/ 1516856 w 1524000"/>
              <a:gd name="connsiteY50" fmla="*/ 264319 h 1602582"/>
              <a:gd name="connsiteX51" fmla="*/ 1521619 w 1524000"/>
              <a:gd name="connsiteY51" fmla="*/ 276225 h 1602582"/>
              <a:gd name="connsiteX52" fmla="*/ 1524000 w 1524000"/>
              <a:gd name="connsiteY52" fmla="*/ 288132 h 1602582"/>
              <a:gd name="connsiteX53" fmla="*/ 1521619 w 1524000"/>
              <a:gd name="connsiteY53" fmla="*/ 304800 h 1602582"/>
              <a:gd name="connsiteX54" fmla="*/ 1512094 w 1524000"/>
              <a:gd name="connsiteY54" fmla="*/ 330994 h 1602582"/>
              <a:gd name="connsiteX55" fmla="*/ 1493044 w 1524000"/>
              <a:gd name="connsiteY55" fmla="*/ 357188 h 1602582"/>
              <a:gd name="connsiteX56" fmla="*/ 1464469 w 1524000"/>
              <a:gd name="connsiteY56" fmla="*/ 378619 h 1602582"/>
              <a:gd name="connsiteX57" fmla="*/ 1435894 w 1524000"/>
              <a:gd name="connsiteY57" fmla="*/ 395288 h 1602582"/>
              <a:gd name="connsiteX58" fmla="*/ 1397794 w 1524000"/>
              <a:gd name="connsiteY58" fmla="*/ 445294 h 1602582"/>
              <a:gd name="connsiteX59" fmla="*/ 1302544 w 1524000"/>
              <a:gd name="connsiteY59" fmla="*/ 576263 h 16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24000" h="1602582">
                <a:moveTo>
                  <a:pt x="1302544" y="576263"/>
                </a:moveTo>
                <a:lnTo>
                  <a:pt x="1145381" y="773907"/>
                </a:lnTo>
                <a:lnTo>
                  <a:pt x="1083469" y="847725"/>
                </a:lnTo>
                <a:lnTo>
                  <a:pt x="1019175" y="921544"/>
                </a:lnTo>
                <a:lnTo>
                  <a:pt x="952500" y="992982"/>
                </a:lnTo>
                <a:lnTo>
                  <a:pt x="890588" y="1057275"/>
                </a:lnTo>
                <a:lnTo>
                  <a:pt x="812006" y="1126332"/>
                </a:lnTo>
                <a:lnTo>
                  <a:pt x="733425" y="1185863"/>
                </a:lnTo>
                <a:lnTo>
                  <a:pt x="616744" y="1266825"/>
                </a:lnTo>
                <a:lnTo>
                  <a:pt x="483394" y="1350169"/>
                </a:lnTo>
                <a:lnTo>
                  <a:pt x="311944" y="1452563"/>
                </a:lnTo>
                <a:lnTo>
                  <a:pt x="114300" y="1559719"/>
                </a:lnTo>
                <a:lnTo>
                  <a:pt x="40481" y="1597819"/>
                </a:lnTo>
                <a:lnTo>
                  <a:pt x="23813" y="1602582"/>
                </a:lnTo>
                <a:lnTo>
                  <a:pt x="9525" y="1602582"/>
                </a:lnTo>
                <a:lnTo>
                  <a:pt x="0" y="1597819"/>
                </a:lnTo>
                <a:lnTo>
                  <a:pt x="9525" y="1581150"/>
                </a:lnTo>
                <a:lnTo>
                  <a:pt x="42863" y="1545432"/>
                </a:lnTo>
                <a:lnTo>
                  <a:pt x="119063" y="1485900"/>
                </a:lnTo>
                <a:lnTo>
                  <a:pt x="273844" y="1369219"/>
                </a:lnTo>
                <a:lnTo>
                  <a:pt x="409575" y="1262063"/>
                </a:lnTo>
                <a:lnTo>
                  <a:pt x="554831" y="1140619"/>
                </a:lnTo>
                <a:lnTo>
                  <a:pt x="650081" y="1052513"/>
                </a:lnTo>
                <a:lnTo>
                  <a:pt x="752475" y="957263"/>
                </a:lnTo>
                <a:lnTo>
                  <a:pt x="842963" y="864394"/>
                </a:lnTo>
                <a:lnTo>
                  <a:pt x="909638" y="790575"/>
                </a:lnTo>
                <a:lnTo>
                  <a:pt x="957263" y="733425"/>
                </a:lnTo>
                <a:lnTo>
                  <a:pt x="1035844" y="633413"/>
                </a:lnTo>
                <a:lnTo>
                  <a:pt x="1066800" y="585788"/>
                </a:lnTo>
                <a:lnTo>
                  <a:pt x="1085850" y="559594"/>
                </a:lnTo>
                <a:lnTo>
                  <a:pt x="1114425" y="514350"/>
                </a:lnTo>
                <a:lnTo>
                  <a:pt x="1147763" y="452438"/>
                </a:lnTo>
                <a:lnTo>
                  <a:pt x="1166813" y="411957"/>
                </a:lnTo>
                <a:lnTo>
                  <a:pt x="1181100" y="376238"/>
                </a:lnTo>
                <a:lnTo>
                  <a:pt x="1195388" y="333375"/>
                </a:lnTo>
                <a:lnTo>
                  <a:pt x="1202531" y="297657"/>
                </a:lnTo>
                <a:lnTo>
                  <a:pt x="1207294" y="269082"/>
                </a:lnTo>
                <a:lnTo>
                  <a:pt x="1207294" y="245269"/>
                </a:lnTo>
                <a:lnTo>
                  <a:pt x="1207294" y="238125"/>
                </a:lnTo>
                <a:lnTo>
                  <a:pt x="1195388" y="211932"/>
                </a:lnTo>
                <a:lnTo>
                  <a:pt x="1171575" y="176213"/>
                </a:lnTo>
                <a:lnTo>
                  <a:pt x="1147763" y="145257"/>
                </a:lnTo>
                <a:lnTo>
                  <a:pt x="1116806" y="109538"/>
                </a:lnTo>
                <a:lnTo>
                  <a:pt x="1026319" y="14288"/>
                </a:lnTo>
                <a:lnTo>
                  <a:pt x="1162050" y="0"/>
                </a:lnTo>
                <a:lnTo>
                  <a:pt x="1295400" y="78582"/>
                </a:lnTo>
                <a:lnTo>
                  <a:pt x="1357313" y="119063"/>
                </a:lnTo>
                <a:lnTo>
                  <a:pt x="1423988" y="171450"/>
                </a:lnTo>
                <a:lnTo>
                  <a:pt x="1476375" y="219075"/>
                </a:lnTo>
                <a:lnTo>
                  <a:pt x="1502569" y="245269"/>
                </a:lnTo>
                <a:lnTo>
                  <a:pt x="1516856" y="264319"/>
                </a:lnTo>
                <a:lnTo>
                  <a:pt x="1521619" y="276225"/>
                </a:lnTo>
                <a:lnTo>
                  <a:pt x="1524000" y="288132"/>
                </a:lnTo>
                <a:lnTo>
                  <a:pt x="1521619" y="304800"/>
                </a:lnTo>
                <a:lnTo>
                  <a:pt x="1512094" y="330994"/>
                </a:lnTo>
                <a:lnTo>
                  <a:pt x="1493044" y="357188"/>
                </a:lnTo>
                <a:lnTo>
                  <a:pt x="1464469" y="378619"/>
                </a:lnTo>
                <a:lnTo>
                  <a:pt x="1435894" y="395288"/>
                </a:lnTo>
                <a:lnTo>
                  <a:pt x="1397794" y="445294"/>
                </a:lnTo>
                <a:lnTo>
                  <a:pt x="1302544" y="5762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2097EB2-3B6B-4BE6-8F80-E11E8C3FE718}"/>
              </a:ext>
            </a:extLst>
          </p:cNvPr>
          <p:cNvGrpSpPr>
            <a:grpSpLocks/>
          </p:cNvGrpSpPr>
          <p:nvPr/>
        </p:nvGrpSpPr>
        <p:grpSpPr bwMode="auto">
          <a:xfrm>
            <a:off x="2576513" y="1504950"/>
            <a:ext cx="4440237" cy="4586288"/>
            <a:chOff x="2720975" y="1657350"/>
            <a:chExt cx="4440238" cy="4586288"/>
          </a:xfrm>
        </p:grpSpPr>
        <p:sp>
          <p:nvSpPr>
            <p:cNvPr id="17" name="フリーフォーム 107">
              <a:extLst>
                <a:ext uri="{FF2B5EF4-FFF2-40B4-BE49-F238E27FC236}">
                  <a16:creationId xmlns:a16="http://schemas.microsoft.com/office/drawing/2014/main" id="{9082E918-285E-4113-838E-6EC4122085B7}"/>
                </a:ext>
              </a:extLst>
            </p:cNvPr>
            <p:cNvSpPr/>
            <p:nvPr/>
          </p:nvSpPr>
          <p:spPr>
            <a:xfrm>
              <a:off x="2720975" y="1751013"/>
              <a:ext cx="1430337" cy="2381250"/>
            </a:xfrm>
            <a:custGeom>
              <a:avLst/>
              <a:gdLst>
                <a:gd name="connsiteX0" fmla="*/ 1187493 w 1429901"/>
                <a:gd name="connsiteY0" fmla="*/ 665855 h 2381122"/>
                <a:gd name="connsiteX1" fmla="*/ 1129192 w 1429901"/>
                <a:gd name="connsiteY1" fmla="*/ 782456 h 2381122"/>
                <a:gd name="connsiteX2" fmla="*/ 1049412 w 1429901"/>
                <a:gd name="connsiteY2" fmla="*/ 935879 h 2381122"/>
                <a:gd name="connsiteX3" fmla="*/ 960427 w 1429901"/>
                <a:gd name="connsiteY3" fmla="*/ 1113849 h 2381122"/>
                <a:gd name="connsiteX4" fmla="*/ 914400 w 1429901"/>
                <a:gd name="connsiteY4" fmla="*/ 1205903 h 2381122"/>
                <a:gd name="connsiteX5" fmla="*/ 782456 w 1429901"/>
                <a:gd name="connsiteY5" fmla="*/ 1445243 h 2381122"/>
                <a:gd name="connsiteX6" fmla="*/ 687334 w 1429901"/>
                <a:gd name="connsiteY6" fmla="*/ 1586392 h 2381122"/>
                <a:gd name="connsiteX7" fmla="*/ 555391 w 1429901"/>
                <a:gd name="connsiteY7" fmla="*/ 1773568 h 2381122"/>
                <a:gd name="connsiteX8" fmla="*/ 426515 w 1429901"/>
                <a:gd name="connsiteY8" fmla="*/ 1942333 h 2381122"/>
                <a:gd name="connsiteX9" fmla="*/ 236271 w 1429901"/>
                <a:gd name="connsiteY9" fmla="*/ 2169398 h 2381122"/>
                <a:gd name="connsiteX10" fmla="*/ 101259 w 1429901"/>
                <a:gd name="connsiteY10" fmla="*/ 2319753 h 2381122"/>
                <a:gd name="connsiteX11" fmla="*/ 67506 w 1429901"/>
                <a:gd name="connsiteY11" fmla="*/ 2359643 h 2381122"/>
                <a:gd name="connsiteX12" fmla="*/ 46027 w 1429901"/>
                <a:gd name="connsiteY12" fmla="*/ 2371917 h 2381122"/>
                <a:gd name="connsiteX13" fmla="*/ 30685 w 1429901"/>
                <a:gd name="connsiteY13" fmla="*/ 2378053 h 2381122"/>
                <a:gd name="connsiteX14" fmla="*/ 21479 w 1429901"/>
                <a:gd name="connsiteY14" fmla="*/ 2381122 h 2381122"/>
                <a:gd name="connsiteX15" fmla="*/ 15342 w 1429901"/>
                <a:gd name="connsiteY15" fmla="*/ 2381122 h 2381122"/>
                <a:gd name="connsiteX16" fmla="*/ 6137 w 1429901"/>
                <a:gd name="connsiteY16" fmla="*/ 2378053 h 2381122"/>
                <a:gd name="connsiteX17" fmla="*/ 0 w 1429901"/>
                <a:gd name="connsiteY17" fmla="*/ 2368848 h 2381122"/>
                <a:gd name="connsiteX18" fmla="*/ 0 w 1429901"/>
                <a:gd name="connsiteY18" fmla="*/ 2353506 h 2381122"/>
                <a:gd name="connsiteX19" fmla="*/ 12274 w 1429901"/>
                <a:gd name="connsiteY19" fmla="*/ 2319753 h 2381122"/>
                <a:gd name="connsiteX20" fmla="*/ 79780 w 1429901"/>
                <a:gd name="connsiteY20" fmla="*/ 2224631 h 2381122"/>
                <a:gd name="connsiteX21" fmla="*/ 202518 w 1429901"/>
                <a:gd name="connsiteY21" fmla="*/ 2037455 h 2381122"/>
                <a:gd name="connsiteX22" fmla="*/ 306846 w 1429901"/>
                <a:gd name="connsiteY22" fmla="*/ 1877895 h 2381122"/>
                <a:gd name="connsiteX23" fmla="*/ 398899 w 1429901"/>
                <a:gd name="connsiteY23" fmla="*/ 1718335 h 2381122"/>
                <a:gd name="connsiteX24" fmla="*/ 466405 w 1429901"/>
                <a:gd name="connsiteY24" fmla="*/ 1604802 h 2381122"/>
                <a:gd name="connsiteX25" fmla="*/ 533911 w 1429901"/>
                <a:gd name="connsiteY25" fmla="*/ 1485133 h 2381122"/>
                <a:gd name="connsiteX26" fmla="*/ 610623 w 1429901"/>
                <a:gd name="connsiteY26" fmla="*/ 1334778 h 2381122"/>
                <a:gd name="connsiteX27" fmla="*/ 681197 w 1429901"/>
                <a:gd name="connsiteY27" fmla="*/ 1196698 h 2381122"/>
                <a:gd name="connsiteX28" fmla="*/ 764046 w 1429901"/>
                <a:gd name="connsiteY28" fmla="*/ 1027933 h 2381122"/>
                <a:gd name="connsiteX29" fmla="*/ 843825 w 1429901"/>
                <a:gd name="connsiteY29" fmla="*/ 849962 h 2381122"/>
                <a:gd name="connsiteX30" fmla="*/ 908263 w 1429901"/>
                <a:gd name="connsiteY30" fmla="*/ 705745 h 2381122"/>
                <a:gd name="connsiteX31" fmla="*/ 975769 w 1429901"/>
                <a:gd name="connsiteY31" fmla="*/ 536980 h 2381122"/>
                <a:gd name="connsiteX32" fmla="*/ 1021796 w 1429901"/>
                <a:gd name="connsiteY32" fmla="*/ 417310 h 2381122"/>
                <a:gd name="connsiteX33" fmla="*/ 1064754 w 1429901"/>
                <a:gd name="connsiteY33" fmla="*/ 300708 h 2381122"/>
                <a:gd name="connsiteX34" fmla="*/ 1086234 w 1429901"/>
                <a:gd name="connsiteY34" fmla="*/ 248545 h 2381122"/>
                <a:gd name="connsiteX35" fmla="*/ 1089302 w 1429901"/>
                <a:gd name="connsiteY35" fmla="*/ 223997 h 2381122"/>
                <a:gd name="connsiteX36" fmla="*/ 1086234 w 1429901"/>
                <a:gd name="connsiteY36" fmla="*/ 196381 h 2381122"/>
                <a:gd name="connsiteX37" fmla="*/ 1083165 w 1429901"/>
                <a:gd name="connsiteY37" fmla="*/ 181039 h 2381122"/>
                <a:gd name="connsiteX38" fmla="*/ 1058617 w 1429901"/>
                <a:gd name="connsiteY38" fmla="*/ 159560 h 2381122"/>
                <a:gd name="connsiteX39" fmla="*/ 1009522 w 1429901"/>
                <a:gd name="connsiteY39" fmla="*/ 122738 h 2381122"/>
                <a:gd name="connsiteX40" fmla="*/ 969632 w 1429901"/>
                <a:gd name="connsiteY40" fmla="*/ 92053 h 2381122"/>
                <a:gd name="connsiteX41" fmla="*/ 942016 w 1429901"/>
                <a:gd name="connsiteY41" fmla="*/ 70574 h 2381122"/>
                <a:gd name="connsiteX42" fmla="*/ 929742 w 1429901"/>
                <a:gd name="connsiteY42" fmla="*/ 52164 h 2381122"/>
                <a:gd name="connsiteX43" fmla="*/ 923605 w 1429901"/>
                <a:gd name="connsiteY43" fmla="*/ 39890 h 2381122"/>
                <a:gd name="connsiteX44" fmla="*/ 923605 w 1429901"/>
                <a:gd name="connsiteY44" fmla="*/ 30684 h 2381122"/>
                <a:gd name="connsiteX45" fmla="*/ 926674 w 1429901"/>
                <a:gd name="connsiteY45" fmla="*/ 18411 h 2381122"/>
                <a:gd name="connsiteX46" fmla="*/ 935879 w 1429901"/>
                <a:gd name="connsiteY46" fmla="*/ 12274 h 2381122"/>
                <a:gd name="connsiteX47" fmla="*/ 960427 w 1429901"/>
                <a:gd name="connsiteY47" fmla="*/ 6137 h 2381122"/>
                <a:gd name="connsiteX48" fmla="*/ 994180 w 1429901"/>
                <a:gd name="connsiteY48" fmla="*/ 3068 h 2381122"/>
                <a:gd name="connsiteX49" fmla="*/ 1031001 w 1429901"/>
                <a:gd name="connsiteY49" fmla="*/ 0 h 2381122"/>
                <a:gd name="connsiteX50" fmla="*/ 1080097 w 1429901"/>
                <a:gd name="connsiteY50" fmla="*/ 6137 h 2381122"/>
                <a:gd name="connsiteX51" fmla="*/ 1119987 w 1429901"/>
                <a:gd name="connsiteY51" fmla="*/ 15342 h 2381122"/>
                <a:gd name="connsiteX52" fmla="*/ 1187493 w 1429901"/>
                <a:gd name="connsiteY52" fmla="*/ 42958 h 2381122"/>
                <a:gd name="connsiteX53" fmla="*/ 1248862 w 1429901"/>
                <a:gd name="connsiteY53" fmla="*/ 79780 h 2381122"/>
                <a:gd name="connsiteX54" fmla="*/ 1297957 w 1429901"/>
                <a:gd name="connsiteY54" fmla="*/ 113533 h 2381122"/>
                <a:gd name="connsiteX55" fmla="*/ 1374668 w 1429901"/>
                <a:gd name="connsiteY55" fmla="*/ 171833 h 2381122"/>
                <a:gd name="connsiteX56" fmla="*/ 1399216 w 1429901"/>
                <a:gd name="connsiteY56" fmla="*/ 196381 h 2381122"/>
                <a:gd name="connsiteX57" fmla="*/ 1414558 w 1429901"/>
                <a:gd name="connsiteY57" fmla="*/ 217860 h 2381122"/>
                <a:gd name="connsiteX58" fmla="*/ 1423764 w 1429901"/>
                <a:gd name="connsiteY58" fmla="*/ 233202 h 2381122"/>
                <a:gd name="connsiteX59" fmla="*/ 1429901 w 1429901"/>
                <a:gd name="connsiteY59" fmla="*/ 251613 h 2381122"/>
                <a:gd name="connsiteX60" fmla="*/ 1426832 w 1429901"/>
                <a:gd name="connsiteY60" fmla="*/ 273092 h 2381122"/>
                <a:gd name="connsiteX61" fmla="*/ 1420695 w 1429901"/>
                <a:gd name="connsiteY61" fmla="*/ 288435 h 2381122"/>
                <a:gd name="connsiteX62" fmla="*/ 1408421 w 1429901"/>
                <a:gd name="connsiteY62" fmla="*/ 297640 h 2381122"/>
                <a:gd name="connsiteX63" fmla="*/ 1383874 w 1429901"/>
                <a:gd name="connsiteY63" fmla="*/ 309914 h 2381122"/>
                <a:gd name="connsiteX64" fmla="*/ 1368532 w 1429901"/>
                <a:gd name="connsiteY64" fmla="*/ 316051 h 2381122"/>
                <a:gd name="connsiteX65" fmla="*/ 1331710 w 1429901"/>
                <a:gd name="connsiteY65" fmla="*/ 352872 h 2381122"/>
                <a:gd name="connsiteX66" fmla="*/ 1307162 w 1429901"/>
                <a:gd name="connsiteY66" fmla="*/ 380488 h 2381122"/>
                <a:gd name="connsiteX67" fmla="*/ 1285683 w 1429901"/>
                <a:gd name="connsiteY67" fmla="*/ 432652 h 2381122"/>
                <a:gd name="connsiteX68" fmla="*/ 1248862 w 1429901"/>
                <a:gd name="connsiteY68" fmla="*/ 527774 h 2381122"/>
                <a:gd name="connsiteX69" fmla="*/ 1187493 w 1429901"/>
                <a:gd name="connsiteY69" fmla="*/ 665855 h 238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429901" h="2381122">
                  <a:moveTo>
                    <a:pt x="1187493" y="665855"/>
                  </a:moveTo>
                  <a:lnTo>
                    <a:pt x="1129192" y="782456"/>
                  </a:lnTo>
                  <a:lnTo>
                    <a:pt x="1049412" y="935879"/>
                  </a:lnTo>
                  <a:lnTo>
                    <a:pt x="960427" y="1113849"/>
                  </a:lnTo>
                  <a:lnTo>
                    <a:pt x="914400" y="1205903"/>
                  </a:lnTo>
                  <a:lnTo>
                    <a:pt x="782456" y="1445243"/>
                  </a:lnTo>
                  <a:lnTo>
                    <a:pt x="687334" y="1586392"/>
                  </a:lnTo>
                  <a:lnTo>
                    <a:pt x="555391" y="1773568"/>
                  </a:lnTo>
                  <a:lnTo>
                    <a:pt x="426515" y="1942333"/>
                  </a:lnTo>
                  <a:lnTo>
                    <a:pt x="236271" y="2169398"/>
                  </a:lnTo>
                  <a:lnTo>
                    <a:pt x="101259" y="2319753"/>
                  </a:lnTo>
                  <a:lnTo>
                    <a:pt x="67506" y="2359643"/>
                  </a:lnTo>
                  <a:lnTo>
                    <a:pt x="46027" y="2371917"/>
                  </a:lnTo>
                  <a:lnTo>
                    <a:pt x="30685" y="2378053"/>
                  </a:lnTo>
                  <a:lnTo>
                    <a:pt x="21479" y="2381122"/>
                  </a:lnTo>
                  <a:lnTo>
                    <a:pt x="15342" y="2381122"/>
                  </a:lnTo>
                  <a:lnTo>
                    <a:pt x="6137" y="2378053"/>
                  </a:lnTo>
                  <a:lnTo>
                    <a:pt x="0" y="2368848"/>
                  </a:lnTo>
                  <a:lnTo>
                    <a:pt x="0" y="2353506"/>
                  </a:lnTo>
                  <a:lnTo>
                    <a:pt x="12274" y="2319753"/>
                  </a:lnTo>
                  <a:lnTo>
                    <a:pt x="79780" y="2224631"/>
                  </a:lnTo>
                  <a:lnTo>
                    <a:pt x="202518" y="2037455"/>
                  </a:lnTo>
                  <a:lnTo>
                    <a:pt x="306846" y="1877895"/>
                  </a:lnTo>
                  <a:lnTo>
                    <a:pt x="398899" y="1718335"/>
                  </a:lnTo>
                  <a:lnTo>
                    <a:pt x="466405" y="1604802"/>
                  </a:lnTo>
                  <a:lnTo>
                    <a:pt x="533911" y="1485133"/>
                  </a:lnTo>
                  <a:lnTo>
                    <a:pt x="610623" y="1334778"/>
                  </a:lnTo>
                  <a:lnTo>
                    <a:pt x="681197" y="1196698"/>
                  </a:lnTo>
                  <a:lnTo>
                    <a:pt x="764046" y="1027933"/>
                  </a:lnTo>
                  <a:lnTo>
                    <a:pt x="843825" y="849962"/>
                  </a:lnTo>
                  <a:lnTo>
                    <a:pt x="908263" y="705745"/>
                  </a:lnTo>
                  <a:lnTo>
                    <a:pt x="975769" y="536980"/>
                  </a:lnTo>
                  <a:lnTo>
                    <a:pt x="1021796" y="417310"/>
                  </a:lnTo>
                  <a:lnTo>
                    <a:pt x="1064754" y="300708"/>
                  </a:lnTo>
                  <a:lnTo>
                    <a:pt x="1086234" y="248545"/>
                  </a:lnTo>
                  <a:lnTo>
                    <a:pt x="1089302" y="223997"/>
                  </a:lnTo>
                  <a:lnTo>
                    <a:pt x="1086234" y="196381"/>
                  </a:lnTo>
                  <a:lnTo>
                    <a:pt x="1083165" y="181039"/>
                  </a:lnTo>
                  <a:lnTo>
                    <a:pt x="1058617" y="159560"/>
                  </a:lnTo>
                  <a:lnTo>
                    <a:pt x="1009522" y="122738"/>
                  </a:lnTo>
                  <a:lnTo>
                    <a:pt x="969632" y="92053"/>
                  </a:lnTo>
                  <a:lnTo>
                    <a:pt x="942016" y="70574"/>
                  </a:lnTo>
                  <a:lnTo>
                    <a:pt x="929742" y="52164"/>
                  </a:lnTo>
                  <a:lnTo>
                    <a:pt x="923605" y="39890"/>
                  </a:lnTo>
                  <a:lnTo>
                    <a:pt x="923605" y="30684"/>
                  </a:lnTo>
                  <a:lnTo>
                    <a:pt x="926674" y="18411"/>
                  </a:lnTo>
                  <a:lnTo>
                    <a:pt x="935879" y="12274"/>
                  </a:lnTo>
                  <a:lnTo>
                    <a:pt x="960427" y="6137"/>
                  </a:lnTo>
                  <a:lnTo>
                    <a:pt x="994180" y="3068"/>
                  </a:lnTo>
                  <a:lnTo>
                    <a:pt x="1031001" y="0"/>
                  </a:lnTo>
                  <a:lnTo>
                    <a:pt x="1080097" y="6137"/>
                  </a:lnTo>
                  <a:lnTo>
                    <a:pt x="1119987" y="15342"/>
                  </a:lnTo>
                  <a:lnTo>
                    <a:pt x="1187493" y="42958"/>
                  </a:lnTo>
                  <a:lnTo>
                    <a:pt x="1248862" y="79780"/>
                  </a:lnTo>
                  <a:lnTo>
                    <a:pt x="1297957" y="113533"/>
                  </a:lnTo>
                  <a:lnTo>
                    <a:pt x="1374668" y="171833"/>
                  </a:lnTo>
                  <a:lnTo>
                    <a:pt x="1399216" y="196381"/>
                  </a:lnTo>
                  <a:lnTo>
                    <a:pt x="1414558" y="217860"/>
                  </a:lnTo>
                  <a:lnTo>
                    <a:pt x="1423764" y="233202"/>
                  </a:lnTo>
                  <a:lnTo>
                    <a:pt x="1429901" y="251613"/>
                  </a:lnTo>
                  <a:lnTo>
                    <a:pt x="1426832" y="273092"/>
                  </a:lnTo>
                  <a:lnTo>
                    <a:pt x="1420695" y="288435"/>
                  </a:lnTo>
                  <a:lnTo>
                    <a:pt x="1408421" y="297640"/>
                  </a:lnTo>
                  <a:lnTo>
                    <a:pt x="1383874" y="309914"/>
                  </a:lnTo>
                  <a:lnTo>
                    <a:pt x="1368532" y="316051"/>
                  </a:lnTo>
                  <a:lnTo>
                    <a:pt x="1331710" y="352872"/>
                  </a:lnTo>
                  <a:lnTo>
                    <a:pt x="1307162" y="380488"/>
                  </a:lnTo>
                  <a:lnTo>
                    <a:pt x="1285683" y="432652"/>
                  </a:lnTo>
                  <a:lnTo>
                    <a:pt x="1248862" y="527774"/>
                  </a:lnTo>
                  <a:lnTo>
                    <a:pt x="1187493" y="66585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8">
              <a:extLst>
                <a:ext uri="{FF2B5EF4-FFF2-40B4-BE49-F238E27FC236}">
                  <a16:creationId xmlns:a16="http://schemas.microsoft.com/office/drawing/2014/main" id="{ADCB88F4-911F-48C6-86EB-0D43A9AA62D4}"/>
                </a:ext>
              </a:extLst>
            </p:cNvPr>
            <p:cNvSpPr/>
            <p:nvPr/>
          </p:nvSpPr>
          <p:spPr>
            <a:xfrm>
              <a:off x="3424237" y="2895600"/>
              <a:ext cx="334963" cy="3051175"/>
            </a:xfrm>
            <a:custGeom>
              <a:avLst/>
              <a:gdLst>
                <a:gd name="connsiteX0" fmla="*/ 330740 w 334631"/>
                <a:gd name="connsiteY0" fmla="*/ 719847 h 3050594"/>
                <a:gd name="connsiteX1" fmla="*/ 334631 w 334631"/>
                <a:gd name="connsiteY1" fmla="*/ 435799 h 3050594"/>
                <a:gd name="connsiteX2" fmla="*/ 334631 w 334631"/>
                <a:gd name="connsiteY2" fmla="*/ 249028 h 3050594"/>
                <a:gd name="connsiteX3" fmla="*/ 334631 w 334631"/>
                <a:gd name="connsiteY3" fmla="*/ 229573 h 3050594"/>
                <a:gd name="connsiteX4" fmla="*/ 334631 w 334631"/>
                <a:gd name="connsiteY4" fmla="*/ 225682 h 3050594"/>
                <a:gd name="connsiteX5" fmla="*/ 322958 w 334631"/>
                <a:gd name="connsiteY5" fmla="*/ 198444 h 3050594"/>
                <a:gd name="connsiteX6" fmla="*/ 299612 w 334631"/>
                <a:gd name="connsiteY6" fmla="*/ 155643 h 3050594"/>
                <a:gd name="connsiteX7" fmla="*/ 268483 w 334631"/>
                <a:gd name="connsiteY7" fmla="*/ 101168 h 3050594"/>
                <a:gd name="connsiteX8" fmla="*/ 190662 w 334631"/>
                <a:gd name="connsiteY8" fmla="*/ 0 h 3050594"/>
                <a:gd name="connsiteX9" fmla="*/ 46692 w 334631"/>
                <a:gd name="connsiteY9" fmla="*/ 245137 h 3050594"/>
                <a:gd name="connsiteX10" fmla="*/ 101167 w 334631"/>
                <a:gd name="connsiteY10" fmla="*/ 299612 h 3050594"/>
                <a:gd name="connsiteX11" fmla="*/ 112841 w 334631"/>
                <a:gd name="connsiteY11" fmla="*/ 322958 h 3050594"/>
                <a:gd name="connsiteX12" fmla="*/ 132296 w 334631"/>
                <a:gd name="connsiteY12" fmla="*/ 361869 h 3050594"/>
                <a:gd name="connsiteX13" fmla="*/ 147860 w 334631"/>
                <a:gd name="connsiteY13" fmla="*/ 400780 h 3050594"/>
                <a:gd name="connsiteX14" fmla="*/ 155642 w 334631"/>
                <a:gd name="connsiteY14" fmla="*/ 439690 h 3050594"/>
                <a:gd name="connsiteX15" fmla="*/ 155642 w 334631"/>
                <a:gd name="connsiteY15" fmla="*/ 575877 h 3050594"/>
                <a:gd name="connsiteX16" fmla="*/ 155642 w 334631"/>
                <a:gd name="connsiteY16" fmla="*/ 871598 h 3050594"/>
                <a:gd name="connsiteX17" fmla="*/ 155642 w 334631"/>
                <a:gd name="connsiteY17" fmla="*/ 1101171 h 3050594"/>
                <a:gd name="connsiteX18" fmla="*/ 147860 w 334631"/>
                <a:gd name="connsiteY18" fmla="*/ 1291833 h 3050594"/>
                <a:gd name="connsiteX19" fmla="*/ 128405 w 334631"/>
                <a:gd name="connsiteY19" fmla="*/ 1591445 h 3050594"/>
                <a:gd name="connsiteX20" fmla="*/ 105058 w 334631"/>
                <a:gd name="connsiteY20" fmla="*/ 1887166 h 3050594"/>
                <a:gd name="connsiteX21" fmla="*/ 77821 w 334631"/>
                <a:gd name="connsiteY21" fmla="*/ 2182887 h 3050594"/>
                <a:gd name="connsiteX22" fmla="*/ 66148 w 334631"/>
                <a:gd name="connsiteY22" fmla="*/ 2315183 h 3050594"/>
                <a:gd name="connsiteX23" fmla="*/ 50584 w 334631"/>
                <a:gd name="connsiteY23" fmla="*/ 2381331 h 3050594"/>
                <a:gd name="connsiteX24" fmla="*/ 19455 w 334631"/>
                <a:gd name="connsiteY24" fmla="*/ 2509736 h 3050594"/>
                <a:gd name="connsiteX25" fmla="*/ 0 w 334631"/>
                <a:gd name="connsiteY25" fmla="*/ 2610904 h 3050594"/>
                <a:gd name="connsiteX26" fmla="*/ 3891 w 334631"/>
                <a:gd name="connsiteY26" fmla="*/ 2673161 h 3050594"/>
                <a:gd name="connsiteX27" fmla="*/ 15564 w 334631"/>
                <a:gd name="connsiteY27" fmla="*/ 2731527 h 3050594"/>
                <a:gd name="connsiteX28" fmla="*/ 50584 w 334631"/>
                <a:gd name="connsiteY28" fmla="*/ 2848259 h 3050594"/>
                <a:gd name="connsiteX29" fmla="*/ 81712 w 334631"/>
                <a:gd name="connsiteY29" fmla="*/ 2933862 h 3050594"/>
                <a:gd name="connsiteX30" fmla="*/ 108949 w 334631"/>
                <a:gd name="connsiteY30" fmla="*/ 2984446 h 3050594"/>
                <a:gd name="connsiteX31" fmla="*/ 132296 w 334631"/>
                <a:gd name="connsiteY31" fmla="*/ 3015574 h 3050594"/>
                <a:gd name="connsiteX32" fmla="*/ 155642 w 334631"/>
                <a:gd name="connsiteY32" fmla="*/ 3038921 h 3050594"/>
                <a:gd name="connsiteX33" fmla="*/ 182880 w 334631"/>
                <a:gd name="connsiteY33" fmla="*/ 3050594 h 3050594"/>
                <a:gd name="connsiteX34" fmla="*/ 198444 w 334631"/>
                <a:gd name="connsiteY34" fmla="*/ 3050594 h 3050594"/>
                <a:gd name="connsiteX35" fmla="*/ 221790 w 334631"/>
                <a:gd name="connsiteY35" fmla="*/ 3031139 h 3050594"/>
                <a:gd name="connsiteX36" fmla="*/ 245137 w 334631"/>
                <a:gd name="connsiteY36" fmla="*/ 2992228 h 3050594"/>
                <a:gd name="connsiteX37" fmla="*/ 260701 w 334631"/>
                <a:gd name="connsiteY37" fmla="*/ 2949426 h 3050594"/>
                <a:gd name="connsiteX38" fmla="*/ 268483 w 334631"/>
                <a:gd name="connsiteY38" fmla="*/ 2910516 h 3050594"/>
                <a:gd name="connsiteX39" fmla="*/ 272374 w 334631"/>
                <a:gd name="connsiteY39" fmla="*/ 2813239 h 3050594"/>
                <a:gd name="connsiteX40" fmla="*/ 284047 w 334631"/>
                <a:gd name="connsiteY40" fmla="*/ 2583666 h 3050594"/>
                <a:gd name="connsiteX41" fmla="*/ 299612 w 334631"/>
                <a:gd name="connsiteY41" fmla="*/ 2295728 h 3050594"/>
                <a:gd name="connsiteX42" fmla="*/ 311285 w 334631"/>
                <a:gd name="connsiteY42" fmla="*/ 2023353 h 3050594"/>
                <a:gd name="connsiteX43" fmla="*/ 315176 w 334631"/>
                <a:gd name="connsiteY43" fmla="*/ 1832691 h 3050594"/>
                <a:gd name="connsiteX44" fmla="*/ 322958 w 334631"/>
                <a:gd name="connsiteY44" fmla="*/ 1463040 h 3050594"/>
                <a:gd name="connsiteX45" fmla="*/ 330740 w 334631"/>
                <a:gd name="connsiteY45" fmla="*/ 719847 h 30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631" h="3050594">
                  <a:moveTo>
                    <a:pt x="330740" y="719847"/>
                  </a:moveTo>
                  <a:lnTo>
                    <a:pt x="334631" y="435799"/>
                  </a:lnTo>
                  <a:lnTo>
                    <a:pt x="334631" y="249028"/>
                  </a:lnTo>
                  <a:lnTo>
                    <a:pt x="334631" y="229573"/>
                  </a:lnTo>
                  <a:lnTo>
                    <a:pt x="334631" y="225682"/>
                  </a:lnTo>
                  <a:lnTo>
                    <a:pt x="322958" y="198444"/>
                  </a:lnTo>
                  <a:lnTo>
                    <a:pt x="299612" y="155643"/>
                  </a:lnTo>
                  <a:lnTo>
                    <a:pt x="268483" y="101168"/>
                  </a:lnTo>
                  <a:lnTo>
                    <a:pt x="190662" y="0"/>
                  </a:lnTo>
                  <a:lnTo>
                    <a:pt x="46692" y="245137"/>
                  </a:lnTo>
                  <a:lnTo>
                    <a:pt x="101167" y="299612"/>
                  </a:lnTo>
                  <a:lnTo>
                    <a:pt x="112841" y="322958"/>
                  </a:lnTo>
                  <a:lnTo>
                    <a:pt x="132296" y="361869"/>
                  </a:lnTo>
                  <a:lnTo>
                    <a:pt x="147860" y="400780"/>
                  </a:lnTo>
                  <a:lnTo>
                    <a:pt x="155642" y="439690"/>
                  </a:lnTo>
                  <a:lnTo>
                    <a:pt x="155642" y="575877"/>
                  </a:lnTo>
                  <a:lnTo>
                    <a:pt x="155642" y="871598"/>
                  </a:lnTo>
                  <a:lnTo>
                    <a:pt x="155642" y="1101171"/>
                  </a:lnTo>
                  <a:lnTo>
                    <a:pt x="147860" y="1291833"/>
                  </a:lnTo>
                  <a:lnTo>
                    <a:pt x="128405" y="1591445"/>
                  </a:lnTo>
                  <a:lnTo>
                    <a:pt x="105058" y="1887166"/>
                  </a:lnTo>
                  <a:lnTo>
                    <a:pt x="77821" y="2182887"/>
                  </a:lnTo>
                  <a:lnTo>
                    <a:pt x="66148" y="2315183"/>
                  </a:lnTo>
                  <a:lnTo>
                    <a:pt x="50584" y="2381331"/>
                  </a:lnTo>
                  <a:lnTo>
                    <a:pt x="19455" y="2509736"/>
                  </a:lnTo>
                  <a:lnTo>
                    <a:pt x="0" y="2610904"/>
                  </a:lnTo>
                  <a:lnTo>
                    <a:pt x="3891" y="2673161"/>
                  </a:lnTo>
                  <a:lnTo>
                    <a:pt x="15564" y="2731527"/>
                  </a:lnTo>
                  <a:lnTo>
                    <a:pt x="50584" y="2848259"/>
                  </a:lnTo>
                  <a:lnTo>
                    <a:pt x="81712" y="2933862"/>
                  </a:lnTo>
                  <a:lnTo>
                    <a:pt x="108949" y="2984446"/>
                  </a:lnTo>
                  <a:lnTo>
                    <a:pt x="132296" y="3015574"/>
                  </a:lnTo>
                  <a:lnTo>
                    <a:pt x="155642" y="3038921"/>
                  </a:lnTo>
                  <a:lnTo>
                    <a:pt x="182880" y="3050594"/>
                  </a:lnTo>
                  <a:lnTo>
                    <a:pt x="198444" y="3050594"/>
                  </a:lnTo>
                  <a:lnTo>
                    <a:pt x="221790" y="3031139"/>
                  </a:lnTo>
                  <a:lnTo>
                    <a:pt x="245137" y="2992228"/>
                  </a:lnTo>
                  <a:lnTo>
                    <a:pt x="260701" y="2949426"/>
                  </a:lnTo>
                  <a:lnTo>
                    <a:pt x="268483" y="2910516"/>
                  </a:lnTo>
                  <a:lnTo>
                    <a:pt x="272374" y="2813239"/>
                  </a:lnTo>
                  <a:lnTo>
                    <a:pt x="284047" y="2583666"/>
                  </a:lnTo>
                  <a:lnTo>
                    <a:pt x="299612" y="2295728"/>
                  </a:lnTo>
                  <a:lnTo>
                    <a:pt x="311285" y="2023353"/>
                  </a:lnTo>
                  <a:lnTo>
                    <a:pt x="315176" y="1832691"/>
                  </a:lnTo>
                  <a:lnTo>
                    <a:pt x="322958" y="1463040"/>
                  </a:lnTo>
                  <a:lnTo>
                    <a:pt x="330740" y="71984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9">
              <a:extLst>
                <a:ext uri="{FF2B5EF4-FFF2-40B4-BE49-F238E27FC236}">
                  <a16:creationId xmlns:a16="http://schemas.microsoft.com/office/drawing/2014/main" id="{F9A0D7B6-FB35-486D-8F8D-A0B5E7FF6E9E}"/>
                </a:ext>
              </a:extLst>
            </p:cNvPr>
            <p:cNvSpPr/>
            <p:nvPr/>
          </p:nvSpPr>
          <p:spPr>
            <a:xfrm>
              <a:off x="4105275" y="1657350"/>
              <a:ext cx="1144587" cy="1335088"/>
            </a:xfrm>
            <a:custGeom>
              <a:avLst/>
              <a:gdLst>
                <a:gd name="connsiteX0" fmla="*/ 719138 w 1145381"/>
                <a:gd name="connsiteY0" fmla="*/ 350044 h 1335881"/>
                <a:gd name="connsiteX1" fmla="*/ 661988 w 1145381"/>
                <a:gd name="connsiteY1" fmla="*/ 442913 h 1335881"/>
                <a:gd name="connsiteX2" fmla="*/ 607219 w 1145381"/>
                <a:gd name="connsiteY2" fmla="*/ 528638 h 1335881"/>
                <a:gd name="connsiteX3" fmla="*/ 576263 w 1145381"/>
                <a:gd name="connsiteY3" fmla="*/ 573881 h 1335881"/>
                <a:gd name="connsiteX4" fmla="*/ 545306 w 1145381"/>
                <a:gd name="connsiteY4" fmla="*/ 616744 h 1335881"/>
                <a:gd name="connsiteX5" fmla="*/ 452438 w 1145381"/>
                <a:gd name="connsiteY5" fmla="*/ 731044 h 1335881"/>
                <a:gd name="connsiteX6" fmla="*/ 361950 w 1145381"/>
                <a:gd name="connsiteY6" fmla="*/ 840581 h 1335881"/>
                <a:gd name="connsiteX7" fmla="*/ 273844 w 1145381"/>
                <a:gd name="connsiteY7" fmla="*/ 952500 h 1335881"/>
                <a:gd name="connsiteX8" fmla="*/ 195263 w 1145381"/>
                <a:gd name="connsiteY8" fmla="*/ 1050131 h 1335881"/>
                <a:gd name="connsiteX9" fmla="*/ 104775 w 1145381"/>
                <a:gd name="connsiteY9" fmla="*/ 1162050 h 1335881"/>
                <a:gd name="connsiteX10" fmla="*/ 21431 w 1145381"/>
                <a:gd name="connsiteY10" fmla="*/ 1264444 h 1335881"/>
                <a:gd name="connsiteX11" fmla="*/ 4763 w 1145381"/>
                <a:gd name="connsiteY11" fmla="*/ 1290638 h 1335881"/>
                <a:gd name="connsiteX12" fmla="*/ 0 w 1145381"/>
                <a:gd name="connsiteY12" fmla="*/ 1304925 h 1335881"/>
                <a:gd name="connsiteX13" fmla="*/ 0 w 1145381"/>
                <a:gd name="connsiteY13" fmla="*/ 1321594 h 1335881"/>
                <a:gd name="connsiteX14" fmla="*/ 2381 w 1145381"/>
                <a:gd name="connsiteY14" fmla="*/ 1331119 h 1335881"/>
                <a:gd name="connsiteX15" fmla="*/ 4763 w 1145381"/>
                <a:gd name="connsiteY15" fmla="*/ 1333500 h 1335881"/>
                <a:gd name="connsiteX16" fmla="*/ 11906 w 1145381"/>
                <a:gd name="connsiteY16" fmla="*/ 1335881 h 1335881"/>
                <a:gd name="connsiteX17" fmla="*/ 30956 w 1145381"/>
                <a:gd name="connsiteY17" fmla="*/ 1331119 h 1335881"/>
                <a:gd name="connsiteX18" fmla="*/ 50006 w 1145381"/>
                <a:gd name="connsiteY18" fmla="*/ 1323975 h 1335881"/>
                <a:gd name="connsiteX19" fmla="*/ 100013 w 1145381"/>
                <a:gd name="connsiteY19" fmla="*/ 1283494 h 1335881"/>
                <a:gd name="connsiteX20" fmla="*/ 195263 w 1145381"/>
                <a:gd name="connsiteY20" fmla="*/ 1197769 h 1335881"/>
                <a:gd name="connsiteX21" fmla="*/ 326231 w 1145381"/>
                <a:gd name="connsiteY21" fmla="*/ 1078706 h 1335881"/>
                <a:gd name="connsiteX22" fmla="*/ 450056 w 1145381"/>
                <a:gd name="connsiteY22" fmla="*/ 966788 h 1335881"/>
                <a:gd name="connsiteX23" fmla="*/ 571500 w 1145381"/>
                <a:gd name="connsiteY23" fmla="*/ 847725 h 1335881"/>
                <a:gd name="connsiteX24" fmla="*/ 666750 w 1145381"/>
                <a:gd name="connsiteY24" fmla="*/ 757238 h 1335881"/>
                <a:gd name="connsiteX25" fmla="*/ 866775 w 1145381"/>
                <a:gd name="connsiteY25" fmla="*/ 526256 h 1335881"/>
                <a:gd name="connsiteX26" fmla="*/ 959644 w 1145381"/>
                <a:gd name="connsiteY26" fmla="*/ 409575 h 1335881"/>
                <a:gd name="connsiteX27" fmla="*/ 1007269 w 1145381"/>
                <a:gd name="connsiteY27" fmla="*/ 340519 h 1335881"/>
                <a:gd name="connsiteX28" fmla="*/ 1033463 w 1145381"/>
                <a:gd name="connsiteY28" fmla="*/ 309563 h 1335881"/>
                <a:gd name="connsiteX29" fmla="*/ 1054894 w 1145381"/>
                <a:gd name="connsiteY29" fmla="*/ 292894 h 1335881"/>
                <a:gd name="connsiteX30" fmla="*/ 1081088 w 1145381"/>
                <a:gd name="connsiteY30" fmla="*/ 273844 h 1335881"/>
                <a:gd name="connsiteX31" fmla="*/ 1095375 w 1145381"/>
                <a:gd name="connsiteY31" fmla="*/ 269081 h 1335881"/>
                <a:gd name="connsiteX32" fmla="*/ 1119188 w 1145381"/>
                <a:gd name="connsiteY32" fmla="*/ 261938 h 1335881"/>
                <a:gd name="connsiteX33" fmla="*/ 1135856 w 1145381"/>
                <a:gd name="connsiteY33" fmla="*/ 254794 h 1335881"/>
                <a:gd name="connsiteX34" fmla="*/ 1145381 w 1145381"/>
                <a:gd name="connsiteY34" fmla="*/ 242888 h 1335881"/>
                <a:gd name="connsiteX35" fmla="*/ 1145381 w 1145381"/>
                <a:gd name="connsiteY35" fmla="*/ 228600 h 1335881"/>
                <a:gd name="connsiteX36" fmla="*/ 1138238 w 1145381"/>
                <a:gd name="connsiteY36" fmla="*/ 204788 h 1335881"/>
                <a:gd name="connsiteX37" fmla="*/ 1121569 w 1145381"/>
                <a:gd name="connsiteY37" fmla="*/ 178594 h 1335881"/>
                <a:gd name="connsiteX38" fmla="*/ 1078706 w 1145381"/>
                <a:gd name="connsiteY38" fmla="*/ 138113 h 1335881"/>
                <a:gd name="connsiteX39" fmla="*/ 1023938 w 1145381"/>
                <a:gd name="connsiteY39" fmla="*/ 92869 h 1335881"/>
                <a:gd name="connsiteX40" fmla="*/ 964406 w 1145381"/>
                <a:gd name="connsiteY40" fmla="*/ 52388 h 1335881"/>
                <a:gd name="connsiteX41" fmla="*/ 928688 w 1145381"/>
                <a:gd name="connsiteY41" fmla="*/ 33338 h 1335881"/>
                <a:gd name="connsiteX42" fmla="*/ 883444 w 1145381"/>
                <a:gd name="connsiteY42" fmla="*/ 16669 h 1335881"/>
                <a:gd name="connsiteX43" fmla="*/ 831056 w 1145381"/>
                <a:gd name="connsiteY43" fmla="*/ 4763 h 1335881"/>
                <a:gd name="connsiteX44" fmla="*/ 792956 w 1145381"/>
                <a:gd name="connsiteY44" fmla="*/ 0 h 1335881"/>
                <a:gd name="connsiteX45" fmla="*/ 745331 w 1145381"/>
                <a:gd name="connsiteY45" fmla="*/ 2381 h 1335881"/>
                <a:gd name="connsiteX46" fmla="*/ 711994 w 1145381"/>
                <a:gd name="connsiteY46" fmla="*/ 7144 h 1335881"/>
                <a:gd name="connsiteX47" fmla="*/ 685800 w 1145381"/>
                <a:gd name="connsiteY47" fmla="*/ 16669 h 1335881"/>
                <a:gd name="connsiteX48" fmla="*/ 673894 w 1145381"/>
                <a:gd name="connsiteY48" fmla="*/ 23813 h 1335881"/>
                <a:gd name="connsiteX49" fmla="*/ 669131 w 1145381"/>
                <a:gd name="connsiteY49" fmla="*/ 40481 h 1335881"/>
                <a:gd name="connsiteX50" fmla="*/ 671513 w 1145381"/>
                <a:gd name="connsiteY50" fmla="*/ 52388 h 1335881"/>
                <a:gd name="connsiteX51" fmla="*/ 690563 w 1145381"/>
                <a:gd name="connsiteY51" fmla="*/ 71438 h 1335881"/>
                <a:gd name="connsiteX52" fmla="*/ 742950 w 1145381"/>
                <a:gd name="connsiteY52" fmla="*/ 104775 h 1335881"/>
                <a:gd name="connsiteX53" fmla="*/ 769144 w 1145381"/>
                <a:gd name="connsiteY53" fmla="*/ 126206 h 1335881"/>
                <a:gd name="connsiteX54" fmla="*/ 785813 w 1145381"/>
                <a:gd name="connsiteY54" fmla="*/ 147638 h 1335881"/>
                <a:gd name="connsiteX55" fmla="*/ 792956 w 1145381"/>
                <a:gd name="connsiteY55" fmla="*/ 159544 h 1335881"/>
                <a:gd name="connsiteX56" fmla="*/ 792956 w 1145381"/>
                <a:gd name="connsiteY56" fmla="*/ 171450 h 1335881"/>
                <a:gd name="connsiteX57" fmla="*/ 790575 w 1145381"/>
                <a:gd name="connsiteY57" fmla="*/ 190500 h 1335881"/>
                <a:gd name="connsiteX58" fmla="*/ 783431 w 1145381"/>
                <a:gd name="connsiteY58" fmla="*/ 216694 h 1335881"/>
                <a:gd name="connsiteX59" fmla="*/ 769144 w 1145381"/>
                <a:gd name="connsiteY59" fmla="*/ 259556 h 1335881"/>
                <a:gd name="connsiteX60" fmla="*/ 719138 w 1145381"/>
                <a:gd name="connsiteY60" fmla="*/ 350044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45381" h="1335881">
                  <a:moveTo>
                    <a:pt x="719138" y="350044"/>
                  </a:moveTo>
                  <a:lnTo>
                    <a:pt x="661988" y="442913"/>
                  </a:lnTo>
                  <a:lnTo>
                    <a:pt x="607219" y="528638"/>
                  </a:lnTo>
                  <a:lnTo>
                    <a:pt x="576263" y="573881"/>
                  </a:lnTo>
                  <a:lnTo>
                    <a:pt x="545306" y="616744"/>
                  </a:lnTo>
                  <a:lnTo>
                    <a:pt x="452438" y="731044"/>
                  </a:lnTo>
                  <a:lnTo>
                    <a:pt x="361950" y="840581"/>
                  </a:lnTo>
                  <a:lnTo>
                    <a:pt x="273844" y="952500"/>
                  </a:lnTo>
                  <a:lnTo>
                    <a:pt x="195263" y="1050131"/>
                  </a:lnTo>
                  <a:lnTo>
                    <a:pt x="104775" y="1162050"/>
                  </a:lnTo>
                  <a:lnTo>
                    <a:pt x="21431" y="1264444"/>
                  </a:lnTo>
                  <a:lnTo>
                    <a:pt x="4763" y="1290638"/>
                  </a:lnTo>
                  <a:lnTo>
                    <a:pt x="0" y="1304925"/>
                  </a:lnTo>
                  <a:lnTo>
                    <a:pt x="0" y="1321594"/>
                  </a:lnTo>
                  <a:lnTo>
                    <a:pt x="2381" y="1331119"/>
                  </a:lnTo>
                  <a:lnTo>
                    <a:pt x="4763" y="1333500"/>
                  </a:lnTo>
                  <a:lnTo>
                    <a:pt x="11906" y="1335881"/>
                  </a:lnTo>
                  <a:lnTo>
                    <a:pt x="30956" y="1331119"/>
                  </a:lnTo>
                  <a:lnTo>
                    <a:pt x="50006" y="1323975"/>
                  </a:lnTo>
                  <a:lnTo>
                    <a:pt x="100013" y="1283494"/>
                  </a:lnTo>
                  <a:lnTo>
                    <a:pt x="195263" y="1197769"/>
                  </a:lnTo>
                  <a:lnTo>
                    <a:pt x="326231" y="1078706"/>
                  </a:lnTo>
                  <a:lnTo>
                    <a:pt x="450056" y="966788"/>
                  </a:lnTo>
                  <a:lnTo>
                    <a:pt x="571500" y="847725"/>
                  </a:lnTo>
                  <a:lnTo>
                    <a:pt x="666750" y="757238"/>
                  </a:lnTo>
                  <a:lnTo>
                    <a:pt x="866775" y="526256"/>
                  </a:lnTo>
                  <a:lnTo>
                    <a:pt x="959644" y="409575"/>
                  </a:lnTo>
                  <a:lnTo>
                    <a:pt x="1007269" y="340519"/>
                  </a:lnTo>
                  <a:lnTo>
                    <a:pt x="1033463" y="309563"/>
                  </a:lnTo>
                  <a:lnTo>
                    <a:pt x="1054894" y="292894"/>
                  </a:lnTo>
                  <a:lnTo>
                    <a:pt x="1081088" y="273844"/>
                  </a:lnTo>
                  <a:lnTo>
                    <a:pt x="1095375" y="269081"/>
                  </a:lnTo>
                  <a:lnTo>
                    <a:pt x="1119188" y="261938"/>
                  </a:lnTo>
                  <a:lnTo>
                    <a:pt x="1135856" y="254794"/>
                  </a:lnTo>
                  <a:lnTo>
                    <a:pt x="1145381" y="242888"/>
                  </a:lnTo>
                  <a:lnTo>
                    <a:pt x="1145381" y="228600"/>
                  </a:lnTo>
                  <a:lnTo>
                    <a:pt x="1138238" y="204788"/>
                  </a:lnTo>
                  <a:lnTo>
                    <a:pt x="1121569" y="178594"/>
                  </a:lnTo>
                  <a:lnTo>
                    <a:pt x="1078706" y="138113"/>
                  </a:lnTo>
                  <a:lnTo>
                    <a:pt x="1023938" y="92869"/>
                  </a:lnTo>
                  <a:lnTo>
                    <a:pt x="964406" y="52388"/>
                  </a:lnTo>
                  <a:lnTo>
                    <a:pt x="928688" y="33338"/>
                  </a:lnTo>
                  <a:lnTo>
                    <a:pt x="883444" y="16669"/>
                  </a:lnTo>
                  <a:lnTo>
                    <a:pt x="831056" y="4763"/>
                  </a:lnTo>
                  <a:lnTo>
                    <a:pt x="792956" y="0"/>
                  </a:lnTo>
                  <a:lnTo>
                    <a:pt x="745331" y="2381"/>
                  </a:lnTo>
                  <a:lnTo>
                    <a:pt x="711994" y="7144"/>
                  </a:lnTo>
                  <a:lnTo>
                    <a:pt x="685800" y="16669"/>
                  </a:lnTo>
                  <a:lnTo>
                    <a:pt x="673894" y="23813"/>
                  </a:lnTo>
                  <a:lnTo>
                    <a:pt x="669131" y="40481"/>
                  </a:lnTo>
                  <a:lnTo>
                    <a:pt x="671513" y="52388"/>
                  </a:lnTo>
                  <a:lnTo>
                    <a:pt x="690563" y="71438"/>
                  </a:lnTo>
                  <a:lnTo>
                    <a:pt x="742950" y="104775"/>
                  </a:lnTo>
                  <a:lnTo>
                    <a:pt x="769144" y="126206"/>
                  </a:lnTo>
                  <a:lnTo>
                    <a:pt x="785813" y="147638"/>
                  </a:lnTo>
                  <a:lnTo>
                    <a:pt x="792956" y="159544"/>
                  </a:lnTo>
                  <a:lnTo>
                    <a:pt x="792956" y="171450"/>
                  </a:lnTo>
                  <a:lnTo>
                    <a:pt x="790575" y="190500"/>
                  </a:lnTo>
                  <a:lnTo>
                    <a:pt x="783431" y="216694"/>
                  </a:lnTo>
                  <a:lnTo>
                    <a:pt x="769144" y="259556"/>
                  </a:lnTo>
                  <a:lnTo>
                    <a:pt x="719138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0">
              <a:extLst>
                <a:ext uri="{FF2B5EF4-FFF2-40B4-BE49-F238E27FC236}">
                  <a16:creationId xmlns:a16="http://schemas.microsoft.com/office/drawing/2014/main" id="{71F3D1CD-906E-4609-BCD3-4B10863CFEA3}"/>
                </a:ext>
              </a:extLst>
            </p:cNvPr>
            <p:cNvSpPr/>
            <p:nvPr/>
          </p:nvSpPr>
          <p:spPr>
            <a:xfrm>
              <a:off x="4710112" y="1944688"/>
              <a:ext cx="2052638" cy="457200"/>
            </a:xfrm>
            <a:custGeom>
              <a:avLst/>
              <a:gdLst>
                <a:gd name="connsiteX0" fmla="*/ 1259681 w 2052637"/>
                <a:gd name="connsiteY0" fmla="*/ 335757 h 457200"/>
                <a:gd name="connsiteX1" fmla="*/ 983456 w 2052637"/>
                <a:gd name="connsiteY1" fmla="*/ 371475 h 457200"/>
                <a:gd name="connsiteX2" fmla="*/ 807243 w 2052637"/>
                <a:gd name="connsiteY2" fmla="*/ 390525 h 457200"/>
                <a:gd name="connsiteX3" fmla="*/ 564356 w 2052637"/>
                <a:gd name="connsiteY3" fmla="*/ 416719 h 457200"/>
                <a:gd name="connsiteX4" fmla="*/ 354806 w 2052637"/>
                <a:gd name="connsiteY4" fmla="*/ 433388 h 457200"/>
                <a:gd name="connsiteX5" fmla="*/ 200025 w 2052637"/>
                <a:gd name="connsiteY5" fmla="*/ 445294 h 457200"/>
                <a:gd name="connsiteX6" fmla="*/ 0 w 2052637"/>
                <a:gd name="connsiteY6" fmla="*/ 457200 h 457200"/>
                <a:gd name="connsiteX7" fmla="*/ 152400 w 2052637"/>
                <a:gd name="connsiteY7" fmla="*/ 266700 h 457200"/>
                <a:gd name="connsiteX8" fmla="*/ 316706 w 2052637"/>
                <a:gd name="connsiteY8" fmla="*/ 273844 h 457200"/>
                <a:gd name="connsiteX9" fmla="*/ 392906 w 2052637"/>
                <a:gd name="connsiteY9" fmla="*/ 273844 h 457200"/>
                <a:gd name="connsiteX10" fmla="*/ 626268 w 2052637"/>
                <a:gd name="connsiteY10" fmla="*/ 250032 h 457200"/>
                <a:gd name="connsiteX11" fmla="*/ 912018 w 2052637"/>
                <a:gd name="connsiteY11" fmla="*/ 209550 h 457200"/>
                <a:gd name="connsiteX12" fmla="*/ 1154906 w 2052637"/>
                <a:gd name="connsiteY12" fmla="*/ 164307 h 457200"/>
                <a:gd name="connsiteX13" fmla="*/ 1354931 w 2052637"/>
                <a:gd name="connsiteY13" fmla="*/ 121444 h 457200"/>
                <a:gd name="connsiteX14" fmla="*/ 1412081 w 2052637"/>
                <a:gd name="connsiteY14" fmla="*/ 102394 h 457200"/>
                <a:gd name="connsiteX15" fmla="*/ 1476375 w 2052637"/>
                <a:gd name="connsiteY15" fmla="*/ 76200 h 457200"/>
                <a:gd name="connsiteX16" fmla="*/ 1540668 w 2052637"/>
                <a:gd name="connsiteY16" fmla="*/ 47625 h 457200"/>
                <a:gd name="connsiteX17" fmla="*/ 1597818 w 2052637"/>
                <a:gd name="connsiteY17" fmla="*/ 16669 h 457200"/>
                <a:gd name="connsiteX18" fmla="*/ 1621631 w 2052637"/>
                <a:gd name="connsiteY18" fmla="*/ 4763 h 457200"/>
                <a:gd name="connsiteX19" fmla="*/ 1669256 w 2052637"/>
                <a:gd name="connsiteY19" fmla="*/ 0 h 457200"/>
                <a:gd name="connsiteX20" fmla="*/ 1721643 w 2052637"/>
                <a:gd name="connsiteY20" fmla="*/ 2382 h 457200"/>
                <a:gd name="connsiteX21" fmla="*/ 1800225 w 2052637"/>
                <a:gd name="connsiteY21" fmla="*/ 14288 h 457200"/>
                <a:gd name="connsiteX22" fmla="*/ 1888331 w 2052637"/>
                <a:gd name="connsiteY22" fmla="*/ 33338 h 457200"/>
                <a:gd name="connsiteX23" fmla="*/ 1933575 w 2052637"/>
                <a:gd name="connsiteY23" fmla="*/ 45244 h 457200"/>
                <a:gd name="connsiteX24" fmla="*/ 1957387 w 2052637"/>
                <a:gd name="connsiteY24" fmla="*/ 52388 h 457200"/>
                <a:gd name="connsiteX25" fmla="*/ 1990725 w 2052637"/>
                <a:gd name="connsiteY25" fmla="*/ 73819 h 457200"/>
                <a:gd name="connsiteX26" fmla="*/ 2024062 w 2052637"/>
                <a:gd name="connsiteY26" fmla="*/ 97632 h 457200"/>
                <a:gd name="connsiteX27" fmla="*/ 2035968 w 2052637"/>
                <a:gd name="connsiteY27" fmla="*/ 109538 h 457200"/>
                <a:gd name="connsiteX28" fmla="*/ 2047875 w 2052637"/>
                <a:gd name="connsiteY28" fmla="*/ 130969 h 457200"/>
                <a:gd name="connsiteX29" fmla="*/ 2052637 w 2052637"/>
                <a:gd name="connsiteY29" fmla="*/ 145257 h 457200"/>
                <a:gd name="connsiteX30" fmla="*/ 2052637 w 2052637"/>
                <a:gd name="connsiteY30" fmla="*/ 157163 h 457200"/>
                <a:gd name="connsiteX31" fmla="*/ 2045493 w 2052637"/>
                <a:gd name="connsiteY31" fmla="*/ 173832 h 457200"/>
                <a:gd name="connsiteX32" fmla="*/ 2028825 w 2052637"/>
                <a:gd name="connsiteY32" fmla="*/ 192882 h 457200"/>
                <a:gd name="connsiteX33" fmla="*/ 2009775 w 2052637"/>
                <a:gd name="connsiteY33" fmla="*/ 204788 h 457200"/>
                <a:gd name="connsiteX34" fmla="*/ 1971675 w 2052637"/>
                <a:gd name="connsiteY34" fmla="*/ 223838 h 457200"/>
                <a:gd name="connsiteX35" fmla="*/ 1950243 w 2052637"/>
                <a:gd name="connsiteY35" fmla="*/ 230982 h 457200"/>
                <a:gd name="connsiteX36" fmla="*/ 1869281 w 2052637"/>
                <a:gd name="connsiteY36" fmla="*/ 245269 h 457200"/>
                <a:gd name="connsiteX37" fmla="*/ 1678781 w 2052637"/>
                <a:gd name="connsiteY37" fmla="*/ 273844 h 457200"/>
                <a:gd name="connsiteX38" fmla="*/ 1528762 w 2052637"/>
                <a:gd name="connsiteY38" fmla="*/ 297657 h 457200"/>
                <a:gd name="connsiteX39" fmla="*/ 1259681 w 2052637"/>
                <a:gd name="connsiteY39" fmla="*/ 335757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52637" h="457200">
                  <a:moveTo>
                    <a:pt x="1259681" y="335757"/>
                  </a:moveTo>
                  <a:lnTo>
                    <a:pt x="983456" y="371475"/>
                  </a:lnTo>
                  <a:lnTo>
                    <a:pt x="807243" y="390525"/>
                  </a:lnTo>
                  <a:lnTo>
                    <a:pt x="564356" y="416719"/>
                  </a:lnTo>
                  <a:lnTo>
                    <a:pt x="354806" y="433388"/>
                  </a:lnTo>
                  <a:lnTo>
                    <a:pt x="200025" y="445294"/>
                  </a:lnTo>
                  <a:lnTo>
                    <a:pt x="0" y="457200"/>
                  </a:lnTo>
                  <a:lnTo>
                    <a:pt x="152400" y="266700"/>
                  </a:lnTo>
                  <a:lnTo>
                    <a:pt x="316706" y="273844"/>
                  </a:lnTo>
                  <a:lnTo>
                    <a:pt x="392906" y="273844"/>
                  </a:lnTo>
                  <a:lnTo>
                    <a:pt x="626268" y="250032"/>
                  </a:lnTo>
                  <a:lnTo>
                    <a:pt x="912018" y="209550"/>
                  </a:lnTo>
                  <a:lnTo>
                    <a:pt x="1154906" y="164307"/>
                  </a:lnTo>
                  <a:lnTo>
                    <a:pt x="1354931" y="121444"/>
                  </a:lnTo>
                  <a:lnTo>
                    <a:pt x="1412081" y="102394"/>
                  </a:lnTo>
                  <a:lnTo>
                    <a:pt x="1476375" y="76200"/>
                  </a:lnTo>
                  <a:lnTo>
                    <a:pt x="1540668" y="47625"/>
                  </a:lnTo>
                  <a:lnTo>
                    <a:pt x="1597818" y="16669"/>
                  </a:lnTo>
                  <a:lnTo>
                    <a:pt x="1621631" y="4763"/>
                  </a:lnTo>
                  <a:lnTo>
                    <a:pt x="1669256" y="0"/>
                  </a:lnTo>
                  <a:lnTo>
                    <a:pt x="1721643" y="2382"/>
                  </a:lnTo>
                  <a:lnTo>
                    <a:pt x="1800225" y="14288"/>
                  </a:lnTo>
                  <a:lnTo>
                    <a:pt x="1888331" y="33338"/>
                  </a:lnTo>
                  <a:lnTo>
                    <a:pt x="1933575" y="45244"/>
                  </a:lnTo>
                  <a:lnTo>
                    <a:pt x="1957387" y="52388"/>
                  </a:lnTo>
                  <a:lnTo>
                    <a:pt x="1990725" y="73819"/>
                  </a:lnTo>
                  <a:lnTo>
                    <a:pt x="2024062" y="97632"/>
                  </a:lnTo>
                  <a:lnTo>
                    <a:pt x="2035968" y="109538"/>
                  </a:lnTo>
                  <a:lnTo>
                    <a:pt x="2047875" y="130969"/>
                  </a:lnTo>
                  <a:lnTo>
                    <a:pt x="2052637" y="145257"/>
                  </a:lnTo>
                  <a:lnTo>
                    <a:pt x="2052637" y="157163"/>
                  </a:lnTo>
                  <a:lnTo>
                    <a:pt x="2045493" y="173832"/>
                  </a:lnTo>
                  <a:lnTo>
                    <a:pt x="2028825" y="192882"/>
                  </a:lnTo>
                  <a:lnTo>
                    <a:pt x="2009775" y="204788"/>
                  </a:lnTo>
                  <a:lnTo>
                    <a:pt x="1971675" y="223838"/>
                  </a:lnTo>
                  <a:lnTo>
                    <a:pt x="1950243" y="230982"/>
                  </a:lnTo>
                  <a:lnTo>
                    <a:pt x="1869281" y="245269"/>
                  </a:lnTo>
                  <a:lnTo>
                    <a:pt x="1678781" y="273844"/>
                  </a:lnTo>
                  <a:lnTo>
                    <a:pt x="1528762" y="297657"/>
                  </a:lnTo>
                  <a:lnTo>
                    <a:pt x="1259681" y="3357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1">
              <a:extLst>
                <a:ext uri="{FF2B5EF4-FFF2-40B4-BE49-F238E27FC236}">
                  <a16:creationId xmlns:a16="http://schemas.microsoft.com/office/drawing/2014/main" id="{1703DF8C-BB43-4FE3-9264-034B2C25E541}"/>
                </a:ext>
              </a:extLst>
            </p:cNvPr>
            <p:cNvSpPr/>
            <p:nvPr/>
          </p:nvSpPr>
          <p:spPr>
            <a:xfrm>
              <a:off x="4659312" y="2662238"/>
              <a:ext cx="417513" cy="1138237"/>
            </a:xfrm>
            <a:custGeom>
              <a:avLst/>
              <a:gdLst>
                <a:gd name="connsiteX0" fmla="*/ 416719 w 416719"/>
                <a:gd name="connsiteY0" fmla="*/ 314325 h 1138237"/>
                <a:gd name="connsiteX1" fmla="*/ 416719 w 416719"/>
                <a:gd name="connsiteY1" fmla="*/ 500062 h 1138237"/>
                <a:gd name="connsiteX2" fmla="*/ 416719 w 416719"/>
                <a:gd name="connsiteY2" fmla="*/ 702468 h 1138237"/>
                <a:gd name="connsiteX3" fmla="*/ 416719 w 416719"/>
                <a:gd name="connsiteY3" fmla="*/ 885825 h 1138237"/>
                <a:gd name="connsiteX4" fmla="*/ 416719 w 416719"/>
                <a:gd name="connsiteY4" fmla="*/ 1000125 h 1138237"/>
                <a:gd name="connsiteX5" fmla="*/ 414338 w 416719"/>
                <a:gd name="connsiteY5" fmla="*/ 1045368 h 1138237"/>
                <a:gd name="connsiteX6" fmla="*/ 407194 w 416719"/>
                <a:gd name="connsiteY6" fmla="*/ 1083468 h 1138237"/>
                <a:gd name="connsiteX7" fmla="*/ 395288 w 416719"/>
                <a:gd name="connsiteY7" fmla="*/ 1112043 h 1138237"/>
                <a:gd name="connsiteX8" fmla="*/ 383382 w 416719"/>
                <a:gd name="connsiteY8" fmla="*/ 1126331 h 1138237"/>
                <a:gd name="connsiteX9" fmla="*/ 369094 w 416719"/>
                <a:gd name="connsiteY9" fmla="*/ 1135856 h 1138237"/>
                <a:gd name="connsiteX10" fmla="*/ 350044 w 416719"/>
                <a:gd name="connsiteY10" fmla="*/ 1138237 h 1138237"/>
                <a:gd name="connsiteX11" fmla="*/ 328613 w 416719"/>
                <a:gd name="connsiteY11" fmla="*/ 1133475 h 1138237"/>
                <a:gd name="connsiteX12" fmla="*/ 304800 w 416719"/>
                <a:gd name="connsiteY12" fmla="*/ 1121568 h 1138237"/>
                <a:gd name="connsiteX13" fmla="*/ 276225 w 416719"/>
                <a:gd name="connsiteY13" fmla="*/ 1097756 h 1138237"/>
                <a:gd name="connsiteX14" fmla="*/ 254794 w 416719"/>
                <a:gd name="connsiteY14" fmla="*/ 1071562 h 1138237"/>
                <a:gd name="connsiteX15" fmla="*/ 235744 w 416719"/>
                <a:gd name="connsiteY15" fmla="*/ 1042987 h 1138237"/>
                <a:gd name="connsiteX16" fmla="*/ 223838 w 416719"/>
                <a:gd name="connsiteY16" fmla="*/ 1014412 h 1138237"/>
                <a:gd name="connsiteX17" fmla="*/ 214313 w 416719"/>
                <a:gd name="connsiteY17" fmla="*/ 985837 h 1138237"/>
                <a:gd name="connsiteX18" fmla="*/ 214313 w 416719"/>
                <a:gd name="connsiteY18" fmla="*/ 926306 h 1138237"/>
                <a:gd name="connsiteX19" fmla="*/ 214313 w 416719"/>
                <a:gd name="connsiteY19" fmla="*/ 828675 h 1138237"/>
                <a:gd name="connsiteX20" fmla="*/ 214313 w 416719"/>
                <a:gd name="connsiteY20" fmla="*/ 659606 h 1138237"/>
                <a:gd name="connsiteX21" fmla="*/ 209550 w 416719"/>
                <a:gd name="connsiteY21" fmla="*/ 528637 h 1138237"/>
                <a:gd name="connsiteX22" fmla="*/ 204788 w 416719"/>
                <a:gd name="connsiteY22" fmla="*/ 388143 h 1138237"/>
                <a:gd name="connsiteX23" fmla="*/ 202407 w 416719"/>
                <a:gd name="connsiteY23" fmla="*/ 316706 h 1138237"/>
                <a:gd name="connsiteX24" fmla="*/ 195263 w 416719"/>
                <a:gd name="connsiteY24" fmla="*/ 247650 h 1138237"/>
                <a:gd name="connsiteX25" fmla="*/ 185738 w 416719"/>
                <a:gd name="connsiteY25" fmla="*/ 209550 h 1138237"/>
                <a:gd name="connsiteX26" fmla="*/ 173832 w 416719"/>
                <a:gd name="connsiteY26" fmla="*/ 185737 h 1138237"/>
                <a:gd name="connsiteX27" fmla="*/ 157163 w 416719"/>
                <a:gd name="connsiteY27" fmla="*/ 161925 h 1138237"/>
                <a:gd name="connsiteX28" fmla="*/ 135732 w 416719"/>
                <a:gd name="connsiteY28" fmla="*/ 140493 h 1138237"/>
                <a:gd name="connsiteX29" fmla="*/ 102394 w 416719"/>
                <a:gd name="connsiteY29" fmla="*/ 109537 h 1138237"/>
                <a:gd name="connsiteX30" fmla="*/ 66675 w 416719"/>
                <a:gd name="connsiteY30" fmla="*/ 83343 h 1138237"/>
                <a:gd name="connsiteX31" fmla="*/ 28575 w 416719"/>
                <a:gd name="connsiteY31" fmla="*/ 59531 h 1138237"/>
                <a:gd name="connsiteX32" fmla="*/ 14288 w 416719"/>
                <a:gd name="connsiteY32" fmla="*/ 52387 h 1138237"/>
                <a:gd name="connsiteX33" fmla="*/ 7144 w 416719"/>
                <a:gd name="connsiteY33" fmla="*/ 45243 h 1138237"/>
                <a:gd name="connsiteX34" fmla="*/ 0 w 416719"/>
                <a:gd name="connsiteY34" fmla="*/ 23812 h 1138237"/>
                <a:gd name="connsiteX35" fmla="*/ 0 w 416719"/>
                <a:gd name="connsiteY35" fmla="*/ 11906 h 1138237"/>
                <a:gd name="connsiteX36" fmla="*/ 7144 w 416719"/>
                <a:gd name="connsiteY36" fmla="*/ 0 h 1138237"/>
                <a:gd name="connsiteX37" fmla="*/ 33338 w 416719"/>
                <a:gd name="connsiteY37" fmla="*/ 0 h 1138237"/>
                <a:gd name="connsiteX38" fmla="*/ 183357 w 416719"/>
                <a:gd name="connsiteY38" fmla="*/ 28575 h 1138237"/>
                <a:gd name="connsiteX39" fmla="*/ 364332 w 416719"/>
                <a:gd name="connsiteY39" fmla="*/ 69056 h 1138237"/>
                <a:gd name="connsiteX40" fmla="*/ 414338 w 416719"/>
                <a:gd name="connsiteY40" fmla="*/ 180975 h 1138237"/>
                <a:gd name="connsiteX41" fmla="*/ 416719 w 416719"/>
                <a:gd name="connsiteY41" fmla="*/ 31432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6719" h="1138237">
                  <a:moveTo>
                    <a:pt x="416719" y="314325"/>
                  </a:moveTo>
                  <a:lnTo>
                    <a:pt x="416719" y="500062"/>
                  </a:lnTo>
                  <a:lnTo>
                    <a:pt x="416719" y="702468"/>
                  </a:lnTo>
                  <a:lnTo>
                    <a:pt x="416719" y="885825"/>
                  </a:lnTo>
                  <a:lnTo>
                    <a:pt x="416719" y="1000125"/>
                  </a:lnTo>
                  <a:lnTo>
                    <a:pt x="414338" y="1045368"/>
                  </a:lnTo>
                  <a:lnTo>
                    <a:pt x="407194" y="1083468"/>
                  </a:lnTo>
                  <a:lnTo>
                    <a:pt x="395288" y="1112043"/>
                  </a:lnTo>
                  <a:lnTo>
                    <a:pt x="383382" y="1126331"/>
                  </a:lnTo>
                  <a:lnTo>
                    <a:pt x="369094" y="1135856"/>
                  </a:lnTo>
                  <a:lnTo>
                    <a:pt x="350044" y="1138237"/>
                  </a:lnTo>
                  <a:lnTo>
                    <a:pt x="328613" y="1133475"/>
                  </a:lnTo>
                  <a:lnTo>
                    <a:pt x="304800" y="1121568"/>
                  </a:lnTo>
                  <a:lnTo>
                    <a:pt x="276225" y="1097756"/>
                  </a:lnTo>
                  <a:lnTo>
                    <a:pt x="254794" y="1071562"/>
                  </a:lnTo>
                  <a:lnTo>
                    <a:pt x="235744" y="1042987"/>
                  </a:lnTo>
                  <a:lnTo>
                    <a:pt x="223838" y="1014412"/>
                  </a:lnTo>
                  <a:lnTo>
                    <a:pt x="214313" y="985837"/>
                  </a:lnTo>
                  <a:lnTo>
                    <a:pt x="214313" y="926306"/>
                  </a:lnTo>
                  <a:lnTo>
                    <a:pt x="214313" y="828675"/>
                  </a:lnTo>
                  <a:lnTo>
                    <a:pt x="214313" y="659606"/>
                  </a:lnTo>
                  <a:lnTo>
                    <a:pt x="209550" y="528637"/>
                  </a:lnTo>
                  <a:lnTo>
                    <a:pt x="204788" y="388143"/>
                  </a:lnTo>
                  <a:cubicBezTo>
                    <a:pt x="203994" y="364331"/>
                    <a:pt x="203201" y="340518"/>
                    <a:pt x="202407" y="316706"/>
                  </a:cubicBezTo>
                  <a:lnTo>
                    <a:pt x="195263" y="247650"/>
                  </a:lnTo>
                  <a:lnTo>
                    <a:pt x="185738" y="209550"/>
                  </a:lnTo>
                  <a:lnTo>
                    <a:pt x="173832" y="185737"/>
                  </a:lnTo>
                  <a:lnTo>
                    <a:pt x="157163" y="161925"/>
                  </a:lnTo>
                  <a:lnTo>
                    <a:pt x="135732" y="140493"/>
                  </a:lnTo>
                  <a:lnTo>
                    <a:pt x="102394" y="109537"/>
                  </a:lnTo>
                  <a:lnTo>
                    <a:pt x="66675" y="83343"/>
                  </a:lnTo>
                  <a:lnTo>
                    <a:pt x="28575" y="59531"/>
                  </a:lnTo>
                  <a:lnTo>
                    <a:pt x="14288" y="52387"/>
                  </a:lnTo>
                  <a:lnTo>
                    <a:pt x="7144" y="45243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33338" y="0"/>
                  </a:lnTo>
                  <a:lnTo>
                    <a:pt x="183357" y="28575"/>
                  </a:lnTo>
                  <a:lnTo>
                    <a:pt x="364332" y="69056"/>
                  </a:lnTo>
                  <a:lnTo>
                    <a:pt x="414338" y="180975"/>
                  </a:lnTo>
                  <a:cubicBezTo>
                    <a:pt x="415132" y="225425"/>
                    <a:pt x="415925" y="269875"/>
                    <a:pt x="416719" y="314325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2">
              <a:extLst>
                <a:ext uri="{FF2B5EF4-FFF2-40B4-BE49-F238E27FC236}">
                  <a16:creationId xmlns:a16="http://schemas.microsoft.com/office/drawing/2014/main" id="{473B9981-15CC-4EEF-BEEE-17F25C36DB36}"/>
                </a:ext>
              </a:extLst>
            </p:cNvPr>
            <p:cNvSpPr/>
            <p:nvPr/>
          </p:nvSpPr>
          <p:spPr>
            <a:xfrm>
              <a:off x="4967288" y="2535238"/>
              <a:ext cx="1476375" cy="1150937"/>
            </a:xfrm>
            <a:custGeom>
              <a:avLst/>
              <a:gdLst>
                <a:gd name="connsiteX0" fmla="*/ 800100 w 1476375"/>
                <a:gd name="connsiteY0" fmla="*/ 233363 h 1150144"/>
                <a:gd name="connsiteX1" fmla="*/ 519112 w 1476375"/>
                <a:gd name="connsiteY1" fmla="*/ 273844 h 1150144"/>
                <a:gd name="connsiteX2" fmla="*/ 242887 w 1476375"/>
                <a:gd name="connsiteY2" fmla="*/ 311944 h 1150144"/>
                <a:gd name="connsiteX3" fmla="*/ 57150 w 1476375"/>
                <a:gd name="connsiteY3" fmla="*/ 338138 h 1150144"/>
                <a:gd name="connsiteX4" fmla="*/ 0 w 1476375"/>
                <a:gd name="connsiteY4" fmla="*/ 200025 h 1150144"/>
                <a:gd name="connsiteX5" fmla="*/ 100012 w 1476375"/>
                <a:gd name="connsiteY5" fmla="*/ 190500 h 1150144"/>
                <a:gd name="connsiteX6" fmla="*/ 321468 w 1476375"/>
                <a:gd name="connsiteY6" fmla="*/ 157163 h 1150144"/>
                <a:gd name="connsiteX7" fmla="*/ 635793 w 1476375"/>
                <a:gd name="connsiteY7" fmla="*/ 107157 h 1150144"/>
                <a:gd name="connsiteX8" fmla="*/ 954881 w 1476375"/>
                <a:gd name="connsiteY8" fmla="*/ 47625 h 1150144"/>
                <a:gd name="connsiteX9" fmla="*/ 1171575 w 1476375"/>
                <a:gd name="connsiteY9" fmla="*/ 0 h 1150144"/>
                <a:gd name="connsiteX10" fmla="*/ 1181100 w 1476375"/>
                <a:gd name="connsiteY10" fmla="*/ 0 h 1150144"/>
                <a:gd name="connsiteX11" fmla="*/ 1204912 w 1476375"/>
                <a:gd name="connsiteY11" fmla="*/ 2382 h 1150144"/>
                <a:gd name="connsiteX12" fmla="*/ 1250156 w 1476375"/>
                <a:gd name="connsiteY12" fmla="*/ 19050 h 1150144"/>
                <a:gd name="connsiteX13" fmla="*/ 1297781 w 1476375"/>
                <a:gd name="connsiteY13" fmla="*/ 42863 h 1150144"/>
                <a:gd name="connsiteX14" fmla="*/ 1340643 w 1476375"/>
                <a:gd name="connsiteY14" fmla="*/ 69057 h 1150144"/>
                <a:gd name="connsiteX15" fmla="*/ 1385887 w 1476375"/>
                <a:gd name="connsiteY15" fmla="*/ 102394 h 1150144"/>
                <a:gd name="connsiteX16" fmla="*/ 1438275 w 1476375"/>
                <a:gd name="connsiteY16" fmla="*/ 142875 h 1150144"/>
                <a:gd name="connsiteX17" fmla="*/ 1457325 w 1476375"/>
                <a:gd name="connsiteY17" fmla="*/ 159544 h 1150144"/>
                <a:gd name="connsiteX18" fmla="*/ 1466850 w 1476375"/>
                <a:gd name="connsiteY18" fmla="*/ 171450 h 1150144"/>
                <a:gd name="connsiteX19" fmla="*/ 1471612 w 1476375"/>
                <a:gd name="connsiteY19" fmla="*/ 185738 h 1150144"/>
                <a:gd name="connsiteX20" fmla="*/ 1476375 w 1476375"/>
                <a:gd name="connsiteY20" fmla="*/ 209550 h 1150144"/>
                <a:gd name="connsiteX21" fmla="*/ 1471612 w 1476375"/>
                <a:gd name="connsiteY21" fmla="*/ 226219 h 1150144"/>
                <a:gd name="connsiteX22" fmla="*/ 1459706 w 1476375"/>
                <a:gd name="connsiteY22" fmla="*/ 247650 h 1150144"/>
                <a:gd name="connsiteX23" fmla="*/ 1445418 w 1476375"/>
                <a:gd name="connsiteY23" fmla="*/ 266700 h 1150144"/>
                <a:gd name="connsiteX24" fmla="*/ 1419225 w 1476375"/>
                <a:gd name="connsiteY24" fmla="*/ 295275 h 1150144"/>
                <a:gd name="connsiteX25" fmla="*/ 1407318 w 1476375"/>
                <a:gd name="connsiteY25" fmla="*/ 307182 h 1150144"/>
                <a:gd name="connsiteX26" fmla="*/ 1402556 w 1476375"/>
                <a:gd name="connsiteY26" fmla="*/ 316707 h 1150144"/>
                <a:gd name="connsiteX27" fmla="*/ 1388268 w 1476375"/>
                <a:gd name="connsiteY27" fmla="*/ 435769 h 1150144"/>
                <a:gd name="connsiteX28" fmla="*/ 1359693 w 1476375"/>
                <a:gd name="connsiteY28" fmla="*/ 650082 h 1150144"/>
                <a:gd name="connsiteX29" fmla="*/ 1321593 w 1476375"/>
                <a:gd name="connsiteY29" fmla="*/ 959644 h 1150144"/>
                <a:gd name="connsiteX30" fmla="*/ 1312068 w 1476375"/>
                <a:gd name="connsiteY30" fmla="*/ 1007269 h 1150144"/>
                <a:gd name="connsiteX31" fmla="*/ 1295400 w 1476375"/>
                <a:gd name="connsiteY31" fmla="*/ 1050132 h 1150144"/>
                <a:gd name="connsiteX32" fmla="*/ 1276350 w 1476375"/>
                <a:gd name="connsiteY32" fmla="*/ 1088232 h 1150144"/>
                <a:gd name="connsiteX33" fmla="*/ 1254918 w 1476375"/>
                <a:gd name="connsiteY33" fmla="*/ 1121569 h 1150144"/>
                <a:gd name="connsiteX34" fmla="*/ 1233487 w 1476375"/>
                <a:gd name="connsiteY34" fmla="*/ 1140619 h 1150144"/>
                <a:gd name="connsiteX35" fmla="*/ 1212056 w 1476375"/>
                <a:gd name="connsiteY35" fmla="*/ 1150144 h 1150144"/>
                <a:gd name="connsiteX36" fmla="*/ 1197768 w 1476375"/>
                <a:gd name="connsiteY36" fmla="*/ 1150144 h 1150144"/>
                <a:gd name="connsiteX37" fmla="*/ 1178718 w 1476375"/>
                <a:gd name="connsiteY37" fmla="*/ 1138238 h 1150144"/>
                <a:gd name="connsiteX38" fmla="*/ 1166812 w 1476375"/>
                <a:gd name="connsiteY38" fmla="*/ 1123950 h 1150144"/>
                <a:gd name="connsiteX39" fmla="*/ 1109662 w 1476375"/>
                <a:gd name="connsiteY39" fmla="*/ 919163 h 1150144"/>
                <a:gd name="connsiteX40" fmla="*/ 1119187 w 1476375"/>
                <a:gd name="connsiteY40" fmla="*/ 838200 h 1150144"/>
                <a:gd name="connsiteX41" fmla="*/ 1126331 w 1476375"/>
                <a:gd name="connsiteY41" fmla="*/ 781050 h 1150144"/>
                <a:gd name="connsiteX42" fmla="*/ 1131093 w 1476375"/>
                <a:gd name="connsiteY42" fmla="*/ 716757 h 1150144"/>
                <a:gd name="connsiteX43" fmla="*/ 1135856 w 1476375"/>
                <a:gd name="connsiteY43" fmla="*/ 604838 h 1150144"/>
                <a:gd name="connsiteX44" fmla="*/ 1138237 w 1476375"/>
                <a:gd name="connsiteY44" fmla="*/ 573882 h 1150144"/>
                <a:gd name="connsiteX45" fmla="*/ 1157287 w 1476375"/>
                <a:gd name="connsiteY45" fmla="*/ 511969 h 1150144"/>
                <a:gd name="connsiteX46" fmla="*/ 1157287 w 1476375"/>
                <a:gd name="connsiteY46" fmla="*/ 419100 h 1150144"/>
                <a:gd name="connsiteX47" fmla="*/ 1152525 w 1476375"/>
                <a:gd name="connsiteY47" fmla="*/ 335757 h 1150144"/>
                <a:gd name="connsiteX48" fmla="*/ 1147762 w 1476375"/>
                <a:gd name="connsiteY48" fmla="*/ 283369 h 1150144"/>
                <a:gd name="connsiteX49" fmla="*/ 1140618 w 1476375"/>
                <a:gd name="connsiteY49" fmla="*/ 238125 h 1150144"/>
                <a:gd name="connsiteX50" fmla="*/ 1135856 w 1476375"/>
                <a:gd name="connsiteY50" fmla="*/ 219075 h 1150144"/>
                <a:gd name="connsiteX51" fmla="*/ 1126331 w 1476375"/>
                <a:gd name="connsiteY51" fmla="*/ 202407 h 1150144"/>
                <a:gd name="connsiteX52" fmla="*/ 1116806 w 1476375"/>
                <a:gd name="connsiteY52" fmla="*/ 197644 h 1150144"/>
                <a:gd name="connsiteX53" fmla="*/ 1092993 w 1476375"/>
                <a:gd name="connsiteY53" fmla="*/ 190500 h 1150144"/>
                <a:gd name="connsiteX54" fmla="*/ 1047750 w 1476375"/>
                <a:gd name="connsiteY54" fmla="*/ 197644 h 1150144"/>
                <a:gd name="connsiteX55" fmla="*/ 988218 w 1476375"/>
                <a:gd name="connsiteY55" fmla="*/ 204788 h 1150144"/>
                <a:gd name="connsiteX56" fmla="*/ 800100 w 1476375"/>
                <a:gd name="connsiteY56" fmla="*/ 233363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1150144">
                  <a:moveTo>
                    <a:pt x="800100" y="233363"/>
                  </a:moveTo>
                  <a:lnTo>
                    <a:pt x="519112" y="273844"/>
                  </a:lnTo>
                  <a:lnTo>
                    <a:pt x="242887" y="311944"/>
                  </a:lnTo>
                  <a:lnTo>
                    <a:pt x="57150" y="338138"/>
                  </a:lnTo>
                  <a:lnTo>
                    <a:pt x="0" y="200025"/>
                  </a:lnTo>
                  <a:lnTo>
                    <a:pt x="100012" y="190500"/>
                  </a:lnTo>
                  <a:lnTo>
                    <a:pt x="321468" y="157163"/>
                  </a:lnTo>
                  <a:lnTo>
                    <a:pt x="635793" y="107157"/>
                  </a:lnTo>
                  <a:lnTo>
                    <a:pt x="954881" y="47625"/>
                  </a:lnTo>
                  <a:lnTo>
                    <a:pt x="1171575" y="0"/>
                  </a:lnTo>
                  <a:lnTo>
                    <a:pt x="1181100" y="0"/>
                  </a:lnTo>
                  <a:lnTo>
                    <a:pt x="1204912" y="2382"/>
                  </a:lnTo>
                  <a:lnTo>
                    <a:pt x="1250156" y="19050"/>
                  </a:lnTo>
                  <a:lnTo>
                    <a:pt x="1297781" y="42863"/>
                  </a:lnTo>
                  <a:lnTo>
                    <a:pt x="1340643" y="69057"/>
                  </a:lnTo>
                  <a:lnTo>
                    <a:pt x="1385887" y="102394"/>
                  </a:lnTo>
                  <a:lnTo>
                    <a:pt x="1438275" y="142875"/>
                  </a:lnTo>
                  <a:lnTo>
                    <a:pt x="1457325" y="159544"/>
                  </a:lnTo>
                  <a:lnTo>
                    <a:pt x="1466850" y="171450"/>
                  </a:lnTo>
                  <a:lnTo>
                    <a:pt x="1471612" y="185738"/>
                  </a:lnTo>
                  <a:lnTo>
                    <a:pt x="1476375" y="209550"/>
                  </a:lnTo>
                  <a:lnTo>
                    <a:pt x="1471612" y="226219"/>
                  </a:lnTo>
                  <a:lnTo>
                    <a:pt x="1459706" y="247650"/>
                  </a:lnTo>
                  <a:lnTo>
                    <a:pt x="1445418" y="266700"/>
                  </a:lnTo>
                  <a:lnTo>
                    <a:pt x="1419225" y="295275"/>
                  </a:lnTo>
                  <a:lnTo>
                    <a:pt x="1407318" y="307182"/>
                  </a:lnTo>
                  <a:lnTo>
                    <a:pt x="1402556" y="316707"/>
                  </a:lnTo>
                  <a:lnTo>
                    <a:pt x="1388268" y="435769"/>
                  </a:lnTo>
                  <a:lnTo>
                    <a:pt x="1359693" y="650082"/>
                  </a:lnTo>
                  <a:lnTo>
                    <a:pt x="1321593" y="959644"/>
                  </a:lnTo>
                  <a:lnTo>
                    <a:pt x="1312068" y="1007269"/>
                  </a:lnTo>
                  <a:lnTo>
                    <a:pt x="1295400" y="1050132"/>
                  </a:lnTo>
                  <a:lnTo>
                    <a:pt x="1276350" y="1088232"/>
                  </a:lnTo>
                  <a:lnTo>
                    <a:pt x="1254918" y="1121569"/>
                  </a:lnTo>
                  <a:lnTo>
                    <a:pt x="1233487" y="1140619"/>
                  </a:lnTo>
                  <a:lnTo>
                    <a:pt x="1212056" y="1150144"/>
                  </a:lnTo>
                  <a:lnTo>
                    <a:pt x="1197768" y="1150144"/>
                  </a:lnTo>
                  <a:lnTo>
                    <a:pt x="1178718" y="1138238"/>
                  </a:lnTo>
                  <a:lnTo>
                    <a:pt x="1166812" y="1123950"/>
                  </a:lnTo>
                  <a:lnTo>
                    <a:pt x="1109662" y="919163"/>
                  </a:lnTo>
                  <a:lnTo>
                    <a:pt x="1119187" y="838200"/>
                  </a:lnTo>
                  <a:lnTo>
                    <a:pt x="1126331" y="781050"/>
                  </a:lnTo>
                  <a:lnTo>
                    <a:pt x="1131093" y="716757"/>
                  </a:lnTo>
                  <a:lnTo>
                    <a:pt x="1135856" y="604838"/>
                  </a:lnTo>
                  <a:lnTo>
                    <a:pt x="1138237" y="573882"/>
                  </a:lnTo>
                  <a:lnTo>
                    <a:pt x="1157287" y="511969"/>
                  </a:lnTo>
                  <a:lnTo>
                    <a:pt x="1157287" y="419100"/>
                  </a:lnTo>
                  <a:lnTo>
                    <a:pt x="1152525" y="335757"/>
                  </a:lnTo>
                  <a:lnTo>
                    <a:pt x="1147762" y="283369"/>
                  </a:lnTo>
                  <a:lnTo>
                    <a:pt x="1140618" y="238125"/>
                  </a:lnTo>
                  <a:lnTo>
                    <a:pt x="1135856" y="219075"/>
                  </a:lnTo>
                  <a:lnTo>
                    <a:pt x="1126331" y="202407"/>
                  </a:lnTo>
                  <a:lnTo>
                    <a:pt x="1116806" y="197644"/>
                  </a:lnTo>
                  <a:lnTo>
                    <a:pt x="1092993" y="190500"/>
                  </a:lnTo>
                  <a:lnTo>
                    <a:pt x="1047750" y="197644"/>
                  </a:lnTo>
                  <a:lnTo>
                    <a:pt x="988218" y="204788"/>
                  </a:lnTo>
                  <a:lnTo>
                    <a:pt x="800100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3">
              <a:extLst>
                <a:ext uri="{FF2B5EF4-FFF2-40B4-BE49-F238E27FC236}">
                  <a16:creationId xmlns:a16="http://schemas.microsoft.com/office/drawing/2014/main" id="{EDB9CDFF-2FC0-4DA0-8051-651A193A0956}"/>
                </a:ext>
              </a:extLst>
            </p:cNvPr>
            <p:cNvSpPr/>
            <p:nvPr/>
          </p:nvSpPr>
          <p:spPr>
            <a:xfrm>
              <a:off x="5011738" y="2979738"/>
              <a:ext cx="1162050" cy="276225"/>
            </a:xfrm>
            <a:custGeom>
              <a:avLst/>
              <a:gdLst>
                <a:gd name="connsiteX0" fmla="*/ 933450 w 1162050"/>
                <a:gd name="connsiteY0" fmla="*/ 164306 h 276225"/>
                <a:gd name="connsiteX1" fmla="*/ 1066800 w 1162050"/>
                <a:gd name="connsiteY1" fmla="*/ 157162 h 276225"/>
                <a:gd name="connsiteX2" fmla="*/ 1162050 w 1162050"/>
                <a:gd name="connsiteY2" fmla="*/ 164306 h 276225"/>
                <a:gd name="connsiteX3" fmla="*/ 1162050 w 1162050"/>
                <a:gd name="connsiteY3" fmla="*/ 57150 h 276225"/>
                <a:gd name="connsiteX4" fmla="*/ 1057275 w 1162050"/>
                <a:gd name="connsiteY4" fmla="*/ 26194 h 276225"/>
                <a:gd name="connsiteX5" fmla="*/ 981075 w 1162050"/>
                <a:gd name="connsiteY5" fmla="*/ 7144 h 276225"/>
                <a:gd name="connsiteX6" fmla="*/ 914400 w 1162050"/>
                <a:gd name="connsiteY6" fmla="*/ 0 h 276225"/>
                <a:gd name="connsiteX7" fmla="*/ 900113 w 1162050"/>
                <a:gd name="connsiteY7" fmla="*/ 2381 h 276225"/>
                <a:gd name="connsiteX8" fmla="*/ 857250 w 1162050"/>
                <a:gd name="connsiteY8" fmla="*/ 19050 h 276225"/>
                <a:gd name="connsiteX9" fmla="*/ 788194 w 1162050"/>
                <a:gd name="connsiteY9" fmla="*/ 40481 h 276225"/>
                <a:gd name="connsiteX10" fmla="*/ 728663 w 1162050"/>
                <a:gd name="connsiteY10" fmla="*/ 54769 h 276225"/>
                <a:gd name="connsiteX11" fmla="*/ 659607 w 1162050"/>
                <a:gd name="connsiteY11" fmla="*/ 66675 h 276225"/>
                <a:gd name="connsiteX12" fmla="*/ 604838 w 1162050"/>
                <a:gd name="connsiteY12" fmla="*/ 76200 h 276225"/>
                <a:gd name="connsiteX13" fmla="*/ 481013 w 1162050"/>
                <a:gd name="connsiteY13" fmla="*/ 92869 h 276225"/>
                <a:gd name="connsiteX14" fmla="*/ 347663 w 1162050"/>
                <a:gd name="connsiteY14" fmla="*/ 111919 h 276225"/>
                <a:gd name="connsiteX15" fmla="*/ 221457 w 1162050"/>
                <a:gd name="connsiteY15" fmla="*/ 130969 h 276225"/>
                <a:gd name="connsiteX16" fmla="*/ 114300 w 1162050"/>
                <a:gd name="connsiteY16" fmla="*/ 147637 h 276225"/>
                <a:gd name="connsiteX17" fmla="*/ 0 w 1162050"/>
                <a:gd name="connsiteY17" fmla="*/ 164306 h 276225"/>
                <a:gd name="connsiteX18" fmla="*/ 9525 w 1162050"/>
                <a:gd name="connsiteY18" fmla="*/ 276225 h 276225"/>
                <a:gd name="connsiteX19" fmla="*/ 157163 w 1162050"/>
                <a:gd name="connsiteY19" fmla="*/ 252412 h 276225"/>
                <a:gd name="connsiteX20" fmla="*/ 309563 w 1162050"/>
                <a:gd name="connsiteY20" fmla="*/ 230981 h 276225"/>
                <a:gd name="connsiteX21" fmla="*/ 473869 w 1162050"/>
                <a:gd name="connsiteY21" fmla="*/ 207169 h 276225"/>
                <a:gd name="connsiteX22" fmla="*/ 688182 w 1162050"/>
                <a:gd name="connsiteY22" fmla="*/ 185737 h 276225"/>
                <a:gd name="connsiteX23" fmla="*/ 933450 w 1162050"/>
                <a:gd name="connsiteY23" fmla="*/ 164306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050" h="276225">
                  <a:moveTo>
                    <a:pt x="933450" y="164306"/>
                  </a:moveTo>
                  <a:lnTo>
                    <a:pt x="1066800" y="157162"/>
                  </a:lnTo>
                  <a:lnTo>
                    <a:pt x="1162050" y="164306"/>
                  </a:lnTo>
                  <a:lnTo>
                    <a:pt x="1162050" y="57150"/>
                  </a:lnTo>
                  <a:lnTo>
                    <a:pt x="1057275" y="26194"/>
                  </a:lnTo>
                  <a:lnTo>
                    <a:pt x="981075" y="7144"/>
                  </a:lnTo>
                  <a:lnTo>
                    <a:pt x="914400" y="0"/>
                  </a:lnTo>
                  <a:lnTo>
                    <a:pt x="900113" y="2381"/>
                  </a:lnTo>
                  <a:lnTo>
                    <a:pt x="857250" y="19050"/>
                  </a:lnTo>
                  <a:lnTo>
                    <a:pt x="788194" y="40481"/>
                  </a:lnTo>
                  <a:lnTo>
                    <a:pt x="728663" y="54769"/>
                  </a:lnTo>
                  <a:lnTo>
                    <a:pt x="659607" y="66675"/>
                  </a:lnTo>
                  <a:lnTo>
                    <a:pt x="604838" y="76200"/>
                  </a:lnTo>
                  <a:lnTo>
                    <a:pt x="481013" y="92869"/>
                  </a:lnTo>
                  <a:lnTo>
                    <a:pt x="347663" y="111919"/>
                  </a:lnTo>
                  <a:lnTo>
                    <a:pt x="221457" y="130969"/>
                  </a:lnTo>
                  <a:lnTo>
                    <a:pt x="114300" y="147637"/>
                  </a:lnTo>
                  <a:lnTo>
                    <a:pt x="0" y="164306"/>
                  </a:lnTo>
                  <a:lnTo>
                    <a:pt x="9525" y="276225"/>
                  </a:lnTo>
                  <a:lnTo>
                    <a:pt x="157163" y="252412"/>
                  </a:lnTo>
                  <a:lnTo>
                    <a:pt x="309563" y="230981"/>
                  </a:lnTo>
                  <a:lnTo>
                    <a:pt x="473869" y="207169"/>
                  </a:lnTo>
                  <a:lnTo>
                    <a:pt x="688182" y="185737"/>
                  </a:lnTo>
                  <a:lnTo>
                    <a:pt x="933450" y="1643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4">
              <a:extLst>
                <a:ext uri="{FF2B5EF4-FFF2-40B4-BE49-F238E27FC236}">
                  <a16:creationId xmlns:a16="http://schemas.microsoft.com/office/drawing/2014/main" id="{BB6C2F4C-B12D-4AA0-8066-1905BAC0DBEC}"/>
                </a:ext>
              </a:extLst>
            </p:cNvPr>
            <p:cNvSpPr/>
            <p:nvPr/>
          </p:nvSpPr>
          <p:spPr>
            <a:xfrm>
              <a:off x="5024438" y="3400425"/>
              <a:ext cx="1146175" cy="280988"/>
            </a:xfrm>
            <a:custGeom>
              <a:avLst/>
              <a:gdLst>
                <a:gd name="connsiteX0" fmla="*/ 850106 w 1145381"/>
                <a:gd name="connsiteY0" fmla="*/ 150019 h 280988"/>
                <a:gd name="connsiteX1" fmla="*/ 688181 w 1145381"/>
                <a:gd name="connsiteY1" fmla="*/ 169069 h 280988"/>
                <a:gd name="connsiteX2" fmla="*/ 473868 w 1145381"/>
                <a:gd name="connsiteY2" fmla="*/ 195263 h 280988"/>
                <a:gd name="connsiteX3" fmla="*/ 357187 w 1145381"/>
                <a:gd name="connsiteY3" fmla="*/ 207169 h 280988"/>
                <a:gd name="connsiteX4" fmla="*/ 238125 w 1145381"/>
                <a:gd name="connsiteY4" fmla="*/ 219075 h 280988"/>
                <a:gd name="connsiteX5" fmla="*/ 171450 w 1145381"/>
                <a:gd name="connsiteY5" fmla="*/ 226219 h 280988"/>
                <a:gd name="connsiteX6" fmla="*/ 95250 w 1145381"/>
                <a:gd name="connsiteY6" fmla="*/ 238125 h 280988"/>
                <a:gd name="connsiteX7" fmla="*/ 0 w 1145381"/>
                <a:gd name="connsiteY7" fmla="*/ 257175 h 280988"/>
                <a:gd name="connsiteX8" fmla="*/ 2381 w 1145381"/>
                <a:gd name="connsiteY8" fmla="*/ 116681 h 280988"/>
                <a:gd name="connsiteX9" fmla="*/ 157162 w 1145381"/>
                <a:gd name="connsiteY9" fmla="*/ 104775 h 280988"/>
                <a:gd name="connsiteX10" fmla="*/ 364331 w 1145381"/>
                <a:gd name="connsiteY10" fmla="*/ 80963 h 280988"/>
                <a:gd name="connsiteX11" fmla="*/ 581025 w 1145381"/>
                <a:gd name="connsiteY11" fmla="*/ 54769 h 280988"/>
                <a:gd name="connsiteX12" fmla="*/ 766762 w 1145381"/>
                <a:gd name="connsiteY12" fmla="*/ 26194 h 280988"/>
                <a:gd name="connsiteX13" fmla="*/ 900112 w 1145381"/>
                <a:gd name="connsiteY13" fmla="*/ 0 h 280988"/>
                <a:gd name="connsiteX14" fmla="*/ 952500 w 1145381"/>
                <a:gd name="connsiteY14" fmla="*/ 4763 h 280988"/>
                <a:gd name="connsiteX15" fmla="*/ 1009650 w 1145381"/>
                <a:gd name="connsiteY15" fmla="*/ 11906 h 280988"/>
                <a:gd name="connsiteX16" fmla="*/ 1123950 w 1145381"/>
                <a:gd name="connsiteY16" fmla="*/ 35719 h 280988"/>
                <a:gd name="connsiteX17" fmla="*/ 1145381 w 1145381"/>
                <a:gd name="connsiteY17" fmla="*/ 280988 h 280988"/>
                <a:gd name="connsiteX18" fmla="*/ 1131093 w 1145381"/>
                <a:gd name="connsiteY18" fmla="*/ 276225 h 280988"/>
                <a:gd name="connsiteX19" fmla="*/ 1107281 w 1145381"/>
                <a:gd name="connsiteY19" fmla="*/ 259556 h 280988"/>
                <a:gd name="connsiteX20" fmla="*/ 1085850 w 1145381"/>
                <a:gd name="connsiteY20" fmla="*/ 233363 h 280988"/>
                <a:gd name="connsiteX21" fmla="*/ 1045368 w 1145381"/>
                <a:gd name="connsiteY21" fmla="*/ 200025 h 280988"/>
                <a:gd name="connsiteX22" fmla="*/ 995362 w 1145381"/>
                <a:gd name="connsiteY22" fmla="*/ 164306 h 280988"/>
                <a:gd name="connsiteX23" fmla="*/ 957262 w 1145381"/>
                <a:gd name="connsiteY23" fmla="*/ 142875 h 280988"/>
                <a:gd name="connsiteX24" fmla="*/ 933450 w 1145381"/>
                <a:gd name="connsiteY24" fmla="*/ 140494 h 280988"/>
                <a:gd name="connsiteX25" fmla="*/ 850106 w 1145381"/>
                <a:gd name="connsiteY25" fmla="*/ 150019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5381" h="280988">
                  <a:moveTo>
                    <a:pt x="850106" y="150019"/>
                  </a:moveTo>
                  <a:lnTo>
                    <a:pt x="688181" y="169069"/>
                  </a:lnTo>
                  <a:lnTo>
                    <a:pt x="473868" y="195263"/>
                  </a:lnTo>
                  <a:lnTo>
                    <a:pt x="357187" y="207169"/>
                  </a:lnTo>
                  <a:lnTo>
                    <a:pt x="238125" y="219075"/>
                  </a:lnTo>
                  <a:lnTo>
                    <a:pt x="171450" y="226219"/>
                  </a:lnTo>
                  <a:lnTo>
                    <a:pt x="95250" y="238125"/>
                  </a:lnTo>
                  <a:lnTo>
                    <a:pt x="0" y="257175"/>
                  </a:lnTo>
                  <a:cubicBezTo>
                    <a:pt x="794" y="210344"/>
                    <a:pt x="1587" y="163512"/>
                    <a:pt x="2381" y="116681"/>
                  </a:cubicBezTo>
                  <a:lnTo>
                    <a:pt x="157162" y="104775"/>
                  </a:lnTo>
                  <a:lnTo>
                    <a:pt x="364331" y="80963"/>
                  </a:lnTo>
                  <a:lnTo>
                    <a:pt x="581025" y="54769"/>
                  </a:lnTo>
                  <a:lnTo>
                    <a:pt x="766762" y="26194"/>
                  </a:lnTo>
                  <a:lnTo>
                    <a:pt x="900112" y="0"/>
                  </a:lnTo>
                  <a:lnTo>
                    <a:pt x="952500" y="4763"/>
                  </a:lnTo>
                  <a:lnTo>
                    <a:pt x="1009650" y="11906"/>
                  </a:lnTo>
                  <a:lnTo>
                    <a:pt x="1123950" y="35719"/>
                  </a:lnTo>
                  <a:lnTo>
                    <a:pt x="1145381" y="280988"/>
                  </a:lnTo>
                  <a:lnTo>
                    <a:pt x="1131093" y="276225"/>
                  </a:lnTo>
                  <a:lnTo>
                    <a:pt x="1107281" y="259556"/>
                  </a:lnTo>
                  <a:lnTo>
                    <a:pt x="1085850" y="233363"/>
                  </a:lnTo>
                  <a:lnTo>
                    <a:pt x="1045368" y="200025"/>
                  </a:lnTo>
                  <a:lnTo>
                    <a:pt x="995362" y="164306"/>
                  </a:lnTo>
                  <a:lnTo>
                    <a:pt x="957262" y="142875"/>
                  </a:lnTo>
                  <a:lnTo>
                    <a:pt x="933450" y="140494"/>
                  </a:lnTo>
                  <a:lnTo>
                    <a:pt x="850106" y="1500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5">
              <a:extLst>
                <a:ext uri="{FF2B5EF4-FFF2-40B4-BE49-F238E27FC236}">
                  <a16:creationId xmlns:a16="http://schemas.microsoft.com/office/drawing/2014/main" id="{7A4923A7-BED8-4DFE-9293-E12E17A23C74}"/>
                </a:ext>
              </a:extLst>
            </p:cNvPr>
            <p:cNvSpPr/>
            <p:nvPr/>
          </p:nvSpPr>
          <p:spPr>
            <a:xfrm>
              <a:off x="3987800" y="3717925"/>
              <a:ext cx="3173413" cy="511175"/>
            </a:xfrm>
            <a:custGeom>
              <a:avLst/>
              <a:gdLst>
                <a:gd name="connsiteX0" fmla="*/ 1973044 w 3173355"/>
                <a:gd name="connsiteY0" fmla="*/ 139092 h 512579"/>
                <a:gd name="connsiteX1" fmla="*/ 1748951 w 3173355"/>
                <a:gd name="connsiteY1" fmla="*/ 162274 h 512579"/>
                <a:gd name="connsiteX2" fmla="*/ 1604708 w 3173355"/>
                <a:gd name="connsiteY2" fmla="*/ 177729 h 512579"/>
                <a:gd name="connsiteX3" fmla="*/ 1378040 w 3173355"/>
                <a:gd name="connsiteY3" fmla="*/ 198335 h 512579"/>
                <a:gd name="connsiteX4" fmla="*/ 1220918 w 3173355"/>
                <a:gd name="connsiteY4" fmla="*/ 216365 h 512579"/>
                <a:gd name="connsiteX5" fmla="*/ 1040613 w 3173355"/>
                <a:gd name="connsiteY5" fmla="*/ 231820 h 512579"/>
                <a:gd name="connsiteX6" fmla="*/ 904097 w 3173355"/>
                <a:gd name="connsiteY6" fmla="*/ 244699 h 512579"/>
                <a:gd name="connsiteX7" fmla="*/ 785612 w 3173355"/>
                <a:gd name="connsiteY7" fmla="*/ 255002 h 512579"/>
                <a:gd name="connsiteX8" fmla="*/ 680005 w 3173355"/>
                <a:gd name="connsiteY8" fmla="*/ 262729 h 512579"/>
                <a:gd name="connsiteX9" fmla="*/ 507428 w 3173355"/>
                <a:gd name="connsiteY9" fmla="*/ 278184 h 512579"/>
                <a:gd name="connsiteX10" fmla="*/ 396670 w 3173355"/>
                <a:gd name="connsiteY10" fmla="*/ 285911 h 512579"/>
                <a:gd name="connsiteX11" fmla="*/ 332275 w 3173355"/>
                <a:gd name="connsiteY11" fmla="*/ 288487 h 512579"/>
                <a:gd name="connsiteX12" fmla="*/ 296215 w 3173355"/>
                <a:gd name="connsiteY12" fmla="*/ 293638 h 512579"/>
                <a:gd name="connsiteX13" fmla="*/ 262729 w 3173355"/>
                <a:gd name="connsiteY13" fmla="*/ 291063 h 512579"/>
                <a:gd name="connsiteX14" fmla="*/ 218941 w 3173355"/>
                <a:gd name="connsiteY14" fmla="*/ 283335 h 512579"/>
                <a:gd name="connsiteX15" fmla="*/ 172577 w 3173355"/>
                <a:gd name="connsiteY15" fmla="*/ 270456 h 512579"/>
                <a:gd name="connsiteX16" fmla="*/ 131365 w 3173355"/>
                <a:gd name="connsiteY16" fmla="*/ 249850 h 512579"/>
                <a:gd name="connsiteX17" fmla="*/ 97880 w 3173355"/>
                <a:gd name="connsiteY17" fmla="*/ 229244 h 512579"/>
                <a:gd name="connsiteX18" fmla="*/ 66971 w 3173355"/>
                <a:gd name="connsiteY18" fmla="*/ 203486 h 512579"/>
                <a:gd name="connsiteX19" fmla="*/ 41213 w 3173355"/>
                <a:gd name="connsiteY19" fmla="*/ 190607 h 512579"/>
                <a:gd name="connsiteX20" fmla="*/ 10304 w 3173355"/>
                <a:gd name="connsiteY20" fmla="*/ 182880 h 512579"/>
                <a:gd name="connsiteX21" fmla="*/ 0 w 3173355"/>
                <a:gd name="connsiteY21" fmla="*/ 190607 h 512579"/>
                <a:gd name="connsiteX22" fmla="*/ 0 w 3173355"/>
                <a:gd name="connsiteY22" fmla="*/ 200911 h 512579"/>
                <a:gd name="connsiteX23" fmla="*/ 12879 w 3173355"/>
                <a:gd name="connsiteY23" fmla="*/ 236971 h 512579"/>
                <a:gd name="connsiteX24" fmla="*/ 46364 w 3173355"/>
                <a:gd name="connsiteY24" fmla="*/ 280760 h 512579"/>
                <a:gd name="connsiteX25" fmla="*/ 121062 w 3173355"/>
                <a:gd name="connsiteY25" fmla="*/ 360609 h 512579"/>
                <a:gd name="connsiteX26" fmla="*/ 185456 w 3173355"/>
                <a:gd name="connsiteY26" fmla="*/ 417276 h 512579"/>
                <a:gd name="connsiteX27" fmla="*/ 229244 w 3173355"/>
                <a:gd name="connsiteY27" fmla="*/ 448185 h 512579"/>
                <a:gd name="connsiteX28" fmla="*/ 285911 w 3173355"/>
                <a:gd name="connsiteY28" fmla="*/ 476518 h 512579"/>
                <a:gd name="connsiteX29" fmla="*/ 355457 w 3173355"/>
                <a:gd name="connsiteY29" fmla="*/ 502276 h 512579"/>
                <a:gd name="connsiteX30" fmla="*/ 399246 w 3173355"/>
                <a:gd name="connsiteY30" fmla="*/ 512579 h 512579"/>
                <a:gd name="connsiteX31" fmla="*/ 458488 w 3173355"/>
                <a:gd name="connsiteY31" fmla="*/ 497125 h 512579"/>
                <a:gd name="connsiteX32" fmla="*/ 558944 w 3173355"/>
                <a:gd name="connsiteY32" fmla="*/ 473943 h 512579"/>
                <a:gd name="connsiteX33" fmla="*/ 641368 w 3173355"/>
                <a:gd name="connsiteY33" fmla="*/ 458488 h 512579"/>
                <a:gd name="connsiteX34" fmla="*/ 754702 w 3173355"/>
                <a:gd name="connsiteY34" fmla="*/ 440458 h 512579"/>
                <a:gd name="connsiteX35" fmla="*/ 860309 w 3173355"/>
                <a:gd name="connsiteY35" fmla="*/ 419851 h 512579"/>
                <a:gd name="connsiteX36" fmla="*/ 996825 w 3173355"/>
                <a:gd name="connsiteY36" fmla="*/ 401821 h 512579"/>
                <a:gd name="connsiteX37" fmla="*/ 1220918 w 3173355"/>
                <a:gd name="connsiteY37" fmla="*/ 373487 h 512579"/>
                <a:gd name="connsiteX38" fmla="*/ 1421828 w 3173355"/>
                <a:gd name="connsiteY38" fmla="*/ 350305 h 512579"/>
                <a:gd name="connsiteX39" fmla="*/ 1656224 w 3173355"/>
                <a:gd name="connsiteY39" fmla="*/ 327123 h 512579"/>
                <a:gd name="connsiteX40" fmla="*/ 1895771 w 3173355"/>
                <a:gd name="connsiteY40" fmla="*/ 303942 h 512579"/>
                <a:gd name="connsiteX41" fmla="*/ 2073499 w 3173355"/>
                <a:gd name="connsiteY41" fmla="*/ 288487 h 512579"/>
                <a:gd name="connsiteX42" fmla="*/ 2266682 w 3173355"/>
                <a:gd name="connsiteY42" fmla="*/ 275608 h 512579"/>
                <a:gd name="connsiteX43" fmla="*/ 2537138 w 3173355"/>
                <a:gd name="connsiteY43" fmla="*/ 267881 h 512579"/>
                <a:gd name="connsiteX44" fmla="*/ 2817898 w 3173355"/>
                <a:gd name="connsiteY44" fmla="*/ 262729 h 512579"/>
                <a:gd name="connsiteX45" fmla="*/ 3080627 w 3173355"/>
                <a:gd name="connsiteY45" fmla="*/ 265305 h 512579"/>
                <a:gd name="connsiteX46" fmla="*/ 3098657 w 3173355"/>
                <a:gd name="connsiteY46" fmla="*/ 265305 h 512579"/>
                <a:gd name="connsiteX47" fmla="*/ 3116688 w 3173355"/>
                <a:gd name="connsiteY47" fmla="*/ 257578 h 512579"/>
                <a:gd name="connsiteX48" fmla="*/ 3152749 w 3173355"/>
                <a:gd name="connsiteY48" fmla="*/ 231820 h 512579"/>
                <a:gd name="connsiteX49" fmla="*/ 3170779 w 3173355"/>
                <a:gd name="connsiteY49" fmla="*/ 208638 h 512579"/>
                <a:gd name="connsiteX50" fmla="*/ 3173355 w 3173355"/>
                <a:gd name="connsiteY50" fmla="*/ 193183 h 512579"/>
                <a:gd name="connsiteX51" fmla="*/ 3168203 w 3173355"/>
                <a:gd name="connsiteY51" fmla="*/ 175153 h 512579"/>
                <a:gd name="connsiteX52" fmla="*/ 3160476 w 3173355"/>
                <a:gd name="connsiteY52" fmla="*/ 159698 h 512579"/>
                <a:gd name="connsiteX53" fmla="*/ 3126991 w 3173355"/>
                <a:gd name="connsiteY53" fmla="*/ 136516 h 512579"/>
                <a:gd name="connsiteX54" fmla="*/ 3044566 w 3173355"/>
                <a:gd name="connsiteY54" fmla="*/ 90152 h 512579"/>
                <a:gd name="connsiteX55" fmla="*/ 2936384 w 3173355"/>
                <a:gd name="connsiteY55" fmla="*/ 41213 h 512579"/>
                <a:gd name="connsiteX56" fmla="*/ 2843656 w 3173355"/>
                <a:gd name="connsiteY56" fmla="*/ 2576 h 512579"/>
                <a:gd name="connsiteX57" fmla="*/ 2830777 w 3173355"/>
                <a:gd name="connsiteY57" fmla="*/ 0 h 512579"/>
                <a:gd name="connsiteX58" fmla="*/ 2815322 w 3173355"/>
                <a:gd name="connsiteY58" fmla="*/ 5152 h 512579"/>
                <a:gd name="connsiteX59" fmla="*/ 2784413 w 3173355"/>
                <a:gd name="connsiteY59" fmla="*/ 23182 h 512579"/>
                <a:gd name="connsiteX60" fmla="*/ 2722594 w 3173355"/>
                <a:gd name="connsiteY60" fmla="*/ 48940 h 512579"/>
                <a:gd name="connsiteX61" fmla="*/ 2665927 w 3173355"/>
                <a:gd name="connsiteY61" fmla="*/ 66970 h 512579"/>
                <a:gd name="connsiteX62" fmla="*/ 2575775 w 3173355"/>
                <a:gd name="connsiteY62" fmla="*/ 77273 h 512579"/>
                <a:gd name="connsiteX63" fmla="*/ 2333652 w 3173355"/>
                <a:gd name="connsiteY63" fmla="*/ 100455 h 512579"/>
                <a:gd name="connsiteX64" fmla="*/ 2091529 w 3173355"/>
                <a:gd name="connsiteY64" fmla="*/ 126213 h 512579"/>
                <a:gd name="connsiteX65" fmla="*/ 1973044 w 3173355"/>
                <a:gd name="connsiteY65" fmla="*/ 139092 h 51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3355" h="512579">
                  <a:moveTo>
                    <a:pt x="1973044" y="139092"/>
                  </a:moveTo>
                  <a:lnTo>
                    <a:pt x="1748951" y="162274"/>
                  </a:lnTo>
                  <a:lnTo>
                    <a:pt x="1604708" y="177729"/>
                  </a:lnTo>
                  <a:lnTo>
                    <a:pt x="1378040" y="198335"/>
                  </a:lnTo>
                  <a:lnTo>
                    <a:pt x="1220918" y="216365"/>
                  </a:lnTo>
                  <a:lnTo>
                    <a:pt x="1040613" y="231820"/>
                  </a:lnTo>
                  <a:lnTo>
                    <a:pt x="904097" y="244699"/>
                  </a:lnTo>
                  <a:lnTo>
                    <a:pt x="785612" y="255002"/>
                  </a:lnTo>
                  <a:lnTo>
                    <a:pt x="680005" y="262729"/>
                  </a:lnTo>
                  <a:lnTo>
                    <a:pt x="507428" y="278184"/>
                  </a:lnTo>
                  <a:lnTo>
                    <a:pt x="396670" y="285911"/>
                  </a:lnTo>
                  <a:lnTo>
                    <a:pt x="332275" y="288487"/>
                  </a:lnTo>
                  <a:lnTo>
                    <a:pt x="296215" y="293638"/>
                  </a:lnTo>
                  <a:lnTo>
                    <a:pt x="262729" y="291063"/>
                  </a:lnTo>
                  <a:lnTo>
                    <a:pt x="218941" y="283335"/>
                  </a:lnTo>
                  <a:lnTo>
                    <a:pt x="172577" y="270456"/>
                  </a:lnTo>
                  <a:lnTo>
                    <a:pt x="131365" y="249850"/>
                  </a:lnTo>
                  <a:lnTo>
                    <a:pt x="97880" y="229244"/>
                  </a:lnTo>
                  <a:lnTo>
                    <a:pt x="66971" y="203486"/>
                  </a:lnTo>
                  <a:lnTo>
                    <a:pt x="41213" y="190607"/>
                  </a:lnTo>
                  <a:lnTo>
                    <a:pt x="10304" y="182880"/>
                  </a:lnTo>
                  <a:lnTo>
                    <a:pt x="0" y="190607"/>
                  </a:lnTo>
                  <a:lnTo>
                    <a:pt x="0" y="200911"/>
                  </a:lnTo>
                  <a:lnTo>
                    <a:pt x="12879" y="236971"/>
                  </a:lnTo>
                  <a:lnTo>
                    <a:pt x="46364" y="280760"/>
                  </a:lnTo>
                  <a:lnTo>
                    <a:pt x="121062" y="360609"/>
                  </a:lnTo>
                  <a:lnTo>
                    <a:pt x="185456" y="417276"/>
                  </a:lnTo>
                  <a:lnTo>
                    <a:pt x="229244" y="448185"/>
                  </a:lnTo>
                  <a:lnTo>
                    <a:pt x="285911" y="476518"/>
                  </a:lnTo>
                  <a:lnTo>
                    <a:pt x="355457" y="502276"/>
                  </a:lnTo>
                  <a:lnTo>
                    <a:pt x="399246" y="512579"/>
                  </a:lnTo>
                  <a:lnTo>
                    <a:pt x="458488" y="497125"/>
                  </a:lnTo>
                  <a:lnTo>
                    <a:pt x="558944" y="473943"/>
                  </a:lnTo>
                  <a:lnTo>
                    <a:pt x="641368" y="458488"/>
                  </a:lnTo>
                  <a:lnTo>
                    <a:pt x="754702" y="440458"/>
                  </a:lnTo>
                  <a:lnTo>
                    <a:pt x="860309" y="419851"/>
                  </a:lnTo>
                  <a:lnTo>
                    <a:pt x="996825" y="401821"/>
                  </a:lnTo>
                  <a:lnTo>
                    <a:pt x="1220918" y="373487"/>
                  </a:lnTo>
                  <a:lnTo>
                    <a:pt x="1421828" y="350305"/>
                  </a:lnTo>
                  <a:lnTo>
                    <a:pt x="1656224" y="327123"/>
                  </a:lnTo>
                  <a:lnTo>
                    <a:pt x="1895771" y="303942"/>
                  </a:lnTo>
                  <a:lnTo>
                    <a:pt x="2073499" y="288487"/>
                  </a:lnTo>
                  <a:lnTo>
                    <a:pt x="2266682" y="275608"/>
                  </a:lnTo>
                  <a:lnTo>
                    <a:pt x="2537138" y="267881"/>
                  </a:lnTo>
                  <a:lnTo>
                    <a:pt x="2817898" y="262729"/>
                  </a:lnTo>
                  <a:lnTo>
                    <a:pt x="3080627" y="265305"/>
                  </a:lnTo>
                  <a:lnTo>
                    <a:pt x="3098657" y="265305"/>
                  </a:lnTo>
                  <a:lnTo>
                    <a:pt x="3116688" y="257578"/>
                  </a:lnTo>
                  <a:lnTo>
                    <a:pt x="3152749" y="231820"/>
                  </a:lnTo>
                  <a:lnTo>
                    <a:pt x="3170779" y="208638"/>
                  </a:lnTo>
                  <a:lnTo>
                    <a:pt x="3173355" y="193183"/>
                  </a:lnTo>
                  <a:lnTo>
                    <a:pt x="3168203" y="175153"/>
                  </a:lnTo>
                  <a:lnTo>
                    <a:pt x="3160476" y="159698"/>
                  </a:lnTo>
                  <a:lnTo>
                    <a:pt x="3126991" y="136516"/>
                  </a:lnTo>
                  <a:lnTo>
                    <a:pt x="3044566" y="90152"/>
                  </a:lnTo>
                  <a:lnTo>
                    <a:pt x="2936384" y="41213"/>
                  </a:lnTo>
                  <a:lnTo>
                    <a:pt x="2843656" y="2576"/>
                  </a:lnTo>
                  <a:lnTo>
                    <a:pt x="2830777" y="0"/>
                  </a:lnTo>
                  <a:lnTo>
                    <a:pt x="2815322" y="5152"/>
                  </a:lnTo>
                  <a:lnTo>
                    <a:pt x="2784413" y="23182"/>
                  </a:lnTo>
                  <a:lnTo>
                    <a:pt x="2722594" y="48940"/>
                  </a:lnTo>
                  <a:lnTo>
                    <a:pt x="2665927" y="66970"/>
                  </a:lnTo>
                  <a:lnTo>
                    <a:pt x="2575775" y="77273"/>
                  </a:lnTo>
                  <a:lnTo>
                    <a:pt x="2333652" y="100455"/>
                  </a:lnTo>
                  <a:lnTo>
                    <a:pt x="2091529" y="126213"/>
                  </a:lnTo>
                  <a:lnTo>
                    <a:pt x="1973044" y="13909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6">
              <a:extLst>
                <a:ext uri="{FF2B5EF4-FFF2-40B4-BE49-F238E27FC236}">
                  <a16:creationId xmlns:a16="http://schemas.microsoft.com/office/drawing/2014/main" id="{B29B34AB-1204-4A04-973D-4F70073DDAE2}"/>
                </a:ext>
              </a:extLst>
            </p:cNvPr>
            <p:cNvSpPr/>
            <p:nvPr/>
          </p:nvSpPr>
          <p:spPr>
            <a:xfrm>
              <a:off x="3903662" y="4095750"/>
              <a:ext cx="1125538" cy="985838"/>
            </a:xfrm>
            <a:custGeom>
              <a:avLst/>
              <a:gdLst>
                <a:gd name="connsiteX0" fmla="*/ 797719 w 1126331"/>
                <a:gd name="connsiteY0" fmla="*/ 245269 h 985838"/>
                <a:gd name="connsiteX1" fmla="*/ 685800 w 1126331"/>
                <a:gd name="connsiteY1" fmla="*/ 369094 h 985838"/>
                <a:gd name="connsiteX2" fmla="*/ 600075 w 1126331"/>
                <a:gd name="connsiteY2" fmla="*/ 454819 h 985838"/>
                <a:gd name="connsiteX3" fmla="*/ 533400 w 1126331"/>
                <a:gd name="connsiteY3" fmla="*/ 521494 h 985838"/>
                <a:gd name="connsiteX4" fmla="*/ 466725 w 1126331"/>
                <a:gd name="connsiteY4" fmla="*/ 583406 h 985838"/>
                <a:gd name="connsiteX5" fmla="*/ 333375 w 1126331"/>
                <a:gd name="connsiteY5" fmla="*/ 697706 h 985838"/>
                <a:gd name="connsiteX6" fmla="*/ 223837 w 1126331"/>
                <a:gd name="connsiteY6" fmla="*/ 781050 h 985838"/>
                <a:gd name="connsiteX7" fmla="*/ 121444 w 1126331"/>
                <a:gd name="connsiteY7" fmla="*/ 857250 h 985838"/>
                <a:gd name="connsiteX8" fmla="*/ 33337 w 1126331"/>
                <a:gd name="connsiteY8" fmla="*/ 921544 h 985838"/>
                <a:gd name="connsiteX9" fmla="*/ 7144 w 1126331"/>
                <a:gd name="connsiteY9" fmla="*/ 942975 h 985838"/>
                <a:gd name="connsiteX10" fmla="*/ 0 w 1126331"/>
                <a:gd name="connsiteY10" fmla="*/ 959644 h 985838"/>
                <a:gd name="connsiteX11" fmla="*/ 0 w 1126331"/>
                <a:gd name="connsiteY11" fmla="*/ 969169 h 985838"/>
                <a:gd name="connsiteX12" fmla="*/ 4762 w 1126331"/>
                <a:gd name="connsiteY12" fmla="*/ 976313 h 985838"/>
                <a:gd name="connsiteX13" fmla="*/ 14287 w 1126331"/>
                <a:gd name="connsiteY13" fmla="*/ 985838 h 985838"/>
                <a:gd name="connsiteX14" fmla="*/ 40481 w 1126331"/>
                <a:gd name="connsiteY14" fmla="*/ 985838 h 985838"/>
                <a:gd name="connsiteX15" fmla="*/ 83344 w 1126331"/>
                <a:gd name="connsiteY15" fmla="*/ 969169 h 985838"/>
                <a:gd name="connsiteX16" fmla="*/ 300037 w 1126331"/>
                <a:gd name="connsiteY16" fmla="*/ 866775 h 985838"/>
                <a:gd name="connsiteX17" fmla="*/ 502444 w 1126331"/>
                <a:gd name="connsiteY17" fmla="*/ 752475 h 985838"/>
                <a:gd name="connsiteX18" fmla="*/ 714375 w 1126331"/>
                <a:gd name="connsiteY18" fmla="*/ 616744 h 985838"/>
                <a:gd name="connsiteX19" fmla="*/ 854869 w 1126331"/>
                <a:gd name="connsiteY19" fmla="*/ 519113 h 985838"/>
                <a:gd name="connsiteX20" fmla="*/ 1021556 w 1126331"/>
                <a:gd name="connsiteY20" fmla="*/ 354806 h 985838"/>
                <a:gd name="connsiteX21" fmla="*/ 1088231 w 1126331"/>
                <a:gd name="connsiteY21" fmla="*/ 280988 h 985838"/>
                <a:gd name="connsiteX22" fmla="*/ 1121569 w 1126331"/>
                <a:gd name="connsiteY22" fmla="*/ 235744 h 985838"/>
                <a:gd name="connsiteX23" fmla="*/ 1126331 w 1126331"/>
                <a:gd name="connsiteY23" fmla="*/ 223838 h 985838"/>
                <a:gd name="connsiteX24" fmla="*/ 1126331 w 1126331"/>
                <a:gd name="connsiteY24" fmla="*/ 216694 h 985838"/>
                <a:gd name="connsiteX25" fmla="*/ 1114425 w 1126331"/>
                <a:gd name="connsiteY25" fmla="*/ 200025 h 985838"/>
                <a:gd name="connsiteX26" fmla="*/ 1047750 w 1126331"/>
                <a:gd name="connsiteY26" fmla="*/ 135731 h 985838"/>
                <a:gd name="connsiteX27" fmla="*/ 990600 w 1126331"/>
                <a:gd name="connsiteY27" fmla="*/ 88106 h 985838"/>
                <a:gd name="connsiteX28" fmla="*/ 871537 w 1126331"/>
                <a:gd name="connsiteY28" fmla="*/ 0 h 985838"/>
                <a:gd name="connsiteX29" fmla="*/ 788194 w 1126331"/>
                <a:gd name="connsiteY29" fmla="*/ 23813 h 985838"/>
                <a:gd name="connsiteX30" fmla="*/ 826294 w 1126331"/>
                <a:gd name="connsiteY30" fmla="*/ 80963 h 985838"/>
                <a:gd name="connsiteX31" fmla="*/ 840581 w 1126331"/>
                <a:gd name="connsiteY31" fmla="*/ 109538 h 985838"/>
                <a:gd name="connsiteX32" fmla="*/ 845344 w 1126331"/>
                <a:gd name="connsiteY32" fmla="*/ 123825 h 985838"/>
                <a:gd name="connsiteX33" fmla="*/ 847725 w 1126331"/>
                <a:gd name="connsiteY33" fmla="*/ 152400 h 985838"/>
                <a:gd name="connsiteX34" fmla="*/ 847725 w 1126331"/>
                <a:gd name="connsiteY34" fmla="*/ 171450 h 985838"/>
                <a:gd name="connsiteX35" fmla="*/ 838200 w 1126331"/>
                <a:gd name="connsiteY35" fmla="*/ 197644 h 985838"/>
                <a:gd name="connsiteX36" fmla="*/ 797719 w 1126331"/>
                <a:gd name="connsiteY36" fmla="*/ 245269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26331" h="985838">
                  <a:moveTo>
                    <a:pt x="797719" y="245269"/>
                  </a:moveTo>
                  <a:lnTo>
                    <a:pt x="685800" y="369094"/>
                  </a:lnTo>
                  <a:lnTo>
                    <a:pt x="600075" y="454819"/>
                  </a:lnTo>
                  <a:lnTo>
                    <a:pt x="533400" y="521494"/>
                  </a:lnTo>
                  <a:lnTo>
                    <a:pt x="466725" y="583406"/>
                  </a:lnTo>
                  <a:lnTo>
                    <a:pt x="333375" y="697706"/>
                  </a:lnTo>
                  <a:lnTo>
                    <a:pt x="223837" y="781050"/>
                  </a:lnTo>
                  <a:lnTo>
                    <a:pt x="121444" y="857250"/>
                  </a:lnTo>
                  <a:lnTo>
                    <a:pt x="33337" y="921544"/>
                  </a:lnTo>
                  <a:lnTo>
                    <a:pt x="7144" y="942975"/>
                  </a:lnTo>
                  <a:lnTo>
                    <a:pt x="0" y="959644"/>
                  </a:lnTo>
                  <a:lnTo>
                    <a:pt x="0" y="969169"/>
                  </a:lnTo>
                  <a:lnTo>
                    <a:pt x="4762" y="976313"/>
                  </a:lnTo>
                  <a:lnTo>
                    <a:pt x="14287" y="985838"/>
                  </a:lnTo>
                  <a:lnTo>
                    <a:pt x="40481" y="985838"/>
                  </a:lnTo>
                  <a:lnTo>
                    <a:pt x="83344" y="969169"/>
                  </a:lnTo>
                  <a:lnTo>
                    <a:pt x="300037" y="866775"/>
                  </a:lnTo>
                  <a:lnTo>
                    <a:pt x="502444" y="752475"/>
                  </a:lnTo>
                  <a:lnTo>
                    <a:pt x="714375" y="616744"/>
                  </a:lnTo>
                  <a:lnTo>
                    <a:pt x="854869" y="519113"/>
                  </a:lnTo>
                  <a:lnTo>
                    <a:pt x="1021556" y="354806"/>
                  </a:lnTo>
                  <a:lnTo>
                    <a:pt x="1088231" y="280988"/>
                  </a:lnTo>
                  <a:lnTo>
                    <a:pt x="1121569" y="235744"/>
                  </a:lnTo>
                  <a:lnTo>
                    <a:pt x="1126331" y="223838"/>
                  </a:lnTo>
                  <a:lnTo>
                    <a:pt x="1126331" y="216694"/>
                  </a:lnTo>
                  <a:lnTo>
                    <a:pt x="1114425" y="200025"/>
                  </a:lnTo>
                  <a:lnTo>
                    <a:pt x="1047750" y="135731"/>
                  </a:lnTo>
                  <a:lnTo>
                    <a:pt x="990600" y="88106"/>
                  </a:lnTo>
                  <a:lnTo>
                    <a:pt x="871537" y="0"/>
                  </a:lnTo>
                  <a:lnTo>
                    <a:pt x="788194" y="23813"/>
                  </a:lnTo>
                  <a:lnTo>
                    <a:pt x="826294" y="80963"/>
                  </a:lnTo>
                  <a:lnTo>
                    <a:pt x="840581" y="109538"/>
                  </a:lnTo>
                  <a:lnTo>
                    <a:pt x="845344" y="123825"/>
                  </a:lnTo>
                  <a:lnTo>
                    <a:pt x="847725" y="152400"/>
                  </a:lnTo>
                  <a:lnTo>
                    <a:pt x="847725" y="171450"/>
                  </a:lnTo>
                  <a:lnTo>
                    <a:pt x="838200" y="197644"/>
                  </a:lnTo>
                  <a:lnTo>
                    <a:pt x="797719" y="2452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7">
              <a:extLst>
                <a:ext uri="{FF2B5EF4-FFF2-40B4-BE49-F238E27FC236}">
                  <a16:creationId xmlns:a16="http://schemas.microsoft.com/office/drawing/2014/main" id="{1C703D57-80FB-4F5F-8D20-19222DB42105}"/>
                </a:ext>
              </a:extLst>
            </p:cNvPr>
            <p:cNvSpPr/>
            <p:nvPr/>
          </p:nvSpPr>
          <p:spPr>
            <a:xfrm>
              <a:off x="4691062" y="4297363"/>
              <a:ext cx="2422526" cy="333375"/>
            </a:xfrm>
            <a:custGeom>
              <a:avLst/>
              <a:gdLst>
                <a:gd name="connsiteX0" fmla="*/ 1690687 w 2421731"/>
                <a:gd name="connsiteY0" fmla="*/ 69057 h 333375"/>
                <a:gd name="connsiteX1" fmla="*/ 1545431 w 2421731"/>
                <a:gd name="connsiteY1" fmla="*/ 83344 h 333375"/>
                <a:gd name="connsiteX2" fmla="*/ 1378743 w 2421731"/>
                <a:gd name="connsiteY2" fmla="*/ 95250 h 333375"/>
                <a:gd name="connsiteX3" fmla="*/ 1235868 w 2421731"/>
                <a:gd name="connsiteY3" fmla="*/ 104775 h 333375"/>
                <a:gd name="connsiteX4" fmla="*/ 1131093 w 2421731"/>
                <a:gd name="connsiteY4" fmla="*/ 109538 h 333375"/>
                <a:gd name="connsiteX5" fmla="*/ 1062037 w 2421731"/>
                <a:gd name="connsiteY5" fmla="*/ 116682 h 333375"/>
                <a:gd name="connsiteX6" fmla="*/ 928687 w 2421731"/>
                <a:gd name="connsiteY6" fmla="*/ 133350 h 333375"/>
                <a:gd name="connsiteX7" fmla="*/ 792956 w 2421731"/>
                <a:gd name="connsiteY7" fmla="*/ 145257 h 333375"/>
                <a:gd name="connsiteX8" fmla="*/ 661987 w 2421731"/>
                <a:gd name="connsiteY8" fmla="*/ 157163 h 333375"/>
                <a:gd name="connsiteX9" fmla="*/ 554831 w 2421731"/>
                <a:gd name="connsiteY9" fmla="*/ 164307 h 333375"/>
                <a:gd name="connsiteX10" fmla="*/ 454818 w 2421731"/>
                <a:gd name="connsiteY10" fmla="*/ 169069 h 333375"/>
                <a:gd name="connsiteX11" fmla="*/ 364331 w 2421731"/>
                <a:gd name="connsiteY11" fmla="*/ 169069 h 333375"/>
                <a:gd name="connsiteX12" fmla="*/ 280987 w 2421731"/>
                <a:gd name="connsiteY12" fmla="*/ 164307 h 333375"/>
                <a:gd name="connsiteX13" fmla="*/ 230981 w 2421731"/>
                <a:gd name="connsiteY13" fmla="*/ 154782 h 333375"/>
                <a:gd name="connsiteX14" fmla="*/ 154781 w 2421731"/>
                <a:gd name="connsiteY14" fmla="*/ 126207 h 333375"/>
                <a:gd name="connsiteX15" fmla="*/ 0 w 2421731"/>
                <a:gd name="connsiteY15" fmla="*/ 300038 h 333375"/>
                <a:gd name="connsiteX16" fmla="*/ 100012 w 2421731"/>
                <a:gd name="connsiteY16" fmla="*/ 314325 h 333375"/>
                <a:gd name="connsiteX17" fmla="*/ 204787 w 2421731"/>
                <a:gd name="connsiteY17" fmla="*/ 328613 h 333375"/>
                <a:gd name="connsiteX18" fmla="*/ 333375 w 2421731"/>
                <a:gd name="connsiteY18" fmla="*/ 333375 h 333375"/>
                <a:gd name="connsiteX19" fmla="*/ 447675 w 2421731"/>
                <a:gd name="connsiteY19" fmla="*/ 333375 h 333375"/>
                <a:gd name="connsiteX20" fmla="*/ 545306 w 2421731"/>
                <a:gd name="connsiteY20" fmla="*/ 316707 h 333375"/>
                <a:gd name="connsiteX21" fmla="*/ 719137 w 2421731"/>
                <a:gd name="connsiteY21" fmla="*/ 295275 h 333375"/>
                <a:gd name="connsiteX22" fmla="*/ 928687 w 2421731"/>
                <a:gd name="connsiteY22" fmla="*/ 271463 h 333375"/>
                <a:gd name="connsiteX23" fmla="*/ 997743 w 2421731"/>
                <a:gd name="connsiteY23" fmla="*/ 261938 h 333375"/>
                <a:gd name="connsiteX24" fmla="*/ 1114425 w 2421731"/>
                <a:gd name="connsiteY24" fmla="*/ 242888 h 333375"/>
                <a:gd name="connsiteX25" fmla="*/ 1359693 w 2421731"/>
                <a:gd name="connsiteY25" fmla="*/ 230982 h 333375"/>
                <a:gd name="connsiteX26" fmla="*/ 1683543 w 2421731"/>
                <a:gd name="connsiteY26" fmla="*/ 214313 h 333375"/>
                <a:gd name="connsiteX27" fmla="*/ 1940718 w 2421731"/>
                <a:gd name="connsiteY27" fmla="*/ 202407 h 333375"/>
                <a:gd name="connsiteX28" fmla="*/ 2033587 w 2421731"/>
                <a:gd name="connsiteY28" fmla="*/ 200025 h 333375"/>
                <a:gd name="connsiteX29" fmla="*/ 2393156 w 2421731"/>
                <a:gd name="connsiteY29" fmla="*/ 302419 h 333375"/>
                <a:gd name="connsiteX30" fmla="*/ 2412206 w 2421731"/>
                <a:gd name="connsiteY30" fmla="*/ 288132 h 333375"/>
                <a:gd name="connsiteX31" fmla="*/ 2419350 w 2421731"/>
                <a:gd name="connsiteY31" fmla="*/ 271463 h 333375"/>
                <a:gd name="connsiteX32" fmla="*/ 2421731 w 2421731"/>
                <a:gd name="connsiteY32" fmla="*/ 252413 h 333375"/>
                <a:gd name="connsiteX33" fmla="*/ 2421731 w 2421731"/>
                <a:gd name="connsiteY33" fmla="*/ 238125 h 333375"/>
                <a:gd name="connsiteX34" fmla="*/ 2416968 w 2421731"/>
                <a:gd name="connsiteY34" fmla="*/ 216694 h 333375"/>
                <a:gd name="connsiteX35" fmla="*/ 2402681 w 2421731"/>
                <a:gd name="connsiteY35" fmla="*/ 188119 h 333375"/>
                <a:gd name="connsiteX36" fmla="*/ 2386012 w 2421731"/>
                <a:gd name="connsiteY36" fmla="*/ 164307 h 333375"/>
                <a:gd name="connsiteX37" fmla="*/ 2347912 w 2421731"/>
                <a:gd name="connsiteY37" fmla="*/ 135732 h 333375"/>
                <a:gd name="connsiteX38" fmla="*/ 2257425 w 2421731"/>
                <a:gd name="connsiteY38" fmla="*/ 78582 h 333375"/>
                <a:gd name="connsiteX39" fmla="*/ 2183606 w 2421731"/>
                <a:gd name="connsiteY39" fmla="*/ 35719 h 333375"/>
                <a:gd name="connsiteX40" fmla="*/ 2112168 w 2421731"/>
                <a:gd name="connsiteY40" fmla="*/ 0 h 333375"/>
                <a:gd name="connsiteX41" fmla="*/ 2097881 w 2421731"/>
                <a:gd name="connsiteY41" fmla="*/ 2382 h 333375"/>
                <a:gd name="connsiteX42" fmla="*/ 2057400 w 2421731"/>
                <a:gd name="connsiteY42" fmla="*/ 16669 h 333375"/>
                <a:gd name="connsiteX43" fmla="*/ 1959768 w 2421731"/>
                <a:gd name="connsiteY43" fmla="*/ 40482 h 333375"/>
                <a:gd name="connsiteX44" fmla="*/ 1933575 w 2421731"/>
                <a:gd name="connsiteY44" fmla="*/ 45244 h 333375"/>
                <a:gd name="connsiteX45" fmla="*/ 1850231 w 2421731"/>
                <a:gd name="connsiteY45" fmla="*/ 54769 h 333375"/>
                <a:gd name="connsiteX46" fmla="*/ 1690687 w 2421731"/>
                <a:gd name="connsiteY46" fmla="*/ 6905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1731" h="333375">
                  <a:moveTo>
                    <a:pt x="1690687" y="69057"/>
                  </a:moveTo>
                  <a:lnTo>
                    <a:pt x="1545431" y="83344"/>
                  </a:lnTo>
                  <a:lnTo>
                    <a:pt x="1378743" y="95250"/>
                  </a:lnTo>
                  <a:lnTo>
                    <a:pt x="1235868" y="104775"/>
                  </a:lnTo>
                  <a:lnTo>
                    <a:pt x="1131093" y="109538"/>
                  </a:lnTo>
                  <a:lnTo>
                    <a:pt x="1062037" y="116682"/>
                  </a:lnTo>
                  <a:lnTo>
                    <a:pt x="928687" y="133350"/>
                  </a:lnTo>
                  <a:lnTo>
                    <a:pt x="792956" y="145257"/>
                  </a:lnTo>
                  <a:lnTo>
                    <a:pt x="661987" y="157163"/>
                  </a:lnTo>
                  <a:lnTo>
                    <a:pt x="554831" y="164307"/>
                  </a:lnTo>
                  <a:lnTo>
                    <a:pt x="454818" y="169069"/>
                  </a:lnTo>
                  <a:lnTo>
                    <a:pt x="364331" y="169069"/>
                  </a:lnTo>
                  <a:lnTo>
                    <a:pt x="280987" y="164307"/>
                  </a:lnTo>
                  <a:lnTo>
                    <a:pt x="230981" y="154782"/>
                  </a:lnTo>
                  <a:lnTo>
                    <a:pt x="154781" y="126207"/>
                  </a:lnTo>
                  <a:lnTo>
                    <a:pt x="0" y="300038"/>
                  </a:lnTo>
                  <a:lnTo>
                    <a:pt x="100012" y="314325"/>
                  </a:lnTo>
                  <a:lnTo>
                    <a:pt x="204787" y="328613"/>
                  </a:lnTo>
                  <a:lnTo>
                    <a:pt x="333375" y="333375"/>
                  </a:lnTo>
                  <a:lnTo>
                    <a:pt x="447675" y="333375"/>
                  </a:lnTo>
                  <a:lnTo>
                    <a:pt x="545306" y="316707"/>
                  </a:lnTo>
                  <a:lnTo>
                    <a:pt x="719137" y="295275"/>
                  </a:lnTo>
                  <a:lnTo>
                    <a:pt x="928687" y="271463"/>
                  </a:lnTo>
                  <a:lnTo>
                    <a:pt x="997743" y="261938"/>
                  </a:lnTo>
                  <a:lnTo>
                    <a:pt x="1114425" y="242888"/>
                  </a:lnTo>
                  <a:lnTo>
                    <a:pt x="1359693" y="230982"/>
                  </a:lnTo>
                  <a:lnTo>
                    <a:pt x="1683543" y="214313"/>
                  </a:lnTo>
                  <a:lnTo>
                    <a:pt x="1940718" y="202407"/>
                  </a:lnTo>
                  <a:lnTo>
                    <a:pt x="2033587" y="200025"/>
                  </a:lnTo>
                  <a:lnTo>
                    <a:pt x="2393156" y="302419"/>
                  </a:lnTo>
                  <a:lnTo>
                    <a:pt x="2412206" y="288132"/>
                  </a:lnTo>
                  <a:lnTo>
                    <a:pt x="2419350" y="271463"/>
                  </a:lnTo>
                  <a:lnTo>
                    <a:pt x="2421731" y="252413"/>
                  </a:lnTo>
                  <a:lnTo>
                    <a:pt x="2421731" y="238125"/>
                  </a:lnTo>
                  <a:lnTo>
                    <a:pt x="2416968" y="216694"/>
                  </a:lnTo>
                  <a:lnTo>
                    <a:pt x="2402681" y="188119"/>
                  </a:lnTo>
                  <a:lnTo>
                    <a:pt x="2386012" y="164307"/>
                  </a:lnTo>
                  <a:lnTo>
                    <a:pt x="2347912" y="135732"/>
                  </a:lnTo>
                  <a:lnTo>
                    <a:pt x="2257425" y="78582"/>
                  </a:lnTo>
                  <a:lnTo>
                    <a:pt x="2183606" y="35719"/>
                  </a:lnTo>
                  <a:lnTo>
                    <a:pt x="2112168" y="0"/>
                  </a:lnTo>
                  <a:lnTo>
                    <a:pt x="2097881" y="2382"/>
                  </a:lnTo>
                  <a:lnTo>
                    <a:pt x="2057400" y="16669"/>
                  </a:lnTo>
                  <a:lnTo>
                    <a:pt x="1959768" y="40482"/>
                  </a:lnTo>
                  <a:lnTo>
                    <a:pt x="1933575" y="45244"/>
                  </a:lnTo>
                  <a:lnTo>
                    <a:pt x="1850231" y="54769"/>
                  </a:lnTo>
                  <a:lnTo>
                    <a:pt x="1690687" y="690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8">
              <a:extLst>
                <a:ext uri="{FF2B5EF4-FFF2-40B4-BE49-F238E27FC236}">
                  <a16:creationId xmlns:a16="http://schemas.microsoft.com/office/drawing/2014/main" id="{6F103D99-D590-4257-8144-ACF91418D48A}"/>
                </a:ext>
              </a:extLst>
            </p:cNvPr>
            <p:cNvSpPr/>
            <p:nvPr/>
          </p:nvSpPr>
          <p:spPr>
            <a:xfrm>
              <a:off x="6145213" y="4449763"/>
              <a:ext cx="962025" cy="1793875"/>
            </a:xfrm>
            <a:custGeom>
              <a:avLst/>
              <a:gdLst>
                <a:gd name="connsiteX0" fmla="*/ 783432 w 962025"/>
                <a:gd name="connsiteY0" fmla="*/ 581025 h 1793082"/>
                <a:gd name="connsiteX1" fmla="*/ 733425 w 962025"/>
                <a:gd name="connsiteY1" fmla="*/ 742950 h 1793082"/>
                <a:gd name="connsiteX2" fmla="*/ 690563 w 962025"/>
                <a:gd name="connsiteY2" fmla="*/ 862013 h 1793082"/>
                <a:gd name="connsiteX3" fmla="*/ 642938 w 962025"/>
                <a:gd name="connsiteY3" fmla="*/ 985838 h 1793082"/>
                <a:gd name="connsiteX4" fmla="*/ 590550 w 962025"/>
                <a:gd name="connsiteY4" fmla="*/ 1109663 h 1793082"/>
                <a:gd name="connsiteX5" fmla="*/ 523875 w 962025"/>
                <a:gd name="connsiteY5" fmla="*/ 1247775 h 1793082"/>
                <a:gd name="connsiteX6" fmla="*/ 481013 w 962025"/>
                <a:gd name="connsiteY6" fmla="*/ 1326357 h 1793082"/>
                <a:gd name="connsiteX7" fmla="*/ 421482 w 962025"/>
                <a:gd name="connsiteY7" fmla="*/ 1426369 h 1793082"/>
                <a:gd name="connsiteX8" fmla="*/ 373857 w 962025"/>
                <a:gd name="connsiteY8" fmla="*/ 1500188 h 1793082"/>
                <a:gd name="connsiteX9" fmla="*/ 338138 w 962025"/>
                <a:gd name="connsiteY9" fmla="*/ 1559719 h 1793082"/>
                <a:gd name="connsiteX10" fmla="*/ 314325 w 962025"/>
                <a:gd name="connsiteY10" fmla="*/ 1595438 h 1793082"/>
                <a:gd name="connsiteX11" fmla="*/ 266700 w 962025"/>
                <a:gd name="connsiteY11" fmla="*/ 1657350 h 1793082"/>
                <a:gd name="connsiteX12" fmla="*/ 211932 w 962025"/>
                <a:gd name="connsiteY12" fmla="*/ 1716882 h 1793082"/>
                <a:gd name="connsiteX13" fmla="*/ 166688 w 962025"/>
                <a:gd name="connsiteY13" fmla="*/ 1757363 h 1793082"/>
                <a:gd name="connsiteX14" fmla="*/ 142875 w 962025"/>
                <a:gd name="connsiteY14" fmla="*/ 1774032 h 1793082"/>
                <a:gd name="connsiteX15" fmla="*/ 104775 w 962025"/>
                <a:gd name="connsiteY15" fmla="*/ 1788319 h 1793082"/>
                <a:gd name="connsiteX16" fmla="*/ 69057 w 962025"/>
                <a:gd name="connsiteY16" fmla="*/ 1793082 h 1793082"/>
                <a:gd name="connsiteX17" fmla="*/ 47625 w 962025"/>
                <a:gd name="connsiteY17" fmla="*/ 1790700 h 1793082"/>
                <a:gd name="connsiteX18" fmla="*/ 28575 w 962025"/>
                <a:gd name="connsiteY18" fmla="*/ 1781175 h 1793082"/>
                <a:gd name="connsiteX19" fmla="*/ 16669 w 962025"/>
                <a:gd name="connsiteY19" fmla="*/ 1769269 h 1793082"/>
                <a:gd name="connsiteX20" fmla="*/ 7144 w 962025"/>
                <a:gd name="connsiteY20" fmla="*/ 1752600 h 1793082"/>
                <a:gd name="connsiteX21" fmla="*/ 0 w 962025"/>
                <a:gd name="connsiteY21" fmla="*/ 1719263 h 1793082"/>
                <a:gd name="connsiteX22" fmla="*/ 0 w 962025"/>
                <a:gd name="connsiteY22" fmla="*/ 1676400 h 1793082"/>
                <a:gd name="connsiteX23" fmla="*/ 209550 w 962025"/>
                <a:gd name="connsiteY23" fmla="*/ 1264444 h 1793082"/>
                <a:gd name="connsiteX24" fmla="*/ 254794 w 962025"/>
                <a:gd name="connsiteY24" fmla="*/ 1204913 h 1793082"/>
                <a:gd name="connsiteX25" fmla="*/ 292894 w 962025"/>
                <a:gd name="connsiteY25" fmla="*/ 1150144 h 1793082"/>
                <a:gd name="connsiteX26" fmla="*/ 321469 w 962025"/>
                <a:gd name="connsiteY26" fmla="*/ 1100138 h 1793082"/>
                <a:gd name="connsiteX27" fmla="*/ 352425 w 962025"/>
                <a:gd name="connsiteY27" fmla="*/ 1042988 h 1793082"/>
                <a:gd name="connsiteX28" fmla="*/ 388144 w 962025"/>
                <a:gd name="connsiteY28" fmla="*/ 966788 h 1793082"/>
                <a:gd name="connsiteX29" fmla="*/ 423863 w 962025"/>
                <a:gd name="connsiteY29" fmla="*/ 885825 h 1793082"/>
                <a:gd name="connsiteX30" fmla="*/ 447675 w 962025"/>
                <a:gd name="connsiteY30" fmla="*/ 819150 h 1793082"/>
                <a:gd name="connsiteX31" fmla="*/ 466725 w 962025"/>
                <a:gd name="connsiteY31" fmla="*/ 771525 h 1793082"/>
                <a:gd name="connsiteX32" fmla="*/ 488157 w 962025"/>
                <a:gd name="connsiteY32" fmla="*/ 697707 h 1793082"/>
                <a:gd name="connsiteX33" fmla="*/ 516732 w 962025"/>
                <a:gd name="connsiteY33" fmla="*/ 597694 h 1793082"/>
                <a:gd name="connsiteX34" fmla="*/ 547688 w 962025"/>
                <a:gd name="connsiteY34" fmla="*/ 495300 h 1793082"/>
                <a:gd name="connsiteX35" fmla="*/ 590550 w 962025"/>
                <a:gd name="connsiteY35" fmla="*/ 347663 h 1793082"/>
                <a:gd name="connsiteX36" fmla="*/ 635794 w 962025"/>
                <a:gd name="connsiteY36" fmla="*/ 197644 h 1793082"/>
                <a:gd name="connsiteX37" fmla="*/ 647700 w 962025"/>
                <a:gd name="connsiteY37" fmla="*/ 161925 h 1793082"/>
                <a:gd name="connsiteX38" fmla="*/ 650082 w 962025"/>
                <a:gd name="connsiteY38" fmla="*/ 147638 h 1793082"/>
                <a:gd name="connsiteX39" fmla="*/ 647700 w 962025"/>
                <a:gd name="connsiteY39" fmla="*/ 130969 h 1793082"/>
                <a:gd name="connsiteX40" fmla="*/ 645319 w 962025"/>
                <a:gd name="connsiteY40" fmla="*/ 111919 h 1793082"/>
                <a:gd name="connsiteX41" fmla="*/ 635794 w 962025"/>
                <a:gd name="connsiteY41" fmla="*/ 88107 h 1793082"/>
                <a:gd name="connsiteX42" fmla="*/ 626269 w 962025"/>
                <a:gd name="connsiteY42" fmla="*/ 73819 h 1793082"/>
                <a:gd name="connsiteX43" fmla="*/ 614363 w 962025"/>
                <a:gd name="connsiteY43" fmla="*/ 59532 h 1793082"/>
                <a:gd name="connsiteX44" fmla="*/ 566738 w 962025"/>
                <a:gd name="connsiteY44" fmla="*/ 0 h 1793082"/>
                <a:gd name="connsiteX45" fmla="*/ 962025 w 962025"/>
                <a:gd name="connsiteY45" fmla="*/ 83344 h 1793082"/>
                <a:gd name="connsiteX46" fmla="*/ 962025 w 962025"/>
                <a:gd name="connsiteY46" fmla="*/ 114300 h 1793082"/>
                <a:gd name="connsiteX47" fmla="*/ 954882 w 962025"/>
                <a:gd name="connsiteY47" fmla="*/ 135732 h 1793082"/>
                <a:gd name="connsiteX48" fmla="*/ 938213 w 962025"/>
                <a:gd name="connsiteY48" fmla="*/ 152400 h 1793082"/>
                <a:gd name="connsiteX49" fmla="*/ 923925 w 962025"/>
                <a:gd name="connsiteY49" fmla="*/ 166688 h 1793082"/>
                <a:gd name="connsiteX50" fmla="*/ 904875 w 962025"/>
                <a:gd name="connsiteY50" fmla="*/ 195263 h 1793082"/>
                <a:gd name="connsiteX51" fmla="*/ 885825 w 962025"/>
                <a:gd name="connsiteY51" fmla="*/ 233363 h 1793082"/>
                <a:gd name="connsiteX52" fmla="*/ 866775 w 962025"/>
                <a:gd name="connsiteY52" fmla="*/ 278607 h 1793082"/>
                <a:gd name="connsiteX53" fmla="*/ 850107 w 962025"/>
                <a:gd name="connsiteY53" fmla="*/ 330994 h 1793082"/>
                <a:gd name="connsiteX54" fmla="*/ 828675 w 962025"/>
                <a:gd name="connsiteY54" fmla="*/ 411957 h 1793082"/>
                <a:gd name="connsiteX55" fmla="*/ 809625 w 962025"/>
                <a:gd name="connsiteY55" fmla="*/ 495300 h 1793082"/>
                <a:gd name="connsiteX56" fmla="*/ 783432 w 962025"/>
                <a:gd name="connsiteY56" fmla="*/ 581025 h 179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62025" h="1793082">
                  <a:moveTo>
                    <a:pt x="783432" y="581025"/>
                  </a:moveTo>
                  <a:lnTo>
                    <a:pt x="733425" y="742950"/>
                  </a:lnTo>
                  <a:lnTo>
                    <a:pt x="690563" y="862013"/>
                  </a:lnTo>
                  <a:lnTo>
                    <a:pt x="642938" y="985838"/>
                  </a:lnTo>
                  <a:lnTo>
                    <a:pt x="590550" y="1109663"/>
                  </a:lnTo>
                  <a:lnTo>
                    <a:pt x="523875" y="1247775"/>
                  </a:lnTo>
                  <a:lnTo>
                    <a:pt x="481013" y="1326357"/>
                  </a:lnTo>
                  <a:lnTo>
                    <a:pt x="421482" y="1426369"/>
                  </a:lnTo>
                  <a:lnTo>
                    <a:pt x="373857" y="1500188"/>
                  </a:lnTo>
                  <a:lnTo>
                    <a:pt x="338138" y="1559719"/>
                  </a:lnTo>
                  <a:lnTo>
                    <a:pt x="314325" y="1595438"/>
                  </a:lnTo>
                  <a:lnTo>
                    <a:pt x="266700" y="1657350"/>
                  </a:lnTo>
                  <a:lnTo>
                    <a:pt x="211932" y="1716882"/>
                  </a:lnTo>
                  <a:lnTo>
                    <a:pt x="166688" y="1757363"/>
                  </a:lnTo>
                  <a:lnTo>
                    <a:pt x="142875" y="1774032"/>
                  </a:lnTo>
                  <a:lnTo>
                    <a:pt x="104775" y="1788319"/>
                  </a:lnTo>
                  <a:lnTo>
                    <a:pt x="69057" y="1793082"/>
                  </a:lnTo>
                  <a:lnTo>
                    <a:pt x="47625" y="1790700"/>
                  </a:lnTo>
                  <a:lnTo>
                    <a:pt x="28575" y="1781175"/>
                  </a:lnTo>
                  <a:lnTo>
                    <a:pt x="16669" y="1769269"/>
                  </a:lnTo>
                  <a:lnTo>
                    <a:pt x="7144" y="1752600"/>
                  </a:lnTo>
                  <a:lnTo>
                    <a:pt x="0" y="1719263"/>
                  </a:lnTo>
                  <a:lnTo>
                    <a:pt x="0" y="1676400"/>
                  </a:lnTo>
                  <a:lnTo>
                    <a:pt x="209550" y="1264444"/>
                  </a:lnTo>
                  <a:lnTo>
                    <a:pt x="254794" y="1204913"/>
                  </a:lnTo>
                  <a:lnTo>
                    <a:pt x="292894" y="1150144"/>
                  </a:lnTo>
                  <a:lnTo>
                    <a:pt x="321469" y="1100138"/>
                  </a:lnTo>
                  <a:lnTo>
                    <a:pt x="352425" y="1042988"/>
                  </a:lnTo>
                  <a:lnTo>
                    <a:pt x="388144" y="966788"/>
                  </a:lnTo>
                  <a:lnTo>
                    <a:pt x="423863" y="885825"/>
                  </a:lnTo>
                  <a:lnTo>
                    <a:pt x="447675" y="819150"/>
                  </a:lnTo>
                  <a:lnTo>
                    <a:pt x="466725" y="771525"/>
                  </a:lnTo>
                  <a:lnTo>
                    <a:pt x="488157" y="697707"/>
                  </a:lnTo>
                  <a:lnTo>
                    <a:pt x="516732" y="597694"/>
                  </a:lnTo>
                  <a:lnTo>
                    <a:pt x="547688" y="495300"/>
                  </a:lnTo>
                  <a:lnTo>
                    <a:pt x="590550" y="347663"/>
                  </a:lnTo>
                  <a:lnTo>
                    <a:pt x="635794" y="197644"/>
                  </a:lnTo>
                  <a:lnTo>
                    <a:pt x="647700" y="161925"/>
                  </a:lnTo>
                  <a:lnTo>
                    <a:pt x="650082" y="147638"/>
                  </a:lnTo>
                  <a:lnTo>
                    <a:pt x="647700" y="130969"/>
                  </a:lnTo>
                  <a:lnTo>
                    <a:pt x="645319" y="111919"/>
                  </a:lnTo>
                  <a:lnTo>
                    <a:pt x="635794" y="88107"/>
                  </a:lnTo>
                  <a:lnTo>
                    <a:pt x="626269" y="73819"/>
                  </a:lnTo>
                  <a:lnTo>
                    <a:pt x="614363" y="59532"/>
                  </a:lnTo>
                  <a:lnTo>
                    <a:pt x="566738" y="0"/>
                  </a:lnTo>
                  <a:lnTo>
                    <a:pt x="962025" y="83344"/>
                  </a:lnTo>
                  <a:lnTo>
                    <a:pt x="962025" y="114300"/>
                  </a:lnTo>
                  <a:lnTo>
                    <a:pt x="954882" y="135732"/>
                  </a:lnTo>
                  <a:lnTo>
                    <a:pt x="938213" y="152400"/>
                  </a:lnTo>
                  <a:lnTo>
                    <a:pt x="923925" y="166688"/>
                  </a:lnTo>
                  <a:lnTo>
                    <a:pt x="904875" y="195263"/>
                  </a:lnTo>
                  <a:lnTo>
                    <a:pt x="885825" y="233363"/>
                  </a:lnTo>
                  <a:lnTo>
                    <a:pt x="866775" y="278607"/>
                  </a:lnTo>
                  <a:lnTo>
                    <a:pt x="850107" y="330994"/>
                  </a:lnTo>
                  <a:lnTo>
                    <a:pt x="828675" y="411957"/>
                  </a:lnTo>
                  <a:lnTo>
                    <a:pt x="809625" y="495300"/>
                  </a:lnTo>
                  <a:lnTo>
                    <a:pt x="783432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9">
              <a:extLst>
                <a:ext uri="{FF2B5EF4-FFF2-40B4-BE49-F238E27FC236}">
                  <a16:creationId xmlns:a16="http://schemas.microsoft.com/office/drawing/2014/main" id="{D907BFE7-F2A6-4A25-832C-F8FCA36666E2}"/>
                </a:ext>
              </a:extLst>
            </p:cNvPr>
            <p:cNvSpPr/>
            <p:nvPr/>
          </p:nvSpPr>
          <p:spPr>
            <a:xfrm>
              <a:off x="5691188" y="5634038"/>
              <a:ext cx="728663" cy="558800"/>
            </a:xfrm>
            <a:custGeom>
              <a:avLst/>
              <a:gdLst>
                <a:gd name="connsiteX0" fmla="*/ 223837 w 728662"/>
                <a:gd name="connsiteY0" fmla="*/ 147637 h 559593"/>
                <a:gd name="connsiteX1" fmla="*/ 392906 w 728662"/>
                <a:gd name="connsiteY1" fmla="*/ 171450 h 559593"/>
                <a:gd name="connsiteX2" fmla="*/ 445293 w 728662"/>
                <a:gd name="connsiteY2" fmla="*/ 178593 h 559593"/>
                <a:gd name="connsiteX3" fmla="*/ 471487 w 728662"/>
                <a:gd name="connsiteY3" fmla="*/ 178593 h 559593"/>
                <a:gd name="connsiteX4" fmla="*/ 500062 w 728662"/>
                <a:gd name="connsiteY4" fmla="*/ 178593 h 559593"/>
                <a:gd name="connsiteX5" fmla="*/ 528637 w 728662"/>
                <a:gd name="connsiteY5" fmla="*/ 171450 h 559593"/>
                <a:gd name="connsiteX6" fmla="*/ 554831 w 728662"/>
                <a:gd name="connsiteY6" fmla="*/ 161925 h 559593"/>
                <a:gd name="connsiteX7" fmla="*/ 585787 w 728662"/>
                <a:gd name="connsiteY7" fmla="*/ 147637 h 559593"/>
                <a:gd name="connsiteX8" fmla="*/ 616743 w 728662"/>
                <a:gd name="connsiteY8" fmla="*/ 126206 h 559593"/>
                <a:gd name="connsiteX9" fmla="*/ 650081 w 728662"/>
                <a:gd name="connsiteY9" fmla="*/ 97631 h 559593"/>
                <a:gd name="connsiteX10" fmla="*/ 671512 w 728662"/>
                <a:gd name="connsiteY10" fmla="*/ 71437 h 559593"/>
                <a:gd name="connsiteX11" fmla="*/ 711993 w 728662"/>
                <a:gd name="connsiteY11" fmla="*/ 21431 h 559593"/>
                <a:gd name="connsiteX12" fmla="*/ 728662 w 728662"/>
                <a:gd name="connsiteY12" fmla="*/ 0 h 559593"/>
                <a:gd name="connsiteX13" fmla="*/ 726281 w 728662"/>
                <a:gd name="connsiteY13" fmla="*/ 4762 h 559593"/>
                <a:gd name="connsiteX14" fmla="*/ 464343 w 728662"/>
                <a:gd name="connsiteY14" fmla="*/ 559593 h 559593"/>
                <a:gd name="connsiteX15" fmla="*/ 457200 w 728662"/>
                <a:gd name="connsiteY15" fmla="*/ 538162 h 559593"/>
                <a:gd name="connsiteX16" fmla="*/ 454818 w 728662"/>
                <a:gd name="connsiteY16" fmla="*/ 495300 h 559593"/>
                <a:gd name="connsiteX17" fmla="*/ 450056 w 728662"/>
                <a:gd name="connsiteY17" fmla="*/ 466725 h 559593"/>
                <a:gd name="connsiteX18" fmla="*/ 440531 w 728662"/>
                <a:gd name="connsiteY18" fmla="*/ 442912 h 559593"/>
                <a:gd name="connsiteX19" fmla="*/ 416718 w 728662"/>
                <a:gd name="connsiteY19" fmla="*/ 411956 h 559593"/>
                <a:gd name="connsiteX20" fmla="*/ 390525 w 728662"/>
                <a:gd name="connsiteY20" fmla="*/ 383381 h 559593"/>
                <a:gd name="connsiteX21" fmla="*/ 359568 w 728662"/>
                <a:gd name="connsiteY21" fmla="*/ 352425 h 559593"/>
                <a:gd name="connsiteX22" fmla="*/ 326231 w 728662"/>
                <a:gd name="connsiteY22" fmla="*/ 328612 h 559593"/>
                <a:gd name="connsiteX23" fmla="*/ 250031 w 728662"/>
                <a:gd name="connsiteY23" fmla="*/ 285750 h 559593"/>
                <a:gd name="connsiteX24" fmla="*/ 154781 w 728662"/>
                <a:gd name="connsiteY24" fmla="*/ 228600 h 559593"/>
                <a:gd name="connsiteX25" fmla="*/ 59531 w 728662"/>
                <a:gd name="connsiteY25" fmla="*/ 176212 h 559593"/>
                <a:gd name="connsiteX26" fmla="*/ 14287 w 728662"/>
                <a:gd name="connsiteY26" fmla="*/ 147637 h 559593"/>
                <a:gd name="connsiteX27" fmla="*/ 0 w 728662"/>
                <a:gd name="connsiteY27" fmla="*/ 133350 h 559593"/>
                <a:gd name="connsiteX28" fmla="*/ 0 w 728662"/>
                <a:gd name="connsiteY28" fmla="*/ 128587 h 559593"/>
                <a:gd name="connsiteX29" fmla="*/ 0 w 728662"/>
                <a:gd name="connsiteY29" fmla="*/ 126206 h 559593"/>
                <a:gd name="connsiteX30" fmla="*/ 0 w 728662"/>
                <a:gd name="connsiteY30" fmla="*/ 121443 h 559593"/>
                <a:gd name="connsiteX31" fmla="*/ 11906 w 728662"/>
                <a:gd name="connsiteY31" fmla="*/ 116681 h 559593"/>
                <a:gd name="connsiteX32" fmla="*/ 50006 w 728662"/>
                <a:gd name="connsiteY32" fmla="*/ 116681 h 559593"/>
                <a:gd name="connsiteX33" fmla="*/ 107156 w 728662"/>
                <a:gd name="connsiteY33" fmla="*/ 126206 h 559593"/>
                <a:gd name="connsiteX34" fmla="*/ 223837 w 728662"/>
                <a:gd name="connsiteY34" fmla="*/ 147637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28662" h="559593">
                  <a:moveTo>
                    <a:pt x="223837" y="147637"/>
                  </a:moveTo>
                  <a:lnTo>
                    <a:pt x="392906" y="171450"/>
                  </a:lnTo>
                  <a:lnTo>
                    <a:pt x="445293" y="178593"/>
                  </a:lnTo>
                  <a:lnTo>
                    <a:pt x="471487" y="178593"/>
                  </a:lnTo>
                  <a:lnTo>
                    <a:pt x="500062" y="178593"/>
                  </a:lnTo>
                  <a:lnTo>
                    <a:pt x="528637" y="171450"/>
                  </a:lnTo>
                  <a:lnTo>
                    <a:pt x="554831" y="161925"/>
                  </a:lnTo>
                  <a:lnTo>
                    <a:pt x="585787" y="147637"/>
                  </a:lnTo>
                  <a:lnTo>
                    <a:pt x="616743" y="126206"/>
                  </a:lnTo>
                  <a:lnTo>
                    <a:pt x="650081" y="97631"/>
                  </a:lnTo>
                  <a:lnTo>
                    <a:pt x="671512" y="71437"/>
                  </a:lnTo>
                  <a:lnTo>
                    <a:pt x="711993" y="21431"/>
                  </a:lnTo>
                  <a:lnTo>
                    <a:pt x="728662" y="0"/>
                  </a:lnTo>
                  <a:lnTo>
                    <a:pt x="726281" y="4762"/>
                  </a:lnTo>
                  <a:lnTo>
                    <a:pt x="464343" y="559593"/>
                  </a:lnTo>
                  <a:lnTo>
                    <a:pt x="457200" y="538162"/>
                  </a:lnTo>
                  <a:lnTo>
                    <a:pt x="454818" y="495300"/>
                  </a:lnTo>
                  <a:lnTo>
                    <a:pt x="450056" y="466725"/>
                  </a:lnTo>
                  <a:lnTo>
                    <a:pt x="440531" y="442912"/>
                  </a:lnTo>
                  <a:lnTo>
                    <a:pt x="416718" y="411956"/>
                  </a:lnTo>
                  <a:lnTo>
                    <a:pt x="390525" y="383381"/>
                  </a:lnTo>
                  <a:lnTo>
                    <a:pt x="359568" y="352425"/>
                  </a:lnTo>
                  <a:lnTo>
                    <a:pt x="326231" y="328612"/>
                  </a:lnTo>
                  <a:lnTo>
                    <a:pt x="250031" y="285750"/>
                  </a:lnTo>
                  <a:lnTo>
                    <a:pt x="154781" y="228600"/>
                  </a:lnTo>
                  <a:lnTo>
                    <a:pt x="59531" y="176212"/>
                  </a:lnTo>
                  <a:lnTo>
                    <a:pt x="14287" y="147637"/>
                  </a:lnTo>
                  <a:lnTo>
                    <a:pt x="0" y="133350"/>
                  </a:lnTo>
                  <a:lnTo>
                    <a:pt x="0" y="128587"/>
                  </a:lnTo>
                  <a:lnTo>
                    <a:pt x="0" y="126206"/>
                  </a:lnTo>
                  <a:lnTo>
                    <a:pt x="0" y="121443"/>
                  </a:lnTo>
                  <a:lnTo>
                    <a:pt x="11906" y="116681"/>
                  </a:lnTo>
                  <a:lnTo>
                    <a:pt x="50006" y="116681"/>
                  </a:lnTo>
                  <a:lnTo>
                    <a:pt x="107156" y="126206"/>
                  </a:lnTo>
                  <a:lnTo>
                    <a:pt x="223837" y="1476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0">
              <a:extLst>
                <a:ext uri="{FF2B5EF4-FFF2-40B4-BE49-F238E27FC236}">
                  <a16:creationId xmlns:a16="http://schemas.microsoft.com/office/drawing/2014/main" id="{C9029B59-87D8-4956-9CAB-0F4A231E7CA5}"/>
                </a:ext>
              </a:extLst>
            </p:cNvPr>
            <p:cNvSpPr/>
            <p:nvPr/>
          </p:nvSpPr>
          <p:spPr>
            <a:xfrm>
              <a:off x="4138612" y="4562475"/>
              <a:ext cx="1243013" cy="1106488"/>
            </a:xfrm>
            <a:custGeom>
              <a:avLst/>
              <a:gdLst>
                <a:gd name="connsiteX0" fmla="*/ 835818 w 1243012"/>
                <a:gd name="connsiteY0" fmla="*/ 342900 h 1107281"/>
                <a:gd name="connsiteX1" fmla="*/ 759618 w 1243012"/>
                <a:gd name="connsiteY1" fmla="*/ 421481 h 1107281"/>
                <a:gd name="connsiteX2" fmla="*/ 704850 w 1243012"/>
                <a:gd name="connsiteY2" fmla="*/ 478631 h 1107281"/>
                <a:gd name="connsiteX3" fmla="*/ 616743 w 1243012"/>
                <a:gd name="connsiteY3" fmla="*/ 561975 h 1107281"/>
                <a:gd name="connsiteX4" fmla="*/ 507206 w 1243012"/>
                <a:gd name="connsiteY4" fmla="*/ 661988 h 1107281"/>
                <a:gd name="connsiteX5" fmla="*/ 350043 w 1243012"/>
                <a:gd name="connsiteY5" fmla="*/ 795338 h 1107281"/>
                <a:gd name="connsiteX6" fmla="*/ 247650 w 1243012"/>
                <a:gd name="connsiteY6" fmla="*/ 876300 h 1107281"/>
                <a:gd name="connsiteX7" fmla="*/ 145256 w 1243012"/>
                <a:gd name="connsiteY7" fmla="*/ 957263 h 1107281"/>
                <a:gd name="connsiteX8" fmla="*/ 66675 w 1243012"/>
                <a:gd name="connsiteY8" fmla="*/ 1016794 h 1107281"/>
                <a:gd name="connsiteX9" fmla="*/ 26193 w 1243012"/>
                <a:gd name="connsiteY9" fmla="*/ 1047750 h 1107281"/>
                <a:gd name="connsiteX10" fmla="*/ 14287 w 1243012"/>
                <a:gd name="connsiteY10" fmla="*/ 1059656 h 1107281"/>
                <a:gd name="connsiteX11" fmla="*/ 2381 w 1243012"/>
                <a:gd name="connsiteY11" fmla="*/ 1081088 h 1107281"/>
                <a:gd name="connsiteX12" fmla="*/ 0 w 1243012"/>
                <a:gd name="connsiteY12" fmla="*/ 1097756 h 1107281"/>
                <a:gd name="connsiteX13" fmla="*/ 7143 w 1243012"/>
                <a:gd name="connsiteY13" fmla="*/ 1102519 h 1107281"/>
                <a:gd name="connsiteX14" fmla="*/ 16668 w 1243012"/>
                <a:gd name="connsiteY14" fmla="*/ 1107281 h 1107281"/>
                <a:gd name="connsiteX15" fmla="*/ 45243 w 1243012"/>
                <a:gd name="connsiteY15" fmla="*/ 1102519 h 1107281"/>
                <a:gd name="connsiteX16" fmla="*/ 95250 w 1243012"/>
                <a:gd name="connsiteY16" fmla="*/ 1078706 h 1107281"/>
                <a:gd name="connsiteX17" fmla="*/ 204787 w 1243012"/>
                <a:gd name="connsiteY17" fmla="*/ 1014413 h 1107281"/>
                <a:gd name="connsiteX18" fmla="*/ 330993 w 1243012"/>
                <a:gd name="connsiteY18" fmla="*/ 935831 h 1107281"/>
                <a:gd name="connsiteX19" fmla="*/ 500062 w 1243012"/>
                <a:gd name="connsiteY19" fmla="*/ 833438 h 1107281"/>
                <a:gd name="connsiteX20" fmla="*/ 650081 w 1243012"/>
                <a:gd name="connsiteY20" fmla="*/ 740569 h 1107281"/>
                <a:gd name="connsiteX21" fmla="*/ 707231 w 1243012"/>
                <a:gd name="connsiteY21" fmla="*/ 704850 h 1107281"/>
                <a:gd name="connsiteX22" fmla="*/ 819150 w 1243012"/>
                <a:gd name="connsiteY22" fmla="*/ 621506 h 1107281"/>
                <a:gd name="connsiteX23" fmla="*/ 959643 w 1243012"/>
                <a:gd name="connsiteY23" fmla="*/ 497681 h 1107281"/>
                <a:gd name="connsiteX24" fmla="*/ 1052512 w 1243012"/>
                <a:gd name="connsiteY24" fmla="*/ 407194 h 1107281"/>
                <a:gd name="connsiteX25" fmla="*/ 1133475 w 1243012"/>
                <a:gd name="connsiteY25" fmla="*/ 321469 h 1107281"/>
                <a:gd name="connsiteX26" fmla="*/ 1181100 w 1243012"/>
                <a:gd name="connsiteY26" fmla="*/ 273844 h 1107281"/>
                <a:gd name="connsiteX27" fmla="*/ 1185862 w 1243012"/>
                <a:gd name="connsiteY27" fmla="*/ 269081 h 1107281"/>
                <a:gd name="connsiteX28" fmla="*/ 1195387 w 1243012"/>
                <a:gd name="connsiteY28" fmla="*/ 264319 h 1107281"/>
                <a:gd name="connsiteX29" fmla="*/ 1219200 w 1243012"/>
                <a:gd name="connsiteY29" fmla="*/ 254794 h 1107281"/>
                <a:gd name="connsiteX30" fmla="*/ 1235868 w 1243012"/>
                <a:gd name="connsiteY30" fmla="*/ 240506 h 1107281"/>
                <a:gd name="connsiteX31" fmla="*/ 1240631 w 1243012"/>
                <a:gd name="connsiteY31" fmla="*/ 226219 h 1107281"/>
                <a:gd name="connsiteX32" fmla="*/ 1243012 w 1243012"/>
                <a:gd name="connsiteY32" fmla="*/ 209550 h 1107281"/>
                <a:gd name="connsiteX33" fmla="*/ 1243012 w 1243012"/>
                <a:gd name="connsiteY33" fmla="*/ 188119 h 1107281"/>
                <a:gd name="connsiteX34" fmla="*/ 1233487 w 1243012"/>
                <a:gd name="connsiteY34" fmla="*/ 152400 h 1107281"/>
                <a:gd name="connsiteX35" fmla="*/ 1223962 w 1243012"/>
                <a:gd name="connsiteY35" fmla="*/ 135731 h 1107281"/>
                <a:gd name="connsiteX36" fmla="*/ 1200150 w 1243012"/>
                <a:gd name="connsiteY36" fmla="*/ 119063 h 1107281"/>
                <a:gd name="connsiteX37" fmla="*/ 1164431 w 1243012"/>
                <a:gd name="connsiteY37" fmla="*/ 92869 h 1107281"/>
                <a:gd name="connsiteX38" fmla="*/ 1135856 w 1243012"/>
                <a:gd name="connsiteY38" fmla="*/ 64294 h 1107281"/>
                <a:gd name="connsiteX39" fmla="*/ 1078706 w 1243012"/>
                <a:gd name="connsiteY39" fmla="*/ 0 h 1107281"/>
                <a:gd name="connsiteX40" fmla="*/ 950118 w 1243012"/>
                <a:gd name="connsiteY40" fmla="*/ 26194 h 1107281"/>
                <a:gd name="connsiteX41" fmla="*/ 981075 w 1243012"/>
                <a:gd name="connsiteY41" fmla="*/ 80963 h 1107281"/>
                <a:gd name="connsiteX42" fmla="*/ 985837 w 1243012"/>
                <a:gd name="connsiteY42" fmla="*/ 104775 h 1107281"/>
                <a:gd name="connsiteX43" fmla="*/ 983456 w 1243012"/>
                <a:gd name="connsiteY43" fmla="*/ 128588 h 1107281"/>
                <a:gd name="connsiteX44" fmla="*/ 971550 w 1243012"/>
                <a:gd name="connsiteY44" fmla="*/ 166688 h 1107281"/>
                <a:gd name="connsiteX45" fmla="*/ 945356 w 1243012"/>
                <a:gd name="connsiteY45" fmla="*/ 211931 h 1107281"/>
                <a:gd name="connsiteX46" fmla="*/ 914400 w 1243012"/>
                <a:gd name="connsiteY46" fmla="*/ 252413 h 1107281"/>
                <a:gd name="connsiteX47" fmla="*/ 835818 w 1243012"/>
                <a:gd name="connsiteY47" fmla="*/ 342900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43012" h="1107281">
                  <a:moveTo>
                    <a:pt x="835818" y="342900"/>
                  </a:moveTo>
                  <a:lnTo>
                    <a:pt x="759618" y="421481"/>
                  </a:lnTo>
                  <a:lnTo>
                    <a:pt x="704850" y="478631"/>
                  </a:lnTo>
                  <a:lnTo>
                    <a:pt x="616743" y="561975"/>
                  </a:lnTo>
                  <a:lnTo>
                    <a:pt x="507206" y="661988"/>
                  </a:lnTo>
                  <a:lnTo>
                    <a:pt x="350043" y="795338"/>
                  </a:lnTo>
                  <a:lnTo>
                    <a:pt x="247650" y="876300"/>
                  </a:lnTo>
                  <a:lnTo>
                    <a:pt x="145256" y="957263"/>
                  </a:lnTo>
                  <a:lnTo>
                    <a:pt x="66675" y="1016794"/>
                  </a:lnTo>
                  <a:lnTo>
                    <a:pt x="26193" y="1047750"/>
                  </a:lnTo>
                  <a:lnTo>
                    <a:pt x="14287" y="1059656"/>
                  </a:lnTo>
                  <a:lnTo>
                    <a:pt x="2381" y="1081088"/>
                  </a:lnTo>
                  <a:lnTo>
                    <a:pt x="0" y="1097756"/>
                  </a:lnTo>
                  <a:lnTo>
                    <a:pt x="7143" y="1102519"/>
                  </a:lnTo>
                  <a:lnTo>
                    <a:pt x="16668" y="1107281"/>
                  </a:lnTo>
                  <a:lnTo>
                    <a:pt x="45243" y="1102519"/>
                  </a:lnTo>
                  <a:lnTo>
                    <a:pt x="95250" y="1078706"/>
                  </a:lnTo>
                  <a:lnTo>
                    <a:pt x="204787" y="1014413"/>
                  </a:lnTo>
                  <a:lnTo>
                    <a:pt x="330993" y="935831"/>
                  </a:lnTo>
                  <a:lnTo>
                    <a:pt x="500062" y="833438"/>
                  </a:lnTo>
                  <a:lnTo>
                    <a:pt x="650081" y="740569"/>
                  </a:lnTo>
                  <a:lnTo>
                    <a:pt x="707231" y="704850"/>
                  </a:lnTo>
                  <a:lnTo>
                    <a:pt x="819150" y="621506"/>
                  </a:lnTo>
                  <a:lnTo>
                    <a:pt x="959643" y="497681"/>
                  </a:lnTo>
                  <a:lnTo>
                    <a:pt x="1052512" y="407194"/>
                  </a:lnTo>
                  <a:lnTo>
                    <a:pt x="1133475" y="321469"/>
                  </a:lnTo>
                  <a:lnTo>
                    <a:pt x="1181100" y="273844"/>
                  </a:lnTo>
                  <a:lnTo>
                    <a:pt x="1185862" y="269081"/>
                  </a:lnTo>
                  <a:lnTo>
                    <a:pt x="1195387" y="264319"/>
                  </a:lnTo>
                  <a:lnTo>
                    <a:pt x="1219200" y="254794"/>
                  </a:lnTo>
                  <a:lnTo>
                    <a:pt x="1235868" y="240506"/>
                  </a:lnTo>
                  <a:lnTo>
                    <a:pt x="1240631" y="226219"/>
                  </a:lnTo>
                  <a:lnTo>
                    <a:pt x="1243012" y="209550"/>
                  </a:lnTo>
                  <a:lnTo>
                    <a:pt x="1243012" y="188119"/>
                  </a:lnTo>
                  <a:lnTo>
                    <a:pt x="1233487" y="152400"/>
                  </a:lnTo>
                  <a:lnTo>
                    <a:pt x="1223962" y="135731"/>
                  </a:lnTo>
                  <a:lnTo>
                    <a:pt x="1200150" y="119063"/>
                  </a:lnTo>
                  <a:lnTo>
                    <a:pt x="1164431" y="92869"/>
                  </a:lnTo>
                  <a:lnTo>
                    <a:pt x="1135856" y="64294"/>
                  </a:lnTo>
                  <a:lnTo>
                    <a:pt x="1078706" y="0"/>
                  </a:lnTo>
                  <a:lnTo>
                    <a:pt x="950118" y="26194"/>
                  </a:lnTo>
                  <a:lnTo>
                    <a:pt x="981075" y="80963"/>
                  </a:lnTo>
                  <a:lnTo>
                    <a:pt x="985837" y="104775"/>
                  </a:lnTo>
                  <a:lnTo>
                    <a:pt x="983456" y="128588"/>
                  </a:lnTo>
                  <a:lnTo>
                    <a:pt x="971550" y="166688"/>
                  </a:lnTo>
                  <a:lnTo>
                    <a:pt x="945356" y="211931"/>
                  </a:lnTo>
                  <a:lnTo>
                    <a:pt x="914400" y="252413"/>
                  </a:lnTo>
                  <a:lnTo>
                    <a:pt x="835818" y="342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1">
              <a:extLst>
                <a:ext uri="{FF2B5EF4-FFF2-40B4-BE49-F238E27FC236}">
                  <a16:creationId xmlns:a16="http://schemas.microsoft.com/office/drawing/2014/main" id="{AA9D807B-D197-4E9C-8C1B-6EFAB0FF883D}"/>
                </a:ext>
              </a:extLst>
            </p:cNvPr>
            <p:cNvSpPr/>
            <p:nvPr/>
          </p:nvSpPr>
          <p:spPr>
            <a:xfrm>
              <a:off x="4581525" y="4497388"/>
              <a:ext cx="1524000" cy="1603375"/>
            </a:xfrm>
            <a:custGeom>
              <a:avLst/>
              <a:gdLst>
                <a:gd name="connsiteX0" fmla="*/ 1302544 w 1524000"/>
                <a:gd name="connsiteY0" fmla="*/ 576263 h 1602582"/>
                <a:gd name="connsiteX1" fmla="*/ 1145381 w 1524000"/>
                <a:gd name="connsiteY1" fmla="*/ 773907 h 1602582"/>
                <a:gd name="connsiteX2" fmla="*/ 1083469 w 1524000"/>
                <a:gd name="connsiteY2" fmla="*/ 847725 h 1602582"/>
                <a:gd name="connsiteX3" fmla="*/ 1019175 w 1524000"/>
                <a:gd name="connsiteY3" fmla="*/ 921544 h 1602582"/>
                <a:gd name="connsiteX4" fmla="*/ 952500 w 1524000"/>
                <a:gd name="connsiteY4" fmla="*/ 992982 h 1602582"/>
                <a:gd name="connsiteX5" fmla="*/ 890588 w 1524000"/>
                <a:gd name="connsiteY5" fmla="*/ 1057275 h 1602582"/>
                <a:gd name="connsiteX6" fmla="*/ 812006 w 1524000"/>
                <a:gd name="connsiteY6" fmla="*/ 1126332 h 1602582"/>
                <a:gd name="connsiteX7" fmla="*/ 733425 w 1524000"/>
                <a:gd name="connsiteY7" fmla="*/ 1185863 h 1602582"/>
                <a:gd name="connsiteX8" fmla="*/ 616744 w 1524000"/>
                <a:gd name="connsiteY8" fmla="*/ 1266825 h 1602582"/>
                <a:gd name="connsiteX9" fmla="*/ 483394 w 1524000"/>
                <a:gd name="connsiteY9" fmla="*/ 1350169 h 1602582"/>
                <a:gd name="connsiteX10" fmla="*/ 311944 w 1524000"/>
                <a:gd name="connsiteY10" fmla="*/ 1452563 h 1602582"/>
                <a:gd name="connsiteX11" fmla="*/ 114300 w 1524000"/>
                <a:gd name="connsiteY11" fmla="*/ 1559719 h 1602582"/>
                <a:gd name="connsiteX12" fmla="*/ 40481 w 1524000"/>
                <a:gd name="connsiteY12" fmla="*/ 1597819 h 1602582"/>
                <a:gd name="connsiteX13" fmla="*/ 23813 w 1524000"/>
                <a:gd name="connsiteY13" fmla="*/ 1602582 h 1602582"/>
                <a:gd name="connsiteX14" fmla="*/ 9525 w 1524000"/>
                <a:gd name="connsiteY14" fmla="*/ 1602582 h 1602582"/>
                <a:gd name="connsiteX15" fmla="*/ 0 w 1524000"/>
                <a:gd name="connsiteY15" fmla="*/ 1597819 h 1602582"/>
                <a:gd name="connsiteX16" fmla="*/ 9525 w 1524000"/>
                <a:gd name="connsiteY16" fmla="*/ 1581150 h 1602582"/>
                <a:gd name="connsiteX17" fmla="*/ 42863 w 1524000"/>
                <a:gd name="connsiteY17" fmla="*/ 1545432 h 1602582"/>
                <a:gd name="connsiteX18" fmla="*/ 119063 w 1524000"/>
                <a:gd name="connsiteY18" fmla="*/ 1485900 h 1602582"/>
                <a:gd name="connsiteX19" fmla="*/ 273844 w 1524000"/>
                <a:gd name="connsiteY19" fmla="*/ 1369219 h 1602582"/>
                <a:gd name="connsiteX20" fmla="*/ 409575 w 1524000"/>
                <a:gd name="connsiteY20" fmla="*/ 1262063 h 1602582"/>
                <a:gd name="connsiteX21" fmla="*/ 554831 w 1524000"/>
                <a:gd name="connsiteY21" fmla="*/ 1140619 h 1602582"/>
                <a:gd name="connsiteX22" fmla="*/ 650081 w 1524000"/>
                <a:gd name="connsiteY22" fmla="*/ 1052513 h 1602582"/>
                <a:gd name="connsiteX23" fmla="*/ 752475 w 1524000"/>
                <a:gd name="connsiteY23" fmla="*/ 957263 h 1602582"/>
                <a:gd name="connsiteX24" fmla="*/ 842963 w 1524000"/>
                <a:gd name="connsiteY24" fmla="*/ 864394 h 1602582"/>
                <a:gd name="connsiteX25" fmla="*/ 909638 w 1524000"/>
                <a:gd name="connsiteY25" fmla="*/ 790575 h 1602582"/>
                <a:gd name="connsiteX26" fmla="*/ 957263 w 1524000"/>
                <a:gd name="connsiteY26" fmla="*/ 733425 h 1602582"/>
                <a:gd name="connsiteX27" fmla="*/ 1035844 w 1524000"/>
                <a:gd name="connsiteY27" fmla="*/ 633413 h 1602582"/>
                <a:gd name="connsiteX28" fmla="*/ 1066800 w 1524000"/>
                <a:gd name="connsiteY28" fmla="*/ 585788 h 1602582"/>
                <a:gd name="connsiteX29" fmla="*/ 1085850 w 1524000"/>
                <a:gd name="connsiteY29" fmla="*/ 559594 h 1602582"/>
                <a:gd name="connsiteX30" fmla="*/ 1114425 w 1524000"/>
                <a:gd name="connsiteY30" fmla="*/ 514350 h 1602582"/>
                <a:gd name="connsiteX31" fmla="*/ 1147763 w 1524000"/>
                <a:gd name="connsiteY31" fmla="*/ 452438 h 1602582"/>
                <a:gd name="connsiteX32" fmla="*/ 1166813 w 1524000"/>
                <a:gd name="connsiteY32" fmla="*/ 411957 h 1602582"/>
                <a:gd name="connsiteX33" fmla="*/ 1181100 w 1524000"/>
                <a:gd name="connsiteY33" fmla="*/ 376238 h 1602582"/>
                <a:gd name="connsiteX34" fmla="*/ 1195388 w 1524000"/>
                <a:gd name="connsiteY34" fmla="*/ 333375 h 1602582"/>
                <a:gd name="connsiteX35" fmla="*/ 1202531 w 1524000"/>
                <a:gd name="connsiteY35" fmla="*/ 297657 h 1602582"/>
                <a:gd name="connsiteX36" fmla="*/ 1207294 w 1524000"/>
                <a:gd name="connsiteY36" fmla="*/ 269082 h 1602582"/>
                <a:gd name="connsiteX37" fmla="*/ 1207294 w 1524000"/>
                <a:gd name="connsiteY37" fmla="*/ 245269 h 1602582"/>
                <a:gd name="connsiteX38" fmla="*/ 1207294 w 1524000"/>
                <a:gd name="connsiteY38" fmla="*/ 238125 h 1602582"/>
                <a:gd name="connsiteX39" fmla="*/ 1195388 w 1524000"/>
                <a:gd name="connsiteY39" fmla="*/ 211932 h 1602582"/>
                <a:gd name="connsiteX40" fmla="*/ 1171575 w 1524000"/>
                <a:gd name="connsiteY40" fmla="*/ 176213 h 1602582"/>
                <a:gd name="connsiteX41" fmla="*/ 1147763 w 1524000"/>
                <a:gd name="connsiteY41" fmla="*/ 145257 h 1602582"/>
                <a:gd name="connsiteX42" fmla="*/ 1116806 w 1524000"/>
                <a:gd name="connsiteY42" fmla="*/ 109538 h 1602582"/>
                <a:gd name="connsiteX43" fmla="*/ 1026319 w 1524000"/>
                <a:gd name="connsiteY43" fmla="*/ 14288 h 1602582"/>
                <a:gd name="connsiteX44" fmla="*/ 1162050 w 1524000"/>
                <a:gd name="connsiteY44" fmla="*/ 0 h 1602582"/>
                <a:gd name="connsiteX45" fmla="*/ 1295400 w 1524000"/>
                <a:gd name="connsiteY45" fmla="*/ 78582 h 1602582"/>
                <a:gd name="connsiteX46" fmla="*/ 1357313 w 1524000"/>
                <a:gd name="connsiteY46" fmla="*/ 119063 h 1602582"/>
                <a:gd name="connsiteX47" fmla="*/ 1423988 w 1524000"/>
                <a:gd name="connsiteY47" fmla="*/ 171450 h 1602582"/>
                <a:gd name="connsiteX48" fmla="*/ 1476375 w 1524000"/>
                <a:gd name="connsiteY48" fmla="*/ 219075 h 1602582"/>
                <a:gd name="connsiteX49" fmla="*/ 1502569 w 1524000"/>
                <a:gd name="connsiteY49" fmla="*/ 245269 h 1602582"/>
                <a:gd name="connsiteX50" fmla="*/ 1516856 w 1524000"/>
                <a:gd name="connsiteY50" fmla="*/ 264319 h 1602582"/>
                <a:gd name="connsiteX51" fmla="*/ 1521619 w 1524000"/>
                <a:gd name="connsiteY51" fmla="*/ 276225 h 1602582"/>
                <a:gd name="connsiteX52" fmla="*/ 1524000 w 1524000"/>
                <a:gd name="connsiteY52" fmla="*/ 288132 h 1602582"/>
                <a:gd name="connsiteX53" fmla="*/ 1521619 w 1524000"/>
                <a:gd name="connsiteY53" fmla="*/ 304800 h 1602582"/>
                <a:gd name="connsiteX54" fmla="*/ 1512094 w 1524000"/>
                <a:gd name="connsiteY54" fmla="*/ 330994 h 1602582"/>
                <a:gd name="connsiteX55" fmla="*/ 1493044 w 1524000"/>
                <a:gd name="connsiteY55" fmla="*/ 357188 h 1602582"/>
                <a:gd name="connsiteX56" fmla="*/ 1464469 w 1524000"/>
                <a:gd name="connsiteY56" fmla="*/ 378619 h 1602582"/>
                <a:gd name="connsiteX57" fmla="*/ 1435894 w 1524000"/>
                <a:gd name="connsiteY57" fmla="*/ 395288 h 1602582"/>
                <a:gd name="connsiteX58" fmla="*/ 1397794 w 1524000"/>
                <a:gd name="connsiteY58" fmla="*/ 445294 h 1602582"/>
                <a:gd name="connsiteX59" fmla="*/ 1302544 w 1524000"/>
                <a:gd name="connsiteY59" fmla="*/ 576263 h 160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24000" h="1602582">
                  <a:moveTo>
                    <a:pt x="1302544" y="576263"/>
                  </a:moveTo>
                  <a:lnTo>
                    <a:pt x="1145381" y="773907"/>
                  </a:lnTo>
                  <a:lnTo>
                    <a:pt x="1083469" y="847725"/>
                  </a:lnTo>
                  <a:lnTo>
                    <a:pt x="1019175" y="921544"/>
                  </a:lnTo>
                  <a:lnTo>
                    <a:pt x="952500" y="992982"/>
                  </a:lnTo>
                  <a:lnTo>
                    <a:pt x="890588" y="1057275"/>
                  </a:lnTo>
                  <a:lnTo>
                    <a:pt x="812006" y="1126332"/>
                  </a:lnTo>
                  <a:lnTo>
                    <a:pt x="733425" y="1185863"/>
                  </a:lnTo>
                  <a:lnTo>
                    <a:pt x="616744" y="1266825"/>
                  </a:lnTo>
                  <a:lnTo>
                    <a:pt x="483394" y="1350169"/>
                  </a:lnTo>
                  <a:lnTo>
                    <a:pt x="311944" y="1452563"/>
                  </a:lnTo>
                  <a:lnTo>
                    <a:pt x="114300" y="1559719"/>
                  </a:lnTo>
                  <a:lnTo>
                    <a:pt x="40481" y="1597819"/>
                  </a:lnTo>
                  <a:lnTo>
                    <a:pt x="23813" y="1602582"/>
                  </a:lnTo>
                  <a:lnTo>
                    <a:pt x="9525" y="1602582"/>
                  </a:lnTo>
                  <a:lnTo>
                    <a:pt x="0" y="1597819"/>
                  </a:lnTo>
                  <a:lnTo>
                    <a:pt x="9525" y="1581150"/>
                  </a:lnTo>
                  <a:lnTo>
                    <a:pt x="42863" y="1545432"/>
                  </a:lnTo>
                  <a:lnTo>
                    <a:pt x="119063" y="1485900"/>
                  </a:lnTo>
                  <a:lnTo>
                    <a:pt x="273844" y="1369219"/>
                  </a:lnTo>
                  <a:lnTo>
                    <a:pt x="409575" y="1262063"/>
                  </a:lnTo>
                  <a:lnTo>
                    <a:pt x="554831" y="1140619"/>
                  </a:lnTo>
                  <a:lnTo>
                    <a:pt x="650081" y="1052513"/>
                  </a:lnTo>
                  <a:lnTo>
                    <a:pt x="752475" y="957263"/>
                  </a:lnTo>
                  <a:lnTo>
                    <a:pt x="842963" y="864394"/>
                  </a:lnTo>
                  <a:lnTo>
                    <a:pt x="909638" y="790575"/>
                  </a:lnTo>
                  <a:lnTo>
                    <a:pt x="957263" y="733425"/>
                  </a:lnTo>
                  <a:lnTo>
                    <a:pt x="1035844" y="633413"/>
                  </a:lnTo>
                  <a:lnTo>
                    <a:pt x="1066800" y="585788"/>
                  </a:lnTo>
                  <a:lnTo>
                    <a:pt x="1085850" y="559594"/>
                  </a:lnTo>
                  <a:lnTo>
                    <a:pt x="1114425" y="514350"/>
                  </a:lnTo>
                  <a:lnTo>
                    <a:pt x="1147763" y="452438"/>
                  </a:lnTo>
                  <a:lnTo>
                    <a:pt x="1166813" y="411957"/>
                  </a:lnTo>
                  <a:lnTo>
                    <a:pt x="1181100" y="376238"/>
                  </a:lnTo>
                  <a:lnTo>
                    <a:pt x="1195388" y="333375"/>
                  </a:lnTo>
                  <a:lnTo>
                    <a:pt x="1202531" y="297657"/>
                  </a:lnTo>
                  <a:lnTo>
                    <a:pt x="1207294" y="269082"/>
                  </a:lnTo>
                  <a:lnTo>
                    <a:pt x="1207294" y="245269"/>
                  </a:lnTo>
                  <a:lnTo>
                    <a:pt x="1207294" y="238125"/>
                  </a:lnTo>
                  <a:lnTo>
                    <a:pt x="1195388" y="211932"/>
                  </a:lnTo>
                  <a:lnTo>
                    <a:pt x="1171575" y="176213"/>
                  </a:lnTo>
                  <a:lnTo>
                    <a:pt x="1147763" y="145257"/>
                  </a:lnTo>
                  <a:lnTo>
                    <a:pt x="1116806" y="109538"/>
                  </a:lnTo>
                  <a:lnTo>
                    <a:pt x="1026319" y="14288"/>
                  </a:lnTo>
                  <a:lnTo>
                    <a:pt x="1162050" y="0"/>
                  </a:lnTo>
                  <a:lnTo>
                    <a:pt x="1295400" y="78582"/>
                  </a:lnTo>
                  <a:lnTo>
                    <a:pt x="1357313" y="119063"/>
                  </a:lnTo>
                  <a:lnTo>
                    <a:pt x="1423988" y="171450"/>
                  </a:lnTo>
                  <a:lnTo>
                    <a:pt x="1476375" y="219075"/>
                  </a:lnTo>
                  <a:lnTo>
                    <a:pt x="1502569" y="245269"/>
                  </a:lnTo>
                  <a:lnTo>
                    <a:pt x="1516856" y="264319"/>
                  </a:lnTo>
                  <a:lnTo>
                    <a:pt x="1521619" y="276225"/>
                  </a:lnTo>
                  <a:lnTo>
                    <a:pt x="1524000" y="288132"/>
                  </a:lnTo>
                  <a:lnTo>
                    <a:pt x="1521619" y="304800"/>
                  </a:lnTo>
                  <a:lnTo>
                    <a:pt x="1512094" y="330994"/>
                  </a:lnTo>
                  <a:lnTo>
                    <a:pt x="1493044" y="357188"/>
                  </a:lnTo>
                  <a:lnTo>
                    <a:pt x="1464469" y="378619"/>
                  </a:lnTo>
                  <a:lnTo>
                    <a:pt x="1435894" y="395288"/>
                  </a:lnTo>
                  <a:lnTo>
                    <a:pt x="1397794" y="445294"/>
                  </a:lnTo>
                  <a:lnTo>
                    <a:pt x="1302544" y="5762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4EA2F1A7-2712-4F97-96FD-59A5B09CF4B4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504950"/>
            <a:ext cx="4440238" cy="4586288"/>
            <a:chOff x="2568575" y="1504950"/>
            <a:chExt cx="4440238" cy="4586288"/>
          </a:xfrm>
        </p:grpSpPr>
        <p:sp>
          <p:nvSpPr>
            <p:cNvPr id="34" name="フリーフォーム 107">
              <a:extLst>
                <a:ext uri="{FF2B5EF4-FFF2-40B4-BE49-F238E27FC236}">
                  <a16:creationId xmlns:a16="http://schemas.microsoft.com/office/drawing/2014/main" id="{0A429EE9-F529-4CF0-B8CE-EEA5F703F193}"/>
                </a:ext>
              </a:extLst>
            </p:cNvPr>
            <p:cNvSpPr/>
            <p:nvPr/>
          </p:nvSpPr>
          <p:spPr>
            <a:xfrm>
              <a:off x="2568575" y="1598613"/>
              <a:ext cx="1430338" cy="2381250"/>
            </a:xfrm>
            <a:custGeom>
              <a:avLst/>
              <a:gdLst>
                <a:gd name="connsiteX0" fmla="*/ 1187493 w 1429901"/>
                <a:gd name="connsiteY0" fmla="*/ 665855 h 2381122"/>
                <a:gd name="connsiteX1" fmla="*/ 1129192 w 1429901"/>
                <a:gd name="connsiteY1" fmla="*/ 782456 h 2381122"/>
                <a:gd name="connsiteX2" fmla="*/ 1049412 w 1429901"/>
                <a:gd name="connsiteY2" fmla="*/ 935879 h 2381122"/>
                <a:gd name="connsiteX3" fmla="*/ 960427 w 1429901"/>
                <a:gd name="connsiteY3" fmla="*/ 1113849 h 2381122"/>
                <a:gd name="connsiteX4" fmla="*/ 914400 w 1429901"/>
                <a:gd name="connsiteY4" fmla="*/ 1205903 h 2381122"/>
                <a:gd name="connsiteX5" fmla="*/ 782456 w 1429901"/>
                <a:gd name="connsiteY5" fmla="*/ 1445243 h 2381122"/>
                <a:gd name="connsiteX6" fmla="*/ 687334 w 1429901"/>
                <a:gd name="connsiteY6" fmla="*/ 1586392 h 2381122"/>
                <a:gd name="connsiteX7" fmla="*/ 555391 w 1429901"/>
                <a:gd name="connsiteY7" fmla="*/ 1773568 h 2381122"/>
                <a:gd name="connsiteX8" fmla="*/ 426515 w 1429901"/>
                <a:gd name="connsiteY8" fmla="*/ 1942333 h 2381122"/>
                <a:gd name="connsiteX9" fmla="*/ 236271 w 1429901"/>
                <a:gd name="connsiteY9" fmla="*/ 2169398 h 2381122"/>
                <a:gd name="connsiteX10" fmla="*/ 101259 w 1429901"/>
                <a:gd name="connsiteY10" fmla="*/ 2319753 h 2381122"/>
                <a:gd name="connsiteX11" fmla="*/ 67506 w 1429901"/>
                <a:gd name="connsiteY11" fmla="*/ 2359643 h 2381122"/>
                <a:gd name="connsiteX12" fmla="*/ 46027 w 1429901"/>
                <a:gd name="connsiteY12" fmla="*/ 2371917 h 2381122"/>
                <a:gd name="connsiteX13" fmla="*/ 30685 w 1429901"/>
                <a:gd name="connsiteY13" fmla="*/ 2378053 h 2381122"/>
                <a:gd name="connsiteX14" fmla="*/ 21479 w 1429901"/>
                <a:gd name="connsiteY14" fmla="*/ 2381122 h 2381122"/>
                <a:gd name="connsiteX15" fmla="*/ 15342 w 1429901"/>
                <a:gd name="connsiteY15" fmla="*/ 2381122 h 2381122"/>
                <a:gd name="connsiteX16" fmla="*/ 6137 w 1429901"/>
                <a:gd name="connsiteY16" fmla="*/ 2378053 h 2381122"/>
                <a:gd name="connsiteX17" fmla="*/ 0 w 1429901"/>
                <a:gd name="connsiteY17" fmla="*/ 2368848 h 2381122"/>
                <a:gd name="connsiteX18" fmla="*/ 0 w 1429901"/>
                <a:gd name="connsiteY18" fmla="*/ 2353506 h 2381122"/>
                <a:gd name="connsiteX19" fmla="*/ 12274 w 1429901"/>
                <a:gd name="connsiteY19" fmla="*/ 2319753 h 2381122"/>
                <a:gd name="connsiteX20" fmla="*/ 79780 w 1429901"/>
                <a:gd name="connsiteY20" fmla="*/ 2224631 h 2381122"/>
                <a:gd name="connsiteX21" fmla="*/ 202518 w 1429901"/>
                <a:gd name="connsiteY21" fmla="*/ 2037455 h 2381122"/>
                <a:gd name="connsiteX22" fmla="*/ 306846 w 1429901"/>
                <a:gd name="connsiteY22" fmla="*/ 1877895 h 2381122"/>
                <a:gd name="connsiteX23" fmla="*/ 398899 w 1429901"/>
                <a:gd name="connsiteY23" fmla="*/ 1718335 h 2381122"/>
                <a:gd name="connsiteX24" fmla="*/ 466405 w 1429901"/>
                <a:gd name="connsiteY24" fmla="*/ 1604802 h 2381122"/>
                <a:gd name="connsiteX25" fmla="*/ 533911 w 1429901"/>
                <a:gd name="connsiteY25" fmla="*/ 1485133 h 2381122"/>
                <a:gd name="connsiteX26" fmla="*/ 610623 w 1429901"/>
                <a:gd name="connsiteY26" fmla="*/ 1334778 h 2381122"/>
                <a:gd name="connsiteX27" fmla="*/ 681197 w 1429901"/>
                <a:gd name="connsiteY27" fmla="*/ 1196698 h 2381122"/>
                <a:gd name="connsiteX28" fmla="*/ 764046 w 1429901"/>
                <a:gd name="connsiteY28" fmla="*/ 1027933 h 2381122"/>
                <a:gd name="connsiteX29" fmla="*/ 843825 w 1429901"/>
                <a:gd name="connsiteY29" fmla="*/ 849962 h 2381122"/>
                <a:gd name="connsiteX30" fmla="*/ 908263 w 1429901"/>
                <a:gd name="connsiteY30" fmla="*/ 705745 h 2381122"/>
                <a:gd name="connsiteX31" fmla="*/ 975769 w 1429901"/>
                <a:gd name="connsiteY31" fmla="*/ 536980 h 2381122"/>
                <a:gd name="connsiteX32" fmla="*/ 1021796 w 1429901"/>
                <a:gd name="connsiteY32" fmla="*/ 417310 h 2381122"/>
                <a:gd name="connsiteX33" fmla="*/ 1064754 w 1429901"/>
                <a:gd name="connsiteY33" fmla="*/ 300708 h 2381122"/>
                <a:gd name="connsiteX34" fmla="*/ 1086234 w 1429901"/>
                <a:gd name="connsiteY34" fmla="*/ 248545 h 2381122"/>
                <a:gd name="connsiteX35" fmla="*/ 1089302 w 1429901"/>
                <a:gd name="connsiteY35" fmla="*/ 223997 h 2381122"/>
                <a:gd name="connsiteX36" fmla="*/ 1086234 w 1429901"/>
                <a:gd name="connsiteY36" fmla="*/ 196381 h 2381122"/>
                <a:gd name="connsiteX37" fmla="*/ 1083165 w 1429901"/>
                <a:gd name="connsiteY37" fmla="*/ 181039 h 2381122"/>
                <a:gd name="connsiteX38" fmla="*/ 1058617 w 1429901"/>
                <a:gd name="connsiteY38" fmla="*/ 159560 h 2381122"/>
                <a:gd name="connsiteX39" fmla="*/ 1009522 w 1429901"/>
                <a:gd name="connsiteY39" fmla="*/ 122738 h 2381122"/>
                <a:gd name="connsiteX40" fmla="*/ 969632 w 1429901"/>
                <a:gd name="connsiteY40" fmla="*/ 92053 h 2381122"/>
                <a:gd name="connsiteX41" fmla="*/ 942016 w 1429901"/>
                <a:gd name="connsiteY41" fmla="*/ 70574 h 2381122"/>
                <a:gd name="connsiteX42" fmla="*/ 929742 w 1429901"/>
                <a:gd name="connsiteY42" fmla="*/ 52164 h 2381122"/>
                <a:gd name="connsiteX43" fmla="*/ 923605 w 1429901"/>
                <a:gd name="connsiteY43" fmla="*/ 39890 h 2381122"/>
                <a:gd name="connsiteX44" fmla="*/ 923605 w 1429901"/>
                <a:gd name="connsiteY44" fmla="*/ 30684 h 2381122"/>
                <a:gd name="connsiteX45" fmla="*/ 926674 w 1429901"/>
                <a:gd name="connsiteY45" fmla="*/ 18411 h 2381122"/>
                <a:gd name="connsiteX46" fmla="*/ 935879 w 1429901"/>
                <a:gd name="connsiteY46" fmla="*/ 12274 h 2381122"/>
                <a:gd name="connsiteX47" fmla="*/ 960427 w 1429901"/>
                <a:gd name="connsiteY47" fmla="*/ 6137 h 2381122"/>
                <a:gd name="connsiteX48" fmla="*/ 994180 w 1429901"/>
                <a:gd name="connsiteY48" fmla="*/ 3068 h 2381122"/>
                <a:gd name="connsiteX49" fmla="*/ 1031001 w 1429901"/>
                <a:gd name="connsiteY49" fmla="*/ 0 h 2381122"/>
                <a:gd name="connsiteX50" fmla="*/ 1080097 w 1429901"/>
                <a:gd name="connsiteY50" fmla="*/ 6137 h 2381122"/>
                <a:gd name="connsiteX51" fmla="*/ 1119987 w 1429901"/>
                <a:gd name="connsiteY51" fmla="*/ 15342 h 2381122"/>
                <a:gd name="connsiteX52" fmla="*/ 1187493 w 1429901"/>
                <a:gd name="connsiteY52" fmla="*/ 42958 h 2381122"/>
                <a:gd name="connsiteX53" fmla="*/ 1248862 w 1429901"/>
                <a:gd name="connsiteY53" fmla="*/ 79780 h 2381122"/>
                <a:gd name="connsiteX54" fmla="*/ 1297957 w 1429901"/>
                <a:gd name="connsiteY54" fmla="*/ 113533 h 2381122"/>
                <a:gd name="connsiteX55" fmla="*/ 1374668 w 1429901"/>
                <a:gd name="connsiteY55" fmla="*/ 171833 h 2381122"/>
                <a:gd name="connsiteX56" fmla="*/ 1399216 w 1429901"/>
                <a:gd name="connsiteY56" fmla="*/ 196381 h 2381122"/>
                <a:gd name="connsiteX57" fmla="*/ 1414558 w 1429901"/>
                <a:gd name="connsiteY57" fmla="*/ 217860 h 2381122"/>
                <a:gd name="connsiteX58" fmla="*/ 1423764 w 1429901"/>
                <a:gd name="connsiteY58" fmla="*/ 233202 h 2381122"/>
                <a:gd name="connsiteX59" fmla="*/ 1429901 w 1429901"/>
                <a:gd name="connsiteY59" fmla="*/ 251613 h 2381122"/>
                <a:gd name="connsiteX60" fmla="*/ 1426832 w 1429901"/>
                <a:gd name="connsiteY60" fmla="*/ 273092 h 2381122"/>
                <a:gd name="connsiteX61" fmla="*/ 1420695 w 1429901"/>
                <a:gd name="connsiteY61" fmla="*/ 288435 h 2381122"/>
                <a:gd name="connsiteX62" fmla="*/ 1408421 w 1429901"/>
                <a:gd name="connsiteY62" fmla="*/ 297640 h 2381122"/>
                <a:gd name="connsiteX63" fmla="*/ 1383874 w 1429901"/>
                <a:gd name="connsiteY63" fmla="*/ 309914 h 2381122"/>
                <a:gd name="connsiteX64" fmla="*/ 1368532 w 1429901"/>
                <a:gd name="connsiteY64" fmla="*/ 316051 h 2381122"/>
                <a:gd name="connsiteX65" fmla="*/ 1331710 w 1429901"/>
                <a:gd name="connsiteY65" fmla="*/ 352872 h 2381122"/>
                <a:gd name="connsiteX66" fmla="*/ 1307162 w 1429901"/>
                <a:gd name="connsiteY66" fmla="*/ 380488 h 2381122"/>
                <a:gd name="connsiteX67" fmla="*/ 1285683 w 1429901"/>
                <a:gd name="connsiteY67" fmla="*/ 432652 h 2381122"/>
                <a:gd name="connsiteX68" fmla="*/ 1248862 w 1429901"/>
                <a:gd name="connsiteY68" fmla="*/ 527774 h 2381122"/>
                <a:gd name="connsiteX69" fmla="*/ 1187493 w 1429901"/>
                <a:gd name="connsiteY69" fmla="*/ 665855 h 238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429901" h="2381122">
                  <a:moveTo>
                    <a:pt x="1187493" y="665855"/>
                  </a:moveTo>
                  <a:lnTo>
                    <a:pt x="1129192" y="782456"/>
                  </a:lnTo>
                  <a:lnTo>
                    <a:pt x="1049412" y="935879"/>
                  </a:lnTo>
                  <a:lnTo>
                    <a:pt x="960427" y="1113849"/>
                  </a:lnTo>
                  <a:lnTo>
                    <a:pt x="914400" y="1205903"/>
                  </a:lnTo>
                  <a:lnTo>
                    <a:pt x="782456" y="1445243"/>
                  </a:lnTo>
                  <a:lnTo>
                    <a:pt x="687334" y="1586392"/>
                  </a:lnTo>
                  <a:lnTo>
                    <a:pt x="555391" y="1773568"/>
                  </a:lnTo>
                  <a:lnTo>
                    <a:pt x="426515" y="1942333"/>
                  </a:lnTo>
                  <a:lnTo>
                    <a:pt x="236271" y="2169398"/>
                  </a:lnTo>
                  <a:lnTo>
                    <a:pt x="101259" y="2319753"/>
                  </a:lnTo>
                  <a:lnTo>
                    <a:pt x="67506" y="2359643"/>
                  </a:lnTo>
                  <a:lnTo>
                    <a:pt x="46027" y="2371917"/>
                  </a:lnTo>
                  <a:lnTo>
                    <a:pt x="30685" y="2378053"/>
                  </a:lnTo>
                  <a:lnTo>
                    <a:pt x="21479" y="2381122"/>
                  </a:lnTo>
                  <a:lnTo>
                    <a:pt x="15342" y="2381122"/>
                  </a:lnTo>
                  <a:lnTo>
                    <a:pt x="6137" y="2378053"/>
                  </a:lnTo>
                  <a:lnTo>
                    <a:pt x="0" y="2368848"/>
                  </a:lnTo>
                  <a:lnTo>
                    <a:pt x="0" y="2353506"/>
                  </a:lnTo>
                  <a:lnTo>
                    <a:pt x="12274" y="2319753"/>
                  </a:lnTo>
                  <a:lnTo>
                    <a:pt x="79780" y="2224631"/>
                  </a:lnTo>
                  <a:lnTo>
                    <a:pt x="202518" y="2037455"/>
                  </a:lnTo>
                  <a:lnTo>
                    <a:pt x="306846" y="1877895"/>
                  </a:lnTo>
                  <a:lnTo>
                    <a:pt x="398899" y="1718335"/>
                  </a:lnTo>
                  <a:lnTo>
                    <a:pt x="466405" y="1604802"/>
                  </a:lnTo>
                  <a:lnTo>
                    <a:pt x="533911" y="1485133"/>
                  </a:lnTo>
                  <a:lnTo>
                    <a:pt x="610623" y="1334778"/>
                  </a:lnTo>
                  <a:lnTo>
                    <a:pt x="681197" y="1196698"/>
                  </a:lnTo>
                  <a:lnTo>
                    <a:pt x="764046" y="1027933"/>
                  </a:lnTo>
                  <a:lnTo>
                    <a:pt x="843825" y="849962"/>
                  </a:lnTo>
                  <a:lnTo>
                    <a:pt x="908263" y="705745"/>
                  </a:lnTo>
                  <a:lnTo>
                    <a:pt x="975769" y="536980"/>
                  </a:lnTo>
                  <a:lnTo>
                    <a:pt x="1021796" y="417310"/>
                  </a:lnTo>
                  <a:lnTo>
                    <a:pt x="1064754" y="300708"/>
                  </a:lnTo>
                  <a:lnTo>
                    <a:pt x="1086234" y="248545"/>
                  </a:lnTo>
                  <a:lnTo>
                    <a:pt x="1089302" y="223997"/>
                  </a:lnTo>
                  <a:lnTo>
                    <a:pt x="1086234" y="196381"/>
                  </a:lnTo>
                  <a:lnTo>
                    <a:pt x="1083165" y="181039"/>
                  </a:lnTo>
                  <a:lnTo>
                    <a:pt x="1058617" y="159560"/>
                  </a:lnTo>
                  <a:lnTo>
                    <a:pt x="1009522" y="122738"/>
                  </a:lnTo>
                  <a:lnTo>
                    <a:pt x="969632" y="92053"/>
                  </a:lnTo>
                  <a:lnTo>
                    <a:pt x="942016" y="70574"/>
                  </a:lnTo>
                  <a:lnTo>
                    <a:pt x="929742" y="52164"/>
                  </a:lnTo>
                  <a:lnTo>
                    <a:pt x="923605" y="39890"/>
                  </a:lnTo>
                  <a:lnTo>
                    <a:pt x="923605" y="30684"/>
                  </a:lnTo>
                  <a:lnTo>
                    <a:pt x="926674" y="18411"/>
                  </a:lnTo>
                  <a:lnTo>
                    <a:pt x="935879" y="12274"/>
                  </a:lnTo>
                  <a:lnTo>
                    <a:pt x="960427" y="6137"/>
                  </a:lnTo>
                  <a:lnTo>
                    <a:pt x="994180" y="3068"/>
                  </a:lnTo>
                  <a:lnTo>
                    <a:pt x="1031001" y="0"/>
                  </a:lnTo>
                  <a:lnTo>
                    <a:pt x="1080097" y="6137"/>
                  </a:lnTo>
                  <a:lnTo>
                    <a:pt x="1119987" y="15342"/>
                  </a:lnTo>
                  <a:lnTo>
                    <a:pt x="1187493" y="42958"/>
                  </a:lnTo>
                  <a:lnTo>
                    <a:pt x="1248862" y="79780"/>
                  </a:lnTo>
                  <a:lnTo>
                    <a:pt x="1297957" y="113533"/>
                  </a:lnTo>
                  <a:lnTo>
                    <a:pt x="1374668" y="171833"/>
                  </a:lnTo>
                  <a:lnTo>
                    <a:pt x="1399216" y="196381"/>
                  </a:lnTo>
                  <a:lnTo>
                    <a:pt x="1414558" y="217860"/>
                  </a:lnTo>
                  <a:lnTo>
                    <a:pt x="1423764" y="233202"/>
                  </a:lnTo>
                  <a:lnTo>
                    <a:pt x="1429901" y="251613"/>
                  </a:lnTo>
                  <a:lnTo>
                    <a:pt x="1426832" y="273092"/>
                  </a:lnTo>
                  <a:lnTo>
                    <a:pt x="1420695" y="288435"/>
                  </a:lnTo>
                  <a:lnTo>
                    <a:pt x="1408421" y="297640"/>
                  </a:lnTo>
                  <a:lnTo>
                    <a:pt x="1383874" y="309914"/>
                  </a:lnTo>
                  <a:lnTo>
                    <a:pt x="1368532" y="316051"/>
                  </a:lnTo>
                  <a:lnTo>
                    <a:pt x="1331710" y="352872"/>
                  </a:lnTo>
                  <a:lnTo>
                    <a:pt x="1307162" y="380488"/>
                  </a:lnTo>
                  <a:lnTo>
                    <a:pt x="1285683" y="432652"/>
                  </a:lnTo>
                  <a:lnTo>
                    <a:pt x="1248862" y="527774"/>
                  </a:lnTo>
                  <a:lnTo>
                    <a:pt x="1187493" y="6658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8">
              <a:extLst>
                <a:ext uri="{FF2B5EF4-FFF2-40B4-BE49-F238E27FC236}">
                  <a16:creationId xmlns:a16="http://schemas.microsoft.com/office/drawing/2014/main" id="{40F0651E-99CA-443D-8700-F53B0BA6FB96}"/>
                </a:ext>
              </a:extLst>
            </p:cNvPr>
            <p:cNvSpPr/>
            <p:nvPr/>
          </p:nvSpPr>
          <p:spPr>
            <a:xfrm>
              <a:off x="3271838" y="2743200"/>
              <a:ext cx="334962" cy="3051175"/>
            </a:xfrm>
            <a:custGeom>
              <a:avLst/>
              <a:gdLst>
                <a:gd name="connsiteX0" fmla="*/ 330740 w 334631"/>
                <a:gd name="connsiteY0" fmla="*/ 719847 h 3050594"/>
                <a:gd name="connsiteX1" fmla="*/ 334631 w 334631"/>
                <a:gd name="connsiteY1" fmla="*/ 435799 h 3050594"/>
                <a:gd name="connsiteX2" fmla="*/ 334631 w 334631"/>
                <a:gd name="connsiteY2" fmla="*/ 249028 h 3050594"/>
                <a:gd name="connsiteX3" fmla="*/ 334631 w 334631"/>
                <a:gd name="connsiteY3" fmla="*/ 229573 h 3050594"/>
                <a:gd name="connsiteX4" fmla="*/ 334631 w 334631"/>
                <a:gd name="connsiteY4" fmla="*/ 225682 h 3050594"/>
                <a:gd name="connsiteX5" fmla="*/ 322958 w 334631"/>
                <a:gd name="connsiteY5" fmla="*/ 198444 h 3050594"/>
                <a:gd name="connsiteX6" fmla="*/ 299612 w 334631"/>
                <a:gd name="connsiteY6" fmla="*/ 155643 h 3050594"/>
                <a:gd name="connsiteX7" fmla="*/ 268483 w 334631"/>
                <a:gd name="connsiteY7" fmla="*/ 101168 h 3050594"/>
                <a:gd name="connsiteX8" fmla="*/ 190662 w 334631"/>
                <a:gd name="connsiteY8" fmla="*/ 0 h 3050594"/>
                <a:gd name="connsiteX9" fmla="*/ 46692 w 334631"/>
                <a:gd name="connsiteY9" fmla="*/ 245137 h 3050594"/>
                <a:gd name="connsiteX10" fmla="*/ 101167 w 334631"/>
                <a:gd name="connsiteY10" fmla="*/ 299612 h 3050594"/>
                <a:gd name="connsiteX11" fmla="*/ 112841 w 334631"/>
                <a:gd name="connsiteY11" fmla="*/ 322958 h 3050594"/>
                <a:gd name="connsiteX12" fmla="*/ 132296 w 334631"/>
                <a:gd name="connsiteY12" fmla="*/ 361869 h 3050594"/>
                <a:gd name="connsiteX13" fmla="*/ 147860 w 334631"/>
                <a:gd name="connsiteY13" fmla="*/ 400780 h 3050594"/>
                <a:gd name="connsiteX14" fmla="*/ 155642 w 334631"/>
                <a:gd name="connsiteY14" fmla="*/ 439690 h 3050594"/>
                <a:gd name="connsiteX15" fmla="*/ 155642 w 334631"/>
                <a:gd name="connsiteY15" fmla="*/ 575877 h 3050594"/>
                <a:gd name="connsiteX16" fmla="*/ 155642 w 334631"/>
                <a:gd name="connsiteY16" fmla="*/ 871598 h 3050594"/>
                <a:gd name="connsiteX17" fmla="*/ 155642 w 334631"/>
                <a:gd name="connsiteY17" fmla="*/ 1101171 h 3050594"/>
                <a:gd name="connsiteX18" fmla="*/ 147860 w 334631"/>
                <a:gd name="connsiteY18" fmla="*/ 1291833 h 3050594"/>
                <a:gd name="connsiteX19" fmla="*/ 128405 w 334631"/>
                <a:gd name="connsiteY19" fmla="*/ 1591445 h 3050594"/>
                <a:gd name="connsiteX20" fmla="*/ 105058 w 334631"/>
                <a:gd name="connsiteY20" fmla="*/ 1887166 h 3050594"/>
                <a:gd name="connsiteX21" fmla="*/ 77821 w 334631"/>
                <a:gd name="connsiteY21" fmla="*/ 2182887 h 3050594"/>
                <a:gd name="connsiteX22" fmla="*/ 66148 w 334631"/>
                <a:gd name="connsiteY22" fmla="*/ 2315183 h 3050594"/>
                <a:gd name="connsiteX23" fmla="*/ 50584 w 334631"/>
                <a:gd name="connsiteY23" fmla="*/ 2381331 h 3050594"/>
                <a:gd name="connsiteX24" fmla="*/ 19455 w 334631"/>
                <a:gd name="connsiteY24" fmla="*/ 2509736 h 3050594"/>
                <a:gd name="connsiteX25" fmla="*/ 0 w 334631"/>
                <a:gd name="connsiteY25" fmla="*/ 2610904 h 3050594"/>
                <a:gd name="connsiteX26" fmla="*/ 3891 w 334631"/>
                <a:gd name="connsiteY26" fmla="*/ 2673161 h 3050594"/>
                <a:gd name="connsiteX27" fmla="*/ 15564 w 334631"/>
                <a:gd name="connsiteY27" fmla="*/ 2731527 h 3050594"/>
                <a:gd name="connsiteX28" fmla="*/ 50584 w 334631"/>
                <a:gd name="connsiteY28" fmla="*/ 2848259 h 3050594"/>
                <a:gd name="connsiteX29" fmla="*/ 81712 w 334631"/>
                <a:gd name="connsiteY29" fmla="*/ 2933862 h 3050594"/>
                <a:gd name="connsiteX30" fmla="*/ 108949 w 334631"/>
                <a:gd name="connsiteY30" fmla="*/ 2984446 h 3050594"/>
                <a:gd name="connsiteX31" fmla="*/ 132296 w 334631"/>
                <a:gd name="connsiteY31" fmla="*/ 3015574 h 3050594"/>
                <a:gd name="connsiteX32" fmla="*/ 155642 w 334631"/>
                <a:gd name="connsiteY32" fmla="*/ 3038921 h 3050594"/>
                <a:gd name="connsiteX33" fmla="*/ 182880 w 334631"/>
                <a:gd name="connsiteY33" fmla="*/ 3050594 h 3050594"/>
                <a:gd name="connsiteX34" fmla="*/ 198444 w 334631"/>
                <a:gd name="connsiteY34" fmla="*/ 3050594 h 3050594"/>
                <a:gd name="connsiteX35" fmla="*/ 221790 w 334631"/>
                <a:gd name="connsiteY35" fmla="*/ 3031139 h 3050594"/>
                <a:gd name="connsiteX36" fmla="*/ 245137 w 334631"/>
                <a:gd name="connsiteY36" fmla="*/ 2992228 h 3050594"/>
                <a:gd name="connsiteX37" fmla="*/ 260701 w 334631"/>
                <a:gd name="connsiteY37" fmla="*/ 2949426 h 3050594"/>
                <a:gd name="connsiteX38" fmla="*/ 268483 w 334631"/>
                <a:gd name="connsiteY38" fmla="*/ 2910516 h 3050594"/>
                <a:gd name="connsiteX39" fmla="*/ 272374 w 334631"/>
                <a:gd name="connsiteY39" fmla="*/ 2813239 h 3050594"/>
                <a:gd name="connsiteX40" fmla="*/ 284047 w 334631"/>
                <a:gd name="connsiteY40" fmla="*/ 2583666 h 3050594"/>
                <a:gd name="connsiteX41" fmla="*/ 299612 w 334631"/>
                <a:gd name="connsiteY41" fmla="*/ 2295728 h 3050594"/>
                <a:gd name="connsiteX42" fmla="*/ 311285 w 334631"/>
                <a:gd name="connsiteY42" fmla="*/ 2023353 h 3050594"/>
                <a:gd name="connsiteX43" fmla="*/ 315176 w 334631"/>
                <a:gd name="connsiteY43" fmla="*/ 1832691 h 3050594"/>
                <a:gd name="connsiteX44" fmla="*/ 322958 w 334631"/>
                <a:gd name="connsiteY44" fmla="*/ 1463040 h 3050594"/>
                <a:gd name="connsiteX45" fmla="*/ 330740 w 334631"/>
                <a:gd name="connsiteY45" fmla="*/ 719847 h 30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631" h="3050594">
                  <a:moveTo>
                    <a:pt x="330740" y="719847"/>
                  </a:moveTo>
                  <a:lnTo>
                    <a:pt x="334631" y="435799"/>
                  </a:lnTo>
                  <a:lnTo>
                    <a:pt x="334631" y="249028"/>
                  </a:lnTo>
                  <a:lnTo>
                    <a:pt x="334631" y="229573"/>
                  </a:lnTo>
                  <a:lnTo>
                    <a:pt x="334631" y="225682"/>
                  </a:lnTo>
                  <a:lnTo>
                    <a:pt x="322958" y="198444"/>
                  </a:lnTo>
                  <a:lnTo>
                    <a:pt x="299612" y="155643"/>
                  </a:lnTo>
                  <a:lnTo>
                    <a:pt x="268483" y="101168"/>
                  </a:lnTo>
                  <a:lnTo>
                    <a:pt x="190662" y="0"/>
                  </a:lnTo>
                  <a:lnTo>
                    <a:pt x="46692" y="245137"/>
                  </a:lnTo>
                  <a:lnTo>
                    <a:pt x="101167" y="299612"/>
                  </a:lnTo>
                  <a:lnTo>
                    <a:pt x="112841" y="322958"/>
                  </a:lnTo>
                  <a:lnTo>
                    <a:pt x="132296" y="361869"/>
                  </a:lnTo>
                  <a:lnTo>
                    <a:pt x="147860" y="400780"/>
                  </a:lnTo>
                  <a:lnTo>
                    <a:pt x="155642" y="439690"/>
                  </a:lnTo>
                  <a:lnTo>
                    <a:pt x="155642" y="575877"/>
                  </a:lnTo>
                  <a:lnTo>
                    <a:pt x="155642" y="871598"/>
                  </a:lnTo>
                  <a:lnTo>
                    <a:pt x="155642" y="1101171"/>
                  </a:lnTo>
                  <a:lnTo>
                    <a:pt x="147860" y="1291833"/>
                  </a:lnTo>
                  <a:lnTo>
                    <a:pt x="128405" y="1591445"/>
                  </a:lnTo>
                  <a:lnTo>
                    <a:pt x="105058" y="1887166"/>
                  </a:lnTo>
                  <a:lnTo>
                    <a:pt x="77821" y="2182887"/>
                  </a:lnTo>
                  <a:lnTo>
                    <a:pt x="66148" y="2315183"/>
                  </a:lnTo>
                  <a:lnTo>
                    <a:pt x="50584" y="2381331"/>
                  </a:lnTo>
                  <a:lnTo>
                    <a:pt x="19455" y="2509736"/>
                  </a:lnTo>
                  <a:lnTo>
                    <a:pt x="0" y="2610904"/>
                  </a:lnTo>
                  <a:lnTo>
                    <a:pt x="3891" y="2673161"/>
                  </a:lnTo>
                  <a:lnTo>
                    <a:pt x="15564" y="2731527"/>
                  </a:lnTo>
                  <a:lnTo>
                    <a:pt x="50584" y="2848259"/>
                  </a:lnTo>
                  <a:lnTo>
                    <a:pt x="81712" y="2933862"/>
                  </a:lnTo>
                  <a:lnTo>
                    <a:pt x="108949" y="2984446"/>
                  </a:lnTo>
                  <a:lnTo>
                    <a:pt x="132296" y="3015574"/>
                  </a:lnTo>
                  <a:lnTo>
                    <a:pt x="155642" y="3038921"/>
                  </a:lnTo>
                  <a:lnTo>
                    <a:pt x="182880" y="3050594"/>
                  </a:lnTo>
                  <a:lnTo>
                    <a:pt x="198444" y="3050594"/>
                  </a:lnTo>
                  <a:lnTo>
                    <a:pt x="221790" y="3031139"/>
                  </a:lnTo>
                  <a:lnTo>
                    <a:pt x="245137" y="2992228"/>
                  </a:lnTo>
                  <a:lnTo>
                    <a:pt x="260701" y="2949426"/>
                  </a:lnTo>
                  <a:lnTo>
                    <a:pt x="268483" y="2910516"/>
                  </a:lnTo>
                  <a:lnTo>
                    <a:pt x="272374" y="2813239"/>
                  </a:lnTo>
                  <a:lnTo>
                    <a:pt x="284047" y="2583666"/>
                  </a:lnTo>
                  <a:lnTo>
                    <a:pt x="299612" y="2295728"/>
                  </a:lnTo>
                  <a:lnTo>
                    <a:pt x="311285" y="2023353"/>
                  </a:lnTo>
                  <a:lnTo>
                    <a:pt x="315176" y="1832691"/>
                  </a:lnTo>
                  <a:lnTo>
                    <a:pt x="322958" y="1463040"/>
                  </a:lnTo>
                  <a:lnTo>
                    <a:pt x="330740" y="719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9">
              <a:extLst>
                <a:ext uri="{FF2B5EF4-FFF2-40B4-BE49-F238E27FC236}">
                  <a16:creationId xmlns:a16="http://schemas.microsoft.com/office/drawing/2014/main" id="{B988F7E1-E27A-419D-A3CB-EFE27751D7CE}"/>
                </a:ext>
              </a:extLst>
            </p:cNvPr>
            <p:cNvSpPr/>
            <p:nvPr/>
          </p:nvSpPr>
          <p:spPr>
            <a:xfrm>
              <a:off x="3952875" y="1504950"/>
              <a:ext cx="1144588" cy="1335088"/>
            </a:xfrm>
            <a:custGeom>
              <a:avLst/>
              <a:gdLst>
                <a:gd name="connsiteX0" fmla="*/ 719138 w 1145381"/>
                <a:gd name="connsiteY0" fmla="*/ 350044 h 1335881"/>
                <a:gd name="connsiteX1" fmla="*/ 661988 w 1145381"/>
                <a:gd name="connsiteY1" fmla="*/ 442913 h 1335881"/>
                <a:gd name="connsiteX2" fmla="*/ 607219 w 1145381"/>
                <a:gd name="connsiteY2" fmla="*/ 528638 h 1335881"/>
                <a:gd name="connsiteX3" fmla="*/ 576263 w 1145381"/>
                <a:gd name="connsiteY3" fmla="*/ 573881 h 1335881"/>
                <a:gd name="connsiteX4" fmla="*/ 545306 w 1145381"/>
                <a:gd name="connsiteY4" fmla="*/ 616744 h 1335881"/>
                <a:gd name="connsiteX5" fmla="*/ 452438 w 1145381"/>
                <a:gd name="connsiteY5" fmla="*/ 731044 h 1335881"/>
                <a:gd name="connsiteX6" fmla="*/ 361950 w 1145381"/>
                <a:gd name="connsiteY6" fmla="*/ 840581 h 1335881"/>
                <a:gd name="connsiteX7" fmla="*/ 273844 w 1145381"/>
                <a:gd name="connsiteY7" fmla="*/ 952500 h 1335881"/>
                <a:gd name="connsiteX8" fmla="*/ 195263 w 1145381"/>
                <a:gd name="connsiteY8" fmla="*/ 1050131 h 1335881"/>
                <a:gd name="connsiteX9" fmla="*/ 104775 w 1145381"/>
                <a:gd name="connsiteY9" fmla="*/ 1162050 h 1335881"/>
                <a:gd name="connsiteX10" fmla="*/ 21431 w 1145381"/>
                <a:gd name="connsiteY10" fmla="*/ 1264444 h 1335881"/>
                <a:gd name="connsiteX11" fmla="*/ 4763 w 1145381"/>
                <a:gd name="connsiteY11" fmla="*/ 1290638 h 1335881"/>
                <a:gd name="connsiteX12" fmla="*/ 0 w 1145381"/>
                <a:gd name="connsiteY12" fmla="*/ 1304925 h 1335881"/>
                <a:gd name="connsiteX13" fmla="*/ 0 w 1145381"/>
                <a:gd name="connsiteY13" fmla="*/ 1321594 h 1335881"/>
                <a:gd name="connsiteX14" fmla="*/ 2381 w 1145381"/>
                <a:gd name="connsiteY14" fmla="*/ 1331119 h 1335881"/>
                <a:gd name="connsiteX15" fmla="*/ 4763 w 1145381"/>
                <a:gd name="connsiteY15" fmla="*/ 1333500 h 1335881"/>
                <a:gd name="connsiteX16" fmla="*/ 11906 w 1145381"/>
                <a:gd name="connsiteY16" fmla="*/ 1335881 h 1335881"/>
                <a:gd name="connsiteX17" fmla="*/ 30956 w 1145381"/>
                <a:gd name="connsiteY17" fmla="*/ 1331119 h 1335881"/>
                <a:gd name="connsiteX18" fmla="*/ 50006 w 1145381"/>
                <a:gd name="connsiteY18" fmla="*/ 1323975 h 1335881"/>
                <a:gd name="connsiteX19" fmla="*/ 100013 w 1145381"/>
                <a:gd name="connsiteY19" fmla="*/ 1283494 h 1335881"/>
                <a:gd name="connsiteX20" fmla="*/ 195263 w 1145381"/>
                <a:gd name="connsiteY20" fmla="*/ 1197769 h 1335881"/>
                <a:gd name="connsiteX21" fmla="*/ 326231 w 1145381"/>
                <a:gd name="connsiteY21" fmla="*/ 1078706 h 1335881"/>
                <a:gd name="connsiteX22" fmla="*/ 450056 w 1145381"/>
                <a:gd name="connsiteY22" fmla="*/ 966788 h 1335881"/>
                <a:gd name="connsiteX23" fmla="*/ 571500 w 1145381"/>
                <a:gd name="connsiteY23" fmla="*/ 847725 h 1335881"/>
                <a:gd name="connsiteX24" fmla="*/ 666750 w 1145381"/>
                <a:gd name="connsiteY24" fmla="*/ 757238 h 1335881"/>
                <a:gd name="connsiteX25" fmla="*/ 866775 w 1145381"/>
                <a:gd name="connsiteY25" fmla="*/ 526256 h 1335881"/>
                <a:gd name="connsiteX26" fmla="*/ 959644 w 1145381"/>
                <a:gd name="connsiteY26" fmla="*/ 409575 h 1335881"/>
                <a:gd name="connsiteX27" fmla="*/ 1007269 w 1145381"/>
                <a:gd name="connsiteY27" fmla="*/ 340519 h 1335881"/>
                <a:gd name="connsiteX28" fmla="*/ 1033463 w 1145381"/>
                <a:gd name="connsiteY28" fmla="*/ 309563 h 1335881"/>
                <a:gd name="connsiteX29" fmla="*/ 1054894 w 1145381"/>
                <a:gd name="connsiteY29" fmla="*/ 292894 h 1335881"/>
                <a:gd name="connsiteX30" fmla="*/ 1081088 w 1145381"/>
                <a:gd name="connsiteY30" fmla="*/ 273844 h 1335881"/>
                <a:gd name="connsiteX31" fmla="*/ 1095375 w 1145381"/>
                <a:gd name="connsiteY31" fmla="*/ 269081 h 1335881"/>
                <a:gd name="connsiteX32" fmla="*/ 1119188 w 1145381"/>
                <a:gd name="connsiteY32" fmla="*/ 261938 h 1335881"/>
                <a:gd name="connsiteX33" fmla="*/ 1135856 w 1145381"/>
                <a:gd name="connsiteY33" fmla="*/ 254794 h 1335881"/>
                <a:gd name="connsiteX34" fmla="*/ 1145381 w 1145381"/>
                <a:gd name="connsiteY34" fmla="*/ 242888 h 1335881"/>
                <a:gd name="connsiteX35" fmla="*/ 1145381 w 1145381"/>
                <a:gd name="connsiteY35" fmla="*/ 228600 h 1335881"/>
                <a:gd name="connsiteX36" fmla="*/ 1138238 w 1145381"/>
                <a:gd name="connsiteY36" fmla="*/ 204788 h 1335881"/>
                <a:gd name="connsiteX37" fmla="*/ 1121569 w 1145381"/>
                <a:gd name="connsiteY37" fmla="*/ 178594 h 1335881"/>
                <a:gd name="connsiteX38" fmla="*/ 1078706 w 1145381"/>
                <a:gd name="connsiteY38" fmla="*/ 138113 h 1335881"/>
                <a:gd name="connsiteX39" fmla="*/ 1023938 w 1145381"/>
                <a:gd name="connsiteY39" fmla="*/ 92869 h 1335881"/>
                <a:gd name="connsiteX40" fmla="*/ 964406 w 1145381"/>
                <a:gd name="connsiteY40" fmla="*/ 52388 h 1335881"/>
                <a:gd name="connsiteX41" fmla="*/ 928688 w 1145381"/>
                <a:gd name="connsiteY41" fmla="*/ 33338 h 1335881"/>
                <a:gd name="connsiteX42" fmla="*/ 883444 w 1145381"/>
                <a:gd name="connsiteY42" fmla="*/ 16669 h 1335881"/>
                <a:gd name="connsiteX43" fmla="*/ 831056 w 1145381"/>
                <a:gd name="connsiteY43" fmla="*/ 4763 h 1335881"/>
                <a:gd name="connsiteX44" fmla="*/ 792956 w 1145381"/>
                <a:gd name="connsiteY44" fmla="*/ 0 h 1335881"/>
                <a:gd name="connsiteX45" fmla="*/ 745331 w 1145381"/>
                <a:gd name="connsiteY45" fmla="*/ 2381 h 1335881"/>
                <a:gd name="connsiteX46" fmla="*/ 711994 w 1145381"/>
                <a:gd name="connsiteY46" fmla="*/ 7144 h 1335881"/>
                <a:gd name="connsiteX47" fmla="*/ 685800 w 1145381"/>
                <a:gd name="connsiteY47" fmla="*/ 16669 h 1335881"/>
                <a:gd name="connsiteX48" fmla="*/ 673894 w 1145381"/>
                <a:gd name="connsiteY48" fmla="*/ 23813 h 1335881"/>
                <a:gd name="connsiteX49" fmla="*/ 669131 w 1145381"/>
                <a:gd name="connsiteY49" fmla="*/ 40481 h 1335881"/>
                <a:gd name="connsiteX50" fmla="*/ 671513 w 1145381"/>
                <a:gd name="connsiteY50" fmla="*/ 52388 h 1335881"/>
                <a:gd name="connsiteX51" fmla="*/ 690563 w 1145381"/>
                <a:gd name="connsiteY51" fmla="*/ 71438 h 1335881"/>
                <a:gd name="connsiteX52" fmla="*/ 742950 w 1145381"/>
                <a:gd name="connsiteY52" fmla="*/ 104775 h 1335881"/>
                <a:gd name="connsiteX53" fmla="*/ 769144 w 1145381"/>
                <a:gd name="connsiteY53" fmla="*/ 126206 h 1335881"/>
                <a:gd name="connsiteX54" fmla="*/ 785813 w 1145381"/>
                <a:gd name="connsiteY54" fmla="*/ 147638 h 1335881"/>
                <a:gd name="connsiteX55" fmla="*/ 792956 w 1145381"/>
                <a:gd name="connsiteY55" fmla="*/ 159544 h 1335881"/>
                <a:gd name="connsiteX56" fmla="*/ 792956 w 1145381"/>
                <a:gd name="connsiteY56" fmla="*/ 171450 h 1335881"/>
                <a:gd name="connsiteX57" fmla="*/ 790575 w 1145381"/>
                <a:gd name="connsiteY57" fmla="*/ 190500 h 1335881"/>
                <a:gd name="connsiteX58" fmla="*/ 783431 w 1145381"/>
                <a:gd name="connsiteY58" fmla="*/ 216694 h 1335881"/>
                <a:gd name="connsiteX59" fmla="*/ 769144 w 1145381"/>
                <a:gd name="connsiteY59" fmla="*/ 259556 h 1335881"/>
                <a:gd name="connsiteX60" fmla="*/ 719138 w 1145381"/>
                <a:gd name="connsiteY60" fmla="*/ 350044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45381" h="1335881">
                  <a:moveTo>
                    <a:pt x="719138" y="350044"/>
                  </a:moveTo>
                  <a:lnTo>
                    <a:pt x="661988" y="442913"/>
                  </a:lnTo>
                  <a:lnTo>
                    <a:pt x="607219" y="528638"/>
                  </a:lnTo>
                  <a:lnTo>
                    <a:pt x="576263" y="573881"/>
                  </a:lnTo>
                  <a:lnTo>
                    <a:pt x="545306" y="616744"/>
                  </a:lnTo>
                  <a:lnTo>
                    <a:pt x="452438" y="731044"/>
                  </a:lnTo>
                  <a:lnTo>
                    <a:pt x="361950" y="840581"/>
                  </a:lnTo>
                  <a:lnTo>
                    <a:pt x="273844" y="952500"/>
                  </a:lnTo>
                  <a:lnTo>
                    <a:pt x="195263" y="1050131"/>
                  </a:lnTo>
                  <a:lnTo>
                    <a:pt x="104775" y="1162050"/>
                  </a:lnTo>
                  <a:lnTo>
                    <a:pt x="21431" y="1264444"/>
                  </a:lnTo>
                  <a:lnTo>
                    <a:pt x="4763" y="1290638"/>
                  </a:lnTo>
                  <a:lnTo>
                    <a:pt x="0" y="1304925"/>
                  </a:lnTo>
                  <a:lnTo>
                    <a:pt x="0" y="1321594"/>
                  </a:lnTo>
                  <a:lnTo>
                    <a:pt x="2381" y="1331119"/>
                  </a:lnTo>
                  <a:lnTo>
                    <a:pt x="4763" y="1333500"/>
                  </a:lnTo>
                  <a:lnTo>
                    <a:pt x="11906" y="1335881"/>
                  </a:lnTo>
                  <a:lnTo>
                    <a:pt x="30956" y="1331119"/>
                  </a:lnTo>
                  <a:lnTo>
                    <a:pt x="50006" y="1323975"/>
                  </a:lnTo>
                  <a:lnTo>
                    <a:pt x="100013" y="1283494"/>
                  </a:lnTo>
                  <a:lnTo>
                    <a:pt x="195263" y="1197769"/>
                  </a:lnTo>
                  <a:lnTo>
                    <a:pt x="326231" y="1078706"/>
                  </a:lnTo>
                  <a:lnTo>
                    <a:pt x="450056" y="966788"/>
                  </a:lnTo>
                  <a:lnTo>
                    <a:pt x="571500" y="847725"/>
                  </a:lnTo>
                  <a:lnTo>
                    <a:pt x="666750" y="757238"/>
                  </a:lnTo>
                  <a:lnTo>
                    <a:pt x="866775" y="526256"/>
                  </a:lnTo>
                  <a:lnTo>
                    <a:pt x="959644" y="409575"/>
                  </a:lnTo>
                  <a:lnTo>
                    <a:pt x="1007269" y="340519"/>
                  </a:lnTo>
                  <a:lnTo>
                    <a:pt x="1033463" y="309563"/>
                  </a:lnTo>
                  <a:lnTo>
                    <a:pt x="1054894" y="292894"/>
                  </a:lnTo>
                  <a:lnTo>
                    <a:pt x="1081088" y="273844"/>
                  </a:lnTo>
                  <a:lnTo>
                    <a:pt x="1095375" y="269081"/>
                  </a:lnTo>
                  <a:lnTo>
                    <a:pt x="1119188" y="261938"/>
                  </a:lnTo>
                  <a:lnTo>
                    <a:pt x="1135856" y="254794"/>
                  </a:lnTo>
                  <a:lnTo>
                    <a:pt x="1145381" y="242888"/>
                  </a:lnTo>
                  <a:lnTo>
                    <a:pt x="1145381" y="228600"/>
                  </a:lnTo>
                  <a:lnTo>
                    <a:pt x="1138238" y="204788"/>
                  </a:lnTo>
                  <a:lnTo>
                    <a:pt x="1121569" y="178594"/>
                  </a:lnTo>
                  <a:lnTo>
                    <a:pt x="1078706" y="138113"/>
                  </a:lnTo>
                  <a:lnTo>
                    <a:pt x="1023938" y="92869"/>
                  </a:lnTo>
                  <a:lnTo>
                    <a:pt x="964406" y="52388"/>
                  </a:lnTo>
                  <a:lnTo>
                    <a:pt x="928688" y="33338"/>
                  </a:lnTo>
                  <a:lnTo>
                    <a:pt x="883444" y="16669"/>
                  </a:lnTo>
                  <a:lnTo>
                    <a:pt x="831056" y="4763"/>
                  </a:lnTo>
                  <a:lnTo>
                    <a:pt x="792956" y="0"/>
                  </a:lnTo>
                  <a:lnTo>
                    <a:pt x="745331" y="2381"/>
                  </a:lnTo>
                  <a:lnTo>
                    <a:pt x="711994" y="7144"/>
                  </a:lnTo>
                  <a:lnTo>
                    <a:pt x="685800" y="16669"/>
                  </a:lnTo>
                  <a:lnTo>
                    <a:pt x="673894" y="23813"/>
                  </a:lnTo>
                  <a:lnTo>
                    <a:pt x="669131" y="40481"/>
                  </a:lnTo>
                  <a:lnTo>
                    <a:pt x="671513" y="52388"/>
                  </a:lnTo>
                  <a:lnTo>
                    <a:pt x="690563" y="71438"/>
                  </a:lnTo>
                  <a:lnTo>
                    <a:pt x="742950" y="104775"/>
                  </a:lnTo>
                  <a:lnTo>
                    <a:pt x="769144" y="126206"/>
                  </a:lnTo>
                  <a:lnTo>
                    <a:pt x="785813" y="147638"/>
                  </a:lnTo>
                  <a:lnTo>
                    <a:pt x="792956" y="159544"/>
                  </a:lnTo>
                  <a:lnTo>
                    <a:pt x="792956" y="171450"/>
                  </a:lnTo>
                  <a:lnTo>
                    <a:pt x="790575" y="190500"/>
                  </a:lnTo>
                  <a:lnTo>
                    <a:pt x="783431" y="216694"/>
                  </a:lnTo>
                  <a:lnTo>
                    <a:pt x="769144" y="259556"/>
                  </a:lnTo>
                  <a:lnTo>
                    <a:pt x="71913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0">
              <a:extLst>
                <a:ext uri="{FF2B5EF4-FFF2-40B4-BE49-F238E27FC236}">
                  <a16:creationId xmlns:a16="http://schemas.microsoft.com/office/drawing/2014/main" id="{FA5D30FE-292F-47BA-8701-09E1A9E3F3DF}"/>
                </a:ext>
              </a:extLst>
            </p:cNvPr>
            <p:cNvSpPr/>
            <p:nvPr/>
          </p:nvSpPr>
          <p:spPr>
            <a:xfrm>
              <a:off x="4557713" y="1792288"/>
              <a:ext cx="2052637" cy="457200"/>
            </a:xfrm>
            <a:custGeom>
              <a:avLst/>
              <a:gdLst>
                <a:gd name="connsiteX0" fmla="*/ 1259681 w 2052637"/>
                <a:gd name="connsiteY0" fmla="*/ 335757 h 457200"/>
                <a:gd name="connsiteX1" fmla="*/ 983456 w 2052637"/>
                <a:gd name="connsiteY1" fmla="*/ 371475 h 457200"/>
                <a:gd name="connsiteX2" fmla="*/ 807243 w 2052637"/>
                <a:gd name="connsiteY2" fmla="*/ 390525 h 457200"/>
                <a:gd name="connsiteX3" fmla="*/ 564356 w 2052637"/>
                <a:gd name="connsiteY3" fmla="*/ 416719 h 457200"/>
                <a:gd name="connsiteX4" fmla="*/ 354806 w 2052637"/>
                <a:gd name="connsiteY4" fmla="*/ 433388 h 457200"/>
                <a:gd name="connsiteX5" fmla="*/ 200025 w 2052637"/>
                <a:gd name="connsiteY5" fmla="*/ 445294 h 457200"/>
                <a:gd name="connsiteX6" fmla="*/ 0 w 2052637"/>
                <a:gd name="connsiteY6" fmla="*/ 457200 h 457200"/>
                <a:gd name="connsiteX7" fmla="*/ 152400 w 2052637"/>
                <a:gd name="connsiteY7" fmla="*/ 266700 h 457200"/>
                <a:gd name="connsiteX8" fmla="*/ 316706 w 2052637"/>
                <a:gd name="connsiteY8" fmla="*/ 273844 h 457200"/>
                <a:gd name="connsiteX9" fmla="*/ 392906 w 2052637"/>
                <a:gd name="connsiteY9" fmla="*/ 273844 h 457200"/>
                <a:gd name="connsiteX10" fmla="*/ 626268 w 2052637"/>
                <a:gd name="connsiteY10" fmla="*/ 250032 h 457200"/>
                <a:gd name="connsiteX11" fmla="*/ 912018 w 2052637"/>
                <a:gd name="connsiteY11" fmla="*/ 209550 h 457200"/>
                <a:gd name="connsiteX12" fmla="*/ 1154906 w 2052637"/>
                <a:gd name="connsiteY12" fmla="*/ 164307 h 457200"/>
                <a:gd name="connsiteX13" fmla="*/ 1354931 w 2052637"/>
                <a:gd name="connsiteY13" fmla="*/ 121444 h 457200"/>
                <a:gd name="connsiteX14" fmla="*/ 1412081 w 2052637"/>
                <a:gd name="connsiteY14" fmla="*/ 102394 h 457200"/>
                <a:gd name="connsiteX15" fmla="*/ 1476375 w 2052637"/>
                <a:gd name="connsiteY15" fmla="*/ 76200 h 457200"/>
                <a:gd name="connsiteX16" fmla="*/ 1540668 w 2052637"/>
                <a:gd name="connsiteY16" fmla="*/ 47625 h 457200"/>
                <a:gd name="connsiteX17" fmla="*/ 1597818 w 2052637"/>
                <a:gd name="connsiteY17" fmla="*/ 16669 h 457200"/>
                <a:gd name="connsiteX18" fmla="*/ 1621631 w 2052637"/>
                <a:gd name="connsiteY18" fmla="*/ 4763 h 457200"/>
                <a:gd name="connsiteX19" fmla="*/ 1669256 w 2052637"/>
                <a:gd name="connsiteY19" fmla="*/ 0 h 457200"/>
                <a:gd name="connsiteX20" fmla="*/ 1721643 w 2052637"/>
                <a:gd name="connsiteY20" fmla="*/ 2382 h 457200"/>
                <a:gd name="connsiteX21" fmla="*/ 1800225 w 2052637"/>
                <a:gd name="connsiteY21" fmla="*/ 14288 h 457200"/>
                <a:gd name="connsiteX22" fmla="*/ 1888331 w 2052637"/>
                <a:gd name="connsiteY22" fmla="*/ 33338 h 457200"/>
                <a:gd name="connsiteX23" fmla="*/ 1933575 w 2052637"/>
                <a:gd name="connsiteY23" fmla="*/ 45244 h 457200"/>
                <a:gd name="connsiteX24" fmla="*/ 1957387 w 2052637"/>
                <a:gd name="connsiteY24" fmla="*/ 52388 h 457200"/>
                <a:gd name="connsiteX25" fmla="*/ 1990725 w 2052637"/>
                <a:gd name="connsiteY25" fmla="*/ 73819 h 457200"/>
                <a:gd name="connsiteX26" fmla="*/ 2024062 w 2052637"/>
                <a:gd name="connsiteY26" fmla="*/ 97632 h 457200"/>
                <a:gd name="connsiteX27" fmla="*/ 2035968 w 2052637"/>
                <a:gd name="connsiteY27" fmla="*/ 109538 h 457200"/>
                <a:gd name="connsiteX28" fmla="*/ 2047875 w 2052637"/>
                <a:gd name="connsiteY28" fmla="*/ 130969 h 457200"/>
                <a:gd name="connsiteX29" fmla="*/ 2052637 w 2052637"/>
                <a:gd name="connsiteY29" fmla="*/ 145257 h 457200"/>
                <a:gd name="connsiteX30" fmla="*/ 2052637 w 2052637"/>
                <a:gd name="connsiteY30" fmla="*/ 157163 h 457200"/>
                <a:gd name="connsiteX31" fmla="*/ 2045493 w 2052637"/>
                <a:gd name="connsiteY31" fmla="*/ 173832 h 457200"/>
                <a:gd name="connsiteX32" fmla="*/ 2028825 w 2052637"/>
                <a:gd name="connsiteY32" fmla="*/ 192882 h 457200"/>
                <a:gd name="connsiteX33" fmla="*/ 2009775 w 2052637"/>
                <a:gd name="connsiteY33" fmla="*/ 204788 h 457200"/>
                <a:gd name="connsiteX34" fmla="*/ 1971675 w 2052637"/>
                <a:gd name="connsiteY34" fmla="*/ 223838 h 457200"/>
                <a:gd name="connsiteX35" fmla="*/ 1950243 w 2052637"/>
                <a:gd name="connsiteY35" fmla="*/ 230982 h 457200"/>
                <a:gd name="connsiteX36" fmla="*/ 1869281 w 2052637"/>
                <a:gd name="connsiteY36" fmla="*/ 245269 h 457200"/>
                <a:gd name="connsiteX37" fmla="*/ 1678781 w 2052637"/>
                <a:gd name="connsiteY37" fmla="*/ 273844 h 457200"/>
                <a:gd name="connsiteX38" fmla="*/ 1528762 w 2052637"/>
                <a:gd name="connsiteY38" fmla="*/ 297657 h 457200"/>
                <a:gd name="connsiteX39" fmla="*/ 1259681 w 2052637"/>
                <a:gd name="connsiteY39" fmla="*/ 335757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52637" h="457200">
                  <a:moveTo>
                    <a:pt x="1259681" y="335757"/>
                  </a:moveTo>
                  <a:lnTo>
                    <a:pt x="983456" y="371475"/>
                  </a:lnTo>
                  <a:lnTo>
                    <a:pt x="807243" y="390525"/>
                  </a:lnTo>
                  <a:lnTo>
                    <a:pt x="564356" y="416719"/>
                  </a:lnTo>
                  <a:lnTo>
                    <a:pt x="354806" y="433388"/>
                  </a:lnTo>
                  <a:lnTo>
                    <a:pt x="200025" y="445294"/>
                  </a:lnTo>
                  <a:lnTo>
                    <a:pt x="0" y="457200"/>
                  </a:lnTo>
                  <a:lnTo>
                    <a:pt x="152400" y="266700"/>
                  </a:lnTo>
                  <a:lnTo>
                    <a:pt x="316706" y="273844"/>
                  </a:lnTo>
                  <a:lnTo>
                    <a:pt x="392906" y="273844"/>
                  </a:lnTo>
                  <a:lnTo>
                    <a:pt x="626268" y="250032"/>
                  </a:lnTo>
                  <a:lnTo>
                    <a:pt x="912018" y="209550"/>
                  </a:lnTo>
                  <a:lnTo>
                    <a:pt x="1154906" y="164307"/>
                  </a:lnTo>
                  <a:lnTo>
                    <a:pt x="1354931" y="121444"/>
                  </a:lnTo>
                  <a:lnTo>
                    <a:pt x="1412081" y="102394"/>
                  </a:lnTo>
                  <a:lnTo>
                    <a:pt x="1476375" y="76200"/>
                  </a:lnTo>
                  <a:lnTo>
                    <a:pt x="1540668" y="47625"/>
                  </a:lnTo>
                  <a:lnTo>
                    <a:pt x="1597818" y="16669"/>
                  </a:lnTo>
                  <a:lnTo>
                    <a:pt x="1621631" y="4763"/>
                  </a:lnTo>
                  <a:lnTo>
                    <a:pt x="1669256" y="0"/>
                  </a:lnTo>
                  <a:lnTo>
                    <a:pt x="1721643" y="2382"/>
                  </a:lnTo>
                  <a:lnTo>
                    <a:pt x="1800225" y="14288"/>
                  </a:lnTo>
                  <a:lnTo>
                    <a:pt x="1888331" y="33338"/>
                  </a:lnTo>
                  <a:lnTo>
                    <a:pt x="1933575" y="45244"/>
                  </a:lnTo>
                  <a:lnTo>
                    <a:pt x="1957387" y="52388"/>
                  </a:lnTo>
                  <a:lnTo>
                    <a:pt x="1990725" y="73819"/>
                  </a:lnTo>
                  <a:lnTo>
                    <a:pt x="2024062" y="97632"/>
                  </a:lnTo>
                  <a:lnTo>
                    <a:pt x="2035968" y="109538"/>
                  </a:lnTo>
                  <a:lnTo>
                    <a:pt x="2047875" y="130969"/>
                  </a:lnTo>
                  <a:lnTo>
                    <a:pt x="2052637" y="145257"/>
                  </a:lnTo>
                  <a:lnTo>
                    <a:pt x="2052637" y="157163"/>
                  </a:lnTo>
                  <a:lnTo>
                    <a:pt x="2045493" y="173832"/>
                  </a:lnTo>
                  <a:lnTo>
                    <a:pt x="2028825" y="192882"/>
                  </a:lnTo>
                  <a:lnTo>
                    <a:pt x="2009775" y="204788"/>
                  </a:lnTo>
                  <a:lnTo>
                    <a:pt x="1971675" y="223838"/>
                  </a:lnTo>
                  <a:lnTo>
                    <a:pt x="1950243" y="230982"/>
                  </a:lnTo>
                  <a:lnTo>
                    <a:pt x="1869281" y="245269"/>
                  </a:lnTo>
                  <a:lnTo>
                    <a:pt x="1678781" y="273844"/>
                  </a:lnTo>
                  <a:lnTo>
                    <a:pt x="1528762" y="297657"/>
                  </a:lnTo>
                  <a:lnTo>
                    <a:pt x="1259681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1">
              <a:extLst>
                <a:ext uri="{FF2B5EF4-FFF2-40B4-BE49-F238E27FC236}">
                  <a16:creationId xmlns:a16="http://schemas.microsoft.com/office/drawing/2014/main" id="{02FD1AF1-0E51-4F48-84FC-2C69DB358CF0}"/>
                </a:ext>
              </a:extLst>
            </p:cNvPr>
            <p:cNvSpPr/>
            <p:nvPr/>
          </p:nvSpPr>
          <p:spPr>
            <a:xfrm>
              <a:off x="4506913" y="2509838"/>
              <a:ext cx="417512" cy="1138237"/>
            </a:xfrm>
            <a:custGeom>
              <a:avLst/>
              <a:gdLst>
                <a:gd name="connsiteX0" fmla="*/ 416719 w 416719"/>
                <a:gd name="connsiteY0" fmla="*/ 314325 h 1138237"/>
                <a:gd name="connsiteX1" fmla="*/ 416719 w 416719"/>
                <a:gd name="connsiteY1" fmla="*/ 500062 h 1138237"/>
                <a:gd name="connsiteX2" fmla="*/ 416719 w 416719"/>
                <a:gd name="connsiteY2" fmla="*/ 702468 h 1138237"/>
                <a:gd name="connsiteX3" fmla="*/ 416719 w 416719"/>
                <a:gd name="connsiteY3" fmla="*/ 885825 h 1138237"/>
                <a:gd name="connsiteX4" fmla="*/ 416719 w 416719"/>
                <a:gd name="connsiteY4" fmla="*/ 1000125 h 1138237"/>
                <a:gd name="connsiteX5" fmla="*/ 414338 w 416719"/>
                <a:gd name="connsiteY5" fmla="*/ 1045368 h 1138237"/>
                <a:gd name="connsiteX6" fmla="*/ 407194 w 416719"/>
                <a:gd name="connsiteY6" fmla="*/ 1083468 h 1138237"/>
                <a:gd name="connsiteX7" fmla="*/ 395288 w 416719"/>
                <a:gd name="connsiteY7" fmla="*/ 1112043 h 1138237"/>
                <a:gd name="connsiteX8" fmla="*/ 383382 w 416719"/>
                <a:gd name="connsiteY8" fmla="*/ 1126331 h 1138237"/>
                <a:gd name="connsiteX9" fmla="*/ 369094 w 416719"/>
                <a:gd name="connsiteY9" fmla="*/ 1135856 h 1138237"/>
                <a:gd name="connsiteX10" fmla="*/ 350044 w 416719"/>
                <a:gd name="connsiteY10" fmla="*/ 1138237 h 1138237"/>
                <a:gd name="connsiteX11" fmla="*/ 328613 w 416719"/>
                <a:gd name="connsiteY11" fmla="*/ 1133475 h 1138237"/>
                <a:gd name="connsiteX12" fmla="*/ 304800 w 416719"/>
                <a:gd name="connsiteY12" fmla="*/ 1121568 h 1138237"/>
                <a:gd name="connsiteX13" fmla="*/ 276225 w 416719"/>
                <a:gd name="connsiteY13" fmla="*/ 1097756 h 1138237"/>
                <a:gd name="connsiteX14" fmla="*/ 254794 w 416719"/>
                <a:gd name="connsiteY14" fmla="*/ 1071562 h 1138237"/>
                <a:gd name="connsiteX15" fmla="*/ 235744 w 416719"/>
                <a:gd name="connsiteY15" fmla="*/ 1042987 h 1138237"/>
                <a:gd name="connsiteX16" fmla="*/ 223838 w 416719"/>
                <a:gd name="connsiteY16" fmla="*/ 1014412 h 1138237"/>
                <a:gd name="connsiteX17" fmla="*/ 214313 w 416719"/>
                <a:gd name="connsiteY17" fmla="*/ 985837 h 1138237"/>
                <a:gd name="connsiteX18" fmla="*/ 214313 w 416719"/>
                <a:gd name="connsiteY18" fmla="*/ 926306 h 1138237"/>
                <a:gd name="connsiteX19" fmla="*/ 214313 w 416719"/>
                <a:gd name="connsiteY19" fmla="*/ 828675 h 1138237"/>
                <a:gd name="connsiteX20" fmla="*/ 214313 w 416719"/>
                <a:gd name="connsiteY20" fmla="*/ 659606 h 1138237"/>
                <a:gd name="connsiteX21" fmla="*/ 209550 w 416719"/>
                <a:gd name="connsiteY21" fmla="*/ 528637 h 1138237"/>
                <a:gd name="connsiteX22" fmla="*/ 204788 w 416719"/>
                <a:gd name="connsiteY22" fmla="*/ 388143 h 1138237"/>
                <a:gd name="connsiteX23" fmla="*/ 202407 w 416719"/>
                <a:gd name="connsiteY23" fmla="*/ 316706 h 1138237"/>
                <a:gd name="connsiteX24" fmla="*/ 195263 w 416719"/>
                <a:gd name="connsiteY24" fmla="*/ 247650 h 1138237"/>
                <a:gd name="connsiteX25" fmla="*/ 185738 w 416719"/>
                <a:gd name="connsiteY25" fmla="*/ 209550 h 1138237"/>
                <a:gd name="connsiteX26" fmla="*/ 173832 w 416719"/>
                <a:gd name="connsiteY26" fmla="*/ 185737 h 1138237"/>
                <a:gd name="connsiteX27" fmla="*/ 157163 w 416719"/>
                <a:gd name="connsiteY27" fmla="*/ 161925 h 1138237"/>
                <a:gd name="connsiteX28" fmla="*/ 135732 w 416719"/>
                <a:gd name="connsiteY28" fmla="*/ 140493 h 1138237"/>
                <a:gd name="connsiteX29" fmla="*/ 102394 w 416719"/>
                <a:gd name="connsiteY29" fmla="*/ 109537 h 1138237"/>
                <a:gd name="connsiteX30" fmla="*/ 66675 w 416719"/>
                <a:gd name="connsiteY30" fmla="*/ 83343 h 1138237"/>
                <a:gd name="connsiteX31" fmla="*/ 28575 w 416719"/>
                <a:gd name="connsiteY31" fmla="*/ 59531 h 1138237"/>
                <a:gd name="connsiteX32" fmla="*/ 14288 w 416719"/>
                <a:gd name="connsiteY32" fmla="*/ 52387 h 1138237"/>
                <a:gd name="connsiteX33" fmla="*/ 7144 w 416719"/>
                <a:gd name="connsiteY33" fmla="*/ 45243 h 1138237"/>
                <a:gd name="connsiteX34" fmla="*/ 0 w 416719"/>
                <a:gd name="connsiteY34" fmla="*/ 23812 h 1138237"/>
                <a:gd name="connsiteX35" fmla="*/ 0 w 416719"/>
                <a:gd name="connsiteY35" fmla="*/ 11906 h 1138237"/>
                <a:gd name="connsiteX36" fmla="*/ 7144 w 416719"/>
                <a:gd name="connsiteY36" fmla="*/ 0 h 1138237"/>
                <a:gd name="connsiteX37" fmla="*/ 33338 w 416719"/>
                <a:gd name="connsiteY37" fmla="*/ 0 h 1138237"/>
                <a:gd name="connsiteX38" fmla="*/ 183357 w 416719"/>
                <a:gd name="connsiteY38" fmla="*/ 28575 h 1138237"/>
                <a:gd name="connsiteX39" fmla="*/ 364332 w 416719"/>
                <a:gd name="connsiteY39" fmla="*/ 69056 h 1138237"/>
                <a:gd name="connsiteX40" fmla="*/ 414338 w 416719"/>
                <a:gd name="connsiteY40" fmla="*/ 180975 h 1138237"/>
                <a:gd name="connsiteX41" fmla="*/ 416719 w 416719"/>
                <a:gd name="connsiteY41" fmla="*/ 31432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6719" h="1138237">
                  <a:moveTo>
                    <a:pt x="416719" y="314325"/>
                  </a:moveTo>
                  <a:lnTo>
                    <a:pt x="416719" y="500062"/>
                  </a:lnTo>
                  <a:lnTo>
                    <a:pt x="416719" y="702468"/>
                  </a:lnTo>
                  <a:lnTo>
                    <a:pt x="416719" y="885825"/>
                  </a:lnTo>
                  <a:lnTo>
                    <a:pt x="416719" y="1000125"/>
                  </a:lnTo>
                  <a:lnTo>
                    <a:pt x="414338" y="1045368"/>
                  </a:lnTo>
                  <a:lnTo>
                    <a:pt x="407194" y="1083468"/>
                  </a:lnTo>
                  <a:lnTo>
                    <a:pt x="395288" y="1112043"/>
                  </a:lnTo>
                  <a:lnTo>
                    <a:pt x="383382" y="1126331"/>
                  </a:lnTo>
                  <a:lnTo>
                    <a:pt x="369094" y="1135856"/>
                  </a:lnTo>
                  <a:lnTo>
                    <a:pt x="350044" y="1138237"/>
                  </a:lnTo>
                  <a:lnTo>
                    <a:pt x="328613" y="1133475"/>
                  </a:lnTo>
                  <a:lnTo>
                    <a:pt x="304800" y="1121568"/>
                  </a:lnTo>
                  <a:lnTo>
                    <a:pt x="276225" y="1097756"/>
                  </a:lnTo>
                  <a:lnTo>
                    <a:pt x="254794" y="1071562"/>
                  </a:lnTo>
                  <a:lnTo>
                    <a:pt x="235744" y="1042987"/>
                  </a:lnTo>
                  <a:lnTo>
                    <a:pt x="223838" y="1014412"/>
                  </a:lnTo>
                  <a:lnTo>
                    <a:pt x="214313" y="985837"/>
                  </a:lnTo>
                  <a:lnTo>
                    <a:pt x="214313" y="926306"/>
                  </a:lnTo>
                  <a:lnTo>
                    <a:pt x="214313" y="828675"/>
                  </a:lnTo>
                  <a:lnTo>
                    <a:pt x="214313" y="659606"/>
                  </a:lnTo>
                  <a:lnTo>
                    <a:pt x="209550" y="528637"/>
                  </a:lnTo>
                  <a:lnTo>
                    <a:pt x="204788" y="388143"/>
                  </a:lnTo>
                  <a:cubicBezTo>
                    <a:pt x="203994" y="364331"/>
                    <a:pt x="203201" y="340518"/>
                    <a:pt x="202407" y="316706"/>
                  </a:cubicBezTo>
                  <a:lnTo>
                    <a:pt x="195263" y="247650"/>
                  </a:lnTo>
                  <a:lnTo>
                    <a:pt x="185738" y="209550"/>
                  </a:lnTo>
                  <a:lnTo>
                    <a:pt x="173832" y="185737"/>
                  </a:lnTo>
                  <a:lnTo>
                    <a:pt x="157163" y="161925"/>
                  </a:lnTo>
                  <a:lnTo>
                    <a:pt x="135732" y="140493"/>
                  </a:lnTo>
                  <a:lnTo>
                    <a:pt x="102394" y="109537"/>
                  </a:lnTo>
                  <a:lnTo>
                    <a:pt x="66675" y="83343"/>
                  </a:lnTo>
                  <a:lnTo>
                    <a:pt x="28575" y="59531"/>
                  </a:lnTo>
                  <a:lnTo>
                    <a:pt x="14288" y="52387"/>
                  </a:lnTo>
                  <a:lnTo>
                    <a:pt x="7144" y="45243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33338" y="0"/>
                  </a:lnTo>
                  <a:lnTo>
                    <a:pt x="183357" y="28575"/>
                  </a:lnTo>
                  <a:lnTo>
                    <a:pt x="364332" y="69056"/>
                  </a:lnTo>
                  <a:lnTo>
                    <a:pt x="414338" y="180975"/>
                  </a:lnTo>
                  <a:cubicBezTo>
                    <a:pt x="415132" y="225425"/>
                    <a:pt x="415925" y="269875"/>
                    <a:pt x="416719" y="3143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2">
              <a:extLst>
                <a:ext uri="{FF2B5EF4-FFF2-40B4-BE49-F238E27FC236}">
                  <a16:creationId xmlns:a16="http://schemas.microsoft.com/office/drawing/2014/main" id="{52D128F3-3FA7-4D42-ADF8-44371091C9FD}"/>
                </a:ext>
              </a:extLst>
            </p:cNvPr>
            <p:cNvSpPr/>
            <p:nvPr/>
          </p:nvSpPr>
          <p:spPr>
            <a:xfrm>
              <a:off x="4814888" y="2382838"/>
              <a:ext cx="1476375" cy="1150937"/>
            </a:xfrm>
            <a:custGeom>
              <a:avLst/>
              <a:gdLst>
                <a:gd name="connsiteX0" fmla="*/ 800100 w 1476375"/>
                <a:gd name="connsiteY0" fmla="*/ 233363 h 1150144"/>
                <a:gd name="connsiteX1" fmla="*/ 519112 w 1476375"/>
                <a:gd name="connsiteY1" fmla="*/ 273844 h 1150144"/>
                <a:gd name="connsiteX2" fmla="*/ 242887 w 1476375"/>
                <a:gd name="connsiteY2" fmla="*/ 311944 h 1150144"/>
                <a:gd name="connsiteX3" fmla="*/ 57150 w 1476375"/>
                <a:gd name="connsiteY3" fmla="*/ 338138 h 1150144"/>
                <a:gd name="connsiteX4" fmla="*/ 0 w 1476375"/>
                <a:gd name="connsiteY4" fmla="*/ 200025 h 1150144"/>
                <a:gd name="connsiteX5" fmla="*/ 100012 w 1476375"/>
                <a:gd name="connsiteY5" fmla="*/ 190500 h 1150144"/>
                <a:gd name="connsiteX6" fmla="*/ 321468 w 1476375"/>
                <a:gd name="connsiteY6" fmla="*/ 157163 h 1150144"/>
                <a:gd name="connsiteX7" fmla="*/ 635793 w 1476375"/>
                <a:gd name="connsiteY7" fmla="*/ 107157 h 1150144"/>
                <a:gd name="connsiteX8" fmla="*/ 954881 w 1476375"/>
                <a:gd name="connsiteY8" fmla="*/ 47625 h 1150144"/>
                <a:gd name="connsiteX9" fmla="*/ 1171575 w 1476375"/>
                <a:gd name="connsiteY9" fmla="*/ 0 h 1150144"/>
                <a:gd name="connsiteX10" fmla="*/ 1181100 w 1476375"/>
                <a:gd name="connsiteY10" fmla="*/ 0 h 1150144"/>
                <a:gd name="connsiteX11" fmla="*/ 1204912 w 1476375"/>
                <a:gd name="connsiteY11" fmla="*/ 2382 h 1150144"/>
                <a:gd name="connsiteX12" fmla="*/ 1250156 w 1476375"/>
                <a:gd name="connsiteY12" fmla="*/ 19050 h 1150144"/>
                <a:gd name="connsiteX13" fmla="*/ 1297781 w 1476375"/>
                <a:gd name="connsiteY13" fmla="*/ 42863 h 1150144"/>
                <a:gd name="connsiteX14" fmla="*/ 1340643 w 1476375"/>
                <a:gd name="connsiteY14" fmla="*/ 69057 h 1150144"/>
                <a:gd name="connsiteX15" fmla="*/ 1385887 w 1476375"/>
                <a:gd name="connsiteY15" fmla="*/ 102394 h 1150144"/>
                <a:gd name="connsiteX16" fmla="*/ 1438275 w 1476375"/>
                <a:gd name="connsiteY16" fmla="*/ 142875 h 1150144"/>
                <a:gd name="connsiteX17" fmla="*/ 1457325 w 1476375"/>
                <a:gd name="connsiteY17" fmla="*/ 159544 h 1150144"/>
                <a:gd name="connsiteX18" fmla="*/ 1466850 w 1476375"/>
                <a:gd name="connsiteY18" fmla="*/ 171450 h 1150144"/>
                <a:gd name="connsiteX19" fmla="*/ 1471612 w 1476375"/>
                <a:gd name="connsiteY19" fmla="*/ 185738 h 1150144"/>
                <a:gd name="connsiteX20" fmla="*/ 1476375 w 1476375"/>
                <a:gd name="connsiteY20" fmla="*/ 209550 h 1150144"/>
                <a:gd name="connsiteX21" fmla="*/ 1471612 w 1476375"/>
                <a:gd name="connsiteY21" fmla="*/ 226219 h 1150144"/>
                <a:gd name="connsiteX22" fmla="*/ 1459706 w 1476375"/>
                <a:gd name="connsiteY22" fmla="*/ 247650 h 1150144"/>
                <a:gd name="connsiteX23" fmla="*/ 1445418 w 1476375"/>
                <a:gd name="connsiteY23" fmla="*/ 266700 h 1150144"/>
                <a:gd name="connsiteX24" fmla="*/ 1419225 w 1476375"/>
                <a:gd name="connsiteY24" fmla="*/ 295275 h 1150144"/>
                <a:gd name="connsiteX25" fmla="*/ 1407318 w 1476375"/>
                <a:gd name="connsiteY25" fmla="*/ 307182 h 1150144"/>
                <a:gd name="connsiteX26" fmla="*/ 1402556 w 1476375"/>
                <a:gd name="connsiteY26" fmla="*/ 316707 h 1150144"/>
                <a:gd name="connsiteX27" fmla="*/ 1388268 w 1476375"/>
                <a:gd name="connsiteY27" fmla="*/ 435769 h 1150144"/>
                <a:gd name="connsiteX28" fmla="*/ 1359693 w 1476375"/>
                <a:gd name="connsiteY28" fmla="*/ 650082 h 1150144"/>
                <a:gd name="connsiteX29" fmla="*/ 1321593 w 1476375"/>
                <a:gd name="connsiteY29" fmla="*/ 959644 h 1150144"/>
                <a:gd name="connsiteX30" fmla="*/ 1312068 w 1476375"/>
                <a:gd name="connsiteY30" fmla="*/ 1007269 h 1150144"/>
                <a:gd name="connsiteX31" fmla="*/ 1295400 w 1476375"/>
                <a:gd name="connsiteY31" fmla="*/ 1050132 h 1150144"/>
                <a:gd name="connsiteX32" fmla="*/ 1276350 w 1476375"/>
                <a:gd name="connsiteY32" fmla="*/ 1088232 h 1150144"/>
                <a:gd name="connsiteX33" fmla="*/ 1254918 w 1476375"/>
                <a:gd name="connsiteY33" fmla="*/ 1121569 h 1150144"/>
                <a:gd name="connsiteX34" fmla="*/ 1233487 w 1476375"/>
                <a:gd name="connsiteY34" fmla="*/ 1140619 h 1150144"/>
                <a:gd name="connsiteX35" fmla="*/ 1212056 w 1476375"/>
                <a:gd name="connsiteY35" fmla="*/ 1150144 h 1150144"/>
                <a:gd name="connsiteX36" fmla="*/ 1197768 w 1476375"/>
                <a:gd name="connsiteY36" fmla="*/ 1150144 h 1150144"/>
                <a:gd name="connsiteX37" fmla="*/ 1178718 w 1476375"/>
                <a:gd name="connsiteY37" fmla="*/ 1138238 h 1150144"/>
                <a:gd name="connsiteX38" fmla="*/ 1166812 w 1476375"/>
                <a:gd name="connsiteY38" fmla="*/ 1123950 h 1150144"/>
                <a:gd name="connsiteX39" fmla="*/ 1109662 w 1476375"/>
                <a:gd name="connsiteY39" fmla="*/ 919163 h 1150144"/>
                <a:gd name="connsiteX40" fmla="*/ 1119187 w 1476375"/>
                <a:gd name="connsiteY40" fmla="*/ 838200 h 1150144"/>
                <a:gd name="connsiteX41" fmla="*/ 1126331 w 1476375"/>
                <a:gd name="connsiteY41" fmla="*/ 781050 h 1150144"/>
                <a:gd name="connsiteX42" fmla="*/ 1131093 w 1476375"/>
                <a:gd name="connsiteY42" fmla="*/ 716757 h 1150144"/>
                <a:gd name="connsiteX43" fmla="*/ 1135856 w 1476375"/>
                <a:gd name="connsiteY43" fmla="*/ 604838 h 1150144"/>
                <a:gd name="connsiteX44" fmla="*/ 1138237 w 1476375"/>
                <a:gd name="connsiteY44" fmla="*/ 573882 h 1150144"/>
                <a:gd name="connsiteX45" fmla="*/ 1157287 w 1476375"/>
                <a:gd name="connsiteY45" fmla="*/ 511969 h 1150144"/>
                <a:gd name="connsiteX46" fmla="*/ 1157287 w 1476375"/>
                <a:gd name="connsiteY46" fmla="*/ 419100 h 1150144"/>
                <a:gd name="connsiteX47" fmla="*/ 1152525 w 1476375"/>
                <a:gd name="connsiteY47" fmla="*/ 335757 h 1150144"/>
                <a:gd name="connsiteX48" fmla="*/ 1147762 w 1476375"/>
                <a:gd name="connsiteY48" fmla="*/ 283369 h 1150144"/>
                <a:gd name="connsiteX49" fmla="*/ 1140618 w 1476375"/>
                <a:gd name="connsiteY49" fmla="*/ 238125 h 1150144"/>
                <a:gd name="connsiteX50" fmla="*/ 1135856 w 1476375"/>
                <a:gd name="connsiteY50" fmla="*/ 219075 h 1150144"/>
                <a:gd name="connsiteX51" fmla="*/ 1126331 w 1476375"/>
                <a:gd name="connsiteY51" fmla="*/ 202407 h 1150144"/>
                <a:gd name="connsiteX52" fmla="*/ 1116806 w 1476375"/>
                <a:gd name="connsiteY52" fmla="*/ 197644 h 1150144"/>
                <a:gd name="connsiteX53" fmla="*/ 1092993 w 1476375"/>
                <a:gd name="connsiteY53" fmla="*/ 190500 h 1150144"/>
                <a:gd name="connsiteX54" fmla="*/ 1047750 w 1476375"/>
                <a:gd name="connsiteY54" fmla="*/ 197644 h 1150144"/>
                <a:gd name="connsiteX55" fmla="*/ 988218 w 1476375"/>
                <a:gd name="connsiteY55" fmla="*/ 204788 h 1150144"/>
                <a:gd name="connsiteX56" fmla="*/ 800100 w 1476375"/>
                <a:gd name="connsiteY56" fmla="*/ 233363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1150144">
                  <a:moveTo>
                    <a:pt x="800100" y="233363"/>
                  </a:moveTo>
                  <a:lnTo>
                    <a:pt x="519112" y="273844"/>
                  </a:lnTo>
                  <a:lnTo>
                    <a:pt x="242887" y="311944"/>
                  </a:lnTo>
                  <a:lnTo>
                    <a:pt x="57150" y="338138"/>
                  </a:lnTo>
                  <a:lnTo>
                    <a:pt x="0" y="200025"/>
                  </a:lnTo>
                  <a:lnTo>
                    <a:pt x="100012" y="190500"/>
                  </a:lnTo>
                  <a:lnTo>
                    <a:pt x="321468" y="157163"/>
                  </a:lnTo>
                  <a:lnTo>
                    <a:pt x="635793" y="107157"/>
                  </a:lnTo>
                  <a:lnTo>
                    <a:pt x="954881" y="47625"/>
                  </a:lnTo>
                  <a:lnTo>
                    <a:pt x="1171575" y="0"/>
                  </a:lnTo>
                  <a:lnTo>
                    <a:pt x="1181100" y="0"/>
                  </a:lnTo>
                  <a:lnTo>
                    <a:pt x="1204912" y="2382"/>
                  </a:lnTo>
                  <a:lnTo>
                    <a:pt x="1250156" y="19050"/>
                  </a:lnTo>
                  <a:lnTo>
                    <a:pt x="1297781" y="42863"/>
                  </a:lnTo>
                  <a:lnTo>
                    <a:pt x="1340643" y="69057"/>
                  </a:lnTo>
                  <a:lnTo>
                    <a:pt x="1385887" y="102394"/>
                  </a:lnTo>
                  <a:lnTo>
                    <a:pt x="1438275" y="142875"/>
                  </a:lnTo>
                  <a:lnTo>
                    <a:pt x="1457325" y="159544"/>
                  </a:lnTo>
                  <a:lnTo>
                    <a:pt x="1466850" y="171450"/>
                  </a:lnTo>
                  <a:lnTo>
                    <a:pt x="1471612" y="185738"/>
                  </a:lnTo>
                  <a:lnTo>
                    <a:pt x="1476375" y="209550"/>
                  </a:lnTo>
                  <a:lnTo>
                    <a:pt x="1471612" y="226219"/>
                  </a:lnTo>
                  <a:lnTo>
                    <a:pt x="1459706" y="247650"/>
                  </a:lnTo>
                  <a:lnTo>
                    <a:pt x="1445418" y="266700"/>
                  </a:lnTo>
                  <a:lnTo>
                    <a:pt x="1419225" y="295275"/>
                  </a:lnTo>
                  <a:lnTo>
                    <a:pt x="1407318" y="307182"/>
                  </a:lnTo>
                  <a:lnTo>
                    <a:pt x="1402556" y="316707"/>
                  </a:lnTo>
                  <a:lnTo>
                    <a:pt x="1388268" y="435769"/>
                  </a:lnTo>
                  <a:lnTo>
                    <a:pt x="1359693" y="650082"/>
                  </a:lnTo>
                  <a:lnTo>
                    <a:pt x="1321593" y="959644"/>
                  </a:lnTo>
                  <a:lnTo>
                    <a:pt x="1312068" y="1007269"/>
                  </a:lnTo>
                  <a:lnTo>
                    <a:pt x="1295400" y="1050132"/>
                  </a:lnTo>
                  <a:lnTo>
                    <a:pt x="1276350" y="1088232"/>
                  </a:lnTo>
                  <a:lnTo>
                    <a:pt x="1254918" y="1121569"/>
                  </a:lnTo>
                  <a:lnTo>
                    <a:pt x="1233487" y="1140619"/>
                  </a:lnTo>
                  <a:lnTo>
                    <a:pt x="1212056" y="1150144"/>
                  </a:lnTo>
                  <a:lnTo>
                    <a:pt x="1197768" y="1150144"/>
                  </a:lnTo>
                  <a:lnTo>
                    <a:pt x="1178718" y="1138238"/>
                  </a:lnTo>
                  <a:lnTo>
                    <a:pt x="1166812" y="1123950"/>
                  </a:lnTo>
                  <a:lnTo>
                    <a:pt x="1109662" y="919163"/>
                  </a:lnTo>
                  <a:lnTo>
                    <a:pt x="1119187" y="838200"/>
                  </a:lnTo>
                  <a:lnTo>
                    <a:pt x="1126331" y="781050"/>
                  </a:lnTo>
                  <a:lnTo>
                    <a:pt x="1131093" y="716757"/>
                  </a:lnTo>
                  <a:lnTo>
                    <a:pt x="1135856" y="604838"/>
                  </a:lnTo>
                  <a:lnTo>
                    <a:pt x="1138237" y="573882"/>
                  </a:lnTo>
                  <a:lnTo>
                    <a:pt x="1157287" y="511969"/>
                  </a:lnTo>
                  <a:lnTo>
                    <a:pt x="1157287" y="419100"/>
                  </a:lnTo>
                  <a:lnTo>
                    <a:pt x="1152525" y="335757"/>
                  </a:lnTo>
                  <a:lnTo>
                    <a:pt x="1147762" y="283369"/>
                  </a:lnTo>
                  <a:lnTo>
                    <a:pt x="1140618" y="238125"/>
                  </a:lnTo>
                  <a:lnTo>
                    <a:pt x="1135856" y="219075"/>
                  </a:lnTo>
                  <a:lnTo>
                    <a:pt x="1126331" y="202407"/>
                  </a:lnTo>
                  <a:lnTo>
                    <a:pt x="1116806" y="197644"/>
                  </a:lnTo>
                  <a:lnTo>
                    <a:pt x="1092993" y="190500"/>
                  </a:lnTo>
                  <a:lnTo>
                    <a:pt x="1047750" y="197644"/>
                  </a:lnTo>
                  <a:lnTo>
                    <a:pt x="988218" y="204788"/>
                  </a:lnTo>
                  <a:lnTo>
                    <a:pt x="8001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3">
              <a:extLst>
                <a:ext uri="{FF2B5EF4-FFF2-40B4-BE49-F238E27FC236}">
                  <a16:creationId xmlns:a16="http://schemas.microsoft.com/office/drawing/2014/main" id="{85E7BF73-9EE2-4A5D-B34E-6D9E58194754}"/>
                </a:ext>
              </a:extLst>
            </p:cNvPr>
            <p:cNvSpPr/>
            <p:nvPr/>
          </p:nvSpPr>
          <p:spPr>
            <a:xfrm>
              <a:off x="4859338" y="2827338"/>
              <a:ext cx="1162050" cy="276225"/>
            </a:xfrm>
            <a:custGeom>
              <a:avLst/>
              <a:gdLst>
                <a:gd name="connsiteX0" fmla="*/ 933450 w 1162050"/>
                <a:gd name="connsiteY0" fmla="*/ 164306 h 276225"/>
                <a:gd name="connsiteX1" fmla="*/ 1066800 w 1162050"/>
                <a:gd name="connsiteY1" fmla="*/ 157162 h 276225"/>
                <a:gd name="connsiteX2" fmla="*/ 1162050 w 1162050"/>
                <a:gd name="connsiteY2" fmla="*/ 164306 h 276225"/>
                <a:gd name="connsiteX3" fmla="*/ 1162050 w 1162050"/>
                <a:gd name="connsiteY3" fmla="*/ 57150 h 276225"/>
                <a:gd name="connsiteX4" fmla="*/ 1057275 w 1162050"/>
                <a:gd name="connsiteY4" fmla="*/ 26194 h 276225"/>
                <a:gd name="connsiteX5" fmla="*/ 981075 w 1162050"/>
                <a:gd name="connsiteY5" fmla="*/ 7144 h 276225"/>
                <a:gd name="connsiteX6" fmla="*/ 914400 w 1162050"/>
                <a:gd name="connsiteY6" fmla="*/ 0 h 276225"/>
                <a:gd name="connsiteX7" fmla="*/ 900113 w 1162050"/>
                <a:gd name="connsiteY7" fmla="*/ 2381 h 276225"/>
                <a:gd name="connsiteX8" fmla="*/ 857250 w 1162050"/>
                <a:gd name="connsiteY8" fmla="*/ 19050 h 276225"/>
                <a:gd name="connsiteX9" fmla="*/ 788194 w 1162050"/>
                <a:gd name="connsiteY9" fmla="*/ 40481 h 276225"/>
                <a:gd name="connsiteX10" fmla="*/ 728663 w 1162050"/>
                <a:gd name="connsiteY10" fmla="*/ 54769 h 276225"/>
                <a:gd name="connsiteX11" fmla="*/ 659607 w 1162050"/>
                <a:gd name="connsiteY11" fmla="*/ 66675 h 276225"/>
                <a:gd name="connsiteX12" fmla="*/ 604838 w 1162050"/>
                <a:gd name="connsiteY12" fmla="*/ 76200 h 276225"/>
                <a:gd name="connsiteX13" fmla="*/ 481013 w 1162050"/>
                <a:gd name="connsiteY13" fmla="*/ 92869 h 276225"/>
                <a:gd name="connsiteX14" fmla="*/ 347663 w 1162050"/>
                <a:gd name="connsiteY14" fmla="*/ 111919 h 276225"/>
                <a:gd name="connsiteX15" fmla="*/ 221457 w 1162050"/>
                <a:gd name="connsiteY15" fmla="*/ 130969 h 276225"/>
                <a:gd name="connsiteX16" fmla="*/ 114300 w 1162050"/>
                <a:gd name="connsiteY16" fmla="*/ 147637 h 276225"/>
                <a:gd name="connsiteX17" fmla="*/ 0 w 1162050"/>
                <a:gd name="connsiteY17" fmla="*/ 164306 h 276225"/>
                <a:gd name="connsiteX18" fmla="*/ 9525 w 1162050"/>
                <a:gd name="connsiteY18" fmla="*/ 276225 h 276225"/>
                <a:gd name="connsiteX19" fmla="*/ 157163 w 1162050"/>
                <a:gd name="connsiteY19" fmla="*/ 252412 h 276225"/>
                <a:gd name="connsiteX20" fmla="*/ 309563 w 1162050"/>
                <a:gd name="connsiteY20" fmla="*/ 230981 h 276225"/>
                <a:gd name="connsiteX21" fmla="*/ 473869 w 1162050"/>
                <a:gd name="connsiteY21" fmla="*/ 207169 h 276225"/>
                <a:gd name="connsiteX22" fmla="*/ 688182 w 1162050"/>
                <a:gd name="connsiteY22" fmla="*/ 185737 h 276225"/>
                <a:gd name="connsiteX23" fmla="*/ 933450 w 1162050"/>
                <a:gd name="connsiteY23" fmla="*/ 164306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050" h="276225">
                  <a:moveTo>
                    <a:pt x="933450" y="164306"/>
                  </a:moveTo>
                  <a:lnTo>
                    <a:pt x="1066800" y="157162"/>
                  </a:lnTo>
                  <a:lnTo>
                    <a:pt x="1162050" y="164306"/>
                  </a:lnTo>
                  <a:lnTo>
                    <a:pt x="1162050" y="57150"/>
                  </a:lnTo>
                  <a:lnTo>
                    <a:pt x="1057275" y="26194"/>
                  </a:lnTo>
                  <a:lnTo>
                    <a:pt x="981075" y="7144"/>
                  </a:lnTo>
                  <a:lnTo>
                    <a:pt x="914400" y="0"/>
                  </a:lnTo>
                  <a:lnTo>
                    <a:pt x="900113" y="2381"/>
                  </a:lnTo>
                  <a:lnTo>
                    <a:pt x="857250" y="19050"/>
                  </a:lnTo>
                  <a:lnTo>
                    <a:pt x="788194" y="40481"/>
                  </a:lnTo>
                  <a:lnTo>
                    <a:pt x="728663" y="54769"/>
                  </a:lnTo>
                  <a:lnTo>
                    <a:pt x="659607" y="66675"/>
                  </a:lnTo>
                  <a:lnTo>
                    <a:pt x="604838" y="76200"/>
                  </a:lnTo>
                  <a:lnTo>
                    <a:pt x="481013" y="92869"/>
                  </a:lnTo>
                  <a:lnTo>
                    <a:pt x="347663" y="111919"/>
                  </a:lnTo>
                  <a:lnTo>
                    <a:pt x="221457" y="130969"/>
                  </a:lnTo>
                  <a:lnTo>
                    <a:pt x="114300" y="147637"/>
                  </a:lnTo>
                  <a:lnTo>
                    <a:pt x="0" y="164306"/>
                  </a:lnTo>
                  <a:lnTo>
                    <a:pt x="9525" y="276225"/>
                  </a:lnTo>
                  <a:lnTo>
                    <a:pt x="157163" y="252412"/>
                  </a:lnTo>
                  <a:lnTo>
                    <a:pt x="309563" y="230981"/>
                  </a:lnTo>
                  <a:lnTo>
                    <a:pt x="473869" y="207169"/>
                  </a:lnTo>
                  <a:lnTo>
                    <a:pt x="688182" y="185737"/>
                  </a:lnTo>
                  <a:lnTo>
                    <a:pt x="93345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4">
              <a:extLst>
                <a:ext uri="{FF2B5EF4-FFF2-40B4-BE49-F238E27FC236}">
                  <a16:creationId xmlns:a16="http://schemas.microsoft.com/office/drawing/2014/main" id="{C998A0AB-F1BF-4F3A-AB13-257F6C65234B}"/>
                </a:ext>
              </a:extLst>
            </p:cNvPr>
            <p:cNvSpPr/>
            <p:nvPr/>
          </p:nvSpPr>
          <p:spPr>
            <a:xfrm>
              <a:off x="4872038" y="3248025"/>
              <a:ext cx="1146175" cy="280988"/>
            </a:xfrm>
            <a:custGeom>
              <a:avLst/>
              <a:gdLst>
                <a:gd name="connsiteX0" fmla="*/ 850106 w 1145381"/>
                <a:gd name="connsiteY0" fmla="*/ 150019 h 280988"/>
                <a:gd name="connsiteX1" fmla="*/ 688181 w 1145381"/>
                <a:gd name="connsiteY1" fmla="*/ 169069 h 280988"/>
                <a:gd name="connsiteX2" fmla="*/ 473868 w 1145381"/>
                <a:gd name="connsiteY2" fmla="*/ 195263 h 280988"/>
                <a:gd name="connsiteX3" fmla="*/ 357187 w 1145381"/>
                <a:gd name="connsiteY3" fmla="*/ 207169 h 280988"/>
                <a:gd name="connsiteX4" fmla="*/ 238125 w 1145381"/>
                <a:gd name="connsiteY4" fmla="*/ 219075 h 280988"/>
                <a:gd name="connsiteX5" fmla="*/ 171450 w 1145381"/>
                <a:gd name="connsiteY5" fmla="*/ 226219 h 280988"/>
                <a:gd name="connsiteX6" fmla="*/ 95250 w 1145381"/>
                <a:gd name="connsiteY6" fmla="*/ 238125 h 280988"/>
                <a:gd name="connsiteX7" fmla="*/ 0 w 1145381"/>
                <a:gd name="connsiteY7" fmla="*/ 257175 h 280988"/>
                <a:gd name="connsiteX8" fmla="*/ 2381 w 1145381"/>
                <a:gd name="connsiteY8" fmla="*/ 116681 h 280988"/>
                <a:gd name="connsiteX9" fmla="*/ 157162 w 1145381"/>
                <a:gd name="connsiteY9" fmla="*/ 104775 h 280988"/>
                <a:gd name="connsiteX10" fmla="*/ 364331 w 1145381"/>
                <a:gd name="connsiteY10" fmla="*/ 80963 h 280988"/>
                <a:gd name="connsiteX11" fmla="*/ 581025 w 1145381"/>
                <a:gd name="connsiteY11" fmla="*/ 54769 h 280988"/>
                <a:gd name="connsiteX12" fmla="*/ 766762 w 1145381"/>
                <a:gd name="connsiteY12" fmla="*/ 26194 h 280988"/>
                <a:gd name="connsiteX13" fmla="*/ 900112 w 1145381"/>
                <a:gd name="connsiteY13" fmla="*/ 0 h 280988"/>
                <a:gd name="connsiteX14" fmla="*/ 952500 w 1145381"/>
                <a:gd name="connsiteY14" fmla="*/ 4763 h 280988"/>
                <a:gd name="connsiteX15" fmla="*/ 1009650 w 1145381"/>
                <a:gd name="connsiteY15" fmla="*/ 11906 h 280988"/>
                <a:gd name="connsiteX16" fmla="*/ 1123950 w 1145381"/>
                <a:gd name="connsiteY16" fmla="*/ 35719 h 280988"/>
                <a:gd name="connsiteX17" fmla="*/ 1145381 w 1145381"/>
                <a:gd name="connsiteY17" fmla="*/ 280988 h 280988"/>
                <a:gd name="connsiteX18" fmla="*/ 1131093 w 1145381"/>
                <a:gd name="connsiteY18" fmla="*/ 276225 h 280988"/>
                <a:gd name="connsiteX19" fmla="*/ 1107281 w 1145381"/>
                <a:gd name="connsiteY19" fmla="*/ 259556 h 280988"/>
                <a:gd name="connsiteX20" fmla="*/ 1085850 w 1145381"/>
                <a:gd name="connsiteY20" fmla="*/ 233363 h 280988"/>
                <a:gd name="connsiteX21" fmla="*/ 1045368 w 1145381"/>
                <a:gd name="connsiteY21" fmla="*/ 200025 h 280988"/>
                <a:gd name="connsiteX22" fmla="*/ 995362 w 1145381"/>
                <a:gd name="connsiteY22" fmla="*/ 164306 h 280988"/>
                <a:gd name="connsiteX23" fmla="*/ 957262 w 1145381"/>
                <a:gd name="connsiteY23" fmla="*/ 142875 h 280988"/>
                <a:gd name="connsiteX24" fmla="*/ 933450 w 1145381"/>
                <a:gd name="connsiteY24" fmla="*/ 140494 h 280988"/>
                <a:gd name="connsiteX25" fmla="*/ 850106 w 1145381"/>
                <a:gd name="connsiteY25" fmla="*/ 150019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5381" h="280988">
                  <a:moveTo>
                    <a:pt x="850106" y="150019"/>
                  </a:moveTo>
                  <a:lnTo>
                    <a:pt x="688181" y="169069"/>
                  </a:lnTo>
                  <a:lnTo>
                    <a:pt x="473868" y="195263"/>
                  </a:lnTo>
                  <a:lnTo>
                    <a:pt x="357187" y="207169"/>
                  </a:lnTo>
                  <a:lnTo>
                    <a:pt x="238125" y="219075"/>
                  </a:lnTo>
                  <a:lnTo>
                    <a:pt x="171450" y="226219"/>
                  </a:lnTo>
                  <a:lnTo>
                    <a:pt x="95250" y="238125"/>
                  </a:lnTo>
                  <a:lnTo>
                    <a:pt x="0" y="257175"/>
                  </a:lnTo>
                  <a:cubicBezTo>
                    <a:pt x="794" y="210344"/>
                    <a:pt x="1587" y="163512"/>
                    <a:pt x="2381" y="116681"/>
                  </a:cubicBezTo>
                  <a:lnTo>
                    <a:pt x="157162" y="104775"/>
                  </a:lnTo>
                  <a:lnTo>
                    <a:pt x="364331" y="80963"/>
                  </a:lnTo>
                  <a:lnTo>
                    <a:pt x="581025" y="54769"/>
                  </a:lnTo>
                  <a:lnTo>
                    <a:pt x="766762" y="26194"/>
                  </a:lnTo>
                  <a:lnTo>
                    <a:pt x="900112" y="0"/>
                  </a:lnTo>
                  <a:lnTo>
                    <a:pt x="952500" y="4763"/>
                  </a:lnTo>
                  <a:lnTo>
                    <a:pt x="1009650" y="11906"/>
                  </a:lnTo>
                  <a:lnTo>
                    <a:pt x="1123950" y="35719"/>
                  </a:lnTo>
                  <a:lnTo>
                    <a:pt x="1145381" y="280988"/>
                  </a:lnTo>
                  <a:lnTo>
                    <a:pt x="1131093" y="276225"/>
                  </a:lnTo>
                  <a:lnTo>
                    <a:pt x="1107281" y="259556"/>
                  </a:lnTo>
                  <a:lnTo>
                    <a:pt x="1085850" y="233363"/>
                  </a:lnTo>
                  <a:lnTo>
                    <a:pt x="1045368" y="200025"/>
                  </a:lnTo>
                  <a:lnTo>
                    <a:pt x="995362" y="164306"/>
                  </a:lnTo>
                  <a:lnTo>
                    <a:pt x="957262" y="142875"/>
                  </a:lnTo>
                  <a:lnTo>
                    <a:pt x="933450" y="140494"/>
                  </a:lnTo>
                  <a:lnTo>
                    <a:pt x="850106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5">
              <a:extLst>
                <a:ext uri="{FF2B5EF4-FFF2-40B4-BE49-F238E27FC236}">
                  <a16:creationId xmlns:a16="http://schemas.microsoft.com/office/drawing/2014/main" id="{3FBFCB87-F705-43D6-9F80-917E2058EC56}"/>
                </a:ext>
              </a:extLst>
            </p:cNvPr>
            <p:cNvSpPr/>
            <p:nvPr/>
          </p:nvSpPr>
          <p:spPr>
            <a:xfrm>
              <a:off x="3835400" y="3565525"/>
              <a:ext cx="3173413" cy="511175"/>
            </a:xfrm>
            <a:custGeom>
              <a:avLst/>
              <a:gdLst>
                <a:gd name="connsiteX0" fmla="*/ 1973044 w 3173355"/>
                <a:gd name="connsiteY0" fmla="*/ 139092 h 512579"/>
                <a:gd name="connsiteX1" fmla="*/ 1748951 w 3173355"/>
                <a:gd name="connsiteY1" fmla="*/ 162274 h 512579"/>
                <a:gd name="connsiteX2" fmla="*/ 1604708 w 3173355"/>
                <a:gd name="connsiteY2" fmla="*/ 177729 h 512579"/>
                <a:gd name="connsiteX3" fmla="*/ 1378040 w 3173355"/>
                <a:gd name="connsiteY3" fmla="*/ 198335 h 512579"/>
                <a:gd name="connsiteX4" fmla="*/ 1220918 w 3173355"/>
                <a:gd name="connsiteY4" fmla="*/ 216365 h 512579"/>
                <a:gd name="connsiteX5" fmla="*/ 1040613 w 3173355"/>
                <a:gd name="connsiteY5" fmla="*/ 231820 h 512579"/>
                <a:gd name="connsiteX6" fmla="*/ 904097 w 3173355"/>
                <a:gd name="connsiteY6" fmla="*/ 244699 h 512579"/>
                <a:gd name="connsiteX7" fmla="*/ 785612 w 3173355"/>
                <a:gd name="connsiteY7" fmla="*/ 255002 h 512579"/>
                <a:gd name="connsiteX8" fmla="*/ 680005 w 3173355"/>
                <a:gd name="connsiteY8" fmla="*/ 262729 h 512579"/>
                <a:gd name="connsiteX9" fmla="*/ 507428 w 3173355"/>
                <a:gd name="connsiteY9" fmla="*/ 278184 h 512579"/>
                <a:gd name="connsiteX10" fmla="*/ 396670 w 3173355"/>
                <a:gd name="connsiteY10" fmla="*/ 285911 h 512579"/>
                <a:gd name="connsiteX11" fmla="*/ 332275 w 3173355"/>
                <a:gd name="connsiteY11" fmla="*/ 288487 h 512579"/>
                <a:gd name="connsiteX12" fmla="*/ 296215 w 3173355"/>
                <a:gd name="connsiteY12" fmla="*/ 293638 h 512579"/>
                <a:gd name="connsiteX13" fmla="*/ 262729 w 3173355"/>
                <a:gd name="connsiteY13" fmla="*/ 291063 h 512579"/>
                <a:gd name="connsiteX14" fmla="*/ 218941 w 3173355"/>
                <a:gd name="connsiteY14" fmla="*/ 283335 h 512579"/>
                <a:gd name="connsiteX15" fmla="*/ 172577 w 3173355"/>
                <a:gd name="connsiteY15" fmla="*/ 270456 h 512579"/>
                <a:gd name="connsiteX16" fmla="*/ 131365 w 3173355"/>
                <a:gd name="connsiteY16" fmla="*/ 249850 h 512579"/>
                <a:gd name="connsiteX17" fmla="*/ 97880 w 3173355"/>
                <a:gd name="connsiteY17" fmla="*/ 229244 h 512579"/>
                <a:gd name="connsiteX18" fmla="*/ 66971 w 3173355"/>
                <a:gd name="connsiteY18" fmla="*/ 203486 h 512579"/>
                <a:gd name="connsiteX19" fmla="*/ 41213 w 3173355"/>
                <a:gd name="connsiteY19" fmla="*/ 190607 h 512579"/>
                <a:gd name="connsiteX20" fmla="*/ 10304 w 3173355"/>
                <a:gd name="connsiteY20" fmla="*/ 182880 h 512579"/>
                <a:gd name="connsiteX21" fmla="*/ 0 w 3173355"/>
                <a:gd name="connsiteY21" fmla="*/ 190607 h 512579"/>
                <a:gd name="connsiteX22" fmla="*/ 0 w 3173355"/>
                <a:gd name="connsiteY22" fmla="*/ 200911 h 512579"/>
                <a:gd name="connsiteX23" fmla="*/ 12879 w 3173355"/>
                <a:gd name="connsiteY23" fmla="*/ 236971 h 512579"/>
                <a:gd name="connsiteX24" fmla="*/ 46364 w 3173355"/>
                <a:gd name="connsiteY24" fmla="*/ 280760 h 512579"/>
                <a:gd name="connsiteX25" fmla="*/ 121062 w 3173355"/>
                <a:gd name="connsiteY25" fmla="*/ 360609 h 512579"/>
                <a:gd name="connsiteX26" fmla="*/ 185456 w 3173355"/>
                <a:gd name="connsiteY26" fmla="*/ 417276 h 512579"/>
                <a:gd name="connsiteX27" fmla="*/ 229244 w 3173355"/>
                <a:gd name="connsiteY27" fmla="*/ 448185 h 512579"/>
                <a:gd name="connsiteX28" fmla="*/ 285911 w 3173355"/>
                <a:gd name="connsiteY28" fmla="*/ 476518 h 512579"/>
                <a:gd name="connsiteX29" fmla="*/ 355457 w 3173355"/>
                <a:gd name="connsiteY29" fmla="*/ 502276 h 512579"/>
                <a:gd name="connsiteX30" fmla="*/ 399246 w 3173355"/>
                <a:gd name="connsiteY30" fmla="*/ 512579 h 512579"/>
                <a:gd name="connsiteX31" fmla="*/ 458488 w 3173355"/>
                <a:gd name="connsiteY31" fmla="*/ 497125 h 512579"/>
                <a:gd name="connsiteX32" fmla="*/ 558944 w 3173355"/>
                <a:gd name="connsiteY32" fmla="*/ 473943 h 512579"/>
                <a:gd name="connsiteX33" fmla="*/ 641368 w 3173355"/>
                <a:gd name="connsiteY33" fmla="*/ 458488 h 512579"/>
                <a:gd name="connsiteX34" fmla="*/ 754702 w 3173355"/>
                <a:gd name="connsiteY34" fmla="*/ 440458 h 512579"/>
                <a:gd name="connsiteX35" fmla="*/ 860309 w 3173355"/>
                <a:gd name="connsiteY35" fmla="*/ 419851 h 512579"/>
                <a:gd name="connsiteX36" fmla="*/ 996825 w 3173355"/>
                <a:gd name="connsiteY36" fmla="*/ 401821 h 512579"/>
                <a:gd name="connsiteX37" fmla="*/ 1220918 w 3173355"/>
                <a:gd name="connsiteY37" fmla="*/ 373487 h 512579"/>
                <a:gd name="connsiteX38" fmla="*/ 1421828 w 3173355"/>
                <a:gd name="connsiteY38" fmla="*/ 350305 h 512579"/>
                <a:gd name="connsiteX39" fmla="*/ 1656224 w 3173355"/>
                <a:gd name="connsiteY39" fmla="*/ 327123 h 512579"/>
                <a:gd name="connsiteX40" fmla="*/ 1895771 w 3173355"/>
                <a:gd name="connsiteY40" fmla="*/ 303942 h 512579"/>
                <a:gd name="connsiteX41" fmla="*/ 2073499 w 3173355"/>
                <a:gd name="connsiteY41" fmla="*/ 288487 h 512579"/>
                <a:gd name="connsiteX42" fmla="*/ 2266682 w 3173355"/>
                <a:gd name="connsiteY42" fmla="*/ 275608 h 512579"/>
                <a:gd name="connsiteX43" fmla="*/ 2537138 w 3173355"/>
                <a:gd name="connsiteY43" fmla="*/ 267881 h 512579"/>
                <a:gd name="connsiteX44" fmla="*/ 2817898 w 3173355"/>
                <a:gd name="connsiteY44" fmla="*/ 262729 h 512579"/>
                <a:gd name="connsiteX45" fmla="*/ 3080627 w 3173355"/>
                <a:gd name="connsiteY45" fmla="*/ 265305 h 512579"/>
                <a:gd name="connsiteX46" fmla="*/ 3098657 w 3173355"/>
                <a:gd name="connsiteY46" fmla="*/ 265305 h 512579"/>
                <a:gd name="connsiteX47" fmla="*/ 3116688 w 3173355"/>
                <a:gd name="connsiteY47" fmla="*/ 257578 h 512579"/>
                <a:gd name="connsiteX48" fmla="*/ 3152749 w 3173355"/>
                <a:gd name="connsiteY48" fmla="*/ 231820 h 512579"/>
                <a:gd name="connsiteX49" fmla="*/ 3170779 w 3173355"/>
                <a:gd name="connsiteY49" fmla="*/ 208638 h 512579"/>
                <a:gd name="connsiteX50" fmla="*/ 3173355 w 3173355"/>
                <a:gd name="connsiteY50" fmla="*/ 193183 h 512579"/>
                <a:gd name="connsiteX51" fmla="*/ 3168203 w 3173355"/>
                <a:gd name="connsiteY51" fmla="*/ 175153 h 512579"/>
                <a:gd name="connsiteX52" fmla="*/ 3160476 w 3173355"/>
                <a:gd name="connsiteY52" fmla="*/ 159698 h 512579"/>
                <a:gd name="connsiteX53" fmla="*/ 3126991 w 3173355"/>
                <a:gd name="connsiteY53" fmla="*/ 136516 h 512579"/>
                <a:gd name="connsiteX54" fmla="*/ 3044566 w 3173355"/>
                <a:gd name="connsiteY54" fmla="*/ 90152 h 512579"/>
                <a:gd name="connsiteX55" fmla="*/ 2936384 w 3173355"/>
                <a:gd name="connsiteY55" fmla="*/ 41213 h 512579"/>
                <a:gd name="connsiteX56" fmla="*/ 2843656 w 3173355"/>
                <a:gd name="connsiteY56" fmla="*/ 2576 h 512579"/>
                <a:gd name="connsiteX57" fmla="*/ 2830777 w 3173355"/>
                <a:gd name="connsiteY57" fmla="*/ 0 h 512579"/>
                <a:gd name="connsiteX58" fmla="*/ 2815322 w 3173355"/>
                <a:gd name="connsiteY58" fmla="*/ 5152 h 512579"/>
                <a:gd name="connsiteX59" fmla="*/ 2784413 w 3173355"/>
                <a:gd name="connsiteY59" fmla="*/ 23182 h 512579"/>
                <a:gd name="connsiteX60" fmla="*/ 2722594 w 3173355"/>
                <a:gd name="connsiteY60" fmla="*/ 48940 h 512579"/>
                <a:gd name="connsiteX61" fmla="*/ 2665927 w 3173355"/>
                <a:gd name="connsiteY61" fmla="*/ 66970 h 512579"/>
                <a:gd name="connsiteX62" fmla="*/ 2575775 w 3173355"/>
                <a:gd name="connsiteY62" fmla="*/ 77273 h 512579"/>
                <a:gd name="connsiteX63" fmla="*/ 2333652 w 3173355"/>
                <a:gd name="connsiteY63" fmla="*/ 100455 h 512579"/>
                <a:gd name="connsiteX64" fmla="*/ 2091529 w 3173355"/>
                <a:gd name="connsiteY64" fmla="*/ 126213 h 512579"/>
                <a:gd name="connsiteX65" fmla="*/ 1973044 w 3173355"/>
                <a:gd name="connsiteY65" fmla="*/ 139092 h 51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3355" h="512579">
                  <a:moveTo>
                    <a:pt x="1973044" y="139092"/>
                  </a:moveTo>
                  <a:lnTo>
                    <a:pt x="1748951" y="162274"/>
                  </a:lnTo>
                  <a:lnTo>
                    <a:pt x="1604708" y="177729"/>
                  </a:lnTo>
                  <a:lnTo>
                    <a:pt x="1378040" y="198335"/>
                  </a:lnTo>
                  <a:lnTo>
                    <a:pt x="1220918" y="216365"/>
                  </a:lnTo>
                  <a:lnTo>
                    <a:pt x="1040613" y="231820"/>
                  </a:lnTo>
                  <a:lnTo>
                    <a:pt x="904097" y="244699"/>
                  </a:lnTo>
                  <a:lnTo>
                    <a:pt x="785612" y="255002"/>
                  </a:lnTo>
                  <a:lnTo>
                    <a:pt x="680005" y="262729"/>
                  </a:lnTo>
                  <a:lnTo>
                    <a:pt x="507428" y="278184"/>
                  </a:lnTo>
                  <a:lnTo>
                    <a:pt x="396670" y="285911"/>
                  </a:lnTo>
                  <a:lnTo>
                    <a:pt x="332275" y="288487"/>
                  </a:lnTo>
                  <a:lnTo>
                    <a:pt x="296215" y="293638"/>
                  </a:lnTo>
                  <a:lnTo>
                    <a:pt x="262729" y="291063"/>
                  </a:lnTo>
                  <a:lnTo>
                    <a:pt x="218941" y="283335"/>
                  </a:lnTo>
                  <a:lnTo>
                    <a:pt x="172577" y="270456"/>
                  </a:lnTo>
                  <a:lnTo>
                    <a:pt x="131365" y="249850"/>
                  </a:lnTo>
                  <a:lnTo>
                    <a:pt x="97880" y="229244"/>
                  </a:lnTo>
                  <a:lnTo>
                    <a:pt x="66971" y="203486"/>
                  </a:lnTo>
                  <a:lnTo>
                    <a:pt x="41213" y="190607"/>
                  </a:lnTo>
                  <a:lnTo>
                    <a:pt x="10304" y="182880"/>
                  </a:lnTo>
                  <a:lnTo>
                    <a:pt x="0" y="190607"/>
                  </a:lnTo>
                  <a:lnTo>
                    <a:pt x="0" y="200911"/>
                  </a:lnTo>
                  <a:lnTo>
                    <a:pt x="12879" y="236971"/>
                  </a:lnTo>
                  <a:lnTo>
                    <a:pt x="46364" y="280760"/>
                  </a:lnTo>
                  <a:lnTo>
                    <a:pt x="121062" y="360609"/>
                  </a:lnTo>
                  <a:lnTo>
                    <a:pt x="185456" y="417276"/>
                  </a:lnTo>
                  <a:lnTo>
                    <a:pt x="229244" y="448185"/>
                  </a:lnTo>
                  <a:lnTo>
                    <a:pt x="285911" y="476518"/>
                  </a:lnTo>
                  <a:lnTo>
                    <a:pt x="355457" y="502276"/>
                  </a:lnTo>
                  <a:lnTo>
                    <a:pt x="399246" y="512579"/>
                  </a:lnTo>
                  <a:lnTo>
                    <a:pt x="458488" y="497125"/>
                  </a:lnTo>
                  <a:lnTo>
                    <a:pt x="558944" y="473943"/>
                  </a:lnTo>
                  <a:lnTo>
                    <a:pt x="641368" y="458488"/>
                  </a:lnTo>
                  <a:lnTo>
                    <a:pt x="754702" y="440458"/>
                  </a:lnTo>
                  <a:lnTo>
                    <a:pt x="860309" y="419851"/>
                  </a:lnTo>
                  <a:lnTo>
                    <a:pt x="996825" y="401821"/>
                  </a:lnTo>
                  <a:lnTo>
                    <a:pt x="1220918" y="373487"/>
                  </a:lnTo>
                  <a:lnTo>
                    <a:pt x="1421828" y="350305"/>
                  </a:lnTo>
                  <a:lnTo>
                    <a:pt x="1656224" y="327123"/>
                  </a:lnTo>
                  <a:lnTo>
                    <a:pt x="1895771" y="303942"/>
                  </a:lnTo>
                  <a:lnTo>
                    <a:pt x="2073499" y="288487"/>
                  </a:lnTo>
                  <a:lnTo>
                    <a:pt x="2266682" y="275608"/>
                  </a:lnTo>
                  <a:lnTo>
                    <a:pt x="2537138" y="267881"/>
                  </a:lnTo>
                  <a:lnTo>
                    <a:pt x="2817898" y="262729"/>
                  </a:lnTo>
                  <a:lnTo>
                    <a:pt x="3080627" y="265305"/>
                  </a:lnTo>
                  <a:lnTo>
                    <a:pt x="3098657" y="265305"/>
                  </a:lnTo>
                  <a:lnTo>
                    <a:pt x="3116688" y="257578"/>
                  </a:lnTo>
                  <a:lnTo>
                    <a:pt x="3152749" y="231820"/>
                  </a:lnTo>
                  <a:lnTo>
                    <a:pt x="3170779" y="208638"/>
                  </a:lnTo>
                  <a:lnTo>
                    <a:pt x="3173355" y="193183"/>
                  </a:lnTo>
                  <a:lnTo>
                    <a:pt x="3168203" y="175153"/>
                  </a:lnTo>
                  <a:lnTo>
                    <a:pt x="3160476" y="159698"/>
                  </a:lnTo>
                  <a:lnTo>
                    <a:pt x="3126991" y="136516"/>
                  </a:lnTo>
                  <a:lnTo>
                    <a:pt x="3044566" y="90152"/>
                  </a:lnTo>
                  <a:lnTo>
                    <a:pt x="2936384" y="41213"/>
                  </a:lnTo>
                  <a:lnTo>
                    <a:pt x="2843656" y="2576"/>
                  </a:lnTo>
                  <a:lnTo>
                    <a:pt x="2830777" y="0"/>
                  </a:lnTo>
                  <a:lnTo>
                    <a:pt x="2815322" y="5152"/>
                  </a:lnTo>
                  <a:lnTo>
                    <a:pt x="2784413" y="23182"/>
                  </a:lnTo>
                  <a:lnTo>
                    <a:pt x="2722594" y="48940"/>
                  </a:lnTo>
                  <a:lnTo>
                    <a:pt x="2665927" y="66970"/>
                  </a:lnTo>
                  <a:lnTo>
                    <a:pt x="2575775" y="77273"/>
                  </a:lnTo>
                  <a:lnTo>
                    <a:pt x="2333652" y="100455"/>
                  </a:lnTo>
                  <a:lnTo>
                    <a:pt x="2091529" y="126213"/>
                  </a:lnTo>
                  <a:lnTo>
                    <a:pt x="1973044" y="139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6">
              <a:extLst>
                <a:ext uri="{FF2B5EF4-FFF2-40B4-BE49-F238E27FC236}">
                  <a16:creationId xmlns:a16="http://schemas.microsoft.com/office/drawing/2014/main" id="{0E7623D5-D085-4B18-BD07-D217C296BDF7}"/>
                </a:ext>
              </a:extLst>
            </p:cNvPr>
            <p:cNvSpPr/>
            <p:nvPr/>
          </p:nvSpPr>
          <p:spPr>
            <a:xfrm>
              <a:off x="3751263" y="3943350"/>
              <a:ext cx="1125537" cy="985838"/>
            </a:xfrm>
            <a:custGeom>
              <a:avLst/>
              <a:gdLst>
                <a:gd name="connsiteX0" fmla="*/ 797719 w 1126331"/>
                <a:gd name="connsiteY0" fmla="*/ 245269 h 985838"/>
                <a:gd name="connsiteX1" fmla="*/ 685800 w 1126331"/>
                <a:gd name="connsiteY1" fmla="*/ 369094 h 985838"/>
                <a:gd name="connsiteX2" fmla="*/ 600075 w 1126331"/>
                <a:gd name="connsiteY2" fmla="*/ 454819 h 985838"/>
                <a:gd name="connsiteX3" fmla="*/ 533400 w 1126331"/>
                <a:gd name="connsiteY3" fmla="*/ 521494 h 985838"/>
                <a:gd name="connsiteX4" fmla="*/ 466725 w 1126331"/>
                <a:gd name="connsiteY4" fmla="*/ 583406 h 985838"/>
                <a:gd name="connsiteX5" fmla="*/ 333375 w 1126331"/>
                <a:gd name="connsiteY5" fmla="*/ 697706 h 985838"/>
                <a:gd name="connsiteX6" fmla="*/ 223837 w 1126331"/>
                <a:gd name="connsiteY6" fmla="*/ 781050 h 985838"/>
                <a:gd name="connsiteX7" fmla="*/ 121444 w 1126331"/>
                <a:gd name="connsiteY7" fmla="*/ 857250 h 985838"/>
                <a:gd name="connsiteX8" fmla="*/ 33337 w 1126331"/>
                <a:gd name="connsiteY8" fmla="*/ 921544 h 985838"/>
                <a:gd name="connsiteX9" fmla="*/ 7144 w 1126331"/>
                <a:gd name="connsiteY9" fmla="*/ 942975 h 985838"/>
                <a:gd name="connsiteX10" fmla="*/ 0 w 1126331"/>
                <a:gd name="connsiteY10" fmla="*/ 959644 h 985838"/>
                <a:gd name="connsiteX11" fmla="*/ 0 w 1126331"/>
                <a:gd name="connsiteY11" fmla="*/ 969169 h 985838"/>
                <a:gd name="connsiteX12" fmla="*/ 4762 w 1126331"/>
                <a:gd name="connsiteY12" fmla="*/ 976313 h 985838"/>
                <a:gd name="connsiteX13" fmla="*/ 14287 w 1126331"/>
                <a:gd name="connsiteY13" fmla="*/ 985838 h 985838"/>
                <a:gd name="connsiteX14" fmla="*/ 40481 w 1126331"/>
                <a:gd name="connsiteY14" fmla="*/ 985838 h 985838"/>
                <a:gd name="connsiteX15" fmla="*/ 83344 w 1126331"/>
                <a:gd name="connsiteY15" fmla="*/ 969169 h 985838"/>
                <a:gd name="connsiteX16" fmla="*/ 300037 w 1126331"/>
                <a:gd name="connsiteY16" fmla="*/ 866775 h 985838"/>
                <a:gd name="connsiteX17" fmla="*/ 502444 w 1126331"/>
                <a:gd name="connsiteY17" fmla="*/ 752475 h 985838"/>
                <a:gd name="connsiteX18" fmla="*/ 714375 w 1126331"/>
                <a:gd name="connsiteY18" fmla="*/ 616744 h 985838"/>
                <a:gd name="connsiteX19" fmla="*/ 854869 w 1126331"/>
                <a:gd name="connsiteY19" fmla="*/ 519113 h 985838"/>
                <a:gd name="connsiteX20" fmla="*/ 1021556 w 1126331"/>
                <a:gd name="connsiteY20" fmla="*/ 354806 h 985838"/>
                <a:gd name="connsiteX21" fmla="*/ 1088231 w 1126331"/>
                <a:gd name="connsiteY21" fmla="*/ 280988 h 985838"/>
                <a:gd name="connsiteX22" fmla="*/ 1121569 w 1126331"/>
                <a:gd name="connsiteY22" fmla="*/ 235744 h 985838"/>
                <a:gd name="connsiteX23" fmla="*/ 1126331 w 1126331"/>
                <a:gd name="connsiteY23" fmla="*/ 223838 h 985838"/>
                <a:gd name="connsiteX24" fmla="*/ 1126331 w 1126331"/>
                <a:gd name="connsiteY24" fmla="*/ 216694 h 985838"/>
                <a:gd name="connsiteX25" fmla="*/ 1114425 w 1126331"/>
                <a:gd name="connsiteY25" fmla="*/ 200025 h 985838"/>
                <a:gd name="connsiteX26" fmla="*/ 1047750 w 1126331"/>
                <a:gd name="connsiteY26" fmla="*/ 135731 h 985838"/>
                <a:gd name="connsiteX27" fmla="*/ 990600 w 1126331"/>
                <a:gd name="connsiteY27" fmla="*/ 88106 h 985838"/>
                <a:gd name="connsiteX28" fmla="*/ 871537 w 1126331"/>
                <a:gd name="connsiteY28" fmla="*/ 0 h 985838"/>
                <a:gd name="connsiteX29" fmla="*/ 788194 w 1126331"/>
                <a:gd name="connsiteY29" fmla="*/ 23813 h 985838"/>
                <a:gd name="connsiteX30" fmla="*/ 826294 w 1126331"/>
                <a:gd name="connsiteY30" fmla="*/ 80963 h 985838"/>
                <a:gd name="connsiteX31" fmla="*/ 840581 w 1126331"/>
                <a:gd name="connsiteY31" fmla="*/ 109538 h 985838"/>
                <a:gd name="connsiteX32" fmla="*/ 845344 w 1126331"/>
                <a:gd name="connsiteY32" fmla="*/ 123825 h 985838"/>
                <a:gd name="connsiteX33" fmla="*/ 847725 w 1126331"/>
                <a:gd name="connsiteY33" fmla="*/ 152400 h 985838"/>
                <a:gd name="connsiteX34" fmla="*/ 847725 w 1126331"/>
                <a:gd name="connsiteY34" fmla="*/ 171450 h 985838"/>
                <a:gd name="connsiteX35" fmla="*/ 838200 w 1126331"/>
                <a:gd name="connsiteY35" fmla="*/ 197644 h 985838"/>
                <a:gd name="connsiteX36" fmla="*/ 797719 w 1126331"/>
                <a:gd name="connsiteY36" fmla="*/ 245269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26331" h="985838">
                  <a:moveTo>
                    <a:pt x="797719" y="245269"/>
                  </a:moveTo>
                  <a:lnTo>
                    <a:pt x="685800" y="369094"/>
                  </a:lnTo>
                  <a:lnTo>
                    <a:pt x="600075" y="454819"/>
                  </a:lnTo>
                  <a:lnTo>
                    <a:pt x="533400" y="521494"/>
                  </a:lnTo>
                  <a:lnTo>
                    <a:pt x="466725" y="583406"/>
                  </a:lnTo>
                  <a:lnTo>
                    <a:pt x="333375" y="697706"/>
                  </a:lnTo>
                  <a:lnTo>
                    <a:pt x="223837" y="781050"/>
                  </a:lnTo>
                  <a:lnTo>
                    <a:pt x="121444" y="857250"/>
                  </a:lnTo>
                  <a:lnTo>
                    <a:pt x="33337" y="921544"/>
                  </a:lnTo>
                  <a:lnTo>
                    <a:pt x="7144" y="942975"/>
                  </a:lnTo>
                  <a:lnTo>
                    <a:pt x="0" y="959644"/>
                  </a:lnTo>
                  <a:lnTo>
                    <a:pt x="0" y="969169"/>
                  </a:lnTo>
                  <a:lnTo>
                    <a:pt x="4762" y="976313"/>
                  </a:lnTo>
                  <a:lnTo>
                    <a:pt x="14287" y="985838"/>
                  </a:lnTo>
                  <a:lnTo>
                    <a:pt x="40481" y="985838"/>
                  </a:lnTo>
                  <a:lnTo>
                    <a:pt x="83344" y="969169"/>
                  </a:lnTo>
                  <a:lnTo>
                    <a:pt x="300037" y="866775"/>
                  </a:lnTo>
                  <a:lnTo>
                    <a:pt x="502444" y="752475"/>
                  </a:lnTo>
                  <a:lnTo>
                    <a:pt x="714375" y="616744"/>
                  </a:lnTo>
                  <a:lnTo>
                    <a:pt x="854869" y="519113"/>
                  </a:lnTo>
                  <a:lnTo>
                    <a:pt x="1021556" y="354806"/>
                  </a:lnTo>
                  <a:lnTo>
                    <a:pt x="1088231" y="280988"/>
                  </a:lnTo>
                  <a:lnTo>
                    <a:pt x="1121569" y="235744"/>
                  </a:lnTo>
                  <a:lnTo>
                    <a:pt x="1126331" y="223838"/>
                  </a:lnTo>
                  <a:lnTo>
                    <a:pt x="1126331" y="216694"/>
                  </a:lnTo>
                  <a:lnTo>
                    <a:pt x="1114425" y="200025"/>
                  </a:lnTo>
                  <a:lnTo>
                    <a:pt x="1047750" y="135731"/>
                  </a:lnTo>
                  <a:lnTo>
                    <a:pt x="990600" y="88106"/>
                  </a:lnTo>
                  <a:lnTo>
                    <a:pt x="871537" y="0"/>
                  </a:lnTo>
                  <a:lnTo>
                    <a:pt x="788194" y="23813"/>
                  </a:lnTo>
                  <a:lnTo>
                    <a:pt x="826294" y="80963"/>
                  </a:lnTo>
                  <a:lnTo>
                    <a:pt x="840581" y="109538"/>
                  </a:lnTo>
                  <a:lnTo>
                    <a:pt x="845344" y="123825"/>
                  </a:lnTo>
                  <a:lnTo>
                    <a:pt x="847725" y="152400"/>
                  </a:lnTo>
                  <a:lnTo>
                    <a:pt x="847725" y="171450"/>
                  </a:lnTo>
                  <a:lnTo>
                    <a:pt x="838200" y="197644"/>
                  </a:lnTo>
                  <a:lnTo>
                    <a:pt x="797719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7">
              <a:extLst>
                <a:ext uri="{FF2B5EF4-FFF2-40B4-BE49-F238E27FC236}">
                  <a16:creationId xmlns:a16="http://schemas.microsoft.com/office/drawing/2014/main" id="{1053F71B-8E8E-4021-9CC4-574EF3A0907F}"/>
                </a:ext>
              </a:extLst>
            </p:cNvPr>
            <p:cNvSpPr/>
            <p:nvPr/>
          </p:nvSpPr>
          <p:spPr>
            <a:xfrm>
              <a:off x="4538663" y="4144963"/>
              <a:ext cx="2422525" cy="333375"/>
            </a:xfrm>
            <a:custGeom>
              <a:avLst/>
              <a:gdLst>
                <a:gd name="connsiteX0" fmla="*/ 1690687 w 2421731"/>
                <a:gd name="connsiteY0" fmla="*/ 69057 h 333375"/>
                <a:gd name="connsiteX1" fmla="*/ 1545431 w 2421731"/>
                <a:gd name="connsiteY1" fmla="*/ 83344 h 333375"/>
                <a:gd name="connsiteX2" fmla="*/ 1378743 w 2421731"/>
                <a:gd name="connsiteY2" fmla="*/ 95250 h 333375"/>
                <a:gd name="connsiteX3" fmla="*/ 1235868 w 2421731"/>
                <a:gd name="connsiteY3" fmla="*/ 104775 h 333375"/>
                <a:gd name="connsiteX4" fmla="*/ 1131093 w 2421731"/>
                <a:gd name="connsiteY4" fmla="*/ 109538 h 333375"/>
                <a:gd name="connsiteX5" fmla="*/ 1062037 w 2421731"/>
                <a:gd name="connsiteY5" fmla="*/ 116682 h 333375"/>
                <a:gd name="connsiteX6" fmla="*/ 928687 w 2421731"/>
                <a:gd name="connsiteY6" fmla="*/ 133350 h 333375"/>
                <a:gd name="connsiteX7" fmla="*/ 792956 w 2421731"/>
                <a:gd name="connsiteY7" fmla="*/ 145257 h 333375"/>
                <a:gd name="connsiteX8" fmla="*/ 661987 w 2421731"/>
                <a:gd name="connsiteY8" fmla="*/ 157163 h 333375"/>
                <a:gd name="connsiteX9" fmla="*/ 554831 w 2421731"/>
                <a:gd name="connsiteY9" fmla="*/ 164307 h 333375"/>
                <a:gd name="connsiteX10" fmla="*/ 454818 w 2421731"/>
                <a:gd name="connsiteY10" fmla="*/ 169069 h 333375"/>
                <a:gd name="connsiteX11" fmla="*/ 364331 w 2421731"/>
                <a:gd name="connsiteY11" fmla="*/ 169069 h 333375"/>
                <a:gd name="connsiteX12" fmla="*/ 280987 w 2421731"/>
                <a:gd name="connsiteY12" fmla="*/ 164307 h 333375"/>
                <a:gd name="connsiteX13" fmla="*/ 230981 w 2421731"/>
                <a:gd name="connsiteY13" fmla="*/ 154782 h 333375"/>
                <a:gd name="connsiteX14" fmla="*/ 154781 w 2421731"/>
                <a:gd name="connsiteY14" fmla="*/ 126207 h 333375"/>
                <a:gd name="connsiteX15" fmla="*/ 0 w 2421731"/>
                <a:gd name="connsiteY15" fmla="*/ 300038 h 333375"/>
                <a:gd name="connsiteX16" fmla="*/ 100012 w 2421731"/>
                <a:gd name="connsiteY16" fmla="*/ 314325 h 333375"/>
                <a:gd name="connsiteX17" fmla="*/ 204787 w 2421731"/>
                <a:gd name="connsiteY17" fmla="*/ 328613 h 333375"/>
                <a:gd name="connsiteX18" fmla="*/ 333375 w 2421731"/>
                <a:gd name="connsiteY18" fmla="*/ 333375 h 333375"/>
                <a:gd name="connsiteX19" fmla="*/ 447675 w 2421731"/>
                <a:gd name="connsiteY19" fmla="*/ 333375 h 333375"/>
                <a:gd name="connsiteX20" fmla="*/ 545306 w 2421731"/>
                <a:gd name="connsiteY20" fmla="*/ 316707 h 333375"/>
                <a:gd name="connsiteX21" fmla="*/ 719137 w 2421731"/>
                <a:gd name="connsiteY21" fmla="*/ 295275 h 333375"/>
                <a:gd name="connsiteX22" fmla="*/ 928687 w 2421731"/>
                <a:gd name="connsiteY22" fmla="*/ 271463 h 333375"/>
                <a:gd name="connsiteX23" fmla="*/ 997743 w 2421731"/>
                <a:gd name="connsiteY23" fmla="*/ 261938 h 333375"/>
                <a:gd name="connsiteX24" fmla="*/ 1114425 w 2421731"/>
                <a:gd name="connsiteY24" fmla="*/ 242888 h 333375"/>
                <a:gd name="connsiteX25" fmla="*/ 1359693 w 2421731"/>
                <a:gd name="connsiteY25" fmla="*/ 230982 h 333375"/>
                <a:gd name="connsiteX26" fmla="*/ 1683543 w 2421731"/>
                <a:gd name="connsiteY26" fmla="*/ 214313 h 333375"/>
                <a:gd name="connsiteX27" fmla="*/ 1940718 w 2421731"/>
                <a:gd name="connsiteY27" fmla="*/ 202407 h 333375"/>
                <a:gd name="connsiteX28" fmla="*/ 2033587 w 2421731"/>
                <a:gd name="connsiteY28" fmla="*/ 200025 h 333375"/>
                <a:gd name="connsiteX29" fmla="*/ 2393156 w 2421731"/>
                <a:gd name="connsiteY29" fmla="*/ 302419 h 333375"/>
                <a:gd name="connsiteX30" fmla="*/ 2412206 w 2421731"/>
                <a:gd name="connsiteY30" fmla="*/ 288132 h 333375"/>
                <a:gd name="connsiteX31" fmla="*/ 2419350 w 2421731"/>
                <a:gd name="connsiteY31" fmla="*/ 271463 h 333375"/>
                <a:gd name="connsiteX32" fmla="*/ 2421731 w 2421731"/>
                <a:gd name="connsiteY32" fmla="*/ 252413 h 333375"/>
                <a:gd name="connsiteX33" fmla="*/ 2421731 w 2421731"/>
                <a:gd name="connsiteY33" fmla="*/ 238125 h 333375"/>
                <a:gd name="connsiteX34" fmla="*/ 2416968 w 2421731"/>
                <a:gd name="connsiteY34" fmla="*/ 216694 h 333375"/>
                <a:gd name="connsiteX35" fmla="*/ 2402681 w 2421731"/>
                <a:gd name="connsiteY35" fmla="*/ 188119 h 333375"/>
                <a:gd name="connsiteX36" fmla="*/ 2386012 w 2421731"/>
                <a:gd name="connsiteY36" fmla="*/ 164307 h 333375"/>
                <a:gd name="connsiteX37" fmla="*/ 2347912 w 2421731"/>
                <a:gd name="connsiteY37" fmla="*/ 135732 h 333375"/>
                <a:gd name="connsiteX38" fmla="*/ 2257425 w 2421731"/>
                <a:gd name="connsiteY38" fmla="*/ 78582 h 333375"/>
                <a:gd name="connsiteX39" fmla="*/ 2183606 w 2421731"/>
                <a:gd name="connsiteY39" fmla="*/ 35719 h 333375"/>
                <a:gd name="connsiteX40" fmla="*/ 2112168 w 2421731"/>
                <a:gd name="connsiteY40" fmla="*/ 0 h 333375"/>
                <a:gd name="connsiteX41" fmla="*/ 2097881 w 2421731"/>
                <a:gd name="connsiteY41" fmla="*/ 2382 h 333375"/>
                <a:gd name="connsiteX42" fmla="*/ 2057400 w 2421731"/>
                <a:gd name="connsiteY42" fmla="*/ 16669 h 333375"/>
                <a:gd name="connsiteX43" fmla="*/ 1959768 w 2421731"/>
                <a:gd name="connsiteY43" fmla="*/ 40482 h 333375"/>
                <a:gd name="connsiteX44" fmla="*/ 1933575 w 2421731"/>
                <a:gd name="connsiteY44" fmla="*/ 45244 h 333375"/>
                <a:gd name="connsiteX45" fmla="*/ 1850231 w 2421731"/>
                <a:gd name="connsiteY45" fmla="*/ 54769 h 333375"/>
                <a:gd name="connsiteX46" fmla="*/ 1690687 w 2421731"/>
                <a:gd name="connsiteY46" fmla="*/ 6905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1731" h="333375">
                  <a:moveTo>
                    <a:pt x="1690687" y="69057"/>
                  </a:moveTo>
                  <a:lnTo>
                    <a:pt x="1545431" y="83344"/>
                  </a:lnTo>
                  <a:lnTo>
                    <a:pt x="1378743" y="95250"/>
                  </a:lnTo>
                  <a:lnTo>
                    <a:pt x="1235868" y="104775"/>
                  </a:lnTo>
                  <a:lnTo>
                    <a:pt x="1131093" y="109538"/>
                  </a:lnTo>
                  <a:lnTo>
                    <a:pt x="1062037" y="116682"/>
                  </a:lnTo>
                  <a:lnTo>
                    <a:pt x="928687" y="133350"/>
                  </a:lnTo>
                  <a:lnTo>
                    <a:pt x="792956" y="145257"/>
                  </a:lnTo>
                  <a:lnTo>
                    <a:pt x="661987" y="157163"/>
                  </a:lnTo>
                  <a:lnTo>
                    <a:pt x="554831" y="164307"/>
                  </a:lnTo>
                  <a:lnTo>
                    <a:pt x="454818" y="169069"/>
                  </a:lnTo>
                  <a:lnTo>
                    <a:pt x="364331" y="169069"/>
                  </a:lnTo>
                  <a:lnTo>
                    <a:pt x="280987" y="164307"/>
                  </a:lnTo>
                  <a:lnTo>
                    <a:pt x="230981" y="154782"/>
                  </a:lnTo>
                  <a:lnTo>
                    <a:pt x="154781" y="126207"/>
                  </a:lnTo>
                  <a:lnTo>
                    <a:pt x="0" y="300038"/>
                  </a:lnTo>
                  <a:lnTo>
                    <a:pt x="100012" y="314325"/>
                  </a:lnTo>
                  <a:lnTo>
                    <a:pt x="204787" y="328613"/>
                  </a:lnTo>
                  <a:lnTo>
                    <a:pt x="333375" y="333375"/>
                  </a:lnTo>
                  <a:lnTo>
                    <a:pt x="447675" y="333375"/>
                  </a:lnTo>
                  <a:lnTo>
                    <a:pt x="545306" y="316707"/>
                  </a:lnTo>
                  <a:lnTo>
                    <a:pt x="719137" y="295275"/>
                  </a:lnTo>
                  <a:lnTo>
                    <a:pt x="928687" y="271463"/>
                  </a:lnTo>
                  <a:lnTo>
                    <a:pt x="997743" y="261938"/>
                  </a:lnTo>
                  <a:lnTo>
                    <a:pt x="1114425" y="242888"/>
                  </a:lnTo>
                  <a:lnTo>
                    <a:pt x="1359693" y="230982"/>
                  </a:lnTo>
                  <a:lnTo>
                    <a:pt x="1683543" y="214313"/>
                  </a:lnTo>
                  <a:lnTo>
                    <a:pt x="1940718" y="202407"/>
                  </a:lnTo>
                  <a:lnTo>
                    <a:pt x="2033587" y="200025"/>
                  </a:lnTo>
                  <a:lnTo>
                    <a:pt x="2393156" y="302419"/>
                  </a:lnTo>
                  <a:lnTo>
                    <a:pt x="2412206" y="288132"/>
                  </a:lnTo>
                  <a:lnTo>
                    <a:pt x="2419350" y="271463"/>
                  </a:lnTo>
                  <a:lnTo>
                    <a:pt x="2421731" y="252413"/>
                  </a:lnTo>
                  <a:lnTo>
                    <a:pt x="2421731" y="238125"/>
                  </a:lnTo>
                  <a:lnTo>
                    <a:pt x="2416968" y="216694"/>
                  </a:lnTo>
                  <a:lnTo>
                    <a:pt x="2402681" y="188119"/>
                  </a:lnTo>
                  <a:lnTo>
                    <a:pt x="2386012" y="164307"/>
                  </a:lnTo>
                  <a:lnTo>
                    <a:pt x="2347912" y="135732"/>
                  </a:lnTo>
                  <a:lnTo>
                    <a:pt x="2257425" y="78582"/>
                  </a:lnTo>
                  <a:lnTo>
                    <a:pt x="2183606" y="35719"/>
                  </a:lnTo>
                  <a:lnTo>
                    <a:pt x="2112168" y="0"/>
                  </a:lnTo>
                  <a:lnTo>
                    <a:pt x="2097881" y="2382"/>
                  </a:lnTo>
                  <a:lnTo>
                    <a:pt x="2057400" y="16669"/>
                  </a:lnTo>
                  <a:lnTo>
                    <a:pt x="1959768" y="40482"/>
                  </a:lnTo>
                  <a:lnTo>
                    <a:pt x="1933575" y="45244"/>
                  </a:lnTo>
                  <a:lnTo>
                    <a:pt x="1850231" y="54769"/>
                  </a:lnTo>
                  <a:lnTo>
                    <a:pt x="1690687" y="69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8">
              <a:extLst>
                <a:ext uri="{FF2B5EF4-FFF2-40B4-BE49-F238E27FC236}">
                  <a16:creationId xmlns:a16="http://schemas.microsoft.com/office/drawing/2014/main" id="{9E6C1CDB-8A40-4DA6-992F-E17F7790BDCF}"/>
                </a:ext>
              </a:extLst>
            </p:cNvPr>
            <p:cNvSpPr/>
            <p:nvPr/>
          </p:nvSpPr>
          <p:spPr>
            <a:xfrm>
              <a:off x="5992813" y="4297363"/>
              <a:ext cx="962025" cy="1793875"/>
            </a:xfrm>
            <a:custGeom>
              <a:avLst/>
              <a:gdLst>
                <a:gd name="connsiteX0" fmla="*/ 783432 w 962025"/>
                <a:gd name="connsiteY0" fmla="*/ 581025 h 1793082"/>
                <a:gd name="connsiteX1" fmla="*/ 733425 w 962025"/>
                <a:gd name="connsiteY1" fmla="*/ 742950 h 1793082"/>
                <a:gd name="connsiteX2" fmla="*/ 690563 w 962025"/>
                <a:gd name="connsiteY2" fmla="*/ 862013 h 1793082"/>
                <a:gd name="connsiteX3" fmla="*/ 642938 w 962025"/>
                <a:gd name="connsiteY3" fmla="*/ 985838 h 1793082"/>
                <a:gd name="connsiteX4" fmla="*/ 590550 w 962025"/>
                <a:gd name="connsiteY4" fmla="*/ 1109663 h 1793082"/>
                <a:gd name="connsiteX5" fmla="*/ 523875 w 962025"/>
                <a:gd name="connsiteY5" fmla="*/ 1247775 h 1793082"/>
                <a:gd name="connsiteX6" fmla="*/ 481013 w 962025"/>
                <a:gd name="connsiteY6" fmla="*/ 1326357 h 1793082"/>
                <a:gd name="connsiteX7" fmla="*/ 421482 w 962025"/>
                <a:gd name="connsiteY7" fmla="*/ 1426369 h 1793082"/>
                <a:gd name="connsiteX8" fmla="*/ 373857 w 962025"/>
                <a:gd name="connsiteY8" fmla="*/ 1500188 h 1793082"/>
                <a:gd name="connsiteX9" fmla="*/ 338138 w 962025"/>
                <a:gd name="connsiteY9" fmla="*/ 1559719 h 1793082"/>
                <a:gd name="connsiteX10" fmla="*/ 314325 w 962025"/>
                <a:gd name="connsiteY10" fmla="*/ 1595438 h 1793082"/>
                <a:gd name="connsiteX11" fmla="*/ 266700 w 962025"/>
                <a:gd name="connsiteY11" fmla="*/ 1657350 h 1793082"/>
                <a:gd name="connsiteX12" fmla="*/ 211932 w 962025"/>
                <a:gd name="connsiteY12" fmla="*/ 1716882 h 1793082"/>
                <a:gd name="connsiteX13" fmla="*/ 166688 w 962025"/>
                <a:gd name="connsiteY13" fmla="*/ 1757363 h 1793082"/>
                <a:gd name="connsiteX14" fmla="*/ 142875 w 962025"/>
                <a:gd name="connsiteY14" fmla="*/ 1774032 h 1793082"/>
                <a:gd name="connsiteX15" fmla="*/ 104775 w 962025"/>
                <a:gd name="connsiteY15" fmla="*/ 1788319 h 1793082"/>
                <a:gd name="connsiteX16" fmla="*/ 69057 w 962025"/>
                <a:gd name="connsiteY16" fmla="*/ 1793082 h 1793082"/>
                <a:gd name="connsiteX17" fmla="*/ 47625 w 962025"/>
                <a:gd name="connsiteY17" fmla="*/ 1790700 h 1793082"/>
                <a:gd name="connsiteX18" fmla="*/ 28575 w 962025"/>
                <a:gd name="connsiteY18" fmla="*/ 1781175 h 1793082"/>
                <a:gd name="connsiteX19" fmla="*/ 16669 w 962025"/>
                <a:gd name="connsiteY19" fmla="*/ 1769269 h 1793082"/>
                <a:gd name="connsiteX20" fmla="*/ 7144 w 962025"/>
                <a:gd name="connsiteY20" fmla="*/ 1752600 h 1793082"/>
                <a:gd name="connsiteX21" fmla="*/ 0 w 962025"/>
                <a:gd name="connsiteY21" fmla="*/ 1719263 h 1793082"/>
                <a:gd name="connsiteX22" fmla="*/ 0 w 962025"/>
                <a:gd name="connsiteY22" fmla="*/ 1676400 h 1793082"/>
                <a:gd name="connsiteX23" fmla="*/ 209550 w 962025"/>
                <a:gd name="connsiteY23" fmla="*/ 1264444 h 1793082"/>
                <a:gd name="connsiteX24" fmla="*/ 254794 w 962025"/>
                <a:gd name="connsiteY24" fmla="*/ 1204913 h 1793082"/>
                <a:gd name="connsiteX25" fmla="*/ 292894 w 962025"/>
                <a:gd name="connsiteY25" fmla="*/ 1150144 h 1793082"/>
                <a:gd name="connsiteX26" fmla="*/ 321469 w 962025"/>
                <a:gd name="connsiteY26" fmla="*/ 1100138 h 1793082"/>
                <a:gd name="connsiteX27" fmla="*/ 352425 w 962025"/>
                <a:gd name="connsiteY27" fmla="*/ 1042988 h 1793082"/>
                <a:gd name="connsiteX28" fmla="*/ 388144 w 962025"/>
                <a:gd name="connsiteY28" fmla="*/ 966788 h 1793082"/>
                <a:gd name="connsiteX29" fmla="*/ 423863 w 962025"/>
                <a:gd name="connsiteY29" fmla="*/ 885825 h 1793082"/>
                <a:gd name="connsiteX30" fmla="*/ 447675 w 962025"/>
                <a:gd name="connsiteY30" fmla="*/ 819150 h 1793082"/>
                <a:gd name="connsiteX31" fmla="*/ 466725 w 962025"/>
                <a:gd name="connsiteY31" fmla="*/ 771525 h 1793082"/>
                <a:gd name="connsiteX32" fmla="*/ 488157 w 962025"/>
                <a:gd name="connsiteY32" fmla="*/ 697707 h 1793082"/>
                <a:gd name="connsiteX33" fmla="*/ 516732 w 962025"/>
                <a:gd name="connsiteY33" fmla="*/ 597694 h 1793082"/>
                <a:gd name="connsiteX34" fmla="*/ 547688 w 962025"/>
                <a:gd name="connsiteY34" fmla="*/ 495300 h 1793082"/>
                <a:gd name="connsiteX35" fmla="*/ 590550 w 962025"/>
                <a:gd name="connsiteY35" fmla="*/ 347663 h 1793082"/>
                <a:gd name="connsiteX36" fmla="*/ 635794 w 962025"/>
                <a:gd name="connsiteY36" fmla="*/ 197644 h 1793082"/>
                <a:gd name="connsiteX37" fmla="*/ 647700 w 962025"/>
                <a:gd name="connsiteY37" fmla="*/ 161925 h 1793082"/>
                <a:gd name="connsiteX38" fmla="*/ 650082 w 962025"/>
                <a:gd name="connsiteY38" fmla="*/ 147638 h 1793082"/>
                <a:gd name="connsiteX39" fmla="*/ 647700 w 962025"/>
                <a:gd name="connsiteY39" fmla="*/ 130969 h 1793082"/>
                <a:gd name="connsiteX40" fmla="*/ 645319 w 962025"/>
                <a:gd name="connsiteY40" fmla="*/ 111919 h 1793082"/>
                <a:gd name="connsiteX41" fmla="*/ 635794 w 962025"/>
                <a:gd name="connsiteY41" fmla="*/ 88107 h 1793082"/>
                <a:gd name="connsiteX42" fmla="*/ 626269 w 962025"/>
                <a:gd name="connsiteY42" fmla="*/ 73819 h 1793082"/>
                <a:gd name="connsiteX43" fmla="*/ 614363 w 962025"/>
                <a:gd name="connsiteY43" fmla="*/ 59532 h 1793082"/>
                <a:gd name="connsiteX44" fmla="*/ 566738 w 962025"/>
                <a:gd name="connsiteY44" fmla="*/ 0 h 1793082"/>
                <a:gd name="connsiteX45" fmla="*/ 962025 w 962025"/>
                <a:gd name="connsiteY45" fmla="*/ 83344 h 1793082"/>
                <a:gd name="connsiteX46" fmla="*/ 962025 w 962025"/>
                <a:gd name="connsiteY46" fmla="*/ 114300 h 1793082"/>
                <a:gd name="connsiteX47" fmla="*/ 954882 w 962025"/>
                <a:gd name="connsiteY47" fmla="*/ 135732 h 1793082"/>
                <a:gd name="connsiteX48" fmla="*/ 938213 w 962025"/>
                <a:gd name="connsiteY48" fmla="*/ 152400 h 1793082"/>
                <a:gd name="connsiteX49" fmla="*/ 923925 w 962025"/>
                <a:gd name="connsiteY49" fmla="*/ 166688 h 1793082"/>
                <a:gd name="connsiteX50" fmla="*/ 904875 w 962025"/>
                <a:gd name="connsiteY50" fmla="*/ 195263 h 1793082"/>
                <a:gd name="connsiteX51" fmla="*/ 885825 w 962025"/>
                <a:gd name="connsiteY51" fmla="*/ 233363 h 1793082"/>
                <a:gd name="connsiteX52" fmla="*/ 866775 w 962025"/>
                <a:gd name="connsiteY52" fmla="*/ 278607 h 1793082"/>
                <a:gd name="connsiteX53" fmla="*/ 850107 w 962025"/>
                <a:gd name="connsiteY53" fmla="*/ 330994 h 1793082"/>
                <a:gd name="connsiteX54" fmla="*/ 828675 w 962025"/>
                <a:gd name="connsiteY54" fmla="*/ 411957 h 1793082"/>
                <a:gd name="connsiteX55" fmla="*/ 809625 w 962025"/>
                <a:gd name="connsiteY55" fmla="*/ 495300 h 1793082"/>
                <a:gd name="connsiteX56" fmla="*/ 783432 w 962025"/>
                <a:gd name="connsiteY56" fmla="*/ 581025 h 179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62025" h="1793082">
                  <a:moveTo>
                    <a:pt x="783432" y="581025"/>
                  </a:moveTo>
                  <a:lnTo>
                    <a:pt x="733425" y="742950"/>
                  </a:lnTo>
                  <a:lnTo>
                    <a:pt x="690563" y="862013"/>
                  </a:lnTo>
                  <a:lnTo>
                    <a:pt x="642938" y="985838"/>
                  </a:lnTo>
                  <a:lnTo>
                    <a:pt x="590550" y="1109663"/>
                  </a:lnTo>
                  <a:lnTo>
                    <a:pt x="523875" y="1247775"/>
                  </a:lnTo>
                  <a:lnTo>
                    <a:pt x="481013" y="1326357"/>
                  </a:lnTo>
                  <a:lnTo>
                    <a:pt x="421482" y="1426369"/>
                  </a:lnTo>
                  <a:lnTo>
                    <a:pt x="373857" y="1500188"/>
                  </a:lnTo>
                  <a:lnTo>
                    <a:pt x="338138" y="1559719"/>
                  </a:lnTo>
                  <a:lnTo>
                    <a:pt x="314325" y="1595438"/>
                  </a:lnTo>
                  <a:lnTo>
                    <a:pt x="266700" y="1657350"/>
                  </a:lnTo>
                  <a:lnTo>
                    <a:pt x="211932" y="1716882"/>
                  </a:lnTo>
                  <a:lnTo>
                    <a:pt x="166688" y="1757363"/>
                  </a:lnTo>
                  <a:lnTo>
                    <a:pt x="142875" y="1774032"/>
                  </a:lnTo>
                  <a:lnTo>
                    <a:pt x="104775" y="1788319"/>
                  </a:lnTo>
                  <a:lnTo>
                    <a:pt x="69057" y="1793082"/>
                  </a:lnTo>
                  <a:lnTo>
                    <a:pt x="47625" y="1790700"/>
                  </a:lnTo>
                  <a:lnTo>
                    <a:pt x="28575" y="1781175"/>
                  </a:lnTo>
                  <a:lnTo>
                    <a:pt x="16669" y="1769269"/>
                  </a:lnTo>
                  <a:lnTo>
                    <a:pt x="7144" y="1752600"/>
                  </a:lnTo>
                  <a:lnTo>
                    <a:pt x="0" y="1719263"/>
                  </a:lnTo>
                  <a:lnTo>
                    <a:pt x="0" y="1676400"/>
                  </a:lnTo>
                  <a:lnTo>
                    <a:pt x="209550" y="1264444"/>
                  </a:lnTo>
                  <a:lnTo>
                    <a:pt x="254794" y="1204913"/>
                  </a:lnTo>
                  <a:lnTo>
                    <a:pt x="292894" y="1150144"/>
                  </a:lnTo>
                  <a:lnTo>
                    <a:pt x="321469" y="1100138"/>
                  </a:lnTo>
                  <a:lnTo>
                    <a:pt x="352425" y="1042988"/>
                  </a:lnTo>
                  <a:lnTo>
                    <a:pt x="388144" y="966788"/>
                  </a:lnTo>
                  <a:lnTo>
                    <a:pt x="423863" y="885825"/>
                  </a:lnTo>
                  <a:lnTo>
                    <a:pt x="447675" y="819150"/>
                  </a:lnTo>
                  <a:lnTo>
                    <a:pt x="466725" y="771525"/>
                  </a:lnTo>
                  <a:lnTo>
                    <a:pt x="488157" y="697707"/>
                  </a:lnTo>
                  <a:lnTo>
                    <a:pt x="516732" y="597694"/>
                  </a:lnTo>
                  <a:lnTo>
                    <a:pt x="547688" y="495300"/>
                  </a:lnTo>
                  <a:lnTo>
                    <a:pt x="590550" y="347663"/>
                  </a:lnTo>
                  <a:lnTo>
                    <a:pt x="635794" y="197644"/>
                  </a:lnTo>
                  <a:lnTo>
                    <a:pt x="647700" y="161925"/>
                  </a:lnTo>
                  <a:lnTo>
                    <a:pt x="650082" y="147638"/>
                  </a:lnTo>
                  <a:lnTo>
                    <a:pt x="647700" y="130969"/>
                  </a:lnTo>
                  <a:lnTo>
                    <a:pt x="645319" y="111919"/>
                  </a:lnTo>
                  <a:lnTo>
                    <a:pt x="635794" y="88107"/>
                  </a:lnTo>
                  <a:lnTo>
                    <a:pt x="626269" y="73819"/>
                  </a:lnTo>
                  <a:lnTo>
                    <a:pt x="614363" y="59532"/>
                  </a:lnTo>
                  <a:lnTo>
                    <a:pt x="566738" y="0"/>
                  </a:lnTo>
                  <a:lnTo>
                    <a:pt x="962025" y="83344"/>
                  </a:lnTo>
                  <a:lnTo>
                    <a:pt x="962025" y="114300"/>
                  </a:lnTo>
                  <a:lnTo>
                    <a:pt x="954882" y="135732"/>
                  </a:lnTo>
                  <a:lnTo>
                    <a:pt x="938213" y="152400"/>
                  </a:lnTo>
                  <a:lnTo>
                    <a:pt x="923925" y="166688"/>
                  </a:lnTo>
                  <a:lnTo>
                    <a:pt x="904875" y="195263"/>
                  </a:lnTo>
                  <a:lnTo>
                    <a:pt x="885825" y="233363"/>
                  </a:lnTo>
                  <a:lnTo>
                    <a:pt x="866775" y="278607"/>
                  </a:lnTo>
                  <a:lnTo>
                    <a:pt x="850107" y="330994"/>
                  </a:lnTo>
                  <a:lnTo>
                    <a:pt x="828675" y="411957"/>
                  </a:lnTo>
                  <a:lnTo>
                    <a:pt x="809625" y="495300"/>
                  </a:lnTo>
                  <a:lnTo>
                    <a:pt x="783432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9">
              <a:extLst>
                <a:ext uri="{FF2B5EF4-FFF2-40B4-BE49-F238E27FC236}">
                  <a16:creationId xmlns:a16="http://schemas.microsoft.com/office/drawing/2014/main" id="{B3664AE6-CFC7-441D-B0D8-00B9A3137CB7}"/>
                </a:ext>
              </a:extLst>
            </p:cNvPr>
            <p:cNvSpPr/>
            <p:nvPr/>
          </p:nvSpPr>
          <p:spPr>
            <a:xfrm>
              <a:off x="5538788" y="5481638"/>
              <a:ext cx="728662" cy="558800"/>
            </a:xfrm>
            <a:custGeom>
              <a:avLst/>
              <a:gdLst>
                <a:gd name="connsiteX0" fmla="*/ 223837 w 728662"/>
                <a:gd name="connsiteY0" fmla="*/ 147637 h 559593"/>
                <a:gd name="connsiteX1" fmla="*/ 392906 w 728662"/>
                <a:gd name="connsiteY1" fmla="*/ 171450 h 559593"/>
                <a:gd name="connsiteX2" fmla="*/ 445293 w 728662"/>
                <a:gd name="connsiteY2" fmla="*/ 178593 h 559593"/>
                <a:gd name="connsiteX3" fmla="*/ 471487 w 728662"/>
                <a:gd name="connsiteY3" fmla="*/ 178593 h 559593"/>
                <a:gd name="connsiteX4" fmla="*/ 500062 w 728662"/>
                <a:gd name="connsiteY4" fmla="*/ 178593 h 559593"/>
                <a:gd name="connsiteX5" fmla="*/ 528637 w 728662"/>
                <a:gd name="connsiteY5" fmla="*/ 171450 h 559593"/>
                <a:gd name="connsiteX6" fmla="*/ 554831 w 728662"/>
                <a:gd name="connsiteY6" fmla="*/ 161925 h 559593"/>
                <a:gd name="connsiteX7" fmla="*/ 585787 w 728662"/>
                <a:gd name="connsiteY7" fmla="*/ 147637 h 559593"/>
                <a:gd name="connsiteX8" fmla="*/ 616743 w 728662"/>
                <a:gd name="connsiteY8" fmla="*/ 126206 h 559593"/>
                <a:gd name="connsiteX9" fmla="*/ 650081 w 728662"/>
                <a:gd name="connsiteY9" fmla="*/ 97631 h 559593"/>
                <a:gd name="connsiteX10" fmla="*/ 671512 w 728662"/>
                <a:gd name="connsiteY10" fmla="*/ 71437 h 559593"/>
                <a:gd name="connsiteX11" fmla="*/ 711993 w 728662"/>
                <a:gd name="connsiteY11" fmla="*/ 21431 h 559593"/>
                <a:gd name="connsiteX12" fmla="*/ 728662 w 728662"/>
                <a:gd name="connsiteY12" fmla="*/ 0 h 559593"/>
                <a:gd name="connsiteX13" fmla="*/ 726281 w 728662"/>
                <a:gd name="connsiteY13" fmla="*/ 4762 h 559593"/>
                <a:gd name="connsiteX14" fmla="*/ 464343 w 728662"/>
                <a:gd name="connsiteY14" fmla="*/ 559593 h 559593"/>
                <a:gd name="connsiteX15" fmla="*/ 457200 w 728662"/>
                <a:gd name="connsiteY15" fmla="*/ 538162 h 559593"/>
                <a:gd name="connsiteX16" fmla="*/ 454818 w 728662"/>
                <a:gd name="connsiteY16" fmla="*/ 495300 h 559593"/>
                <a:gd name="connsiteX17" fmla="*/ 450056 w 728662"/>
                <a:gd name="connsiteY17" fmla="*/ 466725 h 559593"/>
                <a:gd name="connsiteX18" fmla="*/ 440531 w 728662"/>
                <a:gd name="connsiteY18" fmla="*/ 442912 h 559593"/>
                <a:gd name="connsiteX19" fmla="*/ 416718 w 728662"/>
                <a:gd name="connsiteY19" fmla="*/ 411956 h 559593"/>
                <a:gd name="connsiteX20" fmla="*/ 390525 w 728662"/>
                <a:gd name="connsiteY20" fmla="*/ 383381 h 559593"/>
                <a:gd name="connsiteX21" fmla="*/ 359568 w 728662"/>
                <a:gd name="connsiteY21" fmla="*/ 352425 h 559593"/>
                <a:gd name="connsiteX22" fmla="*/ 326231 w 728662"/>
                <a:gd name="connsiteY22" fmla="*/ 328612 h 559593"/>
                <a:gd name="connsiteX23" fmla="*/ 250031 w 728662"/>
                <a:gd name="connsiteY23" fmla="*/ 285750 h 559593"/>
                <a:gd name="connsiteX24" fmla="*/ 154781 w 728662"/>
                <a:gd name="connsiteY24" fmla="*/ 228600 h 559593"/>
                <a:gd name="connsiteX25" fmla="*/ 59531 w 728662"/>
                <a:gd name="connsiteY25" fmla="*/ 176212 h 559593"/>
                <a:gd name="connsiteX26" fmla="*/ 14287 w 728662"/>
                <a:gd name="connsiteY26" fmla="*/ 147637 h 559593"/>
                <a:gd name="connsiteX27" fmla="*/ 0 w 728662"/>
                <a:gd name="connsiteY27" fmla="*/ 133350 h 559593"/>
                <a:gd name="connsiteX28" fmla="*/ 0 w 728662"/>
                <a:gd name="connsiteY28" fmla="*/ 128587 h 559593"/>
                <a:gd name="connsiteX29" fmla="*/ 0 w 728662"/>
                <a:gd name="connsiteY29" fmla="*/ 126206 h 559593"/>
                <a:gd name="connsiteX30" fmla="*/ 0 w 728662"/>
                <a:gd name="connsiteY30" fmla="*/ 121443 h 559593"/>
                <a:gd name="connsiteX31" fmla="*/ 11906 w 728662"/>
                <a:gd name="connsiteY31" fmla="*/ 116681 h 559593"/>
                <a:gd name="connsiteX32" fmla="*/ 50006 w 728662"/>
                <a:gd name="connsiteY32" fmla="*/ 116681 h 559593"/>
                <a:gd name="connsiteX33" fmla="*/ 107156 w 728662"/>
                <a:gd name="connsiteY33" fmla="*/ 126206 h 559593"/>
                <a:gd name="connsiteX34" fmla="*/ 223837 w 728662"/>
                <a:gd name="connsiteY34" fmla="*/ 147637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28662" h="559593">
                  <a:moveTo>
                    <a:pt x="223837" y="147637"/>
                  </a:moveTo>
                  <a:lnTo>
                    <a:pt x="392906" y="171450"/>
                  </a:lnTo>
                  <a:lnTo>
                    <a:pt x="445293" y="178593"/>
                  </a:lnTo>
                  <a:lnTo>
                    <a:pt x="471487" y="178593"/>
                  </a:lnTo>
                  <a:lnTo>
                    <a:pt x="500062" y="178593"/>
                  </a:lnTo>
                  <a:lnTo>
                    <a:pt x="528637" y="171450"/>
                  </a:lnTo>
                  <a:lnTo>
                    <a:pt x="554831" y="161925"/>
                  </a:lnTo>
                  <a:lnTo>
                    <a:pt x="585787" y="147637"/>
                  </a:lnTo>
                  <a:lnTo>
                    <a:pt x="616743" y="126206"/>
                  </a:lnTo>
                  <a:lnTo>
                    <a:pt x="650081" y="97631"/>
                  </a:lnTo>
                  <a:lnTo>
                    <a:pt x="671512" y="71437"/>
                  </a:lnTo>
                  <a:lnTo>
                    <a:pt x="711993" y="21431"/>
                  </a:lnTo>
                  <a:lnTo>
                    <a:pt x="728662" y="0"/>
                  </a:lnTo>
                  <a:lnTo>
                    <a:pt x="726281" y="4762"/>
                  </a:lnTo>
                  <a:lnTo>
                    <a:pt x="464343" y="559593"/>
                  </a:lnTo>
                  <a:lnTo>
                    <a:pt x="457200" y="538162"/>
                  </a:lnTo>
                  <a:lnTo>
                    <a:pt x="454818" y="495300"/>
                  </a:lnTo>
                  <a:lnTo>
                    <a:pt x="450056" y="466725"/>
                  </a:lnTo>
                  <a:lnTo>
                    <a:pt x="440531" y="442912"/>
                  </a:lnTo>
                  <a:lnTo>
                    <a:pt x="416718" y="411956"/>
                  </a:lnTo>
                  <a:lnTo>
                    <a:pt x="390525" y="383381"/>
                  </a:lnTo>
                  <a:lnTo>
                    <a:pt x="359568" y="352425"/>
                  </a:lnTo>
                  <a:lnTo>
                    <a:pt x="326231" y="328612"/>
                  </a:lnTo>
                  <a:lnTo>
                    <a:pt x="250031" y="285750"/>
                  </a:lnTo>
                  <a:lnTo>
                    <a:pt x="154781" y="228600"/>
                  </a:lnTo>
                  <a:lnTo>
                    <a:pt x="59531" y="176212"/>
                  </a:lnTo>
                  <a:lnTo>
                    <a:pt x="14287" y="147637"/>
                  </a:lnTo>
                  <a:lnTo>
                    <a:pt x="0" y="133350"/>
                  </a:lnTo>
                  <a:lnTo>
                    <a:pt x="0" y="128587"/>
                  </a:lnTo>
                  <a:lnTo>
                    <a:pt x="0" y="126206"/>
                  </a:lnTo>
                  <a:lnTo>
                    <a:pt x="0" y="121443"/>
                  </a:lnTo>
                  <a:lnTo>
                    <a:pt x="11906" y="116681"/>
                  </a:lnTo>
                  <a:lnTo>
                    <a:pt x="50006" y="116681"/>
                  </a:lnTo>
                  <a:lnTo>
                    <a:pt x="107156" y="126206"/>
                  </a:lnTo>
                  <a:lnTo>
                    <a:pt x="223837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0">
              <a:extLst>
                <a:ext uri="{FF2B5EF4-FFF2-40B4-BE49-F238E27FC236}">
                  <a16:creationId xmlns:a16="http://schemas.microsoft.com/office/drawing/2014/main" id="{627D9878-74CC-4E93-B621-710BF4D04227}"/>
                </a:ext>
              </a:extLst>
            </p:cNvPr>
            <p:cNvSpPr/>
            <p:nvPr/>
          </p:nvSpPr>
          <p:spPr>
            <a:xfrm>
              <a:off x="3986213" y="4410075"/>
              <a:ext cx="1243012" cy="1106488"/>
            </a:xfrm>
            <a:custGeom>
              <a:avLst/>
              <a:gdLst>
                <a:gd name="connsiteX0" fmla="*/ 835818 w 1243012"/>
                <a:gd name="connsiteY0" fmla="*/ 342900 h 1107281"/>
                <a:gd name="connsiteX1" fmla="*/ 759618 w 1243012"/>
                <a:gd name="connsiteY1" fmla="*/ 421481 h 1107281"/>
                <a:gd name="connsiteX2" fmla="*/ 704850 w 1243012"/>
                <a:gd name="connsiteY2" fmla="*/ 478631 h 1107281"/>
                <a:gd name="connsiteX3" fmla="*/ 616743 w 1243012"/>
                <a:gd name="connsiteY3" fmla="*/ 561975 h 1107281"/>
                <a:gd name="connsiteX4" fmla="*/ 507206 w 1243012"/>
                <a:gd name="connsiteY4" fmla="*/ 661988 h 1107281"/>
                <a:gd name="connsiteX5" fmla="*/ 350043 w 1243012"/>
                <a:gd name="connsiteY5" fmla="*/ 795338 h 1107281"/>
                <a:gd name="connsiteX6" fmla="*/ 247650 w 1243012"/>
                <a:gd name="connsiteY6" fmla="*/ 876300 h 1107281"/>
                <a:gd name="connsiteX7" fmla="*/ 145256 w 1243012"/>
                <a:gd name="connsiteY7" fmla="*/ 957263 h 1107281"/>
                <a:gd name="connsiteX8" fmla="*/ 66675 w 1243012"/>
                <a:gd name="connsiteY8" fmla="*/ 1016794 h 1107281"/>
                <a:gd name="connsiteX9" fmla="*/ 26193 w 1243012"/>
                <a:gd name="connsiteY9" fmla="*/ 1047750 h 1107281"/>
                <a:gd name="connsiteX10" fmla="*/ 14287 w 1243012"/>
                <a:gd name="connsiteY10" fmla="*/ 1059656 h 1107281"/>
                <a:gd name="connsiteX11" fmla="*/ 2381 w 1243012"/>
                <a:gd name="connsiteY11" fmla="*/ 1081088 h 1107281"/>
                <a:gd name="connsiteX12" fmla="*/ 0 w 1243012"/>
                <a:gd name="connsiteY12" fmla="*/ 1097756 h 1107281"/>
                <a:gd name="connsiteX13" fmla="*/ 7143 w 1243012"/>
                <a:gd name="connsiteY13" fmla="*/ 1102519 h 1107281"/>
                <a:gd name="connsiteX14" fmla="*/ 16668 w 1243012"/>
                <a:gd name="connsiteY14" fmla="*/ 1107281 h 1107281"/>
                <a:gd name="connsiteX15" fmla="*/ 45243 w 1243012"/>
                <a:gd name="connsiteY15" fmla="*/ 1102519 h 1107281"/>
                <a:gd name="connsiteX16" fmla="*/ 95250 w 1243012"/>
                <a:gd name="connsiteY16" fmla="*/ 1078706 h 1107281"/>
                <a:gd name="connsiteX17" fmla="*/ 204787 w 1243012"/>
                <a:gd name="connsiteY17" fmla="*/ 1014413 h 1107281"/>
                <a:gd name="connsiteX18" fmla="*/ 330993 w 1243012"/>
                <a:gd name="connsiteY18" fmla="*/ 935831 h 1107281"/>
                <a:gd name="connsiteX19" fmla="*/ 500062 w 1243012"/>
                <a:gd name="connsiteY19" fmla="*/ 833438 h 1107281"/>
                <a:gd name="connsiteX20" fmla="*/ 650081 w 1243012"/>
                <a:gd name="connsiteY20" fmla="*/ 740569 h 1107281"/>
                <a:gd name="connsiteX21" fmla="*/ 707231 w 1243012"/>
                <a:gd name="connsiteY21" fmla="*/ 704850 h 1107281"/>
                <a:gd name="connsiteX22" fmla="*/ 819150 w 1243012"/>
                <a:gd name="connsiteY22" fmla="*/ 621506 h 1107281"/>
                <a:gd name="connsiteX23" fmla="*/ 959643 w 1243012"/>
                <a:gd name="connsiteY23" fmla="*/ 497681 h 1107281"/>
                <a:gd name="connsiteX24" fmla="*/ 1052512 w 1243012"/>
                <a:gd name="connsiteY24" fmla="*/ 407194 h 1107281"/>
                <a:gd name="connsiteX25" fmla="*/ 1133475 w 1243012"/>
                <a:gd name="connsiteY25" fmla="*/ 321469 h 1107281"/>
                <a:gd name="connsiteX26" fmla="*/ 1181100 w 1243012"/>
                <a:gd name="connsiteY26" fmla="*/ 273844 h 1107281"/>
                <a:gd name="connsiteX27" fmla="*/ 1185862 w 1243012"/>
                <a:gd name="connsiteY27" fmla="*/ 269081 h 1107281"/>
                <a:gd name="connsiteX28" fmla="*/ 1195387 w 1243012"/>
                <a:gd name="connsiteY28" fmla="*/ 264319 h 1107281"/>
                <a:gd name="connsiteX29" fmla="*/ 1219200 w 1243012"/>
                <a:gd name="connsiteY29" fmla="*/ 254794 h 1107281"/>
                <a:gd name="connsiteX30" fmla="*/ 1235868 w 1243012"/>
                <a:gd name="connsiteY30" fmla="*/ 240506 h 1107281"/>
                <a:gd name="connsiteX31" fmla="*/ 1240631 w 1243012"/>
                <a:gd name="connsiteY31" fmla="*/ 226219 h 1107281"/>
                <a:gd name="connsiteX32" fmla="*/ 1243012 w 1243012"/>
                <a:gd name="connsiteY32" fmla="*/ 209550 h 1107281"/>
                <a:gd name="connsiteX33" fmla="*/ 1243012 w 1243012"/>
                <a:gd name="connsiteY33" fmla="*/ 188119 h 1107281"/>
                <a:gd name="connsiteX34" fmla="*/ 1233487 w 1243012"/>
                <a:gd name="connsiteY34" fmla="*/ 152400 h 1107281"/>
                <a:gd name="connsiteX35" fmla="*/ 1223962 w 1243012"/>
                <a:gd name="connsiteY35" fmla="*/ 135731 h 1107281"/>
                <a:gd name="connsiteX36" fmla="*/ 1200150 w 1243012"/>
                <a:gd name="connsiteY36" fmla="*/ 119063 h 1107281"/>
                <a:gd name="connsiteX37" fmla="*/ 1164431 w 1243012"/>
                <a:gd name="connsiteY37" fmla="*/ 92869 h 1107281"/>
                <a:gd name="connsiteX38" fmla="*/ 1135856 w 1243012"/>
                <a:gd name="connsiteY38" fmla="*/ 64294 h 1107281"/>
                <a:gd name="connsiteX39" fmla="*/ 1078706 w 1243012"/>
                <a:gd name="connsiteY39" fmla="*/ 0 h 1107281"/>
                <a:gd name="connsiteX40" fmla="*/ 950118 w 1243012"/>
                <a:gd name="connsiteY40" fmla="*/ 26194 h 1107281"/>
                <a:gd name="connsiteX41" fmla="*/ 981075 w 1243012"/>
                <a:gd name="connsiteY41" fmla="*/ 80963 h 1107281"/>
                <a:gd name="connsiteX42" fmla="*/ 985837 w 1243012"/>
                <a:gd name="connsiteY42" fmla="*/ 104775 h 1107281"/>
                <a:gd name="connsiteX43" fmla="*/ 983456 w 1243012"/>
                <a:gd name="connsiteY43" fmla="*/ 128588 h 1107281"/>
                <a:gd name="connsiteX44" fmla="*/ 971550 w 1243012"/>
                <a:gd name="connsiteY44" fmla="*/ 166688 h 1107281"/>
                <a:gd name="connsiteX45" fmla="*/ 945356 w 1243012"/>
                <a:gd name="connsiteY45" fmla="*/ 211931 h 1107281"/>
                <a:gd name="connsiteX46" fmla="*/ 914400 w 1243012"/>
                <a:gd name="connsiteY46" fmla="*/ 252413 h 1107281"/>
                <a:gd name="connsiteX47" fmla="*/ 835818 w 1243012"/>
                <a:gd name="connsiteY47" fmla="*/ 342900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43012" h="1107281">
                  <a:moveTo>
                    <a:pt x="835818" y="342900"/>
                  </a:moveTo>
                  <a:lnTo>
                    <a:pt x="759618" y="421481"/>
                  </a:lnTo>
                  <a:lnTo>
                    <a:pt x="704850" y="478631"/>
                  </a:lnTo>
                  <a:lnTo>
                    <a:pt x="616743" y="561975"/>
                  </a:lnTo>
                  <a:lnTo>
                    <a:pt x="507206" y="661988"/>
                  </a:lnTo>
                  <a:lnTo>
                    <a:pt x="350043" y="795338"/>
                  </a:lnTo>
                  <a:lnTo>
                    <a:pt x="247650" y="876300"/>
                  </a:lnTo>
                  <a:lnTo>
                    <a:pt x="145256" y="957263"/>
                  </a:lnTo>
                  <a:lnTo>
                    <a:pt x="66675" y="1016794"/>
                  </a:lnTo>
                  <a:lnTo>
                    <a:pt x="26193" y="1047750"/>
                  </a:lnTo>
                  <a:lnTo>
                    <a:pt x="14287" y="1059656"/>
                  </a:lnTo>
                  <a:lnTo>
                    <a:pt x="2381" y="1081088"/>
                  </a:lnTo>
                  <a:lnTo>
                    <a:pt x="0" y="1097756"/>
                  </a:lnTo>
                  <a:lnTo>
                    <a:pt x="7143" y="1102519"/>
                  </a:lnTo>
                  <a:lnTo>
                    <a:pt x="16668" y="1107281"/>
                  </a:lnTo>
                  <a:lnTo>
                    <a:pt x="45243" y="1102519"/>
                  </a:lnTo>
                  <a:lnTo>
                    <a:pt x="95250" y="1078706"/>
                  </a:lnTo>
                  <a:lnTo>
                    <a:pt x="204787" y="1014413"/>
                  </a:lnTo>
                  <a:lnTo>
                    <a:pt x="330993" y="935831"/>
                  </a:lnTo>
                  <a:lnTo>
                    <a:pt x="500062" y="833438"/>
                  </a:lnTo>
                  <a:lnTo>
                    <a:pt x="650081" y="740569"/>
                  </a:lnTo>
                  <a:lnTo>
                    <a:pt x="707231" y="704850"/>
                  </a:lnTo>
                  <a:lnTo>
                    <a:pt x="819150" y="621506"/>
                  </a:lnTo>
                  <a:lnTo>
                    <a:pt x="959643" y="497681"/>
                  </a:lnTo>
                  <a:lnTo>
                    <a:pt x="1052512" y="407194"/>
                  </a:lnTo>
                  <a:lnTo>
                    <a:pt x="1133475" y="321469"/>
                  </a:lnTo>
                  <a:lnTo>
                    <a:pt x="1181100" y="273844"/>
                  </a:lnTo>
                  <a:lnTo>
                    <a:pt x="1185862" y="269081"/>
                  </a:lnTo>
                  <a:lnTo>
                    <a:pt x="1195387" y="264319"/>
                  </a:lnTo>
                  <a:lnTo>
                    <a:pt x="1219200" y="254794"/>
                  </a:lnTo>
                  <a:lnTo>
                    <a:pt x="1235868" y="240506"/>
                  </a:lnTo>
                  <a:lnTo>
                    <a:pt x="1240631" y="226219"/>
                  </a:lnTo>
                  <a:lnTo>
                    <a:pt x="1243012" y="209550"/>
                  </a:lnTo>
                  <a:lnTo>
                    <a:pt x="1243012" y="188119"/>
                  </a:lnTo>
                  <a:lnTo>
                    <a:pt x="1233487" y="152400"/>
                  </a:lnTo>
                  <a:lnTo>
                    <a:pt x="1223962" y="135731"/>
                  </a:lnTo>
                  <a:lnTo>
                    <a:pt x="1200150" y="119063"/>
                  </a:lnTo>
                  <a:lnTo>
                    <a:pt x="1164431" y="92869"/>
                  </a:lnTo>
                  <a:lnTo>
                    <a:pt x="1135856" y="64294"/>
                  </a:lnTo>
                  <a:lnTo>
                    <a:pt x="1078706" y="0"/>
                  </a:lnTo>
                  <a:lnTo>
                    <a:pt x="950118" y="26194"/>
                  </a:lnTo>
                  <a:lnTo>
                    <a:pt x="981075" y="80963"/>
                  </a:lnTo>
                  <a:lnTo>
                    <a:pt x="985837" y="104775"/>
                  </a:lnTo>
                  <a:lnTo>
                    <a:pt x="983456" y="128588"/>
                  </a:lnTo>
                  <a:lnTo>
                    <a:pt x="971550" y="166688"/>
                  </a:lnTo>
                  <a:lnTo>
                    <a:pt x="945356" y="211931"/>
                  </a:lnTo>
                  <a:lnTo>
                    <a:pt x="914400" y="252413"/>
                  </a:lnTo>
                  <a:lnTo>
                    <a:pt x="835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1">
              <a:extLst>
                <a:ext uri="{FF2B5EF4-FFF2-40B4-BE49-F238E27FC236}">
                  <a16:creationId xmlns:a16="http://schemas.microsoft.com/office/drawing/2014/main" id="{905D81DD-4376-46B0-B54A-05897B0653EF}"/>
                </a:ext>
              </a:extLst>
            </p:cNvPr>
            <p:cNvSpPr/>
            <p:nvPr/>
          </p:nvSpPr>
          <p:spPr>
            <a:xfrm>
              <a:off x="4429125" y="4344988"/>
              <a:ext cx="1524000" cy="1603375"/>
            </a:xfrm>
            <a:custGeom>
              <a:avLst/>
              <a:gdLst>
                <a:gd name="connsiteX0" fmla="*/ 1302544 w 1524000"/>
                <a:gd name="connsiteY0" fmla="*/ 576263 h 1602582"/>
                <a:gd name="connsiteX1" fmla="*/ 1145381 w 1524000"/>
                <a:gd name="connsiteY1" fmla="*/ 773907 h 1602582"/>
                <a:gd name="connsiteX2" fmla="*/ 1083469 w 1524000"/>
                <a:gd name="connsiteY2" fmla="*/ 847725 h 1602582"/>
                <a:gd name="connsiteX3" fmla="*/ 1019175 w 1524000"/>
                <a:gd name="connsiteY3" fmla="*/ 921544 h 1602582"/>
                <a:gd name="connsiteX4" fmla="*/ 952500 w 1524000"/>
                <a:gd name="connsiteY4" fmla="*/ 992982 h 1602582"/>
                <a:gd name="connsiteX5" fmla="*/ 890588 w 1524000"/>
                <a:gd name="connsiteY5" fmla="*/ 1057275 h 1602582"/>
                <a:gd name="connsiteX6" fmla="*/ 812006 w 1524000"/>
                <a:gd name="connsiteY6" fmla="*/ 1126332 h 1602582"/>
                <a:gd name="connsiteX7" fmla="*/ 733425 w 1524000"/>
                <a:gd name="connsiteY7" fmla="*/ 1185863 h 1602582"/>
                <a:gd name="connsiteX8" fmla="*/ 616744 w 1524000"/>
                <a:gd name="connsiteY8" fmla="*/ 1266825 h 1602582"/>
                <a:gd name="connsiteX9" fmla="*/ 483394 w 1524000"/>
                <a:gd name="connsiteY9" fmla="*/ 1350169 h 1602582"/>
                <a:gd name="connsiteX10" fmla="*/ 311944 w 1524000"/>
                <a:gd name="connsiteY10" fmla="*/ 1452563 h 1602582"/>
                <a:gd name="connsiteX11" fmla="*/ 114300 w 1524000"/>
                <a:gd name="connsiteY11" fmla="*/ 1559719 h 1602582"/>
                <a:gd name="connsiteX12" fmla="*/ 40481 w 1524000"/>
                <a:gd name="connsiteY12" fmla="*/ 1597819 h 1602582"/>
                <a:gd name="connsiteX13" fmla="*/ 23813 w 1524000"/>
                <a:gd name="connsiteY13" fmla="*/ 1602582 h 1602582"/>
                <a:gd name="connsiteX14" fmla="*/ 9525 w 1524000"/>
                <a:gd name="connsiteY14" fmla="*/ 1602582 h 1602582"/>
                <a:gd name="connsiteX15" fmla="*/ 0 w 1524000"/>
                <a:gd name="connsiteY15" fmla="*/ 1597819 h 1602582"/>
                <a:gd name="connsiteX16" fmla="*/ 9525 w 1524000"/>
                <a:gd name="connsiteY16" fmla="*/ 1581150 h 1602582"/>
                <a:gd name="connsiteX17" fmla="*/ 42863 w 1524000"/>
                <a:gd name="connsiteY17" fmla="*/ 1545432 h 1602582"/>
                <a:gd name="connsiteX18" fmla="*/ 119063 w 1524000"/>
                <a:gd name="connsiteY18" fmla="*/ 1485900 h 1602582"/>
                <a:gd name="connsiteX19" fmla="*/ 273844 w 1524000"/>
                <a:gd name="connsiteY19" fmla="*/ 1369219 h 1602582"/>
                <a:gd name="connsiteX20" fmla="*/ 409575 w 1524000"/>
                <a:gd name="connsiteY20" fmla="*/ 1262063 h 1602582"/>
                <a:gd name="connsiteX21" fmla="*/ 554831 w 1524000"/>
                <a:gd name="connsiteY21" fmla="*/ 1140619 h 1602582"/>
                <a:gd name="connsiteX22" fmla="*/ 650081 w 1524000"/>
                <a:gd name="connsiteY22" fmla="*/ 1052513 h 1602582"/>
                <a:gd name="connsiteX23" fmla="*/ 752475 w 1524000"/>
                <a:gd name="connsiteY23" fmla="*/ 957263 h 1602582"/>
                <a:gd name="connsiteX24" fmla="*/ 842963 w 1524000"/>
                <a:gd name="connsiteY24" fmla="*/ 864394 h 1602582"/>
                <a:gd name="connsiteX25" fmla="*/ 909638 w 1524000"/>
                <a:gd name="connsiteY25" fmla="*/ 790575 h 1602582"/>
                <a:gd name="connsiteX26" fmla="*/ 957263 w 1524000"/>
                <a:gd name="connsiteY26" fmla="*/ 733425 h 1602582"/>
                <a:gd name="connsiteX27" fmla="*/ 1035844 w 1524000"/>
                <a:gd name="connsiteY27" fmla="*/ 633413 h 1602582"/>
                <a:gd name="connsiteX28" fmla="*/ 1066800 w 1524000"/>
                <a:gd name="connsiteY28" fmla="*/ 585788 h 1602582"/>
                <a:gd name="connsiteX29" fmla="*/ 1085850 w 1524000"/>
                <a:gd name="connsiteY29" fmla="*/ 559594 h 1602582"/>
                <a:gd name="connsiteX30" fmla="*/ 1114425 w 1524000"/>
                <a:gd name="connsiteY30" fmla="*/ 514350 h 1602582"/>
                <a:gd name="connsiteX31" fmla="*/ 1147763 w 1524000"/>
                <a:gd name="connsiteY31" fmla="*/ 452438 h 1602582"/>
                <a:gd name="connsiteX32" fmla="*/ 1166813 w 1524000"/>
                <a:gd name="connsiteY32" fmla="*/ 411957 h 1602582"/>
                <a:gd name="connsiteX33" fmla="*/ 1181100 w 1524000"/>
                <a:gd name="connsiteY33" fmla="*/ 376238 h 1602582"/>
                <a:gd name="connsiteX34" fmla="*/ 1195388 w 1524000"/>
                <a:gd name="connsiteY34" fmla="*/ 333375 h 1602582"/>
                <a:gd name="connsiteX35" fmla="*/ 1202531 w 1524000"/>
                <a:gd name="connsiteY35" fmla="*/ 297657 h 1602582"/>
                <a:gd name="connsiteX36" fmla="*/ 1207294 w 1524000"/>
                <a:gd name="connsiteY36" fmla="*/ 269082 h 1602582"/>
                <a:gd name="connsiteX37" fmla="*/ 1207294 w 1524000"/>
                <a:gd name="connsiteY37" fmla="*/ 245269 h 1602582"/>
                <a:gd name="connsiteX38" fmla="*/ 1207294 w 1524000"/>
                <a:gd name="connsiteY38" fmla="*/ 238125 h 1602582"/>
                <a:gd name="connsiteX39" fmla="*/ 1195388 w 1524000"/>
                <a:gd name="connsiteY39" fmla="*/ 211932 h 1602582"/>
                <a:gd name="connsiteX40" fmla="*/ 1171575 w 1524000"/>
                <a:gd name="connsiteY40" fmla="*/ 176213 h 1602582"/>
                <a:gd name="connsiteX41" fmla="*/ 1147763 w 1524000"/>
                <a:gd name="connsiteY41" fmla="*/ 145257 h 1602582"/>
                <a:gd name="connsiteX42" fmla="*/ 1116806 w 1524000"/>
                <a:gd name="connsiteY42" fmla="*/ 109538 h 1602582"/>
                <a:gd name="connsiteX43" fmla="*/ 1026319 w 1524000"/>
                <a:gd name="connsiteY43" fmla="*/ 14288 h 1602582"/>
                <a:gd name="connsiteX44" fmla="*/ 1162050 w 1524000"/>
                <a:gd name="connsiteY44" fmla="*/ 0 h 1602582"/>
                <a:gd name="connsiteX45" fmla="*/ 1295400 w 1524000"/>
                <a:gd name="connsiteY45" fmla="*/ 78582 h 1602582"/>
                <a:gd name="connsiteX46" fmla="*/ 1357313 w 1524000"/>
                <a:gd name="connsiteY46" fmla="*/ 119063 h 1602582"/>
                <a:gd name="connsiteX47" fmla="*/ 1423988 w 1524000"/>
                <a:gd name="connsiteY47" fmla="*/ 171450 h 1602582"/>
                <a:gd name="connsiteX48" fmla="*/ 1476375 w 1524000"/>
                <a:gd name="connsiteY48" fmla="*/ 219075 h 1602582"/>
                <a:gd name="connsiteX49" fmla="*/ 1502569 w 1524000"/>
                <a:gd name="connsiteY49" fmla="*/ 245269 h 1602582"/>
                <a:gd name="connsiteX50" fmla="*/ 1516856 w 1524000"/>
                <a:gd name="connsiteY50" fmla="*/ 264319 h 1602582"/>
                <a:gd name="connsiteX51" fmla="*/ 1521619 w 1524000"/>
                <a:gd name="connsiteY51" fmla="*/ 276225 h 1602582"/>
                <a:gd name="connsiteX52" fmla="*/ 1524000 w 1524000"/>
                <a:gd name="connsiteY52" fmla="*/ 288132 h 1602582"/>
                <a:gd name="connsiteX53" fmla="*/ 1521619 w 1524000"/>
                <a:gd name="connsiteY53" fmla="*/ 304800 h 1602582"/>
                <a:gd name="connsiteX54" fmla="*/ 1512094 w 1524000"/>
                <a:gd name="connsiteY54" fmla="*/ 330994 h 1602582"/>
                <a:gd name="connsiteX55" fmla="*/ 1493044 w 1524000"/>
                <a:gd name="connsiteY55" fmla="*/ 357188 h 1602582"/>
                <a:gd name="connsiteX56" fmla="*/ 1464469 w 1524000"/>
                <a:gd name="connsiteY56" fmla="*/ 378619 h 1602582"/>
                <a:gd name="connsiteX57" fmla="*/ 1435894 w 1524000"/>
                <a:gd name="connsiteY57" fmla="*/ 395288 h 1602582"/>
                <a:gd name="connsiteX58" fmla="*/ 1397794 w 1524000"/>
                <a:gd name="connsiteY58" fmla="*/ 445294 h 1602582"/>
                <a:gd name="connsiteX59" fmla="*/ 1302544 w 1524000"/>
                <a:gd name="connsiteY59" fmla="*/ 576263 h 160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24000" h="1602582">
                  <a:moveTo>
                    <a:pt x="1302544" y="576263"/>
                  </a:moveTo>
                  <a:lnTo>
                    <a:pt x="1145381" y="773907"/>
                  </a:lnTo>
                  <a:lnTo>
                    <a:pt x="1083469" y="847725"/>
                  </a:lnTo>
                  <a:lnTo>
                    <a:pt x="1019175" y="921544"/>
                  </a:lnTo>
                  <a:lnTo>
                    <a:pt x="952500" y="992982"/>
                  </a:lnTo>
                  <a:lnTo>
                    <a:pt x="890588" y="1057275"/>
                  </a:lnTo>
                  <a:lnTo>
                    <a:pt x="812006" y="1126332"/>
                  </a:lnTo>
                  <a:lnTo>
                    <a:pt x="733425" y="1185863"/>
                  </a:lnTo>
                  <a:lnTo>
                    <a:pt x="616744" y="1266825"/>
                  </a:lnTo>
                  <a:lnTo>
                    <a:pt x="483394" y="1350169"/>
                  </a:lnTo>
                  <a:lnTo>
                    <a:pt x="311944" y="1452563"/>
                  </a:lnTo>
                  <a:lnTo>
                    <a:pt x="114300" y="1559719"/>
                  </a:lnTo>
                  <a:lnTo>
                    <a:pt x="40481" y="1597819"/>
                  </a:lnTo>
                  <a:lnTo>
                    <a:pt x="23813" y="1602582"/>
                  </a:lnTo>
                  <a:lnTo>
                    <a:pt x="9525" y="1602582"/>
                  </a:lnTo>
                  <a:lnTo>
                    <a:pt x="0" y="1597819"/>
                  </a:lnTo>
                  <a:lnTo>
                    <a:pt x="9525" y="1581150"/>
                  </a:lnTo>
                  <a:lnTo>
                    <a:pt x="42863" y="1545432"/>
                  </a:lnTo>
                  <a:lnTo>
                    <a:pt x="119063" y="1485900"/>
                  </a:lnTo>
                  <a:lnTo>
                    <a:pt x="273844" y="1369219"/>
                  </a:lnTo>
                  <a:lnTo>
                    <a:pt x="409575" y="1262063"/>
                  </a:lnTo>
                  <a:lnTo>
                    <a:pt x="554831" y="1140619"/>
                  </a:lnTo>
                  <a:lnTo>
                    <a:pt x="650081" y="1052513"/>
                  </a:lnTo>
                  <a:lnTo>
                    <a:pt x="752475" y="957263"/>
                  </a:lnTo>
                  <a:lnTo>
                    <a:pt x="842963" y="864394"/>
                  </a:lnTo>
                  <a:lnTo>
                    <a:pt x="909638" y="790575"/>
                  </a:lnTo>
                  <a:lnTo>
                    <a:pt x="957263" y="733425"/>
                  </a:lnTo>
                  <a:lnTo>
                    <a:pt x="1035844" y="633413"/>
                  </a:lnTo>
                  <a:lnTo>
                    <a:pt x="1066800" y="585788"/>
                  </a:lnTo>
                  <a:lnTo>
                    <a:pt x="1085850" y="559594"/>
                  </a:lnTo>
                  <a:lnTo>
                    <a:pt x="1114425" y="514350"/>
                  </a:lnTo>
                  <a:lnTo>
                    <a:pt x="1147763" y="452438"/>
                  </a:lnTo>
                  <a:lnTo>
                    <a:pt x="1166813" y="411957"/>
                  </a:lnTo>
                  <a:lnTo>
                    <a:pt x="1181100" y="376238"/>
                  </a:lnTo>
                  <a:lnTo>
                    <a:pt x="1195388" y="333375"/>
                  </a:lnTo>
                  <a:lnTo>
                    <a:pt x="1202531" y="297657"/>
                  </a:lnTo>
                  <a:lnTo>
                    <a:pt x="1207294" y="269082"/>
                  </a:lnTo>
                  <a:lnTo>
                    <a:pt x="1207294" y="245269"/>
                  </a:lnTo>
                  <a:lnTo>
                    <a:pt x="1207294" y="238125"/>
                  </a:lnTo>
                  <a:lnTo>
                    <a:pt x="1195388" y="211932"/>
                  </a:lnTo>
                  <a:lnTo>
                    <a:pt x="1171575" y="176213"/>
                  </a:lnTo>
                  <a:lnTo>
                    <a:pt x="1147763" y="145257"/>
                  </a:lnTo>
                  <a:lnTo>
                    <a:pt x="1116806" y="109538"/>
                  </a:lnTo>
                  <a:lnTo>
                    <a:pt x="1026319" y="14288"/>
                  </a:lnTo>
                  <a:lnTo>
                    <a:pt x="1162050" y="0"/>
                  </a:lnTo>
                  <a:lnTo>
                    <a:pt x="1295400" y="78582"/>
                  </a:lnTo>
                  <a:lnTo>
                    <a:pt x="1357313" y="119063"/>
                  </a:lnTo>
                  <a:lnTo>
                    <a:pt x="1423988" y="171450"/>
                  </a:lnTo>
                  <a:lnTo>
                    <a:pt x="1476375" y="219075"/>
                  </a:lnTo>
                  <a:lnTo>
                    <a:pt x="1502569" y="245269"/>
                  </a:lnTo>
                  <a:lnTo>
                    <a:pt x="1516856" y="264319"/>
                  </a:lnTo>
                  <a:lnTo>
                    <a:pt x="1521619" y="276225"/>
                  </a:lnTo>
                  <a:lnTo>
                    <a:pt x="1524000" y="288132"/>
                  </a:lnTo>
                  <a:lnTo>
                    <a:pt x="1521619" y="304800"/>
                  </a:lnTo>
                  <a:lnTo>
                    <a:pt x="1512094" y="330994"/>
                  </a:lnTo>
                  <a:lnTo>
                    <a:pt x="1493044" y="357188"/>
                  </a:lnTo>
                  <a:lnTo>
                    <a:pt x="1464469" y="378619"/>
                  </a:lnTo>
                  <a:lnTo>
                    <a:pt x="1435894" y="395288"/>
                  </a:lnTo>
                  <a:lnTo>
                    <a:pt x="1397794" y="445294"/>
                  </a:lnTo>
                  <a:lnTo>
                    <a:pt x="1302544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グループ化 1">
            <a:extLst>
              <a:ext uri="{FF2B5EF4-FFF2-40B4-BE49-F238E27FC236}">
                <a16:creationId xmlns:a16="http://schemas.microsoft.com/office/drawing/2014/main" id="{B36EEBAA-2D48-451B-ACC0-4DCBA5480E05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504950"/>
            <a:ext cx="4440238" cy="4586288"/>
            <a:chOff x="2568575" y="1504950"/>
            <a:chExt cx="4440238" cy="4586288"/>
          </a:xfrm>
        </p:grpSpPr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45BF075A-AFBA-41C9-9E98-4C66CE4D470B}"/>
                </a:ext>
              </a:extLst>
            </p:cNvPr>
            <p:cNvSpPr/>
            <p:nvPr/>
          </p:nvSpPr>
          <p:spPr>
            <a:xfrm>
              <a:off x="2568575" y="1598613"/>
              <a:ext cx="1430338" cy="2381250"/>
            </a:xfrm>
            <a:custGeom>
              <a:avLst/>
              <a:gdLst>
                <a:gd name="connsiteX0" fmla="*/ 1187493 w 1429901"/>
                <a:gd name="connsiteY0" fmla="*/ 665855 h 2381122"/>
                <a:gd name="connsiteX1" fmla="*/ 1129192 w 1429901"/>
                <a:gd name="connsiteY1" fmla="*/ 782456 h 2381122"/>
                <a:gd name="connsiteX2" fmla="*/ 1049412 w 1429901"/>
                <a:gd name="connsiteY2" fmla="*/ 935879 h 2381122"/>
                <a:gd name="connsiteX3" fmla="*/ 960427 w 1429901"/>
                <a:gd name="connsiteY3" fmla="*/ 1113849 h 2381122"/>
                <a:gd name="connsiteX4" fmla="*/ 914400 w 1429901"/>
                <a:gd name="connsiteY4" fmla="*/ 1205903 h 2381122"/>
                <a:gd name="connsiteX5" fmla="*/ 782456 w 1429901"/>
                <a:gd name="connsiteY5" fmla="*/ 1445243 h 2381122"/>
                <a:gd name="connsiteX6" fmla="*/ 687334 w 1429901"/>
                <a:gd name="connsiteY6" fmla="*/ 1586392 h 2381122"/>
                <a:gd name="connsiteX7" fmla="*/ 555391 w 1429901"/>
                <a:gd name="connsiteY7" fmla="*/ 1773568 h 2381122"/>
                <a:gd name="connsiteX8" fmla="*/ 426515 w 1429901"/>
                <a:gd name="connsiteY8" fmla="*/ 1942333 h 2381122"/>
                <a:gd name="connsiteX9" fmla="*/ 236271 w 1429901"/>
                <a:gd name="connsiteY9" fmla="*/ 2169398 h 2381122"/>
                <a:gd name="connsiteX10" fmla="*/ 101259 w 1429901"/>
                <a:gd name="connsiteY10" fmla="*/ 2319753 h 2381122"/>
                <a:gd name="connsiteX11" fmla="*/ 67506 w 1429901"/>
                <a:gd name="connsiteY11" fmla="*/ 2359643 h 2381122"/>
                <a:gd name="connsiteX12" fmla="*/ 46027 w 1429901"/>
                <a:gd name="connsiteY12" fmla="*/ 2371917 h 2381122"/>
                <a:gd name="connsiteX13" fmla="*/ 30685 w 1429901"/>
                <a:gd name="connsiteY13" fmla="*/ 2378053 h 2381122"/>
                <a:gd name="connsiteX14" fmla="*/ 21479 w 1429901"/>
                <a:gd name="connsiteY14" fmla="*/ 2381122 h 2381122"/>
                <a:gd name="connsiteX15" fmla="*/ 15342 w 1429901"/>
                <a:gd name="connsiteY15" fmla="*/ 2381122 h 2381122"/>
                <a:gd name="connsiteX16" fmla="*/ 6137 w 1429901"/>
                <a:gd name="connsiteY16" fmla="*/ 2378053 h 2381122"/>
                <a:gd name="connsiteX17" fmla="*/ 0 w 1429901"/>
                <a:gd name="connsiteY17" fmla="*/ 2368848 h 2381122"/>
                <a:gd name="connsiteX18" fmla="*/ 0 w 1429901"/>
                <a:gd name="connsiteY18" fmla="*/ 2353506 h 2381122"/>
                <a:gd name="connsiteX19" fmla="*/ 12274 w 1429901"/>
                <a:gd name="connsiteY19" fmla="*/ 2319753 h 2381122"/>
                <a:gd name="connsiteX20" fmla="*/ 79780 w 1429901"/>
                <a:gd name="connsiteY20" fmla="*/ 2224631 h 2381122"/>
                <a:gd name="connsiteX21" fmla="*/ 202518 w 1429901"/>
                <a:gd name="connsiteY21" fmla="*/ 2037455 h 2381122"/>
                <a:gd name="connsiteX22" fmla="*/ 306846 w 1429901"/>
                <a:gd name="connsiteY22" fmla="*/ 1877895 h 2381122"/>
                <a:gd name="connsiteX23" fmla="*/ 398899 w 1429901"/>
                <a:gd name="connsiteY23" fmla="*/ 1718335 h 2381122"/>
                <a:gd name="connsiteX24" fmla="*/ 466405 w 1429901"/>
                <a:gd name="connsiteY24" fmla="*/ 1604802 h 2381122"/>
                <a:gd name="connsiteX25" fmla="*/ 533911 w 1429901"/>
                <a:gd name="connsiteY25" fmla="*/ 1485133 h 2381122"/>
                <a:gd name="connsiteX26" fmla="*/ 610623 w 1429901"/>
                <a:gd name="connsiteY26" fmla="*/ 1334778 h 2381122"/>
                <a:gd name="connsiteX27" fmla="*/ 681197 w 1429901"/>
                <a:gd name="connsiteY27" fmla="*/ 1196698 h 2381122"/>
                <a:gd name="connsiteX28" fmla="*/ 764046 w 1429901"/>
                <a:gd name="connsiteY28" fmla="*/ 1027933 h 2381122"/>
                <a:gd name="connsiteX29" fmla="*/ 843825 w 1429901"/>
                <a:gd name="connsiteY29" fmla="*/ 849962 h 2381122"/>
                <a:gd name="connsiteX30" fmla="*/ 908263 w 1429901"/>
                <a:gd name="connsiteY30" fmla="*/ 705745 h 2381122"/>
                <a:gd name="connsiteX31" fmla="*/ 975769 w 1429901"/>
                <a:gd name="connsiteY31" fmla="*/ 536980 h 2381122"/>
                <a:gd name="connsiteX32" fmla="*/ 1021796 w 1429901"/>
                <a:gd name="connsiteY32" fmla="*/ 417310 h 2381122"/>
                <a:gd name="connsiteX33" fmla="*/ 1064754 w 1429901"/>
                <a:gd name="connsiteY33" fmla="*/ 300708 h 2381122"/>
                <a:gd name="connsiteX34" fmla="*/ 1086234 w 1429901"/>
                <a:gd name="connsiteY34" fmla="*/ 248545 h 2381122"/>
                <a:gd name="connsiteX35" fmla="*/ 1089302 w 1429901"/>
                <a:gd name="connsiteY35" fmla="*/ 223997 h 2381122"/>
                <a:gd name="connsiteX36" fmla="*/ 1086234 w 1429901"/>
                <a:gd name="connsiteY36" fmla="*/ 196381 h 2381122"/>
                <a:gd name="connsiteX37" fmla="*/ 1083165 w 1429901"/>
                <a:gd name="connsiteY37" fmla="*/ 181039 h 2381122"/>
                <a:gd name="connsiteX38" fmla="*/ 1058617 w 1429901"/>
                <a:gd name="connsiteY38" fmla="*/ 159560 h 2381122"/>
                <a:gd name="connsiteX39" fmla="*/ 1009522 w 1429901"/>
                <a:gd name="connsiteY39" fmla="*/ 122738 h 2381122"/>
                <a:gd name="connsiteX40" fmla="*/ 969632 w 1429901"/>
                <a:gd name="connsiteY40" fmla="*/ 92053 h 2381122"/>
                <a:gd name="connsiteX41" fmla="*/ 942016 w 1429901"/>
                <a:gd name="connsiteY41" fmla="*/ 70574 h 2381122"/>
                <a:gd name="connsiteX42" fmla="*/ 929742 w 1429901"/>
                <a:gd name="connsiteY42" fmla="*/ 52164 h 2381122"/>
                <a:gd name="connsiteX43" fmla="*/ 923605 w 1429901"/>
                <a:gd name="connsiteY43" fmla="*/ 39890 h 2381122"/>
                <a:gd name="connsiteX44" fmla="*/ 923605 w 1429901"/>
                <a:gd name="connsiteY44" fmla="*/ 30684 h 2381122"/>
                <a:gd name="connsiteX45" fmla="*/ 926674 w 1429901"/>
                <a:gd name="connsiteY45" fmla="*/ 18411 h 2381122"/>
                <a:gd name="connsiteX46" fmla="*/ 935879 w 1429901"/>
                <a:gd name="connsiteY46" fmla="*/ 12274 h 2381122"/>
                <a:gd name="connsiteX47" fmla="*/ 960427 w 1429901"/>
                <a:gd name="connsiteY47" fmla="*/ 6137 h 2381122"/>
                <a:gd name="connsiteX48" fmla="*/ 994180 w 1429901"/>
                <a:gd name="connsiteY48" fmla="*/ 3068 h 2381122"/>
                <a:gd name="connsiteX49" fmla="*/ 1031001 w 1429901"/>
                <a:gd name="connsiteY49" fmla="*/ 0 h 2381122"/>
                <a:gd name="connsiteX50" fmla="*/ 1080097 w 1429901"/>
                <a:gd name="connsiteY50" fmla="*/ 6137 h 2381122"/>
                <a:gd name="connsiteX51" fmla="*/ 1119987 w 1429901"/>
                <a:gd name="connsiteY51" fmla="*/ 15342 h 2381122"/>
                <a:gd name="connsiteX52" fmla="*/ 1187493 w 1429901"/>
                <a:gd name="connsiteY52" fmla="*/ 42958 h 2381122"/>
                <a:gd name="connsiteX53" fmla="*/ 1248862 w 1429901"/>
                <a:gd name="connsiteY53" fmla="*/ 79780 h 2381122"/>
                <a:gd name="connsiteX54" fmla="*/ 1297957 w 1429901"/>
                <a:gd name="connsiteY54" fmla="*/ 113533 h 2381122"/>
                <a:gd name="connsiteX55" fmla="*/ 1374668 w 1429901"/>
                <a:gd name="connsiteY55" fmla="*/ 171833 h 2381122"/>
                <a:gd name="connsiteX56" fmla="*/ 1399216 w 1429901"/>
                <a:gd name="connsiteY56" fmla="*/ 196381 h 2381122"/>
                <a:gd name="connsiteX57" fmla="*/ 1414558 w 1429901"/>
                <a:gd name="connsiteY57" fmla="*/ 217860 h 2381122"/>
                <a:gd name="connsiteX58" fmla="*/ 1423764 w 1429901"/>
                <a:gd name="connsiteY58" fmla="*/ 233202 h 2381122"/>
                <a:gd name="connsiteX59" fmla="*/ 1429901 w 1429901"/>
                <a:gd name="connsiteY59" fmla="*/ 251613 h 2381122"/>
                <a:gd name="connsiteX60" fmla="*/ 1426832 w 1429901"/>
                <a:gd name="connsiteY60" fmla="*/ 273092 h 2381122"/>
                <a:gd name="connsiteX61" fmla="*/ 1420695 w 1429901"/>
                <a:gd name="connsiteY61" fmla="*/ 288435 h 2381122"/>
                <a:gd name="connsiteX62" fmla="*/ 1408421 w 1429901"/>
                <a:gd name="connsiteY62" fmla="*/ 297640 h 2381122"/>
                <a:gd name="connsiteX63" fmla="*/ 1383874 w 1429901"/>
                <a:gd name="connsiteY63" fmla="*/ 309914 h 2381122"/>
                <a:gd name="connsiteX64" fmla="*/ 1368532 w 1429901"/>
                <a:gd name="connsiteY64" fmla="*/ 316051 h 2381122"/>
                <a:gd name="connsiteX65" fmla="*/ 1331710 w 1429901"/>
                <a:gd name="connsiteY65" fmla="*/ 352872 h 2381122"/>
                <a:gd name="connsiteX66" fmla="*/ 1307162 w 1429901"/>
                <a:gd name="connsiteY66" fmla="*/ 380488 h 2381122"/>
                <a:gd name="connsiteX67" fmla="*/ 1285683 w 1429901"/>
                <a:gd name="connsiteY67" fmla="*/ 432652 h 2381122"/>
                <a:gd name="connsiteX68" fmla="*/ 1248862 w 1429901"/>
                <a:gd name="connsiteY68" fmla="*/ 527774 h 2381122"/>
                <a:gd name="connsiteX69" fmla="*/ 1187493 w 1429901"/>
                <a:gd name="connsiteY69" fmla="*/ 665855 h 238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429901" h="2381122">
                  <a:moveTo>
                    <a:pt x="1187493" y="665855"/>
                  </a:moveTo>
                  <a:lnTo>
                    <a:pt x="1129192" y="782456"/>
                  </a:lnTo>
                  <a:lnTo>
                    <a:pt x="1049412" y="935879"/>
                  </a:lnTo>
                  <a:lnTo>
                    <a:pt x="960427" y="1113849"/>
                  </a:lnTo>
                  <a:lnTo>
                    <a:pt x="914400" y="1205903"/>
                  </a:lnTo>
                  <a:lnTo>
                    <a:pt x="782456" y="1445243"/>
                  </a:lnTo>
                  <a:lnTo>
                    <a:pt x="687334" y="1586392"/>
                  </a:lnTo>
                  <a:lnTo>
                    <a:pt x="555391" y="1773568"/>
                  </a:lnTo>
                  <a:lnTo>
                    <a:pt x="426515" y="1942333"/>
                  </a:lnTo>
                  <a:lnTo>
                    <a:pt x="236271" y="2169398"/>
                  </a:lnTo>
                  <a:lnTo>
                    <a:pt x="101259" y="2319753"/>
                  </a:lnTo>
                  <a:lnTo>
                    <a:pt x="67506" y="2359643"/>
                  </a:lnTo>
                  <a:lnTo>
                    <a:pt x="46027" y="2371917"/>
                  </a:lnTo>
                  <a:lnTo>
                    <a:pt x="30685" y="2378053"/>
                  </a:lnTo>
                  <a:lnTo>
                    <a:pt x="21479" y="2381122"/>
                  </a:lnTo>
                  <a:lnTo>
                    <a:pt x="15342" y="2381122"/>
                  </a:lnTo>
                  <a:lnTo>
                    <a:pt x="6137" y="2378053"/>
                  </a:lnTo>
                  <a:lnTo>
                    <a:pt x="0" y="2368848"/>
                  </a:lnTo>
                  <a:lnTo>
                    <a:pt x="0" y="2353506"/>
                  </a:lnTo>
                  <a:lnTo>
                    <a:pt x="12274" y="2319753"/>
                  </a:lnTo>
                  <a:lnTo>
                    <a:pt x="79780" y="2224631"/>
                  </a:lnTo>
                  <a:lnTo>
                    <a:pt x="202518" y="2037455"/>
                  </a:lnTo>
                  <a:lnTo>
                    <a:pt x="306846" y="1877895"/>
                  </a:lnTo>
                  <a:lnTo>
                    <a:pt x="398899" y="1718335"/>
                  </a:lnTo>
                  <a:lnTo>
                    <a:pt x="466405" y="1604802"/>
                  </a:lnTo>
                  <a:lnTo>
                    <a:pt x="533911" y="1485133"/>
                  </a:lnTo>
                  <a:lnTo>
                    <a:pt x="610623" y="1334778"/>
                  </a:lnTo>
                  <a:lnTo>
                    <a:pt x="681197" y="1196698"/>
                  </a:lnTo>
                  <a:lnTo>
                    <a:pt x="764046" y="1027933"/>
                  </a:lnTo>
                  <a:lnTo>
                    <a:pt x="843825" y="849962"/>
                  </a:lnTo>
                  <a:lnTo>
                    <a:pt x="908263" y="705745"/>
                  </a:lnTo>
                  <a:lnTo>
                    <a:pt x="975769" y="536980"/>
                  </a:lnTo>
                  <a:lnTo>
                    <a:pt x="1021796" y="417310"/>
                  </a:lnTo>
                  <a:lnTo>
                    <a:pt x="1064754" y="300708"/>
                  </a:lnTo>
                  <a:lnTo>
                    <a:pt x="1086234" y="248545"/>
                  </a:lnTo>
                  <a:lnTo>
                    <a:pt x="1089302" y="223997"/>
                  </a:lnTo>
                  <a:lnTo>
                    <a:pt x="1086234" y="196381"/>
                  </a:lnTo>
                  <a:lnTo>
                    <a:pt x="1083165" y="181039"/>
                  </a:lnTo>
                  <a:lnTo>
                    <a:pt x="1058617" y="159560"/>
                  </a:lnTo>
                  <a:lnTo>
                    <a:pt x="1009522" y="122738"/>
                  </a:lnTo>
                  <a:lnTo>
                    <a:pt x="969632" y="92053"/>
                  </a:lnTo>
                  <a:lnTo>
                    <a:pt x="942016" y="70574"/>
                  </a:lnTo>
                  <a:lnTo>
                    <a:pt x="929742" y="52164"/>
                  </a:lnTo>
                  <a:lnTo>
                    <a:pt x="923605" y="39890"/>
                  </a:lnTo>
                  <a:lnTo>
                    <a:pt x="923605" y="30684"/>
                  </a:lnTo>
                  <a:lnTo>
                    <a:pt x="926674" y="18411"/>
                  </a:lnTo>
                  <a:lnTo>
                    <a:pt x="935879" y="12274"/>
                  </a:lnTo>
                  <a:lnTo>
                    <a:pt x="960427" y="6137"/>
                  </a:lnTo>
                  <a:lnTo>
                    <a:pt x="994180" y="3068"/>
                  </a:lnTo>
                  <a:lnTo>
                    <a:pt x="1031001" y="0"/>
                  </a:lnTo>
                  <a:lnTo>
                    <a:pt x="1080097" y="6137"/>
                  </a:lnTo>
                  <a:lnTo>
                    <a:pt x="1119987" y="15342"/>
                  </a:lnTo>
                  <a:lnTo>
                    <a:pt x="1187493" y="42958"/>
                  </a:lnTo>
                  <a:lnTo>
                    <a:pt x="1248862" y="79780"/>
                  </a:lnTo>
                  <a:lnTo>
                    <a:pt x="1297957" y="113533"/>
                  </a:lnTo>
                  <a:lnTo>
                    <a:pt x="1374668" y="171833"/>
                  </a:lnTo>
                  <a:lnTo>
                    <a:pt x="1399216" y="196381"/>
                  </a:lnTo>
                  <a:lnTo>
                    <a:pt x="1414558" y="217860"/>
                  </a:lnTo>
                  <a:lnTo>
                    <a:pt x="1423764" y="233202"/>
                  </a:lnTo>
                  <a:lnTo>
                    <a:pt x="1429901" y="251613"/>
                  </a:lnTo>
                  <a:lnTo>
                    <a:pt x="1426832" y="273092"/>
                  </a:lnTo>
                  <a:lnTo>
                    <a:pt x="1420695" y="288435"/>
                  </a:lnTo>
                  <a:lnTo>
                    <a:pt x="1408421" y="297640"/>
                  </a:lnTo>
                  <a:lnTo>
                    <a:pt x="1383874" y="309914"/>
                  </a:lnTo>
                  <a:lnTo>
                    <a:pt x="1368532" y="316051"/>
                  </a:lnTo>
                  <a:lnTo>
                    <a:pt x="1331710" y="352872"/>
                  </a:lnTo>
                  <a:lnTo>
                    <a:pt x="1307162" y="380488"/>
                  </a:lnTo>
                  <a:lnTo>
                    <a:pt x="1285683" y="432652"/>
                  </a:lnTo>
                  <a:lnTo>
                    <a:pt x="1248862" y="527774"/>
                  </a:lnTo>
                  <a:lnTo>
                    <a:pt x="1187493" y="6658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25042DBC-D47B-47ED-8861-54CC51ECD71D}"/>
                </a:ext>
              </a:extLst>
            </p:cNvPr>
            <p:cNvSpPr/>
            <p:nvPr/>
          </p:nvSpPr>
          <p:spPr>
            <a:xfrm>
              <a:off x="3271838" y="2743200"/>
              <a:ext cx="334962" cy="3051175"/>
            </a:xfrm>
            <a:custGeom>
              <a:avLst/>
              <a:gdLst>
                <a:gd name="connsiteX0" fmla="*/ 330740 w 334631"/>
                <a:gd name="connsiteY0" fmla="*/ 719847 h 3050594"/>
                <a:gd name="connsiteX1" fmla="*/ 334631 w 334631"/>
                <a:gd name="connsiteY1" fmla="*/ 435799 h 3050594"/>
                <a:gd name="connsiteX2" fmla="*/ 334631 w 334631"/>
                <a:gd name="connsiteY2" fmla="*/ 249028 h 3050594"/>
                <a:gd name="connsiteX3" fmla="*/ 334631 w 334631"/>
                <a:gd name="connsiteY3" fmla="*/ 229573 h 3050594"/>
                <a:gd name="connsiteX4" fmla="*/ 334631 w 334631"/>
                <a:gd name="connsiteY4" fmla="*/ 225682 h 3050594"/>
                <a:gd name="connsiteX5" fmla="*/ 322958 w 334631"/>
                <a:gd name="connsiteY5" fmla="*/ 198444 h 3050594"/>
                <a:gd name="connsiteX6" fmla="*/ 299612 w 334631"/>
                <a:gd name="connsiteY6" fmla="*/ 155643 h 3050594"/>
                <a:gd name="connsiteX7" fmla="*/ 268483 w 334631"/>
                <a:gd name="connsiteY7" fmla="*/ 101168 h 3050594"/>
                <a:gd name="connsiteX8" fmla="*/ 190662 w 334631"/>
                <a:gd name="connsiteY8" fmla="*/ 0 h 3050594"/>
                <a:gd name="connsiteX9" fmla="*/ 46692 w 334631"/>
                <a:gd name="connsiteY9" fmla="*/ 245137 h 3050594"/>
                <a:gd name="connsiteX10" fmla="*/ 101167 w 334631"/>
                <a:gd name="connsiteY10" fmla="*/ 299612 h 3050594"/>
                <a:gd name="connsiteX11" fmla="*/ 112841 w 334631"/>
                <a:gd name="connsiteY11" fmla="*/ 322958 h 3050594"/>
                <a:gd name="connsiteX12" fmla="*/ 132296 w 334631"/>
                <a:gd name="connsiteY12" fmla="*/ 361869 h 3050594"/>
                <a:gd name="connsiteX13" fmla="*/ 147860 w 334631"/>
                <a:gd name="connsiteY13" fmla="*/ 400780 h 3050594"/>
                <a:gd name="connsiteX14" fmla="*/ 155642 w 334631"/>
                <a:gd name="connsiteY14" fmla="*/ 439690 h 3050594"/>
                <a:gd name="connsiteX15" fmla="*/ 155642 w 334631"/>
                <a:gd name="connsiteY15" fmla="*/ 575877 h 3050594"/>
                <a:gd name="connsiteX16" fmla="*/ 155642 w 334631"/>
                <a:gd name="connsiteY16" fmla="*/ 871598 h 3050594"/>
                <a:gd name="connsiteX17" fmla="*/ 155642 w 334631"/>
                <a:gd name="connsiteY17" fmla="*/ 1101171 h 3050594"/>
                <a:gd name="connsiteX18" fmla="*/ 147860 w 334631"/>
                <a:gd name="connsiteY18" fmla="*/ 1291833 h 3050594"/>
                <a:gd name="connsiteX19" fmla="*/ 128405 w 334631"/>
                <a:gd name="connsiteY19" fmla="*/ 1591445 h 3050594"/>
                <a:gd name="connsiteX20" fmla="*/ 105058 w 334631"/>
                <a:gd name="connsiteY20" fmla="*/ 1887166 h 3050594"/>
                <a:gd name="connsiteX21" fmla="*/ 77821 w 334631"/>
                <a:gd name="connsiteY21" fmla="*/ 2182887 h 3050594"/>
                <a:gd name="connsiteX22" fmla="*/ 66148 w 334631"/>
                <a:gd name="connsiteY22" fmla="*/ 2315183 h 3050594"/>
                <a:gd name="connsiteX23" fmla="*/ 50584 w 334631"/>
                <a:gd name="connsiteY23" fmla="*/ 2381331 h 3050594"/>
                <a:gd name="connsiteX24" fmla="*/ 19455 w 334631"/>
                <a:gd name="connsiteY24" fmla="*/ 2509736 h 3050594"/>
                <a:gd name="connsiteX25" fmla="*/ 0 w 334631"/>
                <a:gd name="connsiteY25" fmla="*/ 2610904 h 3050594"/>
                <a:gd name="connsiteX26" fmla="*/ 3891 w 334631"/>
                <a:gd name="connsiteY26" fmla="*/ 2673161 h 3050594"/>
                <a:gd name="connsiteX27" fmla="*/ 15564 w 334631"/>
                <a:gd name="connsiteY27" fmla="*/ 2731527 h 3050594"/>
                <a:gd name="connsiteX28" fmla="*/ 50584 w 334631"/>
                <a:gd name="connsiteY28" fmla="*/ 2848259 h 3050594"/>
                <a:gd name="connsiteX29" fmla="*/ 81712 w 334631"/>
                <a:gd name="connsiteY29" fmla="*/ 2933862 h 3050594"/>
                <a:gd name="connsiteX30" fmla="*/ 108949 w 334631"/>
                <a:gd name="connsiteY30" fmla="*/ 2984446 h 3050594"/>
                <a:gd name="connsiteX31" fmla="*/ 132296 w 334631"/>
                <a:gd name="connsiteY31" fmla="*/ 3015574 h 3050594"/>
                <a:gd name="connsiteX32" fmla="*/ 155642 w 334631"/>
                <a:gd name="connsiteY32" fmla="*/ 3038921 h 3050594"/>
                <a:gd name="connsiteX33" fmla="*/ 182880 w 334631"/>
                <a:gd name="connsiteY33" fmla="*/ 3050594 h 3050594"/>
                <a:gd name="connsiteX34" fmla="*/ 198444 w 334631"/>
                <a:gd name="connsiteY34" fmla="*/ 3050594 h 3050594"/>
                <a:gd name="connsiteX35" fmla="*/ 221790 w 334631"/>
                <a:gd name="connsiteY35" fmla="*/ 3031139 h 3050594"/>
                <a:gd name="connsiteX36" fmla="*/ 245137 w 334631"/>
                <a:gd name="connsiteY36" fmla="*/ 2992228 h 3050594"/>
                <a:gd name="connsiteX37" fmla="*/ 260701 w 334631"/>
                <a:gd name="connsiteY37" fmla="*/ 2949426 h 3050594"/>
                <a:gd name="connsiteX38" fmla="*/ 268483 w 334631"/>
                <a:gd name="connsiteY38" fmla="*/ 2910516 h 3050594"/>
                <a:gd name="connsiteX39" fmla="*/ 272374 w 334631"/>
                <a:gd name="connsiteY39" fmla="*/ 2813239 h 3050594"/>
                <a:gd name="connsiteX40" fmla="*/ 284047 w 334631"/>
                <a:gd name="connsiteY40" fmla="*/ 2583666 h 3050594"/>
                <a:gd name="connsiteX41" fmla="*/ 299612 w 334631"/>
                <a:gd name="connsiteY41" fmla="*/ 2295728 h 3050594"/>
                <a:gd name="connsiteX42" fmla="*/ 311285 w 334631"/>
                <a:gd name="connsiteY42" fmla="*/ 2023353 h 3050594"/>
                <a:gd name="connsiteX43" fmla="*/ 315176 w 334631"/>
                <a:gd name="connsiteY43" fmla="*/ 1832691 h 3050594"/>
                <a:gd name="connsiteX44" fmla="*/ 322958 w 334631"/>
                <a:gd name="connsiteY44" fmla="*/ 1463040 h 3050594"/>
                <a:gd name="connsiteX45" fmla="*/ 330740 w 334631"/>
                <a:gd name="connsiteY45" fmla="*/ 719847 h 30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631" h="3050594">
                  <a:moveTo>
                    <a:pt x="330740" y="719847"/>
                  </a:moveTo>
                  <a:lnTo>
                    <a:pt x="334631" y="435799"/>
                  </a:lnTo>
                  <a:lnTo>
                    <a:pt x="334631" y="249028"/>
                  </a:lnTo>
                  <a:lnTo>
                    <a:pt x="334631" y="229573"/>
                  </a:lnTo>
                  <a:lnTo>
                    <a:pt x="334631" y="225682"/>
                  </a:lnTo>
                  <a:lnTo>
                    <a:pt x="322958" y="198444"/>
                  </a:lnTo>
                  <a:lnTo>
                    <a:pt x="299612" y="155643"/>
                  </a:lnTo>
                  <a:lnTo>
                    <a:pt x="268483" y="101168"/>
                  </a:lnTo>
                  <a:lnTo>
                    <a:pt x="190662" y="0"/>
                  </a:lnTo>
                  <a:lnTo>
                    <a:pt x="46692" y="245137"/>
                  </a:lnTo>
                  <a:lnTo>
                    <a:pt x="101167" y="299612"/>
                  </a:lnTo>
                  <a:lnTo>
                    <a:pt x="112841" y="322958"/>
                  </a:lnTo>
                  <a:lnTo>
                    <a:pt x="132296" y="361869"/>
                  </a:lnTo>
                  <a:lnTo>
                    <a:pt x="147860" y="400780"/>
                  </a:lnTo>
                  <a:lnTo>
                    <a:pt x="155642" y="439690"/>
                  </a:lnTo>
                  <a:lnTo>
                    <a:pt x="155642" y="575877"/>
                  </a:lnTo>
                  <a:lnTo>
                    <a:pt x="155642" y="871598"/>
                  </a:lnTo>
                  <a:lnTo>
                    <a:pt x="155642" y="1101171"/>
                  </a:lnTo>
                  <a:lnTo>
                    <a:pt x="147860" y="1291833"/>
                  </a:lnTo>
                  <a:lnTo>
                    <a:pt x="128405" y="1591445"/>
                  </a:lnTo>
                  <a:lnTo>
                    <a:pt x="105058" y="1887166"/>
                  </a:lnTo>
                  <a:lnTo>
                    <a:pt x="77821" y="2182887"/>
                  </a:lnTo>
                  <a:lnTo>
                    <a:pt x="66148" y="2315183"/>
                  </a:lnTo>
                  <a:lnTo>
                    <a:pt x="50584" y="2381331"/>
                  </a:lnTo>
                  <a:lnTo>
                    <a:pt x="19455" y="2509736"/>
                  </a:lnTo>
                  <a:lnTo>
                    <a:pt x="0" y="2610904"/>
                  </a:lnTo>
                  <a:lnTo>
                    <a:pt x="3891" y="2673161"/>
                  </a:lnTo>
                  <a:lnTo>
                    <a:pt x="15564" y="2731527"/>
                  </a:lnTo>
                  <a:lnTo>
                    <a:pt x="50584" y="2848259"/>
                  </a:lnTo>
                  <a:lnTo>
                    <a:pt x="81712" y="2933862"/>
                  </a:lnTo>
                  <a:lnTo>
                    <a:pt x="108949" y="2984446"/>
                  </a:lnTo>
                  <a:lnTo>
                    <a:pt x="132296" y="3015574"/>
                  </a:lnTo>
                  <a:lnTo>
                    <a:pt x="155642" y="3038921"/>
                  </a:lnTo>
                  <a:lnTo>
                    <a:pt x="182880" y="3050594"/>
                  </a:lnTo>
                  <a:lnTo>
                    <a:pt x="198444" y="3050594"/>
                  </a:lnTo>
                  <a:lnTo>
                    <a:pt x="221790" y="3031139"/>
                  </a:lnTo>
                  <a:lnTo>
                    <a:pt x="245137" y="2992228"/>
                  </a:lnTo>
                  <a:lnTo>
                    <a:pt x="260701" y="2949426"/>
                  </a:lnTo>
                  <a:lnTo>
                    <a:pt x="268483" y="2910516"/>
                  </a:lnTo>
                  <a:lnTo>
                    <a:pt x="272374" y="2813239"/>
                  </a:lnTo>
                  <a:lnTo>
                    <a:pt x="284047" y="2583666"/>
                  </a:lnTo>
                  <a:lnTo>
                    <a:pt x="299612" y="2295728"/>
                  </a:lnTo>
                  <a:lnTo>
                    <a:pt x="311285" y="2023353"/>
                  </a:lnTo>
                  <a:lnTo>
                    <a:pt x="315176" y="1832691"/>
                  </a:lnTo>
                  <a:lnTo>
                    <a:pt x="322958" y="1463040"/>
                  </a:lnTo>
                  <a:lnTo>
                    <a:pt x="330740" y="719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932ECFC9-CB2E-498D-BA51-8B7BEE4E8D50}"/>
                </a:ext>
              </a:extLst>
            </p:cNvPr>
            <p:cNvSpPr/>
            <p:nvPr/>
          </p:nvSpPr>
          <p:spPr>
            <a:xfrm>
              <a:off x="3952875" y="1504950"/>
              <a:ext cx="1144588" cy="1335088"/>
            </a:xfrm>
            <a:custGeom>
              <a:avLst/>
              <a:gdLst>
                <a:gd name="connsiteX0" fmla="*/ 719138 w 1145381"/>
                <a:gd name="connsiteY0" fmla="*/ 350044 h 1335881"/>
                <a:gd name="connsiteX1" fmla="*/ 661988 w 1145381"/>
                <a:gd name="connsiteY1" fmla="*/ 442913 h 1335881"/>
                <a:gd name="connsiteX2" fmla="*/ 607219 w 1145381"/>
                <a:gd name="connsiteY2" fmla="*/ 528638 h 1335881"/>
                <a:gd name="connsiteX3" fmla="*/ 576263 w 1145381"/>
                <a:gd name="connsiteY3" fmla="*/ 573881 h 1335881"/>
                <a:gd name="connsiteX4" fmla="*/ 545306 w 1145381"/>
                <a:gd name="connsiteY4" fmla="*/ 616744 h 1335881"/>
                <a:gd name="connsiteX5" fmla="*/ 452438 w 1145381"/>
                <a:gd name="connsiteY5" fmla="*/ 731044 h 1335881"/>
                <a:gd name="connsiteX6" fmla="*/ 361950 w 1145381"/>
                <a:gd name="connsiteY6" fmla="*/ 840581 h 1335881"/>
                <a:gd name="connsiteX7" fmla="*/ 273844 w 1145381"/>
                <a:gd name="connsiteY7" fmla="*/ 952500 h 1335881"/>
                <a:gd name="connsiteX8" fmla="*/ 195263 w 1145381"/>
                <a:gd name="connsiteY8" fmla="*/ 1050131 h 1335881"/>
                <a:gd name="connsiteX9" fmla="*/ 104775 w 1145381"/>
                <a:gd name="connsiteY9" fmla="*/ 1162050 h 1335881"/>
                <a:gd name="connsiteX10" fmla="*/ 21431 w 1145381"/>
                <a:gd name="connsiteY10" fmla="*/ 1264444 h 1335881"/>
                <a:gd name="connsiteX11" fmla="*/ 4763 w 1145381"/>
                <a:gd name="connsiteY11" fmla="*/ 1290638 h 1335881"/>
                <a:gd name="connsiteX12" fmla="*/ 0 w 1145381"/>
                <a:gd name="connsiteY12" fmla="*/ 1304925 h 1335881"/>
                <a:gd name="connsiteX13" fmla="*/ 0 w 1145381"/>
                <a:gd name="connsiteY13" fmla="*/ 1321594 h 1335881"/>
                <a:gd name="connsiteX14" fmla="*/ 2381 w 1145381"/>
                <a:gd name="connsiteY14" fmla="*/ 1331119 h 1335881"/>
                <a:gd name="connsiteX15" fmla="*/ 4763 w 1145381"/>
                <a:gd name="connsiteY15" fmla="*/ 1333500 h 1335881"/>
                <a:gd name="connsiteX16" fmla="*/ 11906 w 1145381"/>
                <a:gd name="connsiteY16" fmla="*/ 1335881 h 1335881"/>
                <a:gd name="connsiteX17" fmla="*/ 30956 w 1145381"/>
                <a:gd name="connsiteY17" fmla="*/ 1331119 h 1335881"/>
                <a:gd name="connsiteX18" fmla="*/ 50006 w 1145381"/>
                <a:gd name="connsiteY18" fmla="*/ 1323975 h 1335881"/>
                <a:gd name="connsiteX19" fmla="*/ 100013 w 1145381"/>
                <a:gd name="connsiteY19" fmla="*/ 1283494 h 1335881"/>
                <a:gd name="connsiteX20" fmla="*/ 195263 w 1145381"/>
                <a:gd name="connsiteY20" fmla="*/ 1197769 h 1335881"/>
                <a:gd name="connsiteX21" fmla="*/ 326231 w 1145381"/>
                <a:gd name="connsiteY21" fmla="*/ 1078706 h 1335881"/>
                <a:gd name="connsiteX22" fmla="*/ 450056 w 1145381"/>
                <a:gd name="connsiteY22" fmla="*/ 966788 h 1335881"/>
                <a:gd name="connsiteX23" fmla="*/ 571500 w 1145381"/>
                <a:gd name="connsiteY23" fmla="*/ 847725 h 1335881"/>
                <a:gd name="connsiteX24" fmla="*/ 666750 w 1145381"/>
                <a:gd name="connsiteY24" fmla="*/ 757238 h 1335881"/>
                <a:gd name="connsiteX25" fmla="*/ 866775 w 1145381"/>
                <a:gd name="connsiteY25" fmla="*/ 526256 h 1335881"/>
                <a:gd name="connsiteX26" fmla="*/ 959644 w 1145381"/>
                <a:gd name="connsiteY26" fmla="*/ 409575 h 1335881"/>
                <a:gd name="connsiteX27" fmla="*/ 1007269 w 1145381"/>
                <a:gd name="connsiteY27" fmla="*/ 340519 h 1335881"/>
                <a:gd name="connsiteX28" fmla="*/ 1033463 w 1145381"/>
                <a:gd name="connsiteY28" fmla="*/ 309563 h 1335881"/>
                <a:gd name="connsiteX29" fmla="*/ 1054894 w 1145381"/>
                <a:gd name="connsiteY29" fmla="*/ 292894 h 1335881"/>
                <a:gd name="connsiteX30" fmla="*/ 1081088 w 1145381"/>
                <a:gd name="connsiteY30" fmla="*/ 273844 h 1335881"/>
                <a:gd name="connsiteX31" fmla="*/ 1095375 w 1145381"/>
                <a:gd name="connsiteY31" fmla="*/ 269081 h 1335881"/>
                <a:gd name="connsiteX32" fmla="*/ 1119188 w 1145381"/>
                <a:gd name="connsiteY32" fmla="*/ 261938 h 1335881"/>
                <a:gd name="connsiteX33" fmla="*/ 1135856 w 1145381"/>
                <a:gd name="connsiteY33" fmla="*/ 254794 h 1335881"/>
                <a:gd name="connsiteX34" fmla="*/ 1145381 w 1145381"/>
                <a:gd name="connsiteY34" fmla="*/ 242888 h 1335881"/>
                <a:gd name="connsiteX35" fmla="*/ 1145381 w 1145381"/>
                <a:gd name="connsiteY35" fmla="*/ 228600 h 1335881"/>
                <a:gd name="connsiteX36" fmla="*/ 1138238 w 1145381"/>
                <a:gd name="connsiteY36" fmla="*/ 204788 h 1335881"/>
                <a:gd name="connsiteX37" fmla="*/ 1121569 w 1145381"/>
                <a:gd name="connsiteY37" fmla="*/ 178594 h 1335881"/>
                <a:gd name="connsiteX38" fmla="*/ 1078706 w 1145381"/>
                <a:gd name="connsiteY38" fmla="*/ 138113 h 1335881"/>
                <a:gd name="connsiteX39" fmla="*/ 1023938 w 1145381"/>
                <a:gd name="connsiteY39" fmla="*/ 92869 h 1335881"/>
                <a:gd name="connsiteX40" fmla="*/ 964406 w 1145381"/>
                <a:gd name="connsiteY40" fmla="*/ 52388 h 1335881"/>
                <a:gd name="connsiteX41" fmla="*/ 928688 w 1145381"/>
                <a:gd name="connsiteY41" fmla="*/ 33338 h 1335881"/>
                <a:gd name="connsiteX42" fmla="*/ 883444 w 1145381"/>
                <a:gd name="connsiteY42" fmla="*/ 16669 h 1335881"/>
                <a:gd name="connsiteX43" fmla="*/ 831056 w 1145381"/>
                <a:gd name="connsiteY43" fmla="*/ 4763 h 1335881"/>
                <a:gd name="connsiteX44" fmla="*/ 792956 w 1145381"/>
                <a:gd name="connsiteY44" fmla="*/ 0 h 1335881"/>
                <a:gd name="connsiteX45" fmla="*/ 745331 w 1145381"/>
                <a:gd name="connsiteY45" fmla="*/ 2381 h 1335881"/>
                <a:gd name="connsiteX46" fmla="*/ 711994 w 1145381"/>
                <a:gd name="connsiteY46" fmla="*/ 7144 h 1335881"/>
                <a:gd name="connsiteX47" fmla="*/ 685800 w 1145381"/>
                <a:gd name="connsiteY47" fmla="*/ 16669 h 1335881"/>
                <a:gd name="connsiteX48" fmla="*/ 673894 w 1145381"/>
                <a:gd name="connsiteY48" fmla="*/ 23813 h 1335881"/>
                <a:gd name="connsiteX49" fmla="*/ 669131 w 1145381"/>
                <a:gd name="connsiteY49" fmla="*/ 40481 h 1335881"/>
                <a:gd name="connsiteX50" fmla="*/ 671513 w 1145381"/>
                <a:gd name="connsiteY50" fmla="*/ 52388 h 1335881"/>
                <a:gd name="connsiteX51" fmla="*/ 690563 w 1145381"/>
                <a:gd name="connsiteY51" fmla="*/ 71438 h 1335881"/>
                <a:gd name="connsiteX52" fmla="*/ 742950 w 1145381"/>
                <a:gd name="connsiteY52" fmla="*/ 104775 h 1335881"/>
                <a:gd name="connsiteX53" fmla="*/ 769144 w 1145381"/>
                <a:gd name="connsiteY53" fmla="*/ 126206 h 1335881"/>
                <a:gd name="connsiteX54" fmla="*/ 785813 w 1145381"/>
                <a:gd name="connsiteY54" fmla="*/ 147638 h 1335881"/>
                <a:gd name="connsiteX55" fmla="*/ 792956 w 1145381"/>
                <a:gd name="connsiteY55" fmla="*/ 159544 h 1335881"/>
                <a:gd name="connsiteX56" fmla="*/ 792956 w 1145381"/>
                <a:gd name="connsiteY56" fmla="*/ 171450 h 1335881"/>
                <a:gd name="connsiteX57" fmla="*/ 790575 w 1145381"/>
                <a:gd name="connsiteY57" fmla="*/ 190500 h 1335881"/>
                <a:gd name="connsiteX58" fmla="*/ 783431 w 1145381"/>
                <a:gd name="connsiteY58" fmla="*/ 216694 h 1335881"/>
                <a:gd name="connsiteX59" fmla="*/ 769144 w 1145381"/>
                <a:gd name="connsiteY59" fmla="*/ 259556 h 1335881"/>
                <a:gd name="connsiteX60" fmla="*/ 719138 w 1145381"/>
                <a:gd name="connsiteY60" fmla="*/ 350044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45381" h="1335881">
                  <a:moveTo>
                    <a:pt x="719138" y="350044"/>
                  </a:moveTo>
                  <a:lnTo>
                    <a:pt x="661988" y="442913"/>
                  </a:lnTo>
                  <a:lnTo>
                    <a:pt x="607219" y="528638"/>
                  </a:lnTo>
                  <a:lnTo>
                    <a:pt x="576263" y="573881"/>
                  </a:lnTo>
                  <a:lnTo>
                    <a:pt x="545306" y="616744"/>
                  </a:lnTo>
                  <a:lnTo>
                    <a:pt x="452438" y="731044"/>
                  </a:lnTo>
                  <a:lnTo>
                    <a:pt x="361950" y="840581"/>
                  </a:lnTo>
                  <a:lnTo>
                    <a:pt x="273844" y="952500"/>
                  </a:lnTo>
                  <a:lnTo>
                    <a:pt x="195263" y="1050131"/>
                  </a:lnTo>
                  <a:lnTo>
                    <a:pt x="104775" y="1162050"/>
                  </a:lnTo>
                  <a:lnTo>
                    <a:pt x="21431" y="1264444"/>
                  </a:lnTo>
                  <a:lnTo>
                    <a:pt x="4763" y="1290638"/>
                  </a:lnTo>
                  <a:lnTo>
                    <a:pt x="0" y="1304925"/>
                  </a:lnTo>
                  <a:lnTo>
                    <a:pt x="0" y="1321594"/>
                  </a:lnTo>
                  <a:lnTo>
                    <a:pt x="2381" y="1331119"/>
                  </a:lnTo>
                  <a:lnTo>
                    <a:pt x="4763" y="1333500"/>
                  </a:lnTo>
                  <a:lnTo>
                    <a:pt x="11906" y="1335881"/>
                  </a:lnTo>
                  <a:lnTo>
                    <a:pt x="30956" y="1331119"/>
                  </a:lnTo>
                  <a:lnTo>
                    <a:pt x="50006" y="1323975"/>
                  </a:lnTo>
                  <a:lnTo>
                    <a:pt x="100013" y="1283494"/>
                  </a:lnTo>
                  <a:lnTo>
                    <a:pt x="195263" y="1197769"/>
                  </a:lnTo>
                  <a:lnTo>
                    <a:pt x="326231" y="1078706"/>
                  </a:lnTo>
                  <a:lnTo>
                    <a:pt x="450056" y="966788"/>
                  </a:lnTo>
                  <a:lnTo>
                    <a:pt x="571500" y="847725"/>
                  </a:lnTo>
                  <a:lnTo>
                    <a:pt x="666750" y="757238"/>
                  </a:lnTo>
                  <a:lnTo>
                    <a:pt x="866775" y="526256"/>
                  </a:lnTo>
                  <a:lnTo>
                    <a:pt x="959644" y="409575"/>
                  </a:lnTo>
                  <a:lnTo>
                    <a:pt x="1007269" y="340519"/>
                  </a:lnTo>
                  <a:lnTo>
                    <a:pt x="1033463" y="309563"/>
                  </a:lnTo>
                  <a:lnTo>
                    <a:pt x="1054894" y="292894"/>
                  </a:lnTo>
                  <a:lnTo>
                    <a:pt x="1081088" y="273844"/>
                  </a:lnTo>
                  <a:lnTo>
                    <a:pt x="1095375" y="269081"/>
                  </a:lnTo>
                  <a:lnTo>
                    <a:pt x="1119188" y="261938"/>
                  </a:lnTo>
                  <a:lnTo>
                    <a:pt x="1135856" y="254794"/>
                  </a:lnTo>
                  <a:lnTo>
                    <a:pt x="1145381" y="242888"/>
                  </a:lnTo>
                  <a:lnTo>
                    <a:pt x="1145381" y="228600"/>
                  </a:lnTo>
                  <a:lnTo>
                    <a:pt x="1138238" y="204788"/>
                  </a:lnTo>
                  <a:lnTo>
                    <a:pt x="1121569" y="178594"/>
                  </a:lnTo>
                  <a:lnTo>
                    <a:pt x="1078706" y="138113"/>
                  </a:lnTo>
                  <a:lnTo>
                    <a:pt x="1023938" y="92869"/>
                  </a:lnTo>
                  <a:lnTo>
                    <a:pt x="964406" y="52388"/>
                  </a:lnTo>
                  <a:lnTo>
                    <a:pt x="928688" y="33338"/>
                  </a:lnTo>
                  <a:lnTo>
                    <a:pt x="883444" y="16669"/>
                  </a:lnTo>
                  <a:lnTo>
                    <a:pt x="831056" y="4763"/>
                  </a:lnTo>
                  <a:lnTo>
                    <a:pt x="792956" y="0"/>
                  </a:lnTo>
                  <a:lnTo>
                    <a:pt x="745331" y="2381"/>
                  </a:lnTo>
                  <a:lnTo>
                    <a:pt x="711994" y="7144"/>
                  </a:lnTo>
                  <a:lnTo>
                    <a:pt x="685800" y="16669"/>
                  </a:lnTo>
                  <a:lnTo>
                    <a:pt x="673894" y="23813"/>
                  </a:lnTo>
                  <a:lnTo>
                    <a:pt x="669131" y="40481"/>
                  </a:lnTo>
                  <a:lnTo>
                    <a:pt x="671513" y="52388"/>
                  </a:lnTo>
                  <a:lnTo>
                    <a:pt x="690563" y="71438"/>
                  </a:lnTo>
                  <a:lnTo>
                    <a:pt x="742950" y="104775"/>
                  </a:lnTo>
                  <a:lnTo>
                    <a:pt x="769144" y="126206"/>
                  </a:lnTo>
                  <a:lnTo>
                    <a:pt x="785813" y="147638"/>
                  </a:lnTo>
                  <a:lnTo>
                    <a:pt x="792956" y="159544"/>
                  </a:lnTo>
                  <a:lnTo>
                    <a:pt x="792956" y="171450"/>
                  </a:lnTo>
                  <a:lnTo>
                    <a:pt x="790575" y="190500"/>
                  </a:lnTo>
                  <a:lnTo>
                    <a:pt x="783431" y="216694"/>
                  </a:lnTo>
                  <a:lnTo>
                    <a:pt x="769144" y="259556"/>
                  </a:lnTo>
                  <a:lnTo>
                    <a:pt x="71913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C2E91950-544F-4735-AF34-E446D4C94FE6}"/>
                </a:ext>
              </a:extLst>
            </p:cNvPr>
            <p:cNvSpPr/>
            <p:nvPr/>
          </p:nvSpPr>
          <p:spPr>
            <a:xfrm>
              <a:off x="4557713" y="1792288"/>
              <a:ext cx="2052637" cy="457200"/>
            </a:xfrm>
            <a:custGeom>
              <a:avLst/>
              <a:gdLst>
                <a:gd name="connsiteX0" fmla="*/ 1259681 w 2052637"/>
                <a:gd name="connsiteY0" fmla="*/ 335757 h 457200"/>
                <a:gd name="connsiteX1" fmla="*/ 983456 w 2052637"/>
                <a:gd name="connsiteY1" fmla="*/ 371475 h 457200"/>
                <a:gd name="connsiteX2" fmla="*/ 807243 w 2052637"/>
                <a:gd name="connsiteY2" fmla="*/ 390525 h 457200"/>
                <a:gd name="connsiteX3" fmla="*/ 564356 w 2052637"/>
                <a:gd name="connsiteY3" fmla="*/ 416719 h 457200"/>
                <a:gd name="connsiteX4" fmla="*/ 354806 w 2052637"/>
                <a:gd name="connsiteY4" fmla="*/ 433388 h 457200"/>
                <a:gd name="connsiteX5" fmla="*/ 200025 w 2052637"/>
                <a:gd name="connsiteY5" fmla="*/ 445294 h 457200"/>
                <a:gd name="connsiteX6" fmla="*/ 0 w 2052637"/>
                <a:gd name="connsiteY6" fmla="*/ 457200 h 457200"/>
                <a:gd name="connsiteX7" fmla="*/ 152400 w 2052637"/>
                <a:gd name="connsiteY7" fmla="*/ 266700 h 457200"/>
                <a:gd name="connsiteX8" fmla="*/ 316706 w 2052637"/>
                <a:gd name="connsiteY8" fmla="*/ 273844 h 457200"/>
                <a:gd name="connsiteX9" fmla="*/ 392906 w 2052637"/>
                <a:gd name="connsiteY9" fmla="*/ 273844 h 457200"/>
                <a:gd name="connsiteX10" fmla="*/ 626268 w 2052637"/>
                <a:gd name="connsiteY10" fmla="*/ 250032 h 457200"/>
                <a:gd name="connsiteX11" fmla="*/ 912018 w 2052637"/>
                <a:gd name="connsiteY11" fmla="*/ 209550 h 457200"/>
                <a:gd name="connsiteX12" fmla="*/ 1154906 w 2052637"/>
                <a:gd name="connsiteY12" fmla="*/ 164307 h 457200"/>
                <a:gd name="connsiteX13" fmla="*/ 1354931 w 2052637"/>
                <a:gd name="connsiteY13" fmla="*/ 121444 h 457200"/>
                <a:gd name="connsiteX14" fmla="*/ 1412081 w 2052637"/>
                <a:gd name="connsiteY14" fmla="*/ 102394 h 457200"/>
                <a:gd name="connsiteX15" fmla="*/ 1476375 w 2052637"/>
                <a:gd name="connsiteY15" fmla="*/ 76200 h 457200"/>
                <a:gd name="connsiteX16" fmla="*/ 1540668 w 2052637"/>
                <a:gd name="connsiteY16" fmla="*/ 47625 h 457200"/>
                <a:gd name="connsiteX17" fmla="*/ 1597818 w 2052637"/>
                <a:gd name="connsiteY17" fmla="*/ 16669 h 457200"/>
                <a:gd name="connsiteX18" fmla="*/ 1621631 w 2052637"/>
                <a:gd name="connsiteY18" fmla="*/ 4763 h 457200"/>
                <a:gd name="connsiteX19" fmla="*/ 1669256 w 2052637"/>
                <a:gd name="connsiteY19" fmla="*/ 0 h 457200"/>
                <a:gd name="connsiteX20" fmla="*/ 1721643 w 2052637"/>
                <a:gd name="connsiteY20" fmla="*/ 2382 h 457200"/>
                <a:gd name="connsiteX21" fmla="*/ 1800225 w 2052637"/>
                <a:gd name="connsiteY21" fmla="*/ 14288 h 457200"/>
                <a:gd name="connsiteX22" fmla="*/ 1888331 w 2052637"/>
                <a:gd name="connsiteY22" fmla="*/ 33338 h 457200"/>
                <a:gd name="connsiteX23" fmla="*/ 1933575 w 2052637"/>
                <a:gd name="connsiteY23" fmla="*/ 45244 h 457200"/>
                <a:gd name="connsiteX24" fmla="*/ 1957387 w 2052637"/>
                <a:gd name="connsiteY24" fmla="*/ 52388 h 457200"/>
                <a:gd name="connsiteX25" fmla="*/ 1990725 w 2052637"/>
                <a:gd name="connsiteY25" fmla="*/ 73819 h 457200"/>
                <a:gd name="connsiteX26" fmla="*/ 2024062 w 2052637"/>
                <a:gd name="connsiteY26" fmla="*/ 97632 h 457200"/>
                <a:gd name="connsiteX27" fmla="*/ 2035968 w 2052637"/>
                <a:gd name="connsiteY27" fmla="*/ 109538 h 457200"/>
                <a:gd name="connsiteX28" fmla="*/ 2047875 w 2052637"/>
                <a:gd name="connsiteY28" fmla="*/ 130969 h 457200"/>
                <a:gd name="connsiteX29" fmla="*/ 2052637 w 2052637"/>
                <a:gd name="connsiteY29" fmla="*/ 145257 h 457200"/>
                <a:gd name="connsiteX30" fmla="*/ 2052637 w 2052637"/>
                <a:gd name="connsiteY30" fmla="*/ 157163 h 457200"/>
                <a:gd name="connsiteX31" fmla="*/ 2045493 w 2052637"/>
                <a:gd name="connsiteY31" fmla="*/ 173832 h 457200"/>
                <a:gd name="connsiteX32" fmla="*/ 2028825 w 2052637"/>
                <a:gd name="connsiteY32" fmla="*/ 192882 h 457200"/>
                <a:gd name="connsiteX33" fmla="*/ 2009775 w 2052637"/>
                <a:gd name="connsiteY33" fmla="*/ 204788 h 457200"/>
                <a:gd name="connsiteX34" fmla="*/ 1971675 w 2052637"/>
                <a:gd name="connsiteY34" fmla="*/ 223838 h 457200"/>
                <a:gd name="connsiteX35" fmla="*/ 1950243 w 2052637"/>
                <a:gd name="connsiteY35" fmla="*/ 230982 h 457200"/>
                <a:gd name="connsiteX36" fmla="*/ 1869281 w 2052637"/>
                <a:gd name="connsiteY36" fmla="*/ 245269 h 457200"/>
                <a:gd name="connsiteX37" fmla="*/ 1678781 w 2052637"/>
                <a:gd name="connsiteY37" fmla="*/ 273844 h 457200"/>
                <a:gd name="connsiteX38" fmla="*/ 1528762 w 2052637"/>
                <a:gd name="connsiteY38" fmla="*/ 297657 h 457200"/>
                <a:gd name="connsiteX39" fmla="*/ 1259681 w 2052637"/>
                <a:gd name="connsiteY39" fmla="*/ 335757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52637" h="457200">
                  <a:moveTo>
                    <a:pt x="1259681" y="335757"/>
                  </a:moveTo>
                  <a:lnTo>
                    <a:pt x="983456" y="371475"/>
                  </a:lnTo>
                  <a:lnTo>
                    <a:pt x="807243" y="390525"/>
                  </a:lnTo>
                  <a:lnTo>
                    <a:pt x="564356" y="416719"/>
                  </a:lnTo>
                  <a:lnTo>
                    <a:pt x="354806" y="433388"/>
                  </a:lnTo>
                  <a:lnTo>
                    <a:pt x="200025" y="445294"/>
                  </a:lnTo>
                  <a:lnTo>
                    <a:pt x="0" y="457200"/>
                  </a:lnTo>
                  <a:lnTo>
                    <a:pt x="152400" y="266700"/>
                  </a:lnTo>
                  <a:lnTo>
                    <a:pt x="316706" y="273844"/>
                  </a:lnTo>
                  <a:lnTo>
                    <a:pt x="392906" y="273844"/>
                  </a:lnTo>
                  <a:lnTo>
                    <a:pt x="626268" y="250032"/>
                  </a:lnTo>
                  <a:lnTo>
                    <a:pt x="912018" y="209550"/>
                  </a:lnTo>
                  <a:lnTo>
                    <a:pt x="1154906" y="164307"/>
                  </a:lnTo>
                  <a:lnTo>
                    <a:pt x="1354931" y="121444"/>
                  </a:lnTo>
                  <a:lnTo>
                    <a:pt x="1412081" y="102394"/>
                  </a:lnTo>
                  <a:lnTo>
                    <a:pt x="1476375" y="76200"/>
                  </a:lnTo>
                  <a:lnTo>
                    <a:pt x="1540668" y="47625"/>
                  </a:lnTo>
                  <a:lnTo>
                    <a:pt x="1597818" y="16669"/>
                  </a:lnTo>
                  <a:lnTo>
                    <a:pt x="1621631" y="4763"/>
                  </a:lnTo>
                  <a:lnTo>
                    <a:pt x="1669256" y="0"/>
                  </a:lnTo>
                  <a:lnTo>
                    <a:pt x="1721643" y="2382"/>
                  </a:lnTo>
                  <a:lnTo>
                    <a:pt x="1800225" y="14288"/>
                  </a:lnTo>
                  <a:lnTo>
                    <a:pt x="1888331" y="33338"/>
                  </a:lnTo>
                  <a:lnTo>
                    <a:pt x="1933575" y="45244"/>
                  </a:lnTo>
                  <a:lnTo>
                    <a:pt x="1957387" y="52388"/>
                  </a:lnTo>
                  <a:lnTo>
                    <a:pt x="1990725" y="73819"/>
                  </a:lnTo>
                  <a:lnTo>
                    <a:pt x="2024062" y="97632"/>
                  </a:lnTo>
                  <a:lnTo>
                    <a:pt x="2035968" y="109538"/>
                  </a:lnTo>
                  <a:lnTo>
                    <a:pt x="2047875" y="130969"/>
                  </a:lnTo>
                  <a:lnTo>
                    <a:pt x="2052637" y="145257"/>
                  </a:lnTo>
                  <a:lnTo>
                    <a:pt x="2052637" y="157163"/>
                  </a:lnTo>
                  <a:lnTo>
                    <a:pt x="2045493" y="173832"/>
                  </a:lnTo>
                  <a:lnTo>
                    <a:pt x="2028825" y="192882"/>
                  </a:lnTo>
                  <a:lnTo>
                    <a:pt x="2009775" y="204788"/>
                  </a:lnTo>
                  <a:lnTo>
                    <a:pt x="1971675" y="223838"/>
                  </a:lnTo>
                  <a:lnTo>
                    <a:pt x="1950243" y="230982"/>
                  </a:lnTo>
                  <a:lnTo>
                    <a:pt x="1869281" y="245269"/>
                  </a:lnTo>
                  <a:lnTo>
                    <a:pt x="1678781" y="273844"/>
                  </a:lnTo>
                  <a:lnTo>
                    <a:pt x="1528762" y="297657"/>
                  </a:lnTo>
                  <a:lnTo>
                    <a:pt x="1259681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39A8A46E-432F-416E-AAAB-3F25C313466F}"/>
                </a:ext>
              </a:extLst>
            </p:cNvPr>
            <p:cNvSpPr/>
            <p:nvPr/>
          </p:nvSpPr>
          <p:spPr>
            <a:xfrm>
              <a:off x="4506913" y="2509838"/>
              <a:ext cx="417512" cy="1138237"/>
            </a:xfrm>
            <a:custGeom>
              <a:avLst/>
              <a:gdLst>
                <a:gd name="connsiteX0" fmla="*/ 416719 w 416719"/>
                <a:gd name="connsiteY0" fmla="*/ 314325 h 1138237"/>
                <a:gd name="connsiteX1" fmla="*/ 416719 w 416719"/>
                <a:gd name="connsiteY1" fmla="*/ 500062 h 1138237"/>
                <a:gd name="connsiteX2" fmla="*/ 416719 w 416719"/>
                <a:gd name="connsiteY2" fmla="*/ 702468 h 1138237"/>
                <a:gd name="connsiteX3" fmla="*/ 416719 w 416719"/>
                <a:gd name="connsiteY3" fmla="*/ 885825 h 1138237"/>
                <a:gd name="connsiteX4" fmla="*/ 416719 w 416719"/>
                <a:gd name="connsiteY4" fmla="*/ 1000125 h 1138237"/>
                <a:gd name="connsiteX5" fmla="*/ 414338 w 416719"/>
                <a:gd name="connsiteY5" fmla="*/ 1045368 h 1138237"/>
                <a:gd name="connsiteX6" fmla="*/ 407194 w 416719"/>
                <a:gd name="connsiteY6" fmla="*/ 1083468 h 1138237"/>
                <a:gd name="connsiteX7" fmla="*/ 395288 w 416719"/>
                <a:gd name="connsiteY7" fmla="*/ 1112043 h 1138237"/>
                <a:gd name="connsiteX8" fmla="*/ 383382 w 416719"/>
                <a:gd name="connsiteY8" fmla="*/ 1126331 h 1138237"/>
                <a:gd name="connsiteX9" fmla="*/ 369094 w 416719"/>
                <a:gd name="connsiteY9" fmla="*/ 1135856 h 1138237"/>
                <a:gd name="connsiteX10" fmla="*/ 350044 w 416719"/>
                <a:gd name="connsiteY10" fmla="*/ 1138237 h 1138237"/>
                <a:gd name="connsiteX11" fmla="*/ 328613 w 416719"/>
                <a:gd name="connsiteY11" fmla="*/ 1133475 h 1138237"/>
                <a:gd name="connsiteX12" fmla="*/ 304800 w 416719"/>
                <a:gd name="connsiteY12" fmla="*/ 1121568 h 1138237"/>
                <a:gd name="connsiteX13" fmla="*/ 276225 w 416719"/>
                <a:gd name="connsiteY13" fmla="*/ 1097756 h 1138237"/>
                <a:gd name="connsiteX14" fmla="*/ 254794 w 416719"/>
                <a:gd name="connsiteY14" fmla="*/ 1071562 h 1138237"/>
                <a:gd name="connsiteX15" fmla="*/ 235744 w 416719"/>
                <a:gd name="connsiteY15" fmla="*/ 1042987 h 1138237"/>
                <a:gd name="connsiteX16" fmla="*/ 223838 w 416719"/>
                <a:gd name="connsiteY16" fmla="*/ 1014412 h 1138237"/>
                <a:gd name="connsiteX17" fmla="*/ 214313 w 416719"/>
                <a:gd name="connsiteY17" fmla="*/ 985837 h 1138237"/>
                <a:gd name="connsiteX18" fmla="*/ 214313 w 416719"/>
                <a:gd name="connsiteY18" fmla="*/ 926306 h 1138237"/>
                <a:gd name="connsiteX19" fmla="*/ 214313 w 416719"/>
                <a:gd name="connsiteY19" fmla="*/ 828675 h 1138237"/>
                <a:gd name="connsiteX20" fmla="*/ 214313 w 416719"/>
                <a:gd name="connsiteY20" fmla="*/ 659606 h 1138237"/>
                <a:gd name="connsiteX21" fmla="*/ 209550 w 416719"/>
                <a:gd name="connsiteY21" fmla="*/ 528637 h 1138237"/>
                <a:gd name="connsiteX22" fmla="*/ 204788 w 416719"/>
                <a:gd name="connsiteY22" fmla="*/ 388143 h 1138237"/>
                <a:gd name="connsiteX23" fmla="*/ 202407 w 416719"/>
                <a:gd name="connsiteY23" fmla="*/ 316706 h 1138237"/>
                <a:gd name="connsiteX24" fmla="*/ 195263 w 416719"/>
                <a:gd name="connsiteY24" fmla="*/ 247650 h 1138237"/>
                <a:gd name="connsiteX25" fmla="*/ 185738 w 416719"/>
                <a:gd name="connsiteY25" fmla="*/ 209550 h 1138237"/>
                <a:gd name="connsiteX26" fmla="*/ 173832 w 416719"/>
                <a:gd name="connsiteY26" fmla="*/ 185737 h 1138237"/>
                <a:gd name="connsiteX27" fmla="*/ 157163 w 416719"/>
                <a:gd name="connsiteY27" fmla="*/ 161925 h 1138237"/>
                <a:gd name="connsiteX28" fmla="*/ 135732 w 416719"/>
                <a:gd name="connsiteY28" fmla="*/ 140493 h 1138237"/>
                <a:gd name="connsiteX29" fmla="*/ 102394 w 416719"/>
                <a:gd name="connsiteY29" fmla="*/ 109537 h 1138237"/>
                <a:gd name="connsiteX30" fmla="*/ 66675 w 416719"/>
                <a:gd name="connsiteY30" fmla="*/ 83343 h 1138237"/>
                <a:gd name="connsiteX31" fmla="*/ 28575 w 416719"/>
                <a:gd name="connsiteY31" fmla="*/ 59531 h 1138237"/>
                <a:gd name="connsiteX32" fmla="*/ 14288 w 416719"/>
                <a:gd name="connsiteY32" fmla="*/ 52387 h 1138237"/>
                <a:gd name="connsiteX33" fmla="*/ 7144 w 416719"/>
                <a:gd name="connsiteY33" fmla="*/ 45243 h 1138237"/>
                <a:gd name="connsiteX34" fmla="*/ 0 w 416719"/>
                <a:gd name="connsiteY34" fmla="*/ 23812 h 1138237"/>
                <a:gd name="connsiteX35" fmla="*/ 0 w 416719"/>
                <a:gd name="connsiteY35" fmla="*/ 11906 h 1138237"/>
                <a:gd name="connsiteX36" fmla="*/ 7144 w 416719"/>
                <a:gd name="connsiteY36" fmla="*/ 0 h 1138237"/>
                <a:gd name="connsiteX37" fmla="*/ 33338 w 416719"/>
                <a:gd name="connsiteY37" fmla="*/ 0 h 1138237"/>
                <a:gd name="connsiteX38" fmla="*/ 183357 w 416719"/>
                <a:gd name="connsiteY38" fmla="*/ 28575 h 1138237"/>
                <a:gd name="connsiteX39" fmla="*/ 364332 w 416719"/>
                <a:gd name="connsiteY39" fmla="*/ 69056 h 1138237"/>
                <a:gd name="connsiteX40" fmla="*/ 414338 w 416719"/>
                <a:gd name="connsiteY40" fmla="*/ 180975 h 1138237"/>
                <a:gd name="connsiteX41" fmla="*/ 416719 w 416719"/>
                <a:gd name="connsiteY41" fmla="*/ 31432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6719" h="1138237">
                  <a:moveTo>
                    <a:pt x="416719" y="314325"/>
                  </a:moveTo>
                  <a:lnTo>
                    <a:pt x="416719" y="500062"/>
                  </a:lnTo>
                  <a:lnTo>
                    <a:pt x="416719" y="702468"/>
                  </a:lnTo>
                  <a:lnTo>
                    <a:pt x="416719" y="885825"/>
                  </a:lnTo>
                  <a:lnTo>
                    <a:pt x="416719" y="1000125"/>
                  </a:lnTo>
                  <a:lnTo>
                    <a:pt x="414338" y="1045368"/>
                  </a:lnTo>
                  <a:lnTo>
                    <a:pt x="407194" y="1083468"/>
                  </a:lnTo>
                  <a:lnTo>
                    <a:pt x="395288" y="1112043"/>
                  </a:lnTo>
                  <a:lnTo>
                    <a:pt x="383382" y="1126331"/>
                  </a:lnTo>
                  <a:lnTo>
                    <a:pt x="369094" y="1135856"/>
                  </a:lnTo>
                  <a:lnTo>
                    <a:pt x="350044" y="1138237"/>
                  </a:lnTo>
                  <a:lnTo>
                    <a:pt x="328613" y="1133475"/>
                  </a:lnTo>
                  <a:lnTo>
                    <a:pt x="304800" y="1121568"/>
                  </a:lnTo>
                  <a:lnTo>
                    <a:pt x="276225" y="1097756"/>
                  </a:lnTo>
                  <a:lnTo>
                    <a:pt x="254794" y="1071562"/>
                  </a:lnTo>
                  <a:lnTo>
                    <a:pt x="235744" y="1042987"/>
                  </a:lnTo>
                  <a:lnTo>
                    <a:pt x="223838" y="1014412"/>
                  </a:lnTo>
                  <a:lnTo>
                    <a:pt x="214313" y="985837"/>
                  </a:lnTo>
                  <a:lnTo>
                    <a:pt x="214313" y="926306"/>
                  </a:lnTo>
                  <a:lnTo>
                    <a:pt x="214313" y="828675"/>
                  </a:lnTo>
                  <a:lnTo>
                    <a:pt x="214313" y="659606"/>
                  </a:lnTo>
                  <a:lnTo>
                    <a:pt x="209550" y="528637"/>
                  </a:lnTo>
                  <a:lnTo>
                    <a:pt x="204788" y="388143"/>
                  </a:lnTo>
                  <a:cubicBezTo>
                    <a:pt x="203994" y="364331"/>
                    <a:pt x="203201" y="340518"/>
                    <a:pt x="202407" y="316706"/>
                  </a:cubicBezTo>
                  <a:lnTo>
                    <a:pt x="195263" y="247650"/>
                  </a:lnTo>
                  <a:lnTo>
                    <a:pt x="185738" y="209550"/>
                  </a:lnTo>
                  <a:lnTo>
                    <a:pt x="173832" y="185737"/>
                  </a:lnTo>
                  <a:lnTo>
                    <a:pt x="157163" y="161925"/>
                  </a:lnTo>
                  <a:lnTo>
                    <a:pt x="135732" y="140493"/>
                  </a:lnTo>
                  <a:lnTo>
                    <a:pt x="102394" y="109537"/>
                  </a:lnTo>
                  <a:lnTo>
                    <a:pt x="66675" y="83343"/>
                  </a:lnTo>
                  <a:lnTo>
                    <a:pt x="28575" y="59531"/>
                  </a:lnTo>
                  <a:lnTo>
                    <a:pt x="14288" y="52387"/>
                  </a:lnTo>
                  <a:lnTo>
                    <a:pt x="7144" y="45243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33338" y="0"/>
                  </a:lnTo>
                  <a:lnTo>
                    <a:pt x="183357" y="28575"/>
                  </a:lnTo>
                  <a:lnTo>
                    <a:pt x="364332" y="69056"/>
                  </a:lnTo>
                  <a:lnTo>
                    <a:pt x="414338" y="180975"/>
                  </a:lnTo>
                  <a:cubicBezTo>
                    <a:pt x="415132" y="225425"/>
                    <a:pt x="415925" y="269875"/>
                    <a:pt x="416719" y="3143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0584B787-F6D5-45C8-A0BC-5E097BF960B9}"/>
                </a:ext>
              </a:extLst>
            </p:cNvPr>
            <p:cNvSpPr/>
            <p:nvPr/>
          </p:nvSpPr>
          <p:spPr>
            <a:xfrm>
              <a:off x="4814888" y="2382838"/>
              <a:ext cx="1476375" cy="1150937"/>
            </a:xfrm>
            <a:custGeom>
              <a:avLst/>
              <a:gdLst>
                <a:gd name="connsiteX0" fmla="*/ 800100 w 1476375"/>
                <a:gd name="connsiteY0" fmla="*/ 233363 h 1150144"/>
                <a:gd name="connsiteX1" fmla="*/ 519112 w 1476375"/>
                <a:gd name="connsiteY1" fmla="*/ 273844 h 1150144"/>
                <a:gd name="connsiteX2" fmla="*/ 242887 w 1476375"/>
                <a:gd name="connsiteY2" fmla="*/ 311944 h 1150144"/>
                <a:gd name="connsiteX3" fmla="*/ 57150 w 1476375"/>
                <a:gd name="connsiteY3" fmla="*/ 338138 h 1150144"/>
                <a:gd name="connsiteX4" fmla="*/ 0 w 1476375"/>
                <a:gd name="connsiteY4" fmla="*/ 200025 h 1150144"/>
                <a:gd name="connsiteX5" fmla="*/ 100012 w 1476375"/>
                <a:gd name="connsiteY5" fmla="*/ 190500 h 1150144"/>
                <a:gd name="connsiteX6" fmla="*/ 321468 w 1476375"/>
                <a:gd name="connsiteY6" fmla="*/ 157163 h 1150144"/>
                <a:gd name="connsiteX7" fmla="*/ 635793 w 1476375"/>
                <a:gd name="connsiteY7" fmla="*/ 107157 h 1150144"/>
                <a:gd name="connsiteX8" fmla="*/ 954881 w 1476375"/>
                <a:gd name="connsiteY8" fmla="*/ 47625 h 1150144"/>
                <a:gd name="connsiteX9" fmla="*/ 1171575 w 1476375"/>
                <a:gd name="connsiteY9" fmla="*/ 0 h 1150144"/>
                <a:gd name="connsiteX10" fmla="*/ 1181100 w 1476375"/>
                <a:gd name="connsiteY10" fmla="*/ 0 h 1150144"/>
                <a:gd name="connsiteX11" fmla="*/ 1204912 w 1476375"/>
                <a:gd name="connsiteY11" fmla="*/ 2382 h 1150144"/>
                <a:gd name="connsiteX12" fmla="*/ 1250156 w 1476375"/>
                <a:gd name="connsiteY12" fmla="*/ 19050 h 1150144"/>
                <a:gd name="connsiteX13" fmla="*/ 1297781 w 1476375"/>
                <a:gd name="connsiteY13" fmla="*/ 42863 h 1150144"/>
                <a:gd name="connsiteX14" fmla="*/ 1340643 w 1476375"/>
                <a:gd name="connsiteY14" fmla="*/ 69057 h 1150144"/>
                <a:gd name="connsiteX15" fmla="*/ 1385887 w 1476375"/>
                <a:gd name="connsiteY15" fmla="*/ 102394 h 1150144"/>
                <a:gd name="connsiteX16" fmla="*/ 1438275 w 1476375"/>
                <a:gd name="connsiteY16" fmla="*/ 142875 h 1150144"/>
                <a:gd name="connsiteX17" fmla="*/ 1457325 w 1476375"/>
                <a:gd name="connsiteY17" fmla="*/ 159544 h 1150144"/>
                <a:gd name="connsiteX18" fmla="*/ 1466850 w 1476375"/>
                <a:gd name="connsiteY18" fmla="*/ 171450 h 1150144"/>
                <a:gd name="connsiteX19" fmla="*/ 1471612 w 1476375"/>
                <a:gd name="connsiteY19" fmla="*/ 185738 h 1150144"/>
                <a:gd name="connsiteX20" fmla="*/ 1476375 w 1476375"/>
                <a:gd name="connsiteY20" fmla="*/ 209550 h 1150144"/>
                <a:gd name="connsiteX21" fmla="*/ 1471612 w 1476375"/>
                <a:gd name="connsiteY21" fmla="*/ 226219 h 1150144"/>
                <a:gd name="connsiteX22" fmla="*/ 1459706 w 1476375"/>
                <a:gd name="connsiteY22" fmla="*/ 247650 h 1150144"/>
                <a:gd name="connsiteX23" fmla="*/ 1445418 w 1476375"/>
                <a:gd name="connsiteY23" fmla="*/ 266700 h 1150144"/>
                <a:gd name="connsiteX24" fmla="*/ 1419225 w 1476375"/>
                <a:gd name="connsiteY24" fmla="*/ 295275 h 1150144"/>
                <a:gd name="connsiteX25" fmla="*/ 1407318 w 1476375"/>
                <a:gd name="connsiteY25" fmla="*/ 307182 h 1150144"/>
                <a:gd name="connsiteX26" fmla="*/ 1402556 w 1476375"/>
                <a:gd name="connsiteY26" fmla="*/ 316707 h 1150144"/>
                <a:gd name="connsiteX27" fmla="*/ 1388268 w 1476375"/>
                <a:gd name="connsiteY27" fmla="*/ 435769 h 1150144"/>
                <a:gd name="connsiteX28" fmla="*/ 1359693 w 1476375"/>
                <a:gd name="connsiteY28" fmla="*/ 650082 h 1150144"/>
                <a:gd name="connsiteX29" fmla="*/ 1321593 w 1476375"/>
                <a:gd name="connsiteY29" fmla="*/ 959644 h 1150144"/>
                <a:gd name="connsiteX30" fmla="*/ 1312068 w 1476375"/>
                <a:gd name="connsiteY30" fmla="*/ 1007269 h 1150144"/>
                <a:gd name="connsiteX31" fmla="*/ 1295400 w 1476375"/>
                <a:gd name="connsiteY31" fmla="*/ 1050132 h 1150144"/>
                <a:gd name="connsiteX32" fmla="*/ 1276350 w 1476375"/>
                <a:gd name="connsiteY32" fmla="*/ 1088232 h 1150144"/>
                <a:gd name="connsiteX33" fmla="*/ 1254918 w 1476375"/>
                <a:gd name="connsiteY33" fmla="*/ 1121569 h 1150144"/>
                <a:gd name="connsiteX34" fmla="*/ 1233487 w 1476375"/>
                <a:gd name="connsiteY34" fmla="*/ 1140619 h 1150144"/>
                <a:gd name="connsiteX35" fmla="*/ 1212056 w 1476375"/>
                <a:gd name="connsiteY35" fmla="*/ 1150144 h 1150144"/>
                <a:gd name="connsiteX36" fmla="*/ 1197768 w 1476375"/>
                <a:gd name="connsiteY36" fmla="*/ 1150144 h 1150144"/>
                <a:gd name="connsiteX37" fmla="*/ 1178718 w 1476375"/>
                <a:gd name="connsiteY37" fmla="*/ 1138238 h 1150144"/>
                <a:gd name="connsiteX38" fmla="*/ 1166812 w 1476375"/>
                <a:gd name="connsiteY38" fmla="*/ 1123950 h 1150144"/>
                <a:gd name="connsiteX39" fmla="*/ 1109662 w 1476375"/>
                <a:gd name="connsiteY39" fmla="*/ 919163 h 1150144"/>
                <a:gd name="connsiteX40" fmla="*/ 1119187 w 1476375"/>
                <a:gd name="connsiteY40" fmla="*/ 838200 h 1150144"/>
                <a:gd name="connsiteX41" fmla="*/ 1126331 w 1476375"/>
                <a:gd name="connsiteY41" fmla="*/ 781050 h 1150144"/>
                <a:gd name="connsiteX42" fmla="*/ 1131093 w 1476375"/>
                <a:gd name="connsiteY42" fmla="*/ 716757 h 1150144"/>
                <a:gd name="connsiteX43" fmla="*/ 1135856 w 1476375"/>
                <a:gd name="connsiteY43" fmla="*/ 604838 h 1150144"/>
                <a:gd name="connsiteX44" fmla="*/ 1138237 w 1476375"/>
                <a:gd name="connsiteY44" fmla="*/ 573882 h 1150144"/>
                <a:gd name="connsiteX45" fmla="*/ 1157287 w 1476375"/>
                <a:gd name="connsiteY45" fmla="*/ 511969 h 1150144"/>
                <a:gd name="connsiteX46" fmla="*/ 1157287 w 1476375"/>
                <a:gd name="connsiteY46" fmla="*/ 419100 h 1150144"/>
                <a:gd name="connsiteX47" fmla="*/ 1152525 w 1476375"/>
                <a:gd name="connsiteY47" fmla="*/ 335757 h 1150144"/>
                <a:gd name="connsiteX48" fmla="*/ 1147762 w 1476375"/>
                <a:gd name="connsiteY48" fmla="*/ 283369 h 1150144"/>
                <a:gd name="connsiteX49" fmla="*/ 1140618 w 1476375"/>
                <a:gd name="connsiteY49" fmla="*/ 238125 h 1150144"/>
                <a:gd name="connsiteX50" fmla="*/ 1135856 w 1476375"/>
                <a:gd name="connsiteY50" fmla="*/ 219075 h 1150144"/>
                <a:gd name="connsiteX51" fmla="*/ 1126331 w 1476375"/>
                <a:gd name="connsiteY51" fmla="*/ 202407 h 1150144"/>
                <a:gd name="connsiteX52" fmla="*/ 1116806 w 1476375"/>
                <a:gd name="connsiteY52" fmla="*/ 197644 h 1150144"/>
                <a:gd name="connsiteX53" fmla="*/ 1092993 w 1476375"/>
                <a:gd name="connsiteY53" fmla="*/ 190500 h 1150144"/>
                <a:gd name="connsiteX54" fmla="*/ 1047750 w 1476375"/>
                <a:gd name="connsiteY54" fmla="*/ 197644 h 1150144"/>
                <a:gd name="connsiteX55" fmla="*/ 988218 w 1476375"/>
                <a:gd name="connsiteY55" fmla="*/ 204788 h 1150144"/>
                <a:gd name="connsiteX56" fmla="*/ 800100 w 1476375"/>
                <a:gd name="connsiteY56" fmla="*/ 233363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1150144">
                  <a:moveTo>
                    <a:pt x="800100" y="233363"/>
                  </a:moveTo>
                  <a:lnTo>
                    <a:pt x="519112" y="273844"/>
                  </a:lnTo>
                  <a:lnTo>
                    <a:pt x="242887" y="311944"/>
                  </a:lnTo>
                  <a:lnTo>
                    <a:pt x="57150" y="338138"/>
                  </a:lnTo>
                  <a:lnTo>
                    <a:pt x="0" y="200025"/>
                  </a:lnTo>
                  <a:lnTo>
                    <a:pt x="100012" y="190500"/>
                  </a:lnTo>
                  <a:lnTo>
                    <a:pt x="321468" y="157163"/>
                  </a:lnTo>
                  <a:lnTo>
                    <a:pt x="635793" y="107157"/>
                  </a:lnTo>
                  <a:lnTo>
                    <a:pt x="954881" y="47625"/>
                  </a:lnTo>
                  <a:lnTo>
                    <a:pt x="1171575" y="0"/>
                  </a:lnTo>
                  <a:lnTo>
                    <a:pt x="1181100" y="0"/>
                  </a:lnTo>
                  <a:lnTo>
                    <a:pt x="1204912" y="2382"/>
                  </a:lnTo>
                  <a:lnTo>
                    <a:pt x="1250156" y="19050"/>
                  </a:lnTo>
                  <a:lnTo>
                    <a:pt x="1297781" y="42863"/>
                  </a:lnTo>
                  <a:lnTo>
                    <a:pt x="1340643" y="69057"/>
                  </a:lnTo>
                  <a:lnTo>
                    <a:pt x="1385887" y="102394"/>
                  </a:lnTo>
                  <a:lnTo>
                    <a:pt x="1438275" y="142875"/>
                  </a:lnTo>
                  <a:lnTo>
                    <a:pt x="1457325" y="159544"/>
                  </a:lnTo>
                  <a:lnTo>
                    <a:pt x="1466850" y="171450"/>
                  </a:lnTo>
                  <a:lnTo>
                    <a:pt x="1471612" y="185738"/>
                  </a:lnTo>
                  <a:lnTo>
                    <a:pt x="1476375" y="209550"/>
                  </a:lnTo>
                  <a:lnTo>
                    <a:pt x="1471612" y="226219"/>
                  </a:lnTo>
                  <a:lnTo>
                    <a:pt x="1459706" y="247650"/>
                  </a:lnTo>
                  <a:lnTo>
                    <a:pt x="1445418" y="266700"/>
                  </a:lnTo>
                  <a:lnTo>
                    <a:pt x="1419225" y="295275"/>
                  </a:lnTo>
                  <a:lnTo>
                    <a:pt x="1407318" y="307182"/>
                  </a:lnTo>
                  <a:lnTo>
                    <a:pt x="1402556" y="316707"/>
                  </a:lnTo>
                  <a:lnTo>
                    <a:pt x="1388268" y="435769"/>
                  </a:lnTo>
                  <a:lnTo>
                    <a:pt x="1359693" y="650082"/>
                  </a:lnTo>
                  <a:lnTo>
                    <a:pt x="1321593" y="959644"/>
                  </a:lnTo>
                  <a:lnTo>
                    <a:pt x="1312068" y="1007269"/>
                  </a:lnTo>
                  <a:lnTo>
                    <a:pt x="1295400" y="1050132"/>
                  </a:lnTo>
                  <a:lnTo>
                    <a:pt x="1276350" y="1088232"/>
                  </a:lnTo>
                  <a:lnTo>
                    <a:pt x="1254918" y="1121569"/>
                  </a:lnTo>
                  <a:lnTo>
                    <a:pt x="1233487" y="1140619"/>
                  </a:lnTo>
                  <a:lnTo>
                    <a:pt x="1212056" y="1150144"/>
                  </a:lnTo>
                  <a:lnTo>
                    <a:pt x="1197768" y="1150144"/>
                  </a:lnTo>
                  <a:lnTo>
                    <a:pt x="1178718" y="1138238"/>
                  </a:lnTo>
                  <a:lnTo>
                    <a:pt x="1166812" y="1123950"/>
                  </a:lnTo>
                  <a:lnTo>
                    <a:pt x="1109662" y="919163"/>
                  </a:lnTo>
                  <a:lnTo>
                    <a:pt x="1119187" y="838200"/>
                  </a:lnTo>
                  <a:lnTo>
                    <a:pt x="1126331" y="781050"/>
                  </a:lnTo>
                  <a:lnTo>
                    <a:pt x="1131093" y="716757"/>
                  </a:lnTo>
                  <a:lnTo>
                    <a:pt x="1135856" y="604838"/>
                  </a:lnTo>
                  <a:lnTo>
                    <a:pt x="1138237" y="573882"/>
                  </a:lnTo>
                  <a:lnTo>
                    <a:pt x="1157287" y="511969"/>
                  </a:lnTo>
                  <a:lnTo>
                    <a:pt x="1157287" y="419100"/>
                  </a:lnTo>
                  <a:lnTo>
                    <a:pt x="1152525" y="335757"/>
                  </a:lnTo>
                  <a:lnTo>
                    <a:pt x="1147762" y="283369"/>
                  </a:lnTo>
                  <a:lnTo>
                    <a:pt x="1140618" y="238125"/>
                  </a:lnTo>
                  <a:lnTo>
                    <a:pt x="1135856" y="219075"/>
                  </a:lnTo>
                  <a:lnTo>
                    <a:pt x="1126331" y="202407"/>
                  </a:lnTo>
                  <a:lnTo>
                    <a:pt x="1116806" y="197644"/>
                  </a:lnTo>
                  <a:lnTo>
                    <a:pt x="1092993" y="190500"/>
                  </a:lnTo>
                  <a:lnTo>
                    <a:pt x="1047750" y="197644"/>
                  </a:lnTo>
                  <a:lnTo>
                    <a:pt x="988218" y="204788"/>
                  </a:lnTo>
                  <a:lnTo>
                    <a:pt x="8001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031CFCEC-F482-4077-8787-A4C8FA54AFC8}"/>
                </a:ext>
              </a:extLst>
            </p:cNvPr>
            <p:cNvSpPr/>
            <p:nvPr/>
          </p:nvSpPr>
          <p:spPr>
            <a:xfrm>
              <a:off x="4859338" y="2827338"/>
              <a:ext cx="1162050" cy="276225"/>
            </a:xfrm>
            <a:custGeom>
              <a:avLst/>
              <a:gdLst>
                <a:gd name="connsiteX0" fmla="*/ 933450 w 1162050"/>
                <a:gd name="connsiteY0" fmla="*/ 164306 h 276225"/>
                <a:gd name="connsiteX1" fmla="*/ 1066800 w 1162050"/>
                <a:gd name="connsiteY1" fmla="*/ 157162 h 276225"/>
                <a:gd name="connsiteX2" fmla="*/ 1162050 w 1162050"/>
                <a:gd name="connsiteY2" fmla="*/ 164306 h 276225"/>
                <a:gd name="connsiteX3" fmla="*/ 1162050 w 1162050"/>
                <a:gd name="connsiteY3" fmla="*/ 57150 h 276225"/>
                <a:gd name="connsiteX4" fmla="*/ 1057275 w 1162050"/>
                <a:gd name="connsiteY4" fmla="*/ 26194 h 276225"/>
                <a:gd name="connsiteX5" fmla="*/ 981075 w 1162050"/>
                <a:gd name="connsiteY5" fmla="*/ 7144 h 276225"/>
                <a:gd name="connsiteX6" fmla="*/ 914400 w 1162050"/>
                <a:gd name="connsiteY6" fmla="*/ 0 h 276225"/>
                <a:gd name="connsiteX7" fmla="*/ 900113 w 1162050"/>
                <a:gd name="connsiteY7" fmla="*/ 2381 h 276225"/>
                <a:gd name="connsiteX8" fmla="*/ 857250 w 1162050"/>
                <a:gd name="connsiteY8" fmla="*/ 19050 h 276225"/>
                <a:gd name="connsiteX9" fmla="*/ 788194 w 1162050"/>
                <a:gd name="connsiteY9" fmla="*/ 40481 h 276225"/>
                <a:gd name="connsiteX10" fmla="*/ 728663 w 1162050"/>
                <a:gd name="connsiteY10" fmla="*/ 54769 h 276225"/>
                <a:gd name="connsiteX11" fmla="*/ 659607 w 1162050"/>
                <a:gd name="connsiteY11" fmla="*/ 66675 h 276225"/>
                <a:gd name="connsiteX12" fmla="*/ 604838 w 1162050"/>
                <a:gd name="connsiteY12" fmla="*/ 76200 h 276225"/>
                <a:gd name="connsiteX13" fmla="*/ 481013 w 1162050"/>
                <a:gd name="connsiteY13" fmla="*/ 92869 h 276225"/>
                <a:gd name="connsiteX14" fmla="*/ 347663 w 1162050"/>
                <a:gd name="connsiteY14" fmla="*/ 111919 h 276225"/>
                <a:gd name="connsiteX15" fmla="*/ 221457 w 1162050"/>
                <a:gd name="connsiteY15" fmla="*/ 130969 h 276225"/>
                <a:gd name="connsiteX16" fmla="*/ 114300 w 1162050"/>
                <a:gd name="connsiteY16" fmla="*/ 147637 h 276225"/>
                <a:gd name="connsiteX17" fmla="*/ 0 w 1162050"/>
                <a:gd name="connsiteY17" fmla="*/ 164306 h 276225"/>
                <a:gd name="connsiteX18" fmla="*/ 9525 w 1162050"/>
                <a:gd name="connsiteY18" fmla="*/ 276225 h 276225"/>
                <a:gd name="connsiteX19" fmla="*/ 157163 w 1162050"/>
                <a:gd name="connsiteY19" fmla="*/ 252412 h 276225"/>
                <a:gd name="connsiteX20" fmla="*/ 309563 w 1162050"/>
                <a:gd name="connsiteY20" fmla="*/ 230981 h 276225"/>
                <a:gd name="connsiteX21" fmla="*/ 473869 w 1162050"/>
                <a:gd name="connsiteY21" fmla="*/ 207169 h 276225"/>
                <a:gd name="connsiteX22" fmla="*/ 688182 w 1162050"/>
                <a:gd name="connsiteY22" fmla="*/ 185737 h 276225"/>
                <a:gd name="connsiteX23" fmla="*/ 933450 w 1162050"/>
                <a:gd name="connsiteY23" fmla="*/ 164306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050" h="276225">
                  <a:moveTo>
                    <a:pt x="933450" y="164306"/>
                  </a:moveTo>
                  <a:lnTo>
                    <a:pt x="1066800" y="157162"/>
                  </a:lnTo>
                  <a:lnTo>
                    <a:pt x="1162050" y="164306"/>
                  </a:lnTo>
                  <a:lnTo>
                    <a:pt x="1162050" y="57150"/>
                  </a:lnTo>
                  <a:lnTo>
                    <a:pt x="1057275" y="26194"/>
                  </a:lnTo>
                  <a:lnTo>
                    <a:pt x="981075" y="7144"/>
                  </a:lnTo>
                  <a:lnTo>
                    <a:pt x="914400" y="0"/>
                  </a:lnTo>
                  <a:lnTo>
                    <a:pt x="900113" y="2381"/>
                  </a:lnTo>
                  <a:lnTo>
                    <a:pt x="857250" y="19050"/>
                  </a:lnTo>
                  <a:lnTo>
                    <a:pt x="788194" y="40481"/>
                  </a:lnTo>
                  <a:lnTo>
                    <a:pt x="728663" y="54769"/>
                  </a:lnTo>
                  <a:lnTo>
                    <a:pt x="659607" y="66675"/>
                  </a:lnTo>
                  <a:lnTo>
                    <a:pt x="604838" y="76200"/>
                  </a:lnTo>
                  <a:lnTo>
                    <a:pt x="481013" y="92869"/>
                  </a:lnTo>
                  <a:lnTo>
                    <a:pt x="347663" y="111919"/>
                  </a:lnTo>
                  <a:lnTo>
                    <a:pt x="221457" y="130969"/>
                  </a:lnTo>
                  <a:lnTo>
                    <a:pt x="114300" y="147637"/>
                  </a:lnTo>
                  <a:lnTo>
                    <a:pt x="0" y="164306"/>
                  </a:lnTo>
                  <a:lnTo>
                    <a:pt x="9525" y="276225"/>
                  </a:lnTo>
                  <a:lnTo>
                    <a:pt x="157163" y="252412"/>
                  </a:lnTo>
                  <a:lnTo>
                    <a:pt x="309563" y="230981"/>
                  </a:lnTo>
                  <a:lnTo>
                    <a:pt x="473869" y="207169"/>
                  </a:lnTo>
                  <a:lnTo>
                    <a:pt x="688182" y="185737"/>
                  </a:lnTo>
                  <a:lnTo>
                    <a:pt x="93345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B2AD38C2-F43F-4AD6-815B-61FA21134CDF}"/>
                </a:ext>
              </a:extLst>
            </p:cNvPr>
            <p:cNvSpPr/>
            <p:nvPr/>
          </p:nvSpPr>
          <p:spPr>
            <a:xfrm>
              <a:off x="4872038" y="3248025"/>
              <a:ext cx="1146175" cy="280988"/>
            </a:xfrm>
            <a:custGeom>
              <a:avLst/>
              <a:gdLst>
                <a:gd name="connsiteX0" fmla="*/ 850106 w 1145381"/>
                <a:gd name="connsiteY0" fmla="*/ 150019 h 280988"/>
                <a:gd name="connsiteX1" fmla="*/ 688181 w 1145381"/>
                <a:gd name="connsiteY1" fmla="*/ 169069 h 280988"/>
                <a:gd name="connsiteX2" fmla="*/ 473868 w 1145381"/>
                <a:gd name="connsiteY2" fmla="*/ 195263 h 280988"/>
                <a:gd name="connsiteX3" fmla="*/ 357187 w 1145381"/>
                <a:gd name="connsiteY3" fmla="*/ 207169 h 280988"/>
                <a:gd name="connsiteX4" fmla="*/ 238125 w 1145381"/>
                <a:gd name="connsiteY4" fmla="*/ 219075 h 280988"/>
                <a:gd name="connsiteX5" fmla="*/ 171450 w 1145381"/>
                <a:gd name="connsiteY5" fmla="*/ 226219 h 280988"/>
                <a:gd name="connsiteX6" fmla="*/ 95250 w 1145381"/>
                <a:gd name="connsiteY6" fmla="*/ 238125 h 280988"/>
                <a:gd name="connsiteX7" fmla="*/ 0 w 1145381"/>
                <a:gd name="connsiteY7" fmla="*/ 257175 h 280988"/>
                <a:gd name="connsiteX8" fmla="*/ 2381 w 1145381"/>
                <a:gd name="connsiteY8" fmla="*/ 116681 h 280988"/>
                <a:gd name="connsiteX9" fmla="*/ 157162 w 1145381"/>
                <a:gd name="connsiteY9" fmla="*/ 104775 h 280988"/>
                <a:gd name="connsiteX10" fmla="*/ 364331 w 1145381"/>
                <a:gd name="connsiteY10" fmla="*/ 80963 h 280988"/>
                <a:gd name="connsiteX11" fmla="*/ 581025 w 1145381"/>
                <a:gd name="connsiteY11" fmla="*/ 54769 h 280988"/>
                <a:gd name="connsiteX12" fmla="*/ 766762 w 1145381"/>
                <a:gd name="connsiteY12" fmla="*/ 26194 h 280988"/>
                <a:gd name="connsiteX13" fmla="*/ 900112 w 1145381"/>
                <a:gd name="connsiteY13" fmla="*/ 0 h 280988"/>
                <a:gd name="connsiteX14" fmla="*/ 952500 w 1145381"/>
                <a:gd name="connsiteY14" fmla="*/ 4763 h 280988"/>
                <a:gd name="connsiteX15" fmla="*/ 1009650 w 1145381"/>
                <a:gd name="connsiteY15" fmla="*/ 11906 h 280988"/>
                <a:gd name="connsiteX16" fmla="*/ 1123950 w 1145381"/>
                <a:gd name="connsiteY16" fmla="*/ 35719 h 280988"/>
                <a:gd name="connsiteX17" fmla="*/ 1145381 w 1145381"/>
                <a:gd name="connsiteY17" fmla="*/ 280988 h 280988"/>
                <a:gd name="connsiteX18" fmla="*/ 1131093 w 1145381"/>
                <a:gd name="connsiteY18" fmla="*/ 276225 h 280988"/>
                <a:gd name="connsiteX19" fmla="*/ 1107281 w 1145381"/>
                <a:gd name="connsiteY19" fmla="*/ 259556 h 280988"/>
                <a:gd name="connsiteX20" fmla="*/ 1085850 w 1145381"/>
                <a:gd name="connsiteY20" fmla="*/ 233363 h 280988"/>
                <a:gd name="connsiteX21" fmla="*/ 1045368 w 1145381"/>
                <a:gd name="connsiteY21" fmla="*/ 200025 h 280988"/>
                <a:gd name="connsiteX22" fmla="*/ 995362 w 1145381"/>
                <a:gd name="connsiteY22" fmla="*/ 164306 h 280988"/>
                <a:gd name="connsiteX23" fmla="*/ 957262 w 1145381"/>
                <a:gd name="connsiteY23" fmla="*/ 142875 h 280988"/>
                <a:gd name="connsiteX24" fmla="*/ 933450 w 1145381"/>
                <a:gd name="connsiteY24" fmla="*/ 140494 h 280988"/>
                <a:gd name="connsiteX25" fmla="*/ 850106 w 1145381"/>
                <a:gd name="connsiteY25" fmla="*/ 150019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5381" h="280988">
                  <a:moveTo>
                    <a:pt x="850106" y="150019"/>
                  </a:moveTo>
                  <a:lnTo>
                    <a:pt x="688181" y="169069"/>
                  </a:lnTo>
                  <a:lnTo>
                    <a:pt x="473868" y="195263"/>
                  </a:lnTo>
                  <a:lnTo>
                    <a:pt x="357187" y="207169"/>
                  </a:lnTo>
                  <a:lnTo>
                    <a:pt x="238125" y="219075"/>
                  </a:lnTo>
                  <a:lnTo>
                    <a:pt x="171450" y="226219"/>
                  </a:lnTo>
                  <a:lnTo>
                    <a:pt x="95250" y="238125"/>
                  </a:lnTo>
                  <a:lnTo>
                    <a:pt x="0" y="257175"/>
                  </a:lnTo>
                  <a:cubicBezTo>
                    <a:pt x="794" y="210344"/>
                    <a:pt x="1587" y="163512"/>
                    <a:pt x="2381" y="116681"/>
                  </a:cubicBezTo>
                  <a:lnTo>
                    <a:pt x="157162" y="104775"/>
                  </a:lnTo>
                  <a:lnTo>
                    <a:pt x="364331" y="80963"/>
                  </a:lnTo>
                  <a:lnTo>
                    <a:pt x="581025" y="54769"/>
                  </a:lnTo>
                  <a:lnTo>
                    <a:pt x="766762" y="26194"/>
                  </a:lnTo>
                  <a:lnTo>
                    <a:pt x="900112" y="0"/>
                  </a:lnTo>
                  <a:lnTo>
                    <a:pt x="952500" y="4763"/>
                  </a:lnTo>
                  <a:lnTo>
                    <a:pt x="1009650" y="11906"/>
                  </a:lnTo>
                  <a:lnTo>
                    <a:pt x="1123950" y="35719"/>
                  </a:lnTo>
                  <a:lnTo>
                    <a:pt x="1145381" y="280988"/>
                  </a:lnTo>
                  <a:lnTo>
                    <a:pt x="1131093" y="276225"/>
                  </a:lnTo>
                  <a:lnTo>
                    <a:pt x="1107281" y="259556"/>
                  </a:lnTo>
                  <a:lnTo>
                    <a:pt x="1085850" y="233363"/>
                  </a:lnTo>
                  <a:lnTo>
                    <a:pt x="1045368" y="200025"/>
                  </a:lnTo>
                  <a:lnTo>
                    <a:pt x="995362" y="164306"/>
                  </a:lnTo>
                  <a:lnTo>
                    <a:pt x="957262" y="142875"/>
                  </a:lnTo>
                  <a:lnTo>
                    <a:pt x="933450" y="140494"/>
                  </a:lnTo>
                  <a:lnTo>
                    <a:pt x="850106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2BF4144C-51F4-49AF-8224-6719AE68D721}"/>
                </a:ext>
              </a:extLst>
            </p:cNvPr>
            <p:cNvSpPr/>
            <p:nvPr/>
          </p:nvSpPr>
          <p:spPr>
            <a:xfrm>
              <a:off x="3835400" y="3565525"/>
              <a:ext cx="3173413" cy="511175"/>
            </a:xfrm>
            <a:custGeom>
              <a:avLst/>
              <a:gdLst>
                <a:gd name="connsiteX0" fmla="*/ 1973044 w 3173355"/>
                <a:gd name="connsiteY0" fmla="*/ 139092 h 512579"/>
                <a:gd name="connsiteX1" fmla="*/ 1748951 w 3173355"/>
                <a:gd name="connsiteY1" fmla="*/ 162274 h 512579"/>
                <a:gd name="connsiteX2" fmla="*/ 1604708 w 3173355"/>
                <a:gd name="connsiteY2" fmla="*/ 177729 h 512579"/>
                <a:gd name="connsiteX3" fmla="*/ 1378040 w 3173355"/>
                <a:gd name="connsiteY3" fmla="*/ 198335 h 512579"/>
                <a:gd name="connsiteX4" fmla="*/ 1220918 w 3173355"/>
                <a:gd name="connsiteY4" fmla="*/ 216365 h 512579"/>
                <a:gd name="connsiteX5" fmla="*/ 1040613 w 3173355"/>
                <a:gd name="connsiteY5" fmla="*/ 231820 h 512579"/>
                <a:gd name="connsiteX6" fmla="*/ 904097 w 3173355"/>
                <a:gd name="connsiteY6" fmla="*/ 244699 h 512579"/>
                <a:gd name="connsiteX7" fmla="*/ 785612 w 3173355"/>
                <a:gd name="connsiteY7" fmla="*/ 255002 h 512579"/>
                <a:gd name="connsiteX8" fmla="*/ 680005 w 3173355"/>
                <a:gd name="connsiteY8" fmla="*/ 262729 h 512579"/>
                <a:gd name="connsiteX9" fmla="*/ 507428 w 3173355"/>
                <a:gd name="connsiteY9" fmla="*/ 278184 h 512579"/>
                <a:gd name="connsiteX10" fmla="*/ 396670 w 3173355"/>
                <a:gd name="connsiteY10" fmla="*/ 285911 h 512579"/>
                <a:gd name="connsiteX11" fmla="*/ 332275 w 3173355"/>
                <a:gd name="connsiteY11" fmla="*/ 288487 h 512579"/>
                <a:gd name="connsiteX12" fmla="*/ 296215 w 3173355"/>
                <a:gd name="connsiteY12" fmla="*/ 293638 h 512579"/>
                <a:gd name="connsiteX13" fmla="*/ 262729 w 3173355"/>
                <a:gd name="connsiteY13" fmla="*/ 291063 h 512579"/>
                <a:gd name="connsiteX14" fmla="*/ 218941 w 3173355"/>
                <a:gd name="connsiteY14" fmla="*/ 283335 h 512579"/>
                <a:gd name="connsiteX15" fmla="*/ 172577 w 3173355"/>
                <a:gd name="connsiteY15" fmla="*/ 270456 h 512579"/>
                <a:gd name="connsiteX16" fmla="*/ 131365 w 3173355"/>
                <a:gd name="connsiteY16" fmla="*/ 249850 h 512579"/>
                <a:gd name="connsiteX17" fmla="*/ 97880 w 3173355"/>
                <a:gd name="connsiteY17" fmla="*/ 229244 h 512579"/>
                <a:gd name="connsiteX18" fmla="*/ 66971 w 3173355"/>
                <a:gd name="connsiteY18" fmla="*/ 203486 h 512579"/>
                <a:gd name="connsiteX19" fmla="*/ 41213 w 3173355"/>
                <a:gd name="connsiteY19" fmla="*/ 190607 h 512579"/>
                <a:gd name="connsiteX20" fmla="*/ 10304 w 3173355"/>
                <a:gd name="connsiteY20" fmla="*/ 182880 h 512579"/>
                <a:gd name="connsiteX21" fmla="*/ 0 w 3173355"/>
                <a:gd name="connsiteY21" fmla="*/ 190607 h 512579"/>
                <a:gd name="connsiteX22" fmla="*/ 0 w 3173355"/>
                <a:gd name="connsiteY22" fmla="*/ 200911 h 512579"/>
                <a:gd name="connsiteX23" fmla="*/ 12879 w 3173355"/>
                <a:gd name="connsiteY23" fmla="*/ 236971 h 512579"/>
                <a:gd name="connsiteX24" fmla="*/ 46364 w 3173355"/>
                <a:gd name="connsiteY24" fmla="*/ 280760 h 512579"/>
                <a:gd name="connsiteX25" fmla="*/ 121062 w 3173355"/>
                <a:gd name="connsiteY25" fmla="*/ 360609 h 512579"/>
                <a:gd name="connsiteX26" fmla="*/ 185456 w 3173355"/>
                <a:gd name="connsiteY26" fmla="*/ 417276 h 512579"/>
                <a:gd name="connsiteX27" fmla="*/ 229244 w 3173355"/>
                <a:gd name="connsiteY27" fmla="*/ 448185 h 512579"/>
                <a:gd name="connsiteX28" fmla="*/ 285911 w 3173355"/>
                <a:gd name="connsiteY28" fmla="*/ 476518 h 512579"/>
                <a:gd name="connsiteX29" fmla="*/ 355457 w 3173355"/>
                <a:gd name="connsiteY29" fmla="*/ 502276 h 512579"/>
                <a:gd name="connsiteX30" fmla="*/ 399246 w 3173355"/>
                <a:gd name="connsiteY30" fmla="*/ 512579 h 512579"/>
                <a:gd name="connsiteX31" fmla="*/ 458488 w 3173355"/>
                <a:gd name="connsiteY31" fmla="*/ 497125 h 512579"/>
                <a:gd name="connsiteX32" fmla="*/ 558944 w 3173355"/>
                <a:gd name="connsiteY32" fmla="*/ 473943 h 512579"/>
                <a:gd name="connsiteX33" fmla="*/ 641368 w 3173355"/>
                <a:gd name="connsiteY33" fmla="*/ 458488 h 512579"/>
                <a:gd name="connsiteX34" fmla="*/ 754702 w 3173355"/>
                <a:gd name="connsiteY34" fmla="*/ 440458 h 512579"/>
                <a:gd name="connsiteX35" fmla="*/ 860309 w 3173355"/>
                <a:gd name="connsiteY35" fmla="*/ 419851 h 512579"/>
                <a:gd name="connsiteX36" fmla="*/ 996825 w 3173355"/>
                <a:gd name="connsiteY36" fmla="*/ 401821 h 512579"/>
                <a:gd name="connsiteX37" fmla="*/ 1220918 w 3173355"/>
                <a:gd name="connsiteY37" fmla="*/ 373487 h 512579"/>
                <a:gd name="connsiteX38" fmla="*/ 1421828 w 3173355"/>
                <a:gd name="connsiteY38" fmla="*/ 350305 h 512579"/>
                <a:gd name="connsiteX39" fmla="*/ 1656224 w 3173355"/>
                <a:gd name="connsiteY39" fmla="*/ 327123 h 512579"/>
                <a:gd name="connsiteX40" fmla="*/ 1895771 w 3173355"/>
                <a:gd name="connsiteY40" fmla="*/ 303942 h 512579"/>
                <a:gd name="connsiteX41" fmla="*/ 2073499 w 3173355"/>
                <a:gd name="connsiteY41" fmla="*/ 288487 h 512579"/>
                <a:gd name="connsiteX42" fmla="*/ 2266682 w 3173355"/>
                <a:gd name="connsiteY42" fmla="*/ 275608 h 512579"/>
                <a:gd name="connsiteX43" fmla="*/ 2537138 w 3173355"/>
                <a:gd name="connsiteY43" fmla="*/ 267881 h 512579"/>
                <a:gd name="connsiteX44" fmla="*/ 2817898 w 3173355"/>
                <a:gd name="connsiteY44" fmla="*/ 262729 h 512579"/>
                <a:gd name="connsiteX45" fmla="*/ 3080627 w 3173355"/>
                <a:gd name="connsiteY45" fmla="*/ 265305 h 512579"/>
                <a:gd name="connsiteX46" fmla="*/ 3098657 w 3173355"/>
                <a:gd name="connsiteY46" fmla="*/ 265305 h 512579"/>
                <a:gd name="connsiteX47" fmla="*/ 3116688 w 3173355"/>
                <a:gd name="connsiteY47" fmla="*/ 257578 h 512579"/>
                <a:gd name="connsiteX48" fmla="*/ 3152749 w 3173355"/>
                <a:gd name="connsiteY48" fmla="*/ 231820 h 512579"/>
                <a:gd name="connsiteX49" fmla="*/ 3170779 w 3173355"/>
                <a:gd name="connsiteY49" fmla="*/ 208638 h 512579"/>
                <a:gd name="connsiteX50" fmla="*/ 3173355 w 3173355"/>
                <a:gd name="connsiteY50" fmla="*/ 193183 h 512579"/>
                <a:gd name="connsiteX51" fmla="*/ 3168203 w 3173355"/>
                <a:gd name="connsiteY51" fmla="*/ 175153 h 512579"/>
                <a:gd name="connsiteX52" fmla="*/ 3160476 w 3173355"/>
                <a:gd name="connsiteY52" fmla="*/ 159698 h 512579"/>
                <a:gd name="connsiteX53" fmla="*/ 3126991 w 3173355"/>
                <a:gd name="connsiteY53" fmla="*/ 136516 h 512579"/>
                <a:gd name="connsiteX54" fmla="*/ 3044566 w 3173355"/>
                <a:gd name="connsiteY54" fmla="*/ 90152 h 512579"/>
                <a:gd name="connsiteX55" fmla="*/ 2936384 w 3173355"/>
                <a:gd name="connsiteY55" fmla="*/ 41213 h 512579"/>
                <a:gd name="connsiteX56" fmla="*/ 2843656 w 3173355"/>
                <a:gd name="connsiteY56" fmla="*/ 2576 h 512579"/>
                <a:gd name="connsiteX57" fmla="*/ 2830777 w 3173355"/>
                <a:gd name="connsiteY57" fmla="*/ 0 h 512579"/>
                <a:gd name="connsiteX58" fmla="*/ 2815322 w 3173355"/>
                <a:gd name="connsiteY58" fmla="*/ 5152 h 512579"/>
                <a:gd name="connsiteX59" fmla="*/ 2784413 w 3173355"/>
                <a:gd name="connsiteY59" fmla="*/ 23182 h 512579"/>
                <a:gd name="connsiteX60" fmla="*/ 2722594 w 3173355"/>
                <a:gd name="connsiteY60" fmla="*/ 48940 h 512579"/>
                <a:gd name="connsiteX61" fmla="*/ 2665927 w 3173355"/>
                <a:gd name="connsiteY61" fmla="*/ 66970 h 512579"/>
                <a:gd name="connsiteX62" fmla="*/ 2575775 w 3173355"/>
                <a:gd name="connsiteY62" fmla="*/ 77273 h 512579"/>
                <a:gd name="connsiteX63" fmla="*/ 2333652 w 3173355"/>
                <a:gd name="connsiteY63" fmla="*/ 100455 h 512579"/>
                <a:gd name="connsiteX64" fmla="*/ 2091529 w 3173355"/>
                <a:gd name="connsiteY64" fmla="*/ 126213 h 512579"/>
                <a:gd name="connsiteX65" fmla="*/ 1973044 w 3173355"/>
                <a:gd name="connsiteY65" fmla="*/ 139092 h 51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3355" h="512579">
                  <a:moveTo>
                    <a:pt x="1973044" y="139092"/>
                  </a:moveTo>
                  <a:lnTo>
                    <a:pt x="1748951" y="162274"/>
                  </a:lnTo>
                  <a:lnTo>
                    <a:pt x="1604708" y="177729"/>
                  </a:lnTo>
                  <a:lnTo>
                    <a:pt x="1378040" y="198335"/>
                  </a:lnTo>
                  <a:lnTo>
                    <a:pt x="1220918" y="216365"/>
                  </a:lnTo>
                  <a:lnTo>
                    <a:pt x="1040613" y="231820"/>
                  </a:lnTo>
                  <a:lnTo>
                    <a:pt x="904097" y="244699"/>
                  </a:lnTo>
                  <a:lnTo>
                    <a:pt x="785612" y="255002"/>
                  </a:lnTo>
                  <a:lnTo>
                    <a:pt x="680005" y="262729"/>
                  </a:lnTo>
                  <a:lnTo>
                    <a:pt x="507428" y="278184"/>
                  </a:lnTo>
                  <a:lnTo>
                    <a:pt x="396670" y="285911"/>
                  </a:lnTo>
                  <a:lnTo>
                    <a:pt x="332275" y="288487"/>
                  </a:lnTo>
                  <a:lnTo>
                    <a:pt x="296215" y="293638"/>
                  </a:lnTo>
                  <a:lnTo>
                    <a:pt x="262729" y="291063"/>
                  </a:lnTo>
                  <a:lnTo>
                    <a:pt x="218941" y="283335"/>
                  </a:lnTo>
                  <a:lnTo>
                    <a:pt x="172577" y="270456"/>
                  </a:lnTo>
                  <a:lnTo>
                    <a:pt x="131365" y="249850"/>
                  </a:lnTo>
                  <a:lnTo>
                    <a:pt x="97880" y="229244"/>
                  </a:lnTo>
                  <a:lnTo>
                    <a:pt x="66971" y="203486"/>
                  </a:lnTo>
                  <a:lnTo>
                    <a:pt x="41213" y="190607"/>
                  </a:lnTo>
                  <a:lnTo>
                    <a:pt x="10304" y="182880"/>
                  </a:lnTo>
                  <a:lnTo>
                    <a:pt x="0" y="190607"/>
                  </a:lnTo>
                  <a:lnTo>
                    <a:pt x="0" y="200911"/>
                  </a:lnTo>
                  <a:lnTo>
                    <a:pt x="12879" y="236971"/>
                  </a:lnTo>
                  <a:lnTo>
                    <a:pt x="46364" y="280760"/>
                  </a:lnTo>
                  <a:lnTo>
                    <a:pt x="121062" y="360609"/>
                  </a:lnTo>
                  <a:lnTo>
                    <a:pt x="185456" y="417276"/>
                  </a:lnTo>
                  <a:lnTo>
                    <a:pt x="229244" y="448185"/>
                  </a:lnTo>
                  <a:lnTo>
                    <a:pt x="285911" y="476518"/>
                  </a:lnTo>
                  <a:lnTo>
                    <a:pt x="355457" y="502276"/>
                  </a:lnTo>
                  <a:lnTo>
                    <a:pt x="399246" y="512579"/>
                  </a:lnTo>
                  <a:lnTo>
                    <a:pt x="458488" y="497125"/>
                  </a:lnTo>
                  <a:lnTo>
                    <a:pt x="558944" y="473943"/>
                  </a:lnTo>
                  <a:lnTo>
                    <a:pt x="641368" y="458488"/>
                  </a:lnTo>
                  <a:lnTo>
                    <a:pt x="754702" y="440458"/>
                  </a:lnTo>
                  <a:lnTo>
                    <a:pt x="860309" y="419851"/>
                  </a:lnTo>
                  <a:lnTo>
                    <a:pt x="996825" y="401821"/>
                  </a:lnTo>
                  <a:lnTo>
                    <a:pt x="1220918" y="373487"/>
                  </a:lnTo>
                  <a:lnTo>
                    <a:pt x="1421828" y="350305"/>
                  </a:lnTo>
                  <a:lnTo>
                    <a:pt x="1656224" y="327123"/>
                  </a:lnTo>
                  <a:lnTo>
                    <a:pt x="1895771" y="303942"/>
                  </a:lnTo>
                  <a:lnTo>
                    <a:pt x="2073499" y="288487"/>
                  </a:lnTo>
                  <a:lnTo>
                    <a:pt x="2266682" y="275608"/>
                  </a:lnTo>
                  <a:lnTo>
                    <a:pt x="2537138" y="267881"/>
                  </a:lnTo>
                  <a:lnTo>
                    <a:pt x="2817898" y="262729"/>
                  </a:lnTo>
                  <a:lnTo>
                    <a:pt x="3080627" y="265305"/>
                  </a:lnTo>
                  <a:lnTo>
                    <a:pt x="3098657" y="265305"/>
                  </a:lnTo>
                  <a:lnTo>
                    <a:pt x="3116688" y="257578"/>
                  </a:lnTo>
                  <a:lnTo>
                    <a:pt x="3152749" y="231820"/>
                  </a:lnTo>
                  <a:lnTo>
                    <a:pt x="3170779" y="208638"/>
                  </a:lnTo>
                  <a:lnTo>
                    <a:pt x="3173355" y="193183"/>
                  </a:lnTo>
                  <a:lnTo>
                    <a:pt x="3168203" y="175153"/>
                  </a:lnTo>
                  <a:lnTo>
                    <a:pt x="3160476" y="159698"/>
                  </a:lnTo>
                  <a:lnTo>
                    <a:pt x="3126991" y="136516"/>
                  </a:lnTo>
                  <a:lnTo>
                    <a:pt x="3044566" y="90152"/>
                  </a:lnTo>
                  <a:lnTo>
                    <a:pt x="2936384" y="41213"/>
                  </a:lnTo>
                  <a:lnTo>
                    <a:pt x="2843656" y="2576"/>
                  </a:lnTo>
                  <a:lnTo>
                    <a:pt x="2830777" y="0"/>
                  </a:lnTo>
                  <a:lnTo>
                    <a:pt x="2815322" y="5152"/>
                  </a:lnTo>
                  <a:lnTo>
                    <a:pt x="2784413" y="23182"/>
                  </a:lnTo>
                  <a:lnTo>
                    <a:pt x="2722594" y="48940"/>
                  </a:lnTo>
                  <a:lnTo>
                    <a:pt x="2665927" y="66970"/>
                  </a:lnTo>
                  <a:lnTo>
                    <a:pt x="2575775" y="77273"/>
                  </a:lnTo>
                  <a:lnTo>
                    <a:pt x="2333652" y="100455"/>
                  </a:lnTo>
                  <a:lnTo>
                    <a:pt x="2091529" y="126213"/>
                  </a:lnTo>
                  <a:lnTo>
                    <a:pt x="1973044" y="139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7B6CD4BF-6284-4C4A-B4D3-E4E4A94F4E1F}"/>
                </a:ext>
              </a:extLst>
            </p:cNvPr>
            <p:cNvSpPr/>
            <p:nvPr/>
          </p:nvSpPr>
          <p:spPr>
            <a:xfrm>
              <a:off x="3751263" y="3943350"/>
              <a:ext cx="1125537" cy="985838"/>
            </a:xfrm>
            <a:custGeom>
              <a:avLst/>
              <a:gdLst>
                <a:gd name="connsiteX0" fmla="*/ 797719 w 1126331"/>
                <a:gd name="connsiteY0" fmla="*/ 245269 h 985838"/>
                <a:gd name="connsiteX1" fmla="*/ 685800 w 1126331"/>
                <a:gd name="connsiteY1" fmla="*/ 369094 h 985838"/>
                <a:gd name="connsiteX2" fmla="*/ 600075 w 1126331"/>
                <a:gd name="connsiteY2" fmla="*/ 454819 h 985838"/>
                <a:gd name="connsiteX3" fmla="*/ 533400 w 1126331"/>
                <a:gd name="connsiteY3" fmla="*/ 521494 h 985838"/>
                <a:gd name="connsiteX4" fmla="*/ 466725 w 1126331"/>
                <a:gd name="connsiteY4" fmla="*/ 583406 h 985838"/>
                <a:gd name="connsiteX5" fmla="*/ 333375 w 1126331"/>
                <a:gd name="connsiteY5" fmla="*/ 697706 h 985838"/>
                <a:gd name="connsiteX6" fmla="*/ 223837 w 1126331"/>
                <a:gd name="connsiteY6" fmla="*/ 781050 h 985838"/>
                <a:gd name="connsiteX7" fmla="*/ 121444 w 1126331"/>
                <a:gd name="connsiteY7" fmla="*/ 857250 h 985838"/>
                <a:gd name="connsiteX8" fmla="*/ 33337 w 1126331"/>
                <a:gd name="connsiteY8" fmla="*/ 921544 h 985838"/>
                <a:gd name="connsiteX9" fmla="*/ 7144 w 1126331"/>
                <a:gd name="connsiteY9" fmla="*/ 942975 h 985838"/>
                <a:gd name="connsiteX10" fmla="*/ 0 w 1126331"/>
                <a:gd name="connsiteY10" fmla="*/ 959644 h 985838"/>
                <a:gd name="connsiteX11" fmla="*/ 0 w 1126331"/>
                <a:gd name="connsiteY11" fmla="*/ 969169 h 985838"/>
                <a:gd name="connsiteX12" fmla="*/ 4762 w 1126331"/>
                <a:gd name="connsiteY12" fmla="*/ 976313 h 985838"/>
                <a:gd name="connsiteX13" fmla="*/ 14287 w 1126331"/>
                <a:gd name="connsiteY13" fmla="*/ 985838 h 985838"/>
                <a:gd name="connsiteX14" fmla="*/ 40481 w 1126331"/>
                <a:gd name="connsiteY14" fmla="*/ 985838 h 985838"/>
                <a:gd name="connsiteX15" fmla="*/ 83344 w 1126331"/>
                <a:gd name="connsiteY15" fmla="*/ 969169 h 985838"/>
                <a:gd name="connsiteX16" fmla="*/ 300037 w 1126331"/>
                <a:gd name="connsiteY16" fmla="*/ 866775 h 985838"/>
                <a:gd name="connsiteX17" fmla="*/ 502444 w 1126331"/>
                <a:gd name="connsiteY17" fmla="*/ 752475 h 985838"/>
                <a:gd name="connsiteX18" fmla="*/ 714375 w 1126331"/>
                <a:gd name="connsiteY18" fmla="*/ 616744 h 985838"/>
                <a:gd name="connsiteX19" fmla="*/ 854869 w 1126331"/>
                <a:gd name="connsiteY19" fmla="*/ 519113 h 985838"/>
                <a:gd name="connsiteX20" fmla="*/ 1021556 w 1126331"/>
                <a:gd name="connsiteY20" fmla="*/ 354806 h 985838"/>
                <a:gd name="connsiteX21" fmla="*/ 1088231 w 1126331"/>
                <a:gd name="connsiteY21" fmla="*/ 280988 h 985838"/>
                <a:gd name="connsiteX22" fmla="*/ 1121569 w 1126331"/>
                <a:gd name="connsiteY22" fmla="*/ 235744 h 985838"/>
                <a:gd name="connsiteX23" fmla="*/ 1126331 w 1126331"/>
                <a:gd name="connsiteY23" fmla="*/ 223838 h 985838"/>
                <a:gd name="connsiteX24" fmla="*/ 1126331 w 1126331"/>
                <a:gd name="connsiteY24" fmla="*/ 216694 h 985838"/>
                <a:gd name="connsiteX25" fmla="*/ 1114425 w 1126331"/>
                <a:gd name="connsiteY25" fmla="*/ 200025 h 985838"/>
                <a:gd name="connsiteX26" fmla="*/ 1047750 w 1126331"/>
                <a:gd name="connsiteY26" fmla="*/ 135731 h 985838"/>
                <a:gd name="connsiteX27" fmla="*/ 990600 w 1126331"/>
                <a:gd name="connsiteY27" fmla="*/ 88106 h 985838"/>
                <a:gd name="connsiteX28" fmla="*/ 871537 w 1126331"/>
                <a:gd name="connsiteY28" fmla="*/ 0 h 985838"/>
                <a:gd name="connsiteX29" fmla="*/ 788194 w 1126331"/>
                <a:gd name="connsiteY29" fmla="*/ 23813 h 985838"/>
                <a:gd name="connsiteX30" fmla="*/ 826294 w 1126331"/>
                <a:gd name="connsiteY30" fmla="*/ 80963 h 985838"/>
                <a:gd name="connsiteX31" fmla="*/ 840581 w 1126331"/>
                <a:gd name="connsiteY31" fmla="*/ 109538 h 985838"/>
                <a:gd name="connsiteX32" fmla="*/ 845344 w 1126331"/>
                <a:gd name="connsiteY32" fmla="*/ 123825 h 985838"/>
                <a:gd name="connsiteX33" fmla="*/ 847725 w 1126331"/>
                <a:gd name="connsiteY33" fmla="*/ 152400 h 985838"/>
                <a:gd name="connsiteX34" fmla="*/ 847725 w 1126331"/>
                <a:gd name="connsiteY34" fmla="*/ 171450 h 985838"/>
                <a:gd name="connsiteX35" fmla="*/ 838200 w 1126331"/>
                <a:gd name="connsiteY35" fmla="*/ 197644 h 985838"/>
                <a:gd name="connsiteX36" fmla="*/ 797719 w 1126331"/>
                <a:gd name="connsiteY36" fmla="*/ 245269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26331" h="985838">
                  <a:moveTo>
                    <a:pt x="797719" y="245269"/>
                  </a:moveTo>
                  <a:lnTo>
                    <a:pt x="685800" y="369094"/>
                  </a:lnTo>
                  <a:lnTo>
                    <a:pt x="600075" y="454819"/>
                  </a:lnTo>
                  <a:lnTo>
                    <a:pt x="533400" y="521494"/>
                  </a:lnTo>
                  <a:lnTo>
                    <a:pt x="466725" y="583406"/>
                  </a:lnTo>
                  <a:lnTo>
                    <a:pt x="333375" y="697706"/>
                  </a:lnTo>
                  <a:lnTo>
                    <a:pt x="223837" y="781050"/>
                  </a:lnTo>
                  <a:lnTo>
                    <a:pt x="121444" y="857250"/>
                  </a:lnTo>
                  <a:lnTo>
                    <a:pt x="33337" y="921544"/>
                  </a:lnTo>
                  <a:lnTo>
                    <a:pt x="7144" y="942975"/>
                  </a:lnTo>
                  <a:lnTo>
                    <a:pt x="0" y="959644"/>
                  </a:lnTo>
                  <a:lnTo>
                    <a:pt x="0" y="969169"/>
                  </a:lnTo>
                  <a:lnTo>
                    <a:pt x="4762" y="976313"/>
                  </a:lnTo>
                  <a:lnTo>
                    <a:pt x="14287" y="985838"/>
                  </a:lnTo>
                  <a:lnTo>
                    <a:pt x="40481" y="985838"/>
                  </a:lnTo>
                  <a:lnTo>
                    <a:pt x="83344" y="969169"/>
                  </a:lnTo>
                  <a:lnTo>
                    <a:pt x="300037" y="866775"/>
                  </a:lnTo>
                  <a:lnTo>
                    <a:pt x="502444" y="752475"/>
                  </a:lnTo>
                  <a:lnTo>
                    <a:pt x="714375" y="616744"/>
                  </a:lnTo>
                  <a:lnTo>
                    <a:pt x="854869" y="519113"/>
                  </a:lnTo>
                  <a:lnTo>
                    <a:pt x="1021556" y="354806"/>
                  </a:lnTo>
                  <a:lnTo>
                    <a:pt x="1088231" y="280988"/>
                  </a:lnTo>
                  <a:lnTo>
                    <a:pt x="1121569" y="235744"/>
                  </a:lnTo>
                  <a:lnTo>
                    <a:pt x="1126331" y="223838"/>
                  </a:lnTo>
                  <a:lnTo>
                    <a:pt x="1126331" y="216694"/>
                  </a:lnTo>
                  <a:lnTo>
                    <a:pt x="1114425" y="200025"/>
                  </a:lnTo>
                  <a:lnTo>
                    <a:pt x="1047750" y="135731"/>
                  </a:lnTo>
                  <a:lnTo>
                    <a:pt x="990600" y="88106"/>
                  </a:lnTo>
                  <a:lnTo>
                    <a:pt x="871537" y="0"/>
                  </a:lnTo>
                  <a:lnTo>
                    <a:pt x="788194" y="23813"/>
                  </a:lnTo>
                  <a:lnTo>
                    <a:pt x="826294" y="80963"/>
                  </a:lnTo>
                  <a:lnTo>
                    <a:pt x="840581" y="109538"/>
                  </a:lnTo>
                  <a:lnTo>
                    <a:pt x="845344" y="123825"/>
                  </a:lnTo>
                  <a:lnTo>
                    <a:pt x="847725" y="152400"/>
                  </a:lnTo>
                  <a:lnTo>
                    <a:pt x="847725" y="171450"/>
                  </a:lnTo>
                  <a:lnTo>
                    <a:pt x="838200" y="197644"/>
                  </a:lnTo>
                  <a:lnTo>
                    <a:pt x="797719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B2FC3408-2C32-4A25-B986-C38C2EFFF178}"/>
                </a:ext>
              </a:extLst>
            </p:cNvPr>
            <p:cNvSpPr/>
            <p:nvPr/>
          </p:nvSpPr>
          <p:spPr>
            <a:xfrm>
              <a:off x="4538663" y="4144963"/>
              <a:ext cx="2422525" cy="333375"/>
            </a:xfrm>
            <a:custGeom>
              <a:avLst/>
              <a:gdLst>
                <a:gd name="connsiteX0" fmla="*/ 1690687 w 2421731"/>
                <a:gd name="connsiteY0" fmla="*/ 69057 h 333375"/>
                <a:gd name="connsiteX1" fmla="*/ 1545431 w 2421731"/>
                <a:gd name="connsiteY1" fmla="*/ 83344 h 333375"/>
                <a:gd name="connsiteX2" fmla="*/ 1378743 w 2421731"/>
                <a:gd name="connsiteY2" fmla="*/ 95250 h 333375"/>
                <a:gd name="connsiteX3" fmla="*/ 1235868 w 2421731"/>
                <a:gd name="connsiteY3" fmla="*/ 104775 h 333375"/>
                <a:gd name="connsiteX4" fmla="*/ 1131093 w 2421731"/>
                <a:gd name="connsiteY4" fmla="*/ 109538 h 333375"/>
                <a:gd name="connsiteX5" fmla="*/ 1062037 w 2421731"/>
                <a:gd name="connsiteY5" fmla="*/ 116682 h 333375"/>
                <a:gd name="connsiteX6" fmla="*/ 928687 w 2421731"/>
                <a:gd name="connsiteY6" fmla="*/ 133350 h 333375"/>
                <a:gd name="connsiteX7" fmla="*/ 792956 w 2421731"/>
                <a:gd name="connsiteY7" fmla="*/ 145257 h 333375"/>
                <a:gd name="connsiteX8" fmla="*/ 661987 w 2421731"/>
                <a:gd name="connsiteY8" fmla="*/ 157163 h 333375"/>
                <a:gd name="connsiteX9" fmla="*/ 554831 w 2421731"/>
                <a:gd name="connsiteY9" fmla="*/ 164307 h 333375"/>
                <a:gd name="connsiteX10" fmla="*/ 454818 w 2421731"/>
                <a:gd name="connsiteY10" fmla="*/ 169069 h 333375"/>
                <a:gd name="connsiteX11" fmla="*/ 364331 w 2421731"/>
                <a:gd name="connsiteY11" fmla="*/ 169069 h 333375"/>
                <a:gd name="connsiteX12" fmla="*/ 280987 w 2421731"/>
                <a:gd name="connsiteY12" fmla="*/ 164307 h 333375"/>
                <a:gd name="connsiteX13" fmla="*/ 230981 w 2421731"/>
                <a:gd name="connsiteY13" fmla="*/ 154782 h 333375"/>
                <a:gd name="connsiteX14" fmla="*/ 154781 w 2421731"/>
                <a:gd name="connsiteY14" fmla="*/ 126207 h 333375"/>
                <a:gd name="connsiteX15" fmla="*/ 0 w 2421731"/>
                <a:gd name="connsiteY15" fmla="*/ 300038 h 333375"/>
                <a:gd name="connsiteX16" fmla="*/ 100012 w 2421731"/>
                <a:gd name="connsiteY16" fmla="*/ 314325 h 333375"/>
                <a:gd name="connsiteX17" fmla="*/ 204787 w 2421731"/>
                <a:gd name="connsiteY17" fmla="*/ 328613 h 333375"/>
                <a:gd name="connsiteX18" fmla="*/ 333375 w 2421731"/>
                <a:gd name="connsiteY18" fmla="*/ 333375 h 333375"/>
                <a:gd name="connsiteX19" fmla="*/ 447675 w 2421731"/>
                <a:gd name="connsiteY19" fmla="*/ 333375 h 333375"/>
                <a:gd name="connsiteX20" fmla="*/ 545306 w 2421731"/>
                <a:gd name="connsiteY20" fmla="*/ 316707 h 333375"/>
                <a:gd name="connsiteX21" fmla="*/ 719137 w 2421731"/>
                <a:gd name="connsiteY21" fmla="*/ 295275 h 333375"/>
                <a:gd name="connsiteX22" fmla="*/ 928687 w 2421731"/>
                <a:gd name="connsiteY22" fmla="*/ 271463 h 333375"/>
                <a:gd name="connsiteX23" fmla="*/ 997743 w 2421731"/>
                <a:gd name="connsiteY23" fmla="*/ 261938 h 333375"/>
                <a:gd name="connsiteX24" fmla="*/ 1114425 w 2421731"/>
                <a:gd name="connsiteY24" fmla="*/ 242888 h 333375"/>
                <a:gd name="connsiteX25" fmla="*/ 1359693 w 2421731"/>
                <a:gd name="connsiteY25" fmla="*/ 230982 h 333375"/>
                <a:gd name="connsiteX26" fmla="*/ 1683543 w 2421731"/>
                <a:gd name="connsiteY26" fmla="*/ 214313 h 333375"/>
                <a:gd name="connsiteX27" fmla="*/ 1940718 w 2421731"/>
                <a:gd name="connsiteY27" fmla="*/ 202407 h 333375"/>
                <a:gd name="connsiteX28" fmla="*/ 2033587 w 2421731"/>
                <a:gd name="connsiteY28" fmla="*/ 200025 h 333375"/>
                <a:gd name="connsiteX29" fmla="*/ 2393156 w 2421731"/>
                <a:gd name="connsiteY29" fmla="*/ 302419 h 333375"/>
                <a:gd name="connsiteX30" fmla="*/ 2412206 w 2421731"/>
                <a:gd name="connsiteY30" fmla="*/ 288132 h 333375"/>
                <a:gd name="connsiteX31" fmla="*/ 2419350 w 2421731"/>
                <a:gd name="connsiteY31" fmla="*/ 271463 h 333375"/>
                <a:gd name="connsiteX32" fmla="*/ 2421731 w 2421731"/>
                <a:gd name="connsiteY32" fmla="*/ 252413 h 333375"/>
                <a:gd name="connsiteX33" fmla="*/ 2421731 w 2421731"/>
                <a:gd name="connsiteY33" fmla="*/ 238125 h 333375"/>
                <a:gd name="connsiteX34" fmla="*/ 2416968 w 2421731"/>
                <a:gd name="connsiteY34" fmla="*/ 216694 h 333375"/>
                <a:gd name="connsiteX35" fmla="*/ 2402681 w 2421731"/>
                <a:gd name="connsiteY35" fmla="*/ 188119 h 333375"/>
                <a:gd name="connsiteX36" fmla="*/ 2386012 w 2421731"/>
                <a:gd name="connsiteY36" fmla="*/ 164307 h 333375"/>
                <a:gd name="connsiteX37" fmla="*/ 2347912 w 2421731"/>
                <a:gd name="connsiteY37" fmla="*/ 135732 h 333375"/>
                <a:gd name="connsiteX38" fmla="*/ 2257425 w 2421731"/>
                <a:gd name="connsiteY38" fmla="*/ 78582 h 333375"/>
                <a:gd name="connsiteX39" fmla="*/ 2183606 w 2421731"/>
                <a:gd name="connsiteY39" fmla="*/ 35719 h 333375"/>
                <a:gd name="connsiteX40" fmla="*/ 2112168 w 2421731"/>
                <a:gd name="connsiteY40" fmla="*/ 0 h 333375"/>
                <a:gd name="connsiteX41" fmla="*/ 2097881 w 2421731"/>
                <a:gd name="connsiteY41" fmla="*/ 2382 h 333375"/>
                <a:gd name="connsiteX42" fmla="*/ 2057400 w 2421731"/>
                <a:gd name="connsiteY42" fmla="*/ 16669 h 333375"/>
                <a:gd name="connsiteX43" fmla="*/ 1959768 w 2421731"/>
                <a:gd name="connsiteY43" fmla="*/ 40482 h 333375"/>
                <a:gd name="connsiteX44" fmla="*/ 1933575 w 2421731"/>
                <a:gd name="connsiteY44" fmla="*/ 45244 h 333375"/>
                <a:gd name="connsiteX45" fmla="*/ 1850231 w 2421731"/>
                <a:gd name="connsiteY45" fmla="*/ 54769 h 333375"/>
                <a:gd name="connsiteX46" fmla="*/ 1690687 w 2421731"/>
                <a:gd name="connsiteY46" fmla="*/ 6905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1731" h="333375">
                  <a:moveTo>
                    <a:pt x="1690687" y="69057"/>
                  </a:moveTo>
                  <a:lnTo>
                    <a:pt x="1545431" y="83344"/>
                  </a:lnTo>
                  <a:lnTo>
                    <a:pt x="1378743" y="95250"/>
                  </a:lnTo>
                  <a:lnTo>
                    <a:pt x="1235868" y="104775"/>
                  </a:lnTo>
                  <a:lnTo>
                    <a:pt x="1131093" y="109538"/>
                  </a:lnTo>
                  <a:lnTo>
                    <a:pt x="1062037" y="116682"/>
                  </a:lnTo>
                  <a:lnTo>
                    <a:pt x="928687" y="133350"/>
                  </a:lnTo>
                  <a:lnTo>
                    <a:pt x="792956" y="145257"/>
                  </a:lnTo>
                  <a:lnTo>
                    <a:pt x="661987" y="157163"/>
                  </a:lnTo>
                  <a:lnTo>
                    <a:pt x="554831" y="164307"/>
                  </a:lnTo>
                  <a:lnTo>
                    <a:pt x="454818" y="169069"/>
                  </a:lnTo>
                  <a:lnTo>
                    <a:pt x="364331" y="169069"/>
                  </a:lnTo>
                  <a:lnTo>
                    <a:pt x="280987" y="164307"/>
                  </a:lnTo>
                  <a:lnTo>
                    <a:pt x="230981" y="154782"/>
                  </a:lnTo>
                  <a:lnTo>
                    <a:pt x="154781" y="126207"/>
                  </a:lnTo>
                  <a:lnTo>
                    <a:pt x="0" y="300038"/>
                  </a:lnTo>
                  <a:lnTo>
                    <a:pt x="100012" y="314325"/>
                  </a:lnTo>
                  <a:lnTo>
                    <a:pt x="204787" y="328613"/>
                  </a:lnTo>
                  <a:lnTo>
                    <a:pt x="333375" y="333375"/>
                  </a:lnTo>
                  <a:lnTo>
                    <a:pt x="447675" y="333375"/>
                  </a:lnTo>
                  <a:lnTo>
                    <a:pt x="545306" y="316707"/>
                  </a:lnTo>
                  <a:lnTo>
                    <a:pt x="719137" y="295275"/>
                  </a:lnTo>
                  <a:lnTo>
                    <a:pt x="928687" y="271463"/>
                  </a:lnTo>
                  <a:lnTo>
                    <a:pt x="997743" y="261938"/>
                  </a:lnTo>
                  <a:lnTo>
                    <a:pt x="1114425" y="242888"/>
                  </a:lnTo>
                  <a:lnTo>
                    <a:pt x="1359693" y="230982"/>
                  </a:lnTo>
                  <a:lnTo>
                    <a:pt x="1683543" y="214313"/>
                  </a:lnTo>
                  <a:lnTo>
                    <a:pt x="1940718" y="202407"/>
                  </a:lnTo>
                  <a:lnTo>
                    <a:pt x="2033587" y="200025"/>
                  </a:lnTo>
                  <a:lnTo>
                    <a:pt x="2393156" y="302419"/>
                  </a:lnTo>
                  <a:lnTo>
                    <a:pt x="2412206" y="288132"/>
                  </a:lnTo>
                  <a:lnTo>
                    <a:pt x="2419350" y="271463"/>
                  </a:lnTo>
                  <a:lnTo>
                    <a:pt x="2421731" y="252413"/>
                  </a:lnTo>
                  <a:lnTo>
                    <a:pt x="2421731" y="238125"/>
                  </a:lnTo>
                  <a:lnTo>
                    <a:pt x="2416968" y="216694"/>
                  </a:lnTo>
                  <a:lnTo>
                    <a:pt x="2402681" y="188119"/>
                  </a:lnTo>
                  <a:lnTo>
                    <a:pt x="2386012" y="164307"/>
                  </a:lnTo>
                  <a:lnTo>
                    <a:pt x="2347912" y="135732"/>
                  </a:lnTo>
                  <a:lnTo>
                    <a:pt x="2257425" y="78582"/>
                  </a:lnTo>
                  <a:lnTo>
                    <a:pt x="2183606" y="35719"/>
                  </a:lnTo>
                  <a:lnTo>
                    <a:pt x="2112168" y="0"/>
                  </a:lnTo>
                  <a:lnTo>
                    <a:pt x="2097881" y="2382"/>
                  </a:lnTo>
                  <a:lnTo>
                    <a:pt x="2057400" y="16669"/>
                  </a:lnTo>
                  <a:lnTo>
                    <a:pt x="1959768" y="40482"/>
                  </a:lnTo>
                  <a:lnTo>
                    <a:pt x="1933575" y="45244"/>
                  </a:lnTo>
                  <a:lnTo>
                    <a:pt x="1850231" y="54769"/>
                  </a:lnTo>
                  <a:lnTo>
                    <a:pt x="1690687" y="69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BEAFFE2F-E2D0-41E1-A034-EB4733B9A874}"/>
                </a:ext>
              </a:extLst>
            </p:cNvPr>
            <p:cNvSpPr/>
            <p:nvPr/>
          </p:nvSpPr>
          <p:spPr>
            <a:xfrm>
              <a:off x="5992813" y="4297363"/>
              <a:ext cx="962025" cy="1793875"/>
            </a:xfrm>
            <a:custGeom>
              <a:avLst/>
              <a:gdLst>
                <a:gd name="connsiteX0" fmla="*/ 783432 w 962025"/>
                <a:gd name="connsiteY0" fmla="*/ 581025 h 1793082"/>
                <a:gd name="connsiteX1" fmla="*/ 733425 w 962025"/>
                <a:gd name="connsiteY1" fmla="*/ 742950 h 1793082"/>
                <a:gd name="connsiteX2" fmla="*/ 690563 w 962025"/>
                <a:gd name="connsiteY2" fmla="*/ 862013 h 1793082"/>
                <a:gd name="connsiteX3" fmla="*/ 642938 w 962025"/>
                <a:gd name="connsiteY3" fmla="*/ 985838 h 1793082"/>
                <a:gd name="connsiteX4" fmla="*/ 590550 w 962025"/>
                <a:gd name="connsiteY4" fmla="*/ 1109663 h 1793082"/>
                <a:gd name="connsiteX5" fmla="*/ 523875 w 962025"/>
                <a:gd name="connsiteY5" fmla="*/ 1247775 h 1793082"/>
                <a:gd name="connsiteX6" fmla="*/ 481013 w 962025"/>
                <a:gd name="connsiteY6" fmla="*/ 1326357 h 1793082"/>
                <a:gd name="connsiteX7" fmla="*/ 421482 w 962025"/>
                <a:gd name="connsiteY7" fmla="*/ 1426369 h 1793082"/>
                <a:gd name="connsiteX8" fmla="*/ 373857 w 962025"/>
                <a:gd name="connsiteY8" fmla="*/ 1500188 h 1793082"/>
                <a:gd name="connsiteX9" fmla="*/ 338138 w 962025"/>
                <a:gd name="connsiteY9" fmla="*/ 1559719 h 1793082"/>
                <a:gd name="connsiteX10" fmla="*/ 314325 w 962025"/>
                <a:gd name="connsiteY10" fmla="*/ 1595438 h 1793082"/>
                <a:gd name="connsiteX11" fmla="*/ 266700 w 962025"/>
                <a:gd name="connsiteY11" fmla="*/ 1657350 h 1793082"/>
                <a:gd name="connsiteX12" fmla="*/ 211932 w 962025"/>
                <a:gd name="connsiteY12" fmla="*/ 1716882 h 1793082"/>
                <a:gd name="connsiteX13" fmla="*/ 166688 w 962025"/>
                <a:gd name="connsiteY13" fmla="*/ 1757363 h 1793082"/>
                <a:gd name="connsiteX14" fmla="*/ 142875 w 962025"/>
                <a:gd name="connsiteY14" fmla="*/ 1774032 h 1793082"/>
                <a:gd name="connsiteX15" fmla="*/ 104775 w 962025"/>
                <a:gd name="connsiteY15" fmla="*/ 1788319 h 1793082"/>
                <a:gd name="connsiteX16" fmla="*/ 69057 w 962025"/>
                <a:gd name="connsiteY16" fmla="*/ 1793082 h 1793082"/>
                <a:gd name="connsiteX17" fmla="*/ 47625 w 962025"/>
                <a:gd name="connsiteY17" fmla="*/ 1790700 h 1793082"/>
                <a:gd name="connsiteX18" fmla="*/ 28575 w 962025"/>
                <a:gd name="connsiteY18" fmla="*/ 1781175 h 1793082"/>
                <a:gd name="connsiteX19" fmla="*/ 16669 w 962025"/>
                <a:gd name="connsiteY19" fmla="*/ 1769269 h 1793082"/>
                <a:gd name="connsiteX20" fmla="*/ 7144 w 962025"/>
                <a:gd name="connsiteY20" fmla="*/ 1752600 h 1793082"/>
                <a:gd name="connsiteX21" fmla="*/ 0 w 962025"/>
                <a:gd name="connsiteY21" fmla="*/ 1719263 h 1793082"/>
                <a:gd name="connsiteX22" fmla="*/ 0 w 962025"/>
                <a:gd name="connsiteY22" fmla="*/ 1676400 h 1793082"/>
                <a:gd name="connsiteX23" fmla="*/ 209550 w 962025"/>
                <a:gd name="connsiteY23" fmla="*/ 1264444 h 1793082"/>
                <a:gd name="connsiteX24" fmla="*/ 254794 w 962025"/>
                <a:gd name="connsiteY24" fmla="*/ 1204913 h 1793082"/>
                <a:gd name="connsiteX25" fmla="*/ 292894 w 962025"/>
                <a:gd name="connsiteY25" fmla="*/ 1150144 h 1793082"/>
                <a:gd name="connsiteX26" fmla="*/ 321469 w 962025"/>
                <a:gd name="connsiteY26" fmla="*/ 1100138 h 1793082"/>
                <a:gd name="connsiteX27" fmla="*/ 352425 w 962025"/>
                <a:gd name="connsiteY27" fmla="*/ 1042988 h 1793082"/>
                <a:gd name="connsiteX28" fmla="*/ 388144 w 962025"/>
                <a:gd name="connsiteY28" fmla="*/ 966788 h 1793082"/>
                <a:gd name="connsiteX29" fmla="*/ 423863 w 962025"/>
                <a:gd name="connsiteY29" fmla="*/ 885825 h 1793082"/>
                <a:gd name="connsiteX30" fmla="*/ 447675 w 962025"/>
                <a:gd name="connsiteY30" fmla="*/ 819150 h 1793082"/>
                <a:gd name="connsiteX31" fmla="*/ 466725 w 962025"/>
                <a:gd name="connsiteY31" fmla="*/ 771525 h 1793082"/>
                <a:gd name="connsiteX32" fmla="*/ 488157 w 962025"/>
                <a:gd name="connsiteY32" fmla="*/ 697707 h 1793082"/>
                <a:gd name="connsiteX33" fmla="*/ 516732 w 962025"/>
                <a:gd name="connsiteY33" fmla="*/ 597694 h 1793082"/>
                <a:gd name="connsiteX34" fmla="*/ 547688 w 962025"/>
                <a:gd name="connsiteY34" fmla="*/ 495300 h 1793082"/>
                <a:gd name="connsiteX35" fmla="*/ 590550 w 962025"/>
                <a:gd name="connsiteY35" fmla="*/ 347663 h 1793082"/>
                <a:gd name="connsiteX36" fmla="*/ 635794 w 962025"/>
                <a:gd name="connsiteY36" fmla="*/ 197644 h 1793082"/>
                <a:gd name="connsiteX37" fmla="*/ 647700 w 962025"/>
                <a:gd name="connsiteY37" fmla="*/ 161925 h 1793082"/>
                <a:gd name="connsiteX38" fmla="*/ 650082 w 962025"/>
                <a:gd name="connsiteY38" fmla="*/ 147638 h 1793082"/>
                <a:gd name="connsiteX39" fmla="*/ 647700 w 962025"/>
                <a:gd name="connsiteY39" fmla="*/ 130969 h 1793082"/>
                <a:gd name="connsiteX40" fmla="*/ 645319 w 962025"/>
                <a:gd name="connsiteY40" fmla="*/ 111919 h 1793082"/>
                <a:gd name="connsiteX41" fmla="*/ 635794 w 962025"/>
                <a:gd name="connsiteY41" fmla="*/ 88107 h 1793082"/>
                <a:gd name="connsiteX42" fmla="*/ 626269 w 962025"/>
                <a:gd name="connsiteY42" fmla="*/ 73819 h 1793082"/>
                <a:gd name="connsiteX43" fmla="*/ 614363 w 962025"/>
                <a:gd name="connsiteY43" fmla="*/ 59532 h 1793082"/>
                <a:gd name="connsiteX44" fmla="*/ 566738 w 962025"/>
                <a:gd name="connsiteY44" fmla="*/ 0 h 1793082"/>
                <a:gd name="connsiteX45" fmla="*/ 962025 w 962025"/>
                <a:gd name="connsiteY45" fmla="*/ 83344 h 1793082"/>
                <a:gd name="connsiteX46" fmla="*/ 962025 w 962025"/>
                <a:gd name="connsiteY46" fmla="*/ 114300 h 1793082"/>
                <a:gd name="connsiteX47" fmla="*/ 954882 w 962025"/>
                <a:gd name="connsiteY47" fmla="*/ 135732 h 1793082"/>
                <a:gd name="connsiteX48" fmla="*/ 938213 w 962025"/>
                <a:gd name="connsiteY48" fmla="*/ 152400 h 1793082"/>
                <a:gd name="connsiteX49" fmla="*/ 923925 w 962025"/>
                <a:gd name="connsiteY49" fmla="*/ 166688 h 1793082"/>
                <a:gd name="connsiteX50" fmla="*/ 904875 w 962025"/>
                <a:gd name="connsiteY50" fmla="*/ 195263 h 1793082"/>
                <a:gd name="connsiteX51" fmla="*/ 885825 w 962025"/>
                <a:gd name="connsiteY51" fmla="*/ 233363 h 1793082"/>
                <a:gd name="connsiteX52" fmla="*/ 866775 w 962025"/>
                <a:gd name="connsiteY52" fmla="*/ 278607 h 1793082"/>
                <a:gd name="connsiteX53" fmla="*/ 850107 w 962025"/>
                <a:gd name="connsiteY53" fmla="*/ 330994 h 1793082"/>
                <a:gd name="connsiteX54" fmla="*/ 828675 w 962025"/>
                <a:gd name="connsiteY54" fmla="*/ 411957 h 1793082"/>
                <a:gd name="connsiteX55" fmla="*/ 809625 w 962025"/>
                <a:gd name="connsiteY55" fmla="*/ 495300 h 1793082"/>
                <a:gd name="connsiteX56" fmla="*/ 783432 w 962025"/>
                <a:gd name="connsiteY56" fmla="*/ 581025 h 179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62025" h="1793082">
                  <a:moveTo>
                    <a:pt x="783432" y="581025"/>
                  </a:moveTo>
                  <a:lnTo>
                    <a:pt x="733425" y="742950"/>
                  </a:lnTo>
                  <a:lnTo>
                    <a:pt x="690563" y="862013"/>
                  </a:lnTo>
                  <a:lnTo>
                    <a:pt x="642938" y="985838"/>
                  </a:lnTo>
                  <a:lnTo>
                    <a:pt x="590550" y="1109663"/>
                  </a:lnTo>
                  <a:lnTo>
                    <a:pt x="523875" y="1247775"/>
                  </a:lnTo>
                  <a:lnTo>
                    <a:pt x="481013" y="1326357"/>
                  </a:lnTo>
                  <a:lnTo>
                    <a:pt x="421482" y="1426369"/>
                  </a:lnTo>
                  <a:lnTo>
                    <a:pt x="373857" y="1500188"/>
                  </a:lnTo>
                  <a:lnTo>
                    <a:pt x="338138" y="1559719"/>
                  </a:lnTo>
                  <a:lnTo>
                    <a:pt x="314325" y="1595438"/>
                  </a:lnTo>
                  <a:lnTo>
                    <a:pt x="266700" y="1657350"/>
                  </a:lnTo>
                  <a:lnTo>
                    <a:pt x="211932" y="1716882"/>
                  </a:lnTo>
                  <a:lnTo>
                    <a:pt x="166688" y="1757363"/>
                  </a:lnTo>
                  <a:lnTo>
                    <a:pt x="142875" y="1774032"/>
                  </a:lnTo>
                  <a:lnTo>
                    <a:pt x="104775" y="1788319"/>
                  </a:lnTo>
                  <a:lnTo>
                    <a:pt x="69057" y="1793082"/>
                  </a:lnTo>
                  <a:lnTo>
                    <a:pt x="47625" y="1790700"/>
                  </a:lnTo>
                  <a:lnTo>
                    <a:pt x="28575" y="1781175"/>
                  </a:lnTo>
                  <a:lnTo>
                    <a:pt x="16669" y="1769269"/>
                  </a:lnTo>
                  <a:lnTo>
                    <a:pt x="7144" y="1752600"/>
                  </a:lnTo>
                  <a:lnTo>
                    <a:pt x="0" y="1719263"/>
                  </a:lnTo>
                  <a:lnTo>
                    <a:pt x="0" y="1676400"/>
                  </a:lnTo>
                  <a:lnTo>
                    <a:pt x="209550" y="1264444"/>
                  </a:lnTo>
                  <a:lnTo>
                    <a:pt x="254794" y="1204913"/>
                  </a:lnTo>
                  <a:lnTo>
                    <a:pt x="292894" y="1150144"/>
                  </a:lnTo>
                  <a:lnTo>
                    <a:pt x="321469" y="1100138"/>
                  </a:lnTo>
                  <a:lnTo>
                    <a:pt x="352425" y="1042988"/>
                  </a:lnTo>
                  <a:lnTo>
                    <a:pt x="388144" y="966788"/>
                  </a:lnTo>
                  <a:lnTo>
                    <a:pt x="423863" y="885825"/>
                  </a:lnTo>
                  <a:lnTo>
                    <a:pt x="447675" y="819150"/>
                  </a:lnTo>
                  <a:lnTo>
                    <a:pt x="466725" y="771525"/>
                  </a:lnTo>
                  <a:lnTo>
                    <a:pt x="488157" y="697707"/>
                  </a:lnTo>
                  <a:lnTo>
                    <a:pt x="516732" y="597694"/>
                  </a:lnTo>
                  <a:lnTo>
                    <a:pt x="547688" y="495300"/>
                  </a:lnTo>
                  <a:lnTo>
                    <a:pt x="590550" y="347663"/>
                  </a:lnTo>
                  <a:lnTo>
                    <a:pt x="635794" y="197644"/>
                  </a:lnTo>
                  <a:lnTo>
                    <a:pt x="647700" y="161925"/>
                  </a:lnTo>
                  <a:lnTo>
                    <a:pt x="650082" y="147638"/>
                  </a:lnTo>
                  <a:lnTo>
                    <a:pt x="647700" y="130969"/>
                  </a:lnTo>
                  <a:lnTo>
                    <a:pt x="645319" y="111919"/>
                  </a:lnTo>
                  <a:lnTo>
                    <a:pt x="635794" y="88107"/>
                  </a:lnTo>
                  <a:lnTo>
                    <a:pt x="626269" y="73819"/>
                  </a:lnTo>
                  <a:lnTo>
                    <a:pt x="614363" y="59532"/>
                  </a:lnTo>
                  <a:lnTo>
                    <a:pt x="566738" y="0"/>
                  </a:lnTo>
                  <a:lnTo>
                    <a:pt x="962025" y="83344"/>
                  </a:lnTo>
                  <a:lnTo>
                    <a:pt x="962025" y="114300"/>
                  </a:lnTo>
                  <a:lnTo>
                    <a:pt x="954882" y="135732"/>
                  </a:lnTo>
                  <a:lnTo>
                    <a:pt x="938213" y="152400"/>
                  </a:lnTo>
                  <a:lnTo>
                    <a:pt x="923925" y="166688"/>
                  </a:lnTo>
                  <a:lnTo>
                    <a:pt x="904875" y="195263"/>
                  </a:lnTo>
                  <a:lnTo>
                    <a:pt x="885825" y="233363"/>
                  </a:lnTo>
                  <a:lnTo>
                    <a:pt x="866775" y="278607"/>
                  </a:lnTo>
                  <a:lnTo>
                    <a:pt x="850107" y="330994"/>
                  </a:lnTo>
                  <a:lnTo>
                    <a:pt x="828675" y="411957"/>
                  </a:lnTo>
                  <a:lnTo>
                    <a:pt x="809625" y="495300"/>
                  </a:lnTo>
                  <a:lnTo>
                    <a:pt x="783432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59B37A3-F176-4A1D-AA72-91FA5987F0CB}"/>
                </a:ext>
              </a:extLst>
            </p:cNvPr>
            <p:cNvSpPr/>
            <p:nvPr/>
          </p:nvSpPr>
          <p:spPr>
            <a:xfrm>
              <a:off x="5538788" y="5481638"/>
              <a:ext cx="728662" cy="558800"/>
            </a:xfrm>
            <a:custGeom>
              <a:avLst/>
              <a:gdLst>
                <a:gd name="connsiteX0" fmla="*/ 223837 w 728662"/>
                <a:gd name="connsiteY0" fmla="*/ 147637 h 559593"/>
                <a:gd name="connsiteX1" fmla="*/ 392906 w 728662"/>
                <a:gd name="connsiteY1" fmla="*/ 171450 h 559593"/>
                <a:gd name="connsiteX2" fmla="*/ 445293 w 728662"/>
                <a:gd name="connsiteY2" fmla="*/ 178593 h 559593"/>
                <a:gd name="connsiteX3" fmla="*/ 471487 w 728662"/>
                <a:gd name="connsiteY3" fmla="*/ 178593 h 559593"/>
                <a:gd name="connsiteX4" fmla="*/ 500062 w 728662"/>
                <a:gd name="connsiteY4" fmla="*/ 178593 h 559593"/>
                <a:gd name="connsiteX5" fmla="*/ 528637 w 728662"/>
                <a:gd name="connsiteY5" fmla="*/ 171450 h 559593"/>
                <a:gd name="connsiteX6" fmla="*/ 554831 w 728662"/>
                <a:gd name="connsiteY6" fmla="*/ 161925 h 559593"/>
                <a:gd name="connsiteX7" fmla="*/ 585787 w 728662"/>
                <a:gd name="connsiteY7" fmla="*/ 147637 h 559593"/>
                <a:gd name="connsiteX8" fmla="*/ 616743 w 728662"/>
                <a:gd name="connsiteY8" fmla="*/ 126206 h 559593"/>
                <a:gd name="connsiteX9" fmla="*/ 650081 w 728662"/>
                <a:gd name="connsiteY9" fmla="*/ 97631 h 559593"/>
                <a:gd name="connsiteX10" fmla="*/ 671512 w 728662"/>
                <a:gd name="connsiteY10" fmla="*/ 71437 h 559593"/>
                <a:gd name="connsiteX11" fmla="*/ 711993 w 728662"/>
                <a:gd name="connsiteY11" fmla="*/ 21431 h 559593"/>
                <a:gd name="connsiteX12" fmla="*/ 728662 w 728662"/>
                <a:gd name="connsiteY12" fmla="*/ 0 h 559593"/>
                <a:gd name="connsiteX13" fmla="*/ 726281 w 728662"/>
                <a:gd name="connsiteY13" fmla="*/ 4762 h 559593"/>
                <a:gd name="connsiteX14" fmla="*/ 464343 w 728662"/>
                <a:gd name="connsiteY14" fmla="*/ 559593 h 559593"/>
                <a:gd name="connsiteX15" fmla="*/ 457200 w 728662"/>
                <a:gd name="connsiteY15" fmla="*/ 538162 h 559593"/>
                <a:gd name="connsiteX16" fmla="*/ 454818 w 728662"/>
                <a:gd name="connsiteY16" fmla="*/ 495300 h 559593"/>
                <a:gd name="connsiteX17" fmla="*/ 450056 w 728662"/>
                <a:gd name="connsiteY17" fmla="*/ 466725 h 559593"/>
                <a:gd name="connsiteX18" fmla="*/ 440531 w 728662"/>
                <a:gd name="connsiteY18" fmla="*/ 442912 h 559593"/>
                <a:gd name="connsiteX19" fmla="*/ 416718 w 728662"/>
                <a:gd name="connsiteY19" fmla="*/ 411956 h 559593"/>
                <a:gd name="connsiteX20" fmla="*/ 390525 w 728662"/>
                <a:gd name="connsiteY20" fmla="*/ 383381 h 559593"/>
                <a:gd name="connsiteX21" fmla="*/ 359568 w 728662"/>
                <a:gd name="connsiteY21" fmla="*/ 352425 h 559593"/>
                <a:gd name="connsiteX22" fmla="*/ 326231 w 728662"/>
                <a:gd name="connsiteY22" fmla="*/ 328612 h 559593"/>
                <a:gd name="connsiteX23" fmla="*/ 250031 w 728662"/>
                <a:gd name="connsiteY23" fmla="*/ 285750 h 559593"/>
                <a:gd name="connsiteX24" fmla="*/ 154781 w 728662"/>
                <a:gd name="connsiteY24" fmla="*/ 228600 h 559593"/>
                <a:gd name="connsiteX25" fmla="*/ 59531 w 728662"/>
                <a:gd name="connsiteY25" fmla="*/ 176212 h 559593"/>
                <a:gd name="connsiteX26" fmla="*/ 14287 w 728662"/>
                <a:gd name="connsiteY26" fmla="*/ 147637 h 559593"/>
                <a:gd name="connsiteX27" fmla="*/ 0 w 728662"/>
                <a:gd name="connsiteY27" fmla="*/ 133350 h 559593"/>
                <a:gd name="connsiteX28" fmla="*/ 0 w 728662"/>
                <a:gd name="connsiteY28" fmla="*/ 128587 h 559593"/>
                <a:gd name="connsiteX29" fmla="*/ 0 w 728662"/>
                <a:gd name="connsiteY29" fmla="*/ 126206 h 559593"/>
                <a:gd name="connsiteX30" fmla="*/ 0 w 728662"/>
                <a:gd name="connsiteY30" fmla="*/ 121443 h 559593"/>
                <a:gd name="connsiteX31" fmla="*/ 11906 w 728662"/>
                <a:gd name="connsiteY31" fmla="*/ 116681 h 559593"/>
                <a:gd name="connsiteX32" fmla="*/ 50006 w 728662"/>
                <a:gd name="connsiteY32" fmla="*/ 116681 h 559593"/>
                <a:gd name="connsiteX33" fmla="*/ 107156 w 728662"/>
                <a:gd name="connsiteY33" fmla="*/ 126206 h 559593"/>
                <a:gd name="connsiteX34" fmla="*/ 223837 w 728662"/>
                <a:gd name="connsiteY34" fmla="*/ 147637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28662" h="559593">
                  <a:moveTo>
                    <a:pt x="223837" y="147637"/>
                  </a:moveTo>
                  <a:lnTo>
                    <a:pt x="392906" y="171450"/>
                  </a:lnTo>
                  <a:lnTo>
                    <a:pt x="445293" y="178593"/>
                  </a:lnTo>
                  <a:lnTo>
                    <a:pt x="471487" y="178593"/>
                  </a:lnTo>
                  <a:lnTo>
                    <a:pt x="500062" y="178593"/>
                  </a:lnTo>
                  <a:lnTo>
                    <a:pt x="528637" y="171450"/>
                  </a:lnTo>
                  <a:lnTo>
                    <a:pt x="554831" y="161925"/>
                  </a:lnTo>
                  <a:lnTo>
                    <a:pt x="585787" y="147637"/>
                  </a:lnTo>
                  <a:lnTo>
                    <a:pt x="616743" y="126206"/>
                  </a:lnTo>
                  <a:lnTo>
                    <a:pt x="650081" y="97631"/>
                  </a:lnTo>
                  <a:lnTo>
                    <a:pt x="671512" y="71437"/>
                  </a:lnTo>
                  <a:lnTo>
                    <a:pt x="711993" y="21431"/>
                  </a:lnTo>
                  <a:lnTo>
                    <a:pt x="728662" y="0"/>
                  </a:lnTo>
                  <a:lnTo>
                    <a:pt x="726281" y="4762"/>
                  </a:lnTo>
                  <a:lnTo>
                    <a:pt x="464343" y="559593"/>
                  </a:lnTo>
                  <a:lnTo>
                    <a:pt x="457200" y="538162"/>
                  </a:lnTo>
                  <a:lnTo>
                    <a:pt x="454818" y="495300"/>
                  </a:lnTo>
                  <a:lnTo>
                    <a:pt x="450056" y="466725"/>
                  </a:lnTo>
                  <a:lnTo>
                    <a:pt x="440531" y="442912"/>
                  </a:lnTo>
                  <a:lnTo>
                    <a:pt x="416718" y="411956"/>
                  </a:lnTo>
                  <a:lnTo>
                    <a:pt x="390525" y="383381"/>
                  </a:lnTo>
                  <a:lnTo>
                    <a:pt x="359568" y="352425"/>
                  </a:lnTo>
                  <a:lnTo>
                    <a:pt x="326231" y="328612"/>
                  </a:lnTo>
                  <a:lnTo>
                    <a:pt x="250031" y="285750"/>
                  </a:lnTo>
                  <a:lnTo>
                    <a:pt x="154781" y="228600"/>
                  </a:lnTo>
                  <a:lnTo>
                    <a:pt x="59531" y="176212"/>
                  </a:lnTo>
                  <a:lnTo>
                    <a:pt x="14287" y="147637"/>
                  </a:lnTo>
                  <a:lnTo>
                    <a:pt x="0" y="133350"/>
                  </a:lnTo>
                  <a:lnTo>
                    <a:pt x="0" y="128587"/>
                  </a:lnTo>
                  <a:lnTo>
                    <a:pt x="0" y="126206"/>
                  </a:lnTo>
                  <a:lnTo>
                    <a:pt x="0" y="121443"/>
                  </a:lnTo>
                  <a:lnTo>
                    <a:pt x="11906" y="116681"/>
                  </a:lnTo>
                  <a:lnTo>
                    <a:pt x="50006" y="116681"/>
                  </a:lnTo>
                  <a:lnTo>
                    <a:pt x="107156" y="126206"/>
                  </a:lnTo>
                  <a:lnTo>
                    <a:pt x="223837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FA632DA2-9AC7-4392-8034-780DDFBEDDF0}"/>
                </a:ext>
              </a:extLst>
            </p:cNvPr>
            <p:cNvSpPr/>
            <p:nvPr/>
          </p:nvSpPr>
          <p:spPr>
            <a:xfrm>
              <a:off x="3986213" y="4410075"/>
              <a:ext cx="1243012" cy="1106488"/>
            </a:xfrm>
            <a:custGeom>
              <a:avLst/>
              <a:gdLst>
                <a:gd name="connsiteX0" fmla="*/ 835818 w 1243012"/>
                <a:gd name="connsiteY0" fmla="*/ 342900 h 1107281"/>
                <a:gd name="connsiteX1" fmla="*/ 759618 w 1243012"/>
                <a:gd name="connsiteY1" fmla="*/ 421481 h 1107281"/>
                <a:gd name="connsiteX2" fmla="*/ 704850 w 1243012"/>
                <a:gd name="connsiteY2" fmla="*/ 478631 h 1107281"/>
                <a:gd name="connsiteX3" fmla="*/ 616743 w 1243012"/>
                <a:gd name="connsiteY3" fmla="*/ 561975 h 1107281"/>
                <a:gd name="connsiteX4" fmla="*/ 507206 w 1243012"/>
                <a:gd name="connsiteY4" fmla="*/ 661988 h 1107281"/>
                <a:gd name="connsiteX5" fmla="*/ 350043 w 1243012"/>
                <a:gd name="connsiteY5" fmla="*/ 795338 h 1107281"/>
                <a:gd name="connsiteX6" fmla="*/ 247650 w 1243012"/>
                <a:gd name="connsiteY6" fmla="*/ 876300 h 1107281"/>
                <a:gd name="connsiteX7" fmla="*/ 145256 w 1243012"/>
                <a:gd name="connsiteY7" fmla="*/ 957263 h 1107281"/>
                <a:gd name="connsiteX8" fmla="*/ 66675 w 1243012"/>
                <a:gd name="connsiteY8" fmla="*/ 1016794 h 1107281"/>
                <a:gd name="connsiteX9" fmla="*/ 26193 w 1243012"/>
                <a:gd name="connsiteY9" fmla="*/ 1047750 h 1107281"/>
                <a:gd name="connsiteX10" fmla="*/ 14287 w 1243012"/>
                <a:gd name="connsiteY10" fmla="*/ 1059656 h 1107281"/>
                <a:gd name="connsiteX11" fmla="*/ 2381 w 1243012"/>
                <a:gd name="connsiteY11" fmla="*/ 1081088 h 1107281"/>
                <a:gd name="connsiteX12" fmla="*/ 0 w 1243012"/>
                <a:gd name="connsiteY12" fmla="*/ 1097756 h 1107281"/>
                <a:gd name="connsiteX13" fmla="*/ 7143 w 1243012"/>
                <a:gd name="connsiteY13" fmla="*/ 1102519 h 1107281"/>
                <a:gd name="connsiteX14" fmla="*/ 16668 w 1243012"/>
                <a:gd name="connsiteY14" fmla="*/ 1107281 h 1107281"/>
                <a:gd name="connsiteX15" fmla="*/ 45243 w 1243012"/>
                <a:gd name="connsiteY15" fmla="*/ 1102519 h 1107281"/>
                <a:gd name="connsiteX16" fmla="*/ 95250 w 1243012"/>
                <a:gd name="connsiteY16" fmla="*/ 1078706 h 1107281"/>
                <a:gd name="connsiteX17" fmla="*/ 204787 w 1243012"/>
                <a:gd name="connsiteY17" fmla="*/ 1014413 h 1107281"/>
                <a:gd name="connsiteX18" fmla="*/ 330993 w 1243012"/>
                <a:gd name="connsiteY18" fmla="*/ 935831 h 1107281"/>
                <a:gd name="connsiteX19" fmla="*/ 500062 w 1243012"/>
                <a:gd name="connsiteY19" fmla="*/ 833438 h 1107281"/>
                <a:gd name="connsiteX20" fmla="*/ 650081 w 1243012"/>
                <a:gd name="connsiteY20" fmla="*/ 740569 h 1107281"/>
                <a:gd name="connsiteX21" fmla="*/ 707231 w 1243012"/>
                <a:gd name="connsiteY21" fmla="*/ 704850 h 1107281"/>
                <a:gd name="connsiteX22" fmla="*/ 819150 w 1243012"/>
                <a:gd name="connsiteY22" fmla="*/ 621506 h 1107281"/>
                <a:gd name="connsiteX23" fmla="*/ 959643 w 1243012"/>
                <a:gd name="connsiteY23" fmla="*/ 497681 h 1107281"/>
                <a:gd name="connsiteX24" fmla="*/ 1052512 w 1243012"/>
                <a:gd name="connsiteY24" fmla="*/ 407194 h 1107281"/>
                <a:gd name="connsiteX25" fmla="*/ 1133475 w 1243012"/>
                <a:gd name="connsiteY25" fmla="*/ 321469 h 1107281"/>
                <a:gd name="connsiteX26" fmla="*/ 1181100 w 1243012"/>
                <a:gd name="connsiteY26" fmla="*/ 273844 h 1107281"/>
                <a:gd name="connsiteX27" fmla="*/ 1185862 w 1243012"/>
                <a:gd name="connsiteY27" fmla="*/ 269081 h 1107281"/>
                <a:gd name="connsiteX28" fmla="*/ 1195387 w 1243012"/>
                <a:gd name="connsiteY28" fmla="*/ 264319 h 1107281"/>
                <a:gd name="connsiteX29" fmla="*/ 1219200 w 1243012"/>
                <a:gd name="connsiteY29" fmla="*/ 254794 h 1107281"/>
                <a:gd name="connsiteX30" fmla="*/ 1235868 w 1243012"/>
                <a:gd name="connsiteY30" fmla="*/ 240506 h 1107281"/>
                <a:gd name="connsiteX31" fmla="*/ 1240631 w 1243012"/>
                <a:gd name="connsiteY31" fmla="*/ 226219 h 1107281"/>
                <a:gd name="connsiteX32" fmla="*/ 1243012 w 1243012"/>
                <a:gd name="connsiteY32" fmla="*/ 209550 h 1107281"/>
                <a:gd name="connsiteX33" fmla="*/ 1243012 w 1243012"/>
                <a:gd name="connsiteY33" fmla="*/ 188119 h 1107281"/>
                <a:gd name="connsiteX34" fmla="*/ 1233487 w 1243012"/>
                <a:gd name="connsiteY34" fmla="*/ 152400 h 1107281"/>
                <a:gd name="connsiteX35" fmla="*/ 1223962 w 1243012"/>
                <a:gd name="connsiteY35" fmla="*/ 135731 h 1107281"/>
                <a:gd name="connsiteX36" fmla="*/ 1200150 w 1243012"/>
                <a:gd name="connsiteY36" fmla="*/ 119063 h 1107281"/>
                <a:gd name="connsiteX37" fmla="*/ 1164431 w 1243012"/>
                <a:gd name="connsiteY37" fmla="*/ 92869 h 1107281"/>
                <a:gd name="connsiteX38" fmla="*/ 1135856 w 1243012"/>
                <a:gd name="connsiteY38" fmla="*/ 64294 h 1107281"/>
                <a:gd name="connsiteX39" fmla="*/ 1078706 w 1243012"/>
                <a:gd name="connsiteY39" fmla="*/ 0 h 1107281"/>
                <a:gd name="connsiteX40" fmla="*/ 950118 w 1243012"/>
                <a:gd name="connsiteY40" fmla="*/ 26194 h 1107281"/>
                <a:gd name="connsiteX41" fmla="*/ 981075 w 1243012"/>
                <a:gd name="connsiteY41" fmla="*/ 80963 h 1107281"/>
                <a:gd name="connsiteX42" fmla="*/ 985837 w 1243012"/>
                <a:gd name="connsiteY42" fmla="*/ 104775 h 1107281"/>
                <a:gd name="connsiteX43" fmla="*/ 983456 w 1243012"/>
                <a:gd name="connsiteY43" fmla="*/ 128588 h 1107281"/>
                <a:gd name="connsiteX44" fmla="*/ 971550 w 1243012"/>
                <a:gd name="connsiteY44" fmla="*/ 166688 h 1107281"/>
                <a:gd name="connsiteX45" fmla="*/ 945356 w 1243012"/>
                <a:gd name="connsiteY45" fmla="*/ 211931 h 1107281"/>
                <a:gd name="connsiteX46" fmla="*/ 914400 w 1243012"/>
                <a:gd name="connsiteY46" fmla="*/ 252413 h 1107281"/>
                <a:gd name="connsiteX47" fmla="*/ 835818 w 1243012"/>
                <a:gd name="connsiteY47" fmla="*/ 342900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43012" h="1107281">
                  <a:moveTo>
                    <a:pt x="835818" y="342900"/>
                  </a:moveTo>
                  <a:lnTo>
                    <a:pt x="759618" y="421481"/>
                  </a:lnTo>
                  <a:lnTo>
                    <a:pt x="704850" y="478631"/>
                  </a:lnTo>
                  <a:lnTo>
                    <a:pt x="616743" y="561975"/>
                  </a:lnTo>
                  <a:lnTo>
                    <a:pt x="507206" y="661988"/>
                  </a:lnTo>
                  <a:lnTo>
                    <a:pt x="350043" y="795338"/>
                  </a:lnTo>
                  <a:lnTo>
                    <a:pt x="247650" y="876300"/>
                  </a:lnTo>
                  <a:lnTo>
                    <a:pt x="145256" y="957263"/>
                  </a:lnTo>
                  <a:lnTo>
                    <a:pt x="66675" y="1016794"/>
                  </a:lnTo>
                  <a:lnTo>
                    <a:pt x="26193" y="1047750"/>
                  </a:lnTo>
                  <a:lnTo>
                    <a:pt x="14287" y="1059656"/>
                  </a:lnTo>
                  <a:lnTo>
                    <a:pt x="2381" y="1081088"/>
                  </a:lnTo>
                  <a:lnTo>
                    <a:pt x="0" y="1097756"/>
                  </a:lnTo>
                  <a:lnTo>
                    <a:pt x="7143" y="1102519"/>
                  </a:lnTo>
                  <a:lnTo>
                    <a:pt x="16668" y="1107281"/>
                  </a:lnTo>
                  <a:lnTo>
                    <a:pt x="45243" y="1102519"/>
                  </a:lnTo>
                  <a:lnTo>
                    <a:pt x="95250" y="1078706"/>
                  </a:lnTo>
                  <a:lnTo>
                    <a:pt x="204787" y="1014413"/>
                  </a:lnTo>
                  <a:lnTo>
                    <a:pt x="330993" y="935831"/>
                  </a:lnTo>
                  <a:lnTo>
                    <a:pt x="500062" y="833438"/>
                  </a:lnTo>
                  <a:lnTo>
                    <a:pt x="650081" y="740569"/>
                  </a:lnTo>
                  <a:lnTo>
                    <a:pt x="707231" y="704850"/>
                  </a:lnTo>
                  <a:lnTo>
                    <a:pt x="819150" y="621506"/>
                  </a:lnTo>
                  <a:lnTo>
                    <a:pt x="959643" y="497681"/>
                  </a:lnTo>
                  <a:lnTo>
                    <a:pt x="1052512" y="407194"/>
                  </a:lnTo>
                  <a:lnTo>
                    <a:pt x="1133475" y="321469"/>
                  </a:lnTo>
                  <a:lnTo>
                    <a:pt x="1181100" y="273844"/>
                  </a:lnTo>
                  <a:lnTo>
                    <a:pt x="1185862" y="269081"/>
                  </a:lnTo>
                  <a:lnTo>
                    <a:pt x="1195387" y="264319"/>
                  </a:lnTo>
                  <a:lnTo>
                    <a:pt x="1219200" y="254794"/>
                  </a:lnTo>
                  <a:lnTo>
                    <a:pt x="1235868" y="240506"/>
                  </a:lnTo>
                  <a:lnTo>
                    <a:pt x="1240631" y="226219"/>
                  </a:lnTo>
                  <a:lnTo>
                    <a:pt x="1243012" y="209550"/>
                  </a:lnTo>
                  <a:lnTo>
                    <a:pt x="1243012" y="188119"/>
                  </a:lnTo>
                  <a:lnTo>
                    <a:pt x="1233487" y="152400"/>
                  </a:lnTo>
                  <a:lnTo>
                    <a:pt x="1223962" y="135731"/>
                  </a:lnTo>
                  <a:lnTo>
                    <a:pt x="1200150" y="119063"/>
                  </a:lnTo>
                  <a:lnTo>
                    <a:pt x="1164431" y="92869"/>
                  </a:lnTo>
                  <a:lnTo>
                    <a:pt x="1135856" y="64294"/>
                  </a:lnTo>
                  <a:lnTo>
                    <a:pt x="1078706" y="0"/>
                  </a:lnTo>
                  <a:lnTo>
                    <a:pt x="950118" y="26194"/>
                  </a:lnTo>
                  <a:lnTo>
                    <a:pt x="981075" y="80963"/>
                  </a:lnTo>
                  <a:lnTo>
                    <a:pt x="985837" y="104775"/>
                  </a:lnTo>
                  <a:lnTo>
                    <a:pt x="983456" y="128588"/>
                  </a:lnTo>
                  <a:lnTo>
                    <a:pt x="971550" y="166688"/>
                  </a:lnTo>
                  <a:lnTo>
                    <a:pt x="945356" y="211931"/>
                  </a:lnTo>
                  <a:lnTo>
                    <a:pt x="914400" y="252413"/>
                  </a:lnTo>
                  <a:lnTo>
                    <a:pt x="835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7A9807C3-ACC3-4BE0-8323-FFE563BB11E8}"/>
                </a:ext>
              </a:extLst>
            </p:cNvPr>
            <p:cNvSpPr/>
            <p:nvPr/>
          </p:nvSpPr>
          <p:spPr>
            <a:xfrm>
              <a:off x="4429125" y="4344988"/>
              <a:ext cx="1524000" cy="1603375"/>
            </a:xfrm>
            <a:custGeom>
              <a:avLst/>
              <a:gdLst>
                <a:gd name="connsiteX0" fmla="*/ 1302544 w 1524000"/>
                <a:gd name="connsiteY0" fmla="*/ 576263 h 1602582"/>
                <a:gd name="connsiteX1" fmla="*/ 1145381 w 1524000"/>
                <a:gd name="connsiteY1" fmla="*/ 773907 h 1602582"/>
                <a:gd name="connsiteX2" fmla="*/ 1083469 w 1524000"/>
                <a:gd name="connsiteY2" fmla="*/ 847725 h 1602582"/>
                <a:gd name="connsiteX3" fmla="*/ 1019175 w 1524000"/>
                <a:gd name="connsiteY3" fmla="*/ 921544 h 1602582"/>
                <a:gd name="connsiteX4" fmla="*/ 952500 w 1524000"/>
                <a:gd name="connsiteY4" fmla="*/ 992982 h 1602582"/>
                <a:gd name="connsiteX5" fmla="*/ 890588 w 1524000"/>
                <a:gd name="connsiteY5" fmla="*/ 1057275 h 1602582"/>
                <a:gd name="connsiteX6" fmla="*/ 812006 w 1524000"/>
                <a:gd name="connsiteY6" fmla="*/ 1126332 h 1602582"/>
                <a:gd name="connsiteX7" fmla="*/ 733425 w 1524000"/>
                <a:gd name="connsiteY7" fmla="*/ 1185863 h 1602582"/>
                <a:gd name="connsiteX8" fmla="*/ 616744 w 1524000"/>
                <a:gd name="connsiteY8" fmla="*/ 1266825 h 1602582"/>
                <a:gd name="connsiteX9" fmla="*/ 483394 w 1524000"/>
                <a:gd name="connsiteY9" fmla="*/ 1350169 h 1602582"/>
                <a:gd name="connsiteX10" fmla="*/ 311944 w 1524000"/>
                <a:gd name="connsiteY10" fmla="*/ 1452563 h 1602582"/>
                <a:gd name="connsiteX11" fmla="*/ 114300 w 1524000"/>
                <a:gd name="connsiteY11" fmla="*/ 1559719 h 1602582"/>
                <a:gd name="connsiteX12" fmla="*/ 40481 w 1524000"/>
                <a:gd name="connsiteY12" fmla="*/ 1597819 h 1602582"/>
                <a:gd name="connsiteX13" fmla="*/ 23813 w 1524000"/>
                <a:gd name="connsiteY13" fmla="*/ 1602582 h 1602582"/>
                <a:gd name="connsiteX14" fmla="*/ 9525 w 1524000"/>
                <a:gd name="connsiteY14" fmla="*/ 1602582 h 1602582"/>
                <a:gd name="connsiteX15" fmla="*/ 0 w 1524000"/>
                <a:gd name="connsiteY15" fmla="*/ 1597819 h 1602582"/>
                <a:gd name="connsiteX16" fmla="*/ 9525 w 1524000"/>
                <a:gd name="connsiteY16" fmla="*/ 1581150 h 1602582"/>
                <a:gd name="connsiteX17" fmla="*/ 42863 w 1524000"/>
                <a:gd name="connsiteY17" fmla="*/ 1545432 h 1602582"/>
                <a:gd name="connsiteX18" fmla="*/ 119063 w 1524000"/>
                <a:gd name="connsiteY18" fmla="*/ 1485900 h 1602582"/>
                <a:gd name="connsiteX19" fmla="*/ 273844 w 1524000"/>
                <a:gd name="connsiteY19" fmla="*/ 1369219 h 1602582"/>
                <a:gd name="connsiteX20" fmla="*/ 409575 w 1524000"/>
                <a:gd name="connsiteY20" fmla="*/ 1262063 h 1602582"/>
                <a:gd name="connsiteX21" fmla="*/ 554831 w 1524000"/>
                <a:gd name="connsiteY21" fmla="*/ 1140619 h 1602582"/>
                <a:gd name="connsiteX22" fmla="*/ 650081 w 1524000"/>
                <a:gd name="connsiteY22" fmla="*/ 1052513 h 1602582"/>
                <a:gd name="connsiteX23" fmla="*/ 752475 w 1524000"/>
                <a:gd name="connsiteY23" fmla="*/ 957263 h 1602582"/>
                <a:gd name="connsiteX24" fmla="*/ 842963 w 1524000"/>
                <a:gd name="connsiteY24" fmla="*/ 864394 h 1602582"/>
                <a:gd name="connsiteX25" fmla="*/ 909638 w 1524000"/>
                <a:gd name="connsiteY25" fmla="*/ 790575 h 1602582"/>
                <a:gd name="connsiteX26" fmla="*/ 957263 w 1524000"/>
                <a:gd name="connsiteY26" fmla="*/ 733425 h 1602582"/>
                <a:gd name="connsiteX27" fmla="*/ 1035844 w 1524000"/>
                <a:gd name="connsiteY27" fmla="*/ 633413 h 1602582"/>
                <a:gd name="connsiteX28" fmla="*/ 1066800 w 1524000"/>
                <a:gd name="connsiteY28" fmla="*/ 585788 h 1602582"/>
                <a:gd name="connsiteX29" fmla="*/ 1085850 w 1524000"/>
                <a:gd name="connsiteY29" fmla="*/ 559594 h 1602582"/>
                <a:gd name="connsiteX30" fmla="*/ 1114425 w 1524000"/>
                <a:gd name="connsiteY30" fmla="*/ 514350 h 1602582"/>
                <a:gd name="connsiteX31" fmla="*/ 1147763 w 1524000"/>
                <a:gd name="connsiteY31" fmla="*/ 452438 h 1602582"/>
                <a:gd name="connsiteX32" fmla="*/ 1166813 w 1524000"/>
                <a:gd name="connsiteY32" fmla="*/ 411957 h 1602582"/>
                <a:gd name="connsiteX33" fmla="*/ 1181100 w 1524000"/>
                <a:gd name="connsiteY33" fmla="*/ 376238 h 1602582"/>
                <a:gd name="connsiteX34" fmla="*/ 1195388 w 1524000"/>
                <a:gd name="connsiteY34" fmla="*/ 333375 h 1602582"/>
                <a:gd name="connsiteX35" fmla="*/ 1202531 w 1524000"/>
                <a:gd name="connsiteY35" fmla="*/ 297657 h 1602582"/>
                <a:gd name="connsiteX36" fmla="*/ 1207294 w 1524000"/>
                <a:gd name="connsiteY36" fmla="*/ 269082 h 1602582"/>
                <a:gd name="connsiteX37" fmla="*/ 1207294 w 1524000"/>
                <a:gd name="connsiteY37" fmla="*/ 245269 h 1602582"/>
                <a:gd name="connsiteX38" fmla="*/ 1207294 w 1524000"/>
                <a:gd name="connsiteY38" fmla="*/ 238125 h 1602582"/>
                <a:gd name="connsiteX39" fmla="*/ 1195388 w 1524000"/>
                <a:gd name="connsiteY39" fmla="*/ 211932 h 1602582"/>
                <a:gd name="connsiteX40" fmla="*/ 1171575 w 1524000"/>
                <a:gd name="connsiteY40" fmla="*/ 176213 h 1602582"/>
                <a:gd name="connsiteX41" fmla="*/ 1147763 w 1524000"/>
                <a:gd name="connsiteY41" fmla="*/ 145257 h 1602582"/>
                <a:gd name="connsiteX42" fmla="*/ 1116806 w 1524000"/>
                <a:gd name="connsiteY42" fmla="*/ 109538 h 1602582"/>
                <a:gd name="connsiteX43" fmla="*/ 1026319 w 1524000"/>
                <a:gd name="connsiteY43" fmla="*/ 14288 h 1602582"/>
                <a:gd name="connsiteX44" fmla="*/ 1162050 w 1524000"/>
                <a:gd name="connsiteY44" fmla="*/ 0 h 1602582"/>
                <a:gd name="connsiteX45" fmla="*/ 1295400 w 1524000"/>
                <a:gd name="connsiteY45" fmla="*/ 78582 h 1602582"/>
                <a:gd name="connsiteX46" fmla="*/ 1357313 w 1524000"/>
                <a:gd name="connsiteY46" fmla="*/ 119063 h 1602582"/>
                <a:gd name="connsiteX47" fmla="*/ 1423988 w 1524000"/>
                <a:gd name="connsiteY47" fmla="*/ 171450 h 1602582"/>
                <a:gd name="connsiteX48" fmla="*/ 1476375 w 1524000"/>
                <a:gd name="connsiteY48" fmla="*/ 219075 h 1602582"/>
                <a:gd name="connsiteX49" fmla="*/ 1502569 w 1524000"/>
                <a:gd name="connsiteY49" fmla="*/ 245269 h 1602582"/>
                <a:gd name="connsiteX50" fmla="*/ 1516856 w 1524000"/>
                <a:gd name="connsiteY50" fmla="*/ 264319 h 1602582"/>
                <a:gd name="connsiteX51" fmla="*/ 1521619 w 1524000"/>
                <a:gd name="connsiteY51" fmla="*/ 276225 h 1602582"/>
                <a:gd name="connsiteX52" fmla="*/ 1524000 w 1524000"/>
                <a:gd name="connsiteY52" fmla="*/ 288132 h 1602582"/>
                <a:gd name="connsiteX53" fmla="*/ 1521619 w 1524000"/>
                <a:gd name="connsiteY53" fmla="*/ 304800 h 1602582"/>
                <a:gd name="connsiteX54" fmla="*/ 1512094 w 1524000"/>
                <a:gd name="connsiteY54" fmla="*/ 330994 h 1602582"/>
                <a:gd name="connsiteX55" fmla="*/ 1493044 w 1524000"/>
                <a:gd name="connsiteY55" fmla="*/ 357188 h 1602582"/>
                <a:gd name="connsiteX56" fmla="*/ 1464469 w 1524000"/>
                <a:gd name="connsiteY56" fmla="*/ 378619 h 1602582"/>
                <a:gd name="connsiteX57" fmla="*/ 1435894 w 1524000"/>
                <a:gd name="connsiteY57" fmla="*/ 395288 h 1602582"/>
                <a:gd name="connsiteX58" fmla="*/ 1397794 w 1524000"/>
                <a:gd name="connsiteY58" fmla="*/ 445294 h 1602582"/>
                <a:gd name="connsiteX59" fmla="*/ 1302544 w 1524000"/>
                <a:gd name="connsiteY59" fmla="*/ 576263 h 160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24000" h="1602582">
                  <a:moveTo>
                    <a:pt x="1302544" y="576263"/>
                  </a:moveTo>
                  <a:lnTo>
                    <a:pt x="1145381" y="773907"/>
                  </a:lnTo>
                  <a:lnTo>
                    <a:pt x="1083469" y="847725"/>
                  </a:lnTo>
                  <a:lnTo>
                    <a:pt x="1019175" y="921544"/>
                  </a:lnTo>
                  <a:lnTo>
                    <a:pt x="952500" y="992982"/>
                  </a:lnTo>
                  <a:lnTo>
                    <a:pt x="890588" y="1057275"/>
                  </a:lnTo>
                  <a:lnTo>
                    <a:pt x="812006" y="1126332"/>
                  </a:lnTo>
                  <a:lnTo>
                    <a:pt x="733425" y="1185863"/>
                  </a:lnTo>
                  <a:lnTo>
                    <a:pt x="616744" y="1266825"/>
                  </a:lnTo>
                  <a:lnTo>
                    <a:pt x="483394" y="1350169"/>
                  </a:lnTo>
                  <a:lnTo>
                    <a:pt x="311944" y="1452563"/>
                  </a:lnTo>
                  <a:lnTo>
                    <a:pt x="114300" y="1559719"/>
                  </a:lnTo>
                  <a:lnTo>
                    <a:pt x="40481" y="1597819"/>
                  </a:lnTo>
                  <a:lnTo>
                    <a:pt x="23813" y="1602582"/>
                  </a:lnTo>
                  <a:lnTo>
                    <a:pt x="9525" y="1602582"/>
                  </a:lnTo>
                  <a:lnTo>
                    <a:pt x="0" y="1597819"/>
                  </a:lnTo>
                  <a:lnTo>
                    <a:pt x="9525" y="1581150"/>
                  </a:lnTo>
                  <a:lnTo>
                    <a:pt x="42863" y="1545432"/>
                  </a:lnTo>
                  <a:lnTo>
                    <a:pt x="119063" y="1485900"/>
                  </a:lnTo>
                  <a:lnTo>
                    <a:pt x="273844" y="1369219"/>
                  </a:lnTo>
                  <a:lnTo>
                    <a:pt x="409575" y="1262063"/>
                  </a:lnTo>
                  <a:lnTo>
                    <a:pt x="554831" y="1140619"/>
                  </a:lnTo>
                  <a:lnTo>
                    <a:pt x="650081" y="1052513"/>
                  </a:lnTo>
                  <a:lnTo>
                    <a:pt x="752475" y="957263"/>
                  </a:lnTo>
                  <a:lnTo>
                    <a:pt x="842963" y="864394"/>
                  </a:lnTo>
                  <a:lnTo>
                    <a:pt x="909638" y="790575"/>
                  </a:lnTo>
                  <a:lnTo>
                    <a:pt x="957263" y="733425"/>
                  </a:lnTo>
                  <a:lnTo>
                    <a:pt x="1035844" y="633413"/>
                  </a:lnTo>
                  <a:lnTo>
                    <a:pt x="1066800" y="585788"/>
                  </a:lnTo>
                  <a:lnTo>
                    <a:pt x="1085850" y="559594"/>
                  </a:lnTo>
                  <a:lnTo>
                    <a:pt x="1114425" y="514350"/>
                  </a:lnTo>
                  <a:lnTo>
                    <a:pt x="1147763" y="452438"/>
                  </a:lnTo>
                  <a:lnTo>
                    <a:pt x="1166813" y="411957"/>
                  </a:lnTo>
                  <a:lnTo>
                    <a:pt x="1181100" y="376238"/>
                  </a:lnTo>
                  <a:lnTo>
                    <a:pt x="1195388" y="333375"/>
                  </a:lnTo>
                  <a:lnTo>
                    <a:pt x="1202531" y="297657"/>
                  </a:lnTo>
                  <a:lnTo>
                    <a:pt x="1207294" y="269082"/>
                  </a:lnTo>
                  <a:lnTo>
                    <a:pt x="1207294" y="245269"/>
                  </a:lnTo>
                  <a:lnTo>
                    <a:pt x="1207294" y="238125"/>
                  </a:lnTo>
                  <a:lnTo>
                    <a:pt x="1195388" y="211932"/>
                  </a:lnTo>
                  <a:lnTo>
                    <a:pt x="1171575" y="176213"/>
                  </a:lnTo>
                  <a:lnTo>
                    <a:pt x="1147763" y="145257"/>
                  </a:lnTo>
                  <a:lnTo>
                    <a:pt x="1116806" y="109538"/>
                  </a:lnTo>
                  <a:lnTo>
                    <a:pt x="1026319" y="14288"/>
                  </a:lnTo>
                  <a:lnTo>
                    <a:pt x="1162050" y="0"/>
                  </a:lnTo>
                  <a:lnTo>
                    <a:pt x="1295400" y="78582"/>
                  </a:lnTo>
                  <a:lnTo>
                    <a:pt x="1357313" y="119063"/>
                  </a:lnTo>
                  <a:lnTo>
                    <a:pt x="1423988" y="171450"/>
                  </a:lnTo>
                  <a:lnTo>
                    <a:pt x="1476375" y="219075"/>
                  </a:lnTo>
                  <a:lnTo>
                    <a:pt x="1502569" y="245269"/>
                  </a:lnTo>
                  <a:lnTo>
                    <a:pt x="1516856" y="264319"/>
                  </a:lnTo>
                  <a:lnTo>
                    <a:pt x="1521619" y="276225"/>
                  </a:lnTo>
                  <a:lnTo>
                    <a:pt x="1524000" y="288132"/>
                  </a:lnTo>
                  <a:lnTo>
                    <a:pt x="1521619" y="304800"/>
                  </a:lnTo>
                  <a:lnTo>
                    <a:pt x="1512094" y="330994"/>
                  </a:lnTo>
                  <a:lnTo>
                    <a:pt x="1493044" y="357188"/>
                  </a:lnTo>
                  <a:lnTo>
                    <a:pt x="1464469" y="378619"/>
                  </a:lnTo>
                  <a:lnTo>
                    <a:pt x="1435894" y="395288"/>
                  </a:lnTo>
                  <a:lnTo>
                    <a:pt x="1397794" y="445294"/>
                  </a:lnTo>
                  <a:lnTo>
                    <a:pt x="1302544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08" y="764704"/>
            <a:ext cx="8856983" cy="603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気持ちよく対話を続けよう　　　　　　　　　　　　　　　盛 視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原因と結果に着目しよう　　　　　　　　　　　　　　　　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サボテンの花／生きる　　　　　　　　　　　　　　　　　砂 巻 割 傷 朗 異 論 磁 尺 券 株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図書館へ行こう　　　　　　　　　　　　　　　　　　　　域 宗 郷 展 模 映 宇 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イースター島にはなぜ森林がないのか　　　　　　　　　　遺 乳 樹 蔵 敬 刻 恩 推 存 供 敵 系 誤 劇 創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さまざまな熟語　　　　　　　　　　　　　　　　　　　　熟 賃 警 署 蚕 臨 穀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友達の意見を聞きて考えよう　　　　　　　　　　　　　　簡 届 収 納 閉 秘 密</a:t>
            </a:r>
            <a:endParaRPr lang="en-US" altLang="ja-JP" sz="14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防災ポスターをつくろう　　　　　　　　　　　　　　　　呼 策 難 閣 庁 貴 討 値 処 誌 詞 誠 忠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風切るつばさ　　　　　　　　　　　　　　　　　　　　　若 幼 訳 背 片 危 腹 縦 蒸 著 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複合語　　　　　　　　　　　　　　　　　　　　　　　　訪 縮 律 権 憲 党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インターネットの投稿を読みくらべよう　　　　　　　　　延 誕 担 欲 厳 痛 潮 優 揮 筋 障 尊 卵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いま始まる新しいいま　　　　　　　　　　　　　　　　　臓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話し合って考えを深めよう　　　　　　　　　　　　　　　絹 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場面に応じた言葉づかい　　　　　　　　　　　　　　　　洗 宅 班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海のいのち　　　　　　　　　　　　　　　　　　　　　　針 棒 激 穴 宝 吸 灰 奮 骨 鋼 銭 宣 退 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漢文に親しむ　　　　　　　　　　　　　　　　　　　　　暖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文と文とのつながり　　　　　　　　　　　　　　　　　　補 拝 郵 仁 胃 腸 肺 脳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町の幸福論　　　　　　　　　　　　　　　　　　　　　　姿 至 暮 奏 幕 垂 革 批 承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世界に目を向けて意見文を書こう　　　　　　　　　　　　困 段 善 認 済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ヒロシマのうた　　　　　　　　　　　　　　　　　　　　裏 胸 預 忘 勤 裁 窓 座 盟 否 寸 頂 派 源 泉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読書とわたし　　　　　　　　　　　　　　　　　　　　　冊 乱 従 染 疑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表現をくふうする　　　　　　　　　　　　　　　　　　　紅 降 陛 皇 后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心が動いたことを十七音で表そう　　　　　　　　　　　　俳 探 装 諸 孝 干 衆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プロフェッショナルたち　　　　　　　　　　　　　　　　将 枚 専 射 捨 沿 就 翌 層 舌 糖 除 晩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言葉の学習をふり返る　　　　　　　　　　　　　　　　　私 操 俵 聖 我 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「卒業文集」をつくろう　　　　　　　　　　　　　　　　机 看 覧</a:t>
            </a: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08" y="253717"/>
            <a:ext cx="58467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9EBF9FA4-1CCA-4807-AF65-D2DB5799DADB}"/>
              </a:ext>
            </a:extLst>
          </p:cNvPr>
          <p:cNvSpPr/>
          <p:nvPr/>
        </p:nvSpPr>
        <p:spPr>
          <a:xfrm>
            <a:off x="524508" y="692696"/>
            <a:ext cx="9112001" cy="1872208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6088175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96FC6F4B-06BC-4FCA-B104-42F06906C362}"/>
              </a:ext>
            </a:extLst>
          </p:cNvPr>
          <p:cNvSpPr/>
          <p:nvPr/>
        </p:nvSpPr>
        <p:spPr>
          <a:xfrm>
            <a:off x="3470275" y="1709738"/>
            <a:ext cx="615950" cy="809625"/>
          </a:xfrm>
          <a:custGeom>
            <a:avLst/>
            <a:gdLst>
              <a:gd name="connsiteX0" fmla="*/ 280988 w 616744"/>
              <a:gd name="connsiteY0" fmla="*/ 459581 h 809625"/>
              <a:gd name="connsiteX1" fmla="*/ 252413 w 616744"/>
              <a:gd name="connsiteY1" fmla="*/ 266700 h 809625"/>
              <a:gd name="connsiteX2" fmla="*/ 245269 w 616744"/>
              <a:gd name="connsiteY2" fmla="*/ 242887 h 809625"/>
              <a:gd name="connsiteX3" fmla="*/ 226219 w 616744"/>
              <a:gd name="connsiteY3" fmla="*/ 209550 h 809625"/>
              <a:gd name="connsiteX4" fmla="*/ 209550 w 616744"/>
              <a:gd name="connsiteY4" fmla="*/ 185737 h 809625"/>
              <a:gd name="connsiteX5" fmla="*/ 185738 w 616744"/>
              <a:gd name="connsiteY5" fmla="*/ 159543 h 809625"/>
              <a:gd name="connsiteX6" fmla="*/ 154782 w 616744"/>
              <a:gd name="connsiteY6" fmla="*/ 130968 h 809625"/>
              <a:gd name="connsiteX7" fmla="*/ 126207 w 616744"/>
              <a:gd name="connsiteY7" fmla="*/ 109537 h 809625"/>
              <a:gd name="connsiteX8" fmla="*/ 88107 w 616744"/>
              <a:gd name="connsiteY8" fmla="*/ 90487 h 809625"/>
              <a:gd name="connsiteX9" fmla="*/ 42863 w 616744"/>
              <a:gd name="connsiteY9" fmla="*/ 73818 h 809625"/>
              <a:gd name="connsiteX10" fmla="*/ 26194 w 616744"/>
              <a:gd name="connsiteY10" fmla="*/ 66675 h 809625"/>
              <a:gd name="connsiteX11" fmla="*/ 11907 w 616744"/>
              <a:gd name="connsiteY11" fmla="*/ 54768 h 809625"/>
              <a:gd name="connsiteX12" fmla="*/ 2382 w 616744"/>
              <a:gd name="connsiteY12" fmla="*/ 38100 h 809625"/>
              <a:gd name="connsiteX13" fmla="*/ 0 w 616744"/>
              <a:gd name="connsiteY13" fmla="*/ 23812 h 809625"/>
              <a:gd name="connsiteX14" fmla="*/ 2382 w 616744"/>
              <a:gd name="connsiteY14" fmla="*/ 11906 h 809625"/>
              <a:gd name="connsiteX15" fmla="*/ 14288 w 616744"/>
              <a:gd name="connsiteY15" fmla="*/ 4762 h 809625"/>
              <a:gd name="connsiteX16" fmla="*/ 45244 w 616744"/>
              <a:gd name="connsiteY16" fmla="*/ 0 h 809625"/>
              <a:gd name="connsiteX17" fmla="*/ 133350 w 616744"/>
              <a:gd name="connsiteY17" fmla="*/ 4762 h 809625"/>
              <a:gd name="connsiteX18" fmla="*/ 200025 w 616744"/>
              <a:gd name="connsiteY18" fmla="*/ 11906 h 809625"/>
              <a:gd name="connsiteX19" fmla="*/ 295275 w 616744"/>
              <a:gd name="connsiteY19" fmla="*/ 33337 h 809625"/>
              <a:gd name="connsiteX20" fmla="*/ 407194 w 616744"/>
              <a:gd name="connsiteY20" fmla="*/ 66675 h 809625"/>
              <a:gd name="connsiteX21" fmla="*/ 485775 w 616744"/>
              <a:gd name="connsiteY21" fmla="*/ 97631 h 809625"/>
              <a:gd name="connsiteX22" fmla="*/ 533400 w 616744"/>
              <a:gd name="connsiteY22" fmla="*/ 116681 h 809625"/>
              <a:gd name="connsiteX23" fmla="*/ 561975 w 616744"/>
              <a:gd name="connsiteY23" fmla="*/ 135731 h 809625"/>
              <a:gd name="connsiteX24" fmla="*/ 583407 w 616744"/>
              <a:gd name="connsiteY24" fmla="*/ 154781 h 809625"/>
              <a:gd name="connsiteX25" fmla="*/ 600075 w 616744"/>
              <a:gd name="connsiteY25" fmla="*/ 173831 h 809625"/>
              <a:gd name="connsiteX26" fmla="*/ 611982 w 616744"/>
              <a:gd name="connsiteY26" fmla="*/ 202406 h 809625"/>
              <a:gd name="connsiteX27" fmla="*/ 616744 w 616744"/>
              <a:gd name="connsiteY27" fmla="*/ 228600 h 809625"/>
              <a:gd name="connsiteX28" fmla="*/ 611982 w 616744"/>
              <a:gd name="connsiteY28" fmla="*/ 269081 h 809625"/>
              <a:gd name="connsiteX29" fmla="*/ 595313 w 616744"/>
              <a:gd name="connsiteY29" fmla="*/ 328612 h 809625"/>
              <a:gd name="connsiteX30" fmla="*/ 576263 w 616744"/>
              <a:gd name="connsiteY30" fmla="*/ 390525 h 809625"/>
              <a:gd name="connsiteX31" fmla="*/ 566738 w 616744"/>
              <a:gd name="connsiteY31" fmla="*/ 459581 h 809625"/>
              <a:gd name="connsiteX32" fmla="*/ 559594 w 616744"/>
              <a:gd name="connsiteY32" fmla="*/ 552450 h 809625"/>
              <a:gd name="connsiteX33" fmla="*/ 561975 w 616744"/>
              <a:gd name="connsiteY33" fmla="*/ 769143 h 809625"/>
              <a:gd name="connsiteX34" fmla="*/ 323850 w 616744"/>
              <a:gd name="connsiteY34" fmla="*/ 809625 h 809625"/>
              <a:gd name="connsiteX35" fmla="*/ 309563 w 616744"/>
              <a:gd name="connsiteY35" fmla="*/ 681037 h 809625"/>
              <a:gd name="connsiteX36" fmla="*/ 280988 w 616744"/>
              <a:gd name="connsiteY36" fmla="*/ 459581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16744" h="809625">
                <a:moveTo>
                  <a:pt x="280988" y="459581"/>
                </a:moveTo>
                <a:lnTo>
                  <a:pt x="252413" y="266700"/>
                </a:lnTo>
                <a:lnTo>
                  <a:pt x="245269" y="242887"/>
                </a:lnTo>
                <a:lnTo>
                  <a:pt x="226219" y="209550"/>
                </a:lnTo>
                <a:lnTo>
                  <a:pt x="209550" y="185737"/>
                </a:lnTo>
                <a:lnTo>
                  <a:pt x="185738" y="159543"/>
                </a:lnTo>
                <a:lnTo>
                  <a:pt x="154782" y="130968"/>
                </a:lnTo>
                <a:lnTo>
                  <a:pt x="126207" y="109537"/>
                </a:lnTo>
                <a:lnTo>
                  <a:pt x="88107" y="90487"/>
                </a:lnTo>
                <a:lnTo>
                  <a:pt x="42863" y="73818"/>
                </a:lnTo>
                <a:lnTo>
                  <a:pt x="26194" y="66675"/>
                </a:lnTo>
                <a:lnTo>
                  <a:pt x="11907" y="54768"/>
                </a:lnTo>
                <a:lnTo>
                  <a:pt x="2382" y="38100"/>
                </a:lnTo>
                <a:lnTo>
                  <a:pt x="0" y="23812"/>
                </a:lnTo>
                <a:lnTo>
                  <a:pt x="2382" y="11906"/>
                </a:lnTo>
                <a:lnTo>
                  <a:pt x="14288" y="4762"/>
                </a:lnTo>
                <a:lnTo>
                  <a:pt x="45244" y="0"/>
                </a:lnTo>
                <a:lnTo>
                  <a:pt x="133350" y="4762"/>
                </a:lnTo>
                <a:lnTo>
                  <a:pt x="200025" y="11906"/>
                </a:lnTo>
                <a:lnTo>
                  <a:pt x="295275" y="33337"/>
                </a:lnTo>
                <a:lnTo>
                  <a:pt x="407194" y="66675"/>
                </a:lnTo>
                <a:lnTo>
                  <a:pt x="485775" y="97631"/>
                </a:lnTo>
                <a:lnTo>
                  <a:pt x="533400" y="116681"/>
                </a:lnTo>
                <a:lnTo>
                  <a:pt x="561975" y="135731"/>
                </a:lnTo>
                <a:lnTo>
                  <a:pt x="583407" y="154781"/>
                </a:lnTo>
                <a:lnTo>
                  <a:pt x="600075" y="173831"/>
                </a:lnTo>
                <a:lnTo>
                  <a:pt x="611982" y="202406"/>
                </a:lnTo>
                <a:lnTo>
                  <a:pt x="616744" y="228600"/>
                </a:lnTo>
                <a:lnTo>
                  <a:pt x="611982" y="269081"/>
                </a:lnTo>
                <a:lnTo>
                  <a:pt x="595313" y="328612"/>
                </a:lnTo>
                <a:lnTo>
                  <a:pt x="576263" y="390525"/>
                </a:lnTo>
                <a:lnTo>
                  <a:pt x="566738" y="459581"/>
                </a:lnTo>
                <a:lnTo>
                  <a:pt x="559594" y="552450"/>
                </a:lnTo>
                <a:cubicBezTo>
                  <a:pt x="560388" y="624681"/>
                  <a:pt x="561181" y="696912"/>
                  <a:pt x="561975" y="769143"/>
                </a:cubicBezTo>
                <a:lnTo>
                  <a:pt x="323850" y="809625"/>
                </a:lnTo>
                <a:lnTo>
                  <a:pt x="309563" y="681037"/>
                </a:lnTo>
                <a:lnTo>
                  <a:pt x="280988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E31841C-A9BC-4ECC-A21E-344D1F5F19FA}"/>
              </a:ext>
            </a:extLst>
          </p:cNvPr>
          <p:cNvSpPr/>
          <p:nvPr/>
        </p:nvSpPr>
        <p:spPr>
          <a:xfrm>
            <a:off x="3098800" y="2259013"/>
            <a:ext cx="1587500" cy="1631950"/>
          </a:xfrm>
          <a:custGeom>
            <a:avLst/>
            <a:gdLst>
              <a:gd name="connsiteX0" fmla="*/ 726282 w 1588294"/>
              <a:gd name="connsiteY0" fmla="*/ 323850 h 1631157"/>
              <a:gd name="connsiteX1" fmla="*/ 516732 w 1588294"/>
              <a:gd name="connsiteY1" fmla="*/ 364332 h 1631157"/>
              <a:gd name="connsiteX2" fmla="*/ 464344 w 1588294"/>
              <a:gd name="connsiteY2" fmla="*/ 376238 h 1631157"/>
              <a:gd name="connsiteX3" fmla="*/ 390525 w 1588294"/>
              <a:gd name="connsiteY3" fmla="*/ 392907 h 1631157"/>
              <a:gd name="connsiteX4" fmla="*/ 319088 w 1588294"/>
              <a:gd name="connsiteY4" fmla="*/ 409575 h 1631157"/>
              <a:gd name="connsiteX5" fmla="*/ 240507 w 1588294"/>
              <a:gd name="connsiteY5" fmla="*/ 423863 h 1631157"/>
              <a:gd name="connsiteX6" fmla="*/ 178594 w 1588294"/>
              <a:gd name="connsiteY6" fmla="*/ 431007 h 1631157"/>
              <a:gd name="connsiteX7" fmla="*/ 142875 w 1588294"/>
              <a:gd name="connsiteY7" fmla="*/ 433388 h 1631157"/>
              <a:gd name="connsiteX8" fmla="*/ 73819 w 1588294"/>
              <a:gd name="connsiteY8" fmla="*/ 438150 h 1631157"/>
              <a:gd name="connsiteX9" fmla="*/ 11907 w 1588294"/>
              <a:gd name="connsiteY9" fmla="*/ 438150 h 1631157"/>
              <a:gd name="connsiteX10" fmla="*/ 0 w 1588294"/>
              <a:gd name="connsiteY10" fmla="*/ 292894 h 1631157"/>
              <a:gd name="connsiteX11" fmla="*/ 133350 w 1588294"/>
              <a:gd name="connsiteY11" fmla="*/ 271463 h 1631157"/>
              <a:gd name="connsiteX12" fmla="*/ 223838 w 1588294"/>
              <a:gd name="connsiteY12" fmla="*/ 257175 h 1631157"/>
              <a:gd name="connsiteX13" fmla="*/ 330994 w 1588294"/>
              <a:gd name="connsiteY13" fmla="*/ 238125 h 1631157"/>
              <a:gd name="connsiteX14" fmla="*/ 428625 w 1588294"/>
              <a:gd name="connsiteY14" fmla="*/ 219075 h 1631157"/>
              <a:gd name="connsiteX15" fmla="*/ 531019 w 1588294"/>
              <a:gd name="connsiteY15" fmla="*/ 197644 h 1631157"/>
              <a:gd name="connsiteX16" fmla="*/ 690563 w 1588294"/>
              <a:gd name="connsiteY16" fmla="*/ 164307 h 1631157"/>
              <a:gd name="connsiteX17" fmla="*/ 954882 w 1588294"/>
              <a:gd name="connsiteY17" fmla="*/ 111919 h 1631157"/>
              <a:gd name="connsiteX18" fmla="*/ 1050132 w 1588294"/>
              <a:gd name="connsiteY18" fmla="*/ 83344 h 1631157"/>
              <a:gd name="connsiteX19" fmla="*/ 1157288 w 1588294"/>
              <a:gd name="connsiteY19" fmla="*/ 47625 h 1631157"/>
              <a:gd name="connsiteX20" fmla="*/ 1190625 w 1588294"/>
              <a:gd name="connsiteY20" fmla="*/ 35719 h 1631157"/>
              <a:gd name="connsiteX21" fmla="*/ 1204913 w 1588294"/>
              <a:gd name="connsiteY21" fmla="*/ 26194 h 1631157"/>
              <a:gd name="connsiteX22" fmla="*/ 1212057 w 1588294"/>
              <a:gd name="connsiteY22" fmla="*/ 14288 h 1631157"/>
              <a:gd name="connsiteX23" fmla="*/ 1228725 w 1588294"/>
              <a:gd name="connsiteY23" fmla="*/ 4763 h 1631157"/>
              <a:gd name="connsiteX24" fmla="*/ 1245394 w 1588294"/>
              <a:gd name="connsiteY24" fmla="*/ 0 h 1631157"/>
              <a:gd name="connsiteX25" fmla="*/ 1273969 w 1588294"/>
              <a:gd name="connsiteY25" fmla="*/ 0 h 1631157"/>
              <a:gd name="connsiteX26" fmla="*/ 1323975 w 1588294"/>
              <a:gd name="connsiteY26" fmla="*/ 11907 h 1631157"/>
              <a:gd name="connsiteX27" fmla="*/ 1357313 w 1588294"/>
              <a:gd name="connsiteY27" fmla="*/ 28575 h 1631157"/>
              <a:gd name="connsiteX28" fmla="*/ 1402557 w 1588294"/>
              <a:gd name="connsiteY28" fmla="*/ 54769 h 1631157"/>
              <a:gd name="connsiteX29" fmla="*/ 1454944 w 1588294"/>
              <a:gd name="connsiteY29" fmla="*/ 90488 h 1631157"/>
              <a:gd name="connsiteX30" fmla="*/ 1504950 w 1588294"/>
              <a:gd name="connsiteY30" fmla="*/ 135732 h 1631157"/>
              <a:gd name="connsiteX31" fmla="*/ 1543050 w 1588294"/>
              <a:gd name="connsiteY31" fmla="*/ 169069 h 1631157"/>
              <a:gd name="connsiteX32" fmla="*/ 1557338 w 1588294"/>
              <a:gd name="connsiteY32" fmla="*/ 180975 h 1631157"/>
              <a:gd name="connsiteX33" fmla="*/ 1574007 w 1588294"/>
              <a:gd name="connsiteY33" fmla="*/ 200025 h 1631157"/>
              <a:gd name="connsiteX34" fmla="*/ 1585913 w 1588294"/>
              <a:gd name="connsiteY34" fmla="*/ 221457 h 1631157"/>
              <a:gd name="connsiteX35" fmla="*/ 1588294 w 1588294"/>
              <a:gd name="connsiteY35" fmla="*/ 242888 h 1631157"/>
              <a:gd name="connsiteX36" fmla="*/ 1583532 w 1588294"/>
              <a:gd name="connsiteY36" fmla="*/ 266700 h 1631157"/>
              <a:gd name="connsiteX37" fmla="*/ 1562100 w 1588294"/>
              <a:gd name="connsiteY37" fmla="*/ 290513 h 1631157"/>
              <a:gd name="connsiteX38" fmla="*/ 1543050 w 1588294"/>
              <a:gd name="connsiteY38" fmla="*/ 319088 h 1631157"/>
              <a:gd name="connsiteX39" fmla="*/ 1519238 w 1588294"/>
              <a:gd name="connsiteY39" fmla="*/ 371475 h 1631157"/>
              <a:gd name="connsiteX40" fmla="*/ 1502569 w 1588294"/>
              <a:gd name="connsiteY40" fmla="*/ 431007 h 1631157"/>
              <a:gd name="connsiteX41" fmla="*/ 1490663 w 1588294"/>
              <a:gd name="connsiteY41" fmla="*/ 497682 h 1631157"/>
              <a:gd name="connsiteX42" fmla="*/ 1476375 w 1588294"/>
              <a:gd name="connsiteY42" fmla="*/ 664369 h 1631157"/>
              <a:gd name="connsiteX43" fmla="*/ 1452563 w 1588294"/>
              <a:gd name="connsiteY43" fmla="*/ 973932 h 1631157"/>
              <a:gd name="connsiteX44" fmla="*/ 1426369 w 1588294"/>
              <a:gd name="connsiteY44" fmla="*/ 1314450 h 1631157"/>
              <a:gd name="connsiteX45" fmla="*/ 1407319 w 1588294"/>
              <a:gd name="connsiteY45" fmla="*/ 1381125 h 1631157"/>
              <a:gd name="connsiteX46" fmla="*/ 1383507 w 1588294"/>
              <a:gd name="connsiteY46" fmla="*/ 1466850 h 1631157"/>
              <a:gd name="connsiteX47" fmla="*/ 1357313 w 1588294"/>
              <a:gd name="connsiteY47" fmla="*/ 1564482 h 1631157"/>
              <a:gd name="connsiteX48" fmla="*/ 1345407 w 1588294"/>
              <a:gd name="connsiteY48" fmla="*/ 1593057 h 1631157"/>
              <a:gd name="connsiteX49" fmla="*/ 1326357 w 1588294"/>
              <a:gd name="connsiteY49" fmla="*/ 1619250 h 1631157"/>
              <a:gd name="connsiteX50" fmla="*/ 1309688 w 1588294"/>
              <a:gd name="connsiteY50" fmla="*/ 1628775 h 1631157"/>
              <a:gd name="connsiteX51" fmla="*/ 1295400 w 1588294"/>
              <a:gd name="connsiteY51" fmla="*/ 1631157 h 1631157"/>
              <a:gd name="connsiteX52" fmla="*/ 1278732 w 1588294"/>
              <a:gd name="connsiteY52" fmla="*/ 1626394 h 1631157"/>
              <a:gd name="connsiteX53" fmla="*/ 1257300 w 1588294"/>
              <a:gd name="connsiteY53" fmla="*/ 1604963 h 1631157"/>
              <a:gd name="connsiteX54" fmla="*/ 1238250 w 1588294"/>
              <a:gd name="connsiteY54" fmla="*/ 1585913 h 1631157"/>
              <a:gd name="connsiteX55" fmla="*/ 1214438 w 1588294"/>
              <a:gd name="connsiteY55" fmla="*/ 1566863 h 1631157"/>
              <a:gd name="connsiteX56" fmla="*/ 1178719 w 1588294"/>
              <a:gd name="connsiteY56" fmla="*/ 1395413 h 1631157"/>
              <a:gd name="connsiteX57" fmla="*/ 1188244 w 1588294"/>
              <a:gd name="connsiteY57" fmla="*/ 1266825 h 1631157"/>
              <a:gd name="connsiteX58" fmla="*/ 1193007 w 1588294"/>
              <a:gd name="connsiteY58" fmla="*/ 1193007 h 1631157"/>
              <a:gd name="connsiteX59" fmla="*/ 1200150 w 1588294"/>
              <a:gd name="connsiteY59" fmla="*/ 1069182 h 1631157"/>
              <a:gd name="connsiteX60" fmla="*/ 1200150 w 1588294"/>
              <a:gd name="connsiteY60" fmla="*/ 854869 h 1631157"/>
              <a:gd name="connsiteX61" fmla="*/ 1221582 w 1588294"/>
              <a:gd name="connsiteY61" fmla="*/ 702469 h 1631157"/>
              <a:gd name="connsiteX62" fmla="*/ 1223963 w 1588294"/>
              <a:gd name="connsiteY62" fmla="*/ 569119 h 1631157"/>
              <a:gd name="connsiteX63" fmla="*/ 1221582 w 1588294"/>
              <a:gd name="connsiteY63" fmla="*/ 383382 h 1631157"/>
              <a:gd name="connsiteX64" fmla="*/ 1219200 w 1588294"/>
              <a:gd name="connsiteY64" fmla="*/ 328613 h 1631157"/>
              <a:gd name="connsiteX65" fmla="*/ 1212057 w 1588294"/>
              <a:gd name="connsiteY65" fmla="*/ 295275 h 1631157"/>
              <a:gd name="connsiteX66" fmla="*/ 1204913 w 1588294"/>
              <a:gd name="connsiteY66" fmla="*/ 283369 h 1631157"/>
              <a:gd name="connsiteX67" fmla="*/ 1190625 w 1588294"/>
              <a:gd name="connsiteY67" fmla="*/ 269082 h 1631157"/>
              <a:gd name="connsiteX68" fmla="*/ 1171575 w 1588294"/>
              <a:gd name="connsiteY68" fmla="*/ 259557 h 1631157"/>
              <a:gd name="connsiteX69" fmla="*/ 1145382 w 1588294"/>
              <a:gd name="connsiteY69" fmla="*/ 257175 h 1631157"/>
              <a:gd name="connsiteX70" fmla="*/ 1104900 w 1588294"/>
              <a:gd name="connsiteY70" fmla="*/ 261938 h 1631157"/>
              <a:gd name="connsiteX71" fmla="*/ 940594 w 1588294"/>
              <a:gd name="connsiteY71" fmla="*/ 288132 h 1631157"/>
              <a:gd name="connsiteX72" fmla="*/ 726282 w 1588294"/>
              <a:gd name="connsiteY72" fmla="*/ 323850 h 163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588294" h="1631157">
                <a:moveTo>
                  <a:pt x="726282" y="323850"/>
                </a:moveTo>
                <a:lnTo>
                  <a:pt x="516732" y="364332"/>
                </a:lnTo>
                <a:lnTo>
                  <a:pt x="464344" y="376238"/>
                </a:lnTo>
                <a:lnTo>
                  <a:pt x="390525" y="392907"/>
                </a:lnTo>
                <a:lnTo>
                  <a:pt x="319088" y="409575"/>
                </a:lnTo>
                <a:lnTo>
                  <a:pt x="240507" y="423863"/>
                </a:lnTo>
                <a:lnTo>
                  <a:pt x="178594" y="431007"/>
                </a:lnTo>
                <a:lnTo>
                  <a:pt x="142875" y="433388"/>
                </a:lnTo>
                <a:lnTo>
                  <a:pt x="73819" y="438150"/>
                </a:lnTo>
                <a:lnTo>
                  <a:pt x="11907" y="438150"/>
                </a:lnTo>
                <a:lnTo>
                  <a:pt x="0" y="292894"/>
                </a:lnTo>
                <a:lnTo>
                  <a:pt x="133350" y="271463"/>
                </a:lnTo>
                <a:lnTo>
                  <a:pt x="223838" y="257175"/>
                </a:lnTo>
                <a:lnTo>
                  <a:pt x="330994" y="238125"/>
                </a:lnTo>
                <a:lnTo>
                  <a:pt x="428625" y="219075"/>
                </a:lnTo>
                <a:lnTo>
                  <a:pt x="531019" y="197644"/>
                </a:lnTo>
                <a:lnTo>
                  <a:pt x="690563" y="164307"/>
                </a:lnTo>
                <a:lnTo>
                  <a:pt x="954882" y="111919"/>
                </a:lnTo>
                <a:lnTo>
                  <a:pt x="1050132" y="83344"/>
                </a:lnTo>
                <a:lnTo>
                  <a:pt x="1157288" y="47625"/>
                </a:lnTo>
                <a:lnTo>
                  <a:pt x="1190625" y="35719"/>
                </a:lnTo>
                <a:lnTo>
                  <a:pt x="1204913" y="26194"/>
                </a:lnTo>
                <a:lnTo>
                  <a:pt x="1212057" y="14288"/>
                </a:lnTo>
                <a:lnTo>
                  <a:pt x="1228725" y="4763"/>
                </a:lnTo>
                <a:lnTo>
                  <a:pt x="1245394" y="0"/>
                </a:lnTo>
                <a:lnTo>
                  <a:pt x="1273969" y="0"/>
                </a:lnTo>
                <a:lnTo>
                  <a:pt x="1323975" y="11907"/>
                </a:lnTo>
                <a:lnTo>
                  <a:pt x="1357313" y="28575"/>
                </a:lnTo>
                <a:lnTo>
                  <a:pt x="1402557" y="54769"/>
                </a:lnTo>
                <a:lnTo>
                  <a:pt x="1454944" y="90488"/>
                </a:lnTo>
                <a:lnTo>
                  <a:pt x="1504950" y="135732"/>
                </a:lnTo>
                <a:lnTo>
                  <a:pt x="1543050" y="169069"/>
                </a:lnTo>
                <a:lnTo>
                  <a:pt x="1557338" y="180975"/>
                </a:lnTo>
                <a:lnTo>
                  <a:pt x="1574007" y="200025"/>
                </a:lnTo>
                <a:lnTo>
                  <a:pt x="1585913" y="221457"/>
                </a:lnTo>
                <a:lnTo>
                  <a:pt x="1588294" y="242888"/>
                </a:lnTo>
                <a:lnTo>
                  <a:pt x="1583532" y="266700"/>
                </a:lnTo>
                <a:lnTo>
                  <a:pt x="1562100" y="290513"/>
                </a:lnTo>
                <a:lnTo>
                  <a:pt x="1543050" y="319088"/>
                </a:lnTo>
                <a:lnTo>
                  <a:pt x="1519238" y="371475"/>
                </a:lnTo>
                <a:lnTo>
                  <a:pt x="1502569" y="431007"/>
                </a:lnTo>
                <a:lnTo>
                  <a:pt x="1490663" y="497682"/>
                </a:lnTo>
                <a:lnTo>
                  <a:pt x="1476375" y="664369"/>
                </a:lnTo>
                <a:lnTo>
                  <a:pt x="1452563" y="973932"/>
                </a:lnTo>
                <a:lnTo>
                  <a:pt x="1426369" y="1314450"/>
                </a:lnTo>
                <a:lnTo>
                  <a:pt x="1407319" y="1381125"/>
                </a:lnTo>
                <a:lnTo>
                  <a:pt x="1383507" y="1466850"/>
                </a:lnTo>
                <a:lnTo>
                  <a:pt x="1357313" y="1564482"/>
                </a:lnTo>
                <a:lnTo>
                  <a:pt x="1345407" y="1593057"/>
                </a:lnTo>
                <a:lnTo>
                  <a:pt x="1326357" y="1619250"/>
                </a:lnTo>
                <a:lnTo>
                  <a:pt x="1309688" y="1628775"/>
                </a:lnTo>
                <a:lnTo>
                  <a:pt x="1295400" y="1631157"/>
                </a:lnTo>
                <a:lnTo>
                  <a:pt x="1278732" y="1626394"/>
                </a:lnTo>
                <a:lnTo>
                  <a:pt x="1257300" y="1604963"/>
                </a:lnTo>
                <a:lnTo>
                  <a:pt x="1238250" y="1585913"/>
                </a:lnTo>
                <a:lnTo>
                  <a:pt x="1214438" y="1566863"/>
                </a:lnTo>
                <a:lnTo>
                  <a:pt x="1178719" y="1395413"/>
                </a:lnTo>
                <a:lnTo>
                  <a:pt x="1188244" y="1266825"/>
                </a:lnTo>
                <a:lnTo>
                  <a:pt x="1193007" y="1193007"/>
                </a:lnTo>
                <a:lnTo>
                  <a:pt x="1200150" y="1069182"/>
                </a:lnTo>
                <a:lnTo>
                  <a:pt x="1200150" y="854869"/>
                </a:lnTo>
                <a:lnTo>
                  <a:pt x="1221582" y="702469"/>
                </a:lnTo>
                <a:cubicBezTo>
                  <a:pt x="1222376" y="658019"/>
                  <a:pt x="1223169" y="613569"/>
                  <a:pt x="1223963" y="569119"/>
                </a:cubicBezTo>
                <a:cubicBezTo>
                  <a:pt x="1223159" y="507207"/>
                  <a:pt x="1221582" y="445299"/>
                  <a:pt x="1221582" y="383382"/>
                </a:cubicBezTo>
                <a:lnTo>
                  <a:pt x="1219200" y="328613"/>
                </a:lnTo>
                <a:lnTo>
                  <a:pt x="1212057" y="295275"/>
                </a:lnTo>
                <a:lnTo>
                  <a:pt x="1204913" y="283369"/>
                </a:lnTo>
                <a:lnTo>
                  <a:pt x="1190625" y="269082"/>
                </a:lnTo>
                <a:lnTo>
                  <a:pt x="1171575" y="259557"/>
                </a:lnTo>
                <a:lnTo>
                  <a:pt x="1145382" y="257175"/>
                </a:lnTo>
                <a:lnTo>
                  <a:pt x="1104900" y="261938"/>
                </a:lnTo>
                <a:lnTo>
                  <a:pt x="940594" y="288132"/>
                </a:lnTo>
                <a:lnTo>
                  <a:pt x="726282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74383AF-D0FD-4A92-8100-7082CC9FCB8E}"/>
              </a:ext>
            </a:extLst>
          </p:cNvPr>
          <p:cNvSpPr/>
          <p:nvPr/>
        </p:nvSpPr>
        <p:spPr>
          <a:xfrm>
            <a:off x="3160713" y="2922588"/>
            <a:ext cx="1247775" cy="438150"/>
          </a:xfrm>
          <a:custGeom>
            <a:avLst/>
            <a:gdLst>
              <a:gd name="connsiteX0" fmla="*/ 547687 w 1247775"/>
              <a:gd name="connsiteY0" fmla="*/ 145256 h 438150"/>
              <a:gd name="connsiteX1" fmla="*/ 885825 w 1247775"/>
              <a:gd name="connsiteY1" fmla="*/ 73819 h 438150"/>
              <a:gd name="connsiteX2" fmla="*/ 1214437 w 1247775"/>
              <a:gd name="connsiteY2" fmla="*/ 4762 h 438150"/>
              <a:gd name="connsiteX3" fmla="*/ 1247775 w 1247775"/>
              <a:gd name="connsiteY3" fmla="*/ 0 h 438150"/>
              <a:gd name="connsiteX4" fmla="*/ 1245394 w 1247775"/>
              <a:gd name="connsiteY4" fmla="*/ 197644 h 438150"/>
              <a:gd name="connsiteX5" fmla="*/ 1092994 w 1247775"/>
              <a:gd name="connsiteY5" fmla="*/ 223837 h 438150"/>
              <a:gd name="connsiteX6" fmla="*/ 971550 w 1247775"/>
              <a:gd name="connsiteY6" fmla="*/ 242887 h 438150"/>
              <a:gd name="connsiteX7" fmla="*/ 850106 w 1247775"/>
              <a:gd name="connsiteY7" fmla="*/ 266700 h 438150"/>
              <a:gd name="connsiteX8" fmla="*/ 650081 w 1247775"/>
              <a:gd name="connsiteY8" fmla="*/ 307181 h 438150"/>
              <a:gd name="connsiteX9" fmla="*/ 440531 w 1247775"/>
              <a:gd name="connsiteY9" fmla="*/ 350044 h 438150"/>
              <a:gd name="connsiteX10" fmla="*/ 230981 w 1247775"/>
              <a:gd name="connsiteY10" fmla="*/ 390525 h 438150"/>
              <a:gd name="connsiteX11" fmla="*/ 0 w 1247775"/>
              <a:gd name="connsiteY11" fmla="*/ 438150 h 438150"/>
              <a:gd name="connsiteX12" fmla="*/ 0 w 1247775"/>
              <a:gd name="connsiteY12" fmla="*/ 223837 h 438150"/>
              <a:gd name="connsiteX13" fmla="*/ 126206 w 1247775"/>
              <a:gd name="connsiteY13" fmla="*/ 214312 h 438150"/>
              <a:gd name="connsiteX14" fmla="*/ 221456 w 1247775"/>
              <a:gd name="connsiteY14" fmla="*/ 204787 h 438150"/>
              <a:gd name="connsiteX15" fmla="*/ 316706 w 1247775"/>
              <a:gd name="connsiteY15" fmla="*/ 192881 h 438150"/>
              <a:gd name="connsiteX16" fmla="*/ 547687 w 1247775"/>
              <a:gd name="connsiteY16" fmla="*/ 145256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47775" h="438150">
                <a:moveTo>
                  <a:pt x="547687" y="145256"/>
                </a:moveTo>
                <a:lnTo>
                  <a:pt x="885825" y="73819"/>
                </a:lnTo>
                <a:lnTo>
                  <a:pt x="1214437" y="4762"/>
                </a:lnTo>
                <a:lnTo>
                  <a:pt x="1247775" y="0"/>
                </a:lnTo>
                <a:cubicBezTo>
                  <a:pt x="1246981" y="65881"/>
                  <a:pt x="1246188" y="131763"/>
                  <a:pt x="1245394" y="197644"/>
                </a:cubicBezTo>
                <a:lnTo>
                  <a:pt x="1092994" y="223837"/>
                </a:lnTo>
                <a:lnTo>
                  <a:pt x="971550" y="242887"/>
                </a:lnTo>
                <a:lnTo>
                  <a:pt x="850106" y="266700"/>
                </a:lnTo>
                <a:lnTo>
                  <a:pt x="650081" y="307181"/>
                </a:lnTo>
                <a:lnTo>
                  <a:pt x="440531" y="350044"/>
                </a:lnTo>
                <a:lnTo>
                  <a:pt x="230981" y="390525"/>
                </a:lnTo>
                <a:lnTo>
                  <a:pt x="0" y="438150"/>
                </a:lnTo>
                <a:lnTo>
                  <a:pt x="0" y="223837"/>
                </a:lnTo>
                <a:lnTo>
                  <a:pt x="126206" y="214312"/>
                </a:lnTo>
                <a:lnTo>
                  <a:pt x="221456" y="204787"/>
                </a:lnTo>
                <a:lnTo>
                  <a:pt x="316706" y="192881"/>
                </a:lnTo>
                <a:lnTo>
                  <a:pt x="547687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8B854765-5783-4C08-B39F-B6AB0083719D}"/>
              </a:ext>
            </a:extLst>
          </p:cNvPr>
          <p:cNvSpPr/>
          <p:nvPr/>
        </p:nvSpPr>
        <p:spPr>
          <a:xfrm>
            <a:off x="3148013" y="3621088"/>
            <a:ext cx="1208087" cy="415925"/>
          </a:xfrm>
          <a:custGeom>
            <a:avLst/>
            <a:gdLst>
              <a:gd name="connsiteX0" fmla="*/ 476250 w 1207293"/>
              <a:gd name="connsiteY0" fmla="*/ 121444 h 414338"/>
              <a:gd name="connsiteX1" fmla="*/ 616743 w 1207293"/>
              <a:gd name="connsiteY1" fmla="*/ 90488 h 414338"/>
              <a:gd name="connsiteX2" fmla="*/ 754856 w 1207293"/>
              <a:gd name="connsiteY2" fmla="*/ 64294 h 414338"/>
              <a:gd name="connsiteX3" fmla="*/ 916781 w 1207293"/>
              <a:gd name="connsiteY3" fmla="*/ 35719 h 414338"/>
              <a:gd name="connsiteX4" fmla="*/ 1190625 w 1207293"/>
              <a:gd name="connsiteY4" fmla="*/ 0 h 414338"/>
              <a:gd name="connsiteX5" fmla="*/ 1207293 w 1207293"/>
              <a:gd name="connsiteY5" fmla="*/ 235744 h 414338"/>
              <a:gd name="connsiteX6" fmla="*/ 1183481 w 1207293"/>
              <a:gd name="connsiteY6" fmla="*/ 214313 h 414338"/>
              <a:gd name="connsiteX7" fmla="*/ 1162050 w 1207293"/>
              <a:gd name="connsiteY7" fmla="*/ 202407 h 414338"/>
              <a:gd name="connsiteX8" fmla="*/ 1140618 w 1207293"/>
              <a:gd name="connsiteY8" fmla="*/ 190500 h 414338"/>
              <a:gd name="connsiteX9" fmla="*/ 1090612 w 1207293"/>
              <a:gd name="connsiteY9" fmla="*/ 180975 h 414338"/>
              <a:gd name="connsiteX10" fmla="*/ 1012031 w 1207293"/>
              <a:gd name="connsiteY10" fmla="*/ 195263 h 414338"/>
              <a:gd name="connsiteX11" fmla="*/ 764381 w 1207293"/>
              <a:gd name="connsiteY11" fmla="*/ 240507 h 414338"/>
              <a:gd name="connsiteX12" fmla="*/ 397668 w 1207293"/>
              <a:gd name="connsiteY12" fmla="*/ 319088 h 414338"/>
              <a:gd name="connsiteX13" fmla="*/ 73818 w 1207293"/>
              <a:gd name="connsiteY13" fmla="*/ 395288 h 414338"/>
              <a:gd name="connsiteX14" fmla="*/ 0 w 1207293"/>
              <a:gd name="connsiteY14" fmla="*/ 414338 h 414338"/>
              <a:gd name="connsiteX15" fmla="*/ 2381 w 1207293"/>
              <a:gd name="connsiteY15" fmla="*/ 238125 h 414338"/>
              <a:gd name="connsiteX16" fmla="*/ 183356 w 1207293"/>
              <a:gd name="connsiteY16" fmla="*/ 190500 h 414338"/>
              <a:gd name="connsiteX17" fmla="*/ 378618 w 1207293"/>
              <a:gd name="connsiteY17" fmla="*/ 142875 h 414338"/>
              <a:gd name="connsiteX18" fmla="*/ 476250 w 1207293"/>
              <a:gd name="connsiteY18" fmla="*/ 121444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07293" h="414338">
                <a:moveTo>
                  <a:pt x="476250" y="121444"/>
                </a:moveTo>
                <a:lnTo>
                  <a:pt x="616743" y="90488"/>
                </a:lnTo>
                <a:lnTo>
                  <a:pt x="754856" y="64294"/>
                </a:lnTo>
                <a:lnTo>
                  <a:pt x="916781" y="35719"/>
                </a:lnTo>
                <a:lnTo>
                  <a:pt x="1190625" y="0"/>
                </a:lnTo>
                <a:lnTo>
                  <a:pt x="1207293" y="235744"/>
                </a:lnTo>
                <a:lnTo>
                  <a:pt x="1183481" y="214313"/>
                </a:lnTo>
                <a:lnTo>
                  <a:pt x="1162050" y="202407"/>
                </a:lnTo>
                <a:lnTo>
                  <a:pt x="1140618" y="190500"/>
                </a:lnTo>
                <a:lnTo>
                  <a:pt x="1090612" y="180975"/>
                </a:lnTo>
                <a:lnTo>
                  <a:pt x="1012031" y="195263"/>
                </a:lnTo>
                <a:lnTo>
                  <a:pt x="764381" y="240507"/>
                </a:lnTo>
                <a:lnTo>
                  <a:pt x="397668" y="319088"/>
                </a:lnTo>
                <a:lnTo>
                  <a:pt x="73818" y="395288"/>
                </a:lnTo>
                <a:lnTo>
                  <a:pt x="0" y="414338"/>
                </a:lnTo>
                <a:cubicBezTo>
                  <a:pt x="794" y="355600"/>
                  <a:pt x="1587" y="296863"/>
                  <a:pt x="2381" y="238125"/>
                </a:cubicBezTo>
                <a:lnTo>
                  <a:pt x="183356" y="190500"/>
                </a:lnTo>
                <a:lnTo>
                  <a:pt x="378618" y="142875"/>
                </a:lnTo>
                <a:lnTo>
                  <a:pt x="476250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1F0D1BEE-C7B0-45DB-B77C-AAFB6A430E90}"/>
              </a:ext>
            </a:extLst>
          </p:cNvPr>
          <p:cNvSpPr/>
          <p:nvPr/>
        </p:nvSpPr>
        <p:spPr>
          <a:xfrm rot="16200000">
            <a:off x="1568451" y="3689350"/>
            <a:ext cx="2925762" cy="439737"/>
          </a:xfrm>
          <a:custGeom>
            <a:avLst/>
            <a:gdLst>
              <a:gd name="connsiteX0" fmla="*/ 1540668 w 2926556"/>
              <a:gd name="connsiteY0" fmla="*/ 238125 h 440532"/>
              <a:gd name="connsiteX1" fmla="*/ 1738312 w 2926556"/>
              <a:gd name="connsiteY1" fmla="*/ 238125 h 440532"/>
              <a:gd name="connsiteX2" fmla="*/ 1916906 w 2926556"/>
              <a:gd name="connsiteY2" fmla="*/ 235744 h 440532"/>
              <a:gd name="connsiteX3" fmla="*/ 2088356 w 2926556"/>
              <a:gd name="connsiteY3" fmla="*/ 230982 h 440532"/>
              <a:gd name="connsiteX4" fmla="*/ 2307431 w 2926556"/>
              <a:gd name="connsiteY4" fmla="*/ 219075 h 440532"/>
              <a:gd name="connsiteX5" fmla="*/ 2438400 w 2926556"/>
              <a:gd name="connsiteY5" fmla="*/ 207169 h 440532"/>
              <a:gd name="connsiteX6" fmla="*/ 2547937 w 2926556"/>
              <a:gd name="connsiteY6" fmla="*/ 197644 h 440532"/>
              <a:gd name="connsiteX7" fmla="*/ 2586037 w 2926556"/>
              <a:gd name="connsiteY7" fmla="*/ 192882 h 440532"/>
              <a:gd name="connsiteX8" fmla="*/ 2621756 w 2926556"/>
              <a:gd name="connsiteY8" fmla="*/ 185738 h 440532"/>
              <a:gd name="connsiteX9" fmla="*/ 2671762 w 2926556"/>
              <a:gd name="connsiteY9" fmla="*/ 169069 h 440532"/>
              <a:gd name="connsiteX10" fmla="*/ 2719387 w 2926556"/>
              <a:gd name="connsiteY10" fmla="*/ 147638 h 440532"/>
              <a:gd name="connsiteX11" fmla="*/ 2759868 w 2926556"/>
              <a:gd name="connsiteY11" fmla="*/ 126207 h 440532"/>
              <a:gd name="connsiteX12" fmla="*/ 2805112 w 2926556"/>
              <a:gd name="connsiteY12" fmla="*/ 97632 h 440532"/>
              <a:gd name="connsiteX13" fmla="*/ 2828925 w 2926556"/>
              <a:gd name="connsiteY13" fmla="*/ 76200 h 440532"/>
              <a:gd name="connsiteX14" fmla="*/ 2857500 w 2926556"/>
              <a:gd name="connsiteY14" fmla="*/ 42863 h 440532"/>
              <a:gd name="connsiteX15" fmla="*/ 2878931 w 2926556"/>
              <a:gd name="connsiteY15" fmla="*/ 16669 h 440532"/>
              <a:gd name="connsiteX16" fmla="*/ 2895600 w 2926556"/>
              <a:gd name="connsiteY16" fmla="*/ 0 h 440532"/>
              <a:gd name="connsiteX17" fmla="*/ 2907506 w 2926556"/>
              <a:gd name="connsiteY17" fmla="*/ 0 h 440532"/>
              <a:gd name="connsiteX18" fmla="*/ 2919412 w 2926556"/>
              <a:gd name="connsiteY18" fmla="*/ 0 h 440532"/>
              <a:gd name="connsiteX19" fmla="*/ 2924175 w 2926556"/>
              <a:gd name="connsiteY19" fmla="*/ 7144 h 440532"/>
              <a:gd name="connsiteX20" fmla="*/ 2926556 w 2926556"/>
              <a:gd name="connsiteY20" fmla="*/ 19050 h 440532"/>
              <a:gd name="connsiteX21" fmla="*/ 2924175 w 2926556"/>
              <a:gd name="connsiteY21" fmla="*/ 80963 h 440532"/>
              <a:gd name="connsiteX22" fmla="*/ 2914650 w 2926556"/>
              <a:gd name="connsiteY22" fmla="*/ 159544 h 440532"/>
              <a:gd name="connsiteX23" fmla="*/ 2897981 w 2926556"/>
              <a:gd name="connsiteY23" fmla="*/ 238125 h 440532"/>
              <a:gd name="connsiteX24" fmla="*/ 2883693 w 2926556"/>
              <a:gd name="connsiteY24" fmla="*/ 280988 h 440532"/>
              <a:gd name="connsiteX25" fmla="*/ 2852737 w 2926556"/>
              <a:gd name="connsiteY25" fmla="*/ 357188 h 440532"/>
              <a:gd name="connsiteX26" fmla="*/ 2826543 w 2926556"/>
              <a:gd name="connsiteY26" fmla="*/ 404813 h 440532"/>
              <a:gd name="connsiteX27" fmla="*/ 2695575 w 2926556"/>
              <a:gd name="connsiteY27" fmla="*/ 440532 h 440532"/>
              <a:gd name="connsiteX28" fmla="*/ 2462212 w 2926556"/>
              <a:gd name="connsiteY28" fmla="*/ 440532 h 440532"/>
              <a:gd name="connsiteX29" fmla="*/ 2216943 w 2926556"/>
              <a:gd name="connsiteY29" fmla="*/ 438150 h 440532"/>
              <a:gd name="connsiteX30" fmla="*/ 1862137 w 2926556"/>
              <a:gd name="connsiteY30" fmla="*/ 440532 h 440532"/>
              <a:gd name="connsiteX31" fmla="*/ 1516856 w 2926556"/>
              <a:gd name="connsiteY31" fmla="*/ 438150 h 440532"/>
              <a:gd name="connsiteX32" fmla="*/ 1219200 w 2926556"/>
              <a:gd name="connsiteY32" fmla="*/ 438150 h 440532"/>
              <a:gd name="connsiteX33" fmla="*/ 831056 w 2926556"/>
              <a:gd name="connsiteY33" fmla="*/ 431007 h 440532"/>
              <a:gd name="connsiteX34" fmla="*/ 514350 w 2926556"/>
              <a:gd name="connsiteY34" fmla="*/ 419100 h 440532"/>
              <a:gd name="connsiteX35" fmla="*/ 447675 w 2926556"/>
              <a:gd name="connsiteY35" fmla="*/ 416719 h 440532"/>
              <a:gd name="connsiteX36" fmla="*/ 133350 w 2926556"/>
              <a:gd name="connsiteY36" fmla="*/ 366713 h 440532"/>
              <a:gd name="connsiteX37" fmla="*/ 76200 w 2926556"/>
              <a:gd name="connsiteY37" fmla="*/ 323850 h 440532"/>
              <a:gd name="connsiteX38" fmla="*/ 35718 w 2926556"/>
              <a:gd name="connsiteY38" fmla="*/ 283369 h 440532"/>
              <a:gd name="connsiteX39" fmla="*/ 9525 w 2926556"/>
              <a:gd name="connsiteY39" fmla="*/ 250032 h 440532"/>
              <a:gd name="connsiteX40" fmla="*/ 0 w 2926556"/>
              <a:gd name="connsiteY40" fmla="*/ 230982 h 440532"/>
              <a:gd name="connsiteX41" fmla="*/ 0 w 2926556"/>
              <a:gd name="connsiteY41" fmla="*/ 219075 h 440532"/>
              <a:gd name="connsiteX42" fmla="*/ 4762 w 2926556"/>
              <a:gd name="connsiteY42" fmla="*/ 209550 h 440532"/>
              <a:gd name="connsiteX43" fmla="*/ 42862 w 2926556"/>
              <a:gd name="connsiteY43" fmla="*/ 185738 h 440532"/>
              <a:gd name="connsiteX44" fmla="*/ 123825 w 2926556"/>
              <a:gd name="connsiteY44" fmla="*/ 140494 h 440532"/>
              <a:gd name="connsiteX45" fmla="*/ 200025 w 2926556"/>
              <a:gd name="connsiteY45" fmla="*/ 104775 h 440532"/>
              <a:gd name="connsiteX46" fmla="*/ 240506 w 2926556"/>
              <a:gd name="connsiteY46" fmla="*/ 88107 h 440532"/>
              <a:gd name="connsiteX47" fmla="*/ 266700 w 2926556"/>
              <a:gd name="connsiteY47" fmla="*/ 80963 h 440532"/>
              <a:gd name="connsiteX48" fmla="*/ 292893 w 2926556"/>
              <a:gd name="connsiteY48" fmla="*/ 78582 h 440532"/>
              <a:gd name="connsiteX49" fmla="*/ 314325 w 2926556"/>
              <a:gd name="connsiteY49" fmla="*/ 83344 h 440532"/>
              <a:gd name="connsiteX50" fmla="*/ 361950 w 2926556"/>
              <a:gd name="connsiteY50" fmla="*/ 97632 h 440532"/>
              <a:gd name="connsiteX51" fmla="*/ 490537 w 2926556"/>
              <a:gd name="connsiteY51" fmla="*/ 135732 h 440532"/>
              <a:gd name="connsiteX52" fmla="*/ 654843 w 2926556"/>
              <a:gd name="connsiteY52" fmla="*/ 171450 h 440532"/>
              <a:gd name="connsiteX53" fmla="*/ 831056 w 2926556"/>
              <a:gd name="connsiteY53" fmla="*/ 192882 h 440532"/>
              <a:gd name="connsiteX54" fmla="*/ 1031081 w 2926556"/>
              <a:gd name="connsiteY54" fmla="*/ 214313 h 440532"/>
              <a:gd name="connsiteX55" fmla="*/ 1235868 w 2926556"/>
              <a:gd name="connsiteY55" fmla="*/ 228600 h 440532"/>
              <a:gd name="connsiteX56" fmla="*/ 1540668 w 2926556"/>
              <a:gd name="connsiteY56" fmla="*/ 238125 h 44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926556" h="440532">
                <a:moveTo>
                  <a:pt x="1540668" y="238125"/>
                </a:moveTo>
                <a:lnTo>
                  <a:pt x="1738312" y="238125"/>
                </a:lnTo>
                <a:lnTo>
                  <a:pt x="1916906" y="235744"/>
                </a:lnTo>
                <a:lnTo>
                  <a:pt x="2088356" y="230982"/>
                </a:lnTo>
                <a:lnTo>
                  <a:pt x="2307431" y="219075"/>
                </a:lnTo>
                <a:lnTo>
                  <a:pt x="2438400" y="207169"/>
                </a:lnTo>
                <a:lnTo>
                  <a:pt x="2547937" y="197644"/>
                </a:lnTo>
                <a:lnTo>
                  <a:pt x="2586037" y="192882"/>
                </a:lnTo>
                <a:lnTo>
                  <a:pt x="2621756" y="185738"/>
                </a:lnTo>
                <a:lnTo>
                  <a:pt x="2671762" y="169069"/>
                </a:lnTo>
                <a:lnTo>
                  <a:pt x="2719387" y="147638"/>
                </a:lnTo>
                <a:lnTo>
                  <a:pt x="2759868" y="126207"/>
                </a:lnTo>
                <a:lnTo>
                  <a:pt x="2805112" y="97632"/>
                </a:lnTo>
                <a:lnTo>
                  <a:pt x="2828925" y="76200"/>
                </a:lnTo>
                <a:lnTo>
                  <a:pt x="2857500" y="42863"/>
                </a:lnTo>
                <a:lnTo>
                  <a:pt x="2878931" y="16669"/>
                </a:lnTo>
                <a:lnTo>
                  <a:pt x="2895600" y="0"/>
                </a:lnTo>
                <a:lnTo>
                  <a:pt x="2907506" y="0"/>
                </a:lnTo>
                <a:lnTo>
                  <a:pt x="2919412" y="0"/>
                </a:lnTo>
                <a:lnTo>
                  <a:pt x="2924175" y="7144"/>
                </a:lnTo>
                <a:lnTo>
                  <a:pt x="2926556" y="19050"/>
                </a:lnTo>
                <a:cubicBezTo>
                  <a:pt x="2925762" y="39688"/>
                  <a:pt x="2924969" y="60325"/>
                  <a:pt x="2924175" y="80963"/>
                </a:cubicBezTo>
                <a:lnTo>
                  <a:pt x="2914650" y="159544"/>
                </a:lnTo>
                <a:lnTo>
                  <a:pt x="2897981" y="238125"/>
                </a:lnTo>
                <a:lnTo>
                  <a:pt x="2883693" y="280988"/>
                </a:lnTo>
                <a:lnTo>
                  <a:pt x="2852737" y="357188"/>
                </a:lnTo>
                <a:lnTo>
                  <a:pt x="2826543" y="404813"/>
                </a:lnTo>
                <a:lnTo>
                  <a:pt x="2695575" y="440532"/>
                </a:lnTo>
                <a:lnTo>
                  <a:pt x="2462212" y="440532"/>
                </a:lnTo>
                <a:lnTo>
                  <a:pt x="2216943" y="438150"/>
                </a:lnTo>
                <a:lnTo>
                  <a:pt x="1862137" y="440532"/>
                </a:lnTo>
                <a:lnTo>
                  <a:pt x="1516856" y="438150"/>
                </a:lnTo>
                <a:lnTo>
                  <a:pt x="1219200" y="438150"/>
                </a:lnTo>
                <a:lnTo>
                  <a:pt x="831056" y="431007"/>
                </a:lnTo>
                <a:lnTo>
                  <a:pt x="514350" y="419100"/>
                </a:lnTo>
                <a:lnTo>
                  <a:pt x="447675" y="416719"/>
                </a:lnTo>
                <a:lnTo>
                  <a:pt x="133350" y="366713"/>
                </a:lnTo>
                <a:lnTo>
                  <a:pt x="76200" y="323850"/>
                </a:lnTo>
                <a:lnTo>
                  <a:pt x="35718" y="283369"/>
                </a:lnTo>
                <a:lnTo>
                  <a:pt x="9525" y="250032"/>
                </a:lnTo>
                <a:lnTo>
                  <a:pt x="0" y="230982"/>
                </a:lnTo>
                <a:lnTo>
                  <a:pt x="0" y="219075"/>
                </a:lnTo>
                <a:lnTo>
                  <a:pt x="4762" y="209550"/>
                </a:lnTo>
                <a:lnTo>
                  <a:pt x="42862" y="185738"/>
                </a:lnTo>
                <a:lnTo>
                  <a:pt x="123825" y="140494"/>
                </a:lnTo>
                <a:lnTo>
                  <a:pt x="200025" y="104775"/>
                </a:lnTo>
                <a:lnTo>
                  <a:pt x="240506" y="88107"/>
                </a:lnTo>
                <a:lnTo>
                  <a:pt x="266700" y="80963"/>
                </a:lnTo>
                <a:lnTo>
                  <a:pt x="292893" y="78582"/>
                </a:lnTo>
                <a:lnTo>
                  <a:pt x="314325" y="83344"/>
                </a:lnTo>
                <a:lnTo>
                  <a:pt x="361950" y="97632"/>
                </a:lnTo>
                <a:lnTo>
                  <a:pt x="490537" y="135732"/>
                </a:lnTo>
                <a:lnTo>
                  <a:pt x="654843" y="171450"/>
                </a:lnTo>
                <a:lnTo>
                  <a:pt x="831056" y="192882"/>
                </a:lnTo>
                <a:lnTo>
                  <a:pt x="1031081" y="214313"/>
                </a:lnTo>
                <a:lnTo>
                  <a:pt x="1235868" y="228600"/>
                </a:lnTo>
                <a:lnTo>
                  <a:pt x="1540668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40A98D88-0F7A-452D-810B-900D96BA2505}"/>
              </a:ext>
            </a:extLst>
          </p:cNvPr>
          <p:cNvSpPr/>
          <p:nvPr/>
        </p:nvSpPr>
        <p:spPr>
          <a:xfrm rot="16200000">
            <a:off x="3295650" y="4217988"/>
            <a:ext cx="909638" cy="1331912"/>
          </a:xfrm>
          <a:custGeom>
            <a:avLst/>
            <a:gdLst>
              <a:gd name="connsiteX0" fmla="*/ 400050 w 909638"/>
              <a:gd name="connsiteY0" fmla="*/ 552450 h 1331119"/>
              <a:gd name="connsiteX1" fmla="*/ 342900 w 909638"/>
              <a:gd name="connsiteY1" fmla="*/ 457200 h 1331119"/>
              <a:gd name="connsiteX2" fmla="*/ 283369 w 909638"/>
              <a:gd name="connsiteY2" fmla="*/ 364331 h 1331119"/>
              <a:gd name="connsiteX3" fmla="*/ 202406 w 909638"/>
              <a:gd name="connsiteY3" fmla="*/ 245269 h 1331119"/>
              <a:gd name="connsiteX4" fmla="*/ 152400 w 909638"/>
              <a:gd name="connsiteY4" fmla="*/ 176213 h 1331119"/>
              <a:gd name="connsiteX5" fmla="*/ 104775 w 909638"/>
              <a:gd name="connsiteY5" fmla="*/ 109538 h 1331119"/>
              <a:gd name="connsiteX6" fmla="*/ 88106 w 909638"/>
              <a:gd name="connsiteY6" fmla="*/ 88106 h 1331119"/>
              <a:gd name="connsiteX7" fmla="*/ 54769 w 909638"/>
              <a:gd name="connsiteY7" fmla="*/ 59531 h 1331119"/>
              <a:gd name="connsiteX8" fmla="*/ 28575 w 909638"/>
              <a:gd name="connsiteY8" fmla="*/ 33338 h 1331119"/>
              <a:gd name="connsiteX9" fmla="*/ 0 w 909638"/>
              <a:gd name="connsiteY9" fmla="*/ 0 h 1331119"/>
              <a:gd name="connsiteX10" fmla="*/ 411956 w 909638"/>
              <a:gd name="connsiteY10" fmla="*/ 59531 h 1331119"/>
              <a:gd name="connsiteX11" fmla="*/ 459581 w 909638"/>
              <a:gd name="connsiteY11" fmla="*/ 200025 h 1331119"/>
              <a:gd name="connsiteX12" fmla="*/ 533400 w 909638"/>
              <a:gd name="connsiteY12" fmla="*/ 397669 h 1331119"/>
              <a:gd name="connsiteX13" fmla="*/ 638175 w 909638"/>
              <a:gd name="connsiteY13" fmla="*/ 666750 h 1331119"/>
              <a:gd name="connsiteX14" fmla="*/ 721519 w 909638"/>
              <a:gd name="connsiteY14" fmla="*/ 866775 h 1331119"/>
              <a:gd name="connsiteX15" fmla="*/ 909638 w 909638"/>
              <a:gd name="connsiteY15" fmla="*/ 1278731 h 1331119"/>
              <a:gd name="connsiteX16" fmla="*/ 804863 w 909638"/>
              <a:gd name="connsiteY16" fmla="*/ 1331119 h 1331119"/>
              <a:gd name="connsiteX17" fmla="*/ 723900 w 909638"/>
              <a:gd name="connsiteY17" fmla="*/ 1143000 h 1331119"/>
              <a:gd name="connsiteX18" fmla="*/ 611981 w 909638"/>
              <a:gd name="connsiteY18" fmla="*/ 921544 h 1331119"/>
              <a:gd name="connsiteX19" fmla="*/ 500063 w 909638"/>
              <a:gd name="connsiteY19" fmla="*/ 721519 h 1331119"/>
              <a:gd name="connsiteX20" fmla="*/ 400050 w 909638"/>
              <a:gd name="connsiteY20" fmla="*/ 552450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09638" h="1331119">
                <a:moveTo>
                  <a:pt x="400050" y="552450"/>
                </a:moveTo>
                <a:lnTo>
                  <a:pt x="342900" y="457200"/>
                </a:lnTo>
                <a:lnTo>
                  <a:pt x="283369" y="364331"/>
                </a:lnTo>
                <a:lnTo>
                  <a:pt x="202406" y="245269"/>
                </a:lnTo>
                <a:lnTo>
                  <a:pt x="152400" y="176213"/>
                </a:lnTo>
                <a:lnTo>
                  <a:pt x="104775" y="109538"/>
                </a:lnTo>
                <a:lnTo>
                  <a:pt x="88106" y="88106"/>
                </a:lnTo>
                <a:lnTo>
                  <a:pt x="54769" y="59531"/>
                </a:lnTo>
                <a:lnTo>
                  <a:pt x="28575" y="33338"/>
                </a:lnTo>
                <a:lnTo>
                  <a:pt x="0" y="0"/>
                </a:lnTo>
                <a:lnTo>
                  <a:pt x="411956" y="59531"/>
                </a:lnTo>
                <a:lnTo>
                  <a:pt x="459581" y="200025"/>
                </a:lnTo>
                <a:lnTo>
                  <a:pt x="533400" y="397669"/>
                </a:lnTo>
                <a:lnTo>
                  <a:pt x="638175" y="666750"/>
                </a:lnTo>
                <a:lnTo>
                  <a:pt x="721519" y="866775"/>
                </a:lnTo>
                <a:lnTo>
                  <a:pt x="909638" y="1278731"/>
                </a:lnTo>
                <a:lnTo>
                  <a:pt x="804863" y="1331119"/>
                </a:lnTo>
                <a:lnTo>
                  <a:pt x="723900" y="1143000"/>
                </a:lnTo>
                <a:lnTo>
                  <a:pt x="611981" y="921544"/>
                </a:lnTo>
                <a:lnTo>
                  <a:pt x="500063" y="721519"/>
                </a:lnTo>
                <a:lnTo>
                  <a:pt x="400050" y="552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E650EF58-E864-41B8-A6AD-3D406D8236C9}"/>
              </a:ext>
            </a:extLst>
          </p:cNvPr>
          <p:cNvSpPr/>
          <p:nvPr/>
        </p:nvSpPr>
        <p:spPr>
          <a:xfrm rot="16200000">
            <a:off x="3840957" y="4155281"/>
            <a:ext cx="919162" cy="739775"/>
          </a:xfrm>
          <a:custGeom>
            <a:avLst/>
            <a:gdLst>
              <a:gd name="connsiteX0" fmla="*/ 647700 w 919163"/>
              <a:gd name="connsiteY0" fmla="*/ 164306 h 740569"/>
              <a:gd name="connsiteX1" fmla="*/ 523875 w 919163"/>
              <a:gd name="connsiteY1" fmla="*/ 252412 h 740569"/>
              <a:gd name="connsiteX2" fmla="*/ 464344 w 919163"/>
              <a:gd name="connsiteY2" fmla="*/ 292894 h 740569"/>
              <a:gd name="connsiteX3" fmla="*/ 397669 w 919163"/>
              <a:gd name="connsiteY3" fmla="*/ 342900 h 740569"/>
              <a:gd name="connsiteX4" fmla="*/ 314325 w 919163"/>
              <a:gd name="connsiteY4" fmla="*/ 381000 h 740569"/>
              <a:gd name="connsiteX5" fmla="*/ 188119 w 919163"/>
              <a:gd name="connsiteY5" fmla="*/ 442912 h 740569"/>
              <a:gd name="connsiteX6" fmla="*/ 123825 w 919163"/>
              <a:gd name="connsiteY6" fmla="*/ 478631 h 740569"/>
              <a:gd name="connsiteX7" fmla="*/ 61913 w 919163"/>
              <a:gd name="connsiteY7" fmla="*/ 514350 h 740569"/>
              <a:gd name="connsiteX8" fmla="*/ 30957 w 919163"/>
              <a:gd name="connsiteY8" fmla="*/ 538162 h 740569"/>
              <a:gd name="connsiteX9" fmla="*/ 14288 w 919163"/>
              <a:gd name="connsiteY9" fmla="*/ 557212 h 740569"/>
              <a:gd name="connsiteX10" fmla="*/ 2382 w 919163"/>
              <a:gd name="connsiteY10" fmla="*/ 583406 h 740569"/>
              <a:gd name="connsiteX11" fmla="*/ 0 w 919163"/>
              <a:gd name="connsiteY11" fmla="*/ 604837 h 740569"/>
              <a:gd name="connsiteX12" fmla="*/ 4763 w 919163"/>
              <a:gd name="connsiteY12" fmla="*/ 638175 h 740569"/>
              <a:gd name="connsiteX13" fmla="*/ 14288 w 919163"/>
              <a:gd name="connsiteY13" fmla="*/ 661987 h 740569"/>
              <a:gd name="connsiteX14" fmla="*/ 35719 w 919163"/>
              <a:gd name="connsiteY14" fmla="*/ 690562 h 740569"/>
              <a:gd name="connsiteX15" fmla="*/ 57150 w 919163"/>
              <a:gd name="connsiteY15" fmla="*/ 711994 h 740569"/>
              <a:gd name="connsiteX16" fmla="*/ 78582 w 919163"/>
              <a:gd name="connsiteY16" fmla="*/ 726281 h 740569"/>
              <a:gd name="connsiteX17" fmla="*/ 107157 w 919163"/>
              <a:gd name="connsiteY17" fmla="*/ 735806 h 740569"/>
              <a:gd name="connsiteX18" fmla="*/ 138113 w 919163"/>
              <a:gd name="connsiteY18" fmla="*/ 740569 h 740569"/>
              <a:gd name="connsiteX19" fmla="*/ 166688 w 919163"/>
              <a:gd name="connsiteY19" fmla="*/ 735806 h 740569"/>
              <a:gd name="connsiteX20" fmla="*/ 211932 w 919163"/>
              <a:gd name="connsiteY20" fmla="*/ 726281 h 740569"/>
              <a:gd name="connsiteX21" fmla="*/ 273844 w 919163"/>
              <a:gd name="connsiteY21" fmla="*/ 707231 h 740569"/>
              <a:gd name="connsiteX22" fmla="*/ 350044 w 919163"/>
              <a:gd name="connsiteY22" fmla="*/ 673894 h 740569"/>
              <a:gd name="connsiteX23" fmla="*/ 411957 w 919163"/>
              <a:gd name="connsiteY23" fmla="*/ 640556 h 740569"/>
              <a:gd name="connsiteX24" fmla="*/ 469107 w 919163"/>
              <a:gd name="connsiteY24" fmla="*/ 602456 h 740569"/>
              <a:gd name="connsiteX25" fmla="*/ 519113 w 919163"/>
              <a:gd name="connsiteY25" fmla="*/ 566737 h 740569"/>
              <a:gd name="connsiteX26" fmla="*/ 590550 w 919163"/>
              <a:gd name="connsiteY26" fmla="*/ 504825 h 740569"/>
              <a:gd name="connsiteX27" fmla="*/ 688182 w 919163"/>
              <a:gd name="connsiteY27" fmla="*/ 395287 h 740569"/>
              <a:gd name="connsiteX28" fmla="*/ 783432 w 919163"/>
              <a:gd name="connsiteY28" fmla="*/ 266700 h 740569"/>
              <a:gd name="connsiteX29" fmla="*/ 857250 w 919163"/>
              <a:gd name="connsiteY29" fmla="*/ 147637 h 740569"/>
              <a:gd name="connsiteX30" fmla="*/ 909638 w 919163"/>
              <a:gd name="connsiteY30" fmla="*/ 52387 h 740569"/>
              <a:gd name="connsiteX31" fmla="*/ 916782 w 919163"/>
              <a:gd name="connsiteY31" fmla="*/ 30956 h 740569"/>
              <a:gd name="connsiteX32" fmla="*/ 919163 w 919163"/>
              <a:gd name="connsiteY32" fmla="*/ 11906 h 740569"/>
              <a:gd name="connsiteX33" fmla="*/ 914400 w 919163"/>
              <a:gd name="connsiteY33" fmla="*/ 2381 h 740569"/>
              <a:gd name="connsiteX34" fmla="*/ 900113 w 919163"/>
              <a:gd name="connsiteY34" fmla="*/ 0 h 740569"/>
              <a:gd name="connsiteX35" fmla="*/ 869157 w 919163"/>
              <a:gd name="connsiteY35" fmla="*/ 9525 h 740569"/>
              <a:gd name="connsiteX36" fmla="*/ 828675 w 919163"/>
              <a:gd name="connsiteY36" fmla="*/ 35719 h 740569"/>
              <a:gd name="connsiteX37" fmla="*/ 733425 w 919163"/>
              <a:gd name="connsiteY37" fmla="*/ 107156 h 740569"/>
              <a:gd name="connsiteX38" fmla="*/ 647700 w 919163"/>
              <a:gd name="connsiteY38" fmla="*/ 164306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19163" h="740569">
                <a:moveTo>
                  <a:pt x="647700" y="164306"/>
                </a:moveTo>
                <a:lnTo>
                  <a:pt x="523875" y="252412"/>
                </a:lnTo>
                <a:lnTo>
                  <a:pt x="464344" y="292894"/>
                </a:lnTo>
                <a:lnTo>
                  <a:pt x="397669" y="342900"/>
                </a:lnTo>
                <a:lnTo>
                  <a:pt x="314325" y="381000"/>
                </a:lnTo>
                <a:lnTo>
                  <a:pt x="188119" y="442912"/>
                </a:lnTo>
                <a:lnTo>
                  <a:pt x="123825" y="478631"/>
                </a:lnTo>
                <a:lnTo>
                  <a:pt x="61913" y="514350"/>
                </a:lnTo>
                <a:lnTo>
                  <a:pt x="30957" y="538162"/>
                </a:lnTo>
                <a:lnTo>
                  <a:pt x="14288" y="557212"/>
                </a:lnTo>
                <a:lnTo>
                  <a:pt x="2382" y="583406"/>
                </a:lnTo>
                <a:lnTo>
                  <a:pt x="0" y="604837"/>
                </a:lnTo>
                <a:lnTo>
                  <a:pt x="4763" y="638175"/>
                </a:lnTo>
                <a:lnTo>
                  <a:pt x="14288" y="661987"/>
                </a:lnTo>
                <a:lnTo>
                  <a:pt x="35719" y="690562"/>
                </a:lnTo>
                <a:lnTo>
                  <a:pt x="57150" y="711994"/>
                </a:lnTo>
                <a:lnTo>
                  <a:pt x="78582" y="726281"/>
                </a:lnTo>
                <a:lnTo>
                  <a:pt x="107157" y="735806"/>
                </a:lnTo>
                <a:lnTo>
                  <a:pt x="138113" y="740569"/>
                </a:lnTo>
                <a:lnTo>
                  <a:pt x="166688" y="735806"/>
                </a:lnTo>
                <a:lnTo>
                  <a:pt x="211932" y="726281"/>
                </a:lnTo>
                <a:lnTo>
                  <a:pt x="273844" y="707231"/>
                </a:lnTo>
                <a:lnTo>
                  <a:pt x="350044" y="673894"/>
                </a:lnTo>
                <a:lnTo>
                  <a:pt x="411957" y="640556"/>
                </a:lnTo>
                <a:lnTo>
                  <a:pt x="469107" y="602456"/>
                </a:lnTo>
                <a:lnTo>
                  <a:pt x="519113" y="566737"/>
                </a:lnTo>
                <a:lnTo>
                  <a:pt x="590550" y="504825"/>
                </a:lnTo>
                <a:lnTo>
                  <a:pt x="688182" y="395287"/>
                </a:lnTo>
                <a:lnTo>
                  <a:pt x="783432" y="266700"/>
                </a:lnTo>
                <a:lnTo>
                  <a:pt x="857250" y="147637"/>
                </a:lnTo>
                <a:lnTo>
                  <a:pt x="909638" y="52387"/>
                </a:lnTo>
                <a:lnTo>
                  <a:pt x="916782" y="30956"/>
                </a:lnTo>
                <a:lnTo>
                  <a:pt x="919163" y="11906"/>
                </a:lnTo>
                <a:lnTo>
                  <a:pt x="914400" y="2381"/>
                </a:lnTo>
                <a:lnTo>
                  <a:pt x="900113" y="0"/>
                </a:lnTo>
                <a:lnTo>
                  <a:pt x="869157" y="9525"/>
                </a:lnTo>
                <a:lnTo>
                  <a:pt x="828675" y="35719"/>
                </a:lnTo>
                <a:lnTo>
                  <a:pt x="733425" y="107156"/>
                </a:lnTo>
                <a:lnTo>
                  <a:pt x="647700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D36FA0B5-6021-4B9E-8A46-46922C071818}"/>
              </a:ext>
            </a:extLst>
          </p:cNvPr>
          <p:cNvSpPr/>
          <p:nvPr/>
        </p:nvSpPr>
        <p:spPr>
          <a:xfrm rot="16200000">
            <a:off x="3019426" y="3482975"/>
            <a:ext cx="3905250" cy="885825"/>
          </a:xfrm>
          <a:custGeom>
            <a:avLst/>
            <a:gdLst>
              <a:gd name="connsiteX0" fmla="*/ 2209800 w 3905250"/>
              <a:gd name="connsiteY0" fmla="*/ 657225 h 885825"/>
              <a:gd name="connsiteX1" fmla="*/ 2073275 w 3905250"/>
              <a:gd name="connsiteY1" fmla="*/ 650875 h 885825"/>
              <a:gd name="connsiteX2" fmla="*/ 1962150 w 3905250"/>
              <a:gd name="connsiteY2" fmla="*/ 644525 h 885825"/>
              <a:gd name="connsiteX3" fmla="*/ 1819275 w 3905250"/>
              <a:gd name="connsiteY3" fmla="*/ 635000 h 885825"/>
              <a:gd name="connsiteX4" fmla="*/ 1644650 w 3905250"/>
              <a:gd name="connsiteY4" fmla="*/ 622300 h 885825"/>
              <a:gd name="connsiteX5" fmla="*/ 1473200 w 3905250"/>
              <a:gd name="connsiteY5" fmla="*/ 603250 h 885825"/>
              <a:gd name="connsiteX6" fmla="*/ 1314450 w 3905250"/>
              <a:gd name="connsiteY6" fmla="*/ 584200 h 885825"/>
              <a:gd name="connsiteX7" fmla="*/ 1193800 w 3905250"/>
              <a:gd name="connsiteY7" fmla="*/ 565150 h 885825"/>
              <a:gd name="connsiteX8" fmla="*/ 1089025 w 3905250"/>
              <a:gd name="connsiteY8" fmla="*/ 539750 h 885825"/>
              <a:gd name="connsiteX9" fmla="*/ 971550 w 3905250"/>
              <a:gd name="connsiteY9" fmla="*/ 508000 h 885825"/>
              <a:gd name="connsiteX10" fmla="*/ 857250 w 3905250"/>
              <a:gd name="connsiteY10" fmla="*/ 473075 h 885825"/>
              <a:gd name="connsiteX11" fmla="*/ 736600 w 3905250"/>
              <a:gd name="connsiteY11" fmla="*/ 428625 h 885825"/>
              <a:gd name="connsiteX12" fmla="*/ 593725 w 3905250"/>
              <a:gd name="connsiteY12" fmla="*/ 365125 h 885825"/>
              <a:gd name="connsiteX13" fmla="*/ 479425 w 3905250"/>
              <a:gd name="connsiteY13" fmla="*/ 304800 h 885825"/>
              <a:gd name="connsiteX14" fmla="*/ 365125 w 3905250"/>
              <a:gd name="connsiteY14" fmla="*/ 234950 h 885825"/>
              <a:gd name="connsiteX15" fmla="*/ 288925 w 3905250"/>
              <a:gd name="connsiteY15" fmla="*/ 187325 h 885825"/>
              <a:gd name="connsiteX16" fmla="*/ 212725 w 3905250"/>
              <a:gd name="connsiteY16" fmla="*/ 133350 h 885825"/>
              <a:gd name="connsiteX17" fmla="*/ 117475 w 3905250"/>
              <a:gd name="connsiteY17" fmla="*/ 63500 h 885825"/>
              <a:gd name="connsiteX18" fmla="*/ 69850 w 3905250"/>
              <a:gd name="connsiteY18" fmla="*/ 22225 h 885825"/>
              <a:gd name="connsiteX19" fmla="*/ 34925 w 3905250"/>
              <a:gd name="connsiteY19" fmla="*/ 3175 h 885825"/>
              <a:gd name="connsiteX20" fmla="*/ 6350 w 3905250"/>
              <a:gd name="connsiteY20" fmla="*/ 0 h 885825"/>
              <a:gd name="connsiteX21" fmla="*/ 0 w 3905250"/>
              <a:gd name="connsiteY21" fmla="*/ 9525 h 885825"/>
              <a:gd name="connsiteX22" fmla="*/ 3175 w 3905250"/>
              <a:gd name="connsiteY22" fmla="*/ 31750 h 885825"/>
              <a:gd name="connsiteX23" fmla="*/ 25400 w 3905250"/>
              <a:gd name="connsiteY23" fmla="*/ 73025 h 885825"/>
              <a:gd name="connsiteX24" fmla="*/ 95250 w 3905250"/>
              <a:gd name="connsiteY24" fmla="*/ 152400 h 885825"/>
              <a:gd name="connsiteX25" fmla="*/ 161925 w 3905250"/>
              <a:gd name="connsiteY25" fmla="*/ 219075 h 885825"/>
              <a:gd name="connsiteX26" fmla="*/ 260350 w 3905250"/>
              <a:gd name="connsiteY26" fmla="*/ 311150 h 885825"/>
              <a:gd name="connsiteX27" fmla="*/ 346075 w 3905250"/>
              <a:gd name="connsiteY27" fmla="*/ 381000 h 885825"/>
              <a:gd name="connsiteX28" fmla="*/ 406400 w 3905250"/>
              <a:gd name="connsiteY28" fmla="*/ 425450 h 885825"/>
              <a:gd name="connsiteX29" fmla="*/ 523875 w 3905250"/>
              <a:gd name="connsiteY29" fmla="*/ 498475 h 885825"/>
              <a:gd name="connsiteX30" fmla="*/ 628650 w 3905250"/>
              <a:gd name="connsiteY30" fmla="*/ 558800 h 885825"/>
              <a:gd name="connsiteX31" fmla="*/ 749300 w 3905250"/>
              <a:gd name="connsiteY31" fmla="*/ 619125 h 885825"/>
              <a:gd name="connsiteX32" fmla="*/ 901700 w 3905250"/>
              <a:gd name="connsiteY32" fmla="*/ 679450 h 885825"/>
              <a:gd name="connsiteX33" fmla="*/ 1016000 w 3905250"/>
              <a:gd name="connsiteY33" fmla="*/ 717550 h 885825"/>
              <a:gd name="connsiteX34" fmla="*/ 1136650 w 3905250"/>
              <a:gd name="connsiteY34" fmla="*/ 752475 h 885825"/>
              <a:gd name="connsiteX35" fmla="*/ 1292225 w 3905250"/>
              <a:gd name="connsiteY35" fmla="*/ 787400 h 885825"/>
              <a:gd name="connsiteX36" fmla="*/ 1438275 w 3905250"/>
              <a:gd name="connsiteY36" fmla="*/ 812800 h 885825"/>
              <a:gd name="connsiteX37" fmla="*/ 1606550 w 3905250"/>
              <a:gd name="connsiteY37" fmla="*/ 831850 h 885825"/>
              <a:gd name="connsiteX38" fmla="*/ 1720850 w 3905250"/>
              <a:gd name="connsiteY38" fmla="*/ 844550 h 885825"/>
              <a:gd name="connsiteX39" fmla="*/ 1885950 w 3905250"/>
              <a:gd name="connsiteY39" fmla="*/ 863600 h 885825"/>
              <a:gd name="connsiteX40" fmla="*/ 2051050 w 3905250"/>
              <a:gd name="connsiteY40" fmla="*/ 869950 h 885825"/>
              <a:gd name="connsiteX41" fmla="*/ 2406650 w 3905250"/>
              <a:gd name="connsiteY41" fmla="*/ 879475 h 885825"/>
              <a:gd name="connsiteX42" fmla="*/ 2714625 w 3905250"/>
              <a:gd name="connsiteY42" fmla="*/ 885825 h 885825"/>
              <a:gd name="connsiteX43" fmla="*/ 2955925 w 3905250"/>
              <a:gd name="connsiteY43" fmla="*/ 882650 h 885825"/>
              <a:gd name="connsiteX44" fmla="*/ 3311525 w 3905250"/>
              <a:gd name="connsiteY44" fmla="*/ 885825 h 885825"/>
              <a:gd name="connsiteX45" fmla="*/ 3730625 w 3905250"/>
              <a:gd name="connsiteY45" fmla="*/ 882650 h 885825"/>
              <a:gd name="connsiteX46" fmla="*/ 3835400 w 3905250"/>
              <a:gd name="connsiteY46" fmla="*/ 727075 h 885825"/>
              <a:gd name="connsiteX47" fmla="*/ 3857625 w 3905250"/>
              <a:gd name="connsiteY47" fmla="*/ 625475 h 885825"/>
              <a:gd name="connsiteX48" fmla="*/ 3892550 w 3905250"/>
              <a:gd name="connsiteY48" fmla="*/ 479425 h 885825"/>
              <a:gd name="connsiteX49" fmla="*/ 3905250 w 3905250"/>
              <a:gd name="connsiteY49" fmla="*/ 422275 h 885825"/>
              <a:gd name="connsiteX50" fmla="*/ 3905250 w 3905250"/>
              <a:gd name="connsiteY50" fmla="*/ 406400 h 885825"/>
              <a:gd name="connsiteX51" fmla="*/ 3898900 w 3905250"/>
              <a:gd name="connsiteY51" fmla="*/ 390525 h 885825"/>
              <a:gd name="connsiteX52" fmla="*/ 3873500 w 3905250"/>
              <a:gd name="connsiteY52" fmla="*/ 387350 h 885825"/>
              <a:gd name="connsiteX53" fmla="*/ 3848100 w 3905250"/>
              <a:gd name="connsiteY53" fmla="*/ 400050 h 885825"/>
              <a:gd name="connsiteX54" fmla="*/ 3787775 w 3905250"/>
              <a:gd name="connsiteY54" fmla="*/ 460375 h 885825"/>
              <a:gd name="connsiteX55" fmla="*/ 3695700 w 3905250"/>
              <a:gd name="connsiteY55" fmla="*/ 558800 h 885825"/>
              <a:gd name="connsiteX56" fmla="*/ 3673475 w 3905250"/>
              <a:gd name="connsiteY56" fmla="*/ 577850 h 885825"/>
              <a:gd name="connsiteX57" fmla="*/ 3641725 w 3905250"/>
              <a:gd name="connsiteY57" fmla="*/ 593725 h 885825"/>
              <a:gd name="connsiteX58" fmla="*/ 3578225 w 3905250"/>
              <a:gd name="connsiteY58" fmla="*/ 612775 h 885825"/>
              <a:gd name="connsiteX59" fmla="*/ 3521075 w 3905250"/>
              <a:gd name="connsiteY59" fmla="*/ 625475 h 885825"/>
              <a:gd name="connsiteX60" fmla="*/ 3454400 w 3905250"/>
              <a:gd name="connsiteY60" fmla="*/ 635000 h 885825"/>
              <a:gd name="connsiteX61" fmla="*/ 3286125 w 3905250"/>
              <a:gd name="connsiteY61" fmla="*/ 641350 h 885825"/>
              <a:gd name="connsiteX62" fmla="*/ 3082925 w 3905250"/>
              <a:gd name="connsiteY62" fmla="*/ 650875 h 885825"/>
              <a:gd name="connsiteX63" fmla="*/ 2841625 w 3905250"/>
              <a:gd name="connsiteY63" fmla="*/ 660400 h 885825"/>
              <a:gd name="connsiteX64" fmla="*/ 2559050 w 3905250"/>
              <a:gd name="connsiteY64" fmla="*/ 663575 h 885825"/>
              <a:gd name="connsiteX65" fmla="*/ 2209800 w 3905250"/>
              <a:gd name="connsiteY65" fmla="*/ 65722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905250" h="885825">
                <a:moveTo>
                  <a:pt x="2209800" y="657225"/>
                </a:moveTo>
                <a:lnTo>
                  <a:pt x="2073275" y="650875"/>
                </a:lnTo>
                <a:lnTo>
                  <a:pt x="1962150" y="644525"/>
                </a:lnTo>
                <a:lnTo>
                  <a:pt x="1819275" y="635000"/>
                </a:lnTo>
                <a:lnTo>
                  <a:pt x="1644650" y="622300"/>
                </a:lnTo>
                <a:lnTo>
                  <a:pt x="1473200" y="603250"/>
                </a:lnTo>
                <a:lnTo>
                  <a:pt x="1314450" y="584200"/>
                </a:lnTo>
                <a:lnTo>
                  <a:pt x="1193800" y="565150"/>
                </a:lnTo>
                <a:lnTo>
                  <a:pt x="1089025" y="539750"/>
                </a:lnTo>
                <a:lnTo>
                  <a:pt x="971550" y="508000"/>
                </a:lnTo>
                <a:lnTo>
                  <a:pt x="857250" y="473075"/>
                </a:lnTo>
                <a:lnTo>
                  <a:pt x="736600" y="428625"/>
                </a:lnTo>
                <a:lnTo>
                  <a:pt x="593725" y="365125"/>
                </a:lnTo>
                <a:lnTo>
                  <a:pt x="479425" y="304800"/>
                </a:lnTo>
                <a:lnTo>
                  <a:pt x="365125" y="234950"/>
                </a:lnTo>
                <a:lnTo>
                  <a:pt x="288925" y="187325"/>
                </a:lnTo>
                <a:lnTo>
                  <a:pt x="212725" y="133350"/>
                </a:lnTo>
                <a:lnTo>
                  <a:pt x="117475" y="63500"/>
                </a:lnTo>
                <a:lnTo>
                  <a:pt x="69850" y="22225"/>
                </a:lnTo>
                <a:lnTo>
                  <a:pt x="34925" y="3175"/>
                </a:lnTo>
                <a:lnTo>
                  <a:pt x="6350" y="0"/>
                </a:lnTo>
                <a:lnTo>
                  <a:pt x="0" y="9525"/>
                </a:lnTo>
                <a:lnTo>
                  <a:pt x="3175" y="31750"/>
                </a:lnTo>
                <a:lnTo>
                  <a:pt x="25400" y="73025"/>
                </a:lnTo>
                <a:lnTo>
                  <a:pt x="95250" y="152400"/>
                </a:lnTo>
                <a:lnTo>
                  <a:pt x="161925" y="219075"/>
                </a:lnTo>
                <a:lnTo>
                  <a:pt x="260350" y="311150"/>
                </a:lnTo>
                <a:lnTo>
                  <a:pt x="346075" y="381000"/>
                </a:lnTo>
                <a:lnTo>
                  <a:pt x="406400" y="425450"/>
                </a:lnTo>
                <a:lnTo>
                  <a:pt x="523875" y="498475"/>
                </a:lnTo>
                <a:lnTo>
                  <a:pt x="628650" y="558800"/>
                </a:lnTo>
                <a:lnTo>
                  <a:pt x="749300" y="619125"/>
                </a:lnTo>
                <a:lnTo>
                  <a:pt x="901700" y="679450"/>
                </a:lnTo>
                <a:lnTo>
                  <a:pt x="1016000" y="717550"/>
                </a:lnTo>
                <a:lnTo>
                  <a:pt x="1136650" y="752475"/>
                </a:lnTo>
                <a:lnTo>
                  <a:pt x="1292225" y="787400"/>
                </a:lnTo>
                <a:lnTo>
                  <a:pt x="1438275" y="812800"/>
                </a:lnTo>
                <a:lnTo>
                  <a:pt x="1606550" y="831850"/>
                </a:lnTo>
                <a:lnTo>
                  <a:pt x="1720850" y="844550"/>
                </a:lnTo>
                <a:lnTo>
                  <a:pt x="1885950" y="863600"/>
                </a:lnTo>
                <a:lnTo>
                  <a:pt x="2051050" y="869950"/>
                </a:lnTo>
                <a:lnTo>
                  <a:pt x="2406650" y="879475"/>
                </a:lnTo>
                <a:lnTo>
                  <a:pt x="2714625" y="885825"/>
                </a:lnTo>
                <a:lnTo>
                  <a:pt x="2955925" y="882650"/>
                </a:lnTo>
                <a:lnTo>
                  <a:pt x="3311525" y="885825"/>
                </a:lnTo>
                <a:lnTo>
                  <a:pt x="3730625" y="882650"/>
                </a:lnTo>
                <a:lnTo>
                  <a:pt x="3835400" y="727075"/>
                </a:lnTo>
                <a:lnTo>
                  <a:pt x="3857625" y="625475"/>
                </a:lnTo>
                <a:lnTo>
                  <a:pt x="3892550" y="479425"/>
                </a:lnTo>
                <a:lnTo>
                  <a:pt x="3905250" y="422275"/>
                </a:lnTo>
                <a:lnTo>
                  <a:pt x="3905250" y="406400"/>
                </a:lnTo>
                <a:lnTo>
                  <a:pt x="3898900" y="390525"/>
                </a:lnTo>
                <a:lnTo>
                  <a:pt x="3873500" y="387350"/>
                </a:lnTo>
                <a:lnTo>
                  <a:pt x="3848100" y="400050"/>
                </a:lnTo>
                <a:lnTo>
                  <a:pt x="3787775" y="460375"/>
                </a:lnTo>
                <a:lnTo>
                  <a:pt x="3695700" y="558800"/>
                </a:lnTo>
                <a:lnTo>
                  <a:pt x="3673475" y="577850"/>
                </a:lnTo>
                <a:lnTo>
                  <a:pt x="3641725" y="593725"/>
                </a:lnTo>
                <a:lnTo>
                  <a:pt x="3578225" y="612775"/>
                </a:lnTo>
                <a:lnTo>
                  <a:pt x="3521075" y="625475"/>
                </a:lnTo>
                <a:lnTo>
                  <a:pt x="3454400" y="635000"/>
                </a:lnTo>
                <a:lnTo>
                  <a:pt x="3286125" y="641350"/>
                </a:lnTo>
                <a:lnTo>
                  <a:pt x="3082925" y="650875"/>
                </a:lnTo>
                <a:lnTo>
                  <a:pt x="2841625" y="660400"/>
                </a:lnTo>
                <a:lnTo>
                  <a:pt x="2559050" y="663575"/>
                </a:lnTo>
                <a:lnTo>
                  <a:pt x="2209800" y="657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53A2976D-F8EC-4013-A8EA-2E7A8B7E7205}"/>
              </a:ext>
            </a:extLst>
          </p:cNvPr>
          <p:cNvSpPr/>
          <p:nvPr/>
        </p:nvSpPr>
        <p:spPr>
          <a:xfrm rot="16200000">
            <a:off x="3933825" y="3057525"/>
            <a:ext cx="4229100" cy="1714500"/>
          </a:xfrm>
          <a:custGeom>
            <a:avLst/>
            <a:gdLst>
              <a:gd name="connsiteX0" fmla="*/ 2454263 w 4228675"/>
              <a:gd name="connsiteY0" fmla="*/ 1359703 h 1713225"/>
              <a:gd name="connsiteX1" fmla="*/ 3004942 w 4228675"/>
              <a:gd name="connsiteY1" fmla="*/ 1359703 h 1713225"/>
              <a:gd name="connsiteX2" fmla="*/ 3378861 w 4228675"/>
              <a:gd name="connsiteY2" fmla="*/ 1359703 h 1713225"/>
              <a:gd name="connsiteX3" fmla="*/ 3827562 w 4228675"/>
              <a:gd name="connsiteY3" fmla="*/ 1359703 h 1713225"/>
              <a:gd name="connsiteX4" fmla="*/ 3973731 w 4228675"/>
              <a:gd name="connsiteY4" fmla="*/ 1356303 h 1713225"/>
              <a:gd name="connsiteX5" fmla="*/ 3997525 w 4228675"/>
              <a:gd name="connsiteY5" fmla="*/ 1346106 h 1713225"/>
              <a:gd name="connsiteX6" fmla="*/ 4007723 w 4228675"/>
              <a:gd name="connsiteY6" fmla="*/ 1332509 h 1713225"/>
              <a:gd name="connsiteX7" fmla="*/ 4017921 w 4228675"/>
              <a:gd name="connsiteY7" fmla="*/ 1315512 h 1713225"/>
              <a:gd name="connsiteX8" fmla="*/ 4024719 w 4228675"/>
              <a:gd name="connsiteY8" fmla="*/ 1288318 h 1713225"/>
              <a:gd name="connsiteX9" fmla="*/ 4024719 w 4228675"/>
              <a:gd name="connsiteY9" fmla="*/ 1247527 h 1713225"/>
              <a:gd name="connsiteX10" fmla="*/ 4014522 w 4228675"/>
              <a:gd name="connsiteY10" fmla="*/ 1152348 h 1713225"/>
              <a:gd name="connsiteX11" fmla="*/ 4004324 w 4228675"/>
              <a:gd name="connsiteY11" fmla="*/ 1016378 h 1713225"/>
              <a:gd name="connsiteX12" fmla="*/ 3973731 w 4228675"/>
              <a:gd name="connsiteY12" fmla="*/ 877008 h 1713225"/>
              <a:gd name="connsiteX13" fmla="*/ 3932939 w 4228675"/>
              <a:gd name="connsiteY13" fmla="*/ 662855 h 1713225"/>
              <a:gd name="connsiteX14" fmla="*/ 3888749 w 4228675"/>
              <a:gd name="connsiteY14" fmla="*/ 431706 h 1713225"/>
              <a:gd name="connsiteX15" fmla="*/ 3830962 w 4228675"/>
              <a:gd name="connsiteY15" fmla="*/ 139370 h 1713225"/>
              <a:gd name="connsiteX16" fmla="*/ 3977130 w 4228675"/>
              <a:gd name="connsiteY16" fmla="*/ 0 h 1713225"/>
              <a:gd name="connsiteX17" fmla="*/ 3997525 w 4228675"/>
              <a:gd name="connsiteY17" fmla="*/ 142769 h 1713225"/>
              <a:gd name="connsiteX18" fmla="*/ 4045115 w 4228675"/>
              <a:gd name="connsiteY18" fmla="*/ 390915 h 1713225"/>
              <a:gd name="connsiteX19" fmla="*/ 4099503 w 4228675"/>
              <a:gd name="connsiteY19" fmla="*/ 662855 h 1713225"/>
              <a:gd name="connsiteX20" fmla="*/ 4147093 w 4228675"/>
              <a:gd name="connsiteY20" fmla="*/ 917799 h 1713225"/>
              <a:gd name="connsiteX21" fmla="*/ 4194682 w 4228675"/>
              <a:gd name="connsiteY21" fmla="*/ 1179542 h 1713225"/>
              <a:gd name="connsiteX22" fmla="*/ 4228675 w 4228675"/>
              <a:gd name="connsiteY22" fmla="*/ 1383498 h 1713225"/>
              <a:gd name="connsiteX23" fmla="*/ 4228675 w 4228675"/>
              <a:gd name="connsiteY23" fmla="*/ 1400494 h 1713225"/>
              <a:gd name="connsiteX24" fmla="*/ 4208279 w 4228675"/>
              <a:gd name="connsiteY24" fmla="*/ 1444684 h 1713225"/>
              <a:gd name="connsiteX25" fmla="*/ 4160690 w 4228675"/>
              <a:gd name="connsiteY25" fmla="*/ 1536464 h 1713225"/>
              <a:gd name="connsiteX26" fmla="*/ 4133496 w 4228675"/>
              <a:gd name="connsiteY26" fmla="*/ 1594251 h 1713225"/>
              <a:gd name="connsiteX27" fmla="*/ 4106302 w 4228675"/>
              <a:gd name="connsiteY27" fmla="*/ 1628244 h 1713225"/>
              <a:gd name="connsiteX28" fmla="*/ 4062111 w 4228675"/>
              <a:gd name="connsiteY28" fmla="*/ 1672434 h 1713225"/>
              <a:gd name="connsiteX29" fmla="*/ 3990727 w 4228675"/>
              <a:gd name="connsiteY29" fmla="*/ 1713225 h 1713225"/>
              <a:gd name="connsiteX30" fmla="*/ 3973731 w 4228675"/>
              <a:gd name="connsiteY30" fmla="*/ 1713225 h 1713225"/>
              <a:gd name="connsiteX31" fmla="*/ 3939738 w 4228675"/>
              <a:gd name="connsiteY31" fmla="*/ 1699628 h 1713225"/>
              <a:gd name="connsiteX32" fmla="*/ 3878551 w 4228675"/>
              <a:gd name="connsiteY32" fmla="*/ 1675834 h 1713225"/>
              <a:gd name="connsiteX33" fmla="*/ 3783372 w 4228675"/>
              <a:gd name="connsiteY33" fmla="*/ 1648640 h 1713225"/>
              <a:gd name="connsiteX34" fmla="*/ 3694991 w 4228675"/>
              <a:gd name="connsiteY34" fmla="*/ 1631643 h 1713225"/>
              <a:gd name="connsiteX35" fmla="*/ 3586215 w 4228675"/>
              <a:gd name="connsiteY35" fmla="*/ 1614647 h 1713225"/>
              <a:gd name="connsiteX36" fmla="*/ 3508032 w 4228675"/>
              <a:gd name="connsiteY36" fmla="*/ 1607848 h 1713225"/>
              <a:gd name="connsiteX37" fmla="*/ 3297278 w 4228675"/>
              <a:gd name="connsiteY37" fmla="*/ 1607848 h 1713225"/>
              <a:gd name="connsiteX38" fmla="*/ 2950554 w 4228675"/>
              <a:gd name="connsiteY38" fmla="*/ 1604449 h 1713225"/>
              <a:gd name="connsiteX39" fmla="*/ 2423670 w 4228675"/>
              <a:gd name="connsiteY39" fmla="*/ 1607848 h 1713225"/>
              <a:gd name="connsiteX40" fmla="*/ 1981766 w 4228675"/>
              <a:gd name="connsiteY40" fmla="*/ 1607848 h 1713225"/>
              <a:gd name="connsiteX41" fmla="*/ 1509270 w 4228675"/>
              <a:gd name="connsiteY41" fmla="*/ 1607848 h 1713225"/>
              <a:gd name="connsiteX42" fmla="*/ 1291717 w 4228675"/>
              <a:gd name="connsiteY42" fmla="*/ 1611248 h 1713225"/>
              <a:gd name="connsiteX43" fmla="*/ 1148948 w 4228675"/>
              <a:gd name="connsiteY43" fmla="*/ 1618046 h 1713225"/>
              <a:gd name="connsiteX44" fmla="*/ 1002780 w 4228675"/>
              <a:gd name="connsiteY44" fmla="*/ 1631643 h 1713225"/>
              <a:gd name="connsiteX45" fmla="*/ 826019 w 4228675"/>
              <a:gd name="connsiteY45" fmla="*/ 1655438 h 1713225"/>
              <a:gd name="connsiteX46" fmla="*/ 639060 w 4228675"/>
              <a:gd name="connsiteY46" fmla="*/ 1689431 h 1713225"/>
              <a:gd name="connsiteX47" fmla="*/ 598269 w 4228675"/>
              <a:gd name="connsiteY47" fmla="*/ 1696229 h 1713225"/>
              <a:gd name="connsiteX48" fmla="*/ 492892 w 4228675"/>
              <a:gd name="connsiteY48" fmla="*/ 1669035 h 1713225"/>
              <a:gd name="connsiteX49" fmla="*/ 336526 w 4228675"/>
              <a:gd name="connsiteY49" fmla="*/ 1618046 h 1713225"/>
              <a:gd name="connsiteX50" fmla="*/ 186959 w 4228675"/>
              <a:gd name="connsiteY50" fmla="*/ 1563658 h 1713225"/>
              <a:gd name="connsiteX51" fmla="*/ 122373 w 4228675"/>
              <a:gd name="connsiteY51" fmla="*/ 1536464 h 1713225"/>
              <a:gd name="connsiteX52" fmla="*/ 57787 w 4228675"/>
              <a:gd name="connsiteY52" fmla="*/ 1495673 h 1713225"/>
              <a:gd name="connsiteX53" fmla="*/ 27194 w 4228675"/>
              <a:gd name="connsiteY53" fmla="*/ 1471878 h 1713225"/>
              <a:gd name="connsiteX54" fmla="*/ 6798 w 4228675"/>
              <a:gd name="connsiteY54" fmla="*/ 1451483 h 1713225"/>
              <a:gd name="connsiteX55" fmla="*/ 0 w 4228675"/>
              <a:gd name="connsiteY55" fmla="*/ 1434486 h 1713225"/>
              <a:gd name="connsiteX56" fmla="*/ 10197 w 4228675"/>
              <a:gd name="connsiteY56" fmla="*/ 1407292 h 1713225"/>
              <a:gd name="connsiteX57" fmla="*/ 30593 w 4228675"/>
              <a:gd name="connsiteY57" fmla="*/ 1376699 h 1713225"/>
              <a:gd name="connsiteX58" fmla="*/ 50989 w 4228675"/>
              <a:gd name="connsiteY58" fmla="*/ 1356303 h 1713225"/>
              <a:gd name="connsiteX59" fmla="*/ 91780 w 4228675"/>
              <a:gd name="connsiteY59" fmla="*/ 1329109 h 1713225"/>
              <a:gd name="connsiteX60" fmla="*/ 129171 w 4228675"/>
              <a:gd name="connsiteY60" fmla="*/ 1308714 h 1713225"/>
              <a:gd name="connsiteX61" fmla="*/ 176761 w 4228675"/>
              <a:gd name="connsiteY61" fmla="*/ 1284919 h 1713225"/>
              <a:gd name="connsiteX62" fmla="*/ 207354 w 4228675"/>
              <a:gd name="connsiteY62" fmla="*/ 1274721 h 1713225"/>
              <a:gd name="connsiteX63" fmla="*/ 550679 w 4228675"/>
              <a:gd name="connsiteY63" fmla="*/ 1376699 h 1713225"/>
              <a:gd name="connsiteX64" fmla="*/ 594870 w 4228675"/>
              <a:gd name="connsiteY64" fmla="*/ 1383498 h 1713225"/>
              <a:gd name="connsiteX65" fmla="*/ 693448 w 4228675"/>
              <a:gd name="connsiteY65" fmla="*/ 1380098 h 1713225"/>
              <a:gd name="connsiteX66" fmla="*/ 1029974 w 4228675"/>
              <a:gd name="connsiteY66" fmla="*/ 1376699 h 1713225"/>
              <a:gd name="connsiteX67" fmla="*/ 1614646 w 4228675"/>
              <a:gd name="connsiteY67" fmla="*/ 1366501 h 1713225"/>
              <a:gd name="connsiteX68" fmla="*/ 2002162 w 4228675"/>
              <a:gd name="connsiteY68" fmla="*/ 1359703 h 1713225"/>
              <a:gd name="connsiteX69" fmla="*/ 2454263 w 4228675"/>
              <a:gd name="connsiteY69" fmla="*/ 1359703 h 171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228675" h="1713225">
                <a:moveTo>
                  <a:pt x="2454263" y="1359703"/>
                </a:moveTo>
                <a:lnTo>
                  <a:pt x="3004942" y="1359703"/>
                </a:lnTo>
                <a:lnTo>
                  <a:pt x="3378861" y="1359703"/>
                </a:lnTo>
                <a:lnTo>
                  <a:pt x="3827562" y="1359703"/>
                </a:lnTo>
                <a:lnTo>
                  <a:pt x="3973731" y="1356303"/>
                </a:lnTo>
                <a:lnTo>
                  <a:pt x="3997525" y="1346106"/>
                </a:lnTo>
                <a:lnTo>
                  <a:pt x="4007723" y="1332509"/>
                </a:lnTo>
                <a:lnTo>
                  <a:pt x="4017921" y="1315512"/>
                </a:lnTo>
                <a:lnTo>
                  <a:pt x="4024719" y="1288318"/>
                </a:lnTo>
                <a:lnTo>
                  <a:pt x="4024719" y="1247527"/>
                </a:lnTo>
                <a:lnTo>
                  <a:pt x="4014522" y="1152348"/>
                </a:lnTo>
                <a:lnTo>
                  <a:pt x="4004324" y="1016378"/>
                </a:lnTo>
                <a:lnTo>
                  <a:pt x="3973731" y="877008"/>
                </a:lnTo>
                <a:lnTo>
                  <a:pt x="3932939" y="662855"/>
                </a:lnTo>
                <a:lnTo>
                  <a:pt x="3888749" y="431706"/>
                </a:lnTo>
                <a:lnTo>
                  <a:pt x="3830962" y="139370"/>
                </a:lnTo>
                <a:lnTo>
                  <a:pt x="3977130" y="0"/>
                </a:lnTo>
                <a:lnTo>
                  <a:pt x="3997525" y="142769"/>
                </a:lnTo>
                <a:lnTo>
                  <a:pt x="4045115" y="390915"/>
                </a:lnTo>
                <a:lnTo>
                  <a:pt x="4099503" y="662855"/>
                </a:lnTo>
                <a:lnTo>
                  <a:pt x="4147093" y="917799"/>
                </a:lnTo>
                <a:lnTo>
                  <a:pt x="4194682" y="1179542"/>
                </a:lnTo>
                <a:lnTo>
                  <a:pt x="4228675" y="1383498"/>
                </a:lnTo>
                <a:lnTo>
                  <a:pt x="4228675" y="1400494"/>
                </a:lnTo>
                <a:lnTo>
                  <a:pt x="4208279" y="1444684"/>
                </a:lnTo>
                <a:lnTo>
                  <a:pt x="4160690" y="1536464"/>
                </a:lnTo>
                <a:lnTo>
                  <a:pt x="4133496" y="1594251"/>
                </a:lnTo>
                <a:lnTo>
                  <a:pt x="4106302" y="1628244"/>
                </a:lnTo>
                <a:lnTo>
                  <a:pt x="4062111" y="1672434"/>
                </a:lnTo>
                <a:lnTo>
                  <a:pt x="3990727" y="1713225"/>
                </a:lnTo>
                <a:lnTo>
                  <a:pt x="3973731" y="1713225"/>
                </a:lnTo>
                <a:lnTo>
                  <a:pt x="3939738" y="1699628"/>
                </a:lnTo>
                <a:lnTo>
                  <a:pt x="3878551" y="1675834"/>
                </a:lnTo>
                <a:lnTo>
                  <a:pt x="3783372" y="1648640"/>
                </a:lnTo>
                <a:lnTo>
                  <a:pt x="3694991" y="1631643"/>
                </a:lnTo>
                <a:lnTo>
                  <a:pt x="3586215" y="1614647"/>
                </a:lnTo>
                <a:lnTo>
                  <a:pt x="3508032" y="1607848"/>
                </a:lnTo>
                <a:lnTo>
                  <a:pt x="3297278" y="1607848"/>
                </a:lnTo>
                <a:lnTo>
                  <a:pt x="2950554" y="1604449"/>
                </a:lnTo>
                <a:lnTo>
                  <a:pt x="2423670" y="1607848"/>
                </a:lnTo>
                <a:lnTo>
                  <a:pt x="1981766" y="1607848"/>
                </a:lnTo>
                <a:lnTo>
                  <a:pt x="1509270" y="1607848"/>
                </a:lnTo>
                <a:lnTo>
                  <a:pt x="1291717" y="1611248"/>
                </a:lnTo>
                <a:lnTo>
                  <a:pt x="1148948" y="1618046"/>
                </a:lnTo>
                <a:lnTo>
                  <a:pt x="1002780" y="1631643"/>
                </a:lnTo>
                <a:lnTo>
                  <a:pt x="826019" y="1655438"/>
                </a:lnTo>
                <a:lnTo>
                  <a:pt x="639060" y="1689431"/>
                </a:lnTo>
                <a:lnTo>
                  <a:pt x="598269" y="1696229"/>
                </a:lnTo>
                <a:lnTo>
                  <a:pt x="492892" y="1669035"/>
                </a:lnTo>
                <a:lnTo>
                  <a:pt x="336526" y="1618046"/>
                </a:lnTo>
                <a:lnTo>
                  <a:pt x="186959" y="1563658"/>
                </a:lnTo>
                <a:lnTo>
                  <a:pt x="122373" y="1536464"/>
                </a:lnTo>
                <a:lnTo>
                  <a:pt x="57787" y="1495673"/>
                </a:lnTo>
                <a:lnTo>
                  <a:pt x="27194" y="1471878"/>
                </a:lnTo>
                <a:lnTo>
                  <a:pt x="6798" y="1451483"/>
                </a:lnTo>
                <a:lnTo>
                  <a:pt x="0" y="1434486"/>
                </a:lnTo>
                <a:lnTo>
                  <a:pt x="10197" y="1407292"/>
                </a:lnTo>
                <a:lnTo>
                  <a:pt x="30593" y="1376699"/>
                </a:lnTo>
                <a:lnTo>
                  <a:pt x="50989" y="1356303"/>
                </a:lnTo>
                <a:lnTo>
                  <a:pt x="91780" y="1329109"/>
                </a:lnTo>
                <a:lnTo>
                  <a:pt x="129171" y="1308714"/>
                </a:lnTo>
                <a:lnTo>
                  <a:pt x="176761" y="1284919"/>
                </a:lnTo>
                <a:lnTo>
                  <a:pt x="207354" y="1274721"/>
                </a:lnTo>
                <a:lnTo>
                  <a:pt x="550679" y="1376699"/>
                </a:lnTo>
                <a:lnTo>
                  <a:pt x="594870" y="1383498"/>
                </a:lnTo>
                <a:lnTo>
                  <a:pt x="693448" y="1380098"/>
                </a:lnTo>
                <a:lnTo>
                  <a:pt x="1029974" y="1376699"/>
                </a:lnTo>
                <a:lnTo>
                  <a:pt x="1614646" y="1366501"/>
                </a:lnTo>
                <a:lnTo>
                  <a:pt x="2002162" y="1359703"/>
                </a:lnTo>
                <a:lnTo>
                  <a:pt x="2454263" y="13597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E1722E4D-B4C3-4FDD-ADBB-D3FE39F44E2C}"/>
              </a:ext>
            </a:extLst>
          </p:cNvPr>
          <p:cNvSpPr/>
          <p:nvPr/>
        </p:nvSpPr>
        <p:spPr>
          <a:xfrm rot="16200000">
            <a:off x="5907087" y="5295901"/>
            <a:ext cx="663575" cy="679450"/>
          </a:xfrm>
          <a:custGeom>
            <a:avLst/>
            <a:gdLst>
              <a:gd name="connsiteX0" fmla="*/ 569119 w 664369"/>
              <a:gd name="connsiteY0" fmla="*/ 254793 h 678656"/>
              <a:gd name="connsiteX1" fmla="*/ 516731 w 664369"/>
              <a:gd name="connsiteY1" fmla="*/ 381000 h 678656"/>
              <a:gd name="connsiteX2" fmla="*/ 473869 w 664369"/>
              <a:gd name="connsiteY2" fmla="*/ 483393 h 678656"/>
              <a:gd name="connsiteX3" fmla="*/ 454819 w 664369"/>
              <a:gd name="connsiteY3" fmla="*/ 531018 h 678656"/>
              <a:gd name="connsiteX4" fmla="*/ 440531 w 664369"/>
              <a:gd name="connsiteY4" fmla="*/ 573881 h 678656"/>
              <a:gd name="connsiteX5" fmla="*/ 440531 w 664369"/>
              <a:gd name="connsiteY5" fmla="*/ 607218 h 678656"/>
              <a:gd name="connsiteX6" fmla="*/ 445294 w 664369"/>
              <a:gd name="connsiteY6" fmla="*/ 628650 h 678656"/>
              <a:gd name="connsiteX7" fmla="*/ 452438 w 664369"/>
              <a:gd name="connsiteY7" fmla="*/ 640556 h 678656"/>
              <a:gd name="connsiteX8" fmla="*/ 469106 w 664369"/>
              <a:gd name="connsiteY8" fmla="*/ 654843 h 678656"/>
              <a:gd name="connsiteX9" fmla="*/ 492919 w 664369"/>
              <a:gd name="connsiteY9" fmla="*/ 669131 h 678656"/>
              <a:gd name="connsiteX10" fmla="*/ 542925 w 664369"/>
              <a:gd name="connsiteY10" fmla="*/ 678656 h 678656"/>
              <a:gd name="connsiteX11" fmla="*/ 638175 w 664369"/>
              <a:gd name="connsiteY11" fmla="*/ 678656 h 678656"/>
              <a:gd name="connsiteX12" fmla="*/ 0 w 664369"/>
              <a:gd name="connsiteY12" fmla="*/ 645318 h 678656"/>
              <a:gd name="connsiteX13" fmla="*/ 45244 w 664369"/>
              <a:gd name="connsiteY13" fmla="*/ 616743 h 678656"/>
              <a:gd name="connsiteX14" fmla="*/ 109538 w 664369"/>
              <a:gd name="connsiteY14" fmla="*/ 581025 h 678656"/>
              <a:gd name="connsiteX15" fmla="*/ 152400 w 664369"/>
              <a:gd name="connsiteY15" fmla="*/ 561975 h 678656"/>
              <a:gd name="connsiteX16" fmla="*/ 221456 w 664369"/>
              <a:gd name="connsiteY16" fmla="*/ 502443 h 678656"/>
              <a:gd name="connsiteX17" fmla="*/ 323850 w 664369"/>
              <a:gd name="connsiteY17" fmla="*/ 397668 h 678656"/>
              <a:gd name="connsiteX18" fmla="*/ 426244 w 664369"/>
              <a:gd name="connsiteY18" fmla="*/ 276225 h 678656"/>
              <a:gd name="connsiteX19" fmla="*/ 490538 w 664369"/>
              <a:gd name="connsiteY19" fmla="*/ 185737 h 678656"/>
              <a:gd name="connsiteX20" fmla="*/ 561975 w 664369"/>
              <a:gd name="connsiteY20" fmla="*/ 80962 h 678656"/>
              <a:gd name="connsiteX21" fmla="*/ 597694 w 664369"/>
              <a:gd name="connsiteY21" fmla="*/ 26193 h 678656"/>
              <a:gd name="connsiteX22" fmla="*/ 619125 w 664369"/>
              <a:gd name="connsiteY22" fmla="*/ 7143 h 678656"/>
              <a:gd name="connsiteX23" fmla="*/ 633413 w 664369"/>
              <a:gd name="connsiteY23" fmla="*/ 0 h 678656"/>
              <a:gd name="connsiteX24" fmla="*/ 645319 w 664369"/>
              <a:gd name="connsiteY24" fmla="*/ 0 h 678656"/>
              <a:gd name="connsiteX25" fmla="*/ 657225 w 664369"/>
              <a:gd name="connsiteY25" fmla="*/ 7143 h 678656"/>
              <a:gd name="connsiteX26" fmla="*/ 661988 w 664369"/>
              <a:gd name="connsiteY26" fmla="*/ 23812 h 678656"/>
              <a:gd name="connsiteX27" fmla="*/ 664369 w 664369"/>
              <a:gd name="connsiteY27" fmla="*/ 50006 h 678656"/>
              <a:gd name="connsiteX28" fmla="*/ 631031 w 664369"/>
              <a:gd name="connsiteY28" fmla="*/ 119062 h 678656"/>
              <a:gd name="connsiteX29" fmla="*/ 569119 w 664369"/>
              <a:gd name="connsiteY29" fmla="*/ 254793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64369" h="678656">
                <a:moveTo>
                  <a:pt x="569119" y="254793"/>
                </a:moveTo>
                <a:lnTo>
                  <a:pt x="516731" y="381000"/>
                </a:lnTo>
                <a:lnTo>
                  <a:pt x="473869" y="483393"/>
                </a:lnTo>
                <a:lnTo>
                  <a:pt x="454819" y="531018"/>
                </a:lnTo>
                <a:lnTo>
                  <a:pt x="440531" y="573881"/>
                </a:lnTo>
                <a:lnTo>
                  <a:pt x="440531" y="607218"/>
                </a:lnTo>
                <a:lnTo>
                  <a:pt x="445294" y="628650"/>
                </a:lnTo>
                <a:lnTo>
                  <a:pt x="452438" y="640556"/>
                </a:lnTo>
                <a:lnTo>
                  <a:pt x="469106" y="654843"/>
                </a:lnTo>
                <a:lnTo>
                  <a:pt x="492919" y="669131"/>
                </a:lnTo>
                <a:lnTo>
                  <a:pt x="542925" y="678656"/>
                </a:lnTo>
                <a:lnTo>
                  <a:pt x="638175" y="678656"/>
                </a:lnTo>
                <a:lnTo>
                  <a:pt x="0" y="645318"/>
                </a:lnTo>
                <a:lnTo>
                  <a:pt x="45244" y="616743"/>
                </a:lnTo>
                <a:lnTo>
                  <a:pt x="109538" y="581025"/>
                </a:lnTo>
                <a:lnTo>
                  <a:pt x="152400" y="561975"/>
                </a:lnTo>
                <a:lnTo>
                  <a:pt x="221456" y="502443"/>
                </a:lnTo>
                <a:lnTo>
                  <a:pt x="323850" y="397668"/>
                </a:lnTo>
                <a:lnTo>
                  <a:pt x="426244" y="276225"/>
                </a:lnTo>
                <a:lnTo>
                  <a:pt x="490538" y="185737"/>
                </a:lnTo>
                <a:lnTo>
                  <a:pt x="561975" y="80962"/>
                </a:lnTo>
                <a:lnTo>
                  <a:pt x="597694" y="26193"/>
                </a:lnTo>
                <a:lnTo>
                  <a:pt x="619125" y="7143"/>
                </a:lnTo>
                <a:lnTo>
                  <a:pt x="633413" y="0"/>
                </a:lnTo>
                <a:lnTo>
                  <a:pt x="645319" y="0"/>
                </a:lnTo>
                <a:lnTo>
                  <a:pt x="657225" y="7143"/>
                </a:lnTo>
                <a:lnTo>
                  <a:pt x="661988" y="23812"/>
                </a:lnTo>
                <a:lnTo>
                  <a:pt x="664369" y="50006"/>
                </a:lnTo>
                <a:lnTo>
                  <a:pt x="631031" y="119062"/>
                </a:lnTo>
                <a:lnTo>
                  <a:pt x="569119" y="2547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66459792-4D18-4F62-BA6B-F43EF1A0E668}"/>
              </a:ext>
            </a:extLst>
          </p:cNvPr>
          <p:cNvSpPr/>
          <p:nvPr/>
        </p:nvSpPr>
        <p:spPr>
          <a:xfrm rot="16200000">
            <a:off x="5808662" y="2401888"/>
            <a:ext cx="358775" cy="1295400"/>
          </a:xfrm>
          <a:custGeom>
            <a:avLst/>
            <a:gdLst>
              <a:gd name="connsiteX0" fmla="*/ 247650 w 359568"/>
              <a:gd name="connsiteY0" fmla="*/ 511969 h 1295400"/>
              <a:gd name="connsiteX1" fmla="*/ 223837 w 359568"/>
              <a:gd name="connsiteY1" fmla="*/ 385762 h 1295400"/>
              <a:gd name="connsiteX2" fmla="*/ 197643 w 359568"/>
              <a:gd name="connsiteY2" fmla="*/ 209550 h 1295400"/>
              <a:gd name="connsiteX3" fmla="*/ 169068 w 359568"/>
              <a:gd name="connsiteY3" fmla="*/ 0 h 1295400"/>
              <a:gd name="connsiteX4" fmla="*/ 26193 w 359568"/>
              <a:gd name="connsiteY4" fmla="*/ 2381 h 1295400"/>
              <a:gd name="connsiteX5" fmla="*/ 21431 w 359568"/>
              <a:gd name="connsiteY5" fmla="*/ 107156 h 1295400"/>
              <a:gd name="connsiteX6" fmla="*/ 14287 w 359568"/>
              <a:gd name="connsiteY6" fmla="*/ 188119 h 1295400"/>
              <a:gd name="connsiteX7" fmla="*/ 2381 w 359568"/>
              <a:gd name="connsiteY7" fmla="*/ 259556 h 1295400"/>
              <a:gd name="connsiteX8" fmla="*/ 0 w 359568"/>
              <a:gd name="connsiteY8" fmla="*/ 273844 h 1295400"/>
              <a:gd name="connsiteX9" fmla="*/ 14287 w 359568"/>
              <a:gd name="connsiteY9" fmla="*/ 316706 h 1295400"/>
              <a:gd name="connsiteX10" fmla="*/ 40481 w 359568"/>
              <a:gd name="connsiteY10" fmla="*/ 392906 h 1295400"/>
              <a:gd name="connsiteX11" fmla="*/ 71437 w 359568"/>
              <a:gd name="connsiteY11" fmla="*/ 500062 h 1295400"/>
              <a:gd name="connsiteX12" fmla="*/ 102393 w 359568"/>
              <a:gd name="connsiteY12" fmla="*/ 638175 h 1295400"/>
              <a:gd name="connsiteX13" fmla="*/ 126206 w 359568"/>
              <a:gd name="connsiteY13" fmla="*/ 757237 h 1295400"/>
              <a:gd name="connsiteX14" fmla="*/ 147637 w 359568"/>
              <a:gd name="connsiteY14" fmla="*/ 902494 h 1295400"/>
              <a:gd name="connsiteX15" fmla="*/ 164306 w 359568"/>
              <a:gd name="connsiteY15" fmla="*/ 1057275 h 1295400"/>
              <a:gd name="connsiteX16" fmla="*/ 183356 w 359568"/>
              <a:gd name="connsiteY16" fmla="*/ 1295400 h 1295400"/>
              <a:gd name="connsiteX17" fmla="*/ 359568 w 359568"/>
              <a:gd name="connsiteY17" fmla="*/ 1293019 h 1295400"/>
              <a:gd name="connsiteX18" fmla="*/ 350043 w 359568"/>
              <a:gd name="connsiteY18" fmla="*/ 1166812 h 1295400"/>
              <a:gd name="connsiteX19" fmla="*/ 328612 w 359568"/>
              <a:gd name="connsiteY19" fmla="*/ 1014412 h 1295400"/>
              <a:gd name="connsiteX20" fmla="*/ 309562 w 359568"/>
              <a:gd name="connsiteY20" fmla="*/ 881062 h 1295400"/>
              <a:gd name="connsiteX21" fmla="*/ 280987 w 359568"/>
              <a:gd name="connsiteY21" fmla="*/ 695325 h 1295400"/>
              <a:gd name="connsiteX22" fmla="*/ 247650 w 359568"/>
              <a:gd name="connsiteY22" fmla="*/ 511969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9568" h="1295400">
                <a:moveTo>
                  <a:pt x="247650" y="511969"/>
                </a:moveTo>
                <a:lnTo>
                  <a:pt x="223837" y="385762"/>
                </a:lnTo>
                <a:lnTo>
                  <a:pt x="197643" y="209550"/>
                </a:lnTo>
                <a:lnTo>
                  <a:pt x="169068" y="0"/>
                </a:lnTo>
                <a:lnTo>
                  <a:pt x="26193" y="2381"/>
                </a:lnTo>
                <a:lnTo>
                  <a:pt x="21431" y="107156"/>
                </a:lnTo>
                <a:lnTo>
                  <a:pt x="14287" y="188119"/>
                </a:lnTo>
                <a:lnTo>
                  <a:pt x="2381" y="259556"/>
                </a:lnTo>
                <a:lnTo>
                  <a:pt x="0" y="273844"/>
                </a:lnTo>
                <a:lnTo>
                  <a:pt x="14287" y="316706"/>
                </a:lnTo>
                <a:lnTo>
                  <a:pt x="40481" y="392906"/>
                </a:lnTo>
                <a:lnTo>
                  <a:pt x="71437" y="500062"/>
                </a:lnTo>
                <a:lnTo>
                  <a:pt x="102393" y="638175"/>
                </a:lnTo>
                <a:lnTo>
                  <a:pt x="126206" y="757237"/>
                </a:lnTo>
                <a:lnTo>
                  <a:pt x="147637" y="902494"/>
                </a:lnTo>
                <a:lnTo>
                  <a:pt x="164306" y="1057275"/>
                </a:lnTo>
                <a:lnTo>
                  <a:pt x="183356" y="1295400"/>
                </a:lnTo>
                <a:lnTo>
                  <a:pt x="359568" y="1293019"/>
                </a:lnTo>
                <a:lnTo>
                  <a:pt x="350043" y="1166812"/>
                </a:lnTo>
                <a:lnTo>
                  <a:pt x="328612" y="1014412"/>
                </a:lnTo>
                <a:lnTo>
                  <a:pt x="309562" y="881062"/>
                </a:lnTo>
                <a:lnTo>
                  <a:pt x="280987" y="695325"/>
                </a:lnTo>
                <a:lnTo>
                  <a:pt x="247650" y="511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A3F2D0F9-6786-40A3-92E3-03AE2DF4C14B}"/>
              </a:ext>
            </a:extLst>
          </p:cNvPr>
          <p:cNvSpPr/>
          <p:nvPr/>
        </p:nvSpPr>
        <p:spPr>
          <a:xfrm rot="16200000">
            <a:off x="5786437" y="3354388"/>
            <a:ext cx="385763" cy="1373188"/>
          </a:xfrm>
          <a:custGeom>
            <a:avLst/>
            <a:gdLst>
              <a:gd name="connsiteX0" fmla="*/ 297656 w 385763"/>
              <a:gd name="connsiteY0" fmla="*/ 661987 h 1373981"/>
              <a:gd name="connsiteX1" fmla="*/ 273844 w 385763"/>
              <a:gd name="connsiteY1" fmla="*/ 533400 h 1373981"/>
              <a:gd name="connsiteX2" fmla="*/ 240506 w 385763"/>
              <a:gd name="connsiteY2" fmla="*/ 376237 h 1373981"/>
              <a:gd name="connsiteX3" fmla="*/ 226219 w 385763"/>
              <a:gd name="connsiteY3" fmla="*/ 307181 h 1373981"/>
              <a:gd name="connsiteX4" fmla="*/ 223838 w 385763"/>
              <a:gd name="connsiteY4" fmla="*/ 245269 h 1373981"/>
              <a:gd name="connsiteX5" fmla="*/ 226219 w 385763"/>
              <a:gd name="connsiteY5" fmla="*/ 9525 h 1373981"/>
              <a:gd name="connsiteX6" fmla="*/ 64294 w 385763"/>
              <a:gd name="connsiteY6" fmla="*/ 0 h 1373981"/>
              <a:gd name="connsiteX7" fmla="*/ 38100 w 385763"/>
              <a:gd name="connsiteY7" fmla="*/ 104775 h 1373981"/>
              <a:gd name="connsiteX8" fmla="*/ 11906 w 385763"/>
              <a:gd name="connsiteY8" fmla="*/ 192881 h 1373981"/>
              <a:gd name="connsiteX9" fmla="*/ 0 w 385763"/>
              <a:gd name="connsiteY9" fmla="*/ 259556 h 1373981"/>
              <a:gd name="connsiteX10" fmla="*/ 2381 w 385763"/>
              <a:gd name="connsiteY10" fmla="*/ 280987 h 1373981"/>
              <a:gd name="connsiteX11" fmla="*/ 16669 w 385763"/>
              <a:gd name="connsiteY11" fmla="*/ 335756 h 1373981"/>
              <a:gd name="connsiteX12" fmla="*/ 45244 w 385763"/>
              <a:gd name="connsiteY12" fmla="*/ 435769 h 1373981"/>
              <a:gd name="connsiteX13" fmla="*/ 76200 w 385763"/>
              <a:gd name="connsiteY13" fmla="*/ 566737 h 1373981"/>
              <a:gd name="connsiteX14" fmla="*/ 100013 w 385763"/>
              <a:gd name="connsiteY14" fmla="*/ 681037 h 1373981"/>
              <a:gd name="connsiteX15" fmla="*/ 126206 w 385763"/>
              <a:gd name="connsiteY15" fmla="*/ 816769 h 1373981"/>
              <a:gd name="connsiteX16" fmla="*/ 152400 w 385763"/>
              <a:gd name="connsiteY16" fmla="*/ 997744 h 1373981"/>
              <a:gd name="connsiteX17" fmla="*/ 183356 w 385763"/>
              <a:gd name="connsiteY17" fmla="*/ 1319212 h 1373981"/>
              <a:gd name="connsiteX18" fmla="*/ 185738 w 385763"/>
              <a:gd name="connsiteY18" fmla="*/ 1373981 h 1373981"/>
              <a:gd name="connsiteX19" fmla="*/ 385763 w 385763"/>
              <a:gd name="connsiteY19" fmla="*/ 1352550 h 1373981"/>
              <a:gd name="connsiteX20" fmla="*/ 371475 w 385763"/>
              <a:gd name="connsiteY20" fmla="*/ 1204912 h 1373981"/>
              <a:gd name="connsiteX21" fmla="*/ 340519 w 385763"/>
              <a:gd name="connsiteY21" fmla="*/ 940594 h 1373981"/>
              <a:gd name="connsiteX22" fmla="*/ 297656 w 385763"/>
              <a:gd name="connsiteY22" fmla="*/ 661987 h 137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85763" h="1373981">
                <a:moveTo>
                  <a:pt x="297656" y="661987"/>
                </a:moveTo>
                <a:lnTo>
                  <a:pt x="273844" y="533400"/>
                </a:lnTo>
                <a:lnTo>
                  <a:pt x="240506" y="376237"/>
                </a:lnTo>
                <a:lnTo>
                  <a:pt x="226219" y="307181"/>
                </a:lnTo>
                <a:cubicBezTo>
                  <a:pt x="225425" y="286544"/>
                  <a:pt x="224632" y="265906"/>
                  <a:pt x="223838" y="245269"/>
                </a:cubicBezTo>
                <a:cubicBezTo>
                  <a:pt x="224632" y="166688"/>
                  <a:pt x="225425" y="88106"/>
                  <a:pt x="226219" y="9525"/>
                </a:cubicBezTo>
                <a:lnTo>
                  <a:pt x="64294" y="0"/>
                </a:lnTo>
                <a:lnTo>
                  <a:pt x="38100" y="104775"/>
                </a:lnTo>
                <a:lnTo>
                  <a:pt x="11906" y="192881"/>
                </a:lnTo>
                <a:lnTo>
                  <a:pt x="0" y="259556"/>
                </a:lnTo>
                <a:lnTo>
                  <a:pt x="2381" y="280987"/>
                </a:lnTo>
                <a:lnTo>
                  <a:pt x="16669" y="335756"/>
                </a:lnTo>
                <a:lnTo>
                  <a:pt x="45244" y="435769"/>
                </a:lnTo>
                <a:lnTo>
                  <a:pt x="76200" y="566737"/>
                </a:lnTo>
                <a:lnTo>
                  <a:pt x="100013" y="681037"/>
                </a:lnTo>
                <a:lnTo>
                  <a:pt x="126206" y="816769"/>
                </a:lnTo>
                <a:lnTo>
                  <a:pt x="152400" y="997744"/>
                </a:lnTo>
                <a:lnTo>
                  <a:pt x="183356" y="1319212"/>
                </a:lnTo>
                <a:lnTo>
                  <a:pt x="185738" y="1373981"/>
                </a:lnTo>
                <a:lnTo>
                  <a:pt x="385763" y="1352550"/>
                </a:lnTo>
                <a:lnTo>
                  <a:pt x="371475" y="1204912"/>
                </a:lnTo>
                <a:lnTo>
                  <a:pt x="340519" y="940594"/>
                </a:lnTo>
                <a:lnTo>
                  <a:pt x="297656" y="661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84B9F52-EA7E-4FFC-9E54-D356EC254A97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709738"/>
            <a:ext cx="4094162" cy="4319587"/>
            <a:chOff x="2963863" y="1862138"/>
            <a:chExt cx="4094162" cy="4319587"/>
          </a:xfrm>
        </p:grpSpPr>
        <p:sp>
          <p:nvSpPr>
            <p:cNvPr id="14" name="フリーフォーム 70">
              <a:extLst>
                <a:ext uri="{FF2B5EF4-FFF2-40B4-BE49-F238E27FC236}">
                  <a16:creationId xmlns:a16="http://schemas.microsoft.com/office/drawing/2014/main" id="{5BAEA2D6-3880-442E-AA7A-B29CB62E341C}"/>
                </a:ext>
              </a:extLst>
            </p:cNvPr>
            <p:cNvSpPr/>
            <p:nvPr/>
          </p:nvSpPr>
          <p:spPr>
            <a:xfrm>
              <a:off x="3622675" y="1862138"/>
              <a:ext cx="615950" cy="809625"/>
            </a:xfrm>
            <a:custGeom>
              <a:avLst/>
              <a:gdLst>
                <a:gd name="connsiteX0" fmla="*/ 280988 w 616744"/>
                <a:gd name="connsiteY0" fmla="*/ 459581 h 809625"/>
                <a:gd name="connsiteX1" fmla="*/ 252413 w 616744"/>
                <a:gd name="connsiteY1" fmla="*/ 266700 h 809625"/>
                <a:gd name="connsiteX2" fmla="*/ 245269 w 616744"/>
                <a:gd name="connsiteY2" fmla="*/ 242887 h 809625"/>
                <a:gd name="connsiteX3" fmla="*/ 226219 w 616744"/>
                <a:gd name="connsiteY3" fmla="*/ 209550 h 809625"/>
                <a:gd name="connsiteX4" fmla="*/ 209550 w 616744"/>
                <a:gd name="connsiteY4" fmla="*/ 185737 h 809625"/>
                <a:gd name="connsiteX5" fmla="*/ 185738 w 616744"/>
                <a:gd name="connsiteY5" fmla="*/ 159543 h 809625"/>
                <a:gd name="connsiteX6" fmla="*/ 154782 w 616744"/>
                <a:gd name="connsiteY6" fmla="*/ 130968 h 809625"/>
                <a:gd name="connsiteX7" fmla="*/ 126207 w 616744"/>
                <a:gd name="connsiteY7" fmla="*/ 109537 h 809625"/>
                <a:gd name="connsiteX8" fmla="*/ 88107 w 616744"/>
                <a:gd name="connsiteY8" fmla="*/ 90487 h 809625"/>
                <a:gd name="connsiteX9" fmla="*/ 42863 w 616744"/>
                <a:gd name="connsiteY9" fmla="*/ 73818 h 809625"/>
                <a:gd name="connsiteX10" fmla="*/ 26194 w 616744"/>
                <a:gd name="connsiteY10" fmla="*/ 66675 h 809625"/>
                <a:gd name="connsiteX11" fmla="*/ 11907 w 616744"/>
                <a:gd name="connsiteY11" fmla="*/ 54768 h 809625"/>
                <a:gd name="connsiteX12" fmla="*/ 2382 w 616744"/>
                <a:gd name="connsiteY12" fmla="*/ 38100 h 809625"/>
                <a:gd name="connsiteX13" fmla="*/ 0 w 616744"/>
                <a:gd name="connsiteY13" fmla="*/ 23812 h 809625"/>
                <a:gd name="connsiteX14" fmla="*/ 2382 w 616744"/>
                <a:gd name="connsiteY14" fmla="*/ 11906 h 809625"/>
                <a:gd name="connsiteX15" fmla="*/ 14288 w 616744"/>
                <a:gd name="connsiteY15" fmla="*/ 4762 h 809625"/>
                <a:gd name="connsiteX16" fmla="*/ 45244 w 616744"/>
                <a:gd name="connsiteY16" fmla="*/ 0 h 809625"/>
                <a:gd name="connsiteX17" fmla="*/ 133350 w 616744"/>
                <a:gd name="connsiteY17" fmla="*/ 4762 h 809625"/>
                <a:gd name="connsiteX18" fmla="*/ 200025 w 616744"/>
                <a:gd name="connsiteY18" fmla="*/ 11906 h 809625"/>
                <a:gd name="connsiteX19" fmla="*/ 295275 w 616744"/>
                <a:gd name="connsiteY19" fmla="*/ 33337 h 809625"/>
                <a:gd name="connsiteX20" fmla="*/ 407194 w 616744"/>
                <a:gd name="connsiteY20" fmla="*/ 66675 h 809625"/>
                <a:gd name="connsiteX21" fmla="*/ 485775 w 616744"/>
                <a:gd name="connsiteY21" fmla="*/ 97631 h 809625"/>
                <a:gd name="connsiteX22" fmla="*/ 533400 w 616744"/>
                <a:gd name="connsiteY22" fmla="*/ 116681 h 809625"/>
                <a:gd name="connsiteX23" fmla="*/ 561975 w 616744"/>
                <a:gd name="connsiteY23" fmla="*/ 135731 h 809625"/>
                <a:gd name="connsiteX24" fmla="*/ 583407 w 616744"/>
                <a:gd name="connsiteY24" fmla="*/ 154781 h 809625"/>
                <a:gd name="connsiteX25" fmla="*/ 600075 w 616744"/>
                <a:gd name="connsiteY25" fmla="*/ 173831 h 809625"/>
                <a:gd name="connsiteX26" fmla="*/ 611982 w 616744"/>
                <a:gd name="connsiteY26" fmla="*/ 202406 h 809625"/>
                <a:gd name="connsiteX27" fmla="*/ 616744 w 616744"/>
                <a:gd name="connsiteY27" fmla="*/ 228600 h 809625"/>
                <a:gd name="connsiteX28" fmla="*/ 611982 w 616744"/>
                <a:gd name="connsiteY28" fmla="*/ 269081 h 809625"/>
                <a:gd name="connsiteX29" fmla="*/ 595313 w 616744"/>
                <a:gd name="connsiteY29" fmla="*/ 328612 h 809625"/>
                <a:gd name="connsiteX30" fmla="*/ 576263 w 616744"/>
                <a:gd name="connsiteY30" fmla="*/ 390525 h 809625"/>
                <a:gd name="connsiteX31" fmla="*/ 566738 w 616744"/>
                <a:gd name="connsiteY31" fmla="*/ 459581 h 809625"/>
                <a:gd name="connsiteX32" fmla="*/ 559594 w 616744"/>
                <a:gd name="connsiteY32" fmla="*/ 552450 h 809625"/>
                <a:gd name="connsiteX33" fmla="*/ 561975 w 616744"/>
                <a:gd name="connsiteY33" fmla="*/ 769143 h 809625"/>
                <a:gd name="connsiteX34" fmla="*/ 323850 w 616744"/>
                <a:gd name="connsiteY34" fmla="*/ 809625 h 809625"/>
                <a:gd name="connsiteX35" fmla="*/ 309563 w 616744"/>
                <a:gd name="connsiteY35" fmla="*/ 681037 h 809625"/>
                <a:gd name="connsiteX36" fmla="*/ 280988 w 616744"/>
                <a:gd name="connsiteY36" fmla="*/ 459581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809625">
                  <a:moveTo>
                    <a:pt x="280988" y="459581"/>
                  </a:moveTo>
                  <a:lnTo>
                    <a:pt x="252413" y="266700"/>
                  </a:lnTo>
                  <a:lnTo>
                    <a:pt x="245269" y="242887"/>
                  </a:lnTo>
                  <a:lnTo>
                    <a:pt x="226219" y="209550"/>
                  </a:lnTo>
                  <a:lnTo>
                    <a:pt x="209550" y="185737"/>
                  </a:lnTo>
                  <a:lnTo>
                    <a:pt x="185738" y="159543"/>
                  </a:lnTo>
                  <a:lnTo>
                    <a:pt x="154782" y="130968"/>
                  </a:lnTo>
                  <a:lnTo>
                    <a:pt x="126207" y="109537"/>
                  </a:lnTo>
                  <a:lnTo>
                    <a:pt x="88107" y="90487"/>
                  </a:lnTo>
                  <a:lnTo>
                    <a:pt x="42863" y="73818"/>
                  </a:lnTo>
                  <a:lnTo>
                    <a:pt x="26194" y="66675"/>
                  </a:lnTo>
                  <a:lnTo>
                    <a:pt x="11907" y="54768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2382" y="11906"/>
                  </a:lnTo>
                  <a:lnTo>
                    <a:pt x="14288" y="4762"/>
                  </a:lnTo>
                  <a:lnTo>
                    <a:pt x="45244" y="0"/>
                  </a:lnTo>
                  <a:lnTo>
                    <a:pt x="133350" y="4762"/>
                  </a:lnTo>
                  <a:lnTo>
                    <a:pt x="200025" y="11906"/>
                  </a:lnTo>
                  <a:lnTo>
                    <a:pt x="295275" y="33337"/>
                  </a:lnTo>
                  <a:lnTo>
                    <a:pt x="407194" y="66675"/>
                  </a:lnTo>
                  <a:lnTo>
                    <a:pt x="485775" y="97631"/>
                  </a:lnTo>
                  <a:lnTo>
                    <a:pt x="533400" y="116681"/>
                  </a:lnTo>
                  <a:lnTo>
                    <a:pt x="561975" y="135731"/>
                  </a:lnTo>
                  <a:lnTo>
                    <a:pt x="583407" y="154781"/>
                  </a:lnTo>
                  <a:lnTo>
                    <a:pt x="600075" y="173831"/>
                  </a:lnTo>
                  <a:lnTo>
                    <a:pt x="611982" y="202406"/>
                  </a:lnTo>
                  <a:lnTo>
                    <a:pt x="616744" y="228600"/>
                  </a:lnTo>
                  <a:lnTo>
                    <a:pt x="611982" y="269081"/>
                  </a:lnTo>
                  <a:lnTo>
                    <a:pt x="595313" y="328612"/>
                  </a:lnTo>
                  <a:lnTo>
                    <a:pt x="576263" y="390525"/>
                  </a:lnTo>
                  <a:lnTo>
                    <a:pt x="566738" y="459581"/>
                  </a:lnTo>
                  <a:lnTo>
                    <a:pt x="559594" y="552450"/>
                  </a:lnTo>
                  <a:cubicBezTo>
                    <a:pt x="560388" y="624681"/>
                    <a:pt x="561181" y="696912"/>
                    <a:pt x="561975" y="769143"/>
                  </a:cubicBezTo>
                  <a:lnTo>
                    <a:pt x="323850" y="809625"/>
                  </a:lnTo>
                  <a:lnTo>
                    <a:pt x="309563" y="681037"/>
                  </a:lnTo>
                  <a:lnTo>
                    <a:pt x="280988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1">
              <a:extLst>
                <a:ext uri="{FF2B5EF4-FFF2-40B4-BE49-F238E27FC236}">
                  <a16:creationId xmlns:a16="http://schemas.microsoft.com/office/drawing/2014/main" id="{A68F77D8-DAB1-4503-8A69-6D63A0CDEE94}"/>
                </a:ext>
              </a:extLst>
            </p:cNvPr>
            <p:cNvSpPr/>
            <p:nvPr/>
          </p:nvSpPr>
          <p:spPr>
            <a:xfrm>
              <a:off x="3251200" y="2411413"/>
              <a:ext cx="1587500" cy="1631950"/>
            </a:xfrm>
            <a:custGeom>
              <a:avLst/>
              <a:gdLst>
                <a:gd name="connsiteX0" fmla="*/ 726282 w 1588294"/>
                <a:gd name="connsiteY0" fmla="*/ 323850 h 1631157"/>
                <a:gd name="connsiteX1" fmla="*/ 516732 w 1588294"/>
                <a:gd name="connsiteY1" fmla="*/ 364332 h 1631157"/>
                <a:gd name="connsiteX2" fmla="*/ 464344 w 1588294"/>
                <a:gd name="connsiteY2" fmla="*/ 376238 h 1631157"/>
                <a:gd name="connsiteX3" fmla="*/ 390525 w 1588294"/>
                <a:gd name="connsiteY3" fmla="*/ 392907 h 1631157"/>
                <a:gd name="connsiteX4" fmla="*/ 319088 w 1588294"/>
                <a:gd name="connsiteY4" fmla="*/ 409575 h 1631157"/>
                <a:gd name="connsiteX5" fmla="*/ 240507 w 1588294"/>
                <a:gd name="connsiteY5" fmla="*/ 423863 h 1631157"/>
                <a:gd name="connsiteX6" fmla="*/ 178594 w 1588294"/>
                <a:gd name="connsiteY6" fmla="*/ 431007 h 1631157"/>
                <a:gd name="connsiteX7" fmla="*/ 142875 w 1588294"/>
                <a:gd name="connsiteY7" fmla="*/ 433388 h 1631157"/>
                <a:gd name="connsiteX8" fmla="*/ 73819 w 1588294"/>
                <a:gd name="connsiteY8" fmla="*/ 438150 h 1631157"/>
                <a:gd name="connsiteX9" fmla="*/ 11907 w 1588294"/>
                <a:gd name="connsiteY9" fmla="*/ 438150 h 1631157"/>
                <a:gd name="connsiteX10" fmla="*/ 0 w 1588294"/>
                <a:gd name="connsiteY10" fmla="*/ 292894 h 1631157"/>
                <a:gd name="connsiteX11" fmla="*/ 133350 w 1588294"/>
                <a:gd name="connsiteY11" fmla="*/ 271463 h 1631157"/>
                <a:gd name="connsiteX12" fmla="*/ 223838 w 1588294"/>
                <a:gd name="connsiteY12" fmla="*/ 257175 h 1631157"/>
                <a:gd name="connsiteX13" fmla="*/ 330994 w 1588294"/>
                <a:gd name="connsiteY13" fmla="*/ 238125 h 1631157"/>
                <a:gd name="connsiteX14" fmla="*/ 428625 w 1588294"/>
                <a:gd name="connsiteY14" fmla="*/ 219075 h 1631157"/>
                <a:gd name="connsiteX15" fmla="*/ 531019 w 1588294"/>
                <a:gd name="connsiteY15" fmla="*/ 197644 h 1631157"/>
                <a:gd name="connsiteX16" fmla="*/ 690563 w 1588294"/>
                <a:gd name="connsiteY16" fmla="*/ 164307 h 1631157"/>
                <a:gd name="connsiteX17" fmla="*/ 954882 w 1588294"/>
                <a:gd name="connsiteY17" fmla="*/ 111919 h 1631157"/>
                <a:gd name="connsiteX18" fmla="*/ 1050132 w 1588294"/>
                <a:gd name="connsiteY18" fmla="*/ 83344 h 1631157"/>
                <a:gd name="connsiteX19" fmla="*/ 1157288 w 1588294"/>
                <a:gd name="connsiteY19" fmla="*/ 47625 h 1631157"/>
                <a:gd name="connsiteX20" fmla="*/ 1190625 w 1588294"/>
                <a:gd name="connsiteY20" fmla="*/ 35719 h 1631157"/>
                <a:gd name="connsiteX21" fmla="*/ 1204913 w 1588294"/>
                <a:gd name="connsiteY21" fmla="*/ 26194 h 1631157"/>
                <a:gd name="connsiteX22" fmla="*/ 1212057 w 1588294"/>
                <a:gd name="connsiteY22" fmla="*/ 14288 h 1631157"/>
                <a:gd name="connsiteX23" fmla="*/ 1228725 w 1588294"/>
                <a:gd name="connsiteY23" fmla="*/ 4763 h 1631157"/>
                <a:gd name="connsiteX24" fmla="*/ 1245394 w 1588294"/>
                <a:gd name="connsiteY24" fmla="*/ 0 h 1631157"/>
                <a:gd name="connsiteX25" fmla="*/ 1273969 w 1588294"/>
                <a:gd name="connsiteY25" fmla="*/ 0 h 1631157"/>
                <a:gd name="connsiteX26" fmla="*/ 1323975 w 1588294"/>
                <a:gd name="connsiteY26" fmla="*/ 11907 h 1631157"/>
                <a:gd name="connsiteX27" fmla="*/ 1357313 w 1588294"/>
                <a:gd name="connsiteY27" fmla="*/ 28575 h 1631157"/>
                <a:gd name="connsiteX28" fmla="*/ 1402557 w 1588294"/>
                <a:gd name="connsiteY28" fmla="*/ 54769 h 1631157"/>
                <a:gd name="connsiteX29" fmla="*/ 1454944 w 1588294"/>
                <a:gd name="connsiteY29" fmla="*/ 90488 h 1631157"/>
                <a:gd name="connsiteX30" fmla="*/ 1504950 w 1588294"/>
                <a:gd name="connsiteY30" fmla="*/ 135732 h 1631157"/>
                <a:gd name="connsiteX31" fmla="*/ 1543050 w 1588294"/>
                <a:gd name="connsiteY31" fmla="*/ 169069 h 1631157"/>
                <a:gd name="connsiteX32" fmla="*/ 1557338 w 1588294"/>
                <a:gd name="connsiteY32" fmla="*/ 180975 h 1631157"/>
                <a:gd name="connsiteX33" fmla="*/ 1574007 w 1588294"/>
                <a:gd name="connsiteY33" fmla="*/ 200025 h 1631157"/>
                <a:gd name="connsiteX34" fmla="*/ 1585913 w 1588294"/>
                <a:gd name="connsiteY34" fmla="*/ 221457 h 1631157"/>
                <a:gd name="connsiteX35" fmla="*/ 1588294 w 1588294"/>
                <a:gd name="connsiteY35" fmla="*/ 242888 h 1631157"/>
                <a:gd name="connsiteX36" fmla="*/ 1583532 w 1588294"/>
                <a:gd name="connsiteY36" fmla="*/ 266700 h 1631157"/>
                <a:gd name="connsiteX37" fmla="*/ 1562100 w 1588294"/>
                <a:gd name="connsiteY37" fmla="*/ 290513 h 1631157"/>
                <a:gd name="connsiteX38" fmla="*/ 1543050 w 1588294"/>
                <a:gd name="connsiteY38" fmla="*/ 319088 h 1631157"/>
                <a:gd name="connsiteX39" fmla="*/ 1519238 w 1588294"/>
                <a:gd name="connsiteY39" fmla="*/ 371475 h 1631157"/>
                <a:gd name="connsiteX40" fmla="*/ 1502569 w 1588294"/>
                <a:gd name="connsiteY40" fmla="*/ 431007 h 1631157"/>
                <a:gd name="connsiteX41" fmla="*/ 1490663 w 1588294"/>
                <a:gd name="connsiteY41" fmla="*/ 497682 h 1631157"/>
                <a:gd name="connsiteX42" fmla="*/ 1476375 w 1588294"/>
                <a:gd name="connsiteY42" fmla="*/ 664369 h 1631157"/>
                <a:gd name="connsiteX43" fmla="*/ 1452563 w 1588294"/>
                <a:gd name="connsiteY43" fmla="*/ 973932 h 1631157"/>
                <a:gd name="connsiteX44" fmla="*/ 1426369 w 1588294"/>
                <a:gd name="connsiteY44" fmla="*/ 1314450 h 1631157"/>
                <a:gd name="connsiteX45" fmla="*/ 1407319 w 1588294"/>
                <a:gd name="connsiteY45" fmla="*/ 1381125 h 1631157"/>
                <a:gd name="connsiteX46" fmla="*/ 1383507 w 1588294"/>
                <a:gd name="connsiteY46" fmla="*/ 1466850 h 1631157"/>
                <a:gd name="connsiteX47" fmla="*/ 1357313 w 1588294"/>
                <a:gd name="connsiteY47" fmla="*/ 1564482 h 1631157"/>
                <a:gd name="connsiteX48" fmla="*/ 1345407 w 1588294"/>
                <a:gd name="connsiteY48" fmla="*/ 1593057 h 1631157"/>
                <a:gd name="connsiteX49" fmla="*/ 1326357 w 1588294"/>
                <a:gd name="connsiteY49" fmla="*/ 1619250 h 1631157"/>
                <a:gd name="connsiteX50" fmla="*/ 1309688 w 1588294"/>
                <a:gd name="connsiteY50" fmla="*/ 1628775 h 1631157"/>
                <a:gd name="connsiteX51" fmla="*/ 1295400 w 1588294"/>
                <a:gd name="connsiteY51" fmla="*/ 1631157 h 1631157"/>
                <a:gd name="connsiteX52" fmla="*/ 1278732 w 1588294"/>
                <a:gd name="connsiteY52" fmla="*/ 1626394 h 1631157"/>
                <a:gd name="connsiteX53" fmla="*/ 1257300 w 1588294"/>
                <a:gd name="connsiteY53" fmla="*/ 1604963 h 1631157"/>
                <a:gd name="connsiteX54" fmla="*/ 1238250 w 1588294"/>
                <a:gd name="connsiteY54" fmla="*/ 1585913 h 1631157"/>
                <a:gd name="connsiteX55" fmla="*/ 1214438 w 1588294"/>
                <a:gd name="connsiteY55" fmla="*/ 1566863 h 1631157"/>
                <a:gd name="connsiteX56" fmla="*/ 1178719 w 1588294"/>
                <a:gd name="connsiteY56" fmla="*/ 1395413 h 1631157"/>
                <a:gd name="connsiteX57" fmla="*/ 1188244 w 1588294"/>
                <a:gd name="connsiteY57" fmla="*/ 1266825 h 1631157"/>
                <a:gd name="connsiteX58" fmla="*/ 1193007 w 1588294"/>
                <a:gd name="connsiteY58" fmla="*/ 1193007 h 1631157"/>
                <a:gd name="connsiteX59" fmla="*/ 1200150 w 1588294"/>
                <a:gd name="connsiteY59" fmla="*/ 1069182 h 1631157"/>
                <a:gd name="connsiteX60" fmla="*/ 1200150 w 1588294"/>
                <a:gd name="connsiteY60" fmla="*/ 854869 h 1631157"/>
                <a:gd name="connsiteX61" fmla="*/ 1221582 w 1588294"/>
                <a:gd name="connsiteY61" fmla="*/ 702469 h 1631157"/>
                <a:gd name="connsiteX62" fmla="*/ 1223963 w 1588294"/>
                <a:gd name="connsiteY62" fmla="*/ 569119 h 1631157"/>
                <a:gd name="connsiteX63" fmla="*/ 1221582 w 1588294"/>
                <a:gd name="connsiteY63" fmla="*/ 383382 h 1631157"/>
                <a:gd name="connsiteX64" fmla="*/ 1219200 w 1588294"/>
                <a:gd name="connsiteY64" fmla="*/ 328613 h 1631157"/>
                <a:gd name="connsiteX65" fmla="*/ 1212057 w 1588294"/>
                <a:gd name="connsiteY65" fmla="*/ 295275 h 1631157"/>
                <a:gd name="connsiteX66" fmla="*/ 1204913 w 1588294"/>
                <a:gd name="connsiteY66" fmla="*/ 283369 h 1631157"/>
                <a:gd name="connsiteX67" fmla="*/ 1190625 w 1588294"/>
                <a:gd name="connsiteY67" fmla="*/ 269082 h 1631157"/>
                <a:gd name="connsiteX68" fmla="*/ 1171575 w 1588294"/>
                <a:gd name="connsiteY68" fmla="*/ 259557 h 1631157"/>
                <a:gd name="connsiteX69" fmla="*/ 1145382 w 1588294"/>
                <a:gd name="connsiteY69" fmla="*/ 257175 h 1631157"/>
                <a:gd name="connsiteX70" fmla="*/ 1104900 w 1588294"/>
                <a:gd name="connsiteY70" fmla="*/ 261938 h 1631157"/>
                <a:gd name="connsiteX71" fmla="*/ 940594 w 1588294"/>
                <a:gd name="connsiteY71" fmla="*/ 288132 h 1631157"/>
                <a:gd name="connsiteX72" fmla="*/ 726282 w 1588294"/>
                <a:gd name="connsiteY72" fmla="*/ 323850 h 163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588294" h="1631157">
                  <a:moveTo>
                    <a:pt x="726282" y="323850"/>
                  </a:moveTo>
                  <a:lnTo>
                    <a:pt x="516732" y="364332"/>
                  </a:lnTo>
                  <a:lnTo>
                    <a:pt x="464344" y="376238"/>
                  </a:lnTo>
                  <a:lnTo>
                    <a:pt x="390525" y="392907"/>
                  </a:lnTo>
                  <a:lnTo>
                    <a:pt x="319088" y="409575"/>
                  </a:lnTo>
                  <a:lnTo>
                    <a:pt x="240507" y="423863"/>
                  </a:lnTo>
                  <a:lnTo>
                    <a:pt x="178594" y="431007"/>
                  </a:lnTo>
                  <a:lnTo>
                    <a:pt x="142875" y="433388"/>
                  </a:lnTo>
                  <a:lnTo>
                    <a:pt x="73819" y="438150"/>
                  </a:lnTo>
                  <a:lnTo>
                    <a:pt x="11907" y="438150"/>
                  </a:lnTo>
                  <a:lnTo>
                    <a:pt x="0" y="292894"/>
                  </a:lnTo>
                  <a:lnTo>
                    <a:pt x="133350" y="271463"/>
                  </a:lnTo>
                  <a:lnTo>
                    <a:pt x="223838" y="257175"/>
                  </a:lnTo>
                  <a:lnTo>
                    <a:pt x="330994" y="238125"/>
                  </a:lnTo>
                  <a:lnTo>
                    <a:pt x="428625" y="219075"/>
                  </a:lnTo>
                  <a:lnTo>
                    <a:pt x="531019" y="197644"/>
                  </a:lnTo>
                  <a:lnTo>
                    <a:pt x="690563" y="164307"/>
                  </a:lnTo>
                  <a:lnTo>
                    <a:pt x="954882" y="111919"/>
                  </a:lnTo>
                  <a:lnTo>
                    <a:pt x="1050132" y="83344"/>
                  </a:lnTo>
                  <a:lnTo>
                    <a:pt x="1157288" y="47625"/>
                  </a:lnTo>
                  <a:lnTo>
                    <a:pt x="1190625" y="35719"/>
                  </a:lnTo>
                  <a:lnTo>
                    <a:pt x="1204913" y="26194"/>
                  </a:lnTo>
                  <a:lnTo>
                    <a:pt x="1212057" y="14288"/>
                  </a:lnTo>
                  <a:lnTo>
                    <a:pt x="1228725" y="4763"/>
                  </a:lnTo>
                  <a:lnTo>
                    <a:pt x="1245394" y="0"/>
                  </a:lnTo>
                  <a:lnTo>
                    <a:pt x="1273969" y="0"/>
                  </a:lnTo>
                  <a:lnTo>
                    <a:pt x="1323975" y="11907"/>
                  </a:lnTo>
                  <a:lnTo>
                    <a:pt x="1357313" y="28575"/>
                  </a:lnTo>
                  <a:lnTo>
                    <a:pt x="1402557" y="54769"/>
                  </a:lnTo>
                  <a:lnTo>
                    <a:pt x="1454944" y="90488"/>
                  </a:lnTo>
                  <a:lnTo>
                    <a:pt x="1504950" y="135732"/>
                  </a:lnTo>
                  <a:lnTo>
                    <a:pt x="1543050" y="169069"/>
                  </a:lnTo>
                  <a:lnTo>
                    <a:pt x="1557338" y="180975"/>
                  </a:lnTo>
                  <a:lnTo>
                    <a:pt x="1574007" y="200025"/>
                  </a:lnTo>
                  <a:lnTo>
                    <a:pt x="1585913" y="221457"/>
                  </a:lnTo>
                  <a:lnTo>
                    <a:pt x="1588294" y="242888"/>
                  </a:lnTo>
                  <a:lnTo>
                    <a:pt x="1583532" y="266700"/>
                  </a:lnTo>
                  <a:lnTo>
                    <a:pt x="1562100" y="290513"/>
                  </a:lnTo>
                  <a:lnTo>
                    <a:pt x="1543050" y="319088"/>
                  </a:lnTo>
                  <a:lnTo>
                    <a:pt x="1519238" y="371475"/>
                  </a:lnTo>
                  <a:lnTo>
                    <a:pt x="1502569" y="431007"/>
                  </a:lnTo>
                  <a:lnTo>
                    <a:pt x="1490663" y="497682"/>
                  </a:lnTo>
                  <a:lnTo>
                    <a:pt x="1476375" y="664369"/>
                  </a:lnTo>
                  <a:lnTo>
                    <a:pt x="1452563" y="973932"/>
                  </a:lnTo>
                  <a:lnTo>
                    <a:pt x="1426369" y="1314450"/>
                  </a:lnTo>
                  <a:lnTo>
                    <a:pt x="1407319" y="1381125"/>
                  </a:lnTo>
                  <a:lnTo>
                    <a:pt x="1383507" y="1466850"/>
                  </a:lnTo>
                  <a:lnTo>
                    <a:pt x="1357313" y="1564482"/>
                  </a:lnTo>
                  <a:lnTo>
                    <a:pt x="1345407" y="1593057"/>
                  </a:lnTo>
                  <a:lnTo>
                    <a:pt x="1326357" y="1619250"/>
                  </a:lnTo>
                  <a:lnTo>
                    <a:pt x="1309688" y="1628775"/>
                  </a:lnTo>
                  <a:lnTo>
                    <a:pt x="1295400" y="1631157"/>
                  </a:lnTo>
                  <a:lnTo>
                    <a:pt x="1278732" y="1626394"/>
                  </a:lnTo>
                  <a:lnTo>
                    <a:pt x="1257300" y="1604963"/>
                  </a:lnTo>
                  <a:lnTo>
                    <a:pt x="1238250" y="1585913"/>
                  </a:lnTo>
                  <a:lnTo>
                    <a:pt x="1214438" y="1566863"/>
                  </a:lnTo>
                  <a:lnTo>
                    <a:pt x="1178719" y="1395413"/>
                  </a:lnTo>
                  <a:lnTo>
                    <a:pt x="1188244" y="1266825"/>
                  </a:lnTo>
                  <a:lnTo>
                    <a:pt x="1193007" y="1193007"/>
                  </a:lnTo>
                  <a:lnTo>
                    <a:pt x="1200150" y="1069182"/>
                  </a:lnTo>
                  <a:lnTo>
                    <a:pt x="1200150" y="854869"/>
                  </a:lnTo>
                  <a:lnTo>
                    <a:pt x="1221582" y="702469"/>
                  </a:lnTo>
                  <a:cubicBezTo>
                    <a:pt x="1222376" y="658019"/>
                    <a:pt x="1223169" y="613569"/>
                    <a:pt x="1223963" y="569119"/>
                  </a:cubicBezTo>
                  <a:cubicBezTo>
                    <a:pt x="1223159" y="507207"/>
                    <a:pt x="1221582" y="445299"/>
                    <a:pt x="1221582" y="383382"/>
                  </a:cubicBezTo>
                  <a:lnTo>
                    <a:pt x="1219200" y="328613"/>
                  </a:lnTo>
                  <a:lnTo>
                    <a:pt x="1212057" y="295275"/>
                  </a:lnTo>
                  <a:lnTo>
                    <a:pt x="1204913" y="283369"/>
                  </a:lnTo>
                  <a:lnTo>
                    <a:pt x="1190625" y="269082"/>
                  </a:lnTo>
                  <a:lnTo>
                    <a:pt x="1171575" y="259557"/>
                  </a:lnTo>
                  <a:lnTo>
                    <a:pt x="1145382" y="257175"/>
                  </a:lnTo>
                  <a:lnTo>
                    <a:pt x="1104900" y="261938"/>
                  </a:lnTo>
                  <a:lnTo>
                    <a:pt x="940594" y="288132"/>
                  </a:lnTo>
                  <a:lnTo>
                    <a:pt x="726282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2">
              <a:extLst>
                <a:ext uri="{FF2B5EF4-FFF2-40B4-BE49-F238E27FC236}">
                  <a16:creationId xmlns:a16="http://schemas.microsoft.com/office/drawing/2014/main" id="{AA73BE5B-9DAF-4660-B342-4106E3D1AF29}"/>
                </a:ext>
              </a:extLst>
            </p:cNvPr>
            <p:cNvSpPr/>
            <p:nvPr/>
          </p:nvSpPr>
          <p:spPr>
            <a:xfrm>
              <a:off x="3313113" y="3074988"/>
              <a:ext cx="1247775" cy="438150"/>
            </a:xfrm>
            <a:custGeom>
              <a:avLst/>
              <a:gdLst>
                <a:gd name="connsiteX0" fmla="*/ 547687 w 1247775"/>
                <a:gd name="connsiteY0" fmla="*/ 145256 h 438150"/>
                <a:gd name="connsiteX1" fmla="*/ 885825 w 1247775"/>
                <a:gd name="connsiteY1" fmla="*/ 73819 h 438150"/>
                <a:gd name="connsiteX2" fmla="*/ 1214437 w 1247775"/>
                <a:gd name="connsiteY2" fmla="*/ 4762 h 438150"/>
                <a:gd name="connsiteX3" fmla="*/ 1247775 w 1247775"/>
                <a:gd name="connsiteY3" fmla="*/ 0 h 438150"/>
                <a:gd name="connsiteX4" fmla="*/ 1245394 w 1247775"/>
                <a:gd name="connsiteY4" fmla="*/ 197644 h 438150"/>
                <a:gd name="connsiteX5" fmla="*/ 1092994 w 1247775"/>
                <a:gd name="connsiteY5" fmla="*/ 223837 h 438150"/>
                <a:gd name="connsiteX6" fmla="*/ 971550 w 1247775"/>
                <a:gd name="connsiteY6" fmla="*/ 242887 h 438150"/>
                <a:gd name="connsiteX7" fmla="*/ 850106 w 1247775"/>
                <a:gd name="connsiteY7" fmla="*/ 266700 h 438150"/>
                <a:gd name="connsiteX8" fmla="*/ 650081 w 1247775"/>
                <a:gd name="connsiteY8" fmla="*/ 307181 h 438150"/>
                <a:gd name="connsiteX9" fmla="*/ 440531 w 1247775"/>
                <a:gd name="connsiteY9" fmla="*/ 350044 h 438150"/>
                <a:gd name="connsiteX10" fmla="*/ 230981 w 1247775"/>
                <a:gd name="connsiteY10" fmla="*/ 390525 h 438150"/>
                <a:gd name="connsiteX11" fmla="*/ 0 w 1247775"/>
                <a:gd name="connsiteY11" fmla="*/ 438150 h 438150"/>
                <a:gd name="connsiteX12" fmla="*/ 0 w 1247775"/>
                <a:gd name="connsiteY12" fmla="*/ 223837 h 438150"/>
                <a:gd name="connsiteX13" fmla="*/ 126206 w 1247775"/>
                <a:gd name="connsiteY13" fmla="*/ 214312 h 438150"/>
                <a:gd name="connsiteX14" fmla="*/ 221456 w 1247775"/>
                <a:gd name="connsiteY14" fmla="*/ 204787 h 438150"/>
                <a:gd name="connsiteX15" fmla="*/ 316706 w 1247775"/>
                <a:gd name="connsiteY15" fmla="*/ 192881 h 438150"/>
                <a:gd name="connsiteX16" fmla="*/ 547687 w 1247775"/>
                <a:gd name="connsiteY16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7775" h="438150">
                  <a:moveTo>
                    <a:pt x="547687" y="145256"/>
                  </a:moveTo>
                  <a:lnTo>
                    <a:pt x="885825" y="73819"/>
                  </a:lnTo>
                  <a:lnTo>
                    <a:pt x="1214437" y="4762"/>
                  </a:lnTo>
                  <a:lnTo>
                    <a:pt x="1247775" y="0"/>
                  </a:lnTo>
                  <a:cubicBezTo>
                    <a:pt x="1246981" y="65881"/>
                    <a:pt x="1246188" y="131763"/>
                    <a:pt x="1245394" y="197644"/>
                  </a:cubicBezTo>
                  <a:lnTo>
                    <a:pt x="1092994" y="223837"/>
                  </a:lnTo>
                  <a:lnTo>
                    <a:pt x="971550" y="242887"/>
                  </a:lnTo>
                  <a:lnTo>
                    <a:pt x="850106" y="266700"/>
                  </a:lnTo>
                  <a:lnTo>
                    <a:pt x="650081" y="307181"/>
                  </a:lnTo>
                  <a:lnTo>
                    <a:pt x="440531" y="350044"/>
                  </a:lnTo>
                  <a:lnTo>
                    <a:pt x="230981" y="390525"/>
                  </a:lnTo>
                  <a:lnTo>
                    <a:pt x="0" y="438150"/>
                  </a:lnTo>
                  <a:lnTo>
                    <a:pt x="0" y="223837"/>
                  </a:lnTo>
                  <a:lnTo>
                    <a:pt x="126206" y="214312"/>
                  </a:lnTo>
                  <a:lnTo>
                    <a:pt x="221456" y="204787"/>
                  </a:lnTo>
                  <a:lnTo>
                    <a:pt x="316706" y="192881"/>
                  </a:lnTo>
                  <a:lnTo>
                    <a:pt x="547687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3">
              <a:extLst>
                <a:ext uri="{FF2B5EF4-FFF2-40B4-BE49-F238E27FC236}">
                  <a16:creationId xmlns:a16="http://schemas.microsoft.com/office/drawing/2014/main" id="{074153AD-0BD2-43F8-A9FB-B8DBD0C6F74D}"/>
                </a:ext>
              </a:extLst>
            </p:cNvPr>
            <p:cNvSpPr/>
            <p:nvPr/>
          </p:nvSpPr>
          <p:spPr>
            <a:xfrm>
              <a:off x="3300413" y="3773488"/>
              <a:ext cx="1208087" cy="415925"/>
            </a:xfrm>
            <a:custGeom>
              <a:avLst/>
              <a:gdLst>
                <a:gd name="connsiteX0" fmla="*/ 476250 w 1207293"/>
                <a:gd name="connsiteY0" fmla="*/ 121444 h 414338"/>
                <a:gd name="connsiteX1" fmla="*/ 616743 w 1207293"/>
                <a:gd name="connsiteY1" fmla="*/ 90488 h 414338"/>
                <a:gd name="connsiteX2" fmla="*/ 754856 w 1207293"/>
                <a:gd name="connsiteY2" fmla="*/ 64294 h 414338"/>
                <a:gd name="connsiteX3" fmla="*/ 916781 w 1207293"/>
                <a:gd name="connsiteY3" fmla="*/ 35719 h 414338"/>
                <a:gd name="connsiteX4" fmla="*/ 1190625 w 1207293"/>
                <a:gd name="connsiteY4" fmla="*/ 0 h 414338"/>
                <a:gd name="connsiteX5" fmla="*/ 1207293 w 1207293"/>
                <a:gd name="connsiteY5" fmla="*/ 235744 h 414338"/>
                <a:gd name="connsiteX6" fmla="*/ 1183481 w 1207293"/>
                <a:gd name="connsiteY6" fmla="*/ 214313 h 414338"/>
                <a:gd name="connsiteX7" fmla="*/ 1162050 w 1207293"/>
                <a:gd name="connsiteY7" fmla="*/ 202407 h 414338"/>
                <a:gd name="connsiteX8" fmla="*/ 1140618 w 1207293"/>
                <a:gd name="connsiteY8" fmla="*/ 190500 h 414338"/>
                <a:gd name="connsiteX9" fmla="*/ 1090612 w 1207293"/>
                <a:gd name="connsiteY9" fmla="*/ 180975 h 414338"/>
                <a:gd name="connsiteX10" fmla="*/ 1012031 w 1207293"/>
                <a:gd name="connsiteY10" fmla="*/ 195263 h 414338"/>
                <a:gd name="connsiteX11" fmla="*/ 764381 w 1207293"/>
                <a:gd name="connsiteY11" fmla="*/ 240507 h 414338"/>
                <a:gd name="connsiteX12" fmla="*/ 397668 w 1207293"/>
                <a:gd name="connsiteY12" fmla="*/ 319088 h 414338"/>
                <a:gd name="connsiteX13" fmla="*/ 73818 w 1207293"/>
                <a:gd name="connsiteY13" fmla="*/ 395288 h 414338"/>
                <a:gd name="connsiteX14" fmla="*/ 0 w 1207293"/>
                <a:gd name="connsiteY14" fmla="*/ 414338 h 414338"/>
                <a:gd name="connsiteX15" fmla="*/ 2381 w 1207293"/>
                <a:gd name="connsiteY15" fmla="*/ 238125 h 414338"/>
                <a:gd name="connsiteX16" fmla="*/ 183356 w 1207293"/>
                <a:gd name="connsiteY16" fmla="*/ 190500 h 414338"/>
                <a:gd name="connsiteX17" fmla="*/ 378618 w 1207293"/>
                <a:gd name="connsiteY17" fmla="*/ 142875 h 414338"/>
                <a:gd name="connsiteX18" fmla="*/ 476250 w 1207293"/>
                <a:gd name="connsiteY18" fmla="*/ 12144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7293" h="414338">
                  <a:moveTo>
                    <a:pt x="476250" y="121444"/>
                  </a:moveTo>
                  <a:lnTo>
                    <a:pt x="616743" y="90488"/>
                  </a:lnTo>
                  <a:lnTo>
                    <a:pt x="754856" y="64294"/>
                  </a:lnTo>
                  <a:lnTo>
                    <a:pt x="916781" y="35719"/>
                  </a:lnTo>
                  <a:lnTo>
                    <a:pt x="1190625" y="0"/>
                  </a:lnTo>
                  <a:lnTo>
                    <a:pt x="1207293" y="235744"/>
                  </a:lnTo>
                  <a:lnTo>
                    <a:pt x="1183481" y="214313"/>
                  </a:lnTo>
                  <a:lnTo>
                    <a:pt x="1162050" y="202407"/>
                  </a:lnTo>
                  <a:lnTo>
                    <a:pt x="1140618" y="190500"/>
                  </a:lnTo>
                  <a:lnTo>
                    <a:pt x="1090612" y="180975"/>
                  </a:lnTo>
                  <a:lnTo>
                    <a:pt x="1012031" y="195263"/>
                  </a:lnTo>
                  <a:lnTo>
                    <a:pt x="764381" y="240507"/>
                  </a:lnTo>
                  <a:lnTo>
                    <a:pt x="397668" y="319088"/>
                  </a:lnTo>
                  <a:lnTo>
                    <a:pt x="73818" y="395288"/>
                  </a:lnTo>
                  <a:lnTo>
                    <a:pt x="0" y="414338"/>
                  </a:lnTo>
                  <a:cubicBezTo>
                    <a:pt x="794" y="355600"/>
                    <a:pt x="1587" y="296863"/>
                    <a:pt x="2381" y="238125"/>
                  </a:cubicBezTo>
                  <a:lnTo>
                    <a:pt x="183356" y="190500"/>
                  </a:lnTo>
                  <a:lnTo>
                    <a:pt x="378618" y="142875"/>
                  </a:lnTo>
                  <a:lnTo>
                    <a:pt x="476250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9209F5E1-883C-49AE-B91C-423EE219A3CA}"/>
                </a:ext>
              </a:extLst>
            </p:cNvPr>
            <p:cNvSpPr/>
            <p:nvPr/>
          </p:nvSpPr>
          <p:spPr>
            <a:xfrm rot="16200000">
              <a:off x="1720851" y="3841750"/>
              <a:ext cx="2925762" cy="439737"/>
            </a:xfrm>
            <a:custGeom>
              <a:avLst/>
              <a:gdLst>
                <a:gd name="connsiteX0" fmla="*/ 1540668 w 2926556"/>
                <a:gd name="connsiteY0" fmla="*/ 238125 h 440532"/>
                <a:gd name="connsiteX1" fmla="*/ 1738312 w 2926556"/>
                <a:gd name="connsiteY1" fmla="*/ 238125 h 440532"/>
                <a:gd name="connsiteX2" fmla="*/ 1916906 w 2926556"/>
                <a:gd name="connsiteY2" fmla="*/ 235744 h 440532"/>
                <a:gd name="connsiteX3" fmla="*/ 2088356 w 2926556"/>
                <a:gd name="connsiteY3" fmla="*/ 230982 h 440532"/>
                <a:gd name="connsiteX4" fmla="*/ 2307431 w 2926556"/>
                <a:gd name="connsiteY4" fmla="*/ 219075 h 440532"/>
                <a:gd name="connsiteX5" fmla="*/ 2438400 w 2926556"/>
                <a:gd name="connsiteY5" fmla="*/ 207169 h 440532"/>
                <a:gd name="connsiteX6" fmla="*/ 2547937 w 2926556"/>
                <a:gd name="connsiteY6" fmla="*/ 197644 h 440532"/>
                <a:gd name="connsiteX7" fmla="*/ 2586037 w 2926556"/>
                <a:gd name="connsiteY7" fmla="*/ 192882 h 440532"/>
                <a:gd name="connsiteX8" fmla="*/ 2621756 w 2926556"/>
                <a:gd name="connsiteY8" fmla="*/ 185738 h 440532"/>
                <a:gd name="connsiteX9" fmla="*/ 2671762 w 2926556"/>
                <a:gd name="connsiteY9" fmla="*/ 169069 h 440532"/>
                <a:gd name="connsiteX10" fmla="*/ 2719387 w 2926556"/>
                <a:gd name="connsiteY10" fmla="*/ 147638 h 440532"/>
                <a:gd name="connsiteX11" fmla="*/ 2759868 w 2926556"/>
                <a:gd name="connsiteY11" fmla="*/ 126207 h 440532"/>
                <a:gd name="connsiteX12" fmla="*/ 2805112 w 2926556"/>
                <a:gd name="connsiteY12" fmla="*/ 97632 h 440532"/>
                <a:gd name="connsiteX13" fmla="*/ 2828925 w 2926556"/>
                <a:gd name="connsiteY13" fmla="*/ 76200 h 440532"/>
                <a:gd name="connsiteX14" fmla="*/ 2857500 w 2926556"/>
                <a:gd name="connsiteY14" fmla="*/ 42863 h 440532"/>
                <a:gd name="connsiteX15" fmla="*/ 2878931 w 2926556"/>
                <a:gd name="connsiteY15" fmla="*/ 16669 h 440532"/>
                <a:gd name="connsiteX16" fmla="*/ 2895600 w 2926556"/>
                <a:gd name="connsiteY16" fmla="*/ 0 h 440532"/>
                <a:gd name="connsiteX17" fmla="*/ 2907506 w 2926556"/>
                <a:gd name="connsiteY17" fmla="*/ 0 h 440532"/>
                <a:gd name="connsiteX18" fmla="*/ 2919412 w 2926556"/>
                <a:gd name="connsiteY18" fmla="*/ 0 h 440532"/>
                <a:gd name="connsiteX19" fmla="*/ 2924175 w 2926556"/>
                <a:gd name="connsiteY19" fmla="*/ 7144 h 440532"/>
                <a:gd name="connsiteX20" fmla="*/ 2926556 w 2926556"/>
                <a:gd name="connsiteY20" fmla="*/ 19050 h 440532"/>
                <a:gd name="connsiteX21" fmla="*/ 2924175 w 2926556"/>
                <a:gd name="connsiteY21" fmla="*/ 80963 h 440532"/>
                <a:gd name="connsiteX22" fmla="*/ 2914650 w 2926556"/>
                <a:gd name="connsiteY22" fmla="*/ 159544 h 440532"/>
                <a:gd name="connsiteX23" fmla="*/ 2897981 w 2926556"/>
                <a:gd name="connsiteY23" fmla="*/ 238125 h 440532"/>
                <a:gd name="connsiteX24" fmla="*/ 2883693 w 2926556"/>
                <a:gd name="connsiteY24" fmla="*/ 280988 h 440532"/>
                <a:gd name="connsiteX25" fmla="*/ 2852737 w 2926556"/>
                <a:gd name="connsiteY25" fmla="*/ 357188 h 440532"/>
                <a:gd name="connsiteX26" fmla="*/ 2826543 w 2926556"/>
                <a:gd name="connsiteY26" fmla="*/ 404813 h 440532"/>
                <a:gd name="connsiteX27" fmla="*/ 2695575 w 2926556"/>
                <a:gd name="connsiteY27" fmla="*/ 440532 h 440532"/>
                <a:gd name="connsiteX28" fmla="*/ 2462212 w 2926556"/>
                <a:gd name="connsiteY28" fmla="*/ 440532 h 440532"/>
                <a:gd name="connsiteX29" fmla="*/ 2216943 w 2926556"/>
                <a:gd name="connsiteY29" fmla="*/ 438150 h 440532"/>
                <a:gd name="connsiteX30" fmla="*/ 1862137 w 2926556"/>
                <a:gd name="connsiteY30" fmla="*/ 440532 h 440532"/>
                <a:gd name="connsiteX31" fmla="*/ 1516856 w 2926556"/>
                <a:gd name="connsiteY31" fmla="*/ 438150 h 440532"/>
                <a:gd name="connsiteX32" fmla="*/ 1219200 w 2926556"/>
                <a:gd name="connsiteY32" fmla="*/ 438150 h 440532"/>
                <a:gd name="connsiteX33" fmla="*/ 831056 w 2926556"/>
                <a:gd name="connsiteY33" fmla="*/ 431007 h 440532"/>
                <a:gd name="connsiteX34" fmla="*/ 514350 w 2926556"/>
                <a:gd name="connsiteY34" fmla="*/ 419100 h 440532"/>
                <a:gd name="connsiteX35" fmla="*/ 447675 w 2926556"/>
                <a:gd name="connsiteY35" fmla="*/ 416719 h 440532"/>
                <a:gd name="connsiteX36" fmla="*/ 133350 w 2926556"/>
                <a:gd name="connsiteY36" fmla="*/ 366713 h 440532"/>
                <a:gd name="connsiteX37" fmla="*/ 76200 w 2926556"/>
                <a:gd name="connsiteY37" fmla="*/ 323850 h 440532"/>
                <a:gd name="connsiteX38" fmla="*/ 35718 w 2926556"/>
                <a:gd name="connsiteY38" fmla="*/ 283369 h 440532"/>
                <a:gd name="connsiteX39" fmla="*/ 9525 w 2926556"/>
                <a:gd name="connsiteY39" fmla="*/ 250032 h 440532"/>
                <a:gd name="connsiteX40" fmla="*/ 0 w 2926556"/>
                <a:gd name="connsiteY40" fmla="*/ 230982 h 440532"/>
                <a:gd name="connsiteX41" fmla="*/ 0 w 2926556"/>
                <a:gd name="connsiteY41" fmla="*/ 219075 h 440532"/>
                <a:gd name="connsiteX42" fmla="*/ 4762 w 2926556"/>
                <a:gd name="connsiteY42" fmla="*/ 209550 h 440532"/>
                <a:gd name="connsiteX43" fmla="*/ 42862 w 2926556"/>
                <a:gd name="connsiteY43" fmla="*/ 185738 h 440532"/>
                <a:gd name="connsiteX44" fmla="*/ 123825 w 2926556"/>
                <a:gd name="connsiteY44" fmla="*/ 140494 h 440532"/>
                <a:gd name="connsiteX45" fmla="*/ 200025 w 2926556"/>
                <a:gd name="connsiteY45" fmla="*/ 104775 h 440532"/>
                <a:gd name="connsiteX46" fmla="*/ 240506 w 2926556"/>
                <a:gd name="connsiteY46" fmla="*/ 88107 h 440532"/>
                <a:gd name="connsiteX47" fmla="*/ 266700 w 2926556"/>
                <a:gd name="connsiteY47" fmla="*/ 80963 h 440532"/>
                <a:gd name="connsiteX48" fmla="*/ 292893 w 2926556"/>
                <a:gd name="connsiteY48" fmla="*/ 78582 h 440532"/>
                <a:gd name="connsiteX49" fmla="*/ 314325 w 2926556"/>
                <a:gd name="connsiteY49" fmla="*/ 83344 h 440532"/>
                <a:gd name="connsiteX50" fmla="*/ 361950 w 2926556"/>
                <a:gd name="connsiteY50" fmla="*/ 97632 h 440532"/>
                <a:gd name="connsiteX51" fmla="*/ 490537 w 2926556"/>
                <a:gd name="connsiteY51" fmla="*/ 135732 h 440532"/>
                <a:gd name="connsiteX52" fmla="*/ 654843 w 2926556"/>
                <a:gd name="connsiteY52" fmla="*/ 171450 h 440532"/>
                <a:gd name="connsiteX53" fmla="*/ 831056 w 2926556"/>
                <a:gd name="connsiteY53" fmla="*/ 192882 h 440532"/>
                <a:gd name="connsiteX54" fmla="*/ 1031081 w 2926556"/>
                <a:gd name="connsiteY54" fmla="*/ 214313 h 440532"/>
                <a:gd name="connsiteX55" fmla="*/ 1235868 w 2926556"/>
                <a:gd name="connsiteY55" fmla="*/ 228600 h 440532"/>
                <a:gd name="connsiteX56" fmla="*/ 1540668 w 2926556"/>
                <a:gd name="connsiteY56" fmla="*/ 2381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26556" h="440532">
                  <a:moveTo>
                    <a:pt x="1540668" y="238125"/>
                  </a:moveTo>
                  <a:lnTo>
                    <a:pt x="1738312" y="238125"/>
                  </a:lnTo>
                  <a:lnTo>
                    <a:pt x="1916906" y="235744"/>
                  </a:lnTo>
                  <a:lnTo>
                    <a:pt x="2088356" y="230982"/>
                  </a:lnTo>
                  <a:lnTo>
                    <a:pt x="2307431" y="219075"/>
                  </a:lnTo>
                  <a:lnTo>
                    <a:pt x="2438400" y="207169"/>
                  </a:lnTo>
                  <a:lnTo>
                    <a:pt x="2547937" y="197644"/>
                  </a:lnTo>
                  <a:lnTo>
                    <a:pt x="2586037" y="192882"/>
                  </a:lnTo>
                  <a:lnTo>
                    <a:pt x="2621756" y="185738"/>
                  </a:lnTo>
                  <a:lnTo>
                    <a:pt x="2671762" y="169069"/>
                  </a:lnTo>
                  <a:lnTo>
                    <a:pt x="2719387" y="147638"/>
                  </a:lnTo>
                  <a:lnTo>
                    <a:pt x="2759868" y="126207"/>
                  </a:lnTo>
                  <a:lnTo>
                    <a:pt x="2805112" y="97632"/>
                  </a:lnTo>
                  <a:lnTo>
                    <a:pt x="2828925" y="76200"/>
                  </a:lnTo>
                  <a:lnTo>
                    <a:pt x="2857500" y="42863"/>
                  </a:lnTo>
                  <a:lnTo>
                    <a:pt x="2878931" y="16669"/>
                  </a:lnTo>
                  <a:lnTo>
                    <a:pt x="2895600" y="0"/>
                  </a:lnTo>
                  <a:lnTo>
                    <a:pt x="2907506" y="0"/>
                  </a:lnTo>
                  <a:lnTo>
                    <a:pt x="2919412" y="0"/>
                  </a:lnTo>
                  <a:lnTo>
                    <a:pt x="2924175" y="7144"/>
                  </a:lnTo>
                  <a:lnTo>
                    <a:pt x="2926556" y="19050"/>
                  </a:lnTo>
                  <a:cubicBezTo>
                    <a:pt x="2925762" y="39688"/>
                    <a:pt x="2924969" y="60325"/>
                    <a:pt x="2924175" y="80963"/>
                  </a:cubicBezTo>
                  <a:lnTo>
                    <a:pt x="2914650" y="159544"/>
                  </a:lnTo>
                  <a:lnTo>
                    <a:pt x="2897981" y="238125"/>
                  </a:lnTo>
                  <a:lnTo>
                    <a:pt x="2883693" y="280988"/>
                  </a:lnTo>
                  <a:lnTo>
                    <a:pt x="2852737" y="357188"/>
                  </a:lnTo>
                  <a:lnTo>
                    <a:pt x="2826543" y="404813"/>
                  </a:lnTo>
                  <a:lnTo>
                    <a:pt x="2695575" y="440532"/>
                  </a:lnTo>
                  <a:lnTo>
                    <a:pt x="2462212" y="440532"/>
                  </a:lnTo>
                  <a:lnTo>
                    <a:pt x="2216943" y="438150"/>
                  </a:lnTo>
                  <a:lnTo>
                    <a:pt x="1862137" y="440532"/>
                  </a:lnTo>
                  <a:lnTo>
                    <a:pt x="1516856" y="438150"/>
                  </a:lnTo>
                  <a:lnTo>
                    <a:pt x="1219200" y="438150"/>
                  </a:lnTo>
                  <a:lnTo>
                    <a:pt x="831056" y="431007"/>
                  </a:lnTo>
                  <a:lnTo>
                    <a:pt x="514350" y="419100"/>
                  </a:lnTo>
                  <a:lnTo>
                    <a:pt x="447675" y="416719"/>
                  </a:lnTo>
                  <a:lnTo>
                    <a:pt x="133350" y="366713"/>
                  </a:lnTo>
                  <a:lnTo>
                    <a:pt x="76200" y="323850"/>
                  </a:lnTo>
                  <a:lnTo>
                    <a:pt x="35718" y="283369"/>
                  </a:lnTo>
                  <a:lnTo>
                    <a:pt x="9525" y="250032"/>
                  </a:lnTo>
                  <a:lnTo>
                    <a:pt x="0" y="230982"/>
                  </a:lnTo>
                  <a:lnTo>
                    <a:pt x="0" y="219075"/>
                  </a:lnTo>
                  <a:lnTo>
                    <a:pt x="4762" y="209550"/>
                  </a:lnTo>
                  <a:lnTo>
                    <a:pt x="42862" y="185738"/>
                  </a:lnTo>
                  <a:lnTo>
                    <a:pt x="123825" y="140494"/>
                  </a:lnTo>
                  <a:lnTo>
                    <a:pt x="200025" y="104775"/>
                  </a:lnTo>
                  <a:lnTo>
                    <a:pt x="240506" y="88107"/>
                  </a:lnTo>
                  <a:lnTo>
                    <a:pt x="266700" y="80963"/>
                  </a:lnTo>
                  <a:lnTo>
                    <a:pt x="292893" y="78582"/>
                  </a:lnTo>
                  <a:lnTo>
                    <a:pt x="314325" y="83344"/>
                  </a:lnTo>
                  <a:lnTo>
                    <a:pt x="361950" y="97632"/>
                  </a:lnTo>
                  <a:lnTo>
                    <a:pt x="490537" y="135732"/>
                  </a:lnTo>
                  <a:lnTo>
                    <a:pt x="654843" y="171450"/>
                  </a:lnTo>
                  <a:lnTo>
                    <a:pt x="831056" y="192882"/>
                  </a:lnTo>
                  <a:lnTo>
                    <a:pt x="1031081" y="214313"/>
                  </a:lnTo>
                  <a:lnTo>
                    <a:pt x="1235868" y="228600"/>
                  </a:lnTo>
                  <a:lnTo>
                    <a:pt x="1540668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70461518-DEDA-4919-894A-4D62448998F1}"/>
                </a:ext>
              </a:extLst>
            </p:cNvPr>
            <p:cNvSpPr/>
            <p:nvPr/>
          </p:nvSpPr>
          <p:spPr>
            <a:xfrm rot="16200000">
              <a:off x="3448050" y="4370388"/>
              <a:ext cx="909638" cy="1331912"/>
            </a:xfrm>
            <a:custGeom>
              <a:avLst/>
              <a:gdLst>
                <a:gd name="connsiteX0" fmla="*/ 400050 w 909638"/>
                <a:gd name="connsiteY0" fmla="*/ 552450 h 1331119"/>
                <a:gd name="connsiteX1" fmla="*/ 342900 w 909638"/>
                <a:gd name="connsiteY1" fmla="*/ 457200 h 1331119"/>
                <a:gd name="connsiteX2" fmla="*/ 283369 w 909638"/>
                <a:gd name="connsiteY2" fmla="*/ 364331 h 1331119"/>
                <a:gd name="connsiteX3" fmla="*/ 202406 w 909638"/>
                <a:gd name="connsiteY3" fmla="*/ 245269 h 1331119"/>
                <a:gd name="connsiteX4" fmla="*/ 152400 w 909638"/>
                <a:gd name="connsiteY4" fmla="*/ 176213 h 1331119"/>
                <a:gd name="connsiteX5" fmla="*/ 104775 w 909638"/>
                <a:gd name="connsiteY5" fmla="*/ 109538 h 1331119"/>
                <a:gd name="connsiteX6" fmla="*/ 88106 w 909638"/>
                <a:gd name="connsiteY6" fmla="*/ 88106 h 1331119"/>
                <a:gd name="connsiteX7" fmla="*/ 54769 w 909638"/>
                <a:gd name="connsiteY7" fmla="*/ 59531 h 1331119"/>
                <a:gd name="connsiteX8" fmla="*/ 28575 w 909638"/>
                <a:gd name="connsiteY8" fmla="*/ 33338 h 1331119"/>
                <a:gd name="connsiteX9" fmla="*/ 0 w 909638"/>
                <a:gd name="connsiteY9" fmla="*/ 0 h 1331119"/>
                <a:gd name="connsiteX10" fmla="*/ 411956 w 909638"/>
                <a:gd name="connsiteY10" fmla="*/ 59531 h 1331119"/>
                <a:gd name="connsiteX11" fmla="*/ 459581 w 909638"/>
                <a:gd name="connsiteY11" fmla="*/ 200025 h 1331119"/>
                <a:gd name="connsiteX12" fmla="*/ 533400 w 909638"/>
                <a:gd name="connsiteY12" fmla="*/ 397669 h 1331119"/>
                <a:gd name="connsiteX13" fmla="*/ 638175 w 909638"/>
                <a:gd name="connsiteY13" fmla="*/ 666750 h 1331119"/>
                <a:gd name="connsiteX14" fmla="*/ 721519 w 909638"/>
                <a:gd name="connsiteY14" fmla="*/ 866775 h 1331119"/>
                <a:gd name="connsiteX15" fmla="*/ 909638 w 909638"/>
                <a:gd name="connsiteY15" fmla="*/ 1278731 h 1331119"/>
                <a:gd name="connsiteX16" fmla="*/ 804863 w 909638"/>
                <a:gd name="connsiteY16" fmla="*/ 1331119 h 1331119"/>
                <a:gd name="connsiteX17" fmla="*/ 723900 w 909638"/>
                <a:gd name="connsiteY17" fmla="*/ 1143000 h 1331119"/>
                <a:gd name="connsiteX18" fmla="*/ 611981 w 909638"/>
                <a:gd name="connsiteY18" fmla="*/ 921544 h 1331119"/>
                <a:gd name="connsiteX19" fmla="*/ 500063 w 909638"/>
                <a:gd name="connsiteY19" fmla="*/ 721519 h 1331119"/>
                <a:gd name="connsiteX20" fmla="*/ 400050 w 909638"/>
                <a:gd name="connsiteY20" fmla="*/ 552450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9638" h="1331119">
                  <a:moveTo>
                    <a:pt x="400050" y="552450"/>
                  </a:moveTo>
                  <a:lnTo>
                    <a:pt x="342900" y="457200"/>
                  </a:lnTo>
                  <a:lnTo>
                    <a:pt x="283369" y="364331"/>
                  </a:lnTo>
                  <a:lnTo>
                    <a:pt x="202406" y="245269"/>
                  </a:lnTo>
                  <a:lnTo>
                    <a:pt x="152400" y="176213"/>
                  </a:lnTo>
                  <a:lnTo>
                    <a:pt x="104775" y="109538"/>
                  </a:lnTo>
                  <a:lnTo>
                    <a:pt x="88106" y="88106"/>
                  </a:lnTo>
                  <a:lnTo>
                    <a:pt x="54769" y="59531"/>
                  </a:lnTo>
                  <a:lnTo>
                    <a:pt x="28575" y="33338"/>
                  </a:lnTo>
                  <a:lnTo>
                    <a:pt x="0" y="0"/>
                  </a:lnTo>
                  <a:lnTo>
                    <a:pt x="411956" y="59531"/>
                  </a:lnTo>
                  <a:lnTo>
                    <a:pt x="459581" y="200025"/>
                  </a:lnTo>
                  <a:lnTo>
                    <a:pt x="533400" y="397669"/>
                  </a:lnTo>
                  <a:lnTo>
                    <a:pt x="638175" y="666750"/>
                  </a:lnTo>
                  <a:lnTo>
                    <a:pt x="721519" y="866775"/>
                  </a:lnTo>
                  <a:lnTo>
                    <a:pt x="909638" y="1278731"/>
                  </a:lnTo>
                  <a:lnTo>
                    <a:pt x="804863" y="1331119"/>
                  </a:lnTo>
                  <a:lnTo>
                    <a:pt x="723900" y="1143000"/>
                  </a:lnTo>
                  <a:lnTo>
                    <a:pt x="611981" y="921544"/>
                  </a:lnTo>
                  <a:lnTo>
                    <a:pt x="500063" y="721519"/>
                  </a:lnTo>
                  <a:lnTo>
                    <a:pt x="400050" y="552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2">
              <a:extLst>
                <a:ext uri="{FF2B5EF4-FFF2-40B4-BE49-F238E27FC236}">
                  <a16:creationId xmlns:a16="http://schemas.microsoft.com/office/drawing/2014/main" id="{E946C945-AB3D-434E-94A6-4C2047A225B1}"/>
                </a:ext>
              </a:extLst>
            </p:cNvPr>
            <p:cNvSpPr/>
            <p:nvPr/>
          </p:nvSpPr>
          <p:spPr>
            <a:xfrm rot="16200000">
              <a:off x="3993357" y="4307681"/>
              <a:ext cx="919162" cy="739775"/>
            </a:xfrm>
            <a:custGeom>
              <a:avLst/>
              <a:gdLst>
                <a:gd name="connsiteX0" fmla="*/ 647700 w 919163"/>
                <a:gd name="connsiteY0" fmla="*/ 164306 h 740569"/>
                <a:gd name="connsiteX1" fmla="*/ 523875 w 919163"/>
                <a:gd name="connsiteY1" fmla="*/ 252412 h 740569"/>
                <a:gd name="connsiteX2" fmla="*/ 464344 w 919163"/>
                <a:gd name="connsiteY2" fmla="*/ 292894 h 740569"/>
                <a:gd name="connsiteX3" fmla="*/ 397669 w 919163"/>
                <a:gd name="connsiteY3" fmla="*/ 342900 h 740569"/>
                <a:gd name="connsiteX4" fmla="*/ 314325 w 919163"/>
                <a:gd name="connsiteY4" fmla="*/ 381000 h 740569"/>
                <a:gd name="connsiteX5" fmla="*/ 188119 w 919163"/>
                <a:gd name="connsiteY5" fmla="*/ 442912 h 740569"/>
                <a:gd name="connsiteX6" fmla="*/ 123825 w 919163"/>
                <a:gd name="connsiteY6" fmla="*/ 478631 h 740569"/>
                <a:gd name="connsiteX7" fmla="*/ 61913 w 919163"/>
                <a:gd name="connsiteY7" fmla="*/ 514350 h 740569"/>
                <a:gd name="connsiteX8" fmla="*/ 30957 w 919163"/>
                <a:gd name="connsiteY8" fmla="*/ 538162 h 740569"/>
                <a:gd name="connsiteX9" fmla="*/ 14288 w 919163"/>
                <a:gd name="connsiteY9" fmla="*/ 557212 h 740569"/>
                <a:gd name="connsiteX10" fmla="*/ 2382 w 919163"/>
                <a:gd name="connsiteY10" fmla="*/ 583406 h 740569"/>
                <a:gd name="connsiteX11" fmla="*/ 0 w 919163"/>
                <a:gd name="connsiteY11" fmla="*/ 604837 h 740569"/>
                <a:gd name="connsiteX12" fmla="*/ 4763 w 919163"/>
                <a:gd name="connsiteY12" fmla="*/ 638175 h 740569"/>
                <a:gd name="connsiteX13" fmla="*/ 14288 w 919163"/>
                <a:gd name="connsiteY13" fmla="*/ 661987 h 740569"/>
                <a:gd name="connsiteX14" fmla="*/ 35719 w 919163"/>
                <a:gd name="connsiteY14" fmla="*/ 690562 h 740569"/>
                <a:gd name="connsiteX15" fmla="*/ 57150 w 919163"/>
                <a:gd name="connsiteY15" fmla="*/ 711994 h 740569"/>
                <a:gd name="connsiteX16" fmla="*/ 78582 w 919163"/>
                <a:gd name="connsiteY16" fmla="*/ 726281 h 740569"/>
                <a:gd name="connsiteX17" fmla="*/ 107157 w 919163"/>
                <a:gd name="connsiteY17" fmla="*/ 735806 h 740569"/>
                <a:gd name="connsiteX18" fmla="*/ 138113 w 919163"/>
                <a:gd name="connsiteY18" fmla="*/ 740569 h 740569"/>
                <a:gd name="connsiteX19" fmla="*/ 166688 w 919163"/>
                <a:gd name="connsiteY19" fmla="*/ 735806 h 740569"/>
                <a:gd name="connsiteX20" fmla="*/ 211932 w 919163"/>
                <a:gd name="connsiteY20" fmla="*/ 726281 h 740569"/>
                <a:gd name="connsiteX21" fmla="*/ 273844 w 919163"/>
                <a:gd name="connsiteY21" fmla="*/ 707231 h 740569"/>
                <a:gd name="connsiteX22" fmla="*/ 350044 w 919163"/>
                <a:gd name="connsiteY22" fmla="*/ 673894 h 740569"/>
                <a:gd name="connsiteX23" fmla="*/ 411957 w 919163"/>
                <a:gd name="connsiteY23" fmla="*/ 640556 h 740569"/>
                <a:gd name="connsiteX24" fmla="*/ 469107 w 919163"/>
                <a:gd name="connsiteY24" fmla="*/ 602456 h 740569"/>
                <a:gd name="connsiteX25" fmla="*/ 519113 w 919163"/>
                <a:gd name="connsiteY25" fmla="*/ 566737 h 740569"/>
                <a:gd name="connsiteX26" fmla="*/ 590550 w 919163"/>
                <a:gd name="connsiteY26" fmla="*/ 504825 h 740569"/>
                <a:gd name="connsiteX27" fmla="*/ 688182 w 919163"/>
                <a:gd name="connsiteY27" fmla="*/ 395287 h 740569"/>
                <a:gd name="connsiteX28" fmla="*/ 783432 w 919163"/>
                <a:gd name="connsiteY28" fmla="*/ 266700 h 740569"/>
                <a:gd name="connsiteX29" fmla="*/ 857250 w 919163"/>
                <a:gd name="connsiteY29" fmla="*/ 147637 h 740569"/>
                <a:gd name="connsiteX30" fmla="*/ 909638 w 919163"/>
                <a:gd name="connsiteY30" fmla="*/ 52387 h 740569"/>
                <a:gd name="connsiteX31" fmla="*/ 916782 w 919163"/>
                <a:gd name="connsiteY31" fmla="*/ 30956 h 740569"/>
                <a:gd name="connsiteX32" fmla="*/ 919163 w 919163"/>
                <a:gd name="connsiteY32" fmla="*/ 11906 h 740569"/>
                <a:gd name="connsiteX33" fmla="*/ 914400 w 919163"/>
                <a:gd name="connsiteY33" fmla="*/ 2381 h 740569"/>
                <a:gd name="connsiteX34" fmla="*/ 900113 w 919163"/>
                <a:gd name="connsiteY34" fmla="*/ 0 h 740569"/>
                <a:gd name="connsiteX35" fmla="*/ 869157 w 919163"/>
                <a:gd name="connsiteY35" fmla="*/ 9525 h 740569"/>
                <a:gd name="connsiteX36" fmla="*/ 828675 w 919163"/>
                <a:gd name="connsiteY36" fmla="*/ 35719 h 740569"/>
                <a:gd name="connsiteX37" fmla="*/ 733425 w 919163"/>
                <a:gd name="connsiteY37" fmla="*/ 107156 h 740569"/>
                <a:gd name="connsiteX38" fmla="*/ 647700 w 919163"/>
                <a:gd name="connsiteY38" fmla="*/ 164306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9163" h="740569">
                  <a:moveTo>
                    <a:pt x="647700" y="164306"/>
                  </a:moveTo>
                  <a:lnTo>
                    <a:pt x="523875" y="252412"/>
                  </a:lnTo>
                  <a:lnTo>
                    <a:pt x="464344" y="292894"/>
                  </a:lnTo>
                  <a:lnTo>
                    <a:pt x="397669" y="342900"/>
                  </a:lnTo>
                  <a:lnTo>
                    <a:pt x="314325" y="381000"/>
                  </a:lnTo>
                  <a:lnTo>
                    <a:pt x="188119" y="442912"/>
                  </a:lnTo>
                  <a:lnTo>
                    <a:pt x="123825" y="478631"/>
                  </a:lnTo>
                  <a:lnTo>
                    <a:pt x="61913" y="514350"/>
                  </a:lnTo>
                  <a:lnTo>
                    <a:pt x="30957" y="538162"/>
                  </a:lnTo>
                  <a:lnTo>
                    <a:pt x="14288" y="557212"/>
                  </a:lnTo>
                  <a:lnTo>
                    <a:pt x="2382" y="583406"/>
                  </a:lnTo>
                  <a:lnTo>
                    <a:pt x="0" y="604837"/>
                  </a:lnTo>
                  <a:lnTo>
                    <a:pt x="4763" y="638175"/>
                  </a:lnTo>
                  <a:lnTo>
                    <a:pt x="14288" y="661987"/>
                  </a:lnTo>
                  <a:lnTo>
                    <a:pt x="35719" y="690562"/>
                  </a:lnTo>
                  <a:lnTo>
                    <a:pt x="57150" y="711994"/>
                  </a:lnTo>
                  <a:lnTo>
                    <a:pt x="78582" y="726281"/>
                  </a:lnTo>
                  <a:lnTo>
                    <a:pt x="107157" y="735806"/>
                  </a:lnTo>
                  <a:lnTo>
                    <a:pt x="138113" y="740569"/>
                  </a:lnTo>
                  <a:lnTo>
                    <a:pt x="166688" y="735806"/>
                  </a:lnTo>
                  <a:lnTo>
                    <a:pt x="211932" y="726281"/>
                  </a:lnTo>
                  <a:lnTo>
                    <a:pt x="273844" y="707231"/>
                  </a:lnTo>
                  <a:lnTo>
                    <a:pt x="350044" y="673894"/>
                  </a:lnTo>
                  <a:lnTo>
                    <a:pt x="411957" y="640556"/>
                  </a:lnTo>
                  <a:lnTo>
                    <a:pt x="469107" y="602456"/>
                  </a:lnTo>
                  <a:lnTo>
                    <a:pt x="519113" y="566737"/>
                  </a:lnTo>
                  <a:lnTo>
                    <a:pt x="590550" y="504825"/>
                  </a:lnTo>
                  <a:lnTo>
                    <a:pt x="688182" y="395287"/>
                  </a:lnTo>
                  <a:lnTo>
                    <a:pt x="783432" y="266700"/>
                  </a:lnTo>
                  <a:lnTo>
                    <a:pt x="857250" y="147637"/>
                  </a:lnTo>
                  <a:lnTo>
                    <a:pt x="909638" y="52387"/>
                  </a:lnTo>
                  <a:lnTo>
                    <a:pt x="916782" y="30956"/>
                  </a:lnTo>
                  <a:lnTo>
                    <a:pt x="919163" y="11906"/>
                  </a:lnTo>
                  <a:lnTo>
                    <a:pt x="914400" y="2381"/>
                  </a:lnTo>
                  <a:lnTo>
                    <a:pt x="900113" y="0"/>
                  </a:lnTo>
                  <a:lnTo>
                    <a:pt x="869157" y="9525"/>
                  </a:lnTo>
                  <a:lnTo>
                    <a:pt x="828675" y="35719"/>
                  </a:lnTo>
                  <a:lnTo>
                    <a:pt x="733425" y="107156"/>
                  </a:lnTo>
                  <a:lnTo>
                    <a:pt x="647700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4B1A72D1-FA44-4E38-813E-B7D90CB1FA88}"/>
                </a:ext>
              </a:extLst>
            </p:cNvPr>
            <p:cNvSpPr/>
            <p:nvPr/>
          </p:nvSpPr>
          <p:spPr>
            <a:xfrm rot="16200000">
              <a:off x="3171826" y="3635375"/>
              <a:ext cx="3905250" cy="885825"/>
            </a:xfrm>
            <a:custGeom>
              <a:avLst/>
              <a:gdLst>
                <a:gd name="connsiteX0" fmla="*/ 2209800 w 3905250"/>
                <a:gd name="connsiteY0" fmla="*/ 657225 h 885825"/>
                <a:gd name="connsiteX1" fmla="*/ 2073275 w 3905250"/>
                <a:gd name="connsiteY1" fmla="*/ 650875 h 885825"/>
                <a:gd name="connsiteX2" fmla="*/ 1962150 w 3905250"/>
                <a:gd name="connsiteY2" fmla="*/ 644525 h 885825"/>
                <a:gd name="connsiteX3" fmla="*/ 1819275 w 3905250"/>
                <a:gd name="connsiteY3" fmla="*/ 635000 h 885825"/>
                <a:gd name="connsiteX4" fmla="*/ 1644650 w 3905250"/>
                <a:gd name="connsiteY4" fmla="*/ 622300 h 885825"/>
                <a:gd name="connsiteX5" fmla="*/ 1473200 w 3905250"/>
                <a:gd name="connsiteY5" fmla="*/ 603250 h 885825"/>
                <a:gd name="connsiteX6" fmla="*/ 1314450 w 3905250"/>
                <a:gd name="connsiteY6" fmla="*/ 584200 h 885825"/>
                <a:gd name="connsiteX7" fmla="*/ 1193800 w 3905250"/>
                <a:gd name="connsiteY7" fmla="*/ 565150 h 885825"/>
                <a:gd name="connsiteX8" fmla="*/ 1089025 w 3905250"/>
                <a:gd name="connsiteY8" fmla="*/ 539750 h 885825"/>
                <a:gd name="connsiteX9" fmla="*/ 971550 w 3905250"/>
                <a:gd name="connsiteY9" fmla="*/ 508000 h 885825"/>
                <a:gd name="connsiteX10" fmla="*/ 857250 w 3905250"/>
                <a:gd name="connsiteY10" fmla="*/ 473075 h 885825"/>
                <a:gd name="connsiteX11" fmla="*/ 736600 w 3905250"/>
                <a:gd name="connsiteY11" fmla="*/ 428625 h 885825"/>
                <a:gd name="connsiteX12" fmla="*/ 593725 w 3905250"/>
                <a:gd name="connsiteY12" fmla="*/ 365125 h 885825"/>
                <a:gd name="connsiteX13" fmla="*/ 479425 w 3905250"/>
                <a:gd name="connsiteY13" fmla="*/ 304800 h 885825"/>
                <a:gd name="connsiteX14" fmla="*/ 365125 w 3905250"/>
                <a:gd name="connsiteY14" fmla="*/ 234950 h 885825"/>
                <a:gd name="connsiteX15" fmla="*/ 288925 w 3905250"/>
                <a:gd name="connsiteY15" fmla="*/ 187325 h 885825"/>
                <a:gd name="connsiteX16" fmla="*/ 212725 w 3905250"/>
                <a:gd name="connsiteY16" fmla="*/ 133350 h 885825"/>
                <a:gd name="connsiteX17" fmla="*/ 117475 w 3905250"/>
                <a:gd name="connsiteY17" fmla="*/ 63500 h 885825"/>
                <a:gd name="connsiteX18" fmla="*/ 69850 w 3905250"/>
                <a:gd name="connsiteY18" fmla="*/ 22225 h 885825"/>
                <a:gd name="connsiteX19" fmla="*/ 34925 w 3905250"/>
                <a:gd name="connsiteY19" fmla="*/ 3175 h 885825"/>
                <a:gd name="connsiteX20" fmla="*/ 6350 w 3905250"/>
                <a:gd name="connsiteY20" fmla="*/ 0 h 885825"/>
                <a:gd name="connsiteX21" fmla="*/ 0 w 3905250"/>
                <a:gd name="connsiteY21" fmla="*/ 9525 h 885825"/>
                <a:gd name="connsiteX22" fmla="*/ 3175 w 3905250"/>
                <a:gd name="connsiteY22" fmla="*/ 31750 h 885825"/>
                <a:gd name="connsiteX23" fmla="*/ 25400 w 3905250"/>
                <a:gd name="connsiteY23" fmla="*/ 73025 h 885825"/>
                <a:gd name="connsiteX24" fmla="*/ 95250 w 3905250"/>
                <a:gd name="connsiteY24" fmla="*/ 152400 h 885825"/>
                <a:gd name="connsiteX25" fmla="*/ 161925 w 3905250"/>
                <a:gd name="connsiteY25" fmla="*/ 219075 h 885825"/>
                <a:gd name="connsiteX26" fmla="*/ 260350 w 3905250"/>
                <a:gd name="connsiteY26" fmla="*/ 311150 h 885825"/>
                <a:gd name="connsiteX27" fmla="*/ 346075 w 3905250"/>
                <a:gd name="connsiteY27" fmla="*/ 381000 h 885825"/>
                <a:gd name="connsiteX28" fmla="*/ 406400 w 3905250"/>
                <a:gd name="connsiteY28" fmla="*/ 425450 h 885825"/>
                <a:gd name="connsiteX29" fmla="*/ 523875 w 3905250"/>
                <a:gd name="connsiteY29" fmla="*/ 498475 h 885825"/>
                <a:gd name="connsiteX30" fmla="*/ 628650 w 3905250"/>
                <a:gd name="connsiteY30" fmla="*/ 558800 h 885825"/>
                <a:gd name="connsiteX31" fmla="*/ 749300 w 3905250"/>
                <a:gd name="connsiteY31" fmla="*/ 619125 h 885825"/>
                <a:gd name="connsiteX32" fmla="*/ 901700 w 3905250"/>
                <a:gd name="connsiteY32" fmla="*/ 679450 h 885825"/>
                <a:gd name="connsiteX33" fmla="*/ 1016000 w 3905250"/>
                <a:gd name="connsiteY33" fmla="*/ 717550 h 885825"/>
                <a:gd name="connsiteX34" fmla="*/ 1136650 w 3905250"/>
                <a:gd name="connsiteY34" fmla="*/ 752475 h 885825"/>
                <a:gd name="connsiteX35" fmla="*/ 1292225 w 3905250"/>
                <a:gd name="connsiteY35" fmla="*/ 787400 h 885825"/>
                <a:gd name="connsiteX36" fmla="*/ 1438275 w 3905250"/>
                <a:gd name="connsiteY36" fmla="*/ 812800 h 885825"/>
                <a:gd name="connsiteX37" fmla="*/ 1606550 w 3905250"/>
                <a:gd name="connsiteY37" fmla="*/ 831850 h 885825"/>
                <a:gd name="connsiteX38" fmla="*/ 1720850 w 3905250"/>
                <a:gd name="connsiteY38" fmla="*/ 844550 h 885825"/>
                <a:gd name="connsiteX39" fmla="*/ 1885950 w 3905250"/>
                <a:gd name="connsiteY39" fmla="*/ 863600 h 885825"/>
                <a:gd name="connsiteX40" fmla="*/ 2051050 w 3905250"/>
                <a:gd name="connsiteY40" fmla="*/ 869950 h 885825"/>
                <a:gd name="connsiteX41" fmla="*/ 2406650 w 3905250"/>
                <a:gd name="connsiteY41" fmla="*/ 879475 h 885825"/>
                <a:gd name="connsiteX42" fmla="*/ 2714625 w 3905250"/>
                <a:gd name="connsiteY42" fmla="*/ 885825 h 885825"/>
                <a:gd name="connsiteX43" fmla="*/ 2955925 w 3905250"/>
                <a:gd name="connsiteY43" fmla="*/ 882650 h 885825"/>
                <a:gd name="connsiteX44" fmla="*/ 3311525 w 3905250"/>
                <a:gd name="connsiteY44" fmla="*/ 885825 h 885825"/>
                <a:gd name="connsiteX45" fmla="*/ 3730625 w 3905250"/>
                <a:gd name="connsiteY45" fmla="*/ 882650 h 885825"/>
                <a:gd name="connsiteX46" fmla="*/ 3835400 w 3905250"/>
                <a:gd name="connsiteY46" fmla="*/ 727075 h 885825"/>
                <a:gd name="connsiteX47" fmla="*/ 3857625 w 3905250"/>
                <a:gd name="connsiteY47" fmla="*/ 625475 h 885825"/>
                <a:gd name="connsiteX48" fmla="*/ 3892550 w 3905250"/>
                <a:gd name="connsiteY48" fmla="*/ 479425 h 885825"/>
                <a:gd name="connsiteX49" fmla="*/ 3905250 w 3905250"/>
                <a:gd name="connsiteY49" fmla="*/ 422275 h 885825"/>
                <a:gd name="connsiteX50" fmla="*/ 3905250 w 3905250"/>
                <a:gd name="connsiteY50" fmla="*/ 406400 h 885825"/>
                <a:gd name="connsiteX51" fmla="*/ 3898900 w 3905250"/>
                <a:gd name="connsiteY51" fmla="*/ 390525 h 885825"/>
                <a:gd name="connsiteX52" fmla="*/ 3873500 w 3905250"/>
                <a:gd name="connsiteY52" fmla="*/ 387350 h 885825"/>
                <a:gd name="connsiteX53" fmla="*/ 3848100 w 3905250"/>
                <a:gd name="connsiteY53" fmla="*/ 400050 h 885825"/>
                <a:gd name="connsiteX54" fmla="*/ 3787775 w 3905250"/>
                <a:gd name="connsiteY54" fmla="*/ 460375 h 885825"/>
                <a:gd name="connsiteX55" fmla="*/ 3695700 w 3905250"/>
                <a:gd name="connsiteY55" fmla="*/ 558800 h 885825"/>
                <a:gd name="connsiteX56" fmla="*/ 3673475 w 3905250"/>
                <a:gd name="connsiteY56" fmla="*/ 577850 h 885825"/>
                <a:gd name="connsiteX57" fmla="*/ 3641725 w 3905250"/>
                <a:gd name="connsiteY57" fmla="*/ 593725 h 885825"/>
                <a:gd name="connsiteX58" fmla="*/ 3578225 w 3905250"/>
                <a:gd name="connsiteY58" fmla="*/ 612775 h 885825"/>
                <a:gd name="connsiteX59" fmla="*/ 3521075 w 3905250"/>
                <a:gd name="connsiteY59" fmla="*/ 625475 h 885825"/>
                <a:gd name="connsiteX60" fmla="*/ 3454400 w 3905250"/>
                <a:gd name="connsiteY60" fmla="*/ 635000 h 885825"/>
                <a:gd name="connsiteX61" fmla="*/ 3286125 w 3905250"/>
                <a:gd name="connsiteY61" fmla="*/ 641350 h 885825"/>
                <a:gd name="connsiteX62" fmla="*/ 3082925 w 3905250"/>
                <a:gd name="connsiteY62" fmla="*/ 650875 h 885825"/>
                <a:gd name="connsiteX63" fmla="*/ 2841625 w 3905250"/>
                <a:gd name="connsiteY63" fmla="*/ 660400 h 885825"/>
                <a:gd name="connsiteX64" fmla="*/ 2559050 w 3905250"/>
                <a:gd name="connsiteY64" fmla="*/ 663575 h 885825"/>
                <a:gd name="connsiteX65" fmla="*/ 2209800 w 3905250"/>
                <a:gd name="connsiteY65" fmla="*/ 6572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05250" h="885825">
                  <a:moveTo>
                    <a:pt x="2209800" y="657225"/>
                  </a:moveTo>
                  <a:lnTo>
                    <a:pt x="2073275" y="650875"/>
                  </a:lnTo>
                  <a:lnTo>
                    <a:pt x="1962150" y="644525"/>
                  </a:lnTo>
                  <a:lnTo>
                    <a:pt x="1819275" y="635000"/>
                  </a:lnTo>
                  <a:lnTo>
                    <a:pt x="1644650" y="622300"/>
                  </a:lnTo>
                  <a:lnTo>
                    <a:pt x="1473200" y="603250"/>
                  </a:lnTo>
                  <a:lnTo>
                    <a:pt x="1314450" y="584200"/>
                  </a:lnTo>
                  <a:lnTo>
                    <a:pt x="1193800" y="565150"/>
                  </a:lnTo>
                  <a:lnTo>
                    <a:pt x="1089025" y="539750"/>
                  </a:lnTo>
                  <a:lnTo>
                    <a:pt x="971550" y="508000"/>
                  </a:lnTo>
                  <a:lnTo>
                    <a:pt x="857250" y="473075"/>
                  </a:lnTo>
                  <a:lnTo>
                    <a:pt x="736600" y="428625"/>
                  </a:lnTo>
                  <a:lnTo>
                    <a:pt x="593725" y="365125"/>
                  </a:lnTo>
                  <a:lnTo>
                    <a:pt x="479425" y="304800"/>
                  </a:lnTo>
                  <a:lnTo>
                    <a:pt x="365125" y="234950"/>
                  </a:lnTo>
                  <a:lnTo>
                    <a:pt x="288925" y="187325"/>
                  </a:lnTo>
                  <a:lnTo>
                    <a:pt x="212725" y="133350"/>
                  </a:lnTo>
                  <a:lnTo>
                    <a:pt x="117475" y="63500"/>
                  </a:lnTo>
                  <a:lnTo>
                    <a:pt x="69850" y="22225"/>
                  </a:lnTo>
                  <a:lnTo>
                    <a:pt x="34925" y="3175"/>
                  </a:lnTo>
                  <a:lnTo>
                    <a:pt x="6350" y="0"/>
                  </a:lnTo>
                  <a:lnTo>
                    <a:pt x="0" y="9525"/>
                  </a:lnTo>
                  <a:lnTo>
                    <a:pt x="3175" y="31750"/>
                  </a:lnTo>
                  <a:lnTo>
                    <a:pt x="25400" y="73025"/>
                  </a:lnTo>
                  <a:lnTo>
                    <a:pt x="95250" y="152400"/>
                  </a:lnTo>
                  <a:lnTo>
                    <a:pt x="161925" y="219075"/>
                  </a:lnTo>
                  <a:lnTo>
                    <a:pt x="260350" y="311150"/>
                  </a:lnTo>
                  <a:lnTo>
                    <a:pt x="346075" y="381000"/>
                  </a:lnTo>
                  <a:lnTo>
                    <a:pt x="406400" y="425450"/>
                  </a:lnTo>
                  <a:lnTo>
                    <a:pt x="523875" y="498475"/>
                  </a:lnTo>
                  <a:lnTo>
                    <a:pt x="628650" y="558800"/>
                  </a:lnTo>
                  <a:lnTo>
                    <a:pt x="749300" y="619125"/>
                  </a:lnTo>
                  <a:lnTo>
                    <a:pt x="901700" y="679450"/>
                  </a:lnTo>
                  <a:lnTo>
                    <a:pt x="1016000" y="717550"/>
                  </a:lnTo>
                  <a:lnTo>
                    <a:pt x="1136650" y="752475"/>
                  </a:lnTo>
                  <a:lnTo>
                    <a:pt x="1292225" y="787400"/>
                  </a:lnTo>
                  <a:lnTo>
                    <a:pt x="1438275" y="812800"/>
                  </a:lnTo>
                  <a:lnTo>
                    <a:pt x="1606550" y="831850"/>
                  </a:lnTo>
                  <a:lnTo>
                    <a:pt x="1720850" y="844550"/>
                  </a:lnTo>
                  <a:lnTo>
                    <a:pt x="1885950" y="863600"/>
                  </a:lnTo>
                  <a:lnTo>
                    <a:pt x="2051050" y="869950"/>
                  </a:lnTo>
                  <a:lnTo>
                    <a:pt x="2406650" y="879475"/>
                  </a:lnTo>
                  <a:lnTo>
                    <a:pt x="2714625" y="885825"/>
                  </a:lnTo>
                  <a:lnTo>
                    <a:pt x="2955925" y="882650"/>
                  </a:lnTo>
                  <a:lnTo>
                    <a:pt x="3311525" y="885825"/>
                  </a:lnTo>
                  <a:lnTo>
                    <a:pt x="3730625" y="882650"/>
                  </a:lnTo>
                  <a:lnTo>
                    <a:pt x="3835400" y="727075"/>
                  </a:lnTo>
                  <a:lnTo>
                    <a:pt x="3857625" y="625475"/>
                  </a:lnTo>
                  <a:lnTo>
                    <a:pt x="3892550" y="479425"/>
                  </a:lnTo>
                  <a:lnTo>
                    <a:pt x="3905250" y="422275"/>
                  </a:lnTo>
                  <a:lnTo>
                    <a:pt x="3905250" y="406400"/>
                  </a:lnTo>
                  <a:lnTo>
                    <a:pt x="3898900" y="390525"/>
                  </a:lnTo>
                  <a:lnTo>
                    <a:pt x="3873500" y="387350"/>
                  </a:lnTo>
                  <a:lnTo>
                    <a:pt x="3848100" y="400050"/>
                  </a:lnTo>
                  <a:lnTo>
                    <a:pt x="3787775" y="460375"/>
                  </a:lnTo>
                  <a:lnTo>
                    <a:pt x="3695700" y="558800"/>
                  </a:lnTo>
                  <a:lnTo>
                    <a:pt x="3673475" y="577850"/>
                  </a:lnTo>
                  <a:lnTo>
                    <a:pt x="3641725" y="593725"/>
                  </a:lnTo>
                  <a:lnTo>
                    <a:pt x="3578225" y="612775"/>
                  </a:lnTo>
                  <a:lnTo>
                    <a:pt x="3521075" y="625475"/>
                  </a:lnTo>
                  <a:lnTo>
                    <a:pt x="3454400" y="635000"/>
                  </a:lnTo>
                  <a:lnTo>
                    <a:pt x="3286125" y="641350"/>
                  </a:lnTo>
                  <a:lnTo>
                    <a:pt x="3082925" y="650875"/>
                  </a:lnTo>
                  <a:lnTo>
                    <a:pt x="2841625" y="660400"/>
                  </a:lnTo>
                  <a:lnTo>
                    <a:pt x="2559050" y="663575"/>
                  </a:lnTo>
                  <a:lnTo>
                    <a:pt x="2209800" y="657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4">
              <a:extLst>
                <a:ext uri="{FF2B5EF4-FFF2-40B4-BE49-F238E27FC236}">
                  <a16:creationId xmlns:a16="http://schemas.microsoft.com/office/drawing/2014/main" id="{A296AB27-9C11-4168-A998-38F4D37D0599}"/>
                </a:ext>
              </a:extLst>
            </p:cNvPr>
            <p:cNvSpPr/>
            <p:nvPr/>
          </p:nvSpPr>
          <p:spPr>
            <a:xfrm rot="16200000">
              <a:off x="4086225" y="3209925"/>
              <a:ext cx="4229100" cy="1714500"/>
            </a:xfrm>
            <a:custGeom>
              <a:avLst/>
              <a:gdLst>
                <a:gd name="connsiteX0" fmla="*/ 2454263 w 4228675"/>
                <a:gd name="connsiteY0" fmla="*/ 1359703 h 1713225"/>
                <a:gd name="connsiteX1" fmla="*/ 3004942 w 4228675"/>
                <a:gd name="connsiteY1" fmla="*/ 1359703 h 1713225"/>
                <a:gd name="connsiteX2" fmla="*/ 3378861 w 4228675"/>
                <a:gd name="connsiteY2" fmla="*/ 1359703 h 1713225"/>
                <a:gd name="connsiteX3" fmla="*/ 3827562 w 4228675"/>
                <a:gd name="connsiteY3" fmla="*/ 1359703 h 1713225"/>
                <a:gd name="connsiteX4" fmla="*/ 3973731 w 4228675"/>
                <a:gd name="connsiteY4" fmla="*/ 1356303 h 1713225"/>
                <a:gd name="connsiteX5" fmla="*/ 3997525 w 4228675"/>
                <a:gd name="connsiteY5" fmla="*/ 1346106 h 1713225"/>
                <a:gd name="connsiteX6" fmla="*/ 4007723 w 4228675"/>
                <a:gd name="connsiteY6" fmla="*/ 1332509 h 1713225"/>
                <a:gd name="connsiteX7" fmla="*/ 4017921 w 4228675"/>
                <a:gd name="connsiteY7" fmla="*/ 1315512 h 1713225"/>
                <a:gd name="connsiteX8" fmla="*/ 4024719 w 4228675"/>
                <a:gd name="connsiteY8" fmla="*/ 1288318 h 1713225"/>
                <a:gd name="connsiteX9" fmla="*/ 4024719 w 4228675"/>
                <a:gd name="connsiteY9" fmla="*/ 1247527 h 1713225"/>
                <a:gd name="connsiteX10" fmla="*/ 4014522 w 4228675"/>
                <a:gd name="connsiteY10" fmla="*/ 1152348 h 1713225"/>
                <a:gd name="connsiteX11" fmla="*/ 4004324 w 4228675"/>
                <a:gd name="connsiteY11" fmla="*/ 1016378 h 1713225"/>
                <a:gd name="connsiteX12" fmla="*/ 3973731 w 4228675"/>
                <a:gd name="connsiteY12" fmla="*/ 877008 h 1713225"/>
                <a:gd name="connsiteX13" fmla="*/ 3932939 w 4228675"/>
                <a:gd name="connsiteY13" fmla="*/ 662855 h 1713225"/>
                <a:gd name="connsiteX14" fmla="*/ 3888749 w 4228675"/>
                <a:gd name="connsiteY14" fmla="*/ 431706 h 1713225"/>
                <a:gd name="connsiteX15" fmla="*/ 3830962 w 4228675"/>
                <a:gd name="connsiteY15" fmla="*/ 139370 h 1713225"/>
                <a:gd name="connsiteX16" fmla="*/ 3977130 w 4228675"/>
                <a:gd name="connsiteY16" fmla="*/ 0 h 1713225"/>
                <a:gd name="connsiteX17" fmla="*/ 3997525 w 4228675"/>
                <a:gd name="connsiteY17" fmla="*/ 142769 h 1713225"/>
                <a:gd name="connsiteX18" fmla="*/ 4045115 w 4228675"/>
                <a:gd name="connsiteY18" fmla="*/ 390915 h 1713225"/>
                <a:gd name="connsiteX19" fmla="*/ 4099503 w 4228675"/>
                <a:gd name="connsiteY19" fmla="*/ 662855 h 1713225"/>
                <a:gd name="connsiteX20" fmla="*/ 4147093 w 4228675"/>
                <a:gd name="connsiteY20" fmla="*/ 917799 h 1713225"/>
                <a:gd name="connsiteX21" fmla="*/ 4194682 w 4228675"/>
                <a:gd name="connsiteY21" fmla="*/ 1179542 h 1713225"/>
                <a:gd name="connsiteX22" fmla="*/ 4228675 w 4228675"/>
                <a:gd name="connsiteY22" fmla="*/ 1383498 h 1713225"/>
                <a:gd name="connsiteX23" fmla="*/ 4228675 w 4228675"/>
                <a:gd name="connsiteY23" fmla="*/ 1400494 h 1713225"/>
                <a:gd name="connsiteX24" fmla="*/ 4208279 w 4228675"/>
                <a:gd name="connsiteY24" fmla="*/ 1444684 h 1713225"/>
                <a:gd name="connsiteX25" fmla="*/ 4160690 w 4228675"/>
                <a:gd name="connsiteY25" fmla="*/ 1536464 h 1713225"/>
                <a:gd name="connsiteX26" fmla="*/ 4133496 w 4228675"/>
                <a:gd name="connsiteY26" fmla="*/ 1594251 h 1713225"/>
                <a:gd name="connsiteX27" fmla="*/ 4106302 w 4228675"/>
                <a:gd name="connsiteY27" fmla="*/ 1628244 h 1713225"/>
                <a:gd name="connsiteX28" fmla="*/ 4062111 w 4228675"/>
                <a:gd name="connsiteY28" fmla="*/ 1672434 h 1713225"/>
                <a:gd name="connsiteX29" fmla="*/ 3990727 w 4228675"/>
                <a:gd name="connsiteY29" fmla="*/ 1713225 h 1713225"/>
                <a:gd name="connsiteX30" fmla="*/ 3973731 w 4228675"/>
                <a:gd name="connsiteY30" fmla="*/ 1713225 h 1713225"/>
                <a:gd name="connsiteX31" fmla="*/ 3939738 w 4228675"/>
                <a:gd name="connsiteY31" fmla="*/ 1699628 h 1713225"/>
                <a:gd name="connsiteX32" fmla="*/ 3878551 w 4228675"/>
                <a:gd name="connsiteY32" fmla="*/ 1675834 h 1713225"/>
                <a:gd name="connsiteX33" fmla="*/ 3783372 w 4228675"/>
                <a:gd name="connsiteY33" fmla="*/ 1648640 h 1713225"/>
                <a:gd name="connsiteX34" fmla="*/ 3694991 w 4228675"/>
                <a:gd name="connsiteY34" fmla="*/ 1631643 h 1713225"/>
                <a:gd name="connsiteX35" fmla="*/ 3586215 w 4228675"/>
                <a:gd name="connsiteY35" fmla="*/ 1614647 h 1713225"/>
                <a:gd name="connsiteX36" fmla="*/ 3508032 w 4228675"/>
                <a:gd name="connsiteY36" fmla="*/ 1607848 h 1713225"/>
                <a:gd name="connsiteX37" fmla="*/ 3297278 w 4228675"/>
                <a:gd name="connsiteY37" fmla="*/ 1607848 h 1713225"/>
                <a:gd name="connsiteX38" fmla="*/ 2950554 w 4228675"/>
                <a:gd name="connsiteY38" fmla="*/ 1604449 h 1713225"/>
                <a:gd name="connsiteX39" fmla="*/ 2423670 w 4228675"/>
                <a:gd name="connsiteY39" fmla="*/ 1607848 h 1713225"/>
                <a:gd name="connsiteX40" fmla="*/ 1981766 w 4228675"/>
                <a:gd name="connsiteY40" fmla="*/ 1607848 h 1713225"/>
                <a:gd name="connsiteX41" fmla="*/ 1509270 w 4228675"/>
                <a:gd name="connsiteY41" fmla="*/ 1607848 h 1713225"/>
                <a:gd name="connsiteX42" fmla="*/ 1291717 w 4228675"/>
                <a:gd name="connsiteY42" fmla="*/ 1611248 h 1713225"/>
                <a:gd name="connsiteX43" fmla="*/ 1148948 w 4228675"/>
                <a:gd name="connsiteY43" fmla="*/ 1618046 h 1713225"/>
                <a:gd name="connsiteX44" fmla="*/ 1002780 w 4228675"/>
                <a:gd name="connsiteY44" fmla="*/ 1631643 h 1713225"/>
                <a:gd name="connsiteX45" fmla="*/ 826019 w 4228675"/>
                <a:gd name="connsiteY45" fmla="*/ 1655438 h 1713225"/>
                <a:gd name="connsiteX46" fmla="*/ 639060 w 4228675"/>
                <a:gd name="connsiteY46" fmla="*/ 1689431 h 1713225"/>
                <a:gd name="connsiteX47" fmla="*/ 598269 w 4228675"/>
                <a:gd name="connsiteY47" fmla="*/ 1696229 h 1713225"/>
                <a:gd name="connsiteX48" fmla="*/ 492892 w 4228675"/>
                <a:gd name="connsiteY48" fmla="*/ 1669035 h 1713225"/>
                <a:gd name="connsiteX49" fmla="*/ 336526 w 4228675"/>
                <a:gd name="connsiteY49" fmla="*/ 1618046 h 1713225"/>
                <a:gd name="connsiteX50" fmla="*/ 186959 w 4228675"/>
                <a:gd name="connsiteY50" fmla="*/ 1563658 h 1713225"/>
                <a:gd name="connsiteX51" fmla="*/ 122373 w 4228675"/>
                <a:gd name="connsiteY51" fmla="*/ 1536464 h 1713225"/>
                <a:gd name="connsiteX52" fmla="*/ 57787 w 4228675"/>
                <a:gd name="connsiteY52" fmla="*/ 1495673 h 1713225"/>
                <a:gd name="connsiteX53" fmla="*/ 27194 w 4228675"/>
                <a:gd name="connsiteY53" fmla="*/ 1471878 h 1713225"/>
                <a:gd name="connsiteX54" fmla="*/ 6798 w 4228675"/>
                <a:gd name="connsiteY54" fmla="*/ 1451483 h 1713225"/>
                <a:gd name="connsiteX55" fmla="*/ 0 w 4228675"/>
                <a:gd name="connsiteY55" fmla="*/ 1434486 h 1713225"/>
                <a:gd name="connsiteX56" fmla="*/ 10197 w 4228675"/>
                <a:gd name="connsiteY56" fmla="*/ 1407292 h 1713225"/>
                <a:gd name="connsiteX57" fmla="*/ 30593 w 4228675"/>
                <a:gd name="connsiteY57" fmla="*/ 1376699 h 1713225"/>
                <a:gd name="connsiteX58" fmla="*/ 50989 w 4228675"/>
                <a:gd name="connsiteY58" fmla="*/ 1356303 h 1713225"/>
                <a:gd name="connsiteX59" fmla="*/ 91780 w 4228675"/>
                <a:gd name="connsiteY59" fmla="*/ 1329109 h 1713225"/>
                <a:gd name="connsiteX60" fmla="*/ 129171 w 4228675"/>
                <a:gd name="connsiteY60" fmla="*/ 1308714 h 1713225"/>
                <a:gd name="connsiteX61" fmla="*/ 176761 w 4228675"/>
                <a:gd name="connsiteY61" fmla="*/ 1284919 h 1713225"/>
                <a:gd name="connsiteX62" fmla="*/ 207354 w 4228675"/>
                <a:gd name="connsiteY62" fmla="*/ 1274721 h 1713225"/>
                <a:gd name="connsiteX63" fmla="*/ 550679 w 4228675"/>
                <a:gd name="connsiteY63" fmla="*/ 1376699 h 1713225"/>
                <a:gd name="connsiteX64" fmla="*/ 594870 w 4228675"/>
                <a:gd name="connsiteY64" fmla="*/ 1383498 h 1713225"/>
                <a:gd name="connsiteX65" fmla="*/ 693448 w 4228675"/>
                <a:gd name="connsiteY65" fmla="*/ 1380098 h 1713225"/>
                <a:gd name="connsiteX66" fmla="*/ 1029974 w 4228675"/>
                <a:gd name="connsiteY66" fmla="*/ 1376699 h 1713225"/>
                <a:gd name="connsiteX67" fmla="*/ 1614646 w 4228675"/>
                <a:gd name="connsiteY67" fmla="*/ 1366501 h 1713225"/>
                <a:gd name="connsiteX68" fmla="*/ 2002162 w 4228675"/>
                <a:gd name="connsiteY68" fmla="*/ 1359703 h 1713225"/>
                <a:gd name="connsiteX69" fmla="*/ 2454263 w 4228675"/>
                <a:gd name="connsiteY69" fmla="*/ 1359703 h 17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28675" h="1713225">
                  <a:moveTo>
                    <a:pt x="2454263" y="1359703"/>
                  </a:moveTo>
                  <a:lnTo>
                    <a:pt x="3004942" y="1359703"/>
                  </a:lnTo>
                  <a:lnTo>
                    <a:pt x="3378861" y="1359703"/>
                  </a:lnTo>
                  <a:lnTo>
                    <a:pt x="3827562" y="1359703"/>
                  </a:lnTo>
                  <a:lnTo>
                    <a:pt x="3973731" y="1356303"/>
                  </a:lnTo>
                  <a:lnTo>
                    <a:pt x="3997525" y="1346106"/>
                  </a:lnTo>
                  <a:lnTo>
                    <a:pt x="4007723" y="1332509"/>
                  </a:lnTo>
                  <a:lnTo>
                    <a:pt x="4017921" y="1315512"/>
                  </a:lnTo>
                  <a:lnTo>
                    <a:pt x="4024719" y="1288318"/>
                  </a:lnTo>
                  <a:lnTo>
                    <a:pt x="4024719" y="1247527"/>
                  </a:lnTo>
                  <a:lnTo>
                    <a:pt x="4014522" y="1152348"/>
                  </a:lnTo>
                  <a:lnTo>
                    <a:pt x="4004324" y="1016378"/>
                  </a:lnTo>
                  <a:lnTo>
                    <a:pt x="3973731" y="877008"/>
                  </a:lnTo>
                  <a:lnTo>
                    <a:pt x="3932939" y="662855"/>
                  </a:lnTo>
                  <a:lnTo>
                    <a:pt x="3888749" y="431706"/>
                  </a:lnTo>
                  <a:lnTo>
                    <a:pt x="3830962" y="139370"/>
                  </a:lnTo>
                  <a:lnTo>
                    <a:pt x="3977130" y="0"/>
                  </a:lnTo>
                  <a:lnTo>
                    <a:pt x="3997525" y="142769"/>
                  </a:lnTo>
                  <a:lnTo>
                    <a:pt x="4045115" y="390915"/>
                  </a:lnTo>
                  <a:lnTo>
                    <a:pt x="4099503" y="662855"/>
                  </a:lnTo>
                  <a:lnTo>
                    <a:pt x="4147093" y="917799"/>
                  </a:lnTo>
                  <a:lnTo>
                    <a:pt x="4194682" y="1179542"/>
                  </a:lnTo>
                  <a:lnTo>
                    <a:pt x="4228675" y="1383498"/>
                  </a:lnTo>
                  <a:lnTo>
                    <a:pt x="4228675" y="1400494"/>
                  </a:lnTo>
                  <a:lnTo>
                    <a:pt x="4208279" y="1444684"/>
                  </a:lnTo>
                  <a:lnTo>
                    <a:pt x="4160690" y="1536464"/>
                  </a:lnTo>
                  <a:lnTo>
                    <a:pt x="4133496" y="1594251"/>
                  </a:lnTo>
                  <a:lnTo>
                    <a:pt x="4106302" y="1628244"/>
                  </a:lnTo>
                  <a:lnTo>
                    <a:pt x="4062111" y="1672434"/>
                  </a:lnTo>
                  <a:lnTo>
                    <a:pt x="3990727" y="1713225"/>
                  </a:lnTo>
                  <a:lnTo>
                    <a:pt x="3973731" y="1713225"/>
                  </a:lnTo>
                  <a:lnTo>
                    <a:pt x="3939738" y="1699628"/>
                  </a:lnTo>
                  <a:lnTo>
                    <a:pt x="3878551" y="1675834"/>
                  </a:lnTo>
                  <a:lnTo>
                    <a:pt x="3783372" y="1648640"/>
                  </a:lnTo>
                  <a:lnTo>
                    <a:pt x="3694991" y="1631643"/>
                  </a:lnTo>
                  <a:lnTo>
                    <a:pt x="3586215" y="1614647"/>
                  </a:lnTo>
                  <a:lnTo>
                    <a:pt x="3508032" y="1607848"/>
                  </a:lnTo>
                  <a:lnTo>
                    <a:pt x="3297278" y="1607848"/>
                  </a:lnTo>
                  <a:lnTo>
                    <a:pt x="2950554" y="1604449"/>
                  </a:lnTo>
                  <a:lnTo>
                    <a:pt x="2423670" y="1607848"/>
                  </a:lnTo>
                  <a:lnTo>
                    <a:pt x="1981766" y="1607848"/>
                  </a:lnTo>
                  <a:lnTo>
                    <a:pt x="1509270" y="1607848"/>
                  </a:lnTo>
                  <a:lnTo>
                    <a:pt x="1291717" y="1611248"/>
                  </a:lnTo>
                  <a:lnTo>
                    <a:pt x="1148948" y="1618046"/>
                  </a:lnTo>
                  <a:lnTo>
                    <a:pt x="1002780" y="1631643"/>
                  </a:lnTo>
                  <a:lnTo>
                    <a:pt x="826019" y="1655438"/>
                  </a:lnTo>
                  <a:lnTo>
                    <a:pt x="639060" y="1689431"/>
                  </a:lnTo>
                  <a:lnTo>
                    <a:pt x="598269" y="1696229"/>
                  </a:lnTo>
                  <a:lnTo>
                    <a:pt x="492892" y="1669035"/>
                  </a:lnTo>
                  <a:lnTo>
                    <a:pt x="336526" y="1618046"/>
                  </a:lnTo>
                  <a:lnTo>
                    <a:pt x="186959" y="1563658"/>
                  </a:lnTo>
                  <a:lnTo>
                    <a:pt x="122373" y="1536464"/>
                  </a:lnTo>
                  <a:lnTo>
                    <a:pt x="57787" y="1495673"/>
                  </a:lnTo>
                  <a:lnTo>
                    <a:pt x="27194" y="1471878"/>
                  </a:lnTo>
                  <a:lnTo>
                    <a:pt x="6798" y="1451483"/>
                  </a:lnTo>
                  <a:lnTo>
                    <a:pt x="0" y="1434486"/>
                  </a:lnTo>
                  <a:lnTo>
                    <a:pt x="10197" y="1407292"/>
                  </a:lnTo>
                  <a:lnTo>
                    <a:pt x="30593" y="1376699"/>
                  </a:lnTo>
                  <a:lnTo>
                    <a:pt x="50989" y="1356303"/>
                  </a:lnTo>
                  <a:lnTo>
                    <a:pt x="91780" y="1329109"/>
                  </a:lnTo>
                  <a:lnTo>
                    <a:pt x="129171" y="1308714"/>
                  </a:lnTo>
                  <a:lnTo>
                    <a:pt x="176761" y="1284919"/>
                  </a:lnTo>
                  <a:lnTo>
                    <a:pt x="207354" y="1274721"/>
                  </a:lnTo>
                  <a:lnTo>
                    <a:pt x="550679" y="1376699"/>
                  </a:lnTo>
                  <a:lnTo>
                    <a:pt x="594870" y="1383498"/>
                  </a:lnTo>
                  <a:lnTo>
                    <a:pt x="693448" y="1380098"/>
                  </a:lnTo>
                  <a:lnTo>
                    <a:pt x="1029974" y="1376699"/>
                  </a:lnTo>
                  <a:lnTo>
                    <a:pt x="1614646" y="1366501"/>
                  </a:lnTo>
                  <a:lnTo>
                    <a:pt x="2002162" y="1359703"/>
                  </a:lnTo>
                  <a:lnTo>
                    <a:pt x="2454263" y="13597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C8BAB981-43BB-4D6C-8F71-B930712D0499}"/>
                </a:ext>
              </a:extLst>
            </p:cNvPr>
            <p:cNvSpPr/>
            <p:nvPr/>
          </p:nvSpPr>
          <p:spPr>
            <a:xfrm rot="16200000">
              <a:off x="6059487" y="5448301"/>
              <a:ext cx="663575" cy="679450"/>
            </a:xfrm>
            <a:custGeom>
              <a:avLst/>
              <a:gdLst>
                <a:gd name="connsiteX0" fmla="*/ 569119 w 664369"/>
                <a:gd name="connsiteY0" fmla="*/ 254793 h 678656"/>
                <a:gd name="connsiteX1" fmla="*/ 516731 w 664369"/>
                <a:gd name="connsiteY1" fmla="*/ 381000 h 678656"/>
                <a:gd name="connsiteX2" fmla="*/ 473869 w 664369"/>
                <a:gd name="connsiteY2" fmla="*/ 483393 h 678656"/>
                <a:gd name="connsiteX3" fmla="*/ 454819 w 664369"/>
                <a:gd name="connsiteY3" fmla="*/ 531018 h 678656"/>
                <a:gd name="connsiteX4" fmla="*/ 440531 w 664369"/>
                <a:gd name="connsiteY4" fmla="*/ 573881 h 678656"/>
                <a:gd name="connsiteX5" fmla="*/ 440531 w 664369"/>
                <a:gd name="connsiteY5" fmla="*/ 607218 h 678656"/>
                <a:gd name="connsiteX6" fmla="*/ 445294 w 664369"/>
                <a:gd name="connsiteY6" fmla="*/ 628650 h 678656"/>
                <a:gd name="connsiteX7" fmla="*/ 452438 w 664369"/>
                <a:gd name="connsiteY7" fmla="*/ 640556 h 678656"/>
                <a:gd name="connsiteX8" fmla="*/ 469106 w 664369"/>
                <a:gd name="connsiteY8" fmla="*/ 654843 h 678656"/>
                <a:gd name="connsiteX9" fmla="*/ 492919 w 664369"/>
                <a:gd name="connsiteY9" fmla="*/ 669131 h 678656"/>
                <a:gd name="connsiteX10" fmla="*/ 542925 w 664369"/>
                <a:gd name="connsiteY10" fmla="*/ 678656 h 678656"/>
                <a:gd name="connsiteX11" fmla="*/ 638175 w 664369"/>
                <a:gd name="connsiteY11" fmla="*/ 678656 h 678656"/>
                <a:gd name="connsiteX12" fmla="*/ 0 w 664369"/>
                <a:gd name="connsiteY12" fmla="*/ 645318 h 678656"/>
                <a:gd name="connsiteX13" fmla="*/ 45244 w 664369"/>
                <a:gd name="connsiteY13" fmla="*/ 616743 h 678656"/>
                <a:gd name="connsiteX14" fmla="*/ 109538 w 664369"/>
                <a:gd name="connsiteY14" fmla="*/ 581025 h 678656"/>
                <a:gd name="connsiteX15" fmla="*/ 152400 w 664369"/>
                <a:gd name="connsiteY15" fmla="*/ 561975 h 678656"/>
                <a:gd name="connsiteX16" fmla="*/ 221456 w 664369"/>
                <a:gd name="connsiteY16" fmla="*/ 502443 h 678656"/>
                <a:gd name="connsiteX17" fmla="*/ 323850 w 664369"/>
                <a:gd name="connsiteY17" fmla="*/ 397668 h 678656"/>
                <a:gd name="connsiteX18" fmla="*/ 426244 w 664369"/>
                <a:gd name="connsiteY18" fmla="*/ 276225 h 678656"/>
                <a:gd name="connsiteX19" fmla="*/ 490538 w 664369"/>
                <a:gd name="connsiteY19" fmla="*/ 185737 h 678656"/>
                <a:gd name="connsiteX20" fmla="*/ 561975 w 664369"/>
                <a:gd name="connsiteY20" fmla="*/ 80962 h 678656"/>
                <a:gd name="connsiteX21" fmla="*/ 597694 w 664369"/>
                <a:gd name="connsiteY21" fmla="*/ 26193 h 678656"/>
                <a:gd name="connsiteX22" fmla="*/ 619125 w 664369"/>
                <a:gd name="connsiteY22" fmla="*/ 7143 h 678656"/>
                <a:gd name="connsiteX23" fmla="*/ 633413 w 664369"/>
                <a:gd name="connsiteY23" fmla="*/ 0 h 678656"/>
                <a:gd name="connsiteX24" fmla="*/ 645319 w 664369"/>
                <a:gd name="connsiteY24" fmla="*/ 0 h 678656"/>
                <a:gd name="connsiteX25" fmla="*/ 657225 w 664369"/>
                <a:gd name="connsiteY25" fmla="*/ 7143 h 678656"/>
                <a:gd name="connsiteX26" fmla="*/ 661988 w 664369"/>
                <a:gd name="connsiteY26" fmla="*/ 23812 h 678656"/>
                <a:gd name="connsiteX27" fmla="*/ 664369 w 664369"/>
                <a:gd name="connsiteY27" fmla="*/ 50006 h 678656"/>
                <a:gd name="connsiteX28" fmla="*/ 631031 w 664369"/>
                <a:gd name="connsiteY28" fmla="*/ 119062 h 678656"/>
                <a:gd name="connsiteX29" fmla="*/ 569119 w 664369"/>
                <a:gd name="connsiteY29" fmla="*/ 254793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4369" h="678656">
                  <a:moveTo>
                    <a:pt x="569119" y="254793"/>
                  </a:moveTo>
                  <a:lnTo>
                    <a:pt x="516731" y="381000"/>
                  </a:lnTo>
                  <a:lnTo>
                    <a:pt x="473869" y="483393"/>
                  </a:lnTo>
                  <a:lnTo>
                    <a:pt x="454819" y="531018"/>
                  </a:lnTo>
                  <a:lnTo>
                    <a:pt x="440531" y="573881"/>
                  </a:lnTo>
                  <a:lnTo>
                    <a:pt x="440531" y="607218"/>
                  </a:lnTo>
                  <a:lnTo>
                    <a:pt x="445294" y="628650"/>
                  </a:lnTo>
                  <a:lnTo>
                    <a:pt x="452438" y="640556"/>
                  </a:lnTo>
                  <a:lnTo>
                    <a:pt x="469106" y="654843"/>
                  </a:lnTo>
                  <a:lnTo>
                    <a:pt x="492919" y="669131"/>
                  </a:lnTo>
                  <a:lnTo>
                    <a:pt x="542925" y="678656"/>
                  </a:lnTo>
                  <a:lnTo>
                    <a:pt x="638175" y="678656"/>
                  </a:lnTo>
                  <a:lnTo>
                    <a:pt x="0" y="645318"/>
                  </a:lnTo>
                  <a:lnTo>
                    <a:pt x="45244" y="616743"/>
                  </a:lnTo>
                  <a:lnTo>
                    <a:pt x="109538" y="581025"/>
                  </a:lnTo>
                  <a:lnTo>
                    <a:pt x="152400" y="561975"/>
                  </a:lnTo>
                  <a:lnTo>
                    <a:pt x="221456" y="502443"/>
                  </a:lnTo>
                  <a:lnTo>
                    <a:pt x="323850" y="397668"/>
                  </a:lnTo>
                  <a:lnTo>
                    <a:pt x="426244" y="276225"/>
                  </a:lnTo>
                  <a:lnTo>
                    <a:pt x="490538" y="185737"/>
                  </a:lnTo>
                  <a:lnTo>
                    <a:pt x="561975" y="80962"/>
                  </a:lnTo>
                  <a:lnTo>
                    <a:pt x="597694" y="26193"/>
                  </a:lnTo>
                  <a:lnTo>
                    <a:pt x="619125" y="7143"/>
                  </a:lnTo>
                  <a:lnTo>
                    <a:pt x="633413" y="0"/>
                  </a:lnTo>
                  <a:lnTo>
                    <a:pt x="645319" y="0"/>
                  </a:lnTo>
                  <a:lnTo>
                    <a:pt x="657225" y="7143"/>
                  </a:lnTo>
                  <a:lnTo>
                    <a:pt x="661988" y="23812"/>
                  </a:lnTo>
                  <a:lnTo>
                    <a:pt x="664369" y="50006"/>
                  </a:lnTo>
                  <a:lnTo>
                    <a:pt x="631031" y="119062"/>
                  </a:lnTo>
                  <a:lnTo>
                    <a:pt x="569119" y="2547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7">
              <a:extLst>
                <a:ext uri="{FF2B5EF4-FFF2-40B4-BE49-F238E27FC236}">
                  <a16:creationId xmlns:a16="http://schemas.microsoft.com/office/drawing/2014/main" id="{7E371144-52FC-464C-98A9-6454EEAE347D}"/>
                </a:ext>
              </a:extLst>
            </p:cNvPr>
            <p:cNvSpPr/>
            <p:nvPr/>
          </p:nvSpPr>
          <p:spPr>
            <a:xfrm rot="16200000">
              <a:off x="5961062" y="2554288"/>
              <a:ext cx="358775" cy="1295400"/>
            </a:xfrm>
            <a:custGeom>
              <a:avLst/>
              <a:gdLst>
                <a:gd name="connsiteX0" fmla="*/ 247650 w 359568"/>
                <a:gd name="connsiteY0" fmla="*/ 511969 h 1295400"/>
                <a:gd name="connsiteX1" fmla="*/ 223837 w 359568"/>
                <a:gd name="connsiteY1" fmla="*/ 385762 h 1295400"/>
                <a:gd name="connsiteX2" fmla="*/ 197643 w 359568"/>
                <a:gd name="connsiteY2" fmla="*/ 209550 h 1295400"/>
                <a:gd name="connsiteX3" fmla="*/ 169068 w 359568"/>
                <a:gd name="connsiteY3" fmla="*/ 0 h 1295400"/>
                <a:gd name="connsiteX4" fmla="*/ 26193 w 359568"/>
                <a:gd name="connsiteY4" fmla="*/ 2381 h 1295400"/>
                <a:gd name="connsiteX5" fmla="*/ 21431 w 359568"/>
                <a:gd name="connsiteY5" fmla="*/ 107156 h 1295400"/>
                <a:gd name="connsiteX6" fmla="*/ 14287 w 359568"/>
                <a:gd name="connsiteY6" fmla="*/ 188119 h 1295400"/>
                <a:gd name="connsiteX7" fmla="*/ 2381 w 359568"/>
                <a:gd name="connsiteY7" fmla="*/ 259556 h 1295400"/>
                <a:gd name="connsiteX8" fmla="*/ 0 w 359568"/>
                <a:gd name="connsiteY8" fmla="*/ 273844 h 1295400"/>
                <a:gd name="connsiteX9" fmla="*/ 14287 w 359568"/>
                <a:gd name="connsiteY9" fmla="*/ 316706 h 1295400"/>
                <a:gd name="connsiteX10" fmla="*/ 40481 w 359568"/>
                <a:gd name="connsiteY10" fmla="*/ 392906 h 1295400"/>
                <a:gd name="connsiteX11" fmla="*/ 71437 w 359568"/>
                <a:gd name="connsiteY11" fmla="*/ 500062 h 1295400"/>
                <a:gd name="connsiteX12" fmla="*/ 102393 w 359568"/>
                <a:gd name="connsiteY12" fmla="*/ 638175 h 1295400"/>
                <a:gd name="connsiteX13" fmla="*/ 126206 w 359568"/>
                <a:gd name="connsiteY13" fmla="*/ 757237 h 1295400"/>
                <a:gd name="connsiteX14" fmla="*/ 147637 w 359568"/>
                <a:gd name="connsiteY14" fmla="*/ 902494 h 1295400"/>
                <a:gd name="connsiteX15" fmla="*/ 164306 w 359568"/>
                <a:gd name="connsiteY15" fmla="*/ 1057275 h 1295400"/>
                <a:gd name="connsiteX16" fmla="*/ 183356 w 359568"/>
                <a:gd name="connsiteY16" fmla="*/ 1295400 h 1295400"/>
                <a:gd name="connsiteX17" fmla="*/ 359568 w 359568"/>
                <a:gd name="connsiteY17" fmla="*/ 1293019 h 1295400"/>
                <a:gd name="connsiteX18" fmla="*/ 350043 w 359568"/>
                <a:gd name="connsiteY18" fmla="*/ 1166812 h 1295400"/>
                <a:gd name="connsiteX19" fmla="*/ 328612 w 359568"/>
                <a:gd name="connsiteY19" fmla="*/ 1014412 h 1295400"/>
                <a:gd name="connsiteX20" fmla="*/ 309562 w 359568"/>
                <a:gd name="connsiteY20" fmla="*/ 881062 h 1295400"/>
                <a:gd name="connsiteX21" fmla="*/ 280987 w 359568"/>
                <a:gd name="connsiteY21" fmla="*/ 695325 h 1295400"/>
                <a:gd name="connsiteX22" fmla="*/ 247650 w 359568"/>
                <a:gd name="connsiteY22" fmla="*/ 511969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9568" h="1295400">
                  <a:moveTo>
                    <a:pt x="247650" y="511969"/>
                  </a:moveTo>
                  <a:lnTo>
                    <a:pt x="223837" y="385762"/>
                  </a:lnTo>
                  <a:lnTo>
                    <a:pt x="197643" y="209550"/>
                  </a:lnTo>
                  <a:lnTo>
                    <a:pt x="169068" y="0"/>
                  </a:lnTo>
                  <a:lnTo>
                    <a:pt x="26193" y="2381"/>
                  </a:lnTo>
                  <a:lnTo>
                    <a:pt x="21431" y="107156"/>
                  </a:lnTo>
                  <a:lnTo>
                    <a:pt x="14287" y="188119"/>
                  </a:lnTo>
                  <a:lnTo>
                    <a:pt x="2381" y="259556"/>
                  </a:lnTo>
                  <a:lnTo>
                    <a:pt x="0" y="273844"/>
                  </a:lnTo>
                  <a:lnTo>
                    <a:pt x="14287" y="316706"/>
                  </a:lnTo>
                  <a:lnTo>
                    <a:pt x="40481" y="392906"/>
                  </a:lnTo>
                  <a:lnTo>
                    <a:pt x="71437" y="500062"/>
                  </a:lnTo>
                  <a:lnTo>
                    <a:pt x="102393" y="638175"/>
                  </a:lnTo>
                  <a:lnTo>
                    <a:pt x="126206" y="757237"/>
                  </a:lnTo>
                  <a:lnTo>
                    <a:pt x="147637" y="902494"/>
                  </a:lnTo>
                  <a:lnTo>
                    <a:pt x="164306" y="1057275"/>
                  </a:lnTo>
                  <a:lnTo>
                    <a:pt x="183356" y="1295400"/>
                  </a:lnTo>
                  <a:lnTo>
                    <a:pt x="359568" y="1293019"/>
                  </a:lnTo>
                  <a:lnTo>
                    <a:pt x="350043" y="1166812"/>
                  </a:lnTo>
                  <a:lnTo>
                    <a:pt x="328612" y="1014412"/>
                  </a:lnTo>
                  <a:lnTo>
                    <a:pt x="309562" y="881062"/>
                  </a:lnTo>
                  <a:lnTo>
                    <a:pt x="280987" y="695325"/>
                  </a:lnTo>
                  <a:lnTo>
                    <a:pt x="247650" y="511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6">
              <a:extLst>
                <a:ext uri="{FF2B5EF4-FFF2-40B4-BE49-F238E27FC236}">
                  <a16:creationId xmlns:a16="http://schemas.microsoft.com/office/drawing/2014/main" id="{05A726DF-32E6-4356-9873-22CE0768B9CE}"/>
                </a:ext>
              </a:extLst>
            </p:cNvPr>
            <p:cNvSpPr/>
            <p:nvPr/>
          </p:nvSpPr>
          <p:spPr>
            <a:xfrm rot="16200000">
              <a:off x="5938837" y="3506788"/>
              <a:ext cx="385763" cy="1373188"/>
            </a:xfrm>
            <a:custGeom>
              <a:avLst/>
              <a:gdLst>
                <a:gd name="connsiteX0" fmla="*/ 297656 w 385763"/>
                <a:gd name="connsiteY0" fmla="*/ 661987 h 1373981"/>
                <a:gd name="connsiteX1" fmla="*/ 273844 w 385763"/>
                <a:gd name="connsiteY1" fmla="*/ 533400 h 1373981"/>
                <a:gd name="connsiteX2" fmla="*/ 240506 w 385763"/>
                <a:gd name="connsiteY2" fmla="*/ 376237 h 1373981"/>
                <a:gd name="connsiteX3" fmla="*/ 226219 w 385763"/>
                <a:gd name="connsiteY3" fmla="*/ 307181 h 1373981"/>
                <a:gd name="connsiteX4" fmla="*/ 223838 w 385763"/>
                <a:gd name="connsiteY4" fmla="*/ 245269 h 1373981"/>
                <a:gd name="connsiteX5" fmla="*/ 226219 w 385763"/>
                <a:gd name="connsiteY5" fmla="*/ 9525 h 1373981"/>
                <a:gd name="connsiteX6" fmla="*/ 64294 w 385763"/>
                <a:gd name="connsiteY6" fmla="*/ 0 h 1373981"/>
                <a:gd name="connsiteX7" fmla="*/ 38100 w 385763"/>
                <a:gd name="connsiteY7" fmla="*/ 104775 h 1373981"/>
                <a:gd name="connsiteX8" fmla="*/ 11906 w 385763"/>
                <a:gd name="connsiteY8" fmla="*/ 192881 h 1373981"/>
                <a:gd name="connsiteX9" fmla="*/ 0 w 385763"/>
                <a:gd name="connsiteY9" fmla="*/ 259556 h 1373981"/>
                <a:gd name="connsiteX10" fmla="*/ 2381 w 385763"/>
                <a:gd name="connsiteY10" fmla="*/ 280987 h 1373981"/>
                <a:gd name="connsiteX11" fmla="*/ 16669 w 385763"/>
                <a:gd name="connsiteY11" fmla="*/ 335756 h 1373981"/>
                <a:gd name="connsiteX12" fmla="*/ 45244 w 385763"/>
                <a:gd name="connsiteY12" fmla="*/ 435769 h 1373981"/>
                <a:gd name="connsiteX13" fmla="*/ 76200 w 385763"/>
                <a:gd name="connsiteY13" fmla="*/ 566737 h 1373981"/>
                <a:gd name="connsiteX14" fmla="*/ 100013 w 385763"/>
                <a:gd name="connsiteY14" fmla="*/ 681037 h 1373981"/>
                <a:gd name="connsiteX15" fmla="*/ 126206 w 385763"/>
                <a:gd name="connsiteY15" fmla="*/ 816769 h 1373981"/>
                <a:gd name="connsiteX16" fmla="*/ 152400 w 385763"/>
                <a:gd name="connsiteY16" fmla="*/ 997744 h 1373981"/>
                <a:gd name="connsiteX17" fmla="*/ 183356 w 385763"/>
                <a:gd name="connsiteY17" fmla="*/ 1319212 h 1373981"/>
                <a:gd name="connsiteX18" fmla="*/ 185738 w 385763"/>
                <a:gd name="connsiteY18" fmla="*/ 1373981 h 1373981"/>
                <a:gd name="connsiteX19" fmla="*/ 385763 w 385763"/>
                <a:gd name="connsiteY19" fmla="*/ 1352550 h 1373981"/>
                <a:gd name="connsiteX20" fmla="*/ 371475 w 385763"/>
                <a:gd name="connsiteY20" fmla="*/ 1204912 h 1373981"/>
                <a:gd name="connsiteX21" fmla="*/ 340519 w 385763"/>
                <a:gd name="connsiteY21" fmla="*/ 940594 h 1373981"/>
                <a:gd name="connsiteX22" fmla="*/ 297656 w 385763"/>
                <a:gd name="connsiteY22" fmla="*/ 661987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763" h="1373981">
                  <a:moveTo>
                    <a:pt x="297656" y="661987"/>
                  </a:moveTo>
                  <a:lnTo>
                    <a:pt x="273844" y="533400"/>
                  </a:lnTo>
                  <a:lnTo>
                    <a:pt x="240506" y="376237"/>
                  </a:lnTo>
                  <a:lnTo>
                    <a:pt x="226219" y="307181"/>
                  </a:lnTo>
                  <a:cubicBezTo>
                    <a:pt x="225425" y="286544"/>
                    <a:pt x="224632" y="265906"/>
                    <a:pt x="223838" y="245269"/>
                  </a:cubicBezTo>
                  <a:cubicBezTo>
                    <a:pt x="224632" y="166688"/>
                    <a:pt x="225425" y="88106"/>
                    <a:pt x="226219" y="9525"/>
                  </a:cubicBezTo>
                  <a:lnTo>
                    <a:pt x="64294" y="0"/>
                  </a:lnTo>
                  <a:lnTo>
                    <a:pt x="38100" y="104775"/>
                  </a:lnTo>
                  <a:lnTo>
                    <a:pt x="11906" y="192881"/>
                  </a:lnTo>
                  <a:lnTo>
                    <a:pt x="0" y="259556"/>
                  </a:lnTo>
                  <a:lnTo>
                    <a:pt x="2381" y="280987"/>
                  </a:lnTo>
                  <a:lnTo>
                    <a:pt x="16669" y="335756"/>
                  </a:lnTo>
                  <a:lnTo>
                    <a:pt x="45244" y="435769"/>
                  </a:lnTo>
                  <a:lnTo>
                    <a:pt x="76200" y="566737"/>
                  </a:lnTo>
                  <a:lnTo>
                    <a:pt x="100013" y="681037"/>
                  </a:lnTo>
                  <a:lnTo>
                    <a:pt x="126206" y="816769"/>
                  </a:lnTo>
                  <a:lnTo>
                    <a:pt x="152400" y="997744"/>
                  </a:lnTo>
                  <a:lnTo>
                    <a:pt x="183356" y="1319212"/>
                  </a:lnTo>
                  <a:lnTo>
                    <a:pt x="185738" y="1373981"/>
                  </a:lnTo>
                  <a:lnTo>
                    <a:pt x="385763" y="1352550"/>
                  </a:lnTo>
                  <a:lnTo>
                    <a:pt x="371475" y="1204912"/>
                  </a:lnTo>
                  <a:lnTo>
                    <a:pt x="340519" y="940594"/>
                  </a:lnTo>
                  <a:lnTo>
                    <a:pt x="297656" y="661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DE37533-1A7C-464B-BC3D-FAD6F503122F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709738"/>
            <a:ext cx="4094162" cy="4319587"/>
            <a:chOff x="2811463" y="1709738"/>
            <a:chExt cx="4094162" cy="4319587"/>
          </a:xfrm>
        </p:grpSpPr>
        <p:sp>
          <p:nvSpPr>
            <p:cNvPr id="28" name="フリーフォーム 70">
              <a:extLst>
                <a:ext uri="{FF2B5EF4-FFF2-40B4-BE49-F238E27FC236}">
                  <a16:creationId xmlns:a16="http://schemas.microsoft.com/office/drawing/2014/main" id="{EB0703A3-D945-4B86-B5AC-91AFAFF1C25C}"/>
                </a:ext>
              </a:extLst>
            </p:cNvPr>
            <p:cNvSpPr/>
            <p:nvPr/>
          </p:nvSpPr>
          <p:spPr>
            <a:xfrm>
              <a:off x="3470275" y="1709738"/>
              <a:ext cx="615950" cy="809625"/>
            </a:xfrm>
            <a:custGeom>
              <a:avLst/>
              <a:gdLst>
                <a:gd name="connsiteX0" fmla="*/ 280988 w 616744"/>
                <a:gd name="connsiteY0" fmla="*/ 459581 h 809625"/>
                <a:gd name="connsiteX1" fmla="*/ 252413 w 616744"/>
                <a:gd name="connsiteY1" fmla="*/ 266700 h 809625"/>
                <a:gd name="connsiteX2" fmla="*/ 245269 w 616744"/>
                <a:gd name="connsiteY2" fmla="*/ 242887 h 809625"/>
                <a:gd name="connsiteX3" fmla="*/ 226219 w 616744"/>
                <a:gd name="connsiteY3" fmla="*/ 209550 h 809625"/>
                <a:gd name="connsiteX4" fmla="*/ 209550 w 616744"/>
                <a:gd name="connsiteY4" fmla="*/ 185737 h 809625"/>
                <a:gd name="connsiteX5" fmla="*/ 185738 w 616744"/>
                <a:gd name="connsiteY5" fmla="*/ 159543 h 809625"/>
                <a:gd name="connsiteX6" fmla="*/ 154782 w 616744"/>
                <a:gd name="connsiteY6" fmla="*/ 130968 h 809625"/>
                <a:gd name="connsiteX7" fmla="*/ 126207 w 616744"/>
                <a:gd name="connsiteY7" fmla="*/ 109537 h 809625"/>
                <a:gd name="connsiteX8" fmla="*/ 88107 w 616744"/>
                <a:gd name="connsiteY8" fmla="*/ 90487 h 809625"/>
                <a:gd name="connsiteX9" fmla="*/ 42863 w 616744"/>
                <a:gd name="connsiteY9" fmla="*/ 73818 h 809625"/>
                <a:gd name="connsiteX10" fmla="*/ 26194 w 616744"/>
                <a:gd name="connsiteY10" fmla="*/ 66675 h 809625"/>
                <a:gd name="connsiteX11" fmla="*/ 11907 w 616744"/>
                <a:gd name="connsiteY11" fmla="*/ 54768 h 809625"/>
                <a:gd name="connsiteX12" fmla="*/ 2382 w 616744"/>
                <a:gd name="connsiteY12" fmla="*/ 38100 h 809625"/>
                <a:gd name="connsiteX13" fmla="*/ 0 w 616744"/>
                <a:gd name="connsiteY13" fmla="*/ 23812 h 809625"/>
                <a:gd name="connsiteX14" fmla="*/ 2382 w 616744"/>
                <a:gd name="connsiteY14" fmla="*/ 11906 h 809625"/>
                <a:gd name="connsiteX15" fmla="*/ 14288 w 616744"/>
                <a:gd name="connsiteY15" fmla="*/ 4762 h 809625"/>
                <a:gd name="connsiteX16" fmla="*/ 45244 w 616744"/>
                <a:gd name="connsiteY16" fmla="*/ 0 h 809625"/>
                <a:gd name="connsiteX17" fmla="*/ 133350 w 616744"/>
                <a:gd name="connsiteY17" fmla="*/ 4762 h 809625"/>
                <a:gd name="connsiteX18" fmla="*/ 200025 w 616744"/>
                <a:gd name="connsiteY18" fmla="*/ 11906 h 809625"/>
                <a:gd name="connsiteX19" fmla="*/ 295275 w 616744"/>
                <a:gd name="connsiteY19" fmla="*/ 33337 h 809625"/>
                <a:gd name="connsiteX20" fmla="*/ 407194 w 616744"/>
                <a:gd name="connsiteY20" fmla="*/ 66675 h 809625"/>
                <a:gd name="connsiteX21" fmla="*/ 485775 w 616744"/>
                <a:gd name="connsiteY21" fmla="*/ 97631 h 809625"/>
                <a:gd name="connsiteX22" fmla="*/ 533400 w 616744"/>
                <a:gd name="connsiteY22" fmla="*/ 116681 h 809625"/>
                <a:gd name="connsiteX23" fmla="*/ 561975 w 616744"/>
                <a:gd name="connsiteY23" fmla="*/ 135731 h 809625"/>
                <a:gd name="connsiteX24" fmla="*/ 583407 w 616744"/>
                <a:gd name="connsiteY24" fmla="*/ 154781 h 809625"/>
                <a:gd name="connsiteX25" fmla="*/ 600075 w 616744"/>
                <a:gd name="connsiteY25" fmla="*/ 173831 h 809625"/>
                <a:gd name="connsiteX26" fmla="*/ 611982 w 616744"/>
                <a:gd name="connsiteY26" fmla="*/ 202406 h 809625"/>
                <a:gd name="connsiteX27" fmla="*/ 616744 w 616744"/>
                <a:gd name="connsiteY27" fmla="*/ 228600 h 809625"/>
                <a:gd name="connsiteX28" fmla="*/ 611982 w 616744"/>
                <a:gd name="connsiteY28" fmla="*/ 269081 h 809625"/>
                <a:gd name="connsiteX29" fmla="*/ 595313 w 616744"/>
                <a:gd name="connsiteY29" fmla="*/ 328612 h 809625"/>
                <a:gd name="connsiteX30" fmla="*/ 576263 w 616744"/>
                <a:gd name="connsiteY30" fmla="*/ 390525 h 809625"/>
                <a:gd name="connsiteX31" fmla="*/ 566738 w 616744"/>
                <a:gd name="connsiteY31" fmla="*/ 459581 h 809625"/>
                <a:gd name="connsiteX32" fmla="*/ 559594 w 616744"/>
                <a:gd name="connsiteY32" fmla="*/ 552450 h 809625"/>
                <a:gd name="connsiteX33" fmla="*/ 561975 w 616744"/>
                <a:gd name="connsiteY33" fmla="*/ 769143 h 809625"/>
                <a:gd name="connsiteX34" fmla="*/ 323850 w 616744"/>
                <a:gd name="connsiteY34" fmla="*/ 809625 h 809625"/>
                <a:gd name="connsiteX35" fmla="*/ 309563 w 616744"/>
                <a:gd name="connsiteY35" fmla="*/ 681037 h 809625"/>
                <a:gd name="connsiteX36" fmla="*/ 280988 w 616744"/>
                <a:gd name="connsiteY36" fmla="*/ 459581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809625">
                  <a:moveTo>
                    <a:pt x="280988" y="459581"/>
                  </a:moveTo>
                  <a:lnTo>
                    <a:pt x="252413" y="266700"/>
                  </a:lnTo>
                  <a:lnTo>
                    <a:pt x="245269" y="242887"/>
                  </a:lnTo>
                  <a:lnTo>
                    <a:pt x="226219" y="209550"/>
                  </a:lnTo>
                  <a:lnTo>
                    <a:pt x="209550" y="185737"/>
                  </a:lnTo>
                  <a:lnTo>
                    <a:pt x="185738" y="159543"/>
                  </a:lnTo>
                  <a:lnTo>
                    <a:pt x="154782" y="130968"/>
                  </a:lnTo>
                  <a:lnTo>
                    <a:pt x="126207" y="109537"/>
                  </a:lnTo>
                  <a:lnTo>
                    <a:pt x="88107" y="90487"/>
                  </a:lnTo>
                  <a:lnTo>
                    <a:pt x="42863" y="73818"/>
                  </a:lnTo>
                  <a:lnTo>
                    <a:pt x="26194" y="66675"/>
                  </a:lnTo>
                  <a:lnTo>
                    <a:pt x="11907" y="54768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2382" y="11906"/>
                  </a:lnTo>
                  <a:lnTo>
                    <a:pt x="14288" y="4762"/>
                  </a:lnTo>
                  <a:lnTo>
                    <a:pt x="45244" y="0"/>
                  </a:lnTo>
                  <a:lnTo>
                    <a:pt x="133350" y="4762"/>
                  </a:lnTo>
                  <a:lnTo>
                    <a:pt x="200025" y="11906"/>
                  </a:lnTo>
                  <a:lnTo>
                    <a:pt x="295275" y="33337"/>
                  </a:lnTo>
                  <a:lnTo>
                    <a:pt x="407194" y="66675"/>
                  </a:lnTo>
                  <a:lnTo>
                    <a:pt x="485775" y="97631"/>
                  </a:lnTo>
                  <a:lnTo>
                    <a:pt x="533400" y="116681"/>
                  </a:lnTo>
                  <a:lnTo>
                    <a:pt x="561975" y="135731"/>
                  </a:lnTo>
                  <a:lnTo>
                    <a:pt x="583407" y="154781"/>
                  </a:lnTo>
                  <a:lnTo>
                    <a:pt x="600075" y="173831"/>
                  </a:lnTo>
                  <a:lnTo>
                    <a:pt x="611982" y="202406"/>
                  </a:lnTo>
                  <a:lnTo>
                    <a:pt x="616744" y="228600"/>
                  </a:lnTo>
                  <a:lnTo>
                    <a:pt x="611982" y="269081"/>
                  </a:lnTo>
                  <a:lnTo>
                    <a:pt x="595313" y="328612"/>
                  </a:lnTo>
                  <a:lnTo>
                    <a:pt x="576263" y="390525"/>
                  </a:lnTo>
                  <a:lnTo>
                    <a:pt x="566738" y="459581"/>
                  </a:lnTo>
                  <a:lnTo>
                    <a:pt x="559594" y="552450"/>
                  </a:lnTo>
                  <a:cubicBezTo>
                    <a:pt x="560388" y="624681"/>
                    <a:pt x="561181" y="696912"/>
                    <a:pt x="561975" y="769143"/>
                  </a:cubicBezTo>
                  <a:lnTo>
                    <a:pt x="323850" y="809625"/>
                  </a:lnTo>
                  <a:lnTo>
                    <a:pt x="309563" y="681037"/>
                  </a:lnTo>
                  <a:lnTo>
                    <a:pt x="280988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1">
              <a:extLst>
                <a:ext uri="{FF2B5EF4-FFF2-40B4-BE49-F238E27FC236}">
                  <a16:creationId xmlns:a16="http://schemas.microsoft.com/office/drawing/2014/main" id="{36771F46-6369-4347-8AB4-764A66C888BF}"/>
                </a:ext>
              </a:extLst>
            </p:cNvPr>
            <p:cNvSpPr/>
            <p:nvPr/>
          </p:nvSpPr>
          <p:spPr>
            <a:xfrm>
              <a:off x="3098800" y="2259013"/>
              <a:ext cx="1587500" cy="1631950"/>
            </a:xfrm>
            <a:custGeom>
              <a:avLst/>
              <a:gdLst>
                <a:gd name="connsiteX0" fmla="*/ 726282 w 1588294"/>
                <a:gd name="connsiteY0" fmla="*/ 323850 h 1631157"/>
                <a:gd name="connsiteX1" fmla="*/ 516732 w 1588294"/>
                <a:gd name="connsiteY1" fmla="*/ 364332 h 1631157"/>
                <a:gd name="connsiteX2" fmla="*/ 464344 w 1588294"/>
                <a:gd name="connsiteY2" fmla="*/ 376238 h 1631157"/>
                <a:gd name="connsiteX3" fmla="*/ 390525 w 1588294"/>
                <a:gd name="connsiteY3" fmla="*/ 392907 h 1631157"/>
                <a:gd name="connsiteX4" fmla="*/ 319088 w 1588294"/>
                <a:gd name="connsiteY4" fmla="*/ 409575 h 1631157"/>
                <a:gd name="connsiteX5" fmla="*/ 240507 w 1588294"/>
                <a:gd name="connsiteY5" fmla="*/ 423863 h 1631157"/>
                <a:gd name="connsiteX6" fmla="*/ 178594 w 1588294"/>
                <a:gd name="connsiteY6" fmla="*/ 431007 h 1631157"/>
                <a:gd name="connsiteX7" fmla="*/ 142875 w 1588294"/>
                <a:gd name="connsiteY7" fmla="*/ 433388 h 1631157"/>
                <a:gd name="connsiteX8" fmla="*/ 73819 w 1588294"/>
                <a:gd name="connsiteY8" fmla="*/ 438150 h 1631157"/>
                <a:gd name="connsiteX9" fmla="*/ 11907 w 1588294"/>
                <a:gd name="connsiteY9" fmla="*/ 438150 h 1631157"/>
                <a:gd name="connsiteX10" fmla="*/ 0 w 1588294"/>
                <a:gd name="connsiteY10" fmla="*/ 292894 h 1631157"/>
                <a:gd name="connsiteX11" fmla="*/ 133350 w 1588294"/>
                <a:gd name="connsiteY11" fmla="*/ 271463 h 1631157"/>
                <a:gd name="connsiteX12" fmla="*/ 223838 w 1588294"/>
                <a:gd name="connsiteY12" fmla="*/ 257175 h 1631157"/>
                <a:gd name="connsiteX13" fmla="*/ 330994 w 1588294"/>
                <a:gd name="connsiteY13" fmla="*/ 238125 h 1631157"/>
                <a:gd name="connsiteX14" fmla="*/ 428625 w 1588294"/>
                <a:gd name="connsiteY14" fmla="*/ 219075 h 1631157"/>
                <a:gd name="connsiteX15" fmla="*/ 531019 w 1588294"/>
                <a:gd name="connsiteY15" fmla="*/ 197644 h 1631157"/>
                <a:gd name="connsiteX16" fmla="*/ 690563 w 1588294"/>
                <a:gd name="connsiteY16" fmla="*/ 164307 h 1631157"/>
                <a:gd name="connsiteX17" fmla="*/ 954882 w 1588294"/>
                <a:gd name="connsiteY17" fmla="*/ 111919 h 1631157"/>
                <a:gd name="connsiteX18" fmla="*/ 1050132 w 1588294"/>
                <a:gd name="connsiteY18" fmla="*/ 83344 h 1631157"/>
                <a:gd name="connsiteX19" fmla="*/ 1157288 w 1588294"/>
                <a:gd name="connsiteY19" fmla="*/ 47625 h 1631157"/>
                <a:gd name="connsiteX20" fmla="*/ 1190625 w 1588294"/>
                <a:gd name="connsiteY20" fmla="*/ 35719 h 1631157"/>
                <a:gd name="connsiteX21" fmla="*/ 1204913 w 1588294"/>
                <a:gd name="connsiteY21" fmla="*/ 26194 h 1631157"/>
                <a:gd name="connsiteX22" fmla="*/ 1212057 w 1588294"/>
                <a:gd name="connsiteY22" fmla="*/ 14288 h 1631157"/>
                <a:gd name="connsiteX23" fmla="*/ 1228725 w 1588294"/>
                <a:gd name="connsiteY23" fmla="*/ 4763 h 1631157"/>
                <a:gd name="connsiteX24" fmla="*/ 1245394 w 1588294"/>
                <a:gd name="connsiteY24" fmla="*/ 0 h 1631157"/>
                <a:gd name="connsiteX25" fmla="*/ 1273969 w 1588294"/>
                <a:gd name="connsiteY25" fmla="*/ 0 h 1631157"/>
                <a:gd name="connsiteX26" fmla="*/ 1323975 w 1588294"/>
                <a:gd name="connsiteY26" fmla="*/ 11907 h 1631157"/>
                <a:gd name="connsiteX27" fmla="*/ 1357313 w 1588294"/>
                <a:gd name="connsiteY27" fmla="*/ 28575 h 1631157"/>
                <a:gd name="connsiteX28" fmla="*/ 1402557 w 1588294"/>
                <a:gd name="connsiteY28" fmla="*/ 54769 h 1631157"/>
                <a:gd name="connsiteX29" fmla="*/ 1454944 w 1588294"/>
                <a:gd name="connsiteY29" fmla="*/ 90488 h 1631157"/>
                <a:gd name="connsiteX30" fmla="*/ 1504950 w 1588294"/>
                <a:gd name="connsiteY30" fmla="*/ 135732 h 1631157"/>
                <a:gd name="connsiteX31" fmla="*/ 1543050 w 1588294"/>
                <a:gd name="connsiteY31" fmla="*/ 169069 h 1631157"/>
                <a:gd name="connsiteX32" fmla="*/ 1557338 w 1588294"/>
                <a:gd name="connsiteY32" fmla="*/ 180975 h 1631157"/>
                <a:gd name="connsiteX33" fmla="*/ 1574007 w 1588294"/>
                <a:gd name="connsiteY33" fmla="*/ 200025 h 1631157"/>
                <a:gd name="connsiteX34" fmla="*/ 1585913 w 1588294"/>
                <a:gd name="connsiteY34" fmla="*/ 221457 h 1631157"/>
                <a:gd name="connsiteX35" fmla="*/ 1588294 w 1588294"/>
                <a:gd name="connsiteY35" fmla="*/ 242888 h 1631157"/>
                <a:gd name="connsiteX36" fmla="*/ 1583532 w 1588294"/>
                <a:gd name="connsiteY36" fmla="*/ 266700 h 1631157"/>
                <a:gd name="connsiteX37" fmla="*/ 1562100 w 1588294"/>
                <a:gd name="connsiteY37" fmla="*/ 290513 h 1631157"/>
                <a:gd name="connsiteX38" fmla="*/ 1543050 w 1588294"/>
                <a:gd name="connsiteY38" fmla="*/ 319088 h 1631157"/>
                <a:gd name="connsiteX39" fmla="*/ 1519238 w 1588294"/>
                <a:gd name="connsiteY39" fmla="*/ 371475 h 1631157"/>
                <a:gd name="connsiteX40" fmla="*/ 1502569 w 1588294"/>
                <a:gd name="connsiteY40" fmla="*/ 431007 h 1631157"/>
                <a:gd name="connsiteX41" fmla="*/ 1490663 w 1588294"/>
                <a:gd name="connsiteY41" fmla="*/ 497682 h 1631157"/>
                <a:gd name="connsiteX42" fmla="*/ 1476375 w 1588294"/>
                <a:gd name="connsiteY42" fmla="*/ 664369 h 1631157"/>
                <a:gd name="connsiteX43" fmla="*/ 1452563 w 1588294"/>
                <a:gd name="connsiteY43" fmla="*/ 973932 h 1631157"/>
                <a:gd name="connsiteX44" fmla="*/ 1426369 w 1588294"/>
                <a:gd name="connsiteY44" fmla="*/ 1314450 h 1631157"/>
                <a:gd name="connsiteX45" fmla="*/ 1407319 w 1588294"/>
                <a:gd name="connsiteY45" fmla="*/ 1381125 h 1631157"/>
                <a:gd name="connsiteX46" fmla="*/ 1383507 w 1588294"/>
                <a:gd name="connsiteY46" fmla="*/ 1466850 h 1631157"/>
                <a:gd name="connsiteX47" fmla="*/ 1357313 w 1588294"/>
                <a:gd name="connsiteY47" fmla="*/ 1564482 h 1631157"/>
                <a:gd name="connsiteX48" fmla="*/ 1345407 w 1588294"/>
                <a:gd name="connsiteY48" fmla="*/ 1593057 h 1631157"/>
                <a:gd name="connsiteX49" fmla="*/ 1326357 w 1588294"/>
                <a:gd name="connsiteY49" fmla="*/ 1619250 h 1631157"/>
                <a:gd name="connsiteX50" fmla="*/ 1309688 w 1588294"/>
                <a:gd name="connsiteY50" fmla="*/ 1628775 h 1631157"/>
                <a:gd name="connsiteX51" fmla="*/ 1295400 w 1588294"/>
                <a:gd name="connsiteY51" fmla="*/ 1631157 h 1631157"/>
                <a:gd name="connsiteX52" fmla="*/ 1278732 w 1588294"/>
                <a:gd name="connsiteY52" fmla="*/ 1626394 h 1631157"/>
                <a:gd name="connsiteX53" fmla="*/ 1257300 w 1588294"/>
                <a:gd name="connsiteY53" fmla="*/ 1604963 h 1631157"/>
                <a:gd name="connsiteX54" fmla="*/ 1238250 w 1588294"/>
                <a:gd name="connsiteY54" fmla="*/ 1585913 h 1631157"/>
                <a:gd name="connsiteX55" fmla="*/ 1214438 w 1588294"/>
                <a:gd name="connsiteY55" fmla="*/ 1566863 h 1631157"/>
                <a:gd name="connsiteX56" fmla="*/ 1178719 w 1588294"/>
                <a:gd name="connsiteY56" fmla="*/ 1395413 h 1631157"/>
                <a:gd name="connsiteX57" fmla="*/ 1188244 w 1588294"/>
                <a:gd name="connsiteY57" fmla="*/ 1266825 h 1631157"/>
                <a:gd name="connsiteX58" fmla="*/ 1193007 w 1588294"/>
                <a:gd name="connsiteY58" fmla="*/ 1193007 h 1631157"/>
                <a:gd name="connsiteX59" fmla="*/ 1200150 w 1588294"/>
                <a:gd name="connsiteY59" fmla="*/ 1069182 h 1631157"/>
                <a:gd name="connsiteX60" fmla="*/ 1200150 w 1588294"/>
                <a:gd name="connsiteY60" fmla="*/ 854869 h 1631157"/>
                <a:gd name="connsiteX61" fmla="*/ 1221582 w 1588294"/>
                <a:gd name="connsiteY61" fmla="*/ 702469 h 1631157"/>
                <a:gd name="connsiteX62" fmla="*/ 1223963 w 1588294"/>
                <a:gd name="connsiteY62" fmla="*/ 569119 h 1631157"/>
                <a:gd name="connsiteX63" fmla="*/ 1221582 w 1588294"/>
                <a:gd name="connsiteY63" fmla="*/ 383382 h 1631157"/>
                <a:gd name="connsiteX64" fmla="*/ 1219200 w 1588294"/>
                <a:gd name="connsiteY64" fmla="*/ 328613 h 1631157"/>
                <a:gd name="connsiteX65" fmla="*/ 1212057 w 1588294"/>
                <a:gd name="connsiteY65" fmla="*/ 295275 h 1631157"/>
                <a:gd name="connsiteX66" fmla="*/ 1204913 w 1588294"/>
                <a:gd name="connsiteY66" fmla="*/ 283369 h 1631157"/>
                <a:gd name="connsiteX67" fmla="*/ 1190625 w 1588294"/>
                <a:gd name="connsiteY67" fmla="*/ 269082 h 1631157"/>
                <a:gd name="connsiteX68" fmla="*/ 1171575 w 1588294"/>
                <a:gd name="connsiteY68" fmla="*/ 259557 h 1631157"/>
                <a:gd name="connsiteX69" fmla="*/ 1145382 w 1588294"/>
                <a:gd name="connsiteY69" fmla="*/ 257175 h 1631157"/>
                <a:gd name="connsiteX70" fmla="*/ 1104900 w 1588294"/>
                <a:gd name="connsiteY70" fmla="*/ 261938 h 1631157"/>
                <a:gd name="connsiteX71" fmla="*/ 940594 w 1588294"/>
                <a:gd name="connsiteY71" fmla="*/ 288132 h 1631157"/>
                <a:gd name="connsiteX72" fmla="*/ 726282 w 1588294"/>
                <a:gd name="connsiteY72" fmla="*/ 323850 h 163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588294" h="1631157">
                  <a:moveTo>
                    <a:pt x="726282" y="323850"/>
                  </a:moveTo>
                  <a:lnTo>
                    <a:pt x="516732" y="364332"/>
                  </a:lnTo>
                  <a:lnTo>
                    <a:pt x="464344" y="376238"/>
                  </a:lnTo>
                  <a:lnTo>
                    <a:pt x="390525" y="392907"/>
                  </a:lnTo>
                  <a:lnTo>
                    <a:pt x="319088" y="409575"/>
                  </a:lnTo>
                  <a:lnTo>
                    <a:pt x="240507" y="423863"/>
                  </a:lnTo>
                  <a:lnTo>
                    <a:pt x="178594" y="431007"/>
                  </a:lnTo>
                  <a:lnTo>
                    <a:pt x="142875" y="433388"/>
                  </a:lnTo>
                  <a:lnTo>
                    <a:pt x="73819" y="438150"/>
                  </a:lnTo>
                  <a:lnTo>
                    <a:pt x="11907" y="438150"/>
                  </a:lnTo>
                  <a:lnTo>
                    <a:pt x="0" y="292894"/>
                  </a:lnTo>
                  <a:lnTo>
                    <a:pt x="133350" y="271463"/>
                  </a:lnTo>
                  <a:lnTo>
                    <a:pt x="223838" y="257175"/>
                  </a:lnTo>
                  <a:lnTo>
                    <a:pt x="330994" y="238125"/>
                  </a:lnTo>
                  <a:lnTo>
                    <a:pt x="428625" y="219075"/>
                  </a:lnTo>
                  <a:lnTo>
                    <a:pt x="531019" y="197644"/>
                  </a:lnTo>
                  <a:lnTo>
                    <a:pt x="690563" y="164307"/>
                  </a:lnTo>
                  <a:lnTo>
                    <a:pt x="954882" y="111919"/>
                  </a:lnTo>
                  <a:lnTo>
                    <a:pt x="1050132" y="83344"/>
                  </a:lnTo>
                  <a:lnTo>
                    <a:pt x="1157288" y="47625"/>
                  </a:lnTo>
                  <a:lnTo>
                    <a:pt x="1190625" y="35719"/>
                  </a:lnTo>
                  <a:lnTo>
                    <a:pt x="1204913" y="26194"/>
                  </a:lnTo>
                  <a:lnTo>
                    <a:pt x="1212057" y="14288"/>
                  </a:lnTo>
                  <a:lnTo>
                    <a:pt x="1228725" y="4763"/>
                  </a:lnTo>
                  <a:lnTo>
                    <a:pt x="1245394" y="0"/>
                  </a:lnTo>
                  <a:lnTo>
                    <a:pt x="1273969" y="0"/>
                  </a:lnTo>
                  <a:lnTo>
                    <a:pt x="1323975" y="11907"/>
                  </a:lnTo>
                  <a:lnTo>
                    <a:pt x="1357313" y="28575"/>
                  </a:lnTo>
                  <a:lnTo>
                    <a:pt x="1402557" y="54769"/>
                  </a:lnTo>
                  <a:lnTo>
                    <a:pt x="1454944" y="90488"/>
                  </a:lnTo>
                  <a:lnTo>
                    <a:pt x="1504950" y="135732"/>
                  </a:lnTo>
                  <a:lnTo>
                    <a:pt x="1543050" y="169069"/>
                  </a:lnTo>
                  <a:lnTo>
                    <a:pt x="1557338" y="180975"/>
                  </a:lnTo>
                  <a:lnTo>
                    <a:pt x="1574007" y="200025"/>
                  </a:lnTo>
                  <a:lnTo>
                    <a:pt x="1585913" y="221457"/>
                  </a:lnTo>
                  <a:lnTo>
                    <a:pt x="1588294" y="242888"/>
                  </a:lnTo>
                  <a:lnTo>
                    <a:pt x="1583532" y="266700"/>
                  </a:lnTo>
                  <a:lnTo>
                    <a:pt x="1562100" y="290513"/>
                  </a:lnTo>
                  <a:lnTo>
                    <a:pt x="1543050" y="319088"/>
                  </a:lnTo>
                  <a:lnTo>
                    <a:pt x="1519238" y="371475"/>
                  </a:lnTo>
                  <a:lnTo>
                    <a:pt x="1502569" y="431007"/>
                  </a:lnTo>
                  <a:lnTo>
                    <a:pt x="1490663" y="497682"/>
                  </a:lnTo>
                  <a:lnTo>
                    <a:pt x="1476375" y="664369"/>
                  </a:lnTo>
                  <a:lnTo>
                    <a:pt x="1452563" y="973932"/>
                  </a:lnTo>
                  <a:lnTo>
                    <a:pt x="1426369" y="1314450"/>
                  </a:lnTo>
                  <a:lnTo>
                    <a:pt x="1407319" y="1381125"/>
                  </a:lnTo>
                  <a:lnTo>
                    <a:pt x="1383507" y="1466850"/>
                  </a:lnTo>
                  <a:lnTo>
                    <a:pt x="1357313" y="1564482"/>
                  </a:lnTo>
                  <a:lnTo>
                    <a:pt x="1345407" y="1593057"/>
                  </a:lnTo>
                  <a:lnTo>
                    <a:pt x="1326357" y="1619250"/>
                  </a:lnTo>
                  <a:lnTo>
                    <a:pt x="1309688" y="1628775"/>
                  </a:lnTo>
                  <a:lnTo>
                    <a:pt x="1295400" y="1631157"/>
                  </a:lnTo>
                  <a:lnTo>
                    <a:pt x="1278732" y="1626394"/>
                  </a:lnTo>
                  <a:lnTo>
                    <a:pt x="1257300" y="1604963"/>
                  </a:lnTo>
                  <a:lnTo>
                    <a:pt x="1238250" y="1585913"/>
                  </a:lnTo>
                  <a:lnTo>
                    <a:pt x="1214438" y="1566863"/>
                  </a:lnTo>
                  <a:lnTo>
                    <a:pt x="1178719" y="1395413"/>
                  </a:lnTo>
                  <a:lnTo>
                    <a:pt x="1188244" y="1266825"/>
                  </a:lnTo>
                  <a:lnTo>
                    <a:pt x="1193007" y="1193007"/>
                  </a:lnTo>
                  <a:lnTo>
                    <a:pt x="1200150" y="1069182"/>
                  </a:lnTo>
                  <a:lnTo>
                    <a:pt x="1200150" y="854869"/>
                  </a:lnTo>
                  <a:lnTo>
                    <a:pt x="1221582" y="702469"/>
                  </a:lnTo>
                  <a:cubicBezTo>
                    <a:pt x="1222376" y="658019"/>
                    <a:pt x="1223169" y="613569"/>
                    <a:pt x="1223963" y="569119"/>
                  </a:cubicBezTo>
                  <a:cubicBezTo>
                    <a:pt x="1223159" y="507207"/>
                    <a:pt x="1221582" y="445299"/>
                    <a:pt x="1221582" y="383382"/>
                  </a:cubicBezTo>
                  <a:lnTo>
                    <a:pt x="1219200" y="328613"/>
                  </a:lnTo>
                  <a:lnTo>
                    <a:pt x="1212057" y="295275"/>
                  </a:lnTo>
                  <a:lnTo>
                    <a:pt x="1204913" y="283369"/>
                  </a:lnTo>
                  <a:lnTo>
                    <a:pt x="1190625" y="269082"/>
                  </a:lnTo>
                  <a:lnTo>
                    <a:pt x="1171575" y="259557"/>
                  </a:lnTo>
                  <a:lnTo>
                    <a:pt x="1145382" y="257175"/>
                  </a:lnTo>
                  <a:lnTo>
                    <a:pt x="1104900" y="261938"/>
                  </a:lnTo>
                  <a:lnTo>
                    <a:pt x="940594" y="288132"/>
                  </a:lnTo>
                  <a:lnTo>
                    <a:pt x="726282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DBB5C11B-CB41-4417-8037-318FA2BE0025}"/>
                </a:ext>
              </a:extLst>
            </p:cNvPr>
            <p:cNvSpPr/>
            <p:nvPr/>
          </p:nvSpPr>
          <p:spPr>
            <a:xfrm>
              <a:off x="3160713" y="2922588"/>
              <a:ext cx="1247775" cy="438150"/>
            </a:xfrm>
            <a:custGeom>
              <a:avLst/>
              <a:gdLst>
                <a:gd name="connsiteX0" fmla="*/ 547687 w 1247775"/>
                <a:gd name="connsiteY0" fmla="*/ 145256 h 438150"/>
                <a:gd name="connsiteX1" fmla="*/ 885825 w 1247775"/>
                <a:gd name="connsiteY1" fmla="*/ 73819 h 438150"/>
                <a:gd name="connsiteX2" fmla="*/ 1214437 w 1247775"/>
                <a:gd name="connsiteY2" fmla="*/ 4762 h 438150"/>
                <a:gd name="connsiteX3" fmla="*/ 1247775 w 1247775"/>
                <a:gd name="connsiteY3" fmla="*/ 0 h 438150"/>
                <a:gd name="connsiteX4" fmla="*/ 1245394 w 1247775"/>
                <a:gd name="connsiteY4" fmla="*/ 197644 h 438150"/>
                <a:gd name="connsiteX5" fmla="*/ 1092994 w 1247775"/>
                <a:gd name="connsiteY5" fmla="*/ 223837 h 438150"/>
                <a:gd name="connsiteX6" fmla="*/ 971550 w 1247775"/>
                <a:gd name="connsiteY6" fmla="*/ 242887 h 438150"/>
                <a:gd name="connsiteX7" fmla="*/ 850106 w 1247775"/>
                <a:gd name="connsiteY7" fmla="*/ 266700 h 438150"/>
                <a:gd name="connsiteX8" fmla="*/ 650081 w 1247775"/>
                <a:gd name="connsiteY8" fmla="*/ 307181 h 438150"/>
                <a:gd name="connsiteX9" fmla="*/ 440531 w 1247775"/>
                <a:gd name="connsiteY9" fmla="*/ 350044 h 438150"/>
                <a:gd name="connsiteX10" fmla="*/ 230981 w 1247775"/>
                <a:gd name="connsiteY10" fmla="*/ 390525 h 438150"/>
                <a:gd name="connsiteX11" fmla="*/ 0 w 1247775"/>
                <a:gd name="connsiteY11" fmla="*/ 438150 h 438150"/>
                <a:gd name="connsiteX12" fmla="*/ 0 w 1247775"/>
                <a:gd name="connsiteY12" fmla="*/ 223837 h 438150"/>
                <a:gd name="connsiteX13" fmla="*/ 126206 w 1247775"/>
                <a:gd name="connsiteY13" fmla="*/ 214312 h 438150"/>
                <a:gd name="connsiteX14" fmla="*/ 221456 w 1247775"/>
                <a:gd name="connsiteY14" fmla="*/ 204787 h 438150"/>
                <a:gd name="connsiteX15" fmla="*/ 316706 w 1247775"/>
                <a:gd name="connsiteY15" fmla="*/ 192881 h 438150"/>
                <a:gd name="connsiteX16" fmla="*/ 547687 w 1247775"/>
                <a:gd name="connsiteY16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7775" h="438150">
                  <a:moveTo>
                    <a:pt x="547687" y="145256"/>
                  </a:moveTo>
                  <a:lnTo>
                    <a:pt x="885825" y="73819"/>
                  </a:lnTo>
                  <a:lnTo>
                    <a:pt x="1214437" y="4762"/>
                  </a:lnTo>
                  <a:lnTo>
                    <a:pt x="1247775" y="0"/>
                  </a:lnTo>
                  <a:cubicBezTo>
                    <a:pt x="1246981" y="65881"/>
                    <a:pt x="1246188" y="131763"/>
                    <a:pt x="1245394" y="197644"/>
                  </a:cubicBezTo>
                  <a:lnTo>
                    <a:pt x="1092994" y="223837"/>
                  </a:lnTo>
                  <a:lnTo>
                    <a:pt x="971550" y="242887"/>
                  </a:lnTo>
                  <a:lnTo>
                    <a:pt x="850106" y="266700"/>
                  </a:lnTo>
                  <a:lnTo>
                    <a:pt x="650081" y="307181"/>
                  </a:lnTo>
                  <a:lnTo>
                    <a:pt x="440531" y="350044"/>
                  </a:lnTo>
                  <a:lnTo>
                    <a:pt x="230981" y="390525"/>
                  </a:lnTo>
                  <a:lnTo>
                    <a:pt x="0" y="438150"/>
                  </a:lnTo>
                  <a:lnTo>
                    <a:pt x="0" y="223837"/>
                  </a:lnTo>
                  <a:lnTo>
                    <a:pt x="126206" y="214312"/>
                  </a:lnTo>
                  <a:lnTo>
                    <a:pt x="221456" y="204787"/>
                  </a:lnTo>
                  <a:lnTo>
                    <a:pt x="316706" y="192881"/>
                  </a:lnTo>
                  <a:lnTo>
                    <a:pt x="547687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8CB32245-B938-4521-9A77-E2F6C60F5642}"/>
                </a:ext>
              </a:extLst>
            </p:cNvPr>
            <p:cNvSpPr/>
            <p:nvPr/>
          </p:nvSpPr>
          <p:spPr>
            <a:xfrm>
              <a:off x="3148013" y="3621088"/>
              <a:ext cx="1208087" cy="415925"/>
            </a:xfrm>
            <a:custGeom>
              <a:avLst/>
              <a:gdLst>
                <a:gd name="connsiteX0" fmla="*/ 476250 w 1207293"/>
                <a:gd name="connsiteY0" fmla="*/ 121444 h 414338"/>
                <a:gd name="connsiteX1" fmla="*/ 616743 w 1207293"/>
                <a:gd name="connsiteY1" fmla="*/ 90488 h 414338"/>
                <a:gd name="connsiteX2" fmla="*/ 754856 w 1207293"/>
                <a:gd name="connsiteY2" fmla="*/ 64294 h 414338"/>
                <a:gd name="connsiteX3" fmla="*/ 916781 w 1207293"/>
                <a:gd name="connsiteY3" fmla="*/ 35719 h 414338"/>
                <a:gd name="connsiteX4" fmla="*/ 1190625 w 1207293"/>
                <a:gd name="connsiteY4" fmla="*/ 0 h 414338"/>
                <a:gd name="connsiteX5" fmla="*/ 1207293 w 1207293"/>
                <a:gd name="connsiteY5" fmla="*/ 235744 h 414338"/>
                <a:gd name="connsiteX6" fmla="*/ 1183481 w 1207293"/>
                <a:gd name="connsiteY6" fmla="*/ 214313 h 414338"/>
                <a:gd name="connsiteX7" fmla="*/ 1162050 w 1207293"/>
                <a:gd name="connsiteY7" fmla="*/ 202407 h 414338"/>
                <a:gd name="connsiteX8" fmla="*/ 1140618 w 1207293"/>
                <a:gd name="connsiteY8" fmla="*/ 190500 h 414338"/>
                <a:gd name="connsiteX9" fmla="*/ 1090612 w 1207293"/>
                <a:gd name="connsiteY9" fmla="*/ 180975 h 414338"/>
                <a:gd name="connsiteX10" fmla="*/ 1012031 w 1207293"/>
                <a:gd name="connsiteY10" fmla="*/ 195263 h 414338"/>
                <a:gd name="connsiteX11" fmla="*/ 764381 w 1207293"/>
                <a:gd name="connsiteY11" fmla="*/ 240507 h 414338"/>
                <a:gd name="connsiteX12" fmla="*/ 397668 w 1207293"/>
                <a:gd name="connsiteY12" fmla="*/ 319088 h 414338"/>
                <a:gd name="connsiteX13" fmla="*/ 73818 w 1207293"/>
                <a:gd name="connsiteY13" fmla="*/ 395288 h 414338"/>
                <a:gd name="connsiteX14" fmla="*/ 0 w 1207293"/>
                <a:gd name="connsiteY14" fmla="*/ 414338 h 414338"/>
                <a:gd name="connsiteX15" fmla="*/ 2381 w 1207293"/>
                <a:gd name="connsiteY15" fmla="*/ 238125 h 414338"/>
                <a:gd name="connsiteX16" fmla="*/ 183356 w 1207293"/>
                <a:gd name="connsiteY16" fmla="*/ 190500 h 414338"/>
                <a:gd name="connsiteX17" fmla="*/ 378618 w 1207293"/>
                <a:gd name="connsiteY17" fmla="*/ 142875 h 414338"/>
                <a:gd name="connsiteX18" fmla="*/ 476250 w 1207293"/>
                <a:gd name="connsiteY18" fmla="*/ 12144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7293" h="414338">
                  <a:moveTo>
                    <a:pt x="476250" y="121444"/>
                  </a:moveTo>
                  <a:lnTo>
                    <a:pt x="616743" y="90488"/>
                  </a:lnTo>
                  <a:lnTo>
                    <a:pt x="754856" y="64294"/>
                  </a:lnTo>
                  <a:lnTo>
                    <a:pt x="916781" y="35719"/>
                  </a:lnTo>
                  <a:lnTo>
                    <a:pt x="1190625" y="0"/>
                  </a:lnTo>
                  <a:lnTo>
                    <a:pt x="1207293" y="235744"/>
                  </a:lnTo>
                  <a:lnTo>
                    <a:pt x="1183481" y="214313"/>
                  </a:lnTo>
                  <a:lnTo>
                    <a:pt x="1162050" y="202407"/>
                  </a:lnTo>
                  <a:lnTo>
                    <a:pt x="1140618" y="190500"/>
                  </a:lnTo>
                  <a:lnTo>
                    <a:pt x="1090612" y="180975"/>
                  </a:lnTo>
                  <a:lnTo>
                    <a:pt x="1012031" y="195263"/>
                  </a:lnTo>
                  <a:lnTo>
                    <a:pt x="764381" y="240507"/>
                  </a:lnTo>
                  <a:lnTo>
                    <a:pt x="397668" y="319088"/>
                  </a:lnTo>
                  <a:lnTo>
                    <a:pt x="73818" y="395288"/>
                  </a:lnTo>
                  <a:lnTo>
                    <a:pt x="0" y="414338"/>
                  </a:lnTo>
                  <a:cubicBezTo>
                    <a:pt x="794" y="355600"/>
                    <a:pt x="1587" y="296863"/>
                    <a:pt x="2381" y="238125"/>
                  </a:cubicBezTo>
                  <a:lnTo>
                    <a:pt x="183356" y="190500"/>
                  </a:lnTo>
                  <a:lnTo>
                    <a:pt x="378618" y="142875"/>
                  </a:lnTo>
                  <a:lnTo>
                    <a:pt x="47625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0">
              <a:extLst>
                <a:ext uri="{FF2B5EF4-FFF2-40B4-BE49-F238E27FC236}">
                  <a16:creationId xmlns:a16="http://schemas.microsoft.com/office/drawing/2014/main" id="{EADAAC18-CFE1-49FC-907F-9E494D4B9555}"/>
                </a:ext>
              </a:extLst>
            </p:cNvPr>
            <p:cNvSpPr/>
            <p:nvPr/>
          </p:nvSpPr>
          <p:spPr>
            <a:xfrm rot="16200000">
              <a:off x="1568451" y="3689350"/>
              <a:ext cx="2925762" cy="439737"/>
            </a:xfrm>
            <a:custGeom>
              <a:avLst/>
              <a:gdLst>
                <a:gd name="connsiteX0" fmla="*/ 1540668 w 2926556"/>
                <a:gd name="connsiteY0" fmla="*/ 238125 h 440532"/>
                <a:gd name="connsiteX1" fmla="*/ 1738312 w 2926556"/>
                <a:gd name="connsiteY1" fmla="*/ 238125 h 440532"/>
                <a:gd name="connsiteX2" fmla="*/ 1916906 w 2926556"/>
                <a:gd name="connsiteY2" fmla="*/ 235744 h 440532"/>
                <a:gd name="connsiteX3" fmla="*/ 2088356 w 2926556"/>
                <a:gd name="connsiteY3" fmla="*/ 230982 h 440532"/>
                <a:gd name="connsiteX4" fmla="*/ 2307431 w 2926556"/>
                <a:gd name="connsiteY4" fmla="*/ 219075 h 440532"/>
                <a:gd name="connsiteX5" fmla="*/ 2438400 w 2926556"/>
                <a:gd name="connsiteY5" fmla="*/ 207169 h 440532"/>
                <a:gd name="connsiteX6" fmla="*/ 2547937 w 2926556"/>
                <a:gd name="connsiteY6" fmla="*/ 197644 h 440532"/>
                <a:gd name="connsiteX7" fmla="*/ 2586037 w 2926556"/>
                <a:gd name="connsiteY7" fmla="*/ 192882 h 440532"/>
                <a:gd name="connsiteX8" fmla="*/ 2621756 w 2926556"/>
                <a:gd name="connsiteY8" fmla="*/ 185738 h 440532"/>
                <a:gd name="connsiteX9" fmla="*/ 2671762 w 2926556"/>
                <a:gd name="connsiteY9" fmla="*/ 169069 h 440532"/>
                <a:gd name="connsiteX10" fmla="*/ 2719387 w 2926556"/>
                <a:gd name="connsiteY10" fmla="*/ 147638 h 440532"/>
                <a:gd name="connsiteX11" fmla="*/ 2759868 w 2926556"/>
                <a:gd name="connsiteY11" fmla="*/ 126207 h 440532"/>
                <a:gd name="connsiteX12" fmla="*/ 2805112 w 2926556"/>
                <a:gd name="connsiteY12" fmla="*/ 97632 h 440532"/>
                <a:gd name="connsiteX13" fmla="*/ 2828925 w 2926556"/>
                <a:gd name="connsiteY13" fmla="*/ 76200 h 440532"/>
                <a:gd name="connsiteX14" fmla="*/ 2857500 w 2926556"/>
                <a:gd name="connsiteY14" fmla="*/ 42863 h 440532"/>
                <a:gd name="connsiteX15" fmla="*/ 2878931 w 2926556"/>
                <a:gd name="connsiteY15" fmla="*/ 16669 h 440532"/>
                <a:gd name="connsiteX16" fmla="*/ 2895600 w 2926556"/>
                <a:gd name="connsiteY16" fmla="*/ 0 h 440532"/>
                <a:gd name="connsiteX17" fmla="*/ 2907506 w 2926556"/>
                <a:gd name="connsiteY17" fmla="*/ 0 h 440532"/>
                <a:gd name="connsiteX18" fmla="*/ 2919412 w 2926556"/>
                <a:gd name="connsiteY18" fmla="*/ 0 h 440532"/>
                <a:gd name="connsiteX19" fmla="*/ 2924175 w 2926556"/>
                <a:gd name="connsiteY19" fmla="*/ 7144 h 440532"/>
                <a:gd name="connsiteX20" fmla="*/ 2926556 w 2926556"/>
                <a:gd name="connsiteY20" fmla="*/ 19050 h 440532"/>
                <a:gd name="connsiteX21" fmla="*/ 2924175 w 2926556"/>
                <a:gd name="connsiteY21" fmla="*/ 80963 h 440532"/>
                <a:gd name="connsiteX22" fmla="*/ 2914650 w 2926556"/>
                <a:gd name="connsiteY22" fmla="*/ 159544 h 440532"/>
                <a:gd name="connsiteX23" fmla="*/ 2897981 w 2926556"/>
                <a:gd name="connsiteY23" fmla="*/ 238125 h 440532"/>
                <a:gd name="connsiteX24" fmla="*/ 2883693 w 2926556"/>
                <a:gd name="connsiteY24" fmla="*/ 280988 h 440532"/>
                <a:gd name="connsiteX25" fmla="*/ 2852737 w 2926556"/>
                <a:gd name="connsiteY25" fmla="*/ 357188 h 440532"/>
                <a:gd name="connsiteX26" fmla="*/ 2826543 w 2926556"/>
                <a:gd name="connsiteY26" fmla="*/ 404813 h 440532"/>
                <a:gd name="connsiteX27" fmla="*/ 2695575 w 2926556"/>
                <a:gd name="connsiteY27" fmla="*/ 440532 h 440532"/>
                <a:gd name="connsiteX28" fmla="*/ 2462212 w 2926556"/>
                <a:gd name="connsiteY28" fmla="*/ 440532 h 440532"/>
                <a:gd name="connsiteX29" fmla="*/ 2216943 w 2926556"/>
                <a:gd name="connsiteY29" fmla="*/ 438150 h 440532"/>
                <a:gd name="connsiteX30" fmla="*/ 1862137 w 2926556"/>
                <a:gd name="connsiteY30" fmla="*/ 440532 h 440532"/>
                <a:gd name="connsiteX31" fmla="*/ 1516856 w 2926556"/>
                <a:gd name="connsiteY31" fmla="*/ 438150 h 440532"/>
                <a:gd name="connsiteX32" fmla="*/ 1219200 w 2926556"/>
                <a:gd name="connsiteY32" fmla="*/ 438150 h 440532"/>
                <a:gd name="connsiteX33" fmla="*/ 831056 w 2926556"/>
                <a:gd name="connsiteY33" fmla="*/ 431007 h 440532"/>
                <a:gd name="connsiteX34" fmla="*/ 514350 w 2926556"/>
                <a:gd name="connsiteY34" fmla="*/ 419100 h 440532"/>
                <a:gd name="connsiteX35" fmla="*/ 447675 w 2926556"/>
                <a:gd name="connsiteY35" fmla="*/ 416719 h 440532"/>
                <a:gd name="connsiteX36" fmla="*/ 133350 w 2926556"/>
                <a:gd name="connsiteY36" fmla="*/ 366713 h 440532"/>
                <a:gd name="connsiteX37" fmla="*/ 76200 w 2926556"/>
                <a:gd name="connsiteY37" fmla="*/ 323850 h 440532"/>
                <a:gd name="connsiteX38" fmla="*/ 35718 w 2926556"/>
                <a:gd name="connsiteY38" fmla="*/ 283369 h 440532"/>
                <a:gd name="connsiteX39" fmla="*/ 9525 w 2926556"/>
                <a:gd name="connsiteY39" fmla="*/ 250032 h 440532"/>
                <a:gd name="connsiteX40" fmla="*/ 0 w 2926556"/>
                <a:gd name="connsiteY40" fmla="*/ 230982 h 440532"/>
                <a:gd name="connsiteX41" fmla="*/ 0 w 2926556"/>
                <a:gd name="connsiteY41" fmla="*/ 219075 h 440532"/>
                <a:gd name="connsiteX42" fmla="*/ 4762 w 2926556"/>
                <a:gd name="connsiteY42" fmla="*/ 209550 h 440532"/>
                <a:gd name="connsiteX43" fmla="*/ 42862 w 2926556"/>
                <a:gd name="connsiteY43" fmla="*/ 185738 h 440532"/>
                <a:gd name="connsiteX44" fmla="*/ 123825 w 2926556"/>
                <a:gd name="connsiteY44" fmla="*/ 140494 h 440532"/>
                <a:gd name="connsiteX45" fmla="*/ 200025 w 2926556"/>
                <a:gd name="connsiteY45" fmla="*/ 104775 h 440532"/>
                <a:gd name="connsiteX46" fmla="*/ 240506 w 2926556"/>
                <a:gd name="connsiteY46" fmla="*/ 88107 h 440532"/>
                <a:gd name="connsiteX47" fmla="*/ 266700 w 2926556"/>
                <a:gd name="connsiteY47" fmla="*/ 80963 h 440532"/>
                <a:gd name="connsiteX48" fmla="*/ 292893 w 2926556"/>
                <a:gd name="connsiteY48" fmla="*/ 78582 h 440532"/>
                <a:gd name="connsiteX49" fmla="*/ 314325 w 2926556"/>
                <a:gd name="connsiteY49" fmla="*/ 83344 h 440532"/>
                <a:gd name="connsiteX50" fmla="*/ 361950 w 2926556"/>
                <a:gd name="connsiteY50" fmla="*/ 97632 h 440532"/>
                <a:gd name="connsiteX51" fmla="*/ 490537 w 2926556"/>
                <a:gd name="connsiteY51" fmla="*/ 135732 h 440532"/>
                <a:gd name="connsiteX52" fmla="*/ 654843 w 2926556"/>
                <a:gd name="connsiteY52" fmla="*/ 171450 h 440532"/>
                <a:gd name="connsiteX53" fmla="*/ 831056 w 2926556"/>
                <a:gd name="connsiteY53" fmla="*/ 192882 h 440532"/>
                <a:gd name="connsiteX54" fmla="*/ 1031081 w 2926556"/>
                <a:gd name="connsiteY54" fmla="*/ 214313 h 440532"/>
                <a:gd name="connsiteX55" fmla="*/ 1235868 w 2926556"/>
                <a:gd name="connsiteY55" fmla="*/ 228600 h 440532"/>
                <a:gd name="connsiteX56" fmla="*/ 1540668 w 2926556"/>
                <a:gd name="connsiteY56" fmla="*/ 2381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26556" h="440532">
                  <a:moveTo>
                    <a:pt x="1540668" y="238125"/>
                  </a:moveTo>
                  <a:lnTo>
                    <a:pt x="1738312" y="238125"/>
                  </a:lnTo>
                  <a:lnTo>
                    <a:pt x="1916906" y="235744"/>
                  </a:lnTo>
                  <a:lnTo>
                    <a:pt x="2088356" y="230982"/>
                  </a:lnTo>
                  <a:lnTo>
                    <a:pt x="2307431" y="219075"/>
                  </a:lnTo>
                  <a:lnTo>
                    <a:pt x="2438400" y="207169"/>
                  </a:lnTo>
                  <a:lnTo>
                    <a:pt x="2547937" y="197644"/>
                  </a:lnTo>
                  <a:lnTo>
                    <a:pt x="2586037" y="192882"/>
                  </a:lnTo>
                  <a:lnTo>
                    <a:pt x="2621756" y="185738"/>
                  </a:lnTo>
                  <a:lnTo>
                    <a:pt x="2671762" y="169069"/>
                  </a:lnTo>
                  <a:lnTo>
                    <a:pt x="2719387" y="147638"/>
                  </a:lnTo>
                  <a:lnTo>
                    <a:pt x="2759868" y="126207"/>
                  </a:lnTo>
                  <a:lnTo>
                    <a:pt x="2805112" y="97632"/>
                  </a:lnTo>
                  <a:lnTo>
                    <a:pt x="2828925" y="76200"/>
                  </a:lnTo>
                  <a:lnTo>
                    <a:pt x="2857500" y="42863"/>
                  </a:lnTo>
                  <a:lnTo>
                    <a:pt x="2878931" y="16669"/>
                  </a:lnTo>
                  <a:lnTo>
                    <a:pt x="2895600" y="0"/>
                  </a:lnTo>
                  <a:lnTo>
                    <a:pt x="2907506" y="0"/>
                  </a:lnTo>
                  <a:lnTo>
                    <a:pt x="2919412" y="0"/>
                  </a:lnTo>
                  <a:lnTo>
                    <a:pt x="2924175" y="7144"/>
                  </a:lnTo>
                  <a:lnTo>
                    <a:pt x="2926556" y="19050"/>
                  </a:lnTo>
                  <a:cubicBezTo>
                    <a:pt x="2925762" y="39688"/>
                    <a:pt x="2924969" y="60325"/>
                    <a:pt x="2924175" y="80963"/>
                  </a:cubicBezTo>
                  <a:lnTo>
                    <a:pt x="2914650" y="159544"/>
                  </a:lnTo>
                  <a:lnTo>
                    <a:pt x="2897981" y="238125"/>
                  </a:lnTo>
                  <a:lnTo>
                    <a:pt x="2883693" y="280988"/>
                  </a:lnTo>
                  <a:lnTo>
                    <a:pt x="2852737" y="357188"/>
                  </a:lnTo>
                  <a:lnTo>
                    <a:pt x="2826543" y="404813"/>
                  </a:lnTo>
                  <a:lnTo>
                    <a:pt x="2695575" y="440532"/>
                  </a:lnTo>
                  <a:lnTo>
                    <a:pt x="2462212" y="440532"/>
                  </a:lnTo>
                  <a:lnTo>
                    <a:pt x="2216943" y="438150"/>
                  </a:lnTo>
                  <a:lnTo>
                    <a:pt x="1862137" y="440532"/>
                  </a:lnTo>
                  <a:lnTo>
                    <a:pt x="1516856" y="438150"/>
                  </a:lnTo>
                  <a:lnTo>
                    <a:pt x="1219200" y="438150"/>
                  </a:lnTo>
                  <a:lnTo>
                    <a:pt x="831056" y="431007"/>
                  </a:lnTo>
                  <a:lnTo>
                    <a:pt x="514350" y="419100"/>
                  </a:lnTo>
                  <a:lnTo>
                    <a:pt x="447675" y="416719"/>
                  </a:lnTo>
                  <a:lnTo>
                    <a:pt x="133350" y="366713"/>
                  </a:lnTo>
                  <a:lnTo>
                    <a:pt x="76200" y="323850"/>
                  </a:lnTo>
                  <a:lnTo>
                    <a:pt x="35718" y="283369"/>
                  </a:lnTo>
                  <a:lnTo>
                    <a:pt x="9525" y="250032"/>
                  </a:lnTo>
                  <a:lnTo>
                    <a:pt x="0" y="230982"/>
                  </a:lnTo>
                  <a:lnTo>
                    <a:pt x="0" y="219075"/>
                  </a:lnTo>
                  <a:lnTo>
                    <a:pt x="4762" y="209550"/>
                  </a:lnTo>
                  <a:lnTo>
                    <a:pt x="42862" y="185738"/>
                  </a:lnTo>
                  <a:lnTo>
                    <a:pt x="123825" y="140494"/>
                  </a:lnTo>
                  <a:lnTo>
                    <a:pt x="200025" y="104775"/>
                  </a:lnTo>
                  <a:lnTo>
                    <a:pt x="240506" y="88107"/>
                  </a:lnTo>
                  <a:lnTo>
                    <a:pt x="266700" y="80963"/>
                  </a:lnTo>
                  <a:lnTo>
                    <a:pt x="292893" y="78582"/>
                  </a:lnTo>
                  <a:lnTo>
                    <a:pt x="314325" y="83344"/>
                  </a:lnTo>
                  <a:lnTo>
                    <a:pt x="361950" y="97632"/>
                  </a:lnTo>
                  <a:lnTo>
                    <a:pt x="490537" y="135732"/>
                  </a:lnTo>
                  <a:lnTo>
                    <a:pt x="654843" y="171450"/>
                  </a:lnTo>
                  <a:lnTo>
                    <a:pt x="831056" y="192882"/>
                  </a:lnTo>
                  <a:lnTo>
                    <a:pt x="1031081" y="214313"/>
                  </a:lnTo>
                  <a:lnTo>
                    <a:pt x="1235868" y="228600"/>
                  </a:lnTo>
                  <a:lnTo>
                    <a:pt x="154066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8CCEC74A-5980-4A56-821D-525BCF24CB94}"/>
                </a:ext>
              </a:extLst>
            </p:cNvPr>
            <p:cNvSpPr/>
            <p:nvPr/>
          </p:nvSpPr>
          <p:spPr>
            <a:xfrm rot="16200000">
              <a:off x="3295650" y="4217988"/>
              <a:ext cx="909638" cy="1331912"/>
            </a:xfrm>
            <a:custGeom>
              <a:avLst/>
              <a:gdLst>
                <a:gd name="connsiteX0" fmla="*/ 400050 w 909638"/>
                <a:gd name="connsiteY0" fmla="*/ 552450 h 1331119"/>
                <a:gd name="connsiteX1" fmla="*/ 342900 w 909638"/>
                <a:gd name="connsiteY1" fmla="*/ 457200 h 1331119"/>
                <a:gd name="connsiteX2" fmla="*/ 283369 w 909638"/>
                <a:gd name="connsiteY2" fmla="*/ 364331 h 1331119"/>
                <a:gd name="connsiteX3" fmla="*/ 202406 w 909638"/>
                <a:gd name="connsiteY3" fmla="*/ 245269 h 1331119"/>
                <a:gd name="connsiteX4" fmla="*/ 152400 w 909638"/>
                <a:gd name="connsiteY4" fmla="*/ 176213 h 1331119"/>
                <a:gd name="connsiteX5" fmla="*/ 104775 w 909638"/>
                <a:gd name="connsiteY5" fmla="*/ 109538 h 1331119"/>
                <a:gd name="connsiteX6" fmla="*/ 88106 w 909638"/>
                <a:gd name="connsiteY6" fmla="*/ 88106 h 1331119"/>
                <a:gd name="connsiteX7" fmla="*/ 54769 w 909638"/>
                <a:gd name="connsiteY7" fmla="*/ 59531 h 1331119"/>
                <a:gd name="connsiteX8" fmla="*/ 28575 w 909638"/>
                <a:gd name="connsiteY8" fmla="*/ 33338 h 1331119"/>
                <a:gd name="connsiteX9" fmla="*/ 0 w 909638"/>
                <a:gd name="connsiteY9" fmla="*/ 0 h 1331119"/>
                <a:gd name="connsiteX10" fmla="*/ 411956 w 909638"/>
                <a:gd name="connsiteY10" fmla="*/ 59531 h 1331119"/>
                <a:gd name="connsiteX11" fmla="*/ 459581 w 909638"/>
                <a:gd name="connsiteY11" fmla="*/ 200025 h 1331119"/>
                <a:gd name="connsiteX12" fmla="*/ 533400 w 909638"/>
                <a:gd name="connsiteY12" fmla="*/ 397669 h 1331119"/>
                <a:gd name="connsiteX13" fmla="*/ 638175 w 909638"/>
                <a:gd name="connsiteY13" fmla="*/ 666750 h 1331119"/>
                <a:gd name="connsiteX14" fmla="*/ 721519 w 909638"/>
                <a:gd name="connsiteY14" fmla="*/ 866775 h 1331119"/>
                <a:gd name="connsiteX15" fmla="*/ 909638 w 909638"/>
                <a:gd name="connsiteY15" fmla="*/ 1278731 h 1331119"/>
                <a:gd name="connsiteX16" fmla="*/ 804863 w 909638"/>
                <a:gd name="connsiteY16" fmla="*/ 1331119 h 1331119"/>
                <a:gd name="connsiteX17" fmla="*/ 723900 w 909638"/>
                <a:gd name="connsiteY17" fmla="*/ 1143000 h 1331119"/>
                <a:gd name="connsiteX18" fmla="*/ 611981 w 909638"/>
                <a:gd name="connsiteY18" fmla="*/ 921544 h 1331119"/>
                <a:gd name="connsiteX19" fmla="*/ 500063 w 909638"/>
                <a:gd name="connsiteY19" fmla="*/ 721519 h 1331119"/>
                <a:gd name="connsiteX20" fmla="*/ 400050 w 909638"/>
                <a:gd name="connsiteY20" fmla="*/ 552450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9638" h="1331119">
                  <a:moveTo>
                    <a:pt x="400050" y="552450"/>
                  </a:moveTo>
                  <a:lnTo>
                    <a:pt x="342900" y="457200"/>
                  </a:lnTo>
                  <a:lnTo>
                    <a:pt x="283369" y="364331"/>
                  </a:lnTo>
                  <a:lnTo>
                    <a:pt x="202406" y="245269"/>
                  </a:lnTo>
                  <a:lnTo>
                    <a:pt x="152400" y="176213"/>
                  </a:lnTo>
                  <a:lnTo>
                    <a:pt x="104775" y="109538"/>
                  </a:lnTo>
                  <a:lnTo>
                    <a:pt x="88106" y="88106"/>
                  </a:lnTo>
                  <a:lnTo>
                    <a:pt x="54769" y="59531"/>
                  </a:lnTo>
                  <a:lnTo>
                    <a:pt x="28575" y="33338"/>
                  </a:lnTo>
                  <a:lnTo>
                    <a:pt x="0" y="0"/>
                  </a:lnTo>
                  <a:lnTo>
                    <a:pt x="411956" y="59531"/>
                  </a:lnTo>
                  <a:lnTo>
                    <a:pt x="459581" y="200025"/>
                  </a:lnTo>
                  <a:lnTo>
                    <a:pt x="533400" y="397669"/>
                  </a:lnTo>
                  <a:lnTo>
                    <a:pt x="638175" y="666750"/>
                  </a:lnTo>
                  <a:lnTo>
                    <a:pt x="721519" y="866775"/>
                  </a:lnTo>
                  <a:lnTo>
                    <a:pt x="909638" y="1278731"/>
                  </a:lnTo>
                  <a:lnTo>
                    <a:pt x="804863" y="1331119"/>
                  </a:lnTo>
                  <a:lnTo>
                    <a:pt x="723900" y="1143000"/>
                  </a:lnTo>
                  <a:lnTo>
                    <a:pt x="611981" y="921544"/>
                  </a:lnTo>
                  <a:lnTo>
                    <a:pt x="500063" y="721519"/>
                  </a:lnTo>
                  <a:lnTo>
                    <a:pt x="40005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2">
              <a:extLst>
                <a:ext uri="{FF2B5EF4-FFF2-40B4-BE49-F238E27FC236}">
                  <a16:creationId xmlns:a16="http://schemas.microsoft.com/office/drawing/2014/main" id="{50302084-E411-4D1D-9E16-BC25D6F7EEF3}"/>
                </a:ext>
              </a:extLst>
            </p:cNvPr>
            <p:cNvSpPr/>
            <p:nvPr/>
          </p:nvSpPr>
          <p:spPr>
            <a:xfrm rot="16200000">
              <a:off x="3840957" y="4155281"/>
              <a:ext cx="919162" cy="739775"/>
            </a:xfrm>
            <a:custGeom>
              <a:avLst/>
              <a:gdLst>
                <a:gd name="connsiteX0" fmla="*/ 647700 w 919163"/>
                <a:gd name="connsiteY0" fmla="*/ 164306 h 740569"/>
                <a:gd name="connsiteX1" fmla="*/ 523875 w 919163"/>
                <a:gd name="connsiteY1" fmla="*/ 252412 h 740569"/>
                <a:gd name="connsiteX2" fmla="*/ 464344 w 919163"/>
                <a:gd name="connsiteY2" fmla="*/ 292894 h 740569"/>
                <a:gd name="connsiteX3" fmla="*/ 397669 w 919163"/>
                <a:gd name="connsiteY3" fmla="*/ 342900 h 740569"/>
                <a:gd name="connsiteX4" fmla="*/ 314325 w 919163"/>
                <a:gd name="connsiteY4" fmla="*/ 381000 h 740569"/>
                <a:gd name="connsiteX5" fmla="*/ 188119 w 919163"/>
                <a:gd name="connsiteY5" fmla="*/ 442912 h 740569"/>
                <a:gd name="connsiteX6" fmla="*/ 123825 w 919163"/>
                <a:gd name="connsiteY6" fmla="*/ 478631 h 740569"/>
                <a:gd name="connsiteX7" fmla="*/ 61913 w 919163"/>
                <a:gd name="connsiteY7" fmla="*/ 514350 h 740569"/>
                <a:gd name="connsiteX8" fmla="*/ 30957 w 919163"/>
                <a:gd name="connsiteY8" fmla="*/ 538162 h 740569"/>
                <a:gd name="connsiteX9" fmla="*/ 14288 w 919163"/>
                <a:gd name="connsiteY9" fmla="*/ 557212 h 740569"/>
                <a:gd name="connsiteX10" fmla="*/ 2382 w 919163"/>
                <a:gd name="connsiteY10" fmla="*/ 583406 h 740569"/>
                <a:gd name="connsiteX11" fmla="*/ 0 w 919163"/>
                <a:gd name="connsiteY11" fmla="*/ 604837 h 740569"/>
                <a:gd name="connsiteX12" fmla="*/ 4763 w 919163"/>
                <a:gd name="connsiteY12" fmla="*/ 638175 h 740569"/>
                <a:gd name="connsiteX13" fmla="*/ 14288 w 919163"/>
                <a:gd name="connsiteY13" fmla="*/ 661987 h 740569"/>
                <a:gd name="connsiteX14" fmla="*/ 35719 w 919163"/>
                <a:gd name="connsiteY14" fmla="*/ 690562 h 740569"/>
                <a:gd name="connsiteX15" fmla="*/ 57150 w 919163"/>
                <a:gd name="connsiteY15" fmla="*/ 711994 h 740569"/>
                <a:gd name="connsiteX16" fmla="*/ 78582 w 919163"/>
                <a:gd name="connsiteY16" fmla="*/ 726281 h 740569"/>
                <a:gd name="connsiteX17" fmla="*/ 107157 w 919163"/>
                <a:gd name="connsiteY17" fmla="*/ 735806 h 740569"/>
                <a:gd name="connsiteX18" fmla="*/ 138113 w 919163"/>
                <a:gd name="connsiteY18" fmla="*/ 740569 h 740569"/>
                <a:gd name="connsiteX19" fmla="*/ 166688 w 919163"/>
                <a:gd name="connsiteY19" fmla="*/ 735806 h 740569"/>
                <a:gd name="connsiteX20" fmla="*/ 211932 w 919163"/>
                <a:gd name="connsiteY20" fmla="*/ 726281 h 740569"/>
                <a:gd name="connsiteX21" fmla="*/ 273844 w 919163"/>
                <a:gd name="connsiteY21" fmla="*/ 707231 h 740569"/>
                <a:gd name="connsiteX22" fmla="*/ 350044 w 919163"/>
                <a:gd name="connsiteY22" fmla="*/ 673894 h 740569"/>
                <a:gd name="connsiteX23" fmla="*/ 411957 w 919163"/>
                <a:gd name="connsiteY23" fmla="*/ 640556 h 740569"/>
                <a:gd name="connsiteX24" fmla="*/ 469107 w 919163"/>
                <a:gd name="connsiteY24" fmla="*/ 602456 h 740569"/>
                <a:gd name="connsiteX25" fmla="*/ 519113 w 919163"/>
                <a:gd name="connsiteY25" fmla="*/ 566737 h 740569"/>
                <a:gd name="connsiteX26" fmla="*/ 590550 w 919163"/>
                <a:gd name="connsiteY26" fmla="*/ 504825 h 740569"/>
                <a:gd name="connsiteX27" fmla="*/ 688182 w 919163"/>
                <a:gd name="connsiteY27" fmla="*/ 395287 h 740569"/>
                <a:gd name="connsiteX28" fmla="*/ 783432 w 919163"/>
                <a:gd name="connsiteY28" fmla="*/ 266700 h 740569"/>
                <a:gd name="connsiteX29" fmla="*/ 857250 w 919163"/>
                <a:gd name="connsiteY29" fmla="*/ 147637 h 740569"/>
                <a:gd name="connsiteX30" fmla="*/ 909638 w 919163"/>
                <a:gd name="connsiteY30" fmla="*/ 52387 h 740569"/>
                <a:gd name="connsiteX31" fmla="*/ 916782 w 919163"/>
                <a:gd name="connsiteY31" fmla="*/ 30956 h 740569"/>
                <a:gd name="connsiteX32" fmla="*/ 919163 w 919163"/>
                <a:gd name="connsiteY32" fmla="*/ 11906 h 740569"/>
                <a:gd name="connsiteX33" fmla="*/ 914400 w 919163"/>
                <a:gd name="connsiteY33" fmla="*/ 2381 h 740569"/>
                <a:gd name="connsiteX34" fmla="*/ 900113 w 919163"/>
                <a:gd name="connsiteY34" fmla="*/ 0 h 740569"/>
                <a:gd name="connsiteX35" fmla="*/ 869157 w 919163"/>
                <a:gd name="connsiteY35" fmla="*/ 9525 h 740569"/>
                <a:gd name="connsiteX36" fmla="*/ 828675 w 919163"/>
                <a:gd name="connsiteY36" fmla="*/ 35719 h 740569"/>
                <a:gd name="connsiteX37" fmla="*/ 733425 w 919163"/>
                <a:gd name="connsiteY37" fmla="*/ 107156 h 740569"/>
                <a:gd name="connsiteX38" fmla="*/ 647700 w 919163"/>
                <a:gd name="connsiteY38" fmla="*/ 164306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9163" h="740569">
                  <a:moveTo>
                    <a:pt x="647700" y="164306"/>
                  </a:moveTo>
                  <a:lnTo>
                    <a:pt x="523875" y="252412"/>
                  </a:lnTo>
                  <a:lnTo>
                    <a:pt x="464344" y="292894"/>
                  </a:lnTo>
                  <a:lnTo>
                    <a:pt x="397669" y="342900"/>
                  </a:lnTo>
                  <a:lnTo>
                    <a:pt x="314325" y="381000"/>
                  </a:lnTo>
                  <a:lnTo>
                    <a:pt x="188119" y="442912"/>
                  </a:lnTo>
                  <a:lnTo>
                    <a:pt x="123825" y="478631"/>
                  </a:lnTo>
                  <a:lnTo>
                    <a:pt x="61913" y="514350"/>
                  </a:lnTo>
                  <a:lnTo>
                    <a:pt x="30957" y="538162"/>
                  </a:lnTo>
                  <a:lnTo>
                    <a:pt x="14288" y="557212"/>
                  </a:lnTo>
                  <a:lnTo>
                    <a:pt x="2382" y="583406"/>
                  </a:lnTo>
                  <a:lnTo>
                    <a:pt x="0" y="604837"/>
                  </a:lnTo>
                  <a:lnTo>
                    <a:pt x="4763" y="638175"/>
                  </a:lnTo>
                  <a:lnTo>
                    <a:pt x="14288" y="661987"/>
                  </a:lnTo>
                  <a:lnTo>
                    <a:pt x="35719" y="690562"/>
                  </a:lnTo>
                  <a:lnTo>
                    <a:pt x="57150" y="711994"/>
                  </a:lnTo>
                  <a:lnTo>
                    <a:pt x="78582" y="726281"/>
                  </a:lnTo>
                  <a:lnTo>
                    <a:pt x="107157" y="735806"/>
                  </a:lnTo>
                  <a:lnTo>
                    <a:pt x="138113" y="740569"/>
                  </a:lnTo>
                  <a:lnTo>
                    <a:pt x="166688" y="735806"/>
                  </a:lnTo>
                  <a:lnTo>
                    <a:pt x="211932" y="726281"/>
                  </a:lnTo>
                  <a:lnTo>
                    <a:pt x="273844" y="707231"/>
                  </a:lnTo>
                  <a:lnTo>
                    <a:pt x="350044" y="673894"/>
                  </a:lnTo>
                  <a:lnTo>
                    <a:pt x="411957" y="640556"/>
                  </a:lnTo>
                  <a:lnTo>
                    <a:pt x="469107" y="602456"/>
                  </a:lnTo>
                  <a:lnTo>
                    <a:pt x="519113" y="566737"/>
                  </a:lnTo>
                  <a:lnTo>
                    <a:pt x="590550" y="504825"/>
                  </a:lnTo>
                  <a:lnTo>
                    <a:pt x="688182" y="395287"/>
                  </a:lnTo>
                  <a:lnTo>
                    <a:pt x="783432" y="266700"/>
                  </a:lnTo>
                  <a:lnTo>
                    <a:pt x="857250" y="147637"/>
                  </a:lnTo>
                  <a:lnTo>
                    <a:pt x="909638" y="52387"/>
                  </a:lnTo>
                  <a:lnTo>
                    <a:pt x="916782" y="30956"/>
                  </a:lnTo>
                  <a:lnTo>
                    <a:pt x="919163" y="11906"/>
                  </a:lnTo>
                  <a:lnTo>
                    <a:pt x="914400" y="2381"/>
                  </a:lnTo>
                  <a:lnTo>
                    <a:pt x="900113" y="0"/>
                  </a:lnTo>
                  <a:lnTo>
                    <a:pt x="869157" y="9525"/>
                  </a:lnTo>
                  <a:lnTo>
                    <a:pt x="828675" y="35719"/>
                  </a:lnTo>
                  <a:lnTo>
                    <a:pt x="733425" y="107156"/>
                  </a:lnTo>
                  <a:lnTo>
                    <a:pt x="64770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3">
              <a:extLst>
                <a:ext uri="{FF2B5EF4-FFF2-40B4-BE49-F238E27FC236}">
                  <a16:creationId xmlns:a16="http://schemas.microsoft.com/office/drawing/2014/main" id="{D20152FA-DCA6-4D1B-95C3-C1383124448F}"/>
                </a:ext>
              </a:extLst>
            </p:cNvPr>
            <p:cNvSpPr/>
            <p:nvPr/>
          </p:nvSpPr>
          <p:spPr>
            <a:xfrm rot="16200000">
              <a:off x="3019426" y="3482975"/>
              <a:ext cx="3905250" cy="885825"/>
            </a:xfrm>
            <a:custGeom>
              <a:avLst/>
              <a:gdLst>
                <a:gd name="connsiteX0" fmla="*/ 2209800 w 3905250"/>
                <a:gd name="connsiteY0" fmla="*/ 657225 h 885825"/>
                <a:gd name="connsiteX1" fmla="*/ 2073275 w 3905250"/>
                <a:gd name="connsiteY1" fmla="*/ 650875 h 885825"/>
                <a:gd name="connsiteX2" fmla="*/ 1962150 w 3905250"/>
                <a:gd name="connsiteY2" fmla="*/ 644525 h 885825"/>
                <a:gd name="connsiteX3" fmla="*/ 1819275 w 3905250"/>
                <a:gd name="connsiteY3" fmla="*/ 635000 h 885825"/>
                <a:gd name="connsiteX4" fmla="*/ 1644650 w 3905250"/>
                <a:gd name="connsiteY4" fmla="*/ 622300 h 885825"/>
                <a:gd name="connsiteX5" fmla="*/ 1473200 w 3905250"/>
                <a:gd name="connsiteY5" fmla="*/ 603250 h 885825"/>
                <a:gd name="connsiteX6" fmla="*/ 1314450 w 3905250"/>
                <a:gd name="connsiteY6" fmla="*/ 584200 h 885825"/>
                <a:gd name="connsiteX7" fmla="*/ 1193800 w 3905250"/>
                <a:gd name="connsiteY7" fmla="*/ 565150 h 885825"/>
                <a:gd name="connsiteX8" fmla="*/ 1089025 w 3905250"/>
                <a:gd name="connsiteY8" fmla="*/ 539750 h 885825"/>
                <a:gd name="connsiteX9" fmla="*/ 971550 w 3905250"/>
                <a:gd name="connsiteY9" fmla="*/ 508000 h 885825"/>
                <a:gd name="connsiteX10" fmla="*/ 857250 w 3905250"/>
                <a:gd name="connsiteY10" fmla="*/ 473075 h 885825"/>
                <a:gd name="connsiteX11" fmla="*/ 736600 w 3905250"/>
                <a:gd name="connsiteY11" fmla="*/ 428625 h 885825"/>
                <a:gd name="connsiteX12" fmla="*/ 593725 w 3905250"/>
                <a:gd name="connsiteY12" fmla="*/ 365125 h 885825"/>
                <a:gd name="connsiteX13" fmla="*/ 479425 w 3905250"/>
                <a:gd name="connsiteY13" fmla="*/ 304800 h 885825"/>
                <a:gd name="connsiteX14" fmla="*/ 365125 w 3905250"/>
                <a:gd name="connsiteY14" fmla="*/ 234950 h 885825"/>
                <a:gd name="connsiteX15" fmla="*/ 288925 w 3905250"/>
                <a:gd name="connsiteY15" fmla="*/ 187325 h 885825"/>
                <a:gd name="connsiteX16" fmla="*/ 212725 w 3905250"/>
                <a:gd name="connsiteY16" fmla="*/ 133350 h 885825"/>
                <a:gd name="connsiteX17" fmla="*/ 117475 w 3905250"/>
                <a:gd name="connsiteY17" fmla="*/ 63500 h 885825"/>
                <a:gd name="connsiteX18" fmla="*/ 69850 w 3905250"/>
                <a:gd name="connsiteY18" fmla="*/ 22225 h 885825"/>
                <a:gd name="connsiteX19" fmla="*/ 34925 w 3905250"/>
                <a:gd name="connsiteY19" fmla="*/ 3175 h 885825"/>
                <a:gd name="connsiteX20" fmla="*/ 6350 w 3905250"/>
                <a:gd name="connsiteY20" fmla="*/ 0 h 885825"/>
                <a:gd name="connsiteX21" fmla="*/ 0 w 3905250"/>
                <a:gd name="connsiteY21" fmla="*/ 9525 h 885825"/>
                <a:gd name="connsiteX22" fmla="*/ 3175 w 3905250"/>
                <a:gd name="connsiteY22" fmla="*/ 31750 h 885825"/>
                <a:gd name="connsiteX23" fmla="*/ 25400 w 3905250"/>
                <a:gd name="connsiteY23" fmla="*/ 73025 h 885825"/>
                <a:gd name="connsiteX24" fmla="*/ 95250 w 3905250"/>
                <a:gd name="connsiteY24" fmla="*/ 152400 h 885825"/>
                <a:gd name="connsiteX25" fmla="*/ 161925 w 3905250"/>
                <a:gd name="connsiteY25" fmla="*/ 219075 h 885825"/>
                <a:gd name="connsiteX26" fmla="*/ 260350 w 3905250"/>
                <a:gd name="connsiteY26" fmla="*/ 311150 h 885825"/>
                <a:gd name="connsiteX27" fmla="*/ 346075 w 3905250"/>
                <a:gd name="connsiteY27" fmla="*/ 381000 h 885825"/>
                <a:gd name="connsiteX28" fmla="*/ 406400 w 3905250"/>
                <a:gd name="connsiteY28" fmla="*/ 425450 h 885825"/>
                <a:gd name="connsiteX29" fmla="*/ 523875 w 3905250"/>
                <a:gd name="connsiteY29" fmla="*/ 498475 h 885825"/>
                <a:gd name="connsiteX30" fmla="*/ 628650 w 3905250"/>
                <a:gd name="connsiteY30" fmla="*/ 558800 h 885825"/>
                <a:gd name="connsiteX31" fmla="*/ 749300 w 3905250"/>
                <a:gd name="connsiteY31" fmla="*/ 619125 h 885825"/>
                <a:gd name="connsiteX32" fmla="*/ 901700 w 3905250"/>
                <a:gd name="connsiteY32" fmla="*/ 679450 h 885825"/>
                <a:gd name="connsiteX33" fmla="*/ 1016000 w 3905250"/>
                <a:gd name="connsiteY33" fmla="*/ 717550 h 885825"/>
                <a:gd name="connsiteX34" fmla="*/ 1136650 w 3905250"/>
                <a:gd name="connsiteY34" fmla="*/ 752475 h 885825"/>
                <a:gd name="connsiteX35" fmla="*/ 1292225 w 3905250"/>
                <a:gd name="connsiteY35" fmla="*/ 787400 h 885825"/>
                <a:gd name="connsiteX36" fmla="*/ 1438275 w 3905250"/>
                <a:gd name="connsiteY36" fmla="*/ 812800 h 885825"/>
                <a:gd name="connsiteX37" fmla="*/ 1606550 w 3905250"/>
                <a:gd name="connsiteY37" fmla="*/ 831850 h 885825"/>
                <a:gd name="connsiteX38" fmla="*/ 1720850 w 3905250"/>
                <a:gd name="connsiteY38" fmla="*/ 844550 h 885825"/>
                <a:gd name="connsiteX39" fmla="*/ 1885950 w 3905250"/>
                <a:gd name="connsiteY39" fmla="*/ 863600 h 885825"/>
                <a:gd name="connsiteX40" fmla="*/ 2051050 w 3905250"/>
                <a:gd name="connsiteY40" fmla="*/ 869950 h 885825"/>
                <a:gd name="connsiteX41" fmla="*/ 2406650 w 3905250"/>
                <a:gd name="connsiteY41" fmla="*/ 879475 h 885825"/>
                <a:gd name="connsiteX42" fmla="*/ 2714625 w 3905250"/>
                <a:gd name="connsiteY42" fmla="*/ 885825 h 885825"/>
                <a:gd name="connsiteX43" fmla="*/ 2955925 w 3905250"/>
                <a:gd name="connsiteY43" fmla="*/ 882650 h 885825"/>
                <a:gd name="connsiteX44" fmla="*/ 3311525 w 3905250"/>
                <a:gd name="connsiteY44" fmla="*/ 885825 h 885825"/>
                <a:gd name="connsiteX45" fmla="*/ 3730625 w 3905250"/>
                <a:gd name="connsiteY45" fmla="*/ 882650 h 885825"/>
                <a:gd name="connsiteX46" fmla="*/ 3835400 w 3905250"/>
                <a:gd name="connsiteY46" fmla="*/ 727075 h 885825"/>
                <a:gd name="connsiteX47" fmla="*/ 3857625 w 3905250"/>
                <a:gd name="connsiteY47" fmla="*/ 625475 h 885825"/>
                <a:gd name="connsiteX48" fmla="*/ 3892550 w 3905250"/>
                <a:gd name="connsiteY48" fmla="*/ 479425 h 885825"/>
                <a:gd name="connsiteX49" fmla="*/ 3905250 w 3905250"/>
                <a:gd name="connsiteY49" fmla="*/ 422275 h 885825"/>
                <a:gd name="connsiteX50" fmla="*/ 3905250 w 3905250"/>
                <a:gd name="connsiteY50" fmla="*/ 406400 h 885825"/>
                <a:gd name="connsiteX51" fmla="*/ 3898900 w 3905250"/>
                <a:gd name="connsiteY51" fmla="*/ 390525 h 885825"/>
                <a:gd name="connsiteX52" fmla="*/ 3873500 w 3905250"/>
                <a:gd name="connsiteY52" fmla="*/ 387350 h 885825"/>
                <a:gd name="connsiteX53" fmla="*/ 3848100 w 3905250"/>
                <a:gd name="connsiteY53" fmla="*/ 400050 h 885825"/>
                <a:gd name="connsiteX54" fmla="*/ 3787775 w 3905250"/>
                <a:gd name="connsiteY54" fmla="*/ 460375 h 885825"/>
                <a:gd name="connsiteX55" fmla="*/ 3695700 w 3905250"/>
                <a:gd name="connsiteY55" fmla="*/ 558800 h 885825"/>
                <a:gd name="connsiteX56" fmla="*/ 3673475 w 3905250"/>
                <a:gd name="connsiteY56" fmla="*/ 577850 h 885825"/>
                <a:gd name="connsiteX57" fmla="*/ 3641725 w 3905250"/>
                <a:gd name="connsiteY57" fmla="*/ 593725 h 885825"/>
                <a:gd name="connsiteX58" fmla="*/ 3578225 w 3905250"/>
                <a:gd name="connsiteY58" fmla="*/ 612775 h 885825"/>
                <a:gd name="connsiteX59" fmla="*/ 3521075 w 3905250"/>
                <a:gd name="connsiteY59" fmla="*/ 625475 h 885825"/>
                <a:gd name="connsiteX60" fmla="*/ 3454400 w 3905250"/>
                <a:gd name="connsiteY60" fmla="*/ 635000 h 885825"/>
                <a:gd name="connsiteX61" fmla="*/ 3286125 w 3905250"/>
                <a:gd name="connsiteY61" fmla="*/ 641350 h 885825"/>
                <a:gd name="connsiteX62" fmla="*/ 3082925 w 3905250"/>
                <a:gd name="connsiteY62" fmla="*/ 650875 h 885825"/>
                <a:gd name="connsiteX63" fmla="*/ 2841625 w 3905250"/>
                <a:gd name="connsiteY63" fmla="*/ 660400 h 885825"/>
                <a:gd name="connsiteX64" fmla="*/ 2559050 w 3905250"/>
                <a:gd name="connsiteY64" fmla="*/ 663575 h 885825"/>
                <a:gd name="connsiteX65" fmla="*/ 2209800 w 3905250"/>
                <a:gd name="connsiteY65" fmla="*/ 6572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05250" h="885825">
                  <a:moveTo>
                    <a:pt x="2209800" y="657225"/>
                  </a:moveTo>
                  <a:lnTo>
                    <a:pt x="2073275" y="650875"/>
                  </a:lnTo>
                  <a:lnTo>
                    <a:pt x="1962150" y="644525"/>
                  </a:lnTo>
                  <a:lnTo>
                    <a:pt x="1819275" y="635000"/>
                  </a:lnTo>
                  <a:lnTo>
                    <a:pt x="1644650" y="622300"/>
                  </a:lnTo>
                  <a:lnTo>
                    <a:pt x="1473200" y="603250"/>
                  </a:lnTo>
                  <a:lnTo>
                    <a:pt x="1314450" y="584200"/>
                  </a:lnTo>
                  <a:lnTo>
                    <a:pt x="1193800" y="565150"/>
                  </a:lnTo>
                  <a:lnTo>
                    <a:pt x="1089025" y="539750"/>
                  </a:lnTo>
                  <a:lnTo>
                    <a:pt x="971550" y="508000"/>
                  </a:lnTo>
                  <a:lnTo>
                    <a:pt x="857250" y="473075"/>
                  </a:lnTo>
                  <a:lnTo>
                    <a:pt x="736600" y="428625"/>
                  </a:lnTo>
                  <a:lnTo>
                    <a:pt x="593725" y="365125"/>
                  </a:lnTo>
                  <a:lnTo>
                    <a:pt x="479425" y="304800"/>
                  </a:lnTo>
                  <a:lnTo>
                    <a:pt x="365125" y="234950"/>
                  </a:lnTo>
                  <a:lnTo>
                    <a:pt x="288925" y="187325"/>
                  </a:lnTo>
                  <a:lnTo>
                    <a:pt x="212725" y="133350"/>
                  </a:lnTo>
                  <a:lnTo>
                    <a:pt x="117475" y="63500"/>
                  </a:lnTo>
                  <a:lnTo>
                    <a:pt x="69850" y="22225"/>
                  </a:lnTo>
                  <a:lnTo>
                    <a:pt x="34925" y="3175"/>
                  </a:lnTo>
                  <a:lnTo>
                    <a:pt x="6350" y="0"/>
                  </a:lnTo>
                  <a:lnTo>
                    <a:pt x="0" y="9525"/>
                  </a:lnTo>
                  <a:lnTo>
                    <a:pt x="3175" y="31750"/>
                  </a:lnTo>
                  <a:lnTo>
                    <a:pt x="25400" y="73025"/>
                  </a:lnTo>
                  <a:lnTo>
                    <a:pt x="95250" y="152400"/>
                  </a:lnTo>
                  <a:lnTo>
                    <a:pt x="161925" y="219075"/>
                  </a:lnTo>
                  <a:lnTo>
                    <a:pt x="260350" y="311150"/>
                  </a:lnTo>
                  <a:lnTo>
                    <a:pt x="346075" y="381000"/>
                  </a:lnTo>
                  <a:lnTo>
                    <a:pt x="406400" y="425450"/>
                  </a:lnTo>
                  <a:lnTo>
                    <a:pt x="523875" y="498475"/>
                  </a:lnTo>
                  <a:lnTo>
                    <a:pt x="628650" y="558800"/>
                  </a:lnTo>
                  <a:lnTo>
                    <a:pt x="749300" y="619125"/>
                  </a:lnTo>
                  <a:lnTo>
                    <a:pt x="901700" y="679450"/>
                  </a:lnTo>
                  <a:lnTo>
                    <a:pt x="1016000" y="717550"/>
                  </a:lnTo>
                  <a:lnTo>
                    <a:pt x="1136650" y="752475"/>
                  </a:lnTo>
                  <a:lnTo>
                    <a:pt x="1292225" y="787400"/>
                  </a:lnTo>
                  <a:lnTo>
                    <a:pt x="1438275" y="812800"/>
                  </a:lnTo>
                  <a:lnTo>
                    <a:pt x="1606550" y="831850"/>
                  </a:lnTo>
                  <a:lnTo>
                    <a:pt x="1720850" y="844550"/>
                  </a:lnTo>
                  <a:lnTo>
                    <a:pt x="1885950" y="863600"/>
                  </a:lnTo>
                  <a:lnTo>
                    <a:pt x="2051050" y="869950"/>
                  </a:lnTo>
                  <a:lnTo>
                    <a:pt x="2406650" y="879475"/>
                  </a:lnTo>
                  <a:lnTo>
                    <a:pt x="2714625" y="885825"/>
                  </a:lnTo>
                  <a:lnTo>
                    <a:pt x="2955925" y="882650"/>
                  </a:lnTo>
                  <a:lnTo>
                    <a:pt x="3311525" y="885825"/>
                  </a:lnTo>
                  <a:lnTo>
                    <a:pt x="3730625" y="882650"/>
                  </a:lnTo>
                  <a:lnTo>
                    <a:pt x="3835400" y="727075"/>
                  </a:lnTo>
                  <a:lnTo>
                    <a:pt x="3857625" y="625475"/>
                  </a:lnTo>
                  <a:lnTo>
                    <a:pt x="3892550" y="479425"/>
                  </a:lnTo>
                  <a:lnTo>
                    <a:pt x="3905250" y="422275"/>
                  </a:lnTo>
                  <a:lnTo>
                    <a:pt x="3905250" y="406400"/>
                  </a:lnTo>
                  <a:lnTo>
                    <a:pt x="3898900" y="390525"/>
                  </a:lnTo>
                  <a:lnTo>
                    <a:pt x="3873500" y="387350"/>
                  </a:lnTo>
                  <a:lnTo>
                    <a:pt x="3848100" y="400050"/>
                  </a:lnTo>
                  <a:lnTo>
                    <a:pt x="3787775" y="460375"/>
                  </a:lnTo>
                  <a:lnTo>
                    <a:pt x="3695700" y="558800"/>
                  </a:lnTo>
                  <a:lnTo>
                    <a:pt x="3673475" y="577850"/>
                  </a:lnTo>
                  <a:lnTo>
                    <a:pt x="3641725" y="593725"/>
                  </a:lnTo>
                  <a:lnTo>
                    <a:pt x="3578225" y="612775"/>
                  </a:lnTo>
                  <a:lnTo>
                    <a:pt x="3521075" y="625475"/>
                  </a:lnTo>
                  <a:lnTo>
                    <a:pt x="3454400" y="635000"/>
                  </a:lnTo>
                  <a:lnTo>
                    <a:pt x="3286125" y="641350"/>
                  </a:lnTo>
                  <a:lnTo>
                    <a:pt x="3082925" y="650875"/>
                  </a:lnTo>
                  <a:lnTo>
                    <a:pt x="2841625" y="660400"/>
                  </a:lnTo>
                  <a:lnTo>
                    <a:pt x="2559050" y="663575"/>
                  </a:lnTo>
                  <a:lnTo>
                    <a:pt x="2209800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4">
              <a:extLst>
                <a:ext uri="{FF2B5EF4-FFF2-40B4-BE49-F238E27FC236}">
                  <a16:creationId xmlns:a16="http://schemas.microsoft.com/office/drawing/2014/main" id="{CB3ED365-4340-48A6-81B7-EB393DF796C3}"/>
                </a:ext>
              </a:extLst>
            </p:cNvPr>
            <p:cNvSpPr/>
            <p:nvPr/>
          </p:nvSpPr>
          <p:spPr>
            <a:xfrm rot="16200000">
              <a:off x="3933825" y="3057525"/>
              <a:ext cx="4229100" cy="1714500"/>
            </a:xfrm>
            <a:custGeom>
              <a:avLst/>
              <a:gdLst>
                <a:gd name="connsiteX0" fmla="*/ 2454263 w 4228675"/>
                <a:gd name="connsiteY0" fmla="*/ 1359703 h 1713225"/>
                <a:gd name="connsiteX1" fmla="*/ 3004942 w 4228675"/>
                <a:gd name="connsiteY1" fmla="*/ 1359703 h 1713225"/>
                <a:gd name="connsiteX2" fmla="*/ 3378861 w 4228675"/>
                <a:gd name="connsiteY2" fmla="*/ 1359703 h 1713225"/>
                <a:gd name="connsiteX3" fmla="*/ 3827562 w 4228675"/>
                <a:gd name="connsiteY3" fmla="*/ 1359703 h 1713225"/>
                <a:gd name="connsiteX4" fmla="*/ 3973731 w 4228675"/>
                <a:gd name="connsiteY4" fmla="*/ 1356303 h 1713225"/>
                <a:gd name="connsiteX5" fmla="*/ 3997525 w 4228675"/>
                <a:gd name="connsiteY5" fmla="*/ 1346106 h 1713225"/>
                <a:gd name="connsiteX6" fmla="*/ 4007723 w 4228675"/>
                <a:gd name="connsiteY6" fmla="*/ 1332509 h 1713225"/>
                <a:gd name="connsiteX7" fmla="*/ 4017921 w 4228675"/>
                <a:gd name="connsiteY7" fmla="*/ 1315512 h 1713225"/>
                <a:gd name="connsiteX8" fmla="*/ 4024719 w 4228675"/>
                <a:gd name="connsiteY8" fmla="*/ 1288318 h 1713225"/>
                <a:gd name="connsiteX9" fmla="*/ 4024719 w 4228675"/>
                <a:gd name="connsiteY9" fmla="*/ 1247527 h 1713225"/>
                <a:gd name="connsiteX10" fmla="*/ 4014522 w 4228675"/>
                <a:gd name="connsiteY10" fmla="*/ 1152348 h 1713225"/>
                <a:gd name="connsiteX11" fmla="*/ 4004324 w 4228675"/>
                <a:gd name="connsiteY11" fmla="*/ 1016378 h 1713225"/>
                <a:gd name="connsiteX12" fmla="*/ 3973731 w 4228675"/>
                <a:gd name="connsiteY12" fmla="*/ 877008 h 1713225"/>
                <a:gd name="connsiteX13" fmla="*/ 3932939 w 4228675"/>
                <a:gd name="connsiteY13" fmla="*/ 662855 h 1713225"/>
                <a:gd name="connsiteX14" fmla="*/ 3888749 w 4228675"/>
                <a:gd name="connsiteY14" fmla="*/ 431706 h 1713225"/>
                <a:gd name="connsiteX15" fmla="*/ 3830962 w 4228675"/>
                <a:gd name="connsiteY15" fmla="*/ 139370 h 1713225"/>
                <a:gd name="connsiteX16" fmla="*/ 3977130 w 4228675"/>
                <a:gd name="connsiteY16" fmla="*/ 0 h 1713225"/>
                <a:gd name="connsiteX17" fmla="*/ 3997525 w 4228675"/>
                <a:gd name="connsiteY17" fmla="*/ 142769 h 1713225"/>
                <a:gd name="connsiteX18" fmla="*/ 4045115 w 4228675"/>
                <a:gd name="connsiteY18" fmla="*/ 390915 h 1713225"/>
                <a:gd name="connsiteX19" fmla="*/ 4099503 w 4228675"/>
                <a:gd name="connsiteY19" fmla="*/ 662855 h 1713225"/>
                <a:gd name="connsiteX20" fmla="*/ 4147093 w 4228675"/>
                <a:gd name="connsiteY20" fmla="*/ 917799 h 1713225"/>
                <a:gd name="connsiteX21" fmla="*/ 4194682 w 4228675"/>
                <a:gd name="connsiteY21" fmla="*/ 1179542 h 1713225"/>
                <a:gd name="connsiteX22" fmla="*/ 4228675 w 4228675"/>
                <a:gd name="connsiteY22" fmla="*/ 1383498 h 1713225"/>
                <a:gd name="connsiteX23" fmla="*/ 4228675 w 4228675"/>
                <a:gd name="connsiteY23" fmla="*/ 1400494 h 1713225"/>
                <a:gd name="connsiteX24" fmla="*/ 4208279 w 4228675"/>
                <a:gd name="connsiteY24" fmla="*/ 1444684 h 1713225"/>
                <a:gd name="connsiteX25" fmla="*/ 4160690 w 4228675"/>
                <a:gd name="connsiteY25" fmla="*/ 1536464 h 1713225"/>
                <a:gd name="connsiteX26" fmla="*/ 4133496 w 4228675"/>
                <a:gd name="connsiteY26" fmla="*/ 1594251 h 1713225"/>
                <a:gd name="connsiteX27" fmla="*/ 4106302 w 4228675"/>
                <a:gd name="connsiteY27" fmla="*/ 1628244 h 1713225"/>
                <a:gd name="connsiteX28" fmla="*/ 4062111 w 4228675"/>
                <a:gd name="connsiteY28" fmla="*/ 1672434 h 1713225"/>
                <a:gd name="connsiteX29" fmla="*/ 3990727 w 4228675"/>
                <a:gd name="connsiteY29" fmla="*/ 1713225 h 1713225"/>
                <a:gd name="connsiteX30" fmla="*/ 3973731 w 4228675"/>
                <a:gd name="connsiteY30" fmla="*/ 1713225 h 1713225"/>
                <a:gd name="connsiteX31" fmla="*/ 3939738 w 4228675"/>
                <a:gd name="connsiteY31" fmla="*/ 1699628 h 1713225"/>
                <a:gd name="connsiteX32" fmla="*/ 3878551 w 4228675"/>
                <a:gd name="connsiteY32" fmla="*/ 1675834 h 1713225"/>
                <a:gd name="connsiteX33" fmla="*/ 3783372 w 4228675"/>
                <a:gd name="connsiteY33" fmla="*/ 1648640 h 1713225"/>
                <a:gd name="connsiteX34" fmla="*/ 3694991 w 4228675"/>
                <a:gd name="connsiteY34" fmla="*/ 1631643 h 1713225"/>
                <a:gd name="connsiteX35" fmla="*/ 3586215 w 4228675"/>
                <a:gd name="connsiteY35" fmla="*/ 1614647 h 1713225"/>
                <a:gd name="connsiteX36" fmla="*/ 3508032 w 4228675"/>
                <a:gd name="connsiteY36" fmla="*/ 1607848 h 1713225"/>
                <a:gd name="connsiteX37" fmla="*/ 3297278 w 4228675"/>
                <a:gd name="connsiteY37" fmla="*/ 1607848 h 1713225"/>
                <a:gd name="connsiteX38" fmla="*/ 2950554 w 4228675"/>
                <a:gd name="connsiteY38" fmla="*/ 1604449 h 1713225"/>
                <a:gd name="connsiteX39" fmla="*/ 2423670 w 4228675"/>
                <a:gd name="connsiteY39" fmla="*/ 1607848 h 1713225"/>
                <a:gd name="connsiteX40" fmla="*/ 1981766 w 4228675"/>
                <a:gd name="connsiteY40" fmla="*/ 1607848 h 1713225"/>
                <a:gd name="connsiteX41" fmla="*/ 1509270 w 4228675"/>
                <a:gd name="connsiteY41" fmla="*/ 1607848 h 1713225"/>
                <a:gd name="connsiteX42" fmla="*/ 1291717 w 4228675"/>
                <a:gd name="connsiteY42" fmla="*/ 1611248 h 1713225"/>
                <a:gd name="connsiteX43" fmla="*/ 1148948 w 4228675"/>
                <a:gd name="connsiteY43" fmla="*/ 1618046 h 1713225"/>
                <a:gd name="connsiteX44" fmla="*/ 1002780 w 4228675"/>
                <a:gd name="connsiteY44" fmla="*/ 1631643 h 1713225"/>
                <a:gd name="connsiteX45" fmla="*/ 826019 w 4228675"/>
                <a:gd name="connsiteY45" fmla="*/ 1655438 h 1713225"/>
                <a:gd name="connsiteX46" fmla="*/ 639060 w 4228675"/>
                <a:gd name="connsiteY46" fmla="*/ 1689431 h 1713225"/>
                <a:gd name="connsiteX47" fmla="*/ 598269 w 4228675"/>
                <a:gd name="connsiteY47" fmla="*/ 1696229 h 1713225"/>
                <a:gd name="connsiteX48" fmla="*/ 492892 w 4228675"/>
                <a:gd name="connsiteY48" fmla="*/ 1669035 h 1713225"/>
                <a:gd name="connsiteX49" fmla="*/ 336526 w 4228675"/>
                <a:gd name="connsiteY49" fmla="*/ 1618046 h 1713225"/>
                <a:gd name="connsiteX50" fmla="*/ 186959 w 4228675"/>
                <a:gd name="connsiteY50" fmla="*/ 1563658 h 1713225"/>
                <a:gd name="connsiteX51" fmla="*/ 122373 w 4228675"/>
                <a:gd name="connsiteY51" fmla="*/ 1536464 h 1713225"/>
                <a:gd name="connsiteX52" fmla="*/ 57787 w 4228675"/>
                <a:gd name="connsiteY52" fmla="*/ 1495673 h 1713225"/>
                <a:gd name="connsiteX53" fmla="*/ 27194 w 4228675"/>
                <a:gd name="connsiteY53" fmla="*/ 1471878 h 1713225"/>
                <a:gd name="connsiteX54" fmla="*/ 6798 w 4228675"/>
                <a:gd name="connsiteY54" fmla="*/ 1451483 h 1713225"/>
                <a:gd name="connsiteX55" fmla="*/ 0 w 4228675"/>
                <a:gd name="connsiteY55" fmla="*/ 1434486 h 1713225"/>
                <a:gd name="connsiteX56" fmla="*/ 10197 w 4228675"/>
                <a:gd name="connsiteY56" fmla="*/ 1407292 h 1713225"/>
                <a:gd name="connsiteX57" fmla="*/ 30593 w 4228675"/>
                <a:gd name="connsiteY57" fmla="*/ 1376699 h 1713225"/>
                <a:gd name="connsiteX58" fmla="*/ 50989 w 4228675"/>
                <a:gd name="connsiteY58" fmla="*/ 1356303 h 1713225"/>
                <a:gd name="connsiteX59" fmla="*/ 91780 w 4228675"/>
                <a:gd name="connsiteY59" fmla="*/ 1329109 h 1713225"/>
                <a:gd name="connsiteX60" fmla="*/ 129171 w 4228675"/>
                <a:gd name="connsiteY60" fmla="*/ 1308714 h 1713225"/>
                <a:gd name="connsiteX61" fmla="*/ 176761 w 4228675"/>
                <a:gd name="connsiteY61" fmla="*/ 1284919 h 1713225"/>
                <a:gd name="connsiteX62" fmla="*/ 207354 w 4228675"/>
                <a:gd name="connsiteY62" fmla="*/ 1274721 h 1713225"/>
                <a:gd name="connsiteX63" fmla="*/ 550679 w 4228675"/>
                <a:gd name="connsiteY63" fmla="*/ 1376699 h 1713225"/>
                <a:gd name="connsiteX64" fmla="*/ 594870 w 4228675"/>
                <a:gd name="connsiteY64" fmla="*/ 1383498 h 1713225"/>
                <a:gd name="connsiteX65" fmla="*/ 693448 w 4228675"/>
                <a:gd name="connsiteY65" fmla="*/ 1380098 h 1713225"/>
                <a:gd name="connsiteX66" fmla="*/ 1029974 w 4228675"/>
                <a:gd name="connsiteY66" fmla="*/ 1376699 h 1713225"/>
                <a:gd name="connsiteX67" fmla="*/ 1614646 w 4228675"/>
                <a:gd name="connsiteY67" fmla="*/ 1366501 h 1713225"/>
                <a:gd name="connsiteX68" fmla="*/ 2002162 w 4228675"/>
                <a:gd name="connsiteY68" fmla="*/ 1359703 h 1713225"/>
                <a:gd name="connsiteX69" fmla="*/ 2454263 w 4228675"/>
                <a:gd name="connsiteY69" fmla="*/ 1359703 h 17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28675" h="1713225">
                  <a:moveTo>
                    <a:pt x="2454263" y="1359703"/>
                  </a:moveTo>
                  <a:lnTo>
                    <a:pt x="3004942" y="1359703"/>
                  </a:lnTo>
                  <a:lnTo>
                    <a:pt x="3378861" y="1359703"/>
                  </a:lnTo>
                  <a:lnTo>
                    <a:pt x="3827562" y="1359703"/>
                  </a:lnTo>
                  <a:lnTo>
                    <a:pt x="3973731" y="1356303"/>
                  </a:lnTo>
                  <a:lnTo>
                    <a:pt x="3997525" y="1346106"/>
                  </a:lnTo>
                  <a:lnTo>
                    <a:pt x="4007723" y="1332509"/>
                  </a:lnTo>
                  <a:lnTo>
                    <a:pt x="4017921" y="1315512"/>
                  </a:lnTo>
                  <a:lnTo>
                    <a:pt x="4024719" y="1288318"/>
                  </a:lnTo>
                  <a:lnTo>
                    <a:pt x="4024719" y="1247527"/>
                  </a:lnTo>
                  <a:lnTo>
                    <a:pt x="4014522" y="1152348"/>
                  </a:lnTo>
                  <a:lnTo>
                    <a:pt x="4004324" y="1016378"/>
                  </a:lnTo>
                  <a:lnTo>
                    <a:pt x="3973731" y="877008"/>
                  </a:lnTo>
                  <a:lnTo>
                    <a:pt x="3932939" y="662855"/>
                  </a:lnTo>
                  <a:lnTo>
                    <a:pt x="3888749" y="431706"/>
                  </a:lnTo>
                  <a:lnTo>
                    <a:pt x="3830962" y="139370"/>
                  </a:lnTo>
                  <a:lnTo>
                    <a:pt x="3977130" y="0"/>
                  </a:lnTo>
                  <a:lnTo>
                    <a:pt x="3997525" y="142769"/>
                  </a:lnTo>
                  <a:lnTo>
                    <a:pt x="4045115" y="390915"/>
                  </a:lnTo>
                  <a:lnTo>
                    <a:pt x="4099503" y="662855"/>
                  </a:lnTo>
                  <a:lnTo>
                    <a:pt x="4147093" y="917799"/>
                  </a:lnTo>
                  <a:lnTo>
                    <a:pt x="4194682" y="1179542"/>
                  </a:lnTo>
                  <a:lnTo>
                    <a:pt x="4228675" y="1383498"/>
                  </a:lnTo>
                  <a:lnTo>
                    <a:pt x="4228675" y="1400494"/>
                  </a:lnTo>
                  <a:lnTo>
                    <a:pt x="4208279" y="1444684"/>
                  </a:lnTo>
                  <a:lnTo>
                    <a:pt x="4160690" y="1536464"/>
                  </a:lnTo>
                  <a:lnTo>
                    <a:pt x="4133496" y="1594251"/>
                  </a:lnTo>
                  <a:lnTo>
                    <a:pt x="4106302" y="1628244"/>
                  </a:lnTo>
                  <a:lnTo>
                    <a:pt x="4062111" y="1672434"/>
                  </a:lnTo>
                  <a:lnTo>
                    <a:pt x="3990727" y="1713225"/>
                  </a:lnTo>
                  <a:lnTo>
                    <a:pt x="3973731" y="1713225"/>
                  </a:lnTo>
                  <a:lnTo>
                    <a:pt x="3939738" y="1699628"/>
                  </a:lnTo>
                  <a:lnTo>
                    <a:pt x="3878551" y="1675834"/>
                  </a:lnTo>
                  <a:lnTo>
                    <a:pt x="3783372" y="1648640"/>
                  </a:lnTo>
                  <a:lnTo>
                    <a:pt x="3694991" y="1631643"/>
                  </a:lnTo>
                  <a:lnTo>
                    <a:pt x="3586215" y="1614647"/>
                  </a:lnTo>
                  <a:lnTo>
                    <a:pt x="3508032" y="1607848"/>
                  </a:lnTo>
                  <a:lnTo>
                    <a:pt x="3297278" y="1607848"/>
                  </a:lnTo>
                  <a:lnTo>
                    <a:pt x="2950554" y="1604449"/>
                  </a:lnTo>
                  <a:lnTo>
                    <a:pt x="2423670" y="1607848"/>
                  </a:lnTo>
                  <a:lnTo>
                    <a:pt x="1981766" y="1607848"/>
                  </a:lnTo>
                  <a:lnTo>
                    <a:pt x="1509270" y="1607848"/>
                  </a:lnTo>
                  <a:lnTo>
                    <a:pt x="1291717" y="1611248"/>
                  </a:lnTo>
                  <a:lnTo>
                    <a:pt x="1148948" y="1618046"/>
                  </a:lnTo>
                  <a:lnTo>
                    <a:pt x="1002780" y="1631643"/>
                  </a:lnTo>
                  <a:lnTo>
                    <a:pt x="826019" y="1655438"/>
                  </a:lnTo>
                  <a:lnTo>
                    <a:pt x="639060" y="1689431"/>
                  </a:lnTo>
                  <a:lnTo>
                    <a:pt x="598269" y="1696229"/>
                  </a:lnTo>
                  <a:lnTo>
                    <a:pt x="492892" y="1669035"/>
                  </a:lnTo>
                  <a:lnTo>
                    <a:pt x="336526" y="1618046"/>
                  </a:lnTo>
                  <a:lnTo>
                    <a:pt x="186959" y="1563658"/>
                  </a:lnTo>
                  <a:lnTo>
                    <a:pt x="122373" y="1536464"/>
                  </a:lnTo>
                  <a:lnTo>
                    <a:pt x="57787" y="1495673"/>
                  </a:lnTo>
                  <a:lnTo>
                    <a:pt x="27194" y="1471878"/>
                  </a:lnTo>
                  <a:lnTo>
                    <a:pt x="6798" y="1451483"/>
                  </a:lnTo>
                  <a:lnTo>
                    <a:pt x="0" y="1434486"/>
                  </a:lnTo>
                  <a:lnTo>
                    <a:pt x="10197" y="1407292"/>
                  </a:lnTo>
                  <a:lnTo>
                    <a:pt x="30593" y="1376699"/>
                  </a:lnTo>
                  <a:lnTo>
                    <a:pt x="50989" y="1356303"/>
                  </a:lnTo>
                  <a:lnTo>
                    <a:pt x="91780" y="1329109"/>
                  </a:lnTo>
                  <a:lnTo>
                    <a:pt x="129171" y="1308714"/>
                  </a:lnTo>
                  <a:lnTo>
                    <a:pt x="176761" y="1284919"/>
                  </a:lnTo>
                  <a:lnTo>
                    <a:pt x="207354" y="1274721"/>
                  </a:lnTo>
                  <a:lnTo>
                    <a:pt x="550679" y="1376699"/>
                  </a:lnTo>
                  <a:lnTo>
                    <a:pt x="594870" y="1383498"/>
                  </a:lnTo>
                  <a:lnTo>
                    <a:pt x="693448" y="1380098"/>
                  </a:lnTo>
                  <a:lnTo>
                    <a:pt x="1029974" y="1376699"/>
                  </a:lnTo>
                  <a:lnTo>
                    <a:pt x="1614646" y="1366501"/>
                  </a:lnTo>
                  <a:lnTo>
                    <a:pt x="2002162" y="1359703"/>
                  </a:lnTo>
                  <a:lnTo>
                    <a:pt x="2454263" y="1359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62C8B18E-00D4-4F9E-8EFD-0022C1EE4815}"/>
                </a:ext>
              </a:extLst>
            </p:cNvPr>
            <p:cNvSpPr/>
            <p:nvPr/>
          </p:nvSpPr>
          <p:spPr>
            <a:xfrm rot="16200000">
              <a:off x="5907087" y="5295901"/>
              <a:ext cx="663575" cy="679450"/>
            </a:xfrm>
            <a:custGeom>
              <a:avLst/>
              <a:gdLst>
                <a:gd name="connsiteX0" fmla="*/ 569119 w 664369"/>
                <a:gd name="connsiteY0" fmla="*/ 254793 h 678656"/>
                <a:gd name="connsiteX1" fmla="*/ 516731 w 664369"/>
                <a:gd name="connsiteY1" fmla="*/ 381000 h 678656"/>
                <a:gd name="connsiteX2" fmla="*/ 473869 w 664369"/>
                <a:gd name="connsiteY2" fmla="*/ 483393 h 678656"/>
                <a:gd name="connsiteX3" fmla="*/ 454819 w 664369"/>
                <a:gd name="connsiteY3" fmla="*/ 531018 h 678656"/>
                <a:gd name="connsiteX4" fmla="*/ 440531 w 664369"/>
                <a:gd name="connsiteY4" fmla="*/ 573881 h 678656"/>
                <a:gd name="connsiteX5" fmla="*/ 440531 w 664369"/>
                <a:gd name="connsiteY5" fmla="*/ 607218 h 678656"/>
                <a:gd name="connsiteX6" fmla="*/ 445294 w 664369"/>
                <a:gd name="connsiteY6" fmla="*/ 628650 h 678656"/>
                <a:gd name="connsiteX7" fmla="*/ 452438 w 664369"/>
                <a:gd name="connsiteY7" fmla="*/ 640556 h 678656"/>
                <a:gd name="connsiteX8" fmla="*/ 469106 w 664369"/>
                <a:gd name="connsiteY8" fmla="*/ 654843 h 678656"/>
                <a:gd name="connsiteX9" fmla="*/ 492919 w 664369"/>
                <a:gd name="connsiteY9" fmla="*/ 669131 h 678656"/>
                <a:gd name="connsiteX10" fmla="*/ 542925 w 664369"/>
                <a:gd name="connsiteY10" fmla="*/ 678656 h 678656"/>
                <a:gd name="connsiteX11" fmla="*/ 638175 w 664369"/>
                <a:gd name="connsiteY11" fmla="*/ 678656 h 678656"/>
                <a:gd name="connsiteX12" fmla="*/ 0 w 664369"/>
                <a:gd name="connsiteY12" fmla="*/ 645318 h 678656"/>
                <a:gd name="connsiteX13" fmla="*/ 45244 w 664369"/>
                <a:gd name="connsiteY13" fmla="*/ 616743 h 678656"/>
                <a:gd name="connsiteX14" fmla="*/ 109538 w 664369"/>
                <a:gd name="connsiteY14" fmla="*/ 581025 h 678656"/>
                <a:gd name="connsiteX15" fmla="*/ 152400 w 664369"/>
                <a:gd name="connsiteY15" fmla="*/ 561975 h 678656"/>
                <a:gd name="connsiteX16" fmla="*/ 221456 w 664369"/>
                <a:gd name="connsiteY16" fmla="*/ 502443 h 678656"/>
                <a:gd name="connsiteX17" fmla="*/ 323850 w 664369"/>
                <a:gd name="connsiteY17" fmla="*/ 397668 h 678656"/>
                <a:gd name="connsiteX18" fmla="*/ 426244 w 664369"/>
                <a:gd name="connsiteY18" fmla="*/ 276225 h 678656"/>
                <a:gd name="connsiteX19" fmla="*/ 490538 w 664369"/>
                <a:gd name="connsiteY19" fmla="*/ 185737 h 678656"/>
                <a:gd name="connsiteX20" fmla="*/ 561975 w 664369"/>
                <a:gd name="connsiteY20" fmla="*/ 80962 h 678656"/>
                <a:gd name="connsiteX21" fmla="*/ 597694 w 664369"/>
                <a:gd name="connsiteY21" fmla="*/ 26193 h 678656"/>
                <a:gd name="connsiteX22" fmla="*/ 619125 w 664369"/>
                <a:gd name="connsiteY22" fmla="*/ 7143 h 678656"/>
                <a:gd name="connsiteX23" fmla="*/ 633413 w 664369"/>
                <a:gd name="connsiteY23" fmla="*/ 0 h 678656"/>
                <a:gd name="connsiteX24" fmla="*/ 645319 w 664369"/>
                <a:gd name="connsiteY24" fmla="*/ 0 h 678656"/>
                <a:gd name="connsiteX25" fmla="*/ 657225 w 664369"/>
                <a:gd name="connsiteY25" fmla="*/ 7143 h 678656"/>
                <a:gd name="connsiteX26" fmla="*/ 661988 w 664369"/>
                <a:gd name="connsiteY26" fmla="*/ 23812 h 678656"/>
                <a:gd name="connsiteX27" fmla="*/ 664369 w 664369"/>
                <a:gd name="connsiteY27" fmla="*/ 50006 h 678656"/>
                <a:gd name="connsiteX28" fmla="*/ 631031 w 664369"/>
                <a:gd name="connsiteY28" fmla="*/ 119062 h 678656"/>
                <a:gd name="connsiteX29" fmla="*/ 569119 w 664369"/>
                <a:gd name="connsiteY29" fmla="*/ 254793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4369" h="678656">
                  <a:moveTo>
                    <a:pt x="569119" y="254793"/>
                  </a:moveTo>
                  <a:lnTo>
                    <a:pt x="516731" y="381000"/>
                  </a:lnTo>
                  <a:lnTo>
                    <a:pt x="473869" y="483393"/>
                  </a:lnTo>
                  <a:lnTo>
                    <a:pt x="454819" y="531018"/>
                  </a:lnTo>
                  <a:lnTo>
                    <a:pt x="440531" y="573881"/>
                  </a:lnTo>
                  <a:lnTo>
                    <a:pt x="440531" y="607218"/>
                  </a:lnTo>
                  <a:lnTo>
                    <a:pt x="445294" y="628650"/>
                  </a:lnTo>
                  <a:lnTo>
                    <a:pt x="452438" y="640556"/>
                  </a:lnTo>
                  <a:lnTo>
                    <a:pt x="469106" y="654843"/>
                  </a:lnTo>
                  <a:lnTo>
                    <a:pt x="492919" y="669131"/>
                  </a:lnTo>
                  <a:lnTo>
                    <a:pt x="542925" y="678656"/>
                  </a:lnTo>
                  <a:lnTo>
                    <a:pt x="638175" y="678656"/>
                  </a:lnTo>
                  <a:lnTo>
                    <a:pt x="0" y="645318"/>
                  </a:lnTo>
                  <a:lnTo>
                    <a:pt x="45244" y="616743"/>
                  </a:lnTo>
                  <a:lnTo>
                    <a:pt x="109538" y="581025"/>
                  </a:lnTo>
                  <a:lnTo>
                    <a:pt x="152400" y="561975"/>
                  </a:lnTo>
                  <a:lnTo>
                    <a:pt x="221456" y="502443"/>
                  </a:lnTo>
                  <a:lnTo>
                    <a:pt x="323850" y="397668"/>
                  </a:lnTo>
                  <a:lnTo>
                    <a:pt x="426244" y="276225"/>
                  </a:lnTo>
                  <a:lnTo>
                    <a:pt x="490538" y="185737"/>
                  </a:lnTo>
                  <a:lnTo>
                    <a:pt x="561975" y="80962"/>
                  </a:lnTo>
                  <a:lnTo>
                    <a:pt x="597694" y="26193"/>
                  </a:lnTo>
                  <a:lnTo>
                    <a:pt x="619125" y="7143"/>
                  </a:lnTo>
                  <a:lnTo>
                    <a:pt x="633413" y="0"/>
                  </a:lnTo>
                  <a:lnTo>
                    <a:pt x="645319" y="0"/>
                  </a:lnTo>
                  <a:lnTo>
                    <a:pt x="657225" y="7143"/>
                  </a:lnTo>
                  <a:lnTo>
                    <a:pt x="661988" y="23812"/>
                  </a:lnTo>
                  <a:lnTo>
                    <a:pt x="664369" y="50006"/>
                  </a:lnTo>
                  <a:lnTo>
                    <a:pt x="631031" y="119062"/>
                  </a:lnTo>
                  <a:lnTo>
                    <a:pt x="569119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7">
              <a:extLst>
                <a:ext uri="{FF2B5EF4-FFF2-40B4-BE49-F238E27FC236}">
                  <a16:creationId xmlns:a16="http://schemas.microsoft.com/office/drawing/2014/main" id="{83EB088F-0374-46A7-99BC-D51F59A00847}"/>
                </a:ext>
              </a:extLst>
            </p:cNvPr>
            <p:cNvSpPr/>
            <p:nvPr/>
          </p:nvSpPr>
          <p:spPr>
            <a:xfrm rot="16200000">
              <a:off x="5808662" y="2401888"/>
              <a:ext cx="358775" cy="1295400"/>
            </a:xfrm>
            <a:custGeom>
              <a:avLst/>
              <a:gdLst>
                <a:gd name="connsiteX0" fmla="*/ 247650 w 359568"/>
                <a:gd name="connsiteY0" fmla="*/ 511969 h 1295400"/>
                <a:gd name="connsiteX1" fmla="*/ 223837 w 359568"/>
                <a:gd name="connsiteY1" fmla="*/ 385762 h 1295400"/>
                <a:gd name="connsiteX2" fmla="*/ 197643 w 359568"/>
                <a:gd name="connsiteY2" fmla="*/ 209550 h 1295400"/>
                <a:gd name="connsiteX3" fmla="*/ 169068 w 359568"/>
                <a:gd name="connsiteY3" fmla="*/ 0 h 1295400"/>
                <a:gd name="connsiteX4" fmla="*/ 26193 w 359568"/>
                <a:gd name="connsiteY4" fmla="*/ 2381 h 1295400"/>
                <a:gd name="connsiteX5" fmla="*/ 21431 w 359568"/>
                <a:gd name="connsiteY5" fmla="*/ 107156 h 1295400"/>
                <a:gd name="connsiteX6" fmla="*/ 14287 w 359568"/>
                <a:gd name="connsiteY6" fmla="*/ 188119 h 1295400"/>
                <a:gd name="connsiteX7" fmla="*/ 2381 w 359568"/>
                <a:gd name="connsiteY7" fmla="*/ 259556 h 1295400"/>
                <a:gd name="connsiteX8" fmla="*/ 0 w 359568"/>
                <a:gd name="connsiteY8" fmla="*/ 273844 h 1295400"/>
                <a:gd name="connsiteX9" fmla="*/ 14287 w 359568"/>
                <a:gd name="connsiteY9" fmla="*/ 316706 h 1295400"/>
                <a:gd name="connsiteX10" fmla="*/ 40481 w 359568"/>
                <a:gd name="connsiteY10" fmla="*/ 392906 h 1295400"/>
                <a:gd name="connsiteX11" fmla="*/ 71437 w 359568"/>
                <a:gd name="connsiteY11" fmla="*/ 500062 h 1295400"/>
                <a:gd name="connsiteX12" fmla="*/ 102393 w 359568"/>
                <a:gd name="connsiteY12" fmla="*/ 638175 h 1295400"/>
                <a:gd name="connsiteX13" fmla="*/ 126206 w 359568"/>
                <a:gd name="connsiteY13" fmla="*/ 757237 h 1295400"/>
                <a:gd name="connsiteX14" fmla="*/ 147637 w 359568"/>
                <a:gd name="connsiteY14" fmla="*/ 902494 h 1295400"/>
                <a:gd name="connsiteX15" fmla="*/ 164306 w 359568"/>
                <a:gd name="connsiteY15" fmla="*/ 1057275 h 1295400"/>
                <a:gd name="connsiteX16" fmla="*/ 183356 w 359568"/>
                <a:gd name="connsiteY16" fmla="*/ 1295400 h 1295400"/>
                <a:gd name="connsiteX17" fmla="*/ 359568 w 359568"/>
                <a:gd name="connsiteY17" fmla="*/ 1293019 h 1295400"/>
                <a:gd name="connsiteX18" fmla="*/ 350043 w 359568"/>
                <a:gd name="connsiteY18" fmla="*/ 1166812 h 1295400"/>
                <a:gd name="connsiteX19" fmla="*/ 328612 w 359568"/>
                <a:gd name="connsiteY19" fmla="*/ 1014412 h 1295400"/>
                <a:gd name="connsiteX20" fmla="*/ 309562 w 359568"/>
                <a:gd name="connsiteY20" fmla="*/ 881062 h 1295400"/>
                <a:gd name="connsiteX21" fmla="*/ 280987 w 359568"/>
                <a:gd name="connsiteY21" fmla="*/ 695325 h 1295400"/>
                <a:gd name="connsiteX22" fmla="*/ 247650 w 359568"/>
                <a:gd name="connsiteY22" fmla="*/ 511969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9568" h="1295400">
                  <a:moveTo>
                    <a:pt x="247650" y="511969"/>
                  </a:moveTo>
                  <a:lnTo>
                    <a:pt x="223837" y="385762"/>
                  </a:lnTo>
                  <a:lnTo>
                    <a:pt x="197643" y="209550"/>
                  </a:lnTo>
                  <a:lnTo>
                    <a:pt x="169068" y="0"/>
                  </a:lnTo>
                  <a:lnTo>
                    <a:pt x="26193" y="2381"/>
                  </a:lnTo>
                  <a:lnTo>
                    <a:pt x="21431" y="107156"/>
                  </a:lnTo>
                  <a:lnTo>
                    <a:pt x="14287" y="188119"/>
                  </a:lnTo>
                  <a:lnTo>
                    <a:pt x="2381" y="259556"/>
                  </a:lnTo>
                  <a:lnTo>
                    <a:pt x="0" y="273844"/>
                  </a:lnTo>
                  <a:lnTo>
                    <a:pt x="14287" y="316706"/>
                  </a:lnTo>
                  <a:lnTo>
                    <a:pt x="40481" y="392906"/>
                  </a:lnTo>
                  <a:lnTo>
                    <a:pt x="71437" y="500062"/>
                  </a:lnTo>
                  <a:lnTo>
                    <a:pt x="102393" y="638175"/>
                  </a:lnTo>
                  <a:lnTo>
                    <a:pt x="126206" y="757237"/>
                  </a:lnTo>
                  <a:lnTo>
                    <a:pt x="147637" y="902494"/>
                  </a:lnTo>
                  <a:lnTo>
                    <a:pt x="164306" y="1057275"/>
                  </a:lnTo>
                  <a:lnTo>
                    <a:pt x="183356" y="1295400"/>
                  </a:lnTo>
                  <a:lnTo>
                    <a:pt x="359568" y="1293019"/>
                  </a:lnTo>
                  <a:lnTo>
                    <a:pt x="350043" y="1166812"/>
                  </a:lnTo>
                  <a:lnTo>
                    <a:pt x="328612" y="1014412"/>
                  </a:lnTo>
                  <a:lnTo>
                    <a:pt x="309562" y="881062"/>
                  </a:lnTo>
                  <a:lnTo>
                    <a:pt x="280987" y="695325"/>
                  </a:lnTo>
                  <a:lnTo>
                    <a:pt x="24765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625FE8AD-9C15-4E19-ADDA-DD72949C93A2}"/>
                </a:ext>
              </a:extLst>
            </p:cNvPr>
            <p:cNvSpPr/>
            <p:nvPr/>
          </p:nvSpPr>
          <p:spPr>
            <a:xfrm rot="16200000">
              <a:off x="5786437" y="3354388"/>
              <a:ext cx="385763" cy="1373188"/>
            </a:xfrm>
            <a:custGeom>
              <a:avLst/>
              <a:gdLst>
                <a:gd name="connsiteX0" fmla="*/ 297656 w 385763"/>
                <a:gd name="connsiteY0" fmla="*/ 661987 h 1373981"/>
                <a:gd name="connsiteX1" fmla="*/ 273844 w 385763"/>
                <a:gd name="connsiteY1" fmla="*/ 533400 h 1373981"/>
                <a:gd name="connsiteX2" fmla="*/ 240506 w 385763"/>
                <a:gd name="connsiteY2" fmla="*/ 376237 h 1373981"/>
                <a:gd name="connsiteX3" fmla="*/ 226219 w 385763"/>
                <a:gd name="connsiteY3" fmla="*/ 307181 h 1373981"/>
                <a:gd name="connsiteX4" fmla="*/ 223838 w 385763"/>
                <a:gd name="connsiteY4" fmla="*/ 245269 h 1373981"/>
                <a:gd name="connsiteX5" fmla="*/ 226219 w 385763"/>
                <a:gd name="connsiteY5" fmla="*/ 9525 h 1373981"/>
                <a:gd name="connsiteX6" fmla="*/ 64294 w 385763"/>
                <a:gd name="connsiteY6" fmla="*/ 0 h 1373981"/>
                <a:gd name="connsiteX7" fmla="*/ 38100 w 385763"/>
                <a:gd name="connsiteY7" fmla="*/ 104775 h 1373981"/>
                <a:gd name="connsiteX8" fmla="*/ 11906 w 385763"/>
                <a:gd name="connsiteY8" fmla="*/ 192881 h 1373981"/>
                <a:gd name="connsiteX9" fmla="*/ 0 w 385763"/>
                <a:gd name="connsiteY9" fmla="*/ 259556 h 1373981"/>
                <a:gd name="connsiteX10" fmla="*/ 2381 w 385763"/>
                <a:gd name="connsiteY10" fmla="*/ 280987 h 1373981"/>
                <a:gd name="connsiteX11" fmla="*/ 16669 w 385763"/>
                <a:gd name="connsiteY11" fmla="*/ 335756 h 1373981"/>
                <a:gd name="connsiteX12" fmla="*/ 45244 w 385763"/>
                <a:gd name="connsiteY12" fmla="*/ 435769 h 1373981"/>
                <a:gd name="connsiteX13" fmla="*/ 76200 w 385763"/>
                <a:gd name="connsiteY13" fmla="*/ 566737 h 1373981"/>
                <a:gd name="connsiteX14" fmla="*/ 100013 w 385763"/>
                <a:gd name="connsiteY14" fmla="*/ 681037 h 1373981"/>
                <a:gd name="connsiteX15" fmla="*/ 126206 w 385763"/>
                <a:gd name="connsiteY15" fmla="*/ 816769 h 1373981"/>
                <a:gd name="connsiteX16" fmla="*/ 152400 w 385763"/>
                <a:gd name="connsiteY16" fmla="*/ 997744 h 1373981"/>
                <a:gd name="connsiteX17" fmla="*/ 183356 w 385763"/>
                <a:gd name="connsiteY17" fmla="*/ 1319212 h 1373981"/>
                <a:gd name="connsiteX18" fmla="*/ 185738 w 385763"/>
                <a:gd name="connsiteY18" fmla="*/ 1373981 h 1373981"/>
                <a:gd name="connsiteX19" fmla="*/ 385763 w 385763"/>
                <a:gd name="connsiteY19" fmla="*/ 1352550 h 1373981"/>
                <a:gd name="connsiteX20" fmla="*/ 371475 w 385763"/>
                <a:gd name="connsiteY20" fmla="*/ 1204912 h 1373981"/>
                <a:gd name="connsiteX21" fmla="*/ 340519 w 385763"/>
                <a:gd name="connsiteY21" fmla="*/ 940594 h 1373981"/>
                <a:gd name="connsiteX22" fmla="*/ 297656 w 385763"/>
                <a:gd name="connsiteY22" fmla="*/ 661987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763" h="1373981">
                  <a:moveTo>
                    <a:pt x="297656" y="661987"/>
                  </a:moveTo>
                  <a:lnTo>
                    <a:pt x="273844" y="533400"/>
                  </a:lnTo>
                  <a:lnTo>
                    <a:pt x="240506" y="376237"/>
                  </a:lnTo>
                  <a:lnTo>
                    <a:pt x="226219" y="307181"/>
                  </a:lnTo>
                  <a:cubicBezTo>
                    <a:pt x="225425" y="286544"/>
                    <a:pt x="224632" y="265906"/>
                    <a:pt x="223838" y="245269"/>
                  </a:cubicBezTo>
                  <a:cubicBezTo>
                    <a:pt x="224632" y="166688"/>
                    <a:pt x="225425" y="88106"/>
                    <a:pt x="226219" y="9525"/>
                  </a:cubicBezTo>
                  <a:lnTo>
                    <a:pt x="64294" y="0"/>
                  </a:lnTo>
                  <a:lnTo>
                    <a:pt x="38100" y="104775"/>
                  </a:lnTo>
                  <a:lnTo>
                    <a:pt x="11906" y="192881"/>
                  </a:lnTo>
                  <a:lnTo>
                    <a:pt x="0" y="259556"/>
                  </a:lnTo>
                  <a:lnTo>
                    <a:pt x="2381" y="280987"/>
                  </a:lnTo>
                  <a:lnTo>
                    <a:pt x="16669" y="335756"/>
                  </a:lnTo>
                  <a:lnTo>
                    <a:pt x="45244" y="435769"/>
                  </a:lnTo>
                  <a:lnTo>
                    <a:pt x="76200" y="566737"/>
                  </a:lnTo>
                  <a:lnTo>
                    <a:pt x="100013" y="681037"/>
                  </a:lnTo>
                  <a:lnTo>
                    <a:pt x="126206" y="816769"/>
                  </a:lnTo>
                  <a:lnTo>
                    <a:pt x="152400" y="997744"/>
                  </a:lnTo>
                  <a:lnTo>
                    <a:pt x="183356" y="1319212"/>
                  </a:lnTo>
                  <a:lnTo>
                    <a:pt x="185738" y="1373981"/>
                  </a:lnTo>
                  <a:lnTo>
                    <a:pt x="385763" y="1352550"/>
                  </a:lnTo>
                  <a:lnTo>
                    <a:pt x="371475" y="1204912"/>
                  </a:lnTo>
                  <a:lnTo>
                    <a:pt x="340519" y="940594"/>
                  </a:lnTo>
                  <a:lnTo>
                    <a:pt x="297656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4" name="グループ化 1">
            <a:extLst>
              <a:ext uri="{FF2B5EF4-FFF2-40B4-BE49-F238E27FC236}">
                <a16:creationId xmlns:a16="http://schemas.microsoft.com/office/drawing/2014/main" id="{6DDED41C-A6CF-4398-ABB9-4EF3AFFE9372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709738"/>
            <a:ext cx="4094162" cy="4319587"/>
            <a:chOff x="2811463" y="1709738"/>
            <a:chExt cx="4094162" cy="4319587"/>
          </a:xfrm>
        </p:grpSpPr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B27ABEC1-44E0-499C-AA0D-CB50DEDF88C9}"/>
                </a:ext>
              </a:extLst>
            </p:cNvPr>
            <p:cNvSpPr/>
            <p:nvPr/>
          </p:nvSpPr>
          <p:spPr>
            <a:xfrm>
              <a:off x="3470275" y="1709738"/>
              <a:ext cx="615950" cy="809625"/>
            </a:xfrm>
            <a:custGeom>
              <a:avLst/>
              <a:gdLst>
                <a:gd name="connsiteX0" fmla="*/ 280988 w 616744"/>
                <a:gd name="connsiteY0" fmla="*/ 459581 h 809625"/>
                <a:gd name="connsiteX1" fmla="*/ 252413 w 616744"/>
                <a:gd name="connsiteY1" fmla="*/ 266700 h 809625"/>
                <a:gd name="connsiteX2" fmla="*/ 245269 w 616744"/>
                <a:gd name="connsiteY2" fmla="*/ 242887 h 809625"/>
                <a:gd name="connsiteX3" fmla="*/ 226219 w 616744"/>
                <a:gd name="connsiteY3" fmla="*/ 209550 h 809625"/>
                <a:gd name="connsiteX4" fmla="*/ 209550 w 616744"/>
                <a:gd name="connsiteY4" fmla="*/ 185737 h 809625"/>
                <a:gd name="connsiteX5" fmla="*/ 185738 w 616744"/>
                <a:gd name="connsiteY5" fmla="*/ 159543 h 809625"/>
                <a:gd name="connsiteX6" fmla="*/ 154782 w 616744"/>
                <a:gd name="connsiteY6" fmla="*/ 130968 h 809625"/>
                <a:gd name="connsiteX7" fmla="*/ 126207 w 616744"/>
                <a:gd name="connsiteY7" fmla="*/ 109537 h 809625"/>
                <a:gd name="connsiteX8" fmla="*/ 88107 w 616744"/>
                <a:gd name="connsiteY8" fmla="*/ 90487 h 809625"/>
                <a:gd name="connsiteX9" fmla="*/ 42863 w 616744"/>
                <a:gd name="connsiteY9" fmla="*/ 73818 h 809625"/>
                <a:gd name="connsiteX10" fmla="*/ 26194 w 616744"/>
                <a:gd name="connsiteY10" fmla="*/ 66675 h 809625"/>
                <a:gd name="connsiteX11" fmla="*/ 11907 w 616744"/>
                <a:gd name="connsiteY11" fmla="*/ 54768 h 809625"/>
                <a:gd name="connsiteX12" fmla="*/ 2382 w 616744"/>
                <a:gd name="connsiteY12" fmla="*/ 38100 h 809625"/>
                <a:gd name="connsiteX13" fmla="*/ 0 w 616744"/>
                <a:gd name="connsiteY13" fmla="*/ 23812 h 809625"/>
                <a:gd name="connsiteX14" fmla="*/ 2382 w 616744"/>
                <a:gd name="connsiteY14" fmla="*/ 11906 h 809625"/>
                <a:gd name="connsiteX15" fmla="*/ 14288 w 616744"/>
                <a:gd name="connsiteY15" fmla="*/ 4762 h 809625"/>
                <a:gd name="connsiteX16" fmla="*/ 45244 w 616744"/>
                <a:gd name="connsiteY16" fmla="*/ 0 h 809625"/>
                <a:gd name="connsiteX17" fmla="*/ 133350 w 616744"/>
                <a:gd name="connsiteY17" fmla="*/ 4762 h 809625"/>
                <a:gd name="connsiteX18" fmla="*/ 200025 w 616744"/>
                <a:gd name="connsiteY18" fmla="*/ 11906 h 809625"/>
                <a:gd name="connsiteX19" fmla="*/ 295275 w 616744"/>
                <a:gd name="connsiteY19" fmla="*/ 33337 h 809625"/>
                <a:gd name="connsiteX20" fmla="*/ 407194 w 616744"/>
                <a:gd name="connsiteY20" fmla="*/ 66675 h 809625"/>
                <a:gd name="connsiteX21" fmla="*/ 485775 w 616744"/>
                <a:gd name="connsiteY21" fmla="*/ 97631 h 809625"/>
                <a:gd name="connsiteX22" fmla="*/ 533400 w 616744"/>
                <a:gd name="connsiteY22" fmla="*/ 116681 h 809625"/>
                <a:gd name="connsiteX23" fmla="*/ 561975 w 616744"/>
                <a:gd name="connsiteY23" fmla="*/ 135731 h 809625"/>
                <a:gd name="connsiteX24" fmla="*/ 583407 w 616744"/>
                <a:gd name="connsiteY24" fmla="*/ 154781 h 809625"/>
                <a:gd name="connsiteX25" fmla="*/ 600075 w 616744"/>
                <a:gd name="connsiteY25" fmla="*/ 173831 h 809625"/>
                <a:gd name="connsiteX26" fmla="*/ 611982 w 616744"/>
                <a:gd name="connsiteY26" fmla="*/ 202406 h 809625"/>
                <a:gd name="connsiteX27" fmla="*/ 616744 w 616744"/>
                <a:gd name="connsiteY27" fmla="*/ 228600 h 809625"/>
                <a:gd name="connsiteX28" fmla="*/ 611982 w 616744"/>
                <a:gd name="connsiteY28" fmla="*/ 269081 h 809625"/>
                <a:gd name="connsiteX29" fmla="*/ 595313 w 616744"/>
                <a:gd name="connsiteY29" fmla="*/ 328612 h 809625"/>
                <a:gd name="connsiteX30" fmla="*/ 576263 w 616744"/>
                <a:gd name="connsiteY30" fmla="*/ 390525 h 809625"/>
                <a:gd name="connsiteX31" fmla="*/ 566738 w 616744"/>
                <a:gd name="connsiteY31" fmla="*/ 459581 h 809625"/>
                <a:gd name="connsiteX32" fmla="*/ 559594 w 616744"/>
                <a:gd name="connsiteY32" fmla="*/ 552450 h 809625"/>
                <a:gd name="connsiteX33" fmla="*/ 561975 w 616744"/>
                <a:gd name="connsiteY33" fmla="*/ 769143 h 809625"/>
                <a:gd name="connsiteX34" fmla="*/ 323850 w 616744"/>
                <a:gd name="connsiteY34" fmla="*/ 809625 h 809625"/>
                <a:gd name="connsiteX35" fmla="*/ 309563 w 616744"/>
                <a:gd name="connsiteY35" fmla="*/ 681037 h 809625"/>
                <a:gd name="connsiteX36" fmla="*/ 280988 w 616744"/>
                <a:gd name="connsiteY36" fmla="*/ 459581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809625">
                  <a:moveTo>
                    <a:pt x="280988" y="459581"/>
                  </a:moveTo>
                  <a:lnTo>
                    <a:pt x="252413" y="266700"/>
                  </a:lnTo>
                  <a:lnTo>
                    <a:pt x="245269" y="242887"/>
                  </a:lnTo>
                  <a:lnTo>
                    <a:pt x="226219" y="209550"/>
                  </a:lnTo>
                  <a:lnTo>
                    <a:pt x="209550" y="185737"/>
                  </a:lnTo>
                  <a:lnTo>
                    <a:pt x="185738" y="159543"/>
                  </a:lnTo>
                  <a:lnTo>
                    <a:pt x="154782" y="130968"/>
                  </a:lnTo>
                  <a:lnTo>
                    <a:pt x="126207" y="109537"/>
                  </a:lnTo>
                  <a:lnTo>
                    <a:pt x="88107" y="90487"/>
                  </a:lnTo>
                  <a:lnTo>
                    <a:pt x="42863" y="73818"/>
                  </a:lnTo>
                  <a:lnTo>
                    <a:pt x="26194" y="66675"/>
                  </a:lnTo>
                  <a:lnTo>
                    <a:pt x="11907" y="54768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2382" y="11906"/>
                  </a:lnTo>
                  <a:lnTo>
                    <a:pt x="14288" y="4762"/>
                  </a:lnTo>
                  <a:lnTo>
                    <a:pt x="45244" y="0"/>
                  </a:lnTo>
                  <a:lnTo>
                    <a:pt x="133350" y="4762"/>
                  </a:lnTo>
                  <a:lnTo>
                    <a:pt x="200025" y="11906"/>
                  </a:lnTo>
                  <a:lnTo>
                    <a:pt x="295275" y="33337"/>
                  </a:lnTo>
                  <a:lnTo>
                    <a:pt x="407194" y="66675"/>
                  </a:lnTo>
                  <a:lnTo>
                    <a:pt x="485775" y="97631"/>
                  </a:lnTo>
                  <a:lnTo>
                    <a:pt x="533400" y="116681"/>
                  </a:lnTo>
                  <a:lnTo>
                    <a:pt x="561975" y="135731"/>
                  </a:lnTo>
                  <a:lnTo>
                    <a:pt x="583407" y="154781"/>
                  </a:lnTo>
                  <a:lnTo>
                    <a:pt x="600075" y="173831"/>
                  </a:lnTo>
                  <a:lnTo>
                    <a:pt x="611982" y="202406"/>
                  </a:lnTo>
                  <a:lnTo>
                    <a:pt x="616744" y="228600"/>
                  </a:lnTo>
                  <a:lnTo>
                    <a:pt x="611982" y="269081"/>
                  </a:lnTo>
                  <a:lnTo>
                    <a:pt x="595313" y="328612"/>
                  </a:lnTo>
                  <a:lnTo>
                    <a:pt x="576263" y="390525"/>
                  </a:lnTo>
                  <a:lnTo>
                    <a:pt x="566738" y="459581"/>
                  </a:lnTo>
                  <a:lnTo>
                    <a:pt x="559594" y="552450"/>
                  </a:lnTo>
                  <a:cubicBezTo>
                    <a:pt x="560388" y="624681"/>
                    <a:pt x="561181" y="696912"/>
                    <a:pt x="561975" y="769143"/>
                  </a:cubicBezTo>
                  <a:lnTo>
                    <a:pt x="323850" y="809625"/>
                  </a:lnTo>
                  <a:lnTo>
                    <a:pt x="309563" y="681037"/>
                  </a:lnTo>
                  <a:lnTo>
                    <a:pt x="280988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850D7287-9183-4A58-A902-23016A70825F}"/>
                </a:ext>
              </a:extLst>
            </p:cNvPr>
            <p:cNvSpPr/>
            <p:nvPr/>
          </p:nvSpPr>
          <p:spPr>
            <a:xfrm>
              <a:off x="3098800" y="2259013"/>
              <a:ext cx="1587500" cy="1631950"/>
            </a:xfrm>
            <a:custGeom>
              <a:avLst/>
              <a:gdLst>
                <a:gd name="connsiteX0" fmla="*/ 726282 w 1588294"/>
                <a:gd name="connsiteY0" fmla="*/ 323850 h 1631157"/>
                <a:gd name="connsiteX1" fmla="*/ 516732 w 1588294"/>
                <a:gd name="connsiteY1" fmla="*/ 364332 h 1631157"/>
                <a:gd name="connsiteX2" fmla="*/ 464344 w 1588294"/>
                <a:gd name="connsiteY2" fmla="*/ 376238 h 1631157"/>
                <a:gd name="connsiteX3" fmla="*/ 390525 w 1588294"/>
                <a:gd name="connsiteY3" fmla="*/ 392907 h 1631157"/>
                <a:gd name="connsiteX4" fmla="*/ 319088 w 1588294"/>
                <a:gd name="connsiteY4" fmla="*/ 409575 h 1631157"/>
                <a:gd name="connsiteX5" fmla="*/ 240507 w 1588294"/>
                <a:gd name="connsiteY5" fmla="*/ 423863 h 1631157"/>
                <a:gd name="connsiteX6" fmla="*/ 178594 w 1588294"/>
                <a:gd name="connsiteY6" fmla="*/ 431007 h 1631157"/>
                <a:gd name="connsiteX7" fmla="*/ 142875 w 1588294"/>
                <a:gd name="connsiteY7" fmla="*/ 433388 h 1631157"/>
                <a:gd name="connsiteX8" fmla="*/ 73819 w 1588294"/>
                <a:gd name="connsiteY8" fmla="*/ 438150 h 1631157"/>
                <a:gd name="connsiteX9" fmla="*/ 11907 w 1588294"/>
                <a:gd name="connsiteY9" fmla="*/ 438150 h 1631157"/>
                <a:gd name="connsiteX10" fmla="*/ 0 w 1588294"/>
                <a:gd name="connsiteY10" fmla="*/ 292894 h 1631157"/>
                <a:gd name="connsiteX11" fmla="*/ 133350 w 1588294"/>
                <a:gd name="connsiteY11" fmla="*/ 271463 h 1631157"/>
                <a:gd name="connsiteX12" fmla="*/ 223838 w 1588294"/>
                <a:gd name="connsiteY12" fmla="*/ 257175 h 1631157"/>
                <a:gd name="connsiteX13" fmla="*/ 330994 w 1588294"/>
                <a:gd name="connsiteY13" fmla="*/ 238125 h 1631157"/>
                <a:gd name="connsiteX14" fmla="*/ 428625 w 1588294"/>
                <a:gd name="connsiteY14" fmla="*/ 219075 h 1631157"/>
                <a:gd name="connsiteX15" fmla="*/ 531019 w 1588294"/>
                <a:gd name="connsiteY15" fmla="*/ 197644 h 1631157"/>
                <a:gd name="connsiteX16" fmla="*/ 690563 w 1588294"/>
                <a:gd name="connsiteY16" fmla="*/ 164307 h 1631157"/>
                <a:gd name="connsiteX17" fmla="*/ 954882 w 1588294"/>
                <a:gd name="connsiteY17" fmla="*/ 111919 h 1631157"/>
                <a:gd name="connsiteX18" fmla="*/ 1050132 w 1588294"/>
                <a:gd name="connsiteY18" fmla="*/ 83344 h 1631157"/>
                <a:gd name="connsiteX19" fmla="*/ 1157288 w 1588294"/>
                <a:gd name="connsiteY19" fmla="*/ 47625 h 1631157"/>
                <a:gd name="connsiteX20" fmla="*/ 1190625 w 1588294"/>
                <a:gd name="connsiteY20" fmla="*/ 35719 h 1631157"/>
                <a:gd name="connsiteX21" fmla="*/ 1204913 w 1588294"/>
                <a:gd name="connsiteY21" fmla="*/ 26194 h 1631157"/>
                <a:gd name="connsiteX22" fmla="*/ 1212057 w 1588294"/>
                <a:gd name="connsiteY22" fmla="*/ 14288 h 1631157"/>
                <a:gd name="connsiteX23" fmla="*/ 1228725 w 1588294"/>
                <a:gd name="connsiteY23" fmla="*/ 4763 h 1631157"/>
                <a:gd name="connsiteX24" fmla="*/ 1245394 w 1588294"/>
                <a:gd name="connsiteY24" fmla="*/ 0 h 1631157"/>
                <a:gd name="connsiteX25" fmla="*/ 1273969 w 1588294"/>
                <a:gd name="connsiteY25" fmla="*/ 0 h 1631157"/>
                <a:gd name="connsiteX26" fmla="*/ 1323975 w 1588294"/>
                <a:gd name="connsiteY26" fmla="*/ 11907 h 1631157"/>
                <a:gd name="connsiteX27" fmla="*/ 1357313 w 1588294"/>
                <a:gd name="connsiteY27" fmla="*/ 28575 h 1631157"/>
                <a:gd name="connsiteX28" fmla="*/ 1402557 w 1588294"/>
                <a:gd name="connsiteY28" fmla="*/ 54769 h 1631157"/>
                <a:gd name="connsiteX29" fmla="*/ 1454944 w 1588294"/>
                <a:gd name="connsiteY29" fmla="*/ 90488 h 1631157"/>
                <a:gd name="connsiteX30" fmla="*/ 1504950 w 1588294"/>
                <a:gd name="connsiteY30" fmla="*/ 135732 h 1631157"/>
                <a:gd name="connsiteX31" fmla="*/ 1543050 w 1588294"/>
                <a:gd name="connsiteY31" fmla="*/ 169069 h 1631157"/>
                <a:gd name="connsiteX32" fmla="*/ 1557338 w 1588294"/>
                <a:gd name="connsiteY32" fmla="*/ 180975 h 1631157"/>
                <a:gd name="connsiteX33" fmla="*/ 1574007 w 1588294"/>
                <a:gd name="connsiteY33" fmla="*/ 200025 h 1631157"/>
                <a:gd name="connsiteX34" fmla="*/ 1585913 w 1588294"/>
                <a:gd name="connsiteY34" fmla="*/ 221457 h 1631157"/>
                <a:gd name="connsiteX35" fmla="*/ 1588294 w 1588294"/>
                <a:gd name="connsiteY35" fmla="*/ 242888 h 1631157"/>
                <a:gd name="connsiteX36" fmla="*/ 1583532 w 1588294"/>
                <a:gd name="connsiteY36" fmla="*/ 266700 h 1631157"/>
                <a:gd name="connsiteX37" fmla="*/ 1562100 w 1588294"/>
                <a:gd name="connsiteY37" fmla="*/ 290513 h 1631157"/>
                <a:gd name="connsiteX38" fmla="*/ 1543050 w 1588294"/>
                <a:gd name="connsiteY38" fmla="*/ 319088 h 1631157"/>
                <a:gd name="connsiteX39" fmla="*/ 1519238 w 1588294"/>
                <a:gd name="connsiteY39" fmla="*/ 371475 h 1631157"/>
                <a:gd name="connsiteX40" fmla="*/ 1502569 w 1588294"/>
                <a:gd name="connsiteY40" fmla="*/ 431007 h 1631157"/>
                <a:gd name="connsiteX41" fmla="*/ 1490663 w 1588294"/>
                <a:gd name="connsiteY41" fmla="*/ 497682 h 1631157"/>
                <a:gd name="connsiteX42" fmla="*/ 1476375 w 1588294"/>
                <a:gd name="connsiteY42" fmla="*/ 664369 h 1631157"/>
                <a:gd name="connsiteX43" fmla="*/ 1452563 w 1588294"/>
                <a:gd name="connsiteY43" fmla="*/ 973932 h 1631157"/>
                <a:gd name="connsiteX44" fmla="*/ 1426369 w 1588294"/>
                <a:gd name="connsiteY44" fmla="*/ 1314450 h 1631157"/>
                <a:gd name="connsiteX45" fmla="*/ 1407319 w 1588294"/>
                <a:gd name="connsiteY45" fmla="*/ 1381125 h 1631157"/>
                <a:gd name="connsiteX46" fmla="*/ 1383507 w 1588294"/>
                <a:gd name="connsiteY46" fmla="*/ 1466850 h 1631157"/>
                <a:gd name="connsiteX47" fmla="*/ 1357313 w 1588294"/>
                <a:gd name="connsiteY47" fmla="*/ 1564482 h 1631157"/>
                <a:gd name="connsiteX48" fmla="*/ 1345407 w 1588294"/>
                <a:gd name="connsiteY48" fmla="*/ 1593057 h 1631157"/>
                <a:gd name="connsiteX49" fmla="*/ 1326357 w 1588294"/>
                <a:gd name="connsiteY49" fmla="*/ 1619250 h 1631157"/>
                <a:gd name="connsiteX50" fmla="*/ 1309688 w 1588294"/>
                <a:gd name="connsiteY50" fmla="*/ 1628775 h 1631157"/>
                <a:gd name="connsiteX51" fmla="*/ 1295400 w 1588294"/>
                <a:gd name="connsiteY51" fmla="*/ 1631157 h 1631157"/>
                <a:gd name="connsiteX52" fmla="*/ 1278732 w 1588294"/>
                <a:gd name="connsiteY52" fmla="*/ 1626394 h 1631157"/>
                <a:gd name="connsiteX53" fmla="*/ 1257300 w 1588294"/>
                <a:gd name="connsiteY53" fmla="*/ 1604963 h 1631157"/>
                <a:gd name="connsiteX54" fmla="*/ 1238250 w 1588294"/>
                <a:gd name="connsiteY54" fmla="*/ 1585913 h 1631157"/>
                <a:gd name="connsiteX55" fmla="*/ 1214438 w 1588294"/>
                <a:gd name="connsiteY55" fmla="*/ 1566863 h 1631157"/>
                <a:gd name="connsiteX56" fmla="*/ 1178719 w 1588294"/>
                <a:gd name="connsiteY56" fmla="*/ 1395413 h 1631157"/>
                <a:gd name="connsiteX57" fmla="*/ 1188244 w 1588294"/>
                <a:gd name="connsiteY57" fmla="*/ 1266825 h 1631157"/>
                <a:gd name="connsiteX58" fmla="*/ 1193007 w 1588294"/>
                <a:gd name="connsiteY58" fmla="*/ 1193007 h 1631157"/>
                <a:gd name="connsiteX59" fmla="*/ 1200150 w 1588294"/>
                <a:gd name="connsiteY59" fmla="*/ 1069182 h 1631157"/>
                <a:gd name="connsiteX60" fmla="*/ 1200150 w 1588294"/>
                <a:gd name="connsiteY60" fmla="*/ 854869 h 1631157"/>
                <a:gd name="connsiteX61" fmla="*/ 1221582 w 1588294"/>
                <a:gd name="connsiteY61" fmla="*/ 702469 h 1631157"/>
                <a:gd name="connsiteX62" fmla="*/ 1223963 w 1588294"/>
                <a:gd name="connsiteY62" fmla="*/ 569119 h 1631157"/>
                <a:gd name="connsiteX63" fmla="*/ 1221582 w 1588294"/>
                <a:gd name="connsiteY63" fmla="*/ 383382 h 1631157"/>
                <a:gd name="connsiteX64" fmla="*/ 1219200 w 1588294"/>
                <a:gd name="connsiteY64" fmla="*/ 328613 h 1631157"/>
                <a:gd name="connsiteX65" fmla="*/ 1212057 w 1588294"/>
                <a:gd name="connsiteY65" fmla="*/ 295275 h 1631157"/>
                <a:gd name="connsiteX66" fmla="*/ 1204913 w 1588294"/>
                <a:gd name="connsiteY66" fmla="*/ 283369 h 1631157"/>
                <a:gd name="connsiteX67" fmla="*/ 1190625 w 1588294"/>
                <a:gd name="connsiteY67" fmla="*/ 269082 h 1631157"/>
                <a:gd name="connsiteX68" fmla="*/ 1171575 w 1588294"/>
                <a:gd name="connsiteY68" fmla="*/ 259557 h 1631157"/>
                <a:gd name="connsiteX69" fmla="*/ 1145382 w 1588294"/>
                <a:gd name="connsiteY69" fmla="*/ 257175 h 1631157"/>
                <a:gd name="connsiteX70" fmla="*/ 1104900 w 1588294"/>
                <a:gd name="connsiteY70" fmla="*/ 261938 h 1631157"/>
                <a:gd name="connsiteX71" fmla="*/ 940594 w 1588294"/>
                <a:gd name="connsiteY71" fmla="*/ 288132 h 1631157"/>
                <a:gd name="connsiteX72" fmla="*/ 726282 w 1588294"/>
                <a:gd name="connsiteY72" fmla="*/ 323850 h 163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588294" h="1631157">
                  <a:moveTo>
                    <a:pt x="726282" y="323850"/>
                  </a:moveTo>
                  <a:lnTo>
                    <a:pt x="516732" y="364332"/>
                  </a:lnTo>
                  <a:lnTo>
                    <a:pt x="464344" y="376238"/>
                  </a:lnTo>
                  <a:lnTo>
                    <a:pt x="390525" y="392907"/>
                  </a:lnTo>
                  <a:lnTo>
                    <a:pt x="319088" y="409575"/>
                  </a:lnTo>
                  <a:lnTo>
                    <a:pt x="240507" y="423863"/>
                  </a:lnTo>
                  <a:lnTo>
                    <a:pt x="178594" y="431007"/>
                  </a:lnTo>
                  <a:lnTo>
                    <a:pt x="142875" y="433388"/>
                  </a:lnTo>
                  <a:lnTo>
                    <a:pt x="73819" y="438150"/>
                  </a:lnTo>
                  <a:lnTo>
                    <a:pt x="11907" y="438150"/>
                  </a:lnTo>
                  <a:lnTo>
                    <a:pt x="0" y="292894"/>
                  </a:lnTo>
                  <a:lnTo>
                    <a:pt x="133350" y="271463"/>
                  </a:lnTo>
                  <a:lnTo>
                    <a:pt x="223838" y="257175"/>
                  </a:lnTo>
                  <a:lnTo>
                    <a:pt x="330994" y="238125"/>
                  </a:lnTo>
                  <a:lnTo>
                    <a:pt x="428625" y="219075"/>
                  </a:lnTo>
                  <a:lnTo>
                    <a:pt x="531019" y="197644"/>
                  </a:lnTo>
                  <a:lnTo>
                    <a:pt x="690563" y="164307"/>
                  </a:lnTo>
                  <a:lnTo>
                    <a:pt x="954882" y="111919"/>
                  </a:lnTo>
                  <a:lnTo>
                    <a:pt x="1050132" y="83344"/>
                  </a:lnTo>
                  <a:lnTo>
                    <a:pt x="1157288" y="47625"/>
                  </a:lnTo>
                  <a:lnTo>
                    <a:pt x="1190625" y="35719"/>
                  </a:lnTo>
                  <a:lnTo>
                    <a:pt x="1204913" y="26194"/>
                  </a:lnTo>
                  <a:lnTo>
                    <a:pt x="1212057" y="14288"/>
                  </a:lnTo>
                  <a:lnTo>
                    <a:pt x="1228725" y="4763"/>
                  </a:lnTo>
                  <a:lnTo>
                    <a:pt x="1245394" y="0"/>
                  </a:lnTo>
                  <a:lnTo>
                    <a:pt x="1273969" y="0"/>
                  </a:lnTo>
                  <a:lnTo>
                    <a:pt x="1323975" y="11907"/>
                  </a:lnTo>
                  <a:lnTo>
                    <a:pt x="1357313" y="28575"/>
                  </a:lnTo>
                  <a:lnTo>
                    <a:pt x="1402557" y="54769"/>
                  </a:lnTo>
                  <a:lnTo>
                    <a:pt x="1454944" y="90488"/>
                  </a:lnTo>
                  <a:lnTo>
                    <a:pt x="1504950" y="135732"/>
                  </a:lnTo>
                  <a:lnTo>
                    <a:pt x="1543050" y="169069"/>
                  </a:lnTo>
                  <a:lnTo>
                    <a:pt x="1557338" y="180975"/>
                  </a:lnTo>
                  <a:lnTo>
                    <a:pt x="1574007" y="200025"/>
                  </a:lnTo>
                  <a:lnTo>
                    <a:pt x="1585913" y="221457"/>
                  </a:lnTo>
                  <a:lnTo>
                    <a:pt x="1588294" y="242888"/>
                  </a:lnTo>
                  <a:lnTo>
                    <a:pt x="1583532" y="266700"/>
                  </a:lnTo>
                  <a:lnTo>
                    <a:pt x="1562100" y="290513"/>
                  </a:lnTo>
                  <a:lnTo>
                    <a:pt x="1543050" y="319088"/>
                  </a:lnTo>
                  <a:lnTo>
                    <a:pt x="1519238" y="371475"/>
                  </a:lnTo>
                  <a:lnTo>
                    <a:pt x="1502569" y="431007"/>
                  </a:lnTo>
                  <a:lnTo>
                    <a:pt x="1490663" y="497682"/>
                  </a:lnTo>
                  <a:lnTo>
                    <a:pt x="1476375" y="664369"/>
                  </a:lnTo>
                  <a:lnTo>
                    <a:pt x="1452563" y="973932"/>
                  </a:lnTo>
                  <a:lnTo>
                    <a:pt x="1426369" y="1314450"/>
                  </a:lnTo>
                  <a:lnTo>
                    <a:pt x="1407319" y="1381125"/>
                  </a:lnTo>
                  <a:lnTo>
                    <a:pt x="1383507" y="1466850"/>
                  </a:lnTo>
                  <a:lnTo>
                    <a:pt x="1357313" y="1564482"/>
                  </a:lnTo>
                  <a:lnTo>
                    <a:pt x="1345407" y="1593057"/>
                  </a:lnTo>
                  <a:lnTo>
                    <a:pt x="1326357" y="1619250"/>
                  </a:lnTo>
                  <a:lnTo>
                    <a:pt x="1309688" y="1628775"/>
                  </a:lnTo>
                  <a:lnTo>
                    <a:pt x="1295400" y="1631157"/>
                  </a:lnTo>
                  <a:lnTo>
                    <a:pt x="1278732" y="1626394"/>
                  </a:lnTo>
                  <a:lnTo>
                    <a:pt x="1257300" y="1604963"/>
                  </a:lnTo>
                  <a:lnTo>
                    <a:pt x="1238250" y="1585913"/>
                  </a:lnTo>
                  <a:lnTo>
                    <a:pt x="1214438" y="1566863"/>
                  </a:lnTo>
                  <a:lnTo>
                    <a:pt x="1178719" y="1395413"/>
                  </a:lnTo>
                  <a:lnTo>
                    <a:pt x="1188244" y="1266825"/>
                  </a:lnTo>
                  <a:lnTo>
                    <a:pt x="1193007" y="1193007"/>
                  </a:lnTo>
                  <a:lnTo>
                    <a:pt x="1200150" y="1069182"/>
                  </a:lnTo>
                  <a:lnTo>
                    <a:pt x="1200150" y="854869"/>
                  </a:lnTo>
                  <a:lnTo>
                    <a:pt x="1221582" y="702469"/>
                  </a:lnTo>
                  <a:cubicBezTo>
                    <a:pt x="1222376" y="658019"/>
                    <a:pt x="1223169" y="613569"/>
                    <a:pt x="1223963" y="569119"/>
                  </a:cubicBezTo>
                  <a:cubicBezTo>
                    <a:pt x="1223159" y="507207"/>
                    <a:pt x="1221582" y="445299"/>
                    <a:pt x="1221582" y="383382"/>
                  </a:cubicBezTo>
                  <a:lnTo>
                    <a:pt x="1219200" y="328613"/>
                  </a:lnTo>
                  <a:lnTo>
                    <a:pt x="1212057" y="295275"/>
                  </a:lnTo>
                  <a:lnTo>
                    <a:pt x="1204913" y="283369"/>
                  </a:lnTo>
                  <a:lnTo>
                    <a:pt x="1190625" y="269082"/>
                  </a:lnTo>
                  <a:lnTo>
                    <a:pt x="1171575" y="259557"/>
                  </a:lnTo>
                  <a:lnTo>
                    <a:pt x="1145382" y="257175"/>
                  </a:lnTo>
                  <a:lnTo>
                    <a:pt x="1104900" y="261938"/>
                  </a:lnTo>
                  <a:lnTo>
                    <a:pt x="940594" y="288132"/>
                  </a:lnTo>
                  <a:lnTo>
                    <a:pt x="726282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2E933685-A615-4C21-A639-459B82298425}"/>
                </a:ext>
              </a:extLst>
            </p:cNvPr>
            <p:cNvSpPr/>
            <p:nvPr/>
          </p:nvSpPr>
          <p:spPr>
            <a:xfrm>
              <a:off x="3160713" y="2922588"/>
              <a:ext cx="1247775" cy="438150"/>
            </a:xfrm>
            <a:custGeom>
              <a:avLst/>
              <a:gdLst>
                <a:gd name="connsiteX0" fmla="*/ 547687 w 1247775"/>
                <a:gd name="connsiteY0" fmla="*/ 145256 h 438150"/>
                <a:gd name="connsiteX1" fmla="*/ 885825 w 1247775"/>
                <a:gd name="connsiteY1" fmla="*/ 73819 h 438150"/>
                <a:gd name="connsiteX2" fmla="*/ 1214437 w 1247775"/>
                <a:gd name="connsiteY2" fmla="*/ 4762 h 438150"/>
                <a:gd name="connsiteX3" fmla="*/ 1247775 w 1247775"/>
                <a:gd name="connsiteY3" fmla="*/ 0 h 438150"/>
                <a:gd name="connsiteX4" fmla="*/ 1245394 w 1247775"/>
                <a:gd name="connsiteY4" fmla="*/ 197644 h 438150"/>
                <a:gd name="connsiteX5" fmla="*/ 1092994 w 1247775"/>
                <a:gd name="connsiteY5" fmla="*/ 223837 h 438150"/>
                <a:gd name="connsiteX6" fmla="*/ 971550 w 1247775"/>
                <a:gd name="connsiteY6" fmla="*/ 242887 h 438150"/>
                <a:gd name="connsiteX7" fmla="*/ 850106 w 1247775"/>
                <a:gd name="connsiteY7" fmla="*/ 266700 h 438150"/>
                <a:gd name="connsiteX8" fmla="*/ 650081 w 1247775"/>
                <a:gd name="connsiteY8" fmla="*/ 307181 h 438150"/>
                <a:gd name="connsiteX9" fmla="*/ 440531 w 1247775"/>
                <a:gd name="connsiteY9" fmla="*/ 350044 h 438150"/>
                <a:gd name="connsiteX10" fmla="*/ 230981 w 1247775"/>
                <a:gd name="connsiteY10" fmla="*/ 390525 h 438150"/>
                <a:gd name="connsiteX11" fmla="*/ 0 w 1247775"/>
                <a:gd name="connsiteY11" fmla="*/ 438150 h 438150"/>
                <a:gd name="connsiteX12" fmla="*/ 0 w 1247775"/>
                <a:gd name="connsiteY12" fmla="*/ 223837 h 438150"/>
                <a:gd name="connsiteX13" fmla="*/ 126206 w 1247775"/>
                <a:gd name="connsiteY13" fmla="*/ 214312 h 438150"/>
                <a:gd name="connsiteX14" fmla="*/ 221456 w 1247775"/>
                <a:gd name="connsiteY14" fmla="*/ 204787 h 438150"/>
                <a:gd name="connsiteX15" fmla="*/ 316706 w 1247775"/>
                <a:gd name="connsiteY15" fmla="*/ 192881 h 438150"/>
                <a:gd name="connsiteX16" fmla="*/ 547687 w 1247775"/>
                <a:gd name="connsiteY16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7775" h="438150">
                  <a:moveTo>
                    <a:pt x="547687" y="145256"/>
                  </a:moveTo>
                  <a:lnTo>
                    <a:pt x="885825" y="73819"/>
                  </a:lnTo>
                  <a:lnTo>
                    <a:pt x="1214437" y="4762"/>
                  </a:lnTo>
                  <a:lnTo>
                    <a:pt x="1247775" y="0"/>
                  </a:lnTo>
                  <a:cubicBezTo>
                    <a:pt x="1246981" y="65881"/>
                    <a:pt x="1246188" y="131763"/>
                    <a:pt x="1245394" y="197644"/>
                  </a:cubicBezTo>
                  <a:lnTo>
                    <a:pt x="1092994" y="223837"/>
                  </a:lnTo>
                  <a:lnTo>
                    <a:pt x="971550" y="242887"/>
                  </a:lnTo>
                  <a:lnTo>
                    <a:pt x="850106" y="266700"/>
                  </a:lnTo>
                  <a:lnTo>
                    <a:pt x="650081" y="307181"/>
                  </a:lnTo>
                  <a:lnTo>
                    <a:pt x="440531" y="350044"/>
                  </a:lnTo>
                  <a:lnTo>
                    <a:pt x="230981" y="390525"/>
                  </a:lnTo>
                  <a:lnTo>
                    <a:pt x="0" y="438150"/>
                  </a:lnTo>
                  <a:lnTo>
                    <a:pt x="0" y="223837"/>
                  </a:lnTo>
                  <a:lnTo>
                    <a:pt x="126206" y="214312"/>
                  </a:lnTo>
                  <a:lnTo>
                    <a:pt x="221456" y="204787"/>
                  </a:lnTo>
                  <a:lnTo>
                    <a:pt x="316706" y="192881"/>
                  </a:lnTo>
                  <a:lnTo>
                    <a:pt x="547687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C6948236-5F07-4F3C-AC73-453995982BA3}"/>
                </a:ext>
              </a:extLst>
            </p:cNvPr>
            <p:cNvSpPr/>
            <p:nvPr/>
          </p:nvSpPr>
          <p:spPr>
            <a:xfrm>
              <a:off x="3148013" y="3621088"/>
              <a:ext cx="1208087" cy="415925"/>
            </a:xfrm>
            <a:custGeom>
              <a:avLst/>
              <a:gdLst>
                <a:gd name="connsiteX0" fmla="*/ 476250 w 1207293"/>
                <a:gd name="connsiteY0" fmla="*/ 121444 h 414338"/>
                <a:gd name="connsiteX1" fmla="*/ 616743 w 1207293"/>
                <a:gd name="connsiteY1" fmla="*/ 90488 h 414338"/>
                <a:gd name="connsiteX2" fmla="*/ 754856 w 1207293"/>
                <a:gd name="connsiteY2" fmla="*/ 64294 h 414338"/>
                <a:gd name="connsiteX3" fmla="*/ 916781 w 1207293"/>
                <a:gd name="connsiteY3" fmla="*/ 35719 h 414338"/>
                <a:gd name="connsiteX4" fmla="*/ 1190625 w 1207293"/>
                <a:gd name="connsiteY4" fmla="*/ 0 h 414338"/>
                <a:gd name="connsiteX5" fmla="*/ 1207293 w 1207293"/>
                <a:gd name="connsiteY5" fmla="*/ 235744 h 414338"/>
                <a:gd name="connsiteX6" fmla="*/ 1183481 w 1207293"/>
                <a:gd name="connsiteY6" fmla="*/ 214313 h 414338"/>
                <a:gd name="connsiteX7" fmla="*/ 1162050 w 1207293"/>
                <a:gd name="connsiteY7" fmla="*/ 202407 h 414338"/>
                <a:gd name="connsiteX8" fmla="*/ 1140618 w 1207293"/>
                <a:gd name="connsiteY8" fmla="*/ 190500 h 414338"/>
                <a:gd name="connsiteX9" fmla="*/ 1090612 w 1207293"/>
                <a:gd name="connsiteY9" fmla="*/ 180975 h 414338"/>
                <a:gd name="connsiteX10" fmla="*/ 1012031 w 1207293"/>
                <a:gd name="connsiteY10" fmla="*/ 195263 h 414338"/>
                <a:gd name="connsiteX11" fmla="*/ 764381 w 1207293"/>
                <a:gd name="connsiteY11" fmla="*/ 240507 h 414338"/>
                <a:gd name="connsiteX12" fmla="*/ 397668 w 1207293"/>
                <a:gd name="connsiteY12" fmla="*/ 319088 h 414338"/>
                <a:gd name="connsiteX13" fmla="*/ 73818 w 1207293"/>
                <a:gd name="connsiteY13" fmla="*/ 395288 h 414338"/>
                <a:gd name="connsiteX14" fmla="*/ 0 w 1207293"/>
                <a:gd name="connsiteY14" fmla="*/ 414338 h 414338"/>
                <a:gd name="connsiteX15" fmla="*/ 2381 w 1207293"/>
                <a:gd name="connsiteY15" fmla="*/ 238125 h 414338"/>
                <a:gd name="connsiteX16" fmla="*/ 183356 w 1207293"/>
                <a:gd name="connsiteY16" fmla="*/ 190500 h 414338"/>
                <a:gd name="connsiteX17" fmla="*/ 378618 w 1207293"/>
                <a:gd name="connsiteY17" fmla="*/ 142875 h 414338"/>
                <a:gd name="connsiteX18" fmla="*/ 476250 w 1207293"/>
                <a:gd name="connsiteY18" fmla="*/ 12144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7293" h="414338">
                  <a:moveTo>
                    <a:pt x="476250" y="121444"/>
                  </a:moveTo>
                  <a:lnTo>
                    <a:pt x="616743" y="90488"/>
                  </a:lnTo>
                  <a:lnTo>
                    <a:pt x="754856" y="64294"/>
                  </a:lnTo>
                  <a:lnTo>
                    <a:pt x="916781" y="35719"/>
                  </a:lnTo>
                  <a:lnTo>
                    <a:pt x="1190625" y="0"/>
                  </a:lnTo>
                  <a:lnTo>
                    <a:pt x="1207293" y="235744"/>
                  </a:lnTo>
                  <a:lnTo>
                    <a:pt x="1183481" y="214313"/>
                  </a:lnTo>
                  <a:lnTo>
                    <a:pt x="1162050" y="202407"/>
                  </a:lnTo>
                  <a:lnTo>
                    <a:pt x="1140618" y="190500"/>
                  </a:lnTo>
                  <a:lnTo>
                    <a:pt x="1090612" y="180975"/>
                  </a:lnTo>
                  <a:lnTo>
                    <a:pt x="1012031" y="195263"/>
                  </a:lnTo>
                  <a:lnTo>
                    <a:pt x="764381" y="240507"/>
                  </a:lnTo>
                  <a:lnTo>
                    <a:pt x="397668" y="319088"/>
                  </a:lnTo>
                  <a:lnTo>
                    <a:pt x="73818" y="395288"/>
                  </a:lnTo>
                  <a:lnTo>
                    <a:pt x="0" y="414338"/>
                  </a:lnTo>
                  <a:cubicBezTo>
                    <a:pt x="794" y="355600"/>
                    <a:pt x="1587" y="296863"/>
                    <a:pt x="2381" y="238125"/>
                  </a:cubicBezTo>
                  <a:lnTo>
                    <a:pt x="183356" y="190500"/>
                  </a:lnTo>
                  <a:lnTo>
                    <a:pt x="378618" y="142875"/>
                  </a:lnTo>
                  <a:lnTo>
                    <a:pt x="47625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7C0E1724-8824-48BF-9A71-6BEBD45CDBB5}"/>
                </a:ext>
              </a:extLst>
            </p:cNvPr>
            <p:cNvSpPr/>
            <p:nvPr/>
          </p:nvSpPr>
          <p:spPr>
            <a:xfrm rot="16200000">
              <a:off x="1568451" y="3689350"/>
              <a:ext cx="2925762" cy="439737"/>
            </a:xfrm>
            <a:custGeom>
              <a:avLst/>
              <a:gdLst>
                <a:gd name="connsiteX0" fmla="*/ 1540668 w 2926556"/>
                <a:gd name="connsiteY0" fmla="*/ 238125 h 440532"/>
                <a:gd name="connsiteX1" fmla="*/ 1738312 w 2926556"/>
                <a:gd name="connsiteY1" fmla="*/ 238125 h 440532"/>
                <a:gd name="connsiteX2" fmla="*/ 1916906 w 2926556"/>
                <a:gd name="connsiteY2" fmla="*/ 235744 h 440532"/>
                <a:gd name="connsiteX3" fmla="*/ 2088356 w 2926556"/>
                <a:gd name="connsiteY3" fmla="*/ 230982 h 440532"/>
                <a:gd name="connsiteX4" fmla="*/ 2307431 w 2926556"/>
                <a:gd name="connsiteY4" fmla="*/ 219075 h 440532"/>
                <a:gd name="connsiteX5" fmla="*/ 2438400 w 2926556"/>
                <a:gd name="connsiteY5" fmla="*/ 207169 h 440532"/>
                <a:gd name="connsiteX6" fmla="*/ 2547937 w 2926556"/>
                <a:gd name="connsiteY6" fmla="*/ 197644 h 440532"/>
                <a:gd name="connsiteX7" fmla="*/ 2586037 w 2926556"/>
                <a:gd name="connsiteY7" fmla="*/ 192882 h 440532"/>
                <a:gd name="connsiteX8" fmla="*/ 2621756 w 2926556"/>
                <a:gd name="connsiteY8" fmla="*/ 185738 h 440532"/>
                <a:gd name="connsiteX9" fmla="*/ 2671762 w 2926556"/>
                <a:gd name="connsiteY9" fmla="*/ 169069 h 440532"/>
                <a:gd name="connsiteX10" fmla="*/ 2719387 w 2926556"/>
                <a:gd name="connsiteY10" fmla="*/ 147638 h 440532"/>
                <a:gd name="connsiteX11" fmla="*/ 2759868 w 2926556"/>
                <a:gd name="connsiteY11" fmla="*/ 126207 h 440532"/>
                <a:gd name="connsiteX12" fmla="*/ 2805112 w 2926556"/>
                <a:gd name="connsiteY12" fmla="*/ 97632 h 440532"/>
                <a:gd name="connsiteX13" fmla="*/ 2828925 w 2926556"/>
                <a:gd name="connsiteY13" fmla="*/ 76200 h 440532"/>
                <a:gd name="connsiteX14" fmla="*/ 2857500 w 2926556"/>
                <a:gd name="connsiteY14" fmla="*/ 42863 h 440532"/>
                <a:gd name="connsiteX15" fmla="*/ 2878931 w 2926556"/>
                <a:gd name="connsiteY15" fmla="*/ 16669 h 440532"/>
                <a:gd name="connsiteX16" fmla="*/ 2895600 w 2926556"/>
                <a:gd name="connsiteY16" fmla="*/ 0 h 440532"/>
                <a:gd name="connsiteX17" fmla="*/ 2907506 w 2926556"/>
                <a:gd name="connsiteY17" fmla="*/ 0 h 440532"/>
                <a:gd name="connsiteX18" fmla="*/ 2919412 w 2926556"/>
                <a:gd name="connsiteY18" fmla="*/ 0 h 440532"/>
                <a:gd name="connsiteX19" fmla="*/ 2924175 w 2926556"/>
                <a:gd name="connsiteY19" fmla="*/ 7144 h 440532"/>
                <a:gd name="connsiteX20" fmla="*/ 2926556 w 2926556"/>
                <a:gd name="connsiteY20" fmla="*/ 19050 h 440532"/>
                <a:gd name="connsiteX21" fmla="*/ 2924175 w 2926556"/>
                <a:gd name="connsiteY21" fmla="*/ 80963 h 440532"/>
                <a:gd name="connsiteX22" fmla="*/ 2914650 w 2926556"/>
                <a:gd name="connsiteY22" fmla="*/ 159544 h 440532"/>
                <a:gd name="connsiteX23" fmla="*/ 2897981 w 2926556"/>
                <a:gd name="connsiteY23" fmla="*/ 238125 h 440532"/>
                <a:gd name="connsiteX24" fmla="*/ 2883693 w 2926556"/>
                <a:gd name="connsiteY24" fmla="*/ 280988 h 440532"/>
                <a:gd name="connsiteX25" fmla="*/ 2852737 w 2926556"/>
                <a:gd name="connsiteY25" fmla="*/ 357188 h 440532"/>
                <a:gd name="connsiteX26" fmla="*/ 2826543 w 2926556"/>
                <a:gd name="connsiteY26" fmla="*/ 404813 h 440532"/>
                <a:gd name="connsiteX27" fmla="*/ 2695575 w 2926556"/>
                <a:gd name="connsiteY27" fmla="*/ 440532 h 440532"/>
                <a:gd name="connsiteX28" fmla="*/ 2462212 w 2926556"/>
                <a:gd name="connsiteY28" fmla="*/ 440532 h 440532"/>
                <a:gd name="connsiteX29" fmla="*/ 2216943 w 2926556"/>
                <a:gd name="connsiteY29" fmla="*/ 438150 h 440532"/>
                <a:gd name="connsiteX30" fmla="*/ 1862137 w 2926556"/>
                <a:gd name="connsiteY30" fmla="*/ 440532 h 440532"/>
                <a:gd name="connsiteX31" fmla="*/ 1516856 w 2926556"/>
                <a:gd name="connsiteY31" fmla="*/ 438150 h 440532"/>
                <a:gd name="connsiteX32" fmla="*/ 1219200 w 2926556"/>
                <a:gd name="connsiteY32" fmla="*/ 438150 h 440532"/>
                <a:gd name="connsiteX33" fmla="*/ 831056 w 2926556"/>
                <a:gd name="connsiteY33" fmla="*/ 431007 h 440532"/>
                <a:gd name="connsiteX34" fmla="*/ 514350 w 2926556"/>
                <a:gd name="connsiteY34" fmla="*/ 419100 h 440532"/>
                <a:gd name="connsiteX35" fmla="*/ 447675 w 2926556"/>
                <a:gd name="connsiteY35" fmla="*/ 416719 h 440532"/>
                <a:gd name="connsiteX36" fmla="*/ 133350 w 2926556"/>
                <a:gd name="connsiteY36" fmla="*/ 366713 h 440532"/>
                <a:gd name="connsiteX37" fmla="*/ 76200 w 2926556"/>
                <a:gd name="connsiteY37" fmla="*/ 323850 h 440532"/>
                <a:gd name="connsiteX38" fmla="*/ 35718 w 2926556"/>
                <a:gd name="connsiteY38" fmla="*/ 283369 h 440532"/>
                <a:gd name="connsiteX39" fmla="*/ 9525 w 2926556"/>
                <a:gd name="connsiteY39" fmla="*/ 250032 h 440532"/>
                <a:gd name="connsiteX40" fmla="*/ 0 w 2926556"/>
                <a:gd name="connsiteY40" fmla="*/ 230982 h 440532"/>
                <a:gd name="connsiteX41" fmla="*/ 0 w 2926556"/>
                <a:gd name="connsiteY41" fmla="*/ 219075 h 440532"/>
                <a:gd name="connsiteX42" fmla="*/ 4762 w 2926556"/>
                <a:gd name="connsiteY42" fmla="*/ 209550 h 440532"/>
                <a:gd name="connsiteX43" fmla="*/ 42862 w 2926556"/>
                <a:gd name="connsiteY43" fmla="*/ 185738 h 440532"/>
                <a:gd name="connsiteX44" fmla="*/ 123825 w 2926556"/>
                <a:gd name="connsiteY44" fmla="*/ 140494 h 440532"/>
                <a:gd name="connsiteX45" fmla="*/ 200025 w 2926556"/>
                <a:gd name="connsiteY45" fmla="*/ 104775 h 440532"/>
                <a:gd name="connsiteX46" fmla="*/ 240506 w 2926556"/>
                <a:gd name="connsiteY46" fmla="*/ 88107 h 440532"/>
                <a:gd name="connsiteX47" fmla="*/ 266700 w 2926556"/>
                <a:gd name="connsiteY47" fmla="*/ 80963 h 440532"/>
                <a:gd name="connsiteX48" fmla="*/ 292893 w 2926556"/>
                <a:gd name="connsiteY48" fmla="*/ 78582 h 440532"/>
                <a:gd name="connsiteX49" fmla="*/ 314325 w 2926556"/>
                <a:gd name="connsiteY49" fmla="*/ 83344 h 440532"/>
                <a:gd name="connsiteX50" fmla="*/ 361950 w 2926556"/>
                <a:gd name="connsiteY50" fmla="*/ 97632 h 440532"/>
                <a:gd name="connsiteX51" fmla="*/ 490537 w 2926556"/>
                <a:gd name="connsiteY51" fmla="*/ 135732 h 440532"/>
                <a:gd name="connsiteX52" fmla="*/ 654843 w 2926556"/>
                <a:gd name="connsiteY52" fmla="*/ 171450 h 440532"/>
                <a:gd name="connsiteX53" fmla="*/ 831056 w 2926556"/>
                <a:gd name="connsiteY53" fmla="*/ 192882 h 440532"/>
                <a:gd name="connsiteX54" fmla="*/ 1031081 w 2926556"/>
                <a:gd name="connsiteY54" fmla="*/ 214313 h 440532"/>
                <a:gd name="connsiteX55" fmla="*/ 1235868 w 2926556"/>
                <a:gd name="connsiteY55" fmla="*/ 228600 h 440532"/>
                <a:gd name="connsiteX56" fmla="*/ 1540668 w 2926556"/>
                <a:gd name="connsiteY56" fmla="*/ 2381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26556" h="440532">
                  <a:moveTo>
                    <a:pt x="1540668" y="238125"/>
                  </a:moveTo>
                  <a:lnTo>
                    <a:pt x="1738312" y="238125"/>
                  </a:lnTo>
                  <a:lnTo>
                    <a:pt x="1916906" y="235744"/>
                  </a:lnTo>
                  <a:lnTo>
                    <a:pt x="2088356" y="230982"/>
                  </a:lnTo>
                  <a:lnTo>
                    <a:pt x="2307431" y="219075"/>
                  </a:lnTo>
                  <a:lnTo>
                    <a:pt x="2438400" y="207169"/>
                  </a:lnTo>
                  <a:lnTo>
                    <a:pt x="2547937" y="197644"/>
                  </a:lnTo>
                  <a:lnTo>
                    <a:pt x="2586037" y="192882"/>
                  </a:lnTo>
                  <a:lnTo>
                    <a:pt x="2621756" y="185738"/>
                  </a:lnTo>
                  <a:lnTo>
                    <a:pt x="2671762" y="169069"/>
                  </a:lnTo>
                  <a:lnTo>
                    <a:pt x="2719387" y="147638"/>
                  </a:lnTo>
                  <a:lnTo>
                    <a:pt x="2759868" y="126207"/>
                  </a:lnTo>
                  <a:lnTo>
                    <a:pt x="2805112" y="97632"/>
                  </a:lnTo>
                  <a:lnTo>
                    <a:pt x="2828925" y="76200"/>
                  </a:lnTo>
                  <a:lnTo>
                    <a:pt x="2857500" y="42863"/>
                  </a:lnTo>
                  <a:lnTo>
                    <a:pt x="2878931" y="16669"/>
                  </a:lnTo>
                  <a:lnTo>
                    <a:pt x="2895600" y="0"/>
                  </a:lnTo>
                  <a:lnTo>
                    <a:pt x="2907506" y="0"/>
                  </a:lnTo>
                  <a:lnTo>
                    <a:pt x="2919412" y="0"/>
                  </a:lnTo>
                  <a:lnTo>
                    <a:pt x="2924175" y="7144"/>
                  </a:lnTo>
                  <a:lnTo>
                    <a:pt x="2926556" y="19050"/>
                  </a:lnTo>
                  <a:cubicBezTo>
                    <a:pt x="2925762" y="39688"/>
                    <a:pt x="2924969" y="60325"/>
                    <a:pt x="2924175" y="80963"/>
                  </a:cubicBezTo>
                  <a:lnTo>
                    <a:pt x="2914650" y="159544"/>
                  </a:lnTo>
                  <a:lnTo>
                    <a:pt x="2897981" y="238125"/>
                  </a:lnTo>
                  <a:lnTo>
                    <a:pt x="2883693" y="280988"/>
                  </a:lnTo>
                  <a:lnTo>
                    <a:pt x="2852737" y="357188"/>
                  </a:lnTo>
                  <a:lnTo>
                    <a:pt x="2826543" y="404813"/>
                  </a:lnTo>
                  <a:lnTo>
                    <a:pt x="2695575" y="440532"/>
                  </a:lnTo>
                  <a:lnTo>
                    <a:pt x="2462212" y="440532"/>
                  </a:lnTo>
                  <a:lnTo>
                    <a:pt x="2216943" y="438150"/>
                  </a:lnTo>
                  <a:lnTo>
                    <a:pt x="1862137" y="440532"/>
                  </a:lnTo>
                  <a:lnTo>
                    <a:pt x="1516856" y="438150"/>
                  </a:lnTo>
                  <a:lnTo>
                    <a:pt x="1219200" y="438150"/>
                  </a:lnTo>
                  <a:lnTo>
                    <a:pt x="831056" y="431007"/>
                  </a:lnTo>
                  <a:lnTo>
                    <a:pt x="514350" y="419100"/>
                  </a:lnTo>
                  <a:lnTo>
                    <a:pt x="447675" y="416719"/>
                  </a:lnTo>
                  <a:lnTo>
                    <a:pt x="133350" y="366713"/>
                  </a:lnTo>
                  <a:lnTo>
                    <a:pt x="76200" y="323850"/>
                  </a:lnTo>
                  <a:lnTo>
                    <a:pt x="35718" y="283369"/>
                  </a:lnTo>
                  <a:lnTo>
                    <a:pt x="9525" y="250032"/>
                  </a:lnTo>
                  <a:lnTo>
                    <a:pt x="0" y="230982"/>
                  </a:lnTo>
                  <a:lnTo>
                    <a:pt x="0" y="219075"/>
                  </a:lnTo>
                  <a:lnTo>
                    <a:pt x="4762" y="209550"/>
                  </a:lnTo>
                  <a:lnTo>
                    <a:pt x="42862" y="185738"/>
                  </a:lnTo>
                  <a:lnTo>
                    <a:pt x="123825" y="140494"/>
                  </a:lnTo>
                  <a:lnTo>
                    <a:pt x="200025" y="104775"/>
                  </a:lnTo>
                  <a:lnTo>
                    <a:pt x="240506" y="88107"/>
                  </a:lnTo>
                  <a:lnTo>
                    <a:pt x="266700" y="80963"/>
                  </a:lnTo>
                  <a:lnTo>
                    <a:pt x="292893" y="78582"/>
                  </a:lnTo>
                  <a:lnTo>
                    <a:pt x="314325" y="83344"/>
                  </a:lnTo>
                  <a:lnTo>
                    <a:pt x="361950" y="97632"/>
                  </a:lnTo>
                  <a:lnTo>
                    <a:pt x="490537" y="135732"/>
                  </a:lnTo>
                  <a:lnTo>
                    <a:pt x="654843" y="171450"/>
                  </a:lnTo>
                  <a:lnTo>
                    <a:pt x="831056" y="192882"/>
                  </a:lnTo>
                  <a:lnTo>
                    <a:pt x="1031081" y="214313"/>
                  </a:lnTo>
                  <a:lnTo>
                    <a:pt x="1235868" y="228600"/>
                  </a:lnTo>
                  <a:lnTo>
                    <a:pt x="154066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E98E85D-CE60-43A7-AC5F-679B11CA8149}"/>
                </a:ext>
              </a:extLst>
            </p:cNvPr>
            <p:cNvSpPr/>
            <p:nvPr/>
          </p:nvSpPr>
          <p:spPr>
            <a:xfrm rot="16200000">
              <a:off x="3295650" y="4217988"/>
              <a:ext cx="909638" cy="1331912"/>
            </a:xfrm>
            <a:custGeom>
              <a:avLst/>
              <a:gdLst>
                <a:gd name="connsiteX0" fmla="*/ 400050 w 909638"/>
                <a:gd name="connsiteY0" fmla="*/ 552450 h 1331119"/>
                <a:gd name="connsiteX1" fmla="*/ 342900 w 909638"/>
                <a:gd name="connsiteY1" fmla="*/ 457200 h 1331119"/>
                <a:gd name="connsiteX2" fmla="*/ 283369 w 909638"/>
                <a:gd name="connsiteY2" fmla="*/ 364331 h 1331119"/>
                <a:gd name="connsiteX3" fmla="*/ 202406 w 909638"/>
                <a:gd name="connsiteY3" fmla="*/ 245269 h 1331119"/>
                <a:gd name="connsiteX4" fmla="*/ 152400 w 909638"/>
                <a:gd name="connsiteY4" fmla="*/ 176213 h 1331119"/>
                <a:gd name="connsiteX5" fmla="*/ 104775 w 909638"/>
                <a:gd name="connsiteY5" fmla="*/ 109538 h 1331119"/>
                <a:gd name="connsiteX6" fmla="*/ 88106 w 909638"/>
                <a:gd name="connsiteY6" fmla="*/ 88106 h 1331119"/>
                <a:gd name="connsiteX7" fmla="*/ 54769 w 909638"/>
                <a:gd name="connsiteY7" fmla="*/ 59531 h 1331119"/>
                <a:gd name="connsiteX8" fmla="*/ 28575 w 909638"/>
                <a:gd name="connsiteY8" fmla="*/ 33338 h 1331119"/>
                <a:gd name="connsiteX9" fmla="*/ 0 w 909638"/>
                <a:gd name="connsiteY9" fmla="*/ 0 h 1331119"/>
                <a:gd name="connsiteX10" fmla="*/ 411956 w 909638"/>
                <a:gd name="connsiteY10" fmla="*/ 59531 h 1331119"/>
                <a:gd name="connsiteX11" fmla="*/ 459581 w 909638"/>
                <a:gd name="connsiteY11" fmla="*/ 200025 h 1331119"/>
                <a:gd name="connsiteX12" fmla="*/ 533400 w 909638"/>
                <a:gd name="connsiteY12" fmla="*/ 397669 h 1331119"/>
                <a:gd name="connsiteX13" fmla="*/ 638175 w 909638"/>
                <a:gd name="connsiteY13" fmla="*/ 666750 h 1331119"/>
                <a:gd name="connsiteX14" fmla="*/ 721519 w 909638"/>
                <a:gd name="connsiteY14" fmla="*/ 866775 h 1331119"/>
                <a:gd name="connsiteX15" fmla="*/ 909638 w 909638"/>
                <a:gd name="connsiteY15" fmla="*/ 1278731 h 1331119"/>
                <a:gd name="connsiteX16" fmla="*/ 804863 w 909638"/>
                <a:gd name="connsiteY16" fmla="*/ 1331119 h 1331119"/>
                <a:gd name="connsiteX17" fmla="*/ 723900 w 909638"/>
                <a:gd name="connsiteY17" fmla="*/ 1143000 h 1331119"/>
                <a:gd name="connsiteX18" fmla="*/ 611981 w 909638"/>
                <a:gd name="connsiteY18" fmla="*/ 921544 h 1331119"/>
                <a:gd name="connsiteX19" fmla="*/ 500063 w 909638"/>
                <a:gd name="connsiteY19" fmla="*/ 721519 h 1331119"/>
                <a:gd name="connsiteX20" fmla="*/ 400050 w 909638"/>
                <a:gd name="connsiteY20" fmla="*/ 552450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9638" h="1331119">
                  <a:moveTo>
                    <a:pt x="400050" y="552450"/>
                  </a:moveTo>
                  <a:lnTo>
                    <a:pt x="342900" y="457200"/>
                  </a:lnTo>
                  <a:lnTo>
                    <a:pt x="283369" y="364331"/>
                  </a:lnTo>
                  <a:lnTo>
                    <a:pt x="202406" y="245269"/>
                  </a:lnTo>
                  <a:lnTo>
                    <a:pt x="152400" y="176213"/>
                  </a:lnTo>
                  <a:lnTo>
                    <a:pt x="104775" y="109538"/>
                  </a:lnTo>
                  <a:lnTo>
                    <a:pt x="88106" y="88106"/>
                  </a:lnTo>
                  <a:lnTo>
                    <a:pt x="54769" y="59531"/>
                  </a:lnTo>
                  <a:lnTo>
                    <a:pt x="28575" y="33338"/>
                  </a:lnTo>
                  <a:lnTo>
                    <a:pt x="0" y="0"/>
                  </a:lnTo>
                  <a:lnTo>
                    <a:pt x="411956" y="59531"/>
                  </a:lnTo>
                  <a:lnTo>
                    <a:pt x="459581" y="200025"/>
                  </a:lnTo>
                  <a:lnTo>
                    <a:pt x="533400" y="397669"/>
                  </a:lnTo>
                  <a:lnTo>
                    <a:pt x="638175" y="666750"/>
                  </a:lnTo>
                  <a:lnTo>
                    <a:pt x="721519" y="866775"/>
                  </a:lnTo>
                  <a:lnTo>
                    <a:pt x="909638" y="1278731"/>
                  </a:lnTo>
                  <a:lnTo>
                    <a:pt x="804863" y="1331119"/>
                  </a:lnTo>
                  <a:lnTo>
                    <a:pt x="723900" y="1143000"/>
                  </a:lnTo>
                  <a:lnTo>
                    <a:pt x="611981" y="921544"/>
                  </a:lnTo>
                  <a:lnTo>
                    <a:pt x="500063" y="721519"/>
                  </a:lnTo>
                  <a:lnTo>
                    <a:pt x="40005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94668269-EA3A-4869-AF2D-11835CFE9A1E}"/>
                </a:ext>
              </a:extLst>
            </p:cNvPr>
            <p:cNvSpPr/>
            <p:nvPr/>
          </p:nvSpPr>
          <p:spPr>
            <a:xfrm rot="16200000">
              <a:off x="3840957" y="4155281"/>
              <a:ext cx="919162" cy="739775"/>
            </a:xfrm>
            <a:custGeom>
              <a:avLst/>
              <a:gdLst>
                <a:gd name="connsiteX0" fmla="*/ 647700 w 919163"/>
                <a:gd name="connsiteY0" fmla="*/ 164306 h 740569"/>
                <a:gd name="connsiteX1" fmla="*/ 523875 w 919163"/>
                <a:gd name="connsiteY1" fmla="*/ 252412 h 740569"/>
                <a:gd name="connsiteX2" fmla="*/ 464344 w 919163"/>
                <a:gd name="connsiteY2" fmla="*/ 292894 h 740569"/>
                <a:gd name="connsiteX3" fmla="*/ 397669 w 919163"/>
                <a:gd name="connsiteY3" fmla="*/ 342900 h 740569"/>
                <a:gd name="connsiteX4" fmla="*/ 314325 w 919163"/>
                <a:gd name="connsiteY4" fmla="*/ 381000 h 740569"/>
                <a:gd name="connsiteX5" fmla="*/ 188119 w 919163"/>
                <a:gd name="connsiteY5" fmla="*/ 442912 h 740569"/>
                <a:gd name="connsiteX6" fmla="*/ 123825 w 919163"/>
                <a:gd name="connsiteY6" fmla="*/ 478631 h 740569"/>
                <a:gd name="connsiteX7" fmla="*/ 61913 w 919163"/>
                <a:gd name="connsiteY7" fmla="*/ 514350 h 740569"/>
                <a:gd name="connsiteX8" fmla="*/ 30957 w 919163"/>
                <a:gd name="connsiteY8" fmla="*/ 538162 h 740569"/>
                <a:gd name="connsiteX9" fmla="*/ 14288 w 919163"/>
                <a:gd name="connsiteY9" fmla="*/ 557212 h 740569"/>
                <a:gd name="connsiteX10" fmla="*/ 2382 w 919163"/>
                <a:gd name="connsiteY10" fmla="*/ 583406 h 740569"/>
                <a:gd name="connsiteX11" fmla="*/ 0 w 919163"/>
                <a:gd name="connsiteY11" fmla="*/ 604837 h 740569"/>
                <a:gd name="connsiteX12" fmla="*/ 4763 w 919163"/>
                <a:gd name="connsiteY12" fmla="*/ 638175 h 740569"/>
                <a:gd name="connsiteX13" fmla="*/ 14288 w 919163"/>
                <a:gd name="connsiteY13" fmla="*/ 661987 h 740569"/>
                <a:gd name="connsiteX14" fmla="*/ 35719 w 919163"/>
                <a:gd name="connsiteY14" fmla="*/ 690562 h 740569"/>
                <a:gd name="connsiteX15" fmla="*/ 57150 w 919163"/>
                <a:gd name="connsiteY15" fmla="*/ 711994 h 740569"/>
                <a:gd name="connsiteX16" fmla="*/ 78582 w 919163"/>
                <a:gd name="connsiteY16" fmla="*/ 726281 h 740569"/>
                <a:gd name="connsiteX17" fmla="*/ 107157 w 919163"/>
                <a:gd name="connsiteY17" fmla="*/ 735806 h 740569"/>
                <a:gd name="connsiteX18" fmla="*/ 138113 w 919163"/>
                <a:gd name="connsiteY18" fmla="*/ 740569 h 740569"/>
                <a:gd name="connsiteX19" fmla="*/ 166688 w 919163"/>
                <a:gd name="connsiteY19" fmla="*/ 735806 h 740569"/>
                <a:gd name="connsiteX20" fmla="*/ 211932 w 919163"/>
                <a:gd name="connsiteY20" fmla="*/ 726281 h 740569"/>
                <a:gd name="connsiteX21" fmla="*/ 273844 w 919163"/>
                <a:gd name="connsiteY21" fmla="*/ 707231 h 740569"/>
                <a:gd name="connsiteX22" fmla="*/ 350044 w 919163"/>
                <a:gd name="connsiteY22" fmla="*/ 673894 h 740569"/>
                <a:gd name="connsiteX23" fmla="*/ 411957 w 919163"/>
                <a:gd name="connsiteY23" fmla="*/ 640556 h 740569"/>
                <a:gd name="connsiteX24" fmla="*/ 469107 w 919163"/>
                <a:gd name="connsiteY24" fmla="*/ 602456 h 740569"/>
                <a:gd name="connsiteX25" fmla="*/ 519113 w 919163"/>
                <a:gd name="connsiteY25" fmla="*/ 566737 h 740569"/>
                <a:gd name="connsiteX26" fmla="*/ 590550 w 919163"/>
                <a:gd name="connsiteY26" fmla="*/ 504825 h 740569"/>
                <a:gd name="connsiteX27" fmla="*/ 688182 w 919163"/>
                <a:gd name="connsiteY27" fmla="*/ 395287 h 740569"/>
                <a:gd name="connsiteX28" fmla="*/ 783432 w 919163"/>
                <a:gd name="connsiteY28" fmla="*/ 266700 h 740569"/>
                <a:gd name="connsiteX29" fmla="*/ 857250 w 919163"/>
                <a:gd name="connsiteY29" fmla="*/ 147637 h 740569"/>
                <a:gd name="connsiteX30" fmla="*/ 909638 w 919163"/>
                <a:gd name="connsiteY30" fmla="*/ 52387 h 740569"/>
                <a:gd name="connsiteX31" fmla="*/ 916782 w 919163"/>
                <a:gd name="connsiteY31" fmla="*/ 30956 h 740569"/>
                <a:gd name="connsiteX32" fmla="*/ 919163 w 919163"/>
                <a:gd name="connsiteY32" fmla="*/ 11906 h 740569"/>
                <a:gd name="connsiteX33" fmla="*/ 914400 w 919163"/>
                <a:gd name="connsiteY33" fmla="*/ 2381 h 740569"/>
                <a:gd name="connsiteX34" fmla="*/ 900113 w 919163"/>
                <a:gd name="connsiteY34" fmla="*/ 0 h 740569"/>
                <a:gd name="connsiteX35" fmla="*/ 869157 w 919163"/>
                <a:gd name="connsiteY35" fmla="*/ 9525 h 740569"/>
                <a:gd name="connsiteX36" fmla="*/ 828675 w 919163"/>
                <a:gd name="connsiteY36" fmla="*/ 35719 h 740569"/>
                <a:gd name="connsiteX37" fmla="*/ 733425 w 919163"/>
                <a:gd name="connsiteY37" fmla="*/ 107156 h 740569"/>
                <a:gd name="connsiteX38" fmla="*/ 647700 w 919163"/>
                <a:gd name="connsiteY38" fmla="*/ 164306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9163" h="740569">
                  <a:moveTo>
                    <a:pt x="647700" y="164306"/>
                  </a:moveTo>
                  <a:lnTo>
                    <a:pt x="523875" y="252412"/>
                  </a:lnTo>
                  <a:lnTo>
                    <a:pt x="464344" y="292894"/>
                  </a:lnTo>
                  <a:lnTo>
                    <a:pt x="397669" y="342900"/>
                  </a:lnTo>
                  <a:lnTo>
                    <a:pt x="314325" y="381000"/>
                  </a:lnTo>
                  <a:lnTo>
                    <a:pt x="188119" y="442912"/>
                  </a:lnTo>
                  <a:lnTo>
                    <a:pt x="123825" y="478631"/>
                  </a:lnTo>
                  <a:lnTo>
                    <a:pt x="61913" y="514350"/>
                  </a:lnTo>
                  <a:lnTo>
                    <a:pt x="30957" y="538162"/>
                  </a:lnTo>
                  <a:lnTo>
                    <a:pt x="14288" y="557212"/>
                  </a:lnTo>
                  <a:lnTo>
                    <a:pt x="2382" y="583406"/>
                  </a:lnTo>
                  <a:lnTo>
                    <a:pt x="0" y="604837"/>
                  </a:lnTo>
                  <a:lnTo>
                    <a:pt x="4763" y="638175"/>
                  </a:lnTo>
                  <a:lnTo>
                    <a:pt x="14288" y="661987"/>
                  </a:lnTo>
                  <a:lnTo>
                    <a:pt x="35719" y="690562"/>
                  </a:lnTo>
                  <a:lnTo>
                    <a:pt x="57150" y="711994"/>
                  </a:lnTo>
                  <a:lnTo>
                    <a:pt x="78582" y="726281"/>
                  </a:lnTo>
                  <a:lnTo>
                    <a:pt x="107157" y="735806"/>
                  </a:lnTo>
                  <a:lnTo>
                    <a:pt x="138113" y="740569"/>
                  </a:lnTo>
                  <a:lnTo>
                    <a:pt x="166688" y="735806"/>
                  </a:lnTo>
                  <a:lnTo>
                    <a:pt x="211932" y="726281"/>
                  </a:lnTo>
                  <a:lnTo>
                    <a:pt x="273844" y="707231"/>
                  </a:lnTo>
                  <a:lnTo>
                    <a:pt x="350044" y="673894"/>
                  </a:lnTo>
                  <a:lnTo>
                    <a:pt x="411957" y="640556"/>
                  </a:lnTo>
                  <a:lnTo>
                    <a:pt x="469107" y="602456"/>
                  </a:lnTo>
                  <a:lnTo>
                    <a:pt x="519113" y="566737"/>
                  </a:lnTo>
                  <a:lnTo>
                    <a:pt x="590550" y="504825"/>
                  </a:lnTo>
                  <a:lnTo>
                    <a:pt x="688182" y="395287"/>
                  </a:lnTo>
                  <a:lnTo>
                    <a:pt x="783432" y="266700"/>
                  </a:lnTo>
                  <a:lnTo>
                    <a:pt x="857250" y="147637"/>
                  </a:lnTo>
                  <a:lnTo>
                    <a:pt x="909638" y="52387"/>
                  </a:lnTo>
                  <a:lnTo>
                    <a:pt x="916782" y="30956"/>
                  </a:lnTo>
                  <a:lnTo>
                    <a:pt x="919163" y="11906"/>
                  </a:lnTo>
                  <a:lnTo>
                    <a:pt x="914400" y="2381"/>
                  </a:lnTo>
                  <a:lnTo>
                    <a:pt x="900113" y="0"/>
                  </a:lnTo>
                  <a:lnTo>
                    <a:pt x="869157" y="9525"/>
                  </a:lnTo>
                  <a:lnTo>
                    <a:pt x="828675" y="35719"/>
                  </a:lnTo>
                  <a:lnTo>
                    <a:pt x="733425" y="107156"/>
                  </a:lnTo>
                  <a:lnTo>
                    <a:pt x="64770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A61A0B2F-506D-4EE5-B221-156291C0C5F3}"/>
                </a:ext>
              </a:extLst>
            </p:cNvPr>
            <p:cNvSpPr/>
            <p:nvPr/>
          </p:nvSpPr>
          <p:spPr>
            <a:xfrm rot="16200000">
              <a:off x="3019426" y="3482975"/>
              <a:ext cx="3905250" cy="885825"/>
            </a:xfrm>
            <a:custGeom>
              <a:avLst/>
              <a:gdLst>
                <a:gd name="connsiteX0" fmla="*/ 2209800 w 3905250"/>
                <a:gd name="connsiteY0" fmla="*/ 657225 h 885825"/>
                <a:gd name="connsiteX1" fmla="*/ 2073275 w 3905250"/>
                <a:gd name="connsiteY1" fmla="*/ 650875 h 885825"/>
                <a:gd name="connsiteX2" fmla="*/ 1962150 w 3905250"/>
                <a:gd name="connsiteY2" fmla="*/ 644525 h 885825"/>
                <a:gd name="connsiteX3" fmla="*/ 1819275 w 3905250"/>
                <a:gd name="connsiteY3" fmla="*/ 635000 h 885825"/>
                <a:gd name="connsiteX4" fmla="*/ 1644650 w 3905250"/>
                <a:gd name="connsiteY4" fmla="*/ 622300 h 885825"/>
                <a:gd name="connsiteX5" fmla="*/ 1473200 w 3905250"/>
                <a:gd name="connsiteY5" fmla="*/ 603250 h 885825"/>
                <a:gd name="connsiteX6" fmla="*/ 1314450 w 3905250"/>
                <a:gd name="connsiteY6" fmla="*/ 584200 h 885825"/>
                <a:gd name="connsiteX7" fmla="*/ 1193800 w 3905250"/>
                <a:gd name="connsiteY7" fmla="*/ 565150 h 885825"/>
                <a:gd name="connsiteX8" fmla="*/ 1089025 w 3905250"/>
                <a:gd name="connsiteY8" fmla="*/ 539750 h 885825"/>
                <a:gd name="connsiteX9" fmla="*/ 971550 w 3905250"/>
                <a:gd name="connsiteY9" fmla="*/ 508000 h 885825"/>
                <a:gd name="connsiteX10" fmla="*/ 857250 w 3905250"/>
                <a:gd name="connsiteY10" fmla="*/ 473075 h 885825"/>
                <a:gd name="connsiteX11" fmla="*/ 736600 w 3905250"/>
                <a:gd name="connsiteY11" fmla="*/ 428625 h 885825"/>
                <a:gd name="connsiteX12" fmla="*/ 593725 w 3905250"/>
                <a:gd name="connsiteY12" fmla="*/ 365125 h 885825"/>
                <a:gd name="connsiteX13" fmla="*/ 479425 w 3905250"/>
                <a:gd name="connsiteY13" fmla="*/ 304800 h 885825"/>
                <a:gd name="connsiteX14" fmla="*/ 365125 w 3905250"/>
                <a:gd name="connsiteY14" fmla="*/ 234950 h 885825"/>
                <a:gd name="connsiteX15" fmla="*/ 288925 w 3905250"/>
                <a:gd name="connsiteY15" fmla="*/ 187325 h 885825"/>
                <a:gd name="connsiteX16" fmla="*/ 212725 w 3905250"/>
                <a:gd name="connsiteY16" fmla="*/ 133350 h 885825"/>
                <a:gd name="connsiteX17" fmla="*/ 117475 w 3905250"/>
                <a:gd name="connsiteY17" fmla="*/ 63500 h 885825"/>
                <a:gd name="connsiteX18" fmla="*/ 69850 w 3905250"/>
                <a:gd name="connsiteY18" fmla="*/ 22225 h 885825"/>
                <a:gd name="connsiteX19" fmla="*/ 34925 w 3905250"/>
                <a:gd name="connsiteY19" fmla="*/ 3175 h 885825"/>
                <a:gd name="connsiteX20" fmla="*/ 6350 w 3905250"/>
                <a:gd name="connsiteY20" fmla="*/ 0 h 885825"/>
                <a:gd name="connsiteX21" fmla="*/ 0 w 3905250"/>
                <a:gd name="connsiteY21" fmla="*/ 9525 h 885825"/>
                <a:gd name="connsiteX22" fmla="*/ 3175 w 3905250"/>
                <a:gd name="connsiteY22" fmla="*/ 31750 h 885825"/>
                <a:gd name="connsiteX23" fmla="*/ 25400 w 3905250"/>
                <a:gd name="connsiteY23" fmla="*/ 73025 h 885825"/>
                <a:gd name="connsiteX24" fmla="*/ 95250 w 3905250"/>
                <a:gd name="connsiteY24" fmla="*/ 152400 h 885825"/>
                <a:gd name="connsiteX25" fmla="*/ 161925 w 3905250"/>
                <a:gd name="connsiteY25" fmla="*/ 219075 h 885825"/>
                <a:gd name="connsiteX26" fmla="*/ 260350 w 3905250"/>
                <a:gd name="connsiteY26" fmla="*/ 311150 h 885825"/>
                <a:gd name="connsiteX27" fmla="*/ 346075 w 3905250"/>
                <a:gd name="connsiteY27" fmla="*/ 381000 h 885825"/>
                <a:gd name="connsiteX28" fmla="*/ 406400 w 3905250"/>
                <a:gd name="connsiteY28" fmla="*/ 425450 h 885825"/>
                <a:gd name="connsiteX29" fmla="*/ 523875 w 3905250"/>
                <a:gd name="connsiteY29" fmla="*/ 498475 h 885825"/>
                <a:gd name="connsiteX30" fmla="*/ 628650 w 3905250"/>
                <a:gd name="connsiteY30" fmla="*/ 558800 h 885825"/>
                <a:gd name="connsiteX31" fmla="*/ 749300 w 3905250"/>
                <a:gd name="connsiteY31" fmla="*/ 619125 h 885825"/>
                <a:gd name="connsiteX32" fmla="*/ 901700 w 3905250"/>
                <a:gd name="connsiteY32" fmla="*/ 679450 h 885825"/>
                <a:gd name="connsiteX33" fmla="*/ 1016000 w 3905250"/>
                <a:gd name="connsiteY33" fmla="*/ 717550 h 885825"/>
                <a:gd name="connsiteX34" fmla="*/ 1136650 w 3905250"/>
                <a:gd name="connsiteY34" fmla="*/ 752475 h 885825"/>
                <a:gd name="connsiteX35" fmla="*/ 1292225 w 3905250"/>
                <a:gd name="connsiteY35" fmla="*/ 787400 h 885825"/>
                <a:gd name="connsiteX36" fmla="*/ 1438275 w 3905250"/>
                <a:gd name="connsiteY36" fmla="*/ 812800 h 885825"/>
                <a:gd name="connsiteX37" fmla="*/ 1606550 w 3905250"/>
                <a:gd name="connsiteY37" fmla="*/ 831850 h 885825"/>
                <a:gd name="connsiteX38" fmla="*/ 1720850 w 3905250"/>
                <a:gd name="connsiteY38" fmla="*/ 844550 h 885825"/>
                <a:gd name="connsiteX39" fmla="*/ 1885950 w 3905250"/>
                <a:gd name="connsiteY39" fmla="*/ 863600 h 885825"/>
                <a:gd name="connsiteX40" fmla="*/ 2051050 w 3905250"/>
                <a:gd name="connsiteY40" fmla="*/ 869950 h 885825"/>
                <a:gd name="connsiteX41" fmla="*/ 2406650 w 3905250"/>
                <a:gd name="connsiteY41" fmla="*/ 879475 h 885825"/>
                <a:gd name="connsiteX42" fmla="*/ 2714625 w 3905250"/>
                <a:gd name="connsiteY42" fmla="*/ 885825 h 885825"/>
                <a:gd name="connsiteX43" fmla="*/ 2955925 w 3905250"/>
                <a:gd name="connsiteY43" fmla="*/ 882650 h 885825"/>
                <a:gd name="connsiteX44" fmla="*/ 3311525 w 3905250"/>
                <a:gd name="connsiteY44" fmla="*/ 885825 h 885825"/>
                <a:gd name="connsiteX45" fmla="*/ 3730625 w 3905250"/>
                <a:gd name="connsiteY45" fmla="*/ 882650 h 885825"/>
                <a:gd name="connsiteX46" fmla="*/ 3835400 w 3905250"/>
                <a:gd name="connsiteY46" fmla="*/ 727075 h 885825"/>
                <a:gd name="connsiteX47" fmla="*/ 3857625 w 3905250"/>
                <a:gd name="connsiteY47" fmla="*/ 625475 h 885825"/>
                <a:gd name="connsiteX48" fmla="*/ 3892550 w 3905250"/>
                <a:gd name="connsiteY48" fmla="*/ 479425 h 885825"/>
                <a:gd name="connsiteX49" fmla="*/ 3905250 w 3905250"/>
                <a:gd name="connsiteY49" fmla="*/ 422275 h 885825"/>
                <a:gd name="connsiteX50" fmla="*/ 3905250 w 3905250"/>
                <a:gd name="connsiteY50" fmla="*/ 406400 h 885825"/>
                <a:gd name="connsiteX51" fmla="*/ 3898900 w 3905250"/>
                <a:gd name="connsiteY51" fmla="*/ 390525 h 885825"/>
                <a:gd name="connsiteX52" fmla="*/ 3873500 w 3905250"/>
                <a:gd name="connsiteY52" fmla="*/ 387350 h 885825"/>
                <a:gd name="connsiteX53" fmla="*/ 3848100 w 3905250"/>
                <a:gd name="connsiteY53" fmla="*/ 400050 h 885825"/>
                <a:gd name="connsiteX54" fmla="*/ 3787775 w 3905250"/>
                <a:gd name="connsiteY54" fmla="*/ 460375 h 885825"/>
                <a:gd name="connsiteX55" fmla="*/ 3695700 w 3905250"/>
                <a:gd name="connsiteY55" fmla="*/ 558800 h 885825"/>
                <a:gd name="connsiteX56" fmla="*/ 3673475 w 3905250"/>
                <a:gd name="connsiteY56" fmla="*/ 577850 h 885825"/>
                <a:gd name="connsiteX57" fmla="*/ 3641725 w 3905250"/>
                <a:gd name="connsiteY57" fmla="*/ 593725 h 885825"/>
                <a:gd name="connsiteX58" fmla="*/ 3578225 w 3905250"/>
                <a:gd name="connsiteY58" fmla="*/ 612775 h 885825"/>
                <a:gd name="connsiteX59" fmla="*/ 3521075 w 3905250"/>
                <a:gd name="connsiteY59" fmla="*/ 625475 h 885825"/>
                <a:gd name="connsiteX60" fmla="*/ 3454400 w 3905250"/>
                <a:gd name="connsiteY60" fmla="*/ 635000 h 885825"/>
                <a:gd name="connsiteX61" fmla="*/ 3286125 w 3905250"/>
                <a:gd name="connsiteY61" fmla="*/ 641350 h 885825"/>
                <a:gd name="connsiteX62" fmla="*/ 3082925 w 3905250"/>
                <a:gd name="connsiteY62" fmla="*/ 650875 h 885825"/>
                <a:gd name="connsiteX63" fmla="*/ 2841625 w 3905250"/>
                <a:gd name="connsiteY63" fmla="*/ 660400 h 885825"/>
                <a:gd name="connsiteX64" fmla="*/ 2559050 w 3905250"/>
                <a:gd name="connsiteY64" fmla="*/ 663575 h 885825"/>
                <a:gd name="connsiteX65" fmla="*/ 2209800 w 3905250"/>
                <a:gd name="connsiteY65" fmla="*/ 6572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05250" h="885825">
                  <a:moveTo>
                    <a:pt x="2209800" y="657225"/>
                  </a:moveTo>
                  <a:lnTo>
                    <a:pt x="2073275" y="650875"/>
                  </a:lnTo>
                  <a:lnTo>
                    <a:pt x="1962150" y="644525"/>
                  </a:lnTo>
                  <a:lnTo>
                    <a:pt x="1819275" y="635000"/>
                  </a:lnTo>
                  <a:lnTo>
                    <a:pt x="1644650" y="622300"/>
                  </a:lnTo>
                  <a:lnTo>
                    <a:pt x="1473200" y="603250"/>
                  </a:lnTo>
                  <a:lnTo>
                    <a:pt x="1314450" y="584200"/>
                  </a:lnTo>
                  <a:lnTo>
                    <a:pt x="1193800" y="565150"/>
                  </a:lnTo>
                  <a:lnTo>
                    <a:pt x="1089025" y="539750"/>
                  </a:lnTo>
                  <a:lnTo>
                    <a:pt x="971550" y="508000"/>
                  </a:lnTo>
                  <a:lnTo>
                    <a:pt x="857250" y="473075"/>
                  </a:lnTo>
                  <a:lnTo>
                    <a:pt x="736600" y="428625"/>
                  </a:lnTo>
                  <a:lnTo>
                    <a:pt x="593725" y="365125"/>
                  </a:lnTo>
                  <a:lnTo>
                    <a:pt x="479425" y="304800"/>
                  </a:lnTo>
                  <a:lnTo>
                    <a:pt x="365125" y="234950"/>
                  </a:lnTo>
                  <a:lnTo>
                    <a:pt x="288925" y="187325"/>
                  </a:lnTo>
                  <a:lnTo>
                    <a:pt x="212725" y="133350"/>
                  </a:lnTo>
                  <a:lnTo>
                    <a:pt x="117475" y="63500"/>
                  </a:lnTo>
                  <a:lnTo>
                    <a:pt x="69850" y="22225"/>
                  </a:lnTo>
                  <a:lnTo>
                    <a:pt x="34925" y="3175"/>
                  </a:lnTo>
                  <a:lnTo>
                    <a:pt x="6350" y="0"/>
                  </a:lnTo>
                  <a:lnTo>
                    <a:pt x="0" y="9525"/>
                  </a:lnTo>
                  <a:lnTo>
                    <a:pt x="3175" y="31750"/>
                  </a:lnTo>
                  <a:lnTo>
                    <a:pt x="25400" y="73025"/>
                  </a:lnTo>
                  <a:lnTo>
                    <a:pt x="95250" y="152400"/>
                  </a:lnTo>
                  <a:lnTo>
                    <a:pt x="161925" y="219075"/>
                  </a:lnTo>
                  <a:lnTo>
                    <a:pt x="260350" y="311150"/>
                  </a:lnTo>
                  <a:lnTo>
                    <a:pt x="346075" y="381000"/>
                  </a:lnTo>
                  <a:lnTo>
                    <a:pt x="406400" y="425450"/>
                  </a:lnTo>
                  <a:lnTo>
                    <a:pt x="523875" y="498475"/>
                  </a:lnTo>
                  <a:lnTo>
                    <a:pt x="628650" y="558800"/>
                  </a:lnTo>
                  <a:lnTo>
                    <a:pt x="749300" y="619125"/>
                  </a:lnTo>
                  <a:lnTo>
                    <a:pt x="901700" y="679450"/>
                  </a:lnTo>
                  <a:lnTo>
                    <a:pt x="1016000" y="717550"/>
                  </a:lnTo>
                  <a:lnTo>
                    <a:pt x="1136650" y="752475"/>
                  </a:lnTo>
                  <a:lnTo>
                    <a:pt x="1292225" y="787400"/>
                  </a:lnTo>
                  <a:lnTo>
                    <a:pt x="1438275" y="812800"/>
                  </a:lnTo>
                  <a:lnTo>
                    <a:pt x="1606550" y="831850"/>
                  </a:lnTo>
                  <a:lnTo>
                    <a:pt x="1720850" y="844550"/>
                  </a:lnTo>
                  <a:lnTo>
                    <a:pt x="1885950" y="863600"/>
                  </a:lnTo>
                  <a:lnTo>
                    <a:pt x="2051050" y="869950"/>
                  </a:lnTo>
                  <a:lnTo>
                    <a:pt x="2406650" y="879475"/>
                  </a:lnTo>
                  <a:lnTo>
                    <a:pt x="2714625" y="885825"/>
                  </a:lnTo>
                  <a:lnTo>
                    <a:pt x="2955925" y="882650"/>
                  </a:lnTo>
                  <a:lnTo>
                    <a:pt x="3311525" y="885825"/>
                  </a:lnTo>
                  <a:lnTo>
                    <a:pt x="3730625" y="882650"/>
                  </a:lnTo>
                  <a:lnTo>
                    <a:pt x="3835400" y="727075"/>
                  </a:lnTo>
                  <a:lnTo>
                    <a:pt x="3857625" y="625475"/>
                  </a:lnTo>
                  <a:lnTo>
                    <a:pt x="3892550" y="479425"/>
                  </a:lnTo>
                  <a:lnTo>
                    <a:pt x="3905250" y="422275"/>
                  </a:lnTo>
                  <a:lnTo>
                    <a:pt x="3905250" y="406400"/>
                  </a:lnTo>
                  <a:lnTo>
                    <a:pt x="3898900" y="390525"/>
                  </a:lnTo>
                  <a:lnTo>
                    <a:pt x="3873500" y="387350"/>
                  </a:lnTo>
                  <a:lnTo>
                    <a:pt x="3848100" y="400050"/>
                  </a:lnTo>
                  <a:lnTo>
                    <a:pt x="3787775" y="460375"/>
                  </a:lnTo>
                  <a:lnTo>
                    <a:pt x="3695700" y="558800"/>
                  </a:lnTo>
                  <a:lnTo>
                    <a:pt x="3673475" y="577850"/>
                  </a:lnTo>
                  <a:lnTo>
                    <a:pt x="3641725" y="593725"/>
                  </a:lnTo>
                  <a:lnTo>
                    <a:pt x="3578225" y="612775"/>
                  </a:lnTo>
                  <a:lnTo>
                    <a:pt x="3521075" y="625475"/>
                  </a:lnTo>
                  <a:lnTo>
                    <a:pt x="3454400" y="635000"/>
                  </a:lnTo>
                  <a:lnTo>
                    <a:pt x="3286125" y="641350"/>
                  </a:lnTo>
                  <a:lnTo>
                    <a:pt x="3082925" y="650875"/>
                  </a:lnTo>
                  <a:lnTo>
                    <a:pt x="2841625" y="660400"/>
                  </a:lnTo>
                  <a:lnTo>
                    <a:pt x="2559050" y="663575"/>
                  </a:lnTo>
                  <a:lnTo>
                    <a:pt x="2209800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3916FB5A-3C07-4B3F-A848-1A14281713C0}"/>
                </a:ext>
              </a:extLst>
            </p:cNvPr>
            <p:cNvSpPr/>
            <p:nvPr/>
          </p:nvSpPr>
          <p:spPr>
            <a:xfrm rot="16200000">
              <a:off x="3933825" y="3057525"/>
              <a:ext cx="4229100" cy="1714500"/>
            </a:xfrm>
            <a:custGeom>
              <a:avLst/>
              <a:gdLst>
                <a:gd name="connsiteX0" fmla="*/ 2454263 w 4228675"/>
                <a:gd name="connsiteY0" fmla="*/ 1359703 h 1713225"/>
                <a:gd name="connsiteX1" fmla="*/ 3004942 w 4228675"/>
                <a:gd name="connsiteY1" fmla="*/ 1359703 h 1713225"/>
                <a:gd name="connsiteX2" fmla="*/ 3378861 w 4228675"/>
                <a:gd name="connsiteY2" fmla="*/ 1359703 h 1713225"/>
                <a:gd name="connsiteX3" fmla="*/ 3827562 w 4228675"/>
                <a:gd name="connsiteY3" fmla="*/ 1359703 h 1713225"/>
                <a:gd name="connsiteX4" fmla="*/ 3973731 w 4228675"/>
                <a:gd name="connsiteY4" fmla="*/ 1356303 h 1713225"/>
                <a:gd name="connsiteX5" fmla="*/ 3997525 w 4228675"/>
                <a:gd name="connsiteY5" fmla="*/ 1346106 h 1713225"/>
                <a:gd name="connsiteX6" fmla="*/ 4007723 w 4228675"/>
                <a:gd name="connsiteY6" fmla="*/ 1332509 h 1713225"/>
                <a:gd name="connsiteX7" fmla="*/ 4017921 w 4228675"/>
                <a:gd name="connsiteY7" fmla="*/ 1315512 h 1713225"/>
                <a:gd name="connsiteX8" fmla="*/ 4024719 w 4228675"/>
                <a:gd name="connsiteY8" fmla="*/ 1288318 h 1713225"/>
                <a:gd name="connsiteX9" fmla="*/ 4024719 w 4228675"/>
                <a:gd name="connsiteY9" fmla="*/ 1247527 h 1713225"/>
                <a:gd name="connsiteX10" fmla="*/ 4014522 w 4228675"/>
                <a:gd name="connsiteY10" fmla="*/ 1152348 h 1713225"/>
                <a:gd name="connsiteX11" fmla="*/ 4004324 w 4228675"/>
                <a:gd name="connsiteY11" fmla="*/ 1016378 h 1713225"/>
                <a:gd name="connsiteX12" fmla="*/ 3973731 w 4228675"/>
                <a:gd name="connsiteY12" fmla="*/ 877008 h 1713225"/>
                <a:gd name="connsiteX13" fmla="*/ 3932939 w 4228675"/>
                <a:gd name="connsiteY13" fmla="*/ 662855 h 1713225"/>
                <a:gd name="connsiteX14" fmla="*/ 3888749 w 4228675"/>
                <a:gd name="connsiteY14" fmla="*/ 431706 h 1713225"/>
                <a:gd name="connsiteX15" fmla="*/ 3830962 w 4228675"/>
                <a:gd name="connsiteY15" fmla="*/ 139370 h 1713225"/>
                <a:gd name="connsiteX16" fmla="*/ 3977130 w 4228675"/>
                <a:gd name="connsiteY16" fmla="*/ 0 h 1713225"/>
                <a:gd name="connsiteX17" fmla="*/ 3997525 w 4228675"/>
                <a:gd name="connsiteY17" fmla="*/ 142769 h 1713225"/>
                <a:gd name="connsiteX18" fmla="*/ 4045115 w 4228675"/>
                <a:gd name="connsiteY18" fmla="*/ 390915 h 1713225"/>
                <a:gd name="connsiteX19" fmla="*/ 4099503 w 4228675"/>
                <a:gd name="connsiteY19" fmla="*/ 662855 h 1713225"/>
                <a:gd name="connsiteX20" fmla="*/ 4147093 w 4228675"/>
                <a:gd name="connsiteY20" fmla="*/ 917799 h 1713225"/>
                <a:gd name="connsiteX21" fmla="*/ 4194682 w 4228675"/>
                <a:gd name="connsiteY21" fmla="*/ 1179542 h 1713225"/>
                <a:gd name="connsiteX22" fmla="*/ 4228675 w 4228675"/>
                <a:gd name="connsiteY22" fmla="*/ 1383498 h 1713225"/>
                <a:gd name="connsiteX23" fmla="*/ 4228675 w 4228675"/>
                <a:gd name="connsiteY23" fmla="*/ 1400494 h 1713225"/>
                <a:gd name="connsiteX24" fmla="*/ 4208279 w 4228675"/>
                <a:gd name="connsiteY24" fmla="*/ 1444684 h 1713225"/>
                <a:gd name="connsiteX25" fmla="*/ 4160690 w 4228675"/>
                <a:gd name="connsiteY25" fmla="*/ 1536464 h 1713225"/>
                <a:gd name="connsiteX26" fmla="*/ 4133496 w 4228675"/>
                <a:gd name="connsiteY26" fmla="*/ 1594251 h 1713225"/>
                <a:gd name="connsiteX27" fmla="*/ 4106302 w 4228675"/>
                <a:gd name="connsiteY27" fmla="*/ 1628244 h 1713225"/>
                <a:gd name="connsiteX28" fmla="*/ 4062111 w 4228675"/>
                <a:gd name="connsiteY28" fmla="*/ 1672434 h 1713225"/>
                <a:gd name="connsiteX29" fmla="*/ 3990727 w 4228675"/>
                <a:gd name="connsiteY29" fmla="*/ 1713225 h 1713225"/>
                <a:gd name="connsiteX30" fmla="*/ 3973731 w 4228675"/>
                <a:gd name="connsiteY30" fmla="*/ 1713225 h 1713225"/>
                <a:gd name="connsiteX31" fmla="*/ 3939738 w 4228675"/>
                <a:gd name="connsiteY31" fmla="*/ 1699628 h 1713225"/>
                <a:gd name="connsiteX32" fmla="*/ 3878551 w 4228675"/>
                <a:gd name="connsiteY32" fmla="*/ 1675834 h 1713225"/>
                <a:gd name="connsiteX33" fmla="*/ 3783372 w 4228675"/>
                <a:gd name="connsiteY33" fmla="*/ 1648640 h 1713225"/>
                <a:gd name="connsiteX34" fmla="*/ 3694991 w 4228675"/>
                <a:gd name="connsiteY34" fmla="*/ 1631643 h 1713225"/>
                <a:gd name="connsiteX35" fmla="*/ 3586215 w 4228675"/>
                <a:gd name="connsiteY35" fmla="*/ 1614647 h 1713225"/>
                <a:gd name="connsiteX36" fmla="*/ 3508032 w 4228675"/>
                <a:gd name="connsiteY36" fmla="*/ 1607848 h 1713225"/>
                <a:gd name="connsiteX37" fmla="*/ 3297278 w 4228675"/>
                <a:gd name="connsiteY37" fmla="*/ 1607848 h 1713225"/>
                <a:gd name="connsiteX38" fmla="*/ 2950554 w 4228675"/>
                <a:gd name="connsiteY38" fmla="*/ 1604449 h 1713225"/>
                <a:gd name="connsiteX39" fmla="*/ 2423670 w 4228675"/>
                <a:gd name="connsiteY39" fmla="*/ 1607848 h 1713225"/>
                <a:gd name="connsiteX40" fmla="*/ 1981766 w 4228675"/>
                <a:gd name="connsiteY40" fmla="*/ 1607848 h 1713225"/>
                <a:gd name="connsiteX41" fmla="*/ 1509270 w 4228675"/>
                <a:gd name="connsiteY41" fmla="*/ 1607848 h 1713225"/>
                <a:gd name="connsiteX42" fmla="*/ 1291717 w 4228675"/>
                <a:gd name="connsiteY42" fmla="*/ 1611248 h 1713225"/>
                <a:gd name="connsiteX43" fmla="*/ 1148948 w 4228675"/>
                <a:gd name="connsiteY43" fmla="*/ 1618046 h 1713225"/>
                <a:gd name="connsiteX44" fmla="*/ 1002780 w 4228675"/>
                <a:gd name="connsiteY44" fmla="*/ 1631643 h 1713225"/>
                <a:gd name="connsiteX45" fmla="*/ 826019 w 4228675"/>
                <a:gd name="connsiteY45" fmla="*/ 1655438 h 1713225"/>
                <a:gd name="connsiteX46" fmla="*/ 639060 w 4228675"/>
                <a:gd name="connsiteY46" fmla="*/ 1689431 h 1713225"/>
                <a:gd name="connsiteX47" fmla="*/ 598269 w 4228675"/>
                <a:gd name="connsiteY47" fmla="*/ 1696229 h 1713225"/>
                <a:gd name="connsiteX48" fmla="*/ 492892 w 4228675"/>
                <a:gd name="connsiteY48" fmla="*/ 1669035 h 1713225"/>
                <a:gd name="connsiteX49" fmla="*/ 336526 w 4228675"/>
                <a:gd name="connsiteY49" fmla="*/ 1618046 h 1713225"/>
                <a:gd name="connsiteX50" fmla="*/ 186959 w 4228675"/>
                <a:gd name="connsiteY50" fmla="*/ 1563658 h 1713225"/>
                <a:gd name="connsiteX51" fmla="*/ 122373 w 4228675"/>
                <a:gd name="connsiteY51" fmla="*/ 1536464 h 1713225"/>
                <a:gd name="connsiteX52" fmla="*/ 57787 w 4228675"/>
                <a:gd name="connsiteY52" fmla="*/ 1495673 h 1713225"/>
                <a:gd name="connsiteX53" fmla="*/ 27194 w 4228675"/>
                <a:gd name="connsiteY53" fmla="*/ 1471878 h 1713225"/>
                <a:gd name="connsiteX54" fmla="*/ 6798 w 4228675"/>
                <a:gd name="connsiteY54" fmla="*/ 1451483 h 1713225"/>
                <a:gd name="connsiteX55" fmla="*/ 0 w 4228675"/>
                <a:gd name="connsiteY55" fmla="*/ 1434486 h 1713225"/>
                <a:gd name="connsiteX56" fmla="*/ 10197 w 4228675"/>
                <a:gd name="connsiteY56" fmla="*/ 1407292 h 1713225"/>
                <a:gd name="connsiteX57" fmla="*/ 30593 w 4228675"/>
                <a:gd name="connsiteY57" fmla="*/ 1376699 h 1713225"/>
                <a:gd name="connsiteX58" fmla="*/ 50989 w 4228675"/>
                <a:gd name="connsiteY58" fmla="*/ 1356303 h 1713225"/>
                <a:gd name="connsiteX59" fmla="*/ 91780 w 4228675"/>
                <a:gd name="connsiteY59" fmla="*/ 1329109 h 1713225"/>
                <a:gd name="connsiteX60" fmla="*/ 129171 w 4228675"/>
                <a:gd name="connsiteY60" fmla="*/ 1308714 h 1713225"/>
                <a:gd name="connsiteX61" fmla="*/ 176761 w 4228675"/>
                <a:gd name="connsiteY61" fmla="*/ 1284919 h 1713225"/>
                <a:gd name="connsiteX62" fmla="*/ 207354 w 4228675"/>
                <a:gd name="connsiteY62" fmla="*/ 1274721 h 1713225"/>
                <a:gd name="connsiteX63" fmla="*/ 550679 w 4228675"/>
                <a:gd name="connsiteY63" fmla="*/ 1376699 h 1713225"/>
                <a:gd name="connsiteX64" fmla="*/ 594870 w 4228675"/>
                <a:gd name="connsiteY64" fmla="*/ 1383498 h 1713225"/>
                <a:gd name="connsiteX65" fmla="*/ 693448 w 4228675"/>
                <a:gd name="connsiteY65" fmla="*/ 1380098 h 1713225"/>
                <a:gd name="connsiteX66" fmla="*/ 1029974 w 4228675"/>
                <a:gd name="connsiteY66" fmla="*/ 1376699 h 1713225"/>
                <a:gd name="connsiteX67" fmla="*/ 1614646 w 4228675"/>
                <a:gd name="connsiteY67" fmla="*/ 1366501 h 1713225"/>
                <a:gd name="connsiteX68" fmla="*/ 2002162 w 4228675"/>
                <a:gd name="connsiteY68" fmla="*/ 1359703 h 1713225"/>
                <a:gd name="connsiteX69" fmla="*/ 2454263 w 4228675"/>
                <a:gd name="connsiteY69" fmla="*/ 1359703 h 17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28675" h="1713225">
                  <a:moveTo>
                    <a:pt x="2454263" y="1359703"/>
                  </a:moveTo>
                  <a:lnTo>
                    <a:pt x="3004942" y="1359703"/>
                  </a:lnTo>
                  <a:lnTo>
                    <a:pt x="3378861" y="1359703"/>
                  </a:lnTo>
                  <a:lnTo>
                    <a:pt x="3827562" y="1359703"/>
                  </a:lnTo>
                  <a:lnTo>
                    <a:pt x="3973731" y="1356303"/>
                  </a:lnTo>
                  <a:lnTo>
                    <a:pt x="3997525" y="1346106"/>
                  </a:lnTo>
                  <a:lnTo>
                    <a:pt x="4007723" y="1332509"/>
                  </a:lnTo>
                  <a:lnTo>
                    <a:pt x="4017921" y="1315512"/>
                  </a:lnTo>
                  <a:lnTo>
                    <a:pt x="4024719" y="1288318"/>
                  </a:lnTo>
                  <a:lnTo>
                    <a:pt x="4024719" y="1247527"/>
                  </a:lnTo>
                  <a:lnTo>
                    <a:pt x="4014522" y="1152348"/>
                  </a:lnTo>
                  <a:lnTo>
                    <a:pt x="4004324" y="1016378"/>
                  </a:lnTo>
                  <a:lnTo>
                    <a:pt x="3973731" y="877008"/>
                  </a:lnTo>
                  <a:lnTo>
                    <a:pt x="3932939" y="662855"/>
                  </a:lnTo>
                  <a:lnTo>
                    <a:pt x="3888749" y="431706"/>
                  </a:lnTo>
                  <a:lnTo>
                    <a:pt x="3830962" y="139370"/>
                  </a:lnTo>
                  <a:lnTo>
                    <a:pt x="3977130" y="0"/>
                  </a:lnTo>
                  <a:lnTo>
                    <a:pt x="3997525" y="142769"/>
                  </a:lnTo>
                  <a:lnTo>
                    <a:pt x="4045115" y="390915"/>
                  </a:lnTo>
                  <a:lnTo>
                    <a:pt x="4099503" y="662855"/>
                  </a:lnTo>
                  <a:lnTo>
                    <a:pt x="4147093" y="917799"/>
                  </a:lnTo>
                  <a:lnTo>
                    <a:pt x="4194682" y="1179542"/>
                  </a:lnTo>
                  <a:lnTo>
                    <a:pt x="4228675" y="1383498"/>
                  </a:lnTo>
                  <a:lnTo>
                    <a:pt x="4228675" y="1400494"/>
                  </a:lnTo>
                  <a:lnTo>
                    <a:pt x="4208279" y="1444684"/>
                  </a:lnTo>
                  <a:lnTo>
                    <a:pt x="4160690" y="1536464"/>
                  </a:lnTo>
                  <a:lnTo>
                    <a:pt x="4133496" y="1594251"/>
                  </a:lnTo>
                  <a:lnTo>
                    <a:pt x="4106302" y="1628244"/>
                  </a:lnTo>
                  <a:lnTo>
                    <a:pt x="4062111" y="1672434"/>
                  </a:lnTo>
                  <a:lnTo>
                    <a:pt x="3990727" y="1713225"/>
                  </a:lnTo>
                  <a:lnTo>
                    <a:pt x="3973731" y="1713225"/>
                  </a:lnTo>
                  <a:lnTo>
                    <a:pt x="3939738" y="1699628"/>
                  </a:lnTo>
                  <a:lnTo>
                    <a:pt x="3878551" y="1675834"/>
                  </a:lnTo>
                  <a:lnTo>
                    <a:pt x="3783372" y="1648640"/>
                  </a:lnTo>
                  <a:lnTo>
                    <a:pt x="3694991" y="1631643"/>
                  </a:lnTo>
                  <a:lnTo>
                    <a:pt x="3586215" y="1614647"/>
                  </a:lnTo>
                  <a:lnTo>
                    <a:pt x="3508032" y="1607848"/>
                  </a:lnTo>
                  <a:lnTo>
                    <a:pt x="3297278" y="1607848"/>
                  </a:lnTo>
                  <a:lnTo>
                    <a:pt x="2950554" y="1604449"/>
                  </a:lnTo>
                  <a:lnTo>
                    <a:pt x="2423670" y="1607848"/>
                  </a:lnTo>
                  <a:lnTo>
                    <a:pt x="1981766" y="1607848"/>
                  </a:lnTo>
                  <a:lnTo>
                    <a:pt x="1509270" y="1607848"/>
                  </a:lnTo>
                  <a:lnTo>
                    <a:pt x="1291717" y="1611248"/>
                  </a:lnTo>
                  <a:lnTo>
                    <a:pt x="1148948" y="1618046"/>
                  </a:lnTo>
                  <a:lnTo>
                    <a:pt x="1002780" y="1631643"/>
                  </a:lnTo>
                  <a:lnTo>
                    <a:pt x="826019" y="1655438"/>
                  </a:lnTo>
                  <a:lnTo>
                    <a:pt x="639060" y="1689431"/>
                  </a:lnTo>
                  <a:lnTo>
                    <a:pt x="598269" y="1696229"/>
                  </a:lnTo>
                  <a:lnTo>
                    <a:pt x="492892" y="1669035"/>
                  </a:lnTo>
                  <a:lnTo>
                    <a:pt x="336526" y="1618046"/>
                  </a:lnTo>
                  <a:lnTo>
                    <a:pt x="186959" y="1563658"/>
                  </a:lnTo>
                  <a:lnTo>
                    <a:pt x="122373" y="1536464"/>
                  </a:lnTo>
                  <a:lnTo>
                    <a:pt x="57787" y="1495673"/>
                  </a:lnTo>
                  <a:lnTo>
                    <a:pt x="27194" y="1471878"/>
                  </a:lnTo>
                  <a:lnTo>
                    <a:pt x="6798" y="1451483"/>
                  </a:lnTo>
                  <a:lnTo>
                    <a:pt x="0" y="1434486"/>
                  </a:lnTo>
                  <a:lnTo>
                    <a:pt x="10197" y="1407292"/>
                  </a:lnTo>
                  <a:lnTo>
                    <a:pt x="30593" y="1376699"/>
                  </a:lnTo>
                  <a:lnTo>
                    <a:pt x="50989" y="1356303"/>
                  </a:lnTo>
                  <a:lnTo>
                    <a:pt x="91780" y="1329109"/>
                  </a:lnTo>
                  <a:lnTo>
                    <a:pt x="129171" y="1308714"/>
                  </a:lnTo>
                  <a:lnTo>
                    <a:pt x="176761" y="1284919"/>
                  </a:lnTo>
                  <a:lnTo>
                    <a:pt x="207354" y="1274721"/>
                  </a:lnTo>
                  <a:lnTo>
                    <a:pt x="550679" y="1376699"/>
                  </a:lnTo>
                  <a:lnTo>
                    <a:pt x="594870" y="1383498"/>
                  </a:lnTo>
                  <a:lnTo>
                    <a:pt x="693448" y="1380098"/>
                  </a:lnTo>
                  <a:lnTo>
                    <a:pt x="1029974" y="1376699"/>
                  </a:lnTo>
                  <a:lnTo>
                    <a:pt x="1614646" y="1366501"/>
                  </a:lnTo>
                  <a:lnTo>
                    <a:pt x="2002162" y="1359703"/>
                  </a:lnTo>
                  <a:lnTo>
                    <a:pt x="2454263" y="1359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7DE1457A-3A1A-4E86-8783-27B249AF0AEA}"/>
                </a:ext>
              </a:extLst>
            </p:cNvPr>
            <p:cNvSpPr/>
            <p:nvPr/>
          </p:nvSpPr>
          <p:spPr>
            <a:xfrm rot="16200000">
              <a:off x="5907087" y="5295901"/>
              <a:ext cx="663575" cy="679450"/>
            </a:xfrm>
            <a:custGeom>
              <a:avLst/>
              <a:gdLst>
                <a:gd name="connsiteX0" fmla="*/ 569119 w 664369"/>
                <a:gd name="connsiteY0" fmla="*/ 254793 h 678656"/>
                <a:gd name="connsiteX1" fmla="*/ 516731 w 664369"/>
                <a:gd name="connsiteY1" fmla="*/ 381000 h 678656"/>
                <a:gd name="connsiteX2" fmla="*/ 473869 w 664369"/>
                <a:gd name="connsiteY2" fmla="*/ 483393 h 678656"/>
                <a:gd name="connsiteX3" fmla="*/ 454819 w 664369"/>
                <a:gd name="connsiteY3" fmla="*/ 531018 h 678656"/>
                <a:gd name="connsiteX4" fmla="*/ 440531 w 664369"/>
                <a:gd name="connsiteY4" fmla="*/ 573881 h 678656"/>
                <a:gd name="connsiteX5" fmla="*/ 440531 w 664369"/>
                <a:gd name="connsiteY5" fmla="*/ 607218 h 678656"/>
                <a:gd name="connsiteX6" fmla="*/ 445294 w 664369"/>
                <a:gd name="connsiteY6" fmla="*/ 628650 h 678656"/>
                <a:gd name="connsiteX7" fmla="*/ 452438 w 664369"/>
                <a:gd name="connsiteY7" fmla="*/ 640556 h 678656"/>
                <a:gd name="connsiteX8" fmla="*/ 469106 w 664369"/>
                <a:gd name="connsiteY8" fmla="*/ 654843 h 678656"/>
                <a:gd name="connsiteX9" fmla="*/ 492919 w 664369"/>
                <a:gd name="connsiteY9" fmla="*/ 669131 h 678656"/>
                <a:gd name="connsiteX10" fmla="*/ 542925 w 664369"/>
                <a:gd name="connsiteY10" fmla="*/ 678656 h 678656"/>
                <a:gd name="connsiteX11" fmla="*/ 638175 w 664369"/>
                <a:gd name="connsiteY11" fmla="*/ 678656 h 678656"/>
                <a:gd name="connsiteX12" fmla="*/ 0 w 664369"/>
                <a:gd name="connsiteY12" fmla="*/ 645318 h 678656"/>
                <a:gd name="connsiteX13" fmla="*/ 45244 w 664369"/>
                <a:gd name="connsiteY13" fmla="*/ 616743 h 678656"/>
                <a:gd name="connsiteX14" fmla="*/ 109538 w 664369"/>
                <a:gd name="connsiteY14" fmla="*/ 581025 h 678656"/>
                <a:gd name="connsiteX15" fmla="*/ 152400 w 664369"/>
                <a:gd name="connsiteY15" fmla="*/ 561975 h 678656"/>
                <a:gd name="connsiteX16" fmla="*/ 221456 w 664369"/>
                <a:gd name="connsiteY16" fmla="*/ 502443 h 678656"/>
                <a:gd name="connsiteX17" fmla="*/ 323850 w 664369"/>
                <a:gd name="connsiteY17" fmla="*/ 397668 h 678656"/>
                <a:gd name="connsiteX18" fmla="*/ 426244 w 664369"/>
                <a:gd name="connsiteY18" fmla="*/ 276225 h 678656"/>
                <a:gd name="connsiteX19" fmla="*/ 490538 w 664369"/>
                <a:gd name="connsiteY19" fmla="*/ 185737 h 678656"/>
                <a:gd name="connsiteX20" fmla="*/ 561975 w 664369"/>
                <a:gd name="connsiteY20" fmla="*/ 80962 h 678656"/>
                <a:gd name="connsiteX21" fmla="*/ 597694 w 664369"/>
                <a:gd name="connsiteY21" fmla="*/ 26193 h 678656"/>
                <a:gd name="connsiteX22" fmla="*/ 619125 w 664369"/>
                <a:gd name="connsiteY22" fmla="*/ 7143 h 678656"/>
                <a:gd name="connsiteX23" fmla="*/ 633413 w 664369"/>
                <a:gd name="connsiteY23" fmla="*/ 0 h 678656"/>
                <a:gd name="connsiteX24" fmla="*/ 645319 w 664369"/>
                <a:gd name="connsiteY24" fmla="*/ 0 h 678656"/>
                <a:gd name="connsiteX25" fmla="*/ 657225 w 664369"/>
                <a:gd name="connsiteY25" fmla="*/ 7143 h 678656"/>
                <a:gd name="connsiteX26" fmla="*/ 661988 w 664369"/>
                <a:gd name="connsiteY26" fmla="*/ 23812 h 678656"/>
                <a:gd name="connsiteX27" fmla="*/ 664369 w 664369"/>
                <a:gd name="connsiteY27" fmla="*/ 50006 h 678656"/>
                <a:gd name="connsiteX28" fmla="*/ 631031 w 664369"/>
                <a:gd name="connsiteY28" fmla="*/ 119062 h 678656"/>
                <a:gd name="connsiteX29" fmla="*/ 569119 w 664369"/>
                <a:gd name="connsiteY29" fmla="*/ 254793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4369" h="678656">
                  <a:moveTo>
                    <a:pt x="569119" y="254793"/>
                  </a:moveTo>
                  <a:lnTo>
                    <a:pt x="516731" y="381000"/>
                  </a:lnTo>
                  <a:lnTo>
                    <a:pt x="473869" y="483393"/>
                  </a:lnTo>
                  <a:lnTo>
                    <a:pt x="454819" y="531018"/>
                  </a:lnTo>
                  <a:lnTo>
                    <a:pt x="440531" y="573881"/>
                  </a:lnTo>
                  <a:lnTo>
                    <a:pt x="440531" y="607218"/>
                  </a:lnTo>
                  <a:lnTo>
                    <a:pt x="445294" y="628650"/>
                  </a:lnTo>
                  <a:lnTo>
                    <a:pt x="452438" y="640556"/>
                  </a:lnTo>
                  <a:lnTo>
                    <a:pt x="469106" y="654843"/>
                  </a:lnTo>
                  <a:lnTo>
                    <a:pt x="492919" y="669131"/>
                  </a:lnTo>
                  <a:lnTo>
                    <a:pt x="542925" y="678656"/>
                  </a:lnTo>
                  <a:lnTo>
                    <a:pt x="638175" y="678656"/>
                  </a:lnTo>
                  <a:lnTo>
                    <a:pt x="0" y="645318"/>
                  </a:lnTo>
                  <a:lnTo>
                    <a:pt x="45244" y="616743"/>
                  </a:lnTo>
                  <a:lnTo>
                    <a:pt x="109538" y="581025"/>
                  </a:lnTo>
                  <a:lnTo>
                    <a:pt x="152400" y="561975"/>
                  </a:lnTo>
                  <a:lnTo>
                    <a:pt x="221456" y="502443"/>
                  </a:lnTo>
                  <a:lnTo>
                    <a:pt x="323850" y="397668"/>
                  </a:lnTo>
                  <a:lnTo>
                    <a:pt x="426244" y="276225"/>
                  </a:lnTo>
                  <a:lnTo>
                    <a:pt x="490538" y="185737"/>
                  </a:lnTo>
                  <a:lnTo>
                    <a:pt x="561975" y="80962"/>
                  </a:lnTo>
                  <a:lnTo>
                    <a:pt x="597694" y="26193"/>
                  </a:lnTo>
                  <a:lnTo>
                    <a:pt x="619125" y="7143"/>
                  </a:lnTo>
                  <a:lnTo>
                    <a:pt x="633413" y="0"/>
                  </a:lnTo>
                  <a:lnTo>
                    <a:pt x="645319" y="0"/>
                  </a:lnTo>
                  <a:lnTo>
                    <a:pt x="657225" y="7143"/>
                  </a:lnTo>
                  <a:lnTo>
                    <a:pt x="661988" y="23812"/>
                  </a:lnTo>
                  <a:lnTo>
                    <a:pt x="664369" y="50006"/>
                  </a:lnTo>
                  <a:lnTo>
                    <a:pt x="631031" y="119062"/>
                  </a:lnTo>
                  <a:lnTo>
                    <a:pt x="569119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45C2471D-864C-49C1-A6A6-1B935833CDC0}"/>
                </a:ext>
              </a:extLst>
            </p:cNvPr>
            <p:cNvSpPr/>
            <p:nvPr/>
          </p:nvSpPr>
          <p:spPr>
            <a:xfrm rot="16200000">
              <a:off x="5808662" y="2401888"/>
              <a:ext cx="358775" cy="1295400"/>
            </a:xfrm>
            <a:custGeom>
              <a:avLst/>
              <a:gdLst>
                <a:gd name="connsiteX0" fmla="*/ 247650 w 359568"/>
                <a:gd name="connsiteY0" fmla="*/ 511969 h 1295400"/>
                <a:gd name="connsiteX1" fmla="*/ 223837 w 359568"/>
                <a:gd name="connsiteY1" fmla="*/ 385762 h 1295400"/>
                <a:gd name="connsiteX2" fmla="*/ 197643 w 359568"/>
                <a:gd name="connsiteY2" fmla="*/ 209550 h 1295400"/>
                <a:gd name="connsiteX3" fmla="*/ 169068 w 359568"/>
                <a:gd name="connsiteY3" fmla="*/ 0 h 1295400"/>
                <a:gd name="connsiteX4" fmla="*/ 26193 w 359568"/>
                <a:gd name="connsiteY4" fmla="*/ 2381 h 1295400"/>
                <a:gd name="connsiteX5" fmla="*/ 21431 w 359568"/>
                <a:gd name="connsiteY5" fmla="*/ 107156 h 1295400"/>
                <a:gd name="connsiteX6" fmla="*/ 14287 w 359568"/>
                <a:gd name="connsiteY6" fmla="*/ 188119 h 1295400"/>
                <a:gd name="connsiteX7" fmla="*/ 2381 w 359568"/>
                <a:gd name="connsiteY7" fmla="*/ 259556 h 1295400"/>
                <a:gd name="connsiteX8" fmla="*/ 0 w 359568"/>
                <a:gd name="connsiteY8" fmla="*/ 273844 h 1295400"/>
                <a:gd name="connsiteX9" fmla="*/ 14287 w 359568"/>
                <a:gd name="connsiteY9" fmla="*/ 316706 h 1295400"/>
                <a:gd name="connsiteX10" fmla="*/ 40481 w 359568"/>
                <a:gd name="connsiteY10" fmla="*/ 392906 h 1295400"/>
                <a:gd name="connsiteX11" fmla="*/ 71437 w 359568"/>
                <a:gd name="connsiteY11" fmla="*/ 500062 h 1295400"/>
                <a:gd name="connsiteX12" fmla="*/ 102393 w 359568"/>
                <a:gd name="connsiteY12" fmla="*/ 638175 h 1295400"/>
                <a:gd name="connsiteX13" fmla="*/ 126206 w 359568"/>
                <a:gd name="connsiteY13" fmla="*/ 757237 h 1295400"/>
                <a:gd name="connsiteX14" fmla="*/ 147637 w 359568"/>
                <a:gd name="connsiteY14" fmla="*/ 902494 h 1295400"/>
                <a:gd name="connsiteX15" fmla="*/ 164306 w 359568"/>
                <a:gd name="connsiteY15" fmla="*/ 1057275 h 1295400"/>
                <a:gd name="connsiteX16" fmla="*/ 183356 w 359568"/>
                <a:gd name="connsiteY16" fmla="*/ 1295400 h 1295400"/>
                <a:gd name="connsiteX17" fmla="*/ 359568 w 359568"/>
                <a:gd name="connsiteY17" fmla="*/ 1293019 h 1295400"/>
                <a:gd name="connsiteX18" fmla="*/ 350043 w 359568"/>
                <a:gd name="connsiteY18" fmla="*/ 1166812 h 1295400"/>
                <a:gd name="connsiteX19" fmla="*/ 328612 w 359568"/>
                <a:gd name="connsiteY19" fmla="*/ 1014412 h 1295400"/>
                <a:gd name="connsiteX20" fmla="*/ 309562 w 359568"/>
                <a:gd name="connsiteY20" fmla="*/ 881062 h 1295400"/>
                <a:gd name="connsiteX21" fmla="*/ 280987 w 359568"/>
                <a:gd name="connsiteY21" fmla="*/ 695325 h 1295400"/>
                <a:gd name="connsiteX22" fmla="*/ 247650 w 359568"/>
                <a:gd name="connsiteY22" fmla="*/ 511969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9568" h="1295400">
                  <a:moveTo>
                    <a:pt x="247650" y="511969"/>
                  </a:moveTo>
                  <a:lnTo>
                    <a:pt x="223837" y="385762"/>
                  </a:lnTo>
                  <a:lnTo>
                    <a:pt x="197643" y="209550"/>
                  </a:lnTo>
                  <a:lnTo>
                    <a:pt x="169068" y="0"/>
                  </a:lnTo>
                  <a:lnTo>
                    <a:pt x="26193" y="2381"/>
                  </a:lnTo>
                  <a:lnTo>
                    <a:pt x="21431" y="107156"/>
                  </a:lnTo>
                  <a:lnTo>
                    <a:pt x="14287" y="188119"/>
                  </a:lnTo>
                  <a:lnTo>
                    <a:pt x="2381" y="259556"/>
                  </a:lnTo>
                  <a:lnTo>
                    <a:pt x="0" y="273844"/>
                  </a:lnTo>
                  <a:lnTo>
                    <a:pt x="14287" y="316706"/>
                  </a:lnTo>
                  <a:lnTo>
                    <a:pt x="40481" y="392906"/>
                  </a:lnTo>
                  <a:lnTo>
                    <a:pt x="71437" y="500062"/>
                  </a:lnTo>
                  <a:lnTo>
                    <a:pt x="102393" y="638175"/>
                  </a:lnTo>
                  <a:lnTo>
                    <a:pt x="126206" y="757237"/>
                  </a:lnTo>
                  <a:lnTo>
                    <a:pt x="147637" y="902494"/>
                  </a:lnTo>
                  <a:lnTo>
                    <a:pt x="164306" y="1057275"/>
                  </a:lnTo>
                  <a:lnTo>
                    <a:pt x="183356" y="1295400"/>
                  </a:lnTo>
                  <a:lnTo>
                    <a:pt x="359568" y="1293019"/>
                  </a:lnTo>
                  <a:lnTo>
                    <a:pt x="350043" y="1166812"/>
                  </a:lnTo>
                  <a:lnTo>
                    <a:pt x="328612" y="1014412"/>
                  </a:lnTo>
                  <a:lnTo>
                    <a:pt x="309562" y="881062"/>
                  </a:lnTo>
                  <a:lnTo>
                    <a:pt x="280987" y="695325"/>
                  </a:lnTo>
                  <a:lnTo>
                    <a:pt x="24765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66BD08F7-DE2E-41E3-96EB-E6B8962B36B8}"/>
                </a:ext>
              </a:extLst>
            </p:cNvPr>
            <p:cNvSpPr/>
            <p:nvPr/>
          </p:nvSpPr>
          <p:spPr>
            <a:xfrm rot="16200000">
              <a:off x="5786437" y="3354388"/>
              <a:ext cx="385763" cy="1373188"/>
            </a:xfrm>
            <a:custGeom>
              <a:avLst/>
              <a:gdLst>
                <a:gd name="connsiteX0" fmla="*/ 297656 w 385763"/>
                <a:gd name="connsiteY0" fmla="*/ 661987 h 1373981"/>
                <a:gd name="connsiteX1" fmla="*/ 273844 w 385763"/>
                <a:gd name="connsiteY1" fmla="*/ 533400 h 1373981"/>
                <a:gd name="connsiteX2" fmla="*/ 240506 w 385763"/>
                <a:gd name="connsiteY2" fmla="*/ 376237 h 1373981"/>
                <a:gd name="connsiteX3" fmla="*/ 226219 w 385763"/>
                <a:gd name="connsiteY3" fmla="*/ 307181 h 1373981"/>
                <a:gd name="connsiteX4" fmla="*/ 223838 w 385763"/>
                <a:gd name="connsiteY4" fmla="*/ 245269 h 1373981"/>
                <a:gd name="connsiteX5" fmla="*/ 226219 w 385763"/>
                <a:gd name="connsiteY5" fmla="*/ 9525 h 1373981"/>
                <a:gd name="connsiteX6" fmla="*/ 64294 w 385763"/>
                <a:gd name="connsiteY6" fmla="*/ 0 h 1373981"/>
                <a:gd name="connsiteX7" fmla="*/ 38100 w 385763"/>
                <a:gd name="connsiteY7" fmla="*/ 104775 h 1373981"/>
                <a:gd name="connsiteX8" fmla="*/ 11906 w 385763"/>
                <a:gd name="connsiteY8" fmla="*/ 192881 h 1373981"/>
                <a:gd name="connsiteX9" fmla="*/ 0 w 385763"/>
                <a:gd name="connsiteY9" fmla="*/ 259556 h 1373981"/>
                <a:gd name="connsiteX10" fmla="*/ 2381 w 385763"/>
                <a:gd name="connsiteY10" fmla="*/ 280987 h 1373981"/>
                <a:gd name="connsiteX11" fmla="*/ 16669 w 385763"/>
                <a:gd name="connsiteY11" fmla="*/ 335756 h 1373981"/>
                <a:gd name="connsiteX12" fmla="*/ 45244 w 385763"/>
                <a:gd name="connsiteY12" fmla="*/ 435769 h 1373981"/>
                <a:gd name="connsiteX13" fmla="*/ 76200 w 385763"/>
                <a:gd name="connsiteY13" fmla="*/ 566737 h 1373981"/>
                <a:gd name="connsiteX14" fmla="*/ 100013 w 385763"/>
                <a:gd name="connsiteY14" fmla="*/ 681037 h 1373981"/>
                <a:gd name="connsiteX15" fmla="*/ 126206 w 385763"/>
                <a:gd name="connsiteY15" fmla="*/ 816769 h 1373981"/>
                <a:gd name="connsiteX16" fmla="*/ 152400 w 385763"/>
                <a:gd name="connsiteY16" fmla="*/ 997744 h 1373981"/>
                <a:gd name="connsiteX17" fmla="*/ 183356 w 385763"/>
                <a:gd name="connsiteY17" fmla="*/ 1319212 h 1373981"/>
                <a:gd name="connsiteX18" fmla="*/ 185738 w 385763"/>
                <a:gd name="connsiteY18" fmla="*/ 1373981 h 1373981"/>
                <a:gd name="connsiteX19" fmla="*/ 385763 w 385763"/>
                <a:gd name="connsiteY19" fmla="*/ 1352550 h 1373981"/>
                <a:gd name="connsiteX20" fmla="*/ 371475 w 385763"/>
                <a:gd name="connsiteY20" fmla="*/ 1204912 h 1373981"/>
                <a:gd name="connsiteX21" fmla="*/ 340519 w 385763"/>
                <a:gd name="connsiteY21" fmla="*/ 940594 h 1373981"/>
                <a:gd name="connsiteX22" fmla="*/ 297656 w 385763"/>
                <a:gd name="connsiteY22" fmla="*/ 661987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763" h="1373981">
                  <a:moveTo>
                    <a:pt x="297656" y="661987"/>
                  </a:moveTo>
                  <a:lnTo>
                    <a:pt x="273844" y="533400"/>
                  </a:lnTo>
                  <a:lnTo>
                    <a:pt x="240506" y="376237"/>
                  </a:lnTo>
                  <a:lnTo>
                    <a:pt x="226219" y="307181"/>
                  </a:lnTo>
                  <a:cubicBezTo>
                    <a:pt x="225425" y="286544"/>
                    <a:pt x="224632" y="265906"/>
                    <a:pt x="223838" y="245269"/>
                  </a:cubicBezTo>
                  <a:cubicBezTo>
                    <a:pt x="224632" y="166688"/>
                    <a:pt x="225425" y="88106"/>
                    <a:pt x="226219" y="9525"/>
                  </a:cubicBezTo>
                  <a:lnTo>
                    <a:pt x="64294" y="0"/>
                  </a:lnTo>
                  <a:lnTo>
                    <a:pt x="38100" y="104775"/>
                  </a:lnTo>
                  <a:lnTo>
                    <a:pt x="11906" y="192881"/>
                  </a:lnTo>
                  <a:lnTo>
                    <a:pt x="0" y="259556"/>
                  </a:lnTo>
                  <a:lnTo>
                    <a:pt x="2381" y="280987"/>
                  </a:lnTo>
                  <a:lnTo>
                    <a:pt x="16669" y="335756"/>
                  </a:lnTo>
                  <a:lnTo>
                    <a:pt x="45244" y="435769"/>
                  </a:lnTo>
                  <a:lnTo>
                    <a:pt x="76200" y="566737"/>
                  </a:lnTo>
                  <a:lnTo>
                    <a:pt x="100013" y="681037"/>
                  </a:lnTo>
                  <a:lnTo>
                    <a:pt x="126206" y="816769"/>
                  </a:lnTo>
                  <a:lnTo>
                    <a:pt x="152400" y="997744"/>
                  </a:lnTo>
                  <a:lnTo>
                    <a:pt x="183356" y="1319212"/>
                  </a:lnTo>
                  <a:lnTo>
                    <a:pt x="185738" y="1373981"/>
                  </a:lnTo>
                  <a:lnTo>
                    <a:pt x="385763" y="1352550"/>
                  </a:lnTo>
                  <a:lnTo>
                    <a:pt x="371475" y="1204912"/>
                  </a:lnTo>
                  <a:lnTo>
                    <a:pt x="340519" y="940594"/>
                  </a:lnTo>
                  <a:lnTo>
                    <a:pt x="297656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66675E1-7521-4268-A1CE-2897B7EE1C32}"/>
              </a:ext>
            </a:extLst>
          </p:cNvPr>
          <p:cNvSpPr/>
          <p:nvPr/>
        </p:nvSpPr>
        <p:spPr>
          <a:xfrm>
            <a:off x="3490913" y="1641475"/>
            <a:ext cx="584200" cy="1704975"/>
          </a:xfrm>
          <a:custGeom>
            <a:avLst/>
            <a:gdLst>
              <a:gd name="connsiteX0" fmla="*/ 536524 w 585562"/>
              <a:gd name="connsiteY0" fmla="*/ 1139394 h 1704764"/>
              <a:gd name="connsiteX1" fmla="*/ 562485 w 585562"/>
              <a:gd name="connsiteY1" fmla="*/ 1410541 h 1704764"/>
              <a:gd name="connsiteX2" fmla="*/ 585562 w 585562"/>
              <a:gd name="connsiteY2" fmla="*/ 1557653 h 1704764"/>
              <a:gd name="connsiteX3" fmla="*/ 574024 w 585562"/>
              <a:gd name="connsiteY3" fmla="*/ 1618228 h 1704764"/>
              <a:gd name="connsiteX4" fmla="*/ 556716 w 585562"/>
              <a:gd name="connsiteY4" fmla="*/ 1661496 h 1704764"/>
              <a:gd name="connsiteX5" fmla="*/ 542294 w 585562"/>
              <a:gd name="connsiteY5" fmla="*/ 1687457 h 1704764"/>
              <a:gd name="connsiteX6" fmla="*/ 527871 w 585562"/>
              <a:gd name="connsiteY6" fmla="*/ 1698995 h 1704764"/>
              <a:gd name="connsiteX7" fmla="*/ 507679 w 585562"/>
              <a:gd name="connsiteY7" fmla="*/ 1704764 h 1704764"/>
              <a:gd name="connsiteX8" fmla="*/ 475949 w 585562"/>
              <a:gd name="connsiteY8" fmla="*/ 1701880 h 1704764"/>
              <a:gd name="connsiteX9" fmla="*/ 447104 w 585562"/>
              <a:gd name="connsiteY9" fmla="*/ 1684573 h 1704764"/>
              <a:gd name="connsiteX10" fmla="*/ 424027 w 585562"/>
              <a:gd name="connsiteY10" fmla="*/ 1661496 h 1704764"/>
              <a:gd name="connsiteX11" fmla="*/ 395182 w 585562"/>
              <a:gd name="connsiteY11" fmla="*/ 1612459 h 1704764"/>
              <a:gd name="connsiteX12" fmla="*/ 374990 w 585562"/>
              <a:gd name="connsiteY12" fmla="*/ 1557653 h 1704764"/>
              <a:gd name="connsiteX13" fmla="*/ 351914 w 585562"/>
              <a:gd name="connsiteY13" fmla="*/ 1482655 h 1704764"/>
              <a:gd name="connsiteX14" fmla="*/ 340376 w 585562"/>
              <a:gd name="connsiteY14" fmla="*/ 1393234 h 1704764"/>
              <a:gd name="connsiteX15" fmla="*/ 323068 w 585562"/>
              <a:gd name="connsiteY15" fmla="*/ 1286506 h 1704764"/>
              <a:gd name="connsiteX16" fmla="*/ 276916 w 585562"/>
              <a:gd name="connsiteY16" fmla="*/ 917284 h 1704764"/>
              <a:gd name="connsiteX17" fmla="*/ 233647 w 585562"/>
              <a:gd name="connsiteY17" fmla="*/ 605754 h 1704764"/>
              <a:gd name="connsiteX18" fmla="*/ 207687 w 585562"/>
              <a:gd name="connsiteY18" fmla="*/ 386528 h 1704764"/>
              <a:gd name="connsiteX19" fmla="*/ 190379 w 585562"/>
              <a:gd name="connsiteY19" fmla="*/ 323069 h 1704764"/>
              <a:gd name="connsiteX20" fmla="*/ 164418 w 585562"/>
              <a:gd name="connsiteY20" fmla="*/ 262493 h 1704764"/>
              <a:gd name="connsiteX21" fmla="*/ 135573 w 585562"/>
              <a:gd name="connsiteY21" fmla="*/ 204802 h 1704764"/>
              <a:gd name="connsiteX22" fmla="*/ 103843 w 585562"/>
              <a:gd name="connsiteY22" fmla="*/ 158650 h 1704764"/>
              <a:gd name="connsiteX23" fmla="*/ 80767 w 585562"/>
              <a:gd name="connsiteY23" fmla="*/ 126920 h 1704764"/>
              <a:gd name="connsiteX24" fmla="*/ 34614 w 585562"/>
              <a:gd name="connsiteY24" fmla="*/ 80767 h 1704764"/>
              <a:gd name="connsiteX25" fmla="*/ 11538 w 585562"/>
              <a:gd name="connsiteY25" fmla="*/ 54806 h 1704764"/>
              <a:gd name="connsiteX26" fmla="*/ 0 w 585562"/>
              <a:gd name="connsiteY26" fmla="*/ 34614 h 1704764"/>
              <a:gd name="connsiteX27" fmla="*/ 0 w 585562"/>
              <a:gd name="connsiteY27" fmla="*/ 20192 h 1704764"/>
              <a:gd name="connsiteX28" fmla="*/ 8653 w 585562"/>
              <a:gd name="connsiteY28" fmla="*/ 5769 h 1704764"/>
              <a:gd name="connsiteX29" fmla="*/ 37499 w 585562"/>
              <a:gd name="connsiteY29" fmla="*/ 0 h 1704764"/>
              <a:gd name="connsiteX30" fmla="*/ 100959 w 585562"/>
              <a:gd name="connsiteY30" fmla="*/ 5769 h 1704764"/>
              <a:gd name="connsiteX31" fmla="*/ 173072 w 585562"/>
              <a:gd name="connsiteY31" fmla="*/ 23076 h 1704764"/>
              <a:gd name="connsiteX32" fmla="*/ 250955 w 585562"/>
              <a:gd name="connsiteY32" fmla="*/ 43268 h 1704764"/>
              <a:gd name="connsiteX33" fmla="*/ 314415 w 585562"/>
              <a:gd name="connsiteY33" fmla="*/ 66344 h 1704764"/>
              <a:gd name="connsiteX34" fmla="*/ 363452 w 585562"/>
              <a:gd name="connsiteY34" fmla="*/ 92305 h 1704764"/>
              <a:gd name="connsiteX35" fmla="*/ 415374 w 585562"/>
              <a:gd name="connsiteY35" fmla="*/ 121151 h 1704764"/>
              <a:gd name="connsiteX36" fmla="*/ 426912 w 585562"/>
              <a:gd name="connsiteY36" fmla="*/ 262493 h 1704764"/>
              <a:gd name="connsiteX37" fmla="*/ 499025 w 585562"/>
              <a:gd name="connsiteY37" fmla="*/ 770173 h 1704764"/>
              <a:gd name="connsiteX38" fmla="*/ 513448 w 585562"/>
              <a:gd name="connsiteY38" fmla="*/ 911515 h 1704764"/>
              <a:gd name="connsiteX39" fmla="*/ 536524 w 585562"/>
              <a:gd name="connsiteY39" fmla="*/ 1139394 h 170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85562" h="1704764">
                <a:moveTo>
                  <a:pt x="536524" y="1139394"/>
                </a:moveTo>
                <a:lnTo>
                  <a:pt x="562485" y="1410541"/>
                </a:lnTo>
                <a:lnTo>
                  <a:pt x="585562" y="1557653"/>
                </a:lnTo>
                <a:lnTo>
                  <a:pt x="574024" y="1618228"/>
                </a:lnTo>
                <a:lnTo>
                  <a:pt x="556716" y="1661496"/>
                </a:lnTo>
                <a:lnTo>
                  <a:pt x="542294" y="1687457"/>
                </a:lnTo>
                <a:lnTo>
                  <a:pt x="527871" y="1698995"/>
                </a:lnTo>
                <a:lnTo>
                  <a:pt x="507679" y="1704764"/>
                </a:lnTo>
                <a:lnTo>
                  <a:pt x="475949" y="1701880"/>
                </a:lnTo>
                <a:lnTo>
                  <a:pt x="447104" y="1684573"/>
                </a:lnTo>
                <a:lnTo>
                  <a:pt x="424027" y="1661496"/>
                </a:lnTo>
                <a:lnTo>
                  <a:pt x="395182" y="1612459"/>
                </a:lnTo>
                <a:lnTo>
                  <a:pt x="374990" y="1557653"/>
                </a:lnTo>
                <a:lnTo>
                  <a:pt x="351914" y="1482655"/>
                </a:lnTo>
                <a:lnTo>
                  <a:pt x="340376" y="1393234"/>
                </a:lnTo>
                <a:lnTo>
                  <a:pt x="323068" y="1286506"/>
                </a:lnTo>
                <a:lnTo>
                  <a:pt x="276916" y="917284"/>
                </a:lnTo>
                <a:lnTo>
                  <a:pt x="233647" y="605754"/>
                </a:lnTo>
                <a:lnTo>
                  <a:pt x="207687" y="386528"/>
                </a:lnTo>
                <a:lnTo>
                  <a:pt x="190379" y="323069"/>
                </a:lnTo>
                <a:lnTo>
                  <a:pt x="164418" y="262493"/>
                </a:lnTo>
                <a:lnTo>
                  <a:pt x="135573" y="204802"/>
                </a:lnTo>
                <a:lnTo>
                  <a:pt x="103843" y="158650"/>
                </a:lnTo>
                <a:lnTo>
                  <a:pt x="80767" y="126920"/>
                </a:lnTo>
                <a:lnTo>
                  <a:pt x="34614" y="80767"/>
                </a:lnTo>
                <a:lnTo>
                  <a:pt x="11538" y="54806"/>
                </a:lnTo>
                <a:lnTo>
                  <a:pt x="0" y="34614"/>
                </a:lnTo>
                <a:lnTo>
                  <a:pt x="0" y="20192"/>
                </a:lnTo>
                <a:lnTo>
                  <a:pt x="8653" y="5769"/>
                </a:lnTo>
                <a:lnTo>
                  <a:pt x="37499" y="0"/>
                </a:lnTo>
                <a:lnTo>
                  <a:pt x="100959" y="5769"/>
                </a:lnTo>
                <a:lnTo>
                  <a:pt x="173072" y="23076"/>
                </a:lnTo>
                <a:lnTo>
                  <a:pt x="250955" y="43268"/>
                </a:lnTo>
                <a:lnTo>
                  <a:pt x="314415" y="66344"/>
                </a:lnTo>
                <a:lnTo>
                  <a:pt x="363452" y="92305"/>
                </a:lnTo>
                <a:lnTo>
                  <a:pt x="415374" y="121151"/>
                </a:lnTo>
                <a:lnTo>
                  <a:pt x="426912" y="262493"/>
                </a:lnTo>
                <a:lnTo>
                  <a:pt x="499025" y="770173"/>
                </a:lnTo>
                <a:lnTo>
                  <a:pt x="513448" y="911515"/>
                </a:lnTo>
                <a:lnTo>
                  <a:pt x="536524" y="1139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B8A20A0-AFCA-4166-9074-57EB6B9117EC}"/>
              </a:ext>
            </a:extLst>
          </p:cNvPr>
          <p:cNvSpPr/>
          <p:nvPr/>
        </p:nvSpPr>
        <p:spPr>
          <a:xfrm>
            <a:off x="3343275" y="3605213"/>
            <a:ext cx="3124200" cy="493712"/>
          </a:xfrm>
          <a:custGeom>
            <a:avLst/>
            <a:gdLst>
              <a:gd name="connsiteX0" fmla="*/ 1595152 w 3123959"/>
              <a:gd name="connsiteY0" fmla="*/ 279801 h 493257"/>
              <a:gd name="connsiteX1" fmla="*/ 1315351 w 3123959"/>
              <a:gd name="connsiteY1" fmla="*/ 308646 h 493257"/>
              <a:gd name="connsiteX2" fmla="*/ 1064396 w 3123959"/>
              <a:gd name="connsiteY2" fmla="*/ 340376 h 493257"/>
              <a:gd name="connsiteX3" fmla="*/ 865363 w 3123959"/>
              <a:gd name="connsiteY3" fmla="*/ 377875 h 493257"/>
              <a:gd name="connsiteX4" fmla="*/ 735558 w 3123959"/>
              <a:gd name="connsiteY4" fmla="*/ 392298 h 493257"/>
              <a:gd name="connsiteX5" fmla="*/ 651906 w 3123959"/>
              <a:gd name="connsiteY5" fmla="*/ 406721 h 493257"/>
              <a:gd name="connsiteX6" fmla="*/ 571139 w 3123959"/>
              <a:gd name="connsiteY6" fmla="*/ 424028 h 493257"/>
              <a:gd name="connsiteX7" fmla="*/ 487488 w 3123959"/>
              <a:gd name="connsiteY7" fmla="*/ 444220 h 493257"/>
              <a:gd name="connsiteX8" fmla="*/ 403836 w 3123959"/>
              <a:gd name="connsiteY8" fmla="*/ 467296 h 493257"/>
              <a:gd name="connsiteX9" fmla="*/ 334607 w 3123959"/>
              <a:gd name="connsiteY9" fmla="*/ 493257 h 493257"/>
              <a:gd name="connsiteX10" fmla="*/ 285570 w 3123959"/>
              <a:gd name="connsiteY10" fmla="*/ 475950 h 493257"/>
              <a:gd name="connsiteX11" fmla="*/ 222110 w 3123959"/>
              <a:gd name="connsiteY11" fmla="*/ 447104 h 493257"/>
              <a:gd name="connsiteX12" fmla="*/ 161534 w 3123959"/>
              <a:gd name="connsiteY12" fmla="*/ 409605 h 493257"/>
              <a:gd name="connsiteX13" fmla="*/ 103843 w 3123959"/>
              <a:gd name="connsiteY13" fmla="*/ 363453 h 493257"/>
              <a:gd name="connsiteX14" fmla="*/ 46153 w 3123959"/>
              <a:gd name="connsiteY14" fmla="*/ 308646 h 493257"/>
              <a:gd name="connsiteX15" fmla="*/ 20192 w 3123959"/>
              <a:gd name="connsiteY15" fmla="*/ 279801 h 493257"/>
              <a:gd name="connsiteX16" fmla="*/ 2884 w 3123959"/>
              <a:gd name="connsiteY16" fmla="*/ 259609 h 493257"/>
              <a:gd name="connsiteX17" fmla="*/ 0 w 3123959"/>
              <a:gd name="connsiteY17" fmla="*/ 242302 h 493257"/>
              <a:gd name="connsiteX18" fmla="*/ 0 w 3123959"/>
              <a:gd name="connsiteY18" fmla="*/ 227879 h 493257"/>
              <a:gd name="connsiteX19" fmla="*/ 8653 w 3123959"/>
              <a:gd name="connsiteY19" fmla="*/ 222110 h 493257"/>
              <a:gd name="connsiteX20" fmla="*/ 23076 w 3123959"/>
              <a:gd name="connsiteY20" fmla="*/ 222110 h 493257"/>
              <a:gd name="connsiteX21" fmla="*/ 74998 w 3123959"/>
              <a:gd name="connsiteY21" fmla="*/ 236533 h 493257"/>
              <a:gd name="connsiteX22" fmla="*/ 138458 w 3123959"/>
              <a:gd name="connsiteY22" fmla="*/ 245186 h 493257"/>
              <a:gd name="connsiteX23" fmla="*/ 259609 w 3123959"/>
              <a:gd name="connsiteY23" fmla="*/ 250955 h 493257"/>
              <a:gd name="connsiteX24" fmla="*/ 363452 w 3123959"/>
              <a:gd name="connsiteY24" fmla="*/ 250955 h 493257"/>
              <a:gd name="connsiteX25" fmla="*/ 458642 w 3123959"/>
              <a:gd name="connsiteY25" fmla="*/ 245186 h 493257"/>
              <a:gd name="connsiteX26" fmla="*/ 625946 w 3123959"/>
              <a:gd name="connsiteY26" fmla="*/ 227879 h 493257"/>
              <a:gd name="connsiteX27" fmla="*/ 848055 w 3123959"/>
              <a:gd name="connsiteY27" fmla="*/ 199034 h 493257"/>
              <a:gd name="connsiteX28" fmla="*/ 1058627 w 3123959"/>
              <a:gd name="connsiteY28" fmla="*/ 184611 h 493257"/>
              <a:gd name="connsiteX29" fmla="*/ 1468232 w 3123959"/>
              <a:gd name="connsiteY29" fmla="*/ 147112 h 493257"/>
              <a:gd name="connsiteX30" fmla="*/ 1805724 w 3123959"/>
              <a:gd name="connsiteY30" fmla="*/ 115382 h 493257"/>
              <a:gd name="connsiteX31" fmla="*/ 2097062 w 3123959"/>
              <a:gd name="connsiteY31" fmla="*/ 89421 h 493257"/>
              <a:gd name="connsiteX32" fmla="*/ 2287442 w 3123959"/>
              <a:gd name="connsiteY32" fmla="*/ 69229 h 493257"/>
              <a:gd name="connsiteX33" fmla="*/ 2446092 w 3123959"/>
              <a:gd name="connsiteY33" fmla="*/ 63460 h 493257"/>
              <a:gd name="connsiteX34" fmla="*/ 2535513 w 3123959"/>
              <a:gd name="connsiteY34" fmla="*/ 54807 h 493257"/>
              <a:gd name="connsiteX35" fmla="*/ 2587435 w 3123959"/>
              <a:gd name="connsiteY35" fmla="*/ 46153 h 493257"/>
              <a:gd name="connsiteX36" fmla="*/ 2627818 w 3123959"/>
              <a:gd name="connsiteY36" fmla="*/ 28846 h 493257"/>
              <a:gd name="connsiteX37" fmla="*/ 2659548 w 3123959"/>
              <a:gd name="connsiteY37" fmla="*/ 17307 h 493257"/>
              <a:gd name="connsiteX38" fmla="*/ 2699932 w 3123959"/>
              <a:gd name="connsiteY38" fmla="*/ 5769 h 493257"/>
              <a:gd name="connsiteX39" fmla="*/ 2734546 w 3123959"/>
              <a:gd name="connsiteY39" fmla="*/ 0 h 493257"/>
              <a:gd name="connsiteX40" fmla="*/ 2783583 w 3123959"/>
              <a:gd name="connsiteY40" fmla="*/ 8654 h 493257"/>
              <a:gd name="connsiteX41" fmla="*/ 2999924 w 3123959"/>
              <a:gd name="connsiteY41" fmla="*/ 77883 h 493257"/>
              <a:gd name="connsiteX42" fmla="*/ 3063384 w 3123959"/>
              <a:gd name="connsiteY42" fmla="*/ 100959 h 493257"/>
              <a:gd name="connsiteX43" fmla="*/ 3095114 w 3123959"/>
              <a:gd name="connsiteY43" fmla="*/ 118266 h 493257"/>
              <a:gd name="connsiteX44" fmla="*/ 3112421 w 3123959"/>
              <a:gd name="connsiteY44" fmla="*/ 132689 h 493257"/>
              <a:gd name="connsiteX45" fmla="*/ 3123959 w 3123959"/>
              <a:gd name="connsiteY45" fmla="*/ 152881 h 493257"/>
              <a:gd name="connsiteX46" fmla="*/ 3123959 w 3123959"/>
              <a:gd name="connsiteY46" fmla="*/ 187496 h 493257"/>
              <a:gd name="connsiteX47" fmla="*/ 3112421 w 3123959"/>
              <a:gd name="connsiteY47" fmla="*/ 216341 h 493257"/>
              <a:gd name="connsiteX48" fmla="*/ 3097999 w 3123959"/>
              <a:gd name="connsiteY48" fmla="*/ 239417 h 493257"/>
              <a:gd name="connsiteX49" fmla="*/ 3074922 w 3123959"/>
              <a:gd name="connsiteY49" fmla="*/ 248071 h 493257"/>
              <a:gd name="connsiteX50" fmla="*/ 3028770 w 3123959"/>
              <a:gd name="connsiteY50" fmla="*/ 245186 h 493257"/>
              <a:gd name="connsiteX51" fmla="*/ 2795122 w 3123959"/>
              <a:gd name="connsiteY51" fmla="*/ 224995 h 493257"/>
              <a:gd name="connsiteX52" fmla="*/ 2598973 w 3123959"/>
              <a:gd name="connsiteY52" fmla="*/ 216341 h 493257"/>
              <a:gd name="connsiteX53" fmla="*/ 2350902 w 3123959"/>
              <a:gd name="connsiteY53" fmla="*/ 222110 h 493257"/>
              <a:gd name="connsiteX54" fmla="*/ 2247059 w 3123959"/>
              <a:gd name="connsiteY54" fmla="*/ 227879 h 493257"/>
              <a:gd name="connsiteX55" fmla="*/ 2079755 w 3123959"/>
              <a:gd name="connsiteY55" fmla="*/ 250955 h 493257"/>
              <a:gd name="connsiteX56" fmla="*/ 1595152 w 3123959"/>
              <a:gd name="connsiteY56" fmla="*/ 279801 h 49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23959" h="493257">
                <a:moveTo>
                  <a:pt x="1595152" y="279801"/>
                </a:moveTo>
                <a:lnTo>
                  <a:pt x="1315351" y="308646"/>
                </a:lnTo>
                <a:lnTo>
                  <a:pt x="1064396" y="340376"/>
                </a:lnTo>
                <a:lnTo>
                  <a:pt x="865363" y="377875"/>
                </a:lnTo>
                <a:lnTo>
                  <a:pt x="735558" y="392298"/>
                </a:lnTo>
                <a:lnTo>
                  <a:pt x="651906" y="406721"/>
                </a:lnTo>
                <a:lnTo>
                  <a:pt x="571139" y="424028"/>
                </a:lnTo>
                <a:lnTo>
                  <a:pt x="487488" y="444220"/>
                </a:lnTo>
                <a:lnTo>
                  <a:pt x="403836" y="467296"/>
                </a:lnTo>
                <a:lnTo>
                  <a:pt x="334607" y="493257"/>
                </a:lnTo>
                <a:lnTo>
                  <a:pt x="285570" y="475950"/>
                </a:lnTo>
                <a:lnTo>
                  <a:pt x="222110" y="447104"/>
                </a:lnTo>
                <a:lnTo>
                  <a:pt x="161534" y="409605"/>
                </a:lnTo>
                <a:lnTo>
                  <a:pt x="103843" y="363453"/>
                </a:lnTo>
                <a:lnTo>
                  <a:pt x="46153" y="308646"/>
                </a:lnTo>
                <a:lnTo>
                  <a:pt x="20192" y="279801"/>
                </a:lnTo>
                <a:lnTo>
                  <a:pt x="2884" y="259609"/>
                </a:lnTo>
                <a:lnTo>
                  <a:pt x="0" y="242302"/>
                </a:lnTo>
                <a:lnTo>
                  <a:pt x="0" y="227879"/>
                </a:lnTo>
                <a:lnTo>
                  <a:pt x="8653" y="222110"/>
                </a:lnTo>
                <a:lnTo>
                  <a:pt x="23076" y="222110"/>
                </a:lnTo>
                <a:lnTo>
                  <a:pt x="74998" y="236533"/>
                </a:lnTo>
                <a:lnTo>
                  <a:pt x="138458" y="245186"/>
                </a:lnTo>
                <a:lnTo>
                  <a:pt x="259609" y="250955"/>
                </a:lnTo>
                <a:lnTo>
                  <a:pt x="363452" y="250955"/>
                </a:lnTo>
                <a:lnTo>
                  <a:pt x="458642" y="245186"/>
                </a:lnTo>
                <a:lnTo>
                  <a:pt x="625946" y="227879"/>
                </a:lnTo>
                <a:lnTo>
                  <a:pt x="848055" y="199034"/>
                </a:lnTo>
                <a:lnTo>
                  <a:pt x="1058627" y="184611"/>
                </a:lnTo>
                <a:lnTo>
                  <a:pt x="1468232" y="147112"/>
                </a:lnTo>
                <a:lnTo>
                  <a:pt x="1805724" y="115382"/>
                </a:lnTo>
                <a:lnTo>
                  <a:pt x="2097062" y="89421"/>
                </a:lnTo>
                <a:lnTo>
                  <a:pt x="2287442" y="69229"/>
                </a:lnTo>
                <a:lnTo>
                  <a:pt x="2446092" y="63460"/>
                </a:lnTo>
                <a:lnTo>
                  <a:pt x="2535513" y="54807"/>
                </a:lnTo>
                <a:lnTo>
                  <a:pt x="2587435" y="46153"/>
                </a:lnTo>
                <a:lnTo>
                  <a:pt x="2627818" y="28846"/>
                </a:lnTo>
                <a:lnTo>
                  <a:pt x="2659548" y="17307"/>
                </a:lnTo>
                <a:lnTo>
                  <a:pt x="2699932" y="5769"/>
                </a:lnTo>
                <a:lnTo>
                  <a:pt x="2734546" y="0"/>
                </a:lnTo>
                <a:lnTo>
                  <a:pt x="2783583" y="8654"/>
                </a:lnTo>
                <a:lnTo>
                  <a:pt x="2999924" y="77883"/>
                </a:lnTo>
                <a:lnTo>
                  <a:pt x="3063384" y="100959"/>
                </a:lnTo>
                <a:lnTo>
                  <a:pt x="3095114" y="118266"/>
                </a:lnTo>
                <a:lnTo>
                  <a:pt x="3112421" y="132689"/>
                </a:lnTo>
                <a:lnTo>
                  <a:pt x="3123959" y="152881"/>
                </a:lnTo>
                <a:lnTo>
                  <a:pt x="3123959" y="187496"/>
                </a:lnTo>
                <a:lnTo>
                  <a:pt x="3112421" y="216341"/>
                </a:lnTo>
                <a:lnTo>
                  <a:pt x="3097999" y="239417"/>
                </a:lnTo>
                <a:lnTo>
                  <a:pt x="3074922" y="248071"/>
                </a:lnTo>
                <a:lnTo>
                  <a:pt x="3028770" y="245186"/>
                </a:lnTo>
                <a:lnTo>
                  <a:pt x="2795122" y="224995"/>
                </a:lnTo>
                <a:lnTo>
                  <a:pt x="2598973" y="216341"/>
                </a:lnTo>
                <a:lnTo>
                  <a:pt x="2350902" y="222110"/>
                </a:lnTo>
                <a:lnTo>
                  <a:pt x="2247059" y="227879"/>
                </a:lnTo>
                <a:lnTo>
                  <a:pt x="2079755" y="250955"/>
                </a:lnTo>
                <a:lnTo>
                  <a:pt x="1595152" y="27980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569AD66-AFF7-45B4-A805-C95B6F03C358}"/>
              </a:ext>
            </a:extLst>
          </p:cNvPr>
          <p:cNvSpPr/>
          <p:nvPr/>
        </p:nvSpPr>
        <p:spPr>
          <a:xfrm>
            <a:off x="3078163" y="4948238"/>
            <a:ext cx="1512887" cy="1050925"/>
          </a:xfrm>
          <a:custGeom>
            <a:avLst/>
            <a:gdLst>
              <a:gd name="connsiteX0" fmla="*/ 942975 w 1512094"/>
              <a:gd name="connsiteY0" fmla="*/ 678656 h 1050131"/>
              <a:gd name="connsiteX1" fmla="*/ 759619 w 1512094"/>
              <a:gd name="connsiteY1" fmla="*/ 769143 h 1050131"/>
              <a:gd name="connsiteX2" fmla="*/ 585788 w 1512094"/>
              <a:gd name="connsiteY2" fmla="*/ 852487 h 1050131"/>
              <a:gd name="connsiteX3" fmla="*/ 411957 w 1512094"/>
              <a:gd name="connsiteY3" fmla="*/ 928687 h 1050131"/>
              <a:gd name="connsiteX4" fmla="*/ 252413 w 1512094"/>
              <a:gd name="connsiteY4" fmla="*/ 992981 h 1050131"/>
              <a:gd name="connsiteX5" fmla="*/ 114300 w 1512094"/>
              <a:gd name="connsiteY5" fmla="*/ 1035843 h 1050131"/>
              <a:gd name="connsiteX6" fmla="*/ 61913 w 1512094"/>
              <a:gd name="connsiteY6" fmla="*/ 1050131 h 1050131"/>
              <a:gd name="connsiteX7" fmla="*/ 40482 w 1512094"/>
              <a:gd name="connsiteY7" fmla="*/ 1050131 h 1050131"/>
              <a:gd name="connsiteX8" fmla="*/ 19050 w 1512094"/>
              <a:gd name="connsiteY8" fmla="*/ 1047750 h 1050131"/>
              <a:gd name="connsiteX9" fmla="*/ 4763 w 1512094"/>
              <a:gd name="connsiteY9" fmla="*/ 1042987 h 1050131"/>
              <a:gd name="connsiteX10" fmla="*/ 0 w 1512094"/>
              <a:gd name="connsiteY10" fmla="*/ 1028700 h 1050131"/>
              <a:gd name="connsiteX11" fmla="*/ 11907 w 1512094"/>
              <a:gd name="connsiteY11" fmla="*/ 1004887 h 1050131"/>
              <a:gd name="connsiteX12" fmla="*/ 35719 w 1512094"/>
              <a:gd name="connsiteY12" fmla="*/ 983456 h 1050131"/>
              <a:gd name="connsiteX13" fmla="*/ 171450 w 1512094"/>
              <a:gd name="connsiteY13" fmla="*/ 916781 h 1050131"/>
              <a:gd name="connsiteX14" fmla="*/ 314325 w 1512094"/>
              <a:gd name="connsiteY14" fmla="*/ 840581 h 1050131"/>
              <a:gd name="connsiteX15" fmla="*/ 431007 w 1512094"/>
              <a:gd name="connsiteY15" fmla="*/ 773906 h 1050131"/>
              <a:gd name="connsiteX16" fmla="*/ 547688 w 1512094"/>
              <a:gd name="connsiteY16" fmla="*/ 700087 h 1050131"/>
              <a:gd name="connsiteX17" fmla="*/ 645319 w 1512094"/>
              <a:gd name="connsiteY17" fmla="*/ 633412 h 1050131"/>
              <a:gd name="connsiteX18" fmla="*/ 776288 w 1512094"/>
              <a:gd name="connsiteY18" fmla="*/ 528637 h 1050131"/>
              <a:gd name="connsiteX19" fmla="*/ 902494 w 1512094"/>
              <a:gd name="connsiteY19" fmla="*/ 423862 h 1050131"/>
              <a:gd name="connsiteX20" fmla="*/ 1035844 w 1512094"/>
              <a:gd name="connsiteY20" fmla="*/ 300037 h 1050131"/>
              <a:gd name="connsiteX21" fmla="*/ 1085850 w 1512094"/>
              <a:gd name="connsiteY21" fmla="*/ 250031 h 1050131"/>
              <a:gd name="connsiteX22" fmla="*/ 1090613 w 1512094"/>
              <a:gd name="connsiteY22" fmla="*/ 228600 h 1050131"/>
              <a:gd name="connsiteX23" fmla="*/ 1085850 w 1512094"/>
              <a:gd name="connsiteY23" fmla="*/ 190500 h 1050131"/>
              <a:gd name="connsiteX24" fmla="*/ 1076325 w 1512094"/>
              <a:gd name="connsiteY24" fmla="*/ 159543 h 1050131"/>
              <a:gd name="connsiteX25" fmla="*/ 1062038 w 1512094"/>
              <a:gd name="connsiteY25" fmla="*/ 135731 h 1050131"/>
              <a:gd name="connsiteX26" fmla="*/ 1035844 w 1512094"/>
              <a:gd name="connsiteY26" fmla="*/ 107156 h 1050131"/>
              <a:gd name="connsiteX27" fmla="*/ 1009650 w 1512094"/>
              <a:gd name="connsiteY27" fmla="*/ 83343 h 1050131"/>
              <a:gd name="connsiteX28" fmla="*/ 992982 w 1512094"/>
              <a:gd name="connsiteY28" fmla="*/ 69056 h 1050131"/>
              <a:gd name="connsiteX29" fmla="*/ 985838 w 1512094"/>
              <a:gd name="connsiteY29" fmla="*/ 59531 h 1050131"/>
              <a:gd name="connsiteX30" fmla="*/ 978694 w 1512094"/>
              <a:gd name="connsiteY30" fmla="*/ 47625 h 1050131"/>
              <a:gd name="connsiteX31" fmla="*/ 978694 w 1512094"/>
              <a:gd name="connsiteY31" fmla="*/ 26193 h 1050131"/>
              <a:gd name="connsiteX32" fmla="*/ 983457 w 1512094"/>
              <a:gd name="connsiteY32" fmla="*/ 14287 h 1050131"/>
              <a:gd name="connsiteX33" fmla="*/ 997744 w 1512094"/>
              <a:gd name="connsiteY33" fmla="*/ 2381 h 1050131"/>
              <a:gd name="connsiteX34" fmla="*/ 1023938 w 1512094"/>
              <a:gd name="connsiteY34" fmla="*/ 0 h 1050131"/>
              <a:gd name="connsiteX35" fmla="*/ 1052513 w 1512094"/>
              <a:gd name="connsiteY35" fmla="*/ 0 h 1050131"/>
              <a:gd name="connsiteX36" fmla="*/ 1090613 w 1512094"/>
              <a:gd name="connsiteY36" fmla="*/ 9525 h 1050131"/>
              <a:gd name="connsiteX37" fmla="*/ 1145382 w 1512094"/>
              <a:gd name="connsiteY37" fmla="*/ 28575 h 1050131"/>
              <a:gd name="connsiteX38" fmla="*/ 1197769 w 1512094"/>
              <a:gd name="connsiteY38" fmla="*/ 47625 h 1050131"/>
              <a:gd name="connsiteX39" fmla="*/ 1243013 w 1512094"/>
              <a:gd name="connsiteY39" fmla="*/ 69056 h 1050131"/>
              <a:gd name="connsiteX40" fmla="*/ 1295400 w 1512094"/>
              <a:gd name="connsiteY40" fmla="*/ 95250 h 1050131"/>
              <a:gd name="connsiteX41" fmla="*/ 1338263 w 1512094"/>
              <a:gd name="connsiteY41" fmla="*/ 121443 h 1050131"/>
              <a:gd name="connsiteX42" fmla="*/ 1371600 w 1512094"/>
              <a:gd name="connsiteY42" fmla="*/ 150018 h 1050131"/>
              <a:gd name="connsiteX43" fmla="*/ 1404938 w 1512094"/>
              <a:gd name="connsiteY43" fmla="*/ 183356 h 1050131"/>
              <a:gd name="connsiteX44" fmla="*/ 1438275 w 1512094"/>
              <a:gd name="connsiteY44" fmla="*/ 221456 h 1050131"/>
              <a:gd name="connsiteX45" fmla="*/ 1469232 w 1512094"/>
              <a:gd name="connsiteY45" fmla="*/ 257175 h 1050131"/>
              <a:gd name="connsiteX46" fmla="*/ 1488282 w 1512094"/>
              <a:gd name="connsiteY46" fmla="*/ 285750 h 1050131"/>
              <a:gd name="connsiteX47" fmla="*/ 1500188 w 1512094"/>
              <a:gd name="connsiteY47" fmla="*/ 311943 h 1050131"/>
              <a:gd name="connsiteX48" fmla="*/ 1507332 w 1512094"/>
              <a:gd name="connsiteY48" fmla="*/ 333375 h 1050131"/>
              <a:gd name="connsiteX49" fmla="*/ 1512094 w 1512094"/>
              <a:gd name="connsiteY49" fmla="*/ 354806 h 1050131"/>
              <a:gd name="connsiteX50" fmla="*/ 1509713 w 1512094"/>
              <a:gd name="connsiteY50" fmla="*/ 383381 h 1050131"/>
              <a:gd name="connsiteX51" fmla="*/ 1502569 w 1512094"/>
              <a:gd name="connsiteY51" fmla="*/ 404812 h 1050131"/>
              <a:gd name="connsiteX52" fmla="*/ 1490663 w 1512094"/>
              <a:gd name="connsiteY52" fmla="*/ 421481 h 1050131"/>
              <a:gd name="connsiteX53" fmla="*/ 1466850 w 1512094"/>
              <a:gd name="connsiteY53" fmla="*/ 426243 h 1050131"/>
              <a:gd name="connsiteX54" fmla="*/ 1431132 w 1512094"/>
              <a:gd name="connsiteY54" fmla="*/ 428625 h 1050131"/>
              <a:gd name="connsiteX55" fmla="*/ 1397794 w 1512094"/>
              <a:gd name="connsiteY55" fmla="*/ 438150 h 1050131"/>
              <a:gd name="connsiteX56" fmla="*/ 1316832 w 1512094"/>
              <a:gd name="connsiteY56" fmla="*/ 476250 h 1050131"/>
              <a:gd name="connsiteX57" fmla="*/ 1207294 w 1512094"/>
              <a:gd name="connsiteY57" fmla="*/ 535781 h 1050131"/>
              <a:gd name="connsiteX58" fmla="*/ 1114425 w 1512094"/>
              <a:gd name="connsiteY58" fmla="*/ 588168 h 1050131"/>
              <a:gd name="connsiteX59" fmla="*/ 942975 w 1512094"/>
              <a:gd name="connsiteY59" fmla="*/ 678656 h 1050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12094" h="1050131">
                <a:moveTo>
                  <a:pt x="942975" y="678656"/>
                </a:moveTo>
                <a:lnTo>
                  <a:pt x="759619" y="769143"/>
                </a:lnTo>
                <a:lnTo>
                  <a:pt x="585788" y="852487"/>
                </a:lnTo>
                <a:lnTo>
                  <a:pt x="411957" y="928687"/>
                </a:lnTo>
                <a:lnTo>
                  <a:pt x="252413" y="992981"/>
                </a:lnTo>
                <a:lnTo>
                  <a:pt x="114300" y="1035843"/>
                </a:lnTo>
                <a:lnTo>
                  <a:pt x="61913" y="1050131"/>
                </a:lnTo>
                <a:lnTo>
                  <a:pt x="40482" y="1050131"/>
                </a:lnTo>
                <a:lnTo>
                  <a:pt x="19050" y="1047750"/>
                </a:lnTo>
                <a:lnTo>
                  <a:pt x="4763" y="1042987"/>
                </a:lnTo>
                <a:lnTo>
                  <a:pt x="0" y="1028700"/>
                </a:lnTo>
                <a:lnTo>
                  <a:pt x="11907" y="1004887"/>
                </a:lnTo>
                <a:lnTo>
                  <a:pt x="35719" y="983456"/>
                </a:lnTo>
                <a:lnTo>
                  <a:pt x="171450" y="916781"/>
                </a:lnTo>
                <a:lnTo>
                  <a:pt x="314325" y="840581"/>
                </a:lnTo>
                <a:lnTo>
                  <a:pt x="431007" y="773906"/>
                </a:lnTo>
                <a:lnTo>
                  <a:pt x="547688" y="700087"/>
                </a:lnTo>
                <a:lnTo>
                  <a:pt x="645319" y="633412"/>
                </a:lnTo>
                <a:lnTo>
                  <a:pt x="776288" y="528637"/>
                </a:lnTo>
                <a:lnTo>
                  <a:pt x="902494" y="423862"/>
                </a:lnTo>
                <a:lnTo>
                  <a:pt x="1035844" y="300037"/>
                </a:lnTo>
                <a:lnTo>
                  <a:pt x="1085850" y="250031"/>
                </a:lnTo>
                <a:lnTo>
                  <a:pt x="1090613" y="228600"/>
                </a:lnTo>
                <a:lnTo>
                  <a:pt x="1085850" y="190500"/>
                </a:lnTo>
                <a:lnTo>
                  <a:pt x="1076325" y="159543"/>
                </a:lnTo>
                <a:lnTo>
                  <a:pt x="1062038" y="135731"/>
                </a:lnTo>
                <a:lnTo>
                  <a:pt x="1035844" y="107156"/>
                </a:lnTo>
                <a:lnTo>
                  <a:pt x="1009650" y="83343"/>
                </a:lnTo>
                <a:lnTo>
                  <a:pt x="992982" y="69056"/>
                </a:lnTo>
                <a:lnTo>
                  <a:pt x="985838" y="59531"/>
                </a:lnTo>
                <a:lnTo>
                  <a:pt x="978694" y="47625"/>
                </a:lnTo>
                <a:lnTo>
                  <a:pt x="978694" y="26193"/>
                </a:lnTo>
                <a:lnTo>
                  <a:pt x="983457" y="14287"/>
                </a:lnTo>
                <a:lnTo>
                  <a:pt x="997744" y="2381"/>
                </a:lnTo>
                <a:lnTo>
                  <a:pt x="1023938" y="0"/>
                </a:lnTo>
                <a:lnTo>
                  <a:pt x="1052513" y="0"/>
                </a:lnTo>
                <a:lnTo>
                  <a:pt x="1090613" y="9525"/>
                </a:lnTo>
                <a:lnTo>
                  <a:pt x="1145382" y="28575"/>
                </a:lnTo>
                <a:lnTo>
                  <a:pt x="1197769" y="47625"/>
                </a:lnTo>
                <a:lnTo>
                  <a:pt x="1243013" y="69056"/>
                </a:lnTo>
                <a:lnTo>
                  <a:pt x="1295400" y="95250"/>
                </a:lnTo>
                <a:lnTo>
                  <a:pt x="1338263" y="121443"/>
                </a:lnTo>
                <a:lnTo>
                  <a:pt x="1371600" y="150018"/>
                </a:lnTo>
                <a:lnTo>
                  <a:pt x="1404938" y="183356"/>
                </a:lnTo>
                <a:lnTo>
                  <a:pt x="1438275" y="221456"/>
                </a:lnTo>
                <a:lnTo>
                  <a:pt x="1469232" y="257175"/>
                </a:lnTo>
                <a:lnTo>
                  <a:pt x="1488282" y="285750"/>
                </a:lnTo>
                <a:lnTo>
                  <a:pt x="1500188" y="311943"/>
                </a:lnTo>
                <a:lnTo>
                  <a:pt x="1507332" y="333375"/>
                </a:lnTo>
                <a:lnTo>
                  <a:pt x="1512094" y="354806"/>
                </a:lnTo>
                <a:lnTo>
                  <a:pt x="1509713" y="383381"/>
                </a:lnTo>
                <a:lnTo>
                  <a:pt x="1502569" y="404812"/>
                </a:lnTo>
                <a:lnTo>
                  <a:pt x="1490663" y="421481"/>
                </a:lnTo>
                <a:lnTo>
                  <a:pt x="1466850" y="426243"/>
                </a:lnTo>
                <a:lnTo>
                  <a:pt x="1431132" y="428625"/>
                </a:lnTo>
                <a:lnTo>
                  <a:pt x="1397794" y="438150"/>
                </a:lnTo>
                <a:lnTo>
                  <a:pt x="1316832" y="476250"/>
                </a:lnTo>
                <a:lnTo>
                  <a:pt x="1207294" y="535781"/>
                </a:lnTo>
                <a:lnTo>
                  <a:pt x="1114425" y="588168"/>
                </a:lnTo>
                <a:lnTo>
                  <a:pt x="942975" y="678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C87507C-7CAF-4721-B08F-ADD9D6A220FE}"/>
              </a:ext>
            </a:extLst>
          </p:cNvPr>
          <p:cNvSpPr/>
          <p:nvPr/>
        </p:nvSpPr>
        <p:spPr>
          <a:xfrm>
            <a:off x="5353050" y="4886325"/>
            <a:ext cx="1287463" cy="1106488"/>
          </a:xfrm>
          <a:custGeom>
            <a:avLst/>
            <a:gdLst>
              <a:gd name="connsiteX0" fmla="*/ 595313 w 1288256"/>
              <a:gd name="connsiteY0" fmla="*/ 540544 h 1107281"/>
              <a:gd name="connsiteX1" fmla="*/ 431006 w 1288256"/>
              <a:gd name="connsiteY1" fmla="*/ 400050 h 1107281"/>
              <a:gd name="connsiteX2" fmla="*/ 223838 w 1288256"/>
              <a:gd name="connsiteY2" fmla="*/ 228600 h 1107281"/>
              <a:gd name="connsiteX3" fmla="*/ 52388 w 1288256"/>
              <a:gd name="connsiteY3" fmla="*/ 95250 h 1107281"/>
              <a:gd name="connsiteX4" fmla="*/ 23813 w 1288256"/>
              <a:gd name="connsiteY4" fmla="*/ 71438 h 1107281"/>
              <a:gd name="connsiteX5" fmla="*/ 9525 w 1288256"/>
              <a:gd name="connsiteY5" fmla="*/ 54769 h 1107281"/>
              <a:gd name="connsiteX6" fmla="*/ 0 w 1288256"/>
              <a:gd name="connsiteY6" fmla="*/ 28575 h 1107281"/>
              <a:gd name="connsiteX7" fmla="*/ 0 w 1288256"/>
              <a:gd name="connsiteY7" fmla="*/ 14288 h 1107281"/>
              <a:gd name="connsiteX8" fmla="*/ 7144 w 1288256"/>
              <a:gd name="connsiteY8" fmla="*/ 4763 h 1107281"/>
              <a:gd name="connsiteX9" fmla="*/ 23813 w 1288256"/>
              <a:gd name="connsiteY9" fmla="*/ 0 h 1107281"/>
              <a:gd name="connsiteX10" fmla="*/ 52388 w 1288256"/>
              <a:gd name="connsiteY10" fmla="*/ 9525 h 1107281"/>
              <a:gd name="connsiteX11" fmla="*/ 100013 w 1288256"/>
              <a:gd name="connsiteY11" fmla="*/ 28575 h 1107281"/>
              <a:gd name="connsiteX12" fmla="*/ 235744 w 1288256"/>
              <a:gd name="connsiteY12" fmla="*/ 88106 h 1107281"/>
              <a:gd name="connsiteX13" fmla="*/ 392906 w 1288256"/>
              <a:gd name="connsiteY13" fmla="*/ 152400 h 1107281"/>
              <a:gd name="connsiteX14" fmla="*/ 521494 w 1288256"/>
              <a:gd name="connsiteY14" fmla="*/ 211931 h 1107281"/>
              <a:gd name="connsiteX15" fmla="*/ 661988 w 1288256"/>
              <a:gd name="connsiteY15" fmla="*/ 276225 h 1107281"/>
              <a:gd name="connsiteX16" fmla="*/ 790575 w 1288256"/>
              <a:gd name="connsiteY16" fmla="*/ 338138 h 1107281"/>
              <a:gd name="connsiteX17" fmla="*/ 890588 w 1288256"/>
              <a:gd name="connsiteY17" fmla="*/ 397669 h 1107281"/>
              <a:gd name="connsiteX18" fmla="*/ 978694 w 1288256"/>
              <a:gd name="connsiteY18" fmla="*/ 452438 h 1107281"/>
              <a:gd name="connsiteX19" fmla="*/ 1040606 w 1288256"/>
              <a:gd name="connsiteY19" fmla="*/ 502444 h 1107281"/>
              <a:gd name="connsiteX20" fmla="*/ 1081088 w 1288256"/>
              <a:gd name="connsiteY20" fmla="*/ 538163 h 1107281"/>
              <a:gd name="connsiteX21" fmla="*/ 1121569 w 1288256"/>
              <a:gd name="connsiteY21" fmla="*/ 595313 h 1107281"/>
              <a:gd name="connsiteX22" fmla="*/ 1157288 w 1288256"/>
              <a:gd name="connsiteY22" fmla="*/ 652463 h 1107281"/>
              <a:gd name="connsiteX23" fmla="*/ 1195388 w 1288256"/>
              <a:gd name="connsiteY23" fmla="*/ 719138 h 1107281"/>
              <a:gd name="connsiteX24" fmla="*/ 1226344 w 1288256"/>
              <a:gd name="connsiteY24" fmla="*/ 773906 h 1107281"/>
              <a:gd name="connsiteX25" fmla="*/ 1252538 w 1288256"/>
              <a:gd name="connsiteY25" fmla="*/ 838200 h 1107281"/>
              <a:gd name="connsiteX26" fmla="*/ 1271588 w 1288256"/>
              <a:gd name="connsiteY26" fmla="*/ 892969 h 1107281"/>
              <a:gd name="connsiteX27" fmla="*/ 1283494 w 1288256"/>
              <a:gd name="connsiteY27" fmla="*/ 942975 h 1107281"/>
              <a:gd name="connsiteX28" fmla="*/ 1288256 w 1288256"/>
              <a:gd name="connsiteY28" fmla="*/ 971550 h 1107281"/>
              <a:gd name="connsiteX29" fmla="*/ 1288256 w 1288256"/>
              <a:gd name="connsiteY29" fmla="*/ 997744 h 1107281"/>
              <a:gd name="connsiteX30" fmla="*/ 1285875 w 1288256"/>
              <a:gd name="connsiteY30" fmla="*/ 1042988 h 1107281"/>
              <a:gd name="connsiteX31" fmla="*/ 1276350 w 1288256"/>
              <a:gd name="connsiteY31" fmla="*/ 1069181 h 1107281"/>
              <a:gd name="connsiteX32" fmla="*/ 1238250 w 1288256"/>
              <a:gd name="connsiteY32" fmla="*/ 1095375 h 1107281"/>
              <a:gd name="connsiteX33" fmla="*/ 1202531 w 1288256"/>
              <a:gd name="connsiteY33" fmla="*/ 1107281 h 1107281"/>
              <a:gd name="connsiteX34" fmla="*/ 1181100 w 1288256"/>
              <a:gd name="connsiteY34" fmla="*/ 1107281 h 1107281"/>
              <a:gd name="connsiteX35" fmla="*/ 1147763 w 1288256"/>
              <a:gd name="connsiteY35" fmla="*/ 1100138 h 1107281"/>
              <a:gd name="connsiteX36" fmla="*/ 1128713 w 1288256"/>
              <a:gd name="connsiteY36" fmla="*/ 1083469 h 1107281"/>
              <a:gd name="connsiteX37" fmla="*/ 1092994 w 1288256"/>
              <a:gd name="connsiteY37" fmla="*/ 1050131 h 1107281"/>
              <a:gd name="connsiteX38" fmla="*/ 1021556 w 1288256"/>
              <a:gd name="connsiteY38" fmla="*/ 964406 h 1107281"/>
              <a:gd name="connsiteX39" fmla="*/ 885825 w 1288256"/>
              <a:gd name="connsiteY39" fmla="*/ 816769 h 1107281"/>
              <a:gd name="connsiteX40" fmla="*/ 764381 w 1288256"/>
              <a:gd name="connsiteY40" fmla="*/ 692944 h 1107281"/>
              <a:gd name="connsiteX41" fmla="*/ 721519 w 1288256"/>
              <a:gd name="connsiteY41" fmla="*/ 650081 h 1107281"/>
              <a:gd name="connsiteX42" fmla="*/ 595313 w 1288256"/>
              <a:gd name="connsiteY42" fmla="*/ 540544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88256" h="1107281">
                <a:moveTo>
                  <a:pt x="595313" y="540544"/>
                </a:moveTo>
                <a:lnTo>
                  <a:pt x="431006" y="400050"/>
                </a:lnTo>
                <a:lnTo>
                  <a:pt x="223838" y="228600"/>
                </a:lnTo>
                <a:lnTo>
                  <a:pt x="52388" y="95250"/>
                </a:lnTo>
                <a:lnTo>
                  <a:pt x="23813" y="71438"/>
                </a:lnTo>
                <a:lnTo>
                  <a:pt x="9525" y="54769"/>
                </a:lnTo>
                <a:lnTo>
                  <a:pt x="0" y="28575"/>
                </a:lnTo>
                <a:lnTo>
                  <a:pt x="0" y="14288"/>
                </a:lnTo>
                <a:lnTo>
                  <a:pt x="7144" y="4763"/>
                </a:lnTo>
                <a:lnTo>
                  <a:pt x="23813" y="0"/>
                </a:lnTo>
                <a:lnTo>
                  <a:pt x="52388" y="9525"/>
                </a:lnTo>
                <a:lnTo>
                  <a:pt x="100013" y="28575"/>
                </a:lnTo>
                <a:lnTo>
                  <a:pt x="235744" y="88106"/>
                </a:lnTo>
                <a:lnTo>
                  <a:pt x="392906" y="152400"/>
                </a:lnTo>
                <a:lnTo>
                  <a:pt x="521494" y="211931"/>
                </a:lnTo>
                <a:lnTo>
                  <a:pt x="661988" y="276225"/>
                </a:lnTo>
                <a:lnTo>
                  <a:pt x="790575" y="338138"/>
                </a:lnTo>
                <a:lnTo>
                  <a:pt x="890588" y="397669"/>
                </a:lnTo>
                <a:lnTo>
                  <a:pt x="978694" y="452438"/>
                </a:lnTo>
                <a:lnTo>
                  <a:pt x="1040606" y="502444"/>
                </a:lnTo>
                <a:lnTo>
                  <a:pt x="1081088" y="538163"/>
                </a:lnTo>
                <a:lnTo>
                  <a:pt x="1121569" y="595313"/>
                </a:lnTo>
                <a:lnTo>
                  <a:pt x="1157288" y="652463"/>
                </a:lnTo>
                <a:lnTo>
                  <a:pt x="1195388" y="719138"/>
                </a:lnTo>
                <a:lnTo>
                  <a:pt x="1226344" y="773906"/>
                </a:lnTo>
                <a:lnTo>
                  <a:pt x="1252538" y="838200"/>
                </a:lnTo>
                <a:lnTo>
                  <a:pt x="1271588" y="892969"/>
                </a:lnTo>
                <a:lnTo>
                  <a:pt x="1283494" y="942975"/>
                </a:lnTo>
                <a:lnTo>
                  <a:pt x="1288256" y="971550"/>
                </a:lnTo>
                <a:lnTo>
                  <a:pt x="1288256" y="997744"/>
                </a:lnTo>
                <a:lnTo>
                  <a:pt x="1285875" y="1042988"/>
                </a:lnTo>
                <a:lnTo>
                  <a:pt x="1276350" y="1069181"/>
                </a:lnTo>
                <a:lnTo>
                  <a:pt x="1238250" y="1095375"/>
                </a:lnTo>
                <a:lnTo>
                  <a:pt x="1202531" y="1107281"/>
                </a:lnTo>
                <a:lnTo>
                  <a:pt x="1181100" y="1107281"/>
                </a:lnTo>
                <a:lnTo>
                  <a:pt x="1147763" y="1100138"/>
                </a:lnTo>
                <a:lnTo>
                  <a:pt x="1128713" y="1083469"/>
                </a:lnTo>
                <a:lnTo>
                  <a:pt x="1092994" y="1050131"/>
                </a:lnTo>
                <a:lnTo>
                  <a:pt x="1021556" y="964406"/>
                </a:lnTo>
                <a:lnTo>
                  <a:pt x="885825" y="816769"/>
                </a:lnTo>
                <a:lnTo>
                  <a:pt x="764381" y="692944"/>
                </a:lnTo>
                <a:lnTo>
                  <a:pt x="721519" y="650081"/>
                </a:lnTo>
                <a:lnTo>
                  <a:pt x="595313" y="540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C7F3237-0614-4B86-9FD6-E8E0FAD1BC6C}"/>
              </a:ext>
            </a:extLst>
          </p:cNvPr>
          <p:cNvSpPr/>
          <p:nvPr/>
        </p:nvSpPr>
        <p:spPr>
          <a:xfrm>
            <a:off x="3787775" y="1571625"/>
            <a:ext cx="2684463" cy="1662113"/>
          </a:xfrm>
          <a:custGeom>
            <a:avLst/>
            <a:gdLst>
              <a:gd name="connsiteX0" fmla="*/ 599985 w 2685510"/>
              <a:gd name="connsiteY0" fmla="*/ 299992 h 1661496"/>
              <a:gd name="connsiteX1" fmla="*/ 337492 w 2685510"/>
              <a:gd name="connsiteY1" fmla="*/ 323068 h 1661496"/>
              <a:gd name="connsiteX2" fmla="*/ 57691 w 2685510"/>
              <a:gd name="connsiteY2" fmla="*/ 349029 h 1661496"/>
              <a:gd name="connsiteX3" fmla="*/ 0 w 2685510"/>
              <a:gd name="connsiteY3" fmla="*/ 175957 h 1661496"/>
              <a:gd name="connsiteX4" fmla="*/ 204803 w 2685510"/>
              <a:gd name="connsiteY4" fmla="*/ 184610 h 1661496"/>
              <a:gd name="connsiteX5" fmla="*/ 354799 w 2685510"/>
              <a:gd name="connsiteY5" fmla="*/ 184610 h 1661496"/>
              <a:gd name="connsiteX6" fmla="*/ 539410 w 2685510"/>
              <a:gd name="connsiteY6" fmla="*/ 164419 h 1661496"/>
              <a:gd name="connsiteX7" fmla="*/ 853825 w 2685510"/>
              <a:gd name="connsiteY7" fmla="*/ 138458 h 1661496"/>
              <a:gd name="connsiteX8" fmla="*/ 1113434 w 2685510"/>
              <a:gd name="connsiteY8" fmla="*/ 118266 h 1661496"/>
              <a:gd name="connsiteX9" fmla="*/ 1272084 w 2685510"/>
              <a:gd name="connsiteY9" fmla="*/ 106728 h 1661496"/>
              <a:gd name="connsiteX10" fmla="*/ 1442272 w 2685510"/>
              <a:gd name="connsiteY10" fmla="*/ 92305 h 1661496"/>
              <a:gd name="connsiteX11" fmla="*/ 1638421 w 2685510"/>
              <a:gd name="connsiteY11" fmla="*/ 77882 h 1661496"/>
              <a:gd name="connsiteX12" fmla="*/ 1831685 w 2685510"/>
              <a:gd name="connsiteY12" fmla="*/ 63460 h 1661496"/>
              <a:gd name="connsiteX13" fmla="*/ 1984566 w 2685510"/>
              <a:gd name="connsiteY13" fmla="*/ 51921 h 1661496"/>
              <a:gd name="connsiteX14" fmla="*/ 2030718 w 2685510"/>
              <a:gd name="connsiteY14" fmla="*/ 43268 h 1661496"/>
              <a:gd name="connsiteX15" fmla="*/ 2120139 w 2685510"/>
              <a:gd name="connsiteY15" fmla="*/ 20192 h 1661496"/>
              <a:gd name="connsiteX16" fmla="*/ 2174946 w 2685510"/>
              <a:gd name="connsiteY16" fmla="*/ 5769 h 1661496"/>
              <a:gd name="connsiteX17" fmla="*/ 2221098 w 2685510"/>
              <a:gd name="connsiteY17" fmla="*/ 0 h 1661496"/>
              <a:gd name="connsiteX18" fmla="*/ 2278789 w 2685510"/>
              <a:gd name="connsiteY18" fmla="*/ 11538 h 1661496"/>
              <a:gd name="connsiteX19" fmla="*/ 2391286 w 2685510"/>
              <a:gd name="connsiteY19" fmla="*/ 57691 h 1661496"/>
              <a:gd name="connsiteX20" fmla="*/ 2532629 w 2685510"/>
              <a:gd name="connsiteY20" fmla="*/ 129804 h 1661496"/>
              <a:gd name="connsiteX21" fmla="*/ 2604742 w 2685510"/>
              <a:gd name="connsiteY21" fmla="*/ 173072 h 1661496"/>
              <a:gd name="connsiteX22" fmla="*/ 2642241 w 2685510"/>
              <a:gd name="connsiteY22" fmla="*/ 204802 h 1661496"/>
              <a:gd name="connsiteX23" fmla="*/ 2668202 w 2685510"/>
              <a:gd name="connsiteY23" fmla="*/ 233648 h 1661496"/>
              <a:gd name="connsiteX24" fmla="*/ 2679740 w 2685510"/>
              <a:gd name="connsiteY24" fmla="*/ 253839 h 1661496"/>
              <a:gd name="connsiteX25" fmla="*/ 2685510 w 2685510"/>
              <a:gd name="connsiteY25" fmla="*/ 274031 h 1661496"/>
              <a:gd name="connsiteX26" fmla="*/ 2685510 w 2685510"/>
              <a:gd name="connsiteY26" fmla="*/ 302877 h 1661496"/>
              <a:gd name="connsiteX27" fmla="*/ 2668202 w 2685510"/>
              <a:gd name="connsiteY27" fmla="*/ 328838 h 1661496"/>
              <a:gd name="connsiteX28" fmla="*/ 2627819 w 2685510"/>
              <a:gd name="connsiteY28" fmla="*/ 386528 h 1661496"/>
              <a:gd name="connsiteX29" fmla="*/ 2561474 w 2685510"/>
              <a:gd name="connsiteY29" fmla="*/ 617292 h 1661496"/>
              <a:gd name="connsiteX30" fmla="*/ 2486476 w 2685510"/>
              <a:gd name="connsiteY30" fmla="*/ 871132 h 1661496"/>
              <a:gd name="connsiteX31" fmla="*/ 2425901 w 2685510"/>
              <a:gd name="connsiteY31" fmla="*/ 1058627 h 1661496"/>
              <a:gd name="connsiteX32" fmla="*/ 2350903 w 2685510"/>
              <a:gd name="connsiteY32" fmla="*/ 1312467 h 1661496"/>
              <a:gd name="connsiteX33" fmla="*/ 2287443 w 2685510"/>
              <a:gd name="connsiteY33" fmla="*/ 1520154 h 1661496"/>
              <a:gd name="connsiteX34" fmla="*/ 2264366 w 2685510"/>
              <a:gd name="connsiteY34" fmla="*/ 1580729 h 1661496"/>
              <a:gd name="connsiteX35" fmla="*/ 2247059 w 2685510"/>
              <a:gd name="connsiteY35" fmla="*/ 1609574 h 1661496"/>
              <a:gd name="connsiteX36" fmla="*/ 2221098 w 2685510"/>
              <a:gd name="connsiteY36" fmla="*/ 1641304 h 1661496"/>
              <a:gd name="connsiteX37" fmla="*/ 2195137 w 2685510"/>
              <a:gd name="connsiteY37" fmla="*/ 1652843 h 1661496"/>
              <a:gd name="connsiteX38" fmla="*/ 2154754 w 2685510"/>
              <a:gd name="connsiteY38" fmla="*/ 1661496 h 1661496"/>
              <a:gd name="connsiteX39" fmla="*/ 2114370 w 2685510"/>
              <a:gd name="connsiteY39" fmla="*/ 1655727 h 1661496"/>
              <a:gd name="connsiteX40" fmla="*/ 2068217 w 2685510"/>
              <a:gd name="connsiteY40" fmla="*/ 1638420 h 1661496"/>
              <a:gd name="connsiteX41" fmla="*/ 2039372 w 2685510"/>
              <a:gd name="connsiteY41" fmla="*/ 1621113 h 1661496"/>
              <a:gd name="connsiteX42" fmla="*/ 2022065 w 2685510"/>
              <a:gd name="connsiteY42" fmla="*/ 1600921 h 1661496"/>
              <a:gd name="connsiteX43" fmla="*/ 2010527 w 2685510"/>
              <a:gd name="connsiteY43" fmla="*/ 1574960 h 1661496"/>
              <a:gd name="connsiteX44" fmla="*/ 2004758 w 2685510"/>
              <a:gd name="connsiteY44" fmla="*/ 1543230 h 1661496"/>
              <a:gd name="connsiteX45" fmla="*/ 2094178 w 2685510"/>
              <a:gd name="connsiteY45" fmla="*/ 1393234 h 1661496"/>
              <a:gd name="connsiteX46" fmla="*/ 2209560 w 2685510"/>
              <a:gd name="connsiteY46" fmla="*/ 862478 h 1661496"/>
              <a:gd name="connsiteX47" fmla="*/ 2255713 w 2685510"/>
              <a:gd name="connsiteY47" fmla="*/ 689405 h 1661496"/>
              <a:gd name="connsiteX48" fmla="*/ 2290327 w 2685510"/>
              <a:gd name="connsiteY48" fmla="*/ 496141 h 1661496"/>
              <a:gd name="connsiteX49" fmla="*/ 2313404 w 2685510"/>
              <a:gd name="connsiteY49" fmla="*/ 366337 h 1661496"/>
              <a:gd name="connsiteX50" fmla="*/ 2316288 w 2685510"/>
              <a:gd name="connsiteY50" fmla="*/ 331722 h 1661496"/>
              <a:gd name="connsiteX51" fmla="*/ 2313404 w 2685510"/>
              <a:gd name="connsiteY51" fmla="*/ 288454 h 1661496"/>
              <a:gd name="connsiteX52" fmla="*/ 2301865 w 2685510"/>
              <a:gd name="connsiteY52" fmla="*/ 262493 h 1661496"/>
              <a:gd name="connsiteX53" fmla="*/ 2275905 w 2685510"/>
              <a:gd name="connsiteY53" fmla="*/ 242301 h 1661496"/>
              <a:gd name="connsiteX54" fmla="*/ 2255713 w 2685510"/>
              <a:gd name="connsiteY54" fmla="*/ 233648 h 1661496"/>
              <a:gd name="connsiteX55" fmla="*/ 2174946 w 2685510"/>
              <a:gd name="connsiteY55" fmla="*/ 230763 h 1661496"/>
              <a:gd name="connsiteX56" fmla="*/ 1998988 w 2685510"/>
              <a:gd name="connsiteY56" fmla="*/ 227879 h 1661496"/>
              <a:gd name="connsiteX57" fmla="*/ 1566307 w 2685510"/>
              <a:gd name="connsiteY57" fmla="*/ 227879 h 1661496"/>
              <a:gd name="connsiteX58" fmla="*/ 1439387 w 2685510"/>
              <a:gd name="connsiteY58" fmla="*/ 236532 h 1661496"/>
              <a:gd name="connsiteX59" fmla="*/ 1159587 w 2685510"/>
              <a:gd name="connsiteY59" fmla="*/ 256724 h 1661496"/>
              <a:gd name="connsiteX60" fmla="*/ 966322 w 2685510"/>
              <a:gd name="connsiteY60" fmla="*/ 274031 h 1661496"/>
              <a:gd name="connsiteX61" fmla="*/ 599985 w 2685510"/>
              <a:gd name="connsiteY61" fmla="*/ 299992 h 166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85510" h="1661496">
                <a:moveTo>
                  <a:pt x="599985" y="299992"/>
                </a:moveTo>
                <a:lnTo>
                  <a:pt x="337492" y="323068"/>
                </a:lnTo>
                <a:lnTo>
                  <a:pt x="57691" y="349029"/>
                </a:lnTo>
                <a:lnTo>
                  <a:pt x="0" y="175957"/>
                </a:lnTo>
                <a:lnTo>
                  <a:pt x="204803" y="184610"/>
                </a:lnTo>
                <a:lnTo>
                  <a:pt x="354799" y="184610"/>
                </a:lnTo>
                <a:lnTo>
                  <a:pt x="539410" y="164419"/>
                </a:lnTo>
                <a:lnTo>
                  <a:pt x="853825" y="138458"/>
                </a:lnTo>
                <a:lnTo>
                  <a:pt x="1113434" y="118266"/>
                </a:lnTo>
                <a:lnTo>
                  <a:pt x="1272084" y="106728"/>
                </a:lnTo>
                <a:lnTo>
                  <a:pt x="1442272" y="92305"/>
                </a:lnTo>
                <a:lnTo>
                  <a:pt x="1638421" y="77882"/>
                </a:lnTo>
                <a:lnTo>
                  <a:pt x="1831685" y="63460"/>
                </a:lnTo>
                <a:lnTo>
                  <a:pt x="1984566" y="51921"/>
                </a:lnTo>
                <a:lnTo>
                  <a:pt x="2030718" y="43268"/>
                </a:lnTo>
                <a:lnTo>
                  <a:pt x="2120139" y="20192"/>
                </a:lnTo>
                <a:lnTo>
                  <a:pt x="2174946" y="5769"/>
                </a:lnTo>
                <a:lnTo>
                  <a:pt x="2221098" y="0"/>
                </a:lnTo>
                <a:lnTo>
                  <a:pt x="2278789" y="11538"/>
                </a:lnTo>
                <a:lnTo>
                  <a:pt x="2391286" y="57691"/>
                </a:lnTo>
                <a:lnTo>
                  <a:pt x="2532629" y="129804"/>
                </a:lnTo>
                <a:lnTo>
                  <a:pt x="2604742" y="173072"/>
                </a:lnTo>
                <a:lnTo>
                  <a:pt x="2642241" y="204802"/>
                </a:lnTo>
                <a:lnTo>
                  <a:pt x="2668202" y="233648"/>
                </a:lnTo>
                <a:lnTo>
                  <a:pt x="2679740" y="253839"/>
                </a:lnTo>
                <a:lnTo>
                  <a:pt x="2685510" y="274031"/>
                </a:lnTo>
                <a:lnTo>
                  <a:pt x="2685510" y="302877"/>
                </a:lnTo>
                <a:lnTo>
                  <a:pt x="2668202" y="328838"/>
                </a:lnTo>
                <a:lnTo>
                  <a:pt x="2627819" y="386528"/>
                </a:lnTo>
                <a:lnTo>
                  <a:pt x="2561474" y="617292"/>
                </a:lnTo>
                <a:lnTo>
                  <a:pt x="2486476" y="871132"/>
                </a:lnTo>
                <a:lnTo>
                  <a:pt x="2425901" y="1058627"/>
                </a:lnTo>
                <a:lnTo>
                  <a:pt x="2350903" y="1312467"/>
                </a:lnTo>
                <a:lnTo>
                  <a:pt x="2287443" y="1520154"/>
                </a:lnTo>
                <a:lnTo>
                  <a:pt x="2264366" y="1580729"/>
                </a:lnTo>
                <a:lnTo>
                  <a:pt x="2247059" y="1609574"/>
                </a:lnTo>
                <a:lnTo>
                  <a:pt x="2221098" y="1641304"/>
                </a:lnTo>
                <a:lnTo>
                  <a:pt x="2195137" y="1652843"/>
                </a:lnTo>
                <a:lnTo>
                  <a:pt x="2154754" y="1661496"/>
                </a:lnTo>
                <a:lnTo>
                  <a:pt x="2114370" y="1655727"/>
                </a:lnTo>
                <a:lnTo>
                  <a:pt x="2068217" y="1638420"/>
                </a:lnTo>
                <a:lnTo>
                  <a:pt x="2039372" y="1621113"/>
                </a:lnTo>
                <a:lnTo>
                  <a:pt x="2022065" y="1600921"/>
                </a:lnTo>
                <a:lnTo>
                  <a:pt x="2010527" y="1574960"/>
                </a:lnTo>
                <a:lnTo>
                  <a:pt x="2004758" y="1543230"/>
                </a:lnTo>
                <a:lnTo>
                  <a:pt x="2094178" y="1393234"/>
                </a:lnTo>
                <a:lnTo>
                  <a:pt x="2209560" y="862478"/>
                </a:lnTo>
                <a:lnTo>
                  <a:pt x="2255713" y="689405"/>
                </a:lnTo>
                <a:lnTo>
                  <a:pt x="2290327" y="496141"/>
                </a:lnTo>
                <a:lnTo>
                  <a:pt x="2313404" y="366337"/>
                </a:lnTo>
                <a:lnTo>
                  <a:pt x="2316288" y="331722"/>
                </a:lnTo>
                <a:lnTo>
                  <a:pt x="2313404" y="288454"/>
                </a:lnTo>
                <a:lnTo>
                  <a:pt x="2301865" y="262493"/>
                </a:lnTo>
                <a:lnTo>
                  <a:pt x="2275905" y="242301"/>
                </a:lnTo>
                <a:lnTo>
                  <a:pt x="2255713" y="233648"/>
                </a:lnTo>
                <a:lnTo>
                  <a:pt x="2174946" y="230763"/>
                </a:lnTo>
                <a:lnTo>
                  <a:pt x="1998988" y="227879"/>
                </a:lnTo>
                <a:lnTo>
                  <a:pt x="1566307" y="227879"/>
                </a:lnTo>
                <a:lnTo>
                  <a:pt x="1439387" y="236532"/>
                </a:lnTo>
                <a:lnTo>
                  <a:pt x="1159587" y="256724"/>
                </a:lnTo>
                <a:lnTo>
                  <a:pt x="966322" y="274031"/>
                </a:lnTo>
                <a:lnTo>
                  <a:pt x="599985" y="29999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6A421D0-91E0-487A-89FE-050C4524FF2A}"/>
              </a:ext>
            </a:extLst>
          </p:cNvPr>
          <p:cNvSpPr/>
          <p:nvPr/>
        </p:nvSpPr>
        <p:spPr>
          <a:xfrm>
            <a:off x="4667250" y="1771650"/>
            <a:ext cx="474663" cy="1274763"/>
          </a:xfrm>
          <a:custGeom>
            <a:avLst/>
            <a:gdLst>
              <a:gd name="connsiteX0" fmla="*/ 402431 w 473869"/>
              <a:gd name="connsiteY0" fmla="*/ 919163 h 1273969"/>
              <a:gd name="connsiteX1" fmla="*/ 390525 w 473869"/>
              <a:gd name="connsiteY1" fmla="*/ 1266825 h 1273969"/>
              <a:gd name="connsiteX2" fmla="*/ 185738 w 473869"/>
              <a:gd name="connsiteY2" fmla="*/ 1273969 h 1273969"/>
              <a:gd name="connsiteX3" fmla="*/ 190500 w 473869"/>
              <a:gd name="connsiteY3" fmla="*/ 707231 h 1273969"/>
              <a:gd name="connsiteX4" fmla="*/ 190500 w 473869"/>
              <a:gd name="connsiteY4" fmla="*/ 581025 h 1273969"/>
              <a:gd name="connsiteX5" fmla="*/ 190500 w 473869"/>
              <a:gd name="connsiteY5" fmla="*/ 381000 h 1273969"/>
              <a:gd name="connsiteX6" fmla="*/ 185738 w 473869"/>
              <a:gd name="connsiteY6" fmla="*/ 302419 h 1273969"/>
              <a:gd name="connsiteX7" fmla="*/ 180975 w 473869"/>
              <a:gd name="connsiteY7" fmla="*/ 257175 h 1273969"/>
              <a:gd name="connsiteX8" fmla="*/ 173831 w 473869"/>
              <a:gd name="connsiteY8" fmla="*/ 221456 h 1273969"/>
              <a:gd name="connsiteX9" fmla="*/ 159544 w 473869"/>
              <a:gd name="connsiteY9" fmla="*/ 178594 h 1273969"/>
              <a:gd name="connsiteX10" fmla="*/ 145256 w 473869"/>
              <a:gd name="connsiteY10" fmla="*/ 145256 h 1273969"/>
              <a:gd name="connsiteX11" fmla="*/ 130969 w 473869"/>
              <a:gd name="connsiteY11" fmla="*/ 121444 h 1273969"/>
              <a:gd name="connsiteX12" fmla="*/ 104775 w 473869"/>
              <a:gd name="connsiteY12" fmla="*/ 92869 h 1273969"/>
              <a:gd name="connsiteX13" fmla="*/ 76200 w 473869"/>
              <a:gd name="connsiteY13" fmla="*/ 73819 h 1273969"/>
              <a:gd name="connsiteX14" fmla="*/ 0 w 473869"/>
              <a:gd name="connsiteY14" fmla="*/ 26194 h 1273969"/>
              <a:gd name="connsiteX15" fmla="*/ 271463 w 473869"/>
              <a:gd name="connsiteY15" fmla="*/ 0 h 1273969"/>
              <a:gd name="connsiteX16" fmla="*/ 383381 w 473869"/>
              <a:gd name="connsiteY16" fmla="*/ 88106 h 1273969"/>
              <a:gd name="connsiteX17" fmla="*/ 445294 w 473869"/>
              <a:gd name="connsiteY17" fmla="*/ 128588 h 1273969"/>
              <a:gd name="connsiteX18" fmla="*/ 461963 w 473869"/>
              <a:gd name="connsiteY18" fmla="*/ 140494 h 1273969"/>
              <a:gd name="connsiteX19" fmla="*/ 466725 w 473869"/>
              <a:gd name="connsiteY19" fmla="*/ 147638 h 1273969"/>
              <a:gd name="connsiteX20" fmla="*/ 473869 w 473869"/>
              <a:gd name="connsiteY20" fmla="*/ 169069 h 1273969"/>
              <a:gd name="connsiteX21" fmla="*/ 473869 w 473869"/>
              <a:gd name="connsiteY21" fmla="*/ 200025 h 1273969"/>
              <a:gd name="connsiteX22" fmla="*/ 461963 w 473869"/>
              <a:gd name="connsiteY22" fmla="*/ 235744 h 1273969"/>
              <a:gd name="connsiteX23" fmla="*/ 435769 w 473869"/>
              <a:gd name="connsiteY23" fmla="*/ 285750 h 1273969"/>
              <a:gd name="connsiteX24" fmla="*/ 411956 w 473869"/>
              <a:gd name="connsiteY24" fmla="*/ 316706 h 1273969"/>
              <a:gd name="connsiteX25" fmla="*/ 409575 w 473869"/>
              <a:gd name="connsiteY25" fmla="*/ 571500 h 1273969"/>
              <a:gd name="connsiteX26" fmla="*/ 411956 w 473869"/>
              <a:gd name="connsiteY26" fmla="*/ 676275 h 1273969"/>
              <a:gd name="connsiteX27" fmla="*/ 402431 w 473869"/>
              <a:gd name="connsiteY27" fmla="*/ 919163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3869" h="1273969">
                <a:moveTo>
                  <a:pt x="402431" y="919163"/>
                </a:moveTo>
                <a:lnTo>
                  <a:pt x="390525" y="1266825"/>
                </a:lnTo>
                <a:lnTo>
                  <a:pt x="185738" y="1273969"/>
                </a:lnTo>
                <a:cubicBezTo>
                  <a:pt x="187325" y="1085056"/>
                  <a:pt x="188913" y="896144"/>
                  <a:pt x="190500" y="707231"/>
                </a:cubicBezTo>
                <a:lnTo>
                  <a:pt x="190500" y="581025"/>
                </a:lnTo>
                <a:lnTo>
                  <a:pt x="190500" y="381000"/>
                </a:lnTo>
                <a:lnTo>
                  <a:pt x="185738" y="302419"/>
                </a:lnTo>
                <a:lnTo>
                  <a:pt x="180975" y="257175"/>
                </a:lnTo>
                <a:lnTo>
                  <a:pt x="173831" y="221456"/>
                </a:lnTo>
                <a:lnTo>
                  <a:pt x="159544" y="178594"/>
                </a:lnTo>
                <a:lnTo>
                  <a:pt x="145256" y="145256"/>
                </a:lnTo>
                <a:lnTo>
                  <a:pt x="130969" y="121444"/>
                </a:lnTo>
                <a:lnTo>
                  <a:pt x="104775" y="92869"/>
                </a:lnTo>
                <a:lnTo>
                  <a:pt x="76200" y="73819"/>
                </a:lnTo>
                <a:lnTo>
                  <a:pt x="0" y="26194"/>
                </a:lnTo>
                <a:lnTo>
                  <a:pt x="271463" y="0"/>
                </a:lnTo>
                <a:lnTo>
                  <a:pt x="383381" y="88106"/>
                </a:lnTo>
                <a:lnTo>
                  <a:pt x="445294" y="128588"/>
                </a:lnTo>
                <a:lnTo>
                  <a:pt x="461963" y="140494"/>
                </a:lnTo>
                <a:lnTo>
                  <a:pt x="466725" y="147638"/>
                </a:lnTo>
                <a:lnTo>
                  <a:pt x="473869" y="169069"/>
                </a:lnTo>
                <a:lnTo>
                  <a:pt x="473869" y="200025"/>
                </a:lnTo>
                <a:lnTo>
                  <a:pt x="461963" y="235744"/>
                </a:lnTo>
                <a:lnTo>
                  <a:pt x="435769" y="285750"/>
                </a:lnTo>
                <a:lnTo>
                  <a:pt x="411956" y="316706"/>
                </a:lnTo>
                <a:cubicBezTo>
                  <a:pt x="411162" y="401637"/>
                  <a:pt x="410369" y="486569"/>
                  <a:pt x="409575" y="571500"/>
                </a:cubicBezTo>
                <a:cubicBezTo>
                  <a:pt x="410369" y="606425"/>
                  <a:pt x="411162" y="641350"/>
                  <a:pt x="411956" y="676275"/>
                </a:cubicBezTo>
                <a:lnTo>
                  <a:pt x="402431" y="9191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81E9680-7516-42E0-BE7E-9AB9FEAC3B9B}"/>
              </a:ext>
            </a:extLst>
          </p:cNvPr>
          <p:cNvSpPr/>
          <p:nvPr/>
        </p:nvSpPr>
        <p:spPr>
          <a:xfrm>
            <a:off x="3913188" y="2265363"/>
            <a:ext cx="2181225" cy="301625"/>
          </a:xfrm>
          <a:custGeom>
            <a:avLst/>
            <a:gdLst>
              <a:gd name="connsiteX0" fmla="*/ 1485900 w 2181225"/>
              <a:gd name="connsiteY0" fmla="*/ 192881 h 302419"/>
              <a:gd name="connsiteX1" fmla="*/ 1140619 w 2181225"/>
              <a:gd name="connsiteY1" fmla="*/ 207169 h 302419"/>
              <a:gd name="connsiteX2" fmla="*/ 969169 w 2181225"/>
              <a:gd name="connsiteY2" fmla="*/ 226219 h 302419"/>
              <a:gd name="connsiteX3" fmla="*/ 740569 w 2181225"/>
              <a:gd name="connsiteY3" fmla="*/ 240506 h 302419"/>
              <a:gd name="connsiteX4" fmla="*/ 435769 w 2181225"/>
              <a:gd name="connsiteY4" fmla="*/ 261937 h 302419"/>
              <a:gd name="connsiteX5" fmla="*/ 242887 w 2181225"/>
              <a:gd name="connsiteY5" fmla="*/ 278606 h 302419"/>
              <a:gd name="connsiteX6" fmla="*/ 30956 w 2181225"/>
              <a:gd name="connsiteY6" fmla="*/ 302419 h 302419"/>
              <a:gd name="connsiteX7" fmla="*/ 0 w 2181225"/>
              <a:gd name="connsiteY7" fmla="*/ 140494 h 302419"/>
              <a:gd name="connsiteX8" fmla="*/ 288131 w 2181225"/>
              <a:gd name="connsiteY8" fmla="*/ 121444 h 302419"/>
              <a:gd name="connsiteX9" fmla="*/ 700087 w 2181225"/>
              <a:gd name="connsiteY9" fmla="*/ 92869 h 302419"/>
              <a:gd name="connsiteX10" fmla="*/ 969169 w 2181225"/>
              <a:gd name="connsiteY10" fmla="*/ 71437 h 302419"/>
              <a:gd name="connsiteX11" fmla="*/ 1138237 w 2181225"/>
              <a:gd name="connsiteY11" fmla="*/ 54769 h 302419"/>
              <a:gd name="connsiteX12" fmla="*/ 1404937 w 2181225"/>
              <a:gd name="connsiteY12" fmla="*/ 38100 h 302419"/>
              <a:gd name="connsiteX13" fmla="*/ 1743075 w 2181225"/>
              <a:gd name="connsiteY13" fmla="*/ 21431 h 302419"/>
              <a:gd name="connsiteX14" fmla="*/ 2181225 w 2181225"/>
              <a:gd name="connsiteY14" fmla="*/ 0 h 302419"/>
              <a:gd name="connsiteX15" fmla="*/ 2147887 w 2181225"/>
              <a:gd name="connsiteY15" fmla="*/ 180975 h 302419"/>
              <a:gd name="connsiteX16" fmla="*/ 1874044 w 2181225"/>
              <a:gd name="connsiteY16" fmla="*/ 183356 h 302419"/>
              <a:gd name="connsiteX17" fmla="*/ 1485900 w 2181225"/>
              <a:gd name="connsiteY17" fmla="*/ 192881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81225" h="302419">
                <a:moveTo>
                  <a:pt x="1485900" y="192881"/>
                </a:moveTo>
                <a:lnTo>
                  <a:pt x="1140619" y="207169"/>
                </a:lnTo>
                <a:lnTo>
                  <a:pt x="969169" y="226219"/>
                </a:lnTo>
                <a:lnTo>
                  <a:pt x="740569" y="240506"/>
                </a:lnTo>
                <a:lnTo>
                  <a:pt x="435769" y="261937"/>
                </a:lnTo>
                <a:lnTo>
                  <a:pt x="242887" y="278606"/>
                </a:lnTo>
                <a:lnTo>
                  <a:pt x="30956" y="302419"/>
                </a:lnTo>
                <a:lnTo>
                  <a:pt x="0" y="140494"/>
                </a:lnTo>
                <a:lnTo>
                  <a:pt x="288131" y="121444"/>
                </a:lnTo>
                <a:lnTo>
                  <a:pt x="700087" y="92869"/>
                </a:lnTo>
                <a:lnTo>
                  <a:pt x="969169" y="71437"/>
                </a:lnTo>
                <a:lnTo>
                  <a:pt x="1138237" y="54769"/>
                </a:lnTo>
                <a:lnTo>
                  <a:pt x="1404937" y="38100"/>
                </a:lnTo>
                <a:lnTo>
                  <a:pt x="1743075" y="21431"/>
                </a:lnTo>
                <a:lnTo>
                  <a:pt x="2181225" y="0"/>
                </a:lnTo>
                <a:lnTo>
                  <a:pt x="2147887" y="180975"/>
                </a:lnTo>
                <a:lnTo>
                  <a:pt x="1874044" y="183356"/>
                </a:lnTo>
                <a:lnTo>
                  <a:pt x="1485900" y="192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9004B05-0A1D-4930-B018-1DC73F4C6CE0}"/>
              </a:ext>
            </a:extLst>
          </p:cNvPr>
          <p:cNvSpPr/>
          <p:nvPr/>
        </p:nvSpPr>
        <p:spPr>
          <a:xfrm>
            <a:off x="3976688" y="2960688"/>
            <a:ext cx="1962150" cy="250825"/>
          </a:xfrm>
          <a:custGeom>
            <a:avLst/>
            <a:gdLst>
              <a:gd name="connsiteX0" fmla="*/ 514350 w 1962150"/>
              <a:gd name="connsiteY0" fmla="*/ 214312 h 252412"/>
              <a:gd name="connsiteX1" fmla="*/ 40481 w 1962150"/>
              <a:gd name="connsiteY1" fmla="*/ 252412 h 252412"/>
              <a:gd name="connsiteX2" fmla="*/ 0 w 1962150"/>
              <a:gd name="connsiteY2" fmla="*/ 95250 h 252412"/>
              <a:gd name="connsiteX3" fmla="*/ 223837 w 1962150"/>
              <a:gd name="connsiteY3" fmla="*/ 80962 h 252412"/>
              <a:gd name="connsiteX4" fmla="*/ 519112 w 1962150"/>
              <a:gd name="connsiteY4" fmla="*/ 59531 h 252412"/>
              <a:gd name="connsiteX5" fmla="*/ 909637 w 1962150"/>
              <a:gd name="connsiteY5" fmla="*/ 21431 h 252412"/>
              <a:gd name="connsiteX6" fmla="*/ 1042987 w 1962150"/>
              <a:gd name="connsiteY6" fmla="*/ 28575 h 252412"/>
              <a:gd name="connsiteX7" fmla="*/ 1197768 w 1962150"/>
              <a:gd name="connsiteY7" fmla="*/ 14287 h 252412"/>
              <a:gd name="connsiteX8" fmla="*/ 1450181 w 1962150"/>
              <a:gd name="connsiteY8" fmla="*/ 4762 h 252412"/>
              <a:gd name="connsiteX9" fmla="*/ 1795462 w 1962150"/>
              <a:gd name="connsiteY9" fmla="*/ 0 h 252412"/>
              <a:gd name="connsiteX10" fmla="*/ 1962150 w 1962150"/>
              <a:gd name="connsiteY10" fmla="*/ 0 h 252412"/>
              <a:gd name="connsiteX11" fmla="*/ 1926431 w 1962150"/>
              <a:gd name="connsiteY11" fmla="*/ 164306 h 252412"/>
              <a:gd name="connsiteX12" fmla="*/ 1747837 w 1962150"/>
              <a:gd name="connsiteY12" fmla="*/ 159544 h 252412"/>
              <a:gd name="connsiteX13" fmla="*/ 1466850 w 1962150"/>
              <a:gd name="connsiteY13" fmla="*/ 166687 h 252412"/>
              <a:gd name="connsiteX14" fmla="*/ 1193006 w 1962150"/>
              <a:gd name="connsiteY14" fmla="*/ 178594 h 252412"/>
              <a:gd name="connsiteX15" fmla="*/ 916781 w 1962150"/>
              <a:gd name="connsiteY15" fmla="*/ 190500 h 252412"/>
              <a:gd name="connsiteX16" fmla="*/ 514350 w 1962150"/>
              <a:gd name="connsiteY16" fmla="*/ 214312 h 2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62150" h="252412">
                <a:moveTo>
                  <a:pt x="514350" y="214312"/>
                </a:moveTo>
                <a:lnTo>
                  <a:pt x="40481" y="252412"/>
                </a:lnTo>
                <a:lnTo>
                  <a:pt x="0" y="95250"/>
                </a:lnTo>
                <a:lnTo>
                  <a:pt x="223837" y="80962"/>
                </a:lnTo>
                <a:lnTo>
                  <a:pt x="519112" y="59531"/>
                </a:lnTo>
                <a:lnTo>
                  <a:pt x="909637" y="21431"/>
                </a:lnTo>
                <a:lnTo>
                  <a:pt x="1042987" y="28575"/>
                </a:lnTo>
                <a:lnTo>
                  <a:pt x="1197768" y="14287"/>
                </a:lnTo>
                <a:lnTo>
                  <a:pt x="1450181" y="4762"/>
                </a:lnTo>
                <a:lnTo>
                  <a:pt x="1795462" y="0"/>
                </a:lnTo>
                <a:lnTo>
                  <a:pt x="1962150" y="0"/>
                </a:lnTo>
                <a:lnTo>
                  <a:pt x="1926431" y="164306"/>
                </a:lnTo>
                <a:lnTo>
                  <a:pt x="1747837" y="159544"/>
                </a:lnTo>
                <a:lnTo>
                  <a:pt x="1466850" y="166687"/>
                </a:lnTo>
                <a:lnTo>
                  <a:pt x="1193006" y="178594"/>
                </a:lnTo>
                <a:lnTo>
                  <a:pt x="916781" y="190500"/>
                </a:lnTo>
                <a:lnTo>
                  <a:pt x="514350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991C9FC-0CAC-4E32-8767-80B41D50F979}"/>
              </a:ext>
            </a:extLst>
          </p:cNvPr>
          <p:cNvSpPr/>
          <p:nvPr/>
        </p:nvSpPr>
        <p:spPr>
          <a:xfrm>
            <a:off x="3983038" y="3354388"/>
            <a:ext cx="485775" cy="1303337"/>
          </a:xfrm>
          <a:custGeom>
            <a:avLst/>
            <a:gdLst>
              <a:gd name="connsiteX0" fmla="*/ 447675 w 485775"/>
              <a:gd name="connsiteY0" fmla="*/ 954882 h 1302544"/>
              <a:gd name="connsiteX1" fmla="*/ 447675 w 485775"/>
              <a:gd name="connsiteY1" fmla="*/ 1259682 h 1302544"/>
              <a:gd name="connsiteX2" fmla="*/ 228600 w 485775"/>
              <a:gd name="connsiteY2" fmla="*/ 1302544 h 1302544"/>
              <a:gd name="connsiteX3" fmla="*/ 216694 w 485775"/>
              <a:gd name="connsiteY3" fmla="*/ 1014413 h 1302544"/>
              <a:gd name="connsiteX4" fmla="*/ 204788 w 485775"/>
              <a:gd name="connsiteY4" fmla="*/ 766763 h 1302544"/>
              <a:gd name="connsiteX5" fmla="*/ 202407 w 485775"/>
              <a:gd name="connsiteY5" fmla="*/ 604838 h 1302544"/>
              <a:gd name="connsiteX6" fmla="*/ 178594 w 485775"/>
              <a:gd name="connsiteY6" fmla="*/ 452438 h 1302544"/>
              <a:gd name="connsiteX7" fmla="*/ 178594 w 485775"/>
              <a:gd name="connsiteY7" fmla="*/ 285750 h 1302544"/>
              <a:gd name="connsiteX8" fmla="*/ 178594 w 485775"/>
              <a:gd name="connsiteY8" fmla="*/ 233363 h 1302544"/>
              <a:gd name="connsiteX9" fmla="*/ 173832 w 485775"/>
              <a:gd name="connsiteY9" fmla="*/ 207169 h 1302544"/>
              <a:gd name="connsiteX10" fmla="*/ 161925 w 485775"/>
              <a:gd name="connsiteY10" fmla="*/ 176213 h 1302544"/>
              <a:gd name="connsiteX11" fmla="*/ 145257 w 485775"/>
              <a:gd name="connsiteY11" fmla="*/ 150019 h 1302544"/>
              <a:gd name="connsiteX12" fmla="*/ 116682 w 485775"/>
              <a:gd name="connsiteY12" fmla="*/ 121444 h 1302544"/>
              <a:gd name="connsiteX13" fmla="*/ 95250 w 485775"/>
              <a:gd name="connsiteY13" fmla="*/ 102394 h 1302544"/>
              <a:gd name="connsiteX14" fmla="*/ 61913 w 485775"/>
              <a:gd name="connsiteY14" fmla="*/ 85725 h 1302544"/>
              <a:gd name="connsiteX15" fmla="*/ 23813 w 485775"/>
              <a:gd name="connsiteY15" fmla="*/ 66675 h 1302544"/>
              <a:gd name="connsiteX16" fmla="*/ 7144 w 485775"/>
              <a:gd name="connsiteY16" fmla="*/ 54769 h 1302544"/>
              <a:gd name="connsiteX17" fmla="*/ 0 w 485775"/>
              <a:gd name="connsiteY17" fmla="*/ 38100 h 1302544"/>
              <a:gd name="connsiteX18" fmla="*/ 4763 w 485775"/>
              <a:gd name="connsiteY18" fmla="*/ 21432 h 1302544"/>
              <a:gd name="connsiteX19" fmla="*/ 23813 w 485775"/>
              <a:gd name="connsiteY19" fmla="*/ 11907 h 1302544"/>
              <a:gd name="connsiteX20" fmla="*/ 64294 w 485775"/>
              <a:gd name="connsiteY20" fmla="*/ 2382 h 1302544"/>
              <a:gd name="connsiteX21" fmla="*/ 133350 w 485775"/>
              <a:gd name="connsiteY21" fmla="*/ 0 h 1302544"/>
              <a:gd name="connsiteX22" fmla="*/ 200025 w 485775"/>
              <a:gd name="connsiteY22" fmla="*/ 4763 h 1302544"/>
              <a:gd name="connsiteX23" fmla="*/ 259557 w 485775"/>
              <a:gd name="connsiteY23" fmla="*/ 16669 h 1302544"/>
              <a:gd name="connsiteX24" fmla="*/ 314325 w 485775"/>
              <a:gd name="connsiteY24" fmla="*/ 33338 h 1302544"/>
              <a:gd name="connsiteX25" fmla="*/ 350044 w 485775"/>
              <a:gd name="connsiteY25" fmla="*/ 47625 h 1302544"/>
              <a:gd name="connsiteX26" fmla="*/ 395288 w 485775"/>
              <a:gd name="connsiteY26" fmla="*/ 69057 h 1302544"/>
              <a:gd name="connsiteX27" fmla="*/ 428625 w 485775"/>
              <a:gd name="connsiteY27" fmla="*/ 88107 h 1302544"/>
              <a:gd name="connsiteX28" fmla="*/ 452438 w 485775"/>
              <a:gd name="connsiteY28" fmla="*/ 107157 h 1302544"/>
              <a:gd name="connsiteX29" fmla="*/ 469107 w 485775"/>
              <a:gd name="connsiteY29" fmla="*/ 128588 h 1302544"/>
              <a:gd name="connsiteX30" fmla="*/ 481013 w 485775"/>
              <a:gd name="connsiteY30" fmla="*/ 150019 h 1302544"/>
              <a:gd name="connsiteX31" fmla="*/ 485775 w 485775"/>
              <a:gd name="connsiteY31" fmla="*/ 178594 h 1302544"/>
              <a:gd name="connsiteX32" fmla="*/ 483394 w 485775"/>
              <a:gd name="connsiteY32" fmla="*/ 200025 h 1302544"/>
              <a:gd name="connsiteX33" fmla="*/ 466725 w 485775"/>
              <a:gd name="connsiteY33" fmla="*/ 235744 h 1302544"/>
              <a:gd name="connsiteX34" fmla="*/ 454819 w 485775"/>
              <a:gd name="connsiteY34" fmla="*/ 261938 h 1302544"/>
              <a:gd name="connsiteX35" fmla="*/ 447675 w 485775"/>
              <a:gd name="connsiteY35" fmla="*/ 297657 h 1302544"/>
              <a:gd name="connsiteX36" fmla="*/ 447675 w 485775"/>
              <a:gd name="connsiteY36" fmla="*/ 338138 h 1302544"/>
              <a:gd name="connsiteX37" fmla="*/ 447675 w 485775"/>
              <a:gd name="connsiteY37" fmla="*/ 452438 h 1302544"/>
              <a:gd name="connsiteX38" fmla="*/ 447675 w 485775"/>
              <a:gd name="connsiteY38" fmla="*/ 564357 h 1302544"/>
              <a:gd name="connsiteX39" fmla="*/ 447675 w 485775"/>
              <a:gd name="connsiteY39" fmla="*/ 954882 h 13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85775" h="1302544">
                <a:moveTo>
                  <a:pt x="447675" y="954882"/>
                </a:moveTo>
                <a:lnTo>
                  <a:pt x="447675" y="1259682"/>
                </a:lnTo>
                <a:lnTo>
                  <a:pt x="228600" y="1302544"/>
                </a:lnTo>
                <a:lnTo>
                  <a:pt x="216694" y="1014413"/>
                </a:lnTo>
                <a:lnTo>
                  <a:pt x="204788" y="766763"/>
                </a:lnTo>
                <a:cubicBezTo>
                  <a:pt x="203994" y="712788"/>
                  <a:pt x="203201" y="658813"/>
                  <a:pt x="202407" y="604838"/>
                </a:cubicBezTo>
                <a:lnTo>
                  <a:pt x="178594" y="452438"/>
                </a:lnTo>
                <a:lnTo>
                  <a:pt x="178594" y="285750"/>
                </a:lnTo>
                <a:lnTo>
                  <a:pt x="178594" y="233363"/>
                </a:lnTo>
                <a:lnTo>
                  <a:pt x="173832" y="207169"/>
                </a:lnTo>
                <a:lnTo>
                  <a:pt x="161925" y="176213"/>
                </a:lnTo>
                <a:lnTo>
                  <a:pt x="145257" y="150019"/>
                </a:lnTo>
                <a:lnTo>
                  <a:pt x="116682" y="121444"/>
                </a:lnTo>
                <a:lnTo>
                  <a:pt x="95250" y="102394"/>
                </a:lnTo>
                <a:lnTo>
                  <a:pt x="61913" y="85725"/>
                </a:lnTo>
                <a:lnTo>
                  <a:pt x="23813" y="66675"/>
                </a:lnTo>
                <a:lnTo>
                  <a:pt x="7144" y="54769"/>
                </a:lnTo>
                <a:lnTo>
                  <a:pt x="0" y="38100"/>
                </a:lnTo>
                <a:lnTo>
                  <a:pt x="4763" y="21432"/>
                </a:lnTo>
                <a:lnTo>
                  <a:pt x="23813" y="11907"/>
                </a:lnTo>
                <a:lnTo>
                  <a:pt x="64294" y="2382"/>
                </a:lnTo>
                <a:lnTo>
                  <a:pt x="133350" y="0"/>
                </a:lnTo>
                <a:lnTo>
                  <a:pt x="200025" y="4763"/>
                </a:lnTo>
                <a:lnTo>
                  <a:pt x="259557" y="16669"/>
                </a:lnTo>
                <a:lnTo>
                  <a:pt x="314325" y="33338"/>
                </a:lnTo>
                <a:lnTo>
                  <a:pt x="350044" y="47625"/>
                </a:lnTo>
                <a:lnTo>
                  <a:pt x="395288" y="69057"/>
                </a:lnTo>
                <a:lnTo>
                  <a:pt x="428625" y="88107"/>
                </a:lnTo>
                <a:lnTo>
                  <a:pt x="452438" y="107157"/>
                </a:lnTo>
                <a:lnTo>
                  <a:pt x="469107" y="128588"/>
                </a:lnTo>
                <a:lnTo>
                  <a:pt x="481013" y="150019"/>
                </a:lnTo>
                <a:lnTo>
                  <a:pt x="485775" y="178594"/>
                </a:lnTo>
                <a:lnTo>
                  <a:pt x="483394" y="200025"/>
                </a:lnTo>
                <a:lnTo>
                  <a:pt x="466725" y="235744"/>
                </a:lnTo>
                <a:lnTo>
                  <a:pt x="454819" y="261938"/>
                </a:lnTo>
                <a:lnTo>
                  <a:pt x="447675" y="297657"/>
                </a:lnTo>
                <a:lnTo>
                  <a:pt x="447675" y="338138"/>
                </a:lnTo>
                <a:lnTo>
                  <a:pt x="447675" y="452438"/>
                </a:lnTo>
                <a:lnTo>
                  <a:pt x="447675" y="564357"/>
                </a:lnTo>
                <a:cubicBezTo>
                  <a:pt x="446881" y="694532"/>
                  <a:pt x="446088" y="824707"/>
                  <a:pt x="447675" y="95488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519A141-76A2-4D82-A736-140E530008FE}"/>
              </a:ext>
            </a:extLst>
          </p:cNvPr>
          <p:cNvSpPr/>
          <p:nvPr/>
        </p:nvSpPr>
        <p:spPr>
          <a:xfrm>
            <a:off x="5307013" y="3227388"/>
            <a:ext cx="400050" cy="1311275"/>
          </a:xfrm>
          <a:custGeom>
            <a:avLst/>
            <a:gdLst>
              <a:gd name="connsiteX0" fmla="*/ 309563 w 400050"/>
              <a:gd name="connsiteY0" fmla="*/ 885825 h 1312069"/>
              <a:gd name="connsiteX1" fmla="*/ 300038 w 400050"/>
              <a:gd name="connsiteY1" fmla="*/ 1028700 h 1312069"/>
              <a:gd name="connsiteX2" fmla="*/ 280988 w 400050"/>
              <a:gd name="connsiteY2" fmla="*/ 1278731 h 1312069"/>
              <a:gd name="connsiteX3" fmla="*/ 64294 w 400050"/>
              <a:gd name="connsiteY3" fmla="*/ 1312069 h 1312069"/>
              <a:gd name="connsiteX4" fmla="*/ 64294 w 400050"/>
              <a:gd name="connsiteY4" fmla="*/ 1143000 h 1312069"/>
              <a:gd name="connsiteX5" fmla="*/ 73819 w 400050"/>
              <a:gd name="connsiteY5" fmla="*/ 888206 h 1312069"/>
              <a:gd name="connsiteX6" fmla="*/ 85725 w 400050"/>
              <a:gd name="connsiteY6" fmla="*/ 623887 h 1312069"/>
              <a:gd name="connsiteX7" fmla="*/ 109538 w 400050"/>
              <a:gd name="connsiteY7" fmla="*/ 473869 h 1312069"/>
              <a:gd name="connsiteX8" fmla="*/ 109538 w 400050"/>
              <a:gd name="connsiteY8" fmla="*/ 292894 h 1312069"/>
              <a:gd name="connsiteX9" fmla="*/ 107157 w 400050"/>
              <a:gd name="connsiteY9" fmla="*/ 240506 h 1312069"/>
              <a:gd name="connsiteX10" fmla="*/ 100013 w 400050"/>
              <a:gd name="connsiteY10" fmla="*/ 197644 h 1312069"/>
              <a:gd name="connsiteX11" fmla="*/ 83344 w 400050"/>
              <a:gd name="connsiteY11" fmla="*/ 154781 h 1312069"/>
              <a:gd name="connsiteX12" fmla="*/ 61913 w 400050"/>
              <a:gd name="connsiteY12" fmla="*/ 111919 h 1312069"/>
              <a:gd name="connsiteX13" fmla="*/ 38100 w 400050"/>
              <a:gd name="connsiteY13" fmla="*/ 78581 h 1312069"/>
              <a:gd name="connsiteX14" fmla="*/ 21432 w 400050"/>
              <a:gd name="connsiteY14" fmla="*/ 59531 h 1312069"/>
              <a:gd name="connsiteX15" fmla="*/ 4763 w 400050"/>
              <a:gd name="connsiteY15" fmla="*/ 42862 h 1312069"/>
              <a:gd name="connsiteX16" fmla="*/ 0 w 400050"/>
              <a:gd name="connsiteY16" fmla="*/ 26194 h 1312069"/>
              <a:gd name="connsiteX17" fmla="*/ 0 w 400050"/>
              <a:gd name="connsiteY17" fmla="*/ 11906 h 1312069"/>
              <a:gd name="connsiteX18" fmla="*/ 7144 w 400050"/>
              <a:gd name="connsiteY18" fmla="*/ 4762 h 1312069"/>
              <a:gd name="connsiteX19" fmla="*/ 26194 w 400050"/>
              <a:gd name="connsiteY19" fmla="*/ 0 h 1312069"/>
              <a:gd name="connsiteX20" fmla="*/ 61913 w 400050"/>
              <a:gd name="connsiteY20" fmla="*/ 4762 h 1312069"/>
              <a:gd name="connsiteX21" fmla="*/ 147638 w 400050"/>
              <a:gd name="connsiteY21" fmla="*/ 26194 h 1312069"/>
              <a:gd name="connsiteX22" fmla="*/ 233363 w 400050"/>
              <a:gd name="connsiteY22" fmla="*/ 57150 h 1312069"/>
              <a:gd name="connsiteX23" fmla="*/ 304800 w 400050"/>
              <a:gd name="connsiteY23" fmla="*/ 85725 h 1312069"/>
              <a:gd name="connsiteX24" fmla="*/ 357188 w 400050"/>
              <a:gd name="connsiteY24" fmla="*/ 111919 h 1312069"/>
              <a:gd name="connsiteX25" fmla="*/ 378619 w 400050"/>
              <a:gd name="connsiteY25" fmla="*/ 128587 h 1312069"/>
              <a:gd name="connsiteX26" fmla="*/ 392907 w 400050"/>
              <a:gd name="connsiteY26" fmla="*/ 147637 h 1312069"/>
              <a:gd name="connsiteX27" fmla="*/ 400050 w 400050"/>
              <a:gd name="connsiteY27" fmla="*/ 169069 h 1312069"/>
              <a:gd name="connsiteX28" fmla="*/ 395288 w 400050"/>
              <a:gd name="connsiteY28" fmla="*/ 200025 h 1312069"/>
              <a:gd name="connsiteX29" fmla="*/ 383382 w 400050"/>
              <a:gd name="connsiteY29" fmla="*/ 230981 h 1312069"/>
              <a:gd name="connsiteX30" fmla="*/ 366713 w 400050"/>
              <a:gd name="connsiteY30" fmla="*/ 269081 h 1312069"/>
              <a:gd name="connsiteX31" fmla="*/ 354807 w 400050"/>
              <a:gd name="connsiteY31" fmla="*/ 316706 h 1312069"/>
              <a:gd name="connsiteX32" fmla="*/ 350044 w 400050"/>
              <a:gd name="connsiteY32" fmla="*/ 364331 h 1312069"/>
              <a:gd name="connsiteX33" fmla="*/ 350044 w 400050"/>
              <a:gd name="connsiteY33" fmla="*/ 464344 h 1312069"/>
              <a:gd name="connsiteX34" fmla="*/ 333375 w 400050"/>
              <a:gd name="connsiteY34" fmla="*/ 597694 h 1312069"/>
              <a:gd name="connsiteX35" fmla="*/ 309563 w 400050"/>
              <a:gd name="connsiteY35" fmla="*/ 885825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050" h="1312069">
                <a:moveTo>
                  <a:pt x="309563" y="885825"/>
                </a:moveTo>
                <a:lnTo>
                  <a:pt x="300038" y="1028700"/>
                </a:lnTo>
                <a:lnTo>
                  <a:pt x="280988" y="1278731"/>
                </a:lnTo>
                <a:lnTo>
                  <a:pt x="64294" y="1312069"/>
                </a:lnTo>
                <a:lnTo>
                  <a:pt x="64294" y="1143000"/>
                </a:lnTo>
                <a:lnTo>
                  <a:pt x="73819" y="888206"/>
                </a:lnTo>
                <a:lnTo>
                  <a:pt x="85725" y="623887"/>
                </a:lnTo>
                <a:lnTo>
                  <a:pt x="109538" y="473869"/>
                </a:lnTo>
                <a:lnTo>
                  <a:pt x="109538" y="292894"/>
                </a:lnTo>
                <a:lnTo>
                  <a:pt x="107157" y="240506"/>
                </a:lnTo>
                <a:lnTo>
                  <a:pt x="100013" y="197644"/>
                </a:lnTo>
                <a:lnTo>
                  <a:pt x="83344" y="154781"/>
                </a:lnTo>
                <a:lnTo>
                  <a:pt x="61913" y="111919"/>
                </a:lnTo>
                <a:lnTo>
                  <a:pt x="38100" y="78581"/>
                </a:lnTo>
                <a:lnTo>
                  <a:pt x="21432" y="59531"/>
                </a:lnTo>
                <a:lnTo>
                  <a:pt x="4763" y="42862"/>
                </a:lnTo>
                <a:lnTo>
                  <a:pt x="0" y="26194"/>
                </a:lnTo>
                <a:lnTo>
                  <a:pt x="0" y="11906"/>
                </a:lnTo>
                <a:lnTo>
                  <a:pt x="7144" y="4762"/>
                </a:lnTo>
                <a:lnTo>
                  <a:pt x="26194" y="0"/>
                </a:lnTo>
                <a:lnTo>
                  <a:pt x="61913" y="4762"/>
                </a:lnTo>
                <a:lnTo>
                  <a:pt x="147638" y="26194"/>
                </a:lnTo>
                <a:lnTo>
                  <a:pt x="233363" y="57150"/>
                </a:lnTo>
                <a:lnTo>
                  <a:pt x="304800" y="85725"/>
                </a:lnTo>
                <a:lnTo>
                  <a:pt x="357188" y="111919"/>
                </a:lnTo>
                <a:lnTo>
                  <a:pt x="378619" y="128587"/>
                </a:lnTo>
                <a:lnTo>
                  <a:pt x="392907" y="147637"/>
                </a:lnTo>
                <a:lnTo>
                  <a:pt x="400050" y="169069"/>
                </a:lnTo>
                <a:lnTo>
                  <a:pt x="395288" y="200025"/>
                </a:lnTo>
                <a:lnTo>
                  <a:pt x="383382" y="230981"/>
                </a:lnTo>
                <a:lnTo>
                  <a:pt x="366713" y="269081"/>
                </a:lnTo>
                <a:lnTo>
                  <a:pt x="354807" y="316706"/>
                </a:lnTo>
                <a:lnTo>
                  <a:pt x="350044" y="364331"/>
                </a:lnTo>
                <a:lnTo>
                  <a:pt x="350044" y="464344"/>
                </a:lnTo>
                <a:lnTo>
                  <a:pt x="333375" y="597694"/>
                </a:lnTo>
                <a:lnTo>
                  <a:pt x="309563" y="885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0B2917C-55EA-4BD4-B357-F0700CE58816}"/>
              </a:ext>
            </a:extLst>
          </p:cNvPr>
          <p:cNvSpPr/>
          <p:nvPr/>
        </p:nvSpPr>
        <p:spPr>
          <a:xfrm>
            <a:off x="2697163" y="4344988"/>
            <a:ext cx="4502150" cy="669925"/>
          </a:xfrm>
          <a:custGeom>
            <a:avLst/>
            <a:gdLst>
              <a:gd name="connsiteX0" fmla="*/ 2784575 w 4501661"/>
              <a:gd name="connsiteY0" fmla="*/ 268942 h 670285"/>
              <a:gd name="connsiteX1" fmla="*/ 2507359 w 4501661"/>
              <a:gd name="connsiteY1" fmla="*/ 293767 h 670285"/>
              <a:gd name="connsiteX2" fmla="*/ 2341857 w 4501661"/>
              <a:gd name="connsiteY2" fmla="*/ 310317 h 670285"/>
              <a:gd name="connsiteX3" fmla="*/ 2188767 w 4501661"/>
              <a:gd name="connsiteY3" fmla="*/ 331005 h 670285"/>
              <a:gd name="connsiteX4" fmla="*/ 1965339 w 4501661"/>
              <a:gd name="connsiteY4" fmla="*/ 355830 h 670285"/>
              <a:gd name="connsiteX5" fmla="*/ 1746049 w 4501661"/>
              <a:gd name="connsiteY5" fmla="*/ 384793 h 670285"/>
              <a:gd name="connsiteX6" fmla="*/ 1510208 w 4501661"/>
              <a:gd name="connsiteY6" fmla="*/ 422031 h 670285"/>
              <a:gd name="connsiteX7" fmla="*/ 1241267 w 4501661"/>
              <a:gd name="connsiteY7" fmla="*/ 471682 h 670285"/>
              <a:gd name="connsiteX8" fmla="*/ 1059214 w 4501661"/>
              <a:gd name="connsiteY8" fmla="*/ 513057 h 670285"/>
              <a:gd name="connsiteX9" fmla="*/ 906125 w 4501661"/>
              <a:gd name="connsiteY9" fmla="*/ 546158 h 670285"/>
              <a:gd name="connsiteX10" fmla="*/ 740623 w 4501661"/>
              <a:gd name="connsiteY10" fmla="*/ 587533 h 670285"/>
              <a:gd name="connsiteX11" fmla="*/ 633046 w 4501661"/>
              <a:gd name="connsiteY11" fmla="*/ 616496 h 670285"/>
              <a:gd name="connsiteX12" fmla="*/ 475819 w 4501661"/>
              <a:gd name="connsiteY12" fmla="*/ 670285 h 670285"/>
              <a:gd name="connsiteX13" fmla="*/ 426168 w 4501661"/>
              <a:gd name="connsiteY13" fmla="*/ 662009 h 670285"/>
              <a:gd name="connsiteX14" fmla="*/ 355830 w 4501661"/>
              <a:gd name="connsiteY14" fmla="*/ 633047 h 670285"/>
              <a:gd name="connsiteX15" fmla="*/ 248253 w 4501661"/>
              <a:gd name="connsiteY15" fmla="*/ 566846 h 670285"/>
              <a:gd name="connsiteX16" fmla="*/ 169640 w 4501661"/>
              <a:gd name="connsiteY16" fmla="*/ 513057 h 670285"/>
              <a:gd name="connsiteX17" fmla="*/ 99301 w 4501661"/>
              <a:gd name="connsiteY17" fmla="*/ 455132 h 670285"/>
              <a:gd name="connsiteX18" fmla="*/ 45513 w 4501661"/>
              <a:gd name="connsiteY18" fmla="*/ 409618 h 670285"/>
              <a:gd name="connsiteX19" fmla="*/ 12413 w 4501661"/>
              <a:gd name="connsiteY19" fmla="*/ 380656 h 670285"/>
              <a:gd name="connsiteX20" fmla="*/ 0 w 4501661"/>
              <a:gd name="connsiteY20" fmla="*/ 351693 h 670285"/>
              <a:gd name="connsiteX21" fmla="*/ 4137 w 4501661"/>
              <a:gd name="connsiteY21" fmla="*/ 331005 h 670285"/>
              <a:gd name="connsiteX22" fmla="*/ 16550 w 4501661"/>
              <a:gd name="connsiteY22" fmla="*/ 322730 h 670285"/>
              <a:gd name="connsiteX23" fmla="*/ 33100 w 4501661"/>
              <a:gd name="connsiteY23" fmla="*/ 322730 h 670285"/>
              <a:gd name="connsiteX24" fmla="*/ 62063 w 4501661"/>
              <a:gd name="connsiteY24" fmla="*/ 335142 h 670285"/>
              <a:gd name="connsiteX25" fmla="*/ 103439 w 4501661"/>
              <a:gd name="connsiteY25" fmla="*/ 351693 h 670285"/>
              <a:gd name="connsiteX26" fmla="*/ 157227 w 4501661"/>
              <a:gd name="connsiteY26" fmla="*/ 364105 h 670285"/>
              <a:gd name="connsiteX27" fmla="*/ 215153 w 4501661"/>
              <a:gd name="connsiteY27" fmla="*/ 372380 h 670285"/>
              <a:gd name="connsiteX28" fmla="*/ 285491 w 4501661"/>
              <a:gd name="connsiteY28" fmla="*/ 380656 h 670285"/>
              <a:gd name="connsiteX29" fmla="*/ 331004 w 4501661"/>
              <a:gd name="connsiteY29" fmla="*/ 380656 h 670285"/>
              <a:gd name="connsiteX30" fmla="*/ 388930 w 4501661"/>
              <a:gd name="connsiteY30" fmla="*/ 376518 h 670285"/>
              <a:gd name="connsiteX31" fmla="*/ 579258 w 4501661"/>
              <a:gd name="connsiteY31" fmla="*/ 355830 h 670285"/>
              <a:gd name="connsiteX32" fmla="*/ 815099 w 4501661"/>
              <a:gd name="connsiteY32" fmla="*/ 322730 h 670285"/>
              <a:gd name="connsiteX33" fmla="*/ 1067489 w 4501661"/>
              <a:gd name="connsiteY33" fmla="*/ 285492 h 670285"/>
              <a:gd name="connsiteX34" fmla="*/ 1402632 w 4501661"/>
              <a:gd name="connsiteY34" fmla="*/ 239979 h 670285"/>
              <a:gd name="connsiteX35" fmla="*/ 1535033 w 4501661"/>
              <a:gd name="connsiteY35" fmla="*/ 219291 h 670285"/>
              <a:gd name="connsiteX36" fmla="*/ 1700536 w 4501661"/>
              <a:gd name="connsiteY36" fmla="*/ 206878 h 670285"/>
              <a:gd name="connsiteX37" fmla="*/ 1952927 w 4501661"/>
              <a:gd name="connsiteY37" fmla="*/ 169640 h 670285"/>
              <a:gd name="connsiteX38" fmla="*/ 2242556 w 4501661"/>
              <a:gd name="connsiteY38" fmla="*/ 136540 h 670285"/>
              <a:gd name="connsiteX39" fmla="*/ 2474259 w 4501661"/>
              <a:gd name="connsiteY39" fmla="*/ 107577 h 670285"/>
              <a:gd name="connsiteX40" fmla="*/ 2697687 w 4501661"/>
              <a:gd name="connsiteY40" fmla="*/ 86889 h 670285"/>
              <a:gd name="connsiteX41" fmla="*/ 2879739 w 4501661"/>
              <a:gd name="connsiteY41" fmla="*/ 86889 h 670285"/>
              <a:gd name="connsiteX42" fmla="*/ 3115580 w 4501661"/>
              <a:gd name="connsiteY42" fmla="*/ 74476 h 670285"/>
              <a:gd name="connsiteX43" fmla="*/ 3268670 w 4501661"/>
              <a:gd name="connsiteY43" fmla="*/ 70339 h 670285"/>
              <a:gd name="connsiteX44" fmla="*/ 3446584 w 4501661"/>
              <a:gd name="connsiteY44" fmla="*/ 66201 h 670285"/>
              <a:gd name="connsiteX45" fmla="*/ 3641050 w 4501661"/>
              <a:gd name="connsiteY45" fmla="*/ 66201 h 670285"/>
              <a:gd name="connsiteX46" fmla="*/ 3897578 w 4501661"/>
              <a:gd name="connsiteY46" fmla="*/ 66201 h 670285"/>
              <a:gd name="connsiteX47" fmla="*/ 3992742 w 4501661"/>
              <a:gd name="connsiteY47" fmla="*/ 28963 h 670285"/>
              <a:gd name="connsiteX48" fmla="*/ 4050668 w 4501661"/>
              <a:gd name="connsiteY48" fmla="*/ 0 h 670285"/>
              <a:gd name="connsiteX49" fmla="*/ 4100318 w 4501661"/>
              <a:gd name="connsiteY49" fmla="*/ 8276 h 670285"/>
              <a:gd name="connsiteX50" fmla="*/ 4253408 w 4501661"/>
              <a:gd name="connsiteY50" fmla="*/ 66201 h 670285"/>
              <a:gd name="connsiteX51" fmla="*/ 4344434 w 4501661"/>
              <a:gd name="connsiteY51" fmla="*/ 95164 h 670285"/>
              <a:gd name="connsiteX52" fmla="*/ 4406498 w 4501661"/>
              <a:gd name="connsiteY52" fmla="*/ 124127 h 670285"/>
              <a:gd name="connsiteX53" fmla="*/ 4447873 w 4501661"/>
              <a:gd name="connsiteY53" fmla="*/ 157228 h 670285"/>
              <a:gd name="connsiteX54" fmla="*/ 4476836 w 4501661"/>
              <a:gd name="connsiteY54" fmla="*/ 182053 h 670285"/>
              <a:gd name="connsiteX55" fmla="*/ 4493386 w 4501661"/>
              <a:gd name="connsiteY55" fmla="*/ 211016 h 670285"/>
              <a:gd name="connsiteX56" fmla="*/ 4501661 w 4501661"/>
              <a:gd name="connsiteY56" fmla="*/ 248254 h 670285"/>
              <a:gd name="connsiteX57" fmla="*/ 4501661 w 4501661"/>
              <a:gd name="connsiteY57" fmla="*/ 281354 h 670285"/>
              <a:gd name="connsiteX58" fmla="*/ 4493386 w 4501661"/>
              <a:gd name="connsiteY58" fmla="*/ 306180 h 670285"/>
              <a:gd name="connsiteX59" fmla="*/ 4468561 w 4501661"/>
              <a:gd name="connsiteY59" fmla="*/ 326867 h 670285"/>
              <a:gd name="connsiteX60" fmla="*/ 4435461 w 4501661"/>
              <a:gd name="connsiteY60" fmla="*/ 335142 h 670285"/>
              <a:gd name="connsiteX61" fmla="*/ 4282371 w 4501661"/>
              <a:gd name="connsiteY61" fmla="*/ 318592 h 670285"/>
              <a:gd name="connsiteX62" fmla="*/ 4046530 w 4501661"/>
              <a:gd name="connsiteY62" fmla="*/ 289629 h 670285"/>
              <a:gd name="connsiteX63" fmla="*/ 3909991 w 4501661"/>
              <a:gd name="connsiteY63" fmla="*/ 264804 h 670285"/>
              <a:gd name="connsiteX64" fmla="*/ 3777589 w 4501661"/>
              <a:gd name="connsiteY64" fmla="*/ 256529 h 670285"/>
              <a:gd name="connsiteX65" fmla="*/ 3562436 w 4501661"/>
              <a:gd name="connsiteY65" fmla="*/ 244116 h 670285"/>
              <a:gd name="connsiteX66" fmla="*/ 3351421 w 4501661"/>
              <a:gd name="connsiteY66" fmla="*/ 244116 h 670285"/>
              <a:gd name="connsiteX67" fmla="*/ 3181781 w 4501661"/>
              <a:gd name="connsiteY67" fmla="*/ 248254 h 670285"/>
              <a:gd name="connsiteX68" fmla="*/ 2784575 w 4501661"/>
              <a:gd name="connsiteY68" fmla="*/ 268942 h 67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501661" h="670285">
                <a:moveTo>
                  <a:pt x="2784575" y="268942"/>
                </a:moveTo>
                <a:lnTo>
                  <a:pt x="2507359" y="293767"/>
                </a:lnTo>
                <a:lnTo>
                  <a:pt x="2341857" y="310317"/>
                </a:lnTo>
                <a:lnTo>
                  <a:pt x="2188767" y="331005"/>
                </a:lnTo>
                <a:lnTo>
                  <a:pt x="1965339" y="355830"/>
                </a:lnTo>
                <a:lnTo>
                  <a:pt x="1746049" y="384793"/>
                </a:lnTo>
                <a:lnTo>
                  <a:pt x="1510208" y="422031"/>
                </a:lnTo>
                <a:lnTo>
                  <a:pt x="1241267" y="471682"/>
                </a:lnTo>
                <a:lnTo>
                  <a:pt x="1059214" y="513057"/>
                </a:lnTo>
                <a:lnTo>
                  <a:pt x="906125" y="546158"/>
                </a:lnTo>
                <a:lnTo>
                  <a:pt x="740623" y="587533"/>
                </a:lnTo>
                <a:lnTo>
                  <a:pt x="633046" y="616496"/>
                </a:lnTo>
                <a:lnTo>
                  <a:pt x="475819" y="670285"/>
                </a:lnTo>
                <a:lnTo>
                  <a:pt x="426168" y="662009"/>
                </a:lnTo>
                <a:lnTo>
                  <a:pt x="355830" y="633047"/>
                </a:lnTo>
                <a:lnTo>
                  <a:pt x="248253" y="566846"/>
                </a:lnTo>
                <a:lnTo>
                  <a:pt x="169640" y="513057"/>
                </a:lnTo>
                <a:lnTo>
                  <a:pt x="99301" y="455132"/>
                </a:lnTo>
                <a:lnTo>
                  <a:pt x="45513" y="409618"/>
                </a:lnTo>
                <a:lnTo>
                  <a:pt x="12413" y="380656"/>
                </a:lnTo>
                <a:lnTo>
                  <a:pt x="0" y="351693"/>
                </a:lnTo>
                <a:lnTo>
                  <a:pt x="4137" y="331005"/>
                </a:lnTo>
                <a:lnTo>
                  <a:pt x="16550" y="322730"/>
                </a:lnTo>
                <a:lnTo>
                  <a:pt x="33100" y="322730"/>
                </a:lnTo>
                <a:lnTo>
                  <a:pt x="62063" y="335142"/>
                </a:lnTo>
                <a:lnTo>
                  <a:pt x="103439" y="351693"/>
                </a:lnTo>
                <a:lnTo>
                  <a:pt x="157227" y="364105"/>
                </a:lnTo>
                <a:lnTo>
                  <a:pt x="215153" y="372380"/>
                </a:lnTo>
                <a:lnTo>
                  <a:pt x="285491" y="380656"/>
                </a:lnTo>
                <a:lnTo>
                  <a:pt x="331004" y="380656"/>
                </a:lnTo>
                <a:lnTo>
                  <a:pt x="388930" y="376518"/>
                </a:lnTo>
                <a:lnTo>
                  <a:pt x="579258" y="355830"/>
                </a:lnTo>
                <a:lnTo>
                  <a:pt x="815099" y="322730"/>
                </a:lnTo>
                <a:lnTo>
                  <a:pt x="1067489" y="285492"/>
                </a:lnTo>
                <a:lnTo>
                  <a:pt x="1402632" y="239979"/>
                </a:lnTo>
                <a:lnTo>
                  <a:pt x="1535033" y="219291"/>
                </a:lnTo>
                <a:lnTo>
                  <a:pt x="1700536" y="206878"/>
                </a:lnTo>
                <a:lnTo>
                  <a:pt x="1952927" y="169640"/>
                </a:lnTo>
                <a:lnTo>
                  <a:pt x="2242556" y="136540"/>
                </a:lnTo>
                <a:lnTo>
                  <a:pt x="2474259" y="107577"/>
                </a:lnTo>
                <a:lnTo>
                  <a:pt x="2697687" y="86889"/>
                </a:lnTo>
                <a:lnTo>
                  <a:pt x="2879739" y="86889"/>
                </a:lnTo>
                <a:lnTo>
                  <a:pt x="3115580" y="74476"/>
                </a:lnTo>
                <a:lnTo>
                  <a:pt x="3268670" y="70339"/>
                </a:lnTo>
                <a:lnTo>
                  <a:pt x="3446584" y="66201"/>
                </a:lnTo>
                <a:lnTo>
                  <a:pt x="3641050" y="66201"/>
                </a:lnTo>
                <a:lnTo>
                  <a:pt x="3897578" y="66201"/>
                </a:lnTo>
                <a:lnTo>
                  <a:pt x="3992742" y="28963"/>
                </a:lnTo>
                <a:lnTo>
                  <a:pt x="4050668" y="0"/>
                </a:lnTo>
                <a:lnTo>
                  <a:pt x="4100318" y="8276"/>
                </a:lnTo>
                <a:lnTo>
                  <a:pt x="4253408" y="66201"/>
                </a:lnTo>
                <a:lnTo>
                  <a:pt x="4344434" y="95164"/>
                </a:lnTo>
                <a:lnTo>
                  <a:pt x="4406498" y="124127"/>
                </a:lnTo>
                <a:lnTo>
                  <a:pt x="4447873" y="157228"/>
                </a:lnTo>
                <a:lnTo>
                  <a:pt x="4476836" y="182053"/>
                </a:lnTo>
                <a:lnTo>
                  <a:pt x="4493386" y="211016"/>
                </a:lnTo>
                <a:lnTo>
                  <a:pt x="4501661" y="248254"/>
                </a:lnTo>
                <a:lnTo>
                  <a:pt x="4501661" y="281354"/>
                </a:lnTo>
                <a:lnTo>
                  <a:pt x="4493386" y="306180"/>
                </a:lnTo>
                <a:lnTo>
                  <a:pt x="4468561" y="326867"/>
                </a:lnTo>
                <a:lnTo>
                  <a:pt x="4435461" y="335142"/>
                </a:lnTo>
                <a:lnTo>
                  <a:pt x="4282371" y="318592"/>
                </a:lnTo>
                <a:lnTo>
                  <a:pt x="4046530" y="289629"/>
                </a:lnTo>
                <a:lnTo>
                  <a:pt x="3909991" y="264804"/>
                </a:lnTo>
                <a:lnTo>
                  <a:pt x="3777589" y="256529"/>
                </a:lnTo>
                <a:lnTo>
                  <a:pt x="3562436" y="244116"/>
                </a:lnTo>
                <a:lnTo>
                  <a:pt x="3351421" y="244116"/>
                </a:lnTo>
                <a:lnTo>
                  <a:pt x="3181781" y="248254"/>
                </a:lnTo>
                <a:lnTo>
                  <a:pt x="2784575" y="2689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D8AC3F9-D88A-425D-80A1-B2DF6703CE4A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587500"/>
            <a:ext cx="4502150" cy="4427538"/>
            <a:chOff x="2849563" y="1724025"/>
            <a:chExt cx="4502150" cy="4427538"/>
          </a:xfrm>
        </p:grpSpPr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18675AB3-AB6A-440B-964D-FCC72173332F}"/>
                </a:ext>
              </a:extLst>
            </p:cNvPr>
            <p:cNvSpPr/>
            <p:nvPr/>
          </p:nvSpPr>
          <p:spPr>
            <a:xfrm>
              <a:off x="3643313" y="1793875"/>
              <a:ext cx="584200" cy="1704975"/>
            </a:xfrm>
            <a:custGeom>
              <a:avLst/>
              <a:gdLst>
                <a:gd name="connsiteX0" fmla="*/ 536524 w 585562"/>
                <a:gd name="connsiteY0" fmla="*/ 1139394 h 1704764"/>
                <a:gd name="connsiteX1" fmla="*/ 562485 w 585562"/>
                <a:gd name="connsiteY1" fmla="*/ 1410541 h 1704764"/>
                <a:gd name="connsiteX2" fmla="*/ 585562 w 585562"/>
                <a:gd name="connsiteY2" fmla="*/ 1557653 h 1704764"/>
                <a:gd name="connsiteX3" fmla="*/ 574024 w 585562"/>
                <a:gd name="connsiteY3" fmla="*/ 1618228 h 1704764"/>
                <a:gd name="connsiteX4" fmla="*/ 556716 w 585562"/>
                <a:gd name="connsiteY4" fmla="*/ 1661496 h 1704764"/>
                <a:gd name="connsiteX5" fmla="*/ 542294 w 585562"/>
                <a:gd name="connsiteY5" fmla="*/ 1687457 h 1704764"/>
                <a:gd name="connsiteX6" fmla="*/ 527871 w 585562"/>
                <a:gd name="connsiteY6" fmla="*/ 1698995 h 1704764"/>
                <a:gd name="connsiteX7" fmla="*/ 507679 w 585562"/>
                <a:gd name="connsiteY7" fmla="*/ 1704764 h 1704764"/>
                <a:gd name="connsiteX8" fmla="*/ 475949 w 585562"/>
                <a:gd name="connsiteY8" fmla="*/ 1701880 h 1704764"/>
                <a:gd name="connsiteX9" fmla="*/ 447104 w 585562"/>
                <a:gd name="connsiteY9" fmla="*/ 1684573 h 1704764"/>
                <a:gd name="connsiteX10" fmla="*/ 424027 w 585562"/>
                <a:gd name="connsiteY10" fmla="*/ 1661496 h 1704764"/>
                <a:gd name="connsiteX11" fmla="*/ 395182 w 585562"/>
                <a:gd name="connsiteY11" fmla="*/ 1612459 h 1704764"/>
                <a:gd name="connsiteX12" fmla="*/ 374990 w 585562"/>
                <a:gd name="connsiteY12" fmla="*/ 1557653 h 1704764"/>
                <a:gd name="connsiteX13" fmla="*/ 351914 w 585562"/>
                <a:gd name="connsiteY13" fmla="*/ 1482655 h 1704764"/>
                <a:gd name="connsiteX14" fmla="*/ 340376 w 585562"/>
                <a:gd name="connsiteY14" fmla="*/ 1393234 h 1704764"/>
                <a:gd name="connsiteX15" fmla="*/ 323068 w 585562"/>
                <a:gd name="connsiteY15" fmla="*/ 1286506 h 1704764"/>
                <a:gd name="connsiteX16" fmla="*/ 276916 w 585562"/>
                <a:gd name="connsiteY16" fmla="*/ 917284 h 1704764"/>
                <a:gd name="connsiteX17" fmla="*/ 233647 w 585562"/>
                <a:gd name="connsiteY17" fmla="*/ 605754 h 1704764"/>
                <a:gd name="connsiteX18" fmla="*/ 207687 w 585562"/>
                <a:gd name="connsiteY18" fmla="*/ 386528 h 1704764"/>
                <a:gd name="connsiteX19" fmla="*/ 190379 w 585562"/>
                <a:gd name="connsiteY19" fmla="*/ 323069 h 1704764"/>
                <a:gd name="connsiteX20" fmla="*/ 164418 w 585562"/>
                <a:gd name="connsiteY20" fmla="*/ 262493 h 1704764"/>
                <a:gd name="connsiteX21" fmla="*/ 135573 w 585562"/>
                <a:gd name="connsiteY21" fmla="*/ 204802 h 1704764"/>
                <a:gd name="connsiteX22" fmla="*/ 103843 w 585562"/>
                <a:gd name="connsiteY22" fmla="*/ 158650 h 1704764"/>
                <a:gd name="connsiteX23" fmla="*/ 80767 w 585562"/>
                <a:gd name="connsiteY23" fmla="*/ 126920 h 1704764"/>
                <a:gd name="connsiteX24" fmla="*/ 34614 w 585562"/>
                <a:gd name="connsiteY24" fmla="*/ 80767 h 1704764"/>
                <a:gd name="connsiteX25" fmla="*/ 11538 w 585562"/>
                <a:gd name="connsiteY25" fmla="*/ 54806 h 1704764"/>
                <a:gd name="connsiteX26" fmla="*/ 0 w 585562"/>
                <a:gd name="connsiteY26" fmla="*/ 34614 h 1704764"/>
                <a:gd name="connsiteX27" fmla="*/ 0 w 585562"/>
                <a:gd name="connsiteY27" fmla="*/ 20192 h 1704764"/>
                <a:gd name="connsiteX28" fmla="*/ 8653 w 585562"/>
                <a:gd name="connsiteY28" fmla="*/ 5769 h 1704764"/>
                <a:gd name="connsiteX29" fmla="*/ 37499 w 585562"/>
                <a:gd name="connsiteY29" fmla="*/ 0 h 1704764"/>
                <a:gd name="connsiteX30" fmla="*/ 100959 w 585562"/>
                <a:gd name="connsiteY30" fmla="*/ 5769 h 1704764"/>
                <a:gd name="connsiteX31" fmla="*/ 173072 w 585562"/>
                <a:gd name="connsiteY31" fmla="*/ 23076 h 1704764"/>
                <a:gd name="connsiteX32" fmla="*/ 250955 w 585562"/>
                <a:gd name="connsiteY32" fmla="*/ 43268 h 1704764"/>
                <a:gd name="connsiteX33" fmla="*/ 314415 w 585562"/>
                <a:gd name="connsiteY33" fmla="*/ 66344 h 1704764"/>
                <a:gd name="connsiteX34" fmla="*/ 363452 w 585562"/>
                <a:gd name="connsiteY34" fmla="*/ 92305 h 1704764"/>
                <a:gd name="connsiteX35" fmla="*/ 415374 w 585562"/>
                <a:gd name="connsiteY35" fmla="*/ 121151 h 1704764"/>
                <a:gd name="connsiteX36" fmla="*/ 426912 w 585562"/>
                <a:gd name="connsiteY36" fmla="*/ 262493 h 1704764"/>
                <a:gd name="connsiteX37" fmla="*/ 499025 w 585562"/>
                <a:gd name="connsiteY37" fmla="*/ 770173 h 1704764"/>
                <a:gd name="connsiteX38" fmla="*/ 513448 w 585562"/>
                <a:gd name="connsiteY38" fmla="*/ 911515 h 1704764"/>
                <a:gd name="connsiteX39" fmla="*/ 536524 w 585562"/>
                <a:gd name="connsiteY39" fmla="*/ 1139394 h 170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85562" h="1704764">
                  <a:moveTo>
                    <a:pt x="536524" y="1139394"/>
                  </a:moveTo>
                  <a:lnTo>
                    <a:pt x="562485" y="1410541"/>
                  </a:lnTo>
                  <a:lnTo>
                    <a:pt x="585562" y="1557653"/>
                  </a:lnTo>
                  <a:lnTo>
                    <a:pt x="574024" y="1618228"/>
                  </a:lnTo>
                  <a:lnTo>
                    <a:pt x="556716" y="1661496"/>
                  </a:lnTo>
                  <a:lnTo>
                    <a:pt x="542294" y="1687457"/>
                  </a:lnTo>
                  <a:lnTo>
                    <a:pt x="527871" y="1698995"/>
                  </a:lnTo>
                  <a:lnTo>
                    <a:pt x="507679" y="1704764"/>
                  </a:lnTo>
                  <a:lnTo>
                    <a:pt x="475949" y="1701880"/>
                  </a:lnTo>
                  <a:lnTo>
                    <a:pt x="447104" y="1684573"/>
                  </a:lnTo>
                  <a:lnTo>
                    <a:pt x="424027" y="1661496"/>
                  </a:lnTo>
                  <a:lnTo>
                    <a:pt x="395182" y="1612459"/>
                  </a:lnTo>
                  <a:lnTo>
                    <a:pt x="374990" y="1557653"/>
                  </a:lnTo>
                  <a:lnTo>
                    <a:pt x="351914" y="1482655"/>
                  </a:lnTo>
                  <a:lnTo>
                    <a:pt x="340376" y="1393234"/>
                  </a:lnTo>
                  <a:lnTo>
                    <a:pt x="323068" y="1286506"/>
                  </a:lnTo>
                  <a:lnTo>
                    <a:pt x="276916" y="917284"/>
                  </a:lnTo>
                  <a:lnTo>
                    <a:pt x="233647" y="605754"/>
                  </a:lnTo>
                  <a:lnTo>
                    <a:pt x="207687" y="386528"/>
                  </a:lnTo>
                  <a:lnTo>
                    <a:pt x="190379" y="323069"/>
                  </a:lnTo>
                  <a:lnTo>
                    <a:pt x="164418" y="262493"/>
                  </a:lnTo>
                  <a:lnTo>
                    <a:pt x="135573" y="204802"/>
                  </a:lnTo>
                  <a:lnTo>
                    <a:pt x="103843" y="158650"/>
                  </a:lnTo>
                  <a:lnTo>
                    <a:pt x="80767" y="126920"/>
                  </a:lnTo>
                  <a:lnTo>
                    <a:pt x="34614" y="80767"/>
                  </a:lnTo>
                  <a:lnTo>
                    <a:pt x="11538" y="54806"/>
                  </a:lnTo>
                  <a:lnTo>
                    <a:pt x="0" y="34614"/>
                  </a:lnTo>
                  <a:lnTo>
                    <a:pt x="0" y="20192"/>
                  </a:lnTo>
                  <a:lnTo>
                    <a:pt x="8653" y="5769"/>
                  </a:lnTo>
                  <a:lnTo>
                    <a:pt x="37499" y="0"/>
                  </a:lnTo>
                  <a:lnTo>
                    <a:pt x="100959" y="5769"/>
                  </a:lnTo>
                  <a:lnTo>
                    <a:pt x="173072" y="23076"/>
                  </a:lnTo>
                  <a:lnTo>
                    <a:pt x="250955" y="43268"/>
                  </a:lnTo>
                  <a:lnTo>
                    <a:pt x="314415" y="66344"/>
                  </a:lnTo>
                  <a:lnTo>
                    <a:pt x="363452" y="92305"/>
                  </a:lnTo>
                  <a:lnTo>
                    <a:pt x="415374" y="121151"/>
                  </a:lnTo>
                  <a:lnTo>
                    <a:pt x="426912" y="262493"/>
                  </a:lnTo>
                  <a:lnTo>
                    <a:pt x="499025" y="770173"/>
                  </a:lnTo>
                  <a:lnTo>
                    <a:pt x="513448" y="911515"/>
                  </a:lnTo>
                  <a:lnTo>
                    <a:pt x="536524" y="1139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2FF1574C-4092-4486-81E6-7013E639C4E3}"/>
                </a:ext>
              </a:extLst>
            </p:cNvPr>
            <p:cNvSpPr/>
            <p:nvPr/>
          </p:nvSpPr>
          <p:spPr>
            <a:xfrm>
              <a:off x="3495675" y="3757613"/>
              <a:ext cx="3124200" cy="493712"/>
            </a:xfrm>
            <a:custGeom>
              <a:avLst/>
              <a:gdLst>
                <a:gd name="connsiteX0" fmla="*/ 1595152 w 3123959"/>
                <a:gd name="connsiteY0" fmla="*/ 279801 h 493257"/>
                <a:gd name="connsiteX1" fmla="*/ 1315351 w 3123959"/>
                <a:gd name="connsiteY1" fmla="*/ 308646 h 493257"/>
                <a:gd name="connsiteX2" fmla="*/ 1064396 w 3123959"/>
                <a:gd name="connsiteY2" fmla="*/ 340376 h 493257"/>
                <a:gd name="connsiteX3" fmla="*/ 865363 w 3123959"/>
                <a:gd name="connsiteY3" fmla="*/ 377875 h 493257"/>
                <a:gd name="connsiteX4" fmla="*/ 735558 w 3123959"/>
                <a:gd name="connsiteY4" fmla="*/ 392298 h 493257"/>
                <a:gd name="connsiteX5" fmla="*/ 651906 w 3123959"/>
                <a:gd name="connsiteY5" fmla="*/ 406721 h 493257"/>
                <a:gd name="connsiteX6" fmla="*/ 571139 w 3123959"/>
                <a:gd name="connsiteY6" fmla="*/ 424028 h 493257"/>
                <a:gd name="connsiteX7" fmla="*/ 487488 w 3123959"/>
                <a:gd name="connsiteY7" fmla="*/ 444220 h 493257"/>
                <a:gd name="connsiteX8" fmla="*/ 403836 w 3123959"/>
                <a:gd name="connsiteY8" fmla="*/ 467296 h 493257"/>
                <a:gd name="connsiteX9" fmla="*/ 334607 w 3123959"/>
                <a:gd name="connsiteY9" fmla="*/ 493257 h 493257"/>
                <a:gd name="connsiteX10" fmla="*/ 285570 w 3123959"/>
                <a:gd name="connsiteY10" fmla="*/ 475950 h 493257"/>
                <a:gd name="connsiteX11" fmla="*/ 222110 w 3123959"/>
                <a:gd name="connsiteY11" fmla="*/ 447104 h 493257"/>
                <a:gd name="connsiteX12" fmla="*/ 161534 w 3123959"/>
                <a:gd name="connsiteY12" fmla="*/ 409605 h 493257"/>
                <a:gd name="connsiteX13" fmla="*/ 103843 w 3123959"/>
                <a:gd name="connsiteY13" fmla="*/ 363453 h 493257"/>
                <a:gd name="connsiteX14" fmla="*/ 46153 w 3123959"/>
                <a:gd name="connsiteY14" fmla="*/ 308646 h 493257"/>
                <a:gd name="connsiteX15" fmla="*/ 20192 w 3123959"/>
                <a:gd name="connsiteY15" fmla="*/ 279801 h 493257"/>
                <a:gd name="connsiteX16" fmla="*/ 2884 w 3123959"/>
                <a:gd name="connsiteY16" fmla="*/ 259609 h 493257"/>
                <a:gd name="connsiteX17" fmla="*/ 0 w 3123959"/>
                <a:gd name="connsiteY17" fmla="*/ 242302 h 493257"/>
                <a:gd name="connsiteX18" fmla="*/ 0 w 3123959"/>
                <a:gd name="connsiteY18" fmla="*/ 227879 h 493257"/>
                <a:gd name="connsiteX19" fmla="*/ 8653 w 3123959"/>
                <a:gd name="connsiteY19" fmla="*/ 222110 h 493257"/>
                <a:gd name="connsiteX20" fmla="*/ 23076 w 3123959"/>
                <a:gd name="connsiteY20" fmla="*/ 222110 h 493257"/>
                <a:gd name="connsiteX21" fmla="*/ 74998 w 3123959"/>
                <a:gd name="connsiteY21" fmla="*/ 236533 h 493257"/>
                <a:gd name="connsiteX22" fmla="*/ 138458 w 3123959"/>
                <a:gd name="connsiteY22" fmla="*/ 245186 h 493257"/>
                <a:gd name="connsiteX23" fmla="*/ 259609 w 3123959"/>
                <a:gd name="connsiteY23" fmla="*/ 250955 h 493257"/>
                <a:gd name="connsiteX24" fmla="*/ 363452 w 3123959"/>
                <a:gd name="connsiteY24" fmla="*/ 250955 h 493257"/>
                <a:gd name="connsiteX25" fmla="*/ 458642 w 3123959"/>
                <a:gd name="connsiteY25" fmla="*/ 245186 h 493257"/>
                <a:gd name="connsiteX26" fmla="*/ 625946 w 3123959"/>
                <a:gd name="connsiteY26" fmla="*/ 227879 h 493257"/>
                <a:gd name="connsiteX27" fmla="*/ 848055 w 3123959"/>
                <a:gd name="connsiteY27" fmla="*/ 199034 h 493257"/>
                <a:gd name="connsiteX28" fmla="*/ 1058627 w 3123959"/>
                <a:gd name="connsiteY28" fmla="*/ 184611 h 493257"/>
                <a:gd name="connsiteX29" fmla="*/ 1468232 w 3123959"/>
                <a:gd name="connsiteY29" fmla="*/ 147112 h 493257"/>
                <a:gd name="connsiteX30" fmla="*/ 1805724 w 3123959"/>
                <a:gd name="connsiteY30" fmla="*/ 115382 h 493257"/>
                <a:gd name="connsiteX31" fmla="*/ 2097062 w 3123959"/>
                <a:gd name="connsiteY31" fmla="*/ 89421 h 493257"/>
                <a:gd name="connsiteX32" fmla="*/ 2287442 w 3123959"/>
                <a:gd name="connsiteY32" fmla="*/ 69229 h 493257"/>
                <a:gd name="connsiteX33" fmla="*/ 2446092 w 3123959"/>
                <a:gd name="connsiteY33" fmla="*/ 63460 h 493257"/>
                <a:gd name="connsiteX34" fmla="*/ 2535513 w 3123959"/>
                <a:gd name="connsiteY34" fmla="*/ 54807 h 493257"/>
                <a:gd name="connsiteX35" fmla="*/ 2587435 w 3123959"/>
                <a:gd name="connsiteY35" fmla="*/ 46153 h 493257"/>
                <a:gd name="connsiteX36" fmla="*/ 2627818 w 3123959"/>
                <a:gd name="connsiteY36" fmla="*/ 28846 h 493257"/>
                <a:gd name="connsiteX37" fmla="*/ 2659548 w 3123959"/>
                <a:gd name="connsiteY37" fmla="*/ 17307 h 493257"/>
                <a:gd name="connsiteX38" fmla="*/ 2699932 w 3123959"/>
                <a:gd name="connsiteY38" fmla="*/ 5769 h 493257"/>
                <a:gd name="connsiteX39" fmla="*/ 2734546 w 3123959"/>
                <a:gd name="connsiteY39" fmla="*/ 0 h 493257"/>
                <a:gd name="connsiteX40" fmla="*/ 2783583 w 3123959"/>
                <a:gd name="connsiteY40" fmla="*/ 8654 h 493257"/>
                <a:gd name="connsiteX41" fmla="*/ 2999924 w 3123959"/>
                <a:gd name="connsiteY41" fmla="*/ 77883 h 493257"/>
                <a:gd name="connsiteX42" fmla="*/ 3063384 w 3123959"/>
                <a:gd name="connsiteY42" fmla="*/ 100959 h 493257"/>
                <a:gd name="connsiteX43" fmla="*/ 3095114 w 3123959"/>
                <a:gd name="connsiteY43" fmla="*/ 118266 h 493257"/>
                <a:gd name="connsiteX44" fmla="*/ 3112421 w 3123959"/>
                <a:gd name="connsiteY44" fmla="*/ 132689 h 493257"/>
                <a:gd name="connsiteX45" fmla="*/ 3123959 w 3123959"/>
                <a:gd name="connsiteY45" fmla="*/ 152881 h 493257"/>
                <a:gd name="connsiteX46" fmla="*/ 3123959 w 3123959"/>
                <a:gd name="connsiteY46" fmla="*/ 187496 h 493257"/>
                <a:gd name="connsiteX47" fmla="*/ 3112421 w 3123959"/>
                <a:gd name="connsiteY47" fmla="*/ 216341 h 493257"/>
                <a:gd name="connsiteX48" fmla="*/ 3097999 w 3123959"/>
                <a:gd name="connsiteY48" fmla="*/ 239417 h 493257"/>
                <a:gd name="connsiteX49" fmla="*/ 3074922 w 3123959"/>
                <a:gd name="connsiteY49" fmla="*/ 248071 h 493257"/>
                <a:gd name="connsiteX50" fmla="*/ 3028770 w 3123959"/>
                <a:gd name="connsiteY50" fmla="*/ 245186 h 493257"/>
                <a:gd name="connsiteX51" fmla="*/ 2795122 w 3123959"/>
                <a:gd name="connsiteY51" fmla="*/ 224995 h 493257"/>
                <a:gd name="connsiteX52" fmla="*/ 2598973 w 3123959"/>
                <a:gd name="connsiteY52" fmla="*/ 216341 h 493257"/>
                <a:gd name="connsiteX53" fmla="*/ 2350902 w 3123959"/>
                <a:gd name="connsiteY53" fmla="*/ 222110 h 493257"/>
                <a:gd name="connsiteX54" fmla="*/ 2247059 w 3123959"/>
                <a:gd name="connsiteY54" fmla="*/ 227879 h 493257"/>
                <a:gd name="connsiteX55" fmla="*/ 2079755 w 3123959"/>
                <a:gd name="connsiteY55" fmla="*/ 250955 h 493257"/>
                <a:gd name="connsiteX56" fmla="*/ 1595152 w 3123959"/>
                <a:gd name="connsiteY56" fmla="*/ 279801 h 49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23959" h="493257">
                  <a:moveTo>
                    <a:pt x="1595152" y="279801"/>
                  </a:moveTo>
                  <a:lnTo>
                    <a:pt x="1315351" y="308646"/>
                  </a:lnTo>
                  <a:lnTo>
                    <a:pt x="1064396" y="340376"/>
                  </a:lnTo>
                  <a:lnTo>
                    <a:pt x="865363" y="377875"/>
                  </a:lnTo>
                  <a:lnTo>
                    <a:pt x="735558" y="392298"/>
                  </a:lnTo>
                  <a:lnTo>
                    <a:pt x="651906" y="406721"/>
                  </a:lnTo>
                  <a:lnTo>
                    <a:pt x="571139" y="424028"/>
                  </a:lnTo>
                  <a:lnTo>
                    <a:pt x="487488" y="444220"/>
                  </a:lnTo>
                  <a:lnTo>
                    <a:pt x="403836" y="467296"/>
                  </a:lnTo>
                  <a:lnTo>
                    <a:pt x="334607" y="493257"/>
                  </a:lnTo>
                  <a:lnTo>
                    <a:pt x="285570" y="475950"/>
                  </a:lnTo>
                  <a:lnTo>
                    <a:pt x="222110" y="447104"/>
                  </a:lnTo>
                  <a:lnTo>
                    <a:pt x="161534" y="409605"/>
                  </a:lnTo>
                  <a:lnTo>
                    <a:pt x="103843" y="363453"/>
                  </a:lnTo>
                  <a:lnTo>
                    <a:pt x="46153" y="308646"/>
                  </a:lnTo>
                  <a:lnTo>
                    <a:pt x="20192" y="279801"/>
                  </a:lnTo>
                  <a:lnTo>
                    <a:pt x="2884" y="259609"/>
                  </a:lnTo>
                  <a:lnTo>
                    <a:pt x="0" y="242302"/>
                  </a:lnTo>
                  <a:lnTo>
                    <a:pt x="0" y="227879"/>
                  </a:lnTo>
                  <a:lnTo>
                    <a:pt x="8653" y="222110"/>
                  </a:lnTo>
                  <a:lnTo>
                    <a:pt x="23076" y="222110"/>
                  </a:lnTo>
                  <a:lnTo>
                    <a:pt x="74998" y="236533"/>
                  </a:lnTo>
                  <a:lnTo>
                    <a:pt x="138458" y="245186"/>
                  </a:lnTo>
                  <a:lnTo>
                    <a:pt x="259609" y="250955"/>
                  </a:lnTo>
                  <a:lnTo>
                    <a:pt x="363452" y="250955"/>
                  </a:lnTo>
                  <a:lnTo>
                    <a:pt x="458642" y="245186"/>
                  </a:lnTo>
                  <a:lnTo>
                    <a:pt x="625946" y="227879"/>
                  </a:lnTo>
                  <a:lnTo>
                    <a:pt x="848055" y="199034"/>
                  </a:lnTo>
                  <a:lnTo>
                    <a:pt x="1058627" y="184611"/>
                  </a:lnTo>
                  <a:lnTo>
                    <a:pt x="1468232" y="147112"/>
                  </a:lnTo>
                  <a:lnTo>
                    <a:pt x="1805724" y="115382"/>
                  </a:lnTo>
                  <a:lnTo>
                    <a:pt x="2097062" y="89421"/>
                  </a:lnTo>
                  <a:lnTo>
                    <a:pt x="2287442" y="69229"/>
                  </a:lnTo>
                  <a:lnTo>
                    <a:pt x="2446092" y="63460"/>
                  </a:lnTo>
                  <a:lnTo>
                    <a:pt x="2535513" y="54807"/>
                  </a:lnTo>
                  <a:lnTo>
                    <a:pt x="2587435" y="46153"/>
                  </a:lnTo>
                  <a:lnTo>
                    <a:pt x="2627818" y="28846"/>
                  </a:lnTo>
                  <a:lnTo>
                    <a:pt x="2659548" y="17307"/>
                  </a:lnTo>
                  <a:lnTo>
                    <a:pt x="2699932" y="5769"/>
                  </a:lnTo>
                  <a:lnTo>
                    <a:pt x="2734546" y="0"/>
                  </a:lnTo>
                  <a:lnTo>
                    <a:pt x="2783583" y="8654"/>
                  </a:lnTo>
                  <a:lnTo>
                    <a:pt x="2999924" y="77883"/>
                  </a:lnTo>
                  <a:lnTo>
                    <a:pt x="3063384" y="100959"/>
                  </a:lnTo>
                  <a:lnTo>
                    <a:pt x="3095114" y="118266"/>
                  </a:lnTo>
                  <a:lnTo>
                    <a:pt x="3112421" y="132689"/>
                  </a:lnTo>
                  <a:lnTo>
                    <a:pt x="3123959" y="152881"/>
                  </a:lnTo>
                  <a:lnTo>
                    <a:pt x="3123959" y="187496"/>
                  </a:lnTo>
                  <a:lnTo>
                    <a:pt x="3112421" y="216341"/>
                  </a:lnTo>
                  <a:lnTo>
                    <a:pt x="3097999" y="239417"/>
                  </a:lnTo>
                  <a:lnTo>
                    <a:pt x="3074922" y="248071"/>
                  </a:lnTo>
                  <a:lnTo>
                    <a:pt x="3028770" y="245186"/>
                  </a:lnTo>
                  <a:lnTo>
                    <a:pt x="2795122" y="224995"/>
                  </a:lnTo>
                  <a:lnTo>
                    <a:pt x="2598973" y="216341"/>
                  </a:lnTo>
                  <a:lnTo>
                    <a:pt x="2350902" y="222110"/>
                  </a:lnTo>
                  <a:lnTo>
                    <a:pt x="2247059" y="227879"/>
                  </a:lnTo>
                  <a:lnTo>
                    <a:pt x="2079755" y="250955"/>
                  </a:lnTo>
                  <a:lnTo>
                    <a:pt x="1595152" y="27980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61816E26-ABA4-456E-997F-571F2F881D1E}"/>
                </a:ext>
              </a:extLst>
            </p:cNvPr>
            <p:cNvSpPr/>
            <p:nvPr/>
          </p:nvSpPr>
          <p:spPr>
            <a:xfrm>
              <a:off x="3230563" y="5100638"/>
              <a:ext cx="1512887" cy="1050925"/>
            </a:xfrm>
            <a:custGeom>
              <a:avLst/>
              <a:gdLst>
                <a:gd name="connsiteX0" fmla="*/ 942975 w 1512094"/>
                <a:gd name="connsiteY0" fmla="*/ 678656 h 1050131"/>
                <a:gd name="connsiteX1" fmla="*/ 759619 w 1512094"/>
                <a:gd name="connsiteY1" fmla="*/ 769143 h 1050131"/>
                <a:gd name="connsiteX2" fmla="*/ 585788 w 1512094"/>
                <a:gd name="connsiteY2" fmla="*/ 852487 h 1050131"/>
                <a:gd name="connsiteX3" fmla="*/ 411957 w 1512094"/>
                <a:gd name="connsiteY3" fmla="*/ 928687 h 1050131"/>
                <a:gd name="connsiteX4" fmla="*/ 252413 w 1512094"/>
                <a:gd name="connsiteY4" fmla="*/ 992981 h 1050131"/>
                <a:gd name="connsiteX5" fmla="*/ 114300 w 1512094"/>
                <a:gd name="connsiteY5" fmla="*/ 1035843 h 1050131"/>
                <a:gd name="connsiteX6" fmla="*/ 61913 w 1512094"/>
                <a:gd name="connsiteY6" fmla="*/ 1050131 h 1050131"/>
                <a:gd name="connsiteX7" fmla="*/ 40482 w 1512094"/>
                <a:gd name="connsiteY7" fmla="*/ 1050131 h 1050131"/>
                <a:gd name="connsiteX8" fmla="*/ 19050 w 1512094"/>
                <a:gd name="connsiteY8" fmla="*/ 1047750 h 1050131"/>
                <a:gd name="connsiteX9" fmla="*/ 4763 w 1512094"/>
                <a:gd name="connsiteY9" fmla="*/ 1042987 h 1050131"/>
                <a:gd name="connsiteX10" fmla="*/ 0 w 1512094"/>
                <a:gd name="connsiteY10" fmla="*/ 1028700 h 1050131"/>
                <a:gd name="connsiteX11" fmla="*/ 11907 w 1512094"/>
                <a:gd name="connsiteY11" fmla="*/ 1004887 h 1050131"/>
                <a:gd name="connsiteX12" fmla="*/ 35719 w 1512094"/>
                <a:gd name="connsiteY12" fmla="*/ 983456 h 1050131"/>
                <a:gd name="connsiteX13" fmla="*/ 171450 w 1512094"/>
                <a:gd name="connsiteY13" fmla="*/ 916781 h 1050131"/>
                <a:gd name="connsiteX14" fmla="*/ 314325 w 1512094"/>
                <a:gd name="connsiteY14" fmla="*/ 840581 h 1050131"/>
                <a:gd name="connsiteX15" fmla="*/ 431007 w 1512094"/>
                <a:gd name="connsiteY15" fmla="*/ 773906 h 1050131"/>
                <a:gd name="connsiteX16" fmla="*/ 547688 w 1512094"/>
                <a:gd name="connsiteY16" fmla="*/ 700087 h 1050131"/>
                <a:gd name="connsiteX17" fmla="*/ 645319 w 1512094"/>
                <a:gd name="connsiteY17" fmla="*/ 633412 h 1050131"/>
                <a:gd name="connsiteX18" fmla="*/ 776288 w 1512094"/>
                <a:gd name="connsiteY18" fmla="*/ 528637 h 1050131"/>
                <a:gd name="connsiteX19" fmla="*/ 902494 w 1512094"/>
                <a:gd name="connsiteY19" fmla="*/ 423862 h 1050131"/>
                <a:gd name="connsiteX20" fmla="*/ 1035844 w 1512094"/>
                <a:gd name="connsiteY20" fmla="*/ 300037 h 1050131"/>
                <a:gd name="connsiteX21" fmla="*/ 1085850 w 1512094"/>
                <a:gd name="connsiteY21" fmla="*/ 250031 h 1050131"/>
                <a:gd name="connsiteX22" fmla="*/ 1090613 w 1512094"/>
                <a:gd name="connsiteY22" fmla="*/ 228600 h 1050131"/>
                <a:gd name="connsiteX23" fmla="*/ 1085850 w 1512094"/>
                <a:gd name="connsiteY23" fmla="*/ 190500 h 1050131"/>
                <a:gd name="connsiteX24" fmla="*/ 1076325 w 1512094"/>
                <a:gd name="connsiteY24" fmla="*/ 159543 h 1050131"/>
                <a:gd name="connsiteX25" fmla="*/ 1062038 w 1512094"/>
                <a:gd name="connsiteY25" fmla="*/ 135731 h 1050131"/>
                <a:gd name="connsiteX26" fmla="*/ 1035844 w 1512094"/>
                <a:gd name="connsiteY26" fmla="*/ 107156 h 1050131"/>
                <a:gd name="connsiteX27" fmla="*/ 1009650 w 1512094"/>
                <a:gd name="connsiteY27" fmla="*/ 83343 h 1050131"/>
                <a:gd name="connsiteX28" fmla="*/ 992982 w 1512094"/>
                <a:gd name="connsiteY28" fmla="*/ 69056 h 1050131"/>
                <a:gd name="connsiteX29" fmla="*/ 985838 w 1512094"/>
                <a:gd name="connsiteY29" fmla="*/ 59531 h 1050131"/>
                <a:gd name="connsiteX30" fmla="*/ 978694 w 1512094"/>
                <a:gd name="connsiteY30" fmla="*/ 47625 h 1050131"/>
                <a:gd name="connsiteX31" fmla="*/ 978694 w 1512094"/>
                <a:gd name="connsiteY31" fmla="*/ 26193 h 1050131"/>
                <a:gd name="connsiteX32" fmla="*/ 983457 w 1512094"/>
                <a:gd name="connsiteY32" fmla="*/ 14287 h 1050131"/>
                <a:gd name="connsiteX33" fmla="*/ 997744 w 1512094"/>
                <a:gd name="connsiteY33" fmla="*/ 2381 h 1050131"/>
                <a:gd name="connsiteX34" fmla="*/ 1023938 w 1512094"/>
                <a:gd name="connsiteY34" fmla="*/ 0 h 1050131"/>
                <a:gd name="connsiteX35" fmla="*/ 1052513 w 1512094"/>
                <a:gd name="connsiteY35" fmla="*/ 0 h 1050131"/>
                <a:gd name="connsiteX36" fmla="*/ 1090613 w 1512094"/>
                <a:gd name="connsiteY36" fmla="*/ 9525 h 1050131"/>
                <a:gd name="connsiteX37" fmla="*/ 1145382 w 1512094"/>
                <a:gd name="connsiteY37" fmla="*/ 28575 h 1050131"/>
                <a:gd name="connsiteX38" fmla="*/ 1197769 w 1512094"/>
                <a:gd name="connsiteY38" fmla="*/ 47625 h 1050131"/>
                <a:gd name="connsiteX39" fmla="*/ 1243013 w 1512094"/>
                <a:gd name="connsiteY39" fmla="*/ 69056 h 1050131"/>
                <a:gd name="connsiteX40" fmla="*/ 1295400 w 1512094"/>
                <a:gd name="connsiteY40" fmla="*/ 95250 h 1050131"/>
                <a:gd name="connsiteX41" fmla="*/ 1338263 w 1512094"/>
                <a:gd name="connsiteY41" fmla="*/ 121443 h 1050131"/>
                <a:gd name="connsiteX42" fmla="*/ 1371600 w 1512094"/>
                <a:gd name="connsiteY42" fmla="*/ 150018 h 1050131"/>
                <a:gd name="connsiteX43" fmla="*/ 1404938 w 1512094"/>
                <a:gd name="connsiteY43" fmla="*/ 183356 h 1050131"/>
                <a:gd name="connsiteX44" fmla="*/ 1438275 w 1512094"/>
                <a:gd name="connsiteY44" fmla="*/ 221456 h 1050131"/>
                <a:gd name="connsiteX45" fmla="*/ 1469232 w 1512094"/>
                <a:gd name="connsiteY45" fmla="*/ 257175 h 1050131"/>
                <a:gd name="connsiteX46" fmla="*/ 1488282 w 1512094"/>
                <a:gd name="connsiteY46" fmla="*/ 285750 h 1050131"/>
                <a:gd name="connsiteX47" fmla="*/ 1500188 w 1512094"/>
                <a:gd name="connsiteY47" fmla="*/ 311943 h 1050131"/>
                <a:gd name="connsiteX48" fmla="*/ 1507332 w 1512094"/>
                <a:gd name="connsiteY48" fmla="*/ 333375 h 1050131"/>
                <a:gd name="connsiteX49" fmla="*/ 1512094 w 1512094"/>
                <a:gd name="connsiteY49" fmla="*/ 354806 h 1050131"/>
                <a:gd name="connsiteX50" fmla="*/ 1509713 w 1512094"/>
                <a:gd name="connsiteY50" fmla="*/ 383381 h 1050131"/>
                <a:gd name="connsiteX51" fmla="*/ 1502569 w 1512094"/>
                <a:gd name="connsiteY51" fmla="*/ 404812 h 1050131"/>
                <a:gd name="connsiteX52" fmla="*/ 1490663 w 1512094"/>
                <a:gd name="connsiteY52" fmla="*/ 421481 h 1050131"/>
                <a:gd name="connsiteX53" fmla="*/ 1466850 w 1512094"/>
                <a:gd name="connsiteY53" fmla="*/ 426243 h 1050131"/>
                <a:gd name="connsiteX54" fmla="*/ 1431132 w 1512094"/>
                <a:gd name="connsiteY54" fmla="*/ 428625 h 1050131"/>
                <a:gd name="connsiteX55" fmla="*/ 1397794 w 1512094"/>
                <a:gd name="connsiteY55" fmla="*/ 438150 h 1050131"/>
                <a:gd name="connsiteX56" fmla="*/ 1316832 w 1512094"/>
                <a:gd name="connsiteY56" fmla="*/ 476250 h 1050131"/>
                <a:gd name="connsiteX57" fmla="*/ 1207294 w 1512094"/>
                <a:gd name="connsiteY57" fmla="*/ 535781 h 1050131"/>
                <a:gd name="connsiteX58" fmla="*/ 1114425 w 1512094"/>
                <a:gd name="connsiteY58" fmla="*/ 588168 h 1050131"/>
                <a:gd name="connsiteX59" fmla="*/ 942975 w 1512094"/>
                <a:gd name="connsiteY59" fmla="*/ 678656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2094" h="1050131">
                  <a:moveTo>
                    <a:pt x="942975" y="678656"/>
                  </a:moveTo>
                  <a:lnTo>
                    <a:pt x="759619" y="769143"/>
                  </a:lnTo>
                  <a:lnTo>
                    <a:pt x="585788" y="852487"/>
                  </a:lnTo>
                  <a:lnTo>
                    <a:pt x="411957" y="928687"/>
                  </a:lnTo>
                  <a:lnTo>
                    <a:pt x="252413" y="992981"/>
                  </a:lnTo>
                  <a:lnTo>
                    <a:pt x="114300" y="1035843"/>
                  </a:lnTo>
                  <a:lnTo>
                    <a:pt x="61913" y="1050131"/>
                  </a:lnTo>
                  <a:lnTo>
                    <a:pt x="40482" y="1050131"/>
                  </a:lnTo>
                  <a:lnTo>
                    <a:pt x="19050" y="1047750"/>
                  </a:lnTo>
                  <a:lnTo>
                    <a:pt x="4763" y="1042987"/>
                  </a:lnTo>
                  <a:lnTo>
                    <a:pt x="0" y="1028700"/>
                  </a:lnTo>
                  <a:lnTo>
                    <a:pt x="11907" y="1004887"/>
                  </a:lnTo>
                  <a:lnTo>
                    <a:pt x="35719" y="983456"/>
                  </a:lnTo>
                  <a:lnTo>
                    <a:pt x="171450" y="916781"/>
                  </a:lnTo>
                  <a:lnTo>
                    <a:pt x="314325" y="840581"/>
                  </a:lnTo>
                  <a:lnTo>
                    <a:pt x="431007" y="773906"/>
                  </a:lnTo>
                  <a:lnTo>
                    <a:pt x="547688" y="700087"/>
                  </a:lnTo>
                  <a:lnTo>
                    <a:pt x="645319" y="633412"/>
                  </a:lnTo>
                  <a:lnTo>
                    <a:pt x="776288" y="528637"/>
                  </a:lnTo>
                  <a:lnTo>
                    <a:pt x="902494" y="423862"/>
                  </a:lnTo>
                  <a:lnTo>
                    <a:pt x="1035844" y="300037"/>
                  </a:lnTo>
                  <a:lnTo>
                    <a:pt x="1085850" y="250031"/>
                  </a:lnTo>
                  <a:lnTo>
                    <a:pt x="1090613" y="228600"/>
                  </a:lnTo>
                  <a:lnTo>
                    <a:pt x="1085850" y="190500"/>
                  </a:lnTo>
                  <a:lnTo>
                    <a:pt x="1076325" y="159543"/>
                  </a:lnTo>
                  <a:lnTo>
                    <a:pt x="1062038" y="135731"/>
                  </a:lnTo>
                  <a:lnTo>
                    <a:pt x="1035844" y="107156"/>
                  </a:lnTo>
                  <a:lnTo>
                    <a:pt x="1009650" y="83343"/>
                  </a:lnTo>
                  <a:lnTo>
                    <a:pt x="992982" y="69056"/>
                  </a:lnTo>
                  <a:lnTo>
                    <a:pt x="985838" y="59531"/>
                  </a:lnTo>
                  <a:lnTo>
                    <a:pt x="978694" y="47625"/>
                  </a:lnTo>
                  <a:lnTo>
                    <a:pt x="978694" y="26193"/>
                  </a:lnTo>
                  <a:lnTo>
                    <a:pt x="983457" y="14287"/>
                  </a:lnTo>
                  <a:lnTo>
                    <a:pt x="997744" y="2381"/>
                  </a:lnTo>
                  <a:lnTo>
                    <a:pt x="1023938" y="0"/>
                  </a:lnTo>
                  <a:lnTo>
                    <a:pt x="1052513" y="0"/>
                  </a:lnTo>
                  <a:lnTo>
                    <a:pt x="1090613" y="9525"/>
                  </a:lnTo>
                  <a:lnTo>
                    <a:pt x="1145382" y="28575"/>
                  </a:lnTo>
                  <a:lnTo>
                    <a:pt x="1197769" y="47625"/>
                  </a:lnTo>
                  <a:lnTo>
                    <a:pt x="1243013" y="69056"/>
                  </a:lnTo>
                  <a:lnTo>
                    <a:pt x="1295400" y="95250"/>
                  </a:lnTo>
                  <a:lnTo>
                    <a:pt x="1338263" y="121443"/>
                  </a:lnTo>
                  <a:lnTo>
                    <a:pt x="1371600" y="150018"/>
                  </a:lnTo>
                  <a:lnTo>
                    <a:pt x="1404938" y="183356"/>
                  </a:lnTo>
                  <a:lnTo>
                    <a:pt x="1438275" y="221456"/>
                  </a:lnTo>
                  <a:lnTo>
                    <a:pt x="1469232" y="257175"/>
                  </a:lnTo>
                  <a:lnTo>
                    <a:pt x="1488282" y="285750"/>
                  </a:lnTo>
                  <a:lnTo>
                    <a:pt x="1500188" y="311943"/>
                  </a:lnTo>
                  <a:lnTo>
                    <a:pt x="1507332" y="333375"/>
                  </a:lnTo>
                  <a:lnTo>
                    <a:pt x="1512094" y="354806"/>
                  </a:lnTo>
                  <a:lnTo>
                    <a:pt x="1509713" y="383381"/>
                  </a:lnTo>
                  <a:lnTo>
                    <a:pt x="1502569" y="404812"/>
                  </a:lnTo>
                  <a:lnTo>
                    <a:pt x="1490663" y="421481"/>
                  </a:lnTo>
                  <a:lnTo>
                    <a:pt x="1466850" y="426243"/>
                  </a:lnTo>
                  <a:lnTo>
                    <a:pt x="1431132" y="428625"/>
                  </a:lnTo>
                  <a:lnTo>
                    <a:pt x="1397794" y="438150"/>
                  </a:lnTo>
                  <a:lnTo>
                    <a:pt x="1316832" y="476250"/>
                  </a:lnTo>
                  <a:lnTo>
                    <a:pt x="1207294" y="535781"/>
                  </a:lnTo>
                  <a:lnTo>
                    <a:pt x="1114425" y="588168"/>
                  </a:lnTo>
                  <a:lnTo>
                    <a:pt x="942975" y="678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E5B597DF-4DCC-43C5-92D1-484FD13D3C03}"/>
                </a:ext>
              </a:extLst>
            </p:cNvPr>
            <p:cNvSpPr/>
            <p:nvPr/>
          </p:nvSpPr>
          <p:spPr>
            <a:xfrm>
              <a:off x="5505450" y="5038725"/>
              <a:ext cx="1287463" cy="1106488"/>
            </a:xfrm>
            <a:custGeom>
              <a:avLst/>
              <a:gdLst>
                <a:gd name="connsiteX0" fmla="*/ 595313 w 1288256"/>
                <a:gd name="connsiteY0" fmla="*/ 540544 h 1107281"/>
                <a:gd name="connsiteX1" fmla="*/ 431006 w 1288256"/>
                <a:gd name="connsiteY1" fmla="*/ 400050 h 1107281"/>
                <a:gd name="connsiteX2" fmla="*/ 223838 w 1288256"/>
                <a:gd name="connsiteY2" fmla="*/ 228600 h 1107281"/>
                <a:gd name="connsiteX3" fmla="*/ 52388 w 1288256"/>
                <a:gd name="connsiteY3" fmla="*/ 95250 h 1107281"/>
                <a:gd name="connsiteX4" fmla="*/ 23813 w 1288256"/>
                <a:gd name="connsiteY4" fmla="*/ 71438 h 1107281"/>
                <a:gd name="connsiteX5" fmla="*/ 9525 w 1288256"/>
                <a:gd name="connsiteY5" fmla="*/ 54769 h 1107281"/>
                <a:gd name="connsiteX6" fmla="*/ 0 w 1288256"/>
                <a:gd name="connsiteY6" fmla="*/ 28575 h 1107281"/>
                <a:gd name="connsiteX7" fmla="*/ 0 w 1288256"/>
                <a:gd name="connsiteY7" fmla="*/ 14288 h 1107281"/>
                <a:gd name="connsiteX8" fmla="*/ 7144 w 1288256"/>
                <a:gd name="connsiteY8" fmla="*/ 4763 h 1107281"/>
                <a:gd name="connsiteX9" fmla="*/ 23813 w 1288256"/>
                <a:gd name="connsiteY9" fmla="*/ 0 h 1107281"/>
                <a:gd name="connsiteX10" fmla="*/ 52388 w 1288256"/>
                <a:gd name="connsiteY10" fmla="*/ 9525 h 1107281"/>
                <a:gd name="connsiteX11" fmla="*/ 100013 w 1288256"/>
                <a:gd name="connsiteY11" fmla="*/ 28575 h 1107281"/>
                <a:gd name="connsiteX12" fmla="*/ 235744 w 1288256"/>
                <a:gd name="connsiteY12" fmla="*/ 88106 h 1107281"/>
                <a:gd name="connsiteX13" fmla="*/ 392906 w 1288256"/>
                <a:gd name="connsiteY13" fmla="*/ 152400 h 1107281"/>
                <a:gd name="connsiteX14" fmla="*/ 521494 w 1288256"/>
                <a:gd name="connsiteY14" fmla="*/ 211931 h 1107281"/>
                <a:gd name="connsiteX15" fmla="*/ 661988 w 1288256"/>
                <a:gd name="connsiteY15" fmla="*/ 276225 h 1107281"/>
                <a:gd name="connsiteX16" fmla="*/ 790575 w 1288256"/>
                <a:gd name="connsiteY16" fmla="*/ 338138 h 1107281"/>
                <a:gd name="connsiteX17" fmla="*/ 890588 w 1288256"/>
                <a:gd name="connsiteY17" fmla="*/ 397669 h 1107281"/>
                <a:gd name="connsiteX18" fmla="*/ 978694 w 1288256"/>
                <a:gd name="connsiteY18" fmla="*/ 452438 h 1107281"/>
                <a:gd name="connsiteX19" fmla="*/ 1040606 w 1288256"/>
                <a:gd name="connsiteY19" fmla="*/ 502444 h 1107281"/>
                <a:gd name="connsiteX20" fmla="*/ 1081088 w 1288256"/>
                <a:gd name="connsiteY20" fmla="*/ 538163 h 1107281"/>
                <a:gd name="connsiteX21" fmla="*/ 1121569 w 1288256"/>
                <a:gd name="connsiteY21" fmla="*/ 595313 h 1107281"/>
                <a:gd name="connsiteX22" fmla="*/ 1157288 w 1288256"/>
                <a:gd name="connsiteY22" fmla="*/ 652463 h 1107281"/>
                <a:gd name="connsiteX23" fmla="*/ 1195388 w 1288256"/>
                <a:gd name="connsiteY23" fmla="*/ 719138 h 1107281"/>
                <a:gd name="connsiteX24" fmla="*/ 1226344 w 1288256"/>
                <a:gd name="connsiteY24" fmla="*/ 773906 h 1107281"/>
                <a:gd name="connsiteX25" fmla="*/ 1252538 w 1288256"/>
                <a:gd name="connsiteY25" fmla="*/ 838200 h 1107281"/>
                <a:gd name="connsiteX26" fmla="*/ 1271588 w 1288256"/>
                <a:gd name="connsiteY26" fmla="*/ 892969 h 1107281"/>
                <a:gd name="connsiteX27" fmla="*/ 1283494 w 1288256"/>
                <a:gd name="connsiteY27" fmla="*/ 942975 h 1107281"/>
                <a:gd name="connsiteX28" fmla="*/ 1288256 w 1288256"/>
                <a:gd name="connsiteY28" fmla="*/ 971550 h 1107281"/>
                <a:gd name="connsiteX29" fmla="*/ 1288256 w 1288256"/>
                <a:gd name="connsiteY29" fmla="*/ 997744 h 1107281"/>
                <a:gd name="connsiteX30" fmla="*/ 1285875 w 1288256"/>
                <a:gd name="connsiteY30" fmla="*/ 1042988 h 1107281"/>
                <a:gd name="connsiteX31" fmla="*/ 1276350 w 1288256"/>
                <a:gd name="connsiteY31" fmla="*/ 1069181 h 1107281"/>
                <a:gd name="connsiteX32" fmla="*/ 1238250 w 1288256"/>
                <a:gd name="connsiteY32" fmla="*/ 1095375 h 1107281"/>
                <a:gd name="connsiteX33" fmla="*/ 1202531 w 1288256"/>
                <a:gd name="connsiteY33" fmla="*/ 1107281 h 1107281"/>
                <a:gd name="connsiteX34" fmla="*/ 1181100 w 1288256"/>
                <a:gd name="connsiteY34" fmla="*/ 1107281 h 1107281"/>
                <a:gd name="connsiteX35" fmla="*/ 1147763 w 1288256"/>
                <a:gd name="connsiteY35" fmla="*/ 1100138 h 1107281"/>
                <a:gd name="connsiteX36" fmla="*/ 1128713 w 1288256"/>
                <a:gd name="connsiteY36" fmla="*/ 1083469 h 1107281"/>
                <a:gd name="connsiteX37" fmla="*/ 1092994 w 1288256"/>
                <a:gd name="connsiteY37" fmla="*/ 1050131 h 1107281"/>
                <a:gd name="connsiteX38" fmla="*/ 1021556 w 1288256"/>
                <a:gd name="connsiteY38" fmla="*/ 964406 h 1107281"/>
                <a:gd name="connsiteX39" fmla="*/ 885825 w 1288256"/>
                <a:gd name="connsiteY39" fmla="*/ 816769 h 1107281"/>
                <a:gd name="connsiteX40" fmla="*/ 764381 w 1288256"/>
                <a:gd name="connsiteY40" fmla="*/ 692944 h 1107281"/>
                <a:gd name="connsiteX41" fmla="*/ 721519 w 1288256"/>
                <a:gd name="connsiteY41" fmla="*/ 650081 h 1107281"/>
                <a:gd name="connsiteX42" fmla="*/ 595313 w 1288256"/>
                <a:gd name="connsiteY42" fmla="*/ 540544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1107281">
                  <a:moveTo>
                    <a:pt x="595313" y="540544"/>
                  </a:moveTo>
                  <a:lnTo>
                    <a:pt x="431006" y="400050"/>
                  </a:lnTo>
                  <a:lnTo>
                    <a:pt x="223838" y="228600"/>
                  </a:lnTo>
                  <a:lnTo>
                    <a:pt x="52388" y="95250"/>
                  </a:lnTo>
                  <a:lnTo>
                    <a:pt x="23813" y="71438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2388" y="9525"/>
                  </a:lnTo>
                  <a:lnTo>
                    <a:pt x="100013" y="28575"/>
                  </a:lnTo>
                  <a:lnTo>
                    <a:pt x="235744" y="88106"/>
                  </a:lnTo>
                  <a:lnTo>
                    <a:pt x="392906" y="152400"/>
                  </a:lnTo>
                  <a:lnTo>
                    <a:pt x="521494" y="211931"/>
                  </a:lnTo>
                  <a:lnTo>
                    <a:pt x="661988" y="276225"/>
                  </a:lnTo>
                  <a:lnTo>
                    <a:pt x="790575" y="338138"/>
                  </a:lnTo>
                  <a:lnTo>
                    <a:pt x="890588" y="397669"/>
                  </a:lnTo>
                  <a:lnTo>
                    <a:pt x="978694" y="452438"/>
                  </a:lnTo>
                  <a:lnTo>
                    <a:pt x="1040606" y="502444"/>
                  </a:lnTo>
                  <a:lnTo>
                    <a:pt x="1081088" y="538163"/>
                  </a:lnTo>
                  <a:lnTo>
                    <a:pt x="1121569" y="595313"/>
                  </a:lnTo>
                  <a:lnTo>
                    <a:pt x="1157288" y="652463"/>
                  </a:lnTo>
                  <a:lnTo>
                    <a:pt x="1195388" y="719138"/>
                  </a:lnTo>
                  <a:lnTo>
                    <a:pt x="1226344" y="773906"/>
                  </a:lnTo>
                  <a:lnTo>
                    <a:pt x="1252538" y="838200"/>
                  </a:lnTo>
                  <a:lnTo>
                    <a:pt x="1271588" y="892969"/>
                  </a:lnTo>
                  <a:lnTo>
                    <a:pt x="1283494" y="942975"/>
                  </a:lnTo>
                  <a:lnTo>
                    <a:pt x="1288256" y="971550"/>
                  </a:lnTo>
                  <a:lnTo>
                    <a:pt x="1288256" y="997744"/>
                  </a:lnTo>
                  <a:lnTo>
                    <a:pt x="1285875" y="1042988"/>
                  </a:lnTo>
                  <a:lnTo>
                    <a:pt x="1276350" y="1069181"/>
                  </a:lnTo>
                  <a:lnTo>
                    <a:pt x="1238250" y="1095375"/>
                  </a:lnTo>
                  <a:lnTo>
                    <a:pt x="1202531" y="1107281"/>
                  </a:lnTo>
                  <a:lnTo>
                    <a:pt x="1181100" y="1107281"/>
                  </a:lnTo>
                  <a:lnTo>
                    <a:pt x="1147763" y="1100138"/>
                  </a:lnTo>
                  <a:lnTo>
                    <a:pt x="1128713" y="1083469"/>
                  </a:lnTo>
                  <a:lnTo>
                    <a:pt x="1092994" y="1050131"/>
                  </a:lnTo>
                  <a:lnTo>
                    <a:pt x="1021556" y="964406"/>
                  </a:lnTo>
                  <a:lnTo>
                    <a:pt x="885825" y="816769"/>
                  </a:lnTo>
                  <a:lnTo>
                    <a:pt x="764381" y="692944"/>
                  </a:lnTo>
                  <a:lnTo>
                    <a:pt x="721519" y="650081"/>
                  </a:lnTo>
                  <a:lnTo>
                    <a:pt x="595313" y="540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3BB76BED-F6D7-4F2B-9701-0596003D1A06}"/>
                </a:ext>
              </a:extLst>
            </p:cNvPr>
            <p:cNvSpPr/>
            <p:nvPr/>
          </p:nvSpPr>
          <p:spPr>
            <a:xfrm>
              <a:off x="3940175" y="1724025"/>
              <a:ext cx="2684463" cy="1662113"/>
            </a:xfrm>
            <a:custGeom>
              <a:avLst/>
              <a:gdLst>
                <a:gd name="connsiteX0" fmla="*/ 599985 w 2685510"/>
                <a:gd name="connsiteY0" fmla="*/ 299992 h 1661496"/>
                <a:gd name="connsiteX1" fmla="*/ 337492 w 2685510"/>
                <a:gd name="connsiteY1" fmla="*/ 323068 h 1661496"/>
                <a:gd name="connsiteX2" fmla="*/ 57691 w 2685510"/>
                <a:gd name="connsiteY2" fmla="*/ 349029 h 1661496"/>
                <a:gd name="connsiteX3" fmla="*/ 0 w 2685510"/>
                <a:gd name="connsiteY3" fmla="*/ 175957 h 1661496"/>
                <a:gd name="connsiteX4" fmla="*/ 204803 w 2685510"/>
                <a:gd name="connsiteY4" fmla="*/ 184610 h 1661496"/>
                <a:gd name="connsiteX5" fmla="*/ 354799 w 2685510"/>
                <a:gd name="connsiteY5" fmla="*/ 184610 h 1661496"/>
                <a:gd name="connsiteX6" fmla="*/ 539410 w 2685510"/>
                <a:gd name="connsiteY6" fmla="*/ 164419 h 1661496"/>
                <a:gd name="connsiteX7" fmla="*/ 853825 w 2685510"/>
                <a:gd name="connsiteY7" fmla="*/ 138458 h 1661496"/>
                <a:gd name="connsiteX8" fmla="*/ 1113434 w 2685510"/>
                <a:gd name="connsiteY8" fmla="*/ 118266 h 1661496"/>
                <a:gd name="connsiteX9" fmla="*/ 1272084 w 2685510"/>
                <a:gd name="connsiteY9" fmla="*/ 106728 h 1661496"/>
                <a:gd name="connsiteX10" fmla="*/ 1442272 w 2685510"/>
                <a:gd name="connsiteY10" fmla="*/ 92305 h 1661496"/>
                <a:gd name="connsiteX11" fmla="*/ 1638421 w 2685510"/>
                <a:gd name="connsiteY11" fmla="*/ 77882 h 1661496"/>
                <a:gd name="connsiteX12" fmla="*/ 1831685 w 2685510"/>
                <a:gd name="connsiteY12" fmla="*/ 63460 h 1661496"/>
                <a:gd name="connsiteX13" fmla="*/ 1984566 w 2685510"/>
                <a:gd name="connsiteY13" fmla="*/ 51921 h 1661496"/>
                <a:gd name="connsiteX14" fmla="*/ 2030718 w 2685510"/>
                <a:gd name="connsiteY14" fmla="*/ 43268 h 1661496"/>
                <a:gd name="connsiteX15" fmla="*/ 2120139 w 2685510"/>
                <a:gd name="connsiteY15" fmla="*/ 20192 h 1661496"/>
                <a:gd name="connsiteX16" fmla="*/ 2174946 w 2685510"/>
                <a:gd name="connsiteY16" fmla="*/ 5769 h 1661496"/>
                <a:gd name="connsiteX17" fmla="*/ 2221098 w 2685510"/>
                <a:gd name="connsiteY17" fmla="*/ 0 h 1661496"/>
                <a:gd name="connsiteX18" fmla="*/ 2278789 w 2685510"/>
                <a:gd name="connsiteY18" fmla="*/ 11538 h 1661496"/>
                <a:gd name="connsiteX19" fmla="*/ 2391286 w 2685510"/>
                <a:gd name="connsiteY19" fmla="*/ 57691 h 1661496"/>
                <a:gd name="connsiteX20" fmla="*/ 2532629 w 2685510"/>
                <a:gd name="connsiteY20" fmla="*/ 129804 h 1661496"/>
                <a:gd name="connsiteX21" fmla="*/ 2604742 w 2685510"/>
                <a:gd name="connsiteY21" fmla="*/ 173072 h 1661496"/>
                <a:gd name="connsiteX22" fmla="*/ 2642241 w 2685510"/>
                <a:gd name="connsiteY22" fmla="*/ 204802 h 1661496"/>
                <a:gd name="connsiteX23" fmla="*/ 2668202 w 2685510"/>
                <a:gd name="connsiteY23" fmla="*/ 233648 h 1661496"/>
                <a:gd name="connsiteX24" fmla="*/ 2679740 w 2685510"/>
                <a:gd name="connsiteY24" fmla="*/ 253839 h 1661496"/>
                <a:gd name="connsiteX25" fmla="*/ 2685510 w 2685510"/>
                <a:gd name="connsiteY25" fmla="*/ 274031 h 1661496"/>
                <a:gd name="connsiteX26" fmla="*/ 2685510 w 2685510"/>
                <a:gd name="connsiteY26" fmla="*/ 302877 h 1661496"/>
                <a:gd name="connsiteX27" fmla="*/ 2668202 w 2685510"/>
                <a:gd name="connsiteY27" fmla="*/ 328838 h 1661496"/>
                <a:gd name="connsiteX28" fmla="*/ 2627819 w 2685510"/>
                <a:gd name="connsiteY28" fmla="*/ 386528 h 1661496"/>
                <a:gd name="connsiteX29" fmla="*/ 2561474 w 2685510"/>
                <a:gd name="connsiteY29" fmla="*/ 617292 h 1661496"/>
                <a:gd name="connsiteX30" fmla="*/ 2486476 w 2685510"/>
                <a:gd name="connsiteY30" fmla="*/ 871132 h 1661496"/>
                <a:gd name="connsiteX31" fmla="*/ 2425901 w 2685510"/>
                <a:gd name="connsiteY31" fmla="*/ 1058627 h 1661496"/>
                <a:gd name="connsiteX32" fmla="*/ 2350903 w 2685510"/>
                <a:gd name="connsiteY32" fmla="*/ 1312467 h 1661496"/>
                <a:gd name="connsiteX33" fmla="*/ 2287443 w 2685510"/>
                <a:gd name="connsiteY33" fmla="*/ 1520154 h 1661496"/>
                <a:gd name="connsiteX34" fmla="*/ 2264366 w 2685510"/>
                <a:gd name="connsiteY34" fmla="*/ 1580729 h 1661496"/>
                <a:gd name="connsiteX35" fmla="*/ 2247059 w 2685510"/>
                <a:gd name="connsiteY35" fmla="*/ 1609574 h 1661496"/>
                <a:gd name="connsiteX36" fmla="*/ 2221098 w 2685510"/>
                <a:gd name="connsiteY36" fmla="*/ 1641304 h 1661496"/>
                <a:gd name="connsiteX37" fmla="*/ 2195137 w 2685510"/>
                <a:gd name="connsiteY37" fmla="*/ 1652843 h 1661496"/>
                <a:gd name="connsiteX38" fmla="*/ 2154754 w 2685510"/>
                <a:gd name="connsiteY38" fmla="*/ 1661496 h 1661496"/>
                <a:gd name="connsiteX39" fmla="*/ 2114370 w 2685510"/>
                <a:gd name="connsiteY39" fmla="*/ 1655727 h 1661496"/>
                <a:gd name="connsiteX40" fmla="*/ 2068217 w 2685510"/>
                <a:gd name="connsiteY40" fmla="*/ 1638420 h 1661496"/>
                <a:gd name="connsiteX41" fmla="*/ 2039372 w 2685510"/>
                <a:gd name="connsiteY41" fmla="*/ 1621113 h 1661496"/>
                <a:gd name="connsiteX42" fmla="*/ 2022065 w 2685510"/>
                <a:gd name="connsiteY42" fmla="*/ 1600921 h 1661496"/>
                <a:gd name="connsiteX43" fmla="*/ 2010527 w 2685510"/>
                <a:gd name="connsiteY43" fmla="*/ 1574960 h 1661496"/>
                <a:gd name="connsiteX44" fmla="*/ 2004758 w 2685510"/>
                <a:gd name="connsiteY44" fmla="*/ 1543230 h 1661496"/>
                <a:gd name="connsiteX45" fmla="*/ 2094178 w 2685510"/>
                <a:gd name="connsiteY45" fmla="*/ 1393234 h 1661496"/>
                <a:gd name="connsiteX46" fmla="*/ 2209560 w 2685510"/>
                <a:gd name="connsiteY46" fmla="*/ 862478 h 1661496"/>
                <a:gd name="connsiteX47" fmla="*/ 2255713 w 2685510"/>
                <a:gd name="connsiteY47" fmla="*/ 689405 h 1661496"/>
                <a:gd name="connsiteX48" fmla="*/ 2290327 w 2685510"/>
                <a:gd name="connsiteY48" fmla="*/ 496141 h 1661496"/>
                <a:gd name="connsiteX49" fmla="*/ 2313404 w 2685510"/>
                <a:gd name="connsiteY49" fmla="*/ 366337 h 1661496"/>
                <a:gd name="connsiteX50" fmla="*/ 2316288 w 2685510"/>
                <a:gd name="connsiteY50" fmla="*/ 331722 h 1661496"/>
                <a:gd name="connsiteX51" fmla="*/ 2313404 w 2685510"/>
                <a:gd name="connsiteY51" fmla="*/ 288454 h 1661496"/>
                <a:gd name="connsiteX52" fmla="*/ 2301865 w 2685510"/>
                <a:gd name="connsiteY52" fmla="*/ 262493 h 1661496"/>
                <a:gd name="connsiteX53" fmla="*/ 2275905 w 2685510"/>
                <a:gd name="connsiteY53" fmla="*/ 242301 h 1661496"/>
                <a:gd name="connsiteX54" fmla="*/ 2255713 w 2685510"/>
                <a:gd name="connsiteY54" fmla="*/ 233648 h 1661496"/>
                <a:gd name="connsiteX55" fmla="*/ 2174946 w 2685510"/>
                <a:gd name="connsiteY55" fmla="*/ 230763 h 1661496"/>
                <a:gd name="connsiteX56" fmla="*/ 1998988 w 2685510"/>
                <a:gd name="connsiteY56" fmla="*/ 227879 h 1661496"/>
                <a:gd name="connsiteX57" fmla="*/ 1566307 w 2685510"/>
                <a:gd name="connsiteY57" fmla="*/ 227879 h 1661496"/>
                <a:gd name="connsiteX58" fmla="*/ 1439387 w 2685510"/>
                <a:gd name="connsiteY58" fmla="*/ 236532 h 1661496"/>
                <a:gd name="connsiteX59" fmla="*/ 1159587 w 2685510"/>
                <a:gd name="connsiteY59" fmla="*/ 256724 h 1661496"/>
                <a:gd name="connsiteX60" fmla="*/ 966322 w 2685510"/>
                <a:gd name="connsiteY60" fmla="*/ 274031 h 1661496"/>
                <a:gd name="connsiteX61" fmla="*/ 599985 w 2685510"/>
                <a:gd name="connsiteY61" fmla="*/ 299992 h 166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85510" h="1661496">
                  <a:moveTo>
                    <a:pt x="599985" y="299992"/>
                  </a:moveTo>
                  <a:lnTo>
                    <a:pt x="337492" y="323068"/>
                  </a:lnTo>
                  <a:lnTo>
                    <a:pt x="57691" y="349029"/>
                  </a:lnTo>
                  <a:lnTo>
                    <a:pt x="0" y="175957"/>
                  </a:lnTo>
                  <a:lnTo>
                    <a:pt x="204803" y="184610"/>
                  </a:lnTo>
                  <a:lnTo>
                    <a:pt x="354799" y="184610"/>
                  </a:lnTo>
                  <a:lnTo>
                    <a:pt x="539410" y="164419"/>
                  </a:lnTo>
                  <a:lnTo>
                    <a:pt x="853825" y="138458"/>
                  </a:lnTo>
                  <a:lnTo>
                    <a:pt x="1113434" y="118266"/>
                  </a:lnTo>
                  <a:lnTo>
                    <a:pt x="1272084" y="106728"/>
                  </a:lnTo>
                  <a:lnTo>
                    <a:pt x="1442272" y="92305"/>
                  </a:lnTo>
                  <a:lnTo>
                    <a:pt x="1638421" y="77882"/>
                  </a:lnTo>
                  <a:lnTo>
                    <a:pt x="1831685" y="63460"/>
                  </a:lnTo>
                  <a:lnTo>
                    <a:pt x="1984566" y="51921"/>
                  </a:lnTo>
                  <a:lnTo>
                    <a:pt x="2030718" y="43268"/>
                  </a:lnTo>
                  <a:lnTo>
                    <a:pt x="2120139" y="20192"/>
                  </a:lnTo>
                  <a:lnTo>
                    <a:pt x="2174946" y="5769"/>
                  </a:lnTo>
                  <a:lnTo>
                    <a:pt x="2221098" y="0"/>
                  </a:lnTo>
                  <a:lnTo>
                    <a:pt x="2278789" y="11538"/>
                  </a:lnTo>
                  <a:lnTo>
                    <a:pt x="2391286" y="57691"/>
                  </a:lnTo>
                  <a:lnTo>
                    <a:pt x="2532629" y="129804"/>
                  </a:lnTo>
                  <a:lnTo>
                    <a:pt x="2604742" y="173072"/>
                  </a:lnTo>
                  <a:lnTo>
                    <a:pt x="2642241" y="204802"/>
                  </a:lnTo>
                  <a:lnTo>
                    <a:pt x="2668202" y="233648"/>
                  </a:lnTo>
                  <a:lnTo>
                    <a:pt x="2679740" y="253839"/>
                  </a:lnTo>
                  <a:lnTo>
                    <a:pt x="2685510" y="274031"/>
                  </a:lnTo>
                  <a:lnTo>
                    <a:pt x="2685510" y="302877"/>
                  </a:lnTo>
                  <a:lnTo>
                    <a:pt x="2668202" y="328838"/>
                  </a:lnTo>
                  <a:lnTo>
                    <a:pt x="2627819" y="386528"/>
                  </a:lnTo>
                  <a:lnTo>
                    <a:pt x="2561474" y="617292"/>
                  </a:lnTo>
                  <a:lnTo>
                    <a:pt x="2486476" y="871132"/>
                  </a:lnTo>
                  <a:lnTo>
                    <a:pt x="2425901" y="1058627"/>
                  </a:lnTo>
                  <a:lnTo>
                    <a:pt x="2350903" y="1312467"/>
                  </a:lnTo>
                  <a:lnTo>
                    <a:pt x="2287443" y="1520154"/>
                  </a:lnTo>
                  <a:lnTo>
                    <a:pt x="2264366" y="1580729"/>
                  </a:lnTo>
                  <a:lnTo>
                    <a:pt x="2247059" y="1609574"/>
                  </a:lnTo>
                  <a:lnTo>
                    <a:pt x="2221098" y="1641304"/>
                  </a:lnTo>
                  <a:lnTo>
                    <a:pt x="2195137" y="1652843"/>
                  </a:lnTo>
                  <a:lnTo>
                    <a:pt x="2154754" y="1661496"/>
                  </a:lnTo>
                  <a:lnTo>
                    <a:pt x="2114370" y="1655727"/>
                  </a:lnTo>
                  <a:lnTo>
                    <a:pt x="2068217" y="1638420"/>
                  </a:lnTo>
                  <a:lnTo>
                    <a:pt x="2039372" y="1621113"/>
                  </a:lnTo>
                  <a:lnTo>
                    <a:pt x="2022065" y="1600921"/>
                  </a:lnTo>
                  <a:lnTo>
                    <a:pt x="2010527" y="1574960"/>
                  </a:lnTo>
                  <a:lnTo>
                    <a:pt x="2004758" y="1543230"/>
                  </a:lnTo>
                  <a:lnTo>
                    <a:pt x="2094178" y="1393234"/>
                  </a:lnTo>
                  <a:lnTo>
                    <a:pt x="2209560" y="862478"/>
                  </a:lnTo>
                  <a:lnTo>
                    <a:pt x="2255713" y="689405"/>
                  </a:lnTo>
                  <a:lnTo>
                    <a:pt x="2290327" y="496141"/>
                  </a:lnTo>
                  <a:lnTo>
                    <a:pt x="2313404" y="366337"/>
                  </a:lnTo>
                  <a:lnTo>
                    <a:pt x="2316288" y="331722"/>
                  </a:lnTo>
                  <a:lnTo>
                    <a:pt x="2313404" y="288454"/>
                  </a:lnTo>
                  <a:lnTo>
                    <a:pt x="2301865" y="262493"/>
                  </a:lnTo>
                  <a:lnTo>
                    <a:pt x="2275905" y="242301"/>
                  </a:lnTo>
                  <a:lnTo>
                    <a:pt x="2255713" y="233648"/>
                  </a:lnTo>
                  <a:lnTo>
                    <a:pt x="2174946" y="230763"/>
                  </a:lnTo>
                  <a:lnTo>
                    <a:pt x="1998988" y="227879"/>
                  </a:lnTo>
                  <a:lnTo>
                    <a:pt x="1566307" y="227879"/>
                  </a:lnTo>
                  <a:lnTo>
                    <a:pt x="1439387" y="236532"/>
                  </a:lnTo>
                  <a:lnTo>
                    <a:pt x="1159587" y="256724"/>
                  </a:lnTo>
                  <a:lnTo>
                    <a:pt x="966322" y="274031"/>
                  </a:lnTo>
                  <a:lnTo>
                    <a:pt x="599985" y="29999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09E49BCE-9F6C-4D83-9960-7942282DF904}"/>
                </a:ext>
              </a:extLst>
            </p:cNvPr>
            <p:cNvSpPr/>
            <p:nvPr/>
          </p:nvSpPr>
          <p:spPr>
            <a:xfrm>
              <a:off x="4819650" y="1924050"/>
              <a:ext cx="474663" cy="1274763"/>
            </a:xfrm>
            <a:custGeom>
              <a:avLst/>
              <a:gdLst>
                <a:gd name="connsiteX0" fmla="*/ 402431 w 473869"/>
                <a:gd name="connsiteY0" fmla="*/ 919163 h 1273969"/>
                <a:gd name="connsiteX1" fmla="*/ 390525 w 473869"/>
                <a:gd name="connsiteY1" fmla="*/ 1266825 h 1273969"/>
                <a:gd name="connsiteX2" fmla="*/ 185738 w 473869"/>
                <a:gd name="connsiteY2" fmla="*/ 1273969 h 1273969"/>
                <a:gd name="connsiteX3" fmla="*/ 190500 w 473869"/>
                <a:gd name="connsiteY3" fmla="*/ 707231 h 1273969"/>
                <a:gd name="connsiteX4" fmla="*/ 190500 w 473869"/>
                <a:gd name="connsiteY4" fmla="*/ 581025 h 1273969"/>
                <a:gd name="connsiteX5" fmla="*/ 190500 w 473869"/>
                <a:gd name="connsiteY5" fmla="*/ 381000 h 1273969"/>
                <a:gd name="connsiteX6" fmla="*/ 185738 w 473869"/>
                <a:gd name="connsiteY6" fmla="*/ 302419 h 1273969"/>
                <a:gd name="connsiteX7" fmla="*/ 180975 w 473869"/>
                <a:gd name="connsiteY7" fmla="*/ 257175 h 1273969"/>
                <a:gd name="connsiteX8" fmla="*/ 173831 w 473869"/>
                <a:gd name="connsiteY8" fmla="*/ 221456 h 1273969"/>
                <a:gd name="connsiteX9" fmla="*/ 159544 w 473869"/>
                <a:gd name="connsiteY9" fmla="*/ 178594 h 1273969"/>
                <a:gd name="connsiteX10" fmla="*/ 145256 w 473869"/>
                <a:gd name="connsiteY10" fmla="*/ 145256 h 1273969"/>
                <a:gd name="connsiteX11" fmla="*/ 130969 w 473869"/>
                <a:gd name="connsiteY11" fmla="*/ 121444 h 1273969"/>
                <a:gd name="connsiteX12" fmla="*/ 104775 w 473869"/>
                <a:gd name="connsiteY12" fmla="*/ 92869 h 1273969"/>
                <a:gd name="connsiteX13" fmla="*/ 76200 w 473869"/>
                <a:gd name="connsiteY13" fmla="*/ 73819 h 1273969"/>
                <a:gd name="connsiteX14" fmla="*/ 0 w 473869"/>
                <a:gd name="connsiteY14" fmla="*/ 26194 h 1273969"/>
                <a:gd name="connsiteX15" fmla="*/ 271463 w 473869"/>
                <a:gd name="connsiteY15" fmla="*/ 0 h 1273969"/>
                <a:gd name="connsiteX16" fmla="*/ 383381 w 473869"/>
                <a:gd name="connsiteY16" fmla="*/ 88106 h 1273969"/>
                <a:gd name="connsiteX17" fmla="*/ 445294 w 473869"/>
                <a:gd name="connsiteY17" fmla="*/ 128588 h 1273969"/>
                <a:gd name="connsiteX18" fmla="*/ 461963 w 473869"/>
                <a:gd name="connsiteY18" fmla="*/ 140494 h 1273969"/>
                <a:gd name="connsiteX19" fmla="*/ 466725 w 473869"/>
                <a:gd name="connsiteY19" fmla="*/ 147638 h 1273969"/>
                <a:gd name="connsiteX20" fmla="*/ 473869 w 473869"/>
                <a:gd name="connsiteY20" fmla="*/ 169069 h 1273969"/>
                <a:gd name="connsiteX21" fmla="*/ 473869 w 473869"/>
                <a:gd name="connsiteY21" fmla="*/ 200025 h 1273969"/>
                <a:gd name="connsiteX22" fmla="*/ 461963 w 473869"/>
                <a:gd name="connsiteY22" fmla="*/ 235744 h 1273969"/>
                <a:gd name="connsiteX23" fmla="*/ 435769 w 473869"/>
                <a:gd name="connsiteY23" fmla="*/ 285750 h 1273969"/>
                <a:gd name="connsiteX24" fmla="*/ 411956 w 473869"/>
                <a:gd name="connsiteY24" fmla="*/ 316706 h 1273969"/>
                <a:gd name="connsiteX25" fmla="*/ 409575 w 473869"/>
                <a:gd name="connsiteY25" fmla="*/ 571500 h 1273969"/>
                <a:gd name="connsiteX26" fmla="*/ 411956 w 473869"/>
                <a:gd name="connsiteY26" fmla="*/ 676275 h 1273969"/>
                <a:gd name="connsiteX27" fmla="*/ 402431 w 473869"/>
                <a:gd name="connsiteY27" fmla="*/ 919163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1273969">
                  <a:moveTo>
                    <a:pt x="402431" y="919163"/>
                  </a:moveTo>
                  <a:lnTo>
                    <a:pt x="390525" y="1266825"/>
                  </a:lnTo>
                  <a:lnTo>
                    <a:pt x="185738" y="1273969"/>
                  </a:lnTo>
                  <a:cubicBezTo>
                    <a:pt x="187325" y="1085056"/>
                    <a:pt x="188913" y="896144"/>
                    <a:pt x="190500" y="707231"/>
                  </a:cubicBezTo>
                  <a:lnTo>
                    <a:pt x="190500" y="581025"/>
                  </a:lnTo>
                  <a:lnTo>
                    <a:pt x="190500" y="381000"/>
                  </a:lnTo>
                  <a:lnTo>
                    <a:pt x="185738" y="302419"/>
                  </a:lnTo>
                  <a:lnTo>
                    <a:pt x="180975" y="257175"/>
                  </a:lnTo>
                  <a:lnTo>
                    <a:pt x="173831" y="221456"/>
                  </a:lnTo>
                  <a:lnTo>
                    <a:pt x="159544" y="178594"/>
                  </a:lnTo>
                  <a:lnTo>
                    <a:pt x="145256" y="145256"/>
                  </a:lnTo>
                  <a:lnTo>
                    <a:pt x="130969" y="121444"/>
                  </a:lnTo>
                  <a:lnTo>
                    <a:pt x="104775" y="92869"/>
                  </a:lnTo>
                  <a:lnTo>
                    <a:pt x="76200" y="73819"/>
                  </a:lnTo>
                  <a:lnTo>
                    <a:pt x="0" y="26194"/>
                  </a:lnTo>
                  <a:lnTo>
                    <a:pt x="271463" y="0"/>
                  </a:lnTo>
                  <a:lnTo>
                    <a:pt x="383381" y="88106"/>
                  </a:lnTo>
                  <a:lnTo>
                    <a:pt x="445294" y="128588"/>
                  </a:lnTo>
                  <a:lnTo>
                    <a:pt x="461963" y="140494"/>
                  </a:lnTo>
                  <a:lnTo>
                    <a:pt x="466725" y="147638"/>
                  </a:lnTo>
                  <a:lnTo>
                    <a:pt x="473869" y="169069"/>
                  </a:lnTo>
                  <a:lnTo>
                    <a:pt x="473869" y="200025"/>
                  </a:lnTo>
                  <a:lnTo>
                    <a:pt x="461963" y="235744"/>
                  </a:lnTo>
                  <a:lnTo>
                    <a:pt x="435769" y="285750"/>
                  </a:lnTo>
                  <a:lnTo>
                    <a:pt x="411956" y="316706"/>
                  </a:lnTo>
                  <a:cubicBezTo>
                    <a:pt x="411162" y="401637"/>
                    <a:pt x="410369" y="486569"/>
                    <a:pt x="409575" y="571500"/>
                  </a:cubicBezTo>
                  <a:cubicBezTo>
                    <a:pt x="410369" y="606425"/>
                    <a:pt x="411162" y="641350"/>
                    <a:pt x="411956" y="676275"/>
                  </a:cubicBezTo>
                  <a:lnTo>
                    <a:pt x="402431" y="9191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4D4D43D0-E841-46C3-B67C-92F1B4C24AEE}"/>
                </a:ext>
              </a:extLst>
            </p:cNvPr>
            <p:cNvSpPr/>
            <p:nvPr/>
          </p:nvSpPr>
          <p:spPr>
            <a:xfrm>
              <a:off x="4065588" y="2417763"/>
              <a:ext cx="2181225" cy="301625"/>
            </a:xfrm>
            <a:custGeom>
              <a:avLst/>
              <a:gdLst>
                <a:gd name="connsiteX0" fmla="*/ 1485900 w 2181225"/>
                <a:gd name="connsiteY0" fmla="*/ 192881 h 302419"/>
                <a:gd name="connsiteX1" fmla="*/ 1140619 w 2181225"/>
                <a:gd name="connsiteY1" fmla="*/ 207169 h 302419"/>
                <a:gd name="connsiteX2" fmla="*/ 969169 w 2181225"/>
                <a:gd name="connsiteY2" fmla="*/ 226219 h 302419"/>
                <a:gd name="connsiteX3" fmla="*/ 740569 w 2181225"/>
                <a:gd name="connsiteY3" fmla="*/ 240506 h 302419"/>
                <a:gd name="connsiteX4" fmla="*/ 435769 w 2181225"/>
                <a:gd name="connsiteY4" fmla="*/ 261937 h 302419"/>
                <a:gd name="connsiteX5" fmla="*/ 242887 w 2181225"/>
                <a:gd name="connsiteY5" fmla="*/ 278606 h 302419"/>
                <a:gd name="connsiteX6" fmla="*/ 30956 w 2181225"/>
                <a:gd name="connsiteY6" fmla="*/ 302419 h 302419"/>
                <a:gd name="connsiteX7" fmla="*/ 0 w 2181225"/>
                <a:gd name="connsiteY7" fmla="*/ 140494 h 302419"/>
                <a:gd name="connsiteX8" fmla="*/ 288131 w 2181225"/>
                <a:gd name="connsiteY8" fmla="*/ 121444 h 302419"/>
                <a:gd name="connsiteX9" fmla="*/ 700087 w 2181225"/>
                <a:gd name="connsiteY9" fmla="*/ 92869 h 302419"/>
                <a:gd name="connsiteX10" fmla="*/ 969169 w 2181225"/>
                <a:gd name="connsiteY10" fmla="*/ 71437 h 302419"/>
                <a:gd name="connsiteX11" fmla="*/ 1138237 w 2181225"/>
                <a:gd name="connsiteY11" fmla="*/ 54769 h 302419"/>
                <a:gd name="connsiteX12" fmla="*/ 1404937 w 2181225"/>
                <a:gd name="connsiteY12" fmla="*/ 38100 h 302419"/>
                <a:gd name="connsiteX13" fmla="*/ 1743075 w 2181225"/>
                <a:gd name="connsiteY13" fmla="*/ 21431 h 302419"/>
                <a:gd name="connsiteX14" fmla="*/ 2181225 w 2181225"/>
                <a:gd name="connsiteY14" fmla="*/ 0 h 302419"/>
                <a:gd name="connsiteX15" fmla="*/ 2147887 w 2181225"/>
                <a:gd name="connsiteY15" fmla="*/ 180975 h 302419"/>
                <a:gd name="connsiteX16" fmla="*/ 1874044 w 2181225"/>
                <a:gd name="connsiteY16" fmla="*/ 183356 h 302419"/>
                <a:gd name="connsiteX17" fmla="*/ 1485900 w 2181225"/>
                <a:gd name="connsiteY17" fmla="*/ 192881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81225" h="302419">
                  <a:moveTo>
                    <a:pt x="1485900" y="192881"/>
                  </a:moveTo>
                  <a:lnTo>
                    <a:pt x="1140619" y="207169"/>
                  </a:lnTo>
                  <a:lnTo>
                    <a:pt x="969169" y="226219"/>
                  </a:lnTo>
                  <a:lnTo>
                    <a:pt x="740569" y="240506"/>
                  </a:lnTo>
                  <a:lnTo>
                    <a:pt x="435769" y="261937"/>
                  </a:lnTo>
                  <a:lnTo>
                    <a:pt x="242887" y="278606"/>
                  </a:lnTo>
                  <a:lnTo>
                    <a:pt x="30956" y="302419"/>
                  </a:lnTo>
                  <a:lnTo>
                    <a:pt x="0" y="140494"/>
                  </a:lnTo>
                  <a:lnTo>
                    <a:pt x="288131" y="121444"/>
                  </a:lnTo>
                  <a:lnTo>
                    <a:pt x="700087" y="92869"/>
                  </a:lnTo>
                  <a:lnTo>
                    <a:pt x="969169" y="71437"/>
                  </a:lnTo>
                  <a:lnTo>
                    <a:pt x="1138237" y="54769"/>
                  </a:lnTo>
                  <a:lnTo>
                    <a:pt x="1404937" y="38100"/>
                  </a:lnTo>
                  <a:lnTo>
                    <a:pt x="1743075" y="21431"/>
                  </a:lnTo>
                  <a:lnTo>
                    <a:pt x="2181225" y="0"/>
                  </a:lnTo>
                  <a:lnTo>
                    <a:pt x="2147887" y="180975"/>
                  </a:lnTo>
                  <a:lnTo>
                    <a:pt x="1874044" y="183356"/>
                  </a:lnTo>
                  <a:lnTo>
                    <a:pt x="1485900" y="192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3D6EAA52-C9DB-406E-B9C9-1EE70B592326}"/>
                </a:ext>
              </a:extLst>
            </p:cNvPr>
            <p:cNvSpPr/>
            <p:nvPr/>
          </p:nvSpPr>
          <p:spPr>
            <a:xfrm>
              <a:off x="4129088" y="3113088"/>
              <a:ext cx="1962150" cy="250825"/>
            </a:xfrm>
            <a:custGeom>
              <a:avLst/>
              <a:gdLst>
                <a:gd name="connsiteX0" fmla="*/ 514350 w 1962150"/>
                <a:gd name="connsiteY0" fmla="*/ 214312 h 252412"/>
                <a:gd name="connsiteX1" fmla="*/ 40481 w 1962150"/>
                <a:gd name="connsiteY1" fmla="*/ 252412 h 252412"/>
                <a:gd name="connsiteX2" fmla="*/ 0 w 1962150"/>
                <a:gd name="connsiteY2" fmla="*/ 95250 h 252412"/>
                <a:gd name="connsiteX3" fmla="*/ 223837 w 1962150"/>
                <a:gd name="connsiteY3" fmla="*/ 80962 h 252412"/>
                <a:gd name="connsiteX4" fmla="*/ 519112 w 1962150"/>
                <a:gd name="connsiteY4" fmla="*/ 59531 h 252412"/>
                <a:gd name="connsiteX5" fmla="*/ 909637 w 1962150"/>
                <a:gd name="connsiteY5" fmla="*/ 21431 h 252412"/>
                <a:gd name="connsiteX6" fmla="*/ 1042987 w 1962150"/>
                <a:gd name="connsiteY6" fmla="*/ 28575 h 252412"/>
                <a:gd name="connsiteX7" fmla="*/ 1197768 w 1962150"/>
                <a:gd name="connsiteY7" fmla="*/ 14287 h 252412"/>
                <a:gd name="connsiteX8" fmla="*/ 1450181 w 1962150"/>
                <a:gd name="connsiteY8" fmla="*/ 4762 h 252412"/>
                <a:gd name="connsiteX9" fmla="*/ 1795462 w 1962150"/>
                <a:gd name="connsiteY9" fmla="*/ 0 h 252412"/>
                <a:gd name="connsiteX10" fmla="*/ 1962150 w 1962150"/>
                <a:gd name="connsiteY10" fmla="*/ 0 h 252412"/>
                <a:gd name="connsiteX11" fmla="*/ 1926431 w 1962150"/>
                <a:gd name="connsiteY11" fmla="*/ 164306 h 252412"/>
                <a:gd name="connsiteX12" fmla="*/ 1747837 w 1962150"/>
                <a:gd name="connsiteY12" fmla="*/ 159544 h 252412"/>
                <a:gd name="connsiteX13" fmla="*/ 1466850 w 1962150"/>
                <a:gd name="connsiteY13" fmla="*/ 166687 h 252412"/>
                <a:gd name="connsiteX14" fmla="*/ 1193006 w 1962150"/>
                <a:gd name="connsiteY14" fmla="*/ 178594 h 252412"/>
                <a:gd name="connsiteX15" fmla="*/ 916781 w 1962150"/>
                <a:gd name="connsiteY15" fmla="*/ 190500 h 252412"/>
                <a:gd name="connsiteX16" fmla="*/ 514350 w 1962150"/>
                <a:gd name="connsiteY16" fmla="*/ 2143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2150" h="252412">
                  <a:moveTo>
                    <a:pt x="514350" y="214312"/>
                  </a:moveTo>
                  <a:lnTo>
                    <a:pt x="40481" y="252412"/>
                  </a:lnTo>
                  <a:lnTo>
                    <a:pt x="0" y="95250"/>
                  </a:lnTo>
                  <a:lnTo>
                    <a:pt x="223837" y="80962"/>
                  </a:lnTo>
                  <a:lnTo>
                    <a:pt x="519112" y="59531"/>
                  </a:lnTo>
                  <a:lnTo>
                    <a:pt x="909637" y="21431"/>
                  </a:lnTo>
                  <a:lnTo>
                    <a:pt x="1042987" y="28575"/>
                  </a:lnTo>
                  <a:lnTo>
                    <a:pt x="1197768" y="14287"/>
                  </a:lnTo>
                  <a:lnTo>
                    <a:pt x="1450181" y="4762"/>
                  </a:lnTo>
                  <a:lnTo>
                    <a:pt x="1795462" y="0"/>
                  </a:lnTo>
                  <a:lnTo>
                    <a:pt x="1962150" y="0"/>
                  </a:lnTo>
                  <a:lnTo>
                    <a:pt x="1926431" y="164306"/>
                  </a:lnTo>
                  <a:lnTo>
                    <a:pt x="1747837" y="159544"/>
                  </a:lnTo>
                  <a:lnTo>
                    <a:pt x="1466850" y="166687"/>
                  </a:lnTo>
                  <a:lnTo>
                    <a:pt x="1193006" y="178594"/>
                  </a:lnTo>
                  <a:lnTo>
                    <a:pt x="916781" y="190500"/>
                  </a:lnTo>
                  <a:lnTo>
                    <a:pt x="514350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1CC28DAC-2EF8-4020-A827-526E9DAC8C76}"/>
                </a:ext>
              </a:extLst>
            </p:cNvPr>
            <p:cNvSpPr/>
            <p:nvPr/>
          </p:nvSpPr>
          <p:spPr>
            <a:xfrm>
              <a:off x="4135438" y="3506788"/>
              <a:ext cx="485775" cy="1303337"/>
            </a:xfrm>
            <a:custGeom>
              <a:avLst/>
              <a:gdLst>
                <a:gd name="connsiteX0" fmla="*/ 447675 w 485775"/>
                <a:gd name="connsiteY0" fmla="*/ 954882 h 1302544"/>
                <a:gd name="connsiteX1" fmla="*/ 447675 w 485775"/>
                <a:gd name="connsiteY1" fmla="*/ 1259682 h 1302544"/>
                <a:gd name="connsiteX2" fmla="*/ 228600 w 485775"/>
                <a:gd name="connsiteY2" fmla="*/ 1302544 h 1302544"/>
                <a:gd name="connsiteX3" fmla="*/ 216694 w 485775"/>
                <a:gd name="connsiteY3" fmla="*/ 1014413 h 1302544"/>
                <a:gd name="connsiteX4" fmla="*/ 204788 w 485775"/>
                <a:gd name="connsiteY4" fmla="*/ 766763 h 1302544"/>
                <a:gd name="connsiteX5" fmla="*/ 202407 w 485775"/>
                <a:gd name="connsiteY5" fmla="*/ 604838 h 1302544"/>
                <a:gd name="connsiteX6" fmla="*/ 178594 w 485775"/>
                <a:gd name="connsiteY6" fmla="*/ 452438 h 1302544"/>
                <a:gd name="connsiteX7" fmla="*/ 178594 w 485775"/>
                <a:gd name="connsiteY7" fmla="*/ 285750 h 1302544"/>
                <a:gd name="connsiteX8" fmla="*/ 178594 w 485775"/>
                <a:gd name="connsiteY8" fmla="*/ 233363 h 1302544"/>
                <a:gd name="connsiteX9" fmla="*/ 173832 w 485775"/>
                <a:gd name="connsiteY9" fmla="*/ 207169 h 1302544"/>
                <a:gd name="connsiteX10" fmla="*/ 161925 w 485775"/>
                <a:gd name="connsiteY10" fmla="*/ 176213 h 1302544"/>
                <a:gd name="connsiteX11" fmla="*/ 145257 w 485775"/>
                <a:gd name="connsiteY11" fmla="*/ 150019 h 1302544"/>
                <a:gd name="connsiteX12" fmla="*/ 116682 w 485775"/>
                <a:gd name="connsiteY12" fmla="*/ 121444 h 1302544"/>
                <a:gd name="connsiteX13" fmla="*/ 95250 w 485775"/>
                <a:gd name="connsiteY13" fmla="*/ 102394 h 1302544"/>
                <a:gd name="connsiteX14" fmla="*/ 61913 w 485775"/>
                <a:gd name="connsiteY14" fmla="*/ 85725 h 1302544"/>
                <a:gd name="connsiteX15" fmla="*/ 23813 w 485775"/>
                <a:gd name="connsiteY15" fmla="*/ 66675 h 1302544"/>
                <a:gd name="connsiteX16" fmla="*/ 7144 w 485775"/>
                <a:gd name="connsiteY16" fmla="*/ 54769 h 1302544"/>
                <a:gd name="connsiteX17" fmla="*/ 0 w 485775"/>
                <a:gd name="connsiteY17" fmla="*/ 38100 h 1302544"/>
                <a:gd name="connsiteX18" fmla="*/ 4763 w 485775"/>
                <a:gd name="connsiteY18" fmla="*/ 21432 h 1302544"/>
                <a:gd name="connsiteX19" fmla="*/ 23813 w 485775"/>
                <a:gd name="connsiteY19" fmla="*/ 11907 h 1302544"/>
                <a:gd name="connsiteX20" fmla="*/ 64294 w 485775"/>
                <a:gd name="connsiteY20" fmla="*/ 2382 h 1302544"/>
                <a:gd name="connsiteX21" fmla="*/ 133350 w 485775"/>
                <a:gd name="connsiteY21" fmla="*/ 0 h 1302544"/>
                <a:gd name="connsiteX22" fmla="*/ 200025 w 485775"/>
                <a:gd name="connsiteY22" fmla="*/ 4763 h 1302544"/>
                <a:gd name="connsiteX23" fmla="*/ 259557 w 485775"/>
                <a:gd name="connsiteY23" fmla="*/ 16669 h 1302544"/>
                <a:gd name="connsiteX24" fmla="*/ 314325 w 485775"/>
                <a:gd name="connsiteY24" fmla="*/ 33338 h 1302544"/>
                <a:gd name="connsiteX25" fmla="*/ 350044 w 485775"/>
                <a:gd name="connsiteY25" fmla="*/ 47625 h 1302544"/>
                <a:gd name="connsiteX26" fmla="*/ 395288 w 485775"/>
                <a:gd name="connsiteY26" fmla="*/ 69057 h 1302544"/>
                <a:gd name="connsiteX27" fmla="*/ 428625 w 485775"/>
                <a:gd name="connsiteY27" fmla="*/ 88107 h 1302544"/>
                <a:gd name="connsiteX28" fmla="*/ 452438 w 485775"/>
                <a:gd name="connsiteY28" fmla="*/ 107157 h 1302544"/>
                <a:gd name="connsiteX29" fmla="*/ 469107 w 485775"/>
                <a:gd name="connsiteY29" fmla="*/ 128588 h 1302544"/>
                <a:gd name="connsiteX30" fmla="*/ 481013 w 485775"/>
                <a:gd name="connsiteY30" fmla="*/ 150019 h 1302544"/>
                <a:gd name="connsiteX31" fmla="*/ 485775 w 485775"/>
                <a:gd name="connsiteY31" fmla="*/ 178594 h 1302544"/>
                <a:gd name="connsiteX32" fmla="*/ 483394 w 485775"/>
                <a:gd name="connsiteY32" fmla="*/ 200025 h 1302544"/>
                <a:gd name="connsiteX33" fmla="*/ 466725 w 485775"/>
                <a:gd name="connsiteY33" fmla="*/ 235744 h 1302544"/>
                <a:gd name="connsiteX34" fmla="*/ 454819 w 485775"/>
                <a:gd name="connsiteY34" fmla="*/ 261938 h 1302544"/>
                <a:gd name="connsiteX35" fmla="*/ 447675 w 485775"/>
                <a:gd name="connsiteY35" fmla="*/ 297657 h 1302544"/>
                <a:gd name="connsiteX36" fmla="*/ 447675 w 485775"/>
                <a:gd name="connsiteY36" fmla="*/ 338138 h 1302544"/>
                <a:gd name="connsiteX37" fmla="*/ 447675 w 485775"/>
                <a:gd name="connsiteY37" fmla="*/ 452438 h 1302544"/>
                <a:gd name="connsiteX38" fmla="*/ 447675 w 485775"/>
                <a:gd name="connsiteY38" fmla="*/ 564357 h 1302544"/>
                <a:gd name="connsiteX39" fmla="*/ 447675 w 485775"/>
                <a:gd name="connsiteY39" fmla="*/ 954882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5775" h="1302544">
                  <a:moveTo>
                    <a:pt x="447675" y="954882"/>
                  </a:moveTo>
                  <a:lnTo>
                    <a:pt x="447675" y="1259682"/>
                  </a:lnTo>
                  <a:lnTo>
                    <a:pt x="228600" y="1302544"/>
                  </a:lnTo>
                  <a:lnTo>
                    <a:pt x="216694" y="1014413"/>
                  </a:lnTo>
                  <a:lnTo>
                    <a:pt x="204788" y="766763"/>
                  </a:lnTo>
                  <a:cubicBezTo>
                    <a:pt x="203994" y="712788"/>
                    <a:pt x="203201" y="658813"/>
                    <a:pt x="202407" y="604838"/>
                  </a:cubicBezTo>
                  <a:lnTo>
                    <a:pt x="178594" y="452438"/>
                  </a:lnTo>
                  <a:lnTo>
                    <a:pt x="178594" y="285750"/>
                  </a:lnTo>
                  <a:lnTo>
                    <a:pt x="178594" y="233363"/>
                  </a:lnTo>
                  <a:lnTo>
                    <a:pt x="173832" y="207169"/>
                  </a:lnTo>
                  <a:lnTo>
                    <a:pt x="161925" y="176213"/>
                  </a:lnTo>
                  <a:lnTo>
                    <a:pt x="145257" y="150019"/>
                  </a:lnTo>
                  <a:lnTo>
                    <a:pt x="116682" y="121444"/>
                  </a:lnTo>
                  <a:lnTo>
                    <a:pt x="95250" y="102394"/>
                  </a:lnTo>
                  <a:lnTo>
                    <a:pt x="61913" y="85725"/>
                  </a:lnTo>
                  <a:lnTo>
                    <a:pt x="23813" y="66675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4763" y="21432"/>
                  </a:lnTo>
                  <a:lnTo>
                    <a:pt x="23813" y="11907"/>
                  </a:lnTo>
                  <a:lnTo>
                    <a:pt x="64294" y="2382"/>
                  </a:lnTo>
                  <a:lnTo>
                    <a:pt x="133350" y="0"/>
                  </a:lnTo>
                  <a:lnTo>
                    <a:pt x="200025" y="4763"/>
                  </a:lnTo>
                  <a:lnTo>
                    <a:pt x="259557" y="16669"/>
                  </a:lnTo>
                  <a:lnTo>
                    <a:pt x="314325" y="33338"/>
                  </a:lnTo>
                  <a:lnTo>
                    <a:pt x="350044" y="47625"/>
                  </a:lnTo>
                  <a:lnTo>
                    <a:pt x="395288" y="69057"/>
                  </a:lnTo>
                  <a:lnTo>
                    <a:pt x="428625" y="88107"/>
                  </a:lnTo>
                  <a:lnTo>
                    <a:pt x="452438" y="107157"/>
                  </a:lnTo>
                  <a:lnTo>
                    <a:pt x="469107" y="128588"/>
                  </a:lnTo>
                  <a:lnTo>
                    <a:pt x="481013" y="150019"/>
                  </a:lnTo>
                  <a:lnTo>
                    <a:pt x="485775" y="178594"/>
                  </a:lnTo>
                  <a:lnTo>
                    <a:pt x="483394" y="200025"/>
                  </a:lnTo>
                  <a:lnTo>
                    <a:pt x="466725" y="235744"/>
                  </a:lnTo>
                  <a:lnTo>
                    <a:pt x="454819" y="261938"/>
                  </a:lnTo>
                  <a:lnTo>
                    <a:pt x="447675" y="297657"/>
                  </a:lnTo>
                  <a:lnTo>
                    <a:pt x="447675" y="338138"/>
                  </a:lnTo>
                  <a:lnTo>
                    <a:pt x="447675" y="452438"/>
                  </a:lnTo>
                  <a:lnTo>
                    <a:pt x="447675" y="564357"/>
                  </a:lnTo>
                  <a:cubicBezTo>
                    <a:pt x="446881" y="694532"/>
                    <a:pt x="446088" y="824707"/>
                    <a:pt x="447675" y="95488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DF54425D-EFA9-4875-8DF4-E4B1D916B6FD}"/>
                </a:ext>
              </a:extLst>
            </p:cNvPr>
            <p:cNvSpPr/>
            <p:nvPr/>
          </p:nvSpPr>
          <p:spPr>
            <a:xfrm>
              <a:off x="5459413" y="3379788"/>
              <a:ext cx="400050" cy="1311275"/>
            </a:xfrm>
            <a:custGeom>
              <a:avLst/>
              <a:gdLst>
                <a:gd name="connsiteX0" fmla="*/ 309563 w 400050"/>
                <a:gd name="connsiteY0" fmla="*/ 885825 h 1312069"/>
                <a:gd name="connsiteX1" fmla="*/ 300038 w 400050"/>
                <a:gd name="connsiteY1" fmla="*/ 1028700 h 1312069"/>
                <a:gd name="connsiteX2" fmla="*/ 280988 w 400050"/>
                <a:gd name="connsiteY2" fmla="*/ 1278731 h 1312069"/>
                <a:gd name="connsiteX3" fmla="*/ 64294 w 400050"/>
                <a:gd name="connsiteY3" fmla="*/ 1312069 h 1312069"/>
                <a:gd name="connsiteX4" fmla="*/ 64294 w 400050"/>
                <a:gd name="connsiteY4" fmla="*/ 1143000 h 1312069"/>
                <a:gd name="connsiteX5" fmla="*/ 73819 w 400050"/>
                <a:gd name="connsiteY5" fmla="*/ 888206 h 1312069"/>
                <a:gd name="connsiteX6" fmla="*/ 85725 w 400050"/>
                <a:gd name="connsiteY6" fmla="*/ 623887 h 1312069"/>
                <a:gd name="connsiteX7" fmla="*/ 109538 w 400050"/>
                <a:gd name="connsiteY7" fmla="*/ 473869 h 1312069"/>
                <a:gd name="connsiteX8" fmla="*/ 109538 w 400050"/>
                <a:gd name="connsiteY8" fmla="*/ 292894 h 1312069"/>
                <a:gd name="connsiteX9" fmla="*/ 107157 w 400050"/>
                <a:gd name="connsiteY9" fmla="*/ 240506 h 1312069"/>
                <a:gd name="connsiteX10" fmla="*/ 100013 w 400050"/>
                <a:gd name="connsiteY10" fmla="*/ 197644 h 1312069"/>
                <a:gd name="connsiteX11" fmla="*/ 83344 w 400050"/>
                <a:gd name="connsiteY11" fmla="*/ 154781 h 1312069"/>
                <a:gd name="connsiteX12" fmla="*/ 61913 w 400050"/>
                <a:gd name="connsiteY12" fmla="*/ 111919 h 1312069"/>
                <a:gd name="connsiteX13" fmla="*/ 38100 w 400050"/>
                <a:gd name="connsiteY13" fmla="*/ 78581 h 1312069"/>
                <a:gd name="connsiteX14" fmla="*/ 21432 w 400050"/>
                <a:gd name="connsiteY14" fmla="*/ 59531 h 1312069"/>
                <a:gd name="connsiteX15" fmla="*/ 4763 w 400050"/>
                <a:gd name="connsiteY15" fmla="*/ 42862 h 1312069"/>
                <a:gd name="connsiteX16" fmla="*/ 0 w 400050"/>
                <a:gd name="connsiteY16" fmla="*/ 26194 h 1312069"/>
                <a:gd name="connsiteX17" fmla="*/ 0 w 400050"/>
                <a:gd name="connsiteY17" fmla="*/ 11906 h 1312069"/>
                <a:gd name="connsiteX18" fmla="*/ 7144 w 400050"/>
                <a:gd name="connsiteY18" fmla="*/ 4762 h 1312069"/>
                <a:gd name="connsiteX19" fmla="*/ 26194 w 400050"/>
                <a:gd name="connsiteY19" fmla="*/ 0 h 1312069"/>
                <a:gd name="connsiteX20" fmla="*/ 61913 w 400050"/>
                <a:gd name="connsiteY20" fmla="*/ 4762 h 1312069"/>
                <a:gd name="connsiteX21" fmla="*/ 147638 w 400050"/>
                <a:gd name="connsiteY21" fmla="*/ 26194 h 1312069"/>
                <a:gd name="connsiteX22" fmla="*/ 233363 w 400050"/>
                <a:gd name="connsiteY22" fmla="*/ 57150 h 1312069"/>
                <a:gd name="connsiteX23" fmla="*/ 304800 w 400050"/>
                <a:gd name="connsiteY23" fmla="*/ 85725 h 1312069"/>
                <a:gd name="connsiteX24" fmla="*/ 357188 w 400050"/>
                <a:gd name="connsiteY24" fmla="*/ 111919 h 1312069"/>
                <a:gd name="connsiteX25" fmla="*/ 378619 w 400050"/>
                <a:gd name="connsiteY25" fmla="*/ 128587 h 1312069"/>
                <a:gd name="connsiteX26" fmla="*/ 392907 w 400050"/>
                <a:gd name="connsiteY26" fmla="*/ 147637 h 1312069"/>
                <a:gd name="connsiteX27" fmla="*/ 400050 w 400050"/>
                <a:gd name="connsiteY27" fmla="*/ 169069 h 1312069"/>
                <a:gd name="connsiteX28" fmla="*/ 395288 w 400050"/>
                <a:gd name="connsiteY28" fmla="*/ 200025 h 1312069"/>
                <a:gd name="connsiteX29" fmla="*/ 383382 w 400050"/>
                <a:gd name="connsiteY29" fmla="*/ 230981 h 1312069"/>
                <a:gd name="connsiteX30" fmla="*/ 366713 w 400050"/>
                <a:gd name="connsiteY30" fmla="*/ 269081 h 1312069"/>
                <a:gd name="connsiteX31" fmla="*/ 354807 w 400050"/>
                <a:gd name="connsiteY31" fmla="*/ 316706 h 1312069"/>
                <a:gd name="connsiteX32" fmla="*/ 350044 w 400050"/>
                <a:gd name="connsiteY32" fmla="*/ 364331 h 1312069"/>
                <a:gd name="connsiteX33" fmla="*/ 350044 w 400050"/>
                <a:gd name="connsiteY33" fmla="*/ 464344 h 1312069"/>
                <a:gd name="connsiteX34" fmla="*/ 333375 w 400050"/>
                <a:gd name="connsiteY34" fmla="*/ 597694 h 1312069"/>
                <a:gd name="connsiteX35" fmla="*/ 309563 w 400050"/>
                <a:gd name="connsiteY35" fmla="*/ 8858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0050" h="1312069">
                  <a:moveTo>
                    <a:pt x="309563" y="885825"/>
                  </a:moveTo>
                  <a:lnTo>
                    <a:pt x="300038" y="1028700"/>
                  </a:lnTo>
                  <a:lnTo>
                    <a:pt x="280988" y="1278731"/>
                  </a:lnTo>
                  <a:lnTo>
                    <a:pt x="64294" y="1312069"/>
                  </a:lnTo>
                  <a:lnTo>
                    <a:pt x="64294" y="1143000"/>
                  </a:lnTo>
                  <a:lnTo>
                    <a:pt x="73819" y="888206"/>
                  </a:lnTo>
                  <a:lnTo>
                    <a:pt x="85725" y="623887"/>
                  </a:lnTo>
                  <a:lnTo>
                    <a:pt x="109538" y="473869"/>
                  </a:lnTo>
                  <a:lnTo>
                    <a:pt x="109538" y="292894"/>
                  </a:lnTo>
                  <a:lnTo>
                    <a:pt x="107157" y="240506"/>
                  </a:lnTo>
                  <a:lnTo>
                    <a:pt x="100013" y="197644"/>
                  </a:lnTo>
                  <a:lnTo>
                    <a:pt x="83344" y="154781"/>
                  </a:lnTo>
                  <a:lnTo>
                    <a:pt x="61913" y="111919"/>
                  </a:lnTo>
                  <a:lnTo>
                    <a:pt x="38100" y="78581"/>
                  </a:lnTo>
                  <a:lnTo>
                    <a:pt x="21432" y="59531"/>
                  </a:lnTo>
                  <a:lnTo>
                    <a:pt x="4763" y="42862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61913" y="4762"/>
                  </a:lnTo>
                  <a:lnTo>
                    <a:pt x="147638" y="26194"/>
                  </a:lnTo>
                  <a:lnTo>
                    <a:pt x="233363" y="57150"/>
                  </a:lnTo>
                  <a:lnTo>
                    <a:pt x="304800" y="85725"/>
                  </a:lnTo>
                  <a:lnTo>
                    <a:pt x="357188" y="111919"/>
                  </a:lnTo>
                  <a:lnTo>
                    <a:pt x="378619" y="128587"/>
                  </a:lnTo>
                  <a:lnTo>
                    <a:pt x="392907" y="147637"/>
                  </a:lnTo>
                  <a:lnTo>
                    <a:pt x="400050" y="169069"/>
                  </a:lnTo>
                  <a:lnTo>
                    <a:pt x="395288" y="200025"/>
                  </a:lnTo>
                  <a:lnTo>
                    <a:pt x="383382" y="230981"/>
                  </a:lnTo>
                  <a:lnTo>
                    <a:pt x="366713" y="269081"/>
                  </a:lnTo>
                  <a:lnTo>
                    <a:pt x="354807" y="316706"/>
                  </a:lnTo>
                  <a:lnTo>
                    <a:pt x="350044" y="364331"/>
                  </a:lnTo>
                  <a:lnTo>
                    <a:pt x="350044" y="464344"/>
                  </a:lnTo>
                  <a:lnTo>
                    <a:pt x="333375" y="597694"/>
                  </a:lnTo>
                  <a:lnTo>
                    <a:pt x="309563" y="885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1E2431F0-BED3-4579-8AC7-E106EBF38E45}"/>
                </a:ext>
              </a:extLst>
            </p:cNvPr>
            <p:cNvSpPr/>
            <p:nvPr/>
          </p:nvSpPr>
          <p:spPr>
            <a:xfrm>
              <a:off x="2849563" y="4497388"/>
              <a:ext cx="4502150" cy="669925"/>
            </a:xfrm>
            <a:custGeom>
              <a:avLst/>
              <a:gdLst>
                <a:gd name="connsiteX0" fmla="*/ 2784575 w 4501661"/>
                <a:gd name="connsiteY0" fmla="*/ 268942 h 670285"/>
                <a:gd name="connsiteX1" fmla="*/ 2507359 w 4501661"/>
                <a:gd name="connsiteY1" fmla="*/ 293767 h 670285"/>
                <a:gd name="connsiteX2" fmla="*/ 2341857 w 4501661"/>
                <a:gd name="connsiteY2" fmla="*/ 310317 h 670285"/>
                <a:gd name="connsiteX3" fmla="*/ 2188767 w 4501661"/>
                <a:gd name="connsiteY3" fmla="*/ 331005 h 670285"/>
                <a:gd name="connsiteX4" fmla="*/ 1965339 w 4501661"/>
                <a:gd name="connsiteY4" fmla="*/ 355830 h 670285"/>
                <a:gd name="connsiteX5" fmla="*/ 1746049 w 4501661"/>
                <a:gd name="connsiteY5" fmla="*/ 384793 h 670285"/>
                <a:gd name="connsiteX6" fmla="*/ 1510208 w 4501661"/>
                <a:gd name="connsiteY6" fmla="*/ 422031 h 670285"/>
                <a:gd name="connsiteX7" fmla="*/ 1241267 w 4501661"/>
                <a:gd name="connsiteY7" fmla="*/ 471682 h 670285"/>
                <a:gd name="connsiteX8" fmla="*/ 1059214 w 4501661"/>
                <a:gd name="connsiteY8" fmla="*/ 513057 h 670285"/>
                <a:gd name="connsiteX9" fmla="*/ 906125 w 4501661"/>
                <a:gd name="connsiteY9" fmla="*/ 546158 h 670285"/>
                <a:gd name="connsiteX10" fmla="*/ 740623 w 4501661"/>
                <a:gd name="connsiteY10" fmla="*/ 587533 h 670285"/>
                <a:gd name="connsiteX11" fmla="*/ 633046 w 4501661"/>
                <a:gd name="connsiteY11" fmla="*/ 616496 h 670285"/>
                <a:gd name="connsiteX12" fmla="*/ 475819 w 4501661"/>
                <a:gd name="connsiteY12" fmla="*/ 670285 h 670285"/>
                <a:gd name="connsiteX13" fmla="*/ 426168 w 4501661"/>
                <a:gd name="connsiteY13" fmla="*/ 662009 h 670285"/>
                <a:gd name="connsiteX14" fmla="*/ 355830 w 4501661"/>
                <a:gd name="connsiteY14" fmla="*/ 633047 h 670285"/>
                <a:gd name="connsiteX15" fmla="*/ 248253 w 4501661"/>
                <a:gd name="connsiteY15" fmla="*/ 566846 h 670285"/>
                <a:gd name="connsiteX16" fmla="*/ 169640 w 4501661"/>
                <a:gd name="connsiteY16" fmla="*/ 513057 h 670285"/>
                <a:gd name="connsiteX17" fmla="*/ 99301 w 4501661"/>
                <a:gd name="connsiteY17" fmla="*/ 455132 h 670285"/>
                <a:gd name="connsiteX18" fmla="*/ 45513 w 4501661"/>
                <a:gd name="connsiteY18" fmla="*/ 409618 h 670285"/>
                <a:gd name="connsiteX19" fmla="*/ 12413 w 4501661"/>
                <a:gd name="connsiteY19" fmla="*/ 380656 h 670285"/>
                <a:gd name="connsiteX20" fmla="*/ 0 w 4501661"/>
                <a:gd name="connsiteY20" fmla="*/ 351693 h 670285"/>
                <a:gd name="connsiteX21" fmla="*/ 4137 w 4501661"/>
                <a:gd name="connsiteY21" fmla="*/ 331005 h 670285"/>
                <a:gd name="connsiteX22" fmla="*/ 16550 w 4501661"/>
                <a:gd name="connsiteY22" fmla="*/ 322730 h 670285"/>
                <a:gd name="connsiteX23" fmla="*/ 33100 w 4501661"/>
                <a:gd name="connsiteY23" fmla="*/ 322730 h 670285"/>
                <a:gd name="connsiteX24" fmla="*/ 62063 w 4501661"/>
                <a:gd name="connsiteY24" fmla="*/ 335142 h 670285"/>
                <a:gd name="connsiteX25" fmla="*/ 103439 w 4501661"/>
                <a:gd name="connsiteY25" fmla="*/ 351693 h 670285"/>
                <a:gd name="connsiteX26" fmla="*/ 157227 w 4501661"/>
                <a:gd name="connsiteY26" fmla="*/ 364105 h 670285"/>
                <a:gd name="connsiteX27" fmla="*/ 215153 w 4501661"/>
                <a:gd name="connsiteY27" fmla="*/ 372380 h 670285"/>
                <a:gd name="connsiteX28" fmla="*/ 285491 w 4501661"/>
                <a:gd name="connsiteY28" fmla="*/ 380656 h 670285"/>
                <a:gd name="connsiteX29" fmla="*/ 331004 w 4501661"/>
                <a:gd name="connsiteY29" fmla="*/ 380656 h 670285"/>
                <a:gd name="connsiteX30" fmla="*/ 388930 w 4501661"/>
                <a:gd name="connsiteY30" fmla="*/ 376518 h 670285"/>
                <a:gd name="connsiteX31" fmla="*/ 579258 w 4501661"/>
                <a:gd name="connsiteY31" fmla="*/ 355830 h 670285"/>
                <a:gd name="connsiteX32" fmla="*/ 815099 w 4501661"/>
                <a:gd name="connsiteY32" fmla="*/ 322730 h 670285"/>
                <a:gd name="connsiteX33" fmla="*/ 1067489 w 4501661"/>
                <a:gd name="connsiteY33" fmla="*/ 285492 h 670285"/>
                <a:gd name="connsiteX34" fmla="*/ 1402632 w 4501661"/>
                <a:gd name="connsiteY34" fmla="*/ 239979 h 670285"/>
                <a:gd name="connsiteX35" fmla="*/ 1535033 w 4501661"/>
                <a:gd name="connsiteY35" fmla="*/ 219291 h 670285"/>
                <a:gd name="connsiteX36" fmla="*/ 1700536 w 4501661"/>
                <a:gd name="connsiteY36" fmla="*/ 206878 h 670285"/>
                <a:gd name="connsiteX37" fmla="*/ 1952927 w 4501661"/>
                <a:gd name="connsiteY37" fmla="*/ 169640 h 670285"/>
                <a:gd name="connsiteX38" fmla="*/ 2242556 w 4501661"/>
                <a:gd name="connsiteY38" fmla="*/ 136540 h 670285"/>
                <a:gd name="connsiteX39" fmla="*/ 2474259 w 4501661"/>
                <a:gd name="connsiteY39" fmla="*/ 107577 h 670285"/>
                <a:gd name="connsiteX40" fmla="*/ 2697687 w 4501661"/>
                <a:gd name="connsiteY40" fmla="*/ 86889 h 670285"/>
                <a:gd name="connsiteX41" fmla="*/ 2879739 w 4501661"/>
                <a:gd name="connsiteY41" fmla="*/ 86889 h 670285"/>
                <a:gd name="connsiteX42" fmla="*/ 3115580 w 4501661"/>
                <a:gd name="connsiteY42" fmla="*/ 74476 h 670285"/>
                <a:gd name="connsiteX43" fmla="*/ 3268670 w 4501661"/>
                <a:gd name="connsiteY43" fmla="*/ 70339 h 670285"/>
                <a:gd name="connsiteX44" fmla="*/ 3446584 w 4501661"/>
                <a:gd name="connsiteY44" fmla="*/ 66201 h 670285"/>
                <a:gd name="connsiteX45" fmla="*/ 3641050 w 4501661"/>
                <a:gd name="connsiteY45" fmla="*/ 66201 h 670285"/>
                <a:gd name="connsiteX46" fmla="*/ 3897578 w 4501661"/>
                <a:gd name="connsiteY46" fmla="*/ 66201 h 670285"/>
                <a:gd name="connsiteX47" fmla="*/ 3992742 w 4501661"/>
                <a:gd name="connsiteY47" fmla="*/ 28963 h 670285"/>
                <a:gd name="connsiteX48" fmla="*/ 4050668 w 4501661"/>
                <a:gd name="connsiteY48" fmla="*/ 0 h 670285"/>
                <a:gd name="connsiteX49" fmla="*/ 4100318 w 4501661"/>
                <a:gd name="connsiteY49" fmla="*/ 8276 h 670285"/>
                <a:gd name="connsiteX50" fmla="*/ 4253408 w 4501661"/>
                <a:gd name="connsiteY50" fmla="*/ 66201 h 670285"/>
                <a:gd name="connsiteX51" fmla="*/ 4344434 w 4501661"/>
                <a:gd name="connsiteY51" fmla="*/ 95164 h 670285"/>
                <a:gd name="connsiteX52" fmla="*/ 4406498 w 4501661"/>
                <a:gd name="connsiteY52" fmla="*/ 124127 h 670285"/>
                <a:gd name="connsiteX53" fmla="*/ 4447873 w 4501661"/>
                <a:gd name="connsiteY53" fmla="*/ 157228 h 670285"/>
                <a:gd name="connsiteX54" fmla="*/ 4476836 w 4501661"/>
                <a:gd name="connsiteY54" fmla="*/ 182053 h 670285"/>
                <a:gd name="connsiteX55" fmla="*/ 4493386 w 4501661"/>
                <a:gd name="connsiteY55" fmla="*/ 211016 h 670285"/>
                <a:gd name="connsiteX56" fmla="*/ 4501661 w 4501661"/>
                <a:gd name="connsiteY56" fmla="*/ 248254 h 670285"/>
                <a:gd name="connsiteX57" fmla="*/ 4501661 w 4501661"/>
                <a:gd name="connsiteY57" fmla="*/ 281354 h 670285"/>
                <a:gd name="connsiteX58" fmla="*/ 4493386 w 4501661"/>
                <a:gd name="connsiteY58" fmla="*/ 306180 h 670285"/>
                <a:gd name="connsiteX59" fmla="*/ 4468561 w 4501661"/>
                <a:gd name="connsiteY59" fmla="*/ 326867 h 670285"/>
                <a:gd name="connsiteX60" fmla="*/ 4435461 w 4501661"/>
                <a:gd name="connsiteY60" fmla="*/ 335142 h 670285"/>
                <a:gd name="connsiteX61" fmla="*/ 4282371 w 4501661"/>
                <a:gd name="connsiteY61" fmla="*/ 318592 h 670285"/>
                <a:gd name="connsiteX62" fmla="*/ 4046530 w 4501661"/>
                <a:gd name="connsiteY62" fmla="*/ 289629 h 670285"/>
                <a:gd name="connsiteX63" fmla="*/ 3909991 w 4501661"/>
                <a:gd name="connsiteY63" fmla="*/ 264804 h 670285"/>
                <a:gd name="connsiteX64" fmla="*/ 3777589 w 4501661"/>
                <a:gd name="connsiteY64" fmla="*/ 256529 h 670285"/>
                <a:gd name="connsiteX65" fmla="*/ 3562436 w 4501661"/>
                <a:gd name="connsiteY65" fmla="*/ 244116 h 670285"/>
                <a:gd name="connsiteX66" fmla="*/ 3351421 w 4501661"/>
                <a:gd name="connsiteY66" fmla="*/ 244116 h 670285"/>
                <a:gd name="connsiteX67" fmla="*/ 3181781 w 4501661"/>
                <a:gd name="connsiteY67" fmla="*/ 248254 h 670285"/>
                <a:gd name="connsiteX68" fmla="*/ 2784575 w 4501661"/>
                <a:gd name="connsiteY68" fmla="*/ 268942 h 67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01661" h="670285">
                  <a:moveTo>
                    <a:pt x="2784575" y="268942"/>
                  </a:moveTo>
                  <a:lnTo>
                    <a:pt x="2507359" y="293767"/>
                  </a:lnTo>
                  <a:lnTo>
                    <a:pt x="2341857" y="310317"/>
                  </a:lnTo>
                  <a:lnTo>
                    <a:pt x="2188767" y="331005"/>
                  </a:lnTo>
                  <a:lnTo>
                    <a:pt x="1965339" y="355830"/>
                  </a:lnTo>
                  <a:lnTo>
                    <a:pt x="1746049" y="384793"/>
                  </a:lnTo>
                  <a:lnTo>
                    <a:pt x="1510208" y="422031"/>
                  </a:lnTo>
                  <a:lnTo>
                    <a:pt x="1241267" y="471682"/>
                  </a:lnTo>
                  <a:lnTo>
                    <a:pt x="1059214" y="513057"/>
                  </a:lnTo>
                  <a:lnTo>
                    <a:pt x="906125" y="546158"/>
                  </a:lnTo>
                  <a:lnTo>
                    <a:pt x="740623" y="587533"/>
                  </a:lnTo>
                  <a:lnTo>
                    <a:pt x="633046" y="616496"/>
                  </a:lnTo>
                  <a:lnTo>
                    <a:pt x="475819" y="670285"/>
                  </a:lnTo>
                  <a:lnTo>
                    <a:pt x="426168" y="662009"/>
                  </a:lnTo>
                  <a:lnTo>
                    <a:pt x="355830" y="633047"/>
                  </a:lnTo>
                  <a:lnTo>
                    <a:pt x="248253" y="566846"/>
                  </a:lnTo>
                  <a:lnTo>
                    <a:pt x="169640" y="513057"/>
                  </a:lnTo>
                  <a:lnTo>
                    <a:pt x="99301" y="455132"/>
                  </a:lnTo>
                  <a:lnTo>
                    <a:pt x="45513" y="409618"/>
                  </a:lnTo>
                  <a:lnTo>
                    <a:pt x="12413" y="380656"/>
                  </a:lnTo>
                  <a:lnTo>
                    <a:pt x="0" y="351693"/>
                  </a:lnTo>
                  <a:lnTo>
                    <a:pt x="4137" y="331005"/>
                  </a:lnTo>
                  <a:lnTo>
                    <a:pt x="16550" y="322730"/>
                  </a:lnTo>
                  <a:lnTo>
                    <a:pt x="33100" y="322730"/>
                  </a:lnTo>
                  <a:lnTo>
                    <a:pt x="62063" y="335142"/>
                  </a:lnTo>
                  <a:lnTo>
                    <a:pt x="103439" y="351693"/>
                  </a:lnTo>
                  <a:lnTo>
                    <a:pt x="157227" y="364105"/>
                  </a:lnTo>
                  <a:lnTo>
                    <a:pt x="215153" y="372380"/>
                  </a:lnTo>
                  <a:lnTo>
                    <a:pt x="285491" y="380656"/>
                  </a:lnTo>
                  <a:lnTo>
                    <a:pt x="331004" y="380656"/>
                  </a:lnTo>
                  <a:lnTo>
                    <a:pt x="388930" y="376518"/>
                  </a:lnTo>
                  <a:lnTo>
                    <a:pt x="579258" y="355830"/>
                  </a:lnTo>
                  <a:lnTo>
                    <a:pt x="815099" y="322730"/>
                  </a:lnTo>
                  <a:lnTo>
                    <a:pt x="1067489" y="285492"/>
                  </a:lnTo>
                  <a:lnTo>
                    <a:pt x="1402632" y="239979"/>
                  </a:lnTo>
                  <a:lnTo>
                    <a:pt x="1535033" y="219291"/>
                  </a:lnTo>
                  <a:lnTo>
                    <a:pt x="1700536" y="206878"/>
                  </a:lnTo>
                  <a:lnTo>
                    <a:pt x="1952927" y="169640"/>
                  </a:lnTo>
                  <a:lnTo>
                    <a:pt x="2242556" y="136540"/>
                  </a:lnTo>
                  <a:lnTo>
                    <a:pt x="2474259" y="107577"/>
                  </a:lnTo>
                  <a:lnTo>
                    <a:pt x="2697687" y="86889"/>
                  </a:lnTo>
                  <a:lnTo>
                    <a:pt x="2879739" y="86889"/>
                  </a:lnTo>
                  <a:lnTo>
                    <a:pt x="3115580" y="74476"/>
                  </a:lnTo>
                  <a:lnTo>
                    <a:pt x="3268670" y="70339"/>
                  </a:lnTo>
                  <a:lnTo>
                    <a:pt x="3446584" y="66201"/>
                  </a:lnTo>
                  <a:lnTo>
                    <a:pt x="3641050" y="66201"/>
                  </a:lnTo>
                  <a:lnTo>
                    <a:pt x="3897578" y="66201"/>
                  </a:lnTo>
                  <a:lnTo>
                    <a:pt x="3992742" y="28963"/>
                  </a:lnTo>
                  <a:lnTo>
                    <a:pt x="4050668" y="0"/>
                  </a:lnTo>
                  <a:lnTo>
                    <a:pt x="4100318" y="8276"/>
                  </a:lnTo>
                  <a:lnTo>
                    <a:pt x="4253408" y="66201"/>
                  </a:lnTo>
                  <a:lnTo>
                    <a:pt x="4344434" y="95164"/>
                  </a:lnTo>
                  <a:lnTo>
                    <a:pt x="4406498" y="124127"/>
                  </a:lnTo>
                  <a:lnTo>
                    <a:pt x="4447873" y="157228"/>
                  </a:lnTo>
                  <a:lnTo>
                    <a:pt x="4476836" y="182053"/>
                  </a:lnTo>
                  <a:lnTo>
                    <a:pt x="4493386" y="211016"/>
                  </a:lnTo>
                  <a:lnTo>
                    <a:pt x="4501661" y="248254"/>
                  </a:lnTo>
                  <a:lnTo>
                    <a:pt x="4501661" y="281354"/>
                  </a:lnTo>
                  <a:lnTo>
                    <a:pt x="4493386" y="306180"/>
                  </a:lnTo>
                  <a:lnTo>
                    <a:pt x="4468561" y="326867"/>
                  </a:lnTo>
                  <a:lnTo>
                    <a:pt x="4435461" y="335142"/>
                  </a:lnTo>
                  <a:lnTo>
                    <a:pt x="4282371" y="318592"/>
                  </a:lnTo>
                  <a:lnTo>
                    <a:pt x="4046530" y="289629"/>
                  </a:lnTo>
                  <a:lnTo>
                    <a:pt x="3909991" y="264804"/>
                  </a:lnTo>
                  <a:lnTo>
                    <a:pt x="3777589" y="256529"/>
                  </a:lnTo>
                  <a:lnTo>
                    <a:pt x="3562436" y="244116"/>
                  </a:lnTo>
                  <a:lnTo>
                    <a:pt x="3351421" y="244116"/>
                  </a:lnTo>
                  <a:lnTo>
                    <a:pt x="3181781" y="248254"/>
                  </a:lnTo>
                  <a:lnTo>
                    <a:pt x="2784575" y="2689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FFD621BD-3F33-4765-85BF-4FBE6FCB5D9F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571625"/>
            <a:ext cx="4502150" cy="4427538"/>
            <a:chOff x="2697163" y="1571625"/>
            <a:chExt cx="4502150" cy="4427538"/>
          </a:xfrm>
        </p:grpSpPr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A56EEFC8-304E-4DAC-AEA9-39DDB466F4CD}"/>
                </a:ext>
              </a:extLst>
            </p:cNvPr>
            <p:cNvSpPr/>
            <p:nvPr/>
          </p:nvSpPr>
          <p:spPr>
            <a:xfrm>
              <a:off x="3490913" y="1641475"/>
              <a:ext cx="584200" cy="1704975"/>
            </a:xfrm>
            <a:custGeom>
              <a:avLst/>
              <a:gdLst>
                <a:gd name="connsiteX0" fmla="*/ 536524 w 585562"/>
                <a:gd name="connsiteY0" fmla="*/ 1139394 h 1704764"/>
                <a:gd name="connsiteX1" fmla="*/ 562485 w 585562"/>
                <a:gd name="connsiteY1" fmla="*/ 1410541 h 1704764"/>
                <a:gd name="connsiteX2" fmla="*/ 585562 w 585562"/>
                <a:gd name="connsiteY2" fmla="*/ 1557653 h 1704764"/>
                <a:gd name="connsiteX3" fmla="*/ 574024 w 585562"/>
                <a:gd name="connsiteY3" fmla="*/ 1618228 h 1704764"/>
                <a:gd name="connsiteX4" fmla="*/ 556716 w 585562"/>
                <a:gd name="connsiteY4" fmla="*/ 1661496 h 1704764"/>
                <a:gd name="connsiteX5" fmla="*/ 542294 w 585562"/>
                <a:gd name="connsiteY5" fmla="*/ 1687457 h 1704764"/>
                <a:gd name="connsiteX6" fmla="*/ 527871 w 585562"/>
                <a:gd name="connsiteY6" fmla="*/ 1698995 h 1704764"/>
                <a:gd name="connsiteX7" fmla="*/ 507679 w 585562"/>
                <a:gd name="connsiteY7" fmla="*/ 1704764 h 1704764"/>
                <a:gd name="connsiteX8" fmla="*/ 475949 w 585562"/>
                <a:gd name="connsiteY8" fmla="*/ 1701880 h 1704764"/>
                <a:gd name="connsiteX9" fmla="*/ 447104 w 585562"/>
                <a:gd name="connsiteY9" fmla="*/ 1684573 h 1704764"/>
                <a:gd name="connsiteX10" fmla="*/ 424027 w 585562"/>
                <a:gd name="connsiteY10" fmla="*/ 1661496 h 1704764"/>
                <a:gd name="connsiteX11" fmla="*/ 395182 w 585562"/>
                <a:gd name="connsiteY11" fmla="*/ 1612459 h 1704764"/>
                <a:gd name="connsiteX12" fmla="*/ 374990 w 585562"/>
                <a:gd name="connsiteY12" fmla="*/ 1557653 h 1704764"/>
                <a:gd name="connsiteX13" fmla="*/ 351914 w 585562"/>
                <a:gd name="connsiteY13" fmla="*/ 1482655 h 1704764"/>
                <a:gd name="connsiteX14" fmla="*/ 340376 w 585562"/>
                <a:gd name="connsiteY14" fmla="*/ 1393234 h 1704764"/>
                <a:gd name="connsiteX15" fmla="*/ 323068 w 585562"/>
                <a:gd name="connsiteY15" fmla="*/ 1286506 h 1704764"/>
                <a:gd name="connsiteX16" fmla="*/ 276916 w 585562"/>
                <a:gd name="connsiteY16" fmla="*/ 917284 h 1704764"/>
                <a:gd name="connsiteX17" fmla="*/ 233647 w 585562"/>
                <a:gd name="connsiteY17" fmla="*/ 605754 h 1704764"/>
                <a:gd name="connsiteX18" fmla="*/ 207687 w 585562"/>
                <a:gd name="connsiteY18" fmla="*/ 386528 h 1704764"/>
                <a:gd name="connsiteX19" fmla="*/ 190379 w 585562"/>
                <a:gd name="connsiteY19" fmla="*/ 323069 h 1704764"/>
                <a:gd name="connsiteX20" fmla="*/ 164418 w 585562"/>
                <a:gd name="connsiteY20" fmla="*/ 262493 h 1704764"/>
                <a:gd name="connsiteX21" fmla="*/ 135573 w 585562"/>
                <a:gd name="connsiteY21" fmla="*/ 204802 h 1704764"/>
                <a:gd name="connsiteX22" fmla="*/ 103843 w 585562"/>
                <a:gd name="connsiteY22" fmla="*/ 158650 h 1704764"/>
                <a:gd name="connsiteX23" fmla="*/ 80767 w 585562"/>
                <a:gd name="connsiteY23" fmla="*/ 126920 h 1704764"/>
                <a:gd name="connsiteX24" fmla="*/ 34614 w 585562"/>
                <a:gd name="connsiteY24" fmla="*/ 80767 h 1704764"/>
                <a:gd name="connsiteX25" fmla="*/ 11538 w 585562"/>
                <a:gd name="connsiteY25" fmla="*/ 54806 h 1704764"/>
                <a:gd name="connsiteX26" fmla="*/ 0 w 585562"/>
                <a:gd name="connsiteY26" fmla="*/ 34614 h 1704764"/>
                <a:gd name="connsiteX27" fmla="*/ 0 w 585562"/>
                <a:gd name="connsiteY27" fmla="*/ 20192 h 1704764"/>
                <a:gd name="connsiteX28" fmla="*/ 8653 w 585562"/>
                <a:gd name="connsiteY28" fmla="*/ 5769 h 1704764"/>
                <a:gd name="connsiteX29" fmla="*/ 37499 w 585562"/>
                <a:gd name="connsiteY29" fmla="*/ 0 h 1704764"/>
                <a:gd name="connsiteX30" fmla="*/ 100959 w 585562"/>
                <a:gd name="connsiteY30" fmla="*/ 5769 h 1704764"/>
                <a:gd name="connsiteX31" fmla="*/ 173072 w 585562"/>
                <a:gd name="connsiteY31" fmla="*/ 23076 h 1704764"/>
                <a:gd name="connsiteX32" fmla="*/ 250955 w 585562"/>
                <a:gd name="connsiteY32" fmla="*/ 43268 h 1704764"/>
                <a:gd name="connsiteX33" fmla="*/ 314415 w 585562"/>
                <a:gd name="connsiteY33" fmla="*/ 66344 h 1704764"/>
                <a:gd name="connsiteX34" fmla="*/ 363452 w 585562"/>
                <a:gd name="connsiteY34" fmla="*/ 92305 h 1704764"/>
                <a:gd name="connsiteX35" fmla="*/ 415374 w 585562"/>
                <a:gd name="connsiteY35" fmla="*/ 121151 h 1704764"/>
                <a:gd name="connsiteX36" fmla="*/ 426912 w 585562"/>
                <a:gd name="connsiteY36" fmla="*/ 262493 h 1704764"/>
                <a:gd name="connsiteX37" fmla="*/ 499025 w 585562"/>
                <a:gd name="connsiteY37" fmla="*/ 770173 h 1704764"/>
                <a:gd name="connsiteX38" fmla="*/ 513448 w 585562"/>
                <a:gd name="connsiteY38" fmla="*/ 911515 h 1704764"/>
                <a:gd name="connsiteX39" fmla="*/ 536524 w 585562"/>
                <a:gd name="connsiteY39" fmla="*/ 1139394 h 170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85562" h="1704764">
                  <a:moveTo>
                    <a:pt x="536524" y="1139394"/>
                  </a:moveTo>
                  <a:lnTo>
                    <a:pt x="562485" y="1410541"/>
                  </a:lnTo>
                  <a:lnTo>
                    <a:pt x="585562" y="1557653"/>
                  </a:lnTo>
                  <a:lnTo>
                    <a:pt x="574024" y="1618228"/>
                  </a:lnTo>
                  <a:lnTo>
                    <a:pt x="556716" y="1661496"/>
                  </a:lnTo>
                  <a:lnTo>
                    <a:pt x="542294" y="1687457"/>
                  </a:lnTo>
                  <a:lnTo>
                    <a:pt x="527871" y="1698995"/>
                  </a:lnTo>
                  <a:lnTo>
                    <a:pt x="507679" y="1704764"/>
                  </a:lnTo>
                  <a:lnTo>
                    <a:pt x="475949" y="1701880"/>
                  </a:lnTo>
                  <a:lnTo>
                    <a:pt x="447104" y="1684573"/>
                  </a:lnTo>
                  <a:lnTo>
                    <a:pt x="424027" y="1661496"/>
                  </a:lnTo>
                  <a:lnTo>
                    <a:pt x="395182" y="1612459"/>
                  </a:lnTo>
                  <a:lnTo>
                    <a:pt x="374990" y="1557653"/>
                  </a:lnTo>
                  <a:lnTo>
                    <a:pt x="351914" y="1482655"/>
                  </a:lnTo>
                  <a:lnTo>
                    <a:pt x="340376" y="1393234"/>
                  </a:lnTo>
                  <a:lnTo>
                    <a:pt x="323068" y="1286506"/>
                  </a:lnTo>
                  <a:lnTo>
                    <a:pt x="276916" y="917284"/>
                  </a:lnTo>
                  <a:lnTo>
                    <a:pt x="233647" y="605754"/>
                  </a:lnTo>
                  <a:lnTo>
                    <a:pt x="207687" y="386528"/>
                  </a:lnTo>
                  <a:lnTo>
                    <a:pt x="190379" y="323069"/>
                  </a:lnTo>
                  <a:lnTo>
                    <a:pt x="164418" y="262493"/>
                  </a:lnTo>
                  <a:lnTo>
                    <a:pt x="135573" y="204802"/>
                  </a:lnTo>
                  <a:lnTo>
                    <a:pt x="103843" y="158650"/>
                  </a:lnTo>
                  <a:lnTo>
                    <a:pt x="80767" y="126920"/>
                  </a:lnTo>
                  <a:lnTo>
                    <a:pt x="34614" y="80767"/>
                  </a:lnTo>
                  <a:lnTo>
                    <a:pt x="11538" y="54806"/>
                  </a:lnTo>
                  <a:lnTo>
                    <a:pt x="0" y="34614"/>
                  </a:lnTo>
                  <a:lnTo>
                    <a:pt x="0" y="20192"/>
                  </a:lnTo>
                  <a:lnTo>
                    <a:pt x="8653" y="5769"/>
                  </a:lnTo>
                  <a:lnTo>
                    <a:pt x="37499" y="0"/>
                  </a:lnTo>
                  <a:lnTo>
                    <a:pt x="100959" y="5769"/>
                  </a:lnTo>
                  <a:lnTo>
                    <a:pt x="173072" y="23076"/>
                  </a:lnTo>
                  <a:lnTo>
                    <a:pt x="250955" y="43268"/>
                  </a:lnTo>
                  <a:lnTo>
                    <a:pt x="314415" y="66344"/>
                  </a:lnTo>
                  <a:lnTo>
                    <a:pt x="363452" y="92305"/>
                  </a:lnTo>
                  <a:lnTo>
                    <a:pt x="415374" y="121151"/>
                  </a:lnTo>
                  <a:lnTo>
                    <a:pt x="426912" y="262493"/>
                  </a:lnTo>
                  <a:lnTo>
                    <a:pt x="499025" y="770173"/>
                  </a:lnTo>
                  <a:lnTo>
                    <a:pt x="513448" y="911515"/>
                  </a:lnTo>
                  <a:lnTo>
                    <a:pt x="536524" y="1139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7BFB5559-DD3A-41E1-8EC6-F6F5806D9E3E}"/>
                </a:ext>
              </a:extLst>
            </p:cNvPr>
            <p:cNvSpPr/>
            <p:nvPr/>
          </p:nvSpPr>
          <p:spPr>
            <a:xfrm>
              <a:off x="3343275" y="3605213"/>
              <a:ext cx="3124200" cy="493712"/>
            </a:xfrm>
            <a:custGeom>
              <a:avLst/>
              <a:gdLst>
                <a:gd name="connsiteX0" fmla="*/ 1595152 w 3123959"/>
                <a:gd name="connsiteY0" fmla="*/ 279801 h 493257"/>
                <a:gd name="connsiteX1" fmla="*/ 1315351 w 3123959"/>
                <a:gd name="connsiteY1" fmla="*/ 308646 h 493257"/>
                <a:gd name="connsiteX2" fmla="*/ 1064396 w 3123959"/>
                <a:gd name="connsiteY2" fmla="*/ 340376 h 493257"/>
                <a:gd name="connsiteX3" fmla="*/ 865363 w 3123959"/>
                <a:gd name="connsiteY3" fmla="*/ 377875 h 493257"/>
                <a:gd name="connsiteX4" fmla="*/ 735558 w 3123959"/>
                <a:gd name="connsiteY4" fmla="*/ 392298 h 493257"/>
                <a:gd name="connsiteX5" fmla="*/ 651906 w 3123959"/>
                <a:gd name="connsiteY5" fmla="*/ 406721 h 493257"/>
                <a:gd name="connsiteX6" fmla="*/ 571139 w 3123959"/>
                <a:gd name="connsiteY6" fmla="*/ 424028 h 493257"/>
                <a:gd name="connsiteX7" fmla="*/ 487488 w 3123959"/>
                <a:gd name="connsiteY7" fmla="*/ 444220 h 493257"/>
                <a:gd name="connsiteX8" fmla="*/ 403836 w 3123959"/>
                <a:gd name="connsiteY8" fmla="*/ 467296 h 493257"/>
                <a:gd name="connsiteX9" fmla="*/ 334607 w 3123959"/>
                <a:gd name="connsiteY9" fmla="*/ 493257 h 493257"/>
                <a:gd name="connsiteX10" fmla="*/ 285570 w 3123959"/>
                <a:gd name="connsiteY10" fmla="*/ 475950 h 493257"/>
                <a:gd name="connsiteX11" fmla="*/ 222110 w 3123959"/>
                <a:gd name="connsiteY11" fmla="*/ 447104 h 493257"/>
                <a:gd name="connsiteX12" fmla="*/ 161534 w 3123959"/>
                <a:gd name="connsiteY12" fmla="*/ 409605 h 493257"/>
                <a:gd name="connsiteX13" fmla="*/ 103843 w 3123959"/>
                <a:gd name="connsiteY13" fmla="*/ 363453 h 493257"/>
                <a:gd name="connsiteX14" fmla="*/ 46153 w 3123959"/>
                <a:gd name="connsiteY14" fmla="*/ 308646 h 493257"/>
                <a:gd name="connsiteX15" fmla="*/ 20192 w 3123959"/>
                <a:gd name="connsiteY15" fmla="*/ 279801 h 493257"/>
                <a:gd name="connsiteX16" fmla="*/ 2884 w 3123959"/>
                <a:gd name="connsiteY16" fmla="*/ 259609 h 493257"/>
                <a:gd name="connsiteX17" fmla="*/ 0 w 3123959"/>
                <a:gd name="connsiteY17" fmla="*/ 242302 h 493257"/>
                <a:gd name="connsiteX18" fmla="*/ 0 w 3123959"/>
                <a:gd name="connsiteY18" fmla="*/ 227879 h 493257"/>
                <a:gd name="connsiteX19" fmla="*/ 8653 w 3123959"/>
                <a:gd name="connsiteY19" fmla="*/ 222110 h 493257"/>
                <a:gd name="connsiteX20" fmla="*/ 23076 w 3123959"/>
                <a:gd name="connsiteY20" fmla="*/ 222110 h 493257"/>
                <a:gd name="connsiteX21" fmla="*/ 74998 w 3123959"/>
                <a:gd name="connsiteY21" fmla="*/ 236533 h 493257"/>
                <a:gd name="connsiteX22" fmla="*/ 138458 w 3123959"/>
                <a:gd name="connsiteY22" fmla="*/ 245186 h 493257"/>
                <a:gd name="connsiteX23" fmla="*/ 259609 w 3123959"/>
                <a:gd name="connsiteY23" fmla="*/ 250955 h 493257"/>
                <a:gd name="connsiteX24" fmla="*/ 363452 w 3123959"/>
                <a:gd name="connsiteY24" fmla="*/ 250955 h 493257"/>
                <a:gd name="connsiteX25" fmla="*/ 458642 w 3123959"/>
                <a:gd name="connsiteY25" fmla="*/ 245186 h 493257"/>
                <a:gd name="connsiteX26" fmla="*/ 625946 w 3123959"/>
                <a:gd name="connsiteY26" fmla="*/ 227879 h 493257"/>
                <a:gd name="connsiteX27" fmla="*/ 848055 w 3123959"/>
                <a:gd name="connsiteY27" fmla="*/ 199034 h 493257"/>
                <a:gd name="connsiteX28" fmla="*/ 1058627 w 3123959"/>
                <a:gd name="connsiteY28" fmla="*/ 184611 h 493257"/>
                <a:gd name="connsiteX29" fmla="*/ 1468232 w 3123959"/>
                <a:gd name="connsiteY29" fmla="*/ 147112 h 493257"/>
                <a:gd name="connsiteX30" fmla="*/ 1805724 w 3123959"/>
                <a:gd name="connsiteY30" fmla="*/ 115382 h 493257"/>
                <a:gd name="connsiteX31" fmla="*/ 2097062 w 3123959"/>
                <a:gd name="connsiteY31" fmla="*/ 89421 h 493257"/>
                <a:gd name="connsiteX32" fmla="*/ 2287442 w 3123959"/>
                <a:gd name="connsiteY32" fmla="*/ 69229 h 493257"/>
                <a:gd name="connsiteX33" fmla="*/ 2446092 w 3123959"/>
                <a:gd name="connsiteY33" fmla="*/ 63460 h 493257"/>
                <a:gd name="connsiteX34" fmla="*/ 2535513 w 3123959"/>
                <a:gd name="connsiteY34" fmla="*/ 54807 h 493257"/>
                <a:gd name="connsiteX35" fmla="*/ 2587435 w 3123959"/>
                <a:gd name="connsiteY35" fmla="*/ 46153 h 493257"/>
                <a:gd name="connsiteX36" fmla="*/ 2627818 w 3123959"/>
                <a:gd name="connsiteY36" fmla="*/ 28846 h 493257"/>
                <a:gd name="connsiteX37" fmla="*/ 2659548 w 3123959"/>
                <a:gd name="connsiteY37" fmla="*/ 17307 h 493257"/>
                <a:gd name="connsiteX38" fmla="*/ 2699932 w 3123959"/>
                <a:gd name="connsiteY38" fmla="*/ 5769 h 493257"/>
                <a:gd name="connsiteX39" fmla="*/ 2734546 w 3123959"/>
                <a:gd name="connsiteY39" fmla="*/ 0 h 493257"/>
                <a:gd name="connsiteX40" fmla="*/ 2783583 w 3123959"/>
                <a:gd name="connsiteY40" fmla="*/ 8654 h 493257"/>
                <a:gd name="connsiteX41" fmla="*/ 2999924 w 3123959"/>
                <a:gd name="connsiteY41" fmla="*/ 77883 h 493257"/>
                <a:gd name="connsiteX42" fmla="*/ 3063384 w 3123959"/>
                <a:gd name="connsiteY42" fmla="*/ 100959 h 493257"/>
                <a:gd name="connsiteX43" fmla="*/ 3095114 w 3123959"/>
                <a:gd name="connsiteY43" fmla="*/ 118266 h 493257"/>
                <a:gd name="connsiteX44" fmla="*/ 3112421 w 3123959"/>
                <a:gd name="connsiteY44" fmla="*/ 132689 h 493257"/>
                <a:gd name="connsiteX45" fmla="*/ 3123959 w 3123959"/>
                <a:gd name="connsiteY45" fmla="*/ 152881 h 493257"/>
                <a:gd name="connsiteX46" fmla="*/ 3123959 w 3123959"/>
                <a:gd name="connsiteY46" fmla="*/ 187496 h 493257"/>
                <a:gd name="connsiteX47" fmla="*/ 3112421 w 3123959"/>
                <a:gd name="connsiteY47" fmla="*/ 216341 h 493257"/>
                <a:gd name="connsiteX48" fmla="*/ 3097999 w 3123959"/>
                <a:gd name="connsiteY48" fmla="*/ 239417 h 493257"/>
                <a:gd name="connsiteX49" fmla="*/ 3074922 w 3123959"/>
                <a:gd name="connsiteY49" fmla="*/ 248071 h 493257"/>
                <a:gd name="connsiteX50" fmla="*/ 3028770 w 3123959"/>
                <a:gd name="connsiteY50" fmla="*/ 245186 h 493257"/>
                <a:gd name="connsiteX51" fmla="*/ 2795122 w 3123959"/>
                <a:gd name="connsiteY51" fmla="*/ 224995 h 493257"/>
                <a:gd name="connsiteX52" fmla="*/ 2598973 w 3123959"/>
                <a:gd name="connsiteY52" fmla="*/ 216341 h 493257"/>
                <a:gd name="connsiteX53" fmla="*/ 2350902 w 3123959"/>
                <a:gd name="connsiteY53" fmla="*/ 222110 h 493257"/>
                <a:gd name="connsiteX54" fmla="*/ 2247059 w 3123959"/>
                <a:gd name="connsiteY54" fmla="*/ 227879 h 493257"/>
                <a:gd name="connsiteX55" fmla="*/ 2079755 w 3123959"/>
                <a:gd name="connsiteY55" fmla="*/ 250955 h 493257"/>
                <a:gd name="connsiteX56" fmla="*/ 1595152 w 3123959"/>
                <a:gd name="connsiteY56" fmla="*/ 279801 h 49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23959" h="493257">
                  <a:moveTo>
                    <a:pt x="1595152" y="279801"/>
                  </a:moveTo>
                  <a:lnTo>
                    <a:pt x="1315351" y="308646"/>
                  </a:lnTo>
                  <a:lnTo>
                    <a:pt x="1064396" y="340376"/>
                  </a:lnTo>
                  <a:lnTo>
                    <a:pt x="865363" y="377875"/>
                  </a:lnTo>
                  <a:lnTo>
                    <a:pt x="735558" y="392298"/>
                  </a:lnTo>
                  <a:lnTo>
                    <a:pt x="651906" y="406721"/>
                  </a:lnTo>
                  <a:lnTo>
                    <a:pt x="571139" y="424028"/>
                  </a:lnTo>
                  <a:lnTo>
                    <a:pt x="487488" y="444220"/>
                  </a:lnTo>
                  <a:lnTo>
                    <a:pt x="403836" y="467296"/>
                  </a:lnTo>
                  <a:lnTo>
                    <a:pt x="334607" y="493257"/>
                  </a:lnTo>
                  <a:lnTo>
                    <a:pt x="285570" y="475950"/>
                  </a:lnTo>
                  <a:lnTo>
                    <a:pt x="222110" y="447104"/>
                  </a:lnTo>
                  <a:lnTo>
                    <a:pt x="161534" y="409605"/>
                  </a:lnTo>
                  <a:lnTo>
                    <a:pt x="103843" y="363453"/>
                  </a:lnTo>
                  <a:lnTo>
                    <a:pt x="46153" y="308646"/>
                  </a:lnTo>
                  <a:lnTo>
                    <a:pt x="20192" y="279801"/>
                  </a:lnTo>
                  <a:lnTo>
                    <a:pt x="2884" y="259609"/>
                  </a:lnTo>
                  <a:lnTo>
                    <a:pt x="0" y="242302"/>
                  </a:lnTo>
                  <a:lnTo>
                    <a:pt x="0" y="227879"/>
                  </a:lnTo>
                  <a:lnTo>
                    <a:pt x="8653" y="222110"/>
                  </a:lnTo>
                  <a:lnTo>
                    <a:pt x="23076" y="222110"/>
                  </a:lnTo>
                  <a:lnTo>
                    <a:pt x="74998" y="236533"/>
                  </a:lnTo>
                  <a:lnTo>
                    <a:pt x="138458" y="245186"/>
                  </a:lnTo>
                  <a:lnTo>
                    <a:pt x="259609" y="250955"/>
                  </a:lnTo>
                  <a:lnTo>
                    <a:pt x="363452" y="250955"/>
                  </a:lnTo>
                  <a:lnTo>
                    <a:pt x="458642" y="245186"/>
                  </a:lnTo>
                  <a:lnTo>
                    <a:pt x="625946" y="227879"/>
                  </a:lnTo>
                  <a:lnTo>
                    <a:pt x="848055" y="199034"/>
                  </a:lnTo>
                  <a:lnTo>
                    <a:pt x="1058627" y="184611"/>
                  </a:lnTo>
                  <a:lnTo>
                    <a:pt x="1468232" y="147112"/>
                  </a:lnTo>
                  <a:lnTo>
                    <a:pt x="1805724" y="115382"/>
                  </a:lnTo>
                  <a:lnTo>
                    <a:pt x="2097062" y="89421"/>
                  </a:lnTo>
                  <a:lnTo>
                    <a:pt x="2287442" y="69229"/>
                  </a:lnTo>
                  <a:lnTo>
                    <a:pt x="2446092" y="63460"/>
                  </a:lnTo>
                  <a:lnTo>
                    <a:pt x="2535513" y="54807"/>
                  </a:lnTo>
                  <a:lnTo>
                    <a:pt x="2587435" y="46153"/>
                  </a:lnTo>
                  <a:lnTo>
                    <a:pt x="2627818" y="28846"/>
                  </a:lnTo>
                  <a:lnTo>
                    <a:pt x="2659548" y="17307"/>
                  </a:lnTo>
                  <a:lnTo>
                    <a:pt x="2699932" y="5769"/>
                  </a:lnTo>
                  <a:lnTo>
                    <a:pt x="2734546" y="0"/>
                  </a:lnTo>
                  <a:lnTo>
                    <a:pt x="2783583" y="8654"/>
                  </a:lnTo>
                  <a:lnTo>
                    <a:pt x="2999924" y="77883"/>
                  </a:lnTo>
                  <a:lnTo>
                    <a:pt x="3063384" y="100959"/>
                  </a:lnTo>
                  <a:lnTo>
                    <a:pt x="3095114" y="118266"/>
                  </a:lnTo>
                  <a:lnTo>
                    <a:pt x="3112421" y="132689"/>
                  </a:lnTo>
                  <a:lnTo>
                    <a:pt x="3123959" y="152881"/>
                  </a:lnTo>
                  <a:lnTo>
                    <a:pt x="3123959" y="187496"/>
                  </a:lnTo>
                  <a:lnTo>
                    <a:pt x="3112421" y="216341"/>
                  </a:lnTo>
                  <a:lnTo>
                    <a:pt x="3097999" y="239417"/>
                  </a:lnTo>
                  <a:lnTo>
                    <a:pt x="3074922" y="248071"/>
                  </a:lnTo>
                  <a:lnTo>
                    <a:pt x="3028770" y="245186"/>
                  </a:lnTo>
                  <a:lnTo>
                    <a:pt x="2795122" y="224995"/>
                  </a:lnTo>
                  <a:lnTo>
                    <a:pt x="2598973" y="216341"/>
                  </a:lnTo>
                  <a:lnTo>
                    <a:pt x="2350902" y="222110"/>
                  </a:lnTo>
                  <a:lnTo>
                    <a:pt x="2247059" y="227879"/>
                  </a:lnTo>
                  <a:lnTo>
                    <a:pt x="2079755" y="250955"/>
                  </a:lnTo>
                  <a:lnTo>
                    <a:pt x="1595152" y="2798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C9FA3452-DA47-4CC8-8BCA-D1A590C1C106}"/>
                </a:ext>
              </a:extLst>
            </p:cNvPr>
            <p:cNvSpPr/>
            <p:nvPr/>
          </p:nvSpPr>
          <p:spPr>
            <a:xfrm>
              <a:off x="3078163" y="4948238"/>
              <a:ext cx="1512887" cy="1050925"/>
            </a:xfrm>
            <a:custGeom>
              <a:avLst/>
              <a:gdLst>
                <a:gd name="connsiteX0" fmla="*/ 942975 w 1512094"/>
                <a:gd name="connsiteY0" fmla="*/ 678656 h 1050131"/>
                <a:gd name="connsiteX1" fmla="*/ 759619 w 1512094"/>
                <a:gd name="connsiteY1" fmla="*/ 769143 h 1050131"/>
                <a:gd name="connsiteX2" fmla="*/ 585788 w 1512094"/>
                <a:gd name="connsiteY2" fmla="*/ 852487 h 1050131"/>
                <a:gd name="connsiteX3" fmla="*/ 411957 w 1512094"/>
                <a:gd name="connsiteY3" fmla="*/ 928687 h 1050131"/>
                <a:gd name="connsiteX4" fmla="*/ 252413 w 1512094"/>
                <a:gd name="connsiteY4" fmla="*/ 992981 h 1050131"/>
                <a:gd name="connsiteX5" fmla="*/ 114300 w 1512094"/>
                <a:gd name="connsiteY5" fmla="*/ 1035843 h 1050131"/>
                <a:gd name="connsiteX6" fmla="*/ 61913 w 1512094"/>
                <a:gd name="connsiteY6" fmla="*/ 1050131 h 1050131"/>
                <a:gd name="connsiteX7" fmla="*/ 40482 w 1512094"/>
                <a:gd name="connsiteY7" fmla="*/ 1050131 h 1050131"/>
                <a:gd name="connsiteX8" fmla="*/ 19050 w 1512094"/>
                <a:gd name="connsiteY8" fmla="*/ 1047750 h 1050131"/>
                <a:gd name="connsiteX9" fmla="*/ 4763 w 1512094"/>
                <a:gd name="connsiteY9" fmla="*/ 1042987 h 1050131"/>
                <a:gd name="connsiteX10" fmla="*/ 0 w 1512094"/>
                <a:gd name="connsiteY10" fmla="*/ 1028700 h 1050131"/>
                <a:gd name="connsiteX11" fmla="*/ 11907 w 1512094"/>
                <a:gd name="connsiteY11" fmla="*/ 1004887 h 1050131"/>
                <a:gd name="connsiteX12" fmla="*/ 35719 w 1512094"/>
                <a:gd name="connsiteY12" fmla="*/ 983456 h 1050131"/>
                <a:gd name="connsiteX13" fmla="*/ 171450 w 1512094"/>
                <a:gd name="connsiteY13" fmla="*/ 916781 h 1050131"/>
                <a:gd name="connsiteX14" fmla="*/ 314325 w 1512094"/>
                <a:gd name="connsiteY14" fmla="*/ 840581 h 1050131"/>
                <a:gd name="connsiteX15" fmla="*/ 431007 w 1512094"/>
                <a:gd name="connsiteY15" fmla="*/ 773906 h 1050131"/>
                <a:gd name="connsiteX16" fmla="*/ 547688 w 1512094"/>
                <a:gd name="connsiteY16" fmla="*/ 700087 h 1050131"/>
                <a:gd name="connsiteX17" fmla="*/ 645319 w 1512094"/>
                <a:gd name="connsiteY17" fmla="*/ 633412 h 1050131"/>
                <a:gd name="connsiteX18" fmla="*/ 776288 w 1512094"/>
                <a:gd name="connsiteY18" fmla="*/ 528637 h 1050131"/>
                <a:gd name="connsiteX19" fmla="*/ 902494 w 1512094"/>
                <a:gd name="connsiteY19" fmla="*/ 423862 h 1050131"/>
                <a:gd name="connsiteX20" fmla="*/ 1035844 w 1512094"/>
                <a:gd name="connsiteY20" fmla="*/ 300037 h 1050131"/>
                <a:gd name="connsiteX21" fmla="*/ 1085850 w 1512094"/>
                <a:gd name="connsiteY21" fmla="*/ 250031 h 1050131"/>
                <a:gd name="connsiteX22" fmla="*/ 1090613 w 1512094"/>
                <a:gd name="connsiteY22" fmla="*/ 228600 h 1050131"/>
                <a:gd name="connsiteX23" fmla="*/ 1085850 w 1512094"/>
                <a:gd name="connsiteY23" fmla="*/ 190500 h 1050131"/>
                <a:gd name="connsiteX24" fmla="*/ 1076325 w 1512094"/>
                <a:gd name="connsiteY24" fmla="*/ 159543 h 1050131"/>
                <a:gd name="connsiteX25" fmla="*/ 1062038 w 1512094"/>
                <a:gd name="connsiteY25" fmla="*/ 135731 h 1050131"/>
                <a:gd name="connsiteX26" fmla="*/ 1035844 w 1512094"/>
                <a:gd name="connsiteY26" fmla="*/ 107156 h 1050131"/>
                <a:gd name="connsiteX27" fmla="*/ 1009650 w 1512094"/>
                <a:gd name="connsiteY27" fmla="*/ 83343 h 1050131"/>
                <a:gd name="connsiteX28" fmla="*/ 992982 w 1512094"/>
                <a:gd name="connsiteY28" fmla="*/ 69056 h 1050131"/>
                <a:gd name="connsiteX29" fmla="*/ 985838 w 1512094"/>
                <a:gd name="connsiteY29" fmla="*/ 59531 h 1050131"/>
                <a:gd name="connsiteX30" fmla="*/ 978694 w 1512094"/>
                <a:gd name="connsiteY30" fmla="*/ 47625 h 1050131"/>
                <a:gd name="connsiteX31" fmla="*/ 978694 w 1512094"/>
                <a:gd name="connsiteY31" fmla="*/ 26193 h 1050131"/>
                <a:gd name="connsiteX32" fmla="*/ 983457 w 1512094"/>
                <a:gd name="connsiteY32" fmla="*/ 14287 h 1050131"/>
                <a:gd name="connsiteX33" fmla="*/ 997744 w 1512094"/>
                <a:gd name="connsiteY33" fmla="*/ 2381 h 1050131"/>
                <a:gd name="connsiteX34" fmla="*/ 1023938 w 1512094"/>
                <a:gd name="connsiteY34" fmla="*/ 0 h 1050131"/>
                <a:gd name="connsiteX35" fmla="*/ 1052513 w 1512094"/>
                <a:gd name="connsiteY35" fmla="*/ 0 h 1050131"/>
                <a:gd name="connsiteX36" fmla="*/ 1090613 w 1512094"/>
                <a:gd name="connsiteY36" fmla="*/ 9525 h 1050131"/>
                <a:gd name="connsiteX37" fmla="*/ 1145382 w 1512094"/>
                <a:gd name="connsiteY37" fmla="*/ 28575 h 1050131"/>
                <a:gd name="connsiteX38" fmla="*/ 1197769 w 1512094"/>
                <a:gd name="connsiteY38" fmla="*/ 47625 h 1050131"/>
                <a:gd name="connsiteX39" fmla="*/ 1243013 w 1512094"/>
                <a:gd name="connsiteY39" fmla="*/ 69056 h 1050131"/>
                <a:gd name="connsiteX40" fmla="*/ 1295400 w 1512094"/>
                <a:gd name="connsiteY40" fmla="*/ 95250 h 1050131"/>
                <a:gd name="connsiteX41" fmla="*/ 1338263 w 1512094"/>
                <a:gd name="connsiteY41" fmla="*/ 121443 h 1050131"/>
                <a:gd name="connsiteX42" fmla="*/ 1371600 w 1512094"/>
                <a:gd name="connsiteY42" fmla="*/ 150018 h 1050131"/>
                <a:gd name="connsiteX43" fmla="*/ 1404938 w 1512094"/>
                <a:gd name="connsiteY43" fmla="*/ 183356 h 1050131"/>
                <a:gd name="connsiteX44" fmla="*/ 1438275 w 1512094"/>
                <a:gd name="connsiteY44" fmla="*/ 221456 h 1050131"/>
                <a:gd name="connsiteX45" fmla="*/ 1469232 w 1512094"/>
                <a:gd name="connsiteY45" fmla="*/ 257175 h 1050131"/>
                <a:gd name="connsiteX46" fmla="*/ 1488282 w 1512094"/>
                <a:gd name="connsiteY46" fmla="*/ 285750 h 1050131"/>
                <a:gd name="connsiteX47" fmla="*/ 1500188 w 1512094"/>
                <a:gd name="connsiteY47" fmla="*/ 311943 h 1050131"/>
                <a:gd name="connsiteX48" fmla="*/ 1507332 w 1512094"/>
                <a:gd name="connsiteY48" fmla="*/ 333375 h 1050131"/>
                <a:gd name="connsiteX49" fmla="*/ 1512094 w 1512094"/>
                <a:gd name="connsiteY49" fmla="*/ 354806 h 1050131"/>
                <a:gd name="connsiteX50" fmla="*/ 1509713 w 1512094"/>
                <a:gd name="connsiteY50" fmla="*/ 383381 h 1050131"/>
                <a:gd name="connsiteX51" fmla="*/ 1502569 w 1512094"/>
                <a:gd name="connsiteY51" fmla="*/ 404812 h 1050131"/>
                <a:gd name="connsiteX52" fmla="*/ 1490663 w 1512094"/>
                <a:gd name="connsiteY52" fmla="*/ 421481 h 1050131"/>
                <a:gd name="connsiteX53" fmla="*/ 1466850 w 1512094"/>
                <a:gd name="connsiteY53" fmla="*/ 426243 h 1050131"/>
                <a:gd name="connsiteX54" fmla="*/ 1431132 w 1512094"/>
                <a:gd name="connsiteY54" fmla="*/ 428625 h 1050131"/>
                <a:gd name="connsiteX55" fmla="*/ 1397794 w 1512094"/>
                <a:gd name="connsiteY55" fmla="*/ 438150 h 1050131"/>
                <a:gd name="connsiteX56" fmla="*/ 1316832 w 1512094"/>
                <a:gd name="connsiteY56" fmla="*/ 476250 h 1050131"/>
                <a:gd name="connsiteX57" fmla="*/ 1207294 w 1512094"/>
                <a:gd name="connsiteY57" fmla="*/ 535781 h 1050131"/>
                <a:gd name="connsiteX58" fmla="*/ 1114425 w 1512094"/>
                <a:gd name="connsiteY58" fmla="*/ 588168 h 1050131"/>
                <a:gd name="connsiteX59" fmla="*/ 942975 w 1512094"/>
                <a:gd name="connsiteY59" fmla="*/ 678656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2094" h="1050131">
                  <a:moveTo>
                    <a:pt x="942975" y="678656"/>
                  </a:moveTo>
                  <a:lnTo>
                    <a:pt x="759619" y="769143"/>
                  </a:lnTo>
                  <a:lnTo>
                    <a:pt x="585788" y="852487"/>
                  </a:lnTo>
                  <a:lnTo>
                    <a:pt x="411957" y="928687"/>
                  </a:lnTo>
                  <a:lnTo>
                    <a:pt x="252413" y="992981"/>
                  </a:lnTo>
                  <a:lnTo>
                    <a:pt x="114300" y="1035843"/>
                  </a:lnTo>
                  <a:lnTo>
                    <a:pt x="61913" y="1050131"/>
                  </a:lnTo>
                  <a:lnTo>
                    <a:pt x="40482" y="1050131"/>
                  </a:lnTo>
                  <a:lnTo>
                    <a:pt x="19050" y="1047750"/>
                  </a:lnTo>
                  <a:lnTo>
                    <a:pt x="4763" y="1042987"/>
                  </a:lnTo>
                  <a:lnTo>
                    <a:pt x="0" y="1028700"/>
                  </a:lnTo>
                  <a:lnTo>
                    <a:pt x="11907" y="1004887"/>
                  </a:lnTo>
                  <a:lnTo>
                    <a:pt x="35719" y="983456"/>
                  </a:lnTo>
                  <a:lnTo>
                    <a:pt x="171450" y="916781"/>
                  </a:lnTo>
                  <a:lnTo>
                    <a:pt x="314325" y="840581"/>
                  </a:lnTo>
                  <a:lnTo>
                    <a:pt x="431007" y="773906"/>
                  </a:lnTo>
                  <a:lnTo>
                    <a:pt x="547688" y="700087"/>
                  </a:lnTo>
                  <a:lnTo>
                    <a:pt x="645319" y="633412"/>
                  </a:lnTo>
                  <a:lnTo>
                    <a:pt x="776288" y="528637"/>
                  </a:lnTo>
                  <a:lnTo>
                    <a:pt x="902494" y="423862"/>
                  </a:lnTo>
                  <a:lnTo>
                    <a:pt x="1035844" y="300037"/>
                  </a:lnTo>
                  <a:lnTo>
                    <a:pt x="1085850" y="250031"/>
                  </a:lnTo>
                  <a:lnTo>
                    <a:pt x="1090613" y="228600"/>
                  </a:lnTo>
                  <a:lnTo>
                    <a:pt x="1085850" y="190500"/>
                  </a:lnTo>
                  <a:lnTo>
                    <a:pt x="1076325" y="159543"/>
                  </a:lnTo>
                  <a:lnTo>
                    <a:pt x="1062038" y="135731"/>
                  </a:lnTo>
                  <a:lnTo>
                    <a:pt x="1035844" y="107156"/>
                  </a:lnTo>
                  <a:lnTo>
                    <a:pt x="1009650" y="83343"/>
                  </a:lnTo>
                  <a:lnTo>
                    <a:pt x="992982" y="69056"/>
                  </a:lnTo>
                  <a:lnTo>
                    <a:pt x="985838" y="59531"/>
                  </a:lnTo>
                  <a:lnTo>
                    <a:pt x="978694" y="47625"/>
                  </a:lnTo>
                  <a:lnTo>
                    <a:pt x="978694" y="26193"/>
                  </a:lnTo>
                  <a:lnTo>
                    <a:pt x="983457" y="14287"/>
                  </a:lnTo>
                  <a:lnTo>
                    <a:pt x="997744" y="2381"/>
                  </a:lnTo>
                  <a:lnTo>
                    <a:pt x="1023938" y="0"/>
                  </a:lnTo>
                  <a:lnTo>
                    <a:pt x="1052513" y="0"/>
                  </a:lnTo>
                  <a:lnTo>
                    <a:pt x="1090613" y="9525"/>
                  </a:lnTo>
                  <a:lnTo>
                    <a:pt x="1145382" y="28575"/>
                  </a:lnTo>
                  <a:lnTo>
                    <a:pt x="1197769" y="47625"/>
                  </a:lnTo>
                  <a:lnTo>
                    <a:pt x="1243013" y="69056"/>
                  </a:lnTo>
                  <a:lnTo>
                    <a:pt x="1295400" y="95250"/>
                  </a:lnTo>
                  <a:lnTo>
                    <a:pt x="1338263" y="121443"/>
                  </a:lnTo>
                  <a:lnTo>
                    <a:pt x="1371600" y="150018"/>
                  </a:lnTo>
                  <a:lnTo>
                    <a:pt x="1404938" y="183356"/>
                  </a:lnTo>
                  <a:lnTo>
                    <a:pt x="1438275" y="221456"/>
                  </a:lnTo>
                  <a:lnTo>
                    <a:pt x="1469232" y="257175"/>
                  </a:lnTo>
                  <a:lnTo>
                    <a:pt x="1488282" y="285750"/>
                  </a:lnTo>
                  <a:lnTo>
                    <a:pt x="1500188" y="311943"/>
                  </a:lnTo>
                  <a:lnTo>
                    <a:pt x="1507332" y="333375"/>
                  </a:lnTo>
                  <a:lnTo>
                    <a:pt x="1512094" y="354806"/>
                  </a:lnTo>
                  <a:lnTo>
                    <a:pt x="1509713" y="383381"/>
                  </a:lnTo>
                  <a:lnTo>
                    <a:pt x="1502569" y="404812"/>
                  </a:lnTo>
                  <a:lnTo>
                    <a:pt x="1490663" y="421481"/>
                  </a:lnTo>
                  <a:lnTo>
                    <a:pt x="1466850" y="426243"/>
                  </a:lnTo>
                  <a:lnTo>
                    <a:pt x="1431132" y="428625"/>
                  </a:lnTo>
                  <a:lnTo>
                    <a:pt x="1397794" y="438150"/>
                  </a:lnTo>
                  <a:lnTo>
                    <a:pt x="1316832" y="476250"/>
                  </a:lnTo>
                  <a:lnTo>
                    <a:pt x="1207294" y="535781"/>
                  </a:lnTo>
                  <a:lnTo>
                    <a:pt x="1114425" y="588168"/>
                  </a:lnTo>
                  <a:lnTo>
                    <a:pt x="942975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32D36D85-8986-4DD3-9114-F98365D4F78F}"/>
                </a:ext>
              </a:extLst>
            </p:cNvPr>
            <p:cNvSpPr/>
            <p:nvPr/>
          </p:nvSpPr>
          <p:spPr>
            <a:xfrm>
              <a:off x="5353050" y="4886325"/>
              <a:ext cx="1287463" cy="1106488"/>
            </a:xfrm>
            <a:custGeom>
              <a:avLst/>
              <a:gdLst>
                <a:gd name="connsiteX0" fmla="*/ 595313 w 1288256"/>
                <a:gd name="connsiteY0" fmla="*/ 540544 h 1107281"/>
                <a:gd name="connsiteX1" fmla="*/ 431006 w 1288256"/>
                <a:gd name="connsiteY1" fmla="*/ 400050 h 1107281"/>
                <a:gd name="connsiteX2" fmla="*/ 223838 w 1288256"/>
                <a:gd name="connsiteY2" fmla="*/ 228600 h 1107281"/>
                <a:gd name="connsiteX3" fmla="*/ 52388 w 1288256"/>
                <a:gd name="connsiteY3" fmla="*/ 95250 h 1107281"/>
                <a:gd name="connsiteX4" fmla="*/ 23813 w 1288256"/>
                <a:gd name="connsiteY4" fmla="*/ 71438 h 1107281"/>
                <a:gd name="connsiteX5" fmla="*/ 9525 w 1288256"/>
                <a:gd name="connsiteY5" fmla="*/ 54769 h 1107281"/>
                <a:gd name="connsiteX6" fmla="*/ 0 w 1288256"/>
                <a:gd name="connsiteY6" fmla="*/ 28575 h 1107281"/>
                <a:gd name="connsiteX7" fmla="*/ 0 w 1288256"/>
                <a:gd name="connsiteY7" fmla="*/ 14288 h 1107281"/>
                <a:gd name="connsiteX8" fmla="*/ 7144 w 1288256"/>
                <a:gd name="connsiteY8" fmla="*/ 4763 h 1107281"/>
                <a:gd name="connsiteX9" fmla="*/ 23813 w 1288256"/>
                <a:gd name="connsiteY9" fmla="*/ 0 h 1107281"/>
                <a:gd name="connsiteX10" fmla="*/ 52388 w 1288256"/>
                <a:gd name="connsiteY10" fmla="*/ 9525 h 1107281"/>
                <a:gd name="connsiteX11" fmla="*/ 100013 w 1288256"/>
                <a:gd name="connsiteY11" fmla="*/ 28575 h 1107281"/>
                <a:gd name="connsiteX12" fmla="*/ 235744 w 1288256"/>
                <a:gd name="connsiteY12" fmla="*/ 88106 h 1107281"/>
                <a:gd name="connsiteX13" fmla="*/ 392906 w 1288256"/>
                <a:gd name="connsiteY13" fmla="*/ 152400 h 1107281"/>
                <a:gd name="connsiteX14" fmla="*/ 521494 w 1288256"/>
                <a:gd name="connsiteY14" fmla="*/ 211931 h 1107281"/>
                <a:gd name="connsiteX15" fmla="*/ 661988 w 1288256"/>
                <a:gd name="connsiteY15" fmla="*/ 276225 h 1107281"/>
                <a:gd name="connsiteX16" fmla="*/ 790575 w 1288256"/>
                <a:gd name="connsiteY16" fmla="*/ 338138 h 1107281"/>
                <a:gd name="connsiteX17" fmla="*/ 890588 w 1288256"/>
                <a:gd name="connsiteY17" fmla="*/ 397669 h 1107281"/>
                <a:gd name="connsiteX18" fmla="*/ 978694 w 1288256"/>
                <a:gd name="connsiteY18" fmla="*/ 452438 h 1107281"/>
                <a:gd name="connsiteX19" fmla="*/ 1040606 w 1288256"/>
                <a:gd name="connsiteY19" fmla="*/ 502444 h 1107281"/>
                <a:gd name="connsiteX20" fmla="*/ 1081088 w 1288256"/>
                <a:gd name="connsiteY20" fmla="*/ 538163 h 1107281"/>
                <a:gd name="connsiteX21" fmla="*/ 1121569 w 1288256"/>
                <a:gd name="connsiteY21" fmla="*/ 595313 h 1107281"/>
                <a:gd name="connsiteX22" fmla="*/ 1157288 w 1288256"/>
                <a:gd name="connsiteY22" fmla="*/ 652463 h 1107281"/>
                <a:gd name="connsiteX23" fmla="*/ 1195388 w 1288256"/>
                <a:gd name="connsiteY23" fmla="*/ 719138 h 1107281"/>
                <a:gd name="connsiteX24" fmla="*/ 1226344 w 1288256"/>
                <a:gd name="connsiteY24" fmla="*/ 773906 h 1107281"/>
                <a:gd name="connsiteX25" fmla="*/ 1252538 w 1288256"/>
                <a:gd name="connsiteY25" fmla="*/ 838200 h 1107281"/>
                <a:gd name="connsiteX26" fmla="*/ 1271588 w 1288256"/>
                <a:gd name="connsiteY26" fmla="*/ 892969 h 1107281"/>
                <a:gd name="connsiteX27" fmla="*/ 1283494 w 1288256"/>
                <a:gd name="connsiteY27" fmla="*/ 942975 h 1107281"/>
                <a:gd name="connsiteX28" fmla="*/ 1288256 w 1288256"/>
                <a:gd name="connsiteY28" fmla="*/ 971550 h 1107281"/>
                <a:gd name="connsiteX29" fmla="*/ 1288256 w 1288256"/>
                <a:gd name="connsiteY29" fmla="*/ 997744 h 1107281"/>
                <a:gd name="connsiteX30" fmla="*/ 1285875 w 1288256"/>
                <a:gd name="connsiteY30" fmla="*/ 1042988 h 1107281"/>
                <a:gd name="connsiteX31" fmla="*/ 1276350 w 1288256"/>
                <a:gd name="connsiteY31" fmla="*/ 1069181 h 1107281"/>
                <a:gd name="connsiteX32" fmla="*/ 1238250 w 1288256"/>
                <a:gd name="connsiteY32" fmla="*/ 1095375 h 1107281"/>
                <a:gd name="connsiteX33" fmla="*/ 1202531 w 1288256"/>
                <a:gd name="connsiteY33" fmla="*/ 1107281 h 1107281"/>
                <a:gd name="connsiteX34" fmla="*/ 1181100 w 1288256"/>
                <a:gd name="connsiteY34" fmla="*/ 1107281 h 1107281"/>
                <a:gd name="connsiteX35" fmla="*/ 1147763 w 1288256"/>
                <a:gd name="connsiteY35" fmla="*/ 1100138 h 1107281"/>
                <a:gd name="connsiteX36" fmla="*/ 1128713 w 1288256"/>
                <a:gd name="connsiteY36" fmla="*/ 1083469 h 1107281"/>
                <a:gd name="connsiteX37" fmla="*/ 1092994 w 1288256"/>
                <a:gd name="connsiteY37" fmla="*/ 1050131 h 1107281"/>
                <a:gd name="connsiteX38" fmla="*/ 1021556 w 1288256"/>
                <a:gd name="connsiteY38" fmla="*/ 964406 h 1107281"/>
                <a:gd name="connsiteX39" fmla="*/ 885825 w 1288256"/>
                <a:gd name="connsiteY39" fmla="*/ 816769 h 1107281"/>
                <a:gd name="connsiteX40" fmla="*/ 764381 w 1288256"/>
                <a:gd name="connsiteY40" fmla="*/ 692944 h 1107281"/>
                <a:gd name="connsiteX41" fmla="*/ 721519 w 1288256"/>
                <a:gd name="connsiteY41" fmla="*/ 650081 h 1107281"/>
                <a:gd name="connsiteX42" fmla="*/ 595313 w 1288256"/>
                <a:gd name="connsiteY42" fmla="*/ 540544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1107281">
                  <a:moveTo>
                    <a:pt x="595313" y="540544"/>
                  </a:moveTo>
                  <a:lnTo>
                    <a:pt x="431006" y="400050"/>
                  </a:lnTo>
                  <a:lnTo>
                    <a:pt x="223838" y="228600"/>
                  </a:lnTo>
                  <a:lnTo>
                    <a:pt x="52388" y="95250"/>
                  </a:lnTo>
                  <a:lnTo>
                    <a:pt x="23813" y="71438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2388" y="9525"/>
                  </a:lnTo>
                  <a:lnTo>
                    <a:pt x="100013" y="28575"/>
                  </a:lnTo>
                  <a:lnTo>
                    <a:pt x="235744" y="88106"/>
                  </a:lnTo>
                  <a:lnTo>
                    <a:pt x="392906" y="152400"/>
                  </a:lnTo>
                  <a:lnTo>
                    <a:pt x="521494" y="211931"/>
                  </a:lnTo>
                  <a:lnTo>
                    <a:pt x="661988" y="276225"/>
                  </a:lnTo>
                  <a:lnTo>
                    <a:pt x="790575" y="338138"/>
                  </a:lnTo>
                  <a:lnTo>
                    <a:pt x="890588" y="397669"/>
                  </a:lnTo>
                  <a:lnTo>
                    <a:pt x="978694" y="452438"/>
                  </a:lnTo>
                  <a:lnTo>
                    <a:pt x="1040606" y="502444"/>
                  </a:lnTo>
                  <a:lnTo>
                    <a:pt x="1081088" y="538163"/>
                  </a:lnTo>
                  <a:lnTo>
                    <a:pt x="1121569" y="595313"/>
                  </a:lnTo>
                  <a:lnTo>
                    <a:pt x="1157288" y="652463"/>
                  </a:lnTo>
                  <a:lnTo>
                    <a:pt x="1195388" y="719138"/>
                  </a:lnTo>
                  <a:lnTo>
                    <a:pt x="1226344" y="773906"/>
                  </a:lnTo>
                  <a:lnTo>
                    <a:pt x="1252538" y="838200"/>
                  </a:lnTo>
                  <a:lnTo>
                    <a:pt x="1271588" y="892969"/>
                  </a:lnTo>
                  <a:lnTo>
                    <a:pt x="1283494" y="942975"/>
                  </a:lnTo>
                  <a:lnTo>
                    <a:pt x="1288256" y="971550"/>
                  </a:lnTo>
                  <a:lnTo>
                    <a:pt x="1288256" y="997744"/>
                  </a:lnTo>
                  <a:lnTo>
                    <a:pt x="1285875" y="1042988"/>
                  </a:lnTo>
                  <a:lnTo>
                    <a:pt x="1276350" y="1069181"/>
                  </a:lnTo>
                  <a:lnTo>
                    <a:pt x="1238250" y="1095375"/>
                  </a:lnTo>
                  <a:lnTo>
                    <a:pt x="1202531" y="1107281"/>
                  </a:lnTo>
                  <a:lnTo>
                    <a:pt x="1181100" y="1107281"/>
                  </a:lnTo>
                  <a:lnTo>
                    <a:pt x="1147763" y="1100138"/>
                  </a:lnTo>
                  <a:lnTo>
                    <a:pt x="1128713" y="1083469"/>
                  </a:lnTo>
                  <a:lnTo>
                    <a:pt x="1092994" y="1050131"/>
                  </a:lnTo>
                  <a:lnTo>
                    <a:pt x="1021556" y="964406"/>
                  </a:lnTo>
                  <a:lnTo>
                    <a:pt x="885825" y="816769"/>
                  </a:lnTo>
                  <a:lnTo>
                    <a:pt x="764381" y="692944"/>
                  </a:lnTo>
                  <a:lnTo>
                    <a:pt x="721519" y="650081"/>
                  </a:lnTo>
                  <a:lnTo>
                    <a:pt x="595313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0F5465D0-EFCE-4839-8854-7218E7FDB6C2}"/>
                </a:ext>
              </a:extLst>
            </p:cNvPr>
            <p:cNvSpPr/>
            <p:nvPr/>
          </p:nvSpPr>
          <p:spPr>
            <a:xfrm>
              <a:off x="3787775" y="1571625"/>
              <a:ext cx="2684463" cy="1662113"/>
            </a:xfrm>
            <a:custGeom>
              <a:avLst/>
              <a:gdLst>
                <a:gd name="connsiteX0" fmla="*/ 599985 w 2685510"/>
                <a:gd name="connsiteY0" fmla="*/ 299992 h 1661496"/>
                <a:gd name="connsiteX1" fmla="*/ 337492 w 2685510"/>
                <a:gd name="connsiteY1" fmla="*/ 323068 h 1661496"/>
                <a:gd name="connsiteX2" fmla="*/ 57691 w 2685510"/>
                <a:gd name="connsiteY2" fmla="*/ 349029 h 1661496"/>
                <a:gd name="connsiteX3" fmla="*/ 0 w 2685510"/>
                <a:gd name="connsiteY3" fmla="*/ 175957 h 1661496"/>
                <a:gd name="connsiteX4" fmla="*/ 204803 w 2685510"/>
                <a:gd name="connsiteY4" fmla="*/ 184610 h 1661496"/>
                <a:gd name="connsiteX5" fmla="*/ 354799 w 2685510"/>
                <a:gd name="connsiteY5" fmla="*/ 184610 h 1661496"/>
                <a:gd name="connsiteX6" fmla="*/ 539410 w 2685510"/>
                <a:gd name="connsiteY6" fmla="*/ 164419 h 1661496"/>
                <a:gd name="connsiteX7" fmla="*/ 853825 w 2685510"/>
                <a:gd name="connsiteY7" fmla="*/ 138458 h 1661496"/>
                <a:gd name="connsiteX8" fmla="*/ 1113434 w 2685510"/>
                <a:gd name="connsiteY8" fmla="*/ 118266 h 1661496"/>
                <a:gd name="connsiteX9" fmla="*/ 1272084 w 2685510"/>
                <a:gd name="connsiteY9" fmla="*/ 106728 h 1661496"/>
                <a:gd name="connsiteX10" fmla="*/ 1442272 w 2685510"/>
                <a:gd name="connsiteY10" fmla="*/ 92305 h 1661496"/>
                <a:gd name="connsiteX11" fmla="*/ 1638421 w 2685510"/>
                <a:gd name="connsiteY11" fmla="*/ 77882 h 1661496"/>
                <a:gd name="connsiteX12" fmla="*/ 1831685 w 2685510"/>
                <a:gd name="connsiteY12" fmla="*/ 63460 h 1661496"/>
                <a:gd name="connsiteX13" fmla="*/ 1984566 w 2685510"/>
                <a:gd name="connsiteY13" fmla="*/ 51921 h 1661496"/>
                <a:gd name="connsiteX14" fmla="*/ 2030718 w 2685510"/>
                <a:gd name="connsiteY14" fmla="*/ 43268 h 1661496"/>
                <a:gd name="connsiteX15" fmla="*/ 2120139 w 2685510"/>
                <a:gd name="connsiteY15" fmla="*/ 20192 h 1661496"/>
                <a:gd name="connsiteX16" fmla="*/ 2174946 w 2685510"/>
                <a:gd name="connsiteY16" fmla="*/ 5769 h 1661496"/>
                <a:gd name="connsiteX17" fmla="*/ 2221098 w 2685510"/>
                <a:gd name="connsiteY17" fmla="*/ 0 h 1661496"/>
                <a:gd name="connsiteX18" fmla="*/ 2278789 w 2685510"/>
                <a:gd name="connsiteY18" fmla="*/ 11538 h 1661496"/>
                <a:gd name="connsiteX19" fmla="*/ 2391286 w 2685510"/>
                <a:gd name="connsiteY19" fmla="*/ 57691 h 1661496"/>
                <a:gd name="connsiteX20" fmla="*/ 2532629 w 2685510"/>
                <a:gd name="connsiteY20" fmla="*/ 129804 h 1661496"/>
                <a:gd name="connsiteX21" fmla="*/ 2604742 w 2685510"/>
                <a:gd name="connsiteY21" fmla="*/ 173072 h 1661496"/>
                <a:gd name="connsiteX22" fmla="*/ 2642241 w 2685510"/>
                <a:gd name="connsiteY22" fmla="*/ 204802 h 1661496"/>
                <a:gd name="connsiteX23" fmla="*/ 2668202 w 2685510"/>
                <a:gd name="connsiteY23" fmla="*/ 233648 h 1661496"/>
                <a:gd name="connsiteX24" fmla="*/ 2679740 w 2685510"/>
                <a:gd name="connsiteY24" fmla="*/ 253839 h 1661496"/>
                <a:gd name="connsiteX25" fmla="*/ 2685510 w 2685510"/>
                <a:gd name="connsiteY25" fmla="*/ 274031 h 1661496"/>
                <a:gd name="connsiteX26" fmla="*/ 2685510 w 2685510"/>
                <a:gd name="connsiteY26" fmla="*/ 302877 h 1661496"/>
                <a:gd name="connsiteX27" fmla="*/ 2668202 w 2685510"/>
                <a:gd name="connsiteY27" fmla="*/ 328838 h 1661496"/>
                <a:gd name="connsiteX28" fmla="*/ 2627819 w 2685510"/>
                <a:gd name="connsiteY28" fmla="*/ 386528 h 1661496"/>
                <a:gd name="connsiteX29" fmla="*/ 2561474 w 2685510"/>
                <a:gd name="connsiteY29" fmla="*/ 617292 h 1661496"/>
                <a:gd name="connsiteX30" fmla="*/ 2486476 w 2685510"/>
                <a:gd name="connsiteY30" fmla="*/ 871132 h 1661496"/>
                <a:gd name="connsiteX31" fmla="*/ 2425901 w 2685510"/>
                <a:gd name="connsiteY31" fmla="*/ 1058627 h 1661496"/>
                <a:gd name="connsiteX32" fmla="*/ 2350903 w 2685510"/>
                <a:gd name="connsiteY32" fmla="*/ 1312467 h 1661496"/>
                <a:gd name="connsiteX33" fmla="*/ 2287443 w 2685510"/>
                <a:gd name="connsiteY33" fmla="*/ 1520154 h 1661496"/>
                <a:gd name="connsiteX34" fmla="*/ 2264366 w 2685510"/>
                <a:gd name="connsiteY34" fmla="*/ 1580729 h 1661496"/>
                <a:gd name="connsiteX35" fmla="*/ 2247059 w 2685510"/>
                <a:gd name="connsiteY35" fmla="*/ 1609574 h 1661496"/>
                <a:gd name="connsiteX36" fmla="*/ 2221098 w 2685510"/>
                <a:gd name="connsiteY36" fmla="*/ 1641304 h 1661496"/>
                <a:gd name="connsiteX37" fmla="*/ 2195137 w 2685510"/>
                <a:gd name="connsiteY37" fmla="*/ 1652843 h 1661496"/>
                <a:gd name="connsiteX38" fmla="*/ 2154754 w 2685510"/>
                <a:gd name="connsiteY38" fmla="*/ 1661496 h 1661496"/>
                <a:gd name="connsiteX39" fmla="*/ 2114370 w 2685510"/>
                <a:gd name="connsiteY39" fmla="*/ 1655727 h 1661496"/>
                <a:gd name="connsiteX40" fmla="*/ 2068217 w 2685510"/>
                <a:gd name="connsiteY40" fmla="*/ 1638420 h 1661496"/>
                <a:gd name="connsiteX41" fmla="*/ 2039372 w 2685510"/>
                <a:gd name="connsiteY41" fmla="*/ 1621113 h 1661496"/>
                <a:gd name="connsiteX42" fmla="*/ 2022065 w 2685510"/>
                <a:gd name="connsiteY42" fmla="*/ 1600921 h 1661496"/>
                <a:gd name="connsiteX43" fmla="*/ 2010527 w 2685510"/>
                <a:gd name="connsiteY43" fmla="*/ 1574960 h 1661496"/>
                <a:gd name="connsiteX44" fmla="*/ 2004758 w 2685510"/>
                <a:gd name="connsiteY44" fmla="*/ 1543230 h 1661496"/>
                <a:gd name="connsiteX45" fmla="*/ 2094178 w 2685510"/>
                <a:gd name="connsiteY45" fmla="*/ 1393234 h 1661496"/>
                <a:gd name="connsiteX46" fmla="*/ 2209560 w 2685510"/>
                <a:gd name="connsiteY46" fmla="*/ 862478 h 1661496"/>
                <a:gd name="connsiteX47" fmla="*/ 2255713 w 2685510"/>
                <a:gd name="connsiteY47" fmla="*/ 689405 h 1661496"/>
                <a:gd name="connsiteX48" fmla="*/ 2290327 w 2685510"/>
                <a:gd name="connsiteY48" fmla="*/ 496141 h 1661496"/>
                <a:gd name="connsiteX49" fmla="*/ 2313404 w 2685510"/>
                <a:gd name="connsiteY49" fmla="*/ 366337 h 1661496"/>
                <a:gd name="connsiteX50" fmla="*/ 2316288 w 2685510"/>
                <a:gd name="connsiteY50" fmla="*/ 331722 h 1661496"/>
                <a:gd name="connsiteX51" fmla="*/ 2313404 w 2685510"/>
                <a:gd name="connsiteY51" fmla="*/ 288454 h 1661496"/>
                <a:gd name="connsiteX52" fmla="*/ 2301865 w 2685510"/>
                <a:gd name="connsiteY52" fmla="*/ 262493 h 1661496"/>
                <a:gd name="connsiteX53" fmla="*/ 2275905 w 2685510"/>
                <a:gd name="connsiteY53" fmla="*/ 242301 h 1661496"/>
                <a:gd name="connsiteX54" fmla="*/ 2255713 w 2685510"/>
                <a:gd name="connsiteY54" fmla="*/ 233648 h 1661496"/>
                <a:gd name="connsiteX55" fmla="*/ 2174946 w 2685510"/>
                <a:gd name="connsiteY55" fmla="*/ 230763 h 1661496"/>
                <a:gd name="connsiteX56" fmla="*/ 1998988 w 2685510"/>
                <a:gd name="connsiteY56" fmla="*/ 227879 h 1661496"/>
                <a:gd name="connsiteX57" fmla="*/ 1566307 w 2685510"/>
                <a:gd name="connsiteY57" fmla="*/ 227879 h 1661496"/>
                <a:gd name="connsiteX58" fmla="*/ 1439387 w 2685510"/>
                <a:gd name="connsiteY58" fmla="*/ 236532 h 1661496"/>
                <a:gd name="connsiteX59" fmla="*/ 1159587 w 2685510"/>
                <a:gd name="connsiteY59" fmla="*/ 256724 h 1661496"/>
                <a:gd name="connsiteX60" fmla="*/ 966322 w 2685510"/>
                <a:gd name="connsiteY60" fmla="*/ 274031 h 1661496"/>
                <a:gd name="connsiteX61" fmla="*/ 599985 w 2685510"/>
                <a:gd name="connsiteY61" fmla="*/ 299992 h 166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85510" h="1661496">
                  <a:moveTo>
                    <a:pt x="599985" y="299992"/>
                  </a:moveTo>
                  <a:lnTo>
                    <a:pt x="337492" y="323068"/>
                  </a:lnTo>
                  <a:lnTo>
                    <a:pt x="57691" y="349029"/>
                  </a:lnTo>
                  <a:lnTo>
                    <a:pt x="0" y="175957"/>
                  </a:lnTo>
                  <a:lnTo>
                    <a:pt x="204803" y="184610"/>
                  </a:lnTo>
                  <a:lnTo>
                    <a:pt x="354799" y="184610"/>
                  </a:lnTo>
                  <a:lnTo>
                    <a:pt x="539410" y="164419"/>
                  </a:lnTo>
                  <a:lnTo>
                    <a:pt x="853825" y="138458"/>
                  </a:lnTo>
                  <a:lnTo>
                    <a:pt x="1113434" y="118266"/>
                  </a:lnTo>
                  <a:lnTo>
                    <a:pt x="1272084" y="106728"/>
                  </a:lnTo>
                  <a:lnTo>
                    <a:pt x="1442272" y="92305"/>
                  </a:lnTo>
                  <a:lnTo>
                    <a:pt x="1638421" y="77882"/>
                  </a:lnTo>
                  <a:lnTo>
                    <a:pt x="1831685" y="63460"/>
                  </a:lnTo>
                  <a:lnTo>
                    <a:pt x="1984566" y="51921"/>
                  </a:lnTo>
                  <a:lnTo>
                    <a:pt x="2030718" y="43268"/>
                  </a:lnTo>
                  <a:lnTo>
                    <a:pt x="2120139" y="20192"/>
                  </a:lnTo>
                  <a:lnTo>
                    <a:pt x="2174946" y="5769"/>
                  </a:lnTo>
                  <a:lnTo>
                    <a:pt x="2221098" y="0"/>
                  </a:lnTo>
                  <a:lnTo>
                    <a:pt x="2278789" y="11538"/>
                  </a:lnTo>
                  <a:lnTo>
                    <a:pt x="2391286" y="57691"/>
                  </a:lnTo>
                  <a:lnTo>
                    <a:pt x="2532629" y="129804"/>
                  </a:lnTo>
                  <a:lnTo>
                    <a:pt x="2604742" y="173072"/>
                  </a:lnTo>
                  <a:lnTo>
                    <a:pt x="2642241" y="204802"/>
                  </a:lnTo>
                  <a:lnTo>
                    <a:pt x="2668202" y="233648"/>
                  </a:lnTo>
                  <a:lnTo>
                    <a:pt x="2679740" y="253839"/>
                  </a:lnTo>
                  <a:lnTo>
                    <a:pt x="2685510" y="274031"/>
                  </a:lnTo>
                  <a:lnTo>
                    <a:pt x="2685510" y="302877"/>
                  </a:lnTo>
                  <a:lnTo>
                    <a:pt x="2668202" y="328838"/>
                  </a:lnTo>
                  <a:lnTo>
                    <a:pt x="2627819" y="386528"/>
                  </a:lnTo>
                  <a:lnTo>
                    <a:pt x="2561474" y="617292"/>
                  </a:lnTo>
                  <a:lnTo>
                    <a:pt x="2486476" y="871132"/>
                  </a:lnTo>
                  <a:lnTo>
                    <a:pt x="2425901" y="1058627"/>
                  </a:lnTo>
                  <a:lnTo>
                    <a:pt x="2350903" y="1312467"/>
                  </a:lnTo>
                  <a:lnTo>
                    <a:pt x="2287443" y="1520154"/>
                  </a:lnTo>
                  <a:lnTo>
                    <a:pt x="2264366" y="1580729"/>
                  </a:lnTo>
                  <a:lnTo>
                    <a:pt x="2247059" y="1609574"/>
                  </a:lnTo>
                  <a:lnTo>
                    <a:pt x="2221098" y="1641304"/>
                  </a:lnTo>
                  <a:lnTo>
                    <a:pt x="2195137" y="1652843"/>
                  </a:lnTo>
                  <a:lnTo>
                    <a:pt x="2154754" y="1661496"/>
                  </a:lnTo>
                  <a:lnTo>
                    <a:pt x="2114370" y="1655727"/>
                  </a:lnTo>
                  <a:lnTo>
                    <a:pt x="2068217" y="1638420"/>
                  </a:lnTo>
                  <a:lnTo>
                    <a:pt x="2039372" y="1621113"/>
                  </a:lnTo>
                  <a:lnTo>
                    <a:pt x="2022065" y="1600921"/>
                  </a:lnTo>
                  <a:lnTo>
                    <a:pt x="2010527" y="1574960"/>
                  </a:lnTo>
                  <a:lnTo>
                    <a:pt x="2004758" y="1543230"/>
                  </a:lnTo>
                  <a:lnTo>
                    <a:pt x="2094178" y="1393234"/>
                  </a:lnTo>
                  <a:lnTo>
                    <a:pt x="2209560" y="862478"/>
                  </a:lnTo>
                  <a:lnTo>
                    <a:pt x="2255713" y="689405"/>
                  </a:lnTo>
                  <a:lnTo>
                    <a:pt x="2290327" y="496141"/>
                  </a:lnTo>
                  <a:lnTo>
                    <a:pt x="2313404" y="366337"/>
                  </a:lnTo>
                  <a:lnTo>
                    <a:pt x="2316288" y="331722"/>
                  </a:lnTo>
                  <a:lnTo>
                    <a:pt x="2313404" y="288454"/>
                  </a:lnTo>
                  <a:lnTo>
                    <a:pt x="2301865" y="262493"/>
                  </a:lnTo>
                  <a:lnTo>
                    <a:pt x="2275905" y="242301"/>
                  </a:lnTo>
                  <a:lnTo>
                    <a:pt x="2255713" y="233648"/>
                  </a:lnTo>
                  <a:lnTo>
                    <a:pt x="2174946" y="230763"/>
                  </a:lnTo>
                  <a:lnTo>
                    <a:pt x="1998988" y="227879"/>
                  </a:lnTo>
                  <a:lnTo>
                    <a:pt x="1566307" y="227879"/>
                  </a:lnTo>
                  <a:lnTo>
                    <a:pt x="1439387" y="236532"/>
                  </a:lnTo>
                  <a:lnTo>
                    <a:pt x="1159587" y="256724"/>
                  </a:lnTo>
                  <a:lnTo>
                    <a:pt x="966322" y="274031"/>
                  </a:lnTo>
                  <a:lnTo>
                    <a:pt x="599985" y="2999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B88ECF58-B45C-46A8-8C36-A953300EA0BA}"/>
                </a:ext>
              </a:extLst>
            </p:cNvPr>
            <p:cNvSpPr/>
            <p:nvPr/>
          </p:nvSpPr>
          <p:spPr>
            <a:xfrm>
              <a:off x="4667250" y="1771650"/>
              <a:ext cx="474663" cy="1274763"/>
            </a:xfrm>
            <a:custGeom>
              <a:avLst/>
              <a:gdLst>
                <a:gd name="connsiteX0" fmla="*/ 402431 w 473869"/>
                <a:gd name="connsiteY0" fmla="*/ 919163 h 1273969"/>
                <a:gd name="connsiteX1" fmla="*/ 390525 w 473869"/>
                <a:gd name="connsiteY1" fmla="*/ 1266825 h 1273969"/>
                <a:gd name="connsiteX2" fmla="*/ 185738 w 473869"/>
                <a:gd name="connsiteY2" fmla="*/ 1273969 h 1273969"/>
                <a:gd name="connsiteX3" fmla="*/ 190500 w 473869"/>
                <a:gd name="connsiteY3" fmla="*/ 707231 h 1273969"/>
                <a:gd name="connsiteX4" fmla="*/ 190500 w 473869"/>
                <a:gd name="connsiteY4" fmla="*/ 581025 h 1273969"/>
                <a:gd name="connsiteX5" fmla="*/ 190500 w 473869"/>
                <a:gd name="connsiteY5" fmla="*/ 381000 h 1273969"/>
                <a:gd name="connsiteX6" fmla="*/ 185738 w 473869"/>
                <a:gd name="connsiteY6" fmla="*/ 302419 h 1273969"/>
                <a:gd name="connsiteX7" fmla="*/ 180975 w 473869"/>
                <a:gd name="connsiteY7" fmla="*/ 257175 h 1273969"/>
                <a:gd name="connsiteX8" fmla="*/ 173831 w 473869"/>
                <a:gd name="connsiteY8" fmla="*/ 221456 h 1273969"/>
                <a:gd name="connsiteX9" fmla="*/ 159544 w 473869"/>
                <a:gd name="connsiteY9" fmla="*/ 178594 h 1273969"/>
                <a:gd name="connsiteX10" fmla="*/ 145256 w 473869"/>
                <a:gd name="connsiteY10" fmla="*/ 145256 h 1273969"/>
                <a:gd name="connsiteX11" fmla="*/ 130969 w 473869"/>
                <a:gd name="connsiteY11" fmla="*/ 121444 h 1273969"/>
                <a:gd name="connsiteX12" fmla="*/ 104775 w 473869"/>
                <a:gd name="connsiteY12" fmla="*/ 92869 h 1273969"/>
                <a:gd name="connsiteX13" fmla="*/ 76200 w 473869"/>
                <a:gd name="connsiteY13" fmla="*/ 73819 h 1273969"/>
                <a:gd name="connsiteX14" fmla="*/ 0 w 473869"/>
                <a:gd name="connsiteY14" fmla="*/ 26194 h 1273969"/>
                <a:gd name="connsiteX15" fmla="*/ 271463 w 473869"/>
                <a:gd name="connsiteY15" fmla="*/ 0 h 1273969"/>
                <a:gd name="connsiteX16" fmla="*/ 383381 w 473869"/>
                <a:gd name="connsiteY16" fmla="*/ 88106 h 1273969"/>
                <a:gd name="connsiteX17" fmla="*/ 445294 w 473869"/>
                <a:gd name="connsiteY17" fmla="*/ 128588 h 1273969"/>
                <a:gd name="connsiteX18" fmla="*/ 461963 w 473869"/>
                <a:gd name="connsiteY18" fmla="*/ 140494 h 1273969"/>
                <a:gd name="connsiteX19" fmla="*/ 466725 w 473869"/>
                <a:gd name="connsiteY19" fmla="*/ 147638 h 1273969"/>
                <a:gd name="connsiteX20" fmla="*/ 473869 w 473869"/>
                <a:gd name="connsiteY20" fmla="*/ 169069 h 1273969"/>
                <a:gd name="connsiteX21" fmla="*/ 473869 w 473869"/>
                <a:gd name="connsiteY21" fmla="*/ 200025 h 1273969"/>
                <a:gd name="connsiteX22" fmla="*/ 461963 w 473869"/>
                <a:gd name="connsiteY22" fmla="*/ 235744 h 1273969"/>
                <a:gd name="connsiteX23" fmla="*/ 435769 w 473869"/>
                <a:gd name="connsiteY23" fmla="*/ 285750 h 1273969"/>
                <a:gd name="connsiteX24" fmla="*/ 411956 w 473869"/>
                <a:gd name="connsiteY24" fmla="*/ 316706 h 1273969"/>
                <a:gd name="connsiteX25" fmla="*/ 409575 w 473869"/>
                <a:gd name="connsiteY25" fmla="*/ 571500 h 1273969"/>
                <a:gd name="connsiteX26" fmla="*/ 411956 w 473869"/>
                <a:gd name="connsiteY26" fmla="*/ 676275 h 1273969"/>
                <a:gd name="connsiteX27" fmla="*/ 402431 w 473869"/>
                <a:gd name="connsiteY27" fmla="*/ 919163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1273969">
                  <a:moveTo>
                    <a:pt x="402431" y="919163"/>
                  </a:moveTo>
                  <a:lnTo>
                    <a:pt x="390525" y="1266825"/>
                  </a:lnTo>
                  <a:lnTo>
                    <a:pt x="185738" y="1273969"/>
                  </a:lnTo>
                  <a:cubicBezTo>
                    <a:pt x="187325" y="1085056"/>
                    <a:pt x="188913" y="896144"/>
                    <a:pt x="190500" y="707231"/>
                  </a:cubicBezTo>
                  <a:lnTo>
                    <a:pt x="190500" y="581025"/>
                  </a:lnTo>
                  <a:lnTo>
                    <a:pt x="190500" y="381000"/>
                  </a:lnTo>
                  <a:lnTo>
                    <a:pt x="185738" y="302419"/>
                  </a:lnTo>
                  <a:lnTo>
                    <a:pt x="180975" y="257175"/>
                  </a:lnTo>
                  <a:lnTo>
                    <a:pt x="173831" y="221456"/>
                  </a:lnTo>
                  <a:lnTo>
                    <a:pt x="159544" y="178594"/>
                  </a:lnTo>
                  <a:lnTo>
                    <a:pt x="145256" y="145256"/>
                  </a:lnTo>
                  <a:lnTo>
                    <a:pt x="130969" y="121444"/>
                  </a:lnTo>
                  <a:lnTo>
                    <a:pt x="104775" y="92869"/>
                  </a:lnTo>
                  <a:lnTo>
                    <a:pt x="76200" y="73819"/>
                  </a:lnTo>
                  <a:lnTo>
                    <a:pt x="0" y="26194"/>
                  </a:lnTo>
                  <a:lnTo>
                    <a:pt x="271463" y="0"/>
                  </a:lnTo>
                  <a:lnTo>
                    <a:pt x="383381" y="88106"/>
                  </a:lnTo>
                  <a:lnTo>
                    <a:pt x="445294" y="128588"/>
                  </a:lnTo>
                  <a:lnTo>
                    <a:pt x="461963" y="140494"/>
                  </a:lnTo>
                  <a:lnTo>
                    <a:pt x="466725" y="147638"/>
                  </a:lnTo>
                  <a:lnTo>
                    <a:pt x="473869" y="169069"/>
                  </a:lnTo>
                  <a:lnTo>
                    <a:pt x="473869" y="200025"/>
                  </a:lnTo>
                  <a:lnTo>
                    <a:pt x="461963" y="235744"/>
                  </a:lnTo>
                  <a:lnTo>
                    <a:pt x="435769" y="285750"/>
                  </a:lnTo>
                  <a:lnTo>
                    <a:pt x="411956" y="316706"/>
                  </a:lnTo>
                  <a:cubicBezTo>
                    <a:pt x="411162" y="401637"/>
                    <a:pt x="410369" y="486569"/>
                    <a:pt x="409575" y="571500"/>
                  </a:cubicBezTo>
                  <a:cubicBezTo>
                    <a:pt x="410369" y="606425"/>
                    <a:pt x="411162" y="641350"/>
                    <a:pt x="411956" y="676275"/>
                  </a:cubicBezTo>
                  <a:lnTo>
                    <a:pt x="402431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DEBDEF3A-A21E-4EE1-910B-713FBAB24FFD}"/>
                </a:ext>
              </a:extLst>
            </p:cNvPr>
            <p:cNvSpPr/>
            <p:nvPr/>
          </p:nvSpPr>
          <p:spPr>
            <a:xfrm>
              <a:off x="3913188" y="2265363"/>
              <a:ext cx="2181225" cy="301625"/>
            </a:xfrm>
            <a:custGeom>
              <a:avLst/>
              <a:gdLst>
                <a:gd name="connsiteX0" fmla="*/ 1485900 w 2181225"/>
                <a:gd name="connsiteY0" fmla="*/ 192881 h 302419"/>
                <a:gd name="connsiteX1" fmla="*/ 1140619 w 2181225"/>
                <a:gd name="connsiteY1" fmla="*/ 207169 h 302419"/>
                <a:gd name="connsiteX2" fmla="*/ 969169 w 2181225"/>
                <a:gd name="connsiteY2" fmla="*/ 226219 h 302419"/>
                <a:gd name="connsiteX3" fmla="*/ 740569 w 2181225"/>
                <a:gd name="connsiteY3" fmla="*/ 240506 h 302419"/>
                <a:gd name="connsiteX4" fmla="*/ 435769 w 2181225"/>
                <a:gd name="connsiteY4" fmla="*/ 261937 h 302419"/>
                <a:gd name="connsiteX5" fmla="*/ 242887 w 2181225"/>
                <a:gd name="connsiteY5" fmla="*/ 278606 h 302419"/>
                <a:gd name="connsiteX6" fmla="*/ 30956 w 2181225"/>
                <a:gd name="connsiteY6" fmla="*/ 302419 h 302419"/>
                <a:gd name="connsiteX7" fmla="*/ 0 w 2181225"/>
                <a:gd name="connsiteY7" fmla="*/ 140494 h 302419"/>
                <a:gd name="connsiteX8" fmla="*/ 288131 w 2181225"/>
                <a:gd name="connsiteY8" fmla="*/ 121444 h 302419"/>
                <a:gd name="connsiteX9" fmla="*/ 700087 w 2181225"/>
                <a:gd name="connsiteY9" fmla="*/ 92869 h 302419"/>
                <a:gd name="connsiteX10" fmla="*/ 969169 w 2181225"/>
                <a:gd name="connsiteY10" fmla="*/ 71437 h 302419"/>
                <a:gd name="connsiteX11" fmla="*/ 1138237 w 2181225"/>
                <a:gd name="connsiteY11" fmla="*/ 54769 h 302419"/>
                <a:gd name="connsiteX12" fmla="*/ 1404937 w 2181225"/>
                <a:gd name="connsiteY12" fmla="*/ 38100 h 302419"/>
                <a:gd name="connsiteX13" fmla="*/ 1743075 w 2181225"/>
                <a:gd name="connsiteY13" fmla="*/ 21431 h 302419"/>
                <a:gd name="connsiteX14" fmla="*/ 2181225 w 2181225"/>
                <a:gd name="connsiteY14" fmla="*/ 0 h 302419"/>
                <a:gd name="connsiteX15" fmla="*/ 2147887 w 2181225"/>
                <a:gd name="connsiteY15" fmla="*/ 180975 h 302419"/>
                <a:gd name="connsiteX16" fmla="*/ 1874044 w 2181225"/>
                <a:gd name="connsiteY16" fmla="*/ 183356 h 302419"/>
                <a:gd name="connsiteX17" fmla="*/ 1485900 w 2181225"/>
                <a:gd name="connsiteY17" fmla="*/ 192881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81225" h="302419">
                  <a:moveTo>
                    <a:pt x="1485900" y="192881"/>
                  </a:moveTo>
                  <a:lnTo>
                    <a:pt x="1140619" y="207169"/>
                  </a:lnTo>
                  <a:lnTo>
                    <a:pt x="969169" y="226219"/>
                  </a:lnTo>
                  <a:lnTo>
                    <a:pt x="740569" y="240506"/>
                  </a:lnTo>
                  <a:lnTo>
                    <a:pt x="435769" y="261937"/>
                  </a:lnTo>
                  <a:lnTo>
                    <a:pt x="242887" y="278606"/>
                  </a:lnTo>
                  <a:lnTo>
                    <a:pt x="30956" y="302419"/>
                  </a:lnTo>
                  <a:lnTo>
                    <a:pt x="0" y="140494"/>
                  </a:lnTo>
                  <a:lnTo>
                    <a:pt x="288131" y="121444"/>
                  </a:lnTo>
                  <a:lnTo>
                    <a:pt x="700087" y="92869"/>
                  </a:lnTo>
                  <a:lnTo>
                    <a:pt x="969169" y="71437"/>
                  </a:lnTo>
                  <a:lnTo>
                    <a:pt x="1138237" y="54769"/>
                  </a:lnTo>
                  <a:lnTo>
                    <a:pt x="1404937" y="38100"/>
                  </a:lnTo>
                  <a:lnTo>
                    <a:pt x="1743075" y="21431"/>
                  </a:lnTo>
                  <a:lnTo>
                    <a:pt x="2181225" y="0"/>
                  </a:lnTo>
                  <a:lnTo>
                    <a:pt x="2147887" y="180975"/>
                  </a:lnTo>
                  <a:lnTo>
                    <a:pt x="1874044" y="183356"/>
                  </a:lnTo>
                  <a:lnTo>
                    <a:pt x="14859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3AFDC3A9-5B2F-4B05-80E5-21F7D096FD85}"/>
                </a:ext>
              </a:extLst>
            </p:cNvPr>
            <p:cNvSpPr/>
            <p:nvPr/>
          </p:nvSpPr>
          <p:spPr>
            <a:xfrm>
              <a:off x="3976688" y="2960688"/>
              <a:ext cx="1962150" cy="250825"/>
            </a:xfrm>
            <a:custGeom>
              <a:avLst/>
              <a:gdLst>
                <a:gd name="connsiteX0" fmla="*/ 514350 w 1962150"/>
                <a:gd name="connsiteY0" fmla="*/ 214312 h 252412"/>
                <a:gd name="connsiteX1" fmla="*/ 40481 w 1962150"/>
                <a:gd name="connsiteY1" fmla="*/ 252412 h 252412"/>
                <a:gd name="connsiteX2" fmla="*/ 0 w 1962150"/>
                <a:gd name="connsiteY2" fmla="*/ 95250 h 252412"/>
                <a:gd name="connsiteX3" fmla="*/ 223837 w 1962150"/>
                <a:gd name="connsiteY3" fmla="*/ 80962 h 252412"/>
                <a:gd name="connsiteX4" fmla="*/ 519112 w 1962150"/>
                <a:gd name="connsiteY4" fmla="*/ 59531 h 252412"/>
                <a:gd name="connsiteX5" fmla="*/ 909637 w 1962150"/>
                <a:gd name="connsiteY5" fmla="*/ 21431 h 252412"/>
                <a:gd name="connsiteX6" fmla="*/ 1042987 w 1962150"/>
                <a:gd name="connsiteY6" fmla="*/ 28575 h 252412"/>
                <a:gd name="connsiteX7" fmla="*/ 1197768 w 1962150"/>
                <a:gd name="connsiteY7" fmla="*/ 14287 h 252412"/>
                <a:gd name="connsiteX8" fmla="*/ 1450181 w 1962150"/>
                <a:gd name="connsiteY8" fmla="*/ 4762 h 252412"/>
                <a:gd name="connsiteX9" fmla="*/ 1795462 w 1962150"/>
                <a:gd name="connsiteY9" fmla="*/ 0 h 252412"/>
                <a:gd name="connsiteX10" fmla="*/ 1962150 w 1962150"/>
                <a:gd name="connsiteY10" fmla="*/ 0 h 252412"/>
                <a:gd name="connsiteX11" fmla="*/ 1926431 w 1962150"/>
                <a:gd name="connsiteY11" fmla="*/ 164306 h 252412"/>
                <a:gd name="connsiteX12" fmla="*/ 1747837 w 1962150"/>
                <a:gd name="connsiteY12" fmla="*/ 159544 h 252412"/>
                <a:gd name="connsiteX13" fmla="*/ 1466850 w 1962150"/>
                <a:gd name="connsiteY13" fmla="*/ 166687 h 252412"/>
                <a:gd name="connsiteX14" fmla="*/ 1193006 w 1962150"/>
                <a:gd name="connsiteY14" fmla="*/ 178594 h 252412"/>
                <a:gd name="connsiteX15" fmla="*/ 916781 w 1962150"/>
                <a:gd name="connsiteY15" fmla="*/ 190500 h 252412"/>
                <a:gd name="connsiteX16" fmla="*/ 514350 w 1962150"/>
                <a:gd name="connsiteY16" fmla="*/ 2143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2150" h="252412">
                  <a:moveTo>
                    <a:pt x="514350" y="214312"/>
                  </a:moveTo>
                  <a:lnTo>
                    <a:pt x="40481" y="252412"/>
                  </a:lnTo>
                  <a:lnTo>
                    <a:pt x="0" y="95250"/>
                  </a:lnTo>
                  <a:lnTo>
                    <a:pt x="223837" y="80962"/>
                  </a:lnTo>
                  <a:lnTo>
                    <a:pt x="519112" y="59531"/>
                  </a:lnTo>
                  <a:lnTo>
                    <a:pt x="909637" y="21431"/>
                  </a:lnTo>
                  <a:lnTo>
                    <a:pt x="1042987" y="28575"/>
                  </a:lnTo>
                  <a:lnTo>
                    <a:pt x="1197768" y="14287"/>
                  </a:lnTo>
                  <a:lnTo>
                    <a:pt x="1450181" y="4762"/>
                  </a:lnTo>
                  <a:lnTo>
                    <a:pt x="1795462" y="0"/>
                  </a:lnTo>
                  <a:lnTo>
                    <a:pt x="1962150" y="0"/>
                  </a:lnTo>
                  <a:lnTo>
                    <a:pt x="1926431" y="164306"/>
                  </a:lnTo>
                  <a:lnTo>
                    <a:pt x="1747837" y="159544"/>
                  </a:lnTo>
                  <a:lnTo>
                    <a:pt x="1466850" y="166687"/>
                  </a:lnTo>
                  <a:lnTo>
                    <a:pt x="1193006" y="178594"/>
                  </a:lnTo>
                  <a:lnTo>
                    <a:pt x="916781" y="190500"/>
                  </a:lnTo>
                  <a:lnTo>
                    <a:pt x="5143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C8C75239-9770-426E-B20D-F9B71A4C3A00}"/>
                </a:ext>
              </a:extLst>
            </p:cNvPr>
            <p:cNvSpPr/>
            <p:nvPr/>
          </p:nvSpPr>
          <p:spPr>
            <a:xfrm>
              <a:off x="3983038" y="3354388"/>
              <a:ext cx="485775" cy="1303337"/>
            </a:xfrm>
            <a:custGeom>
              <a:avLst/>
              <a:gdLst>
                <a:gd name="connsiteX0" fmla="*/ 447675 w 485775"/>
                <a:gd name="connsiteY0" fmla="*/ 954882 h 1302544"/>
                <a:gd name="connsiteX1" fmla="*/ 447675 w 485775"/>
                <a:gd name="connsiteY1" fmla="*/ 1259682 h 1302544"/>
                <a:gd name="connsiteX2" fmla="*/ 228600 w 485775"/>
                <a:gd name="connsiteY2" fmla="*/ 1302544 h 1302544"/>
                <a:gd name="connsiteX3" fmla="*/ 216694 w 485775"/>
                <a:gd name="connsiteY3" fmla="*/ 1014413 h 1302544"/>
                <a:gd name="connsiteX4" fmla="*/ 204788 w 485775"/>
                <a:gd name="connsiteY4" fmla="*/ 766763 h 1302544"/>
                <a:gd name="connsiteX5" fmla="*/ 202407 w 485775"/>
                <a:gd name="connsiteY5" fmla="*/ 604838 h 1302544"/>
                <a:gd name="connsiteX6" fmla="*/ 178594 w 485775"/>
                <a:gd name="connsiteY6" fmla="*/ 452438 h 1302544"/>
                <a:gd name="connsiteX7" fmla="*/ 178594 w 485775"/>
                <a:gd name="connsiteY7" fmla="*/ 285750 h 1302544"/>
                <a:gd name="connsiteX8" fmla="*/ 178594 w 485775"/>
                <a:gd name="connsiteY8" fmla="*/ 233363 h 1302544"/>
                <a:gd name="connsiteX9" fmla="*/ 173832 w 485775"/>
                <a:gd name="connsiteY9" fmla="*/ 207169 h 1302544"/>
                <a:gd name="connsiteX10" fmla="*/ 161925 w 485775"/>
                <a:gd name="connsiteY10" fmla="*/ 176213 h 1302544"/>
                <a:gd name="connsiteX11" fmla="*/ 145257 w 485775"/>
                <a:gd name="connsiteY11" fmla="*/ 150019 h 1302544"/>
                <a:gd name="connsiteX12" fmla="*/ 116682 w 485775"/>
                <a:gd name="connsiteY12" fmla="*/ 121444 h 1302544"/>
                <a:gd name="connsiteX13" fmla="*/ 95250 w 485775"/>
                <a:gd name="connsiteY13" fmla="*/ 102394 h 1302544"/>
                <a:gd name="connsiteX14" fmla="*/ 61913 w 485775"/>
                <a:gd name="connsiteY14" fmla="*/ 85725 h 1302544"/>
                <a:gd name="connsiteX15" fmla="*/ 23813 w 485775"/>
                <a:gd name="connsiteY15" fmla="*/ 66675 h 1302544"/>
                <a:gd name="connsiteX16" fmla="*/ 7144 w 485775"/>
                <a:gd name="connsiteY16" fmla="*/ 54769 h 1302544"/>
                <a:gd name="connsiteX17" fmla="*/ 0 w 485775"/>
                <a:gd name="connsiteY17" fmla="*/ 38100 h 1302544"/>
                <a:gd name="connsiteX18" fmla="*/ 4763 w 485775"/>
                <a:gd name="connsiteY18" fmla="*/ 21432 h 1302544"/>
                <a:gd name="connsiteX19" fmla="*/ 23813 w 485775"/>
                <a:gd name="connsiteY19" fmla="*/ 11907 h 1302544"/>
                <a:gd name="connsiteX20" fmla="*/ 64294 w 485775"/>
                <a:gd name="connsiteY20" fmla="*/ 2382 h 1302544"/>
                <a:gd name="connsiteX21" fmla="*/ 133350 w 485775"/>
                <a:gd name="connsiteY21" fmla="*/ 0 h 1302544"/>
                <a:gd name="connsiteX22" fmla="*/ 200025 w 485775"/>
                <a:gd name="connsiteY22" fmla="*/ 4763 h 1302544"/>
                <a:gd name="connsiteX23" fmla="*/ 259557 w 485775"/>
                <a:gd name="connsiteY23" fmla="*/ 16669 h 1302544"/>
                <a:gd name="connsiteX24" fmla="*/ 314325 w 485775"/>
                <a:gd name="connsiteY24" fmla="*/ 33338 h 1302544"/>
                <a:gd name="connsiteX25" fmla="*/ 350044 w 485775"/>
                <a:gd name="connsiteY25" fmla="*/ 47625 h 1302544"/>
                <a:gd name="connsiteX26" fmla="*/ 395288 w 485775"/>
                <a:gd name="connsiteY26" fmla="*/ 69057 h 1302544"/>
                <a:gd name="connsiteX27" fmla="*/ 428625 w 485775"/>
                <a:gd name="connsiteY27" fmla="*/ 88107 h 1302544"/>
                <a:gd name="connsiteX28" fmla="*/ 452438 w 485775"/>
                <a:gd name="connsiteY28" fmla="*/ 107157 h 1302544"/>
                <a:gd name="connsiteX29" fmla="*/ 469107 w 485775"/>
                <a:gd name="connsiteY29" fmla="*/ 128588 h 1302544"/>
                <a:gd name="connsiteX30" fmla="*/ 481013 w 485775"/>
                <a:gd name="connsiteY30" fmla="*/ 150019 h 1302544"/>
                <a:gd name="connsiteX31" fmla="*/ 485775 w 485775"/>
                <a:gd name="connsiteY31" fmla="*/ 178594 h 1302544"/>
                <a:gd name="connsiteX32" fmla="*/ 483394 w 485775"/>
                <a:gd name="connsiteY32" fmla="*/ 200025 h 1302544"/>
                <a:gd name="connsiteX33" fmla="*/ 466725 w 485775"/>
                <a:gd name="connsiteY33" fmla="*/ 235744 h 1302544"/>
                <a:gd name="connsiteX34" fmla="*/ 454819 w 485775"/>
                <a:gd name="connsiteY34" fmla="*/ 261938 h 1302544"/>
                <a:gd name="connsiteX35" fmla="*/ 447675 w 485775"/>
                <a:gd name="connsiteY35" fmla="*/ 297657 h 1302544"/>
                <a:gd name="connsiteX36" fmla="*/ 447675 w 485775"/>
                <a:gd name="connsiteY36" fmla="*/ 338138 h 1302544"/>
                <a:gd name="connsiteX37" fmla="*/ 447675 w 485775"/>
                <a:gd name="connsiteY37" fmla="*/ 452438 h 1302544"/>
                <a:gd name="connsiteX38" fmla="*/ 447675 w 485775"/>
                <a:gd name="connsiteY38" fmla="*/ 564357 h 1302544"/>
                <a:gd name="connsiteX39" fmla="*/ 447675 w 485775"/>
                <a:gd name="connsiteY39" fmla="*/ 954882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5775" h="1302544">
                  <a:moveTo>
                    <a:pt x="447675" y="954882"/>
                  </a:moveTo>
                  <a:lnTo>
                    <a:pt x="447675" y="1259682"/>
                  </a:lnTo>
                  <a:lnTo>
                    <a:pt x="228600" y="1302544"/>
                  </a:lnTo>
                  <a:lnTo>
                    <a:pt x="216694" y="1014413"/>
                  </a:lnTo>
                  <a:lnTo>
                    <a:pt x="204788" y="766763"/>
                  </a:lnTo>
                  <a:cubicBezTo>
                    <a:pt x="203994" y="712788"/>
                    <a:pt x="203201" y="658813"/>
                    <a:pt x="202407" y="604838"/>
                  </a:cubicBezTo>
                  <a:lnTo>
                    <a:pt x="178594" y="452438"/>
                  </a:lnTo>
                  <a:lnTo>
                    <a:pt x="178594" y="285750"/>
                  </a:lnTo>
                  <a:lnTo>
                    <a:pt x="178594" y="233363"/>
                  </a:lnTo>
                  <a:lnTo>
                    <a:pt x="173832" y="207169"/>
                  </a:lnTo>
                  <a:lnTo>
                    <a:pt x="161925" y="176213"/>
                  </a:lnTo>
                  <a:lnTo>
                    <a:pt x="145257" y="150019"/>
                  </a:lnTo>
                  <a:lnTo>
                    <a:pt x="116682" y="121444"/>
                  </a:lnTo>
                  <a:lnTo>
                    <a:pt x="95250" y="102394"/>
                  </a:lnTo>
                  <a:lnTo>
                    <a:pt x="61913" y="85725"/>
                  </a:lnTo>
                  <a:lnTo>
                    <a:pt x="23813" y="66675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4763" y="21432"/>
                  </a:lnTo>
                  <a:lnTo>
                    <a:pt x="23813" y="11907"/>
                  </a:lnTo>
                  <a:lnTo>
                    <a:pt x="64294" y="2382"/>
                  </a:lnTo>
                  <a:lnTo>
                    <a:pt x="133350" y="0"/>
                  </a:lnTo>
                  <a:lnTo>
                    <a:pt x="200025" y="4763"/>
                  </a:lnTo>
                  <a:lnTo>
                    <a:pt x="259557" y="16669"/>
                  </a:lnTo>
                  <a:lnTo>
                    <a:pt x="314325" y="33338"/>
                  </a:lnTo>
                  <a:lnTo>
                    <a:pt x="350044" y="47625"/>
                  </a:lnTo>
                  <a:lnTo>
                    <a:pt x="395288" y="69057"/>
                  </a:lnTo>
                  <a:lnTo>
                    <a:pt x="428625" y="88107"/>
                  </a:lnTo>
                  <a:lnTo>
                    <a:pt x="452438" y="107157"/>
                  </a:lnTo>
                  <a:lnTo>
                    <a:pt x="469107" y="128588"/>
                  </a:lnTo>
                  <a:lnTo>
                    <a:pt x="481013" y="150019"/>
                  </a:lnTo>
                  <a:lnTo>
                    <a:pt x="485775" y="178594"/>
                  </a:lnTo>
                  <a:lnTo>
                    <a:pt x="483394" y="200025"/>
                  </a:lnTo>
                  <a:lnTo>
                    <a:pt x="466725" y="235744"/>
                  </a:lnTo>
                  <a:lnTo>
                    <a:pt x="454819" y="261938"/>
                  </a:lnTo>
                  <a:lnTo>
                    <a:pt x="447675" y="297657"/>
                  </a:lnTo>
                  <a:lnTo>
                    <a:pt x="447675" y="338138"/>
                  </a:lnTo>
                  <a:lnTo>
                    <a:pt x="447675" y="452438"/>
                  </a:lnTo>
                  <a:lnTo>
                    <a:pt x="447675" y="564357"/>
                  </a:lnTo>
                  <a:cubicBezTo>
                    <a:pt x="446881" y="694532"/>
                    <a:pt x="446088" y="824707"/>
                    <a:pt x="447675" y="954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CFB1992E-DEB6-43B8-AFAB-0187C4DBB23A}"/>
                </a:ext>
              </a:extLst>
            </p:cNvPr>
            <p:cNvSpPr/>
            <p:nvPr/>
          </p:nvSpPr>
          <p:spPr>
            <a:xfrm>
              <a:off x="5307013" y="3227388"/>
              <a:ext cx="400050" cy="1311275"/>
            </a:xfrm>
            <a:custGeom>
              <a:avLst/>
              <a:gdLst>
                <a:gd name="connsiteX0" fmla="*/ 309563 w 400050"/>
                <a:gd name="connsiteY0" fmla="*/ 885825 h 1312069"/>
                <a:gd name="connsiteX1" fmla="*/ 300038 w 400050"/>
                <a:gd name="connsiteY1" fmla="*/ 1028700 h 1312069"/>
                <a:gd name="connsiteX2" fmla="*/ 280988 w 400050"/>
                <a:gd name="connsiteY2" fmla="*/ 1278731 h 1312069"/>
                <a:gd name="connsiteX3" fmla="*/ 64294 w 400050"/>
                <a:gd name="connsiteY3" fmla="*/ 1312069 h 1312069"/>
                <a:gd name="connsiteX4" fmla="*/ 64294 w 400050"/>
                <a:gd name="connsiteY4" fmla="*/ 1143000 h 1312069"/>
                <a:gd name="connsiteX5" fmla="*/ 73819 w 400050"/>
                <a:gd name="connsiteY5" fmla="*/ 888206 h 1312069"/>
                <a:gd name="connsiteX6" fmla="*/ 85725 w 400050"/>
                <a:gd name="connsiteY6" fmla="*/ 623887 h 1312069"/>
                <a:gd name="connsiteX7" fmla="*/ 109538 w 400050"/>
                <a:gd name="connsiteY7" fmla="*/ 473869 h 1312069"/>
                <a:gd name="connsiteX8" fmla="*/ 109538 w 400050"/>
                <a:gd name="connsiteY8" fmla="*/ 292894 h 1312069"/>
                <a:gd name="connsiteX9" fmla="*/ 107157 w 400050"/>
                <a:gd name="connsiteY9" fmla="*/ 240506 h 1312069"/>
                <a:gd name="connsiteX10" fmla="*/ 100013 w 400050"/>
                <a:gd name="connsiteY10" fmla="*/ 197644 h 1312069"/>
                <a:gd name="connsiteX11" fmla="*/ 83344 w 400050"/>
                <a:gd name="connsiteY11" fmla="*/ 154781 h 1312069"/>
                <a:gd name="connsiteX12" fmla="*/ 61913 w 400050"/>
                <a:gd name="connsiteY12" fmla="*/ 111919 h 1312069"/>
                <a:gd name="connsiteX13" fmla="*/ 38100 w 400050"/>
                <a:gd name="connsiteY13" fmla="*/ 78581 h 1312069"/>
                <a:gd name="connsiteX14" fmla="*/ 21432 w 400050"/>
                <a:gd name="connsiteY14" fmla="*/ 59531 h 1312069"/>
                <a:gd name="connsiteX15" fmla="*/ 4763 w 400050"/>
                <a:gd name="connsiteY15" fmla="*/ 42862 h 1312069"/>
                <a:gd name="connsiteX16" fmla="*/ 0 w 400050"/>
                <a:gd name="connsiteY16" fmla="*/ 26194 h 1312069"/>
                <a:gd name="connsiteX17" fmla="*/ 0 w 400050"/>
                <a:gd name="connsiteY17" fmla="*/ 11906 h 1312069"/>
                <a:gd name="connsiteX18" fmla="*/ 7144 w 400050"/>
                <a:gd name="connsiteY18" fmla="*/ 4762 h 1312069"/>
                <a:gd name="connsiteX19" fmla="*/ 26194 w 400050"/>
                <a:gd name="connsiteY19" fmla="*/ 0 h 1312069"/>
                <a:gd name="connsiteX20" fmla="*/ 61913 w 400050"/>
                <a:gd name="connsiteY20" fmla="*/ 4762 h 1312069"/>
                <a:gd name="connsiteX21" fmla="*/ 147638 w 400050"/>
                <a:gd name="connsiteY21" fmla="*/ 26194 h 1312069"/>
                <a:gd name="connsiteX22" fmla="*/ 233363 w 400050"/>
                <a:gd name="connsiteY22" fmla="*/ 57150 h 1312069"/>
                <a:gd name="connsiteX23" fmla="*/ 304800 w 400050"/>
                <a:gd name="connsiteY23" fmla="*/ 85725 h 1312069"/>
                <a:gd name="connsiteX24" fmla="*/ 357188 w 400050"/>
                <a:gd name="connsiteY24" fmla="*/ 111919 h 1312069"/>
                <a:gd name="connsiteX25" fmla="*/ 378619 w 400050"/>
                <a:gd name="connsiteY25" fmla="*/ 128587 h 1312069"/>
                <a:gd name="connsiteX26" fmla="*/ 392907 w 400050"/>
                <a:gd name="connsiteY26" fmla="*/ 147637 h 1312069"/>
                <a:gd name="connsiteX27" fmla="*/ 400050 w 400050"/>
                <a:gd name="connsiteY27" fmla="*/ 169069 h 1312069"/>
                <a:gd name="connsiteX28" fmla="*/ 395288 w 400050"/>
                <a:gd name="connsiteY28" fmla="*/ 200025 h 1312069"/>
                <a:gd name="connsiteX29" fmla="*/ 383382 w 400050"/>
                <a:gd name="connsiteY29" fmla="*/ 230981 h 1312069"/>
                <a:gd name="connsiteX30" fmla="*/ 366713 w 400050"/>
                <a:gd name="connsiteY30" fmla="*/ 269081 h 1312069"/>
                <a:gd name="connsiteX31" fmla="*/ 354807 w 400050"/>
                <a:gd name="connsiteY31" fmla="*/ 316706 h 1312069"/>
                <a:gd name="connsiteX32" fmla="*/ 350044 w 400050"/>
                <a:gd name="connsiteY32" fmla="*/ 364331 h 1312069"/>
                <a:gd name="connsiteX33" fmla="*/ 350044 w 400050"/>
                <a:gd name="connsiteY33" fmla="*/ 464344 h 1312069"/>
                <a:gd name="connsiteX34" fmla="*/ 333375 w 400050"/>
                <a:gd name="connsiteY34" fmla="*/ 597694 h 1312069"/>
                <a:gd name="connsiteX35" fmla="*/ 309563 w 400050"/>
                <a:gd name="connsiteY35" fmla="*/ 8858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0050" h="1312069">
                  <a:moveTo>
                    <a:pt x="309563" y="885825"/>
                  </a:moveTo>
                  <a:lnTo>
                    <a:pt x="300038" y="1028700"/>
                  </a:lnTo>
                  <a:lnTo>
                    <a:pt x="280988" y="1278731"/>
                  </a:lnTo>
                  <a:lnTo>
                    <a:pt x="64294" y="1312069"/>
                  </a:lnTo>
                  <a:lnTo>
                    <a:pt x="64294" y="1143000"/>
                  </a:lnTo>
                  <a:lnTo>
                    <a:pt x="73819" y="888206"/>
                  </a:lnTo>
                  <a:lnTo>
                    <a:pt x="85725" y="623887"/>
                  </a:lnTo>
                  <a:lnTo>
                    <a:pt x="109538" y="473869"/>
                  </a:lnTo>
                  <a:lnTo>
                    <a:pt x="109538" y="292894"/>
                  </a:lnTo>
                  <a:lnTo>
                    <a:pt x="107157" y="240506"/>
                  </a:lnTo>
                  <a:lnTo>
                    <a:pt x="100013" y="197644"/>
                  </a:lnTo>
                  <a:lnTo>
                    <a:pt x="83344" y="154781"/>
                  </a:lnTo>
                  <a:lnTo>
                    <a:pt x="61913" y="111919"/>
                  </a:lnTo>
                  <a:lnTo>
                    <a:pt x="38100" y="78581"/>
                  </a:lnTo>
                  <a:lnTo>
                    <a:pt x="21432" y="59531"/>
                  </a:lnTo>
                  <a:lnTo>
                    <a:pt x="4763" y="42862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61913" y="4762"/>
                  </a:lnTo>
                  <a:lnTo>
                    <a:pt x="147638" y="26194"/>
                  </a:lnTo>
                  <a:lnTo>
                    <a:pt x="233363" y="57150"/>
                  </a:lnTo>
                  <a:lnTo>
                    <a:pt x="304800" y="85725"/>
                  </a:lnTo>
                  <a:lnTo>
                    <a:pt x="357188" y="111919"/>
                  </a:lnTo>
                  <a:lnTo>
                    <a:pt x="378619" y="128587"/>
                  </a:lnTo>
                  <a:lnTo>
                    <a:pt x="392907" y="147637"/>
                  </a:lnTo>
                  <a:lnTo>
                    <a:pt x="400050" y="169069"/>
                  </a:lnTo>
                  <a:lnTo>
                    <a:pt x="395288" y="200025"/>
                  </a:lnTo>
                  <a:lnTo>
                    <a:pt x="383382" y="230981"/>
                  </a:lnTo>
                  <a:lnTo>
                    <a:pt x="366713" y="269081"/>
                  </a:lnTo>
                  <a:lnTo>
                    <a:pt x="354807" y="316706"/>
                  </a:lnTo>
                  <a:lnTo>
                    <a:pt x="350044" y="364331"/>
                  </a:lnTo>
                  <a:lnTo>
                    <a:pt x="350044" y="464344"/>
                  </a:lnTo>
                  <a:lnTo>
                    <a:pt x="333375" y="597694"/>
                  </a:lnTo>
                  <a:lnTo>
                    <a:pt x="30956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67F5D9C7-9FC2-4BC3-847E-96A860A06527}"/>
                </a:ext>
              </a:extLst>
            </p:cNvPr>
            <p:cNvSpPr/>
            <p:nvPr/>
          </p:nvSpPr>
          <p:spPr>
            <a:xfrm>
              <a:off x="2697163" y="4344988"/>
              <a:ext cx="4502150" cy="669925"/>
            </a:xfrm>
            <a:custGeom>
              <a:avLst/>
              <a:gdLst>
                <a:gd name="connsiteX0" fmla="*/ 2784575 w 4501661"/>
                <a:gd name="connsiteY0" fmla="*/ 268942 h 670285"/>
                <a:gd name="connsiteX1" fmla="*/ 2507359 w 4501661"/>
                <a:gd name="connsiteY1" fmla="*/ 293767 h 670285"/>
                <a:gd name="connsiteX2" fmla="*/ 2341857 w 4501661"/>
                <a:gd name="connsiteY2" fmla="*/ 310317 h 670285"/>
                <a:gd name="connsiteX3" fmla="*/ 2188767 w 4501661"/>
                <a:gd name="connsiteY3" fmla="*/ 331005 h 670285"/>
                <a:gd name="connsiteX4" fmla="*/ 1965339 w 4501661"/>
                <a:gd name="connsiteY4" fmla="*/ 355830 h 670285"/>
                <a:gd name="connsiteX5" fmla="*/ 1746049 w 4501661"/>
                <a:gd name="connsiteY5" fmla="*/ 384793 h 670285"/>
                <a:gd name="connsiteX6" fmla="*/ 1510208 w 4501661"/>
                <a:gd name="connsiteY6" fmla="*/ 422031 h 670285"/>
                <a:gd name="connsiteX7" fmla="*/ 1241267 w 4501661"/>
                <a:gd name="connsiteY7" fmla="*/ 471682 h 670285"/>
                <a:gd name="connsiteX8" fmla="*/ 1059214 w 4501661"/>
                <a:gd name="connsiteY8" fmla="*/ 513057 h 670285"/>
                <a:gd name="connsiteX9" fmla="*/ 906125 w 4501661"/>
                <a:gd name="connsiteY9" fmla="*/ 546158 h 670285"/>
                <a:gd name="connsiteX10" fmla="*/ 740623 w 4501661"/>
                <a:gd name="connsiteY10" fmla="*/ 587533 h 670285"/>
                <a:gd name="connsiteX11" fmla="*/ 633046 w 4501661"/>
                <a:gd name="connsiteY11" fmla="*/ 616496 h 670285"/>
                <a:gd name="connsiteX12" fmla="*/ 475819 w 4501661"/>
                <a:gd name="connsiteY12" fmla="*/ 670285 h 670285"/>
                <a:gd name="connsiteX13" fmla="*/ 426168 w 4501661"/>
                <a:gd name="connsiteY13" fmla="*/ 662009 h 670285"/>
                <a:gd name="connsiteX14" fmla="*/ 355830 w 4501661"/>
                <a:gd name="connsiteY14" fmla="*/ 633047 h 670285"/>
                <a:gd name="connsiteX15" fmla="*/ 248253 w 4501661"/>
                <a:gd name="connsiteY15" fmla="*/ 566846 h 670285"/>
                <a:gd name="connsiteX16" fmla="*/ 169640 w 4501661"/>
                <a:gd name="connsiteY16" fmla="*/ 513057 h 670285"/>
                <a:gd name="connsiteX17" fmla="*/ 99301 w 4501661"/>
                <a:gd name="connsiteY17" fmla="*/ 455132 h 670285"/>
                <a:gd name="connsiteX18" fmla="*/ 45513 w 4501661"/>
                <a:gd name="connsiteY18" fmla="*/ 409618 h 670285"/>
                <a:gd name="connsiteX19" fmla="*/ 12413 w 4501661"/>
                <a:gd name="connsiteY19" fmla="*/ 380656 h 670285"/>
                <a:gd name="connsiteX20" fmla="*/ 0 w 4501661"/>
                <a:gd name="connsiteY20" fmla="*/ 351693 h 670285"/>
                <a:gd name="connsiteX21" fmla="*/ 4137 w 4501661"/>
                <a:gd name="connsiteY21" fmla="*/ 331005 h 670285"/>
                <a:gd name="connsiteX22" fmla="*/ 16550 w 4501661"/>
                <a:gd name="connsiteY22" fmla="*/ 322730 h 670285"/>
                <a:gd name="connsiteX23" fmla="*/ 33100 w 4501661"/>
                <a:gd name="connsiteY23" fmla="*/ 322730 h 670285"/>
                <a:gd name="connsiteX24" fmla="*/ 62063 w 4501661"/>
                <a:gd name="connsiteY24" fmla="*/ 335142 h 670285"/>
                <a:gd name="connsiteX25" fmla="*/ 103439 w 4501661"/>
                <a:gd name="connsiteY25" fmla="*/ 351693 h 670285"/>
                <a:gd name="connsiteX26" fmla="*/ 157227 w 4501661"/>
                <a:gd name="connsiteY26" fmla="*/ 364105 h 670285"/>
                <a:gd name="connsiteX27" fmla="*/ 215153 w 4501661"/>
                <a:gd name="connsiteY27" fmla="*/ 372380 h 670285"/>
                <a:gd name="connsiteX28" fmla="*/ 285491 w 4501661"/>
                <a:gd name="connsiteY28" fmla="*/ 380656 h 670285"/>
                <a:gd name="connsiteX29" fmla="*/ 331004 w 4501661"/>
                <a:gd name="connsiteY29" fmla="*/ 380656 h 670285"/>
                <a:gd name="connsiteX30" fmla="*/ 388930 w 4501661"/>
                <a:gd name="connsiteY30" fmla="*/ 376518 h 670285"/>
                <a:gd name="connsiteX31" fmla="*/ 579258 w 4501661"/>
                <a:gd name="connsiteY31" fmla="*/ 355830 h 670285"/>
                <a:gd name="connsiteX32" fmla="*/ 815099 w 4501661"/>
                <a:gd name="connsiteY32" fmla="*/ 322730 h 670285"/>
                <a:gd name="connsiteX33" fmla="*/ 1067489 w 4501661"/>
                <a:gd name="connsiteY33" fmla="*/ 285492 h 670285"/>
                <a:gd name="connsiteX34" fmla="*/ 1402632 w 4501661"/>
                <a:gd name="connsiteY34" fmla="*/ 239979 h 670285"/>
                <a:gd name="connsiteX35" fmla="*/ 1535033 w 4501661"/>
                <a:gd name="connsiteY35" fmla="*/ 219291 h 670285"/>
                <a:gd name="connsiteX36" fmla="*/ 1700536 w 4501661"/>
                <a:gd name="connsiteY36" fmla="*/ 206878 h 670285"/>
                <a:gd name="connsiteX37" fmla="*/ 1952927 w 4501661"/>
                <a:gd name="connsiteY37" fmla="*/ 169640 h 670285"/>
                <a:gd name="connsiteX38" fmla="*/ 2242556 w 4501661"/>
                <a:gd name="connsiteY38" fmla="*/ 136540 h 670285"/>
                <a:gd name="connsiteX39" fmla="*/ 2474259 w 4501661"/>
                <a:gd name="connsiteY39" fmla="*/ 107577 h 670285"/>
                <a:gd name="connsiteX40" fmla="*/ 2697687 w 4501661"/>
                <a:gd name="connsiteY40" fmla="*/ 86889 h 670285"/>
                <a:gd name="connsiteX41" fmla="*/ 2879739 w 4501661"/>
                <a:gd name="connsiteY41" fmla="*/ 86889 h 670285"/>
                <a:gd name="connsiteX42" fmla="*/ 3115580 w 4501661"/>
                <a:gd name="connsiteY42" fmla="*/ 74476 h 670285"/>
                <a:gd name="connsiteX43" fmla="*/ 3268670 w 4501661"/>
                <a:gd name="connsiteY43" fmla="*/ 70339 h 670285"/>
                <a:gd name="connsiteX44" fmla="*/ 3446584 w 4501661"/>
                <a:gd name="connsiteY44" fmla="*/ 66201 h 670285"/>
                <a:gd name="connsiteX45" fmla="*/ 3641050 w 4501661"/>
                <a:gd name="connsiteY45" fmla="*/ 66201 h 670285"/>
                <a:gd name="connsiteX46" fmla="*/ 3897578 w 4501661"/>
                <a:gd name="connsiteY46" fmla="*/ 66201 h 670285"/>
                <a:gd name="connsiteX47" fmla="*/ 3992742 w 4501661"/>
                <a:gd name="connsiteY47" fmla="*/ 28963 h 670285"/>
                <a:gd name="connsiteX48" fmla="*/ 4050668 w 4501661"/>
                <a:gd name="connsiteY48" fmla="*/ 0 h 670285"/>
                <a:gd name="connsiteX49" fmla="*/ 4100318 w 4501661"/>
                <a:gd name="connsiteY49" fmla="*/ 8276 h 670285"/>
                <a:gd name="connsiteX50" fmla="*/ 4253408 w 4501661"/>
                <a:gd name="connsiteY50" fmla="*/ 66201 h 670285"/>
                <a:gd name="connsiteX51" fmla="*/ 4344434 w 4501661"/>
                <a:gd name="connsiteY51" fmla="*/ 95164 h 670285"/>
                <a:gd name="connsiteX52" fmla="*/ 4406498 w 4501661"/>
                <a:gd name="connsiteY52" fmla="*/ 124127 h 670285"/>
                <a:gd name="connsiteX53" fmla="*/ 4447873 w 4501661"/>
                <a:gd name="connsiteY53" fmla="*/ 157228 h 670285"/>
                <a:gd name="connsiteX54" fmla="*/ 4476836 w 4501661"/>
                <a:gd name="connsiteY54" fmla="*/ 182053 h 670285"/>
                <a:gd name="connsiteX55" fmla="*/ 4493386 w 4501661"/>
                <a:gd name="connsiteY55" fmla="*/ 211016 h 670285"/>
                <a:gd name="connsiteX56" fmla="*/ 4501661 w 4501661"/>
                <a:gd name="connsiteY56" fmla="*/ 248254 h 670285"/>
                <a:gd name="connsiteX57" fmla="*/ 4501661 w 4501661"/>
                <a:gd name="connsiteY57" fmla="*/ 281354 h 670285"/>
                <a:gd name="connsiteX58" fmla="*/ 4493386 w 4501661"/>
                <a:gd name="connsiteY58" fmla="*/ 306180 h 670285"/>
                <a:gd name="connsiteX59" fmla="*/ 4468561 w 4501661"/>
                <a:gd name="connsiteY59" fmla="*/ 326867 h 670285"/>
                <a:gd name="connsiteX60" fmla="*/ 4435461 w 4501661"/>
                <a:gd name="connsiteY60" fmla="*/ 335142 h 670285"/>
                <a:gd name="connsiteX61" fmla="*/ 4282371 w 4501661"/>
                <a:gd name="connsiteY61" fmla="*/ 318592 h 670285"/>
                <a:gd name="connsiteX62" fmla="*/ 4046530 w 4501661"/>
                <a:gd name="connsiteY62" fmla="*/ 289629 h 670285"/>
                <a:gd name="connsiteX63" fmla="*/ 3909991 w 4501661"/>
                <a:gd name="connsiteY63" fmla="*/ 264804 h 670285"/>
                <a:gd name="connsiteX64" fmla="*/ 3777589 w 4501661"/>
                <a:gd name="connsiteY64" fmla="*/ 256529 h 670285"/>
                <a:gd name="connsiteX65" fmla="*/ 3562436 w 4501661"/>
                <a:gd name="connsiteY65" fmla="*/ 244116 h 670285"/>
                <a:gd name="connsiteX66" fmla="*/ 3351421 w 4501661"/>
                <a:gd name="connsiteY66" fmla="*/ 244116 h 670285"/>
                <a:gd name="connsiteX67" fmla="*/ 3181781 w 4501661"/>
                <a:gd name="connsiteY67" fmla="*/ 248254 h 670285"/>
                <a:gd name="connsiteX68" fmla="*/ 2784575 w 4501661"/>
                <a:gd name="connsiteY68" fmla="*/ 268942 h 67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01661" h="670285">
                  <a:moveTo>
                    <a:pt x="2784575" y="268942"/>
                  </a:moveTo>
                  <a:lnTo>
                    <a:pt x="2507359" y="293767"/>
                  </a:lnTo>
                  <a:lnTo>
                    <a:pt x="2341857" y="310317"/>
                  </a:lnTo>
                  <a:lnTo>
                    <a:pt x="2188767" y="331005"/>
                  </a:lnTo>
                  <a:lnTo>
                    <a:pt x="1965339" y="355830"/>
                  </a:lnTo>
                  <a:lnTo>
                    <a:pt x="1746049" y="384793"/>
                  </a:lnTo>
                  <a:lnTo>
                    <a:pt x="1510208" y="422031"/>
                  </a:lnTo>
                  <a:lnTo>
                    <a:pt x="1241267" y="471682"/>
                  </a:lnTo>
                  <a:lnTo>
                    <a:pt x="1059214" y="513057"/>
                  </a:lnTo>
                  <a:lnTo>
                    <a:pt x="906125" y="546158"/>
                  </a:lnTo>
                  <a:lnTo>
                    <a:pt x="740623" y="587533"/>
                  </a:lnTo>
                  <a:lnTo>
                    <a:pt x="633046" y="616496"/>
                  </a:lnTo>
                  <a:lnTo>
                    <a:pt x="475819" y="670285"/>
                  </a:lnTo>
                  <a:lnTo>
                    <a:pt x="426168" y="662009"/>
                  </a:lnTo>
                  <a:lnTo>
                    <a:pt x="355830" y="633047"/>
                  </a:lnTo>
                  <a:lnTo>
                    <a:pt x="248253" y="566846"/>
                  </a:lnTo>
                  <a:lnTo>
                    <a:pt x="169640" y="513057"/>
                  </a:lnTo>
                  <a:lnTo>
                    <a:pt x="99301" y="455132"/>
                  </a:lnTo>
                  <a:lnTo>
                    <a:pt x="45513" y="409618"/>
                  </a:lnTo>
                  <a:lnTo>
                    <a:pt x="12413" y="380656"/>
                  </a:lnTo>
                  <a:lnTo>
                    <a:pt x="0" y="351693"/>
                  </a:lnTo>
                  <a:lnTo>
                    <a:pt x="4137" y="331005"/>
                  </a:lnTo>
                  <a:lnTo>
                    <a:pt x="16550" y="322730"/>
                  </a:lnTo>
                  <a:lnTo>
                    <a:pt x="33100" y="322730"/>
                  </a:lnTo>
                  <a:lnTo>
                    <a:pt x="62063" y="335142"/>
                  </a:lnTo>
                  <a:lnTo>
                    <a:pt x="103439" y="351693"/>
                  </a:lnTo>
                  <a:lnTo>
                    <a:pt x="157227" y="364105"/>
                  </a:lnTo>
                  <a:lnTo>
                    <a:pt x="215153" y="372380"/>
                  </a:lnTo>
                  <a:lnTo>
                    <a:pt x="285491" y="380656"/>
                  </a:lnTo>
                  <a:lnTo>
                    <a:pt x="331004" y="380656"/>
                  </a:lnTo>
                  <a:lnTo>
                    <a:pt x="388930" y="376518"/>
                  </a:lnTo>
                  <a:lnTo>
                    <a:pt x="579258" y="355830"/>
                  </a:lnTo>
                  <a:lnTo>
                    <a:pt x="815099" y="322730"/>
                  </a:lnTo>
                  <a:lnTo>
                    <a:pt x="1067489" y="285492"/>
                  </a:lnTo>
                  <a:lnTo>
                    <a:pt x="1402632" y="239979"/>
                  </a:lnTo>
                  <a:lnTo>
                    <a:pt x="1535033" y="219291"/>
                  </a:lnTo>
                  <a:lnTo>
                    <a:pt x="1700536" y="206878"/>
                  </a:lnTo>
                  <a:lnTo>
                    <a:pt x="1952927" y="169640"/>
                  </a:lnTo>
                  <a:lnTo>
                    <a:pt x="2242556" y="136540"/>
                  </a:lnTo>
                  <a:lnTo>
                    <a:pt x="2474259" y="107577"/>
                  </a:lnTo>
                  <a:lnTo>
                    <a:pt x="2697687" y="86889"/>
                  </a:lnTo>
                  <a:lnTo>
                    <a:pt x="2879739" y="86889"/>
                  </a:lnTo>
                  <a:lnTo>
                    <a:pt x="3115580" y="74476"/>
                  </a:lnTo>
                  <a:lnTo>
                    <a:pt x="3268670" y="70339"/>
                  </a:lnTo>
                  <a:lnTo>
                    <a:pt x="3446584" y="66201"/>
                  </a:lnTo>
                  <a:lnTo>
                    <a:pt x="3641050" y="66201"/>
                  </a:lnTo>
                  <a:lnTo>
                    <a:pt x="3897578" y="66201"/>
                  </a:lnTo>
                  <a:lnTo>
                    <a:pt x="3992742" y="28963"/>
                  </a:lnTo>
                  <a:lnTo>
                    <a:pt x="4050668" y="0"/>
                  </a:lnTo>
                  <a:lnTo>
                    <a:pt x="4100318" y="8276"/>
                  </a:lnTo>
                  <a:lnTo>
                    <a:pt x="4253408" y="66201"/>
                  </a:lnTo>
                  <a:lnTo>
                    <a:pt x="4344434" y="95164"/>
                  </a:lnTo>
                  <a:lnTo>
                    <a:pt x="4406498" y="124127"/>
                  </a:lnTo>
                  <a:lnTo>
                    <a:pt x="4447873" y="157228"/>
                  </a:lnTo>
                  <a:lnTo>
                    <a:pt x="4476836" y="182053"/>
                  </a:lnTo>
                  <a:lnTo>
                    <a:pt x="4493386" y="211016"/>
                  </a:lnTo>
                  <a:lnTo>
                    <a:pt x="4501661" y="248254"/>
                  </a:lnTo>
                  <a:lnTo>
                    <a:pt x="4501661" y="281354"/>
                  </a:lnTo>
                  <a:lnTo>
                    <a:pt x="4493386" y="306180"/>
                  </a:lnTo>
                  <a:lnTo>
                    <a:pt x="4468561" y="326867"/>
                  </a:lnTo>
                  <a:lnTo>
                    <a:pt x="4435461" y="335142"/>
                  </a:lnTo>
                  <a:lnTo>
                    <a:pt x="4282371" y="318592"/>
                  </a:lnTo>
                  <a:lnTo>
                    <a:pt x="4046530" y="289629"/>
                  </a:lnTo>
                  <a:lnTo>
                    <a:pt x="3909991" y="264804"/>
                  </a:lnTo>
                  <a:lnTo>
                    <a:pt x="3777589" y="256529"/>
                  </a:lnTo>
                  <a:lnTo>
                    <a:pt x="3562436" y="244116"/>
                  </a:lnTo>
                  <a:lnTo>
                    <a:pt x="3351421" y="244116"/>
                  </a:lnTo>
                  <a:lnTo>
                    <a:pt x="3181781" y="248254"/>
                  </a:lnTo>
                  <a:lnTo>
                    <a:pt x="2784575" y="268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グループ化 1">
            <a:extLst>
              <a:ext uri="{FF2B5EF4-FFF2-40B4-BE49-F238E27FC236}">
                <a16:creationId xmlns:a16="http://schemas.microsoft.com/office/drawing/2014/main" id="{7CAA9504-8F70-4688-A414-2399EAF8B6E8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571625"/>
            <a:ext cx="4502150" cy="4427538"/>
            <a:chOff x="2697163" y="1571625"/>
            <a:chExt cx="4502150" cy="4427538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535AECA-F167-444F-A86E-824CCD099288}"/>
                </a:ext>
              </a:extLst>
            </p:cNvPr>
            <p:cNvSpPr/>
            <p:nvPr/>
          </p:nvSpPr>
          <p:spPr>
            <a:xfrm>
              <a:off x="3490913" y="1641475"/>
              <a:ext cx="584200" cy="1704975"/>
            </a:xfrm>
            <a:custGeom>
              <a:avLst/>
              <a:gdLst>
                <a:gd name="connsiteX0" fmla="*/ 536524 w 585562"/>
                <a:gd name="connsiteY0" fmla="*/ 1139394 h 1704764"/>
                <a:gd name="connsiteX1" fmla="*/ 562485 w 585562"/>
                <a:gd name="connsiteY1" fmla="*/ 1410541 h 1704764"/>
                <a:gd name="connsiteX2" fmla="*/ 585562 w 585562"/>
                <a:gd name="connsiteY2" fmla="*/ 1557653 h 1704764"/>
                <a:gd name="connsiteX3" fmla="*/ 574024 w 585562"/>
                <a:gd name="connsiteY3" fmla="*/ 1618228 h 1704764"/>
                <a:gd name="connsiteX4" fmla="*/ 556716 w 585562"/>
                <a:gd name="connsiteY4" fmla="*/ 1661496 h 1704764"/>
                <a:gd name="connsiteX5" fmla="*/ 542294 w 585562"/>
                <a:gd name="connsiteY5" fmla="*/ 1687457 h 1704764"/>
                <a:gd name="connsiteX6" fmla="*/ 527871 w 585562"/>
                <a:gd name="connsiteY6" fmla="*/ 1698995 h 1704764"/>
                <a:gd name="connsiteX7" fmla="*/ 507679 w 585562"/>
                <a:gd name="connsiteY7" fmla="*/ 1704764 h 1704764"/>
                <a:gd name="connsiteX8" fmla="*/ 475949 w 585562"/>
                <a:gd name="connsiteY8" fmla="*/ 1701880 h 1704764"/>
                <a:gd name="connsiteX9" fmla="*/ 447104 w 585562"/>
                <a:gd name="connsiteY9" fmla="*/ 1684573 h 1704764"/>
                <a:gd name="connsiteX10" fmla="*/ 424027 w 585562"/>
                <a:gd name="connsiteY10" fmla="*/ 1661496 h 1704764"/>
                <a:gd name="connsiteX11" fmla="*/ 395182 w 585562"/>
                <a:gd name="connsiteY11" fmla="*/ 1612459 h 1704764"/>
                <a:gd name="connsiteX12" fmla="*/ 374990 w 585562"/>
                <a:gd name="connsiteY12" fmla="*/ 1557653 h 1704764"/>
                <a:gd name="connsiteX13" fmla="*/ 351914 w 585562"/>
                <a:gd name="connsiteY13" fmla="*/ 1482655 h 1704764"/>
                <a:gd name="connsiteX14" fmla="*/ 340376 w 585562"/>
                <a:gd name="connsiteY14" fmla="*/ 1393234 h 1704764"/>
                <a:gd name="connsiteX15" fmla="*/ 323068 w 585562"/>
                <a:gd name="connsiteY15" fmla="*/ 1286506 h 1704764"/>
                <a:gd name="connsiteX16" fmla="*/ 276916 w 585562"/>
                <a:gd name="connsiteY16" fmla="*/ 917284 h 1704764"/>
                <a:gd name="connsiteX17" fmla="*/ 233647 w 585562"/>
                <a:gd name="connsiteY17" fmla="*/ 605754 h 1704764"/>
                <a:gd name="connsiteX18" fmla="*/ 207687 w 585562"/>
                <a:gd name="connsiteY18" fmla="*/ 386528 h 1704764"/>
                <a:gd name="connsiteX19" fmla="*/ 190379 w 585562"/>
                <a:gd name="connsiteY19" fmla="*/ 323069 h 1704764"/>
                <a:gd name="connsiteX20" fmla="*/ 164418 w 585562"/>
                <a:gd name="connsiteY20" fmla="*/ 262493 h 1704764"/>
                <a:gd name="connsiteX21" fmla="*/ 135573 w 585562"/>
                <a:gd name="connsiteY21" fmla="*/ 204802 h 1704764"/>
                <a:gd name="connsiteX22" fmla="*/ 103843 w 585562"/>
                <a:gd name="connsiteY22" fmla="*/ 158650 h 1704764"/>
                <a:gd name="connsiteX23" fmla="*/ 80767 w 585562"/>
                <a:gd name="connsiteY23" fmla="*/ 126920 h 1704764"/>
                <a:gd name="connsiteX24" fmla="*/ 34614 w 585562"/>
                <a:gd name="connsiteY24" fmla="*/ 80767 h 1704764"/>
                <a:gd name="connsiteX25" fmla="*/ 11538 w 585562"/>
                <a:gd name="connsiteY25" fmla="*/ 54806 h 1704764"/>
                <a:gd name="connsiteX26" fmla="*/ 0 w 585562"/>
                <a:gd name="connsiteY26" fmla="*/ 34614 h 1704764"/>
                <a:gd name="connsiteX27" fmla="*/ 0 w 585562"/>
                <a:gd name="connsiteY27" fmla="*/ 20192 h 1704764"/>
                <a:gd name="connsiteX28" fmla="*/ 8653 w 585562"/>
                <a:gd name="connsiteY28" fmla="*/ 5769 h 1704764"/>
                <a:gd name="connsiteX29" fmla="*/ 37499 w 585562"/>
                <a:gd name="connsiteY29" fmla="*/ 0 h 1704764"/>
                <a:gd name="connsiteX30" fmla="*/ 100959 w 585562"/>
                <a:gd name="connsiteY30" fmla="*/ 5769 h 1704764"/>
                <a:gd name="connsiteX31" fmla="*/ 173072 w 585562"/>
                <a:gd name="connsiteY31" fmla="*/ 23076 h 1704764"/>
                <a:gd name="connsiteX32" fmla="*/ 250955 w 585562"/>
                <a:gd name="connsiteY32" fmla="*/ 43268 h 1704764"/>
                <a:gd name="connsiteX33" fmla="*/ 314415 w 585562"/>
                <a:gd name="connsiteY33" fmla="*/ 66344 h 1704764"/>
                <a:gd name="connsiteX34" fmla="*/ 363452 w 585562"/>
                <a:gd name="connsiteY34" fmla="*/ 92305 h 1704764"/>
                <a:gd name="connsiteX35" fmla="*/ 415374 w 585562"/>
                <a:gd name="connsiteY35" fmla="*/ 121151 h 1704764"/>
                <a:gd name="connsiteX36" fmla="*/ 426912 w 585562"/>
                <a:gd name="connsiteY36" fmla="*/ 262493 h 1704764"/>
                <a:gd name="connsiteX37" fmla="*/ 499025 w 585562"/>
                <a:gd name="connsiteY37" fmla="*/ 770173 h 1704764"/>
                <a:gd name="connsiteX38" fmla="*/ 513448 w 585562"/>
                <a:gd name="connsiteY38" fmla="*/ 911515 h 1704764"/>
                <a:gd name="connsiteX39" fmla="*/ 536524 w 585562"/>
                <a:gd name="connsiteY39" fmla="*/ 1139394 h 170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85562" h="1704764">
                  <a:moveTo>
                    <a:pt x="536524" y="1139394"/>
                  </a:moveTo>
                  <a:lnTo>
                    <a:pt x="562485" y="1410541"/>
                  </a:lnTo>
                  <a:lnTo>
                    <a:pt x="585562" y="1557653"/>
                  </a:lnTo>
                  <a:lnTo>
                    <a:pt x="574024" y="1618228"/>
                  </a:lnTo>
                  <a:lnTo>
                    <a:pt x="556716" y="1661496"/>
                  </a:lnTo>
                  <a:lnTo>
                    <a:pt x="542294" y="1687457"/>
                  </a:lnTo>
                  <a:lnTo>
                    <a:pt x="527871" y="1698995"/>
                  </a:lnTo>
                  <a:lnTo>
                    <a:pt x="507679" y="1704764"/>
                  </a:lnTo>
                  <a:lnTo>
                    <a:pt x="475949" y="1701880"/>
                  </a:lnTo>
                  <a:lnTo>
                    <a:pt x="447104" y="1684573"/>
                  </a:lnTo>
                  <a:lnTo>
                    <a:pt x="424027" y="1661496"/>
                  </a:lnTo>
                  <a:lnTo>
                    <a:pt x="395182" y="1612459"/>
                  </a:lnTo>
                  <a:lnTo>
                    <a:pt x="374990" y="1557653"/>
                  </a:lnTo>
                  <a:lnTo>
                    <a:pt x="351914" y="1482655"/>
                  </a:lnTo>
                  <a:lnTo>
                    <a:pt x="340376" y="1393234"/>
                  </a:lnTo>
                  <a:lnTo>
                    <a:pt x="323068" y="1286506"/>
                  </a:lnTo>
                  <a:lnTo>
                    <a:pt x="276916" y="917284"/>
                  </a:lnTo>
                  <a:lnTo>
                    <a:pt x="233647" y="605754"/>
                  </a:lnTo>
                  <a:lnTo>
                    <a:pt x="207687" y="386528"/>
                  </a:lnTo>
                  <a:lnTo>
                    <a:pt x="190379" y="323069"/>
                  </a:lnTo>
                  <a:lnTo>
                    <a:pt x="164418" y="262493"/>
                  </a:lnTo>
                  <a:lnTo>
                    <a:pt x="135573" y="204802"/>
                  </a:lnTo>
                  <a:lnTo>
                    <a:pt x="103843" y="158650"/>
                  </a:lnTo>
                  <a:lnTo>
                    <a:pt x="80767" y="126920"/>
                  </a:lnTo>
                  <a:lnTo>
                    <a:pt x="34614" y="80767"/>
                  </a:lnTo>
                  <a:lnTo>
                    <a:pt x="11538" y="54806"/>
                  </a:lnTo>
                  <a:lnTo>
                    <a:pt x="0" y="34614"/>
                  </a:lnTo>
                  <a:lnTo>
                    <a:pt x="0" y="20192"/>
                  </a:lnTo>
                  <a:lnTo>
                    <a:pt x="8653" y="5769"/>
                  </a:lnTo>
                  <a:lnTo>
                    <a:pt x="37499" y="0"/>
                  </a:lnTo>
                  <a:lnTo>
                    <a:pt x="100959" y="5769"/>
                  </a:lnTo>
                  <a:lnTo>
                    <a:pt x="173072" y="23076"/>
                  </a:lnTo>
                  <a:lnTo>
                    <a:pt x="250955" y="43268"/>
                  </a:lnTo>
                  <a:lnTo>
                    <a:pt x="314415" y="66344"/>
                  </a:lnTo>
                  <a:lnTo>
                    <a:pt x="363452" y="92305"/>
                  </a:lnTo>
                  <a:lnTo>
                    <a:pt x="415374" y="121151"/>
                  </a:lnTo>
                  <a:lnTo>
                    <a:pt x="426912" y="262493"/>
                  </a:lnTo>
                  <a:lnTo>
                    <a:pt x="499025" y="770173"/>
                  </a:lnTo>
                  <a:lnTo>
                    <a:pt x="513448" y="911515"/>
                  </a:lnTo>
                  <a:lnTo>
                    <a:pt x="536524" y="1139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C84C807-9FB6-403A-BD24-7B5CEE77E77D}"/>
                </a:ext>
              </a:extLst>
            </p:cNvPr>
            <p:cNvSpPr/>
            <p:nvPr/>
          </p:nvSpPr>
          <p:spPr>
            <a:xfrm>
              <a:off x="3343275" y="3605213"/>
              <a:ext cx="3124200" cy="493712"/>
            </a:xfrm>
            <a:custGeom>
              <a:avLst/>
              <a:gdLst>
                <a:gd name="connsiteX0" fmla="*/ 1595152 w 3123959"/>
                <a:gd name="connsiteY0" fmla="*/ 279801 h 493257"/>
                <a:gd name="connsiteX1" fmla="*/ 1315351 w 3123959"/>
                <a:gd name="connsiteY1" fmla="*/ 308646 h 493257"/>
                <a:gd name="connsiteX2" fmla="*/ 1064396 w 3123959"/>
                <a:gd name="connsiteY2" fmla="*/ 340376 h 493257"/>
                <a:gd name="connsiteX3" fmla="*/ 865363 w 3123959"/>
                <a:gd name="connsiteY3" fmla="*/ 377875 h 493257"/>
                <a:gd name="connsiteX4" fmla="*/ 735558 w 3123959"/>
                <a:gd name="connsiteY4" fmla="*/ 392298 h 493257"/>
                <a:gd name="connsiteX5" fmla="*/ 651906 w 3123959"/>
                <a:gd name="connsiteY5" fmla="*/ 406721 h 493257"/>
                <a:gd name="connsiteX6" fmla="*/ 571139 w 3123959"/>
                <a:gd name="connsiteY6" fmla="*/ 424028 h 493257"/>
                <a:gd name="connsiteX7" fmla="*/ 487488 w 3123959"/>
                <a:gd name="connsiteY7" fmla="*/ 444220 h 493257"/>
                <a:gd name="connsiteX8" fmla="*/ 403836 w 3123959"/>
                <a:gd name="connsiteY8" fmla="*/ 467296 h 493257"/>
                <a:gd name="connsiteX9" fmla="*/ 334607 w 3123959"/>
                <a:gd name="connsiteY9" fmla="*/ 493257 h 493257"/>
                <a:gd name="connsiteX10" fmla="*/ 285570 w 3123959"/>
                <a:gd name="connsiteY10" fmla="*/ 475950 h 493257"/>
                <a:gd name="connsiteX11" fmla="*/ 222110 w 3123959"/>
                <a:gd name="connsiteY11" fmla="*/ 447104 h 493257"/>
                <a:gd name="connsiteX12" fmla="*/ 161534 w 3123959"/>
                <a:gd name="connsiteY12" fmla="*/ 409605 h 493257"/>
                <a:gd name="connsiteX13" fmla="*/ 103843 w 3123959"/>
                <a:gd name="connsiteY13" fmla="*/ 363453 h 493257"/>
                <a:gd name="connsiteX14" fmla="*/ 46153 w 3123959"/>
                <a:gd name="connsiteY14" fmla="*/ 308646 h 493257"/>
                <a:gd name="connsiteX15" fmla="*/ 20192 w 3123959"/>
                <a:gd name="connsiteY15" fmla="*/ 279801 h 493257"/>
                <a:gd name="connsiteX16" fmla="*/ 2884 w 3123959"/>
                <a:gd name="connsiteY16" fmla="*/ 259609 h 493257"/>
                <a:gd name="connsiteX17" fmla="*/ 0 w 3123959"/>
                <a:gd name="connsiteY17" fmla="*/ 242302 h 493257"/>
                <a:gd name="connsiteX18" fmla="*/ 0 w 3123959"/>
                <a:gd name="connsiteY18" fmla="*/ 227879 h 493257"/>
                <a:gd name="connsiteX19" fmla="*/ 8653 w 3123959"/>
                <a:gd name="connsiteY19" fmla="*/ 222110 h 493257"/>
                <a:gd name="connsiteX20" fmla="*/ 23076 w 3123959"/>
                <a:gd name="connsiteY20" fmla="*/ 222110 h 493257"/>
                <a:gd name="connsiteX21" fmla="*/ 74998 w 3123959"/>
                <a:gd name="connsiteY21" fmla="*/ 236533 h 493257"/>
                <a:gd name="connsiteX22" fmla="*/ 138458 w 3123959"/>
                <a:gd name="connsiteY22" fmla="*/ 245186 h 493257"/>
                <a:gd name="connsiteX23" fmla="*/ 259609 w 3123959"/>
                <a:gd name="connsiteY23" fmla="*/ 250955 h 493257"/>
                <a:gd name="connsiteX24" fmla="*/ 363452 w 3123959"/>
                <a:gd name="connsiteY24" fmla="*/ 250955 h 493257"/>
                <a:gd name="connsiteX25" fmla="*/ 458642 w 3123959"/>
                <a:gd name="connsiteY25" fmla="*/ 245186 h 493257"/>
                <a:gd name="connsiteX26" fmla="*/ 625946 w 3123959"/>
                <a:gd name="connsiteY26" fmla="*/ 227879 h 493257"/>
                <a:gd name="connsiteX27" fmla="*/ 848055 w 3123959"/>
                <a:gd name="connsiteY27" fmla="*/ 199034 h 493257"/>
                <a:gd name="connsiteX28" fmla="*/ 1058627 w 3123959"/>
                <a:gd name="connsiteY28" fmla="*/ 184611 h 493257"/>
                <a:gd name="connsiteX29" fmla="*/ 1468232 w 3123959"/>
                <a:gd name="connsiteY29" fmla="*/ 147112 h 493257"/>
                <a:gd name="connsiteX30" fmla="*/ 1805724 w 3123959"/>
                <a:gd name="connsiteY30" fmla="*/ 115382 h 493257"/>
                <a:gd name="connsiteX31" fmla="*/ 2097062 w 3123959"/>
                <a:gd name="connsiteY31" fmla="*/ 89421 h 493257"/>
                <a:gd name="connsiteX32" fmla="*/ 2287442 w 3123959"/>
                <a:gd name="connsiteY32" fmla="*/ 69229 h 493257"/>
                <a:gd name="connsiteX33" fmla="*/ 2446092 w 3123959"/>
                <a:gd name="connsiteY33" fmla="*/ 63460 h 493257"/>
                <a:gd name="connsiteX34" fmla="*/ 2535513 w 3123959"/>
                <a:gd name="connsiteY34" fmla="*/ 54807 h 493257"/>
                <a:gd name="connsiteX35" fmla="*/ 2587435 w 3123959"/>
                <a:gd name="connsiteY35" fmla="*/ 46153 h 493257"/>
                <a:gd name="connsiteX36" fmla="*/ 2627818 w 3123959"/>
                <a:gd name="connsiteY36" fmla="*/ 28846 h 493257"/>
                <a:gd name="connsiteX37" fmla="*/ 2659548 w 3123959"/>
                <a:gd name="connsiteY37" fmla="*/ 17307 h 493257"/>
                <a:gd name="connsiteX38" fmla="*/ 2699932 w 3123959"/>
                <a:gd name="connsiteY38" fmla="*/ 5769 h 493257"/>
                <a:gd name="connsiteX39" fmla="*/ 2734546 w 3123959"/>
                <a:gd name="connsiteY39" fmla="*/ 0 h 493257"/>
                <a:gd name="connsiteX40" fmla="*/ 2783583 w 3123959"/>
                <a:gd name="connsiteY40" fmla="*/ 8654 h 493257"/>
                <a:gd name="connsiteX41" fmla="*/ 2999924 w 3123959"/>
                <a:gd name="connsiteY41" fmla="*/ 77883 h 493257"/>
                <a:gd name="connsiteX42" fmla="*/ 3063384 w 3123959"/>
                <a:gd name="connsiteY42" fmla="*/ 100959 h 493257"/>
                <a:gd name="connsiteX43" fmla="*/ 3095114 w 3123959"/>
                <a:gd name="connsiteY43" fmla="*/ 118266 h 493257"/>
                <a:gd name="connsiteX44" fmla="*/ 3112421 w 3123959"/>
                <a:gd name="connsiteY44" fmla="*/ 132689 h 493257"/>
                <a:gd name="connsiteX45" fmla="*/ 3123959 w 3123959"/>
                <a:gd name="connsiteY45" fmla="*/ 152881 h 493257"/>
                <a:gd name="connsiteX46" fmla="*/ 3123959 w 3123959"/>
                <a:gd name="connsiteY46" fmla="*/ 187496 h 493257"/>
                <a:gd name="connsiteX47" fmla="*/ 3112421 w 3123959"/>
                <a:gd name="connsiteY47" fmla="*/ 216341 h 493257"/>
                <a:gd name="connsiteX48" fmla="*/ 3097999 w 3123959"/>
                <a:gd name="connsiteY48" fmla="*/ 239417 h 493257"/>
                <a:gd name="connsiteX49" fmla="*/ 3074922 w 3123959"/>
                <a:gd name="connsiteY49" fmla="*/ 248071 h 493257"/>
                <a:gd name="connsiteX50" fmla="*/ 3028770 w 3123959"/>
                <a:gd name="connsiteY50" fmla="*/ 245186 h 493257"/>
                <a:gd name="connsiteX51" fmla="*/ 2795122 w 3123959"/>
                <a:gd name="connsiteY51" fmla="*/ 224995 h 493257"/>
                <a:gd name="connsiteX52" fmla="*/ 2598973 w 3123959"/>
                <a:gd name="connsiteY52" fmla="*/ 216341 h 493257"/>
                <a:gd name="connsiteX53" fmla="*/ 2350902 w 3123959"/>
                <a:gd name="connsiteY53" fmla="*/ 222110 h 493257"/>
                <a:gd name="connsiteX54" fmla="*/ 2247059 w 3123959"/>
                <a:gd name="connsiteY54" fmla="*/ 227879 h 493257"/>
                <a:gd name="connsiteX55" fmla="*/ 2079755 w 3123959"/>
                <a:gd name="connsiteY55" fmla="*/ 250955 h 493257"/>
                <a:gd name="connsiteX56" fmla="*/ 1595152 w 3123959"/>
                <a:gd name="connsiteY56" fmla="*/ 279801 h 49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23959" h="493257">
                  <a:moveTo>
                    <a:pt x="1595152" y="279801"/>
                  </a:moveTo>
                  <a:lnTo>
                    <a:pt x="1315351" y="308646"/>
                  </a:lnTo>
                  <a:lnTo>
                    <a:pt x="1064396" y="340376"/>
                  </a:lnTo>
                  <a:lnTo>
                    <a:pt x="865363" y="377875"/>
                  </a:lnTo>
                  <a:lnTo>
                    <a:pt x="735558" y="392298"/>
                  </a:lnTo>
                  <a:lnTo>
                    <a:pt x="651906" y="406721"/>
                  </a:lnTo>
                  <a:lnTo>
                    <a:pt x="571139" y="424028"/>
                  </a:lnTo>
                  <a:lnTo>
                    <a:pt x="487488" y="444220"/>
                  </a:lnTo>
                  <a:lnTo>
                    <a:pt x="403836" y="467296"/>
                  </a:lnTo>
                  <a:lnTo>
                    <a:pt x="334607" y="493257"/>
                  </a:lnTo>
                  <a:lnTo>
                    <a:pt x="285570" y="475950"/>
                  </a:lnTo>
                  <a:lnTo>
                    <a:pt x="222110" y="447104"/>
                  </a:lnTo>
                  <a:lnTo>
                    <a:pt x="161534" y="409605"/>
                  </a:lnTo>
                  <a:lnTo>
                    <a:pt x="103843" y="363453"/>
                  </a:lnTo>
                  <a:lnTo>
                    <a:pt x="46153" y="308646"/>
                  </a:lnTo>
                  <a:lnTo>
                    <a:pt x="20192" y="279801"/>
                  </a:lnTo>
                  <a:lnTo>
                    <a:pt x="2884" y="259609"/>
                  </a:lnTo>
                  <a:lnTo>
                    <a:pt x="0" y="242302"/>
                  </a:lnTo>
                  <a:lnTo>
                    <a:pt x="0" y="227879"/>
                  </a:lnTo>
                  <a:lnTo>
                    <a:pt x="8653" y="222110"/>
                  </a:lnTo>
                  <a:lnTo>
                    <a:pt x="23076" y="222110"/>
                  </a:lnTo>
                  <a:lnTo>
                    <a:pt x="74998" y="236533"/>
                  </a:lnTo>
                  <a:lnTo>
                    <a:pt x="138458" y="245186"/>
                  </a:lnTo>
                  <a:lnTo>
                    <a:pt x="259609" y="250955"/>
                  </a:lnTo>
                  <a:lnTo>
                    <a:pt x="363452" y="250955"/>
                  </a:lnTo>
                  <a:lnTo>
                    <a:pt x="458642" y="245186"/>
                  </a:lnTo>
                  <a:lnTo>
                    <a:pt x="625946" y="227879"/>
                  </a:lnTo>
                  <a:lnTo>
                    <a:pt x="848055" y="199034"/>
                  </a:lnTo>
                  <a:lnTo>
                    <a:pt x="1058627" y="184611"/>
                  </a:lnTo>
                  <a:lnTo>
                    <a:pt x="1468232" y="147112"/>
                  </a:lnTo>
                  <a:lnTo>
                    <a:pt x="1805724" y="115382"/>
                  </a:lnTo>
                  <a:lnTo>
                    <a:pt x="2097062" y="89421"/>
                  </a:lnTo>
                  <a:lnTo>
                    <a:pt x="2287442" y="69229"/>
                  </a:lnTo>
                  <a:lnTo>
                    <a:pt x="2446092" y="63460"/>
                  </a:lnTo>
                  <a:lnTo>
                    <a:pt x="2535513" y="54807"/>
                  </a:lnTo>
                  <a:lnTo>
                    <a:pt x="2587435" y="46153"/>
                  </a:lnTo>
                  <a:lnTo>
                    <a:pt x="2627818" y="28846"/>
                  </a:lnTo>
                  <a:lnTo>
                    <a:pt x="2659548" y="17307"/>
                  </a:lnTo>
                  <a:lnTo>
                    <a:pt x="2699932" y="5769"/>
                  </a:lnTo>
                  <a:lnTo>
                    <a:pt x="2734546" y="0"/>
                  </a:lnTo>
                  <a:lnTo>
                    <a:pt x="2783583" y="8654"/>
                  </a:lnTo>
                  <a:lnTo>
                    <a:pt x="2999924" y="77883"/>
                  </a:lnTo>
                  <a:lnTo>
                    <a:pt x="3063384" y="100959"/>
                  </a:lnTo>
                  <a:lnTo>
                    <a:pt x="3095114" y="118266"/>
                  </a:lnTo>
                  <a:lnTo>
                    <a:pt x="3112421" y="132689"/>
                  </a:lnTo>
                  <a:lnTo>
                    <a:pt x="3123959" y="152881"/>
                  </a:lnTo>
                  <a:lnTo>
                    <a:pt x="3123959" y="187496"/>
                  </a:lnTo>
                  <a:lnTo>
                    <a:pt x="3112421" y="216341"/>
                  </a:lnTo>
                  <a:lnTo>
                    <a:pt x="3097999" y="239417"/>
                  </a:lnTo>
                  <a:lnTo>
                    <a:pt x="3074922" y="248071"/>
                  </a:lnTo>
                  <a:lnTo>
                    <a:pt x="3028770" y="245186"/>
                  </a:lnTo>
                  <a:lnTo>
                    <a:pt x="2795122" y="224995"/>
                  </a:lnTo>
                  <a:lnTo>
                    <a:pt x="2598973" y="216341"/>
                  </a:lnTo>
                  <a:lnTo>
                    <a:pt x="2350902" y="222110"/>
                  </a:lnTo>
                  <a:lnTo>
                    <a:pt x="2247059" y="227879"/>
                  </a:lnTo>
                  <a:lnTo>
                    <a:pt x="2079755" y="250955"/>
                  </a:lnTo>
                  <a:lnTo>
                    <a:pt x="1595152" y="2798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C839C09-EEF0-4000-89BD-399810EB407D}"/>
                </a:ext>
              </a:extLst>
            </p:cNvPr>
            <p:cNvSpPr/>
            <p:nvPr/>
          </p:nvSpPr>
          <p:spPr>
            <a:xfrm>
              <a:off x="3078163" y="4948238"/>
              <a:ext cx="1512887" cy="1050925"/>
            </a:xfrm>
            <a:custGeom>
              <a:avLst/>
              <a:gdLst>
                <a:gd name="connsiteX0" fmla="*/ 942975 w 1512094"/>
                <a:gd name="connsiteY0" fmla="*/ 678656 h 1050131"/>
                <a:gd name="connsiteX1" fmla="*/ 759619 w 1512094"/>
                <a:gd name="connsiteY1" fmla="*/ 769143 h 1050131"/>
                <a:gd name="connsiteX2" fmla="*/ 585788 w 1512094"/>
                <a:gd name="connsiteY2" fmla="*/ 852487 h 1050131"/>
                <a:gd name="connsiteX3" fmla="*/ 411957 w 1512094"/>
                <a:gd name="connsiteY3" fmla="*/ 928687 h 1050131"/>
                <a:gd name="connsiteX4" fmla="*/ 252413 w 1512094"/>
                <a:gd name="connsiteY4" fmla="*/ 992981 h 1050131"/>
                <a:gd name="connsiteX5" fmla="*/ 114300 w 1512094"/>
                <a:gd name="connsiteY5" fmla="*/ 1035843 h 1050131"/>
                <a:gd name="connsiteX6" fmla="*/ 61913 w 1512094"/>
                <a:gd name="connsiteY6" fmla="*/ 1050131 h 1050131"/>
                <a:gd name="connsiteX7" fmla="*/ 40482 w 1512094"/>
                <a:gd name="connsiteY7" fmla="*/ 1050131 h 1050131"/>
                <a:gd name="connsiteX8" fmla="*/ 19050 w 1512094"/>
                <a:gd name="connsiteY8" fmla="*/ 1047750 h 1050131"/>
                <a:gd name="connsiteX9" fmla="*/ 4763 w 1512094"/>
                <a:gd name="connsiteY9" fmla="*/ 1042987 h 1050131"/>
                <a:gd name="connsiteX10" fmla="*/ 0 w 1512094"/>
                <a:gd name="connsiteY10" fmla="*/ 1028700 h 1050131"/>
                <a:gd name="connsiteX11" fmla="*/ 11907 w 1512094"/>
                <a:gd name="connsiteY11" fmla="*/ 1004887 h 1050131"/>
                <a:gd name="connsiteX12" fmla="*/ 35719 w 1512094"/>
                <a:gd name="connsiteY12" fmla="*/ 983456 h 1050131"/>
                <a:gd name="connsiteX13" fmla="*/ 171450 w 1512094"/>
                <a:gd name="connsiteY13" fmla="*/ 916781 h 1050131"/>
                <a:gd name="connsiteX14" fmla="*/ 314325 w 1512094"/>
                <a:gd name="connsiteY14" fmla="*/ 840581 h 1050131"/>
                <a:gd name="connsiteX15" fmla="*/ 431007 w 1512094"/>
                <a:gd name="connsiteY15" fmla="*/ 773906 h 1050131"/>
                <a:gd name="connsiteX16" fmla="*/ 547688 w 1512094"/>
                <a:gd name="connsiteY16" fmla="*/ 700087 h 1050131"/>
                <a:gd name="connsiteX17" fmla="*/ 645319 w 1512094"/>
                <a:gd name="connsiteY17" fmla="*/ 633412 h 1050131"/>
                <a:gd name="connsiteX18" fmla="*/ 776288 w 1512094"/>
                <a:gd name="connsiteY18" fmla="*/ 528637 h 1050131"/>
                <a:gd name="connsiteX19" fmla="*/ 902494 w 1512094"/>
                <a:gd name="connsiteY19" fmla="*/ 423862 h 1050131"/>
                <a:gd name="connsiteX20" fmla="*/ 1035844 w 1512094"/>
                <a:gd name="connsiteY20" fmla="*/ 300037 h 1050131"/>
                <a:gd name="connsiteX21" fmla="*/ 1085850 w 1512094"/>
                <a:gd name="connsiteY21" fmla="*/ 250031 h 1050131"/>
                <a:gd name="connsiteX22" fmla="*/ 1090613 w 1512094"/>
                <a:gd name="connsiteY22" fmla="*/ 228600 h 1050131"/>
                <a:gd name="connsiteX23" fmla="*/ 1085850 w 1512094"/>
                <a:gd name="connsiteY23" fmla="*/ 190500 h 1050131"/>
                <a:gd name="connsiteX24" fmla="*/ 1076325 w 1512094"/>
                <a:gd name="connsiteY24" fmla="*/ 159543 h 1050131"/>
                <a:gd name="connsiteX25" fmla="*/ 1062038 w 1512094"/>
                <a:gd name="connsiteY25" fmla="*/ 135731 h 1050131"/>
                <a:gd name="connsiteX26" fmla="*/ 1035844 w 1512094"/>
                <a:gd name="connsiteY26" fmla="*/ 107156 h 1050131"/>
                <a:gd name="connsiteX27" fmla="*/ 1009650 w 1512094"/>
                <a:gd name="connsiteY27" fmla="*/ 83343 h 1050131"/>
                <a:gd name="connsiteX28" fmla="*/ 992982 w 1512094"/>
                <a:gd name="connsiteY28" fmla="*/ 69056 h 1050131"/>
                <a:gd name="connsiteX29" fmla="*/ 985838 w 1512094"/>
                <a:gd name="connsiteY29" fmla="*/ 59531 h 1050131"/>
                <a:gd name="connsiteX30" fmla="*/ 978694 w 1512094"/>
                <a:gd name="connsiteY30" fmla="*/ 47625 h 1050131"/>
                <a:gd name="connsiteX31" fmla="*/ 978694 w 1512094"/>
                <a:gd name="connsiteY31" fmla="*/ 26193 h 1050131"/>
                <a:gd name="connsiteX32" fmla="*/ 983457 w 1512094"/>
                <a:gd name="connsiteY32" fmla="*/ 14287 h 1050131"/>
                <a:gd name="connsiteX33" fmla="*/ 997744 w 1512094"/>
                <a:gd name="connsiteY33" fmla="*/ 2381 h 1050131"/>
                <a:gd name="connsiteX34" fmla="*/ 1023938 w 1512094"/>
                <a:gd name="connsiteY34" fmla="*/ 0 h 1050131"/>
                <a:gd name="connsiteX35" fmla="*/ 1052513 w 1512094"/>
                <a:gd name="connsiteY35" fmla="*/ 0 h 1050131"/>
                <a:gd name="connsiteX36" fmla="*/ 1090613 w 1512094"/>
                <a:gd name="connsiteY36" fmla="*/ 9525 h 1050131"/>
                <a:gd name="connsiteX37" fmla="*/ 1145382 w 1512094"/>
                <a:gd name="connsiteY37" fmla="*/ 28575 h 1050131"/>
                <a:gd name="connsiteX38" fmla="*/ 1197769 w 1512094"/>
                <a:gd name="connsiteY38" fmla="*/ 47625 h 1050131"/>
                <a:gd name="connsiteX39" fmla="*/ 1243013 w 1512094"/>
                <a:gd name="connsiteY39" fmla="*/ 69056 h 1050131"/>
                <a:gd name="connsiteX40" fmla="*/ 1295400 w 1512094"/>
                <a:gd name="connsiteY40" fmla="*/ 95250 h 1050131"/>
                <a:gd name="connsiteX41" fmla="*/ 1338263 w 1512094"/>
                <a:gd name="connsiteY41" fmla="*/ 121443 h 1050131"/>
                <a:gd name="connsiteX42" fmla="*/ 1371600 w 1512094"/>
                <a:gd name="connsiteY42" fmla="*/ 150018 h 1050131"/>
                <a:gd name="connsiteX43" fmla="*/ 1404938 w 1512094"/>
                <a:gd name="connsiteY43" fmla="*/ 183356 h 1050131"/>
                <a:gd name="connsiteX44" fmla="*/ 1438275 w 1512094"/>
                <a:gd name="connsiteY44" fmla="*/ 221456 h 1050131"/>
                <a:gd name="connsiteX45" fmla="*/ 1469232 w 1512094"/>
                <a:gd name="connsiteY45" fmla="*/ 257175 h 1050131"/>
                <a:gd name="connsiteX46" fmla="*/ 1488282 w 1512094"/>
                <a:gd name="connsiteY46" fmla="*/ 285750 h 1050131"/>
                <a:gd name="connsiteX47" fmla="*/ 1500188 w 1512094"/>
                <a:gd name="connsiteY47" fmla="*/ 311943 h 1050131"/>
                <a:gd name="connsiteX48" fmla="*/ 1507332 w 1512094"/>
                <a:gd name="connsiteY48" fmla="*/ 333375 h 1050131"/>
                <a:gd name="connsiteX49" fmla="*/ 1512094 w 1512094"/>
                <a:gd name="connsiteY49" fmla="*/ 354806 h 1050131"/>
                <a:gd name="connsiteX50" fmla="*/ 1509713 w 1512094"/>
                <a:gd name="connsiteY50" fmla="*/ 383381 h 1050131"/>
                <a:gd name="connsiteX51" fmla="*/ 1502569 w 1512094"/>
                <a:gd name="connsiteY51" fmla="*/ 404812 h 1050131"/>
                <a:gd name="connsiteX52" fmla="*/ 1490663 w 1512094"/>
                <a:gd name="connsiteY52" fmla="*/ 421481 h 1050131"/>
                <a:gd name="connsiteX53" fmla="*/ 1466850 w 1512094"/>
                <a:gd name="connsiteY53" fmla="*/ 426243 h 1050131"/>
                <a:gd name="connsiteX54" fmla="*/ 1431132 w 1512094"/>
                <a:gd name="connsiteY54" fmla="*/ 428625 h 1050131"/>
                <a:gd name="connsiteX55" fmla="*/ 1397794 w 1512094"/>
                <a:gd name="connsiteY55" fmla="*/ 438150 h 1050131"/>
                <a:gd name="connsiteX56" fmla="*/ 1316832 w 1512094"/>
                <a:gd name="connsiteY56" fmla="*/ 476250 h 1050131"/>
                <a:gd name="connsiteX57" fmla="*/ 1207294 w 1512094"/>
                <a:gd name="connsiteY57" fmla="*/ 535781 h 1050131"/>
                <a:gd name="connsiteX58" fmla="*/ 1114425 w 1512094"/>
                <a:gd name="connsiteY58" fmla="*/ 588168 h 1050131"/>
                <a:gd name="connsiteX59" fmla="*/ 942975 w 1512094"/>
                <a:gd name="connsiteY59" fmla="*/ 678656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2094" h="1050131">
                  <a:moveTo>
                    <a:pt x="942975" y="678656"/>
                  </a:moveTo>
                  <a:lnTo>
                    <a:pt x="759619" y="769143"/>
                  </a:lnTo>
                  <a:lnTo>
                    <a:pt x="585788" y="852487"/>
                  </a:lnTo>
                  <a:lnTo>
                    <a:pt x="411957" y="928687"/>
                  </a:lnTo>
                  <a:lnTo>
                    <a:pt x="252413" y="992981"/>
                  </a:lnTo>
                  <a:lnTo>
                    <a:pt x="114300" y="1035843"/>
                  </a:lnTo>
                  <a:lnTo>
                    <a:pt x="61913" y="1050131"/>
                  </a:lnTo>
                  <a:lnTo>
                    <a:pt x="40482" y="1050131"/>
                  </a:lnTo>
                  <a:lnTo>
                    <a:pt x="19050" y="1047750"/>
                  </a:lnTo>
                  <a:lnTo>
                    <a:pt x="4763" y="1042987"/>
                  </a:lnTo>
                  <a:lnTo>
                    <a:pt x="0" y="1028700"/>
                  </a:lnTo>
                  <a:lnTo>
                    <a:pt x="11907" y="1004887"/>
                  </a:lnTo>
                  <a:lnTo>
                    <a:pt x="35719" y="983456"/>
                  </a:lnTo>
                  <a:lnTo>
                    <a:pt x="171450" y="916781"/>
                  </a:lnTo>
                  <a:lnTo>
                    <a:pt x="314325" y="840581"/>
                  </a:lnTo>
                  <a:lnTo>
                    <a:pt x="431007" y="773906"/>
                  </a:lnTo>
                  <a:lnTo>
                    <a:pt x="547688" y="700087"/>
                  </a:lnTo>
                  <a:lnTo>
                    <a:pt x="645319" y="633412"/>
                  </a:lnTo>
                  <a:lnTo>
                    <a:pt x="776288" y="528637"/>
                  </a:lnTo>
                  <a:lnTo>
                    <a:pt x="902494" y="423862"/>
                  </a:lnTo>
                  <a:lnTo>
                    <a:pt x="1035844" y="300037"/>
                  </a:lnTo>
                  <a:lnTo>
                    <a:pt x="1085850" y="250031"/>
                  </a:lnTo>
                  <a:lnTo>
                    <a:pt x="1090613" y="228600"/>
                  </a:lnTo>
                  <a:lnTo>
                    <a:pt x="1085850" y="190500"/>
                  </a:lnTo>
                  <a:lnTo>
                    <a:pt x="1076325" y="159543"/>
                  </a:lnTo>
                  <a:lnTo>
                    <a:pt x="1062038" y="135731"/>
                  </a:lnTo>
                  <a:lnTo>
                    <a:pt x="1035844" y="107156"/>
                  </a:lnTo>
                  <a:lnTo>
                    <a:pt x="1009650" y="83343"/>
                  </a:lnTo>
                  <a:lnTo>
                    <a:pt x="992982" y="69056"/>
                  </a:lnTo>
                  <a:lnTo>
                    <a:pt x="985838" y="59531"/>
                  </a:lnTo>
                  <a:lnTo>
                    <a:pt x="978694" y="47625"/>
                  </a:lnTo>
                  <a:lnTo>
                    <a:pt x="978694" y="26193"/>
                  </a:lnTo>
                  <a:lnTo>
                    <a:pt x="983457" y="14287"/>
                  </a:lnTo>
                  <a:lnTo>
                    <a:pt x="997744" y="2381"/>
                  </a:lnTo>
                  <a:lnTo>
                    <a:pt x="1023938" y="0"/>
                  </a:lnTo>
                  <a:lnTo>
                    <a:pt x="1052513" y="0"/>
                  </a:lnTo>
                  <a:lnTo>
                    <a:pt x="1090613" y="9525"/>
                  </a:lnTo>
                  <a:lnTo>
                    <a:pt x="1145382" y="28575"/>
                  </a:lnTo>
                  <a:lnTo>
                    <a:pt x="1197769" y="47625"/>
                  </a:lnTo>
                  <a:lnTo>
                    <a:pt x="1243013" y="69056"/>
                  </a:lnTo>
                  <a:lnTo>
                    <a:pt x="1295400" y="95250"/>
                  </a:lnTo>
                  <a:lnTo>
                    <a:pt x="1338263" y="121443"/>
                  </a:lnTo>
                  <a:lnTo>
                    <a:pt x="1371600" y="150018"/>
                  </a:lnTo>
                  <a:lnTo>
                    <a:pt x="1404938" y="183356"/>
                  </a:lnTo>
                  <a:lnTo>
                    <a:pt x="1438275" y="221456"/>
                  </a:lnTo>
                  <a:lnTo>
                    <a:pt x="1469232" y="257175"/>
                  </a:lnTo>
                  <a:lnTo>
                    <a:pt x="1488282" y="285750"/>
                  </a:lnTo>
                  <a:lnTo>
                    <a:pt x="1500188" y="311943"/>
                  </a:lnTo>
                  <a:lnTo>
                    <a:pt x="1507332" y="333375"/>
                  </a:lnTo>
                  <a:lnTo>
                    <a:pt x="1512094" y="354806"/>
                  </a:lnTo>
                  <a:lnTo>
                    <a:pt x="1509713" y="383381"/>
                  </a:lnTo>
                  <a:lnTo>
                    <a:pt x="1502569" y="404812"/>
                  </a:lnTo>
                  <a:lnTo>
                    <a:pt x="1490663" y="421481"/>
                  </a:lnTo>
                  <a:lnTo>
                    <a:pt x="1466850" y="426243"/>
                  </a:lnTo>
                  <a:lnTo>
                    <a:pt x="1431132" y="428625"/>
                  </a:lnTo>
                  <a:lnTo>
                    <a:pt x="1397794" y="438150"/>
                  </a:lnTo>
                  <a:lnTo>
                    <a:pt x="1316832" y="476250"/>
                  </a:lnTo>
                  <a:lnTo>
                    <a:pt x="1207294" y="535781"/>
                  </a:lnTo>
                  <a:lnTo>
                    <a:pt x="1114425" y="588168"/>
                  </a:lnTo>
                  <a:lnTo>
                    <a:pt x="942975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E5B59ED-4C57-4E6D-8605-C59CD8C8B667}"/>
                </a:ext>
              </a:extLst>
            </p:cNvPr>
            <p:cNvSpPr/>
            <p:nvPr/>
          </p:nvSpPr>
          <p:spPr>
            <a:xfrm>
              <a:off x="5353050" y="4886325"/>
              <a:ext cx="1287463" cy="1106488"/>
            </a:xfrm>
            <a:custGeom>
              <a:avLst/>
              <a:gdLst>
                <a:gd name="connsiteX0" fmla="*/ 595313 w 1288256"/>
                <a:gd name="connsiteY0" fmla="*/ 540544 h 1107281"/>
                <a:gd name="connsiteX1" fmla="*/ 431006 w 1288256"/>
                <a:gd name="connsiteY1" fmla="*/ 400050 h 1107281"/>
                <a:gd name="connsiteX2" fmla="*/ 223838 w 1288256"/>
                <a:gd name="connsiteY2" fmla="*/ 228600 h 1107281"/>
                <a:gd name="connsiteX3" fmla="*/ 52388 w 1288256"/>
                <a:gd name="connsiteY3" fmla="*/ 95250 h 1107281"/>
                <a:gd name="connsiteX4" fmla="*/ 23813 w 1288256"/>
                <a:gd name="connsiteY4" fmla="*/ 71438 h 1107281"/>
                <a:gd name="connsiteX5" fmla="*/ 9525 w 1288256"/>
                <a:gd name="connsiteY5" fmla="*/ 54769 h 1107281"/>
                <a:gd name="connsiteX6" fmla="*/ 0 w 1288256"/>
                <a:gd name="connsiteY6" fmla="*/ 28575 h 1107281"/>
                <a:gd name="connsiteX7" fmla="*/ 0 w 1288256"/>
                <a:gd name="connsiteY7" fmla="*/ 14288 h 1107281"/>
                <a:gd name="connsiteX8" fmla="*/ 7144 w 1288256"/>
                <a:gd name="connsiteY8" fmla="*/ 4763 h 1107281"/>
                <a:gd name="connsiteX9" fmla="*/ 23813 w 1288256"/>
                <a:gd name="connsiteY9" fmla="*/ 0 h 1107281"/>
                <a:gd name="connsiteX10" fmla="*/ 52388 w 1288256"/>
                <a:gd name="connsiteY10" fmla="*/ 9525 h 1107281"/>
                <a:gd name="connsiteX11" fmla="*/ 100013 w 1288256"/>
                <a:gd name="connsiteY11" fmla="*/ 28575 h 1107281"/>
                <a:gd name="connsiteX12" fmla="*/ 235744 w 1288256"/>
                <a:gd name="connsiteY12" fmla="*/ 88106 h 1107281"/>
                <a:gd name="connsiteX13" fmla="*/ 392906 w 1288256"/>
                <a:gd name="connsiteY13" fmla="*/ 152400 h 1107281"/>
                <a:gd name="connsiteX14" fmla="*/ 521494 w 1288256"/>
                <a:gd name="connsiteY14" fmla="*/ 211931 h 1107281"/>
                <a:gd name="connsiteX15" fmla="*/ 661988 w 1288256"/>
                <a:gd name="connsiteY15" fmla="*/ 276225 h 1107281"/>
                <a:gd name="connsiteX16" fmla="*/ 790575 w 1288256"/>
                <a:gd name="connsiteY16" fmla="*/ 338138 h 1107281"/>
                <a:gd name="connsiteX17" fmla="*/ 890588 w 1288256"/>
                <a:gd name="connsiteY17" fmla="*/ 397669 h 1107281"/>
                <a:gd name="connsiteX18" fmla="*/ 978694 w 1288256"/>
                <a:gd name="connsiteY18" fmla="*/ 452438 h 1107281"/>
                <a:gd name="connsiteX19" fmla="*/ 1040606 w 1288256"/>
                <a:gd name="connsiteY19" fmla="*/ 502444 h 1107281"/>
                <a:gd name="connsiteX20" fmla="*/ 1081088 w 1288256"/>
                <a:gd name="connsiteY20" fmla="*/ 538163 h 1107281"/>
                <a:gd name="connsiteX21" fmla="*/ 1121569 w 1288256"/>
                <a:gd name="connsiteY21" fmla="*/ 595313 h 1107281"/>
                <a:gd name="connsiteX22" fmla="*/ 1157288 w 1288256"/>
                <a:gd name="connsiteY22" fmla="*/ 652463 h 1107281"/>
                <a:gd name="connsiteX23" fmla="*/ 1195388 w 1288256"/>
                <a:gd name="connsiteY23" fmla="*/ 719138 h 1107281"/>
                <a:gd name="connsiteX24" fmla="*/ 1226344 w 1288256"/>
                <a:gd name="connsiteY24" fmla="*/ 773906 h 1107281"/>
                <a:gd name="connsiteX25" fmla="*/ 1252538 w 1288256"/>
                <a:gd name="connsiteY25" fmla="*/ 838200 h 1107281"/>
                <a:gd name="connsiteX26" fmla="*/ 1271588 w 1288256"/>
                <a:gd name="connsiteY26" fmla="*/ 892969 h 1107281"/>
                <a:gd name="connsiteX27" fmla="*/ 1283494 w 1288256"/>
                <a:gd name="connsiteY27" fmla="*/ 942975 h 1107281"/>
                <a:gd name="connsiteX28" fmla="*/ 1288256 w 1288256"/>
                <a:gd name="connsiteY28" fmla="*/ 971550 h 1107281"/>
                <a:gd name="connsiteX29" fmla="*/ 1288256 w 1288256"/>
                <a:gd name="connsiteY29" fmla="*/ 997744 h 1107281"/>
                <a:gd name="connsiteX30" fmla="*/ 1285875 w 1288256"/>
                <a:gd name="connsiteY30" fmla="*/ 1042988 h 1107281"/>
                <a:gd name="connsiteX31" fmla="*/ 1276350 w 1288256"/>
                <a:gd name="connsiteY31" fmla="*/ 1069181 h 1107281"/>
                <a:gd name="connsiteX32" fmla="*/ 1238250 w 1288256"/>
                <a:gd name="connsiteY32" fmla="*/ 1095375 h 1107281"/>
                <a:gd name="connsiteX33" fmla="*/ 1202531 w 1288256"/>
                <a:gd name="connsiteY33" fmla="*/ 1107281 h 1107281"/>
                <a:gd name="connsiteX34" fmla="*/ 1181100 w 1288256"/>
                <a:gd name="connsiteY34" fmla="*/ 1107281 h 1107281"/>
                <a:gd name="connsiteX35" fmla="*/ 1147763 w 1288256"/>
                <a:gd name="connsiteY35" fmla="*/ 1100138 h 1107281"/>
                <a:gd name="connsiteX36" fmla="*/ 1128713 w 1288256"/>
                <a:gd name="connsiteY36" fmla="*/ 1083469 h 1107281"/>
                <a:gd name="connsiteX37" fmla="*/ 1092994 w 1288256"/>
                <a:gd name="connsiteY37" fmla="*/ 1050131 h 1107281"/>
                <a:gd name="connsiteX38" fmla="*/ 1021556 w 1288256"/>
                <a:gd name="connsiteY38" fmla="*/ 964406 h 1107281"/>
                <a:gd name="connsiteX39" fmla="*/ 885825 w 1288256"/>
                <a:gd name="connsiteY39" fmla="*/ 816769 h 1107281"/>
                <a:gd name="connsiteX40" fmla="*/ 764381 w 1288256"/>
                <a:gd name="connsiteY40" fmla="*/ 692944 h 1107281"/>
                <a:gd name="connsiteX41" fmla="*/ 721519 w 1288256"/>
                <a:gd name="connsiteY41" fmla="*/ 650081 h 1107281"/>
                <a:gd name="connsiteX42" fmla="*/ 595313 w 1288256"/>
                <a:gd name="connsiteY42" fmla="*/ 540544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1107281">
                  <a:moveTo>
                    <a:pt x="595313" y="540544"/>
                  </a:moveTo>
                  <a:lnTo>
                    <a:pt x="431006" y="400050"/>
                  </a:lnTo>
                  <a:lnTo>
                    <a:pt x="223838" y="228600"/>
                  </a:lnTo>
                  <a:lnTo>
                    <a:pt x="52388" y="95250"/>
                  </a:lnTo>
                  <a:lnTo>
                    <a:pt x="23813" y="71438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2388" y="9525"/>
                  </a:lnTo>
                  <a:lnTo>
                    <a:pt x="100013" y="28575"/>
                  </a:lnTo>
                  <a:lnTo>
                    <a:pt x="235744" y="88106"/>
                  </a:lnTo>
                  <a:lnTo>
                    <a:pt x="392906" y="152400"/>
                  </a:lnTo>
                  <a:lnTo>
                    <a:pt x="521494" y="211931"/>
                  </a:lnTo>
                  <a:lnTo>
                    <a:pt x="661988" y="276225"/>
                  </a:lnTo>
                  <a:lnTo>
                    <a:pt x="790575" y="338138"/>
                  </a:lnTo>
                  <a:lnTo>
                    <a:pt x="890588" y="397669"/>
                  </a:lnTo>
                  <a:lnTo>
                    <a:pt x="978694" y="452438"/>
                  </a:lnTo>
                  <a:lnTo>
                    <a:pt x="1040606" y="502444"/>
                  </a:lnTo>
                  <a:lnTo>
                    <a:pt x="1081088" y="538163"/>
                  </a:lnTo>
                  <a:lnTo>
                    <a:pt x="1121569" y="595313"/>
                  </a:lnTo>
                  <a:lnTo>
                    <a:pt x="1157288" y="652463"/>
                  </a:lnTo>
                  <a:lnTo>
                    <a:pt x="1195388" y="719138"/>
                  </a:lnTo>
                  <a:lnTo>
                    <a:pt x="1226344" y="773906"/>
                  </a:lnTo>
                  <a:lnTo>
                    <a:pt x="1252538" y="838200"/>
                  </a:lnTo>
                  <a:lnTo>
                    <a:pt x="1271588" y="892969"/>
                  </a:lnTo>
                  <a:lnTo>
                    <a:pt x="1283494" y="942975"/>
                  </a:lnTo>
                  <a:lnTo>
                    <a:pt x="1288256" y="971550"/>
                  </a:lnTo>
                  <a:lnTo>
                    <a:pt x="1288256" y="997744"/>
                  </a:lnTo>
                  <a:lnTo>
                    <a:pt x="1285875" y="1042988"/>
                  </a:lnTo>
                  <a:lnTo>
                    <a:pt x="1276350" y="1069181"/>
                  </a:lnTo>
                  <a:lnTo>
                    <a:pt x="1238250" y="1095375"/>
                  </a:lnTo>
                  <a:lnTo>
                    <a:pt x="1202531" y="1107281"/>
                  </a:lnTo>
                  <a:lnTo>
                    <a:pt x="1181100" y="1107281"/>
                  </a:lnTo>
                  <a:lnTo>
                    <a:pt x="1147763" y="1100138"/>
                  </a:lnTo>
                  <a:lnTo>
                    <a:pt x="1128713" y="1083469"/>
                  </a:lnTo>
                  <a:lnTo>
                    <a:pt x="1092994" y="1050131"/>
                  </a:lnTo>
                  <a:lnTo>
                    <a:pt x="1021556" y="964406"/>
                  </a:lnTo>
                  <a:lnTo>
                    <a:pt x="885825" y="816769"/>
                  </a:lnTo>
                  <a:lnTo>
                    <a:pt x="764381" y="692944"/>
                  </a:lnTo>
                  <a:lnTo>
                    <a:pt x="721519" y="650081"/>
                  </a:lnTo>
                  <a:lnTo>
                    <a:pt x="595313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962D9CB-8EB0-48E9-B8FD-73E54937BD27}"/>
                </a:ext>
              </a:extLst>
            </p:cNvPr>
            <p:cNvSpPr/>
            <p:nvPr/>
          </p:nvSpPr>
          <p:spPr>
            <a:xfrm>
              <a:off x="3787775" y="1571625"/>
              <a:ext cx="2684463" cy="1662113"/>
            </a:xfrm>
            <a:custGeom>
              <a:avLst/>
              <a:gdLst>
                <a:gd name="connsiteX0" fmla="*/ 599985 w 2685510"/>
                <a:gd name="connsiteY0" fmla="*/ 299992 h 1661496"/>
                <a:gd name="connsiteX1" fmla="*/ 337492 w 2685510"/>
                <a:gd name="connsiteY1" fmla="*/ 323068 h 1661496"/>
                <a:gd name="connsiteX2" fmla="*/ 57691 w 2685510"/>
                <a:gd name="connsiteY2" fmla="*/ 349029 h 1661496"/>
                <a:gd name="connsiteX3" fmla="*/ 0 w 2685510"/>
                <a:gd name="connsiteY3" fmla="*/ 175957 h 1661496"/>
                <a:gd name="connsiteX4" fmla="*/ 204803 w 2685510"/>
                <a:gd name="connsiteY4" fmla="*/ 184610 h 1661496"/>
                <a:gd name="connsiteX5" fmla="*/ 354799 w 2685510"/>
                <a:gd name="connsiteY5" fmla="*/ 184610 h 1661496"/>
                <a:gd name="connsiteX6" fmla="*/ 539410 w 2685510"/>
                <a:gd name="connsiteY6" fmla="*/ 164419 h 1661496"/>
                <a:gd name="connsiteX7" fmla="*/ 853825 w 2685510"/>
                <a:gd name="connsiteY7" fmla="*/ 138458 h 1661496"/>
                <a:gd name="connsiteX8" fmla="*/ 1113434 w 2685510"/>
                <a:gd name="connsiteY8" fmla="*/ 118266 h 1661496"/>
                <a:gd name="connsiteX9" fmla="*/ 1272084 w 2685510"/>
                <a:gd name="connsiteY9" fmla="*/ 106728 h 1661496"/>
                <a:gd name="connsiteX10" fmla="*/ 1442272 w 2685510"/>
                <a:gd name="connsiteY10" fmla="*/ 92305 h 1661496"/>
                <a:gd name="connsiteX11" fmla="*/ 1638421 w 2685510"/>
                <a:gd name="connsiteY11" fmla="*/ 77882 h 1661496"/>
                <a:gd name="connsiteX12" fmla="*/ 1831685 w 2685510"/>
                <a:gd name="connsiteY12" fmla="*/ 63460 h 1661496"/>
                <a:gd name="connsiteX13" fmla="*/ 1984566 w 2685510"/>
                <a:gd name="connsiteY13" fmla="*/ 51921 h 1661496"/>
                <a:gd name="connsiteX14" fmla="*/ 2030718 w 2685510"/>
                <a:gd name="connsiteY14" fmla="*/ 43268 h 1661496"/>
                <a:gd name="connsiteX15" fmla="*/ 2120139 w 2685510"/>
                <a:gd name="connsiteY15" fmla="*/ 20192 h 1661496"/>
                <a:gd name="connsiteX16" fmla="*/ 2174946 w 2685510"/>
                <a:gd name="connsiteY16" fmla="*/ 5769 h 1661496"/>
                <a:gd name="connsiteX17" fmla="*/ 2221098 w 2685510"/>
                <a:gd name="connsiteY17" fmla="*/ 0 h 1661496"/>
                <a:gd name="connsiteX18" fmla="*/ 2278789 w 2685510"/>
                <a:gd name="connsiteY18" fmla="*/ 11538 h 1661496"/>
                <a:gd name="connsiteX19" fmla="*/ 2391286 w 2685510"/>
                <a:gd name="connsiteY19" fmla="*/ 57691 h 1661496"/>
                <a:gd name="connsiteX20" fmla="*/ 2532629 w 2685510"/>
                <a:gd name="connsiteY20" fmla="*/ 129804 h 1661496"/>
                <a:gd name="connsiteX21" fmla="*/ 2604742 w 2685510"/>
                <a:gd name="connsiteY21" fmla="*/ 173072 h 1661496"/>
                <a:gd name="connsiteX22" fmla="*/ 2642241 w 2685510"/>
                <a:gd name="connsiteY22" fmla="*/ 204802 h 1661496"/>
                <a:gd name="connsiteX23" fmla="*/ 2668202 w 2685510"/>
                <a:gd name="connsiteY23" fmla="*/ 233648 h 1661496"/>
                <a:gd name="connsiteX24" fmla="*/ 2679740 w 2685510"/>
                <a:gd name="connsiteY24" fmla="*/ 253839 h 1661496"/>
                <a:gd name="connsiteX25" fmla="*/ 2685510 w 2685510"/>
                <a:gd name="connsiteY25" fmla="*/ 274031 h 1661496"/>
                <a:gd name="connsiteX26" fmla="*/ 2685510 w 2685510"/>
                <a:gd name="connsiteY26" fmla="*/ 302877 h 1661496"/>
                <a:gd name="connsiteX27" fmla="*/ 2668202 w 2685510"/>
                <a:gd name="connsiteY27" fmla="*/ 328838 h 1661496"/>
                <a:gd name="connsiteX28" fmla="*/ 2627819 w 2685510"/>
                <a:gd name="connsiteY28" fmla="*/ 386528 h 1661496"/>
                <a:gd name="connsiteX29" fmla="*/ 2561474 w 2685510"/>
                <a:gd name="connsiteY29" fmla="*/ 617292 h 1661496"/>
                <a:gd name="connsiteX30" fmla="*/ 2486476 w 2685510"/>
                <a:gd name="connsiteY30" fmla="*/ 871132 h 1661496"/>
                <a:gd name="connsiteX31" fmla="*/ 2425901 w 2685510"/>
                <a:gd name="connsiteY31" fmla="*/ 1058627 h 1661496"/>
                <a:gd name="connsiteX32" fmla="*/ 2350903 w 2685510"/>
                <a:gd name="connsiteY32" fmla="*/ 1312467 h 1661496"/>
                <a:gd name="connsiteX33" fmla="*/ 2287443 w 2685510"/>
                <a:gd name="connsiteY33" fmla="*/ 1520154 h 1661496"/>
                <a:gd name="connsiteX34" fmla="*/ 2264366 w 2685510"/>
                <a:gd name="connsiteY34" fmla="*/ 1580729 h 1661496"/>
                <a:gd name="connsiteX35" fmla="*/ 2247059 w 2685510"/>
                <a:gd name="connsiteY35" fmla="*/ 1609574 h 1661496"/>
                <a:gd name="connsiteX36" fmla="*/ 2221098 w 2685510"/>
                <a:gd name="connsiteY36" fmla="*/ 1641304 h 1661496"/>
                <a:gd name="connsiteX37" fmla="*/ 2195137 w 2685510"/>
                <a:gd name="connsiteY37" fmla="*/ 1652843 h 1661496"/>
                <a:gd name="connsiteX38" fmla="*/ 2154754 w 2685510"/>
                <a:gd name="connsiteY38" fmla="*/ 1661496 h 1661496"/>
                <a:gd name="connsiteX39" fmla="*/ 2114370 w 2685510"/>
                <a:gd name="connsiteY39" fmla="*/ 1655727 h 1661496"/>
                <a:gd name="connsiteX40" fmla="*/ 2068217 w 2685510"/>
                <a:gd name="connsiteY40" fmla="*/ 1638420 h 1661496"/>
                <a:gd name="connsiteX41" fmla="*/ 2039372 w 2685510"/>
                <a:gd name="connsiteY41" fmla="*/ 1621113 h 1661496"/>
                <a:gd name="connsiteX42" fmla="*/ 2022065 w 2685510"/>
                <a:gd name="connsiteY42" fmla="*/ 1600921 h 1661496"/>
                <a:gd name="connsiteX43" fmla="*/ 2010527 w 2685510"/>
                <a:gd name="connsiteY43" fmla="*/ 1574960 h 1661496"/>
                <a:gd name="connsiteX44" fmla="*/ 2004758 w 2685510"/>
                <a:gd name="connsiteY44" fmla="*/ 1543230 h 1661496"/>
                <a:gd name="connsiteX45" fmla="*/ 2094178 w 2685510"/>
                <a:gd name="connsiteY45" fmla="*/ 1393234 h 1661496"/>
                <a:gd name="connsiteX46" fmla="*/ 2209560 w 2685510"/>
                <a:gd name="connsiteY46" fmla="*/ 862478 h 1661496"/>
                <a:gd name="connsiteX47" fmla="*/ 2255713 w 2685510"/>
                <a:gd name="connsiteY47" fmla="*/ 689405 h 1661496"/>
                <a:gd name="connsiteX48" fmla="*/ 2290327 w 2685510"/>
                <a:gd name="connsiteY48" fmla="*/ 496141 h 1661496"/>
                <a:gd name="connsiteX49" fmla="*/ 2313404 w 2685510"/>
                <a:gd name="connsiteY49" fmla="*/ 366337 h 1661496"/>
                <a:gd name="connsiteX50" fmla="*/ 2316288 w 2685510"/>
                <a:gd name="connsiteY50" fmla="*/ 331722 h 1661496"/>
                <a:gd name="connsiteX51" fmla="*/ 2313404 w 2685510"/>
                <a:gd name="connsiteY51" fmla="*/ 288454 h 1661496"/>
                <a:gd name="connsiteX52" fmla="*/ 2301865 w 2685510"/>
                <a:gd name="connsiteY52" fmla="*/ 262493 h 1661496"/>
                <a:gd name="connsiteX53" fmla="*/ 2275905 w 2685510"/>
                <a:gd name="connsiteY53" fmla="*/ 242301 h 1661496"/>
                <a:gd name="connsiteX54" fmla="*/ 2255713 w 2685510"/>
                <a:gd name="connsiteY54" fmla="*/ 233648 h 1661496"/>
                <a:gd name="connsiteX55" fmla="*/ 2174946 w 2685510"/>
                <a:gd name="connsiteY55" fmla="*/ 230763 h 1661496"/>
                <a:gd name="connsiteX56" fmla="*/ 1998988 w 2685510"/>
                <a:gd name="connsiteY56" fmla="*/ 227879 h 1661496"/>
                <a:gd name="connsiteX57" fmla="*/ 1566307 w 2685510"/>
                <a:gd name="connsiteY57" fmla="*/ 227879 h 1661496"/>
                <a:gd name="connsiteX58" fmla="*/ 1439387 w 2685510"/>
                <a:gd name="connsiteY58" fmla="*/ 236532 h 1661496"/>
                <a:gd name="connsiteX59" fmla="*/ 1159587 w 2685510"/>
                <a:gd name="connsiteY59" fmla="*/ 256724 h 1661496"/>
                <a:gd name="connsiteX60" fmla="*/ 966322 w 2685510"/>
                <a:gd name="connsiteY60" fmla="*/ 274031 h 1661496"/>
                <a:gd name="connsiteX61" fmla="*/ 599985 w 2685510"/>
                <a:gd name="connsiteY61" fmla="*/ 299992 h 166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85510" h="1661496">
                  <a:moveTo>
                    <a:pt x="599985" y="299992"/>
                  </a:moveTo>
                  <a:lnTo>
                    <a:pt x="337492" y="323068"/>
                  </a:lnTo>
                  <a:lnTo>
                    <a:pt x="57691" y="349029"/>
                  </a:lnTo>
                  <a:lnTo>
                    <a:pt x="0" y="175957"/>
                  </a:lnTo>
                  <a:lnTo>
                    <a:pt x="204803" y="184610"/>
                  </a:lnTo>
                  <a:lnTo>
                    <a:pt x="354799" y="184610"/>
                  </a:lnTo>
                  <a:lnTo>
                    <a:pt x="539410" y="164419"/>
                  </a:lnTo>
                  <a:lnTo>
                    <a:pt x="853825" y="138458"/>
                  </a:lnTo>
                  <a:lnTo>
                    <a:pt x="1113434" y="118266"/>
                  </a:lnTo>
                  <a:lnTo>
                    <a:pt x="1272084" y="106728"/>
                  </a:lnTo>
                  <a:lnTo>
                    <a:pt x="1442272" y="92305"/>
                  </a:lnTo>
                  <a:lnTo>
                    <a:pt x="1638421" y="77882"/>
                  </a:lnTo>
                  <a:lnTo>
                    <a:pt x="1831685" y="63460"/>
                  </a:lnTo>
                  <a:lnTo>
                    <a:pt x="1984566" y="51921"/>
                  </a:lnTo>
                  <a:lnTo>
                    <a:pt x="2030718" y="43268"/>
                  </a:lnTo>
                  <a:lnTo>
                    <a:pt x="2120139" y="20192"/>
                  </a:lnTo>
                  <a:lnTo>
                    <a:pt x="2174946" y="5769"/>
                  </a:lnTo>
                  <a:lnTo>
                    <a:pt x="2221098" y="0"/>
                  </a:lnTo>
                  <a:lnTo>
                    <a:pt x="2278789" y="11538"/>
                  </a:lnTo>
                  <a:lnTo>
                    <a:pt x="2391286" y="57691"/>
                  </a:lnTo>
                  <a:lnTo>
                    <a:pt x="2532629" y="129804"/>
                  </a:lnTo>
                  <a:lnTo>
                    <a:pt x="2604742" y="173072"/>
                  </a:lnTo>
                  <a:lnTo>
                    <a:pt x="2642241" y="204802"/>
                  </a:lnTo>
                  <a:lnTo>
                    <a:pt x="2668202" y="233648"/>
                  </a:lnTo>
                  <a:lnTo>
                    <a:pt x="2679740" y="253839"/>
                  </a:lnTo>
                  <a:lnTo>
                    <a:pt x="2685510" y="274031"/>
                  </a:lnTo>
                  <a:lnTo>
                    <a:pt x="2685510" y="302877"/>
                  </a:lnTo>
                  <a:lnTo>
                    <a:pt x="2668202" y="328838"/>
                  </a:lnTo>
                  <a:lnTo>
                    <a:pt x="2627819" y="386528"/>
                  </a:lnTo>
                  <a:lnTo>
                    <a:pt x="2561474" y="617292"/>
                  </a:lnTo>
                  <a:lnTo>
                    <a:pt x="2486476" y="871132"/>
                  </a:lnTo>
                  <a:lnTo>
                    <a:pt x="2425901" y="1058627"/>
                  </a:lnTo>
                  <a:lnTo>
                    <a:pt x="2350903" y="1312467"/>
                  </a:lnTo>
                  <a:lnTo>
                    <a:pt x="2287443" y="1520154"/>
                  </a:lnTo>
                  <a:lnTo>
                    <a:pt x="2264366" y="1580729"/>
                  </a:lnTo>
                  <a:lnTo>
                    <a:pt x="2247059" y="1609574"/>
                  </a:lnTo>
                  <a:lnTo>
                    <a:pt x="2221098" y="1641304"/>
                  </a:lnTo>
                  <a:lnTo>
                    <a:pt x="2195137" y="1652843"/>
                  </a:lnTo>
                  <a:lnTo>
                    <a:pt x="2154754" y="1661496"/>
                  </a:lnTo>
                  <a:lnTo>
                    <a:pt x="2114370" y="1655727"/>
                  </a:lnTo>
                  <a:lnTo>
                    <a:pt x="2068217" y="1638420"/>
                  </a:lnTo>
                  <a:lnTo>
                    <a:pt x="2039372" y="1621113"/>
                  </a:lnTo>
                  <a:lnTo>
                    <a:pt x="2022065" y="1600921"/>
                  </a:lnTo>
                  <a:lnTo>
                    <a:pt x="2010527" y="1574960"/>
                  </a:lnTo>
                  <a:lnTo>
                    <a:pt x="2004758" y="1543230"/>
                  </a:lnTo>
                  <a:lnTo>
                    <a:pt x="2094178" y="1393234"/>
                  </a:lnTo>
                  <a:lnTo>
                    <a:pt x="2209560" y="862478"/>
                  </a:lnTo>
                  <a:lnTo>
                    <a:pt x="2255713" y="689405"/>
                  </a:lnTo>
                  <a:lnTo>
                    <a:pt x="2290327" y="496141"/>
                  </a:lnTo>
                  <a:lnTo>
                    <a:pt x="2313404" y="366337"/>
                  </a:lnTo>
                  <a:lnTo>
                    <a:pt x="2316288" y="331722"/>
                  </a:lnTo>
                  <a:lnTo>
                    <a:pt x="2313404" y="288454"/>
                  </a:lnTo>
                  <a:lnTo>
                    <a:pt x="2301865" y="262493"/>
                  </a:lnTo>
                  <a:lnTo>
                    <a:pt x="2275905" y="242301"/>
                  </a:lnTo>
                  <a:lnTo>
                    <a:pt x="2255713" y="233648"/>
                  </a:lnTo>
                  <a:lnTo>
                    <a:pt x="2174946" y="230763"/>
                  </a:lnTo>
                  <a:lnTo>
                    <a:pt x="1998988" y="227879"/>
                  </a:lnTo>
                  <a:lnTo>
                    <a:pt x="1566307" y="227879"/>
                  </a:lnTo>
                  <a:lnTo>
                    <a:pt x="1439387" y="236532"/>
                  </a:lnTo>
                  <a:lnTo>
                    <a:pt x="1159587" y="256724"/>
                  </a:lnTo>
                  <a:lnTo>
                    <a:pt x="966322" y="274031"/>
                  </a:lnTo>
                  <a:lnTo>
                    <a:pt x="599985" y="2999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255EA31-8537-4449-9102-438E7DEAC879}"/>
                </a:ext>
              </a:extLst>
            </p:cNvPr>
            <p:cNvSpPr/>
            <p:nvPr/>
          </p:nvSpPr>
          <p:spPr>
            <a:xfrm>
              <a:off x="4667250" y="1771650"/>
              <a:ext cx="474663" cy="1274763"/>
            </a:xfrm>
            <a:custGeom>
              <a:avLst/>
              <a:gdLst>
                <a:gd name="connsiteX0" fmla="*/ 402431 w 473869"/>
                <a:gd name="connsiteY0" fmla="*/ 919163 h 1273969"/>
                <a:gd name="connsiteX1" fmla="*/ 390525 w 473869"/>
                <a:gd name="connsiteY1" fmla="*/ 1266825 h 1273969"/>
                <a:gd name="connsiteX2" fmla="*/ 185738 w 473869"/>
                <a:gd name="connsiteY2" fmla="*/ 1273969 h 1273969"/>
                <a:gd name="connsiteX3" fmla="*/ 190500 w 473869"/>
                <a:gd name="connsiteY3" fmla="*/ 707231 h 1273969"/>
                <a:gd name="connsiteX4" fmla="*/ 190500 w 473869"/>
                <a:gd name="connsiteY4" fmla="*/ 581025 h 1273969"/>
                <a:gd name="connsiteX5" fmla="*/ 190500 w 473869"/>
                <a:gd name="connsiteY5" fmla="*/ 381000 h 1273969"/>
                <a:gd name="connsiteX6" fmla="*/ 185738 w 473869"/>
                <a:gd name="connsiteY6" fmla="*/ 302419 h 1273969"/>
                <a:gd name="connsiteX7" fmla="*/ 180975 w 473869"/>
                <a:gd name="connsiteY7" fmla="*/ 257175 h 1273969"/>
                <a:gd name="connsiteX8" fmla="*/ 173831 w 473869"/>
                <a:gd name="connsiteY8" fmla="*/ 221456 h 1273969"/>
                <a:gd name="connsiteX9" fmla="*/ 159544 w 473869"/>
                <a:gd name="connsiteY9" fmla="*/ 178594 h 1273969"/>
                <a:gd name="connsiteX10" fmla="*/ 145256 w 473869"/>
                <a:gd name="connsiteY10" fmla="*/ 145256 h 1273969"/>
                <a:gd name="connsiteX11" fmla="*/ 130969 w 473869"/>
                <a:gd name="connsiteY11" fmla="*/ 121444 h 1273969"/>
                <a:gd name="connsiteX12" fmla="*/ 104775 w 473869"/>
                <a:gd name="connsiteY12" fmla="*/ 92869 h 1273969"/>
                <a:gd name="connsiteX13" fmla="*/ 76200 w 473869"/>
                <a:gd name="connsiteY13" fmla="*/ 73819 h 1273969"/>
                <a:gd name="connsiteX14" fmla="*/ 0 w 473869"/>
                <a:gd name="connsiteY14" fmla="*/ 26194 h 1273969"/>
                <a:gd name="connsiteX15" fmla="*/ 271463 w 473869"/>
                <a:gd name="connsiteY15" fmla="*/ 0 h 1273969"/>
                <a:gd name="connsiteX16" fmla="*/ 383381 w 473869"/>
                <a:gd name="connsiteY16" fmla="*/ 88106 h 1273969"/>
                <a:gd name="connsiteX17" fmla="*/ 445294 w 473869"/>
                <a:gd name="connsiteY17" fmla="*/ 128588 h 1273969"/>
                <a:gd name="connsiteX18" fmla="*/ 461963 w 473869"/>
                <a:gd name="connsiteY18" fmla="*/ 140494 h 1273969"/>
                <a:gd name="connsiteX19" fmla="*/ 466725 w 473869"/>
                <a:gd name="connsiteY19" fmla="*/ 147638 h 1273969"/>
                <a:gd name="connsiteX20" fmla="*/ 473869 w 473869"/>
                <a:gd name="connsiteY20" fmla="*/ 169069 h 1273969"/>
                <a:gd name="connsiteX21" fmla="*/ 473869 w 473869"/>
                <a:gd name="connsiteY21" fmla="*/ 200025 h 1273969"/>
                <a:gd name="connsiteX22" fmla="*/ 461963 w 473869"/>
                <a:gd name="connsiteY22" fmla="*/ 235744 h 1273969"/>
                <a:gd name="connsiteX23" fmla="*/ 435769 w 473869"/>
                <a:gd name="connsiteY23" fmla="*/ 285750 h 1273969"/>
                <a:gd name="connsiteX24" fmla="*/ 411956 w 473869"/>
                <a:gd name="connsiteY24" fmla="*/ 316706 h 1273969"/>
                <a:gd name="connsiteX25" fmla="*/ 409575 w 473869"/>
                <a:gd name="connsiteY25" fmla="*/ 571500 h 1273969"/>
                <a:gd name="connsiteX26" fmla="*/ 411956 w 473869"/>
                <a:gd name="connsiteY26" fmla="*/ 676275 h 1273969"/>
                <a:gd name="connsiteX27" fmla="*/ 402431 w 473869"/>
                <a:gd name="connsiteY27" fmla="*/ 919163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1273969">
                  <a:moveTo>
                    <a:pt x="402431" y="919163"/>
                  </a:moveTo>
                  <a:lnTo>
                    <a:pt x="390525" y="1266825"/>
                  </a:lnTo>
                  <a:lnTo>
                    <a:pt x="185738" y="1273969"/>
                  </a:lnTo>
                  <a:cubicBezTo>
                    <a:pt x="187325" y="1085056"/>
                    <a:pt x="188913" y="896144"/>
                    <a:pt x="190500" y="707231"/>
                  </a:cubicBezTo>
                  <a:lnTo>
                    <a:pt x="190500" y="581025"/>
                  </a:lnTo>
                  <a:lnTo>
                    <a:pt x="190500" y="381000"/>
                  </a:lnTo>
                  <a:lnTo>
                    <a:pt x="185738" y="302419"/>
                  </a:lnTo>
                  <a:lnTo>
                    <a:pt x="180975" y="257175"/>
                  </a:lnTo>
                  <a:lnTo>
                    <a:pt x="173831" y="221456"/>
                  </a:lnTo>
                  <a:lnTo>
                    <a:pt x="159544" y="178594"/>
                  </a:lnTo>
                  <a:lnTo>
                    <a:pt x="145256" y="145256"/>
                  </a:lnTo>
                  <a:lnTo>
                    <a:pt x="130969" y="121444"/>
                  </a:lnTo>
                  <a:lnTo>
                    <a:pt x="104775" y="92869"/>
                  </a:lnTo>
                  <a:lnTo>
                    <a:pt x="76200" y="73819"/>
                  </a:lnTo>
                  <a:lnTo>
                    <a:pt x="0" y="26194"/>
                  </a:lnTo>
                  <a:lnTo>
                    <a:pt x="271463" y="0"/>
                  </a:lnTo>
                  <a:lnTo>
                    <a:pt x="383381" y="88106"/>
                  </a:lnTo>
                  <a:lnTo>
                    <a:pt x="445294" y="128588"/>
                  </a:lnTo>
                  <a:lnTo>
                    <a:pt x="461963" y="140494"/>
                  </a:lnTo>
                  <a:lnTo>
                    <a:pt x="466725" y="147638"/>
                  </a:lnTo>
                  <a:lnTo>
                    <a:pt x="473869" y="169069"/>
                  </a:lnTo>
                  <a:lnTo>
                    <a:pt x="473869" y="200025"/>
                  </a:lnTo>
                  <a:lnTo>
                    <a:pt x="461963" y="235744"/>
                  </a:lnTo>
                  <a:lnTo>
                    <a:pt x="435769" y="285750"/>
                  </a:lnTo>
                  <a:lnTo>
                    <a:pt x="411956" y="316706"/>
                  </a:lnTo>
                  <a:cubicBezTo>
                    <a:pt x="411162" y="401637"/>
                    <a:pt x="410369" y="486569"/>
                    <a:pt x="409575" y="571500"/>
                  </a:cubicBezTo>
                  <a:cubicBezTo>
                    <a:pt x="410369" y="606425"/>
                    <a:pt x="411162" y="641350"/>
                    <a:pt x="411956" y="676275"/>
                  </a:cubicBezTo>
                  <a:lnTo>
                    <a:pt x="402431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93A95D3-DA61-4614-8D23-D2718C5EEBB0}"/>
                </a:ext>
              </a:extLst>
            </p:cNvPr>
            <p:cNvSpPr/>
            <p:nvPr/>
          </p:nvSpPr>
          <p:spPr>
            <a:xfrm>
              <a:off x="3913188" y="2265363"/>
              <a:ext cx="2181225" cy="301625"/>
            </a:xfrm>
            <a:custGeom>
              <a:avLst/>
              <a:gdLst>
                <a:gd name="connsiteX0" fmla="*/ 1485900 w 2181225"/>
                <a:gd name="connsiteY0" fmla="*/ 192881 h 302419"/>
                <a:gd name="connsiteX1" fmla="*/ 1140619 w 2181225"/>
                <a:gd name="connsiteY1" fmla="*/ 207169 h 302419"/>
                <a:gd name="connsiteX2" fmla="*/ 969169 w 2181225"/>
                <a:gd name="connsiteY2" fmla="*/ 226219 h 302419"/>
                <a:gd name="connsiteX3" fmla="*/ 740569 w 2181225"/>
                <a:gd name="connsiteY3" fmla="*/ 240506 h 302419"/>
                <a:gd name="connsiteX4" fmla="*/ 435769 w 2181225"/>
                <a:gd name="connsiteY4" fmla="*/ 261937 h 302419"/>
                <a:gd name="connsiteX5" fmla="*/ 242887 w 2181225"/>
                <a:gd name="connsiteY5" fmla="*/ 278606 h 302419"/>
                <a:gd name="connsiteX6" fmla="*/ 30956 w 2181225"/>
                <a:gd name="connsiteY6" fmla="*/ 302419 h 302419"/>
                <a:gd name="connsiteX7" fmla="*/ 0 w 2181225"/>
                <a:gd name="connsiteY7" fmla="*/ 140494 h 302419"/>
                <a:gd name="connsiteX8" fmla="*/ 288131 w 2181225"/>
                <a:gd name="connsiteY8" fmla="*/ 121444 h 302419"/>
                <a:gd name="connsiteX9" fmla="*/ 700087 w 2181225"/>
                <a:gd name="connsiteY9" fmla="*/ 92869 h 302419"/>
                <a:gd name="connsiteX10" fmla="*/ 969169 w 2181225"/>
                <a:gd name="connsiteY10" fmla="*/ 71437 h 302419"/>
                <a:gd name="connsiteX11" fmla="*/ 1138237 w 2181225"/>
                <a:gd name="connsiteY11" fmla="*/ 54769 h 302419"/>
                <a:gd name="connsiteX12" fmla="*/ 1404937 w 2181225"/>
                <a:gd name="connsiteY12" fmla="*/ 38100 h 302419"/>
                <a:gd name="connsiteX13" fmla="*/ 1743075 w 2181225"/>
                <a:gd name="connsiteY13" fmla="*/ 21431 h 302419"/>
                <a:gd name="connsiteX14" fmla="*/ 2181225 w 2181225"/>
                <a:gd name="connsiteY14" fmla="*/ 0 h 302419"/>
                <a:gd name="connsiteX15" fmla="*/ 2147887 w 2181225"/>
                <a:gd name="connsiteY15" fmla="*/ 180975 h 302419"/>
                <a:gd name="connsiteX16" fmla="*/ 1874044 w 2181225"/>
                <a:gd name="connsiteY16" fmla="*/ 183356 h 302419"/>
                <a:gd name="connsiteX17" fmla="*/ 1485900 w 2181225"/>
                <a:gd name="connsiteY17" fmla="*/ 192881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81225" h="302419">
                  <a:moveTo>
                    <a:pt x="1485900" y="192881"/>
                  </a:moveTo>
                  <a:lnTo>
                    <a:pt x="1140619" y="207169"/>
                  </a:lnTo>
                  <a:lnTo>
                    <a:pt x="969169" y="226219"/>
                  </a:lnTo>
                  <a:lnTo>
                    <a:pt x="740569" y="240506"/>
                  </a:lnTo>
                  <a:lnTo>
                    <a:pt x="435769" y="261937"/>
                  </a:lnTo>
                  <a:lnTo>
                    <a:pt x="242887" y="278606"/>
                  </a:lnTo>
                  <a:lnTo>
                    <a:pt x="30956" y="302419"/>
                  </a:lnTo>
                  <a:lnTo>
                    <a:pt x="0" y="140494"/>
                  </a:lnTo>
                  <a:lnTo>
                    <a:pt x="288131" y="121444"/>
                  </a:lnTo>
                  <a:lnTo>
                    <a:pt x="700087" y="92869"/>
                  </a:lnTo>
                  <a:lnTo>
                    <a:pt x="969169" y="71437"/>
                  </a:lnTo>
                  <a:lnTo>
                    <a:pt x="1138237" y="54769"/>
                  </a:lnTo>
                  <a:lnTo>
                    <a:pt x="1404937" y="38100"/>
                  </a:lnTo>
                  <a:lnTo>
                    <a:pt x="1743075" y="21431"/>
                  </a:lnTo>
                  <a:lnTo>
                    <a:pt x="2181225" y="0"/>
                  </a:lnTo>
                  <a:lnTo>
                    <a:pt x="2147887" y="180975"/>
                  </a:lnTo>
                  <a:lnTo>
                    <a:pt x="1874044" y="183356"/>
                  </a:lnTo>
                  <a:lnTo>
                    <a:pt x="14859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0195586-7DA9-4B56-ACD9-518B904034D2}"/>
                </a:ext>
              </a:extLst>
            </p:cNvPr>
            <p:cNvSpPr/>
            <p:nvPr/>
          </p:nvSpPr>
          <p:spPr>
            <a:xfrm>
              <a:off x="3976688" y="2960688"/>
              <a:ext cx="1962150" cy="250825"/>
            </a:xfrm>
            <a:custGeom>
              <a:avLst/>
              <a:gdLst>
                <a:gd name="connsiteX0" fmla="*/ 514350 w 1962150"/>
                <a:gd name="connsiteY0" fmla="*/ 214312 h 252412"/>
                <a:gd name="connsiteX1" fmla="*/ 40481 w 1962150"/>
                <a:gd name="connsiteY1" fmla="*/ 252412 h 252412"/>
                <a:gd name="connsiteX2" fmla="*/ 0 w 1962150"/>
                <a:gd name="connsiteY2" fmla="*/ 95250 h 252412"/>
                <a:gd name="connsiteX3" fmla="*/ 223837 w 1962150"/>
                <a:gd name="connsiteY3" fmla="*/ 80962 h 252412"/>
                <a:gd name="connsiteX4" fmla="*/ 519112 w 1962150"/>
                <a:gd name="connsiteY4" fmla="*/ 59531 h 252412"/>
                <a:gd name="connsiteX5" fmla="*/ 909637 w 1962150"/>
                <a:gd name="connsiteY5" fmla="*/ 21431 h 252412"/>
                <a:gd name="connsiteX6" fmla="*/ 1042987 w 1962150"/>
                <a:gd name="connsiteY6" fmla="*/ 28575 h 252412"/>
                <a:gd name="connsiteX7" fmla="*/ 1197768 w 1962150"/>
                <a:gd name="connsiteY7" fmla="*/ 14287 h 252412"/>
                <a:gd name="connsiteX8" fmla="*/ 1450181 w 1962150"/>
                <a:gd name="connsiteY8" fmla="*/ 4762 h 252412"/>
                <a:gd name="connsiteX9" fmla="*/ 1795462 w 1962150"/>
                <a:gd name="connsiteY9" fmla="*/ 0 h 252412"/>
                <a:gd name="connsiteX10" fmla="*/ 1962150 w 1962150"/>
                <a:gd name="connsiteY10" fmla="*/ 0 h 252412"/>
                <a:gd name="connsiteX11" fmla="*/ 1926431 w 1962150"/>
                <a:gd name="connsiteY11" fmla="*/ 164306 h 252412"/>
                <a:gd name="connsiteX12" fmla="*/ 1747837 w 1962150"/>
                <a:gd name="connsiteY12" fmla="*/ 159544 h 252412"/>
                <a:gd name="connsiteX13" fmla="*/ 1466850 w 1962150"/>
                <a:gd name="connsiteY13" fmla="*/ 166687 h 252412"/>
                <a:gd name="connsiteX14" fmla="*/ 1193006 w 1962150"/>
                <a:gd name="connsiteY14" fmla="*/ 178594 h 252412"/>
                <a:gd name="connsiteX15" fmla="*/ 916781 w 1962150"/>
                <a:gd name="connsiteY15" fmla="*/ 190500 h 252412"/>
                <a:gd name="connsiteX16" fmla="*/ 514350 w 1962150"/>
                <a:gd name="connsiteY16" fmla="*/ 2143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2150" h="252412">
                  <a:moveTo>
                    <a:pt x="514350" y="214312"/>
                  </a:moveTo>
                  <a:lnTo>
                    <a:pt x="40481" y="252412"/>
                  </a:lnTo>
                  <a:lnTo>
                    <a:pt x="0" y="95250"/>
                  </a:lnTo>
                  <a:lnTo>
                    <a:pt x="223837" y="80962"/>
                  </a:lnTo>
                  <a:lnTo>
                    <a:pt x="519112" y="59531"/>
                  </a:lnTo>
                  <a:lnTo>
                    <a:pt x="909637" y="21431"/>
                  </a:lnTo>
                  <a:lnTo>
                    <a:pt x="1042987" y="28575"/>
                  </a:lnTo>
                  <a:lnTo>
                    <a:pt x="1197768" y="14287"/>
                  </a:lnTo>
                  <a:lnTo>
                    <a:pt x="1450181" y="4762"/>
                  </a:lnTo>
                  <a:lnTo>
                    <a:pt x="1795462" y="0"/>
                  </a:lnTo>
                  <a:lnTo>
                    <a:pt x="1962150" y="0"/>
                  </a:lnTo>
                  <a:lnTo>
                    <a:pt x="1926431" y="164306"/>
                  </a:lnTo>
                  <a:lnTo>
                    <a:pt x="1747837" y="159544"/>
                  </a:lnTo>
                  <a:lnTo>
                    <a:pt x="1466850" y="166687"/>
                  </a:lnTo>
                  <a:lnTo>
                    <a:pt x="1193006" y="178594"/>
                  </a:lnTo>
                  <a:lnTo>
                    <a:pt x="916781" y="190500"/>
                  </a:lnTo>
                  <a:lnTo>
                    <a:pt x="5143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7337D41-A22A-45C4-A111-C3FEBF6A4F8F}"/>
                </a:ext>
              </a:extLst>
            </p:cNvPr>
            <p:cNvSpPr/>
            <p:nvPr/>
          </p:nvSpPr>
          <p:spPr>
            <a:xfrm>
              <a:off x="3983038" y="3354388"/>
              <a:ext cx="485775" cy="1303337"/>
            </a:xfrm>
            <a:custGeom>
              <a:avLst/>
              <a:gdLst>
                <a:gd name="connsiteX0" fmla="*/ 447675 w 485775"/>
                <a:gd name="connsiteY0" fmla="*/ 954882 h 1302544"/>
                <a:gd name="connsiteX1" fmla="*/ 447675 w 485775"/>
                <a:gd name="connsiteY1" fmla="*/ 1259682 h 1302544"/>
                <a:gd name="connsiteX2" fmla="*/ 228600 w 485775"/>
                <a:gd name="connsiteY2" fmla="*/ 1302544 h 1302544"/>
                <a:gd name="connsiteX3" fmla="*/ 216694 w 485775"/>
                <a:gd name="connsiteY3" fmla="*/ 1014413 h 1302544"/>
                <a:gd name="connsiteX4" fmla="*/ 204788 w 485775"/>
                <a:gd name="connsiteY4" fmla="*/ 766763 h 1302544"/>
                <a:gd name="connsiteX5" fmla="*/ 202407 w 485775"/>
                <a:gd name="connsiteY5" fmla="*/ 604838 h 1302544"/>
                <a:gd name="connsiteX6" fmla="*/ 178594 w 485775"/>
                <a:gd name="connsiteY6" fmla="*/ 452438 h 1302544"/>
                <a:gd name="connsiteX7" fmla="*/ 178594 w 485775"/>
                <a:gd name="connsiteY7" fmla="*/ 285750 h 1302544"/>
                <a:gd name="connsiteX8" fmla="*/ 178594 w 485775"/>
                <a:gd name="connsiteY8" fmla="*/ 233363 h 1302544"/>
                <a:gd name="connsiteX9" fmla="*/ 173832 w 485775"/>
                <a:gd name="connsiteY9" fmla="*/ 207169 h 1302544"/>
                <a:gd name="connsiteX10" fmla="*/ 161925 w 485775"/>
                <a:gd name="connsiteY10" fmla="*/ 176213 h 1302544"/>
                <a:gd name="connsiteX11" fmla="*/ 145257 w 485775"/>
                <a:gd name="connsiteY11" fmla="*/ 150019 h 1302544"/>
                <a:gd name="connsiteX12" fmla="*/ 116682 w 485775"/>
                <a:gd name="connsiteY12" fmla="*/ 121444 h 1302544"/>
                <a:gd name="connsiteX13" fmla="*/ 95250 w 485775"/>
                <a:gd name="connsiteY13" fmla="*/ 102394 h 1302544"/>
                <a:gd name="connsiteX14" fmla="*/ 61913 w 485775"/>
                <a:gd name="connsiteY14" fmla="*/ 85725 h 1302544"/>
                <a:gd name="connsiteX15" fmla="*/ 23813 w 485775"/>
                <a:gd name="connsiteY15" fmla="*/ 66675 h 1302544"/>
                <a:gd name="connsiteX16" fmla="*/ 7144 w 485775"/>
                <a:gd name="connsiteY16" fmla="*/ 54769 h 1302544"/>
                <a:gd name="connsiteX17" fmla="*/ 0 w 485775"/>
                <a:gd name="connsiteY17" fmla="*/ 38100 h 1302544"/>
                <a:gd name="connsiteX18" fmla="*/ 4763 w 485775"/>
                <a:gd name="connsiteY18" fmla="*/ 21432 h 1302544"/>
                <a:gd name="connsiteX19" fmla="*/ 23813 w 485775"/>
                <a:gd name="connsiteY19" fmla="*/ 11907 h 1302544"/>
                <a:gd name="connsiteX20" fmla="*/ 64294 w 485775"/>
                <a:gd name="connsiteY20" fmla="*/ 2382 h 1302544"/>
                <a:gd name="connsiteX21" fmla="*/ 133350 w 485775"/>
                <a:gd name="connsiteY21" fmla="*/ 0 h 1302544"/>
                <a:gd name="connsiteX22" fmla="*/ 200025 w 485775"/>
                <a:gd name="connsiteY22" fmla="*/ 4763 h 1302544"/>
                <a:gd name="connsiteX23" fmla="*/ 259557 w 485775"/>
                <a:gd name="connsiteY23" fmla="*/ 16669 h 1302544"/>
                <a:gd name="connsiteX24" fmla="*/ 314325 w 485775"/>
                <a:gd name="connsiteY24" fmla="*/ 33338 h 1302544"/>
                <a:gd name="connsiteX25" fmla="*/ 350044 w 485775"/>
                <a:gd name="connsiteY25" fmla="*/ 47625 h 1302544"/>
                <a:gd name="connsiteX26" fmla="*/ 395288 w 485775"/>
                <a:gd name="connsiteY26" fmla="*/ 69057 h 1302544"/>
                <a:gd name="connsiteX27" fmla="*/ 428625 w 485775"/>
                <a:gd name="connsiteY27" fmla="*/ 88107 h 1302544"/>
                <a:gd name="connsiteX28" fmla="*/ 452438 w 485775"/>
                <a:gd name="connsiteY28" fmla="*/ 107157 h 1302544"/>
                <a:gd name="connsiteX29" fmla="*/ 469107 w 485775"/>
                <a:gd name="connsiteY29" fmla="*/ 128588 h 1302544"/>
                <a:gd name="connsiteX30" fmla="*/ 481013 w 485775"/>
                <a:gd name="connsiteY30" fmla="*/ 150019 h 1302544"/>
                <a:gd name="connsiteX31" fmla="*/ 485775 w 485775"/>
                <a:gd name="connsiteY31" fmla="*/ 178594 h 1302544"/>
                <a:gd name="connsiteX32" fmla="*/ 483394 w 485775"/>
                <a:gd name="connsiteY32" fmla="*/ 200025 h 1302544"/>
                <a:gd name="connsiteX33" fmla="*/ 466725 w 485775"/>
                <a:gd name="connsiteY33" fmla="*/ 235744 h 1302544"/>
                <a:gd name="connsiteX34" fmla="*/ 454819 w 485775"/>
                <a:gd name="connsiteY34" fmla="*/ 261938 h 1302544"/>
                <a:gd name="connsiteX35" fmla="*/ 447675 w 485775"/>
                <a:gd name="connsiteY35" fmla="*/ 297657 h 1302544"/>
                <a:gd name="connsiteX36" fmla="*/ 447675 w 485775"/>
                <a:gd name="connsiteY36" fmla="*/ 338138 h 1302544"/>
                <a:gd name="connsiteX37" fmla="*/ 447675 w 485775"/>
                <a:gd name="connsiteY37" fmla="*/ 452438 h 1302544"/>
                <a:gd name="connsiteX38" fmla="*/ 447675 w 485775"/>
                <a:gd name="connsiteY38" fmla="*/ 564357 h 1302544"/>
                <a:gd name="connsiteX39" fmla="*/ 447675 w 485775"/>
                <a:gd name="connsiteY39" fmla="*/ 954882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5775" h="1302544">
                  <a:moveTo>
                    <a:pt x="447675" y="954882"/>
                  </a:moveTo>
                  <a:lnTo>
                    <a:pt x="447675" y="1259682"/>
                  </a:lnTo>
                  <a:lnTo>
                    <a:pt x="228600" y="1302544"/>
                  </a:lnTo>
                  <a:lnTo>
                    <a:pt x="216694" y="1014413"/>
                  </a:lnTo>
                  <a:lnTo>
                    <a:pt x="204788" y="766763"/>
                  </a:lnTo>
                  <a:cubicBezTo>
                    <a:pt x="203994" y="712788"/>
                    <a:pt x="203201" y="658813"/>
                    <a:pt x="202407" y="604838"/>
                  </a:cubicBezTo>
                  <a:lnTo>
                    <a:pt x="178594" y="452438"/>
                  </a:lnTo>
                  <a:lnTo>
                    <a:pt x="178594" y="285750"/>
                  </a:lnTo>
                  <a:lnTo>
                    <a:pt x="178594" y="233363"/>
                  </a:lnTo>
                  <a:lnTo>
                    <a:pt x="173832" y="207169"/>
                  </a:lnTo>
                  <a:lnTo>
                    <a:pt x="161925" y="176213"/>
                  </a:lnTo>
                  <a:lnTo>
                    <a:pt x="145257" y="150019"/>
                  </a:lnTo>
                  <a:lnTo>
                    <a:pt x="116682" y="121444"/>
                  </a:lnTo>
                  <a:lnTo>
                    <a:pt x="95250" y="102394"/>
                  </a:lnTo>
                  <a:lnTo>
                    <a:pt x="61913" y="85725"/>
                  </a:lnTo>
                  <a:lnTo>
                    <a:pt x="23813" y="66675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4763" y="21432"/>
                  </a:lnTo>
                  <a:lnTo>
                    <a:pt x="23813" y="11907"/>
                  </a:lnTo>
                  <a:lnTo>
                    <a:pt x="64294" y="2382"/>
                  </a:lnTo>
                  <a:lnTo>
                    <a:pt x="133350" y="0"/>
                  </a:lnTo>
                  <a:lnTo>
                    <a:pt x="200025" y="4763"/>
                  </a:lnTo>
                  <a:lnTo>
                    <a:pt x="259557" y="16669"/>
                  </a:lnTo>
                  <a:lnTo>
                    <a:pt x="314325" y="33338"/>
                  </a:lnTo>
                  <a:lnTo>
                    <a:pt x="350044" y="47625"/>
                  </a:lnTo>
                  <a:lnTo>
                    <a:pt x="395288" y="69057"/>
                  </a:lnTo>
                  <a:lnTo>
                    <a:pt x="428625" y="88107"/>
                  </a:lnTo>
                  <a:lnTo>
                    <a:pt x="452438" y="107157"/>
                  </a:lnTo>
                  <a:lnTo>
                    <a:pt x="469107" y="128588"/>
                  </a:lnTo>
                  <a:lnTo>
                    <a:pt x="481013" y="150019"/>
                  </a:lnTo>
                  <a:lnTo>
                    <a:pt x="485775" y="178594"/>
                  </a:lnTo>
                  <a:lnTo>
                    <a:pt x="483394" y="200025"/>
                  </a:lnTo>
                  <a:lnTo>
                    <a:pt x="466725" y="235744"/>
                  </a:lnTo>
                  <a:lnTo>
                    <a:pt x="454819" y="261938"/>
                  </a:lnTo>
                  <a:lnTo>
                    <a:pt x="447675" y="297657"/>
                  </a:lnTo>
                  <a:lnTo>
                    <a:pt x="447675" y="338138"/>
                  </a:lnTo>
                  <a:lnTo>
                    <a:pt x="447675" y="452438"/>
                  </a:lnTo>
                  <a:lnTo>
                    <a:pt x="447675" y="564357"/>
                  </a:lnTo>
                  <a:cubicBezTo>
                    <a:pt x="446881" y="694532"/>
                    <a:pt x="446088" y="824707"/>
                    <a:pt x="447675" y="954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17F89B6-CFBB-45FD-88F0-C966108195D4}"/>
                </a:ext>
              </a:extLst>
            </p:cNvPr>
            <p:cNvSpPr/>
            <p:nvPr/>
          </p:nvSpPr>
          <p:spPr>
            <a:xfrm>
              <a:off x="5307013" y="3227388"/>
              <a:ext cx="400050" cy="1311275"/>
            </a:xfrm>
            <a:custGeom>
              <a:avLst/>
              <a:gdLst>
                <a:gd name="connsiteX0" fmla="*/ 309563 w 400050"/>
                <a:gd name="connsiteY0" fmla="*/ 885825 h 1312069"/>
                <a:gd name="connsiteX1" fmla="*/ 300038 w 400050"/>
                <a:gd name="connsiteY1" fmla="*/ 1028700 h 1312069"/>
                <a:gd name="connsiteX2" fmla="*/ 280988 w 400050"/>
                <a:gd name="connsiteY2" fmla="*/ 1278731 h 1312069"/>
                <a:gd name="connsiteX3" fmla="*/ 64294 w 400050"/>
                <a:gd name="connsiteY3" fmla="*/ 1312069 h 1312069"/>
                <a:gd name="connsiteX4" fmla="*/ 64294 w 400050"/>
                <a:gd name="connsiteY4" fmla="*/ 1143000 h 1312069"/>
                <a:gd name="connsiteX5" fmla="*/ 73819 w 400050"/>
                <a:gd name="connsiteY5" fmla="*/ 888206 h 1312069"/>
                <a:gd name="connsiteX6" fmla="*/ 85725 w 400050"/>
                <a:gd name="connsiteY6" fmla="*/ 623887 h 1312069"/>
                <a:gd name="connsiteX7" fmla="*/ 109538 w 400050"/>
                <a:gd name="connsiteY7" fmla="*/ 473869 h 1312069"/>
                <a:gd name="connsiteX8" fmla="*/ 109538 w 400050"/>
                <a:gd name="connsiteY8" fmla="*/ 292894 h 1312069"/>
                <a:gd name="connsiteX9" fmla="*/ 107157 w 400050"/>
                <a:gd name="connsiteY9" fmla="*/ 240506 h 1312069"/>
                <a:gd name="connsiteX10" fmla="*/ 100013 w 400050"/>
                <a:gd name="connsiteY10" fmla="*/ 197644 h 1312069"/>
                <a:gd name="connsiteX11" fmla="*/ 83344 w 400050"/>
                <a:gd name="connsiteY11" fmla="*/ 154781 h 1312069"/>
                <a:gd name="connsiteX12" fmla="*/ 61913 w 400050"/>
                <a:gd name="connsiteY12" fmla="*/ 111919 h 1312069"/>
                <a:gd name="connsiteX13" fmla="*/ 38100 w 400050"/>
                <a:gd name="connsiteY13" fmla="*/ 78581 h 1312069"/>
                <a:gd name="connsiteX14" fmla="*/ 21432 w 400050"/>
                <a:gd name="connsiteY14" fmla="*/ 59531 h 1312069"/>
                <a:gd name="connsiteX15" fmla="*/ 4763 w 400050"/>
                <a:gd name="connsiteY15" fmla="*/ 42862 h 1312069"/>
                <a:gd name="connsiteX16" fmla="*/ 0 w 400050"/>
                <a:gd name="connsiteY16" fmla="*/ 26194 h 1312069"/>
                <a:gd name="connsiteX17" fmla="*/ 0 w 400050"/>
                <a:gd name="connsiteY17" fmla="*/ 11906 h 1312069"/>
                <a:gd name="connsiteX18" fmla="*/ 7144 w 400050"/>
                <a:gd name="connsiteY18" fmla="*/ 4762 h 1312069"/>
                <a:gd name="connsiteX19" fmla="*/ 26194 w 400050"/>
                <a:gd name="connsiteY19" fmla="*/ 0 h 1312069"/>
                <a:gd name="connsiteX20" fmla="*/ 61913 w 400050"/>
                <a:gd name="connsiteY20" fmla="*/ 4762 h 1312069"/>
                <a:gd name="connsiteX21" fmla="*/ 147638 w 400050"/>
                <a:gd name="connsiteY21" fmla="*/ 26194 h 1312069"/>
                <a:gd name="connsiteX22" fmla="*/ 233363 w 400050"/>
                <a:gd name="connsiteY22" fmla="*/ 57150 h 1312069"/>
                <a:gd name="connsiteX23" fmla="*/ 304800 w 400050"/>
                <a:gd name="connsiteY23" fmla="*/ 85725 h 1312069"/>
                <a:gd name="connsiteX24" fmla="*/ 357188 w 400050"/>
                <a:gd name="connsiteY24" fmla="*/ 111919 h 1312069"/>
                <a:gd name="connsiteX25" fmla="*/ 378619 w 400050"/>
                <a:gd name="connsiteY25" fmla="*/ 128587 h 1312069"/>
                <a:gd name="connsiteX26" fmla="*/ 392907 w 400050"/>
                <a:gd name="connsiteY26" fmla="*/ 147637 h 1312069"/>
                <a:gd name="connsiteX27" fmla="*/ 400050 w 400050"/>
                <a:gd name="connsiteY27" fmla="*/ 169069 h 1312069"/>
                <a:gd name="connsiteX28" fmla="*/ 395288 w 400050"/>
                <a:gd name="connsiteY28" fmla="*/ 200025 h 1312069"/>
                <a:gd name="connsiteX29" fmla="*/ 383382 w 400050"/>
                <a:gd name="connsiteY29" fmla="*/ 230981 h 1312069"/>
                <a:gd name="connsiteX30" fmla="*/ 366713 w 400050"/>
                <a:gd name="connsiteY30" fmla="*/ 269081 h 1312069"/>
                <a:gd name="connsiteX31" fmla="*/ 354807 w 400050"/>
                <a:gd name="connsiteY31" fmla="*/ 316706 h 1312069"/>
                <a:gd name="connsiteX32" fmla="*/ 350044 w 400050"/>
                <a:gd name="connsiteY32" fmla="*/ 364331 h 1312069"/>
                <a:gd name="connsiteX33" fmla="*/ 350044 w 400050"/>
                <a:gd name="connsiteY33" fmla="*/ 464344 h 1312069"/>
                <a:gd name="connsiteX34" fmla="*/ 333375 w 400050"/>
                <a:gd name="connsiteY34" fmla="*/ 597694 h 1312069"/>
                <a:gd name="connsiteX35" fmla="*/ 309563 w 400050"/>
                <a:gd name="connsiteY35" fmla="*/ 8858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0050" h="1312069">
                  <a:moveTo>
                    <a:pt x="309563" y="885825"/>
                  </a:moveTo>
                  <a:lnTo>
                    <a:pt x="300038" y="1028700"/>
                  </a:lnTo>
                  <a:lnTo>
                    <a:pt x="280988" y="1278731"/>
                  </a:lnTo>
                  <a:lnTo>
                    <a:pt x="64294" y="1312069"/>
                  </a:lnTo>
                  <a:lnTo>
                    <a:pt x="64294" y="1143000"/>
                  </a:lnTo>
                  <a:lnTo>
                    <a:pt x="73819" y="888206"/>
                  </a:lnTo>
                  <a:lnTo>
                    <a:pt x="85725" y="623887"/>
                  </a:lnTo>
                  <a:lnTo>
                    <a:pt x="109538" y="473869"/>
                  </a:lnTo>
                  <a:lnTo>
                    <a:pt x="109538" y="292894"/>
                  </a:lnTo>
                  <a:lnTo>
                    <a:pt x="107157" y="240506"/>
                  </a:lnTo>
                  <a:lnTo>
                    <a:pt x="100013" y="197644"/>
                  </a:lnTo>
                  <a:lnTo>
                    <a:pt x="83344" y="154781"/>
                  </a:lnTo>
                  <a:lnTo>
                    <a:pt x="61913" y="111919"/>
                  </a:lnTo>
                  <a:lnTo>
                    <a:pt x="38100" y="78581"/>
                  </a:lnTo>
                  <a:lnTo>
                    <a:pt x="21432" y="59531"/>
                  </a:lnTo>
                  <a:lnTo>
                    <a:pt x="4763" y="42862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61913" y="4762"/>
                  </a:lnTo>
                  <a:lnTo>
                    <a:pt x="147638" y="26194"/>
                  </a:lnTo>
                  <a:lnTo>
                    <a:pt x="233363" y="57150"/>
                  </a:lnTo>
                  <a:lnTo>
                    <a:pt x="304800" y="85725"/>
                  </a:lnTo>
                  <a:lnTo>
                    <a:pt x="357188" y="111919"/>
                  </a:lnTo>
                  <a:lnTo>
                    <a:pt x="378619" y="128587"/>
                  </a:lnTo>
                  <a:lnTo>
                    <a:pt x="392907" y="147637"/>
                  </a:lnTo>
                  <a:lnTo>
                    <a:pt x="400050" y="169069"/>
                  </a:lnTo>
                  <a:lnTo>
                    <a:pt x="395288" y="200025"/>
                  </a:lnTo>
                  <a:lnTo>
                    <a:pt x="383382" y="230981"/>
                  </a:lnTo>
                  <a:lnTo>
                    <a:pt x="366713" y="269081"/>
                  </a:lnTo>
                  <a:lnTo>
                    <a:pt x="354807" y="316706"/>
                  </a:lnTo>
                  <a:lnTo>
                    <a:pt x="350044" y="364331"/>
                  </a:lnTo>
                  <a:lnTo>
                    <a:pt x="350044" y="464344"/>
                  </a:lnTo>
                  <a:lnTo>
                    <a:pt x="333375" y="597694"/>
                  </a:lnTo>
                  <a:lnTo>
                    <a:pt x="30956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A73AF7F-2EF7-490E-B3B4-82C3F2DEFDDA}"/>
                </a:ext>
              </a:extLst>
            </p:cNvPr>
            <p:cNvSpPr/>
            <p:nvPr/>
          </p:nvSpPr>
          <p:spPr>
            <a:xfrm>
              <a:off x="2697163" y="4344988"/>
              <a:ext cx="4502150" cy="669925"/>
            </a:xfrm>
            <a:custGeom>
              <a:avLst/>
              <a:gdLst>
                <a:gd name="connsiteX0" fmla="*/ 2784575 w 4501661"/>
                <a:gd name="connsiteY0" fmla="*/ 268942 h 670285"/>
                <a:gd name="connsiteX1" fmla="*/ 2507359 w 4501661"/>
                <a:gd name="connsiteY1" fmla="*/ 293767 h 670285"/>
                <a:gd name="connsiteX2" fmla="*/ 2341857 w 4501661"/>
                <a:gd name="connsiteY2" fmla="*/ 310317 h 670285"/>
                <a:gd name="connsiteX3" fmla="*/ 2188767 w 4501661"/>
                <a:gd name="connsiteY3" fmla="*/ 331005 h 670285"/>
                <a:gd name="connsiteX4" fmla="*/ 1965339 w 4501661"/>
                <a:gd name="connsiteY4" fmla="*/ 355830 h 670285"/>
                <a:gd name="connsiteX5" fmla="*/ 1746049 w 4501661"/>
                <a:gd name="connsiteY5" fmla="*/ 384793 h 670285"/>
                <a:gd name="connsiteX6" fmla="*/ 1510208 w 4501661"/>
                <a:gd name="connsiteY6" fmla="*/ 422031 h 670285"/>
                <a:gd name="connsiteX7" fmla="*/ 1241267 w 4501661"/>
                <a:gd name="connsiteY7" fmla="*/ 471682 h 670285"/>
                <a:gd name="connsiteX8" fmla="*/ 1059214 w 4501661"/>
                <a:gd name="connsiteY8" fmla="*/ 513057 h 670285"/>
                <a:gd name="connsiteX9" fmla="*/ 906125 w 4501661"/>
                <a:gd name="connsiteY9" fmla="*/ 546158 h 670285"/>
                <a:gd name="connsiteX10" fmla="*/ 740623 w 4501661"/>
                <a:gd name="connsiteY10" fmla="*/ 587533 h 670285"/>
                <a:gd name="connsiteX11" fmla="*/ 633046 w 4501661"/>
                <a:gd name="connsiteY11" fmla="*/ 616496 h 670285"/>
                <a:gd name="connsiteX12" fmla="*/ 475819 w 4501661"/>
                <a:gd name="connsiteY12" fmla="*/ 670285 h 670285"/>
                <a:gd name="connsiteX13" fmla="*/ 426168 w 4501661"/>
                <a:gd name="connsiteY13" fmla="*/ 662009 h 670285"/>
                <a:gd name="connsiteX14" fmla="*/ 355830 w 4501661"/>
                <a:gd name="connsiteY14" fmla="*/ 633047 h 670285"/>
                <a:gd name="connsiteX15" fmla="*/ 248253 w 4501661"/>
                <a:gd name="connsiteY15" fmla="*/ 566846 h 670285"/>
                <a:gd name="connsiteX16" fmla="*/ 169640 w 4501661"/>
                <a:gd name="connsiteY16" fmla="*/ 513057 h 670285"/>
                <a:gd name="connsiteX17" fmla="*/ 99301 w 4501661"/>
                <a:gd name="connsiteY17" fmla="*/ 455132 h 670285"/>
                <a:gd name="connsiteX18" fmla="*/ 45513 w 4501661"/>
                <a:gd name="connsiteY18" fmla="*/ 409618 h 670285"/>
                <a:gd name="connsiteX19" fmla="*/ 12413 w 4501661"/>
                <a:gd name="connsiteY19" fmla="*/ 380656 h 670285"/>
                <a:gd name="connsiteX20" fmla="*/ 0 w 4501661"/>
                <a:gd name="connsiteY20" fmla="*/ 351693 h 670285"/>
                <a:gd name="connsiteX21" fmla="*/ 4137 w 4501661"/>
                <a:gd name="connsiteY21" fmla="*/ 331005 h 670285"/>
                <a:gd name="connsiteX22" fmla="*/ 16550 w 4501661"/>
                <a:gd name="connsiteY22" fmla="*/ 322730 h 670285"/>
                <a:gd name="connsiteX23" fmla="*/ 33100 w 4501661"/>
                <a:gd name="connsiteY23" fmla="*/ 322730 h 670285"/>
                <a:gd name="connsiteX24" fmla="*/ 62063 w 4501661"/>
                <a:gd name="connsiteY24" fmla="*/ 335142 h 670285"/>
                <a:gd name="connsiteX25" fmla="*/ 103439 w 4501661"/>
                <a:gd name="connsiteY25" fmla="*/ 351693 h 670285"/>
                <a:gd name="connsiteX26" fmla="*/ 157227 w 4501661"/>
                <a:gd name="connsiteY26" fmla="*/ 364105 h 670285"/>
                <a:gd name="connsiteX27" fmla="*/ 215153 w 4501661"/>
                <a:gd name="connsiteY27" fmla="*/ 372380 h 670285"/>
                <a:gd name="connsiteX28" fmla="*/ 285491 w 4501661"/>
                <a:gd name="connsiteY28" fmla="*/ 380656 h 670285"/>
                <a:gd name="connsiteX29" fmla="*/ 331004 w 4501661"/>
                <a:gd name="connsiteY29" fmla="*/ 380656 h 670285"/>
                <a:gd name="connsiteX30" fmla="*/ 388930 w 4501661"/>
                <a:gd name="connsiteY30" fmla="*/ 376518 h 670285"/>
                <a:gd name="connsiteX31" fmla="*/ 579258 w 4501661"/>
                <a:gd name="connsiteY31" fmla="*/ 355830 h 670285"/>
                <a:gd name="connsiteX32" fmla="*/ 815099 w 4501661"/>
                <a:gd name="connsiteY32" fmla="*/ 322730 h 670285"/>
                <a:gd name="connsiteX33" fmla="*/ 1067489 w 4501661"/>
                <a:gd name="connsiteY33" fmla="*/ 285492 h 670285"/>
                <a:gd name="connsiteX34" fmla="*/ 1402632 w 4501661"/>
                <a:gd name="connsiteY34" fmla="*/ 239979 h 670285"/>
                <a:gd name="connsiteX35" fmla="*/ 1535033 w 4501661"/>
                <a:gd name="connsiteY35" fmla="*/ 219291 h 670285"/>
                <a:gd name="connsiteX36" fmla="*/ 1700536 w 4501661"/>
                <a:gd name="connsiteY36" fmla="*/ 206878 h 670285"/>
                <a:gd name="connsiteX37" fmla="*/ 1952927 w 4501661"/>
                <a:gd name="connsiteY37" fmla="*/ 169640 h 670285"/>
                <a:gd name="connsiteX38" fmla="*/ 2242556 w 4501661"/>
                <a:gd name="connsiteY38" fmla="*/ 136540 h 670285"/>
                <a:gd name="connsiteX39" fmla="*/ 2474259 w 4501661"/>
                <a:gd name="connsiteY39" fmla="*/ 107577 h 670285"/>
                <a:gd name="connsiteX40" fmla="*/ 2697687 w 4501661"/>
                <a:gd name="connsiteY40" fmla="*/ 86889 h 670285"/>
                <a:gd name="connsiteX41" fmla="*/ 2879739 w 4501661"/>
                <a:gd name="connsiteY41" fmla="*/ 86889 h 670285"/>
                <a:gd name="connsiteX42" fmla="*/ 3115580 w 4501661"/>
                <a:gd name="connsiteY42" fmla="*/ 74476 h 670285"/>
                <a:gd name="connsiteX43" fmla="*/ 3268670 w 4501661"/>
                <a:gd name="connsiteY43" fmla="*/ 70339 h 670285"/>
                <a:gd name="connsiteX44" fmla="*/ 3446584 w 4501661"/>
                <a:gd name="connsiteY44" fmla="*/ 66201 h 670285"/>
                <a:gd name="connsiteX45" fmla="*/ 3641050 w 4501661"/>
                <a:gd name="connsiteY45" fmla="*/ 66201 h 670285"/>
                <a:gd name="connsiteX46" fmla="*/ 3897578 w 4501661"/>
                <a:gd name="connsiteY46" fmla="*/ 66201 h 670285"/>
                <a:gd name="connsiteX47" fmla="*/ 3992742 w 4501661"/>
                <a:gd name="connsiteY47" fmla="*/ 28963 h 670285"/>
                <a:gd name="connsiteX48" fmla="*/ 4050668 w 4501661"/>
                <a:gd name="connsiteY48" fmla="*/ 0 h 670285"/>
                <a:gd name="connsiteX49" fmla="*/ 4100318 w 4501661"/>
                <a:gd name="connsiteY49" fmla="*/ 8276 h 670285"/>
                <a:gd name="connsiteX50" fmla="*/ 4253408 w 4501661"/>
                <a:gd name="connsiteY50" fmla="*/ 66201 h 670285"/>
                <a:gd name="connsiteX51" fmla="*/ 4344434 w 4501661"/>
                <a:gd name="connsiteY51" fmla="*/ 95164 h 670285"/>
                <a:gd name="connsiteX52" fmla="*/ 4406498 w 4501661"/>
                <a:gd name="connsiteY52" fmla="*/ 124127 h 670285"/>
                <a:gd name="connsiteX53" fmla="*/ 4447873 w 4501661"/>
                <a:gd name="connsiteY53" fmla="*/ 157228 h 670285"/>
                <a:gd name="connsiteX54" fmla="*/ 4476836 w 4501661"/>
                <a:gd name="connsiteY54" fmla="*/ 182053 h 670285"/>
                <a:gd name="connsiteX55" fmla="*/ 4493386 w 4501661"/>
                <a:gd name="connsiteY55" fmla="*/ 211016 h 670285"/>
                <a:gd name="connsiteX56" fmla="*/ 4501661 w 4501661"/>
                <a:gd name="connsiteY56" fmla="*/ 248254 h 670285"/>
                <a:gd name="connsiteX57" fmla="*/ 4501661 w 4501661"/>
                <a:gd name="connsiteY57" fmla="*/ 281354 h 670285"/>
                <a:gd name="connsiteX58" fmla="*/ 4493386 w 4501661"/>
                <a:gd name="connsiteY58" fmla="*/ 306180 h 670285"/>
                <a:gd name="connsiteX59" fmla="*/ 4468561 w 4501661"/>
                <a:gd name="connsiteY59" fmla="*/ 326867 h 670285"/>
                <a:gd name="connsiteX60" fmla="*/ 4435461 w 4501661"/>
                <a:gd name="connsiteY60" fmla="*/ 335142 h 670285"/>
                <a:gd name="connsiteX61" fmla="*/ 4282371 w 4501661"/>
                <a:gd name="connsiteY61" fmla="*/ 318592 h 670285"/>
                <a:gd name="connsiteX62" fmla="*/ 4046530 w 4501661"/>
                <a:gd name="connsiteY62" fmla="*/ 289629 h 670285"/>
                <a:gd name="connsiteX63" fmla="*/ 3909991 w 4501661"/>
                <a:gd name="connsiteY63" fmla="*/ 264804 h 670285"/>
                <a:gd name="connsiteX64" fmla="*/ 3777589 w 4501661"/>
                <a:gd name="connsiteY64" fmla="*/ 256529 h 670285"/>
                <a:gd name="connsiteX65" fmla="*/ 3562436 w 4501661"/>
                <a:gd name="connsiteY65" fmla="*/ 244116 h 670285"/>
                <a:gd name="connsiteX66" fmla="*/ 3351421 w 4501661"/>
                <a:gd name="connsiteY66" fmla="*/ 244116 h 670285"/>
                <a:gd name="connsiteX67" fmla="*/ 3181781 w 4501661"/>
                <a:gd name="connsiteY67" fmla="*/ 248254 h 670285"/>
                <a:gd name="connsiteX68" fmla="*/ 2784575 w 4501661"/>
                <a:gd name="connsiteY68" fmla="*/ 268942 h 67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01661" h="670285">
                  <a:moveTo>
                    <a:pt x="2784575" y="268942"/>
                  </a:moveTo>
                  <a:lnTo>
                    <a:pt x="2507359" y="293767"/>
                  </a:lnTo>
                  <a:lnTo>
                    <a:pt x="2341857" y="310317"/>
                  </a:lnTo>
                  <a:lnTo>
                    <a:pt x="2188767" y="331005"/>
                  </a:lnTo>
                  <a:lnTo>
                    <a:pt x="1965339" y="355830"/>
                  </a:lnTo>
                  <a:lnTo>
                    <a:pt x="1746049" y="384793"/>
                  </a:lnTo>
                  <a:lnTo>
                    <a:pt x="1510208" y="422031"/>
                  </a:lnTo>
                  <a:lnTo>
                    <a:pt x="1241267" y="471682"/>
                  </a:lnTo>
                  <a:lnTo>
                    <a:pt x="1059214" y="513057"/>
                  </a:lnTo>
                  <a:lnTo>
                    <a:pt x="906125" y="546158"/>
                  </a:lnTo>
                  <a:lnTo>
                    <a:pt x="740623" y="587533"/>
                  </a:lnTo>
                  <a:lnTo>
                    <a:pt x="633046" y="616496"/>
                  </a:lnTo>
                  <a:lnTo>
                    <a:pt x="475819" y="670285"/>
                  </a:lnTo>
                  <a:lnTo>
                    <a:pt x="426168" y="662009"/>
                  </a:lnTo>
                  <a:lnTo>
                    <a:pt x="355830" y="633047"/>
                  </a:lnTo>
                  <a:lnTo>
                    <a:pt x="248253" y="566846"/>
                  </a:lnTo>
                  <a:lnTo>
                    <a:pt x="169640" y="513057"/>
                  </a:lnTo>
                  <a:lnTo>
                    <a:pt x="99301" y="455132"/>
                  </a:lnTo>
                  <a:lnTo>
                    <a:pt x="45513" y="409618"/>
                  </a:lnTo>
                  <a:lnTo>
                    <a:pt x="12413" y="380656"/>
                  </a:lnTo>
                  <a:lnTo>
                    <a:pt x="0" y="351693"/>
                  </a:lnTo>
                  <a:lnTo>
                    <a:pt x="4137" y="331005"/>
                  </a:lnTo>
                  <a:lnTo>
                    <a:pt x="16550" y="322730"/>
                  </a:lnTo>
                  <a:lnTo>
                    <a:pt x="33100" y="322730"/>
                  </a:lnTo>
                  <a:lnTo>
                    <a:pt x="62063" y="335142"/>
                  </a:lnTo>
                  <a:lnTo>
                    <a:pt x="103439" y="351693"/>
                  </a:lnTo>
                  <a:lnTo>
                    <a:pt x="157227" y="364105"/>
                  </a:lnTo>
                  <a:lnTo>
                    <a:pt x="215153" y="372380"/>
                  </a:lnTo>
                  <a:lnTo>
                    <a:pt x="285491" y="380656"/>
                  </a:lnTo>
                  <a:lnTo>
                    <a:pt x="331004" y="380656"/>
                  </a:lnTo>
                  <a:lnTo>
                    <a:pt x="388930" y="376518"/>
                  </a:lnTo>
                  <a:lnTo>
                    <a:pt x="579258" y="355830"/>
                  </a:lnTo>
                  <a:lnTo>
                    <a:pt x="815099" y="322730"/>
                  </a:lnTo>
                  <a:lnTo>
                    <a:pt x="1067489" y="285492"/>
                  </a:lnTo>
                  <a:lnTo>
                    <a:pt x="1402632" y="239979"/>
                  </a:lnTo>
                  <a:lnTo>
                    <a:pt x="1535033" y="219291"/>
                  </a:lnTo>
                  <a:lnTo>
                    <a:pt x="1700536" y="206878"/>
                  </a:lnTo>
                  <a:lnTo>
                    <a:pt x="1952927" y="169640"/>
                  </a:lnTo>
                  <a:lnTo>
                    <a:pt x="2242556" y="136540"/>
                  </a:lnTo>
                  <a:lnTo>
                    <a:pt x="2474259" y="107577"/>
                  </a:lnTo>
                  <a:lnTo>
                    <a:pt x="2697687" y="86889"/>
                  </a:lnTo>
                  <a:lnTo>
                    <a:pt x="2879739" y="86889"/>
                  </a:lnTo>
                  <a:lnTo>
                    <a:pt x="3115580" y="74476"/>
                  </a:lnTo>
                  <a:lnTo>
                    <a:pt x="3268670" y="70339"/>
                  </a:lnTo>
                  <a:lnTo>
                    <a:pt x="3446584" y="66201"/>
                  </a:lnTo>
                  <a:lnTo>
                    <a:pt x="3641050" y="66201"/>
                  </a:lnTo>
                  <a:lnTo>
                    <a:pt x="3897578" y="66201"/>
                  </a:lnTo>
                  <a:lnTo>
                    <a:pt x="3992742" y="28963"/>
                  </a:lnTo>
                  <a:lnTo>
                    <a:pt x="4050668" y="0"/>
                  </a:lnTo>
                  <a:lnTo>
                    <a:pt x="4100318" y="8276"/>
                  </a:lnTo>
                  <a:lnTo>
                    <a:pt x="4253408" y="66201"/>
                  </a:lnTo>
                  <a:lnTo>
                    <a:pt x="4344434" y="95164"/>
                  </a:lnTo>
                  <a:lnTo>
                    <a:pt x="4406498" y="124127"/>
                  </a:lnTo>
                  <a:lnTo>
                    <a:pt x="4447873" y="157228"/>
                  </a:lnTo>
                  <a:lnTo>
                    <a:pt x="4476836" y="182053"/>
                  </a:lnTo>
                  <a:lnTo>
                    <a:pt x="4493386" y="211016"/>
                  </a:lnTo>
                  <a:lnTo>
                    <a:pt x="4501661" y="248254"/>
                  </a:lnTo>
                  <a:lnTo>
                    <a:pt x="4501661" y="281354"/>
                  </a:lnTo>
                  <a:lnTo>
                    <a:pt x="4493386" y="306180"/>
                  </a:lnTo>
                  <a:lnTo>
                    <a:pt x="4468561" y="326867"/>
                  </a:lnTo>
                  <a:lnTo>
                    <a:pt x="4435461" y="335142"/>
                  </a:lnTo>
                  <a:lnTo>
                    <a:pt x="4282371" y="318592"/>
                  </a:lnTo>
                  <a:lnTo>
                    <a:pt x="4046530" y="289629"/>
                  </a:lnTo>
                  <a:lnTo>
                    <a:pt x="3909991" y="264804"/>
                  </a:lnTo>
                  <a:lnTo>
                    <a:pt x="3777589" y="256529"/>
                  </a:lnTo>
                  <a:lnTo>
                    <a:pt x="3562436" y="244116"/>
                  </a:lnTo>
                  <a:lnTo>
                    <a:pt x="3351421" y="244116"/>
                  </a:lnTo>
                  <a:lnTo>
                    <a:pt x="3181781" y="248254"/>
                  </a:lnTo>
                  <a:lnTo>
                    <a:pt x="2784575" y="268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BDAED4F-4843-4CA0-AA17-5EB05A8B8441}"/>
              </a:ext>
            </a:extLst>
          </p:cNvPr>
          <p:cNvSpPr/>
          <p:nvPr/>
        </p:nvSpPr>
        <p:spPr>
          <a:xfrm>
            <a:off x="2967038" y="1700213"/>
            <a:ext cx="1044575" cy="479425"/>
          </a:xfrm>
          <a:custGeom>
            <a:avLst/>
            <a:gdLst>
              <a:gd name="connsiteX0" fmla="*/ 631031 w 1045368"/>
              <a:gd name="connsiteY0" fmla="*/ 150018 h 478631"/>
              <a:gd name="connsiteX1" fmla="*/ 511968 w 1045368"/>
              <a:gd name="connsiteY1" fmla="*/ 119062 h 478631"/>
              <a:gd name="connsiteX2" fmla="*/ 407193 w 1045368"/>
              <a:gd name="connsiteY2" fmla="*/ 95250 h 478631"/>
              <a:gd name="connsiteX3" fmla="*/ 285750 w 1045368"/>
              <a:gd name="connsiteY3" fmla="*/ 64293 h 478631"/>
              <a:gd name="connsiteX4" fmla="*/ 159543 w 1045368"/>
              <a:gd name="connsiteY4" fmla="*/ 35718 h 478631"/>
              <a:gd name="connsiteX5" fmla="*/ 76200 w 1045368"/>
              <a:gd name="connsiteY5" fmla="*/ 14287 h 478631"/>
              <a:gd name="connsiteX6" fmla="*/ 52387 w 1045368"/>
              <a:gd name="connsiteY6" fmla="*/ 7143 h 478631"/>
              <a:gd name="connsiteX7" fmla="*/ 33337 w 1045368"/>
              <a:gd name="connsiteY7" fmla="*/ 0 h 478631"/>
              <a:gd name="connsiteX8" fmla="*/ 16668 w 1045368"/>
              <a:gd name="connsiteY8" fmla="*/ 0 h 478631"/>
              <a:gd name="connsiteX9" fmla="*/ 7143 w 1045368"/>
              <a:gd name="connsiteY9" fmla="*/ 0 h 478631"/>
              <a:gd name="connsiteX10" fmla="*/ 2381 w 1045368"/>
              <a:gd name="connsiteY10" fmla="*/ 4762 h 478631"/>
              <a:gd name="connsiteX11" fmla="*/ 0 w 1045368"/>
              <a:gd name="connsiteY11" fmla="*/ 14287 h 478631"/>
              <a:gd name="connsiteX12" fmla="*/ 4762 w 1045368"/>
              <a:gd name="connsiteY12" fmla="*/ 33337 h 478631"/>
              <a:gd name="connsiteX13" fmla="*/ 9525 w 1045368"/>
              <a:gd name="connsiteY13" fmla="*/ 50006 h 478631"/>
              <a:gd name="connsiteX14" fmla="*/ 23812 w 1045368"/>
              <a:gd name="connsiteY14" fmla="*/ 64293 h 478631"/>
              <a:gd name="connsiteX15" fmla="*/ 54768 w 1045368"/>
              <a:gd name="connsiteY15" fmla="*/ 88106 h 478631"/>
              <a:gd name="connsiteX16" fmla="*/ 121443 w 1045368"/>
              <a:gd name="connsiteY16" fmla="*/ 138112 h 478631"/>
              <a:gd name="connsiteX17" fmla="*/ 176212 w 1045368"/>
              <a:gd name="connsiteY17" fmla="*/ 176212 h 478631"/>
              <a:gd name="connsiteX18" fmla="*/ 221456 w 1045368"/>
              <a:gd name="connsiteY18" fmla="*/ 204787 h 478631"/>
              <a:gd name="connsiteX19" fmla="*/ 288131 w 1045368"/>
              <a:gd name="connsiteY19" fmla="*/ 245268 h 478631"/>
              <a:gd name="connsiteX20" fmla="*/ 345281 w 1045368"/>
              <a:gd name="connsiteY20" fmla="*/ 278606 h 478631"/>
              <a:gd name="connsiteX21" fmla="*/ 404812 w 1045368"/>
              <a:gd name="connsiteY21" fmla="*/ 309562 h 478631"/>
              <a:gd name="connsiteX22" fmla="*/ 492918 w 1045368"/>
              <a:gd name="connsiteY22" fmla="*/ 350043 h 478631"/>
              <a:gd name="connsiteX23" fmla="*/ 559593 w 1045368"/>
              <a:gd name="connsiteY23" fmla="*/ 376237 h 478631"/>
              <a:gd name="connsiteX24" fmla="*/ 671512 w 1045368"/>
              <a:gd name="connsiteY24" fmla="*/ 416718 h 478631"/>
              <a:gd name="connsiteX25" fmla="*/ 771525 w 1045368"/>
              <a:gd name="connsiteY25" fmla="*/ 445293 h 478631"/>
              <a:gd name="connsiteX26" fmla="*/ 850106 w 1045368"/>
              <a:gd name="connsiteY26" fmla="*/ 466725 h 478631"/>
              <a:gd name="connsiteX27" fmla="*/ 895350 w 1045368"/>
              <a:gd name="connsiteY27" fmla="*/ 476250 h 478631"/>
              <a:gd name="connsiteX28" fmla="*/ 928687 w 1045368"/>
              <a:gd name="connsiteY28" fmla="*/ 478631 h 478631"/>
              <a:gd name="connsiteX29" fmla="*/ 952500 w 1045368"/>
              <a:gd name="connsiteY29" fmla="*/ 471487 h 478631"/>
              <a:gd name="connsiteX30" fmla="*/ 992981 w 1045368"/>
              <a:gd name="connsiteY30" fmla="*/ 457200 h 478631"/>
              <a:gd name="connsiteX31" fmla="*/ 1012031 w 1045368"/>
              <a:gd name="connsiteY31" fmla="*/ 447675 h 478631"/>
              <a:gd name="connsiteX32" fmla="*/ 1028700 w 1045368"/>
              <a:gd name="connsiteY32" fmla="*/ 431006 h 478631"/>
              <a:gd name="connsiteX33" fmla="*/ 1038225 w 1045368"/>
              <a:gd name="connsiteY33" fmla="*/ 414337 h 478631"/>
              <a:gd name="connsiteX34" fmla="*/ 1042987 w 1045368"/>
              <a:gd name="connsiteY34" fmla="*/ 390525 h 478631"/>
              <a:gd name="connsiteX35" fmla="*/ 1045368 w 1045368"/>
              <a:gd name="connsiteY35" fmla="*/ 369093 h 478631"/>
              <a:gd name="connsiteX36" fmla="*/ 1045368 w 1045368"/>
              <a:gd name="connsiteY36" fmla="*/ 352425 h 478631"/>
              <a:gd name="connsiteX37" fmla="*/ 1040606 w 1045368"/>
              <a:gd name="connsiteY37" fmla="*/ 323850 h 478631"/>
              <a:gd name="connsiteX38" fmla="*/ 1033462 w 1045368"/>
              <a:gd name="connsiteY38" fmla="*/ 302418 h 478631"/>
              <a:gd name="connsiteX39" fmla="*/ 1019175 w 1045368"/>
              <a:gd name="connsiteY39" fmla="*/ 278606 h 478631"/>
              <a:gd name="connsiteX40" fmla="*/ 997743 w 1045368"/>
              <a:gd name="connsiteY40" fmla="*/ 254793 h 478631"/>
              <a:gd name="connsiteX41" fmla="*/ 985837 w 1045368"/>
              <a:gd name="connsiteY41" fmla="*/ 242887 h 478631"/>
              <a:gd name="connsiteX42" fmla="*/ 969168 w 1045368"/>
              <a:gd name="connsiteY42" fmla="*/ 233362 h 478631"/>
              <a:gd name="connsiteX43" fmla="*/ 885825 w 1045368"/>
              <a:gd name="connsiteY43" fmla="*/ 211931 h 478631"/>
              <a:gd name="connsiteX44" fmla="*/ 631031 w 1045368"/>
              <a:gd name="connsiteY44" fmla="*/ 150018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45368" h="478631">
                <a:moveTo>
                  <a:pt x="631031" y="150018"/>
                </a:moveTo>
                <a:lnTo>
                  <a:pt x="511968" y="119062"/>
                </a:lnTo>
                <a:lnTo>
                  <a:pt x="407193" y="95250"/>
                </a:lnTo>
                <a:lnTo>
                  <a:pt x="285750" y="64293"/>
                </a:lnTo>
                <a:lnTo>
                  <a:pt x="159543" y="35718"/>
                </a:lnTo>
                <a:lnTo>
                  <a:pt x="76200" y="14287"/>
                </a:lnTo>
                <a:lnTo>
                  <a:pt x="52387" y="7143"/>
                </a:lnTo>
                <a:lnTo>
                  <a:pt x="33337" y="0"/>
                </a:lnTo>
                <a:lnTo>
                  <a:pt x="16668" y="0"/>
                </a:lnTo>
                <a:lnTo>
                  <a:pt x="7143" y="0"/>
                </a:lnTo>
                <a:lnTo>
                  <a:pt x="2381" y="4762"/>
                </a:lnTo>
                <a:lnTo>
                  <a:pt x="0" y="14287"/>
                </a:lnTo>
                <a:lnTo>
                  <a:pt x="4762" y="33337"/>
                </a:lnTo>
                <a:lnTo>
                  <a:pt x="9525" y="50006"/>
                </a:lnTo>
                <a:lnTo>
                  <a:pt x="23812" y="64293"/>
                </a:lnTo>
                <a:lnTo>
                  <a:pt x="54768" y="88106"/>
                </a:lnTo>
                <a:lnTo>
                  <a:pt x="121443" y="138112"/>
                </a:lnTo>
                <a:lnTo>
                  <a:pt x="176212" y="176212"/>
                </a:lnTo>
                <a:lnTo>
                  <a:pt x="221456" y="204787"/>
                </a:lnTo>
                <a:lnTo>
                  <a:pt x="288131" y="245268"/>
                </a:lnTo>
                <a:lnTo>
                  <a:pt x="345281" y="278606"/>
                </a:lnTo>
                <a:lnTo>
                  <a:pt x="404812" y="309562"/>
                </a:lnTo>
                <a:lnTo>
                  <a:pt x="492918" y="350043"/>
                </a:lnTo>
                <a:lnTo>
                  <a:pt x="559593" y="376237"/>
                </a:lnTo>
                <a:lnTo>
                  <a:pt x="671512" y="416718"/>
                </a:lnTo>
                <a:lnTo>
                  <a:pt x="771525" y="445293"/>
                </a:lnTo>
                <a:lnTo>
                  <a:pt x="850106" y="466725"/>
                </a:lnTo>
                <a:lnTo>
                  <a:pt x="895350" y="476250"/>
                </a:lnTo>
                <a:lnTo>
                  <a:pt x="928687" y="478631"/>
                </a:lnTo>
                <a:lnTo>
                  <a:pt x="952500" y="471487"/>
                </a:lnTo>
                <a:lnTo>
                  <a:pt x="992981" y="457200"/>
                </a:lnTo>
                <a:lnTo>
                  <a:pt x="1012031" y="447675"/>
                </a:lnTo>
                <a:lnTo>
                  <a:pt x="1028700" y="431006"/>
                </a:lnTo>
                <a:lnTo>
                  <a:pt x="1038225" y="414337"/>
                </a:lnTo>
                <a:lnTo>
                  <a:pt x="1042987" y="390525"/>
                </a:lnTo>
                <a:lnTo>
                  <a:pt x="1045368" y="369093"/>
                </a:lnTo>
                <a:lnTo>
                  <a:pt x="1045368" y="352425"/>
                </a:lnTo>
                <a:lnTo>
                  <a:pt x="1040606" y="323850"/>
                </a:lnTo>
                <a:lnTo>
                  <a:pt x="1033462" y="302418"/>
                </a:lnTo>
                <a:lnTo>
                  <a:pt x="1019175" y="278606"/>
                </a:lnTo>
                <a:lnTo>
                  <a:pt x="997743" y="254793"/>
                </a:lnTo>
                <a:lnTo>
                  <a:pt x="985837" y="242887"/>
                </a:lnTo>
                <a:lnTo>
                  <a:pt x="969168" y="233362"/>
                </a:lnTo>
                <a:lnTo>
                  <a:pt x="885825" y="211931"/>
                </a:lnTo>
                <a:lnTo>
                  <a:pt x="631031" y="1500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EEAF9566-52BE-435F-9833-D7CDD1C74D22}"/>
              </a:ext>
            </a:extLst>
          </p:cNvPr>
          <p:cNvSpPr/>
          <p:nvPr/>
        </p:nvSpPr>
        <p:spPr>
          <a:xfrm>
            <a:off x="2382838" y="2468563"/>
            <a:ext cx="2084387" cy="539750"/>
          </a:xfrm>
          <a:custGeom>
            <a:avLst/>
            <a:gdLst>
              <a:gd name="connsiteX0" fmla="*/ 976313 w 2083594"/>
              <a:gd name="connsiteY0" fmla="*/ 411957 h 538163"/>
              <a:gd name="connsiteX1" fmla="*/ 1069182 w 2083594"/>
              <a:gd name="connsiteY1" fmla="*/ 388144 h 538163"/>
              <a:gd name="connsiteX2" fmla="*/ 1216819 w 2083594"/>
              <a:gd name="connsiteY2" fmla="*/ 352425 h 538163"/>
              <a:gd name="connsiteX3" fmla="*/ 1364457 w 2083594"/>
              <a:gd name="connsiteY3" fmla="*/ 321469 h 538163"/>
              <a:gd name="connsiteX4" fmla="*/ 1502569 w 2083594"/>
              <a:gd name="connsiteY4" fmla="*/ 295275 h 538163"/>
              <a:gd name="connsiteX5" fmla="*/ 1614488 w 2083594"/>
              <a:gd name="connsiteY5" fmla="*/ 273844 h 538163"/>
              <a:gd name="connsiteX6" fmla="*/ 1666875 w 2083594"/>
              <a:gd name="connsiteY6" fmla="*/ 266700 h 538163"/>
              <a:gd name="connsiteX7" fmla="*/ 1724025 w 2083594"/>
              <a:gd name="connsiteY7" fmla="*/ 259557 h 538163"/>
              <a:gd name="connsiteX8" fmla="*/ 1821657 w 2083594"/>
              <a:gd name="connsiteY8" fmla="*/ 250032 h 538163"/>
              <a:gd name="connsiteX9" fmla="*/ 1928813 w 2083594"/>
              <a:gd name="connsiteY9" fmla="*/ 245269 h 538163"/>
              <a:gd name="connsiteX10" fmla="*/ 1971675 w 2083594"/>
              <a:gd name="connsiteY10" fmla="*/ 242888 h 538163"/>
              <a:gd name="connsiteX11" fmla="*/ 2021682 w 2083594"/>
              <a:gd name="connsiteY11" fmla="*/ 230982 h 538163"/>
              <a:gd name="connsiteX12" fmla="*/ 2057400 w 2083594"/>
              <a:gd name="connsiteY12" fmla="*/ 214313 h 538163"/>
              <a:gd name="connsiteX13" fmla="*/ 2074069 w 2083594"/>
              <a:gd name="connsiteY13" fmla="*/ 200025 h 538163"/>
              <a:gd name="connsiteX14" fmla="*/ 2081213 w 2083594"/>
              <a:gd name="connsiteY14" fmla="*/ 183357 h 538163"/>
              <a:gd name="connsiteX15" fmla="*/ 2083594 w 2083594"/>
              <a:gd name="connsiteY15" fmla="*/ 166688 h 538163"/>
              <a:gd name="connsiteX16" fmla="*/ 2078832 w 2083594"/>
              <a:gd name="connsiteY16" fmla="*/ 150019 h 538163"/>
              <a:gd name="connsiteX17" fmla="*/ 2069307 w 2083594"/>
              <a:gd name="connsiteY17" fmla="*/ 130969 h 538163"/>
              <a:gd name="connsiteX18" fmla="*/ 2055019 w 2083594"/>
              <a:gd name="connsiteY18" fmla="*/ 116682 h 538163"/>
              <a:gd name="connsiteX19" fmla="*/ 2033588 w 2083594"/>
              <a:gd name="connsiteY19" fmla="*/ 95250 h 538163"/>
              <a:gd name="connsiteX20" fmla="*/ 2002632 w 2083594"/>
              <a:gd name="connsiteY20" fmla="*/ 78582 h 538163"/>
              <a:gd name="connsiteX21" fmla="*/ 1957388 w 2083594"/>
              <a:gd name="connsiteY21" fmla="*/ 54769 h 538163"/>
              <a:gd name="connsiteX22" fmla="*/ 1900238 w 2083594"/>
              <a:gd name="connsiteY22" fmla="*/ 35719 h 538163"/>
              <a:gd name="connsiteX23" fmla="*/ 1824038 w 2083594"/>
              <a:gd name="connsiteY23" fmla="*/ 14288 h 538163"/>
              <a:gd name="connsiteX24" fmla="*/ 1769269 w 2083594"/>
              <a:gd name="connsiteY24" fmla="*/ 0 h 538163"/>
              <a:gd name="connsiteX25" fmla="*/ 1747838 w 2083594"/>
              <a:gd name="connsiteY25" fmla="*/ 2382 h 538163"/>
              <a:gd name="connsiteX26" fmla="*/ 1712119 w 2083594"/>
              <a:gd name="connsiteY26" fmla="*/ 9525 h 538163"/>
              <a:gd name="connsiteX27" fmla="*/ 1643063 w 2083594"/>
              <a:gd name="connsiteY27" fmla="*/ 38100 h 538163"/>
              <a:gd name="connsiteX28" fmla="*/ 1559719 w 2083594"/>
              <a:gd name="connsiteY28" fmla="*/ 76200 h 538163"/>
              <a:gd name="connsiteX29" fmla="*/ 1493044 w 2083594"/>
              <a:gd name="connsiteY29" fmla="*/ 109538 h 538163"/>
              <a:gd name="connsiteX30" fmla="*/ 1457325 w 2083594"/>
              <a:gd name="connsiteY30" fmla="*/ 119063 h 538163"/>
              <a:gd name="connsiteX31" fmla="*/ 1326357 w 2083594"/>
              <a:gd name="connsiteY31" fmla="*/ 152400 h 538163"/>
              <a:gd name="connsiteX32" fmla="*/ 1157288 w 2083594"/>
              <a:gd name="connsiteY32" fmla="*/ 192882 h 538163"/>
              <a:gd name="connsiteX33" fmla="*/ 983457 w 2083594"/>
              <a:gd name="connsiteY33" fmla="*/ 228600 h 538163"/>
              <a:gd name="connsiteX34" fmla="*/ 864394 w 2083594"/>
              <a:gd name="connsiteY34" fmla="*/ 250032 h 538163"/>
              <a:gd name="connsiteX35" fmla="*/ 738188 w 2083594"/>
              <a:gd name="connsiteY35" fmla="*/ 271463 h 538163"/>
              <a:gd name="connsiteX36" fmla="*/ 645319 w 2083594"/>
              <a:gd name="connsiteY36" fmla="*/ 283369 h 538163"/>
              <a:gd name="connsiteX37" fmla="*/ 578644 w 2083594"/>
              <a:gd name="connsiteY37" fmla="*/ 288132 h 538163"/>
              <a:gd name="connsiteX38" fmla="*/ 495300 w 2083594"/>
              <a:gd name="connsiteY38" fmla="*/ 290513 h 538163"/>
              <a:gd name="connsiteX39" fmla="*/ 454819 w 2083594"/>
              <a:gd name="connsiteY39" fmla="*/ 290513 h 538163"/>
              <a:gd name="connsiteX40" fmla="*/ 392907 w 2083594"/>
              <a:gd name="connsiteY40" fmla="*/ 285750 h 538163"/>
              <a:gd name="connsiteX41" fmla="*/ 311944 w 2083594"/>
              <a:gd name="connsiteY41" fmla="*/ 276225 h 538163"/>
              <a:gd name="connsiteX42" fmla="*/ 257175 w 2083594"/>
              <a:gd name="connsiteY42" fmla="*/ 264319 h 538163"/>
              <a:gd name="connsiteX43" fmla="*/ 209550 w 2083594"/>
              <a:gd name="connsiteY43" fmla="*/ 252413 h 538163"/>
              <a:gd name="connsiteX44" fmla="*/ 164307 w 2083594"/>
              <a:gd name="connsiteY44" fmla="*/ 235744 h 538163"/>
              <a:gd name="connsiteX45" fmla="*/ 130969 w 2083594"/>
              <a:gd name="connsiteY45" fmla="*/ 221457 h 538163"/>
              <a:gd name="connsiteX46" fmla="*/ 95250 w 2083594"/>
              <a:gd name="connsiteY46" fmla="*/ 200025 h 538163"/>
              <a:gd name="connsiteX47" fmla="*/ 71438 w 2083594"/>
              <a:gd name="connsiteY47" fmla="*/ 183357 h 538163"/>
              <a:gd name="connsiteX48" fmla="*/ 42863 w 2083594"/>
              <a:gd name="connsiteY48" fmla="*/ 169069 h 538163"/>
              <a:gd name="connsiteX49" fmla="*/ 16669 w 2083594"/>
              <a:gd name="connsiteY49" fmla="*/ 161925 h 538163"/>
              <a:gd name="connsiteX50" fmla="*/ 4763 w 2083594"/>
              <a:gd name="connsiteY50" fmla="*/ 164307 h 538163"/>
              <a:gd name="connsiteX51" fmla="*/ 0 w 2083594"/>
              <a:gd name="connsiteY51" fmla="*/ 178594 h 538163"/>
              <a:gd name="connsiteX52" fmla="*/ 4763 w 2083594"/>
              <a:gd name="connsiteY52" fmla="*/ 200025 h 538163"/>
              <a:gd name="connsiteX53" fmla="*/ 19050 w 2083594"/>
              <a:gd name="connsiteY53" fmla="*/ 226219 h 538163"/>
              <a:gd name="connsiteX54" fmla="*/ 54769 w 2083594"/>
              <a:gd name="connsiteY54" fmla="*/ 261938 h 538163"/>
              <a:gd name="connsiteX55" fmla="*/ 121444 w 2083594"/>
              <a:gd name="connsiteY55" fmla="*/ 323850 h 538163"/>
              <a:gd name="connsiteX56" fmla="*/ 197644 w 2083594"/>
              <a:gd name="connsiteY56" fmla="*/ 388144 h 538163"/>
              <a:gd name="connsiteX57" fmla="*/ 259557 w 2083594"/>
              <a:gd name="connsiteY57" fmla="*/ 435769 h 538163"/>
              <a:gd name="connsiteX58" fmla="*/ 319088 w 2083594"/>
              <a:gd name="connsiteY58" fmla="*/ 476250 h 538163"/>
              <a:gd name="connsiteX59" fmla="*/ 359569 w 2083594"/>
              <a:gd name="connsiteY59" fmla="*/ 500063 h 538163"/>
              <a:gd name="connsiteX60" fmla="*/ 409575 w 2083594"/>
              <a:gd name="connsiteY60" fmla="*/ 521494 h 538163"/>
              <a:gd name="connsiteX61" fmla="*/ 447675 w 2083594"/>
              <a:gd name="connsiteY61" fmla="*/ 533400 h 538163"/>
              <a:gd name="connsiteX62" fmla="*/ 481013 w 2083594"/>
              <a:gd name="connsiteY62" fmla="*/ 538163 h 538163"/>
              <a:gd name="connsiteX63" fmla="*/ 509588 w 2083594"/>
              <a:gd name="connsiteY63" fmla="*/ 533400 h 538163"/>
              <a:gd name="connsiteX64" fmla="*/ 664369 w 2083594"/>
              <a:gd name="connsiteY64" fmla="*/ 497682 h 538163"/>
              <a:gd name="connsiteX65" fmla="*/ 857250 w 2083594"/>
              <a:gd name="connsiteY65" fmla="*/ 445294 h 538163"/>
              <a:gd name="connsiteX66" fmla="*/ 976313 w 2083594"/>
              <a:gd name="connsiteY66" fmla="*/ 411957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83594" h="538163">
                <a:moveTo>
                  <a:pt x="976313" y="411957"/>
                </a:moveTo>
                <a:lnTo>
                  <a:pt x="1069182" y="388144"/>
                </a:lnTo>
                <a:lnTo>
                  <a:pt x="1216819" y="352425"/>
                </a:lnTo>
                <a:lnTo>
                  <a:pt x="1364457" y="321469"/>
                </a:lnTo>
                <a:lnTo>
                  <a:pt x="1502569" y="295275"/>
                </a:lnTo>
                <a:lnTo>
                  <a:pt x="1614488" y="273844"/>
                </a:lnTo>
                <a:lnTo>
                  <a:pt x="1666875" y="266700"/>
                </a:lnTo>
                <a:lnTo>
                  <a:pt x="1724025" y="259557"/>
                </a:lnTo>
                <a:lnTo>
                  <a:pt x="1821657" y="250032"/>
                </a:lnTo>
                <a:lnTo>
                  <a:pt x="1928813" y="245269"/>
                </a:lnTo>
                <a:lnTo>
                  <a:pt x="1971675" y="242888"/>
                </a:lnTo>
                <a:lnTo>
                  <a:pt x="2021682" y="230982"/>
                </a:lnTo>
                <a:lnTo>
                  <a:pt x="2057400" y="214313"/>
                </a:lnTo>
                <a:lnTo>
                  <a:pt x="2074069" y="200025"/>
                </a:lnTo>
                <a:lnTo>
                  <a:pt x="2081213" y="183357"/>
                </a:lnTo>
                <a:lnTo>
                  <a:pt x="2083594" y="166688"/>
                </a:lnTo>
                <a:lnTo>
                  <a:pt x="2078832" y="150019"/>
                </a:lnTo>
                <a:lnTo>
                  <a:pt x="2069307" y="130969"/>
                </a:lnTo>
                <a:lnTo>
                  <a:pt x="2055019" y="116682"/>
                </a:lnTo>
                <a:lnTo>
                  <a:pt x="2033588" y="95250"/>
                </a:lnTo>
                <a:lnTo>
                  <a:pt x="2002632" y="78582"/>
                </a:lnTo>
                <a:lnTo>
                  <a:pt x="1957388" y="54769"/>
                </a:lnTo>
                <a:lnTo>
                  <a:pt x="1900238" y="35719"/>
                </a:lnTo>
                <a:lnTo>
                  <a:pt x="1824038" y="14288"/>
                </a:lnTo>
                <a:lnTo>
                  <a:pt x="1769269" y="0"/>
                </a:lnTo>
                <a:lnTo>
                  <a:pt x="1747838" y="2382"/>
                </a:lnTo>
                <a:lnTo>
                  <a:pt x="1712119" y="9525"/>
                </a:lnTo>
                <a:lnTo>
                  <a:pt x="1643063" y="38100"/>
                </a:lnTo>
                <a:lnTo>
                  <a:pt x="1559719" y="76200"/>
                </a:lnTo>
                <a:lnTo>
                  <a:pt x="1493044" y="109538"/>
                </a:lnTo>
                <a:lnTo>
                  <a:pt x="1457325" y="119063"/>
                </a:lnTo>
                <a:lnTo>
                  <a:pt x="1326357" y="152400"/>
                </a:lnTo>
                <a:lnTo>
                  <a:pt x="1157288" y="192882"/>
                </a:lnTo>
                <a:lnTo>
                  <a:pt x="983457" y="228600"/>
                </a:lnTo>
                <a:lnTo>
                  <a:pt x="864394" y="250032"/>
                </a:lnTo>
                <a:lnTo>
                  <a:pt x="738188" y="271463"/>
                </a:lnTo>
                <a:lnTo>
                  <a:pt x="645319" y="283369"/>
                </a:lnTo>
                <a:lnTo>
                  <a:pt x="578644" y="288132"/>
                </a:lnTo>
                <a:lnTo>
                  <a:pt x="495300" y="290513"/>
                </a:lnTo>
                <a:lnTo>
                  <a:pt x="454819" y="290513"/>
                </a:lnTo>
                <a:lnTo>
                  <a:pt x="392907" y="285750"/>
                </a:lnTo>
                <a:lnTo>
                  <a:pt x="311944" y="276225"/>
                </a:lnTo>
                <a:lnTo>
                  <a:pt x="257175" y="264319"/>
                </a:lnTo>
                <a:lnTo>
                  <a:pt x="209550" y="252413"/>
                </a:lnTo>
                <a:lnTo>
                  <a:pt x="164307" y="235744"/>
                </a:lnTo>
                <a:lnTo>
                  <a:pt x="130969" y="221457"/>
                </a:lnTo>
                <a:lnTo>
                  <a:pt x="95250" y="200025"/>
                </a:lnTo>
                <a:lnTo>
                  <a:pt x="71438" y="183357"/>
                </a:lnTo>
                <a:lnTo>
                  <a:pt x="42863" y="169069"/>
                </a:lnTo>
                <a:lnTo>
                  <a:pt x="16669" y="161925"/>
                </a:lnTo>
                <a:lnTo>
                  <a:pt x="4763" y="164307"/>
                </a:lnTo>
                <a:lnTo>
                  <a:pt x="0" y="178594"/>
                </a:lnTo>
                <a:lnTo>
                  <a:pt x="4763" y="200025"/>
                </a:lnTo>
                <a:lnTo>
                  <a:pt x="19050" y="226219"/>
                </a:lnTo>
                <a:lnTo>
                  <a:pt x="54769" y="261938"/>
                </a:lnTo>
                <a:lnTo>
                  <a:pt x="121444" y="323850"/>
                </a:lnTo>
                <a:lnTo>
                  <a:pt x="197644" y="388144"/>
                </a:lnTo>
                <a:lnTo>
                  <a:pt x="259557" y="435769"/>
                </a:lnTo>
                <a:lnTo>
                  <a:pt x="319088" y="476250"/>
                </a:lnTo>
                <a:lnTo>
                  <a:pt x="359569" y="500063"/>
                </a:lnTo>
                <a:lnTo>
                  <a:pt x="409575" y="521494"/>
                </a:lnTo>
                <a:lnTo>
                  <a:pt x="447675" y="533400"/>
                </a:lnTo>
                <a:lnTo>
                  <a:pt x="481013" y="538163"/>
                </a:lnTo>
                <a:lnTo>
                  <a:pt x="509588" y="533400"/>
                </a:lnTo>
                <a:lnTo>
                  <a:pt x="664369" y="497682"/>
                </a:lnTo>
                <a:lnTo>
                  <a:pt x="857250" y="445294"/>
                </a:lnTo>
                <a:lnTo>
                  <a:pt x="976313" y="4119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4482922E-D15A-4D74-B4B9-DFDDF0261F13}"/>
              </a:ext>
            </a:extLst>
          </p:cNvPr>
          <p:cNvSpPr/>
          <p:nvPr/>
        </p:nvSpPr>
        <p:spPr>
          <a:xfrm>
            <a:off x="2867025" y="3255963"/>
            <a:ext cx="1125538" cy="374650"/>
          </a:xfrm>
          <a:custGeom>
            <a:avLst/>
            <a:gdLst>
              <a:gd name="connsiteX0" fmla="*/ 635794 w 1126331"/>
              <a:gd name="connsiteY0" fmla="*/ 311944 h 376237"/>
              <a:gd name="connsiteX1" fmla="*/ 757238 w 1126331"/>
              <a:gd name="connsiteY1" fmla="*/ 280987 h 376237"/>
              <a:gd name="connsiteX2" fmla="*/ 878681 w 1126331"/>
              <a:gd name="connsiteY2" fmla="*/ 247650 h 376237"/>
              <a:gd name="connsiteX3" fmla="*/ 1014413 w 1126331"/>
              <a:gd name="connsiteY3" fmla="*/ 207169 h 376237"/>
              <a:gd name="connsiteX4" fmla="*/ 1088231 w 1126331"/>
              <a:gd name="connsiteY4" fmla="*/ 178594 h 376237"/>
              <a:gd name="connsiteX5" fmla="*/ 1104900 w 1126331"/>
              <a:gd name="connsiteY5" fmla="*/ 166687 h 376237"/>
              <a:gd name="connsiteX6" fmla="*/ 1119188 w 1126331"/>
              <a:gd name="connsiteY6" fmla="*/ 142875 h 376237"/>
              <a:gd name="connsiteX7" fmla="*/ 1123950 w 1126331"/>
              <a:gd name="connsiteY7" fmla="*/ 123825 h 376237"/>
              <a:gd name="connsiteX8" fmla="*/ 1126331 w 1126331"/>
              <a:gd name="connsiteY8" fmla="*/ 104775 h 376237"/>
              <a:gd name="connsiteX9" fmla="*/ 1119188 w 1126331"/>
              <a:gd name="connsiteY9" fmla="*/ 80962 h 376237"/>
              <a:gd name="connsiteX10" fmla="*/ 1109663 w 1126331"/>
              <a:gd name="connsiteY10" fmla="*/ 64294 h 376237"/>
              <a:gd name="connsiteX11" fmla="*/ 1085850 w 1126331"/>
              <a:gd name="connsiteY11" fmla="*/ 45244 h 376237"/>
              <a:gd name="connsiteX12" fmla="*/ 1040606 w 1126331"/>
              <a:gd name="connsiteY12" fmla="*/ 23812 h 376237"/>
              <a:gd name="connsiteX13" fmla="*/ 990600 w 1126331"/>
              <a:gd name="connsiteY13" fmla="*/ 7144 h 376237"/>
              <a:gd name="connsiteX14" fmla="*/ 938213 w 1126331"/>
              <a:gd name="connsiteY14" fmla="*/ 0 h 376237"/>
              <a:gd name="connsiteX15" fmla="*/ 881063 w 1126331"/>
              <a:gd name="connsiteY15" fmla="*/ 0 h 376237"/>
              <a:gd name="connsiteX16" fmla="*/ 812006 w 1126331"/>
              <a:gd name="connsiteY16" fmla="*/ 9525 h 376237"/>
              <a:gd name="connsiteX17" fmla="*/ 783431 w 1126331"/>
              <a:gd name="connsiteY17" fmla="*/ 16669 h 376237"/>
              <a:gd name="connsiteX18" fmla="*/ 752475 w 1126331"/>
              <a:gd name="connsiteY18" fmla="*/ 35719 h 376237"/>
              <a:gd name="connsiteX19" fmla="*/ 688181 w 1126331"/>
              <a:gd name="connsiteY19" fmla="*/ 80962 h 376237"/>
              <a:gd name="connsiteX20" fmla="*/ 650081 w 1126331"/>
              <a:gd name="connsiteY20" fmla="*/ 107156 h 376237"/>
              <a:gd name="connsiteX21" fmla="*/ 590550 w 1126331"/>
              <a:gd name="connsiteY21" fmla="*/ 128587 h 376237"/>
              <a:gd name="connsiteX22" fmla="*/ 454819 w 1126331"/>
              <a:gd name="connsiteY22" fmla="*/ 169069 h 376237"/>
              <a:gd name="connsiteX23" fmla="*/ 307181 w 1126331"/>
              <a:gd name="connsiteY23" fmla="*/ 204787 h 376237"/>
              <a:gd name="connsiteX24" fmla="*/ 221456 w 1126331"/>
              <a:gd name="connsiteY24" fmla="*/ 221456 h 376237"/>
              <a:gd name="connsiteX25" fmla="*/ 171450 w 1126331"/>
              <a:gd name="connsiteY25" fmla="*/ 216694 h 376237"/>
              <a:gd name="connsiteX26" fmla="*/ 102394 w 1126331"/>
              <a:gd name="connsiteY26" fmla="*/ 209550 h 376237"/>
              <a:gd name="connsiteX27" fmla="*/ 54769 w 1126331"/>
              <a:gd name="connsiteY27" fmla="*/ 197644 h 376237"/>
              <a:gd name="connsiteX28" fmla="*/ 19050 w 1126331"/>
              <a:gd name="connsiteY28" fmla="*/ 180975 h 376237"/>
              <a:gd name="connsiteX29" fmla="*/ 4763 w 1126331"/>
              <a:gd name="connsiteY29" fmla="*/ 183356 h 376237"/>
              <a:gd name="connsiteX30" fmla="*/ 2381 w 1126331"/>
              <a:gd name="connsiteY30" fmla="*/ 192881 h 376237"/>
              <a:gd name="connsiteX31" fmla="*/ 0 w 1126331"/>
              <a:gd name="connsiteY31" fmla="*/ 207169 h 376237"/>
              <a:gd name="connsiteX32" fmla="*/ 16669 w 1126331"/>
              <a:gd name="connsiteY32" fmla="*/ 238125 h 376237"/>
              <a:gd name="connsiteX33" fmla="*/ 47625 w 1126331"/>
              <a:gd name="connsiteY33" fmla="*/ 276225 h 376237"/>
              <a:gd name="connsiteX34" fmla="*/ 88106 w 1126331"/>
              <a:gd name="connsiteY34" fmla="*/ 307181 h 376237"/>
              <a:gd name="connsiteX35" fmla="*/ 130969 w 1126331"/>
              <a:gd name="connsiteY35" fmla="*/ 326231 h 376237"/>
              <a:gd name="connsiteX36" fmla="*/ 183356 w 1126331"/>
              <a:gd name="connsiteY36" fmla="*/ 347662 h 376237"/>
              <a:gd name="connsiteX37" fmla="*/ 242888 w 1126331"/>
              <a:gd name="connsiteY37" fmla="*/ 366712 h 376237"/>
              <a:gd name="connsiteX38" fmla="*/ 290513 w 1126331"/>
              <a:gd name="connsiteY38" fmla="*/ 376237 h 376237"/>
              <a:gd name="connsiteX39" fmla="*/ 359569 w 1126331"/>
              <a:gd name="connsiteY39" fmla="*/ 371475 h 376237"/>
              <a:gd name="connsiteX40" fmla="*/ 545306 w 1126331"/>
              <a:gd name="connsiteY40" fmla="*/ 335756 h 376237"/>
              <a:gd name="connsiteX41" fmla="*/ 635794 w 1126331"/>
              <a:gd name="connsiteY41" fmla="*/ 311944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26331" h="376237">
                <a:moveTo>
                  <a:pt x="635794" y="311944"/>
                </a:moveTo>
                <a:lnTo>
                  <a:pt x="757238" y="280987"/>
                </a:lnTo>
                <a:lnTo>
                  <a:pt x="878681" y="247650"/>
                </a:lnTo>
                <a:lnTo>
                  <a:pt x="1014413" y="207169"/>
                </a:lnTo>
                <a:lnTo>
                  <a:pt x="1088231" y="178594"/>
                </a:lnTo>
                <a:lnTo>
                  <a:pt x="1104900" y="166687"/>
                </a:lnTo>
                <a:lnTo>
                  <a:pt x="1119188" y="142875"/>
                </a:lnTo>
                <a:lnTo>
                  <a:pt x="1123950" y="123825"/>
                </a:lnTo>
                <a:lnTo>
                  <a:pt x="1126331" y="104775"/>
                </a:lnTo>
                <a:lnTo>
                  <a:pt x="1119188" y="80962"/>
                </a:lnTo>
                <a:lnTo>
                  <a:pt x="1109663" y="64294"/>
                </a:lnTo>
                <a:lnTo>
                  <a:pt x="1085850" y="45244"/>
                </a:lnTo>
                <a:lnTo>
                  <a:pt x="1040606" y="23812"/>
                </a:lnTo>
                <a:lnTo>
                  <a:pt x="990600" y="7144"/>
                </a:lnTo>
                <a:lnTo>
                  <a:pt x="938213" y="0"/>
                </a:lnTo>
                <a:lnTo>
                  <a:pt x="881063" y="0"/>
                </a:lnTo>
                <a:lnTo>
                  <a:pt x="812006" y="9525"/>
                </a:lnTo>
                <a:lnTo>
                  <a:pt x="783431" y="16669"/>
                </a:lnTo>
                <a:lnTo>
                  <a:pt x="752475" y="35719"/>
                </a:lnTo>
                <a:lnTo>
                  <a:pt x="688181" y="80962"/>
                </a:lnTo>
                <a:lnTo>
                  <a:pt x="650081" y="107156"/>
                </a:lnTo>
                <a:lnTo>
                  <a:pt x="590550" y="128587"/>
                </a:lnTo>
                <a:lnTo>
                  <a:pt x="454819" y="169069"/>
                </a:lnTo>
                <a:lnTo>
                  <a:pt x="307181" y="204787"/>
                </a:lnTo>
                <a:lnTo>
                  <a:pt x="221456" y="221456"/>
                </a:lnTo>
                <a:lnTo>
                  <a:pt x="171450" y="216694"/>
                </a:lnTo>
                <a:lnTo>
                  <a:pt x="102394" y="209550"/>
                </a:lnTo>
                <a:lnTo>
                  <a:pt x="54769" y="197644"/>
                </a:lnTo>
                <a:lnTo>
                  <a:pt x="19050" y="180975"/>
                </a:lnTo>
                <a:lnTo>
                  <a:pt x="4763" y="183356"/>
                </a:lnTo>
                <a:lnTo>
                  <a:pt x="2381" y="192881"/>
                </a:lnTo>
                <a:lnTo>
                  <a:pt x="0" y="207169"/>
                </a:lnTo>
                <a:lnTo>
                  <a:pt x="16669" y="238125"/>
                </a:lnTo>
                <a:lnTo>
                  <a:pt x="47625" y="276225"/>
                </a:lnTo>
                <a:lnTo>
                  <a:pt x="88106" y="307181"/>
                </a:lnTo>
                <a:lnTo>
                  <a:pt x="130969" y="326231"/>
                </a:lnTo>
                <a:lnTo>
                  <a:pt x="183356" y="347662"/>
                </a:lnTo>
                <a:lnTo>
                  <a:pt x="242888" y="366712"/>
                </a:lnTo>
                <a:lnTo>
                  <a:pt x="290513" y="376237"/>
                </a:lnTo>
                <a:lnTo>
                  <a:pt x="359569" y="371475"/>
                </a:lnTo>
                <a:lnTo>
                  <a:pt x="545306" y="335756"/>
                </a:lnTo>
                <a:lnTo>
                  <a:pt x="635794" y="3119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D97A1F1C-E779-4934-A9F3-A527B82FDF5C}"/>
              </a:ext>
            </a:extLst>
          </p:cNvPr>
          <p:cNvSpPr/>
          <p:nvPr/>
        </p:nvSpPr>
        <p:spPr>
          <a:xfrm>
            <a:off x="2868613" y="3960813"/>
            <a:ext cx="1143000" cy="358775"/>
          </a:xfrm>
          <a:custGeom>
            <a:avLst/>
            <a:gdLst>
              <a:gd name="connsiteX0" fmla="*/ 488157 w 1143000"/>
              <a:gd name="connsiteY0" fmla="*/ 133350 h 359569"/>
              <a:gd name="connsiteX1" fmla="*/ 611982 w 1143000"/>
              <a:gd name="connsiteY1" fmla="*/ 102394 h 359569"/>
              <a:gd name="connsiteX2" fmla="*/ 757238 w 1143000"/>
              <a:gd name="connsiteY2" fmla="*/ 57150 h 359569"/>
              <a:gd name="connsiteX3" fmla="*/ 783432 w 1143000"/>
              <a:gd name="connsiteY3" fmla="*/ 47625 h 359569"/>
              <a:gd name="connsiteX4" fmla="*/ 797719 w 1143000"/>
              <a:gd name="connsiteY4" fmla="*/ 35719 h 359569"/>
              <a:gd name="connsiteX5" fmla="*/ 814388 w 1143000"/>
              <a:gd name="connsiteY5" fmla="*/ 23812 h 359569"/>
              <a:gd name="connsiteX6" fmla="*/ 838200 w 1143000"/>
              <a:gd name="connsiteY6" fmla="*/ 9525 h 359569"/>
              <a:gd name="connsiteX7" fmla="*/ 862013 w 1143000"/>
              <a:gd name="connsiteY7" fmla="*/ 0 h 359569"/>
              <a:gd name="connsiteX8" fmla="*/ 895350 w 1143000"/>
              <a:gd name="connsiteY8" fmla="*/ 0 h 359569"/>
              <a:gd name="connsiteX9" fmla="*/ 921544 w 1143000"/>
              <a:gd name="connsiteY9" fmla="*/ 7144 h 359569"/>
              <a:gd name="connsiteX10" fmla="*/ 976313 w 1143000"/>
              <a:gd name="connsiteY10" fmla="*/ 30956 h 359569"/>
              <a:gd name="connsiteX11" fmla="*/ 1054894 w 1143000"/>
              <a:gd name="connsiteY11" fmla="*/ 64294 h 359569"/>
              <a:gd name="connsiteX12" fmla="*/ 1112044 w 1143000"/>
              <a:gd name="connsiteY12" fmla="*/ 90487 h 359569"/>
              <a:gd name="connsiteX13" fmla="*/ 1128713 w 1143000"/>
              <a:gd name="connsiteY13" fmla="*/ 102394 h 359569"/>
              <a:gd name="connsiteX14" fmla="*/ 1135857 w 1143000"/>
              <a:gd name="connsiteY14" fmla="*/ 111919 h 359569"/>
              <a:gd name="connsiteX15" fmla="*/ 1143000 w 1143000"/>
              <a:gd name="connsiteY15" fmla="*/ 130969 h 359569"/>
              <a:gd name="connsiteX16" fmla="*/ 1143000 w 1143000"/>
              <a:gd name="connsiteY16" fmla="*/ 147637 h 359569"/>
              <a:gd name="connsiteX17" fmla="*/ 1133475 w 1143000"/>
              <a:gd name="connsiteY17" fmla="*/ 169069 h 359569"/>
              <a:gd name="connsiteX18" fmla="*/ 1107282 w 1143000"/>
              <a:gd name="connsiteY18" fmla="*/ 190500 h 359569"/>
              <a:gd name="connsiteX19" fmla="*/ 1076325 w 1143000"/>
              <a:gd name="connsiteY19" fmla="*/ 204787 h 359569"/>
              <a:gd name="connsiteX20" fmla="*/ 1047750 w 1143000"/>
              <a:gd name="connsiteY20" fmla="*/ 209550 h 359569"/>
              <a:gd name="connsiteX21" fmla="*/ 931069 w 1143000"/>
              <a:gd name="connsiteY21" fmla="*/ 223837 h 359569"/>
              <a:gd name="connsiteX22" fmla="*/ 807244 w 1143000"/>
              <a:gd name="connsiteY22" fmla="*/ 242887 h 359569"/>
              <a:gd name="connsiteX23" fmla="*/ 623888 w 1143000"/>
              <a:gd name="connsiteY23" fmla="*/ 276225 h 359569"/>
              <a:gd name="connsiteX24" fmla="*/ 450057 w 1143000"/>
              <a:gd name="connsiteY24" fmla="*/ 311944 h 359569"/>
              <a:gd name="connsiteX25" fmla="*/ 411957 w 1143000"/>
              <a:gd name="connsiteY25" fmla="*/ 323850 h 359569"/>
              <a:gd name="connsiteX26" fmla="*/ 376238 w 1143000"/>
              <a:gd name="connsiteY26" fmla="*/ 338137 h 359569"/>
              <a:gd name="connsiteX27" fmla="*/ 333375 w 1143000"/>
              <a:gd name="connsiteY27" fmla="*/ 350044 h 359569"/>
              <a:gd name="connsiteX28" fmla="*/ 297657 w 1143000"/>
              <a:gd name="connsiteY28" fmla="*/ 357187 h 359569"/>
              <a:gd name="connsiteX29" fmla="*/ 261938 w 1143000"/>
              <a:gd name="connsiteY29" fmla="*/ 359569 h 359569"/>
              <a:gd name="connsiteX30" fmla="*/ 233363 w 1143000"/>
              <a:gd name="connsiteY30" fmla="*/ 354806 h 359569"/>
              <a:gd name="connsiteX31" fmla="*/ 209550 w 1143000"/>
              <a:gd name="connsiteY31" fmla="*/ 345281 h 359569"/>
              <a:gd name="connsiteX32" fmla="*/ 185738 w 1143000"/>
              <a:gd name="connsiteY32" fmla="*/ 335756 h 359569"/>
              <a:gd name="connsiteX33" fmla="*/ 138113 w 1143000"/>
              <a:gd name="connsiteY33" fmla="*/ 314325 h 359569"/>
              <a:gd name="connsiteX34" fmla="*/ 85725 w 1143000"/>
              <a:gd name="connsiteY34" fmla="*/ 285750 h 359569"/>
              <a:gd name="connsiteX35" fmla="*/ 50007 w 1143000"/>
              <a:gd name="connsiteY35" fmla="*/ 259556 h 359569"/>
              <a:gd name="connsiteX36" fmla="*/ 21432 w 1143000"/>
              <a:gd name="connsiteY36" fmla="*/ 233362 h 359569"/>
              <a:gd name="connsiteX37" fmla="*/ 2382 w 1143000"/>
              <a:gd name="connsiteY37" fmla="*/ 209550 h 359569"/>
              <a:gd name="connsiteX38" fmla="*/ 0 w 1143000"/>
              <a:gd name="connsiteY38" fmla="*/ 195262 h 359569"/>
              <a:gd name="connsiteX39" fmla="*/ 7144 w 1143000"/>
              <a:gd name="connsiteY39" fmla="*/ 180975 h 359569"/>
              <a:gd name="connsiteX40" fmla="*/ 23813 w 1143000"/>
              <a:gd name="connsiteY40" fmla="*/ 180975 h 359569"/>
              <a:gd name="connsiteX41" fmla="*/ 76200 w 1143000"/>
              <a:gd name="connsiteY41" fmla="*/ 180975 h 359569"/>
              <a:gd name="connsiteX42" fmla="*/ 119063 w 1143000"/>
              <a:gd name="connsiteY42" fmla="*/ 183356 h 359569"/>
              <a:gd name="connsiteX43" fmla="*/ 183357 w 1143000"/>
              <a:gd name="connsiteY43" fmla="*/ 180975 h 359569"/>
              <a:gd name="connsiteX44" fmla="*/ 300038 w 1143000"/>
              <a:gd name="connsiteY44" fmla="*/ 169069 h 359569"/>
              <a:gd name="connsiteX45" fmla="*/ 488157 w 1143000"/>
              <a:gd name="connsiteY45" fmla="*/ 133350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43000" h="359569">
                <a:moveTo>
                  <a:pt x="488157" y="133350"/>
                </a:moveTo>
                <a:lnTo>
                  <a:pt x="611982" y="102394"/>
                </a:lnTo>
                <a:lnTo>
                  <a:pt x="757238" y="57150"/>
                </a:lnTo>
                <a:lnTo>
                  <a:pt x="783432" y="47625"/>
                </a:lnTo>
                <a:lnTo>
                  <a:pt x="797719" y="35719"/>
                </a:lnTo>
                <a:lnTo>
                  <a:pt x="814388" y="23812"/>
                </a:lnTo>
                <a:lnTo>
                  <a:pt x="838200" y="9525"/>
                </a:lnTo>
                <a:lnTo>
                  <a:pt x="862013" y="0"/>
                </a:lnTo>
                <a:lnTo>
                  <a:pt x="895350" y="0"/>
                </a:lnTo>
                <a:lnTo>
                  <a:pt x="921544" y="7144"/>
                </a:lnTo>
                <a:lnTo>
                  <a:pt x="976313" y="30956"/>
                </a:lnTo>
                <a:lnTo>
                  <a:pt x="1054894" y="64294"/>
                </a:lnTo>
                <a:lnTo>
                  <a:pt x="1112044" y="90487"/>
                </a:lnTo>
                <a:lnTo>
                  <a:pt x="1128713" y="102394"/>
                </a:lnTo>
                <a:lnTo>
                  <a:pt x="1135857" y="111919"/>
                </a:lnTo>
                <a:lnTo>
                  <a:pt x="1143000" y="130969"/>
                </a:lnTo>
                <a:lnTo>
                  <a:pt x="1143000" y="147637"/>
                </a:lnTo>
                <a:lnTo>
                  <a:pt x="1133475" y="169069"/>
                </a:lnTo>
                <a:lnTo>
                  <a:pt x="1107282" y="190500"/>
                </a:lnTo>
                <a:lnTo>
                  <a:pt x="1076325" y="204787"/>
                </a:lnTo>
                <a:lnTo>
                  <a:pt x="1047750" y="209550"/>
                </a:lnTo>
                <a:lnTo>
                  <a:pt x="931069" y="223837"/>
                </a:lnTo>
                <a:lnTo>
                  <a:pt x="807244" y="242887"/>
                </a:lnTo>
                <a:lnTo>
                  <a:pt x="623888" y="276225"/>
                </a:lnTo>
                <a:lnTo>
                  <a:pt x="450057" y="311944"/>
                </a:lnTo>
                <a:lnTo>
                  <a:pt x="411957" y="323850"/>
                </a:lnTo>
                <a:lnTo>
                  <a:pt x="376238" y="338137"/>
                </a:lnTo>
                <a:lnTo>
                  <a:pt x="333375" y="350044"/>
                </a:lnTo>
                <a:lnTo>
                  <a:pt x="297657" y="357187"/>
                </a:lnTo>
                <a:lnTo>
                  <a:pt x="261938" y="359569"/>
                </a:lnTo>
                <a:lnTo>
                  <a:pt x="233363" y="354806"/>
                </a:lnTo>
                <a:lnTo>
                  <a:pt x="209550" y="345281"/>
                </a:lnTo>
                <a:lnTo>
                  <a:pt x="185738" y="335756"/>
                </a:lnTo>
                <a:lnTo>
                  <a:pt x="138113" y="314325"/>
                </a:lnTo>
                <a:lnTo>
                  <a:pt x="85725" y="285750"/>
                </a:lnTo>
                <a:lnTo>
                  <a:pt x="50007" y="259556"/>
                </a:lnTo>
                <a:lnTo>
                  <a:pt x="21432" y="233362"/>
                </a:lnTo>
                <a:lnTo>
                  <a:pt x="2382" y="209550"/>
                </a:lnTo>
                <a:lnTo>
                  <a:pt x="0" y="195262"/>
                </a:lnTo>
                <a:lnTo>
                  <a:pt x="7144" y="180975"/>
                </a:lnTo>
                <a:lnTo>
                  <a:pt x="23813" y="180975"/>
                </a:lnTo>
                <a:lnTo>
                  <a:pt x="76200" y="180975"/>
                </a:lnTo>
                <a:lnTo>
                  <a:pt x="119063" y="183356"/>
                </a:lnTo>
                <a:lnTo>
                  <a:pt x="183357" y="180975"/>
                </a:lnTo>
                <a:lnTo>
                  <a:pt x="300038" y="169069"/>
                </a:lnTo>
                <a:lnTo>
                  <a:pt x="488157" y="133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8F8028C-FD7C-4C6E-8686-F9A4B1FD2B66}"/>
              </a:ext>
            </a:extLst>
          </p:cNvPr>
          <p:cNvSpPr/>
          <p:nvPr/>
        </p:nvSpPr>
        <p:spPr>
          <a:xfrm>
            <a:off x="2640013" y="4786313"/>
            <a:ext cx="631825" cy="1079500"/>
          </a:xfrm>
          <a:custGeom>
            <a:avLst/>
            <a:gdLst>
              <a:gd name="connsiteX0" fmla="*/ 461963 w 631032"/>
              <a:gd name="connsiteY0" fmla="*/ 457200 h 1078706"/>
              <a:gd name="connsiteX1" fmla="*/ 354807 w 631032"/>
              <a:gd name="connsiteY1" fmla="*/ 209550 h 1078706"/>
              <a:gd name="connsiteX2" fmla="*/ 297657 w 631032"/>
              <a:gd name="connsiteY2" fmla="*/ 97631 h 1078706"/>
              <a:gd name="connsiteX3" fmla="*/ 245269 w 631032"/>
              <a:gd name="connsiteY3" fmla="*/ 78581 h 1078706"/>
              <a:gd name="connsiteX4" fmla="*/ 164307 w 631032"/>
              <a:gd name="connsiteY4" fmla="*/ 47625 h 1078706"/>
              <a:gd name="connsiteX5" fmla="*/ 121444 w 631032"/>
              <a:gd name="connsiteY5" fmla="*/ 33337 h 1078706"/>
              <a:gd name="connsiteX6" fmla="*/ 66675 w 631032"/>
              <a:gd name="connsiteY6" fmla="*/ 11906 h 1078706"/>
              <a:gd name="connsiteX7" fmla="*/ 38100 w 631032"/>
              <a:gd name="connsiteY7" fmla="*/ 0 h 1078706"/>
              <a:gd name="connsiteX8" fmla="*/ 21432 w 631032"/>
              <a:gd name="connsiteY8" fmla="*/ 0 h 1078706"/>
              <a:gd name="connsiteX9" fmla="*/ 4763 w 631032"/>
              <a:gd name="connsiteY9" fmla="*/ 2381 h 1078706"/>
              <a:gd name="connsiteX10" fmla="*/ 0 w 631032"/>
              <a:gd name="connsiteY10" fmla="*/ 16668 h 1078706"/>
              <a:gd name="connsiteX11" fmla="*/ 7144 w 631032"/>
              <a:gd name="connsiteY11" fmla="*/ 40481 h 1078706"/>
              <a:gd name="connsiteX12" fmla="*/ 16669 w 631032"/>
              <a:gd name="connsiteY12" fmla="*/ 59531 h 1078706"/>
              <a:gd name="connsiteX13" fmla="*/ 54769 w 631032"/>
              <a:gd name="connsiteY13" fmla="*/ 97631 h 1078706"/>
              <a:gd name="connsiteX14" fmla="*/ 104775 w 631032"/>
              <a:gd name="connsiteY14" fmla="*/ 166687 h 1078706"/>
              <a:gd name="connsiteX15" fmla="*/ 157163 w 631032"/>
              <a:gd name="connsiteY15" fmla="*/ 252412 h 1078706"/>
              <a:gd name="connsiteX16" fmla="*/ 202407 w 631032"/>
              <a:gd name="connsiteY16" fmla="*/ 335756 h 1078706"/>
              <a:gd name="connsiteX17" fmla="*/ 238125 w 631032"/>
              <a:gd name="connsiteY17" fmla="*/ 411956 h 1078706"/>
              <a:gd name="connsiteX18" fmla="*/ 271463 w 631032"/>
              <a:gd name="connsiteY18" fmla="*/ 504825 h 1078706"/>
              <a:gd name="connsiteX19" fmla="*/ 309563 w 631032"/>
              <a:gd name="connsiteY19" fmla="*/ 614362 h 1078706"/>
              <a:gd name="connsiteX20" fmla="*/ 338138 w 631032"/>
              <a:gd name="connsiteY20" fmla="*/ 721518 h 1078706"/>
              <a:gd name="connsiteX21" fmla="*/ 342900 w 631032"/>
              <a:gd name="connsiteY21" fmla="*/ 764381 h 1078706"/>
              <a:gd name="connsiteX22" fmla="*/ 357188 w 631032"/>
              <a:gd name="connsiteY22" fmla="*/ 842962 h 1078706"/>
              <a:gd name="connsiteX23" fmla="*/ 373857 w 631032"/>
              <a:gd name="connsiteY23" fmla="*/ 904875 h 1078706"/>
              <a:gd name="connsiteX24" fmla="*/ 395288 w 631032"/>
              <a:gd name="connsiteY24" fmla="*/ 947737 h 1078706"/>
              <a:gd name="connsiteX25" fmla="*/ 431007 w 631032"/>
              <a:gd name="connsiteY25" fmla="*/ 1002506 h 1078706"/>
              <a:gd name="connsiteX26" fmla="*/ 466725 w 631032"/>
              <a:gd name="connsiteY26" fmla="*/ 1035843 h 1078706"/>
              <a:gd name="connsiteX27" fmla="*/ 492919 w 631032"/>
              <a:gd name="connsiteY27" fmla="*/ 1054893 h 1078706"/>
              <a:gd name="connsiteX28" fmla="*/ 528638 w 631032"/>
              <a:gd name="connsiteY28" fmla="*/ 1071562 h 1078706"/>
              <a:gd name="connsiteX29" fmla="*/ 564357 w 631032"/>
              <a:gd name="connsiteY29" fmla="*/ 1078706 h 1078706"/>
              <a:gd name="connsiteX30" fmla="*/ 588169 w 631032"/>
              <a:gd name="connsiteY30" fmla="*/ 1069181 h 1078706"/>
              <a:gd name="connsiteX31" fmla="*/ 602457 w 631032"/>
              <a:gd name="connsiteY31" fmla="*/ 1057275 h 1078706"/>
              <a:gd name="connsiteX32" fmla="*/ 614363 w 631032"/>
              <a:gd name="connsiteY32" fmla="*/ 1035843 h 1078706"/>
              <a:gd name="connsiteX33" fmla="*/ 621507 w 631032"/>
              <a:gd name="connsiteY33" fmla="*/ 1007268 h 1078706"/>
              <a:gd name="connsiteX34" fmla="*/ 628650 w 631032"/>
              <a:gd name="connsiteY34" fmla="*/ 966787 h 1078706"/>
              <a:gd name="connsiteX35" fmla="*/ 631032 w 631032"/>
              <a:gd name="connsiteY35" fmla="*/ 902493 h 1078706"/>
              <a:gd name="connsiteX36" fmla="*/ 626269 w 631032"/>
              <a:gd name="connsiteY36" fmla="*/ 876300 h 1078706"/>
              <a:gd name="connsiteX37" fmla="*/ 583407 w 631032"/>
              <a:gd name="connsiteY37" fmla="*/ 752475 h 1078706"/>
              <a:gd name="connsiteX38" fmla="*/ 511969 w 631032"/>
              <a:gd name="connsiteY38" fmla="*/ 573881 h 1078706"/>
              <a:gd name="connsiteX39" fmla="*/ 461963 w 631032"/>
              <a:gd name="connsiteY39" fmla="*/ 457200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31032" h="1078706">
                <a:moveTo>
                  <a:pt x="461963" y="457200"/>
                </a:moveTo>
                <a:lnTo>
                  <a:pt x="354807" y="209550"/>
                </a:lnTo>
                <a:lnTo>
                  <a:pt x="297657" y="97631"/>
                </a:lnTo>
                <a:lnTo>
                  <a:pt x="245269" y="78581"/>
                </a:lnTo>
                <a:lnTo>
                  <a:pt x="164307" y="47625"/>
                </a:lnTo>
                <a:lnTo>
                  <a:pt x="121444" y="33337"/>
                </a:lnTo>
                <a:lnTo>
                  <a:pt x="66675" y="11906"/>
                </a:lnTo>
                <a:lnTo>
                  <a:pt x="38100" y="0"/>
                </a:lnTo>
                <a:lnTo>
                  <a:pt x="21432" y="0"/>
                </a:lnTo>
                <a:lnTo>
                  <a:pt x="4763" y="2381"/>
                </a:lnTo>
                <a:lnTo>
                  <a:pt x="0" y="16668"/>
                </a:lnTo>
                <a:lnTo>
                  <a:pt x="7144" y="40481"/>
                </a:lnTo>
                <a:lnTo>
                  <a:pt x="16669" y="59531"/>
                </a:lnTo>
                <a:lnTo>
                  <a:pt x="54769" y="97631"/>
                </a:lnTo>
                <a:lnTo>
                  <a:pt x="104775" y="166687"/>
                </a:lnTo>
                <a:lnTo>
                  <a:pt x="157163" y="252412"/>
                </a:lnTo>
                <a:lnTo>
                  <a:pt x="202407" y="335756"/>
                </a:lnTo>
                <a:lnTo>
                  <a:pt x="238125" y="411956"/>
                </a:lnTo>
                <a:lnTo>
                  <a:pt x="271463" y="504825"/>
                </a:lnTo>
                <a:lnTo>
                  <a:pt x="309563" y="614362"/>
                </a:lnTo>
                <a:lnTo>
                  <a:pt x="338138" y="721518"/>
                </a:lnTo>
                <a:lnTo>
                  <a:pt x="342900" y="764381"/>
                </a:lnTo>
                <a:lnTo>
                  <a:pt x="357188" y="842962"/>
                </a:lnTo>
                <a:lnTo>
                  <a:pt x="373857" y="904875"/>
                </a:lnTo>
                <a:lnTo>
                  <a:pt x="395288" y="947737"/>
                </a:lnTo>
                <a:lnTo>
                  <a:pt x="431007" y="1002506"/>
                </a:lnTo>
                <a:lnTo>
                  <a:pt x="466725" y="1035843"/>
                </a:lnTo>
                <a:lnTo>
                  <a:pt x="492919" y="1054893"/>
                </a:lnTo>
                <a:lnTo>
                  <a:pt x="528638" y="1071562"/>
                </a:lnTo>
                <a:lnTo>
                  <a:pt x="564357" y="1078706"/>
                </a:lnTo>
                <a:lnTo>
                  <a:pt x="588169" y="1069181"/>
                </a:lnTo>
                <a:lnTo>
                  <a:pt x="602457" y="1057275"/>
                </a:lnTo>
                <a:lnTo>
                  <a:pt x="614363" y="1035843"/>
                </a:lnTo>
                <a:lnTo>
                  <a:pt x="621507" y="1007268"/>
                </a:lnTo>
                <a:lnTo>
                  <a:pt x="628650" y="966787"/>
                </a:lnTo>
                <a:lnTo>
                  <a:pt x="631032" y="902493"/>
                </a:lnTo>
                <a:lnTo>
                  <a:pt x="626269" y="876300"/>
                </a:lnTo>
                <a:lnTo>
                  <a:pt x="583407" y="752475"/>
                </a:lnTo>
                <a:lnTo>
                  <a:pt x="511969" y="573881"/>
                </a:lnTo>
                <a:lnTo>
                  <a:pt x="461963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E4A0B0A8-9D96-463A-917F-67A743B6BABF}"/>
              </a:ext>
            </a:extLst>
          </p:cNvPr>
          <p:cNvSpPr/>
          <p:nvPr/>
        </p:nvSpPr>
        <p:spPr>
          <a:xfrm>
            <a:off x="2913063" y="4600575"/>
            <a:ext cx="1403350" cy="1062038"/>
          </a:xfrm>
          <a:custGeom>
            <a:avLst/>
            <a:gdLst>
              <a:gd name="connsiteX0" fmla="*/ 635794 w 1404937"/>
              <a:gd name="connsiteY0" fmla="*/ 338138 h 1062038"/>
              <a:gd name="connsiteX1" fmla="*/ 490537 w 1404937"/>
              <a:gd name="connsiteY1" fmla="*/ 361950 h 1062038"/>
              <a:gd name="connsiteX2" fmla="*/ 354806 w 1404937"/>
              <a:gd name="connsiteY2" fmla="*/ 381000 h 1062038"/>
              <a:gd name="connsiteX3" fmla="*/ 135731 w 1404937"/>
              <a:gd name="connsiteY3" fmla="*/ 407194 h 1062038"/>
              <a:gd name="connsiteX4" fmla="*/ 28575 w 1404937"/>
              <a:gd name="connsiteY4" fmla="*/ 421481 h 1062038"/>
              <a:gd name="connsiteX5" fmla="*/ 0 w 1404937"/>
              <a:gd name="connsiteY5" fmla="*/ 285750 h 1062038"/>
              <a:gd name="connsiteX6" fmla="*/ 69056 w 1404937"/>
              <a:gd name="connsiteY6" fmla="*/ 271463 h 1062038"/>
              <a:gd name="connsiteX7" fmla="*/ 188119 w 1404937"/>
              <a:gd name="connsiteY7" fmla="*/ 250031 h 1062038"/>
              <a:gd name="connsiteX8" fmla="*/ 304800 w 1404937"/>
              <a:gd name="connsiteY8" fmla="*/ 228600 h 1062038"/>
              <a:gd name="connsiteX9" fmla="*/ 438150 w 1404937"/>
              <a:gd name="connsiteY9" fmla="*/ 209550 h 1062038"/>
              <a:gd name="connsiteX10" fmla="*/ 557212 w 1404937"/>
              <a:gd name="connsiteY10" fmla="*/ 195263 h 1062038"/>
              <a:gd name="connsiteX11" fmla="*/ 607219 w 1404937"/>
              <a:gd name="connsiteY11" fmla="*/ 188119 h 1062038"/>
              <a:gd name="connsiteX12" fmla="*/ 666750 w 1404937"/>
              <a:gd name="connsiteY12" fmla="*/ 171450 h 1062038"/>
              <a:gd name="connsiteX13" fmla="*/ 840581 w 1404937"/>
              <a:gd name="connsiteY13" fmla="*/ 121444 h 1062038"/>
              <a:gd name="connsiteX14" fmla="*/ 964406 w 1404937"/>
              <a:gd name="connsiteY14" fmla="*/ 78581 h 1062038"/>
              <a:gd name="connsiteX15" fmla="*/ 988219 w 1404937"/>
              <a:gd name="connsiteY15" fmla="*/ 57150 h 1062038"/>
              <a:gd name="connsiteX16" fmla="*/ 1019175 w 1404937"/>
              <a:gd name="connsiteY16" fmla="*/ 35719 h 1062038"/>
              <a:gd name="connsiteX17" fmla="*/ 1057275 w 1404937"/>
              <a:gd name="connsiteY17" fmla="*/ 11906 h 1062038"/>
              <a:gd name="connsiteX18" fmla="*/ 1092994 w 1404937"/>
              <a:gd name="connsiteY18" fmla="*/ 0 h 1062038"/>
              <a:gd name="connsiteX19" fmla="*/ 1114425 w 1404937"/>
              <a:gd name="connsiteY19" fmla="*/ 0 h 1062038"/>
              <a:gd name="connsiteX20" fmla="*/ 1128712 w 1404937"/>
              <a:gd name="connsiteY20" fmla="*/ 0 h 1062038"/>
              <a:gd name="connsiteX21" fmla="*/ 1147762 w 1404937"/>
              <a:gd name="connsiteY21" fmla="*/ 14288 h 1062038"/>
              <a:gd name="connsiteX22" fmla="*/ 1197769 w 1404937"/>
              <a:gd name="connsiteY22" fmla="*/ 61913 h 1062038"/>
              <a:gd name="connsiteX23" fmla="*/ 1254919 w 1404937"/>
              <a:gd name="connsiteY23" fmla="*/ 114300 h 1062038"/>
              <a:gd name="connsiteX24" fmla="*/ 1335881 w 1404937"/>
              <a:gd name="connsiteY24" fmla="*/ 188119 h 1062038"/>
              <a:gd name="connsiteX25" fmla="*/ 1373981 w 1404937"/>
              <a:gd name="connsiteY25" fmla="*/ 221456 h 1062038"/>
              <a:gd name="connsiteX26" fmla="*/ 1397794 w 1404937"/>
              <a:gd name="connsiteY26" fmla="*/ 245269 h 1062038"/>
              <a:gd name="connsiteX27" fmla="*/ 1402556 w 1404937"/>
              <a:gd name="connsiteY27" fmla="*/ 257175 h 1062038"/>
              <a:gd name="connsiteX28" fmla="*/ 1404937 w 1404937"/>
              <a:gd name="connsiteY28" fmla="*/ 273844 h 1062038"/>
              <a:gd name="connsiteX29" fmla="*/ 1395412 w 1404937"/>
              <a:gd name="connsiteY29" fmla="*/ 292894 h 1062038"/>
              <a:gd name="connsiteX30" fmla="*/ 1373981 w 1404937"/>
              <a:gd name="connsiteY30" fmla="*/ 314325 h 1062038"/>
              <a:gd name="connsiteX31" fmla="*/ 1343025 w 1404937"/>
              <a:gd name="connsiteY31" fmla="*/ 342900 h 1062038"/>
              <a:gd name="connsiteX32" fmla="*/ 1319212 w 1404937"/>
              <a:gd name="connsiteY32" fmla="*/ 378619 h 1062038"/>
              <a:gd name="connsiteX33" fmla="*/ 1297781 w 1404937"/>
              <a:gd name="connsiteY33" fmla="*/ 431006 h 1062038"/>
              <a:gd name="connsiteX34" fmla="*/ 1264444 w 1404937"/>
              <a:gd name="connsiteY34" fmla="*/ 559594 h 1062038"/>
              <a:gd name="connsiteX35" fmla="*/ 1200150 w 1404937"/>
              <a:gd name="connsiteY35" fmla="*/ 792956 h 1062038"/>
              <a:gd name="connsiteX36" fmla="*/ 1143000 w 1404937"/>
              <a:gd name="connsiteY36" fmla="*/ 1009650 h 1062038"/>
              <a:gd name="connsiteX37" fmla="*/ 1126331 w 1404937"/>
              <a:gd name="connsiteY37" fmla="*/ 1035844 h 1062038"/>
              <a:gd name="connsiteX38" fmla="*/ 1104900 w 1404937"/>
              <a:gd name="connsiteY38" fmla="*/ 1047750 h 1062038"/>
              <a:gd name="connsiteX39" fmla="*/ 1081087 w 1404937"/>
              <a:gd name="connsiteY39" fmla="*/ 1057275 h 1062038"/>
              <a:gd name="connsiteX40" fmla="*/ 1052512 w 1404937"/>
              <a:gd name="connsiteY40" fmla="*/ 1062038 h 1062038"/>
              <a:gd name="connsiteX41" fmla="*/ 1021556 w 1404937"/>
              <a:gd name="connsiteY41" fmla="*/ 1062038 h 1062038"/>
              <a:gd name="connsiteX42" fmla="*/ 995362 w 1404937"/>
              <a:gd name="connsiteY42" fmla="*/ 1054894 h 1062038"/>
              <a:gd name="connsiteX43" fmla="*/ 971550 w 1404937"/>
              <a:gd name="connsiteY43" fmla="*/ 1042988 h 1062038"/>
              <a:gd name="connsiteX44" fmla="*/ 959644 w 1404937"/>
              <a:gd name="connsiteY44" fmla="*/ 823913 h 1062038"/>
              <a:gd name="connsiteX45" fmla="*/ 973931 w 1404937"/>
              <a:gd name="connsiteY45" fmla="*/ 740569 h 1062038"/>
              <a:gd name="connsiteX46" fmla="*/ 1014412 w 1404937"/>
              <a:gd name="connsiteY46" fmla="*/ 528638 h 1062038"/>
              <a:gd name="connsiteX47" fmla="*/ 1038225 w 1404937"/>
              <a:gd name="connsiteY47" fmla="*/ 395288 h 1062038"/>
              <a:gd name="connsiteX48" fmla="*/ 1052512 w 1404937"/>
              <a:gd name="connsiteY48" fmla="*/ 314325 h 1062038"/>
              <a:gd name="connsiteX49" fmla="*/ 1054894 w 1404937"/>
              <a:gd name="connsiteY49" fmla="*/ 290513 h 1062038"/>
              <a:gd name="connsiteX50" fmla="*/ 1050131 w 1404937"/>
              <a:gd name="connsiteY50" fmla="*/ 269081 h 1062038"/>
              <a:gd name="connsiteX51" fmla="*/ 1042987 w 1404937"/>
              <a:gd name="connsiteY51" fmla="*/ 254794 h 1062038"/>
              <a:gd name="connsiteX52" fmla="*/ 1031081 w 1404937"/>
              <a:gd name="connsiteY52" fmla="*/ 245269 h 1062038"/>
              <a:gd name="connsiteX53" fmla="*/ 1002506 w 1404937"/>
              <a:gd name="connsiteY53" fmla="*/ 247650 h 1062038"/>
              <a:gd name="connsiteX54" fmla="*/ 914400 w 1404937"/>
              <a:gd name="connsiteY54" fmla="*/ 273844 h 1062038"/>
              <a:gd name="connsiteX55" fmla="*/ 826294 w 1404937"/>
              <a:gd name="connsiteY55" fmla="*/ 297656 h 1062038"/>
              <a:gd name="connsiteX56" fmla="*/ 735806 w 1404937"/>
              <a:gd name="connsiteY56" fmla="*/ 319088 h 1062038"/>
              <a:gd name="connsiteX57" fmla="*/ 635794 w 1404937"/>
              <a:gd name="connsiteY57" fmla="*/ 338138 h 106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404937" h="1062038">
                <a:moveTo>
                  <a:pt x="635794" y="338138"/>
                </a:moveTo>
                <a:lnTo>
                  <a:pt x="490537" y="361950"/>
                </a:lnTo>
                <a:lnTo>
                  <a:pt x="354806" y="381000"/>
                </a:lnTo>
                <a:lnTo>
                  <a:pt x="135731" y="407194"/>
                </a:lnTo>
                <a:lnTo>
                  <a:pt x="28575" y="421481"/>
                </a:lnTo>
                <a:lnTo>
                  <a:pt x="0" y="285750"/>
                </a:lnTo>
                <a:lnTo>
                  <a:pt x="69056" y="271463"/>
                </a:lnTo>
                <a:lnTo>
                  <a:pt x="188119" y="250031"/>
                </a:lnTo>
                <a:lnTo>
                  <a:pt x="304800" y="228600"/>
                </a:lnTo>
                <a:lnTo>
                  <a:pt x="438150" y="209550"/>
                </a:lnTo>
                <a:lnTo>
                  <a:pt x="557212" y="195263"/>
                </a:lnTo>
                <a:lnTo>
                  <a:pt x="607219" y="188119"/>
                </a:lnTo>
                <a:lnTo>
                  <a:pt x="666750" y="171450"/>
                </a:lnTo>
                <a:lnTo>
                  <a:pt x="840581" y="121444"/>
                </a:lnTo>
                <a:lnTo>
                  <a:pt x="964406" y="78581"/>
                </a:lnTo>
                <a:lnTo>
                  <a:pt x="988219" y="57150"/>
                </a:lnTo>
                <a:lnTo>
                  <a:pt x="1019175" y="35719"/>
                </a:lnTo>
                <a:lnTo>
                  <a:pt x="1057275" y="11906"/>
                </a:lnTo>
                <a:lnTo>
                  <a:pt x="1092994" y="0"/>
                </a:lnTo>
                <a:lnTo>
                  <a:pt x="1114425" y="0"/>
                </a:lnTo>
                <a:lnTo>
                  <a:pt x="1128712" y="0"/>
                </a:lnTo>
                <a:lnTo>
                  <a:pt x="1147762" y="14288"/>
                </a:lnTo>
                <a:lnTo>
                  <a:pt x="1197769" y="61913"/>
                </a:lnTo>
                <a:lnTo>
                  <a:pt x="1254919" y="114300"/>
                </a:lnTo>
                <a:lnTo>
                  <a:pt x="1335881" y="188119"/>
                </a:lnTo>
                <a:lnTo>
                  <a:pt x="1373981" y="221456"/>
                </a:lnTo>
                <a:lnTo>
                  <a:pt x="1397794" y="245269"/>
                </a:lnTo>
                <a:lnTo>
                  <a:pt x="1402556" y="257175"/>
                </a:lnTo>
                <a:lnTo>
                  <a:pt x="1404937" y="273844"/>
                </a:lnTo>
                <a:lnTo>
                  <a:pt x="1395412" y="292894"/>
                </a:lnTo>
                <a:lnTo>
                  <a:pt x="1373981" y="314325"/>
                </a:lnTo>
                <a:lnTo>
                  <a:pt x="1343025" y="342900"/>
                </a:lnTo>
                <a:lnTo>
                  <a:pt x="1319212" y="378619"/>
                </a:lnTo>
                <a:lnTo>
                  <a:pt x="1297781" y="431006"/>
                </a:lnTo>
                <a:lnTo>
                  <a:pt x="1264444" y="559594"/>
                </a:lnTo>
                <a:lnTo>
                  <a:pt x="1200150" y="792956"/>
                </a:lnTo>
                <a:lnTo>
                  <a:pt x="1143000" y="1009650"/>
                </a:lnTo>
                <a:lnTo>
                  <a:pt x="1126331" y="1035844"/>
                </a:lnTo>
                <a:lnTo>
                  <a:pt x="1104900" y="1047750"/>
                </a:lnTo>
                <a:lnTo>
                  <a:pt x="1081087" y="1057275"/>
                </a:lnTo>
                <a:lnTo>
                  <a:pt x="1052512" y="1062038"/>
                </a:lnTo>
                <a:lnTo>
                  <a:pt x="1021556" y="1062038"/>
                </a:lnTo>
                <a:lnTo>
                  <a:pt x="995362" y="1054894"/>
                </a:lnTo>
                <a:lnTo>
                  <a:pt x="971550" y="1042988"/>
                </a:lnTo>
                <a:lnTo>
                  <a:pt x="959644" y="823913"/>
                </a:lnTo>
                <a:lnTo>
                  <a:pt x="973931" y="740569"/>
                </a:lnTo>
                <a:lnTo>
                  <a:pt x="1014412" y="528638"/>
                </a:lnTo>
                <a:lnTo>
                  <a:pt x="1038225" y="395288"/>
                </a:lnTo>
                <a:lnTo>
                  <a:pt x="1052512" y="314325"/>
                </a:lnTo>
                <a:lnTo>
                  <a:pt x="1054894" y="290513"/>
                </a:lnTo>
                <a:lnTo>
                  <a:pt x="1050131" y="269081"/>
                </a:lnTo>
                <a:lnTo>
                  <a:pt x="1042987" y="254794"/>
                </a:lnTo>
                <a:lnTo>
                  <a:pt x="1031081" y="245269"/>
                </a:lnTo>
                <a:lnTo>
                  <a:pt x="1002506" y="247650"/>
                </a:lnTo>
                <a:lnTo>
                  <a:pt x="914400" y="273844"/>
                </a:lnTo>
                <a:lnTo>
                  <a:pt x="826294" y="297656"/>
                </a:lnTo>
                <a:lnTo>
                  <a:pt x="735806" y="319088"/>
                </a:lnTo>
                <a:lnTo>
                  <a:pt x="635794" y="3381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53421E7-4CD5-46AF-9506-B1FA0C93FA83}"/>
              </a:ext>
            </a:extLst>
          </p:cNvPr>
          <p:cNvSpPr/>
          <p:nvPr/>
        </p:nvSpPr>
        <p:spPr>
          <a:xfrm>
            <a:off x="3173413" y="5400675"/>
            <a:ext cx="769937" cy="296863"/>
          </a:xfrm>
          <a:custGeom>
            <a:avLst/>
            <a:gdLst>
              <a:gd name="connsiteX0" fmla="*/ 345282 w 769144"/>
              <a:gd name="connsiteY0" fmla="*/ 90488 h 297656"/>
              <a:gd name="connsiteX1" fmla="*/ 566738 w 769144"/>
              <a:gd name="connsiteY1" fmla="*/ 42863 h 297656"/>
              <a:gd name="connsiteX2" fmla="*/ 769144 w 769144"/>
              <a:gd name="connsiteY2" fmla="*/ 0 h 297656"/>
              <a:gd name="connsiteX3" fmla="*/ 752475 w 769144"/>
              <a:gd name="connsiteY3" fmla="*/ 257175 h 297656"/>
              <a:gd name="connsiteX4" fmla="*/ 690563 w 769144"/>
              <a:gd name="connsiteY4" fmla="*/ 238125 h 297656"/>
              <a:gd name="connsiteX5" fmla="*/ 659607 w 769144"/>
              <a:gd name="connsiteY5" fmla="*/ 223838 h 297656"/>
              <a:gd name="connsiteX6" fmla="*/ 611982 w 769144"/>
              <a:gd name="connsiteY6" fmla="*/ 197644 h 297656"/>
              <a:gd name="connsiteX7" fmla="*/ 528638 w 769144"/>
              <a:gd name="connsiteY7" fmla="*/ 209550 h 297656"/>
              <a:gd name="connsiteX8" fmla="*/ 276225 w 769144"/>
              <a:gd name="connsiteY8" fmla="*/ 252413 h 297656"/>
              <a:gd name="connsiteX9" fmla="*/ 35719 w 769144"/>
              <a:gd name="connsiteY9" fmla="*/ 297656 h 297656"/>
              <a:gd name="connsiteX10" fmla="*/ 0 w 769144"/>
              <a:gd name="connsiteY10" fmla="*/ 164306 h 297656"/>
              <a:gd name="connsiteX11" fmla="*/ 111919 w 769144"/>
              <a:gd name="connsiteY11" fmla="*/ 138113 h 297656"/>
              <a:gd name="connsiteX12" fmla="*/ 345282 w 769144"/>
              <a:gd name="connsiteY12" fmla="*/ 90488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69144" h="297656">
                <a:moveTo>
                  <a:pt x="345282" y="90488"/>
                </a:moveTo>
                <a:lnTo>
                  <a:pt x="566738" y="42863"/>
                </a:lnTo>
                <a:lnTo>
                  <a:pt x="769144" y="0"/>
                </a:lnTo>
                <a:lnTo>
                  <a:pt x="752475" y="257175"/>
                </a:lnTo>
                <a:lnTo>
                  <a:pt x="690563" y="238125"/>
                </a:lnTo>
                <a:lnTo>
                  <a:pt x="659607" y="223838"/>
                </a:lnTo>
                <a:lnTo>
                  <a:pt x="611982" y="197644"/>
                </a:lnTo>
                <a:lnTo>
                  <a:pt x="528638" y="209550"/>
                </a:lnTo>
                <a:lnTo>
                  <a:pt x="276225" y="252413"/>
                </a:lnTo>
                <a:lnTo>
                  <a:pt x="35719" y="297656"/>
                </a:lnTo>
                <a:lnTo>
                  <a:pt x="0" y="164306"/>
                </a:lnTo>
                <a:lnTo>
                  <a:pt x="111919" y="138113"/>
                </a:lnTo>
                <a:lnTo>
                  <a:pt x="345282" y="904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88FFCA45-524A-4B69-B15D-CFA874C08BFC}"/>
              </a:ext>
            </a:extLst>
          </p:cNvPr>
          <p:cNvSpPr/>
          <p:nvPr/>
        </p:nvSpPr>
        <p:spPr>
          <a:xfrm>
            <a:off x="4149725" y="1509713"/>
            <a:ext cx="1468438" cy="2024062"/>
          </a:xfrm>
          <a:custGeom>
            <a:avLst/>
            <a:gdLst>
              <a:gd name="connsiteX0" fmla="*/ 924703 w 1468192"/>
              <a:gd name="connsiteY0" fmla="*/ 749550 h 2024559"/>
              <a:gd name="connsiteX1" fmla="*/ 842278 w 1468192"/>
              <a:gd name="connsiteY1" fmla="*/ 878339 h 2024559"/>
              <a:gd name="connsiteX2" fmla="*/ 741823 w 1468192"/>
              <a:gd name="connsiteY2" fmla="*/ 1025158 h 2024559"/>
              <a:gd name="connsiteX3" fmla="*/ 605307 w 1468192"/>
              <a:gd name="connsiteY3" fmla="*/ 1205462 h 2024559"/>
              <a:gd name="connsiteX4" fmla="*/ 448185 w 1468192"/>
              <a:gd name="connsiteY4" fmla="*/ 1408949 h 2024559"/>
              <a:gd name="connsiteX5" fmla="*/ 314244 w 1468192"/>
              <a:gd name="connsiteY5" fmla="*/ 1584101 h 2024559"/>
              <a:gd name="connsiteX6" fmla="*/ 162274 w 1468192"/>
              <a:gd name="connsiteY6" fmla="*/ 1777284 h 2024559"/>
              <a:gd name="connsiteX7" fmla="*/ 38637 w 1468192"/>
              <a:gd name="connsiteY7" fmla="*/ 1931831 h 2024559"/>
              <a:gd name="connsiteX8" fmla="*/ 12879 w 1468192"/>
              <a:gd name="connsiteY8" fmla="*/ 1965316 h 2024559"/>
              <a:gd name="connsiteX9" fmla="*/ 0 w 1468192"/>
              <a:gd name="connsiteY9" fmla="*/ 1991074 h 2024559"/>
              <a:gd name="connsiteX10" fmla="*/ 0 w 1468192"/>
              <a:gd name="connsiteY10" fmla="*/ 2009104 h 2024559"/>
              <a:gd name="connsiteX11" fmla="*/ 7727 w 1468192"/>
              <a:gd name="connsiteY11" fmla="*/ 2021983 h 2024559"/>
              <a:gd name="connsiteX12" fmla="*/ 20606 w 1468192"/>
              <a:gd name="connsiteY12" fmla="*/ 2024559 h 2024559"/>
              <a:gd name="connsiteX13" fmla="*/ 56667 w 1468192"/>
              <a:gd name="connsiteY13" fmla="*/ 2011680 h 2024559"/>
              <a:gd name="connsiteX14" fmla="*/ 121061 w 1468192"/>
              <a:gd name="connsiteY14" fmla="*/ 1960164 h 2024559"/>
              <a:gd name="connsiteX15" fmla="*/ 342578 w 1468192"/>
              <a:gd name="connsiteY15" fmla="*/ 1766981 h 2024559"/>
              <a:gd name="connsiteX16" fmla="*/ 512579 w 1468192"/>
              <a:gd name="connsiteY16" fmla="*/ 1607283 h 2024559"/>
              <a:gd name="connsiteX17" fmla="*/ 659398 w 1468192"/>
              <a:gd name="connsiteY17" fmla="*/ 1457888 h 2024559"/>
              <a:gd name="connsiteX18" fmla="*/ 829399 w 1468192"/>
              <a:gd name="connsiteY18" fmla="*/ 1267281 h 2024559"/>
              <a:gd name="connsiteX19" fmla="*/ 1045764 w 1468192"/>
              <a:gd name="connsiteY19" fmla="*/ 991673 h 2024559"/>
              <a:gd name="connsiteX20" fmla="*/ 1246675 w 1468192"/>
              <a:gd name="connsiteY20" fmla="*/ 705762 h 2024559"/>
              <a:gd name="connsiteX21" fmla="*/ 1388342 w 1468192"/>
              <a:gd name="connsiteY21" fmla="*/ 497124 h 2024559"/>
              <a:gd name="connsiteX22" fmla="*/ 1463040 w 1468192"/>
              <a:gd name="connsiteY22" fmla="*/ 425003 h 2024559"/>
              <a:gd name="connsiteX23" fmla="*/ 1468192 w 1468192"/>
              <a:gd name="connsiteY23" fmla="*/ 391518 h 2024559"/>
              <a:gd name="connsiteX24" fmla="*/ 1468192 w 1468192"/>
              <a:gd name="connsiteY24" fmla="*/ 358033 h 2024559"/>
              <a:gd name="connsiteX25" fmla="*/ 1463040 w 1468192"/>
              <a:gd name="connsiteY25" fmla="*/ 329699 h 2024559"/>
              <a:gd name="connsiteX26" fmla="*/ 1452737 w 1468192"/>
              <a:gd name="connsiteY26" fmla="*/ 296214 h 2024559"/>
              <a:gd name="connsiteX27" fmla="*/ 1429555 w 1468192"/>
              <a:gd name="connsiteY27" fmla="*/ 257577 h 2024559"/>
              <a:gd name="connsiteX28" fmla="*/ 1401221 w 1468192"/>
              <a:gd name="connsiteY28" fmla="*/ 224092 h 2024559"/>
              <a:gd name="connsiteX29" fmla="*/ 1367736 w 1468192"/>
              <a:gd name="connsiteY29" fmla="*/ 190607 h 2024559"/>
              <a:gd name="connsiteX30" fmla="*/ 1305918 w 1468192"/>
              <a:gd name="connsiteY30" fmla="*/ 139092 h 2024559"/>
              <a:gd name="connsiteX31" fmla="*/ 1251826 w 1468192"/>
              <a:gd name="connsiteY31" fmla="*/ 97879 h 2024559"/>
              <a:gd name="connsiteX32" fmla="*/ 1195159 w 1468192"/>
              <a:gd name="connsiteY32" fmla="*/ 61819 h 2024559"/>
              <a:gd name="connsiteX33" fmla="*/ 1151371 w 1468192"/>
              <a:gd name="connsiteY33" fmla="*/ 38637 h 2024559"/>
              <a:gd name="connsiteX34" fmla="*/ 1120462 w 1468192"/>
              <a:gd name="connsiteY34" fmla="*/ 25758 h 2024559"/>
              <a:gd name="connsiteX35" fmla="*/ 1079250 w 1468192"/>
              <a:gd name="connsiteY35" fmla="*/ 10303 h 2024559"/>
              <a:gd name="connsiteX36" fmla="*/ 1030310 w 1468192"/>
              <a:gd name="connsiteY36" fmla="*/ 0 h 2024559"/>
              <a:gd name="connsiteX37" fmla="*/ 991673 w 1468192"/>
              <a:gd name="connsiteY37" fmla="*/ 2576 h 2024559"/>
              <a:gd name="connsiteX38" fmla="*/ 973643 w 1468192"/>
              <a:gd name="connsiteY38" fmla="*/ 10303 h 2024559"/>
              <a:gd name="connsiteX39" fmla="*/ 971067 w 1468192"/>
              <a:gd name="connsiteY39" fmla="*/ 20606 h 2024559"/>
              <a:gd name="connsiteX40" fmla="*/ 973643 w 1468192"/>
              <a:gd name="connsiteY40" fmla="*/ 36061 h 2024559"/>
              <a:gd name="connsiteX41" fmla="*/ 983946 w 1468192"/>
              <a:gd name="connsiteY41" fmla="*/ 51515 h 2024559"/>
              <a:gd name="connsiteX42" fmla="*/ 1012279 w 1468192"/>
              <a:gd name="connsiteY42" fmla="*/ 69546 h 2024559"/>
              <a:gd name="connsiteX43" fmla="*/ 1048340 w 1468192"/>
              <a:gd name="connsiteY43" fmla="*/ 95304 h 2024559"/>
              <a:gd name="connsiteX44" fmla="*/ 1074098 w 1468192"/>
              <a:gd name="connsiteY44" fmla="*/ 118486 h 2024559"/>
              <a:gd name="connsiteX45" fmla="*/ 1107583 w 1468192"/>
              <a:gd name="connsiteY45" fmla="*/ 154546 h 2024559"/>
              <a:gd name="connsiteX46" fmla="*/ 1128189 w 1468192"/>
              <a:gd name="connsiteY46" fmla="*/ 190607 h 2024559"/>
              <a:gd name="connsiteX47" fmla="*/ 1143644 w 1468192"/>
              <a:gd name="connsiteY47" fmla="*/ 229244 h 2024559"/>
              <a:gd name="connsiteX48" fmla="*/ 1151371 w 1468192"/>
              <a:gd name="connsiteY48" fmla="*/ 257577 h 2024559"/>
              <a:gd name="connsiteX49" fmla="*/ 1153947 w 1468192"/>
              <a:gd name="connsiteY49" fmla="*/ 291062 h 2024559"/>
              <a:gd name="connsiteX50" fmla="*/ 1148795 w 1468192"/>
              <a:gd name="connsiteY50" fmla="*/ 332275 h 2024559"/>
              <a:gd name="connsiteX51" fmla="*/ 1125613 w 1468192"/>
              <a:gd name="connsiteY51" fmla="*/ 396669 h 2024559"/>
              <a:gd name="connsiteX52" fmla="*/ 1068946 w 1468192"/>
              <a:gd name="connsiteY52" fmla="*/ 510003 h 2024559"/>
              <a:gd name="connsiteX53" fmla="*/ 991673 w 1468192"/>
              <a:gd name="connsiteY53" fmla="*/ 643944 h 2024559"/>
              <a:gd name="connsiteX54" fmla="*/ 924703 w 1468192"/>
              <a:gd name="connsiteY54" fmla="*/ 749550 h 202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68192" h="2024559">
                <a:moveTo>
                  <a:pt x="924703" y="749550"/>
                </a:moveTo>
                <a:lnTo>
                  <a:pt x="842278" y="878339"/>
                </a:lnTo>
                <a:lnTo>
                  <a:pt x="741823" y="1025158"/>
                </a:lnTo>
                <a:lnTo>
                  <a:pt x="605307" y="1205462"/>
                </a:lnTo>
                <a:lnTo>
                  <a:pt x="448185" y="1408949"/>
                </a:lnTo>
                <a:lnTo>
                  <a:pt x="314244" y="1584101"/>
                </a:lnTo>
                <a:lnTo>
                  <a:pt x="162274" y="1777284"/>
                </a:lnTo>
                <a:lnTo>
                  <a:pt x="38637" y="1931831"/>
                </a:lnTo>
                <a:lnTo>
                  <a:pt x="12879" y="1965316"/>
                </a:lnTo>
                <a:lnTo>
                  <a:pt x="0" y="1991074"/>
                </a:lnTo>
                <a:lnTo>
                  <a:pt x="0" y="2009104"/>
                </a:lnTo>
                <a:lnTo>
                  <a:pt x="7727" y="2021983"/>
                </a:lnTo>
                <a:lnTo>
                  <a:pt x="20606" y="2024559"/>
                </a:lnTo>
                <a:lnTo>
                  <a:pt x="56667" y="2011680"/>
                </a:lnTo>
                <a:lnTo>
                  <a:pt x="121061" y="1960164"/>
                </a:lnTo>
                <a:lnTo>
                  <a:pt x="342578" y="1766981"/>
                </a:lnTo>
                <a:lnTo>
                  <a:pt x="512579" y="1607283"/>
                </a:lnTo>
                <a:lnTo>
                  <a:pt x="659398" y="1457888"/>
                </a:lnTo>
                <a:lnTo>
                  <a:pt x="829399" y="1267281"/>
                </a:lnTo>
                <a:lnTo>
                  <a:pt x="1045764" y="991673"/>
                </a:lnTo>
                <a:lnTo>
                  <a:pt x="1246675" y="705762"/>
                </a:lnTo>
                <a:lnTo>
                  <a:pt x="1388342" y="497124"/>
                </a:lnTo>
                <a:lnTo>
                  <a:pt x="1463040" y="425003"/>
                </a:lnTo>
                <a:lnTo>
                  <a:pt x="1468192" y="391518"/>
                </a:lnTo>
                <a:lnTo>
                  <a:pt x="1468192" y="358033"/>
                </a:lnTo>
                <a:lnTo>
                  <a:pt x="1463040" y="329699"/>
                </a:lnTo>
                <a:lnTo>
                  <a:pt x="1452737" y="296214"/>
                </a:lnTo>
                <a:lnTo>
                  <a:pt x="1429555" y="257577"/>
                </a:lnTo>
                <a:lnTo>
                  <a:pt x="1401221" y="224092"/>
                </a:lnTo>
                <a:lnTo>
                  <a:pt x="1367736" y="190607"/>
                </a:lnTo>
                <a:lnTo>
                  <a:pt x="1305918" y="139092"/>
                </a:lnTo>
                <a:lnTo>
                  <a:pt x="1251826" y="97879"/>
                </a:lnTo>
                <a:lnTo>
                  <a:pt x="1195159" y="61819"/>
                </a:lnTo>
                <a:lnTo>
                  <a:pt x="1151371" y="38637"/>
                </a:lnTo>
                <a:lnTo>
                  <a:pt x="1120462" y="25758"/>
                </a:lnTo>
                <a:lnTo>
                  <a:pt x="1079250" y="10303"/>
                </a:lnTo>
                <a:lnTo>
                  <a:pt x="1030310" y="0"/>
                </a:lnTo>
                <a:lnTo>
                  <a:pt x="991673" y="2576"/>
                </a:lnTo>
                <a:lnTo>
                  <a:pt x="973643" y="10303"/>
                </a:lnTo>
                <a:lnTo>
                  <a:pt x="971067" y="20606"/>
                </a:lnTo>
                <a:lnTo>
                  <a:pt x="973643" y="36061"/>
                </a:lnTo>
                <a:lnTo>
                  <a:pt x="983946" y="51515"/>
                </a:lnTo>
                <a:lnTo>
                  <a:pt x="1012279" y="69546"/>
                </a:lnTo>
                <a:lnTo>
                  <a:pt x="1048340" y="95304"/>
                </a:lnTo>
                <a:lnTo>
                  <a:pt x="1074098" y="118486"/>
                </a:lnTo>
                <a:lnTo>
                  <a:pt x="1107583" y="154546"/>
                </a:lnTo>
                <a:lnTo>
                  <a:pt x="1128189" y="190607"/>
                </a:lnTo>
                <a:lnTo>
                  <a:pt x="1143644" y="229244"/>
                </a:lnTo>
                <a:lnTo>
                  <a:pt x="1151371" y="257577"/>
                </a:lnTo>
                <a:lnTo>
                  <a:pt x="1153947" y="291062"/>
                </a:lnTo>
                <a:lnTo>
                  <a:pt x="1148795" y="332275"/>
                </a:lnTo>
                <a:lnTo>
                  <a:pt x="1125613" y="396669"/>
                </a:lnTo>
                <a:lnTo>
                  <a:pt x="1068946" y="510003"/>
                </a:lnTo>
                <a:lnTo>
                  <a:pt x="991673" y="643944"/>
                </a:lnTo>
                <a:lnTo>
                  <a:pt x="924703" y="74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13B54F08-A5BD-486D-ADFD-8FD6C9DA54FD}"/>
              </a:ext>
            </a:extLst>
          </p:cNvPr>
          <p:cNvSpPr/>
          <p:nvPr/>
        </p:nvSpPr>
        <p:spPr>
          <a:xfrm>
            <a:off x="5478463" y="1881188"/>
            <a:ext cx="1931987" cy="1527175"/>
          </a:xfrm>
          <a:custGeom>
            <a:avLst/>
            <a:gdLst>
              <a:gd name="connsiteX0" fmla="*/ 771525 w 1931194"/>
              <a:gd name="connsiteY0" fmla="*/ 626268 h 1526381"/>
              <a:gd name="connsiteX1" fmla="*/ 626269 w 1931194"/>
              <a:gd name="connsiteY1" fmla="*/ 495300 h 1526381"/>
              <a:gd name="connsiteX2" fmla="*/ 497682 w 1931194"/>
              <a:gd name="connsiteY2" fmla="*/ 378618 h 1526381"/>
              <a:gd name="connsiteX3" fmla="*/ 354807 w 1931194"/>
              <a:gd name="connsiteY3" fmla="*/ 250031 h 1526381"/>
              <a:gd name="connsiteX4" fmla="*/ 171450 w 1931194"/>
              <a:gd name="connsiteY4" fmla="*/ 85725 h 1526381"/>
              <a:gd name="connsiteX5" fmla="*/ 76200 w 1931194"/>
              <a:gd name="connsiteY5" fmla="*/ 0 h 1526381"/>
              <a:gd name="connsiteX6" fmla="*/ 0 w 1931194"/>
              <a:gd name="connsiteY6" fmla="*/ 100012 h 1526381"/>
              <a:gd name="connsiteX7" fmla="*/ 135732 w 1931194"/>
              <a:gd name="connsiteY7" fmla="*/ 233362 h 1526381"/>
              <a:gd name="connsiteX8" fmla="*/ 314325 w 1931194"/>
              <a:gd name="connsiteY8" fmla="*/ 426243 h 1526381"/>
              <a:gd name="connsiteX9" fmla="*/ 464344 w 1931194"/>
              <a:gd name="connsiteY9" fmla="*/ 595312 h 1526381"/>
              <a:gd name="connsiteX10" fmla="*/ 633413 w 1931194"/>
              <a:gd name="connsiteY10" fmla="*/ 792956 h 1526381"/>
              <a:gd name="connsiteX11" fmla="*/ 738188 w 1931194"/>
              <a:gd name="connsiteY11" fmla="*/ 919162 h 1526381"/>
              <a:gd name="connsiteX12" fmla="*/ 842963 w 1931194"/>
              <a:gd name="connsiteY12" fmla="*/ 1052512 h 1526381"/>
              <a:gd name="connsiteX13" fmla="*/ 919163 w 1931194"/>
              <a:gd name="connsiteY13" fmla="*/ 1154906 h 1526381"/>
              <a:gd name="connsiteX14" fmla="*/ 976313 w 1931194"/>
              <a:gd name="connsiteY14" fmla="*/ 1231106 h 1526381"/>
              <a:gd name="connsiteX15" fmla="*/ 1019175 w 1931194"/>
              <a:gd name="connsiteY15" fmla="*/ 1278731 h 1526381"/>
              <a:gd name="connsiteX16" fmla="*/ 1064419 w 1931194"/>
              <a:gd name="connsiteY16" fmla="*/ 1328737 h 1526381"/>
              <a:gd name="connsiteX17" fmla="*/ 1121569 w 1931194"/>
              <a:gd name="connsiteY17" fmla="*/ 1383506 h 1526381"/>
              <a:gd name="connsiteX18" fmla="*/ 1169194 w 1931194"/>
              <a:gd name="connsiteY18" fmla="*/ 1421606 h 1526381"/>
              <a:gd name="connsiteX19" fmla="*/ 1195388 w 1931194"/>
              <a:gd name="connsiteY19" fmla="*/ 1443037 h 1526381"/>
              <a:gd name="connsiteX20" fmla="*/ 1223963 w 1931194"/>
              <a:gd name="connsiteY20" fmla="*/ 1459706 h 1526381"/>
              <a:gd name="connsiteX21" fmla="*/ 1254919 w 1931194"/>
              <a:gd name="connsiteY21" fmla="*/ 1473993 h 1526381"/>
              <a:gd name="connsiteX22" fmla="*/ 1276350 w 1931194"/>
              <a:gd name="connsiteY22" fmla="*/ 1478756 h 1526381"/>
              <a:gd name="connsiteX23" fmla="*/ 1335882 w 1931194"/>
              <a:gd name="connsiteY23" fmla="*/ 1485900 h 1526381"/>
              <a:gd name="connsiteX24" fmla="*/ 1588294 w 1931194"/>
              <a:gd name="connsiteY24" fmla="*/ 1504950 h 1526381"/>
              <a:gd name="connsiteX25" fmla="*/ 1831182 w 1931194"/>
              <a:gd name="connsiteY25" fmla="*/ 1521618 h 1526381"/>
              <a:gd name="connsiteX26" fmla="*/ 1902619 w 1931194"/>
              <a:gd name="connsiteY26" fmla="*/ 1526381 h 1526381"/>
              <a:gd name="connsiteX27" fmla="*/ 1928813 w 1931194"/>
              <a:gd name="connsiteY27" fmla="*/ 1516856 h 1526381"/>
              <a:gd name="connsiteX28" fmla="*/ 1931194 w 1931194"/>
              <a:gd name="connsiteY28" fmla="*/ 1507331 h 1526381"/>
              <a:gd name="connsiteX29" fmla="*/ 1928813 w 1931194"/>
              <a:gd name="connsiteY29" fmla="*/ 1490662 h 1526381"/>
              <a:gd name="connsiteX30" fmla="*/ 1919288 w 1931194"/>
              <a:gd name="connsiteY30" fmla="*/ 1478756 h 1526381"/>
              <a:gd name="connsiteX31" fmla="*/ 1902619 w 1931194"/>
              <a:gd name="connsiteY31" fmla="*/ 1462087 h 1526381"/>
              <a:gd name="connsiteX32" fmla="*/ 1862138 w 1931194"/>
              <a:gd name="connsiteY32" fmla="*/ 1440656 h 1526381"/>
              <a:gd name="connsiteX33" fmla="*/ 1707357 w 1931194"/>
              <a:gd name="connsiteY33" fmla="*/ 1354931 h 1526381"/>
              <a:gd name="connsiteX34" fmla="*/ 1564482 w 1931194"/>
              <a:gd name="connsiteY34" fmla="*/ 1269206 h 1526381"/>
              <a:gd name="connsiteX35" fmla="*/ 1409700 w 1931194"/>
              <a:gd name="connsiteY35" fmla="*/ 1171575 h 1526381"/>
              <a:gd name="connsiteX36" fmla="*/ 1273969 w 1931194"/>
              <a:gd name="connsiteY36" fmla="*/ 1071562 h 1526381"/>
              <a:gd name="connsiteX37" fmla="*/ 1176338 w 1931194"/>
              <a:gd name="connsiteY37" fmla="*/ 992981 h 1526381"/>
              <a:gd name="connsiteX38" fmla="*/ 1045369 w 1931194"/>
              <a:gd name="connsiteY38" fmla="*/ 876300 h 1526381"/>
              <a:gd name="connsiteX39" fmla="*/ 771525 w 1931194"/>
              <a:gd name="connsiteY39" fmla="*/ 626268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931194" h="1526381">
                <a:moveTo>
                  <a:pt x="771525" y="626268"/>
                </a:moveTo>
                <a:lnTo>
                  <a:pt x="626269" y="495300"/>
                </a:lnTo>
                <a:lnTo>
                  <a:pt x="497682" y="378618"/>
                </a:lnTo>
                <a:lnTo>
                  <a:pt x="354807" y="250031"/>
                </a:lnTo>
                <a:lnTo>
                  <a:pt x="171450" y="85725"/>
                </a:lnTo>
                <a:lnTo>
                  <a:pt x="76200" y="0"/>
                </a:lnTo>
                <a:lnTo>
                  <a:pt x="0" y="100012"/>
                </a:lnTo>
                <a:lnTo>
                  <a:pt x="135732" y="233362"/>
                </a:lnTo>
                <a:lnTo>
                  <a:pt x="314325" y="426243"/>
                </a:lnTo>
                <a:lnTo>
                  <a:pt x="464344" y="595312"/>
                </a:lnTo>
                <a:lnTo>
                  <a:pt x="633413" y="792956"/>
                </a:lnTo>
                <a:lnTo>
                  <a:pt x="738188" y="919162"/>
                </a:lnTo>
                <a:lnTo>
                  <a:pt x="842963" y="1052512"/>
                </a:lnTo>
                <a:lnTo>
                  <a:pt x="919163" y="1154906"/>
                </a:lnTo>
                <a:lnTo>
                  <a:pt x="976313" y="1231106"/>
                </a:lnTo>
                <a:lnTo>
                  <a:pt x="1019175" y="1278731"/>
                </a:lnTo>
                <a:lnTo>
                  <a:pt x="1064419" y="1328737"/>
                </a:lnTo>
                <a:lnTo>
                  <a:pt x="1121569" y="1383506"/>
                </a:lnTo>
                <a:lnTo>
                  <a:pt x="1169194" y="1421606"/>
                </a:lnTo>
                <a:lnTo>
                  <a:pt x="1195388" y="1443037"/>
                </a:lnTo>
                <a:lnTo>
                  <a:pt x="1223963" y="1459706"/>
                </a:lnTo>
                <a:lnTo>
                  <a:pt x="1254919" y="1473993"/>
                </a:lnTo>
                <a:lnTo>
                  <a:pt x="1276350" y="1478756"/>
                </a:lnTo>
                <a:lnTo>
                  <a:pt x="1335882" y="1485900"/>
                </a:lnTo>
                <a:lnTo>
                  <a:pt x="1588294" y="1504950"/>
                </a:lnTo>
                <a:lnTo>
                  <a:pt x="1831182" y="1521618"/>
                </a:lnTo>
                <a:lnTo>
                  <a:pt x="1902619" y="1526381"/>
                </a:lnTo>
                <a:lnTo>
                  <a:pt x="1928813" y="1516856"/>
                </a:lnTo>
                <a:lnTo>
                  <a:pt x="1931194" y="1507331"/>
                </a:lnTo>
                <a:lnTo>
                  <a:pt x="1928813" y="1490662"/>
                </a:lnTo>
                <a:lnTo>
                  <a:pt x="1919288" y="1478756"/>
                </a:lnTo>
                <a:lnTo>
                  <a:pt x="1902619" y="1462087"/>
                </a:lnTo>
                <a:lnTo>
                  <a:pt x="1862138" y="1440656"/>
                </a:lnTo>
                <a:lnTo>
                  <a:pt x="1707357" y="1354931"/>
                </a:lnTo>
                <a:lnTo>
                  <a:pt x="1564482" y="1269206"/>
                </a:lnTo>
                <a:lnTo>
                  <a:pt x="1409700" y="1171575"/>
                </a:lnTo>
                <a:lnTo>
                  <a:pt x="1273969" y="1071562"/>
                </a:lnTo>
                <a:lnTo>
                  <a:pt x="1176338" y="992981"/>
                </a:lnTo>
                <a:lnTo>
                  <a:pt x="1045369" y="876300"/>
                </a:lnTo>
                <a:lnTo>
                  <a:pt x="771525" y="6262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19352D82-3EC5-4AB6-9F40-CCF68C7DF7AA}"/>
              </a:ext>
            </a:extLst>
          </p:cNvPr>
          <p:cNvSpPr/>
          <p:nvPr/>
        </p:nvSpPr>
        <p:spPr>
          <a:xfrm>
            <a:off x="4906963" y="3028950"/>
            <a:ext cx="1346200" cy="334963"/>
          </a:xfrm>
          <a:custGeom>
            <a:avLst/>
            <a:gdLst>
              <a:gd name="connsiteX0" fmla="*/ 826294 w 1345407"/>
              <a:gd name="connsiteY0" fmla="*/ 269081 h 335756"/>
              <a:gd name="connsiteX1" fmla="*/ 666750 w 1345407"/>
              <a:gd name="connsiteY1" fmla="*/ 285750 h 335756"/>
              <a:gd name="connsiteX2" fmla="*/ 535782 w 1345407"/>
              <a:gd name="connsiteY2" fmla="*/ 302419 h 335756"/>
              <a:gd name="connsiteX3" fmla="*/ 481013 w 1345407"/>
              <a:gd name="connsiteY3" fmla="*/ 314325 h 335756"/>
              <a:gd name="connsiteX4" fmla="*/ 390525 w 1345407"/>
              <a:gd name="connsiteY4" fmla="*/ 328613 h 335756"/>
              <a:gd name="connsiteX5" fmla="*/ 326232 w 1345407"/>
              <a:gd name="connsiteY5" fmla="*/ 335756 h 335756"/>
              <a:gd name="connsiteX6" fmla="*/ 273844 w 1345407"/>
              <a:gd name="connsiteY6" fmla="*/ 330994 h 335756"/>
              <a:gd name="connsiteX7" fmla="*/ 233363 w 1345407"/>
              <a:gd name="connsiteY7" fmla="*/ 319088 h 335756"/>
              <a:gd name="connsiteX8" fmla="*/ 190500 w 1345407"/>
              <a:gd name="connsiteY8" fmla="*/ 300038 h 335756"/>
              <a:gd name="connsiteX9" fmla="*/ 102394 w 1345407"/>
              <a:gd name="connsiteY9" fmla="*/ 247650 h 335756"/>
              <a:gd name="connsiteX10" fmla="*/ 50007 w 1345407"/>
              <a:gd name="connsiteY10" fmla="*/ 209550 h 335756"/>
              <a:gd name="connsiteX11" fmla="*/ 19050 w 1345407"/>
              <a:gd name="connsiteY11" fmla="*/ 183356 h 335756"/>
              <a:gd name="connsiteX12" fmla="*/ 2382 w 1345407"/>
              <a:gd name="connsiteY12" fmla="*/ 161925 h 335756"/>
              <a:gd name="connsiteX13" fmla="*/ 0 w 1345407"/>
              <a:gd name="connsiteY13" fmla="*/ 147638 h 335756"/>
              <a:gd name="connsiteX14" fmla="*/ 7144 w 1345407"/>
              <a:gd name="connsiteY14" fmla="*/ 135731 h 335756"/>
              <a:gd name="connsiteX15" fmla="*/ 33338 w 1345407"/>
              <a:gd name="connsiteY15" fmla="*/ 133350 h 335756"/>
              <a:gd name="connsiteX16" fmla="*/ 73819 w 1345407"/>
              <a:gd name="connsiteY16" fmla="*/ 138113 h 335756"/>
              <a:gd name="connsiteX17" fmla="*/ 116682 w 1345407"/>
              <a:gd name="connsiteY17" fmla="*/ 147638 h 335756"/>
              <a:gd name="connsiteX18" fmla="*/ 159544 w 1345407"/>
              <a:gd name="connsiteY18" fmla="*/ 152400 h 335756"/>
              <a:gd name="connsiteX19" fmla="*/ 219075 w 1345407"/>
              <a:gd name="connsiteY19" fmla="*/ 154781 h 335756"/>
              <a:gd name="connsiteX20" fmla="*/ 333375 w 1345407"/>
              <a:gd name="connsiteY20" fmla="*/ 145256 h 335756"/>
              <a:gd name="connsiteX21" fmla="*/ 514350 w 1345407"/>
              <a:gd name="connsiteY21" fmla="*/ 123825 h 335756"/>
              <a:gd name="connsiteX22" fmla="*/ 650082 w 1345407"/>
              <a:gd name="connsiteY22" fmla="*/ 97631 h 335756"/>
              <a:gd name="connsiteX23" fmla="*/ 683419 w 1345407"/>
              <a:gd name="connsiteY23" fmla="*/ 88106 h 335756"/>
              <a:gd name="connsiteX24" fmla="*/ 757238 w 1345407"/>
              <a:gd name="connsiteY24" fmla="*/ 66675 h 335756"/>
              <a:gd name="connsiteX25" fmla="*/ 809625 w 1345407"/>
              <a:gd name="connsiteY25" fmla="*/ 45244 h 335756"/>
              <a:gd name="connsiteX26" fmla="*/ 859632 w 1345407"/>
              <a:gd name="connsiteY26" fmla="*/ 28575 h 335756"/>
              <a:gd name="connsiteX27" fmla="*/ 916782 w 1345407"/>
              <a:gd name="connsiteY27" fmla="*/ 9525 h 335756"/>
              <a:gd name="connsiteX28" fmla="*/ 976313 w 1345407"/>
              <a:gd name="connsiteY28" fmla="*/ 0 h 335756"/>
              <a:gd name="connsiteX29" fmla="*/ 1031082 w 1345407"/>
              <a:gd name="connsiteY29" fmla="*/ 0 h 335756"/>
              <a:gd name="connsiteX30" fmla="*/ 1119188 w 1345407"/>
              <a:gd name="connsiteY30" fmla="*/ 21431 h 335756"/>
              <a:gd name="connsiteX31" fmla="*/ 1183482 w 1345407"/>
              <a:gd name="connsiteY31" fmla="*/ 40481 h 335756"/>
              <a:gd name="connsiteX32" fmla="*/ 1240632 w 1345407"/>
              <a:gd name="connsiteY32" fmla="*/ 66675 h 335756"/>
              <a:gd name="connsiteX33" fmla="*/ 1285875 w 1345407"/>
              <a:gd name="connsiteY33" fmla="*/ 97631 h 335756"/>
              <a:gd name="connsiteX34" fmla="*/ 1314450 w 1345407"/>
              <a:gd name="connsiteY34" fmla="*/ 128588 h 335756"/>
              <a:gd name="connsiteX35" fmla="*/ 1331119 w 1345407"/>
              <a:gd name="connsiteY35" fmla="*/ 152400 h 335756"/>
              <a:gd name="connsiteX36" fmla="*/ 1340644 w 1345407"/>
              <a:gd name="connsiteY36" fmla="*/ 171450 h 335756"/>
              <a:gd name="connsiteX37" fmla="*/ 1345407 w 1345407"/>
              <a:gd name="connsiteY37" fmla="*/ 197644 h 335756"/>
              <a:gd name="connsiteX38" fmla="*/ 1338263 w 1345407"/>
              <a:gd name="connsiteY38" fmla="*/ 214313 h 335756"/>
              <a:gd name="connsiteX39" fmla="*/ 1319213 w 1345407"/>
              <a:gd name="connsiteY39" fmla="*/ 230981 h 335756"/>
              <a:gd name="connsiteX40" fmla="*/ 1273969 w 1345407"/>
              <a:gd name="connsiteY40" fmla="*/ 245269 h 335756"/>
              <a:gd name="connsiteX41" fmla="*/ 1231107 w 1345407"/>
              <a:gd name="connsiteY41" fmla="*/ 250031 h 335756"/>
              <a:gd name="connsiteX42" fmla="*/ 1140619 w 1345407"/>
              <a:gd name="connsiteY42" fmla="*/ 245269 h 335756"/>
              <a:gd name="connsiteX43" fmla="*/ 1038225 w 1345407"/>
              <a:gd name="connsiteY43" fmla="*/ 252413 h 335756"/>
              <a:gd name="connsiteX44" fmla="*/ 826294 w 1345407"/>
              <a:gd name="connsiteY44" fmla="*/ 26908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45407" h="335756">
                <a:moveTo>
                  <a:pt x="826294" y="269081"/>
                </a:moveTo>
                <a:lnTo>
                  <a:pt x="666750" y="285750"/>
                </a:lnTo>
                <a:lnTo>
                  <a:pt x="535782" y="302419"/>
                </a:lnTo>
                <a:lnTo>
                  <a:pt x="481013" y="314325"/>
                </a:lnTo>
                <a:lnTo>
                  <a:pt x="390525" y="328613"/>
                </a:lnTo>
                <a:lnTo>
                  <a:pt x="326232" y="335756"/>
                </a:lnTo>
                <a:lnTo>
                  <a:pt x="273844" y="330994"/>
                </a:lnTo>
                <a:lnTo>
                  <a:pt x="233363" y="319088"/>
                </a:lnTo>
                <a:lnTo>
                  <a:pt x="190500" y="300038"/>
                </a:lnTo>
                <a:lnTo>
                  <a:pt x="102394" y="247650"/>
                </a:lnTo>
                <a:lnTo>
                  <a:pt x="50007" y="209550"/>
                </a:lnTo>
                <a:lnTo>
                  <a:pt x="19050" y="183356"/>
                </a:lnTo>
                <a:lnTo>
                  <a:pt x="2382" y="161925"/>
                </a:lnTo>
                <a:lnTo>
                  <a:pt x="0" y="147638"/>
                </a:lnTo>
                <a:lnTo>
                  <a:pt x="7144" y="135731"/>
                </a:lnTo>
                <a:lnTo>
                  <a:pt x="33338" y="133350"/>
                </a:lnTo>
                <a:lnTo>
                  <a:pt x="73819" y="138113"/>
                </a:lnTo>
                <a:lnTo>
                  <a:pt x="116682" y="147638"/>
                </a:lnTo>
                <a:lnTo>
                  <a:pt x="159544" y="152400"/>
                </a:lnTo>
                <a:lnTo>
                  <a:pt x="219075" y="154781"/>
                </a:lnTo>
                <a:lnTo>
                  <a:pt x="333375" y="145256"/>
                </a:lnTo>
                <a:lnTo>
                  <a:pt x="514350" y="123825"/>
                </a:lnTo>
                <a:lnTo>
                  <a:pt x="650082" y="97631"/>
                </a:lnTo>
                <a:lnTo>
                  <a:pt x="683419" y="88106"/>
                </a:lnTo>
                <a:lnTo>
                  <a:pt x="757238" y="66675"/>
                </a:lnTo>
                <a:lnTo>
                  <a:pt x="809625" y="45244"/>
                </a:lnTo>
                <a:lnTo>
                  <a:pt x="859632" y="28575"/>
                </a:lnTo>
                <a:lnTo>
                  <a:pt x="916782" y="9525"/>
                </a:lnTo>
                <a:lnTo>
                  <a:pt x="976313" y="0"/>
                </a:lnTo>
                <a:lnTo>
                  <a:pt x="1031082" y="0"/>
                </a:lnTo>
                <a:lnTo>
                  <a:pt x="1119188" y="21431"/>
                </a:lnTo>
                <a:lnTo>
                  <a:pt x="1183482" y="40481"/>
                </a:lnTo>
                <a:lnTo>
                  <a:pt x="1240632" y="66675"/>
                </a:lnTo>
                <a:lnTo>
                  <a:pt x="1285875" y="97631"/>
                </a:lnTo>
                <a:lnTo>
                  <a:pt x="1314450" y="128588"/>
                </a:lnTo>
                <a:lnTo>
                  <a:pt x="1331119" y="152400"/>
                </a:lnTo>
                <a:lnTo>
                  <a:pt x="1340644" y="171450"/>
                </a:lnTo>
                <a:lnTo>
                  <a:pt x="1345407" y="197644"/>
                </a:lnTo>
                <a:lnTo>
                  <a:pt x="1338263" y="214313"/>
                </a:lnTo>
                <a:lnTo>
                  <a:pt x="1319213" y="230981"/>
                </a:lnTo>
                <a:lnTo>
                  <a:pt x="1273969" y="245269"/>
                </a:lnTo>
                <a:lnTo>
                  <a:pt x="1231107" y="250031"/>
                </a:lnTo>
                <a:lnTo>
                  <a:pt x="1140619" y="245269"/>
                </a:lnTo>
                <a:lnTo>
                  <a:pt x="1038225" y="252413"/>
                </a:lnTo>
                <a:lnTo>
                  <a:pt x="826294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D796E88C-188E-4CEB-9C27-4029BEB49308}"/>
              </a:ext>
            </a:extLst>
          </p:cNvPr>
          <p:cNvSpPr/>
          <p:nvPr/>
        </p:nvSpPr>
        <p:spPr>
          <a:xfrm>
            <a:off x="4316413" y="3916363"/>
            <a:ext cx="450850" cy="1931987"/>
          </a:xfrm>
          <a:custGeom>
            <a:avLst/>
            <a:gdLst>
              <a:gd name="connsiteX0" fmla="*/ 449035 w 451757"/>
              <a:gd name="connsiteY0" fmla="*/ 1107621 h 1932214"/>
              <a:gd name="connsiteX1" fmla="*/ 451757 w 451757"/>
              <a:gd name="connsiteY1" fmla="*/ 917121 h 1932214"/>
              <a:gd name="connsiteX2" fmla="*/ 451757 w 451757"/>
              <a:gd name="connsiteY2" fmla="*/ 838200 h 1932214"/>
              <a:gd name="connsiteX3" fmla="*/ 427264 w 451757"/>
              <a:gd name="connsiteY3" fmla="*/ 639535 h 1932214"/>
              <a:gd name="connsiteX4" fmla="*/ 391885 w 451757"/>
              <a:gd name="connsiteY4" fmla="*/ 405493 h 1932214"/>
              <a:gd name="connsiteX5" fmla="*/ 359228 w 451757"/>
              <a:gd name="connsiteY5" fmla="*/ 250371 h 1932214"/>
              <a:gd name="connsiteX6" fmla="*/ 231321 w 451757"/>
              <a:gd name="connsiteY6" fmla="*/ 97971 h 1932214"/>
              <a:gd name="connsiteX7" fmla="*/ 171450 w 451757"/>
              <a:gd name="connsiteY7" fmla="*/ 65314 h 1932214"/>
              <a:gd name="connsiteX8" fmla="*/ 100693 w 451757"/>
              <a:gd name="connsiteY8" fmla="*/ 29935 h 1932214"/>
              <a:gd name="connsiteX9" fmla="*/ 54428 w 451757"/>
              <a:gd name="connsiteY9" fmla="*/ 8164 h 1932214"/>
              <a:gd name="connsiteX10" fmla="*/ 27214 w 451757"/>
              <a:gd name="connsiteY10" fmla="*/ 0 h 1932214"/>
              <a:gd name="connsiteX11" fmla="*/ 8164 w 451757"/>
              <a:gd name="connsiteY11" fmla="*/ 2721 h 1932214"/>
              <a:gd name="connsiteX12" fmla="*/ 0 w 451757"/>
              <a:gd name="connsiteY12" fmla="*/ 5443 h 1932214"/>
              <a:gd name="connsiteX13" fmla="*/ 0 w 451757"/>
              <a:gd name="connsiteY13" fmla="*/ 21771 h 1932214"/>
              <a:gd name="connsiteX14" fmla="*/ 10885 w 451757"/>
              <a:gd name="connsiteY14" fmla="*/ 51707 h 1932214"/>
              <a:gd name="connsiteX15" fmla="*/ 46264 w 451757"/>
              <a:gd name="connsiteY15" fmla="*/ 97971 h 1932214"/>
              <a:gd name="connsiteX16" fmla="*/ 97971 w 451757"/>
              <a:gd name="connsiteY16" fmla="*/ 168728 h 1932214"/>
              <a:gd name="connsiteX17" fmla="*/ 144235 w 451757"/>
              <a:gd name="connsiteY17" fmla="*/ 239485 h 1932214"/>
              <a:gd name="connsiteX18" fmla="*/ 176893 w 451757"/>
              <a:gd name="connsiteY18" fmla="*/ 302078 h 1932214"/>
              <a:gd name="connsiteX19" fmla="*/ 185057 w 451757"/>
              <a:gd name="connsiteY19" fmla="*/ 334735 h 1932214"/>
              <a:gd name="connsiteX20" fmla="*/ 195943 w 451757"/>
              <a:gd name="connsiteY20" fmla="*/ 416378 h 1932214"/>
              <a:gd name="connsiteX21" fmla="*/ 212271 w 451757"/>
              <a:gd name="connsiteY21" fmla="*/ 598714 h 1932214"/>
              <a:gd name="connsiteX22" fmla="*/ 225878 w 451757"/>
              <a:gd name="connsiteY22" fmla="*/ 737507 h 1932214"/>
              <a:gd name="connsiteX23" fmla="*/ 231321 w 451757"/>
              <a:gd name="connsiteY23" fmla="*/ 900793 h 1932214"/>
              <a:gd name="connsiteX24" fmla="*/ 234043 w 451757"/>
              <a:gd name="connsiteY24" fmla="*/ 1028700 h 1932214"/>
              <a:gd name="connsiteX25" fmla="*/ 231321 w 451757"/>
              <a:gd name="connsiteY25" fmla="*/ 1194707 h 1932214"/>
              <a:gd name="connsiteX26" fmla="*/ 225878 w 451757"/>
              <a:gd name="connsiteY26" fmla="*/ 1360714 h 1932214"/>
              <a:gd name="connsiteX27" fmla="*/ 217714 w 451757"/>
              <a:gd name="connsiteY27" fmla="*/ 1436914 h 1932214"/>
              <a:gd name="connsiteX28" fmla="*/ 204107 w 451757"/>
              <a:gd name="connsiteY28" fmla="*/ 1499507 h 1932214"/>
              <a:gd name="connsiteX29" fmla="*/ 187778 w 451757"/>
              <a:gd name="connsiteY29" fmla="*/ 1556657 h 1932214"/>
              <a:gd name="connsiteX30" fmla="*/ 187778 w 451757"/>
              <a:gd name="connsiteY30" fmla="*/ 1586593 h 1932214"/>
              <a:gd name="connsiteX31" fmla="*/ 212271 w 451757"/>
              <a:gd name="connsiteY31" fmla="*/ 1698171 h 1932214"/>
              <a:gd name="connsiteX32" fmla="*/ 253093 w 451757"/>
              <a:gd name="connsiteY32" fmla="*/ 1817914 h 1932214"/>
              <a:gd name="connsiteX33" fmla="*/ 274864 w 451757"/>
              <a:gd name="connsiteY33" fmla="*/ 1861457 h 1932214"/>
              <a:gd name="connsiteX34" fmla="*/ 291193 w 451757"/>
              <a:gd name="connsiteY34" fmla="*/ 1885950 h 1932214"/>
              <a:gd name="connsiteX35" fmla="*/ 315685 w 451757"/>
              <a:gd name="connsiteY35" fmla="*/ 1905000 h 1932214"/>
              <a:gd name="connsiteX36" fmla="*/ 345621 w 451757"/>
              <a:gd name="connsiteY36" fmla="*/ 1921328 h 1932214"/>
              <a:gd name="connsiteX37" fmla="*/ 378278 w 451757"/>
              <a:gd name="connsiteY37" fmla="*/ 1932214 h 1932214"/>
              <a:gd name="connsiteX38" fmla="*/ 405493 w 451757"/>
              <a:gd name="connsiteY38" fmla="*/ 1929493 h 1932214"/>
              <a:gd name="connsiteX39" fmla="*/ 419100 w 451757"/>
              <a:gd name="connsiteY39" fmla="*/ 1921328 h 1932214"/>
              <a:gd name="connsiteX40" fmla="*/ 432707 w 451757"/>
              <a:gd name="connsiteY40" fmla="*/ 1913164 h 1932214"/>
              <a:gd name="connsiteX41" fmla="*/ 440871 w 451757"/>
              <a:gd name="connsiteY41" fmla="*/ 1894114 h 1932214"/>
              <a:gd name="connsiteX42" fmla="*/ 446314 w 451757"/>
              <a:gd name="connsiteY42" fmla="*/ 1872343 h 1932214"/>
              <a:gd name="connsiteX43" fmla="*/ 451757 w 451757"/>
              <a:gd name="connsiteY43" fmla="*/ 1828800 h 1932214"/>
              <a:gd name="connsiteX44" fmla="*/ 451757 w 451757"/>
              <a:gd name="connsiteY44" fmla="*/ 1719943 h 1932214"/>
              <a:gd name="connsiteX45" fmla="*/ 451757 w 451757"/>
              <a:gd name="connsiteY45" fmla="*/ 1521278 h 1932214"/>
              <a:gd name="connsiteX46" fmla="*/ 449035 w 451757"/>
              <a:gd name="connsiteY46" fmla="*/ 1107621 h 193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1757" h="1932214">
                <a:moveTo>
                  <a:pt x="449035" y="1107621"/>
                </a:moveTo>
                <a:cubicBezTo>
                  <a:pt x="449942" y="1044121"/>
                  <a:pt x="450850" y="980621"/>
                  <a:pt x="451757" y="917121"/>
                </a:cubicBezTo>
                <a:lnTo>
                  <a:pt x="451757" y="838200"/>
                </a:lnTo>
                <a:lnTo>
                  <a:pt x="427264" y="639535"/>
                </a:lnTo>
                <a:lnTo>
                  <a:pt x="391885" y="405493"/>
                </a:lnTo>
                <a:lnTo>
                  <a:pt x="359228" y="250371"/>
                </a:lnTo>
                <a:lnTo>
                  <a:pt x="231321" y="97971"/>
                </a:lnTo>
                <a:lnTo>
                  <a:pt x="171450" y="65314"/>
                </a:lnTo>
                <a:lnTo>
                  <a:pt x="100693" y="29935"/>
                </a:lnTo>
                <a:lnTo>
                  <a:pt x="54428" y="8164"/>
                </a:lnTo>
                <a:lnTo>
                  <a:pt x="27214" y="0"/>
                </a:lnTo>
                <a:lnTo>
                  <a:pt x="8164" y="2721"/>
                </a:lnTo>
                <a:lnTo>
                  <a:pt x="0" y="5443"/>
                </a:lnTo>
                <a:lnTo>
                  <a:pt x="0" y="21771"/>
                </a:lnTo>
                <a:lnTo>
                  <a:pt x="10885" y="51707"/>
                </a:lnTo>
                <a:lnTo>
                  <a:pt x="46264" y="97971"/>
                </a:lnTo>
                <a:lnTo>
                  <a:pt x="97971" y="168728"/>
                </a:lnTo>
                <a:lnTo>
                  <a:pt x="144235" y="239485"/>
                </a:lnTo>
                <a:lnTo>
                  <a:pt x="176893" y="302078"/>
                </a:lnTo>
                <a:lnTo>
                  <a:pt x="185057" y="334735"/>
                </a:lnTo>
                <a:lnTo>
                  <a:pt x="195943" y="416378"/>
                </a:lnTo>
                <a:lnTo>
                  <a:pt x="212271" y="598714"/>
                </a:lnTo>
                <a:lnTo>
                  <a:pt x="225878" y="737507"/>
                </a:lnTo>
                <a:lnTo>
                  <a:pt x="231321" y="900793"/>
                </a:lnTo>
                <a:cubicBezTo>
                  <a:pt x="232228" y="943429"/>
                  <a:pt x="233136" y="986064"/>
                  <a:pt x="234043" y="1028700"/>
                </a:cubicBezTo>
                <a:cubicBezTo>
                  <a:pt x="233136" y="1084036"/>
                  <a:pt x="232228" y="1139371"/>
                  <a:pt x="231321" y="1194707"/>
                </a:cubicBezTo>
                <a:lnTo>
                  <a:pt x="225878" y="1360714"/>
                </a:lnTo>
                <a:lnTo>
                  <a:pt x="217714" y="1436914"/>
                </a:lnTo>
                <a:lnTo>
                  <a:pt x="204107" y="1499507"/>
                </a:lnTo>
                <a:lnTo>
                  <a:pt x="187778" y="1556657"/>
                </a:lnTo>
                <a:lnTo>
                  <a:pt x="187778" y="1586593"/>
                </a:lnTo>
                <a:lnTo>
                  <a:pt x="212271" y="1698171"/>
                </a:lnTo>
                <a:lnTo>
                  <a:pt x="253093" y="1817914"/>
                </a:lnTo>
                <a:lnTo>
                  <a:pt x="274864" y="1861457"/>
                </a:lnTo>
                <a:lnTo>
                  <a:pt x="291193" y="1885950"/>
                </a:lnTo>
                <a:lnTo>
                  <a:pt x="315685" y="1905000"/>
                </a:lnTo>
                <a:lnTo>
                  <a:pt x="345621" y="1921328"/>
                </a:lnTo>
                <a:lnTo>
                  <a:pt x="378278" y="1932214"/>
                </a:lnTo>
                <a:lnTo>
                  <a:pt x="405493" y="1929493"/>
                </a:lnTo>
                <a:lnTo>
                  <a:pt x="419100" y="1921328"/>
                </a:lnTo>
                <a:lnTo>
                  <a:pt x="432707" y="1913164"/>
                </a:lnTo>
                <a:lnTo>
                  <a:pt x="440871" y="1894114"/>
                </a:lnTo>
                <a:lnTo>
                  <a:pt x="446314" y="1872343"/>
                </a:lnTo>
                <a:lnTo>
                  <a:pt x="451757" y="1828800"/>
                </a:lnTo>
                <a:lnTo>
                  <a:pt x="451757" y="1719943"/>
                </a:lnTo>
                <a:lnTo>
                  <a:pt x="451757" y="1521278"/>
                </a:lnTo>
                <a:cubicBezTo>
                  <a:pt x="450850" y="1389742"/>
                  <a:pt x="449942" y="1258207"/>
                  <a:pt x="449035" y="110762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40E00229-F023-48A4-BAD1-1EC26DDF7685}"/>
              </a:ext>
            </a:extLst>
          </p:cNvPr>
          <p:cNvSpPr/>
          <p:nvPr/>
        </p:nvSpPr>
        <p:spPr>
          <a:xfrm>
            <a:off x="4464050" y="3749675"/>
            <a:ext cx="2508250" cy="2308225"/>
          </a:xfrm>
          <a:custGeom>
            <a:avLst/>
            <a:gdLst>
              <a:gd name="connsiteX0" fmla="*/ 1090132 w 2507898"/>
              <a:gd name="connsiteY0" fmla="*/ 187645 h 2308338"/>
              <a:gd name="connsiteX1" fmla="*/ 887593 w 2507898"/>
              <a:gd name="connsiteY1" fmla="*/ 211473 h 2308338"/>
              <a:gd name="connsiteX2" fmla="*/ 601657 w 2507898"/>
              <a:gd name="connsiteY2" fmla="*/ 235301 h 2308338"/>
              <a:gd name="connsiteX3" fmla="*/ 342528 w 2507898"/>
              <a:gd name="connsiteY3" fmla="*/ 250194 h 2308338"/>
              <a:gd name="connsiteX4" fmla="*/ 23828 w 2507898"/>
              <a:gd name="connsiteY4" fmla="*/ 262108 h 2308338"/>
              <a:gd name="connsiteX5" fmla="*/ 0 w 2507898"/>
              <a:gd name="connsiteY5" fmla="*/ 265086 h 2308338"/>
              <a:gd name="connsiteX6" fmla="*/ 151904 w 2507898"/>
              <a:gd name="connsiteY6" fmla="*/ 461667 h 2308338"/>
              <a:gd name="connsiteX7" fmla="*/ 244237 w 2507898"/>
              <a:gd name="connsiteY7" fmla="*/ 428904 h 2308338"/>
              <a:gd name="connsiteX8" fmla="*/ 321678 w 2507898"/>
              <a:gd name="connsiteY8" fmla="*/ 411033 h 2308338"/>
              <a:gd name="connsiteX9" fmla="*/ 384227 w 2507898"/>
              <a:gd name="connsiteY9" fmla="*/ 399119 h 2308338"/>
              <a:gd name="connsiteX10" fmla="*/ 485496 w 2507898"/>
              <a:gd name="connsiteY10" fmla="*/ 384226 h 2308338"/>
              <a:gd name="connsiteX11" fmla="*/ 545066 w 2507898"/>
              <a:gd name="connsiteY11" fmla="*/ 378269 h 2308338"/>
              <a:gd name="connsiteX12" fmla="*/ 652292 w 2507898"/>
              <a:gd name="connsiteY12" fmla="*/ 372312 h 2308338"/>
              <a:gd name="connsiteX13" fmla="*/ 726754 w 2507898"/>
              <a:gd name="connsiteY13" fmla="*/ 372312 h 2308338"/>
              <a:gd name="connsiteX14" fmla="*/ 1039497 w 2507898"/>
              <a:gd name="connsiteY14" fmla="*/ 339549 h 2308338"/>
              <a:gd name="connsiteX15" fmla="*/ 1161616 w 2507898"/>
              <a:gd name="connsiteY15" fmla="*/ 327635 h 2308338"/>
              <a:gd name="connsiteX16" fmla="*/ 1373089 w 2507898"/>
              <a:gd name="connsiteY16" fmla="*/ 306785 h 2308338"/>
              <a:gd name="connsiteX17" fmla="*/ 1620305 w 2507898"/>
              <a:gd name="connsiteY17" fmla="*/ 279979 h 2308338"/>
              <a:gd name="connsiteX18" fmla="*/ 1965811 w 2507898"/>
              <a:gd name="connsiteY18" fmla="*/ 235301 h 2308338"/>
              <a:gd name="connsiteX19" fmla="*/ 2108779 w 2507898"/>
              <a:gd name="connsiteY19" fmla="*/ 217430 h 2308338"/>
              <a:gd name="connsiteX20" fmla="*/ 2138564 w 2507898"/>
              <a:gd name="connsiteY20" fmla="*/ 220409 h 2308338"/>
              <a:gd name="connsiteX21" fmla="*/ 2159414 w 2507898"/>
              <a:gd name="connsiteY21" fmla="*/ 226366 h 2308338"/>
              <a:gd name="connsiteX22" fmla="*/ 2174306 w 2507898"/>
              <a:gd name="connsiteY22" fmla="*/ 235301 h 2308338"/>
              <a:gd name="connsiteX23" fmla="*/ 2186220 w 2507898"/>
              <a:gd name="connsiteY23" fmla="*/ 247215 h 2308338"/>
              <a:gd name="connsiteX24" fmla="*/ 2198134 w 2507898"/>
              <a:gd name="connsiteY24" fmla="*/ 262108 h 2308338"/>
              <a:gd name="connsiteX25" fmla="*/ 2201113 w 2507898"/>
              <a:gd name="connsiteY25" fmla="*/ 294871 h 2308338"/>
              <a:gd name="connsiteX26" fmla="*/ 2204091 w 2507898"/>
              <a:gd name="connsiteY26" fmla="*/ 548044 h 2308338"/>
              <a:gd name="connsiteX27" fmla="*/ 2201113 w 2507898"/>
              <a:gd name="connsiteY27" fmla="*/ 935249 h 2308338"/>
              <a:gd name="connsiteX28" fmla="*/ 2189199 w 2507898"/>
              <a:gd name="connsiteY28" fmla="*/ 1149701 h 2308338"/>
              <a:gd name="connsiteX29" fmla="*/ 2171328 w 2507898"/>
              <a:gd name="connsiteY29" fmla="*/ 1405852 h 2308338"/>
              <a:gd name="connsiteX30" fmla="*/ 2156435 w 2507898"/>
              <a:gd name="connsiteY30" fmla="*/ 1623283 h 2308338"/>
              <a:gd name="connsiteX31" fmla="*/ 2144521 w 2507898"/>
              <a:gd name="connsiteY31" fmla="*/ 1715616 h 2308338"/>
              <a:gd name="connsiteX32" fmla="*/ 2129629 w 2507898"/>
              <a:gd name="connsiteY32" fmla="*/ 1769230 h 2308338"/>
              <a:gd name="connsiteX33" fmla="*/ 2108779 w 2507898"/>
              <a:gd name="connsiteY33" fmla="*/ 1816886 h 2308338"/>
              <a:gd name="connsiteX34" fmla="*/ 2070059 w 2507898"/>
              <a:gd name="connsiteY34" fmla="*/ 2245790 h 2308338"/>
              <a:gd name="connsiteX35" fmla="*/ 2084951 w 2507898"/>
              <a:gd name="connsiteY35" fmla="*/ 2269618 h 2308338"/>
              <a:gd name="connsiteX36" fmla="*/ 2108779 w 2507898"/>
              <a:gd name="connsiteY36" fmla="*/ 2296424 h 2308338"/>
              <a:gd name="connsiteX37" fmla="*/ 2126650 w 2507898"/>
              <a:gd name="connsiteY37" fmla="*/ 2308338 h 2308338"/>
              <a:gd name="connsiteX38" fmla="*/ 2144521 w 2507898"/>
              <a:gd name="connsiteY38" fmla="*/ 2305360 h 2308338"/>
              <a:gd name="connsiteX39" fmla="*/ 2177285 w 2507898"/>
              <a:gd name="connsiteY39" fmla="*/ 2287489 h 2308338"/>
              <a:gd name="connsiteX40" fmla="*/ 2216005 w 2507898"/>
              <a:gd name="connsiteY40" fmla="*/ 2248768 h 2308338"/>
              <a:gd name="connsiteX41" fmla="*/ 2254726 w 2507898"/>
              <a:gd name="connsiteY41" fmla="*/ 2192177 h 2308338"/>
              <a:gd name="connsiteX42" fmla="*/ 2287489 w 2507898"/>
              <a:gd name="connsiteY42" fmla="*/ 2138564 h 2308338"/>
              <a:gd name="connsiteX43" fmla="*/ 2317274 w 2507898"/>
              <a:gd name="connsiteY43" fmla="*/ 2084951 h 2308338"/>
              <a:gd name="connsiteX44" fmla="*/ 2341102 w 2507898"/>
              <a:gd name="connsiteY44" fmla="*/ 2034316 h 2308338"/>
              <a:gd name="connsiteX45" fmla="*/ 2364930 w 2507898"/>
              <a:gd name="connsiteY45" fmla="*/ 1971768 h 2308338"/>
              <a:gd name="connsiteX46" fmla="*/ 2379823 w 2507898"/>
              <a:gd name="connsiteY46" fmla="*/ 1918155 h 2308338"/>
              <a:gd name="connsiteX47" fmla="*/ 2394715 w 2507898"/>
              <a:gd name="connsiteY47" fmla="*/ 1849649 h 2308338"/>
              <a:gd name="connsiteX48" fmla="*/ 2403651 w 2507898"/>
              <a:gd name="connsiteY48" fmla="*/ 1784122 h 2308338"/>
              <a:gd name="connsiteX49" fmla="*/ 2409608 w 2507898"/>
              <a:gd name="connsiteY49" fmla="*/ 1587541 h 2308338"/>
              <a:gd name="connsiteX50" fmla="*/ 2421522 w 2507898"/>
              <a:gd name="connsiteY50" fmla="*/ 1197357 h 2308338"/>
              <a:gd name="connsiteX51" fmla="*/ 2436414 w 2507898"/>
              <a:gd name="connsiteY51" fmla="*/ 783345 h 2308338"/>
              <a:gd name="connsiteX52" fmla="*/ 2445350 w 2507898"/>
              <a:gd name="connsiteY52" fmla="*/ 497409 h 2308338"/>
              <a:gd name="connsiteX53" fmla="*/ 2448328 w 2507898"/>
              <a:gd name="connsiteY53" fmla="*/ 443796 h 2308338"/>
              <a:gd name="connsiteX54" fmla="*/ 2454285 w 2507898"/>
              <a:gd name="connsiteY54" fmla="*/ 411033 h 2308338"/>
              <a:gd name="connsiteX55" fmla="*/ 2469178 w 2507898"/>
              <a:gd name="connsiteY55" fmla="*/ 372312 h 2308338"/>
              <a:gd name="connsiteX56" fmla="*/ 2495984 w 2507898"/>
              <a:gd name="connsiteY56" fmla="*/ 321678 h 2308338"/>
              <a:gd name="connsiteX57" fmla="*/ 2504920 w 2507898"/>
              <a:gd name="connsiteY57" fmla="*/ 294871 h 2308338"/>
              <a:gd name="connsiteX58" fmla="*/ 2507898 w 2507898"/>
              <a:gd name="connsiteY58" fmla="*/ 274022 h 2308338"/>
              <a:gd name="connsiteX59" fmla="*/ 2501941 w 2507898"/>
              <a:gd name="connsiteY59" fmla="*/ 244237 h 2308338"/>
              <a:gd name="connsiteX60" fmla="*/ 2490027 w 2507898"/>
              <a:gd name="connsiteY60" fmla="*/ 217430 h 2308338"/>
              <a:gd name="connsiteX61" fmla="*/ 2475135 w 2507898"/>
              <a:gd name="connsiteY61" fmla="*/ 199559 h 2308338"/>
              <a:gd name="connsiteX62" fmla="*/ 2421522 w 2507898"/>
              <a:gd name="connsiteY62" fmla="*/ 160839 h 2308338"/>
              <a:gd name="connsiteX63" fmla="*/ 2332167 w 2507898"/>
              <a:gd name="connsiteY63" fmla="*/ 104247 h 2308338"/>
              <a:gd name="connsiteX64" fmla="*/ 2218984 w 2507898"/>
              <a:gd name="connsiteY64" fmla="*/ 26806 h 2308338"/>
              <a:gd name="connsiteX65" fmla="*/ 2183242 w 2507898"/>
              <a:gd name="connsiteY65" fmla="*/ 5957 h 2308338"/>
              <a:gd name="connsiteX66" fmla="*/ 2156435 w 2507898"/>
              <a:gd name="connsiteY66" fmla="*/ 0 h 2308338"/>
              <a:gd name="connsiteX67" fmla="*/ 2138564 w 2507898"/>
              <a:gd name="connsiteY67" fmla="*/ 5957 h 2308338"/>
              <a:gd name="connsiteX68" fmla="*/ 2108779 w 2507898"/>
              <a:gd name="connsiteY68" fmla="*/ 29785 h 2308338"/>
              <a:gd name="connsiteX69" fmla="*/ 2081973 w 2507898"/>
              <a:gd name="connsiteY69" fmla="*/ 59570 h 2308338"/>
              <a:gd name="connsiteX70" fmla="*/ 1956876 w 2507898"/>
              <a:gd name="connsiteY70" fmla="*/ 80419 h 2308338"/>
              <a:gd name="connsiteX71" fmla="*/ 1611369 w 2507898"/>
              <a:gd name="connsiteY71" fmla="*/ 128075 h 2308338"/>
              <a:gd name="connsiteX72" fmla="*/ 1274799 w 2507898"/>
              <a:gd name="connsiteY72" fmla="*/ 169774 h 2308338"/>
              <a:gd name="connsiteX73" fmla="*/ 1090132 w 2507898"/>
              <a:gd name="connsiteY73" fmla="*/ 187645 h 230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507898" h="2308338">
                <a:moveTo>
                  <a:pt x="1090132" y="187645"/>
                </a:moveTo>
                <a:lnTo>
                  <a:pt x="887593" y="211473"/>
                </a:lnTo>
                <a:lnTo>
                  <a:pt x="601657" y="235301"/>
                </a:lnTo>
                <a:lnTo>
                  <a:pt x="342528" y="250194"/>
                </a:lnTo>
                <a:lnTo>
                  <a:pt x="23828" y="262108"/>
                </a:lnTo>
                <a:lnTo>
                  <a:pt x="0" y="265086"/>
                </a:lnTo>
                <a:lnTo>
                  <a:pt x="151904" y="461667"/>
                </a:lnTo>
                <a:lnTo>
                  <a:pt x="244237" y="428904"/>
                </a:lnTo>
                <a:lnTo>
                  <a:pt x="321678" y="411033"/>
                </a:lnTo>
                <a:lnTo>
                  <a:pt x="384227" y="399119"/>
                </a:lnTo>
                <a:lnTo>
                  <a:pt x="485496" y="384226"/>
                </a:lnTo>
                <a:lnTo>
                  <a:pt x="545066" y="378269"/>
                </a:lnTo>
                <a:lnTo>
                  <a:pt x="652292" y="372312"/>
                </a:lnTo>
                <a:lnTo>
                  <a:pt x="726754" y="372312"/>
                </a:lnTo>
                <a:lnTo>
                  <a:pt x="1039497" y="339549"/>
                </a:lnTo>
                <a:lnTo>
                  <a:pt x="1161616" y="327635"/>
                </a:lnTo>
                <a:lnTo>
                  <a:pt x="1373089" y="306785"/>
                </a:lnTo>
                <a:lnTo>
                  <a:pt x="1620305" y="279979"/>
                </a:lnTo>
                <a:lnTo>
                  <a:pt x="1965811" y="235301"/>
                </a:lnTo>
                <a:lnTo>
                  <a:pt x="2108779" y="217430"/>
                </a:lnTo>
                <a:lnTo>
                  <a:pt x="2138564" y="220409"/>
                </a:lnTo>
                <a:lnTo>
                  <a:pt x="2159414" y="226366"/>
                </a:lnTo>
                <a:lnTo>
                  <a:pt x="2174306" y="235301"/>
                </a:lnTo>
                <a:lnTo>
                  <a:pt x="2186220" y="247215"/>
                </a:lnTo>
                <a:lnTo>
                  <a:pt x="2198134" y="262108"/>
                </a:lnTo>
                <a:lnTo>
                  <a:pt x="2201113" y="294871"/>
                </a:lnTo>
                <a:cubicBezTo>
                  <a:pt x="2202106" y="379262"/>
                  <a:pt x="2203098" y="463653"/>
                  <a:pt x="2204091" y="548044"/>
                </a:cubicBezTo>
                <a:cubicBezTo>
                  <a:pt x="2203098" y="677112"/>
                  <a:pt x="2202106" y="806181"/>
                  <a:pt x="2201113" y="935249"/>
                </a:cubicBezTo>
                <a:lnTo>
                  <a:pt x="2189199" y="1149701"/>
                </a:lnTo>
                <a:lnTo>
                  <a:pt x="2171328" y="1405852"/>
                </a:lnTo>
                <a:lnTo>
                  <a:pt x="2156435" y="1623283"/>
                </a:lnTo>
                <a:lnTo>
                  <a:pt x="2144521" y="1715616"/>
                </a:lnTo>
                <a:lnTo>
                  <a:pt x="2129629" y="1769230"/>
                </a:lnTo>
                <a:lnTo>
                  <a:pt x="2108779" y="1816886"/>
                </a:lnTo>
                <a:lnTo>
                  <a:pt x="2070059" y="2245790"/>
                </a:lnTo>
                <a:lnTo>
                  <a:pt x="2084951" y="2269618"/>
                </a:lnTo>
                <a:lnTo>
                  <a:pt x="2108779" y="2296424"/>
                </a:lnTo>
                <a:lnTo>
                  <a:pt x="2126650" y="2308338"/>
                </a:lnTo>
                <a:lnTo>
                  <a:pt x="2144521" y="2305360"/>
                </a:lnTo>
                <a:lnTo>
                  <a:pt x="2177285" y="2287489"/>
                </a:lnTo>
                <a:lnTo>
                  <a:pt x="2216005" y="2248768"/>
                </a:lnTo>
                <a:lnTo>
                  <a:pt x="2254726" y="2192177"/>
                </a:lnTo>
                <a:lnTo>
                  <a:pt x="2287489" y="2138564"/>
                </a:lnTo>
                <a:lnTo>
                  <a:pt x="2317274" y="2084951"/>
                </a:lnTo>
                <a:lnTo>
                  <a:pt x="2341102" y="2034316"/>
                </a:lnTo>
                <a:lnTo>
                  <a:pt x="2364930" y="1971768"/>
                </a:lnTo>
                <a:lnTo>
                  <a:pt x="2379823" y="1918155"/>
                </a:lnTo>
                <a:lnTo>
                  <a:pt x="2394715" y="1849649"/>
                </a:lnTo>
                <a:lnTo>
                  <a:pt x="2403651" y="1784122"/>
                </a:lnTo>
                <a:lnTo>
                  <a:pt x="2409608" y="1587541"/>
                </a:lnTo>
                <a:lnTo>
                  <a:pt x="2421522" y="1197357"/>
                </a:lnTo>
                <a:lnTo>
                  <a:pt x="2436414" y="783345"/>
                </a:lnTo>
                <a:lnTo>
                  <a:pt x="2445350" y="497409"/>
                </a:lnTo>
                <a:lnTo>
                  <a:pt x="2448328" y="443796"/>
                </a:lnTo>
                <a:lnTo>
                  <a:pt x="2454285" y="411033"/>
                </a:lnTo>
                <a:lnTo>
                  <a:pt x="2469178" y="372312"/>
                </a:lnTo>
                <a:lnTo>
                  <a:pt x="2495984" y="321678"/>
                </a:lnTo>
                <a:lnTo>
                  <a:pt x="2504920" y="294871"/>
                </a:lnTo>
                <a:lnTo>
                  <a:pt x="2507898" y="274022"/>
                </a:lnTo>
                <a:lnTo>
                  <a:pt x="2501941" y="244237"/>
                </a:lnTo>
                <a:lnTo>
                  <a:pt x="2490027" y="217430"/>
                </a:lnTo>
                <a:lnTo>
                  <a:pt x="2475135" y="199559"/>
                </a:lnTo>
                <a:lnTo>
                  <a:pt x="2421522" y="160839"/>
                </a:lnTo>
                <a:lnTo>
                  <a:pt x="2332167" y="104247"/>
                </a:lnTo>
                <a:lnTo>
                  <a:pt x="2218984" y="26806"/>
                </a:lnTo>
                <a:lnTo>
                  <a:pt x="2183242" y="5957"/>
                </a:lnTo>
                <a:lnTo>
                  <a:pt x="2156435" y="0"/>
                </a:lnTo>
                <a:lnTo>
                  <a:pt x="2138564" y="5957"/>
                </a:lnTo>
                <a:lnTo>
                  <a:pt x="2108779" y="29785"/>
                </a:lnTo>
                <a:lnTo>
                  <a:pt x="2081973" y="59570"/>
                </a:lnTo>
                <a:lnTo>
                  <a:pt x="1956876" y="80419"/>
                </a:lnTo>
                <a:lnTo>
                  <a:pt x="1611369" y="128075"/>
                </a:lnTo>
                <a:lnTo>
                  <a:pt x="1274799" y="169774"/>
                </a:lnTo>
                <a:lnTo>
                  <a:pt x="1090132" y="18764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29275241-6A20-49A9-8D19-4383528743E9}"/>
              </a:ext>
            </a:extLst>
          </p:cNvPr>
          <p:cNvSpPr/>
          <p:nvPr/>
        </p:nvSpPr>
        <p:spPr>
          <a:xfrm>
            <a:off x="6180138" y="5472113"/>
            <a:ext cx="430212" cy="577850"/>
          </a:xfrm>
          <a:custGeom>
            <a:avLst/>
            <a:gdLst>
              <a:gd name="connsiteX0" fmla="*/ 154781 w 431006"/>
              <a:gd name="connsiteY0" fmla="*/ 292893 h 578643"/>
              <a:gd name="connsiteX1" fmla="*/ 238125 w 431006"/>
              <a:gd name="connsiteY1" fmla="*/ 366712 h 578643"/>
              <a:gd name="connsiteX2" fmla="*/ 264319 w 431006"/>
              <a:gd name="connsiteY2" fmla="*/ 395287 h 578643"/>
              <a:gd name="connsiteX3" fmla="*/ 290512 w 431006"/>
              <a:gd name="connsiteY3" fmla="*/ 438150 h 578643"/>
              <a:gd name="connsiteX4" fmla="*/ 323850 w 431006"/>
              <a:gd name="connsiteY4" fmla="*/ 488156 h 578643"/>
              <a:gd name="connsiteX5" fmla="*/ 350044 w 431006"/>
              <a:gd name="connsiteY5" fmla="*/ 521493 h 578643"/>
              <a:gd name="connsiteX6" fmla="*/ 373856 w 431006"/>
              <a:gd name="connsiteY6" fmla="*/ 554831 h 578643"/>
              <a:gd name="connsiteX7" fmla="*/ 409575 w 431006"/>
              <a:gd name="connsiteY7" fmla="*/ 578643 h 578643"/>
              <a:gd name="connsiteX8" fmla="*/ 431006 w 431006"/>
              <a:gd name="connsiteY8" fmla="*/ 0 h 578643"/>
              <a:gd name="connsiteX9" fmla="*/ 407194 w 431006"/>
              <a:gd name="connsiteY9" fmla="*/ 71437 h 578643"/>
              <a:gd name="connsiteX10" fmla="*/ 378619 w 431006"/>
              <a:gd name="connsiteY10" fmla="*/ 116681 h 578643"/>
              <a:gd name="connsiteX11" fmla="*/ 352425 w 431006"/>
              <a:gd name="connsiteY11" fmla="*/ 145256 h 578643"/>
              <a:gd name="connsiteX12" fmla="*/ 330994 w 431006"/>
              <a:gd name="connsiteY12" fmla="*/ 161925 h 578643"/>
              <a:gd name="connsiteX13" fmla="*/ 307181 w 431006"/>
              <a:gd name="connsiteY13" fmla="*/ 171450 h 578643"/>
              <a:gd name="connsiteX14" fmla="*/ 278606 w 431006"/>
              <a:gd name="connsiteY14" fmla="*/ 176212 h 578643"/>
              <a:gd name="connsiteX15" fmla="*/ 235744 w 431006"/>
              <a:gd name="connsiteY15" fmla="*/ 171450 h 578643"/>
              <a:gd name="connsiteX16" fmla="*/ 166687 w 431006"/>
              <a:gd name="connsiteY16" fmla="*/ 166687 h 578643"/>
              <a:gd name="connsiteX17" fmla="*/ 97631 w 431006"/>
              <a:gd name="connsiteY17" fmla="*/ 159543 h 578643"/>
              <a:gd name="connsiteX18" fmla="*/ 40481 w 431006"/>
              <a:gd name="connsiteY18" fmla="*/ 147637 h 578643"/>
              <a:gd name="connsiteX19" fmla="*/ 21431 w 431006"/>
              <a:gd name="connsiteY19" fmla="*/ 147637 h 578643"/>
              <a:gd name="connsiteX20" fmla="*/ 9525 w 431006"/>
              <a:gd name="connsiteY20" fmla="*/ 150018 h 578643"/>
              <a:gd name="connsiteX21" fmla="*/ 0 w 431006"/>
              <a:gd name="connsiteY21" fmla="*/ 157162 h 578643"/>
              <a:gd name="connsiteX22" fmla="*/ 2381 w 431006"/>
              <a:gd name="connsiteY22" fmla="*/ 169068 h 578643"/>
              <a:gd name="connsiteX23" fmla="*/ 11906 w 431006"/>
              <a:gd name="connsiteY23" fmla="*/ 185737 h 578643"/>
              <a:gd name="connsiteX24" fmla="*/ 47625 w 431006"/>
              <a:gd name="connsiteY24" fmla="*/ 214312 h 578643"/>
              <a:gd name="connsiteX25" fmla="*/ 154781 w 431006"/>
              <a:gd name="connsiteY25" fmla="*/ 292893 h 57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31006" h="578643">
                <a:moveTo>
                  <a:pt x="154781" y="292893"/>
                </a:moveTo>
                <a:lnTo>
                  <a:pt x="238125" y="366712"/>
                </a:lnTo>
                <a:lnTo>
                  <a:pt x="264319" y="395287"/>
                </a:lnTo>
                <a:lnTo>
                  <a:pt x="290512" y="438150"/>
                </a:lnTo>
                <a:lnTo>
                  <a:pt x="323850" y="488156"/>
                </a:lnTo>
                <a:lnTo>
                  <a:pt x="350044" y="521493"/>
                </a:lnTo>
                <a:lnTo>
                  <a:pt x="373856" y="554831"/>
                </a:lnTo>
                <a:lnTo>
                  <a:pt x="409575" y="578643"/>
                </a:lnTo>
                <a:lnTo>
                  <a:pt x="431006" y="0"/>
                </a:lnTo>
                <a:lnTo>
                  <a:pt x="407194" y="71437"/>
                </a:lnTo>
                <a:lnTo>
                  <a:pt x="378619" y="116681"/>
                </a:lnTo>
                <a:lnTo>
                  <a:pt x="352425" y="145256"/>
                </a:lnTo>
                <a:lnTo>
                  <a:pt x="330994" y="161925"/>
                </a:lnTo>
                <a:lnTo>
                  <a:pt x="307181" y="171450"/>
                </a:lnTo>
                <a:lnTo>
                  <a:pt x="278606" y="176212"/>
                </a:lnTo>
                <a:lnTo>
                  <a:pt x="235744" y="171450"/>
                </a:lnTo>
                <a:lnTo>
                  <a:pt x="166687" y="166687"/>
                </a:lnTo>
                <a:lnTo>
                  <a:pt x="97631" y="159543"/>
                </a:lnTo>
                <a:lnTo>
                  <a:pt x="40481" y="147637"/>
                </a:lnTo>
                <a:lnTo>
                  <a:pt x="21431" y="147637"/>
                </a:lnTo>
                <a:lnTo>
                  <a:pt x="9525" y="150018"/>
                </a:lnTo>
                <a:lnTo>
                  <a:pt x="0" y="157162"/>
                </a:lnTo>
                <a:lnTo>
                  <a:pt x="2381" y="169068"/>
                </a:lnTo>
                <a:lnTo>
                  <a:pt x="11906" y="185737"/>
                </a:lnTo>
                <a:lnTo>
                  <a:pt x="47625" y="214312"/>
                </a:lnTo>
                <a:lnTo>
                  <a:pt x="154781" y="2928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862C81B-1675-4D57-BDB3-F34F12F7D924}"/>
              </a:ext>
            </a:extLst>
          </p:cNvPr>
          <p:cNvSpPr/>
          <p:nvPr/>
        </p:nvSpPr>
        <p:spPr>
          <a:xfrm>
            <a:off x="4703763" y="4524375"/>
            <a:ext cx="2011362" cy="363538"/>
          </a:xfrm>
          <a:custGeom>
            <a:avLst/>
            <a:gdLst>
              <a:gd name="connsiteX0" fmla="*/ 1066800 w 2012156"/>
              <a:gd name="connsiteY0" fmla="*/ 123825 h 364331"/>
              <a:gd name="connsiteX1" fmla="*/ 719137 w 2012156"/>
              <a:gd name="connsiteY1" fmla="*/ 157163 h 364331"/>
              <a:gd name="connsiteX2" fmla="*/ 509587 w 2012156"/>
              <a:gd name="connsiteY2" fmla="*/ 180975 h 364331"/>
              <a:gd name="connsiteX3" fmla="*/ 364331 w 2012156"/>
              <a:gd name="connsiteY3" fmla="*/ 202406 h 364331"/>
              <a:gd name="connsiteX4" fmla="*/ 197644 w 2012156"/>
              <a:gd name="connsiteY4" fmla="*/ 228600 h 364331"/>
              <a:gd name="connsiteX5" fmla="*/ 64294 w 2012156"/>
              <a:gd name="connsiteY5" fmla="*/ 247650 h 364331"/>
              <a:gd name="connsiteX6" fmla="*/ 0 w 2012156"/>
              <a:gd name="connsiteY6" fmla="*/ 252413 h 364331"/>
              <a:gd name="connsiteX7" fmla="*/ 7144 w 2012156"/>
              <a:gd name="connsiteY7" fmla="*/ 328613 h 364331"/>
              <a:gd name="connsiteX8" fmla="*/ 119062 w 2012156"/>
              <a:gd name="connsiteY8" fmla="*/ 350044 h 364331"/>
              <a:gd name="connsiteX9" fmla="*/ 176212 w 2012156"/>
              <a:gd name="connsiteY9" fmla="*/ 361950 h 364331"/>
              <a:gd name="connsiteX10" fmla="*/ 250031 w 2012156"/>
              <a:gd name="connsiteY10" fmla="*/ 364331 h 364331"/>
              <a:gd name="connsiteX11" fmla="*/ 290512 w 2012156"/>
              <a:gd name="connsiteY11" fmla="*/ 359569 h 364331"/>
              <a:gd name="connsiteX12" fmla="*/ 340519 w 2012156"/>
              <a:gd name="connsiteY12" fmla="*/ 350044 h 364331"/>
              <a:gd name="connsiteX13" fmla="*/ 452437 w 2012156"/>
              <a:gd name="connsiteY13" fmla="*/ 338138 h 364331"/>
              <a:gd name="connsiteX14" fmla="*/ 545306 w 2012156"/>
              <a:gd name="connsiteY14" fmla="*/ 333375 h 364331"/>
              <a:gd name="connsiteX15" fmla="*/ 814387 w 2012156"/>
              <a:gd name="connsiteY15" fmla="*/ 300038 h 364331"/>
              <a:gd name="connsiteX16" fmla="*/ 997744 w 2012156"/>
              <a:gd name="connsiteY16" fmla="*/ 280988 h 364331"/>
              <a:gd name="connsiteX17" fmla="*/ 1150144 w 2012156"/>
              <a:gd name="connsiteY17" fmla="*/ 266700 h 364331"/>
              <a:gd name="connsiteX18" fmla="*/ 1243012 w 2012156"/>
              <a:gd name="connsiteY18" fmla="*/ 269081 h 364331"/>
              <a:gd name="connsiteX19" fmla="*/ 1478756 w 2012156"/>
              <a:gd name="connsiteY19" fmla="*/ 261938 h 364331"/>
              <a:gd name="connsiteX20" fmla="*/ 1697831 w 2012156"/>
              <a:gd name="connsiteY20" fmla="*/ 235744 h 364331"/>
              <a:gd name="connsiteX21" fmla="*/ 1809750 w 2012156"/>
              <a:gd name="connsiteY21" fmla="*/ 219075 h 364331"/>
              <a:gd name="connsiteX22" fmla="*/ 1859756 w 2012156"/>
              <a:gd name="connsiteY22" fmla="*/ 207169 h 364331"/>
              <a:gd name="connsiteX23" fmla="*/ 1909762 w 2012156"/>
              <a:gd name="connsiteY23" fmla="*/ 202406 h 364331"/>
              <a:gd name="connsiteX24" fmla="*/ 2012156 w 2012156"/>
              <a:gd name="connsiteY24" fmla="*/ 200025 h 364331"/>
              <a:gd name="connsiteX25" fmla="*/ 2002631 w 2012156"/>
              <a:gd name="connsiteY25" fmla="*/ 135731 h 364331"/>
              <a:gd name="connsiteX26" fmla="*/ 1940719 w 2012156"/>
              <a:gd name="connsiteY26" fmla="*/ 88106 h 364331"/>
              <a:gd name="connsiteX27" fmla="*/ 1905000 w 2012156"/>
              <a:gd name="connsiteY27" fmla="*/ 61913 h 364331"/>
              <a:gd name="connsiteX28" fmla="*/ 1835944 w 2012156"/>
              <a:gd name="connsiteY28" fmla="*/ 33338 h 364331"/>
              <a:gd name="connsiteX29" fmla="*/ 1747837 w 2012156"/>
              <a:gd name="connsiteY29" fmla="*/ 7144 h 364331"/>
              <a:gd name="connsiteX30" fmla="*/ 1714500 w 2012156"/>
              <a:gd name="connsiteY30" fmla="*/ 0 h 364331"/>
              <a:gd name="connsiteX31" fmla="*/ 1681162 w 2012156"/>
              <a:gd name="connsiteY31" fmla="*/ 4763 h 364331"/>
              <a:gd name="connsiteX32" fmla="*/ 1638300 w 2012156"/>
              <a:gd name="connsiteY32" fmla="*/ 21431 h 364331"/>
              <a:gd name="connsiteX33" fmla="*/ 1609725 w 2012156"/>
              <a:gd name="connsiteY33" fmla="*/ 40481 h 364331"/>
              <a:gd name="connsiteX34" fmla="*/ 1557337 w 2012156"/>
              <a:gd name="connsiteY34" fmla="*/ 52388 h 364331"/>
              <a:gd name="connsiteX35" fmla="*/ 1464469 w 2012156"/>
              <a:gd name="connsiteY35" fmla="*/ 64294 h 364331"/>
              <a:gd name="connsiteX36" fmla="*/ 1390650 w 2012156"/>
              <a:gd name="connsiteY36" fmla="*/ 69056 h 364331"/>
              <a:gd name="connsiteX37" fmla="*/ 1202531 w 2012156"/>
              <a:gd name="connsiteY37" fmla="*/ 109538 h 364331"/>
              <a:gd name="connsiteX38" fmla="*/ 1066800 w 2012156"/>
              <a:gd name="connsiteY38" fmla="*/ 123825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012156" h="364331">
                <a:moveTo>
                  <a:pt x="1066800" y="123825"/>
                </a:moveTo>
                <a:lnTo>
                  <a:pt x="719137" y="157163"/>
                </a:lnTo>
                <a:lnTo>
                  <a:pt x="509587" y="180975"/>
                </a:lnTo>
                <a:lnTo>
                  <a:pt x="364331" y="202406"/>
                </a:lnTo>
                <a:lnTo>
                  <a:pt x="197644" y="228600"/>
                </a:lnTo>
                <a:lnTo>
                  <a:pt x="64294" y="247650"/>
                </a:lnTo>
                <a:lnTo>
                  <a:pt x="0" y="252413"/>
                </a:lnTo>
                <a:lnTo>
                  <a:pt x="7144" y="328613"/>
                </a:lnTo>
                <a:lnTo>
                  <a:pt x="119062" y="350044"/>
                </a:lnTo>
                <a:lnTo>
                  <a:pt x="176212" y="361950"/>
                </a:lnTo>
                <a:lnTo>
                  <a:pt x="250031" y="364331"/>
                </a:lnTo>
                <a:lnTo>
                  <a:pt x="290512" y="359569"/>
                </a:lnTo>
                <a:lnTo>
                  <a:pt x="340519" y="350044"/>
                </a:lnTo>
                <a:lnTo>
                  <a:pt x="452437" y="338138"/>
                </a:lnTo>
                <a:lnTo>
                  <a:pt x="545306" y="333375"/>
                </a:lnTo>
                <a:lnTo>
                  <a:pt x="814387" y="300038"/>
                </a:lnTo>
                <a:lnTo>
                  <a:pt x="997744" y="280988"/>
                </a:lnTo>
                <a:lnTo>
                  <a:pt x="1150144" y="266700"/>
                </a:lnTo>
                <a:lnTo>
                  <a:pt x="1243012" y="269081"/>
                </a:lnTo>
                <a:lnTo>
                  <a:pt x="1478756" y="261938"/>
                </a:lnTo>
                <a:lnTo>
                  <a:pt x="1697831" y="235744"/>
                </a:lnTo>
                <a:lnTo>
                  <a:pt x="1809750" y="219075"/>
                </a:lnTo>
                <a:lnTo>
                  <a:pt x="1859756" y="207169"/>
                </a:lnTo>
                <a:lnTo>
                  <a:pt x="1909762" y="202406"/>
                </a:lnTo>
                <a:lnTo>
                  <a:pt x="2012156" y="200025"/>
                </a:lnTo>
                <a:lnTo>
                  <a:pt x="2002631" y="135731"/>
                </a:lnTo>
                <a:lnTo>
                  <a:pt x="1940719" y="88106"/>
                </a:lnTo>
                <a:lnTo>
                  <a:pt x="1905000" y="61913"/>
                </a:lnTo>
                <a:lnTo>
                  <a:pt x="1835944" y="33338"/>
                </a:lnTo>
                <a:lnTo>
                  <a:pt x="1747837" y="7144"/>
                </a:lnTo>
                <a:lnTo>
                  <a:pt x="1714500" y="0"/>
                </a:lnTo>
                <a:lnTo>
                  <a:pt x="1681162" y="4763"/>
                </a:lnTo>
                <a:lnTo>
                  <a:pt x="1638300" y="21431"/>
                </a:lnTo>
                <a:lnTo>
                  <a:pt x="1609725" y="40481"/>
                </a:lnTo>
                <a:lnTo>
                  <a:pt x="1557337" y="52388"/>
                </a:lnTo>
                <a:lnTo>
                  <a:pt x="1464469" y="64294"/>
                </a:lnTo>
                <a:lnTo>
                  <a:pt x="1390650" y="69056"/>
                </a:lnTo>
                <a:lnTo>
                  <a:pt x="1202531" y="109538"/>
                </a:lnTo>
                <a:lnTo>
                  <a:pt x="1066800" y="123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0658B109-048F-4F85-8736-58DB606FA05C}"/>
              </a:ext>
            </a:extLst>
          </p:cNvPr>
          <p:cNvSpPr/>
          <p:nvPr/>
        </p:nvSpPr>
        <p:spPr>
          <a:xfrm>
            <a:off x="5143500" y="4048125"/>
            <a:ext cx="293688" cy="1614488"/>
          </a:xfrm>
          <a:custGeom>
            <a:avLst/>
            <a:gdLst>
              <a:gd name="connsiteX0" fmla="*/ 290513 w 292894"/>
              <a:gd name="connsiteY0" fmla="*/ 426244 h 1614488"/>
              <a:gd name="connsiteX1" fmla="*/ 292894 w 292894"/>
              <a:gd name="connsiteY1" fmla="*/ 121444 h 1614488"/>
              <a:gd name="connsiteX2" fmla="*/ 285750 w 292894"/>
              <a:gd name="connsiteY2" fmla="*/ 107156 h 1614488"/>
              <a:gd name="connsiteX3" fmla="*/ 261938 w 292894"/>
              <a:gd name="connsiteY3" fmla="*/ 71438 h 1614488"/>
              <a:gd name="connsiteX4" fmla="*/ 202406 w 292894"/>
              <a:gd name="connsiteY4" fmla="*/ 0 h 1614488"/>
              <a:gd name="connsiteX5" fmla="*/ 0 w 292894"/>
              <a:gd name="connsiteY5" fmla="*/ 30956 h 1614488"/>
              <a:gd name="connsiteX6" fmla="*/ 30956 w 292894"/>
              <a:gd name="connsiteY6" fmla="*/ 85725 h 1614488"/>
              <a:gd name="connsiteX7" fmla="*/ 52388 w 292894"/>
              <a:gd name="connsiteY7" fmla="*/ 133350 h 1614488"/>
              <a:gd name="connsiteX8" fmla="*/ 61913 w 292894"/>
              <a:gd name="connsiteY8" fmla="*/ 164306 h 1614488"/>
              <a:gd name="connsiteX9" fmla="*/ 69056 w 292894"/>
              <a:gd name="connsiteY9" fmla="*/ 195263 h 1614488"/>
              <a:gd name="connsiteX10" fmla="*/ 76200 w 292894"/>
              <a:gd name="connsiteY10" fmla="*/ 280988 h 1614488"/>
              <a:gd name="connsiteX11" fmla="*/ 85725 w 292894"/>
              <a:gd name="connsiteY11" fmla="*/ 409575 h 1614488"/>
              <a:gd name="connsiteX12" fmla="*/ 92869 w 292894"/>
              <a:gd name="connsiteY12" fmla="*/ 614363 h 1614488"/>
              <a:gd name="connsiteX13" fmla="*/ 92869 w 292894"/>
              <a:gd name="connsiteY13" fmla="*/ 709613 h 1614488"/>
              <a:gd name="connsiteX14" fmla="*/ 92869 w 292894"/>
              <a:gd name="connsiteY14" fmla="*/ 950119 h 1614488"/>
              <a:gd name="connsiteX15" fmla="*/ 92869 w 292894"/>
              <a:gd name="connsiteY15" fmla="*/ 1300163 h 1614488"/>
              <a:gd name="connsiteX16" fmla="*/ 92869 w 292894"/>
              <a:gd name="connsiteY16" fmla="*/ 1412081 h 1614488"/>
              <a:gd name="connsiteX17" fmla="*/ 95250 w 292894"/>
              <a:gd name="connsiteY17" fmla="*/ 1466850 h 1614488"/>
              <a:gd name="connsiteX18" fmla="*/ 102394 w 292894"/>
              <a:gd name="connsiteY18" fmla="*/ 1502569 h 1614488"/>
              <a:gd name="connsiteX19" fmla="*/ 109538 w 292894"/>
              <a:gd name="connsiteY19" fmla="*/ 1526381 h 1614488"/>
              <a:gd name="connsiteX20" fmla="*/ 126206 w 292894"/>
              <a:gd name="connsiteY20" fmla="*/ 1559719 h 1614488"/>
              <a:gd name="connsiteX21" fmla="*/ 140494 w 292894"/>
              <a:gd name="connsiteY21" fmla="*/ 1581150 h 1614488"/>
              <a:gd name="connsiteX22" fmla="*/ 161925 w 292894"/>
              <a:gd name="connsiteY22" fmla="*/ 1600200 h 1614488"/>
              <a:gd name="connsiteX23" fmla="*/ 190500 w 292894"/>
              <a:gd name="connsiteY23" fmla="*/ 1609725 h 1614488"/>
              <a:gd name="connsiteX24" fmla="*/ 211931 w 292894"/>
              <a:gd name="connsiteY24" fmla="*/ 1614488 h 1614488"/>
              <a:gd name="connsiteX25" fmla="*/ 230981 w 292894"/>
              <a:gd name="connsiteY25" fmla="*/ 1609725 h 1614488"/>
              <a:gd name="connsiteX26" fmla="*/ 250031 w 292894"/>
              <a:gd name="connsiteY26" fmla="*/ 1597819 h 1614488"/>
              <a:gd name="connsiteX27" fmla="*/ 264319 w 292894"/>
              <a:gd name="connsiteY27" fmla="*/ 1583531 h 1614488"/>
              <a:gd name="connsiteX28" fmla="*/ 276225 w 292894"/>
              <a:gd name="connsiteY28" fmla="*/ 1559719 h 1614488"/>
              <a:gd name="connsiteX29" fmla="*/ 285750 w 292894"/>
              <a:gd name="connsiteY29" fmla="*/ 1526381 h 1614488"/>
              <a:gd name="connsiteX30" fmla="*/ 292894 w 292894"/>
              <a:gd name="connsiteY30" fmla="*/ 1485900 h 1614488"/>
              <a:gd name="connsiteX31" fmla="*/ 292894 w 292894"/>
              <a:gd name="connsiteY31" fmla="*/ 1412081 h 1614488"/>
              <a:gd name="connsiteX32" fmla="*/ 292894 w 292894"/>
              <a:gd name="connsiteY32" fmla="*/ 1171575 h 1614488"/>
              <a:gd name="connsiteX33" fmla="*/ 292894 w 292894"/>
              <a:gd name="connsiteY33" fmla="*/ 778669 h 1614488"/>
              <a:gd name="connsiteX34" fmla="*/ 290513 w 292894"/>
              <a:gd name="connsiteY34" fmla="*/ 426244 h 1614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92894" h="1614488">
                <a:moveTo>
                  <a:pt x="290513" y="426244"/>
                </a:moveTo>
                <a:cubicBezTo>
                  <a:pt x="291307" y="324644"/>
                  <a:pt x="292100" y="223044"/>
                  <a:pt x="292894" y="121444"/>
                </a:cubicBezTo>
                <a:lnTo>
                  <a:pt x="285750" y="107156"/>
                </a:lnTo>
                <a:lnTo>
                  <a:pt x="261938" y="71438"/>
                </a:lnTo>
                <a:lnTo>
                  <a:pt x="202406" y="0"/>
                </a:lnTo>
                <a:lnTo>
                  <a:pt x="0" y="30956"/>
                </a:lnTo>
                <a:lnTo>
                  <a:pt x="30956" y="85725"/>
                </a:lnTo>
                <a:lnTo>
                  <a:pt x="52388" y="133350"/>
                </a:lnTo>
                <a:lnTo>
                  <a:pt x="61913" y="164306"/>
                </a:lnTo>
                <a:lnTo>
                  <a:pt x="69056" y="195263"/>
                </a:lnTo>
                <a:lnTo>
                  <a:pt x="76200" y="280988"/>
                </a:lnTo>
                <a:lnTo>
                  <a:pt x="85725" y="409575"/>
                </a:lnTo>
                <a:lnTo>
                  <a:pt x="92869" y="614363"/>
                </a:lnTo>
                <a:lnTo>
                  <a:pt x="92869" y="709613"/>
                </a:lnTo>
                <a:lnTo>
                  <a:pt x="92869" y="950119"/>
                </a:lnTo>
                <a:lnTo>
                  <a:pt x="92869" y="1300163"/>
                </a:lnTo>
                <a:lnTo>
                  <a:pt x="92869" y="1412081"/>
                </a:lnTo>
                <a:cubicBezTo>
                  <a:pt x="93663" y="1430337"/>
                  <a:pt x="94456" y="1448594"/>
                  <a:pt x="95250" y="1466850"/>
                </a:cubicBezTo>
                <a:lnTo>
                  <a:pt x="102394" y="1502569"/>
                </a:lnTo>
                <a:lnTo>
                  <a:pt x="109538" y="1526381"/>
                </a:lnTo>
                <a:lnTo>
                  <a:pt x="126206" y="1559719"/>
                </a:lnTo>
                <a:lnTo>
                  <a:pt x="140494" y="1581150"/>
                </a:lnTo>
                <a:lnTo>
                  <a:pt x="161925" y="1600200"/>
                </a:lnTo>
                <a:lnTo>
                  <a:pt x="190500" y="1609725"/>
                </a:lnTo>
                <a:lnTo>
                  <a:pt x="211931" y="1614488"/>
                </a:lnTo>
                <a:lnTo>
                  <a:pt x="230981" y="1609725"/>
                </a:lnTo>
                <a:lnTo>
                  <a:pt x="250031" y="1597819"/>
                </a:lnTo>
                <a:lnTo>
                  <a:pt x="264319" y="1583531"/>
                </a:lnTo>
                <a:lnTo>
                  <a:pt x="276225" y="1559719"/>
                </a:lnTo>
                <a:lnTo>
                  <a:pt x="285750" y="1526381"/>
                </a:lnTo>
                <a:lnTo>
                  <a:pt x="292894" y="1485900"/>
                </a:lnTo>
                <a:lnTo>
                  <a:pt x="292894" y="1412081"/>
                </a:lnTo>
                <a:lnTo>
                  <a:pt x="292894" y="1171575"/>
                </a:lnTo>
                <a:lnTo>
                  <a:pt x="292894" y="778669"/>
                </a:lnTo>
                <a:cubicBezTo>
                  <a:pt x="292100" y="668338"/>
                  <a:pt x="291307" y="558006"/>
                  <a:pt x="290513" y="42624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CF05F0E-1995-421D-983F-A6847B54F320}"/>
              </a:ext>
            </a:extLst>
          </p:cNvPr>
          <p:cNvSpPr/>
          <p:nvPr/>
        </p:nvSpPr>
        <p:spPr>
          <a:xfrm>
            <a:off x="5821363" y="3990975"/>
            <a:ext cx="311150" cy="1697038"/>
          </a:xfrm>
          <a:custGeom>
            <a:avLst/>
            <a:gdLst>
              <a:gd name="connsiteX0" fmla="*/ 83344 w 309563"/>
              <a:gd name="connsiteY0" fmla="*/ 1166813 h 1697831"/>
              <a:gd name="connsiteX1" fmla="*/ 83344 w 309563"/>
              <a:gd name="connsiteY1" fmla="*/ 771525 h 1697831"/>
              <a:gd name="connsiteX2" fmla="*/ 80963 w 309563"/>
              <a:gd name="connsiteY2" fmla="*/ 476250 h 1697831"/>
              <a:gd name="connsiteX3" fmla="*/ 76200 w 309563"/>
              <a:gd name="connsiteY3" fmla="*/ 366713 h 1697831"/>
              <a:gd name="connsiteX4" fmla="*/ 66675 w 309563"/>
              <a:gd name="connsiteY4" fmla="*/ 240506 h 1697831"/>
              <a:gd name="connsiteX5" fmla="*/ 61913 w 309563"/>
              <a:gd name="connsiteY5" fmla="*/ 202406 h 1697831"/>
              <a:gd name="connsiteX6" fmla="*/ 47625 w 309563"/>
              <a:gd name="connsiteY6" fmla="*/ 147638 h 1697831"/>
              <a:gd name="connsiteX7" fmla="*/ 0 w 309563"/>
              <a:gd name="connsiteY7" fmla="*/ 14288 h 1697831"/>
              <a:gd name="connsiteX8" fmla="*/ 188119 w 309563"/>
              <a:gd name="connsiteY8" fmla="*/ 0 h 1697831"/>
              <a:gd name="connsiteX9" fmla="*/ 226219 w 309563"/>
              <a:gd name="connsiteY9" fmla="*/ 50006 h 1697831"/>
              <a:gd name="connsiteX10" fmla="*/ 250032 w 309563"/>
              <a:gd name="connsiteY10" fmla="*/ 85725 h 1697831"/>
              <a:gd name="connsiteX11" fmla="*/ 273844 w 309563"/>
              <a:gd name="connsiteY11" fmla="*/ 130969 h 1697831"/>
              <a:gd name="connsiteX12" fmla="*/ 297657 w 309563"/>
              <a:gd name="connsiteY12" fmla="*/ 185738 h 1697831"/>
              <a:gd name="connsiteX13" fmla="*/ 307182 w 309563"/>
              <a:gd name="connsiteY13" fmla="*/ 219075 h 1697831"/>
              <a:gd name="connsiteX14" fmla="*/ 307182 w 309563"/>
              <a:gd name="connsiteY14" fmla="*/ 323850 h 1697831"/>
              <a:gd name="connsiteX15" fmla="*/ 307182 w 309563"/>
              <a:gd name="connsiteY15" fmla="*/ 631031 h 1697831"/>
              <a:gd name="connsiteX16" fmla="*/ 309563 w 309563"/>
              <a:gd name="connsiteY16" fmla="*/ 785813 h 1697831"/>
              <a:gd name="connsiteX17" fmla="*/ 292894 w 309563"/>
              <a:gd name="connsiteY17" fmla="*/ 1028700 h 1697831"/>
              <a:gd name="connsiteX18" fmla="*/ 271463 w 309563"/>
              <a:gd name="connsiteY18" fmla="*/ 1357313 h 1697831"/>
              <a:gd name="connsiteX19" fmla="*/ 264319 w 309563"/>
              <a:gd name="connsiteY19" fmla="*/ 1454944 h 1697831"/>
              <a:gd name="connsiteX20" fmla="*/ 259557 w 309563"/>
              <a:gd name="connsiteY20" fmla="*/ 1516856 h 1697831"/>
              <a:gd name="connsiteX21" fmla="*/ 250032 w 309563"/>
              <a:gd name="connsiteY21" fmla="*/ 1585913 h 1697831"/>
              <a:gd name="connsiteX22" fmla="*/ 228600 w 309563"/>
              <a:gd name="connsiteY22" fmla="*/ 1654969 h 1697831"/>
              <a:gd name="connsiteX23" fmla="*/ 209550 w 309563"/>
              <a:gd name="connsiteY23" fmla="*/ 1685925 h 1697831"/>
              <a:gd name="connsiteX24" fmla="*/ 192882 w 309563"/>
              <a:gd name="connsiteY24" fmla="*/ 1697831 h 1697831"/>
              <a:gd name="connsiteX25" fmla="*/ 178594 w 309563"/>
              <a:gd name="connsiteY25" fmla="*/ 1697831 h 1697831"/>
              <a:gd name="connsiteX26" fmla="*/ 152400 w 309563"/>
              <a:gd name="connsiteY26" fmla="*/ 1697831 h 1697831"/>
              <a:gd name="connsiteX27" fmla="*/ 130969 w 309563"/>
              <a:gd name="connsiteY27" fmla="*/ 1688306 h 1697831"/>
              <a:gd name="connsiteX28" fmla="*/ 116682 w 309563"/>
              <a:gd name="connsiteY28" fmla="*/ 1671638 h 1697831"/>
              <a:gd name="connsiteX29" fmla="*/ 102394 w 309563"/>
              <a:gd name="connsiteY29" fmla="*/ 1643063 h 1697831"/>
              <a:gd name="connsiteX30" fmla="*/ 85725 w 309563"/>
              <a:gd name="connsiteY30" fmla="*/ 1578769 h 1697831"/>
              <a:gd name="connsiteX31" fmla="*/ 83344 w 309563"/>
              <a:gd name="connsiteY31" fmla="*/ 1545431 h 1697831"/>
              <a:gd name="connsiteX32" fmla="*/ 83344 w 309563"/>
              <a:gd name="connsiteY32" fmla="*/ 1354931 h 1697831"/>
              <a:gd name="connsiteX33" fmla="*/ 83344 w 309563"/>
              <a:gd name="connsiteY33" fmla="*/ 1166813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09563" h="1697831">
                <a:moveTo>
                  <a:pt x="83344" y="1166813"/>
                </a:moveTo>
                <a:lnTo>
                  <a:pt x="83344" y="771525"/>
                </a:lnTo>
                <a:cubicBezTo>
                  <a:pt x="82550" y="673100"/>
                  <a:pt x="81757" y="574675"/>
                  <a:pt x="80963" y="476250"/>
                </a:cubicBezTo>
                <a:lnTo>
                  <a:pt x="76200" y="366713"/>
                </a:lnTo>
                <a:lnTo>
                  <a:pt x="66675" y="240506"/>
                </a:lnTo>
                <a:lnTo>
                  <a:pt x="61913" y="202406"/>
                </a:lnTo>
                <a:lnTo>
                  <a:pt x="47625" y="147638"/>
                </a:lnTo>
                <a:lnTo>
                  <a:pt x="0" y="14288"/>
                </a:lnTo>
                <a:lnTo>
                  <a:pt x="188119" y="0"/>
                </a:lnTo>
                <a:lnTo>
                  <a:pt x="226219" y="50006"/>
                </a:lnTo>
                <a:lnTo>
                  <a:pt x="250032" y="85725"/>
                </a:lnTo>
                <a:lnTo>
                  <a:pt x="273844" y="130969"/>
                </a:lnTo>
                <a:lnTo>
                  <a:pt x="297657" y="185738"/>
                </a:lnTo>
                <a:lnTo>
                  <a:pt x="307182" y="219075"/>
                </a:lnTo>
                <a:lnTo>
                  <a:pt x="307182" y="323850"/>
                </a:lnTo>
                <a:lnTo>
                  <a:pt x="307182" y="631031"/>
                </a:lnTo>
                <a:cubicBezTo>
                  <a:pt x="307976" y="682625"/>
                  <a:pt x="308769" y="734219"/>
                  <a:pt x="309563" y="785813"/>
                </a:cubicBezTo>
                <a:lnTo>
                  <a:pt x="292894" y="1028700"/>
                </a:lnTo>
                <a:lnTo>
                  <a:pt x="271463" y="1357313"/>
                </a:lnTo>
                <a:lnTo>
                  <a:pt x="264319" y="1454944"/>
                </a:lnTo>
                <a:lnTo>
                  <a:pt x="259557" y="1516856"/>
                </a:lnTo>
                <a:lnTo>
                  <a:pt x="250032" y="1585913"/>
                </a:lnTo>
                <a:lnTo>
                  <a:pt x="228600" y="1654969"/>
                </a:lnTo>
                <a:lnTo>
                  <a:pt x="209550" y="1685925"/>
                </a:lnTo>
                <a:lnTo>
                  <a:pt x="192882" y="1697831"/>
                </a:lnTo>
                <a:lnTo>
                  <a:pt x="178594" y="1697831"/>
                </a:lnTo>
                <a:lnTo>
                  <a:pt x="152400" y="1697831"/>
                </a:lnTo>
                <a:lnTo>
                  <a:pt x="130969" y="1688306"/>
                </a:lnTo>
                <a:lnTo>
                  <a:pt x="116682" y="1671638"/>
                </a:lnTo>
                <a:lnTo>
                  <a:pt x="102394" y="1643063"/>
                </a:lnTo>
                <a:lnTo>
                  <a:pt x="85725" y="1578769"/>
                </a:lnTo>
                <a:lnTo>
                  <a:pt x="83344" y="1545431"/>
                </a:lnTo>
                <a:lnTo>
                  <a:pt x="83344" y="1354931"/>
                </a:lnTo>
                <a:cubicBezTo>
                  <a:pt x="82550" y="1298575"/>
                  <a:pt x="83344" y="1264047"/>
                  <a:pt x="83344" y="116681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741E3E8-C9CB-461F-AB9D-EC7C00C9ED73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509713"/>
            <a:ext cx="5027613" cy="4548187"/>
            <a:chOff x="2535238" y="1662113"/>
            <a:chExt cx="5027612" cy="4548187"/>
          </a:xfrm>
        </p:grpSpPr>
        <p:sp>
          <p:nvSpPr>
            <p:cNvPr id="18" name="フリーフォーム 54">
              <a:extLst>
                <a:ext uri="{FF2B5EF4-FFF2-40B4-BE49-F238E27FC236}">
                  <a16:creationId xmlns:a16="http://schemas.microsoft.com/office/drawing/2014/main" id="{A2669C12-83AE-47C8-9BD8-1A8C63F80A7F}"/>
                </a:ext>
              </a:extLst>
            </p:cNvPr>
            <p:cNvSpPr/>
            <p:nvPr/>
          </p:nvSpPr>
          <p:spPr>
            <a:xfrm>
              <a:off x="3119438" y="18526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5">
              <a:extLst>
                <a:ext uri="{FF2B5EF4-FFF2-40B4-BE49-F238E27FC236}">
                  <a16:creationId xmlns:a16="http://schemas.microsoft.com/office/drawing/2014/main" id="{08BEECD2-BC5B-42C0-9B59-F828ED75DF33}"/>
                </a:ext>
              </a:extLst>
            </p:cNvPr>
            <p:cNvSpPr/>
            <p:nvPr/>
          </p:nvSpPr>
          <p:spPr>
            <a:xfrm>
              <a:off x="2535238" y="2620963"/>
              <a:ext cx="2084388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6">
              <a:extLst>
                <a:ext uri="{FF2B5EF4-FFF2-40B4-BE49-F238E27FC236}">
                  <a16:creationId xmlns:a16="http://schemas.microsoft.com/office/drawing/2014/main" id="{38F225C6-8D66-40BE-A5D9-93FB0600724E}"/>
                </a:ext>
              </a:extLst>
            </p:cNvPr>
            <p:cNvSpPr/>
            <p:nvPr/>
          </p:nvSpPr>
          <p:spPr>
            <a:xfrm>
              <a:off x="3019426" y="3408363"/>
              <a:ext cx="1125537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9C507499-FD6C-4415-8713-BE9E1331C117}"/>
                </a:ext>
              </a:extLst>
            </p:cNvPr>
            <p:cNvSpPr/>
            <p:nvPr/>
          </p:nvSpPr>
          <p:spPr>
            <a:xfrm>
              <a:off x="3021013" y="41132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8">
              <a:extLst>
                <a:ext uri="{FF2B5EF4-FFF2-40B4-BE49-F238E27FC236}">
                  <a16:creationId xmlns:a16="http://schemas.microsoft.com/office/drawing/2014/main" id="{86185D98-5394-4C0F-BD4A-3F3C9CDC678B}"/>
                </a:ext>
              </a:extLst>
            </p:cNvPr>
            <p:cNvSpPr/>
            <p:nvPr/>
          </p:nvSpPr>
          <p:spPr>
            <a:xfrm>
              <a:off x="2792413" y="49387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9">
              <a:extLst>
                <a:ext uri="{FF2B5EF4-FFF2-40B4-BE49-F238E27FC236}">
                  <a16:creationId xmlns:a16="http://schemas.microsoft.com/office/drawing/2014/main" id="{8B6983E8-E9F9-4688-95B1-E208A035C0EE}"/>
                </a:ext>
              </a:extLst>
            </p:cNvPr>
            <p:cNvSpPr/>
            <p:nvPr/>
          </p:nvSpPr>
          <p:spPr>
            <a:xfrm>
              <a:off x="3065463" y="47529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0">
              <a:extLst>
                <a:ext uri="{FF2B5EF4-FFF2-40B4-BE49-F238E27FC236}">
                  <a16:creationId xmlns:a16="http://schemas.microsoft.com/office/drawing/2014/main" id="{2E3A359E-B13E-4F20-A0C0-BE451B07C311}"/>
                </a:ext>
              </a:extLst>
            </p:cNvPr>
            <p:cNvSpPr/>
            <p:nvPr/>
          </p:nvSpPr>
          <p:spPr>
            <a:xfrm>
              <a:off x="3325813" y="5553075"/>
              <a:ext cx="769938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1">
              <a:extLst>
                <a:ext uri="{FF2B5EF4-FFF2-40B4-BE49-F238E27FC236}">
                  <a16:creationId xmlns:a16="http://schemas.microsoft.com/office/drawing/2014/main" id="{F9EBADE7-BED0-493F-8A62-D4C8014E01BB}"/>
                </a:ext>
              </a:extLst>
            </p:cNvPr>
            <p:cNvSpPr/>
            <p:nvPr/>
          </p:nvSpPr>
          <p:spPr>
            <a:xfrm>
              <a:off x="4302126" y="1662113"/>
              <a:ext cx="1468437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2">
              <a:extLst>
                <a:ext uri="{FF2B5EF4-FFF2-40B4-BE49-F238E27FC236}">
                  <a16:creationId xmlns:a16="http://schemas.microsoft.com/office/drawing/2014/main" id="{1B10DC9D-3355-4B04-8954-719AF59D14FC}"/>
                </a:ext>
              </a:extLst>
            </p:cNvPr>
            <p:cNvSpPr/>
            <p:nvPr/>
          </p:nvSpPr>
          <p:spPr>
            <a:xfrm>
              <a:off x="5630862" y="2033588"/>
              <a:ext cx="1931988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3">
              <a:extLst>
                <a:ext uri="{FF2B5EF4-FFF2-40B4-BE49-F238E27FC236}">
                  <a16:creationId xmlns:a16="http://schemas.microsoft.com/office/drawing/2014/main" id="{0A3F0934-6332-488F-9FB8-9806F0B55A08}"/>
                </a:ext>
              </a:extLst>
            </p:cNvPr>
            <p:cNvSpPr/>
            <p:nvPr/>
          </p:nvSpPr>
          <p:spPr>
            <a:xfrm>
              <a:off x="5059362" y="31813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4">
              <a:extLst>
                <a:ext uri="{FF2B5EF4-FFF2-40B4-BE49-F238E27FC236}">
                  <a16:creationId xmlns:a16="http://schemas.microsoft.com/office/drawing/2014/main" id="{C1FCBCB8-28AE-44E3-8B10-43E08DD620AD}"/>
                </a:ext>
              </a:extLst>
            </p:cNvPr>
            <p:cNvSpPr/>
            <p:nvPr/>
          </p:nvSpPr>
          <p:spPr>
            <a:xfrm>
              <a:off x="4468813" y="40687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5">
              <a:extLst>
                <a:ext uri="{FF2B5EF4-FFF2-40B4-BE49-F238E27FC236}">
                  <a16:creationId xmlns:a16="http://schemas.microsoft.com/office/drawing/2014/main" id="{9D2373BB-FCE5-418E-9860-714AFCABC614}"/>
                </a:ext>
              </a:extLst>
            </p:cNvPr>
            <p:cNvSpPr/>
            <p:nvPr/>
          </p:nvSpPr>
          <p:spPr>
            <a:xfrm>
              <a:off x="4616451" y="39020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6">
              <a:extLst>
                <a:ext uri="{FF2B5EF4-FFF2-40B4-BE49-F238E27FC236}">
                  <a16:creationId xmlns:a16="http://schemas.microsoft.com/office/drawing/2014/main" id="{4316DBC7-0774-484A-8E28-17546E94DF71}"/>
                </a:ext>
              </a:extLst>
            </p:cNvPr>
            <p:cNvSpPr/>
            <p:nvPr/>
          </p:nvSpPr>
          <p:spPr>
            <a:xfrm>
              <a:off x="6332537" y="5624513"/>
              <a:ext cx="430213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7">
              <a:extLst>
                <a:ext uri="{FF2B5EF4-FFF2-40B4-BE49-F238E27FC236}">
                  <a16:creationId xmlns:a16="http://schemas.microsoft.com/office/drawing/2014/main" id="{7F5D4384-515D-49DC-806A-D6BE59E41A8D}"/>
                </a:ext>
              </a:extLst>
            </p:cNvPr>
            <p:cNvSpPr/>
            <p:nvPr/>
          </p:nvSpPr>
          <p:spPr>
            <a:xfrm>
              <a:off x="4856163" y="4676775"/>
              <a:ext cx="2011363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8">
              <a:extLst>
                <a:ext uri="{FF2B5EF4-FFF2-40B4-BE49-F238E27FC236}">
                  <a16:creationId xmlns:a16="http://schemas.microsoft.com/office/drawing/2014/main" id="{E1D38CC5-45A1-48D8-BA75-0B891146F304}"/>
                </a:ext>
              </a:extLst>
            </p:cNvPr>
            <p:cNvSpPr/>
            <p:nvPr/>
          </p:nvSpPr>
          <p:spPr>
            <a:xfrm>
              <a:off x="5295900" y="4200525"/>
              <a:ext cx="293687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FF1BF0A9-9DEF-45E4-AEEE-71F0E5C385EC}"/>
                </a:ext>
              </a:extLst>
            </p:cNvPr>
            <p:cNvSpPr/>
            <p:nvPr/>
          </p:nvSpPr>
          <p:spPr>
            <a:xfrm>
              <a:off x="5973762" y="41433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B5F18D88-008C-4C6F-BDAB-5BC545383AB1}"/>
              </a:ext>
            </a:extLst>
          </p:cNvPr>
          <p:cNvGrpSpPr>
            <a:grpSpLocks/>
          </p:cNvGrpSpPr>
          <p:nvPr/>
        </p:nvGrpSpPr>
        <p:grpSpPr bwMode="auto">
          <a:xfrm>
            <a:off x="2387600" y="1509713"/>
            <a:ext cx="5038725" cy="4548187"/>
            <a:chOff x="2535238" y="1662113"/>
            <a:chExt cx="5038725" cy="4548187"/>
          </a:xfrm>
        </p:grpSpPr>
        <p:sp>
          <p:nvSpPr>
            <p:cNvPr id="84" name="フリーフォーム 54">
              <a:extLst>
                <a:ext uri="{FF2B5EF4-FFF2-40B4-BE49-F238E27FC236}">
                  <a16:creationId xmlns:a16="http://schemas.microsoft.com/office/drawing/2014/main" id="{15CEBF4C-6FE4-4856-B988-639013DF74E2}"/>
                </a:ext>
              </a:extLst>
            </p:cNvPr>
            <p:cNvSpPr/>
            <p:nvPr/>
          </p:nvSpPr>
          <p:spPr>
            <a:xfrm>
              <a:off x="3119438" y="18526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55">
              <a:extLst>
                <a:ext uri="{FF2B5EF4-FFF2-40B4-BE49-F238E27FC236}">
                  <a16:creationId xmlns:a16="http://schemas.microsoft.com/office/drawing/2014/main" id="{944B7C51-6F37-47C8-88C9-18C91AC2E9E4}"/>
                </a:ext>
              </a:extLst>
            </p:cNvPr>
            <p:cNvSpPr/>
            <p:nvPr/>
          </p:nvSpPr>
          <p:spPr>
            <a:xfrm>
              <a:off x="2535238" y="2620963"/>
              <a:ext cx="2084388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56">
              <a:extLst>
                <a:ext uri="{FF2B5EF4-FFF2-40B4-BE49-F238E27FC236}">
                  <a16:creationId xmlns:a16="http://schemas.microsoft.com/office/drawing/2014/main" id="{BAFA6D51-D235-4FE2-AFCE-C600C80984C3}"/>
                </a:ext>
              </a:extLst>
            </p:cNvPr>
            <p:cNvSpPr/>
            <p:nvPr/>
          </p:nvSpPr>
          <p:spPr>
            <a:xfrm>
              <a:off x="3019426" y="3408363"/>
              <a:ext cx="1125537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57">
              <a:extLst>
                <a:ext uri="{FF2B5EF4-FFF2-40B4-BE49-F238E27FC236}">
                  <a16:creationId xmlns:a16="http://schemas.microsoft.com/office/drawing/2014/main" id="{70D944E7-EA25-4B91-85B4-5FA039F494BE}"/>
                </a:ext>
              </a:extLst>
            </p:cNvPr>
            <p:cNvSpPr/>
            <p:nvPr/>
          </p:nvSpPr>
          <p:spPr>
            <a:xfrm>
              <a:off x="3021013" y="41132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58">
              <a:extLst>
                <a:ext uri="{FF2B5EF4-FFF2-40B4-BE49-F238E27FC236}">
                  <a16:creationId xmlns:a16="http://schemas.microsoft.com/office/drawing/2014/main" id="{9AF89F3B-15F5-4F43-A4FA-D2A9AF08AA1A}"/>
                </a:ext>
              </a:extLst>
            </p:cNvPr>
            <p:cNvSpPr/>
            <p:nvPr/>
          </p:nvSpPr>
          <p:spPr>
            <a:xfrm>
              <a:off x="2792413" y="49387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59">
              <a:extLst>
                <a:ext uri="{FF2B5EF4-FFF2-40B4-BE49-F238E27FC236}">
                  <a16:creationId xmlns:a16="http://schemas.microsoft.com/office/drawing/2014/main" id="{82A86B16-A37E-4017-BA19-81CEC77AB5FB}"/>
                </a:ext>
              </a:extLst>
            </p:cNvPr>
            <p:cNvSpPr/>
            <p:nvPr/>
          </p:nvSpPr>
          <p:spPr>
            <a:xfrm>
              <a:off x="3065463" y="47529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60">
              <a:extLst>
                <a:ext uri="{FF2B5EF4-FFF2-40B4-BE49-F238E27FC236}">
                  <a16:creationId xmlns:a16="http://schemas.microsoft.com/office/drawing/2014/main" id="{34DF6294-2800-4470-B2CB-0E4FC26DD642}"/>
                </a:ext>
              </a:extLst>
            </p:cNvPr>
            <p:cNvSpPr/>
            <p:nvPr/>
          </p:nvSpPr>
          <p:spPr>
            <a:xfrm>
              <a:off x="3325813" y="5553075"/>
              <a:ext cx="769938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61">
              <a:extLst>
                <a:ext uri="{FF2B5EF4-FFF2-40B4-BE49-F238E27FC236}">
                  <a16:creationId xmlns:a16="http://schemas.microsoft.com/office/drawing/2014/main" id="{D3661A5A-A518-42BA-B9F2-93ACFA9D3D94}"/>
                </a:ext>
              </a:extLst>
            </p:cNvPr>
            <p:cNvSpPr/>
            <p:nvPr/>
          </p:nvSpPr>
          <p:spPr>
            <a:xfrm>
              <a:off x="4302126" y="1662113"/>
              <a:ext cx="1468437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62">
              <a:extLst>
                <a:ext uri="{FF2B5EF4-FFF2-40B4-BE49-F238E27FC236}">
                  <a16:creationId xmlns:a16="http://schemas.microsoft.com/office/drawing/2014/main" id="{9979BF00-8681-409C-825B-8C6C7D17B00D}"/>
                </a:ext>
              </a:extLst>
            </p:cNvPr>
            <p:cNvSpPr/>
            <p:nvPr/>
          </p:nvSpPr>
          <p:spPr>
            <a:xfrm>
              <a:off x="5630863" y="2033588"/>
              <a:ext cx="1931988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63">
              <a:extLst>
                <a:ext uri="{FF2B5EF4-FFF2-40B4-BE49-F238E27FC236}">
                  <a16:creationId xmlns:a16="http://schemas.microsoft.com/office/drawing/2014/main" id="{8FAC1C2F-9D6C-4F9D-B855-1DB4A8A3E4C1}"/>
                </a:ext>
              </a:extLst>
            </p:cNvPr>
            <p:cNvSpPr/>
            <p:nvPr/>
          </p:nvSpPr>
          <p:spPr>
            <a:xfrm>
              <a:off x="5059363" y="31813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64">
              <a:extLst>
                <a:ext uri="{FF2B5EF4-FFF2-40B4-BE49-F238E27FC236}">
                  <a16:creationId xmlns:a16="http://schemas.microsoft.com/office/drawing/2014/main" id="{D1E63D48-32A4-4316-B444-5351BBB2DBC3}"/>
                </a:ext>
              </a:extLst>
            </p:cNvPr>
            <p:cNvSpPr/>
            <p:nvPr/>
          </p:nvSpPr>
          <p:spPr>
            <a:xfrm>
              <a:off x="4468813" y="40687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65">
              <a:extLst>
                <a:ext uri="{FF2B5EF4-FFF2-40B4-BE49-F238E27FC236}">
                  <a16:creationId xmlns:a16="http://schemas.microsoft.com/office/drawing/2014/main" id="{E07CE991-77B3-42E2-956A-56B34EB02133}"/>
                </a:ext>
              </a:extLst>
            </p:cNvPr>
            <p:cNvSpPr/>
            <p:nvPr/>
          </p:nvSpPr>
          <p:spPr>
            <a:xfrm>
              <a:off x="4616451" y="39020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66">
              <a:extLst>
                <a:ext uri="{FF2B5EF4-FFF2-40B4-BE49-F238E27FC236}">
                  <a16:creationId xmlns:a16="http://schemas.microsoft.com/office/drawing/2014/main" id="{9350790B-9561-4318-90EE-86DFF3808F26}"/>
                </a:ext>
              </a:extLst>
            </p:cNvPr>
            <p:cNvSpPr/>
            <p:nvPr/>
          </p:nvSpPr>
          <p:spPr>
            <a:xfrm>
              <a:off x="6332538" y="5624513"/>
              <a:ext cx="430213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67">
              <a:extLst>
                <a:ext uri="{FF2B5EF4-FFF2-40B4-BE49-F238E27FC236}">
                  <a16:creationId xmlns:a16="http://schemas.microsoft.com/office/drawing/2014/main" id="{58EC1A33-7B75-47AB-B71C-13EA4C3F072C}"/>
                </a:ext>
              </a:extLst>
            </p:cNvPr>
            <p:cNvSpPr/>
            <p:nvPr/>
          </p:nvSpPr>
          <p:spPr>
            <a:xfrm>
              <a:off x="4856163" y="4676775"/>
              <a:ext cx="2011363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68">
              <a:extLst>
                <a:ext uri="{FF2B5EF4-FFF2-40B4-BE49-F238E27FC236}">
                  <a16:creationId xmlns:a16="http://schemas.microsoft.com/office/drawing/2014/main" id="{74C3501C-557A-4C15-AFFA-AAF56EB3365C}"/>
                </a:ext>
              </a:extLst>
            </p:cNvPr>
            <p:cNvSpPr/>
            <p:nvPr/>
          </p:nvSpPr>
          <p:spPr>
            <a:xfrm>
              <a:off x="5295901" y="4200525"/>
              <a:ext cx="293687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69">
              <a:extLst>
                <a:ext uri="{FF2B5EF4-FFF2-40B4-BE49-F238E27FC236}">
                  <a16:creationId xmlns:a16="http://schemas.microsoft.com/office/drawing/2014/main" id="{3CEF920D-F391-49CA-9B8D-4D54EF08CB7A}"/>
                </a:ext>
              </a:extLst>
            </p:cNvPr>
            <p:cNvSpPr/>
            <p:nvPr/>
          </p:nvSpPr>
          <p:spPr>
            <a:xfrm>
              <a:off x="5973763" y="41433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39989" name="グループ化 99">
              <a:extLst>
                <a:ext uri="{FF2B5EF4-FFF2-40B4-BE49-F238E27FC236}">
                  <a16:creationId xmlns:a16="http://schemas.microsoft.com/office/drawing/2014/main" id="{78276004-4897-4680-89C9-EF6A80E1F2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6350" y="1662113"/>
              <a:ext cx="5027613" cy="4548187"/>
              <a:chOff x="2535238" y="1662113"/>
              <a:chExt cx="5027612" cy="4548187"/>
            </a:xfrm>
          </p:grpSpPr>
          <p:sp>
            <p:nvSpPr>
              <p:cNvPr id="101" name="フリーフォーム 54">
                <a:extLst>
                  <a:ext uri="{FF2B5EF4-FFF2-40B4-BE49-F238E27FC236}">
                    <a16:creationId xmlns:a16="http://schemas.microsoft.com/office/drawing/2014/main" id="{BE1369C0-E72D-40C6-A143-71E6A9E32F85}"/>
                  </a:ext>
                </a:extLst>
              </p:cNvPr>
              <p:cNvSpPr/>
              <p:nvPr/>
            </p:nvSpPr>
            <p:spPr>
              <a:xfrm>
                <a:off x="3119439" y="1852613"/>
                <a:ext cx="1044575" cy="479425"/>
              </a:xfrm>
              <a:custGeom>
                <a:avLst/>
                <a:gdLst>
                  <a:gd name="connsiteX0" fmla="*/ 631031 w 1045368"/>
                  <a:gd name="connsiteY0" fmla="*/ 150018 h 478631"/>
                  <a:gd name="connsiteX1" fmla="*/ 511968 w 1045368"/>
                  <a:gd name="connsiteY1" fmla="*/ 119062 h 478631"/>
                  <a:gd name="connsiteX2" fmla="*/ 407193 w 1045368"/>
                  <a:gd name="connsiteY2" fmla="*/ 95250 h 478631"/>
                  <a:gd name="connsiteX3" fmla="*/ 285750 w 1045368"/>
                  <a:gd name="connsiteY3" fmla="*/ 64293 h 478631"/>
                  <a:gd name="connsiteX4" fmla="*/ 159543 w 1045368"/>
                  <a:gd name="connsiteY4" fmla="*/ 35718 h 478631"/>
                  <a:gd name="connsiteX5" fmla="*/ 76200 w 1045368"/>
                  <a:gd name="connsiteY5" fmla="*/ 14287 h 478631"/>
                  <a:gd name="connsiteX6" fmla="*/ 52387 w 1045368"/>
                  <a:gd name="connsiteY6" fmla="*/ 7143 h 478631"/>
                  <a:gd name="connsiteX7" fmla="*/ 33337 w 1045368"/>
                  <a:gd name="connsiteY7" fmla="*/ 0 h 478631"/>
                  <a:gd name="connsiteX8" fmla="*/ 16668 w 1045368"/>
                  <a:gd name="connsiteY8" fmla="*/ 0 h 478631"/>
                  <a:gd name="connsiteX9" fmla="*/ 7143 w 1045368"/>
                  <a:gd name="connsiteY9" fmla="*/ 0 h 478631"/>
                  <a:gd name="connsiteX10" fmla="*/ 2381 w 1045368"/>
                  <a:gd name="connsiteY10" fmla="*/ 4762 h 478631"/>
                  <a:gd name="connsiteX11" fmla="*/ 0 w 1045368"/>
                  <a:gd name="connsiteY11" fmla="*/ 14287 h 478631"/>
                  <a:gd name="connsiteX12" fmla="*/ 4762 w 1045368"/>
                  <a:gd name="connsiteY12" fmla="*/ 33337 h 478631"/>
                  <a:gd name="connsiteX13" fmla="*/ 9525 w 1045368"/>
                  <a:gd name="connsiteY13" fmla="*/ 50006 h 478631"/>
                  <a:gd name="connsiteX14" fmla="*/ 23812 w 1045368"/>
                  <a:gd name="connsiteY14" fmla="*/ 64293 h 478631"/>
                  <a:gd name="connsiteX15" fmla="*/ 54768 w 1045368"/>
                  <a:gd name="connsiteY15" fmla="*/ 88106 h 478631"/>
                  <a:gd name="connsiteX16" fmla="*/ 121443 w 1045368"/>
                  <a:gd name="connsiteY16" fmla="*/ 138112 h 478631"/>
                  <a:gd name="connsiteX17" fmla="*/ 176212 w 1045368"/>
                  <a:gd name="connsiteY17" fmla="*/ 176212 h 478631"/>
                  <a:gd name="connsiteX18" fmla="*/ 221456 w 1045368"/>
                  <a:gd name="connsiteY18" fmla="*/ 204787 h 478631"/>
                  <a:gd name="connsiteX19" fmla="*/ 288131 w 1045368"/>
                  <a:gd name="connsiteY19" fmla="*/ 245268 h 478631"/>
                  <a:gd name="connsiteX20" fmla="*/ 345281 w 1045368"/>
                  <a:gd name="connsiteY20" fmla="*/ 278606 h 478631"/>
                  <a:gd name="connsiteX21" fmla="*/ 404812 w 1045368"/>
                  <a:gd name="connsiteY21" fmla="*/ 309562 h 478631"/>
                  <a:gd name="connsiteX22" fmla="*/ 492918 w 1045368"/>
                  <a:gd name="connsiteY22" fmla="*/ 350043 h 478631"/>
                  <a:gd name="connsiteX23" fmla="*/ 559593 w 1045368"/>
                  <a:gd name="connsiteY23" fmla="*/ 376237 h 478631"/>
                  <a:gd name="connsiteX24" fmla="*/ 671512 w 1045368"/>
                  <a:gd name="connsiteY24" fmla="*/ 416718 h 478631"/>
                  <a:gd name="connsiteX25" fmla="*/ 771525 w 1045368"/>
                  <a:gd name="connsiteY25" fmla="*/ 445293 h 478631"/>
                  <a:gd name="connsiteX26" fmla="*/ 850106 w 1045368"/>
                  <a:gd name="connsiteY26" fmla="*/ 466725 h 478631"/>
                  <a:gd name="connsiteX27" fmla="*/ 895350 w 1045368"/>
                  <a:gd name="connsiteY27" fmla="*/ 476250 h 478631"/>
                  <a:gd name="connsiteX28" fmla="*/ 928687 w 1045368"/>
                  <a:gd name="connsiteY28" fmla="*/ 478631 h 478631"/>
                  <a:gd name="connsiteX29" fmla="*/ 952500 w 1045368"/>
                  <a:gd name="connsiteY29" fmla="*/ 471487 h 478631"/>
                  <a:gd name="connsiteX30" fmla="*/ 992981 w 1045368"/>
                  <a:gd name="connsiteY30" fmla="*/ 457200 h 478631"/>
                  <a:gd name="connsiteX31" fmla="*/ 1012031 w 1045368"/>
                  <a:gd name="connsiteY31" fmla="*/ 447675 h 478631"/>
                  <a:gd name="connsiteX32" fmla="*/ 1028700 w 1045368"/>
                  <a:gd name="connsiteY32" fmla="*/ 431006 h 478631"/>
                  <a:gd name="connsiteX33" fmla="*/ 1038225 w 1045368"/>
                  <a:gd name="connsiteY33" fmla="*/ 414337 h 478631"/>
                  <a:gd name="connsiteX34" fmla="*/ 1042987 w 1045368"/>
                  <a:gd name="connsiteY34" fmla="*/ 390525 h 478631"/>
                  <a:gd name="connsiteX35" fmla="*/ 1045368 w 1045368"/>
                  <a:gd name="connsiteY35" fmla="*/ 369093 h 478631"/>
                  <a:gd name="connsiteX36" fmla="*/ 1045368 w 1045368"/>
                  <a:gd name="connsiteY36" fmla="*/ 352425 h 478631"/>
                  <a:gd name="connsiteX37" fmla="*/ 1040606 w 1045368"/>
                  <a:gd name="connsiteY37" fmla="*/ 323850 h 478631"/>
                  <a:gd name="connsiteX38" fmla="*/ 1033462 w 1045368"/>
                  <a:gd name="connsiteY38" fmla="*/ 302418 h 478631"/>
                  <a:gd name="connsiteX39" fmla="*/ 1019175 w 1045368"/>
                  <a:gd name="connsiteY39" fmla="*/ 278606 h 478631"/>
                  <a:gd name="connsiteX40" fmla="*/ 997743 w 1045368"/>
                  <a:gd name="connsiteY40" fmla="*/ 254793 h 478631"/>
                  <a:gd name="connsiteX41" fmla="*/ 985837 w 1045368"/>
                  <a:gd name="connsiteY41" fmla="*/ 242887 h 478631"/>
                  <a:gd name="connsiteX42" fmla="*/ 969168 w 1045368"/>
                  <a:gd name="connsiteY42" fmla="*/ 233362 h 478631"/>
                  <a:gd name="connsiteX43" fmla="*/ 885825 w 1045368"/>
                  <a:gd name="connsiteY43" fmla="*/ 211931 h 478631"/>
                  <a:gd name="connsiteX44" fmla="*/ 631031 w 1045368"/>
                  <a:gd name="connsiteY44" fmla="*/ 150018 h 47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45368" h="478631">
                    <a:moveTo>
                      <a:pt x="631031" y="150018"/>
                    </a:moveTo>
                    <a:lnTo>
                      <a:pt x="511968" y="119062"/>
                    </a:lnTo>
                    <a:lnTo>
                      <a:pt x="407193" y="95250"/>
                    </a:lnTo>
                    <a:lnTo>
                      <a:pt x="285750" y="64293"/>
                    </a:lnTo>
                    <a:lnTo>
                      <a:pt x="159543" y="35718"/>
                    </a:lnTo>
                    <a:lnTo>
                      <a:pt x="76200" y="14287"/>
                    </a:lnTo>
                    <a:lnTo>
                      <a:pt x="52387" y="7143"/>
                    </a:lnTo>
                    <a:lnTo>
                      <a:pt x="33337" y="0"/>
                    </a:lnTo>
                    <a:lnTo>
                      <a:pt x="16668" y="0"/>
                    </a:lnTo>
                    <a:lnTo>
                      <a:pt x="7143" y="0"/>
                    </a:lnTo>
                    <a:lnTo>
                      <a:pt x="2381" y="4762"/>
                    </a:lnTo>
                    <a:lnTo>
                      <a:pt x="0" y="14287"/>
                    </a:lnTo>
                    <a:lnTo>
                      <a:pt x="4762" y="33337"/>
                    </a:lnTo>
                    <a:lnTo>
                      <a:pt x="9525" y="50006"/>
                    </a:lnTo>
                    <a:lnTo>
                      <a:pt x="23812" y="64293"/>
                    </a:lnTo>
                    <a:lnTo>
                      <a:pt x="54768" y="88106"/>
                    </a:lnTo>
                    <a:lnTo>
                      <a:pt x="121443" y="138112"/>
                    </a:lnTo>
                    <a:lnTo>
                      <a:pt x="176212" y="176212"/>
                    </a:lnTo>
                    <a:lnTo>
                      <a:pt x="221456" y="204787"/>
                    </a:lnTo>
                    <a:lnTo>
                      <a:pt x="288131" y="245268"/>
                    </a:lnTo>
                    <a:lnTo>
                      <a:pt x="345281" y="278606"/>
                    </a:lnTo>
                    <a:lnTo>
                      <a:pt x="404812" y="309562"/>
                    </a:lnTo>
                    <a:lnTo>
                      <a:pt x="492918" y="350043"/>
                    </a:lnTo>
                    <a:lnTo>
                      <a:pt x="559593" y="376237"/>
                    </a:lnTo>
                    <a:lnTo>
                      <a:pt x="671512" y="416718"/>
                    </a:lnTo>
                    <a:lnTo>
                      <a:pt x="771525" y="445293"/>
                    </a:lnTo>
                    <a:lnTo>
                      <a:pt x="850106" y="466725"/>
                    </a:lnTo>
                    <a:lnTo>
                      <a:pt x="895350" y="476250"/>
                    </a:lnTo>
                    <a:lnTo>
                      <a:pt x="928687" y="478631"/>
                    </a:lnTo>
                    <a:lnTo>
                      <a:pt x="952500" y="471487"/>
                    </a:lnTo>
                    <a:lnTo>
                      <a:pt x="992981" y="457200"/>
                    </a:lnTo>
                    <a:lnTo>
                      <a:pt x="1012031" y="447675"/>
                    </a:lnTo>
                    <a:lnTo>
                      <a:pt x="1028700" y="431006"/>
                    </a:lnTo>
                    <a:lnTo>
                      <a:pt x="1038225" y="414337"/>
                    </a:lnTo>
                    <a:lnTo>
                      <a:pt x="1042987" y="390525"/>
                    </a:lnTo>
                    <a:lnTo>
                      <a:pt x="1045368" y="369093"/>
                    </a:lnTo>
                    <a:lnTo>
                      <a:pt x="1045368" y="352425"/>
                    </a:lnTo>
                    <a:lnTo>
                      <a:pt x="1040606" y="323850"/>
                    </a:lnTo>
                    <a:lnTo>
                      <a:pt x="1033462" y="302418"/>
                    </a:lnTo>
                    <a:lnTo>
                      <a:pt x="1019175" y="278606"/>
                    </a:lnTo>
                    <a:lnTo>
                      <a:pt x="997743" y="254793"/>
                    </a:lnTo>
                    <a:lnTo>
                      <a:pt x="985837" y="242887"/>
                    </a:lnTo>
                    <a:lnTo>
                      <a:pt x="969168" y="233362"/>
                    </a:lnTo>
                    <a:lnTo>
                      <a:pt x="885825" y="211931"/>
                    </a:lnTo>
                    <a:lnTo>
                      <a:pt x="631031" y="150018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2" name="フリーフォーム 55">
                <a:extLst>
                  <a:ext uri="{FF2B5EF4-FFF2-40B4-BE49-F238E27FC236}">
                    <a16:creationId xmlns:a16="http://schemas.microsoft.com/office/drawing/2014/main" id="{CE293575-B34E-4EF1-9A74-F61994D18C2E}"/>
                  </a:ext>
                </a:extLst>
              </p:cNvPr>
              <p:cNvSpPr/>
              <p:nvPr/>
            </p:nvSpPr>
            <p:spPr>
              <a:xfrm>
                <a:off x="2535239" y="2620963"/>
                <a:ext cx="2084387" cy="539750"/>
              </a:xfrm>
              <a:custGeom>
                <a:avLst/>
                <a:gdLst>
                  <a:gd name="connsiteX0" fmla="*/ 976313 w 2083594"/>
                  <a:gd name="connsiteY0" fmla="*/ 411957 h 538163"/>
                  <a:gd name="connsiteX1" fmla="*/ 1069182 w 2083594"/>
                  <a:gd name="connsiteY1" fmla="*/ 388144 h 538163"/>
                  <a:gd name="connsiteX2" fmla="*/ 1216819 w 2083594"/>
                  <a:gd name="connsiteY2" fmla="*/ 352425 h 538163"/>
                  <a:gd name="connsiteX3" fmla="*/ 1364457 w 2083594"/>
                  <a:gd name="connsiteY3" fmla="*/ 321469 h 538163"/>
                  <a:gd name="connsiteX4" fmla="*/ 1502569 w 2083594"/>
                  <a:gd name="connsiteY4" fmla="*/ 295275 h 538163"/>
                  <a:gd name="connsiteX5" fmla="*/ 1614488 w 2083594"/>
                  <a:gd name="connsiteY5" fmla="*/ 273844 h 538163"/>
                  <a:gd name="connsiteX6" fmla="*/ 1666875 w 2083594"/>
                  <a:gd name="connsiteY6" fmla="*/ 266700 h 538163"/>
                  <a:gd name="connsiteX7" fmla="*/ 1724025 w 2083594"/>
                  <a:gd name="connsiteY7" fmla="*/ 259557 h 538163"/>
                  <a:gd name="connsiteX8" fmla="*/ 1821657 w 2083594"/>
                  <a:gd name="connsiteY8" fmla="*/ 250032 h 538163"/>
                  <a:gd name="connsiteX9" fmla="*/ 1928813 w 2083594"/>
                  <a:gd name="connsiteY9" fmla="*/ 245269 h 538163"/>
                  <a:gd name="connsiteX10" fmla="*/ 1971675 w 2083594"/>
                  <a:gd name="connsiteY10" fmla="*/ 242888 h 538163"/>
                  <a:gd name="connsiteX11" fmla="*/ 2021682 w 2083594"/>
                  <a:gd name="connsiteY11" fmla="*/ 230982 h 538163"/>
                  <a:gd name="connsiteX12" fmla="*/ 2057400 w 2083594"/>
                  <a:gd name="connsiteY12" fmla="*/ 214313 h 538163"/>
                  <a:gd name="connsiteX13" fmla="*/ 2074069 w 2083594"/>
                  <a:gd name="connsiteY13" fmla="*/ 200025 h 538163"/>
                  <a:gd name="connsiteX14" fmla="*/ 2081213 w 2083594"/>
                  <a:gd name="connsiteY14" fmla="*/ 183357 h 538163"/>
                  <a:gd name="connsiteX15" fmla="*/ 2083594 w 2083594"/>
                  <a:gd name="connsiteY15" fmla="*/ 166688 h 538163"/>
                  <a:gd name="connsiteX16" fmla="*/ 2078832 w 2083594"/>
                  <a:gd name="connsiteY16" fmla="*/ 150019 h 538163"/>
                  <a:gd name="connsiteX17" fmla="*/ 2069307 w 2083594"/>
                  <a:gd name="connsiteY17" fmla="*/ 130969 h 538163"/>
                  <a:gd name="connsiteX18" fmla="*/ 2055019 w 2083594"/>
                  <a:gd name="connsiteY18" fmla="*/ 116682 h 538163"/>
                  <a:gd name="connsiteX19" fmla="*/ 2033588 w 2083594"/>
                  <a:gd name="connsiteY19" fmla="*/ 95250 h 538163"/>
                  <a:gd name="connsiteX20" fmla="*/ 2002632 w 2083594"/>
                  <a:gd name="connsiteY20" fmla="*/ 78582 h 538163"/>
                  <a:gd name="connsiteX21" fmla="*/ 1957388 w 2083594"/>
                  <a:gd name="connsiteY21" fmla="*/ 54769 h 538163"/>
                  <a:gd name="connsiteX22" fmla="*/ 1900238 w 2083594"/>
                  <a:gd name="connsiteY22" fmla="*/ 35719 h 538163"/>
                  <a:gd name="connsiteX23" fmla="*/ 1824038 w 2083594"/>
                  <a:gd name="connsiteY23" fmla="*/ 14288 h 538163"/>
                  <a:gd name="connsiteX24" fmla="*/ 1769269 w 2083594"/>
                  <a:gd name="connsiteY24" fmla="*/ 0 h 538163"/>
                  <a:gd name="connsiteX25" fmla="*/ 1747838 w 2083594"/>
                  <a:gd name="connsiteY25" fmla="*/ 2382 h 538163"/>
                  <a:gd name="connsiteX26" fmla="*/ 1712119 w 2083594"/>
                  <a:gd name="connsiteY26" fmla="*/ 9525 h 538163"/>
                  <a:gd name="connsiteX27" fmla="*/ 1643063 w 2083594"/>
                  <a:gd name="connsiteY27" fmla="*/ 38100 h 538163"/>
                  <a:gd name="connsiteX28" fmla="*/ 1559719 w 2083594"/>
                  <a:gd name="connsiteY28" fmla="*/ 76200 h 538163"/>
                  <a:gd name="connsiteX29" fmla="*/ 1493044 w 2083594"/>
                  <a:gd name="connsiteY29" fmla="*/ 109538 h 538163"/>
                  <a:gd name="connsiteX30" fmla="*/ 1457325 w 2083594"/>
                  <a:gd name="connsiteY30" fmla="*/ 119063 h 538163"/>
                  <a:gd name="connsiteX31" fmla="*/ 1326357 w 2083594"/>
                  <a:gd name="connsiteY31" fmla="*/ 152400 h 538163"/>
                  <a:gd name="connsiteX32" fmla="*/ 1157288 w 2083594"/>
                  <a:gd name="connsiteY32" fmla="*/ 192882 h 538163"/>
                  <a:gd name="connsiteX33" fmla="*/ 983457 w 2083594"/>
                  <a:gd name="connsiteY33" fmla="*/ 228600 h 538163"/>
                  <a:gd name="connsiteX34" fmla="*/ 864394 w 2083594"/>
                  <a:gd name="connsiteY34" fmla="*/ 250032 h 538163"/>
                  <a:gd name="connsiteX35" fmla="*/ 738188 w 2083594"/>
                  <a:gd name="connsiteY35" fmla="*/ 271463 h 538163"/>
                  <a:gd name="connsiteX36" fmla="*/ 645319 w 2083594"/>
                  <a:gd name="connsiteY36" fmla="*/ 283369 h 538163"/>
                  <a:gd name="connsiteX37" fmla="*/ 578644 w 2083594"/>
                  <a:gd name="connsiteY37" fmla="*/ 288132 h 538163"/>
                  <a:gd name="connsiteX38" fmla="*/ 495300 w 2083594"/>
                  <a:gd name="connsiteY38" fmla="*/ 290513 h 538163"/>
                  <a:gd name="connsiteX39" fmla="*/ 454819 w 2083594"/>
                  <a:gd name="connsiteY39" fmla="*/ 290513 h 538163"/>
                  <a:gd name="connsiteX40" fmla="*/ 392907 w 2083594"/>
                  <a:gd name="connsiteY40" fmla="*/ 285750 h 538163"/>
                  <a:gd name="connsiteX41" fmla="*/ 311944 w 2083594"/>
                  <a:gd name="connsiteY41" fmla="*/ 276225 h 538163"/>
                  <a:gd name="connsiteX42" fmla="*/ 257175 w 2083594"/>
                  <a:gd name="connsiteY42" fmla="*/ 264319 h 538163"/>
                  <a:gd name="connsiteX43" fmla="*/ 209550 w 2083594"/>
                  <a:gd name="connsiteY43" fmla="*/ 252413 h 538163"/>
                  <a:gd name="connsiteX44" fmla="*/ 164307 w 2083594"/>
                  <a:gd name="connsiteY44" fmla="*/ 235744 h 538163"/>
                  <a:gd name="connsiteX45" fmla="*/ 130969 w 2083594"/>
                  <a:gd name="connsiteY45" fmla="*/ 221457 h 538163"/>
                  <a:gd name="connsiteX46" fmla="*/ 95250 w 2083594"/>
                  <a:gd name="connsiteY46" fmla="*/ 200025 h 538163"/>
                  <a:gd name="connsiteX47" fmla="*/ 71438 w 2083594"/>
                  <a:gd name="connsiteY47" fmla="*/ 183357 h 538163"/>
                  <a:gd name="connsiteX48" fmla="*/ 42863 w 2083594"/>
                  <a:gd name="connsiteY48" fmla="*/ 169069 h 538163"/>
                  <a:gd name="connsiteX49" fmla="*/ 16669 w 2083594"/>
                  <a:gd name="connsiteY49" fmla="*/ 161925 h 538163"/>
                  <a:gd name="connsiteX50" fmla="*/ 4763 w 2083594"/>
                  <a:gd name="connsiteY50" fmla="*/ 164307 h 538163"/>
                  <a:gd name="connsiteX51" fmla="*/ 0 w 2083594"/>
                  <a:gd name="connsiteY51" fmla="*/ 178594 h 538163"/>
                  <a:gd name="connsiteX52" fmla="*/ 4763 w 2083594"/>
                  <a:gd name="connsiteY52" fmla="*/ 200025 h 538163"/>
                  <a:gd name="connsiteX53" fmla="*/ 19050 w 2083594"/>
                  <a:gd name="connsiteY53" fmla="*/ 226219 h 538163"/>
                  <a:gd name="connsiteX54" fmla="*/ 54769 w 2083594"/>
                  <a:gd name="connsiteY54" fmla="*/ 261938 h 538163"/>
                  <a:gd name="connsiteX55" fmla="*/ 121444 w 2083594"/>
                  <a:gd name="connsiteY55" fmla="*/ 323850 h 538163"/>
                  <a:gd name="connsiteX56" fmla="*/ 197644 w 2083594"/>
                  <a:gd name="connsiteY56" fmla="*/ 388144 h 538163"/>
                  <a:gd name="connsiteX57" fmla="*/ 259557 w 2083594"/>
                  <a:gd name="connsiteY57" fmla="*/ 435769 h 538163"/>
                  <a:gd name="connsiteX58" fmla="*/ 319088 w 2083594"/>
                  <a:gd name="connsiteY58" fmla="*/ 476250 h 538163"/>
                  <a:gd name="connsiteX59" fmla="*/ 359569 w 2083594"/>
                  <a:gd name="connsiteY59" fmla="*/ 500063 h 538163"/>
                  <a:gd name="connsiteX60" fmla="*/ 409575 w 2083594"/>
                  <a:gd name="connsiteY60" fmla="*/ 521494 h 538163"/>
                  <a:gd name="connsiteX61" fmla="*/ 447675 w 2083594"/>
                  <a:gd name="connsiteY61" fmla="*/ 533400 h 538163"/>
                  <a:gd name="connsiteX62" fmla="*/ 481013 w 2083594"/>
                  <a:gd name="connsiteY62" fmla="*/ 538163 h 538163"/>
                  <a:gd name="connsiteX63" fmla="*/ 509588 w 2083594"/>
                  <a:gd name="connsiteY63" fmla="*/ 533400 h 538163"/>
                  <a:gd name="connsiteX64" fmla="*/ 664369 w 2083594"/>
                  <a:gd name="connsiteY64" fmla="*/ 497682 h 538163"/>
                  <a:gd name="connsiteX65" fmla="*/ 857250 w 2083594"/>
                  <a:gd name="connsiteY65" fmla="*/ 445294 h 538163"/>
                  <a:gd name="connsiteX66" fmla="*/ 976313 w 2083594"/>
                  <a:gd name="connsiteY66" fmla="*/ 411957 h 538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083594" h="538163">
                    <a:moveTo>
                      <a:pt x="976313" y="411957"/>
                    </a:moveTo>
                    <a:lnTo>
                      <a:pt x="1069182" y="388144"/>
                    </a:lnTo>
                    <a:lnTo>
                      <a:pt x="1216819" y="352425"/>
                    </a:lnTo>
                    <a:lnTo>
                      <a:pt x="1364457" y="321469"/>
                    </a:lnTo>
                    <a:lnTo>
                      <a:pt x="1502569" y="295275"/>
                    </a:lnTo>
                    <a:lnTo>
                      <a:pt x="1614488" y="273844"/>
                    </a:lnTo>
                    <a:lnTo>
                      <a:pt x="1666875" y="266700"/>
                    </a:lnTo>
                    <a:lnTo>
                      <a:pt x="1724025" y="259557"/>
                    </a:lnTo>
                    <a:lnTo>
                      <a:pt x="1821657" y="250032"/>
                    </a:lnTo>
                    <a:lnTo>
                      <a:pt x="1928813" y="245269"/>
                    </a:lnTo>
                    <a:lnTo>
                      <a:pt x="1971675" y="242888"/>
                    </a:lnTo>
                    <a:lnTo>
                      <a:pt x="2021682" y="230982"/>
                    </a:lnTo>
                    <a:lnTo>
                      <a:pt x="2057400" y="214313"/>
                    </a:lnTo>
                    <a:lnTo>
                      <a:pt x="2074069" y="200025"/>
                    </a:lnTo>
                    <a:lnTo>
                      <a:pt x="2081213" y="183357"/>
                    </a:lnTo>
                    <a:lnTo>
                      <a:pt x="2083594" y="166688"/>
                    </a:lnTo>
                    <a:lnTo>
                      <a:pt x="2078832" y="150019"/>
                    </a:lnTo>
                    <a:lnTo>
                      <a:pt x="2069307" y="130969"/>
                    </a:lnTo>
                    <a:lnTo>
                      <a:pt x="2055019" y="116682"/>
                    </a:lnTo>
                    <a:lnTo>
                      <a:pt x="2033588" y="95250"/>
                    </a:lnTo>
                    <a:lnTo>
                      <a:pt x="2002632" y="78582"/>
                    </a:lnTo>
                    <a:lnTo>
                      <a:pt x="1957388" y="54769"/>
                    </a:lnTo>
                    <a:lnTo>
                      <a:pt x="1900238" y="35719"/>
                    </a:lnTo>
                    <a:lnTo>
                      <a:pt x="1824038" y="14288"/>
                    </a:lnTo>
                    <a:lnTo>
                      <a:pt x="1769269" y="0"/>
                    </a:lnTo>
                    <a:lnTo>
                      <a:pt x="1747838" y="2382"/>
                    </a:lnTo>
                    <a:lnTo>
                      <a:pt x="1712119" y="9525"/>
                    </a:lnTo>
                    <a:lnTo>
                      <a:pt x="1643063" y="38100"/>
                    </a:lnTo>
                    <a:lnTo>
                      <a:pt x="1559719" y="76200"/>
                    </a:lnTo>
                    <a:lnTo>
                      <a:pt x="1493044" y="109538"/>
                    </a:lnTo>
                    <a:lnTo>
                      <a:pt x="1457325" y="119063"/>
                    </a:lnTo>
                    <a:lnTo>
                      <a:pt x="1326357" y="152400"/>
                    </a:lnTo>
                    <a:lnTo>
                      <a:pt x="1157288" y="192882"/>
                    </a:lnTo>
                    <a:lnTo>
                      <a:pt x="983457" y="228600"/>
                    </a:lnTo>
                    <a:lnTo>
                      <a:pt x="864394" y="250032"/>
                    </a:lnTo>
                    <a:lnTo>
                      <a:pt x="738188" y="271463"/>
                    </a:lnTo>
                    <a:lnTo>
                      <a:pt x="645319" y="283369"/>
                    </a:lnTo>
                    <a:lnTo>
                      <a:pt x="578644" y="288132"/>
                    </a:lnTo>
                    <a:lnTo>
                      <a:pt x="495300" y="290513"/>
                    </a:lnTo>
                    <a:lnTo>
                      <a:pt x="454819" y="290513"/>
                    </a:lnTo>
                    <a:lnTo>
                      <a:pt x="392907" y="285750"/>
                    </a:lnTo>
                    <a:lnTo>
                      <a:pt x="311944" y="276225"/>
                    </a:lnTo>
                    <a:lnTo>
                      <a:pt x="257175" y="264319"/>
                    </a:lnTo>
                    <a:lnTo>
                      <a:pt x="209550" y="252413"/>
                    </a:lnTo>
                    <a:lnTo>
                      <a:pt x="164307" y="235744"/>
                    </a:lnTo>
                    <a:lnTo>
                      <a:pt x="130969" y="221457"/>
                    </a:lnTo>
                    <a:lnTo>
                      <a:pt x="95250" y="200025"/>
                    </a:lnTo>
                    <a:lnTo>
                      <a:pt x="71438" y="183357"/>
                    </a:lnTo>
                    <a:lnTo>
                      <a:pt x="42863" y="169069"/>
                    </a:lnTo>
                    <a:lnTo>
                      <a:pt x="16669" y="161925"/>
                    </a:lnTo>
                    <a:lnTo>
                      <a:pt x="4763" y="164307"/>
                    </a:lnTo>
                    <a:lnTo>
                      <a:pt x="0" y="178594"/>
                    </a:lnTo>
                    <a:lnTo>
                      <a:pt x="4763" y="200025"/>
                    </a:lnTo>
                    <a:lnTo>
                      <a:pt x="19050" y="226219"/>
                    </a:lnTo>
                    <a:lnTo>
                      <a:pt x="54769" y="261938"/>
                    </a:lnTo>
                    <a:lnTo>
                      <a:pt x="121444" y="323850"/>
                    </a:lnTo>
                    <a:lnTo>
                      <a:pt x="197644" y="388144"/>
                    </a:lnTo>
                    <a:lnTo>
                      <a:pt x="259557" y="435769"/>
                    </a:lnTo>
                    <a:lnTo>
                      <a:pt x="319088" y="476250"/>
                    </a:lnTo>
                    <a:lnTo>
                      <a:pt x="359569" y="500063"/>
                    </a:lnTo>
                    <a:lnTo>
                      <a:pt x="409575" y="521494"/>
                    </a:lnTo>
                    <a:lnTo>
                      <a:pt x="447675" y="533400"/>
                    </a:lnTo>
                    <a:lnTo>
                      <a:pt x="481013" y="538163"/>
                    </a:lnTo>
                    <a:lnTo>
                      <a:pt x="509588" y="533400"/>
                    </a:lnTo>
                    <a:lnTo>
                      <a:pt x="664369" y="497682"/>
                    </a:lnTo>
                    <a:lnTo>
                      <a:pt x="857250" y="445294"/>
                    </a:lnTo>
                    <a:lnTo>
                      <a:pt x="976313" y="411957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3" name="フリーフォーム 56">
                <a:extLst>
                  <a:ext uri="{FF2B5EF4-FFF2-40B4-BE49-F238E27FC236}">
                    <a16:creationId xmlns:a16="http://schemas.microsoft.com/office/drawing/2014/main" id="{946D1952-6774-4652-89A1-690FDC34854C}"/>
                  </a:ext>
                </a:extLst>
              </p:cNvPr>
              <p:cNvSpPr/>
              <p:nvPr/>
            </p:nvSpPr>
            <p:spPr>
              <a:xfrm>
                <a:off x="3019426" y="3408363"/>
                <a:ext cx="1125538" cy="374650"/>
              </a:xfrm>
              <a:custGeom>
                <a:avLst/>
                <a:gdLst>
                  <a:gd name="connsiteX0" fmla="*/ 635794 w 1126331"/>
                  <a:gd name="connsiteY0" fmla="*/ 311944 h 376237"/>
                  <a:gd name="connsiteX1" fmla="*/ 757238 w 1126331"/>
                  <a:gd name="connsiteY1" fmla="*/ 280987 h 376237"/>
                  <a:gd name="connsiteX2" fmla="*/ 878681 w 1126331"/>
                  <a:gd name="connsiteY2" fmla="*/ 247650 h 376237"/>
                  <a:gd name="connsiteX3" fmla="*/ 1014413 w 1126331"/>
                  <a:gd name="connsiteY3" fmla="*/ 207169 h 376237"/>
                  <a:gd name="connsiteX4" fmla="*/ 1088231 w 1126331"/>
                  <a:gd name="connsiteY4" fmla="*/ 178594 h 376237"/>
                  <a:gd name="connsiteX5" fmla="*/ 1104900 w 1126331"/>
                  <a:gd name="connsiteY5" fmla="*/ 166687 h 376237"/>
                  <a:gd name="connsiteX6" fmla="*/ 1119188 w 1126331"/>
                  <a:gd name="connsiteY6" fmla="*/ 142875 h 376237"/>
                  <a:gd name="connsiteX7" fmla="*/ 1123950 w 1126331"/>
                  <a:gd name="connsiteY7" fmla="*/ 123825 h 376237"/>
                  <a:gd name="connsiteX8" fmla="*/ 1126331 w 1126331"/>
                  <a:gd name="connsiteY8" fmla="*/ 104775 h 376237"/>
                  <a:gd name="connsiteX9" fmla="*/ 1119188 w 1126331"/>
                  <a:gd name="connsiteY9" fmla="*/ 80962 h 376237"/>
                  <a:gd name="connsiteX10" fmla="*/ 1109663 w 1126331"/>
                  <a:gd name="connsiteY10" fmla="*/ 64294 h 376237"/>
                  <a:gd name="connsiteX11" fmla="*/ 1085850 w 1126331"/>
                  <a:gd name="connsiteY11" fmla="*/ 45244 h 376237"/>
                  <a:gd name="connsiteX12" fmla="*/ 1040606 w 1126331"/>
                  <a:gd name="connsiteY12" fmla="*/ 23812 h 376237"/>
                  <a:gd name="connsiteX13" fmla="*/ 990600 w 1126331"/>
                  <a:gd name="connsiteY13" fmla="*/ 7144 h 376237"/>
                  <a:gd name="connsiteX14" fmla="*/ 938213 w 1126331"/>
                  <a:gd name="connsiteY14" fmla="*/ 0 h 376237"/>
                  <a:gd name="connsiteX15" fmla="*/ 881063 w 1126331"/>
                  <a:gd name="connsiteY15" fmla="*/ 0 h 376237"/>
                  <a:gd name="connsiteX16" fmla="*/ 812006 w 1126331"/>
                  <a:gd name="connsiteY16" fmla="*/ 9525 h 376237"/>
                  <a:gd name="connsiteX17" fmla="*/ 783431 w 1126331"/>
                  <a:gd name="connsiteY17" fmla="*/ 16669 h 376237"/>
                  <a:gd name="connsiteX18" fmla="*/ 752475 w 1126331"/>
                  <a:gd name="connsiteY18" fmla="*/ 35719 h 376237"/>
                  <a:gd name="connsiteX19" fmla="*/ 688181 w 1126331"/>
                  <a:gd name="connsiteY19" fmla="*/ 80962 h 376237"/>
                  <a:gd name="connsiteX20" fmla="*/ 650081 w 1126331"/>
                  <a:gd name="connsiteY20" fmla="*/ 107156 h 376237"/>
                  <a:gd name="connsiteX21" fmla="*/ 590550 w 1126331"/>
                  <a:gd name="connsiteY21" fmla="*/ 128587 h 376237"/>
                  <a:gd name="connsiteX22" fmla="*/ 454819 w 1126331"/>
                  <a:gd name="connsiteY22" fmla="*/ 169069 h 376237"/>
                  <a:gd name="connsiteX23" fmla="*/ 307181 w 1126331"/>
                  <a:gd name="connsiteY23" fmla="*/ 204787 h 376237"/>
                  <a:gd name="connsiteX24" fmla="*/ 221456 w 1126331"/>
                  <a:gd name="connsiteY24" fmla="*/ 221456 h 376237"/>
                  <a:gd name="connsiteX25" fmla="*/ 171450 w 1126331"/>
                  <a:gd name="connsiteY25" fmla="*/ 216694 h 376237"/>
                  <a:gd name="connsiteX26" fmla="*/ 102394 w 1126331"/>
                  <a:gd name="connsiteY26" fmla="*/ 209550 h 376237"/>
                  <a:gd name="connsiteX27" fmla="*/ 54769 w 1126331"/>
                  <a:gd name="connsiteY27" fmla="*/ 197644 h 376237"/>
                  <a:gd name="connsiteX28" fmla="*/ 19050 w 1126331"/>
                  <a:gd name="connsiteY28" fmla="*/ 180975 h 376237"/>
                  <a:gd name="connsiteX29" fmla="*/ 4763 w 1126331"/>
                  <a:gd name="connsiteY29" fmla="*/ 183356 h 376237"/>
                  <a:gd name="connsiteX30" fmla="*/ 2381 w 1126331"/>
                  <a:gd name="connsiteY30" fmla="*/ 192881 h 376237"/>
                  <a:gd name="connsiteX31" fmla="*/ 0 w 1126331"/>
                  <a:gd name="connsiteY31" fmla="*/ 207169 h 376237"/>
                  <a:gd name="connsiteX32" fmla="*/ 16669 w 1126331"/>
                  <a:gd name="connsiteY32" fmla="*/ 238125 h 376237"/>
                  <a:gd name="connsiteX33" fmla="*/ 47625 w 1126331"/>
                  <a:gd name="connsiteY33" fmla="*/ 276225 h 376237"/>
                  <a:gd name="connsiteX34" fmla="*/ 88106 w 1126331"/>
                  <a:gd name="connsiteY34" fmla="*/ 307181 h 376237"/>
                  <a:gd name="connsiteX35" fmla="*/ 130969 w 1126331"/>
                  <a:gd name="connsiteY35" fmla="*/ 326231 h 376237"/>
                  <a:gd name="connsiteX36" fmla="*/ 183356 w 1126331"/>
                  <a:gd name="connsiteY36" fmla="*/ 347662 h 376237"/>
                  <a:gd name="connsiteX37" fmla="*/ 242888 w 1126331"/>
                  <a:gd name="connsiteY37" fmla="*/ 366712 h 376237"/>
                  <a:gd name="connsiteX38" fmla="*/ 290513 w 1126331"/>
                  <a:gd name="connsiteY38" fmla="*/ 376237 h 376237"/>
                  <a:gd name="connsiteX39" fmla="*/ 359569 w 1126331"/>
                  <a:gd name="connsiteY39" fmla="*/ 371475 h 376237"/>
                  <a:gd name="connsiteX40" fmla="*/ 545306 w 1126331"/>
                  <a:gd name="connsiteY40" fmla="*/ 335756 h 376237"/>
                  <a:gd name="connsiteX41" fmla="*/ 635794 w 1126331"/>
                  <a:gd name="connsiteY41" fmla="*/ 311944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26331" h="376237">
                    <a:moveTo>
                      <a:pt x="635794" y="311944"/>
                    </a:moveTo>
                    <a:lnTo>
                      <a:pt x="757238" y="280987"/>
                    </a:lnTo>
                    <a:lnTo>
                      <a:pt x="878681" y="247650"/>
                    </a:lnTo>
                    <a:lnTo>
                      <a:pt x="1014413" y="207169"/>
                    </a:lnTo>
                    <a:lnTo>
                      <a:pt x="1088231" y="178594"/>
                    </a:lnTo>
                    <a:lnTo>
                      <a:pt x="1104900" y="166687"/>
                    </a:lnTo>
                    <a:lnTo>
                      <a:pt x="1119188" y="142875"/>
                    </a:lnTo>
                    <a:lnTo>
                      <a:pt x="1123950" y="123825"/>
                    </a:lnTo>
                    <a:lnTo>
                      <a:pt x="1126331" y="104775"/>
                    </a:lnTo>
                    <a:lnTo>
                      <a:pt x="1119188" y="80962"/>
                    </a:lnTo>
                    <a:lnTo>
                      <a:pt x="1109663" y="64294"/>
                    </a:lnTo>
                    <a:lnTo>
                      <a:pt x="1085850" y="45244"/>
                    </a:lnTo>
                    <a:lnTo>
                      <a:pt x="1040606" y="23812"/>
                    </a:lnTo>
                    <a:lnTo>
                      <a:pt x="990600" y="7144"/>
                    </a:lnTo>
                    <a:lnTo>
                      <a:pt x="938213" y="0"/>
                    </a:lnTo>
                    <a:lnTo>
                      <a:pt x="881063" y="0"/>
                    </a:lnTo>
                    <a:lnTo>
                      <a:pt x="812006" y="9525"/>
                    </a:lnTo>
                    <a:lnTo>
                      <a:pt x="783431" y="16669"/>
                    </a:lnTo>
                    <a:lnTo>
                      <a:pt x="752475" y="35719"/>
                    </a:lnTo>
                    <a:lnTo>
                      <a:pt x="688181" y="80962"/>
                    </a:lnTo>
                    <a:lnTo>
                      <a:pt x="650081" y="107156"/>
                    </a:lnTo>
                    <a:lnTo>
                      <a:pt x="590550" y="128587"/>
                    </a:lnTo>
                    <a:lnTo>
                      <a:pt x="454819" y="169069"/>
                    </a:lnTo>
                    <a:lnTo>
                      <a:pt x="307181" y="204787"/>
                    </a:lnTo>
                    <a:lnTo>
                      <a:pt x="221456" y="221456"/>
                    </a:lnTo>
                    <a:lnTo>
                      <a:pt x="171450" y="216694"/>
                    </a:lnTo>
                    <a:lnTo>
                      <a:pt x="102394" y="209550"/>
                    </a:lnTo>
                    <a:lnTo>
                      <a:pt x="54769" y="197644"/>
                    </a:lnTo>
                    <a:lnTo>
                      <a:pt x="19050" y="180975"/>
                    </a:lnTo>
                    <a:lnTo>
                      <a:pt x="4763" y="183356"/>
                    </a:lnTo>
                    <a:lnTo>
                      <a:pt x="2381" y="192881"/>
                    </a:lnTo>
                    <a:lnTo>
                      <a:pt x="0" y="207169"/>
                    </a:lnTo>
                    <a:lnTo>
                      <a:pt x="16669" y="238125"/>
                    </a:lnTo>
                    <a:lnTo>
                      <a:pt x="47625" y="276225"/>
                    </a:lnTo>
                    <a:lnTo>
                      <a:pt x="88106" y="307181"/>
                    </a:lnTo>
                    <a:lnTo>
                      <a:pt x="130969" y="326231"/>
                    </a:lnTo>
                    <a:lnTo>
                      <a:pt x="183356" y="347662"/>
                    </a:lnTo>
                    <a:lnTo>
                      <a:pt x="242888" y="366712"/>
                    </a:lnTo>
                    <a:lnTo>
                      <a:pt x="290513" y="376237"/>
                    </a:lnTo>
                    <a:lnTo>
                      <a:pt x="359569" y="371475"/>
                    </a:lnTo>
                    <a:lnTo>
                      <a:pt x="545306" y="335756"/>
                    </a:lnTo>
                    <a:lnTo>
                      <a:pt x="635794" y="311944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4" name="フリーフォーム 57">
                <a:extLst>
                  <a:ext uri="{FF2B5EF4-FFF2-40B4-BE49-F238E27FC236}">
                    <a16:creationId xmlns:a16="http://schemas.microsoft.com/office/drawing/2014/main" id="{F9AA969C-6149-4A7E-B297-D2C45F2D53D7}"/>
                  </a:ext>
                </a:extLst>
              </p:cNvPr>
              <p:cNvSpPr/>
              <p:nvPr/>
            </p:nvSpPr>
            <p:spPr>
              <a:xfrm>
                <a:off x="3021014" y="4113213"/>
                <a:ext cx="1143000" cy="358775"/>
              </a:xfrm>
              <a:custGeom>
                <a:avLst/>
                <a:gdLst>
                  <a:gd name="connsiteX0" fmla="*/ 488157 w 1143000"/>
                  <a:gd name="connsiteY0" fmla="*/ 133350 h 359569"/>
                  <a:gd name="connsiteX1" fmla="*/ 611982 w 1143000"/>
                  <a:gd name="connsiteY1" fmla="*/ 102394 h 359569"/>
                  <a:gd name="connsiteX2" fmla="*/ 757238 w 1143000"/>
                  <a:gd name="connsiteY2" fmla="*/ 57150 h 359569"/>
                  <a:gd name="connsiteX3" fmla="*/ 783432 w 1143000"/>
                  <a:gd name="connsiteY3" fmla="*/ 47625 h 359569"/>
                  <a:gd name="connsiteX4" fmla="*/ 797719 w 1143000"/>
                  <a:gd name="connsiteY4" fmla="*/ 35719 h 359569"/>
                  <a:gd name="connsiteX5" fmla="*/ 814388 w 1143000"/>
                  <a:gd name="connsiteY5" fmla="*/ 23812 h 359569"/>
                  <a:gd name="connsiteX6" fmla="*/ 838200 w 1143000"/>
                  <a:gd name="connsiteY6" fmla="*/ 9525 h 359569"/>
                  <a:gd name="connsiteX7" fmla="*/ 862013 w 1143000"/>
                  <a:gd name="connsiteY7" fmla="*/ 0 h 359569"/>
                  <a:gd name="connsiteX8" fmla="*/ 895350 w 1143000"/>
                  <a:gd name="connsiteY8" fmla="*/ 0 h 359569"/>
                  <a:gd name="connsiteX9" fmla="*/ 921544 w 1143000"/>
                  <a:gd name="connsiteY9" fmla="*/ 7144 h 359569"/>
                  <a:gd name="connsiteX10" fmla="*/ 976313 w 1143000"/>
                  <a:gd name="connsiteY10" fmla="*/ 30956 h 359569"/>
                  <a:gd name="connsiteX11" fmla="*/ 1054894 w 1143000"/>
                  <a:gd name="connsiteY11" fmla="*/ 64294 h 359569"/>
                  <a:gd name="connsiteX12" fmla="*/ 1112044 w 1143000"/>
                  <a:gd name="connsiteY12" fmla="*/ 90487 h 359569"/>
                  <a:gd name="connsiteX13" fmla="*/ 1128713 w 1143000"/>
                  <a:gd name="connsiteY13" fmla="*/ 102394 h 359569"/>
                  <a:gd name="connsiteX14" fmla="*/ 1135857 w 1143000"/>
                  <a:gd name="connsiteY14" fmla="*/ 111919 h 359569"/>
                  <a:gd name="connsiteX15" fmla="*/ 1143000 w 1143000"/>
                  <a:gd name="connsiteY15" fmla="*/ 130969 h 359569"/>
                  <a:gd name="connsiteX16" fmla="*/ 1143000 w 1143000"/>
                  <a:gd name="connsiteY16" fmla="*/ 147637 h 359569"/>
                  <a:gd name="connsiteX17" fmla="*/ 1133475 w 1143000"/>
                  <a:gd name="connsiteY17" fmla="*/ 169069 h 359569"/>
                  <a:gd name="connsiteX18" fmla="*/ 1107282 w 1143000"/>
                  <a:gd name="connsiteY18" fmla="*/ 190500 h 359569"/>
                  <a:gd name="connsiteX19" fmla="*/ 1076325 w 1143000"/>
                  <a:gd name="connsiteY19" fmla="*/ 204787 h 359569"/>
                  <a:gd name="connsiteX20" fmla="*/ 1047750 w 1143000"/>
                  <a:gd name="connsiteY20" fmla="*/ 209550 h 359569"/>
                  <a:gd name="connsiteX21" fmla="*/ 931069 w 1143000"/>
                  <a:gd name="connsiteY21" fmla="*/ 223837 h 359569"/>
                  <a:gd name="connsiteX22" fmla="*/ 807244 w 1143000"/>
                  <a:gd name="connsiteY22" fmla="*/ 242887 h 359569"/>
                  <a:gd name="connsiteX23" fmla="*/ 623888 w 1143000"/>
                  <a:gd name="connsiteY23" fmla="*/ 276225 h 359569"/>
                  <a:gd name="connsiteX24" fmla="*/ 450057 w 1143000"/>
                  <a:gd name="connsiteY24" fmla="*/ 311944 h 359569"/>
                  <a:gd name="connsiteX25" fmla="*/ 411957 w 1143000"/>
                  <a:gd name="connsiteY25" fmla="*/ 323850 h 359569"/>
                  <a:gd name="connsiteX26" fmla="*/ 376238 w 1143000"/>
                  <a:gd name="connsiteY26" fmla="*/ 338137 h 359569"/>
                  <a:gd name="connsiteX27" fmla="*/ 333375 w 1143000"/>
                  <a:gd name="connsiteY27" fmla="*/ 350044 h 359569"/>
                  <a:gd name="connsiteX28" fmla="*/ 297657 w 1143000"/>
                  <a:gd name="connsiteY28" fmla="*/ 357187 h 359569"/>
                  <a:gd name="connsiteX29" fmla="*/ 261938 w 1143000"/>
                  <a:gd name="connsiteY29" fmla="*/ 359569 h 359569"/>
                  <a:gd name="connsiteX30" fmla="*/ 233363 w 1143000"/>
                  <a:gd name="connsiteY30" fmla="*/ 354806 h 359569"/>
                  <a:gd name="connsiteX31" fmla="*/ 209550 w 1143000"/>
                  <a:gd name="connsiteY31" fmla="*/ 345281 h 359569"/>
                  <a:gd name="connsiteX32" fmla="*/ 185738 w 1143000"/>
                  <a:gd name="connsiteY32" fmla="*/ 335756 h 359569"/>
                  <a:gd name="connsiteX33" fmla="*/ 138113 w 1143000"/>
                  <a:gd name="connsiteY33" fmla="*/ 314325 h 359569"/>
                  <a:gd name="connsiteX34" fmla="*/ 85725 w 1143000"/>
                  <a:gd name="connsiteY34" fmla="*/ 285750 h 359569"/>
                  <a:gd name="connsiteX35" fmla="*/ 50007 w 1143000"/>
                  <a:gd name="connsiteY35" fmla="*/ 259556 h 359569"/>
                  <a:gd name="connsiteX36" fmla="*/ 21432 w 1143000"/>
                  <a:gd name="connsiteY36" fmla="*/ 233362 h 359569"/>
                  <a:gd name="connsiteX37" fmla="*/ 2382 w 1143000"/>
                  <a:gd name="connsiteY37" fmla="*/ 209550 h 359569"/>
                  <a:gd name="connsiteX38" fmla="*/ 0 w 1143000"/>
                  <a:gd name="connsiteY38" fmla="*/ 195262 h 359569"/>
                  <a:gd name="connsiteX39" fmla="*/ 7144 w 1143000"/>
                  <a:gd name="connsiteY39" fmla="*/ 180975 h 359569"/>
                  <a:gd name="connsiteX40" fmla="*/ 23813 w 1143000"/>
                  <a:gd name="connsiteY40" fmla="*/ 180975 h 359569"/>
                  <a:gd name="connsiteX41" fmla="*/ 76200 w 1143000"/>
                  <a:gd name="connsiteY41" fmla="*/ 180975 h 359569"/>
                  <a:gd name="connsiteX42" fmla="*/ 119063 w 1143000"/>
                  <a:gd name="connsiteY42" fmla="*/ 183356 h 359569"/>
                  <a:gd name="connsiteX43" fmla="*/ 183357 w 1143000"/>
                  <a:gd name="connsiteY43" fmla="*/ 180975 h 359569"/>
                  <a:gd name="connsiteX44" fmla="*/ 300038 w 1143000"/>
                  <a:gd name="connsiteY44" fmla="*/ 169069 h 359569"/>
                  <a:gd name="connsiteX45" fmla="*/ 488157 w 1143000"/>
                  <a:gd name="connsiteY45" fmla="*/ 133350 h 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143000" h="359569">
                    <a:moveTo>
                      <a:pt x="488157" y="133350"/>
                    </a:moveTo>
                    <a:lnTo>
                      <a:pt x="611982" y="102394"/>
                    </a:lnTo>
                    <a:lnTo>
                      <a:pt x="757238" y="57150"/>
                    </a:lnTo>
                    <a:lnTo>
                      <a:pt x="783432" y="47625"/>
                    </a:lnTo>
                    <a:lnTo>
                      <a:pt x="797719" y="35719"/>
                    </a:lnTo>
                    <a:lnTo>
                      <a:pt x="814388" y="23812"/>
                    </a:lnTo>
                    <a:lnTo>
                      <a:pt x="838200" y="9525"/>
                    </a:lnTo>
                    <a:lnTo>
                      <a:pt x="862013" y="0"/>
                    </a:lnTo>
                    <a:lnTo>
                      <a:pt x="895350" y="0"/>
                    </a:lnTo>
                    <a:lnTo>
                      <a:pt x="921544" y="7144"/>
                    </a:lnTo>
                    <a:lnTo>
                      <a:pt x="976313" y="30956"/>
                    </a:lnTo>
                    <a:lnTo>
                      <a:pt x="1054894" y="64294"/>
                    </a:lnTo>
                    <a:lnTo>
                      <a:pt x="1112044" y="90487"/>
                    </a:lnTo>
                    <a:lnTo>
                      <a:pt x="1128713" y="102394"/>
                    </a:lnTo>
                    <a:lnTo>
                      <a:pt x="1135857" y="111919"/>
                    </a:lnTo>
                    <a:lnTo>
                      <a:pt x="1143000" y="130969"/>
                    </a:lnTo>
                    <a:lnTo>
                      <a:pt x="1143000" y="147637"/>
                    </a:lnTo>
                    <a:lnTo>
                      <a:pt x="1133475" y="169069"/>
                    </a:lnTo>
                    <a:lnTo>
                      <a:pt x="1107282" y="190500"/>
                    </a:lnTo>
                    <a:lnTo>
                      <a:pt x="1076325" y="204787"/>
                    </a:lnTo>
                    <a:lnTo>
                      <a:pt x="1047750" y="209550"/>
                    </a:lnTo>
                    <a:lnTo>
                      <a:pt x="931069" y="223837"/>
                    </a:lnTo>
                    <a:lnTo>
                      <a:pt x="807244" y="242887"/>
                    </a:lnTo>
                    <a:lnTo>
                      <a:pt x="623888" y="276225"/>
                    </a:lnTo>
                    <a:lnTo>
                      <a:pt x="450057" y="311944"/>
                    </a:lnTo>
                    <a:lnTo>
                      <a:pt x="411957" y="323850"/>
                    </a:lnTo>
                    <a:lnTo>
                      <a:pt x="376238" y="338137"/>
                    </a:lnTo>
                    <a:lnTo>
                      <a:pt x="333375" y="350044"/>
                    </a:lnTo>
                    <a:lnTo>
                      <a:pt x="297657" y="357187"/>
                    </a:lnTo>
                    <a:lnTo>
                      <a:pt x="261938" y="359569"/>
                    </a:lnTo>
                    <a:lnTo>
                      <a:pt x="233363" y="354806"/>
                    </a:lnTo>
                    <a:lnTo>
                      <a:pt x="209550" y="345281"/>
                    </a:lnTo>
                    <a:lnTo>
                      <a:pt x="185738" y="335756"/>
                    </a:lnTo>
                    <a:lnTo>
                      <a:pt x="138113" y="314325"/>
                    </a:lnTo>
                    <a:lnTo>
                      <a:pt x="85725" y="285750"/>
                    </a:lnTo>
                    <a:lnTo>
                      <a:pt x="50007" y="259556"/>
                    </a:lnTo>
                    <a:lnTo>
                      <a:pt x="21432" y="233362"/>
                    </a:lnTo>
                    <a:lnTo>
                      <a:pt x="2382" y="209550"/>
                    </a:lnTo>
                    <a:lnTo>
                      <a:pt x="0" y="195262"/>
                    </a:lnTo>
                    <a:lnTo>
                      <a:pt x="7144" y="180975"/>
                    </a:lnTo>
                    <a:lnTo>
                      <a:pt x="23813" y="180975"/>
                    </a:lnTo>
                    <a:lnTo>
                      <a:pt x="76200" y="180975"/>
                    </a:lnTo>
                    <a:lnTo>
                      <a:pt x="119063" y="183356"/>
                    </a:lnTo>
                    <a:lnTo>
                      <a:pt x="183357" y="180975"/>
                    </a:lnTo>
                    <a:lnTo>
                      <a:pt x="300038" y="169069"/>
                    </a:lnTo>
                    <a:lnTo>
                      <a:pt x="488157" y="133350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5" name="フリーフォーム 58">
                <a:extLst>
                  <a:ext uri="{FF2B5EF4-FFF2-40B4-BE49-F238E27FC236}">
                    <a16:creationId xmlns:a16="http://schemas.microsoft.com/office/drawing/2014/main" id="{2BDEAEFB-04BB-4760-9F24-E4C30FA403C7}"/>
                  </a:ext>
                </a:extLst>
              </p:cNvPr>
              <p:cNvSpPr/>
              <p:nvPr/>
            </p:nvSpPr>
            <p:spPr>
              <a:xfrm>
                <a:off x="2792414" y="4938713"/>
                <a:ext cx="631825" cy="1079500"/>
              </a:xfrm>
              <a:custGeom>
                <a:avLst/>
                <a:gdLst>
                  <a:gd name="connsiteX0" fmla="*/ 461963 w 631032"/>
                  <a:gd name="connsiteY0" fmla="*/ 457200 h 1078706"/>
                  <a:gd name="connsiteX1" fmla="*/ 354807 w 631032"/>
                  <a:gd name="connsiteY1" fmla="*/ 209550 h 1078706"/>
                  <a:gd name="connsiteX2" fmla="*/ 297657 w 631032"/>
                  <a:gd name="connsiteY2" fmla="*/ 97631 h 1078706"/>
                  <a:gd name="connsiteX3" fmla="*/ 245269 w 631032"/>
                  <a:gd name="connsiteY3" fmla="*/ 78581 h 1078706"/>
                  <a:gd name="connsiteX4" fmla="*/ 164307 w 631032"/>
                  <a:gd name="connsiteY4" fmla="*/ 47625 h 1078706"/>
                  <a:gd name="connsiteX5" fmla="*/ 121444 w 631032"/>
                  <a:gd name="connsiteY5" fmla="*/ 33337 h 1078706"/>
                  <a:gd name="connsiteX6" fmla="*/ 66675 w 631032"/>
                  <a:gd name="connsiteY6" fmla="*/ 11906 h 1078706"/>
                  <a:gd name="connsiteX7" fmla="*/ 38100 w 631032"/>
                  <a:gd name="connsiteY7" fmla="*/ 0 h 1078706"/>
                  <a:gd name="connsiteX8" fmla="*/ 21432 w 631032"/>
                  <a:gd name="connsiteY8" fmla="*/ 0 h 1078706"/>
                  <a:gd name="connsiteX9" fmla="*/ 4763 w 631032"/>
                  <a:gd name="connsiteY9" fmla="*/ 2381 h 1078706"/>
                  <a:gd name="connsiteX10" fmla="*/ 0 w 631032"/>
                  <a:gd name="connsiteY10" fmla="*/ 16668 h 1078706"/>
                  <a:gd name="connsiteX11" fmla="*/ 7144 w 631032"/>
                  <a:gd name="connsiteY11" fmla="*/ 40481 h 1078706"/>
                  <a:gd name="connsiteX12" fmla="*/ 16669 w 631032"/>
                  <a:gd name="connsiteY12" fmla="*/ 59531 h 1078706"/>
                  <a:gd name="connsiteX13" fmla="*/ 54769 w 631032"/>
                  <a:gd name="connsiteY13" fmla="*/ 97631 h 1078706"/>
                  <a:gd name="connsiteX14" fmla="*/ 104775 w 631032"/>
                  <a:gd name="connsiteY14" fmla="*/ 166687 h 1078706"/>
                  <a:gd name="connsiteX15" fmla="*/ 157163 w 631032"/>
                  <a:gd name="connsiteY15" fmla="*/ 252412 h 1078706"/>
                  <a:gd name="connsiteX16" fmla="*/ 202407 w 631032"/>
                  <a:gd name="connsiteY16" fmla="*/ 335756 h 1078706"/>
                  <a:gd name="connsiteX17" fmla="*/ 238125 w 631032"/>
                  <a:gd name="connsiteY17" fmla="*/ 411956 h 1078706"/>
                  <a:gd name="connsiteX18" fmla="*/ 271463 w 631032"/>
                  <a:gd name="connsiteY18" fmla="*/ 504825 h 1078706"/>
                  <a:gd name="connsiteX19" fmla="*/ 309563 w 631032"/>
                  <a:gd name="connsiteY19" fmla="*/ 614362 h 1078706"/>
                  <a:gd name="connsiteX20" fmla="*/ 338138 w 631032"/>
                  <a:gd name="connsiteY20" fmla="*/ 721518 h 1078706"/>
                  <a:gd name="connsiteX21" fmla="*/ 342900 w 631032"/>
                  <a:gd name="connsiteY21" fmla="*/ 764381 h 1078706"/>
                  <a:gd name="connsiteX22" fmla="*/ 357188 w 631032"/>
                  <a:gd name="connsiteY22" fmla="*/ 842962 h 1078706"/>
                  <a:gd name="connsiteX23" fmla="*/ 373857 w 631032"/>
                  <a:gd name="connsiteY23" fmla="*/ 904875 h 1078706"/>
                  <a:gd name="connsiteX24" fmla="*/ 395288 w 631032"/>
                  <a:gd name="connsiteY24" fmla="*/ 947737 h 1078706"/>
                  <a:gd name="connsiteX25" fmla="*/ 431007 w 631032"/>
                  <a:gd name="connsiteY25" fmla="*/ 1002506 h 1078706"/>
                  <a:gd name="connsiteX26" fmla="*/ 466725 w 631032"/>
                  <a:gd name="connsiteY26" fmla="*/ 1035843 h 1078706"/>
                  <a:gd name="connsiteX27" fmla="*/ 492919 w 631032"/>
                  <a:gd name="connsiteY27" fmla="*/ 1054893 h 1078706"/>
                  <a:gd name="connsiteX28" fmla="*/ 528638 w 631032"/>
                  <a:gd name="connsiteY28" fmla="*/ 1071562 h 1078706"/>
                  <a:gd name="connsiteX29" fmla="*/ 564357 w 631032"/>
                  <a:gd name="connsiteY29" fmla="*/ 1078706 h 1078706"/>
                  <a:gd name="connsiteX30" fmla="*/ 588169 w 631032"/>
                  <a:gd name="connsiteY30" fmla="*/ 1069181 h 1078706"/>
                  <a:gd name="connsiteX31" fmla="*/ 602457 w 631032"/>
                  <a:gd name="connsiteY31" fmla="*/ 1057275 h 1078706"/>
                  <a:gd name="connsiteX32" fmla="*/ 614363 w 631032"/>
                  <a:gd name="connsiteY32" fmla="*/ 1035843 h 1078706"/>
                  <a:gd name="connsiteX33" fmla="*/ 621507 w 631032"/>
                  <a:gd name="connsiteY33" fmla="*/ 1007268 h 1078706"/>
                  <a:gd name="connsiteX34" fmla="*/ 628650 w 631032"/>
                  <a:gd name="connsiteY34" fmla="*/ 966787 h 1078706"/>
                  <a:gd name="connsiteX35" fmla="*/ 631032 w 631032"/>
                  <a:gd name="connsiteY35" fmla="*/ 902493 h 1078706"/>
                  <a:gd name="connsiteX36" fmla="*/ 626269 w 631032"/>
                  <a:gd name="connsiteY36" fmla="*/ 876300 h 1078706"/>
                  <a:gd name="connsiteX37" fmla="*/ 583407 w 631032"/>
                  <a:gd name="connsiteY37" fmla="*/ 752475 h 1078706"/>
                  <a:gd name="connsiteX38" fmla="*/ 511969 w 631032"/>
                  <a:gd name="connsiteY38" fmla="*/ 573881 h 1078706"/>
                  <a:gd name="connsiteX39" fmla="*/ 461963 w 631032"/>
                  <a:gd name="connsiteY39" fmla="*/ 457200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31032" h="1078706">
                    <a:moveTo>
                      <a:pt x="461963" y="457200"/>
                    </a:moveTo>
                    <a:lnTo>
                      <a:pt x="354807" y="209550"/>
                    </a:lnTo>
                    <a:lnTo>
                      <a:pt x="297657" y="97631"/>
                    </a:lnTo>
                    <a:lnTo>
                      <a:pt x="245269" y="78581"/>
                    </a:lnTo>
                    <a:lnTo>
                      <a:pt x="164307" y="47625"/>
                    </a:lnTo>
                    <a:lnTo>
                      <a:pt x="121444" y="33337"/>
                    </a:lnTo>
                    <a:lnTo>
                      <a:pt x="66675" y="11906"/>
                    </a:lnTo>
                    <a:lnTo>
                      <a:pt x="38100" y="0"/>
                    </a:lnTo>
                    <a:lnTo>
                      <a:pt x="21432" y="0"/>
                    </a:lnTo>
                    <a:lnTo>
                      <a:pt x="4763" y="2381"/>
                    </a:lnTo>
                    <a:lnTo>
                      <a:pt x="0" y="16668"/>
                    </a:lnTo>
                    <a:lnTo>
                      <a:pt x="7144" y="40481"/>
                    </a:lnTo>
                    <a:lnTo>
                      <a:pt x="16669" y="59531"/>
                    </a:lnTo>
                    <a:lnTo>
                      <a:pt x="54769" y="97631"/>
                    </a:lnTo>
                    <a:lnTo>
                      <a:pt x="104775" y="166687"/>
                    </a:lnTo>
                    <a:lnTo>
                      <a:pt x="157163" y="252412"/>
                    </a:lnTo>
                    <a:lnTo>
                      <a:pt x="202407" y="335756"/>
                    </a:lnTo>
                    <a:lnTo>
                      <a:pt x="238125" y="411956"/>
                    </a:lnTo>
                    <a:lnTo>
                      <a:pt x="271463" y="504825"/>
                    </a:lnTo>
                    <a:lnTo>
                      <a:pt x="309563" y="614362"/>
                    </a:lnTo>
                    <a:lnTo>
                      <a:pt x="338138" y="721518"/>
                    </a:lnTo>
                    <a:lnTo>
                      <a:pt x="342900" y="764381"/>
                    </a:lnTo>
                    <a:lnTo>
                      <a:pt x="357188" y="842962"/>
                    </a:lnTo>
                    <a:lnTo>
                      <a:pt x="373857" y="904875"/>
                    </a:lnTo>
                    <a:lnTo>
                      <a:pt x="395288" y="947737"/>
                    </a:lnTo>
                    <a:lnTo>
                      <a:pt x="431007" y="1002506"/>
                    </a:lnTo>
                    <a:lnTo>
                      <a:pt x="466725" y="1035843"/>
                    </a:lnTo>
                    <a:lnTo>
                      <a:pt x="492919" y="1054893"/>
                    </a:lnTo>
                    <a:lnTo>
                      <a:pt x="528638" y="1071562"/>
                    </a:lnTo>
                    <a:lnTo>
                      <a:pt x="564357" y="1078706"/>
                    </a:lnTo>
                    <a:lnTo>
                      <a:pt x="588169" y="1069181"/>
                    </a:lnTo>
                    <a:lnTo>
                      <a:pt x="602457" y="1057275"/>
                    </a:lnTo>
                    <a:lnTo>
                      <a:pt x="614363" y="1035843"/>
                    </a:lnTo>
                    <a:lnTo>
                      <a:pt x="621507" y="1007268"/>
                    </a:lnTo>
                    <a:lnTo>
                      <a:pt x="628650" y="966787"/>
                    </a:lnTo>
                    <a:lnTo>
                      <a:pt x="631032" y="902493"/>
                    </a:lnTo>
                    <a:lnTo>
                      <a:pt x="626269" y="876300"/>
                    </a:lnTo>
                    <a:lnTo>
                      <a:pt x="583407" y="752475"/>
                    </a:lnTo>
                    <a:lnTo>
                      <a:pt x="511969" y="573881"/>
                    </a:lnTo>
                    <a:lnTo>
                      <a:pt x="461963" y="457200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6" name="フリーフォーム 59">
                <a:extLst>
                  <a:ext uri="{FF2B5EF4-FFF2-40B4-BE49-F238E27FC236}">
                    <a16:creationId xmlns:a16="http://schemas.microsoft.com/office/drawing/2014/main" id="{4D417E57-0DE3-4A9C-9405-80FFA9AE3189}"/>
                  </a:ext>
                </a:extLst>
              </p:cNvPr>
              <p:cNvSpPr/>
              <p:nvPr/>
            </p:nvSpPr>
            <p:spPr>
              <a:xfrm>
                <a:off x="3065464" y="4752975"/>
                <a:ext cx="1403350" cy="1062038"/>
              </a:xfrm>
              <a:custGeom>
                <a:avLst/>
                <a:gdLst>
                  <a:gd name="connsiteX0" fmla="*/ 635794 w 1404937"/>
                  <a:gd name="connsiteY0" fmla="*/ 338138 h 1062038"/>
                  <a:gd name="connsiteX1" fmla="*/ 490537 w 1404937"/>
                  <a:gd name="connsiteY1" fmla="*/ 361950 h 1062038"/>
                  <a:gd name="connsiteX2" fmla="*/ 354806 w 1404937"/>
                  <a:gd name="connsiteY2" fmla="*/ 381000 h 1062038"/>
                  <a:gd name="connsiteX3" fmla="*/ 135731 w 1404937"/>
                  <a:gd name="connsiteY3" fmla="*/ 407194 h 1062038"/>
                  <a:gd name="connsiteX4" fmla="*/ 28575 w 1404937"/>
                  <a:gd name="connsiteY4" fmla="*/ 421481 h 1062038"/>
                  <a:gd name="connsiteX5" fmla="*/ 0 w 1404937"/>
                  <a:gd name="connsiteY5" fmla="*/ 285750 h 1062038"/>
                  <a:gd name="connsiteX6" fmla="*/ 69056 w 1404937"/>
                  <a:gd name="connsiteY6" fmla="*/ 271463 h 1062038"/>
                  <a:gd name="connsiteX7" fmla="*/ 188119 w 1404937"/>
                  <a:gd name="connsiteY7" fmla="*/ 250031 h 1062038"/>
                  <a:gd name="connsiteX8" fmla="*/ 304800 w 1404937"/>
                  <a:gd name="connsiteY8" fmla="*/ 228600 h 1062038"/>
                  <a:gd name="connsiteX9" fmla="*/ 438150 w 1404937"/>
                  <a:gd name="connsiteY9" fmla="*/ 209550 h 1062038"/>
                  <a:gd name="connsiteX10" fmla="*/ 557212 w 1404937"/>
                  <a:gd name="connsiteY10" fmla="*/ 195263 h 1062038"/>
                  <a:gd name="connsiteX11" fmla="*/ 607219 w 1404937"/>
                  <a:gd name="connsiteY11" fmla="*/ 188119 h 1062038"/>
                  <a:gd name="connsiteX12" fmla="*/ 666750 w 1404937"/>
                  <a:gd name="connsiteY12" fmla="*/ 171450 h 1062038"/>
                  <a:gd name="connsiteX13" fmla="*/ 840581 w 1404937"/>
                  <a:gd name="connsiteY13" fmla="*/ 121444 h 1062038"/>
                  <a:gd name="connsiteX14" fmla="*/ 964406 w 1404937"/>
                  <a:gd name="connsiteY14" fmla="*/ 78581 h 1062038"/>
                  <a:gd name="connsiteX15" fmla="*/ 988219 w 1404937"/>
                  <a:gd name="connsiteY15" fmla="*/ 57150 h 1062038"/>
                  <a:gd name="connsiteX16" fmla="*/ 1019175 w 1404937"/>
                  <a:gd name="connsiteY16" fmla="*/ 35719 h 1062038"/>
                  <a:gd name="connsiteX17" fmla="*/ 1057275 w 1404937"/>
                  <a:gd name="connsiteY17" fmla="*/ 11906 h 1062038"/>
                  <a:gd name="connsiteX18" fmla="*/ 1092994 w 1404937"/>
                  <a:gd name="connsiteY18" fmla="*/ 0 h 1062038"/>
                  <a:gd name="connsiteX19" fmla="*/ 1114425 w 1404937"/>
                  <a:gd name="connsiteY19" fmla="*/ 0 h 1062038"/>
                  <a:gd name="connsiteX20" fmla="*/ 1128712 w 1404937"/>
                  <a:gd name="connsiteY20" fmla="*/ 0 h 1062038"/>
                  <a:gd name="connsiteX21" fmla="*/ 1147762 w 1404937"/>
                  <a:gd name="connsiteY21" fmla="*/ 14288 h 1062038"/>
                  <a:gd name="connsiteX22" fmla="*/ 1197769 w 1404937"/>
                  <a:gd name="connsiteY22" fmla="*/ 61913 h 1062038"/>
                  <a:gd name="connsiteX23" fmla="*/ 1254919 w 1404937"/>
                  <a:gd name="connsiteY23" fmla="*/ 114300 h 1062038"/>
                  <a:gd name="connsiteX24" fmla="*/ 1335881 w 1404937"/>
                  <a:gd name="connsiteY24" fmla="*/ 188119 h 1062038"/>
                  <a:gd name="connsiteX25" fmla="*/ 1373981 w 1404937"/>
                  <a:gd name="connsiteY25" fmla="*/ 221456 h 1062038"/>
                  <a:gd name="connsiteX26" fmla="*/ 1397794 w 1404937"/>
                  <a:gd name="connsiteY26" fmla="*/ 245269 h 1062038"/>
                  <a:gd name="connsiteX27" fmla="*/ 1402556 w 1404937"/>
                  <a:gd name="connsiteY27" fmla="*/ 257175 h 1062038"/>
                  <a:gd name="connsiteX28" fmla="*/ 1404937 w 1404937"/>
                  <a:gd name="connsiteY28" fmla="*/ 273844 h 1062038"/>
                  <a:gd name="connsiteX29" fmla="*/ 1395412 w 1404937"/>
                  <a:gd name="connsiteY29" fmla="*/ 292894 h 1062038"/>
                  <a:gd name="connsiteX30" fmla="*/ 1373981 w 1404937"/>
                  <a:gd name="connsiteY30" fmla="*/ 314325 h 1062038"/>
                  <a:gd name="connsiteX31" fmla="*/ 1343025 w 1404937"/>
                  <a:gd name="connsiteY31" fmla="*/ 342900 h 1062038"/>
                  <a:gd name="connsiteX32" fmla="*/ 1319212 w 1404937"/>
                  <a:gd name="connsiteY32" fmla="*/ 378619 h 1062038"/>
                  <a:gd name="connsiteX33" fmla="*/ 1297781 w 1404937"/>
                  <a:gd name="connsiteY33" fmla="*/ 431006 h 1062038"/>
                  <a:gd name="connsiteX34" fmla="*/ 1264444 w 1404937"/>
                  <a:gd name="connsiteY34" fmla="*/ 559594 h 1062038"/>
                  <a:gd name="connsiteX35" fmla="*/ 1200150 w 1404937"/>
                  <a:gd name="connsiteY35" fmla="*/ 792956 h 1062038"/>
                  <a:gd name="connsiteX36" fmla="*/ 1143000 w 1404937"/>
                  <a:gd name="connsiteY36" fmla="*/ 1009650 h 1062038"/>
                  <a:gd name="connsiteX37" fmla="*/ 1126331 w 1404937"/>
                  <a:gd name="connsiteY37" fmla="*/ 1035844 h 1062038"/>
                  <a:gd name="connsiteX38" fmla="*/ 1104900 w 1404937"/>
                  <a:gd name="connsiteY38" fmla="*/ 1047750 h 1062038"/>
                  <a:gd name="connsiteX39" fmla="*/ 1081087 w 1404937"/>
                  <a:gd name="connsiteY39" fmla="*/ 1057275 h 1062038"/>
                  <a:gd name="connsiteX40" fmla="*/ 1052512 w 1404937"/>
                  <a:gd name="connsiteY40" fmla="*/ 1062038 h 1062038"/>
                  <a:gd name="connsiteX41" fmla="*/ 1021556 w 1404937"/>
                  <a:gd name="connsiteY41" fmla="*/ 1062038 h 1062038"/>
                  <a:gd name="connsiteX42" fmla="*/ 995362 w 1404937"/>
                  <a:gd name="connsiteY42" fmla="*/ 1054894 h 1062038"/>
                  <a:gd name="connsiteX43" fmla="*/ 971550 w 1404937"/>
                  <a:gd name="connsiteY43" fmla="*/ 1042988 h 1062038"/>
                  <a:gd name="connsiteX44" fmla="*/ 959644 w 1404937"/>
                  <a:gd name="connsiteY44" fmla="*/ 823913 h 1062038"/>
                  <a:gd name="connsiteX45" fmla="*/ 973931 w 1404937"/>
                  <a:gd name="connsiteY45" fmla="*/ 740569 h 1062038"/>
                  <a:gd name="connsiteX46" fmla="*/ 1014412 w 1404937"/>
                  <a:gd name="connsiteY46" fmla="*/ 528638 h 1062038"/>
                  <a:gd name="connsiteX47" fmla="*/ 1038225 w 1404937"/>
                  <a:gd name="connsiteY47" fmla="*/ 395288 h 1062038"/>
                  <a:gd name="connsiteX48" fmla="*/ 1052512 w 1404937"/>
                  <a:gd name="connsiteY48" fmla="*/ 314325 h 1062038"/>
                  <a:gd name="connsiteX49" fmla="*/ 1054894 w 1404937"/>
                  <a:gd name="connsiteY49" fmla="*/ 290513 h 1062038"/>
                  <a:gd name="connsiteX50" fmla="*/ 1050131 w 1404937"/>
                  <a:gd name="connsiteY50" fmla="*/ 269081 h 1062038"/>
                  <a:gd name="connsiteX51" fmla="*/ 1042987 w 1404937"/>
                  <a:gd name="connsiteY51" fmla="*/ 254794 h 1062038"/>
                  <a:gd name="connsiteX52" fmla="*/ 1031081 w 1404937"/>
                  <a:gd name="connsiteY52" fmla="*/ 245269 h 1062038"/>
                  <a:gd name="connsiteX53" fmla="*/ 1002506 w 1404937"/>
                  <a:gd name="connsiteY53" fmla="*/ 247650 h 1062038"/>
                  <a:gd name="connsiteX54" fmla="*/ 914400 w 1404937"/>
                  <a:gd name="connsiteY54" fmla="*/ 273844 h 1062038"/>
                  <a:gd name="connsiteX55" fmla="*/ 826294 w 1404937"/>
                  <a:gd name="connsiteY55" fmla="*/ 297656 h 1062038"/>
                  <a:gd name="connsiteX56" fmla="*/ 735806 w 1404937"/>
                  <a:gd name="connsiteY56" fmla="*/ 319088 h 1062038"/>
                  <a:gd name="connsiteX57" fmla="*/ 635794 w 1404937"/>
                  <a:gd name="connsiteY57" fmla="*/ 338138 h 1062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404937" h="1062038">
                    <a:moveTo>
                      <a:pt x="635794" y="338138"/>
                    </a:moveTo>
                    <a:lnTo>
                      <a:pt x="490537" y="361950"/>
                    </a:lnTo>
                    <a:lnTo>
                      <a:pt x="354806" y="381000"/>
                    </a:lnTo>
                    <a:lnTo>
                      <a:pt x="135731" y="407194"/>
                    </a:lnTo>
                    <a:lnTo>
                      <a:pt x="28575" y="421481"/>
                    </a:lnTo>
                    <a:lnTo>
                      <a:pt x="0" y="285750"/>
                    </a:lnTo>
                    <a:lnTo>
                      <a:pt x="69056" y="271463"/>
                    </a:lnTo>
                    <a:lnTo>
                      <a:pt x="188119" y="250031"/>
                    </a:lnTo>
                    <a:lnTo>
                      <a:pt x="304800" y="228600"/>
                    </a:lnTo>
                    <a:lnTo>
                      <a:pt x="438150" y="209550"/>
                    </a:lnTo>
                    <a:lnTo>
                      <a:pt x="557212" y="195263"/>
                    </a:lnTo>
                    <a:lnTo>
                      <a:pt x="607219" y="188119"/>
                    </a:lnTo>
                    <a:lnTo>
                      <a:pt x="666750" y="171450"/>
                    </a:lnTo>
                    <a:lnTo>
                      <a:pt x="840581" y="121444"/>
                    </a:lnTo>
                    <a:lnTo>
                      <a:pt x="964406" y="78581"/>
                    </a:lnTo>
                    <a:lnTo>
                      <a:pt x="988219" y="57150"/>
                    </a:lnTo>
                    <a:lnTo>
                      <a:pt x="1019175" y="35719"/>
                    </a:lnTo>
                    <a:lnTo>
                      <a:pt x="1057275" y="11906"/>
                    </a:lnTo>
                    <a:lnTo>
                      <a:pt x="1092994" y="0"/>
                    </a:lnTo>
                    <a:lnTo>
                      <a:pt x="1114425" y="0"/>
                    </a:lnTo>
                    <a:lnTo>
                      <a:pt x="1128712" y="0"/>
                    </a:lnTo>
                    <a:lnTo>
                      <a:pt x="1147762" y="14288"/>
                    </a:lnTo>
                    <a:lnTo>
                      <a:pt x="1197769" y="61913"/>
                    </a:lnTo>
                    <a:lnTo>
                      <a:pt x="1254919" y="114300"/>
                    </a:lnTo>
                    <a:lnTo>
                      <a:pt x="1335881" y="188119"/>
                    </a:lnTo>
                    <a:lnTo>
                      <a:pt x="1373981" y="221456"/>
                    </a:lnTo>
                    <a:lnTo>
                      <a:pt x="1397794" y="245269"/>
                    </a:lnTo>
                    <a:lnTo>
                      <a:pt x="1402556" y="257175"/>
                    </a:lnTo>
                    <a:lnTo>
                      <a:pt x="1404937" y="273844"/>
                    </a:lnTo>
                    <a:lnTo>
                      <a:pt x="1395412" y="292894"/>
                    </a:lnTo>
                    <a:lnTo>
                      <a:pt x="1373981" y="314325"/>
                    </a:lnTo>
                    <a:lnTo>
                      <a:pt x="1343025" y="342900"/>
                    </a:lnTo>
                    <a:lnTo>
                      <a:pt x="1319212" y="378619"/>
                    </a:lnTo>
                    <a:lnTo>
                      <a:pt x="1297781" y="431006"/>
                    </a:lnTo>
                    <a:lnTo>
                      <a:pt x="1264444" y="559594"/>
                    </a:lnTo>
                    <a:lnTo>
                      <a:pt x="1200150" y="792956"/>
                    </a:lnTo>
                    <a:lnTo>
                      <a:pt x="1143000" y="1009650"/>
                    </a:lnTo>
                    <a:lnTo>
                      <a:pt x="1126331" y="1035844"/>
                    </a:lnTo>
                    <a:lnTo>
                      <a:pt x="1104900" y="1047750"/>
                    </a:lnTo>
                    <a:lnTo>
                      <a:pt x="1081087" y="1057275"/>
                    </a:lnTo>
                    <a:lnTo>
                      <a:pt x="1052512" y="1062038"/>
                    </a:lnTo>
                    <a:lnTo>
                      <a:pt x="1021556" y="1062038"/>
                    </a:lnTo>
                    <a:lnTo>
                      <a:pt x="995362" y="1054894"/>
                    </a:lnTo>
                    <a:lnTo>
                      <a:pt x="971550" y="1042988"/>
                    </a:lnTo>
                    <a:lnTo>
                      <a:pt x="959644" y="823913"/>
                    </a:lnTo>
                    <a:lnTo>
                      <a:pt x="973931" y="740569"/>
                    </a:lnTo>
                    <a:lnTo>
                      <a:pt x="1014412" y="528638"/>
                    </a:lnTo>
                    <a:lnTo>
                      <a:pt x="1038225" y="395288"/>
                    </a:lnTo>
                    <a:lnTo>
                      <a:pt x="1052512" y="314325"/>
                    </a:lnTo>
                    <a:lnTo>
                      <a:pt x="1054894" y="290513"/>
                    </a:lnTo>
                    <a:lnTo>
                      <a:pt x="1050131" y="269081"/>
                    </a:lnTo>
                    <a:lnTo>
                      <a:pt x="1042987" y="254794"/>
                    </a:lnTo>
                    <a:lnTo>
                      <a:pt x="1031081" y="245269"/>
                    </a:lnTo>
                    <a:lnTo>
                      <a:pt x="1002506" y="247650"/>
                    </a:lnTo>
                    <a:lnTo>
                      <a:pt x="914400" y="273844"/>
                    </a:lnTo>
                    <a:lnTo>
                      <a:pt x="826294" y="297656"/>
                    </a:lnTo>
                    <a:lnTo>
                      <a:pt x="735806" y="319088"/>
                    </a:lnTo>
                    <a:lnTo>
                      <a:pt x="635794" y="338138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7" name="フリーフォーム 60">
                <a:extLst>
                  <a:ext uri="{FF2B5EF4-FFF2-40B4-BE49-F238E27FC236}">
                    <a16:creationId xmlns:a16="http://schemas.microsoft.com/office/drawing/2014/main" id="{3DD761BE-3D5C-4A49-BD42-9759DD7FECDD}"/>
                  </a:ext>
                </a:extLst>
              </p:cNvPr>
              <p:cNvSpPr/>
              <p:nvPr/>
            </p:nvSpPr>
            <p:spPr>
              <a:xfrm>
                <a:off x="3325814" y="5553075"/>
                <a:ext cx="769937" cy="296863"/>
              </a:xfrm>
              <a:custGeom>
                <a:avLst/>
                <a:gdLst>
                  <a:gd name="connsiteX0" fmla="*/ 345282 w 769144"/>
                  <a:gd name="connsiteY0" fmla="*/ 90488 h 297656"/>
                  <a:gd name="connsiteX1" fmla="*/ 566738 w 769144"/>
                  <a:gd name="connsiteY1" fmla="*/ 42863 h 297656"/>
                  <a:gd name="connsiteX2" fmla="*/ 769144 w 769144"/>
                  <a:gd name="connsiteY2" fmla="*/ 0 h 297656"/>
                  <a:gd name="connsiteX3" fmla="*/ 752475 w 769144"/>
                  <a:gd name="connsiteY3" fmla="*/ 257175 h 297656"/>
                  <a:gd name="connsiteX4" fmla="*/ 690563 w 769144"/>
                  <a:gd name="connsiteY4" fmla="*/ 238125 h 297656"/>
                  <a:gd name="connsiteX5" fmla="*/ 659607 w 769144"/>
                  <a:gd name="connsiteY5" fmla="*/ 223838 h 297656"/>
                  <a:gd name="connsiteX6" fmla="*/ 611982 w 769144"/>
                  <a:gd name="connsiteY6" fmla="*/ 197644 h 297656"/>
                  <a:gd name="connsiteX7" fmla="*/ 528638 w 769144"/>
                  <a:gd name="connsiteY7" fmla="*/ 209550 h 297656"/>
                  <a:gd name="connsiteX8" fmla="*/ 276225 w 769144"/>
                  <a:gd name="connsiteY8" fmla="*/ 252413 h 297656"/>
                  <a:gd name="connsiteX9" fmla="*/ 35719 w 769144"/>
                  <a:gd name="connsiteY9" fmla="*/ 297656 h 297656"/>
                  <a:gd name="connsiteX10" fmla="*/ 0 w 769144"/>
                  <a:gd name="connsiteY10" fmla="*/ 164306 h 297656"/>
                  <a:gd name="connsiteX11" fmla="*/ 111919 w 769144"/>
                  <a:gd name="connsiteY11" fmla="*/ 138113 h 297656"/>
                  <a:gd name="connsiteX12" fmla="*/ 345282 w 769144"/>
                  <a:gd name="connsiteY12" fmla="*/ 90488 h 297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9144" h="297656">
                    <a:moveTo>
                      <a:pt x="345282" y="90488"/>
                    </a:moveTo>
                    <a:lnTo>
                      <a:pt x="566738" y="42863"/>
                    </a:lnTo>
                    <a:lnTo>
                      <a:pt x="769144" y="0"/>
                    </a:lnTo>
                    <a:lnTo>
                      <a:pt x="752475" y="257175"/>
                    </a:lnTo>
                    <a:lnTo>
                      <a:pt x="690563" y="238125"/>
                    </a:lnTo>
                    <a:lnTo>
                      <a:pt x="659607" y="223838"/>
                    </a:lnTo>
                    <a:lnTo>
                      <a:pt x="611982" y="197644"/>
                    </a:lnTo>
                    <a:lnTo>
                      <a:pt x="528638" y="209550"/>
                    </a:lnTo>
                    <a:lnTo>
                      <a:pt x="276225" y="252413"/>
                    </a:lnTo>
                    <a:lnTo>
                      <a:pt x="35719" y="297656"/>
                    </a:lnTo>
                    <a:lnTo>
                      <a:pt x="0" y="164306"/>
                    </a:lnTo>
                    <a:lnTo>
                      <a:pt x="111919" y="138113"/>
                    </a:lnTo>
                    <a:lnTo>
                      <a:pt x="345282" y="90488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8" name="フリーフォーム 61">
                <a:extLst>
                  <a:ext uri="{FF2B5EF4-FFF2-40B4-BE49-F238E27FC236}">
                    <a16:creationId xmlns:a16="http://schemas.microsoft.com/office/drawing/2014/main" id="{46BFF3C8-584E-4AA8-9034-30363ACE046B}"/>
                  </a:ext>
                </a:extLst>
              </p:cNvPr>
              <p:cNvSpPr/>
              <p:nvPr/>
            </p:nvSpPr>
            <p:spPr>
              <a:xfrm>
                <a:off x="4302126" y="1662113"/>
                <a:ext cx="1468438" cy="2024062"/>
              </a:xfrm>
              <a:custGeom>
                <a:avLst/>
                <a:gdLst>
                  <a:gd name="connsiteX0" fmla="*/ 924703 w 1468192"/>
                  <a:gd name="connsiteY0" fmla="*/ 749550 h 2024559"/>
                  <a:gd name="connsiteX1" fmla="*/ 842278 w 1468192"/>
                  <a:gd name="connsiteY1" fmla="*/ 878339 h 2024559"/>
                  <a:gd name="connsiteX2" fmla="*/ 741823 w 1468192"/>
                  <a:gd name="connsiteY2" fmla="*/ 1025158 h 2024559"/>
                  <a:gd name="connsiteX3" fmla="*/ 605307 w 1468192"/>
                  <a:gd name="connsiteY3" fmla="*/ 1205462 h 2024559"/>
                  <a:gd name="connsiteX4" fmla="*/ 448185 w 1468192"/>
                  <a:gd name="connsiteY4" fmla="*/ 1408949 h 2024559"/>
                  <a:gd name="connsiteX5" fmla="*/ 314244 w 1468192"/>
                  <a:gd name="connsiteY5" fmla="*/ 1584101 h 2024559"/>
                  <a:gd name="connsiteX6" fmla="*/ 162274 w 1468192"/>
                  <a:gd name="connsiteY6" fmla="*/ 1777284 h 2024559"/>
                  <a:gd name="connsiteX7" fmla="*/ 38637 w 1468192"/>
                  <a:gd name="connsiteY7" fmla="*/ 1931831 h 2024559"/>
                  <a:gd name="connsiteX8" fmla="*/ 12879 w 1468192"/>
                  <a:gd name="connsiteY8" fmla="*/ 1965316 h 2024559"/>
                  <a:gd name="connsiteX9" fmla="*/ 0 w 1468192"/>
                  <a:gd name="connsiteY9" fmla="*/ 1991074 h 2024559"/>
                  <a:gd name="connsiteX10" fmla="*/ 0 w 1468192"/>
                  <a:gd name="connsiteY10" fmla="*/ 2009104 h 2024559"/>
                  <a:gd name="connsiteX11" fmla="*/ 7727 w 1468192"/>
                  <a:gd name="connsiteY11" fmla="*/ 2021983 h 2024559"/>
                  <a:gd name="connsiteX12" fmla="*/ 20606 w 1468192"/>
                  <a:gd name="connsiteY12" fmla="*/ 2024559 h 2024559"/>
                  <a:gd name="connsiteX13" fmla="*/ 56667 w 1468192"/>
                  <a:gd name="connsiteY13" fmla="*/ 2011680 h 2024559"/>
                  <a:gd name="connsiteX14" fmla="*/ 121061 w 1468192"/>
                  <a:gd name="connsiteY14" fmla="*/ 1960164 h 2024559"/>
                  <a:gd name="connsiteX15" fmla="*/ 342578 w 1468192"/>
                  <a:gd name="connsiteY15" fmla="*/ 1766981 h 2024559"/>
                  <a:gd name="connsiteX16" fmla="*/ 512579 w 1468192"/>
                  <a:gd name="connsiteY16" fmla="*/ 1607283 h 2024559"/>
                  <a:gd name="connsiteX17" fmla="*/ 659398 w 1468192"/>
                  <a:gd name="connsiteY17" fmla="*/ 1457888 h 2024559"/>
                  <a:gd name="connsiteX18" fmla="*/ 829399 w 1468192"/>
                  <a:gd name="connsiteY18" fmla="*/ 1267281 h 2024559"/>
                  <a:gd name="connsiteX19" fmla="*/ 1045764 w 1468192"/>
                  <a:gd name="connsiteY19" fmla="*/ 991673 h 2024559"/>
                  <a:gd name="connsiteX20" fmla="*/ 1246675 w 1468192"/>
                  <a:gd name="connsiteY20" fmla="*/ 705762 h 2024559"/>
                  <a:gd name="connsiteX21" fmla="*/ 1388342 w 1468192"/>
                  <a:gd name="connsiteY21" fmla="*/ 497124 h 2024559"/>
                  <a:gd name="connsiteX22" fmla="*/ 1463040 w 1468192"/>
                  <a:gd name="connsiteY22" fmla="*/ 425003 h 2024559"/>
                  <a:gd name="connsiteX23" fmla="*/ 1468192 w 1468192"/>
                  <a:gd name="connsiteY23" fmla="*/ 391518 h 2024559"/>
                  <a:gd name="connsiteX24" fmla="*/ 1468192 w 1468192"/>
                  <a:gd name="connsiteY24" fmla="*/ 358033 h 2024559"/>
                  <a:gd name="connsiteX25" fmla="*/ 1463040 w 1468192"/>
                  <a:gd name="connsiteY25" fmla="*/ 329699 h 2024559"/>
                  <a:gd name="connsiteX26" fmla="*/ 1452737 w 1468192"/>
                  <a:gd name="connsiteY26" fmla="*/ 296214 h 2024559"/>
                  <a:gd name="connsiteX27" fmla="*/ 1429555 w 1468192"/>
                  <a:gd name="connsiteY27" fmla="*/ 257577 h 2024559"/>
                  <a:gd name="connsiteX28" fmla="*/ 1401221 w 1468192"/>
                  <a:gd name="connsiteY28" fmla="*/ 224092 h 2024559"/>
                  <a:gd name="connsiteX29" fmla="*/ 1367736 w 1468192"/>
                  <a:gd name="connsiteY29" fmla="*/ 190607 h 2024559"/>
                  <a:gd name="connsiteX30" fmla="*/ 1305918 w 1468192"/>
                  <a:gd name="connsiteY30" fmla="*/ 139092 h 2024559"/>
                  <a:gd name="connsiteX31" fmla="*/ 1251826 w 1468192"/>
                  <a:gd name="connsiteY31" fmla="*/ 97879 h 2024559"/>
                  <a:gd name="connsiteX32" fmla="*/ 1195159 w 1468192"/>
                  <a:gd name="connsiteY32" fmla="*/ 61819 h 2024559"/>
                  <a:gd name="connsiteX33" fmla="*/ 1151371 w 1468192"/>
                  <a:gd name="connsiteY33" fmla="*/ 38637 h 2024559"/>
                  <a:gd name="connsiteX34" fmla="*/ 1120462 w 1468192"/>
                  <a:gd name="connsiteY34" fmla="*/ 25758 h 2024559"/>
                  <a:gd name="connsiteX35" fmla="*/ 1079250 w 1468192"/>
                  <a:gd name="connsiteY35" fmla="*/ 10303 h 2024559"/>
                  <a:gd name="connsiteX36" fmla="*/ 1030310 w 1468192"/>
                  <a:gd name="connsiteY36" fmla="*/ 0 h 2024559"/>
                  <a:gd name="connsiteX37" fmla="*/ 991673 w 1468192"/>
                  <a:gd name="connsiteY37" fmla="*/ 2576 h 2024559"/>
                  <a:gd name="connsiteX38" fmla="*/ 973643 w 1468192"/>
                  <a:gd name="connsiteY38" fmla="*/ 10303 h 2024559"/>
                  <a:gd name="connsiteX39" fmla="*/ 971067 w 1468192"/>
                  <a:gd name="connsiteY39" fmla="*/ 20606 h 2024559"/>
                  <a:gd name="connsiteX40" fmla="*/ 973643 w 1468192"/>
                  <a:gd name="connsiteY40" fmla="*/ 36061 h 2024559"/>
                  <a:gd name="connsiteX41" fmla="*/ 983946 w 1468192"/>
                  <a:gd name="connsiteY41" fmla="*/ 51515 h 2024559"/>
                  <a:gd name="connsiteX42" fmla="*/ 1012279 w 1468192"/>
                  <a:gd name="connsiteY42" fmla="*/ 69546 h 2024559"/>
                  <a:gd name="connsiteX43" fmla="*/ 1048340 w 1468192"/>
                  <a:gd name="connsiteY43" fmla="*/ 95304 h 2024559"/>
                  <a:gd name="connsiteX44" fmla="*/ 1074098 w 1468192"/>
                  <a:gd name="connsiteY44" fmla="*/ 118486 h 2024559"/>
                  <a:gd name="connsiteX45" fmla="*/ 1107583 w 1468192"/>
                  <a:gd name="connsiteY45" fmla="*/ 154546 h 2024559"/>
                  <a:gd name="connsiteX46" fmla="*/ 1128189 w 1468192"/>
                  <a:gd name="connsiteY46" fmla="*/ 190607 h 2024559"/>
                  <a:gd name="connsiteX47" fmla="*/ 1143644 w 1468192"/>
                  <a:gd name="connsiteY47" fmla="*/ 229244 h 2024559"/>
                  <a:gd name="connsiteX48" fmla="*/ 1151371 w 1468192"/>
                  <a:gd name="connsiteY48" fmla="*/ 257577 h 2024559"/>
                  <a:gd name="connsiteX49" fmla="*/ 1153947 w 1468192"/>
                  <a:gd name="connsiteY49" fmla="*/ 291062 h 2024559"/>
                  <a:gd name="connsiteX50" fmla="*/ 1148795 w 1468192"/>
                  <a:gd name="connsiteY50" fmla="*/ 332275 h 2024559"/>
                  <a:gd name="connsiteX51" fmla="*/ 1125613 w 1468192"/>
                  <a:gd name="connsiteY51" fmla="*/ 396669 h 2024559"/>
                  <a:gd name="connsiteX52" fmla="*/ 1068946 w 1468192"/>
                  <a:gd name="connsiteY52" fmla="*/ 510003 h 2024559"/>
                  <a:gd name="connsiteX53" fmla="*/ 991673 w 1468192"/>
                  <a:gd name="connsiteY53" fmla="*/ 643944 h 2024559"/>
                  <a:gd name="connsiteX54" fmla="*/ 924703 w 1468192"/>
                  <a:gd name="connsiteY54" fmla="*/ 749550 h 2024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468192" h="2024559">
                    <a:moveTo>
                      <a:pt x="924703" y="749550"/>
                    </a:moveTo>
                    <a:lnTo>
                      <a:pt x="842278" y="878339"/>
                    </a:lnTo>
                    <a:lnTo>
                      <a:pt x="741823" y="1025158"/>
                    </a:lnTo>
                    <a:lnTo>
                      <a:pt x="605307" y="1205462"/>
                    </a:lnTo>
                    <a:lnTo>
                      <a:pt x="448185" y="1408949"/>
                    </a:lnTo>
                    <a:lnTo>
                      <a:pt x="314244" y="1584101"/>
                    </a:lnTo>
                    <a:lnTo>
                      <a:pt x="162274" y="1777284"/>
                    </a:lnTo>
                    <a:lnTo>
                      <a:pt x="38637" y="1931831"/>
                    </a:lnTo>
                    <a:lnTo>
                      <a:pt x="12879" y="1965316"/>
                    </a:lnTo>
                    <a:lnTo>
                      <a:pt x="0" y="1991074"/>
                    </a:lnTo>
                    <a:lnTo>
                      <a:pt x="0" y="2009104"/>
                    </a:lnTo>
                    <a:lnTo>
                      <a:pt x="7727" y="2021983"/>
                    </a:lnTo>
                    <a:lnTo>
                      <a:pt x="20606" y="2024559"/>
                    </a:lnTo>
                    <a:lnTo>
                      <a:pt x="56667" y="2011680"/>
                    </a:lnTo>
                    <a:lnTo>
                      <a:pt x="121061" y="1960164"/>
                    </a:lnTo>
                    <a:lnTo>
                      <a:pt x="342578" y="1766981"/>
                    </a:lnTo>
                    <a:lnTo>
                      <a:pt x="512579" y="1607283"/>
                    </a:lnTo>
                    <a:lnTo>
                      <a:pt x="659398" y="1457888"/>
                    </a:lnTo>
                    <a:lnTo>
                      <a:pt x="829399" y="1267281"/>
                    </a:lnTo>
                    <a:lnTo>
                      <a:pt x="1045764" y="991673"/>
                    </a:lnTo>
                    <a:lnTo>
                      <a:pt x="1246675" y="705762"/>
                    </a:lnTo>
                    <a:lnTo>
                      <a:pt x="1388342" y="497124"/>
                    </a:lnTo>
                    <a:lnTo>
                      <a:pt x="1463040" y="425003"/>
                    </a:lnTo>
                    <a:lnTo>
                      <a:pt x="1468192" y="391518"/>
                    </a:lnTo>
                    <a:lnTo>
                      <a:pt x="1468192" y="358033"/>
                    </a:lnTo>
                    <a:lnTo>
                      <a:pt x="1463040" y="329699"/>
                    </a:lnTo>
                    <a:lnTo>
                      <a:pt x="1452737" y="296214"/>
                    </a:lnTo>
                    <a:lnTo>
                      <a:pt x="1429555" y="257577"/>
                    </a:lnTo>
                    <a:lnTo>
                      <a:pt x="1401221" y="224092"/>
                    </a:lnTo>
                    <a:lnTo>
                      <a:pt x="1367736" y="190607"/>
                    </a:lnTo>
                    <a:lnTo>
                      <a:pt x="1305918" y="139092"/>
                    </a:lnTo>
                    <a:lnTo>
                      <a:pt x="1251826" y="97879"/>
                    </a:lnTo>
                    <a:lnTo>
                      <a:pt x="1195159" y="61819"/>
                    </a:lnTo>
                    <a:lnTo>
                      <a:pt x="1151371" y="38637"/>
                    </a:lnTo>
                    <a:lnTo>
                      <a:pt x="1120462" y="25758"/>
                    </a:lnTo>
                    <a:lnTo>
                      <a:pt x="1079250" y="10303"/>
                    </a:lnTo>
                    <a:lnTo>
                      <a:pt x="1030310" y="0"/>
                    </a:lnTo>
                    <a:lnTo>
                      <a:pt x="991673" y="2576"/>
                    </a:lnTo>
                    <a:lnTo>
                      <a:pt x="973643" y="10303"/>
                    </a:lnTo>
                    <a:lnTo>
                      <a:pt x="971067" y="20606"/>
                    </a:lnTo>
                    <a:lnTo>
                      <a:pt x="973643" y="36061"/>
                    </a:lnTo>
                    <a:lnTo>
                      <a:pt x="983946" y="51515"/>
                    </a:lnTo>
                    <a:lnTo>
                      <a:pt x="1012279" y="69546"/>
                    </a:lnTo>
                    <a:lnTo>
                      <a:pt x="1048340" y="95304"/>
                    </a:lnTo>
                    <a:lnTo>
                      <a:pt x="1074098" y="118486"/>
                    </a:lnTo>
                    <a:lnTo>
                      <a:pt x="1107583" y="154546"/>
                    </a:lnTo>
                    <a:lnTo>
                      <a:pt x="1128189" y="190607"/>
                    </a:lnTo>
                    <a:lnTo>
                      <a:pt x="1143644" y="229244"/>
                    </a:lnTo>
                    <a:lnTo>
                      <a:pt x="1151371" y="257577"/>
                    </a:lnTo>
                    <a:lnTo>
                      <a:pt x="1153947" y="291062"/>
                    </a:lnTo>
                    <a:lnTo>
                      <a:pt x="1148795" y="332275"/>
                    </a:lnTo>
                    <a:lnTo>
                      <a:pt x="1125613" y="396669"/>
                    </a:lnTo>
                    <a:lnTo>
                      <a:pt x="1068946" y="510003"/>
                    </a:lnTo>
                    <a:lnTo>
                      <a:pt x="991673" y="643944"/>
                    </a:lnTo>
                    <a:lnTo>
                      <a:pt x="924703" y="74955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9" name="フリーフォーム 62">
                <a:extLst>
                  <a:ext uri="{FF2B5EF4-FFF2-40B4-BE49-F238E27FC236}">
                    <a16:creationId xmlns:a16="http://schemas.microsoft.com/office/drawing/2014/main" id="{258462D7-CDC6-45D9-8C4B-780EF44DA5AB}"/>
                  </a:ext>
                </a:extLst>
              </p:cNvPr>
              <p:cNvSpPr/>
              <p:nvPr/>
            </p:nvSpPr>
            <p:spPr>
              <a:xfrm>
                <a:off x="5630863" y="2033588"/>
                <a:ext cx="1931987" cy="1527175"/>
              </a:xfrm>
              <a:custGeom>
                <a:avLst/>
                <a:gdLst>
                  <a:gd name="connsiteX0" fmla="*/ 771525 w 1931194"/>
                  <a:gd name="connsiteY0" fmla="*/ 626268 h 1526381"/>
                  <a:gd name="connsiteX1" fmla="*/ 626269 w 1931194"/>
                  <a:gd name="connsiteY1" fmla="*/ 495300 h 1526381"/>
                  <a:gd name="connsiteX2" fmla="*/ 497682 w 1931194"/>
                  <a:gd name="connsiteY2" fmla="*/ 378618 h 1526381"/>
                  <a:gd name="connsiteX3" fmla="*/ 354807 w 1931194"/>
                  <a:gd name="connsiteY3" fmla="*/ 250031 h 1526381"/>
                  <a:gd name="connsiteX4" fmla="*/ 171450 w 1931194"/>
                  <a:gd name="connsiteY4" fmla="*/ 85725 h 1526381"/>
                  <a:gd name="connsiteX5" fmla="*/ 76200 w 1931194"/>
                  <a:gd name="connsiteY5" fmla="*/ 0 h 1526381"/>
                  <a:gd name="connsiteX6" fmla="*/ 0 w 1931194"/>
                  <a:gd name="connsiteY6" fmla="*/ 100012 h 1526381"/>
                  <a:gd name="connsiteX7" fmla="*/ 135732 w 1931194"/>
                  <a:gd name="connsiteY7" fmla="*/ 233362 h 1526381"/>
                  <a:gd name="connsiteX8" fmla="*/ 314325 w 1931194"/>
                  <a:gd name="connsiteY8" fmla="*/ 426243 h 1526381"/>
                  <a:gd name="connsiteX9" fmla="*/ 464344 w 1931194"/>
                  <a:gd name="connsiteY9" fmla="*/ 595312 h 1526381"/>
                  <a:gd name="connsiteX10" fmla="*/ 633413 w 1931194"/>
                  <a:gd name="connsiteY10" fmla="*/ 792956 h 1526381"/>
                  <a:gd name="connsiteX11" fmla="*/ 738188 w 1931194"/>
                  <a:gd name="connsiteY11" fmla="*/ 919162 h 1526381"/>
                  <a:gd name="connsiteX12" fmla="*/ 842963 w 1931194"/>
                  <a:gd name="connsiteY12" fmla="*/ 1052512 h 1526381"/>
                  <a:gd name="connsiteX13" fmla="*/ 919163 w 1931194"/>
                  <a:gd name="connsiteY13" fmla="*/ 1154906 h 1526381"/>
                  <a:gd name="connsiteX14" fmla="*/ 976313 w 1931194"/>
                  <a:gd name="connsiteY14" fmla="*/ 1231106 h 1526381"/>
                  <a:gd name="connsiteX15" fmla="*/ 1019175 w 1931194"/>
                  <a:gd name="connsiteY15" fmla="*/ 1278731 h 1526381"/>
                  <a:gd name="connsiteX16" fmla="*/ 1064419 w 1931194"/>
                  <a:gd name="connsiteY16" fmla="*/ 1328737 h 1526381"/>
                  <a:gd name="connsiteX17" fmla="*/ 1121569 w 1931194"/>
                  <a:gd name="connsiteY17" fmla="*/ 1383506 h 1526381"/>
                  <a:gd name="connsiteX18" fmla="*/ 1169194 w 1931194"/>
                  <a:gd name="connsiteY18" fmla="*/ 1421606 h 1526381"/>
                  <a:gd name="connsiteX19" fmla="*/ 1195388 w 1931194"/>
                  <a:gd name="connsiteY19" fmla="*/ 1443037 h 1526381"/>
                  <a:gd name="connsiteX20" fmla="*/ 1223963 w 1931194"/>
                  <a:gd name="connsiteY20" fmla="*/ 1459706 h 1526381"/>
                  <a:gd name="connsiteX21" fmla="*/ 1254919 w 1931194"/>
                  <a:gd name="connsiteY21" fmla="*/ 1473993 h 1526381"/>
                  <a:gd name="connsiteX22" fmla="*/ 1276350 w 1931194"/>
                  <a:gd name="connsiteY22" fmla="*/ 1478756 h 1526381"/>
                  <a:gd name="connsiteX23" fmla="*/ 1335882 w 1931194"/>
                  <a:gd name="connsiteY23" fmla="*/ 1485900 h 1526381"/>
                  <a:gd name="connsiteX24" fmla="*/ 1588294 w 1931194"/>
                  <a:gd name="connsiteY24" fmla="*/ 1504950 h 1526381"/>
                  <a:gd name="connsiteX25" fmla="*/ 1831182 w 1931194"/>
                  <a:gd name="connsiteY25" fmla="*/ 1521618 h 1526381"/>
                  <a:gd name="connsiteX26" fmla="*/ 1902619 w 1931194"/>
                  <a:gd name="connsiteY26" fmla="*/ 1526381 h 1526381"/>
                  <a:gd name="connsiteX27" fmla="*/ 1928813 w 1931194"/>
                  <a:gd name="connsiteY27" fmla="*/ 1516856 h 1526381"/>
                  <a:gd name="connsiteX28" fmla="*/ 1931194 w 1931194"/>
                  <a:gd name="connsiteY28" fmla="*/ 1507331 h 1526381"/>
                  <a:gd name="connsiteX29" fmla="*/ 1928813 w 1931194"/>
                  <a:gd name="connsiteY29" fmla="*/ 1490662 h 1526381"/>
                  <a:gd name="connsiteX30" fmla="*/ 1919288 w 1931194"/>
                  <a:gd name="connsiteY30" fmla="*/ 1478756 h 1526381"/>
                  <a:gd name="connsiteX31" fmla="*/ 1902619 w 1931194"/>
                  <a:gd name="connsiteY31" fmla="*/ 1462087 h 1526381"/>
                  <a:gd name="connsiteX32" fmla="*/ 1862138 w 1931194"/>
                  <a:gd name="connsiteY32" fmla="*/ 1440656 h 1526381"/>
                  <a:gd name="connsiteX33" fmla="*/ 1707357 w 1931194"/>
                  <a:gd name="connsiteY33" fmla="*/ 1354931 h 1526381"/>
                  <a:gd name="connsiteX34" fmla="*/ 1564482 w 1931194"/>
                  <a:gd name="connsiteY34" fmla="*/ 1269206 h 1526381"/>
                  <a:gd name="connsiteX35" fmla="*/ 1409700 w 1931194"/>
                  <a:gd name="connsiteY35" fmla="*/ 1171575 h 1526381"/>
                  <a:gd name="connsiteX36" fmla="*/ 1273969 w 1931194"/>
                  <a:gd name="connsiteY36" fmla="*/ 1071562 h 1526381"/>
                  <a:gd name="connsiteX37" fmla="*/ 1176338 w 1931194"/>
                  <a:gd name="connsiteY37" fmla="*/ 992981 h 1526381"/>
                  <a:gd name="connsiteX38" fmla="*/ 1045369 w 1931194"/>
                  <a:gd name="connsiteY38" fmla="*/ 876300 h 1526381"/>
                  <a:gd name="connsiteX39" fmla="*/ 771525 w 1931194"/>
                  <a:gd name="connsiteY39" fmla="*/ 626268 h 1526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31194" h="1526381">
                    <a:moveTo>
                      <a:pt x="771525" y="626268"/>
                    </a:moveTo>
                    <a:lnTo>
                      <a:pt x="626269" y="495300"/>
                    </a:lnTo>
                    <a:lnTo>
                      <a:pt x="497682" y="378618"/>
                    </a:lnTo>
                    <a:lnTo>
                      <a:pt x="354807" y="250031"/>
                    </a:lnTo>
                    <a:lnTo>
                      <a:pt x="171450" y="85725"/>
                    </a:lnTo>
                    <a:lnTo>
                      <a:pt x="76200" y="0"/>
                    </a:lnTo>
                    <a:lnTo>
                      <a:pt x="0" y="100012"/>
                    </a:lnTo>
                    <a:lnTo>
                      <a:pt x="135732" y="233362"/>
                    </a:lnTo>
                    <a:lnTo>
                      <a:pt x="314325" y="426243"/>
                    </a:lnTo>
                    <a:lnTo>
                      <a:pt x="464344" y="595312"/>
                    </a:lnTo>
                    <a:lnTo>
                      <a:pt x="633413" y="792956"/>
                    </a:lnTo>
                    <a:lnTo>
                      <a:pt x="738188" y="919162"/>
                    </a:lnTo>
                    <a:lnTo>
                      <a:pt x="842963" y="1052512"/>
                    </a:lnTo>
                    <a:lnTo>
                      <a:pt x="919163" y="1154906"/>
                    </a:lnTo>
                    <a:lnTo>
                      <a:pt x="976313" y="1231106"/>
                    </a:lnTo>
                    <a:lnTo>
                      <a:pt x="1019175" y="1278731"/>
                    </a:lnTo>
                    <a:lnTo>
                      <a:pt x="1064419" y="1328737"/>
                    </a:lnTo>
                    <a:lnTo>
                      <a:pt x="1121569" y="1383506"/>
                    </a:lnTo>
                    <a:lnTo>
                      <a:pt x="1169194" y="1421606"/>
                    </a:lnTo>
                    <a:lnTo>
                      <a:pt x="1195388" y="1443037"/>
                    </a:lnTo>
                    <a:lnTo>
                      <a:pt x="1223963" y="1459706"/>
                    </a:lnTo>
                    <a:lnTo>
                      <a:pt x="1254919" y="1473993"/>
                    </a:lnTo>
                    <a:lnTo>
                      <a:pt x="1276350" y="1478756"/>
                    </a:lnTo>
                    <a:lnTo>
                      <a:pt x="1335882" y="1485900"/>
                    </a:lnTo>
                    <a:lnTo>
                      <a:pt x="1588294" y="1504950"/>
                    </a:lnTo>
                    <a:lnTo>
                      <a:pt x="1831182" y="1521618"/>
                    </a:lnTo>
                    <a:lnTo>
                      <a:pt x="1902619" y="1526381"/>
                    </a:lnTo>
                    <a:lnTo>
                      <a:pt x="1928813" y="1516856"/>
                    </a:lnTo>
                    <a:lnTo>
                      <a:pt x="1931194" y="1507331"/>
                    </a:lnTo>
                    <a:lnTo>
                      <a:pt x="1928813" y="1490662"/>
                    </a:lnTo>
                    <a:lnTo>
                      <a:pt x="1919288" y="1478756"/>
                    </a:lnTo>
                    <a:lnTo>
                      <a:pt x="1902619" y="1462087"/>
                    </a:lnTo>
                    <a:lnTo>
                      <a:pt x="1862138" y="1440656"/>
                    </a:lnTo>
                    <a:lnTo>
                      <a:pt x="1707357" y="1354931"/>
                    </a:lnTo>
                    <a:lnTo>
                      <a:pt x="1564482" y="1269206"/>
                    </a:lnTo>
                    <a:lnTo>
                      <a:pt x="1409700" y="1171575"/>
                    </a:lnTo>
                    <a:lnTo>
                      <a:pt x="1273969" y="1071562"/>
                    </a:lnTo>
                    <a:lnTo>
                      <a:pt x="1176338" y="992981"/>
                    </a:lnTo>
                    <a:lnTo>
                      <a:pt x="1045369" y="876300"/>
                    </a:lnTo>
                    <a:lnTo>
                      <a:pt x="771525" y="6262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0" name="フリーフォーム 63">
                <a:extLst>
                  <a:ext uri="{FF2B5EF4-FFF2-40B4-BE49-F238E27FC236}">
                    <a16:creationId xmlns:a16="http://schemas.microsoft.com/office/drawing/2014/main" id="{B0526BF9-346C-413C-B8C0-2E59F0829635}"/>
                  </a:ext>
                </a:extLst>
              </p:cNvPr>
              <p:cNvSpPr/>
              <p:nvPr/>
            </p:nvSpPr>
            <p:spPr>
              <a:xfrm>
                <a:off x="5059363" y="3181350"/>
                <a:ext cx="1346200" cy="334963"/>
              </a:xfrm>
              <a:custGeom>
                <a:avLst/>
                <a:gdLst>
                  <a:gd name="connsiteX0" fmla="*/ 826294 w 1345407"/>
                  <a:gd name="connsiteY0" fmla="*/ 269081 h 335756"/>
                  <a:gd name="connsiteX1" fmla="*/ 666750 w 1345407"/>
                  <a:gd name="connsiteY1" fmla="*/ 285750 h 335756"/>
                  <a:gd name="connsiteX2" fmla="*/ 535782 w 1345407"/>
                  <a:gd name="connsiteY2" fmla="*/ 302419 h 335756"/>
                  <a:gd name="connsiteX3" fmla="*/ 481013 w 1345407"/>
                  <a:gd name="connsiteY3" fmla="*/ 314325 h 335756"/>
                  <a:gd name="connsiteX4" fmla="*/ 390525 w 1345407"/>
                  <a:gd name="connsiteY4" fmla="*/ 328613 h 335756"/>
                  <a:gd name="connsiteX5" fmla="*/ 326232 w 1345407"/>
                  <a:gd name="connsiteY5" fmla="*/ 335756 h 335756"/>
                  <a:gd name="connsiteX6" fmla="*/ 273844 w 1345407"/>
                  <a:gd name="connsiteY6" fmla="*/ 330994 h 335756"/>
                  <a:gd name="connsiteX7" fmla="*/ 233363 w 1345407"/>
                  <a:gd name="connsiteY7" fmla="*/ 319088 h 335756"/>
                  <a:gd name="connsiteX8" fmla="*/ 190500 w 1345407"/>
                  <a:gd name="connsiteY8" fmla="*/ 300038 h 335756"/>
                  <a:gd name="connsiteX9" fmla="*/ 102394 w 1345407"/>
                  <a:gd name="connsiteY9" fmla="*/ 247650 h 335756"/>
                  <a:gd name="connsiteX10" fmla="*/ 50007 w 1345407"/>
                  <a:gd name="connsiteY10" fmla="*/ 209550 h 335756"/>
                  <a:gd name="connsiteX11" fmla="*/ 19050 w 1345407"/>
                  <a:gd name="connsiteY11" fmla="*/ 183356 h 335756"/>
                  <a:gd name="connsiteX12" fmla="*/ 2382 w 1345407"/>
                  <a:gd name="connsiteY12" fmla="*/ 161925 h 335756"/>
                  <a:gd name="connsiteX13" fmla="*/ 0 w 1345407"/>
                  <a:gd name="connsiteY13" fmla="*/ 147638 h 335756"/>
                  <a:gd name="connsiteX14" fmla="*/ 7144 w 1345407"/>
                  <a:gd name="connsiteY14" fmla="*/ 135731 h 335756"/>
                  <a:gd name="connsiteX15" fmla="*/ 33338 w 1345407"/>
                  <a:gd name="connsiteY15" fmla="*/ 133350 h 335756"/>
                  <a:gd name="connsiteX16" fmla="*/ 73819 w 1345407"/>
                  <a:gd name="connsiteY16" fmla="*/ 138113 h 335756"/>
                  <a:gd name="connsiteX17" fmla="*/ 116682 w 1345407"/>
                  <a:gd name="connsiteY17" fmla="*/ 147638 h 335756"/>
                  <a:gd name="connsiteX18" fmla="*/ 159544 w 1345407"/>
                  <a:gd name="connsiteY18" fmla="*/ 152400 h 335756"/>
                  <a:gd name="connsiteX19" fmla="*/ 219075 w 1345407"/>
                  <a:gd name="connsiteY19" fmla="*/ 154781 h 335756"/>
                  <a:gd name="connsiteX20" fmla="*/ 333375 w 1345407"/>
                  <a:gd name="connsiteY20" fmla="*/ 145256 h 335756"/>
                  <a:gd name="connsiteX21" fmla="*/ 514350 w 1345407"/>
                  <a:gd name="connsiteY21" fmla="*/ 123825 h 335756"/>
                  <a:gd name="connsiteX22" fmla="*/ 650082 w 1345407"/>
                  <a:gd name="connsiteY22" fmla="*/ 97631 h 335756"/>
                  <a:gd name="connsiteX23" fmla="*/ 683419 w 1345407"/>
                  <a:gd name="connsiteY23" fmla="*/ 88106 h 335756"/>
                  <a:gd name="connsiteX24" fmla="*/ 757238 w 1345407"/>
                  <a:gd name="connsiteY24" fmla="*/ 66675 h 335756"/>
                  <a:gd name="connsiteX25" fmla="*/ 809625 w 1345407"/>
                  <a:gd name="connsiteY25" fmla="*/ 45244 h 335756"/>
                  <a:gd name="connsiteX26" fmla="*/ 859632 w 1345407"/>
                  <a:gd name="connsiteY26" fmla="*/ 28575 h 335756"/>
                  <a:gd name="connsiteX27" fmla="*/ 916782 w 1345407"/>
                  <a:gd name="connsiteY27" fmla="*/ 9525 h 335756"/>
                  <a:gd name="connsiteX28" fmla="*/ 976313 w 1345407"/>
                  <a:gd name="connsiteY28" fmla="*/ 0 h 335756"/>
                  <a:gd name="connsiteX29" fmla="*/ 1031082 w 1345407"/>
                  <a:gd name="connsiteY29" fmla="*/ 0 h 335756"/>
                  <a:gd name="connsiteX30" fmla="*/ 1119188 w 1345407"/>
                  <a:gd name="connsiteY30" fmla="*/ 21431 h 335756"/>
                  <a:gd name="connsiteX31" fmla="*/ 1183482 w 1345407"/>
                  <a:gd name="connsiteY31" fmla="*/ 40481 h 335756"/>
                  <a:gd name="connsiteX32" fmla="*/ 1240632 w 1345407"/>
                  <a:gd name="connsiteY32" fmla="*/ 66675 h 335756"/>
                  <a:gd name="connsiteX33" fmla="*/ 1285875 w 1345407"/>
                  <a:gd name="connsiteY33" fmla="*/ 97631 h 335756"/>
                  <a:gd name="connsiteX34" fmla="*/ 1314450 w 1345407"/>
                  <a:gd name="connsiteY34" fmla="*/ 128588 h 335756"/>
                  <a:gd name="connsiteX35" fmla="*/ 1331119 w 1345407"/>
                  <a:gd name="connsiteY35" fmla="*/ 152400 h 335756"/>
                  <a:gd name="connsiteX36" fmla="*/ 1340644 w 1345407"/>
                  <a:gd name="connsiteY36" fmla="*/ 171450 h 335756"/>
                  <a:gd name="connsiteX37" fmla="*/ 1345407 w 1345407"/>
                  <a:gd name="connsiteY37" fmla="*/ 197644 h 335756"/>
                  <a:gd name="connsiteX38" fmla="*/ 1338263 w 1345407"/>
                  <a:gd name="connsiteY38" fmla="*/ 214313 h 335756"/>
                  <a:gd name="connsiteX39" fmla="*/ 1319213 w 1345407"/>
                  <a:gd name="connsiteY39" fmla="*/ 230981 h 335756"/>
                  <a:gd name="connsiteX40" fmla="*/ 1273969 w 1345407"/>
                  <a:gd name="connsiteY40" fmla="*/ 245269 h 335756"/>
                  <a:gd name="connsiteX41" fmla="*/ 1231107 w 1345407"/>
                  <a:gd name="connsiteY41" fmla="*/ 250031 h 335756"/>
                  <a:gd name="connsiteX42" fmla="*/ 1140619 w 1345407"/>
                  <a:gd name="connsiteY42" fmla="*/ 245269 h 335756"/>
                  <a:gd name="connsiteX43" fmla="*/ 1038225 w 1345407"/>
                  <a:gd name="connsiteY43" fmla="*/ 252413 h 335756"/>
                  <a:gd name="connsiteX44" fmla="*/ 826294 w 1345407"/>
                  <a:gd name="connsiteY44" fmla="*/ 269081 h 33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45407" h="335756">
                    <a:moveTo>
                      <a:pt x="826294" y="269081"/>
                    </a:moveTo>
                    <a:lnTo>
                      <a:pt x="666750" y="285750"/>
                    </a:lnTo>
                    <a:lnTo>
                      <a:pt x="535782" y="302419"/>
                    </a:lnTo>
                    <a:lnTo>
                      <a:pt x="481013" y="314325"/>
                    </a:lnTo>
                    <a:lnTo>
                      <a:pt x="390525" y="328613"/>
                    </a:lnTo>
                    <a:lnTo>
                      <a:pt x="326232" y="335756"/>
                    </a:lnTo>
                    <a:lnTo>
                      <a:pt x="273844" y="330994"/>
                    </a:lnTo>
                    <a:lnTo>
                      <a:pt x="233363" y="319088"/>
                    </a:lnTo>
                    <a:lnTo>
                      <a:pt x="190500" y="300038"/>
                    </a:lnTo>
                    <a:lnTo>
                      <a:pt x="102394" y="247650"/>
                    </a:lnTo>
                    <a:lnTo>
                      <a:pt x="50007" y="209550"/>
                    </a:lnTo>
                    <a:lnTo>
                      <a:pt x="19050" y="183356"/>
                    </a:lnTo>
                    <a:lnTo>
                      <a:pt x="2382" y="161925"/>
                    </a:lnTo>
                    <a:lnTo>
                      <a:pt x="0" y="147638"/>
                    </a:lnTo>
                    <a:lnTo>
                      <a:pt x="7144" y="135731"/>
                    </a:lnTo>
                    <a:lnTo>
                      <a:pt x="33338" y="133350"/>
                    </a:lnTo>
                    <a:lnTo>
                      <a:pt x="73819" y="138113"/>
                    </a:lnTo>
                    <a:lnTo>
                      <a:pt x="116682" y="147638"/>
                    </a:lnTo>
                    <a:lnTo>
                      <a:pt x="159544" y="152400"/>
                    </a:lnTo>
                    <a:lnTo>
                      <a:pt x="219075" y="154781"/>
                    </a:lnTo>
                    <a:lnTo>
                      <a:pt x="333375" y="145256"/>
                    </a:lnTo>
                    <a:lnTo>
                      <a:pt x="514350" y="123825"/>
                    </a:lnTo>
                    <a:lnTo>
                      <a:pt x="650082" y="97631"/>
                    </a:lnTo>
                    <a:lnTo>
                      <a:pt x="683419" y="88106"/>
                    </a:lnTo>
                    <a:lnTo>
                      <a:pt x="757238" y="66675"/>
                    </a:lnTo>
                    <a:lnTo>
                      <a:pt x="809625" y="45244"/>
                    </a:lnTo>
                    <a:lnTo>
                      <a:pt x="859632" y="28575"/>
                    </a:lnTo>
                    <a:lnTo>
                      <a:pt x="916782" y="9525"/>
                    </a:lnTo>
                    <a:lnTo>
                      <a:pt x="976313" y="0"/>
                    </a:lnTo>
                    <a:lnTo>
                      <a:pt x="1031082" y="0"/>
                    </a:lnTo>
                    <a:lnTo>
                      <a:pt x="1119188" y="21431"/>
                    </a:lnTo>
                    <a:lnTo>
                      <a:pt x="1183482" y="40481"/>
                    </a:lnTo>
                    <a:lnTo>
                      <a:pt x="1240632" y="66675"/>
                    </a:lnTo>
                    <a:lnTo>
                      <a:pt x="1285875" y="97631"/>
                    </a:lnTo>
                    <a:lnTo>
                      <a:pt x="1314450" y="128588"/>
                    </a:lnTo>
                    <a:lnTo>
                      <a:pt x="1331119" y="152400"/>
                    </a:lnTo>
                    <a:lnTo>
                      <a:pt x="1340644" y="171450"/>
                    </a:lnTo>
                    <a:lnTo>
                      <a:pt x="1345407" y="197644"/>
                    </a:lnTo>
                    <a:lnTo>
                      <a:pt x="1338263" y="214313"/>
                    </a:lnTo>
                    <a:lnTo>
                      <a:pt x="1319213" y="230981"/>
                    </a:lnTo>
                    <a:lnTo>
                      <a:pt x="1273969" y="245269"/>
                    </a:lnTo>
                    <a:lnTo>
                      <a:pt x="1231107" y="250031"/>
                    </a:lnTo>
                    <a:lnTo>
                      <a:pt x="1140619" y="245269"/>
                    </a:lnTo>
                    <a:lnTo>
                      <a:pt x="1038225" y="252413"/>
                    </a:lnTo>
                    <a:lnTo>
                      <a:pt x="826294" y="26908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1" name="フリーフォーム 64">
                <a:extLst>
                  <a:ext uri="{FF2B5EF4-FFF2-40B4-BE49-F238E27FC236}">
                    <a16:creationId xmlns:a16="http://schemas.microsoft.com/office/drawing/2014/main" id="{71800CAC-A9EA-4B34-B9FD-D5F9BA7B5582}"/>
                  </a:ext>
                </a:extLst>
              </p:cNvPr>
              <p:cNvSpPr/>
              <p:nvPr/>
            </p:nvSpPr>
            <p:spPr>
              <a:xfrm>
                <a:off x="4468814" y="4068763"/>
                <a:ext cx="450850" cy="1931987"/>
              </a:xfrm>
              <a:custGeom>
                <a:avLst/>
                <a:gdLst>
                  <a:gd name="connsiteX0" fmla="*/ 449035 w 451757"/>
                  <a:gd name="connsiteY0" fmla="*/ 1107621 h 1932214"/>
                  <a:gd name="connsiteX1" fmla="*/ 451757 w 451757"/>
                  <a:gd name="connsiteY1" fmla="*/ 917121 h 1932214"/>
                  <a:gd name="connsiteX2" fmla="*/ 451757 w 451757"/>
                  <a:gd name="connsiteY2" fmla="*/ 838200 h 1932214"/>
                  <a:gd name="connsiteX3" fmla="*/ 427264 w 451757"/>
                  <a:gd name="connsiteY3" fmla="*/ 639535 h 1932214"/>
                  <a:gd name="connsiteX4" fmla="*/ 391885 w 451757"/>
                  <a:gd name="connsiteY4" fmla="*/ 405493 h 1932214"/>
                  <a:gd name="connsiteX5" fmla="*/ 359228 w 451757"/>
                  <a:gd name="connsiteY5" fmla="*/ 250371 h 1932214"/>
                  <a:gd name="connsiteX6" fmla="*/ 231321 w 451757"/>
                  <a:gd name="connsiteY6" fmla="*/ 97971 h 1932214"/>
                  <a:gd name="connsiteX7" fmla="*/ 171450 w 451757"/>
                  <a:gd name="connsiteY7" fmla="*/ 65314 h 1932214"/>
                  <a:gd name="connsiteX8" fmla="*/ 100693 w 451757"/>
                  <a:gd name="connsiteY8" fmla="*/ 29935 h 1932214"/>
                  <a:gd name="connsiteX9" fmla="*/ 54428 w 451757"/>
                  <a:gd name="connsiteY9" fmla="*/ 8164 h 1932214"/>
                  <a:gd name="connsiteX10" fmla="*/ 27214 w 451757"/>
                  <a:gd name="connsiteY10" fmla="*/ 0 h 1932214"/>
                  <a:gd name="connsiteX11" fmla="*/ 8164 w 451757"/>
                  <a:gd name="connsiteY11" fmla="*/ 2721 h 1932214"/>
                  <a:gd name="connsiteX12" fmla="*/ 0 w 451757"/>
                  <a:gd name="connsiteY12" fmla="*/ 5443 h 1932214"/>
                  <a:gd name="connsiteX13" fmla="*/ 0 w 451757"/>
                  <a:gd name="connsiteY13" fmla="*/ 21771 h 1932214"/>
                  <a:gd name="connsiteX14" fmla="*/ 10885 w 451757"/>
                  <a:gd name="connsiteY14" fmla="*/ 51707 h 1932214"/>
                  <a:gd name="connsiteX15" fmla="*/ 46264 w 451757"/>
                  <a:gd name="connsiteY15" fmla="*/ 97971 h 1932214"/>
                  <a:gd name="connsiteX16" fmla="*/ 97971 w 451757"/>
                  <a:gd name="connsiteY16" fmla="*/ 168728 h 1932214"/>
                  <a:gd name="connsiteX17" fmla="*/ 144235 w 451757"/>
                  <a:gd name="connsiteY17" fmla="*/ 239485 h 1932214"/>
                  <a:gd name="connsiteX18" fmla="*/ 176893 w 451757"/>
                  <a:gd name="connsiteY18" fmla="*/ 302078 h 1932214"/>
                  <a:gd name="connsiteX19" fmla="*/ 185057 w 451757"/>
                  <a:gd name="connsiteY19" fmla="*/ 334735 h 1932214"/>
                  <a:gd name="connsiteX20" fmla="*/ 195943 w 451757"/>
                  <a:gd name="connsiteY20" fmla="*/ 416378 h 1932214"/>
                  <a:gd name="connsiteX21" fmla="*/ 212271 w 451757"/>
                  <a:gd name="connsiteY21" fmla="*/ 598714 h 1932214"/>
                  <a:gd name="connsiteX22" fmla="*/ 225878 w 451757"/>
                  <a:gd name="connsiteY22" fmla="*/ 737507 h 1932214"/>
                  <a:gd name="connsiteX23" fmla="*/ 231321 w 451757"/>
                  <a:gd name="connsiteY23" fmla="*/ 900793 h 1932214"/>
                  <a:gd name="connsiteX24" fmla="*/ 234043 w 451757"/>
                  <a:gd name="connsiteY24" fmla="*/ 1028700 h 1932214"/>
                  <a:gd name="connsiteX25" fmla="*/ 231321 w 451757"/>
                  <a:gd name="connsiteY25" fmla="*/ 1194707 h 1932214"/>
                  <a:gd name="connsiteX26" fmla="*/ 225878 w 451757"/>
                  <a:gd name="connsiteY26" fmla="*/ 1360714 h 1932214"/>
                  <a:gd name="connsiteX27" fmla="*/ 217714 w 451757"/>
                  <a:gd name="connsiteY27" fmla="*/ 1436914 h 1932214"/>
                  <a:gd name="connsiteX28" fmla="*/ 204107 w 451757"/>
                  <a:gd name="connsiteY28" fmla="*/ 1499507 h 1932214"/>
                  <a:gd name="connsiteX29" fmla="*/ 187778 w 451757"/>
                  <a:gd name="connsiteY29" fmla="*/ 1556657 h 1932214"/>
                  <a:gd name="connsiteX30" fmla="*/ 187778 w 451757"/>
                  <a:gd name="connsiteY30" fmla="*/ 1586593 h 1932214"/>
                  <a:gd name="connsiteX31" fmla="*/ 212271 w 451757"/>
                  <a:gd name="connsiteY31" fmla="*/ 1698171 h 1932214"/>
                  <a:gd name="connsiteX32" fmla="*/ 253093 w 451757"/>
                  <a:gd name="connsiteY32" fmla="*/ 1817914 h 1932214"/>
                  <a:gd name="connsiteX33" fmla="*/ 274864 w 451757"/>
                  <a:gd name="connsiteY33" fmla="*/ 1861457 h 1932214"/>
                  <a:gd name="connsiteX34" fmla="*/ 291193 w 451757"/>
                  <a:gd name="connsiteY34" fmla="*/ 1885950 h 1932214"/>
                  <a:gd name="connsiteX35" fmla="*/ 315685 w 451757"/>
                  <a:gd name="connsiteY35" fmla="*/ 1905000 h 1932214"/>
                  <a:gd name="connsiteX36" fmla="*/ 345621 w 451757"/>
                  <a:gd name="connsiteY36" fmla="*/ 1921328 h 1932214"/>
                  <a:gd name="connsiteX37" fmla="*/ 378278 w 451757"/>
                  <a:gd name="connsiteY37" fmla="*/ 1932214 h 1932214"/>
                  <a:gd name="connsiteX38" fmla="*/ 405493 w 451757"/>
                  <a:gd name="connsiteY38" fmla="*/ 1929493 h 1932214"/>
                  <a:gd name="connsiteX39" fmla="*/ 419100 w 451757"/>
                  <a:gd name="connsiteY39" fmla="*/ 1921328 h 1932214"/>
                  <a:gd name="connsiteX40" fmla="*/ 432707 w 451757"/>
                  <a:gd name="connsiteY40" fmla="*/ 1913164 h 1932214"/>
                  <a:gd name="connsiteX41" fmla="*/ 440871 w 451757"/>
                  <a:gd name="connsiteY41" fmla="*/ 1894114 h 1932214"/>
                  <a:gd name="connsiteX42" fmla="*/ 446314 w 451757"/>
                  <a:gd name="connsiteY42" fmla="*/ 1872343 h 1932214"/>
                  <a:gd name="connsiteX43" fmla="*/ 451757 w 451757"/>
                  <a:gd name="connsiteY43" fmla="*/ 1828800 h 1932214"/>
                  <a:gd name="connsiteX44" fmla="*/ 451757 w 451757"/>
                  <a:gd name="connsiteY44" fmla="*/ 1719943 h 1932214"/>
                  <a:gd name="connsiteX45" fmla="*/ 451757 w 451757"/>
                  <a:gd name="connsiteY45" fmla="*/ 1521278 h 1932214"/>
                  <a:gd name="connsiteX46" fmla="*/ 449035 w 451757"/>
                  <a:gd name="connsiteY46" fmla="*/ 1107621 h 193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51757" h="1932214">
                    <a:moveTo>
                      <a:pt x="449035" y="1107621"/>
                    </a:moveTo>
                    <a:cubicBezTo>
                      <a:pt x="449942" y="1044121"/>
                      <a:pt x="450850" y="980621"/>
                      <a:pt x="451757" y="917121"/>
                    </a:cubicBezTo>
                    <a:lnTo>
                      <a:pt x="451757" y="838200"/>
                    </a:lnTo>
                    <a:lnTo>
                      <a:pt x="427264" y="639535"/>
                    </a:lnTo>
                    <a:lnTo>
                      <a:pt x="391885" y="405493"/>
                    </a:lnTo>
                    <a:lnTo>
                      <a:pt x="359228" y="250371"/>
                    </a:lnTo>
                    <a:lnTo>
                      <a:pt x="231321" y="97971"/>
                    </a:lnTo>
                    <a:lnTo>
                      <a:pt x="171450" y="65314"/>
                    </a:lnTo>
                    <a:lnTo>
                      <a:pt x="100693" y="29935"/>
                    </a:lnTo>
                    <a:lnTo>
                      <a:pt x="54428" y="8164"/>
                    </a:lnTo>
                    <a:lnTo>
                      <a:pt x="27214" y="0"/>
                    </a:lnTo>
                    <a:lnTo>
                      <a:pt x="8164" y="2721"/>
                    </a:lnTo>
                    <a:lnTo>
                      <a:pt x="0" y="5443"/>
                    </a:lnTo>
                    <a:lnTo>
                      <a:pt x="0" y="21771"/>
                    </a:lnTo>
                    <a:lnTo>
                      <a:pt x="10885" y="51707"/>
                    </a:lnTo>
                    <a:lnTo>
                      <a:pt x="46264" y="97971"/>
                    </a:lnTo>
                    <a:lnTo>
                      <a:pt x="97971" y="168728"/>
                    </a:lnTo>
                    <a:lnTo>
                      <a:pt x="144235" y="239485"/>
                    </a:lnTo>
                    <a:lnTo>
                      <a:pt x="176893" y="302078"/>
                    </a:lnTo>
                    <a:lnTo>
                      <a:pt x="185057" y="334735"/>
                    </a:lnTo>
                    <a:lnTo>
                      <a:pt x="195943" y="416378"/>
                    </a:lnTo>
                    <a:lnTo>
                      <a:pt x="212271" y="598714"/>
                    </a:lnTo>
                    <a:lnTo>
                      <a:pt x="225878" y="737507"/>
                    </a:lnTo>
                    <a:lnTo>
                      <a:pt x="231321" y="900793"/>
                    </a:lnTo>
                    <a:cubicBezTo>
                      <a:pt x="232228" y="943429"/>
                      <a:pt x="233136" y="986064"/>
                      <a:pt x="234043" y="1028700"/>
                    </a:cubicBezTo>
                    <a:cubicBezTo>
                      <a:pt x="233136" y="1084036"/>
                      <a:pt x="232228" y="1139371"/>
                      <a:pt x="231321" y="1194707"/>
                    </a:cubicBezTo>
                    <a:lnTo>
                      <a:pt x="225878" y="1360714"/>
                    </a:lnTo>
                    <a:lnTo>
                      <a:pt x="217714" y="1436914"/>
                    </a:lnTo>
                    <a:lnTo>
                      <a:pt x="204107" y="1499507"/>
                    </a:lnTo>
                    <a:lnTo>
                      <a:pt x="187778" y="1556657"/>
                    </a:lnTo>
                    <a:lnTo>
                      <a:pt x="187778" y="1586593"/>
                    </a:lnTo>
                    <a:lnTo>
                      <a:pt x="212271" y="1698171"/>
                    </a:lnTo>
                    <a:lnTo>
                      <a:pt x="253093" y="1817914"/>
                    </a:lnTo>
                    <a:lnTo>
                      <a:pt x="274864" y="1861457"/>
                    </a:lnTo>
                    <a:lnTo>
                      <a:pt x="291193" y="1885950"/>
                    </a:lnTo>
                    <a:lnTo>
                      <a:pt x="315685" y="1905000"/>
                    </a:lnTo>
                    <a:lnTo>
                      <a:pt x="345621" y="1921328"/>
                    </a:lnTo>
                    <a:lnTo>
                      <a:pt x="378278" y="1932214"/>
                    </a:lnTo>
                    <a:lnTo>
                      <a:pt x="405493" y="1929493"/>
                    </a:lnTo>
                    <a:lnTo>
                      <a:pt x="419100" y="1921328"/>
                    </a:lnTo>
                    <a:lnTo>
                      <a:pt x="432707" y="1913164"/>
                    </a:lnTo>
                    <a:lnTo>
                      <a:pt x="440871" y="1894114"/>
                    </a:lnTo>
                    <a:lnTo>
                      <a:pt x="446314" y="1872343"/>
                    </a:lnTo>
                    <a:lnTo>
                      <a:pt x="451757" y="1828800"/>
                    </a:lnTo>
                    <a:lnTo>
                      <a:pt x="451757" y="1719943"/>
                    </a:lnTo>
                    <a:lnTo>
                      <a:pt x="451757" y="1521278"/>
                    </a:lnTo>
                    <a:cubicBezTo>
                      <a:pt x="450850" y="1389742"/>
                      <a:pt x="449942" y="1258207"/>
                      <a:pt x="449035" y="110762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2" name="フリーフォーム 65">
                <a:extLst>
                  <a:ext uri="{FF2B5EF4-FFF2-40B4-BE49-F238E27FC236}">
                    <a16:creationId xmlns:a16="http://schemas.microsoft.com/office/drawing/2014/main" id="{DC283671-56A7-4968-9D03-BA9099F65A01}"/>
                  </a:ext>
                </a:extLst>
              </p:cNvPr>
              <p:cNvSpPr/>
              <p:nvPr/>
            </p:nvSpPr>
            <p:spPr>
              <a:xfrm>
                <a:off x="4616451" y="3902075"/>
                <a:ext cx="2508250" cy="2308225"/>
              </a:xfrm>
              <a:custGeom>
                <a:avLst/>
                <a:gdLst>
                  <a:gd name="connsiteX0" fmla="*/ 1090132 w 2507898"/>
                  <a:gd name="connsiteY0" fmla="*/ 187645 h 2308338"/>
                  <a:gd name="connsiteX1" fmla="*/ 887593 w 2507898"/>
                  <a:gd name="connsiteY1" fmla="*/ 211473 h 2308338"/>
                  <a:gd name="connsiteX2" fmla="*/ 601657 w 2507898"/>
                  <a:gd name="connsiteY2" fmla="*/ 235301 h 2308338"/>
                  <a:gd name="connsiteX3" fmla="*/ 342528 w 2507898"/>
                  <a:gd name="connsiteY3" fmla="*/ 250194 h 2308338"/>
                  <a:gd name="connsiteX4" fmla="*/ 23828 w 2507898"/>
                  <a:gd name="connsiteY4" fmla="*/ 262108 h 2308338"/>
                  <a:gd name="connsiteX5" fmla="*/ 0 w 2507898"/>
                  <a:gd name="connsiteY5" fmla="*/ 265086 h 2308338"/>
                  <a:gd name="connsiteX6" fmla="*/ 151904 w 2507898"/>
                  <a:gd name="connsiteY6" fmla="*/ 461667 h 2308338"/>
                  <a:gd name="connsiteX7" fmla="*/ 244237 w 2507898"/>
                  <a:gd name="connsiteY7" fmla="*/ 428904 h 2308338"/>
                  <a:gd name="connsiteX8" fmla="*/ 321678 w 2507898"/>
                  <a:gd name="connsiteY8" fmla="*/ 411033 h 2308338"/>
                  <a:gd name="connsiteX9" fmla="*/ 384227 w 2507898"/>
                  <a:gd name="connsiteY9" fmla="*/ 399119 h 2308338"/>
                  <a:gd name="connsiteX10" fmla="*/ 485496 w 2507898"/>
                  <a:gd name="connsiteY10" fmla="*/ 384226 h 2308338"/>
                  <a:gd name="connsiteX11" fmla="*/ 545066 w 2507898"/>
                  <a:gd name="connsiteY11" fmla="*/ 378269 h 2308338"/>
                  <a:gd name="connsiteX12" fmla="*/ 652292 w 2507898"/>
                  <a:gd name="connsiteY12" fmla="*/ 372312 h 2308338"/>
                  <a:gd name="connsiteX13" fmla="*/ 726754 w 2507898"/>
                  <a:gd name="connsiteY13" fmla="*/ 372312 h 2308338"/>
                  <a:gd name="connsiteX14" fmla="*/ 1039497 w 2507898"/>
                  <a:gd name="connsiteY14" fmla="*/ 339549 h 2308338"/>
                  <a:gd name="connsiteX15" fmla="*/ 1161616 w 2507898"/>
                  <a:gd name="connsiteY15" fmla="*/ 327635 h 2308338"/>
                  <a:gd name="connsiteX16" fmla="*/ 1373089 w 2507898"/>
                  <a:gd name="connsiteY16" fmla="*/ 306785 h 2308338"/>
                  <a:gd name="connsiteX17" fmla="*/ 1620305 w 2507898"/>
                  <a:gd name="connsiteY17" fmla="*/ 279979 h 2308338"/>
                  <a:gd name="connsiteX18" fmla="*/ 1965811 w 2507898"/>
                  <a:gd name="connsiteY18" fmla="*/ 235301 h 2308338"/>
                  <a:gd name="connsiteX19" fmla="*/ 2108779 w 2507898"/>
                  <a:gd name="connsiteY19" fmla="*/ 217430 h 2308338"/>
                  <a:gd name="connsiteX20" fmla="*/ 2138564 w 2507898"/>
                  <a:gd name="connsiteY20" fmla="*/ 220409 h 2308338"/>
                  <a:gd name="connsiteX21" fmla="*/ 2159414 w 2507898"/>
                  <a:gd name="connsiteY21" fmla="*/ 226366 h 2308338"/>
                  <a:gd name="connsiteX22" fmla="*/ 2174306 w 2507898"/>
                  <a:gd name="connsiteY22" fmla="*/ 235301 h 2308338"/>
                  <a:gd name="connsiteX23" fmla="*/ 2186220 w 2507898"/>
                  <a:gd name="connsiteY23" fmla="*/ 247215 h 2308338"/>
                  <a:gd name="connsiteX24" fmla="*/ 2198134 w 2507898"/>
                  <a:gd name="connsiteY24" fmla="*/ 262108 h 2308338"/>
                  <a:gd name="connsiteX25" fmla="*/ 2201113 w 2507898"/>
                  <a:gd name="connsiteY25" fmla="*/ 294871 h 2308338"/>
                  <a:gd name="connsiteX26" fmla="*/ 2204091 w 2507898"/>
                  <a:gd name="connsiteY26" fmla="*/ 548044 h 2308338"/>
                  <a:gd name="connsiteX27" fmla="*/ 2201113 w 2507898"/>
                  <a:gd name="connsiteY27" fmla="*/ 935249 h 2308338"/>
                  <a:gd name="connsiteX28" fmla="*/ 2189199 w 2507898"/>
                  <a:gd name="connsiteY28" fmla="*/ 1149701 h 2308338"/>
                  <a:gd name="connsiteX29" fmla="*/ 2171328 w 2507898"/>
                  <a:gd name="connsiteY29" fmla="*/ 1405852 h 2308338"/>
                  <a:gd name="connsiteX30" fmla="*/ 2156435 w 2507898"/>
                  <a:gd name="connsiteY30" fmla="*/ 1623283 h 2308338"/>
                  <a:gd name="connsiteX31" fmla="*/ 2144521 w 2507898"/>
                  <a:gd name="connsiteY31" fmla="*/ 1715616 h 2308338"/>
                  <a:gd name="connsiteX32" fmla="*/ 2129629 w 2507898"/>
                  <a:gd name="connsiteY32" fmla="*/ 1769230 h 2308338"/>
                  <a:gd name="connsiteX33" fmla="*/ 2108779 w 2507898"/>
                  <a:gd name="connsiteY33" fmla="*/ 1816886 h 2308338"/>
                  <a:gd name="connsiteX34" fmla="*/ 2070059 w 2507898"/>
                  <a:gd name="connsiteY34" fmla="*/ 2245790 h 2308338"/>
                  <a:gd name="connsiteX35" fmla="*/ 2084951 w 2507898"/>
                  <a:gd name="connsiteY35" fmla="*/ 2269618 h 2308338"/>
                  <a:gd name="connsiteX36" fmla="*/ 2108779 w 2507898"/>
                  <a:gd name="connsiteY36" fmla="*/ 2296424 h 2308338"/>
                  <a:gd name="connsiteX37" fmla="*/ 2126650 w 2507898"/>
                  <a:gd name="connsiteY37" fmla="*/ 2308338 h 2308338"/>
                  <a:gd name="connsiteX38" fmla="*/ 2144521 w 2507898"/>
                  <a:gd name="connsiteY38" fmla="*/ 2305360 h 2308338"/>
                  <a:gd name="connsiteX39" fmla="*/ 2177285 w 2507898"/>
                  <a:gd name="connsiteY39" fmla="*/ 2287489 h 2308338"/>
                  <a:gd name="connsiteX40" fmla="*/ 2216005 w 2507898"/>
                  <a:gd name="connsiteY40" fmla="*/ 2248768 h 2308338"/>
                  <a:gd name="connsiteX41" fmla="*/ 2254726 w 2507898"/>
                  <a:gd name="connsiteY41" fmla="*/ 2192177 h 2308338"/>
                  <a:gd name="connsiteX42" fmla="*/ 2287489 w 2507898"/>
                  <a:gd name="connsiteY42" fmla="*/ 2138564 h 2308338"/>
                  <a:gd name="connsiteX43" fmla="*/ 2317274 w 2507898"/>
                  <a:gd name="connsiteY43" fmla="*/ 2084951 h 2308338"/>
                  <a:gd name="connsiteX44" fmla="*/ 2341102 w 2507898"/>
                  <a:gd name="connsiteY44" fmla="*/ 2034316 h 2308338"/>
                  <a:gd name="connsiteX45" fmla="*/ 2364930 w 2507898"/>
                  <a:gd name="connsiteY45" fmla="*/ 1971768 h 2308338"/>
                  <a:gd name="connsiteX46" fmla="*/ 2379823 w 2507898"/>
                  <a:gd name="connsiteY46" fmla="*/ 1918155 h 2308338"/>
                  <a:gd name="connsiteX47" fmla="*/ 2394715 w 2507898"/>
                  <a:gd name="connsiteY47" fmla="*/ 1849649 h 2308338"/>
                  <a:gd name="connsiteX48" fmla="*/ 2403651 w 2507898"/>
                  <a:gd name="connsiteY48" fmla="*/ 1784122 h 2308338"/>
                  <a:gd name="connsiteX49" fmla="*/ 2409608 w 2507898"/>
                  <a:gd name="connsiteY49" fmla="*/ 1587541 h 2308338"/>
                  <a:gd name="connsiteX50" fmla="*/ 2421522 w 2507898"/>
                  <a:gd name="connsiteY50" fmla="*/ 1197357 h 2308338"/>
                  <a:gd name="connsiteX51" fmla="*/ 2436414 w 2507898"/>
                  <a:gd name="connsiteY51" fmla="*/ 783345 h 2308338"/>
                  <a:gd name="connsiteX52" fmla="*/ 2445350 w 2507898"/>
                  <a:gd name="connsiteY52" fmla="*/ 497409 h 2308338"/>
                  <a:gd name="connsiteX53" fmla="*/ 2448328 w 2507898"/>
                  <a:gd name="connsiteY53" fmla="*/ 443796 h 2308338"/>
                  <a:gd name="connsiteX54" fmla="*/ 2454285 w 2507898"/>
                  <a:gd name="connsiteY54" fmla="*/ 411033 h 2308338"/>
                  <a:gd name="connsiteX55" fmla="*/ 2469178 w 2507898"/>
                  <a:gd name="connsiteY55" fmla="*/ 372312 h 2308338"/>
                  <a:gd name="connsiteX56" fmla="*/ 2495984 w 2507898"/>
                  <a:gd name="connsiteY56" fmla="*/ 321678 h 2308338"/>
                  <a:gd name="connsiteX57" fmla="*/ 2504920 w 2507898"/>
                  <a:gd name="connsiteY57" fmla="*/ 294871 h 2308338"/>
                  <a:gd name="connsiteX58" fmla="*/ 2507898 w 2507898"/>
                  <a:gd name="connsiteY58" fmla="*/ 274022 h 2308338"/>
                  <a:gd name="connsiteX59" fmla="*/ 2501941 w 2507898"/>
                  <a:gd name="connsiteY59" fmla="*/ 244237 h 2308338"/>
                  <a:gd name="connsiteX60" fmla="*/ 2490027 w 2507898"/>
                  <a:gd name="connsiteY60" fmla="*/ 217430 h 2308338"/>
                  <a:gd name="connsiteX61" fmla="*/ 2475135 w 2507898"/>
                  <a:gd name="connsiteY61" fmla="*/ 199559 h 2308338"/>
                  <a:gd name="connsiteX62" fmla="*/ 2421522 w 2507898"/>
                  <a:gd name="connsiteY62" fmla="*/ 160839 h 2308338"/>
                  <a:gd name="connsiteX63" fmla="*/ 2332167 w 2507898"/>
                  <a:gd name="connsiteY63" fmla="*/ 104247 h 2308338"/>
                  <a:gd name="connsiteX64" fmla="*/ 2218984 w 2507898"/>
                  <a:gd name="connsiteY64" fmla="*/ 26806 h 2308338"/>
                  <a:gd name="connsiteX65" fmla="*/ 2183242 w 2507898"/>
                  <a:gd name="connsiteY65" fmla="*/ 5957 h 2308338"/>
                  <a:gd name="connsiteX66" fmla="*/ 2156435 w 2507898"/>
                  <a:gd name="connsiteY66" fmla="*/ 0 h 2308338"/>
                  <a:gd name="connsiteX67" fmla="*/ 2138564 w 2507898"/>
                  <a:gd name="connsiteY67" fmla="*/ 5957 h 2308338"/>
                  <a:gd name="connsiteX68" fmla="*/ 2108779 w 2507898"/>
                  <a:gd name="connsiteY68" fmla="*/ 29785 h 2308338"/>
                  <a:gd name="connsiteX69" fmla="*/ 2081973 w 2507898"/>
                  <a:gd name="connsiteY69" fmla="*/ 59570 h 2308338"/>
                  <a:gd name="connsiteX70" fmla="*/ 1956876 w 2507898"/>
                  <a:gd name="connsiteY70" fmla="*/ 80419 h 2308338"/>
                  <a:gd name="connsiteX71" fmla="*/ 1611369 w 2507898"/>
                  <a:gd name="connsiteY71" fmla="*/ 128075 h 2308338"/>
                  <a:gd name="connsiteX72" fmla="*/ 1274799 w 2507898"/>
                  <a:gd name="connsiteY72" fmla="*/ 169774 h 2308338"/>
                  <a:gd name="connsiteX73" fmla="*/ 1090132 w 2507898"/>
                  <a:gd name="connsiteY73" fmla="*/ 187645 h 230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507898" h="2308338">
                    <a:moveTo>
                      <a:pt x="1090132" y="187645"/>
                    </a:moveTo>
                    <a:lnTo>
                      <a:pt x="887593" y="211473"/>
                    </a:lnTo>
                    <a:lnTo>
                      <a:pt x="601657" y="235301"/>
                    </a:lnTo>
                    <a:lnTo>
                      <a:pt x="342528" y="250194"/>
                    </a:lnTo>
                    <a:lnTo>
                      <a:pt x="23828" y="262108"/>
                    </a:lnTo>
                    <a:lnTo>
                      <a:pt x="0" y="265086"/>
                    </a:lnTo>
                    <a:lnTo>
                      <a:pt x="151904" y="461667"/>
                    </a:lnTo>
                    <a:lnTo>
                      <a:pt x="244237" y="428904"/>
                    </a:lnTo>
                    <a:lnTo>
                      <a:pt x="321678" y="411033"/>
                    </a:lnTo>
                    <a:lnTo>
                      <a:pt x="384227" y="399119"/>
                    </a:lnTo>
                    <a:lnTo>
                      <a:pt x="485496" y="384226"/>
                    </a:lnTo>
                    <a:lnTo>
                      <a:pt x="545066" y="378269"/>
                    </a:lnTo>
                    <a:lnTo>
                      <a:pt x="652292" y="372312"/>
                    </a:lnTo>
                    <a:lnTo>
                      <a:pt x="726754" y="372312"/>
                    </a:lnTo>
                    <a:lnTo>
                      <a:pt x="1039497" y="339549"/>
                    </a:lnTo>
                    <a:lnTo>
                      <a:pt x="1161616" y="327635"/>
                    </a:lnTo>
                    <a:lnTo>
                      <a:pt x="1373089" y="306785"/>
                    </a:lnTo>
                    <a:lnTo>
                      <a:pt x="1620305" y="279979"/>
                    </a:lnTo>
                    <a:lnTo>
                      <a:pt x="1965811" y="235301"/>
                    </a:lnTo>
                    <a:lnTo>
                      <a:pt x="2108779" y="217430"/>
                    </a:lnTo>
                    <a:lnTo>
                      <a:pt x="2138564" y="220409"/>
                    </a:lnTo>
                    <a:lnTo>
                      <a:pt x="2159414" y="226366"/>
                    </a:lnTo>
                    <a:lnTo>
                      <a:pt x="2174306" y="235301"/>
                    </a:lnTo>
                    <a:lnTo>
                      <a:pt x="2186220" y="247215"/>
                    </a:lnTo>
                    <a:lnTo>
                      <a:pt x="2198134" y="262108"/>
                    </a:lnTo>
                    <a:lnTo>
                      <a:pt x="2201113" y="294871"/>
                    </a:lnTo>
                    <a:cubicBezTo>
                      <a:pt x="2202106" y="379262"/>
                      <a:pt x="2203098" y="463653"/>
                      <a:pt x="2204091" y="548044"/>
                    </a:cubicBezTo>
                    <a:cubicBezTo>
                      <a:pt x="2203098" y="677112"/>
                      <a:pt x="2202106" y="806181"/>
                      <a:pt x="2201113" y="935249"/>
                    </a:cubicBezTo>
                    <a:lnTo>
                      <a:pt x="2189199" y="1149701"/>
                    </a:lnTo>
                    <a:lnTo>
                      <a:pt x="2171328" y="1405852"/>
                    </a:lnTo>
                    <a:lnTo>
                      <a:pt x="2156435" y="1623283"/>
                    </a:lnTo>
                    <a:lnTo>
                      <a:pt x="2144521" y="1715616"/>
                    </a:lnTo>
                    <a:lnTo>
                      <a:pt x="2129629" y="1769230"/>
                    </a:lnTo>
                    <a:lnTo>
                      <a:pt x="2108779" y="1816886"/>
                    </a:lnTo>
                    <a:lnTo>
                      <a:pt x="2070059" y="2245790"/>
                    </a:lnTo>
                    <a:lnTo>
                      <a:pt x="2084951" y="2269618"/>
                    </a:lnTo>
                    <a:lnTo>
                      <a:pt x="2108779" y="2296424"/>
                    </a:lnTo>
                    <a:lnTo>
                      <a:pt x="2126650" y="2308338"/>
                    </a:lnTo>
                    <a:lnTo>
                      <a:pt x="2144521" y="2305360"/>
                    </a:lnTo>
                    <a:lnTo>
                      <a:pt x="2177285" y="2287489"/>
                    </a:lnTo>
                    <a:lnTo>
                      <a:pt x="2216005" y="2248768"/>
                    </a:lnTo>
                    <a:lnTo>
                      <a:pt x="2254726" y="2192177"/>
                    </a:lnTo>
                    <a:lnTo>
                      <a:pt x="2287489" y="2138564"/>
                    </a:lnTo>
                    <a:lnTo>
                      <a:pt x="2317274" y="2084951"/>
                    </a:lnTo>
                    <a:lnTo>
                      <a:pt x="2341102" y="2034316"/>
                    </a:lnTo>
                    <a:lnTo>
                      <a:pt x="2364930" y="1971768"/>
                    </a:lnTo>
                    <a:lnTo>
                      <a:pt x="2379823" y="1918155"/>
                    </a:lnTo>
                    <a:lnTo>
                      <a:pt x="2394715" y="1849649"/>
                    </a:lnTo>
                    <a:lnTo>
                      <a:pt x="2403651" y="1784122"/>
                    </a:lnTo>
                    <a:lnTo>
                      <a:pt x="2409608" y="1587541"/>
                    </a:lnTo>
                    <a:lnTo>
                      <a:pt x="2421522" y="1197357"/>
                    </a:lnTo>
                    <a:lnTo>
                      <a:pt x="2436414" y="783345"/>
                    </a:lnTo>
                    <a:lnTo>
                      <a:pt x="2445350" y="497409"/>
                    </a:lnTo>
                    <a:lnTo>
                      <a:pt x="2448328" y="443796"/>
                    </a:lnTo>
                    <a:lnTo>
                      <a:pt x="2454285" y="411033"/>
                    </a:lnTo>
                    <a:lnTo>
                      <a:pt x="2469178" y="372312"/>
                    </a:lnTo>
                    <a:lnTo>
                      <a:pt x="2495984" y="321678"/>
                    </a:lnTo>
                    <a:lnTo>
                      <a:pt x="2504920" y="294871"/>
                    </a:lnTo>
                    <a:lnTo>
                      <a:pt x="2507898" y="274022"/>
                    </a:lnTo>
                    <a:lnTo>
                      <a:pt x="2501941" y="244237"/>
                    </a:lnTo>
                    <a:lnTo>
                      <a:pt x="2490027" y="217430"/>
                    </a:lnTo>
                    <a:lnTo>
                      <a:pt x="2475135" y="199559"/>
                    </a:lnTo>
                    <a:lnTo>
                      <a:pt x="2421522" y="160839"/>
                    </a:lnTo>
                    <a:lnTo>
                      <a:pt x="2332167" y="104247"/>
                    </a:lnTo>
                    <a:lnTo>
                      <a:pt x="2218984" y="26806"/>
                    </a:lnTo>
                    <a:lnTo>
                      <a:pt x="2183242" y="5957"/>
                    </a:lnTo>
                    <a:lnTo>
                      <a:pt x="2156435" y="0"/>
                    </a:lnTo>
                    <a:lnTo>
                      <a:pt x="2138564" y="5957"/>
                    </a:lnTo>
                    <a:lnTo>
                      <a:pt x="2108779" y="29785"/>
                    </a:lnTo>
                    <a:lnTo>
                      <a:pt x="2081973" y="59570"/>
                    </a:lnTo>
                    <a:lnTo>
                      <a:pt x="1956876" y="80419"/>
                    </a:lnTo>
                    <a:lnTo>
                      <a:pt x="1611369" y="128075"/>
                    </a:lnTo>
                    <a:lnTo>
                      <a:pt x="1274799" y="169774"/>
                    </a:lnTo>
                    <a:lnTo>
                      <a:pt x="1090132" y="187645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3" name="フリーフォーム 66">
                <a:extLst>
                  <a:ext uri="{FF2B5EF4-FFF2-40B4-BE49-F238E27FC236}">
                    <a16:creationId xmlns:a16="http://schemas.microsoft.com/office/drawing/2014/main" id="{B66380D2-3074-4682-99C8-775C7DB58180}"/>
                  </a:ext>
                </a:extLst>
              </p:cNvPr>
              <p:cNvSpPr/>
              <p:nvPr/>
            </p:nvSpPr>
            <p:spPr>
              <a:xfrm>
                <a:off x="6332538" y="5624513"/>
                <a:ext cx="430212" cy="577850"/>
              </a:xfrm>
              <a:custGeom>
                <a:avLst/>
                <a:gdLst>
                  <a:gd name="connsiteX0" fmla="*/ 154781 w 431006"/>
                  <a:gd name="connsiteY0" fmla="*/ 292893 h 578643"/>
                  <a:gd name="connsiteX1" fmla="*/ 238125 w 431006"/>
                  <a:gd name="connsiteY1" fmla="*/ 366712 h 578643"/>
                  <a:gd name="connsiteX2" fmla="*/ 264319 w 431006"/>
                  <a:gd name="connsiteY2" fmla="*/ 395287 h 578643"/>
                  <a:gd name="connsiteX3" fmla="*/ 290512 w 431006"/>
                  <a:gd name="connsiteY3" fmla="*/ 438150 h 578643"/>
                  <a:gd name="connsiteX4" fmla="*/ 323850 w 431006"/>
                  <a:gd name="connsiteY4" fmla="*/ 488156 h 578643"/>
                  <a:gd name="connsiteX5" fmla="*/ 350044 w 431006"/>
                  <a:gd name="connsiteY5" fmla="*/ 521493 h 578643"/>
                  <a:gd name="connsiteX6" fmla="*/ 373856 w 431006"/>
                  <a:gd name="connsiteY6" fmla="*/ 554831 h 578643"/>
                  <a:gd name="connsiteX7" fmla="*/ 409575 w 431006"/>
                  <a:gd name="connsiteY7" fmla="*/ 578643 h 578643"/>
                  <a:gd name="connsiteX8" fmla="*/ 431006 w 431006"/>
                  <a:gd name="connsiteY8" fmla="*/ 0 h 578643"/>
                  <a:gd name="connsiteX9" fmla="*/ 407194 w 431006"/>
                  <a:gd name="connsiteY9" fmla="*/ 71437 h 578643"/>
                  <a:gd name="connsiteX10" fmla="*/ 378619 w 431006"/>
                  <a:gd name="connsiteY10" fmla="*/ 116681 h 578643"/>
                  <a:gd name="connsiteX11" fmla="*/ 352425 w 431006"/>
                  <a:gd name="connsiteY11" fmla="*/ 145256 h 578643"/>
                  <a:gd name="connsiteX12" fmla="*/ 330994 w 431006"/>
                  <a:gd name="connsiteY12" fmla="*/ 161925 h 578643"/>
                  <a:gd name="connsiteX13" fmla="*/ 307181 w 431006"/>
                  <a:gd name="connsiteY13" fmla="*/ 171450 h 578643"/>
                  <a:gd name="connsiteX14" fmla="*/ 278606 w 431006"/>
                  <a:gd name="connsiteY14" fmla="*/ 176212 h 578643"/>
                  <a:gd name="connsiteX15" fmla="*/ 235744 w 431006"/>
                  <a:gd name="connsiteY15" fmla="*/ 171450 h 578643"/>
                  <a:gd name="connsiteX16" fmla="*/ 166687 w 431006"/>
                  <a:gd name="connsiteY16" fmla="*/ 166687 h 578643"/>
                  <a:gd name="connsiteX17" fmla="*/ 97631 w 431006"/>
                  <a:gd name="connsiteY17" fmla="*/ 159543 h 578643"/>
                  <a:gd name="connsiteX18" fmla="*/ 40481 w 431006"/>
                  <a:gd name="connsiteY18" fmla="*/ 147637 h 578643"/>
                  <a:gd name="connsiteX19" fmla="*/ 21431 w 431006"/>
                  <a:gd name="connsiteY19" fmla="*/ 147637 h 578643"/>
                  <a:gd name="connsiteX20" fmla="*/ 9525 w 431006"/>
                  <a:gd name="connsiteY20" fmla="*/ 150018 h 578643"/>
                  <a:gd name="connsiteX21" fmla="*/ 0 w 431006"/>
                  <a:gd name="connsiteY21" fmla="*/ 157162 h 578643"/>
                  <a:gd name="connsiteX22" fmla="*/ 2381 w 431006"/>
                  <a:gd name="connsiteY22" fmla="*/ 169068 h 578643"/>
                  <a:gd name="connsiteX23" fmla="*/ 11906 w 431006"/>
                  <a:gd name="connsiteY23" fmla="*/ 185737 h 578643"/>
                  <a:gd name="connsiteX24" fmla="*/ 47625 w 431006"/>
                  <a:gd name="connsiteY24" fmla="*/ 214312 h 578643"/>
                  <a:gd name="connsiteX25" fmla="*/ 154781 w 431006"/>
                  <a:gd name="connsiteY25" fmla="*/ 292893 h 57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1006" h="578643">
                    <a:moveTo>
                      <a:pt x="154781" y="292893"/>
                    </a:moveTo>
                    <a:lnTo>
                      <a:pt x="238125" y="366712"/>
                    </a:lnTo>
                    <a:lnTo>
                      <a:pt x="264319" y="395287"/>
                    </a:lnTo>
                    <a:lnTo>
                      <a:pt x="290512" y="438150"/>
                    </a:lnTo>
                    <a:lnTo>
                      <a:pt x="323850" y="488156"/>
                    </a:lnTo>
                    <a:lnTo>
                      <a:pt x="350044" y="521493"/>
                    </a:lnTo>
                    <a:lnTo>
                      <a:pt x="373856" y="554831"/>
                    </a:lnTo>
                    <a:lnTo>
                      <a:pt x="409575" y="578643"/>
                    </a:lnTo>
                    <a:lnTo>
                      <a:pt x="431006" y="0"/>
                    </a:lnTo>
                    <a:lnTo>
                      <a:pt x="407194" y="71437"/>
                    </a:lnTo>
                    <a:lnTo>
                      <a:pt x="378619" y="116681"/>
                    </a:lnTo>
                    <a:lnTo>
                      <a:pt x="352425" y="145256"/>
                    </a:lnTo>
                    <a:lnTo>
                      <a:pt x="330994" y="161925"/>
                    </a:lnTo>
                    <a:lnTo>
                      <a:pt x="307181" y="171450"/>
                    </a:lnTo>
                    <a:lnTo>
                      <a:pt x="278606" y="176212"/>
                    </a:lnTo>
                    <a:lnTo>
                      <a:pt x="235744" y="171450"/>
                    </a:lnTo>
                    <a:lnTo>
                      <a:pt x="166687" y="166687"/>
                    </a:lnTo>
                    <a:lnTo>
                      <a:pt x="97631" y="159543"/>
                    </a:lnTo>
                    <a:lnTo>
                      <a:pt x="40481" y="147637"/>
                    </a:lnTo>
                    <a:lnTo>
                      <a:pt x="21431" y="147637"/>
                    </a:lnTo>
                    <a:lnTo>
                      <a:pt x="9525" y="150018"/>
                    </a:lnTo>
                    <a:lnTo>
                      <a:pt x="0" y="157162"/>
                    </a:lnTo>
                    <a:lnTo>
                      <a:pt x="2381" y="169068"/>
                    </a:lnTo>
                    <a:lnTo>
                      <a:pt x="11906" y="185737"/>
                    </a:lnTo>
                    <a:lnTo>
                      <a:pt x="47625" y="214312"/>
                    </a:lnTo>
                    <a:lnTo>
                      <a:pt x="154781" y="29289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4" name="フリーフォーム 67">
                <a:extLst>
                  <a:ext uri="{FF2B5EF4-FFF2-40B4-BE49-F238E27FC236}">
                    <a16:creationId xmlns:a16="http://schemas.microsoft.com/office/drawing/2014/main" id="{7BA87A2C-A706-4332-B256-13C9A2111C1F}"/>
                  </a:ext>
                </a:extLst>
              </p:cNvPr>
              <p:cNvSpPr/>
              <p:nvPr/>
            </p:nvSpPr>
            <p:spPr>
              <a:xfrm>
                <a:off x="4856164" y="4676775"/>
                <a:ext cx="2011362" cy="363538"/>
              </a:xfrm>
              <a:custGeom>
                <a:avLst/>
                <a:gdLst>
                  <a:gd name="connsiteX0" fmla="*/ 1066800 w 2012156"/>
                  <a:gd name="connsiteY0" fmla="*/ 123825 h 364331"/>
                  <a:gd name="connsiteX1" fmla="*/ 719137 w 2012156"/>
                  <a:gd name="connsiteY1" fmla="*/ 157163 h 364331"/>
                  <a:gd name="connsiteX2" fmla="*/ 509587 w 2012156"/>
                  <a:gd name="connsiteY2" fmla="*/ 180975 h 364331"/>
                  <a:gd name="connsiteX3" fmla="*/ 364331 w 2012156"/>
                  <a:gd name="connsiteY3" fmla="*/ 202406 h 364331"/>
                  <a:gd name="connsiteX4" fmla="*/ 197644 w 2012156"/>
                  <a:gd name="connsiteY4" fmla="*/ 228600 h 364331"/>
                  <a:gd name="connsiteX5" fmla="*/ 64294 w 2012156"/>
                  <a:gd name="connsiteY5" fmla="*/ 247650 h 364331"/>
                  <a:gd name="connsiteX6" fmla="*/ 0 w 2012156"/>
                  <a:gd name="connsiteY6" fmla="*/ 252413 h 364331"/>
                  <a:gd name="connsiteX7" fmla="*/ 7144 w 2012156"/>
                  <a:gd name="connsiteY7" fmla="*/ 328613 h 364331"/>
                  <a:gd name="connsiteX8" fmla="*/ 119062 w 2012156"/>
                  <a:gd name="connsiteY8" fmla="*/ 350044 h 364331"/>
                  <a:gd name="connsiteX9" fmla="*/ 176212 w 2012156"/>
                  <a:gd name="connsiteY9" fmla="*/ 361950 h 364331"/>
                  <a:gd name="connsiteX10" fmla="*/ 250031 w 2012156"/>
                  <a:gd name="connsiteY10" fmla="*/ 364331 h 364331"/>
                  <a:gd name="connsiteX11" fmla="*/ 290512 w 2012156"/>
                  <a:gd name="connsiteY11" fmla="*/ 359569 h 364331"/>
                  <a:gd name="connsiteX12" fmla="*/ 340519 w 2012156"/>
                  <a:gd name="connsiteY12" fmla="*/ 350044 h 364331"/>
                  <a:gd name="connsiteX13" fmla="*/ 452437 w 2012156"/>
                  <a:gd name="connsiteY13" fmla="*/ 338138 h 364331"/>
                  <a:gd name="connsiteX14" fmla="*/ 545306 w 2012156"/>
                  <a:gd name="connsiteY14" fmla="*/ 333375 h 364331"/>
                  <a:gd name="connsiteX15" fmla="*/ 814387 w 2012156"/>
                  <a:gd name="connsiteY15" fmla="*/ 300038 h 364331"/>
                  <a:gd name="connsiteX16" fmla="*/ 997744 w 2012156"/>
                  <a:gd name="connsiteY16" fmla="*/ 280988 h 364331"/>
                  <a:gd name="connsiteX17" fmla="*/ 1150144 w 2012156"/>
                  <a:gd name="connsiteY17" fmla="*/ 266700 h 364331"/>
                  <a:gd name="connsiteX18" fmla="*/ 1243012 w 2012156"/>
                  <a:gd name="connsiteY18" fmla="*/ 269081 h 364331"/>
                  <a:gd name="connsiteX19" fmla="*/ 1478756 w 2012156"/>
                  <a:gd name="connsiteY19" fmla="*/ 261938 h 364331"/>
                  <a:gd name="connsiteX20" fmla="*/ 1697831 w 2012156"/>
                  <a:gd name="connsiteY20" fmla="*/ 235744 h 364331"/>
                  <a:gd name="connsiteX21" fmla="*/ 1809750 w 2012156"/>
                  <a:gd name="connsiteY21" fmla="*/ 219075 h 364331"/>
                  <a:gd name="connsiteX22" fmla="*/ 1859756 w 2012156"/>
                  <a:gd name="connsiteY22" fmla="*/ 207169 h 364331"/>
                  <a:gd name="connsiteX23" fmla="*/ 1909762 w 2012156"/>
                  <a:gd name="connsiteY23" fmla="*/ 202406 h 364331"/>
                  <a:gd name="connsiteX24" fmla="*/ 2012156 w 2012156"/>
                  <a:gd name="connsiteY24" fmla="*/ 200025 h 364331"/>
                  <a:gd name="connsiteX25" fmla="*/ 2002631 w 2012156"/>
                  <a:gd name="connsiteY25" fmla="*/ 135731 h 364331"/>
                  <a:gd name="connsiteX26" fmla="*/ 1940719 w 2012156"/>
                  <a:gd name="connsiteY26" fmla="*/ 88106 h 364331"/>
                  <a:gd name="connsiteX27" fmla="*/ 1905000 w 2012156"/>
                  <a:gd name="connsiteY27" fmla="*/ 61913 h 364331"/>
                  <a:gd name="connsiteX28" fmla="*/ 1835944 w 2012156"/>
                  <a:gd name="connsiteY28" fmla="*/ 33338 h 364331"/>
                  <a:gd name="connsiteX29" fmla="*/ 1747837 w 2012156"/>
                  <a:gd name="connsiteY29" fmla="*/ 7144 h 364331"/>
                  <a:gd name="connsiteX30" fmla="*/ 1714500 w 2012156"/>
                  <a:gd name="connsiteY30" fmla="*/ 0 h 364331"/>
                  <a:gd name="connsiteX31" fmla="*/ 1681162 w 2012156"/>
                  <a:gd name="connsiteY31" fmla="*/ 4763 h 364331"/>
                  <a:gd name="connsiteX32" fmla="*/ 1638300 w 2012156"/>
                  <a:gd name="connsiteY32" fmla="*/ 21431 h 364331"/>
                  <a:gd name="connsiteX33" fmla="*/ 1609725 w 2012156"/>
                  <a:gd name="connsiteY33" fmla="*/ 40481 h 364331"/>
                  <a:gd name="connsiteX34" fmla="*/ 1557337 w 2012156"/>
                  <a:gd name="connsiteY34" fmla="*/ 52388 h 364331"/>
                  <a:gd name="connsiteX35" fmla="*/ 1464469 w 2012156"/>
                  <a:gd name="connsiteY35" fmla="*/ 64294 h 364331"/>
                  <a:gd name="connsiteX36" fmla="*/ 1390650 w 2012156"/>
                  <a:gd name="connsiteY36" fmla="*/ 69056 h 364331"/>
                  <a:gd name="connsiteX37" fmla="*/ 1202531 w 2012156"/>
                  <a:gd name="connsiteY37" fmla="*/ 109538 h 364331"/>
                  <a:gd name="connsiteX38" fmla="*/ 1066800 w 2012156"/>
                  <a:gd name="connsiteY38" fmla="*/ 123825 h 364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012156" h="364331">
                    <a:moveTo>
                      <a:pt x="1066800" y="123825"/>
                    </a:moveTo>
                    <a:lnTo>
                      <a:pt x="719137" y="157163"/>
                    </a:lnTo>
                    <a:lnTo>
                      <a:pt x="509587" y="180975"/>
                    </a:lnTo>
                    <a:lnTo>
                      <a:pt x="364331" y="202406"/>
                    </a:lnTo>
                    <a:lnTo>
                      <a:pt x="197644" y="228600"/>
                    </a:lnTo>
                    <a:lnTo>
                      <a:pt x="64294" y="247650"/>
                    </a:lnTo>
                    <a:lnTo>
                      <a:pt x="0" y="252413"/>
                    </a:lnTo>
                    <a:lnTo>
                      <a:pt x="7144" y="328613"/>
                    </a:lnTo>
                    <a:lnTo>
                      <a:pt x="119062" y="350044"/>
                    </a:lnTo>
                    <a:lnTo>
                      <a:pt x="176212" y="361950"/>
                    </a:lnTo>
                    <a:lnTo>
                      <a:pt x="250031" y="364331"/>
                    </a:lnTo>
                    <a:lnTo>
                      <a:pt x="290512" y="359569"/>
                    </a:lnTo>
                    <a:lnTo>
                      <a:pt x="340519" y="350044"/>
                    </a:lnTo>
                    <a:lnTo>
                      <a:pt x="452437" y="338138"/>
                    </a:lnTo>
                    <a:lnTo>
                      <a:pt x="545306" y="333375"/>
                    </a:lnTo>
                    <a:lnTo>
                      <a:pt x="814387" y="300038"/>
                    </a:lnTo>
                    <a:lnTo>
                      <a:pt x="997744" y="280988"/>
                    </a:lnTo>
                    <a:lnTo>
                      <a:pt x="1150144" y="266700"/>
                    </a:lnTo>
                    <a:lnTo>
                      <a:pt x="1243012" y="269081"/>
                    </a:lnTo>
                    <a:lnTo>
                      <a:pt x="1478756" y="261938"/>
                    </a:lnTo>
                    <a:lnTo>
                      <a:pt x="1697831" y="235744"/>
                    </a:lnTo>
                    <a:lnTo>
                      <a:pt x="1809750" y="219075"/>
                    </a:lnTo>
                    <a:lnTo>
                      <a:pt x="1859756" y="207169"/>
                    </a:lnTo>
                    <a:lnTo>
                      <a:pt x="1909762" y="202406"/>
                    </a:lnTo>
                    <a:lnTo>
                      <a:pt x="2012156" y="200025"/>
                    </a:lnTo>
                    <a:lnTo>
                      <a:pt x="2002631" y="135731"/>
                    </a:lnTo>
                    <a:lnTo>
                      <a:pt x="1940719" y="88106"/>
                    </a:lnTo>
                    <a:lnTo>
                      <a:pt x="1905000" y="61913"/>
                    </a:lnTo>
                    <a:lnTo>
                      <a:pt x="1835944" y="33338"/>
                    </a:lnTo>
                    <a:lnTo>
                      <a:pt x="1747837" y="7144"/>
                    </a:lnTo>
                    <a:lnTo>
                      <a:pt x="1714500" y="0"/>
                    </a:lnTo>
                    <a:lnTo>
                      <a:pt x="1681162" y="4763"/>
                    </a:lnTo>
                    <a:lnTo>
                      <a:pt x="1638300" y="21431"/>
                    </a:lnTo>
                    <a:lnTo>
                      <a:pt x="1609725" y="40481"/>
                    </a:lnTo>
                    <a:lnTo>
                      <a:pt x="1557337" y="52388"/>
                    </a:lnTo>
                    <a:lnTo>
                      <a:pt x="1464469" y="64294"/>
                    </a:lnTo>
                    <a:lnTo>
                      <a:pt x="1390650" y="69056"/>
                    </a:lnTo>
                    <a:lnTo>
                      <a:pt x="1202531" y="109538"/>
                    </a:lnTo>
                    <a:lnTo>
                      <a:pt x="1066800" y="123825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5" name="フリーフォーム 68">
                <a:extLst>
                  <a:ext uri="{FF2B5EF4-FFF2-40B4-BE49-F238E27FC236}">
                    <a16:creationId xmlns:a16="http://schemas.microsoft.com/office/drawing/2014/main" id="{E40B8827-797E-4723-9489-D3E2B8DF911F}"/>
                  </a:ext>
                </a:extLst>
              </p:cNvPr>
              <p:cNvSpPr/>
              <p:nvPr/>
            </p:nvSpPr>
            <p:spPr>
              <a:xfrm>
                <a:off x="5295900" y="4200525"/>
                <a:ext cx="293688" cy="1614488"/>
              </a:xfrm>
              <a:custGeom>
                <a:avLst/>
                <a:gdLst>
                  <a:gd name="connsiteX0" fmla="*/ 290513 w 292894"/>
                  <a:gd name="connsiteY0" fmla="*/ 426244 h 1614488"/>
                  <a:gd name="connsiteX1" fmla="*/ 292894 w 292894"/>
                  <a:gd name="connsiteY1" fmla="*/ 121444 h 1614488"/>
                  <a:gd name="connsiteX2" fmla="*/ 285750 w 292894"/>
                  <a:gd name="connsiteY2" fmla="*/ 107156 h 1614488"/>
                  <a:gd name="connsiteX3" fmla="*/ 261938 w 292894"/>
                  <a:gd name="connsiteY3" fmla="*/ 71438 h 1614488"/>
                  <a:gd name="connsiteX4" fmla="*/ 202406 w 292894"/>
                  <a:gd name="connsiteY4" fmla="*/ 0 h 1614488"/>
                  <a:gd name="connsiteX5" fmla="*/ 0 w 292894"/>
                  <a:gd name="connsiteY5" fmla="*/ 30956 h 1614488"/>
                  <a:gd name="connsiteX6" fmla="*/ 30956 w 292894"/>
                  <a:gd name="connsiteY6" fmla="*/ 85725 h 1614488"/>
                  <a:gd name="connsiteX7" fmla="*/ 52388 w 292894"/>
                  <a:gd name="connsiteY7" fmla="*/ 133350 h 1614488"/>
                  <a:gd name="connsiteX8" fmla="*/ 61913 w 292894"/>
                  <a:gd name="connsiteY8" fmla="*/ 164306 h 1614488"/>
                  <a:gd name="connsiteX9" fmla="*/ 69056 w 292894"/>
                  <a:gd name="connsiteY9" fmla="*/ 195263 h 1614488"/>
                  <a:gd name="connsiteX10" fmla="*/ 76200 w 292894"/>
                  <a:gd name="connsiteY10" fmla="*/ 280988 h 1614488"/>
                  <a:gd name="connsiteX11" fmla="*/ 85725 w 292894"/>
                  <a:gd name="connsiteY11" fmla="*/ 409575 h 1614488"/>
                  <a:gd name="connsiteX12" fmla="*/ 92869 w 292894"/>
                  <a:gd name="connsiteY12" fmla="*/ 614363 h 1614488"/>
                  <a:gd name="connsiteX13" fmla="*/ 92869 w 292894"/>
                  <a:gd name="connsiteY13" fmla="*/ 709613 h 1614488"/>
                  <a:gd name="connsiteX14" fmla="*/ 92869 w 292894"/>
                  <a:gd name="connsiteY14" fmla="*/ 950119 h 1614488"/>
                  <a:gd name="connsiteX15" fmla="*/ 92869 w 292894"/>
                  <a:gd name="connsiteY15" fmla="*/ 1300163 h 1614488"/>
                  <a:gd name="connsiteX16" fmla="*/ 92869 w 292894"/>
                  <a:gd name="connsiteY16" fmla="*/ 1412081 h 1614488"/>
                  <a:gd name="connsiteX17" fmla="*/ 95250 w 292894"/>
                  <a:gd name="connsiteY17" fmla="*/ 1466850 h 1614488"/>
                  <a:gd name="connsiteX18" fmla="*/ 102394 w 292894"/>
                  <a:gd name="connsiteY18" fmla="*/ 1502569 h 1614488"/>
                  <a:gd name="connsiteX19" fmla="*/ 109538 w 292894"/>
                  <a:gd name="connsiteY19" fmla="*/ 1526381 h 1614488"/>
                  <a:gd name="connsiteX20" fmla="*/ 126206 w 292894"/>
                  <a:gd name="connsiteY20" fmla="*/ 1559719 h 1614488"/>
                  <a:gd name="connsiteX21" fmla="*/ 140494 w 292894"/>
                  <a:gd name="connsiteY21" fmla="*/ 1581150 h 1614488"/>
                  <a:gd name="connsiteX22" fmla="*/ 161925 w 292894"/>
                  <a:gd name="connsiteY22" fmla="*/ 1600200 h 1614488"/>
                  <a:gd name="connsiteX23" fmla="*/ 190500 w 292894"/>
                  <a:gd name="connsiteY23" fmla="*/ 1609725 h 1614488"/>
                  <a:gd name="connsiteX24" fmla="*/ 211931 w 292894"/>
                  <a:gd name="connsiteY24" fmla="*/ 1614488 h 1614488"/>
                  <a:gd name="connsiteX25" fmla="*/ 230981 w 292894"/>
                  <a:gd name="connsiteY25" fmla="*/ 1609725 h 1614488"/>
                  <a:gd name="connsiteX26" fmla="*/ 250031 w 292894"/>
                  <a:gd name="connsiteY26" fmla="*/ 1597819 h 1614488"/>
                  <a:gd name="connsiteX27" fmla="*/ 264319 w 292894"/>
                  <a:gd name="connsiteY27" fmla="*/ 1583531 h 1614488"/>
                  <a:gd name="connsiteX28" fmla="*/ 276225 w 292894"/>
                  <a:gd name="connsiteY28" fmla="*/ 1559719 h 1614488"/>
                  <a:gd name="connsiteX29" fmla="*/ 285750 w 292894"/>
                  <a:gd name="connsiteY29" fmla="*/ 1526381 h 1614488"/>
                  <a:gd name="connsiteX30" fmla="*/ 292894 w 292894"/>
                  <a:gd name="connsiteY30" fmla="*/ 1485900 h 1614488"/>
                  <a:gd name="connsiteX31" fmla="*/ 292894 w 292894"/>
                  <a:gd name="connsiteY31" fmla="*/ 1412081 h 1614488"/>
                  <a:gd name="connsiteX32" fmla="*/ 292894 w 292894"/>
                  <a:gd name="connsiteY32" fmla="*/ 1171575 h 1614488"/>
                  <a:gd name="connsiteX33" fmla="*/ 292894 w 292894"/>
                  <a:gd name="connsiteY33" fmla="*/ 778669 h 1614488"/>
                  <a:gd name="connsiteX34" fmla="*/ 290513 w 292894"/>
                  <a:gd name="connsiteY34" fmla="*/ 426244 h 161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92894" h="1614488">
                    <a:moveTo>
                      <a:pt x="290513" y="426244"/>
                    </a:moveTo>
                    <a:cubicBezTo>
                      <a:pt x="291307" y="324644"/>
                      <a:pt x="292100" y="223044"/>
                      <a:pt x="292894" y="121444"/>
                    </a:cubicBezTo>
                    <a:lnTo>
                      <a:pt x="285750" y="107156"/>
                    </a:lnTo>
                    <a:lnTo>
                      <a:pt x="261938" y="71438"/>
                    </a:lnTo>
                    <a:lnTo>
                      <a:pt x="202406" y="0"/>
                    </a:lnTo>
                    <a:lnTo>
                      <a:pt x="0" y="30956"/>
                    </a:lnTo>
                    <a:lnTo>
                      <a:pt x="30956" y="85725"/>
                    </a:lnTo>
                    <a:lnTo>
                      <a:pt x="52388" y="133350"/>
                    </a:lnTo>
                    <a:lnTo>
                      <a:pt x="61913" y="164306"/>
                    </a:lnTo>
                    <a:lnTo>
                      <a:pt x="69056" y="195263"/>
                    </a:lnTo>
                    <a:lnTo>
                      <a:pt x="76200" y="280988"/>
                    </a:lnTo>
                    <a:lnTo>
                      <a:pt x="85725" y="409575"/>
                    </a:lnTo>
                    <a:lnTo>
                      <a:pt x="92869" y="614363"/>
                    </a:lnTo>
                    <a:lnTo>
                      <a:pt x="92869" y="709613"/>
                    </a:lnTo>
                    <a:lnTo>
                      <a:pt x="92869" y="950119"/>
                    </a:lnTo>
                    <a:lnTo>
                      <a:pt x="92869" y="1300163"/>
                    </a:lnTo>
                    <a:lnTo>
                      <a:pt x="92869" y="1412081"/>
                    </a:lnTo>
                    <a:cubicBezTo>
                      <a:pt x="93663" y="1430337"/>
                      <a:pt x="94456" y="1448594"/>
                      <a:pt x="95250" y="1466850"/>
                    </a:cubicBezTo>
                    <a:lnTo>
                      <a:pt x="102394" y="1502569"/>
                    </a:lnTo>
                    <a:lnTo>
                      <a:pt x="109538" y="1526381"/>
                    </a:lnTo>
                    <a:lnTo>
                      <a:pt x="126206" y="1559719"/>
                    </a:lnTo>
                    <a:lnTo>
                      <a:pt x="140494" y="1581150"/>
                    </a:lnTo>
                    <a:lnTo>
                      <a:pt x="161925" y="1600200"/>
                    </a:lnTo>
                    <a:lnTo>
                      <a:pt x="190500" y="1609725"/>
                    </a:lnTo>
                    <a:lnTo>
                      <a:pt x="211931" y="1614488"/>
                    </a:lnTo>
                    <a:lnTo>
                      <a:pt x="230981" y="1609725"/>
                    </a:lnTo>
                    <a:lnTo>
                      <a:pt x="250031" y="1597819"/>
                    </a:lnTo>
                    <a:lnTo>
                      <a:pt x="264319" y="1583531"/>
                    </a:lnTo>
                    <a:lnTo>
                      <a:pt x="276225" y="1559719"/>
                    </a:lnTo>
                    <a:lnTo>
                      <a:pt x="285750" y="1526381"/>
                    </a:lnTo>
                    <a:lnTo>
                      <a:pt x="292894" y="1485900"/>
                    </a:lnTo>
                    <a:lnTo>
                      <a:pt x="292894" y="1412081"/>
                    </a:lnTo>
                    <a:lnTo>
                      <a:pt x="292894" y="1171575"/>
                    </a:lnTo>
                    <a:lnTo>
                      <a:pt x="292894" y="778669"/>
                    </a:lnTo>
                    <a:cubicBezTo>
                      <a:pt x="292100" y="668338"/>
                      <a:pt x="291307" y="558006"/>
                      <a:pt x="290513" y="426244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6" name="フリーフォーム 69">
                <a:extLst>
                  <a:ext uri="{FF2B5EF4-FFF2-40B4-BE49-F238E27FC236}">
                    <a16:creationId xmlns:a16="http://schemas.microsoft.com/office/drawing/2014/main" id="{6DC6B937-557D-49D8-80AD-2B64D68CED55}"/>
                  </a:ext>
                </a:extLst>
              </p:cNvPr>
              <p:cNvSpPr/>
              <p:nvPr/>
            </p:nvSpPr>
            <p:spPr>
              <a:xfrm>
                <a:off x="5973763" y="4143375"/>
                <a:ext cx="311150" cy="1697038"/>
              </a:xfrm>
              <a:custGeom>
                <a:avLst/>
                <a:gdLst>
                  <a:gd name="connsiteX0" fmla="*/ 83344 w 309563"/>
                  <a:gd name="connsiteY0" fmla="*/ 1166813 h 1697831"/>
                  <a:gd name="connsiteX1" fmla="*/ 83344 w 309563"/>
                  <a:gd name="connsiteY1" fmla="*/ 771525 h 1697831"/>
                  <a:gd name="connsiteX2" fmla="*/ 80963 w 309563"/>
                  <a:gd name="connsiteY2" fmla="*/ 476250 h 1697831"/>
                  <a:gd name="connsiteX3" fmla="*/ 76200 w 309563"/>
                  <a:gd name="connsiteY3" fmla="*/ 366713 h 1697831"/>
                  <a:gd name="connsiteX4" fmla="*/ 66675 w 309563"/>
                  <a:gd name="connsiteY4" fmla="*/ 240506 h 1697831"/>
                  <a:gd name="connsiteX5" fmla="*/ 61913 w 309563"/>
                  <a:gd name="connsiteY5" fmla="*/ 202406 h 1697831"/>
                  <a:gd name="connsiteX6" fmla="*/ 47625 w 309563"/>
                  <a:gd name="connsiteY6" fmla="*/ 147638 h 1697831"/>
                  <a:gd name="connsiteX7" fmla="*/ 0 w 309563"/>
                  <a:gd name="connsiteY7" fmla="*/ 14288 h 1697831"/>
                  <a:gd name="connsiteX8" fmla="*/ 188119 w 309563"/>
                  <a:gd name="connsiteY8" fmla="*/ 0 h 1697831"/>
                  <a:gd name="connsiteX9" fmla="*/ 226219 w 309563"/>
                  <a:gd name="connsiteY9" fmla="*/ 50006 h 1697831"/>
                  <a:gd name="connsiteX10" fmla="*/ 250032 w 309563"/>
                  <a:gd name="connsiteY10" fmla="*/ 85725 h 1697831"/>
                  <a:gd name="connsiteX11" fmla="*/ 273844 w 309563"/>
                  <a:gd name="connsiteY11" fmla="*/ 130969 h 1697831"/>
                  <a:gd name="connsiteX12" fmla="*/ 297657 w 309563"/>
                  <a:gd name="connsiteY12" fmla="*/ 185738 h 1697831"/>
                  <a:gd name="connsiteX13" fmla="*/ 307182 w 309563"/>
                  <a:gd name="connsiteY13" fmla="*/ 219075 h 1697831"/>
                  <a:gd name="connsiteX14" fmla="*/ 307182 w 309563"/>
                  <a:gd name="connsiteY14" fmla="*/ 323850 h 1697831"/>
                  <a:gd name="connsiteX15" fmla="*/ 307182 w 309563"/>
                  <a:gd name="connsiteY15" fmla="*/ 631031 h 1697831"/>
                  <a:gd name="connsiteX16" fmla="*/ 309563 w 309563"/>
                  <a:gd name="connsiteY16" fmla="*/ 785813 h 1697831"/>
                  <a:gd name="connsiteX17" fmla="*/ 292894 w 309563"/>
                  <a:gd name="connsiteY17" fmla="*/ 1028700 h 1697831"/>
                  <a:gd name="connsiteX18" fmla="*/ 271463 w 309563"/>
                  <a:gd name="connsiteY18" fmla="*/ 1357313 h 1697831"/>
                  <a:gd name="connsiteX19" fmla="*/ 264319 w 309563"/>
                  <a:gd name="connsiteY19" fmla="*/ 1454944 h 1697831"/>
                  <a:gd name="connsiteX20" fmla="*/ 259557 w 309563"/>
                  <a:gd name="connsiteY20" fmla="*/ 1516856 h 1697831"/>
                  <a:gd name="connsiteX21" fmla="*/ 250032 w 309563"/>
                  <a:gd name="connsiteY21" fmla="*/ 1585913 h 1697831"/>
                  <a:gd name="connsiteX22" fmla="*/ 228600 w 309563"/>
                  <a:gd name="connsiteY22" fmla="*/ 1654969 h 1697831"/>
                  <a:gd name="connsiteX23" fmla="*/ 209550 w 309563"/>
                  <a:gd name="connsiteY23" fmla="*/ 1685925 h 1697831"/>
                  <a:gd name="connsiteX24" fmla="*/ 192882 w 309563"/>
                  <a:gd name="connsiteY24" fmla="*/ 1697831 h 1697831"/>
                  <a:gd name="connsiteX25" fmla="*/ 178594 w 309563"/>
                  <a:gd name="connsiteY25" fmla="*/ 1697831 h 1697831"/>
                  <a:gd name="connsiteX26" fmla="*/ 152400 w 309563"/>
                  <a:gd name="connsiteY26" fmla="*/ 1697831 h 1697831"/>
                  <a:gd name="connsiteX27" fmla="*/ 130969 w 309563"/>
                  <a:gd name="connsiteY27" fmla="*/ 1688306 h 1697831"/>
                  <a:gd name="connsiteX28" fmla="*/ 116682 w 309563"/>
                  <a:gd name="connsiteY28" fmla="*/ 1671638 h 1697831"/>
                  <a:gd name="connsiteX29" fmla="*/ 102394 w 309563"/>
                  <a:gd name="connsiteY29" fmla="*/ 1643063 h 1697831"/>
                  <a:gd name="connsiteX30" fmla="*/ 85725 w 309563"/>
                  <a:gd name="connsiteY30" fmla="*/ 1578769 h 1697831"/>
                  <a:gd name="connsiteX31" fmla="*/ 83344 w 309563"/>
                  <a:gd name="connsiteY31" fmla="*/ 1545431 h 1697831"/>
                  <a:gd name="connsiteX32" fmla="*/ 83344 w 309563"/>
                  <a:gd name="connsiteY32" fmla="*/ 1354931 h 1697831"/>
                  <a:gd name="connsiteX33" fmla="*/ 83344 w 309563"/>
                  <a:gd name="connsiteY33" fmla="*/ 1166813 h 169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9563" h="1697831">
                    <a:moveTo>
                      <a:pt x="83344" y="1166813"/>
                    </a:moveTo>
                    <a:lnTo>
                      <a:pt x="83344" y="771525"/>
                    </a:lnTo>
                    <a:cubicBezTo>
                      <a:pt x="82550" y="673100"/>
                      <a:pt x="81757" y="574675"/>
                      <a:pt x="80963" y="476250"/>
                    </a:cubicBezTo>
                    <a:lnTo>
                      <a:pt x="76200" y="366713"/>
                    </a:lnTo>
                    <a:lnTo>
                      <a:pt x="66675" y="240506"/>
                    </a:lnTo>
                    <a:lnTo>
                      <a:pt x="61913" y="202406"/>
                    </a:lnTo>
                    <a:lnTo>
                      <a:pt x="47625" y="147638"/>
                    </a:lnTo>
                    <a:lnTo>
                      <a:pt x="0" y="14288"/>
                    </a:lnTo>
                    <a:lnTo>
                      <a:pt x="188119" y="0"/>
                    </a:lnTo>
                    <a:lnTo>
                      <a:pt x="226219" y="50006"/>
                    </a:lnTo>
                    <a:lnTo>
                      <a:pt x="250032" y="85725"/>
                    </a:lnTo>
                    <a:lnTo>
                      <a:pt x="273844" y="130969"/>
                    </a:lnTo>
                    <a:lnTo>
                      <a:pt x="297657" y="185738"/>
                    </a:lnTo>
                    <a:lnTo>
                      <a:pt x="307182" y="219075"/>
                    </a:lnTo>
                    <a:lnTo>
                      <a:pt x="307182" y="323850"/>
                    </a:lnTo>
                    <a:lnTo>
                      <a:pt x="307182" y="631031"/>
                    </a:lnTo>
                    <a:cubicBezTo>
                      <a:pt x="307976" y="682625"/>
                      <a:pt x="308769" y="734219"/>
                      <a:pt x="309563" y="785813"/>
                    </a:cubicBezTo>
                    <a:lnTo>
                      <a:pt x="292894" y="1028700"/>
                    </a:lnTo>
                    <a:lnTo>
                      <a:pt x="271463" y="1357313"/>
                    </a:lnTo>
                    <a:lnTo>
                      <a:pt x="264319" y="1454944"/>
                    </a:lnTo>
                    <a:lnTo>
                      <a:pt x="259557" y="1516856"/>
                    </a:lnTo>
                    <a:lnTo>
                      <a:pt x="250032" y="1585913"/>
                    </a:lnTo>
                    <a:lnTo>
                      <a:pt x="228600" y="1654969"/>
                    </a:lnTo>
                    <a:lnTo>
                      <a:pt x="209550" y="1685925"/>
                    </a:lnTo>
                    <a:lnTo>
                      <a:pt x="192882" y="1697831"/>
                    </a:lnTo>
                    <a:lnTo>
                      <a:pt x="178594" y="1697831"/>
                    </a:lnTo>
                    <a:lnTo>
                      <a:pt x="152400" y="1697831"/>
                    </a:lnTo>
                    <a:lnTo>
                      <a:pt x="130969" y="1688306"/>
                    </a:lnTo>
                    <a:lnTo>
                      <a:pt x="116682" y="1671638"/>
                    </a:lnTo>
                    <a:lnTo>
                      <a:pt x="102394" y="1643063"/>
                    </a:lnTo>
                    <a:lnTo>
                      <a:pt x="85725" y="1578769"/>
                    </a:lnTo>
                    <a:lnTo>
                      <a:pt x="83344" y="1545431"/>
                    </a:lnTo>
                    <a:lnTo>
                      <a:pt x="83344" y="1354931"/>
                    </a:lnTo>
                    <a:cubicBezTo>
                      <a:pt x="82550" y="1298575"/>
                      <a:pt x="83344" y="1264047"/>
                      <a:pt x="83344" y="1166813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  <p:grpSp>
        <p:nvGrpSpPr>
          <p:cNvPr id="117" name="グループ化 116">
            <a:extLst>
              <a:ext uri="{FF2B5EF4-FFF2-40B4-BE49-F238E27FC236}">
                <a16:creationId xmlns:a16="http://schemas.microsoft.com/office/drawing/2014/main" id="{C10CF165-8620-4460-8713-E6812C36CC22}"/>
              </a:ext>
            </a:extLst>
          </p:cNvPr>
          <p:cNvGrpSpPr>
            <a:grpSpLocks/>
          </p:cNvGrpSpPr>
          <p:nvPr/>
        </p:nvGrpSpPr>
        <p:grpSpPr bwMode="auto">
          <a:xfrm>
            <a:off x="2382838" y="1509713"/>
            <a:ext cx="5027612" cy="4548187"/>
            <a:chOff x="2382838" y="1509713"/>
            <a:chExt cx="5027612" cy="4548187"/>
          </a:xfrm>
        </p:grpSpPr>
        <p:sp>
          <p:nvSpPr>
            <p:cNvPr id="118" name="フリーフォーム 54">
              <a:extLst>
                <a:ext uri="{FF2B5EF4-FFF2-40B4-BE49-F238E27FC236}">
                  <a16:creationId xmlns:a16="http://schemas.microsoft.com/office/drawing/2014/main" id="{1E456D0C-563B-4F2E-98F6-E36080C202D8}"/>
                </a:ext>
              </a:extLst>
            </p:cNvPr>
            <p:cNvSpPr/>
            <p:nvPr/>
          </p:nvSpPr>
          <p:spPr>
            <a:xfrm>
              <a:off x="2967038" y="17002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55">
              <a:extLst>
                <a:ext uri="{FF2B5EF4-FFF2-40B4-BE49-F238E27FC236}">
                  <a16:creationId xmlns:a16="http://schemas.microsoft.com/office/drawing/2014/main" id="{CFABCFA0-8197-443E-952A-5F1C60C006DB}"/>
                </a:ext>
              </a:extLst>
            </p:cNvPr>
            <p:cNvSpPr/>
            <p:nvPr/>
          </p:nvSpPr>
          <p:spPr>
            <a:xfrm>
              <a:off x="2382838" y="2468563"/>
              <a:ext cx="2084387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56">
              <a:extLst>
                <a:ext uri="{FF2B5EF4-FFF2-40B4-BE49-F238E27FC236}">
                  <a16:creationId xmlns:a16="http://schemas.microsoft.com/office/drawing/2014/main" id="{E29AA05C-8F03-40F0-BD41-2D1C198277AE}"/>
                </a:ext>
              </a:extLst>
            </p:cNvPr>
            <p:cNvSpPr/>
            <p:nvPr/>
          </p:nvSpPr>
          <p:spPr>
            <a:xfrm>
              <a:off x="2867025" y="3255963"/>
              <a:ext cx="1125538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57">
              <a:extLst>
                <a:ext uri="{FF2B5EF4-FFF2-40B4-BE49-F238E27FC236}">
                  <a16:creationId xmlns:a16="http://schemas.microsoft.com/office/drawing/2014/main" id="{3AA20932-0D77-4BAB-B2A3-B56F9B057ECD}"/>
                </a:ext>
              </a:extLst>
            </p:cNvPr>
            <p:cNvSpPr/>
            <p:nvPr/>
          </p:nvSpPr>
          <p:spPr>
            <a:xfrm>
              <a:off x="2868613" y="39608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58">
              <a:extLst>
                <a:ext uri="{FF2B5EF4-FFF2-40B4-BE49-F238E27FC236}">
                  <a16:creationId xmlns:a16="http://schemas.microsoft.com/office/drawing/2014/main" id="{750B1F03-97E8-4540-A726-06189B3783AB}"/>
                </a:ext>
              </a:extLst>
            </p:cNvPr>
            <p:cNvSpPr/>
            <p:nvPr/>
          </p:nvSpPr>
          <p:spPr>
            <a:xfrm>
              <a:off x="2640013" y="47863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59">
              <a:extLst>
                <a:ext uri="{FF2B5EF4-FFF2-40B4-BE49-F238E27FC236}">
                  <a16:creationId xmlns:a16="http://schemas.microsoft.com/office/drawing/2014/main" id="{31CA5BB6-5490-4264-81C2-9A6A6E658FF9}"/>
                </a:ext>
              </a:extLst>
            </p:cNvPr>
            <p:cNvSpPr/>
            <p:nvPr/>
          </p:nvSpPr>
          <p:spPr>
            <a:xfrm>
              <a:off x="2913063" y="46005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60">
              <a:extLst>
                <a:ext uri="{FF2B5EF4-FFF2-40B4-BE49-F238E27FC236}">
                  <a16:creationId xmlns:a16="http://schemas.microsoft.com/office/drawing/2014/main" id="{4197A41E-4BAF-480B-8B4F-9153143E444C}"/>
                </a:ext>
              </a:extLst>
            </p:cNvPr>
            <p:cNvSpPr/>
            <p:nvPr/>
          </p:nvSpPr>
          <p:spPr>
            <a:xfrm>
              <a:off x="3173413" y="5400675"/>
              <a:ext cx="769937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61">
              <a:extLst>
                <a:ext uri="{FF2B5EF4-FFF2-40B4-BE49-F238E27FC236}">
                  <a16:creationId xmlns:a16="http://schemas.microsoft.com/office/drawing/2014/main" id="{51626204-A6D8-4CB9-A090-82CEFD88ABA1}"/>
                </a:ext>
              </a:extLst>
            </p:cNvPr>
            <p:cNvSpPr/>
            <p:nvPr/>
          </p:nvSpPr>
          <p:spPr>
            <a:xfrm>
              <a:off x="4149725" y="1509713"/>
              <a:ext cx="1468438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62">
              <a:extLst>
                <a:ext uri="{FF2B5EF4-FFF2-40B4-BE49-F238E27FC236}">
                  <a16:creationId xmlns:a16="http://schemas.microsoft.com/office/drawing/2014/main" id="{1A1B9055-E74C-4081-9F40-348E32244F25}"/>
                </a:ext>
              </a:extLst>
            </p:cNvPr>
            <p:cNvSpPr/>
            <p:nvPr/>
          </p:nvSpPr>
          <p:spPr>
            <a:xfrm>
              <a:off x="5478463" y="1881188"/>
              <a:ext cx="1931987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63">
              <a:extLst>
                <a:ext uri="{FF2B5EF4-FFF2-40B4-BE49-F238E27FC236}">
                  <a16:creationId xmlns:a16="http://schemas.microsoft.com/office/drawing/2014/main" id="{9E53F0D9-C49B-497A-9525-B0A42D0E8CC7}"/>
                </a:ext>
              </a:extLst>
            </p:cNvPr>
            <p:cNvSpPr/>
            <p:nvPr/>
          </p:nvSpPr>
          <p:spPr>
            <a:xfrm>
              <a:off x="4906963" y="30289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64">
              <a:extLst>
                <a:ext uri="{FF2B5EF4-FFF2-40B4-BE49-F238E27FC236}">
                  <a16:creationId xmlns:a16="http://schemas.microsoft.com/office/drawing/2014/main" id="{47235314-74D0-4F77-8D90-DD1317B97394}"/>
                </a:ext>
              </a:extLst>
            </p:cNvPr>
            <p:cNvSpPr/>
            <p:nvPr/>
          </p:nvSpPr>
          <p:spPr>
            <a:xfrm>
              <a:off x="4316413" y="39163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65">
              <a:extLst>
                <a:ext uri="{FF2B5EF4-FFF2-40B4-BE49-F238E27FC236}">
                  <a16:creationId xmlns:a16="http://schemas.microsoft.com/office/drawing/2014/main" id="{F0591FDF-F360-415D-8A7D-77753FE7CE00}"/>
                </a:ext>
              </a:extLst>
            </p:cNvPr>
            <p:cNvSpPr/>
            <p:nvPr/>
          </p:nvSpPr>
          <p:spPr>
            <a:xfrm>
              <a:off x="4464050" y="37496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66">
              <a:extLst>
                <a:ext uri="{FF2B5EF4-FFF2-40B4-BE49-F238E27FC236}">
                  <a16:creationId xmlns:a16="http://schemas.microsoft.com/office/drawing/2014/main" id="{F3B6E425-2549-49E3-80BB-A5C874544539}"/>
                </a:ext>
              </a:extLst>
            </p:cNvPr>
            <p:cNvSpPr/>
            <p:nvPr/>
          </p:nvSpPr>
          <p:spPr>
            <a:xfrm>
              <a:off x="6180138" y="5472113"/>
              <a:ext cx="430212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67">
              <a:extLst>
                <a:ext uri="{FF2B5EF4-FFF2-40B4-BE49-F238E27FC236}">
                  <a16:creationId xmlns:a16="http://schemas.microsoft.com/office/drawing/2014/main" id="{C2E82179-CA5E-44E6-ACB3-46FAECB7BD2F}"/>
                </a:ext>
              </a:extLst>
            </p:cNvPr>
            <p:cNvSpPr/>
            <p:nvPr/>
          </p:nvSpPr>
          <p:spPr>
            <a:xfrm>
              <a:off x="4703763" y="4524375"/>
              <a:ext cx="2011362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68">
              <a:extLst>
                <a:ext uri="{FF2B5EF4-FFF2-40B4-BE49-F238E27FC236}">
                  <a16:creationId xmlns:a16="http://schemas.microsoft.com/office/drawing/2014/main" id="{F80B9BDB-97EC-4857-9C60-A72D7C85705B}"/>
                </a:ext>
              </a:extLst>
            </p:cNvPr>
            <p:cNvSpPr/>
            <p:nvPr/>
          </p:nvSpPr>
          <p:spPr>
            <a:xfrm>
              <a:off x="5143500" y="4048125"/>
              <a:ext cx="293688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69">
              <a:extLst>
                <a:ext uri="{FF2B5EF4-FFF2-40B4-BE49-F238E27FC236}">
                  <a16:creationId xmlns:a16="http://schemas.microsoft.com/office/drawing/2014/main" id="{C694D04C-A314-48C1-A218-8618BC3F082E}"/>
                </a:ext>
              </a:extLst>
            </p:cNvPr>
            <p:cNvSpPr/>
            <p:nvPr/>
          </p:nvSpPr>
          <p:spPr>
            <a:xfrm>
              <a:off x="5821363" y="39909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グループ化 1">
            <a:extLst>
              <a:ext uri="{FF2B5EF4-FFF2-40B4-BE49-F238E27FC236}">
                <a16:creationId xmlns:a16="http://schemas.microsoft.com/office/drawing/2014/main" id="{657CB375-DB01-4305-A99C-2168A46269A3}"/>
              </a:ext>
            </a:extLst>
          </p:cNvPr>
          <p:cNvGrpSpPr>
            <a:grpSpLocks/>
          </p:cNvGrpSpPr>
          <p:nvPr/>
        </p:nvGrpSpPr>
        <p:grpSpPr bwMode="auto">
          <a:xfrm>
            <a:off x="2382838" y="1509713"/>
            <a:ext cx="5027612" cy="4548187"/>
            <a:chOff x="2382838" y="1509713"/>
            <a:chExt cx="5027612" cy="4548187"/>
          </a:xfrm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5F0060F3-6561-4AAA-BBB6-15F16D747154}"/>
                </a:ext>
              </a:extLst>
            </p:cNvPr>
            <p:cNvSpPr/>
            <p:nvPr/>
          </p:nvSpPr>
          <p:spPr>
            <a:xfrm>
              <a:off x="2967038" y="17002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BF908E7C-4395-469F-A301-BC2E4AECE213}"/>
                </a:ext>
              </a:extLst>
            </p:cNvPr>
            <p:cNvSpPr/>
            <p:nvPr/>
          </p:nvSpPr>
          <p:spPr>
            <a:xfrm>
              <a:off x="2382838" y="2468563"/>
              <a:ext cx="2084387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C4722CBF-080C-4F1F-B520-20E76743173A}"/>
                </a:ext>
              </a:extLst>
            </p:cNvPr>
            <p:cNvSpPr/>
            <p:nvPr/>
          </p:nvSpPr>
          <p:spPr>
            <a:xfrm>
              <a:off x="2867025" y="3255963"/>
              <a:ext cx="1125538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4D712AD5-854A-48BC-A7E6-976BEA409831}"/>
                </a:ext>
              </a:extLst>
            </p:cNvPr>
            <p:cNvSpPr/>
            <p:nvPr/>
          </p:nvSpPr>
          <p:spPr>
            <a:xfrm>
              <a:off x="2868613" y="39608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B6A6D256-8DC7-4839-A30D-DD28D2647CFD}"/>
                </a:ext>
              </a:extLst>
            </p:cNvPr>
            <p:cNvSpPr/>
            <p:nvPr/>
          </p:nvSpPr>
          <p:spPr>
            <a:xfrm>
              <a:off x="2640013" y="47863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6004EB3E-790A-4589-A50E-66A275BFB1CE}"/>
                </a:ext>
              </a:extLst>
            </p:cNvPr>
            <p:cNvSpPr/>
            <p:nvPr/>
          </p:nvSpPr>
          <p:spPr>
            <a:xfrm>
              <a:off x="2913063" y="46005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C5150062-6889-4F14-A336-AF3866ADAC33}"/>
                </a:ext>
              </a:extLst>
            </p:cNvPr>
            <p:cNvSpPr/>
            <p:nvPr/>
          </p:nvSpPr>
          <p:spPr>
            <a:xfrm>
              <a:off x="3173413" y="5400675"/>
              <a:ext cx="769937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1DAA7CD6-BD8F-46C0-B0EA-9DECC1B4D61E}"/>
                </a:ext>
              </a:extLst>
            </p:cNvPr>
            <p:cNvSpPr/>
            <p:nvPr/>
          </p:nvSpPr>
          <p:spPr>
            <a:xfrm>
              <a:off x="4149725" y="1509713"/>
              <a:ext cx="1468438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1DBB21A4-4C50-4315-819F-911BEB6C5522}"/>
                </a:ext>
              </a:extLst>
            </p:cNvPr>
            <p:cNvSpPr/>
            <p:nvPr/>
          </p:nvSpPr>
          <p:spPr>
            <a:xfrm>
              <a:off x="5478463" y="1881188"/>
              <a:ext cx="1931987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F464E42F-1972-40E4-AECC-850E4B5C379B}"/>
                </a:ext>
              </a:extLst>
            </p:cNvPr>
            <p:cNvSpPr/>
            <p:nvPr/>
          </p:nvSpPr>
          <p:spPr>
            <a:xfrm>
              <a:off x="4906963" y="30289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95767637-99E8-4B34-96B5-8353EC613A1D}"/>
                </a:ext>
              </a:extLst>
            </p:cNvPr>
            <p:cNvSpPr/>
            <p:nvPr/>
          </p:nvSpPr>
          <p:spPr>
            <a:xfrm>
              <a:off x="4316413" y="39163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4D74D189-3918-412B-8FA9-4793F41621C4}"/>
                </a:ext>
              </a:extLst>
            </p:cNvPr>
            <p:cNvSpPr/>
            <p:nvPr/>
          </p:nvSpPr>
          <p:spPr>
            <a:xfrm>
              <a:off x="4464050" y="37496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D7948DBB-B15A-46BB-9425-B3B591042D0E}"/>
                </a:ext>
              </a:extLst>
            </p:cNvPr>
            <p:cNvSpPr/>
            <p:nvPr/>
          </p:nvSpPr>
          <p:spPr>
            <a:xfrm>
              <a:off x="6180138" y="5472113"/>
              <a:ext cx="430212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D789FF31-1B28-4DA0-BF18-1FDDF5B3F12B}"/>
                </a:ext>
              </a:extLst>
            </p:cNvPr>
            <p:cNvSpPr/>
            <p:nvPr/>
          </p:nvSpPr>
          <p:spPr>
            <a:xfrm>
              <a:off x="4703763" y="4524375"/>
              <a:ext cx="2011362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BE47C6E4-6BD5-442E-AE88-B3ADD930F4A1}"/>
                </a:ext>
              </a:extLst>
            </p:cNvPr>
            <p:cNvSpPr/>
            <p:nvPr/>
          </p:nvSpPr>
          <p:spPr>
            <a:xfrm>
              <a:off x="5143500" y="4048125"/>
              <a:ext cx="293688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88ED797-4E9B-4CD3-AF3C-F10FADA18B97}"/>
                </a:ext>
              </a:extLst>
            </p:cNvPr>
            <p:cNvSpPr/>
            <p:nvPr/>
          </p:nvSpPr>
          <p:spPr>
            <a:xfrm>
              <a:off x="5821363" y="39909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640A74D6-4DCD-404B-AFD8-7906EC4F8749}"/>
              </a:ext>
            </a:extLst>
          </p:cNvPr>
          <p:cNvSpPr/>
          <p:nvPr/>
        </p:nvSpPr>
        <p:spPr>
          <a:xfrm>
            <a:off x="2706688" y="2268538"/>
            <a:ext cx="1682750" cy="381000"/>
          </a:xfrm>
          <a:custGeom>
            <a:avLst/>
            <a:gdLst>
              <a:gd name="connsiteX0" fmla="*/ 1302544 w 1681163"/>
              <a:gd name="connsiteY0" fmla="*/ 283369 h 381000"/>
              <a:gd name="connsiteX1" fmla="*/ 1164432 w 1681163"/>
              <a:gd name="connsiteY1" fmla="*/ 302419 h 381000"/>
              <a:gd name="connsiteX2" fmla="*/ 997744 w 1681163"/>
              <a:gd name="connsiteY2" fmla="*/ 321469 h 381000"/>
              <a:gd name="connsiteX3" fmla="*/ 785813 w 1681163"/>
              <a:gd name="connsiteY3" fmla="*/ 347663 h 381000"/>
              <a:gd name="connsiteX4" fmla="*/ 566738 w 1681163"/>
              <a:gd name="connsiteY4" fmla="*/ 371475 h 381000"/>
              <a:gd name="connsiteX5" fmla="*/ 469107 w 1681163"/>
              <a:gd name="connsiteY5" fmla="*/ 381000 h 381000"/>
              <a:gd name="connsiteX6" fmla="*/ 290513 w 1681163"/>
              <a:gd name="connsiteY6" fmla="*/ 376238 h 381000"/>
              <a:gd name="connsiteX7" fmla="*/ 233363 w 1681163"/>
              <a:gd name="connsiteY7" fmla="*/ 366713 h 381000"/>
              <a:gd name="connsiteX8" fmla="*/ 173832 w 1681163"/>
              <a:gd name="connsiteY8" fmla="*/ 345282 h 381000"/>
              <a:gd name="connsiteX9" fmla="*/ 128588 w 1681163"/>
              <a:gd name="connsiteY9" fmla="*/ 321469 h 381000"/>
              <a:gd name="connsiteX10" fmla="*/ 90488 w 1681163"/>
              <a:gd name="connsiteY10" fmla="*/ 297657 h 381000"/>
              <a:gd name="connsiteX11" fmla="*/ 54769 w 1681163"/>
              <a:gd name="connsiteY11" fmla="*/ 271463 h 381000"/>
              <a:gd name="connsiteX12" fmla="*/ 26194 w 1681163"/>
              <a:gd name="connsiteY12" fmla="*/ 245269 h 381000"/>
              <a:gd name="connsiteX13" fmla="*/ 9525 w 1681163"/>
              <a:gd name="connsiteY13" fmla="*/ 219075 h 381000"/>
              <a:gd name="connsiteX14" fmla="*/ 0 w 1681163"/>
              <a:gd name="connsiteY14" fmla="*/ 197644 h 381000"/>
              <a:gd name="connsiteX15" fmla="*/ 2382 w 1681163"/>
              <a:gd name="connsiteY15" fmla="*/ 185738 h 381000"/>
              <a:gd name="connsiteX16" fmla="*/ 14288 w 1681163"/>
              <a:gd name="connsiteY16" fmla="*/ 176213 h 381000"/>
              <a:gd name="connsiteX17" fmla="*/ 30957 w 1681163"/>
              <a:gd name="connsiteY17" fmla="*/ 173832 h 381000"/>
              <a:gd name="connsiteX18" fmla="*/ 57150 w 1681163"/>
              <a:gd name="connsiteY18" fmla="*/ 183357 h 381000"/>
              <a:gd name="connsiteX19" fmla="*/ 85725 w 1681163"/>
              <a:gd name="connsiteY19" fmla="*/ 197644 h 381000"/>
              <a:gd name="connsiteX20" fmla="*/ 159544 w 1681163"/>
              <a:gd name="connsiteY20" fmla="*/ 211932 h 381000"/>
              <a:gd name="connsiteX21" fmla="*/ 269082 w 1681163"/>
              <a:gd name="connsiteY21" fmla="*/ 221457 h 381000"/>
              <a:gd name="connsiteX22" fmla="*/ 416719 w 1681163"/>
              <a:gd name="connsiteY22" fmla="*/ 221457 h 381000"/>
              <a:gd name="connsiteX23" fmla="*/ 576263 w 1681163"/>
              <a:gd name="connsiteY23" fmla="*/ 207169 h 381000"/>
              <a:gd name="connsiteX24" fmla="*/ 707232 w 1681163"/>
              <a:gd name="connsiteY24" fmla="*/ 188119 h 381000"/>
              <a:gd name="connsiteX25" fmla="*/ 850107 w 1681163"/>
              <a:gd name="connsiteY25" fmla="*/ 161925 h 381000"/>
              <a:gd name="connsiteX26" fmla="*/ 1019175 w 1681163"/>
              <a:gd name="connsiteY26" fmla="*/ 123825 h 381000"/>
              <a:gd name="connsiteX27" fmla="*/ 1188244 w 1681163"/>
              <a:gd name="connsiteY27" fmla="*/ 83344 h 381000"/>
              <a:gd name="connsiteX28" fmla="*/ 1254919 w 1681163"/>
              <a:gd name="connsiteY28" fmla="*/ 64294 h 381000"/>
              <a:gd name="connsiteX29" fmla="*/ 1273969 w 1681163"/>
              <a:gd name="connsiteY29" fmla="*/ 45244 h 381000"/>
              <a:gd name="connsiteX30" fmla="*/ 1319213 w 1681163"/>
              <a:gd name="connsiteY30" fmla="*/ 2382 h 381000"/>
              <a:gd name="connsiteX31" fmla="*/ 1331119 w 1681163"/>
              <a:gd name="connsiteY31" fmla="*/ 0 h 381000"/>
              <a:gd name="connsiteX32" fmla="*/ 1381125 w 1681163"/>
              <a:gd name="connsiteY32" fmla="*/ 2382 h 381000"/>
              <a:gd name="connsiteX33" fmla="*/ 1457325 w 1681163"/>
              <a:gd name="connsiteY33" fmla="*/ 11907 h 381000"/>
              <a:gd name="connsiteX34" fmla="*/ 1531144 w 1681163"/>
              <a:gd name="connsiteY34" fmla="*/ 28575 h 381000"/>
              <a:gd name="connsiteX35" fmla="*/ 1590675 w 1681163"/>
              <a:gd name="connsiteY35" fmla="*/ 47625 h 381000"/>
              <a:gd name="connsiteX36" fmla="*/ 1612107 w 1681163"/>
              <a:gd name="connsiteY36" fmla="*/ 54769 h 381000"/>
              <a:gd name="connsiteX37" fmla="*/ 1638300 w 1681163"/>
              <a:gd name="connsiteY37" fmla="*/ 69057 h 381000"/>
              <a:gd name="connsiteX38" fmla="*/ 1652588 w 1681163"/>
              <a:gd name="connsiteY38" fmla="*/ 78582 h 381000"/>
              <a:gd name="connsiteX39" fmla="*/ 1664494 w 1681163"/>
              <a:gd name="connsiteY39" fmla="*/ 92869 h 381000"/>
              <a:gd name="connsiteX40" fmla="*/ 1674019 w 1681163"/>
              <a:gd name="connsiteY40" fmla="*/ 114300 h 381000"/>
              <a:gd name="connsiteX41" fmla="*/ 1681163 w 1681163"/>
              <a:gd name="connsiteY41" fmla="*/ 145257 h 381000"/>
              <a:gd name="connsiteX42" fmla="*/ 1681163 w 1681163"/>
              <a:gd name="connsiteY42" fmla="*/ 161925 h 381000"/>
              <a:gd name="connsiteX43" fmla="*/ 1669257 w 1681163"/>
              <a:gd name="connsiteY43" fmla="*/ 188119 h 381000"/>
              <a:gd name="connsiteX44" fmla="*/ 1652588 w 1681163"/>
              <a:gd name="connsiteY44" fmla="*/ 204788 h 381000"/>
              <a:gd name="connsiteX45" fmla="*/ 1626394 w 1681163"/>
              <a:gd name="connsiteY45" fmla="*/ 219075 h 381000"/>
              <a:gd name="connsiteX46" fmla="*/ 1545432 w 1681163"/>
              <a:gd name="connsiteY46" fmla="*/ 240507 h 381000"/>
              <a:gd name="connsiteX47" fmla="*/ 1433513 w 1681163"/>
              <a:gd name="connsiteY47" fmla="*/ 261938 h 381000"/>
              <a:gd name="connsiteX48" fmla="*/ 1302544 w 1681163"/>
              <a:gd name="connsiteY48" fmla="*/ 283369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81163" h="381000">
                <a:moveTo>
                  <a:pt x="1302544" y="283369"/>
                </a:moveTo>
                <a:lnTo>
                  <a:pt x="1164432" y="302419"/>
                </a:lnTo>
                <a:lnTo>
                  <a:pt x="997744" y="321469"/>
                </a:lnTo>
                <a:lnTo>
                  <a:pt x="785813" y="347663"/>
                </a:lnTo>
                <a:lnTo>
                  <a:pt x="566738" y="371475"/>
                </a:lnTo>
                <a:lnTo>
                  <a:pt x="469107" y="381000"/>
                </a:lnTo>
                <a:lnTo>
                  <a:pt x="290513" y="376238"/>
                </a:lnTo>
                <a:lnTo>
                  <a:pt x="233363" y="366713"/>
                </a:lnTo>
                <a:lnTo>
                  <a:pt x="173832" y="345282"/>
                </a:lnTo>
                <a:lnTo>
                  <a:pt x="128588" y="321469"/>
                </a:lnTo>
                <a:lnTo>
                  <a:pt x="90488" y="297657"/>
                </a:lnTo>
                <a:lnTo>
                  <a:pt x="54769" y="271463"/>
                </a:lnTo>
                <a:lnTo>
                  <a:pt x="26194" y="245269"/>
                </a:lnTo>
                <a:lnTo>
                  <a:pt x="9525" y="219075"/>
                </a:lnTo>
                <a:lnTo>
                  <a:pt x="0" y="197644"/>
                </a:lnTo>
                <a:lnTo>
                  <a:pt x="2382" y="185738"/>
                </a:lnTo>
                <a:lnTo>
                  <a:pt x="14288" y="176213"/>
                </a:lnTo>
                <a:lnTo>
                  <a:pt x="30957" y="173832"/>
                </a:lnTo>
                <a:lnTo>
                  <a:pt x="57150" y="183357"/>
                </a:lnTo>
                <a:lnTo>
                  <a:pt x="85725" y="197644"/>
                </a:lnTo>
                <a:lnTo>
                  <a:pt x="159544" y="211932"/>
                </a:lnTo>
                <a:lnTo>
                  <a:pt x="269082" y="221457"/>
                </a:lnTo>
                <a:lnTo>
                  <a:pt x="416719" y="221457"/>
                </a:lnTo>
                <a:lnTo>
                  <a:pt x="576263" y="207169"/>
                </a:lnTo>
                <a:lnTo>
                  <a:pt x="707232" y="188119"/>
                </a:lnTo>
                <a:lnTo>
                  <a:pt x="850107" y="161925"/>
                </a:lnTo>
                <a:lnTo>
                  <a:pt x="1019175" y="123825"/>
                </a:lnTo>
                <a:lnTo>
                  <a:pt x="1188244" y="83344"/>
                </a:lnTo>
                <a:lnTo>
                  <a:pt x="1254919" y="64294"/>
                </a:lnTo>
                <a:lnTo>
                  <a:pt x="1273969" y="45244"/>
                </a:lnTo>
                <a:lnTo>
                  <a:pt x="1319213" y="2382"/>
                </a:lnTo>
                <a:lnTo>
                  <a:pt x="1331119" y="0"/>
                </a:lnTo>
                <a:lnTo>
                  <a:pt x="1381125" y="2382"/>
                </a:lnTo>
                <a:lnTo>
                  <a:pt x="1457325" y="11907"/>
                </a:lnTo>
                <a:lnTo>
                  <a:pt x="1531144" y="28575"/>
                </a:lnTo>
                <a:lnTo>
                  <a:pt x="1590675" y="47625"/>
                </a:lnTo>
                <a:lnTo>
                  <a:pt x="1612107" y="54769"/>
                </a:lnTo>
                <a:lnTo>
                  <a:pt x="1638300" y="69057"/>
                </a:lnTo>
                <a:lnTo>
                  <a:pt x="1652588" y="78582"/>
                </a:lnTo>
                <a:lnTo>
                  <a:pt x="1664494" y="92869"/>
                </a:lnTo>
                <a:lnTo>
                  <a:pt x="1674019" y="114300"/>
                </a:lnTo>
                <a:lnTo>
                  <a:pt x="1681163" y="145257"/>
                </a:lnTo>
                <a:lnTo>
                  <a:pt x="1681163" y="161925"/>
                </a:lnTo>
                <a:lnTo>
                  <a:pt x="1669257" y="188119"/>
                </a:lnTo>
                <a:lnTo>
                  <a:pt x="1652588" y="204788"/>
                </a:lnTo>
                <a:lnTo>
                  <a:pt x="1626394" y="219075"/>
                </a:lnTo>
                <a:lnTo>
                  <a:pt x="1545432" y="240507"/>
                </a:lnTo>
                <a:lnTo>
                  <a:pt x="1433513" y="261938"/>
                </a:lnTo>
                <a:lnTo>
                  <a:pt x="1302544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8B5F98B7-EF5F-4873-A5D2-5A2732C5124F}"/>
              </a:ext>
            </a:extLst>
          </p:cNvPr>
          <p:cNvSpPr/>
          <p:nvPr/>
        </p:nvSpPr>
        <p:spPr>
          <a:xfrm>
            <a:off x="4829175" y="1662113"/>
            <a:ext cx="608013" cy="781050"/>
          </a:xfrm>
          <a:custGeom>
            <a:avLst/>
            <a:gdLst>
              <a:gd name="connsiteX0" fmla="*/ 335756 w 607219"/>
              <a:gd name="connsiteY0" fmla="*/ 209550 h 781050"/>
              <a:gd name="connsiteX1" fmla="*/ 257175 w 607219"/>
              <a:gd name="connsiteY1" fmla="*/ 154781 h 781050"/>
              <a:gd name="connsiteX2" fmla="*/ 171450 w 607219"/>
              <a:gd name="connsiteY2" fmla="*/ 95250 h 781050"/>
              <a:gd name="connsiteX3" fmla="*/ 107156 w 607219"/>
              <a:gd name="connsiteY3" fmla="*/ 50006 h 781050"/>
              <a:gd name="connsiteX4" fmla="*/ 52388 w 607219"/>
              <a:gd name="connsiteY4" fmla="*/ 16668 h 781050"/>
              <a:gd name="connsiteX5" fmla="*/ 28575 w 607219"/>
              <a:gd name="connsiteY5" fmla="*/ 4762 h 781050"/>
              <a:gd name="connsiteX6" fmla="*/ 16669 w 607219"/>
              <a:gd name="connsiteY6" fmla="*/ 0 h 781050"/>
              <a:gd name="connsiteX7" fmla="*/ 4763 w 607219"/>
              <a:gd name="connsiteY7" fmla="*/ 0 h 781050"/>
              <a:gd name="connsiteX8" fmla="*/ 0 w 607219"/>
              <a:gd name="connsiteY8" fmla="*/ 4762 h 781050"/>
              <a:gd name="connsiteX9" fmla="*/ 0 w 607219"/>
              <a:gd name="connsiteY9" fmla="*/ 16668 h 781050"/>
              <a:gd name="connsiteX10" fmla="*/ 4763 w 607219"/>
              <a:gd name="connsiteY10" fmla="*/ 42862 h 781050"/>
              <a:gd name="connsiteX11" fmla="*/ 40481 w 607219"/>
              <a:gd name="connsiteY11" fmla="*/ 111918 h 781050"/>
              <a:gd name="connsiteX12" fmla="*/ 152400 w 607219"/>
              <a:gd name="connsiteY12" fmla="*/ 302418 h 781050"/>
              <a:gd name="connsiteX13" fmla="*/ 216694 w 607219"/>
              <a:gd name="connsiteY13" fmla="*/ 411956 h 781050"/>
              <a:gd name="connsiteX14" fmla="*/ 302419 w 607219"/>
              <a:gd name="connsiteY14" fmla="*/ 540543 h 781050"/>
              <a:gd name="connsiteX15" fmla="*/ 361950 w 607219"/>
              <a:gd name="connsiteY15" fmla="*/ 619125 h 781050"/>
              <a:gd name="connsiteX16" fmla="*/ 411956 w 607219"/>
              <a:gd name="connsiteY16" fmla="*/ 678656 h 781050"/>
              <a:gd name="connsiteX17" fmla="*/ 442913 w 607219"/>
              <a:gd name="connsiteY17" fmla="*/ 709612 h 781050"/>
              <a:gd name="connsiteX18" fmla="*/ 478631 w 607219"/>
              <a:gd name="connsiteY18" fmla="*/ 750093 h 781050"/>
              <a:gd name="connsiteX19" fmla="*/ 509588 w 607219"/>
              <a:gd name="connsiteY19" fmla="*/ 773906 h 781050"/>
              <a:gd name="connsiteX20" fmla="*/ 531019 w 607219"/>
              <a:gd name="connsiteY20" fmla="*/ 781050 h 781050"/>
              <a:gd name="connsiteX21" fmla="*/ 547688 w 607219"/>
              <a:gd name="connsiteY21" fmla="*/ 781050 h 781050"/>
              <a:gd name="connsiteX22" fmla="*/ 571500 w 607219"/>
              <a:gd name="connsiteY22" fmla="*/ 764381 h 781050"/>
              <a:gd name="connsiteX23" fmla="*/ 588169 w 607219"/>
              <a:gd name="connsiteY23" fmla="*/ 735806 h 781050"/>
              <a:gd name="connsiteX24" fmla="*/ 607219 w 607219"/>
              <a:gd name="connsiteY24" fmla="*/ 685800 h 781050"/>
              <a:gd name="connsiteX25" fmla="*/ 607219 w 607219"/>
              <a:gd name="connsiteY25" fmla="*/ 661987 h 781050"/>
              <a:gd name="connsiteX26" fmla="*/ 604838 w 607219"/>
              <a:gd name="connsiteY26" fmla="*/ 600075 h 781050"/>
              <a:gd name="connsiteX27" fmla="*/ 592931 w 607219"/>
              <a:gd name="connsiteY27" fmla="*/ 528637 h 781050"/>
              <a:gd name="connsiteX28" fmla="*/ 566738 w 607219"/>
              <a:gd name="connsiteY28" fmla="*/ 426243 h 781050"/>
              <a:gd name="connsiteX29" fmla="*/ 540544 w 607219"/>
              <a:gd name="connsiteY29" fmla="*/ 361950 h 781050"/>
              <a:gd name="connsiteX30" fmla="*/ 514350 w 607219"/>
              <a:gd name="connsiteY30" fmla="*/ 335756 h 781050"/>
              <a:gd name="connsiteX31" fmla="*/ 335756 w 607219"/>
              <a:gd name="connsiteY31" fmla="*/ 209550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7219" h="781050">
                <a:moveTo>
                  <a:pt x="335756" y="209550"/>
                </a:moveTo>
                <a:lnTo>
                  <a:pt x="257175" y="154781"/>
                </a:lnTo>
                <a:lnTo>
                  <a:pt x="171450" y="95250"/>
                </a:lnTo>
                <a:lnTo>
                  <a:pt x="107156" y="50006"/>
                </a:lnTo>
                <a:lnTo>
                  <a:pt x="52388" y="16668"/>
                </a:lnTo>
                <a:lnTo>
                  <a:pt x="28575" y="4762"/>
                </a:lnTo>
                <a:lnTo>
                  <a:pt x="16669" y="0"/>
                </a:lnTo>
                <a:lnTo>
                  <a:pt x="4763" y="0"/>
                </a:lnTo>
                <a:lnTo>
                  <a:pt x="0" y="4762"/>
                </a:lnTo>
                <a:lnTo>
                  <a:pt x="0" y="16668"/>
                </a:lnTo>
                <a:lnTo>
                  <a:pt x="4763" y="42862"/>
                </a:lnTo>
                <a:lnTo>
                  <a:pt x="40481" y="111918"/>
                </a:lnTo>
                <a:lnTo>
                  <a:pt x="152400" y="302418"/>
                </a:lnTo>
                <a:lnTo>
                  <a:pt x="216694" y="411956"/>
                </a:lnTo>
                <a:lnTo>
                  <a:pt x="302419" y="540543"/>
                </a:lnTo>
                <a:lnTo>
                  <a:pt x="361950" y="619125"/>
                </a:lnTo>
                <a:lnTo>
                  <a:pt x="411956" y="678656"/>
                </a:lnTo>
                <a:lnTo>
                  <a:pt x="442913" y="709612"/>
                </a:lnTo>
                <a:lnTo>
                  <a:pt x="478631" y="750093"/>
                </a:lnTo>
                <a:lnTo>
                  <a:pt x="509588" y="773906"/>
                </a:lnTo>
                <a:lnTo>
                  <a:pt x="531019" y="781050"/>
                </a:lnTo>
                <a:lnTo>
                  <a:pt x="547688" y="781050"/>
                </a:lnTo>
                <a:lnTo>
                  <a:pt x="571500" y="764381"/>
                </a:lnTo>
                <a:lnTo>
                  <a:pt x="588169" y="735806"/>
                </a:lnTo>
                <a:lnTo>
                  <a:pt x="607219" y="685800"/>
                </a:lnTo>
                <a:lnTo>
                  <a:pt x="607219" y="661987"/>
                </a:lnTo>
                <a:cubicBezTo>
                  <a:pt x="606425" y="641350"/>
                  <a:pt x="605632" y="620712"/>
                  <a:pt x="604838" y="600075"/>
                </a:cubicBezTo>
                <a:lnTo>
                  <a:pt x="592931" y="528637"/>
                </a:lnTo>
                <a:lnTo>
                  <a:pt x="566738" y="426243"/>
                </a:lnTo>
                <a:lnTo>
                  <a:pt x="540544" y="361950"/>
                </a:lnTo>
                <a:lnTo>
                  <a:pt x="514350" y="335756"/>
                </a:lnTo>
                <a:lnTo>
                  <a:pt x="335756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4E56818C-C836-4689-8FC6-AC93A8D62A06}"/>
              </a:ext>
            </a:extLst>
          </p:cNvPr>
          <p:cNvSpPr/>
          <p:nvPr/>
        </p:nvSpPr>
        <p:spPr>
          <a:xfrm>
            <a:off x="5980113" y="1533525"/>
            <a:ext cx="796925" cy="1125538"/>
          </a:xfrm>
          <a:custGeom>
            <a:avLst/>
            <a:gdLst>
              <a:gd name="connsiteX0" fmla="*/ 345281 w 797719"/>
              <a:gd name="connsiteY0" fmla="*/ 419100 h 1126331"/>
              <a:gd name="connsiteX1" fmla="*/ 247650 w 797719"/>
              <a:gd name="connsiteY1" fmla="*/ 621506 h 1126331"/>
              <a:gd name="connsiteX2" fmla="*/ 147637 w 797719"/>
              <a:gd name="connsiteY2" fmla="*/ 826294 h 1126331"/>
              <a:gd name="connsiteX3" fmla="*/ 0 w 797719"/>
              <a:gd name="connsiteY3" fmla="*/ 1126331 h 1126331"/>
              <a:gd name="connsiteX4" fmla="*/ 50006 w 797719"/>
              <a:gd name="connsiteY4" fmla="*/ 1123950 h 1126331"/>
              <a:gd name="connsiteX5" fmla="*/ 166687 w 797719"/>
              <a:gd name="connsiteY5" fmla="*/ 978694 h 1126331"/>
              <a:gd name="connsiteX6" fmla="*/ 285750 w 797719"/>
              <a:gd name="connsiteY6" fmla="*/ 819150 h 1126331"/>
              <a:gd name="connsiteX7" fmla="*/ 409575 w 797719"/>
              <a:gd name="connsiteY7" fmla="*/ 654844 h 1126331"/>
              <a:gd name="connsiteX8" fmla="*/ 504825 w 797719"/>
              <a:gd name="connsiteY8" fmla="*/ 526256 h 1126331"/>
              <a:gd name="connsiteX9" fmla="*/ 590550 w 797719"/>
              <a:gd name="connsiteY9" fmla="*/ 411956 h 1126331"/>
              <a:gd name="connsiteX10" fmla="*/ 611981 w 797719"/>
              <a:gd name="connsiteY10" fmla="*/ 388144 h 1126331"/>
              <a:gd name="connsiteX11" fmla="*/ 626269 w 797719"/>
              <a:gd name="connsiteY11" fmla="*/ 373856 h 1126331"/>
              <a:gd name="connsiteX12" fmla="*/ 642937 w 797719"/>
              <a:gd name="connsiteY12" fmla="*/ 357188 h 1126331"/>
              <a:gd name="connsiteX13" fmla="*/ 673894 w 797719"/>
              <a:gd name="connsiteY13" fmla="*/ 338138 h 1126331"/>
              <a:gd name="connsiteX14" fmla="*/ 716756 w 797719"/>
              <a:gd name="connsiteY14" fmla="*/ 316706 h 1126331"/>
              <a:gd name="connsiteX15" fmla="*/ 750094 w 797719"/>
              <a:gd name="connsiteY15" fmla="*/ 304800 h 1126331"/>
              <a:gd name="connsiteX16" fmla="*/ 778669 w 797719"/>
              <a:gd name="connsiteY16" fmla="*/ 288131 h 1126331"/>
              <a:gd name="connsiteX17" fmla="*/ 788194 w 797719"/>
              <a:gd name="connsiteY17" fmla="*/ 276225 h 1126331"/>
              <a:gd name="connsiteX18" fmla="*/ 795337 w 797719"/>
              <a:gd name="connsiteY18" fmla="*/ 264319 h 1126331"/>
              <a:gd name="connsiteX19" fmla="*/ 797719 w 797719"/>
              <a:gd name="connsiteY19" fmla="*/ 242888 h 1126331"/>
              <a:gd name="connsiteX20" fmla="*/ 797719 w 797719"/>
              <a:gd name="connsiteY20" fmla="*/ 228600 h 1126331"/>
              <a:gd name="connsiteX21" fmla="*/ 785812 w 797719"/>
              <a:gd name="connsiteY21" fmla="*/ 197644 h 1126331"/>
              <a:gd name="connsiteX22" fmla="*/ 757237 w 797719"/>
              <a:gd name="connsiteY22" fmla="*/ 164306 h 1126331"/>
              <a:gd name="connsiteX23" fmla="*/ 719137 w 797719"/>
              <a:gd name="connsiteY23" fmla="*/ 130969 h 1126331"/>
              <a:gd name="connsiteX24" fmla="*/ 676275 w 797719"/>
              <a:gd name="connsiteY24" fmla="*/ 97631 h 1126331"/>
              <a:gd name="connsiteX25" fmla="*/ 631031 w 797719"/>
              <a:gd name="connsiteY25" fmla="*/ 64294 h 1126331"/>
              <a:gd name="connsiteX26" fmla="*/ 581025 w 797719"/>
              <a:gd name="connsiteY26" fmla="*/ 38100 h 1126331"/>
              <a:gd name="connsiteX27" fmla="*/ 540544 w 797719"/>
              <a:gd name="connsiteY27" fmla="*/ 21431 h 1126331"/>
              <a:gd name="connsiteX28" fmla="*/ 488156 w 797719"/>
              <a:gd name="connsiteY28" fmla="*/ 7144 h 1126331"/>
              <a:gd name="connsiteX29" fmla="*/ 435769 w 797719"/>
              <a:gd name="connsiteY29" fmla="*/ 0 h 1126331"/>
              <a:gd name="connsiteX30" fmla="*/ 390525 w 797719"/>
              <a:gd name="connsiteY30" fmla="*/ 0 h 1126331"/>
              <a:gd name="connsiteX31" fmla="*/ 366712 w 797719"/>
              <a:gd name="connsiteY31" fmla="*/ 2381 h 1126331"/>
              <a:gd name="connsiteX32" fmla="*/ 357187 w 797719"/>
              <a:gd name="connsiteY32" fmla="*/ 9525 h 1126331"/>
              <a:gd name="connsiteX33" fmla="*/ 354806 w 797719"/>
              <a:gd name="connsiteY33" fmla="*/ 16669 h 1126331"/>
              <a:gd name="connsiteX34" fmla="*/ 364331 w 797719"/>
              <a:gd name="connsiteY34" fmla="*/ 33338 h 1126331"/>
              <a:gd name="connsiteX35" fmla="*/ 395287 w 797719"/>
              <a:gd name="connsiteY35" fmla="*/ 59531 h 1126331"/>
              <a:gd name="connsiteX36" fmla="*/ 426244 w 797719"/>
              <a:gd name="connsiteY36" fmla="*/ 90488 h 1126331"/>
              <a:gd name="connsiteX37" fmla="*/ 447675 w 797719"/>
              <a:gd name="connsiteY37" fmla="*/ 116681 h 1126331"/>
              <a:gd name="connsiteX38" fmla="*/ 457200 w 797719"/>
              <a:gd name="connsiteY38" fmla="*/ 133350 h 1126331"/>
              <a:gd name="connsiteX39" fmla="*/ 459581 w 797719"/>
              <a:gd name="connsiteY39" fmla="*/ 150019 h 1126331"/>
              <a:gd name="connsiteX40" fmla="*/ 457200 w 797719"/>
              <a:gd name="connsiteY40" fmla="*/ 178594 h 1126331"/>
              <a:gd name="connsiteX41" fmla="*/ 445294 w 797719"/>
              <a:gd name="connsiteY41" fmla="*/ 209550 h 1126331"/>
              <a:gd name="connsiteX42" fmla="*/ 345281 w 797719"/>
              <a:gd name="connsiteY42" fmla="*/ 419100 h 112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97719" h="1126331">
                <a:moveTo>
                  <a:pt x="345281" y="419100"/>
                </a:moveTo>
                <a:lnTo>
                  <a:pt x="247650" y="621506"/>
                </a:lnTo>
                <a:lnTo>
                  <a:pt x="147637" y="826294"/>
                </a:lnTo>
                <a:lnTo>
                  <a:pt x="0" y="1126331"/>
                </a:lnTo>
                <a:lnTo>
                  <a:pt x="50006" y="1123950"/>
                </a:lnTo>
                <a:lnTo>
                  <a:pt x="166687" y="978694"/>
                </a:lnTo>
                <a:lnTo>
                  <a:pt x="285750" y="819150"/>
                </a:lnTo>
                <a:lnTo>
                  <a:pt x="409575" y="654844"/>
                </a:lnTo>
                <a:lnTo>
                  <a:pt x="504825" y="526256"/>
                </a:lnTo>
                <a:lnTo>
                  <a:pt x="590550" y="411956"/>
                </a:lnTo>
                <a:lnTo>
                  <a:pt x="611981" y="388144"/>
                </a:lnTo>
                <a:lnTo>
                  <a:pt x="626269" y="373856"/>
                </a:lnTo>
                <a:lnTo>
                  <a:pt x="642937" y="357188"/>
                </a:lnTo>
                <a:lnTo>
                  <a:pt x="673894" y="338138"/>
                </a:lnTo>
                <a:lnTo>
                  <a:pt x="716756" y="316706"/>
                </a:lnTo>
                <a:lnTo>
                  <a:pt x="750094" y="304800"/>
                </a:lnTo>
                <a:lnTo>
                  <a:pt x="778669" y="288131"/>
                </a:lnTo>
                <a:lnTo>
                  <a:pt x="788194" y="276225"/>
                </a:lnTo>
                <a:lnTo>
                  <a:pt x="795337" y="264319"/>
                </a:lnTo>
                <a:lnTo>
                  <a:pt x="797719" y="242888"/>
                </a:lnTo>
                <a:lnTo>
                  <a:pt x="797719" y="228600"/>
                </a:lnTo>
                <a:lnTo>
                  <a:pt x="785812" y="197644"/>
                </a:lnTo>
                <a:lnTo>
                  <a:pt x="757237" y="164306"/>
                </a:lnTo>
                <a:lnTo>
                  <a:pt x="719137" y="130969"/>
                </a:lnTo>
                <a:lnTo>
                  <a:pt x="676275" y="97631"/>
                </a:lnTo>
                <a:lnTo>
                  <a:pt x="631031" y="64294"/>
                </a:lnTo>
                <a:lnTo>
                  <a:pt x="581025" y="38100"/>
                </a:lnTo>
                <a:lnTo>
                  <a:pt x="540544" y="21431"/>
                </a:lnTo>
                <a:lnTo>
                  <a:pt x="488156" y="7144"/>
                </a:lnTo>
                <a:lnTo>
                  <a:pt x="435769" y="0"/>
                </a:lnTo>
                <a:lnTo>
                  <a:pt x="390525" y="0"/>
                </a:lnTo>
                <a:lnTo>
                  <a:pt x="366712" y="2381"/>
                </a:lnTo>
                <a:lnTo>
                  <a:pt x="357187" y="9525"/>
                </a:lnTo>
                <a:lnTo>
                  <a:pt x="354806" y="16669"/>
                </a:lnTo>
                <a:lnTo>
                  <a:pt x="364331" y="33338"/>
                </a:lnTo>
                <a:lnTo>
                  <a:pt x="395287" y="59531"/>
                </a:lnTo>
                <a:lnTo>
                  <a:pt x="426244" y="90488"/>
                </a:lnTo>
                <a:lnTo>
                  <a:pt x="447675" y="116681"/>
                </a:lnTo>
                <a:lnTo>
                  <a:pt x="457200" y="133350"/>
                </a:lnTo>
                <a:lnTo>
                  <a:pt x="459581" y="150019"/>
                </a:lnTo>
                <a:lnTo>
                  <a:pt x="457200" y="178594"/>
                </a:lnTo>
                <a:lnTo>
                  <a:pt x="445294" y="209550"/>
                </a:lnTo>
                <a:lnTo>
                  <a:pt x="345281" y="419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43A5C29-59A4-4B38-9696-B3C08F7CFA4C}"/>
              </a:ext>
            </a:extLst>
          </p:cNvPr>
          <p:cNvSpPr/>
          <p:nvPr/>
        </p:nvSpPr>
        <p:spPr>
          <a:xfrm>
            <a:off x="5888038" y="2789238"/>
            <a:ext cx="755650" cy="1292225"/>
          </a:xfrm>
          <a:custGeom>
            <a:avLst/>
            <a:gdLst>
              <a:gd name="connsiteX0" fmla="*/ 385763 w 754857"/>
              <a:gd name="connsiteY0" fmla="*/ 476250 h 1293019"/>
              <a:gd name="connsiteX1" fmla="*/ 228600 w 754857"/>
              <a:gd name="connsiteY1" fmla="*/ 795337 h 1293019"/>
              <a:gd name="connsiteX2" fmla="*/ 64294 w 754857"/>
              <a:gd name="connsiteY2" fmla="*/ 1104900 h 1293019"/>
              <a:gd name="connsiteX3" fmla="*/ 0 w 754857"/>
              <a:gd name="connsiteY3" fmla="*/ 1235869 h 1293019"/>
              <a:gd name="connsiteX4" fmla="*/ 102394 w 754857"/>
              <a:gd name="connsiteY4" fmla="*/ 1293019 h 1293019"/>
              <a:gd name="connsiteX5" fmla="*/ 185738 w 754857"/>
              <a:gd name="connsiteY5" fmla="*/ 1162050 h 1293019"/>
              <a:gd name="connsiteX6" fmla="*/ 352425 w 754857"/>
              <a:gd name="connsiteY6" fmla="*/ 888206 h 1293019"/>
              <a:gd name="connsiteX7" fmla="*/ 450057 w 754857"/>
              <a:gd name="connsiteY7" fmla="*/ 723900 h 1293019"/>
              <a:gd name="connsiteX8" fmla="*/ 540544 w 754857"/>
              <a:gd name="connsiteY8" fmla="*/ 581025 h 1293019"/>
              <a:gd name="connsiteX9" fmla="*/ 659607 w 754857"/>
              <a:gd name="connsiteY9" fmla="*/ 402431 h 1293019"/>
              <a:gd name="connsiteX10" fmla="*/ 673894 w 754857"/>
              <a:gd name="connsiteY10" fmla="*/ 383381 h 1293019"/>
              <a:gd name="connsiteX11" fmla="*/ 690563 w 754857"/>
              <a:gd name="connsiteY11" fmla="*/ 371475 h 1293019"/>
              <a:gd name="connsiteX12" fmla="*/ 731044 w 754857"/>
              <a:gd name="connsiteY12" fmla="*/ 340519 h 1293019"/>
              <a:gd name="connsiteX13" fmla="*/ 745332 w 754857"/>
              <a:gd name="connsiteY13" fmla="*/ 319087 h 1293019"/>
              <a:gd name="connsiteX14" fmla="*/ 752475 w 754857"/>
              <a:gd name="connsiteY14" fmla="*/ 300037 h 1293019"/>
              <a:gd name="connsiteX15" fmla="*/ 754857 w 754857"/>
              <a:gd name="connsiteY15" fmla="*/ 276225 h 1293019"/>
              <a:gd name="connsiteX16" fmla="*/ 750094 w 754857"/>
              <a:gd name="connsiteY16" fmla="*/ 245269 h 1293019"/>
              <a:gd name="connsiteX17" fmla="*/ 740569 w 754857"/>
              <a:gd name="connsiteY17" fmla="*/ 214312 h 1293019"/>
              <a:gd name="connsiteX18" fmla="*/ 726282 w 754857"/>
              <a:gd name="connsiteY18" fmla="*/ 185737 h 1293019"/>
              <a:gd name="connsiteX19" fmla="*/ 690563 w 754857"/>
              <a:gd name="connsiteY19" fmla="*/ 152400 h 1293019"/>
              <a:gd name="connsiteX20" fmla="*/ 645319 w 754857"/>
              <a:gd name="connsiteY20" fmla="*/ 119062 h 1293019"/>
              <a:gd name="connsiteX21" fmla="*/ 585788 w 754857"/>
              <a:gd name="connsiteY21" fmla="*/ 80962 h 1293019"/>
              <a:gd name="connsiteX22" fmla="*/ 481013 w 754857"/>
              <a:gd name="connsiteY22" fmla="*/ 30956 h 1293019"/>
              <a:gd name="connsiteX23" fmla="*/ 421482 w 754857"/>
              <a:gd name="connsiteY23" fmla="*/ 4762 h 1293019"/>
              <a:gd name="connsiteX24" fmla="*/ 407194 w 754857"/>
              <a:gd name="connsiteY24" fmla="*/ 0 h 1293019"/>
              <a:gd name="connsiteX25" fmla="*/ 395288 w 754857"/>
              <a:gd name="connsiteY25" fmla="*/ 0 h 1293019"/>
              <a:gd name="connsiteX26" fmla="*/ 383382 w 754857"/>
              <a:gd name="connsiteY26" fmla="*/ 7144 h 1293019"/>
              <a:gd name="connsiteX27" fmla="*/ 383382 w 754857"/>
              <a:gd name="connsiteY27" fmla="*/ 21431 h 1293019"/>
              <a:gd name="connsiteX28" fmla="*/ 395288 w 754857"/>
              <a:gd name="connsiteY28" fmla="*/ 54769 h 1293019"/>
              <a:gd name="connsiteX29" fmla="*/ 431007 w 754857"/>
              <a:gd name="connsiteY29" fmla="*/ 88106 h 1293019"/>
              <a:gd name="connsiteX30" fmla="*/ 457200 w 754857"/>
              <a:gd name="connsiteY30" fmla="*/ 119062 h 1293019"/>
              <a:gd name="connsiteX31" fmla="*/ 473869 w 754857"/>
              <a:gd name="connsiteY31" fmla="*/ 145256 h 1293019"/>
              <a:gd name="connsiteX32" fmla="*/ 483394 w 754857"/>
              <a:gd name="connsiteY32" fmla="*/ 171450 h 1293019"/>
              <a:gd name="connsiteX33" fmla="*/ 483394 w 754857"/>
              <a:gd name="connsiteY33" fmla="*/ 200025 h 1293019"/>
              <a:gd name="connsiteX34" fmla="*/ 483394 w 754857"/>
              <a:gd name="connsiteY34" fmla="*/ 245269 h 1293019"/>
              <a:gd name="connsiteX35" fmla="*/ 469107 w 754857"/>
              <a:gd name="connsiteY35" fmla="*/ 292894 h 1293019"/>
              <a:gd name="connsiteX36" fmla="*/ 385763 w 754857"/>
              <a:gd name="connsiteY36" fmla="*/ 476250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54857" h="1293019">
                <a:moveTo>
                  <a:pt x="385763" y="476250"/>
                </a:moveTo>
                <a:lnTo>
                  <a:pt x="228600" y="795337"/>
                </a:lnTo>
                <a:lnTo>
                  <a:pt x="64294" y="1104900"/>
                </a:lnTo>
                <a:lnTo>
                  <a:pt x="0" y="1235869"/>
                </a:lnTo>
                <a:lnTo>
                  <a:pt x="102394" y="1293019"/>
                </a:lnTo>
                <a:lnTo>
                  <a:pt x="185738" y="1162050"/>
                </a:lnTo>
                <a:lnTo>
                  <a:pt x="352425" y="888206"/>
                </a:lnTo>
                <a:lnTo>
                  <a:pt x="450057" y="723900"/>
                </a:lnTo>
                <a:lnTo>
                  <a:pt x="540544" y="581025"/>
                </a:lnTo>
                <a:lnTo>
                  <a:pt x="659607" y="402431"/>
                </a:lnTo>
                <a:lnTo>
                  <a:pt x="673894" y="383381"/>
                </a:lnTo>
                <a:lnTo>
                  <a:pt x="690563" y="371475"/>
                </a:lnTo>
                <a:lnTo>
                  <a:pt x="731044" y="340519"/>
                </a:lnTo>
                <a:lnTo>
                  <a:pt x="745332" y="319087"/>
                </a:lnTo>
                <a:lnTo>
                  <a:pt x="752475" y="300037"/>
                </a:lnTo>
                <a:lnTo>
                  <a:pt x="754857" y="276225"/>
                </a:lnTo>
                <a:lnTo>
                  <a:pt x="750094" y="245269"/>
                </a:lnTo>
                <a:lnTo>
                  <a:pt x="740569" y="214312"/>
                </a:lnTo>
                <a:lnTo>
                  <a:pt x="726282" y="185737"/>
                </a:lnTo>
                <a:lnTo>
                  <a:pt x="690563" y="152400"/>
                </a:lnTo>
                <a:lnTo>
                  <a:pt x="645319" y="119062"/>
                </a:lnTo>
                <a:lnTo>
                  <a:pt x="585788" y="80962"/>
                </a:lnTo>
                <a:lnTo>
                  <a:pt x="481013" y="30956"/>
                </a:lnTo>
                <a:lnTo>
                  <a:pt x="421482" y="4762"/>
                </a:lnTo>
                <a:lnTo>
                  <a:pt x="407194" y="0"/>
                </a:lnTo>
                <a:lnTo>
                  <a:pt x="395288" y="0"/>
                </a:lnTo>
                <a:lnTo>
                  <a:pt x="383382" y="7144"/>
                </a:lnTo>
                <a:lnTo>
                  <a:pt x="383382" y="21431"/>
                </a:lnTo>
                <a:lnTo>
                  <a:pt x="395288" y="54769"/>
                </a:lnTo>
                <a:lnTo>
                  <a:pt x="431007" y="88106"/>
                </a:lnTo>
                <a:lnTo>
                  <a:pt x="457200" y="119062"/>
                </a:lnTo>
                <a:lnTo>
                  <a:pt x="473869" y="145256"/>
                </a:lnTo>
                <a:lnTo>
                  <a:pt x="483394" y="171450"/>
                </a:lnTo>
                <a:lnTo>
                  <a:pt x="483394" y="200025"/>
                </a:lnTo>
                <a:lnTo>
                  <a:pt x="483394" y="245269"/>
                </a:lnTo>
                <a:lnTo>
                  <a:pt x="469107" y="292894"/>
                </a:lnTo>
                <a:lnTo>
                  <a:pt x="385763" y="476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51C9ECAD-B901-474A-A9B3-89476B6D2208}"/>
              </a:ext>
            </a:extLst>
          </p:cNvPr>
          <p:cNvSpPr/>
          <p:nvPr/>
        </p:nvSpPr>
        <p:spPr>
          <a:xfrm>
            <a:off x="2393950" y="2581275"/>
            <a:ext cx="1057275" cy="2463800"/>
          </a:xfrm>
          <a:custGeom>
            <a:avLst/>
            <a:gdLst>
              <a:gd name="connsiteX0" fmla="*/ 660400 w 1057275"/>
              <a:gd name="connsiteY0" fmla="*/ 901700 h 2463800"/>
              <a:gd name="connsiteX1" fmla="*/ 688975 w 1057275"/>
              <a:gd name="connsiteY1" fmla="*/ 787400 h 2463800"/>
              <a:gd name="connsiteX2" fmla="*/ 717550 w 1057275"/>
              <a:gd name="connsiteY2" fmla="*/ 666750 h 2463800"/>
              <a:gd name="connsiteX3" fmla="*/ 739775 w 1057275"/>
              <a:gd name="connsiteY3" fmla="*/ 565150 h 2463800"/>
              <a:gd name="connsiteX4" fmla="*/ 752475 w 1057275"/>
              <a:gd name="connsiteY4" fmla="*/ 482600 h 2463800"/>
              <a:gd name="connsiteX5" fmla="*/ 762000 w 1057275"/>
              <a:gd name="connsiteY5" fmla="*/ 400050 h 2463800"/>
              <a:gd name="connsiteX6" fmla="*/ 765175 w 1057275"/>
              <a:gd name="connsiteY6" fmla="*/ 352425 h 2463800"/>
              <a:gd name="connsiteX7" fmla="*/ 765175 w 1057275"/>
              <a:gd name="connsiteY7" fmla="*/ 314325 h 2463800"/>
              <a:gd name="connsiteX8" fmla="*/ 762000 w 1057275"/>
              <a:gd name="connsiteY8" fmla="*/ 279400 h 2463800"/>
              <a:gd name="connsiteX9" fmla="*/ 755650 w 1057275"/>
              <a:gd name="connsiteY9" fmla="*/ 241300 h 2463800"/>
              <a:gd name="connsiteX10" fmla="*/ 739775 w 1057275"/>
              <a:gd name="connsiteY10" fmla="*/ 200025 h 2463800"/>
              <a:gd name="connsiteX11" fmla="*/ 720725 w 1057275"/>
              <a:gd name="connsiteY11" fmla="*/ 161925 h 2463800"/>
              <a:gd name="connsiteX12" fmla="*/ 704850 w 1057275"/>
              <a:gd name="connsiteY12" fmla="*/ 142875 h 2463800"/>
              <a:gd name="connsiteX13" fmla="*/ 685800 w 1057275"/>
              <a:gd name="connsiteY13" fmla="*/ 123825 h 2463800"/>
              <a:gd name="connsiteX14" fmla="*/ 660400 w 1057275"/>
              <a:gd name="connsiteY14" fmla="*/ 101600 h 2463800"/>
              <a:gd name="connsiteX15" fmla="*/ 631825 w 1057275"/>
              <a:gd name="connsiteY15" fmla="*/ 79375 h 2463800"/>
              <a:gd name="connsiteX16" fmla="*/ 542925 w 1057275"/>
              <a:gd name="connsiteY16" fmla="*/ 28575 h 2463800"/>
              <a:gd name="connsiteX17" fmla="*/ 533400 w 1057275"/>
              <a:gd name="connsiteY17" fmla="*/ 0 h 2463800"/>
              <a:gd name="connsiteX18" fmla="*/ 765175 w 1057275"/>
              <a:gd name="connsiteY18" fmla="*/ 15875 h 2463800"/>
              <a:gd name="connsiteX19" fmla="*/ 898525 w 1057275"/>
              <a:gd name="connsiteY19" fmla="*/ 123825 h 2463800"/>
              <a:gd name="connsiteX20" fmla="*/ 949325 w 1057275"/>
              <a:gd name="connsiteY20" fmla="*/ 161925 h 2463800"/>
              <a:gd name="connsiteX21" fmla="*/ 1000125 w 1057275"/>
              <a:gd name="connsiteY21" fmla="*/ 206375 h 2463800"/>
              <a:gd name="connsiteX22" fmla="*/ 1022350 w 1057275"/>
              <a:gd name="connsiteY22" fmla="*/ 231775 h 2463800"/>
              <a:gd name="connsiteX23" fmla="*/ 1050925 w 1057275"/>
              <a:gd name="connsiteY23" fmla="*/ 279400 h 2463800"/>
              <a:gd name="connsiteX24" fmla="*/ 1057275 w 1057275"/>
              <a:gd name="connsiteY24" fmla="*/ 304800 h 2463800"/>
              <a:gd name="connsiteX25" fmla="*/ 1050925 w 1057275"/>
              <a:gd name="connsiteY25" fmla="*/ 317500 h 2463800"/>
              <a:gd name="connsiteX26" fmla="*/ 1019175 w 1057275"/>
              <a:gd name="connsiteY26" fmla="*/ 368300 h 2463800"/>
              <a:gd name="connsiteX27" fmla="*/ 1009650 w 1057275"/>
              <a:gd name="connsiteY27" fmla="*/ 396875 h 2463800"/>
              <a:gd name="connsiteX28" fmla="*/ 981075 w 1057275"/>
              <a:gd name="connsiteY28" fmla="*/ 530225 h 2463800"/>
              <a:gd name="connsiteX29" fmla="*/ 942975 w 1057275"/>
              <a:gd name="connsiteY29" fmla="*/ 695325 h 2463800"/>
              <a:gd name="connsiteX30" fmla="*/ 908050 w 1057275"/>
              <a:gd name="connsiteY30" fmla="*/ 825500 h 2463800"/>
              <a:gd name="connsiteX31" fmla="*/ 879475 w 1057275"/>
              <a:gd name="connsiteY31" fmla="*/ 936625 h 2463800"/>
              <a:gd name="connsiteX32" fmla="*/ 831850 w 1057275"/>
              <a:gd name="connsiteY32" fmla="*/ 1092200 h 2463800"/>
              <a:gd name="connsiteX33" fmla="*/ 787400 w 1057275"/>
              <a:gd name="connsiteY33" fmla="*/ 1235075 h 2463800"/>
              <a:gd name="connsiteX34" fmla="*/ 755650 w 1057275"/>
              <a:gd name="connsiteY34" fmla="*/ 1320800 h 2463800"/>
              <a:gd name="connsiteX35" fmla="*/ 695325 w 1057275"/>
              <a:gd name="connsiteY35" fmla="*/ 1495425 h 2463800"/>
              <a:gd name="connsiteX36" fmla="*/ 635000 w 1057275"/>
              <a:gd name="connsiteY36" fmla="*/ 1625600 h 2463800"/>
              <a:gd name="connsiteX37" fmla="*/ 558800 w 1057275"/>
              <a:gd name="connsiteY37" fmla="*/ 1774825 h 2463800"/>
              <a:gd name="connsiteX38" fmla="*/ 460375 w 1057275"/>
              <a:gd name="connsiteY38" fmla="*/ 1933575 h 2463800"/>
              <a:gd name="connsiteX39" fmla="*/ 349250 w 1057275"/>
              <a:gd name="connsiteY39" fmla="*/ 2098675 h 2463800"/>
              <a:gd name="connsiteX40" fmla="*/ 225425 w 1057275"/>
              <a:gd name="connsiteY40" fmla="*/ 2260600 h 2463800"/>
              <a:gd name="connsiteX41" fmla="*/ 107950 w 1057275"/>
              <a:gd name="connsiteY41" fmla="*/ 2400300 h 2463800"/>
              <a:gd name="connsiteX42" fmla="*/ 50800 w 1057275"/>
              <a:gd name="connsiteY42" fmla="*/ 2451100 h 2463800"/>
              <a:gd name="connsiteX43" fmla="*/ 22225 w 1057275"/>
              <a:gd name="connsiteY43" fmla="*/ 2463800 h 2463800"/>
              <a:gd name="connsiteX44" fmla="*/ 0 w 1057275"/>
              <a:gd name="connsiteY44" fmla="*/ 2463800 h 2463800"/>
              <a:gd name="connsiteX45" fmla="*/ 0 w 1057275"/>
              <a:gd name="connsiteY45" fmla="*/ 2451100 h 2463800"/>
              <a:gd name="connsiteX46" fmla="*/ 3175 w 1057275"/>
              <a:gd name="connsiteY46" fmla="*/ 2422525 h 2463800"/>
              <a:gd name="connsiteX47" fmla="*/ 34925 w 1057275"/>
              <a:gd name="connsiteY47" fmla="*/ 2371725 h 2463800"/>
              <a:gd name="connsiteX48" fmla="*/ 82550 w 1057275"/>
              <a:gd name="connsiteY48" fmla="*/ 2301875 h 2463800"/>
              <a:gd name="connsiteX49" fmla="*/ 155575 w 1057275"/>
              <a:gd name="connsiteY49" fmla="*/ 2187575 h 2463800"/>
              <a:gd name="connsiteX50" fmla="*/ 225425 w 1057275"/>
              <a:gd name="connsiteY50" fmla="*/ 2060575 h 2463800"/>
              <a:gd name="connsiteX51" fmla="*/ 276225 w 1057275"/>
              <a:gd name="connsiteY51" fmla="*/ 1965325 h 2463800"/>
              <a:gd name="connsiteX52" fmla="*/ 307975 w 1057275"/>
              <a:gd name="connsiteY52" fmla="*/ 1895475 h 2463800"/>
              <a:gd name="connsiteX53" fmla="*/ 361950 w 1057275"/>
              <a:gd name="connsiteY53" fmla="*/ 1778000 h 2463800"/>
              <a:gd name="connsiteX54" fmla="*/ 403225 w 1057275"/>
              <a:gd name="connsiteY54" fmla="*/ 1682750 h 2463800"/>
              <a:gd name="connsiteX55" fmla="*/ 444500 w 1057275"/>
              <a:gd name="connsiteY55" fmla="*/ 1574800 h 2463800"/>
              <a:gd name="connsiteX56" fmla="*/ 501650 w 1057275"/>
              <a:gd name="connsiteY56" fmla="*/ 1419225 h 2463800"/>
              <a:gd name="connsiteX57" fmla="*/ 546100 w 1057275"/>
              <a:gd name="connsiteY57" fmla="*/ 1289050 h 2463800"/>
              <a:gd name="connsiteX58" fmla="*/ 587375 w 1057275"/>
              <a:gd name="connsiteY58" fmla="*/ 1152525 h 2463800"/>
              <a:gd name="connsiteX59" fmla="*/ 628650 w 1057275"/>
              <a:gd name="connsiteY59" fmla="*/ 1022350 h 2463800"/>
              <a:gd name="connsiteX60" fmla="*/ 660400 w 1057275"/>
              <a:gd name="connsiteY60" fmla="*/ 901700 h 246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057275" h="2463800">
                <a:moveTo>
                  <a:pt x="660400" y="901700"/>
                </a:moveTo>
                <a:lnTo>
                  <a:pt x="688975" y="787400"/>
                </a:lnTo>
                <a:lnTo>
                  <a:pt x="717550" y="666750"/>
                </a:lnTo>
                <a:lnTo>
                  <a:pt x="739775" y="565150"/>
                </a:lnTo>
                <a:lnTo>
                  <a:pt x="752475" y="482600"/>
                </a:lnTo>
                <a:lnTo>
                  <a:pt x="762000" y="400050"/>
                </a:lnTo>
                <a:lnTo>
                  <a:pt x="765175" y="352425"/>
                </a:lnTo>
                <a:lnTo>
                  <a:pt x="765175" y="314325"/>
                </a:lnTo>
                <a:lnTo>
                  <a:pt x="762000" y="279400"/>
                </a:lnTo>
                <a:lnTo>
                  <a:pt x="755650" y="241300"/>
                </a:lnTo>
                <a:lnTo>
                  <a:pt x="739775" y="200025"/>
                </a:lnTo>
                <a:lnTo>
                  <a:pt x="720725" y="161925"/>
                </a:lnTo>
                <a:lnTo>
                  <a:pt x="704850" y="142875"/>
                </a:lnTo>
                <a:lnTo>
                  <a:pt x="685800" y="123825"/>
                </a:lnTo>
                <a:lnTo>
                  <a:pt x="660400" y="101600"/>
                </a:lnTo>
                <a:lnTo>
                  <a:pt x="631825" y="79375"/>
                </a:lnTo>
                <a:lnTo>
                  <a:pt x="542925" y="28575"/>
                </a:lnTo>
                <a:lnTo>
                  <a:pt x="533400" y="0"/>
                </a:lnTo>
                <a:lnTo>
                  <a:pt x="765175" y="15875"/>
                </a:lnTo>
                <a:lnTo>
                  <a:pt x="898525" y="123825"/>
                </a:lnTo>
                <a:lnTo>
                  <a:pt x="949325" y="161925"/>
                </a:lnTo>
                <a:lnTo>
                  <a:pt x="1000125" y="206375"/>
                </a:lnTo>
                <a:lnTo>
                  <a:pt x="1022350" y="231775"/>
                </a:lnTo>
                <a:lnTo>
                  <a:pt x="1050925" y="279400"/>
                </a:lnTo>
                <a:lnTo>
                  <a:pt x="1057275" y="304800"/>
                </a:lnTo>
                <a:lnTo>
                  <a:pt x="1050925" y="317500"/>
                </a:lnTo>
                <a:lnTo>
                  <a:pt x="1019175" y="368300"/>
                </a:lnTo>
                <a:lnTo>
                  <a:pt x="1009650" y="396875"/>
                </a:lnTo>
                <a:lnTo>
                  <a:pt x="981075" y="530225"/>
                </a:lnTo>
                <a:lnTo>
                  <a:pt x="942975" y="695325"/>
                </a:lnTo>
                <a:lnTo>
                  <a:pt x="908050" y="825500"/>
                </a:lnTo>
                <a:lnTo>
                  <a:pt x="879475" y="936625"/>
                </a:lnTo>
                <a:lnTo>
                  <a:pt x="831850" y="1092200"/>
                </a:lnTo>
                <a:lnTo>
                  <a:pt x="787400" y="1235075"/>
                </a:lnTo>
                <a:lnTo>
                  <a:pt x="755650" y="1320800"/>
                </a:lnTo>
                <a:lnTo>
                  <a:pt x="695325" y="1495425"/>
                </a:lnTo>
                <a:lnTo>
                  <a:pt x="635000" y="1625600"/>
                </a:lnTo>
                <a:lnTo>
                  <a:pt x="558800" y="1774825"/>
                </a:lnTo>
                <a:lnTo>
                  <a:pt x="460375" y="1933575"/>
                </a:lnTo>
                <a:lnTo>
                  <a:pt x="349250" y="2098675"/>
                </a:lnTo>
                <a:lnTo>
                  <a:pt x="225425" y="2260600"/>
                </a:lnTo>
                <a:lnTo>
                  <a:pt x="107950" y="2400300"/>
                </a:lnTo>
                <a:lnTo>
                  <a:pt x="50800" y="2451100"/>
                </a:lnTo>
                <a:lnTo>
                  <a:pt x="22225" y="2463800"/>
                </a:lnTo>
                <a:lnTo>
                  <a:pt x="0" y="2463800"/>
                </a:lnTo>
                <a:lnTo>
                  <a:pt x="0" y="2451100"/>
                </a:lnTo>
                <a:lnTo>
                  <a:pt x="3175" y="2422525"/>
                </a:lnTo>
                <a:lnTo>
                  <a:pt x="34925" y="2371725"/>
                </a:lnTo>
                <a:lnTo>
                  <a:pt x="82550" y="2301875"/>
                </a:lnTo>
                <a:lnTo>
                  <a:pt x="155575" y="2187575"/>
                </a:lnTo>
                <a:lnTo>
                  <a:pt x="225425" y="2060575"/>
                </a:lnTo>
                <a:lnTo>
                  <a:pt x="276225" y="1965325"/>
                </a:lnTo>
                <a:lnTo>
                  <a:pt x="307975" y="1895475"/>
                </a:lnTo>
                <a:lnTo>
                  <a:pt x="361950" y="1778000"/>
                </a:lnTo>
                <a:lnTo>
                  <a:pt x="403225" y="1682750"/>
                </a:lnTo>
                <a:lnTo>
                  <a:pt x="444500" y="1574800"/>
                </a:lnTo>
                <a:lnTo>
                  <a:pt x="501650" y="1419225"/>
                </a:lnTo>
                <a:lnTo>
                  <a:pt x="546100" y="1289050"/>
                </a:lnTo>
                <a:lnTo>
                  <a:pt x="587375" y="1152525"/>
                </a:lnTo>
                <a:lnTo>
                  <a:pt x="628650" y="1022350"/>
                </a:lnTo>
                <a:lnTo>
                  <a:pt x="660400" y="901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FA7EFA68-EDA6-4CA0-9DFE-3EAB66ECB3AA}"/>
              </a:ext>
            </a:extLst>
          </p:cNvPr>
          <p:cNvSpPr/>
          <p:nvPr/>
        </p:nvSpPr>
        <p:spPr>
          <a:xfrm>
            <a:off x="3090863" y="3865563"/>
            <a:ext cx="273050" cy="1458912"/>
          </a:xfrm>
          <a:custGeom>
            <a:avLst/>
            <a:gdLst>
              <a:gd name="connsiteX0" fmla="*/ 226218 w 273843"/>
              <a:gd name="connsiteY0" fmla="*/ 650081 h 1459706"/>
              <a:gd name="connsiteX1" fmla="*/ 214312 w 273843"/>
              <a:gd name="connsiteY1" fmla="*/ 397669 h 1459706"/>
              <a:gd name="connsiteX2" fmla="*/ 202406 w 273843"/>
              <a:gd name="connsiteY2" fmla="*/ 121444 h 1459706"/>
              <a:gd name="connsiteX3" fmla="*/ 123825 w 273843"/>
              <a:gd name="connsiteY3" fmla="*/ 0 h 1459706"/>
              <a:gd name="connsiteX4" fmla="*/ 26193 w 273843"/>
              <a:gd name="connsiteY4" fmla="*/ 19050 h 1459706"/>
              <a:gd name="connsiteX5" fmla="*/ 0 w 273843"/>
              <a:gd name="connsiteY5" fmla="*/ 26194 h 1459706"/>
              <a:gd name="connsiteX6" fmla="*/ 23812 w 273843"/>
              <a:gd name="connsiteY6" fmla="*/ 150019 h 1459706"/>
              <a:gd name="connsiteX7" fmla="*/ 33337 w 273843"/>
              <a:gd name="connsiteY7" fmla="*/ 300037 h 1459706"/>
              <a:gd name="connsiteX8" fmla="*/ 42862 w 273843"/>
              <a:gd name="connsiteY8" fmla="*/ 461962 h 1459706"/>
              <a:gd name="connsiteX9" fmla="*/ 52387 w 273843"/>
              <a:gd name="connsiteY9" fmla="*/ 702469 h 1459706"/>
              <a:gd name="connsiteX10" fmla="*/ 54768 w 273843"/>
              <a:gd name="connsiteY10" fmla="*/ 833437 h 1459706"/>
              <a:gd name="connsiteX11" fmla="*/ 52387 w 273843"/>
              <a:gd name="connsiteY11" fmla="*/ 964406 h 1459706"/>
              <a:gd name="connsiteX12" fmla="*/ 42862 w 273843"/>
              <a:gd name="connsiteY12" fmla="*/ 1035844 h 1459706"/>
              <a:gd name="connsiteX13" fmla="*/ 38100 w 273843"/>
              <a:gd name="connsiteY13" fmla="*/ 1095375 h 1459706"/>
              <a:gd name="connsiteX14" fmla="*/ 33337 w 273843"/>
              <a:gd name="connsiteY14" fmla="*/ 1176337 h 1459706"/>
              <a:gd name="connsiteX15" fmla="*/ 45243 w 273843"/>
              <a:gd name="connsiteY15" fmla="*/ 1254919 h 1459706"/>
              <a:gd name="connsiteX16" fmla="*/ 66675 w 273843"/>
              <a:gd name="connsiteY16" fmla="*/ 1335881 h 1459706"/>
              <a:gd name="connsiteX17" fmla="*/ 90487 w 273843"/>
              <a:gd name="connsiteY17" fmla="*/ 1395412 h 1459706"/>
              <a:gd name="connsiteX18" fmla="*/ 107156 w 273843"/>
              <a:gd name="connsiteY18" fmla="*/ 1428750 h 1459706"/>
              <a:gd name="connsiteX19" fmla="*/ 121443 w 273843"/>
              <a:gd name="connsiteY19" fmla="*/ 1443037 h 1459706"/>
              <a:gd name="connsiteX20" fmla="*/ 138112 w 273843"/>
              <a:gd name="connsiteY20" fmla="*/ 1454944 h 1459706"/>
              <a:gd name="connsiteX21" fmla="*/ 159543 w 273843"/>
              <a:gd name="connsiteY21" fmla="*/ 1459706 h 1459706"/>
              <a:gd name="connsiteX22" fmla="*/ 180975 w 273843"/>
              <a:gd name="connsiteY22" fmla="*/ 1457325 h 1459706"/>
              <a:gd name="connsiteX23" fmla="*/ 202406 w 273843"/>
              <a:gd name="connsiteY23" fmla="*/ 1447800 h 1459706"/>
              <a:gd name="connsiteX24" fmla="*/ 223837 w 273843"/>
              <a:gd name="connsiteY24" fmla="*/ 1426369 h 1459706"/>
              <a:gd name="connsiteX25" fmla="*/ 240506 w 273843"/>
              <a:gd name="connsiteY25" fmla="*/ 1397794 h 1459706"/>
              <a:gd name="connsiteX26" fmla="*/ 250031 w 273843"/>
              <a:gd name="connsiteY26" fmla="*/ 1366837 h 1459706"/>
              <a:gd name="connsiteX27" fmla="*/ 259556 w 273843"/>
              <a:gd name="connsiteY27" fmla="*/ 1326356 h 1459706"/>
              <a:gd name="connsiteX28" fmla="*/ 273843 w 273843"/>
              <a:gd name="connsiteY28" fmla="*/ 1238250 h 1459706"/>
              <a:gd name="connsiteX29" fmla="*/ 252412 w 273843"/>
              <a:gd name="connsiteY29" fmla="*/ 1126331 h 1459706"/>
              <a:gd name="connsiteX30" fmla="*/ 242887 w 273843"/>
              <a:gd name="connsiteY30" fmla="*/ 1004887 h 1459706"/>
              <a:gd name="connsiteX31" fmla="*/ 226218 w 273843"/>
              <a:gd name="connsiteY31" fmla="*/ 650081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73843" h="1459706">
                <a:moveTo>
                  <a:pt x="226218" y="650081"/>
                </a:moveTo>
                <a:lnTo>
                  <a:pt x="214312" y="397669"/>
                </a:lnTo>
                <a:lnTo>
                  <a:pt x="202406" y="121444"/>
                </a:lnTo>
                <a:lnTo>
                  <a:pt x="123825" y="0"/>
                </a:lnTo>
                <a:lnTo>
                  <a:pt x="26193" y="19050"/>
                </a:lnTo>
                <a:lnTo>
                  <a:pt x="0" y="26194"/>
                </a:lnTo>
                <a:lnTo>
                  <a:pt x="23812" y="150019"/>
                </a:lnTo>
                <a:lnTo>
                  <a:pt x="33337" y="300037"/>
                </a:lnTo>
                <a:lnTo>
                  <a:pt x="42862" y="461962"/>
                </a:lnTo>
                <a:lnTo>
                  <a:pt x="52387" y="702469"/>
                </a:lnTo>
                <a:cubicBezTo>
                  <a:pt x="53181" y="746125"/>
                  <a:pt x="53974" y="789781"/>
                  <a:pt x="54768" y="833437"/>
                </a:cubicBezTo>
                <a:cubicBezTo>
                  <a:pt x="53974" y="877093"/>
                  <a:pt x="53181" y="920750"/>
                  <a:pt x="52387" y="964406"/>
                </a:cubicBezTo>
                <a:lnTo>
                  <a:pt x="42862" y="1035844"/>
                </a:lnTo>
                <a:lnTo>
                  <a:pt x="38100" y="1095375"/>
                </a:lnTo>
                <a:lnTo>
                  <a:pt x="33337" y="1176337"/>
                </a:lnTo>
                <a:lnTo>
                  <a:pt x="45243" y="1254919"/>
                </a:lnTo>
                <a:lnTo>
                  <a:pt x="66675" y="1335881"/>
                </a:lnTo>
                <a:lnTo>
                  <a:pt x="90487" y="1395412"/>
                </a:lnTo>
                <a:lnTo>
                  <a:pt x="107156" y="1428750"/>
                </a:lnTo>
                <a:lnTo>
                  <a:pt x="121443" y="1443037"/>
                </a:lnTo>
                <a:lnTo>
                  <a:pt x="138112" y="1454944"/>
                </a:lnTo>
                <a:lnTo>
                  <a:pt x="159543" y="1459706"/>
                </a:lnTo>
                <a:lnTo>
                  <a:pt x="180975" y="1457325"/>
                </a:lnTo>
                <a:lnTo>
                  <a:pt x="202406" y="1447800"/>
                </a:lnTo>
                <a:lnTo>
                  <a:pt x="223837" y="1426369"/>
                </a:lnTo>
                <a:lnTo>
                  <a:pt x="240506" y="1397794"/>
                </a:lnTo>
                <a:lnTo>
                  <a:pt x="250031" y="1366837"/>
                </a:lnTo>
                <a:lnTo>
                  <a:pt x="259556" y="1326356"/>
                </a:lnTo>
                <a:lnTo>
                  <a:pt x="273843" y="1238250"/>
                </a:lnTo>
                <a:lnTo>
                  <a:pt x="252412" y="1126331"/>
                </a:lnTo>
                <a:lnTo>
                  <a:pt x="242887" y="1004887"/>
                </a:lnTo>
                <a:lnTo>
                  <a:pt x="226218" y="650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355E3778-3687-497E-931F-527D5E7FE2A9}"/>
              </a:ext>
            </a:extLst>
          </p:cNvPr>
          <p:cNvSpPr/>
          <p:nvPr/>
        </p:nvSpPr>
        <p:spPr>
          <a:xfrm>
            <a:off x="3181350" y="3656013"/>
            <a:ext cx="1147763" cy="1416050"/>
          </a:xfrm>
          <a:custGeom>
            <a:avLst/>
            <a:gdLst>
              <a:gd name="connsiteX0" fmla="*/ 466725 w 1147763"/>
              <a:gd name="connsiteY0" fmla="*/ 271462 h 1416844"/>
              <a:gd name="connsiteX1" fmla="*/ 57150 w 1147763"/>
              <a:gd name="connsiteY1" fmla="*/ 369094 h 1416844"/>
              <a:gd name="connsiteX2" fmla="*/ 0 w 1147763"/>
              <a:gd name="connsiteY2" fmla="*/ 216694 h 1416844"/>
              <a:gd name="connsiteX3" fmla="*/ 35719 w 1147763"/>
              <a:gd name="connsiteY3" fmla="*/ 207169 h 1416844"/>
              <a:gd name="connsiteX4" fmla="*/ 169069 w 1147763"/>
              <a:gd name="connsiteY4" fmla="*/ 178594 h 1416844"/>
              <a:gd name="connsiteX5" fmla="*/ 407194 w 1147763"/>
              <a:gd name="connsiteY5" fmla="*/ 126206 h 1416844"/>
              <a:gd name="connsiteX6" fmla="*/ 614363 w 1147763"/>
              <a:gd name="connsiteY6" fmla="*/ 80962 h 1416844"/>
              <a:gd name="connsiteX7" fmla="*/ 781050 w 1147763"/>
              <a:gd name="connsiteY7" fmla="*/ 40481 h 1416844"/>
              <a:gd name="connsiteX8" fmla="*/ 819150 w 1147763"/>
              <a:gd name="connsiteY8" fmla="*/ 16669 h 1416844"/>
              <a:gd name="connsiteX9" fmla="*/ 845344 w 1147763"/>
              <a:gd name="connsiteY9" fmla="*/ 2381 h 1416844"/>
              <a:gd name="connsiteX10" fmla="*/ 859631 w 1147763"/>
              <a:gd name="connsiteY10" fmla="*/ 0 h 1416844"/>
              <a:gd name="connsiteX11" fmla="*/ 957263 w 1147763"/>
              <a:gd name="connsiteY11" fmla="*/ 45244 h 1416844"/>
              <a:gd name="connsiteX12" fmla="*/ 1035844 w 1147763"/>
              <a:gd name="connsiteY12" fmla="*/ 88106 h 1416844"/>
              <a:gd name="connsiteX13" fmla="*/ 1104900 w 1147763"/>
              <a:gd name="connsiteY13" fmla="*/ 138112 h 1416844"/>
              <a:gd name="connsiteX14" fmla="*/ 1140619 w 1147763"/>
              <a:gd name="connsiteY14" fmla="*/ 173831 h 1416844"/>
              <a:gd name="connsiteX15" fmla="*/ 1145381 w 1147763"/>
              <a:gd name="connsiteY15" fmla="*/ 183356 h 1416844"/>
              <a:gd name="connsiteX16" fmla="*/ 1147763 w 1147763"/>
              <a:gd name="connsiteY16" fmla="*/ 200025 h 1416844"/>
              <a:gd name="connsiteX17" fmla="*/ 1143000 w 1147763"/>
              <a:gd name="connsiteY17" fmla="*/ 226219 h 1416844"/>
              <a:gd name="connsiteX18" fmla="*/ 1126331 w 1147763"/>
              <a:gd name="connsiteY18" fmla="*/ 252412 h 1416844"/>
              <a:gd name="connsiteX19" fmla="*/ 1100138 w 1147763"/>
              <a:gd name="connsiteY19" fmla="*/ 288131 h 1416844"/>
              <a:gd name="connsiteX20" fmla="*/ 1081088 w 1147763"/>
              <a:gd name="connsiteY20" fmla="*/ 333375 h 1416844"/>
              <a:gd name="connsiteX21" fmla="*/ 1071563 w 1147763"/>
              <a:gd name="connsiteY21" fmla="*/ 361950 h 1416844"/>
              <a:gd name="connsiteX22" fmla="*/ 1054894 w 1147763"/>
              <a:gd name="connsiteY22" fmla="*/ 485775 h 1416844"/>
              <a:gd name="connsiteX23" fmla="*/ 1021556 w 1147763"/>
              <a:gd name="connsiteY23" fmla="*/ 740569 h 1416844"/>
              <a:gd name="connsiteX24" fmla="*/ 971550 w 1147763"/>
              <a:gd name="connsiteY24" fmla="*/ 1104900 h 1416844"/>
              <a:gd name="connsiteX25" fmla="*/ 942975 w 1147763"/>
              <a:gd name="connsiteY25" fmla="*/ 1309687 h 1416844"/>
              <a:gd name="connsiteX26" fmla="*/ 938213 w 1147763"/>
              <a:gd name="connsiteY26" fmla="*/ 1335881 h 1416844"/>
              <a:gd name="connsiteX27" fmla="*/ 926306 w 1147763"/>
              <a:gd name="connsiteY27" fmla="*/ 1364456 h 1416844"/>
              <a:gd name="connsiteX28" fmla="*/ 907256 w 1147763"/>
              <a:gd name="connsiteY28" fmla="*/ 1390650 h 1416844"/>
              <a:gd name="connsiteX29" fmla="*/ 890588 w 1147763"/>
              <a:gd name="connsiteY29" fmla="*/ 1404937 h 1416844"/>
              <a:gd name="connsiteX30" fmla="*/ 869156 w 1147763"/>
              <a:gd name="connsiteY30" fmla="*/ 1414462 h 1416844"/>
              <a:gd name="connsiteX31" fmla="*/ 864394 w 1147763"/>
              <a:gd name="connsiteY31" fmla="*/ 1416844 h 1416844"/>
              <a:gd name="connsiteX32" fmla="*/ 852488 w 1147763"/>
              <a:gd name="connsiteY32" fmla="*/ 1416844 h 1416844"/>
              <a:gd name="connsiteX33" fmla="*/ 816769 w 1147763"/>
              <a:gd name="connsiteY33" fmla="*/ 1409700 h 1416844"/>
              <a:gd name="connsiteX34" fmla="*/ 783431 w 1147763"/>
              <a:gd name="connsiteY34" fmla="*/ 1390650 h 1416844"/>
              <a:gd name="connsiteX35" fmla="*/ 759619 w 1147763"/>
              <a:gd name="connsiteY35" fmla="*/ 1185862 h 1416844"/>
              <a:gd name="connsiteX36" fmla="*/ 769144 w 1147763"/>
              <a:gd name="connsiteY36" fmla="*/ 1028700 h 1416844"/>
              <a:gd name="connsiteX37" fmla="*/ 785813 w 1147763"/>
              <a:gd name="connsiteY37" fmla="*/ 814387 h 1416844"/>
              <a:gd name="connsiteX38" fmla="*/ 804863 w 1147763"/>
              <a:gd name="connsiteY38" fmla="*/ 547687 h 1416844"/>
              <a:gd name="connsiteX39" fmla="*/ 823913 w 1147763"/>
              <a:gd name="connsiteY39" fmla="*/ 271462 h 1416844"/>
              <a:gd name="connsiteX40" fmla="*/ 823913 w 1147763"/>
              <a:gd name="connsiteY40" fmla="*/ 259556 h 1416844"/>
              <a:gd name="connsiteX41" fmla="*/ 823913 w 1147763"/>
              <a:gd name="connsiteY41" fmla="*/ 240506 h 1416844"/>
              <a:gd name="connsiteX42" fmla="*/ 821531 w 1147763"/>
              <a:gd name="connsiteY42" fmla="*/ 226219 h 1416844"/>
              <a:gd name="connsiteX43" fmla="*/ 816769 w 1147763"/>
              <a:gd name="connsiteY43" fmla="*/ 207169 h 1416844"/>
              <a:gd name="connsiteX44" fmla="*/ 800100 w 1147763"/>
              <a:gd name="connsiteY44" fmla="*/ 195262 h 1416844"/>
              <a:gd name="connsiteX45" fmla="*/ 778669 w 1147763"/>
              <a:gd name="connsiteY45" fmla="*/ 195262 h 1416844"/>
              <a:gd name="connsiteX46" fmla="*/ 733425 w 1147763"/>
              <a:gd name="connsiteY46" fmla="*/ 207169 h 1416844"/>
              <a:gd name="connsiteX47" fmla="*/ 466725 w 1147763"/>
              <a:gd name="connsiteY47" fmla="*/ 271462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147763" h="1416844">
                <a:moveTo>
                  <a:pt x="466725" y="271462"/>
                </a:moveTo>
                <a:lnTo>
                  <a:pt x="57150" y="369094"/>
                </a:lnTo>
                <a:lnTo>
                  <a:pt x="0" y="216694"/>
                </a:lnTo>
                <a:lnTo>
                  <a:pt x="35719" y="207169"/>
                </a:lnTo>
                <a:lnTo>
                  <a:pt x="169069" y="178594"/>
                </a:lnTo>
                <a:lnTo>
                  <a:pt x="407194" y="126206"/>
                </a:lnTo>
                <a:lnTo>
                  <a:pt x="614363" y="80962"/>
                </a:lnTo>
                <a:lnTo>
                  <a:pt x="781050" y="40481"/>
                </a:lnTo>
                <a:lnTo>
                  <a:pt x="819150" y="16669"/>
                </a:lnTo>
                <a:lnTo>
                  <a:pt x="845344" y="2381"/>
                </a:lnTo>
                <a:lnTo>
                  <a:pt x="859631" y="0"/>
                </a:lnTo>
                <a:lnTo>
                  <a:pt x="957263" y="45244"/>
                </a:lnTo>
                <a:lnTo>
                  <a:pt x="1035844" y="88106"/>
                </a:lnTo>
                <a:lnTo>
                  <a:pt x="1104900" y="138112"/>
                </a:lnTo>
                <a:lnTo>
                  <a:pt x="1140619" y="173831"/>
                </a:lnTo>
                <a:lnTo>
                  <a:pt x="1145381" y="183356"/>
                </a:lnTo>
                <a:lnTo>
                  <a:pt x="1147763" y="200025"/>
                </a:lnTo>
                <a:lnTo>
                  <a:pt x="1143000" y="226219"/>
                </a:lnTo>
                <a:lnTo>
                  <a:pt x="1126331" y="252412"/>
                </a:lnTo>
                <a:lnTo>
                  <a:pt x="1100138" y="288131"/>
                </a:lnTo>
                <a:lnTo>
                  <a:pt x="1081088" y="333375"/>
                </a:lnTo>
                <a:lnTo>
                  <a:pt x="1071563" y="361950"/>
                </a:lnTo>
                <a:lnTo>
                  <a:pt x="1054894" y="485775"/>
                </a:lnTo>
                <a:lnTo>
                  <a:pt x="1021556" y="740569"/>
                </a:lnTo>
                <a:lnTo>
                  <a:pt x="971550" y="1104900"/>
                </a:lnTo>
                <a:lnTo>
                  <a:pt x="942975" y="1309687"/>
                </a:lnTo>
                <a:lnTo>
                  <a:pt x="938213" y="1335881"/>
                </a:lnTo>
                <a:lnTo>
                  <a:pt x="926306" y="1364456"/>
                </a:lnTo>
                <a:lnTo>
                  <a:pt x="907256" y="1390650"/>
                </a:lnTo>
                <a:lnTo>
                  <a:pt x="890588" y="1404937"/>
                </a:lnTo>
                <a:lnTo>
                  <a:pt x="869156" y="1414462"/>
                </a:lnTo>
                <a:lnTo>
                  <a:pt x="864394" y="1416844"/>
                </a:lnTo>
                <a:lnTo>
                  <a:pt x="852488" y="1416844"/>
                </a:lnTo>
                <a:lnTo>
                  <a:pt x="816769" y="1409700"/>
                </a:lnTo>
                <a:lnTo>
                  <a:pt x="783431" y="1390650"/>
                </a:lnTo>
                <a:lnTo>
                  <a:pt x="759619" y="1185862"/>
                </a:lnTo>
                <a:lnTo>
                  <a:pt x="769144" y="1028700"/>
                </a:lnTo>
                <a:lnTo>
                  <a:pt x="785813" y="814387"/>
                </a:lnTo>
                <a:lnTo>
                  <a:pt x="804863" y="547687"/>
                </a:lnTo>
                <a:lnTo>
                  <a:pt x="823913" y="271462"/>
                </a:lnTo>
                <a:lnTo>
                  <a:pt x="823913" y="259556"/>
                </a:lnTo>
                <a:lnTo>
                  <a:pt x="823913" y="240506"/>
                </a:lnTo>
                <a:lnTo>
                  <a:pt x="821531" y="226219"/>
                </a:lnTo>
                <a:lnTo>
                  <a:pt x="816769" y="207169"/>
                </a:lnTo>
                <a:lnTo>
                  <a:pt x="800100" y="195262"/>
                </a:lnTo>
                <a:lnTo>
                  <a:pt x="778669" y="195262"/>
                </a:lnTo>
                <a:lnTo>
                  <a:pt x="733425" y="207169"/>
                </a:lnTo>
                <a:lnTo>
                  <a:pt x="466725" y="2714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6992B152-95FC-488D-83D8-98D37F3C2559}"/>
              </a:ext>
            </a:extLst>
          </p:cNvPr>
          <p:cNvSpPr/>
          <p:nvPr/>
        </p:nvSpPr>
        <p:spPr>
          <a:xfrm>
            <a:off x="3278188" y="4808538"/>
            <a:ext cx="742950" cy="333375"/>
          </a:xfrm>
          <a:custGeom>
            <a:avLst/>
            <a:gdLst>
              <a:gd name="connsiteX0" fmla="*/ 495300 w 742950"/>
              <a:gd name="connsiteY0" fmla="*/ 35719 h 333375"/>
              <a:gd name="connsiteX1" fmla="*/ 350044 w 742950"/>
              <a:gd name="connsiteY1" fmla="*/ 71437 h 333375"/>
              <a:gd name="connsiteX2" fmla="*/ 202407 w 742950"/>
              <a:gd name="connsiteY2" fmla="*/ 116681 h 333375"/>
              <a:gd name="connsiteX3" fmla="*/ 0 w 742950"/>
              <a:gd name="connsiteY3" fmla="*/ 180975 h 333375"/>
              <a:gd name="connsiteX4" fmla="*/ 21432 w 742950"/>
              <a:gd name="connsiteY4" fmla="*/ 333375 h 333375"/>
              <a:gd name="connsiteX5" fmla="*/ 207169 w 742950"/>
              <a:gd name="connsiteY5" fmla="*/ 285750 h 333375"/>
              <a:gd name="connsiteX6" fmla="*/ 454819 w 742950"/>
              <a:gd name="connsiteY6" fmla="*/ 226219 h 333375"/>
              <a:gd name="connsiteX7" fmla="*/ 557213 w 742950"/>
              <a:gd name="connsiteY7" fmla="*/ 202406 h 333375"/>
              <a:gd name="connsiteX8" fmla="*/ 578644 w 742950"/>
              <a:gd name="connsiteY8" fmla="*/ 200025 h 333375"/>
              <a:gd name="connsiteX9" fmla="*/ 607219 w 742950"/>
              <a:gd name="connsiteY9" fmla="*/ 207169 h 333375"/>
              <a:gd name="connsiteX10" fmla="*/ 647700 w 742950"/>
              <a:gd name="connsiteY10" fmla="*/ 219075 h 333375"/>
              <a:gd name="connsiteX11" fmla="*/ 683419 w 742950"/>
              <a:gd name="connsiteY11" fmla="*/ 238125 h 333375"/>
              <a:gd name="connsiteX12" fmla="*/ 704850 w 742950"/>
              <a:gd name="connsiteY12" fmla="*/ 250031 h 333375"/>
              <a:gd name="connsiteX13" fmla="*/ 742950 w 742950"/>
              <a:gd name="connsiteY13" fmla="*/ 259556 h 333375"/>
              <a:gd name="connsiteX14" fmla="*/ 721519 w 742950"/>
              <a:gd name="connsiteY14" fmla="*/ 0 h 333375"/>
              <a:gd name="connsiteX15" fmla="*/ 640557 w 742950"/>
              <a:gd name="connsiteY15" fmla="*/ 9525 h 333375"/>
              <a:gd name="connsiteX16" fmla="*/ 495300 w 742950"/>
              <a:gd name="connsiteY16" fmla="*/ 35719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2950" h="333375">
                <a:moveTo>
                  <a:pt x="495300" y="35719"/>
                </a:moveTo>
                <a:lnTo>
                  <a:pt x="350044" y="71437"/>
                </a:lnTo>
                <a:lnTo>
                  <a:pt x="202407" y="116681"/>
                </a:lnTo>
                <a:lnTo>
                  <a:pt x="0" y="180975"/>
                </a:lnTo>
                <a:lnTo>
                  <a:pt x="21432" y="333375"/>
                </a:lnTo>
                <a:lnTo>
                  <a:pt x="207169" y="285750"/>
                </a:lnTo>
                <a:lnTo>
                  <a:pt x="454819" y="226219"/>
                </a:lnTo>
                <a:lnTo>
                  <a:pt x="557213" y="202406"/>
                </a:lnTo>
                <a:lnTo>
                  <a:pt x="578644" y="200025"/>
                </a:lnTo>
                <a:lnTo>
                  <a:pt x="607219" y="207169"/>
                </a:lnTo>
                <a:lnTo>
                  <a:pt x="647700" y="219075"/>
                </a:lnTo>
                <a:lnTo>
                  <a:pt x="683419" y="238125"/>
                </a:lnTo>
                <a:lnTo>
                  <a:pt x="704850" y="250031"/>
                </a:lnTo>
                <a:lnTo>
                  <a:pt x="742950" y="259556"/>
                </a:lnTo>
                <a:lnTo>
                  <a:pt x="721519" y="0"/>
                </a:lnTo>
                <a:lnTo>
                  <a:pt x="640557" y="9525"/>
                </a:lnTo>
                <a:lnTo>
                  <a:pt x="495300" y="35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66C989A4-78A0-4644-9760-34F671775D14}"/>
              </a:ext>
            </a:extLst>
          </p:cNvPr>
          <p:cNvSpPr/>
          <p:nvPr/>
        </p:nvSpPr>
        <p:spPr>
          <a:xfrm>
            <a:off x="4389438" y="2424113"/>
            <a:ext cx="2735262" cy="514350"/>
          </a:xfrm>
          <a:custGeom>
            <a:avLst/>
            <a:gdLst>
              <a:gd name="connsiteX0" fmla="*/ 1593056 w 2736056"/>
              <a:gd name="connsiteY0" fmla="*/ 304800 h 514350"/>
              <a:gd name="connsiteX1" fmla="*/ 1421606 w 2736056"/>
              <a:gd name="connsiteY1" fmla="*/ 323850 h 514350"/>
              <a:gd name="connsiteX2" fmla="*/ 1235869 w 2736056"/>
              <a:gd name="connsiteY2" fmla="*/ 350043 h 514350"/>
              <a:gd name="connsiteX3" fmla="*/ 1028700 w 2736056"/>
              <a:gd name="connsiteY3" fmla="*/ 383381 h 514350"/>
              <a:gd name="connsiteX4" fmla="*/ 792956 w 2736056"/>
              <a:gd name="connsiteY4" fmla="*/ 428625 h 514350"/>
              <a:gd name="connsiteX5" fmla="*/ 547687 w 2736056"/>
              <a:gd name="connsiteY5" fmla="*/ 481012 h 514350"/>
              <a:gd name="connsiteX6" fmla="*/ 433387 w 2736056"/>
              <a:gd name="connsiteY6" fmla="*/ 511968 h 514350"/>
              <a:gd name="connsiteX7" fmla="*/ 421481 w 2736056"/>
              <a:gd name="connsiteY7" fmla="*/ 514350 h 514350"/>
              <a:gd name="connsiteX8" fmla="*/ 388144 w 2736056"/>
              <a:gd name="connsiteY8" fmla="*/ 509587 h 514350"/>
              <a:gd name="connsiteX9" fmla="*/ 338137 w 2736056"/>
              <a:gd name="connsiteY9" fmla="*/ 497681 h 514350"/>
              <a:gd name="connsiteX10" fmla="*/ 292894 w 2736056"/>
              <a:gd name="connsiteY10" fmla="*/ 481012 h 514350"/>
              <a:gd name="connsiteX11" fmla="*/ 235744 w 2736056"/>
              <a:gd name="connsiteY11" fmla="*/ 454818 h 514350"/>
              <a:gd name="connsiteX12" fmla="*/ 171450 w 2736056"/>
              <a:gd name="connsiteY12" fmla="*/ 416718 h 514350"/>
              <a:gd name="connsiteX13" fmla="*/ 126206 w 2736056"/>
              <a:gd name="connsiteY13" fmla="*/ 385762 h 514350"/>
              <a:gd name="connsiteX14" fmla="*/ 50006 w 2736056"/>
              <a:gd name="connsiteY14" fmla="*/ 321468 h 514350"/>
              <a:gd name="connsiteX15" fmla="*/ 26194 w 2736056"/>
              <a:gd name="connsiteY15" fmla="*/ 300037 h 514350"/>
              <a:gd name="connsiteX16" fmla="*/ 9525 w 2736056"/>
              <a:gd name="connsiteY16" fmla="*/ 273843 h 514350"/>
              <a:gd name="connsiteX17" fmla="*/ 0 w 2736056"/>
              <a:gd name="connsiteY17" fmla="*/ 247650 h 514350"/>
              <a:gd name="connsiteX18" fmla="*/ 4762 w 2736056"/>
              <a:gd name="connsiteY18" fmla="*/ 230981 h 514350"/>
              <a:gd name="connsiteX19" fmla="*/ 7144 w 2736056"/>
              <a:gd name="connsiteY19" fmla="*/ 226218 h 514350"/>
              <a:gd name="connsiteX20" fmla="*/ 30956 w 2736056"/>
              <a:gd name="connsiteY20" fmla="*/ 221456 h 514350"/>
              <a:gd name="connsiteX21" fmla="*/ 59531 w 2736056"/>
              <a:gd name="connsiteY21" fmla="*/ 226218 h 514350"/>
              <a:gd name="connsiteX22" fmla="*/ 133350 w 2736056"/>
              <a:gd name="connsiteY22" fmla="*/ 254793 h 514350"/>
              <a:gd name="connsiteX23" fmla="*/ 207169 w 2736056"/>
              <a:gd name="connsiteY23" fmla="*/ 273843 h 514350"/>
              <a:gd name="connsiteX24" fmla="*/ 285750 w 2736056"/>
              <a:gd name="connsiteY24" fmla="*/ 288131 h 514350"/>
              <a:gd name="connsiteX25" fmla="*/ 359569 w 2736056"/>
              <a:gd name="connsiteY25" fmla="*/ 295275 h 514350"/>
              <a:gd name="connsiteX26" fmla="*/ 454819 w 2736056"/>
              <a:gd name="connsiteY26" fmla="*/ 297656 h 514350"/>
              <a:gd name="connsiteX27" fmla="*/ 619125 w 2736056"/>
              <a:gd name="connsiteY27" fmla="*/ 269081 h 514350"/>
              <a:gd name="connsiteX28" fmla="*/ 916781 w 2736056"/>
              <a:gd name="connsiteY28" fmla="*/ 223837 h 514350"/>
              <a:gd name="connsiteX29" fmla="*/ 1200150 w 2736056"/>
              <a:gd name="connsiteY29" fmla="*/ 178593 h 514350"/>
              <a:gd name="connsiteX30" fmla="*/ 1524000 w 2736056"/>
              <a:gd name="connsiteY30" fmla="*/ 130968 h 514350"/>
              <a:gd name="connsiteX31" fmla="*/ 1674019 w 2736056"/>
              <a:gd name="connsiteY31" fmla="*/ 111918 h 514350"/>
              <a:gd name="connsiteX32" fmla="*/ 1809750 w 2736056"/>
              <a:gd name="connsiteY32" fmla="*/ 102393 h 514350"/>
              <a:gd name="connsiteX33" fmla="*/ 2059781 w 2736056"/>
              <a:gd name="connsiteY33" fmla="*/ 78581 h 514350"/>
              <a:gd name="connsiteX34" fmla="*/ 2181225 w 2736056"/>
              <a:gd name="connsiteY34" fmla="*/ 69056 h 514350"/>
              <a:gd name="connsiteX35" fmla="*/ 2207419 w 2736056"/>
              <a:gd name="connsiteY35" fmla="*/ 50006 h 514350"/>
              <a:gd name="connsiteX36" fmla="*/ 2262187 w 2736056"/>
              <a:gd name="connsiteY36" fmla="*/ 7143 h 514350"/>
              <a:gd name="connsiteX37" fmla="*/ 2276475 w 2736056"/>
              <a:gd name="connsiteY37" fmla="*/ 0 h 514350"/>
              <a:gd name="connsiteX38" fmla="*/ 2307431 w 2736056"/>
              <a:gd name="connsiteY38" fmla="*/ 2381 h 514350"/>
              <a:gd name="connsiteX39" fmla="*/ 2409825 w 2736056"/>
              <a:gd name="connsiteY39" fmla="*/ 16668 h 514350"/>
              <a:gd name="connsiteX40" fmla="*/ 2474119 w 2736056"/>
              <a:gd name="connsiteY40" fmla="*/ 28575 h 514350"/>
              <a:gd name="connsiteX41" fmla="*/ 2562225 w 2736056"/>
              <a:gd name="connsiteY41" fmla="*/ 54768 h 514350"/>
              <a:gd name="connsiteX42" fmla="*/ 2638425 w 2736056"/>
              <a:gd name="connsiteY42" fmla="*/ 88106 h 514350"/>
              <a:gd name="connsiteX43" fmla="*/ 2690812 w 2736056"/>
              <a:gd name="connsiteY43" fmla="*/ 119062 h 514350"/>
              <a:gd name="connsiteX44" fmla="*/ 2714625 w 2736056"/>
              <a:gd name="connsiteY44" fmla="*/ 138112 h 514350"/>
              <a:gd name="connsiteX45" fmla="*/ 2731294 w 2736056"/>
              <a:gd name="connsiteY45" fmla="*/ 157162 h 514350"/>
              <a:gd name="connsiteX46" fmla="*/ 2736056 w 2736056"/>
              <a:gd name="connsiteY46" fmla="*/ 169068 h 514350"/>
              <a:gd name="connsiteX47" fmla="*/ 2733675 w 2736056"/>
              <a:gd name="connsiteY47" fmla="*/ 188118 h 514350"/>
              <a:gd name="connsiteX48" fmla="*/ 2721769 w 2736056"/>
              <a:gd name="connsiteY48" fmla="*/ 209550 h 514350"/>
              <a:gd name="connsiteX49" fmla="*/ 2697956 w 2736056"/>
              <a:gd name="connsiteY49" fmla="*/ 233362 h 514350"/>
              <a:gd name="connsiteX50" fmla="*/ 2681287 w 2736056"/>
              <a:gd name="connsiteY50" fmla="*/ 242887 h 514350"/>
              <a:gd name="connsiteX51" fmla="*/ 2669381 w 2736056"/>
              <a:gd name="connsiteY51" fmla="*/ 247650 h 514350"/>
              <a:gd name="connsiteX52" fmla="*/ 2578894 w 2736056"/>
              <a:gd name="connsiteY52" fmla="*/ 247650 h 514350"/>
              <a:gd name="connsiteX53" fmla="*/ 2419350 w 2736056"/>
              <a:gd name="connsiteY53" fmla="*/ 250031 h 514350"/>
              <a:gd name="connsiteX54" fmla="*/ 2238375 w 2736056"/>
              <a:gd name="connsiteY54" fmla="*/ 254793 h 514350"/>
              <a:gd name="connsiteX55" fmla="*/ 2012156 w 2736056"/>
              <a:gd name="connsiteY55" fmla="*/ 269081 h 514350"/>
              <a:gd name="connsiteX56" fmla="*/ 1752600 w 2736056"/>
              <a:gd name="connsiteY56" fmla="*/ 288131 h 514350"/>
              <a:gd name="connsiteX57" fmla="*/ 1593056 w 2736056"/>
              <a:gd name="connsiteY57" fmla="*/ 3048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36056" h="514350">
                <a:moveTo>
                  <a:pt x="1593056" y="304800"/>
                </a:moveTo>
                <a:lnTo>
                  <a:pt x="1421606" y="323850"/>
                </a:lnTo>
                <a:lnTo>
                  <a:pt x="1235869" y="350043"/>
                </a:lnTo>
                <a:lnTo>
                  <a:pt x="1028700" y="383381"/>
                </a:lnTo>
                <a:lnTo>
                  <a:pt x="792956" y="428625"/>
                </a:lnTo>
                <a:lnTo>
                  <a:pt x="547687" y="481012"/>
                </a:lnTo>
                <a:lnTo>
                  <a:pt x="433387" y="511968"/>
                </a:lnTo>
                <a:lnTo>
                  <a:pt x="421481" y="514350"/>
                </a:lnTo>
                <a:lnTo>
                  <a:pt x="388144" y="509587"/>
                </a:lnTo>
                <a:lnTo>
                  <a:pt x="338137" y="497681"/>
                </a:lnTo>
                <a:lnTo>
                  <a:pt x="292894" y="481012"/>
                </a:lnTo>
                <a:lnTo>
                  <a:pt x="235744" y="454818"/>
                </a:lnTo>
                <a:lnTo>
                  <a:pt x="171450" y="416718"/>
                </a:lnTo>
                <a:lnTo>
                  <a:pt x="126206" y="385762"/>
                </a:lnTo>
                <a:lnTo>
                  <a:pt x="50006" y="321468"/>
                </a:lnTo>
                <a:lnTo>
                  <a:pt x="26194" y="300037"/>
                </a:lnTo>
                <a:lnTo>
                  <a:pt x="9525" y="273843"/>
                </a:lnTo>
                <a:lnTo>
                  <a:pt x="0" y="247650"/>
                </a:lnTo>
                <a:lnTo>
                  <a:pt x="4762" y="230981"/>
                </a:lnTo>
                <a:lnTo>
                  <a:pt x="7144" y="226218"/>
                </a:lnTo>
                <a:lnTo>
                  <a:pt x="30956" y="221456"/>
                </a:lnTo>
                <a:lnTo>
                  <a:pt x="59531" y="226218"/>
                </a:lnTo>
                <a:lnTo>
                  <a:pt x="133350" y="254793"/>
                </a:lnTo>
                <a:lnTo>
                  <a:pt x="207169" y="273843"/>
                </a:lnTo>
                <a:lnTo>
                  <a:pt x="285750" y="288131"/>
                </a:lnTo>
                <a:lnTo>
                  <a:pt x="359569" y="295275"/>
                </a:lnTo>
                <a:lnTo>
                  <a:pt x="454819" y="297656"/>
                </a:lnTo>
                <a:lnTo>
                  <a:pt x="619125" y="269081"/>
                </a:lnTo>
                <a:lnTo>
                  <a:pt x="916781" y="223837"/>
                </a:lnTo>
                <a:lnTo>
                  <a:pt x="1200150" y="178593"/>
                </a:lnTo>
                <a:lnTo>
                  <a:pt x="1524000" y="130968"/>
                </a:lnTo>
                <a:lnTo>
                  <a:pt x="1674019" y="111918"/>
                </a:lnTo>
                <a:lnTo>
                  <a:pt x="1809750" y="102393"/>
                </a:lnTo>
                <a:lnTo>
                  <a:pt x="2059781" y="78581"/>
                </a:lnTo>
                <a:lnTo>
                  <a:pt x="2181225" y="69056"/>
                </a:lnTo>
                <a:lnTo>
                  <a:pt x="2207419" y="50006"/>
                </a:lnTo>
                <a:lnTo>
                  <a:pt x="2262187" y="7143"/>
                </a:lnTo>
                <a:lnTo>
                  <a:pt x="2276475" y="0"/>
                </a:lnTo>
                <a:lnTo>
                  <a:pt x="2307431" y="2381"/>
                </a:lnTo>
                <a:lnTo>
                  <a:pt x="2409825" y="16668"/>
                </a:lnTo>
                <a:lnTo>
                  <a:pt x="2474119" y="28575"/>
                </a:lnTo>
                <a:lnTo>
                  <a:pt x="2562225" y="54768"/>
                </a:lnTo>
                <a:lnTo>
                  <a:pt x="2638425" y="88106"/>
                </a:lnTo>
                <a:lnTo>
                  <a:pt x="2690812" y="119062"/>
                </a:lnTo>
                <a:lnTo>
                  <a:pt x="2714625" y="138112"/>
                </a:lnTo>
                <a:lnTo>
                  <a:pt x="2731294" y="157162"/>
                </a:lnTo>
                <a:lnTo>
                  <a:pt x="2736056" y="169068"/>
                </a:lnTo>
                <a:lnTo>
                  <a:pt x="2733675" y="188118"/>
                </a:lnTo>
                <a:lnTo>
                  <a:pt x="2721769" y="209550"/>
                </a:lnTo>
                <a:lnTo>
                  <a:pt x="2697956" y="233362"/>
                </a:lnTo>
                <a:lnTo>
                  <a:pt x="2681287" y="242887"/>
                </a:lnTo>
                <a:lnTo>
                  <a:pt x="2669381" y="247650"/>
                </a:lnTo>
                <a:lnTo>
                  <a:pt x="2578894" y="247650"/>
                </a:lnTo>
                <a:lnTo>
                  <a:pt x="2419350" y="250031"/>
                </a:lnTo>
                <a:lnTo>
                  <a:pt x="2238375" y="254793"/>
                </a:lnTo>
                <a:lnTo>
                  <a:pt x="2012156" y="269081"/>
                </a:lnTo>
                <a:lnTo>
                  <a:pt x="1752600" y="288131"/>
                </a:lnTo>
                <a:lnTo>
                  <a:pt x="1593056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AB1E0A72-A736-494C-835C-5929794EFFE6}"/>
              </a:ext>
            </a:extLst>
          </p:cNvPr>
          <p:cNvSpPr/>
          <p:nvPr/>
        </p:nvSpPr>
        <p:spPr>
          <a:xfrm>
            <a:off x="4583113" y="2967038"/>
            <a:ext cx="646112" cy="1119187"/>
          </a:xfrm>
          <a:custGeom>
            <a:avLst/>
            <a:gdLst>
              <a:gd name="connsiteX0" fmla="*/ 290513 w 645319"/>
              <a:gd name="connsiteY0" fmla="*/ 433387 h 1119187"/>
              <a:gd name="connsiteX1" fmla="*/ 123825 w 645319"/>
              <a:gd name="connsiteY1" fmla="*/ 809625 h 1119187"/>
              <a:gd name="connsiteX2" fmla="*/ 0 w 645319"/>
              <a:gd name="connsiteY2" fmla="*/ 1090612 h 1119187"/>
              <a:gd name="connsiteX3" fmla="*/ 54769 w 645319"/>
              <a:gd name="connsiteY3" fmla="*/ 1119187 h 1119187"/>
              <a:gd name="connsiteX4" fmla="*/ 190500 w 645319"/>
              <a:gd name="connsiteY4" fmla="*/ 945356 h 1119187"/>
              <a:gd name="connsiteX5" fmla="*/ 309563 w 645319"/>
              <a:gd name="connsiteY5" fmla="*/ 764381 h 1119187"/>
              <a:gd name="connsiteX6" fmla="*/ 378619 w 645319"/>
              <a:gd name="connsiteY6" fmla="*/ 654843 h 1119187"/>
              <a:gd name="connsiteX7" fmla="*/ 438150 w 645319"/>
              <a:gd name="connsiteY7" fmla="*/ 550068 h 1119187"/>
              <a:gd name="connsiteX8" fmla="*/ 485775 w 645319"/>
              <a:gd name="connsiteY8" fmla="*/ 457200 h 1119187"/>
              <a:gd name="connsiteX9" fmla="*/ 500063 w 645319"/>
              <a:gd name="connsiteY9" fmla="*/ 426243 h 1119187"/>
              <a:gd name="connsiteX10" fmla="*/ 542925 w 645319"/>
              <a:gd name="connsiteY10" fmla="*/ 376237 h 1119187"/>
              <a:gd name="connsiteX11" fmla="*/ 578644 w 645319"/>
              <a:gd name="connsiteY11" fmla="*/ 335756 h 1119187"/>
              <a:gd name="connsiteX12" fmla="*/ 595313 w 645319"/>
              <a:gd name="connsiteY12" fmla="*/ 323850 h 1119187"/>
              <a:gd name="connsiteX13" fmla="*/ 614363 w 645319"/>
              <a:gd name="connsiteY13" fmla="*/ 311943 h 1119187"/>
              <a:gd name="connsiteX14" fmla="*/ 628650 w 645319"/>
              <a:gd name="connsiteY14" fmla="*/ 297656 h 1119187"/>
              <a:gd name="connsiteX15" fmla="*/ 640557 w 645319"/>
              <a:gd name="connsiteY15" fmla="*/ 276225 h 1119187"/>
              <a:gd name="connsiteX16" fmla="*/ 645319 w 645319"/>
              <a:gd name="connsiteY16" fmla="*/ 257175 h 1119187"/>
              <a:gd name="connsiteX17" fmla="*/ 645319 w 645319"/>
              <a:gd name="connsiteY17" fmla="*/ 235743 h 1119187"/>
              <a:gd name="connsiteX18" fmla="*/ 633413 w 645319"/>
              <a:gd name="connsiteY18" fmla="*/ 202406 h 1119187"/>
              <a:gd name="connsiteX19" fmla="*/ 616744 w 645319"/>
              <a:gd name="connsiteY19" fmla="*/ 173831 h 1119187"/>
              <a:gd name="connsiteX20" fmla="*/ 595313 w 645319"/>
              <a:gd name="connsiteY20" fmla="*/ 145256 h 1119187"/>
              <a:gd name="connsiteX21" fmla="*/ 573882 w 645319"/>
              <a:gd name="connsiteY21" fmla="*/ 123825 h 1119187"/>
              <a:gd name="connsiteX22" fmla="*/ 550069 w 645319"/>
              <a:gd name="connsiteY22" fmla="*/ 102393 h 1119187"/>
              <a:gd name="connsiteX23" fmla="*/ 523875 w 645319"/>
              <a:gd name="connsiteY23" fmla="*/ 80962 h 1119187"/>
              <a:gd name="connsiteX24" fmla="*/ 483394 w 645319"/>
              <a:gd name="connsiteY24" fmla="*/ 54768 h 1119187"/>
              <a:gd name="connsiteX25" fmla="*/ 423863 w 645319"/>
              <a:gd name="connsiteY25" fmla="*/ 26193 h 1119187"/>
              <a:gd name="connsiteX26" fmla="*/ 376238 w 645319"/>
              <a:gd name="connsiteY26" fmla="*/ 4762 h 1119187"/>
              <a:gd name="connsiteX27" fmla="*/ 359569 w 645319"/>
              <a:gd name="connsiteY27" fmla="*/ 0 h 1119187"/>
              <a:gd name="connsiteX28" fmla="*/ 350044 w 645319"/>
              <a:gd name="connsiteY28" fmla="*/ 4762 h 1119187"/>
              <a:gd name="connsiteX29" fmla="*/ 347663 w 645319"/>
              <a:gd name="connsiteY29" fmla="*/ 11906 h 1119187"/>
              <a:gd name="connsiteX30" fmla="*/ 350044 w 645319"/>
              <a:gd name="connsiteY30" fmla="*/ 26193 h 1119187"/>
              <a:gd name="connsiteX31" fmla="*/ 364332 w 645319"/>
              <a:gd name="connsiteY31" fmla="*/ 69056 h 1119187"/>
              <a:gd name="connsiteX32" fmla="*/ 381000 w 645319"/>
              <a:gd name="connsiteY32" fmla="*/ 116681 h 1119187"/>
              <a:gd name="connsiteX33" fmla="*/ 388144 w 645319"/>
              <a:gd name="connsiteY33" fmla="*/ 147637 h 1119187"/>
              <a:gd name="connsiteX34" fmla="*/ 390525 w 645319"/>
              <a:gd name="connsiteY34" fmla="*/ 176212 h 1119187"/>
              <a:gd name="connsiteX35" fmla="*/ 385763 w 645319"/>
              <a:gd name="connsiteY35" fmla="*/ 204787 h 1119187"/>
              <a:gd name="connsiteX36" fmla="*/ 345282 w 645319"/>
              <a:gd name="connsiteY36" fmla="*/ 311943 h 1119187"/>
              <a:gd name="connsiteX37" fmla="*/ 290513 w 645319"/>
              <a:gd name="connsiteY37" fmla="*/ 433387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5319" h="1119187">
                <a:moveTo>
                  <a:pt x="290513" y="433387"/>
                </a:moveTo>
                <a:lnTo>
                  <a:pt x="123825" y="809625"/>
                </a:lnTo>
                <a:lnTo>
                  <a:pt x="0" y="1090612"/>
                </a:lnTo>
                <a:lnTo>
                  <a:pt x="54769" y="1119187"/>
                </a:lnTo>
                <a:lnTo>
                  <a:pt x="190500" y="945356"/>
                </a:lnTo>
                <a:lnTo>
                  <a:pt x="309563" y="764381"/>
                </a:lnTo>
                <a:lnTo>
                  <a:pt x="378619" y="654843"/>
                </a:lnTo>
                <a:lnTo>
                  <a:pt x="438150" y="550068"/>
                </a:lnTo>
                <a:lnTo>
                  <a:pt x="485775" y="457200"/>
                </a:lnTo>
                <a:lnTo>
                  <a:pt x="500063" y="426243"/>
                </a:lnTo>
                <a:lnTo>
                  <a:pt x="542925" y="376237"/>
                </a:lnTo>
                <a:lnTo>
                  <a:pt x="578644" y="335756"/>
                </a:lnTo>
                <a:lnTo>
                  <a:pt x="595313" y="323850"/>
                </a:lnTo>
                <a:cubicBezTo>
                  <a:pt x="612957" y="313768"/>
                  <a:pt x="605632" y="318293"/>
                  <a:pt x="614363" y="311943"/>
                </a:cubicBezTo>
                <a:lnTo>
                  <a:pt x="628650" y="297656"/>
                </a:lnTo>
                <a:lnTo>
                  <a:pt x="640557" y="276225"/>
                </a:lnTo>
                <a:lnTo>
                  <a:pt x="645319" y="257175"/>
                </a:lnTo>
                <a:lnTo>
                  <a:pt x="645319" y="235743"/>
                </a:lnTo>
                <a:lnTo>
                  <a:pt x="633413" y="202406"/>
                </a:lnTo>
                <a:lnTo>
                  <a:pt x="616744" y="173831"/>
                </a:lnTo>
                <a:lnTo>
                  <a:pt x="595313" y="145256"/>
                </a:lnTo>
                <a:lnTo>
                  <a:pt x="573882" y="123825"/>
                </a:lnTo>
                <a:lnTo>
                  <a:pt x="550069" y="102393"/>
                </a:lnTo>
                <a:lnTo>
                  <a:pt x="523875" y="80962"/>
                </a:lnTo>
                <a:lnTo>
                  <a:pt x="483394" y="54768"/>
                </a:lnTo>
                <a:lnTo>
                  <a:pt x="423863" y="26193"/>
                </a:lnTo>
                <a:lnTo>
                  <a:pt x="376238" y="4762"/>
                </a:lnTo>
                <a:lnTo>
                  <a:pt x="359569" y="0"/>
                </a:lnTo>
                <a:lnTo>
                  <a:pt x="350044" y="4762"/>
                </a:lnTo>
                <a:lnTo>
                  <a:pt x="347663" y="11906"/>
                </a:lnTo>
                <a:lnTo>
                  <a:pt x="350044" y="26193"/>
                </a:lnTo>
                <a:lnTo>
                  <a:pt x="364332" y="69056"/>
                </a:lnTo>
                <a:lnTo>
                  <a:pt x="381000" y="116681"/>
                </a:lnTo>
                <a:lnTo>
                  <a:pt x="388144" y="147637"/>
                </a:lnTo>
                <a:lnTo>
                  <a:pt x="390525" y="176212"/>
                </a:lnTo>
                <a:lnTo>
                  <a:pt x="385763" y="204787"/>
                </a:lnTo>
                <a:lnTo>
                  <a:pt x="345282" y="311943"/>
                </a:lnTo>
                <a:lnTo>
                  <a:pt x="290513" y="4333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75DEC3B-A6BA-4216-A09D-FB270E08FCF4}"/>
              </a:ext>
            </a:extLst>
          </p:cNvPr>
          <p:cNvSpPr/>
          <p:nvPr/>
        </p:nvSpPr>
        <p:spPr>
          <a:xfrm>
            <a:off x="4410075" y="3935413"/>
            <a:ext cx="719138" cy="530225"/>
          </a:xfrm>
          <a:custGeom>
            <a:avLst/>
            <a:gdLst>
              <a:gd name="connsiteX0" fmla="*/ 573881 w 719138"/>
              <a:gd name="connsiteY0" fmla="*/ 304800 h 528638"/>
              <a:gd name="connsiteX1" fmla="*/ 478631 w 719138"/>
              <a:gd name="connsiteY1" fmla="*/ 204788 h 528638"/>
              <a:gd name="connsiteX2" fmla="*/ 421481 w 719138"/>
              <a:gd name="connsiteY2" fmla="*/ 150019 h 528638"/>
              <a:gd name="connsiteX3" fmla="*/ 378619 w 719138"/>
              <a:gd name="connsiteY3" fmla="*/ 111919 h 528638"/>
              <a:gd name="connsiteX4" fmla="*/ 314325 w 719138"/>
              <a:gd name="connsiteY4" fmla="*/ 54769 h 528638"/>
              <a:gd name="connsiteX5" fmla="*/ 302419 w 719138"/>
              <a:gd name="connsiteY5" fmla="*/ 40482 h 528638"/>
              <a:gd name="connsiteX6" fmla="*/ 233363 w 719138"/>
              <a:gd name="connsiteY6" fmla="*/ 9525 h 528638"/>
              <a:gd name="connsiteX7" fmla="*/ 197644 w 719138"/>
              <a:gd name="connsiteY7" fmla="*/ 2382 h 528638"/>
              <a:gd name="connsiteX8" fmla="*/ 161925 w 719138"/>
              <a:gd name="connsiteY8" fmla="*/ 0 h 528638"/>
              <a:gd name="connsiteX9" fmla="*/ 138113 w 719138"/>
              <a:gd name="connsiteY9" fmla="*/ 4763 h 528638"/>
              <a:gd name="connsiteX10" fmla="*/ 111919 w 719138"/>
              <a:gd name="connsiteY10" fmla="*/ 14288 h 528638"/>
              <a:gd name="connsiteX11" fmla="*/ 85725 w 719138"/>
              <a:gd name="connsiteY11" fmla="*/ 30957 h 528638"/>
              <a:gd name="connsiteX12" fmla="*/ 66675 w 719138"/>
              <a:gd name="connsiteY12" fmla="*/ 42863 h 528638"/>
              <a:gd name="connsiteX13" fmla="*/ 33338 w 719138"/>
              <a:gd name="connsiteY13" fmla="*/ 69057 h 528638"/>
              <a:gd name="connsiteX14" fmla="*/ 11906 w 719138"/>
              <a:gd name="connsiteY14" fmla="*/ 95250 h 528638"/>
              <a:gd name="connsiteX15" fmla="*/ 0 w 719138"/>
              <a:gd name="connsiteY15" fmla="*/ 119063 h 528638"/>
              <a:gd name="connsiteX16" fmla="*/ 0 w 719138"/>
              <a:gd name="connsiteY16" fmla="*/ 150019 h 528638"/>
              <a:gd name="connsiteX17" fmla="*/ 9525 w 719138"/>
              <a:gd name="connsiteY17" fmla="*/ 176213 h 528638"/>
              <a:gd name="connsiteX18" fmla="*/ 33338 w 719138"/>
              <a:gd name="connsiteY18" fmla="*/ 202407 h 528638"/>
              <a:gd name="connsiteX19" fmla="*/ 59531 w 719138"/>
              <a:gd name="connsiteY19" fmla="*/ 221457 h 528638"/>
              <a:gd name="connsiteX20" fmla="*/ 92869 w 719138"/>
              <a:gd name="connsiteY20" fmla="*/ 233363 h 528638"/>
              <a:gd name="connsiteX21" fmla="*/ 138113 w 719138"/>
              <a:gd name="connsiteY21" fmla="*/ 245269 h 528638"/>
              <a:gd name="connsiteX22" fmla="*/ 197644 w 719138"/>
              <a:gd name="connsiteY22" fmla="*/ 254794 h 528638"/>
              <a:gd name="connsiteX23" fmla="*/ 307181 w 719138"/>
              <a:gd name="connsiteY23" fmla="*/ 307182 h 528638"/>
              <a:gd name="connsiteX24" fmla="*/ 438150 w 719138"/>
              <a:gd name="connsiteY24" fmla="*/ 385763 h 528638"/>
              <a:gd name="connsiteX25" fmla="*/ 671513 w 719138"/>
              <a:gd name="connsiteY25" fmla="*/ 528638 h 528638"/>
              <a:gd name="connsiteX26" fmla="*/ 719138 w 719138"/>
              <a:gd name="connsiteY26" fmla="*/ 464344 h 528638"/>
              <a:gd name="connsiteX27" fmla="*/ 631031 w 719138"/>
              <a:gd name="connsiteY27" fmla="*/ 369094 h 528638"/>
              <a:gd name="connsiteX28" fmla="*/ 573881 w 719138"/>
              <a:gd name="connsiteY28" fmla="*/ 304800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9138" h="528638">
                <a:moveTo>
                  <a:pt x="573881" y="304800"/>
                </a:moveTo>
                <a:lnTo>
                  <a:pt x="478631" y="204788"/>
                </a:lnTo>
                <a:lnTo>
                  <a:pt x="421481" y="150019"/>
                </a:lnTo>
                <a:lnTo>
                  <a:pt x="378619" y="111919"/>
                </a:lnTo>
                <a:lnTo>
                  <a:pt x="314325" y="54769"/>
                </a:lnTo>
                <a:lnTo>
                  <a:pt x="302419" y="40482"/>
                </a:lnTo>
                <a:lnTo>
                  <a:pt x="233363" y="9525"/>
                </a:lnTo>
                <a:lnTo>
                  <a:pt x="197644" y="2382"/>
                </a:lnTo>
                <a:lnTo>
                  <a:pt x="161925" y="0"/>
                </a:lnTo>
                <a:lnTo>
                  <a:pt x="138113" y="4763"/>
                </a:lnTo>
                <a:lnTo>
                  <a:pt x="111919" y="14288"/>
                </a:lnTo>
                <a:lnTo>
                  <a:pt x="85725" y="30957"/>
                </a:lnTo>
                <a:lnTo>
                  <a:pt x="66675" y="42863"/>
                </a:lnTo>
                <a:lnTo>
                  <a:pt x="33338" y="69057"/>
                </a:lnTo>
                <a:lnTo>
                  <a:pt x="11906" y="95250"/>
                </a:lnTo>
                <a:lnTo>
                  <a:pt x="0" y="119063"/>
                </a:lnTo>
                <a:lnTo>
                  <a:pt x="0" y="150019"/>
                </a:lnTo>
                <a:lnTo>
                  <a:pt x="9525" y="176213"/>
                </a:lnTo>
                <a:lnTo>
                  <a:pt x="33338" y="202407"/>
                </a:lnTo>
                <a:lnTo>
                  <a:pt x="59531" y="221457"/>
                </a:lnTo>
                <a:lnTo>
                  <a:pt x="92869" y="233363"/>
                </a:lnTo>
                <a:lnTo>
                  <a:pt x="138113" y="245269"/>
                </a:lnTo>
                <a:lnTo>
                  <a:pt x="197644" y="254794"/>
                </a:lnTo>
                <a:lnTo>
                  <a:pt x="307181" y="307182"/>
                </a:lnTo>
                <a:lnTo>
                  <a:pt x="438150" y="385763"/>
                </a:lnTo>
                <a:lnTo>
                  <a:pt x="671513" y="528638"/>
                </a:lnTo>
                <a:lnTo>
                  <a:pt x="719138" y="464344"/>
                </a:lnTo>
                <a:lnTo>
                  <a:pt x="631031" y="369094"/>
                </a:lnTo>
                <a:lnTo>
                  <a:pt x="573881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A96DF8B-7A72-48FE-BF03-9B48EF5F204D}"/>
              </a:ext>
            </a:extLst>
          </p:cNvPr>
          <p:cNvSpPr/>
          <p:nvPr/>
        </p:nvSpPr>
        <p:spPr>
          <a:xfrm>
            <a:off x="4335463" y="3648075"/>
            <a:ext cx="1298575" cy="1684338"/>
          </a:xfrm>
          <a:custGeom>
            <a:avLst/>
            <a:gdLst>
              <a:gd name="connsiteX0" fmla="*/ 897732 w 1297782"/>
              <a:gd name="connsiteY0" fmla="*/ 407194 h 1683544"/>
              <a:gd name="connsiteX1" fmla="*/ 814388 w 1297782"/>
              <a:gd name="connsiteY1" fmla="*/ 535781 h 1683544"/>
              <a:gd name="connsiteX2" fmla="*/ 714375 w 1297782"/>
              <a:gd name="connsiteY2" fmla="*/ 683419 h 1683544"/>
              <a:gd name="connsiteX3" fmla="*/ 661988 w 1297782"/>
              <a:gd name="connsiteY3" fmla="*/ 747713 h 1683544"/>
              <a:gd name="connsiteX4" fmla="*/ 576263 w 1297782"/>
              <a:gd name="connsiteY4" fmla="*/ 876300 h 1683544"/>
              <a:gd name="connsiteX5" fmla="*/ 442913 w 1297782"/>
              <a:gd name="connsiteY5" fmla="*/ 1069181 h 1683544"/>
              <a:gd name="connsiteX6" fmla="*/ 304800 w 1297782"/>
              <a:gd name="connsiteY6" fmla="*/ 1257300 h 1683544"/>
              <a:gd name="connsiteX7" fmla="*/ 164307 w 1297782"/>
              <a:gd name="connsiteY7" fmla="*/ 1443038 h 1683544"/>
              <a:gd name="connsiteX8" fmla="*/ 69057 w 1297782"/>
              <a:gd name="connsiteY8" fmla="*/ 1574006 h 1683544"/>
              <a:gd name="connsiteX9" fmla="*/ 0 w 1297782"/>
              <a:gd name="connsiteY9" fmla="*/ 1669256 h 1683544"/>
              <a:gd name="connsiteX10" fmla="*/ 95250 w 1297782"/>
              <a:gd name="connsiteY10" fmla="*/ 1683544 h 1683544"/>
              <a:gd name="connsiteX11" fmla="*/ 230982 w 1297782"/>
              <a:gd name="connsiteY11" fmla="*/ 1540669 h 1683544"/>
              <a:gd name="connsiteX12" fmla="*/ 354807 w 1297782"/>
              <a:gd name="connsiteY12" fmla="*/ 1407319 h 1683544"/>
              <a:gd name="connsiteX13" fmla="*/ 500063 w 1297782"/>
              <a:gd name="connsiteY13" fmla="*/ 1240631 h 1683544"/>
              <a:gd name="connsiteX14" fmla="*/ 628650 w 1297782"/>
              <a:gd name="connsiteY14" fmla="*/ 1090613 h 1683544"/>
              <a:gd name="connsiteX15" fmla="*/ 809625 w 1297782"/>
              <a:gd name="connsiteY15" fmla="*/ 871538 h 1683544"/>
              <a:gd name="connsiteX16" fmla="*/ 919163 w 1297782"/>
              <a:gd name="connsiteY16" fmla="*/ 728663 h 1683544"/>
              <a:gd name="connsiteX17" fmla="*/ 990600 w 1297782"/>
              <a:gd name="connsiteY17" fmla="*/ 633413 h 1683544"/>
              <a:gd name="connsiteX18" fmla="*/ 1069182 w 1297782"/>
              <a:gd name="connsiteY18" fmla="*/ 521494 h 1683544"/>
              <a:gd name="connsiteX19" fmla="*/ 1135857 w 1297782"/>
              <a:gd name="connsiteY19" fmla="*/ 416719 h 1683544"/>
              <a:gd name="connsiteX20" fmla="*/ 1154907 w 1297782"/>
              <a:gd name="connsiteY20" fmla="*/ 397669 h 1683544"/>
              <a:gd name="connsiteX21" fmla="*/ 1176338 w 1297782"/>
              <a:gd name="connsiteY21" fmla="*/ 378619 h 1683544"/>
              <a:gd name="connsiteX22" fmla="*/ 1204913 w 1297782"/>
              <a:gd name="connsiteY22" fmla="*/ 361950 h 1683544"/>
              <a:gd name="connsiteX23" fmla="*/ 1231107 w 1297782"/>
              <a:gd name="connsiteY23" fmla="*/ 350044 h 1683544"/>
              <a:gd name="connsiteX24" fmla="*/ 1266825 w 1297782"/>
              <a:gd name="connsiteY24" fmla="*/ 333375 h 1683544"/>
              <a:gd name="connsiteX25" fmla="*/ 1285875 w 1297782"/>
              <a:gd name="connsiteY25" fmla="*/ 316706 h 1683544"/>
              <a:gd name="connsiteX26" fmla="*/ 1293019 w 1297782"/>
              <a:gd name="connsiteY26" fmla="*/ 302419 h 1683544"/>
              <a:gd name="connsiteX27" fmla="*/ 1297782 w 1297782"/>
              <a:gd name="connsiteY27" fmla="*/ 276225 h 1683544"/>
              <a:gd name="connsiteX28" fmla="*/ 1297782 w 1297782"/>
              <a:gd name="connsiteY28" fmla="*/ 264319 h 1683544"/>
              <a:gd name="connsiteX29" fmla="*/ 1293019 w 1297782"/>
              <a:gd name="connsiteY29" fmla="*/ 235744 h 1683544"/>
              <a:gd name="connsiteX30" fmla="*/ 1273969 w 1297782"/>
              <a:gd name="connsiteY30" fmla="*/ 197644 h 1683544"/>
              <a:gd name="connsiteX31" fmla="*/ 1245394 w 1297782"/>
              <a:gd name="connsiteY31" fmla="*/ 152400 h 1683544"/>
              <a:gd name="connsiteX32" fmla="*/ 1202532 w 1297782"/>
              <a:gd name="connsiteY32" fmla="*/ 102394 h 1683544"/>
              <a:gd name="connsiteX33" fmla="*/ 1171575 w 1297782"/>
              <a:gd name="connsiteY33" fmla="*/ 76200 h 1683544"/>
              <a:gd name="connsiteX34" fmla="*/ 1150144 w 1297782"/>
              <a:gd name="connsiteY34" fmla="*/ 59531 h 1683544"/>
              <a:gd name="connsiteX35" fmla="*/ 1121569 w 1297782"/>
              <a:gd name="connsiteY35" fmla="*/ 40481 h 1683544"/>
              <a:gd name="connsiteX36" fmla="*/ 1083469 w 1297782"/>
              <a:gd name="connsiteY36" fmla="*/ 21431 h 1683544"/>
              <a:gd name="connsiteX37" fmla="*/ 1033463 w 1297782"/>
              <a:gd name="connsiteY37" fmla="*/ 4763 h 1683544"/>
              <a:gd name="connsiteX38" fmla="*/ 1000125 w 1297782"/>
              <a:gd name="connsiteY38" fmla="*/ 0 h 1683544"/>
              <a:gd name="connsiteX39" fmla="*/ 978694 w 1297782"/>
              <a:gd name="connsiteY39" fmla="*/ 0 h 1683544"/>
              <a:gd name="connsiteX40" fmla="*/ 962025 w 1297782"/>
              <a:gd name="connsiteY40" fmla="*/ 2381 h 1683544"/>
              <a:gd name="connsiteX41" fmla="*/ 954882 w 1297782"/>
              <a:gd name="connsiteY41" fmla="*/ 11906 h 1683544"/>
              <a:gd name="connsiteX42" fmla="*/ 957263 w 1297782"/>
              <a:gd name="connsiteY42" fmla="*/ 28575 h 1683544"/>
              <a:gd name="connsiteX43" fmla="*/ 981075 w 1297782"/>
              <a:gd name="connsiteY43" fmla="*/ 78581 h 1683544"/>
              <a:gd name="connsiteX44" fmla="*/ 1004888 w 1297782"/>
              <a:gd name="connsiteY44" fmla="*/ 147638 h 1683544"/>
              <a:gd name="connsiteX45" fmla="*/ 1009650 w 1297782"/>
              <a:gd name="connsiteY45" fmla="*/ 173831 h 1683544"/>
              <a:gd name="connsiteX46" fmla="*/ 1004888 w 1297782"/>
              <a:gd name="connsiteY46" fmla="*/ 195263 h 1683544"/>
              <a:gd name="connsiteX47" fmla="*/ 981075 w 1297782"/>
              <a:gd name="connsiteY47" fmla="*/ 252413 h 1683544"/>
              <a:gd name="connsiteX48" fmla="*/ 897732 w 1297782"/>
              <a:gd name="connsiteY48" fmla="*/ 407194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297782" h="1683544">
                <a:moveTo>
                  <a:pt x="897732" y="407194"/>
                </a:moveTo>
                <a:lnTo>
                  <a:pt x="814388" y="535781"/>
                </a:lnTo>
                <a:lnTo>
                  <a:pt x="714375" y="683419"/>
                </a:lnTo>
                <a:lnTo>
                  <a:pt x="661988" y="747713"/>
                </a:lnTo>
                <a:lnTo>
                  <a:pt x="576263" y="876300"/>
                </a:lnTo>
                <a:lnTo>
                  <a:pt x="442913" y="1069181"/>
                </a:lnTo>
                <a:lnTo>
                  <a:pt x="304800" y="1257300"/>
                </a:lnTo>
                <a:lnTo>
                  <a:pt x="164307" y="1443038"/>
                </a:lnTo>
                <a:lnTo>
                  <a:pt x="69057" y="1574006"/>
                </a:lnTo>
                <a:lnTo>
                  <a:pt x="0" y="1669256"/>
                </a:lnTo>
                <a:lnTo>
                  <a:pt x="95250" y="1683544"/>
                </a:lnTo>
                <a:lnTo>
                  <a:pt x="230982" y="1540669"/>
                </a:lnTo>
                <a:lnTo>
                  <a:pt x="354807" y="1407319"/>
                </a:lnTo>
                <a:lnTo>
                  <a:pt x="500063" y="1240631"/>
                </a:lnTo>
                <a:lnTo>
                  <a:pt x="628650" y="1090613"/>
                </a:lnTo>
                <a:lnTo>
                  <a:pt x="809625" y="871538"/>
                </a:lnTo>
                <a:lnTo>
                  <a:pt x="919163" y="728663"/>
                </a:lnTo>
                <a:lnTo>
                  <a:pt x="990600" y="633413"/>
                </a:lnTo>
                <a:lnTo>
                  <a:pt x="1069182" y="521494"/>
                </a:lnTo>
                <a:lnTo>
                  <a:pt x="1135857" y="416719"/>
                </a:lnTo>
                <a:lnTo>
                  <a:pt x="1154907" y="397669"/>
                </a:lnTo>
                <a:lnTo>
                  <a:pt x="1176338" y="378619"/>
                </a:lnTo>
                <a:lnTo>
                  <a:pt x="1204913" y="361950"/>
                </a:lnTo>
                <a:lnTo>
                  <a:pt x="1231107" y="350044"/>
                </a:lnTo>
                <a:lnTo>
                  <a:pt x="1266825" y="333375"/>
                </a:lnTo>
                <a:lnTo>
                  <a:pt x="1285875" y="316706"/>
                </a:lnTo>
                <a:lnTo>
                  <a:pt x="1293019" y="302419"/>
                </a:lnTo>
                <a:lnTo>
                  <a:pt x="1297782" y="276225"/>
                </a:lnTo>
                <a:lnTo>
                  <a:pt x="1297782" y="264319"/>
                </a:lnTo>
                <a:lnTo>
                  <a:pt x="1293019" y="235744"/>
                </a:lnTo>
                <a:lnTo>
                  <a:pt x="1273969" y="197644"/>
                </a:lnTo>
                <a:lnTo>
                  <a:pt x="1245394" y="152400"/>
                </a:lnTo>
                <a:lnTo>
                  <a:pt x="1202532" y="102394"/>
                </a:lnTo>
                <a:lnTo>
                  <a:pt x="1171575" y="76200"/>
                </a:lnTo>
                <a:lnTo>
                  <a:pt x="1150144" y="59531"/>
                </a:lnTo>
                <a:lnTo>
                  <a:pt x="1121569" y="40481"/>
                </a:lnTo>
                <a:lnTo>
                  <a:pt x="1083469" y="21431"/>
                </a:lnTo>
                <a:lnTo>
                  <a:pt x="1033463" y="4763"/>
                </a:lnTo>
                <a:lnTo>
                  <a:pt x="1000125" y="0"/>
                </a:lnTo>
                <a:lnTo>
                  <a:pt x="978694" y="0"/>
                </a:lnTo>
                <a:lnTo>
                  <a:pt x="962025" y="2381"/>
                </a:lnTo>
                <a:lnTo>
                  <a:pt x="954882" y="11906"/>
                </a:lnTo>
                <a:lnTo>
                  <a:pt x="957263" y="28575"/>
                </a:lnTo>
                <a:lnTo>
                  <a:pt x="981075" y="78581"/>
                </a:lnTo>
                <a:lnTo>
                  <a:pt x="1004888" y="147638"/>
                </a:lnTo>
                <a:lnTo>
                  <a:pt x="1009650" y="173831"/>
                </a:lnTo>
                <a:lnTo>
                  <a:pt x="1004888" y="195263"/>
                </a:lnTo>
                <a:lnTo>
                  <a:pt x="981075" y="252413"/>
                </a:lnTo>
                <a:lnTo>
                  <a:pt x="897732" y="4071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390B8CCF-135E-4861-B53C-CFEC8E055C76}"/>
              </a:ext>
            </a:extLst>
          </p:cNvPr>
          <p:cNvSpPr/>
          <p:nvPr/>
        </p:nvSpPr>
        <p:spPr>
          <a:xfrm>
            <a:off x="4297363" y="5056188"/>
            <a:ext cx="1168400" cy="517525"/>
          </a:xfrm>
          <a:custGeom>
            <a:avLst/>
            <a:gdLst>
              <a:gd name="connsiteX0" fmla="*/ 926307 w 1166813"/>
              <a:gd name="connsiteY0" fmla="*/ 61912 h 519112"/>
              <a:gd name="connsiteX1" fmla="*/ 1140619 w 1166813"/>
              <a:gd name="connsiteY1" fmla="*/ 0 h 519112"/>
              <a:gd name="connsiteX2" fmla="*/ 1166813 w 1166813"/>
              <a:gd name="connsiteY2" fmla="*/ 83344 h 519112"/>
              <a:gd name="connsiteX3" fmla="*/ 1016794 w 1166813"/>
              <a:gd name="connsiteY3" fmla="*/ 138112 h 519112"/>
              <a:gd name="connsiteX4" fmla="*/ 840582 w 1166813"/>
              <a:gd name="connsiteY4" fmla="*/ 207169 h 519112"/>
              <a:gd name="connsiteX5" fmla="*/ 681038 w 1166813"/>
              <a:gd name="connsiteY5" fmla="*/ 273844 h 519112"/>
              <a:gd name="connsiteX6" fmla="*/ 531019 w 1166813"/>
              <a:gd name="connsiteY6" fmla="*/ 335756 h 519112"/>
              <a:gd name="connsiteX7" fmla="*/ 333375 w 1166813"/>
              <a:gd name="connsiteY7" fmla="*/ 426244 h 519112"/>
              <a:gd name="connsiteX8" fmla="*/ 280988 w 1166813"/>
              <a:gd name="connsiteY8" fmla="*/ 450056 h 519112"/>
              <a:gd name="connsiteX9" fmla="*/ 242888 w 1166813"/>
              <a:gd name="connsiteY9" fmla="*/ 473869 h 519112"/>
              <a:gd name="connsiteX10" fmla="*/ 204788 w 1166813"/>
              <a:gd name="connsiteY10" fmla="*/ 497681 h 519112"/>
              <a:gd name="connsiteX11" fmla="*/ 171450 w 1166813"/>
              <a:gd name="connsiteY11" fmla="*/ 511969 h 519112"/>
              <a:gd name="connsiteX12" fmla="*/ 138113 w 1166813"/>
              <a:gd name="connsiteY12" fmla="*/ 519112 h 519112"/>
              <a:gd name="connsiteX13" fmla="*/ 119063 w 1166813"/>
              <a:gd name="connsiteY13" fmla="*/ 519112 h 519112"/>
              <a:gd name="connsiteX14" fmla="*/ 83344 w 1166813"/>
              <a:gd name="connsiteY14" fmla="*/ 509587 h 519112"/>
              <a:gd name="connsiteX15" fmla="*/ 61913 w 1166813"/>
              <a:gd name="connsiteY15" fmla="*/ 497681 h 519112"/>
              <a:gd name="connsiteX16" fmla="*/ 40482 w 1166813"/>
              <a:gd name="connsiteY16" fmla="*/ 473869 h 519112"/>
              <a:gd name="connsiteX17" fmla="*/ 16669 w 1166813"/>
              <a:gd name="connsiteY17" fmla="*/ 428625 h 519112"/>
              <a:gd name="connsiteX18" fmla="*/ 4763 w 1166813"/>
              <a:gd name="connsiteY18" fmla="*/ 378619 h 519112"/>
              <a:gd name="connsiteX19" fmla="*/ 0 w 1166813"/>
              <a:gd name="connsiteY19" fmla="*/ 314325 h 519112"/>
              <a:gd name="connsiteX20" fmla="*/ 2382 w 1166813"/>
              <a:gd name="connsiteY20" fmla="*/ 266700 h 519112"/>
              <a:gd name="connsiteX21" fmla="*/ 9525 w 1166813"/>
              <a:gd name="connsiteY21" fmla="*/ 235744 h 519112"/>
              <a:gd name="connsiteX22" fmla="*/ 23813 w 1166813"/>
              <a:gd name="connsiteY22" fmla="*/ 209550 h 519112"/>
              <a:gd name="connsiteX23" fmla="*/ 42863 w 1166813"/>
              <a:gd name="connsiteY23" fmla="*/ 190500 h 519112"/>
              <a:gd name="connsiteX24" fmla="*/ 73819 w 1166813"/>
              <a:gd name="connsiteY24" fmla="*/ 171450 h 519112"/>
              <a:gd name="connsiteX25" fmla="*/ 121444 w 1166813"/>
              <a:gd name="connsiteY25" fmla="*/ 157162 h 519112"/>
              <a:gd name="connsiteX26" fmla="*/ 207169 w 1166813"/>
              <a:gd name="connsiteY26" fmla="*/ 183356 h 519112"/>
              <a:gd name="connsiteX27" fmla="*/ 323850 w 1166813"/>
              <a:gd name="connsiteY27" fmla="*/ 178594 h 519112"/>
              <a:gd name="connsiteX28" fmla="*/ 442913 w 1166813"/>
              <a:gd name="connsiteY28" fmla="*/ 164306 h 519112"/>
              <a:gd name="connsiteX29" fmla="*/ 616744 w 1166813"/>
              <a:gd name="connsiteY29" fmla="*/ 133350 h 519112"/>
              <a:gd name="connsiteX30" fmla="*/ 926307 w 1166813"/>
              <a:gd name="connsiteY30" fmla="*/ 61912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66813" h="519112">
                <a:moveTo>
                  <a:pt x="926307" y="61912"/>
                </a:moveTo>
                <a:lnTo>
                  <a:pt x="1140619" y="0"/>
                </a:lnTo>
                <a:lnTo>
                  <a:pt x="1166813" y="83344"/>
                </a:lnTo>
                <a:lnTo>
                  <a:pt x="1016794" y="138112"/>
                </a:lnTo>
                <a:lnTo>
                  <a:pt x="840582" y="207169"/>
                </a:lnTo>
                <a:lnTo>
                  <a:pt x="681038" y="273844"/>
                </a:lnTo>
                <a:lnTo>
                  <a:pt x="531019" y="335756"/>
                </a:lnTo>
                <a:lnTo>
                  <a:pt x="333375" y="426244"/>
                </a:lnTo>
                <a:lnTo>
                  <a:pt x="280988" y="450056"/>
                </a:lnTo>
                <a:lnTo>
                  <a:pt x="242888" y="473869"/>
                </a:lnTo>
                <a:lnTo>
                  <a:pt x="204788" y="497681"/>
                </a:lnTo>
                <a:lnTo>
                  <a:pt x="171450" y="511969"/>
                </a:lnTo>
                <a:lnTo>
                  <a:pt x="138113" y="519112"/>
                </a:lnTo>
                <a:lnTo>
                  <a:pt x="119063" y="519112"/>
                </a:lnTo>
                <a:lnTo>
                  <a:pt x="83344" y="509587"/>
                </a:lnTo>
                <a:lnTo>
                  <a:pt x="61913" y="497681"/>
                </a:lnTo>
                <a:lnTo>
                  <a:pt x="40482" y="473869"/>
                </a:lnTo>
                <a:lnTo>
                  <a:pt x="16669" y="428625"/>
                </a:lnTo>
                <a:lnTo>
                  <a:pt x="4763" y="378619"/>
                </a:lnTo>
                <a:lnTo>
                  <a:pt x="0" y="314325"/>
                </a:lnTo>
                <a:lnTo>
                  <a:pt x="2382" y="266700"/>
                </a:lnTo>
                <a:lnTo>
                  <a:pt x="9525" y="235744"/>
                </a:lnTo>
                <a:lnTo>
                  <a:pt x="23813" y="209550"/>
                </a:lnTo>
                <a:lnTo>
                  <a:pt x="42863" y="190500"/>
                </a:lnTo>
                <a:lnTo>
                  <a:pt x="73819" y="171450"/>
                </a:lnTo>
                <a:lnTo>
                  <a:pt x="121444" y="157162"/>
                </a:lnTo>
                <a:lnTo>
                  <a:pt x="207169" y="183356"/>
                </a:lnTo>
                <a:lnTo>
                  <a:pt x="323850" y="178594"/>
                </a:lnTo>
                <a:lnTo>
                  <a:pt x="442913" y="164306"/>
                </a:lnTo>
                <a:lnTo>
                  <a:pt x="616744" y="133350"/>
                </a:lnTo>
                <a:lnTo>
                  <a:pt x="926307" y="61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B6542437-63D6-4939-901E-C85526CB25EC}"/>
              </a:ext>
            </a:extLst>
          </p:cNvPr>
          <p:cNvSpPr/>
          <p:nvPr/>
        </p:nvSpPr>
        <p:spPr>
          <a:xfrm>
            <a:off x="5200650" y="4600575"/>
            <a:ext cx="436563" cy="792163"/>
          </a:xfrm>
          <a:custGeom>
            <a:avLst/>
            <a:gdLst>
              <a:gd name="connsiteX0" fmla="*/ 73819 w 435769"/>
              <a:gd name="connsiteY0" fmla="*/ 254794 h 792956"/>
              <a:gd name="connsiteX1" fmla="*/ 111919 w 435769"/>
              <a:gd name="connsiteY1" fmla="*/ 376238 h 792956"/>
              <a:gd name="connsiteX2" fmla="*/ 150019 w 435769"/>
              <a:gd name="connsiteY2" fmla="*/ 492919 h 792956"/>
              <a:gd name="connsiteX3" fmla="*/ 166688 w 435769"/>
              <a:gd name="connsiteY3" fmla="*/ 566738 h 792956"/>
              <a:gd name="connsiteX4" fmla="*/ 200025 w 435769"/>
              <a:gd name="connsiteY4" fmla="*/ 647700 h 792956"/>
              <a:gd name="connsiteX5" fmla="*/ 238125 w 435769"/>
              <a:gd name="connsiteY5" fmla="*/ 719138 h 792956"/>
              <a:gd name="connsiteX6" fmla="*/ 252413 w 435769"/>
              <a:gd name="connsiteY6" fmla="*/ 740569 h 792956"/>
              <a:gd name="connsiteX7" fmla="*/ 271463 w 435769"/>
              <a:gd name="connsiteY7" fmla="*/ 764381 h 792956"/>
              <a:gd name="connsiteX8" fmla="*/ 290513 w 435769"/>
              <a:gd name="connsiteY8" fmla="*/ 781050 h 792956"/>
              <a:gd name="connsiteX9" fmla="*/ 311944 w 435769"/>
              <a:gd name="connsiteY9" fmla="*/ 790575 h 792956"/>
              <a:gd name="connsiteX10" fmla="*/ 328613 w 435769"/>
              <a:gd name="connsiteY10" fmla="*/ 792956 h 792956"/>
              <a:gd name="connsiteX11" fmla="*/ 350044 w 435769"/>
              <a:gd name="connsiteY11" fmla="*/ 792956 h 792956"/>
              <a:gd name="connsiteX12" fmla="*/ 378619 w 435769"/>
              <a:gd name="connsiteY12" fmla="*/ 785813 h 792956"/>
              <a:gd name="connsiteX13" fmla="*/ 397669 w 435769"/>
              <a:gd name="connsiteY13" fmla="*/ 776288 h 792956"/>
              <a:gd name="connsiteX14" fmla="*/ 414338 w 435769"/>
              <a:gd name="connsiteY14" fmla="*/ 757238 h 792956"/>
              <a:gd name="connsiteX15" fmla="*/ 426244 w 435769"/>
              <a:gd name="connsiteY15" fmla="*/ 731044 h 792956"/>
              <a:gd name="connsiteX16" fmla="*/ 433388 w 435769"/>
              <a:gd name="connsiteY16" fmla="*/ 697706 h 792956"/>
              <a:gd name="connsiteX17" fmla="*/ 435769 w 435769"/>
              <a:gd name="connsiteY17" fmla="*/ 654844 h 792956"/>
              <a:gd name="connsiteX18" fmla="*/ 435769 w 435769"/>
              <a:gd name="connsiteY18" fmla="*/ 595313 h 792956"/>
              <a:gd name="connsiteX19" fmla="*/ 426244 w 435769"/>
              <a:gd name="connsiteY19" fmla="*/ 516731 h 792956"/>
              <a:gd name="connsiteX20" fmla="*/ 416719 w 435769"/>
              <a:gd name="connsiteY20" fmla="*/ 466725 h 792956"/>
              <a:gd name="connsiteX21" fmla="*/ 407194 w 435769"/>
              <a:gd name="connsiteY21" fmla="*/ 435769 h 792956"/>
              <a:gd name="connsiteX22" fmla="*/ 381000 w 435769"/>
              <a:gd name="connsiteY22" fmla="*/ 395288 h 792956"/>
              <a:gd name="connsiteX23" fmla="*/ 283369 w 435769"/>
              <a:gd name="connsiteY23" fmla="*/ 276225 h 792956"/>
              <a:gd name="connsiteX24" fmla="*/ 157163 w 435769"/>
              <a:gd name="connsiteY24" fmla="*/ 128588 h 792956"/>
              <a:gd name="connsiteX25" fmla="*/ 76200 w 435769"/>
              <a:gd name="connsiteY25" fmla="*/ 35719 h 792956"/>
              <a:gd name="connsiteX26" fmla="*/ 59531 w 435769"/>
              <a:gd name="connsiteY26" fmla="*/ 19050 h 792956"/>
              <a:gd name="connsiteX27" fmla="*/ 50006 w 435769"/>
              <a:gd name="connsiteY27" fmla="*/ 9525 h 792956"/>
              <a:gd name="connsiteX28" fmla="*/ 35719 w 435769"/>
              <a:gd name="connsiteY28" fmla="*/ 2381 h 792956"/>
              <a:gd name="connsiteX29" fmla="*/ 21431 w 435769"/>
              <a:gd name="connsiteY29" fmla="*/ 0 h 792956"/>
              <a:gd name="connsiteX30" fmla="*/ 9525 w 435769"/>
              <a:gd name="connsiteY30" fmla="*/ 2381 h 792956"/>
              <a:gd name="connsiteX31" fmla="*/ 0 w 435769"/>
              <a:gd name="connsiteY31" fmla="*/ 11906 h 792956"/>
              <a:gd name="connsiteX32" fmla="*/ 2381 w 435769"/>
              <a:gd name="connsiteY32" fmla="*/ 30956 h 792956"/>
              <a:gd name="connsiteX33" fmla="*/ 23813 w 435769"/>
              <a:gd name="connsiteY33" fmla="*/ 102394 h 792956"/>
              <a:gd name="connsiteX34" fmla="*/ 73819 w 435769"/>
              <a:gd name="connsiteY34" fmla="*/ 254794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35769" h="792956">
                <a:moveTo>
                  <a:pt x="73819" y="254794"/>
                </a:moveTo>
                <a:lnTo>
                  <a:pt x="111919" y="376238"/>
                </a:lnTo>
                <a:lnTo>
                  <a:pt x="150019" y="492919"/>
                </a:lnTo>
                <a:lnTo>
                  <a:pt x="166688" y="566738"/>
                </a:lnTo>
                <a:lnTo>
                  <a:pt x="200025" y="647700"/>
                </a:lnTo>
                <a:lnTo>
                  <a:pt x="238125" y="719138"/>
                </a:lnTo>
                <a:lnTo>
                  <a:pt x="252413" y="740569"/>
                </a:lnTo>
                <a:lnTo>
                  <a:pt x="271463" y="764381"/>
                </a:lnTo>
                <a:lnTo>
                  <a:pt x="290513" y="781050"/>
                </a:lnTo>
                <a:lnTo>
                  <a:pt x="311944" y="790575"/>
                </a:lnTo>
                <a:lnTo>
                  <a:pt x="328613" y="792956"/>
                </a:lnTo>
                <a:lnTo>
                  <a:pt x="350044" y="792956"/>
                </a:lnTo>
                <a:lnTo>
                  <a:pt x="378619" y="785813"/>
                </a:lnTo>
                <a:lnTo>
                  <a:pt x="397669" y="776288"/>
                </a:lnTo>
                <a:lnTo>
                  <a:pt x="414338" y="757238"/>
                </a:lnTo>
                <a:lnTo>
                  <a:pt x="426244" y="731044"/>
                </a:lnTo>
                <a:lnTo>
                  <a:pt x="433388" y="697706"/>
                </a:lnTo>
                <a:lnTo>
                  <a:pt x="435769" y="654844"/>
                </a:lnTo>
                <a:lnTo>
                  <a:pt x="435769" y="595313"/>
                </a:lnTo>
                <a:lnTo>
                  <a:pt x="426244" y="516731"/>
                </a:lnTo>
                <a:lnTo>
                  <a:pt x="416719" y="466725"/>
                </a:lnTo>
                <a:lnTo>
                  <a:pt x="407194" y="435769"/>
                </a:lnTo>
                <a:lnTo>
                  <a:pt x="381000" y="395288"/>
                </a:lnTo>
                <a:lnTo>
                  <a:pt x="283369" y="276225"/>
                </a:lnTo>
                <a:lnTo>
                  <a:pt x="157163" y="128588"/>
                </a:lnTo>
                <a:lnTo>
                  <a:pt x="76200" y="35719"/>
                </a:lnTo>
                <a:lnTo>
                  <a:pt x="59531" y="19050"/>
                </a:lnTo>
                <a:lnTo>
                  <a:pt x="50006" y="9525"/>
                </a:lnTo>
                <a:lnTo>
                  <a:pt x="35719" y="2381"/>
                </a:lnTo>
                <a:lnTo>
                  <a:pt x="21431" y="0"/>
                </a:lnTo>
                <a:lnTo>
                  <a:pt x="9525" y="2381"/>
                </a:lnTo>
                <a:lnTo>
                  <a:pt x="0" y="11906"/>
                </a:lnTo>
                <a:lnTo>
                  <a:pt x="2381" y="30956"/>
                </a:lnTo>
                <a:lnTo>
                  <a:pt x="23813" y="102394"/>
                </a:lnTo>
                <a:lnTo>
                  <a:pt x="73819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227427A5-8BD2-4D95-B953-7DCF2F70844D}"/>
              </a:ext>
            </a:extLst>
          </p:cNvPr>
          <p:cNvSpPr/>
          <p:nvPr/>
        </p:nvSpPr>
        <p:spPr>
          <a:xfrm>
            <a:off x="5770563" y="3890963"/>
            <a:ext cx="790575" cy="587375"/>
          </a:xfrm>
          <a:custGeom>
            <a:avLst/>
            <a:gdLst>
              <a:gd name="connsiteX0" fmla="*/ 597694 w 790575"/>
              <a:gd name="connsiteY0" fmla="*/ 345281 h 588168"/>
              <a:gd name="connsiteX1" fmla="*/ 481012 w 790575"/>
              <a:gd name="connsiteY1" fmla="*/ 264318 h 588168"/>
              <a:gd name="connsiteX2" fmla="*/ 390525 w 790575"/>
              <a:gd name="connsiteY2" fmla="*/ 202406 h 588168"/>
              <a:gd name="connsiteX3" fmla="*/ 250031 w 790575"/>
              <a:gd name="connsiteY3" fmla="*/ 107156 h 588168"/>
              <a:gd name="connsiteX4" fmla="*/ 188119 w 790575"/>
              <a:gd name="connsiteY4" fmla="*/ 0 h 588168"/>
              <a:gd name="connsiteX5" fmla="*/ 145256 w 790575"/>
              <a:gd name="connsiteY5" fmla="*/ 23812 h 588168"/>
              <a:gd name="connsiteX6" fmla="*/ 80962 w 790575"/>
              <a:gd name="connsiteY6" fmla="*/ 66675 h 588168"/>
              <a:gd name="connsiteX7" fmla="*/ 30956 w 790575"/>
              <a:gd name="connsiteY7" fmla="*/ 107156 h 588168"/>
              <a:gd name="connsiteX8" fmla="*/ 11906 w 790575"/>
              <a:gd name="connsiteY8" fmla="*/ 130968 h 588168"/>
              <a:gd name="connsiteX9" fmla="*/ 0 w 790575"/>
              <a:gd name="connsiteY9" fmla="*/ 157162 h 588168"/>
              <a:gd name="connsiteX10" fmla="*/ 2381 w 790575"/>
              <a:gd name="connsiteY10" fmla="*/ 188118 h 588168"/>
              <a:gd name="connsiteX11" fmla="*/ 21431 w 790575"/>
              <a:gd name="connsiteY11" fmla="*/ 228600 h 588168"/>
              <a:gd name="connsiteX12" fmla="*/ 42862 w 790575"/>
              <a:gd name="connsiteY12" fmla="*/ 254793 h 588168"/>
              <a:gd name="connsiteX13" fmla="*/ 85725 w 790575"/>
              <a:gd name="connsiteY13" fmla="*/ 288131 h 588168"/>
              <a:gd name="connsiteX14" fmla="*/ 157162 w 790575"/>
              <a:gd name="connsiteY14" fmla="*/ 319087 h 588168"/>
              <a:gd name="connsiteX15" fmla="*/ 226219 w 790575"/>
              <a:gd name="connsiteY15" fmla="*/ 342900 h 588168"/>
              <a:gd name="connsiteX16" fmla="*/ 371475 w 790575"/>
              <a:gd name="connsiteY16" fmla="*/ 416718 h 588168"/>
              <a:gd name="connsiteX17" fmla="*/ 614362 w 790575"/>
              <a:gd name="connsiteY17" fmla="*/ 535781 h 588168"/>
              <a:gd name="connsiteX18" fmla="*/ 714375 w 790575"/>
              <a:gd name="connsiteY18" fmla="*/ 588168 h 588168"/>
              <a:gd name="connsiteX19" fmla="*/ 790575 w 790575"/>
              <a:gd name="connsiteY19" fmla="*/ 485775 h 588168"/>
              <a:gd name="connsiteX20" fmla="*/ 597694 w 790575"/>
              <a:gd name="connsiteY20" fmla="*/ 345281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90575" h="588168">
                <a:moveTo>
                  <a:pt x="597694" y="345281"/>
                </a:moveTo>
                <a:lnTo>
                  <a:pt x="481012" y="264318"/>
                </a:lnTo>
                <a:lnTo>
                  <a:pt x="390525" y="202406"/>
                </a:lnTo>
                <a:lnTo>
                  <a:pt x="250031" y="107156"/>
                </a:lnTo>
                <a:lnTo>
                  <a:pt x="188119" y="0"/>
                </a:lnTo>
                <a:lnTo>
                  <a:pt x="145256" y="23812"/>
                </a:lnTo>
                <a:lnTo>
                  <a:pt x="80962" y="66675"/>
                </a:lnTo>
                <a:lnTo>
                  <a:pt x="30956" y="107156"/>
                </a:lnTo>
                <a:lnTo>
                  <a:pt x="11906" y="130968"/>
                </a:lnTo>
                <a:lnTo>
                  <a:pt x="0" y="157162"/>
                </a:lnTo>
                <a:lnTo>
                  <a:pt x="2381" y="188118"/>
                </a:lnTo>
                <a:lnTo>
                  <a:pt x="21431" y="228600"/>
                </a:lnTo>
                <a:lnTo>
                  <a:pt x="42862" y="254793"/>
                </a:lnTo>
                <a:lnTo>
                  <a:pt x="85725" y="288131"/>
                </a:lnTo>
                <a:lnTo>
                  <a:pt x="157162" y="319087"/>
                </a:lnTo>
                <a:lnTo>
                  <a:pt x="226219" y="342900"/>
                </a:lnTo>
                <a:lnTo>
                  <a:pt x="371475" y="416718"/>
                </a:lnTo>
                <a:lnTo>
                  <a:pt x="614362" y="535781"/>
                </a:lnTo>
                <a:lnTo>
                  <a:pt x="714375" y="588168"/>
                </a:lnTo>
                <a:lnTo>
                  <a:pt x="790575" y="485775"/>
                </a:lnTo>
                <a:lnTo>
                  <a:pt x="597694" y="3452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23325F92-FDF9-4EC5-B42E-D3162C2D6310}"/>
              </a:ext>
            </a:extLst>
          </p:cNvPr>
          <p:cNvSpPr/>
          <p:nvPr/>
        </p:nvSpPr>
        <p:spPr>
          <a:xfrm>
            <a:off x="5743575" y="3563938"/>
            <a:ext cx="1366838" cy="1736725"/>
          </a:xfrm>
          <a:custGeom>
            <a:avLst/>
            <a:gdLst>
              <a:gd name="connsiteX0" fmla="*/ 923925 w 1366838"/>
              <a:gd name="connsiteY0" fmla="*/ 471488 h 1735932"/>
              <a:gd name="connsiteX1" fmla="*/ 1052513 w 1366838"/>
              <a:gd name="connsiteY1" fmla="*/ 269082 h 1735932"/>
              <a:gd name="connsiteX2" fmla="*/ 1073944 w 1366838"/>
              <a:gd name="connsiteY2" fmla="*/ 228600 h 1735932"/>
              <a:gd name="connsiteX3" fmla="*/ 1092994 w 1366838"/>
              <a:gd name="connsiteY3" fmla="*/ 183357 h 1735932"/>
              <a:gd name="connsiteX4" fmla="*/ 1100138 w 1366838"/>
              <a:gd name="connsiteY4" fmla="*/ 157163 h 1735932"/>
              <a:gd name="connsiteX5" fmla="*/ 1102519 w 1366838"/>
              <a:gd name="connsiteY5" fmla="*/ 130969 h 1735932"/>
              <a:gd name="connsiteX6" fmla="*/ 1102519 w 1366838"/>
              <a:gd name="connsiteY6" fmla="*/ 116682 h 1735932"/>
              <a:gd name="connsiteX7" fmla="*/ 1088231 w 1366838"/>
              <a:gd name="connsiteY7" fmla="*/ 83344 h 1735932"/>
              <a:gd name="connsiteX8" fmla="*/ 1081088 w 1366838"/>
              <a:gd name="connsiteY8" fmla="*/ 57150 h 1735932"/>
              <a:gd name="connsiteX9" fmla="*/ 1078706 w 1366838"/>
              <a:gd name="connsiteY9" fmla="*/ 33338 h 1735932"/>
              <a:gd name="connsiteX10" fmla="*/ 1081088 w 1366838"/>
              <a:gd name="connsiteY10" fmla="*/ 9525 h 1735932"/>
              <a:gd name="connsiteX11" fmla="*/ 1090613 w 1366838"/>
              <a:gd name="connsiteY11" fmla="*/ 0 h 1735932"/>
              <a:gd name="connsiteX12" fmla="*/ 1114425 w 1366838"/>
              <a:gd name="connsiteY12" fmla="*/ 0 h 1735932"/>
              <a:gd name="connsiteX13" fmla="*/ 1162050 w 1366838"/>
              <a:gd name="connsiteY13" fmla="*/ 14288 h 1735932"/>
              <a:gd name="connsiteX14" fmla="*/ 1200150 w 1366838"/>
              <a:gd name="connsiteY14" fmla="*/ 45244 h 1735932"/>
              <a:gd name="connsiteX15" fmla="*/ 1269206 w 1366838"/>
              <a:gd name="connsiteY15" fmla="*/ 107157 h 1735932"/>
              <a:gd name="connsiteX16" fmla="*/ 1309688 w 1366838"/>
              <a:gd name="connsiteY16" fmla="*/ 150019 h 1735932"/>
              <a:gd name="connsiteX17" fmla="*/ 1335881 w 1366838"/>
              <a:gd name="connsiteY17" fmla="*/ 190500 h 1735932"/>
              <a:gd name="connsiteX18" fmla="*/ 1357313 w 1366838"/>
              <a:gd name="connsiteY18" fmla="*/ 235744 h 1735932"/>
              <a:gd name="connsiteX19" fmla="*/ 1364456 w 1366838"/>
              <a:gd name="connsiteY19" fmla="*/ 266700 h 1735932"/>
              <a:gd name="connsiteX20" fmla="*/ 1366838 w 1366838"/>
              <a:gd name="connsiteY20" fmla="*/ 302419 h 1735932"/>
              <a:gd name="connsiteX21" fmla="*/ 1362075 w 1366838"/>
              <a:gd name="connsiteY21" fmla="*/ 323850 h 1735932"/>
              <a:gd name="connsiteX22" fmla="*/ 1340644 w 1366838"/>
              <a:gd name="connsiteY22" fmla="*/ 342900 h 1735932"/>
              <a:gd name="connsiteX23" fmla="*/ 1309688 w 1366838"/>
              <a:gd name="connsiteY23" fmla="*/ 361950 h 1735932"/>
              <a:gd name="connsiteX24" fmla="*/ 1273969 w 1366838"/>
              <a:gd name="connsiteY24" fmla="*/ 376238 h 1735932"/>
              <a:gd name="connsiteX25" fmla="*/ 1221581 w 1366838"/>
              <a:gd name="connsiteY25" fmla="*/ 411957 h 1735932"/>
              <a:gd name="connsiteX26" fmla="*/ 1143000 w 1366838"/>
              <a:gd name="connsiteY26" fmla="*/ 511969 h 1735932"/>
              <a:gd name="connsiteX27" fmla="*/ 845344 w 1366838"/>
              <a:gd name="connsiteY27" fmla="*/ 895350 h 1735932"/>
              <a:gd name="connsiteX28" fmla="*/ 476250 w 1366838"/>
              <a:gd name="connsiteY28" fmla="*/ 1366838 h 1735932"/>
              <a:gd name="connsiteX29" fmla="*/ 183356 w 1366838"/>
              <a:gd name="connsiteY29" fmla="*/ 1735932 h 1735932"/>
              <a:gd name="connsiteX30" fmla="*/ 14288 w 1366838"/>
              <a:gd name="connsiteY30" fmla="*/ 1733550 h 1735932"/>
              <a:gd name="connsiteX31" fmla="*/ 4763 w 1366838"/>
              <a:gd name="connsiteY31" fmla="*/ 1716882 h 1735932"/>
              <a:gd name="connsiteX32" fmla="*/ 0 w 1366838"/>
              <a:gd name="connsiteY32" fmla="*/ 1695450 h 1735932"/>
              <a:gd name="connsiteX33" fmla="*/ 0 w 1366838"/>
              <a:gd name="connsiteY33" fmla="*/ 1676400 h 1735932"/>
              <a:gd name="connsiteX34" fmla="*/ 2381 w 1366838"/>
              <a:gd name="connsiteY34" fmla="*/ 1659732 h 1735932"/>
              <a:gd name="connsiteX35" fmla="*/ 7144 w 1366838"/>
              <a:gd name="connsiteY35" fmla="*/ 1652588 h 1735932"/>
              <a:gd name="connsiteX36" fmla="*/ 19050 w 1366838"/>
              <a:gd name="connsiteY36" fmla="*/ 1643063 h 1735932"/>
              <a:gd name="connsiteX37" fmla="*/ 52388 w 1366838"/>
              <a:gd name="connsiteY37" fmla="*/ 1628775 h 1735932"/>
              <a:gd name="connsiteX38" fmla="*/ 92869 w 1366838"/>
              <a:gd name="connsiteY38" fmla="*/ 1604963 h 1735932"/>
              <a:gd name="connsiteX39" fmla="*/ 128588 w 1366838"/>
              <a:gd name="connsiteY39" fmla="*/ 1576388 h 1735932"/>
              <a:gd name="connsiteX40" fmla="*/ 173831 w 1366838"/>
              <a:gd name="connsiteY40" fmla="*/ 1531144 h 1735932"/>
              <a:gd name="connsiteX41" fmla="*/ 221456 w 1366838"/>
              <a:gd name="connsiteY41" fmla="*/ 1476375 h 1735932"/>
              <a:gd name="connsiteX42" fmla="*/ 297656 w 1366838"/>
              <a:gd name="connsiteY42" fmla="*/ 1378744 h 1735932"/>
              <a:gd name="connsiteX43" fmla="*/ 395288 w 1366838"/>
              <a:gd name="connsiteY43" fmla="*/ 1245394 h 1735932"/>
              <a:gd name="connsiteX44" fmla="*/ 483394 w 1366838"/>
              <a:gd name="connsiteY44" fmla="*/ 1121569 h 1735932"/>
              <a:gd name="connsiteX45" fmla="*/ 573881 w 1366838"/>
              <a:gd name="connsiteY45" fmla="*/ 985838 h 1735932"/>
              <a:gd name="connsiteX46" fmla="*/ 681038 w 1366838"/>
              <a:gd name="connsiteY46" fmla="*/ 828675 h 1735932"/>
              <a:gd name="connsiteX47" fmla="*/ 735806 w 1366838"/>
              <a:gd name="connsiteY47" fmla="*/ 771525 h 1735932"/>
              <a:gd name="connsiteX48" fmla="*/ 923925 w 1366838"/>
              <a:gd name="connsiteY48" fmla="*/ 471488 h 1735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66838" h="1735932">
                <a:moveTo>
                  <a:pt x="923925" y="471488"/>
                </a:moveTo>
                <a:lnTo>
                  <a:pt x="1052513" y="269082"/>
                </a:lnTo>
                <a:lnTo>
                  <a:pt x="1073944" y="228600"/>
                </a:lnTo>
                <a:lnTo>
                  <a:pt x="1092994" y="183357"/>
                </a:lnTo>
                <a:lnTo>
                  <a:pt x="1100138" y="157163"/>
                </a:lnTo>
                <a:lnTo>
                  <a:pt x="1102519" y="130969"/>
                </a:lnTo>
                <a:lnTo>
                  <a:pt x="1102519" y="116682"/>
                </a:lnTo>
                <a:lnTo>
                  <a:pt x="1088231" y="83344"/>
                </a:lnTo>
                <a:lnTo>
                  <a:pt x="1081088" y="57150"/>
                </a:lnTo>
                <a:lnTo>
                  <a:pt x="1078706" y="33338"/>
                </a:lnTo>
                <a:lnTo>
                  <a:pt x="1081088" y="9525"/>
                </a:lnTo>
                <a:lnTo>
                  <a:pt x="1090613" y="0"/>
                </a:lnTo>
                <a:lnTo>
                  <a:pt x="1114425" y="0"/>
                </a:lnTo>
                <a:lnTo>
                  <a:pt x="1162050" y="14288"/>
                </a:lnTo>
                <a:lnTo>
                  <a:pt x="1200150" y="45244"/>
                </a:lnTo>
                <a:lnTo>
                  <a:pt x="1269206" y="107157"/>
                </a:lnTo>
                <a:lnTo>
                  <a:pt x="1309688" y="150019"/>
                </a:lnTo>
                <a:lnTo>
                  <a:pt x="1335881" y="190500"/>
                </a:lnTo>
                <a:lnTo>
                  <a:pt x="1357313" y="235744"/>
                </a:lnTo>
                <a:lnTo>
                  <a:pt x="1364456" y="266700"/>
                </a:lnTo>
                <a:lnTo>
                  <a:pt x="1366838" y="302419"/>
                </a:lnTo>
                <a:lnTo>
                  <a:pt x="1362075" y="323850"/>
                </a:lnTo>
                <a:lnTo>
                  <a:pt x="1340644" y="342900"/>
                </a:lnTo>
                <a:lnTo>
                  <a:pt x="1309688" y="361950"/>
                </a:lnTo>
                <a:lnTo>
                  <a:pt x="1273969" y="376238"/>
                </a:lnTo>
                <a:lnTo>
                  <a:pt x="1221581" y="411957"/>
                </a:lnTo>
                <a:lnTo>
                  <a:pt x="1143000" y="511969"/>
                </a:lnTo>
                <a:lnTo>
                  <a:pt x="845344" y="895350"/>
                </a:lnTo>
                <a:lnTo>
                  <a:pt x="476250" y="1366838"/>
                </a:lnTo>
                <a:lnTo>
                  <a:pt x="183356" y="1735932"/>
                </a:lnTo>
                <a:lnTo>
                  <a:pt x="14288" y="1733550"/>
                </a:lnTo>
                <a:lnTo>
                  <a:pt x="4763" y="1716882"/>
                </a:lnTo>
                <a:lnTo>
                  <a:pt x="0" y="1695450"/>
                </a:lnTo>
                <a:lnTo>
                  <a:pt x="0" y="1676400"/>
                </a:lnTo>
                <a:lnTo>
                  <a:pt x="2381" y="1659732"/>
                </a:lnTo>
                <a:lnTo>
                  <a:pt x="7144" y="1652588"/>
                </a:lnTo>
                <a:lnTo>
                  <a:pt x="19050" y="1643063"/>
                </a:lnTo>
                <a:lnTo>
                  <a:pt x="52388" y="1628775"/>
                </a:lnTo>
                <a:lnTo>
                  <a:pt x="92869" y="1604963"/>
                </a:lnTo>
                <a:lnTo>
                  <a:pt x="128588" y="1576388"/>
                </a:lnTo>
                <a:lnTo>
                  <a:pt x="173831" y="1531144"/>
                </a:lnTo>
                <a:lnTo>
                  <a:pt x="221456" y="1476375"/>
                </a:lnTo>
                <a:lnTo>
                  <a:pt x="297656" y="1378744"/>
                </a:lnTo>
                <a:lnTo>
                  <a:pt x="395288" y="1245394"/>
                </a:lnTo>
                <a:lnTo>
                  <a:pt x="483394" y="1121569"/>
                </a:lnTo>
                <a:lnTo>
                  <a:pt x="573881" y="985838"/>
                </a:lnTo>
                <a:lnTo>
                  <a:pt x="681038" y="828675"/>
                </a:lnTo>
                <a:lnTo>
                  <a:pt x="735806" y="771525"/>
                </a:lnTo>
                <a:lnTo>
                  <a:pt x="923925" y="4714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A20AD434-075B-4040-A102-1C2E79C195B7}"/>
              </a:ext>
            </a:extLst>
          </p:cNvPr>
          <p:cNvSpPr/>
          <p:nvPr/>
        </p:nvSpPr>
        <p:spPr>
          <a:xfrm>
            <a:off x="5743575" y="5018088"/>
            <a:ext cx="1401763" cy="487362"/>
          </a:xfrm>
          <a:custGeom>
            <a:avLst/>
            <a:gdLst>
              <a:gd name="connsiteX0" fmla="*/ 1019175 w 1402556"/>
              <a:gd name="connsiteY0" fmla="*/ 78581 h 488156"/>
              <a:gd name="connsiteX1" fmla="*/ 897731 w 1402556"/>
              <a:gd name="connsiteY1" fmla="*/ 104775 h 488156"/>
              <a:gd name="connsiteX2" fmla="*/ 773906 w 1402556"/>
              <a:gd name="connsiteY2" fmla="*/ 128587 h 488156"/>
              <a:gd name="connsiteX3" fmla="*/ 652463 w 1402556"/>
              <a:gd name="connsiteY3" fmla="*/ 147637 h 488156"/>
              <a:gd name="connsiteX4" fmla="*/ 514350 w 1402556"/>
              <a:gd name="connsiteY4" fmla="*/ 169069 h 488156"/>
              <a:gd name="connsiteX5" fmla="*/ 376238 w 1402556"/>
              <a:gd name="connsiteY5" fmla="*/ 185737 h 488156"/>
              <a:gd name="connsiteX6" fmla="*/ 192881 w 1402556"/>
              <a:gd name="connsiteY6" fmla="*/ 202406 h 488156"/>
              <a:gd name="connsiteX7" fmla="*/ 9525 w 1402556"/>
              <a:gd name="connsiteY7" fmla="*/ 200025 h 488156"/>
              <a:gd name="connsiteX8" fmla="*/ 0 w 1402556"/>
              <a:gd name="connsiteY8" fmla="*/ 233362 h 488156"/>
              <a:gd name="connsiteX9" fmla="*/ 9525 w 1402556"/>
              <a:gd name="connsiteY9" fmla="*/ 285750 h 488156"/>
              <a:gd name="connsiteX10" fmla="*/ 33338 w 1402556"/>
              <a:gd name="connsiteY10" fmla="*/ 342900 h 488156"/>
              <a:gd name="connsiteX11" fmla="*/ 59531 w 1402556"/>
              <a:gd name="connsiteY11" fmla="*/ 395287 h 488156"/>
              <a:gd name="connsiteX12" fmla="*/ 97631 w 1402556"/>
              <a:gd name="connsiteY12" fmla="*/ 447675 h 488156"/>
              <a:gd name="connsiteX13" fmla="*/ 121444 w 1402556"/>
              <a:gd name="connsiteY13" fmla="*/ 471487 h 488156"/>
              <a:gd name="connsiteX14" fmla="*/ 133350 w 1402556"/>
              <a:gd name="connsiteY14" fmla="*/ 481012 h 488156"/>
              <a:gd name="connsiteX15" fmla="*/ 147638 w 1402556"/>
              <a:gd name="connsiteY15" fmla="*/ 485775 h 488156"/>
              <a:gd name="connsiteX16" fmla="*/ 173831 w 1402556"/>
              <a:gd name="connsiteY16" fmla="*/ 488156 h 488156"/>
              <a:gd name="connsiteX17" fmla="*/ 219075 w 1402556"/>
              <a:gd name="connsiteY17" fmla="*/ 476250 h 488156"/>
              <a:gd name="connsiteX18" fmla="*/ 295275 w 1402556"/>
              <a:gd name="connsiteY18" fmla="*/ 445294 h 488156"/>
              <a:gd name="connsiteX19" fmla="*/ 354806 w 1402556"/>
              <a:gd name="connsiteY19" fmla="*/ 421481 h 488156"/>
              <a:gd name="connsiteX20" fmla="*/ 509588 w 1402556"/>
              <a:gd name="connsiteY20" fmla="*/ 369094 h 488156"/>
              <a:gd name="connsiteX21" fmla="*/ 742950 w 1402556"/>
              <a:gd name="connsiteY21" fmla="*/ 297656 h 488156"/>
              <a:gd name="connsiteX22" fmla="*/ 1042988 w 1402556"/>
              <a:gd name="connsiteY22" fmla="*/ 207169 h 488156"/>
              <a:gd name="connsiteX23" fmla="*/ 1402556 w 1402556"/>
              <a:gd name="connsiteY23" fmla="*/ 102394 h 488156"/>
              <a:gd name="connsiteX24" fmla="*/ 1354931 w 1402556"/>
              <a:gd name="connsiteY24" fmla="*/ 0 h 488156"/>
              <a:gd name="connsiteX25" fmla="*/ 1240631 w 1402556"/>
              <a:gd name="connsiteY25" fmla="*/ 23812 h 488156"/>
              <a:gd name="connsiteX26" fmla="*/ 1019175 w 1402556"/>
              <a:gd name="connsiteY26" fmla="*/ 7858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402556" h="488156">
                <a:moveTo>
                  <a:pt x="1019175" y="78581"/>
                </a:moveTo>
                <a:lnTo>
                  <a:pt x="897731" y="104775"/>
                </a:lnTo>
                <a:lnTo>
                  <a:pt x="773906" y="128587"/>
                </a:lnTo>
                <a:lnTo>
                  <a:pt x="652463" y="147637"/>
                </a:lnTo>
                <a:lnTo>
                  <a:pt x="514350" y="169069"/>
                </a:lnTo>
                <a:lnTo>
                  <a:pt x="376238" y="185737"/>
                </a:lnTo>
                <a:lnTo>
                  <a:pt x="192881" y="202406"/>
                </a:lnTo>
                <a:lnTo>
                  <a:pt x="9525" y="200025"/>
                </a:lnTo>
                <a:lnTo>
                  <a:pt x="0" y="233362"/>
                </a:lnTo>
                <a:lnTo>
                  <a:pt x="9525" y="285750"/>
                </a:lnTo>
                <a:lnTo>
                  <a:pt x="33338" y="342900"/>
                </a:lnTo>
                <a:lnTo>
                  <a:pt x="59531" y="395287"/>
                </a:lnTo>
                <a:lnTo>
                  <a:pt x="97631" y="447675"/>
                </a:lnTo>
                <a:lnTo>
                  <a:pt x="121444" y="471487"/>
                </a:lnTo>
                <a:lnTo>
                  <a:pt x="133350" y="481012"/>
                </a:lnTo>
                <a:lnTo>
                  <a:pt x="147638" y="485775"/>
                </a:lnTo>
                <a:lnTo>
                  <a:pt x="173831" y="488156"/>
                </a:lnTo>
                <a:lnTo>
                  <a:pt x="219075" y="476250"/>
                </a:lnTo>
                <a:lnTo>
                  <a:pt x="295275" y="445294"/>
                </a:lnTo>
                <a:lnTo>
                  <a:pt x="354806" y="421481"/>
                </a:lnTo>
                <a:lnTo>
                  <a:pt x="509588" y="369094"/>
                </a:lnTo>
                <a:lnTo>
                  <a:pt x="742950" y="297656"/>
                </a:lnTo>
                <a:lnTo>
                  <a:pt x="1042988" y="207169"/>
                </a:lnTo>
                <a:lnTo>
                  <a:pt x="1402556" y="102394"/>
                </a:lnTo>
                <a:lnTo>
                  <a:pt x="1354931" y="0"/>
                </a:lnTo>
                <a:lnTo>
                  <a:pt x="1240631" y="23812"/>
                </a:lnTo>
                <a:lnTo>
                  <a:pt x="1019175" y="78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08B66B0E-40A1-4F24-B757-3A6760993293}"/>
              </a:ext>
            </a:extLst>
          </p:cNvPr>
          <p:cNvSpPr/>
          <p:nvPr/>
        </p:nvSpPr>
        <p:spPr>
          <a:xfrm>
            <a:off x="6805613" y="4611688"/>
            <a:ext cx="574675" cy="942975"/>
          </a:xfrm>
          <a:custGeom>
            <a:avLst/>
            <a:gdLst>
              <a:gd name="connsiteX0" fmla="*/ 123825 w 573881"/>
              <a:gd name="connsiteY0" fmla="*/ 288132 h 942975"/>
              <a:gd name="connsiteX1" fmla="*/ 54768 w 573881"/>
              <a:gd name="connsiteY1" fmla="*/ 150019 h 942975"/>
              <a:gd name="connsiteX2" fmla="*/ 26193 w 573881"/>
              <a:gd name="connsiteY2" fmla="*/ 92869 h 942975"/>
              <a:gd name="connsiteX3" fmla="*/ 7143 w 573881"/>
              <a:gd name="connsiteY3" fmla="*/ 50007 h 942975"/>
              <a:gd name="connsiteX4" fmla="*/ 0 w 573881"/>
              <a:gd name="connsiteY4" fmla="*/ 23813 h 942975"/>
              <a:gd name="connsiteX5" fmla="*/ 0 w 573881"/>
              <a:gd name="connsiteY5" fmla="*/ 7144 h 942975"/>
              <a:gd name="connsiteX6" fmla="*/ 4762 w 573881"/>
              <a:gd name="connsiteY6" fmla="*/ 0 h 942975"/>
              <a:gd name="connsiteX7" fmla="*/ 14287 w 573881"/>
              <a:gd name="connsiteY7" fmla="*/ 0 h 942975"/>
              <a:gd name="connsiteX8" fmla="*/ 42862 w 573881"/>
              <a:gd name="connsiteY8" fmla="*/ 9525 h 942975"/>
              <a:gd name="connsiteX9" fmla="*/ 76200 w 573881"/>
              <a:gd name="connsiteY9" fmla="*/ 38100 h 942975"/>
              <a:gd name="connsiteX10" fmla="*/ 176212 w 573881"/>
              <a:gd name="connsiteY10" fmla="*/ 138113 h 942975"/>
              <a:gd name="connsiteX11" fmla="*/ 290512 w 573881"/>
              <a:gd name="connsiteY11" fmla="*/ 250032 h 942975"/>
              <a:gd name="connsiteX12" fmla="*/ 409575 w 573881"/>
              <a:gd name="connsiteY12" fmla="*/ 369094 h 942975"/>
              <a:gd name="connsiteX13" fmla="*/ 452437 w 573881"/>
              <a:gd name="connsiteY13" fmla="*/ 411957 h 942975"/>
              <a:gd name="connsiteX14" fmla="*/ 483393 w 573881"/>
              <a:gd name="connsiteY14" fmla="*/ 450057 h 942975"/>
              <a:gd name="connsiteX15" fmla="*/ 511968 w 573881"/>
              <a:gd name="connsiteY15" fmla="*/ 495300 h 942975"/>
              <a:gd name="connsiteX16" fmla="*/ 526256 w 573881"/>
              <a:gd name="connsiteY16" fmla="*/ 531019 h 942975"/>
              <a:gd name="connsiteX17" fmla="*/ 550068 w 573881"/>
              <a:gd name="connsiteY17" fmla="*/ 604838 h 942975"/>
              <a:gd name="connsiteX18" fmla="*/ 569118 w 573881"/>
              <a:gd name="connsiteY18" fmla="*/ 714375 h 942975"/>
              <a:gd name="connsiteX19" fmla="*/ 571500 w 573881"/>
              <a:gd name="connsiteY19" fmla="*/ 764382 h 942975"/>
              <a:gd name="connsiteX20" fmla="*/ 573881 w 573881"/>
              <a:gd name="connsiteY20" fmla="*/ 816769 h 942975"/>
              <a:gd name="connsiteX21" fmla="*/ 571500 w 573881"/>
              <a:gd name="connsiteY21" fmla="*/ 859632 h 942975"/>
              <a:gd name="connsiteX22" fmla="*/ 566737 w 573881"/>
              <a:gd name="connsiteY22" fmla="*/ 892969 h 942975"/>
              <a:gd name="connsiteX23" fmla="*/ 557212 w 573881"/>
              <a:gd name="connsiteY23" fmla="*/ 916782 h 942975"/>
              <a:gd name="connsiteX24" fmla="*/ 540543 w 573881"/>
              <a:gd name="connsiteY24" fmla="*/ 935832 h 942975"/>
              <a:gd name="connsiteX25" fmla="*/ 526256 w 573881"/>
              <a:gd name="connsiteY25" fmla="*/ 942975 h 942975"/>
              <a:gd name="connsiteX26" fmla="*/ 511968 w 573881"/>
              <a:gd name="connsiteY26" fmla="*/ 942975 h 942975"/>
              <a:gd name="connsiteX27" fmla="*/ 476250 w 573881"/>
              <a:gd name="connsiteY27" fmla="*/ 935832 h 942975"/>
              <a:gd name="connsiteX28" fmla="*/ 435768 w 573881"/>
              <a:gd name="connsiteY28" fmla="*/ 909638 h 942975"/>
              <a:gd name="connsiteX29" fmla="*/ 402431 w 573881"/>
              <a:gd name="connsiteY29" fmla="*/ 869157 h 942975"/>
              <a:gd name="connsiteX30" fmla="*/ 364331 w 573881"/>
              <a:gd name="connsiteY30" fmla="*/ 804863 h 942975"/>
              <a:gd name="connsiteX31" fmla="*/ 314325 w 573881"/>
              <a:gd name="connsiteY31" fmla="*/ 700088 h 942975"/>
              <a:gd name="connsiteX32" fmla="*/ 252412 w 573881"/>
              <a:gd name="connsiteY32" fmla="*/ 566738 h 942975"/>
              <a:gd name="connsiteX33" fmla="*/ 235743 w 573881"/>
              <a:gd name="connsiteY33" fmla="*/ 526257 h 942975"/>
              <a:gd name="connsiteX34" fmla="*/ 197643 w 573881"/>
              <a:gd name="connsiteY34" fmla="*/ 431007 h 942975"/>
              <a:gd name="connsiteX35" fmla="*/ 123825 w 573881"/>
              <a:gd name="connsiteY35" fmla="*/ 288132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942975">
                <a:moveTo>
                  <a:pt x="123825" y="288132"/>
                </a:moveTo>
                <a:lnTo>
                  <a:pt x="54768" y="150019"/>
                </a:lnTo>
                <a:lnTo>
                  <a:pt x="26193" y="92869"/>
                </a:lnTo>
                <a:lnTo>
                  <a:pt x="7143" y="50007"/>
                </a:lnTo>
                <a:lnTo>
                  <a:pt x="0" y="23813"/>
                </a:lnTo>
                <a:lnTo>
                  <a:pt x="0" y="7144"/>
                </a:lnTo>
                <a:lnTo>
                  <a:pt x="4762" y="0"/>
                </a:lnTo>
                <a:lnTo>
                  <a:pt x="14287" y="0"/>
                </a:lnTo>
                <a:lnTo>
                  <a:pt x="42862" y="9525"/>
                </a:lnTo>
                <a:lnTo>
                  <a:pt x="76200" y="38100"/>
                </a:lnTo>
                <a:lnTo>
                  <a:pt x="176212" y="138113"/>
                </a:lnTo>
                <a:lnTo>
                  <a:pt x="290512" y="250032"/>
                </a:lnTo>
                <a:lnTo>
                  <a:pt x="409575" y="369094"/>
                </a:lnTo>
                <a:lnTo>
                  <a:pt x="452437" y="411957"/>
                </a:lnTo>
                <a:lnTo>
                  <a:pt x="483393" y="450057"/>
                </a:lnTo>
                <a:lnTo>
                  <a:pt x="511968" y="495300"/>
                </a:lnTo>
                <a:lnTo>
                  <a:pt x="526256" y="531019"/>
                </a:lnTo>
                <a:lnTo>
                  <a:pt x="550068" y="604838"/>
                </a:lnTo>
                <a:lnTo>
                  <a:pt x="569118" y="714375"/>
                </a:lnTo>
                <a:lnTo>
                  <a:pt x="571500" y="764382"/>
                </a:lnTo>
                <a:lnTo>
                  <a:pt x="573881" y="816769"/>
                </a:lnTo>
                <a:lnTo>
                  <a:pt x="571500" y="859632"/>
                </a:lnTo>
                <a:lnTo>
                  <a:pt x="566737" y="892969"/>
                </a:lnTo>
                <a:lnTo>
                  <a:pt x="557212" y="916782"/>
                </a:lnTo>
                <a:lnTo>
                  <a:pt x="540543" y="935832"/>
                </a:lnTo>
                <a:lnTo>
                  <a:pt x="526256" y="942975"/>
                </a:lnTo>
                <a:lnTo>
                  <a:pt x="511968" y="942975"/>
                </a:lnTo>
                <a:lnTo>
                  <a:pt x="476250" y="935832"/>
                </a:lnTo>
                <a:lnTo>
                  <a:pt x="435768" y="909638"/>
                </a:lnTo>
                <a:lnTo>
                  <a:pt x="402431" y="869157"/>
                </a:lnTo>
                <a:lnTo>
                  <a:pt x="364331" y="804863"/>
                </a:lnTo>
                <a:lnTo>
                  <a:pt x="314325" y="700088"/>
                </a:lnTo>
                <a:lnTo>
                  <a:pt x="252412" y="566738"/>
                </a:lnTo>
                <a:lnTo>
                  <a:pt x="235743" y="526257"/>
                </a:lnTo>
                <a:lnTo>
                  <a:pt x="197643" y="431007"/>
                </a:lnTo>
                <a:lnTo>
                  <a:pt x="123825" y="2881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10C1CD0-42BC-46C6-BB79-2C3EF8BF5A57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44638"/>
            <a:ext cx="4986338" cy="4040187"/>
            <a:chOff x="2546350" y="1685925"/>
            <a:chExt cx="4986338" cy="4040188"/>
          </a:xfrm>
        </p:grpSpPr>
        <p:sp>
          <p:nvSpPr>
            <p:cNvPr id="20" name="フリーフォーム 118">
              <a:extLst>
                <a:ext uri="{FF2B5EF4-FFF2-40B4-BE49-F238E27FC236}">
                  <a16:creationId xmlns:a16="http://schemas.microsoft.com/office/drawing/2014/main" id="{CC611511-6FB7-41CD-8F64-B2976F783775}"/>
                </a:ext>
              </a:extLst>
            </p:cNvPr>
            <p:cNvSpPr/>
            <p:nvPr/>
          </p:nvSpPr>
          <p:spPr>
            <a:xfrm>
              <a:off x="2859088" y="2420937"/>
              <a:ext cx="1682750" cy="381000"/>
            </a:xfrm>
            <a:custGeom>
              <a:avLst/>
              <a:gdLst>
                <a:gd name="connsiteX0" fmla="*/ 1302544 w 1681163"/>
                <a:gd name="connsiteY0" fmla="*/ 283369 h 381000"/>
                <a:gd name="connsiteX1" fmla="*/ 1164432 w 1681163"/>
                <a:gd name="connsiteY1" fmla="*/ 302419 h 381000"/>
                <a:gd name="connsiteX2" fmla="*/ 997744 w 1681163"/>
                <a:gd name="connsiteY2" fmla="*/ 321469 h 381000"/>
                <a:gd name="connsiteX3" fmla="*/ 785813 w 1681163"/>
                <a:gd name="connsiteY3" fmla="*/ 347663 h 381000"/>
                <a:gd name="connsiteX4" fmla="*/ 566738 w 1681163"/>
                <a:gd name="connsiteY4" fmla="*/ 371475 h 381000"/>
                <a:gd name="connsiteX5" fmla="*/ 469107 w 1681163"/>
                <a:gd name="connsiteY5" fmla="*/ 381000 h 381000"/>
                <a:gd name="connsiteX6" fmla="*/ 290513 w 1681163"/>
                <a:gd name="connsiteY6" fmla="*/ 376238 h 381000"/>
                <a:gd name="connsiteX7" fmla="*/ 233363 w 1681163"/>
                <a:gd name="connsiteY7" fmla="*/ 366713 h 381000"/>
                <a:gd name="connsiteX8" fmla="*/ 173832 w 1681163"/>
                <a:gd name="connsiteY8" fmla="*/ 345282 h 381000"/>
                <a:gd name="connsiteX9" fmla="*/ 128588 w 1681163"/>
                <a:gd name="connsiteY9" fmla="*/ 321469 h 381000"/>
                <a:gd name="connsiteX10" fmla="*/ 90488 w 1681163"/>
                <a:gd name="connsiteY10" fmla="*/ 297657 h 381000"/>
                <a:gd name="connsiteX11" fmla="*/ 54769 w 1681163"/>
                <a:gd name="connsiteY11" fmla="*/ 271463 h 381000"/>
                <a:gd name="connsiteX12" fmla="*/ 26194 w 1681163"/>
                <a:gd name="connsiteY12" fmla="*/ 245269 h 381000"/>
                <a:gd name="connsiteX13" fmla="*/ 9525 w 1681163"/>
                <a:gd name="connsiteY13" fmla="*/ 219075 h 381000"/>
                <a:gd name="connsiteX14" fmla="*/ 0 w 1681163"/>
                <a:gd name="connsiteY14" fmla="*/ 197644 h 381000"/>
                <a:gd name="connsiteX15" fmla="*/ 2382 w 1681163"/>
                <a:gd name="connsiteY15" fmla="*/ 185738 h 381000"/>
                <a:gd name="connsiteX16" fmla="*/ 14288 w 1681163"/>
                <a:gd name="connsiteY16" fmla="*/ 176213 h 381000"/>
                <a:gd name="connsiteX17" fmla="*/ 30957 w 1681163"/>
                <a:gd name="connsiteY17" fmla="*/ 173832 h 381000"/>
                <a:gd name="connsiteX18" fmla="*/ 57150 w 1681163"/>
                <a:gd name="connsiteY18" fmla="*/ 183357 h 381000"/>
                <a:gd name="connsiteX19" fmla="*/ 85725 w 1681163"/>
                <a:gd name="connsiteY19" fmla="*/ 197644 h 381000"/>
                <a:gd name="connsiteX20" fmla="*/ 159544 w 1681163"/>
                <a:gd name="connsiteY20" fmla="*/ 211932 h 381000"/>
                <a:gd name="connsiteX21" fmla="*/ 269082 w 1681163"/>
                <a:gd name="connsiteY21" fmla="*/ 221457 h 381000"/>
                <a:gd name="connsiteX22" fmla="*/ 416719 w 1681163"/>
                <a:gd name="connsiteY22" fmla="*/ 221457 h 381000"/>
                <a:gd name="connsiteX23" fmla="*/ 576263 w 1681163"/>
                <a:gd name="connsiteY23" fmla="*/ 207169 h 381000"/>
                <a:gd name="connsiteX24" fmla="*/ 707232 w 1681163"/>
                <a:gd name="connsiteY24" fmla="*/ 188119 h 381000"/>
                <a:gd name="connsiteX25" fmla="*/ 850107 w 1681163"/>
                <a:gd name="connsiteY25" fmla="*/ 161925 h 381000"/>
                <a:gd name="connsiteX26" fmla="*/ 1019175 w 1681163"/>
                <a:gd name="connsiteY26" fmla="*/ 123825 h 381000"/>
                <a:gd name="connsiteX27" fmla="*/ 1188244 w 1681163"/>
                <a:gd name="connsiteY27" fmla="*/ 83344 h 381000"/>
                <a:gd name="connsiteX28" fmla="*/ 1254919 w 1681163"/>
                <a:gd name="connsiteY28" fmla="*/ 64294 h 381000"/>
                <a:gd name="connsiteX29" fmla="*/ 1273969 w 1681163"/>
                <a:gd name="connsiteY29" fmla="*/ 45244 h 381000"/>
                <a:gd name="connsiteX30" fmla="*/ 1319213 w 1681163"/>
                <a:gd name="connsiteY30" fmla="*/ 2382 h 381000"/>
                <a:gd name="connsiteX31" fmla="*/ 1331119 w 1681163"/>
                <a:gd name="connsiteY31" fmla="*/ 0 h 381000"/>
                <a:gd name="connsiteX32" fmla="*/ 1381125 w 1681163"/>
                <a:gd name="connsiteY32" fmla="*/ 2382 h 381000"/>
                <a:gd name="connsiteX33" fmla="*/ 1457325 w 1681163"/>
                <a:gd name="connsiteY33" fmla="*/ 11907 h 381000"/>
                <a:gd name="connsiteX34" fmla="*/ 1531144 w 1681163"/>
                <a:gd name="connsiteY34" fmla="*/ 28575 h 381000"/>
                <a:gd name="connsiteX35" fmla="*/ 1590675 w 1681163"/>
                <a:gd name="connsiteY35" fmla="*/ 47625 h 381000"/>
                <a:gd name="connsiteX36" fmla="*/ 1612107 w 1681163"/>
                <a:gd name="connsiteY36" fmla="*/ 54769 h 381000"/>
                <a:gd name="connsiteX37" fmla="*/ 1638300 w 1681163"/>
                <a:gd name="connsiteY37" fmla="*/ 69057 h 381000"/>
                <a:gd name="connsiteX38" fmla="*/ 1652588 w 1681163"/>
                <a:gd name="connsiteY38" fmla="*/ 78582 h 381000"/>
                <a:gd name="connsiteX39" fmla="*/ 1664494 w 1681163"/>
                <a:gd name="connsiteY39" fmla="*/ 92869 h 381000"/>
                <a:gd name="connsiteX40" fmla="*/ 1674019 w 1681163"/>
                <a:gd name="connsiteY40" fmla="*/ 114300 h 381000"/>
                <a:gd name="connsiteX41" fmla="*/ 1681163 w 1681163"/>
                <a:gd name="connsiteY41" fmla="*/ 145257 h 381000"/>
                <a:gd name="connsiteX42" fmla="*/ 1681163 w 1681163"/>
                <a:gd name="connsiteY42" fmla="*/ 161925 h 381000"/>
                <a:gd name="connsiteX43" fmla="*/ 1669257 w 1681163"/>
                <a:gd name="connsiteY43" fmla="*/ 188119 h 381000"/>
                <a:gd name="connsiteX44" fmla="*/ 1652588 w 1681163"/>
                <a:gd name="connsiteY44" fmla="*/ 204788 h 381000"/>
                <a:gd name="connsiteX45" fmla="*/ 1626394 w 1681163"/>
                <a:gd name="connsiteY45" fmla="*/ 219075 h 381000"/>
                <a:gd name="connsiteX46" fmla="*/ 1545432 w 1681163"/>
                <a:gd name="connsiteY46" fmla="*/ 240507 h 381000"/>
                <a:gd name="connsiteX47" fmla="*/ 1433513 w 1681163"/>
                <a:gd name="connsiteY47" fmla="*/ 261938 h 381000"/>
                <a:gd name="connsiteX48" fmla="*/ 1302544 w 1681163"/>
                <a:gd name="connsiteY48" fmla="*/ 283369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1163" h="381000">
                  <a:moveTo>
                    <a:pt x="1302544" y="283369"/>
                  </a:moveTo>
                  <a:lnTo>
                    <a:pt x="1164432" y="302419"/>
                  </a:lnTo>
                  <a:lnTo>
                    <a:pt x="997744" y="321469"/>
                  </a:lnTo>
                  <a:lnTo>
                    <a:pt x="785813" y="347663"/>
                  </a:lnTo>
                  <a:lnTo>
                    <a:pt x="566738" y="371475"/>
                  </a:lnTo>
                  <a:lnTo>
                    <a:pt x="469107" y="381000"/>
                  </a:lnTo>
                  <a:lnTo>
                    <a:pt x="290513" y="376238"/>
                  </a:lnTo>
                  <a:lnTo>
                    <a:pt x="233363" y="366713"/>
                  </a:lnTo>
                  <a:lnTo>
                    <a:pt x="173832" y="345282"/>
                  </a:lnTo>
                  <a:lnTo>
                    <a:pt x="128588" y="321469"/>
                  </a:lnTo>
                  <a:lnTo>
                    <a:pt x="90488" y="297657"/>
                  </a:lnTo>
                  <a:lnTo>
                    <a:pt x="54769" y="271463"/>
                  </a:lnTo>
                  <a:lnTo>
                    <a:pt x="26194" y="245269"/>
                  </a:lnTo>
                  <a:lnTo>
                    <a:pt x="9525" y="219075"/>
                  </a:lnTo>
                  <a:lnTo>
                    <a:pt x="0" y="197644"/>
                  </a:lnTo>
                  <a:lnTo>
                    <a:pt x="2382" y="185738"/>
                  </a:lnTo>
                  <a:lnTo>
                    <a:pt x="14288" y="176213"/>
                  </a:lnTo>
                  <a:lnTo>
                    <a:pt x="30957" y="173832"/>
                  </a:lnTo>
                  <a:lnTo>
                    <a:pt x="57150" y="183357"/>
                  </a:lnTo>
                  <a:lnTo>
                    <a:pt x="85725" y="197644"/>
                  </a:lnTo>
                  <a:lnTo>
                    <a:pt x="159544" y="211932"/>
                  </a:lnTo>
                  <a:lnTo>
                    <a:pt x="269082" y="221457"/>
                  </a:lnTo>
                  <a:lnTo>
                    <a:pt x="416719" y="221457"/>
                  </a:lnTo>
                  <a:lnTo>
                    <a:pt x="576263" y="207169"/>
                  </a:lnTo>
                  <a:lnTo>
                    <a:pt x="707232" y="188119"/>
                  </a:lnTo>
                  <a:lnTo>
                    <a:pt x="850107" y="161925"/>
                  </a:lnTo>
                  <a:lnTo>
                    <a:pt x="1019175" y="123825"/>
                  </a:lnTo>
                  <a:lnTo>
                    <a:pt x="1188244" y="83344"/>
                  </a:lnTo>
                  <a:lnTo>
                    <a:pt x="1254919" y="64294"/>
                  </a:lnTo>
                  <a:lnTo>
                    <a:pt x="1273969" y="45244"/>
                  </a:lnTo>
                  <a:lnTo>
                    <a:pt x="1319213" y="2382"/>
                  </a:lnTo>
                  <a:lnTo>
                    <a:pt x="1331119" y="0"/>
                  </a:lnTo>
                  <a:lnTo>
                    <a:pt x="1381125" y="2382"/>
                  </a:lnTo>
                  <a:lnTo>
                    <a:pt x="1457325" y="11907"/>
                  </a:lnTo>
                  <a:lnTo>
                    <a:pt x="1531144" y="28575"/>
                  </a:lnTo>
                  <a:lnTo>
                    <a:pt x="1590675" y="47625"/>
                  </a:lnTo>
                  <a:lnTo>
                    <a:pt x="1612107" y="54769"/>
                  </a:lnTo>
                  <a:lnTo>
                    <a:pt x="1638300" y="69057"/>
                  </a:lnTo>
                  <a:lnTo>
                    <a:pt x="1652588" y="78582"/>
                  </a:lnTo>
                  <a:lnTo>
                    <a:pt x="1664494" y="92869"/>
                  </a:lnTo>
                  <a:lnTo>
                    <a:pt x="1674019" y="114300"/>
                  </a:lnTo>
                  <a:lnTo>
                    <a:pt x="1681163" y="145257"/>
                  </a:lnTo>
                  <a:lnTo>
                    <a:pt x="1681163" y="161925"/>
                  </a:lnTo>
                  <a:lnTo>
                    <a:pt x="1669257" y="188119"/>
                  </a:lnTo>
                  <a:lnTo>
                    <a:pt x="1652588" y="204788"/>
                  </a:lnTo>
                  <a:lnTo>
                    <a:pt x="1626394" y="219075"/>
                  </a:lnTo>
                  <a:lnTo>
                    <a:pt x="1545432" y="240507"/>
                  </a:lnTo>
                  <a:lnTo>
                    <a:pt x="1433513" y="261938"/>
                  </a:lnTo>
                  <a:lnTo>
                    <a:pt x="1302544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3">
              <a:extLst>
                <a:ext uri="{FF2B5EF4-FFF2-40B4-BE49-F238E27FC236}">
                  <a16:creationId xmlns:a16="http://schemas.microsoft.com/office/drawing/2014/main" id="{23B63993-6D1A-4CFE-8CBF-580B8BDC405F}"/>
                </a:ext>
              </a:extLst>
            </p:cNvPr>
            <p:cNvSpPr/>
            <p:nvPr/>
          </p:nvSpPr>
          <p:spPr>
            <a:xfrm>
              <a:off x="4981575" y="1814512"/>
              <a:ext cx="608013" cy="781050"/>
            </a:xfrm>
            <a:custGeom>
              <a:avLst/>
              <a:gdLst>
                <a:gd name="connsiteX0" fmla="*/ 335756 w 607219"/>
                <a:gd name="connsiteY0" fmla="*/ 209550 h 781050"/>
                <a:gd name="connsiteX1" fmla="*/ 257175 w 607219"/>
                <a:gd name="connsiteY1" fmla="*/ 154781 h 781050"/>
                <a:gd name="connsiteX2" fmla="*/ 171450 w 607219"/>
                <a:gd name="connsiteY2" fmla="*/ 95250 h 781050"/>
                <a:gd name="connsiteX3" fmla="*/ 107156 w 607219"/>
                <a:gd name="connsiteY3" fmla="*/ 50006 h 781050"/>
                <a:gd name="connsiteX4" fmla="*/ 52388 w 607219"/>
                <a:gd name="connsiteY4" fmla="*/ 16668 h 781050"/>
                <a:gd name="connsiteX5" fmla="*/ 28575 w 607219"/>
                <a:gd name="connsiteY5" fmla="*/ 4762 h 781050"/>
                <a:gd name="connsiteX6" fmla="*/ 16669 w 607219"/>
                <a:gd name="connsiteY6" fmla="*/ 0 h 781050"/>
                <a:gd name="connsiteX7" fmla="*/ 4763 w 607219"/>
                <a:gd name="connsiteY7" fmla="*/ 0 h 781050"/>
                <a:gd name="connsiteX8" fmla="*/ 0 w 607219"/>
                <a:gd name="connsiteY8" fmla="*/ 4762 h 781050"/>
                <a:gd name="connsiteX9" fmla="*/ 0 w 607219"/>
                <a:gd name="connsiteY9" fmla="*/ 16668 h 781050"/>
                <a:gd name="connsiteX10" fmla="*/ 4763 w 607219"/>
                <a:gd name="connsiteY10" fmla="*/ 42862 h 781050"/>
                <a:gd name="connsiteX11" fmla="*/ 40481 w 607219"/>
                <a:gd name="connsiteY11" fmla="*/ 111918 h 781050"/>
                <a:gd name="connsiteX12" fmla="*/ 152400 w 607219"/>
                <a:gd name="connsiteY12" fmla="*/ 302418 h 781050"/>
                <a:gd name="connsiteX13" fmla="*/ 216694 w 607219"/>
                <a:gd name="connsiteY13" fmla="*/ 411956 h 781050"/>
                <a:gd name="connsiteX14" fmla="*/ 302419 w 607219"/>
                <a:gd name="connsiteY14" fmla="*/ 540543 h 781050"/>
                <a:gd name="connsiteX15" fmla="*/ 361950 w 607219"/>
                <a:gd name="connsiteY15" fmla="*/ 619125 h 781050"/>
                <a:gd name="connsiteX16" fmla="*/ 411956 w 607219"/>
                <a:gd name="connsiteY16" fmla="*/ 678656 h 781050"/>
                <a:gd name="connsiteX17" fmla="*/ 442913 w 607219"/>
                <a:gd name="connsiteY17" fmla="*/ 709612 h 781050"/>
                <a:gd name="connsiteX18" fmla="*/ 478631 w 607219"/>
                <a:gd name="connsiteY18" fmla="*/ 750093 h 781050"/>
                <a:gd name="connsiteX19" fmla="*/ 509588 w 607219"/>
                <a:gd name="connsiteY19" fmla="*/ 773906 h 781050"/>
                <a:gd name="connsiteX20" fmla="*/ 531019 w 607219"/>
                <a:gd name="connsiteY20" fmla="*/ 781050 h 781050"/>
                <a:gd name="connsiteX21" fmla="*/ 547688 w 607219"/>
                <a:gd name="connsiteY21" fmla="*/ 781050 h 781050"/>
                <a:gd name="connsiteX22" fmla="*/ 571500 w 607219"/>
                <a:gd name="connsiteY22" fmla="*/ 764381 h 781050"/>
                <a:gd name="connsiteX23" fmla="*/ 588169 w 607219"/>
                <a:gd name="connsiteY23" fmla="*/ 735806 h 781050"/>
                <a:gd name="connsiteX24" fmla="*/ 607219 w 607219"/>
                <a:gd name="connsiteY24" fmla="*/ 685800 h 781050"/>
                <a:gd name="connsiteX25" fmla="*/ 607219 w 607219"/>
                <a:gd name="connsiteY25" fmla="*/ 661987 h 781050"/>
                <a:gd name="connsiteX26" fmla="*/ 604838 w 607219"/>
                <a:gd name="connsiteY26" fmla="*/ 600075 h 781050"/>
                <a:gd name="connsiteX27" fmla="*/ 592931 w 607219"/>
                <a:gd name="connsiteY27" fmla="*/ 528637 h 781050"/>
                <a:gd name="connsiteX28" fmla="*/ 566738 w 607219"/>
                <a:gd name="connsiteY28" fmla="*/ 426243 h 781050"/>
                <a:gd name="connsiteX29" fmla="*/ 540544 w 607219"/>
                <a:gd name="connsiteY29" fmla="*/ 361950 h 781050"/>
                <a:gd name="connsiteX30" fmla="*/ 514350 w 607219"/>
                <a:gd name="connsiteY30" fmla="*/ 335756 h 781050"/>
                <a:gd name="connsiteX31" fmla="*/ 335756 w 607219"/>
                <a:gd name="connsiteY31" fmla="*/ 20955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781050">
                  <a:moveTo>
                    <a:pt x="335756" y="209550"/>
                  </a:moveTo>
                  <a:lnTo>
                    <a:pt x="257175" y="154781"/>
                  </a:lnTo>
                  <a:lnTo>
                    <a:pt x="171450" y="95250"/>
                  </a:lnTo>
                  <a:lnTo>
                    <a:pt x="107156" y="50006"/>
                  </a:lnTo>
                  <a:lnTo>
                    <a:pt x="52388" y="16668"/>
                  </a:lnTo>
                  <a:lnTo>
                    <a:pt x="28575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0" y="16668"/>
                  </a:lnTo>
                  <a:lnTo>
                    <a:pt x="4763" y="42862"/>
                  </a:lnTo>
                  <a:lnTo>
                    <a:pt x="40481" y="111918"/>
                  </a:lnTo>
                  <a:lnTo>
                    <a:pt x="152400" y="302418"/>
                  </a:lnTo>
                  <a:lnTo>
                    <a:pt x="216694" y="411956"/>
                  </a:lnTo>
                  <a:lnTo>
                    <a:pt x="302419" y="540543"/>
                  </a:lnTo>
                  <a:lnTo>
                    <a:pt x="361950" y="619125"/>
                  </a:lnTo>
                  <a:lnTo>
                    <a:pt x="411956" y="678656"/>
                  </a:lnTo>
                  <a:lnTo>
                    <a:pt x="442913" y="709612"/>
                  </a:lnTo>
                  <a:lnTo>
                    <a:pt x="478631" y="750093"/>
                  </a:lnTo>
                  <a:lnTo>
                    <a:pt x="509588" y="773906"/>
                  </a:lnTo>
                  <a:lnTo>
                    <a:pt x="531019" y="781050"/>
                  </a:lnTo>
                  <a:lnTo>
                    <a:pt x="547688" y="781050"/>
                  </a:lnTo>
                  <a:lnTo>
                    <a:pt x="571500" y="764381"/>
                  </a:lnTo>
                  <a:lnTo>
                    <a:pt x="588169" y="735806"/>
                  </a:lnTo>
                  <a:lnTo>
                    <a:pt x="607219" y="685800"/>
                  </a:lnTo>
                  <a:lnTo>
                    <a:pt x="607219" y="661987"/>
                  </a:lnTo>
                  <a:cubicBezTo>
                    <a:pt x="606425" y="641350"/>
                    <a:pt x="605632" y="620712"/>
                    <a:pt x="604838" y="600075"/>
                  </a:cubicBezTo>
                  <a:lnTo>
                    <a:pt x="592931" y="528637"/>
                  </a:lnTo>
                  <a:lnTo>
                    <a:pt x="566738" y="426243"/>
                  </a:lnTo>
                  <a:lnTo>
                    <a:pt x="540544" y="361950"/>
                  </a:lnTo>
                  <a:lnTo>
                    <a:pt x="514350" y="335756"/>
                  </a:lnTo>
                  <a:lnTo>
                    <a:pt x="335756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4">
              <a:extLst>
                <a:ext uri="{FF2B5EF4-FFF2-40B4-BE49-F238E27FC236}">
                  <a16:creationId xmlns:a16="http://schemas.microsoft.com/office/drawing/2014/main" id="{CC88BB32-4BFC-4E5B-974F-2CCA0CA89A0C}"/>
                </a:ext>
              </a:extLst>
            </p:cNvPr>
            <p:cNvSpPr/>
            <p:nvPr/>
          </p:nvSpPr>
          <p:spPr>
            <a:xfrm>
              <a:off x="6132513" y="1685925"/>
              <a:ext cx="796925" cy="1125537"/>
            </a:xfrm>
            <a:custGeom>
              <a:avLst/>
              <a:gdLst>
                <a:gd name="connsiteX0" fmla="*/ 345281 w 797719"/>
                <a:gd name="connsiteY0" fmla="*/ 419100 h 1126331"/>
                <a:gd name="connsiteX1" fmla="*/ 247650 w 797719"/>
                <a:gd name="connsiteY1" fmla="*/ 621506 h 1126331"/>
                <a:gd name="connsiteX2" fmla="*/ 147637 w 797719"/>
                <a:gd name="connsiteY2" fmla="*/ 826294 h 1126331"/>
                <a:gd name="connsiteX3" fmla="*/ 0 w 797719"/>
                <a:gd name="connsiteY3" fmla="*/ 1126331 h 1126331"/>
                <a:gd name="connsiteX4" fmla="*/ 50006 w 797719"/>
                <a:gd name="connsiteY4" fmla="*/ 1123950 h 1126331"/>
                <a:gd name="connsiteX5" fmla="*/ 166687 w 797719"/>
                <a:gd name="connsiteY5" fmla="*/ 978694 h 1126331"/>
                <a:gd name="connsiteX6" fmla="*/ 285750 w 797719"/>
                <a:gd name="connsiteY6" fmla="*/ 819150 h 1126331"/>
                <a:gd name="connsiteX7" fmla="*/ 409575 w 797719"/>
                <a:gd name="connsiteY7" fmla="*/ 654844 h 1126331"/>
                <a:gd name="connsiteX8" fmla="*/ 504825 w 797719"/>
                <a:gd name="connsiteY8" fmla="*/ 526256 h 1126331"/>
                <a:gd name="connsiteX9" fmla="*/ 590550 w 797719"/>
                <a:gd name="connsiteY9" fmla="*/ 411956 h 1126331"/>
                <a:gd name="connsiteX10" fmla="*/ 611981 w 797719"/>
                <a:gd name="connsiteY10" fmla="*/ 388144 h 1126331"/>
                <a:gd name="connsiteX11" fmla="*/ 626269 w 797719"/>
                <a:gd name="connsiteY11" fmla="*/ 373856 h 1126331"/>
                <a:gd name="connsiteX12" fmla="*/ 642937 w 797719"/>
                <a:gd name="connsiteY12" fmla="*/ 357188 h 1126331"/>
                <a:gd name="connsiteX13" fmla="*/ 673894 w 797719"/>
                <a:gd name="connsiteY13" fmla="*/ 338138 h 1126331"/>
                <a:gd name="connsiteX14" fmla="*/ 716756 w 797719"/>
                <a:gd name="connsiteY14" fmla="*/ 316706 h 1126331"/>
                <a:gd name="connsiteX15" fmla="*/ 750094 w 797719"/>
                <a:gd name="connsiteY15" fmla="*/ 304800 h 1126331"/>
                <a:gd name="connsiteX16" fmla="*/ 778669 w 797719"/>
                <a:gd name="connsiteY16" fmla="*/ 288131 h 1126331"/>
                <a:gd name="connsiteX17" fmla="*/ 788194 w 797719"/>
                <a:gd name="connsiteY17" fmla="*/ 276225 h 1126331"/>
                <a:gd name="connsiteX18" fmla="*/ 795337 w 797719"/>
                <a:gd name="connsiteY18" fmla="*/ 264319 h 1126331"/>
                <a:gd name="connsiteX19" fmla="*/ 797719 w 797719"/>
                <a:gd name="connsiteY19" fmla="*/ 242888 h 1126331"/>
                <a:gd name="connsiteX20" fmla="*/ 797719 w 797719"/>
                <a:gd name="connsiteY20" fmla="*/ 228600 h 1126331"/>
                <a:gd name="connsiteX21" fmla="*/ 785812 w 797719"/>
                <a:gd name="connsiteY21" fmla="*/ 197644 h 1126331"/>
                <a:gd name="connsiteX22" fmla="*/ 757237 w 797719"/>
                <a:gd name="connsiteY22" fmla="*/ 164306 h 1126331"/>
                <a:gd name="connsiteX23" fmla="*/ 719137 w 797719"/>
                <a:gd name="connsiteY23" fmla="*/ 130969 h 1126331"/>
                <a:gd name="connsiteX24" fmla="*/ 676275 w 797719"/>
                <a:gd name="connsiteY24" fmla="*/ 97631 h 1126331"/>
                <a:gd name="connsiteX25" fmla="*/ 631031 w 797719"/>
                <a:gd name="connsiteY25" fmla="*/ 64294 h 1126331"/>
                <a:gd name="connsiteX26" fmla="*/ 581025 w 797719"/>
                <a:gd name="connsiteY26" fmla="*/ 38100 h 1126331"/>
                <a:gd name="connsiteX27" fmla="*/ 540544 w 797719"/>
                <a:gd name="connsiteY27" fmla="*/ 21431 h 1126331"/>
                <a:gd name="connsiteX28" fmla="*/ 488156 w 797719"/>
                <a:gd name="connsiteY28" fmla="*/ 7144 h 1126331"/>
                <a:gd name="connsiteX29" fmla="*/ 435769 w 797719"/>
                <a:gd name="connsiteY29" fmla="*/ 0 h 1126331"/>
                <a:gd name="connsiteX30" fmla="*/ 390525 w 797719"/>
                <a:gd name="connsiteY30" fmla="*/ 0 h 1126331"/>
                <a:gd name="connsiteX31" fmla="*/ 366712 w 797719"/>
                <a:gd name="connsiteY31" fmla="*/ 2381 h 1126331"/>
                <a:gd name="connsiteX32" fmla="*/ 357187 w 797719"/>
                <a:gd name="connsiteY32" fmla="*/ 9525 h 1126331"/>
                <a:gd name="connsiteX33" fmla="*/ 354806 w 797719"/>
                <a:gd name="connsiteY33" fmla="*/ 16669 h 1126331"/>
                <a:gd name="connsiteX34" fmla="*/ 364331 w 797719"/>
                <a:gd name="connsiteY34" fmla="*/ 33338 h 1126331"/>
                <a:gd name="connsiteX35" fmla="*/ 395287 w 797719"/>
                <a:gd name="connsiteY35" fmla="*/ 59531 h 1126331"/>
                <a:gd name="connsiteX36" fmla="*/ 426244 w 797719"/>
                <a:gd name="connsiteY36" fmla="*/ 90488 h 1126331"/>
                <a:gd name="connsiteX37" fmla="*/ 447675 w 797719"/>
                <a:gd name="connsiteY37" fmla="*/ 116681 h 1126331"/>
                <a:gd name="connsiteX38" fmla="*/ 457200 w 797719"/>
                <a:gd name="connsiteY38" fmla="*/ 133350 h 1126331"/>
                <a:gd name="connsiteX39" fmla="*/ 459581 w 797719"/>
                <a:gd name="connsiteY39" fmla="*/ 150019 h 1126331"/>
                <a:gd name="connsiteX40" fmla="*/ 457200 w 797719"/>
                <a:gd name="connsiteY40" fmla="*/ 178594 h 1126331"/>
                <a:gd name="connsiteX41" fmla="*/ 445294 w 797719"/>
                <a:gd name="connsiteY41" fmla="*/ 209550 h 1126331"/>
                <a:gd name="connsiteX42" fmla="*/ 345281 w 797719"/>
                <a:gd name="connsiteY42" fmla="*/ 419100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97719" h="1126331">
                  <a:moveTo>
                    <a:pt x="345281" y="419100"/>
                  </a:moveTo>
                  <a:lnTo>
                    <a:pt x="247650" y="621506"/>
                  </a:lnTo>
                  <a:lnTo>
                    <a:pt x="147637" y="826294"/>
                  </a:lnTo>
                  <a:lnTo>
                    <a:pt x="0" y="1126331"/>
                  </a:lnTo>
                  <a:lnTo>
                    <a:pt x="50006" y="1123950"/>
                  </a:lnTo>
                  <a:lnTo>
                    <a:pt x="166687" y="978694"/>
                  </a:lnTo>
                  <a:lnTo>
                    <a:pt x="285750" y="819150"/>
                  </a:lnTo>
                  <a:lnTo>
                    <a:pt x="409575" y="654844"/>
                  </a:lnTo>
                  <a:lnTo>
                    <a:pt x="504825" y="526256"/>
                  </a:lnTo>
                  <a:lnTo>
                    <a:pt x="590550" y="411956"/>
                  </a:lnTo>
                  <a:lnTo>
                    <a:pt x="611981" y="388144"/>
                  </a:lnTo>
                  <a:lnTo>
                    <a:pt x="626269" y="373856"/>
                  </a:lnTo>
                  <a:lnTo>
                    <a:pt x="642937" y="357188"/>
                  </a:lnTo>
                  <a:lnTo>
                    <a:pt x="673894" y="338138"/>
                  </a:lnTo>
                  <a:lnTo>
                    <a:pt x="716756" y="316706"/>
                  </a:lnTo>
                  <a:lnTo>
                    <a:pt x="750094" y="304800"/>
                  </a:lnTo>
                  <a:lnTo>
                    <a:pt x="778669" y="288131"/>
                  </a:lnTo>
                  <a:lnTo>
                    <a:pt x="788194" y="276225"/>
                  </a:lnTo>
                  <a:lnTo>
                    <a:pt x="795337" y="264319"/>
                  </a:lnTo>
                  <a:lnTo>
                    <a:pt x="797719" y="242888"/>
                  </a:lnTo>
                  <a:lnTo>
                    <a:pt x="797719" y="228600"/>
                  </a:lnTo>
                  <a:lnTo>
                    <a:pt x="785812" y="197644"/>
                  </a:lnTo>
                  <a:lnTo>
                    <a:pt x="757237" y="164306"/>
                  </a:lnTo>
                  <a:lnTo>
                    <a:pt x="719137" y="130969"/>
                  </a:lnTo>
                  <a:lnTo>
                    <a:pt x="676275" y="97631"/>
                  </a:lnTo>
                  <a:lnTo>
                    <a:pt x="631031" y="64294"/>
                  </a:lnTo>
                  <a:lnTo>
                    <a:pt x="581025" y="38100"/>
                  </a:lnTo>
                  <a:lnTo>
                    <a:pt x="540544" y="21431"/>
                  </a:lnTo>
                  <a:lnTo>
                    <a:pt x="488156" y="7144"/>
                  </a:lnTo>
                  <a:lnTo>
                    <a:pt x="435769" y="0"/>
                  </a:lnTo>
                  <a:lnTo>
                    <a:pt x="390525" y="0"/>
                  </a:lnTo>
                  <a:lnTo>
                    <a:pt x="366712" y="2381"/>
                  </a:lnTo>
                  <a:lnTo>
                    <a:pt x="357187" y="9525"/>
                  </a:lnTo>
                  <a:lnTo>
                    <a:pt x="354806" y="16669"/>
                  </a:lnTo>
                  <a:lnTo>
                    <a:pt x="364331" y="33338"/>
                  </a:lnTo>
                  <a:lnTo>
                    <a:pt x="395287" y="59531"/>
                  </a:lnTo>
                  <a:lnTo>
                    <a:pt x="426244" y="90488"/>
                  </a:lnTo>
                  <a:lnTo>
                    <a:pt x="447675" y="116681"/>
                  </a:lnTo>
                  <a:lnTo>
                    <a:pt x="457200" y="133350"/>
                  </a:lnTo>
                  <a:lnTo>
                    <a:pt x="459581" y="150019"/>
                  </a:lnTo>
                  <a:lnTo>
                    <a:pt x="457200" y="178594"/>
                  </a:lnTo>
                  <a:lnTo>
                    <a:pt x="445294" y="209550"/>
                  </a:lnTo>
                  <a:lnTo>
                    <a:pt x="345281" y="419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1">
              <a:extLst>
                <a:ext uri="{FF2B5EF4-FFF2-40B4-BE49-F238E27FC236}">
                  <a16:creationId xmlns:a16="http://schemas.microsoft.com/office/drawing/2014/main" id="{479993A5-6D98-4F12-9970-75646AD52C87}"/>
                </a:ext>
              </a:extLst>
            </p:cNvPr>
            <p:cNvSpPr/>
            <p:nvPr/>
          </p:nvSpPr>
          <p:spPr>
            <a:xfrm>
              <a:off x="6040438" y="2941637"/>
              <a:ext cx="755650" cy="1292225"/>
            </a:xfrm>
            <a:custGeom>
              <a:avLst/>
              <a:gdLst>
                <a:gd name="connsiteX0" fmla="*/ 385763 w 754857"/>
                <a:gd name="connsiteY0" fmla="*/ 476250 h 1293019"/>
                <a:gd name="connsiteX1" fmla="*/ 228600 w 754857"/>
                <a:gd name="connsiteY1" fmla="*/ 795337 h 1293019"/>
                <a:gd name="connsiteX2" fmla="*/ 64294 w 754857"/>
                <a:gd name="connsiteY2" fmla="*/ 1104900 h 1293019"/>
                <a:gd name="connsiteX3" fmla="*/ 0 w 754857"/>
                <a:gd name="connsiteY3" fmla="*/ 1235869 h 1293019"/>
                <a:gd name="connsiteX4" fmla="*/ 102394 w 754857"/>
                <a:gd name="connsiteY4" fmla="*/ 1293019 h 1293019"/>
                <a:gd name="connsiteX5" fmla="*/ 185738 w 754857"/>
                <a:gd name="connsiteY5" fmla="*/ 1162050 h 1293019"/>
                <a:gd name="connsiteX6" fmla="*/ 352425 w 754857"/>
                <a:gd name="connsiteY6" fmla="*/ 888206 h 1293019"/>
                <a:gd name="connsiteX7" fmla="*/ 450057 w 754857"/>
                <a:gd name="connsiteY7" fmla="*/ 723900 h 1293019"/>
                <a:gd name="connsiteX8" fmla="*/ 540544 w 754857"/>
                <a:gd name="connsiteY8" fmla="*/ 581025 h 1293019"/>
                <a:gd name="connsiteX9" fmla="*/ 659607 w 754857"/>
                <a:gd name="connsiteY9" fmla="*/ 402431 h 1293019"/>
                <a:gd name="connsiteX10" fmla="*/ 673894 w 754857"/>
                <a:gd name="connsiteY10" fmla="*/ 383381 h 1293019"/>
                <a:gd name="connsiteX11" fmla="*/ 690563 w 754857"/>
                <a:gd name="connsiteY11" fmla="*/ 371475 h 1293019"/>
                <a:gd name="connsiteX12" fmla="*/ 731044 w 754857"/>
                <a:gd name="connsiteY12" fmla="*/ 340519 h 1293019"/>
                <a:gd name="connsiteX13" fmla="*/ 745332 w 754857"/>
                <a:gd name="connsiteY13" fmla="*/ 319087 h 1293019"/>
                <a:gd name="connsiteX14" fmla="*/ 752475 w 754857"/>
                <a:gd name="connsiteY14" fmla="*/ 300037 h 1293019"/>
                <a:gd name="connsiteX15" fmla="*/ 754857 w 754857"/>
                <a:gd name="connsiteY15" fmla="*/ 276225 h 1293019"/>
                <a:gd name="connsiteX16" fmla="*/ 750094 w 754857"/>
                <a:gd name="connsiteY16" fmla="*/ 245269 h 1293019"/>
                <a:gd name="connsiteX17" fmla="*/ 740569 w 754857"/>
                <a:gd name="connsiteY17" fmla="*/ 214312 h 1293019"/>
                <a:gd name="connsiteX18" fmla="*/ 726282 w 754857"/>
                <a:gd name="connsiteY18" fmla="*/ 185737 h 1293019"/>
                <a:gd name="connsiteX19" fmla="*/ 690563 w 754857"/>
                <a:gd name="connsiteY19" fmla="*/ 152400 h 1293019"/>
                <a:gd name="connsiteX20" fmla="*/ 645319 w 754857"/>
                <a:gd name="connsiteY20" fmla="*/ 119062 h 1293019"/>
                <a:gd name="connsiteX21" fmla="*/ 585788 w 754857"/>
                <a:gd name="connsiteY21" fmla="*/ 80962 h 1293019"/>
                <a:gd name="connsiteX22" fmla="*/ 481013 w 754857"/>
                <a:gd name="connsiteY22" fmla="*/ 30956 h 1293019"/>
                <a:gd name="connsiteX23" fmla="*/ 421482 w 754857"/>
                <a:gd name="connsiteY23" fmla="*/ 4762 h 1293019"/>
                <a:gd name="connsiteX24" fmla="*/ 407194 w 754857"/>
                <a:gd name="connsiteY24" fmla="*/ 0 h 1293019"/>
                <a:gd name="connsiteX25" fmla="*/ 395288 w 754857"/>
                <a:gd name="connsiteY25" fmla="*/ 0 h 1293019"/>
                <a:gd name="connsiteX26" fmla="*/ 383382 w 754857"/>
                <a:gd name="connsiteY26" fmla="*/ 7144 h 1293019"/>
                <a:gd name="connsiteX27" fmla="*/ 383382 w 754857"/>
                <a:gd name="connsiteY27" fmla="*/ 21431 h 1293019"/>
                <a:gd name="connsiteX28" fmla="*/ 395288 w 754857"/>
                <a:gd name="connsiteY28" fmla="*/ 54769 h 1293019"/>
                <a:gd name="connsiteX29" fmla="*/ 431007 w 754857"/>
                <a:gd name="connsiteY29" fmla="*/ 88106 h 1293019"/>
                <a:gd name="connsiteX30" fmla="*/ 457200 w 754857"/>
                <a:gd name="connsiteY30" fmla="*/ 119062 h 1293019"/>
                <a:gd name="connsiteX31" fmla="*/ 473869 w 754857"/>
                <a:gd name="connsiteY31" fmla="*/ 145256 h 1293019"/>
                <a:gd name="connsiteX32" fmla="*/ 483394 w 754857"/>
                <a:gd name="connsiteY32" fmla="*/ 171450 h 1293019"/>
                <a:gd name="connsiteX33" fmla="*/ 483394 w 754857"/>
                <a:gd name="connsiteY33" fmla="*/ 200025 h 1293019"/>
                <a:gd name="connsiteX34" fmla="*/ 483394 w 754857"/>
                <a:gd name="connsiteY34" fmla="*/ 245269 h 1293019"/>
                <a:gd name="connsiteX35" fmla="*/ 469107 w 754857"/>
                <a:gd name="connsiteY35" fmla="*/ 292894 h 1293019"/>
                <a:gd name="connsiteX36" fmla="*/ 385763 w 754857"/>
                <a:gd name="connsiteY36" fmla="*/ 476250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4857" h="1293019">
                  <a:moveTo>
                    <a:pt x="385763" y="476250"/>
                  </a:moveTo>
                  <a:lnTo>
                    <a:pt x="228600" y="795337"/>
                  </a:lnTo>
                  <a:lnTo>
                    <a:pt x="64294" y="1104900"/>
                  </a:lnTo>
                  <a:lnTo>
                    <a:pt x="0" y="1235869"/>
                  </a:lnTo>
                  <a:lnTo>
                    <a:pt x="102394" y="1293019"/>
                  </a:lnTo>
                  <a:lnTo>
                    <a:pt x="185738" y="1162050"/>
                  </a:lnTo>
                  <a:lnTo>
                    <a:pt x="352425" y="888206"/>
                  </a:lnTo>
                  <a:lnTo>
                    <a:pt x="450057" y="723900"/>
                  </a:lnTo>
                  <a:lnTo>
                    <a:pt x="540544" y="581025"/>
                  </a:lnTo>
                  <a:lnTo>
                    <a:pt x="659607" y="402431"/>
                  </a:lnTo>
                  <a:lnTo>
                    <a:pt x="673894" y="383381"/>
                  </a:lnTo>
                  <a:lnTo>
                    <a:pt x="690563" y="371475"/>
                  </a:lnTo>
                  <a:lnTo>
                    <a:pt x="731044" y="340519"/>
                  </a:lnTo>
                  <a:lnTo>
                    <a:pt x="745332" y="319087"/>
                  </a:lnTo>
                  <a:lnTo>
                    <a:pt x="752475" y="300037"/>
                  </a:lnTo>
                  <a:lnTo>
                    <a:pt x="754857" y="276225"/>
                  </a:lnTo>
                  <a:lnTo>
                    <a:pt x="750094" y="245269"/>
                  </a:lnTo>
                  <a:lnTo>
                    <a:pt x="740569" y="214312"/>
                  </a:lnTo>
                  <a:lnTo>
                    <a:pt x="726282" y="185737"/>
                  </a:lnTo>
                  <a:lnTo>
                    <a:pt x="690563" y="152400"/>
                  </a:lnTo>
                  <a:lnTo>
                    <a:pt x="645319" y="119062"/>
                  </a:lnTo>
                  <a:lnTo>
                    <a:pt x="585788" y="80962"/>
                  </a:lnTo>
                  <a:lnTo>
                    <a:pt x="481013" y="30956"/>
                  </a:lnTo>
                  <a:lnTo>
                    <a:pt x="421482" y="4762"/>
                  </a:lnTo>
                  <a:lnTo>
                    <a:pt x="407194" y="0"/>
                  </a:lnTo>
                  <a:lnTo>
                    <a:pt x="395288" y="0"/>
                  </a:lnTo>
                  <a:lnTo>
                    <a:pt x="383382" y="7144"/>
                  </a:lnTo>
                  <a:lnTo>
                    <a:pt x="383382" y="21431"/>
                  </a:lnTo>
                  <a:lnTo>
                    <a:pt x="395288" y="54769"/>
                  </a:lnTo>
                  <a:lnTo>
                    <a:pt x="431007" y="88106"/>
                  </a:lnTo>
                  <a:lnTo>
                    <a:pt x="457200" y="119062"/>
                  </a:lnTo>
                  <a:lnTo>
                    <a:pt x="473869" y="145256"/>
                  </a:lnTo>
                  <a:lnTo>
                    <a:pt x="483394" y="171450"/>
                  </a:lnTo>
                  <a:lnTo>
                    <a:pt x="483394" y="200025"/>
                  </a:lnTo>
                  <a:lnTo>
                    <a:pt x="483394" y="245269"/>
                  </a:lnTo>
                  <a:lnTo>
                    <a:pt x="469107" y="292894"/>
                  </a:lnTo>
                  <a:lnTo>
                    <a:pt x="385763" y="476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9">
              <a:extLst>
                <a:ext uri="{FF2B5EF4-FFF2-40B4-BE49-F238E27FC236}">
                  <a16:creationId xmlns:a16="http://schemas.microsoft.com/office/drawing/2014/main" id="{1A8C4CE3-B6D7-4CD6-8FF8-823CF3F4B8F7}"/>
                </a:ext>
              </a:extLst>
            </p:cNvPr>
            <p:cNvSpPr/>
            <p:nvPr/>
          </p:nvSpPr>
          <p:spPr>
            <a:xfrm>
              <a:off x="2546350" y="2733675"/>
              <a:ext cx="1057275" cy="2463801"/>
            </a:xfrm>
            <a:custGeom>
              <a:avLst/>
              <a:gdLst>
                <a:gd name="connsiteX0" fmla="*/ 660400 w 1057275"/>
                <a:gd name="connsiteY0" fmla="*/ 901700 h 2463800"/>
                <a:gd name="connsiteX1" fmla="*/ 688975 w 1057275"/>
                <a:gd name="connsiteY1" fmla="*/ 787400 h 2463800"/>
                <a:gd name="connsiteX2" fmla="*/ 717550 w 1057275"/>
                <a:gd name="connsiteY2" fmla="*/ 666750 h 2463800"/>
                <a:gd name="connsiteX3" fmla="*/ 739775 w 1057275"/>
                <a:gd name="connsiteY3" fmla="*/ 565150 h 2463800"/>
                <a:gd name="connsiteX4" fmla="*/ 752475 w 1057275"/>
                <a:gd name="connsiteY4" fmla="*/ 482600 h 2463800"/>
                <a:gd name="connsiteX5" fmla="*/ 762000 w 1057275"/>
                <a:gd name="connsiteY5" fmla="*/ 400050 h 2463800"/>
                <a:gd name="connsiteX6" fmla="*/ 765175 w 1057275"/>
                <a:gd name="connsiteY6" fmla="*/ 352425 h 2463800"/>
                <a:gd name="connsiteX7" fmla="*/ 765175 w 1057275"/>
                <a:gd name="connsiteY7" fmla="*/ 314325 h 2463800"/>
                <a:gd name="connsiteX8" fmla="*/ 762000 w 1057275"/>
                <a:gd name="connsiteY8" fmla="*/ 279400 h 2463800"/>
                <a:gd name="connsiteX9" fmla="*/ 755650 w 1057275"/>
                <a:gd name="connsiteY9" fmla="*/ 241300 h 2463800"/>
                <a:gd name="connsiteX10" fmla="*/ 739775 w 1057275"/>
                <a:gd name="connsiteY10" fmla="*/ 200025 h 2463800"/>
                <a:gd name="connsiteX11" fmla="*/ 720725 w 1057275"/>
                <a:gd name="connsiteY11" fmla="*/ 161925 h 2463800"/>
                <a:gd name="connsiteX12" fmla="*/ 704850 w 1057275"/>
                <a:gd name="connsiteY12" fmla="*/ 142875 h 2463800"/>
                <a:gd name="connsiteX13" fmla="*/ 685800 w 1057275"/>
                <a:gd name="connsiteY13" fmla="*/ 123825 h 2463800"/>
                <a:gd name="connsiteX14" fmla="*/ 660400 w 1057275"/>
                <a:gd name="connsiteY14" fmla="*/ 101600 h 2463800"/>
                <a:gd name="connsiteX15" fmla="*/ 631825 w 1057275"/>
                <a:gd name="connsiteY15" fmla="*/ 79375 h 2463800"/>
                <a:gd name="connsiteX16" fmla="*/ 542925 w 1057275"/>
                <a:gd name="connsiteY16" fmla="*/ 28575 h 2463800"/>
                <a:gd name="connsiteX17" fmla="*/ 533400 w 1057275"/>
                <a:gd name="connsiteY17" fmla="*/ 0 h 2463800"/>
                <a:gd name="connsiteX18" fmla="*/ 765175 w 1057275"/>
                <a:gd name="connsiteY18" fmla="*/ 15875 h 2463800"/>
                <a:gd name="connsiteX19" fmla="*/ 898525 w 1057275"/>
                <a:gd name="connsiteY19" fmla="*/ 123825 h 2463800"/>
                <a:gd name="connsiteX20" fmla="*/ 949325 w 1057275"/>
                <a:gd name="connsiteY20" fmla="*/ 161925 h 2463800"/>
                <a:gd name="connsiteX21" fmla="*/ 1000125 w 1057275"/>
                <a:gd name="connsiteY21" fmla="*/ 206375 h 2463800"/>
                <a:gd name="connsiteX22" fmla="*/ 1022350 w 1057275"/>
                <a:gd name="connsiteY22" fmla="*/ 231775 h 2463800"/>
                <a:gd name="connsiteX23" fmla="*/ 1050925 w 1057275"/>
                <a:gd name="connsiteY23" fmla="*/ 279400 h 2463800"/>
                <a:gd name="connsiteX24" fmla="*/ 1057275 w 1057275"/>
                <a:gd name="connsiteY24" fmla="*/ 304800 h 2463800"/>
                <a:gd name="connsiteX25" fmla="*/ 1050925 w 1057275"/>
                <a:gd name="connsiteY25" fmla="*/ 317500 h 2463800"/>
                <a:gd name="connsiteX26" fmla="*/ 1019175 w 1057275"/>
                <a:gd name="connsiteY26" fmla="*/ 368300 h 2463800"/>
                <a:gd name="connsiteX27" fmla="*/ 1009650 w 1057275"/>
                <a:gd name="connsiteY27" fmla="*/ 396875 h 2463800"/>
                <a:gd name="connsiteX28" fmla="*/ 981075 w 1057275"/>
                <a:gd name="connsiteY28" fmla="*/ 530225 h 2463800"/>
                <a:gd name="connsiteX29" fmla="*/ 942975 w 1057275"/>
                <a:gd name="connsiteY29" fmla="*/ 695325 h 2463800"/>
                <a:gd name="connsiteX30" fmla="*/ 908050 w 1057275"/>
                <a:gd name="connsiteY30" fmla="*/ 825500 h 2463800"/>
                <a:gd name="connsiteX31" fmla="*/ 879475 w 1057275"/>
                <a:gd name="connsiteY31" fmla="*/ 936625 h 2463800"/>
                <a:gd name="connsiteX32" fmla="*/ 831850 w 1057275"/>
                <a:gd name="connsiteY32" fmla="*/ 1092200 h 2463800"/>
                <a:gd name="connsiteX33" fmla="*/ 787400 w 1057275"/>
                <a:gd name="connsiteY33" fmla="*/ 1235075 h 2463800"/>
                <a:gd name="connsiteX34" fmla="*/ 755650 w 1057275"/>
                <a:gd name="connsiteY34" fmla="*/ 1320800 h 2463800"/>
                <a:gd name="connsiteX35" fmla="*/ 695325 w 1057275"/>
                <a:gd name="connsiteY35" fmla="*/ 1495425 h 2463800"/>
                <a:gd name="connsiteX36" fmla="*/ 635000 w 1057275"/>
                <a:gd name="connsiteY36" fmla="*/ 1625600 h 2463800"/>
                <a:gd name="connsiteX37" fmla="*/ 558800 w 1057275"/>
                <a:gd name="connsiteY37" fmla="*/ 1774825 h 2463800"/>
                <a:gd name="connsiteX38" fmla="*/ 460375 w 1057275"/>
                <a:gd name="connsiteY38" fmla="*/ 1933575 h 2463800"/>
                <a:gd name="connsiteX39" fmla="*/ 349250 w 1057275"/>
                <a:gd name="connsiteY39" fmla="*/ 2098675 h 2463800"/>
                <a:gd name="connsiteX40" fmla="*/ 225425 w 1057275"/>
                <a:gd name="connsiteY40" fmla="*/ 2260600 h 2463800"/>
                <a:gd name="connsiteX41" fmla="*/ 107950 w 1057275"/>
                <a:gd name="connsiteY41" fmla="*/ 2400300 h 2463800"/>
                <a:gd name="connsiteX42" fmla="*/ 50800 w 1057275"/>
                <a:gd name="connsiteY42" fmla="*/ 2451100 h 2463800"/>
                <a:gd name="connsiteX43" fmla="*/ 22225 w 1057275"/>
                <a:gd name="connsiteY43" fmla="*/ 2463800 h 2463800"/>
                <a:gd name="connsiteX44" fmla="*/ 0 w 1057275"/>
                <a:gd name="connsiteY44" fmla="*/ 2463800 h 2463800"/>
                <a:gd name="connsiteX45" fmla="*/ 0 w 1057275"/>
                <a:gd name="connsiteY45" fmla="*/ 2451100 h 2463800"/>
                <a:gd name="connsiteX46" fmla="*/ 3175 w 1057275"/>
                <a:gd name="connsiteY46" fmla="*/ 2422525 h 2463800"/>
                <a:gd name="connsiteX47" fmla="*/ 34925 w 1057275"/>
                <a:gd name="connsiteY47" fmla="*/ 2371725 h 2463800"/>
                <a:gd name="connsiteX48" fmla="*/ 82550 w 1057275"/>
                <a:gd name="connsiteY48" fmla="*/ 2301875 h 2463800"/>
                <a:gd name="connsiteX49" fmla="*/ 155575 w 1057275"/>
                <a:gd name="connsiteY49" fmla="*/ 2187575 h 2463800"/>
                <a:gd name="connsiteX50" fmla="*/ 225425 w 1057275"/>
                <a:gd name="connsiteY50" fmla="*/ 2060575 h 2463800"/>
                <a:gd name="connsiteX51" fmla="*/ 276225 w 1057275"/>
                <a:gd name="connsiteY51" fmla="*/ 1965325 h 2463800"/>
                <a:gd name="connsiteX52" fmla="*/ 307975 w 1057275"/>
                <a:gd name="connsiteY52" fmla="*/ 1895475 h 2463800"/>
                <a:gd name="connsiteX53" fmla="*/ 361950 w 1057275"/>
                <a:gd name="connsiteY53" fmla="*/ 1778000 h 2463800"/>
                <a:gd name="connsiteX54" fmla="*/ 403225 w 1057275"/>
                <a:gd name="connsiteY54" fmla="*/ 1682750 h 2463800"/>
                <a:gd name="connsiteX55" fmla="*/ 444500 w 1057275"/>
                <a:gd name="connsiteY55" fmla="*/ 1574800 h 2463800"/>
                <a:gd name="connsiteX56" fmla="*/ 501650 w 1057275"/>
                <a:gd name="connsiteY56" fmla="*/ 1419225 h 2463800"/>
                <a:gd name="connsiteX57" fmla="*/ 546100 w 1057275"/>
                <a:gd name="connsiteY57" fmla="*/ 1289050 h 2463800"/>
                <a:gd name="connsiteX58" fmla="*/ 587375 w 1057275"/>
                <a:gd name="connsiteY58" fmla="*/ 1152525 h 2463800"/>
                <a:gd name="connsiteX59" fmla="*/ 628650 w 1057275"/>
                <a:gd name="connsiteY59" fmla="*/ 1022350 h 2463800"/>
                <a:gd name="connsiteX60" fmla="*/ 660400 w 1057275"/>
                <a:gd name="connsiteY60" fmla="*/ 90170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57275" h="2463800">
                  <a:moveTo>
                    <a:pt x="660400" y="901700"/>
                  </a:moveTo>
                  <a:lnTo>
                    <a:pt x="688975" y="787400"/>
                  </a:lnTo>
                  <a:lnTo>
                    <a:pt x="717550" y="666750"/>
                  </a:lnTo>
                  <a:lnTo>
                    <a:pt x="739775" y="565150"/>
                  </a:lnTo>
                  <a:lnTo>
                    <a:pt x="752475" y="482600"/>
                  </a:lnTo>
                  <a:lnTo>
                    <a:pt x="762000" y="400050"/>
                  </a:lnTo>
                  <a:lnTo>
                    <a:pt x="765175" y="352425"/>
                  </a:lnTo>
                  <a:lnTo>
                    <a:pt x="765175" y="314325"/>
                  </a:lnTo>
                  <a:lnTo>
                    <a:pt x="762000" y="279400"/>
                  </a:lnTo>
                  <a:lnTo>
                    <a:pt x="755650" y="241300"/>
                  </a:lnTo>
                  <a:lnTo>
                    <a:pt x="739775" y="200025"/>
                  </a:lnTo>
                  <a:lnTo>
                    <a:pt x="720725" y="161925"/>
                  </a:lnTo>
                  <a:lnTo>
                    <a:pt x="704850" y="142875"/>
                  </a:lnTo>
                  <a:lnTo>
                    <a:pt x="685800" y="123825"/>
                  </a:lnTo>
                  <a:lnTo>
                    <a:pt x="660400" y="101600"/>
                  </a:lnTo>
                  <a:lnTo>
                    <a:pt x="631825" y="79375"/>
                  </a:lnTo>
                  <a:lnTo>
                    <a:pt x="542925" y="28575"/>
                  </a:lnTo>
                  <a:lnTo>
                    <a:pt x="533400" y="0"/>
                  </a:lnTo>
                  <a:lnTo>
                    <a:pt x="765175" y="15875"/>
                  </a:lnTo>
                  <a:lnTo>
                    <a:pt x="898525" y="123825"/>
                  </a:lnTo>
                  <a:lnTo>
                    <a:pt x="949325" y="161925"/>
                  </a:lnTo>
                  <a:lnTo>
                    <a:pt x="1000125" y="206375"/>
                  </a:lnTo>
                  <a:lnTo>
                    <a:pt x="1022350" y="231775"/>
                  </a:lnTo>
                  <a:lnTo>
                    <a:pt x="1050925" y="279400"/>
                  </a:lnTo>
                  <a:lnTo>
                    <a:pt x="1057275" y="304800"/>
                  </a:lnTo>
                  <a:lnTo>
                    <a:pt x="1050925" y="317500"/>
                  </a:lnTo>
                  <a:lnTo>
                    <a:pt x="1019175" y="368300"/>
                  </a:lnTo>
                  <a:lnTo>
                    <a:pt x="1009650" y="396875"/>
                  </a:lnTo>
                  <a:lnTo>
                    <a:pt x="981075" y="530225"/>
                  </a:lnTo>
                  <a:lnTo>
                    <a:pt x="942975" y="695325"/>
                  </a:lnTo>
                  <a:lnTo>
                    <a:pt x="908050" y="825500"/>
                  </a:lnTo>
                  <a:lnTo>
                    <a:pt x="879475" y="936625"/>
                  </a:lnTo>
                  <a:lnTo>
                    <a:pt x="831850" y="1092200"/>
                  </a:lnTo>
                  <a:lnTo>
                    <a:pt x="787400" y="1235075"/>
                  </a:lnTo>
                  <a:lnTo>
                    <a:pt x="755650" y="1320800"/>
                  </a:lnTo>
                  <a:lnTo>
                    <a:pt x="695325" y="1495425"/>
                  </a:lnTo>
                  <a:lnTo>
                    <a:pt x="635000" y="1625600"/>
                  </a:lnTo>
                  <a:lnTo>
                    <a:pt x="558800" y="1774825"/>
                  </a:lnTo>
                  <a:lnTo>
                    <a:pt x="460375" y="1933575"/>
                  </a:lnTo>
                  <a:lnTo>
                    <a:pt x="349250" y="2098675"/>
                  </a:lnTo>
                  <a:lnTo>
                    <a:pt x="225425" y="2260600"/>
                  </a:lnTo>
                  <a:lnTo>
                    <a:pt x="107950" y="2400300"/>
                  </a:lnTo>
                  <a:lnTo>
                    <a:pt x="50800" y="2451100"/>
                  </a:lnTo>
                  <a:lnTo>
                    <a:pt x="22225" y="2463800"/>
                  </a:lnTo>
                  <a:lnTo>
                    <a:pt x="0" y="2463800"/>
                  </a:lnTo>
                  <a:lnTo>
                    <a:pt x="0" y="2451100"/>
                  </a:lnTo>
                  <a:lnTo>
                    <a:pt x="3175" y="2422525"/>
                  </a:lnTo>
                  <a:lnTo>
                    <a:pt x="34925" y="2371725"/>
                  </a:lnTo>
                  <a:lnTo>
                    <a:pt x="82550" y="2301875"/>
                  </a:lnTo>
                  <a:lnTo>
                    <a:pt x="155575" y="2187575"/>
                  </a:lnTo>
                  <a:lnTo>
                    <a:pt x="225425" y="2060575"/>
                  </a:lnTo>
                  <a:lnTo>
                    <a:pt x="276225" y="1965325"/>
                  </a:lnTo>
                  <a:lnTo>
                    <a:pt x="307975" y="1895475"/>
                  </a:lnTo>
                  <a:lnTo>
                    <a:pt x="361950" y="1778000"/>
                  </a:lnTo>
                  <a:lnTo>
                    <a:pt x="403225" y="1682750"/>
                  </a:lnTo>
                  <a:lnTo>
                    <a:pt x="444500" y="1574800"/>
                  </a:lnTo>
                  <a:lnTo>
                    <a:pt x="501650" y="1419225"/>
                  </a:lnTo>
                  <a:lnTo>
                    <a:pt x="546100" y="1289050"/>
                  </a:lnTo>
                  <a:lnTo>
                    <a:pt x="587375" y="1152525"/>
                  </a:lnTo>
                  <a:lnTo>
                    <a:pt x="628650" y="1022350"/>
                  </a:lnTo>
                  <a:lnTo>
                    <a:pt x="660400" y="901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0">
              <a:extLst>
                <a:ext uri="{FF2B5EF4-FFF2-40B4-BE49-F238E27FC236}">
                  <a16:creationId xmlns:a16="http://schemas.microsoft.com/office/drawing/2014/main" id="{50B22072-F39A-4407-A5B7-37A24508F6E0}"/>
                </a:ext>
              </a:extLst>
            </p:cNvPr>
            <p:cNvSpPr/>
            <p:nvPr/>
          </p:nvSpPr>
          <p:spPr>
            <a:xfrm>
              <a:off x="3243263" y="4017963"/>
              <a:ext cx="273050" cy="1458913"/>
            </a:xfrm>
            <a:custGeom>
              <a:avLst/>
              <a:gdLst>
                <a:gd name="connsiteX0" fmla="*/ 226218 w 273843"/>
                <a:gd name="connsiteY0" fmla="*/ 650081 h 1459706"/>
                <a:gd name="connsiteX1" fmla="*/ 214312 w 273843"/>
                <a:gd name="connsiteY1" fmla="*/ 397669 h 1459706"/>
                <a:gd name="connsiteX2" fmla="*/ 202406 w 273843"/>
                <a:gd name="connsiteY2" fmla="*/ 121444 h 1459706"/>
                <a:gd name="connsiteX3" fmla="*/ 123825 w 273843"/>
                <a:gd name="connsiteY3" fmla="*/ 0 h 1459706"/>
                <a:gd name="connsiteX4" fmla="*/ 26193 w 273843"/>
                <a:gd name="connsiteY4" fmla="*/ 19050 h 1459706"/>
                <a:gd name="connsiteX5" fmla="*/ 0 w 273843"/>
                <a:gd name="connsiteY5" fmla="*/ 26194 h 1459706"/>
                <a:gd name="connsiteX6" fmla="*/ 23812 w 273843"/>
                <a:gd name="connsiteY6" fmla="*/ 150019 h 1459706"/>
                <a:gd name="connsiteX7" fmla="*/ 33337 w 273843"/>
                <a:gd name="connsiteY7" fmla="*/ 300037 h 1459706"/>
                <a:gd name="connsiteX8" fmla="*/ 42862 w 273843"/>
                <a:gd name="connsiteY8" fmla="*/ 461962 h 1459706"/>
                <a:gd name="connsiteX9" fmla="*/ 52387 w 273843"/>
                <a:gd name="connsiteY9" fmla="*/ 702469 h 1459706"/>
                <a:gd name="connsiteX10" fmla="*/ 54768 w 273843"/>
                <a:gd name="connsiteY10" fmla="*/ 833437 h 1459706"/>
                <a:gd name="connsiteX11" fmla="*/ 52387 w 273843"/>
                <a:gd name="connsiteY11" fmla="*/ 964406 h 1459706"/>
                <a:gd name="connsiteX12" fmla="*/ 42862 w 273843"/>
                <a:gd name="connsiteY12" fmla="*/ 1035844 h 1459706"/>
                <a:gd name="connsiteX13" fmla="*/ 38100 w 273843"/>
                <a:gd name="connsiteY13" fmla="*/ 1095375 h 1459706"/>
                <a:gd name="connsiteX14" fmla="*/ 33337 w 273843"/>
                <a:gd name="connsiteY14" fmla="*/ 1176337 h 1459706"/>
                <a:gd name="connsiteX15" fmla="*/ 45243 w 273843"/>
                <a:gd name="connsiteY15" fmla="*/ 1254919 h 1459706"/>
                <a:gd name="connsiteX16" fmla="*/ 66675 w 273843"/>
                <a:gd name="connsiteY16" fmla="*/ 1335881 h 1459706"/>
                <a:gd name="connsiteX17" fmla="*/ 90487 w 273843"/>
                <a:gd name="connsiteY17" fmla="*/ 1395412 h 1459706"/>
                <a:gd name="connsiteX18" fmla="*/ 107156 w 273843"/>
                <a:gd name="connsiteY18" fmla="*/ 1428750 h 1459706"/>
                <a:gd name="connsiteX19" fmla="*/ 121443 w 273843"/>
                <a:gd name="connsiteY19" fmla="*/ 1443037 h 1459706"/>
                <a:gd name="connsiteX20" fmla="*/ 138112 w 273843"/>
                <a:gd name="connsiteY20" fmla="*/ 1454944 h 1459706"/>
                <a:gd name="connsiteX21" fmla="*/ 159543 w 273843"/>
                <a:gd name="connsiteY21" fmla="*/ 1459706 h 1459706"/>
                <a:gd name="connsiteX22" fmla="*/ 180975 w 273843"/>
                <a:gd name="connsiteY22" fmla="*/ 1457325 h 1459706"/>
                <a:gd name="connsiteX23" fmla="*/ 202406 w 273843"/>
                <a:gd name="connsiteY23" fmla="*/ 1447800 h 1459706"/>
                <a:gd name="connsiteX24" fmla="*/ 223837 w 273843"/>
                <a:gd name="connsiteY24" fmla="*/ 1426369 h 1459706"/>
                <a:gd name="connsiteX25" fmla="*/ 240506 w 273843"/>
                <a:gd name="connsiteY25" fmla="*/ 1397794 h 1459706"/>
                <a:gd name="connsiteX26" fmla="*/ 250031 w 273843"/>
                <a:gd name="connsiteY26" fmla="*/ 1366837 h 1459706"/>
                <a:gd name="connsiteX27" fmla="*/ 259556 w 273843"/>
                <a:gd name="connsiteY27" fmla="*/ 1326356 h 1459706"/>
                <a:gd name="connsiteX28" fmla="*/ 273843 w 273843"/>
                <a:gd name="connsiteY28" fmla="*/ 1238250 h 1459706"/>
                <a:gd name="connsiteX29" fmla="*/ 252412 w 273843"/>
                <a:gd name="connsiteY29" fmla="*/ 1126331 h 1459706"/>
                <a:gd name="connsiteX30" fmla="*/ 242887 w 273843"/>
                <a:gd name="connsiteY30" fmla="*/ 1004887 h 1459706"/>
                <a:gd name="connsiteX31" fmla="*/ 226218 w 273843"/>
                <a:gd name="connsiteY31" fmla="*/ 650081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3843" h="1459706">
                  <a:moveTo>
                    <a:pt x="226218" y="650081"/>
                  </a:moveTo>
                  <a:lnTo>
                    <a:pt x="214312" y="397669"/>
                  </a:lnTo>
                  <a:lnTo>
                    <a:pt x="202406" y="121444"/>
                  </a:lnTo>
                  <a:lnTo>
                    <a:pt x="123825" y="0"/>
                  </a:lnTo>
                  <a:lnTo>
                    <a:pt x="26193" y="19050"/>
                  </a:lnTo>
                  <a:lnTo>
                    <a:pt x="0" y="26194"/>
                  </a:lnTo>
                  <a:lnTo>
                    <a:pt x="23812" y="150019"/>
                  </a:lnTo>
                  <a:lnTo>
                    <a:pt x="33337" y="300037"/>
                  </a:lnTo>
                  <a:lnTo>
                    <a:pt x="42862" y="461962"/>
                  </a:lnTo>
                  <a:lnTo>
                    <a:pt x="52387" y="702469"/>
                  </a:lnTo>
                  <a:cubicBezTo>
                    <a:pt x="53181" y="746125"/>
                    <a:pt x="53974" y="789781"/>
                    <a:pt x="54768" y="833437"/>
                  </a:cubicBezTo>
                  <a:cubicBezTo>
                    <a:pt x="53974" y="877093"/>
                    <a:pt x="53181" y="920750"/>
                    <a:pt x="52387" y="964406"/>
                  </a:cubicBezTo>
                  <a:lnTo>
                    <a:pt x="42862" y="1035844"/>
                  </a:lnTo>
                  <a:lnTo>
                    <a:pt x="38100" y="1095375"/>
                  </a:lnTo>
                  <a:lnTo>
                    <a:pt x="33337" y="1176337"/>
                  </a:lnTo>
                  <a:lnTo>
                    <a:pt x="45243" y="1254919"/>
                  </a:lnTo>
                  <a:lnTo>
                    <a:pt x="66675" y="1335881"/>
                  </a:lnTo>
                  <a:lnTo>
                    <a:pt x="90487" y="1395412"/>
                  </a:lnTo>
                  <a:lnTo>
                    <a:pt x="107156" y="1428750"/>
                  </a:lnTo>
                  <a:lnTo>
                    <a:pt x="121443" y="1443037"/>
                  </a:lnTo>
                  <a:lnTo>
                    <a:pt x="138112" y="1454944"/>
                  </a:lnTo>
                  <a:lnTo>
                    <a:pt x="159543" y="1459706"/>
                  </a:lnTo>
                  <a:lnTo>
                    <a:pt x="180975" y="1457325"/>
                  </a:lnTo>
                  <a:lnTo>
                    <a:pt x="202406" y="1447800"/>
                  </a:lnTo>
                  <a:lnTo>
                    <a:pt x="223837" y="1426369"/>
                  </a:lnTo>
                  <a:lnTo>
                    <a:pt x="240506" y="1397794"/>
                  </a:lnTo>
                  <a:lnTo>
                    <a:pt x="250031" y="1366837"/>
                  </a:lnTo>
                  <a:lnTo>
                    <a:pt x="259556" y="1326356"/>
                  </a:lnTo>
                  <a:lnTo>
                    <a:pt x="273843" y="1238250"/>
                  </a:lnTo>
                  <a:lnTo>
                    <a:pt x="252412" y="1126331"/>
                  </a:lnTo>
                  <a:lnTo>
                    <a:pt x="242887" y="1004887"/>
                  </a:lnTo>
                  <a:lnTo>
                    <a:pt x="226218" y="650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1">
              <a:extLst>
                <a:ext uri="{FF2B5EF4-FFF2-40B4-BE49-F238E27FC236}">
                  <a16:creationId xmlns:a16="http://schemas.microsoft.com/office/drawing/2014/main" id="{1C4E47DF-A30F-4EDF-AC09-E13581373872}"/>
                </a:ext>
              </a:extLst>
            </p:cNvPr>
            <p:cNvSpPr/>
            <p:nvPr/>
          </p:nvSpPr>
          <p:spPr>
            <a:xfrm>
              <a:off x="3333750" y="3808413"/>
              <a:ext cx="1147763" cy="1416050"/>
            </a:xfrm>
            <a:custGeom>
              <a:avLst/>
              <a:gdLst>
                <a:gd name="connsiteX0" fmla="*/ 466725 w 1147763"/>
                <a:gd name="connsiteY0" fmla="*/ 271462 h 1416844"/>
                <a:gd name="connsiteX1" fmla="*/ 57150 w 1147763"/>
                <a:gd name="connsiteY1" fmla="*/ 369094 h 1416844"/>
                <a:gd name="connsiteX2" fmla="*/ 0 w 1147763"/>
                <a:gd name="connsiteY2" fmla="*/ 216694 h 1416844"/>
                <a:gd name="connsiteX3" fmla="*/ 35719 w 1147763"/>
                <a:gd name="connsiteY3" fmla="*/ 207169 h 1416844"/>
                <a:gd name="connsiteX4" fmla="*/ 169069 w 1147763"/>
                <a:gd name="connsiteY4" fmla="*/ 178594 h 1416844"/>
                <a:gd name="connsiteX5" fmla="*/ 407194 w 1147763"/>
                <a:gd name="connsiteY5" fmla="*/ 126206 h 1416844"/>
                <a:gd name="connsiteX6" fmla="*/ 614363 w 1147763"/>
                <a:gd name="connsiteY6" fmla="*/ 80962 h 1416844"/>
                <a:gd name="connsiteX7" fmla="*/ 781050 w 1147763"/>
                <a:gd name="connsiteY7" fmla="*/ 40481 h 1416844"/>
                <a:gd name="connsiteX8" fmla="*/ 819150 w 1147763"/>
                <a:gd name="connsiteY8" fmla="*/ 16669 h 1416844"/>
                <a:gd name="connsiteX9" fmla="*/ 845344 w 1147763"/>
                <a:gd name="connsiteY9" fmla="*/ 2381 h 1416844"/>
                <a:gd name="connsiteX10" fmla="*/ 859631 w 1147763"/>
                <a:gd name="connsiteY10" fmla="*/ 0 h 1416844"/>
                <a:gd name="connsiteX11" fmla="*/ 957263 w 1147763"/>
                <a:gd name="connsiteY11" fmla="*/ 45244 h 1416844"/>
                <a:gd name="connsiteX12" fmla="*/ 1035844 w 1147763"/>
                <a:gd name="connsiteY12" fmla="*/ 88106 h 1416844"/>
                <a:gd name="connsiteX13" fmla="*/ 1104900 w 1147763"/>
                <a:gd name="connsiteY13" fmla="*/ 138112 h 1416844"/>
                <a:gd name="connsiteX14" fmla="*/ 1140619 w 1147763"/>
                <a:gd name="connsiteY14" fmla="*/ 173831 h 1416844"/>
                <a:gd name="connsiteX15" fmla="*/ 1145381 w 1147763"/>
                <a:gd name="connsiteY15" fmla="*/ 183356 h 1416844"/>
                <a:gd name="connsiteX16" fmla="*/ 1147763 w 1147763"/>
                <a:gd name="connsiteY16" fmla="*/ 200025 h 1416844"/>
                <a:gd name="connsiteX17" fmla="*/ 1143000 w 1147763"/>
                <a:gd name="connsiteY17" fmla="*/ 226219 h 1416844"/>
                <a:gd name="connsiteX18" fmla="*/ 1126331 w 1147763"/>
                <a:gd name="connsiteY18" fmla="*/ 252412 h 1416844"/>
                <a:gd name="connsiteX19" fmla="*/ 1100138 w 1147763"/>
                <a:gd name="connsiteY19" fmla="*/ 288131 h 1416844"/>
                <a:gd name="connsiteX20" fmla="*/ 1081088 w 1147763"/>
                <a:gd name="connsiteY20" fmla="*/ 333375 h 1416844"/>
                <a:gd name="connsiteX21" fmla="*/ 1071563 w 1147763"/>
                <a:gd name="connsiteY21" fmla="*/ 361950 h 1416844"/>
                <a:gd name="connsiteX22" fmla="*/ 1054894 w 1147763"/>
                <a:gd name="connsiteY22" fmla="*/ 485775 h 1416844"/>
                <a:gd name="connsiteX23" fmla="*/ 1021556 w 1147763"/>
                <a:gd name="connsiteY23" fmla="*/ 740569 h 1416844"/>
                <a:gd name="connsiteX24" fmla="*/ 971550 w 1147763"/>
                <a:gd name="connsiteY24" fmla="*/ 1104900 h 1416844"/>
                <a:gd name="connsiteX25" fmla="*/ 942975 w 1147763"/>
                <a:gd name="connsiteY25" fmla="*/ 1309687 h 1416844"/>
                <a:gd name="connsiteX26" fmla="*/ 938213 w 1147763"/>
                <a:gd name="connsiteY26" fmla="*/ 1335881 h 1416844"/>
                <a:gd name="connsiteX27" fmla="*/ 926306 w 1147763"/>
                <a:gd name="connsiteY27" fmla="*/ 1364456 h 1416844"/>
                <a:gd name="connsiteX28" fmla="*/ 907256 w 1147763"/>
                <a:gd name="connsiteY28" fmla="*/ 1390650 h 1416844"/>
                <a:gd name="connsiteX29" fmla="*/ 890588 w 1147763"/>
                <a:gd name="connsiteY29" fmla="*/ 1404937 h 1416844"/>
                <a:gd name="connsiteX30" fmla="*/ 869156 w 1147763"/>
                <a:gd name="connsiteY30" fmla="*/ 1414462 h 1416844"/>
                <a:gd name="connsiteX31" fmla="*/ 864394 w 1147763"/>
                <a:gd name="connsiteY31" fmla="*/ 1416844 h 1416844"/>
                <a:gd name="connsiteX32" fmla="*/ 852488 w 1147763"/>
                <a:gd name="connsiteY32" fmla="*/ 1416844 h 1416844"/>
                <a:gd name="connsiteX33" fmla="*/ 816769 w 1147763"/>
                <a:gd name="connsiteY33" fmla="*/ 1409700 h 1416844"/>
                <a:gd name="connsiteX34" fmla="*/ 783431 w 1147763"/>
                <a:gd name="connsiteY34" fmla="*/ 1390650 h 1416844"/>
                <a:gd name="connsiteX35" fmla="*/ 759619 w 1147763"/>
                <a:gd name="connsiteY35" fmla="*/ 1185862 h 1416844"/>
                <a:gd name="connsiteX36" fmla="*/ 769144 w 1147763"/>
                <a:gd name="connsiteY36" fmla="*/ 1028700 h 1416844"/>
                <a:gd name="connsiteX37" fmla="*/ 785813 w 1147763"/>
                <a:gd name="connsiteY37" fmla="*/ 814387 h 1416844"/>
                <a:gd name="connsiteX38" fmla="*/ 804863 w 1147763"/>
                <a:gd name="connsiteY38" fmla="*/ 547687 h 1416844"/>
                <a:gd name="connsiteX39" fmla="*/ 823913 w 1147763"/>
                <a:gd name="connsiteY39" fmla="*/ 271462 h 1416844"/>
                <a:gd name="connsiteX40" fmla="*/ 823913 w 1147763"/>
                <a:gd name="connsiteY40" fmla="*/ 259556 h 1416844"/>
                <a:gd name="connsiteX41" fmla="*/ 823913 w 1147763"/>
                <a:gd name="connsiteY41" fmla="*/ 240506 h 1416844"/>
                <a:gd name="connsiteX42" fmla="*/ 821531 w 1147763"/>
                <a:gd name="connsiteY42" fmla="*/ 226219 h 1416844"/>
                <a:gd name="connsiteX43" fmla="*/ 816769 w 1147763"/>
                <a:gd name="connsiteY43" fmla="*/ 207169 h 1416844"/>
                <a:gd name="connsiteX44" fmla="*/ 800100 w 1147763"/>
                <a:gd name="connsiteY44" fmla="*/ 195262 h 1416844"/>
                <a:gd name="connsiteX45" fmla="*/ 778669 w 1147763"/>
                <a:gd name="connsiteY45" fmla="*/ 195262 h 1416844"/>
                <a:gd name="connsiteX46" fmla="*/ 733425 w 1147763"/>
                <a:gd name="connsiteY46" fmla="*/ 207169 h 1416844"/>
                <a:gd name="connsiteX47" fmla="*/ 466725 w 1147763"/>
                <a:gd name="connsiteY47" fmla="*/ 271462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47763" h="1416844">
                  <a:moveTo>
                    <a:pt x="466725" y="271462"/>
                  </a:moveTo>
                  <a:lnTo>
                    <a:pt x="57150" y="369094"/>
                  </a:lnTo>
                  <a:lnTo>
                    <a:pt x="0" y="216694"/>
                  </a:lnTo>
                  <a:lnTo>
                    <a:pt x="35719" y="207169"/>
                  </a:lnTo>
                  <a:lnTo>
                    <a:pt x="169069" y="178594"/>
                  </a:lnTo>
                  <a:lnTo>
                    <a:pt x="407194" y="126206"/>
                  </a:lnTo>
                  <a:lnTo>
                    <a:pt x="614363" y="80962"/>
                  </a:lnTo>
                  <a:lnTo>
                    <a:pt x="781050" y="40481"/>
                  </a:lnTo>
                  <a:lnTo>
                    <a:pt x="819150" y="16669"/>
                  </a:lnTo>
                  <a:lnTo>
                    <a:pt x="845344" y="2381"/>
                  </a:lnTo>
                  <a:lnTo>
                    <a:pt x="859631" y="0"/>
                  </a:lnTo>
                  <a:lnTo>
                    <a:pt x="957263" y="45244"/>
                  </a:lnTo>
                  <a:lnTo>
                    <a:pt x="1035844" y="88106"/>
                  </a:lnTo>
                  <a:lnTo>
                    <a:pt x="1104900" y="138112"/>
                  </a:lnTo>
                  <a:lnTo>
                    <a:pt x="1140619" y="173831"/>
                  </a:lnTo>
                  <a:lnTo>
                    <a:pt x="1145381" y="183356"/>
                  </a:lnTo>
                  <a:lnTo>
                    <a:pt x="1147763" y="200025"/>
                  </a:lnTo>
                  <a:lnTo>
                    <a:pt x="1143000" y="226219"/>
                  </a:lnTo>
                  <a:lnTo>
                    <a:pt x="1126331" y="252412"/>
                  </a:lnTo>
                  <a:lnTo>
                    <a:pt x="1100138" y="288131"/>
                  </a:lnTo>
                  <a:lnTo>
                    <a:pt x="1081088" y="333375"/>
                  </a:lnTo>
                  <a:lnTo>
                    <a:pt x="1071563" y="361950"/>
                  </a:lnTo>
                  <a:lnTo>
                    <a:pt x="1054894" y="485775"/>
                  </a:lnTo>
                  <a:lnTo>
                    <a:pt x="1021556" y="740569"/>
                  </a:lnTo>
                  <a:lnTo>
                    <a:pt x="971550" y="1104900"/>
                  </a:lnTo>
                  <a:lnTo>
                    <a:pt x="942975" y="1309687"/>
                  </a:lnTo>
                  <a:lnTo>
                    <a:pt x="938213" y="1335881"/>
                  </a:lnTo>
                  <a:lnTo>
                    <a:pt x="926306" y="1364456"/>
                  </a:lnTo>
                  <a:lnTo>
                    <a:pt x="907256" y="1390650"/>
                  </a:lnTo>
                  <a:lnTo>
                    <a:pt x="890588" y="1404937"/>
                  </a:lnTo>
                  <a:lnTo>
                    <a:pt x="869156" y="1414462"/>
                  </a:lnTo>
                  <a:lnTo>
                    <a:pt x="864394" y="1416844"/>
                  </a:lnTo>
                  <a:lnTo>
                    <a:pt x="852488" y="1416844"/>
                  </a:lnTo>
                  <a:lnTo>
                    <a:pt x="816769" y="1409700"/>
                  </a:lnTo>
                  <a:lnTo>
                    <a:pt x="783431" y="1390650"/>
                  </a:lnTo>
                  <a:lnTo>
                    <a:pt x="759619" y="1185862"/>
                  </a:lnTo>
                  <a:lnTo>
                    <a:pt x="769144" y="1028700"/>
                  </a:lnTo>
                  <a:lnTo>
                    <a:pt x="785813" y="814387"/>
                  </a:lnTo>
                  <a:lnTo>
                    <a:pt x="804863" y="547687"/>
                  </a:lnTo>
                  <a:lnTo>
                    <a:pt x="823913" y="271462"/>
                  </a:lnTo>
                  <a:lnTo>
                    <a:pt x="823913" y="259556"/>
                  </a:lnTo>
                  <a:lnTo>
                    <a:pt x="823913" y="240506"/>
                  </a:lnTo>
                  <a:lnTo>
                    <a:pt x="821531" y="226219"/>
                  </a:lnTo>
                  <a:lnTo>
                    <a:pt x="816769" y="207169"/>
                  </a:lnTo>
                  <a:lnTo>
                    <a:pt x="800100" y="195262"/>
                  </a:lnTo>
                  <a:lnTo>
                    <a:pt x="778669" y="195262"/>
                  </a:lnTo>
                  <a:lnTo>
                    <a:pt x="733425" y="207169"/>
                  </a:lnTo>
                  <a:lnTo>
                    <a:pt x="466725" y="2714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2">
              <a:extLst>
                <a:ext uri="{FF2B5EF4-FFF2-40B4-BE49-F238E27FC236}">
                  <a16:creationId xmlns:a16="http://schemas.microsoft.com/office/drawing/2014/main" id="{F92EEF4F-B6B0-41A9-8286-463F6F70AF03}"/>
                </a:ext>
              </a:extLst>
            </p:cNvPr>
            <p:cNvSpPr/>
            <p:nvPr/>
          </p:nvSpPr>
          <p:spPr>
            <a:xfrm>
              <a:off x="3430588" y="4960938"/>
              <a:ext cx="742950" cy="333375"/>
            </a:xfrm>
            <a:custGeom>
              <a:avLst/>
              <a:gdLst>
                <a:gd name="connsiteX0" fmla="*/ 495300 w 742950"/>
                <a:gd name="connsiteY0" fmla="*/ 35719 h 333375"/>
                <a:gd name="connsiteX1" fmla="*/ 350044 w 742950"/>
                <a:gd name="connsiteY1" fmla="*/ 71437 h 333375"/>
                <a:gd name="connsiteX2" fmla="*/ 202407 w 742950"/>
                <a:gd name="connsiteY2" fmla="*/ 116681 h 333375"/>
                <a:gd name="connsiteX3" fmla="*/ 0 w 742950"/>
                <a:gd name="connsiteY3" fmla="*/ 180975 h 333375"/>
                <a:gd name="connsiteX4" fmla="*/ 21432 w 742950"/>
                <a:gd name="connsiteY4" fmla="*/ 333375 h 333375"/>
                <a:gd name="connsiteX5" fmla="*/ 207169 w 742950"/>
                <a:gd name="connsiteY5" fmla="*/ 285750 h 333375"/>
                <a:gd name="connsiteX6" fmla="*/ 454819 w 742950"/>
                <a:gd name="connsiteY6" fmla="*/ 226219 h 333375"/>
                <a:gd name="connsiteX7" fmla="*/ 557213 w 742950"/>
                <a:gd name="connsiteY7" fmla="*/ 202406 h 333375"/>
                <a:gd name="connsiteX8" fmla="*/ 578644 w 742950"/>
                <a:gd name="connsiteY8" fmla="*/ 200025 h 333375"/>
                <a:gd name="connsiteX9" fmla="*/ 607219 w 742950"/>
                <a:gd name="connsiteY9" fmla="*/ 207169 h 333375"/>
                <a:gd name="connsiteX10" fmla="*/ 647700 w 742950"/>
                <a:gd name="connsiteY10" fmla="*/ 219075 h 333375"/>
                <a:gd name="connsiteX11" fmla="*/ 683419 w 742950"/>
                <a:gd name="connsiteY11" fmla="*/ 238125 h 333375"/>
                <a:gd name="connsiteX12" fmla="*/ 704850 w 742950"/>
                <a:gd name="connsiteY12" fmla="*/ 250031 h 333375"/>
                <a:gd name="connsiteX13" fmla="*/ 742950 w 742950"/>
                <a:gd name="connsiteY13" fmla="*/ 259556 h 333375"/>
                <a:gd name="connsiteX14" fmla="*/ 721519 w 742950"/>
                <a:gd name="connsiteY14" fmla="*/ 0 h 333375"/>
                <a:gd name="connsiteX15" fmla="*/ 640557 w 742950"/>
                <a:gd name="connsiteY15" fmla="*/ 9525 h 333375"/>
                <a:gd name="connsiteX16" fmla="*/ 495300 w 742950"/>
                <a:gd name="connsiteY16" fmla="*/ 357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333375">
                  <a:moveTo>
                    <a:pt x="495300" y="35719"/>
                  </a:moveTo>
                  <a:lnTo>
                    <a:pt x="350044" y="71437"/>
                  </a:lnTo>
                  <a:lnTo>
                    <a:pt x="202407" y="116681"/>
                  </a:lnTo>
                  <a:lnTo>
                    <a:pt x="0" y="180975"/>
                  </a:lnTo>
                  <a:lnTo>
                    <a:pt x="21432" y="333375"/>
                  </a:lnTo>
                  <a:lnTo>
                    <a:pt x="207169" y="285750"/>
                  </a:lnTo>
                  <a:lnTo>
                    <a:pt x="454819" y="226219"/>
                  </a:lnTo>
                  <a:lnTo>
                    <a:pt x="557213" y="202406"/>
                  </a:lnTo>
                  <a:lnTo>
                    <a:pt x="578644" y="200025"/>
                  </a:lnTo>
                  <a:lnTo>
                    <a:pt x="607219" y="207169"/>
                  </a:lnTo>
                  <a:lnTo>
                    <a:pt x="647700" y="219075"/>
                  </a:lnTo>
                  <a:lnTo>
                    <a:pt x="683419" y="238125"/>
                  </a:lnTo>
                  <a:lnTo>
                    <a:pt x="704850" y="250031"/>
                  </a:lnTo>
                  <a:lnTo>
                    <a:pt x="742950" y="259556"/>
                  </a:lnTo>
                  <a:lnTo>
                    <a:pt x="721519" y="0"/>
                  </a:lnTo>
                  <a:lnTo>
                    <a:pt x="640557" y="9525"/>
                  </a:lnTo>
                  <a:lnTo>
                    <a:pt x="495300" y="35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5">
              <a:extLst>
                <a:ext uri="{FF2B5EF4-FFF2-40B4-BE49-F238E27FC236}">
                  <a16:creationId xmlns:a16="http://schemas.microsoft.com/office/drawing/2014/main" id="{CCBD64DB-1242-4B26-B364-F47273A829A6}"/>
                </a:ext>
              </a:extLst>
            </p:cNvPr>
            <p:cNvSpPr/>
            <p:nvPr/>
          </p:nvSpPr>
          <p:spPr>
            <a:xfrm>
              <a:off x="4541838" y="2576512"/>
              <a:ext cx="2735262" cy="514350"/>
            </a:xfrm>
            <a:custGeom>
              <a:avLst/>
              <a:gdLst>
                <a:gd name="connsiteX0" fmla="*/ 1593056 w 2736056"/>
                <a:gd name="connsiteY0" fmla="*/ 304800 h 514350"/>
                <a:gd name="connsiteX1" fmla="*/ 1421606 w 2736056"/>
                <a:gd name="connsiteY1" fmla="*/ 323850 h 514350"/>
                <a:gd name="connsiteX2" fmla="*/ 1235869 w 2736056"/>
                <a:gd name="connsiteY2" fmla="*/ 350043 h 514350"/>
                <a:gd name="connsiteX3" fmla="*/ 1028700 w 2736056"/>
                <a:gd name="connsiteY3" fmla="*/ 383381 h 514350"/>
                <a:gd name="connsiteX4" fmla="*/ 792956 w 2736056"/>
                <a:gd name="connsiteY4" fmla="*/ 428625 h 514350"/>
                <a:gd name="connsiteX5" fmla="*/ 547687 w 2736056"/>
                <a:gd name="connsiteY5" fmla="*/ 481012 h 514350"/>
                <a:gd name="connsiteX6" fmla="*/ 433387 w 2736056"/>
                <a:gd name="connsiteY6" fmla="*/ 511968 h 514350"/>
                <a:gd name="connsiteX7" fmla="*/ 421481 w 2736056"/>
                <a:gd name="connsiteY7" fmla="*/ 514350 h 514350"/>
                <a:gd name="connsiteX8" fmla="*/ 388144 w 2736056"/>
                <a:gd name="connsiteY8" fmla="*/ 509587 h 514350"/>
                <a:gd name="connsiteX9" fmla="*/ 338137 w 2736056"/>
                <a:gd name="connsiteY9" fmla="*/ 497681 h 514350"/>
                <a:gd name="connsiteX10" fmla="*/ 292894 w 2736056"/>
                <a:gd name="connsiteY10" fmla="*/ 481012 h 514350"/>
                <a:gd name="connsiteX11" fmla="*/ 235744 w 2736056"/>
                <a:gd name="connsiteY11" fmla="*/ 454818 h 514350"/>
                <a:gd name="connsiteX12" fmla="*/ 171450 w 2736056"/>
                <a:gd name="connsiteY12" fmla="*/ 416718 h 514350"/>
                <a:gd name="connsiteX13" fmla="*/ 126206 w 2736056"/>
                <a:gd name="connsiteY13" fmla="*/ 385762 h 514350"/>
                <a:gd name="connsiteX14" fmla="*/ 50006 w 2736056"/>
                <a:gd name="connsiteY14" fmla="*/ 321468 h 514350"/>
                <a:gd name="connsiteX15" fmla="*/ 26194 w 2736056"/>
                <a:gd name="connsiteY15" fmla="*/ 300037 h 514350"/>
                <a:gd name="connsiteX16" fmla="*/ 9525 w 2736056"/>
                <a:gd name="connsiteY16" fmla="*/ 273843 h 514350"/>
                <a:gd name="connsiteX17" fmla="*/ 0 w 2736056"/>
                <a:gd name="connsiteY17" fmla="*/ 247650 h 514350"/>
                <a:gd name="connsiteX18" fmla="*/ 4762 w 2736056"/>
                <a:gd name="connsiteY18" fmla="*/ 230981 h 514350"/>
                <a:gd name="connsiteX19" fmla="*/ 7144 w 2736056"/>
                <a:gd name="connsiteY19" fmla="*/ 226218 h 514350"/>
                <a:gd name="connsiteX20" fmla="*/ 30956 w 2736056"/>
                <a:gd name="connsiteY20" fmla="*/ 221456 h 514350"/>
                <a:gd name="connsiteX21" fmla="*/ 59531 w 2736056"/>
                <a:gd name="connsiteY21" fmla="*/ 226218 h 514350"/>
                <a:gd name="connsiteX22" fmla="*/ 133350 w 2736056"/>
                <a:gd name="connsiteY22" fmla="*/ 254793 h 514350"/>
                <a:gd name="connsiteX23" fmla="*/ 207169 w 2736056"/>
                <a:gd name="connsiteY23" fmla="*/ 273843 h 514350"/>
                <a:gd name="connsiteX24" fmla="*/ 285750 w 2736056"/>
                <a:gd name="connsiteY24" fmla="*/ 288131 h 514350"/>
                <a:gd name="connsiteX25" fmla="*/ 359569 w 2736056"/>
                <a:gd name="connsiteY25" fmla="*/ 295275 h 514350"/>
                <a:gd name="connsiteX26" fmla="*/ 454819 w 2736056"/>
                <a:gd name="connsiteY26" fmla="*/ 297656 h 514350"/>
                <a:gd name="connsiteX27" fmla="*/ 619125 w 2736056"/>
                <a:gd name="connsiteY27" fmla="*/ 269081 h 514350"/>
                <a:gd name="connsiteX28" fmla="*/ 916781 w 2736056"/>
                <a:gd name="connsiteY28" fmla="*/ 223837 h 514350"/>
                <a:gd name="connsiteX29" fmla="*/ 1200150 w 2736056"/>
                <a:gd name="connsiteY29" fmla="*/ 178593 h 514350"/>
                <a:gd name="connsiteX30" fmla="*/ 1524000 w 2736056"/>
                <a:gd name="connsiteY30" fmla="*/ 130968 h 514350"/>
                <a:gd name="connsiteX31" fmla="*/ 1674019 w 2736056"/>
                <a:gd name="connsiteY31" fmla="*/ 111918 h 514350"/>
                <a:gd name="connsiteX32" fmla="*/ 1809750 w 2736056"/>
                <a:gd name="connsiteY32" fmla="*/ 102393 h 514350"/>
                <a:gd name="connsiteX33" fmla="*/ 2059781 w 2736056"/>
                <a:gd name="connsiteY33" fmla="*/ 78581 h 514350"/>
                <a:gd name="connsiteX34" fmla="*/ 2181225 w 2736056"/>
                <a:gd name="connsiteY34" fmla="*/ 69056 h 514350"/>
                <a:gd name="connsiteX35" fmla="*/ 2207419 w 2736056"/>
                <a:gd name="connsiteY35" fmla="*/ 50006 h 514350"/>
                <a:gd name="connsiteX36" fmla="*/ 2262187 w 2736056"/>
                <a:gd name="connsiteY36" fmla="*/ 7143 h 514350"/>
                <a:gd name="connsiteX37" fmla="*/ 2276475 w 2736056"/>
                <a:gd name="connsiteY37" fmla="*/ 0 h 514350"/>
                <a:gd name="connsiteX38" fmla="*/ 2307431 w 2736056"/>
                <a:gd name="connsiteY38" fmla="*/ 2381 h 514350"/>
                <a:gd name="connsiteX39" fmla="*/ 2409825 w 2736056"/>
                <a:gd name="connsiteY39" fmla="*/ 16668 h 514350"/>
                <a:gd name="connsiteX40" fmla="*/ 2474119 w 2736056"/>
                <a:gd name="connsiteY40" fmla="*/ 28575 h 514350"/>
                <a:gd name="connsiteX41" fmla="*/ 2562225 w 2736056"/>
                <a:gd name="connsiteY41" fmla="*/ 54768 h 514350"/>
                <a:gd name="connsiteX42" fmla="*/ 2638425 w 2736056"/>
                <a:gd name="connsiteY42" fmla="*/ 88106 h 514350"/>
                <a:gd name="connsiteX43" fmla="*/ 2690812 w 2736056"/>
                <a:gd name="connsiteY43" fmla="*/ 119062 h 514350"/>
                <a:gd name="connsiteX44" fmla="*/ 2714625 w 2736056"/>
                <a:gd name="connsiteY44" fmla="*/ 138112 h 514350"/>
                <a:gd name="connsiteX45" fmla="*/ 2731294 w 2736056"/>
                <a:gd name="connsiteY45" fmla="*/ 157162 h 514350"/>
                <a:gd name="connsiteX46" fmla="*/ 2736056 w 2736056"/>
                <a:gd name="connsiteY46" fmla="*/ 169068 h 514350"/>
                <a:gd name="connsiteX47" fmla="*/ 2733675 w 2736056"/>
                <a:gd name="connsiteY47" fmla="*/ 188118 h 514350"/>
                <a:gd name="connsiteX48" fmla="*/ 2721769 w 2736056"/>
                <a:gd name="connsiteY48" fmla="*/ 209550 h 514350"/>
                <a:gd name="connsiteX49" fmla="*/ 2697956 w 2736056"/>
                <a:gd name="connsiteY49" fmla="*/ 233362 h 514350"/>
                <a:gd name="connsiteX50" fmla="*/ 2681287 w 2736056"/>
                <a:gd name="connsiteY50" fmla="*/ 242887 h 514350"/>
                <a:gd name="connsiteX51" fmla="*/ 2669381 w 2736056"/>
                <a:gd name="connsiteY51" fmla="*/ 247650 h 514350"/>
                <a:gd name="connsiteX52" fmla="*/ 2578894 w 2736056"/>
                <a:gd name="connsiteY52" fmla="*/ 247650 h 514350"/>
                <a:gd name="connsiteX53" fmla="*/ 2419350 w 2736056"/>
                <a:gd name="connsiteY53" fmla="*/ 250031 h 514350"/>
                <a:gd name="connsiteX54" fmla="*/ 2238375 w 2736056"/>
                <a:gd name="connsiteY54" fmla="*/ 254793 h 514350"/>
                <a:gd name="connsiteX55" fmla="*/ 2012156 w 2736056"/>
                <a:gd name="connsiteY55" fmla="*/ 269081 h 514350"/>
                <a:gd name="connsiteX56" fmla="*/ 1752600 w 2736056"/>
                <a:gd name="connsiteY56" fmla="*/ 288131 h 514350"/>
                <a:gd name="connsiteX57" fmla="*/ 1593056 w 2736056"/>
                <a:gd name="connsiteY57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36056" h="514350">
                  <a:moveTo>
                    <a:pt x="1593056" y="304800"/>
                  </a:moveTo>
                  <a:lnTo>
                    <a:pt x="1421606" y="323850"/>
                  </a:lnTo>
                  <a:lnTo>
                    <a:pt x="1235869" y="350043"/>
                  </a:lnTo>
                  <a:lnTo>
                    <a:pt x="1028700" y="383381"/>
                  </a:lnTo>
                  <a:lnTo>
                    <a:pt x="792956" y="428625"/>
                  </a:lnTo>
                  <a:lnTo>
                    <a:pt x="547687" y="481012"/>
                  </a:lnTo>
                  <a:lnTo>
                    <a:pt x="433387" y="511968"/>
                  </a:lnTo>
                  <a:lnTo>
                    <a:pt x="421481" y="514350"/>
                  </a:lnTo>
                  <a:lnTo>
                    <a:pt x="388144" y="509587"/>
                  </a:lnTo>
                  <a:lnTo>
                    <a:pt x="338137" y="497681"/>
                  </a:lnTo>
                  <a:lnTo>
                    <a:pt x="292894" y="481012"/>
                  </a:lnTo>
                  <a:lnTo>
                    <a:pt x="235744" y="454818"/>
                  </a:lnTo>
                  <a:lnTo>
                    <a:pt x="171450" y="416718"/>
                  </a:lnTo>
                  <a:lnTo>
                    <a:pt x="126206" y="385762"/>
                  </a:lnTo>
                  <a:lnTo>
                    <a:pt x="50006" y="321468"/>
                  </a:lnTo>
                  <a:lnTo>
                    <a:pt x="26194" y="300037"/>
                  </a:lnTo>
                  <a:lnTo>
                    <a:pt x="9525" y="273843"/>
                  </a:lnTo>
                  <a:lnTo>
                    <a:pt x="0" y="247650"/>
                  </a:lnTo>
                  <a:lnTo>
                    <a:pt x="4762" y="230981"/>
                  </a:lnTo>
                  <a:lnTo>
                    <a:pt x="7144" y="226218"/>
                  </a:lnTo>
                  <a:lnTo>
                    <a:pt x="30956" y="221456"/>
                  </a:lnTo>
                  <a:lnTo>
                    <a:pt x="59531" y="226218"/>
                  </a:lnTo>
                  <a:lnTo>
                    <a:pt x="133350" y="254793"/>
                  </a:lnTo>
                  <a:lnTo>
                    <a:pt x="207169" y="273843"/>
                  </a:lnTo>
                  <a:lnTo>
                    <a:pt x="285750" y="288131"/>
                  </a:lnTo>
                  <a:lnTo>
                    <a:pt x="359569" y="295275"/>
                  </a:lnTo>
                  <a:lnTo>
                    <a:pt x="454819" y="297656"/>
                  </a:lnTo>
                  <a:lnTo>
                    <a:pt x="619125" y="269081"/>
                  </a:lnTo>
                  <a:lnTo>
                    <a:pt x="916781" y="223837"/>
                  </a:lnTo>
                  <a:lnTo>
                    <a:pt x="1200150" y="178593"/>
                  </a:lnTo>
                  <a:lnTo>
                    <a:pt x="1524000" y="130968"/>
                  </a:lnTo>
                  <a:lnTo>
                    <a:pt x="1674019" y="111918"/>
                  </a:lnTo>
                  <a:lnTo>
                    <a:pt x="1809750" y="102393"/>
                  </a:lnTo>
                  <a:lnTo>
                    <a:pt x="2059781" y="78581"/>
                  </a:lnTo>
                  <a:lnTo>
                    <a:pt x="2181225" y="69056"/>
                  </a:lnTo>
                  <a:lnTo>
                    <a:pt x="2207419" y="50006"/>
                  </a:lnTo>
                  <a:lnTo>
                    <a:pt x="2262187" y="7143"/>
                  </a:lnTo>
                  <a:lnTo>
                    <a:pt x="2276475" y="0"/>
                  </a:lnTo>
                  <a:lnTo>
                    <a:pt x="2307431" y="2381"/>
                  </a:lnTo>
                  <a:lnTo>
                    <a:pt x="2409825" y="16668"/>
                  </a:lnTo>
                  <a:lnTo>
                    <a:pt x="2474119" y="28575"/>
                  </a:lnTo>
                  <a:lnTo>
                    <a:pt x="2562225" y="54768"/>
                  </a:lnTo>
                  <a:lnTo>
                    <a:pt x="2638425" y="88106"/>
                  </a:lnTo>
                  <a:lnTo>
                    <a:pt x="2690812" y="119062"/>
                  </a:lnTo>
                  <a:lnTo>
                    <a:pt x="2714625" y="138112"/>
                  </a:lnTo>
                  <a:lnTo>
                    <a:pt x="2731294" y="157162"/>
                  </a:lnTo>
                  <a:lnTo>
                    <a:pt x="2736056" y="169068"/>
                  </a:lnTo>
                  <a:lnTo>
                    <a:pt x="2733675" y="188118"/>
                  </a:lnTo>
                  <a:lnTo>
                    <a:pt x="2721769" y="209550"/>
                  </a:lnTo>
                  <a:lnTo>
                    <a:pt x="2697956" y="233362"/>
                  </a:lnTo>
                  <a:lnTo>
                    <a:pt x="2681287" y="242887"/>
                  </a:lnTo>
                  <a:lnTo>
                    <a:pt x="2669381" y="247650"/>
                  </a:lnTo>
                  <a:lnTo>
                    <a:pt x="2578894" y="247650"/>
                  </a:lnTo>
                  <a:lnTo>
                    <a:pt x="2419350" y="250031"/>
                  </a:lnTo>
                  <a:lnTo>
                    <a:pt x="2238375" y="254793"/>
                  </a:lnTo>
                  <a:lnTo>
                    <a:pt x="2012156" y="269081"/>
                  </a:lnTo>
                  <a:lnTo>
                    <a:pt x="1752600" y="288131"/>
                  </a:lnTo>
                  <a:lnTo>
                    <a:pt x="1593056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6">
              <a:extLst>
                <a:ext uri="{FF2B5EF4-FFF2-40B4-BE49-F238E27FC236}">
                  <a16:creationId xmlns:a16="http://schemas.microsoft.com/office/drawing/2014/main" id="{7877245B-17FE-4677-9762-85768B6A3310}"/>
                </a:ext>
              </a:extLst>
            </p:cNvPr>
            <p:cNvSpPr/>
            <p:nvPr/>
          </p:nvSpPr>
          <p:spPr>
            <a:xfrm>
              <a:off x="4735513" y="3119437"/>
              <a:ext cx="646112" cy="1119188"/>
            </a:xfrm>
            <a:custGeom>
              <a:avLst/>
              <a:gdLst>
                <a:gd name="connsiteX0" fmla="*/ 290513 w 645319"/>
                <a:gd name="connsiteY0" fmla="*/ 433387 h 1119187"/>
                <a:gd name="connsiteX1" fmla="*/ 123825 w 645319"/>
                <a:gd name="connsiteY1" fmla="*/ 809625 h 1119187"/>
                <a:gd name="connsiteX2" fmla="*/ 0 w 645319"/>
                <a:gd name="connsiteY2" fmla="*/ 1090612 h 1119187"/>
                <a:gd name="connsiteX3" fmla="*/ 54769 w 645319"/>
                <a:gd name="connsiteY3" fmla="*/ 1119187 h 1119187"/>
                <a:gd name="connsiteX4" fmla="*/ 190500 w 645319"/>
                <a:gd name="connsiteY4" fmla="*/ 945356 h 1119187"/>
                <a:gd name="connsiteX5" fmla="*/ 309563 w 645319"/>
                <a:gd name="connsiteY5" fmla="*/ 764381 h 1119187"/>
                <a:gd name="connsiteX6" fmla="*/ 378619 w 645319"/>
                <a:gd name="connsiteY6" fmla="*/ 654843 h 1119187"/>
                <a:gd name="connsiteX7" fmla="*/ 438150 w 645319"/>
                <a:gd name="connsiteY7" fmla="*/ 550068 h 1119187"/>
                <a:gd name="connsiteX8" fmla="*/ 485775 w 645319"/>
                <a:gd name="connsiteY8" fmla="*/ 457200 h 1119187"/>
                <a:gd name="connsiteX9" fmla="*/ 500063 w 645319"/>
                <a:gd name="connsiteY9" fmla="*/ 426243 h 1119187"/>
                <a:gd name="connsiteX10" fmla="*/ 542925 w 645319"/>
                <a:gd name="connsiteY10" fmla="*/ 376237 h 1119187"/>
                <a:gd name="connsiteX11" fmla="*/ 578644 w 645319"/>
                <a:gd name="connsiteY11" fmla="*/ 335756 h 1119187"/>
                <a:gd name="connsiteX12" fmla="*/ 595313 w 645319"/>
                <a:gd name="connsiteY12" fmla="*/ 323850 h 1119187"/>
                <a:gd name="connsiteX13" fmla="*/ 614363 w 645319"/>
                <a:gd name="connsiteY13" fmla="*/ 311943 h 1119187"/>
                <a:gd name="connsiteX14" fmla="*/ 628650 w 645319"/>
                <a:gd name="connsiteY14" fmla="*/ 297656 h 1119187"/>
                <a:gd name="connsiteX15" fmla="*/ 640557 w 645319"/>
                <a:gd name="connsiteY15" fmla="*/ 276225 h 1119187"/>
                <a:gd name="connsiteX16" fmla="*/ 645319 w 645319"/>
                <a:gd name="connsiteY16" fmla="*/ 257175 h 1119187"/>
                <a:gd name="connsiteX17" fmla="*/ 645319 w 645319"/>
                <a:gd name="connsiteY17" fmla="*/ 235743 h 1119187"/>
                <a:gd name="connsiteX18" fmla="*/ 633413 w 645319"/>
                <a:gd name="connsiteY18" fmla="*/ 202406 h 1119187"/>
                <a:gd name="connsiteX19" fmla="*/ 616744 w 645319"/>
                <a:gd name="connsiteY19" fmla="*/ 173831 h 1119187"/>
                <a:gd name="connsiteX20" fmla="*/ 595313 w 645319"/>
                <a:gd name="connsiteY20" fmla="*/ 145256 h 1119187"/>
                <a:gd name="connsiteX21" fmla="*/ 573882 w 645319"/>
                <a:gd name="connsiteY21" fmla="*/ 123825 h 1119187"/>
                <a:gd name="connsiteX22" fmla="*/ 550069 w 645319"/>
                <a:gd name="connsiteY22" fmla="*/ 102393 h 1119187"/>
                <a:gd name="connsiteX23" fmla="*/ 523875 w 645319"/>
                <a:gd name="connsiteY23" fmla="*/ 80962 h 1119187"/>
                <a:gd name="connsiteX24" fmla="*/ 483394 w 645319"/>
                <a:gd name="connsiteY24" fmla="*/ 54768 h 1119187"/>
                <a:gd name="connsiteX25" fmla="*/ 423863 w 645319"/>
                <a:gd name="connsiteY25" fmla="*/ 26193 h 1119187"/>
                <a:gd name="connsiteX26" fmla="*/ 376238 w 645319"/>
                <a:gd name="connsiteY26" fmla="*/ 4762 h 1119187"/>
                <a:gd name="connsiteX27" fmla="*/ 359569 w 645319"/>
                <a:gd name="connsiteY27" fmla="*/ 0 h 1119187"/>
                <a:gd name="connsiteX28" fmla="*/ 350044 w 645319"/>
                <a:gd name="connsiteY28" fmla="*/ 4762 h 1119187"/>
                <a:gd name="connsiteX29" fmla="*/ 347663 w 645319"/>
                <a:gd name="connsiteY29" fmla="*/ 11906 h 1119187"/>
                <a:gd name="connsiteX30" fmla="*/ 350044 w 645319"/>
                <a:gd name="connsiteY30" fmla="*/ 26193 h 1119187"/>
                <a:gd name="connsiteX31" fmla="*/ 364332 w 645319"/>
                <a:gd name="connsiteY31" fmla="*/ 69056 h 1119187"/>
                <a:gd name="connsiteX32" fmla="*/ 381000 w 645319"/>
                <a:gd name="connsiteY32" fmla="*/ 116681 h 1119187"/>
                <a:gd name="connsiteX33" fmla="*/ 388144 w 645319"/>
                <a:gd name="connsiteY33" fmla="*/ 147637 h 1119187"/>
                <a:gd name="connsiteX34" fmla="*/ 390525 w 645319"/>
                <a:gd name="connsiteY34" fmla="*/ 176212 h 1119187"/>
                <a:gd name="connsiteX35" fmla="*/ 385763 w 645319"/>
                <a:gd name="connsiteY35" fmla="*/ 204787 h 1119187"/>
                <a:gd name="connsiteX36" fmla="*/ 345282 w 645319"/>
                <a:gd name="connsiteY36" fmla="*/ 311943 h 1119187"/>
                <a:gd name="connsiteX37" fmla="*/ 290513 w 645319"/>
                <a:gd name="connsiteY37" fmla="*/ 433387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5319" h="1119187">
                  <a:moveTo>
                    <a:pt x="290513" y="433387"/>
                  </a:moveTo>
                  <a:lnTo>
                    <a:pt x="123825" y="809625"/>
                  </a:lnTo>
                  <a:lnTo>
                    <a:pt x="0" y="1090612"/>
                  </a:lnTo>
                  <a:lnTo>
                    <a:pt x="54769" y="1119187"/>
                  </a:lnTo>
                  <a:lnTo>
                    <a:pt x="190500" y="945356"/>
                  </a:lnTo>
                  <a:lnTo>
                    <a:pt x="309563" y="764381"/>
                  </a:lnTo>
                  <a:lnTo>
                    <a:pt x="378619" y="654843"/>
                  </a:lnTo>
                  <a:lnTo>
                    <a:pt x="438150" y="550068"/>
                  </a:lnTo>
                  <a:lnTo>
                    <a:pt x="485775" y="457200"/>
                  </a:lnTo>
                  <a:lnTo>
                    <a:pt x="500063" y="426243"/>
                  </a:lnTo>
                  <a:lnTo>
                    <a:pt x="542925" y="376237"/>
                  </a:lnTo>
                  <a:lnTo>
                    <a:pt x="578644" y="335756"/>
                  </a:lnTo>
                  <a:lnTo>
                    <a:pt x="595313" y="323850"/>
                  </a:lnTo>
                  <a:cubicBezTo>
                    <a:pt x="612957" y="313768"/>
                    <a:pt x="605632" y="318293"/>
                    <a:pt x="614363" y="311943"/>
                  </a:cubicBezTo>
                  <a:lnTo>
                    <a:pt x="628650" y="297656"/>
                  </a:lnTo>
                  <a:lnTo>
                    <a:pt x="640557" y="276225"/>
                  </a:lnTo>
                  <a:lnTo>
                    <a:pt x="645319" y="257175"/>
                  </a:lnTo>
                  <a:lnTo>
                    <a:pt x="645319" y="235743"/>
                  </a:lnTo>
                  <a:lnTo>
                    <a:pt x="633413" y="202406"/>
                  </a:lnTo>
                  <a:lnTo>
                    <a:pt x="616744" y="173831"/>
                  </a:lnTo>
                  <a:lnTo>
                    <a:pt x="595313" y="145256"/>
                  </a:lnTo>
                  <a:lnTo>
                    <a:pt x="573882" y="123825"/>
                  </a:lnTo>
                  <a:lnTo>
                    <a:pt x="550069" y="102393"/>
                  </a:lnTo>
                  <a:lnTo>
                    <a:pt x="523875" y="80962"/>
                  </a:lnTo>
                  <a:lnTo>
                    <a:pt x="483394" y="54768"/>
                  </a:lnTo>
                  <a:lnTo>
                    <a:pt x="423863" y="26193"/>
                  </a:lnTo>
                  <a:lnTo>
                    <a:pt x="376238" y="4762"/>
                  </a:lnTo>
                  <a:lnTo>
                    <a:pt x="359569" y="0"/>
                  </a:lnTo>
                  <a:lnTo>
                    <a:pt x="350044" y="4762"/>
                  </a:lnTo>
                  <a:lnTo>
                    <a:pt x="347663" y="11906"/>
                  </a:lnTo>
                  <a:lnTo>
                    <a:pt x="350044" y="26193"/>
                  </a:lnTo>
                  <a:lnTo>
                    <a:pt x="364332" y="69056"/>
                  </a:lnTo>
                  <a:lnTo>
                    <a:pt x="381000" y="116681"/>
                  </a:lnTo>
                  <a:lnTo>
                    <a:pt x="388144" y="147637"/>
                  </a:lnTo>
                  <a:lnTo>
                    <a:pt x="390525" y="176212"/>
                  </a:lnTo>
                  <a:lnTo>
                    <a:pt x="385763" y="204787"/>
                  </a:lnTo>
                  <a:lnTo>
                    <a:pt x="345282" y="311943"/>
                  </a:lnTo>
                  <a:lnTo>
                    <a:pt x="290513" y="4333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7">
              <a:extLst>
                <a:ext uri="{FF2B5EF4-FFF2-40B4-BE49-F238E27FC236}">
                  <a16:creationId xmlns:a16="http://schemas.microsoft.com/office/drawing/2014/main" id="{1D6CE7A0-39A1-4D6F-B133-EED2F4E3D0F5}"/>
                </a:ext>
              </a:extLst>
            </p:cNvPr>
            <p:cNvSpPr/>
            <p:nvPr/>
          </p:nvSpPr>
          <p:spPr>
            <a:xfrm>
              <a:off x="4562475" y="4087813"/>
              <a:ext cx="719138" cy="530225"/>
            </a:xfrm>
            <a:custGeom>
              <a:avLst/>
              <a:gdLst>
                <a:gd name="connsiteX0" fmla="*/ 573881 w 719138"/>
                <a:gd name="connsiteY0" fmla="*/ 304800 h 528638"/>
                <a:gd name="connsiteX1" fmla="*/ 478631 w 719138"/>
                <a:gd name="connsiteY1" fmla="*/ 204788 h 528638"/>
                <a:gd name="connsiteX2" fmla="*/ 421481 w 719138"/>
                <a:gd name="connsiteY2" fmla="*/ 150019 h 528638"/>
                <a:gd name="connsiteX3" fmla="*/ 378619 w 719138"/>
                <a:gd name="connsiteY3" fmla="*/ 111919 h 528638"/>
                <a:gd name="connsiteX4" fmla="*/ 314325 w 719138"/>
                <a:gd name="connsiteY4" fmla="*/ 54769 h 528638"/>
                <a:gd name="connsiteX5" fmla="*/ 302419 w 719138"/>
                <a:gd name="connsiteY5" fmla="*/ 40482 h 528638"/>
                <a:gd name="connsiteX6" fmla="*/ 233363 w 719138"/>
                <a:gd name="connsiteY6" fmla="*/ 9525 h 528638"/>
                <a:gd name="connsiteX7" fmla="*/ 197644 w 719138"/>
                <a:gd name="connsiteY7" fmla="*/ 2382 h 528638"/>
                <a:gd name="connsiteX8" fmla="*/ 161925 w 719138"/>
                <a:gd name="connsiteY8" fmla="*/ 0 h 528638"/>
                <a:gd name="connsiteX9" fmla="*/ 138113 w 719138"/>
                <a:gd name="connsiteY9" fmla="*/ 4763 h 528638"/>
                <a:gd name="connsiteX10" fmla="*/ 111919 w 719138"/>
                <a:gd name="connsiteY10" fmla="*/ 14288 h 528638"/>
                <a:gd name="connsiteX11" fmla="*/ 85725 w 719138"/>
                <a:gd name="connsiteY11" fmla="*/ 30957 h 528638"/>
                <a:gd name="connsiteX12" fmla="*/ 66675 w 719138"/>
                <a:gd name="connsiteY12" fmla="*/ 42863 h 528638"/>
                <a:gd name="connsiteX13" fmla="*/ 33338 w 719138"/>
                <a:gd name="connsiteY13" fmla="*/ 69057 h 528638"/>
                <a:gd name="connsiteX14" fmla="*/ 11906 w 719138"/>
                <a:gd name="connsiteY14" fmla="*/ 95250 h 528638"/>
                <a:gd name="connsiteX15" fmla="*/ 0 w 719138"/>
                <a:gd name="connsiteY15" fmla="*/ 119063 h 528638"/>
                <a:gd name="connsiteX16" fmla="*/ 0 w 719138"/>
                <a:gd name="connsiteY16" fmla="*/ 150019 h 528638"/>
                <a:gd name="connsiteX17" fmla="*/ 9525 w 719138"/>
                <a:gd name="connsiteY17" fmla="*/ 176213 h 528638"/>
                <a:gd name="connsiteX18" fmla="*/ 33338 w 719138"/>
                <a:gd name="connsiteY18" fmla="*/ 202407 h 528638"/>
                <a:gd name="connsiteX19" fmla="*/ 59531 w 719138"/>
                <a:gd name="connsiteY19" fmla="*/ 221457 h 528638"/>
                <a:gd name="connsiteX20" fmla="*/ 92869 w 719138"/>
                <a:gd name="connsiteY20" fmla="*/ 233363 h 528638"/>
                <a:gd name="connsiteX21" fmla="*/ 138113 w 719138"/>
                <a:gd name="connsiteY21" fmla="*/ 245269 h 528638"/>
                <a:gd name="connsiteX22" fmla="*/ 197644 w 719138"/>
                <a:gd name="connsiteY22" fmla="*/ 254794 h 528638"/>
                <a:gd name="connsiteX23" fmla="*/ 307181 w 719138"/>
                <a:gd name="connsiteY23" fmla="*/ 307182 h 528638"/>
                <a:gd name="connsiteX24" fmla="*/ 438150 w 719138"/>
                <a:gd name="connsiteY24" fmla="*/ 385763 h 528638"/>
                <a:gd name="connsiteX25" fmla="*/ 671513 w 719138"/>
                <a:gd name="connsiteY25" fmla="*/ 528638 h 528638"/>
                <a:gd name="connsiteX26" fmla="*/ 719138 w 719138"/>
                <a:gd name="connsiteY26" fmla="*/ 464344 h 528638"/>
                <a:gd name="connsiteX27" fmla="*/ 631031 w 719138"/>
                <a:gd name="connsiteY27" fmla="*/ 369094 h 528638"/>
                <a:gd name="connsiteX28" fmla="*/ 573881 w 719138"/>
                <a:gd name="connsiteY28" fmla="*/ 30480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28638">
                  <a:moveTo>
                    <a:pt x="573881" y="304800"/>
                  </a:moveTo>
                  <a:lnTo>
                    <a:pt x="478631" y="204788"/>
                  </a:lnTo>
                  <a:lnTo>
                    <a:pt x="421481" y="150019"/>
                  </a:lnTo>
                  <a:lnTo>
                    <a:pt x="378619" y="111919"/>
                  </a:lnTo>
                  <a:lnTo>
                    <a:pt x="314325" y="54769"/>
                  </a:lnTo>
                  <a:lnTo>
                    <a:pt x="302419" y="40482"/>
                  </a:lnTo>
                  <a:lnTo>
                    <a:pt x="233363" y="9525"/>
                  </a:lnTo>
                  <a:lnTo>
                    <a:pt x="197644" y="2382"/>
                  </a:lnTo>
                  <a:lnTo>
                    <a:pt x="161925" y="0"/>
                  </a:lnTo>
                  <a:lnTo>
                    <a:pt x="138113" y="4763"/>
                  </a:lnTo>
                  <a:lnTo>
                    <a:pt x="111919" y="14288"/>
                  </a:lnTo>
                  <a:lnTo>
                    <a:pt x="85725" y="30957"/>
                  </a:lnTo>
                  <a:lnTo>
                    <a:pt x="66675" y="42863"/>
                  </a:lnTo>
                  <a:lnTo>
                    <a:pt x="33338" y="69057"/>
                  </a:lnTo>
                  <a:lnTo>
                    <a:pt x="11906" y="95250"/>
                  </a:lnTo>
                  <a:lnTo>
                    <a:pt x="0" y="119063"/>
                  </a:lnTo>
                  <a:lnTo>
                    <a:pt x="0" y="150019"/>
                  </a:lnTo>
                  <a:lnTo>
                    <a:pt x="9525" y="176213"/>
                  </a:lnTo>
                  <a:lnTo>
                    <a:pt x="33338" y="202407"/>
                  </a:lnTo>
                  <a:lnTo>
                    <a:pt x="59531" y="221457"/>
                  </a:lnTo>
                  <a:lnTo>
                    <a:pt x="92869" y="233363"/>
                  </a:lnTo>
                  <a:lnTo>
                    <a:pt x="138113" y="245269"/>
                  </a:lnTo>
                  <a:lnTo>
                    <a:pt x="197644" y="254794"/>
                  </a:lnTo>
                  <a:lnTo>
                    <a:pt x="307181" y="307182"/>
                  </a:lnTo>
                  <a:lnTo>
                    <a:pt x="438150" y="385763"/>
                  </a:lnTo>
                  <a:lnTo>
                    <a:pt x="671513" y="528638"/>
                  </a:lnTo>
                  <a:lnTo>
                    <a:pt x="719138" y="464344"/>
                  </a:lnTo>
                  <a:lnTo>
                    <a:pt x="631031" y="369094"/>
                  </a:lnTo>
                  <a:lnTo>
                    <a:pt x="573881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8">
              <a:extLst>
                <a:ext uri="{FF2B5EF4-FFF2-40B4-BE49-F238E27FC236}">
                  <a16:creationId xmlns:a16="http://schemas.microsoft.com/office/drawing/2014/main" id="{AE593F20-E0C8-4393-9208-158AE5AF028E}"/>
                </a:ext>
              </a:extLst>
            </p:cNvPr>
            <p:cNvSpPr/>
            <p:nvPr/>
          </p:nvSpPr>
          <p:spPr>
            <a:xfrm>
              <a:off x="4487863" y="3800476"/>
              <a:ext cx="1298575" cy="1684337"/>
            </a:xfrm>
            <a:custGeom>
              <a:avLst/>
              <a:gdLst>
                <a:gd name="connsiteX0" fmla="*/ 897732 w 1297782"/>
                <a:gd name="connsiteY0" fmla="*/ 407194 h 1683544"/>
                <a:gd name="connsiteX1" fmla="*/ 814388 w 1297782"/>
                <a:gd name="connsiteY1" fmla="*/ 535781 h 1683544"/>
                <a:gd name="connsiteX2" fmla="*/ 714375 w 1297782"/>
                <a:gd name="connsiteY2" fmla="*/ 683419 h 1683544"/>
                <a:gd name="connsiteX3" fmla="*/ 661988 w 1297782"/>
                <a:gd name="connsiteY3" fmla="*/ 747713 h 1683544"/>
                <a:gd name="connsiteX4" fmla="*/ 576263 w 1297782"/>
                <a:gd name="connsiteY4" fmla="*/ 876300 h 1683544"/>
                <a:gd name="connsiteX5" fmla="*/ 442913 w 1297782"/>
                <a:gd name="connsiteY5" fmla="*/ 1069181 h 1683544"/>
                <a:gd name="connsiteX6" fmla="*/ 304800 w 1297782"/>
                <a:gd name="connsiteY6" fmla="*/ 1257300 h 1683544"/>
                <a:gd name="connsiteX7" fmla="*/ 164307 w 1297782"/>
                <a:gd name="connsiteY7" fmla="*/ 1443038 h 1683544"/>
                <a:gd name="connsiteX8" fmla="*/ 69057 w 1297782"/>
                <a:gd name="connsiteY8" fmla="*/ 1574006 h 1683544"/>
                <a:gd name="connsiteX9" fmla="*/ 0 w 1297782"/>
                <a:gd name="connsiteY9" fmla="*/ 1669256 h 1683544"/>
                <a:gd name="connsiteX10" fmla="*/ 95250 w 1297782"/>
                <a:gd name="connsiteY10" fmla="*/ 1683544 h 1683544"/>
                <a:gd name="connsiteX11" fmla="*/ 230982 w 1297782"/>
                <a:gd name="connsiteY11" fmla="*/ 1540669 h 1683544"/>
                <a:gd name="connsiteX12" fmla="*/ 354807 w 1297782"/>
                <a:gd name="connsiteY12" fmla="*/ 1407319 h 1683544"/>
                <a:gd name="connsiteX13" fmla="*/ 500063 w 1297782"/>
                <a:gd name="connsiteY13" fmla="*/ 1240631 h 1683544"/>
                <a:gd name="connsiteX14" fmla="*/ 628650 w 1297782"/>
                <a:gd name="connsiteY14" fmla="*/ 1090613 h 1683544"/>
                <a:gd name="connsiteX15" fmla="*/ 809625 w 1297782"/>
                <a:gd name="connsiteY15" fmla="*/ 871538 h 1683544"/>
                <a:gd name="connsiteX16" fmla="*/ 919163 w 1297782"/>
                <a:gd name="connsiteY16" fmla="*/ 728663 h 1683544"/>
                <a:gd name="connsiteX17" fmla="*/ 990600 w 1297782"/>
                <a:gd name="connsiteY17" fmla="*/ 633413 h 1683544"/>
                <a:gd name="connsiteX18" fmla="*/ 1069182 w 1297782"/>
                <a:gd name="connsiteY18" fmla="*/ 521494 h 1683544"/>
                <a:gd name="connsiteX19" fmla="*/ 1135857 w 1297782"/>
                <a:gd name="connsiteY19" fmla="*/ 416719 h 1683544"/>
                <a:gd name="connsiteX20" fmla="*/ 1154907 w 1297782"/>
                <a:gd name="connsiteY20" fmla="*/ 397669 h 1683544"/>
                <a:gd name="connsiteX21" fmla="*/ 1176338 w 1297782"/>
                <a:gd name="connsiteY21" fmla="*/ 378619 h 1683544"/>
                <a:gd name="connsiteX22" fmla="*/ 1204913 w 1297782"/>
                <a:gd name="connsiteY22" fmla="*/ 361950 h 1683544"/>
                <a:gd name="connsiteX23" fmla="*/ 1231107 w 1297782"/>
                <a:gd name="connsiteY23" fmla="*/ 350044 h 1683544"/>
                <a:gd name="connsiteX24" fmla="*/ 1266825 w 1297782"/>
                <a:gd name="connsiteY24" fmla="*/ 333375 h 1683544"/>
                <a:gd name="connsiteX25" fmla="*/ 1285875 w 1297782"/>
                <a:gd name="connsiteY25" fmla="*/ 316706 h 1683544"/>
                <a:gd name="connsiteX26" fmla="*/ 1293019 w 1297782"/>
                <a:gd name="connsiteY26" fmla="*/ 302419 h 1683544"/>
                <a:gd name="connsiteX27" fmla="*/ 1297782 w 1297782"/>
                <a:gd name="connsiteY27" fmla="*/ 276225 h 1683544"/>
                <a:gd name="connsiteX28" fmla="*/ 1297782 w 1297782"/>
                <a:gd name="connsiteY28" fmla="*/ 264319 h 1683544"/>
                <a:gd name="connsiteX29" fmla="*/ 1293019 w 1297782"/>
                <a:gd name="connsiteY29" fmla="*/ 235744 h 1683544"/>
                <a:gd name="connsiteX30" fmla="*/ 1273969 w 1297782"/>
                <a:gd name="connsiteY30" fmla="*/ 197644 h 1683544"/>
                <a:gd name="connsiteX31" fmla="*/ 1245394 w 1297782"/>
                <a:gd name="connsiteY31" fmla="*/ 152400 h 1683544"/>
                <a:gd name="connsiteX32" fmla="*/ 1202532 w 1297782"/>
                <a:gd name="connsiteY32" fmla="*/ 102394 h 1683544"/>
                <a:gd name="connsiteX33" fmla="*/ 1171575 w 1297782"/>
                <a:gd name="connsiteY33" fmla="*/ 76200 h 1683544"/>
                <a:gd name="connsiteX34" fmla="*/ 1150144 w 1297782"/>
                <a:gd name="connsiteY34" fmla="*/ 59531 h 1683544"/>
                <a:gd name="connsiteX35" fmla="*/ 1121569 w 1297782"/>
                <a:gd name="connsiteY35" fmla="*/ 40481 h 1683544"/>
                <a:gd name="connsiteX36" fmla="*/ 1083469 w 1297782"/>
                <a:gd name="connsiteY36" fmla="*/ 21431 h 1683544"/>
                <a:gd name="connsiteX37" fmla="*/ 1033463 w 1297782"/>
                <a:gd name="connsiteY37" fmla="*/ 4763 h 1683544"/>
                <a:gd name="connsiteX38" fmla="*/ 1000125 w 1297782"/>
                <a:gd name="connsiteY38" fmla="*/ 0 h 1683544"/>
                <a:gd name="connsiteX39" fmla="*/ 978694 w 1297782"/>
                <a:gd name="connsiteY39" fmla="*/ 0 h 1683544"/>
                <a:gd name="connsiteX40" fmla="*/ 962025 w 1297782"/>
                <a:gd name="connsiteY40" fmla="*/ 2381 h 1683544"/>
                <a:gd name="connsiteX41" fmla="*/ 954882 w 1297782"/>
                <a:gd name="connsiteY41" fmla="*/ 11906 h 1683544"/>
                <a:gd name="connsiteX42" fmla="*/ 957263 w 1297782"/>
                <a:gd name="connsiteY42" fmla="*/ 28575 h 1683544"/>
                <a:gd name="connsiteX43" fmla="*/ 981075 w 1297782"/>
                <a:gd name="connsiteY43" fmla="*/ 78581 h 1683544"/>
                <a:gd name="connsiteX44" fmla="*/ 1004888 w 1297782"/>
                <a:gd name="connsiteY44" fmla="*/ 147638 h 1683544"/>
                <a:gd name="connsiteX45" fmla="*/ 1009650 w 1297782"/>
                <a:gd name="connsiteY45" fmla="*/ 173831 h 1683544"/>
                <a:gd name="connsiteX46" fmla="*/ 1004888 w 1297782"/>
                <a:gd name="connsiteY46" fmla="*/ 195263 h 1683544"/>
                <a:gd name="connsiteX47" fmla="*/ 981075 w 1297782"/>
                <a:gd name="connsiteY47" fmla="*/ 252413 h 1683544"/>
                <a:gd name="connsiteX48" fmla="*/ 897732 w 1297782"/>
                <a:gd name="connsiteY48" fmla="*/ 407194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97782" h="1683544">
                  <a:moveTo>
                    <a:pt x="897732" y="407194"/>
                  </a:moveTo>
                  <a:lnTo>
                    <a:pt x="814388" y="535781"/>
                  </a:lnTo>
                  <a:lnTo>
                    <a:pt x="714375" y="683419"/>
                  </a:lnTo>
                  <a:lnTo>
                    <a:pt x="661988" y="747713"/>
                  </a:lnTo>
                  <a:lnTo>
                    <a:pt x="576263" y="876300"/>
                  </a:lnTo>
                  <a:lnTo>
                    <a:pt x="442913" y="1069181"/>
                  </a:lnTo>
                  <a:lnTo>
                    <a:pt x="304800" y="1257300"/>
                  </a:lnTo>
                  <a:lnTo>
                    <a:pt x="164307" y="1443038"/>
                  </a:lnTo>
                  <a:lnTo>
                    <a:pt x="69057" y="1574006"/>
                  </a:lnTo>
                  <a:lnTo>
                    <a:pt x="0" y="1669256"/>
                  </a:lnTo>
                  <a:lnTo>
                    <a:pt x="95250" y="1683544"/>
                  </a:lnTo>
                  <a:lnTo>
                    <a:pt x="230982" y="1540669"/>
                  </a:lnTo>
                  <a:lnTo>
                    <a:pt x="354807" y="1407319"/>
                  </a:lnTo>
                  <a:lnTo>
                    <a:pt x="500063" y="1240631"/>
                  </a:lnTo>
                  <a:lnTo>
                    <a:pt x="628650" y="1090613"/>
                  </a:lnTo>
                  <a:lnTo>
                    <a:pt x="809625" y="871538"/>
                  </a:lnTo>
                  <a:lnTo>
                    <a:pt x="919163" y="728663"/>
                  </a:lnTo>
                  <a:lnTo>
                    <a:pt x="990600" y="633413"/>
                  </a:lnTo>
                  <a:lnTo>
                    <a:pt x="1069182" y="521494"/>
                  </a:lnTo>
                  <a:lnTo>
                    <a:pt x="1135857" y="416719"/>
                  </a:lnTo>
                  <a:lnTo>
                    <a:pt x="1154907" y="397669"/>
                  </a:lnTo>
                  <a:lnTo>
                    <a:pt x="1176338" y="378619"/>
                  </a:lnTo>
                  <a:lnTo>
                    <a:pt x="1204913" y="361950"/>
                  </a:lnTo>
                  <a:lnTo>
                    <a:pt x="1231107" y="350044"/>
                  </a:lnTo>
                  <a:lnTo>
                    <a:pt x="1266825" y="333375"/>
                  </a:lnTo>
                  <a:lnTo>
                    <a:pt x="1285875" y="316706"/>
                  </a:lnTo>
                  <a:lnTo>
                    <a:pt x="1293019" y="302419"/>
                  </a:lnTo>
                  <a:lnTo>
                    <a:pt x="1297782" y="276225"/>
                  </a:lnTo>
                  <a:lnTo>
                    <a:pt x="1297782" y="264319"/>
                  </a:lnTo>
                  <a:lnTo>
                    <a:pt x="1293019" y="235744"/>
                  </a:lnTo>
                  <a:lnTo>
                    <a:pt x="1273969" y="197644"/>
                  </a:lnTo>
                  <a:lnTo>
                    <a:pt x="1245394" y="152400"/>
                  </a:lnTo>
                  <a:lnTo>
                    <a:pt x="1202532" y="102394"/>
                  </a:lnTo>
                  <a:lnTo>
                    <a:pt x="1171575" y="76200"/>
                  </a:lnTo>
                  <a:lnTo>
                    <a:pt x="1150144" y="59531"/>
                  </a:lnTo>
                  <a:lnTo>
                    <a:pt x="1121569" y="40481"/>
                  </a:lnTo>
                  <a:lnTo>
                    <a:pt x="1083469" y="21431"/>
                  </a:lnTo>
                  <a:lnTo>
                    <a:pt x="1033463" y="4763"/>
                  </a:lnTo>
                  <a:lnTo>
                    <a:pt x="1000125" y="0"/>
                  </a:lnTo>
                  <a:lnTo>
                    <a:pt x="978694" y="0"/>
                  </a:lnTo>
                  <a:lnTo>
                    <a:pt x="962025" y="2381"/>
                  </a:lnTo>
                  <a:lnTo>
                    <a:pt x="954882" y="11906"/>
                  </a:lnTo>
                  <a:lnTo>
                    <a:pt x="957263" y="28575"/>
                  </a:lnTo>
                  <a:lnTo>
                    <a:pt x="981075" y="78581"/>
                  </a:lnTo>
                  <a:lnTo>
                    <a:pt x="1004888" y="147638"/>
                  </a:lnTo>
                  <a:lnTo>
                    <a:pt x="1009650" y="173831"/>
                  </a:lnTo>
                  <a:lnTo>
                    <a:pt x="1004888" y="195263"/>
                  </a:lnTo>
                  <a:lnTo>
                    <a:pt x="981075" y="252413"/>
                  </a:lnTo>
                  <a:lnTo>
                    <a:pt x="897732" y="4071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9">
              <a:extLst>
                <a:ext uri="{FF2B5EF4-FFF2-40B4-BE49-F238E27FC236}">
                  <a16:creationId xmlns:a16="http://schemas.microsoft.com/office/drawing/2014/main" id="{0435FCB3-3BB4-40EF-824D-03DC8B0DF53A}"/>
                </a:ext>
              </a:extLst>
            </p:cNvPr>
            <p:cNvSpPr/>
            <p:nvPr/>
          </p:nvSpPr>
          <p:spPr>
            <a:xfrm>
              <a:off x="4449763" y="5208588"/>
              <a:ext cx="1168400" cy="517525"/>
            </a:xfrm>
            <a:custGeom>
              <a:avLst/>
              <a:gdLst>
                <a:gd name="connsiteX0" fmla="*/ 926307 w 1166813"/>
                <a:gd name="connsiteY0" fmla="*/ 61912 h 519112"/>
                <a:gd name="connsiteX1" fmla="*/ 1140619 w 1166813"/>
                <a:gd name="connsiteY1" fmla="*/ 0 h 519112"/>
                <a:gd name="connsiteX2" fmla="*/ 1166813 w 1166813"/>
                <a:gd name="connsiteY2" fmla="*/ 83344 h 519112"/>
                <a:gd name="connsiteX3" fmla="*/ 1016794 w 1166813"/>
                <a:gd name="connsiteY3" fmla="*/ 138112 h 519112"/>
                <a:gd name="connsiteX4" fmla="*/ 840582 w 1166813"/>
                <a:gd name="connsiteY4" fmla="*/ 207169 h 519112"/>
                <a:gd name="connsiteX5" fmla="*/ 681038 w 1166813"/>
                <a:gd name="connsiteY5" fmla="*/ 273844 h 519112"/>
                <a:gd name="connsiteX6" fmla="*/ 531019 w 1166813"/>
                <a:gd name="connsiteY6" fmla="*/ 335756 h 519112"/>
                <a:gd name="connsiteX7" fmla="*/ 333375 w 1166813"/>
                <a:gd name="connsiteY7" fmla="*/ 426244 h 519112"/>
                <a:gd name="connsiteX8" fmla="*/ 280988 w 1166813"/>
                <a:gd name="connsiteY8" fmla="*/ 450056 h 519112"/>
                <a:gd name="connsiteX9" fmla="*/ 242888 w 1166813"/>
                <a:gd name="connsiteY9" fmla="*/ 473869 h 519112"/>
                <a:gd name="connsiteX10" fmla="*/ 204788 w 1166813"/>
                <a:gd name="connsiteY10" fmla="*/ 497681 h 519112"/>
                <a:gd name="connsiteX11" fmla="*/ 171450 w 1166813"/>
                <a:gd name="connsiteY11" fmla="*/ 511969 h 519112"/>
                <a:gd name="connsiteX12" fmla="*/ 138113 w 1166813"/>
                <a:gd name="connsiteY12" fmla="*/ 519112 h 519112"/>
                <a:gd name="connsiteX13" fmla="*/ 119063 w 1166813"/>
                <a:gd name="connsiteY13" fmla="*/ 519112 h 519112"/>
                <a:gd name="connsiteX14" fmla="*/ 83344 w 1166813"/>
                <a:gd name="connsiteY14" fmla="*/ 509587 h 519112"/>
                <a:gd name="connsiteX15" fmla="*/ 61913 w 1166813"/>
                <a:gd name="connsiteY15" fmla="*/ 497681 h 519112"/>
                <a:gd name="connsiteX16" fmla="*/ 40482 w 1166813"/>
                <a:gd name="connsiteY16" fmla="*/ 473869 h 519112"/>
                <a:gd name="connsiteX17" fmla="*/ 16669 w 1166813"/>
                <a:gd name="connsiteY17" fmla="*/ 428625 h 519112"/>
                <a:gd name="connsiteX18" fmla="*/ 4763 w 1166813"/>
                <a:gd name="connsiteY18" fmla="*/ 378619 h 519112"/>
                <a:gd name="connsiteX19" fmla="*/ 0 w 1166813"/>
                <a:gd name="connsiteY19" fmla="*/ 314325 h 519112"/>
                <a:gd name="connsiteX20" fmla="*/ 2382 w 1166813"/>
                <a:gd name="connsiteY20" fmla="*/ 266700 h 519112"/>
                <a:gd name="connsiteX21" fmla="*/ 9525 w 1166813"/>
                <a:gd name="connsiteY21" fmla="*/ 235744 h 519112"/>
                <a:gd name="connsiteX22" fmla="*/ 23813 w 1166813"/>
                <a:gd name="connsiteY22" fmla="*/ 209550 h 519112"/>
                <a:gd name="connsiteX23" fmla="*/ 42863 w 1166813"/>
                <a:gd name="connsiteY23" fmla="*/ 190500 h 519112"/>
                <a:gd name="connsiteX24" fmla="*/ 73819 w 1166813"/>
                <a:gd name="connsiteY24" fmla="*/ 171450 h 519112"/>
                <a:gd name="connsiteX25" fmla="*/ 121444 w 1166813"/>
                <a:gd name="connsiteY25" fmla="*/ 157162 h 519112"/>
                <a:gd name="connsiteX26" fmla="*/ 207169 w 1166813"/>
                <a:gd name="connsiteY26" fmla="*/ 183356 h 519112"/>
                <a:gd name="connsiteX27" fmla="*/ 323850 w 1166813"/>
                <a:gd name="connsiteY27" fmla="*/ 178594 h 519112"/>
                <a:gd name="connsiteX28" fmla="*/ 442913 w 1166813"/>
                <a:gd name="connsiteY28" fmla="*/ 164306 h 519112"/>
                <a:gd name="connsiteX29" fmla="*/ 616744 w 1166813"/>
                <a:gd name="connsiteY29" fmla="*/ 133350 h 519112"/>
                <a:gd name="connsiteX30" fmla="*/ 926307 w 1166813"/>
                <a:gd name="connsiteY30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6813" h="519112">
                  <a:moveTo>
                    <a:pt x="926307" y="61912"/>
                  </a:moveTo>
                  <a:lnTo>
                    <a:pt x="1140619" y="0"/>
                  </a:lnTo>
                  <a:lnTo>
                    <a:pt x="1166813" y="83344"/>
                  </a:lnTo>
                  <a:lnTo>
                    <a:pt x="1016794" y="138112"/>
                  </a:lnTo>
                  <a:lnTo>
                    <a:pt x="840582" y="207169"/>
                  </a:lnTo>
                  <a:lnTo>
                    <a:pt x="681038" y="273844"/>
                  </a:lnTo>
                  <a:lnTo>
                    <a:pt x="531019" y="335756"/>
                  </a:lnTo>
                  <a:lnTo>
                    <a:pt x="333375" y="426244"/>
                  </a:lnTo>
                  <a:lnTo>
                    <a:pt x="280988" y="450056"/>
                  </a:lnTo>
                  <a:lnTo>
                    <a:pt x="242888" y="473869"/>
                  </a:lnTo>
                  <a:lnTo>
                    <a:pt x="204788" y="497681"/>
                  </a:lnTo>
                  <a:lnTo>
                    <a:pt x="171450" y="511969"/>
                  </a:lnTo>
                  <a:lnTo>
                    <a:pt x="138113" y="519112"/>
                  </a:lnTo>
                  <a:lnTo>
                    <a:pt x="119063" y="519112"/>
                  </a:lnTo>
                  <a:lnTo>
                    <a:pt x="83344" y="509587"/>
                  </a:lnTo>
                  <a:lnTo>
                    <a:pt x="61913" y="497681"/>
                  </a:lnTo>
                  <a:lnTo>
                    <a:pt x="40482" y="473869"/>
                  </a:lnTo>
                  <a:lnTo>
                    <a:pt x="16669" y="428625"/>
                  </a:lnTo>
                  <a:lnTo>
                    <a:pt x="4763" y="378619"/>
                  </a:lnTo>
                  <a:lnTo>
                    <a:pt x="0" y="314325"/>
                  </a:lnTo>
                  <a:lnTo>
                    <a:pt x="2382" y="266700"/>
                  </a:lnTo>
                  <a:lnTo>
                    <a:pt x="9525" y="235744"/>
                  </a:lnTo>
                  <a:lnTo>
                    <a:pt x="23813" y="209550"/>
                  </a:lnTo>
                  <a:lnTo>
                    <a:pt x="42863" y="190500"/>
                  </a:lnTo>
                  <a:lnTo>
                    <a:pt x="73819" y="171450"/>
                  </a:lnTo>
                  <a:lnTo>
                    <a:pt x="121444" y="157162"/>
                  </a:lnTo>
                  <a:lnTo>
                    <a:pt x="207169" y="183356"/>
                  </a:lnTo>
                  <a:lnTo>
                    <a:pt x="323850" y="178594"/>
                  </a:lnTo>
                  <a:lnTo>
                    <a:pt x="442913" y="164306"/>
                  </a:lnTo>
                  <a:lnTo>
                    <a:pt x="616744" y="133350"/>
                  </a:lnTo>
                  <a:lnTo>
                    <a:pt x="926307" y="61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F9CCD6E6-08B3-4200-ABE2-860A04005F80}"/>
                </a:ext>
              </a:extLst>
            </p:cNvPr>
            <p:cNvSpPr/>
            <p:nvPr/>
          </p:nvSpPr>
          <p:spPr>
            <a:xfrm>
              <a:off x="5353050" y="4752976"/>
              <a:ext cx="436563" cy="792162"/>
            </a:xfrm>
            <a:custGeom>
              <a:avLst/>
              <a:gdLst>
                <a:gd name="connsiteX0" fmla="*/ 73819 w 435769"/>
                <a:gd name="connsiteY0" fmla="*/ 254794 h 792956"/>
                <a:gd name="connsiteX1" fmla="*/ 111919 w 435769"/>
                <a:gd name="connsiteY1" fmla="*/ 376238 h 792956"/>
                <a:gd name="connsiteX2" fmla="*/ 150019 w 435769"/>
                <a:gd name="connsiteY2" fmla="*/ 492919 h 792956"/>
                <a:gd name="connsiteX3" fmla="*/ 166688 w 435769"/>
                <a:gd name="connsiteY3" fmla="*/ 566738 h 792956"/>
                <a:gd name="connsiteX4" fmla="*/ 200025 w 435769"/>
                <a:gd name="connsiteY4" fmla="*/ 647700 h 792956"/>
                <a:gd name="connsiteX5" fmla="*/ 238125 w 435769"/>
                <a:gd name="connsiteY5" fmla="*/ 719138 h 792956"/>
                <a:gd name="connsiteX6" fmla="*/ 252413 w 435769"/>
                <a:gd name="connsiteY6" fmla="*/ 740569 h 792956"/>
                <a:gd name="connsiteX7" fmla="*/ 271463 w 435769"/>
                <a:gd name="connsiteY7" fmla="*/ 764381 h 792956"/>
                <a:gd name="connsiteX8" fmla="*/ 290513 w 435769"/>
                <a:gd name="connsiteY8" fmla="*/ 781050 h 792956"/>
                <a:gd name="connsiteX9" fmla="*/ 311944 w 435769"/>
                <a:gd name="connsiteY9" fmla="*/ 790575 h 792956"/>
                <a:gd name="connsiteX10" fmla="*/ 328613 w 435769"/>
                <a:gd name="connsiteY10" fmla="*/ 792956 h 792956"/>
                <a:gd name="connsiteX11" fmla="*/ 350044 w 435769"/>
                <a:gd name="connsiteY11" fmla="*/ 792956 h 792956"/>
                <a:gd name="connsiteX12" fmla="*/ 378619 w 435769"/>
                <a:gd name="connsiteY12" fmla="*/ 785813 h 792956"/>
                <a:gd name="connsiteX13" fmla="*/ 397669 w 435769"/>
                <a:gd name="connsiteY13" fmla="*/ 776288 h 792956"/>
                <a:gd name="connsiteX14" fmla="*/ 414338 w 435769"/>
                <a:gd name="connsiteY14" fmla="*/ 757238 h 792956"/>
                <a:gd name="connsiteX15" fmla="*/ 426244 w 435769"/>
                <a:gd name="connsiteY15" fmla="*/ 731044 h 792956"/>
                <a:gd name="connsiteX16" fmla="*/ 433388 w 435769"/>
                <a:gd name="connsiteY16" fmla="*/ 697706 h 792956"/>
                <a:gd name="connsiteX17" fmla="*/ 435769 w 435769"/>
                <a:gd name="connsiteY17" fmla="*/ 654844 h 792956"/>
                <a:gd name="connsiteX18" fmla="*/ 435769 w 435769"/>
                <a:gd name="connsiteY18" fmla="*/ 595313 h 792956"/>
                <a:gd name="connsiteX19" fmla="*/ 426244 w 435769"/>
                <a:gd name="connsiteY19" fmla="*/ 516731 h 792956"/>
                <a:gd name="connsiteX20" fmla="*/ 416719 w 435769"/>
                <a:gd name="connsiteY20" fmla="*/ 466725 h 792956"/>
                <a:gd name="connsiteX21" fmla="*/ 407194 w 435769"/>
                <a:gd name="connsiteY21" fmla="*/ 435769 h 792956"/>
                <a:gd name="connsiteX22" fmla="*/ 381000 w 435769"/>
                <a:gd name="connsiteY22" fmla="*/ 395288 h 792956"/>
                <a:gd name="connsiteX23" fmla="*/ 283369 w 435769"/>
                <a:gd name="connsiteY23" fmla="*/ 276225 h 792956"/>
                <a:gd name="connsiteX24" fmla="*/ 157163 w 435769"/>
                <a:gd name="connsiteY24" fmla="*/ 128588 h 792956"/>
                <a:gd name="connsiteX25" fmla="*/ 76200 w 435769"/>
                <a:gd name="connsiteY25" fmla="*/ 35719 h 792956"/>
                <a:gd name="connsiteX26" fmla="*/ 59531 w 435769"/>
                <a:gd name="connsiteY26" fmla="*/ 19050 h 792956"/>
                <a:gd name="connsiteX27" fmla="*/ 50006 w 435769"/>
                <a:gd name="connsiteY27" fmla="*/ 9525 h 792956"/>
                <a:gd name="connsiteX28" fmla="*/ 35719 w 435769"/>
                <a:gd name="connsiteY28" fmla="*/ 2381 h 792956"/>
                <a:gd name="connsiteX29" fmla="*/ 21431 w 435769"/>
                <a:gd name="connsiteY29" fmla="*/ 0 h 792956"/>
                <a:gd name="connsiteX30" fmla="*/ 9525 w 435769"/>
                <a:gd name="connsiteY30" fmla="*/ 2381 h 792956"/>
                <a:gd name="connsiteX31" fmla="*/ 0 w 435769"/>
                <a:gd name="connsiteY31" fmla="*/ 11906 h 792956"/>
                <a:gd name="connsiteX32" fmla="*/ 2381 w 435769"/>
                <a:gd name="connsiteY32" fmla="*/ 30956 h 792956"/>
                <a:gd name="connsiteX33" fmla="*/ 23813 w 435769"/>
                <a:gd name="connsiteY33" fmla="*/ 102394 h 792956"/>
                <a:gd name="connsiteX34" fmla="*/ 73819 w 435769"/>
                <a:gd name="connsiteY34" fmla="*/ 254794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5769" h="792956">
                  <a:moveTo>
                    <a:pt x="73819" y="254794"/>
                  </a:moveTo>
                  <a:lnTo>
                    <a:pt x="111919" y="376238"/>
                  </a:lnTo>
                  <a:lnTo>
                    <a:pt x="150019" y="492919"/>
                  </a:lnTo>
                  <a:lnTo>
                    <a:pt x="166688" y="566738"/>
                  </a:lnTo>
                  <a:lnTo>
                    <a:pt x="200025" y="647700"/>
                  </a:lnTo>
                  <a:lnTo>
                    <a:pt x="238125" y="719138"/>
                  </a:lnTo>
                  <a:lnTo>
                    <a:pt x="252413" y="740569"/>
                  </a:lnTo>
                  <a:lnTo>
                    <a:pt x="271463" y="764381"/>
                  </a:lnTo>
                  <a:lnTo>
                    <a:pt x="290513" y="781050"/>
                  </a:lnTo>
                  <a:lnTo>
                    <a:pt x="311944" y="790575"/>
                  </a:lnTo>
                  <a:lnTo>
                    <a:pt x="328613" y="792956"/>
                  </a:lnTo>
                  <a:lnTo>
                    <a:pt x="350044" y="792956"/>
                  </a:lnTo>
                  <a:lnTo>
                    <a:pt x="378619" y="785813"/>
                  </a:lnTo>
                  <a:lnTo>
                    <a:pt x="397669" y="776288"/>
                  </a:lnTo>
                  <a:lnTo>
                    <a:pt x="414338" y="757238"/>
                  </a:lnTo>
                  <a:lnTo>
                    <a:pt x="426244" y="731044"/>
                  </a:lnTo>
                  <a:lnTo>
                    <a:pt x="433388" y="697706"/>
                  </a:lnTo>
                  <a:lnTo>
                    <a:pt x="435769" y="654844"/>
                  </a:lnTo>
                  <a:lnTo>
                    <a:pt x="435769" y="595313"/>
                  </a:lnTo>
                  <a:lnTo>
                    <a:pt x="426244" y="516731"/>
                  </a:lnTo>
                  <a:lnTo>
                    <a:pt x="416719" y="466725"/>
                  </a:lnTo>
                  <a:lnTo>
                    <a:pt x="407194" y="435769"/>
                  </a:lnTo>
                  <a:lnTo>
                    <a:pt x="381000" y="395288"/>
                  </a:lnTo>
                  <a:lnTo>
                    <a:pt x="283369" y="276225"/>
                  </a:lnTo>
                  <a:lnTo>
                    <a:pt x="157163" y="128588"/>
                  </a:lnTo>
                  <a:lnTo>
                    <a:pt x="76200" y="35719"/>
                  </a:lnTo>
                  <a:lnTo>
                    <a:pt x="59531" y="19050"/>
                  </a:lnTo>
                  <a:lnTo>
                    <a:pt x="50006" y="9525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9525" y="2381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23813" y="102394"/>
                  </a:lnTo>
                  <a:lnTo>
                    <a:pt x="73819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2">
              <a:extLst>
                <a:ext uri="{FF2B5EF4-FFF2-40B4-BE49-F238E27FC236}">
                  <a16:creationId xmlns:a16="http://schemas.microsoft.com/office/drawing/2014/main" id="{DF756523-703F-4FF1-B8E1-423F8057CA81}"/>
                </a:ext>
              </a:extLst>
            </p:cNvPr>
            <p:cNvSpPr/>
            <p:nvPr/>
          </p:nvSpPr>
          <p:spPr>
            <a:xfrm>
              <a:off x="5922963" y="4043363"/>
              <a:ext cx="790575" cy="587375"/>
            </a:xfrm>
            <a:custGeom>
              <a:avLst/>
              <a:gdLst>
                <a:gd name="connsiteX0" fmla="*/ 597694 w 790575"/>
                <a:gd name="connsiteY0" fmla="*/ 345281 h 588168"/>
                <a:gd name="connsiteX1" fmla="*/ 481012 w 790575"/>
                <a:gd name="connsiteY1" fmla="*/ 264318 h 588168"/>
                <a:gd name="connsiteX2" fmla="*/ 390525 w 790575"/>
                <a:gd name="connsiteY2" fmla="*/ 202406 h 588168"/>
                <a:gd name="connsiteX3" fmla="*/ 250031 w 790575"/>
                <a:gd name="connsiteY3" fmla="*/ 107156 h 588168"/>
                <a:gd name="connsiteX4" fmla="*/ 188119 w 790575"/>
                <a:gd name="connsiteY4" fmla="*/ 0 h 588168"/>
                <a:gd name="connsiteX5" fmla="*/ 145256 w 790575"/>
                <a:gd name="connsiteY5" fmla="*/ 23812 h 588168"/>
                <a:gd name="connsiteX6" fmla="*/ 80962 w 790575"/>
                <a:gd name="connsiteY6" fmla="*/ 66675 h 588168"/>
                <a:gd name="connsiteX7" fmla="*/ 30956 w 790575"/>
                <a:gd name="connsiteY7" fmla="*/ 107156 h 588168"/>
                <a:gd name="connsiteX8" fmla="*/ 11906 w 790575"/>
                <a:gd name="connsiteY8" fmla="*/ 130968 h 588168"/>
                <a:gd name="connsiteX9" fmla="*/ 0 w 790575"/>
                <a:gd name="connsiteY9" fmla="*/ 157162 h 588168"/>
                <a:gd name="connsiteX10" fmla="*/ 2381 w 790575"/>
                <a:gd name="connsiteY10" fmla="*/ 188118 h 588168"/>
                <a:gd name="connsiteX11" fmla="*/ 21431 w 790575"/>
                <a:gd name="connsiteY11" fmla="*/ 228600 h 588168"/>
                <a:gd name="connsiteX12" fmla="*/ 42862 w 790575"/>
                <a:gd name="connsiteY12" fmla="*/ 254793 h 588168"/>
                <a:gd name="connsiteX13" fmla="*/ 85725 w 790575"/>
                <a:gd name="connsiteY13" fmla="*/ 288131 h 588168"/>
                <a:gd name="connsiteX14" fmla="*/ 157162 w 790575"/>
                <a:gd name="connsiteY14" fmla="*/ 319087 h 588168"/>
                <a:gd name="connsiteX15" fmla="*/ 226219 w 790575"/>
                <a:gd name="connsiteY15" fmla="*/ 342900 h 588168"/>
                <a:gd name="connsiteX16" fmla="*/ 371475 w 790575"/>
                <a:gd name="connsiteY16" fmla="*/ 416718 h 588168"/>
                <a:gd name="connsiteX17" fmla="*/ 614362 w 790575"/>
                <a:gd name="connsiteY17" fmla="*/ 535781 h 588168"/>
                <a:gd name="connsiteX18" fmla="*/ 714375 w 790575"/>
                <a:gd name="connsiteY18" fmla="*/ 588168 h 588168"/>
                <a:gd name="connsiteX19" fmla="*/ 790575 w 790575"/>
                <a:gd name="connsiteY19" fmla="*/ 485775 h 588168"/>
                <a:gd name="connsiteX20" fmla="*/ 597694 w 790575"/>
                <a:gd name="connsiteY20" fmla="*/ 3452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0575" h="588168">
                  <a:moveTo>
                    <a:pt x="597694" y="345281"/>
                  </a:moveTo>
                  <a:lnTo>
                    <a:pt x="481012" y="264318"/>
                  </a:lnTo>
                  <a:lnTo>
                    <a:pt x="390525" y="202406"/>
                  </a:lnTo>
                  <a:lnTo>
                    <a:pt x="250031" y="107156"/>
                  </a:lnTo>
                  <a:lnTo>
                    <a:pt x="188119" y="0"/>
                  </a:lnTo>
                  <a:lnTo>
                    <a:pt x="145256" y="23812"/>
                  </a:lnTo>
                  <a:lnTo>
                    <a:pt x="80962" y="66675"/>
                  </a:lnTo>
                  <a:lnTo>
                    <a:pt x="30956" y="107156"/>
                  </a:lnTo>
                  <a:lnTo>
                    <a:pt x="11906" y="130968"/>
                  </a:lnTo>
                  <a:lnTo>
                    <a:pt x="0" y="157162"/>
                  </a:lnTo>
                  <a:lnTo>
                    <a:pt x="2381" y="188118"/>
                  </a:lnTo>
                  <a:lnTo>
                    <a:pt x="21431" y="228600"/>
                  </a:lnTo>
                  <a:lnTo>
                    <a:pt x="42862" y="254793"/>
                  </a:lnTo>
                  <a:lnTo>
                    <a:pt x="85725" y="288131"/>
                  </a:lnTo>
                  <a:lnTo>
                    <a:pt x="157162" y="319087"/>
                  </a:lnTo>
                  <a:lnTo>
                    <a:pt x="226219" y="342900"/>
                  </a:lnTo>
                  <a:lnTo>
                    <a:pt x="371475" y="416718"/>
                  </a:lnTo>
                  <a:lnTo>
                    <a:pt x="614362" y="535781"/>
                  </a:lnTo>
                  <a:lnTo>
                    <a:pt x="714375" y="588168"/>
                  </a:lnTo>
                  <a:lnTo>
                    <a:pt x="790575" y="485775"/>
                  </a:lnTo>
                  <a:lnTo>
                    <a:pt x="597694" y="3452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3">
              <a:extLst>
                <a:ext uri="{FF2B5EF4-FFF2-40B4-BE49-F238E27FC236}">
                  <a16:creationId xmlns:a16="http://schemas.microsoft.com/office/drawing/2014/main" id="{1348F9F8-CD2C-4709-82C1-B550200B1412}"/>
                </a:ext>
              </a:extLst>
            </p:cNvPr>
            <p:cNvSpPr/>
            <p:nvPr/>
          </p:nvSpPr>
          <p:spPr>
            <a:xfrm>
              <a:off x="5895975" y="3716338"/>
              <a:ext cx="1366838" cy="1736725"/>
            </a:xfrm>
            <a:custGeom>
              <a:avLst/>
              <a:gdLst>
                <a:gd name="connsiteX0" fmla="*/ 923925 w 1366838"/>
                <a:gd name="connsiteY0" fmla="*/ 471488 h 1735932"/>
                <a:gd name="connsiteX1" fmla="*/ 1052513 w 1366838"/>
                <a:gd name="connsiteY1" fmla="*/ 269082 h 1735932"/>
                <a:gd name="connsiteX2" fmla="*/ 1073944 w 1366838"/>
                <a:gd name="connsiteY2" fmla="*/ 228600 h 1735932"/>
                <a:gd name="connsiteX3" fmla="*/ 1092994 w 1366838"/>
                <a:gd name="connsiteY3" fmla="*/ 183357 h 1735932"/>
                <a:gd name="connsiteX4" fmla="*/ 1100138 w 1366838"/>
                <a:gd name="connsiteY4" fmla="*/ 157163 h 1735932"/>
                <a:gd name="connsiteX5" fmla="*/ 1102519 w 1366838"/>
                <a:gd name="connsiteY5" fmla="*/ 130969 h 1735932"/>
                <a:gd name="connsiteX6" fmla="*/ 1102519 w 1366838"/>
                <a:gd name="connsiteY6" fmla="*/ 116682 h 1735932"/>
                <a:gd name="connsiteX7" fmla="*/ 1088231 w 1366838"/>
                <a:gd name="connsiteY7" fmla="*/ 83344 h 1735932"/>
                <a:gd name="connsiteX8" fmla="*/ 1081088 w 1366838"/>
                <a:gd name="connsiteY8" fmla="*/ 57150 h 1735932"/>
                <a:gd name="connsiteX9" fmla="*/ 1078706 w 1366838"/>
                <a:gd name="connsiteY9" fmla="*/ 33338 h 1735932"/>
                <a:gd name="connsiteX10" fmla="*/ 1081088 w 1366838"/>
                <a:gd name="connsiteY10" fmla="*/ 9525 h 1735932"/>
                <a:gd name="connsiteX11" fmla="*/ 1090613 w 1366838"/>
                <a:gd name="connsiteY11" fmla="*/ 0 h 1735932"/>
                <a:gd name="connsiteX12" fmla="*/ 1114425 w 1366838"/>
                <a:gd name="connsiteY12" fmla="*/ 0 h 1735932"/>
                <a:gd name="connsiteX13" fmla="*/ 1162050 w 1366838"/>
                <a:gd name="connsiteY13" fmla="*/ 14288 h 1735932"/>
                <a:gd name="connsiteX14" fmla="*/ 1200150 w 1366838"/>
                <a:gd name="connsiteY14" fmla="*/ 45244 h 1735932"/>
                <a:gd name="connsiteX15" fmla="*/ 1269206 w 1366838"/>
                <a:gd name="connsiteY15" fmla="*/ 107157 h 1735932"/>
                <a:gd name="connsiteX16" fmla="*/ 1309688 w 1366838"/>
                <a:gd name="connsiteY16" fmla="*/ 150019 h 1735932"/>
                <a:gd name="connsiteX17" fmla="*/ 1335881 w 1366838"/>
                <a:gd name="connsiteY17" fmla="*/ 190500 h 1735932"/>
                <a:gd name="connsiteX18" fmla="*/ 1357313 w 1366838"/>
                <a:gd name="connsiteY18" fmla="*/ 235744 h 1735932"/>
                <a:gd name="connsiteX19" fmla="*/ 1364456 w 1366838"/>
                <a:gd name="connsiteY19" fmla="*/ 266700 h 1735932"/>
                <a:gd name="connsiteX20" fmla="*/ 1366838 w 1366838"/>
                <a:gd name="connsiteY20" fmla="*/ 302419 h 1735932"/>
                <a:gd name="connsiteX21" fmla="*/ 1362075 w 1366838"/>
                <a:gd name="connsiteY21" fmla="*/ 323850 h 1735932"/>
                <a:gd name="connsiteX22" fmla="*/ 1340644 w 1366838"/>
                <a:gd name="connsiteY22" fmla="*/ 342900 h 1735932"/>
                <a:gd name="connsiteX23" fmla="*/ 1309688 w 1366838"/>
                <a:gd name="connsiteY23" fmla="*/ 361950 h 1735932"/>
                <a:gd name="connsiteX24" fmla="*/ 1273969 w 1366838"/>
                <a:gd name="connsiteY24" fmla="*/ 376238 h 1735932"/>
                <a:gd name="connsiteX25" fmla="*/ 1221581 w 1366838"/>
                <a:gd name="connsiteY25" fmla="*/ 411957 h 1735932"/>
                <a:gd name="connsiteX26" fmla="*/ 1143000 w 1366838"/>
                <a:gd name="connsiteY26" fmla="*/ 511969 h 1735932"/>
                <a:gd name="connsiteX27" fmla="*/ 845344 w 1366838"/>
                <a:gd name="connsiteY27" fmla="*/ 895350 h 1735932"/>
                <a:gd name="connsiteX28" fmla="*/ 476250 w 1366838"/>
                <a:gd name="connsiteY28" fmla="*/ 1366838 h 1735932"/>
                <a:gd name="connsiteX29" fmla="*/ 183356 w 1366838"/>
                <a:gd name="connsiteY29" fmla="*/ 1735932 h 1735932"/>
                <a:gd name="connsiteX30" fmla="*/ 14288 w 1366838"/>
                <a:gd name="connsiteY30" fmla="*/ 1733550 h 1735932"/>
                <a:gd name="connsiteX31" fmla="*/ 4763 w 1366838"/>
                <a:gd name="connsiteY31" fmla="*/ 1716882 h 1735932"/>
                <a:gd name="connsiteX32" fmla="*/ 0 w 1366838"/>
                <a:gd name="connsiteY32" fmla="*/ 1695450 h 1735932"/>
                <a:gd name="connsiteX33" fmla="*/ 0 w 1366838"/>
                <a:gd name="connsiteY33" fmla="*/ 1676400 h 1735932"/>
                <a:gd name="connsiteX34" fmla="*/ 2381 w 1366838"/>
                <a:gd name="connsiteY34" fmla="*/ 1659732 h 1735932"/>
                <a:gd name="connsiteX35" fmla="*/ 7144 w 1366838"/>
                <a:gd name="connsiteY35" fmla="*/ 1652588 h 1735932"/>
                <a:gd name="connsiteX36" fmla="*/ 19050 w 1366838"/>
                <a:gd name="connsiteY36" fmla="*/ 1643063 h 1735932"/>
                <a:gd name="connsiteX37" fmla="*/ 52388 w 1366838"/>
                <a:gd name="connsiteY37" fmla="*/ 1628775 h 1735932"/>
                <a:gd name="connsiteX38" fmla="*/ 92869 w 1366838"/>
                <a:gd name="connsiteY38" fmla="*/ 1604963 h 1735932"/>
                <a:gd name="connsiteX39" fmla="*/ 128588 w 1366838"/>
                <a:gd name="connsiteY39" fmla="*/ 1576388 h 1735932"/>
                <a:gd name="connsiteX40" fmla="*/ 173831 w 1366838"/>
                <a:gd name="connsiteY40" fmla="*/ 1531144 h 1735932"/>
                <a:gd name="connsiteX41" fmla="*/ 221456 w 1366838"/>
                <a:gd name="connsiteY41" fmla="*/ 1476375 h 1735932"/>
                <a:gd name="connsiteX42" fmla="*/ 297656 w 1366838"/>
                <a:gd name="connsiteY42" fmla="*/ 1378744 h 1735932"/>
                <a:gd name="connsiteX43" fmla="*/ 395288 w 1366838"/>
                <a:gd name="connsiteY43" fmla="*/ 1245394 h 1735932"/>
                <a:gd name="connsiteX44" fmla="*/ 483394 w 1366838"/>
                <a:gd name="connsiteY44" fmla="*/ 1121569 h 1735932"/>
                <a:gd name="connsiteX45" fmla="*/ 573881 w 1366838"/>
                <a:gd name="connsiteY45" fmla="*/ 985838 h 1735932"/>
                <a:gd name="connsiteX46" fmla="*/ 681038 w 1366838"/>
                <a:gd name="connsiteY46" fmla="*/ 828675 h 1735932"/>
                <a:gd name="connsiteX47" fmla="*/ 735806 w 1366838"/>
                <a:gd name="connsiteY47" fmla="*/ 771525 h 1735932"/>
                <a:gd name="connsiteX48" fmla="*/ 923925 w 1366838"/>
                <a:gd name="connsiteY48" fmla="*/ 471488 h 17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8" h="1735932">
                  <a:moveTo>
                    <a:pt x="923925" y="471488"/>
                  </a:moveTo>
                  <a:lnTo>
                    <a:pt x="1052513" y="269082"/>
                  </a:lnTo>
                  <a:lnTo>
                    <a:pt x="1073944" y="228600"/>
                  </a:lnTo>
                  <a:lnTo>
                    <a:pt x="1092994" y="183357"/>
                  </a:lnTo>
                  <a:lnTo>
                    <a:pt x="1100138" y="157163"/>
                  </a:lnTo>
                  <a:lnTo>
                    <a:pt x="1102519" y="130969"/>
                  </a:lnTo>
                  <a:lnTo>
                    <a:pt x="1102519" y="116682"/>
                  </a:lnTo>
                  <a:lnTo>
                    <a:pt x="1088231" y="83344"/>
                  </a:lnTo>
                  <a:lnTo>
                    <a:pt x="1081088" y="57150"/>
                  </a:lnTo>
                  <a:lnTo>
                    <a:pt x="1078706" y="33338"/>
                  </a:lnTo>
                  <a:lnTo>
                    <a:pt x="1081088" y="9525"/>
                  </a:lnTo>
                  <a:lnTo>
                    <a:pt x="1090613" y="0"/>
                  </a:lnTo>
                  <a:lnTo>
                    <a:pt x="1114425" y="0"/>
                  </a:lnTo>
                  <a:lnTo>
                    <a:pt x="1162050" y="14288"/>
                  </a:lnTo>
                  <a:lnTo>
                    <a:pt x="1200150" y="45244"/>
                  </a:lnTo>
                  <a:lnTo>
                    <a:pt x="1269206" y="107157"/>
                  </a:lnTo>
                  <a:lnTo>
                    <a:pt x="1309688" y="150019"/>
                  </a:lnTo>
                  <a:lnTo>
                    <a:pt x="1335881" y="190500"/>
                  </a:lnTo>
                  <a:lnTo>
                    <a:pt x="1357313" y="235744"/>
                  </a:lnTo>
                  <a:lnTo>
                    <a:pt x="1364456" y="266700"/>
                  </a:lnTo>
                  <a:lnTo>
                    <a:pt x="1366838" y="302419"/>
                  </a:lnTo>
                  <a:lnTo>
                    <a:pt x="1362075" y="323850"/>
                  </a:lnTo>
                  <a:lnTo>
                    <a:pt x="1340644" y="342900"/>
                  </a:lnTo>
                  <a:lnTo>
                    <a:pt x="1309688" y="361950"/>
                  </a:lnTo>
                  <a:lnTo>
                    <a:pt x="1273969" y="376238"/>
                  </a:lnTo>
                  <a:lnTo>
                    <a:pt x="1221581" y="411957"/>
                  </a:lnTo>
                  <a:lnTo>
                    <a:pt x="1143000" y="511969"/>
                  </a:lnTo>
                  <a:lnTo>
                    <a:pt x="845344" y="895350"/>
                  </a:lnTo>
                  <a:lnTo>
                    <a:pt x="476250" y="1366838"/>
                  </a:lnTo>
                  <a:lnTo>
                    <a:pt x="183356" y="1735932"/>
                  </a:lnTo>
                  <a:lnTo>
                    <a:pt x="14288" y="1733550"/>
                  </a:lnTo>
                  <a:lnTo>
                    <a:pt x="4763" y="1716882"/>
                  </a:lnTo>
                  <a:lnTo>
                    <a:pt x="0" y="1695450"/>
                  </a:lnTo>
                  <a:lnTo>
                    <a:pt x="0" y="1676400"/>
                  </a:lnTo>
                  <a:lnTo>
                    <a:pt x="2381" y="1659732"/>
                  </a:lnTo>
                  <a:lnTo>
                    <a:pt x="7144" y="1652588"/>
                  </a:lnTo>
                  <a:lnTo>
                    <a:pt x="19050" y="1643063"/>
                  </a:lnTo>
                  <a:lnTo>
                    <a:pt x="52388" y="1628775"/>
                  </a:lnTo>
                  <a:lnTo>
                    <a:pt x="92869" y="1604963"/>
                  </a:lnTo>
                  <a:lnTo>
                    <a:pt x="128588" y="1576388"/>
                  </a:lnTo>
                  <a:lnTo>
                    <a:pt x="173831" y="1531144"/>
                  </a:lnTo>
                  <a:lnTo>
                    <a:pt x="221456" y="1476375"/>
                  </a:lnTo>
                  <a:lnTo>
                    <a:pt x="297656" y="1378744"/>
                  </a:lnTo>
                  <a:lnTo>
                    <a:pt x="395288" y="1245394"/>
                  </a:lnTo>
                  <a:lnTo>
                    <a:pt x="483394" y="1121569"/>
                  </a:lnTo>
                  <a:lnTo>
                    <a:pt x="573881" y="985838"/>
                  </a:lnTo>
                  <a:lnTo>
                    <a:pt x="681038" y="828675"/>
                  </a:lnTo>
                  <a:lnTo>
                    <a:pt x="735806" y="771525"/>
                  </a:lnTo>
                  <a:lnTo>
                    <a:pt x="923925" y="4714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4">
              <a:extLst>
                <a:ext uri="{FF2B5EF4-FFF2-40B4-BE49-F238E27FC236}">
                  <a16:creationId xmlns:a16="http://schemas.microsoft.com/office/drawing/2014/main" id="{E7F7DE83-20CB-4E79-967F-E0A327B13BF4}"/>
                </a:ext>
              </a:extLst>
            </p:cNvPr>
            <p:cNvSpPr/>
            <p:nvPr/>
          </p:nvSpPr>
          <p:spPr>
            <a:xfrm>
              <a:off x="5895975" y="5170488"/>
              <a:ext cx="1401763" cy="487363"/>
            </a:xfrm>
            <a:custGeom>
              <a:avLst/>
              <a:gdLst>
                <a:gd name="connsiteX0" fmla="*/ 1019175 w 1402556"/>
                <a:gd name="connsiteY0" fmla="*/ 78581 h 488156"/>
                <a:gd name="connsiteX1" fmla="*/ 897731 w 1402556"/>
                <a:gd name="connsiteY1" fmla="*/ 104775 h 488156"/>
                <a:gd name="connsiteX2" fmla="*/ 773906 w 1402556"/>
                <a:gd name="connsiteY2" fmla="*/ 128587 h 488156"/>
                <a:gd name="connsiteX3" fmla="*/ 652463 w 1402556"/>
                <a:gd name="connsiteY3" fmla="*/ 147637 h 488156"/>
                <a:gd name="connsiteX4" fmla="*/ 514350 w 1402556"/>
                <a:gd name="connsiteY4" fmla="*/ 169069 h 488156"/>
                <a:gd name="connsiteX5" fmla="*/ 376238 w 1402556"/>
                <a:gd name="connsiteY5" fmla="*/ 185737 h 488156"/>
                <a:gd name="connsiteX6" fmla="*/ 192881 w 1402556"/>
                <a:gd name="connsiteY6" fmla="*/ 202406 h 488156"/>
                <a:gd name="connsiteX7" fmla="*/ 9525 w 1402556"/>
                <a:gd name="connsiteY7" fmla="*/ 200025 h 488156"/>
                <a:gd name="connsiteX8" fmla="*/ 0 w 1402556"/>
                <a:gd name="connsiteY8" fmla="*/ 233362 h 488156"/>
                <a:gd name="connsiteX9" fmla="*/ 9525 w 1402556"/>
                <a:gd name="connsiteY9" fmla="*/ 285750 h 488156"/>
                <a:gd name="connsiteX10" fmla="*/ 33338 w 1402556"/>
                <a:gd name="connsiteY10" fmla="*/ 342900 h 488156"/>
                <a:gd name="connsiteX11" fmla="*/ 59531 w 1402556"/>
                <a:gd name="connsiteY11" fmla="*/ 395287 h 488156"/>
                <a:gd name="connsiteX12" fmla="*/ 97631 w 1402556"/>
                <a:gd name="connsiteY12" fmla="*/ 447675 h 488156"/>
                <a:gd name="connsiteX13" fmla="*/ 121444 w 1402556"/>
                <a:gd name="connsiteY13" fmla="*/ 471487 h 488156"/>
                <a:gd name="connsiteX14" fmla="*/ 133350 w 1402556"/>
                <a:gd name="connsiteY14" fmla="*/ 481012 h 488156"/>
                <a:gd name="connsiteX15" fmla="*/ 147638 w 1402556"/>
                <a:gd name="connsiteY15" fmla="*/ 485775 h 488156"/>
                <a:gd name="connsiteX16" fmla="*/ 173831 w 1402556"/>
                <a:gd name="connsiteY16" fmla="*/ 488156 h 488156"/>
                <a:gd name="connsiteX17" fmla="*/ 219075 w 1402556"/>
                <a:gd name="connsiteY17" fmla="*/ 476250 h 488156"/>
                <a:gd name="connsiteX18" fmla="*/ 295275 w 1402556"/>
                <a:gd name="connsiteY18" fmla="*/ 445294 h 488156"/>
                <a:gd name="connsiteX19" fmla="*/ 354806 w 1402556"/>
                <a:gd name="connsiteY19" fmla="*/ 421481 h 488156"/>
                <a:gd name="connsiteX20" fmla="*/ 509588 w 1402556"/>
                <a:gd name="connsiteY20" fmla="*/ 369094 h 488156"/>
                <a:gd name="connsiteX21" fmla="*/ 742950 w 1402556"/>
                <a:gd name="connsiteY21" fmla="*/ 297656 h 488156"/>
                <a:gd name="connsiteX22" fmla="*/ 1042988 w 1402556"/>
                <a:gd name="connsiteY22" fmla="*/ 207169 h 488156"/>
                <a:gd name="connsiteX23" fmla="*/ 1402556 w 1402556"/>
                <a:gd name="connsiteY23" fmla="*/ 102394 h 488156"/>
                <a:gd name="connsiteX24" fmla="*/ 1354931 w 1402556"/>
                <a:gd name="connsiteY24" fmla="*/ 0 h 488156"/>
                <a:gd name="connsiteX25" fmla="*/ 1240631 w 1402556"/>
                <a:gd name="connsiteY25" fmla="*/ 23812 h 488156"/>
                <a:gd name="connsiteX26" fmla="*/ 1019175 w 1402556"/>
                <a:gd name="connsiteY26" fmla="*/ 78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2556" h="488156">
                  <a:moveTo>
                    <a:pt x="1019175" y="78581"/>
                  </a:moveTo>
                  <a:lnTo>
                    <a:pt x="897731" y="104775"/>
                  </a:lnTo>
                  <a:lnTo>
                    <a:pt x="773906" y="128587"/>
                  </a:lnTo>
                  <a:lnTo>
                    <a:pt x="652463" y="147637"/>
                  </a:lnTo>
                  <a:lnTo>
                    <a:pt x="514350" y="169069"/>
                  </a:lnTo>
                  <a:lnTo>
                    <a:pt x="376238" y="185737"/>
                  </a:lnTo>
                  <a:lnTo>
                    <a:pt x="192881" y="202406"/>
                  </a:lnTo>
                  <a:lnTo>
                    <a:pt x="9525" y="200025"/>
                  </a:lnTo>
                  <a:lnTo>
                    <a:pt x="0" y="233362"/>
                  </a:lnTo>
                  <a:lnTo>
                    <a:pt x="9525" y="285750"/>
                  </a:lnTo>
                  <a:lnTo>
                    <a:pt x="33338" y="342900"/>
                  </a:lnTo>
                  <a:lnTo>
                    <a:pt x="59531" y="395287"/>
                  </a:lnTo>
                  <a:lnTo>
                    <a:pt x="97631" y="447675"/>
                  </a:lnTo>
                  <a:lnTo>
                    <a:pt x="121444" y="471487"/>
                  </a:lnTo>
                  <a:lnTo>
                    <a:pt x="133350" y="481012"/>
                  </a:lnTo>
                  <a:lnTo>
                    <a:pt x="147638" y="485775"/>
                  </a:lnTo>
                  <a:lnTo>
                    <a:pt x="173831" y="488156"/>
                  </a:lnTo>
                  <a:lnTo>
                    <a:pt x="219075" y="476250"/>
                  </a:lnTo>
                  <a:lnTo>
                    <a:pt x="295275" y="445294"/>
                  </a:lnTo>
                  <a:lnTo>
                    <a:pt x="354806" y="421481"/>
                  </a:lnTo>
                  <a:lnTo>
                    <a:pt x="509588" y="369094"/>
                  </a:lnTo>
                  <a:lnTo>
                    <a:pt x="742950" y="297656"/>
                  </a:lnTo>
                  <a:lnTo>
                    <a:pt x="1042988" y="207169"/>
                  </a:lnTo>
                  <a:lnTo>
                    <a:pt x="1402556" y="102394"/>
                  </a:lnTo>
                  <a:lnTo>
                    <a:pt x="1354931" y="0"/>
                  </a:lnTo>
                  <a:lnTo>
                    <a:pt x="1240631" y="23812"/>
                  </a:lnTo>
                  <a:lnTo>
                    <a:pt x="1019175" y="78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5">
              <a:extLst>
                <a:ext uri="{FF2B5EF4-FFF2-40B4-BE49-F238E27FC236}">
                  <a16:creationId xmlns:a16="http://schemas.microsoft.com/office/drawing/2014/main" id="{5F9D8521-2A73-4DC4-A552-F52023948077}"/>
                </a:ext>
              </a:extLst>
            </p:cNvPr>
            <p:cNvSpPr/>
            <p:nvPr/>
          </p:nvSpPr>
          <p:spPr>
            <a:xfrm>
              <a:off x="6958013" y="4764088"/>
              <a:ext cx="574675" cy="942975"/>
            </a:xfrm>
            <a:custGeom>
              <a:avLst/>
              <a:gdLst>
                <a:gd name="connsiteX0" fmla="*/ 123825 w 573881"/>
                <a:gd name="connsiteY0" fmla="*/ 288132 h 942975"/>
                <a:gd name="connsiteX1" fmla="*/ 54768 w 573881"/>
                <a:gd name="connsiteY1" fmla="*/ 150019 h 942975"/>
                <a:gd name="connsiteX2" fmla="*/ 26193 w 573881"/>
                <a:gd name="connsiteY2" fmla="*/ 92869 h 942975"/>
                <a:gd name="connsiteX3" fmla="*/ 7143 w 573881"/>
                <a:gd name="connsiteY3" fmla="*/ 50007 h 942975"/>
                <a:gd name="connsiteX4" fmla="*/ 0 w 573881"/>
                <a:gd name="connsiteY4" fmla="*/ 23813 h 942975"/>
                <a:gd name="connsiteX5" fmla="*/ 0 w 573881"/>
                <a:gd name="connsiteY5" fmla="*/ 7144 h 942975"/>
                <a:gd name="connsiteX6" fmla="*/ 4762 w 573881"/>
                <a:gd name="connsiteY6" fmla="*/ 0 h 942975"/>
                <a:gd name="connsiteX7" fmla="*/ 14287 w 573881"/>
                <a:gd name="connsiteY7" fmla="*/ 0 h 942975"/>
                <a:gd name="connsiteX8" fmla="*/ 42862 w 573881"/>
                <a:gd name="connsiteY8" fmla="*/ 9525 h 942975"/>
                <a:gd name="connsiteX9" fmla="*/ 76200 w 573881"/>
                <a:gd name="connsiteY9" fmla="*/ 38100 h 942975"/>
                <a:gd name="connsiteX10" fmla="*/ 176212 w 573881"/>
                <a:gd name="connsiteY10" fmla="*/ 138113 h 942975"/>
                <a:gd name="connsiteX11" fmla="*/ 290512 w 573881"/>
                <a:gd name="connsiteY11" fmla="*/ 250032 h 942975"/>
                <a:gd name="connsiteX12" fmla="*/ 409575 w 573881"/>
                <a:gd name="connsiteY12" fmla="*/ 369094 h 942975"/>
                <a:gd name="connsiteX13" fmla="*/ 452437 w 573881"/>
                <a:gd name="connsiteY13" fmla="*/ 411957 h 942975"/>
                <a:gd name="connsiteX14" fmla="*/ 483393 w 573881"/>
                <a:gd name="connsiteY14" fmla="*/ 450057 h 942975"/>
                <a:gd name="connsiteX15" fmla="*/ 511968 w 573881"/>
                <a:gd name="connsiteY15" fmla="*/ 495300 h 942975"/>
                <a:gd name="connsiteX16" fmla="*/ 526256 w 573881"/>
                <a:gd name="connsiteY16" fmla="*/ 531019 h 942975"/>
                <a:gd name="connsiteX17" fmla="*/ 550068 w 573881"/>
                <a:gd name="connsiteY17" fmla="*/ 604838 h 942975"/>
                <a:gd name="connsiteX18" fmla="*/ 569118 w 573881"/>
                <a:gd name="connsiteY18" fmla="*/ 714375 h 942975"/>
                <a:gd name="connsiteX19" fmla="*/ 571500 w 573881"/>
                <a:gd name="connsiteY19" fmla="*/ 764382 h 942975"/>
                <a:gd name="connsiteX20" fmla="*/ 573881 w 573881"/>
                <a:gd name="connsiteY20" fmla="*/ 816769 h 942975"/>
                <a:gd name="connsiteX21" fmla="*/ 571500 w 573881"/>
                <a:gd name="connsiteY21" fmla="*/ 859632 h 942975"/>
                <a:gd name="connsiteX22" fmla="*/ 566737 w 573881"/>
                <a:gd name="connsiteY22" fmla="*/ 892969 h 942975"/>
                <a:gd name="connsiteX23" fmla="*/ 557212 w 573881"/>
                <a:gd name="connsiteY23" fmla="*/ 916782 h 942975"/>
                <a:gd name="connsiteX24" fmla="*/ 540543 w 573881"/>
                <a:gd name="connsiteY24" fmla="*/ 935832 h 942975"/>
                <a:gd name="connsiteX25" fmla="*/ 526256 w 573881"/>
                <a:gd name="connsiteY25" fmla="*/ 942975 h 942975"/>
                <a:gd name="connsiteX26" fmla="*/ 511968 w 573881"/>
                <a:gd name="connsiteY26" fmla="*/ 942975 h 942975"/>
                <a:gd name="connsiteX27" fmla="*/ 476250 w 573881"/>
                <a:gd name="connsiteY27" fmla="*/ 935832 h 942975"/>
                <a:gd name="connsiteX28" fmla="*/ 435768 w 573881"/>
                <a:gd name="connsiteY28" fmla="*/ 909638 h 942975"/>
                <a:gd name="connsiteX29" fmla="*/ 402431 w 573881"/>
                <a:gd name="connsiteY29" fmla="*/ 869157 h 942975"/>
                <a:gd name="connsiteX30" fmla="*/ 364331 w 573881"/>
                <a:gd name="connsiteY30" fmla="*/ 804863 h 942975"/>
                <a:gd name="connsiteX31" fmla="*/ 314325 w 573881"/>
                <a:gd name="connsiteY31" fmla="*/ 700088 h 942975"/>
                <a:gd name="connsiteX32" fmla="*/ 252412 w 573881"/>
                <a:gd name="connsiteY32" fmla="*/ 566738 h 942975"/>
                <a:gd name="connsiteX33" fmla="*/ 235743 w 573881"/>
                <a:gd name="connsiteY33" fmla="*/ 526257 h 942975"/>
                <a:gd name="connsiteX34" fmla="*/ 197643 w 573881"/>
                <a:gd name="connsiteY34" fmla="*/ 431007 h 942975"/>
                <a:gd name="connsiteX35" fmla="*/ 123825 w 573881"/>
                <a:gd name="connsiteY35" fmla="*/ 288132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942975">
                  <a:moveTo>
                    <a:pt x="123825" y="288132"/>
                  </a:moveTo>
                  <a:lnTo>
                    <a:pt x="54768" y="150019"/>
                  </a:lnTo>
                  <a:lnTo>
                    <a:pt x="26193" y="92869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42862" y="9525"/>
                  </a:lnTo>
                  <a:lnTo>
                    <a:pt x="76200" y="38100"/>
                  </a:lnTo>
                  <a:lnTo>
                    <a:pt x="176212" y="138113"/>
                  </a:lnTo>
                  <a:lnTo>
                    <a:pt x="290512" y="250032"/>
                  </a:lnTo>
                  <a:lnTo>
                    <a:pt x="409575" y="369094"/>
                  </a:lnTo>
                  <a:lnTo>
                    <a:pt x="452437" y="411957"/>
                  </a:lnTo>
                  <a:lnTo>
                    <a:pt x="483393" y="450057"/>
                  </a:lnTo>
                  <a:lnTo>
                    <a:pt x="511968" y="495300"/>
                  </a:lnTo>
                  <a:lnTo>
                    <a:pt x="526256" y="531019"/>
                  </a:lnTo>
                  <a:lnTo>
                    <a:pt x="550068" y="604838"/>
                  </a:lnTo>
                  <a:lnTo>
                    <a:pt x="569118" y="714375"/>
                  </a:lnTo>
                  <a:lnTo>
                    <a:pt x="571500" y="764382"/>
                  </a:lnTo>
                  <a:lnTo>
                    <a:pt x="573881" y="816769"/>
                  </a:lnTo>
                  <a:lnTo>
                    <a:pt x="571500" y="859632"/>
                  </a:lnTo>
                  <a:lnTo>
                    <a:pt x="566737" y="892969"/>
                  </a:lnTo>
                  <a:lnTo>
                    <a:pt x="557212" y="916782"/>
                  </a:lnTo>
                  <a:lnTo>
                    <a:pt x="540543" y="935832"/>
                  </a:lnTo>
                  <a:lnTo>
                    <a:pt x="526256" y="942975"/>
                  </a:lnTo>
                  <a:lnTo>
                    <a:pt x="511968" y="942975"/>
                  </a:lnTo>
                  <a:lnTo>
                    <a:pt x="476250" y="935832"/>
                  </a:lnTo>
                  <a:lnTo>
                    <a:pt x="435768" y="909638"/>
                  </a:lnTo>
                  <a:lnTo>
                    <a:pt x="402431" y="869157"/>
                  </a:lnTo>
                  <a:lnTo>
                    <a:pt x="364331" y="804863"/>
                  </a:lnTo>
                  <a:lnTo>
                    <a:pt x="314325" y="700088"/>
                  </a:lnTo>
                  <a:lnTo>
                    <a:pt x="252412" y="566738"/>
                  </a:lnTo>
                  <a:lnTo>
                    <a:pt x="235743" y="526257"/>
                  </a:lnTo>
                  <a:lnTo>
                    <a:pt x="197643" y="431007"/>
                  </a:lnTo>
                  <a:lnTo>
                    <a:pt x="123825" y="2881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FC85391-1DF3-4F36-A7DA-CEF84845DB4C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533525"/>
            <a:ext cx="4986338" cy="4040188"/>
            <a:chOff x="2393950" y="1533525"/>
            <a:chExt cx="4986338" cy="4040188"/>
          </a:xfrm>
        </p:grpSpPr>
        <p:sp>
          <p:nvSpPr>
            <p:cNvPr id="40" name="フリーフォーム 118">
              <a:extLst>
                <a:ext uri="{FF2B5EF4-FFF2-40B4-BE49-F238E27FC236}">
                  <a16:creationId xmlns:a16="http://schemas.microsoft.com/office/drawing/2014/main" id="{FE5FAAEC-642E-4553-813E-A377F28FD0D5}"/>
                </a:ext>
              </a:extLst>
            </p:cNvPr>
            <p:cNvSpPr/>
            <p:nvPr/>
          </p:nvSpPr>
          <p:spPr>
            <a:xfrm>
              <a:off x="2706688" y="2268538"/>
              <a:ext cx="1682750" cy="381000"/>
            </a:xfrm>
            <a:custGeom>
              <a:avLst/>
              <a:gdLst>
                <a:gd name="connsiteX0" fmla="*/ 1302544 w 1681163"/>
                <a:gd name="connsiteY0" fmla="*/ 283369 h 381000"/>
                <a:gd name="connsiteX1" fmla="*/ 1164432 w 1681163"/>
                <a:gd name="connsiteY1" fmla="*/ 302419 h 381000"/>
                <a:gd name="connsiteX2" fmla="*/ 997744 w 1681163"/>
                <a:gd name="connsiteY2" fmla="*/ 321469 h 381000"/>
                <a:gd name="connsiteX3" fmla="*/ 785813 w 1681163"/>
                <a:gd name="connsiteY3" fmla="*/ 347663 h 381000"/>
                <a:gd name="connsiteX4" fmla="*/ 566738 w 1681163"/>
                <a:gd name="connsiteY4" fmla="*/ 371475 h 381000"/>
                <a:gd name="connsiteX5" fmla="*/ 469107 w 1681163"/>
                <a:gd name="connsiteY5" fmla="*/ 381000 h 381000"/>
                <a:gd name="connsiteX6" fmla="*/ 290513 w 1681163"/>
                <a:gd name="connsiteY6" fmla="*/ 376238 h 381000"/>
                <a:gd name="connsiteX7" fmla="*/ 233363 w 1681163"/>
                <a:gd name="connsiteY7" fmla="*/ 366713 h 381000"/>
                <a:gd name="connsiteX8" fmla="*/ 173832 w 1681163"/>
                <a:gd name="connsiteY8" fmla="*/ 345282 h 381000"/>
                <a:gd name="connsiteX9" fmla="*/ 128588 w 1681163"/>
                <a:gd name="connsiteY9" fmla="*/ 321469 h 381000"/>
                <a:gd name="connsiteX10" fmla="*/ 90488 w 1681163"/>
                <a:gd name="connsiteY10" fmla="*/ 297657 h 381000"/>
                <a:gd name="connsiteX11" fmla="*/ 54769 w 1681163"/>
                <a:gd name="connsiteY11" fmla="*/ 271463 h 381000"/>
                <a:gd name="connsiteX12" fmla="*/ 26194 w 1681163"/>
                <a:gd name="connsiteY12" fmla="*/ 245269 h 381000"/>
                <a:gd name="connsiteX13" fmla="*/ 9525 w 1681163"/>
                <a:gd name="connsiteY13" fmla="*/ 219075 h 381000"/>
                <a:gd name="connsiteX14" fmla="*/ 0 w 1681163"/>
                <a:gd name="connsiteY14" fmla="*/ 197644 h 381000"/>
                <a:gd name="connsiteX15" fmla="*/ 2382 w 1681163"/>
                <a:gd name="connsiteY15" fmla="*/ 185738 h 381000"/>
                <a:gd name="connsiteX16" fmla="*/ 14288 w 1681163"/>
                <a:gd name="connsiteY16" fmla="*/ 176213 h 381000"/>
                <a:gd name="connsiteX17" fmla="*/ 30957 w 1681163"/>
                <a:gd name="connsiteY17" fmla="*/ 173832 h 381000"/>
                <a:gd name="connsiteX18" fmla="*/ 57150 w 1681163"/>
                <a:gd name="connsiteY18" fmla="*/ 183357 h 381000"/>
                <a:gd name="connsiteX19" fmla="*/ 85725 w 1681163"/>
                <a:gd name="connsiteY19" fmla="*/ 197644 h 381000"/>
                <a:gd name="connsiteX20" fmla="*/ 159544 w 1681163"/>
                <a:gd name="connsiteY20" fmla="*/ 211932 h 381000"/>
                <a:gd name="connsiteX21" fmla="*/ 269082 w 1681163"/>
                <a:gd name="connsiteY21" fmla="*/ 221457 h 381000"/>
                <a:gd name="connsiteX22" fmla="*/ 416719 w 1681163"/>
                <a:gd name="connsiteY22" fmla="*/ 221457 h 381000"/>
                <a:gd name="connsiteX23" fmla="*/ 576263 w 1681163"/>
                <a:gd name="connsiteY23" fmla="*/ 207169 h 381000"/>
                <a:gd name="connsiteX24" fmla="*/ 707232 w 1681163"/>
                <a:gd name="connsiteY24" fmla="*/ 188119 h 381000"/>
                <a:gd name="connsiteX25" fmla="*/ 850107 w 1681163"/>
                <a:gd name="connsiteY25" fmla="*/ 161925 h 381000"/>
                <a:gd name="connsiteX26" fmla="*/ 1019175 w 1681163"/>
                <a:gd name="connsiteY26" fmla="*/ 123825 h 381000"/>
                <a:gd name="connsiteX27" fmla="*/ 1188244 w 1681163"/>
                <a:gd name="connsiteY27" fmla="*/ 83344 h 381000"/>
                <a:gd name="connsiteX28" fmla="*/ 1254919 w 1681163"/>
                <a:gd name="connsiteY28" fmla="*/ 64294 h 381000"/>
                <a:gd name="connsiteX29" fmla="*/ 1273969 w 1681163"/>
                <a:gd name="connsiteY29" fmla="*/ 45244 h 381000"/>
                <a:gd name="connsiteX30" fmla="*/ 1319213 w 1681163"/>
                <a:gd name="connsiteY30" fmla="*/ 2382 h 381000"/>
                <a:gd name="connsiteX31" fmla="*/ 1331119 w 1681163"/>
                <a:gd name="connsiteY31" fmla="*/ 0 h 381000"/>
                <a:gd name="connsiteX32" fmla="*/ 1381125 w 1681163"/>
                <a:gd name="connsiteY32" fmla="*/ 2382 h 381000"/>
                <a:gd name="connsiteX33" fmla="*/ 1457325 w 1681163"/>
                <a:gd name="connsiteY33" fmla="*/ 11907 h 381000"/>
                <a:gd name="connsiteX34" fmla="*/ 1531144 w 1681163"/>
                <a:gd name="connsiteY34" fmla="*/ 28575 h 381000"/>
                <a:gd name="connsiteX35" fmla="*/ 1590675 w 1681163"/>
                <a:gd name="connsiteY35" fmla="*/ 47625 h 381000"/>
                <a:gd name="connsiteX36" fmla="*/ 1612107 w 1681163"/>
                <a:gd name="connsiteY36" fmla="*/ 54769 h 381000"/>
                <a:gd name="connsiteX37" fmla="*/ 1638300 w 1681163"/>
                <a:gd name="connsiteY37" fmla="*/ 69057 h 381000"/>
                <a:gd name="connsiteX38" fmla="*/ 1652588 w 1681163"/>
                <a:gd name="connsiteY38" fmla="*/ 78582 h 381000"/>
                <a:gd name="connsiteX39" fmla="*/ 1664494 w 1681163"/>
                <a:gd name="connsiteY39" fmla="*/ 92869 h 381000"/>
                <a:gd name="connsiteX40" fmla="*/ 1674019 w 1681163"/>
                <a:gd name="connsiteY40" fmla="*/ 114300 h 381000"/>
                <a:gd name="connsiteX41" fmla="*/ 1681163 w 1681163"/>
                <a:gd name="connsiteY41" fmla="*/ 145257 h 381000"/>
                <a:gd name="connsiteX42" fmla="*/ 1681163 w 1681163"/>
                <a:gd name="connsiteY42" fmla="*/ 161925 h 381000"/>
                <a:gd name="connsiteX43" fmla="*/ 1669257 w 1681163"/>
                <a:gd name="connsiteY43" fmla="*/ 188119 h 381000"/>
                <a:gd name="connsiteX44" fmla="*/ 1652588 w 1681163"/>
                <a:gd name="connsiteY44" fmla="*/ 204788 h 381000"/>
                <a:gd name="connsiteX45" fmla="*/ 1626394 w 1681163"/>
                <a:gd name="connsiteY45" fmla="*/ 219075 h 381000"/>
                <a:gd name="connsiteX46" fmla="*/ 1545432 w 1681163"/>
                <a:gd name="connsiteY46" fmla="*/ 240507 h 381000"/>
                <a:gd name="connsiteX47" fmla="*/ 1433513 w 1681163"/>
                <a:gd name="connsiteY47" fmla="*/ 261938 h 381000"/>
                <a:gd name="connsiteX48" fmla="*/ 1302544 w 1681163"/>
                <a:gd name="connsiteY48" fmla="*/ 283369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1163" h="381000">
                  <a:moveTo>
                    <a:pt x="1302544" y="283369"/>
                  </a:moveTo>
                  <a:lnTo>
                    <a:pt x="1164432" y="302419"/>
                  </a:lnTo>
                  <a:lnTo>
                    <a:pt x="997744" y="321469"/>
                  </a:lnTo>
                  <a:lnTo>
                    <a:pt x="785813" y="347663"/>
                  </a:lnTo>
                  <a:lnTo>
                    <a:pt x="566738" y="371475"/>
                  </a:lnTo>
                  <a:lnTo>
                    <a:pt x="469107" y="381000"/>
                  </a:lnTo>
                  <a:lnTo>
                    <a:pt x="290513" y="376238"/>
                  </a:lnTo>
                  <a:lnTo>
                    <a:pt x="233363" y="366713"/>
                  </a:lnTo>
                  <a:lnTo>
                    <a:pt x="173832" y="345282"/>
                  </a:lnTo>
                  <a:lnTo>
                    <a:pt x="128588" y="321469"/>
                  </a:lnTo>
                  <a:lnTo>
                    <a:pt x="90488" y="297657"/>
                  </a:lnTo>
                  <a:lnTo>
                    <a:pt x="54769" y="271463"/>
                  </a:lnTo>
                  <a:lnTo>
                    <a:pt x="26194" y="245269"/>
                  </a:lnTo>
                  <a:lnTo>
                    <a:pt x="9525" y="219075"/>
                  </a:lnTo>
                  <a:lnTo>
                    <a:pt x="0" y="197644"/>
                  </a:lnTo>
                  <a:lnTo>
                    <a:pt x="2382" y="185738"/>
                  </a:lnTo>
                  <a:lnTo>
                    <a:pt x="14288" y="176213"/>
                  </a:lnTo>
                  <a:lnTo>
                    <a:pt x="30957" y="173832"/>
                  </a:lnTo>
                  <a:lnTo>
                    <a:pt x="57150" y="183357"/>
                  </a:lnTo>
                  <a:lnTo>
                    <a:pt x="85725" y="197644"/>
                  </a:lnTo>
                  <a:lnTo>
                    <a:pt x="159544" y="211932"/>
                  </a:lnTo>
                  <a:lnTo>
                    <a:pt x="269082" y="221457"/>
                  </a:lnTo>
                  <a:lnTo>
                    <a:pt x="416719" y="221457"/>
                  </a:lnTo>
                  <a:lnTo>
                    <a:pt x="576263" y="207169"/>
                  </a:lnTo>
                  <a:lnTo>
                    <a:pt x="707232" y="188119"/>
                  </a:lnTo>
                  <a:lnTo>
                    <a:pt x="850107" y="161925"/>
                  </a:lnTo>
                  <a:lnTo>
                    <a:pt x="1019175" y="123825"/>
                  </a:lnTo>
                  <a:lnTo>
                    <a:pt x="1188244" y="83344"/>
                  </a:lnTo>
                  <a:lnTo>
                    <a:pt x="1254919" y="64294"/>
                  </a:lnTo>
                  <a:lnTo>
                    <a:pt x="1273969" y="45244"/>
                  </a:lnTo>
                  <a:lnTo>
                    <a:pt x="1319213" y="2382"/>
                  </a:lnTo>
                  <a:lnTo>
                    <a:pt x="1331119" y="0"/>
                  </a:lnTo>
                  <a:lnTo>
                    <a:pt x="1381125" y="2382"/>
                  </a:lnTo>
                  <a:lnTo>
                    <a:pt x="1457325" y="11907"/>
                  </a:lnTo>
                  <a:lnTo>
                    <a:pt x="1531144" y="28575"/>
                  </a:lnTo>
                  <a:lnTo>
                    <a:pt x="1590675" y="47625"/>
                  </a:lnTo>
                  <a:lnTo>
                    <a:pt x="1612107" y="54769"/>
                  </a:lnTo>
                  <a:lnTo>
                    <a:pt x="1638300" y="69057"/>
                  </a:lnTo>
                  <a:lnTo>
                    <a:pt x="1652588" y="78582"/>
                  </a:lnTo>
                  <a:lnTo>
                    <a:pt x="1664494" y="92869"/>
                  </a:lnTo>
                  <a:lnTo>
                    <a:pt x="1674019" y="114300"/>
                  </a:lnTo>
                  <a:lnTo>
                    <a:pt x="1681163" y="145257"/>
                  </a:lnTo>
                  <a:lnTo>
                    <a:pt x="1681163" y="161925"/>
                  </a:lnTo>
                  <a:lnTo>
                    <a:pt x="1669257" y="188119"/>
                  </a:lnTo>
                  <a:lnTo>
                    <a:pt x="1652588" y="204788"/>
                  </a:lnTo>
                  <a:lnTo>
                    <a:pt x="1626394" y="219075"/>
                  </a:lnTo>
                  <a:lnTo>
                    <a:pt x="1545432" y="240507"/>
                  </a:lnTo>
                  <a:lnTo>
                    <a:pt x="1433513" y="261938"/>
                  </a:lnTo>
                  <a:lnTo>
                    <a:pt x="1302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3">
              <a:extLst>
                <a:ext uri="{FF2B5EF4-FFF2-40B4-BE49-F238E27FC236}">
                  <a16:creationId xmlns:a16="http://schemas.microsoft.com/office/drawing/2014/main" id="{2982B329-D25D-4B1A-ACBF-ED5B011EFC73}"/>
                </a:ext>
              </a:extLst>
            </p:cNvPr>
            <p:cNvSpPr/>
            <p:nvPr/>
          </p:nvSpPr>
          <p:spPr>
            <a:xfrm>
              <a:off x="4829175" y="1662113"/>
              <a:ext cx="608013" cy="781050"/>
            </a:xfrm>
            <a:custGeom>
              <a:avLst/>
              <a:gdLst>
                <a:gd name="connsiteX0" fmla="*/ 335756 w 607219"/>
                <a:gd name="connsiteY0" fmla="*/ 209550 h 781050"/>
                <a:gd name="connsiteX1" fmla="*/ 257175 w 607219"/>
                <a:gd name="connsiteY1" fmla="*/ 154781 h 781050"/>
                <a:gd name="connsiteX2" fmla="*/ 171450 w 607219"/>
                <a:gd name="connsiteY2" fmla="*/ 95250 h 781050"/>
                <a:gd name="connsiteX3" fmla="*/ 107156 w 607219"/>
                <a:gd name="connsiteY3" fmla="*/ 50006 h 781050"/>
                <a:gd name="connsiteX4" fmla="*/ 52388 w 607219"/>
                <a:gd name="connsiteY4" fmla="*/ 16668 h 781050"/>
                <a:gd name="connsiteX5" fmla="*/ 28575 w 607219"/>
                <a:gd name="connsiteY5" fmla="*/ 4762 h 781050"/>
                <a:gd name="connsiteX6" fmla="*/ 16669 w 607219"/>
                <a:gd name="connsiteY6" fmla="*/ 0 h 781050"/>
                <a:gd name="connsiteX7" fmla="*/ 4763 w 607219"/>
                <a:gd name="connsiteY7" fmla="*/ 0 h 781050"/>
                <a:gd name="connsiteX8" fmla="*/ 0 w 607219"/>
                <a:gd name="connsiteY8" fmla="*/ 4762 h 781050"/>
                <a:gd name="connsiteX9" fmla="*/ 0 w 607219"/>
                <a:gd name="connsiteY9" fmla="*/ 16668 h 781050"/>
                <a:gd name="connsiteX10" fmla="*/ 4763 w 607219"/>
                <a:gd name="connsiteY10" fmla="*/ 42862 h 781050"/>
                <a:gd name="connsiteX11" fmla="*/ 40481 w 607219"/>
                <a:gd name="connsiteY11" fmla="*/ 111918 h 781050"/>
                <a:gd name="connsiteX12" fmla="*/ 152400 w 607219"/>
                <a:gd name="connsiteY12" fmla="*/ 302418 h 781050"/>
                <a:gd name="connsiteX13" fmla="*/ 216694 w 607219"/>
                <a:gd name="connsiteY13" fmla="*/ 411956 h 781050"/>
                <a:gd name="connsiteX14" fmla="*/ 302419 w 607219"/>
                <a:gd name="connsiteY14" fmla="*/ 540543 h 781050"/>
                <a:gd name="connsiteX15" fmla="*/ 361950 w 607219"/>
                <a:gd name="connsiteY15" fmla="*/ 619125 h 781050"/>
                <a:gd name="connsiteX16" fmla="*/ 411956 w 607219"/>
                <a:gd name="connsiteY16" fmla="*/ 678656 h 781050"/>
                <a:gd name="connsiteX17" fmla="*/ 442913 w 607219"/>
                <a:gd name="connsiteY17" fmla="*/ 709612 h 781050"/>
                <a:gd name="connsiteX18" fmla="*/ 478631 w 607219"/>
                <a:gd name="connsiteY18" fmla="*/ 750093 h 781050"/>
                <a:gd name="connsiteX19" fmla="*/ 509588 w 607219"/>
                <a:gd name="connsiteY19" fmla="*/ 773906 h 781050"/>
                <a:gd name="connsiteX20" fmla="*/ 531019 w 607219"/>
                <a:gd name="connsiteY20" fmla="*/ 781050 h 781050"/>
                <a:gd name="connsiteX21" fmla="*/ 547688 w 607219"/>
                <a:gd name="connsiteY21" fmla="*/ 781050 h 781050"/>
                <a:gd name="connsiteX22" fmla="*/ 571500 w 607219"/>
                <a:gd name="connsiteY22" fmla="*/ 764381 h 781050"/>
                <a:gd name="connsiteX23" fmla="*/ 588169 w 607219"/>
                <a:gd name="connsiteY23" fmla="*/ 735806 h 781050"/>
                <a:gd name="connsiteX24" fmla="*/ 607219 w 607219"/>
                <a:gd name="connsiteY24" fmla="*/ 685800 h 781050"/>
                <a:gd name="connsiteX25" fmla="*/ 607219 w 607219"/>
                <a:gd name="connsiteY25" fmla="*/ 661987 h 781050"/>
                <a:gd name="connsiteX26" fmla="*/ 604838 w 607219"/>
                <a:gd name="connsiteY26" fmla="*/ 600075 h 781050"/>
                <a:gd name="connsiteX27" fmla="*/ 592931 w 607219"/>
                <a:gd name="connsiteY27" fmla="*/ 528637 h 781050"/>
                <a:gd name="connsiteX28" fmla="*/ 566738 w 607219"/>
                <a:gd name="connsiteY28" fmla="*/ 426243 h 781050"/>
                <a:gd name="connsiteX29" fmla="*/ 540544 w 607219"/>
                <a:gd name="connsiteY29" fmla="*/ 361950 h 781050"/>
                <a:gd name="connsiteX30" fmla="*/ 514350 w 607219"/>
                <a:gd name="connsiteY30" fmla="*/ 335756 h 781050"/>
                <a:gd name="connsiteX31" fmla="*/ 335756 w 607219"/>
                <a:gd name="connsiteY31" fmla="*/ 20955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781050">
                  <a:moveTo>
                    <a:pt x="335756" y="209550"/>
                  </a:moveTo>
                  <a:lnTo>
                    <a:pt x="257175" y="154781"/>
                  </a:lnTo>
                  <a:lnTo>
                    <a:pt x="171450" y="95250"/>
                  </a:lnTo>
                  <a:lnTo>
                    <a:pt x="107156" y="50006"/>
                  </a:lnTo>
                  <a:lnTo>
                    <a:pt x="52388" y="16668"/>
                  </a:lnTo>
                  <a:lnTo>
                    <a:pt x="28575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0" y="16668"/>
                  </a:lnTo>
                  <a:lnTo>
                    <a:pt x="4763" y="42862"/>
                  </a:lnTo>
                  <a:lnTo>
                    <a:pt x="40481" y="111918"/>
                  </a:lnTo>
                  <a:lnTo>
                    <a:pt x="152400" y="302418"/>
                  </a:lnTo>
                  <a:lnTo>
                    <a:pt x="216694" y="411956"/>
                  </a:lnTo>
                  <a:lnTo>
                    <a:pt x="302419" y="540543"/>
                  </a:lnTo>
                  <a:lnTo>
                    <a:pt x="361950" y="619125"/>
                  </a:lnTo>
                  <a:lnTo>
                    <a:pt x="411956" y="678656"/>
                  </a:lnTo>
                  <a:lnTo>
                    <a:pt x="442913" y="709612"/>
                  </a:lnTo>
                  <a:lnTo>
                    <a:pt x="478631" y="750093"/>
                  </a:lnTo>
                  <a:lnTo>
                    <a:pt x="509588" y="773906"/>
                  </a:lnTo>
                  <a:lnTo>
                    <a:pt x="531019" y="781050"/>
                  </a:lnTo>
                  <a:lnTo>
                    <a:pt x="547688" y="781050"/>
                  </a:lnTo>
                  <a:lnTo>
                    <a:pt x="571500" y="764381"/>
                  </a:lnTo>
                  <a:lnTo>
                    <a:pt x="588169" y="735806"/>
                  </a:lnTo>
                  <a:lnTo>
                    <a:pt x="607219" y="685800"/>
                  </a:lnTo>
                  <a:lnTo>
                    <a:pt x="607219" y="661987"/>
                  </a:lnTo>
                  <a:cubicBezTo>
                    <a:pt x="606425" y="641350"/>
                    <a:pt x="605632" y="620712"/>
                    <a:pt x="604838" y="600075"/>
                  </a:cubicBezTo>
                  <a:lnTo>
                    <a:pt x="592931" y="528637"/>
                  </a:lnTo>
                  <a:lnTo>
                    <a:pt x="566738" y="426243"/>
                  </a:lnTo>
                  <a:lnTo>
                    <a:pt x="540544" y="361950"/>
                  </a:lnTo>
                  <a:lnTo>
                    <a:pt x="514350" y="335756"/>
                  </a:lnTo>
                  <a:lnTo>
                    <a:pt x="335756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4">
              <a:extLst>
                <a:ext uri="{FF2B5EF4-FFF2-40B4-BE49-F238E27FC236}">
                  <a16:creationId xmlns:a16="http://schemas.microsoft.com/office/drawing/2014/main" id="{5DAFA0D3-3B9B-41B7-B65D-B927095C5088}"/>
                </a:ext>
              </a:extLst>
            </p:cNvPr>
            <p:cNvSpPr/>
            <p:nvPr/>
          </p:nvSpPr>
          <p:spPr>
            <a:xfrm>
              <a:off x="5980113" y="1533525"/>
              <a:ext cx="796925" cy="1125538"/>
            </a:xfrm>
            <a:custGeom>
              <a:avLst/>
              <a:gdLst>
                <a:gd name="connsiteX0" fmla="*/ 345281 w 797719"/>
                <a:gd name="connsiteY0" fmla="*/ 419100 h 1126331"/>
                <a:gd name="connsiteX1" fmla="*/ 247650 w 797719"/>
                <a:gd name="connsiteY1" fmla="*/ 621506 h 1126331"/>
                <a:gd name="connsiteX2" fmla="*/ 147637 w 797719"/>
                <a:gd name="connsiteY2" fmla="*/ 826294 h 1126331"/>
                <a:gd name="connsiteX3" fmla="*/ 0 w 797719"/>
                <a:gd name="connsiteY3" fmla="*/ 1126331 h 1126331"/>
                <a:gd name="connsiteX4" fmla="*/ 50006 w 797719"/>
                <a:gd name="connsiteY4" fmla="*/ 1123950 h 1126331"/>
                <a:gd name="connsiteX5" fmla="*/ 166687 w 797719"/>
                <a:gd name="connsiteY5" fmla="*/ 978694 h 1126331"/>
                <a:gd name="connsiteX6" fmla="*/ 285750 w 797719"/>
                <a:gd name="connsiteY6" fmla="*/ 819150 h 1126331"/>
                <a:gd name="connsiteX7" fmla="*/ 409575 w 797719"/>
                <a:gd name="connsiteY7" fmla="*/ 654844 h 1126331"/>
                <a:gd name="connsiteX8" fmla="*/ 504825 w 797719"/>
                <a:gd name="connsiteY8" fmla="*/ 526256 h 1126331"/>
                <a:gd name="connsiteX9" fmla="*/ 590550 w 797719"/>
                <a:gd name="connsiteY9" fmla="*/ 411956 h 1126331"/>
                <a:gd name="connsiteX10" fmla="*/ 611981 w 797719"/>
                <a:gd name="connsiteY10" fmla="*/ 388144 h 1126331"/>
                <a:gd name="connsiteX11" fmla="*/ 626269 w 797719"/>
                <a:gd name="connsiteY11" fmla="*/ 373856 h 1126331"/>
                <a:gd name="connsiteX12" fmla="*/ 642937 w 797719"/>
                <a:gd name="connsiteY12" fmla="*/ 357188 h 1126331"/>
                <a:gd name="connsiteX13" fmla="*/ 673894 w 797719"/>
                <a:gd name="connsiteY13" fmla="*/ 338138 h 1126331"/>
                <a:gd name="connsiteX14" fmla="*/ 716756 w 797719"/>
                <a:gd name="connsiteY14" fmla="*/ 316706 h 1126331"/>
                <a:gd name="connsiteX15" fmla="*/ 750094 w 797719"/>
                <a:gd name="connsiteY15" fmla="*/ 304800 h 1126331"/>
                <a:gd name="connsiteX16" fmla="*/ 778669 w 797719"/>
                <a:gd name="connsiteY16" fmla="*/ 288131 h 1126331"/>
                <a:gd name="connsiteX17" fmla="*/ 788194 w 797719"/>
                <a:gd name="connsiteY17" fmla="*/ 276225 h 1126331"/>
                <a:gd name="connsiteX18" fmla="*/ 795337 w 797719"/>
                <a:gd name="connsiteY18" fmla="*/ 264319 h 1126331"/>
                <a:gd name="connsiteX19" fmla="*/ 797719 w 797719"/>
                <a:gd name="connsiteY19" fmla="*/ 242888 h 1126331"/>
                <a:gd name="connsiteX20" fmla="*/ 797719 w 797719"/>
                <a:gd name="connsiteY20" fmla="*/ 228600 h 1126331"/>
                <a:gd name="connsiteX21" fmla="*/ 785812 w 797719"/>
                <a:gd name="connsiteY21" fmla="*/ 197644 h 1126331"/>
                <a:gd name="connsiteX22" fmla="*/ 757237 w 797719"/>
                <a:gd name="connsiteY22" fmla="*/ 164306 h 1126331"/>
                <a:gd name="connsiteX23" fmla="*/ 719137 w 797719"/>
                <a:gd name="connsiteY23" fmla="*/ 130969 h 1126331"/>
                <a:gd name="connsiteX24" fmla="*/ 676275 w 797719"/>
                <a:gd name="connsiteY24" fmla="*/ 97631 h 1126331"/>
                <a:gd name="connsiteX25" fmla="*/ 631031 w 797719"/>
                <a:gd name="connsiteY25" fmla="*/ 64294 h 1126331"/>
                <a:gd name="connsiteX26" fmla="*/ 581025 w 797719"/>
                <a:gd name="connsiteY26" fmla="*/ 38100 h 1126331"/>
                <a:gd name="connsiteX27" fmla="*/ 540544 w 797719"/>
                <a:gd name="connsiteY27" fmla="*/ 21431 h 1126331"/>
                <a:gd name="connsiteX28" fmla="*/ 488156 w 797719"/>
                <a:gd name="connsiteY28" fmla="*/ 7144 h 1126331"/>
                <a:gd name="connsiteX29" fmla="*/ 435769 w 797719"/>
                <a:gd name="connsiteY29" fmla="*/ 0 h 1126331"/>
                <a:gd name="connsiteX30" fmla="*/ 390525 w 797719"/>
                <a:gd name="connsiteY30" fmla="*/ 0 h 1126331"/>
                <a:gd name="connsiteX31" fmla="*/ 366712 w 797719"/>
                <a:gd name="connsiteY31" fmla="*/ 2381 h 1126331"/>
                <a:gd name="connsiteX32" fmla="*/ 357187 w 797719"/>
                <a:gd name="connsiteY32" fmla="*/ 9525 h 1126331"/>
                <a:gd name="connsiteX33" fmla="*/ 354806 w 797719"/>
                <a:gd name="connsiteY33" fmla="*/ 16669 h 1126331"/>
                <a:gd name="connsiteX34" fmla="*/ 364331 w 797719"/>
                <a:gd name="connsiteY34" fmla="*/ 33338 h 1126331"/>
                <a:gd name="connsiteX35" fmla="*/ 395287 w 797719"/>
                <a:gd name="connsiteY35" fmla="*/ 59531 h 1126331"/>
                <a:gd name="connsiteX36" fmla="*/ 426244 w 797719"/>
                <a:gd name="connsiteY36" fmla="*/ 90488 h 1126331"/>
                <a:gd name="connsiteX37" fmla="*/ 447675 w 797719"/>
                <a:gd name="connsiteY37" fmla="*/ 116681 h 1126331"/>
                <a:gd name="connsiteX38" fmla="*/ 457200 w 797719"/>
                <a:gd name="connsiteY38" fmla="*/ 133350 h 1126331"/>
                <a:gd name="connsiteX39" fmla="*/ 459581 w 797719"/>
                <a:gd name="connsiteY39" fmla="*/ 150019 h 1126331"/>
                <a:gd name="connsiteX40" fmla="*/ 457200 w 797719"/>
                <a:gd name="connsiteY40" fmla="*/ 178594 h 1126331"/>
                <a:gd name="connsiteX41" fmla="*/ 445294 w 797719"/>
                <a:gd name="connsiteY41" fmla="*/ 209550 h 1126331"/>
                <a:gd name="connsiteX42" fmla="*/ 345281 w 797719"/>
                <a:gd name="connsiteY42" fmla="*/ 419100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97719" h="1126331">
                  <a:moveTo>
                    <a:pt x="345281" y="419100"/>
                  </a:moveTo>
                  <a:lnTo>
                    <a:pt x="247650" y="621506"/>
                  </a:lnTo>
                  <a:lnTo>
                    <a:pt x="147637" y="826294"/>
                  </a:lnTo>
                  <a:lnTo>
                    <a:pt x="0" y="1126331"/>
                  </a:lnTo>
                  <a:lnTo>
                    <a:pt x="50006" y="1123950"/>
                  </a:lnTo>
                  <a:lnTo>
                    <a:pt x="166687" y="978694"/>
                  </a:lnTo>
                  <a:lnTo>
                    <a:pt x="285750" y="819150"/>
                  </a:lnTo>
                  <a:lnTo>
                    <a:pt x="409575" y="654844"/>
                  </a:lnTo>
                  <a:lnTo>
                    <a:pt x="504825" y="526256"/>
                  </a:lnTo>
                  <a:lnTo>
                    <a:pt x="590550" y="411956"/>
                  </a:lnTo>
                  <a:lnTo>
                    <a:pt x="611981" y="388144"/>
                  </a:lnTo>
                  <a:lnTo>
                    <a:pt x="626269" y="373856"/>
                  </a:lnTo>
                  <a:lnTo>
                    <a:pt x="642937" y="357188"/>
                  </a:lnTo>
                  <a:lnTo>
                    <a:pt x="673894" y="338138"/>
                  </a:lnTo>
                  <a:lnTo>
                    <a:pt x="716756" y="316706"/>
                  </a:lnTo>
                  <a:lnTo>
                    <a:pt x="750094" y="304800"/>
                  </a:lnTo>
                  <a:lnTo>
                    <a:pt x="778669" y="288131"/>
                  </a:lnTo>
                  <a:lnTo>
                    <a:pt x="788194" y="276225"/>
                  </a:lnTo>
                  <a:lnTo>
                    <a:pt x="795337" y="264319"/>
                  </a:lnTo>
                  <a:lnTo>
                    <a:pt x="797719" y="242888"/>
                  </a:lnTo>
                  <a:lnTo>
                    <a:pt x="797719" y="228600"/>
                  </a:lnTo>
                  <a:lnTo>
                    <a:pt x="785812" y="197644"/>
                  </a:lnTo>
                  <a:lnTo>
                    <a:pt x="757237" y="164306"/>
                  </a:lnTo>
                  <a:lnTo>
                    <a:pt x="719137" y="130969"/>
                  </a:lnTo>
                  <a:lnTo>
                    <a:pt x="676275" y="97631"/>
                  </a:lnTo>
                  <a:lnTo>
                    <a:pt x="631031" y="64294"/>
                  </a:lnTo>
                  <a:lnTo>
                    <a:pt x="581025" y="38100"/>
                  </a:lnTo>
                  <a:lnTo>
                    <a:pt x="540544" y="21431"/>
                  </a:lnTo>
                  <a:lnTo>
                    <a:pt x="488156" y="7144"/>
                  </a:lnTo>
                  <a:lnTo>
                    <a:pt x="435769" y="0"/>
                  </a:lnTo>
                  <a:lnTo>
                    <a:pt x="390525" y="0"/>
                  </a:lnTo>
                  <a:lnTo>
                    <a:pt x="366712" y="2381"/>
                  </a:lnTo>
                  <a:lnTo>
                    <a:pt x="357187" y="9525"/>
                  </a:lnTo>
                  <a:lnTo>
                    <a:pt x="354806" y="16669"/>
                  </a:lnTo>
                  <a:lnTo>
                    <a:pt x="364331" y="33338"/>
                  </a:lnTo>
                  <a:lnTo>
                    <a:pt x="395287" y="59531"/>
                  </a:lnTo>
                  <a:lnTo>
                    <a:pt x="426244" y="90488"/>
                  </a:lnTo>
                  <a:lnTo>
                    <a:pt x="447675" y="116681"/>
                  </a:lnTo>
                  <a:lnTo>
                    <a:pt x="457200" y="133350"/>
                  </a:lnTo>
                  <a:lnTo>
                    <a:pt x="459581" y="150019"/>
                  </a:lnTo>
                  <a:lnTo>
                    <a:pt x="457200" y="178594"/>
                  </a:lnTo>
                  <a:lnTo>
                    <a:pt x="445294" y="209550"/>
                  </a:lnTo>
                  <a:lnTo>
                    <a:pt x="345281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8ED35335-4555-40FD-9043-FB2FBAB6D4C8}"/>
                </a:ext>
              </a:extLst>
            </p:cNvPr>
            <p:cNvSpPr/>
            <p:nvPr/>
          </p:nvSpPr>
          <p:spPr>
            <a:xfrm>
              <a:off x="5888038" y="2789238"/>
              <a:ext cx="755650" cy="1292225"/>
            </a:xfrm>
            <a:custGeom>
              <a:avLst/>
              <a:gdLst>
                <a:gd name="connsiteX0" fmla="*/ 385763 w 754857"/>
                <a:gd name="connsiteY0" fmla="*/ 476250 h 1293019"/>
                <a:gd name="connsiteX1" fmla="*/ 228600 w 754857"/>
                <a:gd name="connsiteY1" fmla="*/ 795337 h 1293019"/>
                <a:gd name="connsiteX2" fmla="*/ 64294 w 754857"/>
                <a:gd name="connsiteY2" fmla="*/ 1104900 h 1293019"/>
                <a:gd name="connsiteX3" fmla="*/ 0 w 754857"/>
                <a:gd name="connsiteY3" fmla="*/ 1235869 h 1293019"/>
                <a:gd name="connsiteX4" fmla="*/ 102394 w 754857"/>
                <a:gd name="connsiteY4" fmla="*/ 1293019 h 1293019"/>
                <a:gd name="connsiteX5" fmla="*/ 185738 w 754857"/>
                <a:gd name="connsiteY5" fmla="*/ 1162050 h 1293019"/>
                <a:gd name="connsiteX6" fmla="*/ 352425 w 754857"/>
                <a:gd name="connsiteY6" fmla="*/ 888206 h 1293019"/>
                <a:gd name="connsiteX7" fmla="*/ 450057 w 754857"/>
                <a:gd name="connsiteY7" fmla="*/ 723900 h 1293019"/>
                <a:gd name="connsiteX8" fmla="*/ 540544 w 754857"/>
                <a:gd name="connsiteY8" fmla="*/ 581025 h 1293019"/>
                <a:gd name="connsiteX9" fmla="*/ 659607 w 754857"/>
                <a:gd name="connsiteY9" fmla="*/ 402431 h 1293019"/>
                <a:gd name="connsiteX10" fmla="*/ 673894 w 754857"/>
                <a:gd name="connsiteY10" fmla="*/ 383381 h 1293019"/>
                <a:gd name="connsiteX11" fmla="*/ 690563 w 754857"/>
                <a:gd name="connsiteY11" fmla="*/ 371475 h 1293019"/>
                <a:gd name="connsiteX12" fmla="*/ 731044 w 754857"/>
                <a:gd name="connsiteY12" fmla="*/ 340519 h 1293019"/>
                <a:gd name="connsiteX13" fmla="*/ 745332 w 754857"/>
                <a:gd name="connsiteY13" fmla="*/ 319087 h 1293019"/>
                <a:gd name="connsiteX14" fmla="*/ 752475 w 754857"/>
                <a:gd name="connsiteY14" fmla="*/ 300037 h 1293019"/>
                <a:gd name="connsiteX15" fmla="*/ 754857 w 754857"/>
                <a:gd name="connsiteY15" fmla="*/ 276225 h 1293019"/>
                <a:gd name="connsiteX16" fmla="*/ 750094 w 754857"/>
                <a:gd name="connsiteY16" fmla="*/ 245269 h 1293019"/>
                <a:gd name="connsiteX17" fmla="*/ 740569 w 754857"/>
                <a:gd name="connsiteY17" fmla="*/ 214312 h 1293019"/>
                <a:gd name="connsiteX18" fmla="*/ 726282 w 754857"/>
                <a:gd name="connsiteY18" fmla="*/ 185737 h 1293019"/>
                <a:gd name="connsiteX19" fmla="*/ 690563 w 754857"/>
                <a:gd name="connsiteY19" fmla="*/ 152400 h 1293019"/>
                <a:gd name="connsiteX20" fmla="*/ 645319 w 754857"/>
                <a:gd name="connsiteY20" fmla="*/ 119062 h 1293019"/>
                <a:gd name="connsiteX21" fmla="*/ 585788 w 754857"/>
                <a:gd name="connsiteY21" fmla="*/ 80962 h 1293019"/>
                <a:gd name="connsiteX22" fmla="*/ 481013 w 754857"/>
                <a:gd name="connsiteY22" fmla="*/ 30956 h 1293019"/>
                <a:gd name="connsiteX23" fmla="*/ 421482 w 754857"/>
                <a:gd name="connsiteY23" fmla="*/ 4762 h 1293019"/>
                <a:gd name="connsiteX24" fmla="*/ 407194 w 754857"/>
                <a:gd name="connsiteY24" fmla="*/ 0 h 1293019"/>
                <a:gd name="connsiteX25" fmla="*/ 395288 w 754857"/>
                <a:gd name="connsiteY25" fmla="*/ 0 h 1293019"/>
                <a:gd name="connsiteX26" fmla="*/ 383382 w 754857"/>
                <a:gd name="connsiteY26" fmla="*/ 7144 h 1293019"/>
                <a:gd name="connsiteX27" fmla="*/ 383382 w 754857"/>
                <a:gd name="connsiteY27" fmla="*/ 21431 h 1293019"/>
                <a:gd name="connsiteX28" fmla="*/ 395288 w 754857"/>
                <a:gd name="connsiteY28" fmla="*/ 54769 h 1293019"/>
                <a:gd name="connsiteX29" fmla="*/ 431007 w 754857"/>
                <a:gd name="connsiteY29" fmla="*/ 88106 h 1293019"/>
                <a:gd name="connsiteX30" fmla="*/ 457200 w 754857"/>
                <a:gd name="connsiteY30" fmla="*/ 119062 h 1293019"/>
                <a:gd name="connsiteX31" fmla="*/ 473869 w 754857"/>
                <a:gd name="connsiteY31" fmla="*/ 145256 h 1293019"/>
                <a:gd name="connsiteX32" fmla="*/ 483394 w 754857"/>
                <a:gd name="connsiteY32" fmla="*/ 171450 h 1293019"/>
                <a:gd name="connsiteX33" fmla="*/ 483394 w 754857"/>
                <a:gd name="connsiteY33" fmla="*/ 200025 h 1293019"/>
                <a:gd name="connsiteX34" fmla="*/ 483394 w 754857"/>
                <a:gd name="connsiteY34" fmla="*/ 245269 h 1293019"/>
                <a:gd name="connsiteX35" fmla="*/ 469107 w 754857"/>
                <a:gd name="connsiteY35" fmla="*/ 292894 h 1293019"/>
                <a:gd name="connsiteX36" fmla="*/ 385763 w 754857"/>
                <a:gd name="connsiteY36" fmla="*/ 476250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4857" h="1293019">
                  <a:moveTo>
                    <a:pt x="385763" y="476250"/>
                  </a:moveTo>
                  <a:lnTo>
                    <a:pt x="228600" y="795337"/>
                  </a:lnTo>
                  <a:lnTo>
                    <a:pt x="64294" y="1104900"/>
                  </a:lnTo>
                  <a:lnTo>
                    <a:pt x="0" y="1235869"/>
                  </a:lnTo>
                  <a:lnTo>
                    <a:pt x="102394" y="1293019"/>
                  </a:lnTo>
                  <a:lnTo>
                    <a:pt x="185738" y="1162050"/>
                  </a:lnTo>
                  <a:lnTo>
                    <a:pt x="352425" y="888206"/>
                  </a:lnTo>
                  <a:lnTo>
                    <a:pt x="450057" y="723900"/>
                  </a:lnTo>
                  <a:lnTo>
                    <a:pt x="540544" y="581025"/>
                  </a:lnTo>
                  <a:lnTo>
                    <a:pt x="659607" y="402431"/>
                  </a:lnTo>
                  <a:lnTo>
                    <a:pt x="673894" y="383381"/>
                  </a:lnTo>
                  <a:lnTo>
                    <a:pt x="690563" y="371475"/>
                  </a:lnTo>
                  <a:lnTo>
                    <a:pt x="731044" y="340519"/>
                  </a:lnTo>
                  <a:lnTo>
                    <a:pt x="745332" y="319087"/>
                  </a:lnTo>
                  <a:lnTo>
                    <a:pt x="752475" y="300037"/>
                  </a:lnTo>
                  <a:lnTo>
                    <a:pt x="754857" y="276225"/>
                  </a:lnTo>
                  <a:lnTo>
                    <a:pt x="750094" y="245269"/>
                  </a:lnTo>
                  <a:lnTo>
                    <a:pt x="740569" y="214312"/>
                  </a:lnTo>
                  <a:lnTo>
                    <a:pt x="726282" y="185737"/>
                  </a:lnTo>
                  <a:lnTo>
                    <a:pt x="690563" y="152400"/>
                  </a:lnTo>
                  <a:lnTo>
                    <a:pt x="645319" y="119062"/>
                  </a:lnTo>
                  <a:lnTo>
                    <a:pt x="585788" y="80962"/>
                  </a:lnTo>
                  <a:lnTo>
                    <a:pt x="481013" y="30956"/>
                  </a:lnTo>
                  <a:lnTo>
                    <a:pt x="421482" y="4762"/>
                  </a:lnTo>
                  <a:lnTo>
                    <a:pt x="407194" y="0"/>
                  </a:lnTo>
                  <a:lnTo>
                    <a:pt x="395288" y="0"/>
                  </a:lnTo>
                  <a:lnTo>
                    <a:pt x="383382" y="7144"/>
                  </a:lnTo>
                  <a:lnTo>
                    <a:pt x="383382" y="21431"/>
                  </a:lnTo>
                  <a:lnTo>
                    <a:pt x="395288" y="54769"/>
                  </a:lnTo>
                  <a:lnTo>
                    <a:pt x="431007" y="88106"/>
                  </a:lnTo>
                  <a:lnTo>
                    <a:pt x="457200" y="119062"/>
                  </a:lnTo>
                  <a:lnTo>
                    <a:pt x="473869" y="145256"/>
                  </a:lnTo>
                  <a:lnTo>
                    <a:pt x="483394" y="171450"/>
                  </a:lnTo>
                  <a:lnTo>
                    <a:pt x="483394" y="200025"/>
                  </a:lnTo>
                  <a:lnTo>
                    <a:pt x="483394" y="245269"/>
                  </a:lnTo>
                  <a:lnTo>
                    <a:pt x="469107" y="292894"/>
                  </a:lnTo>
                  <a:lnTo>
                    <a:pt x="38576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9">
              <a:extLst>
                <a:ext uri="{FF2B5EF4-FFF2-40B4-BE49-F238E27FC236}">
                  <a16:creationId xmlns:a16="http://schemas.microsoft.com/office/drawing/2014/main" id="{B953441D-EBD7-4AAF-AA34-87D86B6E0ADE}"/>
                </a:ext>
              </a:extLst>
            </p:cNvPr>
            <p:cNvSpPr/>
            <p:nvPr/>
          </p:nvSpPr>
          <p:spPr>
            <a:xfrm>
              <a:off x="2393950" y="2581275"/>
              <a:ext cx="1057275" cy="2463800"/>
            </a:xfrm>
            <a:custGeom>
              <a:avLst/>
              <a:gdLst>
                <a:gd name="connsiteX0" fmla="*/ 660400 w 1057275"/>
                <a:gd name="connsiteY0" fmla="*/ 901700 h 2463800"/>
                <a:gd name="connsiteX1" fmla="*/ 688975 w 1057275"/>
                <a:gd name="connsiteY1" fmla="*/ 787400 h 2463800"/>
                <a:gd name="connsiteX2" fmla="*/ 717550 w 1057275"/>
                <a:gd name="connsiteY2" fmla="*/ 666750 h 2463800"/>
                <a:gd name="connsiteX3" fmla="*/ 739775 w 1057275"/>
                <a:gd name="connsiteY3" fmla="*/ 565150 h 2463800"/>
                <a:gd name="connsiteX4" fmla="*/ 752475 w 1057275"/>
                <a:gd name="connsiteY4" fmla="*/ 482600 h 2463800"/>
                <a:gd name="connsiteX5" fmla="*/ 762000 w 1057275"/>
                <a:gd name="connsiteY5" fmla="*/ 400050 h 2463800"/>
                <a:gd name="connsiteX6" fmla="*/ 765175 w 1057275"/>
                <a:gd name="connsiteY6" fmla="*/ 352425 h 2463800"/>
                <a:gd name="connsiteX7" fmla="*/ 765175 w 1057275"/>
                <a:gd name="connsiteY7" fmla="*/ 314325 h 2463800"/>
                <a:gd name="connsiteX8" fmla="*/ 762000 w 1057275"/>
                <a:gd name="connsiteY8" fmla="*/ 279400 h 2463800"/>
                <a:gd name="connsiteX9" fmla="*/ 755650 w 1057275"/>
                <a:gd name="connsiteY9" fmla="*/ 241300 h 2463800"/>
                <a:gd name="connsiteX10" fmla="*/ 739775 w 1057275"/>
                <a:gd name="connsiteY10" fmla="*/ 200025 h 2463800"/>
                <a:gd name="connsiteX11" fmla="*/ 720725 w 1057275"/>
                <a:gd name="connsiteY11" fmla="*/ 161925 h 2463800"/>
                <a:gd name="connsiteX12" fmla="*/ 704850 w 1057275"/>
                <a:gd name="connsiteY12" fmla="*/ 142875 h 2463800"/>
                <a:gd name="connsiteX13" fmla="*/ 685800 w 1057275"/>
                <a:gd name="connsiteY13" fmla="*/ 123825 h 2463800"/>
                <a:gd name="connsiteX14" fmla="*/ 660400 w 1057275"/>
                <a:gd name="connsiteY14" fmla="*/ 101600 h 2463800"/>
                <a:gd name="connsiteX15" fmla="*/ 631825 w 1057275"/>
                <a:gd name="connsiteY15" fmla="*/ 79375 h 2463800"/>
                <a:gd name="connsiteX16" fmla="*/ 542925 w 1057275"/>
                <a:gd name="connsiteY16" fmla="*/ 28575 h 2463800"/>
                <a:gd name="connsiteX17" fmla="*/ 533400 w 1057275"/>
                <a:gd name="connsiteY17" fmla="*/ 0 h 2463800"/>
                <a:gd name="connsiteX18" fmla="*/ 765175 w 1057275"/>
                <a:gd name="connsiteY18" fmla="*/ 15875 h 2463800"/>
                <a:gd name="connsiteX19" fmla="*/ 898525 w 1057275"/>
                <a:gd name="connsiteY19" fmla="*/ 123825 h 2463800"/>
                <a:gd name="connsiteX20" fmla="*/ 949325 w 1057275"/>
                <a:gd name="connsiteY20" fmla="*/ 161925 h 2463800"/>
                <a:gd name="connsiteX21" fmla="*/ 1000125 w 1057275"/>
                <a:gd name="connsiteY21" fmla="*/ 206375 h 2463800"/>
                <a:gd name="connsiteX22" fmla="*/ 1022350 w 1057275"/>
                <a:gd name="connsiteY22" fmla="*/ 231775 h 2463800"/>
                <a:gd name="connsiteX23" fmla="*/ 1050925 w 1057275"/>
                <a:gd name="connsiteY23" fmla="*/ 279400 h 2463800"/>
                <a:gd name="connsiteX24" fmla="*/ 1057275 w 1057275"/>
                <a:gd name="connsiteY24" fmla="*/ 304800 h 2463800"/>
                <a:gd name="connsiteX25" fmla="*/ 1050925 w 1057275"/>
                <a:gd name="connsiteY25" fmla="*/ 317500 h 2463800"/>
                <a:gd name="connsiteX26" fmla="*/ 1019175 w 1057275"/>
                <a:gd name="connsiteY26" fmla="*/ 368300 h 2463800"/>
                <a:gd name="connsiteX27" fmla="*/ 1009650 w 1057275"/>
                <a:gd name="connsiteY27" fmla="*/ 396875 h 2463800"/>
                <a:gd name="connsiteX28" fmla="*/ 981075 w 1057275"/>
                <a:gd name="connsiteY28" fmla="*/ 530225 h 2463800"/>
                <a:gd name="connsiteX29" fmla="*/ 942975 w 1057275"/>
                <a:gd name="connsiteY29" fmla="*/ 695325 h 2463800"/>
                <a:gd name="connsiteX30" fmla="*/ 908050 w 1057275"/>
                <a:gd name="connsiteY30" fmla="*/ 825500 h 2463800"/>
                <a:gd name="connsiteX31" fmla="*/ 879475 w 1057275"/>
                <a:gd name="connsiteY31" fmla="*/ 936625 h 2463800"/>
                <a:gd name="connsiteX32" fmla="*/ 831850 w 1057275"/>
                <a:gd name="connsiteY32" fmla="*/ 1092200 h 2463800"/>
                <a:gd name="connsiteX33" fmla="*/ 787400 w 1057275"/>
                <a:gd name="connsiteY33" fmla="*/ 1235075 h 2463800"/>
                <a:gd name="connsiteX34" fmla="*/ 755650 w 1057275"/>
                <a:gd name="connsiteY34" fmla="*/ 1320800 h 2463800"/>
                <a:gd name="connsiteX35" fmla="*/ 695325 w 1057275"/>
                <a:gd name="connsiteY35" fmla="*/ 1495425 h 2463800"/>
                <a:gd name="connsiteX36" fmla="*/ 635000 w 1057275"/>
                <a:gd name="connsiteY36" fmla="*/ 1625600 h 2463800"/>
                <a:gd name="connsiteX37" fmla="*/ 558800 w 1057275"/>
                <a:gd name="connsiteY37" fmla="*/ 1774825 h 2463800"/>
                <a:gd name="connsiteX38" fmla="*/ 460375 w 1057275"/>
                <a:gd name="connsiteY38" fmla="*/ 1933575 h 2463800"/>
                <a:gd name="connsiteX39" fmla="*/ 349250 w 1057275"/>
                <a:gd name="connsiteY39" fmla="*/ 2098675 h 2463800"/>
                <a:gd name="connsiteX40" fmla="*/ 225425 w 1057275"/>
                <a:gd name="connsiteY40" fmla="*/ 2260600 h 2463800"/>
                <a:gd name="connsiteX41" fmla="*/ 107950 w 1057275"/>
                <a:gd name="connsiteY41" fmla="*/ 2400300 h 2463800"/>
                <a:gd name="connsiteX42" fmla="*/ 50800 w 1057275"/>
                <a:gd name="connsiteY42" fmla="*/ 2451100 h 2463800"/>
                <a:gd name="connsiteX43" fmla="*/ 22225 w 1057275"/>
                <a:gd name="connsiteY43" fmla="*/ 2463800 h 2463800"/>
                <a:gd name="connsiteX44" fmla="*/ 0 w 1057275"/>
                <a:gd name="connsiteY44" fmla="*/ 2463800 h 2463800"/>
                <a:gd name="connsiteX45" fmla="*/ 0 w 1057275"/>
                <a:gd name="connsiteY45" fmla="*/ 2451100 h 2463800"/>
                <a:gd name="connsiteX46" fmla="*/ 3175 w 1057275"/>
                <a:gd name="connsiteY46" fmla="*/ 2422525 h 2463800"/>
                <a:gd name="connsiteX47" fmla="*/ 34925 w 1057275"/>
                <a:gd name="connsiteY47" fmla="*/ 2371725 h 2463800"/>
                <a:gd name="connsiteX48" fmla="*/ 82550 w 1057275"/>
                <a:gd name="connsiteY48" fmla="*/ 2301875 h 2463800"/>
                <a:gd name="connsiteX49" fmla="*/ 155575 w 1057275"/>
                <a:gd name="connsiteY49" fmla="*/ 2187575 h 2463800"/>
                <a:gd name="connsiteX50" fmla="*/ 225425 w 1057275"/>
                <a:gd name="connsiteY50" fmla="*/ 2060575 h 2463800"/>
                <a:gd name="connsiteX51" fmla="*/ 276225 w 1057275"/>
                <a:gd name="connsiteY51" fmla="*/ 1965325 h 2463800"/>
                <a:gd name="connsiteX52" fmla="*/ 307975 w 1057275"/>
                <a:gd name="connsiteY52" fmla="*/ 1895475 h 2463800"/>
                <a:gd name="connsiteX53" fmla="*/ 361950 w 1057275"/>
                <a:gd name="connsiteY53" fmla="*/ 1778000 h 2463800"/>
                <a:gd name="connsiteX54" fmla="*/ 403225 w 1057275"/>
                <a:gd name="connsiteY54" fmla="*/ 1682750 h 2463800"/>
                <a:gd name="connsiteX55" fmla="*/ 444500 w 1057275"/>
                <a:gd name="connsiteY55" fmla="*/ 1574800 h 2463800"/>
                <a:gd name="connsiteX56" fmla="*/ 501650 w 1057275"/>
                <a:gd name="connsiteY56" fmla="*/ 1419225 h 2463800"/>
                <a:gd name="connsiteX57" fmla="*/ 546100 w 1057275"/>
                <a:gd name="connsiteY57" fmla="*/ 1289050 h 2463800"/>
                <a:gd name="connsiteX58" fmla="*/ 587375 w 1057275"/>
                <a:gd name="connsiteY58" fmla="*/ 1152525 h 2463800"/>
                <a:gd name="connsiteX59" fmla="*/ 628650 w 1057275"/>
                <a:gd name="connsiteY59" fmla="*/ 1022350 h 2463800"/>
                <a:gd name="connsiteX60" fmla="*/ 660400 w 1057275"/>
                <a:gd name="connsiteY60" fmla="*/ 90170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57275" h="2463800">
                  <a:moveTo>
                    <a:pt x="660400" y="901700"/>
                  </a:moveTo>
                  <a:lnTo>
                    <a:pt x="688975" y="787400"/>
                  </a:lnTo>
                  <a:lnTo>
                    <a:pt x="717550" y="666750"/>
                  </a:lnTo>
                  <a:lnTo>
                    <a:pt x="739775" y="565150"/>
                  </a:lnTo>
                  <a:lnTo>
                    <a:pt x="752475" y="482600"/>
                  </a:lnTo>
                  <a:lnTo>
                    <a:pt x="762000" y="400050"/>
                  </a:lnTo>
                  <a:lnTo>
                    <a:pt x="765175" y="352425"/>
                  </a:lnTo>
                  <a:lnTo>
                    <a:pt x="765175" y="314325"/>
                  </a:lnTo>
                  <a:lnTo>
                    <a:pt x="762000" y="279400"/>
                  </a:lnTo>
                  <a:lnTo>
                    <a:pt x="755650" y="241300"/>
                  </a:lnTo>
                  <a:lnTo>
                    <a:pt x="739775" y="200025"/>
                  </a:lnTo>
                  <a:lnTo>
                    <a:pt x="720725" y="161925"/>
                  </a:lnTo>
                  <a:lnTo>
                    <a:pt x="704850" y="142875"/>
                  </a:lnTo>
                  <a:lnTo>
                    <a:pt x="685800" y="123825"/>
                  </a:lnTo>
                  <a:lnTo>
                    <a:pt x="660400" y="101600"/>
                  </a:lnTo>
                  <a:lnTo>
                    <a:pt x="631825" y="79375"/>
                  </a:lnTo>
                  <a:lnTo>
                    <a:pt x="542925" y="28575"/>
                  </a:lnTo>
                  <a:lnTo>
                    <a:pt x="533400" y="0"/>
                  </a:lnTo>
                  <a:lnTo>
                    <a:pt x="765175" y="15875"/>
                  </a:lnTo>
                  <a:lnTo>
                    <a:pt x="898525" y="123825"/>
                  </a:lnTo>
                  <a:lnTo>
                    <a:pt x="949325" y="161925"/>
                  </a:lnTo>
                  <a:lnTo>
                    <a:pt x="1000125" y="206375"/>
                  </a:lnTo>
                  <a:lnTo>
                    <a:pt x="1022350" y="231775"/>
                  </a:lnTo>
                  <a:lnTo>
                    <a:pt x="1050925" y="279400"/>
                  </a:lnTo>
                  <a:lnTo>
                    <a:pt x="1057275" y="304800"/>
                  </a:lnTo>
                  <a:lnTo>
                    <a:pt x="1050925" y="317500"/>
                  </a:lnTo>
                  <a:lnTo>
                    <a:pt x="1019175" y="368300"/>
                  </a:lnTo>
                  <a:lnTo>
                    <a:pt x="1009650" y="396875"/>
                  </a:lnTo>
                  <a:lnTo>
                    <a:pt x="981075" y="530225"/>
                  </a:lnTo>
                  <a:lnTo>
                    <a:pt x="942975" y="695325"/>
                  </a:lnTo>
                  <a:lnTo>
                    <a:pt x="908050" y="825500"/>
                  </a:lnTo>
                  <a:lnTo>
                    <a:pt x="879475" y="936625"/>
                  </a:lnTo>
                  <a:lnTo>
                    <a:pt x="831850" y="1092200"/>
                  </a:lnTo>
                  <a:lnTo>
                    <a:pt x="787400" y="1235075"/>
                  </a:lnTo>
                  <a:lnTo>
                    <a:pt x="755650" y="1320800"/>
                  </a:lnTo>
                  <a:lnTo>
                    <a:pt x="695325" y="1495425"/>
                  </a:lnTo>
                  <a:lnTo>
                    <a:pt x="635000" y="1625600"/>
                  </a:lnTo>
                  <a:lnTo>
                    <a:pt x="558800" y="1774825"/>
                  </a:lnTo>
                  <a:lnTo>
                    <a:pt x="460375" y="1933575"/>
                  </a:lnTo>
                  <a:lnTo>
                    <a:pt x="349250" y="2098675"/>
                  </a:lnTo>
                  <a:lnTo>
                    <a:pt x="225425" y="2260600"/>
                  </a:lnTo>
                  <a:lnTo>
                    <a:pt x="107950" y="2400300"/>
                  </a:lnTo>
                  <a:lnTo>
                    <a:pt x="50800" y="2451100"/>
                  </a:lnTo>
                  <a:lnTo>
                    <a:pt x="22225" y="2463800"/>
                  </a:lnTo>
                  <a:lnTo>
                    <a:pt x="0" y="2463800"/>
                  </a:lnTo>
                  <a:lnTo>
                    <a:pt x="0" y="2451100"/>
                  </a:lnTo>
                  <a:lnTo>
                    <a:pt x="3175" y="2422525"/>
                  </a:lnTo>
                  <a:lnTo>
                    <a:pt x="34925" y="2371725"/>
                  </a:lnTo>
                  <a:lnTo>
                    <a:pt x="82550" y="2301875"/>
                  </a:lnTo>
                  <a:lnTo>
                    <a:pt x="155575" y="2187575"/>
                  </a:lnTo>
                  <a:lnTo>
                    <a:pt x="225425" y="2060575"/>
                  </a:lnTo>
                  <a:lnTo>
                    <a:pt x="276225" y="1965325"/>
                  </a:lnTo>
                  <a:lnTo>
                    <a:pt x="307975" y="1895475"/>
                  </a:lnTo>
                  <a:lnTo>
                    <a:pt x="361950" y="1778000"/>
                  </a:lnTo>
                  <a:lnTo>
                    <a:pt x="403225" y="1682750"/>
                  </a:lnTo>
                  <a:lnTo>
                    <a:pt x="444500" y="1574800"/>
                  </a:lnTo>
                  <a:lnTo>
                    <a:pt x="501650" y="1419225"/>
                  </a:lnTo>
                  <a:lnTo>
                    <a:pt x="546100" y="1289050"/>
                  </a:lnTo>
                  <a:lnTo>
                    <a:pt x="587375" y="1152525"/>
                  </a:lnTo>
                  <a:lnTo>
                    <a:pt x="628650" y="1022350"/>
                  </a:lnTo>
                  <a:lnTo>
                    <a:pt x="660400" y="901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0">
              <a:extLst>
                <a:ext uri="{FF2B5EF4-FFF2-40B4-BE49-F238E27FC236}">
                  <a16:creationId xmlns:a16="http://schemas.microsoft.com/office/drawing/2014/main" id="{17D51485-3B7C-495F-82BA-37BCE559EC1B}"/>
                </a:ext>
              </a:extLst>
            </p:cNvPr>
            <p:cNvSpPr/>
            <p:nvPr/>
          </p:nvSpPr>
          <p:spPr>
            <a:xfrm>
              <a:off x="3090863" y="3865563"/>
              <a:ext cx="273050" cy="1458912"/>
            </a:xfrm>
            <a:custGeom>
              <a:avLst/>
              <a:gdLst>
                <a:gd name="connsiteX0" fmla="*/ 226218 w 273843"/>
                <a:gd name="connsiteY0" fmla="*/ 650081 h 1459706"/>
                <a:gd name="connsiteX1" fmla="*/ 214312 w 273843"/>
                <a:gd name="connsiteY1" fmla="*/ 397669 h 1459706"/>
                <a:gd name="connsiteX2" fmla="*/ 202406 w 273843"/>
                <a:gd name="connsiteY2" fmla="*/ 121444 h 1459706"/>
                <a:gd name="connsiteX3" fmla="*/ 123825 w 273843"/>
                <a:gd name="connsiteY3" fmla="*/ 0 h 1459706"/>
                <a:gd name="connsiteX4" fmla="*/ 26193 w 273843"/>
                <a:gd name="connsiteY4" fmla="*/ 19050 h 1459706"/>
                <a:gd name="connsiteX5" fmla="*/ 0 w 273843"/>
                <a:gd name="connsiteY5" fmla="*/ 26194 h 1459706"/>
                <a:gd name="connsiteX6" fmla="*/ 23812 w 273843"/>
                <a:gd name="connsiteY6" fmla="*/ 150019 h 1459706"/>
                <a:gd name="connsiteX7" fmla="*/ 33337 w 273843"/>
                <a:gd name="connsiteY7" fmla="*/ 300037 h 1459706"/>
                <a:gd name="connsiteX8" fmla="*/ 42862 w 273843"/>
                <a:gd name="connsiteY8" fmla="*/ 461962 h 1459706"/>
                <a:gd name="connsiteX9" fmla="*/ 52387 w 273843"/>
                <a:gd name="connsiteY9" fmla="*/ 702469 h 1459706"/>
                <a:gd name="connsiteX10" fmla="*/ 54768 w 273843"/>
                <a:gd name="connsiteY10" fmla="*/ 833437 h 1459706"/>
                <a:gd name="connsiteX11" fmla="*/ 52387 w 273843"/>
                <a:gd name="connsiteY11" fmla="*/ 964406 h 1459706"/>
                <a:gd name="connsiteX12" fmla="*/ 42862 w 273843"/>
                <a:gd name="connsiteY12" fmla="*/ 1035844 h 1459706"/>
                <a:gd name="connsiteX13" fmla="*/ 38100 w 273843"/>
                <a:gd name="connsiteY13" fmla="*/ 1095375 h 1459706"/>
                <a:gd name="connsiteX14" fmla="*/ 33337 w 273843"/>
                <a:gd name="connsiteY14" fmla="*/ 1176337 h 1459706"/>
                <a:gd name="connsiteX15" fmla="*/ 45243 w 273843"/>
                <a:gd name="connsiteY15" fmla="*/ 1254919 h 1459706"/>
                <a:gd name="connsiteX16" fmla="*/ 66675 w 273843"/>
                <a:gd name="connsiteY16" fmla="*/ 1335881 h 1459706"/>
                <a:gd name="connsiteX17" fmla="*/ 90487 w 273843"/>
                <a:gd name="connsiteY17" fmla="*/ 1395412 h 1459706"/>
                <a:gd name="connsiteX18" fmla="*/ 107156 w 273843"/>
                <a:gd name="connsiteY18" fmla="*/ 1428750 h 1459706"/>
                <a:gd name="connsiteX19" fmla="*/ 121443 w 273843"/>
                <a:gd name="connsiteY19" fmla="*/ 1443037 h 1459706"/>
                <a:gd name="connsiteX20" fmla="*/ 138112 w 273843"/>
                <a:gd name="connsiteY20" fmla="*/ 1454944 h 1459706"/>
                <a:gd name="connsiteX21" fmla="*/ 159543 w 273843"/>
                <a:gd name="connsiteY21" fmla="*/ 1459706 h 1459706"/>
                <a:gd name="connsiteX22" fmla="*/ 180975 w 273843"/>
                <a:gd name="connsiteY22" fmla="*/ 1457325 h 1459706"/>
                <a:gd name="connsiteX23" fmla="*/ 202406 w 273843"/>
                <a:gd name="connsiteY23" fmla="*/ 1447800 h 1459706"/>
                <a:gd name="connsiteX24" fmla="*/ 223837 w 273843"/>
                <a:gd name="connsiteY24" fmla="*/ 1426369 h 1459706"/>
                <a:gd name="connsiteX25" fmla="*/ 240506 w 273843"/>
                <a:gd name="connsiteY25" fmla="*/ 1397794 h 1459706"/>
                <a:gd name="connsiteX26" fmla="*/ 250031 w 273843"/>
                <a:gd name="connsiteY26" fmla="*/ 1366837 h 1459706"/>
                <a:gd name="connsiteX27" fmla="*/ 259556 w 273843"/>
                <a:gd name="connsiteY27" fmla="*/ 1326356 h 1459706"/>
                <a:gd name="connsiteX28" fmla="*/ 273843 w 273843"/>
                <a:gd name="connsiteY28" fmla="*/ 1238250 h 1459706"/>
                <a:gd name="connsiteX29" fmla="*/ 252412 w 273843"/>
                <a:gd name="connsiteY29" fmla="*/ 1126331 h 1459706"/>
                <a:gd name="connsiteX30" fmla="*/ 242887 w 273843"/>
                <a:gd name="connsiteY30" fmla="*/ 1004887 h 1459706"/>
                <a:gd name="connsiteX31" fmla="*/ 226218 w 273843"/>
                <a:gd name="connsiteY31" fmla="*/ 650081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3843" h="1459706">
                  <a:moveTo>
                    <a:pt x="226218" y="650081"/>
                  </a:moveTo>
                  <a:lnTo>
                    <a:pt x="214312" y="397669"/>
                  </a:lnTo>
                  <a:lnTo>
                    <a:pt x="202406" y="121444"/>
                  </a:lnTo>
                  <a:lnTo>
                    <a:pt x="123825" y="0"/>
                  </a:lnTo>
                  <a:lnTo>
                    <a:pt x="26193" y="19050"/>
                  </a:lnTo>
                  <a:lnTo>
                    <a:pt x="0" y="26194"/>
                  </a:lnTo>
                  <a:lnTo>
                    <a:pt x="23812" y="150019"/>
                  </a:lnTo>
                  <a:lnTo>
                    <a:pt x="33337" y="300037"/>
                  </a:lnTo>
                  <a:lnTo>
                    <a:pt x="42862" y="461962"/>
                  </a:lnTo>
                  <a:lnTo>
                    <a:pt x="52387" y="702469"/>
                  </a:lnTo>
                  <a:cubicBezTo>
                    <a:pt x="53181" y="746125"/>
                    <a:pt x="53974" y="789781"/>
                    <a:pt x="54768" y="833437"/>
                  </a:cubicBezTo>
                  <a:cubicBezTo>
                    <a:pt x="53974" y="877093"/>
                    <a:pt x="53181" y="920750"/>
                    <a:pt x="52387" y="964406"/>
                  </a:cubicBezTo>
                  <a:lnTo>
                    <a:pt x="42862" y="1035844"/>
                  </a:lnTo>
                  <a:lnTo>
                    <a:pt x="38100" y="1095375"/>
                  </a:lnTo>
                  <a:lnTo>
                    <a:pt x="33337" y="1176337"/>
                  </a:lnTo>
                  <a:lnTo>
                    <a:pt x="45243" y="1254919"/>
                  </a:lnTo>
                  <a:lnTo>
                    <a:pt x="66675" y="1335881"/>
                  </a:lnTo>
                  <a:lnTo>
                    <a:pt x="90487" y="1395412"/>
                  </a:lnTo>
                  <a:lnTo>
                    <a:pt x="107156" y="1428750"/>
                  </a:lnTo>
                  <a:lnTo>
                    <a:pt x="121443" y="1443037"/>
                  </a:lnTo>
                  <a:lnTo>
                    <a:pt x="138112" y="1454944"/>
                  </a:lnTo>
                  <a:lnTo>
                    <a:pt x="159543" y="1459706"/>
                  </a:lnTo>
                  <a:lnTo>
                    <a:pt x="180975" y="1457325"/>
                  </a:lnTo>
                  <a:lnTo>
                    <a:pt x="202406" y="1447800"/>
                  </a:lnTo>
                  <a:lnTo>
                    <a:pt x="223837" y="1426369"/>
                  </a:lnTo>
                  <a:lnTo>
                    <a:pt x="240506" y="1397794"/>
                  </a:lnTo>
                  <a:lnTo>
                    <a:pt x="250031" y="1366837"/>
                  </a:lnTo>
                  <a:lnTo>
                    <a:pt x="259556" y="1326356"/>
                  </a:lnTo>
                  <a:lnTo>
                    <a:pt x="273843" y="1238250"/>
                  </a:lnTo>
                  <a:lnTo>
                    <a:pt x="252412" y="1126331"/>
                  </a:lnTo>
                  <a:lnTo>
                    <a:pt x="242887" y="1004887"/>
                  </a:lnTo>
                  <a:lnTo>
                    <a:pt x="226218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1">
              <a:extLst>
                <a:ext uri="{FF2B5EF4-FFF2-40B4-BE49-F238E27FC236}">
                  <a16:creationId xmlns:a16="http://schemas.microsoft.com/office/drawing/2014/main" id="{959C27D7-A312-4BD1-9B24-C2E10DF27123}"/>
                </a:ext>
              </a:extLst>
            </p:cNvPr>
            <p:cNvSpPr/>
            <p:nvPr/>
          </p:nvSpPr>
          <p:spPr>
            <a:xfrm>
              <a:off x="3181350" y="3656013"/>
              <a:ext cx="1147763" cy="1416050"/>
            </a:xfrm>
            <a:custGeom>
              <a:avLst/>
              <a:gdLst>
                <a:gd name="connsiteX0" fmla="*/ 466725 w 1147763"/>
                <a:gd name="connsiteY0" fmla="*/ 271462 h 1416844"/>
                <a:gd name="connsiteX1" fmla="*/ 57150 w 1147763"/>
                <a:gd name="connsiteY1" fmla="*/ 369094 h 1416844"/>
                <a:gd name="connsiteX2" fmla="*/ 0 w 1147763"/>
                <a:gd name="connsiteY2" fmla="*/ 216694 h 1416844"/>
                <a:gd name="connsiteX3" fmla="*/ 35719 w 1147763"/>
                <a:gd name="connsiteY3" fmla="*/ 207169 h 1416844"/>
                <a:gd name="connsiteX4" fmla="*/ 169069 w 1147763"/>
                <a:gd name="connsiteY4" fmla="*/ 178594 h 1416844"/>
                <a:gd name="connsiteX5" fmla="*/ 407194 w 1147763"/>
                <a:gd name="connsiteY5" fmla="*/ 126206 h 1416844"/>
                <a:gd name="connsiteX6" fmla="*/ 614363 w 1147763"/>
                <a:gd name="connsiteY6" fmla="*/ 80962 h 1416844"/>
                <a:gd name="connsiteX7" fmla="*/ 781050 w 1147763"/>
                <a:gd name="connsiteY7" fmla="*/ 40481 h 1416844"/>
                <a:gd name="connsiteX8" fmla="*/ 819150 w 1147763"/>
                <a:gd name="connsiteY8" fmla="*/ 16669 h 1416844"/>
                <a:gd name="connsiteX9" fmla="*/ 845344 w 1147763"/>
                <a:gd name="connsiteY9" fmla="*/ 2381 h 1416844"/>
                <a:gd name="connsiteX10" fmla="*/ 859631 w 1147763"/>
                <a:gd name="connsiteY10" fmla="*/ 0 h 1416844"/>
                <a:gd name="connsiteX11" fmla="*/ 957263 w 1147763"/>
                <a:gd name="connsiteY11" fmla="*/ 45244 h 1416844"/>
                <a:gd name="connsiteX12" fmla="*/ 1035844 w 1147763"/>
                <a:gd name="connsiteY12" fmla="*/ 88106 h 1416844"/>
                <a:gd name="connsiteX13" fmla="*/ 1104900 w 1147763"/>
                <a:gd name="connsiteY13" fmla="*/ 138112 h 1416844"/>
                <a:gd name="connsiteX14" fmla="*/ 1140619 w 1147763"/>
                <a:gd name="connsiteY14" fmla="*/ 173831 h 1416844"/>
                <a:gd name="connsiteX15" fmla="*/ 1145381 w 1147763"/>
                <a:gd name="connsiteY15" fmla="*/ 183356 h 1416844"/>
                <a:gd name="connsiteX16" fmla="*/ 1147763 w 1147763"/>
                <a:gd name="connsiteY16" fmla="*/ 200025 h 1416844"/>
                <a:gd name="connsiteX17" fmla="*/ 1143000 w 1147763"/>
                <a:gd name="connsiteY17" fmla="*/ 226219 h 1416844"/>
                <a:gd name="connsiteX18" fmla="*/ 1126331 w 1147763"/>
                <a:gd name="connsiteY18" fmla="*/ 252412 h 1416844"/>
                <a:gd name="connsiteX19" fmla="*/ 1100138 w 1147763"/>
                <a:gd name="connsiteY19" fmla="*/ 288131 h 1416844"/>
                <a:gd name="connsiteX20" fmla="*/ 1081088 w 1147763"/>
                <a:gd name="connsiteY20" fmla="*/ 333375 h 1416844"/>
                <a:gd name="connsiteX21" fmla="*/ 1071563 w 1147763"/>
                <a:gd name="connsiteY21" fmla="*/ 361950 h 1416844"/>
                <a:gd name="connsiteX22" fmla="*/ 1054894 w 1147763"/>
                <a:gd name="connsiteY22" fmla="*/ 485775 h 1416844"/>
                <a:gd name="connsiteX23" fmla="*/ 1021556 w 1147763"/>
                <a:gd name="connsiteY23" fmla="*/ 740569 h 1416844"/>
                <a:gd name="connsiteX24" fmla="*/ 971550 w 1147763"/>
                <a:gd name="connsiteY24" fmla="*/ 1104900 h 1416844"/>
                <a:gd name="connsiteX25" fmla="*/ 942975 w 1147763"/>
                <a:gd name="connsiteY25" fmla="*/ 1309687 h 1416844"/>
                <a:gd name="connsiteX26" fmla="*/ 938213 w 1147763"/>
                <a:gd name="connsiteY26" fmla="*/ 1335881 h 1416844"/>
                <a:gd name="connsiteX27" fmla="*/ 926306 w 1147763"/>
                <a:gd name="connsiteY27" fmla="*/ 1364456 h 1416844"/>
                <a:gd name="connsiteX28" fmla="*/ 907256 w 1147763"/>
                <a:gd name="connsiteY28" fmla="*/ 1390650 h 1416844"/>
                <a:gd name="connsiteX29" fmla="*/ 890588 w 1147763"/>
                <a:gd name="connsiteY29" fmla="*/ 1404937 h 1416844"/>
                <a:gd name="connsiteX30" fmla="*/ 869156 w 1147763"/>
                <a:gd name="connsiteY30" fmla="*/ 1414462 h 1416844"/>
                <a:gd name="connsiteX31" fmla="*/ 864394 w 1147763"/>
                <a:gd name="connsiteY31" fmla="*/ 1416844 h 1416844"/>
                <a:gd name="connsiteX32" fmla="*/ 852488 w 1147763"/>
                <a:gd name="connsiteY32" fmla="*/ 1416844 h 1416844"/>
                <a:gd name="connsiteX33" fmla="*/ 816769 w 1147763"/>
                <a:gd name="connsiteY33" fmla="*/ 1409700 h 1416844"/>
                <a:gd name="connsiteX34" fmla="*/ 783431 w 1147763"/>
                <a:gd name="connsiteY34" fmla="*/ 1390650 h 1416844"/>
                <a:gd name="connsiteX35" fmla="*/ 759619 w 1147763"/>
                <a:gd name="connsiteY35" fmla="*/ 1185862 h 1416844"/>
                <a:gd name="connsiteX36" fmla="*/ 769144 w 1147763"/>
                <a:gd name="connsiteY36" fmla="*/ 1028700 h 1416844"/>
                <a:gd name="connsiteX37" fmla="*/ 785813 w 1147763"/>
                <a:gd name="connsiteY37" fmla="*/ 814387 h 1416844"/>
                <a:gd name="connsiteX38" fmla="*/ 804863 w 1147763"/>
                <a:gd name="connsiteY38" fmla="*/ 547687 h 1416844"/>
                <a:gd name="connsiteX39" fmla="*/ 823913 w 1147763"/>
                <a:gd name="connsiteY39" fmla="*/ 271462 h 1416844"/>
                <a:gd name="connsiteX40" fmla="*/ 823913 w 1147763"/>
                <a:gd name="connsiteY40" fmla="*/ 259556 h 1416844"/>
                <a:gd name="connsiteX41" fmla="*/ 823913 w 1147763"/>
                <a:gd name="connsiteY41" fmla="*/ 240506 h 1416844"/>
                <a:gd name="connsiteX42" fmla="*/ 821531 w 1147763"/>
                <a:gd name="connsiteY42" fmla="*/ 226219 h 1416844"/>
                <a:gd name="connsiteX43" fmla="*/ 816769 w 1147763"/>
                <a:gd name="connsiteY43" fmla="*/ 207169 h 1416844"/>
                <a:gd name="connsiteX44" fmla="*/ 800100 w 1147763"/>
                <a:gd name="connsiteY44" fmla="*/ 195262 h 1416844"/>
                <a:gd name="connsiteX45" fmla="*/ 778669 w 1147763"/>
                <a:gd name="connsiteY45" fmla="*/ 195262 h 1416844"/>
                <a:gd name="connsiteX46" fmla="*/ 733425 w 1147763"/>
                <a:gd name="connsiteY46" fmla="*/ 207169 h 1416844"/>
                <a:gd name="connsiteX47" fmla="*/ 466725 w 1147763"/>
                <a:gd name="connsiteY47" fmla="*/ 271462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47763" h="1416844">
                  <a:moveTo>
                    <a:pt x="466725" y="271462"/>
                  </a:moveTo>
                  <a:lnTo>
                    <a:pt x="57150" y="369094"/>
                  </a:lnTo>
                  <a:lnTo>
                    <a:pt x="0" y="216694"/>
                  </a:lnTo>
                  <a:lnTo>
                    <a:pt x="35719" y="207169"/>
                  </a:lnTo>
                  <a:lnTo>
                    <a:pt x="169069" y="178594"/>
                  </a:lnTo>
                  <a:lnTo>
                    <a:pt x="407194" y="126206"/>
                  </a:lnTo>
                  <a:lnTo>
                    <a:pt x="614363" y="80962"/>
                  </a:lnTo>
                  <a:lnTo>
                    <a:pt x="781050" y="40481"/>
                  </a:lnTo>
                  <a:lnTo>
                    <a:pt x="819150" y="16669"/>
                  </a:lnTo>
                  <a:lnTo>
                    <a:pt x="845344" y="2381"/>
                  </a:lnTo>
                  <a:lnTo>
                    <a:pt x="859631" y="0"/>
                  </a:lnTo>
                  <a:lnTo>
                    <a:pt x="957263" y="45244"/>
                  </a:lnTo>
                  <a:lnTo>
                    <a:pt x="1035844" y="88106"/>
                  </a:lnTo>
                  <a:lnTo>
                    <a:pt x="1104900" y="138112"/>
                  </a:lnTo>
                  <a:lnTo>
                    <a:pt x="1140619" y="173831"/>
                  </a:lnTo>
                  <a:lnTo>
                    <a:pt x="1145381" y="183356"/>
                  </a:lnTo>
                  <a:lnTo>
                    <a:pt x="1147763" y="200025"/>
                  </a:lnTo>
                  <a:lnTo>
                    <a:pt x="1143000" y="226219"/>
                  </a:lnTo>
                  <a:lnTo>
                    <a:pt x="1126331" y="252412"/>
                  </a:lnTo>
                  <a:lnTo>
                    <a:pt x="1100138" y="288131"/>
                  </a:lnTo>
                  <a:lnTo>
                    <a:pt x="1081088" y="333375"/>
                  </a:lnTo>
                  <a:lnTo>
                    <a:pt x="1071563" y="361950"/>
                  </a:lnTo>
                  <a:lnTo>
                    <a:pt x="1054894" y="485775"/>
                  </a:lnTo>
                  <a:lnTo>
                    <a:pt x="1021556" y="740569"/>
                  </a:lnTo>
                  <a:lnTo>
                    <a:pt x="971550" y="1104900"/>
                  </a:lnTo>
                  <a:lnTo>
                    <a:pt x="942975" y="1309687"/>
                  </a:lnTo>
                  <a:lnTo>
                    <a:pt x="938213" y="1335881"/>
                  </a:lnTo>
                  <a:lnTo>
                    <a:pt x="926306" y="1364456"/>
                  </a:lnTo>
                  <a:lnTo>
                    <a:pt x="907256" y="1390650"/>
                  </a:lnTo>
                  <a:lnTo>
                    <a:pt x="890588" y="1404937"/>
                  </a:lnTo>
                  <a:lnTo>
                    <a:pt x="869156" y="1414462"/>
                  </a:lnTo>
                  <a:lnTo>
                    <a:pt x="864394" y="1416844"/>
                  </a:lnTo>
                  <a:lnTo>
                    <a:pt x="852488" y="1416844"/>
                  </a:lnTo>
                  <a:lnTo>
                    <a:pt x="816769" y="1409700"/>
                  </a:lnTo>
                  <a:lnTo>
                    <a:pt x="783431" y="1390650"/>
                  </a:lnTo>
                  <a:lnTo>
                    <a:pt x="759619" y="1185862"/>
                  </a:lnTo>
                  <a:lnTo>
                    <a:pt x="769144" y="1028700"/>
                  </a:lnTo>
                  <a:lnTo>
                    <a:pt x="785813" y="814387"/>
                  </a:lnTo>
                  <a:lnTo>
                    <a:pt x="804863" y="547687"/>
                  </a:lnTo>
                  <a:lnTo>
                    <a:pt x="823913" y="271462"/>
                  </a:lnTo>
                  <a:lnTo>
                    <a:pt x="823913" y="259556"/>
                  </a:lnTo>
                  <a:lnTo>
                    <a:pt x="823913" y="240506"/>
                  </a:lnTo>
                  <a:lnTo>
                    <a:pt x="821531" y="226219"/>
                  </a:lnTo>
                  <a:lnTo>
                    <a:pt x="816769" y="207169"/>
                  </a:lnTo>
                  <a:lnTo>
                    <a:pt x="800100" y="195262"/>
                  </a:lnTo>
                  <a:lnTo>
                    <a:pt x="778669" y="195262"/>
                  </a:lnTo>
                  <a:lnTo>
                    <a:pt x="733425" y="207169"/>
                  </a:lnTo>
                  <a:lnTo>
                    <a:pt x="466725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2">
              <a:extLst>
                <a:ext uri="{FF2B5EF4-FFF2-40B4-BE49-F238E27FC236}">
                  <a16:creationId xmlns:a16="http://schemas.microsoft.com/office/drawing/2014/main" id="{8BDBB3F5-9D83-491C-AAC7-A1C2F33A0FB3}"/>
                </a:ext>
              </a:extLst>
            </p:cNvPr>
            <p:cNvSpPr/>
            <p:nvPr/>
          </p:nvSpPr>
          <p:spPr>
            <a:xfrm>
              <a:off x="3278188" y="4808538"/>
              <a:ext cx="742950" cy="333375"/>
            </a:xfrm>
            <a:custGeom>
              <a:avLst/>
              <a:gdLst>
                <a:gd name="connsiteX0" fmla="*/ 495300 w 742950"/>
                <a:gd name="connsiteY0" fmla="*/ 35719 h 333375"/>
                <a:gd name="connsiteX1" fmla="*/ 350044 w 742950"/>
                <a:gd name="connsiteY1" fmla="*/ 71437 h 333375"/>
                <a:gd name="connsiteX2" fmla="*/ 202407 w 742950"/>
                <a:gd name="connsiteY2" fmla="*/ 116681 h 333375"/>
                <a:gd name="connsiteX3" fmla="*/ 0 w 742950"/>
                <a:gd name="connsiteY3" fmla="*/ 180975 h 333375"/>
                <a:gd name="connsiteX4" fmla="*/ 21432 w 742950"/>
                <a:gd name="connsiteY4" fmla="*/ 333375 h 333375"/>
                <a:gd name="connsiteX5" fmla="*/ 207169 w 742950"/>
                <a:gd name="connsiteY5" fmla="*/ 285750 h 333375"/>
                <a:gd name="connsiteX6" fmla="*/ 454819 w 742950"/>
                <a:gd name="connsiteY6" fmla="*/ 226219 h 333375"/>
                <a:gd name="connsiteX7" fmla="*/ 557213 w 742950"/>
                <a:gd name="connsiteY7" fmla="*/ 202406 h 333375"/>
                <a:gd name="connsiteX8" fmla="*/ 578644 w 742950"/>
                <a:gd name="connsiteY8" fmla="*/ 200025 h 333375"/>
                <a:gd name="connsiteX9" fmla="*/ 607219 w 742950"/>
                <a:gd name="connsiteY9" fmla="*/ 207169 h 333375"/>
                <a:gd name="connsiteX10" fmla="*/ 647700 w 742950"/>
                <a:gd name="connsiteY10" fmla="*/ 219075 h 333375"/>
                <a:gd name="connsiteX11" fmla="*/ 683419 w 742950"/>
                <a:gd name="connsiteY11" fmla="*/ 238125 h 333375"/>
                <a:gd name="connsiteX12" fmla="*/ 704850 w 742950"/>
                <a:gd name="connsiteY12" fmla="*/ 250031 h 333375"/>
                <a:gd name="connsiteX13" fmla="*/ 742950 w 742950"/>
                <a:gd name="connsiteY13" fmla="*/ 259556 h 333375"/>
                <a:gd name="connsiteX14" fmla="*/ 721519 w 742950"/>
                <a:gd name="connsiteY14" fmla="*/ 0 h 333375"/>
                <a:gd name="connsiteX15" fmla="*/ 640557 w 742950"/>
                <a:gd name="connsiteY15" fmla="*/ 9525 h 333375"/>
                <a:gd name="connsiteX16" fmla="*/ 495300 w 742950"/>
                <a:gd name="connsiteY16" fmla="*/ 357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333375">
                  <a:moveTo>
                    <a:pt x="495300" y="35719"/>
                  </a:moveTo>
                  <a:lnTo>
                    <a:pt x="350044" y="71437"/>
                  </a:lnTo>
                  <a:lnTo>
                    <a:pt x="202407" y="116681"/>
                  </a:lnTo>
                  <a:lnTo>
                    <a:pt x="0" y="180975"/>
                  </a:lnTo>
                  <a:lnTo>
                    <a:pt x="21432" y="333375"/>
                  </a:lnTo>
                  <a:lnTo>
                    <a:pt x="207169" y="285750"/>
                  </a:lnTo>
                  <a:lnTo>
                    <a:pt x="454819" y="226219"/>
                  </a:lnTo>
                  <a:lnTo>
                    <a:pt x="557213" y="202406"/>
                  </a:lnTo>
                  <a:lnTo>
                    <a:pt x="578644" y="200025"/>
                  </a:lnTo>
                  <a:lnTo>
                    <a:pt x="607219" y="207169"/>
                  </a:lnTo>
                  <a:lnTo>
                    <a:pt x="647700" y="219075"/>
                  </a:lnTo>
                  <a:lnTo>
                    <a:pt x="683419" y="238125"/>
                  </a:lnTo>
                  <a:lnTo>
                    <a:pt x="704850" y="250031"/>
                  </a:lnTo>
                  <a:lnTo>
                    <a:pt x="742950" y="259556"/>
                  </a:lnTo>
                  <a:lnTo>
                    <a:pt x="721519" y="0"/>
                  </a:lnTo>
                  <a:lnTo>
                    <a:pt x="640557" y="9525"/>
                  </a:lnTo>
                  <a:lnTo>
                    <a:pt x="49530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5">
              <a:extLst>
                <a:ext uri="{FF2B5EF4-FFF2-40B4-BE49-F238E27FC236}">
                  <a16:creationId xmlns:a16="http://schemas.microsoft.com/office/drawing/2014/main" id="{6F1AB8E4-7224-498A-891C-54381E4109EE}"/>
                </a:ext>
              </a:extLst>
            </p:cNvPr>
            <p:cNvSpPr/>
            <p:nvPr/>
          </p:nvSpPr>
          <p:spPr>
            <a:xfrm>
              <a:off x="4389438" y="2424113"/>
              <a:ext cx="2735262" cy="514350"/>
            </a:xfrm>
            <a:custGeom>
              <a:avLst/>
              <a:gdLst>
                <a:gd name="connsiteX0" fmla="*/ 1593056 w 2736056"/>
                <a:gd name="connsiteY0" fmla="*/ 304800 h 514350"/>
                <a:gd name="connsiteX1" fmla="*/ 1421606 w 2736056"/>
                <a:gd name="connsiteY1" fmla="*/ 323850 h 514350"/>
                <a:gd name="connsiteX2" fmla="*/ 1235869 w 2736056"/>
                <a:gd name="connsiteY2" fmla="*/ 350043 h 514350"/>
                <a:gd name="connsiteX3" fmla="*/ 1028700 w 2736056"/>
                <a:gd name="connsiteY3" fmla="*/ 383381 h 514350"/>
                <a:gd name="connsiteX4" fmla="*/ 792956 w 2736056"/>
                <a:gd name="connsiteY4" fmla="*/ 428625 h 514350"/>
                <a:gd name="connsiteX5" fmla="*/ 547687 w 2736056"/>
                <a:gd name="connsiteY5" fmla="*/ 481012 h 514350"/>
                <a:gd name="connsiteX6" fmla="*/ 433387 w 2736056"/>
                <a:gd name="connsiteY6" fmla="*/ 511968 h 514350"/>
                <a:gd name="connsiteX7" fmla="*/ 421481 w 2736056"/>
                <a:gd name="connsiteY7" fmla="*/ 514350 h 514350"/>
                <a:gd name="connsiteX8" fmla="*/ 388144 w 2736056"/>
                <a:gd name="connsiteY8" fmla="*/ 509587 h 514350"/>
                <a:gd name="connsiteX9" fmla="*/ 338137 w 2736056"/>
                <a:gd name="connsiteY9" fmla="*/ 497681 h 514350"/>
                <a:gd name="connsiteX10" fmla="*/ 292894 w 2736056"/>
                <a:gd name="connsiteY10" fmla="*/ 481012 h 514350"/>
                <a:gd name="connsiteX11" fmla="*/ 235744 w 2736056"/>
                <a:gd name="connsiteY11" fmla="*/ 454818 h 514350"/>
                <a:gd name="connsiteX12" fmla="*/ 171450 w 2736056"/>
                <a:gd name="connsiteY12" fmla="*/ 416718 h 514350"/>
                <a:gd name="connsiteX13" fmla="*/ 126206 w 2736056"/>
                <a:gd name="connsiteY13" fmla="*/ 385762 h 514350"/>
                <a:gd name="connsiteX14" fmla="*/ 50006 w 2736056"/>
                <a:gd name="connsiteY14" fmla="*/ 321468 h 514350"/>
                <a:gd name="connsiteX15" fmla="*/ 26194 w 2736056"/>
                <a:gd name="connsiteY15" fmla="*/ 300037 h 514350"/>
                <a:gd name="connsiteX16" fmla="*/ 9525 w 2736056"/>
                <a:gd name="connsiteY16" fmla="*/ 273843 h 514350"/>
                <a:gd name="connsiteX17" fmla="*/ 0 w 2736056"/>
                <a:gd name="connsiteY17" fmla="*/ 247650 h 514350"/>
                <a:gd name="connsiteX18" fmla="*/ 4762 w 2736056"/>
                <a:gd name="connsiteY18" fmla="*/ 230981 h 514350"/>
                <a:gd name="connsiteX19" fmla="*/ 7144 w 2736056"/>
                <a:gd name="connsiteY19" fmla="*/ 226218 h 514350"/>
                <a:gd name="connsiteX20" fmla="*/ 30956 w 2736056"/>
                <a:gd name="connsiteY20" fmla="*/ 221456 h 514350"/>
                <a:gd name="connsiteX21" fmla="*/ 59531 w 2736056"/>
                <a:gd name="connsiteY21" fmla="*/ 226218 h 514350"/>
                <a:gd name="connsiteX22" fmla="*/ 133350 w 2736056"/>
                <a:gd name="connsiteY22" fmla="*/ 254793 h 514350"/>
                <a:gd name="connsiteX23" fmla="*/ 207169 w 2736056"/>
                <a:gd name="connsiteY23" fmla="*/ 273843 h 514350"/>
                <a:gd name="connsiteX24" fmla="*/ 285750 w 2736056"/>
                <a:gd name="connsiteY24" fmla="*/ 288131 h 514350"/>
                <a:gd name="connsiteX25" fmla="*/ 359569 w 2736056"/>
                <a:gd name="connsiteY25" fmla="*/ 295275 h 514350"/>
                <a:gd name="connsiteX26" fmla="*/ 454819 w 2736056"/>
                <a:gd name="connsiteY26" fmla="*/ 297656 h 514350"/>
                <a:gd name="connsiteX27" fmla="*/ 619125 w 2736056"/>
                <a:gd name="connsiteY27" fmla="*/ 269081 h 514350"/>
                <a:gd name="connsiteX28" fmla="*/ 916781 w 2736056"/>
                <a:gd name="connsiteY28" fmla="*/ 223837 h 514350"/>
                <a:gd name="connsiteX29" fmla="*/ 1200150 w 2736056"/>
                <a:gd name="connsiteY29" fmla="*/ 178593 h 514350"/>
                <a:gd name="connsiteX30" fmla="*/ 1524000 w 2736056"/>
                <a:gd name="connsiteY30" fmla="*/ 130968 h 514350"/>
                <a:gd name="connsiteX31" fmla="*/ 1674019 w 2736056"/>
                <a:gd name="connsiteY31" fmla="*/ 111918 h 514350"/>
                <a:gd name="connsiteX32" fmla="*/ 1809750 w 2736056"/>
                <a:gd name="connsiteY32" fmla="*/ 102393 h 514350"/>
                <a:gd name="connsiteX33" fmla="*/ 2059781 w 2736056"/>
                <a:gd name="connsiteY33" fmla="*/ 78581 h 514350"/>
                <a:gd name="connsiteX34" fmla="*/ 2181225 w 2736056"/>
                <a:gd name="connsiteY34" fmla="*/ 69056 h 514350"/>
                <a:gd name="connsiteX35" fmla="*/ 2207419 w 2736056"/>
                <a:gd name="connsiteY35" fmla="*/ 50006 h 514350"/>
                <a:gd name="connsiteX36" fmla="*/ 2262187 w 2736056"/>
                <a:gd name="connsiteY36" fmla="*/ 7143 h 514350"/>
                <a:gd name="connsiteX37" fmla="*/ 2276475 w 2736056"/>
                <a:gd name="connsiteY37" fmla="*/ 0 h 514350"/>
                <a:gd name="connsiteX38" fmla="*/ 2307431 w 2736056"/>
                <a:gd name="connsiteY38" fmla="*/ 2381 h 514350"/>
                <a:gd name="connsiteX39" fmla="*/ 2409825 w 2736056"/>
                <a:gd name="connsiteY39" fmla="*/ 16668 h 514350"/>
                <a:gd name="connsiteX40" fmla="*/ 2474119 w 2736056"/>
                <a:gd name="connsiteY40" fmla="*/ 28575 h 514350"/>
                <a:gd name="connsiteX41" fmla="*/ 2562225 w 2736056"/>
                <a:gd name="connsiteY41" fmla="*/ 54768 h 514350"/>
                <a:gd name="connsiteX42" fmla="*/ 2638425 w 2736056"/>
                <a:gd name="connsiteY42" fmla="*/ 88106 h 514350"/>
                <a:gd name="connsiteX43" fmla="*/ 2690812 w 2736056"/>
                <a:gd name="connsiteY43" fmla="*/ 119062 h 514350"/>
                <a:gd name="connsiteX44" fmla="*/ 2714625 w 2736056"/>
                <a:gd name="connsiteY44" fmla="*/ 138112 h 514350"/>
                <a:gd name="connsiteX45" fmla="*/ 2731294 w 2736056"/>
                <a:gd name="connsiteY45" fmla="*/ 157162 h 514350"/>
                <a:gd name="connsiteX46" fmla="*/ 2736056 w 2736056"/>
                <a:gd name="connsiteY46" fmla="*/ 169068 h 514350"/>
                <a:gd name="connsiteX47" fmla="*/ 2733675 w 2736056"/>
                <a:gd name="connsiteY47" fmla="*/ 188118 h 514350"/>
                <a:gd name="connsiteX48" fmla="*/ 2721769 w 2736056"/>
                <a:gd name="connsiteY48" fmla="*/ 209550 h 514350"/>
                <a:gd name="connsiteX49" fmla="*/ 2697956 w 2736056"/>
                <a:gd name="connsiteY49" fmla="*/ 233362 h 514350"/>
                <a:gd name="connsiteX50" fmla="*/ 2681287 w 2736056"/>
                <a:gd name="connsiteY50" fmla="*/ 242887 h 514350"/>
                <a:gd name="connsiteX51" fmla="*/ 2669381 w 2736056"/>
                <a:gd name="connsiteY51" fmla="*/ 247650 h 514350"/>
                <a:gd name="connsiteX52" fmla="*/ 2578894 w 2736056"/>
                <a:gd name="connsiteY52" fmla="*/ 247650 h 514350"/>
                <a:gd name="connsiteX53" fmla="*/ 2419350 w 2736056"/>
                <a:gd name="connsiteY53" fmla="*/ 250031 h 514350"/>
                <a:gd name="connsiteX54" fmla="*/ 2238375 w 2736056"/>
                <a:gd name="connsiteY54" fmla="*/ 254793 h 514350"/>
                <a:gd name="connsiteX55" fmla="*/ 2012156 w 2736056"/>
                <a:gd name="connsiteY55" fmla="*/ 269081 h 514350"/>
                <a:gd name="connsiteX56" fmla="*/ 1752600 w 2736056"/>
                <a:gd name="connsiteY56" fmla="*/ 288131 h 514350"/>
                <a:gd name="connsiteX57" fmla="*/ 1593056 w 2736056"/>
                <a:gd name="connsiteY57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36056" h="514350">
                  <a:moveTo>
                    <a:pt x="1593056" y="304800"/>
                  </a:moveTo>
                  <a:lnTo>
                    <a:pt x="1421606" y="323850"/>
                  </a:lnTo>
                  <a:lnTo>
                    <a:pt x="1235869" y="350043"/>
                  </a:lnTo>
                  <a:lnTo>
                    <a:pt x="1028700" y="383381"/>
                  </a:lnTo>
                  <a:lnTo>
                    <a:pt x="792956" y="428625"/>
                  </a:lnTo>
                  <a:lnTo>
                    <a:pt x="547687" y="481012"/>
                  </a:lnTo>
                  <a:lnTo>
                    <a:pt x="433387" y="511968"/>
                  </a:lnTo>
                  <a:lnTo>
                    <a:pt x="421481" y="514350"/>
                  </a:lnTo>
                  <a:lnTo>
                    <a:pt x="388144" y="509587"/>
                  </a:lnTo>
                  <a:lnTo>
                    <a:pt x="338137" y="497681"/>
                  </a:lnTo>
                  <a:lnTo>
                    <a:pt x="292894" y="481012"/>
                  </a:lnTo>
                  <a:lnTo>
                    <a:pt x="235744" y="454818"/>
                  </a:lnTo>
                  <a:lnTo>
                    <a:pt x="171450" y="416718"/>
                  </a:lnTo>
                  <a:lnTo>
                    <a:pt x="126206" y="385762"/>
                  </a:lnTo>
                  <a:lnTo>
                    <a:pt x="50006" y="321468"/>
                  </a:lnTo>
                  <a:lnTo>
                    <a:pt x="26194" y="300037"/>
                  </a:lnTo>
                  <a:lnTo>
                    <a:pt x="9525" y="273843"/>
                  </a:lnTo>
                  <a:lnTo>
                    <a:pt x="0" y="247650"/>
                  </a:lnTo>
                  <a:lnTo>
                    <a:pt x="4762" y="230981"/>
                  </a:lnTo>
                  <a:lnTo>
                    <a:pt x="7144" y="226218"/>
                  </a:lnTo>
                  <a:lnTo>
                    <a:pt x="30956" y="221456"/>
                  </a:lnTo>
                  <a:lnTo>
                    <a:pt x="59531" y="226218"/>
                  </a:lnTo>
                  <a:lnTo>
                    <a:pt x="133350" y="254793"/>
                  </a:lnTo>
                  <a:lnTo>
                    <a:pt x="207169" y="273843"/>
                  </a:lnTo>
                  <a:lnTo>
                    <a:pt x="285750" y="288131"/>
                  </a:lnTo>
                  <a:lnTo>
                    <a:pt x="359569" y="295275"/>
                  </a:lnTo>
                  <a:lnTo>
                    <a:pt x="454819" y="297656"/>
                  </a:lnTo>
                  <a:lnTo>
                    <a:pt x="619125" y="269081"/>
                  </a:lnTo>
                  <a:lnTo>
                    <a:pt x="916781" y="223837"/>
                  </a:lnTo>
                  <a:lnTo>
                    <a:pt x="1200150" y="178593"/>
                  </a:lnTo>
                  <a:lnTo>
                    <a:pt x="1524000" y="130968"/>
                  </a:lnTo>
                  <a:lnTo>
                    <a:pt x="1674019" y="111918"/>
                  </a:lnTo>
                  <a:lnTo>
                    <a:pt x="1809750" y="102393"/>
                  </a:lnTo>
                  <a:lnTo>
                    <a:pt x="2059781" y="78581"/>
                  </a:lnTo>
                  <a:lnTo>
                    <a:pt x="2181225" y="69056"/>
                  </a:lnTo>
                  <a:lnTo>
                    <a:pt x="2207419" y="50006"/>
                  </a:lnTo>
                  <a:lnTo>
                    <a:pt x="2262187" y="7143"/>
                  </a:lnTo>
                  <a:lnTo>
                    <a:pt x="2276475" y="0"/>
                  </a:lnTo>
                  <a:lnTo>
                    <a:pt x="2307431" y="2381"/>
                  </a:lnTo>
                  <a:lnTo>
                    <a:pt x="2409825" y="16668"/>
                  </a:lnTo>
                  <a:lnTo>
                    <a:pt x="2474119" y="28575"/>
                  </a:lnTo>
                  <a:lnTo>
                    <a:pt x="2562225" y="54768"/>
                  </a:lnTo>
                  <a:lnTo>
                    <a:pt x="2638425" y="88106"/>
                  </a:lnTo>
                  <a:lnTo>
                    <a:pt x="2690812" y="119062"/>
                  </a:lnTo>
                  <a:lnTo>
                    <a:pt x="2714625" y="138112"/>
                  </a:lnTo>
                  <a:lnTo>
                    <a:pt x="2731294" y="157162"/>
                  </a:lnTo>
                  <a:lnTo>
                    <a:pt x="2736056" y="169068"/>
                  </a:lnTo>
                  <a:lnTo>
                    <a:pt x="2733675" y="188118"/>
                  </a:lnTo>
                  <a:lnTo>
                    <a:pt x="2721769" y="209550"/>
                  </a:lnTo>
                  <a:lnTo>
                    <a:pt x="2697956" y="233362"/>
                  </a:lnTo>
                  <a:lnTo>
                    <a:pt x="2681287" y="242887"/>
                  </a:lnTo>
                  <a:lnTo>
                    <a:pt x="2669381" y="247650"/>
                  </a:lnTo>
                  <a:lnTo>
                    <a:pt x="2578894" y="247650"/>
                  </a:lnTo>
                  <a:lnTo>
                    <a:pt x="2419350" y="250031"/>
                  </a:lnTo>
                  <a:lnTo>
                    <a:pt x="2238375" y="254793"/>
                  </a:lnTo>
                  <a:lnTo>
                    <a:pt x="2012156" y="269081"/>
                  </a:lnTo>
                  <a:lnTo>
                    <a:pt x="1752600" y="288131"/>
                  </a:lnTo>
                  <a:lnTo>
                    <a:pt x="15930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6">
              <a:extLst>
                <a:ext uri="{FF2B5EF4-FFF2-40B4-BE49-F238E27FC236}">
                  <a16:creationId xmlns:a16="http://schemas.microsoft.com/office/drawing/2014/main" id="{BE0648F3-9B66-414F-8A88-EBAD7B5330A8}"/>
                </a:ext>
              </a:extLst>
            </p:cNvPr>
            <p:cNvSpPr/>
            <p:nvPr/>
          </p:nvSpPr>
          <p:spPr>
            <a:xfrm>
              <a:off x="4583113" y="2967038"/>
              <a:ext cx="646112" cy="1119187"/>
            </a:xfrm>
            <a:custGeom>
              <a:avLst/>
              <a:gdLst>
                <a:gd name="connsiteX0" fmla="*/ 290513 w 645319"/>
                <a:gd name="connsiteY0" fmla="*/ 433387 h 1119187"/>
                <a:gd name="connsiteX1" fmla="*/ 123825 w 645319"/>
                <a:gd name="connsiteY1" fmla="*/ 809625 h 1119187"/>
                <a:gd name="connsiteX2" fmla="*/ 0 w 645319"/>
                <a:gd name="connsiteY2" fmla="*/ 1090612 h 1119187"/>
                <a:gd name="connsiteX3" fmla="*/ 54769 w 645319"/>
                <a:gd name="connsiteY3" fmla="*/ 1119187 h 1119187"/>
                <a:gd name="connsiteX4" fmla="*/ 190500 w 645319"/>
                <a:gd name="connsiteY4" fmla="*/ 945356 h 1119187"/>
                <a:gd name="connsiteX5" fmla="*/ 309563 w 645319"/>
                <a:gd name="connsiteY5" fmla="*/ 764381 h 1119187"/>
                <a:gd name="connsiteX6" fmla="*/ 378619 w 645319"/>
                <a:gd name="connsiteY6" fmla="*/ 654843 h 1119187"/>
                <a:gd name="connsiteX7" fmla="*/ 438150 w 645319"/>
                <a:gd name="connsiteY7" fmla="*/ 550068 h 1119187"/>
                <a:gd name="connsiteX8" fmla="*/ 485775 w 645319"/>
                <a:gd name="connsiteY8" fmla="*/ 457200 h 1119187"/>
                <a:gd name="connsiteX9" fmla="*/ 500063 w 645319"/>
                <a:gd name="connsiteY9" fmla="*/ 426243 h 1119187"/>
                <a:gd name="connsiteX10" fmla="*/ 542925 w 645319"/>
                <a:gd name="connsiteY10" fmla="*/ 376237 h 1119187"/>
                <a:gd name="connsiteX11" fmla="*/ 578644 w 645319"/>
                <a:gd name="connsiteY11" fmla="*/ 335756 h 1119187"/>
                <a:gd name="connsiteX12" fmla="*/ 595313 w 645319"/>
                <a:gd name="connsiteY12" fmla="*/ 323850 h 1119187"/>
                <a:gd name="connsiteX13" fmla="*/ 614363 w 645319"/>
                <a:gd name="connsiteY13" fmla="*/ 311943 h 1119187"/>
                <a:gd name="connsiteX14" fmla="*/ 628650 w 645319"/>
                <a:gd name="connsiteY14" fmla="*/ 297656 h 1119187"/>
                <a:gd name="connsiteX15" fmla="*/ 640557 w 645319"/>
                <a:gd name="connsiteY15" fmla="*/ 276225 h 1119187"/>
                <a:gd name="connsiteX16" fmla="*/ 645319 w 645319"/>
                <a:gd name="connsiteY16" fmla="*/ 257175 h 1119187"/>
                <a:gd name="connsiteX17" fmla="*/ 645319 w 645319"/>
                <a:gd name="connsiteY17" fmla="*/ 235743 h 1119187"/>
                <a:gd name="connsiteX18" fmla="*/ 633413 w 645319"/>
                <a:gd name="connsiteY18" fmla="*/ 202406 h 1119187"/>
                <a:gd name="connsiteX19" fmla="*/ 616744 w 645319"/>
                <a:gd name="connsiteY19" fmla="*/ 173831 h 1119187"/>
                <a:gd name="connsiteX20" fmla="*/ 595313 w 645319"/>
                <a:gd name="connsiteY20" fmla="*/ 145256 h 1119187"/>
                <a:gd name="connsiteX21" fmla="*/ 573882 w 645319"/>
                <a:gd name="connsiteY21" fmla="*/ 123825 h 1119187"/>
                <a:gd name="connsiteX22" fmla="*/ 550069 w 645319"/>
                <a:gd name="connsiteY22" fmla="*/ 102393 h 1119187"/>
                <a:gd name="connsiteX23" fmla="*/ 523875 w 645319"/>
                <a:gd name="connsiteY23" fmla="*/ 80962 h 1119187"/>
                <a:gd name="connsiteX24" fmla="*/ 483394 w 645319"/>
                <a:gd name="connsiteY24" fmla="*/ 54768 h 1119187"/>
                <a:gd name="connsiteX25" fmla="*/ 423863 w 645319"/>
                <a:gd name="connsiteY25" fmla="*/ 26193 h 1119187"/>
                <a:gd name="connsiteX26" fmla="*/ 376238 w 645319"/>
                <a:gd name="connsiteY26" fmla="*/ 4762 h 1119187"/>
                <a:gd name="connsiteX27" fmla="*/ 359569 w 645319"/>
                <a:gd name="connsiteY27" fmla="*/ 0 h 1119187"/>
                <a:gd name="connsiteX28" fmla="*/ 350044 w 645319"/>
                <a:gd name="connsiteY28" fmla="*/ 4762 h 1119187"/>
                <a:gd name="connsiteX29" fmla="*/ 347663 w 645319"/>
                <a:gd name="connsiteY29" fmla="*/ 11906 h 1119187"/>
                <a:gd name="connsiteX30" fmla="*/ 350044 w 645319"/>
                <a:gd name="connsiteY30" fmla="*/ 26193 h 1119187"/>
                <a:gd name="connsiteX31" fmla="*/ 364332 w 645319"/>
                <a:gd name="connsiteY31" fmla="*/ 69056 h 1119187"/>
                <a:gd name="connsiteX32" fmla="*/ 381000 w 645319"/>
                <a:gd name="connsiteY32" fmla="*/ 116681 h 1119187"/>
                <a:gd name="connsiteX33" fmla="*/ 388144 w 645319"/>
                <a:gd name="connsiteY33" fmla="*/ 147637 h 1119187"/>
                <a:gd name="connsiteX34" fmla="*/ 390525 w 645319"/>
                <a:gd name="connsiteY34" fmla="*/ 176212 h 1119187"/>
                <a:gd name="connsiteX35" fmla="*/ 385763 w 645319"/>
                <a:gd name="connsiteY35" fmla="*/ 204787 h 1119187"/>
                <a:gd name="connsiteX36" fmla="*/ 345282 w 645319"/>
                <a:gd name="connsiteY36" fmla="*/ 311943 h 1119187"/>
                <a:gd name="connsiteX37" fmla="*/ 290513 w 645319"/>
                <a:gd name="connsiteY37" fmla="*/ 433387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5319" h="1119187">
                  <a:moveTo>
                    <a:pt x="290513" y="433387"/>
                  </a:moveTo>
                  <a:lnTo>
                    <a:pt x="123825" y="809625"/>
                  </a:lnTo>
                  <a:lnTo>
                    <a:pt x="0" y="1090612"/>
                  </a:lnTo>
                  <a:lnTo>
                    <a:pt x="54769" y="1119187"/>
                  </a:lnTo>
                  <a:lnTo>
                    <a:pt x="190500" y="945356"/>
                  </a:lnTo>
                  <a:lnTo>
                    <a:pt x="309563" y="764381"/>
                  </a:lnTo>
                  <a:lnTo>
                    <a:pt x="378619" y="654843"/>
                  </a:lnTo>
                  <a:lnTo>
                    <a:pt x="438150" y="550068"/>
                  </a:lnTo>
                  <a:lnTo>
                    <a:pt x="485775" y="457200"/>
                  </a:lnTo>
                  <a:lnTo>
                    <a:pt x="500063" y="426243"/>
                  </a:lnTo>
                  <a:lnTo>
                    <a:pt x="542925" y="376237"/>
                  </a:lnTo>
                  <a:lnTo>
                    <a:pt x="578644" y="335756"/>
                  </a:lnTo>
                  <a:lnTo>
                    <a:pt x="595313" y="323850"/>
                  </a:lnTo>
                  <a:cubicBezTo>
                    <a:pt x="612957" y="313768"/>
                    <a:pt x="605632" y="318293"/>
                    <a:pt x="614363" y="311943"/>
                  </a:cubicBezTo>
                  <a:lnTo>
                    <a:pt x="628650" y="297656"/>
                  </a:lnTo>
                  <a:lnTo>
                    <a:pt x="640557" y="276225"/>
                  </a:lnTo>
                  <a:lnTo>
                    <a:pt x="645319" y="257175"/>
                  </a:lnTo>
                  <a:lnTo>
                    <a:pt x="645319" y="235743"/>
                  </a:lnTo>
                  <a:lnTo>
                    <a:pt x="633413" y="202406"/>
                  </a:lnTo>
                  <a:lnTo>
                    <a:pt x="616744" y="173831"/>
                  </a:lnTo>
                  <a:lnTo>
                    <a:pt x="595313" y="145256"/>
                  </a:lnTo>
                  <a:lnTo>
                    <a:pt x="573882" y="123825"/>
                  </a:lnTo>
                  <a:lnTo>
                    <a:pt x="550069" y="102393"/>
                  </a:lnTo>
                  <a:lnTo>
                    <a:pt x="523875" y="80962"/>
                  </a:lnTo>
                  <a:lnTo>
                    <a:pt x="483394" y="54768"/>
                  </a:lnTo>
                  <a:lnTo>
                    <a:pt x="423863" y="26193"/>
                  </a:lnTo>
                  <a:lnTo>
                    <a:pt x="376238" y="4762"/>
                  </a:lnTo>
                  <a:lnTo>
                    <a:pt x="359569" y="0"/>
                  </a:lnTo>
                  <a:lnTo>
                    <a:pt x="350044" y="4762"/>
                  </a:lnTo>
                  <a:lnTo>
                    <a:pt x="347663" y="11906"/>
                  </a:lnTo>
                  <a:lnTo>
                    <a:pt x="350044" y="26193"/>
                  </a:lnTo>
                  <a:lnTo>
                    <a:pt x="364332" y="69056"/>
                  </a:lnTo>
                  <a:lnTo>
                    <a:pt x="381000" y="116681"/>
                  </a:lnTo>
                  <a:lnTo>
                    <a:pt x="388144" y="147637"/>
                  </a:lnTo>
                  <a:lnTo>
                    <a:pt x="390525" y="176212"/>
                  </a:lnTo>
                  <a:lnTo>
                    <a:pt x="385763" y="204787"/>
                  </a:lnTo>
                  <a:lnTo>
                    <a:pt x="345282" y="311943"/>
                  </a:lnTo>
                  <a:lnTo>
                    <a:pt x="290513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7">
              <a:extLst>
                <a:ext uri="{FF2B5EF4-FFF2-40B4-BE49-F238E27FC236}">
                  <a16:creationId xmlns:a16="http://schemas.microsoft.com/office/drawing/2014/main" id="{0C22E81E-C0C7-4AE5-B0B5-4C2FB12105DF}"/>
                </a:ext>
              </a:extLst>
            </p:cNvPr>
            <p:cNvSpPr/>
            <p:nvPr/>
          </p:nvSpPr>
          <p:spPr>
            <a:xfrm>
              <a:off x="4410075" y="3935413"/>
              <a:ext cx="719138" cy="530225"/>
            </a:xfrm>
            <a:custGeom>
              <a:avLst/>
              <a:gdLst>
                <a:gd name="connsiteX0" fmla="*/ 573881 w 719138"/>
                <a:gd name="connsiteY0" fmla="*/ 304800 h 528638"/>
                <a:gd name="connsiteX1" fmla="*/ 478631 w 719138"/>
                <a:gd name="connsiteY1" fmla="*/ 204788 h 528638"/>
                <a:gd name="connsiteX2" fmla="*/ 421481 w 719138"/>
                <a:gd name="connsiteY2" fmla="*/ 150019 h 528638"/>
                <a:gd name="connsiteX3" fmla="*/ 378619 w 719138"/>
                <a:gd name="connsiteY3" fmla="*/ 111919 h 528638"/>
                <a:gd name="connsiteX4" fmla="*/ 314325 w 719138"/>
                <a:gd name="connsiteY4" fmla="*/ 54769 h 528638"/>
                <a:gd name="connsiteX5" fmla="*/ 302419 w 719138"/>
                <a:gd name="connsiteY5" fmla="*/ 40482 h 528638"/>
                <a:gd name="connsiteX6" fmla="*/ 233363 w 719138"/>
                <a:gd name="connsiteY6" fmla="*/ 9525 h 528638"/>
                <a:gd name="connsiteX7" fmla="*/ 197644 w 719138"/>
                <a:gd name="connsiteY7" fmla="*/ 2382 h 528638"/>
                <a:gd name="connsiteX8" fmla="*/ 161925 w 719138"/>
                <a:gd name="connsiteY8" fmla="*/ 0 h 528638"/>
                <a:gd name="connsiteX9" fmla="*/ 138113 w 719138"/>
                <a:gd name="connsiteY9" fmla="*/ 4763 h 528638"/>
                <a:gd name="connsiteX10" fmla="*/ 111919 w 719138"/>
                <a:gd name="connsiteY10" fmla="*/ 14288 h 528638"/>
                <a:gd name="connsiteX11" fmla="*/ 85725 w 719138"/>
                <a:gd name="connsiteY11" fmla="*/ 30957 h 528638"/>
                <a:gd name="connsiteX12" fmla="*/ 66675 w 719138"/>
                <a:gd name="connsiteY12" fmla="*/ 42863 h 528638"/>
                <a:gd name="connsiteX13" fmla="*/ 33338 w 719138"/>
                <a:gd name="connsiteY13" fmla="*/ 69057 h 528638"/>
                <a:gd name="connsiteX14" fmla="*/ 11906 w 719138"/>
                <a:gd name="connsiteY14" fmla="*/ 95250 h 528638"/>
                <a:gd name="connsiteX15" fmla="*/ 0 w 719138"/>
                <a:gd name="connsiteY15" fmla="*/ 119063 h 528638"/>
                <a:gd name="connsiteX16" fmla="*/ 0 w 719138"/>
                <a:gd name="connsiteY16" fmla="*/ 150019 h 528638"/>
                <a:gd name="connsiteX17" fmla="*/ 9525 w 719138"/>
                <a:gd name="connsiteY17" fmla="*/ 176213 h 528638"/>
                <a:gd name="connsiteX18" fmla="*/ 33338 w 719138"/>
                <a:gd name="connsiteY18" fmla="*/ 202407 h 528638"/>
                <a:gd name="connsiteX19" fmla="*/ 59531 w 719138"/>
                <a:gd name="connsiteY19" fmla="*/ 221457 h 528638"/>
                <a:gd name="connsiteX20" fmla="*/ 92869 w 719138"/>
                <a:gd name="connsiteY20" fmla="*/ 233363 h 528638"/>
                <a:gd name="connsiteX21" fmla="*/ 138113 w 719138"/>
                <a:gd name="connsiteY21" fmla="*/ 245269 h 528638"/>
                <a:gd name="connsiteX22" fmla="*/ 197644 w 719138"/>
                <a:gd name="connsiteY22" fmla="*/ 254794 h 528638"/>
                <a:gd name="connsiteX23" fmla="*/ 307181 w 719138"/>
                <a:gd name="connsiteY23" fmla="*/ 307182 h 528638"/>
                <a:gd name="connsiteX24" fmla="*/ 438150 w 719138"/>
                <a:gd name="connsiteY24" fmla="*/ 385763 h 528638"/>
                <a:gd name="connsiteX25" fmla="*/ 671513 w 719138"/>
                <a:gd name="connsiteY25" fmla="*/ 528638 h 528638"/>
                <a:gd name="connsiteX26" fmla="*/ 719138 w 719138"/>
                <a:gd name="connsiteY26" fmla="*/ 464344 h 528638"/>
                <a:gd name="connsiteX27" fmla="*/ 631031 w 719138"/>
                <a:gd name="connsiteY27" fmla="*/ 369094 h 528638"/>
                <a:gd name="connsiteX28" fmla="*/ 573881 w 719138"/>
                <a:gd name="connsiteY28" fmla="*/ 30480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28638">
                  <a:moveTo>
                    <a:pt x="573881" y="304800"/>
                  </a:moveTo>
                  <a:lnTo>
                    <a:pt x="478631" y="204788"/>
                  </a:lnTo>
                  <a:lnTo>
                    <a:pt x="421481" y="150019"/>
                  </a:lnTo>
                  <a:lnTo>
                    <a:pt x="378619" y="111919"/>
                  </a:lnTo>
                  <a:lnTo>
                    <a:pt x="314325" y="54769"/>
                  </a:lnTo>
                  <a:lnTo>
                    <a:pt x="302419" y="40482"/>
                  </a:lnTo>
                  <a:lnTo>
                    <a:pt x="233363" y="9525"/>
                  </a:lnTo>
                  <a:lnTo>
                    <a:pt x="197644" y="2382"/>
                  </a:lnTo>
                  <a:lnTo>
                    <a:pt x="161925" y="0"/>
                  </a:lnTo>
                  <a:lnTo>
                    <a:pt x="138113" y="4763"/>
                  </a:lnTo>
                  <a:lnTo>
                    <a:pt x="111919" y="14288"/>
                  </a:lnTo>
                  <a:lnTo>
                    <a:pt x="85725" y="30957"/>
                  </a:lnTo>
                  <a:lnTo>
                    <a:pt x="66675" y="42863"/>
                  </a:lnTo>
                  <a:lnTo>
                    <a:pt x="33338" y="69057"/>
                  </a:lnTo>
                  <a:lnTo>
                    <a:pt x="11906" y="95250"/>
                  </a:lnTo>
                  <a:lnTo>
                    <a:pt x="0" y="119063"/>
                  </a:lnTo>
                  <a:lnTo>
                    <a:pt x="0" y="150019"/>
                  </a:lnTo>
                  <a:lnTo>
                    <a:pt x="9525" y="176213"/>
                  </a:lnTo>
                  <a:lnTo>
                    <a:pt x="33338" y="202407"/>
                  </a:lnTo>
                  <a:lnTo>
                    <a:pt x="59531" y="221457"/>
                  </a:lnTo>
                  <a:lnTo>
                    <a:pt x="92869" y="233363"/>
                  </a:lnTo>
                  <a:lnTo>
                    <a:pt x="138113" y="245269"/>
                  </a:lnTo>
                  <a:lnTo>
                    <a:pt x="197644" y="254794"/>
                  </a:lnTo>
                  <a:lnTo>
                    <a:pt x="307181" y="307182"/>
                  </a:lnTo>
                  <a:lnTo>
                    <a:pt x="438150" y="385763"/>
                  </a:lnTo>
                  <a:lnTo>
                    <a:pt x="671513" y="528638"/>
                  </a:lnTo>
                  <a:lnTo>
                    <a:pt x="719138" y="464344"/>
                  </a:lnTo>
                  <a:lnTo>
                    <a:pt x="631031" y="369094"/>
                  </a:lnTo>
                  <a:lnTo>
                    <a:pt x="5738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8">
              <a:extLst>
                <a:ext uri="{FF2B5EF4-FFF2-40B4-BE49-F238E27FC236}">
                  <a16:creationId xmlns:a16="http://schemas.microsoft.com/office/drawing/2014/main" id="{0FB6D7A1-4169-4908-823D-AB6AC40EEA28}"/>
                </a:ext>
              </a:extLst>
            </p:cNvPr>
            <p:cNvSpPr/>
            <p:nvPr/>
          </p:nvSpPr>
          <p:spPr>
            <a:xfrm>
              <a:off x="4335463" y="3648075"/>
              <a:ext cx="1298575" cy="1684338"/>
            </a:xfrm>
            <a:custGeom>
              <a:avLst/>
              <a:gdLst>
                <a:gd name="connsiteX0" fmla="*/ 897732 w 1297782"/>
                <a:gd name="connsiteY0" fmla="*/ 407194 h 1683544"/>
                <a:gd name="connsiteX1" fmla="*/ 814388 w 1297782"/>
                <a:gd name="connsiteY1" fmla="*/ 535781 h 1683544"/>
                <a:gd name="connsiteX2" fmla="*/ 714375 w 1297782"/>
                <a:gd name="connsiteY2" fmla="*/ 683419 h 1683544"/>
                <a:gd name="connsiteX3" fmla="*/ 661988 w 1297782"/>
                <a:gd name="connsiteY3" fmla="*/ 747713 h 1683544"/>
                <a:gd name="connsiteX4" fmla="*/ 576263 w 1297782"/>
                <a:gd name="connsiteY4" fmla="*/ 876300 h 1683544"/>
                <a:gd name="connsiteX5" fmla="*/ 442913 w 1297782"/>
                <a:gd name="connsiteY5" fmla="*/ 1069181 h 1683544"/>
                <a:gd name="connsiteX6" fmla="*/ 304800 w 1297782"/>
                <a:gd name="connsiteY6" fmla="*/ 1257300 h 1683544"/>
                <a:gd name="connsiteX7" fmla="*/ 164307 w 1297782"/>
                <a:gd name="connsiteY7" fmla="*/ 1443038 h 1683544"/>
                <a:gd name="connsiteX8" fmla="*/ 69057 w 1297782"/>
                <a:gd name="connsiteY8" fmla="*/ 1574006 h 1683544"/>
                <a:gd name="connsiteX9" fmla="*/ 0 w 1297782"/>
                <a:gd name="connsiteY9" fmla="*/ 1669256 h 1683544"/>
                <a:gd name="connsiteX10" fmla="*/ 95250 w 1297782"/>
                <a:gd name="connsiteY10" fmla="*/ 1683544 h 1683544"/>
                <a:gd name="connsiteX11" fmla="*/ 230982 w 1297782"/>
                <a:gd name="connsiteY11" fmla="*/ 1540669 h 1683544"/>
                <a:gd name="connsiteX12" fmla="*/ 354807 w 1297782"/>
                <a:gd name="connsiteY12" fmla="*/ 1407319 h 1683544"/>
                <a:gd name="connsiteX13" fmla="*/ 500063 w 1297782"/>
                <a:gd name="connsiteY13" fmla="*/ 1240631 h 1683544"/>
                <a:gd name="connsiteX14" fmla="*/ 628650 w 1297782"/>
                <a:gd name="connsiteY14" fmla="*/ 1090613 h 1683544"/>
                <a:gd name="connsiteX15" fmla="*/ 809625 w 1297782"/>
                <a:gd name="connsiteY15" fmla="*/ 871538 h 1683544"/>
                <a:gd name="connsiteX16" fmla="*/ 919163 w 1297782"/>
                <a:gd name="connsiteY16" fmla="*/ 728663 h 1683544"/>
                <a:gd name="connsiteX17" fmla="*/ 990600 w 1297782"/>
                <a:gd name="connsiteY17" fmla="*/ 633413 h 1683544"/>
                <a:gd name="connsiteX18" fmla="*/ 1069182 w 1297782"/>
                <a:gd name="connsiteY18" fmla="*/ 521494 h 1683544"/>
                <a:gd name="connsiteX19" fmla="*/ 1135857 w 1297782"/>
                <a:gd name="connsiteY19" fmla="*/ 416719 h 1683544"/>
                <a:gd name="connsiteX20" fmla="*/ 1154907 w 1297782"/>
                <a:gd name="connsiteY20" fmla="*/ 397669 h 1683544"/>
                <a:gd name="connsiteX21" fmla="*/ 1176338 w 1297782"/>
                <a:gd name="connsiteY21" fmla="*/ 378619 h 1683544"/>
                <a:gd name="connsiteX22" fmla="*/ 1204913 w 1297782"/>
                <a:gd name="connsiteY22" fmla="*/ 361950 h 1683544"/>
                <a:gd name="connsiteX23" fmla="*/ 1231107 w 1297782"/>
                <a:gd name="connsiteY23" fmla="*/ 350044 h 1683544"/>
                <a:gd name="connsiteX24" fmla="*/ 1266825 w 1297782"/>
                <a:gd name="connsiteY24" fmla="*/ 333375 h 1683544"/>
                <a:gd name="connsiteX25" fmla="*/ 1285875 w 1297782"/>
                <a:gd name="connsiteY25" fmla="*/ 316706 h 1683544"/>
                <a:gd name="connsiteX26" fmla="*/ 1293019 w 1297782"/>
                <a:gd name="connsiteY26" fmla="*/ 302419 h 1683544"/>
                <a:gd name="connsiteX27" fmla="*/ 1297782 w 1297782"/>
                <a:gd name="connsiteY27" fmla="*/ 276225 h 1683544"/>
                <a:gd name="connsiteX28" fmla="*/ 1297782 w 1297782"/>
                <a:gd name="connsiteY28" fmla="*/ 264319 h 1683544"/>
                <a:gd name="connsiteX29" fmla="*/ 1293019 w 1297782"/>
                <a:gd name="connsiteY29" fmla="*/ 235744 h 1683544"/>
                <a:gd name="connsiteX30" fmla="*/ 1273969 w 1297782"/>
                <a:gd name="connsiteY30" fmla="*/ 197644 h 1683544"/>
                <a:gd name="connsiteX31" fmla="*/ 1245394 w 1297782"/>
                <a:gd name="connsiteY31" fmla="*/ 152400 h 1683544"/>
                <a:gd name="connsiteX32" fmla="*/ 1202532 w 1297782"/>
                <a:gd name="connsiteY32" fmla="*/ 102394 h 1683544"/>
                <a:gd name="connsiteX33" fmla="*/ 1171575 w 1297782"/>
                <a:gd name="connsiteY33" fmla="*/ 76200 h 1683544"/>
                <a:gd name="connsiteX34" fmla="*/ 1150144 w 1297782"/>
                <a:gd name="connsiteY34" fmla="*/ 59531 h 1683544"/>
                <a:gd name="connsiteX35" fmla="*/ 1121569 w 1297782"/>
                <a:gd name="connsiteY35" fmla="*/ 40481 h 1683544"/>
                <a:gd name="connsiteX36" fmla="*/ 1083469 w 1297782"/>
                <a:gd name="connsiteY36" fmla="*/ 21431 h 1683544"/>
                <a:gd name="connsiteX37" fmla="*/ 1033463 w 1297782"/>
                <a:gd name="connsiteY37" fmla="*/ 4763 h 1683544"/>
                <a:gd name="connsiteX38" fmla="*/ 1000125 w 1297782"/>
                <a:gd name="connsiteY38" fmla="*/ 0 h 1683544"/>
                <a:gd name="connsiteX39" fmla="*/ 978694 w 1297782"/>
                <a:gd name="connsiteY39" fmla="*/ 0 h 1683544"/>
                <a:gd name="connsiteX40" fmla="*/ 962025 w 1297782"/>
                <a:gd name="connsiteY40" fmla="*/ 2381 h 1683544"/>
                <a:gd name="connsiteX41" fmla="*/ 954882 w 1297782"/>
                <a:gd name="connsiteY41" fmla="*/ 11906 h 1683544"/>
                <a:gd name="connsiteX42" fmla="*/ 957263 w 1297782"/>
                <a:gd name="connsiteY42" fmla="*/ 28575 h 1683544"/>
                <a:gd name="connsiteX43" fmla="*/ 981075 w 1297782"/>
                <a:gd name="connsiteY43" fmla="*/ 78581 h 1683544"/>
                <a:gd name="connsiteX44" fmla="*/ 1004888 w 1297782"/>
                <a:gd name="connsiteY44" fmla="*/ 147638 h 1683544"/>
                <a:gd name="connsiteX45" fmla="*/ 1009650 w 1297782"/>
                <a:gd name="connsiteY45" fmla="*/ 173831 h 1683544"/>
                <a:gd name="connsiteX46" fmla="*/ 1004888 w 1297782"/>
                <a:gd name="connsiteY46" fmla="*/ 195263 h 1683544"/>
                <a:gd name="connsiteX47" fmla="*/ 981075 w 1297782"/>
                <a:gd name="connsiteY47" fmla="*/ 252413 h 1683544"/>
                <a:gd name="connsiteX48" fmla="*/ 897732 w 1297782"/>
                <a:gd name="connsiteY48" fmla="*/ 407194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97782" h="1683544">
                  <a:moveTo>
                    <a:pt x="897732" y="407194"/>
                  </a:moveTo>
                  <a:lnTo>
                    <a:pt x="814388" y="535781"/>
                  </a:lnTo>
                  <a:lnTo>
                    <a:pt x="714375" y="683419"/>
                  </a:lnTo>
                  <a:lnTo>
                    <a:pt x="661988" y="747713"/>
                  </a:lnTo>
                  <a:lnTo>
                    <a:pt x="576263" y="876300"/>
                  </a:lnTo>
                  <a:lnTo>
                    <a:pt x="442913" y="1069181"/>
                  </a:lnTo>
                  <a:lnTo>
                    <a:pt x="304800" y="1257300"/>
                  </a:lnTo>
                  <a:lnTo>
                    <a:pt x="164307" y="1443038"/>
                  </a:lnTo>
                  <a:lnTo>
                    <a:pt x="69057" y="1574006"/>
                  </a:lnTo>
                  <a:lnTo>
                    <a:pt x="0" y="1669256"/>
                  </a:lnTo>
                  <a:lnTo>
                    <a:pt x="95250" y="1683544"/>
                  </a:lnTo>
                  <a:lnTo>
                    <a:pt x="230982" y="1540669"/>
                  </a:lnTo>
                  <a:lnTo>
                    <a:pt x="354807" y="1407319"/>
                  </a:lnTo>
                  <a:lnTo>
                    <a:pt x="500063" y="1240631"/>
                  </a:lnTo>
                  <a:lnTo>
                    <a:pt x="628650" y="1090613"/>
                  </a:lnTo>
                  <a:lnTo>
                    <a:pt x="809625" y="871538"/>
                  </a:lnTo>
                  <a:lnTo>
                    <a:pt x="919163" y="728663"/>
                  </a:lnTo>
                  <a:lnTo>
                    <a:pt x="990600" y="633413"/>
                  </a:lnTo>
                  <a:lnTo>
                    <a:pt x="1069182" y="521494"/>
                  </a:lnTo>
                  <a:lnTo>
                    <a:pt x="1135857" y="416719"/>
                  </a:lnTo>
                  <a:lnTo>
                    <a:pt x="1154907" y="397669"/>
                  </a:lnTo>
                  <a:lnTo>
                    <a:pt x="1176338" y="378619"/>
                  </a:lnTo>
                  <a:lnTo>
                    <a:pt x="1204913" y="361950"/>
                  </a:lnTo>
                  <a:lnTo>
                    <a:pt x="1231107" y="350044"/>
                  </a:lnTo>
                  <a:lnTo>
                    <a:pt x="1266825" y="333375"/>
                  </a:lnTo>
                  <a:lnTo>
                    <a:pt x="1285875" y="316706"/>
                  </a:lnTo>
                  <a:lnTo>
                    <a:pt x="1293019" y="302419"/>
                  </a:lnTo>
                  <a:lnTo>
                    <a:pt x="1297782" y="276225"/>
                  </a:lnTo>
                  <a:lnTo>
                    <a:pt x="1297782" y="264319"/>
                  </a:lnTo>
                  <a:lnTo>
                    <a:pt x="1293019" y="235744"/>
                  </a:lnTo>
                  <a:lnTo>
                    <a:pt x="1273969" y="197644"/>
                  </a:lnTo>
                  <a:lnTo>
                    <a:pt x="1245394" y="152400"/>
                  </a:lnTo>
                  <a:lnTo>
                    <a:pt x="1202532" y="102394"/>
                  </a:lnTo>
                  <a:lnTo>
                    <a:pt x="1171575" y="76200"/>
                  </a:lnTo>
                  <a:lnTo>
                    <a:pt x="1150144" y="59531"/>
                  </a:lnTo>
                  <a:lnTo>
                    <a:pt x="1121569" y="40481"/>
                  </a:lnTo>
                  <a:lnTo>
                    <a:pt x="1083469" y="21431"/>
                  </a:lnTo>
                  <a:lnTo>
                    <a:pt x="1033463" y="4763"/>
                  </a:lnTo>
                  <a:lnTo>
                    <a:pt x="1000125" y="0"/>
                  </a:lnTo>
                  <a:lnTo>
                    <a:pt x="978694" y="0"/>
                  </a:lnTo>
                  <a:lnTo>
                    <a:pt x="962025" y="2381"/>
                  </a:lnTo>
                  <a:lnTo>
                    <a:pt x="954882" y="11906"/>
                  </a:lnTo>
                  <a:lnTo>
                    <a:pt x="957263" y="28575"/>
                  </a:lnTo>
                  <a:lnTo>
                    <a:pt x="981075" y="78581"/>
                  </a:lnTo>
                  <a:lnTo>
                    <a:pt x="1004888" y="147638"/>
                  </a:lnTo>
                  <a:lnTo>
                    <a:pt x="1009650" y="173831"/>
                  </a:lnTo>
                  <a:lnTo>
                    <a:pt x="1004888" y="195263"/>
                  </a:lnTo>
                  <a:lnTo>
                    <a:pt x="981075" y="252413"/>
                  </a:lnTo>
                  <a:lnTo>
                    <a:pt x="897732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29">
              <a:extLst>
                <a:ext uri="{FF2B5EF4-FFF2-40B4-BE49-F238E27FC236}">
                  <a16:creationId xmlns:a16="http://schemas.microsoft.com/office/drawing/2014/main" id="{11DAB808-36DC-4D92-A470-742E33388116}"/>
                </a:ext>
              </a:extLst>
            </p:cNvPr>
            <p:cNvSpPr/>
            <p:nvPr/>
          </p:nvSpPr>
          <p:spPr>
            <a:xfrm>
              <a:off x="4297363" y="5056188"/>
              <a:ext cx="1168400" cy="517525"/>
            </a:xfrm>
            <a:custGeom>
              <a:avLst/>
              <a:gdLst>
                <a:gd name="connsiteX0" fmla="*/ 926307 w 1166813"/>
                <a:gd name="connsiteY0" fmla="*/ 61912 h 519112"/>
                <a:gd name="connsiteX1" fmla="*/ 1140619 w 1166813"/>
                <a:gd name="connsiteY1" fmla="*/ 0 h 519112"/>
                <a:gd name="connsiteX2" fmla="*/ 1166813 w 1166813"/>
                <a:gd name="connsiteY2" fmla="*/ 83344 h 519112"/>
                <a:gd name="connsiteX3" fmla="*/ 1016794 w 1166813"/>
                <a:gd name="connsiteY3" fmla="*/ 138112 h 519112"/>
                <a:gd name="connsiteX4" fmla="*/ 840582 w 1166813"/>
                <a:gd name="connsiteY4" fmla="*/ 207169 h 519112"/>
                <a:gd name="connsiteX5" fmla="*/ 681038 w 1166813"/>
                <a:gd name="connsiteY5" fmla="*/ 273844 h 519112"/>
                <a:gd name="connsiteX6" fmla="*/ 531019 w 1166813"/>
                <a:gd name="connsiteY6" fmla="*/ 335756 h 519112"/>
                <a:gd name="connsiteX7" fmla="*/ 333375 w 1166813"/>
                <a:gd name="connsiteY7" fmla="*/ 426244 h 519112"/>
                <a:gd name="connsiteX8" fmla="*/ 280988 w 1166813"/>
                <a:gd name="connsiteY8" fmla="*/ 450056 h 519112"/>
                <a:gd name="connsiteX9" fmla="*/ 242888 w 1166813"/>
                <a:gd name="connsiteY9" fmla="*/ 473869 h 519112"/>
                <a:gd name="connsiteX10" fmla="*/ 204788 w 1166813"/>
                <a:gd name="connsiteY10" fmla="*/ 497681 h 519112"/>
                <a:gd name="connsiteX11" fmla="*/ 171450 w 1166813"/>
                <a:gd name="connsiteY11" fmla="*/ 511969 h 519112"/>
                <a:gd name="connsiteX12" fmla="*/ 138113 w 1166813"/>
                <a:gd name="connsiteY12" fmla="*/ 519112 h 519112"/>
                <a:gd name="connsiteX13" fmla="*/ 119063 w 1166813"/>
                <a:gd name="connsiteY13" fmla="*/ 519112 h 519112"/>
                <a:gd name="connsiteX14" fmla="*/ 83344 w 1166813"/>
                <a:gd name="connsiteY14" fmla="*/ 509587 h 519112"/>
                <a:gd name="connsiteX15" fmla="*/ 61913 w 1166813"/>
                <a:gd name="connsiteY15" fmla="*/ 497681 h 519112"/>
                <a:gd name="connsiteX16" fmla="*/ 40482 w 1166813"/>
                <a:gd name="connsiteY16" fmla="*/ 473869 h 519112"/>
                <a:gd name="connsiteX17" fmla="*/ 16669 w 1166813"/>
                <a:gd name="connsiteY17" fmla="*/ 428625 h 519112"/>
                <a:gd name="connsiteX18" fmla="*/ 4763 w 1166813"/>
                <a:gd name="connsiteY18" fmla="*/ 378619 h 519112"/>
                <a:gd name="connsiteX19" fmla="*/ 0 w 1166813"/>
                <a:gd name="connsiteY19" fmla="*/ 314325 h 519112"/>
                <a:gd name="connsiteX20" fmla="*/ 2382 w 1166813"/>
                <a:gd name="connsiteY20" fmla="*/ 266700 h 519112"/>
                <a:gd name="connsiteX21" fmla="*/ 9525 w 1166813"/>
                <a:gd name="connsiteY21" fmla="*/ 235744 h 519112"/>
                <a:gd name="connsiteX22" fmla="*/ 23813 w 1166813"/>
                <a:gd name="connsiteY22" fmla="*/ 209550 h 519112"/>
                <a:gd name="connsiteX23" fmla="*/ 42863 w 1166813"/>
                <a:gd name="connsiteY23" fmla="*/ 190500 h 519112"/>
                <a:gd name="connsiteX24" fmla="*/ 73819 w 1166813"/>
                <a:gd name="connsiteY24" fmla="*/ 171450 h 519112"/>
                <a:gd name="connsiteX25" fmla="*/ 121444 w 1166813"/>
                <a:gd name="connsiteY25" fmla="*/ 157162 h 519112"/>
                <a:gd name="connsiteX26" fmla="*/ 207169 w 1166813"/>
                <a:gd name="connsiteY26" fmla="*/ 183356 h 519112"/>
                <a:gd name="connsiteX27" fmla="*/ 323850 w 1166813"/>
                <a:gd name="connsiteY27" fmla="*/ 178594 h 519112"/>
                <a:gd name="connsiteX28" fmla="*/ 442913 w 1166813"/>
                <a:gd name="connsiteY28" fmla="*/ 164306 h 519112"/>
                <a:gd name="connsiteX29" fmla="*/ 616744 w 1166813"/>
                <a:gd name="connsiteY29" fmla="*/ 133350 h 519112"/>
                <a:gd name="connsiteX30" fmla="*/ 926307 w 1166813"/>
                <a:gd name="connsiteY30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6813" h="519112">
                  <a:moveTo>
                    <a:pt x="926307" y="61912"/>
                  </a:moveTo>
                  <a:lnTo>
                    <a:pt x="1140619" y="0"/>
                  </a:lnTo>
                  <a:lnTo>
                    <a:pt x="1166813" y="83344"/>
                  </a:lnTo>
                  <a:lnTo>
                    <a:pt x="1016794" y="138112"/>
                  </a:lnTo>
                  <a:lnTo>
                    <a:pt x="840582" y="207169"/>
                  </a:lnTo>
                  <a:lnTo>
                    <a:pt x="681038" y="273844"/>
                  </a:lnTo>
                  <a:lnTo>
                    <a:pt x="531019" y="335756"/>
                  </a:lnTo>
                  <a:lnTo>
                    <a:pt x="333375" y="426244"/>
                  </a:lnTo>
                  <a:lnTo>
                    <a:pt x="280988" y="450056"/>
                  </a:lnTo>
                  <a:lnTo>
                    <a:pt x="242888" y="473869"/>
                  </a:lnTo>
                  <a:lnTo>
                    <a:pt x="204788" y="497681"/>
                  </a:lnTo>
                  <a:lnTo>
                    <a:pt x="171450" y="511969"/>
                  </a:lnTo>
                  <a:lnTo>
                    <a:pt x="138113" y="519112"/>
                  </a:lnTo>
                  <a:lnTo>
                    <a:pt x="119063" y="519112"/>
                  </a:lnTo>
                  <a:lnTo>
                    <a:pt x="83344" y="509587"/>
                  </a:lnTo>
                  <a:lnTo>
                    <a:pt x="61913" y="497681"/>
                  </a:lnTo>
                  <a:lnTo>
                    <a:pt x="40482" y="473869"/>
                  </a:lnTo>
                  <a:lnTo>
                    <a:pt x="16669" y="428625"/>
                  </a:lnTo>
                  <a:lnTo>
                    <a:pt x="4763" y="378619"/>
                  </a:lnTo>
                  <a:lnTo>
                    <a:pt x="0" y="314325"/>
                  </a:lnTo>
                  <a:lnTo>
                    <a:pt x="2382" y="266700"/>
                  </a:lnTo>
                  <a:lnTo>
                    <a:pt x="9525" y="235744"/>
                  </a:lnTo>
                  <a:lnTo>
                    <a:pt x="23813" y="209550"/>
                  </a:lnTo>
                  <a:lnTo>
                    <a:pt x="42863" y="190500"/>
                  </a:lnTo>
                  <a:lnTo>
                    <a:pt x="73819" y="171450"/>
                  </a:lnTo>
                  <a:lnTo>
                    <a:pt x="121444" y="157162"/>
                  </a:lnTo>
                  <a:lnTo>
                    <a:pt x="207169" y="183356"/>
                  </a:lnTo>
                  <a:lnTo>
                    <a:pt x="323850" y="178594"/>
                  </a:lnTo>
                  <a:lnTo>
                    <a:pt x="442913" y="164306"/>
                  </a:lnTo>
                  <a:lnTo>
                    <a:pt x="616744" y="133350"/>
                  </a:lnTo>
                  <a:lnTo>
                    <a:pt x="926307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0">
              <a:extLst>
                <a:ext uri="{FF2B5EF4-FFF2-40B4-BE49-F238E27FC236}">
                  <a16:creationId xmlns:a16="http://schemas.microsoft.com/office/drawing/2014/main" id="{065D5DDD-83EE-458C-83E5-45FAB93BACA8}"/>
                </a:ext>
              </a:extLst>
            </p:cNvPr>
            <p:cNvSpPr/>
            <p:nvPr/>
          </p:nvSpPr>
          <p:spPr>
            <a:xfrm>
              <a:off x="5200650" y="4600575"/>
              <a:ext cx="436563" cy="792163"/>
            </a:xfrm>
            <a:custGeom>
              <a:avLst/>
              <a:gdLst>
                <a:gd name="connsiteX0" fmla="*/ 73819 w 435769"/>
                <a:gd name="connsiteY0" fmla="*/ 254794 h 792956"/>
                <a:gd name="connsiteX1" fmla="*/ 111919 w 435769"/>
                <a:gd name="connsiteY1" fmla="*/ 376238 h 792956"/>
                <a:gd name="connsiteX2" fmla="*/ 150019 w 435769"/>
                <a:gd name="connsiteY2" fmla="*/ 492919 h 792956"/>
                <a:gd name="connsiteX3" fmla="*/ 166688 w 435769"/>
                <a:gd name="connsiteY3" fmla="*/ 566738 h 792956"/>
                <a:gd name="connsiteX4" fmla="*/ 200025 w 435769"/>
                <a:gd name="connsiteY4" fmla="*/ 647700 h 792956"/>
                <a:gd name="connsiteX5" fmla="*/ 238125 w 435769"/>
                <a:gd name="connsiteY5" fmla="*/ 719138 h 792956"/>
                <a:gd name="connsiteX6" fmla="*/ 252413 w 435769"/>
                <a:gd name="connsiteY6" fmla="*/ 740569 h 792956"/>
                <a:gd name="connsiteX7" fmla="*/ 271463 w 435769"/>
                <a:gd name="connsiteY7" fmla="*/ 764381 h 792956"/>
                <a:gd name="connsiteX8" fmla="*/ 290513 w 435769"/>
                <a:gd name="connsiteY8" fmla="*/ 781050 h 792956"/>
                <a:gd name="connsiteX9" fmla="*/ 311944 w 435769"/>
                <a:gd name="connsiteY9" fmla="*/ 790575 h 792956"/>
                <a:gd name="connsiteX10" fmla="*/ 328613 w 435769"/>
                <a:gd name="connsiteY10" fmla="*/ 792956 h 792956"/>
                <a:gd name="connsiteX11" fmla="*/ 350044 w 435769"/>
                <a:gd name="connsiteY11" fmla="*/ 792956 h 792956"/>
                <a:gd name="connsiteX12" fmla="*/ 378619 w 435769"/>
                <a:gd name="connsiteY12" fmla="*/ 785813 h 792956"/>
                <a:gd name="connsiteX13" fmla="*/ 397669 w 435769"/>
                <a:gd name="connsiteY13" fmla="*/ 776288 h 792956"/>
                <a:gd name="connsiteX14" fmla="*/ 414338 w 435769"/>
                <a:gd name="connsiteY14" fmla="*/ 757238 h 792956"/>
                <a:gd name="connsiteX15" fmla="*/ 426244 w 435769"/>
                <a:gd name="connsiteY15" fmla="*/ 731044 h 792956"/>
                <a:gd name="connsiteX16" fmla="*/ 433388 w 435769"/>
                <a:gd name="connsiteY16" fmla="*/ 697706 h 792956"/>
                <a:gd name="connsiteX17" fmla="*/ 435769 w 435769"/>
                <a:gd name="connsiteY17" fmla="*/ 654844 h 792956"/>
                <a:gd name="connsiteX18" fmla="*/ 435769 w 435769"/>
                <a:gd name="connsiteY18" fmla="*/ 595313 h 792956"/>
                <a:gd name="connsiteX19" fmla="*/ 426244 w 435769"/>
                <a:gd name="connsiteY19" fmla="*/ 516731 h 792956"/>
                <a:gd name="connsiteX20" fmla="*/ 416719 w 435769"/>
                <a:gd name="connsiteY20" fmla="*/ 466725 h 792956"/>
                <a:gd name="connsiteX21" fmla="*/ 407194 w 435769"/>
                <a:gd name="connsiteY21" fmla="*/ 435769 h 792956"/>
                <a:gd name="connsiteX22" fmla="*/ 381000 w 435769"/>
                <a:gd name="connsiteY22" fmla="*/ 395288 h 792956"/>
                <a:gd name="connsiteX23" fmla="*/ 283369 w 435769"/>
                <a:gd name="connsiteY23" fmla="*/ 276225 h 792956"/>
                <a:gd name="connsiteX24" fmla="*/ 157163 w 435769"/>
                <a:gd name="connsiteY24" fmla="*/ 128588 h 792956"/>
                <a:gd name="connsiteX25" fmla="*/ 76200 w 435769"/>
                <a:gd name="connsiteY25" fmla="*/ 35719 h 792956"/>
                <a:gd name="connsiteX26" fmla="*/ 59531 w 435769"/>
                <a:gd name="connsiteY26" fmla="*/ 19050 h 792956"/>
                <a:gd name="connsiteX27" fmla="*/ 50006 w 435769"/>
                <a:gd name="connsiteY27" fmla="*/ 9525 h 792956"/>
                <a:gd name="connsiteX28" fmla="*/ 35719 w 435769"/>
                <a:gd name="connsiteY28" fmla="*/ 2381 h 792956"/>
                <a:gd name="connsiteX29" fmla="*/ 21431 w 435769"/>
                <a:gd name="connsiteY29" fmla="*/ 0 h 792956"/>
                <a:gd name="connsiteX30" fmla="*/ 9525 w 435769"/>
                <a:gd name="connsiteY30" fmla="*/ 2381 h 792956"/>
                <a:gd name="connsiteX31" fmla="*/ 0 w 435769"/>
                <a:gd name="connsiteY31" fmla="*/ 11906 h 792956"/>
                <a:gd name="connsiteX32" fmla="*/ 2381 w 435769"/>
                <a:gd name="connsiteY32" fmla="*/ 30956 h 792956"/>
                <a:gd name="connsiteX33" fmla="*/ 23813 w 435769"/>
                <a:gd name="connsiteY33" fmla="*/ 102394 h 792956"/>
                <a:gd name="connsiteX34" fmla="*/ 73819 w 435769"/>
                <a:gd name="connsiteY34" fmla="*/ 254794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5769" h="792956">
                  <a:moveTo>
                    <a:pt x="73819" y="254794"/>
                  </a:moveTo>
                  <a:lnTo>
                    <a:pt x="111919" y="376238"/>
                  </a:lnTo>
                  <a:lnTo>
                    <a:pt x="150019" y="492919"/>
                  </a:lnTo>
                  <a:lnTo>
                    <a:pt x="166688" y="566738"/>
                  </a:lnTo>
                  <a:lnTo>
                    <a:pt x="200025" y="647700"/>
                  </a:lnTo>
                  <a:lnTo>
                    <a:pt x="238125" y="719138"/>
                  </a:lnTo>
                  <a:lnTo>
                    <a:pt x="252413" y="740569"/>
                  </a:lnTo>
                  <a:lnTo>
                    <a:pt x="271463" y="764381"/>
                  </a:lnTo>
                  <a:lnTo>
                    <a:pt x="290513" y="781050"/>
                  </a:lnTo>
                  <a:lnTo>
                    <a:pt x="311944" y="790575"/>
                  </a:lnTo>
                  <a:lnTo>
                    <a:pt x="328613" y="792956"/>
                  </a:lnTo>
                  <a:lnTo>
                    <a:pt x="350044" y="792956"/>
                  </a:lnTo>
                  <a:lnTo>
                    <a:pt x="378619" y="785813"/>
                  </a:lnTo>
                  <a:lnTo>
                    <a:pt x="397669" y="776288"/>
                  </a:lnTo>
                  <a:lnTo>
                    <a:pt x="414338" y="757238"/>
                  </a:lnTo>
                  <a:lnTo>
                    <a:pt x="426244" y="731044"/>
                  </a:lnTo>
                  <a:lnTo>
                    <a:pt x="433388" y="697706"/>
                  </a:lnTo>
                  <a:lnTo>
                    <a:pt x="435769" y="654844"/>
                  </a:lnTo>
                  <a:lnTo>
                    <a:pt x="435769" y="595313"/>
                  </a:lnTo>
                  <a:lnTo>
                    <a:pt x="426244" y="516731"/>
                  </a:lnTo>
                  <a:lnTo>
                    <a:pt x="416719" y="466725"/>
                  </a:lnTo>
                  <a:lnTo>
                    <a:pt x="407194" y="435769"/>
                  </a:lnTo>
                  <a:lnTo>
                    <a:pt x="381000" y="395288"/>
                  </a:lnTo>
                  <a:lnTo>
                    <a:pt x="283369" y="276225"/>
                  </a:lnTo>
                  <a:lnTo>
                    <a:pt x="157163" y="128588"/>
                  </a:lnTo>
                  <a:lnTo>
                    <a:pt x="76200" y="35719"/>
                  </a:lnTo>
                  <a:lnTo>
                    <a:pt x="59531" y="19050"/>
                  </a:lnTo>
                  <a:lnTo>
                    <a:pt x="50006" y="9525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9525" y="2381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23813" y="102394"/>
                  </a:lnTo>
                  <a:lnTo>
                    <a:pt x="73819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32">
              <a:extLst>
                <a:ext uri="{FF2B5EF4-FFF2-40B4-BE49-F238E27FC236}">
                  <a16:creationId xmlns:a16="http://schemas.microsoft.com/office/drawing/2014/main" id="{1BCDE431-81BF-4E39-A47C-EF78D6C86AA2}"/>
                </a:ext>
              </a:extLst>
            </p:cNvPr>
            <p:cNvSpPr/>
            <p:nvPr/>
          </p:nvSpPr>
          <p:spPr>
            <a:xfrm>
              <a:off x="5770563" y="3890963"/>
              <a:ext cx="790575" cy="587375"/>
            </a:xfrm>
            <a:custGeom>
              <a:avLst/>
              <a:gdLst>
                <a:gd name="connsiteX0" fmla="*/ 597694 w 790575"/>
                <a:gd name="connsiteY0" fmla="*/ 345281 h 588168"/>
                <a:gd name="connsiteX1" fmla="*/ 481012 w 790575"/>
                <a:gd name="connsiteY1" fmla="*/ 264318 h 588168"/>
                <a:gd name="connsiteX2" fmla="*/ 390525 w 790575"/>
                <a:gd name="connsiteY2" fmla="*/ 202406 h 588168"/>
                <a:gd name="connsiteX3" fmla="*/ 250031 w 790575"/>
                <a:gd name="connsiteY3" fmla="*/ 107156 h 588168"/>
                <a:gd name="connsiteX4" fmla="*/ 188119 w 790575"/>
                <a:gd name="connsiteY4" fmla="*/ 0 h 588168"/>
                <a:gd name="connsiteX5" fmla="*/ 145256 w 790575"/>
                <a:gd name="connsiteY5" fmla="*/ 23812 h 588168"/>
                <a:gd name="connsiteX6" fmla="*/ 80962 w 790575"/>
                <a:gd name="connsiteY6" fmla="*/ 66675 h 588168"/>
                <a:gd name="connsiteX7" fmla="*/ 30956 w 790575"/>
                <a:gd name="connsiteY7" fmla="*/ 107156 h 588168"/>
                <a:gd name="connsiteX8" fmla="*/ 11906 w 790575"/>
                <a:gd name="connsiteY8" fmla="*/ 130968 h 588168"/>
                <a:gd name="connsiteX9" fmla="*/ 0 w 790575"/>
                <a:gd name="connsiteY9" fmla="*/ 157162 h 588168"/>
                <a:gd name="connsiteX10" fmla="*/ 2381 w 790575"/>
                <a:gd name="connsiteY10" fmla="*/ 188118 h 588168"/>
                <a:gd name="connsiteX11" fmla="*/ 21431 w 790575"/>
                <a:gd name="connsiteY11" fmla="*/ 228600 h 588168"/>
                <a:gd name="connsiteX12" fmla="*/ 42862 w 790575"/>
                <a:gd name="connsiteY12" fmla="*/ 254793 h 588168"/>
                <a:gd name="connsiteX13" fmla="*/ 85725 w 790575"/>
                <a:gd name="connsiteY13" fmla="*/ 288131 h 588168"/>
                <a:gd name="connsiteX14" fmla="*/ 157162 w 790575"/>
                <a:gd name="connsiteY14" fmla="*/ 319087 h 588168"/>
                <a:gd name="connsiteX15" fmla="*/ 226219 w 790575"/>
                <a:gd name="connsiteY15" fmla="*/ 342900 h 588168"/>
                <a:gd name="connsiteX16" fmla="*/ 371475 w 790575"/>
                <a:gd name="connsiteY16" fmla="*/ 416718 h 588168"/>
                <a:gd name="connsiteX17" fmla="*/ 614362 w 790575"/>
                <a:gd name="connsiteY17" fmla="*/ 535781 h 588168"/>
                <a:gd name="connsiteX18" fmla="*/ 714375 w 790575"/>
                <a:gd name="connsiteY18" fmla="*/ 588168 h 588168"/>
                <a:gd name="connsiteX19" fmla="*/ 790575 w 790575"/>
                <a:gd name="connsiteY19" fmla="*/ 485775 h 588168"/>
                <a:gd name="connsiteX20" fmla="*/ 597694 w 790575"/>
                <a:gd name="connsiteY20" fmla="*/ 3452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0575" h="588168">
                  <a:moveTo>
                    <a:pt x="597694" y="345281"/>
                  </a:moveTo>
                  <a:lnTo>
                    <a:pt x="481012" y="264318"/>
                  </a:lnTo>
                  <a:lnTo>
                    <a:pt x="390525" y="202406"/>
                  </a:lnTo>
                  <a:lnTo>
                    <a:pt x="250031" y="107156"/>
                  </a:lnTo>
                  <a:lnTo>
                    <a:pt x="188119" y="0"/>
                  </a:lnTo>
                  <a:lnTo>
                    <a:pt x="145256" y="23812"/>
                  </a:lnTo>
                  <a:lnTo>
                    <a:pt x="80962" y="66675"/>
                  </a:lnTo>
                  <a:lnTo>
                    <a:pt x="30956" y="107156"/>
                  </a:lnTo>
                  <a:lnTo>
                    <a:pt x="11906" y="130968"/>
                  </a:lnTo>
                  <a:lnTo>
                    <a:pt x="0" y="157162"/>
                  </a:lnTo>
                  <a:lnTo>
                    <a:pt x="2381" y="188118"/>
                  </a:lnTo>
                  <a:lnTo>
                    <a:pt x="21431" y="228600"/>
                  </a:lnTo>
                  <a:lnTo>
                    <a:pt x="42862" y="254793"/>
                  </a:lnTo>
                  <a:lnTo>
                    <a:pt x="85725" y="288131"/>
                  </a:lnTo>
                  <a:lnTo>
                    <a:pt x="157162" y="319087"/>
                  </a:lnTo>
                  <a:lnTo>
                    <a:pt x="226219" y="342900"/>
                  </a:lnTo>
                  <a:lnTo>
                    <a:pt x="371475" y="416718"/>
                  </a:lnTo>
                  <a:lnTo>
                    <a:pt x="614362" y="535781"/>
                  </a:lnTo>
                  <a:lnTo>
                    <a:pt x="714375" y="588168"/>
                  </a:lnTo>
                  <a:lnTo>
                    <a:pt x="790575" y="485775"/>
                  </a:lnTo>
                  <a:lnTo>
                    <a:pt x="597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3">
              <a:extLst>
                <a:ext uri="{FF2B5EF4-FFF2-40B4-BE49-F238E27FC236}">
                  <a16:creationId xmlns:a16="http://schemas.microsoft.com/office/drawing/2014/main" id="{E71AC134-C356-4136-AA95-32AC6807BF13}"/>
                </a:ext>
              </a:extLst>
            </p:cNvPr>
            <p:cNvSpPr/>
            <p:nvPr/>
          </p:nvSpPr>
          <p:spPr>
            <a:xfrm>
              <a:off x="5743575" y="3563938"/>
              <a:ext cx="1366838" cy="1736725"/>
            </a:xfrm>
            <a:custGeom>
              <a:avLst/>
              <a:gdLst>
                <a:gd name="connsiteX0" fmla="*/ 923925 w 1366838"/>
                <a:gd name="connsiteY0" fmla="*/ 471488 h 1735932"/>
                <a:gd name="connsiteX1" fmla="*/ 1052513 w 1366838"/>
                <a:gd name="connsiteY1" fmla="*/ 269082 h 1735932"/>
                <a:gd name="connsiteX2" fmla="*/ 1073944 w 1366838"/>
                <a:gd name="connsiteY2" fmla="*/ 228600 h 1735932"/>
                <a:gd name="connsiteX3" fmla="*/ 1092994 w 1366838"/>
                <a:gd name="connsiteY3" fmla="*/ 183357 h 1735932"/>
                <a:gd name="connsiteX4" fmla="*/ 1100138 w 1366838"/>
                <a:gd name="connsiteY4" fmla="*/ 157163 h 1735932"/>
                <a:gd name="connsiteX5" fmla="*/ 1102519 w 1366838"/>
                <a:gd name="connsiteY5" fmla="*/ 130969 h 1735932"/>
                <a:gd name="connsiteX6" fmla="*/ 1102519 w 1366838"/>
                <a:gd name="connsiteY6" fmla="*/ 116682 h 1735932"/>
                <a:gd name="connsiteX7" fmla="*/ 1088231 w 1366838"/>
                <a:gd name="connsiteY7" fmla="*/ 83344 h 1735932"/>
                <a:gd name="connsiteX8" fmla="*/ 1081088 w 1366838"/>
                <a:gd name="connsiteY8" fmla="*/ 57150 h 1735932"/>
                <a:gd name="connsiteX9" fmla="*/ 1078706 w 1366838"/>
                <a:gd name="connsiteY9" fmla="*/ 33338 h 1735932"/>
                <a:gd name="connsiteX10" fmla="*/ 1081088 w 1366838"/>
                <a:gd name="connsiteY10" fmla="*/ 9525 h 1735932"/>
                <a:gd name="connsiteX11" fmla="*/ 1090613 w 1366838"/>
                <a:gd name="connsiteY11" fmla="*/ 0 h 1735932"/>
                <a:gd name="connsiteX12" fmla="*/ 1114425 w 1366838"/>
                <a:gd name="connsiteY12" fmla="*/ 0 h 1735932"/>
                <a:gd name="connsiteX13" fmla="*/ 1162050 w 1366838"/>
                <a:gd name="connsiteY13" fmla="*/ 14288 h 1735932"/>
                <a:gd name="connsiteX14" fmla="*/ 1200150 w 1366838"/>
                <a:gd name="connsiteY14" fmla="*/ 45244 h 1735932"/>
                <a:gd name="connsiteX15" fmla="*/ 1269206 w 1366838"/>
                <a:gd name="connsiteY15" fmla="*/ 107157 h 1735932"/>
                <a:gd name="connsiteX16" fmla="*/ 1309688 w 1366838"/>
                <a:gd name="connsiteY16" fmla="*/ 150019 h 1735932"/>
                <a:gd name="connsiteX17" fmla="*/ 1335881 w 1366838"/>
                <a:gd name="connsiteY17" fmla="*/ 190500 h 1735932"/>
                <a:gd name="connsiteX18" fmla="*/ 1357313 w 1366838"/>
                <a:gd name="connsiteY18" fmla="*/ 235744 h 1735932"/>
                <a:gd name="connsiteX19" fmla="*/ 1364456 w 1366838"/>
                <a:gd name="connsiteY19" fmla="*/ 266700 h 1735932"/>
                <a:gd name="connsiteX20" fmla="*/ 1366838 w 1366838"/>
                <a:gd name="connsiteY20" fmla="*/ 302419 h 1735932"/>
                <a:gd name="connsiteX21" fmla="*/ 1362075 w 1366838"/>
                <a:gd name="connsiteY21" fmla="*/ 323850 h 1735932"/>
                <a:gd name="connsiteX22" fmla="*/ 1340644 w 1366838"/>
                <a:gd name="connsiteY22" fmla="*/ 342900 h 1735932"/>
                <a:gd name="connsiteX23" fmla="*/ 1309688 w 1366838"/>
                <a:gd name="connsiteY23" fmla="*/ 361950 h 1735932"/>
                <a:gd name="connsiteX24" fmla="*/ 1273969 w 1366838"/>
                <a:gd name="connsiteY24" fmla="*/ 376238 h 1735932"/>
                <a:gd name="connsiteX25" fmla="*/ 1221581 w 1366838"/>
                <a:gd name="connsiteY25" fmla="*/ 411957 h 1735932"/>
                <a:gd name="connsiteX26" fmla="*/ 1143000 w 1366838"/>
                <a:gd name="connsiteY26" fmla="*/ 511969 h 1735932"/>
                <a:gd name="connsiteX27" fmla="*/ 845344 w 1366838"/>
                <a:gd name="connsiteY27" fmla="*/ 895350 h 1735932"/>
                <a:gd name="connsiteX28" fmla="*/ 476250 w 1366838"/>
                <a:gd name="connsiteY28" fmla="*/ 1366838 h 1735932"/>
                <a:gd name="connsiteX29" fmla="*/ 183356 w 1366838"/>
                <a:gd name="connsiteY29" fmla="*/ 1735932 h 1735932"/>
                <a:gd name="connsiteX30" fmla="*/ 14288 w 1366838"/>
                <a:gd name="connsiteY30" fmla="*/ 1733550 h 1735932"/>
                <a:gd name="connsiteX31" fmla="*/ 4763 w 1366838"/>
                <a:gd name="connsiteY31" fmla="*/ 1716882 h 1735932"/>
                <a:gd name="connsiteX32" fmla="*/ 0 w 1366838"/>
                <a:gd name="connsiteY32" fmla="*/ 1695450 h 1735932"/>
                <a:gd name="connsiteX33" fmla="*/ 0 w 1366838"/>
                <a:gd name="connsiteY33" fmla="*/ 1676400 h 1735932"/>
                <a:gd name="connsiteX34" fmla="*/ 2381 w 1366838"/>
                <a:gd name="connsiteY34" fmla="*/ 1659732 h 1735932"/>
                <a:gd name="connsiteX35" fmla="*/ 7144 w 1366838"/>
                <a:gd name="connsiteY35" fmla="*/ 1652588 h 1735932"/>
                <a:gd name="connsiteX36" fmla="*/ 19050 w 1366838"/>
                <a:gd name="connsiteY36" fmla="*/ 1643063 h 1735932"/>
                <a:gd name="connsiteX37" fmla="*/ 52388 w 1366838"/>
                <a:gd name="connsiteY37" fmla="*/ 1628775 h 1735932"/>
                <a:gd name="connsiteX38" fmla="*/ 92869 w 1366838"/>
                <a:gd name="connsiteY38" fmla="*/ 1604963 h 1735932"/>
                <a:gd name="connsiteX39" fmla="*/ 128588 w 1366838"/>
                <a:gd name="connsiteY39" fmla="*/ 1576388 h 1735932"/>
                <a:gd name="connsiteX40" fmla="*/ 173831 w 1366838"/>
                <a:gd name="connsiteY40" fmla="*/ 1531144 h 1735932"/>
                <a:gd name="connsiteX41" fmla="*/ 221456 w 1366838"/>
                <a:gd name="connsiteY41" fmla="*/ 1476375 h 1735932"/>
                <a:gd name="connsiteX42" fmla="*/ 297656 w 1366838"/>
                <a:gd name="connsiteY42" fmla="*/ 1378744 h 1735932"/>
                <a:gd name="connsiteX43" fmla="*/ 395288 w 1366838"/>
                <a:gd name="connsiteY43" fmla="*/ 1245394 h 1735932"/>
                <a:gd name="connsiteX44" fmla="*/ 483394 w 1366838"/>
                <a:gd name="connsiteY44" fmla="*/ 1121569 h 1735932"/>
                <a:gd name="connsiteX45" fmla="*/ 573881 w 1366838"/>
                <a:gd name="connsiteY45" fmla="*/ 985838 h 1735932"/>
                <a:gd name="connsiteX46" fmla="*/ 681038 w 1366838"/>
                <a:gd name="connsiteY46" fmla="*/ 828675 h 1735932"/>
                <a:gd name="connsiteX47" fmla="*/ 735806 w 1366838"/>
                <a:gd name="connsiteY47" fmla="*/ 771525 h 1735932"/>
                <a:gd name="connsiteX48" fmla="*/ 923925 w 1366838"/>
                <a:gd name="connsiteY48" fmla="*/ 471488 h 17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8" h="1735932">
                  <a:moveTo>
                    <a:pt x="923925" y="471488"/>
                  </a:moveTo>
                  <a:lnTo>
                    <a:pt x="1052513" y="269082"/>
                  </a:lnTo>
                  <a:lnTo>
                    <a:pt x="1073944" y="228600"/>
                  </a:lnTo>
                  <a:lnTo>
                    <a:pt x="1092994" y="183357"/>
                  </a:lnTo>
                  <a:lnTo>
                    <a:pt x="1100138" y="157163"/>
                  </a:lnTo>
                  <a:lnTo>
                    <a:pt x="1102519" y="130969"/>
                  </a:lnTo>
                  <a:lnTo>
                    <a:pt x="1102519" y="116682"/>
                  </a:lnTo>
                  <a:lnTo>
                    <a:pt x="1088231" y="83344"/>
                  </a:lnTo>
                  <a:lnTo>
                    <a:pt x="1081088" y="57150"/>
                  </a:lnTo>
                  <a:lnTo>
                    <a:pt x="1078706" y="33338"/>
                  </a:lnTo>
                  <a:lnTo>
                    <a:pt x="1081088" y="9525"/>
                  </a:lnTo>
                  <a:lnTo>
                    <a:pt x="1090613" y="0"/>
                  </a:lnTo>
                  <a:lnTo>
                    <a:pt x="1114425" y="0"/>
                  </a:lnTo>
                  <a:lnTo>
                    <a:pt x="1162050" y="14288"/>
                  </a:lnTo>
                  <a:lnTo>
                    <a:pt x="1200150" y="45244"/>
                  </a:lnTo>
                  <a:lnTo>
                    <a:pt x="1269206" y="107157"/>
                  </a:lnTo>
                  <a:lnTo>
                    <a:pt x="1309688" y="150019"/>
                  </a:lnTo>
                  <a:lnTo>
                    <a:pt x="1335881" y="190500"/>
                  </a:lnTo>
                  <a:lnTo>
                    <a:pt x="1357313" y="235744"/>
                  </a:lnTo>
                  <a:lnTo>
                    <a:pt x="1364456" y="266700"/>
                  </a:lnTo>
                  <a:lnTo>
                    <a:pt x="1366838" y="302419"/>
                  </a:lnTo>
                  <a:lnTo>
                    <a:pt x="1362075" y="323850"/>
                  </a:lnTo>
                  <a:lnTo>
                    <a:pt x="1340644" y="342900"/>
                  </a:lnTo>
                  <a:lnTo>
                    <a:pt x="1309688" y="361950"/>
                  </a:lnTo>
                  <a:lnTo>
                    <a:pt x="1273969" y="376238"/>
                  </a:lnTo>
                  <a:lnTo>
                    <a:pt x="1221581" y="411957"/>
                  </a:lnTo>
                  <a:lnTo>
                    <a:pt x="1143000" y="511969"/>
                  </a:lnTo>
                  <a:lnTo>
                    <a:pt x="845344" y="895350"/>
                  </a:lnTo>
                  <a:lnTo>
                    <a:pt x="476250" y="1366838"/>
                  </a:lnTo>
                  <a:lnTo>
                    <a:pt x="183356" y="1735932"/>
                  </a:lnTo>
                  <a:lnTo>
                    <a:pt x="14288" y="1733550"/>
                  </a:lnTo>
                  <a:lnTo>
                    <a:pt x="4763" y="1716882"/>
                  </a:lnTo>
                  <a:lnTo>
                    <a:pt x="0" y="1695450"/>
                  </a:lnTo>
                  <a:lnTo>
                    <a:pt x="0" y="1676400"/>
                  </a:lnTo>
                  <a:lnTo>
                    <a:pt x="2381" y="1659732"/>
                  </a:lnTo>
                  <a:lnTo>
                    <a:pt x="7144" y="1652588"/>
                  </a:lnTo>
                  <a:lnTo>
                    <a:pt x="19050" y="1643063"/>
                  </a:lnTo>
                  <a:lnTo>
                    <a:pt x="52388" y="1628775"/>
                  </a:lnTo>
                  <a:lnTo>
                    <a:pt x="92869" y="1604963"/>
                  </a:lnTo>
                  <a:lnTo>
                    <a:pt x="128588" y="1576388"/>
                  </a:lnTo>
                  <a:lnTo>
                    <a:pt x="173831" y="1531144"/>
                  </a:lnTo>
                  <a:lnTo>
                    <a:pt x="221456" y="1476375"/>
                  </a:lnTo>
                  <a:lnTo>
                    <a:pt x="297656" y="1378744"/>
                  </a:lnTo>
                  <a:lnTo>
                    <a:pt x="395288" y="1245394"/>
                  </a:lnTo>
                  <a:lnTo>
                    <a:pt x="483394" y="1121569"/>
                  </a:lnTo>
                  <a:lnTo>
                    <a:pt x="573881" y="985838"/>
                  </a:lnTo>
                  <a:lnTo>
                    <a:pt x="681038" y="828675"/>
                  </a:lnTo>
                  <a:lnTo>
                    <a:pt x="735806" y="771525"/>
                  </a:lnTo>
                  <a:lnTo>
                    <a:pt x="9239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4">
              <a:extLst>
                <a:ext uri="{FF2B5EF4-FFF2-40B4-BE49-F238E27FC236}">
                  <a16:creationId xmlns:a16="http://schemas.microsoft.com/office/drawing/2014/main" id="{12427920-49BD-441D-BF04-B1E31CA1B615}"/>
                </a:ext>
              </a:extLst>
            </p:cNvPr>
            <p:cNvSpPr/>
            <p:nvPr/>
          </p:nvSpPr>
          <p:spPr>
            <a:xfrm>
              <a:off x="5743575" y="5018088"/>
              <a:ext cx="1401763" cy="487362"/>
            </a:xfrm>
            <a:custGeom>
              <a:avLst/>
              <a:gdLst>
                <a:gd name="connsiteX0" fmla="*/ 1019175 w 1402556"/>
                <a:gd name="connsiteY0" fmla="*/ 78581 h 488156"/>
                <a:gd name="connsiteX1" fmla="*/ 897731 w 1402556"/>
                <a:gd name="connsiteY1" fmla="*/ 104775 h 488156"/>
                <a:gd name="connsiteX2" fmla="*/ 773906 w 1402556"/>
                <a:gd name="connsiteY2" fmla="*/ 128587 h 488156"/>
                <a:gd name="connsiteX3" fmla="*/ 652463 w 1402556"/>
                <a:gd name="connsiteY3" fmla="*/ 147637 h 488156"/>
                <a:gd name="connsiteX4" fmla="*/ 514350 w 1402556"/>
                <a:gd name="connsiteY4" fmla="*/ 169069 h 488156"/>
                <a:gd name="connsiteX5" fmla="*/ 376238 w 1402556"/>
                <a:gd name="connsiteY5" fmla="*/ 185737 h 488156"/>
                <a:gd name="connsiteX6" fmla="*/ 192881 w 1402556"/>
                <a:gd name="connsiteY6" fmla="*/ 202406 h 488156"/>
                <a:gd name="connsiteX7" fmla="*/ 9525 w 1402556"/>
                <a:gd name="connsiteY7" fmla="*/ 200025 h 488156"/>
                <a:gd name="connsiteX8" fmla="*/ 0 w 1402556"/>
                <a:gd name="connsiteY8" fmla="*/ 233362 h 488156"/>
                <a:gd name="connsiteX9" fmla="*/ 9525 w 1402556"/>
                <a:gd name="connsiteY9" fmla="*/ 285750 h 488156"/>
                <a:gd name="connsiteX10" fmla="*/ 33338 w 1402556"/>
                <a:gd name="connsiteY10" fmla="*/ 342900 h 488156"/>
                <a:gd name="connsiteX11" fmla="*/ 59531 w 1402556"/>
                <a:gd name="connsiteY11" fmla="*/ 395287 h 488156"/>
                <a:gd name="connsiteX12" fmla="*/ 97631 w 1402556"/>
                <a:gd name="connsiteY12" fmla="*/ 447675 h 488156"/>
                <a:gd name="connsiteX13" fmla="*/ 121444 w 1402556"/>
                <a:gd name="connsiteY13" fmla="*/ 471487 h 488156"/>
                <a:gd name="connsiteX14" fmla="*/ 133350 w 1402556"/>
                <a:gd name="connsiteY14" fmla="*/ 481012 h 488156"/>
                <a:gd name="connsiteX15" fmla="*/ 147638 w 1402556"/>
                <a:gd name="connsiteY15" fmla="*/ 485775 h 488156"/>
                <a:gd name="connsiteX16" fmla="*/ 173831 w 1402556"/>
                <a:gd name="connsiteY16" fmla="*/ 488156 h 488156"/>
                <a:gd name="connsiteX17" fmla="*/ 219075 w 1402556"/>
                <a:gd name="connsiteY17" fmla="*/ 476250 h 488156"/>
                <a:gd name="connsiteX18" fmla="*/ 295275 w 1402556"/>
                <a:gd name="connsiteY18" fmla="*/ 445294 h 488156"/>
                <a:gd name="connsiteX19" fmla="*/ 354806 w 1402556"/>
                <a:gd name="connsiteY19" fmla="*/ 421481 h 488156"/>
                <a:gd name="connsiteX20" fmla="*/ 509588 w 1402556"/>
                <a:gd name="connsiteY20" fmla="*/ 369094 h 488156"/>
                <a:gd name="connsiteX21" fmla="*/ 742950 w 1402556"/>
                <a:gd name="connsiteY21" fmla="*/ 297656 h 488156"/>
                <a:gd name="connsiteX22" fmla="*/ 1042988 w 1402556"/>
                <a:gd name="connsiteY22" fmla="*/ 207169 h 488156"/>
                <a:gd name="connsiteX23" fmla="*/ 1402556 w 1402556"/>
                <a:gd name="connsiteY23" fmla="*/ 102394 h 488156"/>
                <a:gd name="connsiteX24" fmla="*/ 1354931 w 1402556"/>
                <a:gd name="connsiteY24" fmla="*/ 0 h 488156"/>
                <a:gd name="connsiteX25" fmla="*/ 1240631 w 1402556"/>
                <a:gd name="connsiteY25" fmla="*/ 23812 h 488156"/>
                <a:gd name="connsiteX26" fmla="*/ 1019175 w 1402556"/>
                <a:gd name="connsiteY26" fmla="*/ 78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2556" h="488156">
                  <a:moveTo>
                    <a:pt x="1019175" y="78581"/>
                  </a:moveTo>
                  <a:lnTo>
                    <a:pt x="897731" y="104775"/>
                  </a:lnTo>
                  <a:lnTo>
                    <a:pt x="773906" y="128587"/>
                  </a:lnTo>
                  <a:lnTo>
                    <a:pt x="652463" y="147637"/>
                  </a:lnTo>
                  <a:lnTo>
                    <a:pt x="514350" y="169069"/>
                  </a:lnTo>
                  <a:lnTo>
                    <a:pt x="376238" y="185737"/>
                  </a:lnTo>
                  <a:lnTo>
                    <a:pt x="192881" y="202406"/>
                  </a:lnTo>
                  <a:lnTo>
                    <a:pt x="9525" y="200025"/>
                  </a:lnTo>
                  <a:lnTo>
                    <a:pt x="0" y="233362"/>
                  </a:lnTo>
                  <a:lnTo>
                    <a:pt x="9525" y="285750"/>
                  </a:lnTo>
                  <a:lnTo>
                    <a:pt x="33338" y="342900"/>
                  </a:lnTo>
                  <a:lnTo>
                    <a:pt x="59531" y="395287"/>
                  </a:lnTo>
                  <a:lnTo>
                    <a:pt x="97631" y="447675"/>
                  </a:lnTo>
                  <a:lnTo>
                    <a:pt x="121444" y="471487"/>
                  </a:lnTo>
                  <a:lnTo>
                    <a:pt x="133350" y="481012"/>
                  </a:lnTo>
                  <a:lnTo>
                    <a:pt x="147638" y="485775"/>
                  </a:lnTo>
                  <a:lnTo>
                    <a:pt x="173831" y="488156"/>
                  </a:lnTo>
                  <a:lnTo>
                    <a:pt x="219075" y="476250"/>
                  </a:lnTo>
                  <a:lnTo>
                    <a:pt x="295275" y="445294"/>
                  </a:lnTo>
                  <a:lnTo>
                    <a:pt x="354806" y="421481"/>
                  </a:lnTo>
                  <a:lnTo>
                    <a:pt x="509588" y="369094"/>
                  </a:lnTo>
                  <a:lnTo>
                    <a:pt x="742950" y="297656"/>
                  </a:lnTo>
                  <a:lnTo>
                    <a:pt x="1042988" y="207169"/>
                  </a:lnTo>
                  <a:lnTo>
                    <a:pt x="1402556" y="102394"/>
                  </a:lnTo>
                  <a:lnTo>
                    <a:pt x="1354931" y="0"/>
                  </a:lnTo>
                  <a:lnTo>
                    <a:pt x="1240631" y="23812"/>
                  </a:lnTo>
                  <a:lnTo>
                    <a:pt x="1019175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35">
              <a:extLst>
                <a:ext uri="{FF2B5EF4-FFF2-40B4-BE49-F238E27FC236}">
                  <a16:creationId xmlns:a16="http://schemas.microsoft.com/office/drawing/2014/main" id="{5A2F3484-D572-42E2-9688-8DAD2B271EAC}"/>
                </a:ext>
              </a:extLst>
            </p:cNvPr>
            <p:cNvSpPr/>
            <p:nvPr/>
          </p:nvSpPr>
          <p:spPr>
            <a:xfrm>
              <a:off x="6805613" y="4611688"/>
              <a:ext cx="574675" cy="942975"/>
            </a:xfrm>
            <a:custGeom>
              <a:avLst/>
              <a:gdLst>
                <a:gd name="connsiteX0" fmla="*/ 123825 w 573881"/>
                <a:gd name="connsiteY0" fmla="*/ 288132 h 942975"/>
                <a:gd name="connsiteX1" fmla="*/ 54768 w 573881"/>
                <a:gd name="connsiteY1" fmla="*/ 150019 h 942975"/>
                <a:gd name="connsiteX2" fmla="*/ 26193 w 573881"/>
                <a:gd name="connsiteY2" fmla="*/ 92869 h 942975"/>
                <a:gd name="connsiteX3" fmla="*/ 7143 w 573881"/>
                <a:gd name="connsiteY3" fmla="*/ 50007 h 942975"/>
                <a:gd name="connsiteX4" fmla="*/ 0 w 573881"/>
                <a:gd name="connsiteY4" fmla="*/ 23813 h 942975"/>
                <a:gd name="connsiteX5" fmla="*/ 0 w 573881"/>
                <a:gd name="connsiteY5" fmla="*/ 7144 h 942975"/>
                <a:gd name="connsiteX6" fmla="*/ 4762 w 573881"/>
                <a:gd name="connsiteY6" fmla="*/ 0 h 942975"/>
                <a:gd name="connsiteX7" fmla="*/ 14287 w 573881"/>
                <a:gd name="connsiteY7" fmla="*/ 0 h 942975"/>
                <a:gd name="connsiteX8" fmla="*/ 42862 w 573881"/>
                <a:gd name="connsiteY8" fmla="*/ 9525 h 942975"/>
                <a:gd name="connsiteX9" fmla="*/ 76200 w 573881"/>
                <a:gd name="connsiteY9" fmla="*/ 38100 h 942975"/>
                <a:gd name="connsiteX10" fmla="*/ 176212 w 573881"/>
                <a:gd name="connsiteY10" fmla="*/ 138113 h 942975"/>
                <a:gd name="connsiteX11" fmla="*/ 290512 w 573881"/>
                <a:gd name="connsiteY11" fmla="*/ 250032 h 942975"/>
                <a:gd name="connsiteX12" fmla="*/ 409575 w 573881"/>
                <a:gd name="connsiteY12" fmla="*/ 369094 h 942975"/>
                <a:gd name="connsiteX13" fmla="*/ 452437 w 573881"/>
                <a:gd name="connsiteY13" fmla="*/ 411957 h 942975"/>
                <a:gd name="connsiteX14" fmla="*/ 483393 w 573881"/>
                <a:gd name="connsiteY14" fmla="*/ 450057 h 942975"/>
                <a:gd name="connsiteX15" fmla="*/ 511968 w 573881"/>
                <a:gd name="connsiteY15" fmla="*/ 495300 h 942975"/>
                <a:gd name="connsiteX16" fmla="*/ 526256 w 573881"/>
                <a:gd name="connsiteY16" fmla="*/ 531019 h 942975"/>
                <a:gd name="connsiteX17" fmla="*/ 550068 w 573881"/>
                <a:gd name="connsiteY17" fmla="*/ 604838 h 942975"/>
                <a:gd name="connsiteX18" fmla="*/ 569118 w 573881"/>
                <a:gd name="connsiteY18" fmla="*/ 714375 h 942975"/>
                <a:gd name="connsiteX19" fmla="*/ 571500 w 573881"/>
                <a:gd name="connsiteY19" fmla="*/ 764382 h 942975"/>
                <a:gd name="connsiteX20" fmla="*/ 573881 w 573881"/>
                <a:gd name="connsiteY20" fmla="*/ 816769 h 942975"/>
                <a:gd name="connsiteX21" fmla="*/ 571500 w 573881"/>
                <a:gd name="connsiteY21" fmla="*/ 859632 h 942975"/>
                <a:gd name="connsiteX22" fmla="*/ 566737 w 573881"/>
                <a:gd name="connsiteY22" fmla="*/ 892969 h 942975"/>
                <a:gd name="connsiteX23" fmla="*/ 557212 w 573881"/>
                <a:gd name="connsiteY23" fmla="*/ 916782 h 942975"/>
                <a:gd name="connsiteX24" fmla="*/ 540543 w 573881"/>
                <a:gd name="connsiteY24" fmla="*/ 935832 h 942975"/>
                <a:gd name="connsiteX25" fmla="*/ 526256 w 573881"/>
                <a:gd name="connsiteY25" fmla="*/ 942975 h 942975"/>
                <a:gd name="connsiteX26" fmla="*/ 511968 w 573881"/>
                <a:gd name="connsiteY26" fmla="*/ 942975 h 942975"/>
                <a:gd name="connsiteX27" fmla="*/ 476250 w 573881"/>
                <a:gd name="connsiteY27" fmla="*/ 935832 h 942975"/>
                <a:gd name="connsiteX28" fmla="*/ 435768 w 573881"/>
                <a:gd name="connsiteY28" fmla="*/ 909638 h 942975"/>
                <a:gd name="connsiteX29" fmla="*/ 402431 w 573881"/>
                <a:gd name="connsiteY29" fmla="*/ 869157 h 942975"/>
                <a:gd name="connsiteX30" fmla="*/ 364331 w 573881"/>
                <a:gd name="connsiteY30" fmla="*/ 804863 h 942975"/>
                <a:gd name="connsiteX31" fmla="*/ 314325 w 573881"/>
                <a:gd name="connsiteY31" fmla="*/ 700088 h 942975"/>
                <a:gd name="connsiteX32" fmla="*/ 252412 w 573881"/>
                <a:gd name="connsiteY32" fmla="*/ 566738 h 942975"/>
                <a:gd name="connsiteX33" fmla="*/ 235743 w 573881"/>
                <a:gd name="connsiteY33" fmla="*/ 526257 h 942975"/>
                <a:gd name="connsiteX34" fmla="*/ 197643 w 573881"/>
                <a:gd name="connsiteY34" fmla="*/ 431007 h 942975"/>
                <a:gd name="connsiteX35" fmla="*/ 123825 w 573881"/>
                <a:gd name="connsiteY35" fmla="*/ 288132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942975">
                  <a:moveTo>
                    <a:pt x="123825" y="288132"/>
                  </a:moveTo>
                  <a:lnTo>
                    <a:pt x="54768" y="150019"/>
                  </a:lnTo>
                  <a:lnTo>
                    <a:pt x="26193" y="92869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42862" y="9525"/>
                  </a:lnTo>
                  <a:lnTo>
                    <a:pt x="76200" y="38100"/>
                  </a:lnTo>
                  <a:lnTo>
                    <a:pt x="176212" y="138113"/>
                  </a:lnTo>
                  <a:lnTo>
                    <a:pt x="290512" y="250032"/>
                  </a:lnTo>
                  <a:lnTo>
                    <a:pt x="409575" y="369094"/>
                  </a:lnTo>
                  <a:lnTo>
                    <a:pt x="452437" y="411957"/>
                  </a:lnTo>
                  <a:lnTo>
                    <a:pt x="483393" y="450057"/>
                  </a:lnTo>
                  <a:lnTo>
                    <a:pt x="511968" y="495300"/>
                  </a:lnTo>
                  <a:lnTo>
                    <a:pt x="526256" y="531019"/>
                  </a:lnTo>
                  <a:lnTo>
                    <a:pt x="550068" y="604838"/>
                  </a:lnTo>
                  <a:lnTo>
                    <a:pt x="569118" y="714375"/>
                  </a:lnTo>
                  <a:lnTo>
                    <a:pt x="571500" y="764382"/>
                  </a:lnTo>
                  <a:lnTo>
                    <a:pt x="573881" y="816769"/>
                  </a:lnTo>
                  <a:lnTo>
                    <a:pt x="571500" y="859632"/>
                  </a:lnTo>
                  <a:lnTo>
                    <a:pt x="566737" y="892969"/>
                  </a:lnTo>
                  <a:lnTo>
                    <a:pt x="557212" y="916782"/>
                  </a:lnTo>
                  <a:lnTo>
                    <a:pt x="540543" y="935832"/>
                  </a:lnTo>
                  <a:lnTo>
                    <a:pt x="526256" y="942975"/>
                  </a:lnTo>
                  <a:lnTo>
                    <a:pt x="511968" y="942975"/>
                  </a:lnTo>
                  <a:lnTo>
                    <a:pt x="476250" y="935832"/>
                  </a:lnTo>
                  <a:lnTo>
                    <a:pt x="435768" y="909638"/>
                  </a:lnTo>
                  <a:lnTo>
                    <a:pt x="402431" y="869157"/>
                  </a:lnTo>
                  <a:lnTo>
                    <a:pt x="364331" y="804863"/>
                  </a:lnTo>
                  <a:lnTo>
                    <a:pt x="314325" y="700088"/>
                  </a:lnTo>
                  <a:lnTo>
                    <a:pt x="252412" y="566738"/>
                  </a:lnTo>
                  <a:lnTo>
                    <a:pt x="235743" y="526257"/>
                  </a:lnTo>
                  <a:lnTo>
                    <a:pt x="197643" y="431007"/>
                  </a:lnTo>
                  <a:lnTo>
                    <a:pt x="123825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2" name="グループ化 1">
            <a:extLst>
              <a:ext uri="{FF2B5EF4-FFF2-40B4-BE49-F238E27FC236}">
                <a16:creationId xmlns:a16="http://schemas.microsoft.com/office/drawing/2014/main" id="{7B82FF80-5957-4925-8C6C-97363A755BA4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533525"/>
            <a:ext cx="4986338" cy="4040188"/>
            <a:chOff x="2393950" y="1533525"/>
            <a:chExt cx="4986338" cy="4040188"/>
          </a:xfrm>
        </p:grpSpPr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70881946-92D3-4E5C-AD97-118C4E4F24AB}"/>
                </a:ext>
              </a:extLst>
            </p:cNvPr>
            <p:cNvSpPr/>
            <p:nvPr/>
          </p:nvSpPr>
          <p:spPr>
            <a:xfrm>
              <a:off x="2706688" y="2268538"/>
              <a:ext cx="1682750" cy="381000"/>
            </a:xfrm>
            <a:custGeom>
              <a:avLst/>
              <a:gdLst>
                <a:gd name="connsiteX0" fmla="*/ 1302544 w 1681163"/>
                <a:gd name="connsiteY0" fmla="*/ 283369 h 381000"/>
                <a:gd name="connsiteX1" fmla="*/ 1164432 w 1681163"/>
                <a:gd name="connsiteY1" fmla="*/ 302419 h 381000"/>
                <a:gd name="connsiteX2" fmla="*/ 997744 w 1681163"/>
                <a:gd name="connsiteY2" fmla="*/ 321469 h 381000"/>
                <a:gd name="connsiteX3" fmla="*/ 785813 w 1681163"/>
                <a:gd name="connsiteY3" fmla="*/ 347663 h 381000"/>
                <a:gd name="connsiteX4" fmla="*/ 566738 w 1681163"/>
                <a:gd name="connsiteY4" fmla="*/ 371475 h 381000"/>
                <a:gd name="connsiteX5" fmla="*/ 469107 w 1681163"/>
                <a:gd name="connsiteY5" fmla="*/ 381000 h 381000"/>
                <a:gd name="connsiteX6" fmla="*/ 290513 w 1681163"/>
                <a:gd name="connsiteY6" fmla="*/ 376238 h 381000"/>
                <a:gd name="connsiteX7" fmla="*/ 233363 w 1681163"/>
                <a:gd name="connsiteY7" fmla="*/ 366713 h 381000"/>
                <a:gd name="connsiteX8" fmla="*/ 173832 w 1681163"/>
                <a:gd name="connsiteY8" fmla="*/ 345282 h 381000"/>
                <a:gd name="connsiteX9" fmla="*/ 128588 w 1681163"/>
                <a:gd name="connsiteY9" fmla="*/ 321469 h 381000"/>
                <a:gd name="connsiteX10" fmla="*/ 90488 w 1681163"/>
                <a:gd name="connsiteY10" fmla="*/ 297657 h 381000"/>
                <a:gd name="connsiteX11" fmla="*/ 54769 w 1681163"/>
                <a:gd name="connsiteY11" fmla="*/ 271463 h 381000"/>
                <a:gd name="connsiteX12" fmla="*/ 26194 w 1681163"/>
                <a:gd name="connsiteY12" fmla="*/ 245269 h 381000"/>
                <a:gd name="connsiteX13" fmla="*/ 9525 w 1681163"/>
                <a:gd name="connsiteY13" fmla="*/ 219075 h 381000"/>
                <a:gd name="connsiteX14" fmla="*/ 0 w 1681163"/>
                <a:gd name="connsiteY14" fmla="*/ 197644 h 381000"/>
                <a:gd name="connsiteX15" fmla="*/ 2382 w 1681163"/>
                <a:gd name="connsiteY15" fmla="*/ 185738 h 381000"/>
                <a:gd name="connsiteX16" fmla="*/ 14288 w 1681163"/>
                <a:gd name="connsiteY16" fmla="*/ 176213 h 381000"/>
                <a:gd name="connsiteX17" fmla="*/ 30957 w 1681163"/>
                <a:gd name="connsiteY17" fmla="*/ 173832 h 381000"/>
                <a:gd name="connsiteX18" fmla="*/ 57150 w 1681163"/>
                <a:gd name="connsiteY18" fmla="*/ 183357 h 381000"/>
                <a:gd name="connsiteX19" fmla="*/ 85725 w 1681163"/>
                <a:gd name="connsiteY19" fmla="*/ 197644 h 381000"/>
                <a:gd name="connsiteX20" fmla="*/ 159544 w 1681163"/>
                <a:gd name="connsiteY20" fmla="*/ 211932 h 381000"/>
                <a:gd name="connsiteX21" fmla="*/ 269082 w 1681163"/>
                <a:gd name="connsiteY21" fmla="*/ 221457 h 381000"/>
                <a:gd name="connsiteX22" fmla="*/ 416719 w 1681163"/>
                <a:gd name="connsiteY22" fmla="*/ 221457 h 381000"/>
                <a:gd name="connsiteX23" fmla="*/ 576263 w 1681163"/>
                <a:gd name="connsiteY23" fmla="*/ 207169 h 381000"/>
                <a:gd name="connsiteX24" fmla="*/ 707232 w 1681163"/>
                <a:gd name="connsiteY24" fmla="*/ 188119 h 381000"/>
                <a:gd name="connsiteX25" fmla="*/ 850107 w 1681163"/>
                <a:gd name="connsiteY25" fmla="*/ 161925 h 381000"/>
                <a:gd name="connsiteX26" fmla="*/ 1019175 w 1681163"/>
                <a:gd name="connsiteY26" fmla="*/ 123825 h 381000"/>
                <a:gd name="connsiteX27" fmla="*/ 1188244 w 1681163"/>
                <a:gd name="connsiteY27" fmla="*/ 83344 h 381000"/>
                <a:gd name="connsiteX28" fmla="*/ 1254919 w 1681163"/>
                <a:gd name="connsiteY28" fmla="*/ 64294 h 381000"/>
                <a:gd name="connsiteX29" fmla="*/ 1273969 w 1681163"/>
                <a:gd name="connsiteY29" fmla="*/ 45244 h 381000"/>
                <a:gd name="connsiteX30" fmla="*/ 1319213 w 1681163"/>
                <a:gd name="connsiteY30" fmla="*/ 2382 h 381000"/>
                <a:gd name="connsiteX31" fmla="*/ 1331119 w 1681163"/>
                <a:gd name="connsiteY31" fmla="*/ 0 h 381000"/>
                <a:gd name="connsiteX32" fmla="*/ 1381125 w 1681163"/>
                <a:gd name="connsiteY32" fmla="*/ 2382 h 381000"/>
                <a:gd name="connsiteX33" fmla="*/ 1457325 w 1681163"/>
                <a:gd name="connsiteY33" fmla="*/ 11907 h 381000"/>
                <a:gd name="connsiteX34" fmla="*/ 1531144 w 1681163"/>
                <a:gd name="connsiteY34" fmla="*/ 28575 h 381000"/>
                <a:gd name="connsiteX35" fmla="*/ 1590675 w 1681163"/>
                <a:gd name="connsiteY35" fmla="*/ 47625 h 381000"/>
                <a:gd name="connsiteX36" fmla="*/ 1612107 w 1681163"/>
                <a:gd name="connsiteY36" fmla="*/ 54769 h 381000"/>
                <a:gd name="connsiteX37" fmla="*/ 1638300 w 1681163"/>
                <a:gd name="connsiteY37" fmla="*/ 69057 h 381000"/>
                <a:gd name="connsiteX38" fmla="*/ 1652588 w 1681163"/>
                <a:gd name="connsiteY38" fmla="*/ 78582 h 381000"/>
                <a:gd name="connsiteX39" fmla="*/ 1664494 w 1681163"/>
                <a:gd name="connsiteY39" fmla="*/ 92869 h 381000"/>
                <a:gd name="connsiteX40" fmla="*/ 1674019 w 1681163"/>
                <a:gd name="connsiteY40" fmla="*/ 114300 h 381000"/>
                <a:gd name="connsiteX41" fmla="*/ 1681163 w 1681163"/>
                <a:gd name="connsiteY41" fmla="*/ 145257 h 381000"/>
                <a:gd name="connsiteX42" fmla="*/ 1681163 w 1681163"/>
                <a:gd name="connsiteY42" fmla="*/ 161925 h 381000"/>
                <a:gd name="connsiteX43" fmla="*/ 1669257 w 1681163"/>
                <a:gd name="connsiteY43" fmla="*/ 188119 h 381000"/>
                <a:gd name="connsiteX44" fmla="*/ 1652588 w 1681163"/>
                <a:gd name="connsiteY44" fmla="*/ 204788 h 381000"/>
                <a:gd name="connsiteX45" fmla="*/ 1626394 w 1681163"/>
                <a:gd name="connsiteY45" fmla="*/ 219075 h 381000"/>
                <a:gd name="connsiteX46" fmla="*/ 1545432 w 1681163"/>
                <a:gd name="connsiteY46" fmla="*/ 240507 h 381000"/>
                <a:gd name="connsiteX47" fmla="*/ 1433513 w 1681163"/>
                <a:gd name="connsiteY47" fmla="*/ 261938 h 381000"/>
                <a:gd name="connsiteX48" fmla="*/ 1302544 w 1681163"/>
                <a:gd name="connsiteY48" fmla="*/ 283369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1163" h="381000">
                  <a:moveTo>
                    <a:pt x="1302544" y="283369"/>
                  </a:moveTo>
                  <a:lnTo>
                    <a:pt x="1164432" y="302419"/>
                  </a:lnTo>
                  <a:lnTo>
                    <a:pt x="997744" y="321469"/>
                  </a:lnTo>
                  <a:lnTo>
                    <a:pt x="785813" y="347663"/>
                  </a:lnTo>
                  <a:lnTo>
                    <a:pt x="566738" y="371475"/>
                  </a:lnTo>
                  <a:lnTo>
                    <a:pt x="469107" y="381000"/>
                  </a:lnTo>
                  <a:lnTo>
                    <a:pt x="290513" y="376238"/>
                  </a:lnTo>
                  <a:lnTo>
                    <a:pt x="233363" y="366713"/>
                  </a:lnTo>
                  <a:lnTo>
                    <a:pt x="173832" y="345282"/>
                  </a:lnTo>
                  <a:lnTo>
                    <a:pt x="128588" y="321469"/>
                  </a:lnTo>
                  <a:lnTo>
                    <a:pt x="90488" y="297657"/>
                  </a:lnTo>
                  <a:lnTo>
                    <a:pt x="54769" y="271463"/>
                  </a:lnTo>
                  <a:lnTo>
                    <a:pt x="26194" y="245269"/>
                  </a:lnTo>
                  <a:lnTo>
                    <a:pt x="9525" y="219075"/>
                  </a:lnTo>
                  <a:lnTo>
                    <a:pt x="0" y="197644"/>
                  </a:lnTo>
                  <a:lnTo>
                    <a:pt x="2382" y="185738"/>
                  </a:lnTo>
                  <a:lnTo>
                    <a:pt x="14288" y="176213"/>
                  </a:lnTo>
                  <a:lnTo>
                    <a:pt x="30957" y="173832"/>
                  </a:lnTo>
                  <a:lnTo>
                    <a:pt x="57150" y="183357"/>
                  </a:lnTo>
                  <a:lnTo>
                    <a:pt x="85725" y="197644"/>
                  </a:lnTo>
                  <a:lnTo>
                    <a:pt x="159544" y="211932"/>
                  </a:lnTo>
                  <a:lnTo>
                    <a:pt x="269082" y="221457"/>
                  </a:lnTo>
                  <a:lnTo>
                    <a:pt x="416719" y="221457"/>
                  </a:lnTo>
                  <a:lnTo>
                    <a:pt x="576263" y="207169"/>
                  </a:lnTo>
                  <a:lnTo>
                    <a:pt x="707232" y="188119"/>
                  </a:lnTo>
                  <a:lnTo>
                    <a:pt x="850107" y="161925"/>
                  </a:lnTo>
                  <a:lnTo>
                    <a:pt x="1019175" y="123825"/>
                  </a:lnTo>
                  <a:lnTo>
                    <a:pt x="1188244" y="83344"/>
                  </a:lnTo>
                  <a:lnTo>
                    <a:pt x="1254919" y="64294"/>
                  </a:lnTo>
                  <a:lnTo>
                    <a:pt x="1273969" y="45244"/>
                  </a:lnTo>
                  <a:lnTo>
                    <a:pt x="1319213" y="2382"/>
                  </a:lnTo>
                  <a:lnTo>
                    <a:pt x="1331119" y="0"/>
                  </a:lnTo>
                  <a:lnTo>
                    <a:pt x="1381125" y="2382"/>
                  </a:lnTo>
                  <a:lnTo>
                    <a:pt x="1457325" y="11907"/>
                  </a:lnTo>
                  <a:lnTo>
                    <a:pt x="1531144" y="28575"/>
                  </a:lnTo>
                  <a:lnTo>
                    <a:pt x="1590675" y="47625"/>
                  </a:lnTo>
                  <a:lnTo>
                    <a:pt x="1612107" y="54769"/>
                  </a:lnTo>
                  <a:lnTo>
                    <a:pt x="1638300" y="69057"/>
                  </a:lnTo>
                  <a:lnTo>
                    <a:pt x="1652588" y="78582"/>
                  </a:lnTo>
                  <a:lnTo>
                    <a:pt x="1664494" y="92869"/>
                  </a:lnTo>
                  <a:lnTo>
                    <a:pt x="1674019" y="114300"/>
                  </a:lnTo>
                  <a:lnTo>
                    <a:pt x="1681163" y="145257"/>
                  </a:lnTo>
                  <a:lnTo>
                    <a:pt x="1681163" y="161925"/>
                  </a:lnTo>
                  <a:lnTo>
                    <a:pt x="1669257" y="188119"/>
                  </a:lnTo>
                  <a:lnTo>
                    <a:pt x="1652588" y="204788"/>
                  </a:lnTo>
                  <a:lnTo>
                    <a:pt x="1626394" y="219075"/>
                  </a:lnTo>
                  <a:lnTo>
                    <a:pt x="1545432" y="240507"/>
                  </a:lnTo>
                  <a:lnTo>
                    <a:pt x="1433513" y="261938"/>
                  </a:lnTo>
                  <a:lnTo>
                    <a:pt x="1302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0C4765B0-4744-4AC0-B895-9673EF0EF87C}"/>
                </a:ext>
              </a:extLst>
            </p:cNvPr>
            <p:cNvSpPr/>
            <p:nvPr/>
          </p:nvSpPr>
          <p:spPr>
            <a:xfrm>
              <a:off x="4829175" y="1662113"/>
              <a:ext cx="608013" cy="781050"/>
            </a:xfrm>
            <a:custGeom>
              <a:avLst/>
              <a:gdLst>
                <a:gd name="connsiteX0" fmla="*/ 335756 w 607219"/>
                <a:gd name="connsiteY0" fmla="*/ 209550 h 781050"/>
                <a:gd name="connsiteX1" fmla="*/ 257175 w 607219"/>
                <a:gd name="connsiteY1" fmla="*/ 154781 h 781050"/>
                <a:gd name="connsiteX2" fmla="*/ 171450 w 607219"/>
                <a:gd name="connsiteY2" fmla="*/ 95250 h 781050"/>
                <a:gd name="connsiteX3" fmla="*/ 107156 w 607219"/>
                <a:gd name="connsiteY3" fmla="*/ 50006 h 781050"/>
                <a:gd name="connsiteX4" fmla="*/ 52388 w 607219"/>
                <a:gd name="connsiteY4" fmla="*/ 16668 h 781050"/>
                <a:gd name="connsiteX5" fmla="*/ 28575 w 607219"/>
                <a:gd name="connsiteY5" fmla="*/ 4762 h 781050"/>
                <a:gd name="connsiteX6" fmla="*/ 16669 w 607219"/>
                <a:gd name="connsiteY6" fmla="*/ 0 h 781050"/>
                <a:gd name="connsiteX7" fmla="*/ 4763 w 607219"/>
                <a:gd name="connsiteY7" fmla="*/ 0 h 781050"/>
                <a:gd name="connsiteX8" fmla="*/ 0 w 607219"/>
                <a:gd name="connsiteY8" fmla="*/ 4762 h 781050"/>
                <a:gd name="connsiteX9" fmla="*/ 0 w 607219"/>
                <a:gd name="connsiteY9" fmla="*/ 16668 h 781050"/>
                <a:gd name="connsiteX10" fmla="*/ 4763 w 607219"/>
                <a:gd name="connsiteY10" fmla="*/ 42862 h 781050"/>
                <a:gd name="connsiteX11" fmla="*/ 40481 w 607219"/>
                <a:gd name="connsiteY11" fmla="*/ 111918 h 781050"/>
                <a:gd name="connsiteX12" fmla="*/ 152400 w 607219"/>
                <a:gd name="connsiteY12" fmla="*/ 302418 h 781050"/>
                <a:gd name="connsiteX13" fmla="*/ 216694 w 607219"/>
                <a:gd name="connsiteY13" fmla="*/ 411956 h 781050"/>
                <a:gd name="connsiteX14" fmla="*/ 302419 w 607219"/>
                <a:gd name="connsiteY14" fmla="*/ 540543 h 781050"/>
                <a:gd name="connsiteX15" fmla="*/ 361950 w 607219"/>
                <a:gd name="connsiteY15" fmla="*/ 619125 h 781050"/>
                <a:gd name="connsiteX16" fmla="*/ 411956 w 607219"/>
                <a:gd name="connsiteY16" fmla="*/ 678656 h 781050"/>
                <a:gd name="connsiteX17" fmla="*/ 442913 w 607219"/>
                <a:gd name="connsiteY17" fmla="*/ 709612 h 781050"/>
                <a:gd name="connsiteX18" fmla="*/ 478631 w 607219"/>
                <a:gd name="connsiteY18" fmla="*/ 750093 h 781050"/>
                <a:gd name="connsiteX19" fmla="*/ 509588 w 607219"/>
                <a:gd name="connsiteY19" fmla="*/ 773906 h 781050"/>
                <a:gd name="connsiteX20" fmla="*/ 531019 w 607219"/>
                <a:gd name="connsiteY20" fmla="*/ 781050 h 781050"/>
                <a:gd name="connsiteX21" fmla="*/ 547688 w 607219"/>
                <a:gd name="connsiteY21" fmla="*/ 781050 h 781050"/>
                <a:gd name="connsiteX22" fmla="*/ 571500 w 607219"/>
                <a:gd name="connsiteY22" fmla="*/ 764381 h 781050"/>
                <a:gd name="connsiteX23" fmla="*/ 588169 w 607219"/>
                <a:gd name="connsiteY23" fmla="*/ 735806 h 781050"/>
                <a:gd name="connsiteX24" fmla="*/ 607219 w 607219"/>
                <a:gd name="connsiteY24" fmla="*/ 685800 h 781050"/>
                <a:gd name="connsiteX25" fmla="*/ 607219 w 607219"/>
                <a:gd name="connsiteY25" fmla="*/ 661987 h 781050"/>
                <a:gd name="connsiteX26" fmla="*/ 604838 w 607219"/>
                <a:gd name="connsiteY26" fmla="*/ 600075 h 781050"/>
                <a:gd name="connsiteX27" fmla="*/ 592931 w 607219"/>
                <a:gd name="connsiteY27" fmla="*/ 528637 h 781050"/>
                <a:gd name="connsiteX28" fmla="*/ 566738 w 607219"/>
                <a:gd name="connsiteY28" fmla="*/ 426243 h 781050"/>
                <a:gd name="connsiteX29" fmla="*/ 540544 w 607219"/>
                <a:gd name="connsiteY29" fmla="*/ 361950 h 781050"/>
                <a:gd name="connsiteX30" fmla="*/ 514350 w 607219"/>
                <a:gd name="connsiteY30" fmla="*/ 335756 h 781050"/>
                <a:gd name="connsiteX31" fmla="*/ 335756 w 607219"/>
                <a:gd name="connsiteY31" fmla="*/ 20955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781050">
                  <a:moveTo>
                    <a:pt x="335756" y="209550"/>
                  </a:moveTo>
                  <a:lnTo>
                    <a:pt x="257175" y="154781"/>
                  </a:lnTo>
                  <a:lnTo>
                    <a:pt x="171450" y="95250"/>
                  </a:lnTo>
                  <a:lnTo>
                    <a:pt x="107156" y="50006"/>
                  </a:lnTo>
                  <a:lnTo>
                    <a:pt x="52388" y="16668"/>
                  </a:lnTo>
                  <a:lnTo>
                    <a:pt x="28575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0" y="16668"/>
                  </a:lnTo>
                  <a:lnTo>
                    <a:pt x="4763" y="42862"/>
                  </a:lnTo>
                  <a:lnTo>
                    <a:pt x="40481" y="111918"/>
                  </a:lnTo>
                  <a:lnTo>
                    <a:pt x="152400" y="302418"/>
                  </a:lnTo>
                  <a:lnTo>
                    <a:pt x="216694" y="411956"/>
                  </a:lnTo>
                  <a:lnTo>
                    <a:pt x="302419" y="540543"/>
                  </a:lnTo>
                  <a:lnTo>
                    <a:pt x="361950" y="619125"/>
                  </a:lnTo>
                  <a:lnTo>
                    <a:pt x="411956" y="678656"/>
                  </a:lnTo>
                  <a:lnTo>
                    <a:pt x="442913" y="709612"/>
                  </a:lnTo>
                  <a:lnTo>
                    <a:pt x="478631" y="750093"/>
                  </a:lnTo>
                  <a:lnTo>
                    <a:pt x="509588" y="773906"/>
                  </a:lnTo>
                  <a:lnTo>
                    <a:pt x="531019" y="781050"/>
                  </a:lnTo>
                  <a:lnTo>
                    <a:pt x="547688" y="781050"/>
                  </a:lnTo>
                  <a:lnTo>
                    <a:pt x="571500" y="764381"/>
                  </a:lnTo>
                  <a:lnTo>
                    <a:pt x="588169" y="735806"/>
                  </a:lnTo>
                  <a:lnTo>
                    <a:pt x="607219" y="685800"/>
                  </a:lnTo>
                  <a:lnTo>
                    <a:pt x="607219" y="661987"/>
                  </a:lnTo>
                  <a:cubicBezTo>
                    <a:pt x="606425" y="641350"/>
                    <a:pt x="605632" y="620712"/>
                    <a:pt x="604838" y="600075"/>
                  </a:cubicBezTo>
                  <a:lnTo>
                    <a:pt x="592931" y="528637"/>
                  </a:lnTo>
                  <a:lnTo>
                    <a:pt x="566738" y="426243"/>
                  </a:lnTo>
                  <a:lnTo>
                    <a:pt x="540544" y="361950"/>
                  </a:lnTo>
                  <a:lnTo>
                    <a:pt x="514350" y="335756"/>
                  </a:lnTo>
                  <a:lnTo>
                    <a:pt x="335756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D03D588A-903B-468D-90CC-BA966EB0603D}"/>
                </a:ext>
              </a:extLst>
            </p:cNvPr>
            <p:cNvSpPr/>
            <p:nvPr/>
          </p:nvSpPr>
          <p:spPr>
            <a:xfrm>
              <a:off x="5980113" y="1533525"/>
              <a:ext cx="796925" cy="1125538"/>
            </a:xfrm>
            <a:custGeom>
              <a:avLst/>
              <a:gdLst>
                <a:gd name="connsiteX0" fmla="*/ 345281 w 797719"/>
                <a:gd name="connsiteY0" fmla="*/ 419100 h 1126331"/>
                <a:gd name="connsiteX1" fmla="*/ 247650 w 797719"/>
                <a:gd name="connsiteY1" fmla="*/ 621506 h 1126331"/>
                <a:gd name="connsiteX2" fmla="*/ 147637 w 797719"/>
                <a:gd name="connsiteY2" fmla="*/ 826294 h 1126331"/>
                <a:gd name="connsiteX3" fmla="*/ 0 w 797719"/>
                <a:gd name="connsiteY3" fmla="*/ 1126331 h 1126331"/>
                <a:gd name="connsiteX4" fmla="*/ 50006 w 797719"/>
                <a:gd name="connsiteY4" fmla="*/ 1123950 h 1126331"/>
                <a:gd name="connsiteX5" fmla="*/ 166687 w 797719"/>
                <a:gd name="connsiteY5" fmla="*/ 978694 h 1126331"/>
                <a:gd name="connsiteX6" fmla="*/ 285750 w 797719"/>
                <a:gd name="connsiteY6" fmla="*/ 819150 h 1126331"/>
                <a:gd name="connsiteX7" fmla="*/ 409575 w 797719"/>
                <a:gd name="connsiteY7" fmla="*/ 654844 h 1126331"/>
                <a:gd name="connsiteX8" fmla="*/ 504825 w 797719"/>
                <a:gd name="connsiteY8" fmla="*/ 526256 h 1126331"/>
                <a:gd name="connsiteX9" fmla="*/ 590550 w 797719"/>
                <a:gd name="connsiteY9" fmla="*/ 411956 h 1126331"/>
                <a:gd name="connsiteX10" fmla="*/ 611981 w 797719"/>
                <a:gd name="connsiteY10" fmla="*/ 388144 h 1126331"/>
                <a:gd name="connsiteX11" fmla="*/ 626269 w 797719"/>
                <a:gd name="connsiteY11" fmla="*/ 373856 h 1126331"/>
                <a:gd name="connsiteX12" fmla="*/ 642937 w 797719"/>
                <a:gd name="connsiteY12" fmla="*/ 357188 h 1126331"/>
                <a:gd name="connsiteX13" fmla="*/ 673894 w 797719"/>
                <a:gd name="connsiteY13" fmla="*/ 338138 h 1126331"/>
                <a:gd name="connsiteX14" fmla="*/ 716756 w 797719"/>
                <a:gd name="connsiteY14" fmla="*/ 316706 h 1126331"/>
                <a:gd name="connsiteX15" fmla="*/ 750094 w 797719"/>
                <a:gd name="connsiteY15" fmla="*/ 304800 h 1126331"/>
                <a:gd name="connsiteX16" fmla="*/ 778669 w 797719"/>
                <a:gd name="connsiteY16" fmla="*/ 288131 h 1126331"/>
                <a:gd name="connsiteX17" fmla="*/ 788194 w 797719"/>
                <a:gd name="connsiteY17" fmla="*/ 276225 h 1126331"/>
                <a:gd name="connsiteX18" fmla="*/ 795337 w 797719"/>
                <a:gd name="connsiteY18" fmla="*/ 264319 h 1126331"/>
                <a:gd name="connsiteX19" fmla="*/ 797719 w 797719"/>
                <a:gd name="connsiteY19" fmla="*/ 242888 h 1126331"/>
                <a:gd name="connsiteX20" fmla="*/ 797719 w 797719"/>
                <a:gd name="connsiteY20" fmla="*/ 228600 h 1126331"/>
                <a:gd name="connsiteX21" fmla="*/ 785812 w 797719"/>
                <a:gd name="connsiteY21" fmla="*/ 197644 h 1126331"/>
                <a:gd name="connsiteX22" fmla="*/ 757237 w 797719"/>
                <a:gd name="connsiteY22" fmla="*/ 164306 h 1126331"/>
                <a:gd name="connsiteX23" fmla="*/ 719137 w 797719"/>
                <a:gd name="connsiteY23" fmla="*/ 130969 h 1126331"/>
                <a:gd name="connsiteX24" fmla="*/ 676275 w 797719"/>
                <a:gd name="connsiteY24" fmla="*/ 97631 h 1126331"/>
                <a:gd name="connsiteX25" fmla="*/ 631031 w 797719"/>
                <a:gd name="connsiteY25" fmla="*/ 64294 h 1126331"/>
                <a:gd name="connsiteX26" fmla="*/ 581025 w 797719"/>
                <a:gd name="connsiteY26" fmla="*/ 38100 h 1126331"/>
                <a:gd name="connsiteX27" fmla="*/ 540544 w 797719"/>
                <a:gd name="connsiteY27" fmla="*/ 21431 h 1126331"/>
                <a:gd name="connsiteX28" fmla="*/ 488156 w 797719"/>
                <a:gd name="connsiteY28" fmla="*/ 7144 h 1126331"/>
                <a:gd name="connsiteX29" fmla="*/ 435769 w 797719"/>
                <a:gd name="connsiteY29" fmla="*/ 0 h 1126331"/>
                <a:gd name="connsiteX30" fmla="*/ 390525 w 797719"/>
                <a:gd name="connsiteY30" fmla="*/ 0 h 1126331"/>
                <a:gd name="connsiteX31" fmla="*/ 366712 w 797719"/>
                <a:gd name="connsiteY31" fmla="*/ 2381 h 1126331"/>
                <a:gd name="connsiteX32" fmla="*/ 357187 w 797719"/>
                <a:gd name="connsiteY32" fmla="*/ 9525 h 1126331"/>
                <a:gd name="connsiteX33" fmla="*/ 354806 w 797719"/>
                <a:gd name="connsiteY33" fmla="*/ 16669 h 1126331"/>
                <a:gd name="connsiteX34" fmla="*/ 364331 w 797719"/>
                <a:gd name="connsiteY34" fmla="*/ 33338 h 1126331"/>
                <a:gd name="connsiteX35" fmla="*/ 395287 w 797719"/>
                <a:gd name="connsiteY35" fmla="*/ 59531 h 1126331"/>
                <a:gd name="connsiteX36" fmla="*/ 426244 w 797719"/>
                <a:gd name="connsiteY36" fmla="*/ 90488 h 1126331"/>
                <a:gd name="connsiteX37" fmla="*/ 447675 w 797719"/>
                <a:gd name="connsiteY37" fmla="*/ 116681 h 1126331"/>
                <a:gd name="connsiteX38" fmla="*/ 457200 w 797719"/>
                <a:gd name="connsiteY38" fmla="*/ 133350 h 1126331"/>
                <a:gd name="connsiteX39" fmla="*/ 459581 w 797719"/>
                <a:gd name="connsiteY39" fmla="*/ 150019 h 1126331"/>
                <a:gd name="connsiteX40" fmla="*/ 457200 w 797719"/>
                <a:gd name="connsiteY40" fmla="*/ 178594 h 1126331"/>
                <a:gd name="connsiteX41" fmla="*/ 445294 w 797719"/>
                <a:gd name="connsiteY41" fmla="*/ 209550 h 1126331"/>
                <a:gd name="connsiteX42" fmla="*/ 345281 w 797719"/>
                <a:gd name="connsiteY42" fmla="*/ 419100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97719" h="1126331">
                  <a:moveTo>
                    <a:pt x="345281" y="419100"/>
                  </a:moveTo>
                  <a:lnTo>
                    <a:pt x="247650" y="621506"/>
                  </a:lnTo>
                  <a:lnTo>
                    <a:pt x="147637" y="826294"/>
                  </a:lnTo>
                  <a:lnTo>
                    <a:pt x="0" y="1126331"/>
                  </a:lnTo>
                  <a:lnTo>
                    <a:pt x="50006" y="1123950"/>
                  </a:lnTo>
                  <a:lnTo>
                    <a:pt x="166687" y="978694"/>
                  </a:lnTo>
                  <a:lnTo>
                    <a:pt x="285750" y="819150"/>
                  </a:lnTo>
                  <a:lnTo>
                    <a:pt x="409575" y="654844"/>
                  </a:lnTo>
                  <a:lnTo>
                    <a:pt x="504825" y="526256"/>
                  </a:lnTo>
                  <a:lnTo>
                    <a:pt x="590550" y="411956"/>
                  </a:lnTo>
                  <a:lnTo>
                    <a:pt x="611981" y="388144"/>
                  </a:lnTo>
                  <a:lnTo>
                    <a:pt x="626269" y="373856"/>
                  </a:lnTo>
                  <a:lnTo>
                    <a:pt x="642937" y="357188"/>
                  </a:lnTo>
                  <a:lnTo>
                    <a:pt x="673894" y="338138"/>
                  </a:lnTo>
                  <a:lnTo>
                    <a:pt x="716756" y="316706"/>
                  </a:lnTo>
                  <a:lnTo>
                    <a:pt x="750094" y="304800"/>
                  </a:lnTo>
                  <a:lnTo>
                    <a:pt x="778669" y="288131"/>
                  </a:lnTo>
                  <a:lnTo>
                    <a:pt x="788194" y="276225"/>
                  </a:lnTo>
                  <a:lnTo>
                    <a:pt x="795337" y="264319"/>
                  </a:lnTo>
                  <a:lnTo>
                    <a:pt x="797719" y="242888"/>
                  </a:lnTo>
                  <a:lnTo>
                    <a:pt x="797719" y="228600"/>
                  </a:lnTo>
                  <a:lnTo>
                    <a:pt x="785812" y="197644"/>
                  </a:lnTo>
                  <a:lnTo>
                    <a:pt x="757237" y="164306"/>
                  </a:lnTo>
                  <a:lnTo>
                    <a:pt x="719137" y="130969"/>
                  </a:lnTo>
                  <a:lnTo>
                    <a:pt x="676275" y="97631"/>
                  </a:lnTo>
                  <a:lnTo>
                    <a:pt x="631031" y="64294"/>
                  </a:lnTo>
                  <a:lnTo>
                    <a:pt x="581025" y="38100"/>
                  </a:lnTo>
                  <a:lnTo>
                    <a:pt x="540544" y="21431"/>
                  </a:lnTo>
                  <a:lnTo>
                    <a:pt x="488156" y="7144"/>
                  </a:lnTo>
                  <a:lnTo>
                    <a:pt x="435769" y="0"/>
                  </a:lnTo>
                  <a:lnTo>
                    <a:pt x="390525" y="0"/>
                  </a:lnTo>
                  <a:lnTo>
                    <a:pt x="366712" y="2381"/>
                  </a:lnTo>
                  <a:lnTo>
                    <a:pt x="357187" y="9525"/>
                  </a:lnTo>
                  <a:lnTo>
                    <a:pt x="354806" y="16669"/>
                  </a:lnTo>
                  <a:lnTo>
                    <a:pt x="364331" y="33338"/>
                  </a:lnTo>
                  <a:lnTo>
                    <a:pt x="395287" y="59531"/>
                  </a:lnTo>
                  <a:lnTo>
                    <a:pt x="426244" y="90488"/>
                  </a:lnTo>
                  <a:lnTo>
                    <a:pt x="447675" y="116681"/>
                  </a:lnTo>
                  <a:lnTo>
                    <a:pt x="457200" y="133350"/>
                  </a:lnTo>
                  <a:lnTo>
                    <a:pt x="459581" y="150019"/>
                  </a:lnTo>
                  <a:lnTo>
                    <a:pt x="457200" y="178594"/>
                  </a:lnTo>
                  <a:lnTo>
                    <a:pt x="445294" y="209550"/>
                  </a:lnTo>
                  <a:lnTo>
                    <a:pt x="345281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6DBB4B5F-B419-4071-AE4E-70B13070DA4C}"/>
                </a:ext>
              </a:extLst>
            </p:cNvPr>
            <p:cNvSpPr/>
            <p:nvPr/>
          </p:nvSpPr>
          <p:spPr>
            <a:xfrm>
              <a:off x="5888038" y="2789238"/>
              <a:ext cx="755650" cy="1292225"/>
            </a:xfrm>
            <a:custGeom>
              <a:avLst/>
              <a:gdLst>
                <a:gd name="connsiteX0" fmla="*/ 385763 w 754857"/>
                <a:gd name="connsiteY0" fmla="*/ 476250 h 1293019"/>
                <a:gd name="connsiteX1" fmla="*/ 228600 w 754857"/>
                <a:gd name="connsiteY1" fmla="*/ 795337 h 1293019"/>
                <a:gd name="connsiteX2" fmla="*/ 64294 w 754857"/>
                <a:gd name="connsiteY2" fmla="*/ 1104900 h 1293019"/>
                <a:gd name="connsiteX3" fmla="*/ 0 w 754857"/>
                <a:gd name="connsiteY3" fmla="*/ 1235869 h 1293019"/>
                <a:gd name="connsiteX4" fmla="*/ 102394 w 754857"/>
                <a:gd name="connsiteY4" fmla="*/ 1293019 h 1293019"/>
                <a:gd name="connsiteX5" fmla="*/ 185738 w 754857"/>
                <a:gd name="connsiteY5" fmla="*/ 1162050 h 1293019"/>
                <a:gd name="connsiteX6" fmla="*/ 352425 w 754857"/>
                <a:gd name="connsiteY6" fmla="*/ 888206 h 1293019"/>
                <a:gd name="connsiteX7" fmla="*/ 450057 w 754857"/>
                <a:gd name="connsiteY7" fmla="*/ 723900 h 1293019"/>
                <a:gd name="connsiteX8" fmla="*/ 540544 w 754857"/>
                <a:gd name="connsiteY8" fmla="*/ 581025 h 1293019"/>
                <a:gd name="connsiteX9" fmla="*/ 659607 w 754857"/>
                <a:gd name="connsiteY9" fmla="*/ 402431 h 1293019"/>
                <a:gd name="connsiteX10" fmla="*/ 673894 w 754857"/>
                <a:gd name="connsiteY10" fmla="*/ 383381 h 1293019"/>
                <a:gd name="connsiteX11" fmla="*/ 690563 w 754857"/>
                <a:gd name="connsiteY11" fmla="*/ 371475 h 1293019"/>
                <a:gd name="connsiteX12" fmla="*/ 731044 w 754857"/>
                <a:gd name="connsiteY12" fmla="*/ 340519 h 1293019"/>
                <a:gd name="connsiteX13" fmla="*/ 745332 w 754857"/>
                <a:gd name="connsiteY13" fmla="*/ 319087 h 1293019"/>
                <a:gd name="connsiteX14" fmla="*/ 752475 w 754857"/>
                <a:gd name="connsiteY14" fmla="*/ 300037 h 1293019"/>
                <a:gd name="connsiteX15" fmla="*/ 754857 w 754857"/>
                <a:gd name="connsiteY15" fmla="*/ 276225 h 1293019"/>
                <a:gd name="connsiteX16" fmla="*/ 750094 w 754857"/>
                <a:gd name="connsiteY16" fmla="*/ 245269 h 1293019"/>
                <a:gd name="connsiteX17" fmla="*/ 740569 w 754857"/>
                <a:gd name="connsiteY17" fmla="*/ 214312 h 1293019"/>
                <a:gd name="connsiteX18" fmla="*/ 726282 w 754857"/>
                <a:gd name="connsiteY18" fmla="*/ 185737 h 1293019"/>
                <a:gd name="connsiteX19" fmla="*/ 690563 w 754857"/>
                <a:gd name="connsiteY19" fmla="*/ 152400 h 1293019"/>
                <a:gd name="connsiteX20" fmla="*/ 645319 w 754857"/>
                <a:gd name="connsiteY20" fmla="*/ 119062 h 1293019"/>
                <a:gd name="connsiteX21" fmla="*/ 585788 w 754857"/>
                <a:gd name="connsiteY21" fmla="*/ 80962 h 1293019"/>
                <a:gd name="connsiteX22" fmla="*/ 481013 w 754857"/>
                <a:gd name="connsiteY22" fmla="*/ 30956 h 1293019"/>
                <a:gd name="connsiteX23" fmla="*/ 421482 w 754857"/>
                <a:gd name="connsiteY23" fmla="*/ 4762 h 1293019"/>
                <a:gd name="connsiteX24" fmla="*/ 407194 w 754857"/>
                <a:gd name="connsiteY24" fmla="*/ 0 h 1293019"/>
                <a:gd name="connsiteX25" fmla="*/ 395288 w 754857"/>
                <a:gd name="connsiteY25" fmla="*/ 0 h 1293019"/>
                <a:gd name="connsiteX26" fmla="*/ 383382 w 754857"/>
                <a:gd name="connsiteY26" fmla="*/ 7144 h 1293019"/>
                <a:gd name="connsiteX27" fmla="*/ 383382 w 754857"/>
                <a:gd name="connsiteY27" fmla="*/ 21431 h 1293019"/>
                <a:gd name="connsiteX28" fmla="*/ 395288 w 754857"/>
                <a:gd name="connsiteY28" fmla="*/ 54769 h 1293019"/>
                <a:gd name="connsiteX29" fmla="*/ 431007 w 754857"/>
                <a:gd name="connsiteY29" fmla="*/ 88106 h 1293019"/>
                <a:gd name="connsiteX30" fmla="*/ 457200 w 754857"/>
                <a:gd name="connsiteY30" fmla="*/ 119062 h 1293019"/>
                <a:gd name="connsiteX31" fmla="*/ 473869 w 754857"/>
                <a:gd name="connsiteY31" fmla="*/ 145256 h 1293019"/>
                <a:gd name="connsiteX32" fmla="*/ 483394 w 754857"/>
                <a:gd name="connsiteY32" fmla="*/ 171450 h 1293019"/>
                <a:gd name="connsiteX33" fmla="*/ 483394 w 754857"/>
                <a:gd name="connsiteY33" fmla="*/ 200025 h 1293019"/>
                <a:gd name="connsiteX34" fmla="*/ 483394 w 754857"/>
                <a:gd name="connsiteY34" fmla="*/ 245269 h 1293019"/>
                <a:gd name="connsiteX35" fmla="*/ 469107 w 754857"/>
                <a:gd name="connsiteY35" fmla="*/ 292894 h 1293019"/>
                <a:gd name="connsiteX36" fmla="*/ 385763 w 754857"/>
                <a:gd name="connsiteY36" fmla="*/ 476250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4857" h="1293019">
                  <a:moveTo>
                    <a:pt x="385763" y="476250"/>
                  </a:moveTo>
                  <a:lnTo>
                    <a:pt x="228600" y="795337"/>
                  </a:lnTo>
                  <a:lnTo>
                    <a:pt x="64294" y="1104900"/>
                  </a:lnTo>
                  <a:lnTo>
                    <a:pt x="0" y="1235869"/>
                  </a:lnTo>
                  <a:lnTo>
                    <a:pt x="102394" y="1293019"/>
                  </a:lnTo>
                  <a:lnTo>
                    <a:pt x="185738" y="1162050"/>
                  </a:lnTo>
                  <a:lnTo>
                    <a:pt x="352425" y="888206"/>
                  </a:lnTo>
                  <a:lnTo>
                    <a:pt x="450057" y="723900"/>
                  </a:lnTo>
                  <a:lnTo>
                    <a:pt x="540544" y="581025"/>
                  </a:lnTo>
                  <a:lnTo>
                    <a:pt x="659607" y="402431"/>
                  </a:lnTo>
                  <a:lnTo>
                    <a:pt x="673894" y="383381"/>
                  </a:lnTo>
                  <a:lnTo>
                    <a:pt x="690563" y="371475"/>
                  </a:lnTo>
                  <a:lnTo>
                    <a:pt x="731044" y="340519"/>
                  </a:lnTo>
                  <a:lnTo>
                    <a:pt x="745332" y="319087"/>
                  </a:lnTo>
                  <a:lnTo>
                    <a:pt x="752475" y="300037"/>
                  </a:lnTo>
                  <a:lnTo>
                    <a:pt x="754857" y="276225"/>
                  </a:lnTo>
                  <a:lnTo>
                    <a:pt x="750094" y="245269"/>
                  </a:lnTo>
                  <a:lnTo>
                    <a:pt x="740569" y="214312"/>
                  </a:lnTo>
                  <a:lnTo>
                    <a:pt x="726282" y="185737"/>
                  </a:lnTo>
                  <a:lnTo>
                    <a:pt x="690563" y="152400"/>
                  </a:lnTo>
                  <a:lnTo>
                    <a:pt x="645319" y="119062"/>
                  </a:lnTo>
                  <a:lnTo>
                    <a:pt x="585788" y="80962"/>
                  </a:lnTo>
                  <a:lnTo>
                    <a:pt x="481013" y="30956"/>
                  </a:lnTo>
                  <a:lnTo>
                    <a:pt x="421482" y="4762"/>
                  </a:lnTo>
                  <a:lnTo>
                    <a:pt x="407194" y="0"/>
                  </a:lnTo>
                  <a:lnTo>
                    <a:pt x="395288" y="0"/>
                  </a:lnTo>
                  <a:lnTo>
                    <a:pt x="383382" y="7144"/>
                  </a:lnTo>
                  <a:lnTo>
                    <a:pt x="383382" y="21431"/>
                  </a:lnTo>
                  <a:lnTo>
                    <a:pt x="395288" y="54769"/>
                  </a:lnTo>
                  <a:lnTo>
                    <a:pt x="431007" y="88106"/>
                  </a:lnTo>
                  <a:lnTo>
                    <a:pt x="457200" y="119062"/>
                  </a:lnTo>
                  <a:lnTo>
                    <a:pt x="473869" y="145256"/>
                  </a:lnTo>
                  <a:lnTo>
                    <a:pt x="483394" y="171450"/>
                  </a:lnTo>
                  <a:lnTo>
                    <a:pt x="483394" y="200025"/>
                  </a:lnTo>
                  <a:lnTo>
                    <a:pt x="483394" y="245269"/>
                  </a:lnTo>
                  <a:lnTo>
                    <a:pt x="469107" y="292894"/>
                  </a:lnTo>
                  <a:lnTo>
                    <a:pt x="38576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5901691-6818-4EBD-AF8D-F746D0F3E898}"/>
                </a:ext>
              </a:extLst>
            </p:cNvPr>
            <p:cNvSpPr/>
            <p:nvPr/>
          </p:nvSpPr>
          <p:spPr>
            <a:xfrm>
              <a:off x="2393950" y="2581275"/>
              <a:ext cx="1057275" cy="2463800"/>
            </a:xfrm>
            <a:custGeom>
              <a:avLst/>
              <a:gdLst>
                <a:gd name="connsiteX0" fmla="*/ 660400 w 1057275"/>
                <a:gd name="connsiteY0" fmla="*/ 901700 h 2463800"/>
                <a:gd name="connsiteX1" fmla="*/ 688975 w 1057275"/>
                <a:gd name="connsiteY1" fmla="*/ 787400 h 2463800"/>
                <a:gd name="connsiteX2" fmla="*/ 717550 w 1057275"/>
                <a:gd name="connsiteY2" fmla="*/ 666750 h 2463800"/>
                <a:gd name="connsiteX3" fmla="*/ 739775 w 1057275"/>
                <a:gd name="connsiteY3" fmla="*/ 565150 h 2463800"/>
                <a:gd name="connsiteX4" fmla="*/ 752475 w 1057275"/>
                <a:gd name="connsiteY4" fmla="*/ 482600 h 2463800"/>
                <a:gd name="connsiteX5" fmla="*/ 762000 w 1057275"/>
                <a:gd name="connsiteY5" fmla="*/ 400050 h 2463800"/>
                <a:gd name="connsiteX6" fmla="*/ 765175 w 1057275"/>
                <a:gd name="connsiteY6" fmla="*/ 352425 h 2463800"/>
                <a:gd name="connsiteX7" fmla="*/ 765175 w 1057275"/>
                <a:gd name="connsiteY7" fmla="*/ 314325 h 2463800"/>
                <a:gd name="connsiteX8" fmla="*/ 762000 w 1057275"/>
                <a:gd name="connsiteY8" fmla="*/ 279400 h 2463800"/>
                <a:gd name="connsiteX9" fmla="*/ 755650 w 1057275"/>
                <a:gd name="connsiteY9" fmla="*/ 241300 h 2463800"/>
                <a:gd name="connsiteX10" fmla="*/ 739775 w 1057275"/>
                <a:gd name="connsiteY10" fmla="*/ 200025 h 2463800"/>
                <a:gd name="connsiteX11" fmla="*/ 720725 w 1057275"/>
                <a:gd name="connsiteY11" fmla="*/ 161925 h 2463800"/>
                <a:gd name="connsiteX12" fmla="*/ 704850 w 1057275"/>
                <a:gd name="connsiteY12" fmla="*/ 142875 h 2463800"/>
                <a:gd name="connsiteX13" fmla="*/ 685800 w 1057275"/>
                <a:gd name="connsiteY13" fmla="*/ 123825 h 2463800"/>
                <a:gd name="connsiteX14" fmla="*/ 660400 w 1057275"/>
                <a:gd name="connsiteY14" fmla="*/ 101600 h 2463800"/>
                <a:gd name="connsiteX15" fmla="*/ 631825 w 1057275"/>
                <a:gd name="connsiteY15" fmla="*/ 79375 h 2463800"/>
                <a:gd name="connsiteX16" fmla="*/ 542925 w 1057275"/>
                <a:gd name="connsiteY16" fmla="*/ 28575 h 2463800"/>
                <a:gd name="connsiteX17" fmla="*/ 533400 w 1057275"/>
                <a:gd name="connsiteY17" fmla="*/ 0 h 2463800"/>
                <a:gd name="connsiteX18" fmla="*/ 765175 w 1057275"/>
                <a:gd name="connsiteY18" fmla="*/ 15875 h 2463800"/>
                <a:gd name="connsiteX19" fmla="*/ 898525 w 1057275"/>
                <a:gd name="connsiteY19" fmla="*/ 123825 h 2463800"/>
                <a:gd name="connsiteX20" fmla="*/ 949325 w 1057275"/>
                <a:gd name="connsiteY20" fmla="*/ 161925 h 2463800"/>
                <a:gd name="connsiteX21" fmla="*/ 1000125 w 1057275"/>
                <a:gd name="connsiteY21" fmla="*/ 206375 h 2463800"/>
                <a:gd name="connsiteX22" fmla="*/ 1022350 w 1057275"/>
                <a:gd name="connsiteY22" fmla="*/ 231775 h 2463800"/>
                <a:gd name="connsiteX23" fmla="*/ 1050925 w 1057275"/>
                <a:gd name="connsiteY23" fmla="*/ 279400 h 2463800"/>
                <a:gd name="connsiteX24" fmla="*/ 1057275 w 1057275"/>
                <a:gd name="connsiteY24" fmla="*/ 304800 h 2463800"/>
                <a:gd name="connsiteX25" fmla="*/ 1050925 w 1057275"/>
                <a:gd name="connsiteY25" fmla="*/ 317500 h 2463800"/>
                <a:gd name="connsiteX26" fmla="*/ 1019175 w 1057275"/>
                <a:gd name="connsiteY26" fmla="*/ 368300 h 2463800"/>
                <a:gd name="connsiteX27" fmla="*/ 1009650 w 1057275"/>
                <a:gd name="connsiteY27" fmla="*/ 396875 h 2463800"/>
                <a:gd name="connsiteX28" fmla="*/ 981075 w 1057275"/>
                <a:gd name="connsiteY28" fmla="*/ 530225 h 2463800"/>
                <a:gd name="connsiteX29" fmla="*/ 942975 w 1057275"/>
                <a:gd name="connsiteY29" fmla="*/ 695325 h 2463800"/>
                <a:gd name="connsiteX30" fmla="*/ 908050 w 1057275"/>
                <a:gd name="connsiteY30" fmla="*/ 825500 h 2463800"/>
                <a:gd name="connsiteX31" fmla="*/ 879475 w 1057275"/>
                <a:gd name="connsiteY31" fmla="*/ 936625 h 2463800"/>
                <a:gd name="connsiteX32" fmla="*/ 831850 w 1057275"/>
                <a:gd name="connsiteY32" fmla="*/ 1092200 h 2463800"/>
                <a:gd name="connsiteX33" fmla="*/ 787400 w 1057275"/>
                <a:gd name="connsiteY33" fmla="*/ 1235075 h 2463800"/>
                <a:gd name="connsiteX34" fmla="*/ 755650 w 1057275"/>
                <a:gd name="connsiteY34" fmla="*/ 1320800 h 2463800"/>
                <a:gd name="connsiteX35" fmla="*/ 695325 w 1057275"/>
                <a:gd name="connsiteY35" fmla="*/ 1495425 h 2463800"/>
                <a:gd name="connsiteX36" fmla="*/ 635000 w 1057275"/>
                <a:gd name="connsiteY36" fmla="*/ 1625600 h 2463800"/>
                <a:gd name="connsiteX37" fmla="*/ 558800 w 1057275"/>
                <a:gd name="connsiteY37" fmla="*/ 1774825 h 2463800"/>
                <a:gd name="connsiteX38" fmla="*/ 460375 w 1057275"/>
                <a:gd name="connsiteY38" fmla="*/ 1933575 h 2463800"/>
                <a:gd name="connsiteX39" fmla="*/ 349250 w 1057275"/>
                <a:gd name="connsiteY39" fmla="*/ 2098675 h 2463800"/>
                <a:gd name="connsiteX40" fmla="*/ 225425 w 1057275"/>
                <a:gd name="connsiteY40" fmla="*/ 2260600 h 2463800"/>
                <a:gd name="connsiteX41" fmla="*/ 107950 w 1057275"/>
                <a:gd name="connsiteY41" fmla="*/ 2400300 h 2463800"/>
                <a:gd name="connsiteX42" fmla="*/ 50800 w 1057275"/>
                <a:gd name="connsiteY42" fmla="*/ 2451100 h 2463800"/>
                <a:gd name="connsiteX43" fmla="*/ 22225 w 1057275"/>
                <a:gd name="connsiteY43" fmla="*/ 2463800 h 2463800"/>
                <a:gd name="connsiteX44" fmla="*/ 0 w 1057275"/>
                <a:gd name="connsiteY44" fmla="*/ 2463800 h 2463800"/>
                <a:gd name="connsiteX45" fmla="*/ 0 w 1057275"/>
                <a:gd name="connsiteY45" fmla="*/ 2451100 h 2463800"/>
                <a:gd name="connsiteX46" fmla="*/ 3175 w 1057275"/>
                <a:gd name="connsiteY46" fmla="*/ 2422525 h 2463800"/>
                <a:gd name="connsiteX47" fmla="*/ 34925 w 1057275"/>
                <a:gd name="connsiteY47" fmla="*/ 2371725 h 2463800"/>
                <a:gd name="connsiteX48" fmla="*/ 82550 w 1057275"/>
                <a:gd name="connsiteY48" fmla="*/ 2301875 h 2463800"/>
                <a:gd name="connsiteX49" fmla="*/ 155575 w 1057275"/>
                <a:gd name="connsiteY49" fmla="*/ 2187575 h 2463800"/>
                <a:gd name="connsiteX50" fmla="*/ 225425 w 1057275"/>
                <a:gd name="connsiteY50" fmla="*/ 2060575 h 2463800"/>
                <a:gd name="connsiteX51" fmla="*/ 276225 w 1057275"/>
                <a:gd name="connsiteY51" fmla="*/ 1965325 h 2463800"/>
                <a:gd name="connsiteX52" fmla="*/ 307975 w 1057275"/>
                <a:gd name="connsiteY52" fmla="*/ 1895475 h 2463800"/>
                <a:gd name="connsiteX53" fmla="*/ 361950 w 1057275"/>
                <a:gd name="connsiteY53" fmla="*/ 1778000 h 2463800"/>
                <a:gd name="connsiteX54" fmla="*/ 403225 w 1057275"/>
                <a:gd name="connsiteY54" fmla="*/ 1682750 h 2463800"/>
                <a:gd name="connsiteX55" fmla="*/ 444500 w 1057275"/>
                <a:gd name="connsiteY55" fmla="*/ 1574800 h 2463800"/>
                <a:gd name="connsiteX56" fmla="*/ 501650 w 1057275"/>
                <a:gd name="connsiteY56" fmla="*/ 1419225 h 2463800"/>
                <a:gd name="connsiteX57" fmla="*/ 546100 w 1057275"/>
                <a:gd name="connsiteY57" fmla="*/ 1289050 h 2463800"/>
                <a:gd name="connsiteX58" fmla="*/ 587375 w 1057275"/>
                <a:gd name="connsiteY58" fmla="*/ 1152525 h 2463800"/>
                <a:gd name="connsiteX59" fmla="*/ 628650 w 1057275"/>
                <a:gd name="connsiteY59" fmla="*/ 1022350 h 2463800"/>
                <a:gd name="connsiteX60" fmla="*/ 660400 w 1057275"/>
                <a:gd name="connsiteY60" fmla="*/ 90170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57275" h="2463800">
                  <a:moveTo>
                    <a:pt x="660400" y="901700"/>
                  </a:moveTo>
                  <a:lnTo>
                    <a:pt x="688975" y="787400"/>
                  </a:lnTo>
                  <a:lnTo>
                    <a:pt x="717550" y="666750"/>
                  </a:lnTo>
                  <a:lnTo>
                    <a:pt x="739775" y="565150"/>
                  </a:lnTo>
                  <a:lnTo>
                    <a:pt x="752475" y="482600"/>
                  </a:lnTo>
                  <a:lnTo>
                    <a:pt x="762000" y="400050"/>
                  </a:lnTo>
                  <a:lnTo>
                    <a:pt x="765175" y="352425"/>
                  </a:lnTo>
                  <a:lnTo>
                    <a:pt x="765175" y="314325"/>
                  </a:lnTo>
                  <a:lnTo>
                    <a:pt x="762000" y="279400"/>
                  </a:lnTo>
                  <a:lnTo>
                    <a:pt x="755650" y="241300"/>
                  </a:lnTo>
                  <a:lnTo>
                    <a:pt x="739775" y="200025"/>
                  </a:lnTo>
                  <a:lnTo>
                    <a:pt x="720725" y="161925"/>
                  </a:lnTo>
                  <a:lnTo>
                    <a:pt x="704850" y="142875"/>
                  </a:lnTo>
                  <a:lnTo>
                    <a:pt x="685800" y="123825"/>
                  </a:lnTo>
                  <a:lnTo>
                    <a:pt x="660400" y="101600"/>
                  </a:lnTo>
                  <a:lnTo>
                    <a:pt x="631825" y="79375"/>
                  </a:lnTo>
                  <a:lnTo>
                    <a:pt x="542925" y="28575"/>
                  </a:lnTo>
                  <a:lnTo>
                    <a:pt x="533400" y="0"/>
                  </a:lnTo>
                  <a:lnTo>
                    <a:pt x="765175" y="15875"/>
                  </a:lnTo>
                  <a:lnTo>
                    <a:pt x="898525" y="123825"/>
                  </a:lnTo>
                  <a:lnTo>
                    <a:pt x="949325" y="161925"/>
                  </a:lnTo>
                  <a:lnTo>
                    <a:pt x="1000125" y="206375"/>
                  </a:lnTo>
                  <a:lnTo>
                    <a:pt x="1022350" y="231775"/>
                  </a:lnTo>
                  <a:lnTo>
                    <a:pt x="1050925" y="279400"/>
                  </a:lnTo>
                  <a:lnTo>
                    <a:pt x="1057275" y="304800"/>
                  </a:lnTo>
                  <a:lnTo>
                    <a:pt x="1050925" y="317500"/>
                  </a:lnTo>
                  <a:lnTo>
                    <a:pt x="1019175" y="368300"/>
                  </a:lnTo>
                  <a:lnTo>
                    <a:pt x="1009650" y="396875"/>
                  </a:lnTo>
                  <a:lnTo>
                    <a:pt x="981075" y="530225"/>
                  </a:lnTo>
                  <a:lnTo>
                    <a:pt x="942975" y="695325"/>
                  </a:lnTo>
                  <a:lnTo>
                    <a:pt x="908050" y="825500"/>
                  </a:lnTo>
                  <a:lnTo>
                    <a:pt x="879475" y="936625"/>
                  </a:lnTo>
                  <a:lnTo>
                    <a:pt x="831850" y="1092200"/>
                  </a:lnTo>
                  <a:lnTo>
                    <a:pt x="787400" y="1235075"/>
                  </a:lnTo>
                  <a:lnTo>
                    <a:pt x="755650" y="1320800"/>
                  </a:lnTo>
                  <a:lnTo>
                    <a:pt x="695325" y="1495425"/>
                  </a:lnTo>
                  <a:lnTo>
                    <a:pt x="635000" y="1625600"/>
                  </a:lnTo>
                  <a:lnTo>
                    <a:pt x="558800" y="1774825"/>
                  </a:lnTo>
                  <a:lnTo>
                    <a:pt x="460375" y="1933575"/>
                  </a:lnTo>
                  <a:lnTo>
                    <a:pt x="349250" y="2098675"/>
                  </a:lnTo>
                  <a:lnTo>
                    <a:pt x="225425" y="2260600"/>
                  </a:lnTo>
                  <a:lnTo>
                    <a:pt x="107950" y="2400300"/>
                  </a:lnTo>
                  <a:lnTo>
                    <a:pt x="50800" y="2451100"/>
                  </a:lnTo>
                  <a:lnTo>
                    <a:pt x="22225" y="2463800"/>
                  </a:lnTo>
                  <a:lnTo>
                    <a:pt x="0" y="2463800"/>
                  </a:lnTo>
                  <a:lnTo>
                    <a:pt x="0" y="2451100"/>
                  </a:lnTo>
                  <a:lnTo>
                    <a:pt x="3175" y="2422525"/>
                  </a:lnTo>
                  <a:lnTo>
                    <a:pt x="34925" y="2371725"/>
                  </a:lnTo>
                  <a:lnTo>
                    <a:pt x="82550" y="2301875"/>
                  </a:lnTo>
                  <a:lnTo>
                    <a:pt x="155575" y="2187575"/>
                  </a:lnTo>
                  <a:lnTo>
                    <a:pt x="225425" y="2060575"/>
                  </a:lnTo>
                  <a:lnTo>
                    <a:pt x="276225" y="1965325"/>
                  </a:lnTo>
                  <a:lnTo>
                    <a:pt x="307975" y="1895475"/>
                  </a:lnTo>
                  <a:lnTo>
                    <a:pt x="361950" y="1778000"/>
                  </a:lnTo>
                  <a:lnTo>
                    <a:pt x="403225" y="1682750"/>
                  </a:lnTo>
                  <a:lnTo>
                    <a:pt x="444500" y="1574800"/>
                  </a:lnTo>
                  <a:lnTo>
                    <a:pt x="501650" y="1419225"/>
                  </a:lnTo>
                  <a:lnTo>
                    <a:pt x="546100" y="1289050"/>
                  </a:lnTo>
                  <a:lnTo>
                    <a:pt x="587375" y="1152525"/>
                  </a:lnTo>
                  <a:lnTo>
                    <a:pt x="628650" y="1022350"/>
                  </a:lnTo>
                  <a:lnTo>
                    <a:pt x="660400" y="901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449D6D28-CB94-4C00-9BD3-DE64AA1F7C84}"/>
                </a:ext>
              </a:extLst>
            </p:cNvPr>
            <p:cNvSpPr/>
            <p:nvPr/>
          </p:nvSpPr>
          <p:spPr>
            <a:xfrm>
              <a:off x="3090863" y="3865563"/>
              <a:ext cx="273050" cy="1458912"/>
            </a:xfrm>
            <a:custGeom>
              <a:avLst/>
              <a:gdLst>
                <a:gd name="connsiteX0" fmla="*/ 226218 w 273843"/>
                <a:gd name="connsiteY0" fmla="*/ 650081 h 1459706"/>
                <a:gd name="connsiteX1" fmla="*/ 214312 w 273843"/>
                <a:gd name="connsiteY1" fmla="*/ 397669 h 1459706"/>
                <a:gd name="connsiteX2" fmla="*/ 202406 w 273843"/>
                <a:gd name="connsiteY2" fmla="*/ 121444 h 1459706"/>
                <a:gd name="connsiteX3" fmla="*/ 123825 w 273843"/>
                <a:gd name="connsiteY3" fmla="*/ 0 h 1459706"/>
                <a:gd name="connsiteX4" fmla="*/ 26193 w 273843"/>
                <a:gd name="connsiteY4" fmla="*/ 19050 h 1459706"/>
                <a:gd name="connsiteX5" fmla="*/ 0 w 273843"/>
                <a:gd name="connsiteY5" fmla="*/ 26194 h 1459706"/>
                <a:gd name="connsiteX6" fmla="*/ 23812 w 273843"/>
                <a:gd name="connsiteY6" fmla="*/ 150019 h 1459706"/>
                <a:gd name="connsiteX7" fmla="*/ 33337 w 273843"/>
                <a:gd name="connsiteY7" fmla="*/ 300037 h 1459706"/>
                <a:gd name="connsiteX8" fmla="*/ 42862 w 273843"/>
                <a:gd name="connsiteY8" fmla="*/ 461962 h 1459706"/>
                <a:gd name="connsiteX9" fmla="*/ 52387 w 273843"/>
                <a:gd name="connsiteY9" fmla="*/ 702469 h 1459706"/>
                <a:gd name="connsiteX10" fmla="*/ 54768 w 273843"/>
                <a:gd name="connsiteY10" fmla="*/ 833437 h 1459706"/>
                <a:gd name="connsiteX11" fmla="*/ 52387 w 273843"/>
                <a:gd name="connsiteY11" fmla="*/ 964406 h 1459706"/>
                <a:gd name="connsiteX12" fmla="*/ 42862 w 273843"/>
                <a:gd name="connsiteY12" fmla="*/ 1035844 h 1459706"/>
                <a:gd name="connsiteX13" fmla="*/ 38100 w 273843"/>
                <a:gd name="connsiteY13" fmla="*/ 1095375 h 1459706"/>
                <a:gd name="connsiteX14" fmla="*/ 33337 w 273843"/>
                <a:gd name="connsiteY14" fmla="*/ 1176337 h 1459706"/>
                <a:gd name="connsiteX15" fmla="*/ 45243 w 273843"/>
                <a:gd name="connsiteY15" fmla="*/ 1254919 h 1459706"/>
                <a:gd name="connsiteX16" fmla="*/ 66675 w 273843"/>
                <a:gd name="connsiteY16" fmla="*/ 1335881 h 1459706"/>
                <a:gd name="connsiteX17" fmla="*/ 90487 w 273843"/>
                <a:gd name="connsiteY17" fmla="*/ 1395412 h 1459706"/>
                <a:gd name="connsiteX18" fmla="*/ 107156 w 273843"/>
                <a:gd name="connsiteY18" fmla="*/ 1428750 h 1459706"/>
                <a:gd name="connsiteX19" fmla="*/ 121443 w 273843"/>
                <a:gd name="connsiteY19" fmla="*/ 1443037 h 1459706"/>
                <a:gd name="connsiteX20" fmla="*/ 138112 w 273843"/>
                <a:gd name="connsiteY20" fmla="*/ 1454944 h 1459706"/>
                <a:gd name="connsiteX21" fmla="*/ 159543 w 273843"/>
                <a:gd name="connsiteY21" fmla="*/ 1459706 h 1459706"/>
                <a:gd name="connsiteX22" fmla="*/ 180975 w 273843"/>
                <a:gd name="connsiteY22" fmla="*/ 1457325 h 1459706"/>
                <a:gd name="connsiteX23" fmla="*/ 202406 w 273843"/>
                <a:gd name="connsiteY23" fmla="*/ 1447800 h 1459706"/>
                <a:gd name="connsiteX24" fmla="*/ 223837 w 273843"/>
                <a:gd name="connsiteY24" fmla="*/ 1426369 h 1459706"/>
                <a:gd name="connsiteX25" fmla="*/ 240506 w 273843"/>
                <a:gd name="connsiteY25" fmla="*/ 1397794 h 1459706"/>
                <a:gd name="connsiteX26" fmla="*/ 250031 w 273843"/>
                <a:gd name="connsiteY26" fmla="*/ 1366837 h 1459706"/>
                <a:gd name="connsiteX27" fmla="*/ 259556 w 273843"/>
                <a:gd name="connsiteY27" fmla="*/ 1326356 h 1459706"/>
                <a:gd name="connsiteX28" fmla="*/ 273843 w 273843"/>
                <a:gd name="connsiteY28" fmla="*/ 1238250 h 1459706"/>
                <a:gd name="connsiteX29" fmla="*/ 252412 w 273843"/>
                <a:gd name="connsiteY29" fmla="*/ 1126331 h 1459706"/>
                <a:gd name="connsiteX30" fmla="*/ 242887 w 273843"/>
                <a:gd name="connsiteY30" fmla="*/ 1004887 h 1459706"/>
                <a:gd name="connsiteX31" fmla="*/ 226218 w 273843"/>
                <a:gd name="connsiteY31" fmla="*/ 650081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3843" h="1459706">
                  <a:moveTo>
                    <a:pt x="226218" y="650081"/>
                  </a:moveTo>
                  <a:lnTo>
                    <a:pt x="214312" y="397669"/>
                  </a:lnTo>
                  <a:lnTo>
                    <a:pt x="202406" y="121444"/>
                  </a:lnTo>
                  <a:lnTo>
                    <a:pt x="123825" y="0"/>
                  </a:lnTo>
                  <a:lnTo>
                    <a:pt x="26193" y="19050"/>
                  </a:lnTo>
                  <a:lnTo>
                    <a:pt x="0" y="26194"/>
                  </a:lnTo>
                  <a:lnTo>
                    <a:pt x="23812" y="150019"/>
                  </a:lnTo>
                  <a:lnTo>
                    <a:pt x="33337" y="300037"/>
                  </a:lnTo>
                  <a:lnTo>
                    <a:pt x="42862" y="461962"/>
                  </a:lnTo>
                  <a:lnTo>
                    <a:pt x="52387" y="702469"/>
                  </a:lnTo>
                  <a:cubicBezTo>
                    <a:pt x="53181" y="746125"/>
                    <a:pt x="53974" y="789781"/>
                    <a:pt x="54768" y="833437"/>
                  </a:cubicBezTo>
                  <a:cubicBezTo>
                    <a:pt x="53974" y="877093"/>
                    <a:pt x="53181" y="920750"/>
                    <a:pt x="52387" y="964406"/>
                  </a:cubicBezTo>
                  <a:lnTo>
                    <a:pt x="42862" y="1035844"/>
                  </a:lnTo>
                  <a:lnTo>
                    <a:pt x="38100" y="1095375"/>
                  </a:lnTo>
                  <a:lnTo>
                    <a:pt x="33337" y="1176337"/>
                  </a:lnTo>
                  <a:lnTo>
                    <a:pt x="45243" y="1254919"/>
                  </a:lnTo>
                  <a:lnTo>
                    <a:pt x="66675" y="1335881"/>
                  </a:lnTo>
                  <a:lnTo>
                    <a:pt x="90487" y="1395412"/>
                  </a:lnTo>
                  <a:lnTo>
                    <a:pt x="107156" y="1428750"/>
                  </a:lnTo>
                  <a:lnTo>
                    <a:pt x="121443" y="1443037"/>
                  </a:lnTo>
                  <a:lnTo>
                    <a:pt x="138112" y="1454944"/>
                  </a:lnTo>
                  <a:lnTo>
                    <a:pt x="159543" y="1459706"/>
                  </a:lnTo>
                  <a:lnTo>
                    <a:pt x="180975" y="1457325"/>
                  </a:lnTo>
                  <a:lnTo>
                    <a:pt x="202406" y="1447800"/>
                  </a:lnTo>
                  <a:lnTo>
                    <a:pt x="223837" y="1426369"/>
                  </a:lnTo>
                  <a:lnTo>
                    <a:pt x="240506" y="1397794"/>
                  </a:lnTo>
                  <a:lnTo>
                    <a:pt x="250031" y="1366837"/>
                  </a:lnTo>
                  <a:lnTo>
                    <a:pt x="259556" y="1326356"/>
                  </a:lnTo>
                  <a:lnTo>
                    <a:pt x="273843" y="1238250"/>
                  </a:lnTo>
                  <a:lnTo>
                    <a:pt x="252412" y="1126331"/>
                  </a:lnTo>
                  <a:lnTo>
                    <a:pt x="242887" y="1004887"/>
                  </a:lnTo>
                  <a:lnTo>
                    <a:pt x="226218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892F8610-D157-4A27-BED8-F5A59C6C9DB4}"/>
                </a:ext>
              </a:extLst>
            </p:cNvPr>
            <p:cNvSpPr/>
            <p:nvPr/>
          </p:nvSpPr>
          <p:spPr>
            <a:xfrm>
              <a:off x="3181350" y="3656013"/>
              <a:ext cx="1147763" cy="1416050"/>
            </a:xfrm>
            <a:custGeom>
              <a:avLst/>
              <a:gdLst>
                <a:gd name="connsiteX0" fmla="*/ 466725 w 1147763"/>
                <a:gd name="connsiteY0" fmla="*/ 271462 h 1416844"/>
                <a:gd name="connsiteX1" fmla="*/ 57150 w 1147763"/>
                <a:gd name="connsiteY1" fmla="*/ 369094 h 1416844"/>
                <a:gd name="connsiteX2" fmla="*/ 0 w 1147763"/>
                <a:gd name="connsiteY2" fmla="*/ 216694 h 1416844"/>
                <a:gd name="connsiteX3" fmla="*/ 35719 w 1147763"/>
                <a:gd name="connsiteY3" fmla="*/ 207169 h 1416844"/>
                <a:gd name="connsiteX4" fmla="*/ 169069 w 1147763"/>
                <a:gd name="connsiteY4" fmla="*/ 178594 h 1416844"/>
                <a:gd name="connsiteX5" fmla="*/ 407194 w 1147763"/>
                <a:gd name="connsiteY5" fmla="*/ 126206 h 1416844"/>
                <a:gd name="connsiteX6" fmla="*/ 614363 w 1147763"/>
                <a:gd name="connsiteY6" fmla="*/ 80962 h 1416844"/>
                <a:gd name="connsiteX7" fmla="*/ 781050 w 1147763"/>
                <a:gd name="connsiteY7" fmla="*/ 40481 h 1416844"/>
                <a:gd name="connsiteX8" fmla="*/ 819150 w 1147763"/>
                <a:gd name="connsiteY8" fmla="*/ 16669 h 1416844"/>
                <a:gd name="connsiteX9" fmla="*/ 845344 w 1147763"/>
                <a:gd name="connsiteY9" fmla="*/ 2381 h 1416844"/>
                <a:gd name="connsiteX10" fmla="*/ 859631 w 1147763"/>
                <a:gd name="connsiteY10" fmla="*/ 0 h 1416844"/>
                <a:gd name="connsiteX11" fmla="*/ 957263 w 1147763"/>
                <a:gd name="connsiteY11" fmla="*/ 45244 h 1416844"/>
                <a:gd name="connsiteX12" fmla="*/ 1035844 w 1147763"/>
                <a:gd name="connsiteY12" fmla="*/ 88106 h 1416844"/>
                <a:gd name="connsiteX13" fmla="*/ 1104900 w 1147763"/>
                <a:gd name="connsiteY13" fmla="*/ 138112 h 1416844"/>
                <a:gd name="connsiteX14" fmla="*/ 1140619 w 1147763"/>
                <a:gd name="connsiteY14" fmla="*/ 173831 h 1416844"/>
                <a:gd name="connsiteX15" fmla="*/ 1145381 w 1147763"/>
                <a:gd name="connsiteY15" fmla="*/ 183356 h 1416844"/>
                <a:gd name="connsiteX16" fmla="*/ 1147763 w 1147763"/>
                <a:gd name="connsiteY16" fmla="*/ 200025 h 1416844"/>
                <a:gd name="connsiteX17" fmla="*/ 1143000 w 1147763"/>
                <a:gd name="connsiteY17" fmla="*/ 226219 h 1416844"/>
                <a:gd name="connsiteX18" fmla="*/ 1126331 w 1147763"/>
                <a:gd name="connsiteY18" fmla="*/ 252412 h 1416844"/>
                <a:gd name="connsiteX19" fmla="*/ 1100138 w 1147763"/>
                <a:gd name="connsiteY19" fmla="*/ 288131 h 1416844"/>
                <a:gd name="connsiteX20" fmla="*/ 1081088 w 1147763"/>
                <a:gd name="connsiteY20" fmla="*/ 333375 h 1416844"/>
                <a:gd name="connsiteX21" fmla="*/ 1071563 w 1147763"/>
                <a:gd name="connsiteY21" fmla="*/ 361950 h 1416844"/>
                <a:gd name="connsiteX22" fmla="*/ 1054894 w 1147763"/>
                <a:gd name="connsiteY22" fmla="*/ 485775 h 1416844"/>
                <a:gd name="connsiteX23" fmla="*/ 1021556 w 1147763"/>
                <a:gd name="connsiteY23" fmla="*/ 740569 h 1416844"/>
                <a:gd name="connsiteX24" fmla="*/ 971550 w 1147763"/>
                <a:gd name="connsiteY24" fmla="*/ 1104900 h 1416844"/>
                <a:gd name="connsiteX25" fmla="*/ 942975 w 1147763"/>
                <a:gd name="connsiteY25" fmla="*/ 1309687 h 1416844"/>
                <a:gd name="connsiteX26" fmla="*/ 938213 w 1147763"/>
                <a:gd name="connsiteY26" fmla="*/ 1335881 h 1416844"/>
                <a:gd name="connsiteX27" fmla="*/ 926306 w 1147763"/>
                <a:gd name="connsiteY27" fmla="*/ 1364456 h 1416844"/>
                <a:gd name="connsiteX28" fmla="*/ 907256 w 1147763"/>
                <a:gd name="connsiteY28" fmla="*/ 1390650 h 1416844"/>
                <a:gd name="connsiteX29" fmla="*/ 890588 w 1147763"/>
                <a:gd name="connsiteY29" fmla="*/ 1404937 h 1416844"/>
                <a:gd name="connsiteX30" fmla="*/ 869156 w 1147763"/>
                <a:gd name="connsiteY30" fmla="*/ 1414462 h 1416844"/>
                <a:gd name="connsiteX31" fmla="*/ 864394 w 1147763"/>
                <a:gd name="connsiteY31" fmla="*/ 1416844 h 1416844"/>
                <a:gd name="connsiteX32" fmla="*/ 852488 w 1147763"/>
                <a:gd name="connsiteY32" fmla="*/ 1416844 h 1416844"/>
                <a:gd name="connsiteX33" fmla="*/ 816769 w 1147763"/>
                <a:gd name="connsiteY33" fmla="*/ 1409700 h 1416844"/>
                <a:gd name="connsiteX34" fmla="*/ 783431 w 1147763"/>
                <a:gd name="connsiteY34" fmla="*/ 1390650 h 1416844"/>
                <a:gd name="connsiteX35" fmla="*/ 759619 w 1147763"/>
                <a:gd name="connsiteY35" fmla="*/ 1185862 h 1416844"/>
                <a:gd name="connsiteX36" fmla="*/ 769144 w 1147763"/>
                <a:gd name="connsiteY36" fmla="*/ 1028700 h 1416844"/>
                <a:gd name="connsiteX37" fmla="*/ 785813 w 1147763"/>
                <a:gd name="connsiteY37" fmla="*/ 814387 h 1416844"/>
                <a:gd name="connsiteX38" fmla="*/ 804863 w 1147763"/>
                <a:gd name="connsiteY38" fmla="*/ 547687 h 1416844"/>
                <a:gd name="connsiteX39" fmla="*/ 823913 w 1147763"/>
                <a:gd name="connsiteY39" fmla="*/ 271462 h 1416844"/>
                <a:gd name="connsiteX40" fmla="*/ 823913 w 1147763"/>
                <a:gd name="connsiteY40" fmla="*/ 259556 h 1416844"/>
                <a:gd name="connsiteX41" fmla="*/ 823913 w 1147763"/>
                <a:gd name="connsiteY41" fmla="*/ 240506 h 1416844"/>
                <a:gd name="connsiteX42" fmla="*/ 821531 w 1147763"/>
                <a:gd name="connsiteY42" fmla="*/ 226219 h 1416844"/>
                <a:gd name="connsiteX43" fmla="*/ 816769 w 1147763"/>
                <a:gd name="connsiteY43" fmla="*/ 207169 h 1416844"/>
                <a:gd name="connsiteX44" fmla="*/ 800100 w 1147763"/>
                <a:gd name="connsiteY44" fmla="*/ 195262 h 1416844"/>
                <a:gd name="connsiteX45" fmla="*/ 778669 w 1147763"/>
                <a:gd name="connsiteY45" fmla="*/ 195262 h 1416844"/>
                <a:gd name="connsiteX46" fmla="*/ 733425 w 1147763"/>
                <a:gd name="connsiteY46" fmla="*/ 207169 h 1416844"/>
                <a:gd name="connsiteX47" fmla="*/ 466725 w 1147763"/>
                <a:gd name="connsiteY47" fmla="*/ 271462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47763" h="1416844">
                  <a:moveTo>
                    <a:pt x="466725" y="271462"/>
                  </a:moveTo>
                  <a:lnTo>
                    <a:pt x="57150" y="369094"/>
                  </a:lnTo>
                  <a:lnTo>
                    <a:pt x="0" y="216694"/>
                  </a:lnTo>
                  <a:lnTo>
                    <a:pt x="35719" y="207169"/>
                  </a:lnTo>
                  <a:lnTo>
                    <a:pt x="169069" y="178594"/>
                  </a:lnTo>
                  <a:lnTo>
                    <a:pt x="407194" y="126206"/>
                  </a:lnTo>
                  <a:lnTo>
                    <a:pt x="614363" y="80962"/>
                  </a:lnTo>
                  <a:lnTo>
                    <a:pt x="781050" y="40481"/>
                  </a:lnTo>
                  <a:lnTo>
                    <a:pt x="819150" y="16669"/>
                  </a:lnTo>
                  <a:lnTo>
                    <a:pt x="845344" y="2381"/>
                  </a:lnTo>
                  <a:lnTo>
                    <a:pt x="859631" y="0"/>
                  </a:lnTo>
                  <a:lnTo>
                    <a:pt x="957263" y="45244"/>
                  </a:lnTo>
                  <a:lnTo>
                    <a:pt x="1035844" y="88106"/>
                  </a:lnTo>
                  <a:lnTo>
                    <a:pt x="1104900" y="138112"/>
                  </a:lnTo>
                  <a:lnTo>
                    <a:pt x="1140619" y="173831"/>
                  </a:lnTo>
                  <a:lnTo>
                    <a:pt x="1145381" y="183356"/>
                  </a:lnTo>
                  <a:lnTo>
                    <a:pt x="1147763" y="200025"/>
                  </a:lnTo>
                  <a:lnTo>
                    <a:pt x="1143000" y="226219"/>
                  </a:lnTo>
                  <a:lnTo>
                    <a:pt x="1126331" y="252412"/>
                  </a:lnTo>
                  <a:lnTo>
                    <a:pt x="1100138" y="288131"/>
                  </a:lnTo>
                  <a:lnTo>
                    <a:pt x="1081088" y="333375"/>
                  </a:lnTo>
                  <a:lnTo>
                    <a:pt x="1071563" y="361950"/>
                  </a:lnTo>
                  <a:lnTo>
                    <a:pt x="1054894" y="485775"/>
                  </a:lnTo>
                  <a:lnTo>
                    <a:pt x="1021556" y="740569"/>
                  </a:lnTo>
                  <a:lnTo>
                    <a:pt x="971550" y="1104900"/>
                  </a:lnTo>
                  <a:lnTo>
                    <a:pt x="942975" y="1309687"/>
                  </a:lnTo>
                  <a:lnTo>
                    <a:pt x="938213" y="1335881"/>
                  </a:lnTo>
                  <a:lnTo>
                    <a:pt x="926306" y="1364456"/>
                  </a:lnTo>
                  <a:lnTo>
                    <a:pt x="907256" y="1390650"/>
                  </a:lnTo>
                  <a:lnTo>
                    <a:pt x="890588" y="1404937"/>
                  </a:lnTo>
                  <a:lnTo>
                    <a:pt x="869156" y="1414462"/>
                  </a:lnTo>
                  <a:lnTo>
                    <a:pt x="864394" y="1416844"/>
                  </a:lnTo>
                  <a:lnTo>
                    <a:pt x="852488" y="1416844"/>
                  </a:lnTo>
                  <a:lnTo>
                    <a:pt x="816769" y="1409700"/>
                  </a:lnTo>
                  <a:lnTo>
                    <a:pt x="783431" y="1390650"/>
                  </a:lnTo>
                  <a:lnTo>
                    <a:pt x="759619" y="1185862"/>
                  </a:lnTo>
                  <a:lnTo>
                    <a:pt x="769144" y="1028700"/>
                  </a:lnTo>
                  <a:lnTo>
                    <a:pt x="785813" y="814387"/>
                  </a:lnTo>
                  <a:lnTo>
                    <a:pt x="804863" y="547687"/>
                  </a:lnTo>
                  <a:lnTo>
                    <a:pt x="823913" y="271462"/>
                  </a:lnTo>
                  <a:lnTo>
                    <a:pt x="823913" y="259556"/>
                  </a:lnTo>
                  <a:lnTo>
                    <a:pt x="823913" y="240506"/>
                  </a:lnTo>
                  <a:lnTo>
                    <a:pt x="821531" y="226219"/>
                  </a:lnTo>
                  <a:lnTo>
                    <a:pt x="816769" y="207169"/>
                  </a:lnTo>
                  <a:lnTo>
                    <a:pt x="800100" y="195262"/>
                  </a:lnTo>
                  <a:lnTo>
                    <a:pt x="778669" y="195262"/>
                  </a:lnTo>
                  <a:lnTo>
                    <a:pt x="733425" y="207169"/>
                  </a:lnTo>
                  <a:lnTo>
                    <a:pt x="466725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5069C486-81D8-445B-867D-4123CBCC5FFE}"/>
                </a:ext>
              </a:extLst>
            </p:cNvPr>
            <p:cNvSpPr/>
            <p:nvPr/>
          </p:nvSpPr>
          <p:spPr>
            <a:xfrm>
              <a:off x="3278188" y="4808538"/>
              <a:ext cx="742950" cy="333375"/>
            </a:xfrm>
            <a:custGeom>
              <a:avLst/>
              <a:gdLst>
                <a:gd name="connsiteX0" fmla="*/ 495300 w 742950"/>
                <a:gd name="connsiteY0" fmla="*/ 35719 h 333375"/>
                <a:gd name="connsiteX1" fmla="*/ 350044 w 742950"/>
                <a:gd name="connsiteY1" fmla="*/ 71437 h 333375"/>
                <a:gd name="connsiteX2" fmla="*/ 202407 w 742950"/>
                <a:gd name="connsiteY2" fmla="*/ 116681 h 333375"/>
                <a:gd name="connsiteX3" fmla="*/ 0 w 742950"/>
                <a:gd name="connsiteY3" fmla="*/ 180975 h 333375"/>
                <a:gd name="connsiteX4" fmla="*/ 21432 w 742950"/>
                <a:gd name="connsiteY4" fmla="*/ 333375 h 333375"/>
                <a:gd name="connsiteX5" fmla="*/ 207169 w 742950"/>
                <a:gd name="connsiteY5" fmla="*/ 285750 h 333375"/>
                <a:gd name="connsiteX6" fmla="*/ 454819 w 742950"/>
                <a:gd name="connsiteY6" fmla="*/ 226219 h 333375"/>
                <a:gd name="connsiteX7" fmla="*/ 557213 w 742950"/>
                <a:gd name="connsiteY7" fmla="*/ 202406 h 333375"/>
                <a:gd name="connsiteX8" fmla="*/ 578644 w 742950"/>
                <a:gd name="connsiteY8" fmla="*/ 200025 h 333375"/>
                <a:gd name="connsiteX9" fmla="*/ 607219 w 742950"/>
                <a:gd name="connsiteY9" fmla="*/ 207169 h 333375"/>
                <a:gd name="connsiteX10" fmla="*/ 647700 w 742950"/>
                <a:gd name="connsiteY10" fmla="*/ 219075 h 333375"/>
                <a:gd name="connsiteX11" fmla="*/ 683419 w 742950"/>
                <a:gd name="connsiteY11" fmla="*/ 238125 h 333375"/>
                <a:gd name="connsiteX12" fmla="*/ 704850 w 742950"/>
                <a:gd name="connsiteY12" fmla="*/ 250031 h 333375"/>
                <a:gd name="connsiteX13" fmla="*/ 742950 w 742950"/>
                <a:gd name="connsiteY13" fmla="*/ 259556 h 333375"/>
                <a:gd name="connsiteX14" fmla="*/ 721519 w 742950"/>
                <a:gd name="connsiteY14" fmla="*/ 0 h 333375"/>
                <a:gd name="connsiteX15" fmla="*/ 640557 w 742950"/>
                <a:gd name="connsiteY15" fmla="*/ 9525 h 333375"/>
                <a:gd name="connsiteX16" fmla="*/ 495300 w 742950"/>
                <a:gd name="connsiteY16" fmla="*/ 357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333375">
                  <a:moveTo>
                    <a:pt x="495300" y="35719"/>
                  </a:moveTo>
                  <a:lnTo>
                    <a:pt x="350044" y="71437"/>
                  </a:lnTo>
                  <a:lnTo>
                    <a:pt x="202407" y="116681"/>
                  </a:lnTo>
                  <a:lnTo>
                    <a:pt x="0" y="180975"/>
                  </a:lnTo>
                  <a:lnTo>
                    <a:pt x="21432" y="333375"/>
                  </a:lnTo>
                  <a:lnTo>
                    <a:pt x="207169" y="285750"/>
                  </a:lnTo>
                  <a:lnTo>
                    <a:pt x="454819" y="226219"/>
                  </a:lnTo>
                  <a:lnTo>
                    <a:pt x="557213" y="202406"/>
                  </a:lnTo>
                  <a:lnTo>
                    <a:pt x="578644" y="200025"/>
                  </a:lnTo>
                  <a:lnTo>
                    <a:pt x="607219" y="207169"/>
                  </a:lnTo>
                  <a:lnTo>
                    <a:pt x="647700" y="219075"/>
                  </a:lnTo>
                  <a:lnTo>
                    <a:pt x="683419" y="238125"/>
                  </a:lnTo>
                  <a:lnTo>
                    <a:pt x="704850" y="250031"/>
                  </a:lnTo>
                  <a:lnTo>
                    <a:pt x="742950" y="259556"/>
                  </a:lnTo>
                  <a:lnTo>
                    <a:pt x="721519" y="0"/>
                  </a:lnTo>
                  <a:lnTo>
                    <a:pt x="640557" y="9525"/>
                  </a:lnTo>
                  <a:lnTo>
                    <a:pt x="49530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67ED5822-5CD8-4E91-8E42-151B9DA194BC}"/>
                </a:ext>
              </a:extLst>
            </p:cNvPr>
            <p:cNvSpPr/>
            <p:nvPr/>
          </p:nvSpPr>
          <p:spPr>
            <a:xfrm>
              <a:off x="4389438" y="2424113"/>
              <a:ext cx="2735262" cy="514350"/>
            </a:xfrm>
            <a:custGeom>
              <a:avLst/>
              <a:gdLst>
                <a:gd name="connsiteX0" fmla="*/ 1593056 w 2736056"/>
                <a:gd name="connsiteY0" fmla="*/ 304800 h 514350"/>
                <a:gd name="connsiteX1" fmla="*/ 1421606 w 2736056"/>
                <a:gd name="connsiteY1" fmla="*/ 323850 h 514350"/>
                <a:gd name="connsiteX2" fmla="*/ 1235869 w 2736056"/>
                <a:gd name="connsiteY2" fmla="*/ 350043 h 514350"/>
                <a:gd name="connsiteX3" fmla="*/ 1028700 w 2736056"/>
                <a:gd name="connsiteY3" fmla="*/ 383381 h 514350"/>
                <a:gd name="connsiteX4" fmla="*/ 792956 w 2736056"/>
                <a:gd name="connsiteY4" fmla="*/ 428625 h 514350"/>
                <a:gd name="connsiteX5" fmla="*/ 547687 w 2736056"/>
                <a:gd name="connsiteY5" fmla="*/ 481012 h 514350"/>
                <a:gd name="connsiteX6" fmla="*/ 433387 w 2736056"/>
                <a:gd name="connsiteY6" fmla="*/ 511968 h 514350"/>
                <a:gd name="connsiteX7" fmla="*/ 421481 w 2736056"/>
                <a:gd name="connsiteY7" fmla="*/ 514350 h 514350"/>
                <a:gd name="connsiteX8" fmla="*/ 388144 w 2736056"/>
                <a:gd name="connsiteY8" fmla="*/ 509587 h 514350"/>
                <a:gd name="connsiteX9" fmla="*/ 338137 w 2736056"/>
                <a:gd name="connsiteY9" fmla="*/ 497681 h 514350"/>
                <a:gd name="connsiteX10" fmla="*/ 292894 w 2736056"/>
                <a:gd name="connsiteY10" fmla="*/ 481012 h 514350"/>
                <a:gd name="connsiteX11" fmla="*/ 235744 w 2736056"/>
                <a:gd name="connsiteY11" fmla="*/ 454818 h 514350"/>
                <a:gd name="connsiteX12" fmla="*/ 171450 w 2736056"/>
                <a:gd name="connsiteY12" fmla="*/ 416718 h 514350"/>
                <a:gd name="connsiteX13" fmla="*/ 126206 w 2736056"/>
                <a:gd name="connsiteY13" fmla="*/ 385762 h 514350"/>
                <a:gd name="connsiteX14" fmla="*/ 50006 w 2736056"/>
                <a:gd name="connsiteY14" fmla="*/ 321468 h 514350"/>
                <a:gd name="connsiteX15" fmla="*/ 26194 w 2736056"/>
                <a:gd name="connsiteY15" fmla="*/ 300037 h 514350"/>
                <a:gd name="connsiteX16" fmla="*/ 9525 w 2736056"/>
                <a:gd name="connsiteY16" fmla="*/ 273843 h 514350"/>
                <a:gd name="connsiteX17" fmla="*/ 0 w 2736056"/>
                <a:gd name="connsiteY17" fmla="*/ 247650 h 514350"/>
                <a:gd name="connsiteX18" fmla="*/ 4762 w 2736056"/>
                <a:gd name="connsiteY18" fmla="*/ 230981 h 514350"/>
                <a:gd name="connsiteX19" fmla="*/ 7144 w 2736056"/>
                <a:gd name="connsiteY19" fmla="*/ 226218 h 514350"/>
                <a:gd name="connsiteX20" fmla="*/ 30956 w 2736056"/>
                <a:gd name="connsiteY20" fmla="*/ 221456 h 514350"/>
                <a:gd name="connsiteX21" fmla="*/ 59531 w 2736056"/>
                <a:gd name="connsiteY21" fmla="*/ 226218 h 514350"/>
                <a:gd name="connsiteX22" fmla="*/ 133350 w 2736056"/>
                <a:gd name="connsiteY22" fmla="*/ 254793 h 514350"/>
                <a:gd name="connsiteX23" fmla="*/ 207169 w 2736056"/>
                <a:gd name="connsiteY23" fmla="*/ 273843 h 514350"/>
                <a:gd name="connsiteX24" fmla="*/ 285750 w 2736056"/>
                <a:gd name="connsiteY24" fmla="*/ 288131 h 514350"/>
                <a:gd name="connsiteX25" fmla="*/ 359569 w 2736056"/>
                <a:gd name="connsiteY25" fmla="*/ 295275 h 514350"/>
                <a:gd name="connsiteX26" fmla="*/ 454819 w 2736056"/>
                <a:gd name="connsiteY26" fmla="*/ 297656 h 514350"/>
                <a:gd name="connsiteX27" fmla="*/ 619125 w 2736056"/>
                <a:gd name="connsiteY27" fmla="*/ 269081 h 514350"/>
                <a:gd name="connsiteX28" fmla="*/ 916781 w 2736056"/>
                <a:gd name="connsiteY28" fmla="*/ 223837 h 514350"/>
                <a:gd name="connsiteX29" fmla="*/ 1200150 w 2736056"/>
                <a:gd name="connsiteY29" fmla="*/ 178593 h 514350"/>
                <a:gd name="connsiteX30" fmla="*/ 1524000 w 2736056"/>
                <a:gd name="connsiteY30" fmla="*/ 130968 h 514350"/>
                <a:gd name="connsiteX31" fmla="*/ 1674019 w 2736056"/>
                <a:gd name="connsiteY31" fmla="*/ 111918 h 514350"/>
                <a:gd name="connsiteX32" fmla="*/ 1809750 w 2736056"/>
                <a:gd name="connsiteY32" fmla="*/ 102393 h 514350"/>
                <a:gd name="connsiteX33" fmla="*/ 2059781 w 2736056"/>
                <a:gd name="connsiteY33" fmla="*/ 78581 h 514350"/>
                <a:gd name="connsiteX34" fmla="*/ 2181225 w 2736056"/>
                <a:gd name="connsiteY34" fmla="*/ 69056 h 514350"/>
                <a:gd name="connsiteX35" fmla="*/ 2207419 w 2736056"/>
                <a:gd name="connsiteY35" fmla="*/ 50006 h 514350"/>
                <a:gd name="connsiteX36" fmla="*/ 2262187 w 2736056"/>
                <a:gd name="connsiteY36" fmla="*/ 7143 h 514350"/>
                <a:gd name="connsiteX37" fmla="*/ 2276475 w 2736056"/>
                <a:gd name="connsiteY37" fmla="*/ 0 h 514350"/>
                <a:gd name="connsiteX38" fmla="*/ 2307431 w 2736056"/>
                <a:gd name="connsiteY38" fmla="*/ 2381 h 514350"/>
                <a:gd name="connsiteX39" fmla="*/ 2409825 w 2736056"/>
                <a:gd name="connsiteY39" fmla="*/ 16668 h 514350"/>
                <a:gd name="connsiteX40" fmla="*/ 2474119 w 2736056"/>
                <a:gd name="connsiteY40" fmla="*/ 28575 h 514350"/>
                <a:gd name="connsiteX41" fmla="*/ 2562225 w 2736056"/>
                <a:gd name="connsiteY41" fmla="*/ 54768 h 514350"/>
                <a:gd name="connsiteX42" fmla="*/ 2638425 w 2736056"/>
                <a:gd name="connsiteY42" fmla="*/ 88106 h 514350"/>
                <a:gd name="connsiteX43" fmla="*/ 2690812 w 2736056"/>
                <a:gd name="connsiteY43" fmla="*/ 119062 h 514350"/>
                <a:gd name="connsiteX44" fmla="*/ 2714625 w 2736056"/>
                <a:gd name="connsiteY44" fmla="*/ 138112 h 514350"/>
                <a:gd name="connsiteX45" fmla="*/ 2731294 w 2736056"/>
                <a:gd name="connsiteY45" fmla="*/ 157162 h 514350"/>
                <a:gd name="connsiteX46" fmla="*/ 2736056 w 2736056"/>
                <a:gd name="connsiteY46" fmla="*/ 169068 h 514350"/>
                <a:gd name="connsiteX47" fmla="*/ 2733675 w 2736056"/>
                <a:gd name="connsiteY47" fmla="*/ 188118 h 514350"/>
                <a:gd name="connsiteX48" fmla="*/ 2721769 w 2736056"/>
                <a:gd name="connsiteY48" fmla="*/ 209550 h 514350"/>
                <a:gd name="connsiteX49" fmla="*/ 2697956 w 2736056"/>
                <a:gd name="connsiteY49" fmla="*/ 233362 h 514350"/>
                <a:gd name="connsiteX50" fmla="*/ 2681287 w 2736056"/>
                <a:gd name="connsiteY50" fmla="*/ 242887 h 514350"/>
                <a:gd name="connsiteX51" fmla="*/ 2669381 w 2736056"/>
                <a:gd name="connsiteY51" fmla="*/ 247650 h 514350"/>
                <a:gd name="connsiteX52" fmla="*/ 2578894 w 2736056"/>
                <a:gd name="connsiteY52" fmla="*/ 247650 h 514350"/>
                <a:gd name="connsiteX53" fmla="*/ 2419350 w 2736056"/>
                <a:gd name="connsiteY53" fmla="*/ 250031 h 514350"/>
                <a:gd name="connsiteX54" fmla="*/ 2238375 w 2736056"/>
                <a:gd name="connsiteY54" fmla="*/ 254793 h 514350"/>
                <a:gd name="connsiteX55" fmla="*/ 2012156 w 2736056"/>
                <a:gd name="connsiteY55" fmla="*/ 269081 h 514350"/>
                <a:gd name="connsiteX56" fmla="*/ 1752600 w 2736056"/>
                <a:gd name="connsiteY56" fmla="*/ 288131 h 514350"/>
                <a:gd name="connsiteX57" fmla="*/ 1593056 w 2736056"/>
                <a:gd name="connsiteY57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36056" h="514350">
                  <a:moveTo>
                    <a:pt x="1593056" y="304800"/>
                  </a:moveTo>
                  <a:lnTo>
                    <a:pt x="1421606" y="323850"/>
                  </a:lnTo>
                  <a:lnTo>
                    <a:pt x="1235869" y="350043"/>
                  </a:lnTo>
                  <a:lnTo>
                    <a:pt x="1028700" y="383381"/>
                  </a:lnTo>
                  <a:lnTo>
                    <a:pt x="792956" y="428625"/>
                  </a:lnTo>
                  <a:lnTo>
                    <a:pt x="547687" y="481012"/>
                  </a:lnTo>
                  <a:lnTo>
                    <a:pt x="433387" y="511968"/>
                  </a:lnTo>
                  <a:lnTo>
                    <a:pt x="421481" y="514350"/>
                  </a:lnTo>
                  <a:lnTo>
                    <a:pt x="388144" y="509587"/>
                  </a:lnTo>
                  <a:lnTo>
                    <a:pt x="338137" y="497681"/>
                  </a:lnTo>
                  <a:lnTo>
                    <a:pt x="292894" y="481012"/>
                  </a:lnTo>
                  <a:lnTo>
                    <a:pt x="235744" y="454818"/>
                  </a:lnTo>
                  <a:lnTo>
                    <a:pt x="171450" y="416718"/>
                  </a:lnTo>
                  <a:lnTo>
                    <a:pt x="126206" y="385762"/>
                  </a:lnTo>
                  <a:lnTo>
                    <a:pt x="50006" y="321468"/>
                  </a:lnTo>
                  <a:lnTo>
                    <a:pt x="26194" y="300037"/>
                  </a:lnTo>
                  <a:lnTo>
                    <a:pt x="9525" y="273843"/>
                  </a:lnTo>
                  <a:lnTo>
                    <a:pt x="0" y="247650"/>
                  </a:lnTo>
                  <a:lnTo>
                    <a:pt x="4762" y="230981"/>
                  </a:lnTo>
                  <a:lnTo>
                    <a:pt x="7144" y="226218"/>
                  </a:lnTo>
                  <a:lnTo>
                    <a:pt x="30956" y="221456"/>
                  </a:lnTo>
                  <a:lnTo>
                    <a:pt x="59531" y="226218"/>
                  </a:lnTo>
                  <a:lnTo>
                    <a:pt x="133350" y="254793"/>
                  </a:lnTo>
                  <a:lnTo>
                    <a:pt x="207169" y="273843"/>
                  </a:lnTo>
                  <a:lnTo>
                    <a:pt x="285750" y="288131"/>
                  </a:lnTo>
                  <a:lnTo>
                    <a:pt x="359569" y="295275"/>
                  </a:lnTo>
                  <a:lnTo>
                    <a:pt x="454819" y="297656"/>
                  </a:lnTo>
                  <a:lnTo>
                    <a:pt x="619125" y="269081"/>
                  </a:lnTo>
                  <a:lnTo>
                    <a:pt x="916781" y="223837"/>
                  </a:lnTo>
                  <a:lnTo>
                    <a:pt x="1200150" y="178593"/>
                  </a:lnTo>
                  <a:lnTo>
                    <a:pt x="1524000" y="130968"/>
                  </a:lnTo>
                  <a:lnTo>
                    <a:pt x="1674019" y="111918"/>
                  </a:lnTo>
                  <a:lnTo>
                    <a:pt x="1809750" y="102393"/>
                  </a:lnTo>
                  <a:lnTo>
                    <a:pt x="2059781" y="78581"/>
                  </a:lnTo>
                  <a:lnTo>
                    <a:pt x="2181225" y="69056"/>
                  </a:lnTo>
                  <a:lnTo>
                    <a:pt x="2207419" y="50006"/>
                  </a:lnTo>
                  <a:lnTo>
                    <a:pt x="2262187" y="7143"/>
                  </a:lnTo>
                  <a:lnTo>
                    <a:pt x="2276475" y="0"/>
                  </a:lnTo>
                  <a:lnTo>
                    <a:pt x="2307431" y="2381"/>
                  </a:lnTo>
                  <a:lnTo>
                    <a:pt x="2409825" y="16668"/>
                  </a:lnTo>
                  <a:lnTo>
                    <a:pt x="2474119" y="28575"/>
                  </a:lnTo>
                  <a:lnTo>
                    <a:pt x="2562225" y="54768"/>
                  </a:lnTo>
                  <a:lnTo>
                    <a:pt x="2638425" y="88106"/>
                  </a:lnTo>
                  <a:lnTo>
                    <a:pt x="2690812" y="119062"/>
                  </a:lnTo>
                  <a:lnTo>
                    <a:pt x="2714625" y="138112"/>
                  </a:lnTo>
                  <a:lnTo>
                    <a:pt x="2731294" y="157162"/>
                  </a:lnTo>
                  <a:lnTo>
                    <a:pt x="2736056" y="169068"/>
                  </a:lnTo>
                  <a:lnTo>
                    <a:pt x="2733675" y="188118"/>
                  </a:lnTo>
                  <a:lnTo>
                    <a:pt x="2721769" y="209550"/>
                  </a:lnTo>
                  <a:lnTo>
                    <a:pt x="2697956" y="233362"/>
                  </a:lnTo>
                  <a:lnTo>
                    <a:pt x="2681287" y="242887"/>
                  </a:lnTo>
                  <a:lnTo>
                    <a:pt x="2669381" y="247650"/>
                  </a:lnTo>
                  <a:lnTo>
                    <a:pt x="2578894" y="247650"/>
                  </a:lnTo>
                  <a:lnTo>
                    <a:pt x="2419350" y="250031"/>
                  </a:lnTo>
                  <a:lnTo>
                    <a:pt x="2238375" y="254793"/>
                  </a:lnTo>
                  <a:lnTo>
                    <a:pt x="2012156" y="269081"/>
                  </a:lnTo>
                  <a:lnTo>
                    <a:pt x="1752600" y="288131"/>
                  </a:lnTo>
                  <a:lnTo>
                    <a:pt x="15930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428C5377-E48A-4649-9152-9A3C6FC49A88}"/>
                </a:ext>
              </a:extLst>
            </p:cNvPr>
            <p:cNvSpPr/>
            <p:nvPr/>
          </p:nvSpPr>
          <p:spPr>
            <a:xfrm>
              <a:off x="4583113" y="2967038"/>
              <a:ext cx="646112" cy="1119187"/>
            </a:xfrm>
            <a:custGeom>
              <a:avLst/>
              <a:gdLst>
                <a:gd name="connsiteX0" fmla="*/ 290513 w 645319"/>
                <a:gd name="connsiteY0" fmla="*/ 433387 h 1119187"/>
                <a:gd name="connsiteX1" fmla="*/ 123825 w 645319"/>
                <a:gd name="connsiteY1" fmla="*/ 809625 h 1119187"/>
                <a:gd name="connsiteX2" fmla="*/ 0 w 645319"/>
                <a:gd name="connsiteY2" fmla="*/ 1090612 h 1119187"/>
                <a:gd name="connsiteX3" fmla="*/ 54769 w 645319"/>
                <a:gd name="connsiteY3" fmla="*/ 1119187 h 1119187"/>
                <a:gd name="connsiteX4" fmla="*/ 190500 w 645319"/>
                <a:gd name="connsiteY4" fmla="*/ 945356 h 1119187"/>
                <a:gd name="connsiteX5" fmla="*/ 309563 w 645319"/>
                <a:gd name="connsiteY5" fmla="*/ 764381 h 1119187"/>
                <a:gd name="connsiteX6" fmla="*/ 378619 w 645319"/>
                <a:gd name="connsiteY6" fmla="*/ 654843 h 1119187"/>
                <a:gd name="connsiteX7" fmla="*/ 438150 w 645319"/>
                <a:gd name="connsiteY7" fmla="*/ 550068 h 1119187"/>
                <a:gd name="connsiteX8" fmla="*/ 485775 w 645319"/>
                <a:gd name="connsiteY8" fmla="*/ 457200 h 1119187"/>
                <a:gd name="connsiteX9" fmla="*/ 500063 w 645319"/>
                <a:gd name="connsiteY9" fmla="*/ 426243 h 1119187"/>
                <a:gd name="connsiteX10" fmla="*/ 542925 w 645319"/>
                <a:gd name="connsiteY10" fmla="*/ 376237 h 1119187"/>
                <a:gd name="connsiteX11" fmla="*/ 578644 w 645319"/>
                <a:gd name="connsiteY11" fmla="*/ 335756 h 1119187"/>
                <a:gd name="connsiteX12" fmla="*/ 595313 w 645319"/>
                <a:gd name="connsiteY12" fmla="*/ 323850 h 1119187"/>
                <a:gd name="connsiteX13" fmla="*/ 614363 w 645319"/>
                <a:gd name="connsiteY13" fmla="*/ 311943 h 1119187"/>
                <a:gd name="connsiteX14" fmla="*/ 628650 w 645319"/>
                <a:gd name="connsiteY14" fmla="*/ 297656 h 1119187"/>
                <a:gd name="connsiteX15" fmla="*/ 640557 w 645319"/>
                <a:gd name="connsiteY15" fmla="*/ 276225 h 1119187"/>
                <a:gd name="connsiteX16" fmla="*/ 645319 w 645319"/>
                <a:gd name="connsiteY16" fmla="*/ 257175 h 1119187"/>
                <a:gd name="connsiteX17" fmla="*/ 645319 w 645319"/>
                <a:gd name="connsiteY17" fmla="*/ 235743 h 1119187"/>
                <a:gd name="connsiteX18" fmla="*/ 633413 w 645319"/>
                <a:gd name="connsiteY18" fmla="*/ 202406 h 1119187"/>
                <a:gd name="connsiteX19" fmla="*/ 616744 w 645319"/>
                <a:gd name="connsiteY19" fmla="*/ 173831 h 1119187"/>
                <a:gd name="connsiteX20" fmla="*/ 595313 w 645319"/>
                <a:gd name="connsiteY20" fmla="*/ 145256 h 1119187"/>
                <a:gd name="connsiteX21" fmla="*/ 573882 w 645319"/>
                <a:gd name="connsiteY21" fmla="*/ 123825 h 1119187"/>
                <a:gd name="connsiteX22" fmla="*/ 550069 w 645319"/>
                <a:gd name="connsiteY22" fmla="*/ 102393 h 1119187"/>
                <a:gd name="connsiteX23" fmla="*/ 523875 w 645319"/>
                <a:gd name="connsiteY23" fmla="*/ 80962 h 1119187"/>
                <a:gd name="connsiteX24" fmla="*/ 483394 w 645319"/>
                <a:gd name="connsiteY24" fmla="*/ 54768 h 1119187"/>
                <a:gd name="connsiteX25" fmla="*/ 423863 w 645319"/>
                <a:gd name="connsiteY25" fmla="*/ 26193 h 1119187"/>
                <a:gd name="connsiteX26" fmla="*/ 376238 w 645319"/>
                <a:gd name="connsiteY26" fmla="*/ 4762 h 1119187"/>
                <a:gd name="connsiteX27" fmla="*/ 359569 w 645319"/>
                <a:gd name="connsiteY27" fmla="*/ 0 h 1119187"/>
                <a:gd name="connsiteX28" fmla="*/ 350044 w 645319"/>
                <a:gd name="connsiteY28" fmla="*/ 4762 h 1119187"/>
                <a:gd name="connsiteX29" fmla="*/ 347663 w 645319"/>
                <a:gd name="connsiteY29" fmla="*/ 11906 h 1119187"/>
                <a:gd name="connsiteX30" fmla="*/ 350044 w 645319"/>
                <a:gd name="connsiteY30" fmla="*/ 26193 h 1119187"/>
                <a:gd name="connsiteX31" fmla="*/ 364332 w 645319"/>
                <a:gd name="connsiteY31" fmla="*/ 69056 h 1119187"/>
                <a:gd name="connsiteX32" fmla="*/ 381000 w 645319"/>
                <a:gd name="connsiteY32" fmla="*/ 116681 h 1119187"/>
                <a:gd name="connsiteX33" fmla="*/ 388144 w 645319"/>
                <a:gd name="connsiteY33" fmla="*/ 147637 h 1119187"/>
                <a:gd name="connsiteX34" fmla="*/ 390525 w 645319"/>
                <a:gd name="connsiteY34" fmla="*/ 176212 h 1119187"/>
                <a:gd name="connsiteX35" fmla="*/ 385763 w 645319"/>
                <a:gd name="connsiteY35" fmla="*/ 204787 h 1119187"/>
                <a:gd name="connsiteX36" fmla="*/ 345282 w 645319"/>
                <a:gd name="connsiteY36" fmla="*/ 311943 h 1119187"/>
                <a:gd name="connsiteX37" fmla="*/ 290513 w 645319"/>
                <a:gd name="connsiteY37" fmla="*/ 433387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5319" h="1119187">
                  <a:moveTo>
                    <a:pt x="290513" y="433387"/>
                  </a:moveTo>
                  <a:lnTo>
                    <a:pt x="123825" y="809625"/>
                  </a:lnTo>
                  <a:lnTo>
                    <a:pt x="0" y="1090612"/>
                  </a:lnTo>
                  <a:lnTo>
                    <a:pt x="54769" y="1119187"/>
                  </a:lnTo>
                  <a:lnTo>
                    <a:pt x="190500" y="945356"/>
                  </a:lnTo>
                  <a:lnTo>
                    <a:pt x="309563" y="764381"/>
                  </a:lnTo>
                  <a:lnTo>
                    <a:pt x="378619" y="654843"/>
                  </a:lnTo>
                  <a:lnTo>
                    <a:pt x="438150" y="550068"/>
                  </a:lnTo>
                  <a:lnTo>
                    <a:pt x="485775" y="457200"/>
                  </a:lnTo>
                  <a:lnTo>
                    <a:pt x="500063" y="426243"/>
                  </a:lnTo>
                  <a:lnTo>
                    <a:pt x="542925" y="376237"/>
                  </a:lnTo>
                  <a:lnTo>
                    <a:pt x="578644" y="335756"/>
                  </a:lnTo>
                  <a:lnTo>
                    <a:pt x="595313" y="323850"/>
                  </a:lnTo>
                  <a:cubicBezTo>
                    <a:pt x="612957" y="313768"/>
                    <a:pt x="605632" y="318293"/>
                    <a:pt x="614363" y="311943"/>
                  </a:cubicBezTo>
                  <a:lnTo>
                    <a:pt x="628650" y="297656"/>
                  </a:lnTo>
                  <a:lnTo>
                    <a:pt x="640557" y="276225"/>
                  </a:lnTo>
                  <a:lnTo>
                    <a:pt x="645319" y="257175"/>
                  </a:lnTo>
                  <a:lnTo>
                    <a:pt x="645319" y="235743"/>
                  </a:lnTo>
                  <a:lnTo>
                    <a:pt x="633413" y="202406"/>
                  </a:lnTo>
                  <a:lnTo>
                    <a:pt x="616744" y="173831"/>
                  </a:lnTo>
                  <a:lnTo>
                    <a:pt x="595313" y="145256"/>
                  </a:lnTo>
                  <a:lnTo>
                    <a:pt x="573882" y="123825"/>
                  </a:lnTo>
                  <a:lnTo>
                    <a:pt x="550069" y="102393"/>
                  </a:lnTo>
                  <a:lnTo>
                    <a:pt x="523875" y="80962"/>
                  </a:lnTo>
                  <a:lnTo>
                    <a:pt x="483394" y="54768"/>
                  </a:lnTo>
                  <a:lnTo>
                    <a:pt x="423863" y="26193"/>
                  </a:lnTo>
                  <a:lnTo>
                    <a:pt x="376238" y="4762"/>
                  </a:lnTo>
                  <a:lnTo>
                    <a:pt x="359569" y="0"/>
                  </a:lnTo>
                  <a:lnTo>
                    <a:pt x="350044" y="4762"/>
                  </a:lnTo>
                  <a:lnTo>
                    <a:pt x="347663" y="11906"/>
                  </a:lnTo>
                  <a:lnTo>
                    <a:pt x="350044" y="26193"/>
                  </a:lnTo>
                  <a:lnTo>
                    <a:pt x="364332" y="69056"/>
                  </a:lnTo>
                  <a:lnTo>
                    <a:pt x="381000" y="116681"/>
                  </a:lnTo>
                  <a:lnTo>
                    <a:pt x="388144" y="147637"/>
                  </a:lnTo>
                  <a:lnTo>
                    <a:pt x="390525" y="176212"/>
                  </a:lnTo>
                  <a:lnTo>
                    <a:pt x="385763" y="204787"/>
                  </a:lnTo>
                  <a:lnTo>
                    <a:pt x="345282" y="311943"/>
                  </a:lnTo>
                  <a:lnTo>
                    <a:pt x="290513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E5A60DFE-A667-4A08-BAB5-1FE1BAB7AA3A}"/>
                </a:ext>
              </a:extLst>
            </p:cNvPr>
            <p:cNvSpPr/>
            <p:nvPr/>
          </p:nvSpPr>
          <p:spPr>
            <a:xfrm>
              <a:off x="4410075" y="3935413"/>
              <a:ext cx="719138" cy="530225"/>
            </a:xfrm>
            <a:custGeom>
              <a:avLst/>
              <a:gdLst>
                <a:gd name="connsiteX0" fmla="*/ 573881 w 719138"/>
                <a:gd name="connsiteY0" fmla="*/ 304800 h 528638"/>
                <a:gd name="connsiteX1" fmla="*/ 478631 w 719138"/>
                <a:gd name="connsiteY1" fmla="*/ 204788 h 528638"/>
                <a:gd name="connsiteX2" fmla="*/ 421481 w 719138"/>
                <a:gd name="connsiteY2" fmla="*/ 150019 h 528638"/>
                <a:gd name="connsiteX3" fmla="*/ 378619 w 719138"/>
                <a:gd name="connsiteY3" fmla="*/ 111919 h 528638"/>
                <a:gd name="connsiteX4" fmla="*/ 314325 w 719138"/>
                <a:gd name="connsiteY4" fmla="*/ 54769 h 528638"/>
                <a:gd name="connsiteX5" fmla="*/ 302419 w 719138"/>
                <a:gd name="connsiteY5" fmla="*/ 40482 h 528638"/>
                <a:gd name="connsiteX6" fmla="*/ 233363 w 719138"/>
                <a:gd name="connsiteY6" fmla="*/ 9525 h 528638"/>
                <a:gd name="connsiteX7" fmla="*/ 197644 w 719138"/>
                <a:gd name="connsiteY7" fmla="*/ 2382 h 528638"/>
                <a:gd name="connsiteX8" fmla="*/ 161925 w 719138"/>
                <a:gd name="connsiteY8" fmla="*/ 0 h 528638"/>
                <a:gd name="connsiteX9" fmla="*/ 138113 w 719138"/>
                <a:gd name="connsiteY9" fmla="*/ 4763 h 528638"/>
                <a:gd name="connsiteX10" fmla="*/ 111919 w 719138"/>
                <a:gd name="connsiteY10" fmla="*/ 14288 h 528638"/>
                <a:gd name="connsiteX11" fmla="*/ 85725 w 719138"/>
                <a:gd name="connsiteY11" fmla="*/ 30957 h 528638"/>
                <a:gd name="connsiteX12" fmla="*/ 66675 w 719138"/>
                <a:gd name="connsiteY12" fmla="*/ 42863 h 528638"/>
                <a:gd name="connsiteX13" fmla="*/ 33338 w 719138"/>
                <a:gd name="connsiteY13" fmla="*/ 69057 h 528638"/>
                <a:gd name="connsiteX14" fmla="*/ 11906 w 719138"/>
                <a:gd name="connsiteY14" fmla="*/ 95250 h 528638"/>
                <a:gd name="connsiteX15" fmla="*/ 0 w 719138"/>
                <a:gd name="connsiteY15" fmla="*/ 119063 h 528638"/>
                <a:gd name="connsiteX16" fmla="*/ 0 w 719138"/>
                <a:gd name="connsiteY16" fmla="*/ 150019 h 528638"/>
                <a:gd name="connsiteX17" fmla="*/ 9525 w 719138"/>
                <a:gd name="connsiteY17" fmla="*/ 176213 h 528638"/>
                <a:gd name="connsiteX18" fmla="*/ 33338 w 719138"/>
                <a:gd name="connsiteY18" fmla="*/ 202407 h 528638"/>
                <a:gd name="connsiteX19" fmla="*/ 59531 w 719138"/>
                <a:gd name="connsiteY19" fmla="*/ 221457 h 528638"/>
                <a:gd name="connsiteX20" fmla="*/ 92869 w 719138"/>
                <a:gd name="connsiteY20" fmla="*/ 233363 h 528638"/>
                <a:gd name="connsiteX21" fmla="*/ 138113 w 719138"/>
                <a:gd name="connsiteY21" fmla="*/ 245269 h 528638"/>
                <a:gd name="connsiteX22" fmla="*/ 197644 w 719138"/>
                <a:gd name="connsiteY22" fmla="*/ 254794 h 528638"/>
                <a:gd name="connsiteX23" fmla="*/ 307181 w 719138"/>
                <a:gd name="connsiteY23" fmla="*/ 307182 h 528638"/>
                <a:gd name="connsiteX24" fmla="*/ 438150 w 719138"/>
                <a:gd name="connsiteY24" fmla="*/ 385763 h 528638"/>
                <a:gd name="connsiteX25" fmla="*/ 671513 w 719138"/>
                <a:gd name="connsiteY25" fmla="*/ 528638 h 528638"/>
                <a:gd name="connsiteX26" fmla="*/ 719138 w 719138"/>
                <a:gd name="connsiteY26" fmla="*/ 464344 h 528638"/>
                <a:gd name="connsiteX27" fmla="*/ 631031 w 719138"/>
                <a:gd name="connsiteY27" fmla="*/ 369094 h 528638"/>
                <a:gd name="connsiteX28" fmla="*/ 573881 w 719138"/>
                <a:gd name="connsiteY28" fmla="*/ 30480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28638">
                  <a:moveTo>
                    <a:pt x="573881" y="304800"/>
                  </a:moveTo>
                  <a:lnTo>
                    <a:pt x="478631" y="204788"/>
                  </a:lnTo>
                  <a:lnTo>
                    <a:pt x="421481" y="150019"/>
                  </a:lnTo>
                  <a:lnTo>
                    <a:pt x="378619" y="111919"/>
                  </a:lnTo>
                  <a:lnTo>
                    <a:pt x="314325" y="54769"/>
                  </a:lnTo>
                  <a:lnTo>
                    <a:pt x="302419" y="40482"/>
                  </a:lnTo>
                  <a:lnTo>
                    <a:pt x="233363" y="9525"/>
                  </a:lnTo>
                  <a:lnTo>
                    <a:pt x="197644" y="2382"/>
                  </a:lnTo>
                  <a:lnTo>
                    <a:pt x="161925" y="0"/>
                  </a:lnTo>
                  <a:lnTo>
                    <a:pt x="138113" y="4763"/>
                  </a:lnTo>
                  <a:lnTo>
                    <a:pt x="111919" y="14288"/>
                  </a:lnTo>
                  <a:lnTo>
                    <a:pt x="85725" y="30957"/>
                  </a:lnTo>
                  <a:lnTo>
                    <a:pt x="66675" y="42863"/>
                  </a:lnTo>
                  <a:lnTo>
                    <a:pt x="33338" y="69057"/>
                  </a:lnTo>
                  <a:lnTo>
                    <a:pt x="11906" y="95250"/>
                  </a:lnTo>
                  <a:lnTo>
                    <a:pt x="0" y="119063"/>
                  </a:lnTo>
                  <a:lnTo>
                    <a:pt x="0" y="150019"/>
                  </a:lnTo>
                  <a:lnTo>
                    <a:pt x="9525" y="176213"/>
                  </a:lnTo>
                  <a:lnTo>
                    <a:pt x="33338" y="202407"/>
                  </a:lnTo>
                  <a:lnTo>
                    <a:pt x="59531" y="221457"/>
                  </a:lnTo>
                  <a:lnTo>
                    <a:pt x="92869" y="233363"/>
                  </a:lnTo>
                  <a:lnTo>
                    <a:pt x="138113" y="245269"/>
                  </a:lnTo>
                  <a:lnTo>
                    <a:pt x="197644" y="254794"/>
                  </a:lnTo>
                  <a:lnTo>
                    <a:pt x="307181" y="307182"/>
                  </a:lnTo>
                  <a:lnTo>
                    <a:pt x="438150" y="385763"/>
                  </a:lnTo>
                  <a:lnTo>
                    <a:pt x="671513" y="528638"/>
                  </a:lnTo>
                  <a:lnTo>
                    <a:pt x="719138" y="464344"/>
                  </a:lnTo>
                  <a:lnTo>
                    <a:pt x="631031" y="369094"/>
                  </a:lnTo>
                  <a:lnTo>
                    <a:pt x="5738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B3B793EB-A6AD-4651-92F6-FD0AD7168D79}"/>
                </a:ext>
              </a:extLst>
            </p:cNvPr>
            <p:cNvSpPr/>
            <p:nvPr/>
          </p:nvSpPr>
          <p:spPr>
            <a:xfrm>
              <a:off x="4335463" y="3648075"/>
              <a:ext cx="1298575" cy="1684338"/>
            </a:xfrm>
            <a:custGeom>
              <a:avLst/>
              <a:gdLst>
                <a:gd name="connsiteX0" fmla="*/ 897732 w 1297782"/>
                <a:gd name="connsiteY0" fmla="*/ 407194 h 1683544"/>
                <a:gd name="connsiteX1" fmla="*/ 814388 w 1297782"/>
                <a:gd name="connsiteY1" fmla="*/ 535781 h 1683544"/>
                <a:gd name="connsiteX2" fmla="*/ 714375 w 1297782"/>
                <a:gd name="connsiteY2" fmla="*/ 683419 h 1683544"/>
                <a:gd name="connsiteX3" fmla="*/ 661988 w 1297782"/>
                <a:gd name="connsiteY3" fmla="*/ 747713 h 1683544"/>
                <a:gd name="connsiteX4" fmla="*/ 576263 w 1297782"/>
                <a:gd name="connsiteY4" fmla="*/ 876300 h 1683544"/>
                <a:gd name="connsiteX5" fmla="*/ 442913 w 1297782"/>
                <a:gd name="connsiteY5" fmla="*/ 1069181 h 1683544"/>
                <a:gd name="connsiteX6" fmla="*/ 304800 w 1297782"/>
                <a:gd name="connsiteY6" fmla="*/ 1257300 h 1683544"/>
                <a:gd name="connsiteX7" fmla="*/ 164307 w 1297782"/>
                <a:gd name="connsiteY7" fmla="*/ 1443038 h 1683544"/>
                <a:gd name="connsiteX8" fmla="*/ 69057 w 1297782"/>
                <a:gd name="connsiteY8" fmla="*/ 1574006 h 1683544"/>
                <a:gd name="connsiteX9" fmla="*/ 0 w 1297782"/>
                <a:gd name="connsiteY9" fmla="*/ 1669256 h 1683544"/>
                <a:gd name="connsiteX10" fmla="*/ 95250 w 1297782"/>
                <a:gd name="connsiteY10" fmla="*/ 1683544 h 1683544"/>
                <a:gd name="connsiteX11" fmla="*/ 230982 w 1297782"/>
                <a:gd name="connsiteY11" fmla="*/ 1540669 h 1683544"/>
                <a:gd name="connsiteX12" fmla="*/ 354807 w 1297782"/>
                <a:gd name="connsiteY12" fmla="*/ 1407319 h 1683544"/>
                <a:gd name="connsiteX13" fmla="*/ 500063 w 1297782"/>
                <a:gd name="connsiteY13" fmla="*/ 1240631 h 1683544"/>
                <a:gd name="connsiteX14" fmla="*/ 628650 w 1297782"/>
                <a:gd name="connsiteY14" fmla="*/ 1090613 h 1683544"/>
                <a:gd name="connsiteX15" fmla="*/ 809625 w 1297782"/>
                <a:gd name="connsiteY15" fmla="*/ 871538 h 1683544"/>
                <a:gd name="connsiteX16" fmla="*/ 919163 w 1297782"/>
                <a:gd name="connsiteY16" fmla="*/ 728663 h 1683544"/>
                <a:gd name="connsiteX17" fmla="*/ 990600 w 1297782"/>
                <a:gd name="connsiteY17" fmla="*/ 633413 h 1683544"/>
                <a:gd name="connsiteX18" fmla="*/ 1069182 w 1297782"/>
                <a:gd name="connsiteY18" fmla="*/ 521494 h 1683544"/>
                <a:gd name="connsiteX19" fmla="*/ 1135857 w 1297782"/>
                <a:gd name="connsiteY19" fmla="*/ 416719 h 1683544"/>
                <a:gd name="connsiteX20" fmla="*/ 1154907 w 1297782"/>
                <a:gd name="connsiteY20" fmla="*/ 397669 h 1683544"/>
                <a:gd name="connsiteX21" fmla="*/ 1176338 w 1297782"/>
                <a:gd name="connsiteY21" fmla="*/ 378619 h 1683544"/>
                <a:gd name="connsiteX22" fmla="*/ 1204913 w 1297782"/>
                <a:gd name="connsiteY22" fmla="*/ 361950 h 1683544"/>
                <a:gd name="connsiteX23" fmla="*/ 1231107 w 1297782"/>
                <a:gd name="connsiteY23" fmla="*/ 350044 h 1683544"/>
                <a:gd name="connsiteX24" fmla="*/ 1266825 w 1297782"/>
                <a:gd name="connsiteY24" fmla="*/ 333375 h 1683544"/>
                <a:gd name="connsiteX25" fmla="*/ 1285875 w 1297782"/>
                <a:gd name="connsiteY25" fmla="*/ 316706 h 1683544"/>
                <a:gd name="connsiteX26" fmla="*/ 1293019 w 1297782"/>
                <a:gd name="connsiteY26" fmla="*/ 302419 h 1683544"/>
                <a:gd name="connsiteX27" fmla="*/ 1297782 w 1297782"/>
                <a:gd name="connsiteY27" fmla="*/ 276225 h 1683544"/>
                <a:gd name="connsiteX28" fmla="*/ 1297782 w 1297782"/>
                <a:gd name="connsiteY28" fmla="*/ 264319 h 1683544"/>
                <a:gd name="connsiteX29" fmla="*/ 1293019 w 1297782"/>
                <a:gd name="connsiteY29" fmla="*/ 235744 h 1683544"/>
                <a:gd name="connsiteX30" fmla="*/ 1273969 w 1297782"/>
                <a:gd name="connsiteY30" fmla="*/ 197644 h 1683544"/>
                <a:gd name="connsiteX31" fmla="*/ 1245394 w 1297782"/>
                <a:gd name="connsiteY31" fmla="*/ 152400 h 1683544"/>
                <a:gd name="connsiteX32" fmla="*/ 1202532 w 1297782"/>
                <a:gd name="connsiteY32" fmla="*/ 102394 h 1683544"/>
                <a:gd name="connsiteX33" fmla="*/ 1171575 w 1297782"/>
                <a:gd name="connsiteY33" fmla="*/ 76200 h 1683544"/>
                <a:gd name="connsiteX34" fmla="*/ 1150144 w 1297782"/>
                <a:gd name="connsiteY34" fmla="*/ 59531 h 1683544"/>
                <a:gd name="connsiteX35" fmla="*/ 1121569 w 1297782"/>
                <a:gd name="connsiteY35" fmla="*/ 40481 h 1683544"/>
                <a:gd name="connsiteX36" fmla="*/ 1083469 w 1297782"/>
                <a:gd name="connsiteY36" fmla="*/ 21431 h 1683544"/>
                <a:gd name="connsiteX37" fmla="*/ 1033463 w 1297782"/>
                <a:gd name="connsiteY37" fmla="*/ 4763 h 1683544"/>
                <a:gd name="connsiteX38" fmla="*/ 1000125 w 1297782"/>
                <a:gd name="connsiteY38" fmla="*/ 0 h 1683544"/>
                <a:gd name="connsiteX39" fmla="*/ 978694 w 1297782"/>
                <a:gd name="connsiteY39" fmla="*/ 0 h 1683544"/>
                <a:gd name="connsiteX40" fmla="*/ 962025 w 1297782"/>
                <a:gd name="connsiteY40" fmla="*/ 2381 h 1683544"/>
                <a:gd name="connsiteX41" fmla="*/ 954882 w 1297782"/>
                <a:gd name="connsiteY41" fmla="*/ 11906 h 1683544"/>
                <a:gd name="connsiteX42" fmla="*/ 957263 w 1297782"/>
                <a:gd name="connsiteY42" fmla="*/ 28575 h 1683544"/>
                <a:gd name="connsiteX43" fmla="*/ 981075 w 1297782"/>
                <a:gd name="connsiteY43" fmla="*/ 78581 h 1683544"/>
                <a:gd name="connsiteX44" fmla="*/ 1004888 w 1297782"/>
                <a:gd name="connsiteY44" fmla="*/ 147638 h 1683544"/>
                <a:gd name="connsiteX45" fmla="*/ 1009650 w 1297782"/>
                <a:gd name="connsiteY45" fmla="*/ 173831 h 1683544"/>
                <a:gd name="connsiteX46" fmla="*/ 1004888 w 1297782"/>
                <a:gd name="connsiteY46" fmla="*/ 195263 h 1683544"/>
                <a:gd name="connsiteX47" fmla="*/ 981075 w 1297782"/>
                <a:gd name="connsiteY47" fmla="*/ 252413 h 1683544"/>
                <a:gd name="connsiteX48" fmla="*/ 897732 w 1297782"/>
                <a:gd name="connsiteY48" fmla="*/ 407194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97782" h="1683544">
                  <a:moveTo>
                    <a:pt x="897732" y="407194"/>
                  </a:moveTo>
                  <a:lnTo>
                    <a:pt x="814388" y="535781"/>
                  </a:lnTo>
                  <a:lnTo>
                    <a:pt x="714375" y="683419"/>
                  </a:lnTo>
                  <a:lnTo>
                    <a:pt x="661988" y="747713"/>
                  </a:lnTo>
                  <a:lnTo>
                    <a:pt x="576263" y="876300"/>
                  </a:lnTo>
                  <a:lnTo>
                    <a:pt x="442913" y="1069181"/>
                  </a:lnTo>
                  <a:lnTo>
                    <a:pt x="304800" y="1257300"/>
                  </a:lnTo>
                  <a:lnTo>
                    <a:pt x="164307" y="1443038"/>
                  </a:lnTo>
                  <a:lnTo>
                    <a:pt x="69057" y="1574006"/>
                  </a:lnTo>
                  <a:lnTo>
                    <a:pt x="0" y="1669256"/>
                  </a:lnTo>
                  <a:lnTo>
                    <a:pt x="95250" y="1683544"/>
                  </a:lnTo>
                  <a:lnTo>
                    <a:pt x="230982" y="1540669"/>
                  </a:lnTo>
                  <a:lnTo>
                    <a:pt x="354807" y="1407319"/>
                  </a:lnTo>
                  <a:lnTo>
                    <a:pt x="500063" y="1240631"/>
                  </a:lnTo>
                  <a:lnTo>
                    <a:pt x="628650" y="1090613"/>
                  </a:lnTo>
                  <a:lnTo>
                    <a:pt x="809625" y="871538"/>
                  </a:lnTo>
                  <a:lnTo>
                    <a:pt x="919163" y="728663"/>
                  </a:lnTo>
                  <a:lnTo>
                    <a:pt x="990600" y="633413"/>
                  </a:lnTo>
                  <a:lnTo>
                    <a:pt x="1069182" y="521494"/>
                  </a:lnTo>
                  <a:lnTo>
                    <a:pt x="1135857" y="416719"/>
                  </a:lnTo>
                  <a:lnTo>
                    <a:pt x="1154907" y="397669"/>
                  </a:lnTo>
                  <a:lnTo>
                    <a:pt x="1176338" y="378619"/>
                  </a:lnTo>
                  <a:lnTo>
                    <a:pt x="1204913" y="361950"/>
                  </a:lnTo>
                  <a:lnTo>
                    <a:pt x="1231107" y="350044"/>
                  </a:lnTo>
                  <a:lnTo>
                    <a:pt x="1266825" y="333375"/>
                  </a:lnTo>
                  <a:lnTo>
                    <a:pt x="1285875" y="316706"/>
                  </a:lnTo>
                  <a:lnTo>
                    <a:pt x="1293019" y="302419"/>
                  </a:lnTo>
                  <a:lnTo>
                    <a:pt x="1297782" y="276225"/>
                  </a:lnTo>
                  <a:lnTo>
                    <a:pt x="1297782" y="264319"/>
                  </a:lnTo>
                  <a:lnTo>
                    <a:pt x="1293019" y="235744"/>
                  </a:lnTo>
                  <a:lnTo>
                    <a:pt x="1273969" y="197644"/>
                  </a:lnTo>
                  <a:lnTo>
                    <a:pt x="1245394" y="152400"/>
                  </a:lnTo>
                  <a:lnTo>
                    <a:pt x="1202532" y="102394"/>
                  </a:lnTo>
                  <a:lnTo>
                    <a:pt x="1171575" y="76200"/>
                  </a:lnTo>
                  <a:lnTo>
                    <a:pt x="1150144" y="59531"/>
                  </a:lnTo>
                  <a:lnTo>
                    <a:pt x="1121569" y="40481"/>
                  </a:lnTo>
                  <a:lnTo>
                    <a:pt x="1083469" y="21431"/>
                  </a:lnTo>
                  <a:lnTo>
                    <a:pt x="1033463" y="4763"/>
                  </a:lnTo>
                  <a:lnTo>
                    <a:pt x="1000125" y="0"/>
                  </a:lnTo>
                  <a:lnTo>
                    <a:pt x="978694" y="0"/>
                  </a:lnTo>
                  <a:lnTo>
                    <a:pt x="962025" y="2381"/>
                  </a:lnTo>
                  <a:lnTo>
                    <a:pt x="954882" y="11906"/>
                  </a:lnTo>
                  <a:lnTo>
                    <a:pt x="957263" y="28575"/>
                  </a:lnTo>
                  <a:lnTo>
                    <a:pt x="981075" y="78581"/>
                  </a:lnTo>
                  <a:lnTo>
                    <a:pt x="1004888" y="147638"/>
                  </a:lnTo>
                  <a:lnTo>
                    <a:pt x="1009650" y="173831"/>
                  </a:lnTo>
                  <a:lnTo>
                    <a:pt x="1004888" y="195263"/>
                  </a:lnTo>
                  <a:lnTo>
                    <a:pt x="981075" y="252413"/>
                  </a:lnTo>
                  <a:lnTo>
                    <a:pt x="897732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EC10119D-4A41-4780-AFCC-E8A1A1F7ACF0}"/>
                </a:ext>
              </a:extLst>
            </p:cNvPr>
            <p:cNvSpPr/>
            <p:nvPr/>
          </p:nvSpPr>
          <p:spPr>
            <a:xfrm>
              <a:off x="4297363" y="5056188"/>
              <a:ext cx="1168400" cy="517525"/>
            </a:xfrm>
            <a:custGeom>
              <a:avLst/>
              <a:gdLst>
                <a:gd name="connsiteX0" fmla="*/ 926307 w 1166813"/>
                <a:gd name="connsiteY0" fmla="*/ 61912 h 519112"/>
                <a:gd name="connsiteX1" fmla="*/ 1140619 w 1166813"/>
                <a:gd name="connsiteY1" fmla="*/ 0 h 519112"/>
                <a:gd name="connsiteX2" fmla="*/ 1166813 w 1166813"/>
                <a:gd name="connsiteY2" fmla="*/ 83344 h 519112"/>
                <a:gd name="connsiteX3" fmla="*/ 1016794 w 1166813"/>
                <a:gd name="connsiteY3" fmla="*/ 138112 h 519112"/>
                <a:gd name="connsiteX4" fmla="*/ 840582 w 1166813"/>
                <a:gd name="connsiteY4" fmla="*/ 207169 h 519112"/>
                <a:gd name="connsiteX5" fmla="*/ 681038 w 1166813"/>
                <a:gd name="connsiteY5" fmla="*/ 273844 h 519112"/>
                <a:gd name="connsiteX6" fmla="*/ 531019 w 1166813"/>
                <a:gd name="connsiteY6" fmla="*/ 335756 h 519112"/>
                <a:gd name="connsiteX7" fmla="*/ 333375 w 1166813"/>
                <a:gd name="connsiteY7" fmla="*/ 426244 h 519112"/>
                <a:gd name="connsiteX8" fmla="*/ 280988 w 1166813"/>
                <a:gd name="connsiteY8" fmla="*/ 450056 h 519112"/>
                <a:gd name="connsiteX9" fmla="*/ 242888 w 1166813"/>
                <a:gd name="connsiteY9" fmla="*/ 473869 h 519112"/>
                <a:gd name="connsiteX10" fmla="*/ 204788 w 1166813"/>
                <a:gd name="connsiteY10" fmla="*/ 497681 h 519112"/>
                <a:gd name="connsiteX11" fmla="*/ 171450 w 1166813"/>
                <a:gd name="connsiteY11" fmla="*/ 511969 h 519112"/>
                <a:gd name="connsiteX12" fmla="*/ 138113 w 1166813"/>
                <a:gd name="connsiteY12" fmla="*/ 519112 h 519112"/>
                <a:gd name="connsiteX13" fmla="*/ 119063 w 1166813"/>
                <a:gd name="connsiteY13" fmla="*/ 519112 h 519112"/>
                <a:gd name="connsiteX14" fmla="*/ 83344 w 1166813"/>
                <a:gd name="connsiteY14" fmla="*/ 509587 h 519112"/>
                <a:gd name="connsiteX15" fmla="*/ 61913 w 1166813"/>
                <a:gd name="connsiteY15" fmla="*/ 497681 h 519112"/>
                <a:gd name="connsiteX16" fmla="*/ 40482 w 1166813"/>
                <a:gd name="connsiteY16" fmla="*/ 473869 h 519112"/>
                <a:gd name="connsiteX17" fmla="*/ 16669 w 1166813"/>
                <a:gd name="connsiteY17" fmla="*/ 428625 h 519112"/>
                <a:gd name="connsiteX18" fmla="*/ 4763 w 1166813"/>
                <a:gd name="connsiteY18" fmla="*/ 378619 h 519112"/>
                <a:gd name="connsiteX19" fmla="*/ 0 w 1166813"/>
                <a:gd name="connsiteY19" fmla="*/ 314325 h 519112"/>
                <a:gd name="connsiteX20" fmla="*/ 2382 w 1166813"/>
                <a:gd name="connsiteY20" fmla="*/ 266700 h 519112"/>
                <a:gd name="connsiteX21" fmla="*/ 9525 w 1166813"/>
                <a:gd name="connsiteY21" fmla="*/ 235744 h 519112"/>
                <a:gd name="connsiteX22" fmla="*/ 23813 w 1166813"/>
                <a:gd name="connsiteY22" fmla="*/ 209550 h 519112"/>
                <a:gd name="connsiteX23" fmla="*/ 42863 w 1166813"/>
                <a:gd name="connsiteY23" fmla="*/ 190500 h 519112"/>
                <a:gd name="connsiteX24" fmla="*/ 73819 w 1166813"/>
                <a:gd name="connsiteY24" fmla="*/ 171450 h 519112"/>
                <a:gd name="connsiteX25" fmla="*/ 121444 w 1166813"/>
                <a:gd name="connsiteY25" fmla="*/ 157162 h 519112"/>
                <a:gd name="connsiteX26" fmla="*/ 207169 w 1166813"/>
                <a:gd name="connsiteY26" fmla="*/ 183356 h 519112"/>
                <a:gd name="connsiteX27" fmla="*/ 323850 w 1166813"/>
                <a:gd name="connsiteY27" fmla="*/ 178594 h 519112"/>
                <a:gd name="connsiteX28" fmla="*/ 442913 w 1166813"/>
                <a:gd name="connsiteY28" fmla="*/ 164306 h 519112"/>
                <a:gd name="connsiteX29" fmla="*/ 616744 w 1166813"/>
                <a:gd name="connsiteY29" fmla="*/ 133350 h 519112"/>
                <a:gd name="connsiteX30" fmla="*/ 926307 w 1166813"/>
                <a:gd name="connsiteY30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6813" h="519112">
                  <a:moveTo>
                    <a:pt x="926307" y="61912"/>
                  </a:moveTo>
                  <a:lnTo>
                    <a:pt x="1140619" y="0"/>
                  </a:lnTo>
                  <a:lnTo>
                    <a:pt x="1166813" y="83344"/>
                  </a:lnTo>
                  <a:lnTo>
                    <a:pt x="1016794" y="138112"/>
                  </a:lnTo>
                  <a:lnTo>
                    <a:pt x="840582" y="207169"/>
                  </a:lnTo>
                  <a:lnTo>
                    <a:pt x="681038" y="273844"/>
                  </a:lnTo>
                  <a:lnTo>
                    <a:pt x="531019" y="335756"/>
                  </a:lnTo>
                  <a:lnTo>
                    <a:pt x="333375" y="426244"/>
                  </a:lnTo>
                  <a:lnTo>
                    <a:pt x="280988" y="450056"/>
                  </a:lnTo>
                  <a:lnTo>
                    <a:pt x="242888" y="473869"/>
                  </a:lnTo>
                  <a:lnTo>
                    <a:pt x="204788" y="497681"/>
                  </a:lnTo>
                  <a:lnTo>
                    <a:pt x="171450" y="511969"/>
                  </a:lnTo>
                  <a:lnTo>
                    <a:pt x="138113" y="519112"/>
                  </a:lnTo>
                  <a:lnTo>
                    <a:pt x="119063" y="519112"/>
                  </a:lnTo>
                  <a:lnTo>
                    <a:pt x="83344" y="509587"/>
                  </a:lnTo>
                  <a:lnTo>
                    <a:pt x="61913" y="497681"/>
                  </a:lnTo>
                  <a:lnTo>
                    <a:pt x="40482" y="473869"/>
                  </a:lnTo>
                  <a:lnTo>
                    <a:pt x="16669" y="428625"/>
                  </a:lnTo>
                  <a:lnTo>
                    <a:pt x="4763" y="378619"/>
                  </a:lnTo>
                  <a:lnTo>
                    <a:pt x="0" y="314325"/>
                  </a:lnTo>
                  <a:lnTo>
                    <a:pt x="2382" y="266700"/>
                  </a:lnTo>
                  <a:lnTo>
                    <a:pt x="9525" y="235744"/>
                  </a:lnTo>
                  <a:lnTo>
                    <a:pt x="23813" y="209550"/>
                  </a:lnTo>
                  <a:lnTo>
                    <a:pt x="42863" y="190500"/>
                  </a:lnTo>
                  <a:lnTo>
                    <a:pt x="73819" y="171450"/>
                  </a:lnTo>
                  <a:lnTo>
                    <a:pt x="121444" y="157162"/>
                  </a:lnTo>
                  <a:lnTo>
                    <a:pt x="207169" y="183356"/>
                  </a:lnTo>
                  <a:lnTo>
                    <a:pt x="323850" y="178594"/>
                  </a:lnTo>
                  <a:lnTo>
                    <a:pt x="442913" y="164306"/>
                  </a:lnTo>
                  <a:lnTo>
                    <a:pt x="616744" y="133350"/>
                  </a:lnTo>
                  <a:lnTo>
                    <a:pt x="926307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5AF56266-498B-4D0C-8776-5D35AC04B821}"/>
                </a:ext>
              </a:extLst>
            </p:cNvPr>
            <p:cNvSpPr/>
            <p:nvPr/>
          </p:nvSpPr>
          <p:spPr>
            <a:xfrm>
              <a:off x="5200650" y="4600575"/>
              <a:ext cx="436563" cy="792163"/>
            </a:xfrm>
            <a:custGeom>
              <a:avLst/>
              <a:gdLst>
                <a:gd name="connsiteX0" fmla="*/ 73819 w 435769"/>
                <a:gd name="connsiteY0" fmla="*/ 254794 h 792956"/>
                <a:gd name="connsiteX1" fmla="*/ 111919 w 435769"/>
                <a:gd name="connsiteY1" fmla="*/ 376238 h 792956"/>
                <a:gd name="connsiteX2" fmla="*/ 150019 w 435769"/>
                <a:gd name="connsiteY2" fmla="*/ 492919 h 792956"/>
                <a:gd name="connsiteX3" fmla="*/ 166688 w 435769"/>
                <a:gd name="connsiteY3" fmla="*/ 566738 h 792956"/>
                <a:gd name="connsiteX4" fmla="*/ 200025 w 435769"/>
                <a:gd name="connsiteY4" fmla="*/ 647700 h 792956"/>
                <a:gd name="connsiteX5" fmla="*/ 238125 w 435769"/>
                <a:gd name="connsiteY5" fmla="*/ 719138 h 792956"/>
                <a:gd name="connsiteX6" fmla="*/ 252413 w 435769"/>
                <a:gd name="connsiteY6" fmla="*/ 740569 h 792956"/>
                <a:gd name="connsiteX7" fmla="*/ 271463 w 435769"/>
                <a:gd name="connsiteY7" fmla="*/ 764381 h 792956"/>
                <a:gd name="connsiteX8" fmla="*/ 290513 w 435769"/>
                <a:gd name="connsiteY8" fmla="*/ 781050 h 792956"/>
                <a:gd name="connsiteX9" fmla="*/ 311944 w 435769"/>
                <a:gd name="connsiteY9" fmla="*/ 790575 h 792956"/>
                <a:gd name="connsiteX10" fmla="*/ 328613 w 435769"/>
                <a:gd name="connsiteY10" fmla="*/ 792956 h 792956"/>
                <a:gd name="connsiteX11" fmla="*/ 350044 w 435769"/>
                <a:gd name="connsiteY11" fmla="*/ 792956 h 792956"/>
                <a:gd name="connsiteX12" fmla="*/ 378619 w 435769"/>
                <a:gd name="connsiteY12" fmla="*/ 785813 h 792956"/>
                <a:gd name="connsiteX13" fmla="*/ 397669 w 435769"/>
                <a:gd name="connsiteY13" fmla="*/ 776288 h 792956"/>
                <a:gd name="connsiteX14" fmla="*/ 414338 w 435769"/>
                <a:gd name="connsiteY14" fmla="*/ 757238 h 792956"/>
                <a:gd name="connsiteX15" fmla="*/ 426244 w 435769"/>
                <a:gd name="connsiteY15" fmla="*/ 731044 h 792956"/>
                <a:gd name="connsiteX16" fmla="*/ 433388 w 435769"/>
                <a:gd name="connsiteY16" fmla="*/ 697706 h 792956"/>
                <a:gd name="connsiteX17" fmla="*/ 435769 w 435769"/>
                <a:gd name="connsiteY17" fmla="*/ 654844 h 792956"/>
                <a:gd name="connsiteX18" fmla="*/ 435769 w 435769"/>
                <a:gd name="connsiteY18" fmla="*/ 595313 h 792956"/>
                <a:gd name="connsiteX19" fmla="*/ 426244 w 435769"/>
                <a:gd name="connsiteY19" fmla="*/ 516731 h 792956"/>
                <a:gd name="connsiteX20" fmla="*/ 416719 w 435769"/>
                <a:gd name="connsiteY20" fmla="*/ 466725 h 792956"/>
                <a:gd name="connsiteX21" fmla="*/ 407194 w 435769"/>
                <a:gd name="connsiteY21" fmla="*/ 435769 h 792956"/>
                <a:gd name="connsiteX22" fmla="*/ 381000 w 435769"/>
                <a:gd name="connsiteY22" fmla="*/ 395288 h 792956"/>
                <a:gd name="connsiteX23" fmla="*/ 283369 w 435769"/>
                <a:gd name="connsiteY23" fmla="*/ 276225 h 792956"/>
                <a:gd name="connsiteX24" fmla="*/ 157163 w 435769"/>
                <a:gd name="connsiteY24" fmla="*/ 128588 h 792956"/>
                <a:gd name="connsiteX25" fmla="*/ 76200 w 435769"/>
                <a:gd name="connsiteY25" fmla="*/ 35719 h 792956"/>
                <a:gd name="connsiteX26" fmla="*/ 59531 w 435769"/>
                <a:gd name="connsiteY26" fmla="*/ 19050 h 792956"/>
                <a:gd name="connsiteX27" fmla="*/ 50006 w 435769"/>
                <a:gd name="connsiteY27" fmla="*/ 9525 h 792956"/>
                <a:gd name="connsiteX28" fmla="*/ 35719 w 435769"/>
                <a:gd name="connsiteY28" fmla="*/ 2381 h 792956"/>
                <a:gd name="connsiteX29" fmla="*/ 21431 w 435769"/>
                <a:gd name="connsiteY29" fmla="*/ 0 h 792956"/>
                <a:gd name="connsiteX30" fmla="*/ 9525 w 435769"/>
                <a:gd name="connsiteY30" fmla="*/ 2381 h 792956"/>
                <a:gd name="connsiteX31" fmla="*/ 0 w 435769"/>
                <a:gd name="connsiteY31" fmla="*/ 11906 h 792956"/>
                <a:gd name="connsiteX32" fmla="*/ 2381 w 435769"/>
                <a:gd name="connsiteY32" fmla="*/ 30956 h 792956"/>
                <a:gd name="connsiteX33" fmla="*/ 23813 w 435769"/>
                <a:gd name="connsiteY33" fmla="*/ 102394 h 792956"/>
                <a:gd name="connsiteX34" fmla="*/ 73819 w 435769"/>
                <a:gd name="connsiteY34" fmla="*/ 254794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5769" h="792956">
                  <a:moveTo>
                    <a:pt x="73819" y="254794"/>
                  </a:moveTo>
                  <a:lnTo>
                    <a:pt x="111919" y="376238"/>
                  </a:lnTo>
                  <a:lnTo>
                    <a:pt x="150019" y="492919"/>
                  </a:lnTo>
                  <a:lnTo>
                    <a:pt x="166688" y="566738"/>
                  </a:lnTo>
                  <a:lnTo>
                    <a:pt x="200025" y="647700"/>
                  </a:lnTo>
                  <a:lnTo>
                    <a:pt x="238125" y="719138"/>
                  </a:lnTo>
                  <a:lnTo>
                    <a:pt x="252413" y="740569"/>
                  </a:lnTo>
                  <a:lnTo>
                    <a:pt x="271463" y="764381"/>
                  </a:lnTo>
                  <a:lnTo>
                    <a:pt x="290513" y="781050"/>
                  </a:lnTo>
                  <a:lnTo>
                    <a:pt x="311944" y="790575"/>
                  </a:lnTo>
                  <a:lnTo>
                    <a:pt x="328613" y="792956"/>
                  </a:lnTo>
                  <a:lnTo>
                    <a:pt x="350044" y="792956"/>
                  </a:lnTo>
                  <a:lnTo>
                    <a:pt x="378619" y="785813"/>
                  </a:lnTo>
                  <a:lnTo>
                    <a:pt x="397669" y="776288"/>
                  </a:lnTo>
                  <a:lnTo>
                    <a:pt x="414338" y="757238"/>
                  </a:lnTo>
                  <a:lnTo>
                    <a:pt x="426244" y="731044"/>
                  </a:lnTo>
                  <a:lnTo>
                    <a:pt x="433388" y="697706"/>
                  </a:lnTo>
                  <a:lnTo>
                    <a:pt x="435769" y="654844"/>
                  </a:lnTo>
                  <a:lnTo>
                    <a:pt x="435769" y="595313"/>
                  </a:lnTo>
                  <a:lnTo>
                    <a:pt x="426244" y="516731"/>
                  </a:lnTo>
                  <a:lnTo>
                    <a:pt x="416719" y="466725"/>
                  </a:lnTo>
                  <a:lnTo>
                    <a:pt x="407194" y="435769"/>
                  </a:lnTo>
                  <a:lnTo>
                    <a:pt x="381000" y="395288"/>
                  </a:lnTo>
                  <a:lnTo>
                    <a:pt x="283369" y="276225"/>
                  </a:lnTo>
                  <a:lnTo>
                    <a:pt x="157163" y="128588"/>
                  </a:lnTo>
                  <a:lnTo>
                    <a:pt x="76200" y="35719"/>
                  </a:lnTo>
                  <a:lnTo>
                    <a:pt x="59531" y="19050"/>
                  </a:lnTo>
                  <a:lnTo>
                    <a:pt x="50006" y="9525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9525" y="2381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23813" y="102394"/>
                  </a:lnTo>
                  <a:lnTo>
                    <a:pt x="73819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E3872DD8-A21A-474D-9C4A-1B14253F3672}"/>
                </a:ext>
              </a:extLst>
            </p:cNvPr>
            <p:cNvSpPr/>
            <p:nvPr/>
          </p:nvSpPr>
          <p:spPr>
            <a:xfrm>
              <a:off x="5770563" y="3890963"/>
              <a:ext cx="790575" cy="587375"/>
            </a:xfrm>
            <a:custGeom>
              <a:avLst/>
              <a:gdLst>
                <a:gd name="connsiteX0" fmla="*/ 597694 w 790575"/>
                <a:gd name="connsiteY0" fmla="*/ 345281 h 588168"/>
                <a:gd name="connsiteX1" fmla="*/ 481012 w 790575"/>
                <a:gd name="connsiteY1" fmla="*/ 264318 h 588168"/>
                <a:gd name="connsiteX2" fmla="*/ 390525 w 790575"/>
                <a:gd name="connsiteY2" fmla="*/ 202406 h 588168"/>
                <a:gd name="connsiteX3" fmla="*/ 250031 w 790575"/>
                <a:gd name="connsiteY3" fmla="*/ 107156 h 588168"/>
                <a:gd name="connsiteX4" fmla="*/ 188119 w 790575"/>
                <a:gd name="connsiteY4" fmla="*/ 0 h 588168"/>
                <a:gd name="connsiteX5" fmla="*/ 145256 w 790575"/>
                <a:gd name="connsiteY5" fmla="*/ 23812 h 588168"/>
                <a:gd name="connsiteX6" fmla="*/ 80962 w 790575"/>
                <a:gd name="connsiteY6" fmla="*/ 66675 h 588168"/>
                <a:gd name="connsiteX7" fmla="*/ 30956 w 790575"/>
                <a:gd name="connsiteY7" fmla="*/ 107156 h 588168"/>
                <a:gd name="connsiteX8" fmla="*/ 11906 w 790575"/>
                <a:gd name="connsiteY8" fmla="*/ 130968 h 588168"/>
                <a:gd name="connsiteX9" fmla="*/ 0 w 790575"/>
                <a:gd name="connsiteY9" fmla="*/ 157162 h 588168"/>
                <a:gd name="connsiteX10" fmla="*/ 2381 w 790575"/>
                <a:gd name="connsiteY10" fmla="*/ 188118 h 588168"/>
                <a:gd name="connsiteX11" fmla="*/ 21431 w 790575"/>
                <a:gd name="connsiteY11" fmla="*/ 228600 h 588168"/>
                <a:gd name="connsiteX12" fmla="*/ 42862 w 790575"/>
                <a:gd name="connsiteY12" fmla="*/ 254793 h 588168"/>
                <a:gd name="connsiteX13" fmla="*/ 85725 w 790575"/>
                <a:gd name="connsiteY13" fmla="*/ 288131 h 588168"/>
                <a:gd name="connsiteX14" fmla="*/ 157162 w 790575"/>
                <a:gd name="connsiteY14" fmla="*/ 319087 h 588168"/>
                <a:gd name="connsiteX15" fmla="*/ 226219 w 790575"/>
                <a:gd name="connsiteY15" fmla="*/ 342900 h 588168"/>
                <a:gd name="connsiteX16" fmla="*/ 371475 w 790575"/>
                <a:gd name="connsiteY16" fmla="*/ 416718 h 588168"/>
                <a:gd name="connsiteX17" fmla="*/ 614362 w 790575"/>
                <a:gd name="connsiteY17" fmla="*/ 535781 h 588168"/>
                <a:gd name="connsiteX18" fmla="*/ 714375 w 790575"/>
                <a:gd name="connsiteY18" fmla="*/ 588168 h 588168"/>
                <a:gd name="connsiteX19" fmla="*/ 790575 w 790575"/>
                <a:gd name="connsiteY19" fmla="*/ 485775 h 588168"/>
                <a:gd name="connsiteX20" fmla="*/ 597694 w 790575"/>
                <a:gd name="connsiteY20" fmla="*/ 3452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0575" h="588168">
                  <a:moveTo>
                    <a:pt x="597694" y="345281"/>
                  </a:moveTo>
                  <a:lnTo>
                    <a:pt x="481012" y="264318"/>
                  </a:lnTo>
                  <a:lnTo>
                    <a:pt x="390525" y="202406"/>
                  </a:lnTo>
                  <a:lnTo>
                    <a:pt x="250031" y="107156"/>
                  </a:lnTo>
                  <a:lnTo>
                    <a:pt x="188119" y="0"/>
                  </a:lnTo>
                  <a:lnTo>
                    <a:pt x="145256" y="23812"/>
                  </a:lnTo>
                  <a:lnTo>
                    <a:pt x="80962" y="66675"/>
                  </a:lnTo>
                  <a:lnTo>
                    <a:pt x="30956" y="107156"/>
                  </a:lnTo>
                  <a:lnTo>
                    <a:pt x="11906" y="130968"/>
                  </a:lnTo>
                  <a:lnTo>
                    <a:pt x="0" y="157162"/>
                  </a:lnTo>
                  <a:lnTo>
                    <a:pt x="2381" y="188118"/>
                  </a:lnTo>
                  <a:lnTo>
                    <a:pt x="21431" y="228600"/>
                  </a:lnTo>
                  <a:lnTo>
                    <a:pt x="42862" y="254793"/>
                  </a:lnTo>
                  <a:lnTo>
                    <a:pt x="85725" y="288131"/>
                  </a:lnTo>
                  <a:lnTo>
                    <a:pt x="157162" y="319087"/>
                  </a:lnTo>
                  <a:lnTo>
                    <a:pt x="226219" y="342900"/>
                  </a:lnTo>
                  <a:lnTo>
                    <a:pt x="371475" y="416718"/>
                  </a:lnTo>
                  <a:lnTo>
                    <a:pt x="614362" y="535781"/>
                  </a:lnTo>
                  <a:lnTo>
                    <a:pt x="714375" y="588168"/>
                  </a:lnTo>
                  <a:lnTo>
                    <a:pt x="790575" y="485775"/>
                  </a:lnTo>
                  <a:lnTo>
                    <a:pt x="597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0CB527D4-F10E-4762-8E4E-975F92B407BD}"/>
                </a:ext>
              </a:extLst>
            </p:cNvPr>
            <p:cNvSpPr/>
            <p:nvPr/>
          </p:nvSpPr>
          <p:spPr>
            <a:xfrm>
              <a:off x="5743575" y="3563938"/>
              <a:ext cx="1366838" cy="1736725"/>
            </a:xfrm>
            <a:custGeom>
              <a:avLst/>
              <a:gdLst>
                <a:gd name="connsiteX0" fmla="*/ 923925 w 1366838"/>
                <a:gd name="connsiteY0" fmla="*/ 471488 h 1735932"/>
                <a:gd name="connsiteX1" fmla="*/ 1052513 w 1366838"/>
                <a:gd name="connsiteY1" fmla="*/ 269082 h 1735932"/>
                <a:gd name="connsiteX2" fmla="*/ 1073944 w 1366838"/>
                <a:gd name="connsiteY2" fmla="*/ 228600 h 1735932"/>
                <a:gd name="connsiteX3" fmla="*/ 1092994 w 1366838"/>
                <a:gd name="connsiteY3" fmla="*/ 183357 h 1735932"/>
                <a:gd name="connsiteX4" fmla="*/ 1100138 w 1366838"/>
                <a:gd name="connsiteY4" fmla="*/ 157163 h 1735932"/>
                <a:gd name="connsiteX5" fmla="*/ 1102519 w 1366838"/>
                <a:gd name="connsiteY5" fmla="*/ 130969 h 1735932"/>
                <a:gd name="connsiteX6" fmla="*/ 1102519 w 1366838"/>
                <a:gd name="connsiteY6" fmla="*/ 116682 h 1735932"/>
                <a:gd name="connsiteX7" fmla="*/ 1088231 w 1366838"/>
                <a:gd name="connsiteY7" fmla="*/ 83344 h 1735932"/>
                <a:gd name="connsiteX8" fmla="*/ 1081088 w 1366838"/>
                <a:gd name="connsiteY8" fmla="*/ 57150 h 1735932"/>
                <a:gd name="connsiteX9" fmla="*/ 1078706 w 1366838"/>
                <a:gd name="connsiteY9" fmla="*/ 33338 h 1735932"/>
                <a:gd name="connsiteX10" fmla="*/ 1081088 w 1366838"/>
                <a:gd name="connsiteY10" fmla="*/ 9525 h 1735932"/>
                <a:gd name="connsiteX11" fmla="*/ 1090613 w 1366838"/>
                <a:gd name="connsiteY11" fmla="*/ 0 h 1735932"/>
                <a:gd name="connsiteX12" fmla="*/ 1114425 w 1366838"/>
                <a:gd name="connsiteY12" fmla="*/ 0 h 1735932"/>
                <a:gd name="connsiteX13" fmla="*/ 1162050 w 1366838"/>
                <a:gd name="connsiteY13" fmla="*/ 14288 h 1735932"/>
                <a:gd name="connsiteX14" fmla="*/ 1200150 w 1366838"/>
                <a:gd name="connsiteY14" fmla="*/ 45244 h 1735932"/>
                <a:gd name="connsiteX15" fmla="*/ 1269206 w 1366838"/>
                <a:gd name="connsiteY15" fmla="*/ 107157 h 1735932"/>
                <a:gd name="connsiteX16" fmla="*/ 1309688 w 1366838"/>
                <a:gd name="connsiteY16" fmla="*/ 150019 h 1735932"/>
                <a:gd name="connsiteX17" fmla="*/ 1335881 w 1366838"/>
                <a:gd name="connsiteY17" fmla="*/ 190500 h 1735932"/>
                <a:gd name="connsiteX18" fmla="*/ 1357313 w 1366838"/>
                <a:gd name="connsiteY18" fmla="*/ 235744 h 1735932"/>
                <a:gd name="connsiteX19" fmla="*/ 1364456 w 1366838"/>
                <a:gd name="connsiteY19" fmla="*/ 266700 h 1735932"/>
                <a:gd name="connsiteX20" fmla="*/ 1366838 w 1366838"/>
                <a:gd name="connsiteY20" fmla="*/ 302419 h 1735932"/>
                <a:gd name="connsiteX21" fmla="*/ 1362075 w 1366838"/>
                <a:gd name="connsiteY21" fmla="*/ 323850 h 1735932"/>
                <a:gd name="connsiteX22" fmla="*/ 1340644 w 1366838"/>
                <a:gd name="connsiteY22" fmla="*/ 342900 h 1735932"/>
                <a:gd name="connsiteX23" fmla="*/ 1309688 w 1366838"/>
                <a:gd name="connsiteY23" fmla="*/ 361950 h 1735932"/>
                <a:gd name="connsiteX24" fmla="*/ 1273969 w 1366838"/>
                <a:gd name="connsiteY24" fmla="*/ 376238 h 1735932"/>
                <a:gd name="connsiteX25" fmla="*/ 1221581 w 1366838"/>
                <a:gd name="connsiteY25" fmla="*/ 411957 h 1735932"/>
                <a:gd name="connsiteX26" fmla="*/ 1143000 w 1366838"/>
                <a:gd name="connsiteY26" fmla="*/ 511969 h 1735932"/>
                <a:gd name="connsiteX27" fmla="*/ 845344 w 1366838"/>
                <a:gd name="connsiteY27" fmla="*/ 895350 h 1735932"/>
                <a:gd name="connsiteX28" fmla="*/ 476250 w 1366838"/>
                <a:gd name="connsiteY28" fmla="*/ 1366838 h 1735932"/>
                <a:gd name="connsiteX29" fmla="*/ 183356 w 1366838"/>
                <a:gd name="connsiteY29" fmla="*/ 1735932 h 1735932"/>
                <a:gd name="connsiteX30" fmla="*/ 14288 w 1366838"/>
                <a:gd name="connsiteY30" fmla="*/ 1733550 h 1735932"/>
                <a:gd name="connsiteX31" fmla="*/ 4763 w 1366838"/>
                <a:gd name="connsiteY31" fmla="*/ 1716882 h 1735932"/>
                <a:gd name="connsiteX32" fmla="*/ 0 w 1366838"/>
                <a:gd name="connsiteY32" fmla="*/ 1695450 h 1735932"/>
                <a:gd name="connsiteX33" fmla="*/ 0 w 1366838"/>
                <a:gd name="connsiteY33" fmla="*/ 1676400 h 1735932"/>
                <a:gd name="connsiteX34" fmla="*/ 2381 w 1366838"/>
                <a:gd name="connsiteY34" fmla="*/ 1659732 h 1735932"/>
                <a:gd name="connsiteX35" fmla="*/ 7144 w 1366838"/>
                <a:gd name="connsiteY35" fmla="*/ 1652588 h 1735932"/>
                <a:gd name="connsiteX36" fmla="*/ 19050 w 1366838"/>
                <a:gd name="connsiteY36" fmla="*/ 1643063 h 1735932"/>
                <a:gd name="connsiteX37" fmla="*/ 52388 w 1366838"/>
                <a:gd name="connsiteY37" fmla="*/ 1628775 h 1735932"/>
                <a:gd name="connsiteX38" fmla="*/ 92869 w 1366838"/>
                <a:gd name="connsiteY38" fmla="*/ 1604963 h 1735932"/>
                <a:gd name="connsiteX39" fmla="*/ 128588 w 1366838"/>
                <a:gd name="connsiteY39" fmla="*/ 1576388 h 1735932"/>
                <a:gd name="connsiteX40" fmla="*/ 173831 w 1366838"/>
                <a:gd name="connsiteY40" fmla="*/ 1531144 h 1735932"/>
                <a:gd name="connsiteX41" fmla="*/ 221456 w 1366838"/>
                <a:gd name="connsiteY41" fmla="*/ 1476375 h 1735932"/>
                <a:gd name="connsiteX42" fmla="*/ 297656 w 1366838"/>
                <a:gd name="connsiteY42" fmla="*/ 1378744 h 1735932"/>
                <a:gd name="connsiteX43" fmla="*/ 395288 w 1366838"/>
                <a:gd name="connsiteY43" fmla="*/ 1245394 h 1735932"/>
                <a:gd name="connsiteX44" fmla="*/ 483394 w 1366838"/>
                <a:gd name="connsiteY44" fmla="*/ 1121569 h 1735932"/>
                <a:gd name="connsiteX45" fmla="*/ 573881 w 1366838"/>
                <a:gd name="connsiteY45" fmla="*/ 985838 h 1735932"/>
                <a:gd name="connsiteX46" fmla="*/ 681038 w 1366838"/>
                <a:gd name="connsiteY46" fmla="*/ 828675 h 1735932"/>
                <a:gd name="connsiteX47" fmla="*/ 735806 w 1366838"/>
                <a:gd name="connsiteY47" fmla="*/ 771525 h 1735932"/>
                <a:gd name="connsiteX48" fmla="*/ 923925 w 1366838"/>
                <a:gd name="connsiteY48" fmla="*/ 471488 h 17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8" h="1735932">
                  <a:moveTo>
                    <a:pt x="923925" y="471488"/>
                  </a:moveTo>
                  <a:lnTo>
                    <a:pt x="1052513" y="269082"/>
                  </a:lnTo>
                  <a:lnTo>
                    <a:pt x="1073944" y="228600"/>
                  </a:lnTo>
                  <a:lnTo>
                    <a:pt x="1092994" y="183357"/>
                  </a:lnTo>
                  <a:lnTo>
                    <a:pt x="1100138" y="157163"/>
                  </a:lnTo>
                  <a:lnTo>
                    <a:pt x="1102519" y="130969"/>
                  </a:lnTo>
                  <a:lnTo>
                    <a:pt x="1102519" y="116682"/>
                  </a:lnTo>
                  <a:lnTo>
                    <a:pt x="1088231" y="83344"/>
                  </a:lnTo>
                  <a:lnTo>
                    <a:pt x="1081088" y="57150"/>
                  </a:lnTo>
                  <a:lnTo>
                    <a:pt x="1078706" y="33338"/>
                  </a:lnTo>
                  <a:lnTo>
                    <a:pt x="1081088" y="9525"/>
                  </a:lnTo>
                  <a:lnTo>
                    <a:pt x="1090613" y="0"/>
                  </a:lnTo>
                  <a:lnTo>
                    <a:pt x="1114425" y="0"/>
                  </a:lnTo>
                  <a:lnTo>
                    <a:pt x="1162050" y="14288"/>
                  </a:lnTo>
                  <a:lnTo>
                    <a:pt x="1200150" y="45244"/>
                  </a:lnTo>
                  <a:lnTo>
                    <a:pt x="1269206" y="107157"/>
                  </a:lnTo>
                  <a:lnTo>
                    <a:pt x="1309688" y="150019"/>
                  </a:lnTo>
                  <a:lnTo>
                    <a:pt x="1335881" y="190500"/>
                  </a:lnTo>
                  <a:lnTo>
                    <a:pt x="1357313" y="235744"/>
                  </a:lnTo>
                  <a:lnTo>
                    <a:pt x="1364456" y="266700"/>
                  </a:lnTo>
                  <a:lnTo>
                    <a:pt x="1366838" y="302419"/>
                  </a:lnTo>
                  <a:lnTo>
                    <a:pt x="1362075" y="323850"/>
                  </a:lnTo>
                  <a:lnTo>
                    <a:pt x="1340644" y="342900"/>
                  </a:lnTo>
                  <a:lnTo>
                    <a:pt x="1309688" y="361950"/>
                  </a:lnTo>
                  <a:lnTo>
                    <a:pt x="1273969" y="376238"/>
                  </a:lnTo>
                  <a:lnTo>
                    <a:pt x="1221581" y="411957"/>
                  </a:lnTo>
                  <a:lnTo>
                    <a:pt x="1143000" y="511969"/>
                  </a:lnTo>
                  <a:lnTo>
                    <a:pt x="845344" y="895350"/>
                  </a:lnTo>
                  <a:lnTo>
                    <a:pt x="476250" y="1366838"/>
                  </a:lnTo>
                  <a:lnTo>
                    <a:pt x="183356" y="1735932"/>
                  </a:lnTo>
                  <a:lnTo>
                    <a:pt x="14288" y="1733550"/>
                  </a:lnTo>
                  <a:lnTo>
                    <a:pt x="4763" y="1716882"/>
                  </a:lnTo>
                  <a:lnTo>
                    <a:pt x="0" y="1695450"/>
                  </a:lnTo>
                  <a:lnTo>
                    <a:pt x="0" y="1676400"/>
                  </a:lnTo>
                  <a:lnTo>
                    <a:pt x="2381" y="1659732"/>
                  </a:lnTo>
                  <a:lnTo>
                    <a:pt x="7144" y="1652588"/>
                  </a:lnTo>
                  <a:lnTo>
                    <a:pt x="19050" y="1643063"/>
                  </a:lnTo>
                  <a:lnTo>
                    <a:pt x="52388" y="1628775"/>
                  </a:lnTo>
                  <a:lnTo>
                    <a:pt x="92869" y="1604963"/>
                  </a:lnTo>
                  <a:lnTo>
                    <a:pt x="128588" y="1576388"/>
                  </a:lnTo>
                  <a:lnTo>
                    <a:pt x="173831" y="1531144"/>
                  </a:lnTo>
                  <a:lnTo>
                    <a:pt x="221456" y="1476375"/>
                  </a:lnTo>
                  <a:lnTo>
                    <a:pt x="297656" y="1378744"/>
                  </a:lnTo>
                  <a:lnTo>
                    <a:pt x="395288" y="1245394"/>
                  </a:lnTo>
                  <a:lnTo>
                    <a:pt x="483394" y="1121569"/>
                  </a:lnTo>
                  <a:lnTo>
                    <a:pt x="573881" y="985838"/>
                  </a:lnTo>
                  <a:lnTo>
                    <a:pt x="681038" y="828675"/>
                  </a:lnTo>
                  <a:lnTo>
                    <a:pt x="735806" y="771525"/>
                  </a:lnTo>
                  <a:lnTo>
                    <a:pt x="9239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49AFD8DA-0233-4203-9DE5-9C6F04B0C3F2}"/>
                </a:ext>
              </a:extLst>
            </p:cNvPr>
            <p:cNvSpPr/>
            <p:nvPr/>
          </p:nvSpPr>
          <p:spPr>
            <a:xfrm>
              <a:off x="5743575" y="5018088"/>
              <a:ext cx="1401763" cy="487362"/>
            </a:xfrm>
            <a:custGeom>
              <a:avLst/>
              <a:gdLst>
                <a:gd name="connsiteX0" fmla="*/ 1019175 w 1402556"/>
                <a:gd name="connsiteY0" fmla="*/ 78581 h 488156"/>
                <a:gd name="connsiteX1" fmla="*/ 897731 w 1402556"/>
                <a:gd name="connsiteY1" fmla="*/ 104775 h 488156"/>
                <a:gd name="connsiteX2" fmla="*/ 773906 w 1402556"/>
                <a:gd name="connsiteY2" fmla="*/ 128587 h 488156"/>
                <a:gd name="connsiteX3" fmla="*/ 652463 w 1402556"/>
                <a:gd name="connsiteY3" fmla="*/ 147637 h 488156"/>
                <a:gd name="connsiteX4" fmla="*/ 514350 w 1402556"/>
                <a:gd name="connsiteY4" fmla="*/ 169069 h 488156"/>
                <a:gd name="connsiteX5" fmla="*/ 376238 w 1402556"/>
                <a:gd name="connsiteY5" fmla="*/ 185737 h 488156"/>
                <a:gd name="connsiteX6" fmla="*/ 192881 w 1402556"/>
                <a:gd name="connsiteY6" fmla="*/ 202406 h 488156"/>
                <a:gd name="connsiteX7" fmla="*/ 9525 w 1402556"/>
                <a:gd name="connsiteY7" fmla="*/ 200025 h 488156"/>
                <a:gd name="connsiteX8" fmla="*/ 0 w 1402556"/>
                <a:gd name="connsiteY8" fmla="*/ 233362 h 488156"/>
                <a:gd name="connsiteX9" fmla="*/ 9525 w 1402556"/>
                <a:gd name="connsiteY9" fmla="*/ 285750 h 488156"/>
                <a:gd name="connsiteX10" fmla="*/ 33338 w 1402556"/>
                <a:gd name="connsiteY10" fmla="*/ 342900 h 488156"/>
                <a:gd name="connsiteX11" fmla="*/ 59531 w 1402556"/>
                <a:gd name="connsiteY11" fmla="*/ 395287 h 488156"/>
                <a:gd name="connsiteX12" fmla="*/ 97631 w 1402556"/>
                <a:gd name="connsiteY12" fmla="*/ 447675 h 488156"/>
                <a:gd name="connsiteX13" fmla="*/ 121444 w 1402556"/>
                <a:gd name="connsiteY13" fmla="*/ 471487 h 488156"/>
                <a:gd name="connsiteX14" fmla="*/ 133350 w 1402556"/>
                <a:gd name="connsiteY14" fmla="*/ 481012 h 488156"/>
                <a:gd name="connsiteX15" fmla="*/ 147638 w 1402556"/>
                <a:gd name="connsiteY15" fmla="*/ 485775 h 488156"/>
                <a:gd name="connsiteX16" fmla="*/ 173831 w 1402556"/>
                <a:gd name="connsiteY16" fmla="*/ 488156 h 488156"/>
                <a:gd name="connsiteX17" fmla="*/ 219075 w 1402556"/>
                <a:gd name="connsiteY17" fmla="*/ 476250 h 488156"/>
                <a:gd name="connsiteX18" fmla="*/ 295275 w 1402556"/>
                <a:gd name="connsiteY18" fmla="*/ 445294 h 488156"/>
                <a:gd name="connsiteX19" fmla="*/ 354806 w 1402556"/>
                <a:gd name="connsiteY19" fmla="*/ 421481 h 488156"/>
                <a:gd name="connsiteX20" fmla="*/ 509588 w 1402556"/>
                <a:gd name="connsiteY20" fmla="*/ 369094 h 488156"/>
                <a:gd name="connsiteX21" fmla="*/ 742950 w 1402556"/>
                <a:gd name="connsiteY21" fmla="*/ 297656 h 488156"/>
                <a:gd name="connsiteX22" fmla="*/ 1042988 w 1402556"/>
                <a:gd name="connsiteY22" fmla="*/ 207169 h 488156"/>
                <a:gd name="connsiteX23" fmla="*/ 1402556 w 1402556"/>
                <a:gd name="connsiteY23" fmla="*/ 102394 h 488156"/>
                <a:gd name="connsiteX24" fmla="*/ 1354931 w 1402556"/>
                <a:gd name="connsiteY24" fmla="*/ 0 h 488156"/>
                <a:gd name="connsiteX25" fmla="*/ 1240631 w 1402556"/>
                <a:gd name="connsiteY25" fmla="*/ 23812 h 488156"/>
                <a:gd name="connsiteX26" fmla="*/ 1019175 w 1402556"/>
                <a:gd name="connsiteY26" fmla="*/ 78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2556" h="488156">
                  <a:moveTo>
                    <a:pt x="1019175" y="78581"/>
                  </a:moveTo>
                  <a:lnTo>
                    <a:pt x="897731" y="104775"/>
                  </a:lnTo>
                  <a:lnTo>
                    <a:pt x="773906" y="128587"/>
                  </a:lnTo>
                  <a:lnTo>
                    <a:pt x="652463" y="147637"/>
                  </a:lnTo>
                  <a:lnTo>
                    <a:pt x="514350" y="169069"/>
                  </a:lnTo>
                  <a:lnTo>
                    <a:pt x="376238" y="185737"/>
                  </a:lnTo>
                  <a:lnTo>
                    <a:pt x="192881" y="202406"/>
                  </a:lnTo>
                  <a:lnTo>
                    <a:pt x="9525" y="200025"/>
                  </a:lnTo>
                  <a:lnTo>
                    <a:pt x="0" y="233362"/>
                  </a:lnTo>
                  <a:lnTo>
                    <a:pt x="9525" y="285750"/>
                  </a:lnTo>
                  <a:lnTo>
                    <a:pt x="33338" y="342900"/>
                  </a:lnTo>
                  <a:lnTo>
                    <a:pt x="59531" y="395287"/>
                  </a:lnTo>
                  <a:lnTo>
                    <a:pt x="97631" y="447675"/>
                  </a:lnTo>
                  <a:lnTo>
                    <a:pt x="121444" y="471487"/>
                  </a:lnTo>
                  <a:lnTo>
                    <a:pt x="133350" y="481012"/>
                  </a:lnTo>
                  <a:lnTo>
                    <a:pt x="147638" y="485775"/>
                  </a:lnTo>
                  <a:lnTo>
                    <a:pt x="173831" y="488156"/>
                  </a:lnTo>
                  <a:lnTo>
                    <a:pt x="219075" y="476250"/>
                  </a:lnTo>
                  <a:lnTo>
                    <a:pt x="295275" y="445294"/>
                  </a:lnTo>
                  <a:lnTo>
                    <a:pt x="354806" y="421481"/>
                  </a:lnTo>
                  <a:lnTo>
                    <a:pt x="509588" y="369094"/>
                  </a:lnTo>
                  <a:lnTo>
                    <a:pt x="742950" y="297656"/>
                  </a:lnTo>
                  <a:lnTo>
                    <a:pt x="1042988" y="207169"/>
                  </a:lnTo>
                  <a:lnTo>
                    <a:pt x="1402556" y="102394"/>
                  </a:lnTo>
                  <a:lnTo>
                    <a:pt x="1354931" y="0"/>
                  </a:lnTo>
                  <a:lnTo>
                    <a:pt x="1240631" y="23812"/>
                  </a:lnTo>
                  <a:lnTo>
                    <a:pt x="1019175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A80657AE-5AA7-42BE-AC31-BD7B8521E1D7}"/>
                </a:ext>
              </a:extLst>
            </p:cNvPr>
            <p:cNvSpPr/>
            <p:nvPr/>
          </p:nvSpPr>
          <p:spPr>
            <a:xfrm>
              <a:off x="6805613" y="4611688"/>
              <a:ext cx="574675" cy="942975"/>
            </a:xfrm>
            <a:custGeom>
              <a:avLst/>
              <a:gdLst>
                <a:gd name="connsiteX0" fmla="*/ 123825 w 573881"/>
                <a:gd name="connsiteY0" fmla="*/ 288132 h 942975"/>
                <a:gd name="connsiteX1" fmla="*/ 54768 w 573881"/>
                <a:gd name="connsiteY1" fmla="*/ 150019 h 942975"/>
                <a:gd name="connsiteX2" fmla="*/ 26193 w 573881"/>
                <a:gd name="connsiteY2" fmla="*/ 92869 h 942975"/>
                <a:gd name="connsiteX3" fmla="*/ 7143 w 573881"/>
                <a:gd name="connsiteY3" fmla="*/ 50007 h 942975"/>
                <a:gd name="connsiteX4" fmla="*/ 0 w 573881"/>
                <a:gd name="connsiteY4" fmla="*/ 23813 h 942975"/>
                <a:gd name="connsiteX5" fmla="*/ 0 w 573881"/>
                <a:gd name="connsiteY5" fmla="*/ 7144 h 942975"/>
                <a:gd name="connsiteX6" fmla="*/ 4762 w 573881"/>
                <a:gd name="connsiteY6" fmla="*/ 0 h 942975"/>
                <a:gd name="connsiteX7" fmla="*/ 14287 w 573881"/>
                <a:gd name="connsiteY7" fmla="*/ 0 h 942975"/>
                <a:gd name="connsiteX8" fmla="*/ 42862 w 573881"/>
                <a:gd name="connsiteY8" fmla="*/ 9525 h 942975"/>
                <a:gd name="connsiteX9" fmla="*/ 76200 w 573881"/>
                <a:gd name="connsiteY9" fmla="*/ 38100 h 942975"/>
                <a:gd name="connsiteX10" fmla="*/ 176212 w 573881"/>
                <a:gd name="connsiteY10" fmla="*/ 138113 h 942975"/>
                <a:gd name="connsiteX11" fmla="*/ 290512 w 573881"/>
                <a:gd name="connsiteY11" fmla="*/ 250032 h 942975"/>
                <a:gd name="connsiteX12" fmla="*/ 409575 w 573881"/>
                <a:gd name="connsiteY12" fmla="*/ 369094 h 942975"/>
                <a:gd name="connsiteX13" fmla="*/ 452437 w 573881"/>
                <a:gd name="connsiteY13" fmla="*/ 411957 h 942975"/>
                <a:gd name="connsiteX14" fmla="*/ 483393 w 573881"/>
                <a:gd name="connsiteY14" fmla="*/ 450057 h 942975"/>
                <a:gd name="connsiteX15" fmla="*/ 511968 w 573881"/>
                <a:gd name="connsiteY15" fmla="*/ 495300 h 942975"/>
                <a:gd name="connsiteX16" fmla="*/ 526256 w 573881"/>
                <a:gd name="connsiteY16" fmla="*/ 531019 h 942975"/>
                <a:gd name="connsiteX17" fmla="*/ 550068 w 573881"/>
                <a:gd name="connsiteY17" fmla="*/ 604838 h 942975"/>
                <a:gd name="connsiteX18" fmla="*/ 569118 w 573881"/>
                <a:gd name="connsiteY18" fmla="*/ 714375 h 942975"/>
                <a:gd name="connsiteX19" fmla="*/ 571500 w 573881"/>
                <a:gd name="connsiteY19" fmla="*/ 764382 h 942975"/>
                <a:gd name="connsiteX20" fmla="*/ 573881 w 573881"/>
                <a:gd name="connsiteY20" fmla="*/ 816769 h 942975"/>
                <a:gd name="connsiteX21" fmla="*/ 571500 w 573881"/>
                <a:gd name="connsiteY21" fmla="*/ 859632 h 942975"/>
                <a:gd name="connsiteX22" fmla="*/ 566737 w 573881"/>
                <a:gd name="connsiteY22" fmla="*/ 892969 h 942975"/>
                <a:gd name="connsiteX23" fmla="*/ 557212 w 573881"/>
                <a:gd name="connsiteY23" fmla="*/ 916782 h 942975"/>
                <a:gd name="connsiteX24" fmla="*/ 540543 w 573881"/>
                <a:gd name="connsiteY24" fmla="*/ 935832 h 942975"/>
                <a:gd name="connsiteX25" fmla="*/ 526256 w 573881"/>
                <a:gd name="connsiteY25" fmla="*/ 942975 h 942975"/>
                <a:gd name="connsiteX26" fmla="*/ 511968 w 573881"/>
                <a:gd name="connsiteY26" fmla="*/ 942975 h 942975"/>
                <a:gd name="connsiteX27" fmla="*/ 476250 w 573881"/>
                <a:gd name="connsiteY27" fmla="*/ 935832 h 942975"/>
                <a:gd name="connsiteX28" fmla="*/ 435768 w 573881"/>
                <a:gd name="connsiteY28" fmla="*/ 909638 h 942975"/>
                <a:gd name="connsiteX29" fmla="*/ 402431 w 573881"/>
                <a:gd name="connsiteY29" fmla="*/ 869157 h 942975"/>
                <a:gd name="connsiteX30" fmla="*/ 364331 w 573881"/>
                <a:gd name="connsiteY30" fmla="*/ 804863 h 942975"/>
                <a:gd name="connsiteX31" fmla="*/ 314325 w 573881"/>
                <a:gd name="connsiteY31" fmla="*/ 700088 h 942975"/>
                <a:gd name="connsiteX32" fmla="*/ 252412 w 573881"/>
                <a:gd name="connsiteY32" fmla="*/ 566738 h 942975"/>
                <a:gd name="connsiteX33" fmla="*/ 235743 w 573881"/>
                <a:gd name="connsiteY33" fmla="*/ 526257 h 942975"/>
                <a:gd name="connsiteX34" fmla="*/ 197643 w 573881"/>
                <a:gd name="connsiteY34" fmla="*/ 431007 h 942975"/>
                <a:gd name="connsiteX35" fmla="*/ 123825 w 573881"/>
                <a:gd name="connsiteY35" fmla="*/ 288132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942975">
                  <a:moveTo>
                    <a:pt x="123825" y="288132"/>
                  </a:moveTo>
                  <a:lnTo>
                    <a:pt x="54768" y="150019"/>
                  </a:lnTo>
                  <a:lnTo>
                    <a:pt x="26193" y="92869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42862" y="9525"/>
                  </a:lnTo>
                  <a:lnTo>
                    <a:pt x="76200" y="38100"/>
                  </a:lnTo>
                  <a:lnTo>
                    <a:pt x="176212" y="138113"/>
                  </a:lnTo>
                  <a:lnTo>
                    <a:pt x="290512" y="250032"/>
                  </a:lnTo>
                  <a:lnTo>
                    <a:pt x="409575" y="369094"/>
                  </a:lnTo>
                  <a:lnTo>
                    <a:pt x="452437" y="411957"/>
                  </a:lnTo>
                  <a:lnTo>
                    <a:pt x="483393" y="450057"/>
                  </a:lnTo>
                  <a:lnTo>
                    <a:pt x="511968" y="495300"/>
                  </a:lnTo>
                  <a:lnTo>
                    <a:pt x="526256" y="531019"/>
                  </a:lnTo>
                  <a:lnTo>
                    <a:pt x="550068" y="604838"/>
                  </a:lnTo>
                  <a:lnTo>
                    <a:pt x="569118" y="714375"/>
                  </a:lnTo>
                  <a:lnTo>
                    <a:pt x="571500" y="764382"/>
                  </a:lnTo>
                  <a:lnTo>
                    <a:pt x="573881" y="816769"/>
                  </a:lnTo>
                  <a:lnTo>
                    <a:pt x="571500" y="859632"/>
                  </a:lnTo>
                  <a:lnTo>
                    <a:pt x="566737" y="892969"/>
                  </a:lnTo>
                  <a:lnTo>
                    <a:pt x="557212" y="916782"/>
                  </a:lnTo>
                  <a:lnTo>
                    <a:pt x="540543" y="935832"/>
                  </a:lnTo>
                  <a:lnTo>
                    <a:pt x="526256" y="942975"/>
                  </a:lnTo>
                  <a:lnTo>
                    <a:pt x="511968" y="942975"/>
                  </a:lnTo>
                  <a:lnTo>
                    <a:pt x="476250" y="935832"/>
                  </a:lnTo>
                  <a:lnTo>
                    <a:pt x="435768" y="909638"/>
                  </a:lnTo>
                  <a:lnTo>
                    <a:pt x="402431" y="869157"/>
                  </a:lnTo>
                  <a:lnTo>
                    <a:pt x="364331" y="804863"/>
                  </a:lnTo>
                  <a:lnTo>
                    <a:pt x="314325" y="700088"/>
                  </a:lnTo>
                  <a:lnTo>
                    <a:pt x="252412" y="566738"/>
                  </a:lnTo>
                  <a:lnTo>
                    <a:pt x="235743" y="526257"/>
                  </a:lnTo>
                  <a:lnTo>
                    <a:pt x="197643" y="431007"/>
                  </a:lnTo>
                  <a:lnTo>
                    <a:pt x="123825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8C4181D3-D502-4DEA-B83F-868338DAB20E}"/>
              </a:ext>
            </a:extLst>
          </p:cNvPr>
          <p:cNvSpPr/>
          <p:nvPr/>
        </p:nvSpPr>
        <p:spPr>
          <a:xfrm>
            <a:off x="3743325" y="1709738"/>
            <a:ext cx="2571750" cy="1539875"/>
          </a:xfrm>
          <a:custGeom>
            <a:avLst/>
            <a:gdLst>
              <a:gd name="connsiteX0" fmla="*/ 1526381 w 2571750"/>
              <a:gd name="connsiteY0" fmla="*/ 173831 h 1540668"/>
              <a:gd name="connsiteX1" fmla="*/ 1300163 w 2571750"/>
              <a:gd name="connsiteY1" fmla="*/ 221456 h 1540668"/>
              <a:gd name="connsiteX2" fmla="*/ 1028700 w 2571750"/>
              <a:gd name="connsiteY2" fmla="*/ 278606 h 1540668"/>
              <a:gd name="connsiteX3" fmla="*/ 821531 w 2571750"/>
              <a:gd name="connsiteY3" fmla="*/ 319087 h 1540668"/>
              <a:gd name="connsiteX4" fmla="*/ 635794 w 2571750"/>
              <a:gd name="connsiteY4" fmla="*/ 352425 h 1540668"/>
              <a:gd name="connsiteX5" fmla="*/ 459581 w 2571750"/>
              <a:gd name="connsiteY5" fmla="*/ 378618 h 1540668"/>
              <a:gd name="connsiteX6" fmla="*/ 304800 w 2571750"/>
              <a:gd name="connsiteY6" fmla="*/ 400050 h 1540668"/>
              <a:gd name="connsiteX7" fmla="*/ 83344 w 2571750"/>
              <a:gd name="connsiteY7" fmla="*/ 426243 h 1540668"/>
              <a:gd name="connsiteX8" fmla="*/ 0 w 2571750"/>
              <a:gd name="connsiteY8" fmla="*/ 433387 h 1540668"/>
              <a:gd name="connsiteX9" fmla="*/ 69056 w 2571750"/>
              <a:gd name="connsiteY9" fmla="*/ 588168 h 1540668"/>
              <a:gd name="connsiteX10" fmla="*/ 230981 w 2571750"/>
              <a:gd name="connsiteY10" fmla="*/ 581025 h 1540668"/>
              <a:gd name="connsiteX11" fmla="*/ 359569 w 2571750"/>
              <a:gd name="connsiteY11" fmla="*/ 571500 h 1540668"/>
              <a:gd name="connsiteX12" fmla="*/ 473869 w 2571750"/>
              <a:gd name="connsiteY12" fmla="*/ 557212 h 1540668"/>
              <a:gd name="connsiteX13" fmla="*/ 669131 w 2571750"/>
              <a:gd name="connsiteY13" fmla="*/ 521493 h 1540668"/>
              <a:gd name="connsiteX14" fmla="*/ 981075 w 2571750"/>
              <a:gd name="connsiteY14" fmla="*/ 464343 h 1540668"/>
              <a:gd name="connsiteX15" fmla="*/ 1304925 w 2571750"/>
              <a:gd name="connsiteY15" fmla="*/ 402431 h 1540668"/>
              <a:gd name="connsiteX16" fmla="*/ 1597819 w 2571750"/>
              <a:gd name="connsiteY16" fmla="*/ 342900 h 1540668"/>
              <a:gd name="connsiteX17" fmla="*/ 1843088 w 2571750"/>
              <a:gd name="connsiteY17" fmla="*/ 292893 h 1540668"/>
              <a:gd name="connsiteX18" fmla="*/ 1971675 w 2571750"/>
              <a:gd name="connsiteY18" fmla="*/ 266700 h 1540668"/>
              <a:gd name="connsiteX19" fmla="*/ 1988344 w 2571750"/>
              <a:gd name="connsiteY19" fmla="*/ 266700 h 1540668"/>
              <a:gd name="connsiteX20" fmla="*/ 2007394 w 2571750"/>
              <a:gd name="connsiteY20" fmla="*/ 271462 h 1540668"/>
              <a:gd name="connsiteX21" fmla="*/ 2026444 w 2571750"/>
              <a:gd name="connsiteY21" fmla="*/ 280987 h 1540668"/>
              <a:gd name="connsiteX22" fmla="*/ 2047875 w 2571750"/>
              <a:gd name="connsiteY22" fmla="*/ 302418 h 1540668"/>
              <a:gd name="connsiteX23" fmla="*/ 2062163 w 2571750"/>
              <a:gd name="connsiteY23" fmla="*/ 330993 h 1540668"/>
              <a:gd name="connsiteX24" fmla="*/ 2074069 w 2571750"/>
              <a:gd name="connsiteY24" fmla="*/ 361950 h 1540668"/>
              <a:gd name="connsiteX25" fmla="*/ 2081213 w 2571750"/>
              <a:gd name="connsiteY25" fmla="*/ 400050 h 1540668"/>
              <a:gd name="connsiteX26" fmla="*/ 2081213 w 2571750"/>
              <a:gd name="connsiteY26" fmla="*/ 440531 h 1540668"/>
              <a:gd name="connsiteX27" fmla="*/ 2081213 w 2571750"/>
              <a:gd name="connsiteY27" fmla="*/ 466725 h 1540668"/>
              <a:gd name="connsiteX28" fmla="*/ 2052638 w 2571750"/>
              <a:gd name="connsiteY28" fmla="*/ 616743 h 1540668"/>
              <a:gd name="connsiteX29" fmla="*/ 1997869 w 2571750"/>
              <a:gd name="connsiteY29" fmla="*/ 873918 h 1540668"/>
              <a:gd name="connsiteX30" fmla="*/ 1931194 w 2571750"/>
              <a:gd name="connsiteY30" fmla="*/ 1202531 h 1540668"/>
              <a:gd name="connsiteX31" fmla="*/ 1893094 w 2571750"/>
              <a:gd name="connsiteY31" fmla="*/ 1366837 h 1540668"/>
              <a:gd name="connsiteX32" fmla="*/ 1885950 w 2571750"/>
              <a:gd name="connsiteY32" fmla="*/ 1404937 h 1540668"/>
              <a:gd name="connsiteX33" fmla="*/ 1885950 w 2571750"/>
              <a:gd name="connsiteY33" fmla="*/ 1419225 h 1540668"/>
              <a:gd name="connsiteX34" fmla="*/ 1888331 w 2571750"/>
              <a:gd name="connsiteY34" fmla="*/ 1443037 h 1540668"/>
              <a:gd name="connsiteX35" fmla="*/ 1895475 w 2571750"/>
              <a:gd name="connsiteY35" fmla="*/ 1481137 h 1540668"/>
              <a:gd name="connsiteX36" fmla="*/ 1907381 w 2571750"/>
              <a:gd name="connsiteY36" fmla="*/ 1507331 h 1540668"/>
              <a:gd name="connsiteX37" fmla="*/ 1919288 w 2571750"/>
              <a:gd name="connsiteY37" fmla="*/ 1521618 h 1540668"/>
              <a:gd name="connsiteX38" fmla="*/ 1928813 w 2571750"/>
              <a:gd name="connsiteY38" fmla="*/ 1528762 h 1540668"/>
              <a:gd name="connsiteX39" fmla="*/ 1950244 w 2571750"/>
              <a:gd name="connsiteY39" fmla="*/ 1538287 h 1540668"/>
              <a:gd name="connsiteX40" fmla="*/ 1964531 w 2571750"/>
              <a:gd name="connsiteY40" fmla="*/ 1540668 h 1540668"/>
              <a:gd name="connsiteX41" fmla="*/ 1976438 w 2571750"/>
              <a:gd name="connsiteY41" fmla="*/ 1535906 h 1540668"/>
              <a:gd name="connsiteX42" fmla="*/ 1997869 w 2571750"/>
              <a:gd name="connsiteY42" fmla="*/ 1526381 h 1540668"/>
              <a:gd name="connsiteX43" fmla="*/ 2031206 w 2571750"/>
              <a:gd name="connsiteY43" fmla="*/ 1493043 h 1540668"/>
              <a:gd name="connsiteX44" fmla="*/ 2078831 w 2571750"/>
              <a:gd name="connsiteY44" fmla="*/ 1433512 h 1540668"/>
              <a:gd name="connsiteX45" fmla="*/ 2093119 w 2571750"/>
              <a:gd name="connsiteY45" fmla="*/ 1407318 h 1540668"/>
              <a:gd name="connsiteX46" fmla="*/ 2140744 w 2571750"/>
              <a:gd name="connsiteY46" fmla="*/ 1281112 h 1540668"/>
              <a:gd name="connsiteX47" fmla="*/ 2226469 w 2571750"/>
              <a:gd name="connsiteY47" fmla="*/ 1035843 h 1540668"/>
              <a:gd name="connsiteX48" fmla="*/ 2324100 w 2571750"/>
              <a:gd name="connsiteY48" fmla="*/ 766762 h 1540668"/>
              <a:gd name="connsiteX49" fmla="*/ 2421731 w 2571750"/>
              <a:gd name="connsiteY49" fmla="*/ 488156 h 1540668"/>
              <a:gd name="connsiteX50" fmla="*/ 2428875 w 2571750"/>
              <a:gd name="connsiteY50" fmla="*/ 469106 h 1540668"/>
              <a:gd name="connsiteX51" fmla="*/ 2452688 w 2571750"/>
              <a:gd name="connsiteY51" fmla="*/ 447675 h 1540668"/>
              <a:gd name="connsiteX52" fmla="*/ 2493169 w 2571750"/>
              <a:gd name="connsiteY52" fmla="*/ 414337 h 1540668"/>
              <a:gd name="connsiteX53" fmla="*/ 2536031 w 2571750"/>
              <a:gd name="connsiteY53" fmla="*/ 383381 h 1540668"/>
              <a:gd name="connsiteX54" fmla="*/ 2555081 w 2571750"/>
              <a:gd name="connsiteY54" fmla="*/ 366712 h 1540668"/>
              <a:gd name="connsiteX55" fmla="*/ 2564606 w 2571750"/>
              <a:gd name="connsiteY55" fmla="*/ 357187 h 1540668"/>
              <a:gd name="connsiteX56" fmla="*/ 2571750 w 2571750"/>
              <a:gd name="connsiteY56" fmla="*/ 345281 h 1540668"/>
              <a:gd name="connsiteX57" fmla="*/ 2571750 w 2571750"/>
              <a:gd name="connsiteY57" fmla="*/ 330993 h 1540668"/>
              <a:gd name="connsiteX58" fmla="*/ 2569369 w 2571750"/>
              <a:gd name="connsiteY58" fmla="*/ 311943 h 1540668"/>
              <a:gd name="connsiteX59" fmla="*/ 2555081 w 2571750"/>
              <a:gd name="connsiteY59" fmla="*/ 285750 h 1540668"/>
              <a:gd name="connsiteX60" fmla="*/ 2538413 w 2571750"/>
              <a:gd name="connsiteY60" fmla="*/ 261937 h 1540668"/>
              <a:gd name="connsiteX61" fmla="*/ 2509838 w 2571750"/>
              <a:gd name="connsiteY61" fmla="*/ 235743 h 1540668"/>
              <a:gd name="connsiteX62" fmla="*/ 2428875 w 2571750"/>
              <a:gd name="connsiteY62" fmla="*/ 176212 h 1540668"/>
              <a:gd name="connsiteX63" fmla="*/ 2307431 w 2571750"/>
              <a:gd name="connsiteY63" fmla="*/ 90487 h 1540668"/>
              <a:gd name="connsiteX64" fmla="*/ 2245519 w 2571750"/>
              <a:gd name="connsiteY64" fmla="*/ 54768 h 1540668"/>
              <a:gd name="connsiteX65" fmla="*/ 2169319 w 2571750"/>
              <a:gd name="connsiteY65" fmla="*/ 19050 h 1540668"/>
              <a:gd name="connsiteX66" fmla="*/ 2121694 w 2571750"/>
              <a:gd name="connsiteY66" fmla="*/ 0 h 1540668"/>
              <a:gd name="connsiteX67" fmla="*/ 2105025 w 2571750"/>
              <a:gd name="connsiteY67" fmla="*/ 2381 h 1540668"/>
              <a:gd name="connsiteX68" fmla="*/ 2031206 w 2571750"/>
              <a:gd name="connsiteY68" fmla="*/ 30956 h 1540668"/>
              <a:gd name="connsiteX69" fmla="*/ 1909763 w 2571750"/>
              <a:gd name="connsiteY69" fmla="*/ 83343 h 1540668"/>
              <a:gd name="connsiteX70" fmla="*/ 1883569 w 2571750"/>
              <a:gd name="connsiteY70" fmla="*/ 92868 h 1540668"/>
              <a:gd name="connsiteX71" fmla="*/ 1745456 w 2571750"/>
              <a:gd name="connsiteY71" fmla="*/ 121443 h 1540668"/>
              <a:gd name="connsiteX72" fmla="*/ 1526381 w 2571750"/>
              <a:gd name="connsiteY72" fmla="*/ 173831 h 15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571750" h="1540668">
                <a:moveTo>
                  <a:pt x="1526381" y="173831"/>
                </a:moveTo>
                <a:lnTo>
                  <a:pt x="1300163" y="221456"/>
                </a:lnTo>
                <a:lnTo>
                  <a:pt x="1028700" y="278606"/>
                </a:lnTo>
                <a:lnTo>
                  <a:pt x="821531" y="319087"/>
                </a:lnTo>
                <a:lnTo>
                  <a:pt x="635794" y="352425"/>
                </a:lnTo>
                <a:lnTo>
                  <a:pt x="459581" y="378618"/>
                </a:lnTo>
                <a:lnTo>
                  <a:pt x="304800" y="400050"/>
                </a:lnTo>
                <a:lnTo>
                  <a:pt x="83344" y="426243"/>
                </a:lnTo>
                <a:lnTo>
                  <a:pt x="0" y="433387"/>
                </a:lnTo>
                <a:lnTo>
                  <a:pt x="69056" y="588168"/>
                </a:lnTo>
                <a:lnTo>
                  <a:pt x="230981" y="581025"/>
                </a:lnTo>
                <a:lnTo>
                  <a:pt x="359569" y="571500"/>
                </a:lnTo>
                <a:lnTo>
                  <a:pt x="473869" y="557212"/>
                </a:lnTo>
                <a:lnTo>
                  <a:pt x="669131" y="521493"/>
                </a:lnTo>
                <a:lnTo>
                  <a:pt x="981075" y="464343"/>
                </a:lnTo>
                <a:lnTo>
                  <a:pt x="1304925" y="402431"/>
                </a:lnTo>
                <a:lnTo>
                  <a:pt x="1597819" y="342900"/>
                </a:lnTo>
                <a:lnTo>
                  <a:pt x="1843088" y="292893"/>
                </a:lnTo>
                <a:lnTo>
                  <a:pt x="1971675" y="266700"/>
                </a:lnTo>
                <a:lnTo>
                  <a:pt x="1988344" y="266700"/>
                </a:lnTo>
                <a:lnTo>
                  <a:pt x="2007394" y="271462"/>
                </a:lnTo>
                <a:lnTo>
                  <a:pt x="2026444" y="280987"/>
                </a:lnTo>
                <a:lnTo>
                  <a:pt x="2047875" y="302418"/>
                </a:lnTo>
                <a:lnTo>
                  <a:pt x="2062163" y="330993"/>
                </a:lnTo>
                <a:lnTo>
                  <a:pt x="2074069" y="361950"/>
                </a:lnTo>
                <a:lnTo>
                  <a:pt x="2081213" y="400050"/>
                </a:lnTo>
                <a:lnTo>
                  <a:pt x="2081213" y="440531"/>
                </a:lnTo>
                <a:lnTo>
                  <a:pt x="2081213" y="466725"/>
                </a:lnTo>
                <a:lnTo>
                  <a:pt x="2052638" y="616743"/>
                </a:lnTo>
                <a:lnTo>
                  <a:pt x="1997869" y="873918"/>
                </a:lnTo>
                <a:lnTo>
                  <a:pt x="1931194" y="1202531"/>
                </a:lnTo>
                <a:lnTo>
                  <a:pt x="1893094" y="1366837"/>
                </a:lnTo>
                <a:lnTo>
                  <a:pt x="1885950" y="1404937"/>
                </a:lnTo>
                <a:lnTo>
                  <a:pt x="1885950" y="1419225"/>
                </a:lnTo>
                <a:lnTo>
                  <a:pt x="1888331" y="1443037"/>
                </a:lnTo>
                <a:lnTo>
                  <a:pt x="1895475" y="1481137"/>
                </a:lnTo>
                <a:lnTo>
                  <a:pt x="1907381" y="1507331"/>
                </a:lnTo>
                <a:lnTo>
                  <a:pt x="1919288" y="1521618"/>
                </a:lnTo>
                <a:lnTo>
                  <a:pt x="1928813" y="1528762"/>
                </a:lnTo>
                <a:lnTo>
                  <a:pt x="1950244" y="1538287"/>
                </a:lnTo>
                <a:lnTo>
                  <a:pt x="1964531" y="1540668"/>
                </a:lnTo>
                <a:lnTo>
                  <a:pt x="1976438" y="1535906"/>
                </a:lnTo>
                <a:lnTo>
                  <a:pt x="1997869" y="1526381"/>
                </a:lnTo>
                <a:lnTo>
                  <a:pt x="2031206" y="1493043"/>
                </a:lnTo>
                <a:lnTo>
                  <a:pt x="2078831" y="1433512"/>
                </a:lnTo>
                <a:lnTo>
                  <a:pt x="2093119" y="1407318"/>
                </a:lnTo>
                <a:lnTo>
                  <a:pt x="2140744" y="1281112"/>
                </a:lnTo>
                <a:lnTo>
                  <a:pt x="2226469" y="1035843"/>
                </a:lnTo>
                <a:lnTo>
                  <a:pt x="2324100" y="766762"/>
                </a:lnTo>
                <a:lnTo>
                  <a:pt x="2421731" y="488156"/>
                </a:lnTo>
                <a:lnTo>
                  <a:pt x="2428875" y="469106"/>
                </a:lnTo>
                <a:lnTo>
                  <a:pt x="2452688" y="447675"/>
                </a:lnTo>
                <a:lnTo>
                  <a:pt x="2493169" y="414337"/>
                </a:lnTo>
                <a:lnTo>
                  <a:pt x="2536031" y="383381"/>
                </a:lnTo>
                <a:lnTo>
                  <a:pt x="2555081" y="366712"/>
                </a:lnTo>
                <a:lnTo>
                  <a:pt x="2564606" y="357187"/>
                </a:lnTo>
                <a:lnTo>
                  <a:pt x="2571750" y="345281"/>
                </a:lnTo>
                <a:lnTo>
                  <a:pt x="2571750" y="330993"/>
                </a:lnTo>
                <a:lnTo>
                  <a:pt x="2569369" y="311943"/>
                </a:lnTo>
                <a:lnTo>
                  <a:pt x="2555081" y="285750"/>
                </a:lnTo>
                <a:lnTo>
                  <a:pt x="2538413" y="261937"/>
                </a:lnTo>
                <a:lnTo>
                  <a:pt x="2509838" y="235743"/>
                </a:lnTo>
                <a:lnTo>
                  <a:pt x="2428875" y="176212"/>
                </a:lnTo>
                <a:lnTo>
                  <a:pt x="2307431" y="90487"/>
                </a:lnTo>
                <a:lnTo>
                  <a:pt x="2245519" y="54768"/>
                </a:lnTo>
                <a:lnTo>
                  <a:pt x="2169319" y="19050"/>
                </a:lnTo>
                <a:lnTo>
                  <a:pt x="2121694" y="0"/>
                </a:lnTo>
                <a:lnTo>
                  <a:pt x="2105025" y="2381"/>
                </a:lnTo>
                <a:lnTo>
                  <a:pt x="2031206" y="30956"/>
                </a:lnTo>
                <a:lnTo>
                  <a:pt x="1909763" y="83343"/>
                </a:lnTo>
                <a:lnTo>
                  <a:pt x="1883569" y="92868"/>
                </a:lnTo>
                <a:lnTo>
                  <a:pt x="1745456" y="121443"/>
                </a:lnTo>
                <a:lnTo>
                  <a:pt x="1526381" y="1738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A1705D8-FE21-4352-801A-66BABFD1E606}"/>
              </a:ext>
            </a:extLst>
          </p:cNvPr>
          <p:cNvSpPr/>
          <p:nvPr/>
        </p:nvSpPr>
        <p:spPr>
          <a:xfrm>
            <a:off x="3890963" y="2862263"/>
            <a:ext cx="1862137" cy="495300"/>
          </a:xfrm>
          <a:custGeom>
            <a:avLst/>
            <a:gdLst>
              <a:gd name="connsiteX0" fmla="*/ 1614487 w 1862137"/>
              <a:gd name="connsiteY0" fmla="*/ 33337 h 495300"/>
              <a:gd name="connsiteX1" fmla="*/ 1445418 w 1862137"/>
              <a:gd name="connsiteY1" fmla="*/ 59531 h 495300"/>
              <a:gd name="connsiteX2" fmla="*/ 1271587 w 1862137"/>
              <a:gd name="connsiteY2" fmla="*/ 90487 h 495300"/>
              <a:gd name="connsiteX3" fmla="*/ 1064418 w 1862137"/>
              <a:gd name="connsiteY3" fmla="*/ 130968 h 495300"/>
              <a:gd name="connsiteX4" fmla="*/ 854868 w 1862137"/>
              <a:gd name="connsiteY4" fmla="*/ 176212 h 495300"/>
              <a:gd name="connsiteX5" fmla="*/ 552450 w 1862137"/>
              <a:gd name="connsiteY5" fmla="*/ 245268 h 495300"/>
              <a:gd name="connsiteX6" fmla="*/ 335756 w 1862137"/>
              <a:gd name="connsiteY6" fmla="*/ 295275 h 495300"/>
              <a:gd name="connsiteX7" fmla="*/ 4762 w 1862137"/>
              <a:gd name="connsiteY7" fmla="*/ 378618 h 495300"/>
              <a:gd name="connsiteX8" fmla="*/ 0 w 1862137"/>
              <a:gd name="connsiteY8" fmla="*/ 495300 h 495300"/>
              <a:gd name="connsiteX9" fmla="*/ 130968 w 1862137"/>
              <a:gd name="connsiteY9" fmla="*/ 478631 h 495300"/>
              <a:gd name="connsiteX10" fmla="*/ 161925 w 1862137"/>
              <a:gd name="connsiteY10" fmla="*/ 478631 h 495300"/>
              <a:gd name="connsiteX11" fmla="*/ 364331 w 1862137"/>
              <a:gd name="connsiteY11" fmla="*/ 459581 h 495300"/>
              <a:gd name="connsiteX12" fmla="*/ 461962 w 1862137"/>
              <a:gd name="connsiteY12" fmla="*/ 435768 h 495300"/>
              <a:gd name="connsiteX13" fmla="*/ 576262 w 1862137"/>
              <a:gd name="connsiteY13" fmla="*/ 407193 h 495300"/>
              <a:gd name="connsiteX14" fmla="*/ 695325 w 1862137"/>
              <a:gd name="connsiteY14" fmla="*/ 381000 h 495300"/>
              <a:gd name="connsiteX15" fmla="*/ 842962 w 1862137"/>
              <a:gd name="connsiteY15" fmla="*/ 350043 h 495300"/>
              <a:gd name="connsiteX16" fmla="*/ 1009650 w 1862137"/>
              <a:gd name="connsiteY16" fmla="*/ 316706 h 495300"/>
              <a:gd name="connsiteX17" fmla="*/ 1166812 w 1862137"/>
              <a:gd name="connsiteY17" fmla="*/ 290512 h 495300"/>
              <a:gd name="connsiteX18" fmla="*/ 1331118 w 1862137"/>
              <a:gd name="connsiteY18" fmla="*/ 264318 h 495300"/>
              <a:gd name="connsiteX19" fmla="*/ 1524000 w 1862137"/>
              <a:gd name="connsiteY19" fmla="*/ 235743 h 495300"/>
              <a:gd name="connsiteX20" fmla="*/ 1678781 w 1862137"/>
              <a:gd name="connsiteY20" fmla="*/ 216693 h 495300"/>
              <a:gd name="connsiteX21" fmla="*/ 1833562 w 1862137"/>
              <a:gd name="connsiteY21" fmla="*/ 204787 h 495300"/>
              <a:gd name="connsiteX22" fmla="*/ 1862137 w 1862137"/>
              <a:gd name="connsiteY22" fmla="*/ 0 h 495300"/>
              <a:gd name="connsiteX23" fmla="*/ 1752600 w 1862137"/>
              <a:gd name="connsiteY23" fmla="*/ 14287 h 495300"/>
              <a:gd name="connsiteX24" fmla="*/ 1614487 w 1862137"/>
              <a:gd name="connsiteY24" fmla="*/ 33337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62137" h="495300">
                <a:moveTo>
                  <a:pt x="1614487" y="33337"/>
                </a:moveTo>
                <a:lnTo>
                  <a:pt x="1445418" y="59531"/>
                </a:lnTo>
                <a:lnTo>
                  <a:pt x="1271587" y="90487"/>
                </a:lnTo>
                <a:lnTo>
                  <a:pt x="1064418" y="130968"/>
                </a:lnTo>
                <a:lnTo>
                  <a:pt x="854868" y="176212"/>
                </a:lnTo>
                <a:lnTo>
                  <a:pt x="552450" y="245268"/>
                </a:lnTo>
                <a:lnTo>
                  <a:pt x="335756" y="295275"/>
                </a:lnTo>
                <a:lnTo>
                  <a:pt x="4762" y="378618"/>
                </a:lnTo>
                <a:lnTo>
                  <a:pt x="0" y="495300"/>
                </a:lnTo>
                <a:lnTo>
                  <a:pt x="130968" y="478631"/>
                </a:lnTo>
                <a:lnTo>
                  <a:pt x="161925" y="478631"/>
                </a:lnTo>
                <a:lnTo>
                  <a:pt x="364331" y="459581"/>
                </a:lnTo>
                <a:lnTo>
                  <a:pt x="461962" y="435768"/>
                </a:lnTo>
                <a:lnTo>
                  <a:pt x="576262" y="407193"/>
                </a:lnTo>
                <a:lnTo>
                  <a:pt x="695325" y="381000"/>
                </a:lnTo>
                <a:lnTo>
                  <a:pt x="842962" y="350043"/>
                </a:lnTo>
                <a:lnTo>
                  <a:pt x="1009650" y="316706"/>
                </a:lnTo>
                <a:lnTo>
                  <a:pt x="1166812" y="290512"/>
                </a:lnTo>
                <a:lnTo>
                  <a:pt x="1331118" y="264318"/>
                </a:lnTo>
                <a:lnTo>
                  <a:pt x="1524000" y="235743"/>
                </a:lnTo>
                <a:lnTo>
                  <a:pt x="1678781" y="216693"/>
                </a:lnTo>
                <a:lnTo>
                  <a:pt x="1833562" y="204787"/>
                </a:lnTo>
                <a:lnTo>
                  <a:pt x="1862137" y="0"/>
                </a:lnTo>
                <a:lnTo>
                  <a:pt x="1752600" y="14287"/>
                </a:lnTo>
                <a:lnTo>
                  <a:pt x="1614487" y="33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2694A5EF-6694-4F51-A4DA-07EFF18AAE78}"/>
              </a:ext>
            </a:extLst>
          </p:cNvPr>
          <p:cNvSpPr/>
          <p:nvPr/>
        </p:nvSpPr>
        <p:spPr>
          <a:xfrm rot="16200000">
            <a:off x="1406525" y="3149600"/>
            <a:ext cx="3802063" cy="1484313"/>
          </a:xfrm>
          <a:custGeom>
            <a:avLst/>
            <a:gdLst>
              <a:gd name="connsiteX0" fmla="*/ 1853348 w 3801818"/>
              <a:gd name="connsiteY0" fmla="*/ 1104644 h 1485133"/>
              <a:gd name="connsiteX1" fmla="*/ 1678446 w 3801818"/>
              <a:gd name="connsiteY1" fmla="*/ 1058617 h 1485133"/>
              <a:gd name="connsiteX2" fmla="*/ 1552639 w 3801818"/>
              <a:gd name="connsiteY2" fmla="*/ 1018727 h 1485133"/>
              <a:gd name="connsiteX3" fmla="*/ 1362395 w 3801818"/>
              <a:gd name="connsiteY3" fmla="*/ 945084 h 1485133"/>
              <a:gd name="connsiteX4" fmla="*/ 1221246 w 3801818"/>
              <a:gd name="connsiteY4" fmla="*/ 883715 h 1485133"/>
              <a:gd name="connsiteX5" fmla="*/ 1116919 w 3801818"/>
              <a:gd name="connsiteY5" fmla="*/ 834620 h 1485133"/>
              <a:gd name="connsiteX6" fmla="*/ 984975 w 3801818"/>
              <a:gd name="connsiteY6" fmla="*/ 764045 h 1485133"/>
              <a:gd name="connsiteX7" fmla="*/ 853031 w 3801818"/>
              <a:gd name="connsiteY7" fmla="*/ 684266 h 1485133"/>
              <a:gd name="connsiteX8" fmla="*/ 730293 w 3801818"/>
              <a:gd name="connsiteY8" fmla="*/ 601417 h 1485133"/>
              <a:gd name="connsiteX9" fmla="*/ 613692 w 3801818"/>
              <a:gd name="connsiteY9" fmla="*/ 518569 h 1485133"/>
              <a:gd name="connsiteX10" fmla="*/ 506296 w 3801818"/>
              <a:gd name="connsiteY10" fmla="*/ 432652 h 1485133"/>
              <a:gd name="connsiteX11" fmla="*/ 423447 w 3801818"/>
              <a:gd name="connsiteY11" fmla="*/ 362078 h 1485133"/>
              <a:gd name="connsiteX12" fmla="*/ 309915 w 3801818"/>
              <a:gd name="connsiteY12" fmla="*/ 263887 h 1485133"/>
              <a:gd name="connsiteX13" fmla="*/ 217861 w 3801818"/>
              <a:gd name="connsiteY13" fmla="*/ 174902 h 1485133"/>
              <a:gd name="connsiteX14" fmla="*/ 125807 w 3801818"/>
              <a:gd name="connsiteY14" fmla="*/ 82848 h 1485133"/>
              <a:gd name="connsiteX15" fmla="*/ 61370 w 3801818"/>
              <a:gd name="connsiteY15" fmla="*/ 15342 h 1485133"/>
              <a:gd name="connsiteX16" fmla="*/ 46027 w 3801818"/>
              <a:gd name="connsiteY16" fmla="*/ 6137 h 1485133"/>
              <a:gd name="connsiteX17" fmla="*/ 21480 w 3801818"/>
              <a:gd name="connsiteY17" fmla="*/ 0 h 1485133"/>
              <a:gd name="connsiteX18" fmla="*/ 9206 w 3801818"/>
              <a:gd name="connsiteY18" fmla="*/ 6137 h 1485133"/>
              <a:gd name="connsiteX19" fmla="*/ 0 w 3801818"/>
              <a:gd name="connsiteY19" fmla="*/ 15342 h 1485133"/>
              <a:gd name="connsiteX20" fmla="*/ 3069 w 3801818"/>
              <a:gd name="connsiteY20" fmla="*/ 42958 h 1485133"/>
              <a:gd name="connsiteX21" fmla="*/ 18411 w 3801818"/>
              <a:gd name="connsiteY21" fmla="*/ 82848 h 1485133"/>
              <a:gd name="connsiteX22" fmla="*/ 92054 w 3801818"/>
              <a:gd name="connsiteY22" fmla="*/ 177970 h 1485133"/>
              <a:gd name="connsiteX23" fmla="*/ 227066 w 3801818"/>
              <a:gd name="connsiteY23" fmla="*/ 337530 h 1485133"/>
              <a:gd name="connsiteX24" fmla="*/ 309915 w 3801818"/>
              <a:gd name="connsiteY24" fmla="*/ 429584 h 1485133"/>
              <a:gd name="connsiteX25" fmla="*/ 408105 w 3801818"/>
              <a:gd name="connsiteY25" fmla="*/ 527774 h 1485133"/>
              <a:gd name="connsiteX26" fmla="*/ 527775 w 3801818"/>
              <a:gd name="connsiteY26" fmla="*/ 638239 h 1485133"/>
              <a:gd name="connsiteX27" fmla="*/ 644376 w 3801818"/>
              <a:gd name="connsiteY27" fmla="*/ 736429 h 1485133"/>
              <a:gd name="connsiteX28" fmla="*/ 791662 w 3801818"/>
              <a:gd name="connsiteY28" fmla="*/ 843825 h 1485133"/>
              <a:gd name="connsiteX29" fmla="*/ 917469 w 3801818"/>
              <a:gd name="connsiteY29" fmla="*/ 929742 h 1485133"/>
              <a:gd name="connsiteX30" fmla="*/ 1061686 w 3801818"/>
              <a:gd name="connsiteY30" fmla="*/ 1012590 h 1485133"/>
              <a:gd name="connsiteX31" fmla="*/ 1202835 w 3801818"/>
              <a:gd name="connsiteY31" fmla="*/ 1089302 h 1485133"/>
              <a:gd name="connsiteX32" fmla="*/ 1365464 w 3801818"/>
              <a:gd name="connsiteY32" fmla="*/ 1162945 h 1485133"/>
              <a:gd name="connsiteX33" fmla="*/ 1531160 w 3801818"/>
              <a:gd name="connsiteY33" fmla="*/ 1230451 h 1485133"/>
              <a:gd name="connsiteX34" fmla="*/ 1736747 w 3801818"/>
              <a:gd name="connsiteY34" fmla="*/ 1301025 h 1485133"/>
              <a:gd name="connsiteX35" fmla="*/ 1933128 w 3801818"/>
              <a:gd name="connsiteY35" fmla="*/ 1353189 h 1485133"/>
              <a:gd name="connsiteX36" fmla="*/ 2065072 w 3801818"/>
              <a:gd name="connsiteY36" fmla="*/ 1380805 h 1485133"/>
              <a:gd name="connsiteX37" fmla="*/ 2230768 w 3801818"/>
              <a:gd name="connsiteY37" fmla="*/ 1411490 h 1485133"/>
              <a:gd name="connsiteX38" fmla="*/ 2387259 w 3801818"/>
              <a:gd name="connsiteY38" fmla="*/ 1436037 h 1485133"/>
              <a:gd name="connsiteX39" fmla="*/ 2494655 w 3801818"/>
              <a:gd name="connsiteY39" fmla="*/ 1451380 h 1485133"/>
              <a:gd name="connsiteX40" fmla="*/ 2559093 w 3801818"/>
              <a:gd name="connsiteY40" fmla="*/ 1466722 h 1485133"/>
              <a:gd name="connsiteX41" fmla="*/ 2737064 w 3801818"/>
              <a:gd name="connsiteY41" fmla="*/ 1469790 h 1485133"/>
              <a:gd name="connsiteX42" fmla="*/ 2994814 w 3801818"/>
              <a:gd name="connsiteY42" fmla="*/ 1478996 h 1485133"/>
              <a:gd name="connsiteX43" fmla="*/ 3175853 w 3801818"/>
              <a:gd name="connsiteY43" fmla="*/ 1485133 h 1485133"/>
              <a:gd name="connsiteX44" fmla="*/ 3277112 w 3801818"/>
              <a:gd name="connsiteY44" fmla="*/ 1485133 h 1485133"/>
              <a:gd name="connsiteX45" fmla="*/ 3323139 w 3801818"/>
              <a:gd name="connsiteY45" fmla="*/ 1475927 h 1485133"/>
              <a:gd name="connsiteX46" fmla="*/ 3375302 w 3801818"/>
              <a:gd name="connsiteY46" fmla="*/ 1454448 h 1485133"/>
              <a:gd name="connsiteX47" fmla="*/ 3421329 w 3801818"/>
              <a:gd name="connsiteY47" fmla="*/ 1426832 h 1485133"/>
              <a:gd name="connsiteX48" fmla="*/ 3467356 w 3801818"/>
              <a:gd name="connsiteY48" fmla="*/ 1393079 h 1485133"/>
              <a:gd name="connsiteX49" fmla="*/ 3519520 w 3801818"/>
              <a:gd name="connsiteY49" fmla="*/ 1343984 h 1485133"/>
              <a:gd name="connsiteX50" fmla="*/ 3651464 w 3801818"/>
              <a:gd name="connsiteY50" fmla="*/ 1270341 h 1485133"/>
              <a:gd name="connsiteX51" fmla="*/ 3697490 w 3801818"/>
              <a:gd name="connsiteY51" fmla="*/ 1212040 h 1485133"/>
              <a:gd name="connsiteX52" fmla="*/ 3731243 w 3801818"/>
              <a:gd name="connsiteY52" fmla="*/ 1162945 h 1485133"/>
              <a:gd name="connsiteX53" fmla="*/ 3771133 w 3801818"/>
              <a:gd name="connsiteY53" fmla="*/ 1077028 h 1485133"/>
              <a:gd name="connsiteX54" fmla="*/ 3798749 w 3801818"/>
              <a:gd name="connsiteY54" fmla="*/ 1015659 h 1485133"/>
              <a:gd name="connsiteX55" fmla="*/ 3801818 w 3801818"/>
              <a:gd name="connsiteY55" fmla="*/ 1000317 h 1485133"/>
              <a:gd name="connsiteX56" fmla="*/ 3801818 w 3801818"/>
              <a:gd name="connsiteY56" fmla="*/ 991111 h 1485133"/>
              <a:gd name="connsiteX57" fmla="*/ 3795681 w 3801818"/>
              <a:gd name="connsiteY57" fmla="*/ 984974 h 1485133"/>
              <a:gd name="connsiteX58" fmla="*/ 3774202 w 3801818"/>
              <a:gd name="connsiteY58" fmla="*/ 984974 h 1485133"/>
              <a:gd name="connsiteX59" fmla="*/ 3718970 w 3801818"/>
              <a:gd name="connsiteY59" fmla="*/ 1012590 h 1485133"/>
              <a:gd name="connsiteX60" fmla="*/ 3590094 w 3801818"/>
              <a:gd name="connsiteY60" fmla="*/ 1086233 h 1485133"/>
              <a:gd name="connsiteX61" fmla="*/ 3482698 w 3801818"/>
              <a:gd name="connsiteY61" fmla="*/ 1144534 h 1485133"/>
              <a:gd name="connsiteX62" fmla="*/ 3415192 w 3801818"/>
              <a:gd name="connsiteY62" fmla="*/ 1175219 h 1485133"/>
              <a:gd name="connsiteX63" fmla="*/ 3347686 w 3801818"/>
              <a:gd name="connsiteY63" fmla="*/ 1196698 h 1485133"/>
              <a:gd name="connsiteX64" fmla="*/ 3267906 w 3801818"/>
              <a:gd name="connsiteY64" fmla="*/ 1215108 h 1485133"/>
              <a:gd name="connsiteX65" fmla="*/ 3206537 w 3801818"/>
              <a:gd name="connsiteY65" fmla="*/ 1221245 h 1485133"/>
              <a:gd name="connsiteX66" fmla="*/ 3059251 w 3801818"/>
              <a:gd name="connsiteY66" fmla="*/ 1221245 h 1485133"/>
              <a:gd name="connsiteX67" fmla="*/ 2887418 w 3801818"/>
              <a:gd name="connsiteY67" fmla="*/ 1221245 h 1485133"/>
              <a:gd name="connsiteX68" fmla="*/ 2595915 w 3801818"/>
              <a:gd name="connsiteY68" fmla="*/ 1208972 h 1485133"/>
              <a:gd name="connsiteX69" fmla="*/ 2442492 w 3801818"/>
              <a:gd name="connsiteY69" fmla="*/ 1196698 h 1485133"/>
              <a:gd name="connsiteX70" fmla="*/ 2172468 w 3801818"/>
              <a:gd name="connsiteY70" fmla="*/ 1166013 h 1485133"/>
              <a:gd name="connsiteX71" fmla="*/ 1994497 w 3801818"/>
              <a:gd name="connsiteY71" fmla="*/ 1135329 h 1485133"/>
              <a:gd name="connsiteX72" fmla="*/ 1853348 w 3801818"/>
              <a:gd name="connsiteY72" fmla="*/ 1104644 h 1485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801818" h="1485133">
                <a:moveTo>
                  <a:pt x="1853348" y="1104644"/>
                </a:moveTo>
                <a:lnTo>
                  <a:pt x="1678446" y="1058617"/>
                </a:lnTo>
                <a:lnTo>
                  <a:pt x="1552639" y="1018727"/>
                </a:lnTo>
                <a:lnTo>
                  <a:pt x="1362395" y="945084"/>
                </a:lnTo>
                <a:lnTo>
                  <a:pt x="1221246" y="883715"/>
                </a:lnTo>
                <a:lnTo>
                  <a:pt x="1116919" y="834620"/>
                </a:lnTo>
                <a:lnTo>
                  <a:pt x="984975" y="764045"/>
                </a:lnTo>
                <a:lnTo>
                  <a:pt x="853031" y="684266"/>
                </a:lnTo>
                <a:lnTo>
                  <a:pt x="730293" y="601417"/>
                </a:lnTo>
                <a:lnTo>
                  <a:pt x="613692" y="518569"/>
                </a:lnTo>
                <a:lnTo>
                  <a:pt x="506296" y="432652"/>
                </a:lnTo>
                <a:lnTo>
                  <a:pt x="423447" y="362078"/>
                </a:lnTo>
                <a:lnTo>
                  <a:pt x="309915" y="263887"/>
                </a:lnTo>
                <a:lnTo>
                  <a:pt x="217861" y="174902"/>
                </a:lnTo>
                <a:lnTo>
                  <a:pt x="125807" y="82848"/>
                </a:lnTo>
                <a:lnTo>
                  <a:pt x="61370" y="15342"/>
                </a:lnTo>
                <a:lnTo>
                  <a:pt x="46027" y="6137"/>
                </a:lnTo>
                <a:lnTo>
                  <a:pt x="21480" y="0"/>
                </a:lnTo>
                <a:lnTo>
                  <a:pt x="9206" y="6137"/>
                </a:lnTo>
                <a:lnTo>
                  <a:pt x="0" y="15342"/>
                </a:lnTo>
                <a:lnTo>
                  <a:pt x="3069" y="42958"/>
                </a:lnTo>
                <a:lnTo>
                  <a:pt x="18411" y="82848"/>
                </a:lnTo>
                <a:lnTo>
                  <a:pt x="92054" y="177970"/>
                </a:lnTo>
                <a:lnTo>
                  <a:pt x="227066" y="337530"/>
                </a:lnTo>
                <a:lnTo>
                  <a:pt x="309915" y="429584"/>
                </a:lnTo>
                <a:lnTo>
                  <a:pt x="408105" y="527774"/>
                </a:lnTo>
                <a:lnTo>
                  <a:pt x="527775" y="638239"/>
                </a:lnTo>
                <a:lnTo>
                  <a:pt x="644376" y="736429"/>
                </a:lnTo>
                <a:lnTo>
                  <a:pt x="791662" y="843825"/>
                </a:lnTo>
                <a:lnTo>
                  <a:pt x="917469" y="929742"/>
                </a:lnTo>
                <a:lnTo>
                  <a:pt x="1061686" y="1012590"/>
                </a:lnTo>
                <a:lnTo>
                  <a:pt x="1202835" y="1089302"/>
                </a:lnTo>
                <a:lnTo>
                  <a:pt x="1365464" y="1162945"/>
                </a:lnTo>
                <a:lnTo>
                  <a:pt x="1531160" y="1230451"/>
                </a:lnTo>
                <a:lnTo>
                  <a:pt x="1736747" y="1301025"/>
                </a:lnTo>
                <a:lnTo>
                  <a:pt x="1933128" y="1353189"/>
                </a:lnTo>
                <a:lnTo>
                  <a:pt x="2065072" y="1380805"/>
                </a:lnTo>
                <a:lnTo>
                  <a:pt x="2230768" y="1411490"/>
                </a:lnTo>
                <a:lnTo>
                  <a:pt x="2387259" y="1436037"/>
                </a:lnTo>
                <a:lnTo>
                  <a:pt x="2494655" y="1451380"/>
                </a:lnTo>
                <a:lnTo>
                  <a:pt x="2559093" y="1466722"/>
                </a:lnTo>
                <a:lnTo>
                  <a:pt x="2737064" y="1469790"/>
                </a:lnTo>
                <a:lnTo>
                  <a:pt x="2994814" y="1478996"/>
                </a:lnTo>
                <a:lnTo>
                  <a:pt x="3175853" y="1485133"/>
                </a:lnTo>
                <a:lnTo>
                  <a:pt x="3277112" y="1485133"/>
                </a:lnTo>
                <a:lnTo>
                  <a:pt x="3323139" y="1475927"/>
                </a:lnTo>
                <a:lnTo>
                  <a:pt x="3375302" y="1454448"/>
                </a:lnTo>
                <a:lnTo>
                  <a:pt x="3421329" y="1426832"/>
                </a:lnTo>
                <a:lnTo>
                  <a:pt x="3467356" y="1393079"/>
                </a:lnTo>
                <a:lnTo>
                  <a:pt x="3519520" y="1343984"/>
                </a:lnTo>
                <a:lnTo>
                  <a:pt x="3651464" y="1270341"/>
                </a:lnTo>
                <a:lnTo>
                  <a:pt x="3697490" y="1212040"/>
                </a:lnTo>
                <a:lnTo>
                  <a:pt x="3731243" y="1162945"/>
                </a:lnTo>
                <a:lnTo>
                  <a:pt x="3771133" y="1077028"/>
                </a:lnTo>
                <a:lnTo>
                  <a:pt x="3798749" y="1015659"/>
                </a:lnTo>
                <a:lnTo>
                  <a:pt x="3801818" y="1000317"/>
                </a:lnTo>
                <a:lnTo>
                  <a:pt x="3801818" y="991111"/>
                </a:lnTo>
                <a:lnTo>
                  <a:pt x="3795681" y="984974"/>
                </a:lnTo>
                <a:lnTo>
                  <a:pt x="3774202" y="984974"/>
                </a:lnTo>
                <a:lnTo>
                  <a:pt x="3718970" y="1012590"/>
                </a:lnTo>
                <a:lnTo>
                  <a:pt x="3590094" y="1086233"/>
                </a:lnTo>
                <a:lnTo>
                  <a:pt x="3482698" y="1144534"/>
                </a:lnTo>
                <a:lnTo>
                  <a:pt x="3415192" y="1175219"/>
                </a:lnTo>
                <a:lnTo>
                  <a:pt x="3347686" y="1196698"/>
                </a:lnTo>
                <a:lnTo>
                  <a:pt x="3267906" y="1215108"/>
                </a:lnTo>
                <a:lnTo>
                  <a:pt x="3206537" y="1221245"/>
                </a:lnTo>
                <a:lnTo>
                  <a:pt x="3059251" y="1221245"/>
                </a:lnTo>
                <a:lnTo>
                  <a:pt x="2887418" y="1221245"/>
                </a:lnTo>
                <a:lnTo>
                  <a:pt x="2595915" y="1208972"/>
                </a:lnTo>
                <a:lnTo>
                  <a:pt x="2442492" y="1196698"/>
                </a:lnTo>
                <a:lnTo>
                  <a:pt x="2172468" y="1166013"/>
                </a:lnTo>
                <a:lnTo>
                  <a:pt x="1994497" y="1135329"/>
                </a:lnTo>
                <a:lnTo>
                  <a:pt x="1853348" y="1104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D8BC3FEE-1CE1-4A69-AB1D-0EBB36238EC1}"/>
              </a:ext>
            </a:extLst>
          </p:cNvPr>
          <p:cNvSpPr/>
          <p:nvPr/>
        </p:nvSpPr>
        <p:spPr>
          <a:xfrm>
            <a:off x="4000500" y="3270250"/>
            <a:ext cx="3317875" cy="2590800"/>
          </a:xfrm>
          <a:custGeom>
            <a:avLst/>
            <a:gdLst>
              <a:gd name="connsiteX0" fmla="*/ 1118355 w 3317674"/>
              <a:gd name="connsiteY0" fmla="*/ 1009579 h 2590233"/>
              <a:gd name="connsiteX1" fmla="*/ 975587 w 3317674"/>
              <a:gd name="connsiteY1" fmla="*/ 860012 h 2590233"/>
              <a:gd name="connsiteX2" fmla="*/ 856613 w 3317674"/>
              <a:gd name="connsiteY2" fmla="*/ 727441 h 2590233"/>
              <a:gd name="connsiteX3" fmla="*/ 717243 w 3317674"/>
              <a:gd name="connsiteY3" fmla="*/ 564276 h 2590233"/>
              <a:gd name="connsiteX4" fmla="*/ 608467 w 3317674"/>
              <a:gd name="connsiteY4" fmla="*/ 438504 h 2590233"/>
              <a:gd name="connsiteX5" fmla="*/ 431705 w 3317674"/>
              <a:gd name="connsiteY5" fmla="*/ 227750 h 2590233"/>
              <a:gd name="connsiteX6" fmla="*/ 353523 w 3317674"/>
              <a:gd name="connsiteY6" fmla="*/ 129172 h 2590233"/>
              <a:gd name="connsiteX7" fmla="*/ 309332 w 3317674"/>
              <a:gd name="connsiteY7" fmla="*/ 81582 h 2590233"/>
              <a:gd name="connsiteX8" fmla="*/ 227750 w 3317674"/>
              <a:gd name="connsiteY8" fmla="*/ 0 h 2590233"/>
              <a:gd name="connsiteX9" fmla="*/ 0 w 3317674"/>
              <a:gd name="connsiteY9" fmla="*/ 44190 h 2590233"/>
              <a:gd name="connsiteX10" fmla="*/ 88381 w 3317674"/>
              <a:gd name="connsiteY10" fmla="*/ 74783 h 2590233"/>
              <a:gd name="connsiteX11" fmla="*/ 139369 w 3317674"/>
              <a:gd name="connsiteY11" fmla="*/ 98578 h 2590233"/>
              <a:gd name="connsiteX12" fmla="*/ 186959 w 3317674"/>
              <a:gd name="connsiteY12" fmla="*/ 125772 h 2590233"/>
              <a:gd name="connsiteX13" fmla="*/ 227750 w 3317674"/>
              <a:gd name="connsiteY13" fmla="*/ 156366 h 2590233"/>
              <a:gd name="connsiteX14" fmla="*/ 292336 w 3317674"/>
              <a:gd name="connsiteY14" fmla="*/ 244746 h 2590233"/>
              <a:gd name="connsiteX15" fmla="*/ 554079 w 3317674"/>
              <a:gd name="connsiteY15" fmla="*/ 588071 h 2590233"/>
              <a:gd name="connsiteX16" fmla="*/ 707045 w 3317674"/>
              <a:gd name="connsiteY16" fmla="*/ 785228 h 2590233"/>
              <a:gd name="connsiteX17" fmla="*/ 887206 w 3317674"/>
              <a:gd name="connsiteY17" fmla="*/ 1012978 h 2590233"/>
              <a:gd name="connsiteX18" fmla="*/ 1046971 w 3317674"/>
              <a:gd name="connsiteY18" fmla="*/ 1206736 h 2590233"/>
              <a:gd name="connsiteX19" fmla="*/ 1176143 w 3317674"/>
              <a:gd name="connsiteY19" fmla="*/ 1359702 h 2590233"/>
              <a:gd name="connsiteX20" fmla="*/ 1352904 w 3317674"/>
              <a:gd name="connsiteY20" fmla="*/ 1567057 h 2590233"/>
              <a:gd name="connsiteX21" fmla="*/ 1502471 w 3317674"/>
              <a:gd name="connsiteY21" fmla="*/ 1737020 h 2590233"/>
              <a:gd name="connsiteX22" fmla="*/ 1689430 w 3317674"/>
              <a:gd name="connsiteY22" fmla="*/ 1937576 h 2590233"/>
              <a:gd name="connsiteX23" fmla="*/ 1869591 w 3317674"/>
              <a:gd name="connsiteY23" fmla="*/ 2117737 h 2590233"/>
              <a:gd name="connsiteX24" fmla="*/ 1968169 w 3317674"/>
              <a:gd name="connsiteY24" fmla="*/ 2216315 h 2590233"/>
              <a:gd name="connsiteX25" fmla="*/ 2114337 w 3317674"/>
              <a:gd name="connsiteY25" fmla="*/ 2348886 h 2590233"/>
              <a:gd name="connsiteX26" fmla="*/ 2209517 w 3317674"/>
              <a:gd name="connsiteY26" fmla="*/ 2430468 h 2590233"/>
              <a:gd name="connsiteX27" fmla="*/ 2321692 w 3317674"/>
              <a:gd name="connsiteY27" fmla="*/ 2512050 h 2590233"/>
              <a:gd name="connsiteX28" fmla="*/ 2389677 w 3317674"/>
              <a:gd name="connsiteY28" fmla="*/ 2556241 h 2590233"/>
              <a:gd name="connsiteX29" fmla="*/ 2437267 w 3317674"/>
              <a:gd name="connsiteY29" fmla="*/ 2583435 h 2590233"/>
              <a:gd name="connsiteX30" fmla="*/ 2464461 w 3317674"/>
              <a:gd name="connsiteY30" fmla="*/ 2590233 h 2590233"/>
              <a:gd name="connsiteX31" fmla="*/ 2597032 w 3317674"/>
              <a:gd name="connsiteY31" fmla="*/ 2590233 h 2590233"/>
              <a:gd name="connsiteX32" fmla="*/ 2930159 w 3317674"/>
              <a:gd name="connsiteY32" fmla="*/ 2580035 h 2590233"/>
              <a:gd name="connsiteX33" fmla="*/ 3113719 w 3317674"/>
              <a:gd name="connsiteY33" fmla="*/ 2576636 h 2590233"/>
              <a:gd name="connsiteX34" fmla="*/ 3215697 w 3317674"/>
              <a:gd name="connsiteY34" fmla="*/ 2573237 h 2590233"/>
              <a:gd name="connsiteX35" fmla="*/ 3263286 w 3317674"/>
              <a:gd name="connsiteY35" fmla="*/ 2569838 h 2590233"/>
              <a:gd name="connsiteX36" fmla="*/ 3276883 w 3317674"/>
              <a:gd name="connsiteY36" fmla="*/ 2566438 h 2590233"/>
              <a:gd name="connsiteX37" fmla="*/ 3297279 w 3317674"/>
              <a:gd name="connsiteY37" fmla="*/ 2559640 h 2590233"/>
              <a:gd name="connsiteX38" fmla="*/ 3310876 w 3317674"/>
              <a:gd name="connsiteY38" fmla="*/ 2552841 h 2590233"/>
              <a:gd name="connsiteX39" fmla="*/ 3317674 w 3317674"/>
              <a:gd name="connsiteY39" fmla="*/ 2546043 h 2590233"/>
              <a:gd name="connsiteX40" fmla="*/ 3317674 w 3317674"/>
              <a:gd name="connsiteY40" fmla="*/ 2539244 h 2590233"/>
              <a:gd name="connsiteX41" fmla="*/ 3314275 w 3317674"/>
              <a:gd name="connsiteY41" fmla="*/ 2532446 h 2590233"/>
              <a:gd name="connsiteX42" fmla="*/ 3307476 w 3317674"/>
              <a:gd name="connsiteY42" fmla="*/ 2518849 h 2590233"/>
              <a:gd name="connsiteX43" fmla="*/ 3273484 w 3317674"/>
              <a:gd name="connsiteY43" fmla="*/ 2498453 h 2590233"/>
              <a:gd name="connsiteX44" fmla="*/ 3188503 w 3317674"/>
              <a:gd name="connsiteY44" fmla="*/ 2454263 h 2590233"/>
              <a:gd name="connsiteX45" fmla="*/ 3055932 w 3317674"/>
              <a:gd name="connsiteY45" fmla="*/ 2386278 h 2590233"/>
              <a:gd name="connsiteX46" fmla="*/ 2855375 w 3317674"/>
              <a:gd name="connsiteY46" fmla="*/ 2280901 h 2590233"/>
              <a:gd name="connsiteX47" fmla="*/ 2712607 w 3317674"/>
              <a:gd name="connsiteY47" fmla="*/ 2202718 h 2590233"/>
              <a:gd name="connsiteX48" fmla="*/ 2532446 w 3317674"/>
              <a:gd name="connsiteY48" fmla="*/ 2100740 h 2590233"/>
              <a:gd name="connsiteX49" fmla="*/ 2348886 w 3317674"/>
              <a:gd name="connsiteY49" fmla="*/ 1991964 h 2590233"/>
              <a:gd name="connsiteX50" fmla="*/ 2229912 w 3317674"/>
              <a:gd name="connsiteY50" fmla="*/ 1917180 h 2590233"/>
              <a:gd name="connsiteX51" fmla="*/ 2046352 w 3317674"/>
              <a:gd name="connsiteY51" fmla="*/ 1798206 h 2590233"/>
              <a:gd name="connsiteX52" fmla="*/ 1876389 w 3317674"/>
              <a:gd name="connsiteY52" fmla="*/ 1682632 h 2590233"/>
              <a:gd name="connsiteX53" fmla="*/ 1750617 w 3317674"/>
              <a:gd name="connsiteY53" fmla="*/ 1587453 h 2590233"/>
              <a:gd name="connsiteX54" fmla="*/ 1624845 w 3317674"/>
              <a:gd name="connsiteY54" fmla="*/ 1488874 h 2590233"/>
              <a:gd name="connsiteX55" fmla="*/ 1495673 w 3317674"/>
              <a:gd name="connsiteY55" fmla="*/ 1376699 h 2590233"/>
              <a:gd name="connsiteX56" fmla="*/ 1291717 w 3317674"/>
              <a:gd name="connsiteY56" fmla="*/ 1186340 h 2590233"/>
              <a:gd name="connsiteX57" fmla="*/ 1118355 w 3317674"/>
              <a:gd name="connsiteY57" fmla="*/ 1009579 h 2590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317674" h="2590233">
                <a:moveTo>
                  <a:pt x="1118355" y="1009579"/>
                </a:moveTo>
                <a:lnTo>
                  <a:pt x="975587" y="860012"/>
                </a:lnTo>
                <a:lnTo>
                  <a:pt x="856613" y="727441"/>
                </a:lnTo>
                <a:lnTo>
                  <a:pt x="717243" y="564276"/>
                </a:lnTo>
                <a:lnTo>
                  <a:pt x="608467" y="438504"/>
                </a:lnTo>
                <a:lnTo>
                  <a:pt x="431705" y="227750"/>
                </a:lnTo>
                <a:lnTo>
                  <a:pt x="353523" y="129172"/>
                </a:lnTo>
                <a:lnTo>
                  <a:pt x="309332" y="81582"/>
                </a:lnTo>
                <a:lnTo>
                  <a:pt x="227750" y="0"/>
                </a:lnTo>
                <a:lnTo>
                  <a:pt x="0" y="44190"/>
                </a:lnTo>
                <a:lnTo>
                  <a:pt x="88381" y="74783"/>
                </a:lnTo>
                <a:lnTo>
                  <a:pt x="139369" y="98578"/>
                </a:lnTo>
                <a:lnTo>
                  <a:pt x="186959" y="125772"/>
                </a:lnTo>
                <a:lnTo>
                  <a:pt x="227750" y="156366"/>
                </a:lnTo>
                <a:lnTo>
                  <a:pt x="292336" y="244746"/>
                </a:lnTo>
                <a:lnTo>
                  <a:pt x="554079" y="588071"/>
                </a:lnTo>
                <a:lnTo>
                  <a:pt x="707045" y="785228"/>
                </a:lnTo>
                <a:lnTo>
                  <a:pt x="887206" y="1012978"/>
                </a:lnTo>
                <a:lnTo>
                  <a:pt x="1046971" y="1206736"/>
                </a:lnTo>
                <a:lnTo>
                  <a:pt x="1176143" y="1359702"/>
                </a:lnTo>
                <a:lnTo>
                  <a:pt x="1352904" y="1567057"/>
                </a:lnTo>
                <a:lnTo>
                  <a:pt x="1502471" y="1737020"/>
                </a:lnTo>
                <a:lnTo>
                  <a:pt x="1689430" y="1937576"/>
                </a:lnTo>
                <a:lnTo>
                  <a:pt x="1869591" y="2117737"/>
                </a:lnTo>
                <a:lnTo>
                  <a:pt x="1968169" y="2216315"/>
                </a:lnTo>
                <a:lnTo>
                  <a:pt x="2114337" y="2348886"/>
                </a:lnTo>
                <a:lnTo>
                  <a:pt x="2209517" y="2430468"/>
                </a:lnTo>
                <a:lnTo>
                  <a:pt x="2321692" y="2512050"/>
                </a:lnTo>
                <a:lnTo>
                  <a:pt x="2389677" y="2556241"/>
                </a:lnTo>
                <a:lnTo>
                  <a:pt x="2437267" y="2583435"/>
                </a:lnTo>
                <a:lnTo>
                  <a:pt x="2464461" y="2590233"/>
                </a:lnTo>
                <a:lnTo>
                  <a:pt x="2597032" y="2590233"/>
                </a:lnTo>
                <a:lnTo>
                  <a:pt x="2930159" y="2580035"/>
                </a:lnTo>
                <a:lnTo>
                  <a:pt x="3113719" y="2576636"/>
                </a:lnTo>
                <a:lnTo>
                  <a:pt x="3215697" y="2573237"/>
                </a:lnTo>
                <a:lnTo>
                  <a:pt x="3263286" y="2569838"/>
                </a:lnTo>
                <a:lnTo>
                  <a:pt x="3276883" y="2566438"/>
                </a:lnTo>
                <a:lnTo>
                  <a:pt x="3297279" y="2559640"/>
                </a:lnTo>
                <a:lnTo>
                  <a:pt x="3310876" y="2552841"/>
                </a:lnTo>
                <a:lnTo>
                  <a:pt x="3317674" y="2546043"/>
                </a:lnTo>
                <a:lnTo>
                  <a:pt x="3317674" y="2539244"/>
                </a:lnTo>
                <a:lnTo>
                  <a:pt x="3314275" y="2532446"/>
                </a:lnTo>
                <a:lnTo>
                  <a:pt x="3307476" y="2518849"/>
                </a:lnTo>
                <a:lnTo>
                  <a:pt x="3273484" y="2498453"/>
                </a:lnTo>
                <a:lnTo>
                  <a:pt x="3188503" y="2454263"/>
                </a:lnTo>
                <a:lnTo>
                  <a:pt x="3055932" y="2386278"/>
                </a:lnTo>
                <a:lnTo>
                  <a:pt x="2855375" y="2280901"/>
                </a:lnTo>
                <a:lnTo>
                  <a:pt x="2712607" y="2202718"/>
                </a:lnTo>
                <a:lnTo>
                  <a:pt x="2532446" y="2100740"/>
                </a:lnTo>
                <a:lnTo>
                  <a:pt x="2348886" y="1991964"/>
                </a:lnTo>
                <a:lnTo>
                  <a:pt x="2229912" y="1917180"/>
                </a:lnTo>
                <a:lnTo>
                  <a:pt x="2046352" y="1798206"/>
                </a:lnTo>
                <a:lnTo>
                  <a:pt x="1876389" y="1682632"/>
                </a:lnTo>
                <a:lnTo>
                  <a:pt x="1750617" y="1587453"/>
                </a:lnTo>
                <a:lnTo>
                  <a:pt x="1624845" y="1488874"/>
                </a:lnTo>
                <a:lnTo>
                  <a:pt x="1495673" y="1376699"/>
                </a:lnTo>
                <a:lnTo>
                  <a:pt x="1291717" y="1186340"/>
                </a:lnTo>
                <a:lnTo>
                  <a:pt x="1118355" y="10095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CEC7855-D56B-4A69-8D05-3E986CC8E29B}"/>
              </a:ext>
            </a:extLst>
          </p:cNvPr>
          <p:cNvGrpSpPr>
            <a:grpSpLocks/>
          </p:cNvGrpSpPr>
          <p:nvPr/>
        </p:nvGrpSpPr>
        <p:grpSpPr bwMode="auto">
          <a:xfrm>
            <a:off x="2576513" y="1709738"/>
            <a:ext cx="4752975" cy="4151312"/>
            <a:chOff x="3568700" y="2092325"/>
            <a:chExt cx="4752975" cy="4151312"/>
          </a:xfrm>
        </p:grpSpPr>
        <p:sp>
          <p:nvSpPr>
            <p:cNvPr id="6" name="フリーフォーム 43">
              <a:extLst>
                <a:ext uri="{FF2B5EF4-FFF2-40B4-BE49-F238E27FC236}">
                  <a16:creationId xmlns:a16="http://schemas.microsoft.com/office/drawing/2014/main" id="{B1EB3497-7602-40E2-9381-EBF9EB60B2EF}"/>
                </a:ext>
              </a:extLst>
            </p:cNvPr>
            <p:cNvSpPr/>
            <p:nvPr/>
          </p:nvSpPr>
          <p:spPr>
            <a:xfrm>
              <a:off x="4746625" y="2092325"/>
              <a:ext cx="2571750" cy="1539875"/>
            </a:xfrm>
            <a:custGeom>
              <a:avLst/>
              <a:gdLst>
                <a:gd name="connsiteX0" fmla="*/ 1526381 w 2571750"/>
                <a:gd name="connsiteY0" fmla="*/ 173831 h 1540668"/>
                <a:gd name="connsiteX1" fmla="*/ 1300163 w 2571750"/>
                <a:gd name="connsiteY1" fmla="*/ 221456 h 1540668"/>
                <a:gd name="connsiteX2" fmla="*/ 1028700 w 2571750"/>
                <a:gd name="connsiteY2" fmla="*/ 278606 h 1540668"/>
                <a:gd name="connsiteX3" fmla="*/ 821531 w 2571750"/>
                <a:gd name="connsiteY3" fmla="*/ 319087 h 1540668"/>
                <a:gd name="connsiteX4" fmla="*/ 635794 w 2571750"/>
                <a:gd name="connsiteY4" fmla="*/ 352425 h 1540668"/>
                <a:gd name="connsiteX5" fmla="*/ 459581 w 2571750"/>
                <a:gd name="connsiteY5" fmla="*/ 378618 h 1540668"/>
                <a:gd name="connsiteX6" fmla="*/ 304800 w 2571750"/>
                <a:gd name="connsiteY6" fmla="*/ 400050 h 1540668"/>
                <a:gd name="connsiteX7" fmla="*/ 83344 w 2571750"/>
                <a:gd name="connsiteY7" fmla="*/ 426243 h 1540668"/>
                <a:gd name="connsiteX8" fmla="*/ 0 w 2571750"/>
                <a:gd name="connsiteY8" fmla="*/ 433387 h 1540668"/>
                <a:gd name="connsiteX9" fmla="*/ 69056 w 2571750"/>
                <a:gd name="connsiteY9" fmla="*/ 588168 h 1540668"/>
                <a:gd name="connsiteX10" fmla="*/ 230981 w 2571750"/>
                <a:gd name="connsiteY10" fmla="*/ 581025 h 1540668"/>
                <a:gd name="connsiteX11" fmla="*/ 359569 w 2571750"/>
                <a:gd name="connsiteY11" fmla="*/ 571500 h 1540668"/>
                <a:gd name="connsiteX12" fmla="*/ 473869 w 2571750"/>
                <a:gd name="connsiteY12" fmla="*/ 557212 h 1540668"/>
                <a:gd name="connsiteX13" fmla="*/ 669131 w 2571750"/>
                <a:gd name="connsiteY13" fmla="*/ 521493 h 1540668"/>
                <a:gd name="connsiteX14" fmla="*/ 981075 w 2571750"/>
                <a:gd name="connsiteY14" fmla="*/ 464343 h 1540668"/>
                <a:gd name="connsiteX15" fmla="*/ 1304925 w 2571750"/>
                <a:gd name="connsiteY15" fmla="*/ 402431 h 1540668"/>
                <a:gd name="connsiteX16" fmla="*/ 1597819 w 2571750"/>
                <a:gd name="connsiteY16" fmla="*/ 342900 h 1540668"/>
                <a:gd name="connsiteX17" fmla="*/ 1843088 w 2571750"/>
                <a:gd name="connsiteY17" fmla="*/ 292893 h 1540668"/>
                <a:gd name="connsiteX18" fmla="*/ 1971675 w 2571750"/>
                <a:gd name="connsiteY18" fmla="*/ 266700 h 1540668"/>
                <a:gd name="connsiteX19" fmla="*/ 1988344 w 2571750"/>
                <a:gd name="connsiteY19" fmla="*/ 266700 h 1540668"/>
                <a:gd name="connsiteX20" fmla="*/ 2007394 w 2571750"/>
                <a:gd name="connsiteY20" fmla="*/ 271462 h 1540668"/>
                <a:gd name="connsiteX21" fmla="*/ 2026444 w 2571750"/>
                <a:gd name="connsiteY21" fmla="*/ 280987 h 1540668"/>
                <a:gd name="connsiteX22" fmla="*/ 2047875 w 2571750"/>
                <a:gd name="connsiteY22" fmla="*/ 302418 h 1540668"/>
                <a:gd name="connsiteX23" fmla="*/ 2062163 w 2571750"/>
                <a:gd name="connsiteY23" fmla="*/ 330993 h 1540668"/>
                <a:gd name="connsiteX24" fmla="*/ 2074069 w 2571750"/>
                <a:gd name="connsiteY24" fmla="*/ 361950 h 1540668"/>
                <a:gd name="connsiteX25" fmla="*/ 2081213 w 2571750"/>
                <a:gd name="connsiteY25" fmla="*/ 400050 h 1540668"/>
                <a:gd name="connsiteX26" fmla="*/ 2081213 w 2571750"/>
                <a:gd name="connsiteY26" fmla="*/ 440531 h 1540668"/>
                <a:gd name="connsiteX27" fmla="*/ 2081213 w 2571750"/>
                <a:gd name="connsiteY27" fmla="*/ 466725 h 1540668"/>
                <a:gd name="connsiteX28" fmla="*/ 2052638 w 2571750"/>
                <a:gd name="connsiteY28" fmla="*/ 616743 h 1540668"/>
                <a:gd name="connsiteX29" fmla="*/ 1997869 w 2571750"/>
                <a:gd name="connsiteY29" fmla="*/ 873918 h 1540668"/>
                <a:gd name="connsiteX30" fmla="*/ 1931194 w 2571750"/>
                <a:gd name="connsiteY30" fmla="*/ 1202531 h 1540668"/>
                <a:gd name="connsiteX31" fmla="*/ 1893094 w 2571750"/>
                <a:gd name="connsiteY31" fmla="*/ 1366837 h 1540668"/>
                <a:gd name="connsiteX32" fmla="*/ 1885950 w 2571750"/>
                <a:gd name="connsiteY32" fmla="*/ 1404937 h 1540668"/>
                <a:gd name="connsiteX33" fmla="*/ 1885950 w 2571750"/>
                <a:gd name="connsiteY33" fmla="*/ 1419225 h 1540668"/>
                <a:gd name="connsiteX34" fmla="*/ 1888331 w 2571750"/>
                <a:gd name="connsiteY34" fmla="*/ 1443037 h 1540668"/>
                <a:gd name="connsiteX35" fmla="*/ 1895475 w 2571750"/>
                <a:gd name="connsiteY35" fmla="*/ 1481137 h 1540668"/>
                <a:gd name="connsiteX36" fmla="*/ 1907381 w 2571750"/>
                <a:gd name="connsiteY36" fmla="*/ 1507331 h 1540668"/>
                <a:gd name="connsiteX37" fmla="*/ 1919288 w 2571750"/>
                <a:gd name="connsiteY37" fmla="*/ 1521618 h 1540668"/>
                <a:gd name="connsiteX38" fmla="*/ 1928813 w 2571750"/>
                <a:gd name="connsiteY38" fmla="*/ 1528762 h 1540668"/>
                <a:gd name="connsiteX39" fmla="*/ 1950244 w 2571750"/>
                <a:gd name="connsiteY39" fmla="*/ 1538287 h 1540668"/>
                <a:gd name="connsiteX40" fmla="*/ 1964531 w 2571750"/>
                <a:gd name="connsiteY40" fmla="*/ 1540668 h 1540668"/>
                <a:gd name="connsiteX41" fmla="*/ 1976438 w 2571750"/>
                <a:gd name="connsiteY41" fmla="*/ 1535906 h 1540668"/>
                <a:gd name="connsiteX42" fmla="*/ 1997869 w 2571750"/>
                <a:gd name="connsiteY42" fmla="*/ 1526381 h 1540668"/>
                <a:gd name="connsiteX43" fmla="*/ 2031206 w 2571750"/>
                <a:gd name="connsiteY43" fmla="*/ 1493043 h 1540668"/>
                <a:gd name="connsiteX44" fmla="*/ 2078831 w 2571750"/>
                <a:gd name="connsiteY44" fmla="*/ 1433512 h 1540668"/>
                <a:gd name="connsiteX45" fmla="*/ 2093119 w 2571750"/>
                <a:gd name="connsiteY45" fmla="*/ 1407318 h 1540668"/>
                <a:gd name="connsiteX46" fmla="*/ 2140744 w 2571750"/>
                <a:gd name="connsiteY46" fmla="*/ 1281112 h 1540668"/>
                <a:gd name="connsiteX47" fmla="*/ 2226469 w 2571750"/>
                <a:gd name="connsiteY47" fmla="*/ 1035843 h 1540668"/>
                <a:gd name="connsiteX48" fmla="*/ 2324100 w 2571750"/>
                <a:gd name="connsiteY48" fmla="*/ 766762 h 1540668"/>
                <a:gd name="connsiteX49" fmla="*/ 2421731 w 2571750"/>
                <a:gd name="connsiteY49" fmla="*/ 488156 h 1540668"/>
                <a:gd name="connsiteX50" fmla="*/ 2428875 w 2571750"/>
                <a:gd name="connsiteY50" fmla="*/ 469106 h 1540668"/>
                <a:gd name="connsiteX51" fmla="*/ 2452688 w 2571750"/>
                <a:gd name="connsiteY51" fmla="*/ 447675 h 1540668"/>
                <a:gd name="connsiteX52" fmla="*/ 2493169 w 2571750"/>
                <a:gd name="connsiteY52" fmla="*/ 414337 h 1540668"/>
                <a:gd name="connsiteX53" fmla="*/ 2536031 w 2571750"/>
                <a:gd name="connsiteY53" fmla="*/ 383381 h 1540668"/>
                <a:gd name="connsiteX54" fmla="*/ 2555081 w 2571750"/>
                <a:gd name="connsiteY54" fmla="*/ 366712 h 1540668"/>
                <a:gd name="connsiteX55" fmla="*/ 2564606 w 2571750"/>
                <a:gd name="connsiteY55" fmla="*/ 357187 h 1540668"/>
                <a:gd name="connsiteX56" fmla="*/ 2571750 w 2571750"/>
                <a:gd name="connsiteY56" fmla="*/ 345281 h 1540668"/>
                <a:gd name="connsiteX57" fmla="*/ 2571750 w 2571750"/>
                <a:gd name="connsiteY57" fmla="*/ 330993 h 1540668"/>
                <a:gd name="connsiteX58" fmla="*/ 2569369 w 2571750"/>
                <a:gd name="connsiteY58" fmla="*/ 311943 h 1540668"/>
                <a:gd name="connsiteX59" fmla="*/ 2555081 w 2571750"/>
                <a:gd name="connsiteY59" fmla="*/ 285750 h 1540668"/>
                <a:gd name="connsiteX60" fmla="*/ 2538413 w 2571750"/>
                <a:gd name="connsiteY60" fmla="*/ 261937 h 1540668"/>
                <a:gd name="connsiteX61" fmla="*/ 2509838 w 2571750"/>
                <a:gd name="connsiteY61" fmla="*/ 235743 h 1540668"/>
                <a:gd name="connsiteX62" fmla="*/ 2428875 w 2571750"/>
                <a:gd name="connsiteY62" fmla="*/ 176212 h 1540668"/>
                <a:gd name="connsiteX63" fmla="*/ 2307431 w 2571750"/>
                <a:gd name="connsiteY63" fmla="*/ 90487 h 1540668"/>
                <a:gd name="connsiteX64" fmla="*/ 2245519 w 2571750"/>
                <a:gd name="connsiteY64" fmla="*/ 54768 h 1540668"/>
                <a:gd name="connsiteX65" fmla="*/ 2169319 w 2571750"/>
                <a:gd name="connsiteY65" fmla="*/ 19050 h 1540668"/>
                <a:gd name="connsiteX66" fmla="*/ 2121694 w 2571750"/>
                <a:gd name="connsiteY66" fmla="*/ 0 h 1540668"/>
                <a:gd name="connsiteX67" fmla="*/ 2105025 w 2571750"/>
                <a:gd name="connsiteY67" fmla="*/ 2381 h 1540668"/>
                <a:gd name="connsiteX68" fmla="*/ 2031206 w 2571750"/>
                <a:gd name="connsiteY68" fmla="*/ 30956 h 1540668"/>
                <a:gd name="connsiteX69" fmla="*/ 1909763 w 2571750"/>
                <a:gd name="connsiteY69" fmla="*/ 83343 h 1540668"/>
                <a:gd name="connsiteX70" fmla="*/ 1883569 w 2571750"/>
                <a:gd name="connsiteY70" fmla="*/ 92868 h 1540668"/>
                <a:gd name="connsiteX71" fmla="*/ 1745456 w 2571750"/>
                <a:gd name="connsiteY71" fmla="*/ 121443 h 1540668"/>
                <a:gd name="connsiteX72" fmla="*/ 1526381 w 2571750"/>
                <a:gd name="connsiteY72" fmla="*/ 17383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71750" h="1540668">
                  <a:moveTo>
                    <a:pt x="1526381" y="173831"/>
                  </a:moveTo>
                  <a:lnTo>
                    <a:pt x="1300163" y="221456"/>
                  </a:lnTo>
                  <a:lnTo>
                    <a:pt x="1028700" y="278606"/>
                  </a:lnTo>
                  <a:lnTo>
                    <a:pt x="821531" y="319087"/>
                  </a:lnTo>
                  <a:lnTo>
                    <a:pt x="635794" y="352425"/>
                  </a:lnTo>
                  <a:lnTo>
                    <a:pt x="459581" y="378618"/>
                  </a:lnTo>
                  <a:lnTo>
                    <a:pt x="304800" y="400050"/>
                  </a:lnTo>
                  <a:lnTo>
                    <a:pt x="83344" y="426243"/>
                  </a:lnTo>
                  <a:lnTo>
                    <a:pt x="0" y="433387"/>
                  </a:lnTo>
                  <a:lnTo>
                    <a:pt x="69056" y="588168"/>
                  </a:lnTo>
                  <a:lnTo>
                    <a:pt x="230981" y="581025"/>
                  </a:lnTo>
                  <a:lnTo>
                    <a:pt x="359569" y="571500"/>
                  </a:lnTo>
                  <a:lnTo>
                    <a:pt x="473869" y="557212"/>
                  </a:lnTo>
                  <a:lnTo>
                    <a:pt x="669131" y="521493"/>
                  </a:lnTo>
                  <a:lnTo>
                    <a:pt x="981075" y="464343"/>
                  </a:lnTo>
                  <a:lnTo>
                    <a:pt x="1304925" y="402431"/>
                  </a:lnTo>
                  <a:lnTo>
                    <a:pt x="1597819" y="342900"/>
                  </a:lnTo>
                  <a:lnTo>
                    <a:pt x="1843088" y="292893"/>
                  </a:lnTo>
                  <a:lnTo>
                    <a:pt x="1971675" y="266700"/>
                  </a:lnTo>
                  <a:lnTo>
                    <a:pt x="1988344" y="266700"/>
                  </a:lnTo>
                  <a:lnTo>
                    <a:pt x="2007394" y="271462"/>
                  </a:lnTo>
                  <a:lnTo>
                    <a:pt x="2026444" y="280987"/>
                  </a:lnTo>
                  <a:lnTo>
                    <a:pt x="2047875" y="302418"/>
                  </a:lnTo>
                  <a:lnTo>
                    <a:pt x="2062163" y="330993"/>
                  </a:lnTo>
                  <a:lnTo>
                    <a:pt x="2074069" y="361950"/>
                  </a:lnTo>
                  <a:lnTo>
                    <a:pt x="2081213" y="400050"/>
                  </a:lnTo>
                  <a:lnTo>
                    <a:pt x="2081213" y="440531"/>
                  </a:lnTo>
                  <a:lnTo>
                    <a:pt x="2081213" y="466725"/>
                  </a:lnTo>
                  <a:lnTo>
                    <a:pt x="2052638" y="616743"/>
                  </a:lnTo>
                  <a:lnTo>
                    <a:pt x="1997869" y="873918"/>
                  </a:lnTo>
                  <a:lnTo>
                    <a:pt x="1931194" y="1202531"/>
                  </a:lnTo>
                  <a:lnTo>
                    <a:pt x="1893094" y="1366837"/>
                  </a:lnTo>
                  <a:lnTo>
                    <a:pt x="1885950" y="1404937"/>
                  </a:lnTo>
                  <a:lnTo>
                    <a:pt x="1885950" y="1419225"/>
                  </a:lnTo>
                  <a:lnTo>
                    <a:pt x="1888331" y="1443037"/>
                  </a:lnTo>
                  <a:lnTo>
                    <a:pt x="1895475" y="1481137"/>
                  </a:lnTo>
                  <a:lnTo>
                    <a:pt x="1907381" y="1507331"/>
                  </a:lnTo>
                  <a:lnTo>
                    <a:pt x="1919288" y="1521618"/>
                  </a:lnTo>
                  <a:lnTo>
                    <a:pt x="1928813" y="1528762"/>
                  </a:lnTo>
                  <a:lnTo>
                    <a:pt x="1950244" y="1538287"/>
                  </a:lnTo>
                  <a:lnTo>
                    <a:pt x="1964531" y="1540668"/>
                  </a:lnTo>
                  <a:lnTo>
                    <a:pt x="1976438" y="1535906"/>
                  </a:lnTo>
                  <a:lnTo>
                    <a:pt x="1997869" y="1526381"/>
                  </a:lnTo>
                  <a:lnTo>
                    <a:pt x="2031206" y="1493043"/>
                  </a:lnTo>
                  <a:lnTo>
                    <a:pt x="2078831" y="1433512"/>
                  </a:lnTo>
                  <a:lnTo>
                    <a:pt x="2093119" y="1407318"/>
                  </a:lnTo>
                  <a:lnTo>
                    <a:pt x="2140744" y="1281112"/>
                  </a:lnTo>
                  <a:lnTo>
                    <a:pt x="2226469" y="1035843"/>
                  </a:lnTo>
                  <a:lnTo>
                    <a:pt x="2324100" y="766762"/>
                  </a:lnTo>
                  <a:lnTo>
                    <a:pt x="2421731" y="488156"/>
                  </a:lnTo>
                  <a:lnTo>
                    <a:pt x="2428875" y="469106"/>
                  </a:lnTo>
                  <a:lnTo>
                    <a:pt x="2452688" y="447675"/>
                  </a:lnTo>
                  <a:lnTo>
                    <a:pt x="2493169" y="414337"/>
                  </a:lnTo>
                  <a:lnTo>
                    <a:pt x="2536031" y="383381"/>
                  </a:lnTo>
                  <a:lnTo>
                    <a:pt x="2555081" y="366712"/>
                  </a:lnTo>
                  <a:lnTo>
                    <a:pt x="2564606" y="357187"/>
                  </a:lnTo>
                  <a:lnTo>
                    <a:pt x="2571750" y="345281"/>
                  </a:lnTo>
                  <a:lnTo>
                    <a:pt x="2571750" y="330993"/>
                  </a:lnTo>
                  <a:lnTo>
                    <a:pt x="2569369" y="311943"/>
                  </a:lnTo>
                  <a:lnTo>
                    <a:pt x="2555081" y="285750"/>
                  </a:lnTo>
                  <a:lnTo>
                    <a:pt x="2538413" y="261937"/>
                  </a:lnTo>
                  <a:lnTo>
                    <a:pt x="2509838" y="235743"/>
                  </a:lnTo>
                  <a:lnTo>
                    <a:pt x="2428875" y="176212"/>
                  </a:lnTo>
                  <a:lnTo>
                    <a:pt x="2307431" y="90487"/>
                  </a:lnTo>
                  <a:lnTo>
                    <a:pt x="2245519" y="54768"/>
                  </a:lnTo>
                  <a:lnTo>
                    <a:pt x="2169319" y="19050"/>
                  </a:lnTo>
                  <a:lnTo>
                    <a:pt x="2121694" y="0"/>
                  </a:lnTo>
                  <a:lnTo>
                    <a:pt x="2105025" y="2381"/>
                  </a:lnTo>
                  <a:lnTo>
                    <a:pt x="2031206" y="30956"/>
                  </a:lnTo>
                  <a:lnTo>
                    <a:pt x="1909763" y="83343"/>
                  </a:lnTo>
                  <a:lnTo>
                    <a:pt x="1883569" y="92868"/>
                  </a:lnTo>
                  <a:lnTo>
                    <a:pt x="1745456" y="121443"/>
                  </a:lnTo>
                  <a:lnTo>
                    <a:pt x="1526381" y="1738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44">
              <a:extLst>
                <a:ext uri="{FF2B5EF4-FFF2-40B4-BE49-F238E27FC236}">
                  <a16:creationId xmlns:a16="http://schemas.microsoft.com/office/drawing/2014/main" id="{E4C80513-BC3C-4DC6-A2FD-2A45551E8D57}"/>
                </a:ext>
              </a:extLst>
            </p:cNvPr>
            <p:cNvSpPr/>
            <p:nvPr/>
          </p:nvSpPr>
          <p:spPr>
            <a:xfrm>
              <a:off x="4894262" y="3244850"/>
              <a:ext cx="1862138" cy="495300"/>
            </a:xfrm>
            <a:custGeom>
              <a:avLst/>
              <a:gdLst>
                <a:gd name="connsiteX0" fmla="*/ 1614487 w 1862137"/>
                <a:gd name="connsiteY0" fmla="*/ 33337 h 495300"/>
                <a:gd name="connsiteX1" fmla="*/ 1445418 w 1862137"/>
                <a:gd name="connsiteY1" fmla="*/ 59531 h 495300"/>
                <a:gd name="connsiteX2" fmla="*/ 1271587 w 1862137"/>
                <a:gd name="connsiteY2" fmla="*/ 90487 h 495300"/>
                <a:gd name="connsiteX3" fmla="*/ 1064418 w 1862137"/>
                <a:gd name="connsiteY3" fmla="*/ 130968 h 495300"/>
                <a:gd name="connsiteX4" fmla="*/ 854868 w 1862137"/>
                <a:gd name="connsiteY4" fmla="*/ 176212 h 495300"/>
                <a:gd name="connsiteX5" fmla="*/ 552450 w 1862137"/>
                <a:gd name="connsiteY5" fmla="*/ 245268 h 495300"/>
                <a:gd name="connsiteX6" fmla="*/ 335756 w 1862137"/>
                <a:gd name="connsiteY6" fmla="*/ 295275 h 495300"/>
                <a:gd name="connsiteX7" fmla="*/ 4762 w 1862137"/>
                <a:gd name="connsiteY7" fmla="*/ 378618 h 495300"/>
                <a:gd name="connsiteX8" fmla="*/ 0 w 1862137"/>
                <a:gd name="connsiteY8" fmla="*/ 495300 h 495300"/>
                <a:gd name="connsiteX9" fmla="*/ 130968 w 1862137"/>
                <a:gd name="connsiteY9" fmla="*/ 478631 h 495300"/>
                <a:gd name="connsiteX10" fmla="*/ 161925 w 1862137"/>
                <a:gd name="connsiteY10" fmla="*/ 478631 h 495300"/>
                <a:gd name="connsiteX11" fmla="*/ 364331 w 1862137"/>
                <a:gd name="connsiteY11" fmla="*/ 459581 h 495300"/>
                <a:gd name="connsiteX12" fmla="*/ 461962 w 1862137"/>
                <a:gd name="connsiteY12" fmla="*/ 435768 h 495300"/>
                <a:gd name="connsiteX13" fmla="*/ 576262 w 1862137"/>
                <a:gd name="connsiteY13" fmla="*/ 407193 h 495300"/>
                <a:gd name="connsiteX14" fmla="*/ 695325 w 1862137"/>
                <a:gd name="connsiteY14" fmla="*/ 381000 h 495300"/>
                <a:gd name="connsiteX15" fmla="*/ 842962 w 1862137"/>
                <a:gd name="connsiteY15" fmla="*/ 350043 h 495300"/>
                <a:gd name="connsiteX16" fmla="*/ 1009650 w 1862137"/>
                <a:gd name="connsiteY16" fmla="*/ 316706 h 495300"/>
                <a:gd name="connsiteX17" fmla="*/ 1166812 w 1862137"/>
                <a:gd name="connsiteY17" fmla="*/ 290512 h 495300"/>
                <a:gd name="connsiteX18" fmla="*/ 1331118 w 1862137"/>
                <a:gd name="connsiteY18" fmla="*/ 264318 h 495300"/>
                <a:gd name="connsiteX19" fmla="*/ 1524000 w 1862137"/>
                <a:gd name="connsiteY19" fmla="*/ 235743 h 495300"/>
                <a:gd name="connsiteX20" fmla="*/ 1678781 w 1862137"/>
                <a:gd name="connsiteY20" fmla="*/ 216693 h 495300"/>
                <a:gd name="connsiteX21" fmla="*/ 1833562 w 1862137"/>
                <a:gd name="connsiteY21" fmla="*/ 204787 h 495300"/>
                <a:gd name="connsiteX22" fmla="*/ 1862137 w 1862137"/>
                <a:gd name="connsiteY22" fmla="*/ 0 h 495300"/>
                <a:gd name="connsiteX23" fmla="*/ 1752600 w 1862137"/>
                <a:gd name="connsiteY23" fmla="*/ 14287 h 495300"/>
                <a:gd name="connsiteX24" fmla="*/ 1614487 w 1862137"/>
                <a:gd name="connsiteY24" fmla="*/ 333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62137" h="495300">
                  <a:moveTo>
                    <a:pt x="1614487" y="33337"/>
                  </a:moveTo>
                  <a:lnTo>
                    <a:pt x="1445418" y="59531"/>
                  </a:lnTo>
                  <a:lnTo>
                    <a:pt x="1271587" y="90487"/>
                  </a:lnTo>
                  <a:lnTo>
                    <a:pt x="1064418" y="130968"/>
                  </a:lnTo>
                  <a:lnTo>
                    <a:pt x="854868" y="176212"/>
                  </a:lnTo>
                  <a:lnTo>
                    <a:pt x="552450" y="245268"/>
                  </a:lnTo>
                  <a:lnTo>
                    <a:pt x="335756" y="295275"/>
                  </a:lnTo>
                  <a:lnTo>
                    <a:pt x="4762" y="378618"/>
                  </a:lnTo>
                  <a:lnTo>
                    <a:pt x="0" y="495300"/>
                  </a:lnTo>
                  <a:lnTo>
                    <a:pt x="130968" y="478631"/>
                  </a:lnTo>
                  <a:lnTo>
                    <a:pt x="161925" y="478631"/>
                  </a:lnTo>
                  <a:lnTo>
                    <a:pt x="364331" y="459581"/>
                  </a:lnTo>
                  <a:lnTo>
                    <a:pt x="461962" y="435768"/>
                  </a:lnTo>
                  <a:lnTo>
                    <a:pt x="576262" y="407193"/>
                  </a:lnTo>
                  <a:lnTo>
                    <a:pt x="695325" y="381000"/>
                  </a:lnTo>
                  <a:lnTo>
                    <a:pt x="842962" y="350043"/>
                  </a:lnTo>
                  <a:lnTo>
                    <a:pt x="1009650" y="316706"/>
                  </a:lnTo>
                  <a:lnTo>
                    <a:pt x="1166812" y="290512"/>
                  </a:lnTo>
                  <a:lnTo>
                    <a:pt x="1331118" y="264318"/>
                  </a:lnTo>
                  <a:lnTo>
                    <a:pt x="1524000" y="235743"/>
                  </a:lnTo>
                  <a:lnTo>
                    <a:pt x="1678781" y="216693"/>
                  </a:lnTo>
                  <a:lnTo>
                    <a:pt x="1833562" y="204787"/>
                  </a:lnTo>
                  <a:lnTo>
                    <a:pt x="1862137" y="0"/>
                  </a:lnTo>
                  <a:lnTo>
                    <a:pt x="1752600" y="14287"/>
                  </a:lnTo>
                  <a:lnTo>
                    <a:pt x="1614487" y="33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47">
              <a:extLst>
                <a:ext uri="{FF2B5EF4-FFF2-40B4-BE49-F238E27FC236}">
                  <a16:creationId xmlns:a16="http://schemas.microsoft.com/office/drawing/2014/main" id="{F0489954-8605-4323-BB24-45BE2E14D923}"/>
                </a:ext>
              </a:extLst>
            </p:cNvPr>
            <p:cNvSpPr/>
            <p:nvPr/>
          </p:nvSpPr>
          <p:spPr>
            <a:xfrm rot="16200000">
              <a:off x="2409824" y="3532188"/>
              <a:ext cx="3802063" cy="1484312"/>
            </a:xfrm>
            <a:custGeom>
              <a:avLst/>
              <a:gdLst>
                <a:gd name="connsiteX0" fmla="*/ 1853348 w 3801818"/>
                <a:gd name="connsiteY0" fmla="*/ 1104644 h 1485133"/>
                <a:gd name="connsiteX1" fmla="*/ 1678446 w 3801818"/>
                <a:gd name="connsiteY1" fmla="*/ 1058617 h 1485133"/>
                <a:gd name="connsiteX2" fmla="*/ 1552639 w 3801818"/>
                <a:gd name="connsiteY2" fmla="*/ 1018727 h 1485133"/>
                <a:gd name="connsiteX3" fmla="*/ 1362395 w 3801818"/>
                <a:gd name="connsiteY3" fmla="*/ 945084 h 1485133"/>
                <a:gd name="connsiteX4" fmla="*/ 1221246 w 3801818"/>
                <a:gd name="connsiteY4" fmla="*/ 883715 h 1485133"/>
                <a:gd name="connsiteX5" fmla="*/ 1116919 w 3801818"/>
                <a:gd name="connsiteY5" fmla="*/ 834620 h 1485133"/>
                <a:gd name="connsiteX6" fmla="*/ 984975 w 3801818"/>
                <a:gd name="connsiteY6" fmla="*/ 764045 h 1485133"/>
                <a:gd name="connsiteX7" fmla="*/ 853031 w 3801818"/>
                <a:gd name="connsiteY7" fmla="*/ 684266 h 1485133"/>
                <a:gd name="connsiteX8" fmla="*/ 730293 w 3801818"/>
                <a:gd name="connsiteY8" fmla="*/ 601417 h 1485133"/>
                <a:gd name="connsiteX9" fmla="*/ 613692 w 3801818"/>
                <a:gd name="connsiteY9" fmla="*/ 518569 h 1485133"/>
                <a:gd name="connsiteX10" fmla="*/ 506296 w 3801818"/>
                <a:gd name="connsiteY10" fmla="*/ 432652 h 1485133"/>
                <a:gd name="connsiteX11" fmla="*/ 423447 w 3801818"/>
                <a:gd name="connsiteY11" fmla="*/ 362078 h 1485133"/>
                <a:gd name="connsiteX12" fmla="*/ 309915 w 3801818"/>
                <a:gd name="connsiteY12" fmla="*/ 263887 h 1485133"/>
                <a:gd name="connsiteX13" fmla="*/ 217861 w 3801818"/>
                <a:gd name="connsiteY13" fmla="*/ 174902 h 1485133"/>
                <a:gd name="connsiteX14" fmla="*/ 125807 w 3801818"/>
                <a:gd name="connsiteY14" fmla="*/ 82848 h 1485133"/>
                <a:gd name="connsiteX15" fmla="*/ 61370 w 3801818"/>
                <a:gd name="connsiteY15" fmla="*/ 15342 h 1485133"/>
                <a:gd name="connsiteX16" fmla="*/ 46027 w 3801818"/>
                <a:gd name="connsiteY16" fmla="*/ 6137 h 1485133"/>
                <a:gd name="connsiteX17" fmla="*/ 21480 w 3801818"/>
                <a:gd name="connsiteY17" fmla="*/ 0 h 1485133"/>
                <a:gd name="connsiteX18" fmla="*/ 9206 w 3801818"/>
                <a:gd name="connsiteY18" fmla="*/ 6137 h 1485133"/>
                <a:gd name="connsiteX19" fmla="*/ 0 w 3801818"/>
                <a:gd name="connsiteY19" fmla="*/ 15342 h 1485133"/>
                <a:gd name="connsiteX20" fmla="*/ 3069 w 3801818"/>
                <a:gd name="connsiteY20" fmla="*/ 42958 h 1485133"/>
                <a:gd name="connsiteX21" fmla="*/ 18411 w 3801818"/>
                <a:gd name="connsiteY21" fmla="*/ 82848 h 1485133"/>
                <a:gd name="connsiteX22" fmla="*/ 92054 w 3801818"/>
                <a:gd name="connsiteY22" fmla="*/ 177970 h 1485133"/>
                <a:gd name="connsiteX23" fmla="*/ 227066 w 3801818"/>
                <a:gd name="connsiteY23" fmla="*/ 337530 h 1485133"/>
                <a:gd name="connsiteX24" fmla="*/ 309915 w 3801818"/>
                <a:gd name="connsiteY24" fmla="*/ 429584 h 1485133"/>
                <a:gd name="connsiteX25" fmla="*/ 408105 w 3801818"/>
                <a:gd name="connsiteY25" fmla="*/ 527774 h 1485133"/>
                <a:gd name="connsiteX26" fmla="*/ 527775 w 3801818"/>
                <a:gd name="connsiteY26" fmla="*/ 638239 h 1485133"/>
                <a:gd name="connsiteX27" fmla="*/ 644376 w 3801818"/>
                <a:gd name="connsiteY27" fmla="*/ 736429 h 1485133"/>
                <a:gd name="connsiteX28" fmla="*/ 791662 w 3801818"/>
                <a:gd name="connsiteY28" fmla="*/ 843825 h 1485133"/>
                <a:gd name="connsiteX29" fmla="*/ 917469 w 3801818"/>
                <a:gd name="connsiteY29" fmla="*/ 929742 h 1485133"/>
                <a:gd name="connsiteX30" fmla="*/ 1061686 w 3801818"/>
                <a:gd name="connsiteY30" fmla="*/ 1012590 h 1485133"/>
                <a:gd name="connsiteX31" fmla="*/ 1202835 w 3801818"/>
                <a:gd name="connsiteY31" fmla="*/ 1089302 h 1485133"/>
                <a:gd name="connsiteX32" fmla="*/ 1365464 w 3801818"/>
                <a:gd name="connsiteY32" fmla="*/ 1162945 h 1485133"/>
                <a:gd name="connsiteX33" fmla="*/ 1531160 w 3801818"/>
                <a:gd name="connsiteY33" fmla="*/ 1230451 h 1485133"/>
                <a:gd name="connsiteX34" fmla="*/ 1736747 w 3801818"/>
                <a:gd name="connsiteY34" fmla="*/ 1301025 h 1485133"/>
                <a:gd name="connsiteX35" fmla="*/ 1933128 w 3801818"/>
                <a:gd name="connsiteY35" fmla="*/ 1353189 h 1485133"/>
                <a:gd name="connsiteX36" fmla="*/ 2065072 w 3801818"/>
                <a:gd name="connsiteY36" fmla="*/ 1380805 h 1485133"/>
                <a:gd name="connsiteX37" fmla="*/ 2230768 w 3801818"/>
                <a:gd name="connsiteY37" fmla="*/ 1411490 h 1485133"/>
                <a:gd name="connsiteX38" fmla="*/ 2387259 w 3801818"/>
                <a:gd name="connsiteY38" fmla="*/ 1436037 h 1485133"/>
                <a:gd name="connsiteX39" fmla="*/ 2494655 w 3801818"/>
                <a:gd name="connsiteY39" fmla="*/ 1451380 h 1485133"/>
                <a:gd name="connsiteX40" fmla="*/ 2559093 w 3801818"/>
                <a:gd name="connsiteY40" fmla="*/ 1466722 h 1485133"/>
                <a:gd name="connsiteX41" fmla="*/ 2737064 w 3801818"/>
                <a:gd name="connsiteY41" fmla="*/ 1469790 h 1485133"/>
                <a:gd name="connsiteX42" fmla="*/ 2994814 w 3801818"/>
                <a:gd name="connsiteY42" fmla="*/ 1478996 h 1485133"/>
                <a:gd name="connsiteX43" fmla="*/ 3175853 w 3801818"/>
                <a:gd name="connsiteY43" fmla="*/ 1485133 h 1485133"/>
                <a:gd name="connsiteX44" fmla="*/ 3277112 w 3801818"/>
                <a:gd name="connsiteY44" fmla="*/ 1485133 h 1485133"/>
                <a:gd name="connsiteX45" fmla="*/ 3323139 w 3801818"/>
                <a:gd name="connsiteY45" fmla="*/ 1475927 h 1485133"/>
                <a:gd name="connsiteX46" fmla="*/ 3375302 w 3801818"/>
                <a:gd name="connsiteY46" fmla="*/ 1454448 h 1485133"/>
                <a:gd name="connsiteX47" fmla="*/ 3421329 w 3801818"/>
                <a:gd name="connsiteY47" fmla="*/ 1426832 h 1485133"/>
                <a:gd name="connsiteX48" fmla="*/ 3467356 w 3801818"/>
                <a:gd name="connsiteY48" fmla="*/ 1393079 h 1485133"/>
                <a:gd name="connsiteX49" fmla="*/ 3519520 w 3801818"/>
                <a:gd name="connsiteY49" fmla="*/ 1343984 h 1485133"/>
                <a:gd name="connsiteX50" fmla="*/ 3651464 w 3801818"/>
                <a:gd name="connsiteY50" fmla="*/ 1270341 h 1485133"/>
                <a:gd name="connsiteX51" fmla="*/ 3697490 w 3801818"/>
                <a:gd name="connsiteY51" fmla="*/ 1212040 h 1485133"/>
                <a:gd name="connsiteX52" fmla="*/ 3731243 w 3801818"/>
                <a:gd name="connsiteY52" fmla="*/ 1162945 h 1485133"/>
                <a:gd name="connsiteX53" fmla="*/ 3771133 w 3801818"/>
                <a:gd name="connsiteY53" fmla="*/ 1077028 h 1485133"/>
                <a:gd name="connsiteX54" fmla="*/ 3798749 w 3801818"/>
                <a:gd name="connsiteY54" fmla="*/ 1015659 h 1485133"/>
                <a:gd name="connsiteX55" fmla="*/ 3801818 w 3801818"/>
                <a:gd name="connsiteY55" fmla="*/ 1000317 h 1485133"/>
                <a:gd name="connsiteX56" fmla="*/ 3801818 w 3801818"/>
                <a:gd name="connsiteY56" fmla="*/ 991111 h 1485133"/>
                <a:gd name="connsiteX57" fmla="*/ 3795681 w 3801818"/>
                <a:gd name="connsiteY57" fmla="*/ 984974 h 1485133"/>
                <a:gd name="connsiteX58" fmla="*/ 3774202 w 3801818"/>
                <a:gd name="connsiteY58" fmla="*/ 984974 h 1485133"/>
                <a:gd name="connsiteX59" fmla="*/ 3718970 w 3801818"/>
                <a:gd name="connsiteY59" fmla="*/ 1012590 h 1485133"/>
                <a:gd name="connsiteX60" fmla="*/ 3590094 w 3801818"/>
                <a:gd name="connsiteY60" fmla="*/ 1086233 h 1485133"/>
                <a:gd name="connsiteX61" fmla="*/ 3482698 w 3801818"/>
                <a:gd name="connsiteY61" fmla="*/ 1144534 h 1485133"/>
                <a:gd name="connsiteX62" fmla="*/ 3415192 w 3801818"/>
                <a:gd name="connsiteY62" fmla="*/ 1175219 h 1485133"/>
                <a:gd name="connsiteX63" fmla="*/ 3347686 w 3801818"/>
                <a:gd name="connsiteY63" fmla="*/ 1196698 h 1485133"/>
                <a:gd name="connsiteX64" fmla="*/ 3267906 w 3801818"/>
                <a:gd name="connsiteY64" fmla="*/ 1215108 h 1485133"/>
                <a:gd name="connsiteX65" fmla="*/ 3206537 w 3801818"/>
                <a:gd name="connsiteY65" fmla="*/ 1221245 h 1485133"/>
                <a:gd name="connsiteX66" fmla="*/ 3059251 w 3801818"/>
                <a:gd name="connsiteY66" fmla="*/ 1221245 h 1485133"/>
                <a:gd name="connsiteX67" fmla="*/ 2887418 w 3801818"/>
                <a:gd name="connsiteY67" fmla="*/ 1221245 h 1485133"/>
                <a:gd name="connsiteX68" fmla="*/ 2595915 w 3801818"/>
                <a:gd name="connsiteY68" fmla="*/ 1208972 h 1485133"/>
                <a:gd name="connsiteX69" fmla="*/ 2442492 w 3801818"/>
                <a:gd name="connsiteY69" fmla="*/ 1196698 h 1485133"/>
                <a:gd name="connsiteX70" fmla="*/ 2172468 w 3801818"/>
                <a:gd name="connsiteY70" fmla="*/ 1166013 h 1485133"/>
                <a:gd name="connsiteX71" fmla="*/ 1994497 w 3801818"/>
                <a:gd name="connsiteY71" fmla="*/ 1135329 h 1485133"/>
                <a:gd name="connsiteX72" fmla="*/ 1853348 w 3801818"/>
                <a:gd name="connsiteY72" fmla="*/ 1104644 h 148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01818" h="1485133">
                  <a:moveTo>
                    <a:pt x="1853348" y="1104644"/>
                  </a:moveTo>
                  <a:lnTo>
                    <a:pt x="1678446" y="1058617"/>
                  </a:lnTo>
                  <a:lnTo>
                    <a:pt x="1552639" y="1018727"/>
                  </a:lnTo>
                  <a:lnTo>
                    <a:pt x="1362395" y="945084"/>
                  </a:lnTo>
                  <a:lnTo>
                    <a:pt x="1221246" y="883715"/>
                  </a:lnTo>
                  <a:lnTo>
                    <a:pt x="1116919" y="834620"/>
                  </a:lnTo>
                  <a:lnTo>
                    <a:pt x="984975" y="764045"/>
                  </a:lnTo>
                  <a:lnTo>
                    <a:pt x="853031" y="684266"/>
                  </a:lnTo>
                  <a:lnTo>
                    <a:pt x="730293" y="601417"/>
                  </a:lnTo>
                  <a:lnTo>
                    <a:pt x="613692" y="518569"/>
                  </a:lnTo>
                  <a:lnTo>
                    <a:pt x="506296" y="432652"/>
                  </a:lnTo>
                  <a:lnTo>
                    <a:pt x="423447" y="362078"/>
                  </a:lnTo>
                  <a:lnTo>
                    <a:pt x="309915" y="263887"/>
                  </a:lnTo>
                  <a:lnTo>
                    <a:pt x="217861" y="174902"/>
                  </a:lnTo>
                  <a:lnTo>
                    <a:pt x="125807" y="82848"/>
                  </a:lnTo>
                  <a:lnTo>
                    <a:pt x="61370" y="15342"/>
                  </a:lnTo>
                  <a:lnTo>
                    <a:pt x="46027" y="6137"/>
                  </a:lnTo>
                  <a:lnTo>
                    <a:pt x="21480" y="0"/>
                  </a:lnTo>
                  <a:lnTo>
                    <a:pt x="9206" y="6137"/>
                  </a:lnTo>
                  <a:lnTo>
                    <a:pt x="0" y="15342"/>
                  </a:lnTo>
                  <a:lnTo>
                    <a:pt x="3069" y="42958"/>
                  </a:lnTo>
                  <a:lnTo>
                    <a:pt x="18411" y="82848"/>
                  </a:lnTo>
                  <a:lnTo>
                    <a:pt x="92054" y="177970"/>
                  </a:lnTo>
                  <a:lnTo>
                    <a:pt x="227066" y="337530"/>
                  </a:lnTo>
                  <a:lnTo>
                    <a:pt x="309915" y="429584"/>
                  </a:lnTo>
                  <a:lnTo>
                    <a:pt x="408105" y="527774"/>
                  </a:lnTo>
                  <a:lnTo>
                    <a:pt x="527775" y="638239"/>
                  </a:lnTo>
                  <a:lnTo>
                    <a:pt x="644376" y="736429"/>
                  </a:lnTo>
                  <a:lnTo>
                    <a:pt x="791662" y="843825"/>
                  </a:lnTo>
                  <a:lnTo>
                    <a:pt x="917469" y="929742"/>
                  </a:lnTo>
                  <a:lnTo>
                    <a:pt x="1061686" y="1012590"/>
                  </a:lnTo>
                  <a:lnTo>
                    <a:pt x="1202835" y="1089302"/>
                  </a:lnTo>
                  <a:lnTo>
                    <a:pt x="1365464" y="1162945"/>
                  </a:lnTo>
                  <a:lnTo>
                    <a:pt x="1531160" y="1230451"/>
                  </a:lnTo>
                  <a:lnTo>
                    <a:pt x="1736747" y="1301025"/>
                  </a:lnTo>
                  <a:lnTo>
                    <a:pt x="1933128" y="1353189"/>
                  </a:lnTo>
                  <a:lnTo>
                    <a:pt x="2065072" y="1380805"/>
                  </a:lnTo>
                  <a:lnTo>
                    <a:pt x="2230768" y="1411490"/>
                  </a:lnTo>
                  <a:lnTo>
                    <a:pt x="2387259" y="1436037"/>
                  </a:lnTo>
                  <a:lnTo>
                    <a:pt x="2494655" y="1451380"/>
                  </a:lnTo>
                  <a:lnTo>
                    <a:pt x="2559093" y="1466722"/>
                  </a:lnTo>
                  <a:lnTo>
                    <a:pt x="2737064" y="1469790"/>
                  </a:lnTo>
                  <a:lnTo>
                    <a:pt x="2994814" y="1478996"/>
                  </a:lnTo>
                  <a:lnTo>
                    <a:pt x="3175853" y="1485133"/>
                  </a:lnTo>
                  <a:lnTo>
                    <a:pt x="3277112" y="1485133"/>
                  </a:lnTo>
                  <a:lnTo>
                    <a:pt x="3323139" y="1475927"/>
                  </a:lnTo>
                  <a:lnTo>
                    <a:pt x="3375302" y="1454448"/>
                  </a:lnTo>
                  <a:lnTo>
                    <a:pt x="3421329" y="1426832"/>
                  </a:lnTo>
                  <a:lnTo>
                    <a:pt x="3467356" y="1393079"/>
                  </a:lnTo>
                  <a:lnTo>
                    <a:pt x="3519520" y="1343984"/>
                  </a:lnTo>
                  <a:lnTo>
                    <a:pt x="3651464" y="1270341"/>
                  </a:lnTo>
                  <a:lnTo>
                    <a:pt x="3697490" y="1212040"/>
                  </a:lnTo>
                  <a:lnTo>
                    <a:pt x="3731243" y="1162945"/>
                  </a:lnTo>
                  <a:lnTo>
                    <a:pt x="3771133" y="1077028"/>
                  </a:lnTo>
                  <a:lnTo>
                    <a:pt x="3798749" y="1015659"/>
                  </a:lnTo>
                  <a:lnTo>
                    <a:pt x="3801818" y="1000317"/>
                  </a:lnTo>
                  <a:lnTo>
                    <a:pt x="3801818" y="991111"/>
                  </a:lnTo>
                  <a:lnTo>
                    <a:pt x="3795681" y="984974"/>
                  </a:lnTo>
                  <a:lnTo>
                    <a:pt x="3774202" y="984974"/>
                  </a:lnTo>
                  <a:lnTo>
                    <a:pt x="3718970" y="1012590"/>
                  </a:lnTo>
                  <a:lnTo>
                    <a:pt x="3590094" y="1086233"/>
                  </a:lnTo>
                  <a:lnTo>
                    <a:pt x="3482698" y="1144534"/>
                  </a:lnTo>
                  <a:lnTo>
                    <a:pt x="3415192" y="1175219"/>
                  </a:lnTo>
                  <a:lnTo>
                    <a:pt x="3347686" y="1196698"/>
                  </a:lnTo>
                  <a:lnTo>
                    <a:pt x="3267906" y="1215108"/>
                  </a:lnTo>
                  <a:lnTo>
                    <a:pt x="3206537" y="1221245"/>
                  </a:lnTo>
                  <a:lnTo>
                    <a:pt x="3059251" y="1221245"/>
                  </a:lnTo>
                  <a:lnTo>
                    <a:pt x="2887418" y="1221245"/>
                  </a:lnTo>
                  <a:lnTo>
                    <a:pt x="2595915" y="1208972"/>
                  </a:lnTo>
                  <a:lnTo>
                    <a:pt x="2442492" y="1196698"/>
                  </a:lnTo>
                  <a:lnTo>
                    <a:pt x="2172468" y="1166013"/>
                  </a:lnTo>
                  <a:lnTo>
                    <a:pt x="1994497" y="1135329"/>
                  </a:lnTo>
                  <a:lnTo>
                    <a:pt x="1853348" y="1104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45">
              <a:extLst>
                <a:ext uri="{FF2B5EF4-FFF2-40B4-BE49-F238E27FC236}">
                  <a16:creationId xmlns:a16="http://schemas.microsoft.com/office/drawing/2014/main" id="{6303C0D3-F0B3-4EC0-B85A-9CC4D4AC4BD0}"/>
                </a:ext>
              </a:extLst>
            </p:cNvPr>
            <p:cNvSpPr/>
            <p:nvPr/>
          </p:nvSpPr>
          <p:spPr>
            <a:xfrm>
              <a:off x="5003800" y="3652837"/>
              <a:ext cx="3317875" cy="2590800"/>
            </a:xfrm>
            <a:custGeom>
              <a:avLst/>
              <a:gdLst>
                <a:gd name="connsiteX0" fmla="*/ 1118355 w 3317674"/>
                <a:gd name="connsiteY0" fmla="*/ 1009579 h 2590233"/>
                <a:gd name="connsiteX1" fmla="*/ 975587 w 3317674"/>
                <a:gd name="connsiteY1" fmla="*/ 860012 h 2590233"/>
                <a:gd name="connsiteX2" fmla="*/ 856613 w 3317674"/>
                <a:gd name="connsiteY2" fmla="*/ 727441 h 2590233"/>
                <a:gd name="connsiteX3" fmla="*/ 717243 w 3317674"/>
                <a:gd name="connsiteY3" fmla="*/ 564276 h 2590233"/>
                <a:gd name="connsiteX4" fmla="*/ 608467 w 3317674"/>
                <a:gd name="connsiteY4" fmla="*/ 438504 h 2590233"/>
                <a:gd name="connsiteX5" fmla="*/ 431705 w 3317674"/>
                <a:gd name="connsiteY5" fmla="*/ 227750 h 2590233"/>
                <a:gd name="connsiteX6" fmla="*/ 353523 w 3317674"/>
                <a:gd name="connsiteY6" fmla="*/ 129172 h 2590233"/>
                <a:gd name="connsiteX7" fmla="*/ 309332 w 3317674"/>
                <a:gd name="connsiteY7" fmla="*/ 81582 h 2590233"/>
                <a:gd name="connsiteX8" fmla="*/ 227750 w 3317674"/>
                <a:gd name="connsiteY8" fmla="*/ 0 h 2590233"/>
                <a:gd name="connsiteX9" fmla="*/ 0 w 3317674"/>
                <a:gd name="connsiteY9" fmla="*/ 44190 h 2590233"/>
                <a:gd name="connsiteX10" fmla="*/ 88381 w 3317674"/>
                <a:gd name="connsiteY10" fmla="*/ 74783 h 2590233"/>
                <a:gd name="connsiteX11" fmla="*/ 139369 w 3317674"/>
                <a:gd name="connsiteY11" fmla="*/ 98578 h 2590233"/>
                <a:gd name="connsiteX12" fmla="*/ 186959 w 3317674"/>
                <a:gd name="connsiteY12" fmla="*/ 125772 h 2590233"/>
                <a:gd name="connsiteX13" fmla="*/ 227750 w 3317674"/>
                <a:gd name="connsiteY13" fmla="*/ 156366 h 2590233"/>
                <a:gd name="connsiteX14" fmla="*/ 292336 w 3317674"/>
                <a:gd name="connsiteY14" fmla="*/ 244746 h 2590233"/>
                <a:gd name="connsiteX15" fmla="*/ 554079 w 3317674"/>
                <a:gd name="connsiteY15" fmla="*/ 588071 h 2590233"/>
                <a:gd name="connsiteX16" fmla="*/ 707045 w 3317674"/>
                <a:gd name="connsiteY16" fmla="*/ 785228 h 2590233"/>
                <a:gd name="connsiteX17" fmla="*/ 887206 w 3317674"/>
                <a:gd name="connsiteY17" fmla="*/ 1012978 h 2590233"/>
                <a:gd name="connsiteX18" fmla="*/ 1046971 w 3317674"/>
                <a:gd name="connsiteY18" fmla="*/ 1206736 h 2590233"/>
                <a:gd name="connsiteX19" fmla="*/ 1176143 w 3317674"/>
                <a:gd name="connsiteY19" fmla="*/ 1359702 h 2590233"/>
                <a:gd name="connsiteX20" fmla="*/ 1352904 w 3317674"/>
                <a:gd name="connsiteY20" fmla="*/ 1567057 h 2590233"/>
                <a:gd name="connsiteX21" fmla="*/ 1502471 w 3317674"/>
                <a:gd name="connsiteY21" fmla="*/ 1737020 h 2590233"/>
                <a:gd name="connsiteX22" fmla="*/ 1689430 w 3317674"/>
                <a:gd name="connsiteY22" fmla="*/ 1937576 h 2590233"/>
                <a:gd name="connsiteX23" fmla="*/ 1869591 w 3317674"/>
                <a:gd name="connsiteY23" fmla="*/ 2117737 h 2590233"/>
                <a:gd name="connsiteX24" fmla="*/ 1968169 w 3317674"/>
                <a:gd name="connsiteY24" fmla="*/ 2216315 h 2590233"/>
                <a:gd name="connsiteX25" fmla="*/ 2114337 w 3317674"/>
                <a:gd name="connsiteY25" fmla="*/ 2348886 h 2590233"/>
                <a:gd name="connsiteX26" fmla="*/ 2209517 w 3317674"/>
                <a:gd name="connsiteY26" fmla="*/ 2430468 h 2590233"/>
                <a:gd name="connsiteX27" fmla="*/ 2321692 w 3317674"/>
                <a:gd name="connsiteY27" fmla="*/ 2512050 h 2590233"/>
                <a:gd name="connsiteX28" fmla="*/ 2389677 w 3317674"/>
                <a:gd name="connsiteY28" fmla="*/ 2556241 h 2590233"/>
                <a:gd name="connsiteX29" fmla="*/ 2437267 w 3317674"/>
                <a:gd name="connsiteY29" fmla="*/ 2583435 h 2590233"/>
                <a:gd name="connsiteX30" fmla="*/ 2464461 w 3317674"/>
                <a:gd name="connsiteY30" fmla="*/ 2590233 h 2590233"/>
                <a:gd name="connsiteX31" fmla="*/ 2597032 w 3317674"/>
                <a:gd name="connsiteY31" fmla="*/ 2590233 h 2590233"/>
                <a:gd name="connsiteX32" fmla="*/ 2930159 w 3317674"/>
                <a:gd name="connsiteY32" fmla="*/ 2580035 h 2590233"/>
                <a:gd name="connsiteX33" fmla="*/ 3113719 w 3317674"/>
                <a:gd name="connsiteY33" fmla="*/ 2576636 h 2590233"/>
                <a:gd name="connsiteX34" fmla="*/ 3215697 w 3317674"/>
                <a:gd name="connsiteY34" fmla="*/ 2573237 h 2590233"/>
                <a:gd name="connsiteX35" fmla="*/ 3263286 w 3317674"/>
                <a:gd name="connsiteY35" fmla="*/ 2569838 h 2590233"/>
                <a:gd name="connsiteX36" fmla="*/ 3276883 w 3317674"/>
                <a:gd name="connsiteY36" fmla="*/ 2566438 h 2590233"/>
                <a:gd name="connsiteX37" fmla="*/ 3297279 w 3317674"/>
                <a:gd name="connsiteY37" fmla="*/ 2559640 h 2590233"/>
                <a:gd name="connsiteX38" fmla="*/ 3310876 w 3317674"/>
                <a:gd name="connsiteY38" fmla="*/ 2552841 h 2590233"/>
                <a:gd name="connsiteX39" fmla="*/ 3317674 w 3317674"/>
                <a:gd name="connsiteY39" fmla="*/ 2546043 h 2590233"/>
                <a:gd name="connsiteX40" fmla="*/ 3317674 w 3317674"/>
                <a:gd name="connsiteY40" fmla="*/ 2539244 h 2590233"/>
                <a:gd name="connsiteX41" fmla="*/ 3314275 w 3317674"/>
                <a:gd name="connsiteY41" fmla="*/ 2532446 h 2590233"/>
                <a:gd name="connsiteX42" fmla="*/ 3307476 w 3317674"/>
                <a:gd name="connsiteY42" fmla="*/ 2518849 h 2590233"/>
                <a:gd name="connsiteX43" fmla="*/ 3273484 w 3317674"/>
                <a:gd name="connsiteY43" fmla="*/ 2498453 h 2590233"/>
                <a:gd name="connsiteX44" fmla="*/ 3188503 w 3317674"/>
                <a:gd name="connsiteY44" fmla="*/ 2454263 h 2590233"/>
                <a:gd name="connsiteX45" fmla="*/ 3055932 w 3317674"/>
                <a:gd name="connsiteY45" fmla="*/ 2386278 h 2590233"/>
                <a:gd name="connsiteX46" fmla="*/ 2855375 w 3317674"/>
                <a:gd name="connsiteY46" fmla="*/ 2280901 h 2590233"/>
                <a:gd name="connsiteX47" fmla="*/ 2712607 w 3317674"/>
                <a:gd name="connsiteY47" fmla="*/ 2202718 h 2590233"/>
                <a:gd name="connsiteX48" fmla="*/ 2532446 w 3317674"/>
                <a:gd name="connsiteY48" fmla="*/ 2100740 h 2590233"/>
                <a:gd name="connsiteX49" fmla="*/ 2348886 w 3317674"/>
                <a:gd name="connsiteY49" fmla="*/ 1991964 h 2590233"/>
                <a:gd name="connsiteX50" fmla="*/ 2229912 w 3317674"/>
                <a:gd name="connsiteY50" fmla="*/ 1917180 h 2590233"/>
                <a:gd name="connsiteX51" fmla="*/ 2046352 w 3317674"/>
                <a:gd name="connsiteY51" fmla="*/ 1798206 h 2590233"/>
                <a:gd name="connsiteX52" fmla="*/ 1876389 w 3317674"/>
                <a:gd name="connsiteY52" fmla="*/ 1682632 h 2590233"/>
                <a:gd name="connsiteX53" fmla="*/ 1750617 w 3317674"/>
                <a:gd name="connsiteY53" fmla="*/ 1587453 h 2590233"/>
                <a:gd name="connsiteX54" fmla="*/ 1624845 w 3317674"/>
                <a:gd name="connsiteY54" fmla="*/ 1488874 h 2590233"/>
                <a:gd name="connsiteX55" fmla="*/ 1495673 w 3317674"/>
                <a:gd name="connsiteY55" fmla="*/ 1376699 h 2590233"/>
                <a:gd name="connsiteX56" fmla="*/ 1291717 w 3317674"/>
                <a:gd name="connsiteY56" fmla="*/ 1186340 h 2590233"/>
                <a:gd name="connsiteX57" fmla="*/ 1118355 w 3317674"/>
                <a:gd name="connsiteY57" fmla="*/ 1009579 h 25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317674" h="2590233">
                  <a:moveTo>
                    <a:pt x="1118355" y="1009579"/>
                  </a:moveTo>
                  <a:lnTo>
                    <a:pt x="975587" y="860012"/>
                  </a:lnTo>
                  <a:lnTo>
                    <a:pt x="856613" y="727441"/>
                  </a:lnTo>
                  <a:lnTo>
                    <a:pt x="717243" y="564276"/>
                  </a:lnTo>
                  <a:lnTo>
                    <a:pt x="608467" y="438504"/>
                  </a:lnTo>
                  <a:lnTo>
                    <a:pt x="431705" y="227750"/>
                  </a:lnTo>
                  <a:lnTo>
                    <a:pt x="353523" y="129172"/>
                  </a:lnTo>
                  <a:lnTo>
                    <a:pt x="309332" y="81582"/>
                  </a:lnTo>
                  <a:lnTo>
                    <a:pt x="227750" y="0"/>
                  </a:lnTo>
                  <a:lnTo>
                    <a:pt x="0" y="44190"/>
                  </a:lnTo>
                  <a:lnTo>
                    <a:pt x="88381" y="74783"/>
                  </a:lnTo>
                  <a:lnTo>
                    <a:pt x="139369" y="98578"/>
                  </a:lnTo>
                  <a:lnTo>
                    <a:pt x="186959" y="125772"/>
                  </a:lnTo>
                  <a:lnTo>
                    <a:pt x="227750" y="156366"/>
                  </a:lnTo>
                  <a:lnTo>
                    <a:pt x="292336" y="244746"/>
                  </a:lnTo>
                  <a:lnTo>
                    <a:pt x="554079" y="588071"/>
                  </a:lnTo>
                  <a:lnTo>
                    <a:pt x="707045" y="785228"/>
                  </a:lnTo>
                  <a:lnTo>
                    <a:pt x="887206" y="1012978"/>
                  </a:lnTo>
                  <a:lnTo>
                    <a:pt x="1046971" y="1206736"/>
                  </a:lnTo>
                  <a:lnTo>
                    <a:pt x="1176143" y="1359702"/>
                  </a:lnTo>
                  <a:lnTo>
                    <a:pt x="1352904" y="1567057"/>
                  </a:lnTo>
                  <a:lnTo>
                    <a:pt x="1502471" y="1737020"/>
                  </a:lnTo>
                  <a:lnTo>
                    <a:pt x="1689430" y="1937576"/>
                  </a:lnTo>
                  <a:lnTo>
                    <a:pt x="1869591" y="2117737"/>
                  </a:lnTo>
                  <a:lnTo>
                    <a:pt x="1968169" y="2216315"/>
                  </a:lnTo>
                  <a:lnTo>
                    <a:pt x="2114337" y="2348886"/>
                  </a:lnTo>
                  <a:lnTo>
                    <a:pt x="2209517" y="2430468"/>
                  </a:lnTo>
                  <a:lnTo>
                    <a:pt x="2321692" y="2512050"/>
                  </a:lnTo>
                  <a:lnTo>
                    <a:pt x="2389677" y="2556241"/>
                  </a:lnTo>
                  <a:lnTo>
                    <a:pt x="2437267" y="2583435"/>
                  </a:lnTo>
                  <a:lnTo>
                    <a:pt x="2464461" y="2590233"/>
                  </a:lnTo>
                  <a:lnTo>
                    <a:pt x="2597032" y="2590233"/>
                  </a:lnTo>
                  <a:lnTo>
                    <a:pt x="2930159" y="2580035"/>
                  </a:lnTo>
                  <a:lnTo>
                    <a:pt x="3113719" y="2576636"/>
                  </a:lnTo>
                  <a:lnTo>
                    <a:pt x="3215697" y="2573237"/>
                  </a:lnTo>
                  <a:lnTo>
                    <a:pt x="3263286" y="2569838"/>
                  </a:lnTo>
                  <a:lnTo>
                    <a:pt x="3276883" y="2566438"/>
                  </a:lnTo>
                  <a:lnTo>
                    <a:pt x="3297279" y="2559640"/>
                  </a:lnTo>
                  <a:lnTo>
                    <a:pt x="3310876" y="2552841"/>
                  </a:lnTo>
                  <a:lnTo>
                    <a:pt x="3317674" y="2546043"/>
                  </a:lnTo>
                  <a:lnTo>
                    <a:pt x="3317674" y="2539244"/>
                  </a:lnTo>
                  <a:lnTo>
                    <a:pt x="3314275" y="2532446"/>
                  </a:lnTo>
                  <a:lnTo>
                    <a:pt x="3307476" y="2518849"/>
                  </a:lnTo>
                  <a:lnTo>
                    <a:pt x="3273484" y="2498453"/>
                  </a:lnTo>
                  <a:lnTo>
                    <a:pt x="3188503" y="2454263"/>
                  </a:lnTo>
                  <a:lnTo>
                    <a:pt x="3055932" y="2386278"/>
                  </a:lnTo>
                  <a:lnTo>
                    <a:pt x="2855375" y="2280901"/>
                  </a:lnTo>
                  <a:lnTo>
                    <a:pt x="2712607" y="2202718"/>
                  </a:lnTo>
                  <a:lnTo>
                    <a:pt x="2532446" y="2100740"/>
                  </a:lnTo>
                  <a:lnTo>
                    <a:pt x="2348886" y="1991964"/>
                  </a:lnTo>
                  <a:lnTo>
                    <a:pt x="2229912" y="1917180"/>
                  </a:lnTo>
                  <a:lnTo>
                    <a:pt x="2046352" y="1798206"/>
                  </a:lnTo>
                  <a:lnTo>
                    <a:pt x="1876389" y="1682632"/>
                  </a:lnTo>
                  <a:lnTo>
                    <a:pt x="1750617" y="1587453"/>
                  </a:lnTo>
                  <a:lnTo>
                    <a:pt x="1624845" y="1488874"/>
                  </a:lnTo>
                  <a:lnTo>
                    <a:pt x="1495673" y="1376699"/>
                  </a:lnTo>
                  <a:lnTo>
                    <a:pt x="1291717" y="1186340"/>
                  </a:lnTo>
                  <a:lnTo>
                    <a:pt x="1118355" y="10095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E3796A3A-D049-485A-946C-FF91408B4313}"/>
              </a:ext>
            </a:extLst>
          </p:cNvPr>
          <p:cNvGrpSpPr>
            <a:grpSpLocks/>
          </p:cNvGrpSpPr>
          <p:nvPr/>
        </p:nvGrpSpPr>
        <p:grpSpPr bwMode="auto">
          <a:xfrm>
            <a:off x="2565400" y="1709738"/>
            <a:ext cx="4752975" cy="4151312"/>
            <a:chOff x="2565400" y="1709738"/>
            <a:chExt cx="4752975" cy="4151312"/>
          </a:xfrm>
        </p:grpSpPr>
        <p:sp>
          <p:nvSpPr>
            <p:cNvPr id="12" name="フリーフォーム 43">
              <a:extLst>
                <a:ext uri="{FF2B5EF4-FFF2-40B4-BE49-F238E27FC236}">
                  <a16:creationId xmlns:a16="http://schemas.microsoft.com/office/drawing/2014/main" id="{91DD3B50-A514-49BF-A3C3-2B955BCD784F}"/>
                </a:ext>
              </a:extLst>
            </p:cNvPr>
            <p:cNvSpPr/>
            <p:nvPr/>
          </p:nvSpPr>
          <p:spPr>
            <a:xfrm>
              <a:off x="3743325" y="1709738"/>
              <a:ext cx="2571750" cy="1539875"/>
            </a:xfrm>
            <a:custGeom>
              <a:avLst/>
              <a:gdLst>
                <a:gd name="connsiteX0" fmla="*/ 1526381 w 2571750"/>
                <a:gd name="connsiteY0" fmla="*/ 173831 h 1540668"/>
                <a:gd name="connsiteX1" fmla="*/ 1300163 w 2571750"/>
                <a:gd name="connsiteY1" fmla="*/ 221456 h 1540668"/>
                <a:gd name="connsiteX2" fmla="*/ 1028700 w 2571750"/>
                <a:gd name="connsiteY2" fmla="*/ 278606 h 1540668"/>
                <a:gd name="connsiteX3" fmla="*/ 821531 w 2571750"/>
                <a:gd name="connsiteY3" fmla="*/ 319087 h 1540668"/>
                <a:gd name="connsiteX4" fmla="*/ 635794 w 2571750"/>
                <a:gd name="connsiteY4" fmla="*/ 352425 h 1540668"/>
                <a:gd name="connsiteX5" fmla="*/ 459581 w 2571750"/>
                <a:gd name="connsiteY5" fmla="*/ 378618 h 1540668"/>
                <a:gd name="connsiteX6" fmla="*/ 304800 w 2571750"/>
                <a:gd name="connsiteY6" fmla="*/ 400050 h 1540668"/>
                <a:gd name="connsiteX7" fmla="*/ 83344 w 2571750"/>
                <a:gd name="connsiteY7" fmla="*/ 426243 h 1540668"/>
                <a:gd name="connsiteX8" fmla="*/ 0 w 2571750"/>
                <a:gd name="connsiteY8" fmla="*/ 433387 h 1540668"/>
                <a:gd name="connsiteX9" fmla="*/ 69056 w 2571750"/>
                <a:gd name="connsiteY9" fmla="*/ 588168 h 1540668"/>
                <a:gd name="connsiteX10" fmla="*/ 230981 w 2571750"/>
                <a:gd name="connsiteY10" fmla="*/ 581025 h 1540668"/>
                <a:gd name="connsiteX11" fmla="*/ 359569 w 2571750"/>
                <a:gd name="connsiteY11" fmla="*/ 571500 h 1540668"/>
                <a:gd name="connsiteX12" fmla="*/ 473869 w 2571750"/>
                <a:gd name="connsiteY12" fmla="*/ 557212 h 1540668"/>
                <a:gd name="connsiteX13" fmla="*/ 669131 w 2571750"/>
                <a:gd name="connsiteY13" fmla="*/ 521493 h 1540668"/>
                <a:gd name="connsiteX14" fmla="*/ 981075 w 2571750"/>
                <a:gd name="connsiteY14" fmla="*/ 464343 h 1540668"/>
                <a:gd name="connsiteX15" fmla="*/ 1304925 w 2571750"/>
                <a:gd name="connsiteY15" fmla="*/ 402431 h 1540668"/>
                <a:gd name="connsiteX16" fmla="*/ 1597819 w 2571750"/>
                <a:gd name="connsiteY16" fmla="*/ 342900 h 1540668"/>
                <a:gd name="connsiteX17" fmla="*/ 1843088 w 2571750"/>
                <a:gd name="connsiteY17" fmla="*/ 292893 h 1540668"/>
                <a:gd name="connsiteX18" fmla="*/ 1971675 w 2571750"/>
                <a:gd name="connsiteY18" fmla="*/ 266700 h 1540668"/>
                <a:gd name="connsiteX19" fmla="*/ 1988344 w 2571750"/>
                <a:gd name="connsiteY19" fmla="*/ 266700 h 1540668"/>
                <a:gd name="connsiteX20" fmla="*/ 2007394 w 2571750"/>
                <a:gd name="connsiteY20" fmla="*/ 271462 h 1540668"/>
                <a:gd name="connsiteX21" fmla="*/ 2026444 w 2571750"/>
                <a:gd name="connsiteY21" fmla="*/ 280987 h 1540668"/>
                <a:gd name="connsiteX22" fmla="*/ 2047875 w 2571750"/>
                <a:gd name="connsiteY22" fmla="*/ 302418 h 1540668"/>
                <a:gd name="connsiteX23" fmla="*/ 2062163 w 2571750"/>
                <a:gd name="connsiteY23" fmla="*/ 330993 h 1540668"/>
                <a:gd name="connsiteX24" fmla="*/ 2074069 w 2571750"/>
                <a:gd name="connsiteY24" fmla="*/ 361950 h 1540668"/>
                <a:gd name="connsiteX25" fmla="*/ 2081213 w 2571750"/>
                <a:gd name="connsiteY25" fmla="*/ 400050 h 1540668"/>
                <a:gd name="connsiteX26" fmla="*/ 2081213 w 2571750"/>
                <a:gd name="connsiteY26" fmla="*/ 440531 h 1540668"/>
                <a:gd name="connsiteX27" fmla="*/ 2081213 w 2571750"/>
                <a:gd name="connsiteY27" fmla="*/ 466725 h 1540668"/>
                <a:gd name="connsiteX28" fmla="*/ 2052638 w 2571750"/>
                <a:gd name="connsiteY28" fmla="*/ 616743 h 1540668"/>
                <a:gd name="connsiteX29" fmla="*/ 1997869 w 2571750"/>
                <a:gd name="connsiteY29" fmla="*/ 873918 h 1540668"/>
                <a:gd name="connsiteX30" fmla="*/ 1931194 w 2571750"/>
                <a:gd name="connsiteY30" fmla="*/ 1202531 h 1540668"/>
                <a:gd name="connsiteX31" fmla="*/ 1893094 w 2571750"/>
                <a:gd name="connsiteY31" fmla="*/ 1366837 h 1540668"/>
                <a:gd name="connsiteX32" fmla="*/ 1885950 w 2571750"/>
                <a:gd name="connsiteY32" fmla="*/ 1404937 h 1540668"/>
                <a:gd name="connsiteX33" fmla="*/ 1885950 w 2571750"/>
                <a:gd name="connsiteY33" fmla="*/ 1419225 h 1540668"/>
                <a:gd name="connsiteX34" fmla="*/ 1888331 w 2571750"/>
                <a:gd name="connsiteY34" fmla="*/ 1443037 h 1540668"/>
                <a:gd name="connsiteX35" fmla="*/ 1895475 w 2571750"/>
                <a:gd name="connsiteY35" fmla="*/ 1481137 h 1540668"/>
                <a:gd name="connsiteX36" fmla="*/ 1907381 w 2571750"/>
                <a:gd name="connsiteY36" fmla="*/ 1507331 h 1540668"/>
                <a:gd name="connsiteX37" fmla="*/ 1919288 w 2571750"/>
                <a:gd name="connsiteY37" fmla="*/ 1521618 h 1540668"/>
                <a:gd name="connsiteX38" fmla="*/ 1928813 w 2571750"/>
                <a:gd name="connsiteY38" fmla="*/ 1528762 h 1540668"/>
                <a:gd name="connsiteX39" fmla="*/ 1950244 w 2571750"/>
                <a:gd name="connsiteY39" fmla="*/ 1538287 h 1540668"/>
                <a:gd name="connsiteX40" fmla="*/ 1964531 w 2571750"/>
                <a:gd name="connsiteY40" fmla="*/ 1540668 h 1540668"/>
                <a:gd name="connsiteX41" fmla="*/ 1976438 w 2571750"/>
                <a:gd name="connsiteY41" fmla="*/ 1535906 h 1540668"/>
                <a:gd name="connsiteX42" fmla="*/ 1997869 w 2571750"/>
                <a:gd name="connsiteY42" fmla="*/ 1526381 h 1540668"/>
                <a:gd name="connsiteX43" fmla="*/ 2031206 w 2571750"/>
                <a:gd name="connsiteY43" fmla="*/ 1493043 h 1540668"/>
                <a:gd name="connsiteX44" fmla="*/ 2078831 w 2571750"/>
                <a:gd name="connsiteY44" fmla="*/ 1433512 h 1540668"/>
                <a:gd name="connsiteX45" fmla="*/ 2093119 w 2571750"/>
                <a:gd name="connsiteY45" fmla="*/ 1407318 h 1540668"/>
                <a:gd name="connsiteX46" fmla="*/ 2140744 w 2571750"/>
                <a:gd name="connsiteY46" fmla="*/ 1281112 h 1540668"/>
                <a:gd name="connsiteX47" fmla="*/ 2226469 w 2571750"/>
                <a:gd name="connsiteY47" fmla="*/ 1035843 h 1540668"/>
                <a:gd name="connsiteX48" fmla="*/ 2324100 w 2571750"/>
                <a:gd name="connsiteY48" fmla="*/ 766762 h 1540668"/>
                <a:gd name="connsiteX49" fmla="*/ 2421731 w 2571750"/>
                <a:gd name="connsiteY49" fmla="*/ 488156 h 1540668"/>
                <a:gd name="connsiteX50" fmla="*/ 2428875 w 2571750"/>
                <a:gd name="connsiteY50" fmla="*/ 469106 h 1540668"/>
                <a:gd name="connsiteX51" fmla="*/ 2452688 w 2571750"/>
                <a:gd name="connsiteY51" fmla="*/ 447675 h 1540668"/>
                <a:gd name="connsiteX52" fmla="*/ 2493169 w 2571750"/>
                <a:gd name="connsiteY52" fmla="*/ 414337 h 1540668"/>
                <a:gd name="connsiteX53" fmla="*/ 2536031 w 2571750"/>
                <a:gd name="connsiteY53" fmla="*/ 383381 h 1540668"/>
                <a:gd name="connsiteX54" fmla="*/ 2555081 w 2571750"/>
                <a:gd name="connsiteY54" fmla="*/ 366712 h 1540668"/>
                <a:gd name="connsiteX55" fmla="*/ 2564606 w 2571750"/>
                <a:gd name="connsiteY55" fmla="*/ 357187 h 1540668"/>
                <a:gd name="connsiteX56" fmla="*/ 2571750 w 2571750"/>
                <a:gd name="connsiteY56" fmla="*/ 345281 h 1540668"/>
                <a:gd name="connsiteX57" fmla="*/ 2571750 w 2571750"/>
                <a:gd name="connsiteY57" fmla="*/ 330993 h 1540668"/>
                <a:gd name="connsiteX58" fmla="*/ 2569369 w 2571750"/>
                <a:gd name="connsiteY58" fmla="*/ 311943 h 1540668"/>
                <a:gd name="connsiteX59" fmla="*/ 2555081 w 2571750"/>
                <a:gd name="connsiteY59" fmla="*/ 285750 h 1540668"/>
                <a:gd name="connsiteX60" fmla="*/ 2538413 w 2571750"/>
                <a:gd name="connsiteY60" fmla="*/ 261937 h 1540668"/>
                <a:gd name="connsiteX61" fmla="*/ 2509838 w 2571750"/>
                <a:gd name="connsiteY61" fmla="*/ 235743 h 1540668"/>
                <a:gd name="connsiteX62" fmla="*/ 2428875 w 2571750"/>
                <a:gd name="connsiteY62" fmla="*/ 176212 h 1540668"/>
                <a:gd name="connsiteX63" fmla="*/ 2307431 w 2571750"/>
                <a:gd name="connsiteY63" fmla="*/ 90487 h 1540668"/>
                <a:gd name="connsiteX64" fmla="*/ 2245519 w 2571750"/>
                <a:gd name="connsiteY64" fmla="*/ 54768 h 1540668"/>
                <a:gd name="connsiteX65" fmla="*/ 2169319 w 2571750"/>
                <a:gd name="connsiteY65" fmla="*/ 19050 h 1540668"/>
                <a:gd name="connsiteX66" fmla="*/ 2121694 w 2571750"/>
                <a:gd name="connsiteY66" fmla="*/ 0 h 1540668"/>
                <a:gd name="connsiteX67" fmla="*/ 2105025 w 2571750"/>
                <a:gd name="connsiteY67" fmla="*/ 2381 h 1540668"/>
                <a:gd name="connsiteX68" fmla="*/ 2031206 w 2571750"/>
                <a:gd name="connsiteY68" fmla="*/ 30956 h 1540668"/>
                <a:gd name="connsiteX69" fmla="*/ 1909763 w 2571750"/>
                <a:gd name="connsiteY69" fmla="*/ 83343 h 1540668"/>
                <a:gd name="connsiteX70" fmla="*/ 1883569 w 2571750"/>
                <a:gd name="connsiteY70" fmla="*/ 92868 h 1540668"/>
                <a:gd name="connsiteX71" fmla="*/ 1745456 w 2571750"/>
                <a:gd name="connsiteY71" fmla="*/ 121443 h 1540668"/>
                <a:gd name="connsiteX72" fmla="*/ 1526381 w 2571750"/>
                <a:gd name="connsiteY72" fmla="*/ 17383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71750" h="1540668">
                  <a:moveTo>
                    <a:pt x="1526381" y="173831"/>
                  </a:moveTo>
                  <a:lnTo>
                    <a:pt x="1300163" y="221456"/>
                  </a:lnTo>
                  <a:lnTo>
                    <a:pt x="1028700" y="278606"/>
                  </a:lnTo>
                  <a:lnTo>
                    <a:pt x="821531" y="319087"/>
                  </a:lnTo>
                  <a:lnTo>
                    <a:pt x="635794" y="352425"/>
                  </a:lnTo>
                  <a:lnTo>
                    <a:pt x="459581" y="378618"/>
                  </a:lnTo>
                  <a:lnTo>
                    <a:pt x="304800" y="400050"/>
                  </a:lnTo>
                  <a:lnTo>
                    <a:pt x="83344" y="426243"/>
                  </a:lnTo>
                  <a:lnTo>
                    <a:pt x="0" y="433387"/>
                  </a:lnTo>
                  <a:lnTo>
                    <a:pt x="69056" y="588168"/>
                  </a:lnTo>
                  <a:lnTo>
                    <a:pt x="230981" y="581025"/>
                  </a:lnTo>
                  <a:lnTo>
                    <a:pt x="359569" y="571500"/>
                  </a:lnTo>
                  <a:lnTo>
                    <a:pt x="473869" y="557212"/>
                  </a:lnTo>
                  <a:lnTo>
                    <a:pt x="669131" y="521493"/>
                  </a:lnTo>
                  <a:lnTo>
                    <a:pt x="981075" y="464343"/>
                  </a:lnTo>
                  <a:lnTo>
                    <a:pt x="1304925" y="402431"/>
                  </a:lnTo>
                  <a:lnTo>
                    <a:pt x="1597819" y="342900"/>
                  </a:lnTo>
                  <a:lnTo>
                    <a:pt x="1843088" y="292893"/>
                  </a:lnTo>
                  <a:lnTo>
                    <a:pt x="1971675" y="266700"/>
                  </a:lnTo>
                  <a:lnTo>
                    <a:pt x="1988344" y="266700"/>
                  </a:lnTo>
                  <a:lnTo>
                    <a:pt x="2007394" y="271462"/>
                  </a:lnTo>
                  <a:lnTo>
                    <a:pt x="2026444" y="280987"/>
                  </a:lnTo>
                  <a:lnTo>
                    <a:pt x="2047875" y="302418"/>
                  </a:lnTo>
                  <a:lnTo>
                    <a:pt x="2062163" y="330993"/>
                  </a:lnTo>
                  <a:lnTo>
                    <a:pt x="2074069" y="361950"/>
                  </a:lnTo>
                  <a:lnTo>
                    <a:pt x="2081213" y="400050"/>
                  </a:lnTo>
                  <a:lnTo>
                    <a:pt x="2081213" y="440531"/>
                  </a:lnTo>
                  <a:lnTo>
                    <a:pt x="2081213" y="466725"/>
                  </a:lnTo>
                  <a:lnTo>
                    <a:pt x="2052638" y="616743"/>
                  </a:lnTo>
                  <a:lnTo>
                    <a:pt x="1997869" y="873918"/>
                  </a:lnTo>
                  <a:lnTo>
                    <a:pt x="1931194" y="1202531"/>
                  </a:lnTo>
                  <a:lnTo>
                    <a:pt x="1893094" y="1366837"/>
                  </a:lnTo>
                  <a:lnTo>
                    <a:pt x="1885950" y="1404937"/>
                  </a:lnTo>
                  <a:lnTo>
                    <a:pt x="1885950" y="1419225"/>
                  </a:lnTo>
                  <a:lnTo>
                    <a:pt x="1888331" y="1443037"/>
                  </a:lnTo>
                  <a:lnTo>
                    <a:pt x="1895475" y="1481137"/>
                  </a:lnTo>
                  <a:lnTo>
                    <a:pt x="1907381" y="1507331"/>
                  </a:lnTo>
                  <a:lnTo>
                    <a:pt x="1919288" y="1521618"/>
                  </a:lnTo>
                  <a:lnTo>
                    <a:pt x="1928813" y="1528762"/>
                  </a:lnTo>
                  <a:lnTo>
                    <a:pt x="1950244" y="1538287"/>
                  </a:lnTo>
                  <a:lnTo>
                    <a:pt x="1964531" y="1540668"/>
                  </a:lnTo>
                  <a:lnTo>
                    <a:pt x="1976438" y="1535906"/>
                  </a:lnTo>
                  <a:lnTo>
                    <a:pt x="1997869" y="1526381"/>
                  </a:lnTo>
                  <a:lnTo>
                    <a:pt x="2031206" y="1493043"/>
                  </a:lnTo>
                  <a:lnTo>
                    <a:pt x="2078831" y="1433512"/>
                  </a:lnTo>
                  <a:lnTo>
                    <a:pt x="2093119" y="1407318"/>
                  </a:lnTo>
                  <a:lnTo>
                    <a:pt x="2140744" y="1281112"/>
                  </a:lnTo>
                  <a:lnTo>
                    <a:pt x="2226469" y="1035843"/>
                  </a:lnTo>
                  <a:lnTo>
                    <a:pt x="2324100" y="766762"/>
                  </a:lnTo>
                  <a:lnTo>
                    <a:pt x="2421731" y="488156"/>
                  </a:lnTo>
                  <a:lnTo>
                    <a:pt x="2428875" y="469106"/>
                  </a:lnTo>
                  <a:lnTo>
                    <a:pt x="2452688" y="447675"/>
                  </a:lnTo>
                  <a:lnTo>
                    <a:pt x="2493169" y="414337"/>
                  </a:lnTo>
                  <a:lnTo>
                    <a:pt x="2536031" y="383381"/>
                  </a:lnTo>
                  <a:lnTo>
                    <a:pt x="2555081" y="366712"/>
                  </a:lnTo>
                  <a:lnTo>
                    <a:pt x="2564606" y="357187"/>
                  </a:lnTo>
                  <a:lnTo>
                    <a:pt x="2571750" y="345281"/>
                  </a:lnTo>
                  <a:lnTo>
                    <a:pt x="2571750" y="330993"/>
                  </a:lnTo>
                  <a:lnTo>
                    <a:pt x="2569369" y="311943"/>
                  </a:lnTo>
                  <a:lnTo>
                    <a:pt x="2555081" y="285750"/>
                  </a:lnTo>
                  <a:lnTo>
                    <a:pt x="2538413" y="261937"/>
                  </a:lnTo>
                  <a:lnTo>
                    <a:pt x="2509838" y="235743"/>
                  </a:lnTo>
                  <a:lnTo>
                    <a:pt x="2428875" y="176212"/>
                  </a:lnTo>
                  <a:lnTo>
                    <a:pt x="2307431" y="90487"/>
                  </a:lnTo>
                  <a:lnTo>
                    <a:pt x="2245519" y="54768"/>
                  </a:lnTo>
                  <a:lnTo>
                    <a:pt x="2169319" y="19050"/>
                  </a:lnTo>
                  <a:lnTo>
                    <a:pt x="2121694" y="0"/>
                  </a:lnTo>
                  <a:lnTo>
                    <a:pt x="2105025" y="2381"/>
                  </a:lnTo>
                  <a:lnTo>
                    <a:pt x="2031206" y="30956"/>
                  </a:lnTo>
                  <a:lnTo>
                    <a:pt x="1909763" y="83343"/>
                  </a:lnTo>
                  <a:lnTo>
                    <a:pt x="1883569" y="92868"/>
                  </a:lnTo>
                  <a:lnTo>
                    <a:pt x="1745456" y="121443"/>
                  </a:lnTo>
                  <a:lnTo>
                    <a:pt x="1526381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44">
              <a:extLst>
                <a:ext uri="{FF2B5EF4-FFF2-40B4-BE49-F238E27FC236}">
                  <a16:creationId xmlns:a16="http://schemas.microsoft.com/office/drawing/2014/main" id="{B41DBC5D-84A3-495B-945B-3611B6559138}"/>
                </a:ext>
              </a:extLst>
            </p:cNvPr>
            <p:cNvSpPr/>
            <p:nvPr/>
          </p:nvSpPr>
          <p:spPr>
            <a:xfrm>
              <a:off x="3890963" y="2862263"/>
              <a:ext cx="1862137" cy="495300"/>
            </a:xfrm>
            <a:custGeom>
              <a:avLst/>
              <a:gdLst>
                <a:gd name="connsiteX0" fmla="*/ 1614487 w 1862137"/>
                <a:gd name="connsiteY0" fmla="*/ 33337 h 495300"/>
                <a:gd name="connsiteX1" fmla="*/ 1445418 w 1862137"/>
                <a:gd name="connsiteY1" fmla="*/ 59531 h 495300"/>
                <a:gd name="connsiteX2" fmla="*/ 1271587 w 1862137"/>
                <a:gd name="connsiteY2" fmla="*/ 90487 h 495300"/>
                <a:gd name="connsiteX3" fmla="*/ 1064418 w 1862137"/>
                <a:gd name="connsiteY3" fmla="*/ 130968 h 495300"/>
                <a:gd name="connsiteX4" fmla="*/ 854868 w 1862137"/>
                <a:gd name="connsiteY4" fmla="*/ 176212 h 495300"/>
                <a:gd name="connsiteX5" fmla="*/ 552450 w 1862137"/>
                <a:gd name="connsiteY5" fmla="*/ 245268 h 495300"/>
                <a:gd name="connsiteX6" fmla="*/ 335756 w 1862137"/>
                <a:gd name="connsiteY6" fmla="*/ 295275 h 495300"/>
                <a:gd name="connsiteX7" fmla="*/ 4762 w 1862137"/>
                <a:gd name="connsiteY7" fmla="*/ 378618 h 495300"/>
                <a:gd name="connsiteX8" fmla="*/ 0 w 1862137"/>
                <a:gd name="connsiteY8" fmla="*/ 495300 h 495300"/>
                <a:gd name="connsiteX9" fmla="*/ 130968 w 1862137"/>
                <a:gd name="connsiteY9" fmla="*/ 478631 h 495300"/>
                <a:gd name="connsiteX10" fmla="*/ 161925 w 1862137"/>
                <a:gd name="connsiteY10" fmla="*/ 478631 h 495300"/>
                <a:gd name="connsiteX11" fmla="*/ 364331 w 1862137"/>
                <a:gd name="connsiteY11" fmla="*/ 459581 h 495300"/>
                <a:gd name="connsiteX12" fmla="*/ 461962 w 1862137"/>
                <a:gd name="connsiteY12" fmla="*/ 435768 h 495300"/>
                <a:gd name="connsiteX13" fmla="*/ 576262 w 1862137"/>
                <a:gd name="connsiteY13" fmla="*/ 407193 h 495300"/>
                <a:gd name="connsiteX14" fmla="*/ 695325 w 1862137"/>
                <a:gd name="connsiteY14" fmla="*/ 381000 h 495300"/>
                <a:gd name="connsiteX15" fmla="*/ 842962 w 1862137"/>
                <a:gd name="connsiteY15" fmla="*/ 350043 h 495300"/>
                <a:gd name="connsiteX16" fmla="*/ 1009650 w 1862137"/>
                <a:gd name="connsiteY16" fmla="*/ 316706 h 495300"/>
                <a:gd name="connsiteX17" fmla="*/ 1166812 w 1862137"/>
                <a:gd name="connsiteY17" fmla="*/ 290512 h 495300"/>
                <a:gd name="connsiteX18" fmla="*/ 1331118 w 1862137"/>
                <a:gd name="connsiteY18" fmla="*/ 264318 h 495300"/>
                <a:gd name="connsiteX19" fmla="*/ 1524000 w 1862137"/>
                <a:gd name="connsiteY19" fmla="*/ 235743 h 495300"/>
                <a:gd name="connsiteX20" fmla="*/ 1678781 w 1862137"/>
                <a:gd name="connsiteY20" fmla="*/ 216693 h 495300"/>
                <a:gd name="connsiteX21" fmla="*/ 1833562 w 1862137"/>
                <a:gd name="connsiteY21" fmla="*/ 204787 h 495300"/>
                <a:gd name="connsiteX22" fmla="*/ 1862137 w 1862137"/>
                <a:gd name="connsiteY22" fmla="*/ 0 h 495300"/>
                <a:gd name="connsiteX23" fmla="*/ 1752600 w 1862137"/>
                <a:gd name="connsiteY23" fmla="*/ 14287 h 495300"/>
                <a:gd name="connsiteX24" fmla="*/ 1614487 w 1862137"/>
                <a:gd name="connsiteY24" fmla="*/ 333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62137" h="495300">
                  <a:moveTo>
                    <a:pt x="1614487" y="33337"/>
                  </a:moveTo>
                  <a:lnTo>
                    <a:pt x="1445418" y="59531"/>
                  </a:lnTo>
                  <a:lnTo>
                    <a:pt x="1271587" y="90487"/>
                  </a:lnTo>
                  <a:lnTo>
                    <a:pt x="1064418" y="130968"/>
                  </a:lnTo>
                  <a:lnTo>
                    <a:pt x="854868" y="176212"/>
                  </a:lnTo>
                  <a:lnTo>
                    <a:pt x="552450" y="245268"/>
                  </a:lnTo>
                  <a:lnTo>
                    <a:pt x="335756" y="295275"/>
                  </a:lnTo>
                  <a:lnTo>
                    <a:pt x="4762" y="378618"/>
                  </a:lnTo>
                  <a:lnTo>
                    <a:pt x="0" y="495300"/>
                  </a:lnTo>
                  <a:lnTo>
                    <a:pt x="130968" y="478631"/>
                  </a:lnTo>
                  <a:lnTo>
                    <a:pt x="161925" y="478631"/>
                  </a:lnTo>
                  <a:lnTo>
                    <a:pt x="364331" y="459581"/>
                  </a:lnTo>
                  <a:lnTo>
                    <a:pt x="461962" y="435768"/>
                  </a:lnTo>
                  <a:lnTo>
                    <a:pt x="576262" y="407193"/>
                  </a:lnTo>
                  <a:lnTo>
                    <a:pt x="695325" y="381000"/>
                  </a:lnTo>
                  <a:lnTo>
                    <a:pt x="842962" y="350043"/>
                  </a:lnTo>
                  <a:lnTo>
                    <a:pt x="1009650" y="316706"/>
                  </a:lnTo>
                  <a:lnTo>
                    <a:pt x="1166812" y="290512"/>
                  </a:lnTo>
                  <a:lnTo>
                    <a:pt x="1331118" y="264318"/>
                  </a:lnTo>
                  <a:lnTo>
                    <a:pt x="1524000" y="235743"/>
                  </a:lnTo>
                  <a:lnTo>
                    <a:pt x="1678781" y="216693"/>
                  </a:lnTo>
                  <a:lnTo>
                    <a:pt x="1833562" y="204787"/>
                  </a:lnTo>
                  <a:lnTo>
                    <a:pt x="1862137" y="0"/>
                  </a:lnTo>
                  <a:lnTo>
                    <a:pt x="1752600" y="14287"/>
                  </a:lnTo>
                  <a:lnTo>
                    <a:pt x="1614487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38FC7891-0708-4F18-9D4F-3370047A925A}"/>
                </a:ext>
              </a:extLst>
            </p:cNvPr>
            <p:cNvSpPr/>
            <p:nvPr/>
          </p:nvSpPr>
          <p:spPr>
            <a:xfrm rot="16200000">
              <a:off x="1406525" y="3149600"/>
              <a:ext cx="3802063" cy="1484313"/>
            </a:xfrm>
            <a:custGeom>
              <a:avLst/>
              <a:gdLst>
                <a:gd name="connsiteX0" fmla="*/ 1853348 w 3801818"/>
                <a:gd name="connsiteY0" fmla="*/ 1104644 h 1485133"/>
                <a:gd name="connsiteX1" fmla="*/ 1678446 w 3801818"/>
                <a:gd name="connsiteY1" fmla="*/ 1058617 h 1485133"/>
                <a:gd name="connsiteX2" fmla="*/ 1552639 w 3801818"/>
                <a:gd name="connsiteY2" fmla="*/ 1018727 h 1485133"/>
                <a:gd name="connsiteX3" fmla="*/ 1362395 w 3801818"/>
                <a:gd name="connsiteY3" fmla="*/ 945084 h 1485133"/>
                <a:gd name="connsiteX4" fmla="*/ 1221246 w 3801818"/>
                <a:gd name="connsiteY4" fmla="*/ 883715 h 1485133"/>
                <a:gd name="connsiteX5" fmla="*/ 1116919 w 3801818"/>
                <a:gd name="connsiteY5" fmla="*/ 834620 h 1485133"/>
                <a:gd name="connsiteX6" fmla="*/ 984975 w 3801818"/>
                <a:gd name="connsiteY6" fmla="*/ 764045 h 1485133"/>
                <a:gd name="connsiteX7" fmla="*/ 853031 w 3801818"/>
                <a:gd name="connsiteY7" fmla="*/ 684266 h 1485133"/>
                <a:gd name="connsiteX8" fmla="*/ 730293 w 3801818"/>
                <a:gd name="connsiteY8" fmla="*/ 601417 h 1485133"/>
                <a:gd name="connsiteX9" fmla="*/ 613692 w 3801818"/>
                <a:gd name="connsiteY9" fmla="*/ 518569 h 1485133"/>
                <a:gd name="connsiteX10" fmla="*/ 506296 w 3801818"/>
                <a:gd name="connsiteY10" fmla="*/ 432652 h 1485133"/>
                <a:gd name="connsiteX11" fmla="*/ 423447 w 3801818"/>
                <a:gd name="connsiteY11" fmla="*/ 362078 h 1485133"/>
                <a:gd name="connsiteX12" fmla="*/ 309915 w 3801818"/>
                <a:gd name="connsiteY12" fmla="*/ 263887 h 1485133"/>
                <a:gd name="connsiteX13" fmla="*/ 217861 w 3801818"/>
                <a:gd name="connsiteY13" fmla="*/ 174902 h 1485133"/>
                <a:gd name="connsiteX14" fmla="*/ 125807 w 3801818"/>
                <a:gd name="connsiteY14" fmla="*/ 82848 h 1485133"/>
                <a:gd name="connsiteX15" fmla="*/ 61370 w 3801818"/>
                <a:gd name="connsiteY15" fmla="*/ 15342 h 1485133"/>
                <a:gd name="connsiteX16" fmla="*/ 46027 w 3801818"/>
                <a:gd name="connsiteY16" fmla="*/ 6137 h 1485133"/>
                <a:gd name="connsiteX17" fmla="*/ 21480 w 3801818"/>
                <a:gd name="connsiteY17" fmla="*/ 0 h 1485133"/>
                <a:gd name="connsiteX18" fmla="*/ 9206 w 3801818"/>
                <a:gd name="connsiteY18" fmla="*/ 6137 h 1485133"/>
                <a:gd name="connsiteX19" fmla="*/ 0 w 3801818"/>
                <a:gd name="connsiteY19" fmla="*/ 15342 h 1485133"/>
                <a:gd name="connsiteX20" fmla="*/ 3069 w 3801818"/>
                <a:gd name="connsiteY20" fmla="*/ 42958 h 1485133"/>
                <a:gd name="connsiteX21" fmla="*/ 18411 w 3801818"/>
                <a:gd name="connsiteY21" fmla="*/ 82848 h 1485133"/>
                <a:gd name="connsiteX22" fmla="*/ 92054 w 3801818"/>
                <a:gd name="connsiteY22" fmla="*/ 177970 h 1485133"/>
                <a:gd name="connsiteX23" fmla="*/ 227066 w 3801818"/>
                <a:gd name="connsiteY23" fmla="*/ 337530 h 1485133"/>
                <a:gd name="connsiteX24" fmla="*/ 309915 w 3801818"/>
                <a:gd name="connsiteY24" fmla="*/ 429584 h 1485133"/>
                <a:gd name="connsiteX25" fmla="*/ 408105 w 3801818"/>
                <a:gd name="connsiteY25" fmla="*/ 527774 h 1485133"/>
                <a:gd name="connsiteX26" fmla="*/ 527775 w 3801818"/>
                <a:gd name="connsiteY26" fmla="*/ 638239 h 1485133"/>
                <a:gd name="connsiteX27" fmla="*/ 644376 w 3801818"/>
                <a:gd name="connsiteY27" fmla="*/ 736429 h 1485133"/>
                <a:gd name="connsiteX28" fmla="*/ 791662 w 3801818"/>
                <a:gd name="connsiteY28" fmla="*/ 843825 h 1485133"/>
                <a:gd name="connsiteX29" fmla="*/ 917469 w 3801818"/>
                <a:gd name="connsiteY29" fmla="*/ 929742 h 1485133"/>
                <a:gd name="connsiteX30" fmla="*/ 1061686 w 3801818"/>
                <a:gd name="connsiteY30" fmla="*/ 1012590 h 1485133"/>
                <a:gd name="connsiteX31" fmla="*/ 1202835 w 3801818"/>
                <a:gd name="connsiteY31" fmla="*/ 1089302 h 1485133"/>
                <a:gd name="connsiteX32" fmla="*/ 1365464 w 3801818"/>
                <a:gd name="connsiteY32" fmla="*/ 1162945 h 1485133"/>
                <a:gd name="connsiteX33" fmla="*/ 1531160 w 3801818"/>
                <a:gd name="connsiteY33" fmla="*/ 1230451 h 1485133"/>
                <a:gd name="connsiteX34" fmla="*/ 1736747 w 3801818"/>
                <a:gd name="connsiteY34" fmla="*/ 1301025 h 1485133"/>
                <a:gd name="connsiteX35" fmla="*/ 1933128 w 3801818"/>
                <a:gd name="connsiteY35" fmla="*/ 1353189 h 1485133"/>
                <a:gd name="connsiteX36" fmla="*/ 2065072 w 3801818"/>
                <a:gd name="connsiteY36" fmla="*/ 1380805 h 1485133"/>
                <a:gd name="connsiteX37" fmla="*/ 2230768 w 3801818"/>
                <a:gd name="connsiteY37" fmla="*/ 1411490 h 1485133"/>
                <a:gd name="connsiteX38" fmla="*/ 2387259 w 3801818"/>
                <a:gd name="connsiteY38" fmla="*/ 1436037 h 1485133"/>
                <a:gd name="connsiteX39" fmla="*/ 2494655 w 3801818"/>
                <a:gd name="connsiteY39" fmla="*/ 1451380 h 1485133"/>
                <a:gd name="connsiteX40" fmla="*/ 2559093 w 3801818"/>
                <a:gd name="connsiteY40" fmla="*/ 1466722 h 1485133"/>
                <a:gd name="connsiteX41" fmla="*/ 2737064 w 3801818"/>
                <a:gd name="connsiteY41" fmla="*/ 1469790 h 1485133"/>
                <a:gd name="connsiteX42" fmla="*/ 2994814 w 3801818"/>
                <a:gd name="connsiteY42" fmla="*/ 1478996 h 1485133"/>
                <a:gd name="connsiteX43" fmla="*/ 3175853 w 3801818"/>
                <a:gd name="connsiteY43" fmla="*/ 1485133 h 1485133"/>
                <a:gd name="connsiteX44" fmla="*/ 3277112 w 3801818"/>
                <a:gd name="connsiteY44" fmla="*/ 1485133 h 1485133"/>
                <a:gd name="connsiteX45" fmla="*/ 3323139 w 3801818"/>
                <a:gd name="connsiteY45" fmla="*/ 1475927 h 1485133"/>
                <a:gd name="connsiteX46" fmla="*/ 3375302 w 3801818"/>
                <a:gd name="connsiteY46" fmla="*/ 1454448 h 1485133"/>
                <a:gd name="connsiteX47" fmla="*/ 3421329 w 3801818"/>
                <a:gd name="connsiteY47" fmla="*/ 1426832 h 1485133"/>
                <a:gd name="connsiteX48" fmla="*/ 3467356 w 3801818"/>
                <a:gd name="connsiteY48" fmla="*/ 1393079 h 1485133"/>
                <a:gd name="connsiteX49" fmla="*/ 3519520 w 3801818"/>
                <a:gd name="connsiteY49" fmla="*/ 1343984 h 1485133"/>
                <a:gd name="connsiteX50" fmla="*/ 3651464 w 3801818"/>
                <a:gd name="connsiteY50" fmla="*/ 1270341 h 1485133"/>
                <a:gd name="connsiteX51" fmla="*/ 3697490 w 3801818"/>
                <a:gd name="connsiteY51" fmla="*/ 1212040 h 1485133"/>
                <a:gd name="connsiteX52" fmla="*/ 3731243 w 3801818"/>
                <a:gd name="connsiteY52" fmla="*/ 1162945 h 1485133"/>
                <a:gd name="connsiteX53" fmla="*/ 3771133 w 3801818"/>
                <a:gd name="connsiteY53" fmla="*/ 1077028 h 1485133"/>
                <a:gd name="connsiteX54" fmla="*/ 3798749 w 3801818"/>
                <a:gd name="connsiteY54" fmla="*/ 1015659 h 1485133"/>
                <a:gd name="connsiteX55" fmla="*/ 3801818 w 3801818"/>
                <a:gd name="connsiteY55" fmla="*/ 1000317 h 1485133"/>
                <a:gd name="connsiteX56" fmla="*/ 3801818 w 3801818"/>
                <a:gd name="connsiteY56" fmla="*/ 991111 h 1485133"/>
                <a:gd name="connsiteX57" fmla="*/ 3795681 w 3801818"/>
                <a:gd name="connsiteY57" fmla="*/ 984974 h 1485133"/>
                <a:gd name="connsiteX58" fmla="*/ 3774202 w 3801818"/>
                <a:gd name="connsiteY58" fmla="*/ 984974 h 1485133"/>
                <a:gd name="connsiteX59" fmla="*/ 3718970 w 3801818"/>
                <a:gd name="connsiteY59" fmla="*/ 1012590 h 1485133"/>
                <a:gd name="connsiteX60" fmla="*/ 3590094 w 3801818"/>
                <a:gd name="connsiteY60" fmla="*/ 1086233 h 1485133"/>
                <a:gd name="connsiteX61" fmla="*/ 3482698 w 3801818"/>
                <a:gd name="connsiteY61" fmla="*/ 1144534 h 1485133"/>
                <a:gd name="connsiteX62" fmla="*/ 3415192 w 3801818"/>
                <a:gd name="connsiteY62" fmla="*/ 1175219 h 1485133"/>
                <a:gd name="connsiteX63" fmla="*/ 3347686 w 3801818"/>
                <a:gd name="connsiteY63" fmla="*/ 1196698 h 1485133"/>
                <a:gd name="connsiteX64" fmla="*/ 3267906 w 3801818"/>
                <a:gd name="connsiteY64" fmla="*/ 1215108 h 1485133"/>
                <a:gd name="connsiteX65" fmla="*/ 3206537 w 3801818"/>
                <a:gd name="connsiteY65" fmla="*/ 1221245 h 1485133"/>
                <a:gd name="connsiteX66" fmla="*/ 3059251 w 3801818"/>
                <a:gd name="connsiteY66" fmla="*/ 1221245 h 1485133"/>
                <a:gd name="connsiteX67" fmla="*/ 2887418 w 3801818"/>
                <a:gd name="connsiteY67" fmla="*/ 1221245 h 1485133"/>
                <a:gd name="connsiteX68" fmla="*/ 2595915 w 3801818"/>
                <a:gd name="connsiteY68" fmla="*/ 1208972 h 1485133"/>
                <a:gd name="connsiteX69" fmla="*/ 2442492 w 3801818"/>
                <a:gd name="connsiteY69" fmla="*/ 1196698 h 1485133"/>
                <a:gd name="connsiteX70" fmla="*/ 2172468 w 3801818"/>
                <a:gd name="connsiteY70" fmla="*/ 1166013 h 1485133"/>
                <a:gd name="connsiteX71" fmla="*/ 1994497 w 3801818"/>
                <a:gd name="connsiteY71" fmla="*/ 1135329 h 1485133"/>
                <a:gd name="connsiteX72" fmla="*/ 1853348 w 3801818"/>
                <a:gd name="connsiteY72" fmla="*/ 1104644 h 148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01818" h="1485133">
                  <a:moveTo>
                    <a:pt x="1853348" y="1104644"/>
                  </a:moveTo>
                  <a:lnTo>
                    <a:pt x="1678446" y="1058617"/>
                  </a:lnTo>
                  <a:lnTo>
                    <a:pt x="1552639" y="1018727"/>
                  </a:lnTo>
                  <a:lnTo>
                    <a:pt x="1362395" y="945084"/>
                  </a:lnTo>
                  <a:lnTo>
                    <a:pt x="1221246" y="883715"/>
                  </a:lnTo>
                  <a:lnTo>
                    <a:pt x="1116919" y="834620"/>
                  </a:lnTo>
                  <a:lnTo>
                    <a:pt x="984975" y="764045"/>
                  </a:lnTo>
                  <a:lnTo>
                    <a:pt x="853031" y="684266"/>
                  </a:lnTo>
                  <a:lnTo>
                    <a:pt x="730293" y="601417"/>
                  </a:lnTo>
                  <a:lnTo>
                    <a:pt x="613692" y="518569"/>
                  </a:lnTo>
                  <a:lnTo>
                    <a:pt x="506296" y="432652"/>
                  </a:lnTo>
                  <a:lnTo>
                    <a:pt x="423447" y="362078"/>
                  </a:lnTo>
                  <a:lnTo>
                    <a:pt x="309915" y="263887"/>
                  </a:lnTo>
                  <a:lnTo>
                    <a:pt x="217861" y="174902"/>
                  </a:lnTo>
                  <a:lnTo>
                    <a:pt x="125807" y="82848"/>
                  </a:lnTo>
                  <a:lnTo>
                    <a:pt x="61370" y="15342"/>
                  </a:lnTo>
                  <a:lnTo>
                    <a:pt x="46027" y="6137"/>
                  </a:lnTo>
                  <a:lnTo>
                    <a:pt x="21480" y="0"/>
                  </a:lnTo>
                  <a:lnTo>
                    <a:pt x="9206" y="6137"/>
                  </a:lnTo>
                  <a:lnTo>
                    <a:pt x="0" y="15342"/>
                  </a:lnTo>
                  <a:lnTo>
                    <a:pt x="3069" y="42958"/>
                  </a:lnTo>
                  <a:lnTo>
                    <a:pt x="18411" y="82848"/>
                  </a:lnTo>
                  <a:lnTo>
                    <a:pt x="92054" y="177970"/>
                  </a:lnTo>
                  <a:lnTo>
                    <a:pt x="227066" y="337530"/>
                  </a:lnTo>
                  <a:lnTo>
                    <a:pt x="309915" y="429584"/>
                  </a:lnTo>
                  <a:lnTo>
                    <a:pt x="408105" y="527774"/>
                  </a:lnTo>
                  <a:lnTo>
                    <a:pt x="527775" y="638239"/>
                  </a:lnTo>
                  <a:lnTo>
                    <a:pt x="644376" y="736429"/>
                  </a:lnTo>
                  <a:lnTo>
                    <a:pt x="791662" y="843825"/>
                  </a:lnTo>
                  <a:lnTo>
                    <a:pt x="917469" y="929742"/>
                  </a:lnTo>
                  <a:lnTo>
                    <a:pt x="1061686" y="1012590"/>
                  </a:lnTo>
                  <a:lnTo>
                    <a:pt x="1202835" y="1089302"/>
                  </a:lnTo>
                  <a:lnTo>
                    <a:pt x="1365464" y="1162945"/>
                  </a:lnTo>
                  <a:lnTo>
                    <a:pt x="1531160" y="1230451"/>
                  </a:lnTo>
                  <a:lnTo>
                    <a:pt x="1736747" y="1301025"/>
                  </a:lnTo>
                  <a:lnTo>
                    <a:pt x="1933128" y="1353189"/>
                  </a:lnTo>
                  <a:lnTo>
                    <a:pt x="2065072" y="1380805"/>
                  </a:lnTo>
                  <a:lnTo>
                    <a:pt x="2230768" y="1411490"/>
                  </a:lnTo>
                  <a:lnTo>
                    <a:pt x="2387259" y="1436037"/>
                  </a:lnTo>
                  <a:lnTo>
                    <a:pt x="2494655" y="1451380"/>
                  </a:lnTo>
                  <a:lnTo>
                    <a:pt x="2559093" y="1466722"/>
                  </a:lnTo>
                  <a:lnTo>
                    <a:pt x="2737064" y="1469790"/>
                  </a:lnTo>
                  <a:lnTo>
                    <a:pt x="2994814" y="1478996"/>
                  </a:lnTo>
                  <a:lnTo>
                    <a:pt x="3175853" y="1485133"/>
                  </a:lnTo>
                  <a:lnTo>
                    <a:pt x="3277112" y="1485133"/>
                  </a:lnTo>
                  <a:lnTo>
                    <a:pt x="3323139" y="1475927"/>
                  </a:lnTo>
                  <a:lnTo>
                    <a:pt x="3375302" y="1454448"/>
                  </a:lnTo>
                  <a:lnTo>
                    <a:pt x="3421329" y="1426832"/>
                  </a:lnTo>
                  <a:lnTo>
                    <a:pt x="3467356" y="1393079"/>
                  </a:lnTo>
                  <a:lnTo>
                    <a:pt x="3519520" y="1343984"/>
                  </a:lnTo>
                  <a:lnTo>
                    <a:pt x="3651464" y="1270341"/>
                  </a:lnTo>
                  <a:lnTo>
                    <a:pt x="3697490" y="1212040"/>
                  </a:lnTo>
                  <a:lnTo>
                    <a:pt x="3731243" y="1162945"/>
                  </a:lnTo>
                  <a:lnTo>
                    <a:pt x="3771133" y="1077028"/>
                  </a:lnTo>
                  <a:lnTo>
                    <a:pt x="3798749" y="1015659"/>
                  </a:lnTo>
                  <a:lnTo>
                    <a:pt x="3801818" y="1000317"/>
                  </a:lnTo>
                  <a:lnTo>
                    <a:pt x="3801818" y="991111"/>
                  </a:lnTo>
                  <a:lnTo>
                    <a:pt x="3795681" y="984974"/>
                  </a:lnTo>
                  <a:lnTo>
                    <a:pt x="3774202" y="984974"/>
                  </a:lnTo>
                  <a:lnTo>
                    <a:pt x="3718970" y="1012590"/>
                  </a:lnTo>
                  <a:lnTo>
                    <a:pt x="3590094" y="1086233"/>
                  </a:lnTo>
                  <a:lnTo>
                    <a:pt x="3482698" y="1144534"/>
                  </a:lnTo>
                  <a:lnTo>
                    <a:pt x="3415192" y="1175219"/>
                  </a:lnTo>
                  <a:lnTo>
                    <a:pt x="3347686" y="1196698"/>
                  </a:lnTo>
                  <a:lnTo>
                    <a:pt x="3267906" y="1215108"/>
                  </a:lnTo>
                  <a:lnTo>
                    <a:pt x="3206537" y="1221245"/>
                  </a:lnTo>
                  <a:lnTo>
                    <a:pt x="3059251" y="1221245"/>
                  </a:lnTo>
                  <a:lnTo>
                    <a:pt x="2887418" y="1221245"/>
                  </a:lnTo>
                  <a:lnTo>
                    <a:pt x="2595915" y="1208972"/>
                  </a:lnTo>
                  <a:lnTo>
                    <a:pt x="2442492" y="1196698"/>
                  </a:lnTo>
                  <a:lnTo>
                    <a:pt x="2172468" y="1166013"/>
                  </a:lnTo>
                  <a:lnTo>
                    <a:pt x="1994497" y="1135329"/>
                  </a:lnTo>
                  <a:lnTo>
                    <a:pt x="1853348" y="1104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5">
              <a:extLst>
                <a:ext uri="{FF2B5EF4-FFF2-40B4-BE49-F238E27FC236}">
                  <a16:creationId xmlns:a16="http://schemas.microsoft.com/office/drawing/2014/main" id="{FE04E911-D46E-4957-AD07-A007DAAEA732}"/>
                </a:ext>
              </a:extLst>
            </p:cNvPr>
            <p:cNvSpPr/>
            <p:nvPr/>
          </p:nvSpPr>
          <p:spPr>
            <a:xfrm>
              <a:off x="4000500" y="3270250"/>
              <a:ext cx="3317875" cy="2590800"/>
            </a:xfrm>
            <a:custGeom>
              <a:avLst/>
              <a:gdLst>
                <a:gd name="connsiteX0" fmla="*/ 1118355 w 3317674"/>
                <a:gd name="connsiteY0" fmla="*/ 1009579 h 2590233"/>
                <a:gd name="connsiteX1" fmla="*/ 975587 w 3317674"/>
                <a:gd name="connsiteY1" fmla="*/ 860012 h 2590233"/>
                <a:gd name="connsiteX2" fmla="*/ 856613 w 3317674"/>
                <a:gd name="connsiteY2" fmla="*/ 727441 h 2590233"/>
                <a:gd name="connsiteX3" fmla="*/ 717243 w 3317674"/>
                <a:gd name="connsiteY3" fmla="*/ 564276 h 2590233"/>
                <a:gd name="connsiteX4" fmla="*/ 608467 w 3317674"/>
                <a:gd name="connsiteY4" fmla="*/ 438504 h 2590233"/>
                <a:gd name="connsiteX5" fmla="*/ 431705 w 3317674"/>
                <a:gd name="connsiteY5" fmla="*/ 227750 h 2590233"/>
                <a:gd name="connsiteX6" fmla="*/ 353523 w 3317674"/>
                <a:gd name="connsiteY6" fmla="*/ 129172 h 2590233"/>
                <a:gd name="connsiteX7" fmla="*/ 309332 w 3317674"/>
                <a:gd name="connsiteY7" fmla="*/ 81582 h 2590233"/>
                <a:gd name="connsiteX8" fmla="*/ 227750 w 3317674"/>
                <a:gd name="connsiteY8" fmla="*/ 0 h 2590233"/>
                <a:gd name="connsiteX9" fmla="*/ 0 w 3317674"/>
                <a:gd name="connsiteY9" fmla="*/ 44190 h 2590233"/>
                <a:gd name="connsiteX10" fmla="*/ 88381 w 3317674"/>
                <a:gd name="connsiteY10" fmla="*/ 74783 h 2590233"/>
                <a:gd name="connsiteX11" fmla="*/ 139369 w 3317674"/>
                <a:gd name="connsiteY11" fmla="*/ 98578 h 2590233"/>
                <a:gd name="connsiteX12" fmla="*/ 186959 w 3317674"/>
                <a:gd name="connsiteY12" fmla="*/ 125772 h 2590233"/>
                <a:gd name="connsiteX13" fmla="*/ 227750 w 3317674"/>
                <a:gd name="connsiteY13" fmla="*/ 156366 h 2590233"/>
                <a:gd name="connsiteX14" fmla="*/ 292336 w 3317674"/>
                <a:gd name="connsiteY14" fmla="*/ 244746 h 2590233"/>
                <a:gd name="connsiteX15" fmla="*/ 554079 w 3317674"/>
                <a:gd name="connsiteY15" fmla="*/ 588071 h 2590233"/>
                <a:gd name="connsiteX16" fmla="*/ 707045 w 3317674"/>
                <a:gd name="connsiteY16" fmla="*/ 785228 h 2590233"/>
                <a:gd name="connsiteX17" fmla="*/ 887206 w 3317674"/>
                <a:gd name="connsiteY17" fmla="*/ 1012978 h 2590233"/>
                <a:gd name="connsiteX18" fmla="*/ 1046971 w 3317674"/>
                <a:gd name="connsiteY18" fmla="*/ 1206736 h 2590233"/>
                <a:gd name="connsiteX19" fmla="*/ 1176143 w 3317674"/>
                <a:gd name="connsiteY19" fmla="*/ 1359702 h 2590233"/>
                <a:gd name="connsiteX20" fmla="*/ 1352904 w 3317674"/>
                <a:gd name="connsiteY20" fmla="*/ 1567057 h 2590233"/>
                <a:gd name="connsiteX21" fmla="*/ 1502471 w 3317674"/>
                <a:gd name="connsiteY21" fmla="*/ 1737020 h 2590233"/>
                <a:gd name="connsiteX22" fmla="*/ 1689430 w 3317674"/>
                <a:gd name="connsiteY22" fmla="*/ 1937576 h 2590233"/>
                <a:gd name="connsiteX23" fmla="*/ 1869591 w 3317674"/>
                <a:gd name="connsiteY23" fmla="*/ 2117737 h 2590233"/>
                <a:gd name="connsiteX24" fmla="*/ 1968169 w 3317674"/>
                <a:gd name="connsiteY24" fmla="*/ 2216315 h 2590233"/>
                <a:gd name="connsiteX25" fmla="*/ 2114337 w 3317674"/>
                <a:gd name="connsiteY25" fmla="*/ 2348886 h 2590233"/>
                <a:gd name="connsiteX26" fmla="*/ 2209517 w 3317674"/>
                <a:gd name="connsiteY26" fmla="*/ 2430468 h 2590233"/>
                <a:gd name="connsiteX27" fmla="*/ 2321692 w 3317674"/>
                <a:gd name="connsiteY27" fmla="*/ 2512050 h 2590233"/>
                <a:gd name="connsiteX28" fmla="*/ 2389677 w 3317674"/>
                <a:gd name="connsiteY28" fmla="*/ 2556241 h 2590233"/>
                <a:gd name="connsiteX29" fmla="*/ 2437267 w 3317674"/>
                <a:gd name="connsiteY29" fmla="*/ 2583435 h 2590233"/>
                <a:gd name="connsiteX30" fmla="*/ 2464461 w 3317674"/>
                <a:gd name="connsiteY30" fmla="*/ 2590233 h 2590233"/>
                <a:gd name="connsiteX31" fmla="*/ 2597032 w 3317674"/>
                <a:gd name="connsiteY31" fmla="*/ 2590233 h 2590233"/>
                <a:gd name="connsiteX32" fmla="*/ 2930159 w 3317674"/>
                <a:gd name="connsiteY32" fmla="*/ 2580035 h 2590233"/>
                <a:gd name="connsiteX33" fmla="*/ 3113719 w 3317674"/>
                <a:gd name="connsiteY33" fmla="*/ 2576636 h 2590233"/>
                <a:gd name="connsiteX34" fmla="*/ 3215697 w 3317674"/>
                <a:gd name="connsiteY34" fmla="*/ 2573237 h 2590233"/>
                <a:gd name="connsiteX35" fmla="*/ 3263286 w 3317674"/>
                <a:gd name="connsiteY35" fmla="*/ 2569838 h 2590233"/>
                <a:gd name="connsiteX36" fmla="*/ 3276883 w 3317674"/>
                <a:gd name="connsiteY36" fmla="*/ 2566438 h 2590233"/>
                <a:gd name="connsiteX37" fmla="*/ 3297279 w 3317674"/>
                <a:gd name="connsiteY37" fmla="*/ 2559640 h 2590233"/>
                <a:gd name="connsiteX38" fmla="*/ 3310876 w 3317674"/>
                <a:gd name="connsiteY38" fmla="*/ 2552841 h 2590233"/>
                <a:gd name="connsiteX39" fmla="*/ 3317674 w 3317674"/>
                <a:gd name="connsiteY39" fmla="*/ 2546043 h 2590233"/>
                <a:gd name="connsiteX40" fmla="*/ 3317674 w 3317674"/>
                <a:gd name="connsiteY40" fmla="*/ 2539244 h 2590233"/>
                <a:gd name="connsiteX41" fmla="*/ 3314275 w 3317674"/>
                <a:gd name="connsiteY41" fmla="*/ 2532446 h 2590233"/>
                <a:gd name="connsiteX42" fmla="*/ 3307476 w 3317674"/>
                <a:gd name="connsiteY42" fmla="*/ 2518849 h 2590233"/>
                <a:gd name="connsiteX43" fmla="*/ 3273484 w 3317674"/>
                <a:gd name="connsiteY43" fmla="*/ 2498453 h 2590233"/>
                <a:gd name="connsiteX44" fmla="*/ 3188503 w 3317674"/>
                <a:gd name="connsiteY44" fmla="*/ 2454263 h 2590233"/>
                <a:gd name="connsiteX45" fmla="*/ 3055932 w 3317674"/>
                <a:gd name="connsiteY45" fmla="*/ 2386278 h 2590233"/>
                <a:gd name="connsiteX46" fmla="*/ 2855375 w 3317674"/>
                <a:gd name="connsiteY46" fmla="*/ 2280901 h 2590233"/>
                <a:gd name="connsiteX47" fmla="*/ 2712607 w 3317674"/>
                <a:gd name="connsiteY47" fmla="*/ 2202718 h 2590233"/>
                <a:gd name="connsiteX48" fmla="*/ 2532446 w 3317674"/>
                <a:gd name="connsiteY48" fmla="*/ 2100740 h 2590233"/>
                <a:gd name="connsiteX49" fmla="*/ 2348886 w 3317674"/>
                <a:gd name="connsiteY49" fmla="*/ 1991964 h 2590233"/>
                <a:gd name="connsiteX50" fmla="*/ 2229912 w 3317674"/>
                <a:gd name="connsiteY50" fmla="*/ 1917180 h 2590233"/>
                <a:gd name="connsiteX51" fmla="*/ 2046352 w 3317674"/>
                <a:gd name="connsiteY51" fmla="*/ 1798206 h 2590233"/>
                <a:gd name="connsiteX52" fmla="*/ 1876389 w 3317674"/>
                <a:gd name="connsiteY52" fmla="*/ 1682632 h 2590233"/>
                <a:gd name="connsiteX53" fmla="*/ 1750617 w 3317674"/>
                <a:gd name="connsiteY53" fmla="*/ 1587453 h 2590233"/>
                <a:gd name="connsiteX54" fmla="*/ 1624845 w 3317674"/>
                <a:gd name="connsiteY54" fmla="*/ 1488874 h 2590233"/>
                <a:gd name="connsiteX55" fmla="*/ 1495673 w 3317674"/>
                <a:gd name="connsiteY55" fmla="*/ 1376699 h 2590233"/>
                <a:gd name="connsiteX56" fmla="*/ 1291717 w 3317674"/>
                <a:gd name="connsiteY56" fmla="*/ 1186340 h 2590233"/>
                <a:gd name="connsiteX57" fmla="*/ 1118355 w 3317674"/>
                <a:gd name="connsiteY57" fmla="*/ 1009579 h 25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317674" h="2590233">
                  <a:moveTo>
                    <a:pt x="1118355" y="1009579"/>
                  </a:moveTo>
                  <a:lnTo>
                    <a:pt x="975587" y="860012"/>
                  </a:lnTo>
                  <a:lnTo>
                    <a:pt x="856613" y="727441"/>
                  </a:lnTo>
                  <a:lnTo>
                    <a:pt x="717243" y="564276"/>
                  </a:lnTo>
                  <a:lnTo>
                    <a:pt x="608467" y="438504"/>
                  </a:lnTo>
                  <a:lnTo>
                    <a:pt x="431705" y="227750"/>
                  </a:lnTo>
                  <a:lnTo>
                    <a:pt x="353523" y="129172"/>
                  </a:lnTo>
                  <a:lnTo>
                    <a:pt x="309332" y="81582"/>
                  </a:lnTo>
                  <a:lnTo>
                    <a:pt x="227750" y="0"/>
                  </a:lnTo>
                  <a:lnTo>
                    <a:pt x="0" y="44190"/>
                  </a:lnTo>
                  <a:lnTo>
                    <a:pt x="88381" y="74783"/>
                  </a:lnTo>
                  <a:lnTo>
                    <a:pt x="139369" y="98578"/>
                  </a:lnTo>
                  <a:lnTo>
                    <a:pt x="186959" y="125772"/>
                  </a:lnTo>
                  <a:lnTo>
                    <a:pt x="227750" y="156366"/>
                  </a:lnTo>
                  <a:lnTo>
                    <a:pt x="292336" y="244746"/>
                  </a:lnTo>
                  <a:lnTo>
                    <a:pt x="554079" y="588071"/>
                  </a:lnTo>
                  <a:lnTo>
                    <a:pt x="707045" y="785228"/>
                  </a:lnTo>
                  <a:lnTo>
                    <a:pt x="887206" y="1012978"/>
                  </a:lnTo>
                  <a:lnTo>
                    <a:pt x="1046971" y="1206736"/>
                  </a:lnTo>
                  <a:lnTo>
                    <a:pt x="1176143" y="1359702"/>
                  </a:lnTo>
                  <a:lnTo>
                    <a:pt x="1352904" y="1567057"/>
                  </a:lnTo>
                  <a:lnTo>
                    <a:pt x="1502471" y="1737020"/>
                  </a:lnTo>
                  <a:lnTo>
                    <a:pt x="1689430" y="1937576"/>
                  </a:lnTo>
                  <a:lnTo>
                    <a:pt x="1869591" y="2117737"/>
                  </a:lnTo>
                  <a:lnTo>
                    <a:pt x="1968169" y="2216315"/>
                  </a:lnTo>
                  <a:lnTo>
                    <a:pt x="2114337" y="2348886"/>
                  </a:lnTo>
                  <a:lnTo>
                    <a:pt x="2209517" y="2430468"/>
                  </a:lnTo>
                  <a:lnTo>
                    <a:pt x="2321692" y="2512050"/>
                  </a:lnTo>
                  <a:lnTo>
                    <a:pt x="2389677" y="2556241"/>
                  </a:lnTo>
                  <a:lnTo>
                    <a:pt x="2437267" y="2583435"/>
                  </a:lnTo>
                  <a:lnTo>
                    <a:pt x="2464461" y="2590233"/>
                  </a:lnTo>
                  <a:lnTo>
                    <a:pt x="2597032" y="2590233"/>
                  </a:lnTo>
                  <a:lnTo>
                    <a:pt x="2930159" y="2580035"/>
                  </a:lnTo>
                  <a:lnTo>
                    <a:pt x="3113719" y="2576636"/>
                  </a:lnTo>
                  <a:lnTo>
                    <a:pt x="3215697" y="2573237"/>
                  </a:lnTo>
                  <a:lnTo>
                    <a:pt x="3263286" y="2569838"/>
                  </a:lnTo>
                  <a:lnTo>
                    <a:pt x="3276883" y="2566438"/>
                  </a:lnTo>
                  <a:lnTo>
                    <a:pt x="3297279" y="2559640"/>
                  </a:lnTo>
                  <a:lnTo>
                    <a:pt x="3310876" y="2552841"/>
                  </a:lnTo>
                  <a:lnTo>
                    <a:pt x="3317674" y="2546043"/>
                  </a:lnTo>
                  <a:lnTo>
                    <a:pt x="3317674" y="2539244"/>
                  </a:lnTo>
                  <a:lnTo>
                    <a:pt x="3314275" y="2532446"/>
                  </a:lnTo>
                  <a:lnTo>
                    <a:pt x="3307476" y="2518849"/>
                  </a:lnTo>
                  <a:lnTo>
                    <a:pt x="3273484" y="2498453"/>
                  </a:lnTo>
                  <a:lnTo>
                    <a:pt x="3188503" y="2454263"/>
                  </a:lnTo>
                  <a:lnTo>
                    <a:pt x="3055932" y="2386278"/>
                  </a:lnTo>
                  <a:lnTo>
                    <a:pt x="2855375" y="2280901"/>
                  </a:lnTo>
                  <a:lnTo>
                    <a:pt x="2712607" y="2202718"/>
                  </a:lnTo>
                  <a:lnTo>
                    <a:pt x="2532446" y="2100740"/>
                  </a:lnTo>
                  <a:lnTo>
                    <a:pt x="2348886" y="1991964"/>
                  </a:lnTo>
                  <a:lnTo>
                    <a:pt x="2229912" y="1917180"/>
                  </a:lnTo>
                  <a:lnTo>
                    <a:pt x="2046352" y="1798206"/>
                  </a:lnTo>
                  <a:lnTo>
                    <a:pt x="1876389" y="1682632"/>
                  </a:lnTo>
                  <a:lnTo>
                    <a:pt x="1750617" y="1587453"/>
                  </a:lnTo>
                  <a:lnTo>
                    <a:pt x="1624845" y="1488874"/>
                  </a:lnTo>
                  <a:lnTo>
                    <a:pt x="1495673" y="1376699"/>
                  </a:lnTo>
                  <a:lnTo>
                    <a:pt x="1291717" y="1186340"/>
                  </a:lnTo>
                  <a:lnTo>
                    <a:pt x="1118355" y="10095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グループ化 1">
            <a:extLst>
              <a:ext uri="{FF2B5EF4-FFF2-40B4-BE49-F238E27FC236}">
                <a16:creationId xmlns:a16="http://schemas.microsoft.com/office/drawing/2014/main" id="{6F79C9FB-8834-4E94-B94B-A90D0094DDC3}"/>
              </a:ext>
            </a:extLst>
          </p:cNvPr>
          <p:cNvGrpSpPr>
            <a:grpSpLocks/>
          </p:cNvGrpSpPr>
          <p:nvPr/>
        </p:nvGrpSpPr>
        <p:grpSpPr bwMode="auto">
          <a:xfrm>
            <a:off x="2565400" y="1709738"/>
            <a:ext cx="4752975" cy="4151312"/>
            <a:chOff x="2565400" y="1709738"/>
            <a:chExt cx="4752975" cy="4151312"/>
          </a:xfrm>
        </p:grpSpPr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041B8BBF-815A-42CB-BD77-266FD7A84A2E}"/>
                </a:ext>
              </a:extLst>
            </p:cNvPr>
            <p:cNvSpPr/>
            <p:nvPr/>
          </p:nvSpPr>
          <p:spPr>
            <a:xfrm>
              <a:off x="3743325" y="1709738"/>
              <a:ext cx="2571750" cy="1539875"/>
            </a:xfrm>
            <a:custGeom>
              <a:avLst/>
              <a:gdLst>
                <a:gd name="connsiteX0" fmla="*/ 1526381 w 2571750"/>
                <a:gd name="connsiteY0" fmla="*/ 173831 h 1540668"/>
                <a:gd name="connsiteX1" fmla="*/ 1300163 w 2571750"/>
                <a:gd name="connsiteY1" fmla="*/ 221456 h 1540668"/>
                <a:gd name="connsiteX2" fmla="*/ 1028700 w 2571750"/>
                <a:gd name="connsiteY2" fmla="*/ 278606 h 1540668"/>
                <a:gd name="connsiteX3" fmla="*/ 821531 w 2571750"/>
                <a:gd name="connsiteY3" fmla="*/ 319087 h 1540668"/>
                <a:gd name="connsiteX4" fmla="*/ 635794 w 2571750"/>
                <a:gd name="connsiteY4" fmla="*/ 352425 h 1540668"/>
                <a:gd name="connsiteX5" fmla="*/ 459581 w 2571750"/>
                <a:gd name="connsiteY5" fmla="*/ 378618 h 1540668"/>
                <a:gd name="connsiteX6" fmla="*/ 304800 w 2571750"/>
                <a:gd name="connsiteY6" fmla="*/ 400050 h 1540668"/>
                <a:gd name="connsiteX7" fmla="*/ 83344 w 2571750"/>
                <a:gd name="connsiteY7" fmla="*/ 426243 h 1540668"/>
                <a:gd name="connsiteX8" fmla="*/ 0 w 2571750"/>
                <a:gd name="connsiteY8" fmla="*/ 433387 h 1540668"/>
                <a:gd name="connsiteX9" fmla="*/ 69056 w 2571750"/>
                <a:gd name="connsiteY9" fmla="*/ 588168 h 1540668"/>
                <a:gd name="connsiteX10" fmla="*/ 230981 w 2571750"/>
                <a:gd name="connsiteY10" fmla="*/ 581025 h 1540668"/>
                <a:gd name="connsiteX11" fmla="*/ 359569 w 2571750"/>
                <a:gd name="connsiteY11" fmla="*/ 571500 h 1540668"/>
                <a:gd name="connsiteX12" fmla="*/ 473869 w 2571750"/>
                <a:gd name="connsiteY12" fmla="*/ 557212 h 1540668"/>
                <a:gd name="connsiteX13" fmla="*/ 669131 w 2571750"/>
                <a:gd name="connsiteY13" fmla="*/ 521493 h 1540668"/>
                <a:gd name="connsiteX14" fmla="*/ 981075 w 2571750"/>
                <a:gd name="connsiteY14" fmla="*/ 464343 h 1540668"/>
                <a:gd name="connsiteX15" fmla="*/ 1304925 w 2571750"/>
                <a:gd name="connsiteY15" fmla="*/ 402431 h 1540668"/>
                <a:gd name="connsiteX16" fmla="*/ 1597819 w 2571750"/>
                <a:gd name="connsiteY16" fmla="*/ 342900 h 1540668"/>
                <a:gd name="connsiteX17" fmla="*/ 1843088 w 2571750"/>
                <a:gd name="connsiteY17" fmla="*/ 292893 h 1540668"/>
                <a:gd name="connsiteX18" fmla="*/ 1971675 w 2571750"/>
                <a:gd name="connsiteY18" fmla="*/ 266700 h 1540668"/>
                <a:gd name="connsiteX19" fmla="*/ 1988344 w 2571750"/>
                <a:gd name="connsiteY19" fmla="*/ 266700 h 1540668"/>
                <a:gd name="connsiteX20" fmla="*/ 2007394 w 2571750"/>
                <a:gd name="connsiteY20" fmla="*/ 271462 h 1540668"/>
                <a:gd name="connsiteX21" fmla="*/ 2026444 w 2571750"/>
                <a:gd name="connsiteY21" fmla="*/ 280987 h 1540668"/>
                <a:gd name="connsiteX22" fmla="*/ 2047875 w 2571750"/>
                <a:gd name="connsiteY22" fmla="*/ 302418 h 1540668"/>
                <a:gd name="connsiteX23" fmla="*/ 2062163 w 2571750"/>
                <a:gd name="connsiteY23" fmla="*/ 330993 h 1540668"/>
                <a:gd name="connsiteX24" fmla="*/ 2074069 w 2571750"/>
                <a:gd name="connsiteY24" fmla="*/ 361950 h 1540668"/>
                <a:gd name="connsiteX25" fmla="*/ 2081213 w 2571750"/>
                <a:gd name="connsiteY25" fmla="*/ 400050 h 1540668"/>
                <a:gd name="connsiteX26" fmla="*/ 2081213 w 2571750"/>
                <a:gd name="connsiteY26" fmla="*/ 440531 h 1540668"/>
                <a:gd name="connsiteX27" fmla="*/ 2081213 w 2571750"/>
                <a:gd name="connsiteY27" fmla="*/ 466725 h 1540668"/>
                <a:gd name="connsiteX28" fmla="*/ 2052638 w 2571750"/>
                <a:gd name="connsiteY28" fmla="*/ 616743 h 1540668"/>
                <a:gd name="connsiteX29" fmla="*/ 1997869 w 2571750"/>
                <a:gd name="connsiteY29" fmla="*/ 873918 h 1540668"/>
                <a:gd name="connsiteX30" fmla="*/ 1931194 w 2571750"/>
                <a:gd name="connsiteY30" fmla="*/ 1202531 h 1540668"/>
                <a:gd name="connsiteX31" fmla="*/ 1893094 w 2571750"/>
                <a:gd name="connsiteY31" fmla="*/ 1366837 h 1540668"/>
                <a:gd name="connsiteX32" fmla="*/ 1885950 w 2571750"/>
                <a:gd name="connsiteY32" fmla="*/ 1404937 h 1540668"/>
                <a:gd name="connsiteX33" fmla="*/ 1885950 w 2571750"/>
                <a:gd name="connsiteY33" fmla="*/ 1419225 h 1540668"/>
                <a:gd name="connsiteX34" fmla="*/ 1888331 w 2571750"/>
                <a:gd name="connsiteY34" fmla="*/ 1443037 h 1540668"/>
                <a:gd name="connsiteX35" fmla="*/ 1895475 w 2571750"/>
                <a:gd name="connsiteY35" fmla="*/ 1481137 h 1540668"/>
                <a:gd name="connsiteX36" fmla="*/ 1907381 w 2571750"/>
                <a:gd name="connsiteY36" fmla="*/ 1507331 h 1540668"/>
                <a:gd name="connsiteX37" fmla="*/ 1919288 w 2571750"/>
                <a:gd name="connsiteY37" fmla="*/ 1521618 h 1540668"/>
                <a:gd name="connsiteX38" fmla="*/ 1928813 w 2571750"/>
                <a:gd name="connsiteY38" fmla="*/ 1528762 h 1540668"/>
                <a:gd name="connsiteX39" fmla="*/ 1950244 w 2571750"/>
                <a:gd name="connsiteY39" fmla="*/ 1538287 h 1540668"/>
                <a:gd name="connsiteX40" fmla="*/ 1964531 w 2571750"/>
                <a:gd name="connsiteY40" fmla="*/ 1540668 h 1540668"/>
                <a:gd name="connsiteX41" fmla="*/ 1976438 w 2571750"/>
                <a:gd name="connsiteY41" fmla="*/ 1535906 h 1540668"/>
                <a:gd name="connsiteX42" fmla="*/ 1997869 w 2571750"/>
                <a:gd name="connsiteY42" fmla="*/ 1526381 h 1540668"/>
                <a:gd name="connsiteX43" fmla="*/ 2031206 w 2571750"/>
                <a:gd name="connsiteY43" fmla="*/ 1493043 h 1540668"/>
                <a:gd name="connsiteX44" fmla="*/ 2078831 w 2571750"/>
                <a:gd name="connsiteY44" fmla="*/ 1433512 h 1540668"/>
                <a:gd name="connsiteX45" fmla="*/ 2093119 w 2571750"/>
                <a:gd name="connsiteY45" fmla="*/ 1407318 h 1540668"/>
                <a:gd name="connsiteX46" fmla="*/ 2140744 w 2571750"/>
                <a:gd name="connsiteY46" fmla="*/ 1281112 h 1540668"/>
                <a:gd name="connsiteX47" fmla="*/ 2226469 w 2571750"/>
                <a:gd name="connsiteY47" fmla="*/ 1035843 h 1540668"/>
                <a:gd name="connsiteX48" fmla="*/ 2324100 w 2571750"/>
                <a:gd name="connsiteY48" fmla="*/ 766762 h 1540668"/>
                <a:gd name="connsiteX49" fmla="*/ 2421731 w 2571750"/>
                <a:gd name="connsiteY49" fmla="*/ 488156 h 1540668"/>
                <a:gd name="connsiteX50" fmla="*/ 2428875 w 2571750"/>
                <a:gd name="connsiteY50" fmla="*/ 469106 h 1540668"/>
                <a:gd name="connsiteX51" fmla="*/ 2452688 w 2571750"/>
                <a:gd name="connsiteY51" fmla="*/ 447675 h 1540668"/>
                <a:gd name="connsiteX52" fmla="*/ 2493169 w 2571750"/>
                <a:gd name="connsiteY52" fmla="*/ 414337 h 1540668"/>
                <a:gd name="connsiteX53" fmla="*/ 2536031 w 2571750"/>
                <a:gd name="connsiteY53" fmla="*/ 383381 h 1540668"/>
                <a:gd name="connsiteX54" fmla="*/ 2555081 w 2571750"/>
                <a:gd name="connsiteY54" fmla="*/ 366712 h 1540668"/>
                <a:gd name="connsiteX55" fmla="*/ 2564606 w 2571750"/>
                <a:gd name="connsiteY55" fmla="*/ 357187 h 1540668"/>
                <a:gd name="connsiteX56" fmla="*/ 2571750 w 2571750"/>
                <a:gd name="connsiteY56" fmla="*/ 345281 h 1540668"/>
                <a:gd name="connsiteX57" fmla="*/ 2571750 w 2571750"/>
                <a:gd name="connsiteY57" fmla="*/ 330993 h 1540668"/>
                <a:gd name="connsiteX58" fmla="*/ 2569369 w 2571750"/>
                <a:gd name="connsiteY58" fmla="*/ 311943 h 1540668"/>
                <a:gd name="connsiteX59" fmla="*/ 2555081 w 2571750"/>
                <a:gd name="connsiteY59" fmla="*/ 285750 h 1540668"/>
                <a:gd name="connsiteX60" fmla="*/ 2538413 w 2571750"/>
                <a:gd name="connsiteY60" fmla="*/ 261937 h 1540668"/>
                <a:gd name="connsiteX61" fmla="*/ 2509838 w 2571750"/>
                <a:gd name="connsiteY61" fmla="*/ 235743 h 1540668"/>
                <a:gd name="connsiteX62" fmla="*/ 2428875 w 2571750"/>
                <a:gd name="connsiteY62" fmla="*/ 176212 h 1540668"/>
                <a:gd name="connsiteX63" fmla="*/ 2307431 w 2571750"/>
                <a:gd name="connsiteY63" fmla="*/ 90487 h 1540668"/>
                <a:gd name="connsiteX64" fmla="*/ 2245519 w 2571750"/>
                <a:gd name="connsiteY64" fmla="*/ 54768 h 1540668"/>
                <a:gd name="connsiteX65" fmla="*/ 2169319 w 2571750"/>
                <a:gd name="connsiteY65" fmla="*/ 19050 h 1540668"/>
                <a:gd name="connsiteX66" fmla="*/ 2121694 w 2571750"/>
                <a:gd name="connsiteY66" fmla="*/ 0 h 1540668"/>
                <a:gd name="connsiteX67" fmla="*/ 2105025 w 2571750"/>
                <a:gd name="connsiteY67" fmla="*/ 2381 h 1540668"/>
                <a:gd name="connsiteX68" fmla="*/ 2031206 w 2571750"/>
                <a:gd name="connsiteY68" fmla="*/ 30956 h 1540668"/>
                <a:gd name="connsiteX69" fmla="*/ 1909763 w 2571750"/>
                <a:gd name="connsiteY69" fmla="*/ 83343 h 1540668"/>
                <a:gd name="connsiteX70" fmla="*/ 1883569 w 2571750"/>
                <a:gd name="connsiteY70" fmla="*/ 92868 h 1540668"/>
                <a:gd name="connsiteX71" fmla="*/ 1745456 w 2571750"/>
                <a:gd name="connsiteY71" fmla="*/ 121443 h 1540668"/>
                <a:gd name="connsiteX72" fmla="*/ 1526381 w 2571750"/>
                <a:gd name="connsiteY72" fmla="*/ 17383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71750" h="1540668">
                  <a:moveTo>
                    <a:pt x="1526381" y="173831"/>
                  </a:moveTo>
                  <a:lnTo>
                    <a:pt x="1300163" y="221456"/>
                  </a:lnTo>
                  <a:lnTo>
                    <a:pt x="1028700" y="278606"/>
                  </a:lnTo>
                  <a:lnTo>
                    <a:pt x="821531" y="319087"/>
                  </a:lnTo>
                  <a:lnTo>
                    <a:pt x="635794" y="352425"/>
                  </a:lnTo>
                  <a:lnTo>
                    <a:pt x="459581" y="378618"/>
                  </a:lnTo>
                  <a:lnTo>
                    <a:pt x="304800" y="400050"/>
                  </a:lnTo>
                  <a:lnTo>
                    <a:pt x="83344" y="426243"/>
                  </a:lnTo>
                  <a:lnTo>
                    <a:pt x="0" y="433387"/>
                  </a:lnTo>
                  <a:lnTo>
                    <a:pt x="69056" y="588168"/>
                  </a:lnTo>
                  <a:lnTo>
                    <a:pt x="230981" y="581025"/>
                  </a:lnTo>
                  <a:lnTo>
                    <a:pt x="359569" y="571500"/>
                  </a:lnTo>
                  <a:lnTo>
                    <a:pt x="473869" y="557212"/>
                  </a:lnTo>
                  <a:lnTo>
                    <a:pt x="669131" y="521493"/>
                  </a:lnTo>
                  <a:lnTo>
                    <a:pt x="981075" y="464343"/>
                  </a:lnTo>
                  <a:lnTo>
                    <a:pt x="1304925" y="402431"/>
                  </a:lnTo>
                  <a:lnTo>
                    <a:pt x="1597819" y="342900"/>
                  </a:lnTo>
                  <a:lnTo>
                    <a:pt x="1843088" y="292893"/>
                  </a:lnTo>
                  <a:lnTo>
                    <a:pt x="1971675" y="266700"/>
                  </a:lnTo>
                  <a:lnTo>
                    <a:pt x="1988344" y="266700"/>
                  </a:lnTo>
                  <a:lnTo>
                    <a:pt x="2007394" y="271462"/>
                  </a:lnTo>
                  <a:lnTo>
                    <a:pt x="2026444" y="280987"/>
                  </a:lnTo>
                  <a:lnTo>
                    <a:pt x="2047875" y="302418"/>
                  </a:lnTo>
                  <a:lnTo>
                    <a:pt x="2062163" y="330993"/>
                  </a:lnTo>
                  <a:lnTo>
                    <a:pt x="2074069" y="361950"/>
                  </a:lnTo>
                  <a:lnTo>
                    <a:pt x="2081213" y="400050"/>
                  </a:lnTo>
                  <a:lnTo>
                    <a:pt x="2081213" y="440531"/>
                  </a:lnTo>
                  <a:lnTo>
                    <a:pt x="2081213" y="466725"/>
                  </a:lnTo>
                  <a:lnTo>
                    <a:pt x="2052638" y="616743"/>
                  </a:lnTo>
                  <a:lnTo>
                    <a:pt x="1997869" y="873918"/>
                  </a:lnTo>
                  <a:lnTo>
                    <a:pt x="1931194" y="1202531"/>
                  </a:lnTo>
                  <a:lnTo>
                    <a:pt x="1893094" y="1366837"/>
                  </a:lnTo>
                  <a:lnTo>
                    <a:pt x="1885950" y="1404937"/>
                  </a:lnTo>
                  <a:lnTo>
                    <a:pt x="1885950" y="1419225"/>
                  </a:lnTo>
                  <a:lnTo>
                    <a:pt x="1888331" y="1443037"/>
                  </a:lnTo>
                  <a:lnTo>
                    <a:pt x="1895475" y="1481137"/>
                  </a:lnTo>
                  <a:lnTo>
                    <a:pt x="1907381" y="1507331"/>
                  </a:lnTo>
                  <a:lnTo>
                    <a:pt x="1919288" y="1521618"/>
                  </a:lnTo>
                  <a:lnTo>
                    <a:pt x="1928813" y="1528762"/>
                  </a:lnTo>
                  <a:lnTo>
                    <a:pt x="1950244" y="1538287"/>
                  </a:lnTo>
                  <a:lnTo>
                    <a:pt x="1964531" y="1540668"/>
                  </a:lnTo>
                  <a:lnTo>
                    <a:pt x="1976438" y="1535906"/>
                  </a:lnTo>
                  <a:lnTo>
                    <a:pt x="1997869" y="1526381"/>
                  </a:lnTo>
                  <a:lnTo>
                    <a:pt x="2031206" y="1493043"/>
                  </a:lnTo>
                  <a:lnTo>
                    <a:pt x="2078831" y="1433512"/>
                  </a:lnTo>
                  <a:lnTo>
                    <a:pt x="2093119" y="1407318"/>
                  </a:lnTo>
                  <a:lnTo>
                    <a:pt x="2140744" y="1281112"/>
                  </a:lnTo>
                  <a:lnTo>
                    <a:pt x="2226469" y="1035843"/>
                  </a:lnTo>
                  <a:lnTo>
                    <a:pt x="2324100" y="766762"/>
                  </a:lnTo>
                  <a:lnTo>
                    <a:pt x="2421731" y="488156"/>
                  </a:lnTo>
                  <a:lnTo>
                    <a:pt x="2428875" y="469106"/>
                  </a:lnTo>
                  <a:lnTo>
                    <a:pt x="2452688" y="447675"/>
                  </a:lnTo>
                  <a:lnTo>
                    <a:pt x="2493169" y="414337"/>
                  </a:lnTo>
                  <a:lnTo>
                    <a:pt x="2536031" y="383381"/>
                  </a:lnTo>
                  <a:lnTo>
                    <a:pt x="2555081" y="366712"/>
                  </a:lnTo>
                  <a:lnTo>
                    <a:pt x="2564606" y="357187"/>
                  </a:lnTo>
                  <a:lnTo>
                    <a:pt x="2571750" y="345281"/>
                  </a:lnTo>
                  <a:lnTo>
                    <a:pt x="2571750" y="330993"/>
                  </a:lnTo>
                  <a:lnTo>
                    <a:pt x="2569369" y="311943"/>
                  </a:lnTo>
                  <a:lnTo>
                    <a:pt x="2555081" y="285750"/>
                  </a:lnTo>
                  <a:lnTo>
                    <a:pt x="2538413" y="261937"/>
                  </a:lnTo>
                  <a:lnTo>
                    <a:pt x="2509838" y="235743"/>
                  </a:lnTo>
                  <a:lnTo>
                    <a:pt x="2428875" y="176212"/>
                  </a:lnTo>
                  <a:lnTo>
                    <a:pt x="2307431" y="90487"/>
                  </a:lnTo>
                  <a:lnTo>
                    <a:pt x="2245519" y="54768"/>
                  </a:lnTo>
                  <a:lnTo>
                    <a:pt x="2169319" y="19050"/>
                  </a:lnTo>
                  <a:lnTo>
                    <a:pt x="2121694" y="0"/>
                  </a:lnTo>
                  <a:lnTo>
                    <a:pt x="2105025" y="2381"/>
                  </a:lnTo>
                  <a:lnTo>
                    <a:pt x="2031206" y="30956"/>
                  </a:lnTo>
                  <a:lnTo>
                    <a:pt x="1909763" y="83343"/>
                  </a:lnTo>
                  <a:lnTo>
                    <a:pt x="1883569" y="92868"/>
                  </a:lnTo>
                  <a:lnTo>
                    <a:pt x="1745456" y="121443"/>
                  </a:lnTo>
                  <a:lnTo>
                    <a:pt x="1526381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3922DC69-5EE5-451B-82F0-7FB94480E28F}"/>
                </a:ext>
              </a:extLst>
            </p:cNvPr>
            <p:cNvSpPr/>
            <p:nvPr/>
          </p:nvSpPr>
          <p:spPr>
            <a:xfrm>
              <a:off x="3890963" y="2862263"/>
              <a:ext cx="1862137" cy="495300"/>
            </a:xfrm>
            <a:custGeom>
              <a:avLst/>
              <a:gdLst>
                <a:gd name="connsiteX0" fmla="*/ 1614487 w 1862137"/>
                <a:gd name="connsiteY0" fmla="*/ 33337 h 495300"/>
                <a:gd name="connsiteX1" fmla="*/ 1445418 w 1862137"/>
                <a:gd name="connsiteY1" fmla="*/ 59531 h 495300"/>
                <a:gd name="connsiteX2" fmla="*/ 1271587 w 1862137"/>
                <a:gd name="connsiteY2" fmla="*/ 90487 h 495300"/>
                <a:gd name="connsiteX3" fmla="*/ 1064418 w 1862137"/>
                <a:gd name="connsiteY3" fmla="*/ 130968 h 495300"/>
                <a:gd name="connsiteX4" fmla="*/ 854868 w 1862137"/>
                <a:gd name="connsiteY4" fmla="*/ 176212 h 495300"/>
                <a:gd name="connsiteX5" fmla="*/ 552450 w 1862137"/>
                <a:gd name="connsiteY5" fmla="*/ 245268 h 495300"/>
                <a:gd name="connsiteX6" fmla="*/ 335756 w 1862137"/>
                <a:gd name="connsiteY6" fmla="*/ 295275 h 495300"/>
                <a:gd name="connsiteX7" fmla="*/ 4762 w 1862137"/>
                <a:gd name="connsiteY7" fmla="*/ 378618 h 495300"/>
                <a:gd name="connsiteX8" fmla="*/ 0 w 1862137"/>
                <a:gd name="connsiteY8" fmla="*/ 495300 h 495300"/>
                <a:gd name="connsiteX9" fmla="*/ 130968 w 1862137"/>
                <a:gd name="connsiteY9" fmla="*/ 478631 h 495300"/>
                <a:gd name="connsiteX10" fmla="*/ 161925 w 1862137"/>
                <a:gd name="connsiteY10" fmla="*/ 478631 h 495300"/>
                <a:gd name="connsiteX11" fmla="*/ 364331 w 1862137"/>
                <a:gd name="connsiteY11" fmla="*/ 459581 h 495300"/>
                <a:gd name="connsiteX12" fmla="*/ 461962 w 1862137"/>
                <a:gd name="connsiteY12" fmla="*/ 435768 h 495300"/>
                <a:gd name="connsiteX13" fmla="*/ 576262 w 1862137"/>
                <a:gd name="connsiteY13" fmla="*/ 407193 h 495300"/>
                <a:gd name="connsiteX14" fmla="*/ 695325 w 1862137"/>
                <a:gd name="connsiteY14" fmla="*/ 381000 h 495300"/>
                <a:gd name="connsiteX15" fmla="*/ 842962 w 1862137"/>
                <a:gd name="connsiteY15" fmla="*/ 350043 h 495300"/>
                <a:gd name="connsiteX16" fmla="*/ 1009650 w 1862137"/>
                <a:gd name="connsiteY16" fmla="*/ 316706 h 495300"/>
                <a:gd name="connsiteX17" fmla="*/ 1166812 w 1862137"/>
                <a:gd name="connsiteY17" fmla="*/ 290512 h 495300"/>
                <a:gd name="connsiteX18" fmla="*/ 1331118 w 1862137"/>
                <a:gd name="connsiteY18" fmla="*/ 264318 h 495300"/>
                <a:gd name="connsiteX19" fmla="*/ 1524000 w 1862137"/>
                <a:gd name="connsiteY19" fmla="*/ 235743 h 495300"/>
                <a:gd name="connsiteX20" fmla="*/ 1678781 w 1862137"/>
                <a:gd name="connsiteY20" fmla="*/ 216693 h 495300"/>
                <a:gd name="connsiteX21" fmla="*/ 1833562 w 1862137"/>
                <a:gd name="connsiteY21" fmla="*/ 204787 h 495300"/>
                <a:gd name="connsiteX22" fmla="*/ 1862137 w 1862137"/>
                <a:gd name="connsiteY22" fmla="*/ 0 h 495300"/>
                <a:gd name="connsiteX23" fmla="*/ 1752600 w 1862137"/>
                <a:gd name="connsiteY23" fmla="*/ 14287 h 495300"/>
                <a:gd name="connsiteX24" fmla="*/ 1614487 w 1862137"/>
                <a:gd name="connsiteY24" fmla="*/ 333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62137" h="495300">
                  <a:moveTo>
                    <a:pt x="1614487" y="33337"/>
                  </a:moveTo>
                  <a:lnTo>
                    <a:pt x="1445418" y="59531"/>
                  </a:lnTo>
                  <a:lnTo>
                    <a:pt x="1271587" y="90487"/>
                  </a:lnTo>
                  <a:lnTo>
                    <a:pt x="1064418" y="130968"/>
                  </a:lnTo>
                  <a:lnTo>
                    <a:pt x="854868" y="176212"/>
                  </a:lnTo>
                  <a:lnTo>
                    <a:pt x="552450" y="245268"/>
                  </a:lnTo>
                  <a:lnTo>
                    <a:pt x="335756" y="295275"/>
                  </a:lnTo>
                  <a:lnTo>
                    <a:pt x="4762" y="378618"/>
                  </a:lnTo>
                  <a:lnTo>
                    <a:pt x="0" y="495300"/>
                  </a:lnTo>
                  <a:lnTo>
                    <a:pt x="130968" y="478631"/>
                  </a:lnTo>
                  <a:lnTo>
                    <a:pt x="161925" y="478631"/>
                  </a:lnTo>
                  <a:lnTo>
                    <a:pt x="364331" y="459581"/>
                  </a:lnTo>
                  <a:lnTo>
                    <a:pt x="461962" y="435768"/>
                  </a:lnTo>
                  <a:lnTo>
                    <a:pt x="576262" y="407193"/>
                  </a:lnTo>
                  <a:lnTo>
                    <a:pt x="695325" y="381000"/>
                  </a:lnTo>
                  <a:lnTo>
                    <a:pt x="842962" y="350043"/>
                  </a:lnTo>
                  <a:lnTo>
                    <a:pt x="1009650" y="316706"/>
                  </a:lnTo>
                  <a:lnTo>
                    <a:pt x="1166812" y="290512"/>
                  </a:lnTo>
                  <a:lnTo>
                    <a:pt x="1331118" y="264318"/>
                  </a:lnTo>
                  <a:lnTo>
                    <a:pt x="1524000" y="235743"/>
                  </a:lnTo>
                  <a:lnTo>
                    <a:pt x="1678781" y="216693"/>
                  </a:lnTo>
                  <a:lnTo>
                    <a:pt x="1833562" y="204787"/>
                  </a:lnTo>
                  <a:lnTo>
                    <a:pt x="1862137" y="0"/>
                  </a:lnTo>
                  <a:lnTo>
                    <a:pt x="1752600" y="14287"/>
                  </a:lnTo>
                  <a:lnTo>
                    <a:pt x="1614487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DFB0E4D9-ECCC-4E6A-8043-75FD9E1CBE63}"/>
                </a:ext>
              </a:extLst>
            </p:cNvPr>
            <p:cNvSpPr/>
            <p:nvPr/>
          </p:nvSpPr>
          <p:spPr>
            <a:xfrm rot="16200000">
              <a:off x="1406525" y="3149600"/>
              <a:ext cx="3802063" cy="1484313"/>
            </a:xfrm>
            <a:custGeom>
              <a:avLst/>
              <a:gdLst>
                <a:gd name="connsiteX0" fmla="*/ 1853348 w 3801818"/>
                <a:gd name="connsiteY0" fmla="*/ 1104644 h 1485133"/>
                <a:gd name="connsiteX1" fmla="*/ 1678446 w 3801818"/>
                <a:gd name="connsiteY1" fmla="*/ 1058617 h 1485133"/>
                <a:gd name="connsiteX2" fmla="*/ 1552639 w 3801818"/>
                <a:gd name="connsiteY2" fmla="*/ 1018727 h 1485133"/>
                <a:gd name="connsiteX3" fmla="*/ 1362395 w 3801818"/>
                <a:gd name="connsiteY3" fmla="*/ 945084 h 1485133"/>
                <a:gd name="connsiteX4" fmla="*/ 1221246 w 3801818"/>
                <a:gd name="connsiteY4" fmla="*/ 883715 h 1485133"/>
                <a:gd name="connsiteX5" fmla="*/ 1116919 w 3801818"/>
                <a:gd name="connsiteY5" fmla="*/ 834620 h 1485133"/>
                <a:gd name="connsiteX6" fmla="*/ 984975 w 3801818"/>
                <a:gd name="connsiteY6" fmla="*/ 764045 h 1485133"/>
                <a:gd name="connsiteX7" fmla="*/ 853031 w 3801818"/>
                <a:gd name="connsiteY7" fmla="*/ 684266 h 1485133"/>
                <a:gd name="connsiteX8" fmla="*/ 730293 w 3801818"/>
                <a:gd name="connsiteY8" fmla="*/ 601417 h 1485133"/>
                <a:gd name="connsiteX9" fmla="*/ 613692 w 3801818"/>
                <a:gd name="connsiteY9" fmla="*/ 518569 h 1485133"/>
                <a:gd name="connsiteX10" fmla="*/ 506296 w 3801818"/>
                <a:gd name="connsiteY10" fmla="*/ 432652 h 1485133"/>
                <a:gd name="connsiteX11" fmla="*/ 423447 w 3801818"/>
                <a:gd name="connsiteY11" fmla="*/ 362078 h 1485133"/>
                <a:gd name="connsiteX12" fmla="*/ 309915 w 3801818"/>
                <a:gd name="connsiteY12" fmla="*/ 263887 h 1485133"/>
                <a:gd name="connsiteX13" fmla="*/ 217861 w 3801818"/>
                <a:gd name="connsiteY13" fmla="*/ 174902 h 1485133"/>
                <a:gd name="connsiteX14" fmla="*/ 125807 w 3801818"/>
                <a:gd name="connsiteY14" fmla="*/ 82848 h 1485133"/>
                <a:gd name="connsiteX15" fmla="*/ 61370 w 3801818"/>
                <a:gd name="connsiteY15" fmla="*/ 15342 h 1485133"/>
                <a:gd name="connsiteX16" fmla="*/ 46027 w 3801818"/>
                <a:gd name="connsiteY16" fmla="*/ 6137 h 1485133"/>
                <a:gd name="connsiteX17" fmla="*/ 21480 w 3801818"/>
                <a:gd name="connsiteY17" fmla="*/ 0 h 1485133"/>
                <a:gd name="connsiteX18" fmla="*/ 9206 w 3801818"/>
                <a:gd name="connsiteY18" fmla="*/ 6137 h 1485133"/>
                <a:gd name="connsiteX19" fmla="*/ 0 w 3801818"/>
                <a:gd name="connsiteY19" fmla="*/ 15342 h 1485133"/>
                <a:gd name="connsiteX20" fmla="*/ 3069 w 3801818"/>
                <a:gd name="connsiteY20" fmla="*/ 42958 h 1485133"/>
                <a:gd name="connsiteX21" fmla="*/ 18411 w 3801818"/>
                <a:gd name="connsiteY21" fmla="*/ 82848 h 1485133"/>
                <a:gd name="connsiteX22" fmla="*/ 92054 w 3801818"/>
                <a:gd name="connsiteY22" fmla="*/ 177970 h 1485133"/>
                <a:gd name="connsiteX23" fmla="*/ 227066 w 3801818"/>
                <a:gd name="connsiteY23" fmla="*/ 337530 h 1485133"/>
                <a:gd name="connsiteX24" fmla="*/ 309915 w 3801818"/>
                <a:gd name="connsiteY24" fmla="*/ 429584 h 1485133"/>
                <a:gd name="connsiteX25" fmla="*/ 408105 w 3801818"/>
                <a:gd name="connsiteY25" fmla="*/ 527774 h 1485133"/>
                <a:gd name="connsiteX26" fmla="*/ 527775 w 3801818"/>
                <a:gd name="connsiteY26" fmla="*/ 638239 h 1485133"/>
                <a:gd name="connsiteX27" fmla="*/ 644376 w 3801818"/>
                <a:gd name="connsiteY27" fmla="*/ 736429 h 1485133"/>
                <a:gd name="connsiteX28" fmla="*/ 791662 w 3801818"/>
                <a:gd name="connsiteY28" fmla="*/ 843825 h 1485133"/>
                <a:gd name="connsiteX29" fmla="*/ 917469 w 3801818"/>
                <a:gd name="connsiteY29" fmla="*/ 929742 h 1485133"/>
                <a:gd name="connsiteX30" fmla="*/ 1061686 w 3801818"/>
                <a:gd name="connsiteY30" fmla="*/ 1012590 h 1485133"/>
                <a:gd name="connsiteX31" fmla="*/ 1202835 w 3801818"/>
                <a:gd name="connsiteY31" fmla="*/ 1089302 h 1485133"/>
                <a:gd name="connsiteX32" fmla="*/ 1365464 w 3801818"/>
                <a:gd name="connsiteY32" fmla="*/ 1162945 h 1485133"/>
                <a:gd name="connsiteX33" fmla="*/ 1531160 w 3801818"/>
                <a:gd name="connsiteY33" fmla="*/ 1230451 h 1485133"/>
                <a:gd name="connsiteX34" fmla="*/ 1736747 w 3801818"/>
                <a:gd name="connsiteY34" fmla="*/ 1301025 h 1485133"/>
                <a:gd name="connsiteX35" fmla="*/ 1933128 w 3801818"/>
                <a:gd name="connsiteY35" fmla="*/ 1353189 h 1485133"/>
                <a:gd name="connsiteX36" fmla="*/ 2065072 w 3801818"/>
                <a:gd name="connsiteY36" fmla="*/ 1380805 h 1485133"/>
                <a:gd name="connsiteX37" fmla="*/ 2230768 w 3801818"/>
                <a:gd name="connsiteY37" fmla="*/ 1411490 h 1485133"/>
                <a:gd name="connsiteX38" fmla="*/ 2387259 w 3801818"/>
                <a:gd name="connsiteY38" fmla="*/ 1436037 h 1485133"/>
                <a:gd name="connsiteX39" fmla="*/ 2494655 w 3801818"/>
                <a:gd name="connsiteY39" fmla="*/ 1451380 h 1485133"/>
                <a:gd name="connsiteX40" fmla="*/ 2559093 w 3801818"/>
                <a:gd name="connsiteY40" fmla="*/ 1466722 h 1485133"/>
                <a:gd name="connsiteX41" fmla="*/ 2737064 w 3801818"/>
                <a:gd name="connsiteY41" fmla="*/ 1469790 h 1485133"/>
                <a:gd name="connsiteX42" fmla="*/ 2994814 w 3801818"/>
                <a:gd name="connsiteY42" fmla="*/ 1478996 h 1485133"/>
                <a:gd name="connsiteX43" fmla="*/ 3175853 w 3801818"/>
                <a:gd name="connsiteY43" fmla="*/ 1485133 h 1485133"/>
                <a:gd name="connsiteX44" fmla="*/ 3277112 w 3801818"/>
                <a:gd name="connsiteY44" fmla="*/ 1485133 h 1485133"/>
                <a:gd name="connsiteX45" fmla="*/ 3323139 w 3801818"/>
                <a:gd name="connsiteY45" fmla="*/ 1475927 h 1485133"/>
                <a:gd name="connsiteX46" fmla="*/ 3375302 w 3801818"/>
                <a:gd name="connsiteY46" fmla="*/ 1454448 h 1485133"/>
                <a:gd name="connsiteX47" fmla="*/ 3421329 w 3801818"/>
                <a:gd name="connsiteY47" fmla="*/ 1426832 h 1485133"/>
                <a:gd name="connsiteX48" fmla="*/ 3467356 w 3801818"/>
                <a:gd name="connsiteY48" fmla="*/ 1393079 h 1485133"/>
                <a:gd name="connsiteX49" fmla="*/ 3519520 w 3801818"/>
                <a:gd name="connsiteY49" fmla="*/ 1343984 h 1485133"/>
                <a:gd name="connsiteX50" fmla="*/ 3651464 w 3801818"/>
                <a:gd name="connsiteY50" fmla="*/ 1270341 h 1485133"/>
                <a:gd name="connsiteX51" fmla="*/ 3697490 w 3801818"/>
                <a:gd name="connsiteY51" fmla="*/ 1212040 h 1485133"/>
                <a:gd name="connsiteX52" fmla="*/ 3731243 w 3801818"/>
                <a:gd name="connsiteY52" fmla="*/ 1162945 h 1485133"/>
                <a:gd name="connsiteX53" fmla="*/ 3771133 w 3801818"/>
                <a:gd name="connsiteY53" fmla="*/ 1077028 h 1485133"/>
                <a:gd name="connsiteX54" fmla="*/ 3798749 w 3801818"/>
                <a:gd name="connsiteY54" fmla="*/ 1015659 h 1485133"/>
                <a:gd name="connsiteX55" fmla="*/ 3801818 w 3801818"/>
                <a:gd name="connsiteY55" fmla="*/ 1000317 h 1485133"/>
                <a:gd name="connsiteX56" fmla="*/ 3801818 w 3801818"/>
                <a:gd name="connsiteY56" fmla="*/ 991111 h 1485133"/>
                <a:gd name="connsiteX57" fmla="*/ 3795681 w 3801818"/>
                <a:gd name="connsiteY57" fmla="*/ 984974 h 1485133"/>
                <a:gd name="connsiteX58" fmla="*/ 3774202 w 3801818"/>
                <a:gd name="connsiteY58" fmla="*/ 984974 h 1485133"/>
                <a:gd name="connsiteX59" fmla="*/ 3718970 w 3801818"/>
                <a:gd name="connsiteY59" fmla="*/ 1012590 h 1485133"/>
                <a:gd name="connsiteX60" fmla="*/ 3590094 w 3801818"/>
                <a:gd name="connsiteY60" fmla="*/ 1086233 h 1485133"/>
                <a:gd name="connsiteX61" fmla="*/ 3482698 w 3801818"/>
                <a:gd name="connsiteY61" fmla="*/ 1144534 h 1485133"/>
                <a:gd name="connsiteX62" fmla="*/ 3415192 w 3801818"/>
                <a:gd name="connsiteY62" fmla="*/ 1175219 h 1485133"/>
                <a:gd name="connsiteX63" fmla="*/ 3347686 w 3801818"/>
                <a:gd name="connsiteY63" fmla="*/ 1196698 h 1485133"/>
                <a:gd name="connsiteX64" fmla="*/ 3267906 w 3801818"/>
                <a:gd name="connsiteY64" fmla="*/ 1215108 h 1485133"/>
                <a:gd name="connsiteX65" fmla="*/ 3206537 w 3801818"/>
                <a:gd name="connsiteY65" fmla="*/ 1221245 h 1485133"/>
                <a:gd name="connsiteX66" fmla="*/ 3059251 w 3801818"/>
                <a:gd name="connsiteY66" fmla="*/ 1221245 h 1485133"/>
                <a:gd name="connsiteX67" fmla="*/ 2887418 w 3801818"/>
                <a:gd name="connsiteY67" fmla="*/ 1221245 h 1485133"/>
                <a:gd name="connsiteX68" fmla="*/ 2595915 w 3801818"/>
                <a:gd name="connsiteY68" fmla="*/ 1208972 h 1485133"/>
                <a:gd name="connsiteX69" fmla="*/ 2442492 w 3801818"/>
                <a:gd name="connsiteY69" fmla="*/ 1196698 h 1485133"/>
                <a:gd name="connsiteX70" fmla="*/ 2172468 w 3801818"/>
                <a:gd name="connsiteY70" fmla="*/ 1166013 h 1485133"/>
                <a:gd name="connsiteX71" fmla="*/ 1994497 w 3801818"/>
                <a:gd name="connsiteY71" fmla="*/ 1135329 h 1485133"/>
                <a:gd name="connsiteX72" fmla="*/ 1853348 w 3801818"/>
                <a:gd name="connsiteY72" fmla="*/ 1104644 h 148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01818" h="1485133">
                  <a:moveTo>
                    <a:pt x="1853348" y="1104644"/>
                  </a:moveTo>
                  <a:lnTo>
                    <a:pt x="1678446" y="1058617"/>
                  </a:lnTo>
                  <a:lnTo>
                    <a:pt x="1552639" y="1018727"/>
                  </a:lnTo>
                  <a:lnTo>
                    <a:pt x="1362395" y="945084"/>
                  </a:lnTo>
                  <a:lnTo>
                    <a:pt x="1221246" y="883715"/>
                  </a:lnTo>
                  <a:lnTo>
                    <a:pt x="1116919" y="834620"/>
                  </a:lnTo>
                  <a:lnTo>
                    <a:pt x="984975" y="764045"/>
                  </a:lnTo>
                  <a:lnTo>
                    <a:pt x="853031" y="684266"/>
                  </a:lnTo>
                  <a:lnTo>
                    <a:pt x="730293" y="601417"/>
                  </a:lnTo>
                  <a:lnTo>
                    <a:pt x="613692" y="518569"/>
                  </a:lnTo>
                  <a:lnTo>
                    <a:pt x="506296" y="432652"/>
                  </a:lnTo>
                  <a:lnTo>
                    <a:pt x="423447" y="362078"/>
                  </a:lnTo>
                  <a:lnTo>
                    <a:pt x="309915" y="263887"/>
                  </a:lnTo>
                  <a:lnTo>
                    <a:pt x="217861" y="174902"/>
                  </a:lnTo>
                  <a:lnTo>
                    <a:pt x="125807" y="82848"/>
                  </a:lnTo>
                  <a:lnTo>
                    <a:pt x="61370" y="15342"/>
                  </a:lnTo>
                  <a:lnTo>
                    <a:pt x="46027" y="6137"/>
                  </a:lnTo>
                  <a:lnTo>
                    <a:pt x="21480" y="0"/>
                  </a:lnTo>
                  <a:lnTo>
                    <a:pt x="9206" y="6137"/>
                  </a:lnTo>
                  <a:lnTo>
                    <a:pt x="0" y="15342"/>
                  </a:lnTo>
                  <a:lnTo>
                    <a:pt x="3069" y="42958"/>
                  </a:lnTo>
                  <a:lnTo>
                    <a:pt x="18411" y="82848"/>
                  </a:lnTo>
                  <a:lnTo>
                    <a:pt x="92054" y="177970"/>
                  </a:lnTo>
                  <a:lnTo>
                    <a:pt x="227066" y="337530"/>
                  </a:lnTo>
                  <a:lnTo>
                    <a:pt x="309915" y="429584"/>
                  </a:lnTo>
                  <a:lnTo>
                    <a:pt x="408105" y="527774"/>
                  </a:lnTo>
                  <a:lnTo>
                    <a:pt x="527775" y="638239"/>
                  </a:lnTo>
                  <a:lnTo>
                    <a:pt x="644376" y="736429"/>
                  </a:lnTo>
                  <a:lnTo>
                    <a:pt x="791662" y="843825"/>
                  </a:lnTo>
                  <a:lnTo>
                    <a:pt x="917469" y="929742"/>
                  </a:lnTo>
                  <a:lnTo>
                    <a:pt x="1061686" y="1012590"/>
                  </a:lnTo>
                  <a:lnTo>
                    <a:pt x="1202835" y="1089302"/>
                  </a:lnTo>
                  <a:lnTo>
                    <a:pt x="1365464" y="1162945"/>
                  </a:lnTo>
                  <a:lnTo>
                    <a:pt x="1531160" y="1230451"/>
                  </a:lnTo>
                  <a:lnTo>
                    <a:pt x="1736747" y="1301025"/>
                  </a:lnTo>
                  <a:lnTo>
                    <a:pt x="1933128" y="1353189"/>
                  </a:lnTo>
                  <a:lnTo>
                    <a:pt x="2065072" y="1380805"/>
                  </a:lnTo>
                  <a:lnTo>
                    <a:pt x="2230768" y="1411490"/>
                  </a:lnTo>
                  <a:lnTo>
                    <a:pt x="2387259" y="1436037"/>
                  </a:lnTo>
                  <a:lnTo>
                    <a:pt x="2494655" y="1451380"/>
                  </a:lnTo>
                  <a:lnTo>
                    <a:pt x="2559093" y="1466722"/>
                  </a:lnTo>
                  <a:lnTo>
                    <a:pt x="2737064" y="1469790"/>
                  </a:lnTo>
                  <a:lnTo>
                    <a:pt x="2994814" y="1478996"/>
                  </a:lnTo>
                  <a:lnTo>
                    <a:pt x="3175853" y="1485133"/>
                  </a:lnTo>
                  <a:lnTo>
                    <a:pt x="3277112" y="1485133"/>
                  </a:lnTo>
                  <a:lnTo>
                    <a:pt x="3323139" y="1475927"/>
                  </a:lnTo>
                  <a:lnTo>
                    <a:pt x="3375302" y="1454448"/>
                  </a:lnTo>
                  <a:lnTo>
                    <a:pt x="3421329" y="1426832"/>
                  </a:lnTo>
                  <a:lnTo>
                    <a:pt x="3467356" y="1393079"/>
                  </a:lnTo>
                  <a:lnTo>
                    <a:pt x="3519520" y="1343984"/>
                  </a:lnTo>
                  <a:lnTo>
                    <a:pt x="3651464" y="1270341"/>
                  </a:lnTo>
                  <a:lnTo>
                    <a:pt x="3697490" y="1212040"/>
                  </a:lnTo>
                  <a:lnTo>
                    <a:pt x="3731243" y="1162945"/>
                  </a:lnTo>
                  <a:lnTo>
                    <a:pt x="3771133" y="1077028"/>
                  </a:lnTo>
                  <a:lnTo>
                    <a:pt x="3798749" y="1015659"/>
                  </a:lnTo>
                  <a:lnTo>
                    <a:pt x="3801818" y="1000317"/>
                  </a:lnTo>
                  <a:lnTo>
                    <a:pt x="3801818" y="991111"/>
                  </a:lnTo>
                  <a:lnTo>
                    <a:pt x="3795681" y="984974"/>
                  </a:lnTo>
                  <a:lnTo>
                    <a:pt x="3774202" y="984974"/>
                  </a:lnTo>
                  <a:lnTo>
                    <a:pt x="3718970" y="1012590"/>
                  </a:lnTo>
                  <a:lnTo>
                    <a:pt x="3590094" y="1086233"/>
                  </a:lnTo>
                  <a:lnTo>
                    <a:pt x="3482698" y="1144534"/>
                  </a:lnTo>
                  <a:lnTo>
                    <a:pt x="3415192" y="1175219"/>
                  </a:lnTo>
                  <a:lnTo>
                    <a:pt x="3347686" y="1196698"/>
                  </a:lnTo>
                  <a:lnTo>
                    <a:pt x="3267906" y="1215108"/>
                  </a:lnTo>
                  <a:lnTo>
                    <a:pt x="3206537" y="1221245"/>
                  </a:lnTo>
                  <a:lnTo>
                    <a:pt x="3059251" y="1221245"/>
                  </a:lnTo>
                  <a:lnTo>
                    <a:pt x="2887418" y="1221245"/>
                  </a:lnTo>
                  <a:lnTo>
                    <a:pt x="2595915" y="1208972"/>
                  </a:lnTo>
                  <a:lnTo>
                    <a:pt x="2442492" y="1196698"/>
                  </a:lnTo>
                  <a:lnTo>
                    <a:pt x="2172468" y="1166013"/>
                  </a:lnTo>
                  <a:lnTo>
                    <a:pt x="1994497" y="1135329"/>
                  </a:lnTo>
                  <a:lnTo>
                    <a:pt x="1853348" y="1104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F12B0466-0BDB-40F8-BBAE-08AC524F593B}"/>
                </a:ext>
              </a:extLst>
            </p:cNvPr>
            <p:cNvSpPr/>
            <p:nvPr/>
          </p:nvSpPr>
          <p:spPr>
            <a:xfrm>
              <a:off x="4000500" y="3270250"/>
              <a:ext cx="3317875" cy="2590800"/>
            </a:xfrm>
            <a:custGeom>
              <a:avLst/>
              <a:gdLst>
                <a:gd name="connsiteX0" fmla="*/ 1118355 w 3317674"/>
                <a:gd name="connsiteY0" fmla="*/ 1009579 h 2590233"/>
                <a:gd name="connsiteX1" fmla="*/ 975587 w 3317674"/>
                <a:gd name="connsiteY1" fmla="*/ 860012 h 2590233"/>
                <a:gd name="connsiteX2" fmla="*/ 856613 w 3317674"/>
                <a:gd name="connsiteY2" fmla="*/ 727441 h 2590233"/>
                <a:gd name="connsiteX3" fmla="*/ 717243 w 3317674"/>
                <a:gd name="connsiteY3" fmla="*/ 564276 h 2590233"/>
                <a:gd name="connsiteX4" fmla="*/ 608467 w 3317674"/>
                <a:gd name="connsiteY4" fmla="*/ 438504 h 2590233"/>
                <a:gd name="connsiteX5" fmla="*/ 431705 w 3317674"/>
                <a:gd name="connsiteY5" fmla="*/ 227750 h 2590233"/>
                <a:gd name="connsiteX6" fmla="*/ 353523 w 3317674"/>
                <a:gd name="connsiteY6" fmla="*/ 129172 h 2590233"/>
                <a:gd name="connsiteX7" fmla="*/ 309332 w 3317674"/>
                <a:gd name="connsiteY7" fmla="*/ 81582 h 2590233"/>
                <a:gd name="connsiteX8" fmla="*/ 227750 w 3317674"/>
                <a:gd name="connsiteY8" fmla="*/ 0 h 2590233"/>
                <a:gd name="connsiteX9" fmla="*/ 0 w 3317674"/>
                <a:gd name="connsiteY9" fmla="*/ 44190 h 2590233"/>
                <a:gd name="connsiteX10" fmla="*/ 88381 w 3317674"/>
                <a:gd name="connsiteY10" fmla="*/ 74783 h 2590233"/>
                <a:gd name="connsiteX11" fmla="*/ 139369 w 3317674"/>
                <a:gd name="connsiteY11" fmla="*/ 98578 h 2590233"/>
                <a:gd name="connsiteX12" fmla="*/ 186959 w 3317674"/>
                <a:gd name="connsiteY12" fmla="*/ 125772 h 2590233"/>
                <a:gd name="connsiteX13" fmla="*/ 227750 w 3317674"/>
                <a:gd name="connsiteY13" fmla="*/ 156366 h 2590233"/>
                <a:gd name="connsiteX14" fmla="*/ 292336 w 3317674"/>
                <a:gd name="connsiteY14" fmla="*/ 244746 h 2590233"/>
                <a:gd name="connsiteX15" fmla="*/ 554079 w 3317674"/>
                <a:gd name="connsiteY15" fmla="*/ 588071 h 2590233"/>
                <a:gd name="connsiteX16" fmla="*/ 707045 w 3317674"/>
                <a:gd name="connsiteY16" fmla="*/ 785228 h 2590233"/>
                <a:gd name="connsiteX17" fmla="*/ 887206 w 3317674"/>
                <a:gd name="connsiteY17" fmla="*/ 1012978 h 2590233"/>
                <a:gd name="connsiteX18" fmla="*/ 1046971 w 3317674"/>
                <a:gd name="connsiteY18" fmla="*/ 1206736 h 2590233"/>
                <a:gd name="connsiteX19" fmla="*/ 1176143 w 3317674"/>
                <a:gd name="connsiteY19" fmla="*/ 1359702 h 2590233"/>
                <a:gd name="connsiteX20" fmla="*/ 1352904 w 3317674"/>
                <a:gd name="connsiteY20" fmla="*/ 1567057 h 2590233"/>
                <a:gd name="connsiteX21" fmla="*/ 1502471 w 3317674"/>
                <a:gd name="connsiteY21" fmla="*/ 1737020 h 2590233"/>
                <a:gd name="connsiteX22" fmla="*/ 1689430 w 3317674"/>
                <a:gd name="connsiteY22" fmla="*/ 1937576 h 2590233"/>
                <a:gd name="connsiteX23" fmla="*/ 1869591 w 3317674"/>
                <a:gd name="connsiteY23" fmla="*/ 2117737 h 2590233"/>
                <a:gd name="connsiteX24" fmla="*/ 1968169 w 3317674"/>
                <a:gd name="connsiteY24" fmla="*/ 2216315 h 2590233"/>
                <a:gd name="connsiteX25" fmla="*/ 2114337 w 3317674"/>
                <a:gd name="connsiteY25" fmla="*/ 2348886 h 2590233"/>
                <a:gd name="connsiteX26" fmla="*/ 2209517 w 3317674"/>
                <a:gd name="connsiteY26" fmla="*/ 2430468 h 2590233"/>
                <a:gd name="connsiteX27" fmla="*/ 2321692 w 3317674"/>
                <a:gd name="connsiteY27" fmla="*/ 2512050 h 2590233"/>
                <a:gd name="connsiteX28" fmla="*/ 2389677 w 3317674"/>
                <a:gd name="connsiteY28" fmla="*/ 2556241 h 2590233"/>
                <a:gd name="connsiteX29" fmla="*/ 2437267 w 3317674"/>
                <a:gd name="connsiteY29" fmla="*/ 2583435 h 2590233"/>
                <a:gd name="connsiteX30" fmla="*/ 2464461 w 3317674"/>
                <a:gd name="connsiteY30" fmla="*/ 2590233 h 2590233"/>
                <a:gd name="connsiteX31" fmla="*/ 2597032 w 3317674"/>
                <a:gd name="connsiteY31" fmla="*/ 2590233 h 2590233"/>
                <a:gd name="connsiteX32" fmla="*/ 2930159 w 3317674"/>
                <a:gd name="connsiteY32" fmla="*/ 2580035 h 2590233"/>
                <a:gd name="connsiteX33" fmla="*/ 3113719 w 3317674"/>
                <a:gd name="connsiteY33" fmla="*/ 2576636 h 2590233"/>
                <a:gd name="connsiteX34" fmla="*/ 3215697 w 3317674"/>
                <a:gd name="connsiteY34" fmla="*/ 2573237 h 2590233"/>
                <a:gd name="connsiteX35" fmla="*/ 3263286 w 3317674"/>
                <a:gd name="connsiteY35" fmla="*/ 2569838 h 2590233"/>
                <a:gd name="connsiteX36" fmla="*/ 3276883 w 3317674"/>
                <a:gd name="connsiteY36" fmla="*/ 2566438 h 2590233"/>
                <a:gd name="connsiteX37" fmla="*/ 3297279 w 3317674"/>
                <a:gd name="connsiteY37" fmla="*/ 2559640 h 2590233"/>
                <a:gd name="connsiteX38" fmla="*/ 3310876 w 3317674"/>
                <a:gd name="connsiteY38" fmla="*/ 2552841 h 2590233"/>
                <a:gd name="connsiteX39" fmla="*/ 3317674 w 3317674"/>
                <a:gd name="connsiteY39" fmla="*/ 2546043 h 2590233"/>
                <a:gd name="connsiteX40" fmla="*/ 3317674 w 3317674"/>
                <a:gd name="connsiteY40" fmla="*/ 2539244 h 2590233"/>
                <a:gd name="connsiteX41" fmla="*/ 3314275 w 3317674"/>
                <a:gd name="connsiteY41" fmla="*/ 2532446 h 2590233"/>
                <a:gd name="connsiteX42" fmla="*/ 3307476 w 3317674"/>
                <a:gd name="connsiteY42" fmla="*/ 2518849 h 2590233"/>
                <a:gd name="connsiteX43" fmla="*/ 3273484 w 3317674"/>
                <a:gd name="connsiteY43" fmla="*/ 2498453 h 2590233"/>
                <a:gd name="connsiteX44" fmla="*/ 3188503 w 3317674"/>
                <a:gd name="connsiteY44" fmla="*/ 2454263 h 2590233"/>
                <a:gd name="connsiteX45" fmla="*/ 3055932 w 3317674"/>
                <a:gd name="connsiteY45" fmla="*/ 2386278 h 2590233"/>
                <a:gd name="connsiteX46" fmla="*/ 2855375 w 3317674"/>
                <a:gd name="connsiteY46" fmla="*/ 2280901 h 2590233"/>
                <a:gd name="connsiteX47" fmla="*/ 2712607 w 3317674"/>
                <a:gd name="connsiteY47" fmla="*/ 2202718 h 2590233"/>
                <a:gd name="connsiteX48" fmla="*/ 2532446 w 3317674"/>
                <a:gd name="connsiteY48" fmla="*/ 2100740 h 2590233"/>
                <a:gd name="connsiteX49" fmla="*/ 2348886 w 3317674"/>
                <a:gd name="connsiteY49" fmla="*/ 1991964 h 2590233"/>
                <a:gd name="connsiteX50" fmla="*/ 2229912 w 3317674"/>
                <a:gd name="connsiteY50" fmla="*/ 1917180 h 2590233"/>
                <a:gd name="connsiteX51" fmla="*/ 2046352 w 3317674"/>
                <a:gd name="connsiteY51" fmla="*/ 1798206 h 2590233"/>
                <a:gd name="connsiteX52" fmla="*/ 1876389 w 3317674"/>
                <a:gd name="connsiteY52" fmla="*/ 1682632 h 2590233"/>
                <a:gd name="connsiteX53" fmla="*/ 1750617 w 3317674"/>
                <a:gd name="connsiteY53" fmla="*/ 1587453 h 2590233"/>
                <a:gd name="connsiteX54" fmla="*/ 1624845 w 3317674"/>
                <a:gd name="connsiteY54" fmla="*/ 1488874 h 2590233"/>
                <a:gd name="connsiteX55" fmla="*/ 1495673 w 3317674"/>
                <a:gd name="connsiteY55" fmla="*/ 1376699 h 2590233"/>
                <a:gd name="connsiteX56" fmla="*/ 1291717 w 3317674"/>
                <a:gd name="connsiteY56" fmla="*/ 1186340 h 2590233"/>
                <a:gd name="connsiteX57" fmla="*/ 1118355 w 3317674"/>
                <a:gd name="connsiteY57" fmla="*/ 1009579 h 25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317674" h="2590233">
                  <a:moveTo>
                    <a:pt x="1118355" y="1009579"/>
                  </a:moveTo>
                  <a:lnTo>
                    <a:pt x="975587" y="860012"/>
                  </a:lnTo>
                  <a:lnTo>
                    <a:pt x="856613" y="727441"/>
                  </a:lnTo>
                  <a:lnTo>
                    <a:pt x="717243" y="564276"/>
                  </a:lnTo>
                  <a:lnTo>
                    <a:pt x="608467" y="438504"/>
                  </a:lnTo>
                  <a:lnTo>
                    <a:pt x="431705" y="227750"/>
                  </a:lnTo>
                  <a:lnTo>
                    <a:pt x="353523" y="129172"/>
                  </a:lnTo>
                  <a:lnTo>
                    <a:pt x="309332" y="81582"/>
                  </a:lnTo>
                  <a:lnTo>
                    <a:pt x="227750" y="0"/>
                  </a:lnTo>
                  <a:lnTo>
                    <a:pt x="0" y="44190"/>
                  </a:lnTo>
                  <a:lnTo>
                    <a:pt x="88381" y="74783"/>
                  </a:lnTo>
                  <a:lnTo>
                    <a:pt x="139369" y="98578"/>
                  </a:lnTo>
                  <a:lnTo>
                    <a:pt x="186959" y="125772"/>
                  </a:lnTo>
                  <a:lnTo>
                    <a:pt x="227750" y="156366"/>
                  </a:lnTo>
                  <a:lnTo>
                    <a:pt x="292336" y="244746"/>
                  </a:lnTo>
                  <a:lnTo>
                    <a:pt x="554079" y="588071"/>
                  </a:lnTo>
                  <a:lnTo>
                    <a:pt x="707045" y="785228"/>
                  </a:lnTo>
                  <a:lnTo>
                    <a:pt x="887206" y="1012978"/>
                  </a:lnTo>
                  <a:lnTo>
                    <a:pt x="1046971" y="1206736"/>
                  </a:lnTo>
                  <a:lnTo>
                    <a:pt x="1176143" y="1359702"/>
                  </a:lnTo>
                  <a:lnTo>
                    <a:pt x="1352904" y="1567057"/>
                  </a:lnTo>
                  <a:lnTo>
                    <a:pt x="1502471" y="1737020"/>
                  </a:lnTo>
                  <a:lnTo>
                    <a:pt x="1689430" y="1937576"/>
                  </a:lnTo>
                  <a:lnTo>
                    <a:pt x="1869591" y="2117737"/>
                  </a:lnTo>
                  <a:lnTo>
                    <a:pt x="1968169" y="2216315"/>
                  </a:lnTo>
                  <a:lnTo>
                    <a:pt x="2114337" y="2348886"/>
                  </a:lnTo>
                  <a:lnTo>
                    <a:pt x="2209517" y="2430468"/>
                  </a:lnTo>
                  <a:lnTo>
                    <a:pt x="2321692" y="2512050"/>
                  </a:lnTo>
                  <a:lnTo>
                    <a:pt x="2389677" y="2556241"/>
                  </a:lnTo>
                  <a:lnTo>
                    <a:pt x="2437267" y="2583435"/>
                  </a:lnTo>
                  <a:lnTo>
                    <a:pt x="2464461" y="2590233"/>
                  </a:lnTo>
                  <a:lnTo>
                    <a:pt x="2597032" y="2590233"/>
                  </a:lnTo>
                  <a:lnTo>
                    <a:pt x="2930159" y="2580035"/>
                  </a:lnTo>
                  <a:lnTo>
                    <a:pt x="3113719" y="2576636"/>
                  </a:lnTo>
                  <a:lnTo>
                    <a:pt x="3215697" y="2573237"/>
                  </a:lnTo>
                  <a:lnTo>
                    <a:pt x="3263286" y="2569838"/>
                  </a:lnTo>
                  <a:lnTo>
                    <a:pt x="3276883" y="2566438"/>
                  </a:lnTo>
                  <a:lnTo>
                    <a:pt x="3297279" y="2559640"/>
                  </a:lnTo>
                  <a:lnTo>
                    <a:pt x="3310876" y="2552841"/>
                  </a:lnTo>
                  <a:lnTo>
                    <a:pt x="3317674" y="2546043"/>
                  </a:lnTo>
                  <a:lnTo>
                    <a:pt x="3317674" y="2539244"/>
                  </a:lnTo>
                  <a:lnTo>
                    <a:pt x="3314275" y="2532446"/>
                  </a:lnTo>
                  <a:lnTo>
                    <a:pt x="3307476" y="2518849"/>
                  </a:lnTo>
                  <a:lnTo>
                    <a:pt x="3273484" y="2498453"/>
                  </a:lnTo>
                  <a:lnTo>
                    <a:pt x="3188503" y="2454263"/>
                  </a:lnTo>
                  <a:lnTo>
                    <a:pt x="3055932" y="2386278"/>
                  </a:lnTo>
                  <a:lnTo>
                    <a:pt x="2855375" y="2280901"/>
                  </a:lnTo>
                  <a:lnTo>
                    <a:pt x="2712607" y="2202718"/>
                  </a:lnTo>
                  <a:lnTo>
                    <a:pt x="2532446" y="2100740"/>
                  </a:lnTo>
                  <a:lnTo>
                    <a:pt x="2348886" y="1991964"/>
                  </a:lnTo>
                  <a:lnTo>
                    <a:pt x="2229912" y="1917180"/>
                  </a:lnTo>
                  <a:lnTo>
                    <a:pt x="2046352" y="1798206"/>
                  </a:lnTo>
                  <a:lnTo>
                    <a:pt x="1876389" y="1682632"/>
                  </a:lnTo>
                  <a:lnTo>
                    <a:pt x="1750617" y="1587453"/>
                  </a:lnTo>
                  <a:lnTo>
                    <a:pt x="1624845" y="1488874"/>
                  </a:lnTo>
                  <a:lnTo>
                    <a:pt x="1495673" y="1376699"/>
                  </a:lnTo>
                  <a:lnTo>
                    <a:pt x="1291717" y="1186340"/>
                  </a:lnTo>
                  <a:lnTo>
                    <a:pt x="1118355" y="10095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99911" y="2979411"/>
            <a:ext cx="5558581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気持ちよく対話を続けよう　　　　　　　　　　　　　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あたらしい漢字：盛 視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FB56938-D489-4D58-9B34-94A4941DA260}"/>
              </a:ext>
            </a:extLst>
          </p:cNvPr>
          <p:cNvSpPr/>
          <p:nvPr/>
        </p:nvSpPr>
        <p:spPr>
          <a:xfrm>
            <a:off x="3448050" y="1681163"/>
            <a:ext cx="714375" cy="814387"/>
          </a:xfrm>
          <a:custGeom>
            <a:avLst/>
            <a:gdLst>
              <a:gd name="connsiteX0" fmla="*/ 414338 w 714375"/>
              <a:gd name="connsiteY0" fmla="*/ 583406 h 814387"/>
              <a:gd name="connsiteX1" fmla="*/ 273844 w 714375"/>
              <a:gd name="connsiteY1" fmla="*/ 409575 h 814387"/>
              <a:gd name="connsiteX2" fmla="*/ 128588 w 714375"/>
              <a:gd name="connsiteY2" fmla="*/ 221456 h 814387"/>
              <a:gd name="connsiteX3" fmla="*/ 76200 w 714375"/>
              <a:gd name="connsiteY3" fmla="*/ 152400 h 814387"/>
              <a:gd name="connsiteX4" fmla="*/ 45244 w 714375"/>
              <a:gd name="connsiteY4" fmla="*/ 111918 h 814387"/>
              <a:gd name="connsiteX5" fmla="*/ 19050 w 714375"/>
              <a:gd name="connsiteY5" fmla="*/ 71437 h 814387"/>
              <a:gd name="connsiteX6" fmla="*/ 2381 w 714375"/>
              <a:gd name="connsiteY6" fmla="*/ 35718 h 814387"/>
              <a:gd name="connsiteX7" fmla="*/ 0 w 714375"/>
              <a:gd name="connsiteY7" fmla="*/ 14287 h 814387"/>
              <a:gd name="connsiteX8" fmla="*/ 4763 w 714375"/>
              <a:gd name="connsiteY8" fmla="*/ 4762 h 814387"/>
              <a:gd name="connsiteX9" fmla="*/ 16669 w 714375"/>
              <a:gd name="connsiteY9" fmla="*/ 0 h 814387"/>
              <a:gd name="connsiteX10" fmla="*/ 40481 w 714375"/>
              <a:gd name="connsiteY10" fmla="*/ 7143 h 814387"/>
              <a:gd name="connsiteX11" fmla="*/ 111919 w 714375"/>
              <a:gd name="connsiteY11" fmla="*/ 52387 h 814387"/>
              <a:gd name="connsiteX12" fmla="*/ 266700 w 714375"/>
              <a:gd name="connsiteY12" fmla="*/ 142875 h 814387"/>
              <a:gd name="connsiteX13" fmla="*/ 431006 w 714375"/>
              <a:gd name="connsiteY13" fmla="*/ 235743 h 814387"/>
              <a:gd name="connsiteX14" fmla="*/ 538163 w 714375"/>
              <a:gd name="connsiteY14" fmla="*/ 292893 h 814387"/>
              <a:gd name="connsiteX15" fmla="*/ 571500 w 714375"/>
              <a:gd name="connsiteY15" fmla="*/ 338137 h 814387"/>
              <a:gd name="connsiteX16" fmla="*/ 602456 w 714375"/>
              <a:gd name="connsiteY16" fmla="*/ 390525 h 814387"/>
              <a:gd name="connsiteX17" fmla="*/ 635794 w 714375"/>
              <a:gd name="connsiteY17" fmla="*/ 457200 h 814387"/>
              <a:gd name="connsiteX18" fmla="*/ 666750 w 714375"/>
              <a:gd name="connsiteY18" fmla="*/ 533400 h 814387"/>
              <a:gd name="connsiteX19" fmla="*/ 690563 w 714375"/>
              <a:gd name="connsiteY19" fmla="*/ 604837 h 814387"/>
              <a:gd name="connsiteX20" fmla="*/ 709613 w 714375"/>
              <a:gd name="connsiteY20" fmla="*/ 678656 h 814387"/>
              <a:gd name="connsiteX21" fmla="*/ 714375 w 714375"/>
              <a:gd name="connsiteY21" fmla="*/ 721518 h 814387"/>
              <a:gd name="connsiteX22" fmla="*/ 709613 w 714375"/>
              <a:gd name="connsiteY22" fmla="*/ 750093 h 814387"/>
              <a:gd name="connsiteX23" fmla="*/ 697706 w 714375"/>
              <a:gd name="connsiteY23" fmla="*/ 788193 h 814387"/>
              <a:gd name="connsiteX24" fmla="*/ 683419 w 714375"/>
              <a:gd name="connsiteY24" fmla="*/ 807243 h 814387"/>
              <a:gd name="connsiteX25" fmla="*/ 666750 w 714375"/>
              <a:gd name="connsiteY25" fmla="*/ 814387 h 814387"/>
              <a:gd name="connsiteX26" fmla="*/ 647700 w 714375"/>
              <a:gd name="connsiteY26" fmla="*/ 814387 h 814387"/>
              <a:gd name="connsiteX27" fmla="*/ 609600 w 714375"/>
              <a:gd name="connsiteY27" fmla="*/ 802481 h 814387"/>
              <a:gd name="connsiteX28" fmla="*/ 573881 w 714375"/>
              <a:gd name="connsiteY28" fmla="*/ 776287 h 814387"/>
              <a:gd name="connsiteX29" fmla="*/ 542925 w 714375"/>
              <a:gd name="connsiteY29" fmla="*/ 750093 h 814387"/>
              <a:gd name="connsiteX30" fmla="*/ 414338 w 714375"/>
              <a:gd name="connsiteY30" fmla="*/ 583406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14375" h="814387">
                <a:moveTo>
                  <a:pt x="414338" y="583406"/>
                </a:moveTo>
                <a:lnTo>
                  <a:pt x="273844" y="409575"/>
                </a:lnTo>
                <a:lnTo>
                  <a:pt x="128588" y="221456"/>
                </a:lnTo>
                <a:lnTo>
                  <a:pt x="76200" y="152400"/>
                </a:lnTo>
                <a:lnTo>
                  <a:pt x="45244" y="111918"/>
                </a:lnTo>
                <a:lnTo>
                  <a:pt x="19050" y="71437"/>
                </a:lnTo>
                <a:lnTo>
                  <a:pt x="2381" y="35718"/>
                </a:lnTo>
                <a:lnTo>
                  <a:pt x="0" y="14287"/>
                </a:lnTo>
                <a:lnTo>
                  <a:pt x="4763" y="4762"/>
                </a:lnTo>
                <a:lnTo>
                  <a:pt x="16669" y="0"/>
                </a:lnTo>
                <a:lnTo>
                  <a:pt x="40481" y="7143"/>
                </a:lnTo>
                <a:lnTo>
                  <a:pt x="111919" y="52387"/>
                </a:lnTo>
                <a:lnTo>
                  <a:pt x="266700" y="142875"/>
                </a:lnTo>
                <a:lnTo>
                  <a:pt x="431006" y="235743"/>
                </a:lnTo>
                <a:lnTo>
                  <a:pt x="538163" y="292893"/>
                </a:lnTo>
                <a:lnTo>
                  <a:pt x="571500" y="338137"/>
                </a:lnTo>
                <a:lnTo>
                  <a:pt x="602456" y="390525"/>
                </a:lnTo>
                <a:lnTo>
                  <a:pt x="635794" y="457200"/>
                </a:lnTo>
                <a:lnTo>
                  <a:pt x="666750" y="533400"/>
                </a:lnTo>
                <a:lnTo>
                  <a:pt x="690563" y="604837"/>
                </a:lnTo>
                <a:lnTo>
                  <a:pt x="709613" y="678656"/>
                </a:lnTo>
                <a:lnTo>
                  <a:pt x="714375" y="721518"/>
                </a:lnTo>
                <a:lnTo>
                  <a:pt x="709613" y="750093"/>
                </a:lnTo>
                <a:lnTo>
                  <a:pt x="697706" y="788193"/>
                </a:lnTo>
                <a:lnTo>
                  <a:pt x="683419" y="807243"/>
                </a:lnTo>
                <a:lnTo>
                  <a:pt x="666750" y="814387"/>
                </a:lnTo>
                <a:lnTo>
                  <a:pt x="647700" y="814387"/>
                </a:lnTo>
                <a:lnTo>
                  <a:pt x="609600" y="802481"/>
                </a:lnTo>
                <a:lnTo>
                  <a:pt x="573881" y="776287"/>
                </a:lnTo>
                <a:lnTo>
                  <a:pt x="542925" y="750093"/>
                </a:lnTo>
                <a:lnTo>
                  <a:pt x="414338" y="583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C119710-C7C9-40AA-A9D0-1DF31CDB4BB2}"/>
              </a:ext>
            </a:extLst>
          </p:cNvPr>
          <p:cNvSpPr/>
          <p:nvPr/>
        </p:nvSpPr>
        <p:spPr>
          <a:xfrm>
            <a:off x="5260975" y="1506538"/>
            <a:ext cx="854075" cy="927100"/>
          </a:xfrm>
          <a:custGeom>
            <a:avLst/>
            <a:gdLst>
              <a:gd name="connsiteX0" fmla="*/ 495300 w 854869"/>
              <a:gd name="connsiteY0" fmla="*/ 545307 h 926307"/>
              <a:gd name="connsiteX1" fmla="*/ 285750 w 854869"/>
              <a:gd name="connsiteY1" fmla="*/ 714375 h 926307"/>
              <a:gd name="connsiteX2" fmla="*/ 145257 w 854869"/>
              <a:gd name="connsiteY2" fmla="*/ 833438 h 926307"/>
              <a:gd name="connsiteX3" fmla="*/ 54769 w 854869"/>
              <a:gd name="connsiteY3" fmla="*/ 907257 h 926307"/>
              <a:gd name="connsiteX4" fmla="*/ 35719 w 854869"/>
              <a:gd name="connsiteY4" fmla="*/ 921544 h 926307"/>
              <a:gd name="connsiteX5" fmla="*/ 21432 w 854869"/>
              <a:gd name="connsiteY5" fmla="*/ 926307 h 926307"/>
              <a:gd name="connsiteX6" fmla="*/ 9525 w 854869"/>
              <a:gd name="connsiteY6" fmla="*/ 923925 h 926307"/>
              <a:gd name="connsiteX7" fmla="*/ 0 w 854869"/>
              <a:gd name="connsiteY7" fmla="*/ 909638 h 926307"/>
              <a:gd name="connsiteX8" fmla="*/ 7144 w 854869"/>
              <a:gd name="connsiteY8" fmla="*/ 883444 h 926307"/>
              <a:gd name="connsiteX9" fmla="*/ 64294 w 854869"/>
              <a:gd name="connsiteY9" fmla="*/ 802482 h 926307"/>
              <a:gd name="connsiteX10" fmla="*/ 140494 w 854869"/>
              <a:gd name="connsiteY10" fmla="*/ 700088 h 926307"/>
              <a:gd name="connsiteX11" fmla="*/ 245269 w 854869"/>
              <a:gd name="connsiteY11" fmla="*/ 552450 h 926307"/>
              <a:gd name="connsiteX12" fmla="*/ 326232 w 854869"/>
              <a:gd name="connsiteY12" fmla="*/ 438150 h 926307"/>
              <a:gd name="connsiteX13" fmla="*/ 388144 w 854869"/>
              <a:gd name="connsiteY13" fmla="*/ 345282 h 926307"/>
              <a:gd name="connsiteX14" fmla="*/ 421482 w 854869"/>
              <a:gd name="connsiteY14" fmla="*/ 295275 h 926307"/>
              <a:gd name="connsiteX15" fmla="*/ 440532 w 854869"/>
              <a:gd name="connsiteY15" fmla="*/ 259557 h 926307"/>
              <a:gd name="connsiteX16" fmla="*/ 454819 w 854869"/>
              <a:gd name="connsiteY16" fmla="*/ 204788 h 926307"/>
              <a:gd name="connsiteX17" fmla="*/ 459582 w 854869"/>
              <a:gd name="connsiteY17" fmla="*/ 159544 h 926307"/>
              <a:gd name="connsiteX18" fmla="*/ 459582 w 854869"/>
              <a:gd name="connsiteY18" fmla="*/ 126207 h 926307"/>
              <a:gd name="connsiteX19" fmla="*/ 447675 w 854869"/>
              <a:gd name="connsiteY19" fmla="*/ 83344 h 926307"/>
              <a:gd name="connsiteX20" fmla="*/ 435769 w 854869"/>
              <a:gd name="connsiteY20" fmla="*/ 52388 h 926307"/>
              <a:gd name="connsiteX21" fmla="*/ 426244 w 854869"/>
              <a:gd name="connsiteY21" fmla="*/ 30957 h 926307"/>
              <a:gd name="connsiteX22" fmla="*/ 421482 w 854869"/>
              <a:gd name="connsiteY22" fmla="*/ 14288 h 926307"/>
              <a:gd name="connsiteX23" fmla="*/ 426244 w 854869"/>
              <a:gd name="connsiteY23" fmla="*/ 2382 h 926307"/>
              <a:gd name="connsiteX24" fmla="*/ 440532 w 854869"/>
              <a:gd name="connsiteY24" fmla="*/ 0 h 926307"/>
              <a:gd name="connsiteX25" fmla="*/ 469107 w 854869"/>
              <a:gd name="connsiteY25" fmla="*/ 11907 h 926307"/>
              <a:gd name="connsiteX26" fmla="*/ 552450 w 854869"/>
              <a:gd name="connsiteY26" fmla="*/ 52388 h 926307"/>
              <a:gd name="connsiteX27" fmla="*/ 628650 w 854869"/>
              <a:gd name="connsiteY27" fmla="*/ 100013 h 926307"/>
              <a:gd name="connsiteX28" fmla="*/ 709613 w 854869"/>
              <a:gd name="connsiteY28" fmla="*/ 159544 h 926307"/>
              <a:gd name="connsiteX29" fmla="*/ 781050 w 854869"/>
              <a:gd name="connsiteY29" fmla="*/ 211932 h 926307"/>
              <a:gd name="connsiteX30" fmla="*/ 826294 w 854869"/>
              <a:gd name="connsiteY30" fmla="*/ 247650 h 926307"/>
              <a:gd name="connsiteX31" fmla="*/ 845344 w 854869"/>
              <a:gd name="connsiteY31" fmla="*/ 266700 h 926307"/>
              <a:gd name="connsiteX32" fmla="*/ 852488 w 854869"/>
              <a:gd name="connsiteY32" fmla="*/ 278607 h 926307"/>
              <a:gd name="connsiteX33" fmla="*/ 854869 w 854869"/>
              <a:gd name="connsiteY33" fmla="*/ 292894 h 926307"/>
              <a:gd name="connsiteX34" fmla="*/ 850107 w 854869"/>
              <a:gd name="connsiteY34" fmla="*/ 314325 h 926307"/>
              <a:gd name="connsiteX35" fmla="*/ 831057 w 854869"/>
              <a:gd name="connsiteY35" fmla="*/ 330994 h 926307"/>
              <a:gd name="connsiteX36" fmla="*/ 778669 w 854869"/>
              <a:gd name="connsiteY36" fmla="*/ 352425 h 926307"/>
              <a:gd name="connsiteX37" fmla="*/ 750094 w 854869"/>
              <a:gd name="connsiteY37" fmla="*/ 361950 h 926307"/>
              <a:gd name="connsiteX38" fmla="*/ 495300 w 854869"/>
              <a:gd name="connsiteY38" fmla="*/ 545307 h 92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54869" h="926307">
                <a:moveTo>
                  <a:pt x="495300" y="545307"/>
                </a:moveTo>
                <a:lnTo>
                  <a:pt x="285750" y="714375"/>
                </a:lnTo>
                <a:lnTo>
                  <a:pt x="145257" y="833438"/>
                </a:lnTo>
                <a:lnTo>
                  <a:pt x="54769" y="907257"/>
                </a:lnTo>
                <a:lnTo>
                  <a:pt x="35719" y="921544"/>
                </a:lnTo>
                <a:lnTo>
                  <a:pt x="21432" y="926307"/>
                </a:lnTo>
                <a:lnTo>
                  <a:pt x="9525" y="923925"/>
                </a:lnTo>
                <a:lnTo>
                  <a:pt x="0" y="909638"/>
                </a:lnTo>
                <a:lnTo>
                  <a:pt x="7144" y="883444"/>
                </a:lnTo>
                <a:lnTo>
                  <a:pt x="64294" y="802482"/>
                </a:lnTo>
                <a:lnTo>
                  <a:pt x="140494" y="700088"/>
                </a:lnTo>
                <a:lnTo>
                  <a:pt x="245269" y="552450"/>
                </a:lnTo>
                <a:lnTo>
                  <a:pt x="326232" y="438150"/>
                </a:lnTo>
                <a:lnTo>
                  <a:pt x="388144" y="345282"/>
                </a:lnTo>
                <a:lnTo>
                  <a:pt x="421482" y="295275"/>
                </a:lnTo>
                <a:lnTo>
                  <a:pt x="440532" y="259557"/>
                </a:lnTo>
                <a:lnTo>
                  <a:pt x="454819" y="204788"/>
                </a:lnTo>
                <a:lnTo>
                  <a:pt x="459582" y="159544"/>
                </a:lnTo>
                <a:lnTo>
                  <a:pt x="459582" y="126207"/>
                </a:lnTo>
                <a:lnTo>
                  <a:pt x="447675" y="83344"/>
                </a:lnTo>
                <a:lnTo>
                  <a:pt x="435769" y="52388"/>
                </a:lnTo>
                <a:lnTo>
                  <a:pt x="426244" y="30957"/>
                </a:lnTo>
                <a:lnTo>
                  <a:pt x="421482" y="14288"/>
                </a:lnTo>
                <a:lnTo>
                  <a:pt x="426244" y="2382"/>
                </a:lnTo>
                <a:lnTo>
                  <a:pt x="440532" y="0"/>
                </a:lnTo>
                <a:lnTo>
                  <a:pt x="469107" y="11907"/>
                </a:lnTo>
                <a:lnTo>
                  <a:pt x="552450" y="52388"/>
                </a:lnTo>
                <a:lnTo>
                  <a:pt x="628650" y="100013"/>
                </a:lnTo>
                <a:lnTo>
                  <a:pt x="709613" y="159544"/>
                </a:lnTo>
                <a:lnTo>
                  <a:pt x="781050" y="211932"/>
                </a:lnTo>
                <a:lnTo>
                  <a:pt x="826294" y="247650"/>
                </a:lnTo>
                <a:lnTo>
                  <a:pt x="845344" y="266700"/>
                </a:lnTo>
                <a:lnTo>
                  <a:pt x="852488" y="278607"/>
                </a:lnTo>
                <a:lnTo>
                  <a:pt x="854869" y="292894"/>
                </a:lnTo>
                <a:lnTo>
                  <a:pt x="850107" y="314325"/>
                </a:lnTo>
                <a:lnTo>
                  <a:pt x="831057" y="330994"/>
                </a:lnTo>
                <a:lnTo>
                  <a:pt x="778669" y="352425"/>
                </a:lnTo>
                <a:lnTo>
                  <a:pt x="750094" y="361950"/>
                </a:lnTo>
                <a:lnTo>
                  <a:pt x="495300" y="545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E1881B1-DBC9-44ED-A390-2CD62572B492}"/>
              </a:ext>
            </a:extLst>
          </p:cNvPr>
          <p:cNvSpPr/>
          <p:nvPr/>
        </p:nvSpPr>
        <p:spPr>
          <a:xfrm>
            <a:off x="3719513" y="4114800"/>
            <a:ext cx="2224087" cy="500063"/>
          </a:xfrm>
          <a:custGeom>
            <a:avLst/>
            <a:gdLst>
              <a:gd name="connsiteX0" fmla="*/ 1445418 w 2224087"/>
              <a:gd name="connsiteY0" fmla="*/ 309563 h 500063"/>
              <a:gd name="connsiteX1" fmla="*/ 995362 w 2224087"/>
              <a:gd name="connsiteY1" fmla="*/ 381000 h 500063"/>
              <a:gd name="connsiteX2" fmla="*/ 795337 w 2224087"/>
              <a:gd name="connsiteY2" fmla="*/ 414338 h 500063"/>
              <a:gd name="connsiteX3" fmla="*/ 616743 w 2224087"/>
              <a:gd name="connsiteY3" fmla="*/ 445294 h 500063"/>
              <a:gd name="connsiteX4" fmla="*/ 402431 w 2224087"/>
              <a:gd name="connsiteY4" fmla="*/ 481013 h 500063"/>
              <a:gd name="connsiteX5" fmla="*/ 295275 w 2224087"/>
              <a:gd name="connsiteY5" fmla="*/ 497681 h 500063"/>
              <a:gd name="connsiteX6" fmla="*/ 257175 w 2224087"/>
              <a:gd name="connsiteY6" fmla="*/ 500063 h 500063"/>
              <a:gd name="connsiteX7" fmla="*/ 233362 w 2224087"/>
              <a:gd name="connsiteY7" fmla="*/ 492919 h 500063"/>
              <a:gd name="connsiteX8" fmla="*/ 192881 w 2224087"/>
              <a:gd name="connsiteY8" fmla="*/ 476250 h 500063"/>
              <a:gd name="connsiteX9" fmla="*/ 116681 w 2224087"/>
              <a:gd name="connsiteY9" fmla="*/ 421481 h 500063"/>
              <a:gd name="connsiteX10" fmla="*/ 52387 w 2224087"/>
              <a:gd name="connsiteY10" fmla="*/ 359569 h 500063"/>
              <a:gd name="connsiteX11" fmla="*/ 16668 w 2224087"/>
              <a:gd name="connsiteY11" fmla="*/ 321469 h 500063"/>
              <a:gd name="connsiteX12" fmla="*/ 0 w 2224087"/>
              <a:gd name="connsiteY12" fmla="*/ 292894 h 500063"/>
              <a:gd name="connsiteX13" fmla="*/ 0 w 2224087"/>
              <a:gd name="connsiteY13" fmla="*/ 271463 h 500063"/>
              <a:gd name="connsiteX14" fmla="*/ 7143 w 2224087"/>
              <a:gd name="connsiteY14" fmla="*/ 261938 h 500063"/>
              <a:gd name="connsiteX15" fmla="*/ 26193 w 2224087"/>
              <a:gd name="connsiteY15" fmla="*/ 257175 h 500063"/>
              <a:gd name="connsiteX16" fmla="*/ 54768 w 2224087"/>
              <a:gd name="connsiteY16" fmla="*/ 264319 h 500063"/>
              <a:gd name="connsiteX17" fmla="*/ 90487 w 2224087"/>
              <a:gd name="connsiteY17" fmla="*/ 273844 h 500063"/>
              <a:gd name="connsiteX18" fmla="*/ 157162 w 2224087"/>
              <a:gd name="connsiteY18" fmla="*/ 285750 h 500063"/>
              <a:gd name="connsiteX19" fmla="*/ 230981 w 2224087"/>
              <a:gd name="connsiteY19" fmla="*/ 288131 h 500063"/>
              <a:gd name="connsiteX20" fmla="*/ 347662 w 2224087"/>
              <a:gd name="connsiteY20" fmla="*/ 278606 h 500063"/>
              <a:gd name="connsiteX21" fmla="*/ 597693 w 2224087"/>
              <a:gd name="connsiteY21" fmla="*/ 245269 h 500063"/>
              <a:gd name="connsiteX22" fmla="*/ 964406 w 2224087"/>
              <a:gd name="connsiteY22" fmla="*/ 188119 h 500063"/>
              <a:gd name="connsiteX23" fmla="*/ 1331118 w 2224087"/>
              <a:gd name="connsiteY23" fmla="*/ 123825 h 500063"/>
              <a:gd name="connsiteX24" fmla="*/ 1493043 w 2224087"/>
              <a:gd name="connsiteY24" fmla="*/ 95250 h 500063"/>
              <a:gd name="connsiteX25" fmla="*/ 1540668 w 2224087"/>
              <a:gd name="connsiteY25" fmla="*/ 80963 h 500063"/>
              <a:gd name="connsiteX26" fmla="*/ 1669256 w 2224087"/>
              <a:gd name="connsiteY26" fmla="*/ 40481 h 500063"/>
              <a:gd name="connsiteX27" fmla="*/ 1750218 w 2224087"/>
              <a:gd name="connsiteY27" fmla="*/ 7144 h 500063"/>
              <a:gd name="connsiteX28" fmla="*/ 1790700 w 2224087"/>
              <a:gd name="connsiteY28" fmla="*/ 0 h 500063"/>
              <a:gd name="connsiteX29" fmla="*/ 1821656 w 2224087"/>
              <a:gd name="connsiteY29" fmla="*/ 4763 h 500063"/>
              <a:gd name="connsiteX30" fmla="*/ 1864518 w 2224087"/>
              <a:gd name="connsiteY30" fmla="*/ 21431 h 500063"/>
              <a:gd name="connsiteX31" fmla="*/ 1914525 w 2224087"/>
              <a:gd name="connsiteY31" fmla="*/ 50006 h 500063"/>
              <a:gd name="connsiteX32" fmla="*/ 2021681 w 2224087"/>
              <a:gd name="connsiteY32" fmla="*/ 121444 h 500063"/>
              <a:gd name="connsiteX33" fmla="*/ 2081212 w 2224087"/>
              <a:gd name="connsiteY33" fmla="*/ 169069 h 500063"/>
              <a:gd name="connsiteX34" fmla="*/ 2119312 w 2224087"/>
              <a:gd name="connsiteY34" fmla="*/ 200025 h 500063"/>
              <a:gd name="connsiteX35" fmla="*/ 2159793 w 2224087"/>
              <a:gd name="connsiteY35" fmla="*/ 235744 h 500063"/>
              <a:gd name="connsiteX36" fmla="*/ 2193131 w 2224087"/>
              <a:gd name="connsiteY36" fmla="*/ 276225 h 500063"/>
              <a:gd name="connsiteX37" fmla="*/ 2209800 w 2224087"/>
              <a:gd name="connsiteY37" fmla="*/ 304800 h 500063"/>
              <a:gd name="connsiteX38" fmla="*/ 2216943 w 2224087"/>
              <a:gd name="connsiteY38" fmla="*/ 323850 h 500063"/>
              <a:gd name="connsiteX39" fmla="*/ 2224087 w 2224087"/>
              <a:gd name="connsiteY39" fmla="*/ 345281 h 500063"/>
              <a:gd name="connsiteX40" fmla="*/ 2224087 w 2224087"/>
              <a:gd name="connsiteY40" fmla="*/ 371475 h 500063"/>
              <a:gd name="connsiteX41" fmla="*/ 2212181 w 2224087"/>
              <a:gd name="connsiteY41" fmla="*/ 400050 h 500063"/>
              <a:gd name="connsiteX42" fmla="*/ 2190750 w 2224087"/>
              <a:gd name="connsiteY42" fmla="*/ 431006 h 500063"/>
              <a:gd name="connsiteX43" fmla="*/ 1921668 w 2224087"/>
              <a:gd name="connsiteY43" fmla="*/ 297656 h 500063"/>
              <a:gd name="connsiteX44" fmla="*/ 1816893 w 2224087"/>
              <a:gd name="connsiteY44" fmla="*/ 257175 h 500063"/>
              <a:gd name="connsiteX45" fmla="*/ 1783556 w 2224087"/>
              <a:gd name="connsiteY45" fmla="*/ 254794 h 500063"/>
              <a:gd name="connsiteX46" fmla="*/ 1445418 w 2224087"/>
              <a:gd name="connsiteY46" fmla="*/ 3095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224087" h="500063">
                <a:moveTo>
                  <a:pt x="1445418" y="309563"/>
                </a:moveTo>
                <a:lnTo>
                  <a:pt x="995362" y="381000"/>
                </a:lnTo>
                <a:lnTo>
                  <a:pt x="795337" y="414338"/>
                </a:lnTo>
                <a:lnTo>
                  <a:pt x="616743" y="445294"/>
                </a:lnTo>
                <a:lnTo>
                  <a:pt x="402431" y="481013"/>
                </a:lnTo>
                <a:lnTo>
                  <a:pt x="295275" y="497681"/>
                </a:lnTo>
                <a:lnTo>
                  <a:pt x="257175" y="500063"/>
                </a:lnTo>
                <a:lnTo>
                  <a:pt x="233362" y="492919"/>
                </a:lnTo>
                <a:lnTo>
                  <a:pt x="192881" y="476250"/>
                </a:lnTo>
                <a:lnTo>
                  <a:pt x="116681" y="421481"/>
                </a:lnTo>
                <a:lnTo>
                  <a:pt x="52387" y="359569"/>
                </a:lnTo>
                <a:lnTo>
                  <a:pt x="16668" y="321469"/>
                </a:lnTo>
                <a:lnTo>
                  <a:pt x="0" y="292894"/>
                </a:lnTo>
                <a:lnTo>
                  <a:pt x="0" y="271463"/>
                </a:lnTo>
                <a:lnTo>
                  <a:pt x="7143" y="261938"/>
                </a:lnTo>
                <a:lnTo>
                  <a:pt x="26193" y="257175"/>
                </a:lnTo>
                <a:lnTo>
                  <a:pt x="54768" y="264319"/>
                </a:lnTo>
                <a:lnTo>
                  <a:pt x="90487" y="273844"/>
                </a:lnTo>
                <a:lnTo>
                  <a:pt x="157162" y="285750"/>
                </a:lnTo>
                <a:lnTo>
                  <a:pt x="230981" y="288131"/>
                </a:lnTo>
                <a:lnTo>
                  <a:pt x="347662" y="278606"/>
                </a:lnTo>
                <a:lnTo>
                  <a:pt x="597693" y="245269"/>
                </a:lnTo>
                <a:lnTo>
                  <a:pt x="964406" y="188119"/>
                </a:lnTo>
                <a:lnTo>
                  <a:pt x="1331118" y="123825"/>
                </a:lnTo>
                <a:lnTo>
                  <a:pt x="1493043" y="95250"/>
                </a:lnTo>
                <a:lnTo>
                  <a:pt x="1540668" y="80963"/>
                </a:lnTo>
                <a:lnTo>
                  <a:pt x="1669256" y="40481"/>
                </a:lnTo>
                <a:lnTo>
                  <a:pt x="1750218" y="7144"/>
                </a:lnTo>
                <a:lnTo>
                  <a:pt x="1790700" y="0"/>
                </a:lnTo>
                <a:lnTo>
                  <a:pt x="1821656" y="4763"/>
                </a:lnTo>
                <a:lnTo>
                  <a:pt x="1864518" y="21431"/>
                </a:lnTo>
                <a:lnTo>
                  <a:pt x="1914525" y="50006"/>
                </a:lnTo>
                <a:lnTo>
                  <a:pt x="2021681" y="121444"/>
                </a:lnTo>
                <a:lnTo>
                  <a:pt x="2081212" y="169069"/>
                </a:lnTo>
                <a:lnTo>
                  <a:pt x="2119312" y="200025"/>
                </a:lnTo>
                <a:lnTo>
                  <a:pt x="2159793" y="235744"/>
                </a:lnTo>
                <a:lnTo>
                  <a:pt x="2193131" y="276225"/>
                </a:lnTo>
                <a:lnTo>
                  <a:pt x="2209800" y="304800"/>
                </a:lnTo>
                <a:lnTo>
                  <a:pt x="2216943" y="323850"/>
                </a:lnTo>
                <a:lnTo>
                  <a:pt x="2224087" y="345281"/>
                </a:lnTo>
                <a:lnTo>
                  <a:pt x="2224087" y="371475"/>
                </a:lnTo>
                <a:lnTo>
                  <a:pt x="2212181" y="400050"/>
                </a:lnTo>
                <a:lnTo>
                  <a:pt x="2190750" y="431006"/>
                </a:lnTo>
                <a:lnTo>
                  <a:pt x="1921668" y="297656"/>
                </a:lnTo>
                <a:lnTo>
                  <a:pt x="1816893" y="257175"/>
                </a:lnTo>
                <a:lnTo>
                  <a:pt x="1783556" y="254794"/>
                </a:lnTo>
                <a:lnTo>
                  <a:pt x="1445418" y="3095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876457B-469B-4240-B056-4D2B268523AD}"/>
              </a:ext>
            </a:extLst>
          </p:cNvPr>
          <p:cNvSpPr/>
          <p:nvPr/>
        </p:nvSpPr>
        <p:spPr>
          <a:xfrm>
            <a:off x="3289300" y="2462213"/>
            <a:ext cx="2763838" cy="574675"/>
          </a:xfrm>
          <a:custGeom>
            <a:avLst/>
            <a:gdLst>
              <a:gd name="connsiteX0" fmla="*/ 2100263 w 2764632"/>
              <a:gd name="connsiteY0" fmla="*/ 273843 h 573881"/>
              <a:gd name="connsiteX1" fmla="*/ 1519238 w 2764632"/>
              <a:gd name="connsiteY1" fmla="*/ 345281 h 573881"/>
              <a:gd name="connsiteX2" fmla="*/ 1488282 w 2764632"/>
              <a:gd name="connsiteY2" fmla="*/ 359568 h 573881"/>
              <a:gd name="connsiteX3" fmla="*/ 1254919 w 2764632"/>
              <a:gd name="connsiteY3" fmla="*/ 390525 h 573881"/>
              <a:gd name="connsiteX4" fmla="*/ 1064419 w 2764632"/>
              <a:gd name="connsiteY4" fmla="*/ 407193 h 573881"/>
              <a:gd name="connsiteX5" fmla="*/ 823913 w 2764632"/>
              <a:gd name="connsiteY5" fmla="*/ 459581 h 573881"/>
              <a:gd name="connsiteX6" fmla="*/ 571500 w 2764632"/>
              <a:gd name="connsiteY6" fmla="*/ 535781 h 573881"/>
              <a:gd name="connsiteX7" fmla="*/ 490538 w 2764632"/>
              <a:gd name="connsiteY7" fmla="*/ 569118 h 573881"/>
              <a:gd name="connsiteX8" fmla="*/ 464344 w 2764632"/>
              <a:gd name="connsiteY8" fmla="*/ 573881 h 573881"/>
              <a:gd name="connsiteX9" fmla="*/ 423863 w 2764632"/>
              <a:gd name="connsiteY9" fmla="*/ 564356 h 573881"/>
              <a:gd name="connsiteX10" fmla="*/ 369094 w 2764632"/>
              <a:gd name="connsiteY10" fmla="*/ 538162 h 573881"/>
              <a:gd name="connsiteX11" fmla="*/ 266700 w 2764632"/>
              <a:gd name="connsiteY11" fmla="*/ 471487 h 573881"/>
              <a:gd name="connsiteX12" fmla="*/ 161925 w 2764632"/>
              <a:gd name="connsiteY12" fmla="*/ 383381 h 573881"/>
              <a:gd name="connsiteX13" fmla="*/ 57150 w 2764632"/>
              <a:gd name="connsiteY13" fmla="*/ 285750 h 573881"/>
              <a:gd name="connsiteX14" fmla="*/ 28575 w 2764632"/>
              <a:gd name="connsiteY14" fmla="*/ 259556 h 573881"/>
              <a:gd name="connsiteX15" fmla="*/ 14288 w 2764632"/>
              <a:gd name="connsiteY15" fmla="*/ 242887 h 573881"/>
              <a:gd name="connsiteX16" fmla="*/ 0 w 2764632"/>
              <a:gd name="connsiteY16" fmla="*/ 214312 h 573881"/>
              <a:gd name="connsiteX17" fmla="*/ 0 w 2764632"/>
              <a:gd name="connsiteY17" fmla="*/ 197643 h 573881"/>
              <a:gd name="connsiteX18" fmla="*/ 4763 w 2764632"/>
              <a:gd name="connsiteY18" fmla="*/ 185737 h 573881"/>
              <a:gd name="connsiteX19" fmla="*/ 21432 w 2764632"/>
              <a:gd name="connsiteY19" fmla="*/ 178593 h 573881"/>
              <a:gd name="connsiteX20" fmla="*/ 45244 w 2764632"/>
              <a:gd name="connsiteY20" fmla="*/ 180975 h 573881"/>
              <a:gd name="connsiteX21" fmla="*/ 80963 w 2764632"/>
              <a:gd name="connsiteY21" fmla="*/ 197643 h 573881"/>
              <a:gd name="connsiteX22" fmla="*/ 128588 w 2764632"/>
              <a:gd name="connsiteY22" fmla="*/ 228600 h 573881"/>
              <a:gd name="connsiteX23" fmla="*/ 188119 w 2764632"/>
              <a:gd name="connsiteY23" fmla="*/ 269081 h 573881"/>
              <a:gd name="connsiteX24" fmla="*/ 233363 w 2764632"/>
              <a:gd name="connsiteY24" fmla="*/ 292893 h 573881"/>
              <a:gd name="connsiteX25" fmla="*/ 290513 w 2764632"/>
              <a:gd name="connsiteY25" fmla="*/ 309562 h 573881"/>
              <a:gd name="connsiteX26" fmla="*/ 359569 w 2764632"/>
              <a:gd name="connsiteY26" fmla="*/ 316706 h 573881"/>
              <a:gd name="connsiteX27" fmla="*/ 411957 w 2764632"/>
              <a:gd name="connsiteY27" fmla="*/ 321468 h 573881"/>
              <a:gd name="connsiteX28" fmla="*/ 490538 w 2764632"/>
              <a:gd name="connsiteY28" fmla="*/ 319087 h 573881"/>
              <a:gd name="connsiteX29" fmla="*/ 671513 w 2764632"/>
              <a:gd name="connsiteY29" fmla="*/ 300037 h 573881"/>
              <a:gd name="connsiteX30" fmla="*/ 1147763 w 2764632"/>
              <a:gd name="connsiteY30" fmla="*/ 228600 h 573881"/>
              <a:gd name="connsiteX31" fmla="*/ 1335882 w 2764632"/>
              <a:gd name="connsiteY31" fmla="*/ 209550 h 573881"/>
              <a:gd name="connsiteX32" fmla="*/ 1766888 w 2764632"/>
              <a:gd name="connsiteY32" fmla="*/ 147637 h 573881"/>
              <a:gd name="connsiteX33" fmla="*/ 2083594 w 2764632"/>
              <a:gd name="connsiteY33" fmla="*/ 102393 h 573881"/>
              <a:gd name="connsiteX34" fmla="*/ 2174082 w 2764632"/>
              <a:gd name="connsiteY34" fmla="*/ 83343 h 573881"/>
              <a:gd name="connsiteX35" fmla="*/ 2271713 w 2764632"/>
              <a:gd name="connsiteY35" fmla="*/ 59531 h 573881"/>
              <a:gd name="connsiteX36" fmla="*/ 2390775 w 2764632"/>
              <a:gd name="connsiteY36" fmla="*/ 26193 h 573881"/>
              <a:gd name="connsiteX37" fmla="*/ 2450307 w 2764632"/>
              <a:gd name="connsiteY37" fmla="*/ 2381 h 573881"/>
              <a:gd name="connsiteX38" fmla="*/ 2500313 w 2764632"/>
              <a:gd name="connsiteY38" fmla="*/ 0 h 573881"/>
              <a:gd name="connsiteX39" fmla="*/ 2552700 w 2764632"/>
              <a:gd name="connsiteY39" fmla="*/ 9525 h 573881"/>
              <a:gd name="connsiteX40" fmla="*/ 2626519 w 2764632"/>
              <a:gd name="connsiteY40" fmla="*/ 33337 h 573881"/>
              <a:gd name="connsiteX41" fmla="*/ 2669382 w 2764632"/>
              <a:gd name="connsiteY41" fmla="*/ 52387 h 573881"/>
              <a:gd name="connsiteX42" fmla="*/ 2707482 w 2764632"/>
              <a:gd name="connsiteY42" fmla="*/ 73818 h 573881"/>
              <a:gd name="connsiteX43" fmla="*/ 2733675 w 2764632"/>
              <a:gd name="connsiteY43" fmla="*/ 100012 h 573881"/>
              <a:gd name="connsiteX44" fmla="*/ 2752725 w 2764632"/>
              <a:gd name="connsiteY44" fmla="*/ 121443 h 573881"/>
              <a:gd name="connsiteX45" fmla="*/ 2764632 w 2764632"/>
              <a:gd name="connsiteY45" fmla="*/ 142875 h 573881"/>
              <a:gd name="connsiteX46" fmla="*/ 2764632 w 2764632"/>
              <a:gd name="connsiteY46" fmla="*/ 161925 h 573881"/>
              <a:gd name="connsiteX47" fmla="*/ 2752725 w 2764632"/>
              <a:gd name="connsiteY47" fmla="*/ 190500 h 573881"/>
              <a:gd name="connsiteX48" fmla="*/ 2728913 w 2764632"/>
              <a:gd name="connsiteY48" fmla="*/ 216693 h 573881"/>
              <a:gd name="connsiteX49" fmla="*/ 2667000 w 2764632"/>
              <a:gd name="connsiteY49" fmla="*/ 252412 h 573881"/>
              <a:gd name="connsiteX50" fmla="*/ 2462213 w 2764632"/>
              <a:gd name="connsiteY50" fmla="*/ 259556 h 573881"/>
              <a:gd name="connsiteX51" fmla="*/ 2100263 w 2764632"/>
              <a:gd name="connsiteY51" fmla="*/ 273843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64632" h="573881">
                <a:moveTo>
                  <a:pt x="2100263" y="273843"/>
                </a:moveTo>
                <a:lnTo>
                  <a:pt x="1519238" y="345281"/>
                </a:lnTo>
                <a:lnTo>
                  <a:pt x="1488282" y="359568"/>
                </a:lnTo>
                <a:lnTo>
                  <a:pt x="1254919" y="390525"/>
                </a:lnTo>
                <a:lnTo>
                  <a:pt x="1064419" y="407193"/>
                </a:lnTo>
                <a:lnTo>
                  <a:pt x="823913" y="459581"/>
                </a:lnTo>
                <a:lnTo>
                  <a:pt x="571500" y="535781"/>
                </a:lnTo>
                <a:lnTo>
                  <a:pt x="490538" y="569118"/>
                </a:lnTo>
                <a:lnTo>
                  <a:pt x="464344" y="573881"/>
                </a:lnTo>
                <a:lnTo>
                  <a:pt x="423863" y="564356"/>
                </a:lnTo>
                <a:lnTo>
                  <a:pt x="369094" y="538162"/>
                </a:lnTo>
                <a:lnTo>
                  <a:pt x="266700" y="471487"/>
                </a:lnTo>
                <a:lnTo>
                  <a:pt x="161925" y="383381"/>
                </a:lnTo>
                <a:lnTo>
                  <a:pt x="57150" y="285750"/>
                </a:lnTo>
                <a:lnTo>
                  <a:pt x="28575" y="259556"/>
                </a:lnTo>
                <a:lnTo>
                  <a:pt x="14288" y="242887"/>
                </a:lnTo>
                <a:lnTo>
                  <a:pt x="0" y="214312"/>
                </a:lnTo>
                <a:lnTo>
                  <a:pt x="0" y="197643"/>
                </a:lnTo>
                <a:lnTo>
                  <a:pt x="4763" y="185737"/>
                </a:lnTo>
                <a:lnTo>
                  <a:pt x="21432" y="178593"/>
                </a:lnTo>
                <a:lnTo>
                  <a:pt x="45244" y="180975"/>
                </a:lnTo>
                <a:lnTo>
                  <a:pt x="80963" y="197643"/>
                </a:lnTo>
                <a:lnTo>
                  <a:pt x="128588" y="228600"/>
                </a:lnTo>
                <a:lnTo>
                  <a:pt x="188119" y="269081"/>
                </a:lnTo>
                <a:lnTo>
                  <a:pt x="233363" y="292893"/>
                </a:lnTo>
                <a:lnTo>
                  <a:pt x="290513" y="309562"/>
                </a:lnTo>
                <a:lnTo>
                  <a:pt x="359569" y="316706"/>
                </a:lnTo>
                <a:lnTo>
                  <a:pt x="411957" y="321468"/>
                </a:lnTo>
                <a:lnTo>
                  <a:pt x="490538" y="319087"/>
                </a:lnTo>
                <a:lnTo>
                  <a:pt x="671513" y="300037"/>
                </a:lnTo>
                <a:lnTo>
                  <a:pt x="1147763" y="228600"/>
                </a:lnTo>
                <a:lnTo>
                  <a:pt x="1335882" y="209550"/>
                </a:lnTo>
                <a:lnTo>
                  <a:pt x="1766888" y="147637"/>
                </a:lnTo>
                <a:lnTo>
                  <a:pt x="2083594" y="102393"/>
                </a:lnTo>
                <a:lnTo>
                  <a:pt x="2174082" y="83343"/>
                </a:lnTo>
                <a:lnTo>
                  <a:pt x="2271713" y="59531"/>
                </a:lnTo>
                <a:lnTo>
                  <a:pt x="2390775" y="26193"/>
                </a:lnTo>
                <a:lnTo>
                  <a:pt x="2450307" y="2381"/>
                </a:lnTo>
                <a:lnTo>
                  <a:pt x="2500313" y="0"/>
                </a:lnTo>
                <a:lnTo>
                  <a:pt x="2552700" y="9525"/>
                </a:lnTo>
                <a:lnTo>
                  <a:pt x="2626519" y="33337"/>
                </a:lnTo>
                <a:lnTo>
                  <a:pt x="2669382" y="52387"/>
                </a:lnTo>
                <a:lnTo>
                  <a:pt x="2707482" y="73818"/>
                </a:lnTo>
                <a:lnTo>
                  <a:pt x="2733675" y="100012"/>
                </a:lnTo>
                <a:lnTo>
                  <a:pt x="2752725" y="121443"/>
                </a:lnTo>
                <a:lnTo>
                  <a:pt x="2764632" y="142875"/>
                </a:lnTo>
                <a:lnTo>
                  <a:pt x="2764632" y="161925"/>
                </a:lnTo>
                <a:lnTo>
                  <a:pt x="2752725" y="190500"/>
                </a:lnTo>
                <a:lnTo>
                  <a:pt x="2728913" y="216693"/>
                </a:lnTo>
                <a:lnTo>
                  <a:pt x="2667000" y="252412"/>
                </a:lnTo>
                <a:lnTo>
                  <a:pt x="2462213" y="259556"/>
                </a:lnTo>
                <a:lnTo>
                  <a:pt x="2100263" y="2738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0F37B5D-D3F2-400A-9E1D-EB60D58D79BE}"/>
              </a:ext>
            </a:extLst>
          </p:cNvPr>
          <p:cNvSpPr/>
          <p:nvPr/>
        </p:nvSpPr>
        <p:spPr>
          <a:xfrm>
            <a:off x="2743200" y="3106738"/>
            <a:ext cx="4119563" cy="723900"/>
          </a:xfrm>
          <a:custGeom>
            <a:avLst/>
            <a:gdLst>
              <a:gd name="connsiteX0" fmla="*/ 1966490 w 4120096"/>
              <a:gd name="connsiteY0" fmla="*/ 416599 h 723753"/>
              <a:gd name="connsiteX1" fmla="*/ 1412201 w 4120096"/>
              <a:gd name="connsiteY1" fmla="*/ 508392 h 723753"/>
              <a:gd name="connsiteX2" fmla="*/ 1182718 w 4120096"/>
              <a:gd name="connsiteY2" fmla="*/ 554289 h 723753"/>
              <a:gd name="connsiteX3" fmla="*/ 935583 w 4120096"/>
              <a:gd name="connsiteY3" fmla="*/ 607246 h 723753"/>
              <a:gd name="connsiteX4" fmla="*/ 670795 w 4120096"/>
              <a:gd name="connsiteY4" fmla="*/ 667265 h 723753"/>
              <a:gd name="connsiteX5" fmla="*/ 550758 w 4120096"/>
              <a:gd name="connsiteY5" fmla="*/ 699039 h 723753"/>
              <a:gd name="connsiteX6" fmla="*/ 508392 w 4120096"/>
              <a:gd name="connsiteY6" fmla="*/ 716692 h 723753"/>
              <a:gd name="connsiteX7" fmla="*/ 473087 w 4120096"/>
              <a:gd name="connsiteY7" fmla="*/ 723753 h 723753"/>
              <a:gd name="connsiteX8" fmla="*/ 437782 w 4120096"/>
              <a:gd name="connsiteY8" fmla="*/ 723753 h 723753"/>
              <a:gd name="connsiteX9" fmla="*/ 409538 w 4120096"/>
              <a:gd name="connsiteY9" fmla="*/ 720222 h 723753"/>
              <a:gd name="connsiteX10" fmla="*/ 356581 w 4120096"/>
              <a:gd name="connsiteY10" fmla="*/ 695509 h 723753"/>
              <a:gd name="connsiteX11" fmla="*/ 240074 w 4120096"/>
              <a:gd name="connsiteY11" fmla="*/ 624899 h 723753"/>
              <a:gd name="connsiteX12" fmla="*/ 137690 w 4120096"/>
              <a:gd name="connsiteY12" fmla="*/ 547227 h 723753"/>
              <a:gd name="connsiteX13" fmla="*/ 49427 w 4120096"/>
              <a:gd name="connsiteY13" fmla="*/ 469556 h 723753"/>
              <a:gd name="connsiteX14" fmla="*/ 14122 w 4120096"/>
              <a:gd name="connsiteY14" fmla="*/ 434251 h 723753"/>
              <a:gd name="connsiteX15" fmla="*/ 3531 w 4120096"/>
              <a:gd name="connsiteY15" fmla="*/ 409538 h 723753"/>
              <a:gd name="connsiteX16" fmla="*/ 0 w 4120096"/>
              <a:gd name="connsiteY16" fmla="*/ 391885 h 723753"/>
              <a:gd name="connsiteX17" fmla="*/ 3531 w 4120096"/>
              <a:gd name="connsiteY17" fmla="*/ 381294 h 723753"/>
              <a:gd name="connsiteX18" fmla="*/ 17653 w 4120096"/>
              <a:gd name="connsiteY18" fmla="*/ 370702 h 723753"/>
              <a:gd name="connsiteX19" fmla="*/ 49427 w 4120096"/>
              <a:gd name="connsiteY19" fmla="*/ 381294 h 723753"/>
              <a:gd name="connsiteX20" fmla="*/ 98854 w 4120096"/>
              <a:gd name="connsiteY20" fmla="*/ 409538 h 723753"/>
              <a:gd name="connsiteX21" fmla="*/ 155342 w 4120096"/>
              <a:gd name="connsiteY21" fmla="*/ 434251 h 723753"/>
              <a:gd name="connsiteX22" fmla="*/ 243605 w 4120096"/>
              <a:gd name="connsiteY22" fmla="*/ 462495 h 723753"/>
              <a:gd name="connsiteX23" fmla="*/ 300093 w 4120096"/>
              <a:gd name="connsiteY23" fmla="*/ 473087 h 723753"/>
              <a:gd name="connsiteX24" fmla="*/ 356581 w 4120096"/>
              <a:gd name="connsiteY24" fmla="*/ 476617 h 723753"/>
              <a:gd name="connsiteX25" fmla="*/ 420130 w 4120096"/>
              <a:gd name="connsiteY25" fmla="*/ 480148 h 723753"/>
              <a:gd name="connsiteX26" fmla="*/ 610777 w 4120096"/>
              <a:gd name="connsiteY26" fmla="*/ 458965 h 723753"/>
              <a:gd name="connsiteX27" fmla="*/ 970888 w 4120096"/>
              <a:gd name="connsiteY27" fmla="*/ 402477 h 723753"/>
              <a:gd name="connsiteX28" fmla="*/ 1323938 w 4120096"/>
              <a:gd name="connsiteY28" fmla="*/ 338928 h 723753"/>
              <a:gd name="connsiteX29" fmla="*/ 1542829 w 4120096"/>
              <a:gd name="connsiteY29" fmla="*/ 303623 h 723753"/>
              <a:gd name="connsiteX30" fmla="*/ 1966490 w 4120096"/>
              <a:gd name="connsiteY30" fmla="*/ 250665 h 723753"/>
              <a:gd name="connsiteX31" fmla="*/ 2418394 w 4120096"/>
              <a:gd name="connsiteY31" fmla="*/ 183586 h 723753"/>
              <a:gd name="connsiteX32" fmla="*/ 2538431 w 4120096"/>
              <a:gd name="connsiteY32" fmla="*/ 172994 h 723753"/>
              <a:gd name="connsiteX33" fmla="*/ 3004457 w 4120096"/>
              <a:gd name="connsiteY33" fmla="*/ 112976 h 723753"/>
              <a:gd name="connsiteX34" fmla="*/ 3226879 w 4120096"/>
              <a:gd name="connsiteY34" fmla="*/ 81201 h 723753"/>
              <a:gd name="connsiteX35" fmla="*/ 3371629 w 4120096"/>
              <a:gd name="connsiteY35" fmla="*/ 56488 h 723753"/>
              <a:gd name="connsiteX36" fmla="*/ 3523441 w 4120096"/>
              <a:gd name="connsiteY36" fmla="*/ 14122 h 723753"/>
              <a:gd name="connsiteX37" fmla="*/ 3572868 w 4120096"/>
              <a:gd name="connsiteY37" fmla="*/ 0 h 723753"/>
              <a:gd name="connsiteX38" fmla="*/ 3661131 w 4120096"/>
              <a:gd name="connsiteY38" fmla="*/ 7061 h 723753"/>
              <a:gd name="connsiteX39" fmla="*/ 3738802 w 4120096"/>
              <a:gd name="connsiteY39" fmla="*/ 24713 h 723753"/>
              <a:gd name="connsiteX40" fmla="*/ 3816473 w 4120096"/>
              <a:gd name="connsiteY40" fmla="*/ 49427 h 723753"/>
              <a:gd name="connsiteX41" fmla="*/ 3890613 w 4120096"/>
              <a:gd name="connsiteY41" fmla="*/ 81201 h 723753"/>
              <a:gd name="connsiteX42" fmla="*/ 3975345 w 4120096"/>
              <a:gd name="connsiteY42" fmla="*/ 120037 h 723753"/>
              <a:gd name="connsiteX43" fmla="*/ 4056547 w 4120096"/>
              <a:gd name="connsiteY43" fmla="*/ 162403 h 723753"/>
              <a:gd name="connsiteX44" fmla="*/ 4084791 w 4120096"/>
              <a:gd name="connsiteY44" fmla="*/ 190647 h 723753"/>
              <a:gd name="connsiteX45" fmla="*/ 4105974 w 4120096"/>
              <a:gd name="connsiteY45" fmla="*/ 215360 h 723753"/>
              <a:gd name="connsiteX46" fmla="*/ 4113035 w 4120096"/>
              <a:gd name="connsiteY46" fmla="*/ 233013 h 723753"/>
              <a:gd name="connsiteX47" fmla="*/ 4120096 w 4120096"/>
              <a:gd name="connsiteY47" fmla="*/ 257726 h 723753"/>
              <a:gd name="connsiteX48" fmla="*/ 4109504 w 4120096"/>
              <a:gd name="connsiteY48" fmla="*/ 278909 h 723753"/>
              <a:gd name="connsiteX49" fmla="*/ 4081260 w 4120096"/>
              <a:gd name="connsiteY49" fmla="*/ 303623 h 723753"/>
              <a:gd name="connsiteX50" fmla="*/ 4035364 w 4120096"/>
              <a:gd name="connsiteY50" fmla="*/ 317745 h 723753"/>
              <a:gd name="connsiteX51" fmla="*/ 3936510 w 4120096"/>
              <a:gd name="connsiteY51" fmla="*/ 317745 h 723753"/>
              <a:gd name="connsiteX52" fmla="*/ 3664661 w 4120096"/>
              <a:gd name="connsiteY52" fmla="*/ 303623 h 723753"/>
              <a:gd name="connsiteX53" fmla="*/ 3385751 w 4120096"/>
              <a:gd name="connsiteY53" fmla="*/ 296562 h 723753"/>
              <a:gd name="connsiteX54" fmla="*/ 2979744 w 4120096"/>
              <a:gd name="connsiteY54" fmla="*/ 307153 h 723753"/>
              <a:gd name="connsiteX55" fmla="*/ 2686712 w 4120096"/>
              <a:gd name="connsiteY55" fmla="*/ 321275 h 723753"/>
              <a:gd name="connsiteX56" fmla="*/ 2573736 w 4120096"/>
              <a:gd name="connsiteY56" fmla="*/ 338928 h 723753"/>
              <a:gd name="connsiteX57" fmla="*/ 2319540 w 4120096"/>
              <a:gd name="connsiteY57" fmla="*/ 370702 h 723753"/>
              <a:gd name="connsiteX58" fmla="*/ 1966490 w 4120096"/>
              <a:gd name="connsiteY58" fmla="*/ 416599 h 72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120096" h="723753">
                <a:moveTo>
                  <a:pt x="1966490" y="416599"/>
                </a:moveTo>
                <a:lnTo>
                  <a:pt x="1412201" y="508392"/>
                </a:lnTo>
                <a:lnTo>
                  <a:pt x="1182718" y="554289"/>
                </a:lnTo>
                <a:lnTo>
                  <a:pt x="935583" y="607246"/>
                </a:lnTo>
                <a:lnTo>
                  <a:pt x="670795" y="667265"/>
                </a:lnTo>
                <a:lnTo>
                  <a:pt x="550758" y="699039"/>
                </a:lnTo>
                <a:lnTo>
                  <a:pt x="508392" y="716692"/>
                </a:lnTo>
                <a:lnTo>
                  <a:pt x="473087" y="723753"/>
                </a:lnTo>
                <a:lnTo>
                  <a:pt x="437782" y="723753"/>
                </a:lnTo>
                <a:lnTo>
                  <a:pt x="409538" y="720222"/>
                </a:lnTo>
                <a:lnTo>
                  <a:pt x="356581" y="695509"/>
                </a:lnTo>
                <a:lnTo>
                  <a:pt x="240074" y="624899"/>
                </a:lnTo>
                <a:lnTo>
                  <a:pt x="137690" y="547227"/>
                </a:lnTo>
                <a:lnTo>
                  <a:pt x="49427" y="469556"/>
                </a:lnTo>
                <a:lnTo>
                  <a:pt x="14122" y="434251"/>
                </a:lnTo>
                <a:lnTo>
                  <a:pt x="3531" y="409538"/>
                </a:lnTo>
                <a:lnTo>
                  <a:pt x="0" y="391885"/>
                </a:lnTo>
                <a:lnTo>
                  <a:pt x="3531" y="381294"/>
                </a:lnTo>
                <a:lnTo>
                  <a:pt x="17653" y="370702"/>
                </a:lnTo>
                <a:lnTo>
                  <a:pt x="49427" y="381294"/>
                </a:lnTo>
                <a:lnTo>
                  <a:pt x="98854" y="409538"/>
                </a:lnTo>
                <a:lnTo>
                  <a:pt x="155342" y="434251"/>
                </a:lnTo>
                <a:lnTo>
                  <a:pt x="243605" y="462495"/>
                </a:lnTo>
                <a:lnTo>
                  <a:pt x="300093" y="473087"/>
                </a:lnTo>
                <a:lnTo>
                  <a:pt x="356581" y="476617"/>
                </a:lnTo>
                <a:lnTo>
                  <a:pt x="420130" y="480148"/>
                </a:lnTo>
                <a:lnTo>
                  <a:pt x="610777" y="458965"/>
                </a:lnTo>
                <a:lnTo>
                  <a:pt x="970888" y="402477"/>
                </a:lnTo>
                <a:lnTo>
                  <a:pt x="1323938" y="338928"/>
                </a:lnTo>
                <a:lnTo>
                  <a:pt x="1542829" y="303623"/>
                </a:lnTo>
                <a:lnTo>
                  <a:pt x="1966490" y="250665"/>
                </a:lnTo>
                <a:lnTo>
                  <a:pt x="2418394" y="183586"/>
                </a:lnTo>
                <a:lnTo>
                  <a:pt x="2538431" y="172994"/>
                </a:lnTo>
                <a:lnTo>
                  <a:pt x="3004457" y="112976"/>
                </a:lnTo>
                <a:lnTo>
                  <a:pt x="3226879" y="81201"/>
                </a:lnTo>
                <a:lnTo>
                  <a:pt x="3371629" y="56488"/>
                </a:lnTo>
                <a:lnTo>
                  <a:pt x="3523441" y="14122"/>
                </a:lnTo>
                <a:lnTo>
                  <a:pt x="3572868" y="0"/>
                </a:lnTo>
                <a:lnTo>
                  <a:pt x="3661131" y="7061"/>
                </a:lnTo>
                <a:lnTo>
                  <a:pt x="3738802" y="24713"/>
                </a:lnTo>
                <a:lnTo>
                  <a:pt x="3816473" y="49427"/>
                </a:lnTo>
                <a:lnTo>
                  <a:pt x="3890613" y="81201"/>
                </a:lnTo>
                <a:lnTo>
                  <a:pt x="3975345" y="120037"/>
                </a:lnTo>
                <a:lnTo>
                  <a:pt x="4056547" y="162403"/>
                </a:lnTo>
                <a:lnTo>
                  <a:pt x="4084791" y="190647"/>
                </a:lnTo>
                <a:lnTo>
                  <a:pt x="4105974" y="215360"/>
                </a:lnTo>
                <a:lnTo>
                  <a:pt x="4113035" y="233013"/>
                </a:lnTo>
                <a:lnTo>
                  <a:pt x="4120096" y="257726"/>
                </a:lnTo>
                <a:lnTo>
                  <a:pt x="4109504" y="278909"/>
                </a:lnTo>
                <a:lnTo>
                  <a:pt x="4081260" y="303623"/>
                </a:lnTo>
                <a:lnTo>
                  <a:pt x="4035364" y="317745"/>
                </a:lnTo>
                <a:lnTo>
                  <a:pt x="3936510" y="317745"/>
                </a:lnTo>
                <a:lnTo>
                  <a:pt x="3664661" y="303623"/>
                </a:lnTo>
                <a:lnTo>
                  <a:pt x="3385751" y="296562"/>
                </a:lnTo>
                <a:lnTo>
                  <a:pt x="2979744" y="307153"/>
                </a:lnTo>
                <a:lnTo>
                  <a:pt x="2686712" y="321275"/>
                </a:lnTo>
                <a:lnTo>
                  <a:pt x="2573736" y="338928"/>
                </a:lnTo>
                <a:lnTo>
                  <a:pt x="2319540" y="370702"/>
                </a:lnTo>
                <a:lnTo>
                  <a:pt x="1966490" y="41659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76FEAC3-27E5-492B-8507-E368D4AE72AE}"/>
              </a:ext>
            </a:extLst>
          </p:cNvPr>
          <p:cNvSpPr/>
          <p:nvPr/>
        </p:nvSpPr>
        <p:spPr>
          <a:xfrm rot="16200000">
            <a:off x="2122488" y="1957388"/>
            <a:ext cx="3562350" cy="2336800"/>
          </a:xfrm>
          <a:custGeom>
            <a:avLst/>
            <a:gdLst>
              <a:gd name="connsiteX0" fmla="*/ 1790700 w 3562350"/>
              <a:gd name="connsiteY0" fmla="*/ 1743075 h 2336800"/>
              <a:gd name="connsiteX1" fmla="*/ 1651000 w 3562350"/>
              <a:gd name="connsiteY1" fmla="*/ 1676400 h 2336800"/>
              <a:gd name="connsiteX2" fmla="*/ 1482725 w 3562350"/>
              <a:gd name="connsiteY2" fmla="*/ 1584325 h 2336800"/>
              <a:gd name="connsiteX3" fmla="*/ 1308100 w 3562350"/>
              <a:gd name="connsiteY3" fmla="*/ 1479550 h 2336800"/>
              <a:gd name="connsiteX4" fmla="*/ 1111250 w 3562350"/>
              <a:gd name="connsiteY4" fmla="*/ 1349375 h 2336800"/>
              <a:gd name="connsiteX5" fmla="*/ 942975 w 3562350"/>
              <a:gd name="connsiteY5" fmla="*/ 1216025 h 2336800"/>
              <a:gd name="connsiteX6" fmla="*/ 809625 w 3562350"/>
              <a:gd name="connsiteY6" fmla="*/ 1101725 h 2336800"/>
              <a:gd name="connsiteX7" fmla="*/ 673100 w 3562350"/>
              <a:gd name="connsiteY7" fmla="*/ 977900 h 2336800"/>
              <a:gd name="connsiteX8" fmla="*/ 530225 w 3562350"/>
              <a:gd name="connsiteY8" fmla="*/ 831850 h 2336800"/>
              <a:gd name="connsiteX9" fmla="*/ 396875 w 3562350"/>
              <a:gd name="connsiteY9" fmla="*/ 682625 h 2336800"/>
              <a:gd name="connsiteX10" fmla="*/ 288925 w 3562350"/>
              <a:gd name="connsiteY10" fmla="*/ 542925 h 2336800"/>
              <a:gd name="connsiteX11" fmla="*/ 187325 w 3562350"/>
              <a:gd name="connsiteY11" fmla="*/ 400050 h 2336800"/>
              <a:gd name="connsiteX12" fmla="*/ 85725 w 3562350"/>
              <a:gd name="connsiteY12" fmla="*/ 244475 h 2336800"/>
              <a:gd name="connsiteX13" fmla="*/ 12700 w 3562350"/>
              <a:gd name="connsiteY13" fmla="*/ 111125 h 2336800"/>
              <a:gd name="connsiteX14" fmla="*/ 0 w 3562350"/>
              <a:gd name="connsiteY14" fmla="*/ 73025 h 2336800"/>
              <a:gd name="connsiteX15" fmla="*/ 0 w 3562350"/>
              <a:gd name="connsiteY15" fmla="*/ 28575 h 2336800"/>
              <a:gd name="connsiteX16" fmla="*/ 0 w 3562350"/>
              <a:gd name="connsiteY16" fmla="*/ 9525 h 2336800"/>
              <a:gd name="connsiteX17" fmla="*/ 9525 w 3562350"/>
              <a:gd name="connsiteY17" fmla="*/ 0 h 2336800"/>
              <a:gd name="connsiteX18" fmla="*/ 31750 w 3562350"/>
              <a:gd name="connsiteY18" fmla="*/ 0 h 2336800"/>
              <a:gd name="connsiteX19" fmla="*/ 60325 w 3562350"/>
              <a:gd name="connsiteY19" fmla="*/ 31750 h 2336800"/>
              <a:gd name="connsiteX20" fmla="*/ 152400 w 3562350"/>
              <a:gd name="connsiteY20" fmla="*/ 152400 h 2336800"/>
              <a:gd name="connsiteX21" fmla="*/ 254000 w 3562350"/>
              <a:gd name="connsiteY21" fmla="*/ 282575 h 2336800"/>
              <a:gd name="connsiteX22" fmla="*/ 361950 w 3562350"/>
              <a:gd name="connsiteY22" fmla="*/ 409575 h 2336800"/>
              <a:gd name="connsiteX23" fmla="*/ 457200 w 3562350"/>
              <a:gd name="connsiteY23" fmla="*/ 520700 h 2336800"/>
              <a:gd name="connsiteX24" fmla="*/ 587375 w 3562350"/>
              <a:gd name="connsiteY24" fmla="*/ 647700 h 2336800"/>
              <a:gd name="connsiteX25" fmla="*/ 673100 w 3562350"/>
              <a:gd name="connsiteY25" fmla="*/ 733425 h 2336800"/>
              <a:gd name="connsiteX26" fmla="*/ 790575 w 3562350"/>
              <a:gd name="connsiteY26" fmla="*/ 838200 h 2336800"/>
              <a:gd name="connsiteX27" fmla="*/ 914400 w 3562350"/>
              <a:gd name="connsiteY27" fmla="*/ 936625 h 2336800"/>
              <a:gd name="connsiteX28" fmla="*/ 1000125 w 3562350"/>
              <a:gd name="connsiteY28" fmla="*/ 1006475 h 2336800"/>
              <a:gd name="connsiteX29" fmla="*/ 1158875 w 3562350"/>
              <a:gd name="connsiteY29" fmla="*/ 1111250 h 2336800"/>
              <a:gd name="connsiteX30" fmla="*/ 1273175 w 3562350"/>
              <a:gd name="connsiteY30" fmla="*/ 1187450 h 2336800"/>
              <a:gd name="connsiteX31" fmla="*/ 1441450 w 3562350"/>
              <a:gd name="connsiteY31" fmla="*/ 1292225 h 2336800"/>
              <a:gd name="connsiteX32" fmla="*/ 1552575 w 3562350"/>
              <a:gd name="connsiteY32" fmla="*/ 1352550 h 2336800"/>
              <a:gd name="connsiteX33" fmla="*/ 1654175 w 3562350"/>
              <a:gd name="connsiteY33" fmla="*/ 1412875 h 2336800"/>
              <a:gd name="connsiteX34" fmla="*/ 1844675 w 3562350"/>
              <a:gd name="connsiteY34" fmla="*/ 1514475 h 2336800"/>
              <a:gd name="connsiteX35" fmla="*/ 2057400 w 3562350"/>
              <a:gd name="connsiteY35" fmla="*/ 1593850 h 2336800"/>
              <a:gd name="connsiteX36" fmla="*/ 2200275 w 3562350"/>
              <a:gd name="connsiteY36" fmla="*/ 1673225 h 2336800"/>
              <a:gd name="connsiteX37" fmla="*/ 2330450 w 3562350"/>
              <a:gd name="connsiteY37" fmla="*/ 1720850 h 2336800"/>
              <a:gd name="connsiteX38" fmla="*/ 2476500 w 3562350"/>
              <a:gd name="connsiteY38" fmla="*/ 1765300 h 2336800"/>
              <a:gd name="connsiteX39" fmla="*/ 2616200 w 3562350"/>
              <a:gd name="connsiteY39" fmla="*/ 1803400 h 2336800"/>
              <a:gd name="connsiteX40" fmla="*/ 2784475 w 3562350"/>
              <a:gd name="connsiteY40" fmla="*/ 1844675 h 2336800"/>
              <a:gd name="connsiteX41" fmla="*/ 2962275 w 3562350"/>
              <a:gd name="connsiteY41" fmla="*/ 1873250 h 2336800"/>
              <a:gd name="connsiteX42" fmla="*/ 3143250 w 3562350"/>
              <a:gd name="connsiteY42" fmla="*/ 1892300 h 2336800"/>
              <a:gd name="connsiteX43" fmla="*/ 3232150 w 3562350"/>
              <a:gd name="connsiteY43" fmla="*/ 1901825 h 2336800"/>
              <a:gd name="connsiteX44" fmla="*/ 3276600 w 3562350"/>
              <a:gd name="connsiteY44" fmla="*/ 1898650 h 2336800"/>
              <a:gd name="connsiteX45" fmla="*/ 3327400 w 3562350"/>
              <a:gd name="connsiteY45" fmla="*/ 1885950 h 2336800"/>
              <a:gd name="connsiteX46" fmla="*/ 3400425 w 3562350"/>
              <a:gd name="connsiteY46" fmla="*/ 1838325 h 2336800"/>
              <a:gd name="connsiteX47" fmla="*/ 3470275 w 3562350"/>
              <a:gd name="connsiteY47" fmla="*/ 1762125 h 2336800"/>
              <a:gd name="connsiteX48" fmla="*/ 3511550 w 3562350"/>
              <a:gd name="connsiteY48" fmla="*/ 1720850 h 2336800"/>
              <a:gd name="connsiteX49" fmla="*/ 3533775 w 3562350"/>
              <a:gd name="connsiteY49" fmla="*/ 1711325 h 2336800"/>
              <a:gd name="connsiteX50" fmla="*/ 3552825 w 3562350"/>
              <a:gd name="connsiteY50" fmla="*/ 1711325 h 2336800"/>
              <a:gd name="connsiteX51" fmla="*/ 3559175 w 3562350"/>
              <a:gd name="connsiteY51" fmla="*/ 1717675 h 2336800"/>
              <a:gd name="connsiteX52" fmla="*/ 3562350 w 3562350"/>
              <a:gd name="connsiteY52" fmla="*/ 1736725 h 2336800"/>
              <a:gd name="connsiteX53" fmla="*/ 3540125 w 3562350"/>
              <a:gd name="connsiteY53" fmla="*/ 1828800 h 2336800"/>
              <a:gd name="connsiteX54" fmla="*/ 3482975 w 3562350"/>
              <a:gd name="connsiteY54" fmla="*/ 1987550 h 2336800"/>
              <a:gd name="connsiteX55" fmla="*/ 3425825 w 3562350"/>
              <a:gd name="connsiteY55" fmla="*/ 2124075 h 2336800"/>
              <a:gd name="connsiteX56" fmla="*/ 3368675 w 3562350"/>
              <a:gd name="connsiteY56" fmla="*/ 2228850 h 2336800"/>
              <a:gd name="connsiteX57" fmla="*/ 3327400 w 3562350"/>
              <a:gd name="connsiteY57" fmla="*/ 2292350 h 2336800"/>
              <a:gd name="connsiteX58" fmla="*/ 3292475 w 3562350"/>
              <a:gd name="connsiteY58" fmla="*/ 2327275 h 2336800"/>
              <a:gd name="connsiteX59" fmla="*/ 3267075 w 3562350"/>
              <a:gd name="connsiteY59" fmla="*/ 2336800 h 2336800"/>
              <a:gd name="connsiteX60" fmla="*/ 3235325 w 3562350"/>
              <a:gd name="connsiteY60" fmla="*/ 2330450 h 2336800"/>
              <a:gd name="connsiteX61" fmla="*/ 3209925 w 3562350"/>
              <a:gd name="connsiteY61" fmla="*/ 2295525 h 2336800"/>
              <a:gd name="connsiteX62" fmla="*/ 3178175 w 3562350"/>
              <a:gd name="connsiteY62" fmla="*/ 2254250 h 2336800"/>
              <a:gd name="connsiteX63" fmla="*/ 3136900 w 3562350"/>
              <a:gd name="connsiteY63" fmla="*/ 2212975 h 2336800"/>
              <a:gd name="connsiteX64" fmla="*/ 3098800 w 3562350"/>
              <a:gd name="connsiteY64" fmla="*/ 2184400 h 2336800"/>
              <a:gd name="connsiteX65" fmla="*/ 2835275 w 3562350"/>
              <a:gd name="connsiteY65" fmla="*/ 2114550 h 2336800"/>
              <a:gd name="connsiteX66" fmla="*/ 2533650 w 3562350"/>
              <a:gd name="connsiteY66" fmla="*/ 2028825 h 2336800"/>
              <a:gd name="connsiteX67" fmla="*/ 2206625 w 3562350"/>
              <a:gd name="connsiteY67" fmla="*/ 1911350 h 2336800"/>
              <a:gd name="connsiteX68" fmla="*/ 2063750 w 3562350"/>
              <a:gd name="connsiteY68" fmla="*/ 1857375 h 2336800"/>
              <a:gd name="connsiteX69" fmla="*/ 1790700 w 3562350"/>
              <a:gd name="connsiteY69" fmla="*/ 1743075 h 233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562350" h="2336800">
                <a:moveTo>
                  <a:pt x="1790700" y="1743075"/>
                </a:moveTo>
                <a:lnTo>
                  <a:pt x="1651000" y="1676400"/>
                </a:lnTo>
                <a:lnTo>
                  <a:pt x="1482725" y="1584325"/>
                </a:lnTo>
                <a:lnTo>
                  <a:pt x="1308100" y="1479550"/>
                </a:lnTo>
                <a:lnTo>
                  <a:pt x="1111250" y="1349375"/>
                </a:lnTo>
                <a:lnTo>
                  <a:pt x="942975" y="1216025"/>
                </a:lnTo>
                <a:lnTo>
                  <a:pt x="809625" y="1101725"/>
                </a:lnTo>
                <a:lnTo>
                  <a:pt x="673100" y="977900"/>
                </a:lnTo>
                <a:lnTo>
                  <a:pt x="530225" y="831850"/>
                </a:lnTo>
                <a:lnTo>
                  <a:pt x="396875" y="682625"/>
                </a:lnTo>
                <a:lnTo>
                  <a:pt x="288925" y="542925"/>
                </a:lnTo>
                <a:lnTo>
                  <a:pt x="187325" y="400050"/>
                </a:lnTo>
                <a:lnTo>
                  <a:pt x="85725" y="244475"/>
                </a:lnTo>
                <a:lnTo>
                  <a:pt x="12700" y="111125"/>
                </a:lnTo>
                <a:lnTo>
                  <a:pt x="0" y="73025"/>
                </a:lnTo>
                <a:lnTo>
                  <a:pt x="0" y="28575"/>
                </a:lnTo>
                <a:lnTo>
                  <a:pt x="0" y="9525"/>
                </a:lnTo>
                <a:lnTo>
                  <a:pt x="9525" y="0"/>
                </a:lnTo>
                <a:lnTo>
                  <a:pt x="31750" y="0"/>
                </a:lnTo>
                <a:lnTo>
                  <a:pt x="60325" y="31750"/>
                </a:lnTo>
                <a:lnTo>
                  <a:pt x="152400" y="152400"/>
                </a:lnTo>
                <a:lnTo>
                  <a:pt x="254000" y="282575"/>
                </a:lnTo>
                <a:lnTo>
                  <a:pt x="361950" y="409575"/>
                </a:lnTo>
                <a:lnTo>
                  <a:pt x="457200" y="520700"/>
                </a:lnTo>
                <a:lnTo>
                  <a:pt x="587375" y="647700"/>
                </a:lnTo>
                <a:lnTo>
                  <a:pt x="673100" y="733425"/>
                </a:lnTo>
                <a:lnTo>
                  <a:pt x="790575" y="838200"/>
                </a:lnTo>
                <a:lnTo>
                  <a:pt x="914400" y="936625"/>
                </a:lnTo>
                <a:lnTo>
                  <a:pt x="1000125" y="1006475"/>
                </a:lnTo>
                <a:lnTo>
                  <a:pt x="1158875" y="1111250"/>
                </a:lnTo>
                <a:lnTo>
                  <a:pt x="1273175" y="1187450"/>
                </a:lnTo>
                <a:lnTo>
                  <a:pt x="1441450" y="1292225"/>
                </a:lnTo>
                <a:lnTo>
                  <a:pt x="1552575" y="1352550"/>
                </a:lnTo>
                <a:lnTo>
                  <a:pt x="1654175" y="1412875"/>
                </a:lnTo>
                <a:lnTo>
                  <a:pt x="1844675" y="1514475"/>
                </a:lnTo>
                <a:lnTo>
                  <a:pt x="2057400" y="1593850"/>
                </a:lnTo>
                <a:lnTo>
                  <a:pt x="2200275" y="1673225"/>
                </a:lnTo>
                <a:lnTo>
                  <a:pt x="2330450" y="1720850"/>
                </a:lnTo>
                <a:lnTo>
                  <a:pt x="2476500" y="1765300"/>
                </a:lnTo>
                <a:lnTo>
                  <a:pt x="2616200" y="1803400"/>
                </a:lnTo>
                <a:lnTo>
                  <a:pt x="2784475" y="1844675"/>
                </a:lnTo>
                <a:lnTo>
                  <a:pt x="2962275" y="1873250"/>
                </a:lnTo>
                <a:lnTo>
                  <a:pt x="3143250" y="1892300"/>
                </a:lnTo>
                <a:lnTo>
                  <a:pt x="3232150" y="1901825"/>
                </a:lnTo>
                <a:lnTo>
                  <a:pt x="3276600" y="1898650"/>
                </a:lnTo>
                <a:lnTo>
                  <a:pt x="3327400" y="1885950"/>
                </a:lnTo>
                <a:lnTo>
                  <a:pt x="3400425" y="1838325"/>
                </a:lnTo>
                <a:lnTo>
                  <a:pt x="3470275" y="1762125"/>
                </a:lnTo>
                <a:lnTo>
                  <a:pt x="3511550" y="1720850"/>
                </a:lnTo>
                <a:lnTo>
                  <a:pt x="3533775" y="1711325"/>
                </a:lnTo>
                <a:lnTo>
                  <a:pt x="3552825" y="1711325"/>
                </a:lnTo>
                <a:lnTo>
                  <a:pt x="3559175" y="1717675"/>
                </a:lnTo>
                <a:lnTo>
                  <a:pt x="3562350" y="1736725"/>
                </a:lnTo>
                <a:lnTo>
                  <a:pt x="3540125" y="1828800"/>
                </a:lnTo>
                <a:lnTo>
                  <a:pt x="3482975" y="1987550"/>
                </a:lnTo>
                <a:lnTo>
                  <a:pt x="3425825" y="2124075"/>
                </a:lnTo>
                <a:lnTo>
                  <a:pt x="3368675" y="2228850"/>
                </a:lnTo>
                <a:lnTo>
                  <a:pt x="3327400" y="2292350"/>
                </a:lnTo>
                <a:lnTo>
                  <a:pt x="3292475" y="2327275"/>
                </a:lnTo>
                <a:lnTo>
                  <a:pt x="3267075" y="2336800"/>
                </a:lnTo>
                <a:lnTo>
                  <a:pt x="3235325" y="2330450"/>
                </a:lnTo>
                <a:lnTo>
                  <a:pt x="3209925" y="2295525"/>
                </a:lnTo>
                <a:lnTo>
                  <a:pt x="3178175" y="2254250"/>
                </a:lnTo>
                <a:lnTo>
                  <a:pt x="3136900" y="2212975"/>
                </a:lnTo>
                <a:lnTo>
                  <a:pt x="3098800" y="2184400"/>
                </a:lnTo>
                <a:lnTo>
                  <a:pt x="2835275" y="2114550"/>
                </a:lnTo>
                <a:lnTo>
                  <a:pt x="2533650" y="2028825"/>
                </a:lnTo>
                <a:lnTo>
                  <a:pt x="2206625" y="1911350"/>
                </a:lnTo>
                <a:lnTo>
                  <a:pt x="2063750" y="1857375"/>
                </a:lnTo>
                <a:lnTo>
                  <a:pt x="1790700" y="1743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857B8F8-5243-4387-96A4-E65B09E7E7EC}"/>
              </a:ext>
            </a:extLst>
          </p:cNvPr>
          <p:cNvSpPr/>
          <p:nvPr/>
        </p:nvSpPr>
        <p:spPr>
          <a:xfrm>
            <a:off x="4695825" y="2717800"/>
            <a:ext cx="2689225" cy="1939925"/>
          </a:xfrm>
          <a:custGeom>
            <a:avLst/>
            <a:gdLst>
              <a:gd name="connsiteX0" fmla="*/ 960764 w 2689109"/>
              <a:gd name="connsiteY0" fmla="*/ 1148796 h 1939559"/>
              <a:gd name="connsiteX1" fmla="*/ 703187 w 2689109"/>
              <a:gd name="connsiteY1" fmla="*/ 870612 h 1939559"/>
              <a:gd name="connsiteX2" fmla="*/ 579549 w 2689109"/>
              <a:gd name="connsiteY2" fmla="*/ 728944 h 1939559"/>
              <a:gd name="connsiteX3" fmla="*/ 430155 w 2689109"/>
              <a:gd name="connsiteY3" fmla="*/ 579550 h 1939559"/>
              <a:gd name="connsiteX4" fmla="*/ 267881 w 2689109"/>
              <a:gd name="connsiteY4" fmla="*/ 378639 h 1939559"/>
              <a:gd name="connsiteX5" fmla="*/ 0 w 2689109"/>
              <a:gd name="connsiteY5" fmla="*/ 46364 h 1939559"/>
              <a:gd name="connsiteX6" fmla="*/ 69546 w 2689109"/>
              <a:gd name="connsiteY6" fmla="*/ 0 h 1939559"/>
              <a:gd name="connsiteX7" fmla="*/ 213789 w 2689109"/>
              <a:gd name="connsiteY7" fmla="*/ 154547 h 1939559"/>
              <a:gd name="connsiteX8" fmla="*/ 399245 w 2689109"/>
              <a:gd name="connsiteY8" fmla="*/ 319396 h 1939559"/>
              <a:gd name="connsiteX9" fmla="*/ 664550 w 2689109"/>
              <a:gd name="connsiteY9" fmla="*/ 584701 h 1939559"/>
              <a:gd name="connsiteX10" fmla="*/ 770157 w 2689109"/>
              <a:gd name="connsiteY10" fmla="*/ 690308 h 1939559"/>
              <a:gd name="connsiteX11" fmla="*/ 901521 w 2689109"/>
              <a:gd name="connsiteY11" fmla="*/ 819097 h 1939559"/>
              <a:gd name="connsiteX12" fmla="*/ 1014855 w 2689109"/>
              <a:gd name="connsiteY12" fmla="*/ 916976 h 1939559"/>
              <a:gd name="connsiteX13" fmla="*/ 1089553 w 2689109"/>
              <a:gd name="connsiteY13" fmla="*/ 978795 h 1939559"/>
              <a:gd name="connsiteX14" fmla="*/ 1244099 w 2689109"/>
              <a:gd name="connsiteY14" fmla="*/ 1105008 h 1939559"/>
              <a:gd name="connsiteX15" fmla="*/ 1396070 w 2689109"/>
              <a:gd name="connsiteY15" fmla="*/ 1213190 h 1939559"/>
              <a:gd name="connsiteX16" fmla="*/ 1517131 w 2689109"/>
              <a:gd name="connsiteY16" fmla="*/ 1298191 h 1939559"/>
              <a:gd name="connsiteX17" fmla="*/ 1645920 w 2689109"/>
              <a:gd name="connsiteY17" fmla="*/ 1378040 h 1939559"/>
              <a:gd name="connsiteX18" fmla="*/ 1787588 w 2689109"/>
              <a:gd name="connsiteY18" fmla="*/ 1465616 h 1939559"/>
              <a:gd name="connsiteX19" fmla="*/ 1947286 w 2689109"/>
              <a:gd name="connsiteY19" fmla="*/ 1550617 h 1939559"/>
              <a:gd name="connsiteX20" fmla="*/ 2063196 w 2689109"/>
              <a:gd name="connsiteY20" fmla="*/ 1612435 h 1939559"/>
              <a:gd name="connsiteX21" fmla="*/ 2202288 w 2689109"/>
              <a:gd name="connsiteY21" fmla="*/ 1684557 h 1939559"/>
              <a:gd name="connsiteX22" fmla="*/ 2403198 w 2689109"/>
              <a:gd name="connsiteY22" fmla="*/ 1769557 h 1939559"/>
              <a:gd name="connsiteX23" fmla="*/ 2544866 w 2689109"/>
              <a:gd name="connsiteY23" fmla="*/ 1828800 h 1939559"/>
              <a:gd name="connsiteX24" fmla="*/ 2663351 w 2689109"/>
              <a:gd name="connsiteY24" fmla="*/ 1872588 h 1939559"/>
              <a:gd name="connsiteX25" fmla="*/ 2681382 w 2689109"/>
              <a:gd name="connsiteY25" fmla="*/ 1885467 h 1939559"/>
              <a:gd name="connsiteX26" fmla="*/ 2689109 w 2689109"/>
              <a:gd name="connsiteY26" fmla="*/ 1906073 h 1939559"/>
              <a:gd name="connsiteX27" fmla="*/ 2681382 w 2689109"/>
              <a:gd name="connsiteY27" fmla="*/ 1924104 h 1939559"/>
              <a:gd name="connsiteX28" fmla="*/ 2660775 w 2689109"/>
              <a:gd name="connsiteY28" fmla="*/ 1936983 h 1939559"/>
              <a:gd name="connsiteX29" fmla="*/ 2573199 w 2689109"/>
              <a:gd name="connsiteY29" fmla="*/ 1939559 h 1939559"/>
              <a:gd name="connsiteX30" fmla="*/ 2258955 w 2689109"/>
              <a:gd name="connsiteY30" fmla="*/ 1931831 h 1939559"/>
              <a:gd name="connsiteX31" fmla="*/ 2058044 w 2689109"/>
              <a:gd name="connsiteY31" fmla="*/ 1924104 h 1939559"/>
              <a:gd name="connsiteX32" fmla="*/ 1813346 w 2689109"/>
              <a:gd name="connsiteY32" fmla="*/ 1918952 h 1939559"/>
              <a:gd name="connsiteX33" fmla="*/ 1772133 w 2689109"/>
              <a:gd name="connsiteY33" fmla="*/ 1913801 h 1939559"/>
              <a:gd name="connsiteX34" fmla="*/ 1743800 w 2689109"/>
              <a:gd name="connsiteY34" fmla="*/ 1903498 h 1939559"/>
              <a:gd name="connsiteX35" fmla="*/ 1689708 w 2689109"/>
              <a:gd name="connsiteY35" fmla="*/ 1870013 h 1939559"/>
              <a:gd name="connsiteX36" fmla="*/ 1581526 w 2689109"/>
              <a:gd name="connsiteY36" fmla="*/ 1777285 h 1939559"/>
              <a:gd name="connsiteX37" fmla="*/ 1403797 w 2689109"/>
              <a:gd name="connsiteY37" fmla="*/ 1604708 h 1939559"/>
              <a:gd name="connsiteX38" fmla="*/ 1169402 w 2689109"/>
              <a:gd name="connsiteY38" fmla="*/ 1370312 h 1939559"/>
              <a:gd name="connsiteX39" fmla="*/ 960764 w 2689109"/>
              <a:gd name="connsiteY39" fmla="*/ 1148796 h 1939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89109" h="1939559">
                <a:moveTo>
                  <a:pt x="960764" y="1148796"/>
                </a:moveTo>
                <a:lnTo>
                  <a:pt x="703187" y="870612"/>
                </a:lnTo>
                <a:lnTo>
                  <a:pt x="579549" y="728944"/>
                </a:lnTo>
                <a:lnTo>
                  <a:pt x="430155" y="579550"/>
                </a:lnTo>
                <a:lnTo>
                  <a:pt x="267881" y="378639"/>
                </a:lnTo>
                <a:lnTo>
                  <a:pt x="0" y="46364"/>
                </a:lnTo>
                <a:lnTo>
                  <a:pt x="69546" y="0"/>
                </a:lnTo>
                <a:lnTo>
                  <a:pt x="213789" y="154547"/>
                </a:lnTo>
                <a:lnTo>
                  <a:pt x="399245" y="319396"/>
                </a:lnTo>
                <a:lnTo>
                  <a:pt x="664550" y="584701"/>
                </a:lnTo>
                <a:lnTo>
                  <a:pt x="770157" y="690308"/>
                </a:lnTo>
                <a:lnTo>
                  <a:pt x="901521" y="819097"/>
                </a:lnTo>
                <a:lnTo>
                  <a:pt x="1014855" y="916976"/>
                </a:lnTo>
                <a:lnTo>
                  <a:pt x="1089553" y="978795"/>
                </a:lnTo>
                <a:lnTo>
                  <a:pt x="1244099" y="1105008"/>
                </a:lnTo>
                <a:lnTo>
                  <a:pt x="1396070" y="1213190"/>
                </a:lnTo>
                <a:lnTo>
                  <a:pt x="1517131" y="1298191"/>
                </a:lnTo>
                <a:lnTo>
                  <a:pt x="1645920" y="1378040"/>
                </a:lnTo>
                <a:lnTo>
                  <a:pt x="1787588" y="1465616"/>
                </a:lnTo>
                <a:lnTo>
                  <a:pt x="1947286" y="1550617"/>
                </a:lnTo>
                <a:lnTo>
                  <a:pt x="2063196" y="1612435"/>
                </a:lnTo>
                <a:lnTo>
                  <a:pt x="2202288" y="1684557"/>
                </a:lnTo>
                <a:lnTo>
                  <a:pt x="2403198" y="1769557"/>
                </a:lnTo>
                <a:lnTo>
                  <a:pt x="2544866" y="1828800"/>
                </a:lnTo>
                <a:lnTo>
                  <a:pt x="2663351" y="1872588"/>
                </a:lnTo>
                <a:lnTo>
                  <a:pt x="2681382" y="1885467"/>
                </a:lnTo>
                <a:lnTo>
                  <a:pt x="2689109" y="1906073"/>
                </a:lnTo>
                <a:lnTo>
                  <a:pt x="2681382" y="1924104"/>
                </a:lnTo>
                <a:lnTo>
                  <a:pt x="2660775" y="1936983"/>
                </a:lnTo>
                <a:lnTo>
                  <a:pt x="2573199" y="1939559"/>
                </a:lnTo>
                <a:lnTo>
                  <a:pt x="2258955" y="1931831"/>
                </a:lnTo>
                <a:lnTo>
                  <a:pt x="2058044" y="1924104"/>
                </a:lnTo>
                <a:lnTo>
                  <a:pt x="1813346" y="1918952"/>
                </a:lnTo>
                <a:lnTo>
                  <a:pt x="1772133" y="1913801"/>
                </a:lnTo>
                <a:lnTo>
                  <a:pt x="1743800" y="1903498"/>
                </a:lnTo>
                <a:lnTo>
                  <a:pt x="1689708" y="1870013"/>
                </a:lnTo>
                <a:lnTo>
                  <a:pt x="1581526" y="1777285"/>
                </a:lnTo>
                <a:lnTo>
                  <a:pt x="1403797" y="1604708"/>
                </a:lnTo>
                <a:lnTo>
                  <a:pt x="1169402" y="1370312"/>
                </a:lnTo>
                <a:lnTo>
                  <a:pt x="960764" y="11487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4ADA0DB-F004-4A70-A462-F20C004F5DB5}"/>
              </a:ext>
            </a:extLst>
          </p:cNvPr>
          <p:cNvSpPr/>
          <p:nvPr/>
        </p:nvSpPr>
        <p:spPr>
          <a:xfrm rot="16200000">
            <a:off x="4487068" y="4761707"/>
            <a:ext cx="1858963" cy="1028700"/>
          </a:xfrm>
          <a:custGeom>
            <a:avLst/>
            <a:gdLst>
              <a:gd name="connsiteX0" fmla="*/ 1181100 w 1859756"/>
              <a:gd name="connsiteY0" fmla="*/ 564356 h 1028700"/>
              <a:gd name="connsiteX1" fmla="*/ 1304925 w 1859756"/>
              <a:gd name="connsiteY1" fmla="*/ 604837 h 1028700"/>
              <a:gd name="connsiteX2" fmla="*/ 1423988 w 1859756"/>
              <a:gd name="connsiteY2" fmla="*/ 640556 h 1028700"/>
              <a:gd name="connsiteX3" fmla="*/ 1524000 w 1859756"/>
              <a:gd name="connsiteY3" fmla="*/ 666750 h 1028700"/>
              <a:gd name="connsiteX4" fmla="*/ 1597819 w 1859756"/>
              <a:gd name="connsiteY4" fmla="*/ 683419 h 1028700"/>
              <a:gd name="connsiteX5" fmla="*/ 1674019 w 1859756"/>
              <a:gd name="connsiteY5" fmla="*/ 702469 h 1028700"/>
              <a:gd name="connsiteX6" fmla="*/ 1750219 w 1859756"/>
              <a:gd name="connsiteY6" fmla="*/ 716756 h 1028700"/>
              <a:gd name="connsiteX7" fmla="*/ 1788319 w 1859756"/>
              <a:gd name="connsiteY7" fmla="*/ 711994 h 1028700"/>
              <a:gd name="connsiteX8" fmla="*/ 1859756 w 1859756"/>
              <a:gd name="connsiteY8" fmla="*/ 611981 h 1028700"/>
              <a:gd name="connsiteX9" fmla="*/ 1712119 w 1859756"/>
              <a:gd name="connsiteY9" fmla="*/ 1028700 h 1028700"/>
              <a:gd name="connsiteX10" fmla="*/ 1657350 w 1859756"/>
              <a:gd name="connsiteY10" fmla="*/ 1007269 h 1028700"/>
              <a:gd name="connsiteX11" fmla="*/ 1588294 w 1859756"/>
              <a:gd name="connsiteY11" fmla="*/ 959644 h 1028700"/>
              <a:gd name="connsiteX12" fmla="*/ 1547813 w 1859756"/>
              <a:gd name="connsiteY12" fmla="*/ 940594 h 1028700"/>
              <a:gd name="connsiteX13" fmla="*/ 1447800 w 1859756"/>
              <a:gd name="connsiteY13" fmla="*/ 904875 h 1028700"/>
              <a:gd name="connsiteX14" fmla="*/ 1223963 w 1859756"/>
              <a:gd name="connsiteY14" fmla="*/ 816769 h 1028700"/>
              <a:gd name="connsiteX15" fmla="*/ 985838 w 1859756"/>
              <a:gd name="connsiteY15" fmla="*/ 719137 h 1028700"/>
              <a:gd name="connsiteX16" fmla="*/ 769144 w 1859756"/>
              <a:gd name="connsiteY16" fmla="*/ 628650 h 1028700"/>
              <a:gd name="connsiteX17" fmla="*/ 581025 w 1859756"/>
              <a:gd name="connsiteY17" fmla="*/ 552450 h 1028700"/>
              <a:gd name="connsiteX18" fmla="*/ 469106 w 1859756"/>
              <a:gd name="connsiteY18" fmla="*/ 502444 h 1028700"/>
              <a:gd name="connsiteX19" fmla="*/ 369094 w 1859756"/>
              <a:gd name="connsiteY19" fmla="*/ 450056 h 1028700"/>
              <a:gd name="connsiteX20" fmla="*/ 278606 w 1859756"/>
              <a:gd name="connsiteY20" fmla="*/ 395287 h 1028700"/>
              <a:gd name="connsiteX21" fmla="*/ 171450 w 1859756"/>
              <a:gd name="connsiteY21" fmla="*/ 321469 h 1028700"/>
              <a:gd name="connsiteX22" fmla="*/ 90488 w 1859756"/>
              <a:gd name="connsiteY22" fmla="*/ 254794 h 1028700"/>
              <a:gd name="connsiteX23" fmla="*/ 57150 w 1859756"/>
              <a:gd name="connsiteY23" fmla="*/ 219075 h 1028700"/>
              <a:gd name="connsiteX24" fmla="*/ 28575 w 1859756"/>
              <a:gd name="connsiteY24" fmla="*/ 185737 h 1028700"/>
              <a:gd name="connsiteX25" fmla="*/ 7144 w 1859756"/>
              <a:gd name="connsiteY25" fmla="*/ 150019 h 1028700"/>
              <a:gd name="connsiteX26" fmla="*/ 0 w 1859756"/>
              <a:gd name="connsiteY26" fmla="*/ 119062 h 1028700"/>
              <a:gd name="connsiteX27" fmla="*/ 7144 w 1859756"/>
              <a:gd name="connsiteY27" fmla="*/ 90487 h 1028700"/>
              <a:gd name="connsiteX28" fmla="*/ 30956 w 1859756"/>
              <a:gd name="connsiteY28" fmla="*/ 64294 h 1028700"/>
              <a:gd name="connsiteX29" fmla="*/ 71438 w 1859756"/>
              <a:gd name="connsiteY29" fmla="*/ 38100 h 1028700"/>
              <a:gd name="connsiteX30" fmla="*/ 180975 w 1859756"/>
              <a:gd name="connsiteY30" fmla="*/ 0 h 1028700"/>
              <a:gd name="connsiteX31" fmla="*/ 485775 w 1859756"/>
              <a:gd name="connsiteY31" fmla="*/ 157162 h 1028700"/>
              <a:gd name="connsiteX32" fmla="*/ 500063 w 1859756"/>
              <a:gd name="connsiteY32" fmla="*/ 188119 h 1028700"/>
              <a:gd name="connsiteX33" fmla="*/ 516731 w 1859756"/>
              <a:gd name="connsiteY33" fmla="*/ 216694 h 1028700"/>
              <a:gd name="connsiteX34" fmla="*/ 550069 w 1859756"/>
              <a:gd name="connsiteY34" fmla="*/ 250031 h 1028700"/>
              <a:gd name="connsiteX35" fmla="*/ 592931 w 1859756"/>
              <a:gd name="connsiteY35" fmla="*/ 280987 h 1028700"/>
              <a:gd name="connsiteX36" fmla="*/ 688181 w 1859756"/>
              <a:gd name="connsiteY36" fmla="*/ 338137 h 1028700"/>
              <a:gd name="connsiteX37" fmla="*/ 790575 w 1859756"/>
              <a:gd name="connsiteY37" fmla="*/ 392906 h 1028700"/>
              <a:gd name="connsiteX38" fmla="*/ 900113 w 1859756"/>
              <a:gd name="connsiteY38" fmla="*/ 447675 h 1028700"/>
              <a:gd name="connsiteX39" fmla="*/ 1050131 w 1859756"/>
              <a:gd name="connsiteY39" fmla="*/ 514350 h 1028700"/>
              <a:gd name="connsiteX40" fmla="*/ 1181100 w 1859756"/>
              <a:gd name="connsiteY40" fmla="*/ 564356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59756" h="1028700">
                <a:moveTo>
                  <a:pt x="1181100" y="564356"/>
                </a:moveTo>
                <a:lnTo>
                  <a:pt x="1304925" y="604837"/>
                </a:lnTo>
                <a:lnTo>
                  <a:pt x="1423988" y="640556"/>
                </a:lnTo>
                <a:lnTo>
                  <a:pt x="1524000" y="666750"/>
                </a:lnTo>
                <a:lnTo>
                  <a:pt x="1597819" y="683419"/>
                </a:lnTo>
                <a:lnTo>
                  <a:pt x="1674019" y="702469"/>
                </a:lnTo>
                <a:lnTo>
                  <a:pt x="1750219" y="716756"/>
                </a:lnTo>
                <a:lnTo>
                  <a:pt x="1788319" y="711994"/>
                </a:lnTo>
                <a:lnTo>
                  <a:pt x="1859756" y="611981"/>
                </a:lnTo>
                <a:lnTo>
                  <a:pt x="1712119" y="1028700"/>
                </a:lnTo>
                <a:lnTo>
                  <a:pt x="1657350" y="1007269"/>
                </a:lnTo>
                <a:lnTo>
                  <a:pt x="1588294" y="959644"/>
                </a:lnTo>
                <a:lnTo>
                  <a:pt x="1547813" y="940594"/>
                </a:lnTo>
                <a:lnTo>
                  <a:pt x="1447800" y="904875"/>
                </a:lnTo>
                <a:lnTo>
                  <a:pt x="1223963" y="816769"/>
                </a:lnTo>
                <a:lnTo>
                  <a:pt x="985838" y="719137"/>
                </a:lnTo>
                <a:lnTo>
                  <a:pt x="769144" y="628650"/>
                </a:lnTo>
                <a:lnTo>
                  <a:pt x="581025" y="552450"/>
                </a:lnTo>
                <a:lnTo>
                  <a:pt x="469106" y="502444"/>
                </a:lnTo>
                <a:lnTo>
                  <a:pt x="369094" y="450056"/>
                </a:lnTo>
                <a:lnTo>
                  <a:pt x="278606" y="395287"/>
                </a:lnTo>
                <a:lnTo>
                  <a:pt x="171450" y="321469"/>
                </a:lnTo>
                <a:lnTo>
                  <a:pt x="90488" y="254794"/>
                </a:lnTo>
                <a:lnTo>
                  <a:pt x="57150" y="219075"/>
                </a:lnTo>
                <a:lnTo>
                  <a:pt x="28575" y="185737"/>
                </a:lnTo>
                <a:lnTo>
                  <a:pt x="7144" y="150019"/>
                </a:lnTo>
                <a:lnTo>
                  <a:pt x="0" y="119062"/>
                </a:lnTo>
                <a:lnTo>
                  <a:pt x="7144" y="90487"/>
                </a:lnTo>
                <a:lnTo>
                  <a:pt x="30956" y="64294"/>
                </a:lnTo>
                <a:lnTo>
                  <a:pt x="71438" y="38100"/>
                </a:lnTo>
                <a:lnTo>
                  <a:pt x="180975" y="0"/>
                </a:lnTo>
                <a:lnTo>
                  <a:pt x="485775" y="157162"/>
                </a:lnTo>
                <a:lnTo>
                  <a:pt x="500063" y="188119"/>
                </a:lnTo>
                <a:lnTo>
                  <a:pt x="516731" y="216694"/>
                </a:lnTo>
                <a:lnTo>
                  <a:pt x="550069" y="250031"/>
                </a:lnTo>
                <a:lnTo>
                  <a:pt x="592931" y="280987"/>
                </a:lnTo>
                <a:lnTo>
                  <a:pt x="688181" y="338137"/>
                </a:lnTo>
                <a:lnTo>
                  <a:pt x="790575" y="392906"/>
                </a:lnTo>
                <a:lnTo>
                  <a:pt x="900113" y="447675"/>
                </a:lnTo>
                <a:lnTo>
                  <a:pt x="1050131" y="514350"/>
                </a:lnTo>
                <a:lnTo>
                  <a:pt x="1181100" y="5643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4ACDEF4-9077-4674-A63E-5969A6534D6D}"/>
              </a:ext>
            </a:extLst>
          </p:cNvPr>
          <p:cNvSpPr/>
          <p:nvPr/>
        </p:nvSpPr>
        <p:spPr>
          <a:xfrm>
            <a:off x="4452938" y="5572125"/>
            <a:ext cx="698500" cy="523875"/>
          </a:xfrm>
          <a:custGeom>
            <a:avLst/>
            <a:gdLst>
              <a:gd name="connsiteX0" fmla="*/ 235743 w 697706"/>
              <a:gd name="connsiteY0" fmla="*/ 71438 h 523875"/>
              <a:gd name="connsiteX1" fmla="*/ 485775 w 697706"/>
              <a:gd name="connsiteY1" fmla="*/ 154781 h 523875"/>
              <a:gd name="connsiteX2" fmla="*/ 526256 w 697706"/>
              <a:gd name="connsiteY2" fmla="*/ 161925 h 523875"/>
              <a:gd name="connsiteX3" fmla="*/ 569118 w 697706"/>
              <a:gd name="connsiteY3" fmla="*/ 159544 h 523875"/>
              <a:gd name="connsiteX4" fmla="*/ 697706 w 697706"/>
              <a:gd name="connsiteY4" fmla="*/ 114300 h 523875"/>
              <a:gd name="connsiteX5" fmla="*/ 485775 w 697706"/>
              <a:gd name="connsiteY5" fmla="*/ 523875 h 523875"/>
              <a:gd name="connsiteX6" fmla="*/ 447675 w 697706"/>
              <a:gd name="connsiteY6" fmla="*/ 457200 h 523875"/>
              <a:gd name="connsiteX7" fmla="*/ 409575 w 697706"/>
              <a:gd name="connsiteY7" fmla="*/ 392906 h 523875"/>
              <a:gd name="connsiteX8" fmla="*/ 364331 w 697706"/>
              <a:gd name="connsiteY8" fmla="*/ 338138 h 523875"/>
              <a:gd name="connsiteX9" fmla="*/ 314325 w 697706"/>
              <a:gd name="connsiteY9" fmla="*/ 278606 h 523875"/>
              <a:gd name="connsiteX10" fmla="*/ 245268 w 697706"/>
              <a:gd name="connsiteY10" fmla="*/ 207169 h 523875"/>
              <a:gd name="connsiteX11" fmla="*/ 176212 w 697706"/>
              <a:gd name="connsiteY11" fmla="*/ 150019 h 523875"/>
              <a:gd name="connsiteX12" fmla="*/ 97631 w 697706"/>
              <a:gd name="connsiteY12" fmla="*/ 97631 h 523875"/>
              <a:gd name="connsiteX13" fmla="*/ 42862 w 697706"/>
              <a:gd name="connsiteY13" fmla="*/ 61913 h 523875"/>
              <a:gd name="connsiteX14" fmla="*/ 19050 w 697706"/>
              <a:gd name="connsiteY14" fmla="*/ 47625 h 523875"/>
              <a:gd name="connsiteX15" fmla="*/ 2381 w 697706"/>
              <a:gd name="connsiteY15" fmla="*/ 30956 h 523875"/>
              <a:gd name="connsiteX16" fmla="*/ 0 w 697706"/>
              <a:gd name="connsiteY16" fmla="*/ 19050 h 523875"/>
              <a:gd name="connsiteX17" fmla="*/ 0 w 697706"/>
              <a:gd name="connsiteY17" fmla="*/ 4763 h 523875"/>
              <a:gd name="connsiteX18" fmla="*/ 9525 w 697706"/>
              <a:gd name="connsiteY18" fmla="*/ 0 h 523875"/>
              <a:gd name="connsiteX19" fmla="*/ 38100 w 697706"/>
              <a:gd name="connsiteY19" fmla="*/ 0 h 523875"/>
              <a:gd name="connsiteX20" fmla="*/ 235743 w 697706"/>
              <a:gd name="connsiteY20" fmla="*/ 71438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7706" h="523875">
                <a:moveTo>
                  <a:pt x="235743" y="71438"/>
                </a:moveTo>
                <a:lnTo>
                  <a:pt x="485775" y="154781"/>
                </a:lnTo>
                <a:lnTo>
                  <a:pt x="526256" y="161925"/>
                </a:lnTo>
                <a:lnTo>
                  <a:pt x="569118" y="159544"/>
                </a:lnTo>
                <a:lnTo>
                  <a:pt x="697706" y="114300"/>
                </a:lnTo>
                <a:lnTo>
                  <a:pt x="485775" y="523875"/>
                </a:lnTo>
                <a:lnTo>
                  <a:pt x="447675" y="457200"/>
                </a:lnTo>
                <a:lnTo>
                  <a:pt x="409575" y="392906"/>
                </a:lnTo>
                <a:lnTo>
                  <a:pt x="364331" y="338138"/>
                </a:lnTo>
                <a:lnTo>
                  <a:pt x="314325" y="278606"/>
                </a:lnTo>
                <a:lnTo>
                  <a:pt x="245268" y="207169"/>
                </a:lnTo>
                <a:lnTo>
                  <a:pt x="176212" y="150019"/>
                </a:lnTo>
                <a:lnTo>
                  <a:pt x="97631" y="97631"/>
                </a:lnTo>
                <a:lnTo>
                  <a:pt x="42862" y="61913"/>
                </a:lnTo>
                <a:lnTo>
                  <a:pt x="19050" y="47625"/>
                </a:lnTo>
                <a:lnTo>
                  <a:pt x="2381" y="30956"/>
                </a:lnTo>
                <a:lnTo>
                  <a:pt x="0" y="19050"/>
                </a:lnTo>
                <a:lnTo>
                  <a:pt x="0" y="4763"/>
                </a:lnTo>
                <a:lnTo>
                  <a:pt x="9525" y="0"/>
                </a:lnTo>
                <a:lnTo>
                  <a:pt x="38100" y="0"/>
                </a:lnTo>
                <a:lnTo>
                  <a:pt x="235743" y="71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A545036-8233-487D-ACC7-67EFF0CBE01A}"/>
              </a:ext>
            </a:extLst>
          </p:cNvPr>
          <p:cNvSpPr/>
          <p:nvPr/>
        </p:nvSpPr>
        <p:spPr>
          <a:xfrm rot="16200000">
            <a:off x="3090069" y="4445794"/>
            <a:ext cx="1511300" cy="1560512"/>
          </a:xfrm>
          <a:custGeom>
            <a:avLst/>
            <a:gdLst>
              <a:gd name="connsiteX0" fmla="*/ 690562 w 1512093"/>
              <a:gd name="connsiteY0" fmla="*/ 1031081 h 1559719"/>
              <a:gd name="connsiteX1" fmla="*/ 445293 w 1512093"/>
              <a:gd name="connsiteY1" fmla="*/ 733425 h 1559719"/>
              <a:gd name="connsiteX2" fmla="*/ 300037 w 1512093"/>
              <a:gd name="connsiteY2" fmla="*/ 542925 h 1559719"/>
              <a:gd name="connsiteX3" fmla="*/ 173831 w 1512093"/>
              <a:gd name="connsiteY3" fmla="*/ 354806 h 1559719"/>
              <a:gd name="connsiteX4" fmla="*/ 95250 w 1512093"/>
              <a:gd name="connsiteY4" fmla="*/ 221456 h 1559719"/>
              <a:gd name="connsiteX5" fmla="*/ 33337 w 1512093"/>
              <a:gd name="connsiteY5" fmla="*/ 109538 h 1559719"/>
              <a:gd name="connsiteX6" fmla="*/ 14287 w 1512093"/>
              <a:gd name="connsiteY6" fmla="*/ 73819 h 1559719"/>
              <a:gd name="connsiteX7" fmla="*/ 0 w 1512093"/>
              <a:gd name="connsiteY7" fmla="*/ 40481 h 1559719"/>
              <a:gd name="connsiteX8" fmla="*/ 0 w 1512093"/>
              <a:gd name="connsiteY8" fmla="*/ 16669 h 1559719"/>
              <a:gd name="connsiteX9" fmla="*/ 4762 w 1512093"/>
              <a:gd name="connsiteY9" fmla="*/ 4763 h 1559719"/>
              <a:gd name="connsiteX10" fmla="*/ 11906 w 1512093"/>
              <a:gd name="connsiteY10" fmla="*/ 0 h 1559719"/>
              <a:gd name="connsiteX11" fmla="*/ 26193 w 1512093"/>
              <a:gd name="connsiteY11" fmla="*/ 2381 h 1559719"/>
              <a:gd name="connsiteX12" fmla="*/ 61912 w 1512093"/>
              <a:gd name="connsiteY12" fmla="*/ 38100 h 1559719"/>
              <a:gd name="connsiteX13" fmla="*/ 171450 w 1512093"/>
              <a:gd name="connsiteY13" fmla="*/ 188119 h 1559719"/>
              <a:gd name="connsiteX14" fmla="*/ 323850 w 1512093"/>
              <a:gd name="connsiteY14" fmla="*/ 376238 h 1559719"/>
              <a:gd name="connsiteX15" fmla="*/ 426243 w 1512093"/>
              <a:gd name="connsiteY15" fmla="*/ 497681 h 1559719"/>
              <a:gd name="connsiteX16" fmla="*/ 545306 w 1512093"/>
              <a:gd name="connsiteY16" fmla="*/ 623888 h 1559719"/>
              <a:gd name="connsiteX17" fmla="*/ 673893 w 1512093"/>
              <a:gd name="connsiteY17" fmla="*/ 757238 h 1559719"/>
              <a:gd name="connsiteX18" fmla="*/ 790575 w 1512093"/>
              <a:gd name="connsiteY18" fmla="*/ 866775 h 1559719"/>
              <a:gd name="connsiteX19" fmla="*/ 921543 w 1512093"/>
              <a:gd name="connsiteY19" fmla="*/ 983456 h 1559719"/>
              <a:gd name="connsiteX20" fmla="*/ 1057275 w 1512093"/>
              <a:gd name="connsiteY20" fmla="*/ 1100138 h 1559719"/>
              <a:gd name="connsiteX21" fmla="*/ 1143000 w 1512093"/>
              <a:gd name="connsiteY21" fmla="*/ 1166813 h 1559719"/>
              <a:gd name="connsiteX22" fmla="*/ 1221581 w 1512093"/>
              <a:gd name="connsiteY22" fmla="*/ 1226344 h 1559719"/>
              <a:gd name="connsiteX23" fmla="*/ 1257300 w 1512093"/>
              <a:gd name="connsiteY23" fmla="*/ 1252538 h 1559719"/>
              <a:gd name="connsiteX24" fmla="*/ 1290637 w 1512093"/>
              <a:gd name="connsiteY24" fmla="*/ 1271588 h 1559719"/>
              <a:gd name="connsiteX25" fmla="*/ 1321593 w 1512093"/>
              <a:gd name="connsiteY25" fmla="*/ 1276350 h 1559719"/>
              <a:gd name="connsiteX26" fmla="*/ 1347787 w 1512093"/>
              <a:gd name="connsiteY26" fmla="*/ 1276350 h 1559719"/>
              <a:gd name="connsiteX27" fmla="*/ 1390650 w 1512093"/>
              <a:gd name="connsiteY27" fmla="*/ 1257300 h 1559719"/>
              <a:gd name="connsiteX28" fmla="*/ 1473993 w 1512093"/>
              <a:gd name="connsiteY28" fmla="*/ 1176338 h 1559719"/>
              <a:gd name="connsiteX29" fmla="*/ 1512093 w 1512093"/>
              <a:gd name="connsiteY29" fmla="*/ 1452563 h 1559719"/>
              <a:gd name="connsiteX30" fmla="*/ 1371600 w 1512093"/>
              <a:gd name="connsiteY30" fmla="*/ 1519238 h 1559719"/>
              <a:gd name="connsiteX31" fmla="*/ 1300162 w 1512093"/>
              <a:gd name="connsiteY31" fmla="*/ 1547813 h 1559719"/>
              <a:gd name="connsiteX32" fmla="*/ 1252537 w 1512093"/>
              <a:gd name="connsiteY32" fmla="*/ 1559719 h 1559719"/>
              <a:gd name="connsiteX33" fmla="*/ 1219200 w 1512093"/>
              <a:gd name="connsiteY33" fmla="*/ 1559719 h 1559719"/>
              <a:gd name="connsiteX34" fmla="*/ 1195387 w 1512093"/>
              <a:gd name="connsiteY34" fmla="*/ 1554956 h 1559719"/>
              <a:gd name="connsiteX35" fmla="*/ 1173956 w 1512093"/>
              <a:gd name="connsiteY35" fmla="*/ 1538288 h 1559719"/>
              <a:gd name="connsiteX36" fmla="*/ 1159668 w 1512093"/>
              <a:gd name="connsiteY36" fmla="*/ 1519238 h 1559719"/>
              <a:gd name="connsiteX37" fmla="*/ 962025 w 1512093"/>
              <a:gd name="connsiteY37" fmla="*/ 1319213 h 1559719"/>
              <a:gd name="connsiteX38" fmla="*/ 690562 w 1512093"/>
              <a:gd name="connsiteY38" fmla="*/ 1031081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12093" h="1559719">
                <a:moveTo>
                  <a:pt x="690562" y="1031081"/>
                </a:moveTo>
                <a:lnTo>
                  <a:pt x="445293" y="733425"/>
                </a:lnTo>
                <a:lnTo>
                  <a:pt x="300037" y="542925"/>
                </a:lnTo>
                <a:lnTo>
                  <a:pt x="173831" y="354806"/>
                </a:lnTo>
                <a:lnTo>
                  <a:pt x="95250" y="221456"/>
                </a:lnTo>
                <a:lnTo>
                  <a:pt x="33337" y="109538"/>
                </a:lnTo>
                <a:lnTo>
                  <a:pt x="14287" y="73819"/>
                </a:lnTo>
                <a:lnTo>
                  <a:pt x="0" y="40481"/>
                </a:lnTo>
                <a:lnTo>
                  <a:pt x="0" y="16669"/>
                </a:lnTo>
                <a:lnTo>
                  <a:pt x="4762" y="4763"/>
                </a:lnTo>
                <a:lnTo>
                  <a:pt x="11906" y="0"/>
                </a:lnTo>
                <a:lnTo>
                  <a:pt x="26193" y="2381"/>
                </a:lnTo>
                <a:lnTo>
                  <a:pt x="61912" y="38100"/>
                </a:lnTo>
                <a:lnTo>
                  <a:pt x="171450" y="188119"/>
                </a:lnTo>
                <a:lnTo>
                  <a:pt x="323850" y="376238"/>
                </a:lnTo>
                <a:lnTo>
                  <a:pt x="426243" y="497681"/>
                </a:lnTo>
                <a:lnTo>
                  <a:pt x="545306" y="623888"/>
                </a:lnTo>
                <a:lnTo>
                  <a:pt x="673893" y="757238"/>
                </a:lnTo>
                <a:lnTo>
                  <a:pt x="790575" y="866775"/>
                </a:lnTo>
                <a:lnTo>
                  <a:pt x="921543" y="983456"/>
                </a:lnTo>
                <a:lnTo>
                  <a:pt x="1057275" y="1100138"/>
                </a:lnTo>
                <a:lnTo>
                  <a:pt x="1143000" y="1166813"/>
                </a:lnTo>
                <a:lnTo>
                  <a:pt x="1221581" y="1226344"/>
                </a:lnTo>
                <a:lnTo>
                  <a:pt x="1257300" y="1252538"/>
                </a:lnTo>
                <a:lnTo>
                  <a:pt x="1290637" y="1271588"/>
                </a:lnTo>
                <a:lnTo>
                  <a:pt x="1321593" y="1276350"/>
                </a:lnTo>
                <a:lnTo>
                  <a:pt x="1347787" y="1276350"/>
                </a:lnTo>
                <a:lnTo>
                  <a:pt x="1390650" y="1257300"/>
                </a:lnTo>
                <a:lnTo>
                  <a:pt x="1473993" y="1176338"/>
                </a:lnTo>
                <a:lnTo>
                  <a:pt x="1512093" y="1452563"/>
                </a:lnTo>
                <a:lnTo>
                  <a:pt x="1371600" y="1519238"/>
                </a:lnTo>
                <a:lnTo>
                  <a:pt x="1300162" y="1547813"/>
                </a:lnTo>
                <a:lnTo>
                  <a:pt x="1252537" y="1559719"/>
                </a:lnTo>
                <a:lnTo>
                  <a:pt x="1219200" y="1559719"/>
                </a:lnTo>
                <a:lnTo>
                  <a:pt x="1195387" y="1554956"/>
                </a:lnTo>
                <a:lnTo>
                  <a:pt x="1173956" y="1538288"/>
                </a:lnTo>
                <a:lnTo>
                  <a:pt x="1159668" y="1519238"/>
                </a:lnTo>
                <a:lnTo>
                  <a:pt x="962025" y="1319213"/>
                </a:lnTo>
                <a:lnTo>
                  <a:pt x="690562" y="1031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E1D6E26-3FAC-4BF4-9120-608AD3E0F976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344613"/>
            <a:ext cx="4649787" cy="4860925"/>
            <a:chOff x="2887663" y="1497013"/>
            <a:chExt cx="4649787" cy="4860925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2559A1C0-D640-4948-9789-C74255065FD9}"/>
                </a:ext>
              </a:extLst>
            </p:cNvPr>
            <p:cNvSpPr/>
            <p:nvPr/>
          </p:nvSpPr>
          <p:spPr>
            <a:xfrm>
              <a:off x="3600450" y="1833563"/>
              <a:ext cx="714375" cy="814387"/>
            </a:xfrm>
            <a:custGeom>
              <a:avLst/>
              <a:gdLst>
                <a:gd name="connsiteX0" fmla="*/ 414338 w 714375"/>
                <a:gd name="connsiteY0" fmla="*/ 583406 h 814387"/>
                <a:gd name="connsiteX1" fmla="*/ 273844 w 714375"/>
                <a:gd name="connsiteY1" fmla="*/ 409575 h 814387"/>
                <a:gd name="connsiteX2" fmla="*/ 128588 w 714375"/>
                <a:gd name="connsiteY2" fmla="*/ 221456 h 814387"/>
                <a:gd name="connsiteX3" fmla="*/ 76200 w 714375"/>
                <a:gd name="connsiteY3" fmla="*/ 152400 h 814387"/>
                <a:gd name="connsiteX4" fmla="*/ 45244 w 714375"/>
                <a:gd name="connsiteY4" fmla="*/ 111918 h 814387"/>
                <a:gd name="connsiteX5" fmla="*/ 19050 w 714375"/>
                <a:gd name="connsiteY5" fmla="*/ 71437 h 814387"/>
                <a:gd name="connsiteX6" fmla="*/ 2381 w 714375"/>
                <a:gd name="connsiteY6" fmla="*/ 35718 h 814387"/>
                <a:gd name="connsiteX7" fmla="*/ 0 w 714375"/>
                <a:gd name="connsiteY7" fmla="*/ 14287 h 814387"/>
                <a:gd name="connsiteX8" fmla="*/ 4763 w 714375"/>
                <a:gd name="connsiteY8" fmla="*/ 4762 h 814387"/>
                <a:gd name="connsiteX9" fmla="*/ 16669 w 714375"/>
                <a:gd name="connsiteY9" fmla="*/ 0 h 814387"/>
                <a:gd name="connsiteX10" fmla="*/ 40481 w 714375"/>
                <a:gd name="connsiteY10" fmla="*/ 7143 h 814387"/>
                <a:gd name="connsiteX11" fmla="*/ 111919 w 714375"/>
                <a:gd name="connsiteY11" fmla="*/ 52387 h 814387"/>
                <a:gd name="connsiteX12" fmla="*/ 266700 w 714375"/>
                <a:gd name="connsiteY12" fmla="*/ 142875 h 814387"/>
                <a:gd name="connsiteX13" fmla="*/ 431006 w 714375"/>
                <a:gd name="connsiteY13" fmla="*/ 235743 h 814387"/>
                <a:gd name="connsiteX14" fmla="*/ 538163 w 714375"/>
                <a:gd name="connsiteY14" fmla="*/ 292893 h 814387"/>
                <a:gd name="connsiteX15" fmla="*/ 571500 w 714375"/>
                <a:gd name="connsiteY15" fmla="*/ 338137 h 814387"/>
                <a:gd name="connsiteX16" fmla="*/ 602456 w 714375"/>
                <a:gd name="connsiteY16" fmla="*/ 390525 h 814387"/>
                <a:gd name="connsiteX17" fmla="*/ 635794 w 714375"/>
                <a:gd name="connsiteY17" fmla="*/ 457200 h 814387"/>
                <a:gd name="connsiteX18" fmla="*/ 666750 w 714375"/>
                <a:gd name="connsiteY18" fmla="*/ 533400 h 814387"/>
                <a:gd name="connsiteX19" fmla="*/ 690563 w 714375"/>
                <a:gd name="connsiteY19" fmla="*/ 604837 h 814387"/>
                <a:gd name="connsiteX20" fmla="*/ 709613 w 714375"/>
                <a:gd name="connsiteY20" fmla="*/ 678656 h 814387"/>
                <a:gd name="connsiteX21" fmla="*/ 714375 w 714375"/>
                <a:gd name="connsiteY21" fmla="*/ 721518 h 814387"/>
                <a:gd name="connsiteX22" fmla="*/ 709613 w 714375"/>
                <a:gd name="connsiteY22" fmla="*/ 750093 h 814387"/>
                <a:gd name="connsiteX23" fmla="*/ 697706 w 714375"/>
                <a:gd name="connsiteY23" fmla="*/ 788193 h 814387"/>
                <a:gd name="connsiteX24" fmla="*/ 683419 w 714375"/>
                <a:gd name="connsiteY24" fmla="*/ 807243 h 814387"/>
                <a:gd name="connsiteX25" fmla="*/ 666750 w 714375"/>
                <a:gd name="connsiteY25" fmla="*/ 814387 h 814387"/>
                <a:gd name="connsiteX26" fmla="*/ 647700 w 714375"/>
                <a:gd name="connsiteY26" fmla="*/ 814387 h 814387"/>
                <a:gd name="connsiteX27" fmla="*/ 609600 w 714375"/>
                <a:gd name="connsiteY27" fmla="*/ 802481 h 814387"/>
                <a:gd name="connsiteX28" fmla="*/ 573881 w 714375"/>
                <a:gd name="connsiteY28" fmla="*/ 776287 h 814387"/>
                <a:gd name="connsiteX29" fmla="*/ 542925 w 714375"/>
                <a:gd name="connsiteY29" fmla="*/ 750093 h 814387"/>
                <a:gd name="connsiteX30" fmla="*/ 414338 w 714375"/>
                <a:gd name="connsiteY30" fmla="*/ 583406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14375" h="814387">
                  <a:moveTo>
                    <a:pt x="414338" y="583406"/>
                  </a:moveTo>
                  <a:lnTo>
                    <a:pt x="273844" y="409575"/>
                  </a:lnTo>
                  <a:lnTo>
                    <a:pt x="128588" y="221456"/>
                  </a:lnTo>
                  <a:lnTo>
                    <a:pt x="76200" y="152400"/>
                  </a:lnTo>
                  <a:lnTo>
                    <a:pt x="45244" y="111918"/>
                  </a:lnTo>
                  <a:lnTo>
                    <a:pt x="19050" y="71437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0481" y="7143"/>
                  </a:lnTo>
                  <a:lnTo>
                    <a:pt x="111919" y="52387"/>
                  </a:lnTo>
                  <a:lnTo>
                    <a:pt x="266700" y="142875"/>
                  </a:lnTo>
                  <a:lnTo>
                    <a:pt x="431006" y="235743"/>
                  </a:lnTo>
                  <a:lnTo>
                    <a:pt x="538163" y="292893"/>
                  </a:lnTo>
                  <a:lnTo>
                    <a:pt x="571500" y="338137"/>
                  </a:lnTo>
                  <a:lnTo>
                    <a:pt x="602456" y="390525"/>
                  </a:lnTo>
                  <a:lnTo>
                    <a:pt x="635794" y="457200"/>
                  </a:lnTo>
                  <a:lnTo>
                    <a:pt x="666750" y="533400"/>
                  </a:lnTo>
                  <a:lnTo>
                    <a:pt x="690563" y="604837"/>
                  </a:lnTo>
                  <a:lnTo>
                    <a:pt x="709613" y="678656"/>
                  </a:lnTo>
                  <a:lnTo>
                    <a:pt x="714375" y="721518"/>
                  </a:lnTo>
                  <a:lnTo>
                    <a:pt x="709613" y="750093"/>
                  </a:lnTo>
                  <a:lnTo>
                    <a:pt x="697706" y="788193"/>
                  </a:lnTo>
                  <a:lnTo>
                    <a:pt x="683419" y="807243"/>
                  </a:lnTo>
                  <a:lnTo>
                    <a:pt x="666750" y="814387"/>
                  </a:lnTo>
                  <a:lnTo>
                    <a:pt x="647700" y="814387"/>
                  </a:lnTo>
                  <a:lnTo>
                    <a:pt x="609600" y="802481"/>
                  </a:lnTo>
                  <a:lnTo>
                    <a:pt x="573881" y="776287"/>
                  </a:lnTo>
                  <a:lnTo>
                    <a:pt x="542925" y="750093"/>
                  </a:lnTo>
                  <a:lnTo>
                    <a:pt x="414338" y="583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1B93843-C5D5-49DE-8E31-7D2CA853BD1B}"/>
                </a:ext>
              </a:extLst>
            </p:cNvPr>
            <p:cNvSpPr/>
            <p:nvPr/>
          </p:nvSpPr>
          <p:spPr>
            <a:xfrm>
              <a:off x="5413375" y="1658938"/>
              <a:ext cx="854075" cy="927100"/>
            </a:xfrm>
            <a:custGeom>
              <a:avLst/>
              <a:gdLst>
                <a:gd name="connsiteX0" fmla="*/ 495300 w 854869"/>
                <a:gd name="connsiteY0" fmla="*/ 545307 h 926307"/>
                <a:gd name="connsiteX1" fmla="*/ 285750 w 854869"/>
                <a:gd name="connsiteY1" fmla="*/ 714375 h 926307"/>
                <a:gd name="connsiteX2" fmla="*/ 145257 w 854869"/>
                <a:gd name="connsiteY2" fmla="*/ 833438 h 926307"/>
                <a:gd name="connsiteX3" fmla="*/ 54769 w 854869"/>
                <a:gd name="connsiteY3" fmla="*/ 907257 h 926307"/>
                <a:gd name="connsiteX4" fmla="*/ 35719 w 854869"/>
                <a:gd name="connsiteY4" fmla="*/ 921544 h 926307"/>
                <a:gd name="connsiteX5" fmla="*/ 21432 w 854869"/>
                <a:gd name="connsiteY5" fmla="*/ 926307 h 926307"/>
                <a:gd name="connsiteX6" fmla="*/ 9525 w 854869"/>
                <a:gd name="connsiteY6" fmla="*/ 923925 h 926307"/>
                <a:gd name="connsiteX7" fmla="*/ 0 w 854869"/>
                <a:gd name="connsiteY7" fmla="*/ 909638 h 926307"/>
                <a:gd name="connsiteX8" fmla="*/ 7144 w 854869"/>
                <a:gd name="connsiteY8" fmla="*/ 883444 h 926307"/>
                <a:gd name="connsiteX9" fmla="*/ 64294 w 854869"/>
                <a:gd name="connsiteY9" fmla="*/ 802482 h 926307"/>
                <a:gd name="connsiteX10" fmla="*/ 140494 w 854869"/>
                <a:gd name="connsiteY10" fmla="*/ 700088 h 926307"/>
                <a:gd name="connsiteX11" fmla="*/ 245269 w 854869"/>
                <a:gd name="connsiteY11" fmla="*/ 552450 h 926307"/>
                <a:gd name="connsiteX12" fmla="*/ 326232 w 854869"/>
                <a:gd name="connsiteY12" fmla="*/ 438150 h 926307"/>
                <a:gd name="connsiteX13" fmla="*/ 388144 w 854869"/>
                <a:gd name="connsiteY13" fmla="*/ 345282 h 926307"/>
                <a:gd name="connsiteX14" fmla="*/ 421482 w 854869"/>
                <a:gd name="connsiteY14" fmla="*/ 295275 h 926307"/>
                <a:gd name="connsiteX15" fmla="*/ 440532 w 854869"/>
                <a:gd name="connsiteY15" fmla="*/ 259557 h 926307"/>
                <a:gd name="connsiteX16" fmla="*/ 454819 w 854869"/>
                <a:gd name="connsiteY16" fmla="*/ 204788 h 926307"/>
                <a:gd name="connsiteX17" fmla="*/ 459582 w 854869"/>
                <a:gd name="connsiteY17" fmla="*/ 159544 h 926307"/>
                <a:gd name="connsiteX18" fmla="*/ 459582 w 854869"/>
                <a:gd name="connsiteY18" fmla="*/ 126207 h 926307"/>
                <a:gd name="connsiteX19" fmla="*/ 447675 w 854869"/>
                <a:gd name="connsiteY19" fmla="*/ 83344 h 926307"/>
                <a:gd name="connsiteX20" fmla="*/ 435769 w 854869"/>
                <a:gd name="connsiteY20" fmla="*/ 52388 h 926307"/>
                <a:gd name="connsiteX21" fmla="*/ 426244 w 854869"/>
                <a:gd name="connsiteY21" fmla="*/ 30957 h 926307"/>
                <a:gd name="connsiteX22" fmla="*/ 421482 w 854869"/>
                <a:gd name="connsiteY22" fmla="*/ 14288 h 926307"/>
                <a:gd name="connsiteX23" fmla="*/ 426244 w 854869"/>
                <a:gd name="connsiteY23" fmla="*/ 2382 h 926307"/>
                <a:gd name="connsiteX24" fmla="*/ 440532 w 854869"/>
                <a:gd name="connsiteY24" fmla="*/ 0 h 926307"/>
                <a:gd name="connsiteX25" fmla="*/ 469107 w 854869"/>
                <a:gd name="connsiteY25" fmla="*/ 11907 h 926307"/>
                <a:gd name="connsiteX26" fmla="*/ 552450 w 854869"/>
                <a:gd name="connsiteY26" fmla="*/ 52388 h 926307"/>
                <a:gd name="connsiteX27" fmla="*/ 628650 w 854869"/>
                <a:gd name="connsiteY27" fmla="*/ 100013 h 926307"/>
                <a:gd name="connsiteX28" fmla="*/ 709613 w 854869"/>
                <a:gd name="connsiteY28" fmla="*/ 159544 h 926307"/>
                <a:gd name="connsiteX29" fmla="*/ 781050 w 854869"/>
                <a:gd name="connsiteY29" fmla="*/ 211932 h 926307"/>
                <a:gd name="connsiteX30" fmla="*/ 826294 w 854869"/>
                <a:gd name="connsiteY30" fmla="*/ 247650 h 926307"/>
                <a:gd name="connsiteX31" fmla="*/ 845344 w 854869"/>
                <a:gd name="connsiteY31" fmla="*/ 266700 h 926307"/>
                <a:gd name="connsiteX32" fmla="*/ 852488 w 854869"/>
                <a:gd name="connsiteY32" fmla="*/ 278607 h 926307"/>
                <a:gd name="connsiteX33" fmla="*/ 854869 w 854869"/>
                <a:gd name="connsiteY33" fmla="*/ 292894 h 926307"/>
                <a:gd name="connsiteX34" fmla="*/ 850107 w 854869"/>
                <a:gd name="connsiteY34" fmla="*/ 314325 h 926307"/>
                <a:gd name="connsiteX35" fmla="*/ 831057 w 854869"/>
                <a:gd name="connsiteY35" fmla="*/ 330994 h 926307"/>
                <a:gd name="connsiteX36" fmla="*/ 778669 w 854869"/>
                <a:gd name="connsiteY36" fmla="*/ 352425 h 926307"/>
                <a:gd name="connsiteX37" fmla="*/ 750094 w 854869"/>
                <a:gd name="connsiteY37" fmla="*/ 361950 h 926307"/>
                <a:gd name="connsiteX38" fmla="*/ 495300 w 854869"/>
                <a:gd name="connsiteY38" fmla="*/ 545307 h 92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926307">
                  <a:moveTo>
                    <a:pt x="495300" y="545307"/>
                  </a:moveTo>
                  <a:lnTo>
                    <a:pt x="285750" y="714375"/>
                  </a:lnTo>
                  <a:lnTo>
                    <a:pt x="145257" y="833438"/>
                  </a:lnTo>
                  <a:lnTo>
                    <a:pt x="54769" y="907257"/>
                  </a:lnTo>
                  <a:lnTo>
                    <a:pt x="35719" y="921544"/>
                  </a:lnTo>
                  <a:lnTo>
                    <a:pt x="21432" y="926307"/>
                  </a:lnTo>
                  <a:lnTo>
                    <a:pt x="9525" y="923925"/>
                  </a:lnTo>
                  <a:lnTo>
                    <a:pt x="0" y="909638"/>
                  </a:lnTo>
                  <a:lnTo>
                    <a:pt x="7144" y="883444"/>
                  </a:lnTo>
                  <a:lnTo>
                    <a:pt x="64294" y="802482"/>
                  </a:lnTo>
                  <a:lnTo>
                    <a:pt x="140494" y="700088"/>
                  </a:lnTo>
                  <a:lnTo>
                    <a:pt x="245269" y="552450"/>
                  </a:lnTo>
                  <a:lnTo>
                    <a:pt x="326232" y="438150"/>
                  </a:lnTo>
                  <a:lnTo>
                    <a:pt x="388144" y="345282"/>
                  </a:lnTo>
                  <a:lnTo>
                    <a:pt x="421482" y="295275"/>
                  </a:lnTo>
                  <a:lnTo>
                    <a:pt x="440532" y="259557"/>
                  </a:lnTo>
                  <a:lnTo>
                    <a:pt x="454819" y="204788"/>
                  </a:lnTo>
                  <a:lnTo>
                    <a:pt x="459582" y="159544"/>
                  </a:lnTo>
                  <a:lnTo>
                    <a:pt x="459582" y="126207"/>
                  </a:lnTo>
                  <a:lnTo>
                    <a:pt x="447675" y="83344"/>
                  </a:lnTo>
                  <a:lnTo>
                    <a:pt x="435769" y="52388"/>
                  </a:lnTo>
                  <a:lnTo>
                    <a:pt x="426244" y="30957"/>
                  </a:lnTo>
                  <a:lnTo>
                    <a:pt x="421482" y="14288"/>
                  </a:lnTo>
                  <a:lnTo>
                    <a:pt x="426244" y="2382"/>
                  </a:lnTo>
                  <a:lnTo>
                    <a:pt x="440532" y="0"/>
                  </a:lnTo>
                  <a:lnTo>
                    <a:pt x="469107" y="11907"/>
                  </a:lnTo>
                  <a:lnTo>
                    <a:pt x="552450" y="52388"/>
                  </a:lnTo>
                  <a:lnTo>
                    <a:pt x="628650" y="100013"/>
                  </a:lnTo>
                  <a:lnTo>
                    <a:pt x="709613" y="159544"/>
                  </a:lnTo>
                  <a:lnTo>
                    <a:pt x="781050" y="211932"/>
                  </a:lnTo>
                  <a:lnTo>
                    <a:pt x="826294" y="247650"/>
                  </a:lnTo>
                  <a:lnTo>
                    <a:pt x="845344" y="266700"/>
                  </a:lnTo>
                  <a:lnTo>
                    <a:pt x="852488" y="278607"/>
                  </a:lnTo>
                  <a:lnTo>
                    <a:pt x="854869" y="292894"/>
                  </a:lnTo>
                  <a:lnTo>
                    <a:pt x="850107" y="314325"/>
                  </a:lnTo>
                  <a:lnTo>
                    <a:pt x="831057" y="330994"/>
                  </a:lnTo>
                  <a:lnTo>
                    <a:pt x="778669" y="352425"/>
                  </a:lnTo>
                  <a:lnTo>
                    <a:pt x="750094" y="361950"/>
                  </a:lnTo>
                  <a:lnTo>
                    <a:pt x="495300" y="545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0512AF63-B924-48D3-A0BA-786B36CFDCF4}"/>
                </a:ext>
              </a:extLst>
            </p:cNvPr>
            <p:cNvSpPr/>
            <p:nvPr/>
          </p:nvSpPr>
          <p:spPr>
            <a:xfrm>
              <a:off x="3871913" y="4267200"/>
              <a:ext cx="2224087" cy="500063"/>
            </a:xfrm>
            <a:custGeom>
              <a:avLst/>
              <a:gdLst>
                <a:gd name="connsiteX0" fmla="*/ 1445418 w 2224087"/>
                <a:gd name="connsiteY0" fmla="*/ 309563 h 500063"/>
                <a:gd name="connsiteX1" fmla="*/ 995362 w 2224087"/>
                <a:gd name="connsiteY1" fmla="*/ 381000 h 500063"/>
                <a:gd name="connsiteX2" fmla="*/ 795337 w 2224087"/>
                <a:gd name="connsiteY2" fmla="*/ 414338 h 500063"/>
                <a:gd name="connsiteX3" fmla="*/ 616743 w 2224087"/>
                <a:gd name="connsiteY3" fmla="*/ 445294 h 500063"/>
                <a:gd name="connsiteX4" fmla="*/ 402431 w 2224087"/>
                <a:gd name="connsiteY4" fmla="*/ 481013 h 500063"/>
                <a:gd name="connsiteX5" fmla="*/ 295275 w 2224087"/>
                <a:gd name="connsiteY5" fmla="*/ 497681 h 500063"/>
                <a:gd name="connsiteX6" fmla="*/ 257175 w 2224087"/>
                <a:gd name="connsiteY6" fmla="*/ 500063 h 500063"/>
                <a:gd name="connsiteX7" fmla="*/ 233362 w 2224087"/>
                <a:gd name="connsiteY7" fmla="*/ 492919 h 500063"/>
                <a:gd name="connsiteX8" fmla="*/ 192881 w 2224087"/>
                <a:gd name="connsiteY8" fmla="*/ 476250 h 500063"/>
                <a:gd name="connsiteX9" fmla="*/ 116681 w 2224087"/>
                <a:gd name="connsiteY9" fmla="*/ 421481 h 500063"/>
                <a:gd name="connsiteX10" fmla="*/ 52387 w 2224087"/>
                <a:gd name="connsiteY10" fmla="*/ 359569 h 500063"/>
                <a:gd name="connsiteX11" fmla="*/ 16668 w 2224087"/>
                <a:gd name="connsiteY11" fmla="*/ 321469 h 500063"/>
                <a:gd name="connsiteX12" fmla="*/ 0 w 2224087"/>
                <a:gd name="connsiteY12" fmla="*/ 292894 h 500063"/>
                <a:gd name="connsiteX13" fmla="*/ 0 w 2224087"/>
                <a:gd name="connsiteY13" fmla="*/ 271463 h 500063"/>
                <a:gd name="connsiteX14" fmla="*/ 7143 w 2224087"/>
                <a:gd name="connsiteY14" fmla="*/ 261938 h 500063"/>
                <a:gd name="connsiteX15" fmla="*/ 26193 w 2224087"/>
                <a:gd name="connsiteY15" fmla="*/ 257175 h 500063"/>
                <a:gd name="connsiteX16" fmla="*/ 54768 w 2224087"/>
                <a:gd name="connsiteY16" fmla="*/ 264319 h 500063"/>
                <a:gd name="connsiteX17" fmla="*/ 90487 w 2224087"/>
                <a:gd name="connsiteY17" fmla="*/ 273844 h 500063"/>
                <a:gd name="connsiteX18" fmla="*/ 157162 w 2224087"/>
                <a:gd name="connsiteY18" fmla="*/ 285750 h 500063"/>
                <a:gd name="connsiteX19" fmla="*/ 230981 w 2224087"/>
                <a:gd name="connsiteY19" fmla="*/ 288131 h 500063"/>
                <a:gd name="connsiteX20" fmla="*/ 347662 w 2224087"/>
                <a:gd name="connsiteY20" fmla="*/ 278606 h 500063"/>
                <a:gd name="connsiteX21" fmla="*/ 597693 w 2224087"/>
                <a:gd name="connsiteY21" fmla="*/ 245269 h 500063"/>
                <a:gd name="connsiteX22" fmla="*/ 964406 w 2224087"/>
                <a:gd name="connsiteY22" fmla="*/ 188119 h 500063"/>
                <a:gd name="connsiteX23" fmla="*/ 1331118 w 2224087"/>
                <a:gd name="connsiteY23" fmla="*/ 123825 h 500063"/>
                <a:gd name="connsiteX24" fmla="*/ 1493043 w 2224087"/>
                <a:gd name="connsiteY24" fmla="*/ 95250 h 500063"/>
                <a:gd name="connsiteX25" fmla="*/ 1540668 w 2224087"/>
                <a:gd name="connsiteY25" fmla="*/ 80963 h 500063"/>
                <a:gd name="connsiteX26" fmla="*/ 1669256 w 2224087"/>
                <a:gd name="connsiteY26" fmla="*/ 40481 h 500063"/>
                <a:gd name="connsiteX27" fmla="*/ 1750218 w 2224087"/>
                <a:gd name="connsiteY27" fmla="*/ 7144 h 500063"/>
                <a:gd name="connsiteX28" fmla="*/ 1790700 w 2224087"/>
                <a:gd name="connsiteY28" fmla="*/ 0 h 500063"/>
                <a:gd name="connsiteX29" fmla="*/ 1821656 w 2224087"/>
                <a:gd name="connsiteY29" fmla="*/ 4763 h 500063"/>
                <a:gd name="connsiteX30" fmla="*/ 1864518 w 2224087"/>
                <a:gd name="connsiteY30" fmla="*/ 21431 h 500063"/>
                <a:gd name="connsiteX31" fmla="*/ 1914525 w 2224087"/>
                <a:gd name="connsiteY31" fmla="*/ 50006 h 500063"/>
                <a:gd name="connsiteX32" fmla="*/ 2021681 w 2224087"/>
                <a:gd name="connsiteY32" fmla="*/ 121444 h 500063"/>
                <a:gd name="connsiteX33" fmla="*/ 2081212 w 2224087"/>
                <a:gd name="connsiteY33" fmla="*/ 169069 h 500063"/>
                <a:gd name="connsiteX34" fmla="*/ 2119312 w 2224087"/>
                <a:gd name="connsiteY34" fmla="*/ 200025 h 500063"/>
                <a:gd name="connsiteX35" fmla="*/ 2159793 w 2224087"/>
                <a:gd name="connsiteY35" fmla="*/ 235744 h 500063"/>
                <a:gd name="connsiteX36" fmla="*/ 2193131 w 2224087"/>
                <a:gd name="connsiteY36" fmla="*/ 276225 h 500063"/>
                <a:gd name="connsiteX37" fmla="*/ 2209800 w 2224087"/>
                <a:gd name="connsiteY37" fmla="*/ 304800 h 500063"/>
                <a:gd name="connsiteX38" fmla="*/ 2216943 w 2224087"/>
                <a:gd name="connsiteY38" fmla="*/ 323850 h 500063"/>
                <a:gd name="connsiteX39" fmla="*/ 2224087 w 2224087"/>
                <a:gd name="connsiteY39" fmla="*/ 345281 h 500063"/>
                <a:gd name="connsiteX40" fmla="*/ 2224087 w 2224087"/>
                <a:gd name="connsiteY40" fmla="*/ 371475 h 500063"/>
                <a:gd name="connsiteX41" fmla="*/ 2212181 w 2224087"/>
                <a:gd name="connsiteY41" fmla="*/ 400050 h 500063"/>
                <a:gd name="connsiteX42" fmla="*/ 2190750 w 2224087"/>
                <a:gd name="connsiteY42" fmla="*/ 431006 h 500063"/>
                <a:gd name="connsiteX43" fmla="*/ 1921668 w 2224087"/>
                <a:gd name="connsiteY43" fmla="*/ 297656 h 500063"/>
                <a:gd name="connsiteX44" fmla="*/ 1816893 w 2224087"/>
                <a:gd name="connsiteY44" fmla="*/ 257175 h 500063"/>
                <a:gd name="connsiteX45" fmla="*/ 1783556 w 2224087"/>
                <a:gd name="connsiteY45" fmla="*/ 254794 h 500063"/>
                <a:gd name="connsiteX46" fmla="*/ 1445418 w 2224087"/>
                <a:gd name="connsiteY46" fmla="*/ 3095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24087" h="500063">
                  <a:moveTo>
                    <a:pt x="1445418" y="309563"/>
                  </a:moveTo>
                  <a:lnTo>
                    <a:pt x="995362" y="381000"/>
                  </a:lnTo>
                  <a:lnTo>
                    <a:pt x="795337" y="414338"/>
                  </a:lnTo>
                  <a:lnTo>
                    <a:pt x="616743" y="445294"/>
                  </a:lnTo>
                  <a:lnTo>
                    <a:pt x="402431" y="481013"/>
                  </a:lnTo>
                  <a:lnTo>
                    <a:pt x="295275" y="497681"/>
                  </a:lnTo>
                  <a:lnTo>
                    <a:pt x="257175" y="500063"/>
                  </a:lnTo>
                  <a:lnTo>
                    <a:pt x="233362" y="492919"/>
                  </a:lnTo>
                  <a:lnTo>
                    <a:pt x="192881" y="476250"/>
                  </a:lnTo>
                  <a:lnTo>
                    <a:pt x="116681" y="421481"/>
                  </a:lnTo>
                  <a:lnTo>
                    <a:pt x="52387" y="359569"/>
                  </a:lnTo>
                  <a:lnTo>
                    <a:pt x="16668" y="321469"/>
                  </a:lnTo>
                  <a:lnTo>
                    <a:pt x="0" y="292894"/>
                  </a:lnTo>
                  <a:lnTo>
                    <a:pt x="0" y="271463"/>
                  </a:lnTo>
                  <a:lnTo>
                    <a:pt x="7143" y="261938"/>
                  </a:lnTo>
                  <a:lnTo>
                    <a:pt x="26193" y="257175"/>
                  </a:lnTo>
                  <a:lnTo>
                    <a:pt x="54768" y="264319"/>
                  </a:lnTo>
                  <a:lnTo>
                    <a:pt x="90487" y="273844"/>
                  </a:lnTo>
                  <a:lnTo>
                    <a:pt x="157162" y="285750"/>
                  </a:lnTo>
                  <a:lnTo>
                    <a:pt x="230981" y="288131"/>
                  </a:lnTo>
                  <a:lnTo>
                    <a:pt x="347662" y="278606"/>
                  </a:lnTo>
                  <a:lnTo>
                    <a:pt x="597693" y="245269"/>
                  </a:lnTo>
                  <a:lnTo>
                    <a:pt x="964406" y="188119"/>
                  </a:lnTo>
                  <a:lnTo>
                    <a:pt x="1331118" y="123825"/>
                  </a:lnTo>
                  <a:lnTo>
                    <a:pt x="1493043" y="95250"/>
                  </a:lnTo>
                  <a:lnTo>
                    <a:pt x="1540668" y="80963"/>
                  </a:lnTo>
                  <a:lnTo>
                    <a:pt x="1669256" y="40481"/>
                  </a:lnTo>
                  <a:lnTo>
                    <a:pt x="1750218" y="7144"/>
                  </a:lnTo>
                  <a:lnTo>
                    <a:pt x="1790700" y="0"/>
                  </a:lnTo>
                  <a:lnTo>
                    <a:pt x="1821656" y="4763"/>
                  </a:lnTo>
                  <a:lnTo>
                    <a:pt x="1864518" y="21431"/>
                  </a:lnTo>
                  <a:lnTo>
                    <a:pt x="1914525" y="50006"/>
                  </a:lnTo>
                  <a:lnTo>
                    <a:pt x="2021681" y="121444"/>
                  </a:lnTo>
                  <a:lnTo>
                    <a:pt x="2081212" y="169069"/>
                  </a:lnTo>
                  <a:lnTo>
                    <a:pt x="2119312" y="200025"/>
                  </a:lnTo>
                  <a:lnTo>
                    <a:pt x="2159793" y="235744"/>
                  </a:lnTo>
                  <a:lnTo>
                    <a:pt x="2193131" y="276225"/>
                  </a:lnTo>
                  <a:lnTo>
                    <a:pt x="2209800" y="304800"/>
                  </a:lnTo>
                  <a:lnTo>
                    <a:pt x="2216943" y="323850"/>
                  </a:lnTo>
                  <a:lnTo>
                    <a:pt x="2224087" y="345281"/>
                  </a:lnTo>
                  <a:lnTo>
                    <a:pt x="2224087" y="371475"/>
                  </a:lnTo>
                  <a:lnTo>
                    <a:pt x="2212181" y="400050"/>
                  </a:lnTo>
                  <a:lnTo>
                    <a:pt x="2190750" y="431006"/>
                  </a:lnTo>
                  <a:lnTo>
                    <a:pt x="1921668" y="297656"/>
                  </a:lnTo>
                  <a:lnTo>
                    <a:pt x="1816893" y="257175"/>
                  </a:lnTo>
                  <a:lnTo>
                    <a:pt x="1783556" y="254794"/>
                  </a:lnTo>
                  <a:lnTo>
                    <a:pt x="1445418" y="3095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26D5A536-9677-4E38-9490-EABA8C6D05B7}"/>
                </a:ext>
              </a:extLst>
            </p:cNvPr>
            <p:cNvSpPr/>
            <p:nvPr/>
          </p:nvSpPr>
          <p:spPr>
            <a:xfrm>
              <a:off x="3441700" y="2614613"/>
              <a:ext cx="2763838" cy="574675"/>
            </a:xfrm>
            <a:custGeom>
              <a:avLst/>
              <a:gdLst>
                <a:gd name="connsiteX0" fmla="*/ 2100263 w 2764632"/>
                <a:gd name="connsiteY0" fmla="*/ 273843 h 573881"/>
                <a:gd name="connsiteX1" fmla="*/ 1519238 w 2764632"/>
                <a:gd name="connsiteY1" fmla="*/ 345281 h 573881"/>
                <a:gd name="connsiteX2" fmla="*/ 1488282 w 2764632"/>
                <a:gd name="connsiteY2" fmla="*/ 359568 h 573881"/>
                <a:gd name="connsiteX3" fmla="*/ 1254919 w 2764632"/>
                <a:gd name="connsiteY3" fmla="*/ 390525 h 573881"/>
                <a:gd name="connsiteX4" fmla="*/ 1064419 w 2764632"/>
                <a:gd name="connsiteY4" fmla="*/ 407193 h 573881"/>
                <a:gd name="connsiteX5" fmla="*/ 823913 w 2764632"/>
                <a:gd name="connsiteY5" fmla="*/ 459581 h 573881"/>
                <a:gd name="connsiteX6" fmla="*/ 571500 w 2764632"/>
                <a:gd name="connsiteY6" fmla="*/ 535781 h 573881"/>
                <a:gd name="connsiteX7" fmla="*/ 490538 w 2764632"/>
                <a:gd name="connsiteY7" fmla="*/ 569118 h 573881"/>
                <a:gd name="connsiteX8" fmla="*/ 464344 w 2764632"/>
                <a:gd name="connsiteY8" fmla="*/ 573881 h 573881"/>
                <a:gd name="connsiteX9" fmla="*/ 423863 w 2764632"/>
                <a:gd name="connsiteY9" fmla="*/ 564356 h 573881"/>
                <a:gd name="connsiteX10" fmla="*/ 369094 w 2764632"/>
                <a:gd name="connsiteY10" fmla="*/ 538162 h 573881"/>
                <a:gd name="connsiteX11" fmla="*/ 266700 w 2764632"/>
                <a:gd name="connsiteY11" fmla="*/ 471487 h 573881"/>
                <a:gd name="connsiteX12" fmla="*/ 161925 w 2764632"/>
                <a:gd name="connsiteY12" fmla="*/ 383381 h 573881"/>
                <a:gd name="connsiteX13" fmla="*/ 57150 w 2764632"/>
                <a:gd name="connsiteY13" fmla="*/ 285750 h 573881"/>
                <a:gd name="connsiteX14" fmla="*/ 28575 w 2764632"/>
                <a:gd name="connsiteY14" fmla="*/ 259556 h 573881"/>
                <a:gd name="connsiteX15" fmla="*/ 14288 w 2764632"/>
                <a:gd name="connsiteY15" fmla="*/ 242887 h 573881"/>
                <a:gd name="connsiteX16" fmla="*/ 0 w 2764632"/>
                <a:gd name="connsiteY16" fmla="*/ 214312 h 573881"/>
                <a:gd name="connsiteX17" fmla="*/ 0 w 2764632"/>
                <a:gd name="connsiteY17" fmla="*/ 197643 h 573881"/>
                <a:gd name="connsiteX18" fmla="*/ 4763 w 2764632"/>
                <a:gd name="connsiteY18" fmla="*/ 185737 h 573881"/>
                <a:gd name="connsiteX19" fmla="*/ 21432 w 2764632"/>
                <a:gd name="connsiteY19" fmla="*/ 178593 h 573881"/>
                <a:gd name="connsiteX20" fmla="*/ 45244 w 2764632"/>
                <a:gd name="connsiteY20" fmla="*/ 180975 h 573881"/>
                <a:gd name="connsiteX21" fmla="*/ 80963 w 2764632"/>
                <a:gd name="connsiteY21" fmla="*/ 197643 h 573881"/>
                <a:gd name="connsiteX22" fmla="*/ 128588 w 2764632"/>
                <a:gd name="connsiteY22" fmla="*/ 228600 h 573881"/>
                <a:gd name="connsiteX23" fmla="*/ 188119 w 2764632"/>
                <a:gd name="connsiteY23" fmla="*/ 269081 h 573881"/>
                <a:gd name="connsiteX24" fmla="*/ 233363 w 2764632"/>
                <a:gd name="connsiteY24" fmla="*/ 292893 h 573881"/>
                <a:gd name="connsiteX25" fmla="*/ 290513 w 2764632"/>
                <a:gd name="connsiteY25" fmla="*/ 309562 h 573881"/>
                <a:gd name="connsiteX26" fmla="*/ 359569 w 2764632"/>
                <a:gd name="connsiteY26" fmla="*/ 316706 h 573881"/>
                <a:gd name="connsiteX27" fmla="*/ 411957 w 2764632"/>
                <a:gd name="connsiteY27" fmla="*/ 321468 h 573881"/>
                <a:gd name="connsiteX28" fmla="*/ 490538 w 2764632"/>
                <a:gd name="connsiteY28" fmla="*/ 319087 h 573881"/>
                <a:gd name="connsiteX29" fmla="*/ 671513 w 2764632"/>
                <a:gd name="connsiteY29" fmla="*/ 300037 h 573881"/>
                <a:gd name="connsiteX30" fmla="*/ 1147763 w 2764632"/>
                <a:gd name="connsiteY30" fmla="*/ 228600 h 573881"/>
                <a:gd name="connsiteX31" fmla="*/ 1335882 w 2764632"/>
                <a:gd name="connsiteY31" fmla="*/ 209550 h 573881"/>
                <a:gd name="connsiteX32" fmla="*/ 1766888 w 2764632"/>
                <a:gd name="connsiteY32" fmla="*/ 147637 h 573881"/>
                <a:gd name="connsiteX33" fmla="*/ 2083594 w 2764632"/>
                <a:gd name="connsiteY33" fmla="*/ 102393 h 573881"/>
                <a:gd name="connsiteX34" fmla="*/ 2174082 w 2764632"/>
                <a:gd name="connsiteY34" fmla="*/ 83343 h 573881"/>
                <a:gd name="connsiteX35" fmla="*/ 2271713 w 2764632"/>
                <a:gd name="connsiteY35" fmla="*/ 59531 h 573881"/>
                <a:gd name="connsiteX36" fmla="*/ 2390775 w 2764632"/>
                <a:gd name="connsiteY36" fmla="*/ 26193 h 573881"/>
                <a:gd name="connsiteX37" fmla="*/ 2450307 w 2764632"/>
                <a:gd name="connsiteY37" fmla="*/ 2381 h 573881"/>
                <a:gd name="connsiteX38" fmla="*/ 2500313 w 2764632"/>
                <a:gd name="connsiteY38" fmla="*/ 0 h 573881"/>
                <a:gd name="connsiteX39" fmla="*/ 2552700 w 2764632"/>
                <a:gd name="connsiteY39" fmla="*/ 9525 h 573881"/>
                <a:gd name="connsiteX40" fmla="*/ 2626519 w 2764632"/>
                <a:gd name="connsiteY40" fmla="*/ 33337 h 573881"/>
                <a:gd name="connsiteX41" fmla="*/ 2669382 w 2764632"/>
                <a:gd name="connsiteY41" fmla="*/ 52387 h 573881"/>
                <a:gd name="connsiteX42" fmla="*/ 2707482 w 2764632"/>
                <a:gd name="connsiteY42" fmla="*/ 73818 h 573881"/>
                <a:gd name="connsiteX43" fmla="*/ 2733675 w 2764632"/>
                <a:gd name="connsiteY43" fmla="*/ 100012 h 573881"/>
                <a:gd name="connsiteX44" fmla="*/ 2752725 w 2764632"/>
                <a:gd name="connsiteY44" fmla="*/ 121443 h 573881"/>
                <a:gd name="connsiteX45" fmla="*/ 2764632 w 2764632"/>
                <a:gd name="connsiteY45" fmla="*/ 142875 h 573881"/>
                <a:gd name="connsiteX46" fmla="*/ 2764632 w 2764632"/>
                <a:gd name="connsiteY46" fmla="*/ 161925 h 573881"/>
                <a:gd name="connsiteX47" fmla="*/ 2752725 w 2764632"/>
                <a:gd name="connsiteY47" fmla="*/ 190500 h 573881"/>
                <a:gd name="connsiteX48" fmla="*/ 2728913 w 2764632"/>
                <a:gd name="connsiteY48" fmla="*/ 216693 h 573881"/>
                <a:gd name="connsiteX49" fmla="*/ 2667000 w 2764632"/>
                <a:gd name="connsiteY49" fmla="*/ 252412 h 573881"/>
                <a:gd name="connsiteX50" fmla="*/ 2462213 w 2764632"/>
                <a:gd name="connsiteY50" fmla="*/ 259556 h 573881"/>
                <a:gd name="connsiteX51" fmla="*/ 2100263 w 2764632"/>
                <a:gd name="connsiteY51" fmla="*/ 273843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4632" h="573881">
                  <a:moveTo>
                    <a:pt x="2100263" y="273843"/>
                  </a:moveTo>
                  <a:lnTo>
                    <a:pt x="1519238" y="345281"/>
                  </a:lnTo>
                  <a:lnTo>
                    <a:pt x="1488282" y="359568"/>
                  </a:lnTo>
                  <a:lnTo>
                    <a:pt x="1254919" y="390525"/>
                  </a:lnTo>
                  <a:lnTo>
                    <a:pt x="1064419" y="407193"/>
                  </a:lnTo>
                  <a:lnTo>
                    <a:pt x="823913" y="459581"/>
                  </a:lnTo>
                  <a:lnTo>
                    <a:pt x="571500" y="535781"/>
                  </a:lnTo>
                  <a:lnTo>
                    <a:pt x="490538" y="569118"/>
                  </a:lnTo>
                  <a:lnTo>
                    <a:pt x="464344" y="573881"/>
                  </a:lnTo>
                  <a:lnTo>
                    <a:pt x="423863" y="564356"/>
                  </a:lnTo>
                  <a:lnTo>
                    <a:pt x="369094" y="538162"/>
                  </a:lnTo>
                  <a:lnTo>
                    <a:pt x="266700" y="471487"/>
                  </a:lnTo>
                  <a:lnTo>
                    <a:pt x="161925" y="383381"/>
                  </a:lnTo>
                  <a:lnTo>
                    <a:pt x="57150" y="285750"/>
                  </a:lnTo>
                  <a:lnTo>
                    <a:pt x="28575" y="259556"/>
                  </a:lnTo>
                  <a:lnTo>
                    <a:pt x="14288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4763" y="185737"/>
                  </a:lnTo>
                  <a:lnTo>
                    <a:pt x="21432" y="178593"/>
                  </a:lnTo>
                  <a:lnTo>
                    <a:pt x="45244" y="180975"/>
                  </a:lnTo>
                  <a:lnTo>
                    <a:pt x="80963" y="197643"/>
                  </a:lnTo>
                  <a:lnTo>
                    <a:pt x="128588" y="228600"/>
                  </a:lnTo>
                  <a:lnTo>
                    <a:pt x="188119" y="269081"/>
                  </a:lnTo>
                  <a:lnTo>
                    <a:pt x="233363" y="292893"/>
                  </a:lnTo>
                  <a:lnTo>
                    <a:pt x="290513" y="309562"/>
                  </a:lnTo>
                  <a:lnTo>
                    <a:pt x="359569" y="316706"/>
                  </a:lnTo>
                  <a:lnTo>
                    <a:pt x="411957" y="321468"/>
                  </a:lnTo>
                  <a:lnTo>
                    <a:pt x="490538" y="319087"/>
                  </a:lnTo>
                  <a:lnTo>
                    <a:pt x="671513" y="300037"/>
                  </a:lnTo>
                  <a:lnTo>
                    <a:pt x="1147763" y="228600"/>
                  </a:lnTo>
                  <a:lnTo>
                    <a:pt x="1335882" y="209550"/>
                  </a:lnTo>
                  <a:lnTo>
                    <a:pt x="1766888" y="147637"/>
                  </a:lnTo>
                  <a:lnTo>
                    <a:pt x="2083594" y="102393"/>
                  </a:lnTo>
                  <a:lnTo>
                    <a:pt x="2174082" y="83343"/>
                  </a:lnTo>
                  <a:lnTo>
                    <a:pt x="2271713" y="59531"/>
                  </a:lnTo>
                  <a:lnTo>
                    <a:pt x="2390775" y="26193"/>
                  </a:lnTo>
                  <a:lnTo>
                    <a:pt x="2450307" y="2381"/>
                  </a:lnTo>
                  <a:lnTo>
                    <a:pt x="2500313" y="0"/>
                  </a:lnTo>
                  <a:lnTo>
                    <a:pt x="2552700" y="9525"/>
                  </a:lnTo>
                  <a:lnTo>
                    <a:pt x="2626519" y="33337"/>
                  </a:lnTo>
                  <a:lnTo>
                    <a:pt x="2669382" y="52387"/>
                  </a:lnTo>
                  <a:lnTo>
                    <a:pt x="2707482" y="73818"/>
                  </a:lnTo>
                  <a:lnTo>
                    <a:pt x="2733675" y="100012"/>
                  </a:lnTo>
                  <a:lnTo>
                    <a:pt x="2752725" y="121443"/>
                  </a:lnTo>
                  <a:lnTo>
                    <a:pt x="2764632" y="142875"/>
                  </a:lnTo>
                  <a:lnTo>
                    <a:pt x="2764632" y="161925"/>
                  </a:lnTo>
                  <a:lnTo>
                    <a:pt x="2752725" y="190500"/>
                  </a:lnTo>
                  <a:lnTo>
                    <a:pt x="2728913" y="216693"/>
                  </a:lnTo>
                  <a:lnTo>
                    <a:pt x="2667000" y="252412"/>
                  </a:lnTo>
                  <a:lnTo>
                    <a:pt x="2462213" y="259556"/>
                  </a:lnTo>
                  <a:lnTo>
                    <a:pt x="2100263" y="2738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2CF1FAAA-B9D8-4038-B7CD-A14F401ACE4F}"/>
                </a:ext>
              </a:extLst>
            </p:cNvPr>
            <p:cNvSpPr/>
            <p:nvPr/>
          </p:nvSpPr>
          <p:spPr>
            <a:xfrm>
              <a:off x="2895600" y="3259138"/>
              <a:ext cx="4119563" cy="723900"/>
            </a:xfrm>
            <a:custGeom>
              <a:avLst/>
              <a:gdLst>
                <a:gd name="connsiteX0" fmla="*/ 1966490 w 4120096"/>
                <a:gd name="connsiteY0" fmla="*/ 416599 h 723753"/>
                <a:gd name="connsiteX1" fmla="*/ 1412201 w 4120096"/>
                <a:gd name="connsiteY1" fmla="*/ 508392 h 723753"/>
                <a:gd name="connsiteX2" fmla="*/ 1182718 w 4120096"/>
                <a:gd name="connsiteY2" fmla="*/ 554289 h 723753"/>
                <a:gd name="connsiteX3" fmla="*/ 935583 w 4120096"/>
                <a:gd name="connsiteY3" fmla="*/ 607246 h 723753"/>
                <a:gd name="connsiteX4" fmla="*/ 670795 w 4120096"/>
                <a:gd name="connsiteY4" fmla="*/ 667265 h 723753"/>
                <a:gd name="connsiteX5" fmla="*/ 550758 w 4120096"/>
                <a:gd name="connsiteY5" fmla="*/ 699039 h 723753"/>
                <a:gd name="connsiteX6" fmla="*/ 508392 w 4120096"/>
                <a:gd name="connsiteY6" fmla="*/ 716692 h 723753"/>
                <a:gd name="connsiteX7" fmla="*/ 473087 w 4120096"/>
                <a:gd name="connsiteY7" fmla="*/ 723753 h 723753"/>
                <a:gd name="connsiteX8" fmla="*/ 437782 w 4120096"/>
                <a:gd name="connsiteY8" fmla="*/ 723753 h 723753"/>
                <a:gd name="connsiteX9" fmla="*/ 409538 w 4120096"/>
                <a:gd name="connsiteY9" fmla="*/ 720222 h 723753"/>
                <a:gd name="connsiteX10" fmla="*/ 356581 w 4120096"/>
                <a:gd name="connsiteY10" fmla="*/ 695509 h 723753"/>
                <a:gd name="connsiteX11" fmla="*/ 240074 w 4120096"/>
                <a:gd name="connsiteY11" fmla="*/ 624899 h 723753"/>
                <a:gd name="connsiteX12" fmla="*/ 137690 w 4120096"/>
                <a:gd name="connsiteY12" fmla="*/ 547227 h 723753"/>
                <a:gd name="connsiteX13" fmla="*/ 49427 w 4120096"/>
                <a:gd name="connsiteY13" fmla="*/ 469556 h 723753"/>
                <a:gd name="connsiteX14" fmla="*/ 14122 w 4120096"/>
                <a:gd name="connsiteY14" fmla="*/ 434251 h 723753"/>
                <a:gd name="connsiteX15" fmla="*/ 3531 w 4120096"/>
                <a:gd name="connsiteY15" fmla="*/ 409538 h 723753"/>
                <a:gd name="connsiteX16" fmla="*/ 0 w 4120096"/>
                <a:gd name="connsiteY16" fmla="*/ 391885 h 723753"/>
                <a:gd name="connsiteX17" fmla="*/ 3531 w 4120096"/>
                <a:gd name="connsiteY17" fmla="*/ 381294 h 723753"/>
                <a:gd name="connsiteX18" fmla="*/ 17653 w 4120096"/>
                <a:gd name="connsiteY18" fmla="*/ 370702 h 723753"/>
                <a:gd name="connsiteX19" fmla="*/ 49427 w 4120096"/>
                <a:gd name="connsiteY19" fmla="*/ 381294 h 723753"/>
                <a:gd name="connsiteX20" fmla="*/ 98854 w 4120096"/>
                <a:gd name="connsiteY20" fmla="*/ 409538 h 723753"/>
                <a:gd name="connsiteX21" fmla="*/ 155342 w 4120096"/>
                <a:gd name="connsiteY21" fmla="*/ 434251 h 723753"/>
                <a:gd name="connsiteX22" fmla="*/ 243605 w 4120096"/>
                <a:gd name="connsiteY22" fmla="*/ 462495 h 723753"/>
                <a:gd name="connsiteX23" fmla="*/ 300093 w 4120096"/>
                <a:gd name="connsiteY23" fmla="*/ 473087 h 723753"/>
                <a:gd name="connsiteX24" fmla="*/ 356581 w 4120096"/>
                <a:gd name="connsiteY24" fmla="*/ 476617 h 723753"/>
                <a:gd name="connsiteX25" fmla="*/ 420130 w 4120096"/>
                <a:gd name="connsiteY25" fmla="*/ 480148 h 723753"/>
                <a:gd name="connsiteX26" fmla="*/ 610777 w 4120096"/>
                <a:gd name="connsiteY26" fmla="*/ 458965 h 723753"/>
                <a:gd name="connsiteX27" fmla="*/ 970888 w 4120096"/>
                <a:gd name="connsiteY27" fmla="*/ 402477 h 723753"/>
                <a:gd name="connsiteX28" fmla="*/ 1323938 w 4120096"/>
                <a:gd name="connsiteY28" fmla="*/ 338928 h 723753"/>
                <a:gd name="connsiteX29" fmla="*/ 1542829 w 4120096"/>
                <a:gd name="connsiteY29" fmla="*/ 303623 h 723753"/>
                <a:gd name="connsiteX30" fmla="*/ 1966490 w 4120096"/>
                <a:gd name="connsiteY30" fmla="*/ 250665 h 723753"/>
                <a:gd name="connsiteX31" fmla="*/ 2418394 w 4120096"/>
                <a:gd name="connsiteY31" fmla="*/ 183586 h 723753"/>
                <a:gd name="connsiteX32" fmla="*/ 2538431 w 4120096"/>
                <a:gd name="connsiteY32" fmla="*/ 172994 h 723753"/>
                <a:gd name="connsiteX33" fmla="*/ 3004457 w 4120096"/>
                <a:gd name="connsiteY33" fmla="*/ 112976 h 723753"/>
                <a:gd name="connsiteX34" fmla="*/ 3226879 w 4120096"/>
                <a:gd name="connsiteY34" fmla="*/ 81201 h 723753"/>
                <a:gd name="connsiteX35" fmla="*/ 3371629 w 4120096"/>
                <a:gd name="connsiteY35" fmla="*/ 56488 h 723753"/>
                <a:gd name="connsiteX36" fmla="*/ 3523441 w 4120096"/>
                <a:gd name="connsiteY36" fmla="*/ 14122 h 723753"/>
                <a:gd name="connsiteX37" fmla="*/ 3572868 w 4120096"/>
                <a:gd name="connsiteY37" fmla="*/ 0 h 723753"/>
                <a:gd name="connsiteX38" fmla="*/ 3661131 w 4120096"/>
                <a:gd name="connsiteY38" fmla="*/ 7061 h 723753"/>
                <a:gd name="connsiteX39" fmla="*/ 3738802 w 4120096"/>
                <a:gd name="connsiteY39" fmla="*/ 24713 h 723753"/>
                <a:gd name="connsiteX40" fmla="*/ 3816473 w 4120096"/>
                <a:gd name="connsiteY40" fmla="*/ 49427 h 723753"/>
                <a:gd name="connsiteX41" fmla="*/ 3890613 w 4120096"/>
                <a:gd name="connsiteY41" fmla="*/ 81201 h 723753"/>
                <a:gd name="connsiteX42" fmla="*/ 3975345 w 4120096"/>
                <a:gd name="connsiteY42" fmla="*/ 120037 h 723753"/>
                <a:gd name="connsiteX43" fmla="*/ 4056547 w 4120096"/>
                <a:gd name="connsiteY43" fmla="*/ 162403 h 723753"/>
                <a:gd name="connsiteX44" fmla="*/ 4084791 w 4120096"/>
                <a:gd name="connsiteY44" fmla="*/ 190647 h 723753"/>
                <a:gd name="connsiteX45" fmla="*/ 4105974 w 4120096"/>
                <a:gd name="connsiteY45" fmla="*/ 215360 h 723753"/>
                <a:gd name="connsiteX46" fmla="*/ 4113035 w 4120096"/>
                <a:gd name="connsiteY46" fmla="*/ 233013 h 723753"/>
                <a:gd name="connsiteX47" fmla="*/ 4120096 w 4120096"/>
                <a:gd name="connsiteY47" fmla="*/ 257726 h 723753"/>
                <a:gd name="connsiteX48" fmla="*/ 4109504 w 4120096"/>
                <a:gd name="connsiteY48" fmla="*/ 278909 h 723753"/>
                <a:gd name="connsiteX49" fmla="*/ 4081260 w 4120096"/>
                <a:gd name="connsiteY49" fmla="*/ 303623 h 723753"/>
                <a:gd name="connsiteX50" fmla="*/ 4035364 w 4120096"/>
                <a:gd name="connsiteY50" fmla="*/ 317745 h 723753"/>
                <a:gd name="connsiteX51" fmla="*/ 3936510 w 4120096"/>
                <a:gd name="connsiteY51" fmla="*/ 317745 h 723753"/>
                <a:gd name="connsiteX52" fmla="*/ 3664661 w 4120096"/>
                <a:gd name="connsiteY52" fmla="*/ 303623 h 723753"/>
                <a:gd name="connsiteX53" fmla="*/ 3385751 w 4120096"/>
                <a:gd name="connsiteY53" fmla="*/ 296562 h 723753"/>
                <a:gd name="connsiteX54" fmla="*/ 2979744 w 4120096"/>
                <a:gd name="connsiteY54" fmla="*/ 307153 h 723753"/>
                <a:gd name="connsiteX55" fmla="*/ 2686712 w 4120096"/>
                <a:gd name="connsiteY55" fmla="*/ 321275 h 723753"/>
                <a:gd name="connsiteX56" fmla="*/ 2573736 w 4120096"/>
                <a:gd name="connsiteY56" fmla="*/ 338928 h 723753"/>
                <a:gd name="connsiteX57" fmla="*/ 2319540 w 4120096"/>
                <a:gd name="connsiteY57" fmla="*/ 370702 h 723753"/>
                <a:gd name="connsiteX58" fmla="*/ 1966490 w 4120096"/>
                <a:gd name="connsiteY58" fmla="*/ 416599 h 72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120096" h="723753">
                  <a:moveTo>
                    <a:pt x="1966490" y="416599"/>
                  </a:moveTo>
                  <a:lnTo>
                    <a:pt x="1412201" y="508392"/>
                  </a:lnTo>
                  <a:lnTo>
                    <a:pt x="1182718" y="554289"/>
                  </a:lnTo>
                  <a:lnTo>
                    <a:pt x="935583" y="607246"/>
                  </a:lnTo>
                  <a:lnTo>
                    <a:pt x="670795" y="667265"/>
                  </a:lnTo>
                  <a:lnTo>
                    <a:pt x="550758" y="699039"/>
                  </a:lnTo>
                  <a:lnTo>
                    <a:pt x="508392" y="716692"/>
                  </a:lnTo>
                  <a:lnTo>
                    <a:pt x="473087" y="723753"/>
                  </a:lnTo>
                  <a:lnTo>
                    <a:pt x="437782" y="723753"/>
                  </a:lnTo>
                  <a:lnTo>
                    <a:pt x="409538" y="720222"/>
                  </a:lnTo>
                  <a:lnTo>
                    <a:pt x="356581" y="695509"/>
                  </a:lnTo>
                  <a:lnTo>
                    <a:pt x="240074" y="624899"/>
                  </a:lnTo>
                  <a:lnTo>
                    <a:pt x="137690" y="547227"/>
                  </a:lnTo>
                  <a:lnTo>
                    <a:pt x="49427" y="469556"/>
                  </a:lnTo>
                  <a:lnTo>
                    <a:pt x="14122" y="434251"/>
                  </a:lnTo>
                  <a:lnTo>
                    <a:pt x="3531" y="409538"/>
                  </a:lnTo>
                  <a:lnTo>
                    <a:pt x="0" y="391885"/>
                  </a:lnTo>
                  <a:lnTo>
                    <a:pt x="3531" y="381294"/>
                  </a:lnTo>
                  <a:lnTo>
                    <a:pt x="17653" y="370702"/>
                  </a:lnTo>
                  <a:lnTo>
                    <a:pt x="49427" y="381294"/>
                  </a:lnTo>
                  <a:lnTo>
                    <a:pt x="98854" y="409538"/>
                  </a:lnTo>
                  <a:lnTo>
                    <a:pt x="155342" y="434251"/>
                  </a:lnTo>
                  <a:lnTo>
                    <a:pt x="243605" y="462495"/>
                  </a:lnTo>
                  <a:lnTo>
                    <a:pt x="300093" y="473087"/>
                  </a:lnTo>
                  <a:lnTo>
                    <a:pt x="356581" y="476617"/>
                  </a:lnTo>
                  <a:lnTo>
                    <a:pt x="420130" y="480148"/>
                  </a:lnTo>
                  <a:lnTo>
                    <a:pt x="610777" y="458965"/>
                  </a:lnTo>
                  <a:lnTo>
                    <a:pt x="970888" y="402477"/>
                  </a:lnTo>
                  <a:lnTo>
                    <a:pt x="1323938" y="338928"/>
                  </a:lnTo>
                  <a:lnTo>
                    <a:pt x="1542829" y="303623"/>
                  </a:lnTo>
                  <a:lnTo>
                    <a:pt x="1966490" y="250665"/>
                  </a:lnTo>
                  <a:lnTo>
                    <a:pt x="2418394" y="183586"/>
                  </a:lnTo>
                  <a:lnTo>
                    <a:pt x="2538431" y="172994"/>
                  </a:lnTo>
                  <a:lnTo>
                    <a:pt x="3004457" y="112976"/>
                  </a:lnTo>
                  <a:lnTo>
                    <a:pt x="3226879" y="81201"/>
                  </a:lnTo>
                  <a:lnTo>
                    <a:pt x="3371629" y="56488"/>
                  </a:lnTo>
                  <a:lnTo>
                    <a:pt x="3523441" y="14122"/>
                  </a:lnTo>
                  <a:lnTo>
                    <a:pt x="3572868" y="0"/>
                  </a:lnTo>
                  <a:lnTo>
                    <a:pt x="3661131" y="7061"/>
                  </a:lnTo>
                  <a:lnTo>
                    <a:pt x="3738802" y="24713"/>
                  </a:lnTo>
                  <a:lnTo>
                    <a:pt x="3816473" y="49427"/>
                  </a:lnTo>
                  <a:lnTo>
                    <a:pt x="3890613" y="81201"/>
                  </a:lnTo>
                  <a:lnTo>
                    <a:pt x="3975345" y="120037"/>
                  </a:lnTo>
                  <a:lnTo>
                    <a:pt x="4056547" y="162403"/>
                  </a:lnTo>
                  <a:lnTo>
                    <a:pt x="4084791" y="190647"/>
                  </a:lnTo>
                  <a:lnTo>
                    <a:pt x="4105974" y="215360"/>
                  </a:lnTo>
                  <a:lnTo>
                    <a:pt x="4113035" y="233013"/>
                  </a:lnTo>
                  <a:lnTo>
                    <a:pt x="4120096" y="257726"/>
                  </a:lnTo>
                  <a:lnTo>
                    <a:pt x="4109504" y="278909"/>
                  </a:lnTo>
                  <a:lnTo>
                    <a:pt x="4081260" y="303623"/>
                  </a:lnTo>
                  <a:lnTo>
                    <a:pt x="4035364" y="317745"/>
                  </a:lnTo>
                  <a:lnTo>
                    <a:pt x="3936510" y="317745"/>
                  </a:lnTo>
                  <a:lnTo>
                    <a:pt x="3664661" y="303623"/>
                  </a:lnTo>
                  <a:lnTo>
                    <a:pt x="3385751" y="296562"/>
                  </a:lnTo>
                  <a:lnTo>
                    <a:pt x="2979744" y="307153"/>
                  </a:lnTo>
                  <a:lnTo>
                    <a:pt x="2686712" y="321275"/>
                  </a:lnTo>
                  <a:lnTo>
                    <a:pt x="2573736" y="338928"/>
                  </a:lnTo>
                  <a:lnTo>
                    <a:pt x="2319540" y="370702"/>
                  </a:lnTo>
                  <a:lnTo>
                    <a:pt x="1966490" y="4165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A78CD8AC-4A8C-45DA-91A6-8673557C5DD2}"/>
                </a:ext>
              </a:extLst>
            </p:cNvPr>
            <p:cNvSpPr/>
            <p:nvPr/>
          </p:nvSpPr>
          <p:spPr>
            <a:xfrm rot="16200000">
              <a:off x="2274888" y="2109788"/>
              <a:ext cx="3562350" cy="2336800"/>
            </a:xfrm>
            <a:custGeom>
              <a:avLst/>
              <a:gdLst>
                <a:gd name="connsiteX0" fmla="*/ 1790700 w 3562350"/>
                <a:gd name="connsiteY0" fmla="*/ 1743075 h 2336800"/>
                <a:gd name="connsiteX1" fmla="*/ 1651000 w 3562350"/>
                <a:gd name="connsiteY1" fmla="*/ 1676400 h 2336800"/>
                <a:gd name="connsiteX2" fmla="*/ 1482725 w 3562350"/>
                <a:gd name="connsiteY2" fmla="*/ 1584325 h 2336800"/>
                <a:gd name="connsiteX3" fmla="*/ 1308100 w 3562350"/>
                <a:gd name="connsiteY3" fmla="*/ 1479550 h 2336800"/>
                <a:gd name="connsiteX4" fmla="*/ 1111250 w 3562350"/>
                <a:gd name="connsiteY4" fmla="*/ 1349375 h 2336800"/>
                <a:gd name="connsiteX5" fmla="*/ 942975 w 3562350"/>
                <a:gd name="connsiteY5" fmla="*/ 1216025 h 2336800"/>
                <a:gd name="connsiteX6" fmla="*/ 809625 w 3562350"/>
                <a:gd name="connsiteY6" fmla="*/ 1101725 h 2336800"/>
                <a:gd name="connsiteX7" fmla="*/ 673100 w 3562350"/>
                <a:gd name="connsiteY7" fmla="*/ 977900 h 2336800"/>
                <a:gd name="connsiteX8" fmla="*/ 530225 w 3562350"/>
                <a:gd name="connsiteY8" fmla="*/ 831850 h 2336800"/>
                <a:gd name="connsiteX9" fmla="*/ 396875 w 3562350"/>
                <a:gd name="connsiteY9" fmla="*/ 682625 h 2336800"/>
                <a:gd name="connsiteX10" fmla="*/ 288925 w 3562350"/>
                <a:gd name="connsiteY10" fmla="*/ 542925 h 2336800"/>
                <a:gd name="connsiteX11" fmla="*/ 187325 w 3562350"/>
                <a:gd name="connsiteY11" fmla="*/ 400050 h 2336800"/>
                <a:gd name="connsiteX12" fmla="*/ 85725 w 3562350"/>
                <a:gd name="connsiteY12" fmla="*/ 244475 h 2336800"/>
                <a:gd name="connsiteX13" fmla="*/ 12700 w 3562350"/>
                <a:gd name="connsiteY13" fmla="*/ 111125 h 2336800"/>
                <a:gd name="connsiteX14" fmla="*/ 0 w 3562350"/>
                <a:gd name="connsiteY14" fmla="*/ 73025 h 2336800"/>
                <a:gd name="connsiteX15" fmla="*/ 0 w 3562350"/>
                <a:gd name="connsiteY15" fmla="*/ 28575 h 2336800"/>
                <a:gd name="connsiteX16" fmla="*/ 0 w 3562350"/>
                <a:gd name="connsiteY16" fmla="*/ 9525 h 2336800"/>
                <a:gd name="connsiteX17" fmla="*/ 9525 w 3562350"/>
                <a:gd name="connsiteY17" fmla="*/ 0 h 2336800"/>
                <a:gd name="connsiteX18" fmla="*/ 31750 w 3562350"/>
                <a:gd name="connsiteY18" fmla="*/ 0 h 2336800"/>
                <a:gd name="connsiteX19" fmla="*/ 60325 w 3562350"/>
                <a:gd name="connsiteY19" fmla="*/ 31750 h 2336800"/>
                <a:gd name="connsiteX20" fmla="*/ 152400 w 3562350"/>
                <a:gd name="connsiteY20" fmla="*/ 152400 h 2336800"/>
                <a:gd name="connsiteX21" fmla="*/ 254000 w 3562350"/>
                <a:gd name="connsiteY21" fmla="*/ 282575 h 2336800"/>
                <a:gd name="connsiteX22" fmla="*/ 361950 w 3562350"/>
                <a:gd name="connsiteY22" fmla="*/ 409575 h 2336800"/>
                <a:gd name="connsiteX23" fmla="*/ 457200 w 3562350"/>
                <a:gd name="connsiteY23" fmla="*/ 520700 h 2336800"/>
                <a:gd name="connsiteX24" fmla="*/ 587375 w 3562350"/>
                <a:gd name="connsiteY24" fmla="*/ 647700 h 2336800"/>
                <a:gd name="connsiteX25" fmla="*/ 673100 w 3562350"/>
                <a:gd name="connsiteY25" fmla="*/ 733425 h 2336800"/>
                <a:gd name="connsiteX26" fmla="*/ 790575 w 3562350"/>
                <a:gd name="connsiteY26" fmla="*/ 838200 h 2336800"/>
                <a:gd name="connsiteX27" fmla="*/ 914400 w 3562350"/>
                <a:gd name="connsiteY27" fmla="*/ 936625 h 2336800"/>
                <a:gd name="connsiteX28" fmla="*/ 1000125 w 3562350"/>
                <a:gd name="connsiteY28" fmla="*/ 1006475 h 2336800"/>
                <a:gd name="connsiteX29" fmla="*/ 1158875 w 3562350"/>
                <a:gd name="connsiteY29" fmla="*/ 1111250 h 2336800"/>
                <a:gd name="connsiteX30" fmla="*/ 1273175 w 3562350"/>
                <a:gd name="connsiteY30" fmla="*/ 1187450 h 2336800"/>
                <a:gd name="connsiteX31" fmla="*/ 1441450 w 3562350"/>
                <a:gd name="connsiteY31" fmla="*/ 1292225 h 2336800"/>
                <a:gd name="connsiteX32" fmla="*/ 1552575 w 3562350"/>
                <a:gd name="connsiteY32" fmla="*/ 1352550 h 2336800"/>
                <a:gd name="connsiteX33" fmla="*/ 1654175 w 3562350"/>
                <a:gd name="connsiteY33" fmla="*/ 1412875 h 2336800"/>
                <a:gd name="connsiteX34" fmla="*/ 1844675 w 3562350"/>
                <a:gd name="connsiteY34" fmla="*/ 1514475 h 2336800"/>
                <a:gd name="connsiteX35" fmla="*/ 2057400 w 3562350"/>
                <a:gd name="connsiteY35" fmla="*/ 1593850 h 2336800"/>
                <a:gd name="connsiteX36" fmla="*/ 2200275 w 3562350"/>
                <a:gd name="connsiteY36" fmla="*/ 1673225 h 2336800"/>
                <a:gd name="connsiteX37" fmla="*/ 2330450 w 3562350"/>
                <a:gd name="connsiteY37" fmla="*/ 1720850 h 2336800"/>
                <a:gd name="connsiteX38" fmla="*/ 2476500 w 3562350"/>
                <a:gd name="connsiteY38" fmla="*/ 1765300 h 2336800"/>
                <a:gd name="connsiteX39" fmla="*/ 2616200 w 3562350"/>
                <a:gd name="connsiteY39" fmla="*/ 1803400 h 2336800"/>
                <a:gd name="connsiteX40" fmla="*/ 2784475 w 3562350"/>
                <a:gd name="connsiteY40" fmla="*/ 1844675 h 2336800"/>
                <a:gd name="connsiteX41" fmla="*/ 2962275 w 3562350"/>
                <a:gd name="connsiteY41" fmla="*/ 1873250 h 2336800"/>
                <a:gd name="connsiteX42" fmla="*/ 3143250 w 3562350"/>
                <a:gd name="connsiteY42" fmla="*/ 1892300 h 2336800"/>
                <a:gd name="connsiteX43" fmla="*/ 3232150 w 3562350"/>
                <a:gd name="connsiteY43" fmla="*/ 1901825 h 2336800"/>
                <a:gd name="connsiteX44" fmla="*/ 3276600 w 3562350"/>
                <a:gd name="connsiteY44" fmla="*/ 1898650 h 2336800"/>
                <a:gd name="connsiteX45" fmla="*/ 3327400 w 3562350"/>
                <a:gd name="connsiteY45" fmla="*/ 1885950 h 2336800"/>
                <a:gd name="connsiteX46" fmla="*/ 3400425 w 3562350"/>
                <a:gd name="connsiteY46" fmla="*/ 1838325 h 2336800"/>
                <a:gd name="connsiteX47" fmla="*/ 3470275 w 3562350"/>
                <a:gd name="connsiteY47" fmla="*/ 1762125 h 2336800"/>
                <a:gd name="connsiteX48" fmla="*/ 3511550 w 3562350"/>
                <a:gd name="connsiteY48" fmla="*/ 1720850 h 2336800"/>
                <a:gd name="connsiteX49" fmla="*/ 3533775 w 3562350"/>
                <a:gd name="connsiteY49" fmla="*/ 1711325 h 2336800"/>
                <a:gd name="connsiteX50" fmla="*/ 3552825 w 3562350"/>
                <a:gd name="connsiteY50" fmla="*/ 1711325 h 2336800"/>
                <a:gd name="connsiteX51" fmla="*/ 3559175 w 3562350"/>
                <a:gd name="connsiteY51" fmla="*/ 1717675 h 2336800"/>
                <a:gd name="connsiteX52" fmla="*/ 3562350 w 3562350"/>
                <a:gd name="connsiteY52" fmla="*/ 1736725 h 2336800"/>
                <a:gd name="connsiteX53" fmla="*/ 3540125 w 3562350"/>
                <a:gd name="connsiteY53" fmla="*/ 1828800 h 2336800"/>
                <a:gd name="connsiteX54" fmla="*/ 3482975 w 3562350"/>
                <a:gd name="connsiteY54" fmla="*/ 1987550 h 2336800"/>
                <a:gd name="connsiteX55" fmla="*/ 3425825 w 3562350"/>
                <a:gd name="connsiteY55" fmla="*/ 2124075 h 2336800"/>
                <a:gd name="connsiteX56" fmla="*/ 3368675 w 3562350"/>
                <a:gd name="connsiteY56" fmla="*/ 2228850 h 2336800"/>
                <a:gd name="connsiteX57" fmla="*/ 3327400 w 3562350"/>
                <a:gd name="connsiteY57" fmla="*/ 2292350 h 2336800"/>
                <a:gd name="connsiteX58" fmla="*/ 3292475 w 3562350"/>
                <a:gd name="connsiteY58" fmla="*/ 2327275 h 2336800"/>
                <a:gd name="connsiteX59" fmla="*/ 3267075 w 3562350"/>
                <a:gd name="connsiteY59" fmla="*/ 2336800 h 2336800"/>
                <a:gd name="connsiteX60" fmla="*/ 3235325 w 3562350"/>
                <a:gd name="connsiteY60" fmla="*/ 2330450 h 2336800"/>
                <a:gd name="connsiteX61" fmla="*/ 3209925 w 3562350"/>
                <a:gd name="connsiteY61" fmla="*/ 2295525 h 2336800"/>
                <a:gd name="connsiteX62" fmla="*/ 3178175 w 3562350"/>
                <a:gd name="connsiteY62" fmla="*/ 2254250 h 2336800"/>
                <a:gd name="connsiteX63" fmla="*/ 3136900 w 3562350"/>
                <a:gd name="connsiteY63" fmla="*/ 2212975 h 2336800"/>
                <a:gd name="connsiteX64" fmla="*/ 3098800 w 3562350"/>
                <a:gd name="connsiteY64" fmla="*/ 2184400 h 2336800"/>
                <a:gd name="connsiteX65" fmla="*/ 2835275 w 3562350"/>
                <a:gd name="connsiteY65" fmla="*/ 2114550 h 2336800"/>
                <a:gd name="connsiteX66" fmla="*/ 2533650 w 3562350"/>
                <a:gd name="connsiteY66" fmla="*/ 2028825 h 2336800"/>
                <a:gd name="connsiteX67" fmla="*/ 2206625 w 3562350"/>
                <a:gd name="connsiteY67" fmla="*/ 1911350 h 2336800"/>
                <a:gd name="connsiteX68" fmla="*/ 2063750 w 3562350"/>
                <a:gd name="connsiteY68" fmla="*/ 1857375 h 2336800"/>
                <a:gd name="connsiteX69" fmla="*/ 1790700 w 3562350"/>
                <a:gd name="connsiteY69" fmla="*/ 1743075 h 233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350" h="2336800">
                  <a:moveTo>
                    <a:pt x="1790700" y="1743075"/>
                  </a:moveTo>
                  <a:lnTo>
                    <a:pt x="1651000" y="1676400"/>
                  </a:lnTo>
                  <a:lnTo>
                    <a:pt x="1482725" y="1584325"/>
                  </a:lnTo>
                  <a:lnTo>
                    <a:pt x="1308100" y="1479550"/>
                  </a:lnTo>
                  <a:lnTo>
                    <a:pt x="1111250" y="1349375"/>
                  </a:lnTo>
                  <a:lnTo>
                    <a:pt x="942975" y="1216025"/>
                  </a:lnTo>
                  <a:lnTo>
                    <a:pt x="809625" y="1101725"/>
                  </a:lnTo>
                  <a:lnTo>
                    <a:pt x="673100" y="977900"/>
                  </a:lnTo>
                  <a:lnTo>
                    <a:pt x="530225" y="831850"/>
                  </a:lnTo>
                  <a:lnTo>
                    <a:pt x="396875" y="682625"/>
                  </a:lnTo>
                  <a:lnTo>
                    <a:pt x="288925" y="542925"/>
                  </a:lnTo>
                  <a:lnTo>
                    <a:pt x="187325" y="400050"/>
                  </a:lnTo>
                  <a:lnTo>
                    <a:pt x="85725" y="244475"/>
                  </a:lnTo>
                  <a:lnTo>
                    <a:pt x="12700" y="111125"/>
                  </a:lnTo>
                  <a:lnTo>
                    <a:pt x="0" y="73025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1750" y="0"/>
                  </a:lnTo>
                  <a:lnTo>
                    <a:pt x="60325" y="31750"/>
                  </a:lnTo>
                  <a:lnTo>
                    <a:pt x="152400" y="152400"/>
                  </a:lnTo>
                  <a:lnTo>
                    <a:pt x="254000" y="282575"/>
                  </a:lnTo>
                  <a:lnTo>
                    <a:pt x="361950" y="409575"/>
                  </a:lnTo>
                  <a:lnTo>
                    <a:pt x="457200" y="520700"/>
                  </a:lnTo>
                  <a:lnTo>
                    <a:pt x="587375" y="647700"/>
                  </a:lnTo>
                  <a:lnTo>
                    <a:pt x="673100" y="733425"/>
                  </a:lnTo>
                  <a:lnTo>
                    <a:pt x="790575" y="838200"/>
                  </a:lnTo>
                  <a:lnTo>
                    <a:pt x="914400" y="936625"/>
                  </a:lnTo>
                  <a:lnTo>
                    <a:pt x="1000125" y="1006475"/>
                  </a:lnTo>
                  <a:lnTo>
                    <a:pt x="1158875" y="1111250"/>
                  </a:lnTo>
                  <a:lnTo>
                    <a:pt x="1273175" y="1187450"/>
                  </a:lnTo>
                  <a:lnTo>
                    <a:pt x="1441450" y="1292225"/>
                  </a:lnTo>
                  <a:lnTo>
                    <a:pt x="1552575" y="1352550"/>
                  </a:lnTo>
                  <a:lnTo>
                    <a:pt x="1654175" y="1412875"/>
                  </a:lnTo>
                  <a:lnTo>
                    <a:pt x="1844675" y="1514475"/>
                  </a:lnTo>
                  <a:lnTo>
                    <a:pt x="2057400" y="1593850"/>
                  </a:lnTo>
                  <a:lnTo>
                    <a:pt x="2200275" y="1673225"/>
                  </a:lnTo>
                  <a:lnTo>
                    <a:pt x="2330450" y="1720850"/>
                  </a:lnTo>
                  <a:lnTo>
                    <a:pt x="2476500" y="1765300"/>
                  </a:lnTo>
                  <a:lnTo>
                    <a:pt x="2616200" y="1803400"/>
                  </a:lnTo>
                  <a:lnTo>
                    <a:pt x="2784475" y="1844675"/>
                  </a:lnTo>
                  <a:lnTo>
                    <a:pt x="2962275" y="1873250"/>
                  </a:lnTo>
                  <a:lnTo>
                    <a:pt x="3143250" y="1892300"/>
                  </a:lnTo>
                  <a:lnTo>
                    <a:pt x="3232150" y="1901825"/>
                  </a:lnTo>
                  <a:lnTo>
                    <a:pt x="3276600" y="1898650"/>
                  </a:lnTo>
                  <a:lnTo>
                    <a:pt x="3327400" y="1885950"/>
                  </a:lnTo>
                  <a:lnTo>
                    <a:pt x="3400425" y="1838325"/>
                  </a:lnTo>
                  <a:lnTo>
                    <a:pt x="3470275" y="1762125"/>
                  </a:lnTo>
                  <a:lnTo>
                    <a:pt x="3511550" y="1720850"/>
                  </a:lnTo>
                  <a:lnTo>
                    <a:pt x="3533775" y="1711325"/>
                  </a:lnTo>
                  <a:lnTo>
                    <a:pt x="3552825" y="1711325"/>
                  </a:lnTo>
                  <a:lnTo>
                    <a:pt x="3559175" y="1717675"/>
                  </a:lnTo>
                  <a:lnTo>
                    <a:pt x="3562350" y="1736725"/>
                  </a:lnTo>
                  <a:lnTo>
                    <a:pt x="3540125" y="1828800"/>
                  </a:lnTo>
                  <a:lnTo>
                    <a:pt x="3482975" y="1987550"/>
                  </a:lnTo>
                  <a:lnTo>
                    <a:pt x="3425825" y="2124075"/>
                  </a:lnTo>
                  <a:lnTo>
                    <a:pt x="3368675" y="2228850"/>
                  </a:lnTo>
                  <a:lnTo>
                    <a:pt x="3327400" y="2292350"/>
                  </a:lnTo>
                  <a:lnTo>
                    <a:pt x="3292475" y="2327275"/>
                  </a:lnTo>
                  <a:lnTo>
                    <a:pt x="3267075" y="2336800"/>
                  </a:lnTo>
                  <a:lnTo>
                    <a:pt x="3235325" y="2330450"/>
                  </a:lnTo>
                  <a:lnTo>
                    <a:pt x="3209925" y="2295525"/>
                  </a:lnTo>
                  <a:lnTo>
                    <a:pt x="3178175" y="2254250"/>
                  </a:lnTo>
                  <a:lnTo>
                    <a:pt x="3136900" y="2212975"/>
                  </a:lnTo>
                  <a:lnTo>
                    <a:pt x="3098800" y="2184400"/>
                  </a:lnTo>
                  <a:lnTo>
                    <a:pt x="2835275" y="2114550"/>
                  </a:lnTo>
                  <a:lnTo>
                    <a:pt x="2533650" y="2028825"/>
                  </a:lnTo>
                  <a:lnTo>
                    <a:pt x="2206625" y="1911350"/>
                  </a:lnTo>
                  <a:lnTo>
                    <a:pt x="2063750" y="1857375"/>
                  </a:lnTo>
                  <a:lnTo>
                    <a:pt x="1790700" y="1743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6D177B5B-921A-4E35-B7A4-606209917E7C}"/>
                </a:ext>
              </a:extLst>
            </p:cNvPr>
            <p:cNvSpPr/>
            <p:nvPr/>
          </p:nvSpPr>
          <p:spPr>
            <a:xfrm>
              <a:off x="4848225" y="2870200"/>
              <a:ext cx="2689225" cy="1939925"/>
            </a:xfrm>
            <a:custGeom>
              <a:avLst/>
              <a:gdLst>
                <a:gd name="connsiteX0" fmla="*/ 960764 w 2689109"/>
                <a:gd name="connsiteY0" fmla="*/ 1148796 h 1939559"/>
                <a:gd name="connsiteX1" fmla="*/ 703187 w 2689109"/>
                <a:gd name="connsiteY1" fmla="*/ 870612 h 1939559"/>
                <a:gd name="connsiteX2" fmla="*/ 579549 w 2689109"/>
                <a:gd name="connsiteY2" fmla="*/ 728944 h 1939559"/>
                <a:gd name="connsiteX3" fmla="*/ 430155 w 2689109"/>
                <a:gd name="connsiteY3" fmla="*/ 579550 h 1939559"/>
                <a:gd name="connsiteX4" fmla="*/ 267881 w 2689109"/>
                <a:gd name="connsiteY4" fmla="*/ 378639 h 1939559"/>
                <a:gd name="connsiteX5" fmla="*/ 0 w 2689109"/>
                <a:gd name="connsiteY5" fmla="*/ 46364 h 1939559"/>
                <a:gd name="connsiteX6" fmla="*/ 69546 w 2689109"/>
                <a:gd name="connsiteY6" fmla="*/ 0 h 1939559"/>
                <a:gd name="connsiteX7" fmla="*/ 213789 w 2689109"/>
                <a:gd name="connsiteY7" fmla="*/ 154547 h 1939559"/>
                <a:gd name="connsiteX8" fmla="*/ 399245 w 2689109"/>
                <a:gd name="connsiteY8" fmla="*/ 319396 h 1939559"/>
                <a:gd name="connsiteX9" fmla="*/ 664550 w 2689109"/>
                <a:gd name="connsiteY9" fmla="*/ 584701 h 1939559"/>
                <a:gd name="connsiteX10" fmla="*/ 770157 w 2689109"/>
                <a:gd name="connsiteY10" fmla="*/ 690308 h 1939559"/>
                <a:gd name="connsiteX11" fmla="*/ 901521 w 2689109"/>
                <a:gd name="connsiteY11" fmla="*/ 819097 h 1939559"/>
                <a:gd name="connsiteX12" fmla="*/ 1014855 w 2689109"/>
                <a:gd name="connsiteY12" fmla="*/ 916976 h 1939559"/>
                <a:gd name="connsiteX13" fmla="*/ 1089553 w 2689109"/>
                <a:gd name="connsiteY13" fmla="*/ 978795 h 1939559"/>
                <a:gd name="connsiteX14" fmla="*/ 1244099 w 2689109"/>
                <a:gd name="connsiteY14" fmla="*/ 1105008 h 1939559"/>
                <a:gd name="connsiteX15" fmla="*/ 1396070 w 2689109"/>
                <a:gd name="connsiteY15" fmla="*/ 1213190 h 1939559"/>
                <a:gd name="connsiteX16" fmla="*/ 1517131 w 2689109"/>
                <a:gd name="connsiteY16" fmla="*/ 1298191 h 1939559"/>
                <a:gd name="connsiteX17" fmla="*/ 1645920 w 2689109"/>
                <a:gd name="connsiteY17" fmla="*/ 1378040 h 1939559"/>
                <a:gd name="connsiteX18" fmla="*/ 1787588 w 2689109"/>
                <a:gd name="connsiteY18" fmla="*/ 1465616 h 1939559"/>
                <a:gd name="connsiteX19" fmla="*/ 1947286 w 2689109"/>
                <a:gd name="connsiteY19" fmla="*/ 1550617 h 1939559"/>
                <a:gd name="connsiteX20" fmla="*/ 2063196 w 2689109"/>
                <a:gd name="connsiteY20" fmla="*/ 1612435 h 1939559"/>
                <a:gd name="connsiteX21" fmla="*/ 2202288 w 2689109"/>
                <a:gd name="connsiteY21" fmla="*/ 1684557 h 1939559"/>
                <a:gd name="connsiteX22" fmla="*/ 2403198 w 2689109"/>
                <a:gd name="connsiteY22" fmla="*/ 1769557 h 1939559"/>
                <a:gd name="connsiteX23" fmla="*/ 2544866 w 2689109"/>
                <a:gd name="connsiteY23" fmla="*/ 1828800 h 1939559"/>
                <a:gd name="connsiteX24" fmla="*/ 2663351 w 2689109"/>
                <a:gd name="connsiteY24" fmla="*/ 1872588 h 1939559"/>
                <a:gd name="connsiteX25" fmla="*/ 2681382 w 2689109"/>
                <a:gd name="connsiteY25" fmla="*/ 1885467 h 1939559"/>
                <a:gd name="connsiteX26" fmla="*/ 2689109 w 2689109"/>
                <a:gd name="connsiteY26" fmla="*/ 1906073 h 1939559"/>
                <a:gd name="connsiteX27" fmla="*/ 2681382 w 2689109"/>
                <a:gd name="connsiteY27" fmla="*/ 1924104 h 1939559"/>
                <a:gd name="connsiteX28" fmla="*/ 2660775 w 2689109"/>
                <a:gd name="connsiteY28" fmla="*/ 1936983 h 1939559"/>
                <a:gd name="connsiteX29" fmla="*/ 2573199 w 2689109"/>
                <a:gd name="connsiteY29" fmla="*/ 1939559 h 1939559"/>
                <a:gd name="connsiteX30" fmla="*/ 2258955 w 2689109"/>
                <a:gd name="connsiteY30" fmla="*/ 1931831 h 1939559"/>
                <a:gd name="connsiteX31" fmla="*/ 2058044 w 2689109"/>
                <a:gd name="connsiteY31" fmla="*/ 1924104 h 1939559"/>
                <a:gd name="connsiteX32" fmla="*/ 1813346 w 2689109"/>
                <a:gd name="connsiteY32" fmla="*/ 1918952 h 1939559"/>
                <a:gd name="connsiteX33" fmla="*/ 1772133 w 2689109"/>
                <a:gd name="connsiteY33" fmla="*/ 1913801 h 1939559"/>
                <a:gd name="connsiteX34" fmla="*/ 1743800 w 2689109"/>
                <a:gd name="connsiteY34" fmla="*/ 1903498 h 1939559"/>
                <a:gd name="connsiteX35" fmla="*/ 1689708 w 2689109"/>
                <a:gd name="connsiteY35" fmla="*/ 1870013 h 1939559"/>
                <a:gd name="connsiteX36" fmla="*/ 1581526 w 2689109"/>
                <a:gd name="connsiteY36" fmla="*/ 1777285 h 1939559"/>
                <a:gd name="connsiteX37" fmla="*/ 1403797 w 2689109"/>
                <a:gd name="connsiteY37" fmla="*/ 1604708 h 1939559"/>
                <a:gd name="connsiteX38" fmla="*/ 1169402 w 2689109"/>
                <a:gd name="connsiteY38" fmla="*/ 1370312 h 1939559"/>
                <a:gd name="connsiteX39" fmla="*/ 960764 w 2689109"/>
                <a:gd name="connsiteY39" fmla="*/ 1148796 h 193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89109" h="1939559">
                  <a:moveTo>
                    <a:pt x="960764" y="1148796"/>
                  </a:moveTo>
                  <a:lnTo>
                    <a:pt x="703187" y="870612"/>
                  </a:lnTo>
                  <a:lnTo>
                    <a:pt x="579549" y="728944"/>
                  </a:lnTo>
                  <a:lnTo>
                    <a:pt x="430155" y="579550"/>
                  </a:lnTo>
                  <a:lnTo>
                    <a:pt x="267881" y="378639"/>
                  </a:lnTo>
                  <a:lnTo>
                    <a:pt x="0" y="46364"/>
                  </a:lnTo>
                  <a:lnTo>
                    <a:pt x="69546" y="0"/>
                  </a:lnTo>
                  <a:lnTo>
                    <a:pt x="213789" y="154547"/>
                  </a:lnTo>
                  <a:lnTo>
                    <a:pt x="399245" y="319396"/>
                  </a:lnTo>
                  <a:lnTo>
                    <a:pt x="664550" y="584701"/>
                  </a:lnTo>
                  <a:lnTo>
                    <a:pt x="770157" y="690308"/>
                  </a:lnTo>
                  <a:lnTo>
                    <a:pt x="901521" y="819097"/>
                  </a:lnTo>
                  <a:lnTo>
                    <a:pt x="1014855" y="916976"/>
                  </a:lnTo>
                  <a:lnTo>
                    <a:pt x="1089553" y="978795"/>
                  </a:lnTo>
                  <a:lnTo>
                    <a:pt x="1244099" y="1105008"/>
                  </a:lnTo>
                  <a:lnTo>
                    <a:pt x="1396070" y="1213190"/>
                  </a:lnTo>
                  <a:lnTo>
                    <a:pt x="1517131" y="1298191"/>
                  </a:lnTo>
                  <a:lnTo>
                    <a:pt x="1645920" y="1378040"/>
                  </a:lnTo>
                  <a:lnTo>
                    <a:pt x="1787588" y="1465616"/>
                  </a:lnTo>
                  <a:lnTo>
                    <a:pt x="1947286" y="1550617"/>
                  </a:lnTo>
                  <a:lnTo>
                    <a:pt x="2063196" y="1612435"/>
                  </a:lnTo>
                  <a:lnTo>
                    <a:pt x="2202288" y="1684557"/>
                  </a:lnTo>
                  <a:lnTo>
                    <a:pt x="2403198" y="1769557"/>
                  </a:lnTo>
                  <a:lnTo>
                    <a:pt x="2544866" y="1828800"/>
                  </a:lnTo>
                  <a:lnTo>
                    <a:pt x="2663351" y="1872588"/>
                  </a:lnTo>
                  <a:lnTo>
                    <a:pt x="2681382" y="1885467"/>
                  </a:lnTo>
                  <a:lnTo>
                    <a:pt x="2689109" y="1906073"/>
                  </a:lnTo>
                  <a:lnTo>
                    <a:pt x="2681382" y="1924104"/>
                  </a:lnTo>
                  <a:lnTo>
                    <a:pt x="2660775" y="1936983"/>
                  </a:lnTo>
                  <a:lnTo>
                    <a:pt x="2573199" y="1939559"/>
                  </a:lnTo>
                  <a:lnTo>
                    <a:pt x="2258955" y="1931831"/>
                  </a:lnTo>
                  <a:lnTo>
                    <a:pt x="2058044" y="1924104"/>
                  </a:lnTo>
                  <a:lnTo>
                    <a:pt x="1813346" y="1918952"/>
                  </a:lnTo>
                  <a:lnTo>
                    <a:pt x="1772133" y="1913801"/>
                  </a:lnTo>
                  <a:lnTo>
                    <a:pt x="1743800" y="1903498"/>
                  </a:lnTo>
                  <a:lnTo>
                    <a:pt x="1689708" y="1870013"/>
                  </a:lnTo>
                  <a:lnTo>
                    <a:pt x="1581526" y="1777285"/>
                  </a:lnTo>
                  <a:lnTo>
                    <a:pt x="1403797" y="1604708"/>
                  </a:lnTo>
                  <a:lnTo>
                    <a:pt x="1169402" y="1370312"/>
                  </a:lnTo>
                  <a:lnTo>
                    <a:pt x="960764" y="11487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C25C1B2-1C24-429E-8BA0-587D1160DF47}"/>
                </a:ext>
              </a:extLst>
            </p:cNvPr>
            <p:cNvSpPr/>
            <p:nvPr/>
          </p:nvSpPr>
          <p:spPr>
            <a:xfrm rot="16200000">
              <a:off x="4639468" y="4914107"/>
              <a:ext cx="1858963" cy="1028700"/>
            </a:xfrm>
            <a:custGeom>
              <a:avLst/>
              <a:gdLst>
                <a:gd name="connsiteX0" fmla="*/ 1181100 w 1859756"/>
                <a:gd name="connsiteY0" fmla="*/ 564356 h 1028700"/>
                <a:gd name="connsiteX1" fmla="*/ 1304925 w 1859756"/>
                <a:gd name="connsiteY1" fmla="*/ 604837 h 1028700"/>
                <a:gd name="connsiteX2" fmla="*/ 1423988 w 1859756"/>
                <a:gd name="connsiteY2" fmla="*/ 640556 h 1028700"/>
                <a:gd name="connsiteX3" fmla="*/ 1524000 w 1859756"/>
                <a:gd name="connsiteY3" fmla="*/ 666750 h 1028700"/>
                <a:gd name="connsiteX4" fmla="*/ 1597819 w 1859756"/>
                <a:gd name="connsiteY4" fmla="*/ 683419 h 1028700"/>
                <a:gd name="connsiteX5" fmla="*/ 1674019 w 1859756"/>
                <a:gd name="connsiteY5" fmla="*/ 702469 h 1028700"/>
                <a:gd name="connsiteX6" fmla="*/ 1750219 w 1859756"/>
                <a:gd name="connsiteY6" fmla="*/ 716756 h 1028700"/>
                <a:gd name="connsiteX7" fmla="*/ 1788319 w 1859756"/>
                <a:gd name="connsiteY7" fmla="*/ 711994 h 1028700"/>
                <a:gd name="connsiteX8" fmla="*/ 1859756 w 1859756"/>
                <a:gd name="connsiteY8" fmla="*/ 611981 h 1028700"/>
                <a:gd name="connsiteX9" fmla="*/ 1712119 w 1859756"/>
                <a:gd name="connsiteY9" fmla="*/ 1028700 h 1028700"/>
                <a:gd name="connsiteX10" fmla="*/ 1657350 w 1859756"/>
                <a:gd name="connsiteY10" fmla="*/ 1007269 h 1028700"/>
                <a:gd name="connsiteX11" fmla="*/ 1588294 w 1859756"/>
                <a:gd name="connsiteY11" fmla="*/ 959644 h 1028700"/>
                <a:gd name="connsiteX12" fmla="*/ 1547813 w 1859756"/>
                <a:gd name="connsiteY12" fmla="*/ 940594 h 1028700"/>
                <a:gd name="connsiteX13" fmla="*/ 1447800 w 1859756"/>
                <a:gd name="connsiteY13" fmla="*/ 904875 h 1028700"/>
                <a:gd name="connsiteX14" fmla="*/ 1223963 w 1859756"/>
                <a:gd name="connsiteY14" fmla="*/ 816769 h 1028700"/>
                <a:gd name="connsiteX15" fmla="*/ 985838 w 1859756"/>
                <a:gd name="connsiteY15" fmla="*/ 719137 h 1028700"/>
                <a:gd name="connsiteX16" fmla="*/ 769144 w 1859756"/>
                <a:gd name="connsiteY16" fmla="*/ 628650 h 1028700"/>
                <a:gd name="connsiteX17" fmla="*/ 581025 w 1859756"/>
                <a:gd name="connsiteY17" fmla="*/ 552450 h 1028700"/>
                <a:gd name="connsiteX18" fmla="*/ 469106 w 1859756"/>
                <a:gd name="connsiteY18" fmla="*/ 502444 h 1028700"/>
                <a:gd name="connsiteX19" fmla="*/ 369094 w 1859756"/>
                <a:gd name="connsiteY19" fmla="*/ 450056 h 1028700"/>
                <a:gd name="connsiteX20" fmla="*/ 278606 w 1859756"/>
                <a:gd name="connsiteY20" fmla="*/ 395287 h 1028700"/>
                <a:gd name="connsiteX21" fmla="*/ 171450 w 1859756"/>
                <a:gd name="connsiteY21" fmla="*/ 321469 h 1028700"/>
                <a:gd name="connsiteX22" fmla="*/ 90488 w 1859756"/>
                <a:gd name="connsiteY22" fmla="*/ 254794 h 1028700"/>
                <a:gd name="connsiteX23" fmla="*/ 57150 w 1859756"/>
                <a:gd name="connsiteY23" fmla="*/ 219075 h 1028700"/>
                <a:gd name="connsiteX24" fmla="*/ 28575 w 1859756"/>
                <a:gd name="connsiteY24" fmla="*/ 185737 h 1028700"/>
                <a:gd name="connsiteX25" fmla="*/ 7144 w 1859756"/>
                <a:gd name="connsiteY25" fmla="*/ 150019 h 1028700"/>
                <a:gd name="connsiteX26" fmla="*/ 0 w 1859756"/>
                <a:gd name="connsiteY26" fmla="*/ 119062 h 1028700"/>
                <a:gd name="connsiteX27" fmla="*/ 7144 w 1859756"/>
                <a:gd name="connsiteY27" fmla="*/ 90487 h 1028700"/>
                <a:gd name="connsiteX28" fmla="*/ 30956 w 1859756"/>
                <a:gd name="connsiteY28" fmla="*/ 64294 h 1028700"/>
                <a:gd name="connsiteX29" fmla="*/ 71438 w 1859756"/>
                <a:gd name="connsiteY29" fmla="*/ 38100 h 1028700"/>
                <a:gd name="connsiteX30" fmla="*/ 180975 w 1859756"/>
                <a:gd name="connsiteY30" fmla="*/ 0 h 1028700"/>
                <a:gd name="connsiteX31" fmla="*/ 485775 w 1859756"/>
                <a:gd name="connsiteY31" fmla="*/ 157162 h 1028700"/>
                <a:gd name="connsiteX32" fmla="*/ 500063 w 1859756"/>
                <a:gd name="connsiteY32" fmla="*/ 188119 h 1028700"/>
                <a:gd name="connsiteX33" fmla="*/ 516731 w 1859756"/>
                <a:gd name="connsiteY33" fmla="*/ 216694 h 1028700"/>
                <a:gd name="connsiteX34" fmla="*/ 550069 w 1859756"/>
                <a:gd name="connsiteY34" fmla="*/ 250031 h 1028700"/>
                <a:gd name="connsiteX35" fmla="*/ 592931 w 1859756"/>
                <a:gd name="connsiteY35" fmla="*/ 280987 h 1028700"/>
                <a:gd name="connsiteX36" fmla="*/ 688181 w 1859756"/>
                <a:gd name="connsiteY36" fmla="*/ 338137 h 1028700"/>
                <a:gd name="connsiteX37" fmla="*/ 790575 w 1859756"/>
                <a:gd name="connsiteY37" fmla="*/ 392906 h 1028700"/>
                <a:gd name="connsiteX38" fmla="*/ 900113 w 1859756"/>
                <a:gd name="connsiteY38" fmla="*/ 447675 h 1028700"/>
                <a:gd name="connsiteX39" fmla="*/ 1050131 w 1859756"/>
                <a:gd name="connsiteY39" fmla="*/ 514350 h 1028700"/>
                <a:gd name="connsiteX40" fmla="*/ 1181100 w 1859756"/>
                <a:gd name="connsiteY40" fmla="*/ 564356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9756" h="1028700">
                  <a:moveTo>
                    <a:pt x="1181100" y="564356"/>
                  </a:moveTo>
                  <a:lnTo>
                    <a:pt x="1304925" y="604837"/>
                  </a:lnTo>
                  <a:lnTo>
                    <a:pt x="1423988" y="640556"/>
                  </a:lnTo>
                  <a:lnTo>
                    <a:pt x="1524000" y="666750"/>
                  </a:lnTo>
                  <a:lnTo>
                    <a:pt x="1597819" y="683419"/>
                  </a:lnTo>
                  <a:lnTo>
                    <a:pt x="1674019" y="702469"/>
                  </a:lnTo>
                  <a:lnTo>
                    <a:pt x="1750219" y="716756"/>
                  </a:lnTo>
                  <a:lnTo>
                    <a:pt x="1788319" y="711994"/>
                  </a:lnTo>
                  <a:lnTo>
                    <a:pt x="1859756" y="611981"/>
                  </a:lnTo>
                  <a:lnTo>
                    <a:pt x="1712119" y="1028700"/>
                  </a:lnTo>
                  <a:lnTo>
                    <a:pt x="1657350" y="1007269"/>
                  </a:lnTo>
                  <a:lnTo>
                    <a:pt x="1588294" y="959644"/>
                  </a:lnTo>
                  <a:lnTo>
                    <a:pt x="1547813" y="940594"/>
                  </a:lnTo>
                  <a:lnTo>
                    <a:pt x="1447800" y="904875"/>
                  </a:lnTo>
                  <a:lnTo>
                    <a:pt x="1223963" y="816769"/>
                  </a:lnTo>
                  <a:lnTo>
                    <a:pt x="985838" y="719137"/>
                  </a:lnTo>
                  <a:lnTo>
                    <a:pt x="769144" y="628650"/>
                  </a:lnTo>
                  <a:lnTo>
                    <a:pt x="581025" y="552450"/>
                  </a:lnTo>
                  <a:lnTo>
                    <a:pt x="469106" y="502444"/>
                  </a:lnTo>
                  <a:lnTo>
                    <a:pt x="369094" y="450056"/>
                  </a:lnTo>
                  <a:lnTo>
                    <a:pt x="278606" y="395287"/>
                  </a:lnTo>
                  <a:lnTo>
                    <a:pt x="171450" y="321469"/>
                  </a:lnTo>
                  <a:lnTo>
                    <a:pt x="90488" y="254794"/>
                  </a:lnTo>
                  <a:lnTo>
                    <a:pt x="57150" y="219075"/>
                  </a:lnTo>
                  <a:lnTo>
                    <a:pt x="28575" y="185737"/>
                  </a:lnTo>
                  <a:lnTo>
                    <a:pt x="7144" y="150019"/>
                  </a:lnTo>
                  <a:lnTo>
                    <a:pt x="0" y="119062"/>
                  </a:lnTo>
                  <a:lnTo>
                    <a:pt x="7144" y="90487"/>
                  </a:lnTo>
                  <a:lnTo>
                    <a:pt x="30956" y="64294"/>
                  </a:lnTo>
                  <a:lnTo>
                    <a:pt x="71438" y="38100"/>
                  </a:lnTo>
                  <a:lnTo>
                    <a:pt x="180975" y="0"/>
                  </a:lnTo>
                  <a:lnTo>
                    <a:pt x="485775" y="157162"/>
                  </a:lnTo>
                  <a:lnTo>
                    <a:pt x="500063" y="188119"/>
                  </a:lnTo>
                  <a:lnTo>
                    <a:pt x="516731" y="216694"/>
                  </a:lnTo>
                  <a:lnTo>
                    <a:pt x="550069" y="250031"/>
                  </a:lnTo>
                  <a:lnTo>
                    <a:pt x="592931" y="280987"/>
                  </a:lnTo>
                  <a:lnTo>
                    <a:pt x="688181" y="338137"/>
                  </a:lnTo>
                  <a:lnTo>
                    <a:pt x="790575" y="392906"/>
                  </a:lnTo>
                  <a:lnTo>
                    <a:pt x="900113" y="447675"/>
                  </a:lnTo>
                  <a:lnTo>
                    <a:pt x="1050131" y="514350"/>
                  </a:lnTo>
                  <a:lnTo>
                    <a:pt x="1181100" y="5643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AF8E7055-8821-4193-B4FF-FEF86716EFF1}"/>
                </a:ext>
              </a:extLst>
            </p:cNvPr>
            <p:cNvSpPr/>
            <p:nvPr/>
          </p:nvSpPr>
          <p:spPr>
            <a:xfrm>
              <a:off x="4605338" y="5724525"/>
              <a:ext cx="698500" cy="523875"/>
            </a:xfrm>
            <a:custGeom>
              <a:avLst/>
              <a:gdLst>
                <a:gd name="connsiteX0" fmla="*/ 235743 w 697706"/>
                <a:gd name="connsiteY0" fmla="*/ 71438 h 523875"/>
                <a:gd name="connsiteX1" fmla="*/ 485775 w 697706"/>
                <a:gd name="connsiteY1" fmla="*/ 154781 h 523875"/>
                <a:gd name="connsiteX2" fmla="*/ 526256 w 697706"/>
                <a:gd name="connsiteY2" fmla="*/ 161925 h 523875"/>
                <a:gd name="connsiteX3" fmla="*/ 569118 w 697706"/>
                <a:gd name="connsiteY3" fmla="*/ 159544 h 523875"/>
                <a:gd name="connsiteX4" fmla="*/ 697706 w 697706"/>
                <a:gd name="connsiteY4" fmla="*/ 114300 h 523875"/>
                <a:gd name="connsiteX5" fmla="*/ 485775 w 697706"/>
                <a:gd name="connsiteY5" fmla="*/ 523875 h 523875"/>
                <a:gd name="connsiteX6" fmla="*/ 447675 w 697706"/>
                <a:gd name="connsiteY6" fmla="*/ 457200 h 523875"/>
                <a:gd name="connsiteX7" fmla="*/ 409575 w 697706"/>
                <a:gd name="connsiteY7" fmla="*/ 392906 h 523875"/>
                <a:gd name="connsiteX8" fmla="*/ 364331 w 697706"/>
                <a:gd name="connsiteY8" fmla="*/ 338138 h 523875"/>
                <a:gd name="connsiteX9" fmla="*/ 314325 w 697706"/>
                <a:gd name="connsiteY9" fmla="*/ 278606 h 523875"/>
                <a:gd name="connsiteX10" fmla="*/ 245268 w 697706"/>
                <a:gd name="connsiteY10" fmla="*/ 207169 h 523875"/>
                <a:gd name="connsiteX11" fmla="*/ 176212 w 697706"/>
                <a:gd name="connsiteY11" fmla="*/ 150019 h 523875"/>
                <a:gd name="connsiteX12" fmla="*/ 97631 w 697706"/>
                <a:gd name="connsiteY12" fmla="*/ 97631 h 523875"/>
                <a:gd name="connsiteX13" fmla="*/ 42862 w 697706"/>
                <a:gd name="connsiteY13" fmla="*/ 61913 h 523875"/>
                <a:gd name="connsiteX14" fmla="*/ 19050 w 697706"/>
                <a:gd name="connsiteY14" fmla="*/ 47625 h 523875"/>
                <a:gd name="connsiteX15" fmla="*/ 2381 w 697706"/>
                <a:gd name="connsiteY15" fmla="*/ 30956 h 523875"/>
                <a:gd name="connsiteX16" fmla="*/ 0 w 697706"/>
                <a:gd name="connsiteY16" fmla="*/ 19050 h 523875"/>
                <a:gd name="connsiteX17" fmla="*/ 0 w 697706"/>
                <a:gd name="connsiteY17" fmla="*/ 4763 h 523875"/>
                <a:gd name="connsiteX18" fmla="*/ 9525 w 697706"/>
                <a:gd name="connsiteY18" fmla="*/ 0 h 523875"/>
                <a:gd name="connsiteX19" fmla="*/ 38100 w 697706"/>
                <a:gd name="connsiteY19" fmla="*/ 0 h 523875"/>
                <a:gd name="connsiteX20" fmla="*/ 235743 w 697706"/>
                <a:gd name="connsiteY20" fmla="*/ 7143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7706" h="523875">
                  <a:moveTo>
                    <a:pt x="235743" y="71438"/>
                  </a:moveTo>
                  <a:lnTo>
                    <a:pt x="485775" y="154781"/>
                  </a:lnTo>
                  <a:lnTo>
                    <a:pt x="526256" y="161925"/>
                  </a:lnTo>
                  <a:lnTo>
                    <a:pt x="569118" y="159544"/>
                  </a:lnTo>
                  <a:lnTo>
                    <a:pt x="697706" y="114300"/>
                  </a:lnTo>
                  <a:lnTo>
                    <a:pt x="485775" y="523875"/>
                  </a:lnTo>
                  <a:lnTo>
                    <a:pt x="447675" y="457200"/>
                  </a:lnTo>
                  <a:lnTo>
                    <a:pt x="409575" y="392906"/>
                  </a:lnTo>
                  <a:lnTo>
                    <a:pt x="364331" y="338138"/>
                  </a:lnTo>
                  <a:lnTo>
                    <a:pt x="314325" y="278606"/>
                  </a:lnTo>
                  <a:lnTo>
                    <a:pt x="245268" y="207169"/>
                  </a:lnTo>
                  <a:lnTo>
                    <a:pt x="176212" y="150019"/>
                  </a:lnTo>
                  <a:lnTo>
                    <a:pt x="97631" y="97631"/>
                  </a:lnTo>
                  <a:lnTo>
                    <a:pt x="42862" y="61913"/>
                  </a:lnTo>
                  <a:lnTo>
                    <a:pt x="19050" y="47625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0" y="4763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235743" y="71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08A024A5-35B6-46AE-99B9-9045A6C4EBC6}"/>
                </a:ext>
              </a:extLst>
            </p:cNvPr>
            <p:cNvSpPr/>
            <p:nvPr/>
          </p:nvSpPr>
          <p:spPr>
            <a:xfrm rot="16200000">
              <a:off x="3242469" y="4598194"/>
              <a:ext cx="1511300" cy="1560512"/>
            </a:xfrm>
            <a:custGeom>
              <a:avLst/>
              <a:gdLst>
                <a:gd name="connsiteX0" fmla="*/ 690562 w 1512093"/>
                <a:gd name="connsiteY0" fmla="*/ 1031081 h 1559719"/>
                <a:gd name="connsiteX1" fmla="*/ 445293 w 1512093"/>
                <a:gd name="connsiteY1" fmla="*/ 733425 h 1559719"/>
                <a:gd name="connsiteX2" fmla="*/ 300037 w 1512093"/>
                <a:gd name="connsiteY2" fmla="*/ 542925 h 1559719"/>
                <a:gd name="connsiteX3" fmla="*/ 173831 w 1512093"/>
                <a:gd name="connsiteY3" fmla="*/ 354806 h 1559719"/>
                <a:gd name="connsiteX4" fmla="*/ 95250 w 1512093"/>
                <a:gd name="connsiteY4" fmla="*/ 221456 h 1559719"/>
                <a:gd name="connsiteX5" fmla="*/ 33337 w 1512093"/>
                <a:gd name="connsiteY5" fmla="*/ 109538 h 1559719"/>
                <a:gd name="connsiteX6" fmla="*/ 14287 w 1512093"/>
                <a:gd name="connsiteY6" fmla="*/ 73819 h 1559719"/>
                <a:gd name="connsiteX7" fmla="*/ 0 w 1512093"/>
                <a:gd name="connsiteY7" fmla="*/ 40481 h 1559719"/>
                <a:gd name="connsiteX8" fmla="*/ 0 w 1512093"/>
                <a:gd name="connsiteY8" fmla="*/ 16669 h 1559719"/>
                <a:gd name="connsiteX9" fmla="*/ 4762 w 1512093"/>
                <a:gd name="connsiteY9" fmla="*/ 4763 h 1559719"/>
                <a:gd name="connsiteX10" fmla="*/ 11906 w 1512093"/>
                <a:gd name="connsiteY10" fmla="*/ 0 h 1559719"/>
                <a:gd name="connsiteX11" fmla="*/ 26193 w 1512093"/>
                <a:gd name="connsiteY11" fmla="*/ 2381 h 1559719"/>
                <a:gd name="connsiteX12" fmla="*/ 61912 w 1512093"/>
                <a:gd name="connsiteY12" fmla="*/ 38100 h 1559719"/>
                <a:gd name="connsiteX13" fmla="*/ 171450 w 1512093"/>
                <a:gd name="connsiteY13" fmla="*/ 188119 h 1559719"/>
                <a:gd name="connsiteX14" fmla="*/ 323850 w 1512093"/>
                <a:gd name="connsiteY14" fmla="*/ 376238 h 1559719"/>
                <a:gd name="connsiteX15" fmla="*/ 426243 w 1512093"/>
                <a:gd name="connsiteY15" fmla="*/ 497681 h 1559719"/>
                <a:gd name="connsiteX16" fmla="*/ 545306 w 1512093"/>
                <a:gd name="connsiteY16" fmla="*/ 623888 h 1559719"/>
                <a:gd name="connsiteX17" fmla="*/ 673893 w 1512093"/>
                <a:gd name="connsiteY17" fmla="*/ 757238 h 1559719"/>
                <a:gd name="connsiteX18" fmla="*/ 790575 w 1512093"/>
                <a:gd name="connsiteY18" fmla="*/ 866775 h 1559719"/>
                <a:gd name="connsiteX19" fmla="*/ 921543 w 1512093"/>
                <a:gd name="connsiteY19" fmla="*/ 983456 h 1559719"/>
                <a:gd name="connsiteX20" fmla="*/ 1057275 w 1512093"/>
                <a:gd name="connsiteY20" fmla="*/ 1100138 h 1559719"/>
                <a:gd name="connsiteX21" fmla="*/ 1143000 w 1512093"/>
                <a:gd name="connsiteY21" fmla="*/ 1166813 h 1559719"/>
                <a:gd name="connsiteX22" fmla="*/ 1221581 w 1512093"/>
                <a:gd name="connsiteY22" fmla="*/ 1226344 h 1559719"/>
                <a:gd name="connsiteX23" fmla="*/ 1257300 w 1512093"/>
                <a:gd name="connsiteY23" fmla="*/ 1252538 h 1559719"/>
                <a:gd name="connsiteX24" fmla="*/ 1290637 w 1512093"/>
                <a:gd name="connsiteY24" fmla="*/ 1271588 h 1559719"/>
                <a:gd name="connsiteX25" fmla="*/ 1321593 w 1512093"/>
                <a:gd name="connsiteY25" fmla="*/ 1276350 h 1559719"/>
                <a:gd name="connsiteX26" fmla="*/ 1347787 w 1512093"/>
                <a:gd name="connsiteY26" fmla="*/ 1276350 h 1559719"/>
                <a:gd name="connsiteX27" fmla="*/ 1390650 w 1512093"/>
                <a:gd name="connsiteY27" fmla="*/ 1257300 h 1559719"/>
                <a:gd name="connsiteX28" fmla="*/ 1473993 w 1512093"/>
                <a:gd name="connsiteY28" fmla="*/ 1176338 h 1559719"/>
                <a:gd name="connsiteX29" fmla="*/ 1512093 w 1512093"/>
                <a:gd name="connsiteY29" fmla="*/ 1452563 h 1559719"/>
                <a:gd name="connsiteX30" fmla="*/ 1371600 w 1512093"/>
                <a:gd name="connsiteY30" fmla="*/ 1519238 h 1559719"/>
                <a:gd name="connsiteX31" fmla="*/ 1300162 w 1512093"/>
                <a:gd name="connsiteY31" fmla="*/ 1547813 h 1559719"/>
                <a:gd name="connsiteX32" fmla="*/ 1252537 w 1512093"/>
                <a:gd name="connsiteY32" fmla="*/ 1559719 h 1559719"/>
                <a:gd name="connsiteX33" fmla="*/ 1219200 w 1512093"/>
                <a:gd name="connsiteY33" fmla="*/ 1559719 h 1559719"/>
                <a:gd name="connsiteX34" fmla="*/ 1195387 w 1512093"/>
                <a:gd name="connsiteY34" fmla="*/ 1554956 h 1559719"/>
                <a:gd name="connsiteX35" fmla="*/ 1173956 w 1512093"/>
                <a:gd name="connsiteY35" fmla="*/ 1538288 h 1559719"/>
                <a:gd name="connsiteX36" fmla="*/ 1159668 w 1512093"/>
                <a:gd name="connsiteY36" fmla="*/ 1519238 h 1559719"/>
                <a:gd name="connsiteX37" fmla="*/ 962025 w 1512093"/>
                <a:gd name="connsiteY37" fmla="*/ 1319213 h 1559719"/>
                <a:gd name="connsiteX38" fmla="*/ 690562 w 1512093"/>
                <a:gd name="connsiteY38" fmla="*/ 1031081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2093" h="1559719">
                  <a:moveTo>
                    <a:pt x="690562" y="1031081"/>
                  </a:moveTo>
                  <a:lnTo>
                    <a:pt x="445293" y="733425"/>
                  </a:lnTo>
                  <a:lnTo>
                    <a:pt x="300037" y="542925"/>
                  </a:lnTo>
                  <a:lnTo>
                    <a:pt x="173831" y="354806"/>
                  </a:lnTo>
                  <a:lnTo>
                    <a:pt x="95250" y="221456"/>
                  </a:lnTo>
                  <a:lnTo>
                    <a:pt x="33337" y="109538"/>
                  </a:lnTo>
                  <a:lnTo>
                    <a:pt x="14287" y="73819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61912" y="38100"/>
                  </a:lnTo>
                  <a:lnTo>
                    <a:pt x="171450" y="188119"/>
                  </a:lnTo>
                  <a:lnTo>
                    <a:pt x="323850" y="376238"/>
                  </a:lnTo>
                  <a:lnTo>
                    <a:pt x="426243" y="497681"/>
                  </a:lnTo>
                  <a:lnTo>
                    <a:pt x="545306" y="623888"/>
                  </a:lnTo>
                  <a:lnTo>
                    <a:pt x="673893" y="757238"/>
                  </a:lnTo>
                  <a:lnTo>
                    <a:pt x="790575" y="866775"/>
                  </a:lnTo>
                  <a:lnTo>
                    <a:pt x="921543" y="983456"/>
                  </a:lnTo>
                  <a:lnTo>
                    <a:pt x="1057275" y="1100138"/>
                  </a:lnTo>
                  <a:lnTo>
                    <a:pt x="1143000" y="1166813"/>
                  </a:lnTo>
                  <a:lnTo>
                    <a:pt x="1221581" y="1226344"/>
                  </a:lnTo>
                  <a:lnTo>
                    <a:pt x="1257300" y="1252538"/>
                  </a:lnTo>
                  <a:lnTo>
                    <a:pt x="1290637" y="1271588"/>
                  </a:lnTo>
                  <a:lnTo>
                    <a:pt x="1321593" y="1276350"/>
                  </a:lnTo>
                  <a:lnTo>
                    <a:pt x="1347787" y="1276350"/>
                  </a:lnTo>
                  <a:lnTo>
                    <a:pt x="1390650" y="1257300"/>
                  </a:lnTo>
                  <a:lnTo>
                    <a:pt x="1473993" y="1176338"/>
                  </a:lnTo>
                  <a:lnTo>
                    <a:pt x="1512093" y="1452563"/>
                  </a:lnTo>
                  <a:lnTo>
                    <a:pt x="1371600" y="1519238"/>
                  </a:lnTo>
                  <a:lnTo>
                    <a:pt x="1300162" y="1547813"/>
                  </a:lnTo>
                  <a:lnTo>
                    <a:pt x="1252537" y="1559719"/>
                  </a:lnTo>
                  <a:lnTo>
                    <a:pt x="1219200" y="1559719"/>
                  </a:lnTo>
                  <a:lnTo>
                    <a:pt x="1195387" y="1554956"/>
                  </a:lnTo>
                  <a:lnTo>
                    <a:pt x="1173956" y="1538288"/>
                  </a:lnTo>
                  <a:lnTo>
                    <a:pt x="1159668" y="1519238"/>
                  </a:lnTo>
                  <a:lnTo>
                    <a:pt x="962025" y="1319213"/>
                  </a:lnTo>
                  <a:lnTo>
                    <a:pt x="690562" y="1031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F11227E6-63AE-4F63-AE34-487B2940974D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344613"/>
            <a:ext cx="4649787" cy="4860925"/>
            <a:chOff x="2735263" y="1344613"/>
            <a:chExt cx="4649787" cy="486092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27FFE3D7-0D1B-4D7B-9A77-BA1C8F1E0711}"/>
                </a:ext>
              </a:extLst>
            </p:cNvPr>
            <p:cNvSpPr/>
            <p:nvPr/>
          </p:nvSpPr>
          <p:spPr>
            <a:xfrm>
              <a:off x="3448050" y="1681163"/>
              <a:ext cx="714375" cy="814387"/>
            </a:xfrm>
            <a:custGeom>
              <a:avLst/>
              <a:gdLst>
                <a:gd name="connsiteX0" fmla="*/ 414338 w 714375"/>
                <a:gd name="connsiteY0" fmla="*/ 583406 h 814387"/>
                <a:gd name="connsiteX1" fmla="*/ 273844 w 714375"/>
                <a:gd name="connsiteY1" fmla="*/ 409575 h 814387"/>
                <a:gd name="connsiteX2" fmla="*/ 128588 w 714375"/>
                <a:gd name="connsiteY2" fmla="*/ 221456 h 814387"/>
                <a:gd name="connsiteX3" fmla="*/ 76200 w 714375"/>
                <a:gd name="connsiteY3" fmla="*/ 152400 h 814387"/>
                <a:gd name="connsiteX4" fmla="*/ 45244 w 714375"/>
                <a:gd name="connsiteY4" fmla="*/ 111918 h 814387"/>
                <a:gd name="connsiteX5" fmla="*/ 19050 w 714375"/>
                <a:gd name="connsiteY5" fmla="*/ 71437 h 814387"/>
                <a:gd name="connsiteX6" fmla="*/ 2381 w 714375"/>
                <a:gd name="connsiteY6" fmla="*/ 35718 h 814387"/>
                <a:gd name="connsiteX7" fmla="*/ 0 w 714375"/>
                <a:gd name="connsiteY7" fmla="*/ 14287 h 814387"/>
                <a:gd name="connsiteX8" fmla="*/ 4763 w 714375"/>
                <a:gd name="connsiteY8" fmla="*/ 4762 h 814387"/>
                <a:gd name="connsiteX9" fmla="*/ 16669 w 714375"/>
                <a:gd name="connsiteY9" fmla="*/ 0 h 814387"/>
                <a:gd name="connsiteX10" fmla="*/ 40481 w 714375"/>
                <a:gd name="connsiteY10" fmla="*/ 7143 h 814387"/>
                <a:gd name="connsiteX11" fmla="*/ 111919 w 714375"/>
                <a:gd name="connsiteY11" fmla="*/ 52387 h 814387"/>
                <a:gd name="connsiteX12" fmla="*/ 266700 w 714375"/>
                <a:gd name="connsiteY12" fmla="*/ 142875 h 814387"/>
                <a:gd name="connsiteX13" fmla="*/ 431006 w 714375"/>
                <a:gd name="connsiteY13" fmla="*/ 235743 h 814387"/>
                <a:gd name="connsiteX14" fmla="*/ 538163 w 714375"/>
                <a:gd name="connsiteY14" fmla="*/ 292893 h 814387"/>
                <a:gd name="connsiteX15" fmla="*/ 571500 w 714375"/>
                <a:gd name="connsiteY15" fmla="*/ 338137 h 814387"/>
                <a:gd name="connsiteX16" fmla="*/ 602456 w 714375"/>
                <a:gd name="connsiteY16" fmla="*/ 390525 h 814387"/>
                <a:gd name="connsiteX17" fmla="*/ 635794 w 714375"/>
                <a:gd name="connsiteY17" fmla="*/ 457200 h 814387"/>
                <a:gd name="connsiteX18" fmla="*/ 666750 w 714375"/>
                <a:gd name="connsiteY18" fmla="*/ 533400 h 814387"/>
                <a:gd name="connsiteX19" fmla="*/ 690563 w 714375"/>
                <a:gd name="connsiteY19" fmla="*/ 604837 h 814387"/>
                <a:gd name="connsiteX20" fmla="*/ 709613 w 714375"/>
                <a:gd name="connsiteY20" fmla="*/ 678656 h 814387"/>
                <a:gd name="connsiteX21" fmla="*/ 714375 w 714375"/>
                <a:gd name="connsiteY21" fmla="*/ 721518 h 814387"/>
                <a:gd name="connsiteX22" fmla="*/ 709613 w 714375"/>
                <a:gd name="connsiteY22" fmla="*/ 750093 h 814387"/>
                <a:gd name="connsiteX23" fmla="*/ 697706 w 714375"/>
                <a:gd name="connsiteY23" fmla="*/ 788193 h 814387"/>
                <a:gd name="connsiteX24" fmla="*/ 683419 w 714375"/>
                <a:gd name="connsiteY24" fmla="*/ 807243 h 814387"/>
                <a:gd name="connsiteX25" fmla="*/ 666750 w 714375"/>
                <a:gd name="connsiteY25" fmla="*/ 814387 h 814387"/>
                <a:gd name="connsiteX26" fmla="*/ 647700 w 714375"/>
                <a:gd name="connsiteY26" fmla="*/ 814387 h 814387"/>
                <a:gd name="connsiteX27" fmla="*/ 609600 w 714375"/>
                <a:gd name="connsiteY27" fmla="*/ 802481 h 814387"/>
                <a:gd name="connsiteX28" fmla="*/ 573881 w 714375"/>
                <a:gd name="connsiteY28" fmla="*/ 776287 h 814387"/>
                <a:gd name="connsiteX29" fmla="*/ 542925 w 714375"/>
                <a:gd name="connsiteY29" fmla="*/ 750093 h 814387"/>
                <a:gd name="connsiteX30" fmla="*/ 414338 w 714375"/>
                <a:gd name="connsiteY30" fmla="*/ 583406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14375" h="814387">
                  <a:moveTo>
                    <a:pt x="414338" y="583406"/>
                  </a:moveTo>
                  <a:lnTo>
                    <a:pt x="273844" y="409575"/>
                  </a:lnTo>
                  <a:lnTo>
                    <a:pt x="128588" y="221456"/>
                  </a:lnTo>
                  <a:lnTo>
                    <a:pt x="76200" y="152400"/>
                  </a:lnTo>
                  <a:lnTo>
                    <a:pt x="45244" y="111918"/>
                  </a:lnTo>
                  <a:lnTo>
                    <a:pt x="19050" y="71437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0481" y="7143"/>
                  </a:lnTo>
                  <a:lnTo>
                    <a:pt x="111919" y="52387"/>
                  </a:lnTo>
                  <a:lnTo>
                    <a:pt x="266700" y="142875"/>
                  </a:lnTo>
                  <a:lnTo>
                    <a:pt x="431006" y="235743"/>
                  </a:lnTo>
                  <a:lnTo>
                    <a:pt x="538163" y="292893"/>
                  </a:lnTo>
                  <a:lnTo>
                    <a:pt x="571500" y="338137"/>
                  </a:lnTo>
                  <a:lnTo>
                    <a:pt x="602456" y="390525"/>
                  </a:lnTo>
                  <a:lnTo>
                    <a:pt x="635794" y="457200"/>
                  </a:lnTo>
                  <a:lnTo>
                    <a:pt x="666750" y="533400"/>
                  </a:lnTo>
                  <a:lnTo>
                    <a:pt x="690563" y="604837"/>
                  </a:lnTo>
                  <a:lnTo>
                    <a:pt x="709613" y="678656"/>
                  </a:lnTo>
                  <a:lnTo>
                    <a:pt x="714375" y="721518"/>
                  </a:lnTo>
                  <a:lnTo>
                    <a:pt x="709613" y="750093"/>
                  </a:lnTo>
                  <a:lnTo>
                    <a:pt x="697706" y="788193"/>
                  </a:lnTo>
                  <a:lnTo>
                    <a:pt x="683419" y="807243"/>
                  </a:lnTo>
                  <a:lnTo>
                    <a:pt x="666750" y="814387"/>
                  </a:lnTo>
                  <a:lnTo>
                    <a:pt x="647700" y="814387"/>
                  </a:lnTo>
                  <a:lnTo>
                    <a:pt x="609600" y="802481"/>
                  </a:lnTo>
                  <a:lnTo>
                    <a:pt x="573881" y="776287"/>
                  </a:lnTo>
                  <a:lnTo>
                    <a:pt x="542925" y="750093"/>
                  </a:lnTo>
                  <a:lnTo>
                    <a:pt x="41433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3197AE5C-F967-49BA-B8A2-002F21B1F5EB}"/>
                </a:ext>
              </a:extLst>
            </p:cNvPr>
            <p:cNvSpPr/>
            <p:nvPr/>
          </p:nvSpPr>
          <p:spPr>
            <a:xfrm>
              <a:off x="5260975" y="1506538"/>
              <a:ext cx="854075" cy="927100"/>
            </a:xfrm>
            <a:custGeom>
              <a:avLst/>
              <a:gdLst>
                <a:gd name="connsiteX0" fmla="*/ 495300 w 854869"/>
                <a:gd name="connsiteY0" fmla="*/ 545307 h 926307"/>
                <a:gd name="connsiteX1" fmla="*/ 285750 w 854869"/>
                <a:gd name="connsiteY1" fmla="*/ 714375 h 926307"/>
                <a:gd name="connsiteX2" fmla="*/ 145257 w 854869"/>
                <a:gd name="connsiteY2" fmla="*/ 833438 h 926307"/>
                <a:gd name="connsiteX3" fmla="*/ 54769 w 854869"/>
                <a:gd name="connsiteY3" fmla="*/ 907257 h 926307"/>
                <a:gd name="connsiteX4" fmla="*/ 35719 w 854869"/>
                <a:gd name="connsiteY4" fmla="*/ 921544 h 926307"/>
                <a:gd name="connsiteX5" fmla="*/ 21432 w 854869"/>
                <a:gd name="connsiteY5" fmla="*/ 926307 h 926307"/>
                <a:gd name="connsiteX6" fmla="*/ 9525 w 854869"/>
                <a:gd name="connsiteY6" fmla="*/ 923925 h 926307"/>
                <a:gd name="connsiteX7" fmla="*/ 0 w 854869"/>
                <a:gd name="connsiteY7" fmla="*/ 909638 h 926307"/>
                <a:gd name="connsiteX8" fmla="*/ 7144 w 854869"/>
                <a:gd name="connsiteY8" fmla="*/ 883444 h 926307"/>
                <a:gd name="connsiteX9" fmla="*/ 64294 w 854869"/>
                <a:gd name="connsiteY9" fmla="*/ 802482 h 926307"/>
                <a:gd name="connsiteX10" fmla="*/ 140494 w 854869"/>
                <a:gd name="connsiteY10" fmla="*/ 700088 h 926307"/>
                <a:gd name="connsiteX11" fmla="*/ 245269 w 854869"/>
                <a:gd name="connsiteY11" fmla="*/ 552450 h 926307"/>
                <a:gd name="connsiteX12" fmla="*/ 326232 w 854869"/>
                <a:gd name="connsiteY12" fmla="*/ 438150 h 926307"/>
                <a:gd name="connsiteX13" fmla="*/ 388144 w 854869"/>
                <a:gd name="connsiteY13" fmla="*/ 345282 h 926307"/>
                <a:gd name="connsiteX14" fmla="*/ 421482 w 854869"/>
                <a:gd name="connsiteY14" fmla="*/ 295275 h 926307"/>
                <a:gd name="connsiteX15" fmla="*/ 440532 w 854869"/>
                <a:gd name="connsiteY15" fmla="*/ 259557 h 926307"/>
                <a:gd name="connsiteX16" fmla="*/ 454819 w 854869"/>
                <a:gd name="connsiteY16" fmla="*/ 204788 h 926307"/>
                <a:gd name="connsiteX17" fmla="*/ 459582 w 854869"/>
                <a:gd name="connsiteY17" fmla="*/ 159544 h 926307"/>
                <a:gd name="connsiteX18" fmla="*/ 459582 w 854869"/>
                <a:gd name="connsiteY18" fmla="*/ 126207 h 926307"/>
                <a:gd name="connsiteX19" fmla="*/ 447675 w 854869"/>
                <a:gd name="connsiteY19" fmla="*/ 83344 h 926307"/>
                <a:gd name="connsiteX20" fmla="*/ 435769 w 854869"/>
                <a:gd name="connsiteY20" fmla="*/ 52388 h 926307"/>
                <a:gd name="connsiteX21" fmla="*/ 426244 w 854869"/>
                <a:gd name="connsiteY21" fmla="*/ 30957 h 926307"/>
                <a:gd name="connsiteX22" fmla="*/ 421482 w 854869"/>
                <a:gd name="connsiteY22" fmla="*/ 14288 h 926307"/>
                <a:gd name="connsiteX23" fmla="*/ 426244 w 854869"/>
                <a:gd name="connsiteY23" fmla="*/ 2382 h 926307"/>
                <a:gd name="connsiteX24" fmla="*/ 440532 w 854869"/>
                <a:gd name="connsiteY24" fmla="*/ 0 h 926307"/>
                <a:gd name="connsiteX25" fmla="*/ 469107 w 854869"/>
                <a:gd name="connsiteY25" fmla="*/ 11907 h 926307"/>
                <a:gd name="connsiteX26" fmla="*/ 552450 w 854869"/>
                <a:gd name="connsiteY26" fmla="*/ 52388 h 926307"/>
                <a:gd name="connsiteX27" fmla="*/ 628650 w 854869"/>
                <a:gd name="connsiteY27" fmla="*/ 100013 h 926307"/>
                <a:gd name="connsiteX28" fmla="*/ 709613 w 854869"/>
                <a:gd name="connsiteY28" fmla="*/ 159544 h 926307"/>
                <a:gd name="connsiteX29" fmla="*/ 781050 w 854869"/>
                <a:gd name="connsiteY29" fmla="*/ 211932 h 926307"/>
                <a:gd name="connsiteX30" fmla="*/ 826294 w 854869"/>
                <a:gd name="connsiteY30" fmla="*/ 247650 h 926307"/>
                <a:gd name="connsiteX31" fmla="*/ 845344 w 854869"/>
                <a:gd name="connsiteY31" fmla="*/ 266700 h 926307"/>
                <a:gd name="connsiteX32" fmla="*/ 852488 w 854869"/>
                <a:gd name="connsiteY32" fmla="*/ 278607 h 926307"/>
                <a:gd name="connsiteX33" fmla="*/ 854869 w 854869"/>
                <a:gd name="connsiteY33" fmla="*/ 292894 h 926307"/>
                <a:gd name="connsiteX34" fmla="*/ 850107 w 854869"/>
                <a:gd name="connsiteY34" fmla="*/ 314325 h 926307"/>
                <a:gd name="connsiteX35" fmla="*/ 831057 w 854869"/>
                <a:gd name="connsiteY35" fmla="*/ 330994 h 926307"/>
                <a:gd name="connsiteX36" fmla="*/ 778669 w 854869"/>
                <a:gd name="connsiteY36" fmla="*/ 352425 h 926307"/>
                <a:gd name="connsiteX37" fmla="*/ 750094 w 854869"/>
                <a:gd name="connsiteY37" fmla="*/ 361950 h 926307"/>
                <a:gd name="connsiteX38" fmla="*/ 495300 w 854869"/>
                <a:gd name="connsiteY38" fmla="*/ 545307 h 92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926307">
                  <a:moveTo>
                    <a:pt x="495300" y="545307"/>
                  </a:moveTo>
                  <a:lnTo>
                    <a:pt x="285750" y="714375"/>
                  </a:lnTo>
                  <a:lnTo>
                    <a:pt x="145257" y="833438"/>
                  </a:lnTo>
                  <a:lnTo>
                    <a:pt x="54769" y="907257"/>
                  </a:lnTo>
                  <a:lnTo>
                    <a:pt x="35719" y="921544"/>
                  </a:lnTo>
                  <a:lnTo>
                    <a:pt x="21432" y="926307"/>
                  </a:lnTo>
                  <a:lnTo>
                    <a:pt x="9525" y="923925"/>
                  </a:lnTo>
                  <a:lnTo>
                    <a:pt x="0" y="909638"/>
                  </a:lnTo>
                  <a:lnTo>
                    <a:pt x="7144" y="883444"/>
                  </a:lnTo>
                  <a:lnTo>
                    <a:pt x="64294" y="802482"/>
                  </a:lnTo>
                  <a:lnTo>
                    <a:pt x="140494" y="700088"/>
                  </a:lnTo>
                  <a:lnTo>
                    <a:pt x="245269" y="552450"/>
                  </a:lnTo>
                  <a:lnTo>
                    <a:pt x="326232" y="438150"/>
                  </a:lnTo>
                  <a:lnTo>
                    <a:pt x="388144" y="345282"/>
                  </a:lnTo>
                  <a:lnTo>
                    <a:pt x="421482" y="295275"/>
                  </a:lnTo>
                  <a:lnTo>
                    <a:pt x="440532" y="259557"/>
                  </a:lnTo>
                  <a:lnTo>
                    <a:pt x="454819" y="204788"/>
                  </a:lnTo>
                  <a:lnTo>
                    <a:pt x="459582" y="159544"/>
                  </a:lnTo>
                  <a:lnTo>
                    <a:pt x="459582" y="126207"/>
                  </a:lnTo>
                  <a:lnTo>
                    <a:pt x="447675" y="83344"/>
                  </a:lnTo>
                  <a:lnTo>
                    <a:pt x="435769" y="52388"/>
                  </a:lnTo>
                  <a:lnTo>
                    <a:pt x="426244" y="30957"/>
                  </a:lnTo>
                  <a:lnTo>
                    <a:pt x="421482" y="14288"/>
                  </a:lnTo>
                  <a:lnTo>
                    <a:pt x="426244" y="2382"/>
                  </a:lnTo>
                  <a:lnTo>
                    <a:pt x="440532" y="0"/>
                  </a:lnTo>
                  <a:lnTo>
                    <a:pt x="469107" y="11907"/>
                  </a:lnTo>
                  <a:lnTo>
                    <a:pt x="552450" y="52388"/>
                  </a:lnTo>
                  <a:lnTo>
                    <a:pt x="628650" y="100013"/>
                  </a:lnTo>
                  <a:lnTo>
                    <a:pt x="709613" y="159544"/>
                  </a:lnTo>
                  <a:lnTo>
                    <a:pt x="781050" y="211932"/>
                  </a:lnTo>
                  <a:lnTo>
                    <a:pt x="826294" y="247650"/>
                  </a:lnTo>
                  <a:lnTo>
                    <a:pt x="845344" y="266700"/>
                  </a:lnTo>
                  <a:lnTo>
                    <a:pt x="852488" y="278607"/>
                  </a:lnTo>
                  <a:lnTo>
                    <a:pt x="854869" y="292894"/>
                  </a:lnTo>
                  <a:lnTo>
                    <a:pt x="850107" y="314325"/>
                  </a:lnTo>
                  <a:lnTo>
                    <a:pt x="831057" y="330994"/>
                  </a:lnTo>
                  <a:lnTo>
                    <a:pt x="778669" y="352425"/>
                  </a:lnTo>
                  <a:lnTo>
                    <a:pt x="750094" y="361950"/>
                  </a:lnTo>
                  <a:lnTo>
                    <a:pt x="495300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496F5D2E-84A1-4F74-8329-67BEB3F7D31F}"/>
                </a:ext>
              </a:extLst>
            </p:cNvPr>
            <p:cNvSpPr/>
            <p:nvPr/>
          </p:nvSpPr>
          <p:spPr>
            <a:xfrm>
              <a:off x="3719513" y="4114800"/>
              <a:ext cx="2224087" cy="500063"/>
            </a:xfrm>
            <a:custGeom>
              <a:avLst/>
              <a:gdLst>
                <a:gd name="connsiteX0" fmla="*/ 1445418 w 2224087"/>
                <a:gd name="connsiteY0" fmla="*/ 309563 h 500063"/>
                <a:gd name="connsiteX1" fmla="*/ 995362 w 2224087"/>
                <a:gd name="connsiteY1" fmla="*/ 381000 h 500063"/>
                <a:gd name="connsiteX2" fmla="*/ 795337 w 2224087"/>
                <a:gd name="connsiteY2" fmla="*/ 414338 h 500063"/>
                <a:gd name="connsiteX3" fmla="*/ 616743 w 2224087"/>
                <a:gd name="connsiteY3" fmla="*/ 445294 h 500063"/>
                <a:gd name="connsiteX4" fmla="*/ 402431 w 2224087"/>
                <a:gd name="connsiteY4" fmla="*/ 481013 h 500063"/>
                <a:gd name="connsiteX5" fmla="*/ 295275 w 2224087"/>
                <a:gd name="connsiteY5" fmla="*/ 497681 h 500063"/>
                <a:gd name="connsiteX6" fmla="*/ 257175 w 2224087"/>
                <a:gd name="connsiteY6" fmla="*/ 500063 h 500063"/>
                <a:gd name="connsiteX7" fmla="*/ 233362 w 2224087"/>
                <a:gd name="connsiteY7" fmla="*/ 492919 h 500063"/>
                <a:gd name="connsiteX8" fmla="*/ 192881 w 2224087"/>
                <a:gd name="connsiteY8" fmla="*/ 476250 h 500063"/>
                <a:gd name="connsiteX9" fmla="*/ 116681 w 2224087"/>
                <a:gd name="connsiteY9" fmla="*/ 421481 h 500063"/>
                <a:gd name="connsiteX10" fmla="*/ 52387 w 2224087"/>
                <a:gd name="connsiteY10" fmla="*/ 359569 h 500063"/>
                <a:gd name="connsiteX11" fmla="*/ 16668 w 2224087"/>
                <a:gd name="connsiteY11" fmla="*/ 321469 h 500063"/>
                <a:gd name="connsiteX12" fmla="*/ 0 w 2224087"/>
                <a:gd name="connsiteY12" fmla="*/ 292894 h 500063"/>
                <a:gd name="connsiteX13" fmla="*/ 0 w 2224087"/>
                <a:gd name="connsiteY13" fmla="*/ 271463 h 500063"/>
                <a:gd name="connsiteX14" fmla="*/ 7143 w 2224087"/>
                <a:gd name="connsiteY14" fmla="*/ 261938 h 500063"/>
                <a:gd name="connsiteX15" fmla="*/ 26193 w 2224087"/>
                <a:gd name="connsiteY15" fmla="*/ 257175 h 500063"/>
                <a:gd name="connsiteX16" fmla="*/ 54768 w 2224087"/>
                <a:gd name="connsiteY16" fmla="*/ 264319 h 500063"/>
                <a:gd name="connsiteX17" fmla="*/ 90487 w 2224087"/>
                <a:gd name="connsiteY17" fmla="*/ 273844 h 500063"/>
                <a:gd name="connsiteX18" fmla="*/ 157162 w 2224087"/>
                <a:gd name="connsiteY18" fmla="*/ 285750 h 500063"/>
                <a:gd name="connsiteX19" fmla="*/ 230981 w 2224087"/>
                <a:gd name="connsiteY19" fmla="*/ 288131 h 500063"/>
                <a:gd name="connsiteX20" fmla="*/ 347662 w 2224087"/>
                <a:gd name="connsiteY20" fmla="*/ 278606 h 500063"/>
                <a:gd name="connsiteX21" fmla="*/ 597693 w 2224087"/>
                <a:gd name="connsiteY21" fmla="*/ 245269 h 500063"/>
                <a:gd name="connsiteX22" fmla="*/ 964406 w 2224087"/>
                <a:gd name="connsiteY22" fmla="*/ 188119 h 500063"/>
                <a:gd name="connsiteX23" fmla="*/ 1331118 w 2224087"/>
                <a:gd name="connsiteY23" fmla="*/ 123825 h 500063"/>
                <a:gd name="connsiteX24" fmla="*/ 1493043 w 2224087"/>
                <a:gd name="connsiteY24" fmla="*/ 95250 h 500063"/>
                <a:gd name="connsiteX25" fmla="*/ 1540668 w 2224087"/>
                <a:gd name="connsiteY25" fmla="*/ 80963 h 500063"/>
                <a:gd name="connsiteX26" fmla="*/ 1669256 w 2224087"/>
                <a:gd name="connsiteY26" fmla="*/ 40481 h 500063"/>
                <a:gd name="connsiteX27" fmla="*/ 1750218 w 2224087"/>
                <a:gd name="connsiteY27" fmla="*/ 7144 h 500063"/>
                <a:gd name="connsiteX28" fmla="*/ 1790700 w 2224087"/>
                <a:gd name="connsiteY28" fmla="*/ 0 h 500063"/>
                <a:gd name="connsiteX29" fmla="*/ 1821656 w 2224087"/>
                <a:gd name="connsiteY29" fmla="*/ 4763 h 500063"/>
                <a:gd name="connsiteX30" fmla="*/ 1864518 w 2224087"/>
                <a:gd name="connsiteY30" fmla="*/ 21431 h 500063"/>
                <a:gd name="connsiteX31" fmla="*/ 1914525 w 2224087"/>
                <a:gd name="connsiteY31" fmla="*/ 50006 h 500063"/>
                <a:gd name="connsiteX32" fmla="*/ 2021681 w 2224087"/>
                <a:gd name="connsiteY32" fmla="*/ 121444 h 500063"/>
                <a:gd name="connsiteX33" fmla="*/ 2081212 w 2224087"/>
                <a:gd name="connsiteY33" fmla="*/ 169069 h 500063"/>
                <a:gd name="connsiteX34" fmla="*/ 2119312 w 2224087"/>
                <a:gd name="connsiteY34" fmla="*/ 200025 h 500063"/>
                <a:gd name="connsiteX35" fmla="*/ 2159793 w 2224087"/>
                <a:gd name="connsiteY35" fmla="*/ 235744 h 500063"/>
                <a:gd name="connsiteX36" fmla="*/ 2193131 w 2224087"/>
                <a:gd name="connsiteY36" fmla="*/ 276225 h 500063"/>
                <a:gd name="connsiteX37" fmla="*/ 2209800 w 2224087"/>
                <a:gd name="connsiteY37" fmla="*/ 304800 h 500063"/>
                <a:gd name="connsiteX38" fmla="*/ 2216943 w 2224087"/>
                <a:gd name="connsiteY38" fmla="*/ 323850 h 500063"/>
                <a:gd name="connsiteX39" fmla="*/ 2224087 w 2224087"/>
                <a:gd name="connsiteY39" fmla="*/ 345281 h 500063"/>
                <a:gd name="connsiteX40" fmla="*/ 2224087 w 2224087"/>
                <a:gd name="connsiteY40" fmla="*/ 371475 h 500063"/>
                <a:gd name="connsiteX41" fmla="*/ 2212181 w 2224087"/>
                <a:gd name="connsiteY41" fmla="*/ 400050 h 500063"/>
                <a:gd name="connsiteX42" fmla="*/ 2190750 w 2224087"/>
                <a:gd name="connsiteY42" fmla="*/ 431006 h 500063"/>
                <a:gd name="connsiteX43" fmla="*/ 1921668 w 2224087"/>
                <a:gd name="connsiteY43" fmla="*/ 297656 h 500063"/>
                <a:gd name="connsiteX44" fmla="*/ 1816893 w 2224087"/>
                <a:gd name="connsiteY44" fmla="*/ 257175 h 500063"/>
                <a:gd name="connsiteX45" fmla="*/ 1783556 w 2224087"/>
                <a:gd name="connsiteY45" fmla="*/ 254794 h 500063"/>
                <a:gd name="connsiteX46" fmla="*/ 1445418 w 2224087"/>
                <a:gd name="connsiteY46" fmla="*/ 3095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24087" h="500063">
                  <a:moveTo>
                    <a:pt x="1445418" y="309563"/>
                  </a:moveTo>
                  <a:lnTo>
                    <a:pt x="995362" y="381000"/>
                  </a:lnTo>
                  <a:lnTo>
                    <a:pt x="795337" y="414338"/>
                  </a:lnTo>
                  <a:lnTo>
                    <a:pt x="616743" y="445294"/>
                  </a:lnTo>
                  <a:lnTo>
                    <a:pt x="402431" y="481013"/>
                  </a:lnTo>
                  <a:lnTo>
                    <a:pt x="295275" y="497681"/>
                  </a:lnTo>
                  <a:lnTo>
                    <a:pt x="257175" y="500063"/>
                  </a:lnTo>
                  <a:lnTo>
                    <a:pt x="233362" y="492919"/>
                  </a:lnTo>
                  <a:lnTo>
                    <a:pt x="192881" y="476250"/>
                  </a:lnTo>
                  <a:lnTo>
                    <a:pt x="116681" y="421481"/>
                  </a:lnTo>
                  <a:lnTo>
                    <a:pt x="52387" y="359569"/>
                  </a:lnTo>
                  <a:lnTo>
                    <a:pt x="16668" y="321469"/>
                  </a:lnTo>
                  <a:lnTo>
                    <a:pt x="0" y="292894"/>
                  </a:lnTo>
                  <a:lnTo>
                    <a:pt x="0" y="271463"/>
                  </a:lnTo>
                  <a:lnTo>
                    <a:pt x="7143" y="261938"/>
                  </a:lnTo>
                  <a:lnTo>
                    <a:pt x="26193" y="257175"/>
                  </a:lnTo>
                  <a:lnTo>
                    <a:pt x="54768" y="264319"/>
                  </a:lnTo>
                  <a:lnTo>
                    <a:pt x="90487" y="273844"/>
                  </a:lnTo>
                  <a:lnTo>
                    <a:pt x="157162" y="285750"/>
                  </a:lnTo>
                  <a:lnTo>
                    <a:pt x="230981" y="288131"/>
                  </a:lnTo>
                  <a:lnTo>
                    <a:pt x="347662" y="278606"/>
                  </a:lnTo>
                  <a:lnTo>
                    <a:pt x="597693" y="245269"/>
                  </a:lnTo>
                  <a:lnTo>
                    <a:pt x="964406" y="188119"/>
                  </a:lnTo>
                  <a:lnTo>
                    <a:pt x="1331118" y="123825"/>
                  </a:lnTo>
                  <a:lnTo>
                    <a:pt x="1493043" y="95250"/>
                  </a:lnTo>
                  <a:lnTo>
                    <a:pt x="1540668" y="80963"/>
                  </a:lnTo>
                  <a:lnTo>
                    <a:pt x="1669256" y="40481"/>
                  </a:lnTo>
                  <a:lnTo>
                    <a:pt x="1750218" y="7144"/>
                  </a:lnTo>
                  <a:lnTo>
                    <a:pt x="1790700" y="0"/>
                  </a:lnTo>
                  <a:lnTo>
                    <a:pt x="1821656" y="4763"/>
                  </a:lnTo>
                  <a:lnTo>
                    <a:pt x="1864518" y="21431"/>
                  </a:lnTo>
                  <a:lnTo>
                    <a:pt x="1914525" y="50006"/>
                  </a:lnTo>
                  <a:lnTo>
                    <a:pt x="2021681" y="121444"/>
                  </a:lnTo>
                  <a:lnTo>
                    <a:pt x="2081212" y="169069"/>
                  </a:lnTo>
                  <a:lnTo>
                    <a:pt x="2119312" y="200025"/>
                  </a:lnTo>
                  <a:lnTo>
                    <a:pt x="2159793" y="235744"/>
                  </a:lnTo>
                  <a:lnTo>
                    <a:pt x="2193131" y="276225"/>
                  </a:lnTo>
                  <a:lnTo>
                    <a:pt x="2209800" y="304800"/>
                  </a:lnTo>
                  <a:lnTo>
                    <a:pt x="2216943" y="323850"/>
                  </a:lnTo>
                  <a:lnTo>
                    <a:pt x="2224087" y="345281"/>
                  </a:lnTo>
                  <a:lnTo>
                    <a:pt x="2224087" y="371475"/>
                  </a:lnTo>
                  <a:lnTo>
                    <a:pt x="2212181" y="400050"/>
                  </a:lnTo>
                  <a:lnTo>
                    <a:pt x="2190750" y="431006"/>
                  </a:lnTo>
                  <a:lnTo>
                    <a:pt x="1921668" y="297656"/>
                  </a:lnTo>
                  <a:lnTo>
                    <a:pt x="1816893" y="257175"/>
                  </a:lnTo>
                  <a:lnTo>
                    <a:pt x="1783556" y="254794"/>
                  </a:lnTo>
                  <a:lnTo>
                    <a:pt x="1445418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C3B5CB0-3ADE-463C-B5F4-71358721FF26}"/>
                </a:ext>
              </a:extLst>
            </p:cNvPr>
            <p:cNvSpPr/>
            <p:nvPr/>
          </p:nvSpPr>
          <p:spPr>
            <a:xfrm>
              <a:off x="3289300" y="2462213"/>
              <a:ext cx="2763838" cy="574675"/>
            </a:xfrm>
            <a:custGeom>
              <a:avLst/>
              <a:gdLst>
                <a:gd name="connsiteX0" fmla="*/ 2100263 w 2764632"/>
                <a:gd name="connsiteY0" fmla="*/ 273843 h 573881"/>
                <a:gd name="connsiteX1" fmla="*/ 1519238 w 2764632"/>
                <a:gd name="connsiteY1" fmla="*/ 345281 h 573881"/>
                <a:gd name="connsiteX2" fmla="*/ 1488282 w 2764632"/>
                <a:gd name="connsiteY2" fmla="*/ 359568 h 573881"/>
                <a:gd name="connsiteX3" fmla="*/ 1254919 w 2764632"/>
                <a:gd name="connsiteY3" fmla="*/ 390525 h 573881"/>
                <a:gd name="connsiteX4" fmla="*/ 1064419 w 2764632"/>
                <a:gd name="connsiteY4" fmla="*/ 407193 h 573881"/>
                <a:gd name="connsiteX5" fmla="*/ 823913 w 2764632"/>
                <a:gd name="connsiteY5" fmla="*/ 459581 h 573881"/>
                <a:gd name="connsiteX6" fmla="*/ 571500 w 2764632"/>
                <a:gd name="connsiteY6" fmla="*/ 535781 h 573881"/>
                <a:gd name="connsiteX7" fmla="*/ 490538 w 2764632"/>
                <a:gd name="connsiteY7" fmla="*/ 569118 h 573881"/>
                <a:gd name="connsiteX8" fmla="*/ 464344 w 2764632"/>
                <a:gd name="connsiteY8" fmla="*/ 573881 h 573881"/>
                <a:gd name="connsiteX9" fmla="*/ 423863 w 2764632"/>
                <a:gd name="connsiteY9" fmla="*/ 564356 h 573881"/>
                <a:gd name="connsiteX10" fmla="*/ 369094 w 2764632"/>
                <a:gd name="connsiteY10" fmla="*/ 538162 h 573881"/>
                <a:gd name="connsiteX11" fmla="*/ 266700 w 2764632"/>
                <a:gd name="connsiteY11" fmla="*/ 471487 h 573881"/>
                <a:gd name="connsiteX12" fmla="*/ 161925 w 2764632"/>
                <a:gd name="connsiteY12" fmla="*/ 383381 h 573881"/>
                <a:gd name="connsiteX13" fmla="*/ 57150 w 2764632"/>
                <a:gd name="connsiteY13" fmla="*/ 285750 h 573881"/>
                <a:gd name="connsiteX14" fmla="*/ 28575 w 2764632"/>
                <a:gd name="connsiteY14" fmla="*/ 259556 h 573881"/>
                <a:gd name="connsiteX15" fmla="*/ 14288 w 2764632"/>
                <a:gd name="connsiteY15" fmla="*/ 242887 h 573881"/>
                <a:gd name="connsiteX16" fmla="*/ 0 w 2764632"/>
                <a:gd name="connsiteY16" fmla="*/ 214312 h 573881"/>
                <a:gd name="connsiteX17" fmla="*/ 0 w 2764632"/>
                <a:gd name="connsiteY17" fmla="*/ 197643 h 573881"/>
                <a:gd name="connsiteX18" fmla="*/ 4763 w 2764632"/>
                <a:gd name="connsiteY18" fmla="*/ 185737 h 573881"/>
                <a:gd name="connsiteX19" fmla="*/ 21432 w 2764632"/>
                <a:gd name="connsiteY19" fmla="*/ 178593 h 573881"/>
                <a:gd name="connsiteX20" fmla="*/ 45244 w 2764632"/>
                <a:gd name="connsiteY20" fmla="*/ 180975 h 573881"/>
                <a:gd name="connsiteX21" fmla="*/ 80963 w 2764632"/>
                <a:gd name="connsiteY21" fmla="*/ 197643 h 573881"/>
                <a:gd name="connsiteX22" fmla="*/ 128588 w 2764632"/>
                <a:gd name="connsiteY22" fmla="*/ 228600 h 573881"/>
                <a:gd name="connsiteX23" fmla="*/ 188119 w 2764632"/>
                <a:gd name="connsiteY23" fmla="*/ 269081 h 573881"/>
                <a:gd name="connsiteX24" fmla="*/ 233363 w 2764632"/>
                <a:gd name="connsiteY24" fmla="*/ 292893 h 573881"/>
                <a:gd name="connsiteX25" fmla="*/ 290513 w 2764632"/>
                <a:gd name="connsiteY25" fmla="*/ 309562 h 573881"/>
                <a:gd name="connsiteX26" fmla="*/ 359569 w 2764632"/>
                <a:gd name="connsiteY26" fmla="*/ 316706 h 573881"/>
                <a:gd name="connsiteX27" fmla="*/ 411957 w 2764632"/>
                <a:gd name="connsiteY27" fmla="*/ 321468 h 573881"/>
                <a:gd name="connsiteX28" fmla="*/ 490538 w 2764632"/>
                <a:gd name="connsiteY28" fmla="*/ 319087 h 573881"/>
                <a:gd name="connsiteX29" fmla="*/ 671513 w 2764632"/>
                <a:gd name="connsiteY29" fmla="*/ 300037 h 573881"/>
                <a:gd name="connsiteX30" fmla="*/ 1147763 w 2764632"/>
                <a:gd name="connsiteY30" fmla="*/ 228600 h 573881"/>
                <a:gd name="connsiteX31" fmla="*/ 1335882 w 2764632"/>
                <a:gd name="connsiteY31" fmla="*/ 209550 h 573881"/>
                <a:gd name="connsiteX32" fmla="*/ 1766888 w 2764632"/>
                <a:gd name="connsiteY32" fmla="*/ 147637 h 573881"/>
                <a:gd name="connsiteX33" fmla="*/ 2083594 w 2764632"/>
                <a:gd name="connsiteY33" fmla="*/ 102393 h 573881"/>
                <a:gd name="connsiteX34" fmla="*/ 2174082 w 2764632"/>
                <a:gd name="connsiteY34" fmla="*/ 83343 h 573881"/>
                <a:gd name="connsiteX35" fmla="*/ 2271713 w 2764632"/>
                <a:gd name="connsiteY35" fmla="*/ 59531 h 573881"/>
                <a:gd name="connsiteX36" fmla="*/ 2390775 w 2764632"/>
                <a:gd name="connsiteY36" fmla="*/ 26193 h 573881"/>
                <a:gd name="connsiteX37" fmla="*/ 2450307 w 2764632"/>
                <a:gd name="connsiteY37" fmla="*/ 2381 h 573881"/>
                <a:gd name="connsiteX38" fmla="*/ 2500313 w 2764632"/>
                <a:gd name="connsiteY38" fmla="*/ 0 h 573881"/>
                <a:gd name="connsiteX39" fmla="*/ 2552700 w 2764632"/>
                <a:gd name="connsiteY39" fmla="*/ 9525 h 573881"/>
                <a:gd name="connsiteX40" fmla="*/ 2626519 w 2764632"/>
                <a:gd name="connsiteY40" fmla="*/ 33337 h 573881"/>
                <a:gd name="connsiteX41" fmla="*/ 2669382 w 2764632"/>
                <a:gd name="connsiteY41" fmla="*/ 52387 h 573881"/>
                <a:gd name="connsiteX42" fmla="*/ 2707482 w 2764632"/>
                <a:gd name="connsiteY42" fmla="*/ 73818 h 573881"/>
                <a:gd name="connsiteX43" fmla="*/ 2733675 w 2764632"/>
                <a:gd name="connsiteY43" fmla="*/ 100012 h 573881"/>
                <a:gd name="connsiteX44" fmla="*/ 2752725 w 2764632"/>
                <a:gd name="connsiteY44" fmla="*/ 121443 h 573881"/>
                <a:gd name="connsiteX45" fmla="*/ 2764632 w 2764632"/>
                <a:gd name="connsiteY45" fmla="*/ 142875 h 573881"/>
                <a:gd name="connsiteX46" fmla="*/ 2764632 w 2764632"/>
                <a:gd name="connsiteY46" fmla="*/ 161925 h 573881"/>
                <a:gd name="connsiteX47" fmla="*/ 2752725 w 2764632"/>
                <a:gd name="connsiteY47" fmla="*/ 190500 h 573881"/>
                <a:gd name="connsiteX48" fmla="*/ 2728913 w 2764632"/>
                <a:gd name="connsiteY48" fmla="*/ 216693 h 573881"/>
                <a:gd name="connsiteX49" fmla="*/ 2667000 w 2764632"/>
                <a:gd name="connsiteY49" fmla="*/ 252412 h 573881"/>
                <a:gd name="connsiteX50" fmla="*/ 2462213 w 2764632"/>
                <a:gd name="connsiteY50" fmla="*/ 259556 h 573881"/>
                <a:gd name="connsiteX51" fmla="*/ 2100263 w 2764632"/>
                <a:gd name="connsiteY51" fmla="*/ 273843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4632" h="573881">
                  <a:moveTo>
                    <a:pt x="2100263" y="273843"/>
                  </a:moveTo>
                  <a:lnTo>
                    <a:pt x="1519238" y="345281"/>
                  </a:lnTo>
                  <a:lnTo>
                    <a:pt x="1488282" y="359568"/>
                  </a:lnTo>
                  <a:lnTo>
                    <a:pt x="1254919" y="390525"/>
                  </a:lnTo>
                  <a:lnTo>
                    <a:pt x="1064419" y="407193"/>
                  </a:lnTo>
                  <a:lnTo>
                    <a:pt x="823913" y="459581"/>
                  </a:lnTo>
                  <a:lnTo>
                    <a:pt x="571500" y="535781"/>
                  </a:lnTo>
                  <a:lnTo>
                    <a:pt x="490538" y="569118"/>
                  </a:lnTo>
                  <a:lnTo>
                    <a:pt x="464344" y="573881"/>
                  </a:lnTo>
                  <a:lnTo>
                    <a:pt x="423863" y="564356"/>
                  </a:lnTo>
                  <a:lnTo>
                    <a:pt x="369094" y="538162"/>
                  </a:lnTo>
                  <a:lnTo>
                    <a:pt x="266700" y="471487"/>
                  </a:lnTo>
                  <a:lnTo>
                    <a:pt x="161925" y="383381"/>
                  </a:lnTo>
                  <a:lnTo>
                    <a:pt x="57150" y="285750"/>
                  </a:lnTo>
                  <a:lnTo>
                    <a:pt x="28575" y="259556"/>
                  </a:lnTo>
                  <a:lnTo>
                    <a:pt x="14288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4763" y="185737"/>
                  </a:lnTo>
                  <a:lnTo>
                    <a:pt x="21432" y="178593"/>
                  </a:lnTo>
                  <a:lnTo>
                    <a:pt x="45244" y="180975"/>
                  </a:lnTo>
                  <a:lnTo>
                    <a:pt x="80963" y="197643"/>
                  </a:lnTo>
                  <a:lnTo>
                    <a:pt x="128588" y="228600"/>
                  </a:lnTo>
                  <a:lnTo>
                    <a:pt x="188119" y="269081"/>
                  </a:lnTo>
                  <a:lnTo>
                    <a:pt x="233363" y="292893"/>
                  </a:lnTo>
                  <a:lnTo>
                    <a:pt x="290513" y="309562"/>
                  </a:lnTo>
                  <a:lnTo>
                    <a:pt x="359569" y="316706"/>
                  </a:lnTo>
                  <a:lnTo>
                    <a:pt x="411957" y="321468"/>
                  </a:lnTo>
                  <a:lnTo>
                    <a:pt x="490538" y="319087"/>
                  </a:lnTo>
                  <a:lnTo>
                    <a:pt x="671513" y="300037"/>
                  </a:lnTo>
                  <a:lnTo>
                    <a:pt x="1147763" y="228600"/>
                  </a:lnTo>
                  <a:lnTo>
                    <a:pt x="1335882" y="209550"/>
                  </a:lnTo>
                  <a:lnTo>
                    <a:pt x="1766888" y="147637"/>
                  </a:lnTo>
                  <a:lnTo>
                    <a:pt x="2083594" y="102393"/>
                  </a:lnTo>
                  <a:lnTo>
                    <a:pt x="2174082" y="83343"/>
                  </a:lnTo>
                  <a:lnTo>
                    <a:pt x="2271713" y="59531"/>
                  </a:lnTo>
                  <a:lnTo>
                    <a:pt x="2390775" y="26193"/>
                  </a:lnTo>
                  <a:lnTo>
                    <a:pt x="2450307" y="2381"/>
                  </a:lnTo>
                  <a:lnTo>
                    <a:pt x="2500313" y="0"/>
                  </a:lnTo>
                  <a:lnTo>
                    <a:pt x="2552700" y="9525"/>
                  </a:lnTo>
                  <a:lnTo>
                    <a:pt x="2626519" y="33337"/>
                  </a:lnTo>
                  <a:lnTo>
                    <a:pt x="2669382" y="52387"/>
                  </a:lnTo>
                  <a:lnTo>
                    <a:pt x="2707482" y="73818"/>
                  </a:lnTo>
                  <a:lnTo>
                    <a:pt x="2733675" y="100012"/>
                  </a:lnTo>
                  <a:lnTo>
                    <a:pt x="2752725" y="121443"/>
                  </a:lnTo>
                  <a:lnTo>
                    <a:pt x="2764632" y="142875"/>
                  </a:lnTo>
                  <a:lnTo>
                    <a:pt x="2764632" y="161925"/>
                  </a:lnTo>
                  <a:lnTo>
                    <a:pt x="2752725" y="190500"/>
                  </a:lnTo>
                  <a:lnTo>
                    <a:pt x="2728913" y="216693"/>
                  </a:lnTo>
                  <a:lnTo>
                    <a:pt x="2667000" y="252412"/>
                  </a:lnTo>
                  <a:lnTo>
                    <a:pt x="2462213" y="259556"/>
                  </a:lnTo>
                  <a:lnTo>
                    <a:pt x="2100263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6AA293A8-02BE-451E-B819-173E43EE5A2D}"/>
                </a:ext>
              </a:extLst>
            </p:cNvPr>
            <p:cNvSpPr/>
            <p:nvPr/>
          </p:nvSpPr>
          <p:spPr>
            <a:xfrm>
              <a:off x="2743200" y="3106738"/>
              <a:ext cx="4119563" cy="723900"/>
            </a:xfrm>
            <a:custGeom>
              <a:avLst/>
              <a:gdLst>
                <a:gd name="connsiteX0" fmla="*/ 1966490 w 4120096"/>
                <a:gd name="connsiteY0" fmla="*/ 416599 h 723753"/>
                <a:gd name="connsiteX1" fmla="*/ 1412201 w 4120096"/>
                <a:gd name="connsiteY1" fmla="*/ 508392 h 723753"/>
                <a:gd name="connsiteX2" fmla="*/ 1182718 w 4120096"/>
                <a:gd name="connsiteY2" fmla="*/ 554289 h 723753"/>
                <a:gd name="connsiteX3" fmla="*/ 935583 w 4120096"/>
                <a:gd name="connsiteY3" fmla="*/ 607246 h 723753"/>
                <a:gd name="connsiteX4" fmla="*/ 670795 w 4120096"/>
                <a:gd name="connsiteY4" fmla="*/ 667265 h 723753"/>
                <a:gd name="connsiteX5" fmla="*/ 550758 w 4120096"/>
                <a:gd name="connsiteY5" fmla="*/ 699039 h 723753"/>
                <a:gd name="connsiteX6" fmla="*/ 508392 w 4120096"/>
                <a:gd name="connsiteY6" fmla="*/ 716692 h 723753"/>
                <a:gd name="connsiteX7" fmla="*/ 473087 w 4120096"/>
                <a:gd name="connsiteY7" fmla="*/ 723753 h 723753"/>
                <a:gd name="connsiteX8" fmla="*/ 437782 w 4120096"/>
                <a:gd name="connsiteY8" fmla="*/ 723753 h 723753"/>
                <a:gd name="connsiteX9" fmla="*/ 409538 w 4120096"/>
                <a:gd name="connsiteY9" fmla="*/ 720222 h 723753"/>
                <a:gd name="connsiteX10" fmla="*/ 356581 w 4120096"/>
                <a:gd name="connsiteY10" fmla="*/ 695509 h 723753"/>
                <a:gd name="connsiteX11" fmla="*/ 240074 w 4120096"/>
                <a:gd name="connsiteY11" fmla="*/ 624899 h 723753"/>
                <a:gd name="connsiteX12" fmla="*/ 137690 w 4120096"/>
                <a:gd name="connsiteY12" fmla="*/ 547227 h 723753"/>
                <a:gd name="connsiteX13" fmla="*/ 49427 w 4120096"/>
                <a:gd name="connsiteY13" fmla="*/ 469556 h 723753"/>
                <a:gd name="connsiteX14" fmla="*/ 14122 w 4120096"/>
                <a:gd name="connsiteY14" fmla="*/ 434251 h 723753"/>
                <a:gd name="connsiteX15" fmla="*/ 3531 w 4120096"/>
                <a:gd name="connsiteY15" fmla="*/ 409538 h 723753"/>
                <a:gd name="connsiteX16" fmla="*/ 0 w 4120096"/>
                <a:gd name="connsiteY16" fmla="*/ 391885 h 723753"/>
                <a:gd name="connsiteX17" fmla="*/ 3531 w 4120096"/>
                <a:gd name="connsiteY17" fmla="*/ 381294 h 723753"/>
                <a:gd name="connsiteX18" fmla="*/ 17653 w 4120096"/>
                <a:gd name="connsiteY18" fmla="*/ 370702 h 723753"/>
                <a:gd name="connsiteX19" fmla="*/ 49427 w 4120096"/>
                <a:gd name="connsiteY19" fmla="*/ 381294 h 723753"/>
                <a:gd name="connsiteX20" fmla="*/ 98854 w 4120096"/>
                <a:gd name="connsiteY20" fmla="*/ 409538 h 723753"/>
                <a:gd name="connsiteX21" fmla="*/ 155342 w 4120096"/>
                <a:gd name="connsiteY21" fmla="*/ 434251 h 723753"/>
                <a:gd name="connsiteX22" fmla="*/ 243605 w 4120096"/>
                <a:gd name="connsiteY22" fmla="*/ 462495 h 723753"/>
                <a:gd name="connsiteX23" fmla="*/ 300093 w 4120096"/>
                <a:gd name="connsiteY23" fmla="*/ 473087 h 723753"/>
                <a:gd name="connsiteX24" fmla="*/ 356581 w 4120096"/>
                <a:gd name="connsiteY24" fmla="*/ 476617 h 723753"/>
                <a:gd name="connsiteX25" fmla="*/ 420130 w 4120096"/>
                <a:gd name="connsiteY25" fmla="*/ 480148 h 723753"/>
                <a:gd name="connsiteX26" fmla="*/ 610777 w 4120096"/>
                <a:gd name="connsiteY26" fmla="*/ 458965 h 723753"/>
                <a:gd name="connsiteX27" fmla="*/ 970888 w 4120096"/>
                <a:gd name="connsiteY27" fmla="*/ 402477 h 723753"/>
                <a:gd name="connsiteX28" fmla="*/ 1323938 w 4120096"/>
                <a:gd name="connsiteY28" fmla="*/ 338928 h 723753"/>
                <a:gd name="connsiteX29" fmla="*/ 1542829 w 4120096"/>
                <a:gd name="connsiteY29" fmla="*/ 303623 h 723753"/>
                <a:gd name="connsiteX30" fmla="*/ 1966490 w 4120096"/>
                <a:gd name="connsiteY30" fmla="*/ 250665 h 723753"/>
                <a:gd name="connsiteX31" fmla="*/ 2418394 w 4120096"/>
                <a:gd name="connsiteY31" fmla="*/ 183586 h 723753"/>
                <a:gd name="connsiteX32" fmla="*/ 2538431 w 4120096"/>
                <a:gd name="connsiteY32" fmla="*/ 172994 h 723753"/>
                <a:gd name="connsiteX33" fmla="*/ 3004457 w 4120096"/>
                <a:gd name="connsiteY33" fmla="*/ 112976 h 723753"/>
                <a:gd name="connsiteX34" fmla="*/ 3226879 w 4120096"/>
                <a:gd name="connsiteY34" fmla="*/ 81201 h 723753"/>
                <a:gd name="connsiteX35" fmla="*/ 3371629 w 4120096"/>
                <a:gd name="connsiteY35" fmla="*/ 56488 h 723753"/>
                <a:gd name="connsiteX36" fmla="*/ 3523441 w 4120096"/>
                <a:gd name="connsiteY36" fmla="*/ 14122 h 723753"/>
                <a:gd name="connsiteX37" fmla="*/ 3572868 w 4120096"/>
                <a:gd name="connsiteY37" fmla="*/ 0 h 723753"/>
                <a:gd name="connsiteX38" fmla="*/ 3661131 w 4120096"/>
                <a:gd name="connsiteY38" fmla="*/ 7061 h 723753"/>
                <a:gd name="connsiteX39" fmla="*/ 3738802 w 4120096"/>
                <a:gd name="connsiteY39" fmla="*/ 24713 h 723753"/>
                <a:gd name="connsiteX40" fmla="*/ 3816473 w 4120096"/>
                <a:gd name="connsiteY40" fmla="*/ 49427 h 723753"/>
                <a:gd name="connsiteX41" fmla="*/ 3890613 w 4120096"/>
                <a:gd name="connsiteY41" fmla="*/ 81201 h 723753"/>
                <a:gd name="connsiteX42" fmla="*/ 3975345 w 4120096"/>
                <a:gd name="connsiteY42" fmla="*/ 120037 h 723753"/>
                <a:gd name="connsiteX43" fmla="*/ 4056547 w 4120096"/>
                <a:gd name="connsiteY43" fmla="*/ 162403 h 723753"/>
                <a:gd name="connsiteX44" fmla="*/ 4084791 w 4120096"/>
                <a:gd name="connsiteY44" fmla="*/ 190647 h 723753"/>
                <a:gd name="connsiteX45" fmla="*/ 4105974 w 4120096"/>
                <a:gd name="connsiteY45" fmla="*/ 215360 h 723753"/>
                <a:gd name="connsiteX46" fmla="*/ 4113035 w 4120096"/>
                <a:gd name="connsiteY46" fmla="*/ 233013 h 723753"/>
                <a:gd name="connsiteX47" fmla="*/ 4120096 w 4120096"/>
                <a:gd name="connsiteY47" fmla="*/ 257726 h 723753"/>
                <a:gd name="connsiteX48" fmla="*/ 4109504 w 4120096"/>
                <a:gd name="connsiteY48" fmla="*/ 278909 h 723753"/>
                <a:gd name="connsiteX49" fmla="*/ 4081260 w 4120096"/>
                <a:gd name="connsiteY49" fmla="*/ 303623 h 723753"/>
                <a:gd name="connsiteX50" fmla="*/ 4035364 w 4120096"/>
                <a:gd name="connsiteY50" fmla="*/ 317745 h 723753"/>
                <a:gd name="connsiteX51" fmla="*/ 3936510 w 4120096"/>
                <a:gd name="connsiteY51" fmla="*/ 317745 h 723753"/>
                <a:gd name="connsiteX52" fmla="*/ 3664661 w 4120096"/>
                <a:gd name="connsiteY52" fmla="*/ 303623 h 723753"/>
                <a:gd name="connsiteX53" fmla="*/ 3385751 w 4120096"/>
                <a:gd name="connsiteY53" fmla="*/ 296562 h 723753"/>
                <a:gd name="connsiteX54" fmla="*/ 2979744 w 4120096"/>
                <a:gd name="connsiteY54" fmla="*/ 307153 h 723753"/>
                <a:gd name="connsiteX55" fmla="*/ 2686712 w 4120096"/>
                <a:gd name="connsiteY55" fmla="*/ 321275 h 723753"/>
                <a:gd name="connsiteX56" fmla="*/ 2573736 w 4120096"/>
                <a:gd name="connsiteY56" fmla="*/ 338928 h 723753"/>
                <a:gd name="connsiteX57" fmla="*/ 2319540 w 4120096"/>
                <a:gd name="connsiteY57" fmla="*/ 370702 h 723753"/>
                <a:gd name="connsiteX58" fmla="*/ 1966490 w 4120096"/>
                <a:gd name="connsiteY58" fmla="*/ 416599 h 72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120096" h="723753">
                  <a:moveTo>
                    <a:pt x="1966490" y="416599"/>
                  </a:moveTo>
                  <a:lnTo>
                    <a:pt x="1412201" y="508392"/>
                  </a:lnTo>
                  <a:lnTo>
                    <a:pt x="1182718" y="554289"/>
                  </a:lnTo>
                  <a:lnTo>
                    <a:pt x="935583" y="607246"/>
                  </a:lnTo>
                  <a:lnTo>
                    <a:pt x="670795" y="667265"/>
                  </a:lnTo>
                  <a:lnTo>
                    <a:pt x="550758" y="699039"/>
                  </a:lnTo>
                  <a:lnTo>
                    <a:pt x="508392" y="716692"/>
                  </a:lnTo>
                  <a:lnTo>
                    <a:pt x="473087" y="723753"/>
                  </a:lnTo>
                  <a:lnTo>
                    <a:pt x="437782" y="723753"/>
                  </a:lnTo>
                  <a:lnTo>
                    <a:pt x="409538" y="720222"/>
                  </a:lnTo>
                  <a:lnTo>
                    <a:pt x="356581" y="695509"/>
                  </a:lnTo>
                  <a:lnTo>
                    <a:pt x="240074" y="624899"/>
                  </a:lnTo>
                  <a:lnTo>
                    <a:pt x="137690" y="547227"/>
                  </a:lnTo>
                  <a:lnTo>
                    <a:pt x="49427" y="469556"/>
                  </a:lnTo>
                  <a:lnTo>
                    <a:pt x="14122" y="434251"/>
                  </a:lnTo>
                  <a:lnTo>
                    <a:pt x="3531" y="409538"/>
                  </a:lnTo>
                  <a:lnTo>
                    <a:pt x="0" y="391885"/>
                  </a:lnTo>
                  <a:lnTo>
                    <a:pt x="3531" y="381294"/>
                  </a:lnTo>
                  <a:lnTo>
                    <a:pt x="17653" y="370702"/>
                  </a:lnTo>
                  <a:lnTo>
                    <a:pt x="49427" y="381294"/>
                  </a:lnTo>
                  <a:lnTo>
                    <a:pt x="98854" y="409538"/>
                  </a:lnTo>
                  <a:lnTo>
                    <a:pt x="155342" y="434251"/>
                  </a:lnTo>
                  <a:lnTo>
                    <a:pt x="243605" y="462495"/>
                  </a:lnTo>
                  <a:lnTo>
                    <a:pt x="300093" y="473087"/>
                  </a:lnTo>
                  <a:lnTo>
                    <a:pt x="356581" y="476617"/>
                  </a:lnTo>
                  <a:lnTo>
                    <a:pt x="420130" y="480148"/>
                  </a:lnTo>
                  <a:lnTo>
                    <a:pt x="610777" y="458965"/>
                  </a:lnTo>
                  <a:lnTo>
                    <a:pt x="970888" y="402477"/>
                  </a:lnTo>
                  <a:lnTo>
                    <a:pt x="1323938" y="338928"/>
                  </a:lnTo>
                  <a:lnTo>
                    <a:pt x="1542829" y="303623"/>
                  </a:lnTo>
                  <a:lnTo>
                    <a:pt x="1966490" y="250665"/>
                  </a:lnTo>
                  <a:lnTo>
                    <a:pt x="2418394" y="183586"/>
                  </a:lnTo>
                  <a:lnTo>
                    <a:pt x="2538431" y="172994"/>
                  </a:lnTo>
                  <a:lnTo>
                    <a:pt x="3004457" y="112976"/>
                  </a:lnTo>
                  <a:lnTo>
                    <a:pt x="3226879" y="81201"/>
                  </a:lnTo>
                  <a:lnTo>
                    <a:pt x="3371629" y="56488"/>
                  </a:lnTo>
                  <a:lnTo>
                    <a:pt x="3523441" y="14122"/>
                  </a:lnTo>
                  <a:lnTo>
                    <a:pt x="3572868" y="0"/>
                  </a:lnTo>
                  <a:lnTo>
                    <a:pt x="3661131" y="7061"/>
                  </a:lnTo>
                  <a:lnTo>
                    <a:pt x="3738802" y="24713"/>
                  </a:lnTo>
                  <a:lnTo>
                    <a:pt x="3816473" y="49427"/>
                  </a:lnTo>
                  <a:lnTo>
                    <a:pt x="3890613" y="81201"/>
                  </a:lnTo>
                  <a:lnTo>
                    <a:pt x="3975345" y="120037"/>
                  </a:lnTo>
                  <a:lnTo>
                    <a:pt x="4056547" y="162403"/>
                  </a:lnTo>
                  <a:lnTo>
                    <a:pt x="4084791" y="190647"/>
                  </a:lnTo>
                  <a:lnTo>
                    <a:pt x="4105974" y="215360"/>
                  </a:lnTo>
                  <a:lnTo>
                    <a:pt x="4113035" y="233013"/>
                  </a:lnTo>
                  <a:lnTo>
                    <a:pt x="4120096" y="257726"/>
                  </a:lnTo>
                  <a:lnTo>
                    <a:pt x="4109504" y="278909"/>
                  </a:lnTo>
                  <a:lnTo>
                    <a:pt x="4081260" y="303623"/>
                  </a:lnTo>
                  <a:lnTo>
                    <a:pt x="4035364" y="317745"/>
                  </a:lnTo>
                  <a:lnTo>
                    <a:pt x="3936510" y="317745"/>
                  </a:lnTo>
                  <a:lnTo>
                    <a:pt x="3664661" y="303623"/>
                  </a:lnTo>
                  <a:lnTo>
                    <a:pt x="3385751" y="296562"/>
                  </a:lnTo>
                  <a:lnTo>
                    <a:pt x="2979744" y="307153"/>
                  </a:lnTo>
                  <a:lnTo>
                    <a:pt x="2686712" y="321275"/>
                  </a:lnTo>
                  <a:lnTo>
                    <a:pt x="2573736" y="338928"/>
                  </a:lnTo>
                  <a:lnTo>
                    <a:pt x="2319540" y="370702"/>
                  </a:lnTo>
                  <a:lnTo>
                    <a:pt x="1966490" y="4165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2C55B324-498E-44DF-A124-5B2F2FDFF57F}"/>
                </a:ext>
              </a:extLst>
            </p:cNvPr>
            <p:cNvSpPr/>
            <p:nvPr/>
          </p:nvSpPr>
          <p:spPr>
            <a:xfrm rot="16200000">
              <a:off x="2122488" y="1957388"/>
              <a:ext cx="3562350" cy="2336800"/>
            </a:xfrm>
            <a:custGeom>
              <a:avLst/>
              <a:gdLst>
                <a:gd name="connsiteX0" fmla="*/ 1790700 w 3562350"/>
                <a:gd name="connsiteY0" fmla="*/ 1743075 h 2336800"/>
                <a:gd name="connsiteX1" fmla="*/ 1651000 w 3562350"/>
                <a:gd name="connsiteY1" fmla="*/ 1676400 h 2336800"/>
                <a:gd name="connsiteX2" fmla="*/ 1482725 w 3562350"/>
                <a:gd name="connsiteY2" fmla="*/ 1584325 h 2336800"/>
                <a:gd name="connsiteX3" fmla="*/ 1308100 w 3562350"/>
                <a:gd name="connsiteY3" fmla="*/ 1479550 h 2336800"/>
                <a:gd name="connsiteX4" fmla="*/ 1111250 w 3562350"/>
                <a:gd name="connsiteY4" fmla="*/ 1349375 h 2336800"/>
                <a:gd name="connsiteX5" fmla="*/ 942975 w 3562350"/>
                <a:gd name="connsiteY5" fmla="*/ 1216025 h 2336800"/>
                <a:gd name="connsiteX6" fmla="*/ 809625 w 3562350"/>
                <a:gd name="connsiteY6" fmla="*/ 1101725 h 2336800"/>
                <a:gd name="connsiteX7" fmla="*/ 673100 w 3562350"/>
                <a:gd name="connsiteY7" fmla="*/ 977900 h 2336800"/>
                <a:gd name="connsiteX8" fmla="*/ 530225 w 3562350"/>
                <a:gd name="connsiteY8" fmla="*/ 831850 h 2336800"/>
                <a:gd name="connsiteX9" fmla="*/ 396875 w 3562350"/>
                <a:gd name="connsiteY9" fmla="*/ 682625 h 2336800"/>
                <a:gd name="connsiteX10" fmla="*/ 288925 w 3562350"/>
                <a:gd name="connsiteY10" fmla="*/ 542925 h 2336800"/>
                <a:gd name="connsiteX11" fmla="*/ 187325 w 3562350"/>
                <a:gd name="connsiteY11" fmla="*/ 400050 h 2336800"/>
                <a:gd name="connsiteX12" fmla="*/ 85725 w 3562350"/>
                <a:gd name="connsiteY12" fmla="*/ 244475 h 2336800"/>
                <a:gd name="connsiteX13" fmla="*/ 12700 w 3562350"/>
                <a:gd name="connsiteY13" fmla="*/ 111125 h 2336800"/>
                <a:gd name="connsiteX14" fmla="*/ 0 w 3562350"/>
                <a:gd name="connsiteY14" fmla="*/ 73025 h 2336800"/>
                <a:gd name="connsiteX15" fmla="*/ 0 w 3562350"/>
                <a:gd name="connsiteY15" fmla="*/ 28575 h 2336800"/>
                <a:gd name="connsiteX16" fmla="*/ 0 w 3562350"/>
                <a:gd name="connsiteY16" fmla="*/ 9525 h 2336800"/>
                <a:gd name="connsiteX17" fmla="*/ 9525 w 3562350"/>
                <a:gd name="connsiteY17" fmla="*/ 0 h 2336800"/>
                <a:gd name="connsiteX18" fmla="*/ 31750 w 3562350"/>
                <a:gd name="connsiteY18" fmla="*/ 0 h 2336800"/>
                <a:gd name="connsiteX19" fmla="*/ 60325 w 3562350"/>
                <a:gd name="connsiteY19" fmla="*/ 31750 h 2336800"/>
                <a:gd name="connsiteX20" fmla="*/ 152400 w 3562350"/>
                <a:gd name="connsiteY20" fmla="*/ 152400 h 2336800"/>
                <a:gd name="connsiteX21" fmla="*/ 254000 w 3562350"/>
                <a:gd name="connsiteY21" fmla="*/ 282575 h 2336800"/>
                <a:gd name="connsiteX22" fmla="*/ 361950 w 3562350"/>
                <a:gd name="connsiteY22" fmla="*/ 409575 h 2336800"/>
                <a:gd name="connsiteX23" fmla="*/ 457200 w 3562350"/>
                <a:gd name="connsiteY23" fmla="*/ 520700 h 2336800"/>
                <a:gd name="connsiteX24" fmla="*/ 587375 w 3562350"/>
                <a:gd name="connsiteY24" fmla="*/ 647700 h 2336800"/>
                <a:gd name="connsiteX25" fmla="*/ 673100 w 3562350"/>
                <a:gd name="connsiteY25" fmla="*/ 733425 h 2336800"/>
                <a:gd name="connsiteX26" fmla="*/ 790575 w 3562350"/>
                <a:gd name="connsiteY26" fmla="*/ 838200 h 2336800"/>
                <a:gd name="connsiteX27" fmla="*/ 914400 w 3562350"/>
                <a:gd name="connsiteY27" fmla="*/ 936625 h 2336800"/>
                <a:gd name="connsiteX28" fmla="*/ 1000125 w 3562350"/>
                <a:gd name="connsiteY28" fmla="*/ 1006475 h 2336800"/>
                <a:gd name="connsiteX29" fmla="*/ 1158875 w 3562350"/>
                <a:gd name="connsiteY29" fmla="*/ 1111250 h 2336800"/>
                <a:gd name="connsiteX30" fmla="*/ 1273175 w 3562350"/>
                <a:gd name="connsiteY30" fmla="*/ 1187450 h 2336800"/>
                <a:gd name="connsiteX31" fmla="*/ 1441450 w 3562350"/>
                <a:gd name="connsiteY31" fmla="*/ 1292225 h 2336800"/>
                <a:gd name="connsiteX32" fmla="*/ 1552575 w 3562350"/>
                <a:gd name="connsiteY32" fmla="*/ 1352550 h 2336800"/>
                <a:gd name="connsiteX33" fmla="*/ 1654175 w 3562350"/>
                <a:gd name="connsiteY33" fmla="*/ 1412875 h 2336800"/>
                <a:gd name="connsiteX34" fmla="*/ 1844675 w 3562350"/>
                <a:gd name="connsiteY34" fmla="*/ 1514475 h 2336800"/>
                <a:gd name="connsiteX35" fmla="*/ 2057400 w 3562350"/>
                <a:gd name="connsiteY35" fmla="*/ 1593850 h 2336800"/>
                <a:gd name="connsiteX36" fmla="*/ 2200275 w 3562350"/>
                <a:gd name="connsiteY36" fmla="*/ 1673225 h 2336800"/>
                <a:gd name="connsiteX37" fmla="*/ 2330450 w 3562350"/>
                <a:gd name="connsiteY37" fmla="*/ 1720850 h 2336800"/>
                <a:gd name="connsiteX38" fmla="*/ 2476500 w 3562350"/>
                <a:gd name="connsiteY38" fmla="*/ 1765300 h 2336800"/>
                <a:gd name="connsiteX39" fmla="*/ 2616200 w 3562350"/>
                <a:gd name="connsiteY39" fmla="*/ 1803400 h 2336800"/>
                <a:gd name="connsiteX40" fmla="*/ 2784475 w 3562350"/>
                <a:gd name="connsiteY40" fmla="*/ 1844675 h 2336800"/>
                <a:gd name="connsiteX41" fmla="*/ 2962275 w 3562350"/>
                <a:gd name="connsiteY41" fmla="*/ 1873250 h 2336800"/>
                <a:gd name="connsiteX42" fmla="*/ 3143250 w 3562350"/>
                <a:gd name="connsiteY42" fmla="*/ 1892300 h 2336800"/>
                <a:gd name="connsiteX43" fmla="*/ 3232150 w 3562350"/>
                <a:gd name="connsiteY43" fmla="*/ 1901825 h 2336800"/>
                <a:gd name="connsiteX44" fmla="*/ 3276600 w 3562350"/>
                <a:gd name="connsiteY44" fmla="*/ 1898650 h 2336800"/>
                <a:gd name="connsiteX45" fmla="*/ 3327400 w 3562350"/>
                <a:gd name="connsiteY45" fmla="*/ 1885950 h 2336800"/>
                <a:gd name="connsiteX46" fmla="*/ 3400425 w 3562350"/>
                <a:gd name="connsiteY46" fmla="*/ 1838325 h 2336800"/>
                <a:gd name="connsiteX47" fmla="*/ 3470275 w 3562350"/>
                <a:gd name="connsiteY47" fmla="*/ 1762125 h 2336800"/>
                <a:gd name="connsiteX48" fmla="*/ 3511550 w 3562350"/>
                <a:gd name="connsiteY48" fmla="*/ 1720850 h 2336800"/>
                <a:gd name="connsiteX49" fmla="*/ 3533775 w 3562350"/>
                <a:gd name="connsiteY49" fmla="*/ 1711325 h 2336800"/>
                <a:gd name="connsiteX50" fmla="*/ 3552825 w 3562350"/>
                <a:gd name="connsiteY50" fmla="*/ 1711325 h 2336800"/>
                <a:gd name="connsiteX51" fmla="*/ 3559175 w 3562350"/>
                <a:gd name="connsiteY51" fmla="*/ 1717675 h 2336800"/>
                <a:gd name="connsiteX52" fmla="*/ 3562350 w 3562350"/>
                <a:gd name="connsiteY52" fmla="*/ 1736725 h 2336800"/>
                <a:gd name="connsiteX53" fmla="*/ 3540125 w 3562350"/>
                <a:gd name="connsiteY53" fmla="*/ 1828800 h 2336800"/>
                <a:gd name="connsiteX54" fmla="*/ 3482975 w 3562350"/>
                <a:gd name="connsiteY54" fmla="*/ 1987550 h 2336800"/>
                <a:gd name="connsiteX55" fmla="*/ 3425825 w 3562350"/>
                <a:gd name="connsiteY55" fmla="*/ 2124075 h 2336800"/>
                <a:gd name="connsiteX56" fmla="*/ 3368675 w 3562350"/>
                <a:gd name="connsiteY56" fmla="*/ 2228850 h 2336800"/>
                <a:gd name="connsiteX57" fmla="*/ 3327400 w 3562350"/>
                <a:gd name="connsiteY57" fmla="*/ 2292350 h 2336800"/>
                <a:gd name="connsiteX58" fmla="*/ 3292475 w 3562350"/>
                <a:gd name="connsiteY58" fmla="*/ 2327275 h 2336800"/>
                <a:gd name="connsiteX59" fmla="*/ 3267075 w 3562350"/>
                <a:gd name="connsiteY59" fmla="*/ 2336800 h 2336800"/>
                <a:gd name="connsiteX60" fmla="*/ 3235325 w 3562350"/>
                <a:gd name="connsiteY60" fmla="*/ 2330450 h 2336800"/>
                <a:gd name="connsiteX61" fmla="*/ 3209925 w 3562350"/>
                <a:gd name="connsiteY61" fmla="*/ 2295525 h 2336800"/>
                <a:gd name="connsiteX62" fmla="*/ 3178175 w 3562350"/>
                <a:gd name="connsiteY62" fmla="*/ 2254250 h 2336800"/>
                <a:gd name="connsiteX63" fmla="*/ 3136900 w 3562350"/>
                <a:gd name="connsiteY63" fmla="*/ 2212975 h 2336800"/>
                <a:gd name="connsiteX64" fmla="*/ 3098800 w 3562350"/>
                <a:gd name="connsiteY64" fmla="*/ 2184400 h 2336800"/>
                <a:gd name="connsiteX65" fmla="*/ 2835275 w 3562350"/>
                <a:gd name="connsiteY65" fmla="*/ 2114550 h 2336800"/>
                <a:gd name="connsiteX66" fmla="*/ 2533650 w 3562350"/>
                <a:gd name="connsiteY66" fmla="*/ 2028825 h 2336800"/>
                <a:gd name="connsiteX67" fmla="*/ 2206625 w 3562350"/>
                <a:gd name="connsiteY67" fmla="*/ 1911350 h 2336800"/>
                <a:gd name="connsiteX68" fmla="*/ 2063750 w 3562350"/>
                <a:gd name="connsiteY68" fmla="*/ 1857375 h 2336800"/>
                <a:gd name="connsiteX69" fmla="*/ 1790700 w 3562350"/>
                <a:gd name="connsiteY69" fmla="*/ 1743075 h 233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350" h="2336800">
                  <a:moveTo>
                    <a:pt x="1790700" y="1743075"/>
                  </a:moveTo>
                  <a:lnTo>
                    <a:pt x="1651000" y="1676400"/>
                  </a:lnTo>
                  <a:lnTo>
                    <a:pt x="1482725" y="1584325"/>
                  </a:lnTo>
                  <a:lnTo>
                    <a:pt x="1308100" y="1479550"/>
                  </a:lnTo>
                  <a:lnTo>
                    <a:pt x="1111250" y="1349375"/>
                  </a:lnTo>
                  <a:lnTo>
                    <a:pt x="942975" y="1216025"/>
                  </a:lnTo>
                  <a:lnTo>
                    <a:pt x="809625" y="1101725"/>
                  </a:lnTo>
                  <a:lnTo>
                    <a:pt x="673100" y="977900"/>
                  </a:lnTo>
                  <a:lnTo>
                    <a:pt x="530225" y="831850"/>
                  </a:lnTo>
                  <a:lnTo>
                    <a:pt x="396875" y="682625"/>
                  </a:lnTo>
                  <a:lnTo>
                    <a:pt x="288925" y="542925"/>
                  </a:lnTo>
                  <a:lnTo>
                    <a:pt x="187325" y="400050"/>
                  </a:lnTo>
                  <a:lnTo>
                    <a:pt x="85725" y="244475"/>
                  </a:lnTo>
                  <a:lnTo>
                    <a:pt x="12700" y="111125"/>
                  </a:lnTo>
                  <a:lnTo>
                    <a:pt x="0" y="73025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1750" y="0"/>
                  </a:lnTo>
                  <a:lnTo>
                    <a:pt x="60325" y="31750"/>
                  </a:lnTo>
                  <a:lnTo>
                    <a:pt x="152400" y="152400"/>
                  </a:lnTo>
                  <a:lnTo>
                    <a:pt x="254000" y="282575"/>
                  </a:lnTo>
                  <a:lnTo>
                    <a:pt x="361950" y="409575"/>
                  </a:lnTo>
                  <a:lnTo>
                    <a:pt x="457200" y="520700"/>
                  </a:lnTo>
                  <a:lnTo>
                    <a:pt x="587375" y="647700"/>
                  </a:lnTo>
                  <a:lnTo>
                    <a:pt x="673100" y="733425"/>
                  </a:lnTo>
                  <a:lnTo>
                    <a:pt x="790575" y="838200"/>
                  </a:lnTo>
                  <a:lnTo>
                    <a:pt x="914400" y="936625"/>
                  </a:lnTo>
                  <a:lnTo>
                    <a:pt x="1000125" y="1006475"/>
                  </a:lnTo>
                  <a:lnTo>
                    <a:pt x="1158875" y="1111250"/>
                  </a:lnTo>
                  <a:lnTo>
                    <a:pt x="1273175" y="1187450"/>
                  </a:lnTo>
                  <a:lnTo>
                    <a:pt x="1441450" y="1292225"/>
                  </a:lnTo>
                  <a:lnTo>
                    <a:pt x="1552575" y="1352550"/>
                  </a:lnTo>
                  <a:lnTo>
                    <a:pt x="1654175" y="1412875"/>
                  </a:lnTo>
                  <a:lnTo>
                    <a:pt x="1844675" y="1514475"/>
                  </a:lnTo>
                  <a:lnTo>
                    <a:pt x="2057400" y="1593850"/>
                  </a:lnTo>
                  <a:lnTo>
                    <a:pt x="2200275" y="1673225"/>
                  </a:lnTo>
                  <a:lnTo>
                    <a:pt x="2330450" y="1720850"/>
                  </a:lnTo>
                  <a:lnTo>
                    <a:pt x="2476500" y="1765300"/>
                  </a:lnTo>
                  <a:lnTo>
                    <a:pt x="2616200" y="1803400"/>
                  </a:lnTo>
                  <a:lnTo>
                    <a:pt x="2784475" y="1844675"/>
                  </a:lnTo>
                  <a:lnTo>
                    <a:pt x="2962275" y="1873250"/>
                  </a:lnTo>
                  <a:lnTo>
                    <a:pt x="3143250" y="1892300"/>
                  </a:lnTo>
                  <a:lnTo>
                    <a:pt x="3232150" y="1901825"/>
                  </a:lnTo>
                  <a:lnTo>
                    <a:pt x="3276600" y="1898650"/>
                  </a:lnTo>
                  <a:lnTo>
                    <a:pt x="3327400" y="1885950"/>
                  </a:lnTo>
                  <a:lnTo>
                    <a:pt x="3400425" y="1838325"/>
                  </a:lnTo>
                  <a:lnTo>
                    <a:pt x="3470275" y="1762125"/>
                  </a:lnTo>
                  <a:lnTo>
                    <a:pt x="3511550" y="1720850"/>
                  </a:lnTo>
                  <a:lnTo>
                    <a:pt x="3533775" y="1711325"/>
                  </a:lnTo>
                  <a:lnTo>
                    <a:pt x="3552825" y="1711325"/>
                  </a:lnTo>
                  <a:lnTo>
                    <a:pt x="3559175" y="1717675"/>
                  </a:lnTo>
                  <a:lnTo>
                    <a:pt x="3562350" y="1736725"/>
                  </a:lnTo>
                  <a:lnTo>
                    <a:pt x="3540125" y="1828800"/>
                  </a:lnTo>
                  <a:lnTo>
                    <a:pt x="3482975" y="1987550"/>
                  </a:lnTo>
                  <a:lnTo>
                    <a:pt x="3425825" y="2124075"/>
                  </a:lnTo>
                  <a:lnTo>
                    <a:pt x="3368675" y="2228850"/>
                  </a:lnTo>
                  <a:lnTo>
                    <a:pt x="3327400" y="2292350"/>
                  </a:lnTo>
                  <a:lnTo>
                    <a:pt x="3292475" y="2327275"/>
                  </a:lnTo>
                  <a:lnTo>
                    <a:pt x="3267075" y="2336800"/>
                  </a:lnTo>
                  <a:lnTo>
                    <a:pt x="3235325" y="2330450"/>
                  </a:lnTo>
                  <a:lnTo>
                    <a:pt x="3209925" y="2295525"/>
                  </a:lnTo>
                  <a:lnTo>
                    <a:pt x="3178175" y="2254250"/>
                  </a:lnTo>
                  <a:lnTo>
                    <a:pt x="3136900" y="2212975"/>
                  </a:lnTo>
                  <a:lnTo>
                    <a:pt x="3098800" y="2184400"/>
                  </a:lnTo>
                  <a:lnTo>
                    <a:pt x="2835275" y="2114550"/>
                  </a:lnTo>
                  <a:lnTo>
                    <a:pt x="2533650" y="2028825"/>
                  </a:lnTo>
                  <a:lnTo>
                    <a:pt x="2206625" y="1911350"/>
                  </a:lnTo>
                  <a:lnTo>
                    <a:pt x="2063750" y="1857375"/>
                  </a:lnTo>
                  <a:lnTo>
                    <a:pt x="1790700" y="174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B4501A75-36EA-4822-9D5E-B3C3412932CA}"/>
                </a:ext>
              </a:extLst>
            </p:cNvPr>
            <p:cNvSpPr/>
            <p:nvPr/>
          </p:nvSpPr>
          <p:spPr>
            <a:xfrm>
              <a:off x="4695825" y="2717800"/>
              <a:ext cx="2689225" cy="1939925"/>
            </a:xfrm>
            <a:custGeom>
              <a:avLst/>
              <a:gdLst>
                <a:gd name="connsiteX0" fmla="*/ 960764 w 2689109"/>
                <a:gd name="connsiteY0" fmla="*/ 1148796 h 1939559"/>
                <a:gd name="connsiteX1" fmla="*/ 703187 w 2689109"/>
                <a:gd name="connsiteY1" fmla="*/ 870612 h 1939559"/>
                <a:gd name="connsiteX2" fmla="*/ 579549 w 2689109"/>
                <a:gd name="connsiteY2" fmla="*/ 728944 h 1939559"/>
                <a:gd name="connsiteX3" fmla="*/ 430155 w 2689109"/>
                <a:gd name="connsiteY3" fmla="*/ 579550 h 1939559"/>
                <a:gd name="connsiteX4" fmla="*/ 267881 w 2689109"/>
                <a:gd name="connsiteY4" fmla="*/ 378639 h 1939559"/>
                <a:gd name="connsiteX5" fmla="*/ 0 w 2689109"/>
                <a:gd name="connsiteY5" fmla="*/ 46364 h 1939559"/>
                <a:gd name="connsiteX6" fmla="*/ 69546 w 2689109"/>
                <a:gd name="connsiteY6" fmla="*/ 0 h 1939559"/>
                <a:gd name="connsiteX7" fmla="*/ 213789 w 2689109"/>
                <a:gd name="connsiteY7" fmla="*/ 154547 h 1939559"/>
                <a:gd name="connsiteX8" fmla="*/ 399245 w 2689109"/>
                <a:gd name="connsiteY8" fmla="*/ 319396 h 1939559"/>
                <a:gd name="connsiteX9" fmla="*/ 664550 w 2689109"/>
                <a:gd name="connsiteY9" fmla="*/ 584701 h 1939559"/>
                <a:gd name="connsiteX10" fmla="*/ 770157 w 2689109"/>
                <a:gd name="connsiteY10" fmla="*/ 690308 h 1939559"/>
                <a:gd name="connsiteX11" fmla="*/ 901521 w 2689109"/>
                <a:gd name="connsiteY11" fmla="*/ 819097 h 1939559"/>
                <a:gd name="connsiteX12" fmla="*/ 1014855 w 2689109"/>
                <a:gd name="connsiteY12" fmla="*/ 916976 h 1939559"/>
                <a:gd name="connsiteX13" fmla="*/ 1089553 w 2689109"/>
                <a:gd name="connsiteY13" fmla="*/ 978795 h 1939559"/>
                <a:gd name="connsiteX14" fmla="*/ 1244099 w 2689109"/>
                <a:gd name="connsiteY14" fmla="*/ 1105008 h 1939559"/>
                <a:gd name="connsiteX15" fmla="*/ 1396070 w 2689109"/>
                <a:gd name="connsiteY15" fmla="*/ 1213190 h 1939559"/>
                <a:gd name="connsiteX16" fmla="*/ 1517131 w 2689109"/>
                <a:gd name="connsiteY16" fmla="*/ 1298191 h 1939559"/>
                <a:gd name="connsiteX17" fmla="*/ 1645920 w 2689109"/>
                <a:gd name="connsiteY17" fmla="*/ 1378040 h 1939559"/>
                <a:gd name="connsiteX18" fmla="*/ 1787588 w 2689109"/>
                <a:gd name="connsiteY18" fmla="*/ 1465616 h 1939559"/>
                <a:gd name="connsiteX19" fmla="*/ 1947286 w 2689109"/>
                <a:gd name="connsiteY19" fmla="*/ 1550617 h 1939559"/>
                <a:gd name="connsiteX20" fmla="*/ 2063196 w 2689109"/>
                <a:gd name="connsiteY20" fmla="*/ 1612435 h 1939559"/>
                <a:gd name="connsiteX21" fmla="*/ 2202288 w 2689109"/>
                <a:gd name="connsiteY21" fmla="*/ 1684557 h 1939559"/>
                <a:gd name="connsiteX22" fmla="*/ 2403198 w 2689109"/>
                <a:gd name="connsiteY22" fmla="*/ 1769557 h 1939559"/>
                <a:gd name="connsiteX23" fmla="*/ 2544866 w 2689109"/>
                <a:gd name="connsiteY23" fmla="*/ 1828800 h 1939559"/>
                <a:gd name="connsiteX24" fmla="*/ 2663351 w 2689109"/>
                <a:gd name="connsiteY24" fmla="*/ 1872588 h 1939559"/>
                <a:gd name="connsiteX25" fmla="*/ 2681382 w 2689109"/>
                <a:gd name="connsiteY25" fmla="*/ 1885467 h 1939559"/>
                <a:gd name="connsiteX26" fmla="*/ 2689109 w 2689109"/>
                <a:gd name="connsiteY26" fmla="*/ 1906073 h 1939559"/>
                <a:gd name="connsiteX27" fmla="*/ 2681382 w 2689109"/>
                <a:gd name="connsiteY27" fmla="*/ 1924104 h 1939559"/>
                <a:gd name="connsiteX28" fmla="*/ 2660775 w 2689109"/>
                <a:gd name="connsiteY28" fmla="*/ 1936983 h 1939559"/>
                <a:gd name="connsiteX29" fmla="*/ 2573199 w 2689109"/>
                <a:gd name="connsiteY29" fmla="*/ 1939559 h 1939559"/>
                <a:gd name="connsiteX30" fmla="*/ 2258955 w 2689109"/>
                <a:gd name="connsiteY30" fmla="*/ 1931831 h 1939559"/>
                <a:gd name="connsiteX31" fmla="*/ 2058044 w 2689109"/>
                <a:gd name="connsiteY31" fmla="*/ 1924104 h 1939559"/>
                <a:gd name="connsiteX32" fmla="*/ 1813346 w 2689109"/>
                <a:gd name="connsiteY32" fmla="*/ 1918952 h 1939559"/>
                <a:gd name="connsiteX33" fmla="*/ 1772133 w 2689109"/>
                <a:gd name="connsiteY33" fmla="*/ 1913801 h 1939559"/>
                <a:gd name="connsiteX34" fmla="*/ 1743800 w 2689109"/>
                <a:gd name="connsiteY34" fmla="*/ 1903498 h 1939559"/>
                <a:gd name="connsiteX35" fmla="*/ 1689708 w 2689109"/>
                <a:gd name="connsiteY35" fmla="*/ 1870013 h 1939559"/>
                <a:gd name="connsiteX36" fmla="*/ 1581526 w 2689109"/>
                <a:gd name="connsiteY36" fmla="*/ 1777285 h 1939559"/>
                <a:gd name="connsiteX37" fmla="*/ 1403797 w 2689109"/>
                <a:gd name="connsiteY37" fmla="*/ 1604708 h 1939559"/>
                <a:gd name="connsiteX38" fmla="*/ 1169402 w 2689109"/>
                <a:gd name="connsiteY38" fmla="*/ 1370312 h 1939559"/>
                <a:gd name="connsiteX39" fmla="*/ 960764 w 2689109"/>
                <a:gd name="connsiteY39" fmla="*/ 1148796 h 193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89109" h="1939559">
                  <a:moveTo>
                    <a:pt x="960764" y="1148796"/>
                  </a:moveTo>
                  <a:lnTo>
                    <a:pt x="703187" y="870612"/>
                  </a:lnTo>
                  <a:lnTo>
                    <a:pt x="579549" y="728944"/>
                  </a:lnTo>
                  <a:lnTo>
                    <a:pt x="430155" y="579550"/>
                  </a:lnTo>
                  <a:lnTo>
                    <a:pt x="267881" y="378639"/>
                  </a:lnTo>
                  <a:lnTo>
                    <a:pt x="0" y="46364"/>
                  </a:lnTo>
                  <a:lnTo>
                    <a:pt x="69546" y="0"/>
                  </a:lnTo>
                  <a:lnTo>
                    <a:pt x="213789" y="154547"/>
                  </a:lnTo>
                  <a:lnTo>
                    <a:pt x="399245" y="319396"/>
                  </a:lnTo>
                  <a:lnTo>
                    <a:pt x="664550" y="584701"/>
                  </a:lnTo>
                  <a:lnTo>
                    <a:pt x="770157" y="690308"/>
                  </a:lnTo>
                  <a:lnTo>
                    <a:pt x="901521" y="819097"/>
                  </a:lnTo>
                  <a:lnTo>
                    <a:pt x="1014855" y="916976"/>
                  </a:lnTo>
                  <a:lnTo>
                    <a:pt x="1089553" y="978795"/>
                  </a:lnTo>
                  <a:lnTo>
                    <a:pt x="1244099" y="1105008"/>
                  </a:lnTo>
                  <a:lnTo>
                    <a:pt x="1396070" y="1213190"/>
                  </a:lnTo>
                  <a:lnTo>
                    <a:pt x="1517131" y="1298191"/>
                  </a:lnTo>
                  <a:lnTo>
                    <a:pt x="1645920" y="1378040"/>
                  </a:lnTo>
                  <a:lnTo>
                    <a:pt x="1787588" y="1465616"/>
                  </a:lnTo>
                  <a:lnTo>
                    <a:pt x="1947286" y="1550617"/>
                  </a:lnTo>
                  <a:lnTo>
                    <a:pt x="2063196" y="1612435"/>
                  </a:lnTo>
                  <a:lnTo>
                    <a:pt x="2202288" y="1684557"/>
                  </a:lnTo>
                  <a:lnTo>
                    <a:pt x="2403198" y="1769557"/>
                  </a:lnTo>
                  <a:lnTo>
                    <a:pt x="2544866" y="1828800"/>
                  </a:lnTo>
                  <a:lnTo>
                    <a:pt x="2663351" y="1872588"/>
                  </a:lnTo>
                  <a:lnTo>
                    <a:pt x="2681382" y="1885467"/>
                  </a:lnTo>
                  <a:lnTo>
                    <a:pt x="2689109" y="1906073"/>
                  </a:lnTo>
                  <a:lnTo>
                    <a:pt x="2681382" y="1924104"/>
                  </a:lnTo>
                  <a:lnTo>
                    <a:pt x="2660775" y="1936983"/>
                  </a:lnTo>
                  <a:lnTo>
                    <a:pt x="2573199" y="1939559"/>
                  </a:lnTo>
                  <a:lnTo>
                    <a:pt x="2258955" y="1931831"/>
                  </a:lnTo>
                  <a:lnTo>
                    <a:pt x="2058044" y="1924104"/>
                  </a:lnTo>
                  <a:lnTo>
                    <a:pt x="1813346" y="1918952"/>
                  </a:lnTo>
                  <a:lnTo>
                    <a:pt x="1772133" y="1913801"/>
                  </a:lnTo>
                  <a:lnTo>
                    <a:pt x="1743800" y="1903498"/>
                  </a:lnTo>
                  <a:lnTo>
                    <a:pt x="1689708" y="1870013"/>
                  </a:lnTo>
                  <a:lnTo>
                    <a:pt x="1581526" y="1777285"/>
                  </a:lnTo>
                  <a:lnTo>
                    <a:pt x="1403797" y="1604708"/>
                  </a:lnTo>
                  <a:lnTo>
                    <a:pt x="1169402" y="1370312"/>
                  </a:lnTo>
                  <a:lnTo>
                    <a:pt x="960764" y="1148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C67821BD-61DA-446C-98AF-F85C66747124}"/>
                </a:ext>
              </a:extLst>
            </p:cNvPr>
            <p:cNvSpPr/>
            <p:nvPr/>
          </p:nvSpPr>
          <p:spPr>
            <a:xfrm rot="16200000">
              <a:off x="4487068" y="4761707"/>
              <a:ext cx="1858963" cy="1028700"/>
            </a:xfrm>
            <a:custGeom>
              <a:avLst/>
              <a:gdLst>
                <a:gd name="connsiteX0" fmla="*/ 1181100 w 1859756"/>
                <a:gd name="connsiteY0" fmla="*/ 564356 h 1028700"/>
                <a:gd name="connsiteX1" fmla="*/ 1304925 w 1859756"/>
                <a:gd name="connsiteY1" fmla="*/ 604837 h 1028700"/>
                <a:gd name="connsiteX2" fmla="*/ 1423988 w 1859756"/>
                <a:gd name="connsiteY2" fmla="*/ 640556 h 1028700"/>
                <a:gd name="connsiteX3" fmla="*/ 1524000 w 1859756"/>
                <a:gd name="connsiteY3" fmla="*/ 666750 h 1028700"/>
                <a:gd name="connsiteX4" fmla="*/ 1597819 w 1859756"/>
                <a:gd name="connsiteY4" fmla="*/ 683419 h 1028700"/>
                <a:gd name="connsiteX5" fmla="*/ 1674019 w 1859756"/>
                <a:gd name="connsiteY5" fmla="*/ 702469 h 1028700"/>
                <a:gd name="connsiteX6" fmla="*/ 1750219 w 1859756"/>
                <a:gd name="connsiteY6" fmla="*/ 716756 h 1028700"/>
                <a:gd name="connsiteX7" fmla="*/ 1788319 w 1859756"/>
                <a:gd name="connsiteY7" fmla="*/ 711994 h 1028700"/>
                <a:gd name="connsiteX8" fmla="*/ 1859756 w 1859756"/>
                <a:gd name="connsiteY8" fmla="*/ 611981 h 1028700"/>
                <a:gd name="connsiteX9" fmla="*/ 1712119 w 1859756"/>
                <a:gd name="connsiteY9" fmla="*/ 1028700 h 1028700"/>
                <a:gd name="connsiteX10" fmla="*/ 1657350 w 1859756"/>
                <a:gd name="connsiteY10" fmla="*/ 1007269 h 1028700"/>
                <a:gd name="connsiteX11" fmla="*/ 1588294 w 1859756"/>
                <a:gd name="connsiteY11" fmla="*/ 959644 h 1028700"/>
                <a:gd name="connsiteX12" fmla="*/ 1547813 w 1859756"/>
                <a:gd name="connsiteY12" fmla="*/ 940594 h 1028700"/>
                <a:gd name="connsiteX13" fmla="*/ 1447800 w 1859756"/>
                <a:gd name="connsiteY13" fmla="*/ 904875 h 1028700"/>
                <a:gd name="connsiteX14" fmla="*/ 1223963 w 1859756"/>
                <a:gd name="connsiteY14" fmla="*/ 816769 h 1028700"/>
                <a:gd name="connsiteX15" fmla="*/ 985838 w 1859756"/>
                <a:gd name="connsiteY15" fmla="*/ 719137 h 1028700"/>
                <a:gd name="connsiteX16" fmla="*/ 769144 w 1859756"/>
                <a:gd name="connsiteY16" fmla="*/ 628650 h 1028700"/>
                <a:gd name="connsiteX17" fmla="*/ 581025 w 1859756"/>
                <a:gd name="connsiteY17" fmla="*/ 552450 h 1028700"/>
                <a:gd name="connsiteX18" fmla="*/ 469106 w 1859756"/>
                <a:gd name="connsiteY18" fmla="*/ 502444 h 1028700"/>
                <a:gd name="connsiteX19" fmla="*/ 369094 w 1859756"/>
                <a:gd name="connsiteY19" fmla="*/ 450056 h 1028700"/>
                <a:gd name="connsiteX20" fmla="*/ 278606 w 1859756"/>
                <a:gd name="connsiteY20" fmla="*/ 395287 h 1028700"/>
                <a:gd name="connsiteX21" fmla="*/ 171450 w 1859756"/>
                <a:gd name="connsiteY21" fmla="*/ 321469 h 1028700"/>
                <a:gd name="connsiteX22" fmla="*/ 90488 w 1859756"/>
                <a:gd name="connsiteY22" fmla="*/ 254794 h 1028700"/>
                <a:gd name="connsiteX23" fmla="*/ 57150 w 1859756"/>
                <a:gd name="connsiteY23" fmla="*/ 219075 h 1028700"/>
                <a:gd name="connsiteX24" fmla="*/ 28575 w 1859756"/>
                <a:gd name="connsiteY24" fmla="*/ 185737 h 1028700"/>
                <a:gd name="connsiteX25" fmla="*/ 7144 w 1859756"/>
                <a:gd name="connsiteY25" fmla="*/ 150019 h 1028700"/>
                <a:gd name="connsiteX26" fmla="*/ 0 w 1859756"/>
                <a:gd name="connsiteY26" fmla="*/ 119062 h 1028700"/>
                <a:gd name="connsiteX27" fmla="*/ 7144 w 1859756"/>
                <a:gd name="connsiteY27" fmla="*/ 90487 h 1028700"/>
                <a:gd name="connsiteX28" fmla="*/ 30956 w 1859756"/>
                <a:gd name="connsiteY28" fmla="*/ 64294 h 1028700"/>
                <a:gd name="connsiteX29" fmla="*/ 71438 w 1859756"/>
                <a:gd name="connsiteY29" fmla="*/ 38100 h 1028700"/>
                <a:gd name="connsiteX30" fmla="*/ 180975 w 1859756"/>
                <a:gd name="connsiteY30" fmla="*/ 0 h 1028700"/>
                <a:gd name="connsiteX31" fmla="*/ 485775 w 1859756"/>
                <a:gd name="connsiteY31" fmla="*/ 157162 h 1028700"/>
                <a:gd name="connsiteX32" fmla="*/ 500063 w 1859756"/>
                <a:gd name="connsiteY32" fmla="*/ 188119 h 1028700"/>
                <a:gd name="connsiteX33" fmla="*/ 516731 w 1859756"/>
                <a:gd name="connsiteY33" fmla="*/ 216694 h 1028700"/>
                <a:gd name="connsiteX34" fmla="*/ 550069 w 1859756"/>
                <a:gd name="connsiteY34" fmla="*/ 250031 h 1028700"/>
                <a:gd name="connsiteX35" fmla="*/ 592931 w 1859756"/>
                <a:gd name="connsiteY35" fmla="*/ 280987 h 1028700"/>
                <a:gd name="connsiteX36" fmla="*/ 688181 w 1859756"/>
                <a:gd name="connsiteY36" fmla="*/ 338137 h 1028700"/>
                <a:gd name="connsiteX37" fmla="*/ 790575 w 1859756"/>
                <a:gd name="connsiteY37" fmla="*/ 392906 h 1028700"/>
                <a:gd name="connsiteX38" fmla="*/ 900113 w 1859756"/>
                <a:gd name="connsiteY38" fmla="*/ 447675 h 1028700"/>
                <a:gd name="connsiteX39" fmla="*/ 1050131 w 1859756"/>
                <a:gd name="connsiteY39" fmla="*/ 514350 h 1028700"/>
                <a:gd name="connsiteX40" fmla="*/ 1181100 w 1859756"/>
                <a:gd name="connsiteY40" fmla="*/ 564356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9756" h="1028700">
                  <a:moveTo>
                    <a:pt x="1181100" y="564356"/>
                  </a:moveTo>
                  <a:lnTo>
                    <a:pt x="1304925" y="604837"/>
                  </a:lnTo>
                  <a:lnTo>
                    <a:pt x="1423988" y="640556"/>
                  </a:lnTo>
                  <a:lnTo>
                    <a:pt x="1524000" y="666750"/>
                  </a:lnTo>
                  <a:lnTo>
                    <a:pt x="1597819" y="683419"/>
                  </a:lnTo>
                  <a:lnTo>
                    <a:pt x="1674019" y="702469"/>
                  </a:lnTo>
                  <a:lnTo>
                    <a:pt x="1750219" y="716756"/>
                  </a:lnTo>
                  <a:lnTo>
                    <a:pt x="1788319" y="711994"/>
                  </a:lnTo>
                  <a:lnTo>
                    <a:pt x="1859756" y="611981"/>
                  </a:lnTo>
                  <a:lnTo>
                    <a:pt x="1712119" y="1028700"/>
                  </a:lnTo>
                  <a:lnTo>
                    <a:pt x="1657350" y="1007269"/>
                  </a:lnTo>
                  <a:lnTo>
                    <a:pt x="1588294" y="959644"/>
                  </a:lnTo>
                  <a:lnTo>
                    <a:pt x="1547813" y="940594"/>
                  </a:lnTo>
                  <a:lnTo>
                    <a:pt x="1447800" y="904875"/>
                  </a:lnTo>
                  <a:lnTo>
                    <a:pt x="1223963" y="816769"/>
                  </a:lnTo>
                  <a:lnTo>
                    <a:pt x="985838" y="719137"/>
                  </a:lnTo>
                  <a:lnTo>
                    <a:pt x="769144" y="628650"/>
                  </a:lnTo>
                  <a:lnTo>
                    <a:pt x="581025" y="552450"/>
                  </a:lnTo>
                  <a:lnTo>
                    <a:pt x="469106" y="502444"/>
                  </a:lnTo>
                  <a:lnTo>
                    <a:pt x="369094" y="450056"/>
                  </a:lnTo>
                  <a:lnTo>
                    <a:pt x="278606" y="395287"/>
                  </a:lnTo>
                  <a:lnTo>
                    <a:pt x="171450" y="321469"/>
                  </a:lnTo>
                  <a:lnTo>
                    <a:pt x="90488" y="254794"/>
                  </a:lnTo>
                  <a:lnTo>
                    <a:pt x="57150" y="219075"/>
                  </a:lnTo>
                  <a:lnTo>
                    <a:pt x="28575" y="185737"/>
                  </a:lnTo>
                  <a:lnTo>
                    <a:pt x="7144" y="150019"/>
                  </a:lnTo>
                  <a:lnTo>
                    <a:pt x="0" y="119062"/>
                  </a:lnTo>
                  <a:lnTo>
                    <a:pt x="7144" y="90487"/>
                  </a:lnTo>
                  <a:lnTo>
                    <a:pt x="30956" y="64294"/>
                  </a:lnTo>
                  <a:lnTo>
                    <a:pt x="71438" y="38100"/>
                  </a:lnTo>
                  <a:lnTo>
                    <a:pt x="180975" y="0"/>
                  </a:lnTo>
                  <a:lnTo>
                    <a:pt x="485775" y="157162"/>
                  </a:lnTo>
                  <a:lnTo>
                    <a:pt x="500063" y="188119"/>
                  </a:lnTo>
                  <a:lnTo>
                    <a:pt x="516731" y="216694"/>
                  </a:lnTo>
                  <a:lnTo>
                    <a:pt x="550069" y="250031"/>
                  </a:lnTo>
                  <a:lnTo>
                    <a:pt x="592931" y="280987"/>
                  </a:lnTo>
                  <a:lnTo>
                    <a:pt x="688181" y="338137"/>
                  </a:lnTo>
                  <a:lnTo>
                    <a:pt x="790575" y="392906"/>
                  </a:lnTo>
                  <a:lnTo>
                    <a:pt x="900113" y="447675"/>
                  </a:lnTo>
                  <a:lnTo>
                    <a:pt x="1050131" y="514350"/>
                  </a:lnTo>
                  <a:lnTo>
                    <a:pt x="11811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CB43BC55-C3F5-413C-A8EA-455513E7972B}"/>
                </a:ext>
              </a:extLst>
            </p:cNvPr>
            <p:cNvSpPr/>
            <p:nvPr/>
          </p:nvSpPr>
          <p:spPr>
            <a:xfrm>
              <a:off x="4452938" y="5572125"/>
              <a:ext cx="698500" cy="523875"/>
            </a:xfrm>
            <a:custGeom>
              <a:avLst/>
              <a:gdLst>
                <a:gd name="connsiteX0" fmla="*/ 235743 w 697706"/>
                <a:gd name="connsiteY0" fmla="*/ 71438 h 523875"/>
                <a:gd name="connsiteX1" fmla="*/ 485775 w 697706"/>
                <a:gd name="connsiteY1" fmla="*/ 154781 h 523875"/>
                <a:gd name="connsiteX2" fmla="*/ 526256 w 697706"/>
                <a:gd name="connsiteY2" fmla="*/ 161925 h 523875"/>
                <a:gd name="connsiteX3" fmla="*/ 569118 w 697706"/>
                <a:gd name="connsiteY3" fmla="*/ 159544 h 523875"/>
                <a:gd name="connsiteX4" fmla="*/ 697706 w 697706"/>
                <a:gd name="connsiteY4" fmla="*/ 114300 h 523875"/>
                <a:gd name="connsiteX5" fmla="*/ 485775 w 697706"/>
                <a:gd name="connsiteY5" fmla="*/ 523875 h 523875"/>
                <a:gd name="connsiteX6" fmla="*/ 447675 w 697706"/>
                <a:gd name="connsiteY6" fmla="*/ 457200 h 523875"/>
                <a:gd name="connsiteX7" fmla="*/ 409575 w 697706"/>
                <a:gd name="connsiteY7" fmla="*/ 392906 h 523875"/>
                <a:gd name="connsiteX8" fmla="*/ 364331 w 697706"/>
                <a:gd name="connsiteY8" fmla="*/ 338138 h 523875"/>
                <a:gd name="connsiteX9" fmla="*/ 314325 w 697706"/>
                <a:gd name="connsiteY9" fmla="*/ 278606 h 523875"/>
                <a:gd name="connsiteX10" fmla="*/ 245268 w 697706"/>
                <a:gd name="connsiteY10" fmla="*/ 207169 h 523875"/>
                <a:gd name="connsiteX11" fmla="*/ 176212 w 697706"/>
                <a:gd name="connsiteY11" fmla="*/ 150019 h 523875"/>
                <a:gd name="connsiteX12" fmla="*/ 97631 w 697706"/>
                <a:gd name="connsiteY12" fmla="*/ 97631 h 523875"/>
                <a:gd name="connsiteX13" fmla="*/ 42862 w 697706"/>
                <a:gd name="connsiteY13" fmla="*/ 61913 h 523875"/>
                <a:gd name="connsiteX14" fmla="*/ 19050 w 697706"/>
                <a:gd name="connsiteY14" fmla="*/ 47625 h 523875"/>
                <a:gd name="connsiteX15" fmla="*/ 2381 w 697706"/>
                <a:gd name="connsiteY15" fmla="*/ 30956 h 523875"/>
                <a:gd name="connsiteX16" fmla="*/ 0 w 697706"/>
                <a:gd name="connsiteY16" fmla="*/ 19050 h 523875"/>
                <a:gd name="connsiteX17" fmla="*/ 0 w 697706"/>
                <a:gd name="connsiteY17" fmla="*/ 4763 h 523875"/>
                <a:gd name="connsiteX18" fmla="*/ 9525 w 697706"/>
                <a:gd name="connsiteY18" fmla="*/ 0 h 523875"/>
                <a:gd name="connsiteX19" fmla="*/ 38100 w 697706"/>
                <a:gd name="connsiteY19" fmla="*/ 0 h 523875"/>
                <a:gd name="connsiteX20" fmla="*/ 235743 w 697706"/>
                <a:gd name="connsiteY20" fmla="*/ 7143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7706" h="523875">
                  <a:moveTo>
                    <a:pt x="235743" y="71438"/>
                  </a:moveTo>
                  <a:lnTo>
                    <a:pt x="485775" y="154781"/>
                  </a:lnTo>
                  <a:lnTo>
                    <a:pt x="526256" y="161925"/>
                  </a:lnTo>
                  <a:lnTo>
                    <a:pt x="569118" y="159544"/>
                  </a:lnTo>
                  <a:lnTo>
                    <a:pt x="697706" y="114300"/>
                  </a:lnTo>
                  <a:lnTo>
                    <a:pt x="485775" y="523875"/>
                  </a:lnTo>
                  <a:lnTo>
                    <a:pt x="447675" y="457200"/>
                  </a:lnTo>
                  <a:lnTo>
                    <a:pt x="409575" y="392906"/>
                  </a:lnTo>
                  <a:lnTo>
                    <a:pt x="364331" y="338138"/>
                  </a:lnTo>
                  <a:lnTo>
                    <a:pt x="314325" y="278606"/>
                  </a:lnTo>
                  <a:lnTo>
                    <a:pt x="245268" y="207169"/>
                  </a:lnTo>
                  <a:lnTo>
                    <a:pt x="176212" y="150019"/>
                  </a:lnTo>
                  <a:lnTo>
                    <a:pt x="97631" y="97631"/>
                  </a:lnTo>
                  <a:lnTo>
                    <a:pt x="42862" y="61913"/>
                  </a:lnTo>
                  <a:lnTo>
                    <a:pt x="19050" y="47625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0" y="4763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235743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1A30F720-4B4B-456F-9313-542C4255668D}"/>
                </a:ext>
              </a:extLst>
            </p:cNvPr>
            <p:cNvSpPr/>
            <p:nvPr/>
          </p:nvSpPr>
          <p:spPr>
            <a:xfrm rot="16200000">
              <a:off x="3090069" y="4445794"/>
              <a:ext cx="1511300" cy="1560512"/>
            </a:xfrm>
            <a:custGeom>
              <a:avLst/>
              <a:gdLst>
                <a:gd name="connsiteX0" fmla="*/ 690562 w 1512093"/>
                <a:gd name="connsiteY0" fmla="*/ 1031081 h 1559719"/>
                <a:gd name="connsiteX1" fmla="*/ 445293 w 1512093"/>
                <a:gd name="connsiteY1" fmla="*/ 733425 h 1559719"/>
                <a:gd name="connsiteX2" fmla="*/ 300037 w 1512093"/>
                <a:gd name="connsiteY2" fmla="*/ 542925 h 1559719"/>
                <a:gd name="connsiteX3" fmla="*/ 173831 w 1512093"/>
                <a:gd name="connsiteY3" fmla="*/ 354806 h 1559719"/>
                <a:gd name="connsiteX4" fmla="*/ 95250 w 1512093"/>
                <a:gd name="connsiteY4" fmla="*/ 221456 h 1559719"/>
                <a:gd name="connsiteX5" fmla="*/ 33337 w 1512093"/>
                <a:gd name="connsiteY5" fmla="*/ 109538 h 1559719"/>
                <a:gd name="connsiteX6" fmla="*/ 14287 w 1512093"/>
                <a:gd name="connsiteY6" fmla="*/ 73819 h 1559719"/>
                <a:gd name="connsiteX7" fmla="*/ 0 w 1512093"/>
                <a:gd name="connsiteY7" fmla="*/ 40481 h 1559719"/>
                <a:gd name="connsiteX8" fmla="*/ 0 w 1512093"/>
                <a:gd name="connsiteY8" fmla="*/ 16669 h 1559719"/>
                <a:gd name="connsiteX9" fmla="*/ 4762 w 1512093"/>
                <a:gd name="connsiteY9" fmla="*/ 4763 h 1559719"/>
                <a:gd name="connsiteX10" fmla="*/ 11906 w 1512093"/>
                <a:gd name="connsiteY10" fmla="*/ 0 h 1559719"/>
                <a:gd name="connsiteX11" fmla="*/ 26193 w 1512093"/>
                <a:gd name="connsiteY11" fmla="*/ 2381 h 1559719"/>
                <a:gd name="connsiteX12" fmla="*/ 61912 w 1512093"/>
                <a:gd name="connsiteY12" fmla="*/ 38100 h 1559719"/>
                <a:gd name="connsiteX13" fmla="*/ 171450 w 1512093"/>
                <a:gd name="connsiteY13" fmla="*/ 188119 h 1559719"/>
                <a:gd name="connsiteX14" fmla="*/ 323850 w 1512093"/>
                <a:gd name="connsiteY14" fmla="*/ 376238 h 1559719"/>
                <a:gd name="connsiteX15" fmla="*/ 426243 w 1512093"/>
                <a:gd name="connsiteY15" fmla="*/ 497681 h 1559719"/>
                <a:gd name="connsiteX16" fmla="*/ 545306 w 1512093"/>
                <a:gd name="connsiteY16" fmla="*/ 623888 h 1559719"/>
                <a:gd name="connsiteX17" fmla="*/ 673893 w 1512093"/>
                <a:gd name="connsiteY17" fmla="*/ 757238 h 1559719"/>
                <a:gd name="connsiteX18" fmla="*/ 790575 w 1512093"/>
                <a:gd name="connsiteY18" fmla="*/ 866775 h 1559719"/>
                <a:gd name="connsiteX19" fmla="*/ 921543 w 1512093"/>
                <a:gd name="connsiteY19" fmla="*/ 983456 h 1559719"/>
                <a:gd name="connsiteX20" fmla="*/ 1057275 w 1512093"/>
                <a:gd name="connsiteY20" fmla="*/ 1100138 h 1559719"/>
                <a:gd name="connsiteX21" fmla="*/ 1143000 w 1512093"/>
                <a:gd name="connsiteY21" fmla="*/ 1166813 h 1559719"/>
                <a:gd name="connsiteX22" fmla="*/ 1221581 w 1512093"/>
                <a:gd name="connsiteY22" fmla="*/ 1226344 h 1559719"/>
                <a:gd name="connsiteX23" fmla="*/ 1257300 w 1512093"/>
                <a:gd name="connsiteY23" fmla="*/ 1252538 h 1559719"/>
                <a:gd name="connsiteX24" fmla="*/ 1290637 w 1512093"/>
                <a:gd name="connsiteY24" fmla="*/ 1271588 h 1559719"/>
                <a:gd name="connsiteX25" fmla="*/ 1321593 w 1512093"/>
                <a:gd name="connsiteY25" fmla="*/ 1276350 h 1559719"/>
                <a:gd name="connsiteX26" fmla="*/ 1347787 w 1512093"/>
                <a:gd name="connsiteY26" fmla="*/ 1276350 h 1559719"/>
                <a:gd name="connsiteX27" fmla="*/ 1390650 w 1512093"/>
                <a:gd name="connsiteY27" fmla="*/ 1257300 h 1559719"/>
                <a:gd name="connsiteX28" fmla="*/ 1473993 w 1512093"/>
                <a:gd name="connsiteY28" fmla="*/ 1176338 h 1559719"/>
                <a:gd name="connsiteX29" fmla="*/ 1512093 w 1512093"/>
                <a:gd name="connsiteY29" fmla="*/ 1452563 h 1559719"/>
                <a:gd name="connsiteX30" fmla="*/ 1371600 w 1512093"/>
                <a:gd name="connsiteY30" fmla="*/ 1519238 h 1559719"/>
                <a:gd name="connsiteX31" fmla="*/ 1300162 w 1512093"/>
                <a:gd name="connsiteY31" fmla="*/ 1547813 h 1559719"/>
                <a:gd name="connsiteX32" fmla="*/ 1252537 w 1512093"/>
                <a:gd name="connsiteY32" fmla="*/ 1559719 h 1559719"/>
                <a:gd name="connsiteX33" fmla="*/ 1219200 w 1512093"/>
                <a:gd name="connsiteY33" fmla="*/ 1559719 h 1559719"/>
                <a:gd name="connsiteX34" fmla="*/ 1195387 w 1512093"/>
                <a:gd name="connsiteY34" fmla="*/ 1554956 h 1559719"/>
                <a:gd name="connsiteX35" fmla="*/ 1173956 w 1512093"/>
                <a:gd name="connsiteY35" fmla="*/ 1538288 h 1559719"/>
                <a:gd name="connsiteX36" fmla="*/ 1159668 w 1512093"/>
                <a:gd name="connsiteY36" fmla="*/ 1519238 h 1559719"/>
                <a:gd name="connsiteX37" fmla="*/ 962025 w 1512093"/>
                <a:gd name="connsiteY37" fmla="*/ 1319213 h 1559719"/>
                <a:gd name="connsiteX38" fmla="*/ 690562 w 1512093"/>
                <a:gd name="connsiteY38" fmla="*/ 1031081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2093" h="1559719">
                  <a:moveTo>
                    <a:pt x="690562" y="1031081"/>
                  </a:moveTo>
                  <a:lnTo>
                    <a:pt x="445293" y="733425"/>
                  </a:lnTo>
                  <a:lnTo>
                    <a:pt x="300037" y="542925"/>
                  </a:lnTo>
                  <a:lnTo>
                    <a:pt x="173831" y="354806"/>
                  </a:lnTo>
                  <a:lnTo>
                    <a:pt x="95250" y="221456"/>
                  </a:lnTo>
                  <a:lnTo>
                    <a:pt x="33337" y="109538"/>
                  </a:lnTo>
                  <a:lnTo>
                    <a:pt x="14287" y="73819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61912" y="38100"/>
                  </a:lnTo>
                  <a:lnTo>
                    <a:pt x="171450" y="188119"/>
                  </a:lnTo>
                  <a:lnTo>
                    <a:pt x="323850" y="376238"/>
                  </a:lnTo>
                  <a:lnTo>
                    <a:pt x="426243" y="497681"/>
                  </a:lnTo>
                  <a:lnTo>
                    <a:pt x="545306" y="623888"/>
                  </a:lnTo>
                  <a:lnTo>
                    <a:pt x="673893" y="757238"/>
                  </a:lnTo>
                  <a:lnTo>
                    <a:pt x="790575" y="866775"/>
                  </a:lnTo>
                  <a:lnTo>
                    <a:pt x="921543" y="983456"/>
                  </a:lnTo>
                  <a:lnTo>
                    <a:pt x="1057275" y="1100138"/>
                  </a:lnTo>
                  <a:lnTo>
                    <a:pt x="1143000" y="1166813"/>
                  </a:lnTo>
                  <a:lnTo>
                    <a:pt x="1221581" y="1226344"/>
                  </a:lnTo>
                  <a:lnTo>
                    <a:pt x="1257300" y="1252538"/>
                  </a:lnTo>
                  <a:lnTo>
                    <a:pt x="1290637" y="1271588"/>
                  </a:lnTo>
                  <a:lnTo>
                    <a:pt x="1321593" y="1276350"/>
                  </a:lnTo>
                  <a:lnTo>
                    <a:pt x="1347787" y="1276350"/>
                  </a:lnTo>
                  <a:lnTo>
                    <a:pt x="1390650" y="1257300"/>
                  </a:lnTo>
                  <a:lnTo>
                    <a:pt x="1473993" y="1176338"/>
                  </a:lnTo>
                  <a:lnTo>
                    <a:pt x="1512093" y="1452563"/>
                  </a:lnTo>
                  <a:lnTo>
                    <a:pt x="1371600" y="1519238"/>
                  </a:lnTo>
                  <a:lnTo>
                    <a:pt x="1300162" y="1547813"/>
                  </a:lnTo>
                  <a:lnTo>
                    <a:pt x="1252537" y="1559719"/>
                  </a:lnTo>
                  <a:lnTo>
                    <a:pt x="1219200" y="1559719"/>
                  </a:lnTo>
                  <a:lnTo>
                    <a:pt x="1195387" y="1554956"/>
                  </a:lnTo>
                  <a:lnTo>
                    <a:pt x="1173956" y="1538288"/>
                  </a:lnTo>
                  <a:lnTo>
                    <a:pt x="1159668" y="1519238"/>
                  </a:lnTo>
                  <a:lnTo>
                    <a:pt x="962025" y="1319213"/>
                  </a:lnTo>
                  <a:lnTo>
                    <a:pt x="690562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グループ化 1">
            <a:extLst>
              <a:ext uri="{FF2B5EF4-FFF2-40B4-BE49-F238E27FC236}">
                <a16:creationId xmlns:a16="http://schemas.microsoft.com/office/drawing/2014/main" id="{FE832E9B-6DF0-476D-A02D-FA77B995E5C8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344613"/>
            <a:ext cx="4649787" cy="4860925"/>
            <a:chOff x="2735263" y="1344613"/>
            <a:chExt cx="4649787" cy="48609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FEB369B-9293-473F-ADD1-095D5929E04E}"/>
                </a:ext>
              </a:extLst>
            </p:cNvPr>
            <p:cNvSpPr/>
            <p:nvPr/>
          </p:nvSpPr>
          <p:spPr>
            <a:xfrm>
              <a:off x="3448050" y="1681163"/>
              <a:ext cx="714375" cy="814387"/>
            </a:xfrm>
            <a:custGeom>
              <a:avLst/>
              <a:gdLst>
                <a:gd name="connsiteX0" fmla="*/ 414338 w 714375"/>
                <a:gd name="connsiteY0" fmla="*/ 583406 h 814387"/>
                <a:gd name="connsiteX1" fmla="*/ 273844 w 714375"/>
                <a:gd name="connsiteY1" fmla="*/ 409575 h 814387"/>
                <a:gd name="connsiteX2" fmla="*/ 128588 w 714375"/>
                <a:gd name="connsiteY2" fmla="*/ 221456 h 814387"/>
                <a:gd name="connsiteX3" fmla="*/ 76200 w 714375"/>
                <a:gd name="connsiteY3" fmla="*/ 152400 h 814387"/>
                <a:gd name="connsiteX4" fmla="*/ 45244 w 714375"/>
                <a:gd name="connsiteY4" fmla="*/ 111918 h 814387"/>
                <a:gd name="connsiteX5" fmla="*/ 19050 w 714375"/>
                <a:gd name="connsiteY5" fmla="*/ 71437 h 814387"/>
                <a:gd name="connsiteX6" fmla="*/ 2381 w 714375"/>
                <a:gd name="connsiteY6" fmla="*/ 35718 h 814387"/>
                <a:gd name="connsiteX7" fmla="*/ 0 w 714375"/>
                <a:gd name="connsiteY7" fmla="*/ 14287 h 814387"/>
                <a:gd name="connsiteX8" fmla="*/ 4763 w 714375"/>
                <a:gd name="connsiteY8" fmla="*/ 4762 h 814387"/>
                <a:gd name="connsiteX9" fmla="*/ 16669 w 714375"/>
                <a:gd name="connsiteY9" fmla="*/ 0 h 814387"/>
                <a:gd name="connsiteX10" fmla="*/ 40481 w 714375"/>
                <a:gd name="connsiteY10" fmla="*/ 7143 h 814387"/>
                <a:gd name="connsiteX11" fmla="*/ 111919 w 714375"/>
                <a:gd name="connsiteY11" fmla="*/ 52387 h 814387"/>
                <a:gd name="connsiteX12" fmla="*/ 266700 w 714375"/>
                <a:gd name="connsiteY12" fmla="*/ 142875 h 814387"/>
                <a:gd name="connsiteX13" fmla="*/ 431006 w 714375"/>
                <a:gd name="connsiteY13" fmla="*/ 235743 h 814387"/>
                <a:gd name="connsiteX14" fmla="*/ 538163 w 714375"/>
                <a:gd name="connsiteY14" fmla="*/ 292893 h 814387"/>
                <a:gd name="connsiteX15" fmla="*/ 571500 w 714375"/>
                <a:gd name="connsiteY15" fmla="*/ 338137 h 814387"/>
                <a:gd name="connsiteX16" fmla="*/ 602456 w 714375"/>
                <a:gd name="connsiteY16" fmla="*/ 390525 h 814387"/>
                <a:gd name="connsiteX17" fmla="*/ 635794 w 714375"/>
                <a:gd name="connsiteY17" fmla="*/ 457200 h 814387"/>
                <a:gd name="connsiteX18" fmla="*/ 666750 w 714375"/>
                <a:gd name="connsiteY18" fmla="*/ 533400 h 814387"/>
                <a:gd name="connsiteX19" fmla="*/ 690563 w 714375"/>
                <a:gd name="connsiteY19" fmla="*/ 604837 h 814387"/>
                <a:gd name="connsiteX20" fmla="*/ 709613 w 714375"/>
                <a:gd name="connsiteY20" fmla="*/ 678656 h 814387"/>
                <a:gd name="connsiteX21" fmla="*/ 714375 w 714375"/>
                <a:gd name="connsiteY21" fmla="*/ 721518 h 814387"/>
                <a:gd name="connsiteX22" fmla="*/ 709613 w 714375"/>
                <a:gd name="connsiteY22" fmla="*/ 750093 h 814387"/>
                <a:gd name="connsiteX23" fmla="*/ 697706 w 714375"/>
                <a:gd name="connsiteY23" fmla="*/ 788193 h 814387"/>
                <a:gd name="connsiteX24" fmla="*/ 683419 w 714375"/>
                <a:gd name="connsiteY24" fmla="*/ 807243 h 814387"/>
                <a:gd name="connsiteX25" fmla="*/ 666750 w 714375"/>
                <a:gd name="connsiteY25" fmla="*/ 814387 h 814387"/>
                <a:gd name="connsiteX26" fmla="*/ 647700 w 714375"/>
                <a:gd name="connsiteY26" fmla="*/ 814387 h 814387"/>
                <a:gd name="connsiteX27" fmla="*/ 609600 w 714375"/>
                <a:gd name="connsiteY27" fmla="*/ 802481 h 814387"/>
                <a:gd name="connsiteX28" fmla="*/ 573881 w 714375"/>
                <a:gd name="connsiteY28" fmla="*/ 776287 h 814387"/>
                <a:gd name="connsiteX29" fmla="*/ 542925 w 714375"/>
                <a:gd name="connsiteY29" fmla="*/ 750093 h 814387"/>
                <a:gd name="connsiteX30" fmla="*/ 414338 w 714375"/>
                <a:gd name="connsiteY30" fmla="*/ 583406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14375" h="814387">
                  <a:moveTo>
                    <a:pt x="414338" y="583406"/>
                  </a:moveTo>
                  <a:lnTo>
                    <a:pt x="273844" y="409575"/>
                  </a:lnTo>
                  <a:lnTo>
                    <a:pt x="128588" y="221456"/>
                  </a:lnTo>
                  <a:lnTo>
                    <a:pt x="76200" y="152400"/>
                  </a:lnTo>
                  <a:lnTo>
                    <a:pt x="45244" y="111918"/>
                  </a:lnTo>
                  <a:lnTo>
                    <a:pt x="19050" y="71437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0481" y="7143"/>
                  </a:lnTo>
                  <a:lnTo>
                    <a:pt x="111919" y="52387"/>
                  </a:lnTo>
                  <a:lnTo>
                    <a:pt x="266700" y="142875"/>
                  </a:lnTo>
                  <a:lnTo>
                    <a:pt x="431006" y="235743"/>
                  </a:lnTo>
                  <a:lnTo>
                    <a:pt x="538163" y="292893"/>
                  </a:lnTo>
                  <a:lnTo>
                    <a:pt x="571500" y="338137"/>
                  </a:lnTo>
                  <a:lnTo>
                    <a:pt x="602456" y="390525"/>
                  </a:lnTo>
                  <a:lnTo>
                    <a:pt x="635794" y="457200"/>
                  </a:lnTo>
                  <a:lnTo>
                    <a:pt x="666750" y="533400"/>
                  </a:lnTo>
                  <a:lnTo>
                    <a:pt x="690563" y="604837"/>
                  </a:lnTo>
                  <a:lnTo>
                    <a:pt x="709613" y="678656"/>
                  </a:lnTo>
                  <a:lnTo>
                    <a:pt x="714375" y="721518"/>
                  </a:lnTo>
                  <a:lnTo>
                    <a:pt x="709613" y="750093"/>
                  </a:lnTo>
                  <a:lnTo>
                    <a:pt x="697706" y="788193"/>
                  </a:lnTo>
                  <a:lnTo>
                    <a:pt x="683419" y="807243"/>
                  </a:lnTo>
                  <a:lnTo>
                    <a:pt x="666750" y="814387"/>
                  </a:lnTo>
                  <a:lnTo>
                    <a:pt x="647700" y="814387"/>
                  </a:lnTo>
                  <a:lnTo>
                    <a:pt x="609600" y="802481"/>
                  </a:lnTo>
                  <a:lnTo>
                    <a:pt x="573881" y="776287"/>
                  </a:lnTo>
                  <a:lnTo>
                    <a:pt x="542925" y="750093"/>
                  </a:lnTo>
                  <a:lnTo>
                    <a:pt x="41433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EBC95AE-CD5C-4897-9A02-D5C224A78AF3}"/>
                </a:ext>
              </a:extLst>
            </p:cNvPr>
            <p:cNvSpPr/>
            <p:nvPr/>
          </p:nvSpPr>
          <p:spPr>
            <a:xfrm>
              <a:off x="5260975" y="1506538"/>
              <a:ext cx="854075" cy="927100"/>
            </a:xfrm>
            <a:custGeom>
              <a:avLst/>
              <a:gdLst>
                <a:gd name="connsiteX0" fmla="*/ 495300 w 854869"/>
                <a:gd name="connsiteY0" fmla="*/ 545307 h 926307"/>
                <a:gd name="connsiteX1" fmla="*/ 285750 w 854869"/>
                <a:gd name="connsiteY1" fmla="*/ 714375 h 926307"/>
                <a:gd name="connsiteX2" fmla="*/ 145257 w 854869"/>
                <a:gd name="connsiteY2" fmla="*/ 833438 h 926307"/>
                <a:gd name="connsiteX3" fmla="*/ 54769 w 854869"/>
                <a:gd name="connsiteY3" fmla="*/ 907257 h 926307"/>
                <a:gd name="connsiteX4" fmla="*/ 35719 w 854869"/>
                <a:gd name="connsiteY4" fmla="*/ 921544 h 926307"/>
                <a:gd name="connsiteX5" fmla="*/ 21432 w 854869"/>
                <a:gd name="connsiteY5" fmla="*/ 926307 h 926307"/>
                <a:gd name="connsiteX6" fmla="*/ 9525 w 854869"/>
                <a:gd name="connsiteY6" fmla="*/ 923925 h 926307"/>
                <a:gd name="connsiteX7" fmla="*/ 0 w 854869"/>
                <a:gd name="connsiteY7" fmla="*/ 909638 h 926307"/>
                <a:gd name="connsiteX8" fmla="*/ 7144 w 854869"/>
                <a:gd name="connsiteY8" fmla="*/ 883444 h 926307"/>
                <a:gd name="connsiteX9" fmla="*/ 64294 w 854869"/>
                <a:gd name="connsiteY9" fmla="*/ 802482 h 926307"/>
                <a:gd name="connsiteX10" fmla="*/ 140494 w 854869"/>
                <a:gd name="connsiteY10" fmla="*/ 700088 h 926307"/>
                <a:gd name="connsiteX11" fmla="*/ 245269 w 854869"/>
                <a:gd name="connsiteY11" fmla="*/ 552450 h 926307"/>
                <a:gd name="connsiteX12" fmla="*/ 326232 w 854869"/>
                <a:gd name="connsiteY12" fmla="*/ 438150 h 926307"/>
                <a:gd name="connsiteX13" fmla="*/ 388144 w 854869"/>
                <a:gd name="connsiteY13" fmla="*/ 345282 h 926307"/>
                <a:gd name="connsiteX14" fmla="*/ 421482 w 854869"/>
                <a:gd name="connsiteY14" fmla="*/ 295275 h 926307"/>
                <a:gd name="connsiteX15" fmla="*/ 440532 w 854869"/>
                <a:gd name="connsiteY15" fmla="*/ 259557 h 926307"/>
                <a:gd name="connsiteX16" fmla="*/ 454819 w 854869"/>
                <a:gd name="connsiteY16" fmla="*/ 204788 h 926307"/>
                <a:gd name="connsiteX17" fmla="*/ 459582 w 854869"/>
                <a:gd name="connsiteY17" fmla="*/ 159544 h 926307"/>
                <a:gd name="connsiteX18" fmla="*/ 459582 w 854869"/>
                <a:gd name="connsiteY18" fmla="*/ 126207 h 926307"/>
                <a:gd name="connsiteX19" fmla="*/ 447675 w 854869"/>
                <a:gd name="connsiteY19" fmla="*/ 83344 h 926307"/>
                <a:gd name="connsiteX20" fmla="*/ 435769 w 854869"/>
                <a:gd name="connsiteY20" fmla="*/ 52388 h 926307"/>
                <a:gd name="connsiteX21" fmla="*/ 426244 w 854869"/>
                <a:gd name="connsiteY21" fmla="*/ 30957 h 926307"/>
                <a:gd name="connsiteX22" fmla="*/ 421482 w 854869"/>
                <a:gd name="connsiteY22" fmla="*/ 14288 h 926307"/>
                <a:gd name="connsiteX23" fmla="*/ 426244 w 854869"/>
                <a:gd name="connsiteY23" fmla="*/ 2382 h 926307"/>
                <a:gd name="connsiteX24" fmla="*/ 440532 w 854869"/>
                <a:gd name="connsiteY24" fmla="*/ 0 h 926307"/>
                <a:gd name="connsiteX25" fmla="*/ 469107 w 854869"/>
                <a:gd name="connsiteY25" fmla="*/ 11907 h 926307"/>
                <a:gd name="connsiteX26" fmla="*/ 552450 w 854869"/>
                <a:gd name="connsiteY26" fmla="*/ 52388 h 926307"/>
                <a:gd name="connsiteX27" fmla="*/ 628650 w 854869"/>
                <a:gd name="connsiteY27" fmla="*/ 100013 h 926307"/>
                <a:gd name="connsiteX28" fmla="*/ 709613 w 854869"/>
                <a:gd name="connsiteY28" fmla="*/ 159544 h 926307"/>
                <a:gd name="connsiteX29" fmla="*/ 781050 w 854869"/>
                <a:gd name="connsiteY29" fmla="*/ 211932 h 926307"/>
                <a:gd name="connsiteX30" fmla="*/ 826294 w 854869"/>
                <a:gd name="connsiteY30" fmla="*/ 247650 h 926307"/>
                <a:gd name="connsiteX31" fmla="*/ 845344 w 854869"/>
                <a:gd name="connsiteY31" fmla="*/ 266700 h 926307"/>
                <a:gd name="connsiteX32" fmla="*/ 852488 w 854869"/>
                <a:gd name="connsiteY32" fmla="*/ 278607 h 926307"/>
                <a:gd name="connsiteX33" fmla="*/ 854869 w 854869"/>
                <a:gd name="connsiteY33" fmla="*/ 292894 h 926307"/>
                <a:gd name="connsiteX34" fmla="*/ 850107 w 854869"/>
                <a:gd name="connsiteY34" fmla="*/ 314325 h 926307"/>
                <a:gd name="connsiteX35" fmla="*/ 831057 w 854869"/>
                <a:gd name="connsiteY35" fmla="*/ 330994 h 926307"/>
                <a:gd name="connsiteX36" fmla="*/ 778669 w 854869"/>
                <a:gd name="connsiteY36" fmla="*/ 352425 h 926307"/>
                <a:gd name="connsiteX37" fmla="*/ 750094 w 854869"/>
                <a:gd name="connsiteY37" fmla="*/ 361950 h 926307"/>
                <a:gd name="connsiteX38" fmla="*/ 495300 w 854869"/>
                <a:gd name="connsiteY38" fmla="*/ 545307 h 92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926307">
                  <a:moveTo>
                    <a:pt x="495300" y="545307"/>
                  </a:moveTo>
                  <a:lnTo>
                    <a:pt x="285750" y="714375"/>
                  </a:lnTo>
                  <a:lnTo>
                    <a:pt x="145257" y="833438"/>
                  </a:lnTo>
                  <a:lnTo>
                    <a:pt x="54769" y="907257"/>
                  </a:lnTo>
                  <a:lnTo>
                    <a:pt x="35719" y="921544"/>
                  </a:lnTo>
                  <a:lnTo>
                    <a:pt x="21432" y="926307"/>
                  </a:lnTo>
                  <a:lnTo>
                    <a:pt x="9525" y="923925"/>
                  </a:lnTo>
                  <a:lnTo>
                    <a:pt x="0" y="909638"/>
                  </a:lnTo>
                  <a:lnTo>
                    <a:pt x="7144" y="883444"/>
                  </a:lnTo>
                  <a:lnTo>
                    <a:pt x="64294" y="802482"/>
                  </a:lnTo>
                  <a:lnTo>
                    <a:pt x="140494" y="700088"/>
                  </a:lnTo>
                  <a:lnTo>
                    <a:pt x="245269" y="552450"/>
                  </a:lnTo>
                  <a:lnTo>
                    <a:pt x="326232" y="438150"/>
                  </a:lnTo>
                  <a:lnTo>
                    <a:pt x="388144" y="345282"/>
                  </a:lnTo>
                  <a:lnTo>
                    <a:pt x="421482" y="295275"/>
                  </a:lnTo>
                  <a:lnTo>
                    <a:pt x="440532" y="259557"/>
                  </a:lnTo>
                  <a:lnTo>
                    <a:pt x="454819" y="204788"/>
                  </a:lnTo>
                  <a:lnTo>
                    <a:pt x="459582" y="159544"/>
                  </a:lnTo>
                  <a:lnTo>
                    <a:pt x="459582" y="126207"/>
                  </a:lnTo>
                  <a:lnTo>
                    <a:pt x="447675" y="83344"/>
                  </a:lnTo>
                  <a:lnTo>
                    <a:pt x="435769" y="52388"/>
                  </a:lnTo>
                  <a:lnTo>
                    <a:pt x="426244" y="30957"/>
                  </a:lnTo>
                  <a:lnTo>
                    <a:pt x="421482" y="14288"/>
                  </a:lnTo>
                  <a:lnTo>
                    <a:pt x="426244" y="2382"/>
                  </a:lnTo>
                  <a:lnTo>
                    <a:pt x="440532" y="0"/>
                  </a:lnTo>
                  <a:lnTo>
                    <a:pt x="469107" y="11907"/>
                  </a:lnTo>
                  <a:lnTo>
                    <a:pt x="552450" y="52388"/>
                  </a:lnTo>
                  <a:lnTo>
                    <a:pt x="628650" y="100013"/>
                  </a:lnTo>
                  <a:lnTo>
                    <a:pt x="709613" y="159544"/>
                  </a:lnTo>
                  <a:lnTo>
                    <a:pt x="781050" y="211932"/>
                  </a:lnTo>
                  <a:lnTo>
                    <a:pt x="826294" y="247650"/>
                  </a:lnTo>
                  <a:lnTo>
                    <a:pt x="845344" y="266700"/>
                  </a:lnTo>
                  <a:lnTo>
                    <a:pt x="852488" y="278607"/>
                  </a:lnTo>
                  <a:lnTo>
                    <a:pt x="854869" y="292894"/>
                  </a:lnTo>
                  <a:lnTo>
                    <a:pt x="850107" y="314325"/>
                  </a:lnTo>
                  <a:lnTo>
                    <a:pt x="831057" y="330994"/>
                  </a:lnTo>
                  <a:lnTo>
                    <a:pt x="778669" y="352425"/>
                  </a:lnTo>
                  <a:lnTo>
                    <a:pt x="750094" y="361950"/>
                  </a:lnTo>
                  <a:lnTo>
                    <a:pt x="495300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9FCC8EB-8213-4A20-BAC9-E50739A21689}"/>
                </a:ext>
              </a:extLst>
            </p:cNvPr>
            <p:cNvSpPr/>
            <p:nvPr/>
          </p:nvSpPr>
          <p:spPr>
            <a:xfrm>
              <a:off x="3719513" y="4114800"/>
              <a:ext cx="2224087" cy="500063"/>
            </a:xfrm>
            <a:custGeom>
              <a:avLst/>
              <a:gdLst>
                <a:gd name="connsiteX0" fmla="*/ 1445418 w 2224087"/>
                <a:gd name="connsiteY0" fmla="*/ 309563 h 500063"/>
                <a:gd name="connsiteX1" fmla="*/ 995362 w 2224087"/>
                <a:gd name="connsiteY1" fmla="*/ 381000 h 500063"/>
                <a:gd name="connsiteX2" fmla="*/ 795337 w 2224087"/>
                <a:gd name="connsiteY2" fmla="*/ 414338 h 500063"/>
                <a:gd name="connsiteX3" fmla="*/ 616743 w 2224087"/>
                <a:gd name="connsiteY3" fmla="*/ 445294 h 500063"/>
                <a:gd name="connsiteX4" fmla="*/ 402431 w 2224087"/>
                <a:gd name="connsiteY4" fmla="*/ 481013 h 500063"/>
                <a:gd name="connsiteX5" fmla="*/ 295275 w 2224087"/>
                <a:gd name="connsiteY5" fmla="*/ 497681 h 500063"/>
                <a:gd name="connsiteX6" fmla="*/ 257175 w 2224087"/>
                <a:gd name="connsiteY6" fmla="*/ 500063 h 500063"/>
                <a:gd name="connsiteX7" fmla="*/ 233362 w 2224087"/>
                <a:gd name="connsiteY7" fmla="*/ 492919 h 500063"/>
                <a:gd name="connsiteX8" fmla="*/ 192881 w 2224087"/>
                <a:gd name="connsiteY8" fmla="*/ 476250 h 500063"/>
                <a:gd name="connsiteX9" fmla="*/ 116681 w 2224087"/>
                <a:gd name="connsiteY9" fmla="*/ 421481 h 500063"/>
                <a:gd name="connsiteX10" fmla="*/ 52387 w 2224087"/>
                <a:gd name="connsiteY10" fmla="*/ 359569 h 500063"/>
                <a:gd name="connsiteX11" fmla="*/ 16668 w 2224087"/>
                <a:gd name="connsiteY11" fmla="*/ 321469 h 500063"/>
                <a:gd name="connsiteX12" fmla="*/ 0 w 2224087"/>
                <a:gd name="connsiteY12" fmla="*/ 292894 h 500063"/>
                <a:gd name="connsiteX13" fmla="*/ 0 w 2224087"/>
                <a:gd name="connsiteY13" fmla="*/ 271463 h 500063"/>
                <a:gd name="connsiteX14" fmla="*/ 7143 w 2224087"/>
                <a:gd name="connsiteY14" fmla="*/ 261938 h 500063"/>
                <a:gd name="connsiteX15" fmla="*/ 26193 w 2224087"/>
                <a:gd name="connsiteY15" fmla="*/ 257175 h 500063"/>
                <a:gd name="connsiteX16" fmla="*/ 54768 w 2224087"/>
                <a:gd name="connsiteY16" fmla="*/ 264319 h 500063"/>
                <a:gd name="connsiteX17" fmla="*/ 90487 w 2224087"/>
                <a:gd name="connsiteY17" fmla="*/ 273844 h 500063"/>
                <a:gd name="connsiteX18" fmla="*/ 157162 w 2224087"/>
                <a:gd name="connsiteY18" fmla="*/ 285750 h 500063"/>
                <a:gd name="connsiteX19" fmla="*/ 230981 w 2224087"/>
                <a:gd name="connsiteY19" fmla="*/ 288131 h 500063"/>
                <a:gd name="connsiteX20" fmla="*/ 347662 w 2224087"/>
                <a:gd name="connsiteY20" fmla="*/ 278606 h 500063"/>
                <a:gd name="connsiteX21" fmla="*/ 597693 w 2224087"/>
                <a:gd name="connsiteY21" fmla="*/ 245269 h 500063"/>
                <a:gd name="connsiteX22" fmla="*/ 964406 w 2224087"/>
                <a:gd name="connsiteY22" fmla="*/ 188119 h 500063"/>
                <a:gd name="connsiteX23" fmla="*/ 1331118 w 2224087"/>
                <a:gd name="connsiteY23" fmla="*/ 123825 h 500063"/>
                <a:gd name="connsiteX24" fmla="*/ 1493043 w 2224087"/>
                <a:gd name="connsiteY24" fmla="*/ 95250 h 500063"/>
                <a:gd name="connsiteX25" fmla="*/ 1540668 w 2224087"/>
                <a:gd name="connsiteY25" fmla="*/ 80963 h 500063"/>
                <a:gd name="connsiteX26" fmla="*/ 1669256 w 2224087"/>
                <a:gd name="connsiteY26" fmla="*/ 40481 h 500063"/>
                <a:gd name="connsiteX27" fmla="*/ 1750218 w 2224087"/>
                <a:gd name="connsiteY27" fmla="*/ 7144 h 500063"/>
                <a:gd name="connsiteX28" fmla="*/ 1790700 w 2224087"/>
                <a:gd name="connsiteY28" fmla="*/ 0 h 500063"/>
                <a:gd name="connsiteX29" fmla="*/ 1821656 w 2224087"/>
                <a:gd name="connsiteY29" fmla="*/ 4763 h 500063"/>
                <a:gd name="connsiteX30" fmla="*/ 1864518 w 2224087"/>
                <a:gd name="connsiteY30" fmla="*/ 21431 h 500063"/>
                <a:gd name="connsiteX31" fmla="*/ 1914525 w 2224087"/>
                <a:gd name="connsiteY31" fmla="*/ 50006 h 500063"/>
                <a:gd name="connsiteX32" fmla="*/ 2021681 w 2224087"/>
                <a:gd name="connsiteY32" fmla="*/ 121444 h 500063"/>
                <a:gd name="connsiteX33" fmla="*/ 2081212 w 2224087"/>
                <a:gd name="connsiteY33" fmla="*/ 169069 h 500063"/>
                <a:gd name="connsiteX34" fmla="*/ 2119312 w 2224087"/>
                <a:gd name="connsiteY34" fmla="*/ 200025 h 500063"/>
                <a:gd name="connsiteX35" fmla="*/ 2159793 w 2224087"/>
                <a:gd name="connsiteY35" fmla="*/ 235744 h 500063"/>
                <a:gd name="connsiteX36" fmla="*/ 2193131 w 2224087"/>
                <a:gd name="connsiteY36" fmla="*/ 276225 h 500063"/>
                <a:gd name="connsiteX37" fmla="*/ 2209800 w 2224087"/>
                <a:gd name="connsiteY37" fmla="*/ 304800 h 500063"/>
                <a:gd name="connsiteX38" fmla="*/ 2216943 w 2224087"/>
                <a:gd name="connsiteY38" fmla="*/ 323850 h 500063"/>
                <a:gd name="connsiteX39" fmla="*/ 2224087 w 2224087"/>
                <a:gd name="connsiteY39" fmla="*/ 345281 h 500063"/>
                <a:gd name="connsiteX40" fmla="*/ 2224087 w 2224087"/>
                <a:gd name="connsiteY40" fmla="*/ 371475 h 500063"/>
                <a:gd name="connsiteX41" fmla="*/ 2212181 w 2224087"/>
                <a:gd name="connsiteY41" fmla="*/ 400050 h 500063"/>
                <a:gd name="connsiteX42" fmla="*/ 2190750 w 2224087"/>
                <a:gd name="connsiteY42" fmla="*/ 431006 h 500063"/>
                <a:gd name="connsiteX43" fmla="*/ 1921668 w 2224087"/>
                <a:gd name="connsiteY43" fmla="*/ 297656 h 500063"/>
                <a:gd name="connsiteX44" fmla="*/ 1816893 w 2224087"/>
                <a:gd name="connsiteY44" fmla="*/ 257175 h 500063"/>
                <a:gd name="connsiteX45" fmla="*/ 1783556 w 2224087"/>
                <a:gd name="connsiteY45" fmla="*/ 254794 h 500063"/>
                <a:gd name="connsiteX46" fmla="*/ 1445418 w 2224087"/>
                <a:gd name="connsiteY46" fmla="*/ 3095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24087" h="500063">
                  <a:moveTo>
                    <a:pt x="1445418" y="309563"/>
                  </a:moveTo>
                  <a:lnTo>
                    <a:pt x="995362" y="381000"/>
                  </a:lnTo>
                  <a:lnTo>
                    <a:pt x="795337" y="414338"/>
                  </a:lnTo>
                  <a:lnTo>
                    <a:pt x="616743" y="445294"/>
                  </a:lnTo>
                  <a:lnTo>
                    <a:pt x="402431" y="481013"/>
                  </a:lnTo>
                  <a:lnTo>
                    <a:pt x="295275" y="497681"/>
                  </a:lnTo>
                  <a:lnTo>
                    <a:pt x="257175" y="500063"/>
                  </a:lnTo>
                  <a:lnTo>
                    <a:pt x="233362" y="492919"/>
                  </a:lnTo>
                  <a:lnTo>
                    <a:pt x="192881" y="476250"/>
                  </a:lnTo>
                  <a:lnTo>
                    <a:pt x="116681" y="421481"/>
                  </a:lnTo>
                  <a:lnTo>
                    <a:pt x="52387" y="359569"/>
                  </a:lnTo>
                  <a:lnTo>
                    <a:pt x="16668" y="321469"/>
                  </a:lnTo>
                  <a:lnTo>
                    <a:pt x="0" y="292894"/>
                  </a:lnTo>
                  <a:lnTo>
                    <a:pt x="0" y="271463"/>
                  </a:lnTo>
                  <a:lnTo>
                    <a:pt x="7143" y="261938"/>
                  </a:lnTo>
                  <a:lnTo>
                    <a:pt x="26193" y="257175"/>
                  </a:lnTo>
                  <a:lnTo>
                    <a:pt x="54768" y="264319"/>
                  </a:lnTo>
                  <a:lnTo>
                    <a:pt x="90487" y="273844"/>
                  </a:lnTo>
                  <a:lnTo>
                    <a:pt x="157162" y="285750"/>
                  </a:lnTo>
                  <a:lnTo>
                    <a:pt x="230981" y="288131"/>
                  </a:lnTo>
                  <a:lnTo>
                    <a:pt x="347662" y="278606"/>
                  </a:lnTo>
                  <a:lnTo>
                    <a:pt x="597693" y="245269"/>
                  </a:lnTo>
                  <a:lnTo>
                    <a:pt x="964406" y="188119"/>
                  </a:lnTo>
                  <a:lnTo>
                    <a:pt x="1331118" y="123825"/>
                  </a:lnTo>
                  <a:lnTo>
                    <a:pt x="1493043" y="95250"/>
                  </a:lnTo>
                  <a:lnTo>
                    <a:pt x="1540668" y="80963"/>
                  </a:lnTo>
                  <a:lnTo>
                    <a:pt x="1669256" y="40481"/>
                  </a:lnTo>
                  <a:lnTo>
                    <a:pt x="1750218" y="7144"/>
                  </a:lnTo>
                  <a:lnTo>
                    <a:pt x="1790700" y="0"/>
                  </a:lnTo>
                  <a:lnTo>
                    <a:pt x="1821656" y="4763"/>
                  </a:lnTo>
                  <a:lnTo>
                    <a:pt x="1864518" y="21431"/>
                  </a:lnTo>
                  <a:lnTo>
                    <a:pt x="1914525" y="50006"/>
                  </a:lnTo>
                  <a:lnTo>
                    <a:pt x="2021681" y="121444"/>
                  </a:lnTo>
                  <a:lnTo>
                    <a:pt x="2081212" y="169069"/>
                  </a:lnTo>
                  <a:lnTo>
                    <a:pt x="2119312" y="200025"/>
                  </a:lnTo>
                  <a:lnTo>
                    <a:pt x="2159793" y="235744"/>
                  </a:lnTo>
                  <a:lnTo>
                    <a:pt x="2193131" y="276225"/>
                  </a:lnTo>
                  <a:lnTo>
                    <a:pt x="2209800" y="304800"/>
                  </a:lnTo>
                  <a:lnTo>
                    <a:pt x="2216943" y="323850"/>
                  </a:lnTo>
                  <a:lnTo>
                    <a:pt x="2224087" y="345281"/>
                  </a:lnTo>
                  <a:lnTo>
                    <a:pt x="2224087" y="371475"/>
                  </a:lnTo>
                  <a:lnTo>
                    <a:pt x="2212181" y="400050"/>
                  </a:lnTo>
                  <a:lnTo>
                    <a:pt x="2190750" y="431006"/>
                  </a:lnTo>
                  <a:lnTo>
                    <a:pt x="1921668" y="297656"/>
                  </a:lnTo>
                  <a:lnTo>
                    <a:pt x="1816893" y="257175"/>
                  </a:lnTo>
                  <a:lnTo>
                    <a:pt x="1783556" y="254794"/>
                  </a:lnTo>
                  <a:lnTo>
                    <a:pt x="1445418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99CD3FF-7F74-40DF-89D1-A3D590536033}"/>
                </a:ext>
              </a:extLst>
            </p:cNvPr>
            <p:cNvSpPr/>
            <p:nvPr/>
          </p:nvSpPr>
          <p:spPr>
            <a:xfrm>
              <a:off x="3289300" y="2462213"/>
              <a:ext cx="2763838" cy="574675"/>
            </a:xfrm>
            <a:custGeom>
              <a:avLst/>
              <a:gdLst>
                <a:gd name="connsiteX0" fmla="*/ 2100263 w 2764632"/>
                <a:gd name="connsiteY0" fmla="*/ 273843 h 573881"/>
                <a:gd name="connsiteX1" fmla="*/ 1519238 w 2764632"/>
                <a:gd name="connsiteY1" fmla="*/ 345281 h 573881"/>
                <a:gd name="connsiteX2" fmla="*/ 1488282 w 2764632"/>
                <a:gd name="connsiteY2" fmla="*/ 359568 h 573881"/>
                <a:gd name="connsiteX3" fmla="*/ 1254919 w 2764632"/>
                <a:gd name="connsiteY3" fmla="*/ 390525 h 573881"/>
                <a:gd name="connsiteX4" fmla="*/ 1064419 w 2764632"/>
                <a:gd name="connsiteY4" fmla="*/ 407193 h 573881"/>
                <a:gd name="connsiteX5" fmla="*/ 823913 w 2764632"/>
                <a:gd name="connsiteY5" fmla="*/ 459581 h 573881"/>
                <a:gd name="connsiteX6" fmla="*/ 571500 w 2764632"/>
                <a:gd name="connsiteY6" fmla="*/ 535781 h 573881"/>
                <a:gd name="connsiteX7" fmla="*/ 490538 w 2764632"/>
                <a:gd name="connsiteY7" fmla="*/ 569118 h 573881"/>
                <a:gd name="connsiteX8" fmla="*/ 464344 w 2764632"/>
                <a:gd name="connsiteY8" fmla="*/ 573881 h 573881"/>
                <a:gd name="connsiteX9" fmla="*/ 423863 w 2764632"/>
                <a:gd name="connsiteY9" fmla="*/ 564356 h 573881"/>
                <a:gd name="connsiteX10" fmla="*/ 369094 w 2764632"/>
                <a:gd name="connsiteY10" fmla="*/ 538162 h 573881"/>
                <a:gd name="connsiteX11" fmla="*/ 266700 w 2764632"/>
                <a:gd name="connsiteY11" fmla="*/ 471487 h 573881"/>
                <a:gd name="connsiteX12" fmla="*/ 161925 w 2764632"/>
                <a:gd name="connsiteY12" fmla="*/ 383381 h 573881"/>
                <a:gd name="connsiteX13" fmla="*/ 57150 w 2764632"/>
                <a:gd name="connsiteY13" fmla="*/ 285750 h 573881"/>
                <a:gd name="connsiteX14" fmla="*/ 28575 w 2764632"/>
                <a:gd name="connsiteY14" fmla="*/ 259556 h 573881"/>
                <a:gd name="connsiteX15" fmla="*/ 14288 w 2764632"/>
                <a:gd name="connsiteY15" fmla="*/ 242887 h 573881"/>
                <a:gd name="connsiteX16" fmla="*/ 0 w 2764632"/>
                <a:gd name="connsiteY16" fmla="*/ 214312 h 573881"/>
                <a:gd name="connsiteX17" fmla="*/ 0 w 2764632"/>
                <a:gd name="connsiteY17" fmla="*/ 197643 h 573881"/>
                <a:gd name="connsiteX18" fmla="*/ 4763 w 2764632"/>
                <a:gd name="connsiteY18" fmla="*/ 185737 h 573881"/>
                <a:gd name="connsiteX19" fmla="*/ 21432 w 2764632"/>
                <a:gd name="connsiteY19" fmla="*/ 178593 h 573881"/>
                <a:gd name="connsiteX20" fmla="*/ 45244 w 2764632"/>
                <a:gd name="connsiteY20" fmla="*/ 180975 h 573881"/>
                <a:gd name="connsiteX21" fmla="*/ 80963 w 2764632"/>
                <a:gd name="connsiteY21" fmla="*/ 197643 h 573881"/>
                <a:gd name="connsiteX22" fmla="*/ 128588 w 2764632"/>
                <a:gd name="connsiteY22" fmla="*/ 228600 h 573881"/>
                <a:gd name="connsiteX23" fmla="*/ 188119 w 2764632"/>
                <a:gd name="connsiteY23" fmla="*/ 269081 h 573881"/>
                <a:gd name="connsiteX24" fmla="*/ 233363 w 2764632"/>
                <a:gd name="connsiteY24" fmla="*/ 292893 h 573881"/>
                <a:gd name="connsiteX25" fmla="*/ 290513 w 2764632"/>
                <a:gd name="connsiteY25" fmla="*/ 309562 h 573881"/>
                <a:gd name="connsiteX26" fmla="*/ 359569 w 2764632"/>
                <a:gd name="connsiteY26" fmla="*/ 316706 h 573881"/>
                <a:gd name="connsiteX27" fmla="*/ 411957 w 2764632"/>
                <a:gd name="connsiteY27" fmla="*/ 321468 h 573881"/>
                <a:gd name="connsiteX28" fmla="*/ 490538 w 2764632"/>
                <a:gd name="connsiteY28" fmla="*/ 319087 h 573881"/>
                <a:gd name="connsiteX29" fmla="*/ 671513 w 2764632"/>
                <a:gd name="connsiteY29" fmla="*/ 300037 h 573881"/>
                <a:gd name="connsiteX30" fmla="*/ 1147763 w 2764632"/>
                <a:gd name="connsiteY30" fmla="*/ 228600 h 573881"/>
                <a:gd name="connsiteX31" fmla="*/ 1335882 w 2764632"/>
                <a:gd name="connsiteY31" fmla="*/ 209550 h 573881"/>
                <a:gd name="connsiteX32" fmla="*/ 1766888 w 2764632"/>
                <a:gd name="connsiteY32" fmla="*/ 147637 h 573881"/>
                <a:gd name="connsiteX33" fmla="*/ 2083594 w 2764632"/>
                <a:gd name="connsiteY33" fmla="*/ 102393 h 573881"/>
                <a:gd name="connsiteX34" fmla="*/ 2174082 w 2764632"/>
                <a:gd name="connsiteY34" fmla="*/ 83343 h 573881"/>
                <a:gd name="connsiteX35" fmla="*/ 2271713 w 2764632"/>
                <a:gd name="connsiteY35" fmla="*/ 59531 h 573881"/>
                <a:gd name="connsiteX36" fmla="*/ 2390775 w 2764632"/>
                <a:gd name="connsiteY36" fmla="*/ 26193 h 573881"/>
                <a:gd name="connsiteX37" fmla="*/ 2450307 w 2764632"/>
                <a:gd name="connsiteY37" fmla="*/ 2381 h 573881"/>
                <a:gd name="connsiteX38" fmla="*/ 2500313 w 2764632"/>
                <a:gd name="connsiteY38" fmla="*/ 0 h 573881"/>
                <a:gd name="connsiteX39" fmla="*/ 2552700 w 2764632"/>
                <a:gd name="connsiteY39" fmla="*/ 9525 h 573881"/>
                <a:gd name="connsiteX40" fmla="*/ 2626519 w 2764632"/>
                <a:gd name="connsiteY40" fmla="*/ 33337 h 573881"/>
                <a:gd name="connsiteX41" fmla="*/ 2669382 w 2764632"/>
                <a:gd name="connsiteY41" fmla="*/ 52387 h 573881"/>
                <a:gd name="connsiteX42" fmla="*/ 2707482 w 2764632"/>
                <a:gd name="connsiteY42" fmla="*/ 73818 h 573881"/>
                <a:gd name="connsiteX43" fmla="*/ 2733675 w 2764632"/>
                <a:gd name="connsiteY43" fmla="*/ 100012 h 573881"/>
                <a:gd name="connsiteX44" fmla="*/ 2752725 w 2764632"/>
                <a:gd name="connsiteY44" fmla="*/ 121443 h 573881"/>
                <a:gd name="connsiteX45" fmla="*/ 2764632 w 2764632"/>
                <a:gd name="connsiteY45" fmla="*/ 142875 h 573881"/>
                <a:gd name="connsiteX46" fmla="*/ 2764632 w 2764632"/>
                <a:gd name="connsiteY46" fmla="*/ 161925 h 573881"/>
                <a:gd name="connsiteX47" fmla="*/ 2752725 w 2764632"/>
                <a:gd name="connsiteY47" fmla="*/ 190500 h 573881"/>
                <a:gd name="connsiteX48" fmla="*/ 2728913 w 2764632"/>
                <a:gd name="connsiteY48" fmla="*/ 216693 h 573881"/>
                <a:gd name="connsiteX49" fmla="*/ 2667000 w 2764632"/>
                <a:gd name="connsiteY49" fmla="*/ 252412 h 573881"/>
                <a:gd name="connsiteX50" fmla="*/ 2462213 w 2764632"/>
                <a:gd name="connsiteY50" fmla="*/ 259556 h 573881"/>
                <a:gd name="connsiteX51" fmla="*/ 2100263 w 2764632"/>
                <a:gd name="connsiteY51" fmla="*/ 273843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4632" h="573881">
                  <a:moveTo>
                    <a:pt x="2100263" y="273843"/>
                  </a:moveTo>
                  <a:lnTo>
                    <a:pt x="1519238" y="345281"/>
                  </a:lnTo>
                  <a:lnTo>
                    <a:pt x="1488282" y="359568"/>
                  </a:lnTo>
                  <a:lnTo>
                    <a:pt x="1254919" y="390525"/>
                  </a:lnTo>
                  <a:lnTo>
                    <a:pt x="1064419" y="407193"/>
                  </a:lnTo>
                  <a:lnTo>
                    <a:pt x="823913" y="459581"/>
                  </a:lnTo>
                  <a:lnTo>
                    <a:pt x="571500" y="535781"/>
                  </a:lnTo>
                  <a:lnTo>
                    <a:pt x="490538" y="569118"/>
                  </a:lnTo>
                  <a:lnTo>
                    <a:pt x="464344" y="573881"/>
                  </a:lnTo>
                  <a:lnTo>
                    <a:pt x="423863" y="564356"/>
                  </a:lnTo>
                  <a:lnTo>
                    <a:pt x="369094" y="538162"/>
                  </a:lnTo>
                  <a:lnTo>
                    <a:pt x="266700" y="471487"/>
                  </a:lnTo>
                  <a:lnTo>
                    <a:pt x="161925" y="383381"/>
                  </a:lnTo>
                  <a:lnTo>
                    <a:pt x="57150" y="285750"/>
                  </a:lnTo>
                  <a:lnTo>
                    <a:pt x="28575" y="259556"/>
                  </a:lnTo>
                  <a:lnTo>
                    <a:pt x="14288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4763" y="185737"/>
                  </a:lnTo>
                  <a:lnTo>
                    <a:pt x="21432" y="178593"/>
                  </a:lnTo>
                  <a:lnTo>
                    <a:pt x="45244" y="180975"/>
                  </a:lnTo>
                  <a:lnTo>
                    <a:pt x="80963" y="197643"/>
                  </a:lnTo>
                  <a:lnTo>
                    <a:pt x="128588" y="228600"/>
                  </a:lnTo>
                  <a:lnTo>
                    <a:pt x="188119" y="269081"/>
                  </a:lnTo>
                  <a:lnTo>
                    <a:pt x="233363" y="292893"/>
                  </a:lnTo>
                  <a:lnTo>
                    <a:pt x="290513" y="309562"/>
                  </a:lnTo>
                  <a:lnTo>
                    <a:pt x="359569" y="316706"/>
                  </a:lnTo>
                  <a:lnTo>
                    <a:pt x="411957" y="321468"/>
                  </a:lnTo>
                  <a:lnTo>
                    <a:pt x="490538" y="319087"/>
                  </a:lnTo>
                  <a:lnTo>
                    <a:pt x="671513" y="300037"/>
                  </a:lnTo>
                  <a:lnTo>
                    <a:pt x="1147763" y="228600"/>
                  </a:lnTo>
                  <a:lnTo>
                    <a:pt x="1335882" y="209550"/>
                  </a:lnTo>
                  <a:lnTo>
                    <a:pt x="1766888" y="147637"/>
                  </a:lnTo>
                  <a:lnTo>
                    <a:pt x="2083594" y="102393"/>
                  </a:lnTo>
                  <a:lnTo>
                    <a:pt x="2174082" y="83343"/>
                  </a:lnTo>
                  <a:lnTo>
                    <a:pt x="2271713" y="59531"/>
                  </a:lnTo>
                  <a:lnTo>
                    <a:pt x="2390775" y="26193"/>
                  </a:lnTo>
                  <a:lnTo>
                    <a:pt x="2450307" y="2381"/>
                  </a:lnTo>
                  <a:lnTo>
                    <a:pt x="2500313" y="0"/>
                  </a:lnTo>
                  <a:lnTo>
                    <a:pt x="2552700" y="9525"/>
                  </a:lnTo>
                  <a:lnTo>
                    <a:pt x="2626519" y="33337"/>
                  </a:lnTo>
                  <a:lnTo>
                    <a:pt x="2669382" y="52387"/>
                  </a:lnTo>
                  <a:lnTo>
                    <a:pt x="2707482" y="73818"/>
                  </a:lnTo>
                  <a:lnTo>
                    <a:pt x="2733675" y="100012"/>
                  </a:lnTo>
                  <a:lnTo>
                    <a:pt x="2752725" y="121443"/>
                  </a:lnTo>
                  <a:lnTo>
                    <a:pt x="2764632" y="142875"/>
                  </a:lnTo>
                  <a:lnTo>
                    <a:pt x="2764632" y="161925"/>
                  </a:lnTo>
                  <a:lnTo>
                    <a:pt x="2752725" y="190500"/>
                  </a:lnTo>
                  <a:lnTo>
                    <a:pt x="2728913" y="216693"/>
                  </a:lnTo>
                  <a:lnTo>
                    <a:pt x="2667000" y="252412"/>
                  </a:lnTo>
                  <a:lnTo>
                    <a:pt x="2462213" y="259556"/>
                  </a:lnTo>
                  <a:lnTo>
                    <a:pt x="2100263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B6158C5-6697-4F70-9311-6ACA02205658}"/>
                </a:ext>
              </a:extLst>
            </p:cNvPr>
            <p:cNvSpPr/>
            <p:nvPr/>
          </p:nvSpPr>
          <p:spPr>
            <a:xfrm>
              <a:off x="2743200" y="3106738"/>
              <a:ext cx="4119563" cy="723900"/>
            </a:xfrm>
            <a:custGeom>
              <a:avLst/>
              <a:gdLst>
                <a:gd name="connsiteX0" fmla="*/ 1966490 w 4120096"/>
                <a:gd name="connsiteY0" fmla="*/ 416599 h 723753"/>
                <a:gd name="connsiteX1" fmla="*/ 1412201 w 4120096"/>
                <a:gd name="connsiteY1" fmla="*/ 508392 h 723753"/>
                <a:gd name="connsiteX2" fmla="*/ 1182718 w 4120096"/>
                <a:gd name="connsiteY2" fmla="*/ 554289 h 723753"/>
                <a:gd name="connsiteX3" fmla="*/ 935583 w 4120096"/>
                <a:gd name="connsiteY3" fmla="*/ 607246 h 723753"/>
                <a:gd name="connsiteX4" fmla="*/ 670795 w 4120096"/>
                <a:gd name="connsiteY4" fmla="*/ 667265 h 723753"/>
                <a:gd name="connsiteX5" fmla="*/ 550758 w 4120096"/>
                <a:gd name="connsiteY5" fmla="*/ 699039 h 723753"/>
                <a:gd name="connsiteX6" fmla="*/ 508392 w 4120096"/>
                <a:gd name="connsiteY6" fmla="*/ 716692 h 723753"/>
                <a:gd name="connsiteX7" fmla="*/ 473087 w 4120096"/>
                <a:gd name="connsiteY7" fmla="*/ 723753 h 723753"/>
                <a:gd name="connsiteX8" fmla="*/ 437782 w 4120096"/>
                <a:gd name="connsiteY8" fmla="*/ 723753 h 723753"/>
                <a:gd name="connsiteX9" fmla="*/ 409538 w 4120096"/>
                <a:gd name="connsiteY9" fmla="*/ 720222 h 723753"/>
                <a:gd name="connsiteX10" fmla="*/ 356581 w 4120096"/>
                <a:gd name="connsiteY10" fmla="*/ 695509 h 723753"/>
                <a:gd name="connsiteX11" fmla="*/ 240074 w 4120096"/>
                <a:gd name="connsiteY11" fmla="*/ 624899 h 723753"/>
                <a:gd name="connsiteX12" fmla="*/ 137690 w 4120096"/>
                <a:gd name="connsiteY12" fmla="*/ 547227 h 723753"/>
                <a:gd name="connsiteX13" fmla="*/ 49427 w 4120096"/>
                <a:gd name="connsiteY13" fmla="*/ 469556 h 723753"/>
                <a:gd name="connsiteX14" fmla="*/ 14122 w 4120096"/>
                <a:gd name="connsiteY14" fmla="*/ 434251 h 723753"/>
                <a:gd name="connsiteX15" fmla="*/ 3531 w 4120096"/>
                <a:gd name="connsiteY15" fmla="*/ 409538 h 723753"/>
                <a:gd name="connsiteX16" fmla="*/ 0 w 4120096"/>
                <a:gd name="connsiteY16" fmla="*/ 391885 h 723753"/>
                <a:gd name="connsiteX17" fmla="*/ 3531 w 4120096"/>
                <a:gd name="connsiteY17" fmla="*/ 381294 h 723753"/>
                <a:gd name="connsiteX18" fmla="*/ 17653 w 4120096"/>
                <a:gd name="connsiteY18" fmla="*/ 370702 h 723753"/>
                <a:gd name="connsiteX19" fmla="*/ 49427 w 4120096"/>
                <a:gd name="connsiteY19" fmla="*/ 381294 h 723753"/>
                <a:gd name="connsiteX20" fmla="*/ 98854 w 4120096"/>
                <a:gd name="connsiteY20" fmla="*/ 409538 h 723753"/>
                <a:gd name="connsiteX21" fmla="*/ 155342 w 4120096"/>
                <a:gd name="connsiteY21" fmla="*/ 434251 h 723753"/>
                <a:gd name="connsiteX22" fmla="*/ 243605 w 4120096"/>
                <a:gd name="connsiteY22" fmla="*/ 462495 h 723753"/>
                <a:gd name="connsiteX23" fmla="*/ 300093 w 4120096"/>
                <a:gd name="connsiteY23" fmla="*/ 473087 h 723753"/>
                <a:gd name="connsiteX24" fmla="*/ 356581 w 4120096"/>
                <a:gd name="connsiteY24" fmla="*/ 476617 h 723753"/>
                <a:gd name="connsiteX25" fmla="*/ 420130 w 4120096"/>
                <a:gd name="connsiteY25" fmla="*/ 480148 h 723753"/>
                <a:gd name="connsiteX26" fmla="*/ 610777 w 4120096"/>
                <a:gd name="connsiteY26" fmla="*/ 458965 h 723753"/>
                <a:gd name="connsiteX27" fmla="*/ 970888 w 4120096"/>
                <a:gd name="connsiteY27" fmla="*/ 402477 h 723753"/>
                <a:gd name="connsiteX28" fmla="*/ 1323938 w 4120096"/>
                <a:gd name="connsiteY28" fmla="*/ 338928 h 723753"/>
                <a:gd name="connsiteX29" fmla="*/ 1542829 w 4120096"/>
                <a:gd name="connsiteY29" fmla="*/ 303623 h 723753"/>
                <a:gd name="connsiteX30" fmla="*/ 1966490 w 4120096"/>
                <a:gd name="connsiteY30" fmla="*/ 250665 h 723753"/>
                <a:gd name="connsiteX31" fmla="*/ 2418394 w 4120096"/>
                <a:gd name="connsiteY31" fmla="*/ 183586 h 723753"/>
                <a:gd name="connsiteX32" fmla="*/ 2538431 w 4120096"/>
                <a:gd name="connsiteY32" fmla="*/ 172994 h 723753"/>
                <a:gd name="connsiteX33" fmla="*/ 3004457 w 4120096"/>
                <a:gd name="connsiteY33" fmla="*/ 112976 h 723753"/>
                <a:gd name="connsiteX34" fmla="*/ 3226879 w 4120096"/>
                <a:gd name="connsiteY34" fmla="*/ 81201 h 723753"/>
                <a:gd name="connsiteX35" fmla="*/ 3371629 w 4120096"/>
                <a:gd name="connsiteY35" fmla="*/ 56488 h 723753"/>
                <a:gd name="connsiteX36" fmla="*/ 3523441 w 4120096"/>
                <a:gd name="connsiteY36" fmla="*/ 14122 h 723753"/>
                <a:gd name="connsiteX37" fmla="*/ 3572868 w 4120096"/>
                <a:gd name="connsiteY37" fmla="*/ 0 h 723753"/>
                <a:gd name="connsiteX38" fmla="*/ 3661131 w 4120096"/>
                <a:gd name="connsiteY38" fmla="*/ 7061 h 723753"/>
                <a:gd name="connsiteX39" fmla="*/ 3738802 w 4120096"/>
                <a:gd name="connsiteY39" fmla="*/ 24713 h 723753"/>
                <a:gd name="connsiteX40" fmla="*/ 3816473 w 4120096"/>
                <a:gd name="connsiteY40" fmla="*/ 49427 h 723753"/>
                <a:gd name="connsiteX41" fmla="*/ 3890613 w 4120096"/>
                <a:gd name="connsiteY41" fmla="*/ 81201 h 723753"/>
                <a:gd name="connsiteX42" fmla="*/ 3975345 w 4120096"/>
                <a:gd name="connsiteY42" fmla="*/ 120037 h 723753"/>
                <a:gd name="connsiteX43" fmla="*/ 4056547 w 4120096"/>
                <a:gd name="connsiteY43" fmla="*/ 162403 h 723753"/>
                <a:gd name="connsiteX44" fmla="*/ 4084791 w 4120096"/>
                <a:gd name="connsiteY44" fmla="*/ 190647 h 723753"/>
                <a:gd name="connsiteX45" fmla="*/ 4105974 w 4120096"/>
                <a:gd name="connsiteY45" fmla="*/ 215360 h 723753"/>
                <a:gd name="connsiteX46" fmla="*/ 4113035 w 4120096"/>
                <a:gd name="connsiteY46" fmla="*/ 233013 h 723753"/>
                <a:gd name="connsiteX47" fmla="*/ 4120096 w 4120096"/>
                <a:gd name="connsiteY47" fmla="*/ 257726 h 723753"/>
                <a:gd name="connsiteX48" fmla="*/ 4109504 w 4120096"/>
                <a:gd name="connsiteY48" fmla="*/ 278909 h 723753"/>
                <a:gd name="connsiteX49" fmla="*/ 4081260 w 4120096"/>
                <a:gd name="connsiteY49" fmla="*/ 303623 h 723753"/>
                <a:gd name="connsiteX50" fmla="*/ 4035364 w 4120096"/>
                <a:gd name="connsiteY50" fmla="*/ 317745 h 723753"/>
                <a:gd name="connsiteX51" fmla="*/ 3936510 w 4120096"/>
                <a:gd name="connsiteY51" fmla="*/ 317745 h 723753"/>
                <a:gd name="connsiteX52" fmla="*/ 3664661 w 4120096"/>
                <a:gd name="connsiteY52" fmla="*/ 303623 h 723753"/>
                <a:gd name="connsiteX53" fmla="*/ 3385751 w 4120096"/>
                <a:gd name="connsiteY53" fmla="*/ 296562 h 723753"/>
                <a:gd name="connsiteX54" fmla="*/ 2979744 w 4120096"/>
                <a:gd name="connsiteY54" fmla="*/ 307153 h 723753"/>
                <a:gd name="connsiteX55" fmla="*/ 2686712 w 4120096"/>
                <a:gd name="connsiteY55" fmla="*/ 321275 h 723753"/>
                <a:gd name="connsiteX56" fmla="*/ 2573736 w 4120096"/>
                <a:gd name="connsiteY56" fmla="*/ 338928 h 723753"/>
                <a:gd name="connsiteX57" fmla="*/ 2319540 w 4120096"/>
                <a:gd name="connsiteY57" fmla="*/ 370702 h 723753"/>
                <a:gd name="connsiteX58" fmla="*/ 1966490 w 4120096"/>
                <a:gd name="connsiteY58" fmla="*/ 416599 h 72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120096" h="723753">
                  <a:moveTo>
                    <a:pt x="1966490" y="416599"/>
                  </a:moveTo>
                  <a:lnTo>
                    <a:pt x="1412201" y="508392"/>
                  </a:lnTo>
                  <a:lnTo>
                    <a:pt x="1182718" y="554289"/>
                  </a:lnTo>
                  <a:lnTo>
                    <a:pt x="935583" y="607246"/>
                  </a:lnTo>
                  <a:lnTo>
                    <a:pt x="670795" y="667265"/>
                  </a:lnTo>
                  <a:lnTo>
                    <a:pt x="550758" y="699039"/>
                  </a:lnTo>
                  <a:lnTo>
                    <a:pt x="508392" y="716692"/>
                  </a:lnTo>
                  <a:lnTo>
                    <a:pt x="473087" y="723753"/>
                  </a:lnTo>
                  <a:lnTo>
                    <a:pt x="437782" y="723753"/>
                  </a:lnTo>
                  <a:lnTo>
                    <a:pt x="409538" y="720222"/>
                  </a:lnTo>
                  <a:lnTo>
                    <a:pt x="356581" y="695509"/>
                  </a:lnTo>
                  <a:lnTo>
                    <a:pt x="240074" y="624899"/>
                  </a:lnTo>
                  <a:lnTo>
                    <a:pt x="137690" y="547227"/>
                  </a:lnTo>
                  <a:lnTo>
                    <a:pt x="49427" y="469556"/>
                  </a:lnTo>
                  <a:lnTo>
                    <a:pt x="14122" y="434251"/>
                  </a:lnTo>
                  <a:lnTo>
                    <a:pt x="3531" y="409538"/>
                  </a:lnTo>
                  <a:lnTo>
                    <a:pt x="0" y="391885"/>
                  </a:lnTo>
                  <a:lnTo>
                    <a:pt x="3531" y="381294"/>
                  </a:lnTo>
                  <a:lnTo>
                    <a:pt x="17653" y="370702"/>
                  </a:lnTo>
                  <a:lnTo>
                    <a:pt x="49427" y="381294"/>
                  </a:lnTo>
                  <a:lnTo>
                    <a:pt x="98854" y="409538"/>
                  </a:lnTo>
                  <a:lnTo>
                    <a:pt x="155342" y="434251"/>
                  </a:lnTo>
                  <a:lnTo>
                    <a:pt x="243605" y="462495"/>
                  </a:lnTo>
                  <a:lnTo>
                    <a:pt x="300093" y="473087"/>
                  </a:lnTo>
                  <a:lnTo>
                    <a:pt x="356581" y="476617"/>
                  </a:lnTo>
                  <a:lnTo>
                    <a:pt x="420130" y="480148"/>
                  </a:lnTo>
                  <a:lnTo>
                    <a:pt x="610777" y="458965"/>
                  </a:lnTo>
                  <a:lnTo>
                    <a:pt x="970888" y="402477"/>
                  </a:lnTo>
                  <a:lnTo>
                    <a:pt x="1323938" y="338928"/>
                  </a:lnTo>
                  <a:lnTo>
                    <a:pt x="1542829" y="303623"/>
                  </a:lnTo>
                  <a:lnTo>
                    <a:pt x="1966490" y="250665"/>
                  </a:lnTo>
                  <a:lnTo>
                    <a:pt x="2418394" y="183586"/>
                  </a:lnTo>
                  <a:lnTo>
                    <a:pt x="2538431" y="172994"/>
                  </a:lnTo>
                  <a:lnTo>
                    <a:pt x="3004457" y="112976"/>
                  </a:lnTo>
                  <a:lnTo>
                    <a:pt x="3226879" y="81201"/>
                  </a:lnTo>
                  <a:lnTo>
                    <a:pt x="3371629" y="56488"/>
                  </a:lnTo>
                  <a:lnTo>
                    <a:pt x="3523441" y="14122"/>
                  </a:lnTo>
                  <a:lnTo>
                    <a:pt x="3572868" y="0"/>
                  </a:lnTo>
                  <a:lnTo>
                    <a:pt x="3661131" y="7061"/>
                  </a:lnTo>
                  <a:lnTo>
                    <a:pt x="3738802" y="24713"/>
                  </a:lnTo>
                  <a:lnTo>
                    <a:pt x="3816473" y="49427"/>
                  </a:lnTo>
                  <a:lnTo>
                    <a:pt x="3890613" y="81201"/>
                  </a:lnTo>
                  <a:lnTo>
                    <a:pt x="3975345" y="120037"/>
                  </a:lnTo>
                  <a:lnTo>
                    <a:pt x="4056547" y="162403"/>
                  </a:lnTo>
                  <a:lnTo>
                    <a:pt x="4084791" y="190647"/>
                  </a:lnTo>
                  <a:lnTo>
                    <a:pt x="4105974" y="215360"/>
                  </a:lnTo>
                  <a:lnTo>
                    <a:pt x="4113035" y="233013"/>
                  </a:lnTo>
                  <a:lnTo>
                    <a:pt x="4120096" y="257726"/>
                  </a:lnTo>
                  <a:lnTo>
                    <a:pt x="4109504" y="278909"/>
                  </a:lnTo>
                  <a:lnTo>
                    <a:pt x="4081260" y="303623"/>
                  </a:lnTo>
                  <a:lnTo>
                    <a:pt x="4035364" y="317745"/>
                  </a:lnTo>
                  <a:lnTo>
                    <a:pt x="3936510" y="317745"/>
                  </a:lnTo>
                  <a:lnTo>
                    <a:pt x="3664661" y="303623"/>
                  </a:lnTo>
                  <a:lnTo>
                    <a:pt x="3385751" y="296562"/>
                  </a:lnTo>
                  <a:lnTo>
                    <a:pt x="2979744" y="307153"/>
                  </a:lnTo>
                  <a:lnTo>
                    <a:pt x="2686712" y="321275"/>
                  </a:lnTo>
                  <a:lnTo>
                    <a:pt x="2573736" y="338928"/>
                  </a:lnTo>
                  <a:lnTo>
                    <a:pt x="2319540" y="370702"/>
                  </a:lnTo>
                  <a:lnTo>
                    <a:pt x="1966490" y="4165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1C09B19-DCE1-4810-AEC4-44C35AD6E7D7}"/>
                </a:ext>
              </a:extLst>
            </p:cNvPr>
            <p:cNvSpPr/>
            <p:nvPr/>
          </p:nvSpPr>
          <p:spPr>
            <a:xfrm rot="16200000">
              <a:off x="2122488" y="1957388"/>
              <a:ext cx="3562350" cy="2336800"/>
            </a:xfrm>
            <a:custGeom>
              <a:avLst/>
              <a:gdLst>
                <a:gd name="connsiteX0" fmla="*/ 1790700 w 3562350"/>
                <a:gd name="connsiteY0" fmla="*/ 1743075 h 2336800"/>
                <a:gd name="connsiteX1" fmla="*/ 1651000 w 3562350"/>
                <a:gd name="connsiteY1" fmla="*/ 1676400 h 2336800"/>
                <a:gd name="connsiteX2" fmla="*/ 1482725 w 3562350"/>
                <a:gd name="connsiteY2" fmla="*/ 1584325 h 2336800"/>
                <a:gd name="connsiteX3" fmla="*/ 1308100 w 3562350"/>
                <a:gd name="connsiteY3" fmla="*/ 1479550 h 2336800"/>
                <a:gd name="connsiteX4" fmla="*/ 1111250 w 3562350"/>
                <a:gd name="connsiteY4" fmla="*/ 1349375 h 2336800"/>
                <a:gd name="connsiteX5" fmla="*/ 942975 w 3562350"/>
                <a:gd name="connsiteY5" fmla="*/ 1216025 h 2336800"/>
                <a:gd name="connsiteX6" fmla="*/ 809625 w 3562350"/>
                <a:gd name="connsiteY6" fmla="*/ 1101725 h 2336800"/>
                <a:gd name="connsiteX7" fmla="*/ 673100 w 3562350"/>
                <a:gd name="connsiteY7" fmla="*/ 977900 h 2336800"/>
                <a:gd name="connsiteX8" fmla="*/ 530225 w 3562350"/>
                <a:gd name="connsiteY8" fmla="*/ 831850 h 2336800"/>
                <a:gd name="connsiteX9" fmla="*/ 396875 w 3562350"/>
                <a:gd name="connsiteY9" fmla="*/ 682625 h 2336800"/>
                <a:gd name="connsiteX10" fmla="*/ 288925 w 3562350"/>
                <a:gd name="connsiteY10" fmla="*/ 542925 h 2336800"/>
                <a:gd name="connsiteX11" fmla="*/ 187325 w 3562350"/>
                <a:gd name="connsiteY11" fmla="*/ 400050 h 2336800"/>
                <a:gd name="connsiteX12" fmla="*/ 85725 w 3562350"/>
                <a:gd name="connsiteY12" fmla="*/ 244475 h 2336800"/>
                <a:gd name="connsiteX13" fmla="*/ 12700 w 3562350"/>
                <a:gd name="connsiteY13" fmla="*/ 111125 h 2336800"/>
                <a:gd name="connsiteX14" fmla="*/ 0 w 3562350"/>
                <a:gd name="connsiteY14" fmla="*/ 73025 h 2336800"/>
                <a:gd name="connsiteX15" fmla="*/ 0 w 3562350"/>
                <a:gd name="connsiteY15" fmla="*/ 28575 h 2336800"/>
                <a:gd name="connsiteX16" fmla="*/ 0 w 3562350"/>
                <a:gd name="connsiteY16" fmla="*/ 9525 h 2336800"/>
                <a:gd name="connsiteX17" fmla="*/ 9525 w 3562350"/>
                <a:gd name="connsiteY17" fmla="*/ 0 h 2336800"/>
                <a:gd name="connsiteX18" fmla="*/ 31750 w 3562350"/>
                <a:gd name="connsiteY18" fmla="*/ 0 h 2336800"/>
                <a:gd name="connsiteX19" fmla="*/ 60325 w 3562350"/>
                <a:gd name="connsiteY19" fmla="*/ 31750 h 2336800"/>
                <a:gd name="connsiteX20" fmla="*/ 152400 w 3562350"/>
                <a:gd name="connsiteY20" fmla="*/ 152400 h 2336800"/>
                <a:gd name="connsiteX21" fmla="*/ 254000 w 3562350"/>
                <a:gd name="connsiteY21" fmla="*/ 282575 h 2336800"/>
                <a:gd name="connsiteX22" fmla="*/ 361950 w 3562350"/>
                <a:gd name="connsiteY22" fmla="*/ 409575 h 2336800"/>
                <a:gd name="connsiteX23" fmla="*/ 457200 w 3562350"/>
                <a:gd name="connsiteY23" fmla="*/ 520700 h 2336800"/>
                <a:gd name="connsiteX24" fmla="*/ 587375 w 3562350"/>
                <a:gd name="connsiteY24" fmla="*/ 647700 h 2336800"/>
                <a:gd name="connsiteX25" fmla="*/ 673100 w 3562350"/>
                <a:gd name="connsiteY25" fmla="*/ 733425 h 2336800"/>
                <a:gd name="connsiteX26" fmla="*/ 790575 w 3562350"/>
                <a:gd name="connsiteY26" fmla="*/ 838200 h 2336800"/>
                <a:gd name="connsiteX27" fmla="*/ 914400 w 3562350"/>
                <a:gd name="connsiteY27" fmla="*/ 936625 h 2336800"/>
                <a:gd name="connsiteX28" fmla="*/ 1000125 w 3562350"/>
                <a:gd name="connsiteY28" fmla="*/ 1006475 h 2336800"/>
                <a:gd name="connsiteX29" fmla="*/ 1158875 w 3562350"/>
                <a:gd name="connsiteY29" fmla="*/ 1111250 h 2336800"/>
                <a:gd name="connsiteX30" fmla="*/ 1273175 w 3562350"/>
                <a:gd name="connsiteY30" fmla="*/ 1187450 h 2336800"/>
                <a:gd name="connsiteX31" fmla="*/ 1441450 w 3562350"/>
                <a:gd name="connsiteY31" fmla="*/ 1292225 h 2336800"/>
                <a:gd name="connsiteX32" fmla="*/ 1552575 w 3562350"/>
                <a:gd name="connsiteY32" fmla="*/ 1352550 h 2336800"/>
                <a:gd name="connsiteX33" fmla="*/ 1654175 w 3562350"/>
                <a:gd name="connsiteY33" fmla="*/ 1412875 h 2336800"/>
                <a:gd name="connsiteX34" fmla="*/ 1844675 w 3562350"/>
                <a:gd name="connsiteY34" fmla="*/ 1514475 h 2336800"/>
                <a:gd name="connsiteX35" fmla="*/ 2057400 w 3562350"/>
                <a:gd name="connsiteY35" fmla="*/ 1593850 h 2336800"/>
                <a:gd name="connsiteX36" fmla="*/ 2200275 w 3562350"/>
                <a:gd name="connsiteY36" fmla="*/ 1673225 h 2336800"/>
                <a:gd name="connsiteX37" fmla="*/ 2330450 w 3562350"/>
                <a:gd name="connsiteY37" fmla="*/ 1720850 h 2336800"/>
                <a:gd name="connsiteX38" fmla="*/ 2476500 w 3562350"/>
                <a:gd name="connsiteY38" fmla="*/ 1765300 h 2336800"/>
                <a:gd name="connsiteX39" fmla="*/ 2616200 w 3562350"/>
                <a:gd name="connsiteY39" fmla="*/ 1803400 h 2336800"/>
                <a:gd name="connsiteX40" fmla="*/ 2784475 w 3562350"/>
                <a:gd name="connsiteY40" fmla="*/ 1844675 h 2336800"/>
                <a:gd name="connsiteX41" fmla="*/ 2962275 w 3562350"/>
                <a:gd name="connsiteY41" fmla="*/ 1873250 h 2336800"/>
                <a:gd name="connsiteX42" fmla="*/ 3143250 w 3562350"/>
                <a:gd name="connsiteY42" fmla="*/ 1892300 h 2336800"/>
                <a:gd name="connsiteX43" fmla="*/ 3232150 w 3562350"/>
                <a:gd name="connsiteY43" fmla="*/ 1901825 h 2336800"/>
                <a:gd name="connsiteX44" fmla="*/ 3276600 w 3562350"/>
                <a:gd name="connsiteY44" fmla="*/ 1898650 h 2336800"/>
                <a:gd name="connsiteX45" fmla="*/ 3327400 w 3562350"/>
                <a:gd name="connsiteY45" fmla="*/ 1885950 h 2336800"/>
                <a:gd name="connsiteX46" fmla="*/ 3400425 w 3562350"/>
                <a:gd name="connsiteY46" fmla="*/ 1838325 h 2336800"/>
                <a:gd name="connsiteX47" fmla="*/ 3470275 w 3562350"/>
                <a:gd name="connsiteY47" fmla="*/ 1762125 h 2336800"/>
                <a:gd name="connsiteX48" fmla="*/ 3511550 w 3562350"/>
                <a:gd name="connsiteY48" fmla="*/ 1720850 h 2336800"/>
                <a:gd name="connsiteX49" fmla="*/ 3533775 w 3562350"/>
                <a:gd name="connsiteY49" fmla="*/ 1711325 h 2336800"/>
                <a:gd name="connsiteX50" fmla="*/ 3552825 w 3562350"/>
                <a:gd name="connsiteY50" fmla="*/ 1711325 h 2336800"/>
                <a:gd name="connsiteX51" fmla="*/ 3559175 w 3562350"/>
                <a:gd name="connsiteY51" fmla="*/ 1717675 h 2336800"/>
                <a:gd name="connsiteX52" fmla="*/ 3562350 w 3562350"/>
                <a:gd name="connsiteY52" fmla="*/ 1736725 h 2336800"/>
                <a:gd name="connsiteX53" fmla="*/ 3540125 w 3562350"/>
                <a:gd name="connsiteY53" fmla="*/ 1828800 h 2336800"/>
                <a:gd name="connsiteX54" fmla="*/ 3482975 w 3562350"/>
                <a:gd name="connsiteY54" fmla="*/ 1987550 h 2336800"/>
                <a:gd name="connsiteX55" fmla="*/ 3425825 w 3562350"/>
                <a:gd name="connsiteY55" fmla="*/ 2124075 h 2336800"/>
                <a:gd name="connsiteX56" fmla="*/ 3368675 w 3562350"/>
                <a:gd name="connsiteY56" fmla="*/ 2228850 h 2336800"/>
                <a:gd name="connsiteX57" fmla="*/ 3327400 w 3562350"/>
                <a:gd name="connsiteY57" fmla="*/ 2292350 h 2336800"/>
                <a:gd name="connsiteX58" fmla="*/ 3292475 w 3562350"/>
                <a:gd name="connsiteY58" fmla="*/ 2327275 h 2336800"/>
                <a:gd name="connsiteX59" fmla="*/ 3267075 w 3562350"/>
                <a:gd name="connsiteY59" fmla="*/ 2336800 h 2336800"/>
                <a:gd name="connsiteX60" fmla="*/ 3235325 w 3562350"/>
                <a:gd name="connsiteY60" fmla="*/ 2330450 h 2336800"/>
                <a:gd name="connsiteX61" fmla="*/ 3209925 w 3562350"/>
                <a:gd name="connsiteY61" fmla="*/ 2295525 h 2336800"/>
                <a:gd name="connsiteX62" fmla="*/ 3178175 w 3562350"/>
                <a:gd name="connsiteY62" fmla="*/ 2254250 h 2336800"/>
                <a:gd name="connsiteX63" fmla="*/ 3136900 w 3562350"/>
                <a:gd name="connsiteY63" fmla="*/ 2212975 h 2336800"/>
                <a:gd name="connsiteX64" fmla="*/ 3098800 w 3562350"/>
                <a:gd name="connsiteY64" fmla="*/ 2184400 h 2336800"/>
                <a:gd name="connsiteX65" fmla="*/ 2835275 w 3562350"/>
                <a:gd name="connsiteY65" fmla="*/ 2114550 h 2336800"/>
                <a:gd name="connsiteX66" fmla="*/ 2533650 w 3562350"/>
                <a:gd name="connsiteY66" fmla="*/ 2028825 h 2336800"/>
                <a:gd name="connsiteX67" fmla="*/ 2206625 w 3562350"/>
                <a:gd name="connsiteY67" fmla="*/ 1911350 h 2336800"/>
                <a:gd name="connsiteX68" fmla="*/ 2063750 w 3562350"/>
                <a:gd name="connsiteY68" fmla="*/ 1857375 h 2336800"/>
                <a:gd name="connsiteX69" fmla="*/ 1790700 w 3562350"/>
                <a:gd name="connsiteY69" fmla="*/ 1743075 h 233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350" h="2336800">
                  <a:moveTo>
                    <a:pt x="1790700" y="1743075"/>
                  </a:moveTo>
                  <a:lnTo>
                    <a:pt x="1651000" y="1676400"/>
                  </a:lnTo>
                  <a:lnTo>
                    <a:pt x="1482725" y="1584325"/>
                  </a:lnTo>
                  <a:lnTo>
                    <a:pt x="1308100" y="1479550"/>
                  </a:lnTo>
                  <a:lnTo>
                    <a:pt x="1111250" y="1349375"/>
                  </a:lnTo>
                  <a:lnTo>
                    <a:pt x="942975" y="1216025"/>
                  </a:lnTo>
                  <a:lnTo>
                    <a:pt x="809625" y="1101725"/>
                  </a:lnTo>
                  <a:lnTo>
                    <a:pt x="673100" y="977900"/>
                  </a:lnTo>
                  <a:lnTo>
                    <a:pt x="530225" y="831850"/>
                  </a:lnTo>
                  <a:lnTo>
                    <a:pt x="396875" y="682625"/>
                  </a:lnTo>
                  <a:lnTo>
                    <a:pt x="288925" y="542925"/>
                  </a:lnTo>
                  <a:lnTo>
                    <a:pt x="187325" y="400050"/>
                  </a:lnTo>
                  <a:lnTo>
                    <a:pt x="85725" y="244475"/>
                  </a:lnTo>
                  <a:lnTo>
                    <a:pt x="12700" y="111125"/>
                  </a:lnTo>
                  <a:lnTo>
                    <a:pt x="0" y="73025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1750" y="0"/>
                  </a:lnTo>
                  <a:lnTo>
                    <a:pt x="60325" y="31750"/>
                  </a:lnTo>
                  <a:lnTo>
                    <a:pt x="152400" y="152400"/>
                  </a:lnTo>
                  <a:lnTo>
                    <a:pt x="254000" y="282575"/>
                  </a:lnTo>
                  <a:lnTo>
                    <a:pt x="361950" y="409575"/>
                  </a:lnTo>
                  <a:lnTo>
                    <a:pt x="457200" y="520700"/>
                  </a:lnTo>
                  <a:lnTo>
                    <a:pt x="587375" y="647700"/>
                  </a:lnTo>
                  <a:lnTo>
                    <a:pt x="673100" y="733425"/>
                  </a:lnTo>
                  <a:lnTo>
                    <a:pt x="790575" y="838200"/>
                  </a:lnTo>
                  <a:lnTo>
                    <a:pt x="914400" y="936625"/>
                  </a:lnTo>
                  <a:lnTo>
                    <a:pt x="1000125" y="1006475"/>
                  </a:lnTo>
                  <a:lnTo>
                    <a:pt x="1158875" y="1111250"/>
                  </a:lnTo>
                  <a:lnTo>
                    <a:pt x="1273175" y="1187450"/>
                  </a:lnTo>
                  <a:lnTo>
                    <a:pt x="1441450" y="1292225"/>
                  </a:lnTo>
                  <a:lnTo>
                    <a:pt x="1552575" y="1352550"/>
                  </a:lnTo>
                  <a:lnTo>
                    <a:pt x="1654175" y="1412875"/>
                  </a:lnTo>
                  <a:lnTo>
                    <a:pt x="1844675" y="1514475"/>
                  </a:lnTo>
                  <a:lnTo>
                    <a:pt x="2057400" y="1593850"/>
                  </a:lnTo>
                  <a:lnTo>
                    <a:pt x="2200275" y="1673225"/>
                  </a:lnTo>
                  <a:lnTo>
                    <a:pt x="2330450" y="1720850"/>
                  </a:lnTo>
                  <a:lnTo>
                    <a:pt x="2476500" y="1765300"/>
                  </a:lnTo>
                  <a:lnTo>
                    <a:pt x="2616200" y="1803400"/>
                  </a:lnTo>
                  <a:lnTo>
                    <a:pt x="2784475" y="1844675"/>
                  </a:lnTo>
                  <a:lnTo>
                    <a:pt x="2962275" y="1873250"/>
                  </a:lnTo>
                  <a:lnTo>
                    <a:pt x="3143250" y="1892300"/>
                  </a:lnTo>
                  <a:lnTo>
                    <a:pt x="3232150" y="1901825"/>
                  </a:lnTo>
                  <a:lnTo>
                    <a:pt x="3276600" y="1898650"/>
                  </a:lnTo>
                  <a:lnTo>
                    <a:pt x="3327400" y="1885950"/>
                  </a:lnTo>
                  <a:lnTo>
                    <a:pt x="3400425" y="1838325"/>
                  </a:lnTo>
                  <a:lnTo>
                    <a:pt x="3470275" y="1762125"/>
                  </a:lnTo>
                  <a:lnTo>
                    <a:pt x="3511550" y="1720850"/>
                  </a:lnTo>
                  <a:lnTo>
                    <a:pt x="3533775" y="1711325"/>
                  </a:lnTo>
                  <a:lnTo>
                    <a:pt x="3552825" y="1711325"/>
                  </a:lnTo>
                  <a:lnTo>
                    <a:pt x="3559175" y="1717675"/>
                  </a:lnTo>
                  <a:lnTo>
                    <a:pt x="3562350" y="1736725"/>
                  </a:lnTo>
                  <a:lnTo>
                    <a:pt x="3540125" y="1828800"/>
                  </a:lnTo>
                  <a:lnTo>
                    <a:pt x="3482975" y="1987550"/>
                  </a:lnTo>
                  <a:lnTo>
                    <a:pt x="3425825" y="2124075"/>
                  </a:lnTo>
                  <a:lnTo>
                    <a:pt x="3368675" y="2228850"/>
                  </a:lnTo>
                  <a:lnTo>
                    <a:pt x="3327400" y="2292350"/>
                  </a:lnTo>
                  <a:lnTo>
                    <a:pt x="3292475" y="2327275"/>
                  </a:lnTo>
                  <a:lnTo>
                    <a:pt x="3267075" y="2336800"/>
                  </a:lnTo>
                  <a:lnTo>
                    <a:pt x="3235325" y="2330450"/>
                  </a:lnTo>
                  <a:lnTo>
                    <a:pt x="3209925" y="2295525"/>
                  </a:lnTo>
                  <a:lnTo>
                    <a:pt x="3178175" y="2254250"/>
                  </a:lnTo>
                  <a:lnTo>
                    <a:pt x="3136900" y="2212975"/>
                  </a:lnTo>
                  <a:lnTo>
                    <a:pt x="3098800" y="2184400"/>
                  </a:lnTo>
                  <a:lnTo>
                    <a:pt x="2835275" y="2114550"/>
                  </a:lnTo>
                  <a:lnTo>
                    <a:pt x="2533650" y="2028825"/>
                  </a:lnTo>
                  <a:lnTo>
                    <a:pt x="2206625" y="1911350"/>
                  </a:lnTo>
                  <a:lnTo>
                    <a:pt x="2063750" y="1857375"/>
                  </a:lnTo>
                  <a:lnTo>
                    <a:pt x="1790700" y="174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5587183-F5CD-4F9F-9369-119551076D45}"/>
                </a:ext>
              </a:extLst>
            </p:cNvPr>
            <p:cNvSpPr/>
            <p:nvPr/>
          </p:nvSpPr>
          <p:spPr>
            <a:xfrm>
              <a:off x="4695825" y="2717800"/>
              <a:ext cx="2689225" cy="1939925"/>
            </a:xfrm>
            <a:custGeom>
              <a:avLst/>
              <a:gdLst>
                <a:gd name="connsiteX0" fmla="*/ 960764 w 2689109"/>
                <a:gd name="connsiteY0" fmla="*/ 1148796 h 1939559"/>
                <a:gd name="connsiteX1" fmla="*/ 703187 w 2689109"/>
                <a:gd name="connsiteY1" fmla="*/ 870612 h 1939559"/>
                <a:gd name="connsiteX2" fmla="*/ 579549 w 2689109"/>
                <a:gd name="connsiteY2" fmla="*/ 728944 h 1939559"/>
                <a:gd name="connsiteX3" fmla="*/ 430155 w 2689109"/>
                <a:gd name="connsiteY3" fmla="*/ 579550 h 1939559"/>
                <a:gd name="connsiteX4" fmla="*/ 267881 w 2689109"/>
                <a:gd name="connsiteY4" fmla="*/ 378639 h 1939559"/>
                <a:gd name="connsiteX5" fmla="*/ 0 w 2689109"/>
                <a:gd name="connsiteY5" fmla="*/ 46364 h 1939559"/>
                <a:gd name="connsiteX6" fmla="*/ 69546 w 2689109"/>
                <a:gd name="connsiteY6" fmla="*/ 0 h 1939559"/>
                <a:gd name="connsiteX7" fmla="*/ 213789 w 2689109"/>
                <a:gd name="connsiteY7" fmla="*/ 154547 h 1939559"/>
                <a:gd name="connsiteX8" fmla="*/ 399245 w 2689109"/>
                <a:gd name="connsiteY8" fmla="*/ 319396 h 1939559"/>
                <a:gd name="connsiteX9" fmla="*/ 664550 w 2689109"/>
                <a:gd name="connsiteY9" fmla="*/ 584701 h 1939559"/>
                <a:gd name="connsiteX10" fmla="*/ 770157 w 2689109"/>
                <a:gd name="connsiteY10" fmla="*/ 690308 h 1939559"/>
                <a:gd name="connsiteX11" fmla="*/ 901521 w 2689109"/>
                <a:gd name="connsiteY11" fmla="*/ 819097 h 1939559"/>
                <a:gd name="connsiteX12" fmla="*/ 1014855 w 2689109"/>
                <a:gd name="connsiteY12" fmla="*/ 916976 h 1939559"/>
                <a:gd name="connsiteX13" fmla="*/ 1089553 w 2689109"/>
                <a:gd name="connsiteY13" fmla="*/ 978795 h 1939559"/>
                <a:gd name="connsiteX14" fmla="*/ 1244099 w 2689109"/>
                <a:gd name="connsiteY14" fmla="*/ 1105008 h 1939559"/>
                <a:gd name="connsiteX15" fmla="*/ 1396070 w 2689109"/>
                <a:gd name="connsiteY15" fmla="*/ 1213190 h 1939559"/>
                <a:gd name="connsiteX16" fmla="*/ 1517131 w 2689109"/>
                <a:gd name="connsiteY16" fmla="*/ 1298191 h 1939559"/>
                <a:gd name="connsiteX17" fmla="*/ 1645920 w 2689109"/>
                <a:gd name="connsiteY17" fmla="*/ 1378040 h 1939559"/>
                <a:gd name="connsiteX18" fmla="*/ 1787588 w 2689109"/>
                <a:gd name="connsiteY18" fmla="*/ 1465616 h 1939559"/>
                <a:gd name="connsiteX19" fmla="*/ 1947286 w 2689109"/>
                <a:gd name="connsiteY19" fmla="*/ 1550617 h 1939559"/>
                <a:gd name="connsiteX20" fmla="*/ 2063196 w 2689109"/>
                <a:gd name="connsiteY20" fmla="*/ 1612435 h 1939559"/>
                <a:gd name="connsiteX21" fmla="*/ 2202288 w 2689109"/>
                <a:gd name="connsiteY21" fmla="*/ 1684557 h 1939559"/>
                <a:gd name="connsiteX22" fmla="*/ 2403198 w 2689109"/>
                <a:gd name="connsiteY22" fmla="*/ 1769557 h 1939559"/>
                <a:gd name="connsiteX23" fmla="*/ 2544866 w 2689109"/>
                <a:gd name="connsiteY23" fmla="*/ 1828800 h 1939559"/>
                <a:gd name="connsiteX24" fmla="*/ 2663351 w 2689109"/>
                <a:gd name="connsiteY24" fmla="*/ 1872588 h 1939559"/>
                <a:gd name="connsiteX25" fmla="*/ 2681382 w 2689109"/>
                <a:gd name="connsiteY25" fmla="*/ 1885467 h 1939559"/>
                <a:gd name="connsiteX26" fmla="*/ 2689109 w 2689109"/>
                <a:gd name="connsiteY26" fmla="*/ 1906073 h 1939559"/>
                <a:gd name="connsiteX27" fmla="*/ 2681382 w 2689109"/>
                <a:gd name="connsiteY27" fmla="*/ 1924104 h 1939559"/>
                <a:gd name="connsiteX28" fmla="*/ 2660775 w 2689109"/>
                <a:gd name="connsiteY28" fmla="*/ 1936983 h 1939559"/>
                <a:gd name="connsiteX29" fmla="*/ 2573199 w 2689109"/>
                <a:gd name="connsiteY29" fmla="*/ 1939559 h 1939559"/>
                <a:gd name="connsiteX30" fmla="*/ 2258955 w 2689109"/>
                <a:gd name="connsiteY30" fmla="*/ 1931831 h 1939559"/>
                <a:gd name="connsiteX31" fmla="*/ 2058044 w 2689109"/>
                <a:gd name="connsiteY31" fmla="*/ 1924104 h 1939559"/>
                <a:gd name="connsiteX32" fmla="*/ 1813346 w 2689109"/>
                <a:gd name="connsiteY32" fmla="*/ 1918952 h 1939559"/>
                <a:gd name="connsiteX33" fmla="*/ 1772133 w 2689109"/>
                <a:gd name="connsiteY33" fmla="*/ 1913801 h 1939559"/>
                <a:gd name="connsiteX34" fmla="*/ 1743800 w 2689109"/>
                <a:gd name="connsiteY34" fmla="*/ 1903498 h 1939559"/>
                <a:gd name="connsiteX35" fmla="*/ 1689708 w 2689109"/>
                <a:gd name="connsiteY35" fmla="*/ 1870013 h 1939559"/>
                <a:gd name="connsiteX36" fmla="*/ 1581526 w 2689109"/>
                <a:gd name="connsiteY36" fmla="*/ 1777285 h 1939559"/>
                <a:gd name="connsiteX37" fmla="*/ 1403797 w 2689109"/>
                <a:gd name="connsiteY37" fmla="*/ 1604708 h 1939559"/>
                <a:gd name="connsiteX38" fmla="*/ 1169402 w 2689109"/>
                <a:gd name="connsiteY38" fmla="*/ 1370312 h 1939559"/>
                <a:gd name="connsiteX39" fmla="*/ 960764 w 2689109"/>
                <a:gd name="connsiteY39" fmla="*/ 1148796 h 193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89109" h="1939559">
                  <a:moveTo>
                    <a:pt x="960764" y="1148796"/>
                  </a:moveTo>
                  <a:lnTo>
                    <a:pt x="703187" y="870612"/>
                  </a:lnTo>
                  <a:lnTo>
                    <a:pt x="579549" y="728944"/>
                  </a:lnTo>
                  <a:lnTo>
                    <a:pt x="430155" y="579550"/>
                  </a:lnTo>
                  <a:lnTo>
                    <a:pt x="267881" y="378639"/>
                  </a:lnTo>
                  <a:lnTo>
                    <a:pt x="0" y="46364"/>
                  </a:lnTo>
                  <a:lnTo>
                    <a:pt x="69546" y="0"/>
                  </a:lnTo>
                  <a:lnTo>
                    <a:pt x="213789" y="154547"/>
                  </a:lnTo>
                  <a:lnTo>
                    <a:pt x="399245" y="319396"/>
                  </a:lnTo>
                  <a:lnTo>
                    <a:pt x="664550" y="584701"/>
                  </a:lnTo>
                  <a:lnTo>
                    <a:pt x="770157" y="690308"/>
                  </a:lnTo>
                  <a:lnTo>
                    <a:pt x="901521" y="819097"/>
                  </a:lnTo>
                  <a:lnTo>
                    <a:pt x="1014855" y="916976"/>
                  </a:lnTo>
                  <a:lnTo>
                    <a:pt x="1089553" y="978795"/>
                  </a:lnTo>
                  <a:lnTo>
                    <a:pt x="1244099" y="1105008"/>
                  </a:lnTo>
                  <a:lnTo>
                    <a:pt x="1396070" y="1213190"/>
                  </a:lnTo>
                  <a:lnTo>
                    <a:pt x="1517131" y="1298191"/>
                  </a:lnTo>
                  <a:lnTo>
                    <a:pt x="1645920" y="1378040"/>
                  </a:lnTo>
                  <a:lnTo>
                    <a:pt x="1787588" y="1465616"/>
                  </a:lnTo>
                  <a:lnTo>
                    <a:pt x="1947286" y="1550617"/>
                  </a:lnTo>
                  <a:lnTo>
                    <a:pt x="2063196" y="1612435"/>
                  </a:lnTo>
                  <a:lnTo>
                    <a:pt x="2202288" y="1684557"/>
                  </a:lnTo>
                  <a:lnTo>
                    <a:pt x="2403198" y="1769557"/>
                  </a:lnTo>
                  <a:lnTo>
                    <a:pt x="2544866" y="1828800"/>
                  </a:lnTo>
                  <a:lnTo>
                    <a:pt x="2663351" y="1872588"/>
                  </a:lnTo>
                  <a:lnTo>
                    <a:pt x="2681382" y="1885467"/>
                  </a:lnTo>
                  <a:lnTo>
                    <a:pt x="2689109" y="1906073"/>
                  </a:lnTo>
                  <a:lnTo>
                    <a:pt x="2681382" y="1924104"/>
                  </a:lnTo>
                  <a:lnTo>
                    <a:pt x="2660775" y="1936983"/>
                  </a:lnTo>
                  <a:lnTo>
                    <a:pt x="2573199" y="1939559"/>
                  </a:lnTo>
                  <a:lnTo>
                    <a:pt x="2258955" y="1931831"/>
                  </a:lnTo>
                  <a:lnTo>
                    <a:pt x="2058044" y="1924104"/>
                  </a:lnTo>
                  <a:lnTo>
                    <a:pt x="1813346" y="1918952"/>
                  </a:lnTo>
                  <a:lnTo>
                    <a:pt x="1772133" y="1913801"/>
                  </a:lnTo>
                  <a:lnTo>
                    <a:pt x="1743800" y="1903498"/>
                  </a:lnTo>
                  <a:lnTo>
                    <a:pt x="1689708" y="1870013"/>
                  </a:lnTo>
                  <a:lnTo>
                    <a:pt x="1581526" y="1777285"/>
                  </a:lnTo>
                  <a:lnTo>
                    <a:pt x="1403797" y="1604708"/>
                  </a:lnTo>
                  <a:lnTo>
                    <a:pt x="1169402" y="1370312"/>
                  </a:lnTo>
                  <a:lnTo>
                    <a:pt x="960764" y="1148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5A12D49-4F35-4954-8658-6EEDB79B2A3B}"/>
                </a:ext>
              </a:extLst>
            </p:cNvPr>
            <p:cNvSpPr/>
            <p:nvPr/>
          </p:nvSpPr>
          <p:spPr>
            <a:xfrm rot="16200000">
              <a:off x="4487068" y="4761707"/>
              <a:ext cx="1858963" cy="1028700"/>
            </a:xfrm>
            <a:custGeom>
              <a:avLst/>
              <a:gdLst>
                <a:gd name="connsiteX0" fmla="*/ 1181100 w 1859756"/>
                <a:gd name="connsiteY0" fmla="*/ 564356 h 1028700"/>
                <a:gd name="connsiteX1" fmla="*/ 1304925 w 1859756"/>
                <a:gd name="connsiteY1" fmla="*/ 604837 h 1028700"/>
                <a:gd name="connsiteX2" fmla="*/ 1423988 w 1859756"/>
                <a:gd name="connsiteY2" fmla="*/ 640556 h 1028700"/>
                <a:gd name="connsiteX3" fmla="*/ 1524000 w 1859756"/>
                <a:gd name="connsiteY3" fmla="*/ 666750 h 1028700"/>
                <a:gd name="connsiteX4" fmla="*/ 1597819 w 1859756"/>
                <a:gd name="connsiteY4" fmla="*/ 683419 h 1028700"/>
                <a:gd name="connsiteX5" fmla="*/ 1674019 w 1859756"/>
                <a:gd name="connsiteY5" fmla="*/ 702469 h 1028700"/>
                <a:gd name="connsiteX6" fmla="*/ 1750219 w 1859756"/>
                <a:gd name="connsiteY6" fmla="*/ 716756 h 1028700"/>
                <a:gd name="connsiteX7" fmla="*/ 1788319 w 1859756"/>
                <a:gd name="connsiteY7" fmla="*/ 711994 h 1028700"/>
                <a:gd name="connsiteX8" fmla="*/ 1859756 w 1859756"/>
                <a:gd name="connsiteY8" fmla="*/ 611981 h 1028700"/>
                <a:gd name="connsiteX9" fmla="*/ 1712119 w 1859756"/>
                <a:gd name="connsiteY9" fmla="*/ 1028700 h 1028700"/>
                <a:gd name="connsiteX10" fmla="*/ 1657350 w 1859756"/>
                <a:gd name="connsiteY10" fmla="*/ 1007269 h 1028700"/>
                <a:gd name="connsiteX11" fmla="*/ 1588294 w 1859756"/>
                <a:gd name="connsiteY11" fmla="*/ 959644 h 1028700"/>
                <a:gd name="connsiteX12" fmla="*/ 1547813 w 1859756"/>
                <a:gd name="connsiteY12" fmla="*/ 940594 h 1028700"/>
                <a:gd name="connsiteX13" fmla="*/ 1447800 w 1859756"/>
                <a:gd name="connsiteY13" fmla="*/ 904875 h 1028700"/>
                <a:gd name="connsiteX14" fmla="*/ 1223963 w 1859756"/>
                <a:gd name="connsiteY14" fmla="*/ 816769 h 1028700"/>
                <a:gd name="connsiteX15" fmla="*/ 985838 w 1859756"/>
                <a:gd name="connsiteY15" fmla="*/ 719137 h 1028700"/>
                <a:gd name="connsiteX16" fmla="*/ 769144 w 1859756"/>
                <a:gd name="connsiteY16" fmla="*/ 628650 h 1028700"/>
                <a:gd name="connsiteX17" fmla="*/ 581025 w 1859756"/>
                <a:gd name="connsiteY17" fmla="*/ 552450 h 1028700"/>
                <a:gd name="connsiteX18" fmla="*/ 469106 w 1859756"/>
                <a:gd name="connsiteY18" fmla="*/ 502444 h 1028700"/>
                <a:gd name="connsiteX19" fmla="*/ 369094 w 1859756"/>
                <a:gd name="connsiteY19" fmla="*/ 450056 h 1028700"/>
                <a:gd name="connsiteX20" fmla="*/ 278606 w 1859756"/>
                <a:gd name="connsiteY20" fmla="*/ 395287 h 1028700"/>
                <a:gd name="connsiteX21" fmla="*/ 171450 w 1859756"/>
                <a:gd name="connsiteY21" fmla="*/ 321469 h 1028700"/>
                <a:gd name="connsiteX22" fmla="*/ 90488 w 1859756"/>
                <a:gd name="connsiteY22" fmla="*/ 254794 h 1028700"/>
                <a:gd name="connsiteX23" fmla="*/ 57150 w 1859756"/>
                <a:gd name="connsiteY23" fmla="*/ 219075 h 1028700"/>
                <a:gd name="connsiteX24" fmla="*/ 28575 w 1859756"/>
                <a:gd name="connsiteY24" fmla="*/ 185737 h 1028700"/>
                <a:gd name="connsiteX25" fmla="*/ 7144 w 1859756"/>
                <a:gd name="connsiteY25" fmla="*/ 150019 h 1028700"/>
                <a:gd name="connsiteX26" fmla="*/ 0 w 1859756"/>
                <a:gd name="connsiteY26" fmla="*/ 119062 h 1028700"/>
                <a:gd name="connsiteX27" fmla="*/ 7144 w 1859756"/>
                <a:gd name="connsiteY27" fmla="*/ 90487 h 1028700"/>
                <a:gd name="connsiteX28" fmla="*/ 30956 w 1859756"/>
                <a:gd name="connsiteY28" fmla="*/ 64294 h 1028700"/>
                <a:gd name="connsiteX29" fmla="*/ 71438 w 1859756"/>
                <a:gd name="connsiteY29" fmla="*/ 38100 h 1028700"/>
                <a:gd name="connsiteX30" fmla="*/ 180975 w 1859756"/>
                <a:gd name="connsiteY30" fmla="*/ 0 h 1028700"/>
                <a:gd name="connsiteX31" fmla="*/ 485775 w 1859756"/>
                <a:gd name="connsiteY31" fmla="*/ 157162 h 1028700"/>
                <a:gd name="connsiteX32" fmla="*/ 500063 w 1859756"/>
                <a:gd name="connsiteY32" fmla="*/ 188119 h 1028700"/>
                <a:gd name="connsiteX33" fmla="*/ 516731 w 1859756"/>
                <a:gd name="connsiteY33" fmla="*/ 216694 h 1028700"/>
                <a:gd name="connsiteX34" fmla="*/ 550069 w 1859756"/>
                <a:gd name="connsiteY34" fmla="*/ 250031 h 1028700"/>
                <a:gd name="connsiteX35" fmla="*/ 592931 w 1859756"/>
                <a:gd name="connsiteY35" fmla="*/ 280987 h 1028700"/>
                <a:gd name="connsiteX36" fmla="*/ 688181 w 1859756"/>
                <a:gd name="connsiteY36" fmla="*/ 338137 h 1028700"/>
                <a:gd name="connsiteX37" fmla="*/ 790575 w 1859756"/>
                <a:gd name="connsiteY37" fmla="*/ 392906 h 1028700"/>
                <a:gd name="connsiteX38" fmla="*/ 900113 w 1859756"/>
                <a:gd name="connsiteY38" fmla="*/ 447675 h 1028700"/>
                <a:gd name="connsiteX39" fmla="*/ 1050131 w 1859756"/>
                <a:gd name="connsiteY39" fmla="*/ 514350 h 1028700"/>
                <a:gd name="connsiteX40" fmla="*/ 1181100 w 1859756"/>
                <a:gd name="connsiteY40" fmla="*/ 564356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9756" h="1028700">
                  <a:moveTo>
                    <a:pt x="1181100" y="564356"/>
                  </a:moveTo>
                  <a:lnTo>
                    <a:pt x="1304925" y="604837"/>
                  </a:lnTo>
                  <a:lnTo>
                    <a:pt x="1423988" y="640556"/>
                  </a:lnTo>
                  <a:lnTo>
                    <a:pt x="1524000" y="666750"/>
                  </a:lnTo>
                  <a:lnTo>
                    <a:pt x="1597819" y="683419"/>
                  </a:lnTo>
                  <a:lnTo>
                    <a:pt x="1674019" y="702469"/>
                  </a:lnTo>
                  <a:lnTo>
                    <a:pt x="1750219" y="716756"/>
                  </a:lnTo>
                  <a:lnTo>
                    <a:pt x="1788319" y="711994"/>
                  </a:lnTo>
                  <a:lnTo>
                    <a:pt x="1859756" y="611981"/>
                  </a:lnTo>
                  <a:lnTo>
                    <a:pt x="1712119" y="1028700"/>
                  </a:lnTo>
                  <a:lnTo>
                    <a:pt x="1657350" y="1007269"/>
                  </a:lnTo>
                  <a:lnTo>
                    <a:pt x="1588294" y="959644"/>
                  </a:lnTo>
                  <a:lnTo>
                    <a:pt x="1547813" y="940594"/>
                  </a:lnTo>
                  <a:lnTo>
                    <a:pt x="1447800" y="904875"/>
                  </a:lnTo>
                  <a:lnTo>
                    <a:pt x="1223963" y="816769"/>
                  </a:lnTo>
                  <a:lnTo>
                    <a:pt x="985838" y="719137"/>
                  </a:lnTo>
                  <a:lnTo>
                    <a:pt x="769144" y="628650"/>
                  </a:lnTo>
                  <a:lnTo>
                    <a:pt x="581025" y="552450"/>
                  </a:lnTo>
                  <a:lnTo>
                    <a:pt x="469106" y="502444"/>
                  </a:lnTo>
                  <a:lnTo>
                    <a:pt x="369094" y="450056"/>
                  </a:lnTo>
                  <a:lnTo>
                    <a:pt x="278606" y="395287"/>
                  </a:lnTo>
                  <a:lnTo>
                    <a:pt x="171450" y="321469"/>
                  </a:lnTo>
                  <a:lnTo>
                    <a:pt x="90488" y="254794"/>
                  </a:lnTo>
                  <a:lnTo>
                    <a:pt x="57150" y="219075"/>
                  </a:lnTo>
                  <a:lnTo>
                    <a:pt x="28575" y="185737"/>
                  </a:lnTo>
                  <a:lnTo>
                    <a:pt x="7144" y="150019"/>
                  </a:lnTo>
                  <a:lnTo>
                    <a:pt x="0" y="119062"/>
                  </a:lnTo>
                  <a:lnTo>
                    <a:pt x="7144" y="90487"/>
                  </a:lnTo>
                  <a:lnTo>
                    <a:pt x="30956" y="64294"/>
                  </a:lnTo>
                  <a:lnTo>
                    <a:pt x="71438" y="38100"/>
                  </a:lnTo>
                  <a:lnTo>
                    <a:pt x="180975" y="0"/>
                  </a:lnTo>
                  <a:lnTo>
                    <a:pt x="485775" y="157162"/>
                  </a:lnTo>
                  <a:lnTo>
                    <a:pt x="500063" y="188119"/>
                  </a:lnTo>
                  <a:lnTo>
                    <a:pt x="516731" y="216694"/>
                  </a:lnTo>
                  <a:lnTo>
                    <a:pt x="550069" y="250031"/>
                  </a:lnTo>
                  <a:lnTo>
                    <a:pt x="592931" y="280987"/>
                  </a:lnTo>
                  <a:lnTo>
                    <a:pt x="688181" y="338137"/>
                  </a:lnTo>
                  <a:lnTo>
                    <a:pt x="790575" y="392906"/>
                  </a:lnTo>
                  <a:lnTo>
                    <a:pt x="900113" y="447675"/>
                  </a:lnTo>
                  <a:lnTo>
                    <a:pt x="1050131" y="514350"/>
                  </a:lnTo>
                  <a:lnTo>
                    <a:pt x="11811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295C3DF-01EF-46A0-A004-B5EF032DF66D}"/>
                </a:ext>
              </a:extLst>
            </p:cNvPr>
            <p:cNvSpPr/>
            <p:nvPr/>
          </p:nvSpPr>
          <p:spPr>
            <a:xfrm>
              <a:off x="4452938" y="5572125"/>
              <a:ext cx="698500" cy="523875"/>
            </a:xfrm>
            <a:custGeom>
              <a:avLst/>
              <a:gdLst>
                <a:gd name="connsiteX0" fmla="*/ 235743 w 697706"/>
                <a:gd name="connsiteY0" fmla="*/ 71438 h 523875"/>
                <a:gd name="connsiteX1" fmla="*/ 485775 w 697706"/>
                <a:gd name="connsiteY1" fmla="*/ 154781 h 523875"/>
                <a:gd name="connsiteX2" fmla="*/ 526256 w 697706"/>
                <a:gd name="connsiteY2" fmla="*/ 161925 h 523875"/>
                <a:gd name="connsiteX3" fmla="*/ 569118 w 697706"/>
                <a:gd name="connsiteY3" fmla="*/ 159544 h 523875"/>
                <a:gd name="connsiteX4" fmla="*/ 697706 w 697706"/>
                <a:gd name="connsiteY4" fmla="*/ 114300 h 523875"/>
                <a:gd name="connsiteX5" fmla="*/ 485775 w 697706"/>
                <a:gd name="connsiteY5" fmla="*/ 523875 h 523875"/>
                <a:gd name="connsiteX6" fmla="*/ 447675 w 697706"/>
                <a:gd name="connsiteY6" fmla="*/ 457200 h 523875"/>
                <a:gd name="connsiteX7" fmla="*/ 409575 w 697706"/>
                <a:gd name="connsiteY7" fmla="*/ 392906 h 523875"/>
                <a:gd name="connsiteX8" fmla="*/ 364331 w 697706"/>
                <a:gd name="connsiteY8" fmla="*/ 338138 h 523875"/>
                <a:gd name="connsiteX9" fmla="*/ 314325 w 697706"/>
                <a:gd name="connsiteY9" fmla="*/ 278606 h 523875"/>
                <a:gd name="connsiteX10" fmla="*/ 245268 w 697706"/>
                <a:gd name="connsiteY10" fmla="*/ 207169 h 523875"/>
                <a:gd name="connsiteX11" fmla="*/ 176212 w 697706"/>
                <a:gd name="connsiteY11" fmla="*/ 150019 h 523875"/>
                <a:gd name="connsiteX12" fmla="*/ 97631 w 697706"/>
                <a:gd name="connsiteY12" fmla="*/ 97631 h 523875"/>
                <a:gd name="connsiteX13" fmla="*/ 42862 w 697706"/>
                <a:gd name="connsiteY13" fmla="*/ 61913 h 523875"/>
                <a:gd name="connsiteX14" fmla="*/ 19050 w 697706"/>
                <a:gd name="connsiteY14" fmla="*/ 47625 h 523875"/>
                <a:gd name="connsiteX15" fmla="*/ 2381 w 697706"/>
                <a:gd name="connsiteY15" fmla="*/ 30956 h 523875"/>
                <a:gd name="connsiteX16" fmla="*/ 0 w 697706"/>
                <a:gd name="connsiteY16" fmla="*/ 19050 h 523875"/>
                <a:gd name="connsiteX17" fmla="*/ 0 w 697706"/>
                <a:gd name="connsiteY17" fmla="*/ 4763 h 523875"/>
                <a:gd name="connsiteX18" fmla="*/ 9525 w 697706"/>
                <a:gd name="connsiteY18" fmla="*/ 0 h 523875"/>
                <a:gd name="connsiteX19" fmla="*/ 38100 w 697706"/>
                <a:gd name="connsiteY19" fmla="*/ 0 h 523875"/>
                <a:gd name="connsiteX20" fmla="*/ 235743 w 697706"/>
                <a:gd name="connsiteY20" fmla="*/ 7143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7706" h="523875">
                  <a:moveTo>
                    <a:pt x="235743" y="71438"/>
                  </a:moveTo>
                  <a:lnTo>
                    <a:pt x="485775" y="154781"/>
                  </a:lnTo>
                  <a:lnTo>
                    <a:pt x="526256" y="161925"/>
                  </a:lnTo>
                  <a:lnTo>
                    <a:pt x="569118" y="159544"/>
                  </a:lnTo>
                  <a:lnTo>
                    <a:pt x="697706" y="114300"/>
                  </a:lnTo>
                  <a:lnTo>
                    <a:pt x="485775" y="523875"/>
                  </a:lnTo>
                  <a:lnTo>
                    <a:pt x="447675" y="457200"/>
                  </a:lnTo>
                  <a:lnTo>
                    <a:pt x="409575" y="392906"/>
                  </a:lnTo>
                  <a:lnTo>
                    <a:pt x="364331" y="338138"/>
                  </a:lnTo>
                  <a:lnTo>
                    <a:pt x="314325" y="278606"/>
                  </a:lnTo>
                  <a:lnTo>
                    <a:pt x="245268" y="207169"/>
                  </a:lnTo>
                  <a:lnTo>
                    <a:pt x="176212" y="150019"/>
                  </a:lnTo>
                  <a:lnTo>
                    <a:pt x="97631" y="97631"/>
                  </a:lnTo>
                  <a:lnTo>
                    <a:pt x="42862" y="61913"/>
                  </a:lnTo>
                  <a:lnTo>
                    <a:pt x="19050" y="47625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0" y="4763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235743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23FA0B6-08C2-42DE-B599-159A33F74C65}"/>
                </a:ext>
              </a:extLst>
            </p:cNvPr>
            <p:cNvSpPr/>
            <p:nvPr/>
          </p:nvSpPr>
          <p:spPr>
            <a:xfrm rot="16200000">
              <a:off x="3090069" y="4445794"/>
              <a:ext cx="1511300" cy="1560512"/>
            </a:xfrm>
            <a:custGeom>
              <a:avLst/>
              <a:gdLst>
                <a:gd name="connsiteX0" fmla="*/ 690562 w 1512093"/>
                <a:gd name="connsiteY0" fmla="*/ 1031081 h 1559719"/>
                <a:gd name="connsiteX1" fmla="*/ 445293 w 1512093"/>
                <a:gd name="connsiteY1" fmla="*/ 733425 h 1559719"/>
                <a:gd name="connsiteX2" fmla="*/ 300037 w 1512093"/>
                <a:gd name="connsiteY2" fmla="*/ 542925 h 1559719"/>
                <a:gd name="connsiteX3" fmla="*/ 173831 w 1512093"/>
                <a:gd name="connsiteY3" fmla="*/ 354806 h 1559719"/>
                <a:gd name="connsiteX4" fmla="*/ 95250 w 1512093"/>
                <a:gd name="connsiteY4" fmla="*/ 221456 h 1559719"/>
                <a:gd name="connsiteX5" fmla="*/ 33337 w 1512093"/>
                <a:gd name="connsiteY5" fmla="*/ 109538 h 1559719"/>
                <a:gd name="connsiteX6" fmla="*/ 14287 w 1512093"/>
                <a:gd name="connsiteY6" fmla="*/ 73819 h 1559719"/>
                <a:gd name="connsiteX7" fmla="*/ 0 w 1512093"/>
                <a:gd name="connsiteY7" fmla="*/ 40481 h 1559719"/>
                <a:gd name="connsiteX8" fmla="*/ 0 w 1512093"/>
                <a:gd name="connsiteY8" fmla="*/ 16669 h 1559719"/>
                <a:gd name="connsiteX9" fmla="*/ 4762 w 1512093"/>
                <a:gd name="connsiteY9" fmla="*/ 4763 h 1559719"/>
                <a:gd name="connsiteX10" fmla="*/ 11906 w 1512093"/>
                <a:gd name="connsiteY10" fmla="*/ 0 h 1559719"/>
                <a:gd name="connsiteX11" fmla="*/ 26193 w 1512093"/>
                <a:gd name="connsiteY11" fmla="*/ 2381 h 1559719"/>
                <a:gd name="connsiteX12" fmla="*/ 61912 w 1512093"/>
                <a:gd name="connsiteY12" fmla="*/ 38100 h 1559719"/>
                <a:gd name="connsiteX13" fmla="*/ 171450 w 1512093"/>
                <a:gd name="connsiteY13" fmla="*/ 188119 h 1559719"/>
                <a:gd name="connsiteX14" fmla="*/ 323850 w 1512093"/>
                <a:gd name="connsiteY14" fmla="*/ 376238 h 1559719"/>
                <a:gd name="connsiteX15" fmla="*/ 426243 w 1512093"/>
                <a:gd name="connsiteY15" fmla="*/ 497681 h 1559719"/>
                <a:gd name="connsiteX16" fmla="*/ 545306 w 1512093"/>
                <a:gd name="connsiteY16" fmla="*/ 623888 h 1559719"/>
                <a:gd name="connsiteX17" fmla="*/ 673893 w 1512093"/>
                <a:gd name="connsiteY17" fmla="*/ 757238 h 1559719"/>
                <a:gd name="connsiteX18" fmla="*/ 790575 w 1512093"/>
                <a:gd name="connsiteY18" fmla="*/ 866775 h 1559719"/>
                <a:gd name="connsiteX19" fmla="*/ 921543 w 1512093"/>
                <a:gd name="connsiteY19" fmla="*/ 983456 h 1559719"/>
                <a:gd name="connsiteX20" fmla="*/ 1057275 w 1512093"/>
                <a:gd name="connsiteY20" fmla="*/ 1100138 h 1559719"/>
                <a:gd name="connsiteX21" fmla="*/ 1143000 w 1512093"/>
                <a:gd name="connsiteY21" fmla="*/ 1166813 h 1559719"/>
                <a:gd name="connsiteX22" fmla="*/ 1221581 w 1512093"/>
                <a:gd name="connsiteY22" fmla="*/ 1226344 h 1559719"/>
                <a:gd name="connsiteX23" fmla="*/ 1257300 w 1512093"/>
                <a:gd name="connsiteY23" fmla="*/ 1252538 h 1559719"/>
                <a:gd name="connsiteX24" fmla="*/ 1290637 w 1512093"/>
                <a:gd name="connsiteY24" fmla="*/ 1271588 h 1559719"/>
                <a:gd name="connsiteX25" fmla="*/ 1321593 w 1512093"/>
                <a:gd name="connsiteY25" fmla="*/ 1276350 h 1559719"/>
                <a:gd name="connsiteX26" fmla="*/ 1347787 w 1512093"/>
                <a:gd name="connsiteY26" fmla="*/ 1276350 h 1559719"/>
                <a:gd name="connsiteX27" fmla="*/ 1390650 w 1512093"/>
                <a:gd name="connsiteY27" fmla="*/ 1257300 h 1559719"/>
                <a:gd name="connsiteX28" fmla="*/ 1473993 w 1512093"/>
                <a:gd name="connsiteY28" fmla="*/ 1176338 h 1559719"/>
                <a:gd name="connsiteX29" fmla="*/ 1512093 w 1512093"/>
                <a:gd name="connsiteY29" fmla="*/ 1452563 h 1559719"/>
                <a:gd name="connsiteX30" fmla="*/ 1371600 w 1512093"/>
                <a:gd name="connsiteY30" fmla="*/ 1519238 h 1559719"/>
                <a:gd name="connsiteX31" fmla="*/ 1300162 w 1512093"/>
                <a:gd name="connsiteY31" fmla="*/ 1547813 h 1559719"/>
                <a:gd name="connsiteX32" fmla="*/ 1252537 w 1512093"/>
                <a:gd name="connsiteY32" fmla="*/ 1559719 h 1559719"/>
                <a:gd name="connsiteX33" fmla="*/ 1219200 w 1512093"/>
                <a:gd name="connsiteY33" fmla="*/ 1559719 h 1559719"/>
                <a:gd name="connsiteX34" fmla="*/ 1195387 w 1512093"/>
                <a:gd name="connsiteY34" fmla="*/ 1554956 h 1559719"/>
                <a:gd name="connsiteX35" fmla="*/ 1173956 w 1512093"/>
                <a:gd name="connsiteY35" fmla="*/ 1538288 h 1559719"/>
                <a:gd name="connsiteX36" fmla="*/ 1159668 w 1512093"/>
                <a:gd name="connsiteY36" fmla="*/ 1519238 h 1559719"/>
                <a:gd name="connsiteX37" fmla="*/ 962025 w 1512093"/>
                <a:gd name="connsiteY37" fmla="*/ 1319213 h 1559719"/>
                <a:gd name="connsiteX38" fmla="*/ 690562 w 1512093"/>
                <a:gd name="connsiteY38" fmla="*/ 1031081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2093" h="1559719">
                  <a:moveTo>
                    <a:pt x="690562" y="1031081"/>
                  </a:moveTo>
                  <a:lnTo>
                    <a:pt x="445293" y="733425"/>
                  </a:lnTo>
                  <a:lnTo>
                    <a:pt x="300037" y="542925"/>
                  </a:lnTo>
                  <a:lnTo>
                    <a:pt x="173831" y="354806"/>
                  </a:lnTo>
                  <a:lnTo>
                    <a:pt x="95250" y="221456"/>
                  </a:lnTo>
                  <a:lnTo>
                    <a:pt x="33337" y="109538"/>
                  </a:lnTo>
                  <a:lnTo>
                    <a:pt x="14287" y="73819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61912" y="38100"/>
                  </a:lnTo>
                  <a:lnTo>
                    <a:pt x="171450" y="188119"/>
                  </a:lnTo>
                  <a:lnTo>
                    <a:pt x="323850" y="376238"/>
                  </a:lnTo>
                  <a:lnTo>
                    <a:pt x="426243" y="497681"/>
                  </a:lnTo>
                  <a:lnTo>
                    <a:pt x="545306" y="623888"/>
                  </a:lnTo>
                  <a:lnTo>
                    <a:pt x="673893" y="757238"/>
                  </a:lnTo>
                  <a:lnTo>
                    <a:pt x="790575" y="866775"/>
                  </a:lnTo>
                  <a:lnTo>
                    <a:pt x="921543" y="983456"/>
                  </a:lnTo>
                  <a:lnTo>
                    <a:pt x="1057275" y="1100138"/>
                  </a:lnTo>
                  <a:lnTo>
                    <a:pt x="1143000" y="1166813"/>
                  </a:lnTo>
                  <a:lnTo>
                    <a:pt x="1221581" y="1226344"/>
                  </a:lnTo>
                  <a:lnTo>
                    <a:pt x="1257300" y="1252538"/>
                  </a:lnTo>
                  <a:lnTo>
                    <a:pt x="1290637" y="1271588"/>
                  </a:lnTo>
                  <a:lnTo>
                    <a:pt x="1321593" y="1276350"/>
                  </a:lnTo>
                  <a:lnTo>
                    <a:pt x="1347787" y="1276350"/>
                  </a:lnTo>
                  <a:lnTo>
                    <a:pt x="1390650" y="1257300"/>
                  </a:lnTo>
                  <a:lnTo>
                    <a:pt x="1473993" y="1176338"/>
                  </a:lnTo>
                  <a:lnTo>
                    <a:pt x="1512093" y="1452563"/>
                  </a:lnTo>
                  <a:lnTo>
                    <a:pt x="1371600" y="1519238"/>
                  </a:lnTo>
                  <a:lnTo>
                    <a:pt x="1300162" y="1547813"/>
                  </a:lnTo>
                  <a:lnTo>
                    <a:pt x="1252537" y="1559719"/>
                  </a:lnTo>
                  <a:lnTo>
                    <a:pt x="1219200" y="1559719"/>
                  </a:lnTo>
                  <a:lnTo>
                    <a:pt x="1195387" y="1554956"/>
                  </a:lnTo>
                  <a:lnTo>
                    <a:pt x="1173956" y="1538288"/>
                  </a:lnTo>
                  <a:lnTo>
                    <a:pt x="1159668" y="1519238"/>
                  </a:lnTo>
                  <a:lnTo>
                    <a:pt x="962025" y="1319213"/>
                  </a:lnTo>
                  <a:lnTo>
                    <a:pt x="690562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502BA33-0967-4CE8-81CE-3D202131EE0B}"/>
              </a:ext>
            </a:extLst>
          </p:cNvPr>
          <p:cNvSpPr/>
          <p:nvPr/>
        </p:nvSpPr>
        <p:spPr>
          <a:xfrm>
            <a:off x="2562225" y="2468563"/>
            <a:ext cx="1824038" cy="536575"/>
          </a:xfrm>
          <a:custGeom>
            <a:avLst/>
            <a:gdLst>
              <a:gd name="connsiteX0" fmla="*/ 1352550 w 1824038"/>
              <a:gd name="connsiteY0" fmla="*/ 300038 h 535782"/>
              <a:gd name="connsiteX1" fmla="*/ 1169194 w 1824038"/>
              <a:gd name="connsiteY1" fmla="*/ 342900 h 535782"/>
              <a:gd name="connsiteX2" fmla="*/ 981075 w 1824038"/>
              <a:gd name="connsiteY2" fmla="*/ 373857 h 535782"/>
              <a:gd name="connsiteX3" fmla="*/ 778669 w 1824038"/>
              <a:gd name="connsiteY3" fmla="*/ 428625 h 535782"/>
              <a:gd name="connsiteX4" fmla="*/ 550069 w 1824038"/>
              <a:gd name="connsiteY4" fmla="*/ 488157 h 535782"/>
              <a:gd name="connsiteX5" fmla="*/ 416719 w 1824038"/>
              <a:gd name="connsiteY5" fmla="*/ 516732 h 535782"/>
              <a:gd name="connsiteX6" fmla="*/ 300038 w 1824038"/>
              <a:gd name="connsiteY6" fmla="*/ 535782 h 535782"/>
              <a:gd name="connsiteX7" fmla="*/ 269081 w 1824038"/>
              <a:gd name="connsiteY7" fmla="*/ 535782 h 535782"/>
              <a:gd name="connsiteX8" fmla="*/ 242888 w 1824038"/>
              <a:gd name="connsiteY8" fmla="*/ 531019 h 535782"/>
              <a:gd name="connsiteX9" fmla="*/ 200025 w 1824038"/>
              <a:gd name="connsiteY9" fmla="*/ 514350 h 535782"/>
              <a:gd name="connsiteX10" fmla="*/ 161925 w 1824038"/>
              <a:gd name="connsiteY10" fmla="*/ 490538 h 535782"/>
              <a:gd name="connsiteX11" fmla="*/ 130969 w 1824038"/>
              <a:gd name="connsiteY11" fmla="*/ 469107 h 535782"/>
              <a:gd name="connsiteX12" fmla="*/ 85725 w 1824038"/>
              <a:gd name="connsiteY12" fmla="*/ 431007 h 535782"/>
              <a:gd name="connsiteX13" fmla="*/ 40481 w 1824038"/>
              <a:gd name="connsiteY13" fmla="*/ 378619 h 535782"/>
              <a:gd name="connsiteX14" fmla="*/ 11906 w 1824038"/>
              <a:gd name="connsiteY14" fmla="*/ 340519 h 535782"/>
              <a:gd name="connsiteX15" fmla="*/ 0 w 1824038"/>
              <a:gd name="connsiteY15" fmla="*/ 321469 h 535782"/>
              <a:gd name="connsiteX16" fmla="*/ 0 w 1824038"/>
              <a:gd name="connsiteY16" fmla="*/ 309563 h 535782"/>
              <a:gd name="connsiteX17" fmla="*/ 4763 w 1824038"/>
              <a:gd name="connsiteY17" fmla="*/ 297657 h 535782"/>
              <a:gd name="connsiteX18" fmla="*/ 16669 w 1824038"/>
              <a:gd name="connsiteY18" fmla="*/ 290513 h 535782"/>
              <a:gd name="connsiteX19" fmla="*/ 42863 w 1824038"/>
              <a:gd name="connsiteY19" fmla="*/ 295275 h 535782"/>
              <a:gd name="connsiteX20" fmla="*/ 100013 w 1824038"/>
              <a:gd name="connsiteY20" fmla="*/ 311944 h 535782"/>
              <a:gd name="connsiteX21" fmla="*/ 147638 w 1824038"/>
              <a:gd name="connsiteY21" fmla="*/ 323850 h 535782"/>
              <a:gd name="connsiteX22" fmla="*/ 233363 w 1824038"/>
              <a:gd name="connsiteY22" fmla="*/ 335757 h 535782"/>
              <a:gd name="connsiteX23" fmla="*/ 269081 w 1824038"/>
              <a:gd name="connsiteY23" fmla="*/ 335757 h 535782"/>
              <a:gd name="connsiteX24" fmla="*/ 321469 w 1824038"/>
              <a:gd name="connsiteY24" fmla="*/ 333375 h 535782"/>
              <a:gd name="connsiteX25" fmla="*/ 402431 w 1824038"/>
              <a:gd name="connsiteY25" fmla="*/ 321469 h 535782"/>
              <a:gd name="connsiteX26" fmla="*/ 581025 w 1824038"/>
              <a:gd name="connsiteY26" fmla="*/ 290513 h 535782"/>
              <a:gd name="connsiteX27" fmla="*/ 802481 w 1824038"/>
              <a:gd name="connsiteY27" fmla="*/ 245269 h 535782"/>
              <a:gd name="connsiteX28" fmla="*/ 1023938 w 1824038"/>
              <a:gd name="connsiteY28" fmla="*/ 197644 h 535782"/>
              <a:gd name="connsiteX29" fmla="*/ 1173956 w 1824038"/>
              <a:gd name="connsiteY29" fmla="*/ 140494 h 535782"/>
              <a:gd name="connsiteX30" fmla="*/ 1266825 w 1824038"/>
              <a:gd name="connsiteY30" fmla="*/ 121444 h 535782"/>
              <a:gd name="connsiteX31" fmla="*/ 1359694 w 1824038"/>
              <a:gd name="connsiteY31" fmla="*/ 100013 h 535782"/>
              <a:gd name="connsiteX32" fmla="*/ 1428750 w 1824038"/>
              <a:gd name="connsiteY32" fmla="*/ 78582 h 535782"/>
              <a:gd name="connsiteX33" fmla="*/ 1481138 w 1824038"/>
              <a:gd name="connsiteY33" fmla="*/ 59532 h 535782"/>
              <a:gd name="connsiteX34" fmla="*/ 1519238 w 1824038"/>
              <a:gd name="connsiteY34" fmla="*/ 40482 h 535782"/>
              <a:gd name="connsiteX35" fmla="*/ 1564481 w 1824038"/>
              <a:gd name="connsiteY35" fmla="*/ 11907 h 535782"/>
              <a:gd name="connsiteX36" fmla="*/ 1581150 w 1824038"/>
              <a:gd name="connsiteY36" fmla="*/ 0 h 535782"/>
              <a:gd name="connsiteX37" fmla="*/ 1631156 w 1824038"/>
              <a:gd name="connsiteY37" fmla="*/ 11907 h 535782"/>
              <a:gd name="connsiteX38" fmla="*/ 1685925 w 1824038"/>
              <a:gd name="connsiteY38" fmla="*/ 33338 h 535782"/>
              <a:gd name="connsiteX39" fmla="*/ 1733550 w 1824038"/>
              <a:gd name="connsiteY39" fmla="*/ 54769 h 535782"/>
              <a:gd name="connsiteX40" fmla="*/ 1764506 w 1824038"/>
              <a:gd name="connsiteY40" fmla="*/ 73819 h 535782"/>
              <a:gd name="connsiteX41" fmla="*/ 1795463 w 1824038"/>
              <a:gd name="connsiteY41" fmla="*/ 92869 h 535782"/>
              <a:gd name="connsiteX42" fmla="*/ 1809750 w 1824038"/>
              <a:gd name="connsiteY42" fmla="*/ 109538 h 535782"/>
              <a:gd name="connsiteX43" fmla="*/ 1819275 w 1824038"/>
              <a:gd name="connsiteY43" fmla="*/ 130969 h 535782"/>
              <a:gd name="connsiteX44" fmla="*/ 1824038 w 1824038"/>
              <a:gd name="connsiteY44" fmla="*/ 152400 h 535782"/>
              <a:gd name="connsiteX45" fmla="*/ 1821656 w 1824038"/>
              <a:gd name="connsiteY45" fmla="*/ 173832 h 535782"/>
              <a:gd name="connsiteX46" fmla="*/ 1809750 w 1824038"/>
              <a:gd name="connsiteY46" fmla="*/ 185738 h 535782"/>
              <a:gd name="connsiteX47" fmla="*/ 1724025 w 1824038"/>
              <a:gd name="connsiteY47" fmla="*/ 216694 h 535782"/>
              <a:gd name="connsiteX48" fmla="*/ 1597819 w 1824038"/>
              <a:gd name="connsiteY48" fmla="*/ 245269 h 535782"/>
              <a:gd name="connsiteX49" fmla="*/ 1352550 w 1824038"/>
              <a:gd name="connsiteY49" fmla="*/ 300038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24038" h="535782">
                <a:moveTo>
                  <a:pt x="1352550" y="300038"/>
                </a:moveTo>
                <a:lnTo>
                  <a:pt x="1169194" y="342900"/>
                </a:lnTo>
                <a:lnTo>
                  <a:pt x="981075" y="373857"/>
                </a:lnTo>
                <a:lnTo>
                  <a:pt x="778669" y="428625"/>
                </a:lnTo>
                <a:lnTo>
                  <a:pt x="550069" y="488157"/>
                </a:lnTo>
                <a:lnTo>
                  <a:pt x="416719" y="516732"/>
                </a:lnTo>
                <a:lnTo>
                  <a:pt x="300038" y="535782"/>
                </a:lnTo>
                <a:lnTo>
                  <a:pt x="269081" y="535782"/>
                </a:lnTo>
                <a:lnTo>
                  <a:pt x="242888" y="531019"/>
                </a:lnTo>
                <a:lnTo>
                  <a:pt x="200025" y="514350"/>
                </a:lnTo>
                <a:lnTo>
                  <a:pt x="161925" y="490538"/>
                </a:lnTo>
                <a:lnTo>
                  <a:pt x="130969" y="469107"/>
                </a:lnTo>
                <a:lnTo>
                  <a:pt x="85725" y="431007"/>
                </a:lnTo>
                <a:lnTo>
                  <a:pt x="40481" y="378619"/>
                </a:lnTo>
                <a:lnTo>
                  <a:pt x="11906" y="340519"/>
                </a:lnTo>
                <a:lnTo>
                  <a:pt x="0" y="321469"/>
                </a:lnTo>
                <a:lnTo>
                  <a:pt x="0" y="309563"/>
                </a:lnTo>
                <a:lnTo>
                  <a:pt x="4763" y="297657"/>
                </a:lnTo>
                <a:lnTo>
                  <a:pt x="16669" y="290513"/>
                </a:lnTo>
                <a:lnTo>
                  <a:pt x="42863" y="295275"/>
                </a:lnTo>
                <a:lnTo>
                  <a:pt x="100013" y="311944"/>
                </a:lnTo>
                <a:lnTo>
                  <a:pt x="147638" y="323850"/>
                </a:lnTo>
                <a:lnTo>
                  <a:pt x="233363" y="335757"/>
                </a:lnTo>
                <a:lnTo>
                  <a:pt x="269081" y="335757"/>
                </a:lnTo>
                <a:lnTo>
                  <a:pt x="321469" y="333375"/>
                </a:lnTo>
                <a:lnTo>
                  <a:pt x="402431" y="321469"/>
                </a:lnTo>
                <a:lnTo>
                  <a:pt x="581025" y="290513"/>
                </a:lnTo>
                <a:lnTo>
                  <a:pt x="802481" y="245269"/>
                </a:lnTo>
                <a:lnTo>
                  <a:pt x="1023938" y="197644"/>
                </a:lnTo>
                <a:lnTo>
                  <a:pt x="1173956" y="140494"/>
                </a:lnTo>
                <a:lnTo>
                  <a:pt x="1266825" y="121444"/>
                </a:lnTo>
                <a:lnTo>
                  <a:pt x="1359694" y="100013"/>
                </a:lnTo>
                <a:lnTo>
                  <a:pt x="1428750" y="78582"/>
                </a:lnTo>
                <a:lnTo>
                  <a:pt x="1481138" y="59532"/>
                </a:lnTo>
                <a:lnTo>
                  <a:pt x="1519238" y="40482"/>
                </a:lnTo>
                <a:lnTo>
                  <a:pt x="1564481" y="11907"/>
                </a:lnTo>
                <a:lnTo>
                  <a:pt x="1581150" y="0"/>
                </a:lnTo>
                <a:lnTo>
                  <a:pt x="1631156" y="11907"/>
                </a:lnTo>
                <a:lnTo>
                  <a:pt x="1685925" y="33338"/>
                </a:lnTo>
                <a:lnTo>
                  <a:pt x="1733550" y="54769"/>
                </a:lnTo>
                <a:lnTo>
                  <a:pt x="1764506" y="73819"/>
                </a:lnTo>
                <a:lnTo>
                  <a:pt x="1795463" y="92869"/>
                </a:lnTo>
                <a:lnTo>
                  <a:pt x="1809750" y="109538"/>
                </a:lnTo>
                <a:lnTo>
                  <a:pt x="1819275" y="130969"/>
                </a:lnTo>
                <a:lnTo>
                  <a:pt x="1824038" y="152400"/>
                </a:lnTo>
                <a:lnTo>
                  <a:pt x="1821656" y="173832"/>
                </a:lnTo>
                <a:lnTo>
                  <a:pt x="1809750" y="185738"/>
                </a:lnTo>
                <a:lnTo>
                  <a:pt x="1724025" y="216694"/>
                </a:lnTo>
                <a:lnTo>
                  <a:pt x="1597819" y="245269"/>
                </a:lnTo>
                <a:lnTo>
                  <a:pt x="1352550" y="3000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10ABF1F-8F4F-474D-98FA-A1D2440BDFA8}"/>
              </a:ext>
            </a:extLst>
          </p:cNvPr>
          <p:cNvSpPr/>
          <p:nvPr/>
        </p:nvSpPr>
        <p:spPr>
          <a:xfrm>
            <a:off x="4191000" y="1954213"/>
            <a:ext cx="917575" cy="1346200"/>
          </a:xfrm>
          <a:custGeom>
            <a:avLst/>
            <a:gdLst>
              <a:gd name="connsiteX0" fmla="*/ 490538 w 916781"/>
              <a:gd name="connsiteY0" fmla="*/ 852488 h 1345407"/>
              <a:gd name="connsiteX1" fmla="*/ 307181 w 916781"/>
              <a:gd name="connsiteY1" fmla="*/ 1069182 h 1345407"/>
              <a:gd name="connsiteX2" fmla="*/ 145256 w 916781"/>
              <a:gd name="connsiteY2" fmla="*/ 1243013 h 1345407"/>
              <a:gd name="connsiteX3" fmla="*/ 40481 w 916781"/>
              <a:gd name="connsiteY3" fmla="*/ 1340644 h 1345407"/>
              <a:gd name="connsiteX4" fmla="*/ 21431 w 916781"/>
              <a:gd name="connsiteY4" fmla="*/ 1345407 h 1345407"/>
              <a:gd name="connsiteX5" fmla="*/ 4763 w 916781"/>
              <a:gd name="connsiteY5" fmla="*/ 1338263 h 1345407"/>
              <a:gd name="connsiteX6" fmla="*/ 0 w 916781"/>
              <a:gd name="connsiteY6" fmla="*/ 1321594 h 1345407"/>
              <a:gd name="connsiteX7" fmla="*/ 4763 w 916781"/>
              <a:gd name="connsiteY7" fmla="*/ 1297782 h 1345407"/>
              <a:gd name="connsiteX8" fmla="*/ 116681 w 916781"/>
              <a:gd name="connsiteY8" fmla="*/ 1121569 h 1345407"/>
              <a:gd name="connsiteX9" fmla="*/ 219075 w 916781"/>
              <a:gd name="connsiteY9" fmla="*/ 957263 h 1345407"/>
              <a:gd name="connsiteX10" fmla="*/ 302419 w 916781"/>
              <a:gd name="connsiteY10" fmla="*/ 816769 h 1345407"/>
              <a:gd name="connsiteX11" fmla="*/ 381000 w 916781"/>
              <a:gd name="connsiteY11" fmla="*/ 683419 h 1345407"/>
              <a:gd name="connsiteX12" fmla="*/ 461963 w 916781"/>
              <a:gd name="connsiteY12" fmla="*/ 547688 h 1345407"/>
              <a:gd name="connsiteX13" fmla="*/ 502444 w 916781"/>
              <a:gd name="connsiteY13" fmla="*/ 452438 h 1345407"/>
              <a:gd name="connsiteX14" fmla="*/ 559594 w 916781"/>
              <a:gd name="connsiteY14" fmla="*/ 290513 h 1345407"/>
              <a:gd name="connsiteX15" fmla="*/ 578644 w 916781"/>
              <a:gd name="connsiteY15" fmla="*/ 219075 h 1345407"/>
              <a:gd name="connsiteX16" fmla="*/ 573881 w 916781"/>
              <a:gd name="connsiteY16" fmla="*/ 190500 h 1345407"/>
              <a:gd name="connsiteX17" fmla="*/ 552450 w 916781"/>
              <a:gd name="connsiteY17" fmla="*/ 161925 h 1345407"/>
              <a:gd name="connsiteX18" fmla="*/ 521494 w 916781"/>
              <a:gd name="connsiteY18" fmla="*/ 128588 h 1345407"/>
              <a:gd name="connsiteX19" fmla="*/ 481013 w 916781"/>
              <a:gd name="connsiteY19" fmla="*/ 95250 h 1345407"/>
              <a:gd name="connsiteX20" fmla="*/ 447675 w 916781"/>
              <a:gd name="connsiteY20" fmla="*/ 71438 h 1345407"/>
              <a:gd name="connsiteX21" fmla="*/ 428625 w 916781"/>
              <a:gd name="connsiteY21" fmla="*/ 57150 h 1345407"/>
              <a:gd name="connsiteX22" fmla="*/ 419100 w 916781"/>
              <a:gd name="connsiteY22" fmla="*/ 40482 h 1345407"/>
              <a:gd name="connsiteX23" fmla="*/ 421481 w 916781"/>
              <a:gd name="connsiteY23" fmla="*/ 23813 h 1345407"/>
              <a:gd name="connsiteX24" fmla="*/ 435769 w 916781"/>
              <a:gd name="connsiteY24" fmla="*/ 9525 h 1345407"/>
              <a:gd name="connsiteX25" fmla="*/ 481013 w 916781"/>
              <a:gd name="connsiteY25" fmla="*/ 2382 h 1345407"/>
              <a:gd name="connsiteX26" fmla="*/ 569119 w 916781"/>
              <a:gd name="connsiteY26" fmla="*/ 0 h 1345407"/>
              <a:gd name="connsiteX27" fmla="*/ 602456 w 916781"/>
              <a:gd name="connsiteY27" fmla="*/ 2382 h 1345407"/>
              <a:gd name="connsiteX28" fmla="*/ 650081 w 916781"/>
              <a:gd name="connsiteY28" fmla="*/ 11907 h 1345407"/>
              <a:gd name="connsiteX29" fmla="*/ 711994 w 916781"/>
              <a:gd name="connsiteY29" fmla="*/ 33338 h 1345407"/>
              <a:gd name="connsiteX30" fmla="*/ 776288 w 916781"/>
              <a:gd name="connsiteY30" fmla="*/ 59532 h 1345407"/>
              <a:gd name="connsiteX31" fmla="*/ 828675 w 916781"/>
              <a:gd name="connsiteY31" fmla="*/ 90488 h 1345407"/>
              <a:gd name="connsiteX32" fmla="*/ 885825 w 916781"/>
              <a:gd name="connsiteY32" fmla="*/ 128588 h 1345407"/>
              <a:gd name="connsiteX33" fmla="*/ 904875 w 916781"/>
              <a:gd name="connsiteY33" fmla="*/ 147638 h 1345407"/>
              <a:gd name="connsiteX34" fmla="*/ 914400 w 916781"/>
              <a:gd name="connsiteY34" fmla="*/ 164307 h 1345407"/>
              <a:gd name="connsiteX35" fmla="*/ 916781 w 916781"/>
              <a:gd name="connsiteY35" fmla="*/ 188119 h 1345407"/>
              <a:gd name="connsiteX36" fmla="*/ 909638 w 916781"/>
              <a:gd name="connsiteY36" fmla="*/ 221457 h 1345407"/>
              <a:gd name="connsiteX37" fmla="*/ 895350 w 916781"/>
              <a:gd name="connsiteY37" fmla="*/ 247650 h 1345407"/>
              <a:gd name="connsiteX38" fmla="*/ 847725 w 916781"/>
              <a:gd name="connsiteY38" fmla="*/ 288132 h 1345407"/>
              <a:gd name="connsiteX39" fmla="*/ 764381 w 916781"/>
              <a:gd name="connsiteY39" fmla="*/ 438150 h 1345407"/>
              <a:gd name="connsiteX40" fmla="*/ 676275 w 916781"/>
              <a:gd name="connsiteY40" fmla="*/ 592932 h 1345407"/>
              <a:gd name="connsiteX41" fmla="*/ 611981 w 916781"/>
              <a:gd name="connsiteY41" fmla="*/ 697707 h 1345407"/>
              <a:gd name="connsiteX42" fmla="*/ 490538 w 916781"/>
              <a:gd name="connsiteY42" fmla="*/ 852488 h 1345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16781" h="1345407">
                <a:moveTo>
                  <a:pt x="490538" y="852488"/>
                </a:moveTo>
                <a:lnTo>
                  <a:pt x="307181" y="1069182"/>
                </a:lnTo>
                <a:lnTo>
                  <a:pt x="145256" y="1243013"/>
                </a:lnTo>
                <a:lnTo>
                  <a:pt x="40481" y="1340644"/>
                </a:lnTo>
                <a:lnTo>
                  <a:pt x="21431" y="1345407"/>
                </a:lnTo>
                <a:lnTo>
                  <a:pt x="4763" y="1338263"/>
                </a:lnTo>
                <a:lnTo>
                  <a:pt x="0" y="1321594"/>
                </a:lnTo>
                <a:lnTo>
                  <a:pt x="4763" y="1297782"/>
                </a:lnTo>
                <a:lnTo>
                  <a:pt x="116681" y="1121569"/>
                </a:lnTo>
                <a:lnTo>
                  <a:pt x="219075" y="957263"/>
                </a:lnTo>
                <a:lnTo>
                  <a:pt x="302419" y="816769"/>
                </a:lnTo>
                <a:lnTo>
                  <a:pt x="381000" y="683419"/>
                </a:lnTo>
                <a:lnTo>
                  <a:pt x="461963" y="547688"/>
                </a:lnTo>
                <a:lnTo>
                  <a:pt x="502444" y="452438"/>
                </a:lnTo>
                <a:lnTo>
                  <a:pt x="559594" y="290513"/>
                </a:lnTo>
                <a:lnTo>
                  <a:pt x="578644" y="219075"/>
                </a:lnTo>
                <a:lnTo>
                  <a:pt x="573881" y="190500"/>
                </a:lnTo>
                <a:lnTo>
                  <a:pt x="552450" y="161925"/>
                </a:lnTo>
                <a:lnTo>
                  <a:pt x="521494" y="128588"/>
                </a:lnTo>
                <a:lnTo>
                  <a:pt x="481013" y="95250"/>
                </a:lnTo>
                <a:lnTo>
                  <a:pt x="447675" y="71438"/>
                </a:lnTo>
                <a:lnTo>
                  <a:pt x="428625" y="57150"/>
                </a:lnTo>
                <a:lnTo>
                  <a:pt x="419100" y="40482"/>
                </a:lnTo>
                <a:lnTo>
                  <a:pt x="421481" y="23813"/>
                </a:lnTo>
                <a:lnTo>
                  <a:pt x="435769" y="9525"/>
                </a:lnTo>
                <a:lnTo>
                  <a:pt x="481013" y="2382"/>
                </a:lnTo>
                <a:lnTo>
                  <a:pt x="569119" y="0"/>
                </a:lnTo>
                <a:lnTo>
                  <a:pt x="602456" y="2382"/>
                </a:lnTo>
                <a:lnTo>
                  <a:pt x="650081" y="11907"/>
                </a:lnTo>
                <a:lnTo>
                  <a:pt x="711994" y="33338"/>
                </a:lnTo>
                <a:lnTo>
                  <a:pt x="776288" y="59532"/>
                </a:lnTo>
                <a:lnTo>
                  <a:pt x="828675" y="90488"/>
                </a:lnTo>
                <a:lnTo>
                  <a:pt x="885825" y="128588"/>
                </a:lnTo>
                <a:lnTo>
                  <a:pt x="904875" y="147638"/>
                </a:lnTo>
                <a:lnTo>
                  <a:pt x="914400" y="164307"/>
                </a:lnTo>
                <a:lnTo>
                  <a:pt x="916781" y="188119"/>
                </a:lnTo>
                <a:lnTo>
                  <a:pt x="909638" y="221457"/>
                </a:lnTo>
                <a:lnTo>
                  <a:pt x="895350" y="247650"/>
                </a:lnTo>
                <a:lnTo>
                  <a:pt x="847725" y="288132"/>
                </a:lnTo>
                <a:lnTo>
                  <a:pt x="764381" y="438150"/>
                </a:lnTo>
                <a:lnTo>
                  <a:pt x="676275" y="592932"/>
                </a:lnTo>
                <a:lnTo>
                  <a:pt x="611981" y="697707"/>
                </a:lnTo>
                <a:lnTo>
                  <a:pt x="490538" y="852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ED50ED1-60D3-4AAB-804C-48D6A75315D7}"/>
              </a:ext>
            </a:extLst>
          </p:cNvPr>
          <p:cNvSpPr/>
          <p:nvPr/>
        </p:nvSpPr>
        <p:spPr>
          <a:xfrm rot="16200000">
            <a:off x="1371600" y="3505200"/>
            <a:ext cx="4443413" cy="538163"/>
          </a:xfrm>
          <a:custGeom>
            <a:avLst/>
            <a:gdLst>
              <a:gd name="connsiteX0" fmla="*/ 2908702 w 4443736"/>
              <a:gd name="connsiteY0" fmla="*/ 434444 h 537882"/>
              <a:gd name="connsiteX1" fmla="*/ 2643899 w 4443736"/>
              <a:gd name="connsiteY1" fmla="*/ 438581 h 537882"/>
              <a:gd name="connsiteX2" fmla="*/ 2565285 w 4443736"/>
              <a:gd name="connsiteY2" fmla="*/ 434444 h 537882"/>
              <a:gd name="connsiteX3" fmla="*/ 2259106 w 4443736"/>
              <a:gd name="connsiteY3" fmla="*/ 434444 h 537882"/>
              <a:gd name="connsiteX4" fmla="*/ 1853625 w 4443736"/>
              <a:gd name="connsiteY4" fmla="*/ 438581 h 537882"/>
              <a:gd name="connsiteX5" fmla="*/ 1332293 w 4443736"/>
              <a:gd name="connsiteY5" fmla="*/ 438581 h 537882"/>
              <a:gd name="connsiteX6" fmla="*/ 719935 w 4443736"/>
              <a:gd name="connsiteY6" fmla="*/ 438581 h 537882"/>
              <a:gd name="connsiteX7" fmla="*/ 161365 w 4443736"/>
              <a:gd name="connsiteY7" fmla="*/ 438581 h 537882"/>
              <a:gd name="connsiteX8" fmla="*/ 128264 w 4443736"/>
              <a:gd name="connsiteY8" fmla="*/ 430306 h 537882"/>
              <a:gd name="connsiteX9" fmla="*/ 82751 w 4443736"/>
              <a:gd name="connsiteY9" fmla="*/ 417893 h 537882"/>
              <a:gd name="connsiteX10" fmla="*/ 33100 w 4443736"/>
              <a:gd name="connsiteY10" fmla="*/ 393068 h 537882"/>
              <a:gd name="connsiteX11" fmla="*/ 8275 w 4443736"/>
              <a:gd name="connsiteY11" fmla="*/ 364105 h 537882"/>
              <a:gd name="connsiteX12" fmla="*/ 0 w 4443736"/>
              <a:gd name="connsiteY12" fmla="*/ 331005 h 537882"/>
              <a:gd name="connsiteX13" fmla="*/ 8275 w 4443736"/>
              <a:gd name="connsiteY13" fmla="*/ 293767 h 537882"/>
              <a:gd name="connsiteX14" fmla="*/ 28963 w 4443736"/>
              <a:gd name="connsiteY14" fmla="*/ 264804 h 537882"/>
              <a:gd name="connsiteX15" fmla="*/ 70338 w 4443736"/>
              <a:gd name="connsiteY15" fmla="*/ 227566 h 537882"/>
              <a:gd name="connsiteX16" fmla="*/ 124127 w 4443736"/>
              <a:gd name="connsiteY16" fmla="*/ 198603 h 537882"/>
              <a:gd name="connsiteX17" fmla="*/ 190328 w 4443736"/>
              <a:gd name="connsiteY17" fmla="*/ 173777 h 537882"/>
              <a:gd name="connsiteX18" fmla="*/ 264804 w 4443736"/>
              <a:gd name="connsiteY18" fmla="*/ 157227 h 537882"/>
              <a:gd name="connsiteX19" fmla="*/ 380655 w 4443736"/>
              <a:gd name="connsiteY19" fmla="*/ 148952 h 537882"/>
              <a:gd name="connsiteX20" fmla="*/ 471681 w 4443736"/>
              <a:gd name="connsiteY20" fmla="*/ 165502 h 537882"/>
              <a:gd name="connsiteX21" fmla="*/ 554432 w 4443736"/>
              <a:gd name="connsiteY21" fmla="*/ 173777 h 537882"/>
              <a:gd name="connsiteX22" fmla="*/ 761310 w 4443736"/>
              <a:gd name="connsiteY22" fmla="*/ 194465 h 537882"/>
              <a:gd name="connsiteX23" fmla="*/ 1046802 w 4443736"/>
              <a:gd name="connsiteY23" fmla="*/ 211015 h 537882"/>
              <a:gd name="connsiteX24" fmla="*/ 1369531 w 4443736"/>
              <a:gd name="connsiteY24" fmla="*/ 219291 h 537882"/>
              <a:gd name="connsiteX25" fmla="*/ 1890863 w 4443736"/>
              <a:gd name="connsiteY25" fmla="*/ 231703 h 537882"/>
              <a:gd name="connsiteX26" fmla="*/ 2693549 w 4443736"/>
              <a:gd name="connsiteY26" fmla="*/ 239978 h 537882"/>
              <a:gd name="connsiteX27" fmla="*/ 3297632 w 4443736"/>
              <a:gd name="connsiteY27" fmla="*/ 235841 h 537882"/>
              <a:gd name="connsiteX28" fmla="*/ 3533473 w 4443736"/>
              <a:gd name="connsiteY28" fmla="*/ 239978 h 537882"/>
              <a:gd name="connsiteX29" fmla="*/ 3802414 w 4443736"/>
              <a:gd name="connsiteY29" fmla="*/ 239978 h 537882"/>
              <a:gd name="connsiteX30" fmla="*/ 4183070 w 4443736"/>
              <a:gd name="connsiteY30" fmla="*/ 239978 h 537882"/>
              <a:gd name="connsiteX31" fmla="*/ 4228583 w 4443736"/>
              <a:gd name="connsiteY31" fmla="*/ 227566 h 537882"/>
              <a:gd name="connsiteX32" fmla="*/ 4269958 w 4443736"/>
              <a:gd name="connsiteY32" fmla="*/ 202740 h 537882"/>
              <a:gd name="connsiteX33" fmla="*/ 4311334 w 4443736"/>
              <a:gd name="connsiteY33" fmla="*/ 161365 h 537882"/>
              <a:gd name="connsiteX34" fmla="*/ 4344434 w 4443736"/>
              <a:gd name="connsiteY34" fmla="*/ 103439 h 537882"/>
              <a:gd name="connsiteX35" fmla="*/ 4377535 w 4443736"/>
              <a:gd name="connsiteY35" fmla="*/ 45513 h 537882"/>
              <a:gd name="connsiteX36" fmla="*/ 4394085 w 4443736"/>
              <a:gd name="connsiteY36" fmla="*/ 20688 h 537882"/>
              <a:gd name="connsiteX37" fmla="*/ 4406498 w 4443736"/>
              <a:gd name="connsiteY37" fmla="*/ 4138 h 537882"/>
              <a:gd name="connsiteX38" fmla="*/ 4418910 w 4443736"/>
              <a:gd name="connsiteY38" fmla="*/ 0 h 537882"/>
              <a:gd name="connsiteX39" fmla="*/ 4439598 w 4443736"/>
              <a:gd name="connsiteY39" fmla="*/ 8275 h 537882"/>
              <a:gd name="connsiteX40" fmla="*/ 4443736 w 4443736"/>
              <a:gd name="connsiteY40" fmla="*/ 33101 h 537882"/>
              <a:gd name="connsiteX41" fmla="*/ 4439598 w 4443736"/>
              <a:gd name="connsiteY41" fmla="*/ 91026 h 537882"/>
              <a:gd name="connsiteX42" fmla="*/ 4423048 w 4443736"/>
              <a:gd name="connsiteY42" fmla="*/ 177915 h 537882"/>
              <a:gd name="connsiteX43" fmla="*/ 4394085 w 4443736"/>
              <a:gd name="connsiteY43" fmla="*/ 293767 h 537882"/>
              <a:gd name="connsiteX44" fmla="*/ 4360985 w 4443736"/>
              <a:gd name="connsiteY44" fmla="*/ 405481 h 537882"/>
              <a:gd name="connsiteX45" fmla="*/ 4332022 w 4443736"/>
              <a:gd name="connsiteY45" fmla="*/ 475819 h 537882"/>
              <a:gd name="connsiteX46" fmla="*/ 4286508 w 4443736"/>
              <a:gd name="connsiteY46" fmla="*/ 533745 h 537882"/>
              <a:gd name="connsiteX47" fmla="*/ 4257546 w 4443736"/>
              <a:gd name="connsiteY47" fmla="*/ 537882 h 537882"/>
              <a:gd name="connsiteX48" fmla="*/ 4187207 w 4443736"/>
              <a:gd name="connsiteY48" fmla="*/ 517195 h 537882"/>
              <a:gd name="connsiteX49" fmla="*/ 4121006 w 4443736"/>
              <a:gd name="connsiteY49" fmla="*/ 492369 h 537882"/>
              <a:gd name="connsiteX50" fmla="*/ 4071356 w 4443736"/>
              <a:gd name="connsiteY50" fmla="*/ 475819 h 537882"/>
              <a:gd name="connsiteX51" fmla="*/ 3823102 w 4443736"/>
              <a:gd name="connsiteY51" fmla="*/ 446856 h 537882"/>
              <a:gd name="connsiteX52" fmla="*/ 3645187 w 4443736"/>
              <a:gd name="connsiteY52" fmla="*/ 434444 h 537882"/>
              <a:gd name="connsiteX53" fmla="*/ 3388659 w 4443736"/>
              <a:gd name="connsiteY53" fmla="*/ 438581 h 537882"/>
              <a:gd name="connsiteX54" fmla="*/ 3194194 w 4443736"/>
              <a:gd name="connsiteY54" fmla="*/ 434444 h 537882"/>
              <a:gd name="connsiteX55" fmla="*/ 2908702 w 4443736"/>
              <a:gd name="connsiteY55" fmla="*/ 434444 h 537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43736" h="537882">
                <a:moveTo>
                  <a:pt x="2908702" y="434444"/>
                </a:moveTo>
                <a:lnTo>
                  <a:pt x="2643899" y="438581"/>
                </a:lnTo>
                <a:lnTo>
                  <a:pt x="2565285" y="434444"/>
                </a:lnTo>
                <a:lnTo>
                  <a:pt x="2259106" y="434444"/>
                </a:lnTo>
                <a:lnTo>
                  <a:pt x="1853625" y="438581"/>
                </a:lnTo>
                <a:lnTo>
                  <a:pt x="1332293" y="438581"/>
                </a:lnTo>
                <a:lnTo>
                  <a:pt x="719935" y="438581"/>
                </a:lnTo>
                <a:lnTo>
                  <a:pt x="161365" y="438581"/>
                </a:lnTo>
                <a:lnTo>
                  <a:pt x="128264" y="430306"/>
                </a:lnTo>
                <a:lnTo>
                  <a:pt x="82751" y="417893"/>
                </a:lnTo>
                <a:lnTo>
                  <a:pt x="33100" y="393068"/>
                </a:lnTo>
                <a:lnTo>
                  <a:pt x="8275" y="364105"/>
                </a:lnTo>
                <a:lnTo>
                  <a:pt x="0" y="331005"/>
                </a:lnTo>
                <a:lnTo>
                  <a:pt x="8275" y="293767"/>
                </a:lnTo>
                <a:lnTo>
                  <a:pt x="28963" y="264804"/>
                </a:lnTo>
                <a:lnTo>
                  <a:pt x="70338" y="227566"/>
                </a:lnTo>
                <a:lnTo>
                  <a:pt x="124127" y="198603"/>
                </a:lnTo>
                <a:lnTo>
                  <a:pt x="190328" y="173777"/>
                </a:lnTo>
                <a:lnTo>
                  <a:pt x="264804" y="157227"/>
                </a:lnTo>
                <a:lnTo>
                  <a:pt x="380655" y="148952"/>
                </a:lnTo>
                <a:lnTo>
                  <a:pt x="471681" y="165502"/>
                </a:lnTo>
                <a:lnTo>
                  <a:pt x="554432" y="173777"/>
                </a:lnTo>
                <a:lnTo>
                  <a:pt x="761310" y="194465"/>
                </a:lnTo>
                <a:lnTo>
                  <a:pt x="1046802" y="211015"/>
                </a:lnTo>
                <a:lnTo>
                  <a:pt x="1369531" y="219291"/>
                </a:lnTo>
                <a:lnTo>
                  <a:pt x="1890863" y="231703"/>
                </a:lnTo>
                <a:lnTo>
                  <a:pt x="2693549" y="239978"/>
                </a:lnTo>
                <a:lnTo>
                  <a:pt x="3297632" y="235841"/>
                </a:lnTo>
                <a:lnTo>
                  <a:pt x="3533473" y="239978"/>
                </a:lnTo>
                <a:lnTo>
                  <a:pt x="3802414" y="239978"/>
                </a:lnTo>
                <a:lnTo>
                  <a:pt x="4183070" y="239978"/>
                </a:lnTo>
                <a:lnTo>
                  <a:pt x="4228583" y="227566"/>
                </a:lnTo>
                <a:lnTo>
                  <a:pt x="4269958" y="202740"/>
                </a:lnTo>
                <a:lnTo>
                  <a:pt x="4311334" y="161365"/>
                </a:lnTo>
                <a:lnTo>
                  <a:pt x="4344434" y="103439"/>
                </a:lnTo>
                <a:lnTo>
                  <a:pt x="4377535" y="45513"/>
                </a:lnTo>
                <a:lnTo>
                  <a:pt x="4394085" y="20688"/>
                </a:lnTo>
                <a:lnTo>
                  <a:pt x="4406498" y="4138"/>
                </a:lnTo>
                <a:lnTo>
                  <a:pt x="4418910" y="0"/>
                </a:lnTo>
                <a:lnTo>
                  <a:pt x="4439598" y="8275"/>
                </a:lnTo>
                <a:lnTo>
                  <a:pt x="4443736" y="33101"/>
                </a:lnTo>
                <a:lnTo>
                  <a:pt x="4439598" y="91026"/>
                </a:lnTo>
                <a:lnTo>
                  <a:pt x="4423048" y="177915"/>
                </a:lnTo>
                <a:lnTo>
                  <a:pt x="4394085" y="293767"/>
                </a:lnTo>
                <a:lnTo>
                  <a:pt x="4360985" y="405481"/>
                </a:lnTo>
                <a:lnTo>
                  <a:pt x="4332022" y="475819"/>
                </a:lnTo>
                <a:lnTo>
                  <a:pt x="4286508" y="533745"/>
                </a:lnTo>
                <a:lnTo>
                  <a:pt x="4257546" y="537882"/>
                </a:lnTo>
                <a:lnTo>
                  <a:pt x="4187207" y="517195"/>
                </a:lnTo>
                <a:lnTo>
                  <a:pt x="4121006" y="492369"/>
                </a:lnTo>
                <a:lnTo>
                  <a:pt x="4071356" y="475819"/>
                </a:lnTo>
                <a:lnTo>
                  <a:pt x="3823102" y="446856"/>
                </a:lnTo>
                <a:lnTo>
                  <a:pt x="3645187" y="434444"/>
                </a:lnTo>
                <a:lnTo>
                  <a:pt x="3388659" y="438581"/>
                </a:lnTo>
                <a:cubicBezTo>
                  <a:pt x="3192816" y="430247"/>
                  <a:pt x="3194194" y="365426"/>
                  <a:pt x="3194194" y="434444"/>
                </a:cubicBezTo>
                <a:lnTo>
                  <a:pt x="2908702" y="434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3444F03-AAE3-4EE5-B1FE-FAB9417C2A7F}"/>
              </a:ext>
            </a:extLst>
          </p:cNvPr>
          <p:cNvSpPr/>
          <p:nvPr/>
        </p:nvSpPr>
        <p:spPr>
          <a:xfrm rot="16200000">
            <a:off x="2049463" y="3227388"/>
            <a:ext cx="1998662" cy="1135062"/>
          </a:xfrm>
          <a:custGeom>
            <a:avLst/>
            <a:gdLst>
              <a:gd name="connsiteX0" fmla="*/ 762000 w 1997869"/>
              <a:gd name="connsiteY0" fmla="*/ 645570 h 1133726"/>
              <a:gd name="connsiteX1" fmla="*/ 535782 w 1997869"/>
              <a:gd name="connsiteY1" fmla="*/ 481263 h 1133726"/>
              <a:gd name="connsiteX2" fmla="*/ 350044 w 1997869"/>
              <a:gd name="connsiteY2" fmla="*/ 331245 h 1133726"/>
              <a:gd name="connsiteX3" fmla="*/ 192882 w 1997869"/>
              <a:gd name="connsiteY3" fmla="*/ 202657 h 1133726"/>
              <a:gd name="connsiteX4" fmla="*/ 66675 w 1997869"/>
              <a:gd name="connsiteY4" fmla="*/ 93120 h 1133726"/>
              <a:gd name="connsiteX5" fmla="*/ 21432 w 1997869"/>
              <a:gd name="connsiteY5" fmla="*/ 55020 h 1133726"/>
              <a:gd name="connsiteX6" fmla="*/ 2382 w 1997869"/>
              <a:gd name="connsiteY6" fmla="*/ 31207 h 1133726"/>
              <a:gd name="connsiteX7" fmla="*/ 0 w 1997869"/>
              <a:gd name="connsiteY7" fmla="*/ 16920 h 1133726"/>
              <a:gd name="connsiteX8" fmla="*/ 4763 w 1997869"/>
              <a:gd name="connsiteY8" fmla="*/ 5013 h 1133726"/>
              <a:gd name="connsiteX9" fmla="*/ 21432 w 1997869"/>
              <a:gd name="connsiteY9" fmla="*/ 251 h 1133726"/>
              <a:gd name="connsiteX10" fmla="*/ 45244 w 1997869"/>
              <a:gd name="connsiteY10" fmla="*/ 5013 h 1133726"/>
              <a:gd name="connsiteX11" fmla="*/ 85725 w 1997869"/>
              <a:gd name="connsiteY11" fmla="*/ 31207 h 1133726"/>
              <a:gd name="connsiteX12" fmla="*/ 214313 w 1997869"/>
              <a:gd name="connsiteY12" fmla="*/ 116932 h 1133726"/>
              <a:gd name="connsiteX13" fmla="*/ 381000 w 1997869"/>
              <a:gd name="connsiteY13" fmla="*/ 224088 h 1133726"/>
              <a:gd name="connsiteX14" fmla="*/ 538163 w 1997869"/>
              <a:gd name="connsiteY14" fmla="*/ 324101 h 1133726"/>
              <a:gd name="connsiteX15" fmla="*/ 714375 w 1997869"/>
              <a:gd name="connsiteY15" fmla="*/ 433638 h 1133726"/>
              <a:gd name="connsiteX16" fmla="*/ 842963 w 1997869"/>
              <a:gd name="connsiteY16" fmla="*/ 512220 h 1133726"/>
              <a:gd name="connsiteX17" fmla="*/ 971550 w 1997869"/>
              <a:gd name="connsiteY17" fmla="*/ 593182 h 1133726"/>
              <a:gd name="connsiteX18" fmla="*/ 1121569 w 1997869"/>
              <a:gd name="connsiteY18" fmla="*/ 674145 h 1133726"/>
              <a:gd name="connsiteX19" fmla="*/ 1238250 w 1997869"/>
              <a:gd name="connsiteY19" fmla="*/ 728913 h 1133726"/>
              <a:gd name="connsiteX20" fmla="*/ 1414463 w 1997869"/>
              <a:gd name="connsiteY20" fmla="*/ 814638 h 1133726"/>
              <a:gd name="connsiteX21" fmla="*/ 1595438 w 1997869"/>
              <a:gd name="connsiteY21" fmla="*/ 893220 h 1133726"/>
              <a:gd name="connsiteX22" fmla="*/ 1774032 w 1997869"/>
              <a:gd name="connsiteY22" fmla="*/ 967038 h 1133726"/>
              <a:gd name="connsiteX23" fmla="*/ 1990725 w 1997869"/>
              <a:gd name="connsiteY23" fmla="*/ 1052763 h 1133726"/>
              <a:gd name="connsiteX24" fmla="*/ 1997869 w 1997869"/>
              <a:gd name="connsiteY24" fmla="*/ 1133726 h 1133726"/>
              <a:gd name="connsiteX25" fmla="*/ 1493044 w 1997869"/>
              <a:gd name="connsiteY25" fmla="*/ 1117057 h 1133726"/>
              <a:gd name="connsiteX26" fmla="*/ 1366838 w 1997869"/>
              <a:gd name="connsiteY26" fmla="*/ 1043238 h 1133726"/>
              <a:gd name="connsiteX27" fmla="*/ 1126332 w 1997869"/>
              <a:gd name="connsiteY27" fmla="*/ 886076 h 1133726"/>
              <a:gd name="connsiteX28" fmla="*/ 907257 w 1997869"/>
              <a:gd name="connsiteY28" fmla="*/ 743201 h 1133726"/>
              <a:gd name="connsiteX29" fmla="*/ 762000 w 1997869"/>
              <a:gd name="connsiteY29" fmla="*/ 645570 h 1133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97869" h="1133726">
                <a:moveTo>
                  <a:pt x="762000" y="645570"/>
                </a:moveTo>
                <a:lnTo>
                  <a:pt x="535782" y="481263"/>
                </a:lnTo>
                <a:lnTo>
                  <a:pt x="350044" y="331245"/>
                </a:lnTo>
                <a:lnTo>
                  <a:pt x="192882" y="202657"/>
                </a:lnTo>
                <a:lnTo>
                  <a:pt x="66675" y="93120"/>
                </a:lnTo>
                <a:lnTo>
                  <a:pt x="21432" y="55020"/>
                </a:lnTo>
                <a:lnTo>
                  <a:pt x="2382" y="31207"/>
                </a:lnTo>
                <a:lnTo>
                  <a:pt x="0" y="16920"/>
                </a:lnTo>
                <a:lnTo>
                  <a:pt x="4763" y="5013"/>
                </a:lnTo>
                <a:cubicBezTo>
                  <a:pt x="19803" y="0"/>
                  <a:pt x="14030" y="251"/>
                  <a:pt x="21432" y="251"/>
                </a:cubicBezTo>
                <a:lnTo>
                  <a:pt x="45244" y="5013"/>
                </a:lnTo>
                <a:lnTo>
                  <a:pt x="85725" y="31207"/>
                </a:lnTo>
                <a:lnTo>
                  <a:pt x="214313" y="116932"/>
                </a:lnTo>
                <a:lnTo>
                  <a:pt x="381000" y="224088"/>
                </a:lnTo>
                <a:lnTo>
                  <a:pt x="538163" y="324101"/>
                </a:lnTo>
                <a:lnTo>
                  <a:pt x="714375" y="433638"/>
                </a:lnTo>
                <a:lnTo>
                  <a:pt x="842963" y="512220"/>
                </a:lnTo>
                <a:lnTo>
                  <a:pt x="971550" y="593182"/>
                </a:lnTo>
                <a:lnTo>
                  <a:pt x="1121569" y="674145"/>
                </a:lnTo>
                <a:lnTo>
                  <a:pt x="1238250" y="728913"/>
                </a:lnTo>
                <a:lnTo>
                  <a:pt x="1414463" y="814638"/>
                </a:lnTo>
                <a:lnTo>
                  <a:pt x="1595438" y="893220"/>
                </a:lnTo>
                <a:lnTo>
                  <a:pt x="1774032" y="967038"/>
                </a:lnTo>
                <a:lnTo>
                  <a:pt x="1990725" y="1052763"/>
                </a:lnTo>
                <a:lnTo>
                  <a:pt x="1997869" y="1133726"/>
                </a:lnTo>
                <a:lnTo>
                  <a:pt x="1493044" y="1117057"/>
                </a:lnTo>
                <a:lnTo>
                  <a:pt x="1366838" y="1043238"/>
                </a:lnTo>
                <a:lnTo>
                  <a:pt x="1126332" y="886076"/>
                </a:lnTo>
                <a:lnTo>
                  <a:pt x="907257" y="743201"/>
                </a:lnTo>
                <a:lnTo>
                  <a:pt x="762000" y="64557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D7A39F1-ADFF-4705-830B-EDEA3EE5FBB1}"/>
              </a:ext>
            </a:extLst>
          </p:cNvPr>
          <p:cNvSpPr/>
          <p:nvPr/>
        </p:nvSpPr>
        <p:spPr>
          <a:xfrm>
            <a:off x="3694113" y="3305175"/>
            <a:ext cx="566737" cy="544513"/>
          </a:xfrm>
          <a:custGeom>
            <a:avLst/>
            <a:gdLst>
              <a:gd name="connsiteX0" fmla="*/ 290512 w 566737"/>
              <a:gd name="connsiteY0" fmla="*/ 364331 h 545306"/>
              <a:gd name="connsiteX1" fmla="*/ 188119 w 566737"/>
              <a:gd name="connsiteY1" fmla="*/ 254794 h 545306"/>
              <a:gd name="connsiteX2" fmla="*/ 102394 w 566737"/>
              <a:gd name="connsiteY2" fmla="*/ 164306 h 545306"/>
              <a:gd name="connsiteX3" fmla="*/ 2381 w 566737"/>
              <a:gd name="connsiteY3" fmla="*/ 76200 h 545306"/>
              <a:gd name="connsiteX4" fmla="*/ 0 w 566737"/>
              <a:gd name="connsiteY4" fmla="*/ 0 h 545306"/>
              <a:gd name="connsiteX5" fmla="*/ 128587 w 566737"/>
              <a:gd name="connsiteY5" fmla="*/ 52388 h 545306"/>
              <a:gd name="connsiteX6" fmla="*/ 247650 w 566737"/>
              <a:gd name="connsiteY6" fmla="*/ 97631 h 545306"/>
              <a:gd name="connsiteX7" fmla="*/ 388144 w 566737"/>
              <a:gd name="connsiteY7" fmla="*/ 147638 h 545306"/>
              <a:gd name="connsiteX8" fmla="*/ 447675 w 566737"/>
              <a:gd name="connsiteY8" fmla="*/ 166688 h 545306"/>
              <a:gd name="connsiteX9" fmla="*/ 464344 w 566737"/>
              <a:gd name="connsiteY9" fmla="*/ 176213 h 545306"/>
              <a:gd name="connsiteX10" fmla="*/ 497681 w 566737"/>
              <a:gd name="connsiteY10" fmla="*/ 223838 h 545306"/>
              <a:gd name="connsiteX11" fmla="*/ 519112 w 566737"/>
              <a:gd name="connsiteY11" fmla="*/ 257175 h 545306"/>
              <a:gd name="connsiteX12" fmla="*/ 538162 w 566737"/>
              <a:gd name="connsiteY12" fmla="*/ 297656 h 545306"/>
              <a:gd name="connsiteX13" fmla="*/ 552450 w 566737"/>
              <a:gd name="connsiteY13" fmla="*/ 333375 h 545306"/>
              <a:gd name="connsiteX14" fmla="*/ 561975 w 566737"/>
              <a:gd name="connsiteY14" fmla="*/ 383381 h 545306"/>
              <a:gd name="connsiteX15" fmla="*/ 566737 w 566737"/>
              <a:gd name="connsiteY15" fmla="*/ 450056 h 545306"/>
              <a:gd name="connsiteX16" fmla="*/ 566737 w 566737"/>
              <a:gd name="connsiteY16" fmla="*/ 497681 h 545306"/>
              <a:gd name="connsiteX17" fmla="*/ 559594 w 566737"/>
              <a:gd name="connsiteY17" fmla="*/ 523875 h 545306"/>
              <a:gd name="connsiteX18" fmla="*/ 547687 w 566737"/>
              <a:gd name="connsiteY18" fmla="*/ 535781 h 545306"/>
              <a:gd name="connsiteX19" fmla="*/ 531019 w 566737"/>
              <a:gd name="connsiteY19" fmla="*/ 542925 h 545306"/>
              <a:gd name="connsiteX20" fmla="*/ 509587 w 566737"/>
              <a:gd name="connsiteY20" fmla="*/ 545306 h 545306"/>
              <a:gd name="connsiteX21" fmla="*/ 481012 w 566737"/>
              <a:gd name="connsiteY21" fmla="*/ 542925 h 545306"/>
              <a:gd name="connsiteX22" fmla="*/ 461962 w 566737"/>
              <a:gd name="connsiteY22" fmla="*/ 535781 h 545306"/>
              <a:gd name="connsiteX23" fmla="*/ 435769 w 566737"/>
              <a:gd name="connsiteY23" fmla="*/ 516731 h 545306"/>
              <a:gd name="connsiteX24" fmla="*/ 383381 w 566737"/>
              <a:gd name="connsiteY24" fmla="*/ 466725 h 545306"/>
              <a:gd name="connsiteX25" fmla="*/ 290512 w 566737"/>
              <a:gd name="connsiteY25" fmla="*/ 364331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737" h="545306">
                <a:moveTo>
                  <a:pt x="290512" y="364331"/>
                </a:moveTo>
                <a:lnTo>
                  <a:pt x="188119" y="254794"/>
                </a:lnTo>
                <a:lnTo>
                  <a:pt x="102394" y="164306"/>
                </a:lnTo>
                <a:lnTo>
                  <a:pt x="2381" y="76200"/>
                </a:lnTo>
                <a:cubicBezTo>
                  <a:pt x="1587" y="50800"/>
                  <a:pt x="794" y="25400"/>
                  <a:pt x="0" y="0"/>
                </a:cubicBezTo>
                <a:lnTo>
                  <a:pt x="128587" y="52388"/>
                </a:lnTo>
                <a:lnTo>
                  <a:pt x="247650" y="97631"/>
                </a:lnTo>
                <a:lnTo>
                  <a:pt x="388144" y="147638"/>
                </a:lnTo>
                <a:lnTo>
                  <a:pt x="447675" y="166688"/>
                </a:lnTo>
                <a:lnTo>
                  <a:pt x="464344" y="176213"/>
                </a:lnTo>
                <a:lnTo>
                  <a:pt x="497681" y="223838"/>
                </a:lnTo>
                <a:lnTo>
                  <a:pt x="519112" y="257175"/>
                </a:lnTo>
                <a:lnTo>
                  <a:pt x="538162" y="297656"/>
                </a:lnTo>
                <a:lnTo>
                  <a:pt x="552450" y="333375"/>
                </a:lnTo>
                <a:lnTo>
                  <a:pt x="561975" y="383381"/>
                </a:lnTo>
                <a:lnTo>
                  <a:pt x="566737" y="450056"/>
                </a:lnTo>
                <a:lnTo>
                  <a:pt x="566737" y="497681"/>
                </a:lnTo>
                <a:lnTo>
                  <a:pt x="559594" y="523875"/>
                </a:lnTo>
                <a:lnTo>
                  <a:pt x="547687" y="535781"/>
                </a:lnTo>
                <a:lnTo>
                  <a:pt x="531019" y="542925"/>
                </a:lnTo>
                <a:lnTo>
                  <a:pt x="509587" y="545306"/>
                </a:lnTo>
                <a:lnTo>
                  <a:pt x="481012" y="542925"/>
                </a:lnTo>
                <a:lnTo>
                  <a:pt x="461962" y="535781"/>
                </a:lnTo>
                <a:lnTo>
                  <a:pt x="435769" y="516731"/>
                </a:lnTo>
                <a:lnTo>
                  <a:pt x="383381" y="466725"/>
                </a:lnTo>
                <a:lnTo>
                  <a:pt x="290512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CE20E41-6EBC-48C7-A93A-B86B0723DFB7}"/>
              </a:ext>
            </a:extLst>
          </p:cNvPr>
          <p:cNvSpPr/>
          <p:nvPr/>
        </p:nvSpPr>
        <p:spPr>
          <a:xfrm>
            <a:off x="4737100" y="2360613"/>
            <a:ext cx="1919288" cy="401637"/>
          </a:xfrm>
          <a:custGeom>
            <a:avLst/>
            <a:gdLst>
              <a:gd name="connsiteX0" fmla="*/ 1243013 w 1919288"/>
              <a:gd name="connsiteY0" fmla="*/ 319087 h 402431"/>
              <a:gd name="connsiteX1" fmla="*/ 983457 w 1919288"/>
              <a:gd name="connsiteY1" fmla="*/ 359569 h 402431"/>
              <a:gd name="connsiteX2" fmla="*/ 809625 w 1919288"/>
              <a:gd name="connsiteY2" fmla="*/ 378619 h 402431"/>
              <a:gd name="connsiteX3" fmla="*/ 638175 w 1919288"/>
              <a:gd name="connsiteY3" fmla="*/ 388144 h 402431"/>
              <a:gd name="connsiteX4" fmla="*/ 454819 w 1919288"/>
              <a:gd name="connsiteY4" fmla="*/ 395287 h 402431"/>
              <a:gd name="connsiteX5" fmla="*/ 309563 w 1919288"/>
              <a:gd name="connsiteY5" fmla="*/ 402431 h 402431"/>
              <a:gd name="connsiteX6" fmla="*/ 261938 w 1919288"/>
              <a:gd name="connsiteY6" fmla="*/ 402431 h 402431"/>
              <a:gd name="connsiteX7" fmla="*/ 223838 w 1919288"/>
              <a:gd name="connsiteY7" fmla="*/ 397669 h 402431"/>
              <a:gd name="connsiteX8" fmla="*/ 180975 w 1919288"/>
              <a:gd name="connsiteY8" fmla="*/ 388144 h 402431"/>
              <a:gd name="connsiteX9" fmla="*/ 145257 w 1919288"/>
              <a:gd name="connsiteY9" fmla="*/ 371475 h 402431"/>
              <a:gd name="connsiteX10" fmla="*/ 107157 w 1919288"/>
              <a:gd name="connsiteY10" fmla="*/ 350044 h 402431"/>
              <a:gd name="connsiteX11" fmla="*/ 0 w 1919288"/>
              <a:gd name="connsiteY11" fmla="*/ 271462 h 402431"/>
              <a:gd name="connsiteX12" fmla="*/ 97632 w 1919288"/>
              <a:gd name="connsiteY12" fmla="*/ 128587 h 402431"/>
              <a:gd name="connsiteX13" fmla="*/ 161925 w 1919288"/>
              <a:gd name="connsiteY13" fmla="*/ 202406 h 402431"/>
              <a:gd name="connsiteX14" fmla="*/ 188119 w 1919288"/>
              <a:gd name="connsiteY14" fmla="*/ 223837 h 402431"/>
              <a:gd name="connsiteX15" fmla="*/ 214313 w 1919288"/>
              <a:gd name="connsiteY15" fmla="*/ 235744 h 402431"/>
              <a:gd name="connsiteX16" fmla="*/ 247650 w 1919288"/>
              <a:gd name="connsiteY16" fmla="*/ 245269 h 402431"/>
              <a:gd name="connsiteX17" fmla="*/ 288132 w 1919288"/>
              <a:gd name="connsiteY17" fmla="*/ 247650 h 402431"/>
              <a:gd name="connsiteX18" fmla="*/ 338138 w 1919288"/>
              <a:gd name="connsiteY18" fmla="*/ 250031 h 402431"/>
              <a:gd name="connsiteX19" fmla="*/ 416719 w 1919288"/>
              <a:gd name="connsiteY19" fmla="*/ 240506 h 402431"/>
              <a:gd name="connsiteX20" fmla="*/ 645319 w 1919288"/>
              <a:gd name="connsiteY20" fmla="*/ 214312 h 402431"/>
              <a:gd name="connsiteX21" fmla="*/ 814388 w 1919288"/>
              <a:gd name="connsiteY21" fmla="*/ 195262 h 402431"/>
              <a:gd name="connsiteX22" fmla="*/ 985838 w 1919288"/>
              <a:gd name="connsiteY22" fmla="*/ 159544 h 402431"/>
              <a:gd name="connsiteX23" fmla="*/ 1138238 w 1919288"/>
              <a:gd name="connsiteY23" fmla="*/ 135731 h 402431"/>
              <a:gd name="connsiteX24" fmla="*/ 1366838 w 1919288"/>
              <a:gd name="connsiteY24" fmla="*/ 97631 h 402431"/>
              <a:gd name="connsiteX25" fmla="*/ 1397794 w 1919288"/>
              <a:gd name="connsiteY25" fmla="*/ 85725 h 402431"/>
              <a:gd name="connsiteX26" fmla="*/ 1433513 w 1919288"/>
              <a:gd name="connsiteY26" fmla="*/ 61912 h 402431"/>
              <a:gd name="connsiteX27" fmla="*/ 1483519 w 1919288"/>
              <a:gd name="connsiteY27" fmla="*/ 35719 h 402431"/>
              <a:gd name="connsiteX28" fmla="*/ 1566863 w 1919288"/>
              <a:gd name="connsiteY28" fmla="*/ 0 h 402431"/>
              <a:gd name="connsiteX29" fmla="*/ 1588294 w 1919288"/>
              <a:gd name="connsiteY29" fmla="*/ 0 h 402431"/>
              <a:gd name="connsiteX30" fmla="*/ 1638300 w 1919288"/>
              <a:gd name="connsiteY30" fmla="*/ 4762 h 402431"/>
              <a:gd name="connsiteX31" fmla="*/ 1693069 w 1919288"/>
              <a:gd name="connsiteY31" fmla="*/ 19050 h 402431"/>
              <a:gd name="connsiteX32" fmla="*/ 1762125 w 1919288"/>
              <a:gd name="connsiteY32" fmla="*/ 50006 h 402431"/>
              <a:gd name="connsiteX33" fmla="*/ 1814513 w 1919288"/>
              <a:gd name="connsiteY33" fmla="*/ 76200 h 402431"/>
              <a:gd name="connsiteX34" fmla="*/ 1866900 w 1919288"/>
              <a:gd name="connsiteY34" fmla="*/ 104775 h 402431"/>
              <a:gd name="connsiteX35" fmla="*/ 1900238 w 1919288"/>
              <a:gd name="connsiteY35" fmla="*/ 126206 h 402431"/>
              <a:gd name="connsiteX36" fmla="*/ 1914525 w 1919288"/>
              <a:gd name="connsiteY36" fmla="*/ 138112 h 402431"/>
              <a:gd name="connsiteX37" fmla="*/ 1919288 w 1919288"/>
              <a:gd name="connsiteY37" fmla="*/ 147637 h 402431"/>
              <a:gd name="connsiteX38" fmla="*/ 1914525 w 1919288"/>
              <a:gd name="connsiteY38" fmla="*/ 169069 h 402431"/>
              <a:gd name="connsiteX39" fmla="*/ 1897857 w 1919288"/>
              <a:gd name="connsiteY39" fmla="*/ 188119 h 402431"/>
              <a:gd name="connsiteX40" fmla="*/ 1857375 w 1919288"/>
              <a:gd name="connsiteY40" fmla="*/ 216694 h 402431"/>
              <a:gd name="connsiteX41" fmla="*/ 1816894 w 1919288"/>
              <a:gd name="connsiteY41" fmla="*/ 226219 h 402431"/>
              <a:gd name="connsiteX42" fmla="*/ 1645444 w 1919288"/>
              <a:gd name="connsiteY42" fmla="*/ 254794 h 402431"/>
              <a:gd name="connsiteX43" fmla="*/ 1243013 w 1919288"/>
              <a:gd name="connsiteY43" fmla="*/ 319087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19288" h="402431">
                <a:moveTo>
                  <a:pt x="1243013" y="319087"/>
                </a:moveTo>
                <a:lnTo>
                  <a:pt x="983457" y="359569"/>
                </a:lnTo>
                <a:lnTo>
                  <a:pt x="809625" y="378619"/>
                </a:lnTo>
                <a:lnTo>
                  <a:pt x="638175" y="388144"/>
                </a:lnTo>
                <a:lnTo>
                  <a:pt x="454819" y="395287"/>
                </a:lnTo>
                <a:lnTo>
                  <a:pt x="309563" y="402431"/>
                </a:lnTo>
                <a:lnTo>
                  <a:pt x="261938" y="402431"/>
                </a:lnTo>
                <a:lnTo>
                  <a:pt x="223838" y="397669"/>
                </a:lnTo>
                <a:lnTo>
                  <a:pt x="180975" y="388144"/>
                </a:lnTo>
                <a:lnTo>
                  <a:pt x="145257" y="371475"/>
                </a:lnTo>
                <a:lnTo>
                  <a:pt x="107157" y="350044"/>
                </a:lnTo>
                <a:lnTo>
                  <a:pt x="0" y="271462"/>
                </a:lnTo>
                <a:lnTo>
                  <a:pt x="97632" y="128587"/>
                </a:lnTo>
                <a:lnTo>
                  <a:pt x="161925" y="202406"/>
                </a:lnTo>
                <a:lnTo>
                  <a:pt x="188119" y="223837"/>
                </a:lnTo>
                <a:lnTo>
                  <a:pt x="214313" y="235744"/>
                </a:lnTo>
                <a:lnTo>
                  <a:pt x="247650" y="245269"/>
                </a:lnTo>
                <a:lnTo>
                  <a:pt x="288132" y="247650"/>
                </a:lnTo>
                <a:lnTo>
                  <a:pt x="338138" y="250031"/>
                </a:lnTo>
                <a:lnTo>
                  <a:pt x="416719" y="240506"/>
                </a:lnTo>
                <a:lnTo>
                  <a:pt x="645319" y="214312"/>
                </a:lnTo>
                <a:lnTo>
                  <a:pt x="814388" y="195262"/>
                </a:lnTo>
                <a:lnTo>
                  <a:pt x="985838" y="159544"/>
                </a:lnTo>
                <a:lnTo>
                  <a:pt x="1138238" y="135731"/>
                </a:lnTo>
                <a:lnTo>
                  <a:pt x="1366838" y="97631"/>
                </a:lnTo>
                <a:lnTo>
                  <a:pt x="1397794" y="85725"/>
                </a:lnTo>
                <a:lnTo>
                  <a:pt x="1433513" y="61912"/>
                </a:lnTo>
                <a:lnTo>
                  <a:pt x="1483519" y="35719"/>
                </a:lnTo>
                <a:lnTo>
                  <a:pt x="1566863" y="0"/>
                </a:lnTo>
                <a:lnTo>
                  <a:pt x="1588294" y="0"/>
                </a:lnTo>
                <a:lnTo>
                  <a:pt x="1638300" y="4762"/>
                </a:lnTo>
                <a:lnTo>
                  <a:pt x="1693069" y="19050"/>
                </a:lnTo>
                <a:lnTo>
                  <a:pt x="1762125" y="50006"/>
                </a:lnTo>
                <a:lnTo>
                  <a:pt x="1814513" y="76200"/>
                </a:lnTo>
                <a:lnTo>
                  <a:pt x="1866900" y="104775"/>
                </a:lnTo>
                <a:lnTo>
                  <a:pt x="1900238" y="126206"/>
                </a:lnTo>
                <a:lnTo>
                  <a:pt x="1914525" y="138112"/>
                </a:lnTo>
                <a:lnTo>
                  <a:pt x="1919288" y="147637"/>
                </a:lnTo>
                <a:lnTo>
                  <a:pt x="1914525" y="169069"/>
                </a:lnTo>
                <a:lnTo>
                  <a:pt x="1897857" y="188119"/>
                </a:lnTo>
                <a:lnTo>
                  <a:pt x="1857375" y="216694"/>
                </a:lnTo>
                <a:lnTo>
                  <a:pt x="1816894" y="226219"/>
                </a:lnTo>
                <a:lnTo>
                  <a:pt x="1645444" y="254794"/>
                </a:lnTo>
                <a:lnTo>
                  <a:pt x="1243013" y="319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B21B929-5F1D-4882-9BCF-3E3166FF5CAE}"/>
              </a:ext>
            </a:extLst>
          </p:cNvPr>
          <p:cNvSpPr/>
          <p:nvPr/>
        </p:nvSpPr>
        <p:spPr>
          <a:xfrm>
            <a:off x="4273550" y="3141663"/>
            <a:ext cx="2743200" cy="515937"/>
          </a:xfrm>
          <a:custGeom>
            <a:avLst/>
            <a:gdLst>
              <a:gd name="connsiteX0" fmla="*/ 2011680 w 2743200"/>
              <a:gd name="connsiteY0" fmla="*/ 310645 h 516072"/>
              <a:gd name="connsiteX1" fmla="*/ 1488092 w 2743200"/>
              <a:gd name="connsiteY1" fmla="*/ 355739 h 516072"/>
              <a:gd name="connsiteX2" fmla="*/ 1079743 w 2743200"/>
              <a:gd name="connsiteY2" fmla="*/ 423379 h 516072"/>
              <a:gd name="connsiteX3" fmla="*/ 829223 w 2743200"/>
              <a:gd name="connsiteY3" fmla="*/ 443421 h 516072"/>
              <a:gd name="connsiteX4" fmla="*/ 533608 w 2743200"/>
              <a:gd name="connsiteY4" fmla="*/ 468473 h 516072"/>
              <a:gd name="connsiteX5" fmla="*/ 468473 w 2743200"/>
              <a:gd name="connsiteY5" fmla="*/ 486010 h 516072"/>
              <a:gd name="connsiteX6" fmla="*/ 410853 w 2743200"/>
              <a:gd name="connsiteY6" fmla="*/ 501041 h 516072"/>
              <a:gd name="connsiteX7" fmla="*/ 368265 w 2743200"/>
              <a:gd name="connsiteY7" fmla="*/ 511062 h 516072"/>
              <a:gd name="connsiteX8" fmla="*/ 325676 w 2743200"/>
              <a:gd name="connsiteY8" fmla="*/ 516072 h 516072"/>
              <a:gd name="connsiteX9" fmla="*/ 293109 w 2743200"/>
              <a:gd name="connsiteY9" fmla="*/ 513567 h 516072"/>
              <a:gd name="connsiteX10" fmla="*/ 268057 w 2743200"/>
              <a:gd name="connsiteY10" fmla="*/ 508556 h 516072"/>
              <a:gd name="connsiteX11" fmla="*/ 232984 w 2743200"/>
              <a:gd name="connsiteY11" fmla="*/ 496030 h 516072"/>
              <a:gd name="connsiteX12" fmla="*/ 172859 w 2743200"/>
              <a:gd name="connsiteY12" fmla="*/ 458452 h 516072"/>
              <a:gd name="connsiteX13" fmla="*/ 107723 w 2743200"/>
              <a:gd name="connsiteY13" fmla="*/ 400833 h 516072"/>
              <a:gd name="connsiteX14" fmla="*/ 60124 w 2743200"/>
              <a:gd name="connsiteY14" fmla="*/ 353234 h 516072"/>
              <a:gd name="connsiteX15" fmla="*/ 20041 w 2743200"/>
              <a:gd name="connsiteY15" fmla="*/ 313150 h 516072"/>
              <a:gd name="connsiteX16" fmla="*/ 5010 w 2743200"/>
              <a:gd name="connsiteY16" fmla="*/ 295614 h 516072"/>
              <a:gd name="connsiteX17" fmla="*/ 0 w 2743200"/>
              <a:gd name="connsiteY17" fmla="*/ 278077 h 516072"/>
              <a:gd name="connsiteX18" fmla="*/ 5010 w 2743200"/>
              <a:gd name="connsiteY18" fmla="*/ 263046 h 516072"/>
              <a:gd name="connsiteX19" fmla="*/ 17536 w 2743200"/>
              <a:gd name="connsiteY19" fmla="*/ 250520 h 516072"/>
              <a:gd name="connsiteX20" fmla="*/ 32567 w 2743200"/>
              <a:gd name="connsiteY20" fmla="*/ 248015 h 516072"/>
              <a:gd name="connsiteX21" fmla="*/ 87682 w 2743200"/>
              <a:gd name="connsiteY21" fmla="*/ 260541 h 516072"/>
              <a:gd name="connsiteX22" fmla="*/ 200416 w 2743200"/>
              <a:gd name="connsiteY22" fmla="*/ 278077 h 516072"/>
              <a:gd name="connsiteX23" fmla="*/ 295614 w 2743200"/>
              <a:gd name="connsiteY23" fmla="*/ 285593 h 516072"/>
              <a:gd name="connsiteX24" fmla="*/ 390812 w 2743200"/>
              <a:gd name="connsiteY24" fmla="*/ 290604 h 516072"/>
              <a:gd name="connsiteX25" fmla="*/ 478494 w 2743200"/>
              <a:gd name="connsiteY25" fmla="*/ 290604 h 516072"/>
              <a:gd name="connsiteX26" fmla="*/ 573692 w 2743200"/>
              <a:gd name="connsiteY26" fmla="*/ 280583 h 516072"/>
              <a:gd name="connsiteX27" fmla="*/ 854275 w 2743200"/>
              <a:gd name="connsiteY27" fmla="*/ 250520 h 516072"/>
              <a:gd name="connsiteX28" fmla="*/ 1139868 w 2743200"/>
              <a:gd name="connsiteY28" fmla="*/ 212942 h 516072"/>
              <a:gd name="connsiteX29" fmla="*/ 1280160 w 2743200"/>
              <a:gd name="connsiteY29" fmla="*/ 197911 h 516072"/>
              <a:gd name="connsiteX30" fmla="*/ 1448008 w 2743200"/>
              <a:gd name="connsiteY30" fmla="*/ 157828 h 516072"/>
              <a:gd name="connsiteX31" fmla="*/ 1573269 w 2743200"/>
              <a:gd name="connsiteY31" fmla="*/ 152817 h 516072"/>
              <a:gd name="connsiteX32" fmla="*/ 1633394 w 2743200"/>
              <a:gd name="connsiteY32" fmla="*/ 147807 h 516072"/>
              <a:gd name="connsiteX33" fmla="*/ 1713560 w 2743200"/>
              <a:gd name="connsiteY33" fmla="*/ 140291 h 516072"/>
              <a:gd name="connsiteX34" fmla="*/ 1831305 w 2743200"/>
              <a:gd name="connsiteY34" fmla="*/ 127765 h 516072"/>
              <a:gd name="connsiteX35" fmla="*/ 1954060 w 2743200"/>
              <a:gd name="connsiteY35" fmla="*/ 110229 h 516072"/>
              <a:gd name="connsiteX36" fmla="*/ 2136940 w 2743200"/>
              <a:gd name="connsiteY36" fmla="*/ 82671 h 516072"/>
              <a:gd name="connsiteX37" fmla="*/ 2182034 w 2743200"/>
              <a:gd name="connsiteY37" fmla="*/ 72651 h 516072"/>
              <a:gd name="connsiteX38" fmla="*/ 2212096 w 2743200"/>
              <a:gd name="connsiteY38" fmla="*/ 62630 h 516072"/>
              <a:gd name="connsiteX39" fmla="*/ 2259695 w 2743200"/>
              <a:gd name="connsiteY39" fmla="*/ 40083 h 516072"/>
              <a:gd name="connsiteX40" fmla="*/ 2322325 w 2743200"/>
              <a:gd name="connsiteY40" fmla="*/ 0 h 516072"/>
              <a:gd name="connsiteX41" fmla="*/ 2364914 w 2743200"/>
              <a:gd name="connsiteY41" fmla="*/ 7515 h 516072"/>
              <a:gd name="connsiteX42" fmla="*/ 2457606 w 2743200"/>
              <a:gd name="connsiteY42" fmla="*/ 35073 h 516072"/>
              <a:gd name="connsiteX43" fmla="*/ 2530257 w 2743200"/>
              <a:gd name="connsiteY43" fmla="*/ 60125 h 516072"/>
              <a:gd name="connsiteX44" fmla="*/ 2582866 w 2743200"/>
              <a:gd name="connsiteY44" fmla="*/ 82671 h 516072"/>
              <a:gd name="connsiteX45" fmla="*/ 2620444 w 2743200"/>
              <a:gd name="connsiteY45" fmla="*/ 102713 h 516072"/>
              <a:gd name="connsiteX46" fmla="*/ 2665538 w 2743200"/>
              <a:gd name="connsiteY46" fmla="*/ 127765 h 516072"/>
              <a:gd name="connsiteX47" fmla="*/ 2700611 w 2743200"/>
              <a:gd name="connsiteY47" fmla="*/ 155322 h 516072"/>
              <a:gd name="connsiteX48" fmla="*/ 2723158 w 2743200"/>
              <a:gd name="connsiteY48" fmla="*/ 172859 h 516072"/>
              <a:gd name="connsiteX49" fmla="*/ 2738189 w 2743200"/>
              <a:gd name="connsiteY49" fmla="*/ 192900 h 516072"/>
              <a:gd name="connsiteX50" fmla="*/ 2743200 w 2743200"/>
              <a:gd name="connsiteY50" fmla="*/ 210437 h 516072"/>
              <a:gd name="connsiteX51" fmla="*/ 2738189 w 2743200"/>
              <a:gd name="connsiteY51" fmla="*/ 235489 h 516072"/>
              <a:gd name="connsiteX52" fmla="*/ 2725663 w 2743200"/>
              <a:gd name="connsiteY52" fmla="*/ 260541 h 516072"/>
              <a:gd name="connsiteX53" fmla="*/ 2695601 w 2743200"/>
              <a:gd name="connsiteY53" fmla="*/ 285593 h 516072"/>
              <a:gd name="connsiteX54" fmla="*/ 2670549 w 2743200"/>
              <a:gd name="connsiteY54" fmla="*/ 293109 h 516072"/>
              <a:gd name="connsiteX55" fmla="*/ 2545288 w 2743200"/>
              <a:gd name="connsiteY55" fmla="*/ 293109 h 516072"/>
              <a:gd name="connsiteX56" fmla="*/ 2344872 w 2743200"/>
              <a:gd name="connsiteY56" fmla="*/ 298119 h 516072"/>
              <a:gd name="connsiteX57" fmla="*/ 2011680 w 2743200"/>
              <a:gd name="connsiteY57" fmla="*/ 310645 h 5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43200" h="516072">
                <a:moveTo>
                  <a:pt x="2011680" y="310645"/>
                </a:moveTo>
                <a:lnTo>
                  <a:pt x="1488092" y="355739"/>
                </a:lnTo>
                <a:lnTo>
                  <a:pt x="1079743" y="423379"/>
                </a:lnTo>
                <a:lnTo>
                  <a:pt x="829223" y="443421"/>
                </a:lnTo>
                <a:lnTo>
                  <a:pt x="533608" y="468473"/>
                </a:lnTo>
                <a:lnTo>
                  <a:pt x="468473" y="486010"/>
                </a:lnTo>
                <a:lnTo>
                  <a:pt x="410853" y="501041"/>
                </a:lnTo>
                <a:lnTo>
                  <a:pt x="368265" y="511062"/>
                </a:lnTo>
                <a:lnTo>
                  <a:pt x="325676" y="516072"/>
                </a:lnTo>
                <a:lnTo>
                  <a:pt x="293109" y="513567"/>
                </a:lnTo>
                <a:lnTo>
                  <a:pt x="268057" y="508556"/>
                </a:lnTo>
                <a:lnTo>
                  <a:pt x="232984" y="496030"/>
                </a:lnTo>
                <a:lnTo>
                  <a:pt x="172859" y="458452"/>
                </a:lnTo>
                <a:lnTo>
                  <a:pt x="107723" y="400833"/>
                </a:lnTo>
                <a:lnTo>
                  <a:pt x="60124" y="353234"/>
                </a:lnTo>
                <a:lnTo>
                  <a:pt x="20041" y="313150"/>
                </a:lnTo>
                <a:lnTo>
                  <a:pt x="5010" y="295614"/>
                </a:lnTo>
                <a:lnTo>
                  <a:pt x="0" y="278077"/>
                </a:lnTo>
                <a:lnTo>
                  <a:pt x="5010" y="263046"/>
                </a:lnTo>
                <a:lnTo>
                  <a:pt x="17536" y="250520"/>
                </a:lnTo>
                <a:lnTo>
                  <a:pt x="32567" y="248015"/>
                </a:lnTo>
                <a:lnTo>
                  <a:pt x="87682" y="260541"/>
                </a:lnTo>
                <a:lnTo>
                  <a:pt x="200416" y="278077"/>
                </a:lnTo>
                <a:lnTo>
                  <a:pt x="295614" y="285593"/>
                </a:lnTo>
                <a:lnTo>
                  <a:pt x="390812" y="290604"/>
                </a:lnTo>
                <a:lnTo>
                  <a:pt x="478494" y="290604"/>
                </a:lnTo>
                <a:lnTo>
                  <a:pt x="573692" y="280583"/>
                </a:lnTo>
                <a:lnTo>
                  <a:pt x="854275" y="250520"/>
                </a:lnTo>
                <a:lnTo>
                  <a:pt x="1139868" y="212942"/>
                </a:lnTo>
                <a:cubicBezTo>
                  <a:pt x="1186622" y="207842"/>
                  <a:pt x="1233128" y="197911"/>
                  <a:pt x="1280160" y="197911"/>
                </a:cubicBezTo>
                <a:lnTo>
                  <a:pt x="1448008" y="157828"/>
                </a:lnTo>
                <a:lnTo>
                  <a:pt x="1573269" y="152817"/>
                </a:lnTo>
                <a:lnTo>
                  <a:pt x="1633394" y="147807"/>
                </a:lnTo>
                <a:lnTo>
                  <a:pt x="1713560" y="140291"/>
                </a:lnTo>
                <a:lnTo>
                  <a:pt x="1831305" y="127765"/>
                </a:lnTo>
                <a:lnTo>
                  <a:pt x="1954060" y="110229"/>
                </a:lnTo>
                <a:lnTo>
                  <a:pt x="2136940" y="82671"/>
                </a:lnTo>
                <a:lnTo>
                  <a:pt x="2182034" y="72651"/>
                </a:lnTo>
                <a:lnTo>
                  <a:pt x="2212096" y="62630"/>
                </a:lnTo>
                <a:lnTo>
                  <a:pt x="2259695" y="40083"/>
                </a:lnTo>
                <a:lnTo>
                  <a:pt x="2322325" y="0"/>
                </a:lnTo>
                <a:lnTo>
                  <a:pt x="2364914" y="7515"/>
                </a:lnTo>
                <a:lnTo>
                  <a:pt x="2457606" y="35073"/>
                </a:lnTo>
                <a:lnTo>
                  <a:pt x="2530257" y="60125"/>
                </a:lnTo>
                <a:lnTo>
                  <a:pt x="2582866" y="82671"/>
                </a:lnTo>
                <a:lnTo>
                  <a:pt x="2620444" y="102713"/>
                </a:lnTo>
                <a:lnTo>
                  <a:pt x="2665538" y="127765"/>
                </a:lnTo>
                <a:lnTo>
                  <a:pt x="2700611" y="155322"/>
                </a:lnTo>
                <a:lnTo>
                  <a:pt x="2723158" y="172859"/>
                </a:lnTo>
                <a:lnTo>
                  <a:pt x="2738189" y="192900"/>
                </a:lnTo>
                <a:lnTo>
                  <a:pt x="2743200" y="210437"/>
                </a:lnTo>
                <a:lnTo>
                  <a:pt x="2738189" y="235489"/>
                </a:lnTo>
                <a:lnTo>
                  <a:pt x="2725663" y="260541"/>
                </a:lnTo>
                <a:lnTo>
                  <a:pt x="2695601" y="285593"/>
                </a:lnTo>
                <a:lnTo>
                  <a:pt x="2670549" y="293109"/>
                </a:lnTo>
                <a:lnTo>
                  <a:pt x="2545288" y="293109"/>
                </a:lnTo>
                <a:lnTo>
                  <a:pt x="2344872" y="298119"/>
                </a:lnTo>
                <a:lnTo>
                  <a:pt x="2011680" y="31064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FB3E10D-55DE-4B54-AADC-CB57D9339760}"/>
              </a:ext>
            </a:extLst>
          </p:cNvPr>
          <p:cNvSpPr/>
          <p:nvPr/>
        </p:nvSpPr>
        <p:spPr>
          <a:xfrm rot="16200000">
            <a:off x="3246437" y="3422651"/>
            <a:ext cx="4575175" cy="571500"/>
          </a:xfrm>
          <a:custGeom>
            <a:avLst/>
            <a:gdLst>
              <a:gd name="connsiteX0" fmla="*/ 2995591 w 4576137"/>
              <a:gd name="connsiteY0" fmla="*/ 496507 h 570983"/>
              <a:gd name="connsiteX1" fmla="*/ 2656311 w 4576137"/>
              <a:gd name="connsiteY1" fmla="*/ 504782 h 570983"/>
              <a:gd name="connsiteX2" fmla="*/ 2424608 w 4576137"/>
              <a:gd name="connsiteY2" fmla="*/ 496507 h 570983"/>
              <a:gd name="connsiteX3" fmla="*/ 2184630 w 4576137"/>
              <a:gd name="connsiteY3" fmla="*/ 500644 h 570983"/>
              <a:gd name="connsiteX4" fmla="*/ 1737774 w 4576137"/>
              <a:gd name="connsiteY4" fmla="*/ 504782 h 570983"/>
              <a:gd name="connsiteX5" fmla="*/ 1746049 w 4576137"/>
              <a:gd name="connsiteY5" fmla="*/ 504782 h 570983"/>
              <a:gd name="connsiteX6" fmla="*/ 1187479 w 4576137"/>
              <a:gd name="connsiteY6" fmla="*/ 500644 h 570983"/>
              <a:gd name="connsiteX7" fmla="*/ 926813 w 4576137"/>
              <a:gd name="connsiteY7" fmla="*/ 504782 h 570983"/>
              <a:gd name="connsiteX8" fmla="*/ 765448 w 4576137"/>
              <a:gd name="connsiteY8" fmla="*/ 504782 h 570983"/>
              <a:gd name="connsiteX9" fmla="*/ 562708 w 4576137"/>
              <a:gd name="connsiteY9" fmla="*/ 513057 h 570983"/>
              <a:gd name="connsiteX10" fmla="*/ 347555 w 4576137"/>
              <a:gd name="connsiteY10" fmla="*/ 525470 h 570983"/>
              <a:gd name="connsiteX11" fmla="*/ 268941 w 4576137"/>
              <a:gd name="connsiteY11" fmla="*/ 517194 h 570983"/>
              <a:gd name="connsiteX12" fmla="*/ 182052 w 4576137"/>
              <a:gd name="connsiteY12" fmla="*/ 504782 h 570983"/>
              <a:gd name="connsiteX13" fmla="*/ 99301 w 4576137"/>
              <a:gd name="connsiteY13" fmla="*/ 488232 h 570983"/>
              <a:gd name="connsiteX14" fmla="*/ 45513 w 4576137"/>
              <a:gd name="connsiteY14" fmla="*/ 471681 h 570983"/>
              <a:gd name="connsiteX15" fmla="*/ 20688 w 4576137"/>
              <a:gd name="connsiteY15" fmla="*/ 450994 h 570983"/>
              <a:gd name="connsiteX16" fmla="*/ 4137 w 4576137"/>
              <a:gd name="connsiteY16" fmla="*/ 430306 h 570983"/>
              <a:gd name="connsiteX17" fmla="*/ 0 w 4576137"/>
              <a:gd name="connsiteY17" fmla="*/ 409618 h 570983"/>
              <a:gd name="connsiteX18" fmla="*/ 8275 w 4576137"/>
              <a:gd name="connsiteY18" fmla="*/ 380655 h 570983"/>
              <a:gd name="connsiteX19" fmla="*/ 37238 w 4576137"/>
              <a:gd name="connsiteY19" fmla="*/ 351692 h 570983"/>
              <a:gd name="connsiteX20" fmla="*/ 107576 w 4576137"/>
              <a:gd name="connsiteY20" fmla="*/ 318592 h 570983"/>
              <a:gd name="connsiteX21" fmla="*/ 169640 w 4576137"/>
              <a:gd name="connsiteY21" fmla="*/ 297904 h 570983"/>
              <a:gd name="connsiteX22" fmla="*/ 235841 w 4576137"/>
              <a:gd name="connsiteY22" fmla="*/ 277216 h 570983"/>
              <a:gd name="connsiteX23" fmla="*/ 318592 w 4576137"/>
              <a:gd name="connsiteY23" fmla="*/ 252391 h 570983"/>
              <a:gd name="connsiteX24" fmla="*/ 409618 w 4576137"/>
              <a:gd name="connsiteY24" fmla="*/ 231703 h 570983"/>
              <a:gd name="connsiteX25" fmla="*/ 546157 w 4576137"/>
              <a:gd name="connsiteY25" fmla="*/ 215153 h 570983"/>
              <a:gd name="connsiteX26" fmla="*/ 583395 w 4576137"/>
              <a:gd name="connsiteY26" fmla="*/ 215153 h 570983"/>
              <a:gd name="connsiteX27" fmla="*/ 662009 w 4576137"/>
              <a:gd name="connsiteY27" fmla="*/ 227565 h 570983"/>
              <a:gd name="connsiteX28" fmla="*/ 761310 w 4576137"/>
              <a:gd name="connsiteY28" fmla="*/ 244116 h 570983"/>
              <a:gd name="connsiteX29" fmla="*/ 877162 w 4576137"/>
              <a:gd name="connsiteY29" fmla="*/ 260666 h 570983"/>
              <a:gd name="connsiteX30" fmla="*/ 997151 w 4576137"/>
              <a:gd name="connsiteY30" fmla="*/ 273079 h 570983"/>
              <a:gd name="connsiteX31" fmla="*/ 1084040 w 4576137"/>
              <a:gd name="connsiteY31" fmla="*/ 281354 h 570983"/>
              <a:gd name="connsiteX32" fmla="*/ 1274367 w 4576137"/>
              <a:gd name="connsiteY32" fmla="*/ 281354 h 570983"/>
              <a:gd name="connsiteX33" fmla="*/ 1708811 w 4576137"/>
              <a:gd name="connsiteY33" fmla="*/ 281354 h 570983"/>
              <a:gd name="connsiteX34" fmla="*/ 2254968 w 4576137"/>
              <a:gd name="connsiteY34" fmla="*/ 277216 h 570983"/>
              <a:gd name="connsiteX35" fmla="*/ 2631486 w 4576137"/>
              <a:gd name="connsiteY35" fmla="*/ 277216 h 570983"/>
              <a:gd name="connsiteX36" fmla="*/ 3272807 w 4576137"/>
              <a:gd name="connsiteY36" fmla="*/ 277216 h 570983"/>
              <a:gd name="connsiteX37" fmla="*/ 3413484 w 4576137"/>
              <a:gd name="connsiteY37" fmla="*/ 277216 h 570983"/>
              <a:gd name="connsiteX38" fmla="*/ 3972054 w 4576137"/>
              <a:gd name="connsiteY38" fmla="*/ 277216 h 570983"/>
              <a:gd name="connsiteX39" fmla="*/ 4228583 w 4576137"/>
              <a:gd name="connsiteY39" fmla="*/ 277216 h 570983"/>
              <a:gd name="connsiteX40" fmla="*/ 4290646 w 4576137"/>
              <a:gd name="connsiteY40" fmla="*/ 273079 h 570983"/>
              <a:gd name="connsiteX41" fmla="*/ 4332022 w 4576137"/>
              <a:gd name="connsiteY41" fmla="*/ 260666 h 570983"/>
              <a:gd name="connsiteX42" fmla="*/ 4373397 w 4576137"/>
              <a:gd name="connsiteY42" fmla="*/ 235841 h 570983"/>
              <a:gd name="connsiteX43" fmla="*/ 4406498 w 4576137"/>
              <a:gd name="connsiteY43" fmla="*/ 206878 h 570983"/>
              <a:gd name="connsiteX44" fmla="*/ 4435461 w 4576137"/>
              <a:gd name="connsiteY44" fmla="*/ 165502 h 570983"/>
              <a:gd name="connsiteX45" fmla="*/ 4447873 w 4576137"/>
              <a:gd name="connsiteY45" fmla="*/ 128264 h 570983"/>
              <a:gd name="connsiteX46" fmla="*/ 4460286 w 4576137"/>
              <a:gd name="connsiteY46" fmla="*/ 70338 h 570983"/>
              <a:gd name="connsiteX47" fmla="*/ 4464423 w 4576137"/>
              <a:gd name="connsiteY47" fmla="*/ 33100 h 570983"/>
              <a:gd name="connsiteX48" fmla="*/ 4468561 w 4576137"/>
              <a:gd name="connsiteY48" fmla="*/ 16550 h 570983"/>
              <a:gd name="connsiteX49" fmla="*/ 4485111 w 4576137"/>
              <a:gd name="connsiteY49" fmla="*/ 0 h 570983"/>
              <a:gd name="connsiteX50" fmla="*/ 4497524 w 4576137"/>
              <a:gd name="connsiteY50" fmla="*/ 0 h 570983"/>
              <a:gd name="connsiteX51" fmla="*/ 4518212 w 4576137"/>
              <a:gd name="connsiteY51" fmla="*/ 12413 h 570983"/>
              <a:gd name="connsiteX52" fmla="*/ 4538899 w 4576137"/>
              <a:gd name="connsiteY52" fmla="*/ 41375 h 570983"/>
              <a:gd name="connsiteX53" fmla="*/ 4559587 w 4576137"/>
              <a:gd name="connsiteY53" fmla="*/ 99301 h 570983"/>
              <a:gd name="connsiteX54" fmla="*/ 4567862 w 4576137"/>
              <a:gd name="connsiteY54" fmla="*/ 140677 h 570983"/>
              <a:gd name="connsiteX55" fmla="*/ 4576137 w 4576137"/>
              <a:gd name="connsiteY55" fmla="*/ 190327 h 570983"/>
              <a:gd name="connsiteX56" fmla="*/ 4567862 w 4576137"/>
              <a:gd name="connsiteY56" fmla="*/ 244116 h 570983"/>
              <a:gd name="connsiteX57" fmla="*/ 4538899 w 4576137"/>
              <a:gd name="connsiteY57" fmla="*/ 359967 h 570983"/>
              <a:gd name="connsiteX58" fmla="*/ 4501661 w 4576137"/>
              <a:gd name="connsiteY58" fmla="*/ 455131 h 570983"/>
              <a:gd name="connsiteX59" fmla="*/ 4460286 w 4576137"/>
              <a:gd name="connsiteY59" fmla="*/ 525470 h 570983"/>
              <a:gd name="connsiteX60" fmla="*/ 4418910 w 4576137"/>
              <a:gd name="connsiteY60" fmla="*/ 566845 h 570983"/>
              <a:gd name="connsiteX61" fmla="*/ 4402360 w 4576137"/>
              <a:gd name="connsiteY61" fmla="*/ 570983 h 570983"/>
              <a:gd name="connsiteX62" fmla="*/ 4365122 w 4576137"/>
              <a:gd name="connsiteY62" fmla="*/ 554432 h 570983"/>
              <a:gd name="connsiteX63" fmla="*/ 4311334 w 4576137"/>
              <a:gd name="connsiteY63" fmla="*/ 529607 h 570983"/>
              <a:gd name="connsiteX64" fmla="*/ 4236858 w 4576137"/>
              <a:gd name="connsiteY64" fmla="*/ 508919 h 570983"/>
              <a:gd name="connsiteX65" fmla="*/ 4108594 w 4576137"/>
              <a:gd name="connsiteY65" fmla="*/ 500644 h 570983"/>
              <a:gd name="connsiteX66" fmla="*/ 3831377 w 4576137"/>
              <a:gd name="connsiteY66" fmla="*/ 500644 h 570983"/>
              <a:gd name="connsiteX67" fmla="*/ 3450722 w 4576137"/>
              <a:gd name="connsiteY67" fmla="*/ 500644 h 570983"/>
              <a:gd name="connsiteX68" fmla="*/ 3289357 w 4576137"/>
              <a:gd name="connsiteY68" fmla="*/ 500644 h 570983"/>
              <a:gd name="connsiteX69" fmla="*/ 2995591 w 4576137"/>
              <a:gd name="connsiteY69" fmla="*/ 496507 h 57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576137" h="570983">
                <a:moveTo>
                  <a:pt x="2995591" y="496507"/>
                </a:moveTo>
                <a:lnTo>
                  <a:pt x="2656311" y="504782"/>
                </a:lnTo>
                <a:lnTo>
                  <a:pt x="2424608" y="496507"/>
                </a:lnTo>
                <a:lnTo>
                  <a:pt x="2184630" y="500644"/>
                </a:lnTo>
                <a:lnTo>
                  <a:pt x="1737774" y="504782"/>
                </a:lnTo>
                <a:lnTo>
                  <a:pt x="1746049" y="504782"/>
                </a:lnTo>
                <a:lnTo>
                  <a:pt x="1187479" y="500644"/>
                </a:lnTo>
                <a:lnTo>
                  <a:pt x="926813" y="504782"/>
                </a:lnTo>
                <a:lnTo>
                  <a:pt x="765448" y="504782"/>
                </a:lnTo>
                <a:lnTo>
                  <a:pt x="562708" y="513057"/>
                </a:lnTo>
                <a:lnTo>
                  <a:pt x="347555" y="525470"/>
                </a:lnTo>
                <a:lnTo>
                  <a:pt x="268941" y="517194"/>
                </a:lnTo>
                <a:lnTo>
                  <a:pt x="182052" y="504782"/>
                </a:lnTo>
                <a:lnTo>
                  <a:pt x="99301" y="488232"/>
                </a:lnTo>
                <a:lnTo>
                  <a:pt x="45513" y="471681"/>
                </a:lnTo>
                <a:lnTo>
                  <a:pt x="20688" y="450994"/>
                </a:lnTo>
                <a:lnTo>
                  <a:pt x="4137" y="430306"/>
                </a:lnTo>
                <a:lnTo>
                  <a:pt x="0" y="409618"/>
                </a:lnTo>
                <a:lnTo>
                  <a:pt x="8275" y="380655"/>
                </a:lnTo>
                <a:lnTo>
                  <a:pt x="37238" y="351692"/>
                </a:lnTo>
                <a:lnTo>
                  <a:pt x="107576" y="318592"/>
                </a:lnTo>
                <a:lnTo>
                  <a:pt x="169640" y="297904"/>
                </a:lnTo>
                <a:lnTo>
                  <a:pt x="235841" y="277216"/>
                </a:lnTo>
                <a:lnTo>
                  <a:pt x="318592" y="252391"/>
                </a:lnTo>
                <a:lnTo>
                  <a:pt x="409618" y="231703"/>
                </a:lnTo>
                <a:lnTo>
                  <a:pt x="546157" y="215153"/>
                </a:lnTo>
                <a:lnTo>
                  <a:pt x="583395" y="215153"/>
                </a:lnTo>
                <a:lnTo>
                  <a:pt x="662009" y="227565"/>
                </a:lnTo>
                <a:lnTo>
                  <a:pt x="761310" y="244116"/>
                </a:lnTo>
                <a:lnTo>
                  <a:pt x="877162" y="260666"/>
                </a:lnTo>
                <a:lnTo>
                  <a:pt x="997151" y="273079"/>
                </a:lnTo>
                <a:lnTo>
                  <a:pt x="1084040" y="281354"/>
                </a:lnTo>
                <a:lnTo>
                  <a:pt x="1274367" y="281354"/>
                </a:lnTo>
                <a:lnTo>
                  <a:pt x="1708811" y="281354"/>
                </a:lnTo>
                <a:lnTo>
                  <a:pt x="2254968" y="277216"/>
                </a:lnTo>
                <a:lnTo>
                  <a:pt x="2631486" y="277216"/>
                </a:lnTo>
                <a:lnTo>
                  <a:pt x="3272807" y="277216"/>
                </a:lnTo>
                <a:lnTo>
                  <a:pt x="3413484" y="277216"/>
                </a:lnTo>
                <a:lnTo>
                  <a:pt x="3972054" y="277216"/>
                </a:lnTo>
                <a:lnTo>
                  <a:pt x="4228583" y="277216"/>
                </a:lnTo>
                <a:lnTo>
                  <a:pt x="4290646" y="273079"/>
                </a:lnTo>
                <a:lnTo>
                  <a:pt x="4332022" y="260666"/>
                </a:lnTo>
                <a:lnTo>
                  <a:pt x="4373397" y="235841"/>
                </a:lnTo>
                <a:lnTo>
                  <a:pt x="4406498" y="206878"/>
                </a:lnTo>
                <a:lnTo>
                  <a:pt x="4435461" y="165502"/>
                </a:lnTo>
                <a:lnTo>
                  <a:pt x="4447873" y="128264"/>
                </a:lnTo>
                <a:lnTo>
                  <a:pt x="4460286" y="70338"/>
                </a:lnTo>
                <a:lnTo>
                  <a:pt x="4464423" y="33100"/>
                </a:lnTo>
                <a:lnTo>
                  <a:pt x="4468561" y="16550"/>
                </a:lnTo>
                <a:lnTo>
                  <a:pt x="4485111" y="0"/>
                </a:lnTo>
                <a:lnTo>
                  <a:pt x="4497524" y="0"/>
                </a:lnTo>
                <a:lnTo>
                  <a:pt x="4518212" y="12413"/>
                </a:lnTo>
                <a:lnTo>
                  <a:pt x="4538899" y="41375"/>
                </a:lnTo>
                <a:lnTo>
                  <a:pt x="4559587" y="99301"/>
                </a:lnTo>
                <a:lnTo>
                  <a:pt x="4567862" y="140677"/>
                </a:lnTo>
                <a:lnTo>
                  <a:pt x="4576137" y="190327"/>
                </a:lnTo>
                <a:lnTo>
                  <a:pt x="4567862" y="244116"/>
                </a:lnTo>
                <a:lnTo>
                  <a:pt x="4538899" y="359967"/>
                </a:lnTo>
                <a:lnTo>
                  <a:pt x="4501661" y="455131"/>
                </a:lnTo>
                <a:lnTo>
                  <a:pt x="4460286" y="525470"/>
                </a:lnTo>
                <a:lnTo>
                  <a:pt x="4418910" y="566845"/>
                </a:lnTo>
                <a:lnTo>
                  <a:pt x="4402360" y="570983"/>
                </a:lnTo>
                <a:lnTo>
                  <a:pt x="4365122" y="554432"/>
                </a:lnTo>
                <a:lnTo>
                  <a:pt x="4311334" y="529607"/>
                </a:lnTo>
                <a:lnTo>
                  <a:pt x="4236858" y="508919"/>
                </a:lnTo>
                <a:lnTo>
                  <a:pt x="4108594" y="500644"/>
                </a:lnTo>
                <a:lnTo>
                  <a:pt x="3831377" y="500644"/>
                </a:lnTo>
                <a:lnTo>
                  <a:pt x="3450722" y="500644"/>
                </a:lnTo>
                <a:lnTo>
                  <a:pt x="3289357" y="500644"/>
                </a:lnTo>
                <a:lnTo>
                  <a:pt x="2995591" y="4965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E85BEDD-9885-4E95-873D-04E8F25FAA69}"/>
              </a:ext>
            </a:extLst>
          </p:cNvPr>
          <p:cNvSpPr/>
          <p:nvPr/>
        </p:nvSpPr>
        <p:spPr>
          <a:xfrm>
            <a:off x="4013200" y="3448050"/>
            <a:ext cx="1581150" cy="1831975"/>
          </a:xfrm>
          <a:custGeom>
            <a:avLst/>
            <a:gdLst>
              <a:gd name="connsiteX0" fmla="*/ 984250 w 1581150"/>
              <a:gd name="connsiteY0" fmla="*/ 996950 h 1831975"/>
              <a:gd name="connsiteX1" fmla="*/ 746125 w 1581150"/>
              <a:gd name="connsiteY1" fmla="*/ 1244600 h 1831975"/>
              <a:gd name="connsiteX2" fmla="*/ 581025 w 1581150"/>
              <a:gd name="connsiteY2" fmla="*/ 1400175 h 1831975"/>
              <a:gd name="connsiteX3" fmla="*/ 419100 w 1581150"/>
              <a:gd name="connsiteY3" fmla="*/ 1539875 h 1831975"/>
              <a:gd name="connsiteX4" fmla="*/ 292100 w 1581150"/>
              <a:gd name="connsiteY4" fmla="*/ 1641475 h 1831975"/>
              <a:gd name="connsiteX5" fmla="*/ 171450 w 1581150"/>
              <a:gd name="connsiteY5" fmla="*/ 1733550 h 1831975"/>
              <a:gd name="connsiteX6" fmla="*/ 53975 w 1581150"/>
              <a:gd name="connsiteY6" fmla="*/ 1819275 h 1831975"/>
              <a:gd name="connsiteX7" fmla="*/ 25400 w 1581150"/>
              <a:gd name="connsiteY7" fmla="*/ 1831975 h 1831975"/>
              <a:gd name="connsiteX8" fmla="*/ 6350 w 1581150"/>
              <a:gd name="connsiteY8" fmla="*/ 1825625 h 1831975"/>
              <a:gd name="connsiteX9" fmla="*/ 0 w 1581150"/>
              <a:gd name="connsiteY9" fmla="*/ 1809750 h 1831975"/>
              <a:gd name="connsiteX10" fmla="*/ 3175 w 1581150"/>
              <a:gd name="connsiteY10" fmla="*/ 1787525 h 1831975"/>
              <a:gd name="connsiteX11" fmla="*/ 28575 w 1581150"/>
              <a:gd name="connsiteY11" fmla="*/ 1755775 h 1831975"/>
              <a:gd name="connsiteX12" fmla="*/ 120650 w 1581150"/>
              <a:gd name="connsiteY12" fmla="*/ 1670050 h 1831975"/>
              <a:gd name="connsiteX13" fmla="*/ 206375 w 1581150"/>
              <a:gd name="connsiteY13" fmla="*/ 1584325 h 1831975"/>
              <a:gd name="connsiteX14" fmla="*/ 317500 w 1581150"/>
              <a:gd name="connsiteY14" fmla="*/ 1470025 h 1831975"/>
              <a:gd name="connsiteX15" fmla="*/ 438150 w 1581150"/>
              <a:gd name="connsiteY15" fmla="*/ 1339850 h 1831975"/>
              <a:gd name="connsiteX16" fmla="*/ 539750 w 1581150"/>
              <a:gd name="connsiteY16" fmla="*/ 1231900 h 1831975"/>
              <a:gd name="connsiteX17" fmla="*/ 673100 w 1581150"/>
              <a:gd name="connsiteY17" fmla="*/ 1079500 h 1831975"/>
              <a:gd name="connsiteX18" fmla="*/ 771525 w 1581150"/>
              <a:gd name="connsiteY18" fmla="*/ 962025 h 1831975"/>
              <a:gd name="connsiteX19" fmla="*/ 914400 w 1581150"/>
              <a:gd name="connsiteY19" fmla="*/ 774700 h 1831975"/>
              <a:gd name="connsiteX20" fmla="*/ 1025525 w 1581150"/>
              <a:gd name="connsiteY20" fmla="*/ 622300 h 1831975"/>
              <a:gd name="connsiteX21" fmla="*/ 1104900 w 1581150"/>
              <a:gd name="connsiteY21" fmla="*/ 504825 h 1831975"/>
              <a:gd name="connsiteX22" fmla="*/ 1193800 w 1581150"/>
              <a:gd name="connsiteY22" fmla="*/ 349250 h 1831975"/>
              <a:gd name="connsiteX23" fmla="*/ 1254125 w 1581150"/>
              <a:gd name="connsiteY23" fmla="*/ 241300 h 1831975"/>
              <a:gd name="connsiteX24" fmla="*/ 1333500 w 1581150"/>
              <a:gd name="connsiteY24" fmla="*/ 63500 h 1831975"/>
              <a:gd name="connsiteX25" fmla="*/ 1581150 w 1581150"/>
              <a:gd name="connsiteY25" fmla="*/ 0 h 1831975"/>
              <a:gd name="connsiteX26" fmla="*/ 1562100 w 1581150"/>
              <a:gd name="connsiteY26" fmla="*/ 219075 h 1831975"/>
              <a:gd name="connsiteX27" fmla="*/ 1460500 w 1581150"/>
              <a:gd name="connsiteY27" fmla="*/ 374650 h 1831975"/>
              <a:gd name="connsiteX28" fmla="*/ 1333500 w 1581150"/>
              <a:gd name="connsiteY28" fmla="*/ 558800 h 1831975"/>
              <a:gd name="connsiteX29" fmla="*/ 1228725 w 1581150"/>
              <a:gd name="connsiteY29" fmla="*/ 701675 h 1831975"/>
              <a:gd name="connsiteX30" fmla="*/ 1127125 w 1581150"/>
              <a:gd name="connsiteY30" fmla="*/ 835025 h 1831975"/>
              <a:gd name="connsiteX31" fmla="*/ 984250 w 1581150"/>
              <a:gd name="connsiteY31" fmla="*/ 996950 h 183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581150" h="1831975">
                <a:moveTo>
                  <a:pt x="984250" y="996950"/>
                </a:moveTo>
                <a:lnTo>
                  <a:pt x="746125" y="1244600"/>
                </a:lnTo>
                <a:lnTo>
                  <a:pt x="581025" y="1400175"/>
                </a:lnTo>
                <a:lnTo>
                  <a:pt x="419100" y="1539875"/>
                </a:lnTo>
                <a:lnTo>
                  <a:pt x="292100" y="1641475"/>
                </a:lnTo>
                <a:lnTo>
                  <a:pt x="171450" y="1733550"/>
                </a:lnTo>
                <a:lnTo>
                  <a:pt x="53975" y="1819275"/>
                </a:lnTo>
                <a:lnTo>
                  <a:pt x="25400" y="1831975"/>
                </a:lnTo>
                <a:lnTo>
                  <a:pt x="6350" y="1825625"/>
                </a:lnTo>
                <a:lnTo>
                  <a:pt x="0" y="1809750"/>
                </a:lnTo>
                <a:lnTo>
                  <a:pt x="3175" y="1787525"/>
                </a:lnTo>
                <a:lnTo>
                  <a:pt x="28575" y="1755775"/>
                </a:lnTo>
                <a:lnTo>
                  <a:pt x="120650" y="1670050"/>
                </a:lnTo>
                <a:lnTo>
                  <a:pt x="206375" y="1584325"/>
                </a:lnTo>
                <a:lnTo>
                  <a:pt x="317500" y="1470025"/>
                </a:lnTo>
                <a:lnTo>
                  <a:pt x="438150" y="1339850"/>
                </a:lnTo>
                <a:lnTo>
                  <a:pt x="539750" y="1231900"/>
                </a:lnTo>
                <a:lnTo>
                  <a:pt x="673100" y="1079500"/>
                </a:lnTo>
                <a:lnTo>
                  <a:pt x="771525" y="962025"/>
                </a:lnTo>
                <a:lnTo>
                  <a:pt x="914400" y="774700"/>
                </a:lnTo>
                <a:lnTo>
                  <a:pt x="1025525" y="622300"/>
                </a:lnTo>
                <a:lnTo>
                  <a:pt x="1104900" y="504825"/>
                </a:lnTo>
                <a:lnTo>
                  <a:pt x="1193800" y="349250"/>
                </a:lnTo>
                <a:lnTo>
                  <a:pt x="1254125" y="241300"/>
                </a:lnTo>
                <a:lnTo>
                  <a:pt x="1333500" y="63500"/>
                </a:lnTo>
                <a:lnTo>
                  <a:pt x="1581150" y="0"/>
                </a:lnTo>
                <a:lnTo>
                  <a:pt x="1562100" y="219075"/>
                </a:lnTo>
                <a:lnTo>
                  <a:pt x="1460500" y="374650"/>
                </a:lnTo>
                <a:lnTo>
                  <a:pt x="1333500" y="558800"/>
                </a:lnTo>
                <a:lnTo>
                  <a:pt x="1228725" y="701675"/>
                </a:lnTo>
                <a:lnTo>
                  <a:pt x="1127125" y="835025"/>
                </a:lnTo>
                <a:lnTo>
                  <a:pt x="984250" y="996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3B8D7DA-9266-4514-A6CB-DBDB4D2D9483}"/>
              </a:ext>
            </a:extLst>
          </p:cNvPr>
          <p:cNvSpPr/>
          <p:nvPr/>
        </p:nvSpPr>
        <p:spPr>
          <a:xfrm>
            <a:off x="5645150" y="3400425"/>
            <a:ext cx="1819275" cy="1927225"/>
          </a:xfrm>
          <a:custGeom>
            <a:avLst/>
            <a:gdLst>
              <a:gd name="connsiteX0" fmla="*/ 593725 w 1819275"/>
              <a:gd name="connsiteY0" fmla="*/ 1174750 h 1927225"/>
              <a:gd name="connsiteX1" fmla="*/ 387350 w 1819275"/>
              <a:gd name="connsiteY1" fmla="*/ 762000 h 1927225"/>
              <a:gd name="connsiteX2" fmla="*/ 225425 w 1819275"/>
              <a:gd name="connsiteY2" fmla="*/ 431800 h 1927225"/>
              <a:gd name="connsiteX3" fmla="*/ 111125 w 1819275"/>
              <a:gd name="connsiteY3" fmla="*/ 209550 h 1927225"/>
              <a:gd name="connsiteX4" fmla="*/ 0 w 1819275"/>
              <a:gd name="connsiteY4" fmla="*/ 41275 h 1927225"/>
              <a:gd name="connsiteX5" fmla="*/ 101600 w 1819275"/>
              <a:gd name="connsiteY5" fmla="*/ 0 h 1927225"/>
              <a:gd name="connsiteX6" fmla="*/ 187325 w 1819275"/>
              <a:gd name="connsiteY6" fmla="*/ 161925 h 1927225"/>
              <a:gd name="connsiteX7" fmla="*/ 314325 w 1819275"/>
              <a:gd name="connsiteY7" fmla="*/ 365125 h 1927225"/>
              <a:gd name="connsiteX8" fmla="*/ 419100 w 1819275"/>
              <a:gd name="connsiteY8" fmla="*/ 523875 h 1927225"/>
              <a:gd name="connsiteX9" fmla="*/ 485775 w 1819275"/>
              <a:gd name="connsiteY9" fmla="*/ 625475 h 1927225"/>
              <a:gd name="connsiteX10" fmla="*/ 555625 w 1819275"/>
              <a:gd name="connsiteY10" fmla="*/ 727075 h 1927225"/>
              <a:gd name="connsiteX11" fmla="*/ 644525 w 1819275"/>
              <a:gd name="connsiteY11" fmla="*/ 847725 h 1927225"/>
              <a:gd name="connsiteX12" fmla="*/ 723900 w 1819275"/>
              <a:gd name="connsiteY12" fmla="*/ 952500 h 1927225"/>
              <a:gd name="connsiteX13" fmla="*/ 844550 w 1819275"/>
              <a:gd name="connsiteY13" fmla="*/ 1098550 h 1927225"/>
              <a:gd name="connsiteX14" fmla="*/ 974725 w 1819275"/>
              <a:gd name="connsiteY14" fmla="*/ 1235075 h 1927225"/>
              <a:gd name="connsiteX15" fmla="*/ 1089025 w 1819275"/>
              <a:gd name="connsiteY15" fmla="*/ 1343025 h 1927225"/>
              <a:gd name="connsiteX16" fmla="*/ 1187450 w 1819275"/>
              <a:gd name="connsiteY16" fmla="*/ 1438275 h 1927225"/>
              <a:gd name="connsiteX17" fmla="*/ 1292225 w 1819275"/>
              <a:gd name="connsiteY17" fmla="*/ 1524000 h 1927225"/>
              <a:gd name="connsiteX18" fmla="*/ 1377950 w 1819275"/>
              <a:gd name="connsiteY18" fmla="*/ 1590675 h 1927225"/>
              <a:gd name="connsiteX19" fmla="*/ 1476375 w 1819275"/>
              <a:gd name="connsiteY19" fmla="*/ 1654175 h 1927225"/>
              <a:gd name="connsiteX20" fmla="*/ 1616075 w 1819275"/>
              <a:gd name="connsiteY20" fmla="*/ 1736725 h 1927225"/>
              <a:gd name="connsiteX21" fmla="*/ 1755775 w 1819275"/>
              <a:gd name="connsiteY21" fmla="*/ 1803400 h 1927225"/>
              <a:gd name="connsiteX22" fmla="*/ 1784350 w 1819275"/>
              <a:gd name="connsiteY22" fmla="*/ 1816100 h 1927225"/>
              <a:gd name="connsiteX23" fmla="*/ 1803400 w 1819275"/>
              <a:gd name="connsiteY23" fmla="*/ 1831975 h 1927225"/>
              <a:gd name="connsiteX24" fmla="*/ 1819275 w 1819275"/>
              <a:gd name="connsiteY24" fmla="*/ 1854200 h 1927225"/>
              <a:gd name="connsiteX25" fmla="*/ 1819275 w 1819275"/>
              <a:gd name="connsiteY25" fmla="*/ 1873250 h 1927225"/>
              <a:gd name="connsiteX26" fmla="*/ 1809750 w 1819275"/>
              <a:gd name="connsiteY26" fmla="*/ 1892300 h 1927225"/>
              <a:gd name="connsiteX27" fmla="*/ 1790700 w 1819275"/>
              <a:gd name="connsiteY27" fmla="*/ 1901825 h 1927225"/>
              <a:gd name="connsiteX28" fmla="*/ 1647825 w 1819275"/>
              <a:gd name="connsiteY28" fmla="*/ 1911350 h 1927225"/>
              <a:gd name="connsiteX29" fmla="*/ 1495425 w 1819275"/>
              <a:gd name="connsiteY29" fmla="*/ 1920875 h 1927225"/>
              <a:gd name="connsiteX30" fmla="*/ 1254125 w 1819275"/>
              <a:gd name="connsiteY30" fmla="*/ 1927225 h 1927225"/>
              <a:gd name="connsiteX31" fmla="*/ 1181100 w 1819275"/>
              <a:gd name="connsiteY31" fmla="*/ 1927225 h 1927225"/>
              <a:gd name="connsiteX32" fmla="*/ 1133475 w 1819275"/>
              <a:gd name="connsiteY32" fmla="*/ 1920875 h 1927225"/>
              <a:gd name="connsiteX33" fmla="*/ 1101725 w 1819275"/>
              <a:gd name="connsiteY33" fmla="*/ 1908175 h 1927225"/>
              <a:gd name="connsiteX34" fmla="*/ 1066800 w 1819275"/>
              <a:gd name="connsiteY34" fmla="*/ 1885950 h 1927225"/>
              <a:gd name="connsiteX35" fmla="*/ 1031875 w 1819275"/>
              <a:gd name="connsiteY35" fmla="*/ 1854200 h 1927225"/>
              <a:gd name="connsiteX36" fmla="*/ 993775 w 1819275"/>
              <a:gd name="connsiteY36" fmla="*/ 1800225 h 1927225"/>
              <a:gd name="connsiteX37" fmla="*/ 914400 w 1819275"/>
              <a:gd name="connsiteY37" fmla="*/ 1692275 h 1927225"/>
              <a:gd name="connsiteX38" fmla="*/ 809625 w 1819275"/>
              <a:gd name="connsiteY38" fmla="*/ 1536700 h 1927225"/>
              <a:gd name="connsiteX39" fmla="*/ 692150 w 1819275"/>
              <a:gd name="connsiteY39" fmla="*/ 1352550 h 1927225"/>
              <a:gd name="connsiteX40" fmla="*/ 593725 w 1819275"/>
              <a:gd name="connsiteY40" fmla="*/ 1174750 h 192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19275" h="1927225">
                <a:moveTo>
                  <a:pt x="593725" y="1174750"/>
                </a:moveTo>
                <a:lnTo>
                  <a:pt x="387350" y="762000"/>
                </a:lnTo>
                <a:lnTo>
                  <a:pt x="225425" y="431800"/>
                </a:lnTo>
                <a:lnTo>
                  <a:pt x="111125" y="209550"/>
                </a:lnTo>
                <a:lnTo>
                  <a:pt x="0" y="41275"/>
                </a:lnTo>
                <a:lnTo>
                  <a:pt x="101600" y="0"/>
                </a:lnTo>
                <a:lnTo>
                  <a:pt x="187325" y="161925"/>
                </a:lnTo>
                <a:lnTo>
                  <a:pt x="314325" y="365125"/>
                </a:lnTo>
                <a:lnTo>
                  <a:pt x="419100" y="523875"/>
                </a:lnTo>
                <a:lnTo>
                  <a:pt x="485775" y="625475"/>
                </a:lnTo>
                <a:lnTo>
                  <a:pt x="555625" y="727075"/>
                </a:lnTo>
                <a:lnTo>
                  <a:pt x="644525" y="847725"/>
                </a:lnTo>
                <a:lnTo>
                  <a:pt x="723900" y="952500"/>
                </a:lnTo>
                <a:lnTo>
                  <a:pt x="844550" y="1098550"/>
                </a:lnTo>
                <a:lnTo>
                  <a:pt x="974725" y="1235075"/>
                </a:lnTo>
                <a:lnTo>
                  <a:pt x="1089025" y="1343025"/>
                </a:lnTo>
                <a:lnTo>
                  <a:pt x="1187450" y="1438275"/>
                </a:lnTo>
                <a:lnTo>
                  <a:pt x="1292225" y="1524000"/>
                </a:lnTo>
                <a:lnTo>
                  <a:pt x="1377950" y="1590675"/>
                </a:lnTo>
                <a:lnTo>
                  <a:pt x="1476375" y="1654175"/>
                </a:lnTo>
                <a:lnTo>
                  <a:pt x="1616075" y="1736725"/>
                </a:lnTo>
                <a:lnTo>
                  <a:pt x="1755775" y="1803400"/>
                </a:lnTo>
                <a:lnTo>
                  <a:pt x="1784350" y="1816100"/>
                </a:lnTo>
                <a:lnTo>
                  <a:pt x="1803400" y="1831975"/>
                </a:lnTo>
                <a:lnTo>
                  <a:pt x="1819275" y="1854200"/>
                </a:lnTo>
                <a:lnTo>
                  <a:pt x="1819275" y="1873250"/>
                </a:lnTo>
                <a:lnTo>
                  <a:pt x="1809750" y="1892300"/>
                </a:lnTo>
                <a:lnTo>
                  <a:pt x="1790700" y="1901825"/>
                </a:lnTo>
                <a:lnTo>
                  <a:pt x="1647825" y="1911350"/>
                </a:lnTo>
                <a:lnTo>
                  <a:pt x="1495425" y="1920875"/>
                </a:lnTo>
                <a:lnTo>
                  <a:pt x="1254125" y="1927225"/>
                </a:lnTo>
                <a:lnTo>
                  <a:pt x="1181100" y="1927225"/>
                </a:lnTo>
                <a:lnTo>
                  <a:pt x="1133475" y="1920875"/>
                </a:lnTo>
                <a:lnTo>
                  <a:pt x="1101725" y="1908175"/>
                </a:lnTo>
                <a:lnTo>
                  <a:pt x="1066800" y="1885950"/>
                </a:lnTo>
                <a:lnTo>
                  <a:pt x="1031875" y="1854200"/>
                </a:lnTo>
                <a:lnTo>
                  <a:pt x="993775" y="1800225"/>
                </a:lnTo>
                <a:lnTo>
                  <a:pt x="914400" y="1692275"/>
                </a:lnTo>
                <a:lnTo>
                  <a:pt x="809625" y="1536700"/>
                </a:lnTo>
                <a:lnTo>
                  <a:pt x="692150" y="1352550"/>
                </a:lnTo>
                <a:lnTo>
                  <a:pt x="593725" y="1174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4C91E4-3BCB-4D0C-85B2-78DE87569F3B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20813"/>
            <a:ext cx="4983162" cy="4575175"/>
            <a:chOff x="2633663" y="1573213"/>
            <a:chExt cx="4983162" cy="457517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CA282D8D-79AF-4D54-ADB8-547DF5B39923}"/>
                </a:ext>
              </a:extLst>
            </p:cNvPr>
            <p:cNvSpPr/>
            <p:nvPr/>
          </p:nvSpPr>
          <p:spPr>
            <a:xfrm>
              <a:off x="2714625" y="2620963"/>
              <a:ext cx="1824038" cy="536575"/>
            </a:xfrm>
            <a:custGeom>
              <a:avLst/>
              <a:gdLst>
                <a:gd name="connsiteX0" fmla="*/ 1352550 w 1824038"/>
                <a:gd name="connsiteY0" fmla="*/ 300038 h 535782"/>
                <a:gd name="connsiteX1" fmla="*/ 1169194 w 1824038"/>
                <a:gd name="connsiteY1" fmla="*/ 342900 h 535782"/>
                <a:gd name="connsiteX2" fmla="*/ 981075 w 1824038"/>
                <a:gd name="connsiteY2" fmla="*/ 373857 h 535782"/>
                <a:gd name="connsiteX3" fmla="*/ 778669 w 1824038"/>
                <a:gd name="connsiteY3" fmla="*/ 428625 h 535782"/>
                <a:gd name="connsiteX4" fmla="*/ 550069 w 1824038"/>
                <a:gd name="connsiteY4" fmla="*/ 488157 h 535782"/>
                <a:gd name="connsiteX5" fmla="*/ 416719 w 1824038"/>
                <a:gd name="connsiteY5" fmla="*/ 516732 h 535782"/>
                <a:gd name="connsiteX6" fmla="*/ 300038 w 1824038"/>
                <a:gd name="connsiteY6" fmla="*/ 535782 h 535782"/>
                <a:gd name="connsiteX7" fmla="*/ 269081 w 1824038"/>
                <a:gd name="connsiteY7" fmla="*/ 535782 h 535782"/>
                <a:gd name="connsiteX8" fmla="*/ 242888 w 1824038"/>
                <a:gd name="connsiteY8" fmla="*/ 531019 h 535782"/>
                <a:gd name="connsiteX9" fmla="*/ 200025 w 1824038"/>
                <a:gd name="connsiteY9" fmla="*/ 514350 h 535782"/>
                <a:gd name="connsiteX10" fmla="*/ 161925 w 1824038"/>
                <a:gd name="connsiteY10" fmla="*/ 490538 h 535782"/>
                <a:gd name="connsiteX11" fmla="*/ 130969 w 1824038"/>
                <a:gd name="connsiteY11" fmla="*/ 469107 h 535782"/>
                <a:gd name="connsiteX12" fmla="*/ 85725 w 1824038"/>
                <a:gd name="connsiteY12" fmla="*/ 431007 h 535782"/>
                <a:gd name="connsiteX13" fmla="*/ 40481 w 1824038"/>
                <a:gd name="connsiteY13" fmla="*/ 378619 h 535782"/>
                <a:gd name="connsiteX14" fmla="*/ 11906 w 1824038"/>
                <a:gd name="connsiteY14" fmla="*/ 340519 h 535782"/>
                <a:gd name="connsiteX15" fmla="*/ 0 w 1824038"/>
                <a:gd name="connsiteY15" fmla="*/ 321469 h 535782"/>
                <a:gd name="connsiteX16" fmla="*/ 0 w 1824038"/>
                <a:gd name="connsiteY16" fmla="*/ 309563 h 535782"/>
                <a:gd name="connsiteX17" fmla="*/ 4763 w 1824038"/>
                <a:gd name="connsiteY17" fmla="*/ 297657 h 535782"/>
                <a:gd name="connsiteX18" fmla="*/ 16669 w 1824038"/>
                <a:gd name="connsiteY18" fmla="*/ 290513 h 535782"/>
                <a:gd name="connsiteX19" fmla="*/ 42863 w 1824038"/>
                <a:gd name="connsiteY19" fmla="*/ 295275 h 535782"/>
                <a:gd name="connsiteX20" fmla="*/ 100013 w 1824038"/>
                <a:gd name="connsiteY20" fmla="*/ 311944 h 535782"/>
                <a:gd name="connsiteX21" fmla="*/ 147638 w 1824038"/>
                <a:gd name="connsiteY21" fmla="*/ 323850 h 535782"/>
                <a:gd name="connsiteX22" fmla="*/ 233363 w 1824038"/>
                <a:gd name="connsiteY22" fmla="*/ 335757 h 535782"/>
                <a:gd name="connsiteX23" fmla="*/ 269081 w 1824038"/>
                <a:gd name="connsiteY23" fmla="*/ 335757 h 535782"/>
                <a:gd name="connsiteX24" fmla="*/ 321469 w 1824038"/>
                <a:gd name="connsiteY24" fmla="*/ 333375 h 535782"/>
                <a:gd name="connsiteX25" fmla="*/ 402431 w 1824038"/>
                <a:gd name="connsiteY25" fmla="*/ 321469 h 535782"/>
                <a:gd name="connsiteX26" fmla="*/ 581025 w 1824038"/>
                <a:gd name="connsiteY26" fmla="*/ 290513 h 535782"/>
                <a:gd name="connsiteX27" fmla="*/ 802481 w 1824038"/>
                <a:gd name="connsiteY27" fmla="*/ 245269 h 535782"/>
                <a:gd name="connsiteX28" fmla="*/ 1023938 w 1824038"/>
                <a:gd name="connsiteY28" fmla="*/ 197644 h 535782"/>
                <a:gd name="connsiteX29" fmla="*/ 1173956 w 1824038"/>
                <a:gd name="connsiteY29" fmla="*/ 140494 h 535782"/>
                <a:gd name="connsiteX30" fmla="*/ 1266825 w 1824038"/>
                <a:gd name="connsiteY30" fmla="*/ 121444 h 535782"/>
                <a:gd name="connsiteX31" fmla="*/ 1359694 w 1824038"/>
                <a:gd name="connsiteY31" fmla="*/ 100013 h 535782"/>
                <a:gd name="connsiteX32" fmla="*/ 1428750 w 1824038"/>
                <a:gd name="connsiteY32" fmla="*/ 78582 h 535782"/>
                <a:gd name="connsiteX33" fmla="*/ 1481138 w 1824038"/>
                <a:gd name="connsiteY33" fmla="*/ 59532 h 535782"/>
                <a:gd name="connsiteX34" fmla="*/ 1519238 w 1824038"/>
                <a:gd name="connsiteY34" fmla="*/ 40482 h 535782"/>
                <a:gd name="connsiteX35" fmla="*/ 1564481 w 1824038"/>
                <a:gd name="connsiteY35" fmla="*/ 11907 h 535782"/>
                <a:gd name="connsiteX36" fmla="*/ 1581150 w 1824038"/>
                <a:gd name="connsiteY36" fmla="*/ 0 h 535782"/>
                <a:gd name="connsiteX37" fmla="*/ 1631156 w 1824038"/>
                <a:gd name="connsiteY37" fmla="*/ 11907 h 535782"/>
                <a:gd name="connsiteX38" fmla="*/ 1685925 w 1824038"/>
                <a:gd name="connsiteY38" fmla="*/ 33338 h 535782"/>
                <a:gd name="connsiteX39" fmla="*/ 1733550 w 1824038"/>
                <a:gd name="connsiteY39" fmla="*/ 54769 h 535782"/>
                <a:gd name="connsiteX40" fmla="*/ 1764506 w 1824038"/>
                <a:gd name="connsiteY40" fmla="*/ 73819 h 535782"/>
                <a:gd name="connsiteX41" fmla="*/ 1795463 w 1824038"/>
                <a:gd name="connsiteY41" fmla="*/ 92869 h 535782"/>
                <a:gd name="connsiteX42" fmla="*/ 1809750 w 1824038"/>
                <a:gd name="connsiteY42" fmla="*/ 109538 h 535782"/>
                <a:gd name="connsiteX43" fmla="*/ 1819275 w 1824038"/>
                <a:gd name="connsiteY43" fmla="*/ 130969 h 535782"/>
                <a:gd name="connsiteX44" fmla="*/ 1824038 w 1824038"/>
                <a:gd name="connsiteY44" fmla="*/ 152400 h 535782"/>
                <a:gd name="connsiteX45" fmla="*/ 1821656 w 1824038"/>
                <a:gd name="connsiteY45" fmla="*/ 173832 h 535782"/>
                <a:gd name="connsiteX46" fmla="*/ 1809750 w 1824038"/>
                <a:gd name="connsiteY46" fmla="*/ 185738 h 535782"/>
                <a:gd name="connsiteX47" fmla="*/ 1724025 w 1824038"/>
                <a:gd name="connsiteY47" fmla="*/ 216694 h 535782"/>
                <a:gd name="connsiteX48" fmla="*/ 1597819 w 1824038"/>
                <a:gd name="connsiteY48" fmla="*/ 245269 h 535782"/>
                <a:gd name="connsiteX49" fmla="*/ 1352550 w 1824038"/>
                <a:gd name="connsiteY49" fmla="*/ 3000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24038" h="535782">
                  <a:moveTo>
                    <a:pt x="1352550" y="300038"/>
                  </a:moveTo>
                  <a:lnTo>
                    <a:pt x="1169194" y="342900"/>
                  </a:lnTo>
                  <a:lnTo>
                    <a:pt x="981075" y="373857"/>
                  </a:lnTo>
                  <a:lnTo>
                    <a:pt x="778669" y="428625"/>
                  </a:lnTo>
                  <a:lnTo>
                    <a:pt x="550069" y="488157"/>
                  </a:lnTo>
                  <a:lnTo>
                    <a:pt x="416719" y="516732"/>
                  </a:lnTo>
                  <a:lnTo>
                    <a:pt x="300038" y="535782"/>
                  </a:lnTo>
                  <a:lnTo>
                    <a:pt x="269081" y="535782"/>
                  </a:lnTo>
                  <a:lnTo>
                    <a:pt x="242888" y="531019"/>
                  </a:lnTo>
                  <a:lnTo>
                    <a:pt x="200025" y="514350"/>
                  </a:lnTo>
                  <a:lnTo>
                    <a:pt x="161925" y="490538"/>
                  </a:lnTo>
                  <a:lnTo>
                    <a:pt x="130969" y="469107"/>
                  </a:lnTo>
                  <a:lnTo>
                    <a:pt x="85725" y="431007"/>
                  </a:lnTo>
                  <a:lnTo>
                    <a:pt x="40481" y="378619"/>
                  </a:lnTo>
                  <a:lnTo>
                    <a:pt x="11906" y="340519"/>
                  </a:lnTo>
                  <a:lnTo>
                    <a:pt x="0" y="321469"/>
                  </a:lnTo>
                  <a:lnTo>
                    <a:pt x="0" y="309563"/>
                  </a:lnTo>
                  <a:lnTo>
                    <a:pt x="4763" y="297657"/>
                  </a:lnTo>
                  <a:lnTo>
                    <a:pt x="16669" y="290513"/>
                  </a:lnTo>
                  <a:lnTo>
                    <a:pt x="42863" y="295275"/>
                  </a:lnTo>
                  <a:lnTo>
                    <a:pt x="100013" y="311944"/>
                  </a:lnTo>
                  <a:lnTo>
                    <a:pt x="147638" y="323850"/>
                  </a:lnTo>
                  <a:lnTo>
                    <a:pt x="233363" y="335757"/>
                  </a:lnTo>
                  <a:lnTo>
                    <a:pt x="269081" y="335757"/>
                  </a:lnTo>
                  <a:lnTo>
                    <a:pt x="321469" y="333375"/>
                  </a:lnTo>
                  <a:lnTo>
                    <a:pt x="402431" y="321469"/>
                  </a:lnTo>
                  <a:lnTo>
                    <a:pt x="581025" y="290513"/>
                  </a:lnTo>
                  <a:lnTo>
                    <a:pt x="802481" y="245269"/>
                  </a:lnTo>
                  <a:lnTo>
                    <a:pt x="1023938" y="197644"/>
                  </a:lnTo>
                  <a:lnTo>
                    <a:pt x="1173956" y="140494"/>
                  </a:lnTo>
                  <a:lnTo>
                    <a:pt x="1266825" y="121444"/>
                  </a:lnTo>
                  <a:lnTo>
                    <a:pt x="1359694" y="100013"/>
                  </a:lnTo>
                  <a:lnTo>
                    <a:pt x="1428750" y="78582"/>
                  </a:lnTo>
                  <a:lnTo>
                    <a:pt x="1481138" y="59532"/>
                  </a:lnTo>
                  <a:lnTo>
                    <a:pt x="1519238" y="40482"/>
                  </a:lnTo>
                  <a:lnTo>
                    <a:pt x="1564481" y="11907"/>
                  </a:lnTo>
                  <a:lnTo>
                    <a:pt x="1581150" y="0"/>
                  </a:lnTo>
                  <a:lnTo>
                    <a:pt x="1631156" y="11907"/>
                  </a:lnTo>
                  <a:lnTo>
                    <a:pt x="1685925" y="33338"/>
                  </a:lnTo>
                  <a:lnTo>
                    <a:pt x="1733550" y="54769"/>
                  </a:lnTo>
                  <a:lnTo>
                    <a:pt x="1764506" y="73819"/>
                  </a:lnTo>
                  <a:lnTo>
                    <a:pt x="1795463" y="92869"/>
                  </a:lnTo>
                  <a:lnTo>
                    <a:pt x="1809750" y="109538"/>
                  </a:lnTo>
                  <a:lnTo>
                    <a:pt x="1819275" y="130969"/>
                  </a:lnTo>
                  <a:lnTo>
                    <a:pt x="1824038" y="152400"/>
                  </a:lnTo>
                  <a:lnTo>
                    <a:pt x="1821656" y="173832"/>
                  </a:lnTo>
                  <a:lnTo>
                    <a:pt x="1809750" y="185738"/>
                  </a:lnTo>
                  <a:lnTo>
                    <a:pt x="1724025" y="216694"/>
                  </a:lnTo>
                  <a:lnTo>
                    <a:pt x="1597819" y="245269"/>
                  </a:lnTo>
                  <a:lnTo>
                    <a:pt x="1352550" y="3000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D5B2C2FA-E0D4-4CFF-8E29-18671C47C355}"/>
                </a:ext>
              </a:extLst>
            </p:cNvPr>
            <p:cNvSpPr/>
            <p:nvPr/>
          </p:nvSpPr>
          <p:spPr>
            <a:xfrm>
              <a:off x="4343400" y="2106613"/>
              <a:ext cx="917575" cy="1346200"/>
            </a:xfrm>
            <a:custGeom>
              <a:avLst/>
              <a:gdLst>
                <a:gd name="connsiteX0" fmla="*/ 490538 w 916781"/>
                <a:gd name="connsiteY0" fmla="*/ 852488 h 1345407"/>
                <a:gd name="connsiteX1" fmla="*/ 307181 w 916781"/>
                <a:gd name="connsiteY1" fmla="*/ 1069182 h 1345407"/>
                <a:gd name="connsiteX2" fmla="*/ 145256 w 916781"/>
                <a:gd name="connsiteY2" fmla="*/ 1243013 h 1345407"/>
                <a:gd name="connsiteX3" fmla="*/ 40481 w 916781"/>
                <a:gd name="connsiteY3" fmla="*/ 1340644 h 1345407"/>
                <a:gd name="connsiteX4" fmla="*/ 21431 w 916781"/>
                <a:gd name="connsiteY4" fmla="*/ 1345407 h 1345407"/>
                <a:gd name="connsiteX5" fmla="*/ 4763 w 916781"/>
                <a:gd name="connsiteY5" fmla="*/ 1338263 h 1345407"/>
                <a:gd name="connsiteX6" fmla="*/ 0 w 916781"/>
                <a:gd name="connsiteY6" fmla="*/ 1321594 h 1345407"/>
                <a:gd name="connsiteX7" fmla="*/ 4763 w 916781"/>
                <a:gd name="connsiteY7" fmla="*/ 1297782 h 1345407"/>
                <a:gd name="connsiteX8" fmla="*/ 116681 w 916781"/>
                <a:gd name="connsiteY8" fmla="*/ 1121569 h 1345407"/>
                <a:gd name="connsiteX9" fmla="*/ 219075 w 916781"/>
                <a:gd name="connsiteY9" fmla="*/ 957263 h 1345407"/>
                <a:gd name="connsiteX10" fmla="*/ 302419 w 916781"/>
                <a:gd name="connsiteY10" fmla="*/ 816769 h 1345407"/>
                <a:gd name="connsiteX11" fmla="*/ 381000 w 916781"/>
                <a:gd name="connsiteY11" fmla="*/ 683419 h 1345407"/>
                <a:gd name="connsiteX12" fmla="*/ 461963 w 916781"/>
                <a:gd name="connsiteY12" fmla="*/ 547688 h 1345407"/>
                <a:gd name="connsiteX13" fmla="*/ 502444 w 916781"/>
                <a:gd name="connsiteY13" fmla="*/ 452438 h 1345407"/>
                <a:gd name="connsiteX14" fmla="*/ 559594 w 916781"/>
                <a:gd name="connsiteY14" fmla="*/ 290513 h 1345407"/>
                <a:gd name="connsiteX15" fmla="*/ 578644 w 916781"/>
                <a:gd name="connsiteY15" fmla="*/ 219075 h 1345407"/>
                <a:gd name="connsiteX16" fmla="*/ 573881 w 916781"/>
                <a:gd name="connsiteY16" fmla="*/ 190500 h 1345407"/>
                <a:gd name="connsiteX17" fmla="*/ 552450 w 916781"/>
                <a:gd name="connsiteY17" fmla="*/ 161925 h 1345407"/>
                <a:gd name="connsiteX18" fmla="*/ 521494 w 916781"/>
                <a:gd name="connsiteY18" fmla="*/ 128588 h 1345407"/>
                <a:gd name="connsiteX19" fmla="*/ 481013 w 916781"/>
                <a:gd name="connsiteY19" fmla="*/ 95250 h 1345407"/>
                <a:gd name="connsiteX20" fmla="*/ 447675 w 916781"/>
                <a:gd name="connsiteY20" fmla="*/ 71438 h 1345407"/>
                <a:gd name="connsiteX21" fmla="*/ 428625 w 916781"/>
                <a:gd name="connsiteY21" fmla="*/ 57150 h 1345407"/>
                <a:gd name="connsiteX22" fmla="*/ 419100 w 916781"/>
                <a:gd name="connsiteY22" fmla="*/ 40482 h 1345407"/>
                <a:gd name="connsiteX23" fmla="*/ 421481 w 916781"/>
                <a:gd name="connsiteY23" fmla="*/ 23813 h 1345407"/>
                <a:gd name="connsiteX24" fmla="*/ 435769 w 916781"/>
                <a:gd name="connsiteY24" fmla="*/ 9525 h 1345407"/>
                <a:gd name="connsiteX25" fmla="*/ 481013 w 916781"/>
                <a:gd name="connsiteY25" fmla="*/ 2382 h 1345407"/>
                <a:gd name="connsiteX26" fmla="*/ 569119 w 916781"/>
                <a:gd name="connsiteY26" fmla="*/ 0 h 1345407"/>
                <a:gd name="connsiteX27" fmla="*/ 602456 w 916781"/>
                <a:gd name="connsiteY27" fmla="*/ 2382 h 1345407"/>
                <a:gd name="connsiteX28" fmla="*/ 650081 w 916781"/>
                <a:gd name="connsiteY28" fmla="*/ 11907 h 1345407"/>
                <a:gd name="connsiteX29" fmla="*/ 711994 w 916781"/>
                <a:gd name="connsiteY29" fmla="*/ 33338 h 1345407"/>
                <a:gd name="connsiteX30" fmla="*/ 776288 w 916781"/>
                <a:gd name="connsiteY30" fmla="*/ 59532 h 1345407"/>
                <a:gd name="connsiteX31" fmla="*/ 828675 w 916781"/>
                <a:gd name="connsiteY31" fmla="*/ 90488 h 1345407"/>
                <a:gd name="connsiteX32" fmla="*/ 885825 w 916781"/>
                <a:gd name="connsiteY32" fmla="*/ 128588 h 1345407"/>
                <a:gd name="connsiteX33" fmla="*/ 904875 w 916781"/>
                <a:gd name="connsiteY33" fmla="*/ 147638 h 1345407"/>
                <a:gd name="connsiteX34" fmla="*/ 914400 w 916781"/>
                <a:gd name="connsiteY34" fmla="*/ 164307 h 1345407"/>
                <a:gd name="connsiteX35" fmla="*/ 916781 w 916781"/>
                <a:gd name="connsiteY35" fmla="*/ 188119 h 1345407"/>
                <a:gd name="connsiteX36" fmla="*/ 909638 w 916781"/>
                <a:gd name="connsiteY36" fmla="*/ 221457 h 1345407"/>
                <a:gd name="connsiteX37" fmla="*/ 895350 w 916781"/>
                <a:gd name="connsiteY37" fmla="*/ 247650 h 1345407"/>
                <a:gd name="connsiteX38" fmla="*/ 847725 w 916781"/>
                <a:gd name="connsiteY38" fmla="*/ 288132 h 1345407"/>
                <a:gd name="connsiteX39" fmla="*/ 764381 w 916781"/>
                <a:gd name="connsiteY39" fmla="*/ 438150 h 1345407"/>
                <a:gd name="connsiteX40" fmla="*/ 676275 w 916781"/>
                <a:gd name="connsiteY40" fmla="*/ 592932 h 1345407"/>
                <a:gd name="connsiteX41" fmla="*/ 611981 w 916781"/>
                <a:gd name="connsiteY41" fmla="*/ 697707 h 1345407"/>
                <a:gd name="connsiteX42" fmla="*/ 490538 w 916781"/>
                <a:gd name="connsiteY42" fmla="*/ 852488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16781" h="1345407">
                  <a:moveTo>
                    <a:pt x="490538" y="852488"/>
                  </a:moveTo>
                  <a:lnTo>
                    <a:pt x="307181" y="1069182"/>
                  </a:lnTo>
                  <a:lnTo>
                    <a:pt x="145256" y="1243013"/>
                  </a:lnTo>
                  <a:lnTo>
                    <a:pt x="40481" y="1340644"/>
                  </a:lnTo>
                  <a:lnTo>
                    <a:pt x="21431" y="1345407"/>
                  </a:lnTo>
                  <a:lnTo>
                    <a:pt x="4763" y="1338263"/>
                  </a:lnTo>
                  <a:lnTo>
                    <a:pt x="0" y="1321594"/>
                  </a:lnTo>
                  <a:lnTo>
                    <a:pt x="4763" y="1297782"/>
                  </a:lnTo>
                  <a:lnTo>
                    <a:pt x="116681" y="1121569"/>
                  </a:lnTo>
                  <a:lnTo>
                    <a:pt x="219075" y="957263"/>
                  </a:lnTo>
                  <a:lnTo>
                    <a:pt x="302419" y="816769"/>
                  </a:lnTo>
                  <a:lnTo>
                    <a:pt x="381000" y="683419"/>
                  </a:lnTo>
                  <a:lnTo>
                    <a:pt x="461963" y="547688"/>
                  </a:lnTo>
                  <a:lnTo>
                    <a:pt x="502444" y="452438"/>
                  </a:lnTo>
                  <a:lnTo>
                    <a:pt x="559594" y="290513"/>
                  </a:lnTo>
                  <a:lnTo>
                    <a:pt x="578644" y="219075"/>
                  </a:lnTo>
                  <a:lnTo>
                    <a:pt x="573881" y="190500"/>
                  </a:lnTo>
                  <a:lnTo>
                    <a:pt x="552450" y="161925"/>
                  </a:lnTo>
                  <a:lnTo>
                    <a:pt x="521494" y="128588"/>
                  </a:lnTo>
                  <a:lnTo>
                    <a:pt x="481013" y="95250"/>
                  </a:lnTo>
                  <a:lnTo>
                    <a:pt x="447675" y="71438"/>
                  </a:lnTo>
                  <a:lnTo>
                    <a:pt x="428625" y="57150"/>
                  </a:lnTo>
                  <a:lnTo>
                    <a:pt x="419100" y="40482"/>
                  </a:lnTo>
                  <a:lnTo>
                    <a:pt x="421481" y="23813"/>
                  </a:lnTo>
                  <a:lnTo>
                    <a:pt x="435769" y="9525"/>
                  </a:lnTo>
                  <a:lnTo>
                    <a:pt x="481013" y="2382"/>
                  </a:lnTo>
                  <a:lnTo>
                    <a:pt x="569119" y="0"/>
                  </a:lnTo>
                  <a:lnTo>
                    <a:pt x="602456" y="2382"/>
                  </a:lnTo>
                  <a:lnTo>
                    <a:pt x="650081" y="11907"/>
                  </a:lnTo>
                  <a:lnTo>
                    <a:pt x="711994" y="33338"/>
                  </a:lnTo>
                  <a:lnTo>
                    <a:pt x="776288" y="59532"/>
                  </a:lnTo>
                  <a:lnTo>
                    <a:pt x="828675" y="90488"/>
                  </a:lnTo>
                  <a:lnTo>
                    <a:pt x="885825" y="128588"/>
                  </a:lnTo>
                  <a:lnTo>
                    <a:pt x="904875" y="147638"/>
                  </a:lnTo>
                  <a:lnTo>
                    <a:pt x="914400" y="164307"/>
                  </a:lnTo>
                  <a:lnTo>
                    <a:pt x="916781" y="188119"/>
                  </a:lnTo>
                  <a:lnTo>
                    <a:pt x="909638" y="221457"/>
                  </a:lnTo>
                  <a:lnTo>
                    <a:pt x="895350" y="247650"/>
                  </a:lnTo>
                  <a:lnTo>
                    <a:pt x="847725" y="288132"/>
                  </a:lnTo>
                  <a:lnTo>
                    <a:pt x="764381" y="438150"/>
                  </a:lnTo>
                  <a:lnTo>
                    <a:pt x="676275" y="592932"/>
                  </a:lnTo>
                  <a:lnTo>
                    <a:pt x="611981" y="697707"/>
                  </a:lnTo>
                  <a:lnTo>
                    <a:pt x="490538" y="852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5AB31ABE-3ADD-4E16-AAAF-500582E54B33}"/>
                </a:ext>
              </a:extLst>
            </p:cNvPr>
            <p:cNvSpPr/>
            <p:nvPr/>
          </p:nvSpPr>
          <p:spPr>
            <a:xfrm rot="16200000">
              <a:off x="1524000" y="3657600"/>
              <a:ext cx="4443413" cy="538163"/>
            </a:xfrm>
            <a:custGeom>
              <a:avLst/>
              <a:gdLst>
                <a:gd name="connsiteX0" fmla="*/ 2908702 w 4443736"/>
                <a:gd name="connsiteY0" fmla="*/ 434444 h 537882"/>
                <a:gd name="connsiteX1" fmla="*/ 2643899 w 4443736"/>
                <a:gd name="connsiteY1" fmla="*/ 438581 h 537882"/>
                <a:gd name="connsiteX2" fmla="*/ 2565285 w 4443736"/>
                <a:gd name="connsiteY2" fmla="*/ 434444 h 537882"/>
                <a:gd name="connsiteX3" fmla="*/ 2259106 w 4443736"/>
                <a:gd name="connsiteY3" fmla="*/ 434444 h 537882"/>
                <a:gd name="connsiteX4" fmla="*/ 1853625 w 4443736"/>
                <a:gd name="connsiteY4" fmla="*/ 438581 h 537882"/>
                <a:gd name="connsiteX5" fmla="*/ 1332293 w 4443736"/>
                <a:gd name="connsiteY5" fmla="*/ 438581 h 537882"/>
                <a:gd name="connsiteX6" fmla="*/ 719935 w 4443736"/>
                <a:gd name="connsiteY6" fmla="*/ 438581 h 537882"/>
                <a:gd name="connsiteX7" fmla="*/ 161365 w 4443736"/>
                <a:gd name="connsiteY7" fmla="*/ 438581 h 537882"/>
                <a:gd name="connsiteX8" fmla="*/ 128264 w 4443736"/>
                <a:gd name="connsiteY8" fmla="*/ 430306 h 537882"/>
                <a:gd name="connsiteX9" fmla="*/ 82751 w 4443736"/>
                <a:gd name="connsiteY9" fmla="*/ 417893 h 537882"/>
                <a:gd name="connsiteX10" fmla="*/ 33100 w 4443736"/>
                <a:gd name="connsiteY10" fmla="*/ 393068 h 537882"/>
                <a:gd name="connsiteX11" fmla="*/ 8275 w 4443736"/>
                <a:gd name="connsiteY11" fmla="*/ 364105 h 537882"/>
                <a:gd name="connsiteX12" fmla="*/ 0 w 4443736"/>
                <a:gd name="connsiteY12" fmla="*/ 331005 h 537882"/>
                <a:gd name="connsiteX13" fmla="*/ 8275 w 4443736"/>
                <a:gd name="connsiteY13" fmla="*/ 293767 h 537882"/>
                <a:gd name="connsiteX14" fmla="*/ 28963 w 4443736"/>
                <a:gd name="connsiteY14" fmla="*/ 264804 h 537882"/>
                <a:gd name="connsiteX15" fmla="*/ 70338 w 4443736"/>
                <a:gd name="connsiteY15" fmla="*/ 227566 h 537882"/>
                <a:gd name="connsiteX16" fmla="*/ 124127 w 4443736"/>
                <a:gd name="connsiteY16" fmla="*/ 198603 h 537882"/>
                <a:gd name="connsiteX17" fmla="*/ 190328 w 4443736"/>
                <a:gd name="connsiteY17" fmla="*/ 173777 h 537882"/>
                <a:gd name="connsiteX18" fmla="*/ 264804 w 4443736"/>
                <a:gd name="connsiteY18" fmla="*/ 157227 h 537882"/>
                <a:gd name="connsiteX19" fmla="*/ 380655 w 4443736"/>
                <a:gd name="connsiteY19" fmla="*/ 148952 h 537882"/>
                <a:gd name="connsiteX20" fmla="*/ 471681 w 4443736"/>
                <a:gd name="connsiteY20" fmla="*/ 165502 h 537882"/>
                <a:gd name="connsiteX21" fmla="*/ 554432 w 4443736"/>
                <a:gd name="connsiteY21" fmla="*/ 173777 h 537882"/>
                <a:gd name="connsiteX22" fmla="*/ 761310 w 4443736"/>
                <a:gd name="connsiteY22" fmla="*/ 194465 h 537882"/>
                <a:gd name="connsiteX23" fmla="*/ 1046802 w 4443736"/>
                <a:gd name="connsiteY23" fmla="*/ 211015 h 537882"/>
                <a:gd name="connsiteX24" fmla="*/ 1369531 w 4443736"/>
                <a:gd name="connsiteY24" fmla="*/ 219291 h 537882"/>
                <a:gd name="connsiteX25" fmla="*/ 1890863 w 4443736"/>
                <a:gd name="connsiteY25" fmla="*/ 231703 h 537882"/>
                <a:gd name="connsiteX26" fmla="*/ 2693549 w 4443736"/>
                <a:gd name="connsiteY26" fmla="*/ 239978 h 537882"/>
                <a:gd name="connsiteX27" fmla="*/ 3297632 w 4443736"/>
                <a:gd name="connsiteY27" fmla="*/ 235841 h 537882"/>
                <a:gd name="connsiteX28" fmla="*/ 3533473 w 4443736"/>
                <a:gd name="connsiteY28" fmla="*/ 239978 h 537882"/>
                <a:gd name="connsiteX29" fmla="*/ 3802414 w 4443736"/>
                <a:gd name="connsiteY29" fmla="*/ 239978 h 537882"/>
                <a:gd name="connsiteX30" fmla="*/ 4183070 w 4443736"/>
                <a:gd name="connsiteY30" fmla="*/ 239978 h 537882"/>
                <a:gd name="connsiteX31" fmla="*/ 4228583 w 4443736"/>
                <a:gd name="connsiteY31" fmla="*/ 227566 h 537882"/>
                <a:gd name="connsiteX32" fmla="*/ 4269958 w 4443736"/>
                <a:gd name="connsiteY32" fmla="*/ 202740 h 537882"/>
                <a:gd name="connsiteX33" fmla="*/ 4311334 w 4443736"/>
                <a:gd name="connsiteY33" fmla="*/ 161365 h 537882"/>
                <a:gd name="connsiteX34" fmla="*/ 4344434 w 4443736"/>
                <a:gd name="connsiteY34" fmla="*/ 103439 h 537882"/>
                <a:gd name="connsiteX35" fmla="*/ 4377535 w 4443736"/>
                <a:gd name="connsiteY35" fmla="*/ 45513 h 537882"/>
                <a:gd name="connsiteX36" fmla="*/ 4394085 w 4443736"/>
                <a:gd name="connsiteY36" fmla="*/ 20688 h 537882"/>
                <a:gd name="connsiteX37" fmla="*/ 4406498 w 4443736"/>
                <a:gd name="connsiteY37" fmla="*/ 4138 h 537882"/>
                <a:gd name="connsiteX38" fmla="*/ 4418910 w 4443736"/>
                <a:gd name="connsiteY38" fmla="*/ 0 h 537882"/>
                <a:gd name="connsiteX39" fmla="*/ 4439598 w 4443736"/>
                <a:gd name="connsiteY39" fmla="*/ 8275 h 537882"/>
                <a:gd name="connsiteX40" fmla="*/ 4443736 w 4443736"/>
                <a:gd name="connsiteY40" fmla="*/ 33101 h 537882"/>
                <a:gd name="connsiteX41" fmla="*/ 4439598 w 4443736"/>
                <a:gd name="connsiteY41" fmla="*/ 91026 h 537882"/>
                <a:gd name="connsiteX42" fmla="*/ 4423048 w 4443736"/>
                <a:gd name="connsiteY42" fmla="*/ 177915 h 537882"/>
                <a:gd name="connsiteX43" fmla="*/ 4394085 w 4443736"/>
                <a:gd name="connsiteY43" fmla="*/ 293767 h 537882"/>
                <a:gd name="connsiteX44" fmla="*/ 4360985 w 4443736"/>
                <a:gd name="connsiteY44" fmla="*/ 405481 h 537882"/>
                <a:gd name="connsiteX45" fmla="*/ 4332022 w 4443736"/>
                <a:gd name="connsiteY45" fmla="*/ 475819 h 537882"/>
                <a:gd name="connsiteX46" fmla="*/ 4286508 w 4443736"/>
                <a:gd name="connsiteY46" fmla="*/ 533745 h 537882"/>
                <a:gd name="connsiteX47" fmla="*/ 4257546 w 4443736"/>
                <a:gd name="connsiteY47" fmla="*/ 537882 h 537882"/>
                <a:gd name="connsiteX48" fmla="*/ 4187207 w 4443736"/>
                <a:gd name="connsiteY48" fmla="*/ 517195 h 537882"/>
                <a:gd name="connsiteX49" fmla="*/ 4121006 w 4443736"/>
                <a:gd name="connsiteY49" fmla="*/ 492369 h 537882"/>
                <a:gd name="connsiteX50" fmla="*/ 4071356 w 4443736"/>
                <a:gd name="connsiteY50" fmla="*/ 475819 h 537882"/>
                <a:gd name="connsiteX51" fmla="*/ 3823102 w 4443736"/>
                <a:gd name="connsiteY51" fmla="*/ 446856 h 537882"/>
                <a:gd name="connsiteX52" fmla="*/ 3645187 w 4443736"/>
                <a:gd name="connsiteY52" fmla="*/ 434444 h 537882"/>
                <a:gd name="connsiteX53" fmla="*/ 3388659 w 4443736"/>
                <a:gd name="connsiteY53" fmla="*/ 438581 h 537882"/>
                <a:gd name="connsiteX54" fmla="*/ 3194194 w 4443736"/>
                <a:gd name="connsiteY54" fmla="*/ 434444 h 537882"/>
                <a:gd name="connsiteX55" fmla="*/ 2908702 w 4443736"/>
                <a:gd name="connsiteY55" fmla="*/ 434444 h 5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43736" h="537882">
                  <a:moveTo>
                    <a:pt x="2908702" y="434444"/>
                  </a:moveTo>
                  <a:lnTo>
                    <a:pt x="2643899" y="438581"/>
                  </a:lnTo>
                  <a:lnTo>
                    <a:pt x="2565285" y="434444"/>
                  </a:lnTo>
                  <a:lnTo>
                    <a:pt x="2259106" y="434444"/>
                  </a:lnTo>
                  <a:lnTo>
                    <a:pt x="1853625" y="438581"/>
                  </a:lnTo>
                  <a:lnTo>
                    <a:pt x="1332293" y="438581"/>
                  </a:lnTo>
                  <a:lnTo>
                    <a:pt x="719935" y="438581"/>
                  </a:lnTo>
                  <a:lnTo>
                    <a:pt x="161365" y="438581"/>
                  </a:lnTo>
                  <a:lnTo>
                    <a:pt x="128264" y="430306"/>
                  </a:lnTo>
                  <a:lnTo>
                    <a:pt x="82751" y="417893"/>
                  </a:lnTo>
                  <a:lnTo>
                    <a:pt x="33100" y="393068"/>
                  </a:lnTo>
                  <a:lnTo>
                    <a:pt x="8275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28963" y="264804"/>
                  </a:lnTo>
                  <a:lnTo>
                    <a:pt x="70338" y="227566"/>
                  </a:lnTo>
                  <a:lnTo>
                    <a:pt x="124127" y="198603"/>
                  </a:lnTo>
                  <a:lnTo>
                    <a:pt x="190328" y="173777"/>
                  </a:lnTo>
                  <a:lnTo>
                    <a:pt x="264804" y="157227"/>
                  </a:lnTo>
                  <a:lnTo>
                    <a:pt x="380655" y="148952"/>
                  </a:lnTo>
                  <a:lnTo>
                    <a:pt x="471681" y="165502"/>
                  </a:lnTo>
                  <a:lnTo>
                    <a:pt x="554432" y="173777"/>
                  </a:lnTo>
                  <a:lnTo>
                    <a:pt x="761310" y="194465"/>
                  </a:lnTo>
                  <a:lnTo>
                    <a:pt x="1046802" y="211015"/>
                  </a:lnTo>
                  <a:lnTo>
                    <a:pt x="1369531" y="219291"/>
                  </a:lnTo>
                  <a:lnTo>
                    <a:pt x="1890863" y="231703"/>
                  </a:lnTo>
                  <a:lnTo>
                    <a:pt x="2693549" y="239978"/>
                  </a:lnTo>
                  <a:lnTo>
                    <a:pt x="3297632" y="235841"/>
                  </a:lnTo>
                  <a:lnTo>
                    <a:pt x="3533473" y="239978"/>
                  </a:lnTo>
                  <a:lnTo>
                    <a:pt x="3802414" y="239978"/>
                  </a:lnTo>
                  <a:lnTo>
                    <a:pt x="4183070" y="239978"/>
                  </a:lnTo>
                  <a:lnTo>
                    <a:pt x="4228583" y="227566"/>
                  </a:lnTo>
                  <a:lnTo>
                    <a:pt x="4269958" y="202740"/>
                  </a:lnTo>
                  <a:lnTo>
                    <a:pt x="4311334" y="161365"/>
                  </a:lnTo>
                  <a:lnTo>
                    <a:pt x="4344434" y="103439"/>
                  </a:lnTo>
                  <a:lnTo>
                    <a:pt x="4377535" y="45513"/>
                  </a:lnTo>
                  <a:lnTo>
                    <a:pt x="4394085" y="20688"/>
                  </a:lnTo>
                  <a:lnTo>
                    <a:pt x="4406498" y="4138"/>
                  </a:lnTo>
                  <a:lnTo>
                    <a:pt x="4418910" y="0"/>
                  </a:lnTo>
                  <a:lnTo>
                    <a:pt x="4439598" y="8275"/>
                  </a:lnTo>
                  <a:lnTo>
                    <a:pt x="4443736" y="33101"/>
                  </a:lnTo>
                  <a:lnTo>
                    <a:pt x="4439598" y="91026"/>
                  </a:lnTo>
                  <a:lnTo>
                    <a:pt x="4423048" y="177915"/>
                  </a:lnTo>
                  <a:lnTo>
                    <a:pt x="4394085" y="293767"/>
                  </a:lnTo>
                  <a:lnTo>
                    <a:pt x="4360985" y="405481"/>
                  </a:lnTo>
                  <a:lnTo>
                    <a:pt x="4332022" y="475819"/>
                  </a:lnTo>
                  <a:lnTo>
                    <a:pt x="4286508" y="533745"/>
                  </a:lnTo>
                  <a:lnTo>
                    <a:pt x="4257546" y="537882"/>
                  </a:lnTo>
                  <a:lnTo>
                    <a:pt x="4187207" y="517195"/>
                  </a:lnTo>
                  <a:lnTo>
                    <a:pt x="4121006" y="492369"/>
                  </a:lnTo>
                  <a:lnTo>
                    <a:pt x="4071356" y="475819"/>
                  </a:lnTo>
                  <a:lnTo>
                    <a:pt x="3823102" y="446856"/>
                  </a:lnTo>
                  <a:lnTo>
                    <a:pt x="3645187" y="434444"/>
                  </a:lnTo>
                  <a:lnTo>
                    <a:pt x="3388659" y="438581"/>
                  </a:lnTo>
                  <a:cubicBezTo>
                    <a:pt x="3192816" y="430247"/>
                    <a:pt x="3194194" y="365426"/>
                    <a:pt x="3194194" y="434444"/>
                  </a:cubicBezTo>
                  <a:lnTo>
                    <a:pt x="2908702" y="434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6C099AD8-EC9B-4E1D-9B66-DAD043E2DF41}"/>
                </a:ext>
              </a:extLst>
            </p:cNvPr>
            <p:cNvSpPr/>
            <p:nvPr/>
          </p:nvSpPr>
          <p:spPr>
            <a:xfrm rot="16200000">
              <a:off x="2201863" y="3379788"/>
              <a:ext cx="1998662" cy="1135062"/>
            </a:xfrm>
            <a:custGeom>
              <a:avLst/>
              <a:gdLst>
                <a:gd name="connsiteX0" fmla="*/ 762000 w 1997869"/>
                <a:gd name="connsiteY0" fmla="*/ 645570 h 1133726"/>
                <a:gd name="connsiteX1" fmla="*/ 535782 w 1997869"/>
                <a:gd name="connsiteY1" fmla="*/ 481263 h 1133726"/>
                <a:gd name="connsiteX2" fmla="*/ 350044 w 1997869"/>
                <a:gd name="connsiteY2" fmla="*/ 331245 h 1133726"/>
                <a:gd name="connsiteX3" fmla="*/ 192882 w 1997869"/>
                <a:gd name="connsiteY3" fmla="*/ 202657 h 1133726"/>
                <a:gd name="connsiteX4" fmla="*/ 66675 w 1997869"/>
                <a:gd name="connsiteY4" fmla="*/ 93120 h 1133726"/>
                <a:gd name="connsiteX5" fmla="*/ 21432 w 1997869"/>
                <a:gd name="connsiteY5" fmla="*/ 55020 h 1133726"/>
                <a:gd name="connsiteX6" fmla="*/ 2382 w 1997869"/>
                <a:gd name="connsiteY6" fmla="*/ 31207 h 1133726"/>
                <a:gd name="connsiteX7" fmla="*/ 0 w 1997869"/>
                <a:gd name="connsiteY7" fmla="*/ 16920 h 1133726"/>
                <a:gd name="connsiteX8" fmla="*/ 4763 w 1997869"/>
                <a:gd name="connsiteY8" fmla="*/ 5013 h 1133726"/>
                <a:gd name="connsiteX9" fmla="*/ 21432 w 1997869"/>
                <a:gd name="connsiteY9" fmla="*/ 251 h 1133726"/>
                <a:gd name="connsiteX10" fmla="*/ 45244 w 1997869"/>
                <a:gd name="connsiteY10" fmla="*/ 5013 h 1133726"/>
                <a:gd name="connsiteX11" fmla="*/ 85725 w 1997869"/>
                <a:gd name="connsiteY11" fmla="*/ 31207 h 1133726"/>
                <a:gd name="connsiteX12" fmla="*/ 214313 w 1997869"/>
                <a:gd name="connsiteY12" fmla="*/ 116932 h 1133726"/>
                <a:gd name="connsiteX13" fmla="*/ 381000 w 1997869"/>
                <a:gd name="connsiteY13" fmla="*/ 224088 h 1133726"/>
                <a:gd name="connsiteX14" fmla="*/ 538163 w 1997869"/>
                <a:gd name="connsiteY14" fmla="*/ 324101 h 1133726"/>
                <a:gd name="connsiteX15" fmla="*/ 714375 w 1997869"/>
                <a:gd name="connsiteY15" fmla="*/ 433638 h 1133726"/>
                <a:gd name="connsiteX16" fmla="*/ 842963 w 1997869"/>
                <a:gd name="connsiteY16" fmla="*/ 512220 h 1133726"/>
                <a:gd name="connsiteX17" fmla="*/ 971550 w 1997869"/>
                <a:gd name="connsiteY17" fmla="*/ 593182 h 1133726"/>
                <a:gd name="connsiteX18" fmla="*/ 1121569 w 1997869"/>
                <a:gd name="connsiteY18" fmla="*/ 674145 h 1133726"/>
                <a:gd name="connsiteX19" fmla="*/ 1238250 w 1997869"/>
                <a:gd name="connsiteY19" fmla="*/ 728913 h 1133726"/>
                <a:gd name="connsiteX20" fmla="*/ 1414463 w 1997869"/>
                <a:gd name="connsiteY20" fmla="*/ 814638 h 1133726"/>
                <a:gd name="connsiteX21" fmla="*/ 1595438 w 1997869"/>
                <a:gd name="connsiteY21" fmla="*/ 893220 h 1133726"/>
                <a:gd name="connsiteX22" fmla="*/ 1774032 w 1997869"/>
                <a:gd name="connsiteY22" fmla="*/ 967038 h 1133726"/>
                <a:gd name="connsiteX23" fmla="*/ 1990725 w 1997869"/>
                <a:gd name="connsiteY23" fmla="*/ 1052763 h 1133726"/>
                <a:gd name="connsiteX24" fmla="*/ 1997869 w 1997869"/>
                <a:gd name="connsiteY24" fmla="*/ 1133726 h 1133726"/>
                <a:gd name="connsiteX25" fmla="*/ 1493044 w 1997869"/>
                <a:gd name="connsiteY25" fmla="*/ 1117057 h 1133726"/>
                <a:gd name="connsiteX26" fmla="*/ 1366838 w 1997869"/>
                <a:gd name="connsiteY26" fmla="*/ 1043238 h 1133726"/>
                <a:gd name="connsiteX27" fmla="*/ 1126332 w 1997869"/>
                <a:gd name="connsiteY27" fmla="*/ 886076 h 1133726"/>
                <a:gd name="connsiteX28" fmla="*/ 907257 w 1997869"/>
                <a:gd name="connsiteY28" fmla="*/ 743201 h 1133726"/>
                <a:gd name="connsiteX29" fmla="*/ 762000 w 1997869"/>
                <a:gd name="connsiteY29" fmla="*/ 645570 h 113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97869" h="1133726">
                  <a:moveTo>
                    <a:pt x="762000" y="645570"/>
                  </a:moveTo>
                  <a:lnTo>
                    <a:pt x="535782" y="481263"/>
                  </a:lnTo>
                  <a:lnTo>
                    <a:pt x="350044" y="331245"/>
                  </a:lnTo>
                  <a:lnTo>
                    <a:pt x="192882" y="202657"/>
                  </a:lnTo>
                  <a:lnTo>
                    <a:pt x="66675" y="93120"/>
                  </a:lnTo>
                  <a:lnTo>
                    <a:pt x="21432" y="55020"/>
                  </a:lnTo>
                  <a:lnTo>
                    <a:pt x="2382" y="31207"/>
                  </a:lnTo>
                  <a:lnTo>
                    <a:pt x="0" y="16920"/>
                  </a:lnTo>
                  <a:lnTo>
                    <a:pt x="4763" y="5013"/>
                  </a:lnTo>
                  <a:cubicBezTo>
                    <a:pt x="19803" y="0"/>
                    <a:pt x="14030" y="251"/>
                    <a:pt x="21432" y="251"/>
                  </a:cubicBezTo>
                  <a:lnTo>
                    <a:pt x="45244" y="5013"/>
                  </a:lnTo>
                  <a:lnTo>
                    <a:pt x="85725" y="31207"/>
                  </a:lnTo>
                  <a:lnTo>
                    <a:pt x="214313" y="116932"/>
                  </a:lnTo>
                  <a:lnTo>
                    <a:pt x="381000" y="224088"/>
                  </a:lnTo>
                  <a:lnTo>
                    <a:pt x="538163" y="324101"/>
                  </a:lnTo>
                  <a:lnTo>
                    <a:pt x="714375" y="433638"/>
                  </a:lnTo>
                  <a:lnTo>
                    <a:pt x="842963" y="512220"/>
                  </a:lnTo>
                  <a:lnTo>
                    <a:pt x="971550" y="593182"/>
                  </a:lnTo>
                  <a:lnTo>
                    <a:pt x="1121569" y="674145"/>
                  </a:lnTo>
                  <a:lnTo>
                    <a:pt x="1238250" y="728913"/>
                  </a:lnTo>
                  <a:lnTo>
                    <a:pt x="1414463" y="814638"/>
                  </a:lnTo>
                  <a:lnTo>
                    <a:pt x="1595438" y="893220"/>
                  </a:lnTo>
                  <a:lnTo>
                    <a:pt x="1774032" y="967038"/>
                  </a:lnTo>
                  <a:lnTo>
                    <a:pt x="1990725" y="1052763"/>
                  </a:lnTo>
                  <a:lnTo>
                    <a:pt x="1997869" y="1133726"/>
                  </a:lnTo>
                  <a:lnTo>
                    <a:pt x="1493044" y="1117057"/>
                  </a:lnTo>
                  <a:lnTo>
                    <a:pt x="1366838" y="1043238"/>
                  </a:lnTo>
                  <a:lnTo>
                    <a:pt x="1126332" y="886076"/>
                  </a:lnTo>
                  <a:lnTo>
                    <a:pt x="907257" y="743201"/>
                  </a:lnTo>
                  <a:lnTo>
                    <a:pt x="762000" y="64557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3E26719D-F369-410B-A6F2-DA306F2F8A9F}"/>
                </a:ext>
              </a:extLst>
            </p:cNvPr>
            <p:cNvSpPr/>
            <p:nvPr/>
          </p:nvSpPr>
          <p:spPr>
            <a:xfrm>
              <a:off x="3846513" y="3457575"/>
              <a:ext cx="566737" cy="544513"/>
            </a:xfrm>
            <a:custGeom>
              <a:avLst/>
              <a:gdLst>
                <a:gd name="connsiteX0" fmla="*/ 290512 w 566737"/>
                <a:gd name="connsiteY0" fmla="*/ 364331 h 545306"/>
                <a:gd name="connsiteX1" fmla="*/ 188119 w 566737"/>
                <a:gd name="connsiteY1" fmla="*/ 254794 h 545306"/>
                <a:gd name="connsiteX2" fmla="*/ 102394 w 566737"/>
                <a:gd name="connsiteY2" fmla="*/ 164306 h 545306"/>
                <a:gd name="connsiteX3" fmla="*/ 2381 w 566737"/>
                <a:gd name="connsiteY3" fmla="*/ 76200 h 545306"/>
                <a:gd name="connsiteX4" fmla="*/ 0 w 566737"/>
                <a:gd name="connsiteY4" fmla="*/ 0 h 545306"/>
                <a:gd name="connsiteX5" fmla="*/ 128587 w 566737"/>
                <a:gd name="connsiteY5" fmla="*/ 52388 h 545306"/>
                <a:gd name="connsiteX6" fmla="*/ 247650 w 566737"/>
                <a:gd name="connsiteY6" fmla="*/ 97631 h 545306"/>
                <a:gd name="connsiteX7" fmla="*/ 388144 w 566737"/>
                <a:gd name="connsiteY7" fmla="*/ 147638 h 545306"/>
                <a:gd name="connsiteX8" fmla="*/ 447675 w 566737"/>
                <a:gd name="connsiteY8" fmla="*/ 166688 h 545306"/>
                <a:gd name="connsiteX9" fmla="*/ 464344 w 566737"/>
                <a:gd name="connsiteY9" fmla="*/ 176213 h 545306"/>
                <a:gd name="connsiteX10" fmla="*/ 497681 w 566737"/>
                <a:gd name="connsiteY10" fmla="*/ 223838 h 545306"/>
                <a:gd name="connsiteX11" fmla="*/ 519112 w 566737"/>
                <a:gd name="connsiteY11" fmla="*/ 257175 h 545306"/>
                <a:gd name="connsiteX12" fmla="*/ 538162 w 566737"/>
                <a:gd name="connsiteY12" fmla="*/ 297656 h 545306"/>
                <a:gd name="connsiteX13" fmla="*/ 552450 w 566737"/>
                <a:gd name="connsiteY13" fmla="*/ 333375 h 545306"/>
                <a:gd name="connsiteX14" fmla="*/ 561975 w 566737"/>
                <a:gd name="connsiteY14" fmla="*/ 383381 h 545306"/>
                <a:gd name="connsiteX15" fmla="*/ 566737 w 566737"/>
                <a:gd name="connsiteY15" fmla="*/ 450056 h 545306"/>
                <a:gd name="connsiteX16" fmla="*/ 566737 w 566737"/>
                <a:gd name="connsiteY16" fmla="*/ 497681 h 545306"/>
                <a:gd name="connsiteX17" fmla="*/ 559594 w 566737"/>
                <a:gd name="connsiteY17" fmla="*/ 523875 h 545306"/>
                <a:gd name="connsiteX18" fmla="*/ 547687 w 566737"/>
                <a:gd name="connsiteY18" fmla="*/ 535781 h 545306"/>
                <a:gd name="connsiteX19" fmla="*/ 531019 w 566737"/>
                <a:gd name="connsiteY19" fmla="*/ 542925 h 545306"/>
                <a:gd name="connsiteX20" fmla="*/ 509587 w 566737"/>
                <a:gd name="connsiteY20" fmla="*/ 545306 h 545306"/>
                <a:gd name="connsiteX21" fmla="*/ 481012 w 566737"/>
                <a:gd name="connsiteY21" fmla="*/ 542925 h 545306"/>
                <a:gd name="connsiteX22" fmla="*/ 461962 w 566737"/>
                <a:gd name="connsiteY22" fmla="*/ 535781 h 545306"/>
                <a:gd name="connsiteX23" fmla="*/ 435769 w 566737"/>
                <a:gd name="connsiteY23" fmla="*/ 516731 h 545306"/>
                <a:gd name="connsiteX24" fmla="*/ 383381 w 566737"/>
                <a:gd name="connsiteY24" fmla="*/ 466725 h 545306"/>
                <a:gd name="connsiteX25" fmla="*/ 290512 w 566737"/>
                <a:gd name="connsiteY25" fmla="*/ 364331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737" h="545306">
                  <a:moveTo>
                    <a:pt x="290512" y="364331"/>
                  </a:moveTo>
                  <a:lnTo>
                    <a:pt x="188119" y="254794"/>
                  </a:lnTo>
                  <a:lnTo>
                    <a:pt x="102394" y="164306"/>
                  </a:lnTo>
                  <a:lnTo>
                    <a:pt x="2381" y="76200"/>
                  </a:lnTo>
                  <a:cubicBezTo>
                    <a:pt x="1587" y="50800"/>
                    <a:pt x="794" y="25400"/>
                    <a:pt x="0" y="0"/>
                  </a:cubicBezTo>
                  <a:lnTo>
                    <a:pt x="128587" y="52388"/>
                  </a:lnTo>
                  <a:lnTo>
                    <a:pt x="247650" y="97631"/>
                  </a:lnTo>
                  <a:lnTo>
                    <a:pt x="388144" y="147638"/>
                  </a:lnTo>
                  <a:lnTo>
                    <a:pt x="447675" y="166688"/>
                  </a:lnTo>
                  <a:lnTo>
                    <a:pt x="464344" y="176213"/>
                  </a:lnTo>
                  <a:lnTo>
                    <a:pt x="497681" y="223838"/>
                  </a:lnTo>
                  <a:lnTo>
                    <a:pt x="519112" y="257175"/>
                  </a:lnTo>
                  <a:lnTo>
                    <a:pt x="538162" y="297656"/>
                  </a:lnTo>
                  <a:lnTo>
                    <a:pt x="552450" y="333375"/>
                  </a:lnTo>
                  <a:lnTo>
                    <a:pt x="561975" y="383381"/>
                  </a:lnTo>
                  <a:lnTo>
                    <a:pt x="566737" y="450056"/>
                  </a:lnTo>
                  <a:lnTo>
                    <a:pt x="566737" y="497681"/>
                  </a:lnTo>
                  <a:lnTo>
                    <a:pt x="559594" y="523875"/>
                  </a:lnTo>
                  <a:lnTo>
                    <a:pt x="547687" y="535781"/>
                  </a:lnTo>
                  <a:lnTo>
                    <a:pt x="531019" y="542925"/>
                  </a:lnTo>
                  <a:lnTo>
                    <a:pt x="509587" y="545306"/>
                  </a:lnTo>
                  <a:lnTo>
                    <a:pt x="481012" y="542925"/>
                  </a:lnTo>
                  <a:lnTo>
                    <a:pt x="461962" y="535781"/>
                  </a:lnTo>
                  <a:lnTo>
                    <a:pt x="435769" y="516731"/>
                  </a:lnTo>
                  <a:lnTo>
                    <a:pt x="383381" y="466725"/>
                  </a:lnTo>
                  <a:lnTo>
                    <a:pt x="290512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281DB676-DC3D-46CD-8DD8-07D802AE1008}"/>
                </a:ext>
              </a:extLst>
            </p:cNvPr>
            <p:cNvSpPr/>
            <p:nvPr/>
          </p:nvSpPr>
          <p:spPr>
            <a:xfrm>
              <a:off x="4889500" y="2513013"/>
              <a:ext cx="1919288" cy="401637"/>
            </a:xfrm>
            <a:custGeom>
              <a:avLst/>
              <a:gdLst>
                <a:gd name="connsiteX0" fmla="*/ 1243013 w 1919288"/>
                <a:gd name="connsiteY0" fmla="*/ 319087 h 402431"/>
                <a:gd name="connsiteX1" fmla="*/ 983457 w 1919288"/>
                <a:gd name="connsiteY1" fmla="*/ 359569 h 402431"/>
                <a:gd name="connsiteX2" fmla="*/ 809625 w 1919288"/>
                <a:gd name="connsiteY2" fmla="*/ 378619 h 402431"/>
                <a:gd name="connsiteX3" fmla="*/ 638175 w 1919288"/>
                <a:gd name="connsiteY3" fmla="*/ 388144 h 402431"/>
                <a:gd name="connsiteX4" fmla="*/ 454819 w 1919288"/>
                <a:gd name="connsiteY4" fmla="*/ 395287 h 402431"/>
                <a:gd name="connsiteX5" fmla="*/ 309563 w 1919288"/>
                <a:gd name="connsiteY5" fmla="*/ 402431 h 402431"/>
                <a:gd name="connsiteX6" fmla="*/ 261938 w 1919288"/>
                <a:gd name="connsiteY6" fmla="*/ 402431 h 402431"/>
                <a:gd name="connsiteX7" fmla="*/ 223838 w 1919288"/>
                <a:gd name="connsiteY7" fmla="*/ 397669 h 402431"/>
                <a:gd name="connsiteX8" fmla="*/ 180975 w 1919288"/>
                <a:gd name="connsiteY8" fmla="*/ 388144 h 402431"/>
                <a:gd name="connsiteX9" fmla="*/ 145257 w 1919288"/>
                <a:gd name="connsiteY9" fmla="*/ 371475 h 402431"/>
                <a:gd name="connsiteX10" fmla="*/ 107157 w 1919288"/>
                <a:gd name="connsiteY10" fmla="*/ 350044 h 402431"/>
                <a:gd name="connsiteX11" fmla="*/ 0 w 1919288"/>
                <a:gd name="connsiteY11" fmla="*/ 271462 h 402431"/>
                <a:gd name="connsiteX12" fmla="*/ 97632 w 1919288"/>
                <a:gd name="connsiteY12" fmla="*/ 128587 h 402431"/>
                <a:gd name="connsiteX13" fmla="*/ 161925 w 1919288"/>
                <a:gd name="connsiteY13" fmla="*/ 202406 h 402431"/>
                <a:gd name="connsiteX14" fmla="*/ 188119 w 1919288"/>
                <a:gd name="connsiteY14" fmla="*/ 223837 h 402431"/>
                <a:gd name="connsiteX15" fmla="*/ 214313 w 1919288"/>
                <a:gd name="connsiteY15" fmla="*/ 235744 h 402431"/>
                <a:gd name="connsiteX16" fmla="*/ 247650 w 1919288"/>
                <a:gd name="connsiteY16" fmla="*/ 245269 h 402431"/>
                <a:gd name="connsiteX17" fmla="*/ 288132 w 1919288"/>
                <a:gd name="connsiteY17" fmla="*/ 247650 h 402431"/>
                <a:gd name="connsiteX18" fmla="*/ 338138 w 1919288"/>
                <a:gd name="connsiteY18" fmla="*/ 250031 h 402431"/>
                <a:gd name="connsiteX19" fmla="*/ 416719 w 1919288"/>
                <a:gd name="connsiteY19" fmla="*/ 240506 h 402431"/>
                <a:gd name="connsiteX20" fmla="*/ 645319 w 1919288"/>
                <a:gd name="connsiteY20" fmla="*/ 214312 h 402431"/>
                <a:gd name="connsiteX21" fmla="*/ 814388 w 1919288"/>
                <a:gd name="connsiteY21" fmla="*/ 195262 h 402431"/>
                <a:gd name="connsiteX22" fmla="*/ 985838 w 1919288"/>
                <a:gd name="connsiteY22" fmla="*/ 159544 h 402431"/>
                <a:gd name="connsiteX23" fmla="*/ 1138238 w 1919288"/>
                <a:gd name="connsiteY23" fmla="*/ 135731 h 402431"/>
                <a:gd name="connsiteX24" fmla="*/ 1366838 w 1919288"/>
                <a:gd name="connsiteY24" fmla="*/ 97631 h 402431"/>
                <a:gd name="connsiteX25" fmla="*/ 1397794 w 1919288"/>
                <a:gd name="connsiteY25" fmla="*/ 85725 h 402431"/>
                <a:gd name="connsiteX26" fmla="*/ 1433513 w 1919288"/>
                <a:gd name="connsiteY26" fmla="*/ 61912 h 402431"/>
                <a:gd name="connsiteX27" fmla="*/ 1483519 w 1919288"/>
                <a:gd name="connsiteY27" fmla="*/ 35719 h 402431"/>
                <a:gd name="connsiteX28" fmla="*/ 1566863 w 1919288"/>
                <a:gd name="connsiteY28" fmla="*/ 0 h 402431"/>
                <a:gd name="connsiteX29" fmla="*/ 1588294 w 1919288"/>
                <a:gd name="connsiteY29" fmla="*/ 0 h 402431"/>
                <a:gd name="connsiteX30" fmla="*/ 1638300 w 1919288"/>
                <a:gd name="connsiteY30" fmla="*/ 4762 h 402431"/>
                <a:gd name="connsiteX31" fmla="*/ 1693069 w 1919288"/>
                <a:gd name="connsiteY31" fmla="*/ 19050 h 402431"/>
                <a:gd name="connsiteX32" fmla="*/ 1762125 w 1919288"/>
                <a:gd name="connsiteY32" fmla="*/ 50006 h 402431"/>
                <a:gd name="connsiteX33" fmla="*/ 1814513 w 1919288"/>
                <a:gd name="connsiteY33" fmla="*/ 76200 h 402431"/>
                <a:gd name="connsiteX34" fmla="*/ 1866900 w 1919288"/>
                <a:gd name="connsiteY34" fmla="*/ 104775 h 402431"/>
                <a:gd name="connsiteX35" fmla="*/ 1900238 w 1919288"/>
                <a:gd name="connsiteY35" fmla="*/ 126206 h 402431"/>
                <a:gd name="connsiteX36" fmla="*/ 1914525 w 1919288"/>
                <a:gd name="connsiteY36" fmla="*/ 138112 h 402431"/>
                <a:gd name="connsiteX37" fmla="*/ 1919288 w 1919288"/>
                <a:gd name="connsiteY37" fmla="*/ 147637 h 402431"/>
                <a:gd name="connsiteX38" fmla="*/ 1914525 w 1919288"/>
                <a:gd name="connsiteY38" fmla="*/ 169069 h 402431"/>
                <a:gd name="connsiteX39" fmla="*/ 1897857 w 1919288"/>
                <a:gd name="connsiteY39" fmla="*/ 188119 h 402431"/>
                <a:gd name="connsiteX40" fmla="*/ 1857375 w 1919288"/>
                <a:gd name="connsiteY40" fmla="*/ 216694 h 402431"/>
                <a:gd name="connsiteX41" fmla="*/ 1816894 w 1919288"/>
                <a:gd name="connsiteY41" fmla="*/ 226219 h 402431"/>
                <a:gd name="connsiteX42" fmla="*/ 1645444 w 1919288"/>
                <a:gd name="connsiteY42" fmla="*/ 254794 h 402431"/>
                <a:gd name="connsiteX43" fmla="*/ 1243013 w 1919288"/>
                <a:gd name="connsiteY43" fmla="*/ 3190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19288" h="402431">
                  <a:moveTo>
                    <a:pt x="1243013" y="319087"/>
                  </a:moveTo>
                  <a:lnTo>
                    <a:pt x="983457" y="359569"/>
                  </a:lnTo>
                  <a:lnTo>
                    <a:pt x="809625" y="378619"/>
                  </a:lnTo>
                  <a:lnTo>
                    <a:pt x="638175" y="388144"/>
                  </a:lnTo>
                  <a:lnTo>
                    <a:pt x="454819" y="395287"/>
                  </a:lnTo>
                  <a:lnTo>
                    <a:pt x="309563" y="402431"/>
                  </a:lnTo>
                  <a:lnTo>
                    <a:pt x="261938" y="402431"/>
                  </a:lnTo>
                  <a:lnTo>
                    <a:pt x="223838" y="397669"/>
                  </a:lnTo>
                  <a:lnTo>
                    <a:pt x="180975" y="388144"/>
                  </a:lnTo>
                  <a:lnTo>
                    <a:pt x="145257" y="371475"/>
                  </a:lnTo>
                  <a:lnTo>
                    <a:pt x="107157" y="350044"/>
                  </a:lnTo>
                  <a:lnTo>
                    <a:pt x="0" y="271462"/>
                  </a:lnTo>
                  <a:lnTo>
                    <a:pt x="97632" y="128587"/>
                  </a:lnTo>
                  <a:lnTo>
                    <a:pt x="161925" y="202406"/>
                  </a:lnTo>
                  <a:lnTo>
                    <a:pt x="188119" y="223837"/>
                  </a:lnTo>
                  <a:lnTo>
                    <a:pt x="214313" y="235744"/>
                  </a:lnTo>
                  <a:lnTo>
                    <a:pt x="247650" y="245269"/>
                  </a:lnTo>
                  <a:lnTo>
                    <a:pt x="288132" y="247650"/>
                  </a:lnTo>
                  <a:lnTo>
                    <a:pt x="338138" y="250031"/>
                  </a:lnTo>
                  <a:lnTo>
                    <a:pt x="416719" y="240506"/>
                  </a:lnTo>
                  <a:lnTo>
                    <a:pt x="645319" y="214312"/>
                  </a:lnTo>
                  <a:lnTo>
                    <a:pt x="814388" y="195262"/>
                  </a:lnTo>
                  <a:lnTo>
                    <a:pt x="985838" y="159544"/>
                  </a:lnTo>
                  <a:lnTo>
                    <a:pt x="1138238" y="135731"/>
                  </a:lnTo>
                  <a:lnTo>
                    <a:pt x="1366838" y="97631"/>
                  </a:lnTo>
                  <a:lnTo>
                    <a:pt x="1397794" y="85725"/>
                  </a:lnTo>
                  <a:lnTo>
                    <a:pt x="1433513" y="61912"/>
                  </a:lnTo>
                  <a:lnTo>
                    <a:pt x="1483519" y="35719"/>
                  </a:lnTo>
                  <a:lnTo>
                    <a:pt x="1566863" y="0"/>
                  </a:lnTo>
                  <a:lnTo>
                    <a:pt x="1588294" y="0"/>
                  </a:lnTo>
                  <a:lnTo>
                    <a:pt x="1638300" y="4762"/>
                  </a:lnTo>
                  <a:lnTo>
                    <a:pt x="1693069" y="19050"/>
                  </a:lnTo>
                  <a:lnTo>
                    <a:pt x="1762125" y="50006"/>
                  </a:lnTo>
                  <a:lnTo>
                    <a:pt x="1814513" y="76200"/>
                  </a:lnTo>
                  <a:lnTo>
                    <a:pt x="1866900" y="104775"/>
                  </a:lnTo>
                  <a:lnTo>
                    <a:pt x="1900238" y="126206"/>
                  </a:lnTo>
                  <a:lnTo>
                    <a:pt x="1914525" y="138112"/>
                  </a:lnTo>
                  <a:lnTo>
                    <a:pt x="1919288" y="147637"/>
                  </a:lnTo>
                  <a:lnTo>
                    <a:pt x="1914525" y="169069"/>
                  </a:lnTo>
                  <a:lnTo>
                    <a:pt x="1897857" y="188119"/>
                  </a:lnTo>
                  <a:lnTo>
                    <a:pt x="1857375" y="216694"/>
                  </a:lnTo>
                  <a:lnTo>
                    <a:pt x="1816894" y="226219"/>
                  </a:lnTo>
                  <a:lnTo>
                    <a:pt x="1645444" y="254794"/>
                  </a:lnTo>
                  <a:lnTo>
                    <a:pt x="1243013" y="319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DE9975C9-F26A-449D-A7BF-BF67A7E8B886}"/>
                </a:ext>
              </a:extLst>
            </p:cNvPr>
            <p:cNvSpPr/>
            <p:nvPr/>
          </p:nvSpPr>
          <p:spPr>
            <a:xfrm>
              <a:off x="4425950" y="3294063"/>
              <a:ext cx="2743200" cy="515937"/>
            </a:xfrm>
            <a:custGeom>
              <a:avLst/>
              <a:gdLst>
                <a:gd name="connsiteX0" fmla="*/ 2011680 w 2743200"/>
                <a:gd name="connsiteY0" fmla="*/ 310645 h 516072"/>
                <a:gd name="connsiteX1" fmla="*/ 1488092 w 2743200"/>
                <a:gd name="connsiteY1" fmla="*/ 355739 h 516072"/>
                <a:gd name="connsiteX2" fmla="*/ 1079743 w 2743200"/>
                <a:gd name="connsiteY2" fmla="*/ 423379 h 516072"/>
                <a:gd name="connsiteX3" fmla="*/ 829223 w 2743200"/>
                <a:gd name="connsiteY3" fmla="*/ 443421 h 516072"/>
                <a:gd name="connsiteX4" fmla="*/ 533608 w 2743200"/>
                <a:gd name="connsiteY4" fmla="*/ 468473 h 516072"/>
                <a:gd name="connsiteX5" fmla="*/ 468473 w 2743200"/>
                <a:gd name="connsiteY5" fmla="*/ 486010 h 516072"/>
                <a:gd name="connsiteX6" fmla="*/ 410853 w 2743200"/>
                <a:gd name="connsiteY6" fmla="*/ 501041 h 516072"/>
                <a:gd name="connsiteX7" fmla="*/ 368265 w 2743200"/>
                <a:gd name="connsiteY7" fmla="*/ 511062 h 516072"/>
                <a:gd name="connsiteX8" fmla="*/ 325676 w 2743200"/>
                <a:gd name="connsiteY8" fmla="*/ 516072 h 516072"/>
                <a:gd name="connsiteX9" fmla="*/ 293109 w 2743200"/>
                <a:gd name="connsiteY9" fmla="*/ 513567 h 516072"/>
                <a:gd name="connsiteX10" fmla="*/ 268057 w 2743200"/>
                <a:gd name="connsiteY10" fmla="*/ 508556 h 516072"/>
                <a:gd name="connsiteX11" fmla="*/ 232984 w 2743200"/>
                <a:gd name="connsiteY11" fmla="*/ 496030 h 516072"/>
                <a:gd name="connsiteX12" fmla="*/ 172859 w 2743200"/>
                <a:gd name="connsiteY12" fmla="*/ 458452 h 516072"/>
                <a:gd name="connsiteX13" fmla="*/ 107723 w 2743200"/>
                <a:gd name="connsiteY13" fmla="*/ 400833 h 516072"/>
                <a:gd name="connsiteX14" fmla="*/ 60124 w 2743200"/>
                <a:gd name="connsiteY14" fmla="*/ 353234 h 516072"/>
                <a:gd name="connsiteX15" fmla="*/ 20041 w 2743200"/>
                <a:gd name="connsiteY15" fmla="*/ 313150 h 516072"/>
                <a:gd name="connsiteX16" fmla="*/ 5010 w 2743200"/>
                <a:gd name="connsiteY16" fmla="*/ 295614 h 516072"/>
                <a:gd name="connsiteX17" fmla="*/ 0 w 2743200"/>
                <a:gd name="connsiteY17" fmla="*/ 278077 h 516072"/>
                <a:gd name="connsiteX18" fmla="*/ 5010 w 2743200"/>
                <a:gd name="connsiteY18" fmla="*/ 263046 h 516072"/>
                <a:gd name="connsiteX19" fmla="*/ 17536 w 2743200"/>
                <a:gd name="connsiteY19" fmla="*/ 250520 h 516072"/>
                <a:gd name="connsiteX20" fmla="*/ 32567 w 2743200"/>
                <a:gd name="connsiteY20" fmla="*/ 248015 h 516072"/>
                <a:gd name="connsiteX21" fmla="*/ 87682 w 2743200"/>
                <a:gd name="connsiteY21" fmla="*/ 260541 h 516072"/>
                <a:gd name="connsiteX22" fmla="*/ 200416 w 2743200"/>
                <a:gd name="connsiteY22" fmla="*/ 278077 h 516072"/>
                <a:gd name="connsiteX23" fmla="*/ 295614 w 2743200"/>
                <a:gd name="connsiteY23" fmla="*/ 285593 h 516072"/>
                <a:gd name="connsiteX24" fmla="*/ 390812 w 2743200"/>
                <a:gd name="connsiteY24" fmla="*/ 290604 h 516072"/>
                <a:gd name="connsiteX25" fmla="*/ 478494 w 2743200"/>
                <a:gd name="connsiteY25" fmla="*/ 290604 h 516072"/>
                <a:gd name="connsiteX26" fmla="*/ 573692 w 2743200"/>
                <a:gd name="connsiteY26" fmla="*/ 280583 h 516072"/>
                <a:gd name="connsiteX27" fmla="*/ 854275 w 2743200"/>
                <a:gd name="connsiteY27" fmla="*/ 250520 h 516072"/>
                <a:gd name="connsiteX28" fmla="*/ 1139868 w 2743200"/>
                <a:gd name="connsiteY28" fmla="*/ 212942 h 516072"/>
                <a:gd name="connsiteX29" fmla="*/ 1280160 w 2743200"/>
                <a:gd name="connsiteY29" fmla="*/ 197911 h 516072"/>
                <a:gd name="connsiteX30" fmla="*/ 1448008 w 2743200"/>
                <a:gd name="connsiteY30" fmla="*/ 157828 h 516072"/>
                <a:gd name="connsiteX31" fmla="*/ 1573269 w 2743200"/>
                <a:gd name="connsiteY31" fmla="*/ 152817 h 516072"/>
                <a:gd name="connsiteX32" fmla="*/ 1633394 w 2743200"/>
                <a:gd name="connsiteY32" fmla="*/ 147807 h 516072"/>
                <a:gd name="connsiteX33" fmla="*/ 1713560 w 2743200"/>
                <a:gd name="connsiteY33" fmla="*/ 140291 h 516072"/>
                <a:gd name="connsiteX34" fmla="*/ 1831305 w 2743200"/>
                <a:gd name="connsiteY34" fmla="*/ 127765 h 516072"/>
                <a:gd name="connsiteX35" fmla="*/ 1954060 w 2743200"/>
                <a:gd name="connsiteY35" fmla="*/ 110229 h 516072"/>
                <a:gd name="connsiteX36" fmla="*/ 2136940 w 2743200"/>
                <a:gd name="connsiteY36" fmla="*/ 82671 h 516072"/>
                <a:gd name="connsiteX37" fmla="*/ 2182034 w 2743200"/>
                <a:gd name="connsiteY37" fmla="*/ 72651 h 516072"/>
                <a:gd name="connsiteX38" fmla="*/ 2212096 w 2743200"/>
                <a:gd name="connsiteY38" fmla="*/ 62630 h 516072"/>
                <a:gd name="connsiteX39" fmla="*/ 2259695 w 2743200"/>
                <a:gd name="connsiteY39" fmla="*/ 40083 h 516072"/>
                <a:gd name="connsiteX40" fmla="*/ 2322325 w 2743200"/>
                <a:gd name="connsiteY40" fmla="*/ 0 h 516072"/>
                <a:gd name="connsiteX41" fmla="*/ 2364914 w 2743200"/>
                <a:gd name="connsiteY41" fmla="*/ 7515 h 516072"/>
                <a:gd name="connsiteX42" fmla="*/ 2457606 w 2743200"/>
                <a:gd name="connsiteY42" fmla="*/ 35073 h 516072"/>
                <a:gd name="connsiteX43" fmla="*/ 2530257 w 2743200"/>
                <a:gd name="connsiteY43" fmla="*/ 60125 h 516072"/>
                <a:gd name="connsiteX44" fmla="*/ 2582866 w 2743200"/>
                <a:gd name="connsiteY44" fmla="*/ 82671 h 516072"/>
                <a:gd name="connsiteX45" fmla="*/ 2620444 w 2743200"/>
                <a:gd name="connsiteY45" fmla="*/ 102713 h 516072"/>
                <a:gd name="connsiteX46" fmla="*/ 2665538 w 2743200"/>
                <a:gd name="connsiteY46" fmla="*/ 127765 h 516072"/>
                <a:gd name="connsiteX47" fmla="*/ 2700611 w 2743200"/>
                <a:gd name="connsiteY47" fmla="*/ 155322 h 516072"/>
                <a:gd name="connsiteX48" fmla="*/ 2723158 w 2743200"/>
                <a:gd name="connsiteY48" fmla="*/ 172859 h 516072"/>
                <a:gd name="connsiteX49" fmla="*/ 2738189 w 2743200"/>
                <a:gd name="connsiteY49" fmla="*/ 192900 h 516072"/>
                <a:gd name="connsiteX50" fmla="*/ 2743200 w 2743200"/>
                <a:gd name="connsiteY50" fmla="*/ 210437 h 516072"/>
                <a:gd name="connsiteX51" fmla="*/ 2738189 w 2743200"/>
                <a:gd name="connsiteY51" fmla="*/ 235489 h 516072"/>
                <a:gd name="connsiteX52" fmla="*/ 2725663 w 2743200"/>
                <a:gd name="connsiteY52" fmla="*/ 260541 h 516072"/>
                <a:gd name="connsiteX53" fmla="*/ 2695601 w 2743200"/>
                <a:gd name="connsiteY53" fmla="*/ 285593 h 516072"/>
                <a:gd name="connsiteX54" fmla="*/ 2670549 w 2743200"/>
                <a:gd name="connsiteY54" fmla="*/ 293109 h 516072"/>
                <a:gd name="connsiteX55" fmla="*/ 2545288 w 2743200"/>
                <a:gd name="connsiteY55" fmla="*/ 293109 h 516072"/>
                <a:gd name="connsiteX56" fmla="*/ 2344872 w 2743200"/>
                <a:gd name="connsiteY56" fmla="*/ 298119 h 516072"/>
                <a:gd name="connsiteX57" fmla="*/ 2011680 w 2743200"/>
                <a:gd name="connsiteY57" fmla="*/ 310645 h 5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3200" h="516072">
                  <a:moveTo>
                    <a:pt x="2011680" y="310645"/>
                  </a:moveTo>
                  <a:lnTo>
                    <a:pt x="1488092" y="355739"/>
                  </a:lnTo>
                  <a:lnTo>
                    <a:pt x="1079743" y="423379"/>
                  </a:lnTo>
                  <a:lnTo>
                    <a:pt x="829223" y="443421"/>
                  </a:lnTo>
                  <a:lnTo>
                    <a:pt x="533608" y="468473"/>
                  </a:lnTo>
                  <a:lnTo>
                    <a:pt x="468473" y="486010"/>
                  </a:lnTo>
                  <a:lnTo>
                    <a:pt x="410853" y="501041"/>
                  </a:lnTo>
                  <a:lnTo>
                    <a:pt x="368265" y="511062"/>
                  </a:lnTo>
                  <a:lnTo>
                    <a:pt x="325676" y="516072"/>
                  </a:lnTo>
                  <a:lnTo>
                    <a:pt x="293109" y="513567"/>
                  </a:lnTo>
                  <a:lnTo>
                    <a:pt x="268057" y="508556"/>
                  </a:lnTo>
                  <a:lnTo>
                    <a:pt x="232984" y="496030"/>
                  </a:lnTo>
                  <a:lnTo>
                    <a:pt x="172859" y="458452"/>
                  </a:lnTo>
                  <a:lnTo>
                    <a:pt x="107723" y="400833"/>
                  </a:lnTo>
                  <a:lnTo>
                    <a:pt x="60124" y="353234"/>
                  </a:lnTo>
                  <a:lnTo>
                    <a:pt x="20041" y="313150"/>
                  </a:lnTo>
                  <a:lnTo>
                    <a:pt x="5010" y="295614"/>
                  </a:lnTo>
                  <a:lnTo>
                    <a:pt x="0" y="278077"/>
                  </a:lnTo>
                  <a:lnTo>
                    <a:pt x="5010" y="263046"/>
                  </a:lnTo>
                  <a:lnTo>
                    <a:pt x="17536" y="250520"/>
                  </a:lnTo>
                  <a:lnTo>
                    <a:pt x="32567" y="248015"/>
                  </a:lnTo>
                  <a:lnTo>
                    <a:pt x="87682" y="260541"/>
                  </a:lnTo>
                  <a:lnTo>
                    <a:pt x="200416" y="278077"/>
                  </a:lnTo>
                  <a:lnTo>
                    <a:pt x="295614" y="285593"/>
                  </a:lnTo>
                  <a:lnTo>
                    <a:pt x="390812" y="290604"/>
                  </a:lnTo>
                  <a:lnTo>
                    <a:pt x="478494" y="290604"/>
                  </a:lnTo>
                  <a:lnTo>
                    <a:pt x="573692" y="280583"/>
                  </a:lnTo>
                  <a:lnTo>
                    <a:pt x="854275" y="250520"/>
                  </a:lnTo>
                  <a:lnTo>
                    <a:pt x="1139868" y="212942"/>
                  </a:lnTo>
                  <a:cubicBezTo>
                    <a:pt x="1186622" y="207842"/>
                    <a:pt x="1233128" y="197911"/>
                    <a:pt x="1280160" y="197911"/>
                  </a:cubicBezTo>
                  <a:lnTo>
                    <a:pt x="1448008" y="157828"/>
                  </a:lnTo>
                  <a:lnTo>
                    <a:pt x="1573269" y="152817"/>
                  </a:lnTo>
                  <a:lnTo>
                    <a:pt x="1633394" y="147807"/>
                  </a:lnTo>
                  <a:lnTo>
                    <a:pt x="1713560" y="140291"/>
                  </a:lnTo>
                  <a:lnTo>
                    <a:pt x="1831305" y="127765"/>
                  </a:lnTo>
                  <a:lnTo>
                    <a:pt x="1954060" y="110229"/>
                  </a:lnTo>
                  <a:lnTo>
                    <a:pt x="2136940" y="82671"/>
                  </a:lnTo>
                  <a:lnTo>
                    <a:pt x="2182034" y="72651"/>
                  </a:lnTo>
                  <a:lnTo>
                    <a:pt x="2212096" y="62630"/>
                  </a:lnTo>
                  <a:lnTo>
                    <a:pt x="2259695" y="40083"/>
                  </a:lnTo>
                  <a:lnTo>
                    <a:pt x="2322325" y="0"/>
                  </a:lnTo>
                  <a:lnTo>
                    <a:pt x="2364914" y="7515"/>
                  </a:lnTo>
                  <a:lnTo>
                    <a:pt x="2457606" y="35073"/>
                  </a:lnTo>
                  <a:lnTo>
                    <a:pt x="2530257" y="60125"/>
                  </a:lnTo>
                  <a:lnTo>
                    <a:pt x="2582866" y="82671"/>
                  </a:lnTo>
                  <a:lnTo>
                    <a:pt x="2620444" y="102713"/>
                  </a:lnTo>
                  <a:lnTo>
                    <a:pt x="2665538" y="127765"/>
                  </a:lnTo>
                  <a:lnTo>
                    <a:pt x="2700611" y="155322"/>
                  </a:lnTo>
                  <a:lnTo>
                    <a:pt x="2723158" y="172859"/>
                  </a:lnTo>
                  <a:lnTo>
                    <a:pt x="2738189" y="192900"/>
                  </a:lnTo>
                  <a:lnTo>
                    <a:pt x="2743200" y="210437"/>
                  </a:lnTo>
                  <a:lnTo>
                    <a:pt x="2738189" y="235489"/>
                  </a:lnTo>
                  <a:lnTo>
                    <a:pt x="2725663" y="260541"/>
                  </a:lnTo>
                  <a:lnTo>
                    <a:pt x="2695601" y="285593"/>
                  </a:lnTo>
                  <a:lnTo>
                    <a:pt x="2670549" y="293109"/>
                  </a:lnTo>
                  <a:lnTo>
                    <a:pt x="2545288" y="293109"/>
                  </a:lnTo>
                  <a:lnTo>
                    <a:pt x="2344872" y="298119"/>
                  </a:lnTo>
                  <a:lnTo>
                    <a:pt x="2011680" y="31064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AFCD13DD-8A27-4DE6-885C-075F84476C1B}"/>
                </a:ext>
              </a:extLst>
            </p:cNvPr>
            <p:cNvSpPr/>
            <p:nvPr/>
          </p:nvSpPr>
          <p:spPr>
            <a:xfrm rot="16200000">
              <a:off x="3398837" y="3575051"/>
              <a:ext cx="4575175" cy="571500"/>
            </a:xfrm>
            <a:custGeom>
              <a:avLst/>
              <a:gdLst>
                <a:gd name="connsiteX0" fmla="*/ 2995591 w 4576137"/>
                <a:gd name="connsiteY0" fmla="*/ 496507 h 570983"/>
                <a:gd name="connsiteX1" fmla="*/ 2656311 w 4576137"/>
                <a:gd name="connsiteY1" fmla="*/ 504782 h 570983"/>
                <a:gd name="connsiteX2" fmla="*/ 2424608 w 4576137"/>
                <a:gd name="connsiteY2" fmla="*/ 496507 h 570983"/>
                <a:gd name="connsiteX3" fmla="*/ 2184630 w 4576137"/>
                <a:gd name="connsiteY3" fmla="*/ 500644 h 570983"/>
                <a:gd name="connsiteX4" fmla="*/ 1737774 w 4576137"/>
                <a:gd name="connsiteY4" fmla="*/ 504782 h 570983"/>
                <a:gd name="connsiteX5" fmla="*/ 1746049 w 4576137"/>
                <a:gd name="connsiteY5" fmla="*/ 504782 h 570983"/>
                <a:gd name="connsiteX6" fmla="*/ 1187479 w 4576137"/>
                <a:gd name="connsiteY6" fmla="*/ 500644 h 570983"/>
                <a:gd name="connsiteX7" fmla="*/ 926813 w 4576137"/>
                <a:gd name="connsiteY7" fmla="*/ 504782 h 570983"/>
                <a:gd name="connsiteX8" fmla="*/ 765448 w 4576137"/>
                <a:gd name="connsiteY8" fmla="*/ 504782 h 570983"/>
                <a:gd name="connsiteX9" fmla="*/ 562708 w 4576137"/>
                <a:gd name="connsiteY9" fmla="*/ 513057 h 570983"/>
                <a:gd name="connsiteX10" fmla="*/ 347555 w 4576137"/>
                <a:gd name="connsiteY10" fmla="*/ 525470 h 570983"/>
                <a:gd name="connsiteX11" fmla="*/ 268941 w 4576137"/>
                <a:gd name="connsiteY11" fmla="*/ 517194 h 570983"/>
                <a:gd name="connsiteX12" fmla="*/ 182052 w 4576137"/>
                <a:gd name="connsiteY12" fmla="*/ 504782 h 570983"/>
                <a:gd name="connsiteX13" fmla="*/ 99301 w 4576137"/>
                <a:gd name="connsiteY13" fmla="*/ 488232 h 570983"/>
                <a:gd name="connsiteX14" fmla="*/ 45513 w 4576137"/>
                <a:gd name="connsiteY14" fmla="*/ 471681 h 570983"/>
                <a:gd name="connsiteX15" fmla="*/ 20688 w 4576137"/>
                <a:gd name="connsiteY15" fmla="*/ 450994 h 570983"/>
                <a:gd name="connsiteX16" fmla="*/ 4137 w 4576137"/>
                <a:gd name="connsiteY16" fmla="*/ 430306 h 570983"/>
                <a:gd name="connsiteX17" fmla="*/ 0 w 4576137"/>
                <a:gd name="connsiteY17" fmla="*/ 409618 h 570983"/>
                <a:gd name="connsiteX18" fmla="*/ 8275 w 4576137"/>
                <a:gd name="connsiteY18" fmla="*/ 380655 h 570983"/>
                <a:gd name="connsiteX19" fmla="*/ 37238 w 4576137"/>
                <a:gd name="connsiteY19" fmla="*/ 351692 h 570983"/>
                <a:gd name="connsiteX20" fmla="*/ 107576 w 4576137"/>
                <a:gd name="connsiteY20" fmla="*/ 318592 h 570983"/>
                <a:gd name="connsiteX21" fmla="*/ 169640 w 4576137"/>
                <a:gd name="connsiteY21" fmla="*/ 297904 h 570983"/>
                <a:gd name="connsiteX22" fmla="*/ 235841 w 4576137"/>
                <a:gd name="connsiteY22" fmla="*/ 277216 h 570983"/>
                <a:gd name="connsiteX23" fmla="*/ 318592 w 4576137"/>
                <a:gd name="connsiteY23" fmla="*/ 252391 h 570983"/>
                <a:gd name="connsiteX24" fmla="*/ 409618 w 4576137"/>
                <a:gd name="connsiteY24" fmla="*/ 231703 h 570983"/>
                <a:gd name="connsiteX25" fmla="*/ 546157 w 4576137"/>
                <a:gd name="connsiteY25" fmla="*/ 215153 h 570983"/>
                <a:gd name="connsiteX26" fmla="*/ 583395 w 4576137"/>
                <a:gd name="connsiteY26" fmla="*/ 215153 h 570983"/>
                <a:gd name="connsiteX27" fmla="*/ 662009 w 4576137"/>
                <a:gd name="connsiteY27" fmla="*/ 227565 h 570983"/>
                <a:gd name="connsiteX28" fmla="*/ 761310 w 4576137"/>
                <a:gd name="connsiteY28" fmla="*/ 244116 h 570983"/>
                <a:gd name="connsiteX29" fmla="*/ 877162 w 4576137"/>
                <a:gd name="connsiteY29" fmla="*/ 260666 h 570983"/>
                <a:gd name="connsiteX30" fmla="*/ 997151 w 4576137"/>
                <a:gd name="connsiteY30" fmla="*/ 273079 h 570983"/>
                <a:gd name="connsiteX31" fmla="*/ 1084040 w 4576137"/>
                <a:gd name="connsiteY31" fmla="*/ 281354 h 570983"/>
                <a:gd name="connsiteX32" fmla="*/ 1274367 w 4576137"/>
                <a:gd name="connsiteY32" fmla="*/ 281354 h 570983"/>
                <a:gd name="connsiteX33" fmla="*/ 1708811 w 4576137"/>
                <a:gd name="connsiteY33" fmla="*/ 281354 h 570983"/>
                <a:gd name="connsiteX34" fmla="*/ 2254968 w 4576137"/>
                <a:gd name="connsiteY34" fmla="*/ 277216 h 570983"/>
                <a:gd name="connsiteX35" fmla="*/ 2631486 w 4576137"/>
                <a:gd name="connsiteY35" fmla="*/ 277216 h 570983"/>
                <a:gd name="connsiteX36" fmla="*/ 3272807 w 4576137"/>
                <a:gd name="connsiteY36" fmla="*/ 277216 h 570983"/>
                <a:gd name="connsiteX37" fmla="*/ 3413484 w 4576137"/>
                <a:gd name="connsiteY37" fmla="*/ 277216 h 570983"/>
                <a:gd name="connsiteX38" fmla="*/ 3972054 w 4576137"/>
                <a:gd name="connsiteY38" fmla="*/ 277216 h 570983"/>
                <a:gd name="connsiteX39" fmla="*/ 4228583 w 4576137"/>
                <a:gd name="connsiteY39" fmla="*/ 277216 h 570983"/>
                <a:gd name="connsiteX40" fmla="*/ 4290646 w 4576137"/>
                <a:gd name="connsiteY40" fmla="*/ 273079 h 570983"/>
                <a:gd name="connsiteX41" fmla="*/ 4332022 w 4576137"/>
                <a:gd name="connsiteY41" fmla="*/ 260666 h 570983"/>
                <a:gd name="connsiteX42" fmla="*/ 4373397 w 4576137"/>
                <a:gd name="connsiteY42" fmla="*/ 235841 h 570983"/>
                <a:gd name="connsiteX43" fmla="*/ 4406498 w 4576137"/>
                <a:gd name="connsiteY43" fmla="*/ 206878 h 570983"/>
                <a:gd name="connsiteX44" fmla="*/ 4435461 w 4576137"/>
                <a:gd name="connsiteY44" fmla="*/ 165502 h 570983"/>
                <a:gd name="connsiteX45" fmla="*/ 4447873 w 4576137"/>
                <a:gd name="connsiteY45" fmla="*/ 128264 h 570983"/>
                <a:gd name="connsiteX46" fmla="*/ 4460286 w 4576137"/>
                <a:gd name="connsiteY46" fmla="*/ 70338 h 570983"/>
                <a:gd name="connsiteX47" fmla="*/ 4464423 w 4576137"/>
                <a:gd name="connsiteY47" fmla="*/ 33100 h 570983"/>
                <a:gd name="connsiteX48" fmla="*/ 4468561 w 4576137"/>
                <a:gd name="connsiteY48" fmla="*/ 16550 h 570983"/>
                <a:gd name="connsiteX49" fmla="*/ 4485111 w 4576137"/>
                <a:gd name="connsiteY49" fmla="*/ 0 h 570983"/>
                <a:gd name="connsiteX50" fmla="*/ 4497524 w 4576137"/>
                <a:gd name="connsiteY50" fmla="*/ 0 h 570983"/>
                <a:gd name="connsiteX51" fmla="*/ 4518212 w 4576137"/>
                <a:gd name="connsiteY51" fmla="*/ 12413 h 570983"/>
                <a:gd name="connsiteX52" fmla="*/ 4538899 w 4576137"/>
                <a:gd name="connsiteY52" fmla="*/ 41375 h 570983"/>
                <a:gd name="connsiteX53" fmla="*/ 4559587 w 4576137"/>
                <a:gd name="connsiteY53" fmla="*/ 99301 h 570983"/>
                <a:gd name="connsiteX54" fmla="*/ 4567862 w 4576137"/>
                <a:gd name="connsiteY54" fmla="*/ 140677 h 570983"/>
                <a:gd name="connsiteX55" fmla="*/ 4576137 w 4576137"/>
                <a:gd name="connsiteY55" fmla="*/ 190327 h 570983"/>
                <a:gd name="connsiteX56" fmla="*/ 4567862 w 4576137"/>
                <a:gd name="connsiteY56" fmla="*/ 244116 h 570983"/>
                <a:gd name="connsiteX57" fmla="*/ 4538899 w 4576137"/>
                <a:gd name="connsiteY57" fmla="*/ 359967 h 570983"/>
                <a:gd name="connsiteX58" fmla="*/ 4501661 w 4576137"/>
                <a:gd name="connsiteY58" fmla="*/ 455131 h 570983"/>
                <a:gd name="connsiteX59" fmla="*/ 4460286 w 4576137"/>
                <a:gd name="connsiteY59" fmla="*/ 525470 h 570983"/>
                <a:gd name="connsiteX60" fmla="*/ 4418910 w 4576137"/>
                <a:gd name="connsiteY60" fmla="*/ 566845 h 570983"/>
                <a:gd name="connsiteX61" fmla="*/ 4402360 w 4576137"/>
                <a:gd name="connsiteY61" fmla="*/ 570983 h 570983"/>
                <a:gd name="connsiteX62" fmla="*/ 4365122 w 4576137"/>
                <a:gd name="connsiteY62" fmla="*/ 554432 h 570983"/>
                <a:gd name="connsiteX63" fmla="*/ 4311334 w 4576137"/>
                <a:gd name="connsiteY63" fmla="*/ 529607 h 570983"/>
                <a:gd name="connsiteX64" fmla="*/ 4236858 w 4576137"/>
                <a:gd name="connsiteY64" fmla="*/ 508919 h 570983"/>
                <a:gd name="connsiteX65" fmla="*/ 4108594 w 4576137"/>
                <a:gd name="connsiteY65" fmla="*/ 500644 h 570983"/>
                <a:gd name="connsiteX66" fmla="*/ 3831377 w 4576137"/>
                <a:gd name="connsiteY66" fmla="*/ 500644 h 570983"/>
                <a:gd name="connsiteX67" fmla="*/ 3450722 w 4576137"/>
                <a:gd name="connsiteY67" fmla="*/ 500644 h 570983"/>
                <a:gd name="connsiteX68" fmla="*/ 3289357 w 4576137"/>
                <a:gd name="connsiteY68" fmla="*/ 500644 h 570983"/>
                <a:gd name="connsiteX69" fmla="*/ 2995591 w 4576137"/>
                <a:gd name="connsiteY69" fmla="*/ 496507 h 57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76137" h="570983">
                  <a:moveTo>
                    <a:pt x="2995591" y="496507"/>
                  </a:moveTo>
                  <a:lnTo>
                    <a:pt x="2656311" y="504782"/>
                  </a:lnTo>
                  <a:lnTo>
                    <a:pt x="2424608" y="496507"/>
                  </a:lnTo>
                  <a:lnTo>
                    <a:pt x="2184630" y="500644"/>
                  </a:lnTo>
                  <a:lnTo>
                    <a:pt x="1737774" y="504782"/>
                  </a:lnTo>
                  <a:lnTo>
                    <a:pt x="1746049" y="504782"/>
                  </a:lnTo>
                  <a:lnTo>
                    <a:pt x="1187479" y="500644"/>
                  </a:lnTo>
                  <a:lnTo>
                    <a:pt x="926813" y="504782"/>
                  </a:lnTo>
                  <a:lnTo>
                    <a:pt x="765448" y="504782"/>
                  </a:lnTo>
                  <a:lnTo>
                    <a:pt x="562708" y="513057"/>
                  </a:lnTo>
                  <a:lnTo>
                    <a:pt x="347555" y="525470"/>
                  </a:lnTo>
                  <a:lnTo>
                    <a:pt x="268941" y="517194"/>
                  </a:lnTo>
                  <a:lnTo>
                    <a:pt x="182052" y="504782"/>
                  </a:lnTo>
                  <a:lnTo>
                    <a:pt x="99301" y="488232"/>
                  </a:lnTo>
                  <a:lnTo>
                    <a:pt x="45513" y="471681"/>
                  </a:lnTo>
                  <a:lnTo>
                    <a:pt x="20688" y="450994"/>
                  </a:lnTo>
                  <a:lnTo>
                    <a:pt x="4137" y="430306"/>
                  </a:lnTo>
                  <a:lnTo>
                    <a:pt x="0" y="409618"/>
                  </a:lnTo>
                  <a:lnTo>
                    <a:pt x="8275" y="380655"/>
                  </a:lnTo>
                  <a:lnTo>
                    <a:pt x="37238" y="351692"/>
                  </a:lnTo>
                  <a:lnTo>
                    <a:pt x="107576" y="318592"/>
                  </a:lnTo>
                  <a:lnTo>
                    <a:pt x="169640" y="297904"/>
                  </a:lnTo>
                  <a:lnTo>
                    <a:pt x="235841" y="277216"/>
                  </a:lnTo>
                  <a:lnTo>
                    <a:pt x="318592" y="252391"/>
                  </a:lnTo>
                  <a:lnTo>
                    <a:pt x="409618" y="231703"/>
                  </a:lnTo>
                  <a:lnTo>
                    <a:pt x="546157" y="215153"/>
                  </a:lnTo>
                  <a:lnTo>
                    <a:pt x="583395" y="215153"/>
                  </a:lnTo>
                  <a:lnTo>
                    <a:pt x="662009" y="227565"/>
                  </a:lnTo>
                  <a:lnTo>
                    <a:pt x="761310" y="244116"/>
                  </a:lnTo>
                  <a:lnTo>
                    <a:pt x="877162" y="260666"/>
                  </a:lnTo>
                  <a:lnTo>
                    <a:pt x="997151" y="273079"/>
                  </a:lnTo>
                  <a:lnTo>
                    <a:pt x="1084040" y="281354"/>
                  </a:lnTo>
                  <a:lnTo>
                    <a:pt x="1274367" y="281354"/>
                  </a:lnTo>
                  <a:lnTo>
                    <a:pt x="1708811" y="281354"/>
                  </a:lnTo>
                  <a:lnTo>
                    <a:pt x="2254968" y="277216"/>
                  </a:lnTo>
                  <a:lnTo>
                    <a:pt x="2631486" y="277216"/>
                  </a:lnTo>
                  <a:lnTo>
                    <a:pt x="3272807" y="277216"/>
                  </a:lnTo>
                  <a:lnTo>
                    <a:pt x="3413484" y="277216"/>
                  </a:lnTo>
                  <a:lnTo>
                    <a:pt x="3972054" y="277216"/>
                  </a:lnTo>
                  <a:lnTo>
                    <a:pt x="4228583" y="277216"/>
                  </a:lnTo>
                  <a:lnTo>
                    <a:pt x="4290646" y="273079"/>
                  </a:lnTo>
                  <a:lnTo>
                    <a:pt x="4332022" y="260666"/>
                  </a:lnTo>
                  <a:lnTo>
                    <a:pt x="4373397" y="235841"/>
                  </a:lnTo>
                  <a:lnTo>
                    <a:pt x="4406498" y="206878"/>
                  </a:lnTo>
                  <a:lnTo>
                    <a:pt x="4435461" y="165502"/>
                  </a:lnTo>
                  <a:lnTo>
                    <a:pt x="4447873" y="128264"/>
                  </a:lnTo>
                  <a:lnTo>
                    <a:pt x="4460286" y="70338"/>
                  </a:lnTo>
                  <a:lnTo>
                    <a:pt x="4464423" y="33100"/>
                  </a:lnTo>
                  <a:lnTo>
                    <a:pt x="4468561" y="16550"/>
                  </a:lnTo>
                  <a:lnTo>
                    <a:pt x="4485111" y="0"/>
                  </a:lnTo>
                  <a:lnTo>
                    <a:pt x="4497524" y="0"/>
                  </a:lnTo>
                  <a:lnTo>
                    <a:pt x="4518212" y="12413"/>
                  </a:lnTo>
                  <a:lnTo>
                    <a:pt x="4538899" y="41375"/>
                  </a:lnTo>
                  <a:lnTo>
                    <a:pt x="4559587" y="99301"/>
                  </a:lnTo>
                  <a:lnTo>
                    <a:pt x="4567862" y="140677"/>
                  </a:lnTo>
                  <a:lnTo>
                    <a:pt x="4576137" y="190327"/>
                  </a:lnTo>
                  <a:lnTo>
                    <a:pt x="4567862" y="244116"/>
                  </a:lnTo>
                  <a:lnTo>
                    <a:pt x="4538899" y="359967"/>
                  </a:lnTo>
                  <a:lnTo>
                    <a:pt x="4501661" y="455131"/>
                  </a:lnTo>
                  <a:lnTo>
                    <a:pt x="4460286" y="525470"/>
                  </a:lnTo>
                  <a:lnTo>
                    <a:pt x="4418910" y="566845"/>
                  </a:lnTo>
                  <a:lnTo>
                    <a:pt x="4402360" y="570983"/>
                  </a:lnTo>
                  <a:lnTo>
                    <a:pt x="4365122" y="554432"/>
                  </a:lnTo>
                  <a:lnTo>
                    <a:pt x="4311334" y="529607"/>
                  </a:lnTo>
                  <a:lnTo>
                    <a:pt x="4236858" y="508919"/>
                  </a:lnTo>
                  <a:lnTo>
                    <a:pt x="4108594" y="500644"/>
                  </a:lnTo>
                  <a:lnTo>
                    <a:pt x="3831377" y="500644"/>
                  </a:lnTo>
                  <a:lnTo>
                    <a:pt x="3450722" y="500644"/>
                  </a:lnTo>
                  <a:lnTo>
                    <a:pt x="3289357" y="500644"/>
                  </a:lnTo>
                  <a:lnTo>
                    <a:pt x="2995591" y="4965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EC69D199-316C-4E94-A2E9-1DFDF388A967}"/>
                </a:ext>
              </a:extLst>
            </p:cNvPr>
            <p:cNvSpPr/>
            <p:nvPr/>
          </p:nvSpPr>
          <p:spPr>
            <a:xfrm>
              <a:off x="4165600" y="3600450"/>
              <a:ext cx="1581150" cy="1831975"/>
            </a:xfrm>
            <a:custGeom>
              <a:avLst/>
              <a:gdLst>
                <a:gd name="connsiteX0" fmla="*/ 984250 w 1581150"/>
                <a:gd name="connsiteY0" fmla="*/ 996950 h 1831975"/>
                <a:gd name="connsiteX1" fmla="*/ 746125 w 1581150"/>
                <a:gd name="connsiteY1" fmla="*/ 1244600 h 1831975"/>
                <a:gd name="connsiteX2" fmla="*/ 581025 w 1581150"/>
                <a:gd name="connsiteY2" fmla="*/ 1400175 h 1831975"/>
                <a:gd name="connsiteX3" fmla="*/ 419100 w 1581150"/>
                <a:gd name="connsiteY3" fmla="*/ 1539875 h 1831975"/>
                <a:gd name="connsiteX4" fmla="*/ 292100 w 1581150"/>
                <a:gd name="connsiteY4" fmla="*/ 1641475 h 1831975"/>
                <a:gd name="connsiteX5" fmla="*/ 171450 w 1581150"/>
                <a:gd name="connsiteY5" fmla="*/ 1733550 h 1831975"/>
                <a:gd name="connsiteX6" fmla="*/ 53975 w 1581150"/>
                <a:gd name="connsiteY6" fmla="*/ 1819275 h 1831975"/>
                <a:gd name="connsiteX7" fmla="*/ 25400 w 1581150"/>
                <a:gd name="connsiteY7" fmla="*/ 1831975 h 1831975"/>
                <a:gd name="connsiteX8" fmla="*/ 6350 w 1581150"/>
                <a:gd name="connsiteY8" fmla="*/ 1825625 h 1831975"/>
                <a:gd name="connsiteX9" fmla="*/ 0 w 1581150"/>
                <a:gd name="connsiteY9" fmla="*/ 1809750 h 1831975"/>
                <a:gd name="connsiteX10" fmla="*/ 3175 w 1581150"/>
                <a:gd name="connsiteY10" fmla="*/ 1787525 h 1831975"/>
                <a:gd name="connsiteX11" fmla="*/ 28575 w 1581150"/>
                <a:gd name="connsiteY11" fmla="*/ 1755775 h 1831975"/>
                <a:gd name="connsiteX12" fmla="*/ 120650 w 1581150"/>
                <a:gd name="connsiteY12" fmla="*/ 1670050 h 1831975"/>
                <a:gd name="connsiteX13" fmla="*/ 206375 w 1581150"/>
                <a:gd name="connsiteY13" fmla="*/ 1584325 h 1831975"/>
                <a:gd name="connsiteX14" fmla="*/ 317500 w 1581150"/>
                <a:gd name="connsiteY14" fmla="*/ 1470025 h 1831975"/>
                <a:gd name="connsiteX15" fmla="*/ 438150 w 1581150"/>
                <a:gd name="connsiteY15" fmla="*/ 1339850 h 1831975"/>
                <a:gd name="connsiteX16" fmla="*/ 539750 w 1581150"/>
                <a:gd name="connsiteY16" fmla="*/ 1231900 h 1831975"/>
                <a:gd name="connsiteX17" fmla="*/ 673100 w 1581150"/>
                <a:gd name="connsiteY17" fmla="*/ 1079500 h 1831975"/>
                <a:gd name="connsiteX18" fmla="*/ 771525 w 1581150"/>
                <a:gd name="connsiteY18" fmla="*/ 962025 h 1831975"/>
                <a:gd name="connsiteX19" fmla="*/ 914400 w 1581150"/>
                <a:gd name="connsiteY19" fmla="*/ 774700 h 1831975"/>
                <a:gd name="connsiteX20" fmla="*/ 1025525 w 1581150"/>
                <a:gd name="connsiteY20" fmla="*/ 622300 h 1831975"/>
                <a:gd name="connsiteX21" fmla="*/ 1104900 w 1581150"/>
                <a:gd name="connsiteY21" fmla="*/ 504825 h 1831975"/>
                <a:gd name="connsiteX22" fmla="*/ 1193800 w 1581150"/>
                <a:gd name="connsiteY22" fmla="*/ 349250 h 1831975"/>
                <a:gd name="connsiteX23" fmla="*/ 1254125 w 1581150"/>
                <a:gd name="connsiteY23" fmla="*/ 241300 h 1831975"/>
                <a:gd name="connsiteX24" fmla="*/ 1333500 w 1581150"/>
                <a:gd name="connsiteY24" fmla="*/ 63500 h 1831975"/>
                <a:gd name="connsiteX25" fmla="*/ 1581150 w 1581150"/>
                <a:gd name="connsiteY25" fmla="*/ 0 h 1831975"/>
                <a:gd name="connsiteX26" fmla="*/ 1562100 w 1581150"/>
                <a:gd name="connsiteY26" fmla="*/ 219075 h 1831975"/>
                <a:gd name="connsiteX27" fmla="*/ 1460500 w 1581150"/>
                <a:gd name="connsiteY27" fmla="*/ 374650 h 1831975"/>
                <a:gd name="connsiteX28" fmla="*/ 1333500 w 1581150"/>
                <a:gd name="connsiteY28" fmla="*/ 558800 h 1831975"/>
                <a:gd name="connsiteX29" fmla="*/ 1228725 w 1581150"/>
                <a:gd name="connsiteY29" fmla="*/ 701675 h 1831975"/>
                <a:gd name="connsiteX30" fmla="*/ 1127125 w 1581150"/>
                <a:gd name="connsiteY30" fmla="*/ 835025 h 1831975"/>
                <a:gd name="connsiteX31" fmla="*/ 984250 w 1581150"/>
                <a:gd name="connsiteY31" fmla="*/ 99695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1831975">
                  <a:moveTo>
                    <a:pt x="984250" y="996950"/>
                  </a:moveTo>
                  <a:lnTo>
                    <a:pt x="746125" y="1244600"/>
                  </a:lnTo>
                  <a:lnTo>
                    <a:pt x="581025" y="1400175"/>
                  </a:lnTo>
                  <a:lnTo>
                    <a:pt x="419100" y="1539875"/>
                  </a:lnTo>
                  <a:lnTo>
                    <a:pt x="292100" y="1641475"/>
                  </a:lnTo>
                  <a:lnTo>
                    <a:pt x="171450" y="1733550"/>
                  </a:lnTo>
                  <a:lnTo>
                    <a:pt x="53975" y="1819275"/>
                  </a:lnTo>
                  <a:lnTo>
                    <a:pt x="25400" y="1831975"/>
                  </a:lnTo>
                  <a:lnTo>
                    <a:pt x="6350" y="1825625"/>
                  </a:lnTo>
                  <a:lnTo>
                    <a:pt x="0" y="1809750"/>
                  </a:lnTo>
                  <a:lnTo>
                    <a:pt x="3175" y="1787525"/>
                  </a:lnTo>
                  <a:lnTo>
                    <a:pt x="28575" y="1755775"/>
                  </a:lnTo>
                  <a:lnTo>
                    <a:pt x="120650" y="1670050"/>
                  </a:lnTo>
                  <a:lnTo>
                    <a:pt x="206375" y="1584325"/>
                  </a:lnTo>
                  <a:lnTo>
                    <a:pt x="317500" y="1470025"/>
                  </a:lnTo>
                  <a:lnTo>
                    <a:pt x="438150" y="1339850"/>
                  </a:lnTo>
                  <a:lnTo>
                    <a:pt x="539750" y="1231900"/>
                  </a:lnTo>
                  <a:lnTo>
                    <a:pt x="673100" y="1079500"/>
                  </a:lnTo>
                  <a:lnTo>
                    <a:pt x="771525" y="962025"/>
                  </a:lnTo>
                  <a:lnTo>
                    <a:pt x="914400" y="774700"/>
                  </a:lnTo>
                  <a:lnTo>
                    <a:pt x="1025525" y="622300"/>
                  </a:lnTo>
                  <a:lnTo>
                    <a:pt x="1104900" y="504825"/>
                  </a:lnTo>
                  <a:lnTo>
                    <a:pt x="1193800" y="349250"/>
                  </a:lnTo>
                  <a:lnTo>
                    <a:pt x="1254125" y="241300"/>
                  </a:lnTo>
                  <a:lnTo>
                    <a:pt x="1333500" y="63500"/>
                  </a:lnTo>
                  <a:lnTo>
                    <a:pt x="1581150" y="0"/>
                  </a:lnTo>
                  <a:lnTo>
                    <a:pt x="1562100" y="219075"/>
                  </a:lnTo>
                  <a:lnTo>
                    <a:pt x="1460500" y="374650"/>
                  </a:lnTo>
                  <a:lnTo>
                    <a:pt x="1333500" y="558800"/>
                  </a:lnTo>
                  <a:lnTo>
                    <a:pt x="1228725" y="701675"/>
                  </a:lnTo>
                  <a:lnTo>
                    <a:pt x="1127125" y="835025"/>
                  </a:lnTo>
                  <a:lnTo>
                    <a:pt x="984250" y="996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0DC82C08-EE57-4354-8B48-FE3F393CB465}"/>
                </a:ext>
              </a:extLst>
            </p:cNvPr>
            <p:cNvSpPr/>
            <p:nvPr/>
          </p:nvSpPr>
          <p:spPr>
            <a:xfrm>
              <a:off x="5797550" y="3552825"/>
              <a:ext cx="1819275" cy="1927225"/>
            </a:xfrm>
            <a:custGeom>
              <a:avLst/>
              <a:gdLst>
                <a:gd name="connsiteX0" fmla="*/ 593725 w 1819275"/>
                <a:gd name="connsiteY0" fmla="*/ 1174750 h 1927225"/>
                <a:gd name="connsiteX1" fmla="*/ 387350 w 1819275"/>
                <a:gd name="connsiteY1" fmla="*/ 762000 h 1927225"/>
                <a:gd name="connsiteX2" fmla="*/ 225425 w 1819275"/>
                <a:gd name="connsiteY2" fmla="*/ 431800 h 1927225"/>
                <a:gd name="connsiteX3" fmla="*/ 111125 w 1819275"/>
                <a:gd name="connsiteY3" fmla="*/ 209550 h 1927225"/>
                <a:gd name="connsiteX4" fmla="*/ 0 w 1819275"/>
                <a:gd name="connsiteY4" fmla="*/ 41275 h 1927225"/>
                <a:gd name="connsiteX5" fmla="*/ 101600 w 1819275"/>
                <a:gd name="connsiteY5" fmla="*/ 0 h 1927225"/>
                <a:gd name="connsiteX6" fmla="*/ 187325 w 1819275"/>
                <a:gd name="connsiteY6" fmla="*/ 161925 h 1927225"/>
                <a:gd name="connsiteX7" fmla="*/ 314325 w 1819275"/>
                <a:gd name="connsiteY7" fmla="*/ 365125 h 1927225"/>
                <a:gd name="connsiteX8" fmla="*/ 419100 w 1819275"/>
                <a:gd name="connsiteY8" fmla="*/ 523875 h 1927225"/>
                <a:gd name="connsiteX9" fmla="*/ 485775 w 1819275"/>
                <a:gd name="connsiteY9" fmla="*/ 625475 h 1927225"/>
                <a:gd name="connsiteX10" fmla="*/ 555625 w 1819275"/>
                <a:gd name="connsiteY10" fmla="*/ 727075 h 1927225"/>
                <a:gd name="connsiteX11" fmla="*/ 644525 w 1819275"/>
                <a:gd name="connsiteY11" fmla="*/ 847725 h 1927225"/>
                <a:gd name="connsiteX12" fmla="*/ 723900 w 1819275"/>
                <a:gd name="connsiteY12" fmla="*/ 952500 h 1927225"/>
                <a:gd name="connsiteX13" fmla="*/ 844550 w 1819275"/>
                <a:gd name="connsiteY13" fmla="*/ 1098550 h 1927225"/>
                <a:gd name="connsiteX14" fmla="*/ 974725 w 1819275"/>
                <a:gd name="connsiteY14" fmla="*/ 1235075 h 1927225"/>
                <a:gd name="connsiteX15" fmla="*/ 1089025 w 1819275"/>
                <a:gd name="connsiteY15" fmla="*/ 1343025 h 1927225"/>
                <a:gd name="connsiteX16" fmla="*/ 1187450 w 1819275"/>
                <a:gd name="connsiteY16" fmla="*/ 1438275 h 1927225"/>
                <a:gd name="connsiteX17" fmla="*/ 1292225 w 1819275"/>
                <a:gd name="connsiteY17" fmla="*/ 1524000 h 1927225"/>
                <a:gd name="connsiteX18" fmla="*/ 1377950 w 1819275"/>
                <a:gd name="connsiteY18" fmla="*/ 1590675 h 1927225"/>
                <a:gd name="connsiteX19" fmla="*/ 1476375 w 1819275"/>
                <a:gd name="connsiteY19" fmla="*/ 1654175 h 1927225"/>
                <a:gd name="connsiteX20" fmla="*/ 1616075 w 1819275"/>
                <a:gd name="connsiteY20" fmla="*/ 1736725 h 1927225"/>
                <a:gd name="connsiteX21" fmla="*/ 1755775 w 1819275"/>
                <a:gd name="connsiteY21" fmla="*/ 1803400 h 1927225"/>
                <a:gd name="connsiteX22" fmla="*/ 1784350 w 1819275"/>
                <a:gd name="connsiteY22" fmla="*/ 1816100 h 1927225"/>
                <a:gd name="connsiteX23" fmla="*/ 1803400 w 1819275"/>
                <a:gd name="connsiteY23" fmla="*/ 1831975 h 1927225"/>
                <a:gd name="connsiteX24" fmla="*/ 1819275 w 1819275"/>
                <a:gd name="connsiteY24" fmla="*/ 1854200 h 1927225"/>
                <a:gd name="connsiteX25" fmla="*/ 1819275 w 1819275"/>
                <a:gd name="connsiteY25" fmla="*/ 1873250 h 1927225"/>
                <a:gd name="connsiteX26" fmla="*/ 1809750 w 1819275"/>
                <a:gd name="connsiteY26" fmla="*/ 1892300 h 1927225"/>
                <a:gd name="connsiteX27" fmla="*/ 1790700 w 1819275"/>
                <a:gd name="connsiteY27" fmla="*/ 1901825 h 1927225"/>
                <a:gd name="connsiteX28" fmla="*/ 1647825 w 1819275"/>
                <a:gd name="connsiteY28" fmla="*/ 1911350 h 1927225"/>
                <a:gd name="connsiteX29" fmla="*/ 1495425 w 1819275"/>
                <a:gd name="connsiteY29" fmla="*/ 1920875 h 1927225"/>
                <a:gd name="connsiteX30" fmla="*/ 1254125 w 1819275"/>
                <a:gd name="connsiteY30" fmla="*/ 1927225 h 1927225"/>
                <a:gd name="connsiteX31" fmla="*/ 1181100 w 1819275"/>
                <a:gd name="connsiteY31" fmla="*/ 1927225 h 1927225"/>
                <a:gd name="connsiteX32" fmla="*/ 1133475 w 1819275"/>
                <a:gd name="connsiteY32" fmla="*/ 1920875 h 1927225"/>
                <a:gd name="connsiteX33" fmla="*/ 1101725 w 1819275"/>
                <a:gd name="connsiteY33" fmla="*/ 1908175 h 1927225"/>
                <a:gd name="connsiteX34" fmla="*/ 1066800 w 1819275"/>
                <a:gd name="connsiteY34" fmla="*/ 1885950 h 1927225"/>
                <a:gd name="connsiteX35" fmla="*/ 1031875 w 1819275"/>
                <a:gd name="connsiteY35" fmla="*/ 1854200 h 1927225"/>
                <a:gd name="connsiteX36" fmla="*/ 993775 w 1819275"/>
                <a:gd name="connsiteY36" fmla="*/ 1800225 h 1927225"/>
                <a:gd name="connsiteX37" fmla="*/ 914400 w 1819275"/>
                <a:gd name="connsiteY37" fmla="*/ 1692275 h 1927225"/>
                <a:gd name="connsiteX38" fmla="*/ 809625 w 1819275"/>
                <a:gd name="connsiteY38" fmla="*/ 1536700 h 1927225"/>
                <a:gd name="connsiteX39" fmla="*/ 692150 w 1819275"/>
                <a:gd name="connsiteY39" fmla="*/ 1352550 h 1927225"/>
                <a:gd name="connsiteX40" fmla="*/ 593725 w 1819275"/>
                <a:gd name="connsiteY40" fmla="*/ 1174750 h 192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19275" h="1927225">
                  <a:moveTo>
                    <a:pt x="593725" y="1174750"/>
                  </a:moveTo>
                  <a:lnTo>
                    <a:pt x="387350" y="762000"/>
                  </a:lnTo>
                  <a:lnTo>
                    <a:pt x="225425" y="431800"/>
                  </a:lnTo>
                  <a:lnTo>
                    <a:pt x="111125" y="209550"/>
                  </a:lnTo>
                  <a:lnTo>
                    <a:pt x="0" y="41275"/>
                  </a:lnTo>
                  <a:lnTo>
                    <a:pt x="101600" y="0"/>
                  </a:lnTo>
                  <a:lnTo>
                    <a:pt x="187325" y="161925"/>
                  </a:lnTo>
                  <a:lnTo>
                    <a:pt x="314325" y="365125"/>
                  </a:lnTo>
                  <a:lnTo>
                    <a:pt x="419100" y="523875"/>
                  </a:lnTo>
                  <a:lnTo>
                    <a:pt x="485775" y="625475"/>
                  </a:lnTo>
                  <a:lnTo>
                    <a:pt x="555625" y="727075"/>
                  </a:lnTo>
                  <a:lnTo>
                    <a:pt x="644525" y="847725"/>
                  </a:lnTo>
                  <a:lnTo>
                    <a:pt x="723900" y="952500"/>
                  </a:lnTo>
                  <a:lnTo>
                    <a:pt x="844550" y="1098550"/>
                  </a:lnTo>
                  <a:lnTo>
                    <a:pt x="974725" y="1235075"/>
                  </a:lnTo>
                  <a:lnTo>
                    <a:pt x="1089025" y="1343025"/>
                  </a:lnTo>
                  <a:lnTo>
                    <a:pt x="1187450" y="1438275"/>
                  </a:lnTo>
                  <a:lnTo>
                    <a:pt x="1292225" y="1524000"/>
                  </a:lnTo>
                  <a:lnTo>
                    <a:pt x="1377950" y="1590675"/>
                  </a:lnTo>
                  <a:lnTo>
                    <a:pt x="1476375" y="1654175"/>
                  </a:lnTo>
                  <a:lnTo>
                    <a:pt x="1616075" y="1736725"/>
                  </a:lnTo>
                  <a:lnTo>
                    <a:pt x="1755775" y="1803400"/>
                  </a:lnTo>
                  <a:lnTo>
                    <a:pt x="1784350" y="1816100"/>
                  </a:lnTo>
                  <a:lnTo>
                    <a:pt x="1803400" y="1831975"/>
                  </a:lnTo>
                  <a:lnTo>
                    <a:pt x="1819275" y="1854200"/>
                  </a:lnTo>
                  <a:lnTo>
                    <a:pt x="1819275" y="1873250"/>
                  </a:lnTo>
                  <a:lnTo>
                    <a:pt x="1809750" y="1892300"/>
                  </a:lnTo>
                  <a:lnTo>
                    <a:pt x="1790700" y="1901825"/>
                  </a:lnTo>
                  <a:lnTo>
                    <a:pt x="1647825" y="1911350"/>
                  </a:lnTo>
                  <a:lnTo>
                    <a:pt x="1495425" y="1920875"/>
                  </a:lnTo>
                  <a:lnTo>
                    <a:pt x="1254125" y="1927225"/>
                  </a:lnTo>
                  <a:lnTo>
                    <a:pt x="1181100" y="1927225"/>
                  </a:lnTo>
                  <a:lnTo>
                    <a:pt x="1133475" y="1920875"/>
                  </a:lnTo>
                  <a:lnTo>
                    <a:pt x="1101725" y="1908175"/>
                  </a:lnTo>
                  <a:lnTo>
                    <a:pt x="1066800" y="1885950"/>
                  </a:lnTo>
                  <a:lnTo>
                    <a:pt x="1031875" y="1854200"/>
                  </a:lnTo>
                  <a:lnTo>
                    <a:pt x="993775" y="1800225"/>
                  </a:lnTo>
                  <a:lnTo>
                    <a:pt x="914400" y="1692275"/>
                  </a:lnTo>
                  <a:lnTo>
                    <a:pt x="809625" y="1536700"/>
                  </a:lnTo>
                  <a:lnTo>
                    <a:pt x="692150" y="1352550"/>
                  </a:lnTo>
                  <a:lnTo>
                    <a:pt x="593725" y="1174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A99AF528-EEFE-4708-87C5-392486C77374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06525"/>
            <a:ext cx="4983162" cy="4575175"/>
            <a:chOff x="2481263" y="1420813"/>
            <a:chExt cx="4983162" cy="457517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5839BEE3-FA16-4EDB-AB10-4BAD5172F47A}"/>
                </a:ext>
              </a:extLst>
            </p:cNvPr>
            <p:cNvSpPr/>
            <p:nvPr/>
          </p:nvSpPr>
          <p:spPr>
            <a:xfrm>
              <a:off x="2562225" y="2468563"/>
              <a:ext cx="1824038" cy="536575"/>
            </a:xfrm>
            <a:custGeom>
              <a:avLst/>
              <a:gdLst>
                <a:gd name="connsiteX0" fmla="*/ 1352550 w 1824038"/>
                <a:gd name="connsiteY0" fmla="*/ 300038 h 535782"/>
                <a:gd name="connsiteX1" fmla="*/ 1169194 w 1824038"/>
                <a:gd name="connsiteY1" fmla="*/ 342900 h 535782"/>
                <a:gd name="connsiteX2" fmla="*/ 981075 w 1824038"/>
                <a:gd name="connsiteY2" fmla="*/ 373857 h 535782"/>
                <a:gd name="connsiteX3" fmla="*/ 778669 w 1824038"/>
                <a:gd name="connsiteY3" fmla="*/ 428625 h 535782"/>
                <a:gd name="connsiteX4" fmla="*/ 550069 w 1824038"/>
                <a:gd name="connsiteY4" fmla="*/ 488157 h 535782"/>
                <a:gd name="connsiteX5" fmla="*/ 416719 w 1824038"/>
                <a:gd name="connsiteY5" fmla="*/ 516732 h 535782"/>
                <a:gd name="connsiteX6" fmla="*/ 300038 w 1824038"/>
                <a:gd name="connsiteY6" fmla="*/ 535782 h 535782"/>
                <a:gd name="connsiteX7" fmla="*/ 269081 w 1824038"/>
                <a:gd name="connsiteY7" fmla="*/ 535782 h 535782"/>
                <a:gd name="connsiteX8" fmla="*/ 242888 w 1824038"/>
                <a:gd name="connsiteY8" fmla="*/ 531019 h 535782"/>
                <a:gd name="connsiteX9" fmla="*/ 200025 w 1824038"/>
                <a:gd name="connsiteY9" fmla="*/ 514350 h 535782"/>
                <a:gd name="connsiteX10" fmla="*/ 161925 w 1824038"/>
                <a:gd name="connsiteY10" fmla="*/ 490538 h 535782"/>
                <a:gd name="connsiteX11" fmla="*/ 130969 w 1824038"/>
                <a:gd name="connsiteY11" fmla="*/ 469107 h 535782"/>
                <a:gd name="connsiteX12" fmla="*/ 85725 w 1824038"/>
                <a:gd name="connsiteY12" fmla="*/ 431007 h 535782"/>
                <a:gd name="connsiteX13" fmla="*/ 40481 w 1824038"/>
                <a:gd name="connsiteY13" fmla="*/ 378619 h 535782"/>
                <a:gd name="connsiteX14" fmla="*/ 11906 w 1824038"/>
                <a:gd name="connsiteY14" fmla="*/ 340519 h 535782"/>
                <a:gd name="connsiteX15" fmla="*/ 0 w 1824038"/>
                <a:gd name="connsiteY15" fmla="*/ 321469 h 535782"/>
                <a:gd name="connsiteX16" fmla="*/ 0 w 1824038"/>
                <a:gd name="connsiteY16" fmla="*/ 309563 h 535782"/>
                <a:gd name="connsiteX17" fmla="*/ 4763 w 1824038"/>
                <a:gd name="connsiteY17" fmla="*/ 297657 h 535782"/>
                <a:gd name="connsiteX18" fmla="*/ 16669 w 1824038"/>
                <a:gd name="connsiteY18" fmla="*/ 290513 h 535782"/>
                <a:gd name="connsiteX19" fmla="*/ 42863 w 1824038"/>
                <a:gd name="connsiteY19" fmla="*/ 295275 h 535782"/>
                <a:gd name="connsiteX20" fmla="*/ 100013 w 1824038"/>
                <a:gd name="connsiteY20" fmla="*/ 311944 h 535782"/>
                <a:gd name="connsiteX21" fmla="*/ 147638 w 1824038"/>
                <a:gd name="connsiteY21" fmla="*/ 323850 h 535782"/>
                <a:gd name="connsiteX22" fmla="*/ 233363 w 1824038"/>
                <a:gd name="connsiteY22" fmla="*/ 335757 h 535782"/>
                <a:gd name="connsiteX23" fmla="*/ 269081 w 1824038"/>
                <a:gd name="connsiteY23" fmla="*/ 335757 h 535782"/>
                <a:gd name="connsiteX24" fmla="*/ 321469 w 1824038"/>
                <a:gd name="connsiteY24" fmla="*/ 333375 h 535782"/>
                <a:gd name="connsiteX25" fmla="*/ 402431 w 1824038"/>
                <a:gd name="connsiteY25" fmla="*/ 321469 h 535782"/>
                <a:gd name="connsiteX26" fmla="*/ 581025 w 1824038"/>
                <a:gd name="connsiteY26" fmla="*/ 290513 h 535782"/>
                <a:gd name="connsiteX27" fmla="*/ 802481 w 1824038"/>
                <a:gd name="connsiteY27" fmla="*/ 245269 h 535782"/>
                <a:gd name="connsiteX28" fmla="*/ 1023938 w 1824038"/>
                <a:gd name="connsiteY28" fmla="*/ 197644 h 535782"/>
                <a:gd name="connsiteX29" fmla="*/ 1173956 w 1824038"/>
                <a:gd name="connsiteY29" fmla="*/ 140494 h 535782"/>
                <a:gd name="connsiteX30" fmla="*/ 1266825 w 1824038"/>
                <a:gd name="connsiteY30" fmla="*/ 121444 h 535782"/>
                <a:gd name="connsiteX31" fmla="*/ 1359694 w 1824038"/>
                <a:gd name="connsiteY31" fmla="*/ 100013 h 535782"/>
                <a:gd name="connsiteX32" fmla="*/ 1428750 w 1824038"/>
                <a:gd name="connsiteY32" fmla="*/ 78582 h 535782"/>
                <a:gd name="connsiteX33" fmla="*/ 1481138 w 1824038"/>
                <a:gd name="connsiteY33" fmla="*/ 59532 h 535782"/>
                <a:gd name="connsiteX34" fmla="*/ 1519238 w 1824038"/>
                <a:gd name="connsiteY34" fmla="*/ 40482 h 535782"/>
                <a:gd name="connsiteX35" fmla="*/ 1564481 w 1824038"/>
                <a:gd name="connsiteY35" fmla="*/ 11907 h 535782"/>
                <a:gd name="connsiteX36" fmla="*/ 1581150 w 1824038"/>
                <a:gd name="connsiteY36" fmla="*/ 0 h 535782"/>
                <a:gd name="connsiteX37" fmla="*/ 1631156 w 1824038"/>
                <a:gd name="connsiteY37" fmla="*/ 11907 h 535782"/>
                <a:gd name="connsiteX38" fmla="*/ 1685925 w 1824038"/>
                <a:gd name="connsiteY38" fmla="*/ 33338 h 535782"/>
                <a:gd name="connsiteX39" fmla="*/ 1733550 w 1824038"/>
                <a:gd name="connsiteY39" fmla="*/ 54769 h 535782"/>
                <a:gd name="connsiteX40" fmla="*/ 1764506 w 1824038"/>
                <a:gd name="connsiteY40" fmla="*/ 73819 h 535782"/>
                <a:gd name="connsiteX41" fmla="*/ 1795463 w 1824038"/>
                <a:gd name="connsiteY41" fmla="*/ 92869 h 535782"/>
                <a:gd name="connsiteX42" fmla="*/ 1809750 w 1824038"/>
                <a:gd name="connsiteY42" fmla="*/ 109538 h 535782"/>
                <a:gd name="connsiteX43" fmla="*/ 1819275 w 1824038"/>
                <a:gd name="connsiteY43" fmla="*/ 130969 h 535782"/>
                <a:gd name="connsiteX44" fmla="*/ 1824038 w 1824038"/>
                <a:gd name="connsiteY44" fmla="*/ 152400 h 535782"/>
                <a:gd name="connsiteX45" fmla="*/ 1821656 w 1824038"/>
                <a:gd name="connsiteY45" fmla="*/ 173832 h 535782"/>
                <a:gd name="connsiteX46" fmla="*/ 1809750 w 1824038"/>
                <a:gd name="connsiteY46" fmla="*/ 185738 h 535782"/>
                <a:gd name="connsiteX47" fmla="*/ 1724025 w 1824038"/>
                <a:gd name="connsiteY47" fmla="*/ 216694 h 535782"/>
                <a:gd name="connsiteX48" fmla="*/ 1597819 w 1824038"/>
                <a:gd name="connsiteY48" fmla="*/ 245269 h 535782"/>
                <a:gd name="connsiteX49" fmla="*/ 1352550 w 1824038"/>
                <a:gd name="connsiteY49" fmla="*/ 3000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24038" h="535782">
                  <a:moveTo>
                    <a:pt x="1352550" y="300038"/>
                  </a:moveTo>
                  <a:lnTo>
                    <a:pt x="1169194" y="342900"/>
                  </a:lnTo>
                  <a:lnTo>
                    <a:pt x="981075" y="373857"/>
                  </a:lnTo>
                  <a:lnTo>
                    <a:pt x="778669" y="428625"/>
                  </a:lnTo>
                  <a:lnTo>
                    <a:pt x="550069" y="488157"/>
                  </a:lnTo>
                  <a:lnTo>
                    <a:pt x="416719" y="516732"/>
                  </a:lnTo>
                  <a:lnTo>
                    <a:pt x="300038" y="535782"/>
                  </a:lnTo>
                  <a:lnTo>
                    <a:pt x="269081" y="535782"/>
                  </a:lnTo>
                  <a:lnTo>
                    <a:pt x="242888" y="531019"/>
                  </a:lnTo>
                  <a:lnTo>
                    <a:pt x="200025" y="514350"/>
                  </a:lnTo>
                  <a:lnTo>
                    <a:pt x="161925" y="490538"/>
                  </a:lnTo>
                  <a:lnTo>
                    <a:pt x="130969" y="469107"/>
                  </a:lnTo>
                  <a:lnTo>
                    <a:pt x="85725" y="431007"/>
                  </a:lnTo>
                  <a:lnTo>
                    <a:pt x="40481" y="378619"/>
                  </a:lnTo>
                  <a:lnTo>
                    <a:pt x="11906" y="340519"/>
                  </a:lnTo>
                  <a:lnTo>
                    <a:pt x="0" y="321469"/>
                  </a:lnTo>
                  <a:lnTo>
                    <a:pt x="0" y="309563"/>
                  </a:lnTo>
                  <a:lnTo>
                    <a:pt x="4763" y="297657"/>
                  </a:lnTo>
                  <a:lnTo>
                    <a:pt x="16669" y="290513"/>
                  </a:lnTo>
                  <a:lnTo>
                    <a:pt x="42863" y="295275"/>
                  </a:lnTo>
                  <a:lnTo>
                    <a:pt x="100013" y="311944"/>
                  </a:lnTo>
                  <a:lnTo>
                    <a:pt x="147638" y="323850"/>
                  </a:lnTo>
                  <a:lnTo>
                    <a:pt x="233363" y="335757"/>
                  </a:lnTo>
                  <a:lnTo>
                    <a:pt x="269081" y="335757"/>
                  </a:lnTo>
                  <a:lnTo>
                    <a:pt x="321469" y="333375"/>
                  </a:lnTo>
                  <a:lnTo>
                    <a:pt x="402431" y="321469"/>
                  </a:lnTo>
                  <a:lnTo>
                    <a:pt x="581025" y="290513"/>
                  </a:lnTo>
                  <a:lnTo>
                    <a:pt x="802481" y="245269"/>
                  </a:lnTo>
                  <a:lnTo>
                    <a:pt x="1023938" y="197644"/>
                  </a:lnTo>
                  <a:lnTo>
                    <a:pt x="1173956" y="140494"/>
                  </a:lnTo>
                  <a:lnTo>
                    <a:pt x="1266825" y="121444"/>
                  </a:lnTo>
                  <a:lnTo>
                    <a:pt x="1359694" y="100013"/>
                  </a:lnTo>
                  <a:lnTo>
                    <a:pt x="1428750" y="78582"/>
                  </a:lnTo>
                  <a:lnTo>
                    <a:pt x="1481138" y="59532"/>
                  </a:lnTo>
                  <a:lnTo>
                    <a:pt x="1519238" y="40482"/>
                  </a:lnTo>
                  <a:lnTo>
                    <a:pt x="1564481" y="11907"/>
                  </a:lnTo>
                  <a:lnTo>
                    <a:pt x="1581150" y="0"/>
                  </a:lnTo>
                  <a:lnTo>
                    <a:pt x="1631156" y="11907"/>
                  </a:lnTo>
                  <a:lnTo>
                    <a:pt x="1685925" y="33338"/>
                  </a:lnTo>
                  <a:lnTo>
                    <a:pt x="1733550" y="54769"/>
                  </a:lnTo>
                  <a:lnTo>
                    <a:pt x="1764506" y="73819"/>
                  </a:lnTo>
                  <a:lnTo>
                    <a:pt x="1795463" y="92869"/>
                  </a:lnTo>
                  <a:lnTo>
                    <a:pt x="1809750" y="109538"/>
                  </a:lnTo>
                  <a:lnTo>
                    <a:pt x="1819275" y="130969"/>
                  </a:lnTo>
                  <a:lnTo>
                    <a:pt x="1824038" y="152400"/>
                  </a:lnTo>
                  <a:lnTo>
                    <a:pt x="1821656" y="173832"/>
                  </a:lnTo>
                  <a:lnTo>
                    <a:pt x="1809750" y="185738"/>
                  </a:lnTo>
                  <a:lnTo>
                    <a:pt x="1724025" y="216694"/>
                  </a:lnTo>
                  <a:lnTo>
                    <a:pt x="1597819" y="245269"/>
                  </a:lnTo>
                  <a:lnTo>
                    <a:pt x="135255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1BD82B34-B01B-4C84-AD9B-42071D2F4C8B}"/>
                </a:ext>
              </a:extLst>
            </p:cNvPr>
            <p:cNvSpPr/>
            <p:nvPr/>
          </p:nvSpPr>
          <p:spPr>
            <a:xfrm>
              <a:off x="4191000" y="1954213"/>
              <a:ext cx="917575" cy="1346200"/>
            </a:xfrm>
            <a:custGeom>
              <a:avLst/>
              <a:gdLst>
                <a:gd name="connsiteX0" fmla="*/ 490538 w 916781"/>
                <a:gd name="connsiteY0" fmla="*/ 852488 h 1345407"/>
                <a:gd name="connsiteX1" fmla="*/ 307181 w 916781"/>
                <a:gd name="connsiteY1" fmla="*/ 1069182 h 1345407"/>
                <a:gd name="connsiteX2" fmla="*/ 145256 w 916781"/>
                <a:gd name="connsiteY2" fmla="*/ 1243013 h 1345407"/>
                <a:gd name="connsiteX3" fmla="*/ 40481 w 916781"/>
                <a:gd name="connsiteY3" fmla="*/ 1340644 h 1345407"/>
                <a:gd name="connsiteX4" fmla="*/ 21431 w 916781"/>
                <a:gd name="connsiteY4" fmla="*/ 1345407 h 1345407"/>
                <a:gd name="connsiteX5" fmla="*/ 4763 w 916781"/>
                <a:gd name="connsiteY5" fmla="*/ 1338263 h 1345407"/>
                <a:gd name="connsiteX6" fmla="*/ 0 w 916781"/>
                <a:gd name="connsiteY6" fmla="*/ 1321594 h 1345407"/>
                <a:gd name="connsiteX7" fmla="*/ 4763 w 916781"/>
                <a:gd name="connsiteY7" fmla="*/ 1297782 h 1345407"/>
                <a:gd name="connsiteX8" fmla="*/ 116681 w 916781"/>
                <a:gd name="connsiteY8" fmla="*/ 1121569 h 1345407"/>
                <a:gd name="connsiteX9" fmla="*/ 219075 w 916781"/>
                <a:gd name="connsiteY9" fmla="*/ 957263 h 1345407"/>
                <a:gd name="connsiteX10" fmla="*/ 302419 w 916781"/>
                <a:gd name="connsiteY10" fmla="*/ 816769 h 1345407"/>
                <a:gd name="connsiteX11" fmla="*/ 381000 w 916781"/>
                <a:gd name="connsiteY11" fmla="*/ 683419 h 1345407"/>
                <a:gd name="connsiteX12" fmla="*/ 461963 w 916781"/>
                <a:gd name="connsiteY12" fmla="*/ 547688 h 1345407"/>
                <a:gd name="connsiteX13" fmla="*/ 502444 w 916781"/>
                <a:gd name="connsiteY13" fmla="*/ 452438 h 1345407"/>
                <a:gd name="connsiteX14" fmla="*/ 559594 w 916781"/>
                <a:gd name="connsiteY14" fmla="*/ 290513 h 1345407"/>
                <a:gd name="connsiteX15" fmla="*/ 578644 w 916781"/>
                <a:gd name="connsiteY15" fmla="*/ 219075 h 1345407"/>
                <a:gd name="connsiteX16" fmla="*/ 573881 w 916781"/>
                <a:gd name="connsiteY16" fmla="*/ 190500 h 1345407"/>
                <a:gd name="connsiteX17" fmla="*/ 552450 w 916781"/>
                <a:gd name="connsiteY17" fmla="*/ 161925 h 1345407"/>
                <a:gd name="connsiteX18" fmla="*/ 521494 w 916781"/>
                <a:gd name="connsiteY18" fmla="*/ 128588 h 1345407"/>
                <a:gd name="connsiteX19" fmla="*/ 481013 w 916781"/>
                <a:gd name="connsiteY19" fmla="*/ 95250 h 1345407"/>
                <a:gd name="connsiteX20" fmla="*/ 447675 w 916781"/>
                <a:gd name="connsiteY20" fmla="*/ 71438 h 1345407"/>
                <a:gd name="connsiteX21" fmla="*/ 428625 w 916781"/>
                <a:gd name="connsiteY21" fmla="*/ 57150 h 1345407"/>
                <a:gd name="connsiteX22" fmla="*/ 419100 w 916781"/>
                <a:gd name="connsiteY22" fmla="*/ 40482 h 1345407"/>
                <a:gd name="connsiteX23" fmla="*/ 421481 w 916781"/>
                <a:gd name="connsiteY23" fmla="*/ 23813 h 1345407"/>
                <a:gd name="connsiteX24" fmla="*/ 435769 w 916781"/>
                <a:gd name="connsiteY24" fmla="*/ 9525 h 1345407"/>
                <a:gd name="connsiteX25" fmla="*/ 481013 w 916781"/>
                <a:gd name="connsiteY25" fmla="*/ 2382 h 1345407"/>
                <a:gd name="connsiteX26" fmla="*/ 569119 w 916781"/>
                <a:gd name="connsiteY26" fmla="*/ 0 h 1345407"/>
                <a:gd name="connsiteX27" fmla="*/ 602456 w 916781"/>
                <a:gd name="connsiteY27" fmla="*/ 2382 h 1345407"/>
                <a:gd name="connsiteX28" fmla="*/ 650081 w 916781"/>
                <a:gd name="connsiteY28" fmla="*/ 11907 h 1345407"/>
                <a:gd name="connsiteX29" fmla="*/ 711994 w 916781"/>
                <a:gd name="connsiteY29" fmla="*/ 33338 h 1345407"/>
                <a:gd name="connsiteX30" fmla="*/ 776288 w 916781"/>
                <a:gd name="connsiteY30" fmla="*/ 59532 h 1345407"/>
                <a:gd name="connsiteX31" fmla="*/ 828675 w 916781"/>
                <a:gd name="connsiteY31" fmla="*/ 90488 h 1345407"/>
                <a:gd name="connsiteX32" fmla="*/ 885825 w 916781"/>
                <a:gd name="connsiteY32" fmla="*/ 128588 h 1345407"/>
                <a:gd name="connsiteX33" fmla="*/ 904875 w 916781"/>
                <a:gd name="connsiteY33" fmla="*/ 147638 h 1345407"/>
                <a:gd name="connsiteX34" fmla="*/ 914400 w 916781"/>
                <a:gd name="connsiteY34" fmla="*/ 164307 h 1345407"/>
                <a:gd name="connsiteX35" fmla="*/ 916781 w 916781"/>
                <a:gd name="connsiteY35" fmla="*/ 188119 h 1345407"/>
                <a:gd name="connsiteX36" fmla="*/ 909638 w 916781"/>
                <a:gd name="connsiteY36" fmla="*/ 221457 h 1345407"/>
                <a:gd name="connsiteX37" fmla="*/ 895350 w 916781"/>
                <a:gd name="connsiteY37" fmla="*/ 247650 h 1345407"/>
                <a:gd name="connsiteX38" fmla="*/ 847725 w 916781"/>
                <a:gd name="connsiteY38" fmla="*/ 288132 h 1345407"/>
                <a:gd name="connsiteX39" fmla="*/ 764381 w 916781"/>
                <a:gd name="connsiteY39" fmla="*/ 438150 h 1345407"/>
                <a:gd name="connsiteX40" fmla="*/ 676275 w 916781"/>
                <a:gd name="connsiteY40" fmla="*/ 592932 h 1345407"/>
                <a:gd name="connsiteX41" fmla="*/ 611981 w 916781"/>
                <a:gd name="connsiteY41" fmla="*/ 697707 h 1345407"/>
                <a:gd name="connsiteX42" fmla="*/ 490538 w 916781"/>
                <a:gd name="connsiteY42" fmla="*/ 852488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16781" h="1345407">
                  <a:moveTo>
                    <a:pt x="490538" y="852488"/>
                  </a:moveTo>
                  <a:lnTo>
                    <a:pt x="307181" y="1069182"/>
                  </a:lnTo>
                  <a:lnTo>
                    <a:pt x="145256" y="1243013"/>
                  </a:lnTo>
                  <a:lnTo>
                    <a:pt x="40481" y="1340644"/>
                  </a:lnTo>
                  <a:lnTo>
                    <a:pt x="21431" y="1345407"/>
                  </a:lnTo>
                  <a:lnTo>
                    <a:pt x="4763" y="1338263"/>
                  </a:lnTo>
                  <a:lnTo>
                    <a:pt x="0" y="1321594"/>
                  </a:lnTo>
                  <a:lnTo>
                    <a:pt x="4763" y="1297782"/>
                  </a:lnTo>
                  <a:lnTo>
                    <a:pt x="116681" y="1121569"/>
                  </a:lnTo>
                  <a:lnTo>
                    <a:pt x="219075" y="957263"/>
                  </a:lnTo>
                  <a:lnTo>
                    <a:pt x="302419" y="816769"/>
                  </a:lnTo>
                  <a:lnTo>
                    <a:pt x="381000" y="683419"/>
                  </a:lnTo>
                  <a:lnTo>
                    <a:pt x="461963" y="547688"/>
                  </a:lnTo>
                  <a:lnTo>
                    <a:pt x="502444" y="452438"/>
                  </a:lnTo>
                  <a:lnTo>
                    <a:pt x="559594" y="290513"/>
                  </a:lnTo>
                  <a:lnTo>
                    <a:pt x="578644" y="219075"/>
                  </a:lnTo>
                  <a:lnTo>
                    <a:pt x="573881" y="190500"/>
                  </a:lnTo>
                  <a:lnTo>
                    <a:pt x="552450" y="161925"/>
                  </a:lnTo>
                  <a:lnTo>
                    <a:pt x="521494" y="128588"/>
                  </a:lnTo>
                  <a:lnTo>
                    <a:pt x="481013" y="95250"/>
                  </a:lnTo>
                  <a:lnTo>
                    <a:pt x="447675" y="71438"/>
                  </a:lnTo>
                  <a:lnTo>
                    <a:pt x="428625" y="57150"/>
                  </a:lnTo>
                  <a:lnTo>
                    <a:pt x="419100" y="40482"/>
                  </a:lnTo>
                  <a:lnTo>
                    <a:pt x="421481" y="23813"/>
                  </a:lnTo>
                  <a:lnTo>
                    <a:pt x="435769" y="9525"/>
                  </a:lnTo>
                  <a:lnTo>
                    <a:pt x="481013" y="2382"/>
                  </a:lnTo>
                  <a:lnTo>
                    <a:pt x="569119" y="0"/>
                  </a:lnTo>
                  <a:lnTo>
                    <a:pt x="602456" y="2382"/>
                  </a:lnTo>
                  <a:lnTo>
                    <a:pt x="650081" y="11907"/>
                  </a:lnTo>
                  <a:lnTo>
                    <a:pt x="711994" y="33338"/>
                  </a:lnTo>
                  <a:lnTo>
                    <a:pt x="776288" y="59532"/>
                  </a:lnTo>
                  <a:lnTo>
                    <a:pt x="828675" y="90488"/>
                  </a:lnTo>
                  <a:lnTo>
                    <a:pt x="885825" y="128588"/>
                  </a:lnTo>
                  <a:lnTo>
                    <a:pt x="904875" y="147638"/>
                  </a:lnTo>
                  <a:lnTo>
                    <a:pt x="914400" y="164307"/>
                  </a:lnTo>
                  <a:lnTo>
                    <a:pt x="916781" y="188119"/>
                  </a:lnTo>
                  <a:lnTo>
                    <a:pt x="909638" y="221457"/>
                  </a:lnTo>
                  <a:lnTo>
                    <a:pt x="895350" y="247650"/>
                  </a:lnTo>
                  <a:lnTo>
                    <a:pt x="847725" y="288132"/>
                  </a:lnTo>
                  <a:lnTo>
                    <a:pt x="764381" y="438150"/>
                  </a:lnTo>
                  <a:lnTo>
                    <a:pt x="676275" y="592932"/>
                  </a:lnTo>
                  <a:lnTo>
                    <a:pt x="611981" y="697707"/>
                  </a:lnTo>
                  <a:lnTo>
                    <a:pt x="490538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EA172AA5-5352-435A-BE22-98693CB11A53}"/>
                </a:ext>
              </a:extLst>
            </p:cNvPr>
            <p:cNvSpPr/>
            <p:nvPr/>
          </p:nvSpPr>
          <p:spPr>
            <a:xfrm rot="16200000">
              <a:off x="1371601" y="3505200"/>
              <a:ext cx="4443412" cy="538163"/>
            </a:xfrm>
            <a:custGeom>
              <a:avLst/>
              <a:gdLst>
                <a:gd name="connsiteX0" fmla="*/ 2908702 w 4443736"/>
                <a:gd name="connsiteY0" fmla="*/ 434444 h 537882"/>
                <a:gd name="connsiteX1" fmla="*/ 2643899 w 4443736"/>
                <a:gd name="connsiteY1" fmla="*/ 438581 h 537882"/>
                <a:gd name="connsiteX2" fmla="*/ 2565285 w 4443736"/>
                <a:gd name="connsiteY2" fmla="*/ 434444 h 537882"/>
                <a:gd name="connsiteX3" fmla="*/ 2259106 w 4443736"/>
                <a:gd name="connsiteY3" fmla="*/ 434444 h 537882"/>
                <a:gd name="connsiteX4" fmla="*/ 1853625 w 4443736"/>
                <a:gd name="connsiteY4" fmla="*/ 438581 h 537882"/>
                <a:gd name="connsiteX5" fmla="*/ 1332293 w 4443736"/>
                <a:gd name="connsiteY5" fmla="*/ 438581 h 537882"/>
                <a:gd name="connsiteX6" fmla="*/ 719935 w 4443736"/>
                <a:gd name="connsiteY6" fmla="*/ 438581 h 537882"/>
                <a:gd name="connsiteX7" fmla="*/ 161365 w 4443736"/>
                <a:gd name="connsiteY7" fmla="*/ 438581 h 537882"/>
                <a:gd name="connsiteX8" fmla="*/ 128264 w 4443736"/>
                <a:gd name="connsiteY8" fmla="*/ 430306 h 537882"/>
                <a:gd name="connsiteX9" fmla="*/ 82751 w 4443736"/>
                <a:gd name="connsiteY9" fmla="*/ 417893 h 537882"/>
                <a:gd name="connsiteX10" fmla="*/ 33100 w 4443736"/>
                <a:gd name="connsiteY10" fmla="*/ 393068 h 537882"/>
                <a:gd name="connsiteX11" fmla="*/ 8275 w 4443736"/>
                <a:gd name="connsiteY11" fmla="*/ 364105 h 537882"/>
                <a:gd name="connsiteX12" fmla="*/ 0 w 4443736"/>
                <a:gd name="connsiteY12" fmla="*/ 331005 h 537882"/>
                <a:gd name="connsiteX13" fmla="*/ 8275 w 4443736"/>
                <a:gd name="connsiteY13" fmla="*/ 293767 h 537882"/>
                <a:gd name="connsiteX14" fmla="*/ 28963 w 4443736"/>
                <a:gd name="connsiteY14" fmla="*/ 264804 h 537882"/>
                <a:gd name="connsiteX15" fmla="*/ 70338 w 4443736"/>
                <a:gd name="connsiteY15" fmla="*/ 227566 h 537882"/>
                <a:gd name="connsiteX16" fmla="*/ 124127 w 4443736"/>
                <a:gd name="connsiteY16" fmla="*/ 198603 h 537882"/>
                <a:gd name="connsiteX17" fmla="*/ 190328 w 4443736"/>
                <a:gd name="connsiteY17" fmla="*/ 173777 h 537882"/>
                <a:gd name="connsiteX18" fmla="*/ 264804 w 4443736"/>
                <a:gd name="connsiteY18" fmla="*/ 157227 h 537882"/>
                <a:gd name="connsiteX19" fmla="*/ 380655 w 4443736"/>
                <a:gd name="connsiteY19" fmla="*/ 148952 h 537882"/>
                <a:gd name="connsiteX20" fmla="*/ 471681 w 4443736"/>
                <a:gd name="connsiteY20" fmla="*/ 165502 h 537882"/>
                <a:gd name="connsiteX21" fmla="*/ 554432 w 4443736"/>
                <a:gd name="connsiteY21" fmla="*/ 173777 h 537882"/>
                <a:gd name="connsiteX22" fmla="*/ 761310 w 4443736"/>
                <a:gd name="connsiteY22" fmla="*/ 194465 h 537882"/>
                <a:gd name="connsiteX23" fmla="*/ 1046802 w 4443736"/>
                <a:gd name="connsiteY23" fmla="*/ 211015 h 537882"/>
                <a:gd name="connsiteX24" fmla="*/ 1369531 w 4443736"/>
                <a:gd name="connsiteY24" fmla="*/ 219291 h 537882"/>
                <a:gd name="connsiteX25" fmla="*/ 1890863 w 4443736"/>
                <a:gd name="connsiteY25" fmla="*/ 231703 h 537882"/>
                <a:gd name="connsiteX26" fmla="*/ 2693549 w 4443736"/>
                <a:gd name="connsiteY26" fmla="*/ 239978 h 537882"/>
                <a:gd name="connsiteX27" fmla="*/ 3297632 w 4443736"/>
                <a:gd name="connsiteY27" fmla="*/ 235841 h 537882"/>
                <a:gd name="connsiteX28" fmla="*/ 3533473 w 4443736"/>
                <a:gd name="connsiteY28" fmla="*/ 239978 h 537882"/>
                <a:gd name="connsiteX29" fmla="*/ 3802414 w 4443736"/>
                <a:gd name="connsiteY29" fmla="*/ 239978 h 537882"/>
                <a:gd name="connsiteX30" fmla="*/ 4183070 w 4443736"/>
                <a:gd name="connsiteY30" fmla="*/ 239978 h 537882"/>
                <a:gd name="connsiteX31" fmla="*/ 4228583 w 4443736"/>
                <a:gd name="connsiteY31" fmla="*/ 227566 h 537882"/>
                <a:gd name="connsiteX32" fmla="*/ 4269958 w 4443736"/>
                <a:gd name="connsiteY32" fmla="*/ 202740 h 537882"/>
                <a:gd name="connsiteX33" fmla="*/ 4311334 w 4443736"/>
                <a:gd name="connsiteY33" fmla="*/ 161365 h 537882"/>
                <a:gd name="connsiteX34" fmla="*/ 4344434 w 4443736"/>
                <a:gd name="connsiteY34" fmla="*/ 103439 h 537882"/>
                <a:gd name="connsiteX35" fmla="*/ 4377535 w 4443736"/>
                <a:gd name="connsiteY35" fmla="*/ 45513 h 537882"/>
                <a:gd name="connsiteX36" fmla="*/ 4394085 w 4443736"/>
                <a:gd name="connsiteY36" fmla="*/ 20688 h 537882"/>
                <a:gd name="connsiteX37" fmla="*/ 4406498 w 4443736"/>
                <a:gd name="connsiteY37" fmla="*/ 4138 h 537882"/>
                <a:gd name="connsiteX38" fmla="*/ 4418910 w 4443736"/>
                <a:gd name="connsiteY38" fmla="*/ 0 h 537882"/>
                <a:gd name="connsiteX39" fmla="*/ 4439598 w 4443736"/>
                <a:gd name="connsiteY39" fmla="*/ 8275 h 537882"/>
                <a:gd name="connsiteX40" fmla="*/ 4443736 w 4443736"/>
                <a:gd name="connsiteY40" fmla="*/ 33101 h 537882"/>
                <a:gd name="connsiteX41" fmla="*/ 4439598 w 4443736"/>
                <a:gd name="connsiteY41" fmla="*/ 91026 h 537882"/>
                <a:gd name="connsiteX42" fmla="*/ 4423048 w 4443736"/>
                <a:gd name="connsiteY42" fmla="*/ 177915 h 537882"/>
                <a:gd name="connsiteX43" fmla="*/ 4394085 w 4443736"/>
                <a:gd name="connsiteY43" fmla="*/ 293767 h 537882"/>
                <a:gd name="connsiteX44" fmla="*/ 4360985 w 4443736"/>
                <a:gd name="connsiteY44" fmla="*/ 405481 h 537882"/>
                <a:gd name="connsiteX45" fmla="*/ 4332022 w 4443736"/>
                <a:gd name="connsiteY45" fmla="*/ 475819 h 537882"/>
                <a:gd name="connsiteX46" fmla="*/ 4286508 w 4443736"/>
                <a:gd name="connsiteY46" fmla="*/ 533745 h 537882"/>
                <a:gd name="connsiteX47" fmla="*/ 4257546 w 4443736"/>
                <a:gd name="connsiteY47" fmla="*/ 537882 h 537882"/>
                <a:gd name="connsiteX48" fmla="*/ 4187207 w 4443736"/>
                <a:gd name="connsiteY48" fmla="*/ 517195 h 537882"/>
                <a:gd name="connsiteX49" fmla="*/ 4121006 w 4443736"/>
                <a:gd name="connsiteY49" fmla="*/ 492369 h 537882"/>
                <a:gd name="connsiteX50" fmla="*/ 4071356 w 4443736"/>
                <a:gd name="connsiteY50" fmla="*/ 475819 h 537882"/>
                <a:gd name="connsiteX51" fmla="*/ 3823102 w 4443736"/>
                <a:gd name="connsiteY51" fmla="*/ 446856 h 537882"/>
                <a:gd name="connsiteX52" fmla="*/ 3645187 w 4443736"/>
                <a:gd name="connsiteY52" fmla="*/ 434444 h 537882"/>
                <a:gd name="connsiteX53" fmla="*/ 3388659 w 4443736"/>
                <a:gd name="connsiteY53" fmla="*/ 438581 h 537882"/>
                <a:gd name="connsiteX54" fmla="*/ 3194194 w 4443736"/>
                <a:gd name="connsiteY54" fmla="*/ 434444 h 537882"/>
                <a:gd name="connsiteX55" fmla="*/ 2908702 w 4443736"/>
                <a:gd name="connsiteY55" fmla="*/ 434444 h 5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43736" h="537882">
                  <a:moveTo>
                    <a:pt x="2908702" y="434444"/>
                  </a:moveTo>
                  <a:lnTo>
                    <a:pt x="2643899" y="438581"/>
                  </a:lnTo>
                  <a:lnTo>
                    <a:pt x="2565285" y="434444"/>
                  </a:lnTo>
                  <a:lnTo>
                    <a:pt x="2259106" y="434444"/>
                  </a:lnTo>
                  <a:lnTo>
                    <a:pt x="1853625" y="438581"/>
                  </a:lnTo>
                  <a:lnTo>
                    <a:pt x="1332293" y="438581"/>
                  </a:lnTo>
                  <a:lnTo>
                    <a:pt x="719935" y="438581"/>
                  </a:lnTo>
                  <a:lnTo>
                    <a:pt x="161365" y="438581"/>
                  </a:lnTo>
                  <a:lnTo>
                    <a:pt x="128264" y="430306"/>
                  </a:lnTo>
                  <a:lnTo>
                    <a:pt x="82751" y="417893"/>
                  </a:lnTo>
                  <a:lnTo>
                    <a:pt x="33100" y="393068"/>
                  </a:lnTo>
                  <a:lnTo>
                    <a:pt x="8275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28963" y="264804"/>
                  </a:lnTo>
                  <a:lnTo>
                    <a:pt x="70338" y="227566"/>
                  </a:lnTo>
                  <a:lnTo>
                    <a:pt x="124127" y="198603"/>
                  </a:lnTo>
                  <a:lnTo>
                    <a:pt x="190328" y="173777"/>
                  </a:lnTo>
                  <a:lnTo>
                    <a:pt x="264804" y="157227"/>
                  </a:lnTo>
                  <a:lnTo>
                    <a:pt x="380655" y="148952"/>
                  </a:lnTo>
                  <a:lnTo>
                    <a:pt x="471681" y="165502"/>
                  </a:lnTo>
                  <a:lnTo>
                    <a:pt x="554432" y="173777"/>
                  </a:lnTo>
                  <a:lnTo>
                    <a:pt x="761310" y="194465"/>
                  </a:lnTo>
                  <a:lnTo>
                    <a:pt x="1046802" y="211015"/>
                  </a:lnTo>
                  <a:lnTo>
                    <a:pt x="1369531" y="219291"/>
                  </a:lnTo>
                  <a:lnTo>
                    <a:pt x="1890863" y="231703"/>
                  </a:lnTo>
                  <a:lnTo>
                    <a:pt x="2693549" y="239978"/>
                  </a:lnTo>
                  <a:lnTo>
                    <a:pt x="3297632" y="235841"/>
                  </a:lnTo>
                  <a:lnTo>
                    <a:pt x="3533473" y="239978"/>
                  </a:lnTo>
                  <a:lnTo>
                    <a:pt x="3802414" y="239978"/>
                  </a:lnTo>
                  <a:lnTo>
                    <a:pt x="4183070" y="239978"/>
                  </a:lnTo>
                  <a:lnTo>
                    <a:pt x="4228583" y="227566"/>
                  </a:lnTo>
                  <a:lnTo>
                    <a:pt x="4269958" y="202740"/>
                  </a:lnTo>
                  <a:lnTo>
                    <a:pt x="4311334" y="161365"/>
                  </a:lnTo>
                  <a:lnTo>
                    <a:pt x="4344434" y="103439"/>
                  </a:lnTo>
                  <a:lnTo>
                    <a:pt x="4377535" y="45513"/>
                  </a:lnTo>
                  <a:lnTo>
                    <a:pt x="4394085" y="20688"/>
                  </a:lnTo>
                  <a:lnTo>
                    <a:pt x="4406498" y="4138"/>
                  </a:lnTo>
                  <a:lnTo>
                    <a:pt x="4418910" y="0"/>
                  </a:lnTo>
                  <a:lnTo>
                    <a:pt x="4439598" y="8275"/>
                  </a:lnTo>
                  <a:lnTo>
                    <a:pt x="4443736" y="33101"/>
                  </a:lnTo>
                  <a:lnTo>
                    <a:pt x="4439598" y="91026"/>
                  </a:lnTo>
                  <a:lnTo>
                    <a:pt x="4423048" y="177915"/>
                  </a:lnTo>
                  <a:lnTo>
                    <a:pt x="4394085" y="293767"/>
                  </a:lnTo>
                  <a:lnTo>
                    <a:pt x="4360985" y="405481"/>
                  </a:lnTo>
                  <a:lnTo>
                    <a:pt x="4332022" y="475819"/>
                  </a:lnTo>
                  <a:lnTo>
                    <a:pt x="4286508" y="533745"/>
                  </a:lnTo>
                  <a:lnTo>
                    <a:pt x="4257546" y="537882"/>
                  </a:lnTo>
                  <a:lnTo>
                    <a:pt x="4187207" y="517195"/>
                  </a:lnTo>
                  <a:lnTo>
                    <a:pt x="4121006" y="492369"/>
                  </a:lnTo>
                  <a:lnTo>
                    <a:pt x="4071356" y="475819"/>
                  </a:lnTo>
                  <a:lnTo>
                    <a:pt x="3823102" y="446856"/>
                  </a:lnTo>
                  <a:lnTo>
                    <a:pt x="3645187" y="434444"/>
                  </a:lnTo>
                  <a:lnTo>
                    <a:pt x="3388659" y="438581"/>
                  </a:lnTo>
                  <a:cubicBezTo>
                    <a:pt x="3192816" y="430247"/>
                    <a:pt x="3194194" y="365426"/>
                    <a:pt x="3194194" y="434444"/>
                  </a:cubicBezTo>
                  <a:lnTo>
                    <a:pt x="2908702" y="434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2B9136AF-DB3E-4187-99EB-DFE322DB761C}"/>
                </a:ext>
              </a:extLst>
            </p:cNvPr>
            <p:cNvSpPr/>
            <p:nvPr/>
          </p:nvSpPr>
          <p:spPr>
            <a:xfrm rot="16200000">
              <a:off x="2049462" y="3227389"/>
              <a:ext cx="1998663" cy="1135062"/>
            </a:xfrm>
            <a:custGeom>
              <a:avLst/>
              <a:gdLst>
                <a:gd name="connsiteX0" fmla="*/ 762000 w 1997869"/>
                <a:gd name="connsiteY0" fmla="*/ 645570 h 1133726"/>
                <a:gd name="connsiteX1" fmla="*/ 535782 w 1997869"/>
                <a:gd name="connsiteY1" fmla="*/ 481263 h 1133726"/>
                <a:gd name="connsiteX2" fmla="*/ 350044 w 1997869"/>
                <a:gd name="connsiteY2" fmla="*/ 331245 h 1133726"/>
                <a:gd name="connsiteX3" fmla="*/ 192882 w 1997869"/>
                <a:gd name="connsiteY3" fmla="*/ 202657 h 1133726"/>
                <a:gd name="connsiteX4" fmla="*/ 66675 w 1997869"/>
                <a:gd name="connsiteY4" fmla="*/ 93120 h 1133726"/>
                <a:gd name="connsiteX5" fmla="*/ 21432 w 1997869"/>
                <a:gd name="connsiteY5" fmla="*/ 55020 h 1133726"/>
                <a:gd name="connsiteX6" fmla="*/ 2382 w 1997869"/>
                <a:gd name="connsiteY6" fmla="*/ 31207 h 1133726"/>
                <a:gd name="connsiteX7" fmla="*/ 0 w 1997869"/>
                <a:gd name="connsiteY7" fmla="*/ 16920 h 1133726"/>
                <a:gd name="connsiteX8" fmla="*/ 4763 w 1997869"/>
                <a:gd name="connsiteY8" fmla="*/ 5013 h 1133726"/>
                <a:gd name="connsiteX9" fmla="*/ 21432 w 1997869"/>
                <a:gd name="connsiteY9" fmla="*/ 251 h 1133726"/>
                <a:gd name="connsiteX10" fmla="*/ 45244 w 1997869"/>
                <a:gd name="connsiteY10" fmla="*/ 5013 h 1133726"/>
                <a:gd name="connsiteX11" fmla="*/ 85725 w 1997869"/>
                <a:gd name="connsiteY11" fmla="*/ 31207 h 1133726"/>
                <a:gd name="connsiteX12" fmla="*/ 214313 w 1997869"/>
                <a:gd name="connsiteY12" fmla="*/ 116932 h 1133726"/>
                <a:gd name="connsiteX13" fmla="*/ 381000 w 1997869"/>
                <a:gd name="connsiteY13" fmla="*/ 224088 h 1133726"/>
                <a:gd name="connsiteX14" fmla="*/ 538163 w 1997869"/>
                <a:gd name="connsiteY14" fmla="*/ 324101 h 1133726"/>
                <a:gd name="connsiteX15" fmla="*/ 714375 w 1997869"/>
                <a:gd name="connsiteY15" fmla="*/ 433638 h 1133726"/>
                <a:gd name="connsiteX16" fmla="*/ 842963 w 1997869"/>
                <a:gd name="connsiteY16" fmla="*/ 512220 h 1133726"/>
                <a:gd name="connsiteX17" fmla="*/ 971550 w 1997869"/>
                <a:gd name="connsiteY17" fmla="*/ 593182 h 1133726"/>
                <a:gd name="connsiteX18" fmla="*/ 1121569 w 1997869"/>
                <a:gd name="connsiteY18" fmla="*/ 674145 h 1133726"/>
                <a:gd name="connsiteX19" fmla="*/ 1238250 w 1997869"/>
                <a:gd name="connsiteY19" fmla="*/ 728913 h 1133726"/>
                <a:gd name="connsiteX20" fmla="*/ 1414463 w 1997869"/>
                <a:gd name="connsiteY20" fmla="*/ 814638 h 1133726"/>
                <a:gd name="connsiteX21" fmla="*/ 1595438 w 1997869"/>
                <a:gd name="connsiteY21" fmla="*/ 893220 h 1133726"/>
                <a:gd name="connsiteX22" fmla="*/ 1774032 w 1997869"/>
                <a:gd name="connsiteY22" fmla="*/ 967038 h 1133726"/>
                <a:gd name="connsiteX23" fmla="*/ 1990725 w 1997869"/>
                <a:gd name="connsiteY23" fmla="*/ 1052763 h 1133726"/>
                <a:gd name="connsiteX24" fmla="*/ 1997869 w 1997869"/>
                <a:gd name="connsiteY24" fmla="*/ 1133726 h 1133726"/>
                <a:gd name="connsiteX25" fmla="*/ 1493044 w 1997869"/>
                <a:gd name="connsiteY25" fmla="*/ 1117057 h 1133726"/>
                <a:gd name="connsiteX26" fmla="*/ 1366838 w 1997869"/>
                <a:gd name="connsiteY26" fmla="*/ 1043238 h 1133726"/>
                <a:gd name="connsiteX27" fmla="*/ 1126332 w 1997869"/>
                <a:gd name="connsiteY27" fmla="*/ 886076 h 1133726"/>
                <a:gd name="connsiteX28" fmla="*/ 907257 w 1997869"/>
                <a:gd name="connsiteY28" fmla="*/ 743201 h 1133726"/>
                <a:gd name="connsiteX29" fmla="*/ 762000 w 1997869"/>
                <a:gd name="connsiteY29" fmla="*/ 645570 h 113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97869" h="1133726">
                  <a:moveTo>
                    <a:pt x="762000" y="645570"/>
                  </a:moveTo>
                  <a:lnTo>
                    <a:pt x="535782" y="481263"/>
                  </a:lnTo>
                  <a:lnTo>
                    <a:pt x="350044" y="331245"/>
                  </a:lnTo>
                  <a:lnTo>
                    <a:pt x="192882" y="202657"/>
                  </a:lnTo>
                  <a:lnTo>
                    <a:pt x="66675" y="93120"/>
                  </a:lnTo>
                  <a:lnTo>
                    <a:pt x="21432" y="55020"/>
                  </a:lnTo>
                  <a:lnTo>
                    <a:pt x="2382" y="31207"/>
                  </a:lnTo>
                  <a:lnTo>
                    <a:pt x="0" y="16920"/>
                  </a:lnTo>
                  <a:lnTo>
                    <a:pt x="4763" y="5013"/>
                  </a:lnTo>
                  <a:cubicBezTo>
                    <a:pt x="19803" y="0"/>
                    <a:pt x="14030" y="251"/>
                    <a:pt x="21432" y="251"/>
                  </a:cubicBezTo>
                  <a:lnTo>
                    <a:pt x="45244" y="5013"/>
                  </a:lnTo>
                  <a:lnTo>
                    <a:pt x="85725" y="31207"/>
                  </a:lnTo>
                  <a:lnTo>
                    <a:pt x="214313" y="116932"/>
                  </a:lnTo>
                  <a:lnTo>
                    <a:pt x="381000" y="224088"/>
                  </a:lnTo>
                  <a:lnTo>
                    <a:pt x="538163" y="324101"/>
                  </a:lnTo>
                  <a:lnTo>
                    <a:pt x="714375" y="433638"/>
                  </a:lnTo>
                  <a:lnTo>
                    <a:pt x="842963" y="512220"/>
                  </a:lnTo>
                  <a:lnTo>
                    <a:pt x="971550" y="593182"/>
                  </a:lnTo>
                  <a:lnTo>
                    <a:pt x="1121569" y="674145"/>
                  </a:lnTo>
                  <a:lnTo>
                    <a:pt x="1238250" y="728913"/>
                  </a:lnTo>
                  <a:lnTo>
                    <a:pt x="1414463" y="814638"/>
                  </a:lnTo>
                  <a:lnTo>
                    <a:pt x="1595438" y="893220"/>
                  </a:lnTo>
                  <a:lnTo>
                    <a:pt x="1774032" y="967038"/>
                  </a:lnTo>
                  <a:lnTo>
                    <a:pt x="1990725" y="1052763"/>
                  </a:lnTo>
                  <a:lnTo>
                    <a:pt x="1997869" y="1133726"/>
                  </a:lnTo>
                  <a:lnTo>
                    <a:pt x="1493044" y="1117057"/>
                  </a:lnTo>
                  <a:lnTo>
                    <a:pt x="1366838" y="1043238"/>
                  </a:lnTo>
                  <a:lnTo>
                    <a:pt x="1126332" y="886076"/>
                  </a:lnTo>
                  <a:lnTo>
                    <a:pt x="907257" y="743201"/>
                  </a:lnTo>
                  <a:lnTo>
                    <a:pt x="762000" y="6455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0900874C-4A63-49E3-BF34-F4952DC42A32}"/>
                </a:ext>
              </a:extLst>
            </p:cNvPr>
            <p:cNvSpPr/>
            <p:nvPr/>
          </p:nvSpPr>
          <p:spPr>
            <a:xfrm>
              <a:off x="3694113" y="3305176"/>
              <a:ext cx="566737" cy="544512"/>
            </a:xfrm>
            <a:custGeom>
              <a:avLst/>
              <a:gdLst>
                <a:gd name="connsiteX0" fmla="*/ 290512 w 566737"/>
                <a:gd name="connsiteY0" fmla="*/ 364331 h 545306"/>
                <a:gd name="connsiteX1" fmla="*/ 188119 w 566737"/>
                <a:gd name="connsiteY1" fmla="*/ 254794 h 545306"/>
                <a:gd name="connsiteX2" fmla="*/ 102394 w 566737"/>
                <a:gd name="connsiteY2" fmla="*/ 164306 h 545306"/>
                <a:gd name="connsiteX3" fmla="*/ 2381 w 566737"/>
                <a:gd name="connsiteY3" fmla="*/ 76200 h 545306"/>
                <a:gd name="connsiteX4" fmla="*/ 0 w 566737"/>
                <a:gd name="connsiteY4" fmla="*/ 0 h 545306"/>
                <a:gd name="connsiteX5" fmla="*/ 128587 w 566737"/>
                <a:gd name="connsiteY5" fmla="*/ 52388 h 545306"/>
                <a:gd name="connsiteX6" fmla="*/ 247650 w 566737"/>
                <a:gd name="connsiteY6" fmla="*/ 97631 h 545306"/>
                <a:gd name="connsiteX7" fmla="*/ 388144 w 566737"/>
                <a:gd name="connsiteY7" fmla="*/ 147638 h 545306"/>
                <a:gd name="connsiteX8" fmla="*/ 447675 w 566737"/>
                <a:gd name="connsiteY8" fmla="*/ 166688 h 545306"/>
                <a:gd name="connsiteX9" fmla="*/ 464344 w 566737"/>
                <a:gd name="connsiteY9" fmla="*/ 176213 h 545306"/>
                <a:gd name="connsiteX10" fmla="*/ 497681 w 566737"/>
                <a:gd name="connsiteY10" fmla="*/ 223838 h 545306"/>
                <a:gd name="connsiteX11" fmla="*/ 519112 w 566737"/>
                <a:gd name="connsiteY11" fmla="*/ 257175 h 545306"/>
                <a:gd name="connsiteX12" fmla="*/ 538162 w 566737"/>
                <a:gd name="connsiteY12" fmla="*/ 297656 h 545306"/>
                <a:gd name="connsiteX13" fmla="*/ 552450 w 566737"/>
                <a:gd name="connsiteY13" fmla="*/ 333375 h 545306"/>
                <a:gd name="connsiteX14" fmla="*/ 561975 w 566737"/>
                <a:gd name="connsiteY14" fmla="*/ 383381 h 545306"/>
                <a:gd name="connsiteX15" fmla="*/ 566737 w 566737"/>
                <a:gd name="connsiteY15" fmla="*/ 450056 h 545306"/>
                <a:gd name="connsiteX16" fmla="*/ 566737 w 566737"/>
                <a:gd name="connsiteY16" fmla="*/ 497681 h 545306"/>
                <a:gd name="connsiteX17" fmla="*/ 559594 w 566737"/>
                <a:gd name="connsiteY17" fmla="*/ 523875 h 545306"/>
                <a:gd name="connsiteX18" fmla="*/ 547687 w 566737"/>
                <a:gd name="connsiteY18" fmla="*/ 535781 h 545306"/>
                <a:gd name="connsiteX19" fmla="*/ 531019 w 566737"/>
                <a:gd name="connsiteY19" fmla="*/ 542925 h 545306"/>
                <a:gd name="connsiteX20" fmla="*/ 509587 w 566737"/>
                <a:gd name="connsiteY20" fmla="*/ 545306 h 545306"/>
                <a:gd name="connsiteX21" fmla="*/ 481012 w 566737"/>
                <a:gd name="connsiteY21" fmla="*/ 542925 h 545306"/>
                <a:gd name="connsiteX22" fmla="*/ 461962 w 566737"/>
                <a:gd name="connsiteY22" fmla="*/ 535781 h 545306"/>
                <a:gd name="connsiteX23" fmla="*/ 435769 w 566737"/>
                <a:gd name="connsiteY23" fmla="*/ 516731 h 545306"/>
                <a:gd name="connsiteX24" fmla="*/ 383381 w 566737"/>
                <a:gd name="connsiteY24" fmla="*/ 466725 h 545306"/>
                <a:gd name="connsiteX25" fmla="*/ 290512 w 566737"/>
                <a:gd name="connsiteY25" fmla="*/ 364331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737" h="545306">
                  <a:moveTo>
                    <a:pt x="290512" y="364331"/>
                  </a:moveTo>
                  <a:lnTo>
                    <a:pt x="188119" y="254794"/>
                  </a:lnTo>
                  <a:lnTo>
                    <a:pt x="102394" y="164306"/>
                  </a:lnTo>
                  <a:lnTo>
                    <a:pt x="2381" y="76200"/>
                  </a:lnTo>
                  <a:cubicBezTo>
                    <a:pt x="1587" y="50800"/>
                    <a:pt x="794" y="25400"/>
                    <a:pt x="0" y="0"/>
                  </a:cubicBezTo>
                  <a:lnTo>
                    <a:pt x="128587" y="52388"/>
                  </a:lnTo>
                  <a:lnTo>
                    <a:pt x="247650" y="97631"/>
                  </a:lnTo>
                  <a:lnTo>
                    <a:pt x="388144" y="147638"/>
                  </a:lnTo>
                  <a:lnTo>
                    <a:pt x="447675" y="166688"/>
                  </a:lnTo>
                  <a:lnTo>
                    <a:pt x="464344" y="176213"/>
                  </a:lnTo>
                  <a:lnTo>
                    <a:pt x="497681" y="223838"/>
                  </a:lnTo>
                  <a:lnTo>
                    <a:pt x="519112" y="257175"/>
                  </a:lnTo>
                  <a:lnTo>
                    <a:pt x="538162" y="297656"/>
                  </a:lnTo>
                  <a:lnTo>
                    <a:pt x="552450" y="333375"/>
                  </a:lnTo>
                  <a:lnTo>
                    <a:pt x="561975" y="383381"/>
                  </a:lnTo>
                  <a:lnTo>
                    <a:pt x="566737" y="450056"/>
                  </a:lnTo>
                  <a:lnTo>
                    <a:pt x="566737" y="497681"/>
                  </a:lnTo>
                  <a:lnTo>
                    <a:pt x="559594" y="523875"/>
                  </a:lnTo>
                  <a:lnTo>
                    <a:pt x="547687" y="535781"/>
                  </a:lnTo>
                  <a:lnTo>
                    <a:pt x="531019" y="542925"/>
                  </a:lnTo>
                  <a:lnTo>
                    <a:pt x="509587" y="545306"/>
                  </a:lnTo>
                  <a:lnTo>
                    <a:pt x="481012" y="542925"/>
                  </a:lnTo>
                  <a:lnTo>
                    <a:pt x="461962" y="535781"/>
                  </a:lnTo>
                  <a:lnTo>
                    <a:pt x="435769" y="516731"/>
                  </a:lnTo>
                  <a:lnTo>
                    <a:pt x="383381" y="466725"/>
                  </a:lnTo>
                  <a:lnTo>
                    <a:pt x="29051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832BD67D-7E15-405D-8D1E-E8EBC48BA35B}"/>
                </a:ext>
              </a:extLst>
            </p:cNvPr>
            <p:cNvSpPr/>
            <p:nvPr/>
          </p:nvSpPr>
          <p:spPr>
            <a:xfrm>
              <a:off x="4737100" y="2360613"/>
              <a:ext cx="1919288" cy="401638"/>
            </a:xfrm>
            <a:custGeom>
              <a:avLst/>
              <a:gdLst>
                <a:gd name="connsiteX0" fmla="*/ 1243013 w 1919288"/>
                <a:gd name="connsiteY0" fmla="*/ 319087 h 402431"/>
                <a:gd name="connsiteX1" fmla="*/ 983457 w 1919288"/>
                <a:gd name="connsiteY1" fmla="*/ 359569 h 402431"/>
                <a:gd name="connsiteX2" fmla="*/ 809625 w 1919288"/>
                <a:gd name="connsiteY2" fmla="*/ 378619 h 402431"/>
                <a:gd name="connsiteX3" fmla="*/ 638175 w 1919288"/>
                <a:gd name="connsiteY3" fmla="*/ 388144 h 402431"/>
                <a:gd name="connsiteX4" fmla="*/ 454819 w 1919288"/>
                <a:gd name="connsiteY4" fmla="*/ 395287 h 402431"/>
                <a:gd name="connsiteX5" fmla="*/ 309563 w 1919288"/>
                <a:gd name="connsiteY5" fmla="*/ 402431 h 402431"/>
                <a:gd name="connsiteX6" fmla="*/ 261938 w 1919288"/>
                <a:gd name="connsiteY6" fmla="*/ 402431 h 402431"/>
                <a:gd name="connsiteX7" fmla="*/ 223838 w 1919288"/>
                <a:gd name="connsiteY7" fmla="*/ 397669 h 402431"/>
                <a:gd name="connsiteX8" fmla="*/ 180975 w 1919288"/>
                <a:gd name="connsiteY8" fmla="*/ 388144 h 402431"/>
                <a:gd name="connsiteX9" fmla="*/ 145257 w 1919288"/>
                <a:gd name="connsiteY9" fmla="*/ 371475 h 402431"/>
                <a:gd name="connsiteX10" fmla="*/ 107157 w 1919288"/>
                <a:gd name="connsiteY10" fmla="*/ 350044 h 402431"/>
                <a:gd name="connsiteX11" fmla="*/ 0 w 1919288"/>
                <a:gd name="connsiteY11" fmla="*/ 271462 h 402431"/>
                <a:gd name="connsiteX12" fmla="*/ 97632 w 1919288"/>
                <a:gd name="connsiteY12" fmla="*/ 128587 h 402431"/>
                <a:gd name="connsiteX13" fmla="*/ 161925 w 1919288"/>
                <a:gd name="connsiteY13" fmla="*/ 202406 h 402431"/>
                <a:gd name="connsiteX14" fmla="*/ 188119 w 1919288"/>
                <a:gd name="connsiteY14" fmla="*/ 223837 h 402431"/>
                <a:gd name="connsiteX15" fmla="*/ 214313 w 1919288"/>
                <a:gd name="connsiteY15" fmla="*/ 235744 h 402431"/>
                <a:gd name="connsiteX16" fmla="*/ 247650 w 1919288"/>
                <a:gd name="connsiteY16" fmla="*/ 245269 h 402431"/>
                <a:gd name="connsiteX17" fmla="*/ 288132 w 1919288"/>
                <a:gd name="connsiteY17" fmla="*/ 247650 h 402431"/>
                <a:gd name="connsiteX18" fmla="*/ 338138 w 1919288"/>
                <a:gd name="connsiteY18" fmla="*/ 250031 h 402431"/>
                <a:gd name="connsiteX19" fmla="*/ 416719 w 1919288"/>
                <a:gd name="connsiteY19" fmla="*/ 240506 h 402431"/>
                <a:gd name="connsiteX20" fmla="*/ 645319 w 1919288"/>
                <a:gd name="connsiteY20" fmla="*/ 214312 h 402431"/>
                <a:gd name="connsiteX21" fmla="*/ 814388 w 1919288"/>
                <a:gd name="connsiteY21" fmla="*/ 195262 h 402431"/>
                <a:gd name="connsiteX22" fmla="*/ 985838 w 1919288"/>
                <a:gd name="connsiteY22" fmla="*/ 159544 h 402431"/>
                <a:gd name="connsiteX23" fmla="*/ 1138238 w 1919288"/>
                <a:gd name="connsiteY23" fmla="*/ 135731 h 402431"/>
                <a:gd name="connsiteX24" fmla="*/ 1366838 w 1919288"/>
                <a:gd name="connsiteY24" fmla="*/ 97631 h 402431"/>
                <a:gd name="connsiteX25" fmla="*/ 1397794 w 1919288"/>
                <a:gd name="connsiteY25" fmla="*/ 85725 h 402431"/>
                <a:gd name="connsiteX26" fmla="*/ 1433513 w 1919288"/>
                <a:gd name="connsiteY26" fmla="*/ 61912 h 402431"/>
                <a:gd name="connsiteX27" fmla="*/ 1483519 w 1919288"/>
                <a:gd name="connsiteY27" fmla="*/ 35719 h 402431"/>
                <a:gd name="connsiteX28" fmla="*/ 1566863 w 1919288"/>
                <a:gd name="connsiteY28" fmla="*/ 0 h 402431"/>
                <a:gd name="connsiteX29" fmla="*/ 1588294 w 1919288"/>
                <a:gd name="connsiteY29" fmla="*/ 0 h 402431"/>
                <a:gd name="connsiteX30" fmla="*/ 1638300 w 1919288"/>
                <a:gd name="connsiteY30" fmla="*/ 4762 h 402431"/>
                <a:gd name="connsiteX31" fmla="*/ 1693069 w 1919288"/>
                <a:gd name="connsiteY31" fmla="*/ 19050 h 402431"/>
                <a:gd name="connsiteX32" fmla="*/ 1762125 w 1919288"/>
                <a:gd name="connsiteY32" fmla="*/ 50006 h 402431"/>
                <a:gd name="connsiteX33" fmla="*/ 1814513 w 1919288"/>
                <a:gd name="connsiteY33" fmla="*/ 76200 h 402431"/>
                <a:gd name="connsiteX34" fmla="*/ 1866900 w 1919288"/>
                <a:gd name="connsiteY34" fmla="*/ 104775 h 402431"/>
                <a:gd name="connsiteX35" fmla="*/ 1900238 w 1919288"/>
                <a:gd name="connsiteY35" fmla="*/ 126206 h 402431"/>
                <a:gd name="connsiteX36" fmla="*/ 1914525 w 1919288"/>
                <a:gd name="connsiteY36" fmla="*/ 138112 h 402431"/>
                <a:gd name="connsiteX37" fmla="*/ 1919288 w 1919288"/>
                <a:gd name="connsiteY37" fmla="*/ 147637 h 402431"/>
                <a:gd name="connsiteX38" fmla="*/ 1914525 w 1919288"/>
                <a:gd name="connsiteY38" fmla="*/ 169069 h 402431"/>
                <a:gd name="connsiteX39" fmla="*/ 1897857 w 1919288"/>
                <a:gd name="connsiteY39" fmla="*/ 188119 h 402431"/>
                <a:gd name="connsiteX40" fmla="*/ 1857375 w 1919288"/>
                <a:gd name="connsiteY40" fmla="*/ 216694 h 402431"/>
                <a:gd name="connsiteX41" fmla="*/ 1816894 w 1919288"/>
                <a:gd name="connsiteY41" fmla="*/ 226219 h 402431"/>
                <a:gd name="connsiteX42" fmla="*/ 1645444 w 1919288"/>
                <a:gd name="connsiteY42" fmla="*/ 254794 h 402431"/>
                <a:gd name="connsiteX43" fmla="*/ 1243013 w 1919288"/>
                <a:gd name="connsiteY43" fmla="*/ 3190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19288" h="402431">
                  <a:moveTo>
                    <a:pt x="1243013" y="319087"/>
                  </a:moveTo>
                  <a:lnTo>
                    <a:pt x="983457" y="359569"/>
                  </a:lnTo>
                  <a:lnTo>
                    <a:pt x="809625" y="378619"/>
                  </a:lnTo>
                  <a:lnTo>
                    <a:pt x="638175" y="388144"/>
                  </a:lnTo>
                  <a:lnTo>
                    <a:pt x="454819" y="395287"/>
                  </a:lnTo>
                  <a:lnTo>
                    <a:pt x="309563" y="402431"/>
                  </a:lnTo>
                  <a:lnTo>
                    <a:pt x="261938" y="402431"/>
                  </a:lnTo>
                  <a:lnTo>
                    <a:pt x="223838" y="397669"/>
                  </a:lnTo>
                  <a:lnTo>
                    <a:pt x="180975" y="388144"/>
                  </a:lnTo>
                  <a:lnTo>
                    <a:pt x="145257" y="371475"/>
                  </a:lnTo>
                  <a:lnTo>
                    <a:pt x="107157" y="350044"/>
                  </a:lnTo>
                  <a:lnTo>
                    <a:pt x="0" y="271462"/>
                  </a:lnTo>
                  <a:lnTo>
                    <a:pt x="97632" y="128587"/>
                  </a:lnTo>
                  <a:lnTo>
                    <a:pt x="161925" y="202406"/>
                  </a:lnTo>
                  <a:lnTo>
                    <a:pt x="188119" y="223837"/>
                  </a:lnTo>
                  <a:lnTo>
                    <a:pt x="214313" y="235744"/>
                  </a:lnTo>
                  <a:lnTo>
                    <a:pt x="247650" y="245269"/>
                  </a:lnTo>
                  <a:lnTo>
                    <a:pt x="288132" y="247650"/>
                  </a:lnTo>
                  <a:lnTo>
                    <a:pt x="338138" y="250031"/>
                  </a:lnTo>
                  <a:lnTo>
                    <a:pt x="416719" y="240506"/>
                  </a:lnTo>
                  <a:lnTo>
                    <a:pt x="645319" y="214312"/>
                  </a:lnTo>
                  <a:lnTo>
                    <a:pt x="814388" y="195262"/>
                  </a:lnTo>
                  <a:lnTo>
                    <a:pt x="985838" y="159544"/>
                  </a:lnTo>
                  <a:lnTo>
                    <a:pt x="1138238" y="135731"/>
                  </a:lnTo>
                  <a:lnTo>
                    <a:pt x="1366838" y="97631"/>
                  </a:lnTo>
                  <a:lnTo>
                    <a:pt x="1397794" y="85725"/>
                  </a:lnTo>
                  <a:lnTo>
                    <a:pt x="1433513" y="61912"/>
                  </a:lnTo>
                  <a:lnTo>
                    <a:pt x="1483519" y="35719"/>
                  </a:lnTo>
                  <a:lnTo>
                    <a:pt x="1566863" y="0"/>
                  </a:lnTo>
                  <a:lnTo>
                    <a:pt x="1588294" y="0"/>
                  </a:lnTo>
                  <a:lnTo>
                    <a:pt x="1638300" y="4762"/>
                  </a:lnTo>
                  <a:lnTo>
                    <a:pt x="1693069" y="19050"/>
                  </a:lnTo>
                  <a:lnTo>
                    <a:pt x="1762125" y="50006"/>
                  </a:lnTo>
                  <a:lnTo>
                    <a:pt x="1814513" y="76200"/>
                  </a:lnTo>
                  <a:lnTo>
                    <a:pt x="1866900" y="104775"/>
                  </a:lnTo>
                  <a:lnTo>
                    <a:pt x="1900238" y="126206"/>
                  </a:lnTo>
                  <a:lnTo>
                    <a:pt x="1914525" y="138112"/>
                  </a:lnTo>
                  <a:lnTo>
                    <a:pt x="1919288" y="147637"/>
                  </a:lnTo>
                  <a:lnTo>
                    <a:pt x="1914525" y="169069"/>
                  </a:lnTo>
                  <a:lnTo>
                    <a:pt x="1897857" y="188119"/>
                  </a:lnTo>
                  <a:lnTo>
                    <a:pt x="1857375" y="216694"/>
                  </a:lnTo>
                  <a:lnTo>
                    <a:pt x="1816894" y="226219"/>
                  </a:lnTo>
                  <a:lnTo>
                    <a:pt x="1645444" y="254794"/>
                  </a:lnTo>
                  <a:lnTo>
                    <a:pt x="1243013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72FB327F-126B-4B0E-9FE8-075FCFCBAABD}"/>
                </a:ext>
              </a:extLst>
            </p:cNvPr>
            <p:cNvSpPr/>
            <p:nvPr/>
          </p:nvSpPr>
          <p:spPr>
            <a:xfrm>
              <a:off x="4273550" y="3141663"/>
              <a:ext cx="2743200" cy="515938"/>
            </a:xfrm>
            <a:custGeom>
              <a:avLst/>
              <a:gdLst>
                <a:gd name="connsiteX0" fmla="*/ 2011680 w 2743200"/>
                <a:gd name="connsiteY0" fmla="*/ 310645 h 516072"/>
                <a:gd name="connsiteX1" fmla="*/ 1488092 w 2743200"/>
                <a:gd name="connsiteY1" fmla="*/ 355739 h 516072"/>
                <a:gd name="connsiteX2" fmla="*/ 1079743 w 2743200"/>
                <a:gd name="connsiteY2" fmla="*/ 423379 h 516072"/>
                <a:gd name="connsiteX3" fmla="*/ 829223 w 2743200"/>
                <a:gd name="connsiteY3" fmla="*/ 443421 h 516072"/>
                <a:gd name="connsiteX4" fmla="*/ 533608 w 2743200"/>
                <a:gd name="connsiteY4" fmla="*/ 468473 h 516072"/>
                <a:gd name="connsiteX5" fmla="*/ 468473 w 2743200"/>
                <a:gd name="connsiteY5" fmla="*/ 486010 h 516072"/>
                <a:gd name="connsiteX6" fmla="*/ 410853 w 2743200"/>
                <a:gd name="connsiteY6" fmla="*/ 501041 h 516072"/>
                <a:gd name="connsiteX7" fmla="*/ 368265 w 2743200"/>
                <a:gd name="connsiteY7" fmla="*/ 511062 h 516072"/>
                <a:gd name="connsiteX8" fmla="*/ 325676 w 2743200"/>
                <a:gd name="connsiteY8" fmla="*/ 516072 h 516072"/>
                <a:gd name="connsiteX9" fmla="*/ 293109 w 2743200"/>
                <a:gd name="connsiteY9" fmla="*/ 513567 h 516072"/>
                <a:gd name="connsiteX10" fmla="*/ 268057 w 2743200"/>
                <a:gd name="connsiteY10" fmla="*/ 508556 h 516072"/>
                <a:gd name="connsiteX11" fmla="*/ 232984 w 2743200"/>
                <a:gd name="connsiteY11" fmla="*/ 496030 h 516072"/>
                <a:gd name="connsiteX12" fmla="*/ 172859 w 2743200"/>
                <a:gd name="connsiteY12" fmla="*/ 458452 h 516072"/>
                <a:gd name="connsiteX13" fmla="*/ 107723 w 2743200"/>
                <a:gd name="connsiteY13" fmla="*/ 400833 h 516072"/>
                <a:gd name="connsiteX14" fmla="*/ 60124 w 2743200"/>
                <a:gd name="connsiteY14" fmla="*/ 353234 h 516072"/>
                <a:gd name="connsiteX15" fmla="*/ 20041 w 2743200"/>
                <a:gd name="connsiteY15" fmla="*/ 313150 h 516072"/>
                <a:gd name="connsiteX16" fmla="*/ 5010 w 2743200"/>
                <a:gd name="connsiteY16" fmla="*/ 295614 h 516072"/>
                <a:gd name="connsiteX17" fmla="*/ 0 w 2743200"/>
                <a:gd name="connsiteY17" fmla="*/ 278077 h 516072"/>
                <a:gd name="connsiteX18" fmla="*/ 5010 w 2743200"/>
                <a:gd name="connsiteY18" fmla="*/ 263046 h 516072"/>
                <a:gd name="connsiteX19" fmla="*/ 17536 w 2743200"/>
                <a:gd name="connsiteY19" fmla="*/ 250520 h 516072"/>
                <a:gd name="connsiteX20" fmla="*/ 32567 w 2743200"/>
                <a:gd name="connsiteY20" fmla="*/ 248015 h 516072"/>
                <a:gd name="connsiteX21" fmla="*/ 87682 w 2743200"/>
                <a:gd name="connsiteY21" fmla="*/ 260541 h 516072"/>
                <a:gd name="connsiteX22" fmla="*/ 200416 w 2743200"/>
                <a:gd name="connsiteY22" fmla="*/ 278077 h 516072"/>
                <a:gd name="connsiteX23" fmla="*/ 295614 w 2743200"/>
                <a:gd name="connsiteY23" fmla="*/ 285593 h 516072"/>
                <a:gd name="connsiteX24" fmla="*/ 390812 w 2743200"/>
                <a:gd name="connsiteY24" fmla="*/ 290604 h 516072"/>
                <a:gd name="connsiteX25" fmla="*/ 478494 w 2743200"/>
                <a:gd name="connsiteY25" fmla="*/ 290604 h 516072"/>
                <a:gd name="connsiteX26" fmla="*/ 573692 w 2743200"/>
                <a:gd name="connsiteY26" fmla="*/ 280583 h 516072"/>
                <a:gd name="connsiteX27" fmla="*/ 854275 w 2743200"/>
                <a:gd name="connsiteY27" fmla="*/ 250520 h 516072"/>
                <a:gd name="connsiteX28" fmla="*/ 1139868 w 2743200"/>
                <a:gd name="connsiteY28" fmla="*/ 212942 h 516072"/>
                <a:gd name="connsiteX29" fmla="*/ 1280160 w 2743200"/>
                <a:gd name="connsiteY29" fmla="*/ 197911 h 516072"/>
                <a:gd name="connsiteX30" fmla="*/ 1448008 w 2743200"/>
                <a:gd name="connsiteY30" fmla="*/ 157828 h 516072"/>
                <a:gd name="connsiteX31" fmla="*/ 1573269 w 2743200"/>
                <a:gd name="connsiteY31" fmla="*/ 152817 h 516072"/>
                <a:gd name="connsiteX32" fmla="*/ 1633394 w 2743200"/>
                <a:gd name="connsiteY32" fmla="*/ 147807 h 516072"/>
                <a:gd name="connsiteX33" fmla="*/ 1713560 w 2743200"/>
                <a:gd name="connsiteY33" fmla="*/ 140291 h 516072"/>
                <a:gd name="connsiteX34" fmla="*/ 1831305 w 2743200"/>
                <a:gd name="connsiteY34" fmla="*/ 127765 h 516072"/>
                <a:gd name="connsiteX35" fmla="*/ 1954060 w 2743200"/>
                <a:gd name="connsiteY35" fmla="*/ 110229 h 516072"/>
                <a:gd name="connsiteX36" fmla="*/ 2136940 w 2743200"/>
                <a:gd name="connsiteY36" fmla="*/ 82671 h 516072"/>
                <a:gd name="connsiteX37" fmla="*/ 2182034 w 2743200"/>
                <a:gd name="connsiteY37" fmla="*/ 72651 h 516072"/>
                <a:gd name="connsiteX38" fmla="*/ 2212096 w 2743200"/>
                <a:gd name="connsiteY38" fmla="*/ 62630 h 516072"/>
                <a:gd name="connsiteX39" fmla="*/ 2259695 w 2743200"/>
                <a:gd name="connsiteY39" fmla="*/ 40083 h 516072"/>
                <a:gd name="connsiteX40" fmla="*/ 2322325 w 2743200"/>
                <a:gd name="connsiteY40" fmla="*/ 0 h 516072"/>
                <a:gd name="connsiteX41" fmla="*/ 2364914 w 2743200"/>
                <a:gd name="connsiteY41" fmla="*/ 7515 h 516072"/>
                <a:gd name="connsiteX42" fmla="*/ 2457606 w 2743200"/>
                <a:gd name="connsiteY42" fmla="*/ 35073 h 516072"/>
                <a:gd name="connsiteX43" fmla="*/ 2530257 w 2743200"/>
                <a:gd name="connsiteY43" fmla="*/ 60125 h 516072"/>
                <a:gd name="connsiteX44" fmla="*/ 2582866 w 2743200"/>
                <a:gd name="connsiteY44" fmla="*/ 82671 h 516072"/>
                <a:gd name="connsiteX45" fmla="*/ 2620444 w 2743200"/>
                <a:gd name="connsiteY45" fmla="*/ 102713 h 516072"/>
                <a:gd name="connsiteX46" fmla="*/ 2665538 w 2743200"/>
                <a:gd name="connsiteY46" fmla="*/ 127765 h 516072"/>
                <a:gd name="connsiteX47" fmla="*/ 2700611 w 2743200"/>
                <a:gd name="connsiteY47" fmla="*/ 155322 h 516072"/>
                <a:gd name="connsiteX48" fmla="*/ 2723158 w 2743200"/>
                <a:gd name="connsiteY48" fmla="*/ 172859 h 516072"/>
                <a:gd name="connsiteX49" fmla="*/ 2738189 w 2743200"/>
                <a:gd name="connsiteY49" fmla="*/ 192900 h 516072"/>
                <a:gd name="connsiteX50" fmla="*/ 2743200 w 2743200"/>
                <a:gd name="connsiteY50" fmla="*/ 210437 h 516072"/>
                <a:gd name="connsiteX51" fmla="*/ 2738189 w 2743200"/>
                <a:gd name="connsiteY51" fmla="*/ 235489 h 516072"/>
                <a:gd name="connsiteX52" fmla="*/ 2725663 w 2743200"/>
                <a:gd name="connsiteY52" fmla="*/ 260541 h 516072"/>
                <a:gd name="connsiteX53" fmla="*/ 2695601 w 2743200"/>
                <a:gd name="connsiteY53" fmla="*/ 285593 h 516072"/>
                <a:gd name="connsiteX54" fmla="*/ 2670549 w 2743200"/>
                <a:gd name="connsiteY54" fmla="*/ 293109 h 516072"/>
                <a:gd name="connsiteX55" fmla="*/ 2545288 w 2743200"/>
                <a:gd name="connsiteY55" fmla="*/ 293109 h 516072"/>
                <a:gd name="connsiteX56" fmla="*/ 2344872 w 2743200"/>
                <a:gd name="connsiteY56" fmla="*/ 298119 h 516072"/>
                <a:gd name="connsiteX57" fmla="*/ 2011680 w 2743200"/>
                <a:gd name="connsiteY57" fmla="*/ 310645 h 5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3200" h="516072">
                  <a:moveTo>
                    <a:pt x="2011680" y="310645"/>
                  </a:moveTo>
                  <a:lnTo>
                    <a:pt x="1488092" y="355739"/>
                  </a:lnTo>
                  <a:lnTo>
                    <a:pt x="1079743" y="423379"/>
                  </a:lnTo>
                  <a:lnTo>
                    <a:pt x="829223" y="443421"/>
                  </a:lnTo>
                  <a:lnTo>
                    <a:pt x="533608" y="468473"/>
                  </a:lnTo>
                  <a:lnTo>
                    <a:pt x="468473" y="486010"/>
                  </a:lnTo>
                  <a:lnTo>
                    <a:pt x="410853" y="501041"/>
                  </a:lnTo>
                  <a:lnTo>
                    <a:pt x="368265" y="511062"/>
                  </a:lnTo>
                  <a:lnTo>
                    <a:pt x="325676" y="516072"/>
                  </a:lnTo>
                  <a:lnTo>
                    <a:pt x="293109" y="513567"/>
                  </a:lnTo>
                  <a:lnTo>
                    <a:pt x="268057" y="508556"/>
                  </a:lnTo>
                  <a:lnTo>
                    <a:pt x="232984" y="496030"/>
                  </a:lnTo>
                  <a:lnTo>
                    <a:pt x="172859" y="458452"/>
                  </a:lnTo>
                  <a:lnTo>
                    <a:pt x="107723" y="400833"/>
                  </a:lnTo>
                  <a:lnTo>
                    <a:pt x="60124" y="353234"/>
                  </a:lnTo>
                  <a:lnTo>
                    <a:pt x="20041" y="313150"/>
                  </a:lnTo>
                  <a:lnTo>
                    <a:pt x="5010" y="295614"/>
                  </a:lnTo>
                  <a:lnTo>
                    <a:pt x="0" y="278077"/>
                  </a:lnTo>
                  <a:lnTo>
                    <a:pt x="5010" y="263046"/>
                  </a:lnTo>
                  <a:lnTo>
                    <a:pt x="17536" y="250520"/>
                  </a:lnTo>
                  <a:lnTo>
                    <a:pt x="32567" y="248015"/>
                  </a:lnTo>
                  <a:lnTo>
                    <a:pt x="87682" y="260541"/>
                  </a:lnTo>
                  <a:lnTo>
                    <a:pt x="200416" y="278077"/>
                  </a:lnTo>
                  <a:lnTo>
                    <a:pt x="295614" y="285593"/>
                  </a:lnTo>
                  <a:lnTo>
                    <a:pt x="390812" y="290604"/>
                  </a:lnTo>
                  <a:lnTo>
                    <a:pt x="478494" y="290604"/>
                  </a:lnTo>
                  <a:lnTo>
                    <a:pt x="573692" y="280583"/>
                  </a:lnTo>
                  <a:lnTo>
                    <a:pt x="854275" y="250520"/>
                  </a:lnTo>
                  <a:lnTo>
                    <a:pt x="1139868" y="212942"/>
                  </a:lnTo>
                  <a:cubicBezTo>
                    <a:pt x="1186622" y="207842"/>
                    <a:pt x="1233128" y="197911"/>
                    <a:pt x="1280160" y="197911"/>
                  </a:cubicBezTo>
                  <a:lnTo>
                    <a:pt x="1448008" y="157828"/>
                  </a:lnTo>
                  <a:lnTo>
                    <a:pt x="1573269" y="152817"/>
                  </a:lnTo>
                  <a:lnTo>
                    <a:pt x="1633394" y="147807"/>
                  </a:lnTo>
                  <a:lnTo>
                    <a:pt x="1713560" y="140291"/>
                  </a:lnTo>
                  <a:lnTo>
                    <a:pt x="1831305" y="127765"/>
                  </a:lnTo>
                  <a:lnTo>
                    <a:pt x="1954060" y="110229"/>
                  </a:lnTo>
                  <a:lnTo>
                    <a:pt x="2136940" y="82671"/>
                  </a:lnTo>
                  <a:lnTo>
                    <a:pt x="2182034" y="72651"/>
                  </a:lnTo>
                  <a:lnTo>
                    <a:pt x="2212096" y="62630"/>
                  </a:lnTo>
                  <a:lnTo>
                    <a:pt x="2259695" y="40083"/>
                  </a:lnTo>
                  <a:lnTo>
                    <a:pt x="2322325" y="0"/>
                  </a:lnTo>
                  <a:lnTo>
                    <a:pt x="2364914" y="7515"/>
                  </a:lnTo>
                  <a:lnTo>
                    <a:pt x="2457606" y="35073"/>
                  </a:lnTo>
                  <a:lnTo>
                    <a:pt x="2530257" y="60125"/>
                  </a:lnTo>
                  <a:lnTo>
                    <a:pt x="2582866" y="82671"/>
                  </a:lnTo>
                  <a:lnTo>
                    <a:pt x="2620444" y="102713"/>
                  </a:lnTo>
                  <a:lnTo>
                    <a:pt x="2665538" y="127765"/>
                  </a:lnTo>
                  <a:lnTo>
                    <a:pt x="2700611" y="155322"/>
                  </a:lnTo>
                  <a:lnTo>
                    <a:pt x="2723158" y="172859"/>
                  </a:lnTo>
                  <a:lnTo>
                    <a:pt x="2738189" y="192900"/>
                  </a:lnTo>
                  <a:lnTo>
                    <a:pt x="2743200" y="210437"/>
                  </a:lnTo>
                  <a:lnTo>
                    <a:pt x="2738189" y="235489"/>
                  </a:lnTo>
                  <a:lnTo>
                    <a:pt x="2725663" y="260541"/>
                  </a:lnTo>
                  <a:lnTo>
                    <a:pt x="2695601" y="285593"/>
                  </a:lnTo>
                  <a:lnTo>
                    <a:pt x="2670549" y="293109"/>
                  </a:lnTo>
                  <a:lnTo>
                    <a:pt x="2545288" y="293109"/>
                  </a:lnTo>
                  <a:lnTo>
                    <a:pt x="2344872" y="298119"/>
                  </a:lnTo>
                  <a:lnTo>
                    <a:pt x="2011680" y="310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6242FDCF-6F33-4160-96DE-31C5B7D32551}"/>
                </a:ext>
              </a:extLst>
            </p:cNvPr>
            <p:cNvSpPr/>
            <p:nvPr/>
          </p:nvSpPr>
          <p:spPr>
            <a:xfrm rot="16200000">
              <a:off x="3246437" y="3422651"/>
              <a:ext cx="4575175" cy="571500"/>
            </a:xfrm>
            <a:custGeom>
              <a:avLst/>
              <a:gdLst>
                <a:gd name="connsiteX0" fmla="*/ 2995591 w 4576137"/>
                <a:gd name="connsiteY0" fmla="*/ 496507 h 570983"/>
                <a:gd name="connsiteX1" fmla="*/ 2656311 w 4576137"/>
                <a:gd name="connsiteY1" fmla="*/ 504782 h 570983"/>
                <a:gd name="connsiteX2" fmla="*/ 2424608 w 4576137"/>
                <a:gd name="connsiteY2" fmla="*/ 496507 h 570983"/>
                <a:gd name="connsiteX3" fmla="*/ 2184630 w 4576137"/>
                <a:gd name="connsiteY3" fmla="*/ 500644 h 570983"/>
                <a:gd name="connsiteX4" fmla="*/ 1737774 w 4576137"/>
                <a:gd name="connsiteY4" fmla="*/ 504782 h 570983"/>
                <a:gd name="connsiteX5" fmla="*/ 1746049 w 4576137"/>
                <a:gd name="connsiteY5" fmla="*/ 504782 h 570983"/>
                <a:gd name="connsiteX6" fmla="*/ 1187479 w 4576137"/>
                <a:gd name="connsiteY6" fmla="*/ 500644 h 570983"/>
                <a:gd name="connsiteX7" fmla="*/ 926813 w 4576137"/>
                <a:gd name="connsiteY7" fmla="*/ 504782 h 570983"/>
                <a:gd name="connsiteX8" fmla="*/ 765448 w 4576137"/>
                <a:gd name="connsiteY8" fmla="*/ 504782 h 570983"/>
                <a:gd name="connsiteX9" fmla="*/ 562708 w 4576137"/>
                <a:gd name="connsiteY9" fmla="*/ 513057 h 570983"/>
                <a:gd name="connsiteX10" fmla="*/ 347555 w 4576137"/>
                <a:gd name="connsiteY10" fmla="*/ 525470 h 570983"/>
                <a:gd name="connsiteX11" fmla="*/ 268941 w 4576137"/>
                <a:gd name="connsiteY11" fmla="*/ 517194 h 570983"/>
                <a:gd name="connsiteX12" fmla="*/ 182052 w 4576137"/>
                <a:gd name="connsiteY12" fmla="*/ 504782 h 570983"/>
                <a:gd name="connsiteX13" fmla="*/ 99301 w 4576137"/>
                <a:gd name="connsiteY13" fmla="*/ 488232 h 570983"/>
                <a:gd name="connsiteX14" fmla="*/ 45513 w 4576137"/>
                <a:gd name="connsiteY14" fmla="*/ 471681 h 570983"/>
                <a:gd name="connsiteX15" fmla="*/ 20688 w 4576137"/>
                <a:gd name="connsiteY15" fmla="*/ 450994 h 570983"/>
                <a:gd name="connsiteX16" fmla="*/ 4137 w 4576137"/>
                <a:gd name="connsiteY16" fmla="*/ 430306 h 570983"/>
                <a:gd name="connsiteX17" fmla="*/ 0 w 4576137"/>
                <a:gd name="connsiteY17" fmla="*/ 409618 h 570983"/>
                <a:gd name="connsiteX18" fmla="*/ 8275 w 4576137"/>
                <a:gd name="connsiteY18" fmla="*/ 380655 h 570983"/>
                <a:gd name="connsiteX19" fmla="*/ 37238 w 4576137"/>
                <a:gd name="connsiteY19" fmla="*/ 351692 h 570983"/>
                <a:gd name="connsiteX20" fmla="*/ 107576 w 4576137"/>
                <a:gd name="connsiteY20" fmla="*/ 318592 h 570983"/>
                <a:gd name="connsiteX21" fmla="*/ 169640 w 4576137"/>
                <a:gd name="connsiteY21" fmla="*/ 297904 h 570983"/>
                <a:gd name="connsiteX22" fmla="*/ 235841 w 4576137"/>
                <a:gd name="connsiteY22" fmla="*/ 277216 h 570983"/>
                <a:gd name="connsiteX23" fmla="*/ 318592 w 4576137"/>
                <a:gd name="connsiteY23" fmla="*/ 252391 h 570983"/>
                <a:gd name="connsiteX24" fmla="*/ 409618 w 4576137"/>
                <a:gd name="connsiteY24" fmla="*/ 231703 h 570983"/>
                <a:gd name="connsiteX25" fmla="*/ 546157 w 4576137"/>
                <a:gd name="connsiteY25" fmla="*/ 215153 h 570983"/>
                <a:gd name="connsiteX26" fmla="*/ 583395 w 4576137"/>
                <a:gd name="connsiteY26" fmla="*/ 215153 h 570983"/>
                <a:gd name="connsiteX27" fmla="*/ 662009 w 4576137"/>
                <a:gd name="connsiteY27" fmla="*/ 227565 h 570983"/>
                <a:gd name="connsiteX28" fmla="*/ 761310 w 4576137"/>
                <a:gd name="connsiteY28" fmla="*/ 244116 h 570983"/>
                <a:gd name="connsiteX29" fmla="*/ 877162 w 4576137"/>
                <a:gd name="connsiteY29" fmla="*/ 260666 h 570983"/>
                <a:gd name="connsiteX30" fmla="*/ 997151 w 4576137"/>
                <a:gd name="connsiteY30" fmla="*/ 273079 h 570983"/>
                <a:gd name="connsiteX31" fmla="*/ 1084040 w 4576137"/>
                <a:gd name="connsiteY31" fmla="*/ 281354 h 570983"/>
                <a:gd name="connsiteX32" fmla="*/ 1274367 w 4576137"/>
                <a:gd name="connsiteY32" fmla="*/ 281354 h 570983"/>
                <a:gd name="connsiteX33" fmla="*/ 1708811 w 4576137"/>
                <a:gd name="connsiteY33" fmla="*/ 281354 h 570983"/>
                <a:gd name="connsiteX34" fmla="*/ 2254968 w 4576137"/>
                <a:gd name="connsiteY34" fmla="*/ 277216 h 570983"/>
                <a:gd name="connsiteX35" fmla="*/ 2631486 w 4576137"/>
                <a:gd name="connsiteY35" fmla="*/ 277216 h 570983"/>
                <a:gd name="connsiteX36" fmla="*/ 3272807 w 4576137"/>
                <a:gd name="connsiteY36" fmla="*/ 277216 h 570983"/>
                <a:gd name="connsiteX37" fmla="*/ 3413484 w 4576137"/>
                <a:gd name="connsiteY37" fmla="*/ 277216 h 570983"/>
                <a:gd name="connsiteX38" fmla="*/ 3972054 w 4576137"/>
                <a:gd name="connsiteY38" fmla="*/ 277216 h 570983"/>
                <a:gd name="connsiteX39" fmla="*/ 4228583 w 4576137"/>
                <a:gd name="connsiteY39" fmla="*/ 277216 h 570983"/>
                <a:gd name="connsiteX40" fmla="*/ 4290646 w 4576137"/>
                <a:gd name="connsiteY40" fmla="*/ 273079 h 570983"/>
                <a:gd name="connsiteX41" fmla="*/ 4332022 w 4576137"/>
                <a:gd name="connsiteY41" fmla="*/ 260666 h 570983"/>
                <a:gd name="connsiteX42" fmla="*/ 4373397 w 4576137"/>
                <a:gd name="connsiteY42" fmla="*/ 235841 h 570983"/>
                <a:gd name="connsiteX43" fmla="*/ 4406498 w 4576137"/>
                <a:gd name="connsiteY43" fmla="*/ 206878 h 570983"/>
                <a:gd name="connsiteX44" fmla="*/ 4435461 w 4576137"/>
                <a:gd name="connsiteY44" fmla="*/ 165502 h 570983"/>
                <a:gd name="connsiteX45" fmla="*/ 4447873 w 4576137"/>
                <a:gd name="connsiteY45" fmla="*/ 128264 h 570983"/>
                <a:gd name="connsiteX46" fmla="*/ 4460286 w 4576137"/>
                <a:gd name="connsiteY46" fmla="*/ 70338 h 570983"/>
                <a:gd name="connsiteX47" fmla="*/ 4464423 w 4576137"/>
                <a:gd name="connsiteY47" fmla="*/ 33100 h 570983"/>
                <a:gd name="connsiteX48" fmla="*/ 4468561 w 4576137"/>
                <a:gd name="connsiteY48" fmla="*/ 16550 h 570983"/>
                <a:gd name="connsiteX49" fmla="*/ 4485111 w 4576137"/>
                <a:gd name="connsiteY49" fmla="*/ 0 h 570983"/>
                <a:gd name="connsiteX50" fmla="*/ 4497524 w 4576137"/>
                <a:gd name="connsiteY50" fmla="*/ 0 h 570983"/>
                <a:gd name="connsiteX51" fmla="*/ 4518212 w 4576137"/>
                <a:gd name="connsiteY51" fmla="*/ 12413 h 570983"/>
                <a:gd name="connsiteX52" fmla="*/ 4538899 w 4576137"/>
                <a:gd name="connsiteY52" fmla="*/ 41375 h 570983"/>
                <a:gd name="connsiteX53" fmla="*/ 4559587 w 4576137"/>
                <a:gd name="connsiteY53" fmla="*/ 99301 h 570983"/>
                <a:gd name="connsiteX54" fmla="*/ 4567862 w 4576137"/>
                <a:gd name="connsiteY54" fmla="*/ 140677 h 570983"/>
                <a:gd name="connsiteX55" fmla="*/ 4576137 w 4576137"/>
                <a:gd name="connsiteY55" fmla="*/ 190327 h 570983"/>
                <a:gd name="connsiteX56" fmla="*/ 4567862 w 4576137"/>
                <a:gd name="connsiteY56" fmla="*/ 244116 h 570983"/>
                <a:gd name="connsiteX57" fmla="*/ 4538899 w 4576137"/>
                <a:gd name="connsiteY57" fmla="*/ 359967 h 570983"/>
                <a:gd name="connsiteX58" fmla="*/ 4501661 w 4576137"/>
                <a:gd name="connsiteY58" fmla="*/ 455131 h 570983"/>
                <a:gd name="connsiteX59" fmla="*/ 4460286 w 4576137"/>
                <a:gd name="connsiteY59" fmla="*/ 525470 h 570983"/>
                <a:gd name="connsiteX60" fmla="*/ 4418910 w 4576137"/>
                <a:gd name="connsiteY60" fmla="*/ 566845 h 570983"/>
                <a:gd name="connsiteX61" fmla="*/ 4402360 w 4576137"/>
                <a:gd name="connsiteY61" fmla="*/ 570983 h 570983"/>
                <a:gd name="connsiteX62" fmla="*/ 4365122 w 4576137"/>
                <a:gd name="connsiteY62" fmla="*/ 554432 h 570983"/>
                <a:gd name="connsiteX63" fmla="*/ 4311334 w 4576137"/>
                <a:gd name="connsiteY63" fmla="*/ 529607 h 570983"/>
                <a:gd name="connsiteX64" fmla="*/ 4236858 w 4576137"/>
                <a:gd name="connsiteY64" fmla="*/ 508919 h 570983"/>
                <a:gd name="connsiteX65" fmla="*/ 4108594 w 4576137"/>
                <a:gd name="connsiteY65" fmla="*/ 500644 h 570983"/>
                <a:gd name="connsiteX66" fmla="*/ 3831377 w 4576137"/>
                <a:gd name="connsiteY66" fmla="*/ 500644 h 570983"/>
                <a:gd name="connsiteX67" fmla="*/ 3450722 w 4576137"/>
                <a:gd name="connsiteY67" fmla="*/ 500644 h 570983"/>
                <a:gd name="connsiteX68" fmla="*/ 3289357 w 4576137"/>
                <a:gd name="connsiteY68" fmla="*/ 500644 h 570983"/>
                <a:gd name="connsiteX69" fmla="*/ 2995591 w 4576137"/>
                <a:gd name="connsiteY69" fmla="*/ 496507 h 57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76137" h="570983">
                  <a:moveTo>
                    <a:pt x="2995591" y="496507"/>
                  </a:moveTo>
                  <a:lnTo>
                    <a:pt x="2656311" y="504782"/>
                  </a:lnTo>
                  <a:lnTo>
                    <a:pt x="2424608" y="496507"/>
                  </a:lnTo>
                  <a:lnTo>
                    <a:pt x="2184630" y="500644"/>
                  </a:lnTo>
                  <a:lnTo>
                    <a:pt x="1737774" y="504782"/>
                  </a:lnTo>
                  <a:lnTo>
                    <a:pt x="1746049" y="504782"/>
                  </a:lnTo>
                  <a:lnTo>
                    <a:pt x="1187479" y="500644"/>
                  </a:lnTo>
                  <a:lnTo>
                    <a:pt x="926813" y="504782"/>
                  </a:lnTo>
                  <a:lnTo>
                    <a:pt x="765448" y="504782"/>
                  </a:lnTo>
                  <a:lnTo>
                    <a:pt x="562708" y="513057"/>
                  </a:lnTo>
                  <a:lnTo>
                    <a:pt x="347555" y="525470"/>
                  </a:lnTo>
                  <a:lnTo>
                    <a:pt x="268941" y="517194"/>
                  </a:lnTo>
                  <a:lnTo>
                    <a:pt x="182052" y="504782"/>
                  </a:lnTo>
                  <a:lnTo>
                    <a:pt x="99301" y="488232"/>
                  </a:lnTo>
                  <a:lnTo>
                    <a:pt x="45513" y="471681"/>
                  </a:lnTo>
                  <a:lnTo>
                    <a:pt x="20688" y="450994"/>
                  </a:lnTo>
                  <a:lnTo>
                    <a:pt x="4137" y="430306"/>
                  </a:lnTo>
                  <a:lnTo>
                    <a:pt x="0" y="409618"/>
                  </a:lnTo>
                  <a:lnTo>
                    <a:pt x="8275" y="380655"/>
                  </a:lnTo>
                  <a:lnTo>
                    <a:pt x="37238" y="351692"/>
                  </a:lnTo>
                  <a:lnTo>
                    <a:pt x="107576" y="318592"/>
                  </a:lnTo>
                  <a:lnTo>
                    <a:pt x="169640" y="297904"/>
                  </a:lnTo>
                  <a:lnTo>
                    <a:pt x="235841" y="277216"/>
                  </a:lnTo>
                  <a:lnTo>
                    <a:pt x="318592" y="252391"/>
                  </a:lnTo>
                  <a:lnTo>
                    <a:pt x="409618" y="231703"/>
                  </a:lnTo>
                  <a:lnTo>
                    <a:pt x="546157" y="215153"/>
                  </a:lnTo>
                  <a:lnTo>
                    <a:pt x="583395" y="215153"/>
                  </a:lnTo>
                  <a:lnTo>
                    <a:pt x="662009" y="227565"/>
                  </a:lnTo>
                  <a:lnTo>
                    <a:pt x="761310" y="244116"/>
                  </a:lnTo>
                  <a:lnTo>
                    <a:pt x="877162" y="260666"/>
                  </a:lnTo>
                  <a:lnTo>
                    <a:pt x="997151" y="273079"/>
                  </a:lnTo>
                  <a:lnTo>
                    <a:pt x="1084040" y="281354"/>
                  </a:lnTo>
                  <a:lnTo>
                    <a:pt x="1274367" y="281354"/>
                  </a:lnTo>
                  <a:lnTo>
                    <a:pt x="1708811" y="281354"/>
                  </a:lnTo>
                  <a:lnTo>
                    <a:pt x="2254968" y="277216"/>
                  </a:lnTo>
                  <a:lnTo>
                    <a:pt x="2631486" y="277216"/>
                  </a:lnTo>
                  <a:lnTo>
                    <a:pt x="3272807" y="277216"/>
                  </a:lnTo>
                  <a:lnTo>
                    <a:pt x="3413484" y="277216"/>
                  </a:lnTo>
                  <a:lnTo>
                    <a:pt x="3972054" y="277216"/>
                  </a:lnTo>
                  <a:lnTo>
                    <a:pt x="4228583" y="277216"/>
                  </a:lnTo>
                  <a:lnTo>
                    <a:pt x="4290646" y="273079"/>
                  </a:lnTo>
                  <a:lnTo>
                    <a:pt x="4332022" y="260666"/>
                  </a:lnTo>
                  <a:lnTo>
                    <a:pt x="4373397" y="235841"/>
                  </a:lnTo>
                  <a:lnTo>
                    <a:pt x="4406498" y="206878"/>
                  </a:lnTo>
                  <a:lnTo>
                    <a:pt x="4435461" y="165502"/>
                  </a:lnTo>
                  <a:lnTo>
                    <a:pt x="4447873" y="128264"/>
                  </a:lnTo>
                  <a:lnTo>
                    <a:pt x="4460286" y="70338"/>
                  </a:lnTo>
                  <a:lnTo>
                    <a:pt x="4464423" y="33100"/>
                  </a:lnTo>
                  <a:lnTo>
                    <a:pt x="4468561" y="16550"/>
                  </a:lnTo>
                  <a:lnTo>
                    <a:pt x="4485111" y="0"/>
                  </a:lnTo>
                  <a:lnTo>
                    <a:pt x="4497524" y="0"/>
                  </a:lnTo>
                  <a:lnTo>
                    <a:pt x="4518212" y="12413"/>
                  </a:lnTo>
                  <a:lnTo>
                    <a:pt x="4538899" y="41375"/>
                  </a:lnTo>
                  <a:lnTo>
                    <a:pt x="4559587" y="99301"/>
                  </a:lnTo>
                  <a:lnTo>
                    <a:pt x="4567862" y="140677"/>
                  </a:lnTo>
                  <a:lnTo>
                    <a:pt x="4576137" y="190327"/>
                  </a:lnTo>
                  <a:lnTo>
                    <a:pt x="4567862" y="244116"/>
                  </a:lnTo>
                  <a:lnTo>
                    <a:pt x="4538899" y="359967"/>
                  </a:lnTo>
                  <a:lnTo>
                    <a:pt x="4501661" y="455131"/>
                  </a:lnTo>
                  <a:lnTo>
                    <a:pt x="4460286" y="525470"/>
                  </a:lnTo>
                  <a:lnTo>
                    <a:pt x="4418910" y="566845"/>
                  </a:lnTo>
                  <a:lnTo>
                    <a:pt x="4402360" y="570983"/>
                  </a:lnTo>
                  <a:lnTo>
                    <a:pt x="4365122" y="554432"/>
                  </a:lnTo>
                  <a:lnTo>
                    <a:pt x="4311334" y="529607"/>
                  </a:lnTo>
                  <a:lnTo>
                    <a:pt x="4236858" y="508919"/>
                  </a:lnTo>
                  <a:lnTo>
                    <a:pt x="4108594" y="500644"/>
                  </a:lnTo>
                  <a:lnTo>
                    <a:pt x="3831377" y="500644"/>
                  </a:lnTo>
                  <a:lnTo>
                    <a:pt x="3450722" y="500644"/>
                  </a:lnTo>
                  <a:lnTo>
                    <a:pt x="3289357" y="500644"/>
                  </a:lnTo>
                  <a:lnTo>
                    <a:pt x="2995591" y="496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912E7EE2-CFAD-475E-88B2-CDF6474BD387}"/>
                </a:ext>
              </a:extLst>
            </p:cNvPr>
            <p:cNvSpPr/>
            <p:nvPr/>
          </p:nvSpPr>
          <p:spPr>
            <a:xfrm>
              <a:off x="4013200" y="3448051"/>
              <a:ext cx="1581150" cy="1831975"/>
            </a:xfrm>
            <a:custGeom>
              <a:avLst/>
              <a:gdLst>
                <a:gd name="connsiteX0" fmla="*/ 984250 w 1581150"/>
                <a:gd name="connsiteY0" fmla="*/ 996950 h 1831975"/>
                <a:gd name="connsiteX1" fmla="*/ 746125 w 1581150"/>
                <a:gd name="connsiteY1" fmla="*/ 1244600 h 1831975"/>
                <a:gd name="connsiteX2" fmla="*/ 581025 w 1581150"/>
                <a:gd name="connsiteY2" fmla="*/ 1400175 h 1831975"/>
                <a:gd name="connsiteX3" fmla="*/ 419100 w 1581150"/>
                <a:gd name="connsiteY3" fmla="*/ 1539875 h 1831975"/>
                <a:gd name="connsiteX4" fmla="*/ 292100 w 1581150"/>
                <a:gd name="connsiteY4" fmla="*/ 1641475 h 1831975"/>
                <a:gd name="connsiteX5" fmla="*/ 171450 w 1581150"/>
                <a:gd name="connsiteY5" fmla="*/ 1733550 h 1831975"/>
                <a:gd name="connsiteX6" fmla="*/ 53975 w 1581150"/>
                <a:gd name="connsiteY6" fmla="*/ 1819275 h 1831975"/>
                <a:gd name="connsiteX7" fmla="*/ 25400 w 1581150"/>
                <a:gd name="connsiteY7" fmla="*/ 1831975 h 1831975"/>
                <a:gd name="connsiteX8" fmla="*/ 6350 w 1581150"/>
                <a:gd name="connsiteY8" fmla="*/ 1825625 h 1831975"/>
                <a:gd name="connsiteX9" fmla="*/ 0 w 1581150"/>
                <a:gd name="connsiteY9" fmla="*/ 1809750 h 1831975"/>
                <a:gd name="connsiteX10" fmla="*/ 3175 w 1581150"/>
                <a:gd name="connsiteY10" fmla="*/ 1787525 h 1831975"/>
                <a:gd name="connsiteX11" fmla="*/ 28575 w 1581150"/>
                <a:gd name="connsiteY11" fmla="*/ 1755775 h 1831975"/>
                <a:gd name="connsiteX12" fmla="*/ 120650 w 1581150"/>
                <a:gd name="connsiteY12" fmla="*/ 1670050 h 1831975"/>
                <a:gd name="connsiteX13" fmla="*/ 206375 w 1581150"/>
                <a:gd name="connsiteY13" fmla="*/ 1584325 h 1831975"/>
                <a:gd name="connsiteX14" fmla="*/ 317500 w 1581150"/>
                <a:gd name="connsiteY14" fmla="*/ 1470025 h 1831975"/>
                <a:gd name="connsiteX15" fmla="*/ 438150 w 1581150"/>
                <a:gd name="connsiteY15" fmla="*/ 1339850 h 1831975"/>
                <a:gd name="connsiteX16" fmla="*/ 539750 w 1581150"/>
                <a:gd name="connsiteY16" fmla="*/ 1231900 h 1831975"/>
                <a:gd name="connsiteX17" fmla="*/ 673100 w 1581150"/>
                <a:gd name="connsiteY17" fmla="*/ 1079500 h 1831975"/>
                <a:gd name="connsiteX18" fmla="*/ 771525 w 1581150"/>
                <a:gd name="connsiteY18" fmla="*/ 962025 h 1831975"/>
                <a:gd name="connsiteX19" fmla="*/ 914400 w 1581150"/>
                <a:gd name="connsiteY19" fmla="*/ 774700 h 1831975"/>
                <a:gd name="connsiteX20" fmla="*/ 1025525 w 1581150"/>
                <a:gd name="connsiteY20" fmla="*/ 622300 h 1831975"/>
                <a:gd name="connsiteX21" fmla="*/ 1104900 w 1581150"/>
                <a:gd name="connsiteY21" fmla="*/ 504825 h 1831975"/>
                <a:gd name="connsiteX22" fmla="*/ 1193800 w 1581150"/>
                <a:gd name="connsiteY22" fmla="*/ 349250 h 1831975"/>
                <a:gd name="connsiteX23" fmla="*/ 1254125 w 1581150"/>
                <a:gd name="connsiteY23" fmla="*/ 241300 h 1831975"/>
                <a:gd name="connsiteX24" fmla="*/ 1333500 w 1581150"/>
                <a:gd name="connsiteY24" fmla="*/ 63500 h 1831975"/>
                <a:gd name="connsiteX25" fmla="*/ 1581150 w 1581150"/>
                <a:gd name="connsiteY25" fmla="*/ 0 h 1831975"/>
                <a:gd name="connsiteX26" fmla="*/ 1562100 w 1581150"/>
                <a:gd name="connsiteY26" fmla="*/ 219075 h 1831975"/>
                <a:gd name="connsiteX27" fmla="*/ 1460500 w 1581150"/>
                <a:gd name="connsiteY27" fmla="*/ 374650 h 1831975"/>
                <a:gd name="connsiteX28" fmla="*/ 1333500 w 1581150"/>
                <a:gd name="connsiteY28" fmla="*/ 558800 h 1831975"/>
                <a:gd name="connsiteX29" fmla="*/ 1228725 w 1581150"/>
                <a:gd name="connsiteY29" fmla="*/ 701675 h 1831975"/>
                <a:gd name="connsiteX30" fmla="*/ 1127125 w 1581150"/>
                <a:gd name="connsiteY30" fmla="*/ 835025 h 1831975"/>
                <a:gd name="connsiteX31" fmla="*/ 984250 w 1581150"/>
                <a:gd name="connsiteY31" fmla="*/ 99695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1831975">
                  <a:moveTo>
                    <a:pt x="984250" y="996950"/>
                  </a:moveTo>
                  <a:lnTo>
                    <a:pt x="746125" y="1244600"/>
                  </a:lnTo>
                  <a:lnTo>
                    <a:pt x="581025" y="1400175"/>
                  </a:lnTo>
                  <a:lnTo>
                    <a:pt x="419100" y="1539875"/>
                  </a:lnTo>
                  <a:lnTo>
                    <a:pt x="292100" y="1641475"/>
                  </a:lnTo>
                  <a:lnTo>
                    <a:pt x="171450" y="1733550"/>
                  </a:lnTo>
                  <a:lnTo>
                    <a:pt x="53975" y="1819275"/>
                  </a:lnTo>
                  <a:lnTo>
                    <a:pt x="25400" y="1831975"/>
                  </a:lnTo>
                  <a:lnTo>
                    <a:pt x="6350" y="1825625"/>
                  </a:lnTo>
                  <a:lnTo>
                    <a:pt x="0" y="1809750"/>
                  </a:lnTo>
                  <a:lnTo>
                    <a:pt x="3175" y="1787525"/>
                  </a:lnTo>
                  <a:lnTo>
                    <a:pt x="28575" y="1755775"/>
                  </a:lnTo>
                  <a:lnTo>
                    <a:pt x="120650" y="1670050"/>
                  </a:lnTo>
                  <a:lnTo>
                    <a:pt x="206375" y="1584325"/>
                  </a:lnTo>
                  <a:lnTo>
                    <a:pt x="317500" y="1470025"/>
                  </a:lnTo>
                  <a:lnTo>
                    <a:pt x="438150" y="1339850"/>
                  </a:lnTo>
                  <a:lnTo>
                    <a:pt x="539750" y="1231900"/>
                  </a:lnTo>
                  <a:lnTo>
                    <a:pt x="673100" y="1079500"/>
                  </a:lnTo>
                  <a:lnTo>
                    <a:pt x="771525" y="962025"/>
                  </a:lnTo>
                  <a:lnTo>
                    <a:pt x="914400" y="774700"/>
                  </a:lnTo>
                  <a:lnTo>
                    <a:pt x="1025525" y="622300"/>
                  </a:lnTo>
                  <a:lnTo>
                    <a:pt x="1104900" y="504825"/>
                  </a:lnTo>
                  <a:lnTo>
                    <a:pt x="1193800" y="349250"/>
                  </a:lnTo>
                  <a:lnTo>
                    <a:pt x="1254125" y="241300"/>
                  </a:lnTo>
                  <a:lnTo>
                    <a:pt x="1333500" y="63500"/>
                  </a:lnTo>
                  <a:lnTo>
                    <a:pt x="1581150" y="0"/>
                  </a:lnTo>
                  <a:lnTo>
                    <a:pt x="1562100" y="219075"/>
                  </a:lnTo>
                  <a:lnTo>
                    <a:pt x="1460500" y="374650"/>
                  </a:lnTo>
                  <a:lnTo>
                    <a:pt x="1333500" y="558800"/>
                  </a:lnTo>
                  <a:lnTo>
                    <a:pt x="1228725" y="701675"/>
                  </a:lnTo>
                  <a:lnTo>
                    <a:pt x="1127125" y="835025"/>
                  </a:lnTo>
                  <a:lnTo>
                    <a:pt x="984250" y="996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54D7AB4C-E4FF-419F-8E69-AE5E5B4D8286}"/>
                </a:ext>
              </a:extLst>
            </p:cNvPr>
            <p:cNvSpPr/>
            <p:nvPr/>
          </p:nvSpPr>
          <p:spPr>
            <a:xfrm>
              <a:off x="5645150" y="3400426"/>
              <a:ext cx="1819275" cy="1927225"/>
            </a:xfrm>
            <a:custGeom>
              <a:avLst/>
              <a:gdLst>
                <a:gd name="connsiteX0" fmla="*/ 593725 w 1819275"/>
                <a:gd name="connsiteY0" fmla="*/ 1174750 h 1927225"/>
                <a:gd name="connsiteX1" fmla="*/ 387350 w 1819275"/>
                <a:gd name="connsiteY1" fmla="*/ 762000 h 1927225"/>
                <a:gd name="connsiteX2" fmla="*/ 225425 w 1819275"/>
                <a:gd name="connsiteY2" fmla="*/ 431800 h 1927225"/>
                <a:gd name="connsiteX3" fmla="*/ 111125 w 1819275"/>
                <a:gd name="connsiteY3" fmla="*/ 209550 h 1927225"/>
                <a:gd name="connsiteX4" fmla="*/ 0 w 1819275"/>
                <a:gd name="connsiteY4" fmla="*/ 41275 h 1927225"/>
                <a:gd name="connsiteX5" fmla="*/ 101600 w 1819275"/>
                <a:gd name="connsiteY5" fmla="*/ 0 h 1927225"/>
                <a:gd name="connsiteX6" fmla="*/ 187325 w 1819275"/>
                <a:gd name="connsiteY6" fmla="*/ 161925 h 1927225"/>
                <a:gd name="connsiteX7" fmla="*/ 314325 w 1819275"/>
                <a:gd name="connsiteY7" fmla="*/ 365125 h 1927225"/>
                <a:gd name="connsiteX8" fmla="*/ 419100 w 1819275"/>
                <a:gd name="connsiteY8" fmla="*/ 523875 h 1927225"/>
                <a:gd name="connsiteX9" fmla="*/ 485775 w 1819275"/>
                <a:gd name="connsiteY9" fmla="*/ 625475 h 1927225"/>
                <a:gd name="connsiteX10" fmla="*/ 555625 w 1819275"/>
                <a:gd name="connsiteY10" fmla="*/ 727075 h 1927225"/>
                <a:gd name="connsiteX11" fmla="*/ 644525 w 1819275"/>
                <a:gd name="connsiteY11" fmla="*/ 847725 h 1927225"/>
                <a:gd name="connsiteX12" fmla="*/ 723900 w 1819275"/>
                <a:gd name="connsiteY12" fmla="*/ 952500 h 1927225"/>
                <a:gd name="connsiteX13" fmla="*/ 844550 w 1819275"/>
                <a:gd name="connsiteY13" fmla="*/ 1098550 h 1927225"/>
                <a:gd name="connsiteX14" fmla="*/ 974725 w 1819275"/>
                <a:gd name="connsiteY14" fmla="*/ 1235075 h 1927225"/>
                <a:gd name="connsiteX15" fmla="*/ 1089025 w 1819275"/>
                <a:gd name="connsiteY15" fmla="*/ 1343025 h 1927225"/>
                <a:gd name="connsiteX16" fmla="*/ 1187450 w 1819275"/>
                <a:gd name="connsiteY16" fmla="*/ 1438275 h 1927225"/>
                <a:gd name="connsiteX17" fmla="*/ 1292225 w 1819275"/>
                <a:gd name="connsiteY17" fmla="*/ 1524000 h 1927225"/>
                <a:gd name="connsiteX18" fmla="*/ 1377950 w 1819275"/>
                <a:gd name="connsiteY18" fmla="*/ 1590675 h 1927225"/>
                <a:gd name="connsiteX19" fmla="*/ 1476375 w 1819275"/>
                <a:gd name="connsiteY19" fmla="*/ 1654175 h 1927225"/>
                <a:gd name="connsiteX20" fmla="*/ 1616075 w 1819275"/>
                <a:gd name="connsiteY20" fmla="*/ 1736725 h 1927225"/>
                <a:gd name="connsiteX21" fmla="*/ 1755775 w 1819275"/>
                <a:gd name="connsiteY21" fmla="*/ 1803400 h 1927225"/>
                <a:gd name="connsiteX22" fmla="*/ 1784350 w 1819275"/>
                <a:gd name="connsiteY22" fmla="*/ 1816100 h 1927225"/>
                <a:gd name="connsiteX23" fmla="*/ 1803400 w 1819275"/>
                <a:gd name="connsiteY23" fmla="*/ 1831975 h 1927225"/>
                <a:gd name="connsiteX24" fmla="*/ 1819275 w 1819275"/>
                <a:gd name="connsiteY24" fmla="*/ 1854200 h 1927225"/>
                <a:gd name="connsiteX25" fmla="*/ 1819275 w 1819275"/>
                <a:gd name="connsiteY25" fmla="*/ 1873250 h 1927225"/>
                <a:gd name="connsiteX26" fmla="*/ 1809750 w 1819275"/>
                <a:gd name="connsiteY26" fmla="*/ 1892300 h 1927225"/>
                <a:gd name="connsiteX27" fmla="*/ 1790700 w 1819275"/>
                <a:gd name="connsiteY27" fmla="*/ 1901825 h 1927225"/>
                <a:gd name="connsiteX28" fmla="*/ 1647825 w 1819275"/>
                <a:gd name="connsiteY28" fmla="*/ 1911350 h 1927225"/>
                <a:gd name="connsiteX29" fmla="*/ 1495425 w 1819275"/>
                <a:gd name="connsiteY29" fmla="*/ 1920875 h 1927225"/>
                <a:gd name="connsiteX30" fmla="*/ 1254125 w 1819275"/>
                <a:gd name="connsiteY30" fmla="*/ 1927225 h 1927225"/>
                <a:gd name="connsiteX31" fmla="*/ 1181100 w 1819275"/>
                <a:gd name="connsiteY31" fmla="*/ 1927225 h 1927225"/>
                <a:gd name="connsiteX32" fmla="*/ 1133475 w 1819275"/>
                <a:gd name="connsiteY32" fmla="*/ 1920875 h 1927225"/>
                <a:gd name="connsiteX33" fmla="*/ 1101725 w 1819275"/>
                <a:gd name="connsiteY33" fmla="*/ 1908175 h 1927225"/>
                <a:gd name="connsiteX34" fmla="*/ 1066800 w 1819275"/>
                <a:gd name="connsiteY34" fmla="*/ 1885950 h 1927225"/>
                <a:gd name="connsiteX35" fmla="*/ 1031875 w 1819275"/>
                <a:gd name="connsiteY35" fmla="*/ 1854200 h 1927225"/>
                <a:gd name="connsiteX36" fmla="*/ 993775 w 1819275"/>
                <a:gd name="connsiteY36" fmla="*/ 1800225 h 1927225"/>
                <a:gd name="connsiteX37" fmla="*/ 914400 w 1819275"/>
                <a:gd name="connsiteY37" fmla="*/ 1692275 h 1927225"/>
                <a:gd name="connsiteX38" fmla="*/ 809625 w 1819275"/>
                <a:gd name="connsiteY38" fmla="*/ 1536700 h 1927225"/>
                <a:gd name="connsiteX39" fmla="*/ 692150 w 1819275"/>
                <a:gd name="connsiteY39" fmla="*/ 1352550 h 1927225"/>
                <a:gd name="connsiteX40" fmla="*/ 593725 w 1819275"/>
                <a:gd name="connsiteY40" fmla="*/ 1174750 h 192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19275" h="1927225">
                  <a:moveTo>
                    <a:pt x="593725" y="1174750"/>
                  </a:moveTo>
                  <a:lnTo>
                    <a:pt x="387350" y="762000"/>
                  </a:lnTo>
                  <a:lnTo>
                    <a:pt x="225425" y="431800"/>
                  </a:lnTo>
                  <a:lnTo>
                    <a:pt x="111125" y="209550"/>
                  </a:lnTo>
                  <a:lnTo>
                    <a:pt x="0" y="41275"/>
                  </a:lnTo>
                  <a:lnTo>
                    <a:pt x="101600" y="0"/>
                  </a:lnTo>
                  <a:lnTo>
                    <a:pt x="187325" y="161925"/>
                  </a:lnTo>
                  <a:lnTo>
                    <a:pt x="314325" y="365125"/>
                  </a:lnTo>
                  <a:lnTo>
                    <a:pt x="419100" y="523875"/>
                  </a:lnTo>
                  <a:lnTo>
                    <a:pt x="485775" y="625475"/>
                  </a:lnTo>
                  <a:lnTo>
                    <a:pt x="555625" y="727075"/>
                  </a:lnTo>
                  <a:lnTo>
                    <a:pt x="644525" y="847725"/>
                  </a:lnTo>
                  <a:lnTo>
                    <a:pt x="723900" y="952500"/>
                  </a:lnTo>
                  <a:lnTo>
                    <a:pt x="844550" y="1098550"/>
                  </a:lnTo>
                  <a:lnTo>
                    <a:pt x="974725" y="1235075"/>
                  </a:lnTo>
                  <a:lnTo>
                    <a:pt x="1089025" y="1343025"/>
                  </a:lnTo>
                  <a:lnTo>
                    <a:pt x="1187450" y="1438275"/>
                  </a:lnTo>
                  <a:lnTo>
                    <a:pt x="1292225" y="1524000"/>
                  </a:lnTo>
                  <a:lnTo>
                    <a:pt x="1377950" y="1590675"/>
                  </a:lnTo>
                  <a:lnTo>
                    <a:pt x="1476375" y="1654175"/>
                  </a:lnTo>
                  <a:lnTo>
                    <a:pt x="1616075" y="1736725"/>
                  </a:lnTo>
                  <a:lnTo>
                    <a:pt x="1755775" y="1803400"/>
                  </a:lnTo>
                  <a:lnTo>
                    <a:pt x="1784350" y="1816100"/>
                  </a:lnTo>
                  <a:lnTo>
                    <a:pt x="1803400" y="1831975"/>
                  </a:lnTo>
                  <a:lnTo>
                    <a:pt x="1819275" y="1854200"/>
                  </a:lnTo>
                  <a:lnTo>
                    <a:pt x="1819275" y="1873250"/>
                  </a:lnTo>
                  <a:lnTo>
                    <a:pt x="1809750" y="1892300"/>
                  </a:lnTo>
                  <a:lnTo>
                    <a:pt x="1790700" y="1901825"/>
                  </a:lnTo>
                  <a:lnTo>
                    <a:pt x="1647825" y="1911350"/>
                  </a:lnTo>
                  <a:lnTo>
                    <a:pt x="1495425" y="1920875"/>
                  </a:lnTo>
                  <a:lnTo>
                    <a:pt x="1254125" y="1927225"/>
                  </a:lnTo>
                  <a:lnTo>
                    <a:pt x="1181100" y="1927225"/>
                  </a:lnTo>
                  <a:lnTo>
                    <a:pt x="1133475" y="1920875"/>
                  </a:lnTo>
                  <a:lnTo>
                    <a:pt x="1101725" y="1908175"/>
                  </a:lnTo>
                  <a:lnTo>
                    <a:pt x="1066800" y="1885950"/>
                  </a:lnTo>
                  <a:lnTo>
                    <a:pt x="1031875" y="1854200"/>
                  </a:lnTo>
                  <a:lnTo>
                    <a:pt x="993775" y="1800225"/>
                  </a:lnTo>
                  <a:lnTo>
                    <a:pt x="914400" y="1692275"/>
                  </a:lnTo>
                  <a:lnTo>
                    <a:pt x="809625" y="1536700"/>
                  </a:lnTo>
                  <a:lnTo>
                    <a:pt x="692150" y="1352550"/>
                  </a:lnTo>
                  <a:lnTo>
                    <a:pt x="593725" y="1174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70" name="グループ化 1">
            <a:extLst>
              <a:ext uri="{FF2B5EF4-FFF2-40B4-BE49-F238E27FC236}">
                <a16:creationId xmlns:a16="http://schemas.microsoft.com/office/drawing/2014/main" id="{AFA91D80-F527-4E96-86B8-0991291C1C54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20813"/>
            <a:ext cx="4983162" cy="4575175"/>
            <a:chOff x="2481263" y="1420813"/>
            <a:chExt cx="4983162" cy="4575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84B7D1D-FD43-419B-9ECB-9A45366C5D70}"/>
                </a:ext>
              </a:extLst>
            </p:cNvPr>
            <p:cNvSpPr/>
            <p:nvPr/>
          </p:nvSpPr>
          <p:spPr>
            <a:xfrm>
              <a:off x="2562225" y="2468563"/>
              <a:ext cx="1824038" cy="536575"/>
            </a:xfrm>
            <a:custGeom>
              <a:avLst/>
              <a:gdLst>
                <a:gd name="connsiteX0" fmla="*/ 1352550 w 1824038"/>
                <a:gd name="connsiteY0" fmla="*/ 300038 h 535782"/>
                <a:gd name="connsiteX1" fmla="*/ 1169194 w 1824038"/>
                <a:gd name="connsiteY1" fmla="*/ 342900 h 535782"/>
                <a:gd name="connsiteX2" fmla="*/ 981075 w 1824038"/>
                <a:gd name="connsiteY2" fmla="*/ 373857 h 535782"/>
                <a:gd name="connsiteX3" fmla="*/ 778669 w 1824038"/>
                <a:gd name="connsiteY3" fmla="*/ 428625 h 535782"/>
                <a:gd name="connsiteX4" fmla="*/ 550069 w 1824038"/>
                <a:gd name="connsiteY4" fmla="*/ 488157 h 535782"/>
                <a:gd name="connsiteX5" fmla="*/ 416719 w 1824038"/>
                <a:gd name="connsiteY5" fmla="*/ 516732 h 535782"/>
                <a:gd name="connsiteX6" fmla="*/ 300038 w 1824038"/>
                <a:gd name="connsiteY6" fmla="*/ 535782 h 535782"/>
                <a:gd name="connsiteX7" fmla="*/ 269081 w 1824038"/>
                <a:gd name="connsiteY7" fmla="*/ 535782 h 535782"/>
                <a:gd name="connsiteX8" fmla="*/ 242888 w 1824038"/>
                <a:gd name="connsiteY8" fmla="*/ 531019 h 535782"/>
                <a:gd name="connsiteX9" fmla="*/ 200025 w 1824038"/>
                <a:gd name="connsiteY9" fmla="*/ 514350 h 535782"/>
                <a:gd name="connsiteX10" fmla="*/ 161925 w 1824038"/>
                <a:gd name="connsiteY10" fmla="*/ 490538 h 535782"/>
                <a:gd name="connsiteX11" fmla="*/ 130969 w 1824038"/>
                <a:gd name="connsiteY11" fmla="*/ 469107 h 535782"/>
                <a:gd name="connsiteX12" fmla="*/ 85725 w 1824038"/>
                <a:gd name="connsiteY12" fmla="*/ 431007 h 535782"/>
                <a:gd name="connsiteX13" fmla="*/ 40481 w 1824038"/>
                <a:gd name="connsiteY13" fmla="*/ 378619 h 535782"/>
                <a:gd name="connsiteX14" fmla="*/ 11906 w 1824038"/>
                <a:gd name="connsiteY14" fmla="*/ 340519 h 535782"/>
                <a:gd name="connsiteX15" fmla="*/ 0 w 1824038"/>
                <a:gd name="connsiteY15" fmla="*/ 321469 h 535782"/>
                <a:gd name="connsiteX16" fmla="*/ 0 w 1824038"/>
                <a:gd name="connsiteY16" fmla="*/ 309563 h 535782"/>
                <a:gd name="connsiteX17" fmla="*/ 4763 w 1824038"/>
                <a:gd name="connsiteY17" fmla="*/ 297657 h 535782"/>
                <a:gd name="connsiteX18" fmla="*/ 16669 w 1824038"/>
                <a:gd name="connsiteY18" fmla="*/ 290513 h 535782"/>
                <a:gd name="connsiteX19" fmla="*/ 42863 w 1824038"/>
                <a:gd name="connsiteY19" fmla="*/ 295275 h 535782"/>
                <a:gd name="connsiteX20" fmla="*/ 100013 w 1824038"/>
                <a:gd name="connsiteY20" fmla="*/ 311944 h 535782"/>
                <a:gd name="connsiteX21" fmla="*/ 147638 w 1824038"/>
                <a:gd name="connsiteY21" fmla="*/ 323850 h 535782"/>
                <a:gd name="connsiteX22" fmla="*/ 233363 w 1824038"/>
                <a:gd name="connsiteY22" fmla="*/ 335757 h 535782"/>
                <a:gd name="connsiteX23" fmla="*/ 269081 w 1824038"/>
                <a:gd name="connsiteY23" fmla="*/ 335757 h 535782"/>
                <a:gd name="connsiteX24" fmla="*/ 321469 w 1824038"/>
                <a:gd name="connsiteY24" fmla="*/ 333375 h 535782"/>
                <a:gd name="connsiteX25" fmla="*/ 402431 w 1824038"/>
                <a:gd name="connsiteY25" fmla="*/ 321469 h 535782"/>
                <a:gd name="connsiteX26" fmla="*/ 581025 w 1824038"/>
                <a:gd name="connsiteY26" fmla="*/ 290513 h 535782"/>
                <a:gd name="connsiteX27" fmla="*/ 802481 w 1824038"/>
                <a:gd name="connsiteY27" fmla="*/ 245269 h 535782"/>
                <a:gd name="connsiteX28" fmla="*/ 1023938 w 1824038"/>
                <a:gd name="connsiteY28" fmla="*/ 197644 h 535782"/>
                <a:gd name="connsiteX29" fmla="*/ 1173956 w 1824038"/>
                <a:gd name="connsiteY29" fmla="*/ 140494 h 535782"/>
                <a:gd name="connsiteX30" fmla="*/ 1266825 w 1824038"/>
                <a:gd name="connsiteY30" fmla="*/ 121444 h 535782"/>
                <a:gd name="connsiteX31" fmla="*/ 1359694 w 1824038"/>
                <a:gd name="connsiteY31" fmla="*/ 100013 h 535782"/>
                <a:gd name="connsiteX32" fmla="*/ 1428750 w 1824038"/>
                <a:gd name="connsiteY32" fmla="*/ 78582 h 535782"/>
                <a:gd name="connsiteX33" fmla="*/ 1481138 w 1824038"/>
                <a:gd name="connsiteY33" fmla="*/ 59532 h 535782"/>
                <a:gd name="connsiteX34" fmla="*/ 1519238 w 1824038"/>
                <a:gd name="connsiteY34" fmla="*/ 40482 h 535782"/>
                <a:gd name="connsiteX35" fmla="*/ 1564481 w 1824038"/>
                <a:gd name="connsiteY35" fmla="*/ 11907 h 535782"/>
                <a:gd name="connsiteX36" fmla="*/ 1581150 w 1824038"/>
                <a:gd name="connsiteY36" fmla="*/ 0 h 535782"/>
                <a:gd name="connsiteX37" fmla="*/ 1631156 w 1824038"/>
                <a:gd name="connsiteY37" fmla="*/ 11907 h 535782"/>
                <a:gd name="connsiteX38" fmla="*/ 1685925 w 1824038"/>
                <a:gd name="connsiteY38" fmla="*/ 33338 h 535782"/>
                <a:gd name="connsiteX39" fmla="*/ 1733550 w 1824038"/>
                <a:gd name="connsiteY39" fmla="*/ 54769 h 535782"/>
                <a:gd name="connsiteX40" fmla="*/ 1764506 w 1824038"/>
                <a:gd name="connsiteY40" fmla="*/ 73819 h 535782"/>
                <a:gd name="connsiteX41" fmla="*/ 1795463 w 1824038"/>
                <a:gd name="connsiteY41" fmla="*/ 92869 h 535782"/>
                <a:gd name="connsiteX42" fmla="*/ 1809750 w 1824038"/>
                <a:gd name="connsiteY42" fmla="*/ 109538 h 535782"/>
                <a:gd name="connsiteX43" fmla="*/ 1819275 w 1824038"/>
                <a:gd name="connsiteY43" fmla="*/ 130969 h 535782"/>
                <a:gd name="connsiteX44" fmla="*/ 1824038 w 1824038"/>
                <a:gd name="connsiteY44" fmla="*/ 152400 h 535782"/>
                <a:gd name="connsiteX45" fmla="*/ 1821656 w 1824038"/>
                <a:gd name="connsiteY45" fmla="*/ 173832 h 535782"/>
                <a:gd name="connsiteX46" fmla="*/ 1809750 w 1824038"/>
                <a:gd name="connsiteY46" fmla="*/ 185738 h 535782"/>
                <a:gd name="connsiteX47" fmla="*/ 1724025 w 1824038"/>
                <a:gd name="connsiteY47" fmla="*/ 216694 h 535782"/>
                <a:gd name="connsiteX48" fmla="*/ 1597819 w 1824038"/>
                <a:gd name="connsiteY48" fmla="*/ 245269 h 535782"/>
                <a:gd name="connsiteX49" fmla="*/ 1352550 w 1824038"/>
                <a:gd name="connsiteY49" fmla="*/ 3000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24038" h="535782">
                  <a:moveTo>
                    <a:pt x="1352550" y="300038"/>
                  </a:moveTo>
                  <a:lnTo>
                    <a:pt x="1169194" y="342900"/>
                  </a:lnTo>
                  <a:lnTo>
                    <a:pt x="981075" y="373857"/>
                  </a:lnTo>
                  <a:lnTo>
                    <a:pt x="778669" y="428625"/>
                  </a:lnTo>
                  <a:lnTo>
                    <a:pt x="550069" y="488157"/>
                  </a:lnTo>
                  <a:lnTo>
                    <a:pt x="416719" y="516732"/>
                  </a:lnTo>
                  <a:lnTo>
                    <a:pt x="300038" y="535782"/>
                  </a:lnTo>
                  <a:lnTo>
                    <a:pt x="269081" y="535782"/>
                  </a:lnTo>
                  <a:lnTo>
                    <a:pt x="242888" y="531019"/>
                  </a:lnTo>
                  <a:lnTo>
                    <a:pt x="200025" y="514350"/>
                  </a:lnTo>
                  <a:lnTo>
                    <a:pt x="161925" y="490538"/>
                  </a:lnTo>
                  <a:lnTo>
                    <a:pt x="130969" y="469107"/>
                  </a:lnTo>
                  <a:lnTo>
                    <a:pt x="85725" y="431007"/>
                  </a:lnTo>
                  <a:lnTo>
                    <a:pt x="40481" y="378619"/>
                  </a:lnTo>
                  <a:lnTo>
                    <a:pt x="11906" y="340519"/>
                  </a:lnTo>
                  <a:lnTo>
                    <a:pt x="0" y="321469"/>
                  </a:lnTo>
                  <a:lnTo>
                    <a:pt x="0" y="309563"/>
                  </a:lnTo>
                  <a:lnTo>
                    <a:pt x="4763" y="297657"/>
                  </a:lnTo>
                  <a:lnTo>
                    <a:pt x="16669" y="290513"/>
                  </a:lnTo>
                  <a:lnTo>
                    <a:pt x="42863" y="295275"/>
                  </a:lnTo>
                  <a:lnTo>
                    <a:pt x="100013" y="311944"/>
                  </a:lnTo>
                  <a:lnTo>
                    <a:pt x="147638" y="323850"/>
                  </a:lnTo>
                  <a:lnTo>
                    <a:pt x="233363" y="335757"/>
                  </a:lnTo>
                  <a:lnTo>
                    <a:pt x="269081" y="335757"/>
                  </a:lnTo>
                  <a:lnTo>
                    <a:pt x="321469" y="333375"/>
                  </a:lnTo>
                  <a:lnTo>
                    <a:pt x="402431" y="321469"/>
                  </a:lnTo>
                  <a:lnTo>
                    <a:pt x="581025" y="290513"/>
                  </a:lnTo>
                  <a:lnTo>
                    <a:pt x="802481" y="245269"/>
                  </a:lnTo>
                  <a:lnTo>
                    <a:pt x="1023938" y="197644"/>
                  </a:lnTo>
                  <a:lnTo>
                    <a:pt x="1173956" y="140494"/>
                  </a:lnTo>
                  <a:lnTo>
                    <a:pt x="1266825" y="121444"/>
                  </a:lnTo>
                  <a:lnTo>
                    <a:pt x="1359694" y="100013"/>
                  </a:lnTo>
                  <a:lnTo>
                    <a:pt x="1428750" y="78582"/>
                  </a:lnTo>
                  <a:lnTo>
                    <a:pt x="1481138" y="59532"/>
                  </a:lnTo>
                  <a:lnTo>
                    <a:pt x="1519238" y="40482"/>
                  </a:lnTo>
                  <a:lnTo>
                    <a:pt x="1564481" y="11907"/>
                  </a:lnTo>
                  <a:lnTo>
                    <a:pt x="1581150" y="0"/>
                  </a:lnTo>
                  <a:lnTo>
                    <a:pt x="1631156" y="11907"/>
                  </a:lnTo>
                  <a:lnTo>
                    <a:pt x="1685925" y="33338"/>
                  </a:lnTo>
                  <a:lnTo>
                    <a:pt x="1733550" y="54769"/>
                  </a:lnTo>
                  <a:lnTo>
                    <a:pt x="1764506" y="73819"/>
                  </a:lnTo>
                  <a:lnTo>
                    <a:pt x="1795463" y="92869"/>
                  </a:lnTo>
                  <a:lnTo>
                    <a:pt x="1809750" y="109538"/>
                  </a:lnTo>
                  <a:lnTo>
                    <a:pt x="1819275" y="130969"/>
                  </a:lnTo>
                  <a:lnTo>
                    <a:pt x="1824038" y="152400"/>
                  </a:lnTo>
                  <a:lnTo>
                    <a:pt x="1821656" y="173832"/>
                  </a:lnTo>
                  <a:lnTo>
                    <a:pt x="1809750" y="185738"/>
                  </a:lnTo>
                  <a:lnTo>
                    <a:pt x="1724025" y="216694"/>
                  </a:lnTo>
                  <a:lnTo>
                    <a:pt x="1597819" y="245269"/>
                  </a:lnTo>
                  <a:lnTo>
                    <a:pt x="135255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AF7C032-0823-4604-BBC0-0A61688C1190}"/>
                </a:ext>
              </a:extLst>
            </p:cNvPr>
            <p:cNvSpPr/>
            <p:nvPr/>
          </p:nvSpPr>
          <p:spPr>
            <a:xfrm>
              <a:off x="4191000" y="1954213"/>
              <a:ext cx="917575" cy="1346200"/>
            </a:xfrm>
            <a:custGeom>
              <a:avLst/>
              <a:gdLst>
                <a:gd name="connsiteX0" fmla="*/ 490538 w 916781"/>
                <a:gd name="connsiteY0" fmla="*/ 852488 h 1345407"/>
                <a:gd name="connsiteX1" fmla="*/ 307181 w 916781"/>
                <a:gd name="connsiteY1" fmla="*/ 1069182 h 1345407"/>
                <a:gd name="connsiteX2" fmla="*/ 145256 w 916781"/>
                <a:gd name="connsiteY2" fmla="*/ 1243013 h 1345407"/>
                <a:gd name="connsiteX3" fmla="*/ 40481 w 916781"/>
                <a:gd name="connsiteY3" fmla="*/ 1340644 h 1345407"/>
                <a:gd name="connsiteX4" fmla="*/ 21431 w 916781"/>
                <a:gd name="connsiteY4" fmla="*/ 1345407 h 1345407"/>
                <a:gd name="connsiteX5" fmla="*/ 4763 w 916781"/>
                <a:gd name="connsiteY5" fmla="*/ 1338263 h 1345407"/>
                <a:gd name="connsiteX6" fmla="*/ 0 w 916781"/>
                <a:gd name="connsiteY6" fmla="*/ 1321594 h 1345407"/>
                <a:gd name="connsiteX7" fmla="*/ 4763 w 916781"/>
                <a:gd name="connsiteY7" fmla="*/ 1297782 h 1345407"/>
                <a:gd name="connsiteX8" fmla="*/ 116681 w 916781"/>
                <a:gd name="connsiteY8" fmla="*/ 1121569 h 1345407"/>
                <a:gd name="connsiteX9" fmla="*/ 219075 w 916781"/>
                <a:gd name="connsiteY9" fmla="*/ 957263 h 1345407"/>
                <a:gd name="connsiteX10" fmla="*/ 302419 w 916781"/>
                <a:gd name="connsiteY10" fmla="*/ 816769 h 1345407"/>
                <a:gd name="connsiteX11" fmla="*/ 381000 w 916781"/>
                <a:gd name="connsiteY11" fmla="*/ 683419 h 1345407"/>
                <a:gd name="connsiteX12" fmla="*/ 461963 w 916781"/>
                <a:gd name="connsiteY12" fmla="*/ 547688 h 1345407"/>
                <a:gd name="connsiteX13" fmla="*/ 502444 w 916781"/>
                <a:gd name="connsiteY13" fmla="*/ 452438 h 1345407"/>
                <a:gd name="connsiteX14" fmla="*/ 559594 w 916781"/>
                <a:gd name="connsiteY14" fmla="*/ 290513 h 1345407"/>
                <a:gd name="connsiteX15" fmla="*/ 578644 w 916781"/>
                <a:gd name="connsiteY15" fmla="*/ 219075 h 1345407"/>
                <a:gd name="connsiteX16" fmla="*/ 573881 w 916781"/>
                <a:gd name="connsiteY16" fmla="*/ 190500 h 1345407"/>
                <a:gd name="connsiteX17" fmla="*/ 552450 w 916781"/>
                <a:gd name="connsiteY17" fmla="*/ 161925 h 1345407"/>
                <a:gd name="connsiteX18" fmla="*/ 521494 w 916781"/>
                <a:gd name="connsiteY18" fmla="*/ 128588 h 1345407"/>
                <a:gd name="connsiteX19" fmla="*/ 481013 w 916781"/>
                <a:gd name="connsiteY19" fmla="*/ 95250 h 1345407"/>
                <a:gd name="connsiteX20" fmla="*/ 447675 w 916781"/>
                <a:gd name="connsiteY20" fmla="*/ 71438 h 1345407"/>
                <a:gd name="connsiteX21" fmla="*/ 428625 w 916781"/>
                <a:gd name="connsiteY21" fmla="*/ 57150 h 1345407"/>
                <a:gd name="connsiteX22" fmla="*/ 419100 w 916781"/>
                <a:gd name="connsiteY22" fmla="*/ 40482 h 1345407"/>
                <a:gd name="connsiteX23" fmla="*/ 421481 w 916781"/>
                <a:gd name="connsiteY23" fmla="*/ 23813 h 1345407"/>
                <a:gd name="connsiteX24" fmla="*/ 435769 w 916781"/>
                <a:gd name="connsiteY24" fmla="*/ 9525 h 1345407"/>
                <a:gd name="connsiteX25" fmla="*/ 481013 w 916781"/>
                <a:gd name="connsiteY25" fmla="*/ 2382 h 1345407"/>
                <a:gd name="connsiteX26" fmla="*/ 569119 w 916781"/>
                <a:gd name="connsiteY26" fmla="*/ 0 h 1345407"/>
                <a:gd name="connsiteX27" fmla="*/ 602456 w 916781"/>
                <a:gd name="connsiteY27" fmla="*/ 2382 h 1345407"/>
                <a:gd name="connsiteX28" fmla="*/ 650081 w 916781"/>
                <a:gd name="connsiteY28" fmla="*/ 11907 h 1345407"/>
                <a:gd name="connsiteX29" fmla="*/ 711994 w 916781"/>
                <a:gd name="connsiteY29" fmla="*/ 33338 h 1345407"/>
                <a:gd name="connsiteX30" fmla="*/ 776288 w 916781"/>
                <a:gd name="connsiteY30" fmla="*/ 59532 h 1345407"/>
                <a:gd name="connsiteX31" fmla="*/ 828675 w 916781"/>
                <a:gd name="connsiteY31" fmla="*/ 90488 h 1345407"/>
                <a:gd name="connsiteX32" fmla="*/ 885825 w 916781"/>
                <a:gd name="connsiteY32" fmla="*/ 128588 h 1345407"/>
                <a:gd name="connsiteX33" fmla="*/ 904875 w 916781"/>
                <a:gd name="connsiteY33" fmla="*/ 147638 h 1345407"/>
                <a:gd name="connsiteX34" fmla="*/ 914400 w 916781"/>
                <a:gd name="connsiteY34" fmla="*/ 164307 h 1345407"/>
                <a:gd name="connsiteX35" fmla="*/ 916781 w 916781"/>
                <a:gd name="connsiteY35" fmla="*/ 188119 h 1345407"/>
                <a:gd name="connsiteX36" fmla="*/ 909638 w 916781"/>
                <a:gd name="connsiteY36" fmla="*/ 221457 h 1345407"/>
                <a:gd name="connsiteX37" fmla="*/ 895350 w 916781"/>
                <a:gd name="connsiteY37" fmla="*/ 247650 h 1345407"/>
                <a:gd name="connsiteX38" fmla="*/ 847725 w 916781"/>
                <a:gd name="connsiteY38" fmla="*/ 288132 h 1345407"/>
                <a:gd name="connsiteX39" fmla="*/ 764381 w 916781"/>
                <a:gd name="connsiteY39" fmla="*/ 438150 h 1345407"/>
                <a:gd name="connsiteX40" fmla="*/ 676275 w 916781"/>
                <a:gd name="connsiteY40" fmla="*/ 592932 h 1345407"/>
                <a:gd name="connsiteX41" fmla="*/ 611981 w 916781"/>
                <a:gd name="connsiteY41" fmla="*/ 697707 h 1345407"/>
                <a:gd name="connsiteX42" fmla="*/ 490538 w 916781"/>
                <a:gd name="connsiteY42" fmla="*/ 852488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16781" h="1345407">
                  <a:moveTo>
                    <a:pt x="490538" y="852488"/>
                  </a:moveTo>
                  <a:lnTo>
                    <a:pt x="307181" y="1069182"/>
                  </a:lnTo>
                  <a:lnTo>
                    <a:pt x="145256" y="1243013"/>
                  </a:lnTo>
                  <a:lnTo>
                    <a:pt x="40481" y="1340644"/>
                  </a:lnTo>
                  <a:lnTo>
                    <a:pt x="21431" y="1345407"/>
                  </a:lnTo>
                  <a:lnTo>
                    <a:pt x="4763" y="1338263"/>
                  </a:lnTo>
                  <a:lnTo>
                    <a:pt x="0" y="1321594"/>
                  </a:lnTo>
                  <a:lnTo>
                    <a:pt x="4763" y="1297782"/>
                  </a:lnTo>
                  <a:lnTo>
                    <a:pt x="116681" y="1121569"/>
                  </a:lnTo>
                  <a:lnTo>
                    <a:pt x="219075" y="957263"/>
                  </a:lnTo>
                  <a:lnTo>
                    <a:pt x="302419" y="816769"/>
                  </a:lnTo>
                  <a:lnTo>
                    <a:pt x="381000" y="683419"/>
                  </a:lnTo>
                  <a:lnTo>
                    <a:pt x="461963" y="547688"/>
                  </a:lnTo>
                  <a:lnTo>
                    <a:pt x="502444" y="452438"/>
                  </a:lnTo>
                  <a:lnTo>
                    <a:pt x="559594" y="290513"/>
                  </a:lnTo>
                  <a:lnTo>
                    <a:pt x="578644" y="219075"/>
                  </a:lnTo>
                  <a:lnTo>
                    <a:pt x="573881" y="190500"/>
                  </a:lnTo>
                  <a:lnTo>
                    <a:pt x="552450" y="161925"/>
                  </a:lnTo>
                  <a:lnTo>
                    <a:pt x="521494" y="128588"/>
                  </a:lnTo>
                  <a:lnTo>
                    <a:pt x="481013" y="95250"/>
                  </a:lnTo>
                  <a:lnTo>
                    <a:pt x="447675" y="71438"/>
                  </a:lnTo>
                  <a:lnTo>
                    <a:pt x="428625" y="57150"/>
                  </a:lnTo>
                  <a:lnTo>
                    <a:pt x="419100" y="40482"/>
                  </a:lnTo>
                  <a:lnTo>
                    <a:pt x="421481" y="23813"/>
                  </a:lnTo>
                  <a:lnTo>
                    <a:pt x="435769" y="9525"/>
                  </a:lnTo>
                  <a:lnTo>
                    <a:pt x="481013" y="2382"/>
                  </a:lnTo>
                  <a:lnTo>
                    <a:pt x="569119" y="0"/>
                  </a:lnTo>
                  <a:lnTo>
                    <a:pt x="602456" y="2382"/>
                  </a:lnTo>
                  <a:lnTo>
                    <a:pt x="650081" y="11907"/>
                  </a:lnTo>
                  <a:lnTo>
                    <a:pt x="711994" y="33338"/>
                  </a:lnTo>
                  <a:lnTo>
                    <a:pt x="776288" y="59532"/>
                  </a:lnTo>
                  <a:lnTo>
                    <a:pt x="828675" y="90488"/>
                  </a:lnTo>
                  <a:lnTo>
                    <a:pt x="885825" y="128588"/>
                  </a:lnTo>
                  <a:lnTo>
                    <a:pt x="904875" y="147638"/>
                  </a:lnTo>
                  <a:lnTo>
                    <a:pt x="914400" y="164307"/>
                  </a:lnTo>
                  <a:lnTo>
                    <a:pt x="916781" y="188119"/>
                  </a:lnTo>
                  <a:lnTo>
                    <a:pt x="909638" y="221457"/>
                  </a:lnTo>
                  <a:lnTo>
                    <a:pt x="895350" y="247650"/>
                  </a:lnTo>
                  <a:lnTo>
                    <a:pt x="847725" y="288132"/>
                  </a:lnTo>
                  <a:lnTo>
                    <a:pt x="764381" y="438150"/>
                  </a:lnTo>
                  <a:lnTo>
                    <a:pt x="676275" y="592932"/>
                  </a:lnTo>
                  <a:lnTo>
                    <a:pt x="611981" y="697707"/>
                  </a:lnTo>
                  <a:lnTo>
                    <a:pt x="490538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66BD6C7-1476-43FC-A185-24FD7C0FDD29}"/>
                </a:ext>
              </a:extLst>
            </p:cNvPr>
            <p:cNvSpPr/>
            <p:nvPr/>
          </p:nvSpPr>
          <p:spPr>
            <a:xfrm rot="16200000">
              <a:off x="1371600" y="3505200"/>
              <a:ext cx="4443413" cy="538163"/>
            </a:xfrm>
            <a:custGeom>
              <a:avLst/>
              <a:gdLst>
                <a:gd name="connsiteX0" fmla="*/ 2908702 w 4443736"/>
                <a:gd name="connsiteY0" fmla="*/ 434444 h 537882"/>
                <a:gd name="connsiteX1" fmla="*/ 2643899 w 4443736"/>
                <a:gd name="connsiteY1" fmla="*/ 438581 h 537882"/>
                <a:gd name="connsiteX2" fmla="*/ 2565285 w 4443736"/>
                <a:gd name="connsiteY2" fmla="*/ 434444 h 537882"/>
                <a:gd name="connsiteX3" fmla="*/ 2259106 w 4443736"/>
                <a:gd name="connsiteY3" fmla="*/ 434444 h 537882"/>
                <a:gd name="connsiteX4" fmla="*/ 1853625 w 4443736"/>
                <a:gd name="connsiteY4" fmla="*/ 438581 h 537882"/>
                <a:gd name="connsiteX5" fmla="*/ 1332293 w 4443736"/>
                <a:gd name="connsiteY5" fmla="*/ 438581 h 537882"/>
                <a:gd name="connsiteX6" fmla="*/ 719935 w 4443736"/>
                <a:gd name="connsiteY6" fmla="*/ 438581 h 537882"/>
                <a:gd name="connsiteX7" fmla="*/ 161365 w 4443736"/>
                <a:gd name="connsiteY7" fmla="*/ 438581 h 537882"/>
                <a:gd name="connsiteX8" fmla="*/ 128264 w 4443736"/>
                <a:gd name="connsiteY8" fmla="*/ 430306 h 537882"/>
                <a:gd name="connsiteX9" fmla="*/ 82751 w 4443736"/>
                <a:gd name="connsiteY9" fmla="*/ 417893 h 537882"/>
                <a:gd name="connsiteX10" fmla="*/ 33100 w 4443736"/>
                <a:gd name="connsiteY10" fmla="*/ 393068 h 537882"/>
                <a:gd name="connsiteX11" fmla="*/ 8275 w 4443736"/>
                <a:gd name="connsiteY11" fmla="*/ 364105 h 537882"/>
                <a:gd name="connsiteX12" fmla="*/ 0 w 4443736"/>
                <a:gd name="connsiteY12" fmla="*/ 331005 h 537882"/>
                <a:gd name="connsiteX13" fmla="*/ 8275 w 4443736"/>
                <a:gd name="connsiteY13" fmla="*/ 293767 h 537882"/>
                <a:gd name="connsiteX14" fmla="*/ 28963 w 4443736"/>
                <a:gd name="connsiteY14" fmla="*/ 264804 h 537882"/>
                <a:gd name="connsiteX15" fmla="*/ 70338 w 4443736"/>
                <a:gd name="connsiteY15" fmla="*/ 227566 h 537882"/>
                <a:gd name="connsiteX16" fmla="*/ 124127 w 4443736"/>
                <a:gd name="connsiteY16" fmla="*/ 198603 h 537882"/>
                <a:gd name="connsiteX17" fmla="*/ 190328 w 4443736"/>
                <a:gd name="connsiteY17" fmla="*/ 173777 h 537882"/>
                <a:gd name="connsiteX18" fmla="*/ 264804 w 4443736"/>
                <a:gd name="connsiteY18" fmla="*/ 157227 h 537882"/>
                <a:gd name="connsiteX19" fmla="*/ 380655 w 4443736"/>
                <a:gd name="connsiteY19" fmla="*/ 148952 h 537882"/>
                <a:gd name="connsiteX20" fmla="*/ 471681 w 4443736"/>
                <a:gd name="connsiteY20" fmla="*/ 165502 h 537882"/>
                <a:gd name="connsiteX21" fmla="*/ 554432 w 4443736"/>
                <a:gd name="connsiteY21" fmla="*/ 173777 h 537882"/>
                <a:gd name="connsiteX22" fmla="*/ 761310 w 4443736"/>
                <a:gd name="connsiteY22" fmla="*/ 194465 h 537882"/>
                <a:gd name="connsiteX23" fmla="*/ 1046802 w 4443736"/>
                <a:gd name="connsiteY23" fmla="*/ 211015 h 537882"/>
                <a:gd name="connsiteX24" fmla="*/ 1369531 w 4443736"/>
                <a:gd name="connsiteY24" fmla="*/ 219291 h 537882"/>
                <a:gd name="connsiteX25" fmla="*/ 1890863 w 4443736"/>
                <a:gd name="connsiteY25" fmla="*/ 231703 h 537882"/>
                <a:gd name="connsiteX26" fmla="*/ 2693549 w 4443736"/>
                <a:gd name="connsiteY26" fmla="*/ 239978 h 537882"/>
                <a:gd name="connsiteX27" fmla="*/ 3297632 w 4443736"/>
                <a:gd name="connsiteY27" fmla="*/ 235841 h 537882"/>
                <a:gd name="connsiteX28" fmla="*/ 3533473 w 4443736"/>
                <a:gd name="connsiteY28" fmla="*/ 239978 h 537882"/>
                <a:gd name="connsiteX29" fmla="*/ 3802414 w 4443736"/>
                <a:gd name="connsiteY29" fmla="*/ 239978 h 537882"/>
                <a:gd name="connsiteX30" fmla="*/ 4183070 w 4443736"/>
                <a:gd name="connsiteY30" fmla="*/ 239978 h 537882"/>
                <a:gd name="connsiteX31" fmla="*/ 4228583 w 4443736"/>
                <a:gd name="connsiteY31" fmla="*/ 227566 h 537882"/>
                <a:gd name="connsiteX32" fmla="*/ 4269958 w 4443736"/>
                <a:gd name="connsiteY32" fmla="*/ 202740 h 537882"/>
                <a:gd name="connsiteX33" fmla="*/ 4311334 w 4443736"/>
                <a:gd name="connsiteY33" fmla="*/ 161365 h 537882"/>
                <a:gd name="connsiteX34" fmla="*/ 4344434 w 4443736"/>
                <a:gd name="connsiteY34" fmla="*/ 103439 h 537882"/>
                <a:gd name="connsiteX35" fmla="*/ 4377535 w 4443736"/>
                <a:gd name="connsiteY35" fmla="*/ 45513 h 537882"/>
                <a:gd name="connsiteX36" fmla="*/ 4394085 w 4443736"/>
                <a:gd name="connsiteY36" fmla="*/ 20688 h 537882"/>
                <a:gd name="connsiteX37" fmla="*/ 4406498 w 4443736"/>
                <a:gd name="connsiteY37" fmla="*/ 4138 h 537882"/>
                <a:gd name="connsiteX38" fmla="*/ 4418910 w 4443736"/>
                <a:gd name="connsiteY38" fmla="*/ 0 h 537882"/>
                <a:gd name="connsiteX39" fmla="*/ 4439598 w 4443736"/>
                <a:gd name="connsiteY39" fmla="*/ 8275 h 537882"/>
                <a:gd name="connsiteX40" fmla="*/ 4443736 w 4443736"/>
                <a:gd name="connsiteY40" fmla="*/ 33101 h 537882"/>
                <a:gd name="connsiteX41" fmla="*/ 4439598 w 4443736"/>
                <a:gd name="connsiteY41" fmla="*/ 91026 h 537882"/>
                <a:gd name="connsiteX42" fmla="*/ 4423048 w 4443736"/>
                <a:gd name="connsiteY42" fmla="*/ 177915 h 537882"/>
                <a:gd name="connsiteX43" fmla="*/ 4394085 w 4443736"/>
                <a:gd name="connsiteY43" fmla="*/ 293767 h 537882"/>
                <a:gd name="connsiteX44" fmla="*/ 4360985 w 4443736"/>
                <a:gd name="connsiteY44" fmla="*/ 405481 h 537882"/>
                <a:gd name="connsiteX45" fmla="*/ 4332022 w 4443736"/>
                <a:gd name="connsiteY45" fmla="*/ 475819 h 537882"/>
                <a:gd name="connsiteX46" fmla="*/ 4286508 w 4443736"/>
                <a:gd name="connsiteY46" fmla="*/ 533745 h 537882"/>
                <a:gd name="connsiteX47" fmla="*/ 4257546 w 4443736"/>
                <a:gd name="connsiteY47" fmla="*/ 537882 h 537882"/>
                <a:gd name="connsiteX48" fmla="*/ 4187207 w 4443736"/>
                <a:gd name="connsiteY48" fmla="*/ 517195 h 537882"/>
                <a:gd name="connsiteX49" fmla="*/ 4121006 w 4443736"/>
                <a:gd name="connsiteY49" fmla="*/ 492369 h 537882"/>
                <a:gd name="connsiteX50" fmla="*/ 4071356 w 4443736"/>
                <a:gd name="connsiteY50" fmla="*/ 475819 h 537882"/>
                <a:gd name="connsiteX51" fmla="*/ 3823102 w 4443736"/>
                <a:gd name="connsiteY51" fmla="*/ 446856 h 537882"/>
                <a:gd name="connsiteX52" fmla="*/ 3645187 w 4443736"/>
                <a:gd name="connsiteY52" fmla="*/ 434444 h 537882"/>
                <a:gd name="connsiteX53" fmla="*/ 3388659 w 4443736"/>
                <a:gd name="connsiteY53" fmla="*/ 438581 h 537882"/>
                <a:gd name="connsiteX54" fmla="*/ 3194194 w 4443736"/>
                <a:gd name="connsiteY54" fmla="*/ 434444 h 537882"/>
                <a:gd name="connsiteX55" fmla="*/ 2908702 w 4443736"/>
                <a:gd name="connsiteY55" fmla="*/ 434444 h 5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43736" h="537882">
                  <a:moveTo>
                    <a:pt x="2908702" y="434444"/>
                  </a:moveTo>
                  <a:lnTo>
                    <a:pt x="2643899" y="438581"/>
                  </a:lnTo>
                  <a:lnTo>
                    <a:pt x="2565285" y="434444"/>
                  </a:lnTo>
                  <a:lnTo>
                    <a:pt x="2259106" y="434444"/>
                  </a:lnTo>
                  <a:lnTo>
                    <a:pt x="1853625" y="438581"/>
                  </a:lnTo>
                  <a:lnTo>
                    <a:pt x="1332293" y="438581"/>
                  </a:lnTo>
                  <a:lnTo>
                    <a:pt x="719935" y="438581"/>
                  </a:lnTo>
                  <a:lnTo>
                    <a:pt x="161365" y="438581"/>
                  </a:lnTo>
                  <a:lnTo>
                    <a:pt x="128264" y="430306"/>
                  </a:lnTo>
                  <a:lnTo>
                    <a:pt x="82751" y="417893"/>
                  </a:lnTo>
                  <a:lnTo>
                    <a:pt x="33100" y="393068"/>
                  </a:lnTo>
                  <a:lnTo>
                    <a:pt x="8275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28963" y="264804"/>
                  </a:lnTo>
                  <a:lnTo>
                    <a:pt x="70338" y="227566"/>
                  </a:lnTo>
                  <a:lnTo>
                    <a:pt x="124127" y="198603"/>
                  </a:lnTo>
                  <a:lnTo>
                    <a:pt x="190328" y="173777"/>
                  </a:lnTo>
                  <a:lnTo>
                    <a:pt x="264804" y="157227"/>
                  </a:lnTo>
                  <a:lnTo>
                    <a:pt x="380655" y="148952"/>
                  </a:lnTo>
                  <a:lnTo>
                    <a:pt x="471681" y="165502"/>
                  </a:lnTo>
                  <a:lnTo>
                    <a:pt x="554432" y="173777"/>
                  </a:lnTo>
                  <a:lnTo>
                    <a:pt x="761310" y="194465"/>
                  </a:lnTo>
                  <a:lnTo>
                    <a:pt x="1046802" y="211015"/>
                  </a:lnTo>
                  <a:lnTo>
                    <a:pt x="1369531" y="219291"/>
                  </a:lnTo>
                  <a:lnTo>
                    <a:pt x="1890863" y="231703"/>
                  </a:lnTo>
                  <a:lnTo>
                    <a:pt x="2693549" y="239978"/>
                  </a:lnTo>
                  <a:lnTo>
                    <a:pt x="3297632" y="235841"/>
                  </a:lnTo>
                  <a:lnTo>
                    <a:pt x="3533473" y="239978"/>
                  </a:lnTo>
                  <a:lnTo>
                    <a:pt x="3802414" y="239978"/>
                  </a:lnTo>
                  <a:lnTo>
                    <a:pt x="4183070" y="239978"/>
                  </a:lnTo>
                  <a:lnTo>
                    <a:pt x="4228583" y="227566"/>
                  </a:lnTo>
                  <a:lnTo>
                    <a:pt x="4269958" y="202740"/>
                  </a:lnTo>
                  <a:lnTo>
                    <a:pt x="4311334" y="161365"/>
                  </a:lnTo>
                  <a:lnTo>
                    <a:pt x="4344434" y="103439"/>
                  </a:lnTo>
                  <a:lnTo>
                    <a:pt x="4377535" y="45513"/>
                  </a:lnTo>
                  <a:lnTo>
                    <a:pt x="4394085" y="20688"/>
                  </a:lnTo>
                  <a:lnTo>
                    <a:pt x="4406498" y="4138"/>
                  </a:lnTo>
                  <a:lnTo>
                    <a:pt x="4418910" y="0"/>
                  </a:lnTo>
                  <a:lnTo>
                    <a:pt x="4439598" y="8275"/>
                  </a:lnTo>
                  <a:lnTo>
                    <a:pt x="4443736" y="33101"/>
                  </a:lnTo>
                  <a:lnTo>
                    <a:pt x="4439598" y="91026"/>
                  </a:lnTo>
                  <a:lnTo>
                    <a:pt x="4423048" y="177915"/>
                  </a:lnTo>
                  <a:lnTo>
                    <a:pt x="4394085" y="293767"/>
                  </a:lnTo>
                  <a:lnTo>
                    <a:pt x="4360985" y="405481"/>
                  </a:lnTo>
                  <a:lnTo>
                    <a:pt x="4332022" y="475819"/>
                  </a:lnTo>
                  <a:lnTo>
                    <a:pt x="4286508" y="533745"/>
                  </a:lnTo>
                  <a:lnTo>
                    <a:pt x="4257546" y="537882"/>
                  </a:lnTo>
                  <a:lnTo>
                    <a:pt x="4187207" y="517195"/>
                  </a:lnTo>
                  <a:lnTo>
                    <a:pt x="4121006" y="492369"/>
                  </a:lnTo>
                  <a:lnTo>
                    <a:pt x="4071356" y="475819"/>
                  </a:lnTo>
                  <a:lnTo>
                    <a:pt x="3823102" y="446856"/>
                  </a:lnTo>
                  <a:lnTo>
                    <a:pt x="3645187" y="434444"/>
                  </a:lnTo>
                  <a:lnTo>
                    <a:pt x="3388659" y="438581"/>
                  </a:lnTo>
                  <a:cubicBezTo>
                    <a:pt x="3192816" y="430247"/>
                    <a:pt x="3194194" y="365426"/>
                    <a:pt x="3194194" y="434444"/>
                  </a:cubicBezTo>
                  <a:lnTo>
                    <a:pt x="2908702" y="434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8C36688-7E3B-4DC2-8F18-DE4F9980934B}"/>
                </a:ext>
              </a:extLst>
            </p:cNvPr>
            <p:cNvSpPr/>
            <p:nvPr/>
          </p:nvSpPr>
          <p:spPr>
            <a:xfrm rot="16200000">
              <a:off x="2049463" y="3227388"/>
              <a:ext cx="1998662" cy="1135062"/>
            </a:xfrm>
            <a:custGeom>
              <a:avLst/>
              <a:gdLst>
                <a:gd name="connsiteX0" fmla="*/ 762000 w 1997869"/>
                <a:gd name="connsiteY0" fmla="*/ 645570 h 1133726"/>
                <a:gd name="connsiteX1" fmla="*/ 535782 w 1997869"/>
                <a:gd name="connsiteY1" fmla="*/ 481263 h 1133726"/>
                <a:gd name="connsiteX2" fmla="*/ 350044 w 1997869"/>
                <a:gd name="connsiteY2" fmla="*/ 331245 h 1133726"/>
                <a:gd name="connsiteX3" fmla="*/ 192882 w 1997869"/>
                <a:gd name="connsiteY3" fmla="*/ 202657 h 1133726"/>
                <a:gd name="connsiteX4" fmla="*/ 66675 w 1997869"/>
                <a:gd name="connsiteY4" fmla="*/ 93120 h 1133726"/>
                <a:gd name="connsiteX5" fmla="*/ 21432 w 1997869"/>
                <a:gd name="connsiteY5" fmla="*/ 55020 h 1133726"/>
                <a:gd name="connsiteX6" fmla="*/ 2382 w 1997869"/>
                <a:gd name="connsiteY6" fmla="*/ 31207 h 1133726"/>
                <a:gd name="connsiteX7" fmla="*/ 0 w 1997869"/>
                <a:gd name="connsiteY7" fmla="*/ 16920 h 1133726"/>
                <a:gd name="connsiteX8" fmla="*/ 4763 w 1997869"/>
                <a:gd name="connsiteY8" fmla="*/ 5013 h 1133726"/>
                <a:gd name="connsiteX9" fmla="*/ 21432 w 1997869"/>
                <a:gd name="connsiteY9" fmla="*/ 251 h 1133726"/>
                <a:gd name="connsiteX10" fmla="*/ 45244 w 1997869"/>
                <a:gd name="connsiteY10" fmla="*/ 5013 h 1133726"/>
                <a:gd name="connsiteX11" fmla="*/ 85725 w 1997869"/>
                <a:gd name="connsiteY11" fmla="*/ 31207 h 1133726"/>
                <a:gd name="connsiteX12" fmla="*/ 214313 w 1997869"/>
                <a:gd name="connsiteY12" fmla="*/ 116932 h 1133726"/>
                <a:gd name="connsiteX13" fmla="*/ 381000 w 1997869"/>
                <a:gd name="connsiteY13" fmla="*/ 224088 h 1133726"/>
                <a:gd name="connsiteX14" fmla="*/ 538163 w 1997869"/>
                <a:gd name="connsiteY14" fmla="*/ 324101 h 1133726"/>
                <a:gd name="connsiteX15" fmla="*/ 714375 w 1997869"/>
                <a:gd name="connsiteY15" fmla="*/ 433638 h 1133726"/>
                <a:gd name="connsiteX16" fmla="*/ 842963 w 1997869"/>
                <a:gd name="connsiteY16" fmla="*/ 512220 h 1133726"/>
                <a:gd name="connsiteX17" fmla="*/ 971550 w 1997869"/>
                <a:gd name="connsiteY17" fmla="*/ 593182 h 1133726"/>
                <a:gd name="connsiteX18" fmla="*/ 1121569 w 1997869"/>
                <a:gd name="connsiteY18" fmla="*/ 674145 h 1133726"/>
                <a:gd name="connsiteX19" fmla="*/ 1238250 w 1997869"/>
                <a:gd name="connsiteY19" fmla="*/ 728913 h 1133726"/>
                <a:gd name="connsiteX20" fmla="*/ 1414463 w 1997869"/>
                <a:gd name="connsiteY20" fmla="*/ 814638 h 1133726"/>
                <a:gd name="connsiteX21" fmla="*/ 1595438 w 1997869"/>
                <a:gd name="connsiteY21" fmla="*/ 893220 h 1133726"/>
                <a:gd name="connsiteX22" fmla="*/ 1774032 w 1997869"/>
                <a:gd name="connsiteY22" fmla="*/ 967038 h 1133726"/>
                <a:gd name="connsiteX23" fmla="*/ 1990725 w 1997869"/>
                <a:gd name="connsiteY23" fmla="*/ 1052763 h 1133726"/>
                <a:gd name="connsiteX24" fmla="*/ 1997869 w 1997869"/>
                <a:gd name="connsiteY24" fmla="*/ 1133726 h 1133726"/>
                <a:gd name="connsiteX25" fmla="*/ 1493044 w 1997869"/>
                <a:gd name="connsiteY25" fmla="*/ 1117057 h 1133726"/>
                <a:gd name="connsiteX26" fmla="*/ 1366838 w 1997869"/>
                <a:gd name="connsiteY26" fmla="*/ 1043238 h 1133726"/>
                <a:gd name="connsiteX27" fmla="*/ 1126332 w 1997869"/>
                <a:gd name="connsiteY27" fmla="*/ 886076 h 1133726"/>
                <a:gd name="connsiteX28" fmla="*/ 907257 w 1997869"/>
                <a:gd name="connsiteY28" fmla="*/ 743201 h 1133726"/>
                <a:gd name="connsiteX29" fmla="*/ 762000 w 1997869"/>
                <a:gd name="connsiteY29" fmla="*/ 645570 h 113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97869" h="1133726">
                  <a:moveTo>
                    <a:pt x="762000" y="645570"/>
                  </a:moveTo>
                  <a:lnTo>
                    <a:pt x="535782" y="481263"/>
                  </a:lnTo>
                  <a:lnTo>
                    <a:pt x="350044" y="331245"/>
                  </a:lnTo>
                  <a:lnTo>
                    <a:pt x="192882" y="202657"/>
                  </a:lnTo>
                  <a:lnTo>
                    <a:pt x="66675" y="93120"/>
                  </a:lnTo>
                  <a:lnTo>
                    <a:pt x="21432" y="55020"/>
                  </a:lnTo>
                  <a:lnTo>
                    <a:pt x="2382" y="31207"/>
                  </a:lnTo>
                  <a:lnTo>
                    <a:pt x="0" y="16920"/>
                  </a:lnTo>
                  <a:lnTo>
                    <a:pt x="4763" y="5013"/>
                  </a:lnTo>
                  <a:cubicBezTo>
                    <a:pt x="19803" y="0"/>
                    <a:pt x="14030" y="251"/>
                    <a:pt x="21432" y="251"/>
                  </a:cubicBezTo>
                  <a:lnTo>
                    <a:pt x="45244" y="5013"/>
                  </a:lnTo>
                  <a:lnTo>
                    <a:pt x="85725" y="31207"/>
                  </a:lnTo>
                  <a:lnTo>
                    <a:pt x="214313" y="116932"/>
                  </a:lnTo>
                  <a:lnTo>
                    <a:pt x="381000" y="224088"/>
                  </a:lnTo>
                  <a:lnTo>
                    <a:pt x="538163" y="324101"/>
                  </a:lnTo>
                  <a:lnTo>
                    <a:pt x="714375" y="433638"/>
                  </a:lnTo>
                  <a:lnTo>
                    <a:pt x="842963" y="512220"/>
                  </a:lnTo>
                  <a:lnTo>
                    <a:pt x="971550" y="593182"/>
                  </a:lnTo>
                  <a:lnTo>
                    <a:pt x="1121569" y="674145"/>
                  </a:lnTo>
                  <a:lnTo>
                    <a:pt x="1238250" y="728913"/>
                  </a:lnTo>
                  <a:lnTo>
                    <a:pt x="1414463" y="814638"/>
                  </a:lnTo>
                  <a:lnTo>
                    <a:pt x="1595438" y="893220"/>
                  </a:lnTo>
                  <a:lnTo>
                    <a:pt x="1774032" y="967038"/>
                  </a:lnTo>
                  <a:lnTo>
                    <a:pt x="1990725" y="1052763"/>
                  </a:lnTo>
                  <a:lnTo>
                    <a:pt x="1997869" y="1133726"/>
                  </a:lnTo>
                  <a:lnTo>
                    <a:pt x="1493044" y="1117057"/>
                  </a:lnTo>
                  <a:lnTo>
                    <a:pt x="1366838" y="1043238"/>
                  </a:lnTo>
                  <a:lnTo>
                    <a:pt x="1126332" y="886076"/>
                  </a:lnTo>
                  <a:lnTo>
                    <a:pt x="907257" y="743201"/>
                  </a:lnTo>
                  <a:lnTo>
                    <a:pt x="762000" y="6455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ABE6650-1D5B-4BF2-9A7D-DA985470A3C6}"/>
                </a:ext>
              </a:extLst>
            </p:cNvPr>
            <p:cNvSpPr/>
            <p:nvPr/>
          </p:nvSpPr>
          <p:spPr>
            <a:xfrm>
              <a:off x="3694113" y="3305175"/>
              <a:ext cx="566737" cy="544513"/>
            </a:xfrm>
            <a:custGeom>
              <a:avLst/>
              <a:gdLst>
                <a:gd name="connsiteX0" fmla="*/ 290512 w 566737"/>
                <a:gd name="connsiteY0" fmla="*/ 364331 h 545306"/>
                <a:gd name="connsiteX1" fmla="*/ 188119 w 566737"/>
                <a:gd name="connsiteY1" fmla="*/ 254794 h 545306"/>
                <a:gd name="connsiteX2" fmla="*/ 102394 w 566737"/>
                <a:gd name="connsiteY2" fmla="*/ 164306 h 545306"/>
                <a:gd name="connsiteX3" fmla="*/ 2381 w 566737"/>
                <a:gd name="connsiteY3" fmla="*/ 76200 h 545306"/>
                <a:gd name="connsiteX4" fmla="*/ 0 w 566737"/>
                <a:gd name="connsiteY4" fmla="*/ 0 h 545306"/>
                <a:gd name="connsiteX5" fmla="*/ 128587 w 566737"/>
                <a:gd name="connsiteY5" fmla="*/ 52388 h 545306"/>
                <a:gd name="connsiteX6" fmla="*/ 247650 w 566737"/>
                <a:gd name="connsiteY6" fmla="*/ 97631 h 545306"/>
                <a:gd name="connsiteX7" fmla="*/ 388144 w 566737"/>
                <a:gd name="connsiteY7" fmla="*/ 147638 h 545306"/>
                <a:gd name="connsiteX8" fmla="*/ 447675 w 566737"/>
                <a:gd name="connsiteY8" fmla="*/ 166688 h 545306"/>
                <a:gd name="connsiteX9" fmla="*/ 464344 w 566737"/>
                <a:gd name="connsiteY9" fmla="*/ 176213 h 545306"/>
                <a:gd name="connsiteX10" fmla="*/ 497681 w 566737"/>
                <a:gd name="connsiteY10" fmla="*/ 223838 h 545306"/>
                <a:gd name="connsiteX11" fmla="*/ 519112 w 566737"/>
                <a:gd name="connsiteY11" fmla="*/ 257175 h 545306"/>
                <a:gd name="connsiteX12" fmla="*/ 538162 w 566737"/>
                <a:gd name="connsiteY12" fmla="*/ 297656 h 545306"/>
                <a:gd name="connsiteX13" fmla="*/ 552450 w 566737"/>
                <a:gd name="connsiteY13" fmla="*/ 333375 h 545306"/>
                <a:gd name="connsiteX14" fmla="*/ 561975 w 566737"/>
                <a:gd name="connsiteY14" fmla="*/ 383381 h 545306"/>
                <a:gd name="connsiteX15" fmla="*/ 566737 w 566737"/>
                <a:gd name="connsiteY15" fmla="*/ 450056 h 545306"/>
                <a:gd name="connsiteX16" fmla="*/ 566737 w 566737"/>
                <a:gd name="connsiteY16" fmla="*/ 497681 h 545306"/>
                <a:gd name="connsiteX17" fmla="*/ 559594 w 566737"/>
                <a:gd name="connsiteY17" fmla="*/ 523875 h 545306"/>
                <a:gd name="connsiteX18" fmla="*/ 547687 w 566737"/>
                <a:gd name="connsiteY18" fmla="*/ 535781 h 545306"/>
                <a:gd name="connsiteX19" fmla="*/ 531019 w 566737"/>
                <a:gd name="connsiteY19" fmla="*/ 542925 h 545306"/>
                <a:gd name="connsiteX20" fmla="*/ 509587 w 566737"/>
                <a:gd name="connsiteY20" fmla="*/ 545306 h 545306"/>
                <a:gd name="connsiteX21" fmla="*/ 481012 w 566737"/>
                <a:gd name="connsiteY21" fmla="*/ 542925 h 545306"/>
                <a:gd name="connsiteX22" fmla="*/ 461962 w 566737"/>
                <a:gd name="connsiteY22" fmla="*/ 535781 h 545306"/>
                <a:gd name="connsiteX23" fmla="*/ 435769 w 566737"/>
                <a:gd name="connsiteY23" fmla="*/ 516731 h 545306"/>
                <a:gd name="connsiteX24" fmla="*/ 383381 w 566737"/>
                <a:gd name="connsiteY24" fmla="*/ 466725 h 545306"/>
                <a:gd name="connsiteX25" fmla="*/ 290512 w 566737"/>
                <a:gd name="connsiteY25" fmla="*/ 364331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737" h="545306">
                  <a:moveTo>
                    <a:pt x="290512" y="364331"/>
                  </a:moveTo>
                  <a:lnTo>
                    <a:pt x="188119" y="254794"/>
                  </a:lnTo>
                  <a:lnTo>
                    <a:pt x="102394" y="164306"/>
                  </a:lnTo>
                  <a:lnTo>
                    <a:pt x="2381" y="76200"/>
                  </a:lnTo>
                  <a:cubicBezTo>
                    <a:pt x="1587" y="50800"/>
                    <a:pt x="794" y="25400"/>
                    <a:pt x="0" y="0"/>
                  </a:cubicBezTo>
                  <a:lnTo>
                    <a:pt x="128587" y="52388"/>
                  </a:lnTo>
                  <a:lnTo>
                    <a:pt x="247650" y="97631"/>
                  </a:lnTo>
                  <a:lnTo>
                    <a:pt x="388144" y="147638"/>
                  </a:lnTo>
                  <a:lnTo>
                    <a:pt x="447675" y="166688"/>
                  </a:lnTo>
                  <a:lnTo>
                    <a:pt x="464344" y="176213"/>
                  </a:lnTo>
                  <a:lnTo>
                    <a:pt x="497681" y="223838"/>
                  </a:lnTo>
                  <a:lnTo>
                    <a:pt x="519112" y="257175"/>
                  </a:lnTo>
                  <a:lnTo>
                    <a:pt x="538162" y="297656"/>
                  </a:lnTo>
                  <a:lnTo>
                    <a:pt x="552450" y="333375"/>
                  </a:lnTo>
                  <a:lnTo>
                    <a:pt x="561975" y="383381"/>
                  </a:lnTo>
                  <a:lnTo>
                    <a:pt x="566737" y="450056"/>
                  </a:lnTo>
                  <a:lnTo>
                    <a:pt x="566737" y="497681"/>
                  </a:lnTo>
                  <a:lnTo>
                    <a:pt x="559594" y="523875"/>
                  </a:lnTo>
                  <a:lnTo>
                    <a:pt x="547687" y="535781"/>
                  </a:lnTo>
                  <a:lnTo>
                    <a:pt x="531019" y="542925"/>
                  </a:lnTo>
                  <a:lnTo>
                    <a:pt x="509587" y="545306"/>
                  </a:lnTo>
                  <a:lnTo>
                    <a:pt x="481012" y="542925"/>
                  </a:lnTo>
                  <a:lnTo>
                    <a:pt x="461962" y="535781"/>
                  </a:lnTo>
                  <a:lnTo>
                    <a:pt x="435769" y="516731"/>
                  </a:lnTo>
                  <a:lnTo>
                    <a:pt x="383381" y="466725"/>
                  </a:lnTo>
                  <a:lnTo>
                    <a:pt x="29051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BACA5CB-B566-429A-812C-85B059E06C0A}"/>
                </a:ext>
              </a:extLst>
            </p:cNvPr>
            <p:cNvSpPr/>
            <p:nvPr/>
          </p:nvSpPr>
          <p:spPr>
            <a:xfrm>
              <a:off x="4737100" y="2360613"/>
              <a:ext cx="1919288" cy="401637"/>
            </a:xfrm>
            <a:custGeom>
              <a:avLst/>
              <a:gdLst>
                <a:gd name="connsiteX0" fmla="*/ 1243013 w 1919288"/>
                <a:gd name="connsiteY0" fmla="*/ 319087 h 402431"/>
                <a:gd name="connsiteX1" fmla="*/ 983457 w 1919288"/>
                <a:gd name="connsiteY1" fmla="*/ 359569 h 402431"/>
                <a:gd name="connsiteX2" fmla="*/ 809625 w 1919288"/>
                <a:gd name="connsiteY2" fmla="*/ 378619 h 402431"/>
                <a:gd name="connsiteX3" fmla="*/ 638175 w 1919288"/>
                <a:gd name="connsiteY3" fmla="*/ 388144 h 402431"/>
                <a:gd name="connsiteX4" fmla="*/ 454819 w 1919288"/>
                <a:gd name="connsiteY4" fmla="*/ 395287 h 402431"/>
                <a:gd name="connsiteX5" fmla="*/ 309563 w 1919288"/>
                <a:gd name="connsiteY5" fmla="*/ 402431 h 402431"/>
                <a:gd name="connsiteX6" fmla="*/ 261938 w 1919288"/>
                <a:gd name="connsiteY6" fmla="*/ 402431 h 402431"/>
                <a:gd name="connsiteX7" fmla="*/ 223838 w 1919288"/>
                <a:gd name="connsiteY7" fmla="*/ 397669 h 402431"/>
                <a:gd name="connsiteX8" fmla="*/ 180975 w 1919288"/>
                <a:gd name="connsiteY8" fmla="*/ 388144 h 402431"/>
                <a:gd name="connsiteX9" fmla="*/ 145257 w 1919288"/>
                <a:gd name="connsiteY9" fmla="*/ 371475 h 402431"/>
                <a:gd name="connsiteX10" fmla="*/ 107157 w 1919288"/>
                <a:gd name="connsiteY10" fmla="*/ 350044 h 402431"/>
                <a:gd name="connsiteX11" fmla="*/ 0 w 1919288"/>
                <a:gd name="connsiteY11" fmla="*/ 271462 h 402431"/>
                <a:gd name="connsiteX12" fmla="*/ 97632 w 1919288"/>
                <a:gd name="connsiteY12" fmla="*/ 128587 h 402431"/>
                <a:gd name="connsiteX13" fmla="*/ 161925 w 1919288"/>
                <a:gd name="connsiteY13" fmla="*/ 202406 h 402431"/>
                <a:gd name="connsiteX14" fmla="*/ 188119 w 1919288"/>
                <a:gd name="connsiteY14" fmla="*/ 223837 h 402431"/>
                <a:gd name="connsiteX15" fmla="*/ 214313 w 1919288"/>
                <a:gd name="connsiteY15" fmla="*/ 235744 h 402431"/>
                <a:gd name="connsiteX16" fmla="*/ 247650 w 1919288"/>
                <a:gd name="connsiteY16" fmla="*/ 245269 h 402431"/>
                <a:gd name="connsiteX17" fmla="*/ 288132 w 1919288"/>
                <a:gd name="connsiteY17" fmla="*/ 247650 h 402431"/>
                <a:gd name="connsiteX18" fmla="*/ 338138 w 1919288"/>
                <a:gd name="connsiteY18" fmla="*/ 250031 h 402431"/>
                <a:gd name="connsiteX19" fmla="*/ 416719 w 1919288"/>
                <a:gd name="connsiteY19" fmla="*/ 240506 h 402431"/>
                <a:gd name="connsiteX20" fmla="*/ 645319 w 1919288"/>
                <a:gd name="connsiteY20" fmla="*/ 214312 h 402431"/>
                <a:gd name="connsiteX21" fmla="*/ 814388 w 1919288"/>
                <a:gd name="connsiteY21" fmla="*/ 195262 h 402431"/>
                <a:gd name="connsiteX22" fmla="*/ 985838 w 1919288"/>
                <a:gd name="connsiteY22" fmla="*/ 159544 h 402431"/>
                <a:gd name="connsiteX23" fmla="*/ 1138238 w 1919288"/>
                <a:gd name="connsiteY23" fmla="*/ 135731 h 402431"/>
                <a:gd name="connsiteX24" fmla="*/ 1366838 w 1919288"/>
                <a:gd name="connsiteY24" fmla="*/ 97631 h 402431"/>
                <a:gd name="connsiteX25" fmla="*/ 1397794 w 1919288"/>
                <a:gd name="connsiteY25" fmla="*/ 85725 h 402431"/>
                <a:gd name="connsiteX26" fmla="*/ 1433513 w 1919288"/>
                <a:gd name="connsiteY26" fmla="*/ 61912 h 402431"/>
                <a:gd name="connsiteX27" fmla="*/ 1483519 w 1919288"/>
                <a:gd name="connsiteY27" fmla="*/ 35719 h 402431"/>
                <a:gd name="connsiteX28" fmla="*/ 1566863 w 1919288"/>
                <a:gd name="connsiteY28" fmla="*/ 0 h 402431"/>
                <a:gd name="connsiteX29" fmla="*/ 1588294 w 1919288"/>
                <a:gd name="connsiteY29" fmla="*/ 0 h 402431"/>
                <a:gd name="connsiteX30" fmla="*/ 1638300 w 1919288"/>
                <a:gd name="connsiteY30" fmla="*/ 4762 h 402431"/>
                <a:gd name="connsiteX31" fmla="*/ 1693069 w 1919288"/>
                <a:gd name="connsiteY31" fmla="*/ 19050 h 402431"/>
                <a:gd name="connsiteX32" fmla="*/ 1762125 w 1919288"/>
                <a:gd name="connsiteY32" fmla="*/ 50006 h 402431"/>
                <a:gd name="connsiteX33" fmla="*/ 1814513 w 1919288"/>
                <a:gd name="connsiteY33" fmla="*/ 76200 h 402431"/>
                <a:gd name="connsiteX34" fmla="*/ 1866900 w 1919288"/>
                <a:gd name="connsiteY34" fmla="*/ 104775 h 402431"/>
                <a:gd name="connsiteX35" fmla="*/ 1900238 w 1919288"/>
                <a:gd name="connsiteY35" fmla="*/ 126206 h 402431"/>
                <a:gd name="connsiteX36" fmla="*/ 1914525 w 1919288"/>
                <a:gd name="connsiteY36" fmla="*/ 138112 h 402431"/>
                <a:gd name="connsiteX37" fmla="*/ 1919288 w 1919288"/>
                <a:gd name="connsiteY37" fmla="*/ 147637 h 402431"/>
                <a:gd name="connsiteX38" fmla="*/ 1914525 w 1919288"/>
                <a:gd name="connsiteY38" fmla="*/ 169069 h 402431"/>
                <a:gd name="connsiteX39" fmla="*/ 1897857 w 1919288"/>
                <a:gd name="connsiteY39" fmla="*/ 188119 h 402431"/>
                <a:gd name="connsiteX40" fmla="*/ 1857375 w 1919288"/>
                <a:gd name="connsiteY40" fmla="*/ 216694 h 402431"/>
                <a:gd name="connsiteX41" fmla="*/ 1816894 w 1919288"/>
                <a:gd name="connsiteY41" fmla="*/ 226219 h 402431"/>
                <a:gd name="connsiteX42" fmla="*/ 1645444 w 1919288"/>
                <a:gd name="connsiteY42" fmla="*/ 254794 h 402431"/>
                <a:gd name="connsiteX43" fmla="*/ 1243013 w 1919288"/>
                <a:gd name="connsiteY43" fmla="*/ 3190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19288" h="402431">
                  <a:moveTo>
                    <a:pt x="1243013" y="319087"/>
                  </a:moveTo>
                  <a:lnTo>
                    <a:pt x="983457" y="359569"/>
                  </a:lnTo>
                  <a:lnTo>
                    <a:pt x="809625" y="378619"/>
                  </a:lnTo>
                  <a:lnTo>
                    <a:pt x="638175" y="388144"/>
                  </a:lnTo>
                  <a:lnTo>
                    <a:pt x="454819" y="395287"/>
                  </a:lnTo>
                  <a:lnTo>
                    <a:pt x="309563" y="402431"/>
                  </a:lnTo>
                  <a:lnTo>
                    <a:pt x="261938" y="402431"/>
                  </a:lnTo>
                  <a:lnTo>
                    <a:pt x="223838" y="397669"/>
                  </a:lnTo>
                  <a:lnTo>
                    <a:pt x="180975" y="388144"/>
                  </a:lnTo>
                  <a:lnTo>
                    <a:pt x="145257" y="371475"/>
                  </a:lnTo>
                  <a:lnTo>
                    <a:pt x="107157" y="350044"/>
                  </a:lnTo>
                  <a:lnTo>
                    <a:pt x="0" y="271462"/>
                  </a:lnTo>
                  <a:lnTo>
                    <a:pt x="97632" y="128587"/>
                  </a:lnTo>
                  <a:lnTo>
                    <a:pt x="161925" y="202406"/>
                  </a:lnTo>
                  <a:lnTo>
                    <a:pt x="188119" y="223837"/>
                  </a:lnTo>
                  <a:lnTo>
                    <a:pt x="214313" y="235744"/>
                  </a:lnTo>
                  <a:lnTo>
                    <a:pt x="247650" y="245269"/>
                  </a:lnTo>
                  <a:lnTo>
                    <a:pt x="288132" y="247650"/>
                  </a:lnTo>
                  <a:lnTo>
                    <a:pt x="338138" y="250031"/>
                  </a:lnTo>
                  <a:lnTo>
                    <a:pt x="416719" y="240506"/>
                  </a:lnTo>
                  <a:lnTo>
                    <a:pt x="645319" y="214312"/>
                  </a:lnTo>
                  <a:lnTo>
                    <a:pt x="814388" y="195262"/>
                  </a:lnTo>
                  <a:lnTo>
                    <a:pt x="985838" y="159544"/>
                  </a:lnTo>
                  <a:lnTo>
                    <a:pt x="1138238" y="135731"/>
                  </a:lnTo>
                  <a:lnTo>
                    <a:pt x="1366838" y="97631"/>
                  </a:lnTo>
                  <a:lnTo>
                    <a:pt x="1397794" y="85725"/>
                  </a:lnTo>
                  <a:lnTo>
                    <a:pt x="1433513" y="61912"/>
                  </a:lnTo>
                  <a:lnTo>
                    <a:pt x="1483519" y="35719"/>
                  </a:lnTo>
                  <a:lnTo>
                    <a:pt x="1566863" y="0"/>
                  </a:lnTo>
                  <a:lnTo>
                    <a:pt x="1588294" y="0"/>
                  </a:lnTo>
                  <a:lnTo>
                    <a:pt x="1638300" y="4762"/>
                  </a:lnTo>
                  <a:lnTo>
                    <a:pt x="1693069" y="19050"/>
                  </a:lnTo>
                  <a:lnTo>
                    <a:pt x="1762125" y="50006"/>
                  </a:lnTo>
                  <a:lnTo>
                    <a:pt x="1814513" y="76200"/>
                  </a:lnTo>
                  <a:lnTo>
                    <a:pt x="1866900" y="104775"/>
                  </a:lnTo>
                  <a:lnTo>
                    <a:pt x="1900238" y="126206"/>
                  </a:lnTo>
                  <a:lnTo>
                    <a:pt x="1914525" y="138112"/>
                  </a:lnTo>
                  <a:lnTo>
                    <a:pt x="1919288" y="147637"/>
                  </a:lnTo>
                  <a:lnTo>
                    <a:pt x="1914525" y="169069"/>
                  </a:lnTo>
                  <a:lnTo>
                    <a:pt x="1897857" y="188119"/>
                  </a:lnTo>
                  <a:lnTo>
                    <a:pt x="1857375" y="216694"/>
                  </a:lnTo>
                  <a:lnTo>
                    <a:pt x="1816894" y="226219"/>
                  </a:lnTo>
                  <a:lnTo>
                    <a:pt x="1645444" y="254794"/>
                  </a:lnTo>
                  <a:lnTo>
                    <a:pt x="1243013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E34A94B-E558-448D-AF35-FFFE2F3A2FDC}"/>
                </a:ext>
              </a:extLst>
            </p:cNvPr>
            <p:cNvSpPr/>
            <p:nvPr/>
          </p:nvSpPr>
          <p:spPr>
            <a:xfrm>
              <a:off x="4273550" y="3141663"/>
              <a:ext cx="2743200" cy="515937"/>
            </a:xfrm>
            <a:custGeom>
              <a:avLst/>
              <a:gdLst>
                <a:gd name="connsiteX0" fmla="*/ 2011680 w 2743200"/>
                <a:gd name="connsiteY0" fmla="*/ 310645 h 516072"/>
                <a:gd name="connsiteX1" fmla="*/ 1488092 w 2743200"/>
                <a:gd name="connsiteY1" fmla="*/ 355739 h 516072"/>
                <a:gd name="connsiteX2" fmla="*/ 1079743 w 2743200"/>
                <a:gd name="connsiteY2" fmla="*/ 423379 h 516072"/>
                <a:gd name="connsiteX3" fmla="*/ 829223 w 2743200"/>
                <a:gd name="connsiteY3" fmla="*/ 443421 h 516072"/>
                <a:gd name="connsiteX4" fmla="*/ 533608 w 2743200"/>
                <a:gd name="connsiteY4" fmla="*/ 468473 h 516072"/>
                <a:gd name="connsiteX5" fmla="*/ 468473 w 2743200"/>
                <a:gd name="connsiteY5" fmla="*/ 486010 h 516072"/>
                <a:gd name="connsiteX6" fmla="*/ 410853 w 2743200"/>
                <a:gd name="connsiteY6" fmla="*/ 501041 h 516072"/>
                <a:gd name="connsiteX7" fmla="*/ 368265 w 2743200"/>
                <a:gd name="connsiteY7" fmla="*/ 511062 h 516072"/>
                <a:gd name="connsiteX8" fmla="*/ 325676 w 2743200"/>
                <a:gd name="connsiteY8" fmla="*/ 516072 h 516072"/>
                <a:gd name="connsiteX9" fmla="*/ 293109 w 2743200"/>
                <a:gd name="connsiteY9" fmla="*/ 513567 h 516072"/>
                <a:gd name="connsiteX10" fmla="*/ 268057 w 2743200"/>
                <a:gd name="connsiteY10" fmla="*/ 508556 h 516072"/>
                <a:gd name="connsiteX11" fmla="*/ 232984 w 2743200"/>
                <a:gd name="connsiteY11" fmla="*/ 496030 h 516072"/>
                <a:gd name="connsiteX12" fmla="*/ 172859 w 2743200"/>
                <a:gd name="connsiteY12" fmla="*/ 458452 h 516072"/>
                <a:gd name="connsiteX13" fmla="*/ 107723 w 2743200"/>
                <a:gd name="connsiteY13" fmla="*/ 400833 h 516072"/>
                <a:gd name="connsiteX14" fmla="*/ 60124 w 2743200"/>
                <a:gd name="connsiteY14" fmla="*/ 353234 h 516072"/>
                <a:gd name="connsiteX15" fmla="*/ 20041 w 2743200"/>
                <a:gd name="connsiteY15" fmla="*/ 313150 h 516072"/>
                <a:gd name="connsiteX16" fmla="*/ 5010 w 2743200"/>
                <a:gd name="connsiteY16" fmla="*/ 295614 h 516072"/>
                <a:gd name="connsiteX17" fmla="*/ 0 w 2743200"/>
                <a:gd name="connsiteY17" fmla="*/ 278077 h 516072"/>
                <a:gd name="connsiteX18" fmla="*/ 5010 w 2743200"/>
                <a:gd name="connsiteY18" fmla="*/ 263046 h 516072"/>
                <a:gd name="connsiteX19" fmla="*/ 17536 w 2743200"/>
                <a:gd name="connsiteY19" fmla="*/ 250520 h 516072"/>
                <a:gd name="connsiteX20" fmla="*/ 32567 w 2743200"/>
                <a:gd name="connsiteY20" fmla="*/ 248015 h 516072"/>
                <a:gd name="connsiteX21" fmla="*/ 87682 w 2743200"/>
                <a:gd name="connsiteY21" fmla="*/ 260541 h 516072"/>
                <a:gd name="connsiteX22" fmla="*/ 200416 w 2743200"/>
                <a:gd name="connsiteY22" fmla="*/ 278077 h 516072"/>
                <a:gd name="connsiteX23" fmla="*/ 295614 w 2743200"/>
                <a:gd name="connsiteY23" fmla="*/ 285593 h 516072"/>
                <a:gd name="connsiteX24" fmla="*/ 390812 w 2743200"/>
                <a:gd name="connsiteY24" fmla="*/ 290604 h 516072"/>
                <a:gd name="connsiteX25" fmla="*/ 478494 w 2743200"/>
                <a:gd name="connsiteY25" fmla="*/ 290604 h 516072"/>
                <a:gd name="connsiteX26" fmla="*/ 573692 w 2743200"/>
                <a:gd name="connsiteY26" fmla="*/ 280583 h 516072"/>
                <a:gd name="connsiteX27" fmla="*/ 854275 w 2743200"/>
                <a:gd name="connsiteY27" fmla="*/ 250520 h 516072"/>
                <a:gd name="connsiteX28" fmla="*/ 1139868 w 2743200"/>
                <a:gd name="connsiteY28" fmla="*/ 212942 h 516072"/>
                <a:gd name="connsiteX29" fmla="*/ 1280160 w 2743200"/>
                <a:gd name="connsiteY29" fmla="*/ 197911 h 516072"/>
                <a:gd name="connsiteX30" fmla="*/ 1448008 w 2743200"/>
                <a:gd name="connsiteY30" fmla="*/ 157828 h 516072"/>
                <a:gd name="connsiteX31" fmla="*/ 1573269 w 2743200"/>
                <a:gd name="connsiteY31" fmla="*/ 152817 h 516072"/>
                <a:gd name="connsiteX32" fmla="*/ 1633394 w 2743200"/>
                <a:gd name="connsiteY32" fmla="*/ 147807 h 516072"/>
                <a:gd name="connsiteX33" fmla="*/ 1713560 w 2743200"/>
                <a:gd name="connsiteY33" fmla="*/ 140291 h 516072"/>
                <a:gd name="connsiteX34" fmla="*/ 1831305 w 2743200"/>
                <a:gd name="connsiteY34" fmla="*/ 127765 h 516072"/>
                <a:gd name="connsiteX35" fmla="*/ 1954060 w 2743200"/>
                <a:gd name="connsiteY35" fmla="*/ 110229 h 516072"/>
                <a:gd name="connsiteX36" fmla="*/ 2136940 w 2743200"/>
                <a:gd name="connsiteY36" fmla="*/ 82671 h 516072"/>
                <a:gd name="connsiteX37" fmla="*/ 2182034 w 2743200"/>
                <a:gd name="connsiteY37" fmla="*/ 72651 h 516072"/>
                <a:gd name="connsiteX38" fmla="*/ 2212096 w 2743200"/>
                <a:gd name="connsiteY38" fmla="*/ 62630 h 516072"/>
                <a:gd name="connsiteX39" fmla="*/ 2259695 w 2743200"/>
                <a:gd name="connsiteY39" fmla="*/ 40083 h 516072"/>
                <a:gd name="connsiteX40" fmla="*/ 2322325 w 2743200"/>
                <a:gd name="connsiteY40" fmla="*/ 0 h 516072"/>
                <a:gd name="connsiteX41" fmla="*/ 2364914 w 2743200"/>
                <a:gd name="connsiteY41" fmla="*/ 7515 h 516072"/>
                <a:gd name="connsiteX42" fmla="*/ 2457606 w 2743200"/>
                <a:gd name="connsiteY42" fmla="*/ 35073 h 516072"/>
                <a:gd name="connsiteX43" fmla="*/ 2530257 w 2743200"/>
                <a:gd name="connsiteY43" fmla="*/ 60125 h 516072"/>
                <a:gd name="connsiteX44" fmla="*/ 2582866 w 2743200"/>
                <a:gd name="connsiteY44" fmla="*/ 82671 h 516072"/>
                <a:gd name="connsiteX45" fmla="*/ 2620444 w 2743200"/>
                <a:gd name="connsiteY45" fmla="*/ 102713 h 516072"/>
                <a:gd name="connsiteX46" fmla="*/ 2665538 w 2743200"/>
                <a:gd name="connsiteY46" fmla="*/ 127765 h 516072"/>
                <a:gd name="connsiteX47" fmla="*/ 2700611 w 2743200"/>
                <a:gd name="connsiteY47" fmla="*/ 155322 h 516072"/>
                <a:gd name="connsiteX48" fmla="*/ 2723158 w 2743200"/>
                <a:gd name="connsiteY48" fmla="*/ 172859 h 516072"/>
                <a:gd name="connsiteX49" fmla="*/ 2738189 w 2743200"/>
                <a:gd name="connsiteY49" fmla="*/ 192900 h 516072"/>
                <a:gd name="connsiteX50" fmla="*/ 2743200 w 2743200"/>
                <a:gd name="connsiteY50" fmla="*/ 210437 h 516072"/>
                <a:gd name="connsiteX51" fmla="*/ 2738189 w 2743200"/>
                <a:gd name="connsiteY51" fmla="*/ 235489 h 516072"/>
                <a:gd name="connsiteX52" fmla="*/ 2725663 w 2743200"/>
                <a:gd name="connsiteY52" fmla="*/ 260541 h 516072"/>
                <a:gd name="connsiteX53" fmla="*/ 2695601 w 2743200"/>
                <a:gd name="connsiteY53" fmla="*/ 285593 h 516072"/>
                <a:gd name="connsiteX54" fmla="*/ 2670549 w 2743200"/>
                <a:gd name="connsiteY54" fmla="*/ 293109 h 516072"/>
                <a:gd name="connsiteX55" fmla="*/ 2545288 w 2743200"/>
                <a:gd name="connsiteY55" fmla="*/ 293109 h 516072"/>
                <a:gd name="connsiteX56" fmla="*/ 2344872 w 2743200"/>
                <a:gd name="connsiteY56" fmla="*/ 298119 h 516072"/>
                <a:gd name="connsiteX57" fmla="*/ 2011680 w 2743200"/>
                <a:gd name="connsiteY57" fmla="*/ 310645 h 5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3200" h="516072">
                  <a:moveTo>
                    <a:pt x="2011680" y="310645"/>
                  </a:moveTo>
                  <a:lnTo>
                    <a:pt x="1488092" y="355739"/>
                  </a:lnTo>
                  <a:lnTo>
                    <a:pt x="1079743" y="423379"/>
                  </a:lnTo>
                  <a:lnTo>
                    <a:pt x="829223" y="443421"/>
                  </a:lnTo>
                  <a:lnTo>
                    <a:pt x="533608" y="468473"/>
                  </a:lnTo>
                  <a:lnTo>
                    <a:pt x="468473" y="486010"/>
                  </a:lnTo>
                  <a:lnTo>
                    <a:pt x="410853" y="501041"/>
                  </a:lnTo>
                  <a:lnTo>
                    <a:pt x="368265" y="511062"/>
                  </a:lnTo>
                  <a:lnTo>
                    <a:pt x="325676" y="516072"/>
                  </a:lnTo>
                  <a:lnTo>
                    <a:pt x="293109" y="513567"/>
                  </a:lnTo>
                  <a:lnTo>
                    <a:pt x="268057" y="508556"/>
                  </a:lnTo>
                  <a:lnTo>
                    <a:pt x="232984" y="496030"/>
                  </a:lnTo>
                  <a:lnTo>
                    <a:pt x="172859" y="458452"/>
                  </a:lnTo>
                  <a:lnTo>
                    <a:pt x="107723" y="400833"/>
                  </a:lnTo>
                  <a:lnTo>
                    <a:pt x="60124" y="353234"/>
                  </a:lnTo>
                  <a:lnTo>
                    <a:pt x="20041" y="313150"/>
                  </a:lnTo>
                  <a:lnTo>
                    <a:pt x="5010" y="295614"/>
                  </a:lnTo>
                  <a:lnTo>
                    <a:pt x="0" y="278077"/>
                  </a:lnTo>
                  <a:lnTo>
                    <a:pt x="5010" y="263046"/>
                  </a:lnTo>
                  <a:lnTo>
                    <a:pt x="17536" y="250520"/>
                  </a:lnTo>
                  <a:lnTo>
                    <a:pt x="32567" y="248015"/>
                  </a:lnTo>
                  <a:lnTo>
                    <a:pt x="87682" y="260541"/>
                  </a:lnTo>
                  <a:lnTo>
                    <a:pt x="200416" y="278077"/>
                  </a:lnTo>
                  <a:lnTo>
                    <a:pt x="295614" y="285593"/>
                  </a:lnTo>
                  <a:lnTo>
                    <a:pt x="390812" y="290604"/>
                  </a:lnTo>
                  <a:lnTo>
                    <a:pt x="478494" y="290604"/>
                  </a:lnTo>
                  <a:lnTo>
                    <a:pt x="573692" y="280583"/>
                  </a:lnTo>
                  <a:lnTo>
                    <a:pt x="854275" y="250520"/>
                  </a:lnTo>
                  <a:lnTo>
                    <a:pt x="1139868" y="212942"/>
                  </a:lnTo>
                  <a:cubicBezTo>
                    <a:pt x="1186622" y="207842"/>
                    <a:pt x="1233128" y="197911"/>
                    <a:pt x="1280160" y="197911"/>
                  </a:cubicBezTo>
                  <a:lnTo>
                    <a:pt x="1448008" y="157828"/>
                  </a:lnTo>
                  <a:lnTo>
                    <a:pt x="1573269" y="152817"/>
                  </a:lnTo>
                  <a:lnTo>
                    <a:pt x="1633394" y="147807"/>
                  </a:lnTo>
                  <a:lnTo>
                    <a:pt x="1713560" y="140291"/>
                  </a:lnTo>
                  <a:lnTo>
                    <a:pt x="1831305" y="127765"/>
                  </a:lnTo>
                  <a:lnTo>
                    <a:pt x="1954060" y="110229"/>
                  </a:lnTo>
                  <a:lnTo>
                    <a:pt x="2136940" y="82671"/>
                  </a:lnTo>
                  <a:lnTo>
                    <a:pt x="2182034" y="72651"/>
                  </a:lnTo>
                  <a:lnTo>
                    <a:pt x="2212096" y="62630"/>
                  </a:lnTo>
                  <a:lnTo>
                    <a:pt x="2259695" y="40083"/>
                  </a:lnTo>
                  <a:lnTo>
                    <a:pt x="2322325" y="0"/>
                  </a:lnTo>
                  <a:lnTo>
                    <a:pt x="2364914" y="7515"/>
                  </a:lnTo>
                  <a:lnTo>
                    <a:pt x="2457606" y="35073"/>
                  </a:lnTo>
                  <a:lnTo>
                    <a:pt x="2530257" y="60125"/>
                  </a:lnTo>
                  <a:lnTo>
                    <a:pt x="2582866" y="82671"/>
                  </a:lnTo>
                  <a:lnTo>
                    <a:pt x="2620444" y="102713"/>
                  </a:lnTo>
                  <a:lnTo>
                    <a:pt x="2665538" y="127765"/>
                  </a:lnTo>
                  <a:lnTo>
                    <a:pt x="2700611" y="155322"/>
                  </a:lnTo>
                  <a:lnTo>
                    <a:pt x="2723158" y="172859"/>
                  </a:lnTo>
                  <a:lnTo>
                    <a:pt x="2738189" y="192900"/>
                  </a:lnTo>
                  <a:lnTo>
                    <a:pt x="2743200" y="210437"/>
                  </a:lnTo>
                  <a:lnTo>
                    <a:pt x="2738189" y="235489"/>
                  </a:lnTo>
                  <a:lnTo>
                    <a:pt x="2725663" y="260541"/>
                  </a:lnTo>
                  <a:lnTo>
                    <a:pt x="2695601" y="285593"/>
                  </a:lnTo>
                  <a:lnTo>
                    <a:pt x="2670549" y="293109"/>
                  </a:lnTo>
                  <a:lnTo>
                    <a:pt x="2545288" y="293109"/>
                  </a:lnTo>
                  <a:lnTo>
                    <a:pt x="2344872" y="298119"/>
                  </a:lnTo>
                  <a:lnTo>
                    <a:pt x="2011680" y="310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C08CECB-38B8-49CF-BA86-72D13EC4147C}"/>
                </a:ext>
              </a:extLst>
            </p:cNvPr>
            <p:cNvSpPr/>
            <p:nvPr/>
          </p:nvSpPr>
          <p:spPr>
            <a:xfrm rot="16200000">
              <a:off x="3246437" y="3422651"/>
              <a:ext cx="4575175" cy="571500"/>
            </a:xfrm>
            <a:custGeom>
              <a:avLst/>
              <a:gdLst>
                <a:gd name="connsiteX0" fmla="*/ 2995591 w 4576137"/>
                <a:gd name="connsiteY0" fmla="*/ 496507 h 570983"/>
                <a:gd name="connsiteX1" fmla="*/ 2656311 w 4576137"/>
                <a:gd name="connsiteY1" fmla="*/ 504782 h 570983"/>
                <a:gd name="connsiteX2" fmla="*/ 2424608 w 4576137"/>
                <a:gd name="connsiteY2" fmla="*/ 496507 h 570983"/>
                <a:gd name="connsiteX3" fmla="*/ 2184630 w 4576137"/>
                <a:gd name="connsiteY3" fmla="*/ 500644 h 570983"/>
                <a:gd name="connsiteX4" fmla="*/ 1737774 w 4576137"/>
                <a:gd name="connsiteY4" fmla="*/ 504782 h 570983"/>
                <a:gd name="connsiteX5" fmla="*/ 1746049 w 4576137"/>
                <a:gd name="connsiteY5" fmla="*/ 504782 h 570983"/>
                <a:gd name="connsiteX6" fmla="*/ 1187479 w 4576137"/>
                <a:gd name="connsiteY6" fmla="*/ 500644 h 570983"/>
                <a:gd name="connsiteX7" fmla="*/ 926813 w 4576137"/>
                <a:gd name="connsiteY7" fmla="*/ 504782 h 570983"/>
                <a:gd name="connsiteX8" fmla="*/ 765448 w 4576137"/>
                <a:gd name="connsiteY8" fmla="*/ 504782 h 570983"/>
                <a:gd name="connsiteX9" fmla="*/ 562708 w 4576137"/>
                <a:gd name="connsiteY9" fmla="*/ 513057 h 570983"/>
                <a:gd name="connsiteX10" fmla="*/ 347555 w 4576137"/>
                <a:gd name="connsiteY10" fmla="*/ 525470 h 570983"/>
                <a:gd name="connsiteX11" fmla="*/ 268941 w 4576137"/>
                <a:gd name="connsiteY11" fmla="*/ 517194 h 570983"/>
                <a:gd name="connsiteX12" fmla="*/ 182052 w 4576137"/>
                <a:gd name="connsiteY12" fmla="*/ 504782 h 570983"/>
                <a:gd name="connsiteX13" fmla="*/ 99301 w 4576137"/>
                <a:gd name="connsiteY13" fmla="*/ 488232 h 570983"/>
                <a:gd name="connsiteX14" fmla="*/ 45513 w 4576137"/>
                <a:gd name="connsiteY14" fmla="*/ 471681 h 570983"/>
                <a:gd name="connsiteX15" fmla="*/ 20688 w 4576137"/>
                <a:gd name="connsiteY15" fmla="*/ 450994 h 570983"/>
                <a:gd name="connsiteX16" fmla="*/ 4137 w 4576137"/>
                <a:gd name="connsiteY16" fmla="*/ 430306 h 570983"/>
                <a:gd name="connsiteX17" fmla="*/ 0 w 4576137"/>
                <a:gd name="connsiteY17" fmla="*/ 409618 h 570983"/>
                <a:gd name="connsiteX18" fmla="*/ 8275 w 4576137"/>
                <a:gd name="connsiteY18" fmla="*/ 380655 h 570983"/>
                <a:gd name="connsiteX19" fmla="*/ 37238 w 4576137"/>
                <a:gd name="connsiteY19" fmla="*/ 351692 h 570983"/>
                <a:gd name="connsiteX20" fmla="*/ 107576 w 4576137"/>
                <a:gd name="connsiteY20" fmla="*/ 318592 h 570983"/>
                <a:gd name="connsiteX21" fmla="*/ 169640 w 4576137"/>
                <a:gd name="connsiteY21" fmla="*/ 297904 h 570983"/>
                <a:gd name="connsiteX22" fmla="*/ 235841 w 4576137"/>
                <a:gd name="connsiteY22" fmla="*/ 277216 h 570983"/>
                <a:gd name="connsiteX23" fmla="*/ 318592 w 4576137"/>
                <a:gd name="connsiteY23" fmla="*/ 252391 h 570983"/>
                <a:gd name="connsiteX24" fmla="*/ 409618 w 4576137"/>
                <a:gd name="connsiteY24" fmla="*/ 231703 h 570983"/>
                <a:gd name="connsiteX25" fmla="*/ 546157 w 4576137"/>
                <a:gd name="connsiteY25" fmla="*/ 215153 h 570983"/>
                <a:gd name="connsiteX26" fmla="*/ 583395 w 4576137"/>
                <a:gd name="connsiteY26" fmla="*/ 215153 h 570983"/>
                <a:gd name="connsiteX27" fmla="*/ 662009 w 4576137"/>
                <a:gd name="connsiteY27" fmla="*/ 227565 h 570983"/>
                <a:gd name="connsiteX28" fmla="*/ 761310 w 4576137"/>
                <a:gd name="connsiteY28" fmla="*/ 244116 h 570983"/>
                <a:gd name="connsiteX29" fmla="*/ 877162 w 4576137"/>
                <a:gd name="connsiteY29" fmla="*/ 260666 h 570983"/>
                <a:gd name="connsiteX30" fmla="*/ 997151 w 4576137"/>
                <a:gd name="connsiteY30" fmla="*/ 273079 h 570983"/>
                <a:gd name="connsiteX31" fmla="*/ 1084040 w 4576137"/>
                <a:gd name="connsiteY31" fmla="*/ 281354 h 570983"/>
                <a:gd name="connsiteX32" fmla="*/ 1274367 w 4576137"/>
                <a:gd name="connsiteY32" fmla="*/ 281354 h 570983"/>
                <a:gd name="connsiteX33" fmla="*/ 1708811 w 4576137"/>
                <a:gd name="connsiteY33" fmla="*/ 281354 h 570983"/>
                <a:gd name="connsiteX34" fmla="*/ 2254968 w 4576137"/>
                <a:gd name="connsiteY34" fmla="*/ 277216 h 570983"/>
                <a:gd name="connsiteX35" fmla="*/ 2631486 w 4576137"/>
                <a:gd name="connsiteY35" fmla="*/ 277216 h 570983"/>
                <a:gd name="connsiteX36" fmla="*/ 3272807 w 4576137"/>
                <a:gd name="connsiteY36" fmla="*/ 277216 h 570983"/>
                <a:gd name="connsiteX37" fmla="*/ 3413484 w 4576137"/>
                <a:gd name="connsiteY37" fmla="*/ 277216 h 570983"/>
                <a:gd name="connsiteX38" fmla="*/ 3972054 w 4576137"/>
                <a:gd name="connsiteY38" fmla="*/ 277216 h 570983"/>
                <a:gd name="connsiteX39" fmla="*/ 4228583 w 4576137"/>
                <a:gd name="connsiteY39" fmla="*/ 277216 h 570983"/>
                <a:gd name="connsiteX40" fmla="*/ 4290646 w 4576137"/>
                <a:gd name="connsiteY40" fmla="*/ 273079 h 570983"/>
                <a:gd name="connsiteX41" fmla="*/ 4332022 w 4576137"/>
                <a:gd name="connsiteY41" fmla="*/ 260666 h 570983"/>
                <a:gd name="connsiteX42" fmla="*/ 4373397 w 4576137"/>
                <a:gd name="connsiteY42" fmla="*/ 235841 h 570983"/>
                <a:gd name="connsiteX43" fmla="*/ 4406498 w 4576137"/>
                <a:gd name="connsiteY43" fmla="*/ 206878 h 570983"/>
                <a:gd name="connsiteX44" fmla="*/ 4435461 w 4576137"/>
                <a:gd name="connsiteY44" fmla="*/ 165502 h 570983"/>
                <a:gd name="connsiteX45" fmla="*/ 4447873 w 4576137"/>
                <a:gd name="connsiteY45" fmla="*/ 128264 h 570983"/>
                <a:gd name="connsiteX46" fmla="*/ 4460286 w 4576137"/>
                <a:gd name="connsiteY46" fmla="*/ 70338 h 570983"/>
                <a:gd name="connsiteX47" fmla="*/ 4464423 w 4576137"/>
                <a:gd name="connsiteY47" fmla="*/ 33100 h 570983"/>
                <a:gd name="connsiteX48" fmla="*/ 4468561 w 4576137"/>
                <a:gd name="connsiteY48" fmla="*/ 16550 h 570983"/>
                <a:gd name="connsiteX49" fmla="*/ 4485111 w 4576137"/>
                <a:gd name="connsiteY49" fmla="*/ 0 h 570983"/>
                <a:gd name="connsiteX50" fmla="*/ 4497524 w 4576137"/>
                <a:gd name="connsiteY50" fmla="*/ 0 h 570983"/>
                <a:gd name="connsiteX51" fmla="*/ 4518212 w 4576137"/>
                <a:gd name="connsiteY51" fmla="*/ 12413 h 570983"/>
                <a:gd name="connsiteX52" fmla="*/ 4538899 w 4576137"/>
                <a:gd name="connsiteY52" fmla="*/ 41375 h 570983"/>
                <a:gd name="connsiteX53" fmla="*/ 4559587 w 4576137"/>
                <a:gd name="connsiteY53" fmla="*/ 99301 h 570983"/>
                <a:gd name="connsiteX54" fmla="*/ 4567862 w 4576137"/>
                <a:gd name="connsiteY54" fmla="*/ 140677 h 570983"/>
                <a:gd name="connsiteX55" fmla="*/ 4576137 w 4576137"/>
                <a:gd name="connsiteY55" fmla="*/ 190327 h 570983"/>
                <a:gd name="connsiteX56" fmla="*/ 4567862 w 4576137"/>
                <a:gd name="connsiteY56" fmla="*/ 244116 h 570983"/>
                <a:gd name="connsiteX57" fmla="*/ 4538899 w 4576137"/>
                <a:gd name="connsiteY57" fmla="*/ 359967 h 570983"/>
                <a:gd name="connsiteX58" fmla="*/ 4501661 w 4576137"/>
                <a:gd name="connsiteY58" fmla="*/ 455131 h 570983"/>
                <a:gd name="connsiteX59" fmla="*/ 4460286 w 4576137"/>
                <a:gd name="connsiteY59" fmla="*/ 525470 h 570983"/>
                <a:gd name="connsiteX60" fmla="*/ 4418910 w 4576137"/>
                <a:gd name="connsiteY60" fmla="*/ 566845 h 570983"/>
                <a:gd name="connsiteX61" fmla="*/ 4402360 w 4576137"/>
                <a:gd name="connsiteY61" fmla="*/ 570983 h 570983"/>
                <a:gd name="connsiteX62" fmla="*/ 4365122 w 4576137"/>
                <a:gd name="connsiteY62" fmla="*/ 554432 h 570983"/>
                <a:gd name="connsiteX63" fmla="*/ 4311334 w 4576137"/>
                <a:gd name="connsiteY63" fmla="*/ 529607 h 570983"/>
                <a:gd name="connsiteX64" fmla="*/ 4236858 w 4576137"/>
                <a:gd name="connsiteY64" fmla="*/ 508919 h 570983"/>
                <a:gd name="connsiteX65" fmla="*/ 4108594 w 4576137"/>
                <a:gd name="connsiteY65" fmla="*/ 500644 h 570983"/>
                <a:gd name="connsiteX66" fmla="*/ 3831377 w 4576137"/>
                <a:gd name="connsiteY66" fmla="*/ 500644 h 570983"/>
                <a:gd name="connsiteX67" fmla="*/ 3450722 w 4576137"/>
                <a:gd name="connsiteY67" fmla="*/ 500644 h 570983"/>
                <a:gd name="connsiteX68" fmla="*/ 3289357 w 4576137"/>
                <a:gd name="connsiteY68" fmla="*/ 500644 h 570983"/>
                <a:gd name="connsiteX69" fmla="*/ 2995591 w 4576137"/>
                <a:gd name="connsiteY69" fmla="*/ 496507 h 57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76137" h="570983">
                  <a:moveTo>
                    <a:pt x="2995591" y="496507"/>
                  </a:moveTo>
                  <a:lnTo>
                    <a:pt x="2656311" y="504782"/>
                  </a:lnTo>
                  <a:lnTo>
                    <a:pt x="2424608" y="496507"/>
                  </a:lnTo>
                  <a:lnTo>
                    <a:pt x="2184630" y="500644"/>
                  </a:lnTo>
                  <a:lnTo>
                    <a:pt x="1737774" y="504782"/>
                  </a:lnTo>
                  <a:lnTo>
                    <a:pt x="1746049" y="504782"/>
                  </a:lnTo>
                  <a:lnTo>
                    <a:pt x="1187479" y="500644"/>
                  </a:lnTo>
                  <a:lnTo>
                    <a:pt x="926813" y="504782"/>
                  </a:lnTo>
                  <a:lnTo>
                    <a:pt x="765448" y="504782"/>
                  </a:lnTo>
                  <a:lnTo>
                    <a:pt x="562708" y="513057"/>
                  </a:lnTo>
                  <a:lnTo>
                    <a:pt x="347555" y="525470"/>
                  </a:lnTo>
                  <a:lnTo>
                    <a:pt x="268941" y="517194"/>
                  </a:lnTo>
                  <a:lnTo>
                    <a:pt x="182052" y="504782"/>
                  </a:lnTo>
                  <a:lnTo>
                    <a:pt x="99301" y="488232"/>
                  </a:lnTo>
                  <a:lnTo>
                    <a:pt x="45513" y="471681"/>
                  </a:lnTo>
                  <a:lnTo>
                    <a:pt x="20688" y="450994"/>
                  </a:lnTo>
                  <a:lnTo>
                    <a:pt x="4137" y="430306"/>
                  </a:lnTo>
                  <a:lnTo>
                    <a:pt x="0" y="409618"/>
                  </a:lnTo>
                  <a:lnTo>
                    <a:pt x="8275" y="380655"/>
                  </a:lnTo>
                  <a:lnTo>
                    <a:pt x="37238" y="351692"/>
                  </a:lnTo>
                  <a:lnTo>
                    <a:pt x="107576" y="318592"/>
                  </a:lnTo>
                  <a:lnTo>
                    <a:pt x="169640" y="297904"/>
                  </a:lnTo>
                  <a:lnTo>
                    <a:pt x="235841" y="277216"/>
                  </a:lnTo>
                  <a:lnTo>
                    <a:pt x="318592" y="252391"/>
                  </a:lnTo>
                  <a:lnTo>
                    <a:pt x="409618" y="231703"/>
                  </a:lnTo>
                  <a:lnTo>
                    <a:pt x="546157" y="215153"/>
                  </a:lnTo>
                  <a:lnTo>
                    <a:pt x="583395" y="215153"/>
                  </a:lnTo>
                  <a:lnTo>
                    <a:pt x="662009" y="227565"/>
                  </a:lnTo>
                  <a:lnTo>
                    <a:pt x="761310" y="244116"/>
                  </a:lnTo>
                  <a:lnTo>
                    <a:pt x="877162" y="260666"/>
                  </a:lnTo>
                  <a:lnTo>
                    <a:pt x="997151" y="273079"/>
                  </a:lnTo>
                  <a:lnTo>
                    <a:pt x="1084040" y="281354"/>
                  </a:lnTo>
                  <a:lnTo>
                    <a:pt x="1274367" y="281354"/>
                  </a:lnTo>
                  <a:lnTo>
                    <a:pt x="1708811" y="281354"/>
                  </a:lnTo>
                  <a:lnTo>
                    <a:pt x="2254968" y="277216"/>
                  </a:lnTo>
                  <a:lnTo>
                    <a:pt x="2631486" y="277216"/>
                  </a:lnTo>
                  <a:lnTo>
                    <a:pt x="3272807" y="277216"/>
                  </a:lnTo>
                  <a:lnTo>
                    <a:pt x="3413484" y="277216"/>
                  </a:lnTo>
                  <a:lnTo>
                    <a:pt x="3972054" y="277216"/>
                  </a:lnTo>
                  <a:lnTo>
                    <a:pt x="4228583" y="277216"/>
                  </a:lnTo>
                  <a:lnTo>
                    <a:pt x="4290646" y="273079"/>
                  </a:lnTo>
                  <a:lnTo>
                    <a:pt x="4332022" y="260666"/>
                  </a:lnTo>
                  <a:lnTo>
                    <a:pt x="4373397" y="235841"/>
                  </a:lnTo>
                  <a:lnTo>
                    <a:pt x="4406498" y="206878"/>
                  </a:lnTo>
                  <a:lnTo>
                    <a:pt x="4435461" y="165502"/>
                  </a:lnTo>
                  <a:lnTo>
                    <a:pt x="4447873" y="128264"/>
                  </a:lnTo>
                  <a:lnTo>
                    <a:pt x="4460286" y="70338"/>
                  </a:lnTo>
                  <a:lnTo>
                    <a:pt x="4464423" y="33100"/>
                  </a:lnTo>
                  <a:lnTo>
                    <a:pt x="4468561" y="16550"/>
                  </a:lnTo>
                  <a:lnTo>
                    <a:pt x="4485111" y="0"/>
                  </a:lnTo>
                  <a:lnTo>
                    <a:pt x="4497524" y="0"/>
                  </a:lnTo>
                  <a:lnTo>
                    <a:pt x="4518212" y="12413"/>
                  </a:lnTo>
                  <a:lnTo>
                    <a:pt x="4538899" y="41375"/>
                  </a:lnTo>
                  <a:lnTo>
                    <a:pt x="4559587" y="99301"/>
                  </a:lnTo>
                  <a:lnTo>
                    <a:pt x="4567862" y="140677"/>
                  </a:lnTo>
                  <a:lnTo>
                    <a:pt x="4576137" y="190327"/>
                  </a:lnTo>
                  <a:lnTo>
                    <a:pt x="4567862" y="244116"/>
                  </a:lnTo>
                  <a:lnTo>
                    <a:pt x="4538899" y="359967"/>
                  </a:lnTo>
                  <a:lnTo>
                    <a:pt x="4501661" y="455131"/>
                  </a:lnTo>
                  <a:lnTo>
                    <a:pt x="4460286" y="525470"/>
                  </a:lnTo>
                  <a:lnTo>
                    <a:pt x="4418910" y="566845"/>
                  </a:lnTo>
                  <a:lnTo>
                    <a:pt x="4402360" y="570983"/>
                  </a:lnTo>
                  <a:lnTo>
                    <a:pt x="4365122" y="554432"/>
                  </a:lnTo>
                  <a:lnTo>
                    <a:pt x="4311334" y="529607"/>
                  </a:lnTo>
                  <a:lnTo>
                    <a:pt x="4236858" y="508919"/>
                  </a:lnTo>
                  <a:lnTo>
                    <a:pt x="4108594" y="500644"/>
                  </a:lnTo>
                  <a:lnTo>
                    <a:pt x="3831377" y="500644"/>
                  </a:lnTo>
                  <a:lnTo>
                    <a:pt x="3450722" y="500644"/>
                  </a:lnTo>
                  <a:lnTo>
                    <a:pt x="3289357" y="500644"/>
                  </a:lnTo>
                  <a:lnTo>
                    <a:pt x="2995591" y="496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B7469AB-1300-42F8-AAAF-BF5EA56C1BA8}"/>
                </a:ext>
              </a:extLst>
            </p:cNvPr>
            <p:cNvSpPr/>
            <p:nvPr/>
          </p:nvSpPr>
          <p:spPr>
            <a:xfrm>
              <a:off x="4013200" y="3448050"/>
              <a:ext cx="1581150" cy="1831975"/>
            </a:xfrm>
            <a:custGeom>
              <a:avLst/>
              <a:gdLst>
                <a:gd name="connsiteX0" fmla="*/ 984250 w 1581150"/>
                <a:gd name="connsiteY0" fmla="*/ 996950 h 1831975"/>
                <a:gd name="connsiteX1" fmla="*/ 746125 w 1581150"/>
                <a:gd name="connsiteY1" fmla="*/ 1244600 h 1831975"/>
                <a:gd name="connsiteX2" fmla="*/ 581025 w 1581150"/>
                <a:gd name="connsiteY2" fmla="*/ 1400175 h 1831975"/>
                <a:gd name="connsiteX3" fmla="*/ 419100 w 1581150"/>
                <a:gd name="connsiteY3" fmla="*/ 1539875 h 1831975"/>
                <a:gd name="connsiteX4" fmla="*/ 292100 w 1581150"/>
                <a:gd name="connsiteY4" fmla="*/ 1641475 h 1831975"/>
                <a:gd name="connsiteX5" fmla="*/ 171450 w 1581150"/>
                <a:gd name="connsiteY5" fmla="*/ 1733550 h 1831975"/>
                <a:gd name="connsiteX6" fmla="*/ 53975 w 1581150"/>
                <a:gd name="connsiteY6" fmla="*/ 1819275 h 1831975"/>
                <a:gd name="connsiteX7" fmla="*/ 25400 w 1581150"/>
                <a:gd name="connsiteY7" fmla="*/ 1831975 h 1831975"/>
                <a:gd name="connsiteX8" fmla="*/ 6350 w 1581150"/>
                <a:gd name="connsiteY8" fmla="*/ 1825625 h 1831975"/>
                <a:gd name="connsiteX9" fmla="*/ 0 w 1581150"/>
                <a:gd name="connsiteY9" fmla="*/ 1809750 h 1831975"/>
                <a:gd name="connsiteX10" fmla="*/ 3175 w 1581150"/>
                <a:gd name="connsiteY10" fmla="*/ 1787525 h 1831975"/>
                <a:gd name="connsiteX11" fmla="*/ 28575 w 1581150"/>
                <a:gd name="connsiteY11" fmla="*/ 1755775 h 1831975"/>
                <a:gd name="connsiteX12" fmla="*/ 120650 w 1581150"/>
                <a:gd name="connsiteY12" fmla="*/ 1670050 h 1831975"/>
                <a:gd name="connsiteX13" fmla="*/ 206375 w 1581150"/>
                <a:gd name="connsiteY13" fmla="*/ 1584325 h 1831975"/>
                <a:gd name="connsiteX14" fmla="*/ 317500 w 1581150"/>
                <a:gd name="connsiteY14" fmla="*/ 1470025 h 1831975"/>
                <a:gd name="connsiteX15" fmla="*/ 438150 w 1581150"/>
                <a:gd name="connsiteY15" fmla="*/ 1339850 h 1831975"/>
                <a:gd name="connsiteX16" fmla="*/ 539750 w 1581150"/>
                <a:gd name="connsiteY16" fmla="*/ 1231900 h 1831975"/>
                <a:gd name="connsiteX17" fmla="*/ 673100 w 1581150"/>
                <a:gd name="connsiteY17" fmla="*/ 1079500 h 1831975"/>
                <a:gd name="connsiteX18" fmla="*/ 771525 w 1581150"/>
                <a:gd name="connsiteY18" fmla="*/ 962025 h 1831975"/>
                <a:gd name="connsiteX19" fmla="*/ 914400 w 1581150"/>
                <a:gd name="connsiteY19" fmla="*/ 774700 h 1831975"/>
                <a:gd name="connsiteX20" fmla="*/ 1025525 w 1581150"/>
                <a:gd name="connsiteY20" fmla="*/ 622300 h 1831975"/>
                <a:gd name="connsiteX21" fmla="*/ 1104900 w 1581150"/>
                <a:gd name="connsiteY21" fmla="*/ 504825 h 1831975"/>
                <a:gd name="connsiteX22" fmla="*/ 1193800 w 1581150"/>
                <a:gd name="connsiteY22" fmla="*/ 349250 h 1831975"/>
                <a:gd name="connsiteX23" fmla="*/ 1254125 w 1581150"/>
                <a:gd name="connsiteY23" fmla="*/ 241300 h 1831975"/>
                <a:gd name="connsiteX24" fmla="*/ 1333500 w 1581150"/>
                <a:gd name="connsiteY24" fmla="*/ 63500 h 1831975"/>
                <a:gd name="connsiteX25" fmla="*/ 1581150 w 1581150"/>
                <a:gd name="connsiteY25" fmla="*/ 0 h 1831975"/>
                <a:gd name="connsiteX26" fmla="*/ 1562100 w 1581150"/>
                <a:gd name="connsiteY26" fmla="*/ 219075 h 1831975"/>
                <a:gd name="connsiteX27" fmla="*/ 1460500 w 1581150"/>
                <a:gd name="connsiteY27" fmla="*/ 374650 h 1831975"/>
                <a:gd name="connsiteX28" fmla="*/ 1333500 w 1581150"/>
                <a:gd name="connsiteY28" fmla="*/ 558800 h 1831975"/>
                <a:gd name="connsiteX29" fmla="*/ 1228725 w 1581150"/>
                <a:gd name="connsiteY29" fmla="*/ 701675 h 1831975"/>
                <a:gd name="connsiteX30" fmla="*/ 1127125 w 1581150"/>
                <a:gd name="connsiteY30" fmla="*/ 835025 h 1831975"/>
                <a:gd name="connsiteX31" fmla="*/ 984250 w 1581150"/>
                <a:gd name="connsiteY31" fmla="*/ 99695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1831975">
                  <a:moveTo>
                    <a:pt x="984250" y="996950"/>
                  </a:moveTo>
                  <a:lnTo>
                    <a:pt x="746125" y="1244600"/>
                  </a:lnTo>
                  <a:lnTo>
                    <a:pt x="581025" y="1400175"/>
                  </a:lnTo>
                  <a:lnTo>
                    <a:pt x="419100" y="1539875"/>
                  </a:lnTo>
                  <a:lnTo>
                    <a:pt x="292100" y="1641475"/>
                  </a:lnTo>
                  <a:lnTo>
                    <a:pt x="171450" y="1733550"/>
                  </a:lnTo>
                  <a:lnTo>
                    <a:pt x="53975" y="1819275"/>
                  </a:lnTo>
                  <a:lnTo>
                    <a:pt x="25400" y="1831975"/>
                  </a:lnTo>
                  <a:lnTo>
                    <a:pt x="6350" y="1825625"/>
                  </a:lnTo>
                  <a:lnTo>
                    <a:pt x="0" y="1809750"/>
                  </a:lnTo>
                  <a:lnTo>
                    <a:pt x="3175" y="1787525"/>
                  </a:lnTo>
                  <a:lnTo>
                    <a:pt x="28575" y="1755775"/>
                  </a:lnTo>
                  <a:lnTo>
                    <a:pt x="120650" y="1670050"/>
                  </a:lnTo>
                  <a:lnTo>
                    <a:pt x="206375" y="1584325"/>
                  </a:lnTo>
                  <a:lnTo>
                    <a:pt x="317500" y="1470025"/>
                  </a:lnTo>
                  <a:lnTo>
                    <a:pt x="438150" y="1339850"/>
                  </a:lnTo>
                  <a:lnTo>
                    <a:pt x="539750" y="1231900"/>
                  </a:lnTo>
                  <a:lnTo>
                    <a:pt x="673100" y="1079500"/>
                  </a:lnTo>
                  <a:lnTo>
                    <a:pt x="771525" y="962025"/>
                  </a:lnTo>
                  <a:lnTo>
                    <a:pt x="914400" y="774700"/>
                  </a:lnTo>
                  <a:lnTo>
                    <a:pt x="1025525" y="622300"/>
                  </a:lnTo>
                  <a:lnTo>
                    <a:pt x="1104900" y="504825"/>
                  </a:lnTo>
                  <a:lnTo>
                    <a:pt x="1193800" y="349250"/>
                  </a:lnTo>
                  <a:lnTo>
                    <a:pt x="1254125" y="241300"/>
                  </a:lnTo>
                  <a:lnTo>
                    <a:pt x="1333500" y="63500"/>
                  </a:lnTo>
                  <a:lnTo>
                    <a:pt x="1581150" y="0"/>
                  </a:lnTo>
                  <a:lnTo>
                    <a:pt x="1562100" y="219075"/>
                  </a:lnTo>
                  <a:lnTo>
                    <a:pt x="1460500" y="374650"/>
                  </a:lnTo>
                  <a:lnTo>
                    <a:pt x="1333500" y="558800"/>
                  </a:lnTo>
                  <a:lnTo>
                    <a:pt x="1228725" y="701675"/>
                  </a:lnTo>
                  <a:lnTo>
                    <a:pt x="1127125" y="835025"/>
                  </a:lnTo>
                  <a:lnTo>
                    <a:pt x="984250" y="996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E5F235C-D84C-4FE0-A24F-B533083BAB78}"/>
                </a:ext>
              </a:extLst>
            </p:cNvPr>
            <p:cNvSpPr/>
            <p:nvPr/>
          </p:nvSpPr>
          <p:spPr>
            <a:xfrm>
              <a:off x="5645150" y="3400425"/>
              <a:ext cx="1819275" cy="1927225"/>
            </a:xfrm>
            <a:custGeom>
              <a:avLst/>
              <a:gdLst>
                <a:gd name="connsiteX0" fmla="*/ 593725 w 1819275"/>
                <a:gd name="connsiteY0" fmla="*/ 1174750 h 1927225"/>
                <a:gd name="connsiteX1" fmla="*/ 387350 w 1819275"/>
                <a:gd name="connsiteY1" fmla="*/ 762000 h 1927225"/>
                <a:gd name="connsiteX2" fmla="*/ 225425 w 1819275"/>
                <a:gd name="connsiteY2" fmla="*/ 431800 h 1927225"/>
                <a:gd name="connsiteX3" fmla="*/ 111125 w 1819275"/>
                <a:gd name="connsiteY3" fmla="*/ 209550 h 1927225"/>
                <a:gd name="connsiteX4" fmla="*/ 0 w 1819275"/>
                <a:gd name="connsiteY4" fmla="*/ 41275 h 1927225"/>
                <a:gd name="connsiteX5" fmla="*/ 101600 w 1819275"/>
                <a:gd name="connsiteY5" fmla="*/ 0 h 1927225"/>
                <a:gd name="connsiteX6" fmla="*/ 187325 w 1819275"/>
                <a:gd name="connsiteY6" fmla="*/ 161925 h 1927225"/>
                <a:gd name="connsiteX7" fmla="*/ 314325 w 1819275"/>
                <a:gd name="connsiteY7" fmla="*/ 365125 h 1927225"/>
                <a:gd name="connsiteX8" fmla="*/ 419100 w 1819275"/>
                <a:gd name="connsiteY8" fmla="*/ 523875 h 1927225"/>
                <a:gd name="connsiteX9" fmla="*/ 485775 w 1819275"/>
                <a:gd name="connsiteY9" fmla="*/ 625475 h 1927225"/>
                <a:gd name="connsiteX10" fmla="*/ 555625 w 1819275"/>
                <a:gd name="connsiteY10" fmla="*/ 727075 h 1927225"/>
                <a:gd name="connsiteX11" fmla="*/ 644525 w 1819275"/>
                <a:gd name="connsiteY11" fmla="*/ 847725 h 1927225"/>
                <a:gd name="connsiteX12" fmla="*/ 723900 w 1819275"/>
                <a:gd name="connsiteY12" fmla="*/ 952500 h 1927225"/>
                <a:gd name="connsiteX13" fmla="*/ 844550 w 1819275"/>
                <a:gd name="connsiteY13" fmla="*/ 1098550 h 1927225"/>
                <a:gd name="connsiteX14" fmla="*/ 974725 w 1819275"/>
                <a:gd name="connsiteY14" fmla="*/ 1235075 h 1927225"/>
                <a:gd name="connsiteX15" fmla="*/ 1089025 w 1819275"/>
                <a:gd name="connsiteY15" fmla="*/ 1343025 h 1927225"/>
                <a:gd name="connsiteX16" fmla="*/ 1187450 w 1819275"/>
                <a:gd name="connsiteY16" fmla="*/ 1438275 h 1927225"/>
                <a:gd name="connsiteX17" fmla="*/ 1292225 w 1819275"/>
                <a:gd name="connsiteY17" fmla="*/ 1524000 h 1927225"/>
                <a:gd name="connsiteX18" fmla="*/ 1377950 w 1819275"/>
                <a:gd name="connsiteY18" fmla="*/ 1590675 h 1927225"/>
                <a:gd name="connsiteX19" fmla="*/ 1476375 w 1819275"/>
                <a:gd name="connsiteY19" fmla="*/ 1654175 h 1927225"/>
                <a:gd name="connsiteX20" fmla="*/ 1616075 w 1819275"/>
                <a:gd name="connsiteY20" fmla="*/ 1736725 h 1927225"/>
                <a:gd name="connsiteX21" fmla="*/ 1755775 w 1819275"/>
                <a:gd name="connsiteY21" fmla="*/ 1803400 h 1927225"/>
                <a:gd name="connsiteX22" fmla="*/ 1784350 w 1819275"/>
                <a:gd name="connsiteY22" fmla="*/ 1816100 h 1927225"/>
                <a:gd name="connsiteX23" fmla="*/ 1803400 w 1819275"/>
                <a:gd name="connsiteY23" fmla="*/ 1831975 h 1927225"/>
                <a:gd name="connsiteX24" fmla="*/ 1819275 w 1819275"/>
                <a:gd name="connsiteY24" fmla="*/ 1854200 h 1927225"/>
                <a:gd name="connsiteX25" fmla="*/ 1819275 w 1819275"/>
                <a:gd name="connsiteY25" fmla="*/ 1873250 h 1927225"/>
                <a:gd name="connsiteX26" fmla="*/ 1809750 w 1819275"/>
                <a:gd name="connsiteY26" fmla="*/ 1892300 h 1927225"/>
                <a:gd name="connsiteX27" fmla="*/ 1790700 w 1819275"/>
                <a:gd name="connsiteY27" fmla="*/ 1901825 h 1927225"/>
                <a:gd name="connsiteX28" fmla="*/ 1647825 w 1819275"/>
                <a:gd name="connsiteY28" fmla="*/ 1911350 h 1927225"/>
                <a:gd name="connsiteX29" fmla="*/ 1495425 w 1819275"/>
                <a:gd name="connsiteY29" fmla="*/ 1920875 h 1927225"/>
                <a:gd name="connsiteX30" fmla="*/ 1254125 w 1819275"/>
                <a:gd name="connsiteY30" fmla="*/ 1927225 h 1927225"/>
                <a:gd name="connsiteX31" fmla="*/ 1181100 w 1819275"/>
                <a:gd name="connsiteY31" fmla="*/ 1927225 h 1927225"/>
                <a:gd name="connsiteX32" fmla="*/ 1133475 w 1819275"/>
                <a:gd name="connsiteY32" fmla="*/ 1920875 h 1927225"/>
                <a:gd name="connsiteX33" fmla="*/ 1101725 w 1819275"/>
                <a:gd name="connsiteY33" fmla="*/ 1908175 h 1927225"/>
                <a:gd name="connsiteX34" fmla="*/ 1066800 w 1819275"/>
                <a:gd name="connsiteY34" fmla="*/ 1885950 h 1927225"/>
                <a:gd name="connsiteX35" fmla="*/ 1031875 w 1819275"/>
                <a:gd name="connsiteY35" fmla="*/ 1854200 h 1927225"/>
                <a:gd name="connsiteX36" fmla="*/ 993775 w 1819275"/>
                <a:gd name="connsiteY36" fmla="*/ 1800225 h 1927225"/>
                <a:gd name="connsiteX37" fmla="*/ 914400 w 1819275"/>
                <a:gd name="connsiteY37" fmla="*/ 1692275 h 1927225"/>
                <a:gd name="connsiteX38" fmla="*/ 809625 w 1819275"/>
                <a:gd name="connsiteY38" fmla="*/ 1536700 h 1927225"/>
                <a:gd name="connsiteX39" fmla="*/ 692150 w 1819275"/>
                <a:gd name="connsiteY39" fmla="*/ 1352550 h 1927225"/>
                <a:gd name="connsiteX40" fmla="*/ 593725 w 1819275"/>
                <a:gd name="connsiteY40" fmla="*/ 1174750 h 192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19275" h="1927225">
                  <a:moveTo>
                    <a:pt x="593725" y="1174750"/>
                  </a:moveTo>
                  <a:lnTo>
                    <a:pt x="387350" y="762000"/>
                  </a:lnTo>
                  <a:lnTo>
                    <a:pt x="225425" y="431800"/>
                  </a:lnTo>
                  <a:lnTo>
                    <a:pt x="111125" y="209550"/>
                  </a:lnTo>
                  <a:lnTo>
                    <a:pt x="0" y="41275"/>
                  </a:lnTo>
                  <a:lnTo>
                    <a:pt x="101600" y="0"/>
                  </a:lnTo>
                  <a:lnTo>
                    <a:pt x="187325" y="161925"/>
                  </a:lnTo>
                  <a:lnTo>
                    <a:pt x="314325" y="365125"/>
                  </a:lnTo>
                  <a:lnTo>
                    <a:pt x="419100" y="523875"/>
                  </a:lnTo>
                  <a:lnTo>
                    <a:pt x="485775" y="625475"/>
                  </a:lnTo>
                  <a:lnTo>
                    <a:pt x="555625" y="727075"/>
                  </a:lnTo>
                  <a:lnTo>
                    <a:pt x="644525" y="847725"/>
                  </a:lnTo>
                  <a:lnTo>
                    <a:pt x="723900" y="952500"/>
                  </a:lnTo>
                  <a:lnTo>
                    <a:pt x="844550" y="1098550"/>
                  </a:lnTo>
                  <a:lnTo>
                    <a:pt x="974725" y="1235075"/>
                  </a:lnTo>
                  <a:lnTo>
                    <a:pt x="1089025" y="1343025"/>
                  </a:lnTo>
                  <a:lnTo>
                    <a:pt x="1187450" y="1438275"/>
                  </a:lnTo>
                  <a:lnTo>
                    <a:pt x="1292225" y="1524000"/>
                  </a:lnTo>
                  <a:lnTo>
                    <a:pt x="1377950" y="1590675"/>
                  </a:lnTo>
                  <a:lnTo>
                    <a:pt x="1476375" y="1654175"/>
                  </a:lnTo>
                  <a:lnTo>
                    <a:pt x="1616075" y="1736725"/>
                  </a:lnTo>
                  <a:lnTo>
                    <a:pt x="1755775" y="1803400"/>
                  </a:lnTo>
                  <a:lnTo>
                    <a:pt x="1784350" y="1816100"/>
                  </a:lnTo>
                  <a:lnTo>
                    <a:pt x="1803400" y="1831975"/>
                  </a:lnTo>
                  <a:lnTo>
                    <a:pt x="1819275" y="1854200"/>
                  </a:lnTo>
                  <a:lnTo>
                    <a:pt x="1819275" y="1873250"/>
                  </a:lnTo>
                  <a:lnTo>
                    <a:pt x="1809750" y="1892300"/>
                  </a:lnTo>
                  <a:lnTo>
                    <a:pt x="1790700" y="1901825"/>
                  </a:lnTo>
                  <a:lnTo>
                    <a:pt x="1647825" y="1911350"/>
                  </a:lnTo>
                  <a:lnTo>
                    <a:pt x="1495425" y="1920875"/>
                  </a:lnTo>
                  <a:lnTo>
                    <a:pt x="1254125" y="1927225"/>
                  </a:lnTo>
                  <a:lnTo>
                    <a:pt x="1181100" y="1927225"/>
                  </a:lnTo>
                  <a:lnTo>
                    <a:pt x="1133475" y="1920875"/>
                  </a:lnTo>
                  <a:lnTo>
                    <a:pt x="1101725" y="1908175"/>
                  </a:lnTo>
                  <a:lnTo>
                    <a:pt x="1066800" y="1885950"/>
                  </a:lnTo>
                  <a:lnTo>
                    <a:pt x="1031875" y="1854200"/>
                  </a:lnTo>
                  <a:lnTo>
                    <a:pt x="993775" y="1800225"/>
                  </a:lnTo>
                  <a:lnTo>
                    <a:pt x="914400" y="1692275"/>
                  </a:lnTo>
                  <a:lnTo>
                    <a:pt x="809625" y="1536700"/>
                  </a:lnTo>
                  <a:lnTo>
                    <a:pt x="692150" y="1352550"/>
                  </a:lnTo>
                  <a:lnTo>
                    <a:pt x="593725" y="1174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99911" y="2979411"/>
            <a:ext cx="5558581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図書館へ行こう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域 宗 郷 展 模 映 宇 宙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705769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2C68B07-B239-4CC6-B7E4-F963EF57C251}"/>
              </a:ext>
            </a:extLst>
          </p:cNvPr>
          <p:cNvSpPr/>
          <p:nvPr/>
        </p:nvSpPr>
        <p:spPr>
          <a:xfrm>
            <a:off x="2586038" y="2847975"/>
            <a:ext cx="1552575" cy="561975"/>
          </a:xfrm>
          <a:custGeom>
            <a:avLst/>
            <a:gdLst>
              <a:gd name="connsiteX0" fmla="*/ 1273968 w 1552575"/>
              <a:gd name="connsiteY0" fmla="*/ 292894 h 561975"/>
              <a:gd name="connsiteX1" fmla="*/ 950118 w 1552575"/>
              <a:gd name="connsiteY1" fmla="*/ 411956 h 561975"/>
              <a:gd name="connsiteX2" fmla="*/ 750093 w 1552575"/>
              <a:gd name="connsiteY2" fmla="*/ 461963 h 561975"/>
              <a:gd name="connsiteX3" fmla="*/ 659606 w 1552575"/>
              <a:gd name="connsiteY3" fmla="*/ 500063 h 561975"/>
              <a:gd name="connsiteX4" fmla="*/ 588168 w 1552575"/>
              <a:gd name="connsiteY4" fmla="*/ 528638 h 561975"/>
              <a:gd name="connsiteX5" fmla="*/ 519112 w 1552575"/>
              <a:gd name="connsiteY5" fmla="*/ 547688 h 561975"/>
              <a:gd name="connsiteX6" fmla="*/ 473868 w 1552575"/>
              <a:gd name="connsiteY6" fmla="*/ 557213 h 561975"/>
              <a:gd name="connsiteX7" fmla="*/ 416718 w 1552575"/>
              <a:gd name="connsiteY7" fmla="*/ 561975 h 561975"/>
              <a:gd name="connsiteX8" fmla="*/ 369093 w 1552575"/>
              <a:gd name="connsiteY8" fmla="*/ 559594 h 561975"/>
              <a:gd name="connsiteX9" fmla="*/ 307181 w 1552575"/>
              <a:gd name="connsiteY9" fmla="*/ 547688 h 561975"/>
              <a:gd name="connsiteX10" fmla="*/ 266700 w 1552575"/>
              <a:gd name="connsiteY10" fmla="*/ 535781 h 561975"/>
              <a:gd name="connsiteX11" fmla="*/ 202406 w 1552575"/>
              <a:gd name="connsiteY11" fmla="*/ 504825 h 561975"/>
              <a:gd name="connsiteX12" fmla="*/ 119062 w 1552575"/>
              <a:gd name="connsiteY12" fmla="*/ 454819 h 561975"/>
              <a:gd name="connsiteX13" fmla="*/ 59531 w 1552575"/>
              <a:gd name="connsiteY13" fmla="*/ 407194 h 561975"/>
              <a:gd name="connsiteX14" fmla="*/ 21431 w 1552575"/>
              <a:gd name="connsiteY14" fmla="*/ 373856 h 561975"/>
              <a:gd name="connsiteX15" fmla="*/ 7143 w 1552575"/>
              <a:gd name="connsiteY15" fmla="*/ 354806 h 561975"/>
              <a:gd name="connsiteX16" fmla="*/ 0 w 1552575"/>
              <a:gd name="connsiteY16" fmla="*/ 333375 h 561975"/>
              <a:gd name="connsiteX17" fmla="*/ 0 w 1552575"/>
              <a:gd name="connsiteY17" fmla="*/ 316706 h 561975"/>
              <a:gd name="connsiteX18" fmla="*/ 4762 w 1552575"/>
              <a:gd name="connsiteY18" fmla="*/ 304800 h 561975"/>
              <a:gd name="connsiteX19" fmla="*/ 19050 w 1552575"/>
              <a:gd name="connsiteY19" fmla="*/ 300038 h 561975"/>
              <a:gd name="connsiteX20" fmla="*/ 42862 w 1552575"/>
              <a:gd name="connsiteY20" fmla="*/ 302419 h 561975"/>
              <a:gd name="connsiteX21" fmla="*/ 90487 w 1552575"/>
              <a:gd name="connsiteY21" fmla="*/ 328613 h 561975"/>
              <a:gd name="connsiteX22" fmla="*/ 150018 w 1552575"/>
              <a:gd name="connsiteY22" fmla="*/ 352425 h 561975"/>
              <a:gd name="connsiteX23" fmla="*/ 230981 w 1552575"/>
              <a:gd name="connsiteY23" fmla="*/ 371475 h 561975"/>
              <a:gd name="connsiteX24" fmla="*/ 304800 w 1552575"/>
              <a:gd name="connsiteY24" fmla="*/ 381000 h 561975"/>
              <a:gd name="connsiteX25" fmla="*/ 357187 w 1552575"/>
              <a:gd name="connsiteY25" fmla="*/ 383381 h 561975"/>
              <a:gd name="connsiteX26" fmla="*/ 385762 w 1552575"/>
              <a:gd name="connsiteY26" fmla="*/ 381000 h 561975"/>
              <a:gd name="connsiteX27" fmla="*/ 597693 w 1552575"/>
              <a:gd name="connsiteY27" fmla="*/ 314325 h 561975"/>
              <a:gd name="connsiteX28" fmla="*/ 754856 w 1552575"/>
              <a:gd name="connsiteY28" fmla="*/ 264319 h 561975"/>
              <a:gd name="connsiteX29" fmla="*/ 954881 w 1552575"/>
              <a:gd name="connsiteY29" fmla="*/ 185738 h 561975"/>
              <a:gd name="connsiteX30" fmla="*/ 1178718 w 1552575"/>
              <a:gd name="connsiteY30" fmla="*/ 90488 h 561975"/>
              <a:gd name="connsiteX31" fmla="*/ 1214437 w 1552575"/>
              <a:gd name="connsiteY31" fmla="*/ 52388 h 561975"/>
              <a:gd name="connsiteX32" fmla="*/ 1247775 w 1552575"/>
              <a:gd name="connsiteY32" fmla="*/ 0 h 561975"/>
              <a:gd name="connsiteX33" fmla="*/ 1288256 w 1552575"/>
              <a:gd name="connsiteY33" fmla="*/ 4763 h 561975"/>
              <a:gd name="connsiteX34" fmla="*/ 1364456 w 1552575"/>
              <a:gd name="connsiteY34" fmla="*/ 21431 h 561975"/>
              <a:gd name="connsiteX35" fmla="*/ 1426368 w 1552575"/>
              <a:gd name="connsiteY35" fmla="*/ 38100 h 561975"/>
              <a:gd name="connsiteX36" fmla="*/ 1469231 w 1552575"/>
              <a:gd name="connsiteY36" fmla="*/ 54769 h 561975"/>
              <a:gd name="connsiteX37" fmla="*/ 1493043 w 1552575"/>
              <a:gd name="connsiteY37" fmla="*/ 69056 h 561975"/>
              <a:gd name="connsiteX38" fmla="*/ 1514475 w 1552575"/>
              <a:gd name="connsiteY38" fmla="*/ 85725 h 561975"/>
              <a:gd name="connsiteX39" fmla="*/ 1531143 w 1552575"/>
              <a:gd name="connsiteY39" fmla="*/ 100013 h 561975"/>
              <a:gd name="connsiteX40" fmla="*/ 1545431 w 1552575"/>
              <a:gd name="connsiteY40" fmla="*/ 121444 h 561975"/>
              <a:gd name="connsiteX41" fmla="*/ 1552575 w 1552575"/>
              <a:gd name="connsiteY41" fmla="*/ 133350 h 561975"/>
              <a:gd name="connsiteX42" fmla="*/ 1550193 w 1552575"/>
              <a:gd name="connsiteY42" fmla="*/ 150019 h 561975"/>
              <a:gd name="connsiteX43" fmla="*/ 1545431 w 1552575"/>
              <a:gd name="connsiteY43" fmla="*/ 169069 h 561975"/>
              <a:gd name="connsiteX44" fmla="*/ 1528762 w 1552575"/>
              <a:gd name="connsiteY44" fmla="*/ 190500 h 561975"/>
              <a:gd name="connsiteX45" fmla="*/ 1497806 w 1552575"/>
              <a:gd name="connsiteY45" fmla="*/ 211931 h 561975"/>
              <a:gd name="connsiteX46" fmla="*/ 1431131 w 1552575"/>
              <a:gd name="connsiteY46" fmla="*/ 242888 h 561975"/>
              <a:gd name="connsiteX47" fmla="*/ 1273968 w 1552575"/>
              <a:gd name="connsiteY47" fmla="*/ 292894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52575" h="561975">
                <a:moveTo>
                  <a:pt x="1273968" y="292894"/>
                </a:moveTo>
                <a:lnTo>
                  <a:pt x="950118" y="411956"/>
                </a:lnTo>
                <a:lnTo>
                  <a:pt x="750093" y="461963"/>
                </a:lnTo>
                <a:lnTo>
                  <a:pt x="659606" y="500063"/>
                </a:lnTo>
                <a:lnTo>
                  <a:pt x="588168" y="528638"/>
                </a:lnTo>
                <a:lnTo>
                  <a:pt x="519112" y="547688"/>
                </a:lnTo>
                <a:lnTo>
                  <a:pt x="473868" y="557213"/>
                </a:lnTo>
                <a:lnTo>
                  <a:pt x="416718" y="561975"/>
                </a:lnTo>
                <a:lnTo>
                  <a:pt x="369093" y="559594"/>
                </a:lnTo>
                <a:lnTo>
                  <a:pt x="307181" y="547688"/>
                </a:lnTo>
                <a:lnTo>
                  <a:pt x="266700" y="535781"/>
                </a:lnTo>
                <a:lnTo>
                  <a:pt x="202406" y="504825"/>
                </a:lnTo>
                <a:lnTo>
                  <a:pt x="119062" y="454819"/>
                </a:lnTo>
                <a:lnTo>
                  <a:pt x="59531" y="407194"/>
                </a:lnTo>
                <a:lnTo>
                  <a:pt x="21431" y="373856"/>
                </a:lnTo>
                <a:lnTo>
                  <a:pt x="7143" y="354806"/>
                </a:lnTo>
                <a:lnTo>
                  <a:pt x="0" y="333375"/>
                </a:lnTo>
                <a:lnTo>
                  <a:pt x="0" y="316706"/>
                </a:lnTo>
                <a:lnTo>
                  <a:pt x="4762" y="304800"/>
                </a:lnTo>
                <a:lnTo>
                  <a:pt x="19050" y="300038"/>
                </a:lnTo>
                <a:lnTo>
                  <a:pt x="42862" y="302419"/>
                </a:lnTo>
                <a:lnTo>
                  <a:pt x="90487" y="328613"/>
                </a:lnTo>
                <a:lnTo>
                  <a:pt x="150018" y="352425"/>
                </a:lnTo>
                <a:lnTo>
                  <a:pt x="230981" y="371475"/>
                </a:lnTo>
                <a:lnTo>
                  <a:pt x="304800" y="381000"/>
                </a:lnTo>
                <a:lnTo>
                  <a:pt x="357187" y="383381"/>
                </a:lnTo>
                <a:lnTo>
                  <a:pt x="385762" y="381000"/>
                </a:lnTo>
                <a:lnTo>
                  <a:pt x="597693" y="314325"/>
                </a:lnTo>
                <a:lnTo>
                  <a:pt x="754856" y="264319"/>
                </a:lnTo>
                <a:lnTo>
                  <a:pt x="954881" y="185738"/>
                </a:lnTo>
                <a:lnTo>
                  <a:pt x="1178718" y="90488"/>
                </a:lnTo>
                <a:lnTo>
                  <a:pt x="1214437" y="52388"/>
                </a:lnTo>
                <a:lnTo>
                  <a:pt x="1247775" y="0"/>
                </a:lnTo>
                <a:lnTo>
                  <a:pt x="1288256" y="4763"/>
                </a:lnTo>
                <a:lnTo>
                  <a:pt x="1364456" y="21431"/>
                </a:lnTo>
                <a:lnTo>
                  <a:pt x="1426368" y="38100"/>
                </a:lnTo>
                <a:lnTo>
                  <a:pt x="1469231" y="54769"/>
                </a:lnTo>
                <a:lnTo>
                  <a:pt x="1493043" y="69056"/>
                </a:lnTo>
                <a:lnTo>
                  <a:pt x="1514475" y="85725"/>
                </a:lnTo>
                <a:lnTo>
                  <a:pt x="1531143" y="100013"/>
                </a:lnTo>
                <a:lnTo>
                  <a:pt x="1545431" y="121444"/>
                </a:lnTo>
                <a:lnTo>
                  <a:pt x="1552575" y="133350"/>
                </a:lnTo>
                <a:lnTo>
                  <a:pt x="1550193" y="150019"/>
                </a:lnTo>
                <a:lnTo>
                  <a:pt x="1545431" y="169069"/>
                </a:lnTo>
                <a:lnTo>
                  <a:pt x="1528762" y="190500"/>
                </a:lnTo>
                <a:lnTo>
                  <a:pt x="1497806" y="211931"/>
                </a:lnTo>
                <a:lnTo>
                  <a:pt x="1431131" y="242888"/>
                </a:lnTo>
                <a:lnTo>
                  <a:pt x="1273968" y="2928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8863397-3540-4EA2-9FAC-EA1C70FBB380}"/>
              </a:ext>
            </a:extLst>
          </p:cNvPr>
          <p:cNvSpPr/>
          <p:nvPr/>
        </p:nvSpPr>
        <p:spPr>
          <a:xfrm>
            <a:off x="4175125" y="2200275"/>
            <a:ext cx="2519363" cy="652463"/>
          </a:xfrm>
          <a:custGeom>
            <a:avLst/>
            <a:gdLst>
              <a:gd name="connsiteX0" fmla="*/ 1771650 w 2519363"/>
              <a:gd name="connsiteY0" fmla="*/ 359569 h 652463"/>
              <a:gd name="connsiteX1" fmla="*/ 1431132 w 2519363"/>
              <a:gd name="connsiteY1" fmla="*/ 409575 h 652463"/>
              <a:gd name="connsiteX2" fmla="*/ 1288257 w 2519363"/>
              <a:gd name="connsiteY2" fmla="*/ 440531 h 652463"/>
              <a:gd name="connsiteX3" fmla="*/ 1028700 w 2519363"/>
              <a:gd name="connsiteY3" fmla="*/ 497681 h 652463"/>
              <a:gd name="connsiteX4" fmla="*/ 814388 w 2519363"/>
              <a:gd name="connsiteY4" fmla="*/ 547688 h 652463"/>
              <a:gd name="connsiteX5" fmla="*/ 664369 w 2519363"/>
              <a:gd name="connsiteY5" fmla="*/ 585788 h 652463"/>
              <a:gd name="connsiteX6" fmla="*/ 604838 w 2519363"/>
              <a:gd name="connsiteY6" fmla="*/ 609600 h 652463"/>
              <a:gd name="connsiteX7" fmla="*/ 569119 w 2519363"/>
              <a:gd name="connsiteY7" fmla="*/ 623888 h 652463"/>
              <a:gd name="connsiteX8" fmla="*/ 502444 w 2519363"/>
              <a:gd name="connsiteY8" fmla="*/ 642938 h 652463"/>
              <a:gd name="connsiteX9" fmla="*/ 445294 w 2519363"/>
              <a:gd name="connsiteY9" fmla="*/ 650081 h 652463"/>
              <a:gd name="connsiteX10" fmla="*/ 416719 w 2519363"/>
              <a:gd name="connsiteY10" fmla="*/ 652463 h 652463"/>
              <a:gd name="connsiteX11" fmla="*/ 385763 w 2519363"/>
              <a:gd name="connsiteY11" fmla="*/ 647700 h 652463"/>
              <a:gd name="connsiteX12" fmla="*/ 352425 w 2519363"/>
              <a:gd name="connsiteY12" fmla="*/ 635794 h 652463"/>
              <a:gd name="connsiteX13" fmla="*/ 266700 w 2519363"/>
              <a:gd name="connsiteY13" fmla="*/ 597694 h 652463"/>
              <a:gd name="connsiteX14" fmla="*/ 228600 w 2519363"/>
              <a:gd name="connsiteY14" fmla="*/ 573881 h 652463"/>
              <a:gd name="connsiteX15" fmla="*/ 154782 w 2519363"/>
              <a:gd name="connsiteY15" fmla="*/ 519113 h 652463"/>
              <a:gd name="connsiteX16" fmla="*/ 95250 w 2519363"/>
              <a:gd name="connsiteY16" fmla="*/ 466725 h 652463"/>
              <a:gd name="connsiteX17" fmla="*/ 66675 w 2519363"/>
              <a:gd name="connsiteY17" fmla="*/ 440531 h 652463"/>
              <a:gd name="connsiteX18" fmla="*/ 38100 w 2519363"/>
              <a:gd name="connsiteY18" fmla="*/ 409575 h 652463"/>
              <a:gd name="connsiteX19" fmla="*/ 14288 w 2519363"/>
              <a:gd name="connsiteY19" fmla="*/ 378619 h 652463"/>
              <a:gd name="connsiteX20" fmla="*/ 4763 w 2519363"/>
              <a:gd name="connsiteY20" fmla="*/ 359569 h 652463"/>
              <a:gd name="connsiteX21" fmla="*/ 0 w 2519363"/>
              <a:gd name="connsiteY21" fmla="*/ 342900 h 652463"/>
              <a:gd name="connsiteX22" fmla="*/ 0 w 2519363"/>
              <a:gd name="connsiteY22" fmla="*/ 326231 h 652463"/>
              <a:gd name="connsiteX23" fmla="*/ 7144 w 2519363"/>
              <a:gd name="connsiteY23" fmla="*/ 319088 h 652463"/>
              <a:gd name="connsiteX24" fmla="*/ 26194 w 2519363"/>
              <a:gd name="connsiteY24" fmla="*/ 316706 h 652463"/>
              <a:gd name="connsiteX25" fmla="*/ 54769 w 2519363"/>
              <a:gd name="connsiteY25" fmla="*/ 321469 h 652463"/>
              <a:gd name="connsiteX26" fmla="*/ 104775 w 2519363"/>
              <a:gd name="connsiteY26" fmla="*/ 335756 h 652463"/>
              <a:gd name="connsiteX27" fmla="*/ 133350 w 2519363"/>
              <a:gd name="connsiteY27" fmla="*/ 350044 h 652463"/>
              <a:gd name="connsiteX28" fmla="*/ 176213 w 2519363"/>
              <a:gd name="connsiteY28" fmla="*/ 369094 h 652463"/>
              <a:gd name="connsiteX29" fmla="*/ 240507 w 2519363"/>
              <a:gd name="connsiteY29" fmla="*/ 388144 h 652463"/>
              <a:gd name="connsiteX30" fmla="*/ 302419 w 2519363"/>
              <a:gd name="connsiteY30" fmla="*/ 402431 h 652463"/>
              <a:gd name="connsiteX31" fmla="*/ 364332 w 2519363"/>
              <a:gd name="connsiteY31" fmla="*/ 409575 h 652463"/>
              <a:gd name="connsiteX32" fmla="*/ 419100 w 2519363"/>
              <a:gd name="connsiteY32" fmla="*/ 414338 h 652463"/>
              <a:gd name="connsiteX33" fmla="*/ 504825 w 2519363"/>
              <a:gd name="connsiteY33" fmla="*/ 409575 h 652463"/>
              <a:gd name="connsiteX34" fmla="*/ 671513 w 2519363"/>
              <a:gd name="connsiteY34" fmla="*/ 383381 h 652463"/>
              <a:gd name="connsiteX35" fmla="*/ 942975 w 2519363"/>
              <a:gd name="connsiteY35" fmla="*/ 333375 h 652463"/>
              <a:gd name="connsiteX36" fmla="*/ 1240632 w 2519363"/>
              <a:gd name="connsiteY36" fmla="*/ 266700 h 652463"/>
              <a:gd name="connsiteX37" fmla="*/ 1376363 w 2519363"/>
              <a:gd name="connsiteY37" fmla="*/ 233363 h 652463"/>
              <a:gd name="connsiteX38" fmla="*/ 1533525 w 2519363"/>
              <a:gd name="connsiteY38" fmla="*/ 207169 h 652463"/>
              <a:gd name="connsiteX39" fmla="*/ 1688307 w 2519363"/>
              <a:gd name="connsiteY39" fmla="*/ 171450 h 652463"/>
              <a:gd name="connsiteX40" fmla="*/ 1895475 w 2519363"/>
              <a:gd name="connsiteY40" fmla="*/ 119063 h 652463"/>
              <a:gd name="connsiteX41" fmla="*/ 1997869 w 2519363"/>
              <a:gd name="connsiteY41" fmla="*/ 90488 h 652463"/>
              <a:gd name="connsiteX42" fmla="*/ 2028825 w 2519363"/>
              <a:gd name="connsiteY42" fmla="*/ 73819 h 652463"/>
              <a:gd name="connsiteX43" fmla="*/ 2085975 w 2519363"/>
              <a:gd name="connsiteY43" fmla="*/ 26194 h 652463"/>
              <a:gd name="connsiteX44" fmla="*/ 2114550 w 2519363"/>
              <a:gd name="connsiteY44" fmla="*/ 0 h 652463"/>
              <a:gd name="connsiteX45" fmla="*/ 2157413 w 2519363"/>
              <a:gd name="connsiteY45" fmla="*/ 2381 h 652463"/>
              <a:gd name="connsiteX46" fmla="*/ 2212182 w 2519363"/>
              <a:gd name="connsiteY46" fmla="*/ 11906 h 652463"/>
              <a:gd name="connsiteX47" fmla="*/ 2266950 w 2519363"/>
              <a:gd name="connsiteY47" fmla="*/ 26194 h 652463"/>
              <a:gd name="connsiteX48" fmla="*/ 2347913 w 2519363"/>
              <a:gd name="connsiteY48" fmla="*/ 50006 h 652463"/>
              <a:gd name="connsiteX49" fmla="*/ 2428875 w 2519363"/>
              <a:gd name="connsiteY49" fmla="*/ 76200 h 652463"/>
              <a:gd name="connsiteX50" fmla="*/ 2462213 w 2519363"/>
              <a:gd name="connsiteY50" fmla="*/ 92869 h 652463"/>
              <a:gd name="connsiteX51" fmla="*/ 2495550 w 2519363"/>
              <a:gd name="connsiteY51" fmla="*/ 111919 h 652463"/>
              <a:gd name="connsiteX52" fmla="*/ 2507457 w 2519363"/>
              <a:gd name="connsiteY52" fmla="*/ 123825 h 652463"/>
              <a:gd name="connsiteX53" fmla="*/ 2516982 w 2519363"/>
              <a:gd name="connsiteY53" fmla="*/ 140494 h 652463"/>
              <a:gd name="connsiteX54" fmla="*/ 2519363 w 2519363"/>
              <a:gd name="connsiteY54" fmla="*/ 157163 h 652463"/>
              <a:gd name="connsiteX55" fmla="*/ 2512219 w 2519363"/>
              <a:gd name="connsiteY55" fmla="*/ 185738 h 652463"/>
              <a:gd name="connsiteX56" fmla="*/ 2495550 w 2519363"/>
              <a:gd name="connsiteY56" fmla="*/ 214313 h 652463"/>
              <a:gd name="connsiteX57" fmla="*/ 2478882 w 2519363"/>
              <a:gd name="connsiteY57" fmla="*/ 235744 h 652463"/>
              <a:gd name="connsiteX58" fmla="*/ 2455069 w 2519363"/>
              <a:gd name="connsiteY58" fmla="*/ 252413 h 652463"/>
              <a:gd name="connsiteX59" fmla="*/ 2414588 w 2519363"/>
              <a:gd name="connsiteY59" fmla="*/ 266700 h 652463"/>
              <a:gd name="connsiteX60" fmla="*/ 2324100 w 2519363"/>
              <a:gd name="connsiteY60" fmla="*/ 288131 h 652463"/>
              <a:gd name="connsiteX61" fmla="*/ 2128838 w 2519363"/>
              <a:gd name="connsiteY61" fmla="*/ 314325 h 652463"/>
              <a:gd name="connsiteX62" fmla="*/ 1771650 w 2519363"/>
              <a:gd name="connsiteY62" fmla="*/ 359569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519363" h="652463">
                <a:moveTo>
                  <a:pt x="1771650" y="359569"/>
                </a:moveTo>
                <a:lnTo>
                  <a:pt x="1431132" y="409575"/>
                </a:lnTo>
                <a:lnTo>
                  <a:pt x="1288257" y="440531"/>
                </a:lnTo>
                <a:lnTo>
                  <a:pt x="1028700" y="497681"/>
                </a:lnTo>
                <a:lnTo>
                  <a:pt x="814388" y="547688"/>
                </a:lnTo>
                <a:lnTo>
                  <a:pt x="664369" y="585788"/>
                </a:lnTo>
                <a:lnTo>
                  <a:pt x="604838" y="609600"/>
                </a:lnTo>
                <a:lnTo>
                  <a:pt x="569119" y="623888"/>
                </a:lnTo>
                <a:lnTo>
                  <a:pt x="502444" y="642938"/>
                </a:lnTo>
                <a:lnTo>
                  <a:pt x="445294" y="650081"/>
                </a:lnTo>
                <a:lnTo>
                  <a:pt x="416719" y="652463"/>
                </a:lnTo>
                <a:lnTo>
                  <a:pt x="385763" y="647700"/>
                </a:lnTo>
                <a:lnTo>
                  <a:pt x="352425" y="635794"/>
                </a:lnTo>
                <a:lnTo>
                  <a:pt x="266700" y="597694"/>
                </a:lnTo>
                <a:lnTo>
                  <a:pt x="228600" y="573881"/>
                </a:lnTo>
                <a:lnTo>
                  <a:pt x="154782" y="519113"/>
                </a:lnTo>
                <a:lnTo>
                  <a:pt x="95250" y="466725"/>
                </a:lnTo>
                <a:lnTo>
                  <a:pt x="66675" y="440531"/>
                </a:lnTo>
                <a:lnTo>
                  <a:pt x="38100" y="409575"/>
                </a:lnTo>
                <a:lnTo>
                  <a:pt x="14288" y="378619"/>
                </a:lnTo>
                <a:lnTo>
                  <a:pt x="4763" y="359569"/>
                </a:lnTo>
                <a:lnTo>
                  <a:pt x="0" y="342900"/>
                </a:lnTo>
                <a:lnTo>
                  <a:pt x="0" y="326231"/>
                </a:lnTo>
                <a:lnTo>
                  <a:pt x="7144" y="319088"/>
                </a:lnTo>
                <a:lnTo>
                  <a:pt x="26194" y="316706"/>
                </a:lnTo>
                <a:lnTo>
                  <a:pt x="54769" y="321469"/>
                </a:lnTo>
                <a:lnTo>
                  <a:pt x="104775" y="335756"/>
                </a:lnTo>
                <a:lnTo>
                  <a:pt x="133350" y="350044"/>
                </a:lnTo>
                <a:lnTo>
                  <a:pt x="176213" y="369094"/>
                </a:lnTo>
                <a:lnTo>
                  <a:pt x="240507" y="388144"/>
                </a:lnTo>
                <a:lnTo>
                  <a:pt x="302419" y="402431"/>
                </a:lnTo>
                <a:lnTo>
                  <a:pt x="364332" y="409575"/>
                </a:lnTo>
                <a:lnTo>
                  <a:pt x="419100" y="414338"/>
                </a:lnTo>
                <a:lnTo>
                  <a:pt x="504825" y="409575"/>
                </a:lnTo>
                <a:lnTo>
                  <a:pt x="671513" y="383381"/>
                </a:lnTo>
                <a:lnTo>
                  <a:pt x="942975" y="333375"/>
                </a:lnTo>
                <a:lnTo>
                  <a:pt x="1240632" y="266700"/>
                </a:lnTo>
                <a:lnTo>
                  <a:pt x="1376363" y="233363"/>
                </a:lnTo>
                <a:lnTo>
                  <a:pt x="1533525" y="207169"/>
                </a:lnTo>
                <a:lnTo>
                  <a:pt x="1688307" y="171450"/>
                </a:lnTo>
                <a:lnTo>
                  <a:pt x="1895475" y="119063"/>
                </a:lnTo>
                <a:lnTo>
                  <a:pt x="1997869" y="90488"/>
                </a:lnTo>
                <a:lnTo>
                  <a:pt x="2028825" y="73819"/>
                </a:lnTo>
                <a:lnTo>
                  <a:pt x="2085975" y="26194"/>
                </a:lnTo>
                <a:lnTo>
                  <a:pt x="2114550" y="0"/>
                </a:lnTo>
                <a:lnTo>
                  <a:pt x="2157413" y="2381"/>
                </a:lnTo>
                <a:lnTo>
                  <a:pt x="2212182" y="11906"/>
                </a:lnTo>
                <a:lnTo>
                  <a:pt x="2266950" y="26194"/>
                </a:lnTo>
                <a:lnTo>
                  <a:pt x="2347913" y="50006"/>
                </a:lnTo>
                <a:lnTo>
                  <a:pt x="2428875" y="76200"/>
                </a:lnTo>
                <a:lnTo>
                  <a:pt x="2462213" y="92869"/>
                </a:lnTo>
                <a:lnTo>
                  <a:pt x="2495550" y="111919"/>
                </a:lnTo>
                <a:lnTo>
                  <a:pt x="2507457" y="123825"/>
                </a:lnTo>
                <a:lnTo>
                  <a:pt x="2516982" y="140494"/>
                </a:lnTo>
                <a:lnTo>
                  <a:pt x="2519363" y="157163"/>
                </a:lnTo>
                <a:lnTo>
                  <a:pt x="2512219" y="185738"/>
                </a:lnTo>
                <a:lnTo>
                  <a:pt x="2495550" y="214313"/>
                </a:lnTo>
                <a:lnTo>
                  <a:pt x="2478882" y="235744"/>
                </a:lnTo>
                <a:lnTo>
                  <a:pt x="2455069" y="252413"/>
                </a:lnTo>
                <a:lnTo>
                  <a:pt x="2414588" y="266700"/>
                </a:lnTo>
                <a:lnTo>
                  <a:pt x="2324100" y="288131"/>
                </a:lnTo>
                <a:lnTo>
                  <a:pt x="2128838" y="314325"/>
                </a:lnTo>
                <a:lnTo>
                  <a:pt x="1771650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BC93594-0EFE-451B-A1BB-A9B5CB11D685}"/>
              </a:ext>
            </a:extLst>
          </p:cNvPr>
          <p:cNvSpPr/>
          <p:nvPr/>
        </p:nvSpPr>
        <p:spPr>
          <a:xfrm>
            <a:off x="5803900" y="1573213"/>
            <a:ext cx="773113" cy="520700"/>
          </a:xfrm>
          <a:custGeom>
            <a:avLst/>
            <a:gdLst>
              <a:gd name="connsiteX0" fmla="*/ 423863 w 773907"/>
              <a:gd name="connsiteY0" fmla="*/ 330994 h 519113"/>
              <a:gd name="connsiteX1" fmla="*/ 345282 w 773907"/>
              <a:gd name="connsiteY1" fmla="*/ 266700 h 519113"/>
              <a:gd name="connsiteX2" fmla="*/ 280988 w 773907"/>
              <a:gd name="connsiteY2" fmla="*/ 216694 h 519113"/>
              <a:gd name="connsiteX3" fmla="*/ 221457 w 773907"/>
              <a:gd name="connsiteY3" fmla="*/ 173832 h 519113"/>
              <a:gd name="connsiteX4" fmla="*/ 173832 w 773907"/>
              <a:gd name="connsiteY4" fmla="*/ 145257 h 519113"/>
              <a:gd name="connsiteX5" fmla="*/ 114300 w 773907"/>
              <a:gd name="connsiteY5" fmla="*/ 107157 h 519113"/>
              <a:gd name="connsiteX6" fmla="*/ 45244 w 773907"/>
              <a:gd name="connsiteY6" fmla="*/ 76200 h 519113"/>
              <a:gd name="connsiteX7" fmla="*/ 19050 w 773907"/>
              <a:gd name="connsiteY7" fmla="*/ 64294 h 519113"/>
              <a:gd name="connsiteX8" fmla="*/ 7144 w 773907"/>
              <a:gd name="connsiteY8" fmla="*/ 52388 h 519113"/>
              <a:gd name="connsiteX9" fmla="*/ 0 w 773907"/>
              <a:gd name="connsiteY9" fmla="*/ 35719 h 519113"/>
              <a:gd name="connsiteX10" fmla="*/ 4763 w 773907"/>
              <a:gd name="connsiteY10" fmla="*/ 21432 h 519113"/>
              <a:gd name="connsiteX11" fmla="*/ 21432 w 773907"/>
              <a:gd name="connsiteY11" fmla="*/ 7144 h 519113"/>
              <a:gd name="connsiteX12" fmla="*/ 45244 w 773907"/>
              <a:gd name="connsiteY12" fmla="*/ 0 h 519113"/>
              <a:gd name="connsiteX13" fmla="*/ 133350 w 773907"/>
              <a:gd name="connsiteY13" fmla="*/ 0 h 519113"/>
              <a:gd name="connsiteX14" fmla="*/ 247650 w 773907"/>
              <a:gd name="connsiteY14" fmla="*/ 11907 h 519113"/>
              <a:gd name="connsiteX15" fmla="*/ 350044 w 773907"/>
              <a:gd name="connsiteY15" fmla="*/ 26194 h 519113"/>
              <a:gd name="connsiteX16" fmla="*/ 435769 w 773907"/>
              <a:gd name="connsiteY16" fmla="*/ 45244 h 519113"/>
              <a:gd name="connsiteX17" fmla="*/ 504825 w 773907"/>
              <a:gd name="connsiteY17" fmla="*/ 64294 h 519113"/>
              <a:gd name="connsiteX18" fmla="*/ 566738 w 773907"/>
              <a:gd name="connsiteY18" fmla="*/ 88107 h 519113"/>
              <a:gd name="connsiteX19" fmla="*/ 611982 w 773907"/>
              <a:gd name="connsiteY19" fmla="*/ 109538 h 519113"/>
              <a:gd name="connsiteX20" fmla="*/ 645319 w 773907"/>
              <a:gd name="connsiteY20" fmla="*/ 135732 h 519113"/>
              <a:gd name="connsiteX21" fmla="*/ 673894 w 773907"/>
              <a:gd name="connsiteY21" fmla="*/ 161925 h 519113"/>
              <a:gd name="connsiteX22" fmla="*/ 704850 w 773907"/>
              <a:gd name="connsiteY22" fmla="*/ 197644 h 519113"/>
              <a:gd name="connsiteX23" fmla="*/ 726282 w 773907"/>
              <a:gd name="connsiteY23" fmla="*/ 228600 h 519113"/>
              <a:gd name="connsiteX24" fmla="*/ 750094 w 773907"/>
              <a:gd name="connsiteY24" fmla="*/ 285750 h 519113"/>
              <a:gd name="connsiteX25" fmla="*/ 764382 w 773907"/>
              <a:gd name="connsiteY25" fmla="*/ 333375 h 519113"/>
              <a:gd name="connsiteX26" fmla="*/ 773907 w 773907"/>
              <a:gd name="connsiteY26" fmla="*/ 385763 h 519113"/>
              <a:gd name="connsiteX27" fmla="*/ 773907 w 773907"/>
              <a:gd name="connsiteY27" fmla="*/ 431007 h 519113"/>
              <a:gd name="connsiteX28" fmla="*/ 762000 w 773907"/>
              <a:gd name="connsiteY28" fmla="*/ 476250 h 519113"/>
              <a:gd name="connsiteX29" fmla="*/ 742950 w 773907"/>
              <a:gd name="connsiteY29" fmla="*/ 502444 h 519113"/>
              <a:gd name="connsiteX30" fmla="*/ 721519 w 773907"/>
              <a:gd name="connsiteY30" fmla="*/ 516732 h 519113"/>
              <a:gd name="connsiteX31" fmla="*/ 692944 w 773907"/>
              <a:gd name="connsiteY31" fmla="*/ 519113 h 519113"/>
              <a:gd name="connsiteX32" fmla="*/ 640557 w 773907"/>
              <a:gd name="connsiteY32" fmla="*/ 514350 h 519113"/>
              <a:gd name="connsiteX33" fmla="*/ 616744 w 773907"/>
              <a:gd name="connsiteY33" fmla="*/ 507207 h 519113"/>
              <a:gd name="connsiteX34" fmla="*/ 573882 w 773907"/>
              <a:gd name="connsiteY34" fmla="*/ 481013 h 519113"/>
              <a:gd name="connsiteX35" fmla="*/ 542925 w 773907"/>
              <a:gd name="connsiteY35" fmla="*/ 454819 h 519113"/>
              <a:gd name="connsiteX36" fmla="*/ 507207 w 773907"/>
              <a:gd name="connsiteY36" fmla="*/ 411957 h 519113"/>
              <a:gd name="connsiteX37" fmla="*/ 423863 w 773907"/>
              <a:gd name="connsiteY37" fmla="*/ 330994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73907" h="519113">
                <a:moveTo>
                  <a:pt x="423863" y="330994"/>
                </a:moveTo>
                <a:lnTo>
                  <a:pt x="345282" y="266700"/>
                </a:lnTo>
                <a:lnTo>
                  <a:pt x="280988" y="216694"/>
                </a:lnTo>
                <a:lnTo>
                  <a:pt x="221457" y="173832"/>
                </a:lnTo>
                <a:lnTo>
                  <a:pt x="173832" y="145257"/>
                </a:lnTo>
                <a:lnTo>
                  <a:pt x="114300" y="107157"/>
                </a:lnTo>
                <a:lnTo>
                  <a:pt x="45244" y="76200"/>
                </a:lnTo>
                <a:lnTo>
                  <a:pt x="19050" y="64294"/>
                </a:lnTo>
                <a:lnTo>
                  <a:pt x="7144" y="52388"/>
                </a:lnTo>
                <a:lnTo>
                  <a:pt x="0" y="35719"/>
                </a:lnTo>
                <a:lnTo>
                  <a:pt x="4763" y="21432"/>
                </a:lnTo>
                <a:lnTo>
                  <a:pt x="21432" y="7144"/>
                </a:lnTo>
                <a:lnTo>
                  <a:pt x="45244" y="0"/>
                </a:lnTo>
                <a:lnTo>
                  <a:pt x="133350" y="0"/>
                </a:lnTo>
                <a:lnTo>
                  <a:pt x="247650" y="11907"/>
                </a:lnTo>
                <a:lnTo>
                  <a:pt x="350044" y="26194"/>
                </a:lnTo>
                <a:lnTo>
                  <a:pt x="435769" y="45244"/>
                </a:lnTo>
                <a:lnTo>
                  <a:pt x="504825" y="64294"/>
                </a:lnTo>
                <a:lnTo>
                  <a:pt x="566738" y="88107"/>
                </a:lnTo>
                <a:lnTo>
                  <a:pt x="611982" y="109538"/>
                </a:lnTo>
                <a:lnTo>
                  <a:pt x="645319" y="135732"/>
                </a:lnTo>
                <a:lnTo>
                  <a:pt x="673894" y="161925"/>
                </a:lnTo>
                <a:lnTo>
                  <a:pt x="704850" y="197644"/>
                </a:lnTo>
                <a:lnTo>
                  <a:pt x="726282" y="228600"/>
                </a:lnTo>
                <a:lnTo>
                  <a:pt x="750094" y="285750"/>
                </a:lnTo>
                <a:lnTo>
                  <a:pt x="764382" y="333375"/>
                </a:lnTo>
                <a:lnTo>
                  <a:pt x="773907" y="385763"/>
                </a:lnTo>
                <a:lnTo>
                  <a:pt x="773907" y="431007"/>
                </a:lnTo>
                <a:lnTo>
                  <a:pt x="762000" y="476250"/>
                </a:lnTo>
                <a:lnTo>
                  <a:pt x="742950" y="502444"/>
                </a:lnTo>
                <a:lnTo>
                  <a:pt x="721519" y="516732"/>
                </a:lnTo>
                <a:lnTo>
                  <a:pt x="692944" y="519113"/>
                </a:lnTo>
                <a:lnTo>
                  <a:pt x="640557" y="514350"/>
                </a:lnTo>
                <a:lnTo>
                  <a:pt x="616744" y="507207"/>
                </a:lnTo>
                <a:lnTo>
                  <a:pt x="573882" y="481013"/>
                </a:lnTo>
                <a:lnTo>
                  <a:pt x="542925" y="454819"/>
                </a:lnTo>
                <a:lnTo>
                  <a:pt x="507207" y="411957"/>
                </a:lnTo>
                <a:lnTo>
                  <a:pt x="423863" y="33099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EF0F843-F657-4AB2-8FF3-412632F44D11}"/>
              </a:ext>
            </a:extLst>
          </p:cNvPr>
          <p:cNvSpPr/>
          <p:nvPr/>
        </p:nvSpPr>
        <p:spPr>
          <a:xfrm>
            <a:off x="4027488" y="3354388"/>
            <a:ext cx="473075" cy="1047750"/>
          </a:xfrm>
          <a:custGeom>
            <a:avLst/>
            <a:gdLst>
              <a:gd name="connsiteX0" fmla="*/ 269081 w 473869"/>
              <a:gd name="connsiteY0" fmla="*/ 573882 h 1047750"/>
              <a:gd name="connsiteX1" fmla="*/ 259556 w 473869"/>
              <a:gd name="connsiteY1" fmla="*/ 433388 h 1047750"/>
              <a:gd name="connsiteX2" fmla="*/ 250031 w 473869"/>
              <a:gd name="connsiteY2" fmla="*/ 373857 h 1047750"/>
              <a:gd name="connsiteX3" fmla="*/ 238125 w 473869"/>
              <a:gd name="connsiteY3" fmla="*/ 321469 h 1047750"/>
              <a:gd name="connsiteX4" fmla="*/ 223837 w 473869"/>
              <a:gd name="connsiteY4" fmla="*/ 280988 h 1047750"/>
              <a:gd name="connsiteX5" fmla="*/ 195262 w 473869"/>
              <a:gd name="connsiteY5" fmla="*/ 238125 h 1047750"/>
              <a:gd name="connsiteX6" fmla="*/ 157162 w 473869"/>
              <a:gd name="connsiteY6" fmla="*/ 190500 h 1047750"/>
              <a:gd name="connsiteX7" fmla="*/ 90487 w 473869"/>
              <a:gd name="connsiteY7" fmla="*/ 126207 h 1047750"/>
              <a:gd name="connsiteX8" fmla="*/ 35719 w 473869"/>
              <a:gd name="connsiteY8" fmla="*/ 88107 h 1047750"/>
              <a:gd name="connsiteX9" fmla="*/ 23812 w 473869"/>
              <a:gd name="connsiteY9" fmla="*/ 80963 h 1047750"/>
              <a:gd name="connsiteX10" fmla="*/ 9525 w 473869"/>
              <a:gd name="connsiteY10" fmla="*/ 61913 h 1047750"/>
              <a:gd name="connsiteX11" fmla="*/ 0 w 473869"/>
              <a:gd name="connsiteY11" fmla="*/ 35719 h 1047750"/>
              <a:gd name="connsiteX12" fmla="*/ 0 w 473869"/>
              <a:gd name="connsiteY12" fmla="*/ 21432 h 1047750"/>
              <a:gd name="connsiteX13" fmla="*/ 7144 w 473869"/>
              <a:gd name="connsiteY13" fmla="*/ 4763 h 1047750"/>
              <a:gd name="connsiteX14" fmla="*/ 26194 w 473869"/>
              <a:gd name="connsiteY14" fmla="*/ 0 h 1047750"/>
              <a:gd name="connsiteX15" fmla="*/ 57150 w 473869"/>
              <a:gd name="connsiteY15" fmla="*/ 7144 h 1047750"/>
              <a:gd name="connsiteX16" fmla="*/ 119062 w 473869"/>
              <a:gd name="connsiteY16" fmla="*/ 11907 h 1047750"/>
              <a:gd name="connsiteX17" fmla="*/ 166687 w 473869"/>
              <a:gd name="connsiteY17" fmla="*/ 19050 h 1047750"/>
              <a:gd name="connsiteX18" fmla="*/ 233362 w 473869"/>
              <a:gd name="connsiteY18" fmla="*/ 33338 h 1047750"/>
              <a:gd name="connsiteX19" fmla="*/ 278606 w 473869"/>
              <a:gd name="connsiteY19" fmla="*/ 47625 h 1047750"/>
              <a:gd name="connsiteX20" fmla="*/ 328612 w 473869"/>
              <a:gd name="connsiteY20" fmla="*/ 66675 h 1047750"/>
              <a:gd name="connsiteX21" fmla="*/ 376237 w 473869"/>
              <a:gd name="connsiteY21" fmla="*/ 159544 h 1047750"/>
              <a:gd name="connsiteX22" fmla="*/ 426244 w 473869"/>
              <a:gd name="connsiteY22" fmla="*/ 242888 h 1047750"/>
              <a:gd name="connsiteX23" fmla="*/ 433387 w 473869"/>
              <a:gd name="connsiteY23" fmla="*/ 307182 h 1047750"/>
              <a:gd name="connsiteX24" fmla="*/ 457200 w 473869"/>
              <a:gd name="connsiteY24" fmla="*/ 616744 h 1047750"/>
              <a:gd name="connsiteX25" fmla="*/ 473869 w 473869"/>
              <a:gd name="connsiteY25" fmla="*/ 828675 h 1047750"/>
              <a:gd name="connsiteX26" fmla="*/ 469106 w 473869"/>
              <a:gd name="connsiteY26" fmla="*/ 966788 h 1047750"/>
              <a:gd name="connsiteX27" fmla="*/ 464344 w 473869"/>
              <a:gd name="connsiteY27" fmla="*/ 1004888 h 1047750"/>
              <a:gd name="connsiteX28" fmla="*/ 457200 w 473869"/>
              <a:gd name="connsiteY28" fmla="*/ 1026319 h 1047750"/>
              <a:gd name="connsiteX29" fmla="*/ 445294 w 473869"/>
              <a:gd name="connsiteY29" fmla="*/ 1038225 h 1047750"/>
              <a:gd name="connsiteX30" fmla="*/ 431006 w 473869"/>
              <a:gd name="connsiteY30" fmla="*/ 1045369 h 1047750"/>
              <a:gd name="connsiteX31" fmla="*/ 390525 w 473869"/>
              <a:gd name="connsiteY31" fmla="*/ 1047750 h 1047750"/>
              <a:gd name="connsiteX32" fmla="*/ 335756 w 473869"/>
              <a:gd name="connsiteY32" fmla="*/ 1042988 h 1047750"/>
              <a:gd name="connsiteX33" fmla="*/ 316706 w 473869"/>
              <a:gd name="connsiteY33" fmla="*/ 1035844 h 1047750"/>
              <a:gd name="connsiteX34" fmla="*/ 302419 w 473869"/>
              <a:gd name="connsiteY34" fmla="*/ 1012032 h 1047750"/>
              <a:gd name="connsiteX35" fmla="*/ 278606 w 473869"/>
              <a:gd name="connsiteY35" fmla="*/ 962025 h 1047750"/>
              <a:gd name="connsiteX36" fmla="*/ 264319 w 473869"/>
              <a:gd name="connsiteY36" fmla="*/ 928688 h 1047750"/>
              <a:gd name="connsiteX37" fmla="*/ 257175 w 473869"/>
              <a:gd name="connsiteY37" fmla="*/ 869157 h 1047750"/>
              <a:gd name="connsiteX38" fmla="*/ 264319 w 473869"/>
              <a:gd name="connsiteY38" fmla="*/ 790575 h 1047750"/>
              <a:gd name="connsiteX39" fmla="*/ 271462 w 473869"/>
              <a:gd name="connsiteY39" fmla="*/ 728663 h 1047750"/>
              <a:gd name="connsiteX40" fmla="*/ 269081 w 473869"/>
              <a:gd name="connsiteY40" fmla="*/ 573882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3869" h="1047750">
                <a:moveTo>
                  <a:pt x="269081" y="573882"/>
                </a:moveTo>
                <a:lnTo>
                  <a:pt x="259556" y="433388"/>
                </a:lnTo>
                <a:lnTo>
                  <a:pt x="250031" y="373857"/>
                </a:lnTo>
                <a:lnTo>
                  <a:pt x="238125" y="321469"/>
                </a:lnTo>
                <a:lnTo>
                  <a:pt x="223837" y="280988"/>
                </a:lnTo>
                <a:lnTo>
                  <a:pt x="195262" y="238125"/>
                </a:lnTo>
                <a:lnTo>
                  <a:pt x="157162" y="190500"/>
                </a:lnTo>
                <a:lnTo>
                  <a:pt x="90487" y="126207"/>
                </a:lnTo>
                <a:lnTo>
                  <a:pt x="35719" y="88107"/>
                </a:lnTo>
                <a:lnTo>
                  <a:pt x="23812" y="80963"/>
                </a:lnTo>
                <a:lnTo>
                  <a:pt x="9525" y="61913"/>
                </a:lnTo>
                <a:lnTo>
                  <a:pt x="0" y="35719"/>
                </a:lnTo>
                <a:lnTo>
                  <a:pt x="0" y="21432"/>
                </a:lnTo>
                <a:lnTo>
                  <a:pt x="7144" y="4763"/>
                </a:lnTo>
                <a:lnTo>
                  <a:pt x="26194" y="0"/>
                </a:lnTo>
                <a:lnTo>
                  <a:pt x="57150" y="7144"/>
                </a:lnTo>
                <a:lnTo>
                  <a:pt x="119062" y="11907"/>
                </a:lnTo>
                <a:lnTo>
                  <a:pt x="166687" y="19050"/>
                </a:lnTo>
                <a:lnTo>
                  <a:pt x="233362" y="33338"/>
                </a:lnTo>
                <a:lnTo>
                  <a:pt x="278606" y="47625"/>
                </a:lnTo>
                <a:lnTo>
                  <a:pt x="328612" y="66675"/>
                </a:lnTo>
                <a:lnTo>
                  <a:pt x="376237" y="159544"/>
                </a:lnTo>
                <a:lnTo>
                  <a:pt x="426244" y="242888"/>
                </a:lnTo>
                <a:lnTo>
                  <a:pt x="433387" y="307182"/>
                </a:lnTo>
                <a:lnTo>
                  <a:pt x="457200" y="616744"/>
                </a:lnTo>
                <a:lnTo>
                  <a:pt x="473869" y="828675"/>
                </a:lnTo>
                <a:lnTo>
                  <a:pt x="469106" y="966788"/>
                </a:lnTo>
                <a:lnTo>
                  <a:pt x="464344" y="1004888"/>
                </a:lnTo>
                <a:lnTo>
                  <a:pt x="457200" y="1026319"/>
                </a:lnTo>
                <a:lnTo>
                  <a:pt x="445294" y="1038225"/>
                </a:lnTo>
                <a:lnTo>
                  <a:pt x="431006" y="1045369"/>
                </a:lnTo>
                <a:lnTo>
                  <a:pt x="390525" y="1047750"/>
                </a:lnTo>
                <a:lnTo>
                  <a:pt x="335756" y="1042988"/>
                </a:lnTo>
                <a:lnTo>
                  <a:pt x="316706" y="1035844"/>
                </a:lnTo>
                <a:lnTo>
                  <a:pt x="302419" y="1012032"/>
                </a:lnTo>
                <a:lnTo>
                  <a:pt x="278606" y="962025"/>
                </a:lnTo>
                <a:lnTo>
                  <a:pt x="264319" y="928688"/>
                </a:lnTo>
                <a:lnTo>
                  <a:pt x="257175" y="869157"/>
                </a:lnTo>
                <a:lnTo>
                  <a:pt x="264319" y="790575"/>
                </a:lnTo>
                <a:lnTo>
                  <a:pt x="271462" y="728663"/>
                </a:lnTo>
                <a:cubicBezTo>
                  <a:pt x="270668" y="677069"/>
                  <a:pt x="269875" y="625476"/>
                  <a:pt x="269081" y="573882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189995E-9E71-4B32-A025-B1D3033ECFD5}"/>
              </a:ext>
            </a:extLst>
          </p:cNvPr>
          <p:cNvSpPr/>
          <p:nvPr/>
        </p:nvSpPr>
        <p:spPr>
          <a:xfrm>
            <a:off x="3724275" y="4440238"/>
            <a:ext cx="1766888" cy="958850"/>
          </a:xfrm>
          <a:custGeom>
            <a:avLst/>
            <a:gdLst>
              <a:gd name="connsiteX0" fmla="*/ 1026319 w 1766888"/>
              <a:gd name="connsiteY0" fmla="*/ 533400 h 957263"/>
              <a:gd name="connsiteX1" fmla="*/ 783431 w 1766888"/>
              <a:gd name="connsiteY1" fmla="*/ 685800 h 957263"/>
              <a:gd name="connsiteX2" fmla="*/ 595313 w 1766888"/>
              <a:gd name="connsiteY2" fmla="*/ 819150 h 957263"/>
              <a:gd name="connsiteX3" fmla="*/ 566738 w 1766888"/>
              <a:gd name="connsiteY3" fmla="*/ 847725 h 957263"/>
              <a:gd name="connsiteX4" fmla="*/ 526256 w 1766888"/>
              <a:gd name="connsiteY4" fmla="*/ 897732 h 957263"/>
              <a:gd name="connsiteX5" fmla="*/ 481013 w 1766888"/>
              <a:gd name="connsiteY5" fmla="*/ 942975 h 957263"/>
              <a:gd name="connsiteX6" fmla="*/ 459581 w 1766888"/>
              <a:gd name="connsiteY6" fmla="*/ 957263 h 957263"/>
              <a:gd name="connsiteX7" fmla="*/ 428625 w 1766888"/>
              <a:gd name="connsiteY7" fmla="*/ 957263 h 957263"/>
              <a:gd name="connsiteX8" fmla="*/ 381000 w 1766888"/>
              <a:gd name="connsiteY8" fmla="*/ 947738 h 957263"/>
              <a:gd name="connsiteX9" fmla="*/ 333375 w 1766888"/>
              <a:gd name="connsiteY9" fmla="*/ 933450 h 957263"/>
              <a:gd name="connsiteX10" fmla="*/ 302419 w 1766888"/>
              <a:gd name="connsiteY10" fmla="*/ 916782 h 957263"/>
              <a:gd name="connsiteX11" fmla="*/ 245269 w 1766888"/>
              <a:gd name="connsiteY11" fmla="*/ 876300 h 957263"/>
              <a:gd name="connsiteX12" fmla="*/ 176213 w 1766888"/>
              <a:gd name="connsiteY12" fmla="*/ 812007 h 957263"/>
              <a:gd name="connsiteX13" fmla="*/ 104775 w 1766888"/>
              <a:gd name="connsiteY13" fmla="*/ 738188 h 957263"/>
              <a:gd name="connsiteX14" fmla="*/ 57150 w 1766888"/>
              <a:gd name="connsiteY14" fmla="*/ 678657 h 957263"/>
              <a:gd name="connsiteX15" fmla="*/ 33338 w 1766888"/>
              <a:gd name="connsiteY15" fmla="*/ 647700 h 957263"/>
              <a:gd name="connsiteX16" fmla="*/ 19050 w 1766888"/>
              <a:gd name="connsiteY16" fmla="*/ 626269 h 957263"/>
              <a:gd name="connsiteX17" fmla="*/ 7144 w 1766888"/>
              <a:gd name="connsiteY17" fmla="*/ 604838 h 957263"/>
              <a:gd name="connsiteX18" fmla="*/ 0 w 1766888"/>
              <a:gd name="connsiteY18" fmla="*/ 573882 h 957263"/>
              <a:gd name="connsiteX19" fmla="*/ 2381 w 1766888"/>
              <a:gd name="connsiteY19" fmla="*/ 559594 h 957263"/>
              <a:gd name="connsiteX20" fmla="*/ 14288 w 1766888"/>
              <a:gd name="connsiteY20" fmla="*/ 547688 h 957263"/>
              <a:gd name="connsiteX21" fmla="*/ 33338 w 1766888"/>
              <a:gd name="connsiteY21" fmla="*/ 547688 h 957263"/>
              <a:gd name="connsiteX22" fmla="*/ 59531 w 1766888"/>
              <a:gd name="connsiteY22" fmla="*/ 550069 h 957263"/>
              <a:gd name="connsiteX23" fmla="*/ 92869 w 1766888"/>
              <a:gd name="connsiteY23" fmla="*/ 571500 h 957263"/>
              <a:gd name="connsiteX24" fmla="*/ 161925 w 1766888"/>
              <a:gd name="connsiteY24" fmla="*/ 614363 h 957263"/>
              <a:gd name="connsiteX25" fmla="*/ 233363 w 1766888"/>
              <a:gd name="connsiteY25" fmla="*/ 650082 h 957263"/>
              <a:gd name="connsiteX26" fmla="*/ 269081 w 1766888"/>
              <a:gd name="connsiteY26" fmla="*/ 661988 h 957263"/>
              <a:gd name="connsiteX27" fmla="*/ 295275 w 1766888"/>
              <a:gd name="connsiteY27" fmla="*/ 661988 h 957263"/>
              <a:gd name="connsiteX28" fmla="*/ 411956 w 1766888"/>
              <a:gd name="connsiteY28" fmla="*/ 628650 h 957263"/>
              <a:gd name="connsiteX29" fmla="*/ 523875 w 1766888"/>
              <a:gd name="connsiteY29" fmla="*/ 576263 h 957263"/>
              <a:gd name="connsiteX30" fmla="*/ 881063 w 1766888"/>
              <a:gd name="connsiteY30" fmla="*/ 407194 h 957263"/>
              <a:gd name="connsiteX31" fmla="*/ 1181100 w 1766888"/>
              <a:gd name="connsiteY31" fmla="*/ 264319 h 957263"/>
              <a:gd name="connsiteX32" fmla="*/ 1409700 w 1766888"/>
              <a:gd name="connsiteY32" fmla="*/ 150019 h 957263"/>
              <a:gd name="connsiteX33" fmla="*/ 1604963 w 1766888"/>
              <a:gd name="connsiteY33" fmla="*/ 57150 h 957263"/>
              <a:gd name="connsiteX34" fmla="*/ 1669256 w 1766888"/>
              <a:gd name="connsiteY34" fmla="*/ 23813 h 957263"/>
              <a:gd name="connsiteX35" fmla="*/ 1707356 w 1766888"/>
              <a:gd name="connsiteY35" fmla="*/ 9525 h 957263"/>
              <a:gd name="connsiteX36" fmla="*/ 1745456 w 1766888"/>
              <a:gd name="connsiteY36" fmla="*/ 0 h 957263"/>
              <a:gd name="connsiteX37" fmla="*/ 1754981 w 1766888"/>
              <a:gd name="connsiteY37" fmla="*/ 2382 h 957263"/>
              <a:gd name="connsiteX38" fmla="*/ 1764506 w 1766888"/>
              <a:gd name="connsiteY38" fmla="*/ 7144 h 957263"/>
              <a:gd name="connsiteX39" fmla="*/ 1766888 w 1766888"/>
              <a:gd name="connsiteY39" fmla="*/ 14288 h 957263"/>
              <a:gd name="connsiteX40" fmla="*/ 1759744 w 1766888"/>
              <a:gd name="connsiteY40" fmla="*/ 45244 h 957263"/>
              <a:gd name="connsiteX41" fmla="*/ 1733550 w 1766888"/>
              <a:gd name="connsiteY41" fmla="*/ 83344 h 957263"/>
              <a:gd name="connsiteX42" fmla="*/ 1690688 w 1766888"/>
              <a:gd name="connsiteY42" fmla="*/ 121444 h 957263"/>
              <a:gd name="connsiteX43" fmla="*/ 1531144 w 1766888"/>
              <a:gd name="connsiteY43" fmla="*/ 228600 h 957263"/>
              <a:gd name="connsiteX44" fmla="*/ 1309688 w 1766888"/>
              <a:gd name="connsiteY44" fmla="*/ 364332 h 957263"/>
              <a:gd name="connsiteX45" fmla="*/ 1026319 w 1766888"/>
              <a:gd name="connsiteY45" fmla="*/ 533400 h 95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66888" h="957263">
                <a:moveTo>
                  <a:pt x="1026319" y="533400"/>
                </a:moveTo>
                <a:lnTo>
                  <a:pt x="783431" y="685800"/>
                </a:lnTo>
                <a:lnTo>
                  <a:pt x="595313" y="819150"/>
                </a:lnTo>
                <a:lnTo>
                  <a:pt x="566738" y="847725"/>
                </a:lnTo>
                <a:lnTo>
                  <a:pt x="526256" y="897732"/>
                </a:lnTo>
                <a:lnTo>
                  <a:pt x="481013" y="942975"/>
                </a:lnTo>
                <a:lnTo>
                  <a:pt x="459581" y="957263"/>
                </a:lnTo>
                <a:lnTo>
                  <a:pt x="428625" y="957263"/>
                </a:lnTo>
                <a:lnTo>
                  <a:pt x="381000" y="947738"/>
                </a:lnTo>
                <a:lnTo>
                  <a:pt x="333375" y="933450"/>
                </a:lnTo>
                <a:lnTo>
                  <a:pt x="302419" y="916782"/>
                </a:lnTo>
                <a:lnTo>
                  <a:pt x="245269" y="876300"/>
                </a:lnTo>
                <a:lnTo>
                  <a:pt x="176213" y="812007"/>
                </a:lnTo>
                <a:lnTo>
                  <a:pt x="104775" y="738188"/>
                </a:lnTo>
                <a:lnTo>
                  <a:pt x="57150" y="678657"/>
                </a:lnTo>
                <a:lnTo>
                  <a:pt x="33338" y="647700"/>
                </a:lnTo>
                <a:lnTo>
                  <a:pt x="19050" y="626269"/>
                </a:lnTo>
                <a:lnTo>
                  <a:pt x="7144" y="604838"/>
                </a:lnTo>
                <a:lnTo>
                  <a:pt x="0" y="573882"/>
                </a:lnTo>
                <a:lnTo>
                  <a:pt x="2381" y="559594"/>
                </a:lnTo>
                <a:lnTo>
                  <a:pt x="14288" y="547688"/>
                </a:lnTo>
                <a:lnTo>
                  <a:pt x="33338" y="547688"/>
                </a:lnTo>
                <a:lnTo>
                  <a:pt x="59531" y="550069"/>
                </a:lnTo>
                <a:lnTo>
                  <a:pt x="92869" y="571500"/>
                </a:lnTo>
                <a:lnTo>
                  <a:pt x="161925" y="614363"/>
                </a:lnTo>
                <a:lnTo>
                  <a:pt x="233363" y="650082"/>
                </a:lnTo>
                <a:lnTo>
                  <a:pt x="269081" y="661988"/>
                </a:lnTo>
                <a:lnTo>
                  <a:pt x="295275" y="661988"/>
                </a:lnTo>
                <a:lnTo>
                  <a:pt x="411956" y="628650"/>
                </a:lnTo>
                <a:lnTo>
                  <a:pt x="523875" y="576263"/>
                </a:lnTo>
                <a:lnTo>
                  <a:pt x="881063" y="407194"/>
                </a:lnTo>
                <a:lnTo>
                  <a:pt x="1181100" y="264319"/>
                </a:lnTo>
                <a:lnTo>
                  <a:pt x="1409700" y="150019"/>
                </a:lnTo>
                <a:lnTo>
                  <a:pt x="1604963" y="57150"/>
                </a:lnTo>
                <a:lnTo>
                  <a:pt x="1669256" y="23813"/>
                </a:lnTo>
                <a:lnTo>
                  <a:pt x="1707356" y="9525"/>
                </a:lnTo>
                <a:lnTo>
                  <a:pt x="1745456" y="0"/>
                </a:lnTo>
                <a:lnTo>
                  <a:pt x="1754981" y="2382"/>
                </a:lnTo>
                <a:lnTo>
                  <a:pt x="1764506" y="7144"/>
                </a:lnTo>
                <a:lnTo>
                  <a:pt x="1766888" y="14288"/>
                </a:lnTo>
                <a:lnTo>
                  <a:pt x="1759744" y="45244"/>
                </a:lnTo>
                <a:lnTo>
                  <a:pt x="1733550" y="83344"/>
                </a:lnTo>
                <a:lnTo>
                  <a:pt x="1690688" y="121444"/>
                </a:lnTo>
                <a:lnTo>
                  <a:pt x="1531144" y="228600"/>
                </a:lnTo>
                <a:lnTo>
                  <a:pt x="1309688" y="364332"/>
                </a:lnTo>
                <a:lnTo>
                  <a:pt x="1026319" y="533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BD2BB4C-0C49-44D6-B83A-5E1C1AA6DAFA}"/>
              </a:ext>
            </a:extLst>
          </p:cNvPr>
          <p:cNvSpPr/>
          <p:nvPr/>
        </p:nvSpPr>
        <p:spPr>
          <a:xfrm rot="16200000">
            <a:off x="2012156" y="2991644"/>
            <a:ext cx="2681288" cy="552450"/>
          </a:xfrm>
          <a:custGeom>
            <a:avLst/>
            <a:gdLst>
              <a:gd name="connsiteX0" fmla="*/ 785612 w 2681382"/>
              <a:gd name="connsiteY0" fmla="*/ 494548 h 551215"/>
              <a:gd name="connsiteX1" fmla="*/ 182880 w 2681382"/>
              <a:gd name="connsiteY1" fmla="*/ 512579 h 551215"/>
              <a:gd name="connsiteX2" fmla="*/ 0 w 2681382"/>
              <a:gd name="connsiteY2" fmla="*/ 273032 h 551215"/>
              <a:gd name="connsiteX3" fmla="*/ 200911 w 2681382"/>
              <a:gd name="connsiteY3" fmla="*/ 260153 h 551215"/>
              <a:gd name="connsiteX4" fmla="*/ 829400 w 2681382"/>
              <a:gd name="connsiteY4" fmla="*/ 247274 h 551215"/>
              <a:gd name="connsiteX5" fmla="*/ 1298191 w 2681382"/>
              <a:gd name="connsiteY5" fmla="*/ 239547 h 551215"/>
              <a:gd name="connsiteX6" fmla="*/ 1452737 w 2681382"/>
              <a:gd name="connsiteY6" fmla="*/ 239547 h 551215"/>
              <a:gd name="connsiteX7" fmla="*/ 1831376 w 2681382"/>
              <a:gd name="connsiteY7" fmla="*/ 236971 h 551215"/>
              <a:gd name="connsiteX8" fmla="*/ 2083802 w 2681382"/>
              <a:gd name="connsiteY8" fmla="*/ 239547 h 551215"/>
              <a:gd name="connsiteX9" fmla="*/ 2207439 w 2681382"/>
              <a:gd name="connsiteY9" fmla="*/ 234395 h 551215"/>
              <a:gd name="connsiteX10" fmla="*/ 2323349 w 2681382"/>
              <a:gd name="connsiteY10" fmla="*/ 221516 h 551215"/>
              <a:gd name="connsiteX11" fmla="*/ 2387743 w 2681382"/>
              <a:gd name="connsiteY11" fmla="*/ 208637 h 551215"/>
              <a:gd name="connsiteX12" fmla="*/ 2418653 w 2681382"/>
              <a:gd name="connsiteY12" fmla="*/ 195759 h 551215"/>
              <a:gd name="connsiteX13" fmla="*/ 2459865 w 2681382"/>
              <a:gd name="connsiteY13" fmla="*/ 170001 h 551215"/>
              <a:gd name="connsiteX14" fmla="*/ 2495926 w 2681382"/>
              <a:gd name="connsiteY14" fmla="*/ 139091 h 551215"/>
              <a:gd name="connsiteX15" fmla="*/ 2560320 w 2681382"/>
              <a:gd name="connsiteY15" fmla="*/ 69546 h 551215"/>
              <a:gd name="connsiteX16" fmla="*/ 2601533 w 2681382"/>
              <a:gd name="connsiteY16" fmla="*/ 20606 h 551215"/>
              <a:gd name="connsiteX17" fmla="*/ 2616987 w 2681382"/>
              <a:gd name="connsiteY17" fmla="*/ 10303 h 551215"/>
              <a:gd name="connsiteX18" fmla="*/ 2640169 w 2681382"/>
              <a:gd name="connsiteY18" fmla="*/ 2575 h 551215"/>
              <a:gd name="connsiteX19" fmla="*/ 2658200 w 2681382"/>
              <a:gd name="connsiteY19" fmla="*/ 0 h 551215"/>
              <a:gd name="connsiteX20" fmla="*/ 2673654 w 2681382"/>
              <a:gd name="connsiteY20" fmla="*/ 7727 h 551215"/>
              <a:gd name="connsiteX21" fmla="*/ 2681382 w 2681382"/>
              <a:gd name="connsiteY21" fmla="*/ 23182 h 551215"/>
              <a:gd name="connsiteX22" fmla="*/ 2673654 w 2681382"/>
              <a:gd name="connsiteY22" fmla="*/ 61818 h 551215"/>
              <a:gd name="connsiteX23" fmla="*/ 2629866 w 2681382"/>
              <a:gd name="connsiteY23" fmla="*/ 170001 h 551215"/>
              <a:gd name="connsiteX24" fmla="*/ 2560320 w 2681382"/>
              <a:gd name="connsiteY24" fmla="*/ 324547 h 551215"/>
              <a:gd name="connsiteX25" fmla="*/ 2519108 w 2681382"/>
              <a:gd name="connsiteY25" fmla="*/ 394093 h 551215"/>
              <a:gd name="connsiteX26" fmla="*/ 2488199 w 2681382"/>
              <a:gd name="connsiteY26" fmla="*/ 440457 h 551215"/>
              <a:gd name="connsiteX27" fmla="*/ 2446986 w 2681382"/>
              <a:gd name="connsiteY27" fmla="*/ 491973 h 551215"/>
              <a:gd name="connsiteX28" fmla="*/ 2398047 w 2681382"/>
              <a:gd name="connsiteY28" fmla="*/ 530609 h 551215"/>
              <a:gd name="connsiteX29" fmla="*/ 2380016 w 2681382"/>
              <a:gd name="connsiteY29" fmla="*/ 546064 h 551215"/>
              <a:gd name="connsiteX30" fmla="*/ 2367137 w 2681382"/>
              <a:gd name="connsiteY30" fmla="*/ 548640 h 551215"/>
              <a:gd name="connsiteX31" fmla="*/ 2346531 w 2681382"/>
              <a:gd name="connsiteY31" fmla="*/ 551215 h 551215"/>
              <a:gd name="connsiteX32" fmla="*/ 2315622 w 2681382"/>
              <a:gd name="connsiteY32" fmla="*/ 546064 h 551215"/>
              <a:gd name="connsiteX33" fmla="*/ 2284712 w 2681382"/>
              <a:gd name="connsiteY33" fmla="*/ 533185 h 551215"/>
              <a:gd name="connsiteX34" fmla="*/ 2253803 w 2681382"/>
              <a:gd name="connsiteY34" fmla="*/ 507427 h 551215"/>
              <a:gd name="connsiteX35" fmla="*/ 2166227 w 2681382"/>
              <a:gd name="connsiteY35" fmla="*/ 497124 h 551215"/>
              <a:gd name="connsiteX36" fmla="*/ 2011680 w 2681382"/>
              <a:gd name="connsiteY36" fmla="*/ 486821 h 551215"/>
              <a:gd name="connsiteX37" fmla="*/ 1872589 w 2681382"/>
              <a:gd name="connsiteY37" fmla="*/ 484245 h 551215"/>
              <a:gd name="connsiteX38" fmla="*/ 1542889 w 2681382"/>
              <a:gd name="connsiteY38" fmla="*/ 486821 h 551215"/>
              <a:gd name="connsiteX39" fmla="*/ 1375464 w 2681382"/>
              <a:gd name="connsiteY39" fmla="*/ 484245 h 551215"/>
              <a:gd name="connsiteX40" fmla="*/ 785612 w 2681382"/>
              <a:gd name="connsiteY40" fmla="*/ 494548 h 55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81382" h="551215">
                <a:moveTo>
                  <a:pt x="785612" y="494548"/>
                </a:moveTo>
                <a:lnTo>
                  <a:pt x="182880" y="512579"/>
                </a:lnTo>
                <a:lnTo>
                  <a:pt x="0" y="273032"/>
                </a:lnTo>
                <a:lnTo>
                  <a:pt x="200911" y="260153"/>
                </a:lnTo>
                <a:lnTo>
                  <a:pt x="829400" y="247274"/>
                </a:lnTo>
                <a:lnTo>
                  <a:pt x="1298191" y="239547"/>
                </a:lnTo>
                <a:lnTo>
                  <a:pt x="1452737" y="239547"/>
                </a:lnTo>
                <a:lnTo>
                  <a:pt x="1831376" y="236971"/>
                </a:lnTo>
                <a:lnTo>
                  <a:pt x="2083802" y="239547"/>
                </a:lnTo>
                <a:lnTo>
                  <a:pt x="2207439" y="234395"/>
                </a:lnTo>
                <a:lnTo>
                  <a:pt x="2323349" y="221516"/>
                </a:lnTo>
                <a:lnTo>
                  <a:pt x="2387743" y="208637"/>
                </a:lnTo>
                <a:lnTo>
                  <a:pt x="2418653" y="195759"/>
                </a:lnTo>
                <a:lnTo>
                  <a:pt x="2459865" y="170001"/>
                </a:lnTo>
                <a:lnTo>
                  <a:pt x="2495926" y="139091"/>
                </a:lnTo>
                <a:lnTo>
                  <a:pt x="2560320" y="69546"/>
                </a:lnTo>
                <a:lnTo>
                  <a:pt x="2601533" y="20606"/>
                </a:lnTo>
                <a:lnTo>
                  <a:pt x="2616987" y="10303"/>
                </a:lnTo>
                <a:lnTo>
                  <a:pt x="2640169" y="2575"/>
                </a:lnTo>
                <a:lnTo>
                  <a:pt x="2658200" y="0"/>
                </a:lnTo>
                <a:lnTo>
                  <a:pt x="2673654" y="7727"/>
                </a:lnTo>
                <a:lnTo>
                  <a:pt x="2681382" y="23182"/>
                </a:lnTo>
                <a:lnTo>
                  <a:pt x="2673654" y="61818"/>
                </a:lnTo>
                <a:lnTo>
                  <a:pt x="2629866" y="170001"/>
                </a:lnTo>
                <a:lnTo>
                  <a:pt x="2560320" y="324547"/>
                </a:lnTo>
                <a:lnTo>
                  <a:pt x="2519108" y="394093"/>
                </a:lnTo>
                <a:lnTo>
                  <a:pt x="2488199" y="440457"/>
                </a:lnTo>
                <a:lnTo>
                  <a:pt x="2446986" y="491973"/>
                </a:lnTo>
                <a:lnTo>
                  <a:pt x="2398047" y="530609"/>
                </a:lnTo>
                <a:lnTo>
                  <a:pt x="2380016" y="546064"/>
                </a:lnTo>
                <a:lnTo>
                  <a:pt x="2367137" y="548640"/>
                </a:lnTo>
                <a:lnTo>
                  <a:pt x="2346531" y="551215"/>
                </a:lnTo>
                <a:lnTo>
                  <a:pt x="2315622" y="546064"/>
                </a:lnTo>
                <a:lnTo>
                  <a:pt x="2284712" y="533185"/>
                </a:lnTo>
                <a:lnTo>
                  <a:pt x="2253803" y="507427"/>
                </a:lnTo>
                <a:lnTo>
                  <a:pt x="2166227" y="497124"/>
                </a:lnTo>
                <a:lnTo>
                  <a:pt x="2011680" y="486821"/>
                </a:lnTo>
                <a:lnTo>
                  <a:pt x="1872589" y="484245"/>
                </a:lnTo>
                <a:lnTo>
                  <a:pt x="1542889" y="486821"/>
                </a:lnTo>
                <a:lnTo>
                  <a:pt x="1375464" y="484245"/>
                </a:lnTo>
                <a:lnTo>
                  <a:pt x="785612" y="49454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3998503-F7B5-42A0-B5A7-32A21BD3BA1B}"/>
              </a:ext>
            </a:extLst>
          </p:cNvPr>
          <p:cNvSpPr/>
          <p:nvPr/>
        </p:nvSpPr>
        <p:spPr>
          <a:xfrm>
            <a:off x="2533650" y="4062413"/>
            <a:ext cx="1670050" cy="1006475"/>
          </a:xfrm>
          <a:custGeom>
            <a:avLst/>
            <a:gdLst>
              <a:gd name="connsiteX0" fmla="*/ 1076325 w 1669256"/>
              <a:gd name="connsiteY0" fmla="*/ 490537 h 1007268"/>
              <a:gd name="connsiteX1" fmla="*/ 828675 w 1669256"/>
              <a:gd name="connsiteY1" fmla="*/ 657225 h 1007268"/>
              <a:gd name="connsiteX2" fmla="*/ 676275 w 1669256"/>
              <a:gd name="connsiteY2" fmla="*/ 759618 h 1007268"/>
              <a:gd name="connsiteX3" fmla="*/ 531019 w 1669256"/>
              <a:gd name="connsiteY3" fmla="*/ 864393 h 1007268"/>
              <a:gd name="connsiteX4" fmla="*/ 421481 w 1669256"/>
              <a:gd name="connsiteY4" fmla="*/ 957262 h 1007268"/>
              <a:gd name="connsiteX5" fmla="*/ 392906 w 1669256"/>
              <a:gd name="connsiteY5" fmla="*/ 983456 h 1007268"/>
              <a:gd name="connsiteX6" fmla="*/ 369094 w 1669256"/>
              <a:gd name="connsiteY6" fmla="*/ 997743 h 1007268"/>
              <a:gd name="connsiteX7" fmla="*/ 345281 w 1669256"/>
              <a:gd name="connsiteY7" fmla="*/ 1004887 h 1007268"/>
              <a:gd name="connsiteX8" fmla="*/ 316706 w 1669256"/>
              <a:gd name="connsiteY8" fmla="*/ 1007268 h 1007268"/>
              <a:gd name="connsiteX9" fmla="*/ 285750 w 1669256"/>
              <a:gd name="connsiteY9" fmla="*/ 1002506 h 1007268"/>
              <a:gd name="connsiteX10" fmla="*/ 259556 w 1669256"/>
              <a:gd name="connsiteY10" fmla="*/ 990600 h 1007268"/>
              <a:gd name="connsiteX11" fmla="*/ 223838 w 1669256"/>
              <a:gd name="connsiteY11" fmla="*/ 969168 h 1007268"/>
              <a:gd name="connsiteX12" fmla="*/ 180975 w 1669256"/>
              <a:gd name="connsiteY12" fmla="*/ 935831 h 1007268"/>
              <a:gd name="connsiteX13" fmla="*/ 130969 w 1669256"/>
              <a:gd name="connsiteY13" fmla="*/ 878681 h 1007268"/>
              <a:gd name="connsiteX14" fmla="*/ 83344 w 1669256"/>
              <a:gd name="connsiteY14" fmla="*/ 826293 h 1007268"/>
              <a:gd name="connsiteX15" fmla="*/ 45244 w 1669256"/>
              <a:gd name="connsiteY15" fmla="*/ 771525 h 1007268"/>
              <a:gd name="connsiteX16" fmla="*/ 26194 w 1669256"/>
              <a:gd name="connsiteY16" fmla="*/ 733425 h 1007268"/>
              <a:gd name="connsiteX17" fmla="*/ 11906 w 1669256"/>
              <a:gd name="connsiteY17" fmla="*/ 690562 h 1007268"/>
              <a:gd name="connsiteX18" fmla="*/ 2381 w 1669256"/>
              <a:gd name="connsiteY18" fmla="*/ 640556 h 1007268"/>
              <a:gd name="connsiteX19" fmla="*/ 0 w 1669256"/>
              <a:gd name="connsiteY19" fmla="*/ 611981 h 1007268"/>
              <a:gd name="connsiteX20" fmla="*/ 0 w 1669256"/>
              <a:gd name="connsiteY20" fmla="*/ 573881 h 1007268"/>
              <a:gd name="connsiteX21" fmla="*/ 4763 w 1669256"/>
              <a:gd name="connsiteY21" fmla="*/ 552450 h 1007268"/>
              <a:gd name="connsiteX22" fmla="*/ 16669 w 1669256"/>
              <a:gd name="connsiteY22" fmla="*/ 540543 h 1007268"/>
              <a:gd name="connsiteX23" fmla="*/ 26194 w 1669256"/>
              <a:gd name="connsiteY23" fmla="*/ 540543 h 1007268"/>
              <a:gd name="connsiteX24" fmla="*/ 50006 w 1669256"/>
              <a:gd name="connsiteY24" fmla="*/ 552450 h 1007268"/>
              <a:gd name="connsiteX25" fmla="*/ 100013 w 1669256"/>
              <a:gd name="connsiteY25" fmla="*/ 604837 h 1007268"/>
              <a:gd name="connsiteX26" fmla="*/ 126206 w 1669256"/>
              <a:gd name="connsiteY26" fmla="*/ 633412 h 1007268"/>
              <a:gd name="connsiteX27" fmla="*/ 150019 w 1669256"/>
              <a:gd name="connsiteY27" fmla="*/ 654843 h 1007268"/>
              <a:gd name="connsiteX28" fmla="*/ 173831 w 1669256"/>
              <a:gd name="connsiteY28" fmla="*/ 669131 h 1007268"/>
              <a:gd name="connsiteX29" fmla="*/ 200025 w 1669256"/>
              <a:gd name="connsiteY29" fmla="*/ 681037 h 1007268"/>
              <a:gd name="connsiteX30" fmla="*/ 226219 w 1669256"/>
              <a:gd name="connsiteY30" fmla="*/ 688181 h 1007268"/>
              <a:gd name="connsiteX31" fmla="*/ 245269 w 1669256"/>
              <a:gd name="connsiteY31" fmla="*/ 690562 h 1007268"/>
              <a:gd name="connsiteX32" fmla="*/ 266700 w 1669256"/>
              <a:gd name="connsiteY32" fmla="*/ 685800 h 1007268"/>
              <a:gd name="connsiteX33" fmla="*/ 307181 w 1669256"/>
              <a:gd name="connsiteY33" fmla="*/ 664368 h 1007268"/>
              <a:gd name="connsiteX34" fmla="*/ 557213 w 1669256"/>
              <a:gd name="connsiteY34" fmla="*/ 540543 h 1007268"/>
              <a:gd name="connsiteX35" fmla="*/ 828675 w 1669256"/>
              <a:gd name="connsiteY35" fmla="*/ 407193 h 1007268"/>
              <a:gd name="connsiteX36" fmla="*/ 1014413 w 1669256"/>
              <a:gd name="connsiteY36" fmla="*/ 319087 h 1007268"/>
              <a:gd name="connsiteX37" fmla="*/ 1176338 w 1669256"/>
              <a:gd name="connsiteY37" fmla="*/ 245268 h 1007268"/>
              <a:gd name="connsiteX38" fmla="*/ 1359694 w 1669256"/>
              <a:gd name="connsiteY38" fmla="*/ 154781 h 1007268"/>
              <a:gd name="connsiteX39" fmla="*/ 1476375 w 1669256"/>
              <a:gd name="connsiteY39" fmla="*/ 92868 h 1007268"/>
              <a:gd name="connsiteX40" fmla="*/ 1547813 w 1669256"/>
              <a:gd name="connsiteY40" fmla="*/ 47625 h 1007268"/>
              <a:gd name="connsiteX41" fmla="*/ 1583531 w 1669256"/>
              <a:gd name="connsiteY41" fmla="*/ 19050 h 1007268"/>
              <a:gd name="connsiteX42" fmla="*/ 1602581 w 1669256"/>
              <a:gd name="connsiteY42" fmla="*/ 7143 h 1007268"/>
              <a:gd name="connsiteX43" fmla="*/ 1621631 w 1669256"/>
              <a:gd name="connsiteY43" fmla="*/ 0 h 1007268"/>
              <a:gd name="connsiteX44" fmla="*/ 1645444 w 1669256"/>
              <a:gd name="connsiteY44" fmla="*/ 0 h 1007268"/>
              <a:gd name="connsiteX45" fmla="*/ 1659731 w 1669256"/>
              <a:gd name="connsiteY45" fmla="*/ 2381 h 1007268"/>
              <a:gd name="connsiteX46" fmla="*/ 1664494 w 1669256"/>
              <a:gd name="connsiteY46" fmla="*/ 9525 h 1007268"/>
              <a:gd name="connsiteX47" fmla="*/ 1669256 w 1669256"/>
              <a:gd name="connsiteY47" fmla="*/ 19050 h 1007268"/>
              <a:gd name="connsiteX48" fmla="*/ 1666875 w 1669256"/>
              <a:gd name="connsiteY48" fmla="*/ 35718 h 1007268"/>
              <a:gd name="connsiteX49" fmla="*/ 1654969 w 1669256"/>
              <a:gd name="connsiteY49" fmla="*/ 57150 h 1007268"/>
              <a:gd name="connsiteX50" fmla="*/ 1600200 w 1669256"/>
              <a:gd name="connsiteY50" fmla="*/ 104775 h 1007268"/>
              <a:gd name="connsiteX51" fmla="*/ 1428750 w 1669256"/>
              <a:gd name="connsiteY51" fmla="*/ 240506 h 1007268"/>
              <a:gd name="connsiteX52" fmla="*/ 1231106 w 1669256"/>
              <a:gd name="connsiteY52" fmla="*/ 385762 h 1007268"/>
              <a:gd name="connsiteX53" fmla="*/ 1076325 w 1669256"/>
              <a:gd name="connsiteY53" fmla="*/ 490537 h 1007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669256" h="1007268">
                <a:moveTo>
                  <a:pt x="1076325" y="490537"/>
                </a:moveTo>
                <a:lnTo>
                  <a:pt x="828675" y="657225"/>
                </a:lnTo>
                <a:lnTo>
                  <a:pt x="676275" y="759618"/>
                </a:lnTo>
                <a:lnTo>
                  <a:pt x="531019" y="864393"/>
                </a:lnTo>
                <a:lnTo>
                  <a:pt x="421481" y="957262"/>
                </a:lnTo>
                <a:lnTo>
                  <a:pt x="392906" y="983456"/>
                </a:lnTo>
                <a:lnTo>
                  <a:pt x="369094" y="997743"/>
                </a:lnTo>
                <a:lnTo>
                  <a:pt x="345281" y="1004887"/>
                </a:lnTo>
                <a:lnTo>
                  <a:pt x="316706" y="1007268"/>
                </a:lnTo>
                <a:lnTo>
                  <a:pt x="285750" y="1002506"/>
                </a:lnTo>
                <a:lnTo>
                  <a:pt x="259556" y="990600"/>
                </a:lnTo>
                <a:lnTo>
                  <a:pt x="223838" y="969168"/>
                </a:lnTo>
                <a:lnTo>
                  <a:pt x="180975" y="935831"/>
                </a:lnTo>
                <a:lnTo>
                  <a:pt x="130969" y="878681"/>
                </a:lnTo>
                <a:lnTo>
                  <a:pt x="83344" y="826293"/>
                </a:lnTo>
                <a:lnTo>
                  <a:pt x="45244" y="771525"/>
                </a:lnTo>
                <a:lnTo>
                  <a:pt x="26194" y="733425"/>
                </a:lnTo>
                <a:lnTo>
                  <a:pt x="11906" y="690562"/>
                </a:lnTo>
                <a:lnTo>
                  <a:pt x="2381" y="640556"/>
                </a:lnTo>
                <a:lnTo>
                  <a:pt x="0" y="611981"/>
                </a:lnTo>
                <a:lnTo>
                  <a:pt x="0" y="573881"/>
                </a:lnTo>
                <a:lnTo>
                  <a:pt x="4763" y="552450"/>
                </a:lnTo>
                <a:lnTo>
                  <a:pt x="16669" y="540543"/>
                </a:lnTo>
                <a:lnTo>
                  <a:pt x="26194" y="540543"/>
                </a:lnTo>
                <a:lnTo>
                  <a:pt x="50006" y="552450"/>
                </a:lnTo>
                <a:lnTo>
                  <a:pt x="100013" y="604837"/>
                </a:lnTo>
                <a:lnTo>
                  <a:pt x="126206" y="633412"/>
                </a:lnTo>
                <a:lnTo>
                  <a:pt x="150019" y="654843"/>
                </a:lnTo>
                <a:lnTo>
                  <a:pt x="173831" y="669131"/>
                </a:lnTo>
                <a:lnTo>
                  <a:pt x="200025" y="681037"/>
                </a:lnTo>
                <a:lnTo>
                  <a:pt x="226219" y="688181"/>
                </a:lnTo>
                <a:lnTo>
                  <a:pt x="245269" y="690562"/>
                </a:lnTo>
                <a:lnTo>
                  <a:pt x="266700" y="685800"/>
                </a:lnTo>
                <a:lnTo>
                  <a:pt x="307181" y="664368"/>
                </a:lnTo>
                <a:lnTo>
                  <a:pt x="557213" y="540543"/>
                </a:lnTo>
                <a:lnTo>
                  <a:pt x="828675" y="407193"/>
                </a:lnTo>
                <a:lnTo>
                  <a:pt x="1014413" y="319087"/>
                </a:lnTo>
                <a:lnTo>
                  <a:pt x="1176338" y="245268"/>
                </a:lnTo>
                <a:lnTo>
                  <a:pt x="1359694" y="154781"/>
                </a:lnTo>
                <a:lnTo>
                  <a:pt x="1476375" y="92868"/>
                </a:lnTo>
                <a:lnTo>
                  <a:pt x="1547813" y="47625"/>
                </a:lnTo>
                <a:lnTo>
                  <a:pt x="1583531" y="19050"/>
                </a:lnTo>
                <a:lnTo>
                  <a:pt x="1602581" y="7143"/>
                </a:lnTo>
                <a:lnTo>
                  <a:pt x="1621631" y="0"/>
                </a:lnTo>
                <a:lnTo>
                  <a:pt x="1645444" y="0"/>
                </a:lnTo>
                <a:lnTo>
                  <a:pt x="1659731" y="2381"/>
                </a:lnTo>
                <a:lnTo>
                  <a:pt x="1664494" y="9525"/>
                </a:lnTo>
                <a:lnTo>
                  <a:pt x="1669256" y="19050"/>
                </a:lnTo>
                <a:lnTo>
                  <a:pt x="1666875" y="35718"/>
                </a:lnTo>
                <a:lnTo>
                  <a:pt x="1654969" y="57150"/>
                </a:lnTo>
                <a:lnTo>
                  <a:pt x="1600200" y="104775"/>
                </a:lnTo>
                <a:lnTo>
                  <a:pt x="1428750" y="240506"/>
                </a:lnTo>
                <a:lnTo>
                  <a:pt x="1231106" y="385762"/>
                </a:lnTo>
                <a:lnTo>
                  <a:pt x="1076325" y="4905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A206256-F3A6-477B-8B57-9245014CBA42}"/>
              </a:ext>
            </a:extLst>
          </p:cNvPr>
          <p:cNvSpPr/>
          <p:nvPr/>
        </p:nvSpPr>
        <p:spPr>
          <a:xfrm>
            <a:off x="4222750" y="3201988"/>
            <a:ext cx="1171575" cy="1031875"/>
          </a:xfrm>
          <a:custGeom>
            <a:avLst/>
            <a:gdLst>
              <a:gd name="connsiteX0" fmla="*/ 533400 w 1171575"/>
              <a:gd name="connsiteY0" fmla="*/ 266700 h 1031082"/>
              <a:gd name="connsiteX1" fmla="*/ 121444 w 1171575"/>
              <a:gd name="connsiteY1" fmla="*/ 354807 h 1031082"/>
              <a:gd name="connsiteX2" fmla="*/ 0 w 1171575"/>
              <a:gd name="connsiteY2" fmla="*/ 219075 h 1031082"/>
              <a:gd name="connsiteX3" fmla="*/ 276225 w 1171575"/>
              <a:gd name="connsiteY3" fmla="*/ 166688 h 1031082"/>
              <a:gd name="connsiteX4" fmla="*/ 464344 w 1171575"/>
              <a:gd name="connsiteY4" fmla="*/ 128588 h 1031082"/>
              <a:gd name="connsiteX5" fmla="*/ 654844 w 1171575"/>
              <a:gd name="connsiteY5" fmla="*/ 92869 h 1031082"/>
              <a:gd name="connsiteX6" fmla="*/ 812007 w 1171575"/>
              <a:gd name="connsiteY6" fmla="*/ 0 h 1031082"/>
              <a:gd name="connsiteX7" fmla="*/ 869157 w 1171575"/>
              <a:gd name="connsiteY7" fmla="*/ 14288 h 1031082"/>
              <a:gd name="connsiteX8" fmla="*/ 947738 w 1171575"/>
              <a:gd name="connsiteY8" fmla="*/ 40482 h 1031082"/>
              <a:gd name="connsiteX9" fmla="*/ 1016794 w 1171575"/>
              <a:gd name="connsiteY9" fmla="*/ 69057 h 1031082"/>
              <a:gd name="connsiteX10" fmla="*/ 1078707 w 1171575"/>
              <a:gd name="connsiteY10" fmla="*/ 100013 h 1031082"/>
              <a:gd name="connsiteX11" fmla="*/ 1121569 w 1171575"/>
              <a:gd name="connsiteY11" fmla="*/ 128588 h 1031082"/>
              <a:gd name="connsiteX12" fmla="*/ 1150144 w 1171575"/>
              <a:gd name="connsiteY12" fmla="*/ 150019 h 1031082"/>
              <a:gd name="connsiteX13" fmla="*/ 1162050 w 1171575"/>
              <a:gd name="connsiteY13" fmla="*/ 166688 h 1031082"/>
              <a:gd name="connsiteX14" fmla="*/ 1169194 w 1171575"/>
              <a:gd name="connsiteY14" fmla="*/ 183357 h 1031082"/>
              <a:gd name="connsiteX15" fmla="*/ 1171575 w 1171575"/>
              <a:gd name="connsiteY15" fmla="*/ 200025 h 1031082"/>
              <a:gd name="connsiteX16" fmla="*/ 1166813 w 1171575"/>
              <a:gd name="connsiteY16" fmla="*/ 226219 h 1031082"/>
              <a:gd name="connsiteX17" fmla="*/ 1123950 w 1171575"/>
              <a:gd name="connsiteY17" fmla="*/ 273844 h 1031082"/>
              <a:gd name="connsiteX18" fmla="*/ 1109663 w 1171575"/>
              <a:gd name="connsiteY18" fmla="*/ 302419 h 1031082"/>
              <a:gd name="connsiteX19" fmla="*/ 1102519 w 1171575"/>
              <a:gd name="connsiteY19" fmla="*/ 340519 h 1031082"/>
              <a:gd name="connsiteX20" fmla="*/ 1076325 w 1171575"/>
              <a:gd name="connsiteY20" fmla="*/ 519113 h 1031082"/>
              <a:gd name="connsiteX21" fmla="*/ 1047750 w 1171575"/>
              <a:gd name="connsiteY21" fmla="*/ 731044 h 1031082"/>
              <a:gd name="connsiteX22" fmla="*/ 1012032 w 1171575"/>
              <a:gd name="connsiteY22" fmla="*/ 981075 h 1031082"/>
              <a:gd name="connsiteX23" fmla="*/ 1000125 w 1171575"/>
              <a:gd name="connsiteY23" fmla="*/ 997744 h 1031082"/>
              <a:gd name="connsiteX24" fmla="*/ 947738 w 1171575"/>
              <a:gd name="connsiteY24" fmla="*/ 1031082 h 1031082"/>
              <a:gd name="connsiteX25" fmla="*/ 838200 w 1171575"/>
              <a:gd name="connsiteY25" fmla="*/ 1014413 h 1031082"/>
              <a:gd name="connsiteX26" fmla="*/ 840582 w 1171575"/>
              <a:gd name="connsiteY26" fmla="*/ 826294 h 1031082"/>
              <a:gd name="connsiteX27" fmla="*/ 852488 w 1171575"/>
              <a:gd name="connsiteY27" fmla="*/ 633413 h 1031082"/>
              <a:gd name="connsiteX28" fmla="*/ 859632 w 1171575"/>
              <a:gd name="connsiteY28" fmla="*/ 371475 h 1031082"/>
              <a:gd name="connsiteX29" fmla="*/ 857250 w 1171575"/>
              <a:gd name="connsiteY29" fmla="*/ 304800 h 1031082"/>
              <a:gd name="connsiteX30" fmla="*/ 852488 w 1171575"/>
              <a:gd name="connsiteY30" fmla="*/ 280988 h 1031082"/>
              <a:gd name="connsiteX31" fmla="*/ 833438 w 1171575"/>
              <a:gd name="connsiteY31" fmla="*/ 252413 h 1031082"/>
              <a:gd name="connsiteX32" fmla="*/ 807244 w 1171575"/>
              <a:gd name="connsiteY32" fmla="*/ 235744 h 1031082"/>
              <a:gd name="connsiteX33" fmla="*/ 778669 w 1171575"/>
              <a:gd name="connsiteY33" fmla="*/ 228600 h 1031082"/>
              <a:gd name="connsiteX34" fmla="*/ 745332 w 1171575"/>
              <a:gd name="connsiteY34" fmla="*/ 233363 h 1031082"/>
              <a:gd name="connsiteX35" fmla="*/ 533400 w 1171575"/>
              <a:gd name="connsiteY35" fmla="*/ 266700 h 1031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71575" h="1031082">
                <a:moveTo>
                  <a:pt x="533400" y="266700"/>
                </a:moveTo>
                <a:lnTo>
                  <a:pt x="121444" y="354807"/>
                </a:lnTo>
                <a:lnTo>
                  <a:pt x="0" y="219075"/>
                </a:lnTo>
                <a:lnTo>
                  <a:pt x="276225" y="166688"/>
                </a:lnTo>
                <a:lnTo>
                  <a:pt x="464344" y="128588"/>
                </a:lnTo>
                <a:lnTo>
                  <a:pt x="654844" y="92869"/>
                </a:lnTo>
                <a:lnTo>
                  <a:pt x="812007" y="0"/>
                </a:lnTo>
                <a:lnTo>
                  <a:pt x="869157" y="14288"/>
                </a:lnTo>
                <a:lnTo>
                  <a:pt x="947738" y="40482"/>
                </a:lnTo>
                <a:lnTo>
                  <a:pt x="1016794" y="69057"/>
                </a:lnTo>
                <a:lnTo>
                  <a:pt x="1078707" y="100013"/>
                </a:lnTo>
                <a:lnTo>
                  <a:pt x="1121569" y="128588"/>
                </a:lnTo>
                <a:lnTo>
                  <a:pt x="1150144" y="150019"/>
                </a:lnTo>
                <a:lnTo>
                  <a:pt x="1162050" y="166688"/>
                </a:lnTo>
                <a:lnTo>
                  <a:pt x="1169194" y="183357"/>
                </a:lnTo>
                <a:lnTo>
                  <a:pt x="1171575" y="200025"/>
                </a:lnTo>
                <a:lnTo>
                  <a:pt x="1166813" y="226219"/>
                </a:lnTo>
                <a:lnTo>
                  <a:pt x="1123950" y="273844"/>
                </a:lnTo>
                <a:lnTo>
                  <a:pt x="1109663" y="302419"/>
                </a:lnTo>
                <a:lnTo>
                  <a:pt x="1102519" y="340519"/>
                </a:lnTo>
                <a:lnTo>
                  <a:pt x="1076325" y="519113"/>
                </a:lnTo>
                <a:lnTo>
                  <a:pt x="1047750" y="731044"/>
                </a:lnTo>
                <a:lnTo>
                  <a:pt x="1012032" y="981075"/>
                </a:lnTo>
                <a:lnTo>
                  <a:pt x="1000125" y="997744"/>
                </a:lnTo>
                <a:lnTo>
                  <a:pt x="947738" y="1031082"/>
                </a:lnTo>
                <a:lnTo>
                  <a:pt x="838200" y="1014413"/>
                </a:lnTo>
                <a:lnTo>
                  <a:pt x="840582" y="826294"/>
                </a:lnTo>
                <a:lnTo>
                  <a:pt x="852488" y="633413"/>
                </a:lnTo>
                <a:lnTo>
                  <a:pt x="859632" y="371475"/>
                </a:lnTo>
                <a:lnTo>
                  <a:pt x="857250" y="304800"/>
                </a:lnTo>
                <a:lnTo>
                  <a:pt x="852488" y="280988"/>
                </a:lnTo>
                <a:lnTo>
                  <a:pt x="833438" y="252413"/>
                </a:lnTo>
                <a:lnTo>
                  <a:pt x="807244" y="235744"/>
                </a:lnTo>
                <a:lnTo>
                  <a:pt x="778669" y="228600"/>
                </a:lnTo>
                <a:lnTo>
                  <a:pt x="745332" y="233363"/>
                </a:lnTo>
                <a:lnTo>
                  <a:pt x="533400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DA09A0C-50E4-48DF-A9F6-EC9FE09F5B0F}"/>
              </a:ext>
            </a:extLst>
          </p:cNvPr>
          <p:cNvSpPr/>
          <p:nvPr/>
        </p:nvSpPr>
        <p:spPr>
          <a:xfrm>
            <a:off x="4432300" y="4019550"/>
            <a:ext cx="690563" cy="319088"/>
          </a:xfrm>
          <a:custGeom>
            <a:avLst/>
            <a:gdLst>
              <a:gd name="connsiteX0" fmla="*/ 276225 w 690563"/>
              <a:gd name="connsiteY0" fmla="*/ 254794 h 319088"/>
              <a:gd name="connsiteX1" fmla="*/ 11907 w 690563"/>
              <a:gd name="connsiteY1" fmla="*/ 319088 h 319088"/>
              <a:gd name="connsiteX2" fmla="*/ 0 w 690563"/>
              <a:gd name="connsiteY2" fmla="*/ 159544 h 319088"/>
              <a:gd name="connsiteX3" fmla="*/ 466725 w 690563"/>
              <a:gd name="connsiteY3" fmla="*/ 52388 h 319088"/>
              <a:gd name="connsiteX4" fmla="*/ 676275 w 690563"/>
              <a:gd name="connsiteY4" fmla="*/ 0 h 319088"/>
              <a:gd name="connsiteX5" fmla="*/ 690563 w 690563"/>
              <a:gd name="connsiteY5" fmla="*/ 190500 h 319088"/>
              <a:gd name="connsiteX6" fmla="*/ 638175 w 690563"/>
              <a:gd name="connsiteY6" fmla="*/ 197644 h 319088"/>
              <a:gd name="connsiteX7" fmla="*/ 571500 w 690563"/>
              <a:gd name="connsiteY7" fmla="*/ 195263 h 319088"/>
              <a:gd name="connsiteX8" fmla="*/ 276225 w 690563"/>
              <a:gd name="connsiteY8" fmla="*/ 2547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0563" h="319088">
                <a:moveTo>
                  <a:pt x="276225" y="254794"/>
                </a:moveTo>
                <a:lnTo>
                  <a:pt x="11907" y="319088"/>
                </a:lnTo>
                <a:lnTo>
                  <a:pt x="0" y="159544"/>
                </a:lnTo>
                <a:lnTo>
                  <a:pt x="466725" y="52388"/>
                </a:lnTo>
                <a:lnTo>
                  <a:pt x="676275" y="0"/>
                </a:lnTo>
                <a:lnTo>
                  <a:pt x="690563" y="190500"/>
                </a:lnTo>
                <a:lnTo>
                  <a:pt x="638175" y="197644"/>
                </a:lnTo>
                <a:lnTo>
                  <a:pt x="571500" y="195263"/>
                </a:lnTo>
                <a:lnTo>
                  <a:pt x="276225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CFE2140-18D4-472C-A97C-83BF77A2E3D1}"/>
              </a:ext>
            </a:extLst>
          </p:cNvPr>
          <p:cNvSpPr/>
          <p:nvPr/>
        </p:nvSpPr>
        <p:spPr>
          <a:xfrm rot="16200000">
            <a:off x="3953669" y="2434431"/>
            <a:ext cx="4333875" cy="2525713"/>
          </a:xfrm>
          <a:custGeom>
            <a:avLst/>
            <a:gdLst>
              <a:gd name="connsiteX0" fmla="*/ 2344505 w 4333650"/>
              <a:gd name="connsiteY0" fmla="*/ 1044410 h 2526518"/>
              <a:gd name="connsiteX1" fmla="*/ 2041149 w 4333650"/>
              <a:gd name="connsiteY1" fmla="*/ 1157085 h 2526518"/>
              <a:gd name="connsiteX2" fmla="*/ 1746461 w 4333650"/>
              <a:gd name="connsiteY2" fmla="*/ 1278427 h 2526518"/>
              <a:gd name="connsiteX3" fmla="*/ 1495109 w 4333650"/>
              <a:gd name="connsiteY3" fmla="*/ 1391102 h 2526518"/>
              <a:gd name="connsiteX4" fmla="*/ 1295762 w 4333650"/>
              <a:gd name="connsiteY4" fmla="*/ 1503777 h 2526518"/>
              <a:gd name="connsiteX5" fmla="*/ 1131083 w 4333650"/>
              <a:gd name="connsiteY5" fmla="*/ 1607784 h 2526518"/>
              <a:gd name="connsiteX6" fmla="*/ 1018408 w 4333650"/>
              <a:gd name="connsiteY6" fmla="*/ 1685790 h 2526518"/>
              <a:gd name="connsiteX7" fmla="*/ 862397 w 4333650"/>
              <a:gd name="connsiteY7" fmla="*/ 1802798 h 2526518"/>
              <a:gd name="connsiteX8" fmla="*/ 702052 w 4333650"/>
              <a:gd name="connsiteY8" fmla="*/ 1937141 h 2526518"/>
              <a:gd name="connsiteX9" fmla="*/ 580709 w 4333650"/>
              <a:gd name="connsiteY9" fmla="*/ 2049816 h 2526518"/>
              <a:gd name="connsiteX10" fmla="*/ 524372 w 4333650"/>
              <a:gd name="connsiteY10" fmla="*/ 2114821 h 2526518"/>
              <a:gd name="connsiteX11" fmla="*/ 507037 w 4333650"/>
              <a:gd name="connsiteY11" fmla="*/ 2136489 h 2526518"/>
              <a:gd name="connsiteX12" fmla="*/ 498370 w 4333650"/>
              <a:gd name="connsiteY12" fmla="*/ 2179826 h 2526518"/>
              <a:gd name="connsiteX13" fmla="*/ 251352 w 4333650"/>
              <a:gd name="connsiteY13" fmla="*/ 2491849 h 2526518"/>
              <a:gd name="connsiteX14" fmla="*/ 195015 w 4333650"/>
              <a:gd name="connsiteY14" fmla="*/ 2504850 h 2526518"/>
              <a:gd name="connsiteX15" fmla="*/ 160345 w 4333650"/>
              <a:gd name="connsiteY15" fmla="*/ 2526518 h 2526518"/>
              <a:gd name="connsiteX16" fmla="*/ 117009 w 4333650"/>
              <a:gd name="connsiteY16" fmla="*/ 2526518 h 2526518"/>
              <a:gd name="connsiteX17" fmla="*/ 82340 w 4333650"/>
              <a:gd name="connsiteY17" fmla="*/ 2522184 h 2526518"/>
              <a:gd name="connsiteX18" fmla="*/ 52004 w 4333650"/>
              <a:gd name="connsiteY18" fmla="*/ 2517851 h 2526518"/>
              <a:gd name="connsiteX19" fmla="*/ 21669 w 4333650"/>
              <a:gd name="connsiteY19" fmla="*/ 2491849 h 2526518"/>
              <a:gd name="connsiteX20" fmla="*/ 4334 w 4333650"/>
              <a:gd name="connsiteY20" fmla="*/ 2448512 h 2526518"/>
              <a:gd name="connsiteX21" fmla="*/ 0 w 4333650"/>
              <a:gd name="connsiteY21" fmla="*/ 2392175 h 2526518"/>
              <a:gd name="connsiteX22" fmla="*/ 13001 w 4333650"/>
              <a:gd name="connsiteY22" fmla="*/ 2327170 h 2526518"/>
              <a:gd name="connsiteX23" fmla="*/ 39003 w 4333650"/>
              <a:gd name="connsiteY23" fmla="*/ 2266499 h 2526518"/>
              <a:gd name="connsiteX24" fmla="*/ 112675 w 4333650"/>
              <a:gd name="connsiteY24" fmla="*/ 2149490 h 2526518"/>
              <a:gd name="connsiteX25" fmla="*/ 190681 w 4333650"/>
              <a:gd name="connsiteY25" fmla="*/ 2041149 h 2526518"/>
              <a:gd name="connsiteX26" fmla="*/ 316357 w 4333650"/>
              <a:gd name="connsiteY26" fmla="*/ 1906806 h 2526518"/>
              <a:gd name="connsiteX27" fmla="*/ 459367 w 4333650"/>
              <a:gd name="connsiteY27" fmla="*/ 1781130 h 2526518"/>
              <a:gd name="connsiteX28" fmla="*/ 589377 w 4333650"/>
              <a:gd name="connsiteY28" fmla="*/ 1681456 h 2526518"/>
              <a:gd name="connsiteX29" fmla="*/ 715053 w 4333650"/>
              <a:gd name="connsiteY29" fmla="*/ 1586116 h 2526518"/>
              <a:gd name="connsiteX30" fmla="*/ 845062 w 4333650"/>
              <a:gd name="connsiteY30" fmla="*/ 1499443 h 2526518"/>
              <a:gd name="connsiteX31" fmla="*/ 983739 w 4333650"/>
              <a:gd name="connsiteY31" fmla="*/ 1412770 h 2526518"/>
              <a:gd name="connsiteX32" fmla="*/ 1092080 w 4333650"/>
              <a:gd name="connsiteY32" fmla="*/ 1356432 h 2526518"/>
              <a:gd name="connsiteX33" fmla="*/ 1261092 w 4333650"/>
              <a:gd name="connsiteY33" fmla="*/ 1265426 h 2526518"/>
              <a:gd name="connsiteX34" fmla="*/ 1464774 w 4333650"/>
              <a:gd name="connsiteY34" fmla="*/ 1178753 h 2526518"/>
              <a:gd name="connsiteX35" fmla="*/ 1642454 w 4333650"/>
              <a:gd name="connsiteY35" fmla="*/ 1096414 h 2526518"/>
              <a:gd name="connsiteX36" fmla="*/ 1854802 w 4333650"/>
              <a:gd name="connsiteY36" fmla="*/ 1014074 h 2526518"/>
              <a:gd name="connsiteX37" fmla="*/ 2002146 w 4333650"/>
              <a:gd name="connsiteY37" fmla="*/ 957737 h 2526518"/>
              <a:gd name="connsiteX38" fmla="*/ 2236163 w 4333650"/>
              <a:gd name="connsiteY38" fmla="*/ 875397 h 2526518"/>
              <a:gd name="connsiteX39" fmla="*/ 2465847 w 4333650"/>
              <a:gd name="connsiteY39" fmla="*/ 801725 h 2526518"/>
              <a:gd name="connsiteX40" fmla="*/ 2756201 w 4333650"/>
              <a:gd name="connsiteY40" fmla="*/ 710719 h 2526518"/>
              <a:gd name="connsiteX41" fmla="*/ 2916546 w 4333650"/>
              <a:gd name="connsiteY41" fmla="*/ 663049 h 2526518"/>
              <a:gd name="connsiteX42" fmla="*/ 3232903 w 4333650"/>
              <a:gd name="connsiteY42" fmla="*/ 576376 h 2526518"/>
              <a:gd name="connsiteX43" fmla="*/ 3380247 w 4333650"/>
              <a:gd name="connsiteY43" fmla="*/ 541706 h 2526518"/>
              <a:gd name="connsiteX44" fmla="*/ 3622931 w 4333650"/>
              <a:gd name="connsiteY44" fmla="*/ 459367 h 2526518"/>
              <a:gd name="connsiteX45" fmla="*/ 3839614 w 4333650"/>
              <a:gd name="connsiteY45" fmla="*/ 372694 h 2526518"/>
              <a:gd name="connsiteX46" fmla="*/ 3978290 w 4333650"/>
              <a:gd name="connsiteY46" fmla="*/ 307689 h 2526518"/>
              <a:gd name="connsiteX47" fmla="*/ 4069297 w 4333650"/>
              <a:gd name="connsiteY47" fmla="*/ 251352 h 2526518"/>
              <a:gd name="connsiteX48" fmla="*/ 4138636 w 4333650"/>
              <a:gd name="connsiteY48" fmla="*/ 186347 h 2526518"/>
              <a:gd name="connsiteX49" fmla="*/ 4194973 w 4333650"/>
              <a:gd name="connsiteY49" fmla="*/ 130010 h 2526518"/>
              <a:gd name="connsiteX50" fmla="*/ 4242643 w 4333650"/>
              <a:gd name="connsiteY50" fmla="*/ 65005 h 2526518"/>
              <a:gd name="connsiteX51" fmla="*/ 4259978 w 4333650"/>
              <a:gd name="connsiteY51" fmla="*/ 30336 h 2526518"/>
              <a:gd name="connsiteX52" fmla="*/ 4277312 w 4333650"/>
              <a:gd name="connsiteY52" fmla="*/ 13001 h 2526518"/>
              <a:gd name="connsiteX53" fmla="*/ 4294647 w 4333650"/>
              <a:gd name="connsiteY53" fmla="*/ 0 h 2526518"/>
              <a:gd name="connsiteX54" fmla="*/ 4311981 w 4333650"/>
              <a:gd name="connsiteY54" fmla="*/ 0 h 2526518"/>
              <a:gd name="connsiteX55" fmla="*/ 4329316 w 4333650"/>
              <a:gd name="connsiteY55" fmla="*/ 8668 h 2526518"/>
              <a:gd name="connsiteX56" fmla="*/ 4333650 w 4333650"/>
              <a:gd name="connsiteY56" fmla="*/ 30336 h 2526518"/>
              <a:gd name="connsiteX57" fmla="*/ 4333650 w 4333650"/>
              <a:gd name="connsiteY57" fmla="*/ 78006 h 2526518"/>
              <a:gd name="connsiteX58" fmla="*/ 4324982 w 4333650"/>
              <a:gd name="connsiteY58" fmla="*/ 134343 h 2526518"/>
              <a:gd name="connsiteX59" fmla="*/ 4316315 w 4333650"/>
              <a:gd name="connsiteY59" fmla="*/ 186347 h 2526518"/>
              <a:gd name="connsiteX60" fmla="*/ 4272979 w 4333650"/>
              <a:gd name="connsiteY60" fmla="*/ 316357 h 2526518"/>
              <a:gd name="connsiteX61" fmla="*/ 4225309 w 4333650"/>
              <a:gd name="connsiteY61" fmla="*/ 437699 h 2526518"/>
              <a:gd name="connsiteX62" fmla="*/ 4160304 w 4333650"/>
              <a:gd name="connsiteY62" fmla="*/ 567708 h 2526518"/>
              <a:gd name="connsiteX63" fmla="*/ 4121301 w 4333650"/>
              <a:gd name="connsiteY63" fmla="*/ 615378 h 2526518"/>
              <a:gd name="connsiteX64" fmla="*/ 4086632 w 4333650"/>
              <a:gd name="connsiteY64" fmla="*/ 637047 h 2526518"/>
              <a:gd name="connsiteX65" fmla="*/ 4038962 w 4333650"/>
              <a:gd name="connsiteY65" fmla="*/ 654381 h 2526518"/>
              <a:gd name="connsiteX66" fmla="*/ 3960956 w 4333650"/>
              <a:gd name="connsiteY66" fmla="*/ 654381 h 2526518"/>
              <a:gd name="connsiteX67" fmla="*/ 3882950 w 4333650"/>
              <a:gd name="connsiteY67" fmla="*/ 645714 h 2526518"/>
              <a:gd name="connsiteX68" fmla="*/ 3804945 w 4333650"/>
              <a:gd name="connsiteY68" fmla="*/ 650048 h 2526518"/>
              <a:gd name="connsiteX69" fmla="*/ 3696603 w 4333650"/>
              <a:gd name="connsiteY69" fmla="*/ 667382 h 2526518"/>
              <a:gd name="connsiteX70" fmla="*/ 3540592 w 4333650"/>
              <a:gd name="connsiteY70" fmla="*/ 706385 h 2526518"/>
              <a:gd name="connsiteX71" fmla="*/ 3406249 w 4333650"/>
              <a:gd name="connsiteY71" fmla="*/ 749722 h 2526518"/>
              <a:gd name="connsiteX72" fmla="*/ 3276239 w 4333650"/>
              <a:gd name="connsiteY72" fmla="*/ 775723 h 2526518"/>
              <a:gd name="connsiteX73" fmla="*/ 2964217 w 4333650"/>
              <a:gd name="connsiteY73" fmla="*/ 858063 h 2526518"/>
              <a:gd name="connsiteX74" fmla="*/ 2747534 w 4333650"/>
              <a:gd name="connsiteY74" fmla="*/ 918734 h 2526518"/>
              <a:gd name="connsiteX75" fmla="*/ 2578522 w 4333650"/>
              <a:gd name="connsiteY75" fmla="*/ 970738 h 2526518"/>
              <a:gd name="connsiteX76" fmla="*/ 2344505 w 4333650"/>
              <a:gd name="connsiteY76" fmla="*/ 1044410 h 2526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333650" h="2526518">
                <a:moveTo>
                  <a:pt x="2344505" y="1044410"/>
                </a:moveTo>
                <a:lnTo>
                  <a:pt x="2041149" y="1157085"/>
                </a:lnTo>
                <a:lnTo>
                  <a:pt x="1746461" y="1278427"/>
                </a:lnTo>
                <a:lnTo>
                  <a:pt x="1495109" y="1391102"/>
                </a:lnTo>
                <a:lnTo>
                  <a:pt x="1295762" y="1503777"/>
                </a:lnTo>
                <a:lnTo>
                  <a:pt x="1131083" y="1607784"/>
                </a:lnTo>
                <a:lnTo>
                  <a:pt x="1018408" y="1685790"/>
                </a:lnTo>
                <a:lnTo>
                  <a:pt x="862397" y="1802798"/>
                </a:lnTo>
                <a:lnTo>
                  <a:pt x="702052" y="1937141"/>
                </a:lnTo>
                <a:lnTo>
                  <a:pt x="580709" y="2049816"/>
                </a:lnTo>
                <a:lnTo>
                  <a:pt x="524372" y="2114821"/>
                </a:lnTo>
                <a:lnTo>
                  <a:pt x="507037" y="2136489"/>
                </a:lnTo>
                <a:lnTo>
                  <a:pt x="498370" y="2179826"/>
                </a:lnTo>
                <a:lnTo>
                  <a:pt x="251352" y="2491849"/>
                </a:lnTo>
                <a:lnTo>
                  <a:pt x="195015" y="2504850"/>
                </a:lnTo>
                <a:lnTo>
                  <a:pt x="160345" y="2526518"/>
                </a:lnTo>
                <a:lnTo>
                  <a:pt x="117009" y="2526518"/>
                </a:lnTo>
                <a:lnTo>
                  <a:pt x="82340" y="2522184"/>
                </a:lnTo>
                <a:lnTo>
                  <a:pt x="52004" y="2517851"/>
                </a:lnTo>
                <a:lnTo>
                  <a:pt x="21669" y="2491849"/>
                </a:lnTo>
                <a:lnTo>
                  <a:pt x="4334" y="2448512"/>
                </a:lnTo>
                <a:lnTo>
                  <a:pt x="0" y="2392175"/>
                </a:lnTo>
                <a:lnTo>
                  <a:pt x="13001" y="2327170"/>
                </a:lnTo>
                <a:lnTo>
                  <a:pt x="39003" y="2266499"/>
                </a:lnTo>
                <a:lnTo>
                  <a:pt x="112675" y="2149490"/>
                </a:lnTo>
                <a:lnTo>
                  <a:pt x="190681" y="2041149"/>
                </a:lnTo>
                <a:lnTo>
                  <a:pt x="316357" y="1906806"/>
                </a:lnTo>
                <a:lnTo>
                  <a:pt x="459367" y="1781130"/>
                </a:lnTo>
                <a:lnTo>
                  <a:pt x="589377" y="1681456"/>
                </a:lnTo>
                <a:lnTo>
                  <a:pt x="715053" y="1586116"/>
                </a:lnTo>
                <a:lnTo>
                  <a:pt x="845062" y="1499443"/>
                </a:lnTo>
                <a:lnTo>
                  <a:pt x="983739" y="1412770"/>
                </a:lnTo>
                <a:lnTo>
                  <a:pt x="1092080" y="1356432"/>
                </a:lnTo>
                <a:lnTo>
                  <a:pt x="1261092" y="1265426"/>
                </a:lnTo>
                <a:lnTo>
                  <a:pt x="1464774" y="1178753"/>
                </a:lnTo>
                <a:lnTo>
                  <a:pt x="1642454" y="1096414"/>
                </a:lnTo>
                <a:lnTo>
                  <a:pt x="1854802" y="1014074"/>
                </a:lnTo>
                <a:lnTo>
                  <a:pt x="2002146" y="957737"/>
                </a:lnTo>
                <a:lnTo>
                  <a:pt x="2236163" y="875397"/>
                </a:lnTo>
                <a:lnTo>
                  <a:pt x="2465847" y="801725"/>
                </a:lnTo>
                <a:lnTo>
                  <a:pt x="2756201" y="710719"/>
                </a:lnTo>
                <a:lnTo>
                  <a:pt x="2916546" y="663049"/>
                </a:lnTo>
                <a:lnTo>
                  <a:pt x="3232903" y="576376"/>
                </a:lnTo>
                <a:lnTo>
                  <a:pt x="3380247" y="541706"/>
                </a:lnTo>
                <a:lnTo>
                  <a:pt x="3622931" y="459367"/>
                </a:lnTo>
                <a:lnTo>
                  <a:pt x="3839614" y="372694"/>
                </a:lnTo>
                <a:lnTo>
                  <a:pt x="3978290" y="307689"/>
                </a:lnTo>
                <a:lnTo>
                  <a:pt x="4069297" y="251352"/>
                </a:lnTo>
                <a:lnTo>
                  <a:pt x="4138636" y="186347"/>
                </a:lnTo>
                <a:lnTo>
                  <a:pt x="4194973" y="130010"/>
                </a:lnTo>
                <a:lnTo>
                  <a:pt x="4242643" y="65005"/>
                </a:lnTo>
                <a:lnTo>
                  <a:pt x="4259978" y="30336"/>
                </a:lnTo>
                <a:lnTo>
                  <a:pt x="4277312" y="13001"/>
                </a:lnTo>
                <a:lnTo>
                  <a:pt x="4294647" y="0"/>
                </a:lnTo>
                <a:lnTo>
                  <a:pt x="4311981" y="0"/>
                </a:lnTo>
                <a:lnTo>
                  <a:pt x="4329316" y="8668"/>
                </a:lnTo>
                <a:lnTo>
                  <a:pt x="4333650" y="30336"/>
                </a:lnTo>
                <a:lnTo>
                  <a:pt x="4333650" y="78006"/>
                </a:lnTo>
                <a:lnTo>
                  <a:pt x="4324982" y="134343"/>
                </a:lnTo>
                <a:lnTo>
                  <a:pt x="4316315" y="186347"/>
                </a:lnTo>
                <a:lnTo>
                  <a:pt x="4272979" y="316357"/>
                </a:lnTo>
                <a:lnTo>
                  <a:pt x="4225309" y="437699"/>
                </a:lnTo>
                <a:lnTo>
                  <a:pt x="4160304" y="567708"/>
                </a:lnTo>
                <a:lnTo>
                  <a:pt x="4121301" y="615378"/>
                </a:lnTo>
                <a:lnTo>
                  <a:pt x="4086632" y="637047"/>
                </a:lnTo>
                <a:lnTo>
                  <a:pt x="4038962" y="654381"/>
                </a:lnTo>
                <a:lnTo>
                  <a:pt x="3960956" y="654381"/>
                </a:lnTo>
                <a:lnTo>
                  <a:pt x="3882950" y="645714"/>
                </a:lnTo>
                <a:lnTo>
                  <a:pt x="3804945" y="650048"/>
                </a:lnTo>
                <a:lnTo>
                  <a:pt x="3696603" y="667382"/>
                </a:lnTo>
                <a:lnTo>
                  <a:pt x="3540592" y="706385"/>
                </a:lnTo>
                <a:lnTo>
                  <a:pt x="3406249" y="749722"/>
                </a:lnTo>
                <a:lnTo>
                  <a:pt x="3276239" y="775723"/>
                </a:lnTo>
                <a:lnTo>
                  <a:pt x="2964217" y="858063"/>
                </a:lnTo>
                <a:lnTo>
                  <a:pt x="2747534" y="918734"/>
                </a:lnTo>
                <a:lnTo>
                  <a:pt x="2578522" y="970738"/>
                </a:lnTo>
                <a:lnTo>
                  <a:pt x="2344505" y="1044410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96D381D-1DC1-4E0D-A77D-245002E2F514}"/>
              </a:ext>
            </a:extLst>
          </p:cNvPr>
          <p:cNvSpPr/>
          <p:nvPr/>
        </p:nvSpPr>
        <p:spPr>
          <a:xfrm>
            <a:off x="6923088" y="4713288"/>
            <a:ext cx="520700" cy="973137"/>
          </a:xfrm>
          <a:custGeom>
            <a:avLst/>
            <a:gdLst>
              <a:gd name="connsiteX0" fmla="*/ 435769 w 521494"/>
              <a:gd name="connsiteY0" fmla="*/ 516731 h 973931"/>
              <a:gd name="connsiteX1" fmla="*/ 419100 w 521494"/>
              <a:gd name="connsiteY1" fmla="*/ 645319 h 973931"/>
              <a:gd name="connsiteX2" fmla="*/ 414337 w 521494"/>
              <a:gd name="connsiteY2" fmla="*/ 707231 h 973931"/>
              <a:gd name="connsiteX3" fmla="*/ 411956 w 521494"/>
              <a:gd name="connsiteY3" fmla="*/ 771525 h 973931"/>
              <a:gd name="connsiteX4" fmla="*/ 416719 w 521494"/>
              <a:gd name="connsiteY4" fmla="*/ 823912 h 973931"/>
              <a:gd name="connsiteX5" fmla="*/ 440531 w 521494"/>
              <a:gd name="connsiteY5" fmla="*/ 973931 h 973931"/>
              <a:gd name="connsiteX6" fmla="*/ 0 w 521494"/>
              <a:gd name="connsiteY6" fmla="*/ 654844 h 973931"/>
              <a:gd name="connsiteX7" fmla="*/ 111919 w 521494"/>
              <a:gd name="connsiteY7" fmla="*/ 652462 h 973931"/>
              <a:gd name="connsiteX8" fmla="*/ 142875 w 521494"/>
              <a:gd name="connsiteY8" fmla="*/ 642937 h 973931"/>
              <a:gd name="connsiteX9" fmla="*/ 166687 w 521494"/>
              <a:gd name="connsiteY9" fmla="*/ 628650 h 973931"/>
              <a:gd name="connsiteX10" fmla="*/ 190500 w 521494"/>
              <a:gd name="connsiteY10" fmla="*/ 590550 h 973931"/>
              <a:gd name="connsiteX11" fmla="*/ 235744 w 521494"/>
              <a:gd name="connsiteY11" fmla="*/ 485775 h 973931"/>
              <a:gd name="connsiteX12" fmla="*/ 302419 w 521494"/>
              <a:gd name="connsiteY12" fmla="*/ 328612 h 973931"/>
              <a:gd name="connsiteX13" fmla="*/ 350044 w 521494"/>
              <a:gd name="connsiteY13" fmla="*/ 219075 h 973931"/>
              <a:gd name="connsiteX14" fmla="*/ 423862 w 521494"/>
              <a:gd name="connsiteY14" fmla="*/ 52387 h 973931"/>
              <a:gd name="connsiteX15" fmla="*/ 438150 w 521494"/>
              <a:gd name="connsiteY15" fmla="*/ 26194 h 973931"/>
              <a:gd name="connsiteX16" fmla="*/ 454819 w 521494"/>
              <a:gd name="connsiteY16" fmla="*/ 9525 h 973931"/>
              <a:gd name="connsiteX17" fmla="*/ 471487 w 521494"/>
              <a:gd name="connsiteY17" fmla="*/ 0 h 973931"/>
              <a:gd name="connsiteX18" fmla="*/ 488156 w 521494"/>
              <a:gd name="connsiteY18" fmla="*/ 0 h 973931"/>
              <a:gd name="connsiteX19" fmla="*/ 500062 w 521494"/>
              <a:gd name="connsiteY19" fmla="*/ 9525 h 973931"/>
              <a:gd name="connsiteX20" fmla="*/ 514350 w 521494"/>
              <a:gd name="connsiteY20" fmla="*/ 30956 h 973931"/>
              <a:gd name="connsiteX21" fmla="*/ 521494 w 521494"/>
              <a:gd name="connsiteY21" fmla="*/ 54769 h 973931"/>
              <a:gd name="connsiteX22" fmla="*/ 511969 w 521494"/>
              <a:gd name="connsiteY22" fmla="*/ 92869 h 973931"/>
              <a:gd name="connsiteX23" fmla="*/ 485775 w 521494"/>
              <a:gd name="connsiteY23" fmla="*/ 219075 h 973931"/>
              <a:gd name="connsiteX24" fmla="*/ 461962 w 521494"/>
              <a:gd name="connsiteY24" fmla="*/ 328612 h 973931"/>
              <a:gd name="connsiteX25" fmla="*/ 435769 w 521494"/>
              <a:gd name="connsiteY25" fmla="*/ 516731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21494" h="973931">
                <a:moveTo>
                  <a:pt x="435769" y="516731"/>
                </a:moveTo>
                <a:lnTo>
                  <a:pt x="419100" y="645319"/>
                </a:lnTo>
                <a:lnTo>
                  <a:pt x="414337" y="707231"/>
                </a:lnTo>
                <a:cubicBezTo>
                  <a:pt x="413543" y="728662"/>
                  <a:pt x="412750" y="750094"/>
                  <a:pt x="411956" y="771525"/>
                </a:cubicBezTo>
                <a:lnTo>
                  <a:pt x="416719" y="823912"/>
                </a:lnTo>
                <a:lnTo>
                  <a:pt x="440531" y="973931"/>
                </a:lnTo>
                <a:lnTo>
                  <a:pt x="0" y="654844"/>
                </a:lnTo>
                <a:lnTo>
                  <a:pt x="111919" y="652462"/>
                </a:lnTo>
                <a:lnTo>
                  <a:pt x="142875" y="642937"/>
                </a:lnTo>
                <a:lnTo>
                  <a:pt x="166687" y="628650"/>
                </a:lnTo>
                <a:lnTo>
                  <a:pt x="190500" y="590550"/>
                </a:lnTo>
                <a:lnTo>
                  <a:pt x="235744" y="485775"/>
                </a:lnTo>
                <a:lnTo>
                  <a:pt x="302419" y="328612"/>
                </a:lnTo>
                <a:lnTo>
                  <a:pt x="350044" y="219075"/>
                </a:lnTo>
                <a:lnTo>
                  <a:pt x="423862" y="52387"/>
                </a:lnTo>
                <a:lnTo>
                  <a:pt x="438150" y="26194"/>
                </a:lnTo>
                <a:lnTo>
                  <a:pt x="454819" y="9525"/>
                </a:lnTo>
                <a:lnTo>
                  <a:pt x="471487" y="0"/>
                </a:lnTo>
                <a:lnTo>
                  <a:pt x="488156" y="0"/>
                </a:lnTo>
                <a:lnTo>
                  <a:pt x="500062" y="9525"/>
                </a:lnTo>
                <a:lnTo>
                  <a:pt x="514350" y="30956"/>
                </a:lnTo>
                <a:lnTo>
                  <a:pt x="521494" y="54769"/>
                </a:lnTo>
                <a:lnTo>
                  <a:pt x="511969" y="92869"/>
                </a:lnTo>
                <a:lnTo>
                  <a:pt x="485775" y="219075"/>
                </a:lnTo>
                <a:lnTo>
                  <a:pt x="461962" y="328612"/>
                </a:lnTo>
                <a:lnTo>
                  <a:pt x="435769" y="516731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552AF79-DA90-404D-9818-69BD79CC8376}"/>
              </a:ext>
            </a:extLst>
          </p:cNvPr>
          <p:cNvSpPr/>
          <p:nvPr/>
        </p:nvSpPr>
        <p:spPr>
          <a:xfrm rot="16200000">
            <a:off x="4748212" y="3325813"/>
            <a:ext cx="2424113" cy="1747838"/>
          </a:xfrm>
          <a:custGeom>
            <a:avLst/>
            <a:gdLst>
              <a:gd name="connsiteX0" fmla="*/ 1249007 w 2423016"/>
              <a:gd name="connsiteY0" fmla="*/ 1309582 h 1748033"/>
              <a:gd name="connsiteX1" fmla="*/ 1006705 w 2423016"/>
              <a:gd name="connsiteY1" fmla="*/ 1174009 h 1748033"/>
              <a:gd name="connsiteX2" fmla="*/ 801903 w 2423016"/>
              <a:gd name="connsiteY2" fmla="*/ 1047089 h 1748033"/>
              <a:gd name="connsiteX3" fmla="*/ 660560 w 2423016"/>
              <a:gd name="connsiteY3" fmla="*/ 928823 h 1748033"/>
              <a:gd name="connsiteX4" fmla="*/ 571140 w 2423016"/>
              <a:gd name="connsiteY4" fmla="*/ 853825 h 1748033"/>
              <a:gd name="connsiteX5" fmla="*/ 484603 w 2423016"/>
              <a:gd name="connsiteY5" fmla="*/ 773057 h 1748033"/>
              <a:gd name="connsiteX6" fmla="*/ 389413 w 2423016"/>
              <a:gd name="connsiteY6" fmla="*/ 680752 h 1748033"/>
              <a:gd name="connsiteX7" fmla="*/ 340376 w 2423016"/>
              <a:gd name="connsiteY7" fmla="*/ 620177 h 1748033"/>
              <a:gd name="connsiteX8" fmla="*/ 288454 w 2423016"/>
              <a:gd name="connsiteY8" fmla="*/ 556717 h 1748033"/>
              <a:gd name="connsiteX9" fmla="*/ 222110 w 2423016"/>
              <a:gd name="connsiteY9" fmla="*/ 447104 h 1748033"/>
              <a:gd name="connsiteX10" fmla="*/ 129805 w 2423016"/>
              <a:gd name="connsiteY10" fmla="*/ 279801 h 1748033"/>
              <a:gd name="connsiteX11" fmla="*/ 51922 w 2423016"/>
              <a:gd name="connsiteY11" fmla="*/ 135573 h 1748033"/>
              <a:gd name="connsiteX12" fmla="*/ 17307 w 2423016"/>
              <a:gd name="connsiteY12" fmla="*/ 66344 h 1748033"/>
              <a:gd name="connsiteX13" fmla="*/ 5769 w 2423016"/>
              <a:gd name="connsiteY13" fmla="*/ 40384 h 1748033"/>
              <a:gd name="connsiteX14" fmla="*/ 0 w 2423016"/>
              <a:gd name="connsiteY14" fmla="*/ 20192 h 1748033"/>
              <a:gd name="connsiteX15" fmla="*/ 2885 w 2423016"/>
              <a:gd name="connsiteY15" fmla="*/ 5769 h 1748033"/>
              <a:gd name="connsiteX16" fmla="*/ 17307 w 2423016"/>
              <a:gd name="connsiteY16" fmla="*/ 0 h 1748033"/>
              <a:gd name="connsiteX17" fmla="*/ 34615 w 2423016"/>
              <a:gd name="connsiteY17" fmla="*/ 0 h 1748033"/>
              <a:gd name="connsiteX18" fmla="*/ 51922 w 2423016"/>
              <a:gd name="connsiteY18" fmla="*/ 5769 h 1748033"/>
              <a:gd name="connsiteX19" fmla="*/ 72114 w 2423016"/>
              <a:gd name="connsiteY19" fmla="*/ 31730 h 1748033"/>
              <a:gd name="connsiteX20" fmla="*/ 129805 w 2423016"/>
              <a:gd name="connsiteY20" fmla="*/ 115382 h 1748033"/>
              <a:gd name="connsiteX21" fmla="*/ 199034 w 2423016"/>
              <a:gd name="connsiteY21" fmla="*/ 210572 h 1748033"/>
              <a:gd name="connsiteX22" fmla="*/ 288454 w 2423016"/>
              <a:gd name="connsiteY22" fmla="*/ 317300 h 1748033"/>
              <a:gd name="connsiteX23" fmla="*/ 383644 w 2423016"/>
              <a:gd name="connsiteY23" fmla="*/ 415374 h 1748033"/>
              <a:gd name="connsiteX24" fmla="*/ 530756 w 2423016"/>
              <a:gd name="connsiteY24" fmla="*/ 550948 h 1748033"/>
              <a:gd name="connsiteX25" fmla="*/ 666329 w 2423016"/>
              <a:gd name="connsiteY25" fmla="*/ 663445 h 1748033"/>
              <a:gd name="connsiteX26" fmla="*/ 799018 w 2423016"/>
              <a:gd name="connsiteY26" fmla="*/ 761519 h 1748033"/>
              <a:gd name="connsiteX27" fmla="*/ 899977 w 2423016"/>
              <a:gd name="connsiteY27" fmla="*/ 836517 h 1748033"/>
              <a:gd name="connsiteX28" fmla="*/ 1075934 w 2423016"/>
              <a:gd name="connsiteY28" fmla="*/ 957668 h 1748033"/>
              <a:gd name="connsiteX29" fmla="*/ 1286506 w 2423016"/>
              <a:gd name="connsiteY29" fmla="*/ 1032666 h 1748033"/>
              <a:gd name="connsiteX30" fmla="*/ 1488424 w 2423016"/>
              <a:gd name="connsiteY30" fmla="*/ 1133625 h 1748033"/>
              <a:gd name="connsiteX31" fmla="*/ 1626882 w 2423016"/>
              <a:gd name="connsiteY31" fmla="*/ 1191316 h 1748033"/>
              <a:gd name="connsiteX32" fmla="*/ 1768225 w 2423016"/>
              <a:gd name="connsiteY32" fmla="*/ 1243238 h 1748033"/>
              <a:gd name="connsiteX33" fmla="*/ 1872068 w 2423016"/>
              <a:gd name="connsiteY33" fmla="*/ 1280737 h 1748033"/>
              <a:gd name="connsiteX34" fmla="*/ 1987450 w 2423016"/>
              <a:gd name="connsiteY34" fmla="*/ 1315351 h 1748033"/>
              <a:gd name="connsiteX35" fmla="*/ 2062448 w 2423016"/>
              <a:gd name="connsiteY35" fmla="*/ 1335543 h 1748033"/>
              <a:gd name="connsiteX36" fmla="*/ 2117254 w 2423016"/>
              <a:gd name="connsiteY36" fmla="*/ 1349966 h 1748033"/>
              <a:gd name="connsiteX37" fmla="*/ 2198022 w 2423016"/>
              <a:gd name="connsiteY37" fmla="*/ 1355735 h 1748033"/>
              <a:gd name="connsiteX38" fmla="*/ 2223982 w 2423016"/>
              <a:gd name="connsiteY38" fmla="*/ 1341312 h 1748033"/>
              <a:gd name="connsiteX39" fmla="*/ 2281673 w 2423016"/>
              <a:gd name="connsiteY39" fmla="*/ 1306698 h 1748033"/>
              <a:gd name="connsiteX40" fmla="*/ 2342249 w 2423016"/>
              <a:gd name="connsiteY40" fmla="*/ 1274968 h 1748033"/>
              <a:gd name="connsiteX41" fmla="*/ 2376863 w 2423016"/>
              <a:gd name="connsiteY41" fmla="*/ 1260545 h 1748033"/>
              <a:gd name="connsiteX42" fmla="*/ 2394170 w 2423016"/>
              <a:gd name="connsiteY42" fmla="*/ 1257661 h 1748033"/>
              <a:gd name="connsiteX43" fmla="*/ 2402824 w 2423016"/>
              <a:gd name="connsiteY43" fmla="*/ 1257661 h 1748033"/>
              <a:gd name="connsiteX44" fmla="*/ 2420131 w 2423016"/>
              <a:gd name="connsiteY44" fmla="*/ 1260545 h 1748033"/>
              <a:gd name="connsiteX45" fmla="*/ 2423016 w 2423016"/>
              <a:gd name="connsiteY45" fmla="*/ 1274968 h 1748033"/>
              <a:gd name="connsiteX46" fmla="*/ 2399940 w 2423016"/>
              <a:gd name="connsiteY46" fmla="*/ 1329774 h 1748033"/>
              <a:gd name="connsiteX47" fmla="*/ 2365325 w 2423016"/>
              <a:gd name="connsiteY47" fmla="*/ 1396119 h 1748033"/>
              <a:gd name="connsiteX48" fmla="*/ 2310519 w 2423016"/>
              <a:gd name="connsiteY48" fmla="*/ 1482655 h 1748033"/>
              <a:gd name="connsiteX49" fmla="*/ 2215329 w 2423016"/>
              <a:gd name="connsiteY49" fmla="*/ 1598037 h 1748033"/>
              <a:gd name="connsiteX50" fmla="*/ 2146100 w 2423016"/>
              <a:gd name="connsiteY50" fmla="*/ 1675919 h 1748033"/>
              <a:gd name="connsiteX51" fmla="*/ 2085524 w 2423016"/>
              <a:gd name="connsiteY51" fmla="*/ 1733610 h 1748033"/>
              <a:gd name="connsiteX52" fmla="*/ 2065333 w 2423016"/>
              <a:gd name="connsiteY52" fmla="*/ 1745148 h 1748033"/>
              <a:gd name="connsiteX53" fmla="*/ 2045141 w 2423016"/>
              <a:gd name="connsiteY53" fmla="*/ 1748033 h 1748033"/>
              <a:gd name="connsiteX54" fmla="*/ 2019180 w 2423016"/>
              <a:gd name="connsiteY54" fmla="*/ 1745148 h 1748033"/>
              <a:gd name="connsiteX55" fmla="*/ 2004757 w 2423016"/>
              <a:gd name="connsiteY55" fmla="*/ 1733610 h 1748033"/>
              <a:gd name="connsiteX56" fmla="*/ 1990334 w 2423016"/>
              <a:gd name="connsiteY56" fmla="*/ 1710534 h 1748033"/>
              <a:gd name="connsiteX57" fmla="*/ 1981681 w 2423016"/>
              <a:gd name="connsiteY57" fmla="*/ 1690342 h 1748033"/>
              <a:gd name="connsiteX58" fmla="*/ 1912452 w 2423016"/>
              <a:gd name="connsiteY58" fmla="*/ 1635536 h 1748033"/>
              <a:gd name="connsiteX59" fmla="*/ 1823031 w 2423016"/>
              <a:gd name="connsiteY59" fmla="*/ 1577845 h 1748033"/>
              <a:gd name="connsiteX60" fmla="*/ 1716303 w 2423016"/>
              <a:gd name="connsiteY60" fmla="*/ 1540346 h 1748033"/>
              <a:gd name="connsiteX61" fmla="*/ 1603806 w 2423016"/>
              <a:gd name="connsiteY61" fmla="*/ 1491309 h 1748033"/>
              <a:gd name="connsiteX62" fmla="*/ 1471117 w 2423016"/>
              <a:gd name="connsiteY62" fmla="*/ 1424964 h 1748033"/>
              <a:gd name="connsiteX63" fmla="*/ 1249007 w 2423016"/>
              <a:gd name="connsiteY63" fmla="*/ 1309582 h 1748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423016" h="1748033">
                <a:moveTo>
                  <a:pt x="1249007" y="1309582"/>
                </a:moveTo>
                <a:lnTo>
                  <a:pt x="1006705" y="1174009"/>
                </a:lnTo>
                <a:lnTo>
                  <a:pt x="801903" y="1047089"/>
                </a:lnTo>
                <a:lnTo>
                  <a:pt x="660560" y="928823"/>
                </a:lnTo>
                <a:lnTo>
                  <a:pt x="571140" y="853825"/>
                </a:lnTo>
                <a:lnTo>
                  <a:pt x="484603" y="773057"/>
                </a:lnTo>
                <a:lnTo>
                  <a:pt x="389413" y="680752"/>
                </a:lnTo>
                <a:lnTo>
                  <a:pt x="340376" y="620177"/>
                </a:lnTo>
                <a:lnTo>
                  <a:pt x="288454" y="556717"/>
                </a:lnTo>
                <a:lnTo>
                  <a:pt x="222110" y="447104"/>
                </a:lnTo>
                <a:lnTo>
                  <a:pt x="129805" y="279801"/>
                </a:lnTo>
                <a:lnTo>
                  <a:pt x="51922" y="135573"/>
                </a:lnTo>
                <a:lnTo>
                  <a:pt x="17307" y="66344"/>
                </a:lnTo>
                <a:lnTo>
                  <a:pt x="5769" y="40384"/>
                </a:lnTo>
                <a:lnTo>
                  <a:pt x="0" y="20192"/>
                </a:lnTo>
                <a:lnTo>
                  <a:pt x="2885" y="5769"/>
                </a:lnTo>
                <a:lnTo>
                  <a:pt x="17307" y="0"/>
                </a:lnTo>
                <a:lnTo>
                  <a:pt x="34615" y="0"/>
                </a:lnTo>
                <a:lnTo>
                  <a:pt x="51922" y="5769"/>
                </a:lnTo>
                <a:lnTo>
                  <a:pt x="72114" y="31730"/>
                </a:lnTo>
                <a:lnTo>
                  <a:pt x="129805" y="115382"/>
                </a:lnTo>
                <a:lnTo>
                  <a:pt x="199034" y="210572"/>
                </a:lnTo>
                <a:lnTo>
                  <a:pt x="288454" y="317300"/>
                </a:lnTo>
                <a:lnTo>
                  <a:pt x="383644" y="415374"/>
                </a:lnTo>
                <a:lnTo>
                  <a:pt x="530756" y="550948"/>
                </a:lnTo>
                <a:lnTo>
                  <a:pt x="666329" y="663445"/>
                </a:lnTo>
                <a:lnTo>
                  <a:pt x="799018" y="761519"/>
                </a:lnTo>
                <a:lnTo>
                  <a:pt x="899977" y="836517"/>
                </a:lnTo>
                <a:lnTo>
                  <a:pt x="1075934" y="957668"/>
                </a:lnTo>
                <a:lnTo>
                  <a:pt x="1286506" y="1032666"/>
                </a:lnTo>
                <a:lnTo>
                  <a:pt x="1488424" y="1133625"/>
                </a:lnTo>
                <a:lnTo>
                  <a:pt x="1626882" y="1191316"/>
                </a:lnTo>
                <a:lnTo>
                  <a:pt x="1768225" y="1243238"/>
                </a:lnTo>
                <a:lnTo>
                  <a:pt x="1872068" y="1280737"/>
                </a:lnTo>
                <a:lnTo>
                  <a:pt x="1987450" y="1315351"/>
                </a:lnTo>
                <a:lnTo>
                  <a:pt x="2062448" y="1335543"/>
                </a:lnTo>
                <a:lnTo>
                  <a:pt x="2117254" y="1349966"/>
                </a:lnTo>
                <a:lnTo>
                  <a:pt x="2198022" y="1355735"/>
                </a:lnTo>
                <a:lnTo>
                  <a:pt x="2223982" y="1341312"/>
                </a:lnTo>
                <a:lnTo>
                  <a:pt x="2281673" y="1306698"/>
                </a:lnTo>
                <a:lnTo>
                  <a:pt x="2342249" y="1274968"/>
                </a:lnTo>
                <a:lnTo>
                  <a:pt x="2376863" y="1260545"/>
                </a:lnTo>
                <a:lnTo>
                  <a:pt x="2394170" y="1257661"/>
                </a:lnTo>
                <a:lnTo>
                  <a:pt x="2402824" y="1257661"/>
                </a:lnTo>
                <a:lnTo>
                  <a:pt x="2420131" y="1260545"/>
                </a:lnTo>
                <a:lnTo>
                  <a:pt x="2423016" y="1274968"/>
                </a:lnTo>
                <a:lnTo>
                  <a:pt x="2399940" y="1329774"/>
                </a:lnTo>
                <a:lnTo>
                  <a:pt x="2365325" y="1396119"/>
                </a:lnTo>
                <a:lnTo>
                  <a:pt x="2310519" y="1482655"/>
                </a:lnTo>
                <a:lnTo>
                  <a:pt x="2215329" y="1598037"/>
                </a:lnTo>
                <a:lnTo>
                  <a:pt x="2146100" y="1675919"/>
                </a:lnTo>
                <a:lnTo>
                  <a:pt x="2085524" y="1733610"/>
                </a:lnTo>
                <a:lnTo>
                  <a:pt x="2065333" y="1745148"/>
                </a:lnTo>
                <a:lnTo>
                  <a:pt x="2045141" y="1748033"/>
                </a:lnTo>
                <a:lnTo>
                  <a:pt x="2019180" y="1745148"/>
                </a:lnTo>
                <a:lnTo>
                  <a:pt x="2004757" y="1733610"/>
                </a:lnTo>
                <a:lnTo>
                  <a:pt x="1990334" y="1710534"/>
                </a:lnTo>
                <a:lnTo>
                  <a:pt x="1981681" y="1690342"/>
                </a:lnTo>
                <a:lnTo>
                  <a:pt x="1912452" y="1635536"/>
                </a:lnTo>
                <a:lnTo>
                  <a:pt x="1823031" y="1577845"/>
                </a:lnTo>
                <a:lnTo>
                  <a:pt x="1716303" y="1540346"/>
                </a:lnTo>
                <a:lnTo>
                  <a:pt x="1603806" y="1491309"/>
                </a:lnTo>
                <a:lnTo>
                  <a:pt x="1471117" y="1424964"/>
                </a:lnTo>
                <a:lnTo>
                  <a:pt x="1249007" y="1309582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0E962B4-3154-4B7C-AE5D-9C58FA15E1F5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30350"/>
            <a:ext cx="4910138" cy="4333875"/>
            <a:chOff x="2686050" y="1682750"/>
            <a:chExt cx="4910138" cy="4333875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F081B3AC-21B7-4447-92EC-D0DDB35EE072}"/>
                </a:ext>
              </a:extLst>
            </p:cNvPr>
            <p:cNvSpPr/>
            <p:nvPr/>
          </p:nvSpPr>
          <p:spPr>
            <a:xfrm>
              <a:off x="2738438" y="3000375"/>
              <a:ext cx="1552575" cy="561975"/>
            </a:xfrm>
            <a:custGeom>
              <a:avLst/>
              <a:gdLst>
                <a:gd name="connsiteX0" fmla="*/ 1273968 w 1552575"/>
                <a:gd name="connsiteY0" fmla="*/ 292894 h 561975"/>
                <a:gd name="connsiteX1" fmla="*/ 950118 w 1552575"/>
                <a:gd name="connsiteY1" fmla="*/ 411956 h 561975"/>
                <a:gd name="connsiteX2" fmla="*/ 750093 w 1552575"/>
                <a:gd name="connsiteY2" fmla="*/ 461963 h 561975"/>
                <a:gd name="connsiteX3" fmla="*/ 659606 w 1552575"/>
                <a:gd name="connsiteY3" fmla="*/ 500063 h 561975"/>
                <a:gd name="connsiteX4" fmla="*/ 588168 w 1552575"/>
                <a:gd name="connsiteY4" fmla="*/ 528638 h 561975"/>
                <a:gd name="connsiteX5" fmla="*/ 519112 w 1552575"/>
                <a:gd name="connsiteY5" fmla="*/ 547688 h 561975"/>
                <a:gd name="connsiteX6" fmla="*/ 473868 w 1552575"/>
                <a:gd name="connsiteY6" fmla="*/ 557213 h 561975"/>
                <a:gd name="connsiteX7" fmla="*/ 416718 w 1552575"/>
                <a:gd name="connsiteY7" fmla="*/ 561975 h 561975"/>
                <a:gd name="connsiteX8" fmla="*/ 369093 w 1552575"/>
                <a:gd name="connsiteY8" fmla="*/ 559594 h 561975"/>
                <a:gd name="connsiteX9" fmla="*/ 307181 w 1552575"/>
                <a:gd name="connsiteY9" fmla="*/ 547688 h 561975"/>
                <a:gd name="connsiteX10" fmla="*/ 266700 w 1552575"/>
                <a:gd name="connsiteY10" fmla="*/ 535781 h 561975"/>
                <a:gd name="connsiteX11" fmla="*/ 202406 w 1552575"/>
                <a:gd name="connsiteY11" fmla="*/ 504825 h 561975"/>
                <a:gd name="connsiteX12" fmla="*/ 119062 w 1552575"/>
                <a:gd name="connsiteY12" fmla="*/ 454819 h 561975"/>
                <a:gd name="connsiteX13" fmla="*/ 59531 w 1552575"/>
                <a:gd name="connsiteY13" fmla="*/ 407194 h 561975"/>
                <a:gd name="connsiteX14" fmla="*/ 21431 w 1552575"/>
                <a:gd name="connsiteY14" fmla="*/ 373856 h 561975"/>
                <a:gd name="connsiteX15" fmla="*/ 7143 w 1552575"/>
                <a:gd name="connsiteY15" fmla="*/ 354806 h 561975"/>
                <a:gd name="connsiteX16" fmla="*/ 0 w 1552575"/>
                <a:gd name="connsiteY16" fmla="*/ 333375 h 561975"/>
                <a:gd name="connsiteX17" fmla="*/ 0 w 1552575"/>
                <a:gd name="connsiteY17" fmla="*/ 316706 h 561975"/>
                <a:gd name="connsiteX18" fmla="*/ 4762 w 1552575"/>
                <a:gd name="connsiteY18" fmla="*/ 304800 h 561975"/>
                <a:gd name="connsiteX19" fmla="*/ 19050 w 1552575"/>
                <a:gd name="connsiteY19" fmla="*/ 300038 h 561975"/>
                <a:gd name="connsiteX20" fmla="*/ 42862 w 1552575"/>
                <a:gd name="connsiteY20" fmla="*/ 302419 h 561975"/>
                <a:gd name="connsiteX21" fmla="*/ 90487 w 1552575"/>
                <a:gd name="connsiteY21" fmla="*/ 328613 h 561975"/>
                <a:gd name="connsiteX22" fmla="*/ 150018 w 1552575"/>
                <a:gd name="connsiteY22" fmla="*/ 352425 h 561975"/>
                <a:gd name="connsiteX23" fmla="*/ 230981 w 1552575"/>
                <a:gd name="connsiteY23" fmla="*/ 371475 h 561975"/>
                <a:gd name="connsiteX24" fmla="*/ 304800 w 1552575"/>
                <a:gd name="connsiteY24" fmla="*/ 381000 h 561975"/>
                <a:gd name="connsiteX25" fmla="*/ 357187 w 1552575"/>
                <a:gd name="connsiteY25" fmla="*/ 383381 h 561975"/>
                <a:gd name="connsiteX26" fmla="*/ 385762 w 1552575"/>
                <a:gd name="connsiteY26" fmla="*/ 381000 h 561975"/>
                <a:gd name="connsiteX27" fmla="*/ 597693 w 1552575"/>
                <a:gd name="connsiteY27" fmla="*/ 314325 h 561975"/>
                <a:gd name="connsiteX28" fmla="*/ 754856 w 1552575"/>
                <a:gd name="connsiteY28" fmla="*/ 264319 h 561975"/>
                <a:gd name="connsiteX29" fmla="*/ 954881 w 1552575"/>
                <a:gd name="connsiteY29" fmla="*/ 185738 h 561975"/>
                <a:gd name="connsiteX30" fmla="*/ 1178718 w 1552575"/>
                <a:gd name="connsiteY30" fmla="*/ 90488 h 561975"/>
                <a:gd name="connsiteX31" fmla="*/ 1214437 w 1552575"/>
                <a:gd name="connsiteY31" fmla="*/ 52388 h 561975"/>
                <a:gd name="connsiteX32" fmla="*/ 1247775 w 1552575"/>
                <a:gd name="connsiteY32" fmla="*/ 0 h 561975"/>
                <a:gd name="connsiteX33" fmla="*/ 1288256 w 1552575"/>
                <a:gd name="connsiteY33" fmla="*/ 4763 h 561975"/>
                <a:gd name="connsiteX34" fmla="*/ 1364456 w 1552575"/>
                <a:gd name="connsiteY34" fmla="*/ 21431 h 561975"/>
                <a:gd name="connsiteX35" fmla="*/ 1426368 w 1552575"/>
                <a:gd name="connsiteY35" fmla="*/ 38100 h 561975"/>
                <a:gd name="connsiteX36" fmla="*/ 1469231 w 1552575"/>
                <a:gd name="connsiteY36" fmla="*/ 54769 h 561975"/>
                <a:gd name="connsiteX37" fmla="*/ 1493043 w 1552575"/>
                <a:gd name="connsiteY37" fmla="*/ 69056 h 561975"/>
                <a:gd name="connsiteX38" fmla="*/ 1514475 w 1552575"/>
                <a:gd name="connsiteY38" fmla="*/ 85725 h 561975"/>
                <a:gd name="connsiteX39" fmla="*/ 1531143 w 1552575"/>
                <a:gd name="connsiteY39" fmla="*/ 100013 h 561975"/>
                <a:gd name="connsiteX40" fmla="*/ 1545431 w 1552575"/>
                <a:gd name="connsiteY40" fmla="*/ 121444 h 561975"/>
                <a:gd name="connsiteX41" fmla="*/ 1552575 w 1552575"/>
                <a:gd name="connsiteY41" fmla="*/ 133350 h 561975"/>
                <a:gd name="connsiteX42" fmla="*/ 1550193 w 1552575"/>
                <a:gd name="connsiteY42" fmla="*/ 150019 h 561975"/>
                <a:gd name="connsiteX43" fmla="*/ 1545431 w 1552575"/>
                <a:gd name="connsiteY43" fmla="*/ 169069 h 561975"/>
                <a:gd name="connsiteX44" fmla="*/ 1528762 w 1552575"/>
                <a:gd name="connsiteY44" fmla="*/ 190500 h 561975"/>
                <a:gd name="connsiteX45" fmla="*/ 1497806 w 1552575"/>
                <a:gd name="connsiteY45" fmla="*/ 211931 h 561975"/>
                <a:gd name="connsiteX46" fmla="*/ 1431131 w 1552575"/>
                <a:gd name="connsiteY46" fmla="*/ 242888 h 561975"/>
                <a:gd name="connsiteX47" fmla="*/ 1273968 w 1552575"/>
                <a:gd name="connsiteY47" fmla="*/ 292894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52575" h="561975">
                  <a:moveTo>
                    <a:pt x="1273968" y="292894"/>
                  </a:moveTo>
                  <a:lnTo>
                    <a:pt x="950118" y="411956"/>
                  </a:lnTo>
                  <a:lnTo>
                    <a:pt x="750093" y="461963"/>
                  </a:lnTo>
                  <a:lnTo>
                    <a:pt x="659606" y="500063"/>
                  </a:lnTo>
                  <a:lnTo>
                    <a:pt x="588168" y="528638"/>
                  </a:lnTo>
                  <a:lnTo>
                    <a:pt x="519112" y="547688"/>
                  </a:lnTo>
                  <a:lnTo>
                    <a:pt x="473868" y="557213"/>
                  </a:lnTo>
                  <a:lnTo>
                    <a:pt x="416718" y="561975"/>
                  </a:lnTo>
                  <a:lnTo>
                    <a:pt x="369093" y="559594"/>
                  </a:lnTo>
                  <a:lnTo>
                    <a:pt x="307181" y="547688"/>
                  </a:lnTo>
                  <a:lnTo>
                    <a:pt x="266700" y="535781"/>
                  </a:lnTo>
                  <a:lnTo>
                    <a:pt x="202406" y="504825"/>
                  </a:lnTo>
                  <a:lnTo>
                    <a:pt x="119062" y="454819"/>
                  </a:lnTo>
                  <a:lnTo>
                    <a:pt x="59531" y="407194"/>
                  </a:lnTo>
                  <a:lnTo>
                    <a:pt x="21431" y="373856"/>
                  </a:lnTo>
                  <a:lnTo>
                    <a:pt x="7143" y="354806"/>
                  </a:lnTo>
                  <a:lnTo>
                    <a:pt x="0" y="333375"/>
                  </a:lnTo>
                  <a:lnTo>
                    <a:pt x="0" y="316706"/>
                  </a:lnTo>
                  <a:lnTo>
                    <a:pt x="4762" y="304800"/>
                  </a:lnTo>
                  <a:lnTo>
                    <a:pt x="19050" y="300038"/>
                  </a:lnTo>
                  <a:lnTo>
                    <a:pt x="42862" y="302419"/>
                  </a:lnTo>
                  <a:lnTo>
                    <a:pt x="90487" y="328613"/>
                  </a:lnTo>
                  <a:lnTo>
                    <a:pt x="150018" y="352425"/>
                  </a:lnTo>
                  <a:lnTo>
                    <a:pt x="230981" y="371475"/>
                  </a:lnTo>
                  <a:lnTo>
                    <a:pt x="304800" y="381000"/>
                  </a:lnTo>
                  <a:lnTo>
                    <a:pt x="357187" y="383381"/>
                  </a:lnTo>
                  <a:lnTo>
                    <a:pt x="385762" y="381000"/>
                  </a:lnTo>
                  <a:lnTo>
                    <a:pt x="597693" y="314325"/>
                  </a:lnTo>
                  <a:lnTo>
                    <a:pt x="754856" y="264319"/>
                  </a:lnTo>
                  <a:lnTo>
                    <a:pt x="954881" y="185738"/>
                  </a:lnTo>
                  <a:lnTo>
                    <a:pt x="1178718" y="90488"/>
                  </a:lnTo>
                  <a:lnTo>
                    <a:pt x="1214437" y="52388"/>
                  </a:lnTo>
                  <a:lnTo>
                    <a:pt x="1247775" y="0"/>
                  </a:lnTo>
                  <a:lnTo>
                    <a:pt x="1288256" y="4763"/>
                  </a:lnTo>
                  <a:lnTo>
                    <a:pt x="1364456" y="21431"/>
                  </a:lnTo>
                  <a:lnTo>
                    <a:pt x="1426368" y="38100"/>
                  </a:lnTo>
                  <a:lnTo>
                    <a:pt x="1469231" y="54769"/>
                  </a:lnTo>
                  <a:lnTo>
                    <a:pt x="1493043" y="69056"/>
                  </a:lnTo>
                  <a:lnTo>
                    <a:pt x="1514475" y="85725"/>
                  </a:lnTo>
                  <a:lnTo>
                    <a:pt x="1531143" y="100013"/>
                  </a:lnTo>
                  <a:lnTo>
                    <a:pt x="1545431" y="121444"/>
                  </a:lnTo>
                  <a:lnTo>
                    <a:pt x="1552575" y="133350"/>
                  </a:lnTo>
                  <a:lnTo>
                    <a:pt x="1550193" y="150019"/>
                  </a:lnTo>
                  <a:lnTo>
                    <a:pt x="1545431" y="169069"/>
                  </a:lnTo>
                  <a:lnTo>
                    <a:pt x="1528762" y="190500"/>
                  </a:lnTo>
                  <a:lnTo>
                    <a:pt x="1497806" y="211931"/>
                  </a:lnTo>
                  <a:lnTo>
                    <a:pt x="1431131" y="242888"/>
                  </a:lnTo>
                  <a:lnTo>
                    <a:pt x="1273968" y="2928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F53305AD-A077-434A-B6DC-D0DB969565DF}"/>
                </a:ext>
              </a:extLst>
            </p:cNvPr>
            <p:cNvSpPr/>
            <p:nvPr/>
          </p:nvSpPr>
          <p:spPr>
            <a:xfrm>
              <a:off x="4327525" y="2352675"/>
              <a:ext cx="2519363" cy="652463"/>
            </a:xfrm>
            <a:custGeom>
              <a:avLst/>
              <a:gdLst>
                <a:gd name="connsiteX0" fmla="*/ 1771650 w 2519363"/>
                <a:gd name="connsiteY0" fmla="*/ 359569 h 652463"/>
                <a:gd name="connsiteX1" fmla="*/ 1431132 w 2519363"/>
                <a:gd name="connsiteY1" fmla="*/ 409575 h 652463"/>
                <a:gd name="connsiteX2" fmla="*/ 1288257 w 2519363"/>
                <a:gd name="connsiteY2" fmla="*/ 440531 h 652463"/>
                <a:gd name="connsiteX3" fmla="*/ 1028700 w 2519363"/>
                <a:gd name="connsiteY3" fmla="*/ 497681 h 652463"/>
                <a:gd name="connsiteX4" fmla="*/ 814388 w 2519363"/>
                <a:gd name="connsiteY4" fmla="*/ 547688 h 652463"/>
                <a:gd name="connsiteX5" fmla="*/ 664369 w 2519363"/>
                <a:gd name="connsiteY5" fmla="*/ 585788 h 652463"/>
                <a:gd name="connsiteX6" fmla="*/ 604838 w 2519363"/>
                <a:gd name="connsiteY6" fmla="*/ 609600 h 652463"/>
                <a:gd name="connsiteX7" fmla="*/ 569119 w 2519363"/>
                <a:gd name="connsiteY7" fmla="*/ 623888 h 652463"/>
                <a:gd name="connsiteX8" fmla="*/ 502444 w 2519363"/>
                <a:gd name="connsiteY8" fmla="*/ 642938 h 652463"/>
                <a:gd name="connsiteX9" fmla="*/ 445294 w 2519363"/>
                <a:gd name="connsiteY9" fmla="*/ 650081 h 652463"/>
                <a:gd name="connsiteX10" fmla="*/ 416719 w 2519363"/>
                <a:gd name="connsiteY10" fmla="*/ 652463 h 652463"/>
                <a:gd name="connsiteX11" fmla="*/ 385763 w 2519363"/>
                <a:gd name="connsiteY11" fmla="*/ 647700 h 652463"/>
                <a:gd name="connsiteX12" fmla="*/ 352425 w 2519363"/>
                <a:gd name="connsiteY12" fmla="*/ 635794 h 652463"/>
                <a:gd name="connsiteX13" fmla="*/ 266700 w 2519363"/>
                <a:gd name="connsiteY13" fmla="*/ 597694 h 652463"/>
                <a:gd name="connsiteX14" fmla="*/ 228600 w 2519363"/>
                <a:gd name="connsiteY14" fmla="*/ 573881 h 652463"/>
                <a:gd name="connsiteX15" fmla="*/ 154782 w 2519363"/>
                <a:gd name="connsiteY15" fmla="*/ 519113 h 652463"/>
                <a:gd name="connsiteX16" fmla="*/ 95250 w 2519363"/>
                <a:gd name="connsiteY16" fmla="*/ 466725 h 652463"/>
                <a:gd name="connsiteX17" fmla="*/ 66675 w 2519363"/>
                <a:gd name="connsiteY17" fmla="*/ 440531 h 652463"/>
                <a:gd name="connsiteX18" fmla="*/ 38100 w 2519363"/>
                <a:gd name="connsiteY18" fmla="*/ 409575 h 652463"/>
                <a:gd name="connsiteX19" fmla="*/ 14288 w 2519363"/>
                <a:gd name="connsiteY19" fmla="*/ 378619 h 652463"/>
                <a:gd name="connsiteX20" fmla="*/ 4763 w 2519363"/>
                <a:gd name="connsiteY20" fmla="*/ 359569 h 652463"/>
                <a:gd name="connsiteX21" fmla="*/ 0 w 2519363"/>
                <a:gd name="connsiteY21" fmla="*/ 342900 h 652463"/>
                <a:gd name="connsiteX22" fmla="*/ 0 w 2519363"/>
                <a:gd name="connsiteY22" fmla="*/ 326231 h 652463"/>
                <a:gd name="connsiteX23" fmla="*/ 7144 w 2519363"/>
                <a:gd name="connsiteY23" fmla="*/ 319088 h 652463"/>
                <a:gd name="connsiteX24" fmla="*/ 26194 w 2519363"/>
                <a:gd name="connsiteY24" fmla="*/ 316706 h 652463"/>
                <a:gd name="connsiteX25" fmla="*/ 54769 w 2519363"/>
                <a:gd name="connsiteY25" fmla="*/ 321469 h 652463"/>
                <a:gd name="connsiteX26" fmla="*/ 104775 w 2519363"/>
                <a:gd name="connsiteY26" fmla="*/ 335756 h 652463"/>
                <a:gd name="connsiteX27" fmla="*/ 133350 w 2519363"/>
                <a:gd name="connsiteY27" fmla="*/ 350044 h 652463"/>
                <a:gd name="connsiteX28" fmla="*/ 176213 w 2519363"/>
                <a:gd name="connsiteY28" fmla="*/ 369094 h 652463"/>
                <a:gd name="connsiteX29" fmla="*/ 240507 w 2519363"/>
                <a:gd name="connsiteY29" fmla="*/ 388144 h 652463"/>
                <a:gd name="connsiteX30" fmla="*/ 302419 w 2519363"/>
                <a:gd name="connsiteY30" fmla="*/ 402431 h 652463"/>
                <a:gd name="connsiteX31" fmla="*/ 364332 w 2519363"/>
                <a:gd name="connsiteY31" fmla="*/ 409575 h 652463"/>
                <a:gd name="connsiteX32" fmla="*/ 419100 w 2519363"/>
                <a:gd name="connsiteY32" fmla="*/ 414338 h 652463"/>
                <a:gd name="connsiteX33" fmla="*/ 504825 w 2519363"/>
                <a:gd name="connsiteY33" fmla="*/ 409575 h 652463"/>
                <a:gd name="connsiteX34" fmla="*/ 671513 w 2519363"/>
                <a:gd name="connsiteY34" fmla="*/ 383381 h 652463"/>
                <a:gd name="connsiteX35" fmla="*/ 942975 w 2519363"/>
                <a:gd name="connsiteY35" fmla="*/ 333375 h 652463"/>
                <a:gd name="connsiteX36" fmla="*/ 1240632 w 2519363"/>
                <a:gd name="connsiteY36" fmla="*/ 266700 h 652463"/>
                <a:gd name="connsiteX37" fmla="*/ 1376363 w 2519363"/>
                <a:gd name="connsiteY37" fmla="*/ 233363 h 652463"/>
                <a:gd name="connsiteX38" fmla="*/ 1533525 w 2519363"/>
                <a:gd name="connsiteY38" fmla="*/ 207169 h 652463"/>
                <a:gd name="connsiteX39" fmla="*/ 1688307 w 2519363"/>
                <a:gd name="connsiteY39" fmla="*/ 171450 h 652463"/>
                <a:gd name="connsiteX40" fmla="*/ 1895475 w 2519363"/>
                <a:gd name="connsiteY40" fmla="*/ 119063 h 652463"/>
                <a:gd name="connsiteX41" fmla="*/ 1997869 w 2519363"/>
                <a:gd name="connsiteY41" fmla="*/ 90488 h 652463"/>
                <a:gd name="connsiteX42" fmla="*/ 2028825 w 2519363"/>
                <a:gd name="connsiteY42" fmla="*/ 73819 h 652463"/>
                <a:gd name="connsiteX43" fmla="*/ 2085975 w 2519363"/>
                <a:gd name="connsiteY43" fmla="*/ 26194 h 652463"/>
                <a:gd name="connsiteX44" fmla="*/ 2114550 w 2519363"/>
                <a:gd name="connsiteY44" fmla="*/ 0 h 652463"/>
                <a:gd name="connsiteX45" fmla="*/ 2157413 w 2519363"/>
                <a:gd name="connsiteY45" fmla="*/ 2381 h 652463"/>
                <a:gd name="connsiteX46" fmla="*/ 2212182 w 2519363"/>
                <a:gd name="connsiteY46" fmla="*/ 11906 h 652463"/>
                <a:gd name="connsiteX47" fmla="*/ 2266950 w 2519363"/>
                <a:gd name="connsiteY47" fmla="*/ 26194 h 652463"/>
                <a:gd name="connsiteX48" fmla="*/ 2347913 w 2519363"/>
                <a:gd name="connsiteY48" fmla="*/ 50006 h 652463"/>
                <a:gd name="connsiteX49" fmla="*/ 2428875 w 2519363"/>
                <a:gd name="connsiteY49" fmla="*/ 76200 h 652463"/>
                <a:gd name="connsiteX50" fmla="*/ 2462213 w 2519363"/>
                <a:gd name="connsiteY50" fmla="*/ 92869 h 652463"/>
                <a:gd name="connsiteX51" fmla="*/ 2495550 w 2519363"/>
                <a:gd name="connsiteY51" fmla="*/ 111919 h 652463"/>
                <a:gd name="connsiteX52" fmla="*/ 2507457 w 2519363"/>
                <a:gd name="connsiteY52" fmla="*/ 123825 h 652463"/>
                <a:gd name="connsiteX53" fmla="*/ 2516982 w 2519363"/>
                <a:gd name="connsiteY53" fmla="*/ 140494 h 652463"/>
                <a:gd name="connsiteX54" fmla="*/ 2519363 w 2519363"/>
                <a:gd name="connsiteY54" fmla="*/ 157163 h 652463"/>
                <a:gd name="connsiteX55" fmla="*/ 2512219 w 2519363"/>
                <a:gd name="connsiteY55" fmla="*/ 185738 h 652463"/>
                <a:gd name="connsiteX56" fmla="*/ 2495550 w 2519363"/>
                <a:gd name="connsiteY56" fmla="*/ 214313 h 652463"/>
                <a:gd name="connsiteX57" fmla="*/ 2478882 w 2519363"/>
                <a:gd name="connsiteY57" fmla="*/ 235744 h 652463"/>
                <a:gd name="connsiteX58" fmla="*/ 2455069 w 2519363"/>
                <a:gd name="connsiteY58" fmla="*/ 252413 h 652463"/>
                <a:gd name="connsiteX59" fmla="*/ 2414588 w 2519363"/>
                <a:gd name="connsiteY59" fmla="*/ 266700 h 652463"/>
                <a:gd name="connsiteX60" fmla="*/ 2324100 w 2519363"/>
                <a:gd name="connsiteY60" fmla="*/ 288131 h 652463"/>
                <a:gd name="connsiteX61" fmla="*/ 2128838 w 2519363"/>
                <a:gd name="connsiteY61" fmla="*/ 314325 h 652463"/>
                <a:gd name="connsiteX62" fmla="*/ 1771650 w 2519363"/>
                <a:gd name="connsiteY62" fmla="*/ 359569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19363" h="652463">
                  <a:moveTo>
                    <a:pt x="1771650" y="359569"/>
                  </a:moveTo>
                  <a:lnTo>
                    <a:pt x="1431132" y="409575"/>
                  </a:lnTo>
                  <a:lnTo>
                    <a:pt x="1288257" y="440531"/>
                  </a:lnTo>
                  <a:lnTo>
                    <a:pt x="1028700" y="497681"/>
                  </a:lnTo>
                  <a:lnTo>
                    <a:pt x="814388" y="547688"/>
                  </a:lnTo>
                  <a:lnTo>
                    <a:pt x="664369" y="585788"/>
                  </a:lnTo>
                  <a:lnTo>
                    <a:pt x="604838" y="609600"/>
                  </a:lnTo>
                  <a:lnTo>
                    <a:pt x="569119" y="623888"/>
                  </a:lnTo>
                  <a:lnTo>
                    <a:pt x="502444" y="642938"/>
                  </a:lnTo>
                  <a:lnTo>
                    <a:pt x="445294" y="650081"/>
                  </a:lnTo>
                  <a:lnTo>
                    <a:pt x="416719" y="652463"/>
                  </a:lnTo>
                  <a:lnTo>
                    <a:pt x="385763" y="647700"/>
                  </a:lnTo>
                  <a:lnTo>
                    <a:pt x="352425" y="635794"/>
                  </a:lnTo>
                  <a:lnTo>
                    <a:pt x="266700" y="597694"/>
                  </a:lnTo>
                  <a:lnTo>
                    <a:pt x="228600" y="573881"/>
                  </a:lnTo>
                  <a:lnTo>
                    <a:pt x="154782" y="519113"/>
                  </a:lnTo>
                  <a:lnTo>
                    <a:pt x="95250" y="466725"/>
                  </a:lnTo>
                  <a:lnTo>
                    <a:pt x="66675" y="440531"/>
                  </a:lnTo>
                  <a:lnTo>
                    <a:pt x="38100" y="409575"/>
                  </a:lnTo>
                  <a:lnTo>
                    <a:pt x="14288" y="378619"/>
                  </a:lnTo>
                  <a:lnTo>
                    <a:pt x="4763" y="359569"/>
                  </a:lnTo>
                  <a:lnTo>
                    <a:pt x="0" y="342900"/>
                  </a:lnTo>
                  <a:lnTo>
                    <a:pt x="0" y="326231"/>
                  </a:lnTo>
                  <a:lnTo>
                    <a:pt x="7144" y="319088"/>
                  </a:lnTo>
                  <a:lnTo>
                    <a:pt x="26194" y="316706"/>
                  </a:lnTo>
                  <a:lnTo>
                    <a:pt x="54769" y="321469"/>
                  </a:lnTo>
                  <a:lnTo>
                    <a:pt x="104775" y="335756"/>
                  </a:lnTo>
                  <a:lnTo>
                    <a:pt x="133350" y="350044"/>
                  </a:lnTo>
                  <a:lnTo>
                    <a:pt x="176213" y="369094"/>
                  </a:lnTo>
                  <a:lnTo>
                    <a:pt x="240507" y="388144"/>
                  </a:lnTo>
                  <a:lnTo>
                    <a:pt x="302419" y="402431"/>
                  </a:lnTo>
                  <a:lnTo>
                    <a:pt x="364332" y="409575"/>
                  </a:lnTo>
                  <a:lnTo>
                    <a:pt x="419100" y="414338"/>
                  </a:lnTo>
                  <a:lnTo>
                    <a:pt x="504825" y="409575"/>
                  </a:lnTo>
                  <a:lnTo>
                    <a:pt x="671513" y="383381"/>
                  </a:lnTo>
                  <a:lnTo>
                    <a:pt x="942975" y="333375"/>
                  </a:lnTo>
                  <a:lnTo>
                    <a:pt x="1240632" y="266700"/>
                  </a:lnTo>
                  <a:lnTo>
                    <a:pt x="1376363" y="233363"/>
                  </a:lnTo>
                  <a:lnTo>
                    <a:pt x="1533525" y="207169"/>
                  </a:lnTo>
                  <a:lnTo>
                    <a:pt x="1688307" y="171450"/>
                  </a:lnTo>
                  <a:lnTo>
                    <a:pt x="1895475" y="119063"/>
                  </a:lnTo>
                  <a:lnTo>
                    <a:pt x="1997869" y="90488"/>
                  </a:lnTo>
                  <a:lnTo>
                    <a:pt x="2028825" y="73819"/>
                  </a:lnTo>
                  <a:lnTo>
                    <a:pt x="2085975" y="26194"/>
                  </a:lnTo>
                  <a:lnTo>
                    <a:pt x="2114550" y="0"/>
                  </a:lnTo>
                  <a:lnTo>
                    <a:pt x="2157413" y="2381"/>
                  </a:lnTo>
                  <a:lnTo>
                    <a:pt x="2212182" y="11906"/>
                  </a:lnTo>
                  <a:lnTo>
                    <a:pt x="2266950" y="26194"/>
                  </a:lnTo>
                  <a:lnTo>
                    <a:pt x="2347913" y="50006"/>
                  </a:lnTo>
                  <a:lnTo>
                    <a:pt x="2428875" y="76200"/>
                  </a:lnTo>
                  <a:lnTo>
                    <a:pt x="2462213" y="92869"/>
                  </a:lnTo>
                  <a:lnTo>
                    <a:pt x="2495550" y="111919"/>
                  </a:lnTo>
                  <a:lnTo>
                    <a:pt x="2507457" y="123825"/>
                  </a:lnTo>
                  <a:lnTo>
                    <a:pt x="2516982" y="140494"/>
                  </a:lnTo>
                  <a:lnTo>
                    <a:pt x="2519363" y="157163"/>
                  </a:lnTo>
                  <a:lnTo>
                    <a:pt x="2512219" y="185738"/>
                  </a:lnTo>
                  <a:lnTo>
                    <a:pt x="2495550" y="214313"/>
                  </a:lnTo>
                  <a:lnTo>
                    <a:pt x="2478882" y="235744"/>
                  </a:lnTo>
                  <a:lnTo>
                    <a:pt x="2455069" y="252413"/>
                  </a:lnTo>
                  <a:lnTo>
                    <a:pt x="2414588" y="266700"/>
                  </a:lnTo>
                  <a:lnTo>
                    <a:pt x="2324100" y="288131"/>
                  </a:lnTo>
                  <a:lnTo>
                    <a:pt x="2128838" y="314325"/>
                  </a:lnTo>
                  <a:lnTo>
                    <a:pt x="1771650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6DE5F735-523B-47A9-B17E-751181882FA8}"/>
                </a:ext>
              </a:extLst>
            </p:cNvPr>
            <p:cNvSpPr/>
            <p:nvPr/>
          </p:nvSpPr>
          <p:spPr>
            <a:xfrm>
              <a:off x="5956300" y="1725613"/>
              <a:ext cx="773113" cy="520700"/>
            </a:xfrm>
            <a:custGeom>
              <a:avLst/>
              <a:gdLst>
                <a:gd name="connsiteX0" fmla="*/ 423863 w 773907"/>
                <a:gd name="connsiteY0" fmla="*/ 330994 h 519113"/>
                <a:gd name="connsiteX1" fmla="*/ 345282 w 773907"/>
                <a:gd name="connsiteY1" fmla="*/ 266700 h 519113"/>
                <a:gd name="connsiteX2" fmla="*/ 280988 w 773907"/>
                <a:gd name="connsiteY2" fmla="*/ 216694 h 519113"/>
                <a:gd name="connsiteX3" fmla="*/ 221457 w 773907"/>
                <a:gd name="connsiteY3" fmla="*/ 173832 h 519113"/>
                <a:gd name="connsiteX4" fmla="*/ 173832 w 773907"/>
                <a:gd name="connsiteY4" fmla="*/ 145257 h 519113"/>
                <a:gd name="connsiteX5" fmla="*/ 114300 w 773907"/>
                <a:gd name="connsiteY5" fmla="*/ 107157 h 519113"/>
                <a:gd name="connsiteX6" fmla="*/ 45244 w 773907"/>
                <a:gd name="connsiteY6" fmla="*/ 76200 h 519113"/>
                <a:gd name="connsiteX7" fmla="*/ 19050 w 773907"/>
                <a:gd name="connsiteY7" fmla="*/ 64294 h 519113"/>
                <a:gd name="connsiteX8" fmla="*/ 7144 w 773907"/>
                <a:gd name="connsiteY8" fmla="*/ 52388 h 519113"/>
                <a:gd name="connsiteX9" fmla="*/ 0 w 773907"/>
                <a:gd name="connsiteY9" fmla="*/ 35719 h 519113"/>
                <a:gd name="connsiteX10" fmla="*/ 4763 w 773907"/>
                <a:gd name="connsiteY10" fmla="*/ 21432 h 519113"/>
                <a:gd name="connsiteX11" fmla="*/ 21432 w 773907"/>
                <a:gd name="connsiteY11" fmla="*/ 7144 h 519113"/>
                <a:gd name="connsiteX12" fmla="*/ 45244 w 773907"/>
                <a:gd name="connsiteY12" fmla="*/ 0 h 519113"/>
                <a:gd name="connsiteX13" fmla="*/ 133350 w 773907"/>
                <a:gd name="connsiteY13" fmla="*/ 0 h 519113"/>
                <a:gd name="connsiteX14" fmla="*/ 247650 w 773907"/>
                <a:gd name="connsiteY14" fmla="*/ 11907 h 519113"/>
                <a:gd name="connsiteX15" fmla="*/ 350044 w 773907"/>
                <a:gd name="connsiteY15" fmla="*/ 26194 h 519113"/>
                <a:gd name="connsiteX16" fmla="*/ 435769 w 773907"/>
                <a:gd name="connsiteY16" fmla="*/ 45244 h 519113"/>
                <a:gd name="connsiteX17" fmla="*/ 504825 w 773907"/>
                <a:gd name="connsiteY17" fmla="*/ 64294 h 519113"/>
                <a:gd name="connsiteX18" fmla="*/ 566738 w 773907"/>
                <a:gd name="connsiteY18" fmla="*/ 88107 h 519113"/>
                <a:gd name="connsiteX19" fmla="*/ 611982 w 773907"/>
                <a:gd name="connsiteY19" fmla="*/ 109538 h 519113"/>
                <a:gd name="connsiteX20" fmla="*/ 645319 w 773907"/>
                <a:gd name="connsiteY20" fmla="*/ 135732 h 519113"/>
                <a:gd name="connsiteX21" fmla="*/ 673894 w 773907"/>
                <a:gd name="connsiteY21" fmla="*/ 161925 h 519113"/>
                <a:gd name="connsiteX22" fmla="*/ 704850 w 773907"/>
                <a:gd name="connsiteY22" fmla="*/ 197644 h 519113"/>
                <a:gd name="connsiteX23" fmla="*/ 726282 w 773907"/>
                <a:gd name="connsiteY23" fmla="*/ 228600 h 519113"/>
                <a:gd name="connsiteX24" fmla="*/ 750094 w 773907"/>
                <a:gd name="connsiteY24" fmla="*/ 285750 h 519113"/>
                <a:gd name="connsiteX25" fmla="*/ 764382 w 773907"/>
                <a:gd name="connsiteY25" fmla="*/ 333375 h 519113"/>
                <a:gd name="connsiteX26" fmla="*/ 773907 w 773907"/>
                <a:gd name="connsiteY26" fmla="*/ 385763 h 519113"/>
                <a:gd name="connsiteX27" fmla="*/ 773907 w 773907"/>
                <a:gd name="connsiteY27" fmla="*/ 431007 h 519113"/>
                <a:gd name="connsiteX28" fmla="*/ 762000 w 773907"/>
                <a:gd name="connsiteY28" fmla="*/ 476250 h 519113"/>
                <a:gd name="connsiteX29" fmla="*/ 742950 w 773907"/>
                <a:gd name="connsiteY29" fmla="*/ 502444 h 519113"/>
                <a:gd name="connsiteX30" fmla="*/ 721519 w 773907"/>
                <a:gd name="connsiteY30" fmla="*/ 516732 h 519113"/>
                <a:gd name="connsiteX31" fmla="*/ 692944 w 773907"/>
                <a:gd name="connsiteY31" fmla="*/ 519113 h 519113"/>
                <a:gd name="connsiteX32" fmla="*/ 640557 w 773907"/>
                <a:gd name="connsiteY32" fmla="*/ 514350 h 519113"/>
                <a:gd name="connsiteX33" fmla="*/ 616744 w 773907"/>
                <a:gd name="connsiteY33" fmla="*/ 507207 h 519113"/>
                <a:gd name="connsiteX34" fmla="*/ 573882 w 773907"/>
                <a:gd name="connsiteY34" fmla="*/ 481013 h 519113"/>
                <a:gd name="connsiteX35" fmla="*/ 542925 w 773907"/>
                <a:gd name="connsiteY35" fmla="*/ 454819 h 519113"/>
                <a:gd name="connsiteX36" fmla="*/ 507207 w 773907"/>
                <a:gd name="connsiteY36" fmla="*/ 411957 h 519113"/>
                <a:gd name="connsiteX37" fmla="*/ 423863 w 773907"/>
                <a:gd name="connsiteY37" fmla="*/ 330994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3907" h="519113">
                  <a:moveTo>
                    <a:pt x="423863" y="330994"/>
                  </a:moveTo>
                  <a:lnTo>
                    <a:pt x="345282" y="266700"/>
                  </a:lnTo>
                  <a:lnTo>
                    <a:pt x="280988" y="216694"/>
                  </a:lnTo>
                  <a:lnTo>
                    <a:pt x="221457" y="173832"/>
                  </a:lnTo>
                  <a:lnTo>
                    <a:pt x="173832" y="145257"/>
                  </a:lnTo>
                  <a:lnTo>
                    <a:pt x="114300" y="107157"/>
                  </a:lnTo>
                  <a:lnTo>
                    <a:pt x="45244" y="76200"/>
                  </a:lnTo>
                  <a:lnTo>
                    <a:pt x="19050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4763" y="21432"/>
                  </a:lnTo>
                  <a:lnTo>
                    <a:pt x="21432" y="7144"/>
                  </a:lnTo>
                  <a:lnTo>
                    <a:pt x="45244" y="0"/>
                  </a:lnTo>
                  <a:lnTo>
                    <a:pt x="133350" y="0"/>
                  </a:lnTo>
                  <a:lnTo>
                    <a:pt x="247650" y="11907"/>
                  </a:lnTo>
                  <a:lnTo>
                    <a:pt x="350044" y="26194"/>
                  </a:lnTo>
                  <a:lnTo>
                    <a:pt x="435769" y="45244"/>
                  </a:lnTo>
                  <a:lnTo>
                    <a:pt x="504825" y="64294"/>
                  </a:lnTo>
                  <a:lnTo>
                    <a:pt x="566738" y="88107"/>
                  </a:lnTo>
                  <a:lnTo>
                    <a:pt x="611982" y="109538"/>
                  </a:lnTo>
                  <a:lnTo>
                    <a:pt x="645319" y="135732"/>
                  </a:lnTo>
                  <a:lnTo>
                    <a:pt x="673894" y="161925"/>
                  </a:lnTo>
                  <a:lnTo>
                    <a:pt x="704850" y="197644"/>
                  </a:lnTo>
                  <a:lnTo>
                    <a:pt x="726282" y="228600"/>
                  </a:lnTo>
                  <a:lnTo>
                    <a:pt x="750094" y="285750"/>
                  </a:lnTo>
                  <a:lnTo>
                    <a:pt x="764382" y="333375"/>
                  </a:lnTo>
                  <a:lnTo>
                    <a:pt x="773907" y="385763"/>
                  </a:lnTo>
                  <a:lnTo>
                    <a:pt x="773907" y="431007"/>
                  </a:lnTo>
                  <a:lnTo>
                    <a:pt x="762000" y="476250"/>
                  </a:lnTo>
                  <a:lnTo>
                    <a:pt x="742950" y="502444"/>
                  </a:lnTo>
                  <a:lnTo>
                    <a:pt x="721519" y="516732"/>
                  </a:lnTo>
                  <a:lnTo>
                    <a:pt x="692944" y="519113"/>
                  </a:lnTo>
                  <a:lnTo>
                    <a:pt x="640557" y="514350"/>
                  </a:lnTo>
                  <a:lnTo>
                    <a:pt x="616744" y="507207"/>
                  </a:lnTo>
                  <a:lnTo>
                    <a:pt x="573882" y="481013"/>
                  </a:lnTo>
                  <a:lnTo>
                    <a:pt x="542925" y="454819"/>
                  </a:lnTo>
                  <a:lnTo>
                    <a:pt x="507207" y="411957"/>
                  </a:lnTo>
                  <a:lnTo>
                    <a:pt x="423863" y="330994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8089B99-7004-4ADE-8490-A8EDD6C08E52}"/>
                </a:ext>
              </a:extLst>
            </p:cNvPr>
            <p:cNvSpPr/>
            <p:nvPr/>
          </p:nvSpPr>
          <p:spPr>
            <a:xfrm>
              <a:off x="4179888" y="3506788"/>
              <a:ext cx="473075" cy="1047750"/>
            </a:xfrm>
            <a:custGeom>
              <a:avLst/>
              <a:gdLst>
                <a:gd name="connsiteX0" fmla="*/ 269081 w 473869"/>
                <a:gd name="connsiteY0" fmla="*/ 573882 h 1047750"/>
                <a:gd name="connsiteX1" fmla="*/ 259556 w 473869"/>
                <a:gd name="connsiteY1" fmla="*/ 433388 h 1047750"/>
                <a:gd name="connsiteX2" fmla="*/ 250031 w 473869"/>
                <a:gd name="connsiteY2" fmla="*/ 373857 h 1047750"/>
                <a:gd name="connsiteX3" fmla="*/ 238125 w 473869"/>
                <a:gd name="connsiteY3" fmla="*/ 321469 h 1047750"/>
                <a:gd name="connsiteX4" fmla="*/ 223837 w 473869"/>
                <a:gd name="connsiteY4" fmla="*/ 280988 h 1047750"/>
                <a:gd name="connsiteX5" fmla="*/ 195262 w 473869"/>
                <a:gd name="connsiteY5" fmla="*/ 238125 h 1047750"/>
                <a:gd name="connsiteX6" fmla="*/ 157162 w 473869"/>
                <a:gd name="connsiteY6" fmla="*/ 190500 h 1047750"/>
                <a:gd name="connsiteX7" fmla="*/ 90487 w 473869"/>
                <a:gd name="connsiteY7" fmla="*/ 126207 h 1047750"/>
                <a:gd name="connsiteX8" fmla="*/ 35719 w 473869"/>
                <a:gd name="connsiteY8" fmla="*/ 88107 h 1047750"/>
                <a:gd name="connsiteX9" fmla="*/ 23812 w 473869"/>
                <a:gd name="connsiteY9" fmla="*/ 80963 h 1047750"/>
                <a:gd name="connsiteX10" fmla="*/ 9525 w 473869"/>
                <a:gd name="connsiteY10" fmla="*/ 61913 h 1047750"/>
                <a:gd name="connsiteX11" fmla="*/ 0 w 473869"/>
                <a:gd name="connsiteY11" fmla="*/ 35719 h 1047750"/>
                <a:gd name="connsiteX12" fmla="*/ 0 w 473869"/>
                <a:gd name="connsiteY12" fmla="*/ 21432 h 1047750"/>
                <a:gd name="connsiteX13" fmla="*/ 7144 w 473869"/>
                <a:gd name="connsiteY13" fmla="*/ 4763 h 1047750"/>
                <a:gd name="connsiteX14" fmla="*/ 26194 w 473869"/>
                <a:gd name="connsiteY14" fmla="*/ 0 h 1047750"/>
                <a:gd name="connsiteX15" fmla="*/ 57150 w 473869"/>
                <a:gd name="connsiteY15" fmla="*/ 7144 h 1047750"/>
                <a:gd name="connsiteX16" fmla="*/ 119062 w 473869"/>
                <a:gd name="connsiteY16" fmla="*/ 11907 h 1047750"/>
                <a:gd name="connsiteX17" fmla="*/ 166687 w 473869"/>
                <a:gd name="connsiteY17" fmla="*/ 19050 h 1047750"/>
                <a:gd name="connsiteX18" fmla="*/ 233362 w 473869"/>
                <a:gd name="connsiteY18" fmla="*/ 33338 h 1047750"/>
                <a:gd name="connsiteX19" fmla="*/ 278606 w 473869"/>
                <a:gd name="connsiteY19" fmla="*/ 47625 h 1047750"/>
                <a:gd name="connsiteX20" fmla="*/ 328612 w 473869"/>
                <a:gd name="connsiteY20" fmla="*/ 66675 h 1047750"/>
                <a:gd name="connsiteX21" fmla="*/ 376237 w 473869"/>
                <a:gd name="connsiteY21" fmla="*/ 159544 h 1047750"/>
                <a:gd name="connsiteX22" fmla="*/ 426244 w 473869"/>
                <a:gd name="connsiteY22" fmla="*/ 242888 h 1047750"/>
                <a:gd name="connsiteX23" fmla="*/ 433387 w 473869"/>
                <a:gd name="connsiteY23" fmla="*/ 307182 h 1047750"/>
                <a:gd name="connsiteX24" fmla="*/ 457200 w 473869"/>
                <a:gd name="connsiteY24" fmla="*/ 616744 h 1047750"/>
                <a:gd name="connsiteX25" fmla="*/ 473869 w 473869"/>
                <a:gd name="connsiteY25" fmla="*/ 828675 h 1047750"/>
                <a:gd name="connsiteX26" fmla="*/ 469106 w 473869"/>
                <a:gd name="connsiteY26" fmla="*/ 966788 h 1047750"/>
                <a:gd name="connsiteX27" fmla="*/ 464344 w 473869"/>
                <a:gd name="connsiteY27" fmla="*/ 1004888 h 1047750"/>
                <a:gd name="connsiteX28" fmla="*/ 457200 w 473869"/>
                <a:gd name="connsiteY28" fmla="*/ 1026319 h 1047750"/>
                <a:gd name="connsiteX29" fmla="*/ 445294 w 473869"/>
                <a:gd name="connsiteY29" fmla="*/ 1038225 h 1047750"/>
                <a:gd name="connsiteX30" fmla="*/ 431006 w 473869"/>
                <a:gd name="connsiteY30" fmla="*/ 1045369 h 1047750"/>
                <a:gd name="connsiteX31" fmla="*/ 390525 w 473869"/>
                <a:gd name="connsiteY31" fmla="*/ 1047750 h 1047750"/>
                <a:gd name="connsiteX32" fmla="*/ 335756 w 473869"/>
                <a:gd name="connsiteY32" fmla="*/ 1042988 h 1047750"/>
                <a:gd name="connsiteX33" fmla="*/ 316706 w 473869"/>
                <a:gd name="connsiteY33" fmla="*/ 1035844 h 1047750"/>
                <a:gd name="connsiteX34" fmla="*/ 302419 w 473869"/>
                <a:gd name="connsiteY34" fmla="*/ 1012032 h 1047750"/>
                <a:gd name="connsiteX35" fmla="*/ 278606 w 473869"/>
                <a:gd name="connsiteY35" fmla="*/ 962025 h 1047750"/>
                <a:gd name="connsiteX36" fmla="*/ 264319 w 473869"/>
                <a:gd name="connsiteY36" fmla="*/ 928688 h 1047750"/>
                <a:gd name="connsiteX37" fmla="*/ 257175 w 473869"/>
                <a:gd name="connsiteY37" fmla="*/ 869157 h 1047750"/>
                <a:gd name="connsiteX38" fmla="*/ 264319 w 473869"/>
                <a:gd name="connsiteY38" fmla="*/ 790575 h 1047750"/>
                <a:gd name="connsiteX39" fmla="*/ 271462 w 473869"/>
                <a:gd name="connsiteY39" fmla="*/ 728663 h 1047750"/>
                <a:gd name="connsiteX40" fmla="*/ 269081 w 473869"/>
                <a:gd name="connsiteY40" fmla="*/ 57388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047750">
                  <a:moveTo>
                    <a:pt x="269081" y="573882"/>
                  </a:moveTo>
                  <a:lnTo>
                    <a:pt x="259556" y="433388"/>
                  </a:lnTo>
                  <a:lnTo>
                    <a:pt x="250031" y="373857"/>
                  </a:lnTo>
                  <a:lnTo>
                    <a:pt x="238125" y="321469"/>
                  </a:lnTo>
                  <a:lnTo>
                    <a:pt x="223837" y="280988"/>
                  </a:lnTo>
                  <a:lnTo>
                    <a:pt x="195262" y="238125"/>
                  </a:lnTo>
                  <a:lnTo>
                    <a:pt x="157162" y="190500"/>
                  </a:lnTo>
                  <a:lnTo>
                    <a:pt x="90487" y="126207"/>
                  </a:lnTo>
                  <a:lnTo>
                    <a:pt x="35719" y="88107"/>
                  </a:lnTo>
                  <a:lnTo>
                    <a:pt x="23812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7144"/>
                  </a:lnTo>
                  <a:lnTo>
                    <a:pt x="119062" y="11907"/>
                  </a:lnTo>
                  <a:lnTo>
                    <a:pt x="166687" y="19050"/>
                  </a:lnTo>
                  <a:lnTo>
                    <a:pt x="233362" y="33338"/>
                  </a:lnTo>
                  <a:lnTo>
                    <a:pt x="278606" y="47625"/>
                  </a:lnTo>
                  <a:lnTo>
                    <a:pt x="328612" y="66675"/>
                  </a:lnTo>
                  <a:lnTo>
                    <a:pt x="376237" y="159544"/>
                  </a:lnTo>
                  <a:lnTo>
                    <a:pt x="426244" y="242888"/>
                  </a:lnTo>
                  <a:lnTo>
                    <a:pt x="433387" y="307182"/>
                  </a:lnTo>
                  <a:lnTo>
                    <a:pt x="457200" y="616744"/>
                  </a:lnTo>
                  <a:lnTo>
                    <a:pt x="473869" y="828675"/>
                  </a:lnTo>
                  <a:lnTo>
                    <a:pt x="469106" y="966788"/>
                  </a:lnTo>
                  <a:lnTo>
                    <a:pt x="464344" y="1004888"/>
                  </a:lnTo>
                  <a:lnTo>
                    <a:pt x="457200" y="1026319"/>
                  </a:lnTo>
                  <a:lnTo>
                    <a:pt x="445294" y="1038225"/>
                  </a:lnTo>
                  <a:lnTo>
                    <a:pt x="431006" y="1045369"/>
                  </a:lnTo>
                  <a:lnTo>
                    <a:pt x="390525" y="1047750"/>
                  </a:lnTo>
                  <a:lnTo>
                    <a:pt x="335756" y="1042988"/>
                  </a:lnTo>
                  <a:lnTo>
                    <a:pt x="316706" y="1035844"/>
                  </a:lnTo>
                  <a:lnTo>
                    <a:pt x="302419" y="1012032"/>
                  </a:lnTo>
                  <a:lnTo>
                    <a:pt x="278606" y="962025"/>
                  </a:lnTo>
                  <a:lnTo>
                    <a:pt x="264319" y="928688"/>
                  </a:lnTo>
                  <a:lnTo>
                    <a:pt x="257175" y="869157"/>
                  </a:lnTo>
                  <a:lnTo>
                    <a:pt x="264319" y="790575"/>
                  </a:lnTo>
                  <a:lnTo>
                    <a:pt x="271462" y="728663"/>
                  </a:lnTo>
                  <a:cubicBezTo>
                    <a:pt x="270668" y="677069"/>
                    <a:pt x="269875" y="625476"/>
                    <a:pt x="269081" y="573882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FA5232D7-7E62-4C2F-BF2B-763B60C44974}"/>
                </a:ext>
              </a:extLst>
            </p:cNvPr>
            <p:cNvSpPr/>
            <p:nvPr/>
          </p:nvSpPr>
          <p:spPr>
            <a:xfrm>
              <a:off x="3876675" y="4592638"/>
              <a:ext cx="1766888" cy="958850"/>
            </a:xfrm>
            <a:custGeom>
              <a:avLst/>
              <a:gdLst>
                <a:gd name="connsiteX0" fmla="*/ 1026319 w 1766888"/>
                <a:gd name="connsiteY0" fmla="*/ 533400 h 957263"/>
                <a:gd name="connsiteX1" fmla="*/ 783431 w 1766888"/>
                <a:gd name="connsiteY1" fmla="*/ 685800 h 957263"/>
                <a:gd name="connsiteX2" fmla="*/ 595313 w 1766888"/>
                <a:gd name="connsiteY2" fmla="*/ 819150 h 957263"/>
                <a:gd name="connsiteX3" fmla="*/ 566738 w 1766888"/>
                <a:gd name="connsiteY3" fmla="*/ 847725 h 957263"/>
                <a:gd name="connsiteX4" fmla="*/ 526256 w 1766888"/>
                <a:gd name="connsiteY4" fmla="*/ 897732 h 957263"/>
                <a:gd name="connsiteX5" fmla="*/ 481013 w 1766888"/>
                <a:gd name="connsiteY5" fmla="*/ 942975 h 957263"/>
                <a:gd name="connsiteX6" fmla="*/ 459581 w 1766888"/>
                <a:gd name="connsiteY6" fmla="*/ 957263 h 957263"/>
                <a:gd name="connsiteX7" fmla="*/ 428625 w 1766888"/>
                <a:gd name="connsiteY7" fmla="*/ 957263 h 957263"/>
                <a:gd name="connsiteX8" fmla="*/ 381000 w 1766888"/>
                <a:gd name="connsiteY8" fmla="*/ 947738 h 957263"/>
                <a:gd name="connsiteX9" fmla="*/ 333375 w 1766888"/>
                <a:gd name="connsiteY9" fmla="*/ 933450 h 957263"/>
                <a:gd name="connsiteX10" fmla="*/ 302419 w 1766888"/>
                <a:gd name="connsiteY10" fmla="*/ 916782 h 957263"/>
                <a:gd name="connsiteX11" fmla="*/ 245269 w 1766888"/>
                <a:gd name="connsiteY11" fmla="*/ 876300 h 957263"/>
                <a:gd name="connsiteX12" fmla="*/ 176213 w 1766888"/>
                <a:gd name="connsiteY12" fmla="*/ 812007 h 957263"/>
                <a:gd name="connsiteX13" fmla="*/ 104775 w 1766888"/>
                <a:gd name="connsiteY13" fmla="*/ 738188 h 957263"/>
                <a:gd name="connsiteX14" fmla="*/ 57150 w 1766888"/>
                <a:gd name="connsiteY14" fmla="*/ 678657 h 957263"/>
                <a:gd name="connsiteX15" fmla="*/ 33338 w 1766888"/>
                <a:gd name="connsiteY15" fmla="*/ 647700 h 957263"/>
                <a:gd name="connsiteX16" fmla="*/ 19050 w 1766888"/>
                <a:gd name="connsiteY16" fmla="*/ 626269 h 957263"/>
                <a:gd name="connsiteX17" fmla="*/ 7144 w 1766888"/>
                <a:gd name="connsiteY17" fmla="*/ 604838 h 957263"/>
                <a:gd name="connsiteX18" fmla="*/ 0 w 1766888"/>
                <a:gd name="connsiteY18" fmla="*/ 573882 h 957263"/>
                <a:gd name="connsiteX19" fmla="*/ 2381 w 1766888"/>
                <a:gd name="connsiteY19" fmla="*/ 559594 h 957263"/>
                <a:gd name="connsiteX20" fmla="*/ 14288 w 1766888"/>
                <a:gd name="connsiteY20" fmla="*/ 547688 h 957263"/>
                <a:gd name="connsiteX21" fmla="*/ 33338 w 1766888"/>
                <a:gd name="connsiteY21" fmla="*/ 547688 h 957263"/>
                <a:gd name="connsiteX22" fmla="*/ 59531 w 1766888"/>
                <a:gd name="connsiteY22" fmla="*/ 550069 h 957263"/>
                <a:gd name="connsiteX23" fmla="*/ 92869 w 1766888"/>
                <a:gd name="connsiteY23" fmla="*/ 571500 h 957263"/>
                <a:gd name="connsiteX24" fmla="*/ 161925 w 1766888"/>
                <a:gd name="connsiteY24" fmla="*/ 614363 h 957263"/>
                <a:gd name="connsiteX25" fmla="*/ 233363 w 1766888"/>
                <a:gd name="connsiteY25" fmla="*/ 650082 h 957263"/>
                <a:gd name="connsiteX26" fmla="*/ 269081 w 1766888"/>
                <a:gd name="connsiteY26" fmla="*/ 661988 h 957263"/>
                <a:gd name="connsiteX27" fmla="*/ 295275 w 1766888"/>
                <a:gd name="connsiteY27" fmla="*/ 661988 h 957263"/>
                <a:gd name="connsiteX28" fmla="*/ 411956 w 1766888"/>
                <a:gd name="connsiteY28" fmla="*/ 628650 h 957263"/>
                <a:gd name="connsiteX29" fmla="*/ 523875 w 1766888"/>
                <a:gd name="connsiteY29" fmla="*/ 576263 h 957263"/>
                <a:gd name="connsiteX30" fmla="*/ 881063 w 1766888"/>
                <a:gd name="connsiteY30" fmla="*/ 407194 h 957263"/>
                <a:gd name="connsiteX31" fmla="*/ 1181100 w 1766888"/>
                <a:gd name="connsiteY31" fmla="*/ 264319 h 957263"/>
                <a:gd name="connsiteX32" fmla="*/ 1409700 w 1766888"/>
                <a:gd name="connsiteY32" fmla="*/ 150019 h 957263"/>
                <a:gd name="connsiteX33" fmla="*/ 1604963 w 1766888"/>
                <a:gd name="connsiteY33" fmla="*/ 57150 h 957263"/>
                <a:gd name="connsiteX34" fmla="*/ 1669256 w 1766888"/>
                <a:gd name="connsiteY34" fmla="*/ 23813 h 957263"/>
                <a:gd name="connsiteX35" fmla="*/ 1707356 w 1766888"/>
                <a:gd name="connsiteY35" fmla="*/ 9525 h 957263"/>
                <a:gd name="connsiteX36" fmla="*/ 1745456 w 1766888"/>
                <a:gd name="connsiteY36" fmla="*/ 0 h 957263"/>
                <a:gd name="connsiteX37" fmla="*/ 1754981 w 1766888"/>
                <a:gd name="connsiteY37" fmla="*/ 2382 h 957263"/>
                <a:gd name="connsiteX38" fmla="*/ 1764506 w 1766888"/>
                <a:gd name="connsiteY38" fmla="*/ 7144 h 957263"/>
                <a:gd name="connsiteX39" fmla="*/ 1766888 w 1766888"/>
                <a:gd name="connsiteY39" fmla="*/ 14288 h 957263"/>
                <a:gd name="connsiteX40" fmla="*/ 1759744 w 1766888"/>
                <a:gd name="connsiteY40" fmla="*/ 45244 h 957263"/>
                <a:gd name="connsiteX41" fmla="*/ 1733550 w 1766888"/>
                <a:gd name="connsiteY41" fmla="*/ 83344 h 957263"/>
                <a:gd name="connsiteX42" fmla="*/ 1690688 w 1766888"/>
                <a:gd name="connsiteY42" fmla="*/ 121444 h 957263"/>
                <a:gd name="connsiteX43" fmla="*/ 1531144 w 1766888"/>
                <a:gd name="connsiteY43" fmla="*/ 228600 h 957263"/>
                <a:gd name="connsiteX44" fmla="*/ 1309688 w 1766888"/>
                <a:gd name="connsiteY44" fmla="*/ 364332 h 957263"/>
                <a:gd name="connsiteX45" fmla="*/ 1026319 w 1766888"/>
                <a:gd name="connsiteY45" fmla="*/ 53340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66888" h="957263">
                  <a:moveTo>
                    <a:pt x="1026319" y="533400"/>
                  </a:moveTo>
                  <a:lnTo>
                    <a:pt x="783431" y="685800"/>
                  </a:lnTo>
                  <a:lnTo>
                    <a:pt x="595313" y="819150"/>
                  </a:lnTo>
                  <a:lnTo>
                    <a:pt x="566738" y="847725"/>
                  </a:lnTo>
                  <a:lnTo>
                    <a:pt x="526256" y="897732"/>
                  </a:lnTo>
                  <a:lnTo>
                    <a:pt x="481013" y="942975"/>
                  </a:lnTo>
                  <a:lnTo>
                    <a:pt x="459581" y="957263"/>
                  </a:lnTo>
                  <a:lnTo>
                    <a:pt x="428625" y="957263"/>
                  </a:lnTo>
                  <a:lnTo>
                    <a:pt x="381000" y="947738"/>
                  </a:lnTo>
                  <a:lnTo>
                    <a:pt x="333375" y="933450"/>
                  </a:lnTo>
                  <a:lnTo>
                    <a:pt x="302419" y="916782"/>
                  </a:lnTo>
                  <a:lnTo>
                    <a:pt x="245269" y="876300"/>
                  </a:lnTo>
                  <a:lnTo>
                    <a:pt x="176213" y="812007"/>
                  </a:lnTo>
                  <a:lnTo>
                    <a:pt x="104775" y="738188"/>
                  </a:lnTo>
                  <a:lnTo>
                    <a:pt x="57150" y="678657"/>
                  </a:lnTo>
                  <a:lnTo>
                    <a:pt x="33338" y="647700"/>
                  </a:lnTo>
                  <a:lnTo>
                    <a:pt x="19050" y="626269"/>
                  </a:lnTo>
                  <a:lnTo>
                    <a:pt x="7144" y="604838"/>
                  </a:lnTo>
                  <a:lnTo>
                    <a:pt x="0" y="573882"/>
                  </a:lnTo>
                  <a:lnTo>
                    <a:pt x="2381" y="559594"/>
                  </a:lnTo>
                  <a:lnTo>
                    <a:pt x="14288" y="547688"/>
                  </a:lnTo>
                  <a:lnTo>
                    <a:pt x="33338" y="547688"/>
                  </a:lnTo>
                  <a:lnTo>
                    <a:pt x="59531" y="550069"/>
                  </a:lnTo>
                  <a:lnTo>
                    <a:pt x="92869" y="571500"/>
                  </a:lnTo>
                  <a:lnTo>
                    <a:pt x="161925" y="614363"/>
                  </a:lnTo>
                  <a:lnTo>
                    <a:pt x="233363" y="650082"/>
                  </a:lnTo>
                  <a:lnTo>
                    <a:pt x="269081" y="661988"/>
                  </a:lnTo>
                  <a:lnTo>
                    <a:pt x="295275" y="661988"/>
                  </a:lnTo>
                  <a:lnTo>
                    <a:pt x="411956" y="628650"/>
                  </a:lnTo>
                  <a:lnTo>
                    <a:pt x="523875" y="576263"/>
                  </a:lnTo>
                  <a:lnTo>
                    <a:pt x="881063" y="407194"/>
                  </a:lnTo>
                  <a:lnTo>
                    <a:pt x="1181100" y="264319"/>
                  </a:lnTo>
                  <a:lnTo>
                    <a:pt x="1409700" y="150019"/>
                  </a:lnTo>
                  <a:lnTo>
                    <a:pt x="1604963" y="57150"/>
                  </a:lnTo>
                  <a:lnTo>
                    <a:pt x="1669256" y="23813"/>
                  </a:lnTo>
                  <a:lnTo>
                    <a:pt x="1707356" y="9525"/>
                  </a:lnTo>
                  <a:lnTo>
                    <a:pt x="1745456" y="0"/>
                  </a:lnTo>
                  <a:lnTo>
                    <a:pt x="1754981" y="2382"/>
                  </a:lnTo>
                  <a:lnTo>
                    <a:pt x="1764506" y="7144"/>
                  </a:lnTo>
                  <a:lnTo>
                    <a:pt x="1766888" y="14288"/>
                  </a:lnTo>
                  <a:lnTo>
                    <a:pt x="1759744" y="45244"/>
                  </a:lnTo>
                  <a:lnTo>
                    <a:pt x="1733550" y="83344"/>
                  </a:lnTo>
                  <a:lnTo>
                    <a:pt x="1690688" y="121444"/>
                  </a:lnTo>
                  <a:lnTo>
                    <a:pt x="1531144" y="228600"/>
                  </a:lnTo>
                  <a:lnTo>
                    <a:pt x="1309688" y="364332"/>
                  </a:lnTo>
                  <a:lnTo>
                    <a:pt x="1026319" y="533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C73EC993-83AE-4FB7-A8F8-7117DB2ED6DE}"/>
                </a:ext>
              </a:extLst>
            </p:cNvPr>
            <p:cNvSpPr/>
            <p:nvPr/>
          </p:nvSpPr>
          <p:spPr>
            <a:xfrm rot="16200000">
              <a:off x="2164556" y="3144044"/>
              <a:ext cx="2681288" cy="552450"/>
            </a:xfrm>
            <a:custGeom>
              <a:avLst/>
              <a:gdLst>
                <a:gd name="connsiteX0" fmla="*/ 785612 w 2681382"/>
                <a:gd name="connsiteY0" fmla="*/ 494548 h 551215"/>
                <a:gd name="connsiteX1" fmla="*/ 182880 w 2681382"/>
                <a:gd name="connsiteY1" fmla="*/ 512579 h 551215"/>
                <a:gd name="connsiteX2" fmla="*/ 0 w 2681382"/>
                <a:gd name="connsiteY2" fmla="*/ 273032 h 551215"/>
                <a:gd name="connsiteX3" fmla="*/ 200911 w 2681382"/>
                <a:gd name="connsiteY3" fmla="*/ 260153 h 551215"/>
                <a:gd name="connsiteX4" fmla="*/ 829400 w 2681382"/>
                <a:gd name="connsiteY4" fmla="*/ 247274 h 551215"/>
                <a:gd name="connsiteX5" fmla="*/ 1298191 w 2681382"/>
                <a:gd name="connsiteY5" fmla="*/ 239547 h 551215"/>
                <a:gd name="connsiteX6" fmla="*/ 1452737 w 2681382"/>
                <a:gd name="connsiteY6" fmla="*/ 239547 h 551215"/>
                <a:gd name="connsiteX7" fmla="*/ 1831376 w 2681382"/>
                <a:gd name="connsiteY7" fmla="*/ 236971 h 551215"/>
                <a:gd name="connsiteX8" fmla="*/ 2083802 w 2681382"/>
                <a:gd name="connsiteY8" fmla="*/ 239547 h 551215"/>
                <a:gd name="connsiteX9" fmla="*/ 2207439 w 2681382"/>
                <a:gd name="connsiteY9" fmla="*/ 234395 h 551215"/>
                <a:gd name="connsiteX10" fmla="*/ 2323349 w 2681382"/>
                <a:gd name="connsiteY10" fmla="*/ 221516 h 551215"/>
                <a:gd name="connsiteX11" fmla="*/ 2387743 w 2681382"/>
                <a:gd name="connsiteY11" fmla="*/ 208637 h 551215"/>
                <a:gd name="connsiteX12" fmla="*/ 2418653 w 2681382"/>
                <a:gd name="connsiteY12" fmla="*/ 195759 h 551215"/>
                <a:gd name="connsiteX13" fmla="*/ 2459865 w 2681382"/>
                <a:gd name="connsiteY13" fmla="*/ 170001 h 551215"/>
                <a:gd name="connsiteX14" fmla="*/ 2495926 w 2681382"/>
                <a:gd name="connsiteY14" fmla="*/ 139091 h 551215"/>
                <a:gd name="connsiteX15" fmla="*/ 2560320 w 2681382"/>
                <a:gd name="connsiteY15" fmla="*/ 69546 h 551215"/>
                <a:gd name="connsiteX16" fmla="*/ 2601533 w 2681382"/>
                <a:gd name="connsiteY16" fmla="*/ 20606 h 551215"/>
                <a:gd name="connsiteX17" fmla="*/ 2616987 w 2681382"/>
                <a:gd name="connsiteY17" fmla="*/ 10303 h 551215"/>
                <a:gd name="connsiteX18" fmla="*/ 2640169 w 2681382"/>
                <a:gd name="connsiteY18" fmla="*/ 2575 h 551215"/>
                <a:gd name="connsiteX19" fmla="*/ 2658200 w 2681382"/>
                <a:gd name="connsiteY19" fmla="*/ 0 h 551215"/>
                <a:gd name="connsiteX20" fmla="*/ 2673654 w 2681382"/>
                <a:gd name="connsiteY20" fmla="*/ 7727 h 551215"/>
                <a:gd name="connsiteX21" fmla="*/ 2681382 w 2681382"/>
                <a:gd name="connsiteY21" fmla="*/ 23182 h 551215"/>
                <a:gd name="connsiteX22" fmla="*/ 2673654 w 2681382"/>
                <a:gd name="connsiteY22" fmla="*/ 61818 h 551215"/>
                <a:gd name="connsiteX23" fmla="*/ 2629866 w 2681382"/>
                <a:gd name="connsiteY23" fmla="*/ 170001 h 551215"/>
                <a:gd name="connsiteX24" fmla="*/ 2560320 w 2681382"/>
                <a:gd name="connsiteY24" fmla="*/ 324547 h 551215"/>
                <a:gd name="connsiteX25" fmla="*/ 2519108 w 2681382"/>
                <a:gd name="connsiteY25" fmla="*/ 394093 h 551215"/>
                <a:gd name="connsiteX26" fmla="*/ 2488199 w 2681382"/>
                <a:gd name="connsiteY26" fmla="*/ 440457 h 551215"/>
                <a:gd name="connsiteX27" fmla="*/ 2446986 w 2681382"/>
                <a:gd name="connsiteY27" fmla="*/ 491973 h 551215"/>
                <a:gd name="connsiteX28" fmla="*/ 2398047 w 2681382"/>
                <a:gd name="connsiteY28" fmla="*/ 530609 h 551215"/>
                <a:gd name="connsiteX29" fmla="*/ 2380016 w 2681382"/>
                <a:gd name="connsiteY29" fmla="*/ 546064 h 551215"/>
                <a:gd name="connsiteX30" fmla="*/ 2367137 w 2681382"/>
                <a:gd name="connsiteY30" fmla="*/ 548640 h 551215"/>
                <a:gd name="connsiteX31" fmla="*/ 2346531 w 2681382"/>
                <a:gd name="connsiteY31" fmla="*/ 551215 h 551215"/>
                <a:gd name="connsiteX32" fmla="*/ 2315622 w 2681382"/>
                <a:gd name="connsiteY32" fmla="*/ 546064 h 551215"/>
                <a:gd name="connsiteX33" fmla="*/ 2284712 w 2681382"/>
                <a:gd name="connsiteY33" fmla="*/ 533185 h 551215"/>
                <a:gd name="connsiteX34" fmla="*/ 2253803 w 2681382"/>
                <a:gd name="connsiteY34" fmla="*/ 507427 h 551215"/>
                <a:gd name="connsiteX35" fmla="*/ 2166227 w 2681382"/>
                <a:gd name="connsiteY35" fmla="*/ 497124 h 551215"/>
                <a:gd name="connsiteX36" fmla="*/ 2011680 w 2681382"/>
                <a:gd name="connsiteY36" fmla="*/ 486821 h 551215"/>
                <a:gd name="connsiteX37" fmla="*/ 1872589 w 2681382"/>
                <a:gd name="connsiteY37" fmla="*/ 484245 h 551215"/>
                <a:gd name="connsiteX38" fmla="*/ 1542889 w 2681382"/>
                <a:gd name="connsiteY38" fmla="*/ 486821 h 551215"/>
                <a:gd name="connsiteX39" fmla="*/ 1375464 w 2681382"/>
                <a:gd name="connsiteY39" fmla="*/ 484245 h 551215"/>
                <a:gd name="connsiteX40" fmla="*/ 785612 w 2681382"/>
                <a:gd name="connsiteY40" fmla="*/ 494548 h 55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81382" h="551215">
                  <a:moveTo>
                    <a:pt x="785612" y="494548"/>
                  </a:moveTo>
                  <a:lnTo>
                    <a:pt x="182880" y="512579"/>
                  </a:lnTo>
                  <a:lnTo>
                    <a:pt x="0" y="273032"/>
                  </a:lnTo>
                  <a:lnTo>
                    <a:pt x="200911" y="260153"/>
                  </a:lnTo>
                  <a:lnTo>
                    <a:pt x="829400" y="247274"/>
                  </a:lnTo>
                  <a:lnTo>
                    <a:pt x="1298191" y="239547"/>
                  </a:lnTo>
                  <a:lnTo>
                    <a:pt x="1452737" y="239547"/>
                  </a:lnTo>
                  <a:lnTo>
                    <a:pt x="1831376" y="236971"/>
                  </a:lnTo>
                  <a:lnTo>
                    <a:pt x="2083802" y="239547"/>
                  </a:lnTo>
                  <a:lnTo>
                    <a:pt x="2207439" y="234395"/>
                  </a:lnTo>
                  <a:lnTo>
                    <a:pt x="2323349" y="221516"/>
                  </a:lnTo>
                  <a:lnTo>
                    <a:pt x="2387743" y="208637"/>
                  </a:lnTo>
                  <a:lnTo>
                    <a:pt x="2418653" y="195759"/>
                  </a:lnTo>
                  <a:lnTo>
                    <a:pt x="2459865" y="170001"/>
                  </a:lnTo>
                  <a:lnTo>
                    <a:pt x="2495926" y="139091"/>
                  </a:lnTo>
                  <a:lnTo>
                    <a:pt x="2560320" y="69546"/>
                  </a:lnTo>
                  <a:lnTo>
                    <a:pt x="2601533" y="20606"/>
                  </a:lnTo>
                  <a:lnTo>
                    <a:pt x="2616987" y="10303"/>
                  </a:lnTo>
                  <a:lnTo>
                    <a:pt x="2640169" y="2575"/>
                  </a:lnTo>
                  <a:lnTo>
                    <a:pt x="2658200" y="0"/>
                  </a:lnTo>
                  <a:lnTo>
                    <a:pt x="2673654" y="7727"/>
                  </a:lnTo>
                  <a:lnTo>
                    <a:pt x="2681382" y="23182"/>
                  </a:lnTo>
                  <a:lnTo>
                    <a:pt x="2673654" y="61818"/>
                  </a:lnTo>
                  <a:lnTo>
                    <a:pt x="2629866" y="170001"/>
                  </a:lnTo>
                  <a:lnTo>
                    <a:pt x="2560320" y="324547"/>
                  </a:lnTo>
                  <a:lnTo>
                    <a:pt x="2519108" y="394093"/>
                  </a:lnTo>
                  <a:lnTo>
                    <a:pt x="2488199" y="440457"/>
                  </a:lnTo>
                  <a:lnTo>
                    <a:pt x="2446986" y="491973"/>
                  </a:lnTo>
                  <a:lnTo>
                    <a:pt x="2398047" y="530609"/>
                  </a:lnTo>
                  <a:lnTo>
                    <a:pt x="2380016" y="546064"/>
                  </a:lnTo>
                  <a:lnTo>
                    <a:pt x="2367137" y="548640"/>
                  </a:lnTo>
                  <a:lnTo>
                    <a:pt x="2346531" y="551215"/>
                  </a:lnTo>
                  <a:lnTo>
                    <a:pt x="2315622" y="546064"/>
                  </a:lnTo>
                  <a:lnTo>
                    <a:pt x="2284712" y="533185"/>
                  </a:lnTo>
                  <a:lnTo>
                    <a:pt x="2253803" y="507427"/>
                  </a:lnTo>
                  <a:lnTo>
                    <a:pt x="2166227" y="497124"/>
                  </a:lnTo>
                  <a:lnTo>
                    <a:pt x="2011680" y="486821"/>
                  </a:lnTo>
                  <a:lnTo>
                    <a:pt x="1872589" y="484245"/>
                  </a:lnTo>
                  <a:lnTo>
                    <a:pt x="1542889" y="486821"/>
                  </a:lnTo>
                  <a:lnTo>
                    <a:pt x="1375464" y="484245"/>
                  </a:lnTo>
                  <a:lnTo>
                    <a:pt x="785612" y="49454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BF8A230B-A93B-40E1-A6DC-FBB64A4EB800}"/>
                </a:ext>
              </a:extLst>
            </p:cNvPr>
            <p:cNvSpPr/>
            <p:nvPr/>
          </p:nvSpPr>
          <p:spPr>
            <a:xfrm>
              <a:off x="2686050" y="4214813"/>
              <a:ext cx="1670050" cy="1006475"/>
            </a:xfrm>
            <a:custGeom>
              <a:avLst/>
              <a:gdLst>
                <a:gd name="connsiteX0" fmla="*/ 1076325 w 1669256"/>
                <a:gd name="connsiteY0" fmla="*/ 490537 h 1007268"/>
                <a:gd name="connsiteX1" fmla="*/ 828675 w 1669256"/>
                <a:gd name="connsiteY1" fmla="*/ 657225 h 1007268"/>
                <a:gd name="connsiteX2" fmla="*/ 676275 w 1669256"/>
                <a:gd name="connsiteY2" fmla="*/ 759618 h 1007268"/>
                <a:gd name="connsiteX3" fmla="*/ 531019 w 1669256"/>
                <a:gd name="connsiteY3" fmla="*/ 864393 h 1007268"/>
                <a:gd name="connsiteX4" fmla="*/ 421481 w 1669256"/>
                <a:gd name="connsiteY4" fmla="*/ 957262 h 1007268"/>
                <a:gd name="connsiteX5" fmla="*/ 392906 w 1669256"/>
                <a:gd name="connsiteY5" fmla="*/ 983456 h 1007268"/>
                <a:gd name="connsiteX6" fmla="*/ 369094 w 1669256"/>
                <a:gd name="connsiteY6" fmla="*/ 997743 h 1007268"/>
                <a:gd name="connsiteX7" fmla="*/ 345281 w 1669256"/>
                <a:gd name="connsiteY7" fmla="*/ 1004887 h 1007268"/>
                <a:gd name="connsiteX8" fmla="*/ 316706 w 1669256"/>
                <a:gd name="connsiteY8" fmla="*/ 1007268 h 1007268"/>
                <a:gd name="connsiteX9" fmla="*/ 285750 w 1669256"/>
                <a:gd name="connsiteY9" fmla="*/ 1002506 h 1007268"/>
                <a:gd name="connsiteX10" fmla="*/ 259556 w 1669256"/>
                <a:gd name="connsiteY10" fmla="*/ 990600 h 1007268"/>
                <a:gd name="connsiteX11" fmla="*/ 223838 w 1669256"/>
                <a:gd name="connsiteY11" fmla="*/ 969168 h 1007268"/>
                <a:gd name="connsiteX12" fmla="*/ 180975 w 1669256"/>
                <a:gd name="connsiteY12" fmla="*/ 935831 h 1007268"/>
                <a:gd name="connsiteX13" fmla="*/ 130969 w 1669256"/>
                <a:gd name="connsiteY13" fmla="*/ 878681 h 1007268"/>
                <a:gd name="connsiteX14" fmla="*/ 83344 w 1669256"/>
                <a:gd name="connsiteY14" fmla="*/ 826293 h 1007268"/>
                <a:gd name="connsiteX15" fmla="*/ 45244 w 1669256"/>
                <a:gd name="connsiteY15" fmla="*/ 771525 h 1007268"/>
                <a:gd name="connsiteX16" fmla="*/ 26194 w 1669256"/>
                <a:gd name="connsiteY16" fmla="*/ 733425 h 1007268"/>
                <a:gd name="connsiteX17" fmla="*/ 11906 w 1669256"/>
                <a:gd name="connsiteY17" fmla="*/ 690562 h 1007268"/>
                <a:gd name="connsiteX18" fmla="*/ 2381 w 1669256"/>
                <a:gd name="connsiteY18" fmla="*/ 640556 h 1007268"/>
                <a:gd name="connsiteX19" fmla="*/ 0 w 1669256"/>
                <a:gd name="connsiteY19" fmla="*/ 611981 h 1007268"/>
                <a:gd name="connsiteX20" fmla="*/ 0 w 1669256"/>
                <a:gd name="connsiteY20" fmla="*/ 573881 h 1007268"/>
                <a:gd name="connsiteX21" fmla="*/ 4763 w 1669256"/>
                <a:gd name="connsiteY21" fmla="*/ 552450 h 1007268"/>
                <a:gd name="connsiteX22" fmla="*/ 16669 w 1669256"/>
                <a:gd name="connsiteY22" fmla="*/ 540543 h 1007268"/>
                <a:gd name="connsiteX23" fmla="*/ 26194 w 1669256"/>
                <a:gd name="connsiteY23" fmla="*/ 540543 h 1007268"/>
                <a:gd name="connsiteX24" fmla="*/ 50006 w 1669256"/>
                <a:gd name="connsiteY24" fmla="*/ 552450 h 1007268"/>
                <a:gd name="connsiteX25" fmla="*/ 100013 w 1669256"/>
                <a:gd name="connsiteY25" fmla="*/ 604837 h 1007268"/>
                <a:gd name="connsiteX26" fmla="*/ 126206 w 1669256"/>
                <a:gd name="connsiteY26" fmla="*/ 633412 h 1007268"/>
                <a:gd name="connsiteX27" fmla="*/ 150019 w 1669256"/>
                <a:gd name="connsiteY27" fmla="*/ 654843 h 1007268"/>
                <a:gd name="connsiteX28" fmla="*/ 173831 w 1669256"/>
                <a:gd name="connsiteY28" fmla="*/ 669131 h 1007268"/>
                <a:gd name="connsiteX29" fmla="*/ 200025 w 1669256"/>
                <a:gd name="connsiteY29" fmla="*/ 681037 h 1007268"/>
                <a:gd name="connsiteX30" fmla="*/ 226219 w 1669256"/>
                <a:gd name="connsiteY30" fmla="*/ 688181 h 1007268"/>
                <a:gd name="connsiteX31" fmla="*/ 245269 w 1669256"/>
                <a:gd name="connsiteY31" fmla="*/ 690562 h 1007268"/>
                <a:gd name="connsiteX32" fmla="*/ 266700 w 1669256"/>
                <a:gd name="connsiteY32" fmla="*/ 685800 h 1007268"/>
                <a:gd name="connsiteX33" fmla="*/ 307181 w 1669256"/>
                <a:gd name="connsiteY33" fmla="*/ 664368 h 1007268"/>
                <a:gd name="connsiteX34" fmla="*/ 557213 w 1669256"/>
                <a:gd name="connsiteY34" fmla="*/ 540543 h 1007268"/>
                <a:gd name="connsiteX35" fmla="*/ 828675 w 1669256"/>
                <a:gd name="connsiteY35" fmla="*/ 407193 h 1007268"/>
                <a:gd name="connsiteX36" fmla="*/ 1014413 w 1669256"/>
                <a:gd name="connsiteY36" fmla="*/ 319087 h 1007268"/>
                <a:gd name="connsiteX37" fmla="*/ 1176338 w 1669256"/>
                <a:gd name="connsiteY37" fmla="*/ 245268 h 1007268"/>
                <a:gd name="connsiteX38" fmla="*/ 1359694 w 1669256"/>
                <a:gd name="connsiteY38" fmla="*/ 154781 h 1007268"/>
                <a:gd name="connsiteX39" fmla="*/ 1476375 w 1669256"/>
                <a:gd name="connsiteY39" fmla="*/ 92868 h 1007268"/>
                <a:gd name="connsiteX40" fmla="*/ 1547813 w 1669256"/>
                <a:gd name="connsiteY40" fmla="*/ 47625 h 1007268"/>
                <a:gd name="connsiteX41" fmla="*/ 1583531 w 1669256"/>
                <a:gd name="connsiteY41" fmla="*/ 19050 h 1007268"/>
                <a:gd name="connsiteX42" fmla="*/ 1602581 w 1669256"/>
                <a:gd name="connsiteY42" fmla="*/ 7143 h 1007268"/>
                <a:gd name="connsiteX43" fmla="*/ 1621631 w 1669256"/>
                <a:gd name="connsiteY43" fmla="*/ 0 h 1007268"/>
                <a:gd name="connsiteX44" fmla="*/ 1645444 w 1669256"/>
                <a:gd name="connsiteY44" fmla="*/ 0 h 1007268"/>
                <a:gd name="connsiteX45" fmla="*/ 1659731 w 1669256"/>
                <a:gd name="connsiteY45" fmla="*/ 2381 h 1007268"/>
                <a:gd name="connsiteX46" fmla="*/ 1664494 w 1669256"/>
                <a:gd name="connsiteY46" fmla="*/ 9525 h 1007268"/>
                <a:gd name="connsiteX47" fmla="*/ 1669256 w 1669256"/>
                <a:gd name="connsiteY47" fmla="*/ 19050 h 1007268"/>
                <a:gd name="connsiteX48" fmla="*/ 1666875 w 1669256"/>
                <a:gd name="connsiteY48" fmla="*/ 35718 h 1007268"/>
                <a:gd name="connsiteX49" fmla="*/ 1654969 w 1669256"/>
                <a:gd name="connsiteY49" fmla="*/ 57150 h 1007268"/>
                <a:gd name="connsiteX50" fmla="*/ 1600200 w 1669256"/>
                <a:gd name="connsiteY50" fmla="*/ 104775 h 1007268"/>
                <a:gd name="connsiteX51" fmla="*/ 1428750 w 1669256"/>
                <a:gd name="connsiteY51" fmla="*/ 240506 h 1007268"/>
                <a:gd name="connsiteX52" fmla="*/ 1231106 w 1669256"/>
                <a:gd name="connsiteY52" fmla="*/ 385762 h 1007268"/>
                <a:gd name="connsiteX53" fmla="*/ 1076325 w 1669256"/>
                <a:gd name="connsiteY53" fmla="*/ 490537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69256" h="1007268">
                  <a:moveTo>
                    <a:pt x="1076325" y="490537"/>
                  </a:moveTo>
                  <a:lnTo>
                    <a:pt x="828675" y="657225"/>
                  </a:lnTo>
                  <a:lnTo>
                    <a:pt x="676275" y="759618"/>
                  </a:lnTo>
                  <a:lnTo>
                    <a:pt x="531019" y="864393"/>
                  </a:lnTo>
                  <a:lnTo>
                    <a:pt x="421481" y="957262"/>
                  </a:lnTo>
                  <a:lnTo>
                    <a:pt x="392906" y="983456"/>
                  </a:lnTo>
                  <a:lnTo>
                    <a:pt x="369094" y="997743"/>
                  </a:lnTo>
                  <a:lnTo>
                    <a:pt x="345281" y="1004887"/>
                  </a:lnTo>
                  <a:lnTo>
                    <a:pt x="316706" y="1007268"/>
                  </a:lnTo>
                  <a:lnTo>
                    <a:pt x="285750" y="1002506"/>
                  </a:lnTo>
                  <a:lnTo>
                    <a:pt x="259556" y="990600"/>
                  </a:lnTo>
                  <a:lnTo>
                    <a:pt x="223838" y="969168"/>
                  </a:lnTo>
                  <a:lnTo>
                    <a:pt x="180975" y="935831"/>
                  </a:lnTo>
                  <a:lnTo>
                    <a:pt x="130969" y="878681"/>
                  </a:lnTo>
                  <a:lnTo>
                    <a:pt x="83344" y="826293"/>
                  </a:lnTo>
                  <a:lnTo>
                    <a:pt x="45244" y="771525"/>
                  </a:lnTo>
                  <a:lnTo>
                    <a:pt x="26194" y="733425"/>
                  </a:lnTo>
                  <a:lnTo>
                    <a:pt x="11906" y="690562"/>
                  </a:lnTo>
                  <a:lnTo>
                    <a:pt x="2381" y="640556"/>
                  </a:lnTo>
                  <a:lnTo>
                    <a:pt x="0" y="611981"/>
                  </a:lnTo>
                  <a:lnTo>
                    <a:pt x="0" y="573881"/>
                  </a:lnTo>
                  <a:lnTo>
                    <a:pt x="4763" y="552450"/>
                  </a:lnTo>
                  <a:lnTo>
                    <a:pt x="16669" y="540543"/>
                  </a:lnTo>
                  <a:lnTo>
                    <a:pt x="26194" y="540543"/>
                  </a:lnTo>
                  <a:lnTo>
                    <a:pt x="50006" y="552450"/>
                  </a:lnTo>
                  <a:lnTo>
                    <a:pt x="100013" y="604837"/>
                  </a:lnTo>
                  <a:lnTo>
                    <a:pt x="126206" y="633412"/>
                  </a:lnTo>
                  <a:lnTo>
                    <a:pt x="150019" y="654843"/>
                  </a:lnTo>
                  <a:lnTo>
                    <a:pt x="173831" y="669131"/>
                  </a:lnTo>
                  <a:lnTo>
                    <a:pt x="200025" y="681037"/>
                  </a:lnTo>
                  <a:lnTo>
                    <a:pt x="226219" y="688181"/>
                  </a:lnTo>
                  <a:lnTo>
                    <a:pt x="245269" y="690562"/>
                  </a:lnTo>
                  <a:lnTo>
                    <a:pt x="266700" y="685800"/>
                  </a:lnTo>
                  <a:lnTo>
                    <a:pt x="307181" y="664368"/>
                  </a:lnTo>
                  <a:lnTo>
                    <a:pt x="557213" y="540543"/>
                  </a:lnTo>
                  <a:lnTo>
                    <a:pt x="828675" y="407193"/>
                  </a:lnTo>
                  <a:lnTo>
                    <a:pt x="1014413" y="319087"/>
                  </a:lnTo>
                  <a:lnTo>
                    <a:pt x="1176338" y="245268"/>
                  </a:lnTo>
                  <a:lnTo>
                    <a:pt x="1359694" y="154781"/>
                  </a:lnTo>
                  <a:lnTo>
                    <a:pt x="1476375" y="92868"/>
                  </a:lnTo>
                  <a:lnTo>
                    <a:pt x="1547813" y="47625"/>
                  </a:lnTo>
                  <a:lnTo>
                    <a:pt x="1583531" y="19050"/>
                  </a:lnTo>
                  <a:lnTo>
                    <a:pt x="1602581" y="7143"/>
                  </a:lnTo>
                  <a:lnTo>
                    <a:pt x="1621631" y="0"/>
                  </a:lnTo>
                  <a:lnTo>
                    <a:pt x="1645444" y="0"/>
                  </a:lnTo>
                  <a:lnTo>
                    <a:pt x="1659731" y="2381"/>
                  </a:lnTo>
                  <a:lnTo>
                    <a:pt x="1664494" y="9525"/>
                  </a:lnTo>
                  <a:lnTo>
                    <a:pt x="1669256" y="19050"/>
                  </a:lnTo>
                  <a:lnTo>
                    <a:pt x="1666875" y="35718"/>
                  </a:lnTo>
                  <a:lnTo>
                    <a:pt x="1654969" y="57150"/>
                  </a:lnTo>
                  <a:lnTo>
                    <a:pt x="1600200" y="104775"/>
                  </a:lnTo>
                  <a:lnTo>
                    <a:pt x="1428750" y="240506"/>
                  </a:lnTo>
                  <a:lnTo>
                    <a:pt x="1231106" y="385762"/>
                  </a:lnTo>
                  <a:lnTo>
                    <a:pt x="1076325" y="4905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F67FAA47-0E10-451C-9938-E378E1EBD418}"/>
                </a:ext>
              </a:extLst>
            </p:cNvPr>
            <p:cNvSpPr/>
            <p:nvPr/>
          </p:nvSpPr>
          <p:spPr>
            <a:xfrm>
              <a:off x="4375150" y="3354388"/>
              <a:ext cx="1171575" cy="1031875"/>
            </a:xfrm>
            <a:custGeom>
              <a:avLst/>
              <a:gdLst>
                <a:gd name="connsiteX0" fmla="*/ 533400 w 1171575"/>
                <a:gd name="connsiteY0" fmla="*/ 266700 h 1031082"/>
                <a:gd name="connsiteX1" fmla="*/ 121444 w 1171575"/>
                <a:gd name="connsiteY1" fmla="*/ 354807 h 1031082"/>
                <a:gd name="connsiteX2" fmla="*/ 0 w 1171575"/>
                <a:gd name="connsiteY2" fmla="*/ 219075 h 1031082"/>
                <a:gd name="connsiteX3" fmla="*/ 276225 w 1171575"/>
                <a:gd name="connsiteY3" fmla="*/ 166688 h 1031082"/>
                <a:gd name="connsiteX4" fmla="*/ 464344 w 1171575"/>
                <a:gd name="connsiteY4" fmla="*/ 128588 h 1031082"/>
                <a:gd name="connsiteX5" fmla="*/ 654844 w 1171575"/>
                <a:gd name="connsiteY5" fmla="*/ 92869 h 1031082"/>
                <a:gd name="connsiteX6" fmla="*/ 812007 w 1171575"/>
                <a:gd name="connsiteY6" fmla="*/ 0 h 1031082"/>
                <a:gd name="connsiteX7" fmla="*/ 869157 w 1171575"/>
                <a:gd name="connsiteY7" fmla="*/ 14288 h 1031082"/>
                <a:gd name="connsiteX8" fmla="*/ 947738 w 1171575"/>
                <a:gd name="connsiteY8" fmla="*/ 40482 h 1031082"/>
                <a:gd name="connsiteX9" fmla="*/ 1016794 w 1171575"/>
                <a:gd name="connsiteY9" fmla="*/ 69057 h 1031082"/>
                <a:gd name="connsiteX10" fmla="*/ 1078707 w 1171575"/>
                <a:gd name="connsiteY10" fmla="*/ 100013 h 1031082"/>
                <a:gd name="connsiteX11" fmla="*/ 1121569 w 1171575"/>
                <a:gd name="connsiteY11" fmla="*/ 128588 h 1031082"/>
                <a:gd name="connsiteX12" fmla="*/ 1150144 w 1171575"/>
                <a:gd name="connsiteY12" fmla="*/ 150019 h 1031082"/>
                <a:gd name="connsiteX13" fmla="*/ 1162050 w 1171575"/>
                <a:gd name="connsiteY13" fmla="*/ 166688 h 1031082"/>
                <a:gd name="connsiteX14" fmla="*/ 1169194 w 1171575"/>
                <a:gd name="connsiteY14" fmla="*/ 183357 h 1031082"/>
                <a:gd name="connsiteX15" fmla="*/ 1171575 w 1171575"/>
                <a:gd name="connsiteY15" fmla="*/ 200025 h 1031082"/>
                <a:gd name="connsiteX16" fmla="*/ 1166813 w 1171575"/>
                <a:gd name="connsiteY16" fmla="*/ 226219 h 1031082"/>
                <a:gd name="connsiteX17" fmla="*/ 1123950 w 1171575"/>
                <a:gd name="connsiteY17" fmla="*/ 273844 h 1031082"/>
                <a:gd name="connsiteX18" fmla="*/ 1109663 w 1171575"/>
                <a:gd name="connsiteY18" fmla="*/ 302419 h 1031082"/>
                <a:gd name="connsiteX19" fmla="*/ 1102519 w 1171575"/>
                <a:gd name="connsiteY19" fmla="*/ 340519 h 1031082"/>
                <a:gd name="connsiteX20" fmla="*/ 1076325 w 1171575"/>
                <a:gd name="connsiteY20" fmla="*/ 519113 h 1031082"/>
                <a:gd name="connsiteX21" fmla="*/ 1047750 w 1171575"/>
                <a:gd name="connsiteY21" fmla="*/ 731044 h 1031082"/>
                <a:gd name="connsiteX22" fmla="*/ 1012032 w 1171575"/>
                <a:gd name="connsiteY22" fmla="*/ 981075 h 1031082"/>
                <a:gd name="connsiteX23" fmla="*/ 1000125 w 1171575"/>
                <a:gd name="connsiteY23" fmla="*/ 997744 h 1031082"/>
                <a:gd name="connsiteX24" fmla="*/ 947738 w 1171575"/>
                <a:gd name="connsiteY24" fmla="*/ 1031082 h 1031082"/>
                <a:gd name="connsiteX25" fmla="*/ 838200 w 1171575"/>
                <a:gd name="connsiteY25" fmla="*/ 1014413 h 1031082"/>
                <a:gd name="connsiteX26" fmla="*/ 840582 w 1171575"/>
                <a:gd name="connsiteY26" fmla="*/ 826294 h 1031082"/>
                <a:gd name="connsiteX27" fmla="*/ 852488 w 1171575"/>
                <a:gd name="connsiteY27" fmla="*/ 633413 h 1031082"/>
                <a:gd name="connsiteX28" fmla="*/ 859632 w 1171575"/>
                <a:gd name="connsiteY28" fmla="*/ 371475 h 1031082"/>
                <a:gd name="connsiteX29" fmla="*/ 857250 w 1171575"/>
                <a:gd name="connsiteY29" fmla="*/ 304800 h 1031082"/>
                <a:gd name="connsiteX30" fmla="*/ 852488 w 1171575"/>
                <a:gd name="connsiteY30" fmla="*/ 280988 h 1031082"/>
                <a:gd name="connsiteX31" fmla="*/ 833438 w 1171575"/>
                <a:gd name="connsiteY31" fmla="*/ 252413 h 1031082"/>
                <a:gd name="connsiteX32" fmla="*/ 807244 w 1171575"/>
                <a:gd name="connsiteY32" fmla="*/ 235744 h 1031082"/>
                <a:gd name="connsiteX33" fmla="*/ 778669 w 1171575"/>
                <a:gd name="connsiteY33" fmla="*/ 228600 h 1031082"/>
                <a:gd name="connsiteX34" fmla="*/ 745332 w 1171575"/>
                <a:gd name="connsiteY34" fmla="*/ 233363 h 1031082"/>
                <a:gd name="connsiteX35" fmla="*/ 533400 w 1171575"/>
                <a:gd name="connsiteY35" fmla="*/ 266700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71575" h="1031082">
                  <a:moveTo>
                    <a:pt x="533400" y="266700"/>
                  </a:moveTo>
                  <a:lnTo>
                    <a:pt x="121444" y="354807"/>
                  </a:lnTo>
                  <a:lnTo>
                    <a:pt x="0" y="219075"/>
                  </a:lnTo>
                  <a:lnTo>
                    <a:pt x="276225" y="166688"/>
                  </a:lnTo>
                  <a:lnTo>
                    <a:pt x="464344" y="128588"/>
                  </a:lnTo>
                  <a:lnTo>
                    <a:pt x="654844" y="92869"/>
                  </a:lnTo>
                  <a:lnTo>
                    <a:pt x="812007" y="0"/>
                  </a:lnTo>
                  <a:lnTo>
                    <a:pt x="869157" y="14288"/>
                  </a:lnTo>
                  <a:lnTo>
                    <a:pt x="947738" y="40482"/>
                  </a:lnTo>
                  <a:lnTo>
                    <a:pt x="1016794" y="69057"/>
                  </a:lnTo>
                  <a:lnTo>
                    <a:pt x="1078707" y="100013"/>
                  </a:lnTo>
                  <a:lnTo>
                    <a:pt x="1121569" y="128588"/>
                  </a:lnTo>
                  <a:lnTo>
                    <a:pt x="1150144" y="150019"/>
                  </a:lnTo>
                  <a:lnTo>
                    <a:pt x="1162050" y="166688"/>
                  </a:lnTo>
                  <a:lnTo>
                    <a:pt x="1169194" y="183357"/>
                  </a:lnTo>
                  <a:lnTo>
                    <a:pt x="1171575" y="200025"/>
                  </a:lnTo>
                  <a:lnTo>
                    <a:pt x="1166813" y="226219"/>
                  </a:lnTo>
                  <a:lnTo>
                    <a:pt x="1123950" y="273844"/>
                  </a:lnTo>
                  <a:lnTo>
                    <a:pt x="1109663" y="302419"/>
                  </a:lnTo>
                  <a:lnTo>
                    <a:pt x="1102519" y="340519"/>
                  </a:lnTo>
                  <a:lnTo>
                    <a:pt x="1076325" y="519113"/>
                  </a:lnTo>
                  <a:lnTo>
                    <a:pt x="1047750" y="731044"/>
                  </a:lnTo>
                  <a:lnTo>
                    <a:pt x="1012032" y="981075"/>
                  </a:lnTo>
                  <a:lnTo>
                    <a:pt x="1000125" y="997744"/>
                  </a:lnTo>
                  <a:lnTo>
                    <a:pt x="947738" y="1031082"/>
                  </a:lnTo>
                  <a:lnTo>
                    <a:pt x="838200" y="1014413"/>
                  </a:lnTo>
                  <a:lnTo>
                    <a:pt x="840582" y="826294"/>
                  </a:lnTo>
                  <a:lnTo>
                    <a:pt x="852488" y="633413"/>
                  </a:lnTo>
                  <a:lnTo>
                    <a:pt x="859632" y="371475"/>
                  </a:lnTo>
                  <a:lnTo>
                    <a:pt x="857250" y="304800"/>
                  </a:lnTo>
                  <a:lnTo>
                    <a:pt x="852488" y="280988"/>
                  </a:lnTo>
                  <a:lnTo>
                    <a:pt x="833438" y="252413"/>
                  </a:lnTo>
                  <a:lnTo>
                    <a:pt x="807244" y="235744"/>
                  </a:lnTo>
                  <a:lnTo>
                    <a:pt x="778669" y="228600"/>
                  </a:lnTo>
                  <a:lnTo>
                    <a:pt x="745332" y="233363"/>
                  </a:lnTo>
                  <a:lnTo>
                    <a:pt x="533400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F92412D4-A42B-4F83-873F-4D9B51DBD685}"/>
                </a:ext>
              </a:extLst>
            </p:cNvPr>
            <p:cNvSpPr/>
            <p:nvPr/>
          </p:nvSpPr>
          <p:spPr>
            <a:xfrm>
              <a:off x="4584700" y="4171950"/>
              <a:ext cx="690563" cy="319088"/>
            </a:xfrm>
            <a:custGeom>
              <a:avLst/>
              <a:gdLst>
                <a:gd name="connsiteX0" fmla="*/ 276225 w 690563"/>
                <a:gd name="connsiteY0" fmla="*/ 254794 h 319088"/>
                <a:gd name="connsiteX1" fmla="*/ 11907 w 690563"/>
                <a:gd name="connsiteY1" fmla="*/ 319088 h 319088"/>
                <a:gd name="connsiteX2" fmla="*/ 0 w 690563"/>
                <a:gd name="connsiteY2" fmla="*/ 159544 h 319088"/>
                <a:gd name="connsiteX3" fmla="*/ 466725 w 690563"/>
                <a:gd name="connsiteY3" fmla="*/ 52388 h 319088"/>
                <a:gd name="connsiteX4" fmla="*/ 676275 w 690563"/>
                <a:gd name="connsiteY4" fmla="*/ 0 h 319088"/>
                <a:gd name="connsiteX5" fmla="*/ 690563 w 690563"/>
                <a:gd name="connsiteY5" fmla="*/ 190500 h 319088"/>
                <a:gd name="connsiteX6" fmla="*/ 638175 w 690563"/>
                <a:gd name="connsiteY6" fmla="*/ 197644 h 319088"/>
                <a:gd name="connsiteX7" fmla="*/ 571500 w 690563"/>
                <a:gd name="connsiteY7" fmla="*/ 195263 h 319088"/>
                <a:gd name="connsiteX8" fmla="*/ 276225 w 690563"/>
                <a:gd name="connsiteY8" fmla="*/ 2547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563" h="319088">
                  <a:moveTo>
                    <a:pt x="276225" y="254794"/>
                  </a:moveTo>
                  <a:lnTo>
                    <a:pt x="11907" y="319088"/>
                  </a:lnTo>
                  <a:lnTo>
                    <a:pt x="0" y="159544"/>
                  </a:lnTo>
                  <a:lnTo>
                    <a:pt x="466725" y="52388"/>
                  </a:lnTo>
                  <a:lnTo>
                    <a:pt x="676275" y="0"/>
                  </a:lnTo>
                  <a:lnTo>
                    <a:pt x="690563" y="190500"/>
                  </a:lnTo>
                  <a:lnTo>
                    <a:pt x="638175" y="197644"/>
                  </a:lnTo>
                  <a:lnTo>
                    <a:pt x="571500" y="195263"/>
                  </a:lnTo>
                  <a:lnTo>
                    <a:pt x="276225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209D09E5-4804-4DBC-B157-616A6B01ADD8}"/>
                </a:ext>
              </a:extLst>
            </p:cNvPr>
            <p:cNvSpPr/>
            <p:nvPr/>
          </p:nvSpPr>
          <p:spPr>
            <a:xfrm rot="16200000">
              <a:off x="4106069" y="2586831"/>
              <a:ext cx="4333875" cy="2525713"/>
            </a:xfrm>
            <a:custGeom>
              <a:avLst/>
              <a:gdLst>
                <a:gd name="connsiteX0" fmla="*/ 2344505 w 4333650"/>
                <a:gd name="connsiteY0" fmla="*/ 1044410 h 2526518"/>
                <a:gd name="connsiteX1" fmla="*/ 2041149 w 4333650"/>
                <a:gd name="connsiteY1" fmla="*/ 1157085 h 2526518"/>
                <a:gd name="connsiteX2" fmla="*/ 1746461 w 4333650"/>
                <a:gd name="connsiteY2" fmla="*/ 1278427 h 2526518"/>
                <a:gd name="connsiteX3" fmla="*/ 1495109 w 4333650"/>
                <a:gd name="connsiteY3" fmla="*/ 1391102 h 2526518"/>
                <a:gd name="connsiteX4" fmla="*/ 1295762 w 4333650"/>
                <a:gd name="connsiteY4" fmla="*/ 1503777 h 2526518"/>
                <a:gd name="connsiteX5" fmla="*/ 1131083 w 4333650"/>
                <a:gd name="connsiteY5" fmla="*/ 1607784 h 2526518"/>
                <a:gd name="connsiteX6" fmla="*/ 1018408 w 4333650"/>
                <a:gd name="connsiteY6" fmla="*/ 1685790 h 2526518"/>
                <a:gd name="connsiteX7" fmla="*/ 862397 w 4333650"/>
                <a:gd name="connsiteY7" fmla="*/ 1802798 h 2526518"/>
                <a:gd name="connsiteX8" fmla="*/ 702052 w 4333650"/>
                <a:gd name="connsiteY8" fmla="*/ 1937141 h 2526518"/>
                <a:gd name="connsiteX9" fmla="*/ 580709 w 4333650"/>
                <a:gd name="connsiteY9" fmla="*/ 2049816 h 2526518"/>
                <a:gd name="connsiteX10" fmla="*/ 524372 w 4333650"/>
                <a:gd name="connsiteY10" fmla="*/ 2114821 h 2526518"/>
                <a:gd name="connsiteX11" fmla="*/ 507037 w 4333650"/>
                <a:gd name="connsiteY11" fmla="*/ 2136489 h 2526518"/>
                <a:gd name="connsiteX12" fmla="*/ 498370 w 4333650"/>
                <a:gd name="connsiteY12" fmla="*/ 2179826 h 2526518"/>
                <a:gd name="connsiteX13" fmla="*/ 251352 w 4333650"/>
                <a:gd name="connsiteY13" fmla="*/ 2491849 h 2526518"/>
                <a:gd name="connsiteX14" fmla="*/ 195015 w 4333650"/>
                <a:gd name="connsiteY14" fmla="*/ 2504850 h 2526518"/>
                <a:gd name="connsiteX15" fmla="*/ 160345 w 4333650"/>
                <a:gd name="connsiteY15" fmla="*/ 2526518 h 2526518"/>
                <a:gd name="connsiteX16" fmla="*/ 117009 w 4333650"/>
                <a:gd name="connsiteY16" fmla="*/ 2526518 h 2526518"/>
                <a:gd name="connsiteX17" fmla="*/ 82340 w 4333650"/>
                <a:gd name="connsiteY17" fmla="*/ 2522184 h 2526518"/>
                <a:gd name="connsiteX18" fmla="*/ 52004 w 4333650"/>
                <a:gd name="connsiteY18" fmla="*/ 2517851 h 2526518"/>
                <a:gd name="connsiteX19" fmla="*/ 21669 w 4333650"/>
                <a:gd name="connsiteY19" fmla="*/ 2491849 h 2526518"/>
                <a:gd name="connsiteX20" fmla="*/ 4334 w 4333650"/>
                <a:gd name="connsiteY20" fmla="*/ 2448512 h 2526518"/>
                <a:gd name="connsiteX21" fmla="*/ 0 w 4333650"/>
                <a:gd name="connsiteY21" fmla="*/ 2392175 h 2526518"/>
                <a:gd name="connsiteX22" fmla="*/ 13001 w 4333650"/>
                <a:gd name="connsiteY22" fmla="*/ 2327170 h 2526518"/>
                <a:gd name="connsiteX23" fmla="*/ 39003 w 4333650"/>
                <a:gd name="connsiteY23" fmla="*/ 2266499 h 2526518"/>
                <a:gd name="connsiteX24" fmla="*/ 112675 w 4333650"/>
                <a:gd name="connsiteY24" fmla="*/ 2149490 h 2526518"/>
                <a:gd name="connsiteX25" fmla="*/ 190681 w 4333650"/>
                <a:gd name="connsiteY25" fmla="*/ 2041149 h 2526518"/>
                <a:gd name="connsiteX26" fmla="*/ 316357 w 4333650"/>
                <a:gd name="connsiteY26" fmla="*/ 1906806 h 2526518"/>
                <a:gd name="connsiteX27" fmla="*/ 459367 w 4333650"/>
                <a:gd name="connsiteY27" fmla="*/ 1781130 h 2526518"/>
                <a:gd name="connsiteX28" fmla="*/ 589377 w 4333650"/>
                <a:gd name="connsiteY28" fmla="*/ 1681456 h 2526518"/>
                <a:gd name="connsiteX29" fmla="*/ 715053 w 4333650"/>
                <a:gd name="connsiteY29" fmla="*/ 1586116 h 2526518"/>
                <a:gd name="connsiteX30" fmla="*/ 845062 w 4333650"/>
                <a:gd name="connsiteY30" fmla="*/ 1499443 h 2526518"/>
                <a:gd name="connsiteX31" fmla="*/ 983739 w 4333650"/>
                <a:gd name="connsiteY31" fmla="*/ 1412770 h 2526518"/>
                <a:gd name="connsiteX32" fmla="*/ 1092080 w 4333650"/>
                <a:gd name="connsiteY32" fmla="*/ 1356432 h 2526518"/>
                <a:gd name="connsiteX33" fmla="*/ 1261092 w 4333650"/>
                <a:gd name="connsiteY33" fmla="*/ 1265426 h 2526518"/>
                <a:gd name="connsiteX34" fmla="*/ 1464774 w 4333650"/>
                <a:gd name="connsiteY34" fmla="*/ 1178753 h 2526518"/>
                <a:gd name="connsiteX35" fmla="*/ 1642454 w 4333650"/>
                <a:gd name="connsiteY35" fmla="*/ 1096414 h 2526518"/>
                <a:gd name="connsiteX36" fmla="*/ 1854802 w 4333650"/>
                <a:gd name="connsiteY36" fmla="*/ 1014074 h 2526518"/>
                <a:gd name="connsiteX37" fmla="*/ 2002146 w 4333650"/>
                <a:gd name="connsiteY37" fmla="*/ 957737 h 2526518"/>
                <a:gd name="connsiteX38" fmla="*/ 2236163 w 4333650"/>
                <a:gd name="connsiteY38" fmla="*/ 875397 h 2526518"/>
                <a:gd name="connsiteX39" fmla="*/ 2465847 w 4333650"/>
                <a:gd name="connsiteY39" fmla="*/ 801725 h 2526518"/>
                <a:gd name="connsiteX40" fmla="*/ 2756201 w 4333650"/>
                <a:gd name="connsiteY40" fmla="*/ 710719 h 2526518"/>
                <a:gd name="connsiteX41" fmla="*/ 2916546 w 4333650"/>
                <a:gd name="connsiteY41" fmla="*/ 663049 h 2526518"/>
                <a:gd name="connsiteX42" fmla="*/ 3232903 w 4333650"/>
                <a:gd name="connsiteY42" fmla="*/ 576376 h 2526518"/>
                <a:gd name="connsiteX43" fmla="*/ 3380247 w 4333650"/>
                <a:gd name="connsiteY43" fmla="*/ 541706 h 2526518"/>
                <a:gd name="connsiteX44" fmla="*/ 3622931 w 4333650"/>
                <a:gd name="connsiteY44" fmla="*/ 459367 h 2526518"/>
                <a:gd name="connsiteX45" fmla="*/ 3839614 w 4333650"/>
                <a:gd name="connsiteY45" fmla="*/ 372694 h 2526518"/>
                <a:gd name="connsiteX46" fmla="*/ 3978290 w 4333650"/>
                <a:gd name="connsiteY46" fmla="*/ 307689 h 2526518"/>
                <a:gd name="connsiteX47" fmla="*/ 4069297 w 4333650"/>
                <a:gd name="connsiteY47" fmla="*/ 251352 h 2526518"/>
                <a:gd name="connsiteX48" fmla="*/ 4138636 w 4333650"/>
                <a:gd name="connsiteY48" fmla="*/ 186347 h 2526518"/>
                <a:gd name="connsiteX49" fmla="*/ 4194973 w 4333650"/>
                <a:gd name="connsiteY49" fmla="*/ 130010 h 2526518"/>
                <a:gd name="connsiteX50" fmla="*/ 4242643 w 4333650"/>
                <a:gd name="connsiteY50" fmla="*/ 65005 h 2526518"/>
                <a:gd name="connsiteX51" fmla="*/ 4259978 w 4333650"/>
                <a:gd name="connsiteY51" fmla="*/ 30336 h 2526518"/>
                <a:gd name="connsiteX52" fmla="*/ 4277312 w 4333650"/>
                <a:gd name="connsiteY52" fmla="*/ 13001 h 2526518"/>
                <a:gd name="connsiteX53" fmla="*/ 4294647 w 4333650"/>
                <a:gd name="connsiteY53" fmla="*/ 0 h 2526518"/>
                <a:gd name="connsiteX54" fmla="*/ 4311981 w 4333650"/>
                <a:gd name="connsiteY54" fmla="*/ 0 h 2526518"/>
                <a:gd name="connsiteX55" fmla="*/ 4329316 w 4333650"/>
                <a:gd name="connsiteY55" fmla="*/ 8668 h 2526518"/>
                <a:gd name="connsiteX56" fmla="*/ 4333650 w 4333650"/>
                <a:gd name="connsiteY56" fmla="*/ 30336 h 2526518"/>
                <a:gd name="connsiteX57" fmla="*/ 4333650 w 4333650"/>
                <a:gd name="connsiteY57" fmla="*/ 78006 h 2526518"/>
                <a:gd name="connsiteX58" fmla="*/ 4324982 w 4333650"/>
                <a:gd name="connsiteY58" fmla="*/ 134343 h 2526518"/>
                <a:gd name="connsiteX59" fmla="*/ 4316315 w 4333650"/>
                <a:gd name="connsiteY59" fmla="*/ 186347 h 2526518"/>
                <a:gd name="connsiteX60" fmla="*/ 4272979 w 4333650"/>
                <a:gd name="connsiteY60" fmla="*/ 316357 h 2526518"/>
                <a:gd name="connsiteX61" fmla="*/ 4225309 w 4333650"/>
                <a:gd name="connsiteY61" fmla="*/ 437699 h 2526518"/>
                <a:gd name="connsiteX62" fmla="*/ 4160304 w 4333650"/>
                <a:gd name="connsiteY62" fmla="*/ 567708 h 2526518"/>
                <a:gd name="connsiteX63" fmla="*/ 4121301 w 4333650"/>
                <a:gd name="connsiteY63" fmla="*/ 615378 h 2526518"/>
                <a:gd name="connsiteX64" fmla="*/ 4086632 w 4333650"/>
                <a:gd name="connsiteY64" fmla="*/ 637047 h 2526518"/>
                <a:gd name="connsiteX65" fmla="*/ 4038962 w 4333650"/>
                <a:gd name="connsiteY65" fmla="*/ 654381 h 2526518"/>
                <a:gd name="connsiteX66" fmla="*/ 3960956 w 4333650"/>
                <a:gd name="connsiteY66" fmla="*/ 654381 h 2526518"/>
                <a:gd name="connsiteX67" fmla="*/ 3882950 w 4333650"/>
                <a:gd name="connsiteY67" fmla="*/ 645714 h 2526518"/>
                <a:gd name="connsiteX68" fmla="*/ 3804945 w 4333650"/>
                <a:gd name="connsiteY68" fmla="*/ 650048 h 2526518"/>
                <a:gd name="connsiteX69" fmla="*/ 3696603 w 4333650"/>
                <a:gd name="connsiteY69" fmla="*/ 667382 h 2526518"/>
                <a:gd name="connsiteX70" fmla="*/ 3540592 w 4333650"/>
                <a:gd name="connsiteY70" fmla="*/ 706385 h 2526518"/>
                <a:gd name="connsiteX71" fmla="*/ 3406249 w 4333650"/>
                <a:gd name="connsiteY71" fmla="*/ 749722 h 2526518"/>
                <a:gd name="connsiteX72" fmla="*/ 3276239 w 4333650"/>
                <a:gd name="connsiteY72" fmla="*/ 775723 h 2526518"/>
                <a:gd name="connsiteX73" fmla="*/ 2964217 w 4333650"/>
                <a:gd name="connsiteY73" fmla="*/ 858063 h 2526518"/>
                <a:gd name="connsiteX74" fmla="*/ 2747534 w 4333650"/>
                <a:gd name="connsiteY74" fmla="*/ 918734 h 2526518"/>
                <a:gd name="connsiteX75" fmla="*/ 2578522 w 4333650"/>
                <a:gd name="connsiteY75" fmla="*/ 970738 h 2526518"/>
                <a:gd name="connsiteX76" fmla="*/ 2344505 w 4333650"/>
                <a:gd name="connsiteY76" fmla="*/ 1044410 h 252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3650" h="2526518">
                  <a:moveTo>
                    <a:pt x="2344505" y="1044410"/>
                  </a:moveTo>
                  <a:lnTo>
                    <a:pt x="2041149" y="1157085"/>
                  </a:lnTo>
                  <a:lnTo>
                    <a:pt x="1746461" y="1278427"/>
                  </a:lnTo>
                  <a:lnTo>
                    <a:pt x="1495109" y="1391102"/>
                  </a:lnTo>
                  <a:lnTo>
                    <a:pt x="1295762" y="1503777"/>
                  </a:lnTo>
                  <a:lnTo>
                    <a:pt x="1131083" y="1607784"/>
                  </a:lnTo>
                  <a:lnTo>
                    <a:pt x="1018408" y="1685790"/>
                  </a:lnTo>
                  <a:lnTo>
                    <a:pt x="862397" y="1802798"/>
                  </a:lnTo>
                  <a:lnTo>
                    <a:pt x="702052" y="1937141"/>
                  </a:lnTo>
                  <a:lnTo>
                    <a:pt x="580709" y="2049816"/>
                  </a:lnTo>
                  <a:lnTo>
                    <a:pt x="524372" y="2114821"/>
                  </a:lnTo>
                  <a:lnTo>
                    <a:pt x="507037" y="2136489"/>
                  </a:lnTo>
                  <a:lnTo>
                    <a:pt x="498370" y="2179826"/>
                  </a:lnTo>
                  <a:lnTo>
                    <a:pt x="251352" y="2491849"/>
                  </a:lnTo>
                  <a:lnTo>
                    <a:pt x="195015" y="2504850"/>
                  </a:lnTo>
                  <a:lnTo>
                    <a:pt x="160345" y="2526518"/>
                  </a:lnTo>
                  <a:lnTo>
                    <a:pt x="117009" y="2526518"/>
                  </a:lnTo>
                  <a:lnTo>
                    <a:pt x="82340" y="2522184"/>
                  </a:lnTo>
                  <a:lnTo>
                    <a:pt x="52004" y="2517851"/>
                  </a:lnTo>
                  <a:lnTo>
                    <a:pt x="21669" y="2491849"/>
                  </a:lnTo>
                  <a:lnTo>
                    <a:pt x="4334" y="2448512"/>
                  </a:lnTo>
                  <a:lnTo>
                    <a:pt x="0" y="2392175"/>
                  </a:lnTo>
                  <a:lnTo>
                    <a:pt x="13001" y="2327170"/>
                  </a:lnTo>
                  <a:lnTo>
                    <a:pt x="39003" y="2266499"/>
                  </a:lnTo>
                  <a:lnTo>
                    <a:pt x="112675" y="2149490"/>
                  </a:lnTo>
                  <a:lnTo>
                    <a:pt x="190681" y="2041149"/>
                  </a:lnTo>
                  <a:lnTo>
                    <a:pt x="316357" y="1906806"/>
                  </a:lnTo>
                  <a:lnTo>
                    <a:pt x="459367" y="1781130"/>
                  </a:lnTo>
                  <a:lnTo>
                    <a:pt x="589377" y="1681456"/>
                  </a:lnTo>
                  <a:lnTo>
                    <a:pt x="715053" y="1586116"/>
                  </a:lnTo>
                  <a:lnTo>
                    <a:pt x="845062" y="1499443"/>
                  </a:lnTo>
                  <a:lnTo>
                    <a:pt x="983739" y="1412770"/>
                  </a:lnTo>
                  <a:lnTo>
                    <a:pt x="1092080" y="1356432"/>
                  </a:lnTo>
                  <a:lnTo>
                    <a:pt x="1261092" y="1265426"/>
                  </a:lnTo>
                  <a:lnTo>
                    <a:pt x="1464774" y="1178753"/>
                  </a:lnTo>
                  <a:lnTo>
                    <a:pt x="1642454" y="1096414"/>
                  </a:lnTo>
                  <a:lnTo>
                    <a:pt x="1854802" y="1014074"/>
                  </a:lnTo>
                  <a:lnTo>
                    <a:pt x="2002146" y="957737"/>
                  </a:lnTo>
                  <a:lnTo>
                    <a:pt x="2236163" y="875397"/>
                  </a:lnTo>
                  <a:lnTo>
                    <a:pt x="2465847" y="801725"/>
                  </a:lnTo>
                  <a:lnTo>
                    <a:pt x="2756201" y="710719"/>
                  </a:lnTo>
                  <a:lnTo>
                    <a:pt x="2916546" y="663049"/>
                  </a:lnTo>
                  <a:lnTo>
                    <a:pt x="3232903" y="576376"/>
                  </a:lnTo>
                  <a:lnTo>
                    <a:pt x="3380247" y="541706"/>
                  </a:lnTo>
                  <a:lnTo>
                    <a:pt x="3622931" y="459367"/>
                  </a:lnTo>
                  <a:lnTo>
                    <a:pt x="3839614" y="372694"/>
                  </a:lnTo>
                  <a:lnTo>
                    <a:pt x="3978290" y="307689"/>
                  </a:lnTo>
                  <a:lnTo>
                    <a:pt x="4069297" y="251352"/>
                  </a:lnTo>
                  <a:lnTo>
                    <a:pt x="4138636" y="186347"/>
                  </a:lnTo>
                  <a:lnTo>
                    <a:pt x="4194973" y="130010"/>
                  </a:lnTo>
                  <a:lnTo>
                    <a:pt x="4242643" y="65005"/>
                  </a:lnTo>
                  <a:lnTo>
                    <a:pt x="4259978" y="30336"/>
                  </a:lnTo>
                  <a:lnTo>
                    <a:pt x="4277312" y="13001"/>
                  </a:lnTo>
                  <a:lnTo>
                    <a:pt x="4294647" y="0"/>
                  </a:lnTo>
                  <a:lnTo>
                    <a:pt x="4311981" y="0"/>
                  </a:lnTo>
                  <a:lnTo>
                    <a:pt x="4329316" y="8668"/>
                  </a:lnTo>
                  <a:lnTo>
                    <a:pt x="4333650" y="30336"/>
                  </a:lnTo>
                  <a:lnTo>
                    <a:pt x="4333650" y="78006"/>
                  </a:lnTo>
                  <a:lnTo>
                    <a:pt x="4324982" y="134343"/>
                  </a:lnTo>
                  <a:lnTo>
                    <a:pt x="4316315" y="186347"/>
                  </a:lnTo>
                  <a:lnTo>
                    <a:pt x="4272979" y="316357"/>
                  </a:lnTo>
                  <a:lnTo>
                    <a:pt x="4225309" y="437699"/>
                  </a:lnTo>
                  <a:lnTo>
                    <a:pt x="4160304" y="567708"/>
                  </a:lnTo>
                  <a:lnTo>
                    <a:pt x="4121301" y="615378"/>
                  </a:lnTo>
                  <a:lnTo>
                    <a:pt x="4086632" y="637047"/>
                  </a:lnTo>
                  <a:lnTo>
                    <a:pt x="4038962" y="654381"/>
                  </a:lnTo>
                  <a:lnTo>
                    <a:pt x="3960956" y="654381"/>
                  </a:lnTo>
                  <a:lnTo>
                    <a:pt x="3882950" y="645714"/>
                  </a:lnTo>
                  <a:lnTo>
                    <a:pt x="3804945" y="650048"/>
                  </a:lnTo>
                  <a:lnTo>
                    <a:pt x="3696603" y="667382"/>
                  </a:lnTo>
                  <a:lnTo>
                    <a:pt x="3540592" y="706385"/>
                  </a:lnTo>
                  <a:lnTo>
                    <a:pt x="3406249" y="749722"/>
                  </a:lnTo>
                  <a:lnTo>
                    <a:pt x="3276239" y="775723"/>
                  </a:lnTo>
                  <a:lnTo>
                    <a:pt x="2964217" y="858063"/>
                  </a:lnTo>
                  <a:lnTo>
                    <a:pt x="2747534" y="918734"/>
                  </a:lnTo>
                  <a:lnTo>
                    <a:pt x="2578522" y="970738"/>
                  </a:lnTo>
                  <a:lnTo>
                    <a:pt x="2344505" y="1044410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9ACCE3F3-1A11-4B40-84FC-621D9BCCE354}"/>
                </a:ext>
              </a:extLst>
            </p:cNvPr>
            <p:cNvSpPr/>
            <p:nvPr/>
          </p:nvSpPr>
          <p:spPr>
            <a:xfrm>
              <a:off x="7075488" y="4865688"/>
              <a:ext cx="520700" cy="973137"/>
            </a:xfrm>
            <a:custGeom>
              <a:avLst/>
              <a:gdLst>
                <a:gd name="connsiteX0" fmla="*/ 435769 w 521494"/>
                <a:gd name="connsiteY0" fmla="*/ 516731 h 973931"/>
                <a:gd name="connsiteX1" fmla="*/ 419100 w 521494"/>
                <a:gd name="connsiteY1" fmla="*/ 645319 h 973931"/>
                <a:gd name="connsiteX2" fmla="*/ 414337 w 521494"/>
                <a:gd name="connsiteY2" fmla="*/ 707231 h 973931"/>
                <a:gd name="connsiteX3" fmla="*/ 411956 w 521494"/>
                <a:gd name="connsiteY3" fmla="*/ 771525 h 973931"/>
                <a:gd name="connsiteX4" fmla="*/ 416719 w 521494"/>
                <a:gd name="connsiteY4" fmla="*/ 823912 h 973931"/>
                <a:gd name="connsiteX5" fmla="*/ 440531 w 521494"/>
                <a:gd name="connsiteY5" fmla="*/ 973931 h 973931"/>
                <a:gd name="connsiteX6" fmla="*/ 0 w 521494"/>
                <a:gd name="connsiteY6" fmla="*/ 654844 h 973931"/>
                <a:gd name="connsiteX7" fmla="*/ 111919 w 521494"/>
                <a:gd name="connsiteY7" fmla="*/ 652462 h 973931"/>
                <a:gd name="connsiteX8" fmla="*/ 142875 w 521494"/>
                <a:gd name="connsiteY8" fmla="*/ 642937 h 973931"/>
                <a:gd name="connsiteX9" fmla="*/ 166687 w 521494"/>
                <a:gd name="connsiteY9" fmla="*/ 628650 h 973931"/>
                <a:gd name="connsiteX10" fmla="*/ 190500 w 521494"/>
                <a:gd name="connsiteY10" fmla="*/ 590550 h 973931"/>
                <a:gd name="connsiteX11" fmla="*/ 235744 w 521494"/>
                <a:gd name="connsiteY11" fmla="*/ 485775 h 973931"/>
                <a:gd name="connsiteX12" fmla="*/ 302419 w 521494"/>
                <a:gd name="connsiteY12" fmla="*/ 328612 h 973931"/>
                <a:gd name="connsiteX13" fmla="*/ 350044 w 521494"/>
                <a:gd name="connsiteY13" fmla="*/ 219075 h 973931"/>
                <a:gd name="connsiteX14" fmla="*/ 423862 w 521494"/>
                <a:gd name="connsiteY14" fmla="*/ 52387 h 973931"/>
                <a:gd name="connsiteX15" fmla="*/ 438150 w 521494"/>
                <a:gd name="connsiteY15" fmla="*/ 26194 h 973931"/>
                <a:gd name="connsiteX16" fmla="*/ 454819 w 521494"/>
                <a:gd name="connsiteY16" fmla="*/ 9525 h 973931"/>
                <a:gd name="connsiteX17" fmla="*/ 471487 w 521494"/>
                <a:gd name="connsiteY17" fmla="*/ 0 h 973931"/>
                <a:gd name="connsiteX18" fmla="*/ 488156 w 521494"/>
                <a:gd name="connsiteY18" fmla="*/ 0 h 973931"/>
                <a:gd name="connsiteX19" fmla="*/ 500062 w 521494"/>
                <a:gd name="connsiteY19" fmla="*/ 9525 h 973931"/>
                <a:gd name="connsiteX20" fmla="*/ 514350 w 521494"/>
                <a:gd name="connsiteY20" fmla="*/ 30956 h 973931"/>
                <a:gd name="connsiteX21" fmla="*/ 521494 w 521494"/>
                <a:gd name="connsiteY21" fmla="*/ 54769 h 973931"/>
                <a:gd name="connsiteX22" fmla="*/ 511969 w 521494"/>
                <a:gd name="connsiteY22" fmla="*/ 92869 h 973931"/>
                <a:gd name="connsiteX23" fmla="*/ 485775 w 521494"/>
                <a:gd name="connsiteY23" fmla="*/ 219075 h 973931"/>
                <a:gd name="connsiteX24" fmla="*/ 461962 w 521494"/>
                <a:gd name="connsiteY24" fmla="*/ 328612 h 973931"/>
                <a:gd name="connsiteX25" fmla="*/ 435769 w 521494"/>
                <a:gd name="connsiteY25" fmla="*/ 516731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1494" h="973931">
                  <a:moveTo>
                    <a:pt x="435769" y="516731"/>
                  </a:moveTo>
                  <a:lnTo>
                    <a:pt x="419100" y="645319"/>
                  </a:lnTo>
                  <a:lnTo>
                    <a:pt x="414337" y="707231"/>
                  </a:lnTo>
                  <a:cubicBezTo>
                    <a:pt x="413543" y="728662"/>
                    <a:pt x="412750" y="750094"/>
                    <a:pt x="411956" y="771525"/>
                  </a:cubicBezTo>
                  <a:lnTo>
                    <a:pt x="416719" y="823912"/>
                  </a:lnTo>
                  <a:lnTo>
                    <a:pt x="440531" y="973931"/>
                  </a:lnTo>
                  <a:lnTo>
                    <a:pt x="0" y="654844"/>
                  </a:lnTo>
                  <a:lnTo>
                    <a:pt x="111919" y="652462"/>
                  </a:lnTo>
                  <a:lnTo>
                    <a:pt x="142875" y="642937"/>
                  </a:lnTo>
                  <a:lnTo>
                    <a:pt x="166687" y="628650"/>
                  </a:lnTo>
                  <a:lnTo>
                    <a:pt x="190500" y="590550"/>
                  </a:lnTo>
                  <a:lnTo>
                    <a:pt x="235744" y="485775"/>
                  </a:lnTo>
                  <a:lnTo>
                    <a:pt x="302419" y="328612"/>
                  </a:lnTo>
                  <a:lnTo>
                    <a:pt x="350044" y="219075"/>
                  </a:lnTo>
                  <a:lnTo>
                    <a:pt x="423862" y="52387"/>
                  </a:lnTo>
                  <a:lnTo>
                    <a:pt x="438150" y="26194"/>
                  </a:lnTo>
                  <a:lnTo>
                    <a:pt x="454819" y="9525"/>
                  </a:lnTo>
                  <a:lnTo>
                    <a:pt x="471487" y="0"/>
                  </a:lnTo>
                  <a:lnTo>
                    <a:pt x="488156" y="0"/>
                  </a:lnTo>
                  <a:lnTo>
                    <a:pt x="500062" y="9525"/>
                  </a:lnTo>
                  <a:lnTo>
                    <a:pt x="514350" y="30956"/>
                  </a:lnTo>
                  <a:lnTo>
                    <a:pt x="521494" y="54769"/>
                  </a:lnTo>
                  <a:lnTo>
                    <a:pt x="511969" y="92869"/>
                  </a:lnTo>
                  <a:lnTo>
                    <a:pt x="485775" y="219075"/>
                  </a:lnTo>
                  <a:lnTo>
                    <a:pt x="461962" y="328612"/>
                  </a:lnTo>
                  <a:lnTo>
                    <a:pt x="435769" y="516731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B251CF58-DD3D-4880-BFC4-4C7364B6CF48}"/>
                </a:ext>
              </a:extLst>
            </p:cNvPr>
            <p:cNvSpPr/>
            <p:nvPr/>
          </p:nvSpPr>
          <p:spPr>
            <a:xfrm rot="16200000">
              <a:off x="4900612" y="3478213"/>
              <a:ext cx="2424113" cy="1747838"/>
            </a:xfrm>
            <a:custGeom>
              <a:avLst/>
              <a:gdLst>
                <a:gd name="connsiteX0" fmla="*/ 1249007 w 2423016"/>
                <a:gd name="connsiteY0" fmla="*/ 1309582 h 1748033"/>
                <a:gd name="connsiteX1" fmla="*/ 1006705 w 2423016"/>
                <a:gd name="connsiteY1" fmla="*/ 1174009 h 1748033"/>
                <a:gd name="connsiteX2" fmla="*/ 801903 w 2423016"/>
                <a:gd name="connsiteY2" fmla="*/ 1047089 h 1748033"/>
                <a:gd name="connsiteX3" fmla="*/ 660560 w 2423016"/>
                <a:gd name="connsiteY3" fmla="*/ 928823 h 1748033"/>
                <a:gd name="connsiteX4" fmla="*/ 571140 w 2423016"/>
                <a:gd name="connsiteY4" fmla="*/ 853825 h 1748033"/>
                <a:gd name="connsiteX5" fmla="*/ 484603 w 2423016"/>
                <a:gd name="connsiteY5" fmla="*/ 773057 h 1748033"/>
                <a:gd name="connsiteX6" fmla="*/ 389413 w 2423016"/>
                <a:gd name="connsiteY6" fmla="*/ 680752 h 1748033"/>
                <a:gd name="connsiteX7" fmla="*/ 340376 w 2423016"/>
                <a:gd name="connsiteY7" fmla="*/ 620177 h 1748033"/>
                <a:gd name="connsiteX8" fmla="*/ 288454 w 2423016"/>
                <a:gd name="connsiteY8" fmla="*/ 556717 h 1748033"/>
                <a:gd name="connsiteX9" fmla="*/ 222110 w 2423016"/>
                <a:gd name="connsiteY9" fmla="*/ 447104 h 1748033"/>
                <a:gd name="connsiteX10" fmla="*/ 129805 w 2423016"/>
                <a:gd name="connsiteY10" fmla="*/ 279801 h 1748033"/>
                <a:gd name="connsiteX11" fmla="*/ 51922 w 2423016"/>
                <a:gd name="connsiteY11" fmla="*/ 135573 h 1748033"/>
                <a:gd name="connsiteX12" fmla="*/ 17307 w 2423016"/>
                <a:gd name="connsiteY12" fmla="*/ 66344 h 1748033"/>
                <a:gd name="connsiteX13" fmla="*/ 5769 w 2423016"/>
                <a:gd name="connsiteY13" fmla="*/ 40384 h 1748033"/>
                <a:gd name="connsiteX14" fmla="*/ 0 w 2423016"/>
                <a:gd name="connsiteY14" fmla="*/ 20192 h 1748033"/>
                <a:gd name="connsiteX15" fmla="*/ 2885 w 2423016"/>
                <a:gd name="connsiteY15" fmla="*/ 5769 h 1748033"/>
                <a:gd name="connsiteX16" fmla="*/ 17307 w 2423016"/>
                <a:gd name="connsiteY16" fmla="*/ 0 h 1748033"/>
                <a:gd name="connsiteX17" fmla="*/ 34615 w 2423016"/>
                <a:gd name="connsiteY17" fmla="*/ 0 h 1748033"/>
                <a:gd name="connsiteX18" fmla="*/ 51922 w 2423016"/>
                <a:gd name="connsiteY18" fmla="*/ 5769 h 1748033"/>
                <a:gd name="connsiteX19" fmla="*/ 72114 w 2423016"/>
                <a:gd name="connsiteY19" fmla="*/ 31730 h 1748033"/>
                <a:gd name="connsiteX20" fmla="*/ 129805 w 2423016"/>
                <a:gd name="connsiteY20" fmla="*/ 115382 h 1748033"/>
                <a:gd name="connsiteX21" fmla="*/ 199034 w 2423016"/>
                <a:gd name="connsiteY21" fmla="*/ 210572 h 1748033"/>
                <a:gd name="connsiteX22" fmla="*/ 288454 w 2423016"/>
                <a:gd name="connsiteY22" fmla="*/ 317300 h 1748033"/>
                <a:gd name="connsiteX23" fmla="*/ 383644 w 2423016"/>
                <a:gd name="connsiteY23" fmla="*/ 415374 h 1748033"/>
                <a:gd name="connsiteX24" fmla="*/ 530756 w 2423016"/>
                <a:gd name="connsiteY24" fmla="*/ 550948 h 1748033"/>
                <a:gd name="connsiteX25" fmla="*/ 666329 w 2423016"/>
                <a:gd name="connsiteY25" fmla="*/ 663445 h 1748033"/>
                <a:gd name="connsiteX26" fmla="*/ 799018 w 2423016"/>
                <a:gd name="connsiteY26" fmla="*/ 761519 h 1748033"/>
                <a:gd name="connsiteX27" fmla="*/ 899977 w 2423016"/>
                <a:gd name="connsiteY27" fmla="*/ 836517 h 1748033"/>
                <a:gd name="connsiteX28" fmla="*/ 1075934 w 2423016"/>
                <a:gd name="connsiteY28" fmla="*/ 957668 h 1748033"/>
                <a:gd name="connsiteX29" fmla="*/ 1286506 w 2423016"/>
                <a:gd name="connsiteY29" fmla="*/ 1032666 h 1748033"/>
                <a:gd name="connsiteX30" fmla="*/ 1488424 w 2423016"/>
                <a:gd name="connsiteY30" fmla="*/ 1133625 h 1748033"/>
                <a:gd name="connsiteX31" fmla="*/ 1626882 w 2423016"/>
                <a:gd name="connsiteY31" fmla="*/ 1191316 h 1748033"/>
                <a:gd name="connsiteX32" fmla="*/ 1768225 w 2423016"/>
                <a:gd name="connsiteY32" fmla="*/ 1243238 h 1748033"/>
                <a:gd name="connsiteX33" fmla="*/ 1872068 w 2423016"/>
                <a:gd name="connsiteY33" fmla="*/ 1280737 h 1748033"/>
                <a:gd name="connsiteX34" fmla="*/ 1987450 w 2423016"/>
                <a:gd name="connsiteY34" fmla="*/ 1315351 h 1748033"/>
                <a:gd name="connsiteX35" fmla="*/ 2062448 w 2423016"/>
                <a:gd name="connsiteY35" fmla="*/ 1335543 h 1748033"/>
                <a:gd name="connsiteX36" fmla="*/ 2117254 w 2423016"/>
                <a:gd name="connsiteY36" fmla="*/ 1349966 h 1748033"/>
                <a:gd name="connsiteX37" fmla="*/ 2198022 w 2423016"/>
                <a:gd name="connsiteY37" fmla="*/ 1355735 h 1748033"/>
                <a:gd name="connsiteX38" fmla="*/ 2223982 w 2423016"/>
                <a:gd name="connsiteY38" fmla="*/ 1341312 h 1748033"/>
                <a:gd name="connsiteX39" fmla="*/ 2281673 w 2423016"/>
                <a:gd name="connsiteY39" fmla="*/ 1306698 h 1748033"/>
                <a:gd name="connsiteX40" fmla="*/ 2342249 w 2423016"/>
                <a:gd name="connsiteY40" fmla="*/ 1274968 h 1748033"/>
                <a:gd name="connsiteX41" fmla="*/ 2376863 w 2423016"/>
                <a:gd name="connsiteY41" fmla="*/ 1260545 h 1748033"/>
                <a:gd name="connsiteX42" fmla="*/ 2394170 w 2423016"/>
                <a:gd name="connsiteY42" fmla="*/ 1257661 h 1748033"/>
                <a:gd name="connsiteX43" fmla="*/ 2402824 w 2423016"/>
                <a:gd name="connsiteY43" fmla="*/ 1257661 h 1748033"/>
                <a:gd name="connsiteX44" fmla="*/ 2420131 w 2423016"/>
                <a:gd name="connsiteY44" fmla="*/ 1260545 h 1748033"/>
                <a:gd name="connsiteX45" fmla="*/ 2423016 w 2423016"/>
                <a:gd name="connsiteY45" fmla="*/ 1274968 h 1748033"/>
                <a:gd name="connsiteX46" fmla="*/ 2399940 w 2423016"/>
                <a:gd name="connsiteY46" fmla="*/ 1329774 h 1748033"/>
                <a:gd name="connsiteX47" fmla="*/ 2365325 w 2423016"/>
                <a:gd name="connsiteY47" fmla="*/ 1396119 h 1748033"/>
                <a:gd name="connsiteX48" fmla="*/ 2310519 w 2423016"/>
                <a:gd name="connsiteY48" fmla="*/ 1482655 h 1748033"/>
                <a:gd name="connsiteX49" fmla="*/ 2215329 w 2423016"/>
                <a:gd name="connsiteY49" fmla="*/ 1598037 h 1748033"/>
                <a:gd name="connsiteX50" fmla="*/ 2146100 w 2423016"/>
                <a:gd name="connsiteY50" fmla="*/ 1675919 h 1748033"/>
                <a:gd name="connsiteX51" fmla="*/ 2085524 w 2423016"/>
                <a:gd name="connsiteY51" fmla="*/ 1733610 h 1748033"/>
                <a:gd name="connsiteX52" fmla="*/ 2065333 w 2423016"/>
                <a:gd name="connsiteY52" fmla="*/ 1745148 h 1748033"/>
                <a:gd name="connsiteX53" fmla="*/ 2045141 w 2423016"/>
                <a:gd name="connsiteY53" fmla="*/ 1748033 h 1748033"/>
                <a:gd name="connsiteX54" fmla="*/ 2019180 w 2423016"/>
                <a:gd name="connsiteY54" fmla="*/ 1745148 h 1748033"/>
                <a:gd name="connsiteX55" fmla="*/ 2004757 w 2423016"/>
                <a:gd name="connsiteY55" fmla="*/ 1733610 h 1748033"/>
                <a:gd name="connsiteX56" fmla="*/ 1990334 w 2423016"/>
                <a:gd name="connsiteY56" fmla="*/ 1710534 h 1748033"/>
                <a:gd name="connsiteX57" fmla="*/ 1981681 w 2423016"/>
                <a:gd name="connsiteY57" fmla="*/ 1690342 h 1748033"/>
                <a:gd name="connsiteX58" fmla="*/ 1912452 w 2423016"/>
                <a:gd name="connsiteY58" fmla="*/ 1635536 h 1748033"/>
                <a:gd name="connsiteX59" fmla="*/ 1823031 w 2423016"/>
                <a:gd name="connsiteY59" fmla="*/ 1577845 h 1748033"/>
                <a:gd name="connsiteX60" fmla="*/ 1716303 w 2423016"/>
                <a:gd name="connsiteY60" fmla="*/ 1540346 h 1748033"/>
                <a:gd name="connsiteX61" fmla="*/ 1603806 w 2423016"/>
                <a:gd name="connsiteY61" fmla="*/ 1491309 h 1748033"/>
                <a:gd name="connsiteX62" fmla="*/ 1471117 w 2423016"/>
                <a:gd name="connsiteY62" fmla="*/ 1424964 h 1748033"/>
                <a:gd name="connsiteX63" fmla="*/ 1249007 w 2423016"/>
                <a:gd name="connsiteY63" fmla="*/ 1309582 h 174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3016" h="1748033">
                  <a:moveTo>
                    <a:pt x="1249007" y="1309582"/>
                  </a:moveTo>
                  <a:lnTo>
                    <a:pt x="1006705" y="1174009"/>
                  </a:lnTo>
                  <a:lnTo>
                    <a:pt x="801903" y="1047089"/>
                  </a:lnTo>
                  <a:lnTo>
                    <a:pt x="660560" y="928823"/>
                  </a:lnTo>
                  <a:lnTo>
                    <a:pt x="571140" y="853825"/>
                  </a:lnTo>
                  <a:lnTo>
                    <a:pt x="484603" y="773057"/>
                  </a:lnTo>
                  <a:lnTo>
                    <a:pt x="389413" y="680752"/>
                  </a:lnTo>
                  <a:lnTo>
                    <a:pt x="340376" y="620177"/>
                  </a:lnTo>
                  <a:lnTo>
                    <a:pt x="288454" y="556717"/>
                  </a:lnTo>
                  <a:lnTo>
                    <a:pt x="222110" y="447104"/>
                  </a:lnTo>
                  <a:lnTo>
                    <a:pt x="129805" y="279801"/>
                  </a:lnTo>
                  <a:lnTo>
                    <a:pt x="51922" y="135573"/>
                  </a:lnTo>
                  <a:lnTo>
                    <a:pt x="17307" y="66344"/>
                  </a:lnTo>
                  <a:lnTo>
                    <a:pt x="5769" y="40384"/>
                  </a:lnTo>
                  <a:lnTo>
                    <a:pt x="0" y="20192"/>
                  </a:lnTo>
                  <a:lnTo>
                    <a:pt x="2885" y="5769"/>
                  </a:lnTo>
                  <a:lnTo>
                    <a:pt x="17307" y="0"/>
                  </a:lnTo>
                  <a:lnTo>
                    <a:pt x="34615" y="0"/>
                  </a:lnTo>
                  <a:lnTo>
                    <a:pt x="51922" y="5769"/>
                  </a:lnTo>
                  <a:lnTo>
                    <a:pt x="72114" y="31730"/>
                  </a:lnTo>
                  <a:lnTo>
                    <a:pt x="129805" y="115382"/>
                  </a:lnTo>
                  <a:lnTo>
                    <a:pt x="199034" y="210572"/>
                  </a:lnTo>
                  <a:lnTo>
                    <a:pt x="288454" y="317300"/>
                  </a:lnTo>
                  <a:lnTo>
                    <a:pt x="383644" y="415374"/>
                  </a:lnTo>
                  <a:lnTo>
                    <a:pt x="530756" y="550948"/>
                  </a:lnTo>
                  <a:lnTo>
                    <a:pt x="666329" y="663445"/>
                  </a:lnTo>
                  <a:lnTo>
                    <a:pt x="799018" y="761519"/>
                  </a:lnTo>
                  <a:lnTo>
                    <a:pt x="899977" y="836517"/>
                  </a:lnTo>
                  <a:lnTo>
                    <a:pt x="1075934" y="957668"/>
                  </a:lnTo>
                  <a:lnTo>
                    <a:pt x="1286506" y="1032666"/>
                  </a:lnTo>
                  <a:lnTo>
                    <a:pt x="1488424" y="1133625"/>
                  </a:lnTo>
                  <a:lnTo>
                    <a:pt x="1626882" y="1191316"/>
                  </a:lnTo>
                  <a:lnTo>
                    <a:pt x="1768225" y="1243238"/>
                  </a:lnTo>
                  <a:lnTo>
                    <a:pt x="1872068" y="1280737"/>
                  </a:lnTo>
                  <a:lnTo>
                    <a:pt x="1987450" y="1315351"/>
                  </a:lnTo>
                  <a:lnTo>
                    <a:pt x="2062448" y="1335543"/>
                  </a:lnTo>
                  <a:lnTo>
                    <a:pt x="2117254" y="1349966"/>
                  </a:lnTo>
                  <a:lnTo>
                    <a:pt x="2198022" y="1355735"/>
                  </a:lnTo>
                  <a:lnTo>
                    <a:pt x="2223982" y="1341312"/>
                  </a:lnTo>
                  <a:lnTo>
                    <a:pt x="2281673" y="1306698"/>
                  </a:lnTo>
                  <a:lnTo>
                    <a:pt x="2342249" y="1274968"/>
                  </a:lnTo>
                  <a:lnTo>
                    <a:pt x="2376863" y="1260545"/>
                  </a:lnTo>
                  <a:lnTo>
                    <a:pt x="2394170" y="1257661"/>
                  </a:lnTo>
                  <a:lnTo>
                    <a:pt x="2402824" y="1257661"/>
                  </a:lnTo>
                  <a:lnTo>
                    <a:pt x="2420131" y="1260545"/>
                  </a:lnTo>
                  <a:lnTo>
                    <a:pt x="2423016" y="1274968"/>
                  </a:lnTo>
                  <a:lnTo>
                    <a:pt x="2399940" y="1329774"/>
                  </a:lnTo>
                  <a:lnTo>
                    <a:pt x="2365325" y="1396119"/>
                  </a:lnTo>
                  <a:lnTo>
                    <a:pt x="2310519" y="1482655"/>
                  </a:lnTo>
                  <a:lnTo>
                    <a:pt x="2215329" y="1598037"/>
                  </a:lnTo>
                  <a:lnTo>
                    <a:pt x="2146100" y="1675919"/>
                  </a:lnTo>
                  <a:lnTo>
                    <a:pt x="2085524" y="1733610"/>
                  </a:lnTo>
                  <a:lnTo>
                    <a:pt x="2065333" y="1745148"/>
                  </a:lnTo>
                  <a:lnTo>
                    <a:pt x="2045141" y="1748033"/>
                  </a:lnTo>
                  <a:lnTo>
                    <a:pt x="2019180" y="1745148"/>
                  </a:lnTo>
                  <a:lnTo>
                    <a:pt x="2004757" y="1733610"/>
                  </a:lnTo>
                  <a:lnTo>
                    <a:pt x="1990334" y="1710534"/>
                  </a:lnTo>
                  <a:lnTo>
                    <a:pt x="1981681" y="1690342"/>
                  </a:lnTo>
                  <a:lnTo>
                    <a:pt x="1912452" y="1635536"/>
                  </a:lnTo>
                  <a:lnTo>
                    <a:pt x="1823031" y="1577845"/>
                  </a:lnTo>
                  <a:lnTo>
                    <a:pt x="1716303" y="1540346"/>
                  </a:lnTo>
                  <a:lnTo>
                    <a:pt x="1603806" y="1491309"/>
                  </a:lnTo>
                  <a:lnTo>
                    <a:pt x="1471117" y="1424964"/>
                  </a:lnTo>
                  <a:lnTo>
                    <a:pt x="1249007" y="1309582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3F2C19ED-A363-4099-A511-01F19041C679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530350"/>
            <a:ext cx="4910138" cy="4333875"/>
            <a:chOff x="2533650" y="1530350"/>
            <a:chExt cx="4910138" cy="4333875"/>
          </a:xfrm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C000025F-F411-461B-BBC4-D8FDDA11803E}"/>
                </a:ext>
              </a:extLst>
            </p:cNvPr>
            <p:cNvSpPr/>
            <p:nvPr/>
          </p:nvSpPr>
          <p:spPr>
            <a:xfrm>
              <a:off x="2586038" y="2847975"/>
              <a:ext cx="1552575" cy="561975"/>
            </a:xfrm>
            <a:custGeom>
              <a:avLst/>
              <a:gdLst>
                <a:gd name="connsiteX0" fmla="*/ 1273968 w 1552575"/>
                <a:gd name="connsiteY0" fmla="*/ 292894 h 561975"/>
                <a:gd name="connsiteX1" fmla="*/ 950118 w 1552575"/>
                <a:gd name="connsiteY1" fmla="*/ 411956 h 561975"/>
                <a:gd name="connsiteX2" fmla="*/ 750093 w 1552575"/>
                <a:gd name="connsiteY2" fmla="*/ 461963 h 561975"/>
                <a:gd name="connsiteX3" fmla="*/ 659606 w 1552575"/>
                <a:gd name="connsiteY3" fmla="*/ 500063 h 561975"/>
                <a:gd name="connsiteX4" fmla="*/ 588168 w 1552575"/>
                <a:gd name="connsiteY4" fmla="*/ 528638 h 561975"/>
                <a:gd name="connsiteX5" fmla="*/ 519112 w 1552575"/>
                <a:gd name="connsiteY5" fmla="*/ 547688 h 561975"/>
                <a:gd name="connsiteX6" fmla="*/ 473868 w 1552575"/>
                <a:gd name="connsiteY6" fmla="*/ 557213 h 561975"/>
                <a:gd name="connsiteX7" fmla="*/ 416718 w 1552575"/>
                <a:gd name="connsiteY7" fmla="*/ 561975 h 561975"/>
                <a:gd name="connsiteX8" fmla="*/ 369093 w 1552575"/>
                <a:gd name="connsiteY8" fmla="*/ 559594 h 561975"/>
                <a:gd name="connsiteX9" fmla="*/ 307181 w 1552575"/>
                <a:gd name="connsiteY9" fmla="*/ 547688 h 561975"/>
                <a:gd name="connsiteX10" fmla="*/ 266700 w 1552575"/>
                <a:gd name="connsiteY10" fmla="*/ 535781 h 561975"/>
                <a:gd name="connsiteX11" fmla="*/ 202406 w 1552575"/>
                <a:gd name="connsiteY11" fmla="*/ 504825 h 561975"/>
                <a:gd name="connsiteX12" fmla="*/ 119062 w 1552575"/>
                <a:gd name="connsiteY12" fmla="*/ 454819 h 561975"/>
                <a:gd name="connsiteX13" fmla="*/ 59531 w 1552575"/>
                <a:gd name="connsiteY13" fmla="*/ 407194 h 561975"/>
                <a:gd name="connsiteX14" fmla="*/ 21431 w 1552575"/>
                <a:gd name="connsiteY14" fmla="*/ 373856 h 561975"/>
                <a:gd name="connsiteX15" fmla="*/ 7143 w 1552575"/>
                <a:gd name="connsiteY15" fmla="*/ 354806 h 561975"/>
                <a:gd name="connsiteX16" fmla="*/ 0 w 1552575"/>
                <a:gd name="connsiteY16" fmla="*/ 333375 h 561975"/>
                <a:gd name="connsiteX17" fmla="*/ 0 w 1552575"/>
                <a:gd name="connsiteY17" fmla="*/ 316706 h 561975"/>
                <a:gd name="connsiteX18" fmla="*/ 4762 w 1552575"/>
                <a:gd name="connsiteY18" fmla="*/ 304800 h 561975"/>
                <a:gd name="connsiteX19" fmla="*/ 19050 w 1552575"/>
                <a:gd name="connsiteY19" fmla="*/ 300038 h 561975"/>
                <a:gd name="connsiteX20" fmla="*/ 42862 w 1552575"/>
                <a:gd name="connsiteY20" fmla="*/ 302419 h 561975"/>
                <a:gd name="connsiteX21" fmla="*/ 90487 w 1552575"/>
                <a:gd name="connsiteY21" fmla="*/ 328613 h 561975"/>
                <a:gd name="connsiteX22" fmla="*/ 150018 w 1552575"/>
                <a:gd name="connsiteY22" fmla="*/ 352425 h 561975"/>
                <a:gd name="connsiteX23" fmla="*/ 230981 w 1552575"/>
                <a:gd name="connsiteY23" fmla="*/ 371475 h 561975"/>
                <a:gd name="connsiteX24" fmla="*/ 304800 w 1552575"/>
                <a:gd name="connsiteY24" fmla="*/ 381000 h 561975"/>
                <a:gd name="connsiteX25" fmla="*/ 357187 w 1552575"/>
                <a:gd name="connsiteY25" fmla="*/ 383381 h 561975"/>
                <a:gd name="connsiteX26" fmla="*/ 385762 w 1552575"/>
                <a:gd name="connsiteY26" fmla="*/ 381000 h 561975"/>
                <a:gd name="connsiteX27" fmla="*/ 597693 w 1552575"/>
                <a:gd name="connsiteY27" fmla="*/ 314325 h 561975"/>
                <a:gd name="connsiteX28" fmla="*/ 754856 w 1552575"/>
                <a:gd name="connsiteY28" fmla="*/ 264319 h 561975"/>
                <a:gd name="connsiteX29" fmla="*/ 954881 w 1552575"/>
                <a:gd name="connsiteY29" fmla="*/ 185738 h 561975"/>
                <a:gd name="connsiteX30" fmla="*/ 1178718 w 1552575"/>
                <a:gd name="connsiteY30" fmla="*/ 90488 h 561975"/>
                <a:gd name="connsiteX31" fmla="*/ 1214437 w 1552575"/>
                <a:gd name="connsiteY31" fmla="*/ 52388 h 561975"/>
                <a:gd name="connsiteX32" fmla="*/ 1247775 w 1552575"/>
                <a:gd name="connsiteY32" fmla="*/ 0 h 561975"/>
                <a:gd name="connsiteX33" fmla="*/ 1288256 w 1552575"/>
                <a:gd name="connsiteY33" fmla="*/ 4763 h 561975"/>
                <a:gd name="connsiteX34" fmla="*/ 1364456 w 1552575"/>
                <a:gd name="connsiteY34" fmla="*/ 21431 h 561975"/>
                <a:gd name="connsiteX35" fmla="*/ 1426368 w 1552575"/>
                <a:gd name="connsiteY35" fmla="*/ 38100 h 561975"/>
                <a:gd name="connsiteX36" fmla="*/ 1469231 w 1552575"/>
                <a:gd name="connsiteY36" fmla="*/ 54769 h 561975"/>
                <a:gd name="connsiteX37" fmla="*/ 1493043 w 1552575"/>
                <a:gd name="connsiteY37" fmla="*/ 69056 h 561975"/>
                <a:gd name="connsiteX38" fmla="*/ 1514475 w 1552575"/>
                <a:gd name="connsiteY38" fmla="*/ 85725 h 561975"/>
                <a:gd name="connsiteX39" fmla="*/ 1531143 w 1552575"/>
                <a:gd name="connsiteY39" fmla="*/ 100013 h 561975"/>
                <a:gd name="connsiteX40" fmla="*/ 1545431 w 1552575"/>
                <a:gd name="connsiteY40" fmla="*/ 121444 h 561975"/>
                <a:gd name="connsiteX41" fmla="*/ 1552575 w 1552575"/>
                <a:gd name="connsiteY41" fmla="*/ 133350 h 561975"/>
                <a:gd name="connsiteX42" fmla="*/ 1550193 w 1552575"/>
                <a:gd name="connsiteY42" fmla="*/ 150019 h 561975"/>
                <a:gd name="connsiteX43" fmla="*/ 1545431 w 1552575"/>
                <a:gd name="connsiteY43" fmla="*/ 169069 h 561975"/>
                <a:gd name="connsiteX44" fmla="*/ 1528762 w 1552575"/>
                <a:gd name="connsiteY44" fmla="*/ 190500 h 561975"/>
                <a:gd name="connsiteX45" fmla="*/ 1497806 w 1552575"/>
                <a:gd name="connsiteY45" fmla="*/ 211931 h 561975"/>
                <a:gd name="connsiteX46" fmla="*/ 1431131 w 1552575"/>
                <a:gd name="connsiteY46" fmla="*/ 242888 h 561975"/>
                <a:gd name="connsiteX47" fmla="*/ 1273968 w 1552575"/>
                <a:gd name="connsiteY47" fmla="*/ 292894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52575" h="561975">
                  <a:moveTo>
                    <a:pt x="1273968" y="292894"/>
                  </a:moveTo>
                  <a:lnTo>
                    <a:pt x="950118" y="411956"/>
                  </a:lnTo>
                  <a:lnTo>
                    <a:pt x="750093" y="461963"/>
                  </a:lnTo>
                  <a:lnTo>
                    <a:pt x="659606" y="500063"/>
                  </a:lnTo>
                  <a:lnTo>
                    <a:pt x="588168" y="528638"/>
                  </a:lnTo>
                  <a:lnTo>
                    <a:pt x="519112" y="547688"/>
                  </a:lnTo>
                  <a:lnTo>
                    <a:pt x="473868" y="557213"/>
                  </a:lnTo>
                  <a:lnTo>
                    <a:pt x="416718" y="561975"/>
                  </a:lnTo>
                  <a:lnTo>
                    <a:pt x="369093" y="559594"/>
                  </a:lnTo>
                  <a:lnTo>
                    <a:pt x="307181" y="547688"/>
                  </a:lnTo>
                  <a:lnTo>
                    <a:pt x="266700" y="535781"/>
                  </a:lnTo>
                  <a:lnTo>
                    <a:pt x="202406" y="504825"/>
                  </a:lnTo>
                  <a:lnTo>
                    <a:pt x="119062" y="454819"/>
                  </a:lnTo>
                  <a:lnTo>
                    <a:pt x="59531" y="407194"/>
                  </a:lnTo>
                  <a:lnTo>
                    <a:pt x="21431" y="373856"/>
                  </a:lnTo>
                  <a:lnTo>
                    <a:pt x="7143" y="354806"/>
                  </a:lnTo>
                  <a:lnTo>
                    <a:pt x="0" y="333375"/>
                  </a:lnTo>
                  <a:lnTo>
                    <a:pt x="0" y="316706"/>
                  </a:lnTo>
                  <a:lnTo>
                    <a:pt x="4762" y="304800"/>
                  </a:lnTo>
                  <a:lnTo>
                    <a:pt x="19050" y="300038"/>
                  </a:lnTo>
                  <a:lnTo>
                    <a:pt x="42862" y="302419"/>
                  </a:lnTo>
                  <a:lnTo>
                    <a:pt x="90487" y="328613"/>
                  </a:lnTo>
                  <a:lnTo>
                    <a:pt x="150018" y="352425"/>
                  </a:lnTo>
                  <a:lnTo>
                    <a:pt x="230981" y="371475"/>
                  </a:lnTo>
                  <a:lnTo>
                    <a:pt x="304800" y="381000"/>
                  </a:lnTo>
                  <a:lnTo>
                    <a:pt x="357187" y="383381"/>
                  </a:lnTo>
                  <a:lnTo>
                    <a:pt x="385762" y="381000"/>
                  </a:lnTo>
                  <a:lnTo>
                    <a:pt x="597693" y="314325"/>
                  </a:lnTo>
                  <a:lnTo>
                    <a:pt x="754856" y="264319"/>
                  </a:lnTo>
                  <a:lnTo>
                    <a:pt x="954881" y="185738"/>
                  </a:lnTo>
                  <a:lnTo>
                    <a:pt x="1178718" y="90488"/>
                  </a:lnTo>
                  <a:lnTo>
                    <a:pt x="1214437" y="52388"/>
                  </a:lnTo>
                  <a:lnTo>
                    <a:pt x="1247775" y="0"/>
                  </a:lnTo>
                  <a:lnTo>
                    <a:pt x="1288256" y="4763"/>
                  </a:lnTo>
                  <a:lnTo>
                    <a:pt x="1364456" y="21431"/>
                  </a:lnTo>
                  <a:lnTo>
                    <a:pt x="1426368" y="38100"/>
                  </a:lnTo>
                  <a:lnTo>
                    <a:pt x="1469231" y="54769"/>
                  </a:lnTo>
                  <a:lnTo>
                    <a:pt x="1493043" y="69056"/>
                  </a:lnTo>
                  <a:lnTo>
                    <a:pt x="1514475" y="85725"/>
                  </a:lnTo>
                  <a:lnTo>
                    <a:pt x="1531143" y="100013"/>
                  </a:lnTo>
                  <a:lnTo>
                    <a:pt x="1545431" y="121444"/>
                  </a:lnTo>
                  <a:lnTo>
                    <a:pt x="1552575" y="133350"/>
                  </a:lnTo>
                  <a:lnTo>
                    <a:pt x="1550193" y="150019"/>
                  </a:lnTo>
                  <a:lnTo>
                    <a:pt x="1545431" y="169069"/>
                  </a:lnTo>
                  <a:lnTo>
                    <a:pt x="1528762" y="190500"/>
                  </a:lnTo>
                  <a:lnTo>
                    <a:pt x="1497806" y="211931"/>
                  </a:lnTo>
                  <a:lnTo>
                    <a:pt x="1431131" y="242888"/>
                  </a:lnTo>
                  <a:lnTo>
                    <a:pt x="127396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E3E92131-EFBA-46BC-8F25-842E1CBCF6D8}"/>
                </a:ext>
              </a:extLst>
            </p:cNvPr>
            <p:cNvSpPr/>
            <p:nvPr/>
          </p:nvSpPr>
          <p:spPr>
            <a:xfrm>
              <a:off x="4175125" y="2200275"/>
              <a:ext cx="2519363" cy="652463"/>
            </a:xfrm>
            <a:custGeom>
              <a:avLst/>
              <a:gdLst>
                <a:gd name="connsiteX0" fmla="*/ 1771650 w 2519363"/>
                <a:gd name="connsiteY0" fmla="*/ 359569 h 652463"/>
                <a:gd name="connsiteX1" fmla="*/ 1431132 w 2519363"/>
                <a:gd name="connsiteY1" fmla="*/ 409575 h 652463"/>
                <a:gd name="connsiteX2" fmla="*/ 1288257 w 2519363"/>
                <a:gd name="connsiteY2" fmla="*/ 440531 h 652463"/>
                <a:gd name="connsiteX3" fmla="*/ 1028700 w 2519363"/>
                <a:gd name="connsiteY3" fmla="*/ 497681 h 652463"/>
                <a:gd name="connsiteX4" fmla="*/ 814388 w 2519363"/>
                <a:gd name="connsiteY4" fmla="*/ 547688 h 652463"/>
                <a:gd name="connsiteX5" fmla="*/ 664369 w 2519363"/>
                <a:gd name="connsiteY5" fmla="*/ 585788 h 652463"/>
                <a:gd name="connsiteX6" fmla="*/ 604838 w 2519363"/>
                <a:gd name="connsiteY6" fmla="*/ 609600 h 652463"/>
                <a:gd name="connsiteX7" fmla="*/ 569119 w 2519363"/>
                <a:gd name="connsiteY7" fmla="*/ 623888 h 652463"/>
                <a:gd name="connsiteX8" fmla="*/ 502444 w 2519363"/>
                <a:gd name="connsiteY8" fmla="*/ 642938 h 652463"/>
                <a:gd name="connsiteX9" fmla="*/ 445294 w 2519363"/>
                <a:gd name="connsiteY9" fmla="*/ 650081 h 652463"/>
                <a:gd name="connsiteX10" fmla="*/ 416719 w 2519363"/>
                <a:gd name="connsiteY10" fmla="*/ 652463 h 652463"/>
                <a:gd name="connsiteX11" fmla="*/ 385763 w 2519363"/>
                <a:gd name="connsiteY11" fmla="*/ 647700 h 652463"/>
                <a:gd name="connsiteX12" fmla="*/ 352425 w 2519363"/>
                <a:gd name="connsiteY12" fmla="*/ 635794 h 652463"/>
                <a:gd name="connsiteX13" fmla="*/ 266700 w 2519363"/>
                <a:gd name="connsiteY13" fmla="*/ 597694 h 652463"/>
                <a:gd name="connsiteX14" fmla="*/ 228600 w 2519363"/>
                <a:gd name="connsiteY14" fmla="*/ 573881 h 652463"/>
                <a:gd name="connsiteX15" fmla="*/ 154782 w 2519363"/>
                <a:gd name="connsiteY15" fmla="*/ 519113 h 652463"/>
                <a:gd name="connsiteX16" fmla="*/ 95250 w 2519363"/>
                <a:gd name="connsiteY16" fmla="*/ 466725 h 652463"/>
                <a:gd name="connsiteX17" fmla="*/ 66675 w 2519363"/>
                <a:gd name="connsiteY17" fmla="*/ 440531 h 652463"/>
                <a:gd name="connsiteX18" fmla="*/ 38100 w 2519363"/>
                <a:gd name="connsiteY18" fmla="*/ 409575 h 652463"/>
                <a:gd name="connsiteX19" fmla="*/ 14288 w 2519363"/>
                <a:gd name="connsiteY19" fmla="*/ 378619 h 652463"/>
                <a:gd name="connsiteX20" fmla="*/ 4763 w 2519363"/>
                <a:gd name="connsiteY20" fmla="*/ 359569 h 652463"/>
                <a:gd name="connsiteX21" fmla="*/ 0 w 2519363"/>
                <a:gd name="connsiteY21" fmla="*/ 342900 h 652463"/>
                <a:gd name="connsiteX22" fmla="*/ 0 w 2519363"/>
                <a:gd name="connsiteY22" fmla="*/ 326231 h 652463"/>
                <a:gd name="connsiteX23" fmla="*/ 7144 w 2519363"/>
                <a:gd name="connsiteY23" fmla="*/ 319088 h 652463"/>
                <a:gd name="connsiteX24" fmla="*/ 26194 w 2519363"/>
                <a:gd name="connsiteY24" fmla="*/ 316706 h 652463"/>
                <a:gd name="connsiteX25" fmla="*/ 54769 w 2519363"/>
                <a:gd name="connsiteY25" fmla="*/ 321469 h 652463"/>
                <a:gd name="connsiteX26" fmla="*/ 104775 w 2519363"/>
                <a:gd name="connsiteY26" fmla="*/ 335756 h 652463"/>
                <a:gd name="connsiteX27" fmla="*/ 133350 w 2519363"/>
                <a:gd name="connsiteY27" fmla="*/ 350044 h 652463"/>
                <a:gd name="connsiteX28" fmla="*/ 176213 w 2519363"/>
                <a:gd name="connsiteY28" fmla="*/ 369094 h 652463"/>
                <a:gd name="connsiteX29" fmla="*/ 240507 w 2519363"/>
                <a:gd name="connsiteY29" fmla="*/ 388144 h 652463"/>
                <a:gd name="connsiteX30" fmla="*/ 302419 w 2519363"/>
                <a:gd name="connsiteY30" fmla="*/ 402431 h 652463"/>
                <a:gd name="connsiteX31" fmla="*/ 364332 w 2519363"/>
                <a:gd name="connsiteY31" fmla="*/ 409575 h 652463"/>
                <a:gd name="connsiteX32" fmla="*/ 419100 w 2519363"/>
                <a:gd name="connsiteY32" fmla="*/ 414338 h 652463"/>
                <a:gd name="connsiteX33" fmla="*/ 504825 w 2519363"/>
                <a:gd name="connsiteY33" fmla="*/ 409575 h 652463"/>
                <a:gd name="connsiteX34" fmla="*/ 671513 w 2519363"/>
                <a:gd name="connsiteY34" fmla="*/ 383381 h 652463"/>
                <a:gd name="connsiteX35" fmla="*/ 942975 w 2519363"/>
                <a:gd name="connsiteY35" fmla="*/ 333375 h 652463"/>
                <a:gd name="connsiteX36" fmla="*/ 1240632 w 2519363"/>
                <a:gd name="connsiteY36" fmla="*/ 266700 h 652463"/>
                <a:gd name="connsiteX37" fmla="*/ 1376363 w 2519363"/>
                <a:gd name="connsiteY37" fmla="*/ 233363 h 652463"/>
                <a:gd name="connsiteX38" fmla="*/ 1533525 w 2519363"/>
                <a:gd name="connsiteY38" fmla="*/ 207169 h 652463"/>
                <a:gd name="connsiteX39" fmla="*/ 1688307 w 2519363"/>
                <a:gd name="connsiteY39" fmla="*/ 171450 h 652463"/>
                <a:gd name="connsiteX40" fmla="*/ 1895475 w 2519363"/>
                <a:gd name="connsiteY40" fmla="*/ 119063 h 652463"/>
                <a:gd name="connsiteX41" fmla="*/ 1997869 w 2519363"/>
                <a:gd name="connsiteY41" fmla="*/ 90488 h 652463"/>
                <a:gd name="connsiteX42" fmla="*/ 2028825 w 2519363"/>
                <a:gd name="connsiteY42" fmla="*/ 73819 h 652463"/>
                <a:gd name="connsiteX43" fmla="*/ 2085975 w 2519363"/>
                <a:gd name="connsiteY43" fmla="*/ 26194 h 652463"/>
                <a:gd name="connsiteX44" fmla="*/ 2114550 w 2519363"/>
                <a:gd name="connsiteY44" fmla="*/ 0 h 652463"/>
                <a:gd name="connsiteX45" fmla="*/ 2157413 w 2519363"/>
                <a:gd name="connsiteY45" fmla="*/ 2381 h 652463"/>
                <a:gd name="connsiteX46" fmla="*/ 2212182 w 2519363"/>
                <a:gd name="connsiteY46" fmla="*/ 11906 h 652463"/>
                <a:gd name="connsiteX47" fmla="*/ 2266950 w 2519363"/>
                <a:gd name="connsiteY47" fmla="*/ 26194 h 652463"/>
                <a:gd name="connsiteX48" fmla="*/ 2347913 w 2519363"/>
                <a:gd name="connsiteY48" fmla="*/ 50006 h 652463"/>
                <a:gd name="connsiteX49" fmla="*/ 2428875 w 2519363"/>
                <a:gd name="connsiteY49" fmla="*/ 76200 h 652463"/>
                <a:gd name="connsiteX50" fmla="*/ 2462213 w 2519363"/>
                <a:gd name="connsiteY50" fmla="*/ 92869 h 652463"/>
                <a:gd name="connsiteX51" fmla="*/ 2495550 w 2519363"/>
                <a:gd name="connsiteY51" fmla="*/ 111919 h 652463"/>
                <a:gd name="connsiteX52" fmla="*/ 2507457 w 2519363"/>
                <a:gd name="connsiteY52" fmla="*/ 123825 h 652463"/>
                <a:gd name="connsiteX53" fmla="*/ 2516982 w 2519363"/>
                <a:gd name="connsiteY53" fmla="*/ 140494 h 652463"/>
                <a:gd name="connsiteX54" fmla="*/ 2519363 w 2519363"/>
                <a:gd name="connsiteY54" fmla="*/ 157163 h 652463"/>
                <a:gd name="connsiteX55" fmla="*/ 2512219 w 2519363"/>
                <a:gd name="connsiteY55" fmla="*/ 185738 h 652463"/>
                <a:gd name="connsiteX56" fmla="*/ 2495550 w 2519363"/>
                <a:gd name="connsiteY56" fmla="*/ 214313 h 652463"/>
                <a:gd name="connsiteX57" fmla="*/ 2478882 w 2519363"/>
                <a:gd name="connsiteY57" fmla="*/ 235744 h 652463"/>
                <a:gd name="connsiteX58" fmla="*/ 2455069 w 2519363"/>
                <a:gd name="connsiteY58" fmla="*/ 252413 h 652463"/>
                <a:gd name="connsiteX59" fmla="*/ 2414588 w 2519363"/>
                <a:gd name="connsiteY59" fmla="*/ 266700 h 652463"/>
                <a:gd name="connsiteX60" fmla="*/ 2324100 w 2519363"/>
                <a:gd name="connsiteY60" fmla="*/ 288131 h 652463"/>
                <a:gd name="connsiteX61" fmla="*/ 2128838 w 2519363"/>
                <a:gd name="connsiteY61" fmla="*/ 314325 h 652463"/>
                <a:gd name="connsiteX62" fmla="*/ 1771650 w 2519363"/>
                <a:gd name="connsiteY62" fmla="*/ 359569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19363" h="652463">
                  <a:moveTo>
                    <a:pt x="1771650" y="359569"/>
                  </a:moveTo>
                  <a:lnTo>
                    <a:pt x="1431132" y="409575"/>
                  </a:lnTo>
                  <a:lnTo>
                    <a:pt x="1288257" y="440531"/>
                  </a:lnTo>
                  <a:lnTo>
                    <a:pt x="1028700" y="497681"/>
                  </a:lnTo>
                  <a:lnTo>
                    <a:pt x="814388" y="547688"/>
                  </a:lnTo>
                  <a:lnTo>
                    <a:pt x="664369" y="585788"/>
                  </a:lnTo>
                  <a:lnTo>
                    <a:pt x="604838" y="609600"/>
                  </a:lnTo>
                  <a:lnTo>
                    <a:pt x="569119" y="623888"/>
                  </a:lnTo>
                  <a:lnTo>
                    <a:pt x="502444" y="642938"/>
                  </a:lnTo>
                  <a:lnTo>
                    <a:pt x="445294" y="650081"/>
                  </a:lnTo>
                  <a:lnTo>
                    <a:pt x="416719" y="652463"/>
                  </a:lnTo>
                  <a:lnTo>
                    <a:pt x="385763" y="647700"/>
                  </a:lnTo>
                  <a:lnTo>
                    <a:pt x="352425" y="635794"/>
                  </a:lnTo>
                  <a:lnTo>
                    <a:pt x="266700" y="597694"/>
                  </a:lnTo>
                  <a:lnTo>
                    <a:pt x="228600" y="573881"/>
                  </a:lnTo>
                  <a:lnTo>
                    <a:pt x="154782" y="519113"/>
                  </a:lnTo>
                  <a:lnTo>
                    <a:pt x="95250" y="466725"/>
                  </a:lnTo>
                  <a:lnTo>
                    <a:pt x="66675" y="440531"/>
                  </a:lnTo>
                  <a:lnTo>
                    <a:pt x="38100" y="409575"/>
                  </a:lnTo>
                  <a:lnTo>
                    <a:pt x="14288" y="378619"/>
                  </a:lnTo>
                  <a:lnTo>
                    <a:pt x="4763" y="359569"/>
                  </a:lnTo>
                  <a:lnTo>
                    <a:pt x="0" y="342900"/>
                  </a:lnTo>
                  <a:lnTo>
                    <a:pt x="0" y="326231"/>
                  </a:lnTo>
                  <a:lnTo>
                    <a:pt x="7144" y="319088"/>
                  </a:lnTo>
                  <a:lnTo>
                    <a:pt x="26194" y="316706"/>
                  </a:lnTo>
                  <a:lnTo>
                    <a:pt x="54769" y="321469"/>
                  </a:lnTo>
                  <a:lnTo>
                    <a:pt x="104775" y="335756"/>
                  </a:lnTo>
                  <a:lnTo>
                    <a:pt x="133350" y="350044"/>
                  </a:lnTo>
                  <a:lnTo>
                    <a:pt x="176213" y="369094"/>
                  </a:lnTo>
                  <a:lnTo>
                    <a:pt x="240507" y="388144"/>
                  </a:lnTo>
                  <a:lnTo>
                    <a:pt x="302419" y="402431"/>
                  </a:lnTo>
                  <a:lnTo>
                    <a:pt x="364332" y="409575"/>
                  </a:lnTo>
                  <a:lnTo>
                    <a:pt x="419100" y="414338"/>
                  </a:lnTo>
                  <a:lnTo>
                    <a:pt x="504825" y="409575"/>
                  </a:lnTo>
                  <a:lnTo>
                    <a:pt x="671513" y="383381"/>
                  </a:lnTo>
                  <a:lnTo>
                    <a:pt x="942975" y="333375"/>
                  </a:lnTo>
                  <a:lnTo>
                    <a:pt x="1240632" y="266700"/>
                  </a:lnTo>
                  <a:lnTo>
                    <a:pt x="1376363" y="233363"/>
                  </a:lnTo>
                  <a:lnTo>
                    <a:pt x="1533525" y="207169"/>
                  </a:lnTo>
                  <a:lnTo>
                    <a:pt x="1688307" y="171450"/>
                  </a:lnTo>
                  <a:lnTo>
                    <a:pt x="1895475" y="119063"/>
                  </a:lnTo>
                  <a:lnTo>
                    <a:pt x="1997869" y="90488"/>
                  </a:lnTo>
                  <a:lnTo>
                    <a:pt x="2028825" y="73819"/>
                  </a:lnTo>
                  <a:lnTo>
                    <a:pt x="2085975" y="26194"/>
                  </a:lnTo>
                  <a:lnTo>
                    <a:pt x="2114550" y="0"/>
                  </a:lnTo>
                  <a:lnTo>
                    <a:pt x="2157413" y="2381"/>
                  </a:lnTo>
                  <a:lnTo>
                    <a:pt x="2212182" y="11906"/>
                  </a:lnTo>
                  <a:lnTo>
                    <a:pt x="2266950" y="26194"/>
                  </a:lnTo>
                  <a:lnTo>
                    <a:pt x="2347913" y="50006"/>
                  </a:lnTo>
                  <a:lnTo>
                    <a:pt x="2428875" y="76200"/>
                  </a:lnTo>
                  <a:lnTo>
                    <a:pt x="2462213" y="92869"/>
                  </a:lnTo>
                  <a:lnTo>
                    <a:pt x="2495550" y="111919"/>
                  </a:lnTo>
                  <a:lnTo>
                    <a:pt x="2507457" y="123825"/>
                  </a:lnTo>
                  <a:lnTo>
                    <a:pt x="2516982" y="140494"/>
                  </a:lnTo>
                  <a:lnTo>
                    <a:pt x="2519363" y="157163"/>
                  </a:lnTo>
                  <a:lnTo>
                    <a:pt x="2512219" y="185738"/>
                  </a:lnTo>
                  <a:lnTo>
                    <a:pt x="2495550" y="214313"/>
                  </a:lnTo>
                  <a:lnTo>
                    <a:pt x="2478882" y="235744"/>
                  </a:lnTo>
                  <a:lnTo>
                    <a:pt x="2455069" y="252413"/>
                  </a:lnTo>
                  <a:lnTo>
                    <a:pt x="2414588" y="266700"/>
                  </a:lnTo>
                  <a:lnTo>
                    <a:pt x="2324100" y="288131"/>
                  </a:lnTo>
                  <a:lnTo>
                    <a:pt x="2128838" y="314325"/>
                  </a:lnTo>
                  <a:lnTo>
                    <a:pt x="1771650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B6473608-9B21-44D9-A01E-6A892B6A4F78}"/>
                </a:ext>
              </a:extLst>
            </p:cNvPr>
            <p:cNvSpPr/>
            <p:nvPr/>
          </p:nvSpPr>
          <p:spPr>
            <a:xfrm>
              <a:off x="5803900" y="1573213"/>
              <a:ext cx="773113" cy="520700"/>
            </a:xfrm>
            <a:custGeom>
              <a:avLst/>
              <a:gdLst>
                <a:gd name="connsiteX0" fmla="*/ 423863 w 773907"/>
                <a:gd name="connsiteY0" fmla="*/ 330994 h 519113"/>
                <a:gd name="connsiteX1" fmla="*/ 345282 w 773907"/>
                <a:gd name="connsiteY1" fmla="*/ 266700 h 519113"/>
                <a:gd name="connsiteX2" fmla="*/ 280988 w 773907"/>
                <a:gd name="connsiteY2" fmla="*/ 216694 h 519113"/>
                <a:gd name="connsiteX3" fmla="*/ 221457 w 773907"/>
                <a:gd name="connsiteY3" fmla="*/ 173832 h 519113"/>
                <a:gd name="connsiteX4" fmla="*/ 173832 w 773907"/>
                <a:gd name="connsiteY4" fmla="*/ 145257 h 519113"/>
                <a:gd name="connsiteX5" fmla="*/ 114300 w 773907"/>
                <a:gd name="connsiteY5" fmla="*/ 107157 h 519113"/>
                <a:gd name="connsiteX6" fmla="*/ 45244 w 773907"/>
                <a:gd name="connsiteY6" fmla="*/ 76200 h 519113"/>
                <a:gd name="connsiteX7" fmla="*/ 19050 w 773907"/>
                <a:gd name="connsiteY7" fmla="*/ 64294 h 519113"/>
                <a:gd name="connsiteX8" fmla="*/ 7144 w 773907"/>
                <a:gd name="connsiteY8" fmla="*/ 52388 h 519113"/>
                <a:gd name="connsiteX9" fmla="*/ 0 w 773907"/>
                <a:gd name="connsiteY9" fmla="*/ 35719 h 519113"/>
                <a:gd name="connsiteX10" fmla="*/ 4763 w 773907"/>
                <a:gd name="connsiteY10" fmla="*/ 21432 h 519113"/>
                <a:gd name="connsiteX11" fmla="*/ 21432 w 773907"/>
                <a:gd name="connsiteY11" fmla="*/ 7144 h 519113"/>
                <a:gd name="connsiteX12" fmla="*/ 45244 w 773907"/>
                <a:gd name="connsiteY12" fmla="*/ 0 h 519113"/>
                <a:gd name="connsiteX13" fmla="*/ 133350 w 773907"/>
                <a:gd name="connsiteY13" fmla="*/ 0 h 519113"/>
                <a:gd name="connsiteX14" fmla="*/ 247650 w 773907"/>
                <a:gd name="connsiteY14" fmla="*/ 11907 h 519113"/>
                <a:gd name="connsiteX15" fmla="*/ 350044 w 773907"/>
                <a:gd name="connsiteY15" fmla="*/ 26194 h 519113"/>
                <a:gd name="connsiteX16" fmla="*/ 435769 w 773907"/>
                <a:gd name="connsiteY16" fmla="*/ 45244 h 519113"/>
                <a:gd name="connsiteX17" fmla="*/ 504825 w 773907"/>
                <a:gd name="connsiteY17" fmla="*/ 64294 h 519113"/>
                <a:gd name="connsiteX18" fmla="*/ 566738 w 773907"/>
                <a:gd name="connsiteY18" fmla="*/ 88107 h 519113"/>
                <a:gd name="connsiteX19" fmla="*/ 611982 w 773907"/>
                <a:gd name="connsiteY19" fmla="*/ 109538 h 519113"/>
                <a:gd name="connsiteX20" fmla="*/ 645319 w 773907"/>
                <a:gd name="connsiteY20" fmla="*/ 135732 h 519113"/>
                <a:gd name="connsiteX21" fmla="*/ 673894 w 773907"/>
                <a:gd name="connsiteY21" fmla="*/ 161925 h 519113"/>
                <a:gd name="connsiteX22" fmla="*/ 704850 w 773907"/>
                <a:gd name="connsiteY22" fmla="*/ 197644 h 519113"/>
                <a:gd name="connsiteX23" fmla="*/ 726282 w 773907"/>
                <a:gd name="connsiteY23" fmla="*/ 228600 h 519113"/>
                <a:gd name="connsiteX24" fmla="*/ 750094 w 773907"/>
                <a:gd name="connsiteY24" fmla="*/ 285750 h 519113"/>
                <a:gd name="connsiteX25" fmla="*/ 764382 w 773907"/>
                <a:gd name="connsiteY25" fmla="*/ 333375 h 519113"/>
                <a:gd name="connsiteX26" fmla="*/ 773907 w 773907"/>
                <a:gd name="connsiteY26" fmla="*/ 385763 h 519113"/>
                <a:gd name="connsiteX27" fmla="*/ 773907 w 773907"/>
                <a:gd name="connsiteY27" fmla="*/ 431007 h 519113"/>
                <a:gd name="connsiteX28" fmla="*/ 762000 w 773907"/>
                <a:gd name="connsiteY28" fmla="*/ 476250 h 519113"/>
                <a:gd name="connsiteX29" fmla="*/ 742950 w 773907"/>
                <a:gd name="connsiteY29" fmla="*/ 502444 h 519113"/>
                <a:gd name="connsiteX30" fmla="*/ 721519 w 773907"/>
                <a:gd name="connsiteY30" fmla="*/ 516732 h 519113"/>
                <a:gd name="connsiteX31" fmla="*/ 692944 w 773907"/>
                <a:gd name="connsiteY31" fmla="*/ 519113 h 519113"/>
                <a:gd name="connsiteX32" fmla="*/ 640557 w 773907"/>
                <a:gd name="connsiteY32" fmla="*/ 514350 h 519113"/>
                <a:gd name="connsiteX33" fmla="*/ 616744 w 773907"/>
                <a:gd name="connsiteY33" fmla="*/ 507207 h 519113"/>
                <a:gd name="connsiteX34" fmla="*/ 573882 w 773907"/>
                <a:gd name="connsiteY34" fmla="*/ 481013 h 519113"/>
                <a:gd name="connsiteX35" fmla="*/ 542925 w 773907"/>
                <a:gd name="connsiteY35" fmla="*/ 454819 h 519113"/>
                <a:gd name="connsiteX36" fmla="*/ 507207 w 773907"/>
                <a:gd name="connsiteY36" fmla="*/ 411957 h 519113"/>
                <a:gd name="connsiteX37" fmla="*/ 423863 w 773907"/>
                <a:gd name="connsiteY37" fmla="*/ 330994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3907" h="519113">
                  <a:moveTo>
                    <a:pt x="423863" y="330994"/>
                  </a:moveTo>
                  <a:lnTo>
                    <a:pt x="345282" y="266700"/>
                  </a:lnTo>
                  <a:lnTo>
                    <a:pt x="280988" y="216694"/>
                  </a:lnTo>
                  <a:lnTo>
                    <a:pt x="221457" y="173832"/>
                  </a:lnTo>
                  <a:lnTo>
                    <a:pt x="173832" y="145257"/>
                  </a:lnTo>
                  <a:lnTo>
                    <a:pt x="114300" y="107157"/>
                  </a:lnTo>
                  <a:lnTo>
                    <a:pt x="45244" y="76200"/>
                  </a:lnTo>
                  <a:lnTo>
                    <a:pt x="19050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4763" y="21432"/>
                  </a:lnTo>
                  <a:lnTo>
                    <a:pt x="21432" y="7144"/>
                  </a:lnTo>
                  <a:lnTo>
                    <a:pt x="45244" y="0"/>
                  </a:lnTo>
                  <a:lnTo>
                    <a:pt x="133350" y="0"/>
                  </a:lnTo>
                  <a:lnTo>
                    <a:pt x="247650" y="11907"/>
                  </a:lnTo>
                  <a:lnTo>
                    <a:pt x="350044" y="26194"/>
                  </a:lnTo>
                  <a:lnTo>
                    <a:pt x="435769" y="45244"/>
                  </a:lnTo>
                  <a:lnTo>
                    <a:pt x="504825" y="64294"/>
                  </a:lnTo>
                  <a:lnTo>
                    <a:pt x="566738" y="88107"/>
                  </a:lnTo>
                  <a:lnTo>
                    <a:pt x="611982" y="109538"/>
                  </a:lnTo>
                  <a:lnTo>
                    <a:pt x="645319" y="135732"/>
                  </a:lnTo>
                  <a:lnTo>
                    <a:pt x="673894" y="161925"/>
                  </a:lnTo>
                  <a:lnTo>
                    <a:pt x="704850" y="197644"/>
                  </a:lnTo>
                  <a:lnTo>
                    <a:pt x="726282" y="228600"/>
                  </a:lnTo>
                  <a:lnTo>
                    <a:pt x="750094" y="285750"/>
                  </a:lnTo>
                  <a:lnTo>
                    <a:pt x="764382" y="333375"/>
                  </a:lnTo>
                  <a:lnTo>
                    <a:pt x="773907" y="385763"/>
                  </a:lnTo>
                  <a:lnTo>
                    <a:pt x="773907" y="431007"/>
                  </a:lnTo>
                  <a:lnTo>
                    <a:pt x="762000" y="476250"/>
                  </a:lnTo>
                  <a:lnTo>
                    <a:pt x="742950" y="502444"/>
                  </a:lnTo>
                  <a:lnTo>
                    <a:pt x="721519" y="516732"/>
                  </a:lnTo>
                  <a:lnTo>
                    <a:pt x="692944" y="519113"/>
                  </a:lnTo>
                  <a:lnTo>
                    <a:pt x="640557" y="514350"/>
                  </a:lnTo>
                  <a:lnTo>
                    <a:pt x="616744" y="507207"/>
                  </a:lnTo>
                  <a:lnTo>
                    <a:pt x="573882" y="481013"/>
                  </a:lnTo>
                  <a:lnTo>
                    <a:pt x="542925" y="454819"/>
                  </a:lnTo>
                  <a:lnTo>
                    <a:pt x="507207" y="411957"/>
                  </a:lnTo>
                  <a:lnTo>
                    <a:pt x="42386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">
              <a:extLst>
                <a:ext uri="{FF2B5EF4-FFF2-40B4-BE49-F238E27FC236}">
                  <a16:creationId xmlns:a16="http://schemas.microsoft.com/office/drawing/2014/main" id="{031F5498-F324-43C8-93D8-3EA6CE818CF7}"/>
                </a:ext>
              </a:extLst>
            </p:cNvPr>
            <p:cNvSpPr/>
            <p:nvPr/>
          </p:nvSpPr>
          <p:spPr>
            <a:xfrm>
              <a:off x="4027488" y="3354388"/>
              <a:ext cx="473075" cy="1047750"/>
            </a:xfrm>
            <a:custGeom>
              <a:avLst/>
              <a:gdLst>
                <a:gd name="connsiteX0" fmla="*/ 269081 w 473869"/>
                <a:gd name="connsiteY0" fmla="*/ 573882 h 1047750"/>
                <a:gd name="connsiteX1" fmla="*/ 259556 w 473869"/>
                <a:gd name="connsiteY1" fmla="*/ 433388 h 1047750"/>
                <a:gd name="connsiteX2" fmla="*/ 250031 w 473869"/>
                <a:gd name="connsiteY2" fmla="*/ 373857 h 1047750"/>
                <a:gd name="connsiteX3" fmla="*/ 238125 w 473869"/>
                <a:gd name="connsiteY3" fmla="*/ 321469 h 1047750"/>
                <a:gd name="connsiteX4" fmla="*/ 223837 w 473869"/>
                <a:gd name="connsiteY4" fmla="*/ 280988 h 1047750"/>
                <a:gd name="connsiteX5" fmla="*/ 195262 w 473869"/>
                <a:gd name="connsiteY5" fmla="*/ 238125 h 1047750"/>
                <a:gd name="connsiteX6" fmla="*/ 157162 w 473869"/>
                <a:gd name="connsiteY6" fmla="*/ 190500 h 1047750"/>
                <a:gd name="connsiteX7" fmla="*/ 90487 w 473869"/>
                <a:gd name="connsiteY7" fmla="*/ 126207 h 1047750"/>
                <a:gd name="connsiteX8" fmla="*/ 35719 w 473869"/>
                <a:gd name="connsiteY8" fmla="*/ 88107 h 1047750"/>
                <a:gd name="connsiteX9" fmla="*/ 23812 w 473869"/>
                <a:gd name="connsiteY9" fmla="*/ 80963 h 1047750"/>
                <a:gd name="connsiteX10" fmla="*/ 9525 w 473869"/>
                <a:gd name="connsiteY10" fmla="*/ 61913 h 1047750"/>
                <a:gd name="connsiteX11" fmla="*/ 0 w 473869"/>
                <a:gd name="connsiteY11" fmla="*/ 35719 h 1047750"/>
                <a:gd name="connsiteX12" fmla="*/ 0 w 473869"/>
                <a:gd name="connsiteY12" fmla="*/ 21432 h 1047750"/>
                <a:gd name="connsiteX13" fmla="*/ 7144 w 473869"/>
                <a:gd name="connsiteY13" fmla="*/ 4763 h 1047750"/>
                <a:gd name="connsiteX14" fmla="*/ 26194 w 473869"/>
                <a:gd name="connsiteY14" fmla="*/ 0 h 1047750"/>
                <a:gd name="connsiteX15" fmla="*/ 57150 w 473869"/>
                <a:gd name="connsiteY15" fmla="*/ 7144 h 1047750"/>
                <a:gd name="connsiteX16" fmla="*/ 119062 w 473869"/>
                <a:gd name="connsiteY16" fmla="*/ 11907 h 1047750"/>
                <a:gd name="connsiteX17" fmla="*/ 166687 w 473869"/>
                <a:gd name="connsiteY17" fmla="*/ 19050 h 1047750"/>
                <a:gd name="connsiteX18" fmla="*/ 233362 w 473869"/>
                <a:gd name="connsiteY18" fmla="*/ 33338 h 1047750"/>
                <a:gd name="connsiteX19" fmla="*/ 278606 w 473869"/>
                <a:gd name="connsiteY19" fmla="*/ 47625 h 1047750"/>
                <a:gd name="connsiteX20" fmla="*/ 328612 w 473869"/>
                <a:gd name="connsiteY20" fmla="*/ 66675 h 1047750"/>
                <a:gd name="connsiteX21" fmla="*/ 376237 w 473869"/>
                <a:gd name="connsiteY21" fmla="*/ 159544 h 1047750"/>
                <a:gd name="connsiteX22" fmla="*/ 426244 w 473869"/>
                <a:gd name="connsiteY22" fmla="*/ 242888 h 1047750"/>
                <a:gd name="connsiteX23" fmla="*/ 433387 w 473869"/>
                <a:gd name="connsiteY23" fmla="*/ 307182 h 1047750"/>
                <a:gd name="connsiteX24" fmla="*/ 457200 w 473869"/>
                <a:gd name="connsiteY24" fmla="*/ 616744 h 1047750"/>
                <a:gd name="connsiteX25" fmla="*/ 473869 w 473869"/>
                <a:gd name="connsiteY25" fmla="*/ 828675 h 1047750"/>
                <a:gd name="connsiteX26" fmla="*/ 469106 w 473869"/>
                <a:gd name="connsiteY26" fmla="*/ 966788 h 1047750"/>
                <a:gd name="connsiteX27" fmla="*/ 464344 w 473869"/>
                <a:gd name="connsiteY27" fmla="*/ 1004888 h 1047750"/>
                <a:gd name="connsiteX28" fmla="*/ 457200 w 473869"/>
                <a:gd name="connsiteY28" fmla="*/ 1026319 h 1047750"/>
                <a:gd name="connsiteX29" fmla="*/ 445294 w 473869"/>
                <a:gd name="connsiteY29" fmla="*/ 1038225 h 1047750"/>
                <a:gd name="connsiteX30" fmla="*/ 431006 w 473869"/>
                <a:gd name="connsiteY30" fmla="*/ 1045369 h 1047750"/>
                <a:gd name="connsiteX31" fmla="*/ 390525 w 473869"/>
                <a:gd name="connsiteY31" fmla="*/ 1047750 h 1047750"/>
                <a:gd name="connsiteX32" fmla="*/ 335756 w 473869"/>
                <a:gd name="connsiteY32" fmla="*/ 1042988 h 1047750"/>
                <a:gd name="connsiteX33" fmla="*/ 316706 w 473869"/>
                <a:gd name="connsiteY33" fmla="*/ 1035844 h 1047750"/>
                <a:gd name="connsiteX34" fmla="*/ 302419 w 473869"/>
                <a:gd name="connsiteY34" fmla="*/ 1012032 h 1047750"/>
                <a:gd name="connsiteX35" fmla="*/ 278606 w 473869"/>
                <a:gd name="connsiteY35" fmla="*/ 962025 h 1047750"/>
                <a:gd name="connsiteX36" fmla="*/ 264319 w 473869"/>
                <a:gd name="connsiteY36" fmla="*/ 928688 h 1047750"/>
                <a:gd name="connsiteX37" fmla="*/ 257175 w 473869"/>
                <a:gd name="connsiteY37" fmla="*/ 869157 h 1047750"/>
                <a:gd name="connsiteX38" fmla="*/ 264319 w 473869"/>
                <a:gd name="connsiteY38" fmla="*/ 790575 h 1047750"/>
                <a:gd name="connsiteX39" fmla="*/ 271462 w 473869"/>
                <a:gd name="connsiteY39" fmla="*/ 728663 h 1047750"/>
                <a:gd name="connsiteX40" fmla="*/ 269081 w 473869"/>
                <a:gd name="connsiteY40" fmla="*/ 57388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047750">
                  <a:moveTo>
                    <a:pt x="269081" y="573882"/>
                  </a:moveTo>
                  <a:lnTo>
                    <a:pt x="259556" y="433388"/>
                  </a:lnTo>
                  <a:lnTo>
                    <a:pt x="250031" y="373857"/>
                  </a:lnTo>
                  <a:lnTo>
                    <a:pt x="238125" y="321469"/>
                  </a:lnTo>
                  <a:lnTo>
                    <a:pt x="223837" y="280988"/>
                  </a:lnTo>
                  <a:lnTo>
                    <a:pt x="195262" y="238125"/>
                  </a:lnTo>
                  <a:lnTo>
                    <a:pt x="157162" y="190500"/>
                  </a:lnTo>
                  <a:lnTo>
                    <a:pt x="90487" y="126207"/>
                  </a:lnTo>
                  <a:lnTo>
                    <a:pt x="35719" y="88107"/>
                  </a:lnTo>
                  <a:lnTo>
                    <a:pt x="23812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7144"/>
                  </a:lnTo>
                  <a:lnTo>
                    <a:pt x="119062" y="11907"/>
                  </a:lnTo>
                  <a:lnTo>
                    <a:pt x="166687" y="19050"/>
                  </a:lnTo>
                  <a:lnTo>
                    <a:pt x="233362" y="33338"/>
                  </a:lnTo>
                  <a:lnTo>
                    <a:pt x="278606" y="47625"/>
                  </a:lnTo>
                  <a:lnTo>
                    <a:pt x="328612" y="66675"/>
                  </a:lnTo>
                  <a:lnTo>
                    <a:pt x="376237" y="159544"/>
                  </a:lnTo>
                  <a:lnTo>
                    <a:pt x="426244" y="242888"/>
                  </a:lnTo>
                  <a:lnTo>
                    <a:pt x="433387" y="307182"/>
                  </a:lnTo>
                  <a:lnTo>
                    <a:pt x="457200" y="616744"/>
                  </a:lnTo>
                  <a:lnTo>
                    <a:pt x="473869" y="828675"/>
                  </a:lnTo>
                  <a:lnTo>
                    <a:pt x="469106" y="966788"/>
                  </a:lnTo>
                  <a:lnTo>
                    <a:pt x="464344" y="1004888"/>
                  </a:lnTo>
                  <a:lnTo>
                    <a:pt x="457200" y="1026319"/>
                  </a:lnTo>
                  <a:lnTo>
                    <a:pt x="445294" y="1038225"/>
                  </a:lnTo>
                  <a:lnTo>
                    <a:pt x="431006" y="1045369"/>
                  </a:lnTo>
                  <a:lnTo>
                    <a:pt x="390525" y="1047750"/>
                  </a:lnTo>
                  <a:lnTo>
                    <a:pt x="335756" y="1042988"/>
                  </a:lnTo>
                  <a:lnTo>
                    <a:pt x="316706" y="1035844"/>
                  </a:lnTo>
                  <a:lnTo>
                    <a:pt x="302419" y="1012032"/>
                  </a:lnTo>
                  <a:lnTo>
                    <a:pt x="278606" y="962025"/>
                  </a:lnTo>
                  <a:lnTo>
                    <a:pt x="264319" y="928688"/>
                  </a:lnTo>
                  <a:lnTo>
                    <a:pt x="257175" y="869157"/>
                  </a:lnTo>
                  <a:lnTo>
                    <a:pt x="264319" y="790575"/>
                  </a:lnTo>
                  <a:lnTo>
                    <a:pt x="271462" y="728663"/>
                  </a:lnTo>
                  <a:cubicBezTo>
                    <a:pt x="270668" y="677069"/>
                    <a:pt x="269875" y="625476"/>
                    <a:pt x="269081" y="573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2B923711-C4C2-4A5D-8583-F7D2F1B20232}"/>
                </a:ext>
              </a:extLst>
            </p:cNvPr>
            <p:cNvSpPr/>
            <p:nvPr/>
          </p:nvSpPr>
          <p:spPr>
            <a:xfrm>
              <a:off x="3724275" y="4440238"/>
              <a:ext cx="1766888" cy="958850"/>
            </a:xfrm>
            <a:custGeom>
              <a:avLst/>
              <a:gdLst>
                <a:gd name="connsiteX0" fmla="*/ 1026319 w 1766888"/>
                <a:gd name="connsiteY0" fmla="*/ 533400 h 957263"/>
                <a:gd name="connsiteX1" fmla="*/ 783431 w 1766888"/>
                <a:gd name="connsiteY1" fmla="*/ 685800 h 957263"/>
                <a:gd name="connsiteX2" fmla="*/ 595313 w 1766888"/>
                <a:gd name="connsiteY2" fmla="*/ 819150 h 957263"/>
                <a:gd name="connsiteX3" fmla="*/ 566738 w 1766888"/>
                <a:gd name="connsiteY3" fmla="*/ 847725 h 957263"/>
                <a:gd name="connsiteX4" fmla="*/ 526256 w 1766888"/>
                <a:gd name="connsiteY4" fmla="*/ 897732 h 957263"/>
                <a:gd name="connsiteX5" fmla="*/ 481013 w 1766888"/>
                <a:gd name="connsiteY5" fmla="*/ 942975 h 957263"/>
                <a:gd name="connsiteX6" fmla="*/ 459581 w 1766888"/>
                <a:gd name="connsiteY6" fmla="*/ 957263 h 957263"/>
                <a:gd name="connsiteX7" fmla="*/ 428625 w 1766888"/>
                <a:gd name="connsiteY7" fmla="*/ 957263 h 957263"/>
                <a:gd name="connsiteX8" fmla="*/ 381000 w 1766888"/>
                <a:gd name="connsiteY8" fmla="*/ 947738 h 957263"/>
                <a:gd name="connsiteX9" fmla="*/ 333375 w 1766888"/>
                <a:gd name="connsiteY9" fmla="*/ 933450 h 957263"/>
                <a:gd name="connsiteX10" fmla="*/ 302419 w 1766888"/>
                <a:gd name="connsiteY10" fmla="*/ 916782 h 957263"/>
                <a:gd name="connsiteX11" fmla="*/ 245269 w 1766888"/>
                <a:gd name="connsiteY11" fmla="*/ 876300 h 957263"/>
                <a:gd name="connsiteX12" fmla="*/ 176213 w 1766888"/>
                <a:gd name="connsiteY12" fmla="*/ 812007 h 957263"/>
                <a:gd name="connsiteX13" fmla="*/ 104775 w 1766888"/>
                <a:gd name="connsiteY13" fmla="*/ 738188 h 957263"/>
                <a:gd name="connsiteX14" fmla="*/ 57150 w 1766888"/>
                <a:gd name="connsiteY14" fmla="*/ 678657 h 957263"/>
                <a:gd name="connsiteX15" fmla="*/ 33338 w 1766888"/>
                <a:gd name="connsiteY15" fmla="*/ 647700 h 957263"/>
                <a:gd name="connsiteX16" fmla="*/ 19050 w 1766888"/>
                <a:gd name="connsiteY16" fmla="*/ 626269 h 957263"/>
                <a:gd name="connsiteX17" fmla="*/ 7144 w 1766888"/>
                <a:gd name="connsiteY17" fmla="*/ 604838 h 957263"/>
                <a:gd name="connsiteX18" fmla="*/ 0 w 1766888"/>
                <a:gd name="connsiteY18" fmla="*/ 573882 h 957263"/>
                <a:gd name="connsiteX19" fmla="*/ 2381 w 1766888"/>
                <a:gd name="connsiteY19" fmla="*/ 559594 h 957263"/>
                <a:gd name="connsiteX20" fmla="*/ 14288 w 1766888"/>
                <a:gd name="connsiteY20" fmla="*/ 547688 h 957263"/>
                <a:gd name="connsiteX21" fmla="*/ 33338 w 1766888"/>
                <a:gd name="connsiteY21" fmla="*/ 547688 h 957263"/>
                <a:gd name="connsiteX22" fmla="*/ 59531 w 1766888"/>
                <a:gd name="connsiteY22" fmla="*/ 550069 h 957263"/>
                <a:gd name="connsiteX23" fmla="*/ 92869 w 1766888"/>
                <a:gd name="connsiteY23" fmla="*/ 571500 h 957263"/>
                <a:gd name="connsiteX24" fmla="*/ 161925 w 1766888"/>
                <a:gd name="connsiteY24" fmla="*/ 614363 h 957263"/>
                <a:gd name="connsiteX25" fmla="*/ 233363 w 1766888"/>
                <a:gd name="connsiteY25" fmla="*/ 650082 h 957263"/>
                <a:gd name="connsiteX26" fmla="*/ 269081 w 1766888"/>
                <a:gd name="connsiteY26" fmla="*/ 661988 h 957263"/>
                <a:gd name="connsiteX27" fmla="*/ 295275 w 1766888"/>
                <a:gd name="connsiteY27" fmla="*/ 661988 h 957263"/>
                <a:gd name="connsiteX28" fmla="*/ 411956 w 1766888"/>
                <a:gd name="connsiteY28" fmla="*/ 628650 h 957263"/>
                <a:gd name="connsiteX29" fmla="*/ 523875 w 1766888"/>
                <a:gd name="connsiteY29" fmla="*/ 576263 h 957263"/>
                <a:gd name="connsiteX30" fmla="*/ 881063 w 1766888"/>
                <a:gd name="connsiteY30" fmla="*/ 407194 h 957263"/>
                <a:gd name="connsiteX31" fmla="*/ 1181100 w 1766888"/>
                <a:gd name="connsiteY31" fmla="*/ 264319 h 957263"/>
                <a:gd name="connsiteX32" fmla="*/ 1409700 w 1766888"/>
                <a:gd name="connsiteY32" fmla="*/ 150019 h 957263"/>
                <a:gd name="connsiteX33" fmla="*/ 1604963 w 1766888"/>
                <a:gd name="connsiteY33" fmla="*/ 57150 h 957263"/>
                <a:gd name="connsiteX34" fmla="*/ 1669256 w 1766888"/>
                <a:gd name="connsiteY34" fmla="*/ 23813 h 957263"/>
                <a:gd name="connsiteX35" fmla="*/ 1707356 w 1766888"/>
                <a:gd name="connsiteY35" fmla="*/ 9525 h 957263"/>
                <a:gd name="connsiteX36" fmla="*/ 1745456 w 1766888"/>
                <a:gd name="connsiteY36" fmla="*/ 0 h 957263"/>
                <a:gd name="connsiteX37" fmla="*/ 1754981 w 1766888"/>
                <a:gd name="connsiteY37" fmla="*/ 2382 h 957263"/>
                <a:gd name="connsiteX38" fmla="*/ 1764506 w 1766888"/>
                <a:gd name="connsiteY38" fmla="*/ 7144 h 957263"/>
                <a:gd name="connsiteX39" fmla="*/ 1766888 w 1766888"/>
                <a:gd name="connsiteY39" fmla="*/ 14288 h 957263"/>
                <a:gd name="connsiteX40" fmla="*/ 1759744 w 1766888"/>
                <a:gd name="connsiteY40" fmla="*/ 45244 h 957263"/>
                <a:gd name="connsiteX41" fmla="*/ 1733550 w 1766888"/>
                <a:gd name="connsiteY41" fmla="*/ 83344 h 957263"/>
                <a:gd name="connsiteX42" fmla="*/ 1690688 w 1766888"/>
                <a:gd name="connsiteY42" fmla="*/ 121444 h 957263"/>
                <a:gd name="connsiteX43" fmla="*/ 1531144 w 1766888"/>
                <a:gd name="connsiteY43" fmla="*/ 228600 h 957263"/>
                <a:gd name="connsiteX44" fmla="*/ 1309688 w 1766888"/>
                <a:gd name="connsiteY44" fmla="*/ 364332 h 957263"/>
                <a:gd name="connsiteX45" fmla="*/ 1026319 w 1766888"/>
                <a:gd name="connsiteY45" fmla="*/ 53340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66888" h="957263">
                  <a:moveTo>
                    <a:pt x="1026319" y="533400"/>
                  </a:moveTo>
                  <a:lnTo>
                    <a:pt x="783431" y="685800"/>
                  </a:lnTo>
                  <a:lnTo>
                    <a:pt x="595313" y="819150"/>
                  </a:lnTo>
                  <a:lnTo>
                    <a:pt x="566738" y="847725"/>
                  </a:lnTo>
                  <a:lnTo>
                    <a:pt x="526256" y="897732"/>
                  </a:lnTo>
                  <a:lnTo>
                    <a:pt x="481013" y="942975"/>
                  </a:lnTo>
                  <a:lnTo>
                    <a:pt x="459581" y="957263"/>
                  </a:lnTo>
                  <a:lnTo>
                    <a:pt x="428625" y="957263"/>
                  </a:lnTo>
                  <a:lnTo>
                    <a:pt x="381000" y="947738"/>
                  </a:lnTo>
                  <a:lnTo>
                    <a:pt x="333375" y="933450"/>
                  </a:lnTo>
                  <a:lnTo>
                    <a:pt x="302419" y="916782"/>
                  </a:lnTo>
                  <a:lnTo>
                    <a:pt x="245269" y="876300"/>
                  </a:lnTo>
                  <a:lnTo>
                    <a:pt x="176213" y="812007"/>
                  </a:lnTo>
                  <a:lnTo>
                    <a:pt x="104775" y="738188"/>
                  </a:lnTo>
                  <a:lnTo>
                    <a:pt x="57150" y="678657"/>
                  </a:lnTo>
                  <a:lnTo>
                    <a:pt x="33338" y="647700"/>
                  </a:lnTo>
                  <a:lnTo>
                    <a:pt x="19050" y="626269"/>
                  </a:lnTo>
                  <a:lnTo>
                    <a:pt x="7144" y="604838"/>
                  </a:lnTo>
                  <a:lnTo>
                    <a:pt x="0" y="573882"/>
                  </a:lnTo>
                  <a:lnTo>
                    <a:pt x="2381" y="559594"/>
                  </a:lnTo>
                  <a:lnTo>
                    <a:pt x="14288" y="547688"/>
                  </a:lnTo>
                  <a:lnTo>
                    <a:pt x="33338" y="547688"/>
                  </a:lnTo>
                  <a:lnTo>
                    <a:pt x="59531" y="550069"/>
                  </a:lnTo>
                  <a:lnTo>
                    <a:pt x="92869" y="571500"/>
                  </a:lnTo>
                  <a:lnTo>
                    <a:pt x="161925" y="614363"/>
                  </a:lnTo>
                  <a:lnTo>
                    <a:pt x="233363" y="650082"/>
                  </a:lnTo>
                  <a:lnTo>
                    <a:pt x="269081" y="661988"/>
                  </a:lnTo>
                  <a:lnTo>
                    <a:pt x="295275" y="661988"/>
                  </a:lnTo>
                  <a:lnTo>
                    <a:pt x="411956" y="628650"/>
                  </a:lnTo>
                  <a:lnTo>
                    <a:pt x="523875" y="576263"/>
                  </a:lnTo>
                  <a:lnTo>
                    <a:pt x="881063" y="407194"/>
                  </a:lnTo>
                  <a:lnTo>
                    <a:pt x="1181100" y="264319"/>
                  </a:lnTo>
                  <a:lnTo>
                    <a:pt x="1409700" y="150019"/>
                  </a:lnTo>
                  <a:lnTo>
                    <a:pt x="1604963" y="57150"/>
                  </a:lnTo>
                  <a:lnTo>
                    <a:pt x="1669256" y="23813"/>
                  </a:lnTo>
                  <a:lnTo>
                    <a:pt x="1707356" y="9525"/>
                  </a:lnTo>
                  <a:lnTo>
                    <a:pt x="1745456" y="0"/>
                  </a:lnTo>
                  <a:lnTo>
                    <a:pt x="1754981" y="2382"/>
                  </a:lnTo>
                  <a:lnTo>
                    <a:pt x="1764506" y="7144"/>
                  </a:lnTo>
                  <a:lnTo>
                    <a:pt x="1766888" y="14288"/>
                  </a:lnTo>
                  <a:lnTo>
                    <a:pt x="1759744" y="45244"/>
                  </a:lnTo>
                  <a:lnTo>
                    <a:pt x="1733550" y="83344"/>
                  </a:lnTo>
                  <a:lnTo>
                    <a:pt x="1690688" y="121444"/>
                  </a:lnTo>
                  <a:lnTo>
                    <a:pt x="1531144" y="228600"/>
                  </a:lnTo>
                  <a:lnTo>
                    <a:pt x="1309688" y="364332"/>
                  </a:lnTo>
                  <a:lnTo>
                    <a:pt x="10263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9">
              <a:extLst>
                <a:ext uri="{FF2B5EF4-FFF2-40B4-BE49-F238E27FC236}">
                  <a16:creationId xmlns:a16="http://schemas.microsoft.com/office/drawing/2014/main" id="{B1AFC488-7888-4981-A558-8418837AC315}"/>
                </a:ext>
              </a:extLst>
            </p:cNvPr>
            <p:cNvSpPr/>
            <p:nvPr/>
          </p:nvSpPr>
          <p:spPr>
            <a:xfrm rot="16200000">
              <a:off x="2012156" y="2991644"/>
              <a:ext cx="2681288" cy="552450"/>
            </a:xfrm>
            <a:custGeom>
              <a:avLst/>
              <a:gdLst>
                <a:gd name="connsiteX0" fmla="*/ 785612 w 2681382"/>
                <a:gd name="connsiteY0" fmla="*/ 494548 h 551215"/>
                <a:gd name="connsiteX1" fmla="*/ 182880 w 2681382"/>
                <a:gd name="connsiteY1" fmla="*/ 512579 h 551215"/>
                <a:gd name="connsiteX2" fmla="*/ 0 w 2681382"/>
                <a:gd name="connsiteY2" fmla="*/ 273032 h 551215"/>
                <a:gd name="connsiteX3" fmla="*/ 200911 w 2681382"/>
                <a:gd name="connsiteY3" fmla="*/ 260153 h 551215"/>
                <a:gd name="connsiteX4" fmla="*/ 829400 w 2681382"/>
                <a:gd name="connsiteY4" fmla="*/ 247274 h 551215"/>
                <a:gd name="connsiteX5" fmla="*/ 1298191 w 2681382"/>
                <a:gd name="connsiteY5" fmla="*/ 239547 h 551215"/>
                <a:gd name="connsiteX6" fmla="*/ 1452737 w 2681382"/>
                <a:gd name="connsiteY6" fmla="*/ 239547 h 551215"/>
                <a:gd name="connsiteX7" fmla="*/ 1831376 w 2681382"/>
                <a:gd name="connsiteY7" fmla="*/ 236971 h 551215"/>
                <a:gd name="connsiteX8" fmla="*/ 2083802 w 2681382"/>
                <a:gd name="connsiteY8" fmla="*/ 239547 h 551215"/>
                <a:gd name="connsiteX9" fmla="*/ 2207439 w 2681382"/>
                <a:gd name="connsiteY9" fmla="*/ 234395 h 551215"/>
                <a:gd name="connsiteX10" fmla="*/ 2323349 w 2681382"/>
                <a:gd name="connsiteY10" fmla="*/ 221516 h 551215"/>
                <a:gd name="connsiteX11" fmla="*/ 2387743 w 2681382"/>
                <a:gd name="connsiteY11" fmla="*/ 208637 h 551215"/>
                <a:gd name="connsiteX12" fmla="*/ 2418653 w 2681382"/>
                <a:gd name="connsiteY12" fmla="*/ 195759 h 551215"/>
                <a:gd name="connsiteX13" fmla="*/ 2459865 w 2681382"/>
                <a:gd name="connsiteY13" fmla="*/ 170001 h 551215"/>
                <a:gd name="connsiteX14" fmla="*/ 2495926 w 2681382"/>
                <a:gd name="connsiteY14" fmla="*/ 139091 h 551215"/>
                <a:gd name="connsiteX15" fmla="*/ 2560320 w 2681382"/>
                <a:gd name="connsiteY15" fmla="*/ 69546 h 551215"/>
                <a:gd name="connsiteX16" fmla="*/ 2601533 w 2681382"/>
                <a:gd name="connsiteY16" fmla="*/ 20606 h 551215"/>
                <a:gd name="connsiteX17" fmla="*/ 2616987 w 2681382"/>
                <a:gd name="connsiteY17" fmla="*/ 10303 h 551215"/>
                <a:gd name="connsiteX18" fmla="*/ 2640169 w 2681382"/>
                <a:gd name="connsiteY18" fmla="*/ 2575 h 551215"/>
                <a:gd name="connsiteX19" fmla="*/ 2658200 w 2681382"/>
                <a:gd name="connsiteY19" fmla="*/ 0 h 551215"/>
                <a:gd name="connsiteX20" fmla="*/ 2673654 w 2681382"/>
                <a:gd name="connsiteY20" fmla="*/ 7727 h 551215"/>
                <a:gd name="connsiteX21" fmla="*/ 2681382 w 2681382"/>
                <a:gd name="connsiteY21" fmla="*/ 23182 h 551215"/>
                <a:gd name="connsiteX22" fmla="*/ 2673654 w 2681382"/>
                <a:gd name="connsiteY22" fmla="*/ 61818 h 551215"/>
                <a:gd name="connsiteX23" fmla="*/ 2629866 w 2681382"/>
                <a:gd name="connsiteY23" fmla="*/ 170001 h 551215"/>
                <a:gd name="connsiteX24" fmla="*/ 2560320 w 2681382"/>
                <a:gd name="connsiteY24" fmla="*/ 324547 h 551215"/>
                <a:gd name="connsiteX25" fmla="*/ 2519108 w 2681382"/>
                <a:gd name="connsiteY25" fmla="*/ 394093 h 551215"/>
                <a:gd name="connsiteX26" fmla="*/ 2488199 w 2681382"/>
                <a:gd name="connsiteY26" fmla="*/ 440457 h 551215"/>
                <a:gd name="connsiteX27" fmla="*/ 2446986 w 2681382"/>
                <a:gd name="connsiteY27" fmla="*/ 491973 h 551215"/>
                <a:gd name="connsiteX28" fmla="*/ 2398047 w 2681382"/>
                <a:gd name="connsiteY28" fmla="*/ 530609 h 551215"/>
                <a:gd name="connsiteX29" fmla="*/ 2380016 w 2681382"/>
                <a:gd name="connsiteY29" fmla="*/ 546064 h 551215"/>
                <a:gd name="connsiteX30" fmla="*/ 2367137 w 2681382"/>
                <a:gd name="connsiteY30" fmla="*/ 548640 h 551215"/>
                <a:gd name="connsiteX31" fmla="*/ 2346531 w 2681382"/>
                <a:gd name="connsiteY31" fmla="*/ 551215 h 551215"/>
                <a:gd name="connsiteX32" fmla="*/ 2315622 w 2681382"/>
                <a:gd name="connsiteY32" fmla="*/ 546064 h 551215"/>
                <a:gd name="connsiteX33" fmla="*/ 2284712 w 2681382"/>
                <a:gd name="connsiteY33" fmla="*/ 533185 h 551215"/>
                <a:gd name="connsiteX34" fmla="*/ 2253803 w 2681382"/>
                <a:gd name="connsiteY34" fmla="*/ 507427 h 551215"/>
                <a:gd name="connsiteX35" fmla="*/ 2166227 w 2681382"/>
                <a:gd name="connsiteY35" fmla="*/ 497124 h 551215"/>
                <a:gd name="connsiteX36" fmla="*/ 2011680 w 2681382"/>
                <a:gd name="connsiteY36" fmla="*/ 486821 h 551215"/>
                <a:gd name="connsiteX37" fmla="*/ 1872589 w 2681382"/>
                <a:gd name="connsiteY37" fmla="*/ 484245 h 551215"/>
                <a:gd name="connsiteX38" fmla="*/ 1542889 w 2681382"/>
                <a:gd name="connsiteY38" fmla="*/ 486821 h 551215"/>
                <a:gd name="connsiteX39" fmla="*/ 1375464 w 2681382"/>
                <a:gd name="connsiteY39" fmla="*/ 484245 h 551215"/>
                <a:gd name="connsiteX40" fmla="*/ 785612 w 2681382"/>
                <a:gd name="connsiteY40" fmla="*/ 494548 h 55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81382" h="551215">
                  <a:moveTo>
                    <a:pt x="785612" y="494548"/>
                  </a:moveTo>
                  <a:lnTo>
                    <a:pt x="182880" y="512579"/>
                  </a:lnTo>
                  <a:lnTo>
                    <a:pt x="0" y="273032"/>
                  </a:lnTo>
                  <a:lnTo>
                    <a:pt x="200911" y="260153"/>
                  </a:lnTo>
                  <a:lnTo>
                    <a:pt x="829400" y="247274"/>
                  </a:lnTo>
                  <a:lnTo>
                    <a:pt x="1298191" y="239547"/>
                  </a:lnTo>
                  <a:lnTo>
                    <a:pt x="1452737" y="239547"/>
                  </a:lnTo>
                  <a:lnTo>
                    <a:pt x="1831376" y="236971"/>
                  </a:lnTo>
                  <a:lnTo>
                    <a:pt x="2083802" y="239547"/>
                  </a:lnTo>
                  <a:lnTo>
                    <a:pt x="2207439" y="234395"/>
                  </a:lnTo>
                  <a:lnTo>
                    <a:pt x="2323349" y="221516"/>
                  </a:lnTo>
                  <a:lnTo>
                    <a:pt x="2387743" y="208637"/>
                  </a:lnTo>
                  <a:lnTo>
                    <a:pt x="2418653" y="195759"/>
                  </a:lnTo>
                  <a:lnTo>
                    <a:pt x="2459865" y="170001"/>
                  </a:lnTo>
                  <a:lnTo>
                    <a:pt x="2495926" y="139091"/>
                  </a:lnTo>
                  <a:lnTo>
                    <a:pt x="2560320" y="69546"/>
                  </a:lnTo>
                  <a:lnTo>
                    <a:pt x="2601533" y="20606"/>
                  </a:lnTo>
                  <a:lnTo>
                    <a:pt x="2616987" y="10303"/>
                  </a:lnTo>
                  <a:lnTo>
                    <a:pt x="2640169" y="2575"/>
                  </a:lnTo>
                  <a:lnTo>
                    <a:pt x="2658200" y="0"/>
                  </a:lnTo>
                  <a:lnTo>
                    <a:pt x="2673654" y="7727"/>
                  </a:lnTo>
                  <a:lnTo>
                    <a:pt x="2681382" y="23182"/>
                  </a:lnTo>
                  <a:lnTo>
                    <a:pt x="2673654" y="61818"/>
                  </a:lnTo>
                  <a:lnTo>
                    <a:pt x="2629866" y="170001"/>
                  </a:lnTo>
                  <a:lnTo>
                    <a:pt x="2560320" y="324547"/>
                  </a:lnTo>
                  <a:lnTo>
                    <a:pt x="2519108" y="394093"/>
                  </a:lnTo>
                  <a:lnTo>
                    <a:pt x="2488199" y="440457"/>
                  </a:lnTo>
                  <a:lnTo>
                    <a:pt x="2446986" y="491973"/>
                  </a:lnTo>
                  <a:lnTo>
                    <a:pt x="2398047" y="530609"/>
                  </a:lnTo>
                  <a:lnTo>
                    <a:pt x="2380016" y="546064"/>
                  </a:lnTo>
                  <a:lnTo>
                    <a:pt x="2367137" y="548640"/>
                  </a:lnTo>
                  <a:lnTo>
                    <a:pt x="2346531" y="551215"/>
                  </a:lnTo>
                  <a:lnTo>
                    <a:pt x="2315622" y="546064"/>
                  </a:lnTo>
                  <a:lnTo>
                    <a:pt x="2284712" y="533185"/>
                  </a:lnTo>
                  <a:lnTo>
                    <a:pt x="2253803" y="507427"/>
                  </a:lnTo>
                  <a:lnTo>
                    <a:pt x="2166227" y="497124"/>
                  </a:lnTo>
                  <a:lnTo>
                    <a:pt x="2011680" y="486821"/>
                  </a:lnTo>
                  <a:lnTo>
                    <a:pt x="1872589" y="484245"/>
                  </a:lnTo>
                  <a:lnTo>
                    <a:pt x="1542889" y="486821"/>
                  </a:lnTo>
                  <a:lnTo>
                    <a:pt x="1375464" y="484245"/>
                  </a:lnTo>
                  <a:lnTo>
                    <a:pt x="785612" y="49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7">
              <a:extLst>
                <a:ext uri="{FF2B5EF4-FFF2-40B4-BE49-F238E27FC236}">
                  <a16:creationId xmlns:a16="http://schemas.microsoft.com/office/drawing/2014/main" id="{AC5D3A38-56FE-47F2-B65A-0897472317EE}"/>
                </a:ext>
              </a:extLst>
            </p:cNvPr>
            <p:cNvSpPr/>
            <p:nvPr/>
          </p:nvSpPr>
          <p:spPr>
            <a:xfrm>
              <a:off x="2533650" y="4062413"/>
              <a:ext cx="1670050" cy="1006475"/>
            </a:xfrm>
            <a:custGeom>
              <a:avLst/>
              <a:gdLst>
                <a:gd name="connsiteX0" fmla="*/ 1076325 w 1669256"/>
                <a:gd name="connsiteY0" fmla="*/ 490537 h 1007268"/>
                <a:gd name="connsiteX1" fmla="*/ 828675 w 1669256"/>
                <a:gd name="connsiteY1" fmla="*/ 657225 h 1007268"/>
                <a:gd name="connsiteX2" fmla="*/ 676275 w 1669256"/>
                <a:gd name="connsiteY2" fmla="*/ 759618 h 1007268"/>
                <a:gd name="connsiteX3" fmla="*/ 531019 w 1669256"/>
                <a:gd name="connsiteY3" fmla="*/ 864393 h 1007268"/>
                <a:gd name="connsiteX4" fmla="*/ 421481 w 1669256"/>
                <a:gd name="connsiteY4" fmla="*/ 957262 h 1007268"/>
                <a:gd name="connsiteX5" fmla="*/ 392906 w 1669256"/>
                <a:gd name="connsiteY5" fmla="*/ 983456 h 1007268"/>
                <a:gd name="connsiteX6" fmla="*/ 369094 w 1669256"/>
                <a:gd name="connsiteY6" fmla="*/ 997743 h 1007268"/>
                <a:gd name="connsiteX7" fmla="*/ 345281 w 1669256"/>
                <a:gd name="connsiteY7" fmla="*/ 1004887 h 1007268"/>
                <a:gd name="connsiteX8" fmla="*/ 316706 w 1669256"/>
                <a:gd name="connsiteY8" fmla="*/ 1007268 h 1007268"/>
                <a:gd name="connsiteX9" fmla="*/ 285750 w 1669256"/>
                <a:gd name="connsiteY9" fmla="*/ 1002506 h 1007268"/>
                <a:gd name="connsiteX10" fmla="*/ 259556 w 1669256"/>
                <a:gd name="connsiteY10" fmla="*/ 990600 h 1007268"/>
                <a:gd name="connsiteX11" fmla="*/ 223838 w 1669256"/>
                <a:gd name="connsiteY11" fmla="*/ 969168 h 1007268"/>
                <a:gd name="connsiteX12" fmla="*/ 180975 w 1669256"/>
                <a:gd name="connsiteY12" fmla="*/ 935831 h 1007268"/>
                <a:gd name="connsiteX13" fmla="*/ 130969 w 1669256"/>
                <a:gd name="connsiteY13" fmla="*/ 878681 h 1007268"/>
                <a:gd name="connsiteX14" fmla="*/ 83344 w 1669256"/>
                <a:gd name="connsiteY14" fmla="*/ 826293 h 1007268"/>
                <a:gd name="connsiteX15" fmla="*/ 45244 w 1669256"/>
                <a:gd name="connsiteY15" fmla="*/ 771525 h 1007268"/>
                <a:gd name="connsiteX16" fmla="*/ 26194 w 1669256"/>
                <a:gd name="connsiteY16" fmla="*/ 733425 h 1007268"/>
                <a:gd name="connsiteX17" fmla="*/ 11906 w 1669256"/>
                <a:gd name="connsiteY17" fmla="*/ 690562 h 1007268"/>
                <a:gd name="connsiteX18" fmla="*/ 2381 w 1669256"/>
                <a:gd name="connsiteY18" fmla="*/ 640556 h 1007268"/>
                <a:gd name="connsiteX19" fmla="*/ 0 w 1669256"/>
                <a:gd name="connsiteY19" fmla="*/ 611981 h 1007268"/>
                <a:gd name="connsiteX20" fmla="*/ 0 w 1669256"/>
                <a:gd name="connsiteY20" fmla="*/ 573881 h 1007268"/>
                <a:gd name="connsiteX21" fmla="*/ 4763 w 1669256"/>
                <a:gd name="connsiteY21" fmla="*/ 552450 h 1007268"/>
                <a:gd name="connsiteX22" fmla="*/ 16669 w 1669256"/>
                <a:gd name="connsiteY22" fmla="*/ 540543 h 1007268"/>
                <a:gd name="connsiteX23" fmla="*/ 26194 w 1669256"/>
                <a:gd name="connsiteY23" fmla="*/ 540543 h 1007268"/>
                <a:gd name="connsiteX24" fmla="*/ 50006 w 1669256"/>
                <a:gd name="connsiteY24" fmla="*/ 552450 h 1007268"/>
                <a:gd name="connsiteX25" fmla="*/ 100013 w 1669256"/>
                <a:gd name="connsiteY25" fmla="*/ 604837 h 1007268"/>
                <a:gd name="connsiteX26" fmla="*/ 126206 w 1669256"/>
                <a:gd name="connsiteY26" fmla="*/ 633412 h 1007268"/>
                <a:gd name="connsiteX27" fmla="*/ 150019 w 1669256"/>
                <a:gd name="connsiteY27" fmla="*/ 654843 h 1007268"/>
                <a:gd name="connsiteX28" fmla="*/ 173831 w 1669256"/>
                <a:gd name="connsiteY28" fmla="*/ 669131 h 1007268"/>
                <a:gd name="connsiteX29" fmla="*/ 200025 w 1669256"/>
                <a:gd name="connsiteY29" fmla="*/ 681037 h 1007268"/>
                <a:gd name="connsiteX30" fmla="*/ 226219 w 1669256"/>
                <a:gd name="connsiteY30" fmla="*/ 688181 h 1007268"/>
                <a:gd name="connsiteX31" fmla="*/ 245269 w 1669256"/>
                <a:gd name="connsiteY31" fmla="*/ 690562 h 1007268"/>
                <a:gd name="connsiteX32" fmla="*/ 266700 w 1669256"/>
                <a:gd name="connsiteY32" fmla="*/ 685800 h 1007268"/>
                <a:gd name="connsiteX33" fmla="*/ 307181 w 1669256"/>
                <a:gd name="connsiteY33" fmla="*/ 664368 h 1007268"/>
                <a:gd name="connsiteX34" fmla="*/ 557213 w 1669256"/>
                <a:gd name="connsiteY34" fmla="*/ 540543 h 1007268"/>
                <a:gd name="connsiteX35" fmla="*/ 828675 w 1669256"/>
                <a:gd name="connsiteY35" fmla="*/ 407193 h 1007268"/>
                <a:gd name="connsiteX36" fmla="*/ 1014413 w 1669256"/>
                <a:gd name="connsiteY36" fmla="*/ 319087 h 1007268"/>
                <a:gd name="connsiteX37" fmla="*/ 1176338 w 1669256"/>
                <a:gd name="connsiteY37" fmla="*/ 245268 h 1007268"/>
                <a:gd name="connsiteX38" fmla="*/ 1359694 w 1669256"/>
                <a:gd name="connsiteY38" fmla="*/ 154781 h 1007268"/>
                <a:gd name="connsiteX39" fmla="*/ 1476375 w 1669256"/>
                <a:gd name="connsiteY39" fmla="*/ 92868 h 1007268"/>
                <a:gd name="connsiteX40" fmla="*/ 1547813 w 1669256"/>
                <a:gd name="connsiteY40" fmla="*/ 47625 h 1007268"/>
                <a:gd name="connsiteX41" fmla="*/ 1583531 w 1669256"/>
                <a:gd name="connsiteY41" fmla="*/ 19050 h 1007268"/>
                <a:gd name="connsiteX42" fmla="*/ 1602581 w 1669256"/>
                <a:gd name="connsiteY42" fmla="*/ 7143 h 1007268"/>
                <a:gd name="connsiteX43" fmla="*/ 1621631 w 1669256"/>
                <a:gd name="connsiteY43" fmla="*/ 0 h 1007268"/>
                <a:gd name="connsiteX44" fmla="*/ 1645444 w 1669256"/>
                <a:gd name="connsiteY44" fmla="*/ 0 h 1007268"/>
                <a:gd name="connsiteX45" fmla="*/ 1659731 w 1669256"/>
                <a:gd name="connsiteY45" fmla="*/ 2381 h 1007268"/>
                <a:gd name="connsiteX46" fmla="*/ 1664494 w 1669256"/>
                <a:gd name="connsiteY46" fmla="*/ 9525 h 1007268"/>
                <a:gd name="connsiteX47" fmla="*/ 1669256 w 1669256"/>
                <a:gd name="connsiteY47" fmla="*/ 19050 h 1007268"/>
                <a:gd name="connsiteX48" fmla="*/ 1666875 w 1669256"/>
                <a:gd name="connsiteY48" fmla="*/ 35718 h 1007268"/>
                <a:gd name="connsiteX49" fmla="*/ 1654969 w 1669256"/>
                <a:gd name="connsiteY49" fmla="*/ 57150 h 1007268"/>
                <a:gd name="connsiteX50" fmla="*/ 1600200 w 1669256"/>
                <a:gd name="connsiteY50" fmla="*/ 104775 h 1007268"/>
                <a:gd name="connsiteX51" fmla="*/ 1428750 w 1669256"/>
                <a:gd name="connsiteY51" fmla="*/ 240506 h 1007268"/>
                <a:gd name="connsiteX52" fmla="*/ 1231106 w 1669256"/>
                <a:gd name="connsiteY52" fmla="*/ 385762 h 1007268"/>
                <a:gd name="connsiteX53" fmla="*/ 1076325 w 1669256"/>
                <a:gd name="connsiteY53" fmla="*/ 490537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69256" h="1007268">
                  <a:moveTo>
                    <a:pt x="1076325" y="490537"/>
                  </a:moveTo>
                  <a:lnTo>
                    <a:pt x="828675" y="657225"/>
                  </a:lnTo>
                  <a:lnTo>
                    <a:pt x="676275" y="759618"/>
                  </a:lnTo>
                  <a:lnTo>
                    <a:pt x="531019" y="864393"/>
                  </a:lnTo>
                  <a:lnTo>
                    <a:pt x="421481" y="957262"/>
                  </a:lnTo>
                  <a:lnTo>
                    <a:pt x="392906" y="983456"/>
                  </a:lnTo>
                  <a:lnTo>
                    <a:pt x="369094" y="997743"/>
                  </a:lnTo>
                  <a:lnTo>
                    <a:pt x="345281" y="1004887"/>
                  </a:lnTo>
                  <a:lnTo>
                    <a:pt x="316706" y="1007268"/>
                  </a:lnTo>
                  <a:lnTo>
                    <a:pt x="285750" y="1002506"/>
                  </a:lnTo>
                  <a:lnTo>
                    <a:pt x="259556" y="990600"/>
                  </a:lnTo>
                  <a:lnTo>
                    <a:pt x="223838" y="969168"/>
                  </a:lnTo>
                  <a:lnTo>
                    <a:pt x="180975" y="935831"/>
                  </a:lnTo>
                  <a:lnTo>
                    <a:pt x="130969" y="878681"/>
                  </a:lnTo>
                  <a:lnTo>
                    <a:pt x="83344" y="826293"/>
                  </a:lnTo>
                  <a:lnTo>
                    <a:pt x="45244" y="771525"/>
                  </a:lnTo>
                  <a:lnTo>
                    <a:pt x="26194" y="733425"/>
                  </a:lnTo>
                  <a:lnTo>
                    <a:pt x="11906" y="690562"/>
                  </a:lnTo>
                  <a:lnTo>
                    <a:pt x="2381" y="640556"/>
                  </a:lnTo>
                  <a:lnTo>
                    <a:pt x="0" y="611981"/>
                  </a:lnTo>
                  <a:lnTo>
                    <a:pt x="0" y="573881"/>
                  </a:lnTo>
                  <a:lnTo>
                    <a:pt x="4763" y="552450"/>
                  </a:lnTo>
                  <a:lnTo>
                    <a:pt x="16669" y="540543"/>
                  </a:lnTo>
                  <a:lnTo>
                    <a:pt x="26194" y="540543"/>
                  </a:lnTo>
                  <a:lnTo>
                    <a:pt x="50006" y="552450"/>
                  </a:lnTo>
                  <a:lnTo>
                    <a:pt x="100013" y="604837"/>
                  </a:lnTo>
                  <a:lnTo>
                    <a:pt x="126206" y="633412"/>
                  </a:lnTo>
                  <a:lnTo>
                    <a:pt x="150019" y="654843"/>
                  </a:lnTo>
                  <a:lnTo>
                    <a:pt x="173831" y="669131"/>
                  </a:lnTo>
                  <a:lnTo>
                    <a:pt x="200025" y="681037"/>
                  </a:lnTo>
                  <a:lnTo>
                    <a:pt x="226219" y="688181"/>
                  </a:lnTo>
                  <a:lnTo>
                    <a:pt x="245269" y="690562"/>
                  </a:lnTo>
                  <a:lnTo>
                    <a:pt x="266700" y="685800"/>
                  </a:lnTo>
                  <a:lnTo>
                    <a:pt x="307181" y="664368"/>
                  </a:lnTo>
                  <a:lnTo>
                    <a:pt x="557213" y="540543"/>
                  </a:lnTo>
                  <a:lnTo>
                    <a:pt x="828675" y="407193"/>
                  </a:lnTo>
                  <a:lnTo>
                    <a:pt x="1014413" y="319087"/>
                  </a:lnTo>
                  <a:lnTo>
                    <a:pt x="1176338" y="245268"/>
                  </a:lnTo>
                  <a:lnTo>
                    <a:pt x="1359694" y="154781"/>
                  </a:lnTo>
                  <a:lnTo>
                    <a:pt x="1476375" y="92868"/>
                  </a:lnTo>
                  <a:lnTo>
                    <a:pt x="1547813" y="47625"/>
                  </a:lnTo>
                  <a:lnTo>
                    <a:pt x="1583531" y="19050"/>
                  </a:lnTo>
                  <a:lnTo>
                    <a:pt x="1602581" y="7143"/>
                  </a:lnTo>
                  <a:lnTo>
                    <a:pt x="1621631" y="0"/>
                  </a:lnTo>
                  <a:lnTo>
                    <a:pt x="1645444" y="0"/>
                  </a:lnTo>
                  <a:lnTo>
                    <a:pt x="1659731" y="2381"/>
                  </a:lnTo>
                  <a:lnTo>
                    <a:pt x="1664494" y="9525"/>
                  </a:lnTo>
                  <a:lnTo>
                    <a:pt x="1669256" y="19050"/>
                  </a:lnTo>
                  <a:lnTo>
                    <a:pt x="1666875" y="35718"/>
                  </a:lnTo>
                  <a:lnTo>
                    <a:pt x="1654969" y="57150"/>
                  </a:lnTo>
                  <a:lnTo>
                    <a:pt x="1600200" y="104775"/>
                  </a:lnTo>
                  <a:lnTo>
                    <a:pt x="1428750" y="240506"/>
                  </a:lnTo>
                  <a:lnTo>
                    <a:pt x="1231106" y="385762"/>
                  </a:lnTo>
                  <a:lnTo>
                    <a:pt x="1076325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1">
              <a:extLst>
                <a:ext uri="{FF2B5EF4-FFF2-40B4-BE49-F238E27FC236}">
                  <a16:creationId xmlns:a16="http://schemas.microsoft.com/office/drawing/2014/main" id="{11DB9A6E-F44A-49F5-B8D3-544A3632A72D}"/>
                </a:ext>
              </a:extLst>
            </p:cNvPr>
            <p:cNvSpPr/>
            <p:nvPr/>
          </p:nvSpPr>
          <p:spPr>
            <a:xfrm>
              <a:off x="4222750" y="3201988"/>
              <a:ext cx="1171575" cy="1031875"/>
            </a:xfrm>
            <a:custGeom>
              <a:avLst/>
              <a:gdLst>
                <a:gd name="connsiteX0" fmla="*/ 533400 w 1171575"/>
                <a:gd name="connsiteY0" fmla="*/ 266700 h 1031082"/>
                <a:gd name="connsiteX1" fmla="*/ 121444 w 1171575"/>
                <a:gd name="connsiteY1" fmla="*/ 354807 h 1031082"/>
                <a:gd name="connsiteX2" fmla="*/ 0 w 1171575"/>
                <a:gd name="connsiteY2" fmla="*/ 219075 h 1031082"/>
                <a:gd name="connsiteX3" fmla="*/ 276225 w 1171575"/>
                <a:gd name="connsiteY3" fmla="*/ 166688 h 1031082"/>
                <a:gd name="connsiteX4" fmla="*/ 464344 w 1171575"/>
                <a:gd name="connsiteY4" fmla="*/ 128588 h 1031082"/>
                <a:gd name="connsiteX5" fmla="*/ 654844 w 1171575"/>
                <a:gd name="connsiteY5" fmla="*/ 92869 h 1031082"/>
                <a:gd name="connsiteX6" fmla="*/ 812007 w 1171575"/>
                <a:gd name="connsiteY6" fmla="*/ 0 h 1031082"/>
                <a:gd name="connsiteX7" fmla="*/ 869157 w 1171575"/>
                <a:gd name="connsiteY7" fmla="*/ 14288 h 1031082"/>
                <a:gd name="connsiteX8" fmla="*/ 947738 w 1171575"/>
                <a:gd name="connsiteY8" fmla="*/ 40482 h 1031082"/>
                <a:gd name="connsiteX9" fmla="*/ 1016794 w 1171575"/>
                <a:gd name="connsiteY9" fmla="*/ 69057 h 1031082"/>
                <a:gd name="connsiteX10" fmla="*/ 1078707 w 1171575"/>
                <a:gd name="connsiteY10" fmla="*/ 100013 h 1031082"/>
                <a:gd name="connsiteX11" fmla="*/ 1121569 w 1171575"/>
                <a:gd name="connsiteY11" fmla="*/ 128588 h 1031082"/>
                <a:gd name="connsiteX12" fmla="*/ 1150144 w 1171575"/>
                <a:gd name="connsiteY12" fmla="*/ 150019 h 1031082"/>
                <a:gd name="connsiteX13" fmla="*/ 1162050 w 1171575"/>
                <a:gd name="connsiteY13" fmla="*/ 166688 h 1031082"/>
                <a:gd name="connsiteX14" fmla="*/ 1169194 w 1171575"/>
                <a:gd name="connsiteY14" fmla="*/ 183357 h 1031082"/>
                <a:gd name="connsiteX15" fmla="*/ 1171575 w 1171575"/>
                <a:gd name="connsiteY15" fmla="*/ 200025 h 1031082"/>
                <a:gd name="connsiteX16" fmla="*/ 1166813 w 1171575"/>
                <a:gd name="connsiteY16" fmla="*/ 226219 h 1031082"/>
                <a:gd name="connsiteX17" fmla="*/ 1123950 w 1171575"/>
                <a:gd name="connsiteY17" fmla="*/ 273844 h 1031082"/>
                <a:gd name="connsiteX18" fmla="*/ 1109663 w 1171575"/>
                <a:gd name="connsiteY18" fmla="*/ 302419 h 1031082"/>
                <a:gd name="connsiteX19" fmla="*/ 1102519 w 1171575"/>
                <a:gd name="connsiteY19" fmla="*/ 340519 h 1031082"/>
                <a:gd name="connsiteX20" fmla="*/ 1076325 w 1171575"/>
                <a:gd name="connsiteY20" fmla="*/ 519113 h 1031082"/>
                <a:gd name="connsiteX21" fmla="*/ 1047750 w 1171575"/>
                <a:gd name="connsiteY21" fmla="*/ 731044 h 1031082"/>
                <a:gd name="connsiteX22" fmla="*/ 1012032 w 1171575"/>
                <a:gd name="connsiteY22" fmla="*/ 981075 h 1031082"/>
                <a:gd name="connsiteX23" fmla="*/ 1000125 w 1171575"/>
                <a:gd name="connsiteY23" fmla="*/ 997744 h 1031082"/>
                <a:gd name="connsiteX24" fmla="*/ 947738 w 1171575"/>
                <a:gd name="connsiteY24" fmla="*/ 1031082 h 1031082"/>
                <a:gd name="connsiteX25" fmla="*/ 838200 w 1171575"/>
                <a:gd name="connsiteY25" fmla="*/ 1014413 h 1031082"/>
                <a:gd name="connsiteX26" fmla="*/ 840582 w 1171575"/>
                <a:gd name="connsiteY26" fmla="*/ 826294 h 1031082"/>
                <a:gd name="connsiteX27" fmla="*/ 852488 w 1171575"/>
                <a:gd name="connsiteY27" fmla="*/ 633413 h 1031082"/>
                <a:gd name="connsiteX28" fmla="*/ 859632 w 1171575"/>
                <a:gd name="connsiteY28" fmla="*/ 371475 h 1031082"/>
                <a:gd name="connsiteX29" fmla="*/ 857250 w 1171575"/>
                <a:gd name="connsiteY29" fmla="*/ 304800 h 1031082"/>
                <a:gd name="connsiteX30" fmla="*/ 852488 w 1171575"/>
                <a:gd name="connsiteY30" fmla="*/ 280988 h 1031082"/>
                <a:gd name="connsiteX31" fmla="*/ 833438 w 1171575"/>
                <a:gd name="connsiteY31" fmla="*/ 252413 h 1031082"/>
                <a:gd name="connsiteX32" fmla="*/ 807244 w 1171575"/>
                <a:gd name="connsiteY32" fmla="*/ 235744 h 1031082"/>
                <a:gd name="connsiteX33" fmla="*/ 778669 w 1171575"/>
                <a:gd name="connsiteY33" fmla="*/ 228600 h 1031082"/>
                <a:gd name="connsiteX34" fmla="*/ 745332 w 1171575"/>
                <a:gd name="connsiteY34" fmla="*/ 233363 h 1031082"/>
                <a:gd name="connsiteX35" fmla="*/ 533400 w 1171575"/>
                <a:gd name="connsiteY35" fmla="*/ 266700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71575" h="1031082">
                  <a:moveTo>
                    <a:pt x="533400" y="266700"/>
                  </a:moveTo>
                  <a:lnTo>
                    <a:pt x="121444" y="354807"/>
                  </a:lnTo>
                  <a:lnTo>
                    <a:pt x="0" y="219075"/>
                  </a:lnTo>
                  <a:lnTo>
                    <a:pt x="276225" y="166688"/>
                  </a:lnTo>
                  <a:lnTo>
                    <a:pt x="464344" y="128588"/>
                  </a:lnTo>
                  <a:lnTo>
                    <a:pt x="654844" y="92869"/>
                  </a:lnTo>
                  <a:lnTo>
                    <a:pt x="812007" y="0"/>
                  </a:lnTo>
                  <a:lnTo>
                    <a:pt x="869157" y="14288"/>
                  </a:lnTo>
                  <a:lnTo>
                    <a:pt x="947738" y="40482"/>
                  </a:lnTo>
                  <a:lnTo>
                    <a:pt x="1016794" y="69057"/>
                  </a:lnTo>
                  <a:lnTo>
                    <a:pt x="1078707" y="100013"/>
                  </a:lnTo>
                  <a:lnTo>
                    <a:pt x="1121569" y="128588"/>
                  </a:lnTo>
                  <a:lnTo>
                    <a:pt x="1150144" y="150019"/>
                  </a:lnTo>
                  <a:lnTo>
                    <a:pt x="1162050" y="166688"/>
                  </a:lnTo>
                  <a:lnTo>
                    <a:pt x="1169194" y="183357"/>
                  </a:lnTo>
                  <a:lnTo>
                    <a:pt x="1171575" y="200025"/>
                  </a:lnTo>
                  <a:lnTo>
                    <a:pt x="1166813" y="226219"/>
                  </a:lnTo>
                  <a:lnTo>
                    <a:pt x="1123950" y="273844"/>
                  </a:lnTo>
                  <a:lnTo>
                    <a:pt x="1109663" y="302419"/>
                  </a:lnTo>
                  <a:lnTo>
                    <a:pt x="1102519" y="340519"/>
                  </a:lnTo>
                  <a:lnTo>
                    <a:pt x="1076325" y="519113"/>
                  </a:lnTo>
                  <a:lnTo>
                    <a:pt x="1047750" y="731044"/>
                  </a:lnTo>
                  <a:lnTo>
                    <a:pt x="1012032" y="981075"/>
                  </a:lnTo>
                  <a:lnTo>
                    <a:pt x="1000125" y="997744"/>
                  </a:lnTo>
                  <a:lnTo>
                    <a:pt x="947738" y="1031082"/>
                  </a:lnTo>
                  <a:lnTo>
                    <a:pt x="838200" y="1014413"/>
                  </a:lnTo>
                  <a:lnTo>
                    <a:pt x="840582" y="826294"/>
                  </a:lnTo>
                  <a:lnTo>
                    <a:pt x="852488" y="633413"/>
                  </a:lnTo>
                  <a:lnTo>
                    <a:pt x="859632" y="371475"/>
                  </a:lnTo>
                  <a:lnTo>
                    <a:pt x="857250" y="304800"/>
                  </a:lnTo>
                  <a:lnTo>
                    <a:pt x="852488" y="280988"/>
                  </a:lnTo>
                  <a:lnTo>
                    <a:pt x="833438" y="252413"/>
                  </a:lnTo>
                  <a:lnTo>
                    <a:pt x="807244" y="235744"/>
                  </a:lnTo>
                  <a:lnTo>
                    <a:pt x="778669" y="228600"/>
                  </a:lnTo>
                  <a:lnTo>
                    <a:pt x="745332" y="233363"/>
                  </a:lnTo>
                  <a:lnTo>
                    <a:pt x="5334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CE96372C-1816-44AA-AD90-C383C7BD58BC}"/>
                </a:ext>
              </a:extLst>
            </p:cNvPr>
            <p:cNvSpPr/>
            <p:nvPr/>
          </p:nvSpPr>
          <p:spPr>
            <a:xfrm>
              <a:off x="4432300" y="4019550"/>
              <a:ext cx="690563" cy="319088"/>
            </a:xfrm>
            <a:custGeom>
              <a:avLst/>
              <a:gdLst>
                <a:gd name="connsiteX0" fmla="*/ 276225 w 690563"/>
                <a:gd name="connsiteY0" fmla="*/ 254794 h 319088"/>
                <a:gd name="connsiteX1" fmla="*/ 11907 w 690563"/>
                <a:gd name="connsiteY1" fmla="*/ 319088 h 319088"/>
                <a:gd name="connsiteX2" fmla="*/ 0 w 690563"/>
                <a:gd name="connsiteY2" fmla="*/ 159544 h 319088"/>
                <a:gd name="connsiteX3" fmla="*/ 466725 w 690563"/>
                <a:gd name="connsiteY3" fmla="*/ 52388 h 319088"/>
                <a:gd name="connsiteX4" fmla="*/ 676275 w 690563"/>
                <a:gd name="connsiteY4" fmla="*/ 0 h 319088"/>
                <a:gd name="connsiteX5" fmla="*/ 690563 w 690563"/>
                <a:gd name="connsiteY5" fmla="*/ 190500 h 319088"/>
                <a:gd name="connsiteX6" fmla="*/ 638175 w 690563"/>
                <a:gd name="connsiteY6" fmla="*/ 197644 h 319088"/>
                <a:gd name="connsiteX7" fmla="*/ 571500 w 690563"/>
                <a:gd name="connsiteY7" fmla="*/ 195263 h 319088"/>
                <a:gd name="connsiteX8" fmla="*/ 276225 w 690563"/>
                <a:gd name="connsiteY8" fmla="*/ 2547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563" h="319088">
                  <a:moveTo>
                    <a:pt x="276225" y="254794"/>
                  </a:moveTo>
                  <a:lnTo>
                    <a:pt x="11907" y="319088"/>
                  </a:lnTo>
                  <a:lnTo>
                    <a:pt x="0" y="159544"/>
                  </a:lnTo>
                  <a:lnTo>
                    <a:pt x="466725" y="52388"/>
                  </a:lnTo>
                  <a:lnTo>
                    <a:pt x="676275" y="0"/>
                  </a:lnTo>
                  <a:lnTo>
                    <a:pt x="690563" y="190500"/>
                  </a:lnTo>
                  <a:lnTo>
                    <a:pt x="638175" y="197644"/>
                  </a:lnTo>
                  <a:lnTo>
                    <a:pt x="571500" y="195263"/>
                  </a:lnTo>
                  <a:lnTo>
                    <a:pt x="2762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984F1423-87E5-4F3C-A8B1-1F58CBEA5992}"/>
                </a:ext>
              </a:extLst>
            </p:cNvPr>
            <p:cNvSpPr/>
            <p:nvPr/>
          </p:nvSpPr>
          <p:spPr>
            <a:xfrm rot="16200000">
              <a:off x="3953669" y="2434431"/>
              <a:ext cx="4333875" cy="2525713"/>
            </a:xfrm>
            <a:custGeom>
              <a:avLst/>
              <a:gdLst>
                <a:gd name="connsiteX0" fmla="*/ 2344505 w 4333650"/>
                <a:gd name="connsiteY0" fmla="*/ 1044410 h 2526518"/>
                <a:gd name="connsiteX1" fmla="*/ 2041149 w 4333650"/>
                <a:gd name="connsiteY1" fmla="*/ 1157085 h 2526518"/>
                <a:gd name="connsiteX2" fmla="*/ 1746461 w 4333650"/>
                <a:gd name="connsiteY2" fmla="*/ 1278427 h 2526518"/>
                <a:gd name="connsiteX3" fmla="*/ 1495109 w 4333650"/>
                <a:gd name="connsiteY3" fmla="*/ 1391102 h 2526518"/>
                <a:gd name="connsiteX4" fmla="*/ 1295762 w 4333650"/>
                <a:gd name="connsiteY4" fmla="*/ 1503777 h 2526518"/>
                <a:gd name="connsiteX5" fmla="*/ 1131083 w 4333650"/>
                <a:gd name="connsiteY5" fmla="*/ 1607784 h 2526518"/>
                <a:gd name="connsiteX6" fmla="*/ 1018408 w 4333650"/>
                <a:gd name="connsiteY6" fmla="*/ 1685790 h 2526518"/>
                <a:gd name="connsiteX7" fmla="*/ 862397 w 4333650"/>
                <a:gd name="connsiteY7" fmla="*/ 1802798 h 2526518"/>
                <a:gd name="connsiteX8" fmla="*/ 702052 w 4333650"/>
                <a:gd name="connsiteY8" fmla="*/ 1937141 h 2526518"/>
                <a:gd name="connsiteX9" fmla="*/ 580709 w 4333650"/>
                <a:gd name="connsiteY9" fmla="*/ 2049816 h 2526518"/>
                <a:gd name="connsiteX10" fmla="*/ 524372 w 4333650"/>
                <a:gd name="connsiteY10" fmla="*/ 2114821 h 2526518"/>
                <a:gd name="connsiteX11" fmla="*/ 507037 w 4333650"/>
                <a:gd name="connsiteY11" fmla="*/ 2136489 h 2526518"/>
                <a:gd name="connsiteX12" fmla="*/ 498370 w 4333650"/>
                <a:gd name="connsiteY12" fmla="*/ 2179826 h 2526518"/>
                <a:gd name="connsiteX13" fmla="*/ 251352 w 4333650"/>
                <a:gd name="connsiteY13" fmla="*/ 2491849 h 2526518"/>
                <a:gd name="connsiteX14" fmla="*/ 195015 w 4333650"/>
                <a:gd name="connsiteY14" fmla="*/ 2504850 h 2526518"/>
                <a:gd name="connsiteX15" fmla="*/ 160345 w 4333650"/>
                <a:gd name="connsiteY15" fmla="*/ 2526518 h 2526518"/>
                <a:gd name="connsiteX16" fmla="*/ 117009 w 4333650"/>
                <a:gd name="connsiteY16" fmla="*/ 2526518 h 2526518"/>
                <a:gd name="connsiteX17" fmla="*/ 82340 w 4333650"/>
                <a:gd name="connsiteY17" fmla="*/ 2522184 h 2526518"/>
                <a:gd name="connsiteX18" fmla="*/ 52004 w 4333650"/>
                <a:gd name="connsiteY18" fmla="*/ 2517851 h 2526518"/>
                <a:gd name="connsiteX19" fmla="*/ 21669 w 4333650"/>
                <a:gd name="connsiteY19" fmla="*/ 2491849 h 2526518"/>
                <a:gd name="connsiteX20" fmla="*/ 4334 w 4333650"/>
                <a:gd name="connsiteY20" fmla="*/ 2448512 h 2526518"/>
                <a:gd name="connsiteX21" fmla="*/ 0 w 4333650"/>
                <a:gd name="connsiteY21" fmla="*/ 2392175 h 2526518"/>
                <a:gd name="connsiteX22" fmla="*/ 13001 w 4333650"/>
                <a:gd name="connsiteY22" fmla="*/ 2327170 h 2526518"/>
                <a:gd name="connsiteX23" fmla="*/ 39003 w 4333650"/>
                <a:gd name="connsiteY23" fmla="*/ 2266499 h 2526518"/>
                <a:gd name="connsiteX24" fmla="*/ 112675 w 4333650"/>
                <a:gd name="connsiteY24" fmla="*/ 2149490 h 2526518"/>
                <a:gd name="connsiteX25" fmla="*/ 190681 w 4333650"/>
                <a:gd name="connsiteY25" fmla="*/ 2041149 h 2526518"/>
                <a:gd name="connsiteX26" fmla="*/ 316357 w 4333650"/>
                <a:gd name="connsiteY26" fmla="*/ 1906806 h 2526518"/>
                <a:gd name="connsiteX27" fmla="*/ 459367 w 4333650"/>
                <a:gd name="connsiteY27" fmla="*/ 1781130 h 2526518"/>
                <a:gd name="connsiteX28" fmla="*/ 589377 w 4333650"/>
                <a:gd name="connsiteY28" fmla="*/ 1681456 h 2526518"/>
                <a:gd name="connsiteX29" fmla="*/ 715053 w 4333650"/>
                <a:gd name="connsiteY29" fmla="*/ 1586116 h 2526518"/>
                <a:gd name="connsiteX30" fmla="*/ 845062 w 4333650"/>
                <a:gd name="connsiteY30" fmla="*/ 1499443 h 2526518"/>
                <a:gd name="connsiteX31" fmla="*/ 983739 w 4333650"/>
                <a:gd name="connsiteY31" fmla="*/ 1412770 h 2526518"/>
                <a:gd name="connsiteX32" fmla="*/ 1092080 w 4333650"/>
                <a:gd name="connsiteY32" fmla="*/ 1356432 h 2526518"/>
                <a:gd name="connsiteX33" fmla="*/ 1261092 w 4333650"/>
                <a:gd name="connsiteY33" fmla="*/ 1265426 h 2526518"/>
                <a:gd name="connsiteX34" fmla="*/ 1464774 w 4333650"/>
                <a:gd name="connsiteY34" fmla="*/ 1178753 h 2526518"/>
                <a:gd name="connsiteX35" fmla="*/ 1642454 w 4333650"/>
                <a:gd name="connsiteY35" fmla="*/ 1096414 h 2526518"/>
                <a:gd name="connsiteX36" fmla="*/ 1854802 w 4333650"/>
                <a:gd name="connsiteY36" fmla="*/ 1014074 h 2526518"/>
                <a:gd name="connsiteX37" fmla="*/ 2002146 w 4333650"/>
                <a:gd name="connsiteY37" fmla="*/ 957737 h 2526518"/>
                <a:gd name="connsiteX38" fmla="*/ 2236163 w 4333650"/>
                <a:gd name="connsiteY38" fmla="*/ 875397 h 2526518"/>
                <a:gd name="connsiteX39" fmla="*/ 2465847 w 4333650"/>
                <a:gd name="connsiteY39" fmla="*/ 801725 h 2526518"/>
                <a:gd name="connsiteX40" fmla="*/ 2756201 w 4333650"/>
                <a:gd name="connsiteY40" fmla="*/ 710719 h 2526518"/>
                <a:gd name="connsiteX41" fmla="*/ 2916546 w 4333650"/>
                <a:gd name="connsiteY41" fmla="*/ 663049 h 2526518"/>
                <a:gd name="connsiteX42" fmla="*/ 3232903 w 4333650"/>
                <a:gd name="connsiteY42" fmla="*/ 576376 h 2526518"/>
                <a:gd name="connsiteX43" fmla="*/ 3380247 w 4333650"/>
                <a:gd name="connsiteY43" fmla="*/ 541706 h 2526518"/>
                <a:gd name="connsiteX44" fmla="*/ 3622931 w 4333650"/>
                <a:gd name="connsiteY44" fmla="*/ 459367 h 2526518"/>
                <a:gd name="connsiteX45" fmla="*/ 3839614 w 4333650"/>
                <a:gd name="connsiteY45" fmla="*/ 372694 h 2526518"/>
                <a:gd name="connsiteX46" fmla="*/ 3978290 w 4333650"/>
                <a:gd name="connsiteY46" fmla="*/ 307689 h 2526518"/>
                <a:gd name="connsiteX47" fmla="*/ 4069297 w 4333650"/>
                <a:gd name="connsiteY47" fmla="*/ 251352 h 2526518"/>
                <a:gd name="connsiteX48" fmla="*/ 4138636 w 4333650"/>
                <a:gd name="connsiteY48" fmla="*/ 186347 h 2526518"/>
                <a:gd name="connsiteX49" fmla="*/ 4194973 w 4333650"/>
                <a:gd name="connsiteY49" fmla="*/ 130010 h 2526518"/>
                <a:gd name="connsiteX50" fmla="*/ 4242643 w 4333650"/>
                <a:gd name="connsiteY50" fmla="*/ 65005 h 2526518"/>
                <a:gd name="connsiteX51" fmla="*/ 4259978 w 4333650"/>
                <a:gd name="connsiteY51" fmla="*/ 30336 h 2526518"/>
                <a:gd name="connsiteX52" fmla="*/ 4277312 w 4333650"/>
                <a:gd name="connsiteY52" fmla="*/ 13001 h 2526518"/>
                <a:gd name="connsiteX53" fmla="*/ 4294647 w 4333650"/>
                <a:gd name="connsiteY53" fmla="*/ 0 h 2526518"/>
                <a:gd name="connsiteX54" fmla="*/ 4311981 w 4333650"/>
                <a:gd name="connsiteY54" fmla="*/ 0 h 2526518"/>
                <a:gd name="connsiteX55" fmla="*/ 4329316 w 4333650"/>
                <a:gd name="connsiteY55" fmla="*/ 8668 h 2526518"/>
                <a:gd name="connsiteX56" fmla="*/ 4333650 w 4333650"/>
                <a:gd name="connsiteY56" fmla="*/ 30336 h 2526518"/>
                <a:gd name="connsiteX57" fmla="*/ 4333650 w 4333650"/>
                <a:gd name="connsiteY57" fmla="*/ 78006 h 2526518"/>
                <a:gd name="connsiteX58" fmla="*/ 4324982 w 4333650"/>
                <a:gd name="connsiteY58" fmla="*/ 134343 h 2526518"/>
                <a:gd name="connsiteX59" fmla="*/ 4316315 w 4333650"/>
                <a:gd name="connsiteY59" fmla="*/ 186347 h 2526518"/>
                <a:gd name="connsiteX60" fmla="*/ 4272979 w 4333650"/>
                <a:gd name="connsiteY60" fmla="*/ 316357 h 2526518"/>
                <a:gd name="connsiteX61" fmla="*/ 4225309 w 4333650"/>
                <a:gd name="connsiteY61" fmla="*/ 437699 h 2526518"/>
                <a:gd name="connsiteX62" fmla="*/ 4160304 w 4333650"/>
                <a:gd name="connsiteY62" fmla="*/ 567708 h 2526518"/>
                <a:gd name="connsiteX63" fmla="*/ 4121301 w 4333650"/>
                <a:gd name="connsiteY63" fmla="*/ 615378 h 2526518"/>
                <a:gd name="connsiteX64" fmla="*/ 4086632 w 4333650"/>
                <a:gd name="connsiteY64" fmla="*/ 637047 h 2526518"/>
                <a:gd name="connsiteX65" fmla="*/ 4038962 w 4333650"/>
                <a:gd name="connsiteY65" fmla="*/ 654381 h 2526518"/>
                <a:gd name="connsiteX66" fmla="*/ 3960956 w 4333650"/>
                <a:gd name="connsiteY66" fmla="*/ 654381 h 2526518"/>
                <a:gd name="connsiteX67" fmla="*/ 3882950 w 4333650"/>
                <a:gd name="connsiteY67" fmla="*/ 645714 h 2526518"/>
                <a:gd name="connsiteX68" fmla="*/ 3804945 w 4333650"/>
                <a:gd name="connsiteY68" fmla="*/ 650048 h 2526518"/>
                <a:gd name="connsiteX69" fmla="*/ 3696603 w 4333650"/>
                <a:gd name="connsiteY69" fmla="*/ 667382 h 2526518"/>
                <a:gd name="connsiteX70" fmla="*/ 3540592 w 4333650"/>
                <a:gd name="connsiteY70" fmla="*/ 706385 h 2526518"/>
                <a:gd name="connsiteX71" fmla="*/ 3406249 w 4333650"/>
                <a:gd name="connsiteY71" fmla="*/ 749722 h 2526518"/>
                <a:gd name="connsiteX72" fmla="*/ 3276239 w 4333650"/>
                <a:gd name="connsiteY72" fmla="*/ 775723 h 2526518"/>
                <a:gd name="connsiteX73" fmla="*/ 2964217 w 4333650"/>
                <a:gd name="connsiteY73" fmla="*/ 858063 h 2526518"/>
                <a:gd name="connsiteX74" fmla="*/ 2747534 w 4333650"/>
                <a:gd name="connsiteY74" fmla="*/ 918734 h 2526518"/>
                <a:gd name="connsiteX75" fmla="*/ 2578522 w 4333650"/>
                <a:gd name="connsiteY75" fmla="*/ 970738 h 2526518"/>
                <a:gd name="connsiteX76" fmla="*/ 2344505 w 4333650"/>
                <a:gd name="connsiteY76" fmla="*/ 1044410 h 252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3650" h="2526518">
                  <a:moveTo>
                    <a:pt x="2344505" y="1044410"/>
                  </a:moveTo>
                  <a:lnTo>
                    <a:pt x="2041149" y="1157085"/>
                  </a:lnTo>
                  <a:lnTo>
                    <a:pt x="1746461" y="1278427"/>
                  </a:lnTo>
                  <a:lnTo>
                    <a:pt x="1495109" y="1391102"/>
                  </a:lnTo>
                  <a:lnTo>
                    <a:pt x="1295762" y="1503777"/>
                  </a:lnTo>
                  <a:lnTo>
                    <a:pt x="1131083" y="1607784"/>
                  </a:lnTo>
                  <a:lnTo>
                    <a:pt x="1018408" y="1685790"/>
                  </a:lnTo>
                  <a:lnTo>
                    <a:pt x="862397" y="1802798"/>
                  </a:lnTo>
                  <a:lnTo>
                    <a:pt x="702052" y="1937141"/>
                  </a:lnTo>
                  <a:lnTo>
                    <a:pt x="580709" y="2049816"/>
                  </a:lnTo>
                  <a:lnTo>
                    <a:pt x="524372" y="2114821"/>
                  </a:lnTo>
                  <a:lnTo>
                    <a:pt x="507037" y="2136489"/>
                  </a:lnTo>
                  <a:lnTo>
                    <a:pt x="498370" y="2179826"/>
                  </a:lnTo>
                  <a:lnTo>
                    <a:pt x="251352" y="2491849"/>
                  </a:lnTo>
                  <a:lnTo>
                    <a:pt x="195015" y="2504850"/>
                  </a:lnTo>
                  <a:lnTo>
                    <a:pt x="160345" y="2526518"/>
                  </a:lnTo>
                  <a:lnTo>
                    <a:pt x="117009" y="2526518"/>
                  </a:lnTo>
                  <a:lnTo>
                    <a:pt x="82340" y="2522184"/>
                  </a:lnTo>
                  <a:lnTo>
                    <a:pt x="52004" y="2517851"/>
                  </a:lnTo>
                  <a:lnTo>
                    <a:pt x="21669" y="2491849"/>
                  </a:lnTo>
                  <a:lnTo>
                    <a:pt x="4334" y="2448512"/>
                  </a:lnTo>
                  <a:lnTo>
                    <a:pt x="0" y="2392175"/>
                  </a:lnTo>
                  <a:lnTo>
                    <a:pt x="13001" y="2327170"/>
                  </a:lnTo>
                  <a:lnTo>
                    <a:pt x="39003" y="2266499"/>
                  </a:lnTo>
                  <a:lnTo>
                    <a:pt x="112675" y="2149490"/>
                  </a:lnTo>
                  <a:lnTo>
                    <a:pt x="190681" y="2041149"/>
                  </a:lnTo>
                  <a:lnTo>
                    <a:pt x="316357" y="1906806"/>
                  </a:lnTo>
                  <a:lnTo>
                    <a:pt x="459367" y="1781130"/>
                  </a:lnTo>
                  <a:lnTo>
                    <a:pt x="589377" y="1681456"/>
                  </a:lnTo>
                  <a:lnTo>
                    <a:pt x="715053" y="1586116"/>
                  </a:lnTo>
                  <a:lnTo>
                    <a:pt x="845062" y="1499443"/>
                  </a:lnTo>
                  <a:lnTo>
                    <a:pt x="983739" y="1412770"/>
                  </a:lnTo>
                  <a:lnTo>
                    <a:pt x="1092080" y="1356432"/>
                  </a:lnTo>
                  <a:lnTo>
                    <a:pt x="1261092" y="1265426"/>
                  </a:lnTo>
                  <a:lnTo>
                    <a:pt x="1464774" y="1178753"/>
                  </a:lnTo>
                  <a:lnTo>
                    <a:pt x="1642454" y="1096414"/>
                  </a:lnTo>
                  <a:lnTo>
                    <a:pt x="1854802" y="1014074"/>
                  </a:lnTo>
                  <a:lnTo>
                    <a:pt x="2002146" y="957737"/>
                  </a:lnTo>
                  <a:lnTo>
                    <a:pt x="2236163" y="875397"/>
                  </a:lnTo>
                  <a:lnTo>
                    <a:pt x="2465847" y="801725"/>
                  </a:lnTo>
                  <a:lnTo>
                    <a:pt x="2756201" y="710719"/>
                  </a:lnTo>
                  <a:lnTo>
                    <a:pt x="2916546" y="663049"/>
                  </a:lnTo>
                  <a:lnTo>
                    <a:pt x="3232903" y="576376"/>
                  </a:lnTo>
                  <a:lnTo>
                    <a:pt x="3380247" y="541706"/>
                  </a:lnTo>
                  <a:lnTo>
                    <a:pt x="3622931" y="459367"/>
                  </a:lnTo>
                  <a:lnTo>
                    <a:pt x="3839614" y="372694"/>
                  </a:lnTo>
                  <a:lnTo>
                    <a:pt x="3978290" y="307689"/>
                  </a:lnTo>
                  <a:lnTo>
                    <a:pt x="4069297" y="251352"/>
                  </a:lnTo>
                  <a:lnTo>
                    <a:pt x="4138636" y="186347"/>
                  </a:lnTo>
                  <a:lnTo>
                    <a:pt x="4194973" y="130010"/>
                  </a:lnTo>
                  <a:lnTo>
                    <a:pt x="4242643" y="65005"/>
                  </a:lnTo>
                  <a:lnTo>
                    <a:pt x="4259978" y="30336"/>
                  </a:lnTo>
                  <a:lnTo>
                    <a:pt x="4277312" y="13001"/>
                  </a:lnTo>
                  <a:lnTo>
                    <a:pt x="4294647" y="0"/>
                  </a:lnTo>
                  <a:lnTo>
                    <a:pt x="4311981" y="0"/>
                  </a:lnTo>
                  <a:lnTo>
                    <a:pt x="4329316" y="8668"/>
                  </a:lnTo>
                  <a:lnTo>
                    <a:pt x="4333650" y="30336"/>
                  </a:lnTo>
                  <a:lnTo>
                    <a:pt x="4333650" y="78006"/>
                  </a:lnTo>
                  <a:lnTo>
                    <a:pt x="4324982" y="134343"/>
                  </a:lnTo>
                  <a:lnTo>
                    <a:pt x="4316315" y="186347"/>
                  </a:lnTo>
                  <a:lnTo>
                    <a:pt x="4272979" y="316357"/>
                  </a:lnTo>
                  <a:lnTo>
                    <a:pt x="4225309" y="437699"/>
                  </a:lnTo>
                  <a:lnTo>
                    <a:pt x="4160304" y="567708"/>
                  </a:lnTo>
                  <a:lnTo>
                    <a:pt x="4121301" y="615378"/>
                  </a:lnTo>
                  <a:lnTo>
                    <a:pt x="4086632" y="637047"/>
                  </a:lnTo>
                  <a:lnTo>
                    <a:pt x="4038962" y="654381"/>
                  </a:lnTo>
                  <a:lnTo>
                    <a:pt x="3960956" y="654381"/>
                  </a:lnTo>
                  <a:lnTo>
                    <a:pt x="3882950" y="645714"/>
                  </a:lnTo>
                  <a:lnTo>
                    <a:pt x="3804945" y="650048"/>
                  </a:lnTo>
                  <a:lnTo>
                    <a:pt x="3696603" y="667382"/>
                  </a:lnTo>
                  <a:lnTo>
                    <a:pt x="3540592" y="706385"/>
                  </a:lnTo>
                  <a:lnTo>
                    <a:pt x="3406249" y="749722"/>
                  </a:lnTo>
                  <a:lnTo>
                    <a:pt x="3276239" y="775723"/>
                  </a:lnTo>
                  <a:lnTo>
                    <a:pt x="2964217" y="858063"/>
                  </a:lnTo>
                  <a:lnTo>
                    <a:pt x="2747534" y="918734"/>
                  </a:lnTo>
                  <a:lnTo>
                    <a:pt x="2578522" y="970738"/>
                  </a:lnTo>
                  <a:lnTo>
                    <a:pt x="2344505" y="1044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4">
              <a:extLst>
                <a:ext uri="{FF2B5EF4-FFF2-40B4-BE49-F238E27FC236}">
                  <a16:creationId xmlns:a16="http://schemas.microsoft.com/office/drawing/2014/main" id="{0179C046-6FDB-4FF9-87FA-DBFFD8632CC3}"/>
                </a:ext>
              </a:extLst>
            </p:cNvPr>
            <p:cNvSpPr/>
            <p:nvPr/>
          </p:nvSpPr>
          <p:spPr>
            <a:xfrm>
              <a:off x="6923088" y="4713288"/>
              <a:ext cx="520700" cy="973137"/>
            </a:xfrm>
            <a:custGeom>
              <a:avLst/>
              <a:gdLst>
                <a:gd name="connsiteX0" fmla="*/ 435769 w 521494"/>
                <a:gd name="connsiteY0" fmla="*/ 516731 h 973931"/>
                <a:gd name="connsiteX1" fmla="*/ 419100 w 521494"/>
                <a:gd name="connsiteY1" fmla="*/ 645319 h 973931"/>
                <a:gd name="connsiteX2" fmla="*/ 414337 w 521494"/>
                <a:gd name="connsiteY2" fmla="*/ 707231 h 973931"/>
                <a:gd name="connsiteX3" fmla="*/ 411956 w 521494"/>
                <a:gd name="connsiteY3" fmla="*/ 771525 h 973931"/>
                <a:gd name="connsiteX4" fmla="*/ 416719 w 521494"/>
                <a:gd name="connsiteY4" fmla="*/ 823912 h 973931"/>
                <a:gd name="connsiteX5" fmla="*/ 440531 w 521494"/>
                <a:gd name="connsiteY5" fmla="*/ 973931 h 973931"/>
                <a:gd name="connsiteX6" fmla="*/ 0 w 521494"/>
                <a:gd name="connsiteY6" fmla="*/ 654844 h 973931"/>
                <a:gd name="connsiteX7" fmla="*/ 111919 w 521494"/>
                <a:gd name="connsiteY7" fmla="*/ 652462 h 973931"/>
                <a:gd name="connsiteX8" fmla="*/ 142875 w 521494"/>
                <a:gd name="connsiteY8" fmla="*/ 642937 h 973931"/>
                <a:gd name="connsiteX9" fmla="*/ 166687 w 521494"/>
                <a:gd name="connsiteY9" fmla="*/ 628650 h 973931"/>
                <a:gd name="connsiteX10" fmla="*/ 190500 w 521494"/>
                <a:gd name="connsiteY10" fmla="*/ 590550 h 973931"/>
                <a:gd name="connsiteX11" fmla="*/ 235744 w 521494"/>
                <a:gd name="connsiteY11" fmla="*/ 485775 h 973931"/>
                <a:gd name="connsiteX12" fmla="*/ 302419 w 521494"/>
                <a:gd name="connsiteY12" fmla="*/ 328612 h 973931"/>
                <a:gd name="connsiteX13" fmla="*/ 350044 w 521494"/>
                <a:gd name="connsiteY13" fmla="*/ 219075 h 973931"/>
                <a:gd name="connsiteX14" fmla="*/ 423862 w 521494"/>
                <a:gd name="connsiteY14" fmla="*/ 52387 h 973931"/>
                <a:gd name="connsiteX15" fmla="*/ 438150 w 521494"/>
                <a:gd name="connsiteY15" fmla="*/ 26194 h 973931"/>
                <a:gd name="connsiteX16" fmla="*/ 454819 w 521494"/>
                <a:gd name="connsiteY16" fmla="*/ 9525 h 973931"/>
                <a:gd name="connsiteX17" fmla="*/ 471487 w 521494"/>
                <a:gd name="connsiteY17" fmla="*/ 0 h 973931"/>
                <a:gd name="connsiteX18" fmla="*/ 488156 w 521494"/>
                <a:gd name="connsiteY18" fmla="*/ 0 h 973931"/>
                <a:gd name="connsiteX19" fmla="*/ 500062 w 521494"/>
                <a:gd name="connsiteY19" fmla="*/ 9525 h 973931"/>
                <a:gd name="connsiteX20" fmla="*/ 514350 w 521494"/>
                <a:gd name="connsiteY20" fmla="*/ 30956 h 973931"/>
                <a:gd name="connsiteX21" fmla="*/ 521494 w 521494"/>
                <a:gd name="connsiteY21" fmla="*/ 54769 h 973931"/>
                <a:gd name="connsiteX22" fmla="*/ 511969 w 521494"/>
                <a:gd name="connsiteY22" fmla="*/ 92869 h 973931"/>
                <a:gd name="connsiteX23" fmla="*/ 485775 w 521494"/>
                <a:gd name="connsiteY23" fmla="*/ 219075 h 973931"/>
                <a:gd name="connsiteX24" fmla="*/ 461962 w 521494"/>
                <a:gd name="connsiteY24" fmla="*/ 328612 h 973931"/>
                <a:gd name="connsiteX25" fmla="*/ 435769 w 521494"/>
                <a:gd name="connsiteY25" fmla="*/ 516731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1494" h="973931">
                  <a:moveTo>
                    <a:pt x="435769" y="516731"/>
                  </a:moveTo>
                  <a:lnTo>
                    <a:pt x="419100" y="645319"/>
                  </a:lnTo>
                  <a:lnTo>
                    <a:pt x="414337" y="707231"/>
                  </a:lnTo>
                  <a:cubicBezTo>
                    <a:pt x="413543" y="728662"/>
                    <a:pt x="412750" y="750094"/>
                    <a:pt x="411956" y="771525"/>
                  </a:cubicBezTo>
                  <a:lnTo>
                    <a:pt x="416719" y="823912"/>
                  </a:lnTo>
                  <a:lnTo>
                    <a:pt x="440531" y="973931"/>
                  </a:lnTo>
                  <a:lnTo>
                    <a:pt x="0" y="654844"/>
                  </a:lnTo>
                  <a:lnTo>
                    <a:pt x="111919" y="652462"/>
                  </a:lnTo>
                  <a:lnTo>
                    <a:pt x="142875" y="642937"/>
                  </a:lnTo>
                  <a:lnTo>
                    <a:pt x="166687" y="628650"/>
                  </a:lnTo>
                  <a:lnTo>
                    <a:pt x="190500" y="590550"/>
                  </a:lnTo>
                  <a:lnTo>
                    <a:pt x="235744" y="485775"/>
                  </a:lnTo>
                  <a:lnTo>
                    <a:pt x="302419" y="328612"/>
                  </a:lnTo>
                  <a:lnTo>
                    <a:pt x="350044" y="219075"/>
                  </a:lnTo>
                  <a:lnTo>
                    <a:pt x="423862" y="52387"/>
                  </a:lnTo>
                  <a:lnTo>
                    <a:pt x="438150" y="26194"/>
                  </a:lnTo>
                  <a:lnTo>
                    <a:pt x="454819" y="9525"/>
                  </a:lnTo>
                  <a:lnTo>
                    <a:pt x="471487" y="0"/>
                  </a:lnTo>
                  <a:lnTo>
                    <a:pt x="488156" y="0"/>
                  </a:lnTo>
                  <a:lnTo>
                    <a:pt x="500062" y="9525"/>
                  </a:lnTo>
                  <a:lnTo>
                    <a:pt x="514350" y="30956"/>
                  </a:lnTo>
                  <a:lnTo>
                    <a:pt x="521494" y="54769"/>
                  </a:lnTo>
                  <a:lnTo>
                    <a:pt x="511969" y="92869"/>
                  </a:lnTo>
                  <a:lnTo>
                    <a:pt x="485775" y="219075"/>
                  </a:lnTo>
                  <a:lnTo>
                    <a:pt x="461962" y="328612"/>
                  </a:lnTo>
                  <a:lnTo>
                    <a:pt x="435769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BF11C347-CA34-4102-84FE-F0D64BC087C8}"/>
                </a:ext>
              </a:extLst>
            </p:cNvPr>
            <p:cNvSpPr/>
            <p:nvPr/>
          </p:nvSpPr>
          <p:spPr>
            <a:xfrm rot="16200000">
              <a:off x="4748212" y="3325813"/>
              <a:ext cx="2424113" cy="1747838"/>
            </a:xfrm>
            <a:custGeom>
              <a:avLst/>
              <a:gdLst>
                <a:gd name="connsiteX0" fmla="*/ 1249007 w 2423016"/>
                <a:gd name="connsiteY0" fmla="*/ 1309582 h 1748033"/>
                <a:gd name="connsiteX1" fmla="*/ 1006705 w 2423016"/>
                <a:gd name="connsiteY1" fmla="*/ 1174009 h 1748033"/>
                <a:gd name="connsiteX2" fmla="*/ 801903 w 2423016"/>
                <a:gd name="connsiteY2" fmla="*/ 1047089 h 1748033"/>
                <a:gd name="connsiteX3" fmla="*/ 660560 w 2423016"/>
                <a:gd name="connsiteY3" fmla="*/ 928823 h 1748033"/>
                <a:gd name="connsiteX4" fmla="*/ 571140 w 2423016"/>
                <a:gd name="connsiteY4" fmla="*/ 853825 h 1748033"/>
                <a:gd name="connsiteX5" fmla="*/ 484603 w 2423016"/>
                <a:gd name="connsiteY5" fmla="*/ 773057 h 1748033"/>
                <a:gd name="connsiteX6" fmla="*/ 389413 w 2423016"/>
                <a:gd name="connsiteY6" fmla="*/ 680752 h 1748033"/>
                <a:gd name="connsiteX7" fmla="*/ 340376 w 2423016"/>
                <a:gd name="connsiteY7" fmla="*/ 620177 h 1748033"/>
                <a:gd name="connsiteX8" fmla="*/ 288454 w 2423016"/>
                <a:gd name="connsiteY8" fmla="*/ 556717 h 1748033"/>
                <a:gd name="connsiteX9" fmla="*/ 222110 w 2423016"/>
                <a:gd name="connsiteY9" fmla="*/ 447104 h 1748033"/>
                <a:gd name="connsiteX10" fmla="*/ 129805 w 2423016"/>
                <a:gd name="connsiteY10" fmla="*/ 279801 h 1748033"/>
                <a:gd name="connsiteX11" fmla="*/ 51922 w 2423016"/>
                <a:gd name="connsiteY11" fmla="*/ 135573 h 1748033"/>
                <a:gd name="connsiteX12" fmla="*/ 17307 w 2423016"/>
                <a:gd name="connsiteY12" fmla="*/ 66344 h 1748033"/>
                <a:gd name="connsiteX13" fmla="*/ 5769 w 2423016"/>
                <a:gd name="connsiteY13" fmla="*/ 40384 h 1748033"/>
                <a:gd name="connsiteX14" fmla="*/ 0 w 2423016"/>
                <a:gd name="connsiteY14" fmla="*/ 20192 h 1748033"/>
                <a:gd name="connsiteX15" fmla="*/ 2885 w 2423016"/>
                <a:gd name="connsiteY15" fmla="*/ 5769 h 1748033"/>
                <a:gd name="connsiteX16" fmla="*/ 17307 w 2423016"/>
                <a:gd name="connsiteY16" fmla="*/ 0 h 1748033"/>
                <a:gd name="connsiteX17" fmla="*/ 34615 w 2423016"/>
                <a:gd name="connsiteY17" fmla="*/ 0 h 1748033"/>
                <a:gd name="connsiteX18" fmla="*/ 51922 w 2423016"/>
                <a:gd name="connsiteY18" fmla="*/ 5769 h 1748033"/>
                <a:gd name="connsiteX19" fmla="*/ 72114 w 2423016"/>
                <a:gd name="connsiteY19" fmla="*/ 31730 h 1748033"/>
                <a:gd name="connsiteX20" fmla="*/ 129805 w 2423016"/>
                <a:gd name="connsiteY20" fmla="*/ 115382 h 1748033"/>
                <a:gd name="connsiteX21" fmla="*/ 199034 w 2423016"/>
                <a:gd name="connsiteY21" fmla="*/ 210572 h 1748033"/>
                <a:gd name="connsiteX22" fmla="*/ 288454 w 2423016"/>
                <a:gd name="connsiteY22" fmla="*/ 317300 h 1748033"/>
                <a:gd name="connsiteX23" fmla="*/ 383644 w 2423016"/>
                <a:gd name="connsiteY23" fmla="*/ 415374 h 1748033"/>
                <a:gd name="connsiteX24" fmla="*/ 530756 w 2423016"/>
                <a:gd name="connsiteY24" fmla="*/ 550948 h 1748033"/>
                <a:gd name="connsiteX25" fmla="*/ 666329 w 2423016"/>
                <a:gd name="connsiteY25" fmla="*/ 663445 h 1748033"/>
                <a:gd name="connsiteX26" fmla="*/ 799018 w 2423016"/>
                <a:gd name="connsiteY26" fmla="*/ 761519 h 1748033"/>
                <a:gd name="connsiteX27" fmla="*/ 899977 w 2423016"/>
                <a:gd name="connsiteY27" fmla="*/ 836517 h 1748033"/>
                <a:gd name="connsiteX28" fmla="*/ 1075934 w 2423016"/>
                <a:gd name="connsiteY28" fmla="*/ 957668 h 1748033"/>
                <a:gd name="connsiteX29" fmla="*/ 1286506 w 2423016"/>
                <a:gd name="connsiteY29" fmla="*/ 1032666 h 1748033"/>
                <a:gd name="connsiteX30" fmla="*/ 1488424 w 2423016"/>
                <a:gd name="connsiteY30" fmla="*/ 1133625 h 1748033"/>
                <a:gd name="connsiteX31" fmla="*/ 1626882 w 2423016"/>
                <a:gd name="connsiteY31" fmla="*/ 1191316 h 1748033"/>
                <a:gd name="connsiteX32" fmla="*/ 1768225 w 2423016"/>
                <a:gd name="connsiteY32" fmla="*/ 1243238 h 1748033"/>
                <a:gd name="connsiteX33" fmla="*/ 1872068 w 2423016"/>
                <a:gd name="connsiteY33" fmla="*/ 1280737 h 1748033"/>
                <a:gd name="connsiteX34" fmla="*/ 1987450 w 2423016"/>
                <a:gd name="connsiteY34" fmla="*/ 1315351 h 1748033"/>
                <a:gd name="connsiteX35" fmla="*/ 2062448 w 2423016"/>
                <a:gd name="connsiteY35" fmla="*/ 1335543 h 1748033"/>
                <a:gd name="connsiteX36" fmla="*/ 2117254 w 2423016"/>
                <a:gd name="connsiteY36" fmla="*/ 1349966 h 1748033"/>
                <a:gd name="connsiteX37" fmla="*/ 2198022 w 2423016"/>
                <a:gd name="connsiteY37" fmla="*/ 1355735 h 1748033"/>
                <a:gd name="connsiteX38" fmla="*/ 2223982 w 2423016"/>
                <a:gd name="connsiteY38" fmla="*/ 1341312 h 1748033"/>
                <a:gd name="connsiteX39" fmla="*/ 2281673 w 2423016"/>
                <a:gd name="connsiteY39" fmla="*/ 1306698 h 1748033"/>
                <a:gd name="connsiteX40" fmla="*/ 2342249 w 2423016"/>
                <a:gd name="connsiteY40" fmla="*/ 1274968 h 1748033"/>
                <a:gd name="connsiteX41" fmla="*/ 2376863 w 2423016"/>
                <a:gd name="connsiteY41" fmla="*/ 1260545 h 1748033"/>
                <a:gd name="connsiteX42" fmla="*/ 2394170 w 2423016"/>
                <a:gd name="connsiteY42" fmla="*/ 1257661 h 1748033"/>
                <a:gd name="connsiteX43" fmla="*/ 2402824 w 2423016"/>
                <a:gd name="connsiteY43" fmla="*/ 1257661 h 1748033"/>
                <a:gd name="connsiteX44" fmla="*/ 2420131 w 2423016"/>
                <a:gd name="connsiteY44" fmla="*/ 1260545 h 1748033"/>
                <a:gd name="connsiteX45" fmla="*/ 2423016 w 2423016"/>
                <a:gd name="connsiteY45" fmla="*/ 1274968 h 1748033"/>
                <a:gd name="connsiteX46" fmla="*/ 2399940 w 2423016"/>
                <a:gd name="connsiteY46" fmla="*/ 1329774 h 1748033"/>
                <a:gd name="connsiteX47" fmla="*/ 2365325 w 2423016"/>
                <a:gd name="connsiteY47" fmla="*/ 1396119 h 1748033"/>
                <a:gd name="connsiteX48" fmla="*/ 2310519 w 2423016"/>
                <a:gd name="connsiteY48" fmla="*/ 1482655 h 1748033"/>
                <a:gd name="connsiteX49" fmla="*/ 2215329 w 2423016"/>
                <a:gd name="connsiteY49" fmla="*/ 1598037 h 1748033"/>
                <a:gd name="connsiteX50" fmla="*/ 2146100 w 2423016"/>
                <a:gd name="connsiteY50" fmla="*/ 1675919 h 1748033"/>
                <a:gd name="connsiteX51" fmla="*/ 2085524 w 2423016"/>
                <a:gd name="connsiteY51" fmla="*/ 1733610 h 1748033"/>
                <a:gd name="connsiteX52" fmla="*/ 2065333 w 2423016"/>
                <a:gd name="connsiteY52" fmla="*/ 1745148 h 1748033"/>
                <a:gd name="connsiteX53" fmla="*/ 2045141 w 2423016"/>
                <a:gd name="connsiteY53" fmla="*/ 1748033 h 1748033"/>
                <a:gd name="connsiteX54" fmla="*/ 2019180 w 2423016"/>
                <a:gd name="connsiteY54" fmla="*/ 1745148 h 1748033"/>
                <a:gd name="connsiteX55" fmla="*/ 2004757 w 2423016"/>
                <a:gd name="connsiteY55" fmla="*/ 1733610 h 1748033"/>
                <a:gd name="connsiteX56" fmla="*/ 1990334 w 2423016"/>
                <a:gd name="connsiteY56" fmla="*/ 1710534 h 1748033"/>
                <a:gd name="connsiteX57" fmla="*/ 1981681 w 2423016"/>
                <a:gd name="connsiteY57" fmla="*/ 1690342 h 1748033"/>
                <a:gd name="connsiteX58" fmla="*/ 1912452 w 2423016"/>
                <a:gd name="connsiteY58" fmla="*/ 1635536 h 1748033"/>
                <a:gd name="connsiteX59" fmla="*/ 1823031 w 2423016"/>
                <a:gd name="connsiteY59" fmla="*/ 1577845 h 1748033"/>
                <a:gd name="connsiteX60" fmla="*/ 1716303 w 2423016"/>
                <a:gd name="connsiteY60" fmla="*/ 1540346 h 1748033"/>
                <a:gd name="connsiteX61" fmla="*/ 1603806 w 2423016"/>
                <a:gd name="connsiteY61" fmla="*/ 1491309 h 1748033"/>
                <a:gd name="connsiteX62" fmla="*/ 1471117 w 2423016"/>
                <a:gd name="connsiteY62" fmla="*/ 1424964 h 1748033"/>
                <a:gd name="connsiteX63" fmla="*/ 1249007 w 2423016"/>
                <a:gd name="connsiteY63" fmla="*/ 1309582 h 174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3016" h="1748033">
                  <a:moveTo>
                    <a:pt x="1249007" y="1309582"/>
                  </a:moveTo>
                  <a:lnTo>
                    <a:pt x="1006705" y="1174009"/>
                  </a:lnTo>
                  <a:lnTo>
                    <a:pt x="801903" y="1047089"/>
                  </a:lnTo>
                  <a:lnTo>
                    <a:pt x="660560" y="928823"/>
                  </a:lnTo>
                  <a:lnTo>
                    <a:pt x="571140" y="853825"/>
                  </a:lnTo>
                  <a:lnTo>
                    <a:pt x="484603" y="773057"/>
                  </a:lnTo>
                  <a:lnTo>
                    <a:pt x="389413" y="680752"/>
                  </a:lnTo>
                  <a:lnTo>
                    <a:pt x="340376" y="620177"/>
                  </a:lnTo>
                  <a:lnTo>
                    <a:pt x="288454" y="556717"/>
                  </a:lnTo>
                  <a:lnTo>
                    <a:pt x="222110" y="447104"/>
                  </a:lnTo>
                  <a:lnTo>
                    <a:pt x="129805" y="279801"/>
                  </a:lnTo>
                  <a:lnTo>
                    <a:pt x="51922" y="135573"/>
                  </a:lnTo>
                  <a:lnTo>
                    <a:pt x="17307" y="66344"/>
                  </a:lnTo>
                  <a:lnTo>
                    <a:pt x="5769" y="40384"/>
                  </a:lnTo>
                  <a:lnTo>
                    <a:pt x="0" y="20192"/>
                  </a:lnTo>
                  <a:lnTo>
                    <a:pt x="2885" y="5769"/>
                  </a:lnTo>
                  <a:lnTo>
                    <a:pt x="17307" y="0"/>
                  </a:lnTo>
                  <a:lnTo>
                    <a:pt x="34615" y="0"/>
                  </a:lnTo>
                  <a:lnTo>
                    <a:pt x="51922" y="5769"/>
                  </a:lnTo>
                  <a:lnTo>
                    <a:pt x="72114" y="31730"/>
                  </a:lnTo>
                  <a:lnTo>
                    <a:pt x="129805" y="115382"/>
                  </a:lnTo>
                  <a:lnTo>
                    <a:pt x="199034" y="210572"/>
                  </a:lnTo>
                  <a:lnTo>
                    <a:pt x="288454" y="317300"/>
                  </a:lnTo>
                  <a:lnTo>
                    <a:pt x="383644" y="415374"/>
                  </a:lnTo>
                  <a:lnTo>
                    <a:pt x="530756" y="550948"/>
                  </a:lnTo>
                  <a:lnTo>
                    <a:pt x="666329" y="663445"/>
                  </a:lnTo>
                  <a:lnTo>
                    <a:pt x="799018" y="761519"/>
                  </a:lnTo>
                  <a:lnTo>
                    <a:pt x="899977" y="836517"/>
                  </a:lnTo>
                  <a:lnTo>
                    <a:pt x="1075934" y="957668"/>
                  </a:lnTo>
                  <a:lnTo>
                    <a:pt x="1286506" y="1032666"/>
                  </a:lnTo>
                  <a:lnTo>
                    <a:pt x="1488424" y="1133625"/>
                  </a:lnTo>
                  <a:lnTo>
                    <a:pt x="1626882" y="1191316"/>
                  </a:lnTo>
                  <a:lnTo>
                    <a:pt x="1768225" y="1243238"/>
                  </a:lnTo>
                  <a:lnTo>
                    <a:pt x="1872068" y="1280737"/>
                  </a:lnTo>
                  <a:lnTo>
                    <a:pt x="1987450" y="1315351"/>
                  </a:lnTo>
                  <a:lnTo>
                    <a:pt x="2062448" y="1335543"/>
                  </a:lnTo>
                  <a:lnTo>
                    <a:pt x="2117254" y="1349966"/>
                  </a:lnTo>
                  <a:lnTo>
                    <a:pt x="2198022" y="1355735"/>
                  </a:lnTo>
                  <a:lnTo>
                    <a:pt x="2223982" y="1341312"/>
                  </a:lnTo>
                  <a:lnTo>
                    <a:pt x="2281673" y="1306698"/>
                  </a:lnTo>
                  <a:lnTo>
                    <a:pt x="2342249" y="1274968"/>
                  </a:lnTo>
                  <a:lnTo>
                    <a:pt x="2376863" y="1260545"/>
                  </a:lnTo>
                  <a:lnTo>
                    <a:pt x="2394170" y="1257661"/>
                  </a:lnTo>
                  <a:lnTo>
                    <a:pt x="2402824" y="1257661"/>
                  </a:lnTo>
                  <a:lnTo>
                    <a:pt x="2420131" y="1260545"/>
                  </a:lnTo>
                  <a:lnTo>
                    <a:pt x="2423016" y="1274968"/>
                  </a:lnTo>
                  <a:lnTo>
                    <a:pt x="2399940" y="1329774"/>
                  </a:lnTo>
                  <a:lnTo>
                    <a:pt x="2365325" y="1396119"/>
                  </a:lnTo>
                  <a:lnTo>
                    <a:pt x="2310519" y="1482655"/>
                  </a:lnTo>
                  <a:lnTo>
                    <a:pt x="2215329" y="1598037"/>
                  </a:lnTo>
                  <a:lnTo>
                    <a:pt x="2146100" y="1675919"/>
                  </a:lnTo>
                  <a:lnTo>
                    <a:pt x="2085524" y="1733610"/>
                  </a:lnTo>
                  <a:lnTo>
                    <a:pt x="2065333" y="1745148"/>
                  </a:lnTo>
                  <a:lnTo>
                    <a:pt x="2045141" y="1748033"/>
                  </a:lnTo>
                  <a:lnTo>
                    <a:pt x="2019180" y="1745148"/>
                  </a:lnTo>
                  <a:lnTo>
                    <a:pt x="2004757" y="1733610"/>
                  </a:lnTo>
                  <a:lnTo>
                    <a:pt x="1990334" y="1710534"/>
                  </a:lnTo>
                  <a:lnTo>
                    <a:pt x="1981681" y="1690342"/>
                  </a:lnTo>
                  <a:lnTo>
                    <a:pt x="1912452" y="1635536"/>
                  </a:lnTo>
                  <a:lnTo>
                    <a:pt x="1823031" y="1577845"/>
                  </a:lnTo>
                  <a:lnTo>
                    <a:pt x="1716303" y="1540346"/>
                  </a:lnTo>
                  <a:lnTo>
                    <a:pt x="1603806" y="1491309"/>
                  </a:lnTo>
                  <a:lnTo>
                    <a:pt x="1471117" y="1424964"/>
                  </a:lnTo>
                  <a:lnTo>
                    <a:pt x="1249007" y="130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6" name="グループ化 1">
            <a:extLst>
              <a:ext uri="{FF2B5EF4-FFF2-40B4-BE49-F238E27FC236}">
                <a16:creationId xmlns:a16="http://schemas.microsoft.com/office/drawing/2014/main" id="{6E0E5D96-0889-46D2-AAA5-5FDE8D91C9E7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530350"/>
            <a:ext cx="4910138" cy="4333875"/>
            <a:chOff x="2533650" y="1530350"/>
            <a:chExt cx="4910138" cy="4333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EA29507-B6F9-43B4-8540-010847B1B6A6}"/>
                </a:ext>
              </a:extLst>
            </p:cNvPr>
            <p:cNvSpPr/>
            <p:nvPr/>
          </p:nvSpPr>
          <p:spPr>
            <a:xfrm>
              <a:off x="2586038" y="2847975"/>
              <a:ext cx="1552575" cy="561975"/>
            </a:xfrm>
            <a:custGeom>
              <a:avLst/>
              <a:gdLst>
                <a:gd name="connsiteX0" fmla="*/ 1273968 w 1552575"/>
                <a:gd name="connsiteY0" fmla="*/ 292894 h 561975"/>
                <a:gd name="connsiteX1" fmla="*/ 950118 w 1552575"/>
                <a:gd name="connsiteY1" fmla="*/ 411956 h 561975"/>
                <a:gd name="connsiteX2" fmla="*/ 750093 w 1552575"/>
                <a:gd name="connsiteY2" fmla="*/ 461963 h 561975"/>
                <a:gd name="connsiteX3" fmla="*/ 659606 w 1552575"/>
                <a:gd name="connsiteY3" fmla="*/ 500063 h 561975"/>
                <a:gd name="connsiteX4" fmla="*/ 588168 w 1552575"/>
                <a:gd name="connsiteY4" fmla="*/ 528638 h 561975"/>
                <a:gd name="connsiteX5" fmla="*/ 519112 w 1552575"/>
                <a:gd name="connsiteY5" fmla="*/ 547688 h 561975"/>
                <a:gd name="connsiteX6" fmla="*/ 473868 w 1552575"/>
                <a:gd name="connsiteY6" fmla="*/ 557213 h 561975"/>
                <a:gd name="connsiteX7" fmla="*/ 416718 w 1552575"/>
                <a:gd name="connsiteY7" fmla="*/ 561975 h 561975"/>
                <a:gd name="connsiteX8" fmla="*/ 369093 w 1552575"/>
                <a:gd name="connsiteY8" fmla="*/ 559594 h 561975"/>
                <a:gd name="connsiteX9" fmla="*/ 307181 w 1552575"/>
                <a:gd name="connsiteY9" fmla="*/ 547688 h 561975"/>
                <a:gd name="connsiteX10" fmla="*/ 266700 w 1552575"/>
                <a:gd name="connsiteY10" fmla="*/ 535781 h 561975"/>
                <a:gd name="connsiteX11" fmla="*/ 202406 w 1552575"/>
                <a:gd name="connsiteY11" fmla="*/ 504825 h 561975"/>
                <a:gd name="connsiteX12" fmla="*/ 119062 w 1552575"/>
                <a:gd name="connsiteY12" fmla="*/ 454819 h 561975"/>
                <a:gd name="connsiteX13" fmla="*/ 59531 w 1552575"/>
                <a:gd name="connsiteY13" fmla="*/ 407194 h 561975"/>
                <a:gd name="connsiteX14" fmla="*/ 21431 w 1552575"/>
                <a:gd name="connsiteY14" fmla="*/ 373856 h 561975"/>
                <a:gd name="connsiteX15" fmla="*/ 7143 w 1552575"/>
                <a:gd name="connsiteY15" fmla="*/ 354806 h 561975"/>
                <a:gd name="connsiteX16" fmla="*/ 0 w 1552575"/>
                <a:gd name="connsiteY16" fmla="*/ 333375 h 561975"/>
                <a:gd name="connsiteX17" fmla="*/ 0 w 1552575"/>
                <a:gd name="connsiteY17" fmla="*/ 316706 h 561975"/>
                <a:gd name="connsiteX18" fmla="*/ 4762 w 1552575"/>
                <a:gd name="connsiteY18" fmla="*/ 304800 h 561975"/>
                <a:gd name="connsiteX19" fmla="*/ 19050 w 1552575"/>
                <a:gd name="connsiteY19" fmla="*/ 300038 h 561975"/>
                <a:gd name="connsiteX20" fmla="*/ 42862 w 1552575"/>
                <a:gd name="connsiteY20" fmla="*/ 302419 h 561975"/>
                <a:gd name="connsiteX21" fmla="*/ 90487 w 1552575"/>
                <a:gd name="connsiteY21" fmla="*/ 328613 h 561975"/>
                <a:gd name="connsiteX22" fmla="*/ 150018 w 1552575"/>
                <a:gd name="connsiteY22" fmla="*/ 352425 h 561975"/>
                <a:gd name="connsiteX23" fmla="*/ 230981 w 1552575"/>
                <a:gd name="connsiteY23" fmla="*/ 371475 h 561975"/>
                <a:gd name="connsiteX24" fmla="*/ 304800 w 1552575"/>
                <a:gd name="connsiteY24" fmla="*/ 381000 h 561975"/>
                <a:gd name="connsiteX25" fmla="*/ 357187 w 1552575"/>
                <a:gd name="connsiteY25" fmla="*/ 383381 h 561975"/>
                <a:gd name="connsiteX26" fmla="*/ 385762 w 1552575"/>
                <a:gd name="connsiteY26" fmla="*/ 381000 h 561975"/>
                <a:gd name="connsiteX27" fmla="*/ 597693 w 1552575"/>
                <a:gd name="connsiteY27" fmla="*/ 314325 h 561975"/>
                <a:gd name="connsiteX28" fmla="*/ 754856 w 1552575"/>
                <a:gd name="connsiteY28" fmla="*/ 264319 h 561975"/>
                <a:gd name="connsiteX29" fmla="*/ 954881 w 1552575"/>
                <a:gd name="connsiteY29" fmla="*/ 185738 h 561975"/>
                <a:gd name="connsiteX30" fmla="*/ 1178718 w 1552575"/>
                <a:gd name="connsiteY30" fmla="*/ 90488 h 561975"/>
                <a:gd name="connsiteX31" fmla="*/ 1214437 w 1552575"/>
                <a:gd name="connsiteY31" fmla="*/ 52388 h 561975"/>
                <a:gd name="connsiteX32" fmla="*/ 1247775 w 1552575"/>
                <a:gd name="connsiteY32" fmla="*/ 0 h 561975"/>
                <a:gd name="connsiteX33" fmla="*/ 1288256 w 1552575"/>
                <a:gd name="connsiteY33" fmla="*/ 4763 h 561975"/>
                <a:gd name="connsiteX34" fmla="*/ 1364456 w 1552575"/>
                <a:gd name="connsiteY34" fmla="*/ 21431 h 561975"/>
                <a:gd name="connsiteX35" fmla="*/ 1426368 w 1552575"/>
                <a:gd name="connsiteY35" fmla="*/ 38100 h 561975"/>
                <a:gd name="connsiteX36" fmla="*/ 1469231 w 1552575"/>
                <a:gd name="connsiteY36" fmla="*/ 54769 h 561975"/>
                <a:gd name="connsiteX37" fmla="*/ 1493043 w 1552575"/>
                <a:gd name="connsiteY37" fmla="*/ 69056 h 561975"/>
                <a:gd name="connsiteX38" fmla="*/ 1514475 w 1552575"/>
                <a:gd name="connsiteY38" fmla="*/ 85725 h 561975"/>
                <a:gd name="connsiteX39" fmla="*/ 1531143 w 1552575"/>
                <a:gd name="connsiteY39" fmla="*/ 100013 h 561975"/>
                <a:gd name="connsiteX40" fmla="*/ 1545431 w 1552575"/>
                <a:gd name="connsiteY40" fmla="*/ 121444 h 561975"/>
                <a:gd name="connsiteX41" fmla="*/ 1552575 w 1552575"/>
                <a:gd name="connsiteY41" fmla="*/ 133350 h 561975"/>
                <a:gd name="connsiteX42" fmla="*/ 1550193 w 1552575"/>
                <a:gd name="connsiteY42" fmla="*/ 150019 h 561975"/>
                <a:gd name="connsiteX43" fmla="*/ 1545431 w 1552575"/>
                <a:gd name="connsiteY43" fmla="*/ 169069 h 561975"/>
                <a:gd name="connsiteX44" fmla="*/ 1528762 w 1552575"/>
                <a:gd name="connsiteY44" fmla="*/ 190500 h 561975"/>
                <a:gd name="connsiteX45" fmla="*/ 1497806 w 1552575"/>
                <a:gd name="connsiteY45" fmla="*/ 211931 h 561975"/>
                <a:gd name="connsiteX46" fmla="*/ 1431131 w 1552575"/>
                <a:gd name="connsiteY46" fmla="*/ 242888 h 561975"/>
                <a:gd name="connsiteX47" fmla="*/ 1273968 w 1552575"/>
                <a:gd name="connsiteY47" fmla="*/ 292894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52575" h="561975">
                  <a:moveTo>
                    <a:pt x="1273968" y="292894"/>
                  </a:moveTo>
                  <a:lnTo>
                    <a:pt x="950118" y="411956"/>
                  </a:lnTo>
                  <a:lnTo>
                    <a:pt x="750093" y="461963"/>
                  </a:lnTo>
                  <a:lnTo>
                    <a:pt x="659606" y="500063"/>
                  </a:lnTo>
                  <a:lnTo>
                    <a:pt x="588168" y="528638"/>
                  </a:lnTo>
                  <a:lnTo>
                    <a:pt x="519112" y="547688"/>
                  </a:lnTo>
                  <a:lnTo>
                    <a:pt x="473868" y="557213"/>
                  </a:lnTo>
                  <a:lnTo>
                    <a:pt x="416718" y="561975"/>
                  </a:lnTo>
                  <a:lnTo>
                    <a:pt x="369093" y="559594"/>
                  </a:lnTo>
                  <a:lnTo>
                    <a:pt x="307181" y="547688"/>
                  </a:lnTo>
                  <a:lnTo>
                    <a:pt x="266700" y="535781"/>
                  </a:lnTo>
                  <a:lnTo>
                    <a:pt x="202406" y="504825"/>
                  </a:lnTo>
                  <a:lnTo>
                    <a:pt x="119062" y="454819"/>
                  </a:lnTo>
                  <a:lnTo>
                    <a:pt x="59531" y="407194"/>
                  </a:lnTo>
                  <a:lnTo>
                    <a:pt x="21431" y="373856"/>
                  </a:lnTo>
                  <a:lnTo>
                    <a:pt x="7143" y="354806"/>
                  </a:lnTo>
                  <a:lnTo>
                    <a:pt x="0" y="333375"/>
                  </a:lnTo>
                  <a:lnTo>
                    <a:pt x="0" y="316706"/>
                  </a:lnTo>
                  <a:lnTo>
                    <a:pt x="4762" y="304800"/>
                  </a:lnTo>
                  <a:lnTo>
                    <a:pt x="19050" y="300038"/>
                  </a:lnTo>
                  <a:lnTo>
                    <a:pt x="42862" y="302419"/>
                  </a:lnTo>
                  <a:lnTo>
                    <a:pt x="90487" y="328613"/>
                  </a:lnTo>
                  <a:lnTo>
                    <a:pt x="150018" y="352425"/>
                  </a:lnTo>
                  <a:lnTo>
                    <a:pt x="230981" y="371475"/>
                  </a:lnTo>
                  <a:lnTo>
                    <a:pt x="304800" y="381000"/>
                  </a:lnTo>
                  <a:lnTo>
                    <a:pt x="357187" y="383381"/>
                  </a:lnTo>
                  <a:lnTo>
                    <a:pt x="385762" y="381000"/>
                  </a:lnTo>
                  <a:lnTo>
                    <a:pt x="597693" y="314325"/>
                  </a:lnTo>
                  <a:lnTo>
                    <a:pt x="754856" y="264319"/>
                  </a:lnTo>
                  <a:lnTo>
                    <a:pt x="954881" y="185738"/>
                  </a:lnTo>
                  <a:lnTo>
                    <a:pt x="1178718" y="90488"/>
                  </a:lnTo>
                  <a:lnTo>
                    <a:pt x="1214437" y="52388"/>
                  </a:lnTo>
                  <a:lnTo>
                    <a:pt x="1247775" y="0"/>
                  </a:lnTo>
                  <a:lnTo>
                    <a:pt x="1288256" y="4763"/>
                  </a:lnTo>
                  <a:lnTo>
                    <a:pt x="1364456" y="21431"/>
                  </a:lnTo>
                  <a:lnTo>
                    <a:pt x="1426368" y="38100"/>
                  </a:lnTo>
                  <a:lnTo>
                    <a:pt x="1469231" y="54769"/>
                  </a:lnTo>
                  <a:lnTo>
                    <a:pt x="1493043" y="69056"/>
                  </a:lnTo>
                  <a:lnTo>
                    <a:pt x="1514475" y="85725"/>
                  </a:lnTo>
                  <a:lnTo>
                    <a:pt x="1531143" y="100013"/>
                  </a:lnTo>
                  <a:lnTo>
                    <a:pt x="1545431" y="121444"/>
                  </a:lnTo>
                  <a:lnTo>
                    <a:pt x="1552575" y="133350"/>
                  </a:lnTo>
                  <a:lnTo>
                    <a:pt x="1550193" y="150019"/>
                  </a:lnTo>
                  <a:lnTo>
                    <a:pt x="1545431" y="169069"/>
                  </a:lnTo>
                  <a:lnTo>
                    <a:pt x="1528762" y="190500"/>
                  </a:lnTo>
                  <a:lnTo>
                    <a:pt x="1497806" y="211931"/>
                  </a:lnTo>
                  <a:lnTo>
                    <a:pt x="1431131" y="242888"/>
                  </a:lnTo>
                  <a:lnTo>
                    <a:pt x="127396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9EEF227-1AB4-4AD6-8D6D-460D4E5EE178}"/>
                </a:ext>
              </a:extLst>
            </p:cNvPr>
            <p:cNvSpPr/>
            <p:nvPr/>
          </p:nvSpPr>
          <p:spPr>
            <a:xfrm>
              <a:off x="4175125" y="2200275"/>
              <a:ext cx="2519363" cy="652463"/>
            </a:xfrm>
            <a:custGeom>
              <a:avLst/>
              <a:gdLst>
                <a:gd name="connsiteX0" fmla="*/ 1771650 w 2519363"/>
                <a:gd name="connsiteY0" fmla="*/ 359569 h 652463"/>
                <a:gd name="connsiteX1" fmla="*/ 1431132 w 2519363"/>
                <a:gd name="connsiteY1" fmla="*/ 409575 h 652463"/>
                <a:gd name="connsiteX2" fmla="*/ 1288257 w 2519363"/>
                <a:gd name="connsiteY2" fmla="*/ 440531 h 652463"/>
                <a:gd name="connsiteX3" fmla="*/ 1028700 w 2519363"/>
                <a:gd name="connsiteY3" fmla="*/ 497681 h 652463"/>
                <a:gd name="connsiteX4" fmla="*/ 814388 w 2519363"/>
                <a:gd name="connsiteY4" fmla="*/ 547688 h 652463"/>
                <a:gd name="connsiteX5" fmla="*/ 664369 w 2519363"/>
                <a:gd name="connsiteY5" fmla="*/ 585788 h 652463"/>
                <a:gd name="connsiteX6" fmla="*/ 604838 w 2519363"/>
                <a:gd name="connsiteY6" fmla="*/ 609600 h 652463"/>
                <a:gd name="connsiteX7" fmla="*/ 569119 w 2519363"/>
                <a:gd name="connsiteY7" fmla="*/ 623888 h 652463"/>
                <a:gd name="connsiteX8" fmla="*/ 502444 w 2519363"/>
                <a:gd name="connsiteY8" fmla="*/ 642938 h 652463"/>
                <a:gd name="connsiteX9" fmla="*/ 445294 w 2519363"/>
                <a:gd name="connsiteY9" fmla="*/ 650081 h 652463"/>
                <a:gd name="connsiteX10" fmla="*/ 416719 w 2519363"/>
                <a:gd name="connsiteY10" fmla="*/ 652463 h 652463"/>
                <a:gd name="connsiteX11" fmla="*/ 385763 w 2519363"/>
                <a:gd name="connsiteY11" fmla="*/ 647700 h 652463"/>
                <a:gd name="connsiteX12" fmla="*/ 352425 w 2519363"/>
                <a:gd name="connsiteY12" fmla="*/ 635794 h 652463"/>
                <a:gd name="connsiteX13" fmla="*/ 266700 w 2519363"/>
                <a:gd name="connsiteY13" fmla="*/ 597694 h 652463"/>
                <a:gd name="connsiteX14" fmla="*/ 228600 w 2519363"/>
                <a:gd name="connsiteY14" fmla="*/ 573881 h 652463"/>
                <a:gd name="connsiteX15" fmla="*/ 154782 w 2519363"/>
                <a:gd name="connsiteY15" fmla="*/ 519113 h 652463"/>
                <a:gd name="connsiteX16" fmla="*/ 95250 w 2519363"/>
                <a:gd name="connsiteY16" fmla="*/ 466725 h 652463"/>
                <a:gd name="connsiteX17" fmla="*/ 66675 w 2519363"/>
                <a:gd name="connsiteY17" fmla="*/ 440531 h 652463"/>
                <a:gd name="connsiteX18" fmla="*/ 38100 w 2519363"/>
                <a:gd name="connsiteY18" fmla="*/ 409575 h 652463"/>
                <a:gd name="connsiteX19" fmla="*/ 14288 w 2519363"/>
                <a:gd name="connsiteY19" fmla="*/ 378619 h 652463"/>
                <a:gd name="connsiteX20" fmla="*/ 4763 w 2519363"/>
                <a:gd name="connsiteY20" fmla="*/ 359569 h 652463"/>
                <a:gd name="connsiteX21" fmla="*/ 0 w 2519363"/>
                <a:gd name="connsiteY21" fmla="*/ 342900 h 652463"/>
                <a:gd name="connsiteX22" fmla="*/ 0 w 2519363"/>
                <a:gd name="connsiteY22" fmla="*/ 326231 h 652463"/>
                <a:gd name="connsiteX23" fmla="*/ 7144 w 2519363"/>
                <a:gd name="connsiteY23" fmla="*/ 319088 h 652463"/>
                <a:gd name="connsiteX24" fmla="*/ 26194 w 2519363"/>
                <a:gd name="connsiteY24" fmla="*/ 316706 h 652463"/>
                <a:gd name="connsiteX25" fmla="*/ 54769 w 2519363"/>
                <a:gd name="connsiteY25" fmla="*/ 321469 h 652463"/>
                <a:gd name="connsiteX26" fmla="*/ 104775 w 2519363"/>
                <a:gd name="connsiteY26" fmla="*/ 335756 h 652463"/>
                <a:gd name="connsiteX27" fmla="*/ 133350 w 2519363"/>
                <a:gd name="connsiteY27" fmla="*/ 350044 h 652463"/>
                <a:gd name="connsiteX28" fmla="*/ 176213 w 2519363"/>
                <a:gd name="connsiteY28" fmla="*/ 369094 h 652463"/>
                <a:gd name="connsiteX29" fmla="*/ 240507 w 2519363"/>
                <a:gd name="connsiteY29" fmla="*/ 388144 h 652463"/>
                <a:gd name="connsiteX30" fmla="*/ 302419 w 2519363"/>
                <a:gd name="connsiteY30" fmla="*/ 402431 h 652463"/>
                <a:gd name="connsiteX31" fmla="*/ 364332 w 2519363"/>
                <a:gd name="connsiteY31" fmla="*/ 409575 h 652463"/>
                <a:gd name="connsiteX32" fmla="*/ 419100 w 2519363"/>
                <a:gd name="connsiteY32" fmla="*/ 414338 h 652463"/>
                <a:gd name="connsiteX33" fmla="*/ 504825 w 2519363"/>
                <a:gd name="connsiteY33" fmla="*/ 409575 h 652463"/>
                <a:gd name="connsiteX34" fmla="*/ 671513 w 2519363"/>
                <a:gd name="connsiteY34" fmla="*/ 383381 h 652463"/>
                <a:gd name="connsiteX35" fmla="*/ 942975 w 2519363"/>
                <a:gd name="connsiteY35" fmla="*/ 333375 h 652463"/>
                <a:gd name="connsiteX36" fmla="*/ 1240632 w 2519363"/>
                <a:gd name="connsiteY36" fmla="*/ 266700 h 652463"/>
                <a:gd name="connsiteX37" fmla="*/ 1376363 w 2519363"/>
                <a:gd name="connsiteY37" fmla="*/ 233363 h 652463"/>
                <a:gd name="connsiteX38" fmla="*/ 1533525 w 2519363"/>
                <a:gd name="connsiteY38" fmla="*/ 207169 h 652463"/>
                <a:gd name="connsiteX39" fmla="*/ 1688307 w 2519363"/>
                <a:gd name="connsiteY39" fmla="*/ 171450 h 652463"/>
                <a:gd name="connsiteX40" fmla="*/ 1895475 w 2519363"/>
                <a:gd name="connsiteY40" fmla="*/ 119063 h 652463"/>
                <a:gd name="connsiteX41" fmla="*/ 1997869 w 2519363"/>
                <a:gd name="connsiteY41" fmla="*/ 90488 h 652463"/>
                <a:gd name="connsiteX42" fmla="*/ 2028825 w 2519363"/>
                <a:gd name="connsiteY42" fmla="*/ 73819 h 652463"/>
                <a:gd name="connsiteX43" fmla="*/ 2085975 w 2519363"/>
                <a:gd name="connsiteY43" fmla="*/ 26194 h 652463"/>
                <a:gd name="connsiteX44" fmla="*/ 2114550 w 2519363"/>
                <a:gd name="connsiteY44" fmla="*/ 0 h 652463"/>
                <a:gd name="connsiteX45" fmla="*/ 2157413 w 2519363"/>
                <a:gd name="connsiteY45" fmla="*/ 2381 h 652463"/>
                <a:gd name="connsiteX46" fmla="*/ 2212182 w 2519363"/>
                <a:gd name="connsiteY46" fmla="*/ 11906 h 652463"/>
                <a:gd name="connsiteX47" fmla="*/ 2266950 w 2519363"/>
                <a:gd name="connsiteY47" fmla="*/ 26194 h 652463"/>
                <a:gd name="connsiteX48" fmla="*/ 2347913 w 2519363"/>
                <a:gd name="connsiteY48" fmla="*/ 50006 h 652463"/>
                <a:gd name="connsiteX49" fmla="*/ 2428875 w 2519363"/>
                <a:gd name="connsiteY49" fmla="*/ 76200 h 652463"/>
                <a:gd name="connsiteX50" fmla="*/ 2462213 w 2519363"/>
                <a:gd name="connsiteY50" fmla="*/ 92869 h 652463"/>
                <a:gd name="connsiteX51" fmla="*/ 2495550 w 2519363"/>
                <a:gd name="connsiteY51" fmla="*/ 111919 h 652463"/>
                <a:gd name="connsiteX52" fmla="*/ 2507457 w 2519363"/>
                <a:gd name="connsiteY52" fmla="*/ 123825 h 652463"/>
                <a:gd name="connsiteX53" fmla="*/ 2516982 w 2519363"/>
                <a:gd name="connsiteY53" fmla="*/ 140494 h 652463"/>
                <a:gd name="connsiteX54" fmla="*/ 2519363 w 2519363"/>
                <a:gd name="connsiteY54" fmla="*/ 157163 h 652463"/>
                <a:gd name="connsiteX55" fmla="*/ 2512219 w 2519363"/>
                <a:gd name="connsiteY55" fmla="*/ 185738 h 652463"/>
                <a:gd name="connsiteX56" fmla="*/ 2495550 w 2519363"/>
                <a:gd name="connsiteY56" fmla="*/ 214313 h 652463"/>
                <a:gd name="connsiteX57" fmla="*/ 2478882 w 2519363"/>
                <a:gd name="connsiteY57" fmla="*/ 235744 h 652463"/>
                <a:gd name="connsiteX58" fmla="*/ 2455069 w 2519363"/>
                <a:gd name="connsiteY58" fmla="*/ 252413 h 652463"/>
                <a:gd name="connsiteX59" fmla="*/ 2414588 w 2519363"/>
                <a:gd name="connsiteY59" fmla="*/ 266700 h 652463"/>
                <a:gd name="connsiteX60" fmla="*/ 2324100 w 2519363"/>
                <a:gd name="connsiteY60" fmla="*/ 288131 h 652463"/>
                <a:gd name="connsiteX61" fmla="*/ 2128838 w 2519363"/>
                <a:gd name="connsiteY61" fmla="*/ 314325 h 652463"/>
                <a:gd name="connsiteX62" fmla="*/ 1771650 w 2519363"/>
                <a:gd name="connsiteY62" fmla="*/ 359569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19363" h="652463">
                  <a:moveTo>
                    <a:pt x="1771650" y="359569"/>
                  </a:moveTo>
                  <a:lnTo>
                    <a:pt x="1431132" y="409575"/>
                  </a:lnTo>
                  <a:lnTo>
                    <a:pt x="1288257" y="440531"/>
                  </a:lnTo>
                  <a:lnTo>
                    <a:pt x="1028700" y="497681"/>
                  </a:lnTo>
                  <a:lnTo>
                    <a:pt x="814388" y="547688"/>
                  </a:lnTo>
                  <a:lnTo>
                    <a:pt x="664369" y="585788"/>
                  </a:lnTo>
                  <a:lnTo>
                    <a:pt x="604838" y="609600"/>
                  </a:lnTo>
                  <a:lnTo>
                    <a:pt x="569119" y="623888"/>
                  </a:lnTo>
                  <a:lnTo>
                    <a:pt x="502444" y="642938"/>
                  </a:lnTo>
                  <a:lnTo>
                    <a:pt x="445294" y="650081"/>
                  </a:lnTo>
                  <a:lnTo>
                    <a:pt x="416719" y="652463"/>
                  </a:lnTo>
                  <a:lnTo>
                    <a:pt x="385763" y="647700"/>
                  </a:lnTo>
                  <a:lnTo>
                    <a:pt x="352425" y="635794"/>
                  </a:lnTo>
                  <a:lnTo>
                    <a:pt x="266700" y="597694"/>
                  </a:lnTo>
                  <a:lnTo>
                    <a:pt x="228600" y="573881"/>
                  </a:lnTo>
                  <a:lnTo>
                    <a:pt x="154782" y="519113"/>
                  </a:lnTo>
                  <a:lnTo>
                    <a:pt x="95250" y="466725"/>
                  </a:lnTo>
                  <a:lnTo>
                    <a:pt x="66675" y="440531"/>
                  </a:lnTo>
                  <a:lnTo>
                    <a:pt x="38100" y="409575"/>
                  </a:lnTo>
                  <a:lnTo>
                    <a:pt x="14288" y="378619"/>
                  </a:lnTo>
                  <a:lnTo>
                    <a:pt x="4763" y="359569"/>
                  </a:lnTo>
                  <a:lnTo>
                    <a:pt x="0" y="342900"/>
                  </a:lnTo>
                  <a:lnTo>
                    <a:pt x="0" y="326231"/>
                  </a:lnTo>
                  <a:lnTo>
                    <a:pt x="7144" y="319088"/>
                  </a:lnTo>
                  <a:lnTo>
                    <a:pt x="26194" y="316706"/>
                  </a:lnTo>
                  <a:lnTo>
                    <a:pt x="54769" y="321469"/>
                  </a:lnTo>
                  <a:lnTo>
                    <a:pt x="104775" y="335756"/>
                  </a:lnTo>
                  <a:lnTo>
                    <a:pt x="133350" y="350044"/>
                  </a:lnTo>
                  <a:lnTo>
                    <a:pt x="176213" y="369094"/>
                  </a:lnTo>
                  <a:lnTo>
                    <a:pt x="240507" y="388144"/>
                  </a:lnTo>
                  <a:lnTo>
                    <a:pt x="302419" y="402431"/>
                  </a:lnTo>
                  <a:lnTo>
                    <a:pt x="364332" y="409575"/>
                  </a:lnTo>
                  <a:lnTo>
                    <a:pt x="419100" y="414338"/>
                  </a:lnTo>
                  <a:lnTo>
                    <a:pt x="504825" y="409575"/>
                  </a:lnTo>
                  <a:lnTo>
                    <a:pt x="671513" y="383381"/>
                  </a:lnTo>
                  <a:lnTo>
                    <a:pt x="942975" y="333375"/>
                  </a:lnTo>
                  <a:lnTo>
                    <a:pt x="1240632" y="266700"/>
                  </a:lnTo>
                  <a:lnTo>
                    <a:pt x="1376363" y="233363"/>
                  </a:lnTo>
                  <a:lnTo>
                    <a:pt x="1533525" y="207169"/>
                  </a:lnTo>
                  <a:lnTo>
                    <a:pt x="1688307" y="171450"/>
                  </a:lnTo>
                  <a:lnTo>
                    <a:pt x="1895475" y="119063"/>
                  </a:lnTo>
                  <a:lnTo>
                    <a:pt x="1997869" y="90488"/>
                  </a:lnTo>
                  <a:lnTo>
                    <a:pt x="2028825" y="73819"/>
                  </a:lnTo>
                  <a:lnTo>
                    <a:pt x="2085975" y="26194"/>
                  </a:lnTo>
                  <a:lnTo>
                    <a:pt x="2114550" y="0"/>
                  </a:lnTo>
                  <a:lnTo>
                    <a:pt x="2157413" y="2381"/>
                  </a:lnTo>
                  <a:lnTo>
                    <a:pt x="2212182" y="11906"/>
                  </a:lnTo>
                  <a:lnTo>
                    <a:pt x="2266950" y="26194"/>
                  </a:lnTo>
                  <a:lnTo>
                    <a:pt x="2347913" y="50006"/>
                  </a:lnTo>
                  <a:lnTo>
                    <a:pt x="2428875" y="76200"/>
                  </a:lnTo>
                  <a:lnTo>
                    <a:pt x="2462213" y="92869"/>
                  </a:lnTo>
                  <a:lnTo>
                    <a:pt x="2495550" y="111919"/>
                  </a:lnTo>
                  <a:lnTo>
                    <a:pt x="2507457" y="123825"/>
                  </a:lnTo>
                  <a:lnTo>
                    <a:pt x="2516982" y="140494"/>
                  </a:lnTo>
                  <a:lnTo>
                    <a:pt x="2519363" y="157163"/>
                  </a:lnTo>
                  <a:lnTo>
                    <a:pt x="2512219" y="185738"/>
                  </a:lnTo>
                  <a:lnTo>
                    <a:pt x="2495550" y="214313"/>
                  </a:lnTo>
                  <a:lnTo>
                    <a:pt x="2478882" y="235744"/>
                  </a:lnTo>
                  <a:lnTo>
                    <a:pt x="2455069" y="252413"/>
                  </a:lnTo>
                  <a:lnTo>
                    <a:pt x="2414588" y="266700"/>
                  </a:lnTo>
                  <a:lnTo>
                    <a:pt x="2324100" y="288131"/>
                  </a:lnTo>
                  <a:lnTo>
                    <a:pt x="2128838" y="314325"/>
                  </a:lnTo>
                  <a:lnTo>
                    <a:pt x="1771650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FAA9A43-629E-41AC-BD84-594B4AA416D8}"/>
                </a:ext>
              </a:extLst>
            </p:cNvPr>
            <p:cNvSpPr/>
            <p:nvPr/>
          </p:nvSpPr>
          <p:spPr>
            <a:xfrm>
              <a:off x="5803900" y="1573213"/>
              <a:ext cx="773113" cy="520700"/>
            </a:xfrm>
            <a:custGeom>
              <a:avLst/>
              <a:gdLst>
                <a:gd name="connsiteX0" fmla="*/ 423863 w 773907"/>
                <a:gd name="connsiteY0" fmla="*/ 330994 h 519113"/>
                <a:gd name="connsiteX1" fmla="*/ 345282 w 773907"/>
                <a:gd name="connsiteY1" fmla="*/ 266700 h 519113"/>
                <a:gd name="connsiteX2" fmla="*/ 280988 w 773907"/>
                <a:gd name="connsiteY2" fmla="*/ 216694 h 519113"/>
                <a:gd name="connsiteX3" fmla="*/ 221457 w 773907"/>
                <a:gd name="connsiteY3" fmla="*/ 173832 h 519113"/>
                <a:gd name="connsiteX4" fmla="*/ 173832 w 773907"/>
                <a:gd name="connsiteY4" fmla="*/ 145257 h 519113"/>
                <a:gd name="connsiteX5" fmla="*/ 114300 w 773907"/>
                <a:gd name="connsiteY5" fmla="*/ 107157 h 519113"/>
                <a:gd name="connsiteX6" fmla="*/ 45244 w 773907"/>
                <a:gd name="connsiteY6" fmla="*/ 76200 h 519113"/>
                <a:gd name="connsiteX7" fmla="*/ 19050 w 773907"/>
                <a:gd name="connsiteY7" fmla="*/ 64294 h 519113"/>
                <a:gd name="connsiteX8" fmla="*/ 7144 w 773907"/>
                <a:gd name="connsiteY8" fmla="*/ 52388 h 519113"/>
                <a:gd name="connsiteX9" fmla="*/ 0 w 773907"/>
                <a:gd name="connsiteY9" fmla="*/ 35719 h 519113"/>
                <a:gd name="connsiteX10" fmla="*/ 4763 w 773907"/>
                <a:gd name="connsiteY10" fmla="*/ 21432 h 519113"/>
                <a:gd name="connsiteX11" fmla="*/ 21432 w 773907"/>
                <a:gd name="connsiteY11" fmla="*/ 7144 h 519113"/>
                <a:gd name="connsiteX12" fmla="*/ 45244 w 773907"/>
                <a:gd name="connsiteY12" fmla="*/ 0 h 519113"/>
                <a:gd name="connsiteX13" fmla="*/ 133350 w 773907"/>
                <a:gd name="connsiteY13" fmla="*/ 0 h 519113"/>
                <a:gd name="connsiteX14" fmla="*/ 247650 w 773907"/>
                <a:gd name="connsiteY14" fmla="*/ 11907 h 519113"/>
                <a:gd name="connsiteX15" fmla="*/ 350044 w 773907"/>
                <a:gd name="connsiteY15" fmla="*/ 26194 h 519113"/>
                <a:gd name="connsiteX16" fmla="*/ 435769 w 773907"/>
                <a:gd name="connsiteY16" fmla="*/ 45244 h 519113"/>
                <a:gd name="connsiteX17" fmla="*/ 504825 w 773907"/>
                <a:gd name="connsiteY17" fmla="*/ 64294 h 519113"/>
                <a:gd name="connsiteX18" fmla="*/ 566738 w 773907"/>
                <a:gd name="connsiteY18" fmla="*/ 88107 h 519113"/>
                <a:gd name="connsiteX19" fmla="*/ 611982 w 773907"/>
                <a:gd name="connsiteY19" fmla="*/ 109538 h 519113"/>
                <a:gd name="connsiteX20" fmla="*/ 645319 w 773907"/>
                <a:gd name="connsiteY20" fmla="*/ 135732 h 519113"/>
                <a:gd name="connsiteX21" fmla="*/ 673894 w 773907"/>
                <a:gd name="connsiteY21" fmla="*/ 161925 h 519113"/>
                <a:gd name="connsiteX22" fmla="*/ 704850 w 773907"/>
                <a:gd name="connsiteY22" fmla="*/ 197644 h 519113"/>
                <a:gd name="connsiteX23" fmla="*/ 726282 w 773907"/>
                <a:gd name="connsiteY23" fmla="*/ 228600 h 519113"/>
                <a:gd name="connsiteX24" fmla="*/ 750094 w 773907"/>
                <a:gd name="connsiteY24" fmla="*/ 285750 h 519113"/>
                <a:gd name="connsiteX25" fmla="*/ 764382 w 773907"/>
                <a:gd name="connsiteY25" fmla="*/ 333375 h 519113"/>
                <a:gd name="connsiteX26" fmla="*/ 773907 w 773907"/>
                <a:gd name="connsiteY26" fmla="*/ 385763 h 519113"/>
                <a:gd name="connsiteX27" fmla="*/ 773907 w 773907"/>
                <a:gd name="connsiteY27" fmla="*/ 431007 h 519113"/>
                <a:gd name="connsiteX28" fmla="*/ 762000 w 773907"/>
                <a:gd name="connsiteY28" fmla="*/ 476250 h 519113"/>
                <a:gd name="connsiteX29" fmla="*/ 742950 w 773907"/>
                <a:gd name="connsiteY29" fmla="*/ 502444 h 519113"/>
                <a:gd name="connsiteX30" fmla="*/ 721519 w 773907"/>
                <a:gd name="connsiteY30" fmla="*/ 516732 h 519113"/>
                <a:gd name="connsiteX31" fmla="*/ 692944 w 773907"/>
                <a:gd name="connsiteY31" fmla="*/ 519113 h 519113"/>
                <a:gd name="connsiteX32" fmla="*/ 640557 w 773907"/>
                <a:gd name="connsiteY32" fmla="*/ 514350 h 519113"/>
                <a:gd name="connsiteX33" fmla="*/ 616744 w 773907"/>
                <a:gd name="connsiteY33" fmla="*/ 507207 h 519113"/>
                <a:gd name="connsiteX34" fmla="*/ 573882 w 773907"/>
                <a:gd name="connsiteY34" fmla="*/ 481013 h 519113"/>
                <a:gd name="connsiteX35" fmla="*/ 542925 w 773907"/>
                <a:gd name="connsiteY35" fmla="*/ 454819 h 519113"/>
                <a:gd name="connsiteX36" fmla="*/ 507207 w 773907"/>
                <a:gd name="connsiteY36" fmla="*/ 411957 h 519113"/>
                <a:gd name="connsiteX37" fmla="*/ 423863 w 773907"/>
                <a:gd name="connsiteY37" fmla="*/ 330994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3907" h="519113">
                  <a:moveTo>
                    <a:pt x="423863" y="330994"/>
                  </a:moveTo>
                  <a:lnTo>
                    <a:pt x="345282" y="266700"/>
                  </a:lnTo>
                  <a:lnTo>
                    <a:pt x="280988" y="216694"/>
                  </a:lnTo>
                  <a:lnTo>
                    <a:pt x="221457" y="173832"/>
                  </a:lnTo>
                  <a:lnTo>
                    <a:pt x="173832" y="145257"/>
                  </a:lnTo>
                  <a:lnTo>
                    <a:pt x="114300" y="107157"/>
                  </a:lnTo>
                  <a:lnTo>
                    <a:pt x="45244" y="76200"/>
                  </a:lnTo>
                  <a:lnTo>
                    <a:pt x="19050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4763" y="21432"/>
                  </a:lnTo>
                  <a:lnTo>
                    <a:pt x="21432" y="7144"/>
                  </a:lnTo>
                  <a:lnTo>
                    <a:pt x="45244" y="0"/>
                  </a:lnTo>
                  <a:lnTo>
                    <a:pt x="133350" y="0"/>
                  </a:lnTo>
                  <a:lnTo>
                    <a:pt x="247650" y="11907"/>
                  </a:lnTo>
                  <a:lnTo>
                    <a:pt x="350044" y="26194"/>
                  </a:lnTo>
                  <a:lnTo>
                    <a:pt x="435769" y="45244"/>
                  </a:lnTo>
                  <a:lnTo>
                    <a:pt x="504825" y="64294"/>
                  </a:lnTo>
                  <a:lnTo>
                    <a:pt x="566738" y="88107"/>
                  </a:lnTo>
                  <a:lnTo>
                    <a:pt x="611982" y="109538"/>
                  </a:lnTo>
                  <a:lnTo>
                    <a:pt x="645319" y="135732"/>
                  </a:lnTo>
                  <a:lnTo>
                    <a:pt x="673894" y="161925"/>
                  </a:lnTo>
                  <a:lnTo>
                    <a:pt x="704850" y="197644"/>
                  </a:lnTo>
                  <a:lnTo>
                    <a:pt x="726282" y="228600"/>
                  </a:lnTo>
                  <a:lnTo>
                    <a:pt x="750094" y="285750"/>
                  </a:lnTo>
                  <a:lnTo>
                    <a:pt x="764382" y="333375"/>
                  </a:lnTo>
                  <a:lnTo>
                    <a:pt x="773907" y="385763"/>
                  </a:lnTo>
                  <a:lnTo>
                    <a:pt x="773907" y="431007"/>
                  </a:lnTo>
                  <a:lnTo>
                    <a:pt x="762000" y="476250"/>
                  </a:lnTo>
                  <a:lnTo>
                    <a:pt x="742950" y="502444"/>
                  </a:lnTo>
                  <a:lnTo>
                    <a:pt x="721519" y="516732"/>
                  </a:lnTo>
                  <a:lnTo>
                    <a:pt x="692944" y="519113"/>
                  </a:lnTo>
                  <a:lnTo>
                    <a:pt x="640557" y="514350"/>
                  </a:lnTo>
                  <a:lnTo>
                    <a:pt x="616744" y="507207"/>
                  </a:lnTo>
                  <a:lnTo>
                    <a:pt x="573882" y="481013"/>
                  </a:lnTo>
                  <a:lnTo>
                    <a:pt x="542925" y="454819"/>
                  </a:lnTo>
                  <a:lnTo>
                    <a:pt x="507207" y="411957"/>
                  </a:lnTo>
                  <a:lnTo>
                    <a:pt x="42386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55D70E3-64AD-472A-819F-1DA73A34868D}"/>
                </a:ext>
              </a:extLst>
            </p:cNvPr>
            <p:cNvSpPr/>
            <p:nvPr/>
          </p:nvSpPr>
          <p:spPr>
            <a:xfrm>
              <a:off x="4027488" y="3354388"/>
              <a:ext cx="473075" cy="1047750"/>
            </a:xfrm>
            <a:custGeom>
              <a:avLst/>
              <a:gdLst>
                <a:gd name="connsiteX0" fmla="*/ 269081 w 473869"/>
                <a:gd name="connsiteY0" fmla="*/ 573882 h 1047750"/>
                <a:gd name="connsiteX1" fmla="*/ 259556 w 473869"/>
                <a:gd name="connsiteY1" fmla="*/ 433388 h 1047750"/>
                <a:gd name="connsiteX2" fmla="*/ 250031 w 473869"/>
                <a:gd name="connsiteY2" fmla="*/ 373857 h 1047750"/>
                <a:gd name="connsiteX3" fmla="*/ 238125 w 473869"/>
                <a:gd name="connsiteY3" fmla="*/ 321469 h 1047750"/>
                <a:gd name="connsiteX4" fmla="*/ 223837 w 473869"/>
                <a:gd name="connsiteY4" fmla="*/ 280988 h 1047750"/>
                <a:gd name="connsiteX5" fmla="*/ 195262 w 473869"/>
                <a:gd name="connsiteY5" fmla="*/ 238125 h 1047750"/>
                <a:gd name="connsiteX6" fmla="*/ 157162 w 473869"/>
                <a:gd name="connsiteY6" fmla="*/ 190500 h 1047750"/>
                <a:gd name="connsiteX7" fmla="*/ 90487 w 473869"/>
                <a:gd name="connsiteY7" fmla="*/ 126207 h 1047750"/>
                <a:gd name="connsiteX8" fmla="*/ 35719 w 473869"/>
                <a:gd name="connsiteY8" fmla="*/ 88107 h 1047750"/>
                <a:gd name="connsiteX9" fmla="*/ 23812 w 473869"/>
                <a:gd name="connsiteY9" fmla="*/ 80963 h 1047750"/>
                <a:gd name="connsiteX10" fmla="*/ 9525 w 473869"/>
                <a:gd name="connsiteY10" fmla="*/ 61913 h 1047750"/>
                <a:gd name="connsiteX11" fmla="*/ 0 w 473869"/>
                <a:gd name="connsiteY11" fmla="*/ 35719 h 1047750"/>
                <a:gd name="connsiteX12" fmla="*/ 0 w 473869"/>
                <a:gd name="connsiteY12" fmla="*/ 21432 h 1047750"/>
                <a:gd name="connsiteX13" fmla="*/ 7144 w 473869"/>
                <a:gd name="connsiteY13" fmla="*/ 4763 h 1047750"/>
                <a:gd name="connsiteX14" fmla="*/ 26194 w 473869"/>
                <a:gd name="connsiteY14" fmla="*/ 0 h 1047750"/>
                <a:gd name="connsiteX15" fmla="*/ 57150 w 473869"/>
                <a:gd name="connsiteY15" fmla="*/ 7144 h 1047750"/>
                <a:gd name="connsiteX16" fmla="*/ 119062 w 473869"/>
                <a:gd name="connsiteY16" fmla="*/ 11907 h 1047750"/>
                <a:gd name="connsiteX17" fmla="*/ 166687 w 473869"/>
                <a:gd name="connsiteY17" fmla="*/ 19050 h 1047750"/>
                <a:gd name="connsiteX18" fmla="*/ 233362 w 473869"/>
                <a:gd name="connsiteY18" fmla="*/ 33338 h 1047750"/>
                <a:gd name="connsiteX19" fmla="*/ 278606 w 473869"/>
                <a:gd name="connsiteY19" fmla="*/ 47625 h 1047750"/>
                <a:gd name="connsiteX20" fmla="*/ 328612 w 473869"/>
                <a:gd name="connsiteY20" fmla="*/ 66675 h 1047750"/>
                <a:gd name="connsiteX21" fmla="*/ 376237 w 473869"/>
                <a:gd name="connsiteY21" fmla="*/ 159544 h 1047750"/>
                <a:gd name="connsiteX22" fmla="*/ 426244 w 473869"/>
                <a:gd name="connsiteY22" fmla="*/ 242888 h 1047750"/>
                <a:gd name="connsiteX23" fmla="*/ 433387 w 473869"/>
                <a:gd name="connsiteY23" fmla="*/ 307182 h 1047750"/>
                <a:gd name="connsiteX24" fmla="*/ 457200 w 473869"/>
                <a:gd name="connsiteY24" fmla="*/ 616744 h 1047750"/>
                <a:gd name="connsiteX25" fmla="*/ 473869 w 473869"/>
                <a:gd name="connsiteY25" fmla="*/ 828675 h 1047750"/>
                <a:gd name="connsiteX26" fmla="*/ 469106 w 473869"/>
                <a:gd name="connsiteY26" fmla="*/ 966788 h 1047750"/>
                <a:gd name="connsiteX27" fmla="*/ 464344 w 473869"/>
                <a:gd name="connsiteY27" fmla="*/ 1004888 h 1047750"/>
                <a:gd name="connsiteX28" fmla="*/ 457200 w 473869"/>
                <a:gd name="connsiteY28" fmla="*/ 1026319 h 1047750"/>
                <a:gd name="connsiteX29" fmla="*/ 445294 w 473869"/>
                <a:gd name="connsiteY29" fmla="*/ 1038225 h 1047750"/>
                <a:gd name="connsiteX30" fmla="*/ 431006 w 473869"/>
                <a:gd name="connsiteY30" fmla="*/ 1045369 h 1047750"/>
                <a:gd name="connsiteX31" fmla="*/ 390525 w 473869"/>
                <a:gd name="connsiteY31" fmla="*/ 1047750 h 1047750"/>
                <a:gd name="connsiteX32" fmla="*/ 335756 w 473869"/>
                <a:gd name="connsiteY32" fmla="*/ 1042988 h 1047750"/>
                <a:gd name="connsiteX33" fmla="*/ 316706 w 473869"/>
                <a:gd name="connsiteY33" fmla="*/ 1035844 h 1047750"/>
                <a:gd name="connsiteX34" fmla="*/ 302419 w 473869"/>
                <a:gd name="connsiteY34" fmla="*/ 1012032 h 1047750"/>
                <a:gd name="connsiteX35" fmla="*/ 278606 w 473869"/>
                <a:gd name="connsiteY35" fmla="*/ 962025 h 1047750"/>
                <a:gd name="connsiteX36" fmla="*/ 264319 w 473869"/>
                <a:gd name="connsiteY36" fmla="*/ 928688 h 1047750"/>
                <a:gd name="connsiteX37" fmla="*/ 257175 w 473869"/>
                <a:gd name="connsiteY37" fmla="*/ 869157 h 1047750"/>
                <a:gd name="connsiteX38" fmla="*/ 264319 w 473869"/>
                <a:gd name="connsiteY38" fmla="*/ 790575 h 1047750"/>
                <a:gd name="connsiteX39" fmla="*/ 271462 w 473869"/>
                <a:gd name="connsiteY39" fmla="*/ 728663 h 1047750"/>
                <a:gd name="connsiteX40" fmla="*/ 269081 w 473869"/>
                <a:gd name="connsiteY40" fmla="*/ 57388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047750">
                  <a:moveTo>
                    <a:pt x="269081" y="573882"/>
                  </a:moveTo>
                  <a:lnTo>
                    <a:pt x="259556" y="433388"/>
                  </a:lnTo>
                  <a:lnTo>
                    <a:pt x="250031" y="373857"/>
                  </a:lnTo>
                  <a:lnTo>
                    <a:pt x="238125" y="321469"/>
                  </a:lnTo>
                  <a:lnTo>
                    <a:pt x="223837" y="280988"/>
                  </a:lnTo>
                  <a:lnTo>
                    <a:pt x="195262" y="238125"/>
                  </a:lnTo>
                  <a:lnTo>
                    <a:pt x="157162" y="190500"/>
                  </a:lnTo>
                  <a:lnTo>
                    <a:pt x="90487" y="126207"/>
                  </a:lnTo>
                  <a:lnTo>
                    <a:pt x="35719" y="88107"/>
                  </a:lnTo>
                  <a:lnTo>
                    <a:pt x="23812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7144"/>
                  </a:lnTo>
                  <a:lnTo>
                    <a:pt x="119062" y="11907"/>
                  </a:lnTo>
                  <a:lnTo>
                    <a:pt x="166687" y="19050"/>
                  </a:lnTo>
                  <a:lnTo>
                    <a:pt x="233362" y="33338"/>
                  </a:lnTo>
                  <a:lnTo>
                    <a:pt x="278606" y="47625"/>
                  </a:lnTo>
                  <a:lnTo>
                    <a:pt x="328612" y="66675"/>
                  </a:lnTo>
                  <a:lnTo>
                    <a:pt x="376237" y="159544"/>
                  </a:lnTo>
                  <a:lnTo>
                    <a:pt x="426244" y="242888"/>
                  </a:lnTo>
                  <a:lnTo>
                    <a:pt x="433387" y="307182"/>
                  </a:lnTo>
                  <a:lnTo>
                    <a:pt x="457200" y="616744"/>
                  </a:lnTo>
                  <a:lnTo>
                    <a:pt x="473869" y="828675"/>
                  </a:lnTo>
                  <a:lnTo>
                    <a:pt x="469106" y="966788"/>
                  </a:lnTo>
                  <a:lnTo>
                    <a:pt x="464344" y="1004888"/>
                  </a:lnTo>
                  <a:lnTo>
                    <a:pt x="457200" y="1026319"/>
                  </a:lnTo>
                  <a:lnTo>
                    <a:pt x="445294" y="1038225"/>
                  </a:lnTo>
                  <a:lnTo>
                    <a:pt x="431006" y="1045369"/>
                  </a:lnTo>
                  <a:lnTo>
                    <a:pt x="390525" y="1047750"/>
                  </a:lnTo>
                  <a:lnTo>
                    <a:pt x="335756" y="1042988"/>
                  </a:lnTo>
                  <a:lnTo>
                    <a:pt x="316706" y="1035844"/>
                  </a:lnTo>
                  <a:lnTo>
                    <a:pt x="302419" y="1012032"/>
                  </a:lnTo>
                  <a:lnTo>
                    <a:pt x="278606" y="962025"/>
                  </a:lnTo>
                  <a:lnTo>
                    <a:pt x="264319" y="928688"/>
                  </a:lnTo>
                  <a:lnTo>
                    <a:pt x="257175" y="869157"/>
                  </a:lnTo>
                  <a:lnTo>
                    <a:pt x="264319" y="790575"/>
                  </a:lnTo>
                  <a:lnTo>
                    <a:pt x="271462" y="728663"/>
                  </a:lnTo>
                  <a:cubicBezTo>
                    <a:pt x="270668" y="677069"/>
                    <a:pt x="269875" y="625476"/>
                    <a:pt x="269081" y="573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1916D84-80C8-446B-9644-05FABCE234BD}"/>
                </a:ext>
              </a:extLst>
            </p:cNvPr>
            <p:cNvSpPr/>
            <p:nvPr/>
          </p:nvSpPr>
          <p:spPr>
            <a:xfrm>
              <a:off x="3724275" y="4440238"/>
              <a:ext cx="1766888" cy="958850"/>
            </a:xfrm>
            <a:custGeom>
              <a:avLst/>
              <a:gdLst>
                <a:gd name="connsiteX0" fmla="*/ 1026319 w 1766888"/>
                <a:gd name="connsiteY0" fmla="*/ 533400 h 957263"/>
                <a:gd name="connsiteX1" fmla="*/ 783431 w 1766888"/>
                <a:gd name="connsiteY1" fmla="*/ 685800 h 957263"/>
                <a:gd name="connsiteX2" fmla="*/ 595313 w 1766888"/>
                <a:gd name="connsiteY2" fmla="*/ 819150 h 957263"/>
                <a:gd name="connsiteX3" fmla="*/ 566738 w 1766888"/>
                <a:gd name="connsiteY3" fmla="*/ 847725 h 957263"/>
                <a:gd name="connsiteX4" fmla="*/ 526256 w 1766888"/>
                <a:gd name="connsiteY4" fmla="*/ 897732 h 957263"/>
                <a:gd name="connsiteX5" fmla="*/ 481013 w 1766888"/>
                <a:gd name="connsiteY5" fmla="*/ 942975 h 957263"/>
                <a:gd name="connsiteX6" fmla="*/ 459581 w 1766888"/>
                <a:gd name="connsiteY6" fmla="*/ 957263 h 957263"/>
                <a:gd name="connsiteX7" fmla="*/ 428625 w 1766888"/>
                <a:gd name="connsiteY7" fmla="*/ 957263 h 957263"/>
                <a:gd name="connsiteX8" fmla="*/ 381000 w 1766888"/>
                <a:gd name="connsiteY8" fmla="*/ 947738 h 957263"/>
                <a:gd name="connsiteX9" fmla="*/ 333375 w 1766888"/>
                <a:gd name="connsiteY9" fmla="*/ 933450 h 957263"/>
                <a:gd name="connsiteX10" fmla="*/ 302419 w 1766888"/>
                <a:gd name="connsiteY10" fmla="*/ 916782 h 957263"/>
                <a:gd name="connsiteX11" fmla="*/ 245269 w 1766888"/>
                <a:gd name="connsiteY11" fmla="*/ 876300 h 957263"/>
                <a:gd name="connsiteX12" fmla="*/ 176213 w 1766888"/>
                <a:gd name="connsiteY12" fmla="*/ 812007 h 957263"/>
                <a:gd name="connsiteX13" fmla="*/ 104775 w 1766888"/>
                <a:gd name="connsiteY13" fmla="*/ 738188 h 957263"/>
                <a:gd name="connsiteX14" fmla="*/ 57150 w 1766888"/>
                <a:gd name="connsiteY14" fmla="*/ 678657 h 957263"/>
                <a:gd name="connsiteX15" fmla="*/ 33338 w 1766888"/>
                <a:gd name="connsiteY15" fmla="*/ 647700 h 957263"/>
                <a:gd name="connsiteX16" fmla="*/ 19050 w 1766888"/>
                <a:gd name="connsiteY16" fmla="*/ 626269 h 957263"/>
                <a:gd name="connsiteX17" fmla="*/ 7144 w 1766888"/>
                <a:gd name="connsiteY17" fmla="*/ 604838 h 957263"/>
                <a:gd name="connsiteX18" fmla="*/ 0 w 1766888"/>
                <a:gd name="connsiteY18" fmla="*/ 573882 h 957263"/>
                <a:gd name="connsiteX19" fmla="*/ 2381 w 1766888"/>
                <a:gd name="connsiteY19" fmla="*/ 559594 h 957263"/>
                <a:gd name="connsiteX20" fmla="*/ 14288 w 1766888"/>
                <a:gd name="connsiteY20" fmla="*/ 547688 h 957263"/>
                <a:gd name="connsiteX21" fmla="*/ 33338 w 1766888"/>
                <a:gd name="connsiteY21" fmla="*/ 547688 h 957263"/>
                <a:gd name="connsiteX22" fmla="*/ 59531 w 1766888"/>
                <a:gd name="connsiteY22" fmla="*/ 550069 h 957263"/>
                <a:gd name="connsiteX23" fmla="*/ 92869 w 1766888"/>
                <a:gd name="connsiteY23" fmla="*/ 571500 h 957263"/>
                <a:gd name="connsiteX24" fmla="*/ 161925 w 1766888"/>
                <a:gd name="connsiteY24" fmla="*/ 614363 h 957263"/>
                <a:gd name="connsiteX25" fmla="*/ 233363 w 1766888"/>
                <a:gd name="connsiteY25" fmla="*/ 650082 h 957263"/>
                <a:gd name="connsiteX26" fmla="*/ 269081 w 1766888"/>
                <a:gd name="connsiteY26" fmla="*/ 661988 h 957263"/>
                <a:gd name="connsiteX27" fmla="*/ 295275 w 1766888"/>
                <a:gd name="connsiteY27" fmla="*/ 661988 h 957263"/>
                <a:gd name="connsiteX28" fmla="*/ 411956 w 1766888"/>
                <a:gd name="connsiteY28" fmla="*/ 628650 h 957263"/>
                <a:gd name="connsiteX29" fmla="*/ 523875 w 1766888"/>
                <a:gd name="connsiteY29" fmla="*/ 576263 h 957263"/>
                <a:gd name="connsiteX30" fmla="*/ 881063 w 1766888"/>
                <a:gd name="connsiteY30" fmla="*/ 407194 h 957263"/>
                <a:gd name="connsiteX31" fmla="*/ 1181100 w 1766888"/>
                <a:gd name="connsiteY31" fmla="*/ 264319 h 957263"/>
                <a:gd name="connsiteX32" fmla="*/ 1409700 w 1766888"/>
                <a:gd name="connsiteY32" fmla="*/ 150019 h 957263"/>
                <a:gd name="connsiteX33" fmla="*/ 1604963 w 1766888"/>
                <a:gd name="connsiteY33" fmla="*/ 57150 h 957263"/>
                <a:gd name="connsiteX34" fmla="*/ 1669256 w 1766888"/>
                <a:gd name="connsiteY34" fmla="*/ 23813 h 957263"/>
                <a:gd name="connsiteX35" fmla="*/ 1707356 w 1766888"/>
                <a:gd name="connsiteY35" fmla="*/ 9525 h 957263"/>
                <a:gd name="connsiteX36" fmla="*/ 1745456 w 1766888"/>
                <a:gd name="connsiteY36" fmla="*/ 0 h 957263"/>
                <a:gd name="connsiteX37" fmla="*/ 1754981 w 1766888"/>
                <a:gd name="connsiteY37" fmla="*/ 2382 h 957263"/>
                <a:gd name="connsiteX38" fmla="*/ 1764506 w 1766888"/>
                <a:gd name="connsiteY38" fmla="*/ 7144 h 957263"/>
                <a:gd name="connsiteX39" fmla="*/ 1766888 w 1766888"/>
                <a:gd name="connsiteY39" fmla="*/ 14288 h 957263"/>
                <a:gd name="connsiteX40" fmla="*/ 1759744 w 1766888"/>
                <a:gd name="connsiteY40" fmla="*/ 45244 h 957263"/>
                <a:gd name="connsiteX41" fmla="*/ 1733550 w 1766888"/>
                <a:gd name="connsiteY41" fmla="*/ 83344 h 957263"/>
                <a:gd name="connsiteX42" fmla="*/ 1690688 w 1766888"/>
                <a:gd name="connsiteY42" fmla="*/ 121444 h 957263"/>
                <a:gd name="connsiteX43" fmla="*/ 1531144 w 1766888"/>
                <a:gd name="connsiteY43" fmla="*/ 228600 h 957263"/>
                <a:gd name="connsiteX44" fmla="*/ 1309688 w 1766888"/>
                <a:gd name="connsiteY44" fmla="*/ 364332 h 957263"/>
                <a:gd name="connsiteX45" fmla="*/ 1026319 w 1766888"/>
                <a:gd name="connsiteY45" fmla="*/ 53340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66888" h="957263">
                  <a:moveTo>
                    <a:pt x="1026319" y="533400"/>
                  </a:moveTo>
                  <a:lnTo>
                    <a:pt x="783431" y="685800"/>
                  </a:lnTo>
                  <a:lnTo>
                    <a:pt x="595313" y="819150"/>
                  </a:lnTo>
                  <a:lnTo>
                    <a:pt x="566738" y="847725"/>
                  </a:lnTo>
                  <a:lnTo>
                    <a:pt x="526256" y="897732"/>
                  </a:lnTo>
                  <a:lnTo>
                    <a:pt x="481013" y="942975"/>
                  </a:lnTo>
                  <a:lnTo>
                    <a:pt x="459581" y="957263"/>
                  </a:lnTo>
                  <a:lnTo>
                    <a:pt x="428625" y="957263"/>
                  </a:lnTo>
                  <a:lnTo>
                    <a:pt x="381000" y="947738"/>
                  </a:lnTo>
                  <a:lnTo>
                    <a:pt x="333375" y="933450"/>
                  </a:lnTo>
                  <a:lnTo>
                    <a:pt x="302419" y="916782"/>
                  </a:lnTo>
                  <a:lnTo>
                    <a:pt x="245269" y="876300"/>
                  </a:lnTo>
                  <a:lnTo>
                    <a:pt x="176213" y="812007"/>
                  </a:lnTo>
                  <a:lnTo>
                    <a:pt x="104775" y="738188"/>
                  </a:lnTo>
                  <a:lnTo>
                    <a:pt x="57150" y="678657"/>
                  </a:lnTo>
                  <a:lnTo>
                    <a:pt x="33338" y="647700"/>
                  </a:lnTo>
                  <a:lnTo>
                    <a:pt x="19050" y="626269"/>
                  </a:lnTo>
                  <a:lnTo>
                    <a:pt x="7144" y="604838"/>
                  </a:lnTo>
                  <a:lnTo>
                    <a:pt x="0" y="573882"/>
                  </a:lnTo>
                  <a:lnTo>
                    <a:pt x="2381" y="559594"/>
                  </a:lnTo>
                  <a:lnTo>
                    <a:pt x="14288" y="547688"/>
                  </a:lnTo>
                  <a:lnTo>
                    <a:pt x="33338" y="547688"/>
                  </a:lnTo>
                  <a:lnTo>
                    <a:pt x="59531" y="550069"/>
                  </a:lnTo>
                  <a:lnTo>
                    <a:pt x="92869" y="571500"/>
                  </a:lnTo>
                  <a:lnTo>
                    <a:pt x="161925" y="614363"/>
                  </a:lnTo>
                  <a:lnTo>
                    <a:pt x="233363" y="650082"/>
                  </a:lnTo>
                  <a:lnTo>
                    <a:pt x="269081" y="661988"/>
                  </a:lnTo>
                  <a:lnTo>
                    <a:pt x="295275" y="661988"/>
                  </a:lnTo>
                  <a:lnTo>
                    <a:pt x="411956" y="628650"/>
                  </a:lnTo>
                  <a:lnTo>
                    <a:pt x="523875" y="576263"/>
                  </a:lnTo>
                  <a:lnTo>
                    <a:pt x="881063" y="407194"/>
                  </a:lnTo>
                  <a:lnTo>
                    <a:pt x="1181100" y="264319"/>
                  </a:lnTo>
                  <a:lnTo>
                    <a:pt x="1409700" y="150019"/>
                  </a:lnTo>
                  <a:lnTo>
                    <a:pt x="1604963" y="57150"/>
                  </a:lnTo>
                  <a:lnTo>
                    <a:pt x="1669256" y="23813"/>
                  </a:lnTo>
                  <a:lnTo>
                    <a:pt x="1707356" y="9525"/>
                  </a:lnTo>
                  <a:lnTo>
                    <a:pt x="1745456" y="0"/>
                  </a:lnTo>
                  <a:lnTo>
                    <a:pt x="1754981" y="2382"/>
                  </a:lnTo>
                  <a:lnTo>
                    <a:pt x="1764506" y="7144"/>
                  </a:lnTo>
                  <a:lnTo>
                    <a:pt x="1766888" y="14288"/>
                  </a:lnTo>
                  <a:lnTo>
                    <a:pt x="1759744" y="45244"/>
                  </a:lnTo>
                  <a:lnTo>
                    <a:pt x="1733550" y="83344"/>
                  </a:lnTo>
                  <a:lnTo>
                    <a:pt x="1690688" y="121444"/>
                  </a:lnTo>
                  <a:lnTo>
                    <a:pt x="1531144" y="228600"/>
                  </a:lnTo>
                  <a:lnTo>
                    <a:pt x="1309688" y="364332"/>
                  </a:lnTo>
                  <a:lnTo>
                    <a:pt x="10263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E09D9E1-C7DD-4692-BAE3-8AEA4E05400D}"/>
                </a:ext>
              </a:extLst>
            </p:cNvPr>
            <p:cNvSpPr/>
            <p:nvPr/>
          </p:nvSpPr>
          <p:spPr>
            <a:xfrm rot="16200000">
              <a:off x="2012156" y="2991644"/>
              <a:ext cx="2681288" cy="552450"/>
            </a:xfrm>
            <a:custGeom>
              <a:avLst/>
              <a:gdLst>
                <a:gd name="connsiteX0" fmla="*/ 785612 w 2681382"/>
                <a:gd name="connsiteY0" fmla="*/ 494548 h 551215"/>
                <a:gd name="connsiteX1" fmla="*/ 182880 w 2681382"/>
                <a:gd name="connsiteY1" fmla="*/ 512579 h 551215"/>
                <a:gd name="connsiteX2" fmla="*/ 0 w 2681382"/>
                <a:gd name="connsiteY2" fmla="*/ 273032 h 551215"/>
                <a:gd name="connsiteX3" fmla="*/ 200911 w 2681382"/>
                <a:gd name="connsiteY3" fmla="*/ 260153 h 551215"/>
                <a:gd name="connsiteX4" fmla="*/ 829400 w 2681382"/>
                <a:gd name="connsiteY4" fmla="*/ 247274 h 551215"/>
                <a:gd name="connsiteX5" fmla="*/ 1298191 w 2681382"/>
                <a:gd name="connsiteY5" fmla="*/ 239547 h 551215"/>
                <a:gd name="connsiteX6" fmla="*/ 1452737 w 2681382"/>
                <a:gd name="connsiteY6" fmla="*/ 239547 h 551215"/>
                <a:gd name="connsiteX7" fmla="*/ 1831376 w 2681382"/>
                <a:gd name="connsiteY7" fmla="*/ 236971 h 551215"/>
                <a:gd name="connsiteX8" fmla="*/ 2083802 w 2681382"/>
                <a:gd name="connsiteY8" fmla="*/ 239547 h 551215"/>
                <a:gd name="connsiteX9" fmla="*/ 2207439 w 2681382"/>
                <a:gd name="connsiteY9" fmla="*/ 234395 h 551215"/>
                <a:gd name="connsiteX10" fmla="*/ 2323349 w 2681382"/>
                <a:gd name="connsiteY10" fmla="*/ 221516 h 551215"/>
                <a:gd name="connsiteX11" fmla="*/ 2387743 w 2681382"/>
                <a:gd name="connsiteY11" fmla="*/ 208637 h 551215"/>
                <a:gd name="connsiteX12" fmla="*/ 2418653 w 2681382"/>
                <a:gd name="connsiteY12" fmla="*/ 195759 h 551215"/>
                <a:gd name="connsiteX13" fmla="*/ 2459865 w 2681382"/>
                <a:gd name="connsiteY13" fmla="*/ 170001 h 551215"/>
                <a:gd name="connsiteX14" fmla="*/ 2495926 w 2681382"/>
                <a:gd name="connsiteY14" fmla="*/ 139091 h 551215"/>
                <a:gd name="connsiteX15" fmla="*/ 2560320 w 2681382"/>
                <a:gd name="connsiteY15" fmla="*/ 69546 h 551215"/>
                <a:gd name="connsiteX16" fmla="*/ 2601533 w 2681382"/>
                <a:gd name="connsiteY16" fmla="*/ 20606 h 551215"/>
                <a:gd name="connsiteX17" fmla="*/ 2616987 w 2681382"/>
                <a:gd name="connsiteY17" fmla="*/ 10303 h 551215"/>
                <a:gd name="connsiteX18" fmla="*/ 2640169 w 2681382"/>
                <a:gd name="connsiteY18" fmla="*/ 2575 h 551215"/>
                <a:gd name="connsiteX19" fmla="*/ 2658200 w 2681382"/>
                <a:gd name="connsiteY19" fmla="*/ 0 h 551215"/>
                <a:gd name="connsiteX20" fmla="*/ 2673654 w 2681382"/>
                <a:gd name="connsiteY20" fmla="*/ 7727 h 551215"/>
                <a:gd name="connsiteX21" fmla="*/ 2681382 w 2681382"/>
                <a:gd name="connsiteY21" fmla="*/ 23182 h 551215"/>
                <a:gd name="connsiteX22" fmla="*/ 2673654 w 2681382"/>
                <a:gd name="connsiteY22" fmla="*/ 61818 h 551215"/>
                <a:gd name="connsiteX23" fmla="*/ 2629866 w 2681382"/>
                <a:gd name="connsiteY23" fmla="*/ 170001 h 551215"/>
                <a:gd name="connsiteX24" fmla="*/ 2560320 w 2681382"/>
                <a:gd name="connsiteY24" fmla="*/ 324547 h 551215"/>
                <a:gd name="connsiteX25" fmla="*/ 2519108 w 2681382"/>
                <a:gd name="connsiteY25" fmla="*/ 394093 h 551215"/>
                <a:gd name="connsiteX26" fmla="*/ 2488199 w 2681382"/>
                <a:gd name="connsiteY26" fmla="*/ 440457 h 551215"/>
                <a:gd name="connsiteX27" fmla="*/ 2446986 w 2681382"/>
                <a:gd name="connsiteY27" fmla="*/ 491973 h 551215"/>
                <a:gd name="connsiteX28" fmla="*/ 2398047 w 2681382"/>
                <a:gd name="connsiteY28" fmla="*/ 530609 h 551215"/>
                <a:gd name="connsiteX29" fmla="*/ 2380016 w 2681382"/>
                <a:gd name="connsiteY29" fmla="*/ 546064 h 551215"/>
                <a:gd name="connsiteX30" fmla="*/ 2367137 w 2681382"/>
                <a:gd name="connsiteY30" fmla="*/ 548640 h 551215"/>
                <a:gd name="connsiteX31" fmla="*/ 2346531 w 2681382"/>
                <a:gd name="connsiteY31" fmla="*/ 551215 h 551215"/>
                <a:gd name="connsiteX32" fmla="*/ 2315622 w 2681382"/>
                <a:gd name="connsiteY32" fmla="*/ 546064 h 551215"/>
                <a:gd name="connsiteX33" fmla="*/ 2284712 w 2681382"/>
                <a:gd name="connsiteY33" fmla="*/ 533185 h 551215"/>
                <a:gd name="connsiteX34" fmla="*/ 2253803 w 2681382"/>
                <a:gd name="connsiteY34" fmla="*/ 507427 h 551215"/>
                <a:gd name="connsiteX35" fmla="*/ 2166227 w 2681382"/>
                <a:gd name="connsiteY35" fmla="*/ 497124 h 551215"/>
                <a:gd name="connsiteX36" fmla="*/ 2011680 w 2681382"/>
                <a:gd name="connsiteY36" fmla="*/ 486821 h 551215"/>
                <a:gd name="connsiteX37" fmla="*/ 1872589 w 2681382"/>
                <a:gd name="connsiteY37" fmla="*/ 484245 h 551215"/>
                <a:gd name="connsiteX38" fmla="*/ 1542889 w 2681382"/>
                <a:gd name="connsiteY38" fmla="*/ 486821 h 551215"/>
                <a:gd name="connsiteX39" fmla="*/ 1375464 w 2681382"/>
                <a:gd name="connsiteY39" fmla="*/ 484245 h 551215"/>
                <a:gd name="connsiteX40" fmla="*/ 785612 w 2681382"/>
                <a:gd name="connsiteY40" fmla="*/ 494548 h 55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81382" h="551215">
                  <a:moveTo>
                    <a:pt x="785612" y="494548"/>
                  </a:moveTo>
                  <a:lnTo>
                    <a:pt x="182880" y="512579"/>
                  </a:lnTo>
                  <a:lnTo>
                    <a:pt x="0" y="273032"/>
                  </a:lnTo>
                  <a:lnTo>
                    <a:pt x="200911" y="260153"/>
                  </a:lnTo>
                  <a:lnTo>
                    <a:pt x="829400" y="247274"/>
                  </a:lnTo>
                  <a:lnTo>
                    <a:pt x="1298191" y="239547"/>
                  </a:lnTo>
                  <a:lnTo>
                    <a:pt x="1452737" y="239547"/>
                  </a:lnTo>
                  <a:lnTo>
                    <a:pt x="1831376" y="236971"/>
                  </a:lnTo>
                  <a:lnTo>
                    <a:pt x="2083802" y="239547"/>
                  </a:lnTo>
                  <a:lnTo>
                    <a:pt x="2207439" y="234395"/>
                  </a:lnTo>
                  <a:lnTo>
                    <a:pt x="2323349" y="221516"/>
                  </a:lnTo>
                  <a:lnTo>
                    <a:pt x="2387743" y="208637"/>
                  </a:lnTo>
                  <a:lnTo>
                    <a:pt x="2418653" y="195759"/>
                  </a:lnTo>
                  <a:lnTo>
                    <a:pt x="2459865" y="170001"/>
                  </a:lnTo>
                  <a:lnTo>
                    <a:pt x="2495926" y="139091"/>
                  </a:lnTo>
                  <a:lnTo>
                    <a:pt x="2560320" y="69546"/>
                  </a:lnTo>
                  <a:lnTo>
                    <a:pt x="2601533" y="20606"/>
                  </a:lnTo>
                  <a:lnTo>
                    <a:pt x="2616987" y="10303"/>
                  </a:lnTo>
                  <a:lnTo>
                    <a:pt x="2640169" y="2575"/>
                  </a:lnTo>
                  <a:lnTo>
                    <a:pt x="2658200" y="0"/>
                  </a:lnTo>
                  <a:lnTo>
                    <a:pt x="2673654" y="7727"/>
                  </a:lnTo>
                  <a:lnTo>
                    <a:pt x="2681382" y="23182"/>
                  </a:lnTo>
                  <a:lnTo>
                    <a:pt x="2673654" y="61818"/>
                  </a:lnTo>
                  <a:lnTo>
                    <a:pt x="2629866" y="170001"/>
                  </a:lnTo>
                  <a:lnTo>
                    <a:pt x="2560320" y="324547"/>
                  </a:lnTo>
                  <a:lnTo>
                    <a:pt x="2519108" y="394093"/>
                  </a:lnTo>
                  <a:lnTo>
                    <a:pt x="2488199" y="440457"/>
                  </a:lnTo>
                  <a:lnTo>
                    <a:pt x="2446986" y="491973"/>
                  </a:lnTo>
                  <a:lnTo>
                    <a:pt x="2398047" y="530609"/>
                  </a:lnTo>
                  <a:lnTo>
                    <a:pt x="2380016" y="546064"/>
                  </a:lnTo>
                  <a:lnTo>
                    <a:pt x="2367137" y="548640"/>
                  </a:lnTo>
                  <a:lnTo>
                    <a:pt x="2346531" y="551215"/>
                  </a:lnTo>
                  <a:lnTo>
                    <a:pt x="2315622" y="546064"/>
                  </a:lnTo>
                  <a:lnTo>
                    <a:pt x="2284712" y="533185"/>
                  </a:lnTo>
                  <a:lnTo>
                    <a:pt x="2253803" y="507427"/>
                  </a:lnTo>
                  <a:lnTo>
                    <a:pt x="2166227" y="497124"/>
                  </a:lnTo>
                  <a:lnTo>
                    <a:pt x="2011680" y="486821"/>
                  </a:lnTo>
                  <a:lnTo>
                    <a:pt x="1872589" y="484245"/>
                  </a:lnTo>
                  <a:lnTo>
                    <a:pt x="1542889" y="486821"/>
                  </a:lnTo>
                  <a:lnTo>
                    <a:pt x="1375464" y="484245"/>
                  </a:lnTo>
                  <a:lnTo>
                    <a:pt x="785612" y="49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E06D4AF-4DC1-4956-ADD4-08B738C828C8}"/>
                </a:ext>
              </a:extLst>
            </p:cNvPr>
            <p:cNvSpPr/>
            <p:nvPr/>
          </p:nvSpPr>
          <p:spPr>
            <a:xfrm>
              <a:off x="2533650" y="4062413"/>
              <a:ext cx="1670050" cy="1006475"/>
            </a:xfrm>
            <a:custGeom>
              <a:avLst/>
              <a:gdLst>
                <a:gd name="connsiteX0" fmla="*/ 1076325 w 1669256"/>
                <a:gd name="connsiteY0" fmla="*/ 490537 h 1007268"/>
                <a:gd name="connsiteX1" fmla="*/ 828675 w 1669256"/>
                <a:gd name="connsiteY1" fmla="*/ 657225 h 1007268"/>
                <a:gd name="connsiteX2" fmla="*/ 676275 w 1669256"/>
                <a:gd name="connsiteY2" fmla="*/ 759618 h 1007268"/>
                <a:gd name="connsiteX3" fmla="*/ 531019 w 1669256"/>
                <a:gd name="connsiteY3" fmla="*/ 864393 h 1007268"/>
                <a:gd name="connsiteX4" fmla="*/ 421481 w 1669256"/>
                <a:gd name="connsiteY4" fmla="*/ 957262 h 1007268"/>
                <a:gd name="connsiteX5" fmla="*/ 392906 w 1669256"/>
                <a:gd name="connsiteY5" fmla="*/ 983456 h 1007268"/>
                <a:gd name="connsiteX6" fmla="*/ 369094 w 1669256"/>
                <a:gd name="connsiteY6" fmla="*/ 997743 h 1007268"/>
                <a:gd name="connsiteX7" fmla="*/ 345281 w 1669256"/>
                <a:gd name="connsiteY7" fmla="*/ 1004887 h 1007268"/>
                <a:gd name="connsiteX8" fmla="*/ 316706 w 1669256"/>
                <a:gd name="connsiteY8" fmla="*/ 1007268 h 1007268"/>
                <a:gd name="connsiteX9" fmla="*/ 285750 w 1669256"/>
                <a:gd name="connsiteY9" fmla="*/ 1002506 h 1007268"/>
                <a:gd name="connsiteX10" fmla="*/ 259556 w 1669256"/>
                <a:gd name="connsiteY10" fmla="*/ 990600 h 1007268"/>
                <a:gd name="connsiteX11" fmla="*/ 223838 w 1669256"/>
                <a:gd name="connsiteY11" fmla="*/ 969168 h 1007268"/>
                <a:gd name="connsiteX12" fmla="*/ 180975 w 1669256"/>
                <a:gd name="connsiteY12" fmla="*/ 935831 h 1007268"/>
                <a:gd name="connsiteX13" fmla="*/ 130969 w 1669256"/>
                <a:gd name="connsiteY13" fmla="*/ 878681 h 1007268"/>
                <a:gd name="connsiteX14" fmla="*/ 83344 w 1669256"/>
                <a:gd name="connsiteY14" fmla="*/ 826293 h 1007268"/>
                <a:gd name="connsiteX15" fmla="*/ 45244 w 1669256"/>
                <a:gd name="connsiteY15" fmla="*/ 771525 h 1007268"/>
                <a:gd name="connsiteX16" fmla="*/ 26194 w 1669256"/>
                <a:gd name="connsiteY16" fmla="*/ 733425 h 1007268"/>
                <a:gd name="connsiteX17" fmla="*/ 11906 w 1669256"/>
                <a:gd name="connsiteY17" fmla="*/ 690562 h 1007268"/>
                <a:gd name="connsiteX18" fmla="*/ 2381 w 1669256"/>
                <a:gd name="connsiteY18" fmla="*/ 640556 h 1007268"/>
                <a:gd name="connsiteX19" fmla="*/ 0 w 1669256"/>
                <a:gd name="connsiteY19" fmla="*/ 611981 h 1007268"/>
                <a:gd name="connsiteX20" fmla="*/ 0 w 1669256"/>
                <a:gd name="connsiteY20" fmla="*/ 573881 h 1007268"/>
                <a:gd name="connsiteX21" fmla="*/ 4763 w 1669256"/>
                <a:gd name="connsiteY21" fmla="*/ 552450 h 1007268"/>
                <a:gd name="connsiteX22" fmla="*/ 16669 w 1669256"/>
                <a:gd name="connsiteY22" fmla="*/ 540543 h 1007268"/>
                <a:gd name="connsiteX23" fmla="*/ 26194 w 1669256"/>
                <a:gd name="connsiteY23" fmla="*/ 540543 h 1007268"/>
                <a:gd name="connsiteX24" fmla="*/ 50006 w 1669256"/>
                <a:gd name="connsiteY24" fmla="*/ 552450 h 1007268"/>
                <a:gd name="connsiteX25" fmla="*/ 100013 w 1669256"/>
                <a:gd name="connsiteY25" fmla="*/ 604837 h 1007268"/>
                <a:gd name="connsiteX26" fmla="*/ 126206 w 1669256"/>
                <a:gd name="connsiteY26" fmla="*/ 633412 h 1007268"/>
                <a:gd name="connsiteX27" fmla="*/ 150019 w 1669256"/>
                <a:gd name="connsiteY27" fmla="*/ 654843 h 1007268"/>
                <a:gd name="connsiteX28" fmla="*/ 173831 w 1669256"/>
                <a:gd name="connsiteY28" fmla="*/ 669131 h 1007268"/>
                <a:gd name="connsiteX29" fmla="*/ 200025 w 1669256"/>
                <a:gd name="connsiteY29" fmla="*/ 681037 h 1007268"/>
                <a:gd name="connsiteX30" fmla="*/ 226219 w 1669256"/>
                <a:gd name="connsiteY30" fmla="*/ 688181 h 1007268"/>
                <a:gd name="connsiteX31" fmla="*/ 245269 w 1669256"/>
                <a:gd name="connsiteY31" fmla="*/ 690562 h 1007268"/>
                <a:gd name="connsiteX32" fmla="*/ 266700 w 1669256"/>
                <a:gd name="connsiteY32" fmla="*/ 685800 h 1007268"/>
                <a:gd name="connsiteX33" fmla="*/ 307181 w 1669256"/>
                <a:gd name="connsiteY33" fmla="*/ 664368 h 1007268"/>
                <a:gd name="connsiteX34" fmla="*/ 557213 w 1669256"/>
                <a:gd name="connsiteY34" fmla="*/ 540543 h 1007268"/>
                <a:gd name="connsiteX35" fmla="*/ 828675 w 1669256"/>
                <a:gd name="connsiteY35" fmla="*/ 407193 h 1007268"/>
                <a:gd name="connsiteX36" fmla="*/ 1014413 w 1669256"/>
                <a:gd name="connsiteY36" fmla="*/ 319087 h 1007268"/>
                <a:gd name="connsiteX37" fmla="*/ 1176338 w 1669256"/>
                <a:gd name="connsiteY37" fmla="*/ 245268 h 1007268"/>
                <a:gd name="connsiteX38" fmla="*/ 1359694 w 1669256"/>
                <a:gd name="connsiteY38" fmla="*/ 154781 h 1007268"/>
                <a:gd name="connsiteX39" fmla="*/ 1476375 w 1669256"/>
                <a:gd name="connsiteY39" fmla="*/ 92868 h 1007268"/>
                <a:gd name="connsiteX40" fmla="*/ 1547813 w 1669256"/>
                <a:gd name="connsiteY40" fmla="*/ 47625 h 1007268"/>
                <a:gd name="connsiteX41" fmla="*/ 1583531 w 1669256"/>
                <a:gd name="connsiteY41" fmla="*/ 19050 h 1007268"/>
                <a:gd name="connsiteX42" fmla="*/ 1602581 w 1669256"/>
                <a:gd name="connsiteY42" fmla="*/ 7143 h 1007268"/>
                <a:gd name="connsiteX43" fmla="*/ 1621631 w 1669256"/>
                <a:gd name="connsiteY43" fmla="*/ 0 h 1007268"/>
                <a:gd name="connsiteX44" fmla="*/ 1645444 w 1669256"/>
                <a:gd name="connsiteY44" fmla="*/ 0 h 1007268"/>
                <a:gd name="connsiteX45" fmla="*/ 1659731 w 1669256"/>
                <a:gd name="connsiteY45" fmla="*/ 2381 h 1007268"/>
                <a:gd name="connsiteX46" fmla="*/ 1664494 w 1669256"/>
                <a:gd name="connsiteY46" fmla="*/ 9525 h 1007268"/>
                <a:gd name="connsiteX47" fmla="*/ 1669256 w 1669256"/>
                <a:gd name="connsiteY47" fmla="*/ 19050 h 1007268"/>
                <a:gd name="connsiteX48" fmla="*/ 1666875 w 1669256"/>
                <a:gd name="connsiteY48" fmla="*/ 35718 h 1007268"/>
                <a:gd name="connsiteX49" fmla="*/ 1654969 w 1669256"/>
                <a:gd name="connsiteY49" fmla="*/ 57150 h 1007268"/>
                <a:gd name="connsiteX50" fmla="*/ 1600200 w 1669256"/>
                <a:gd name="connsiteY50" fmla="*/ 104775 h 1007268"/>
                <a:gd name="connsiteX51" fmla="*/ 1428750 w 1669256"/>
                <a:gd name="connsiteY51" fmla="*/ 240506 h 1007268"/>
                <a:gd name="connsiteX52" fmla="*/ 1231106 w 1669256"/>
                <a:gd name="connsiteY52" fmla="*/ 385762 h 1007268"/>
                <a:gd name="connsiteX53" fmla="*/ 1076325 w 1669256"/>
                <a:gd name="connsiteY53" fmla="*/ 490537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69256" h="1007268">
                  <a:moveTo>
                    <a:pt x="1076325" y="490537"/>
                  </a:moveTo>
                  <a:lnTo>
                    <a:pt x="828675" y="657225"/>
                  </a:lnTo>
                  <a:lnTo>
                    <a:pt x="676275" y="759618"/>
                  </a:lnTo>
                  <a:lnTo>
                    <a:pt x="531019" y="864393"/>
                  </a:lnTo>
                  <a:lnTo>
                    <a:pt x="421481" y="957262"/>
                  </a:lnTo>
                  <a:lnTo>
                    <a:pt x="392906" y="983456"/>
                  </a:lnTo>
                  <a:lnTo>
                    <a:pt x="369094" y="997743"/>
                  </a:lnTo>
                  <a:lnTo>
                    <a:pt x="345281" y="1004887"/>
                  </a:lnTo>
                  <a:lnTo>
                    <a:pt x="316706" y="1007268"/>
                  </a:lnTo>
                  <a:lnTo>
                    <a:pt x="285750" y="1002506"/>
                  </a:lnTo>
                  <a:lnTo>
                    <a:pt x="259556" y="990600"/>
                  </a:lnTo>
                  <a:lnTo>
                    <a:pt x="223838" y="969168"/>
                  </a:lnTo>
                  <a:lnTo>
                    <a:pt x="180975" y="935831"/>
                  </a:lnTo>
                  <a:lnTo>
                    <a:pt x="130969" y="878681"/>
                  </a:lnTo>
                  <a:lnTo>
                    <a:pt x="83344" y="826293"/>
                  </a:lnTo>
                  <a:lnTo>
                    <a:pt x="45244" y="771525"/>
                  </a:lnTo>
                  <a:lnTo>
                    <a:pt x="26194" y="733425"/>
                  </a:lnTo>
                  <a:lnTo>
                    <a:pt x="11906" y="690562"/>
                  </a:lnTo>
                  <a:lnTo>
                    <a:pt x="2381" y="640556"/>
                  </a:lnTo>
                  <a:lnTo>
                    <a:pt x="0" y="611981"/>
                  </a:lnTo>
                  <a:lnTo>
                    <a:pt x="0" y="573881"/>
                  </a:lnTo>
                  <a:lnTo>
                    <a:pt x="4763" y="552450"/>
                  </a:lnTo>
                  <a:lnTo>
                    <a:pt x="16669" y="540543"/>
                  </a:lnTo>
                  <a:lnTo>
                    <a:pt x="26194" y="540543"/>
                  </a:lnTo>
                  <a:lnTo>
                    <a:pt x="50006" y="552450"/>
                  </a:lnTo>
                  <a:lnTo>
                    <a:pt x="100013" y="604837"/>
                  </a:lnTo>
                  <a:lnTo>
                    <a:pt x="126206" y="633412"/>
                  </a:lnTo>
                  <a:lnTo>
                    <a:pt x="150019" y="654843"/>
                  </a:lnTo>
                  <a:lnTo>
                    <a:pt x="173831" y="669131"/>
                  </a:lnTo>
                  <a:lnTo>
                    <a:pt x="200025" y="681037"/>
                  </a:lnTo>
                  <a:lnTo>
                    <a:pt x="226219" y="688181"/>
                  </a:lnTo>
                  <a:lnTo>
                    <a:pt x="245269" y="690562"/>
                  </a:lnTo>
                  <a:lnTo>
                    <a:pt x="266700" y="685800"/>
                  </a:lnTo>
                  <a:lnTo>
                    <a:pt x="307181" y="664368"/>
                  </a:lnTo>
                  <a:lnTo>
                    <a:pt x="557213" y="540543"/>
                  </a:lnTo>
                  <a:lnTo>
                    <a:pt x="828675" y="407193"/>
                  </a:lnTo>
                  <a:lnTo>
                    <a:pt x="1014413" y="319087"/>
                  </a:lnTo>
                  <a:lnTo>
                    <a:pt x="1176338" y="245268"/>
                  </a:lnTo>
                  <a:lnTo>
                    <a:pt x="1359694" y="154781"/>
                  </a:lnTo>
                  <a:lnTo>
                    <a:pt x="1476375" y="92868"/>
                  </a:lnTo>
                  <a:lnTo>
                    <a:pt x="1547813" y="47625"/>
                  </a:lnTo>
                  <a:lnTo>
                    <a:pt x="1583531" y="19050"/>
                  </a:lnTo>
                  <a:lnTo>
                    <a:pt x="1602581" y="7143"/>
                  </a:lnTo>
                  <a:lnTo>
                    <a:pt x="1621631" y="0"/>
                  </a:lnTo>
                  <a:lnTo>
                    <a:pt x="1645444" y="0"/>
                  </a:lnTo>
                  <a:lnTo>
                    <a:pt x="1659731" y="2381"/>
                  </a:lnTo>
                  <a:lnTo>
                    <a:pt x="1664494" y="9525"/>
                  </a:lnTo>
                  <a:lnTo>
                    <a:pt x="1669256" y="19050"/>
                  </a:lnTo>
                  <a:lnTo>
                    <a:pt x="1666875" y="35718"/>
                  </a:lnTo>
                  <a:lnTo>
                    <a:pt x="1654969" y="57150"/>
                  </a:lnTo>
                  <a:lnTo>
                    <a:pt x="1600200" y="104775"/>
                  </a:lnTo>
                  <a:lnTo>
                    <a:pt x="1428750" y="240506"/>
                  </a:lnTo>
                  <a:lnTo>
                    <a:pt x="1231106" y="385762"/>
                  </a:lnTo>
                  <a:lnTo>
                    <a:pt x="1076325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11B8C44-CAF9-4E78-BDED-E4DC74D67E76}"/>
                </a:ext>
              </a:extLst>
            </p:cNvPr>
            <p:cNvSpPr/>
            <p:nvPr/>
          </p:nvSpPr>
          <p:spPr>
            <a:xfrm>
              <a:off x="4222750" y="3201988"/>
              <a:ext cx="1171575" cy="1031875"/>
            </a:xfrm>
            <a:custGeom>
              <a:avLst/>
              <a:gdLst>
                <a:gd name="connsiteX0" fmla="*/ 533400 w 1171575"/>
                <a:gd name="connsiteY0" fmla="*/ 266700 h 1031082"/>
                <a:gd name="connsiteX1" fmla="*/ 121444 w 1171575"/>
                <a:gd name="connsiteY1" fmla="*/ 354807 h 1031082"/>
                <a:gd name="connsiteX2" fmla="*/ 0 w 1171575"/>
                <a:gd name="connsiteY2" fmla="*/ 219075 h 1031082"/>
                <a:gd name="connsiteX3" fmla="*/ 276225 w 1171575"/>
                <a:gd name="connsiteY3" fmla="*/ 166688 h 1031082"/>
                <a:gd name="connsiteX4" fmla="*/ 464344 w 1171575"/>
                <a:gd name="connsiteY4" fmla="*/ 128588 h 1031082"/>
                <a:gd name="connsiteX5" fmla="*/ 654844 w 1171575"/>
                <a:gd name="connsiteY5" fmla="*/ 92869 h 1031082"/>
                <a:gd name="connsiteX6" fmla="*/ 812007 w 1171575"/>
                <a:gd name="connsiteY6" fmla="*/ 0 h 1031082"/>
                <a:gd name="connsiteX7" fmla="*/ 869157 w 1171575"/>
                <a:gd name="connsiteY7" fmla="*/ 14288 h 1031082"/>
                <a:gd name="connsiteX8" fmla="*/ 947738 w 1171575"/>
                <a:gd name="connsiteY8" fmla="*/ 40482 h 1031082"/>
                <a:gd name="connsiteX9" fmla="*/ 1016794 w 1171575"/>
                <a:gd name="connsiteY9" fmla="*/ 69057 h 1031082"/>
                <a:gd name="connsiteX10" fmla="*/ 1078707 w 1171575"/>
                <a:gd name="connsiteY10" fmla="*/ 100013 h 1031082"/>
                <a:gd name="connsiteX11" fmla="*/ 1121569 w 1171575"/>
                <a:gd name="connsiteY11" fmla="*/ 128588 h 1031082"/>
                <a:gd name="connsiteX12" fmla="*/ 1150144 w 1171575"/>
                <a:gd name="connsiteY12" fmla="*/ 150019 h 1031082"/>
                <a:gd name="connsiteX13" fmla="*/ 1162050 w 1171575"/>
                <a:gd name="connsiteY13" fmla="*/ 166688 h 1031082"/>
                <a:gd name="connsiteX14" fmla="*/ 1169194 w 1171575"/>
                <a:gd name="connsiteY14" fmla="*/ 183357 h 1031082"/>
                <a:gd name="connsiteX15" fmla="*/ 1171575 w 1171575"/>
                <a:gd name="connsiteY15" fmla="*/ 200025 h 1031082"/>
                <a:gd name="connsiteX16" fmla="*/ 1166813 w 1171575"/>
                <a:gd name="connsiteY16" fmla="*/ 226219 h 1031082"/>
                <a:gd name="connsiteX17" fmla="*/ 1123950 w 1171575"/>
                <a:gd name="connsiteY17" fmla="*/ 273844 h 1031082"/>
                <a:gd name="connsiteX18" fmla="*/ 1109663 w 1171575"/>
                <a:gd name="connsiteY18" fmla="*/ 302419 h 1031082"/>
                <a:gd name="connsiteX19" fmla="*/ 1102519 w 1171575"/>
                <a:gd name="connsiteY19" fmla="*/ 340519 h 1031082"/>
                <a:gd name="connsiteX20" fmla="*/ 1076325 w 1171575"/>
                <a:gd name="connsiteY20" fmla="*/ 519113 h 1031082"/>
                <a:gd name="connsiteX21" fmla="*/ 1047750 w 1171575"/>
                <a:gd name="connsiteY21" fmla="*/ 731044 h 1031082"/>
                <a:gd name="connsiteX22" fmla="*/ 1012032 w 1171575"/>
                <a:gd name="connsiteY22" fmla="*/ 981075 h 1031082"/>
                <a:gd name="connsiteX23" fmla="*/ 1000125 w 1171575"/>
                <a:gd name="connsiteY23" fmla="*/ 997744 h 1031082"/>
                <a:gd name="connsiteX24" fmla="*/ 947738 w 1171575"/>
                <a:gd name="connsiteY24" fmla="*/ 1031082 h 1031082"/>
                <a:gd name="connsiteX25" fmla="*/ 838200 w 1171575"/>
                <a:gd name="connsiteY25" fmla="*/ 1014413 h 1031082"/>
                <a:gd name="connsiteX26" fmla="*/ 840582 w 1171575"/>
                <a:gd name="connsiteY26" fmla="*/ 826294 h 1031082"/>
                <a:gd name="connsiteX27" fmla="*/ 852488 w 1171575"/>
                <a:gd name="connsiteY27" fmla="*/ 633413 h 1031082"/>
                <a:gd name="connsiteX28" fmla="*/ 859632 w 1171575"/>
                <a:gd name="connsiteY28" fmla="*/ 371475 h 1031082"/>
                <a:gd name="connsiteX29" fmla="*/ 857250 w 1171575"/>
                <a:gd name="connsiteY29" fmla="*/ 304800 h 1031082"/>
                <a:gd name="connsiteX30" fmla="*/ 852488 w 1171575"/>
                <a:gd name="connsiteY30" fmla="*/ 280988 h 1031082"/>
                <a:gd name="connsiteX31" fmla="*/ 833438 w 1171575"/>
                <a:gd name="connsiteY31" fmla="*/ 252413 h 1031082"/>
                <a:gd name="connsiteX32" fmla="*/ 807244 w 1171575"/>
                <a:gd name="connsiteY32" fmla="*/ 235744 h 1031082"/>
                <a:gd name="connsiteX33" fmla="*/ 778669 w 1171575"/>
                <a:gd name="connsiteY33" fmla="*/ 228600 h 1031082"/>
                <a:gd name="connsiteX34" fmla="*/ 745332 w 1171575"/>
                <a:gd name="connsiteY34" fmla="*/ 233363 h 1031082"/>
                <a:gd name="connsiteX35" fmla="*/ 533400 w 1171575"/>
                <a:gd name="connsiteY35" fmla="*/ 266700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71575" h="1031082">
                  <a:moveTo>
                    <a:pt x="533400" y="266700"/>
                  </a:moveTo>
                  <a:lnTo>
                    <a:pt x="121444" y="354807"/>
                  </a:lnTo>
                  <a:lnTo>
                    <a:pt x="0" y="219075"/>
                  </a:lnTo>
                  <a:lnTo>
                    <a:pt x="276225" y="166688"/>
                  </a:lnTo>
                  <a:lnTo>
                    <a:pt x="464344" y="128588"/>
                  </a:lnTo>
                  <a:lnTo>
                    <a:pt x="654844" y="92869"/>
                  </a:lnTo>
                  <a:lnTo>
                    <a:pt x="812007" y="0"/>
                  </a:lnTo>
                  <a:lnTo>
                    <a:pt x="869157" y="14288"/>
                  </a:lnTo>
                  <a:lnTo>
                    <a:pt x="947738" y="40482"/>
                  </a:lnTo>
                  <a:lnTo>
                    <a:pt x="1016794" y="69057"/>
                  </a:lnTo>
                  <a:lnTo>
                    <a:pt x="1078707" y="100013"/>
                  </a:lnTo>
                  <a:lnTo>
                    <a:pt x="1121569" y="128588"/>
                  </a:lnTo>
                  <a:lnTo>
                    <a:pt x="1150144" y="150019"/>
                  </a:lnTo>
                  <a:lnTo>
                    <a:pt x="1162050" y="166688"/>
                  </a:lnTo>
                  <a:lnTo>
                    <a:pt x="1169194" y="183357"/>
                  </a:lnTo>
                  <a:lnTo>
                    <a:pt x="1171575" y="200025"/>
                  </a:lnTo>
                  <a:lnTo>
                    <a:pt x="1166813" y="226219"/>
                  </a:lnTo>
                  <a:lnTo>
                    <a:pt x="1123950" y="273844"/>
                  </a:lnTo>
                  <a:lnTo>
                    <a:pt x="1109663" y="302419"/>
                  </a:lnTo>
                  <a:lnTo>
                    <a:pt x="1102519" y="340519"/>
                  </a:lnTo>
                  <a:lnTo>
                    <a:pt x="1076325" y="519113"/>
                  </a:lnTo>
                  <a:lnTo>
                    <a:pt x="1047750" y="731044"/>
                  </a:lnTo>
                  <a:lnTo>
                    <a:pt x="1012032" y="981075"/>
                  </a:lnTo>
                  <a:lnTo>
                    <a:pt x="1000125" y="997744"/>
                  </a:lnTo>
                  <a:lnTo>
                    <a:pt x="947738" y="1031082"/>
                  </a:lnTo>
                  <a:lnTo>
                    <a:pt x="838200" y="1014413"/>
                  </a:lnTo>
                  <a:lnTo>
                    <a:pt x="840582" y="826294"/>
                  </a:lnTo>
                  <a:lnTo>
                    <a:pt x="852488" y="633413"/>
                  </a:lnTo>
                  <a:lnTo>
                    <a:pt x="859632" y="371475"/>
                  </a:lnTo>
                  <a:lnTo>
                    <a:pt x="857250" y="304800"/>
                  </a:lnTo>
                  <a:lnTo>
                    <a:pt x="852488" y="280988"/>
                  </a:lnTo>
                  <a:lnTo>
                    <a:pt x="833438" y="252413"/>
                  </a:lnTo>
                  <a:lnTo>
                    <a:pt x="807244" y="235744"/>
                  </a:lnTo>
                  <a:lnTo>
                    <a:pt x="778669" y="228600"/>
                  </a:lnTo>
                  <a:lnTo>
                    <a:pt x="745332" y="233363"/>
                  </a:lnTo>
                  <a:lnTo>
                    <a:pt x="5334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6695A08-3FBA-44C6-AB58-97ACD4FB4693}"/>
                </a:ext>
              </a:extLst>
            </p:cNvPr>
            <p:cNvSpPr/>
            <p:nvPr/>
          </p:nvSpPr>
          <p:spPr>
            <a:xfrm>
              <a:off x="4432300" y="4019550"/>
              <a:ext cx="690563" cy="319088"/>
            </a:xfrm>
            <a:custGeom>
              <a:avLst/>
              <a:gdLst>
                <a:gd name="connsiteX0" fmla="*/ 276225 w 690563"/>
                <a:gd name="connsiteY0" fmla="*/ 254794 h 319088"/>
                <a:gd name="connsiteX1" fmla="*/ 11907 w 690563"/>
                <a:gd name="connsiteY1" fmla="*/ 319088 h 319088"/>
                <a:gd name="connsiteX2" fmla="*/ 0 w 690563"/>
                <a:gd name="connsiteY2" fmla="*/ 159544 h 319088"/>
                <a:gd name="connsiteX3" fmla="*/ 466725 w 690563"/>
                <a:gd name="connsiteY3" fmla="*/ 52388 h 319088"/>
                <a:gd name="connsiteX4" fmla="*/ 676275 w 690563"/>
                <a:gd name="connsiteY4" fmla="*/ 0 h 319088"/>
                <a:gd name="connsiteX5" fmla="*/ 690563 w 690563"/>
                <a:gd name="connsiteY5" fmla="*/ 190500 h 319088"/>
                <a:gd name="connsiteX6" fmla="*/ 638175 w 690563"/>
                <a:gd name="connsiteY6" fmla="*/ 197644 h 319088"/>
                <a:gd name="connsiteX7" fmla="*/ 571500 w 690563"/>
                <a:gd name="connsiteY7" fmla="*/ 195263 h 319088"/>
                <a:gd name="connsiteX8" fmla="*/ 276225 w 690563"/>
                <a:gd name="connsiteY8" fmla="*/ 2547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563" h="319088">
                  <a:moveTo>
                    <a:pt x="276225" y="254794"/>
                  </a:moveTo>
                  <a:lnTo>
                    <a:pt x="11907" y="319088"/>
                  </a:lnTo>
                  <a:lnTo>
                    <a:pt x="0" y="159544"/>
                  </a:lnTo>
                  <a:lnTo>
                    <a:pt x="466725" y="52388"/>
                  </a:lnTo>
                  <a:lnTo>
                    <a:pt x="676275" y="0"/>
                  </a:lnTo>
                  <a:lnTo>
                    <a:pt x="690563" y="190500"/>
                  </a:lnTo>
                  <a:lnTo>
                    <a:pt x="638175" y="197644"/>
                  </a:lnTo>
                  <a:lnTo>
                    <a:pt x="571500" y="195263"/>
                  </a:lnTo>
                  <a:lnTo>
                    <a:pt x="2762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14B021E-F323-40AF-8530-5EB7E9897297}"/>
                </a:ext>
              </a:extLst>
            </p:cNvPr>
            <p:cNvSpPr/>
            <p:nvPr/>
          </p:nvSpPr>
          <p:spPr>
            <a:xfrm rot="16200000">
              <a:off x="3953669" y="2434431"/>
              <a:ext cx="4333875" cy="2525713"/>
            </a:xfrm>
            <a:custGeom>
              <a:avLst/>
              <a:gdLst>
                <a:gd name="connsiteX0" fmla="*/ 2344505 w 4333650"/>
                <a:gd name="connsiteY0" fmla="*/ 1044410 h 2526518"/>
                <a:gd name="connsiteX1" fmla="*/ 2041149 w 4333650"/>
                <a:gd name="connsiteY1" fmla="*/ 1157085 h 2526518"/>
                <a:gd name="connsiteX2" fmla="*/ 1746461 w 4333650"/>
                <a:gd name="connsiteY2" fmla="*/ 1278427 h 2526518"/>
                <a:gd name="connsiteX3" fmla="*/ 1495109 w 4333650"/>
                <a:gd name="connsiteY3" fmla="*/ 1391102 h 2526518"/>
                <a:gd name="connsiteX4" fmla="*/ 1295762 w 4333650"/>
                <a:gd name="connsiteY4" fmla="*/ 1503777 h 2526518"/>
                <a:gd name="connsiteX5" fmla="*/ 1131083 w 4333650"/>
                <a:gd name="connsiteY5" fmla="*/ 1607784 h 2526518"/>
                <a:gd name="connsiteX6" fmla="*/ 1018408 w 4333650"/>
                <a:gd name="connsiteY6" fmla="*/ 1685790 h 2526518"/>
                <a:gd name="connsiteX7" fmla="*/ 862397 w 4333650"/>
                <a:gd name="connsiteY7" fmla="*/ 1802798 h 2526518"/>
                <a:gd name="connsiteX8" fmla="*/ 702052 w 4333650"/>
                <a:gd name="connsiteY8" fmla="*/ 1937141 h 2526518"/>
                <a:gd name="connsiteX9" fmla="*/ 580709 w 4333650"/>
                <a:gd name="connsiteY9" fmla="*/ 2049816 h 2526518"/>
                <a:gd name="connsiteX10" fmla="*/ 524372 w 4333650"/>
                <a:gd name="connsiteY10" fmla="*/ 2114821 h 2526518"/>
                <a:gd name="connsiteX11" fmla="*/ 507037 w 4333650"/>
                <a:gd name="connsiteY11" fmla="*/ 2136489 h 2526518"/>
                <a:gd name="connsiteX12" fmla="*/ 498370 w 4333650"/>
                <a:gd name="connsiteY12" fmla="*/ 2179826 h 2526518"/>
                <a:gd name="connsiteX13" fmla="*/ 251352 w 4333650"/>
                <a:gd name="connsiteY13" fmla="*/ 2491849 h 2526518"/>
                <a:gd name="connsiteX14" fmla="*/ 195015 w 4333650"/>
                <a:gd name="connsiteY14" fmla="*/ 2504850 h 2526518"/>
                <a:gd name="connsiteX15" fmla="*/ 160345 w 4333650"/>
                <a:gd name="connsiteY15" fmla="*/ 2526518 h 2526518"/>
                <a:gd name="connsiteX16" fmla="*/ 117009 w 4333650"/>
                <a:gd name="connsiteY16" fmla="*/ 2526518 h 2526518"/>
                <a:gd name="connsiteX17" fmla="*/ 82340 w 4333650"/>
                <a:gd name="connsiteY17" fmla="*/ 2522184 h 2526518"/>
                <a:gd name="connsiteX18" fmla="*/ 52004 w 4333650"/>
                <a:gd name="connsiteY18" fmla="*/ 2517851 h 2526518"/>
                <a:gd name="connsiteX19" fmla="*/ 21669 w 4333650"/>
                <a:gd name="connsiteY19" fmla="*/ 2491849 h 2526518"/>
                <a:gd name="connsiteX20" fmla="*/ 4334 w 4333650"/>
                <a:gd name="connsiteY20" fmla="*/ 2448512 h 2526518"/>
                <a:gd name="connsiteX21" fmla="*/ 0 w 4333650"/>
                <a:gd name="connsiteY21" fmla="*/ 2392175 h 2526518"/>
                <a:gd name="connsiteX22" fmla="*/ 13001 w 4333650"/>
                <a:gd name="connsiteY22" fmla="*/ 2327170 h 2526518"/>
                <a:gd name="connsiteX23" fmla="*/ 39003 w 4333650"/>
                <a:gd name="connsiteY23" fmla="*/ 2266499 h 2526518"/>
                <a:gd name="connsiteX24" fmla="*/ 112675 w 4333650"/>
                <a:gd name="connsiteY24" fmla="*/ 2149490 h 2526518"/>
                <a:gd name="connsiteX25" fmla="*/ 190681 w 4333650"/>
                <a:gd name="connsiteY25" fmla="*/ 2041149 h 2526518"/>
                <a:gd name="connsiteX26" fmla="*/ 316357 w 4333650"/>
                <a:gd name="connsiteY26" fmla="*/ 1906806 h 2526518"/>
                <a:gd name="connsiteX27" fmla="*/ 459367 w 4333650"/>
                <a:gd name="connsiteY27" fmla="*/ 1781130 h 2526518"/>
                <a:gd name="connsiteX28" fmla="*/ 589377 w 4333650"/>
                <a:gd name="connsiteY28" fmla="*/ 1681456 h 2526518"/>
                <a:gd name="connsiteX29" fmla="*/ 715053 w 4333650"/>
                <a:gd name="connsiteY29" fmla="*/ 1586116 h 2526518"/>
                <a:gd name="connsiteX30" fmla="*/ 845062 w 4333650"/>
                <a:gd name="connsiteY30" fmla="*/ 1499443 h 2526518"/>
                <a:gd name="connsiteX31" fmla="*/ 983739 w 4333650"/>
                <a:gd name="connsiteY31" fmla="*/ 1412770 h 2526518"/>
                <a:gd name="connsiteX32" fmla="*/ 1092080 w 4333650"/>
                <a:gd name="connsiteY32" fmla="*/ 1356432 h 2526518"/>
                <a:gd name="connsiteX33" fmla="*/ 1261092 w 4333650"/>
                <a:gd name="connsiteY33" fmla="*/ 1265426 h 2526518"/>
                <a:gd name="connsiteX34" fmla="*/ 1464774 w 4333650"/>
                <a:gd name="connsiteY34" fmla="*/ 1178753 h 2526518"/>
                <a:gd name="connsiteX35" fmla="*/ 1642454 w 4333650"/>
                <a:gd name="connsiteY35" fmla="*/ 1096414 h 2526518"/>
                <a:gd name="connsiteX36" fmla="*/ 1854802 w 4333650"/>
                <a:gd name="connsiteY36" fmla="*/ 1014074 h 2526518"/>
                <a:gd name="connsiteX37" fmla="*/ 2002146 w 4333650"/>
                <a:gd name="connsiteY37" fmla="*/ 957737 h 2526518"/>
                <a:gd name="connsiteX38" fmla="*/ 2236163 w 4333650"/>
                <a:gd name="connsiteY38" fmla="*/ 875397 h 2526518"/>
                <a:gd name="connsiteX39" fmla="*/ 2465847 w 4333650"/>
                <a:gd name="connsiteY39" fmla="*/ 801725 h 2526518"/>
                <a:gd name="connsiteX40" fmla="*/ 2756201 w 4333650"/>
                <a:gd name="connsiteY40" fmla="*/ 710719 h 2526518"/>
                <a:gd name="connsiteX41" fmla="*/ 2916546 w 4333650"/>
                <a:gd name="connsiteY41" fmla="*/ 663049 h 2526518"/>
                <a:gd name="connsiteX42" fmla="*/ 3232903 w 4333650"/>
                <a:gd name="connsiteY42" fmla="*/ 576376 h 2526518"/>
                <a:gd name="connsiteX43" fmla="*/ 3380247 w 4333650"/>
                <a:gd name="connsiteY43" fmla="*/ 541706 h 2526518"/>
                <a:gd name="connsiteX44" fmla="*/ 3622931 w 4333650"/>
                <a:gd name="connsiteY44" fmla="*/ 459367 h 2526518"/>
                <a:gd name="connsiteX45" fmla="*/ 3839614 w 4333650"/>
                <a:gd name="connsiteY45" fmla="*/ 372694 h 2526518"/>
                <a:gd name="connsiteX46" fmla="*/ 3978290 w 4333650"/>
                <a:gd name="connsiteY46" fmla="*/ 307689 h 2526518"/>
                <a:gd name="connsiteX47" fmla="*/ 4069297 w 4333650"/>
                <a:gd name="connsiteY47" fmla="*/ 251352 h 2526518"/>
                <a:gd name="connsiteX48" fmla="*/ 4138636 w 4333650"/>
                <a:gd name="connsiteY48" fmla="*/ 186347 h 2526518"/>
                <a:gd name="connsiteX49" fmla="*/ 4194973 w 4333650"/>
                <a:gd name="connsiteY49" fmla="*/ 130010 h 2526518"/>
                <a:gd name="connsiteX50" fmla="*/ 4242643 w 4333650"/>
                <a:gd name="connsiteY50" fmla="*/ 65005 h 2526518"/>
                <a:gd name="connsiteX51" fmla="*/ 4259978 w 4333650"/>
                <a:gd name="connsiteY51" fmla="*/ 30336 h 2526518"/>
                <a:gd name="connsiteX52" fmla="*/ 4277312 w 4333650"/>
                <a:gd name="connsiteY52" fmla="*/ 13001 h 2526518"/>
                <a:gd name="connsiteX53" fmla="*/ 4294647 w 4333650"/>
                <a:gd name="connsiteY53" fmla="*/ 0 h 2526518"/>
                <a:gd name="connsiteX54" fmla="*/ 4311981 w 4333650"/>
                <a:gd name="connsiteY54" fmla="*/ 0 h 2526518"/>
                <a:gd name="connsiteX55" fmla="*/ 4329316 w 4333650"/>
                <a:gd name="connsiteY55" fmla="*/ 8668 h 2526518"/>
                <a:gd name="connsiteX56" fmla="*/ 4333650 w 4333650"/>
                <a:gd name="connsiteY56" fmla="*/ 30336 h 2526518"/>
                <a:gd name="connsiteX57" fmla="*/ 4333650 w 4333650"/>
                <a:gd name="connsiteY57" fmla="*/ 78006 h 2526518"/>
                <a:gd name="connsiteX58" fmla="*/ 4324982 w 4333650"/>
                <a:gd name="connsiteY58" fmla="*/ 134343 h 2526518"/>
                <a:gd name="connsiteX59" fmla="*/ 4316315 w 4333650"/>
                <a:gd name="connsiteY59" fmla="*/ 186347 h 2526518"/>
                <a:gd name="connsiteX60" fmla="*/ 4272979 w 4333650"/>
                <a:gd name="connsiteY60" fmla="*/ 316357 h 2526518"/>
                <a:gd name="connsiteX61" fmla="*/ 4225309 w 4333650"/>
                <a:gd name="connsiteY61" fmla="*/ 437699 h 2526518"/>
                <a:gd name="connsiteX62" fmla="*/ 4160304 w 4333650"/>
                <a:gd name="connsiteY62" fmla="*/ 567708 h 2526518"/>
                <a:gd name="connsiteX63" fmla="*/ 4121301 w 4333650"/>
                <a:gd name="connsiteY63" fmla="*/ 615378 h 2526518"/>
                <a:gd name="connsiteX64" fmla="*/ 4086632 w 4333650"/>
                <a:gd name="connsiteY64" fmla="*/ 637047 h 2526518"/>
                <a:gd name="connsiteX65" fmla="*/ 4038962 w 4333650"/>
                <a:gd name="connsiteY65" fmla="*/ 654381 h 2526518"/>
                <a:gd name="connsiteX66" fmla="*/ 3960956 w 4333650"/>
                <a:gd name="connsiteY66" fmla="*/ 654381 h 2526518"/>
                <a:gd name="connsiteX67" fmla="*/ 3882950 w 4333650"/>
                <a:gd name="connsiteY67" fmla="*/ 645714 h 2526518"/>
                <a:gd name="connsiteX68" fmla="*/ 3804945 w 4333650"/>
                <a:gd name="connsiteY68" fmla="*/ 650048 h 2526518"/>
                <a:gd name="connsiteX69" fmla="*/ 3696603 w 4333650"/>
                <a:gd name="connsiteY69" fmla="*/ 667382 h 2526518"/>
                <a:gd name="connsiteX70" fmla="*/ 3540592 w 4333650"/>
                <a:gd name="connsiteY70" fmla="*/ 706385 h 2526518"/>
                <a:gd name="connsiteX71" fmla="*/ 3406249 w 4333650"/>
                <a:gd name="connsiteY71" fmla="*/ 749722 h 2526518"/>
                <a:gd name="connsiteX72" fmla="*/ 3276239 w 4333650"/>
                <a:gd name="connsiteY72" fmla="*/ 775723 h 2526518"/>
                <a:gd name="connsiteX73" fmla="*/ 2964217 w 4333650"/>
                <a:gd name="connsiteY73" fmla="*/ 858063 h 2526518"/>
                <a:gd name="connsiteX74" fmla="*/ 2747534 w 4333650"/>
                <a:gd name="connsiteY74" fmla="*/ 918734 h 2526518"/>
                <a:gd name="connsiteX75" fmla="*/ 2578522 w 4333650"/>
                <a:gd name="connsiteY75" fmla="*/ 970738 h 2526518"/>
                <a:gd name="connsiteX76" fmla="*/ 2344505 w 4333650"/>
                <a:gd name="connsiteY76" fmla="*/ 1044410 h 252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3650" h="2526518">
                  <a:moveTo>
                    <a:pt x="2344505" y="1044410"/>
                  </a:moveTo>
                  <a:lnTo>
                    <a:pt x="2041149" y="1157085"/>
                  </a:lnTo>
                  <a:lnTo>
                    <a:pt x="1746461" y="1278427"/>
                  </a:lnTo>
                  <a:lnTo>
                    <a:pt x="1495109" y="1391102"/>
                  </a:lnTo>
                  <a:lnTo>
                    <a:pt x="1295762" y="1503777"/>
                  </a:lnTo>
                  <a:lnTo>
                    <a:pt x="1131083" y="1607784"/>
                  </a:lnTo>
                  <a:lnTo>
                    <a:pt x="1018408" y="1685790"/>
                  </a:lnTo>
                  <a:lnTo>
                    <a:pt x="862397" y="1802798"/>
                  </a:lnTo>
                  <a:lnTo>
                    <a:pt x="702052" y="1937141"/>
                  </a:lnTo>
                  <a:lnTo>
                    <a:pt x="580709" y="2049816"/>
                  </a:lnTo>
                  <a:lnTo>
                    <a:pt x="524372" y="2114821"/>
                  </a:lnTo>
                  <a:lnTo>
                    <a:pt x="507037" y="2136489"/>
                  </a:lnTo>
                  <a:lnTo>
                    <a:pt x="498370" y="2179826"/>
                  </a:lnTo>
                  <a:lnTo>
                    <a:pt x="251352" y="2491849"/>
                  </a:lnTo>
                  <a:lnTo>
                    <a:pt x="195015" y="2504850"/>
                  </a:lnTo>
                  <a:lnTo>
                    <a:pt x="160345" y="2526518"/>
                  </a:lnTo>
                  <a:lnTo>
                    <a:pt x="117009" y="2526518"/>
                  </a:lnTo>
                  <a:lnTo>
                    <a:pt x="82340" y="2522184"/>
                  </a:lnTo>
                  <a:lnTo>
                    <a:pt x="52004" y="2517851"/>
                  </a:lnTo>
                  <a:lnTo>
                    <a:pt x="21669" y="2491849"/>
                  </a:lnTo>
                  <a:lnTo>
                    <a:pt x="4334" y="2448512"/>
                  </a:lnTo>
                  <a:lnTo>
                    <a:pt x="0" y="2392175"/>
                  </a:lnTo>
                  <a:lnTo>
                    <a:pt x="13001" y="2327170"/>
                  </a:lnTo>
                  <a:lnTo>
                    <a:pt x="39003" y="2266499"/>
                  </a:lnTo>
                  <a:lnTo>
                    <a:pt x="112675" y="2149490"/>
                  </a:lnTo>
                  <a:lnTo>
                    <a:pt x="190681" y="2041149"/>
                  </a:lnTo>
                  <a:lnTo>
                    <a:pt x="316357" y="1906806"/>
                  </a:lnTo>
                  <a:lnTo>
                    <a:pt x="459367" y="1781130"/>
                  </a:lnTo>
                  <a:lnTo>
                    <a:pt x="589377" y="1681456"/>
                  </a:lnTo>
                  <a:lnTo>
                    <a:pt x="715053" y="1586116"/>
                  </a:lnTo>
                  <a:lnTo>
                    <a:pt x="845062" y="1499443"/>
                  </a:lnTo>
                  <a:lnTo>
                    <a:pt x="983739" y="1412770"/>
                  </a:lnTo>
                  <a:lnTo>
                    <a:pt x="1092080" y="1356432"/>
                  </a:lnTo>
                  <a:lnTo>
                    <a:pt x="1261092" y="1265426"/>
                  </a:lnTo>
                  <a:lnTo>
                    <a:pt x="1464774" y="1178753"/>
                  </a:lnTo>
                  <a:lnTo>
                    <a:pt x="1642454" y="1096414"/>
                  </a:lnTo>
                  <a:lnTo>
                    <a:pt x="1854802" y="1014074"/>
                  </a:lnTo>
                  <a:lnTo>
                    <a:pt x="2002146" y="957737"/>
                  </a:lnTo>
                  <a:lnTo>
                    <a:pt x="2236163" y="875397"/>
                  </a:lnTo>
                  <a:lnTo>
                    <a:pt x="2465847" y="801725"/>
                  </a:lnTo>
                  <a:lnTo>
                    <a:pt x="2756201" y="710719"/>
                  </a:lnTo>
                  <a:lnTo>
                    <a:pt x="2916546" y="663049"/>
                  </a:lnTo>
                  <a:lnTo>
                    <a:pt x="3232903" y="576376"/>
                  </a:lnTo>
                  <a:lnTo>
                    <a:pt x="3380247" y="541706"/>
                  </a:lnTo>
                  <a:lnTo>
                    <a:pt x="3622931" y="459367"/>
                  </a:lnTo>
                  <a:lnTo>
                    <a:pt x="3839614" y="372694"/>
                  </a:lnTo>
                  <a:lnTo>
                    <a:pt x="3978290" y="307689"/>
                  </a:lnTo>
                  <a:lnTo>
                    <a:pt x="4069297" y="251352"/>
                  </a:lnTo>
                  <a:lnTo>
                    <a:pt x="4138636" y="186347"/>
                  </a:lnTo>
                  <a:lnTo>
                    <a:pt x="4194973" y="130010"/>
                  </a:lnTo>
                  <a:lnTo>
                    <a:pt x="4242643" y="65005"/>
                  </a:lnTo>
                  <a:lnTo>
                    <a:pt x="4259978" y="30336"/>
                  </a:lnTo>
                  <a:lnTo>
                    <a:pt x="4277312" y="13001"/>
                  </a:lnTo>
                  <a:lnTo>
                    <a:pt x="4294647" y="0"/>
                  </a:lnTo>
                  <a:lnTo>
                    <a:pt x="4311981" y="0"/>
                  </a:lnTo>
                  <a:lnTo>
                    <a:pt x="4329316" y="8668"/>
                  </a:lnTo>
                  <a:lnTo>
                    <a:pt x="4333650" y="30336"/>
                  </a:lnTo>
                  <a:lnTo>
                    <a:pt x="4333650" y="78006"/>
                  </a:lnTo>
                  <a:lnTo>
                    <a:pt x="4324982" y="134343"/>
                  </a:lnTo>
                  <a:lnTo>
                    <a:pt x="4316315" y="186347"/>
                  </a:lnTo>
                  <a:lnTo>
                    <a:pt x="4272979" y="316357"/>
                  </a:lnTo>
                  <a:lnTo>
                    <a:pt x="4225309" y="437699"/>
                  </a:lnTo>
                  <a:lnTo>
                    <a:pt x="4160304" y="567708"/>
                  </a:lnTo>
                  <a:lnTo>
                    <a:pt x="4121301" y="615378"/>
                  </a:lnTo>
                  <a:lnTo>
                    <a:pt x="4086632" y="637047"/>
                  </a:lnTo>
                  <a:lnTo>
                    <a:pt x="4038962" y="654381"/>
                  </a:lnTo>
                  <a:lnTo>
                    <a:pt x="3960956" y="654381"/>
                  </a:lnTo>
                  <a:lnTo>
                    <a:pt x="3882950" y="645714"/>
                  </a:lnTo>
                  <a:lnTo>
                    <a:pt x="3804945" y="650048"/>
                  </a:lnTo>
                  <a:lnTo>
                    <a:pt x="3696603" y="667382"/>
                  </a:lnTo>
                  <a:lnTo>
                    <a:pt x="3540592" y="706385"/>
                  </a:lnTo>
                  <a:lnTo>
                    <a:pt x="3406249" y="749722"/>
                  </a:lnTo>
                  <a:lnTo>
                    <a:pt x="3276239" y="775723"/>
                  </a:lnTo>
                  <a:lnTo>
                    <a:pt x="2964217" y="858063"/>
                  </a:lnTo>
                  <a:lnTo>
                    <a:pt x="2747534" y="918734"/>
                  </a:lnTo>
                  <a:lnTo>
                    <a:pt x="2578522" y="970738"/>
                  </a:lnTo>
                  <a:lnTo>
                    <a:pt x="2344505" y="1044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D9D228B-427D-48C8-8659-F73118B32B77}"/>
                </a:ext>
              </a:extLst>
            </p:cNvPr>
            <p:cNvSpPr/>
            <p:nvPr/>
          </p:nvSpPr>
          <p:spPr>
            <a:xfrm>
              <a:off x="6923088" y="4713288"/>
              <a:ext cx="520700" cy="973137"/>
            </a:xfrm>
            <a:custGeom>
              <a:avLst/>
              <a:gdLst>
                <a:gd name="connsiteX0" fmla="*/ 435769 w 521494"/>
                <a:gd name="connsiteY0" fmla="*/ 516731 h 973931"/>
                <a:gd name="connsiteX1" fmla="*/ 419100 w 521494"/>
                <a:gd name="connsiteY1" fmla="*/ 645319 h 973931"/>
                <a:gd name="connsiteX2" fmla="*/ 414337 w 521494"/>
                <a:gd name="connsiteY2" fmla="*/ 707231 h 973931"/>
                <a:gd name="connsiteX3" fmla="*/ 411956 w 521494"/>
                <a:gd name="connsiteY3" fmla="*/ 771525 h 973931"/>
                <a:gd name="connsiteX4" fmla="*/ 416719 w 521494"/>
                <a:gd name="connsiteY4" fmla="*/ 823912 h 973931"/>
                <a:gd name="connsiteX5" fmla="*/ 440531 w 521494"/>
                <a:gd name="connsiteY5" fmla="*/ 973931 h 973931"/>
                <a:gd name="connsiteX6" fmla="*/ 0 w 521494"/>
                <a:gd name="connsiteY6" fmla="*/ 654844 h 973931"/>
                <a:gd name="connsiteX7" fmla="*/ 111919 w 521494"/>
                <a:gd name="connsiteY7" fmla="*/ 652462 h 973931"/>
                <a:gd name="connsiteX8" fmla="*/ 142875 w 521494"/>
                <a:gd name="connsiteY8" fmla="*/ 642937 h 973931"/>
                <a:gd name="connsiteX9" fmla="*/ 166687 w 521494"/>
                <a:gd name="connsiteY9" fmla="*/ 628650 h 973931"/>
                <a:gd name="connsiteX10" fmla="*/ 190500 w 521494"/>
                <a:gd name="connsiteY10" fmla="*/ 590550 h 973931"/>
                <a:gd name="connsiteX11" fmla="*/ 235744 w 521494"/>
                <a:gd name="connsiteY11" fmla="*/ 485775 h 973931"/>
                <a:gd name="connsiteX12" fmla="*/ 302419 w 521494"/>
                <a:gd name="connsiteY12" fmla="*/ 328612 h 973931"/>
                <a:gd name="connsiteX13" fmla="*/ 350044 w 521494"/>
                <a:gd name="connsiteY13" fmla="*/ 219075 h 973931"/>
                <a:gd name="connsiteX14" fmla="*/ 423862 w 521494"/>
                <a:gd name="connsiteY14" fmla="*/ 52387 h 973931"/>
                <a:gd name="connsiteX15" fmla="*/ 438150 w 521494"/>
                <a:gd name="connsiteY15" fmla="*/ 26194 h 973931"/>
                <a:gd name="connsiteX16" fmla="*/ 454819 w 521494"/>
                <a:gd name="connsiteY16" fmla="*/ 9525 h 973931"/>
                <a:gd name="connsiteX17" fmla="*/ 471487 w 521494"/>
                <a:gd name="connsiteY17" fmla="*/ 0 h 973931"/>
                <a:gd name="connsiteX18" fmla="*/ 488156 w 521494"/>
                <a:gd name="connsiteY18" fmla="*/ 0 h 973931"/>
                <a:gd name="connsiteX19" fmla="*/ 500062 w 521494"/>
                <a:gd name="connsiteY19" fmla="*/ 9525 h 973931"/>
                <a:gd name="connsiteX20" fmla="*/ 514350 w 521494"/>
                <a:gd name="connsiteY20" fmla="*/ 30956 h 973931"/>
                <a:gd name="connsiteX21" fmla="*/ 521494 w 521494"/>
                <a:gd name="connsiteY21" fmla="*/ 54769 h 973931"/>
                <a:gd name="connsiteX22" fmla="*/ 511969 w 521494"/>
                <a:gd name="connsiteY22" fmla="*/ 92869 h 973931"/>
                <a:gd name="connsiteX23" fmla="*/ 485775 w 521494"/>
                <a:gd name="connsiteY23" fmla="*/ 219075 h 973931"/>
                <a:gd name="connsiteX24" fmla="*/ 461962 w 521494"/>
                <a:gd name="connsiteY24" fmla="*/ 328612 h 973931"/>
                <a:gd name="connsiteX25" fmla="*/ 435769 w 521494"/>
                <a:gd name="connsiteY25" fmla="*/ 516731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1494" h="973931">
                  <a:moveTo>
                    <a:pt x="435769" y="516731"/>
                  </a:moveTo>
                  <a:lnTo>
                    <a:pt x="419100" y="645319"/>
                  </a:lnTo>
                  <a:lnTo>
                    <a:pt x="414337" y="707231"/>
                  </a:lnTo>
                  <a:cubicBezTo>
                    <a:pt x="413543" y="728662"/>
                    <a:pt x="412750" y="750094"/>
                    <a:pt x="411956" y="771525"/>
                  </a:cubicBezTo>
                  <a:lnTo>
                    <a:pt x="416719" y="823912"/>
                  </a:lnTo>
                  <a:lnTo>
                    <a:pt x="440531" y="973931"/>
                  </a:lnTo>
                  <a:lnTo>
                    <a:pt x="0" y="654844"/>
                  </a:lnTo>
                  <a:lnTo>
                    <a:pt x="111919" y="652462"/>
                  </a:lnTo>
                  <a:lnTo>
                    <a:pt x="142875" y="642937"/>
                  </a:lnTo>
                  <a:lnTo>
                    <a:pt x="166687" y="628650"/>
                  </a:lnTo>
                  <a:lnTo>
                    <a:pt x="190500" y="590550"/>
                  </a:lnTo>
                  <a:lnTo>
                    <a:pt x="235744" y="485775"/>
                  </a:lnTo>
                  <a:lnTo>
                    <a:pt x="302419" y="328612"/>
                  </a:lnTo>
                  <a:lnTo>
                    <a:pt x="350044" y="219075"/>
                  </a:lnTo>
                  <a:lnTo>
                    <a:pt x="423862" y="52387"/>
                  </a:lnTo>
                  <a:lnTo>
                    <a:pt x="438150" y="26194"/>
                  </a:lnTo>
                  <a:lnTo>
                    <a:pt x="454819" y="9525"/>
                  </a:lnTo>
                  <a:lnTo>
                    <a:pt x="471487" y="0"/>
                  </a:lnTo>
                  <a:lnTo>
                    <a:pt x="488156" y="0"/>
                  </a:lnTo>
                  <a:lnTo>
                    <a:pt x="500062" y="9525"/>
                  </a:lnTo>
                  <a:lnTo>
                    <a:pt x="514350" y="30956"/>
                  </a:lnTo>
                  <a:lnTo>
                    <a:pt x="521494" y="54769"/>
                  </a:lnTo>
                  <a:lnTo>
                    <a:pt x="511969" y="92869"/>
                  </a:lnTo>
                  <a:lnTo>
                    <a:pt x="485775" y="219075"/>
                  </a:lnTo>
                  <a:lnTo>
                    <a:pt x="461962" y="328612"/>
                  </a:lnTo>
                  <a:lnTo>
                    <a:pt x="435769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08EC860-A9A2-476E-A2BE-7CB56C9E3004}"/>
                </a:ext>
              </a:extLst>
            </p:cNvPr>
            <p:cNvSpPr/>
            <p:nvPr/>
          </p:nvSpPr>
          <p:spPr>
            <a:xfrm rot="16200000">
              <a:off x="4748212" y="3325813"/>
              <a:ext cx="2424113" cy="1747838"/>
            </a:xfrm>
            <a:custGeom>
              <a:avLst/>
              <a:gdLst>
                <a:gd name="connsiteX0" fmla="*/ 1249007 w 2423016"/>
                <a:gd name="connsiteY0" fmla="*/ 1309582 h 1748033"/>
                <a:gd name="connsiteX1" fmla="*/ 1006705 w 2423016"/>
                <a:gd name="connsiteY1" fmla="*/ 1174009 h 1748033"/>
                <a:gd name="connsiteX2" fmla="*/ 801903 w 2423016"/>
                <a:gd name="connsiteY2" fmla="*/ 1047089 h 1748033"/>
                <a:gd name="connsiteX3" fmla="*/ 660560 w 2423016"/>
                <a:gd name="connsiteY3" fmla="*/ 928823 h 1748033"/>
                <a:gd name="connsiteX4" fmla="*/ 571140 w 2423016"/>
                <a:gd name="connsiteY4" fmla="*/ 853825 h 1748033"/>
                <a:gd name="connsiteX5" fmla="*/ 484603 w 2423016"/>
                <a:gd name="connsiteY5" fmla="*/ 773057 h 1748033"/>
                <a:gd name="connsiteX6" fmla="*/ 389413 w 2423016"/>
                <a:gd name="connsiteY6" fmla="*/ 680752 h 1748033"/>
                <a:gd name="connsiteX7" fmla="*/ 340376 w 2423016"/>
                <a:gd name="connsiteY7" fmla="*/ 620177 h 1748033"/>
                <a:gd name="connsiteX8" fmla="*/ 288454 w 2423016"/>
                <a:gd name="connsiteY8" fmla="*/ 556717 h 1748033"/>
                <a:gd name="connsiteX9" fmla="*/ 222110 w 2423016"/>
                <a:gd name="connsiteY9" fmla="*/ 447104 h 1748033"/>
                <a:gd name="connsiteX10" fmla="*/ 129805 w 2423016"/>
                <a:gd name="connsiteY10" fmla="*/ 279801 h 1748033"/>
                <a:gd name="connsiteX11" fmla="*/ 51922 w 2423016"/>
                <a:gd name="connsiteY11" fmla="*/ 135573 h 1748033"/>
                <a:gd name="connsiteX12" fmla="*/ 17307 w 2423016"/>
                <a:gd name="connsiteY12" fmla="*/ 66344 h 1748033"/>
                <a:gd name="connsiteX13" fmla="*/ 5769 w 2423016"/>
                <a:gd name="connsiteY13" fmla="*/ 40384 h 1748033"/>
                <a:gd name="connsiteX14" fmla="*/ 0 w 2423016"/>
                <a:gd name="connsiteY14" fmla="*/ 20192 h 1748033"/>
                <a:gd name="connsiteX15" fmla="*/ 2885 w 2423016"/>
                <a:gd name="connsiteY15" fmla="*/ 5769 h 1748033"/>
                <a:gd name="connsiteX16" fmla="*/ 17307 w 2423016"/>
                <a:gd name="connsiteY16" fmla="*/ 0 h 1748033"/>
                <a:gd name="connsiteX17" fmla="*/ 34615 w 2423016"/>
                <a:gd name="connsiteY17" fmla="*/ 0 h 1748033"/>
                <a:gd name="connsiteX18" fmla="*/ 51922 w 2423016"/>
                <a:gd name="connsiteY18" fmla="*/ 5769 h 1748033"/>
                <a:gd name="connsiteX19" fmla="*/ 72114 w 2423016"/>
                <a:gd name="connsiteY19" fmla="*/ 31730 h 1748033"/>
                <a:gd name="connsiteX20" fmla="*/ 129805 w 2423016"/>
                <a:gd name="connsiteY20" fmla="*/ 115382 h 1748033"/>
                <a:gd name="connsiteX21" fmla="*/ 199034 w 2423016"/>
                <a:gd name="connsiteY21" fmla="*/ 210572 h 1748033"/>
                <a:gd name="connsiteX22" fmla="*/ 288454 w 2423016"/>
                <a:gd name="connsiteY22" fmla="*/ 317300 h 1748033"/>
                <a:gd name="connsiteX23" fmla="*/ 383644 w 2423016"/>
                <a:gd name="connsiteY23" fmla="*/ 415374 h 1748033"/>
                <a:gd name="connsiteX24" fmla="*/ 530756 w 2423016"/>
                <a:gd name="connsiteY24" fmla="*/ 550948 h 1748033"/>
                <a:gd name="connsiteX25" fmla="*/ 666329 w 2423016"/>
                <a:gd name="connsiteY25" fmla="*/ 663445 h 1748033"/>
                <a:gd name="connsiteX26" fmla="*/ 799018 w 2423016"/>
                <a:gd name="connsiteY26" fmla="*/ 761519 h 1748033"/>
                <a:gd name="connsiteX27" fmla="*/ 899977 w 2423016"/>
                <a:gd name="connsiteY27" fmla="*/ 836517 h 1748033"/>
                <a:gd name="connsiteX28" fmla="*/ 1075934 w 2423016"/>
                <a:gd name="connsiteY28" fmla="*/ 957668 h 1748033"/>
                <a:gd name="connsiteX29" fmla="*/ 1286506 w 2423016"/>
                <a:gd name="connsiteY29" fmla="*/ 1032666 h 1748033"/>
                <a:gd name="connsiteX30" fmla="*/ 1488424 w 2423016"/>
                <a:gd name="connsiteY30" fmla="*/ 1133625 h 1748033"/>
                <a:gd name="connsiteX31" fmla="*/ 1626882 w 2423016"/>
                <a:gd name="connsiteY31" fmla="*/ 1191316 h 1748033"/>
                <a:gd name="connsiteX32" fmla="*/ 1768225 w 2423016"/>
                <a:gd name="connsiteY32" fmla="*/ 1243238 h 1748033"/>
                <a:gd name="connsiteX33" fmla="*/ 1872068 w 2423016"/>
                <a:gd name="connsiteY33" fmla="*/ 1280737 h 1748033"/>
                <a:gd name="connsiteX34" fmla="*/ 1987450 w 2423016"/>
                <a:gd name="connsiteY34" fmla="*/ 1315351 h 1748033"/>
                <a:gd name="connsiteX35" fmla="*/ 2062448 w 2423016"/>
                <a:gd name="connsiteY35" fmla="*/ 1335543 h 1748033"/>
                <a:gd name="connsiteX36" fmla="*/ 2117254 w 2423016"/>
                <a:gd name="connsiteY36" fmla="*/ 1349966 h 1748033"/>
                <a:gd name="connsiteX37" fmla="*/ 2198022 w 2423016"/>
                <a:gd name="connsiteY37" fmla="*/ 1355735 h 1748033"/>
                <a:gd name="connsiteX38" fmla="*/ 2223982 w 2423016"/>
                <a:gd name="connsiteY38" fmla="*/ 1341312 h 1748033"/>
                <a:gd name="connsiteX39" fmla="*/ 2281673 w 2423016"/>
                <a:gd name="connsiteY39" fmla="*/ 1306698 h 1748033"/>
                <a:gd name="connsiteX40" fmla="*/ 2342249 w 2423016"/>
                <a:gd name="connsiteY40" fmla="*/ 1274968 h 1748033"/>
                <a:gd name="connsiteX41" fmla="*/ 2376863 w 2423016"/>
                <a:gd name="connsiteY41" fmla="*/ 1260545 h 1748033"/>
                <a:gd name="connsiteX42" fmla="*/ 2394170 w 2423016"/>
                <a:gd name="connsiteY42" fmla="*/ 1257661 h 1748033"/>
                <a:gd name="connsiteX43" fmla="*/ 2402824 w 2423016"/>
                <a:gd name="connsiteY43" fmla="*/ 1257661 h 1748033"/>
                <a:gd name="connsiteX44" fmla="*/ 2420131 w 2423016"/>
                <a:gd name="connsiteY44" fmla="*/ 1260545 h 1748033"/>
                <a:gd name="connsiteX45" fmla="*/ 2423016 w 2423016"/>
                <a:gd name="connsiteY45" fmla="*/ 1274968 h 1748033"/>
                <a:gd name="connsiteX46" fmla="*/ 2399940 w 2423016"/>
                <a:gd name="connsiteY46" fmla="*/ 1329774 h 1748033"/>
                <a:gd name="connsiteX47" fmla="*/ 2365325 w 2423016"/>
                <a:gd name="connsiteY47" fmla="*/ 1396119 h 1748033"/>
                <a:gd name="connsiteX48" fmla="*/ 2310519 w 2423016"/>
                <a:gd name="connsiteY48" fmla="*/ 1482655 h 1748033"/>
                <a:gd name="connsiteX49" fmla="*/ 2215329 w 2423016"/>
                <a:gd name="connsiteY49" fmla="*/ 1598037 h 1748033"/>
                <a:gd name="connsiteX50" fmla="*/ 2146100 w 2423016"/>
                <a:gd name="connsiteY50" fmla="*/ 1675919 h 1748033"/>
                <a:gd name="connsiteX51" fmla="*/ 2085524 w 2423016"/>
                <a:gd name="connsiteY51" fmla="*/ 1733610 h 1748033"/>
                <a:gd name="connsiteX52" fmla="*/ 2065333 w 2423016"/>
                <a:gd name="connsiteY52" fmla="*/ 1745148 h 1748033"/>
                <a:gd name="connsiteX53" fmla="*/ 2045141 w 2423016"/>
                <a:gd name="connsiteY53" fmla="*/ 1748033 h 1748033"/>
                <a:gd name="connsiteX54" fmla="*/ 2019180 w 2423016"/>
                <a:gd name="connsiteY54" fmla="*/ 1745148 h 1748033"/>
                <a:gd name="connsiteX55" fmla="*/ 2004757 w 2423016"/>
                <a:gd name="connsiteY55" fmla="*/ 1733610 h 1748033"/>
                <a:gd name="connsiteX56" fmla="*/ 1990334 w 2423016"/>
                <a:gd name="connsiteY56" fmla="*/ 1710534 h 1748033"/>
                <a:gd name="connsiteX57" fmla="*/ 1981681 w 2423016"/>
                <a:gd name="connsiteY57" fmla="*/ 1690342 h 1748033"/>
                <a:gd name="connsiteX58" fmla="*/ 1912452 w 2423016"/>
                <a:gd name="connsiteY58" fmla="*/ 1635536 h 1748033"/>
                <a:gd name="connsiteX59" fmla="*/ 1823031 w 2423016"/>
                <a:gd name="connsiteY59" fmla="*/ 1577845 h 1748033"/>
                <a:gd name="connsiteX60" fmla="*/ 1716303 w 2423016"/>
                <a:gd name="connsiteY60" fmla="*/ 1540346 h 1748033"/>
                <a:gd name="connsiteX61" fmla="*/ 1603806 w 2423016"/>
                <a:gd name="connsiteY61" fmla="*/ 1491309 h 1748033"/>
                <a:gd name="connsiteX62" fmla="*/ 1471117 w 2423016"/>
                <a:gd name="connsiteY62" fmla="*/ 1424964 h 1748033"/>
                <a:gd name="connsiteX63" fmla="*/ 1249007 w 2423016"/>
                <a:gd name="connsiteY63" fmla="*/ 1309582 h 174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3016" h="1748033">
                  <a:moveTo>
                    <a:pt x="1249007" y="1309582"/>
                  </a:moveTo>
                  <a:lnTo>
                    <a:pt x="1006705" y="1174009"/>
                  </a:lnTo>
                  <a:lnTo>
                    <a:pt x="801903" y="1047089"/>
                  </a:lnTo>
                  <a:lnTo>
                    <a:pt x="660560" y="928823"/>
                  </a:lnTo>
                  <a:lnTo>
                    <a:pt x="571140" y="853825"/>
                  </a:lnTo>
                  <a:lnTo>
                    <a:pt x="484603" y="773057"/>
                  </a:lnTo>
                  <a:lnTo>
                    <a:pt x="389413" y="680752"/>
                  </a:lnTo>
                  <a:lnTo>
                    <a:pt x="340376" y="620177"/>
                  </a:lnTo>
                  <a:lnTo>
                    <a:pt x="288454" y="556717"/>
                  </a:lnTo>
                  <a:lnTo>
                    <a:pt x="222110" y="447104"/>
                  </a:lnTo>
                  <a:lnTo>
                    <a:pt x="129805" y="279801"/>
                  </a:lnTo>
                  <a:lnTo>
                    <a:pt x="51922" y="135573"/>
                  </a:lnTo>
                  <a:lnTo>
                    <a:pt x="17307" y="66344"/>
                  </a:lnTo>
                  <a:lnTo>
                    <a:pt x="5769" y="40384"/>
                  </a:lnTo>
                  <a:lnTo>
                    <a:pt x="0" y="20192"/>
                  </a:lnTo>
                  <a:lnTo>
                    <a:pt x="2885" y="5769"/>
                  </a:lnTo>
                  <a:lnTo>
                    <a:pt x="17307" y="0"/>
                  </a:lnTo>
                  <a:lnTo>
                    <a:pt x="34615" y="0"/>
                  </a:lnTo>
                  <a:lnTo>
                    <a:pt x="51922" y="5769"/>
                  </a:lnTo>
                  <a:lnTo>
                    <a:pt x="72114" y="31730"/>
                  </a:lnTo>
                  <a:lnTo>
                    <a:pt x="129805" y="115382"/>
                  </a:lnTo>
                  <a:lnTo>
                    <a:pt x="199034" y="210572"/>
                  </a:lnTo>
                  <a:lnTo>
                    <a:pt x="288454" y="317300"/>
                  </a:lnTo>
                  <a:lnTo>
                    <a:pt x="383644" y="415374"/>
                  </a:lnTo>
                  <a:lnTo>
                    <a:pt x="530756" y="550948"/>
                  </a:lnTo>
                  <a:lnTo>
                    <a:pt x="666329" y="663445"/>
                  </a:lnTo>
                  <a:lnTo>
                    <a:pt x="799018" y="761519"/>
                  </a:lnTo>
                  <a:lnTo>
                    <a:pt x="899977" y="836517"/>
                  </a:lnTo>
                  <a:lnTo>
                    <a:pt x="1075934" y="957668"/>
                  </a:lnTo>
                  <a:lnTo>
                    <a:pt x="1286506" y="1032666"/>
                  </a:lnTo>
                  <a:lnTo>
                    <a:pt x="1488424" y="1133625"/>
                  </a:lnTo>
                  <a:lnTo>
                    <a:pt x="1626882" y="1191316"/>
                  </a:lnTo>
                  <a:lnTo>
                    <a:pt x="1768225" y="1243238"/>
                  </a:lnTo>
                  <a:lnTo>
                    <a:pt x="1872068" y="1280737"/>
                  </a:lnTo>
                  <a:lnTo>
                    <a:pt x="1987450" y="1315351"/>
                  </a:lnTo>
                  <a:lnTo>
                    <a:pt x="2062448" y="1335543"/>
                  </a:lnTo>
                  <a:lnTo>
                    <a:pt x="2117254" y="1349966"/>
                  </a:lnTo>
                  <a:lnTo>
                    <a:pt x="2198022" y="1355735"/>
                  </a:lnTo>
                  <a:lnTo>
                    <a:pt x="2223982" y="1341312"/>
                  </a:lnTo>
                  <a:lnTo>
                    <a:pt x="2281673" y="1306698"/>
                  </a:lnTo>
                  <a:lnTo>
                    <a:pt x="2342249" y="1274968"/>
                  </a:lnTo>
                  <a:lnTo>
                    <a:pt x="2376863" y="1260545"/>
                  </a:lnTo>
                  <a:lnTo>
                    <a:pt x="2394170" y="1257661"/>
                  </a:lnTo>
                  <a:lnTo>
                    <a:pt x="2402824" y="1257661"/>
                  </a:lnTo>
                  <a:lnTo>
                    <a:pt x="2420131" y="1260545"/>
                  </a:lnTo>
                  <a:lnTo>
                    <a:pt x="2423016" y="1274968"/>
                  </a:lnTo>
                  <a:lnTo>
                    <a:pt x="2399940" y="1329774"/>
                  </a:lnTo>
                  <a:lnTo>
                    <a:pt x="2365325" y="1396119"/>
                  </a:lnTo>
                  <a:lnTo>
                    <a:pt x="2310519" y="1482655"/>
                  </a:lnTo>
                  <a:lnTo>
                    <a:pt x="2215329" y="1598037"/>
                  </a:lnTo>
                  <a:lnTo>
                    <a:pt x="2146100" y="1675919"/>
                  </a:lnTo>
                  <a:lnTo>
                    <a:pt x="2085524" y="1733610"/>
                  </a:lnTo>
                  <a:lnTo>
                    <a:pt x="2065333" y="1745148"/>
                  </a:lnTo>
                  <a:lnTo>
                    <a:pt x="2045141" y="1748033"/>
                  </a:lnTo>
                  <a:lnTo>
                    <a:pt x="2019180" y="1745148"/>
                  </a:lnTo>
                  <a:lnTo>
                    <a:pt x="2004757" y="1733610"/>
                  </a:lnTo>
                  <a:lnTo>
                    <a:pt x="1990334" y="1710534"/>
                  </a:lnTo>
                  <a:lnTo>
                    <a:pt x="1981681" y="1690342"/>
                  </a:lnTo>
                  <a:lnTo>
                    <a:pt x="1912452" y="1635536"/>
                  </a:lnTo>
                  <a:lnTo>
                    <a:pt x="1823031" y="1577845"/>
                  </a:lnTo>
                  <a:lnTo>
                    <a:pt x="1716303" y="1540346"/>
                  </a:lnTo>
                  <a:lnTo>
                    <a:pt x="1603806" y="1491309"/>
                  </a:lnTo>
                  <a:lnTo>
                    <a:pt x="1471117" y="1424964"/>
                  </a:lnTo>
                  <a:lnTo>
                    <a:pt x="1249007" y="130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DF725E9D-E5C9-46D0-8D45-DB96B7395796}"/>
              </a:ext>
            </a:extLst>
          </p:cNvPr>
          <p:cNvSpPr/>
          <p:nvPr/>
        </p:nvSpPr>
        <p:spPr>
          <a:xfrm>
            <a:off x="4662488" y="1390650"/>
            <a:ext cx="600075" cy="788988"/>
          </a:xfrm>
          <a:custGeom>
            <a:avLst/>
            <a:gdLst>
              <a:gd name="connsiteX0" fmla="*/ 238125 w 600075"/>
              <a:gd name="connsiteY0" fmla="*/ 559594 h 788194"/>
              <a:gd name="connsiteX1" fmla="*/ 238125 w 600075"/>
              <a:gd name="connsiteY1" fmla="*/ 316706 h 788194"/>
              <a:gd name="connsiteX2" fmla="*/ 238125 w 600075"/>
              <a:gd name="connsiteY2" fmla="*/ 285750 h 788194"/>
              <a:gd name="connsiteX3" fmla="*/ 233362 w 600075"/>
              <a:gd name="connsiteY3" fmla="*/ 259556 h 788194"/>
              <a:gd name="connsiteX4" fmla="*/ 221456 w 600075"/>
              <a:gd name="connsiteY4" fmla="*/ 230981 h 788194"/>
              <a:gd name="connsiteX5" fmla="*/ 209550 w 600075"/>
              <a:gd name="connsiteY5" fmla="*/ 211931 h 788194"/>
              <a:gd name="connsiteX6" fmla="*/ 188118 w 600075"/>
              <a:gd name="connsiteY6" fmla="*/ 188119 h 788194"/>
              <a:gd name="connsiteX7" fmla="*/ 164306 w 600075"/>
              <a:gd name="connsiteY7" fmla="*/ 166688 h 788194"/>
              <a:gd name="connsiteX8" fmla="*/ 135731 w 600075"/>
              <a:gd name="connsiteY8" fmla="*/ 147638 h 788194"/>
              <a:gd name="connsiteX9" fmla="*/ 102393 w 600075"/>
              <a:gd name="connsiteY9" fmla="*/ 133350 h 788194"/>
              <a:gd name="connsiteX10" fmla="*/ 59531 w 600075"/>
              <a:gd name="connsiteY10" fmla="*/ 116681 h 788194"/>
              <a:gd name="connsiteX11" fmla="*/ 23812 w 600075"/>
              <a:gd name="connsiteY11" fmla="*/ 97631 h 788194"/>
              <a:gd name="connsiteX12" fmla="*/ 7143 w 600075"/>
              <a:gd name="connsiteY12" fmla="*/ 83344 h 788194"/>
              <a:gd name="connsiteX13" fmla="*/ 0 w 600075"/>
              <a:gd name="connsiteY13" fmla="*/ 73819 h 788194"/>
              <a:gd name="connsiteX14" fmla="*/ 0 w 600075"/>
              <a:gd name="connsiteY14" fmla="*/ 64294 h 788194"/>
              <a:gd name="connsiteX15" fmla="*/ 2381 w 600075"/>
              <a:gd name="connsiteY15" fmla="*/ 54769 h 788194"/>
              <a:gd name="connsiteX16" fmla="*/ 9525 w 600075"/>
              <a:gd name="connsiteY16" fmla="*/ 47625 h 788194"/>
              <a:gd name="connsiteX17" fmla="*/ 23812 w 600075"/>
              <a:gd name="connsiteY17" fmla="*/ 35719 h 788194"/>
              <a:gd name="connsiteX18" fmla="*/ 61912 w 600075"/>
              <a:gd name="connsiteY18" fmla="*/ 16669 h 788194"/>
              <a:gd name="connsiteX19" fmla="*/ 92868 w 600075"/>
              <a:gd name="connsiteY19" fmla="*/ 7144 h 788194"/>
              <a:gd name="connsiteX20" fmla="*/ 119062 w 600075"/>
              <a:gd name="connsiteY20" fmla="*/ 2381 h 788194"/>
              <a:gd name="connsiteX21" fmla="*/ 161925 w 600075"/>
              <a:gd name="connsiteY21" fmla="*/ 0 h 788194"/>
              <a:gd name="connsiteX22" fmla="*/ 209550 w 600075"/>
              <a:gd name="connsiteY22" fmla="*/ 4763 h 788194"/>
              <a:gd name="connsiteX23" fmla="*/ 259556 w 600075"/>
              <a:gd name="connsiteY23" fmla="*/ 11906 h 788194"/>
              <a:gd name="connsiteX24" fmla="*/ 345281 w 600075"/>
              <a:gd name="connsiteY24" fmla="*/ 38100 h 788194"/>
              <a:gd name="connsiteX25" fmla="*/ 411956 w 600075"/>
              <a:gd name="connsiteY25" fmla="*/ 64294 h 788194"/>
              <a:gd name="connsiteX26" fmla="*/ 469106 w 600075"/>
              <a:gd name="connsiteY26" fmla="*/ 92869 h 788194"/>
              <a:gd name="connsiteX27" fmla="*/ 528637 w 600075"/>
              <a:gd name="connsiteY27" fmla="*/ 128588 h 788194"/>
              <a:gd name="connsiteX28" fmla="*/ 564356 w 600075"/>
              <a:gd name="connsiteY28" fmla="*/ 152400 h 788194"/>
              <a:gd name="connsiteX29" fmla="*/ 581025 w 600075"/>
              <a:gd name="connsiteY29" fmla="*/ 171450 h 788194"/>
              <a:gd name="connsiteX30" fmla="*/ 592931 w 600075"/>
              <a:gd name="connsiteY30" fmla="*/ 195263 h 788194"/>
              <a:gd name="connsiteX31" fmla="*/ 600075 w 600075"/>
              <a:gd name="connsiteY31" fmla="*/ 226219 h 788194"/>
              <a:gd name="connsiteX32" fmla="*/ 595312 w 600075"/>
              <a:gd name="connsiteY32" fmla="*/ 254794 h 788194"/>
              <a:gd name="connsiteX33" fmla="*/ 581025 w 600075"/>
              <a:gd name="connsiteY33" fmla="*/ 273844 h 788194"/>
              <a:gd name="connsiteX34" fmla="*/ 561975 w 600075"/>
              <a:gd name="connsiteY34" fmla="*/ 288131 h 788194"/>
              <a:gd name="connsiteX35" fmla="*/ 550068 w 600075"/>
              <a:gd name="connsiteY35" fmla="*/ 300038 h 788194"/>
              <a:gd name="connsiteX36" fmla="*/ 542925 w 600075"/>
              <a:gd name="connsiteY36" fmla="*/ 314325 h 788194"/>
              <a:gd name="connsiteX37" fmla="*/ 531018 w 600075"/>
              <a:gd name="connsiteY37" fmla="*/ 354806 h 788194"/>
              <a:gd name="connsiteX38" fmla="*/ 519112 w 600075"/>
              <a:gd name="connsiteY38" fmla="*/ 404813 h 788194"/>
              <a:gd name="connsiteX39" fmla="*/ 514350 w 600075"/>
              <a:gd name="connsiteY39" fmla="*/ 459581 h 788194"/>
              <a:gd name="connsiteX40" fmla="*/ 509587 w 600075"/>
              <a:gd name="connsiteY40" fmla="*/ 533400 h 788194"/>
              <a:gd name="connsiteX41" fmla="*/ 504825 w 600075"/>
              <a:gd name="connsiteY41" fmla="*/ 766763 h 788194"/>
              <a:gd name="connsiteX42" fmla="*/ 235743 w 600075"/>
              <a:gd name="connsiteY42" fmla="*/ 788194 h 788194"/>
              <a:gd name="connsiteX43" fmla="*/ 238125 w 600075"/>
              <a:gd name="connsiteY43" fmla="*/ 559594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00075" h="788194">
                <a:moveTo>
                  <a:pt x="238125" y="559594"/>
                </a:moveTo>
                <a:lnTo>
                  <a:pt x="238125" y="316706"/>
                </a:lnTo>
                <a:lnTo>
                  <a:pt x="238125" y="285750"/>
                </a:lnTo>
                <a:lnTo>
                  <a:pt x="233362" y="259556"/>
                </a:lnTo>
                <a:lnTo>
                  <a:pt x="221456" y="230981"/>
                </a:lnTo>
                <a:lnTo>
                  <a:pt x="209550" y="211931"/>
                </a:lnTo>
                <a:lnTo>
                  <a:pt x="188118" y="188119"/>
                </a:lnTo>
                <a:lnTo>
                  <a:pt x="164306" y="166688"/>
                </a:lnTo>
                <a:lnTo>
                  <a:pt x="135731" y="147638"/>
                </a:lnTo>
                <a:lnTo>
                  <a:pt x="102393" y="133350"/>
                </a:lnTo>
                <a:lnTo>
                  <a:pt x="59531" y="116681"/>
                </a:lnTo>
                <a:lnTo>
                  <a:pt x="23812" y="97631"/>
                </a:lnTo>
                <a:lnTo>
                  <a:pt x="7143" y="83344"/>
                </a:lnTo>
                <a:lnTo>
                  <a:pt x="0" y="73819"/>
                </a:lnTo>
                <a:lnTo>
                  <a:pt x="0" y="64294"/>
                </a:lnTo>
                <a:lnTo>
                  <a:pt x="2381" y="54769"/>
                </a:lnTo>
                <a:lnTo>
                  <a:pt x="9525" y="47625"/>
                </a:lnTo>
                <a:lnTo>
                  <a:pt x="23812" y="35719"/>
                </a:lnTo>
                <a:lnTo>
                  <a:pt x="61912" y="16669"/>
                </a:lnTo>
                <a:lnTo>
                  <a:pt x="92868" y="7144"/>
                </a:lnTo>
                <a:lnTo>
                  <a:pt x="119062" y="2381"/>
                </a:lnTo>
                <a:lnTo>
                  <a:pt x="161925" y="0"/>
                </a:lnTo>
                <a:lnTo>
                  <a:pt x="209550" y="4763"/>
                </a:lnTo>
                <a:lnTo>
                  <a:pt x="259556" y="11906"/>
                </a:lnTo>
                <a:lnTo>
                  <a:pt x="345281" y="38100"/>
                </a:lnTo>
                <a:lnTo>
                  <a:pt x="411956" y="64294"/>
                </a:lnTo>
                <a:lnTo>
                  <a:pt x="469106" y="92869"/>
                </a:lnTo>
                <a:lnTo>
                  <a:pt x="528637" y="128588"/>
                </a:lnTo>
                <a:lnTo>
                  <a:pt x="564356" y="152400"/>
                </a:lnTo>
                <a:lnTo>
                  <a:pt x="581025" y="171450"/>
                </a:lnTo>
                <a:lnTo>
                  <a:pt x="592931" y="195263"/>
                </a:lnTo>
                <a:lnTo>
                  <a:pt x="600075" y="226219"/>
                </a:lnTo>
                <a:lnTo>
                  <a:pt x="595312" y="254794"/>
                </a:lnTo>
                <a:lnTo>
                  <a:pt x="581025" y="273844"/>
                </a:lnTo>
                <a:lnTo>
                  <a:pt x="561975" y="288131"/>
                </a:lnTo>
                <a:lnTo>
                  <a:pt x="550068" y="300038"/>
                </a:lnTo>
                <a:lnTo>
                  <a:pt x="542925" y="314325"/>
                </a:lnTo>
                <a:lnTo>
                  <a:pt x="531018" y="354806"/>
                </a:lnTo>
                <a:lnTo>
                  <a:pt x="519112" y="404813"/>
                </a:lnTo>
                <a:lnTo>
                  <a:pt x="514350" y="459581"/>
                </a:lnTo>
                <a:lnTo>
                  <a:pt x="509587" y="533400"/>
                </a:lnTo>
                <a:cubicBezTo>
                  <a:pt x="508000" y="611188"/>
                  <a:pt x="506412" y="688975"/>
                  <a:pt x="504825" y="766763"/>
                </a:cubicBezTo>
                <a:lnTo>
                  <a:pt x="235743" y="788194"/>
                </a:lnTo>
                <a:lnTo>
                  <a:pt x="238125" y="559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59B8371-B309-49F2-9006-8F2111B05619}"/>
              </a:ext>
            </a:extLst>
          </p:cNvPr>
          <p:cNvSpPr/>
          <p:nvPr/>
        </p:nvSpPr>
        <p:spPr>
          <a:xfrm>
            <a:off x="3027363" y="1981200"/>
            <a:ext cx="422275" cy="1162050"/>
          </a:xfrm>
          <a:custGeom>
            <a:avLst/>
            <a:gdLst>
              <a:gd name="connsiteX0" fmla="*/ 400050 w 423862"/>
              <a:gd name="connsiteY0" fmla="*/ 557213 h 1162050"/>
              <a:gd name="connsiteX1" fmla="*/ 376237 w 423862"/>
              <a:gd name="connsiteY1" fmla="*/ 692944 h 1162050"/>
              <a:gd name="connsiteX2" fmla="*/ 345281 w 423862"/>
              <a:gd name="connsiteY2" fmla="*/ 821531 h 1162050"/>
              <a:gd name="connsiteX3" fmla="*/ 333375 w 423862"/>
              <a:gd name="connsiteY3" fmla="*/ 864394 h 1162050"/>
              <a:gd name="connsiteX4" fmla="*/ 309562 w 423862"/>
              <a:gd name="connsiteY4" fmla="*/ 933450 h 1162050"/>
              <a:gd name="connsiteX5" fmla="*/ 288131 w 423862"/>
              <a:gd name="connsiteY5" fmla="*/ 985838 h 1162050"/>
              <a:gd name="connsiteX6" fmla="*/ 257175 w 423862"/>
              <a:gd name="connsiteY6" fmla="*/ 1040606 h 1162050"/>
              <a:gd name="connsiteX7" fmla="*/ 228600 w 423862"/>
              <a:gd name="connsiteY7" fmla="*/ 1085850 h 1162050"/>
              <a:gd name="connsiteX8" fmla="*/ 192881 w 423862"/>
              <a:gd name="connsiteY8" fmla="*/ 1131094 h 1162050"/>
              <a:gd name="connsiteX9" fmla="*/ 169069 w 423862"/>
              <a:gd name="connsiteY9" fmla="*/ 1152525 h 1162050"/>
              <a:gd name="connsiteX10" fmla="*/ 147637 w 423862"/>
              <a:gd name="connsiteY10" fmla="*/ 1162050 h 1162050"/>
              <a:gd name="connsiteX11" fmla="*/ 123825 w 423862"/>
              <a:gd name="connsiteY11" fmla="*/ 1162050 h 1162050"/>
              <a:gd name="connsiteX12" fmla="*/ 100012 w 423862"/>
              <a:gd name="connsiteY12" fmla="*/ 1152525 h 1162050"/>
              <a:gd name="connsiteX13" fmla="*/ 80962 w 423862"/>
              <a:gd name="connsiteY13" fmla="*/ 1131094 h 1162050"/>
              <a:gd name="connsiteX14" fmla="*/ 59531 w 423862"/>
              <a:gd name="connsiteY14" fmla="*/ 1102519 h 1162050"/>
              <a:gd name="connsiteX15" fmla="*/ 40481 w 423862"/>
              <a:gd name="connsiteY15" fmla="*/ 1071563 h 1162050"/>
              <a:gd name="connsiteX16" fmla="*/ 23812 w 423862"/>
              <a:gd name="connsiteY16" fmla="*/ 1038225 h 1162050"/>
              <a:gd name="connsiteX17" fmla="*/ 11906 w 423862"/>
              <a:gd name="connsiteY17" fmla="*/ 997744 h 1162050"/>
              <a:gd name="connsiteX18" fmla="*/ 7144 w 423862"/>
              <a:gd name="connsiteY18" fmla="*/ 966788 h 1162050"/>
              <a:gd name="connsiteX19" fmla="*/ 0 w 423862"/>
              <a:gd name="connsiteY19" fmla="*/ 921544 h 1162050"/>
              <a:gd name="connsiteX20" fmla="*/ 0 w 423862"/>
              <a:gd name="connsiteY20" fmla="*/ 871538 h 1162050"/>
              <a:gd name="connsiteX21" fmla="*/ 21431 w 423862"/>
              <a:gd name="connsiteY21" fmla="*/ 838200 h 1162050"/>
              <a:gd name="connsiteX22" fmla="*/ 76200 w 423862"/>
              <a:gd name="connsiteY22" fmla="*/ 759619 h 1162050"/>
              <a:gd name="connsiteX23" fmla="*/ 123825 w 423862"/>
              <a:gd name="connsiteY23" fmla="*/ 685800 h 1162050"/>
              <a:gd name="connsiteX24" fmla="*/ 171450 w 423862"/>
              <a:gd name="connsiteY24" fmla="*/ 609600 h 1162050"/>
              <a:gd name="connsiteX25" fmla="*/ 200025 w 423862"/>
              <a:gd name="connsiteY25" fmla="*/ 557213 h 1162050"/>
              <a:gd name="connsiteX26" fmla="*/ 226219 w 423862"/>
              <a:gd name="connsiteY26" fmla="*/ 504825 h 1162050"/>
              <a:gd name="connsiteX27" fmla="*/ 245269 w 423862"/>
              <a:gd name="connsiteY27" fmla="*/ 457200 h 1162050"/>
              <a:gd name="connsiteX28" fmla="*/ 264319 w 423862"/>
              <a:gd name="connsiteY28" fmla="*/ 395288 h 1162050"/>
              <a:gd name="connsiteX29" fmla="*/ 276225 w 423862"/>
              <a:gd name="connsiteY29" fmla="*/ 352425 h 1162050"/>
              <a:gd name="connsiteX30" fmla="*/ 288131 w 423862"/>
              <a:gd name="connsiteY30" fmla="*/ 304800 h 1162050"/>
              <a:gd name="connsiteX31" fmla="*/ 292894 w 423862"/>
              <a:gd name="connsiteY31" fmla="*/ 266700 h 1162050"/>
              <a:gd name="connsiteX32" fmla="*/ 297656 w 423862"/>
              <a:gd name="connsiteY32" fmla="*/ 223838 h 1162050"/>
              <a:gd name="connsiteX33" fmla="*/ 297656 w 423862"/>
              <a:gd name="connsiteY33" fmla="*/ 173831 h 1162050"/>
              <a:gd name="connsiteX34" fmla="*/ 297656 w 423862"/>
              <a:gd name="connsiteY34" fmla="*/ 130969 h 1162050"/>
              <a:gd name="connsiteX35" fmla="*/ 292894 w 423862"/>
              <a:gd name="connsiteY35" fmla="*/ 92869 h 1162050"/>
              <a:gd name="connsiteX36" fmla="*/ 288131 w 423862"/>
              <a:gd name="connsiteY36" fmla="*/ 61913 h 1162050"/>
              <a:gd name="connsiteX37" fmla="*/ 283369 w 423862"/>
              <a:gd name="connsiteY37" fmla="*/ 42863 h 1162050"/>
              <a:gd name="connsiteX38" fmla="*/ 276225 w 423862"/>
              <a:gd name="connsiteY38" fmla="*/ 21431 h 1162050"/>
              <a:gd name="connsiteX39" fmla="*/ 276225 w 423862"/>
              <a:gd name="connsiteY39" fmla="*/ 7144 h 1162050"/>
              <a:gd name="connsiteX40" fmla="*/ 280987 w 423862"/>
              <a:gd name="connsiteY40" fmla="*/ 0 h 1162050"/>
              <a:gd name="connsiteX41" fmla="*/ 292894 w 423862"/>
              <a:gd name="connsiteY41" fmla="*/ 2381 h 1162050"/>
              <a:gd name="connsiteX42" fmla="*/ 307181 w 423862"/>
              <a:gd name="connsiteY42" fmla="*/ 11906 h 1162050"/>
              <a:gd name="connsiteX43" fmla="*/ 342900 w 423862"/>
              <a:gd name="connsiteY43" fmla="*/ 45244 h 1162050"/>
              <a:gd name="connsiteX44" fmla="*/ 359569 w 423862"/>
              <a:gd name="connsiteY44" fmla="*/ 73819 h 1162050"/>
              <a:gd name="connsiteX45" fmla="*/ 378619 w 423862"/>
              <a:gd name="connsiteY45" fmla="*/ 116681 h 1162050"/>
              <a:gd name="connsiteX46" fmla="*/ 392906 w 423862"/>
              <a:gd name="connsiteY46" fmla="*/ 176213 h 1162050"/>
              <a:gd name="connsiteX47" fmla="*/ 402431 w 423862"/>
              <a:gd name="connsiteY47" fmla="*/ 238125 h 1162050"/>
              <a:gd name="connsiteX48" fmla="*/ 423862 w 423862"/>
              <a:gd name="connsiteY48" fmla="*/ 350044 h 1162050"/>
              <a:gd name="connsiteX49" fmla="*/ 409575 w 423862"/>
              <a:gd name="connsiteY49" fmla="*/ 497681 h 1162050"/>
              <a:gd name="connsiteX50" fmla="*/ 400050 w 423862"/>
              <a:gd name="connsiteY50" fmla="*/ 557213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3862" h="1162050">
                <a:moveTo>
                  <a:pt x="400050" y="557213"/>
                </a:moveTo>
                <a:lnTo>
                  <a:pt x="376237" y="692944"/>
                </a:lnTo>
                <a:lnTo>
                  <a:pt x="345281" y="821531"/>
                </a:lnTo>
                <a:lnTo>
                  <a:pt x="333375" y="864394"/>
                </a:lnTo>
                <a:lnTo>
                  <a:pt x="309562" y="933450"/>
                </a:lnTo>
                <a:lnTo>
                  <a:pt x="288131" y="985838"/>
                </a:lnTo>
                <a:lnTo>
                  <a:pt x="257175" y="1040606"/>
                </a:lnTo>
                <a:lnTo>
                  <a:pt x="228600" y="1085850"/>
                </a:lnTo>
                <a:lnTo>
                  <a:pt x="192881" y="1131094"/>
                </a:lnTo>
                <a:lnTo>
                  <a:pt x="169069" y="1152525"/>
                </a:lnTo>
                <a:lnTo>
                  <a:pt x="147637" y="1162050"/>
                </a:lnTo>
                <a:lnTo>
                  <a:pt x="123825" y="1162050"/>
                </a:lnTo>
                <a:lnTo>
                  <a:pt x="100012" y="1152525"/>
                </a:lnTo>
                <a:lnTo>
                  <a:pt x="80962" y="1131094"/>
                </a:lnTo>
                <a:lnTo>
                  <a:pt x="59531" y="1102519"/>
                </a:lnTo>
                <a:lnTo>
                  <a:pt x="40481" y="1071563"/>
                </a:lnTo>
                <a:lnTo>
                  <a:pt x="23812" y="1038225"/>
                </a:lnTo>
                <a:lnTo>
                  <a:pt x="11906" y="997744"/>
                </a:lnTo>
                <a:lnTo>
                  <a:pt x="7144" y="966788"/>
                </a:lnTo>
                <a:lnTo>
                  <a:pt x="0" y="921544"/>
                </a:lnTo>
                <a:lnTo>
                  <a:pt x="0" y="871538"/>
                </a:lnTo>
                <a:lnTo>
                  <a:pt x="21431" y="838200"/>
                </a:lnTo>
                <a:lnTo>
                  <a:pt x="76200" y="759619"/>
                </a:lnTo>
                <a:lnTo>
                  <a:pt x="123825" y="685800"/>
                </a:lnTo>
                <a:lnTo>
                  <a:pt x="171450" y="609600"/>
                </a:lnTo>
                <a:lnTo>
                  <a:pt x="200025" y="557213"/>
                </a:lnTo>
                <a:lnTo>
                  <a:pt x="226219" y="504825"/>
                </a:lnTo>
                <a:lnTo>
                  <a:pt x="245269" y="457200"/>
                </a:lnTo>
                <a:lnTo>
                  <a:pt x="264319" y="395288"/>
                </a:lnTo>
                <a:lnTo>
                  <a:pt x="276225" y="352425"/>
                </a:lnTo>
                <a:lnTo>
                  <a:pt x="288131" y="304800"/>
                </a:lnTo>
                <a:lnTo>
                  <a:pt x="292894" y="266700"/>
                </a:lnTo>
                <a:lnTo>
                  <a:pt x="297656" y="223838"/>
                </a:lnTo>
                <a:lnTo>
                  <a:pt x="297656" y="173831"/>
                </a:lnTo>
                <a:lnTo>
                  <a:pt x="297656" y="130969"/>
                </a:lnTo>
                <a:lnTo>
                  <a:pt x="292894" y="92869"/>
                </a:lnTo>
                <a:lnTo>
                  <a:pt x="288131" y="61913"/>
                </a:lnTo>
                <a:lnTo>
                  <a:pt x="283369" y="42863"/>
                </a:lnTo>
                <a:lnTo>
                  <a:pt x="276225" y="21431"/>
                </a:lnTo>
                <a:lnTo>
                  <a:pt x="276225" y="7144"/>
                </a:lnTo>
                <a:lnTo>
                  <a:pt x="280987" y="0"/>
                </a:lnTo>
                <a:lnTo>
                  <a:pt x="292894" y="2381"/>
                </a:lnTo>
                <a:lnTo>
                  <a:pt x="307181" y="11906"/>
                </a:lnTo>
                <a:lnTo>
                  <a:pt x="342900" y="45244"/>
                </a:lnTo>
                <a:lnTo>
                  <a:pt x="359569" y="73819"/>
                </a:lnTo>
                <a:lnTo>
                  <a:pt x="378619" y="116681"/>
                </a:lnTo>
                <a:lnTo>
                  <a:pt x="392906" y="176213"/>
                </a:lnTo>
                <a:lnTo>
                  <a:pt x="402431" y="238125"/>
                </a:lnTo>
                <a:lnTo>
                  <a:pt x="423862" y="350044"/>
                </a:lnTo>
                <a:lnTo>
                  <a:pt x="409575" y="497681"/>
                </a:lnTo>
                <a:lnTo>
                  <a:pt x="400050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BCBB5FD7-ED63-41A3-BF11-0C4EB836006A}"/>
              </a:ext>
            </a:extLst>
          </p:cNvPr>
          <p:cNvSpPr/>
          <p:nvPr/>
        </p:nvSpPr>
        <p:spPr>
          <a:xfrm>
            <a:off x="3905250" y="2693988"/>
            <a:ext cx="2195513" cy="476250"/>
          </a:xfrm>
          <a:custGeom>
            <a:avLst/>
            <a:gdLst>
              <a:gd name="connsiteX0" fmla="*/ 1478756 w 2195513"/>
              <a:gd name="connsiteY0" fmla="*/ 69056 h 476250"/>
              <a:gd name="connsiteX1" fmla="*/ 1362075 w 2195513"/>
              <a:gd name="connsiteY1" fmla="*/ 88106 h 476250"/>
              <a:gd name="connsiteX2" fmla="*/ 1219200 w 2195513"/>
              <a:gd name="connsiteY2" fmla="*/ 109537 h 476250"/>
              <a:gd name="connsiteX3" fmla="*/ 985838 w 2195513"/>
              <a:gd name="connsiteY3" fmla="*/ 142875 h 476250"/>
              <a:gd name="connsiteX4" fmla="*/ 802481 w 2195513"/>
              <a:gd name="connsiteY4" fmla="*/ 171450 h 476250"/>
              <a:gd name="connsiteX5" fmla="*/ 669131 w 2195513"/>
              <a:gd name="connsiteY5" fmla="*/ 192881 h 476250"/>
              <a:gd name="connsiteX6" fmla="*/ 542925 w 2195513"/>
              <a:gd name="connsiteY6" fmla="*/ 209550 h 476250"/>
              <a:gd name="connsiteX7" fmla="*/ 440531 w 2195513"/>
              <a:gd name="connsiteY7" fmla="*/ 221456 h 476250"/>
              <a:gd name="connsiteX8" fmla="*/ 400050 w 2195513"/>
              <a:gd name="connsiteY8" fmla="*/ 223837 h 476250"/>
              <a:gd name="connsiteX9" fmla="*/ 354806 w 2195513"/>
              <a:gd name="connsiteY9" fmla="*/ 221456 h 476250"/>
              <a:gd name="connsiteX10" fmla="*/ 311944 w 2195513"/>
              <a:gd name="connsiteY10" fmla="*/ 219075 h 476250"/>
              <a:gd name="connsiteX11" fmla="*/ 266700 w 2195513"/>
              <a:gd name="connsiteY11" fmla="*/ 209550 h 476250"/>
              <a:gd name="connsiteX12" fmla="*/ 188119 w 2195513"/>
              <a:gd name="connsiteY12" fmla="*/ 188119 h 476250"/>
              <a:gd name="connsiteX13" fmla="*/ 102394 w 2195513"/>
              <a:gd name="connsiteY13" fmla="*/ 154781 h 476250"/>
              <a:gd name="connsiteX14" fmla="*/ 64294 w 2195513"/>
              <a:gd name="connsiteY14" fmla="*/ 135731 h 476250"/>
              <a:gd name="connsiteX15" fmla="*/ 26194 w 2195513"/>
              <a:gd name="connsiteY15" fmla="*/ 121444 h 476250"/>
              <a:gd name="connsiteX16" fmla="*/ 14288 w 2195513"/>
              <a:gd name="connsiteY16" fmla="*/ 119062 h 476250"/>
              <a:gd name="connsiteX17" fmla="*/ 4763 w 2195513"/>
              <a:gd name="connsiteY17" fmla="*/ 121444 h 476250"/>
              <a:gd name="connsiteX18" fmla="*/ 0 w 2195513"/>
              <a:gd name="connsiteY18" fmla="*/ 128587 h 476250"/>
              <a:gd name="connsiteX19" fmla="*/ 0 w 2195513"/>
              <a:gd name="connsiteY19" fmla="*/ 140494 h 476250"/>
              <a:gd name="connsiteX20" fmla="*/ 9525 w 2195513"/>
              <a:gd name="connsiteY20" fmla="*/ 171450 h 476250"/>
              <a:gd name="connsiteX21" fmla="*/ 40481 w 2195513"/>
              <a:gd name="connsiteY21" fmla="*/ 209550 h 476250"/>
              <a:gd name="connsiteX22" fmla="*/ 104775 w 2195513"/>
              <a:gd name="connsiteY22" fmla="*/ 278606 h 476250"/>
              <a:gd name="connsiteX23" fmla="*/ 176213 w 2195513"/>
              <a:gd name="connsiteY23" fmla="*/ 347662 h 476250"/>
              <a:gd name="connsiteX24" fmla="*/ 235744 w 2195513"/>
              <a:gd name="connsiteY24" fmla="*/ 397669 h 476250"/>
              <a:gd name="connsiteX25" fmla="*/ 288131 w 2195513"/>
              <a:gd name="connsiteY25" fmla="*/ 433387 h 476250"/>
              <a:gd name="connsiteX26" fmla="*/ 328613 w 2195513"/>
              <a:gd name="connsiteY26" fmla="*/ 454819 h 476250"/>
              <a:gd name="connsiteX27" fmla="*/ 373856 w 2195513"/>
              <a:gd name="connsiteY27" fmla="*/ 471487 h 476250"/>
              <a:gd name="connsiteX28" fmla="*/ 416719 w 2195513"/>
              <a:gd name="connsiteY28" fmla="*/ 476250 h 476250"/>
              <a:gd name="connsiteX29" fmla="*/ 507206 w 2195513"/>
              <a:gd name="connsiteY29" fmla="*/ 452437 h 476250"/>
              <a:gd name="connsiteX30" fmla="*/ 616744 w 2195513"/>
              <a:gd name="connsiteY30" fmla="*/ 421481 h 476250"/>
              <a:gd name="connsiteX31" fmla="*/ 766763 w 2195513"/>
              <a:gd name="connsiteY31" fmla="*/ 381000 h 476250"/>
              <a:gd name="connsiteX32" fmla="*/ 864394 w 2195513"/>
              <a:gd name="connsiteY32" fmla="*/ 357187 h 476250"/>
              <a:gd name="connsiteX33" fmla="*/ 1040606 w 2195513"/>
              <a:gd name="connsiteY33" fmla="*/ 330994 h 476250"/>
              <a:gd name="connsiteX34" fmla="*/ 1307306 w 2195513"/>
              <a:gd name="connsiteY34" fmla="*/ 297656 h 476250"/>
              <a:gd name="connsiteX35" fmla="*/ 1552575 w 2195513"/>
              <a:gd name="connsiteY35" fmla="*/ 269081 h 476250"/>
              <a:gd name="connsiteX36" fmla="*/ 1774031 w 2195513"/>
              <a:gd name="connsiteY36" fmla="*/ 245269 h 476250"/>
              <a:gd name="connsiteX37" fmla="*/ 1821656 w 2195513"/>
              <a:gd name="connsiteY37" fmla="*/ 245269 h 476250"/>
              <a:gd name="connsiteX38" fmla="*/ 1938338 w 2195513"/>
              <a:gd name="connsiteY38" fmla="*/ 252412 h 476250"/>
              <a:gd name="connsiteX39" fmla="*/ 2064544 w 2195513"/>
              <a:gd name="connsiteY39" fmla="*/ 264319 h 476250"/>
              <a:gd name="connsiteX40" fmla="*/ 2093119 w 2195513"/>
              <a:gd name="connsiteY40" fmla="*/ 266700 h 476250"/>
              <a:gd name="connsiteX41" fmla="*/ 2121694 w 2195513"/>
              <a:gd name="connsiteY41" fmla="*/ 261937 h 476250"/>
              <a:gd name="connsiteX42" fmla="*/ 2150269 w 2195513"/>
              <a:gd name="connsiteY42" fmla="*/ 252412 h 476250"/>
              <a:gd name="connsiteX43" fmla="*/ 2169319 w 2195513"/>
              <a:gd name="connsiteY43" fmla="*/ 240506 h 476250"/>
              <a:gd name="connsiteX44" fmla="*/ 2188369 w 2195513"/>
              <a:gd name="connsiteY44" fmla="*/ 226219 h 476250"/>
              <a:gd name="connsiteX45" fmla="*/ 2195513 w 2195513"/>
              <a:gd name="connsiteY45" fmla="*/ 209550 h 476250"/>
              <a:gd name="connsiteX46" fmla="*/ 2195513 w 2195513"/>
              <a:gd name="connsiteY46" fmla="*/ 197644 h 476250"/>
              <a:gd name="connsiteX47" fmla="*/ 2195513 w 2195513"/>
              <a:gd name="connsiteY47" fmla="*/ 185737 h 476250"/>
              <a:gd name="connsiteX48" fmla="*/ 2183606 w 2195513"/>
              <a:gd name="connsiteY48" fmla="*/ 159544 h 476250"/>
              <a:gd name="connsiteX49" fmla="*/ 2164556 w 2195513"/>
              <a:gd name="connsiteY49" fmla="*/ 138112 h 476250"/>
              <a:gd name="connsiteX50" fmla="*/ 2131219 w 2195513"/>
              <a:gd name="connsiteY50" fmla="*/ 109537 h 476250"/>
              <a:gd name="connsiteX51" fmla="*/ 2083594 w 2195513"/>
              <a:gd name="connsiteY51" fmla="*/ 78581 h 476250"/>
              <a:gd name="connsiteX52" fmla="*/ 2057400 w 2195513"/>
              <a:gd name="connsiteY52" fmla="*/ 66675 h 476250"/>
              <a:gd name="connsiteX53" fmla="*/ 1962150 w 2195513"/>
              <a:gd name="connsiteY53" fmla="*/ 38100 h 476250"/>
              <a:gd name="connsiteX54" fmla="*/ 1826419 w 2195513"/>
              <a:gd name="connsiteY54" fmla="*/ 7144 h 476250"/>
              <a:gd name="connsiteX55" fmla="*/ 1776413 w 2195513"/>
              <a:gd name="connsiteY55" fmla="*/ 0 h 476250"/>
              <a:gd name="connsiteX56" fmla="*/ 1740694 w 2195513"/>
              <a:gd name="connsiteY56" fmla="*/ 14287 h 476250"/>
              <a:gd name="connsiteX57" fmla="*/ 1633538 w 2195513"/>
              <a:gd name="connsiteY57" fmla="*/ 40481 h 476250"/>
              <a:gd name="connsiteX58" fmla="*/ 1478756 w 2195513"/>
              <a:gd name="connsiteY58" fmla="*/ 69056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95513" h="476250">
                <a:moveTo>
                  <a:pt x="1478756" y="69056"/>
                </a:moveTo>
                <a:lnTo>
                  <a:pt x="1362075" y="88106"/>
                </a:lnTo>
                <a:lnTo>
                  <a:pt x="1219200" y="109537"/>
                </a:lnTo>
                <a:lnTo>
                  <a:pt x="985838" y="142875"/>
                </a:lnTo>
                <a:lnTo>
                  <a:pt x="802481" y="171450"/>
                </a:lnTo>
                <a:lnTo>
                  <a:pt x="669131" y="192881"/>
                </a:lnTo>
                <a:lnTo>
                  <a:pt x="542925" y="209550"/>
                </a:lnTo>
                <a:lnTo>
                  <a:pt x="440531" y="221456"/>
                </a:lnTo>
                <a:lnTo>
                  <a:pt x="400050" y="223837"/>
                </a:lnTo>
                <a:lnTo>
                  <a:pt x="354806" y="221456"/>
                </a:lnTo>
                <a:lnTo>
                  <a:pt x="311944" y="219075"/>
                </a:lnTo>
                <a:lnTo>
                  <a:pt x="266700" y="209550"/>
                </a:lnTo>
                <a:lnTo>
                  <a:pt x="188119" y="188119"/>
                </a:lnTo>
                <a:lnTo>
                  <a:pt x="102394" y="154781"/>
                </a:lnTo>
                <a:lnTo>
                  <a:pt x="64294" y="135731"/>
                </a:lnTo>
                <a:lnTo>
                  <a:pt x="26194" y="121444"/>
                </a:lnTo>
                <a:lnTo>
                  <a:pt x="14288" y="119062"/>
                </a:lnTo>
                <a:lnTo>
                  <a:pt x="4763" y="121444"/>
                </a:lnTo>
                <a:lnTo>
                  <a:pt x="0" y="128587"/>
                </a:lnTo>
                <a:lnTo>
                  <a:pt x="0" y="140494"/>
                </a:lnTo>
                <a:lnTo>
                  <a:pt x="9525" y="171450"/>
                </a:lnTo>
                <a:lnTo>
                  <a:pt x="40481" y="209550"/>
                </a:lnTo>
                <a:lnTo>
                  <a:pt x="104775" y="278606"/>
                </a:lnTo>
                <a:lnTo>
                  <a:pt x="176213" y="347662"/>
                </a:lnTo>
                <a:lnTo>
                  <a:pt x="235744" y="397669"/>
                </a:lnTo>
                <a:lnTo>
                  <a:pt x="288131" y="433387"/>
                </a:lnTo>
                <a:lnTo>
                  <a:pt x="328613" y="454819"/>
                </a:lnTo>
                <a:lnTo>
                  <a:pt x="373856" y="471487"/>
                </a:lnTo>
                <a:lnTo>
                  <a:pt x="416719" y="476250"/>
                </a:lnTo>
                <a:lnTo>
                  <a:pt x="507206" y="452437"/>
                </a:lnTo>
                <a:lnTo>
                  <a:pt x="616744" y="421481"/>
                </a:lnTo>
                <a:lnTo>
                  <a:pt x="766763" y="381000"/>
                </a:lnTo>
                <a:lnTo>
                  <a:pt x="864394" y="357187"/>
                </a:lnTo>
                <a:lnTo>
                  <a:pt x="1040606" y="330994"/>
                </a:lnTo>
                <a:lnTo>
                  <a:pt x="1307306" y="297656"/>
                </a:lnTo>
                <a:lnTo>
                  <a:pt x="1552575" y="269081"/>
                </a:lnTo>
                <a:lnTo>
                  <a:pt x="1774031" y="245269"/>
                </a:lnTo>
                <a:lnTo>
                  <a:pt x="1821656" y="245269"/>
                </a:lnTo>
                <a:lnTo>
                  <a:pt x="1938338" y="252412"/>
                </a:lnTo>
                <a:lnTo>
                  <a:pt x="2064544" y="264319"/>
                </a:lnTo>
                <a:lnTo>
                  <a:pt x="2093119" y="266700"/>
                </a:lnTo>
                <a:lnTo>
                  <a:pt x="2121694" y="261937"/>
                </a:lnTo>
                <a:lnTo>
                  <a:pt x="2150269" y="252412"/>
                </a:lnTo>
                <a:lnTo>
                  <a:pt x="2169319" y="240506"/>
                </a:lnTo>
                <a:lnTo>
                  <a:pt x="2188369" y="226219"/>
                </a:lnTo>
                <a:lnTo>
                  <a:pt x="2195513" y="209550"/>
                </a:lnTo>
                <a:lnTo>
                  <a:pt x="2195513" y="197644"/>
                </a:lnTo>
                <a:lnTo>
                  <a:pt x="2195513" y="185737"/>
                </a:lnTo>
                <a:lnTo>
                  <a:pt x="2183606" y="159544"/>
                </a:lnTo>
                <a:lnTo>
                  <a:pt x="2164556" y="138112"/>
                </a:lnTo>
                <a:lnTo>
                  <a:pt x="2131219" y="109537"/>
                </a:lnTo>
                <a:lnTo>
                  <a:pt x="2083594" y="78581"/>
                </a:lnTo>
                <a:lnTo>
                  <a:pt x="2057400" y="66675"/>
                </a:lnTo>
                <a:lnTo>
                  <a:pt x="1962150" y="38100"/>
                </a:lnTo>
                <a:lnTo>
                  <a:pt x="1826419" y="7144"/>
                </a:lnTo>
                <a:lnTo>
                  <a:pt x="1776413" y="0"/>
                </a:lnTo>
                <a:lnTo>
                  <a:pt x="1740694" y="14287"/>
                </a:lnTo>
                <a:lnTo>
                  <a:pt x="1633538" y="40481"/>
                </a:lnTo>
                <a:lnTo>
                  <a:pt x="1478756" y="69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24109598-60DA-4273-BEC8-4E6799553ADB}"/>
              </a:ext>
            </a:extLst>
          </p:cNvPr>
          <p:cNvSpPr/>
          <p:nvPr/>
        </p:nvSpPr>
        <p:spPr>
          <a:xfrm>
            <a:off x="3163888" y="3452813"/>
            <a:ext cx="3594100" cy="625475"/>
          </a:xfrm>
          <a:custGeom>
            <a:avLst/>
            <a:gdLst>
              <a:gd name="connsiteX0" fmla="*/ 2342249 w 3594140"/>
              <a:gd name="connsiteY0" fmla="*/ 112498 h 625946"/>
              <a:gd name="connsiteX1" fmla="*/ 2045141 w 3594140"/>
              <a:gd name="connsiteY1" fmla="*/ 147112 h 625946"/>
              <a:gd name="connsiteX2" fmla="*/ 1733610 w 3594140"/>
              <a:gd name="connsiteY2" fmla="*/ 184611 h 625946"/>
              <a:gd name="connsiteX3" fmla="*/ 1448041 w 3594140"/>
              <a:gd name="connsiteY3" fmla="*/ 222110 h 625946"/>
              <a:gd name="connsiteX4" fmla="*/ 1162471 w 3594140"/>
              <a:gd name="connsiteY4" fmla="*/ 259609 h 625946"/>
              <a:gd name="connsiteX5" fmla="*/ 833633 w 3594140"/>
              <a:gd name="connsiteY5" fmla="*/ 305762 h 625946"/>
              <a:gd name="connsiteX6" fmla="*/ 568255 w 3594140"/>
              <a:gd name="connsiteY6" fmla="*/ 343261 h 625946"/>
              <a:gd name="connsiteX7" fmla="*/ 501911 w 3594140"/>
              <a:gd name="connsiteY7" fmla="*/ 354799 h 625946"/>
              <a:gd name="connsiteX8" fmla="*/ 447104 w 3594140"/>
              <a:gd name="connsiteY8" fmla="*/ 360568 h 625946"/>
              <a:gd name="connsiteX9" fmla="*/ 383644 w 3594140"/>
              <a:gd name="connsiteY9" fmla="*/ 360568 h 625946"/>
              <a:gd name="connsiteX10" fmla="*/ 331723 w 3594140"/>
              <a:gd name="connsiteY10" fmla="*/ 357684 h 625946"/>
              <a:gd name="connsiteX11" fmla="*/ 274032 w 3594140"/>
              <a:gd name="connsiteY11" fmla="*/ 349030 h 625946"/>
              <a:gd name="connsiteX12" fmla="*/ 187495 w 3594140"/>
              <a:gd name="connsiteY12" fmla="*/ 331723 h 625946"/>
              <a:gd name="connsiteX13" fmla="*/ 103844 w 3594140"/>
              <a:gd name="connsiteY13" fmla="*/ 305762 h 625946"/>
              <a:gd name="connsiteX14" fmla="*/ 49037 w 3594140"/>
              <a:gd name="connsiteY14" fmla="*/ 282686 h 625946"/>
              <a:gd name="connsiteX15" fmla="*/ 23077 w 3594140"/>
              <a:gd name="connsiteY15" fmla="*/ 274032 h 625946"/>
              <a:gd name="connsiteX16" fmla="*/ 11538 w 3594140"/>
              <a:gd name="connsiteY16" fmla="*/ 274032 h 625946"/>
              <a:gd name="connsiteX17" fmla="*/ 0 w 3594140"/>
              <a:gd name="connsiteY17" fmla="*/ 282686 h 625946"/>
              <a:gd name="connsiteX18" fmla="*/ 0 w 3594140"/>
              <a:gd name="connsiteY18" fmla="*/ 291339 h 625946"/>
              <a:gd name="connsiteX19" fmla="*/ 11538 w 3594140"/>
              <a:gd name="connsiteY19" fmla="*/ 325954 h 625946"/>
              <a:gd name="connsiteX20" fmla="*/ 37499 w 3594140"/>
              <a:gd name="connsiteY20" fmla="*/ 360568 h 625946"/>
              <a:gd name="connsiteX21" fmla="*/ 144227 w 3594140"/>
              <a:gd name="connsiteY21" fmla="*/ 452874 h 625946"/>
              <a:gd name="connsiteX22" fmla="*/ 239417 w 3594140"/>
              <a:gd name="connsiteY22" fmla="*/ 524987 h 625946"/>
              <a:gd name="connsiteX23" fmla="*/ 305762 w 3594140"/>
              <a:gd name="connsiteY23" fmla="*/ 568255 h 625946"/>
              <a:gd name="connsiteX24" fmla="*/ 360568 w 3594140"/>
              <a:gd name="connsiteY24" fmla="*/ 599985 h 625946"/>
              <a:gd name="connsiteX25" fmla="*/ 389413 w 3594140"/>
              <a:gd name="connsiteY25" fmla="*/ 611524 h 625946"/>
              <a:gd name="connsiteX26" fmla="*/ 426913 w 3594140"/>
              <a:gd name="connsiteY26" fmla="*/ 620177 h 625946"/>
              <a:gd name="connsiteX27" fmla="*/ 475950 w 3594140"/>
              <a:gd name="connsiteY27" fmla="*/ 625946 h 625946"/>
              <a:gd name="connsiteX28" fmla="*/ 524987 w 3594140"/>
              <a:gd name="connsiteY28" fmla="*/ 614408 h 625946"/>
              <a:gd name="connsiteX29" fmla="*/ 625946 w 3594140"/>
              <a:gd name="connsiteY29" fmla="*/ 571140 h 625946"/>
              <a:gd name="connsiteX30" fmla="*/ 703829 w 3594140"/>
              <a:gd name="connsiteY30" fmla="*/ 536525 h 625946"/>
              <a:gd name="connsiteX31" fmla="*/ 822095 w 3594140"/>
              <a:gd name="connsiteY31" fmla="*/ 513449 h 625946"/>
              <a:gd name="connsiteX32" fmla="*/ 1116318 w 3594140"/>
              <a:gd name="connsiteY32" fmla="*/ 452874 h 625946"/>
              <a:gd name="connsiteX33" fmla="*/ 1387465 w 3594140"/>
              <a:gd name="connsiteY33" fmla="*/ 400952 h 625946"/>
              <a:gd name="connsiteX34" fmla="*/ 1502847 w 3594140"/>
              <a:gd name="connsiteY34" fmla="*/ 380760 h 625946"/>
              <a:gd name="connsiteX35" fmla="*/ 1626882 w 3594140"/>
              <a:gd name="connsiteY35" fmla="*/ 360568 h 625946"/>
              <a:gd name="connsiteX36" fmla="*/ 1825916 w 3594140"/>
              <a:gd name="connsiteY36" fmla="*/ 334607 h 625946"/>
              <a:gd name="connsiteX37" fmla="*/ 2050910 w 3594140"/>
              <a:gd name="connsiteY37" fmla="*/ 323069 h 625946"/>
              <a:gd name="connsiteX38" fmla="*/ 2394171 w 3594140"/>
              <a:gd name="connsiteY38" fmla="*/ 299993 h 625946"/>
              <a:gd name="connsiteX39" fmla="*/ 2593204 w 3594140"/>
              <a:gd name="connsiteY39" fmla="*/ 282686 h 625946"/>
              <a:gd name="connsiteX40" fmla="*/ 2757623 w 3594140"/>
              <a:gd name="connsiteY40" fmla="*/ 268263 h 625946"/>
              <a:gd name="connsiteX41" fmla="*/ 2792237 w 3594140"/>
              <a:gd name="connsiteY41" fmla="*/ 265378 h 625946"/>
              <a:gd name="connsiteX42" fmla="*/ 2884543 w 3594140"/>
              <a:gd name="connsiteY42" fmla="*/ 265378 h 625946"/>
              <a:gd name="connsiteX43" fmla="*/ 3014347 w 3594140"/>
              <a:gd name="connsiteY43" fmla="*/ 271147 h 625946"/>
              <a:gd name="connsiteX44" fmla="*/ 3178766 w 3594140"/>
              <a:gd name="connsiteY44" fmla="*/ 279801 h 625946"/>
              <a:gd name="connsiteX45" fmla="*/ 3297032 w 3594140"/>
              <a:gd name="connsiteY45" fmla="*/ 288455 h 625946"/>
              <a:gd name="connsiteX46" fmla="*/ 3441260 w 3594140"/>
              <a:gd name="connsiteY46" fmla="*/ 305762 h 625946"/>
              <a:gd name="connsiteX47" fmla="*/ 3472989 w 3594140"/>
              <a:gd name="connsiteY47" fmla="*/ 308647 h 625946"/>
              <a:gd name="connsiteX48" fmla="*/ 3507604 w 3594140"/>
              <a:gd name="connsiteY48" fmla="*/ 305762 h 625946"/>
              <a:gd name="connsiteX49" fmla="*/ 3553757 w 3594140"/>
              <a:gd name="connsiteY49" fmla="*/ 288455 h 625946"/>
              <a:gd name="connsiteX50" fmla="*/ 3582602 w 3594140"/>
              <a:gd name="connsiteY50" fmla="*/ 271147 h 625946"/>
              <a:gd name="connsiteX51" fmla="*/ 3582602 w 3594140"/>
              <a:gd name="connsiteY51" fmla="*/ 271147 h 625946"/>
              <a:gd name="connsiteX52" fmla="*/ 3594140 w 3594140"/>
              <a:gd name="connsiteY52" fmla="*/ 253840 h 625946"/>
              <a:gd name="connsiteX53" fmla="*/ 3594140 w 3594140"/>
              <a:gd name="connsiteY53" fmla="*/ 245187 h 625946"/>
              <a:gd name="connsiteX54" fmla="*/ 3588371 w 3594140"/>
              <a:gd name="connsiteY54" fmla="*/ 224995 h 625946"/>
              <a:gd name="connsiteX55" fmla="*/ 3565295 w 3594140"/>
              <a:gd name="connsiteY55" fmla="*/ 204803 h 625946"/>
              <a:gd name="connsiteX56" fmla="*/ 3530680 w 3594140"/>
              <a:gd name="connsiteY56" fmla="*/ 181727 h 625946"/>
              <a:gd name="connsiteX57" fmla="*/ 3464336 w 3594140"/>
              <a:gd name="connsiteY57" fmla="*/ 147112 h 625946"/>
              <a:gd name="connsiteX58" fmla="*/ 3363377 w 3594140"/>
              <a:gd name="connsiteY58" fmla="*/ 95190 h 625946"/>
              <a:gd name="connsiteX59" fmla="*/ 3253764 w 3594140"/>
              <a:gd name="connsiteY59" fmla="*/ 40384 h 625946"/>
              <a:gd name="connsiteX60" fmla="*/ 3190304 w 3594140"/>
              <a:gd name="connsiteY60" fmla="*/ 11539 h 625946"/>
              <a:gd name="connsiteX61" fmla="*/ 3152805 w 3594140"/>
              <a:gd name="connsiteY61" fmla="*/ 0 h 625946"/>
              <a:gd name="connsiteX62" fmla="*/ 3121075 w 3594140"/>
              <a:gd name="connsiteY62" fmla="*/ 0 h 625946"/>
              <a:gd name="connsiteX63" fmla="*/ 3057615 w 3594140"/>
              <a:gd name="connsiteY63" fmla="*/ 11539 h 625946"/>
              <a:gd name="connsiteX64" fmla="*/ 2959541 w 3594140"/>
              <a:gd name="connsiteY64" fmla="*/ 37500 h 625946"/>
              <a:gd name="connsiteX65" fmla="*/ 2933580 w 3594140"/>
              <a:gd name="connsiteY65" fmla="*/ 43269 h 625946"/>
              <a:gd name="connsiteX66" fmla="*/ 2838390 w 3594140"/>
              <a:gd name="connsiteY66" fmla="*/ 54807 h 625946"/>
              <a:gd name="connsiteX67" fmla="*/ 2633588 w 3594140"/>
              <a:gd name="connsiteY67" fmla="*/ 77883 h 625946"/>
              <a:gd name="connsiteX68" fmla="*/ 2342249 w 3594140"/>
              <a:gd name="connsiteY68" fmla="*/ 112498 h 625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594140" h="625946">
                <a:moveTo>
                  <a:pt x="2342249" y="112498"/>
                </a:moveTo>
                <a:lnTo>
                  <a:pt x="2045141" y="147112"/>
                </a:lnTo>
                <a:lnTo>
                  <a:pt x="1733610" y="184611"/>
                </a:lnTo>
                <a:lnTo>
                  <a:pt x="1448041" y="222110"/>
                </a:lnTo>
                <a:lnTo>
                  <a:pt x="1162471" y="259609"/>
                </a:lnTo>
                <a:lnTo>
                  <a:pt x="833633" y="305762"/>
                </a:lnTo>
                <a:lnTo>
                  <a:pt x="568255" y="343261"/>
                </a:lnTo>
                <a:lnTo>
                  <a:pt x="501911" y="354799"/>
                </a:lnTo>
                <a:lnTo>
                  <a:pt x="447104" y="360568"/>
                </a:lnTo>
                <a:lnTo>
                  <a:pt x="383644" y="360568"/>
                </a:lnTo>
                <a:lnTo>
                  <a:pt x="331723" y="357684"/>
                </a:lnTo>
                <a:lnTo>
                  <a:pt x="274032" y="349030"/>
                </a:lnTo>
                <a:lnTo>
                  <a:pt x="187495" y="331723"/>
                </a:lnTo>
                <a:lnTo>
                  <a:pt x="103844" y="305762"/>
                </a:lnTo>
                <a:lnTo>
                  <a:pt x="49037" y="282686"/>
                </a:lnTo>
                <a:lnTo>
                  <a:pt x="23077" y="274032"/>
                </a:lnTo>
                <a:lnTo>
                  <a:pt x="11538" y="274032"/>
                </a:lnTo>
                <a:lnTo>
                  <a:pt x="0" y="282686"/>
                </a:lnTo>
                <a:lnTo>
                  <a:pt x="0" y="291339"/>
                </a:lnTo>
                <a:lnTo>
                  <a:pt x="11538" y="325954"/>
                </a:lnTo>
                <a:lnTo>
                  <a:pt x="37499" y="360568"/>
                </a:lnTo>
                <a:lnTo>
                  <a:pt x="144227" y="452874"/>
                </a:lnTo>
                <a:lnTo>
                  <a:pt x="239417" y="524987"/>
                </a:lnTo>
                <a:lnTo>
                  <a:pt x="305762" y="568255"/>
                </a:lnTo>
                <a:lnTo>
                  <a:pt x="360568" y="599985"/>
                </a:lnTo>
                <a:lnTo>
                  <a:pt x="389413" y="611524"/>
                </a:lnTo>
                <a:lnTo>
                  <a:pt x="426913" y="620177"/>
                </a:lnTo>
                <a:lnTo>
                  <a:pt x="475950" y="625946"/>
                </a:lnTo>
                <a:lnTo>
                  <a:pt x="524987" y="614408"/>
                </a:lnTo>
                <a:lnTo>
                  <a:pt x="625946" y="571140"/>
                </a:lnTo>
                <a:lnTo>
                  <a:pt x="703829" y="536525"/>
                </a:lnTo>
                <a:lnTo>
                  <a:pt x="822095" y="513449"/>
                </a:lnTo>
                <a:lnTo>
                  <a:pt x="1116318" y="452874"/>
                </a:lnTo>
                <a:lnTo>
                  <a:pt x="1387465" y="400952"/>
                </a:lnTo>
                <a:lnTo>
                  <a:pt x="1502847" y="380760"/>
                </a:lnTo>
                <a:lnTo>
                  <a:pt x="1626882" y="360568"/>
                </a:lnTo>
                <a:lnTo>
                  <a:pt x="1825916" y="334607"/>
                </a:lnTo>
                <a:lnTo>
                  <a:pt x="2050910" y="323069"/>
                </a:lnTo>
                <a:lnTo>
                  <a:pt x="2394171" y="299993"/>
                </a:lnTo>
                <a:lnTo>
                  <a:pt x="2593204" y="282686"/>
                </a:lnTo>
                <a:lnTo>
                  <a:pt x="2757623" y="268263"/>
                </a:lnTo>
                <a:lnTo>
                  <a:pt x="2792237" y="265378"/>
                </a:lnTo>
                <a:lnTo>
                  <a:pt x="2884543" y="265378"/>
                </a:lnTo>
                <a:lnTo>
                  <a:pt x="3014347" y="271147"/>
                </a:lnTo>
                <a:lnTo>
                  <a:pt x="3178766" y="279801"/>
                </a:lnTo>
                <a:lnTo>
                  <a:pt x="3297032" y="288455"/>
                </a:lnTo>
                <a:lnTo>
                  <a:pt x="3441260" y="305762"/>
                </a:lnTo>
                <a:lnTo>
                  <a:pt x="3472989" y="308647"/>
                </a:lnTo>
                <a:lnTo>
                  <a:pt x="3507604" y="305762"/>
                </a:lnTo>
                <a:lnTo>
                  <a:pt x="3553757" y="288455"/>
                </a:lnTo>
                <a:lnTo>
                  <a:pt x="3582602" y="271147"/>
                </a:lnTo>
                <a:lnTo>
                  <a:pt x="3582602" y="271147"/>
                </a:lnTo>
                <a:lnTo>
                  <a:pt x="3594140" y="253840"/>
                </a:lnTo>
                <a:lnTo>
                  <a:pt x="3594140" y="245187"/>
                </a:lnTo>
                <a:lnTo>
                  <a:pt x="3588371" y="224995"/>
                </a:lnTo>
                <a:lnTo>
                  <a:pt x="3565295" y="204803"/>
                </a:lnTo>
                <a:lnTo>
                  <a:pt x="3530680" y="181727"/>
                </a:lnTo>
                <a:lnTo>
                  <a:pt x="3464336" y="147112"/>
                </a:lnTo>
                <a:lnTo>
                  <a:pt x="3363377" y="95190"/>
                </a:lnTo>
                <a:lnTo>
                  <a:pt x="3253764" y="40384"/>
                </a:lnTo>
                <a:lnTo>
                  <a:pt x="3190304" y="11539"/>
                </a:lnTo>
                <a:lnTo>
                  <a:pt x="3152805" y="0"/>
                </a:lnTo>
                <a:lnTo>
                  <a:pt x="3121075" y="0"/>
                </a:lnTo>
                <a:lnTo>
                  <a:pt x="3057615" y="11539"/>
                </a:lnTo>
                <a:lnTo>
                  <a:pt x="2959541" y="37500"/>
                </a:lnTo>
                <a:lnTo>
                  <a:pt x="2933580" y="43269"/>
                </a:lnTo>
                <a:lnTo>
                  <a:pt x="2838390" y="54807"/>
                </a:lnTo>
                <a:lnTo>
                  <a:pt x="2633588" y="77883"/>
                </a:lnTo>
                <a:lnTo>
                  <a:pt x="2342249" y="11249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46E80D66-FEE3-4DA4-9021-76646C02E368}"/>
              </a:ext>
            </a:extLst>
          </p:cNvPr>
          <p:cNvSpPr/>
          <p:nvPr/>
        </p:nvSpPr>
        <p:spPr>
          <a:xfrm>
            <a:off x="5707063" y="4256088"/>
            <a:ext cx="1158875" cy="1168400"/>
          </a:xfrm>
          <a:custGeom>
            <a:avLst/>
            <a:gdLst>
              <a:gd name="connsiteX0" fmla="*/ 723900 w 1157288"/>
              <a:gd name="connsiteY0" fmla="*/ 750094 h 1169194"/>
              <a:gd name="connsiteX1" fmla="*/ 647700 w 1157288"/>
              <a:gd name="connsiteY1" fmla="*/ 661987 h 1169194"/>
              <a:gd name="connsiteX2" fmla="*/ 564357 w 1157288"/>
              <a:gd name="connsiteY2" fmla="*/ 569119 h 1169194"/>
              <a:gd name="connsiteX3" fmla="*/ 476250 w 1157288"/>
              <a:gd name="connsiteY3" fmla="*/ 478631 h 1169194"/>
              <a:gd name="connsiteX4" fmla="*/ 376238 w 1157288"/>
              <a:gd name="connsiteY4" fmla="*/ 383381 h 1169194"/>
              <a:gd name="connsiteX5" fmla="*/ 266700 w 1157288"/>
              <a:gd name="connsiteY5" fmla="*/ 278606 h 1169194"/>
              <a:gd name="connsiteX6" fmla="*/ 147638 w 1157288"/>
              <a:gd name="connsiteY6" fmla="*/ 166687 h 1169194"/>
              <a:gd name="connsiteX7" fmla="*/ 21432 w 1157288"/>
              <a:gd name="connsiteY7" fmla="*/ 45244 h 1169194"/>
              <a:gd name="connsiteX8" fmla="*/ 2382 w 1157288"/>
              <a:gd name="connsiteY8" fmla="*/ 26194 h 1169194"/>
              <a:gd name="connsiteX9" fmla="*/ 0 w 1157288"/>
              <a:gd name="connsiteY9" fmla="*/ 14287 h 1169194"/>
              <a:gd name="connsiteX10" fmla="*/ 2382 w 1157288"/>
              <a:gd name="connsiteY10" fmla="*/ 4762 h 1169194"/>
              <a:gd name="connsiteX11" fmla="*/ 11907 w 1157288"/>
              <a:gd name="connsiteY11" fmla="*/ 2381 h 1169194"/>
              <a:gd name="connsiteX12" fmla="*/ 26194 w 1157288"/>
              <a:gd name="connsiteY12" fmla="*/ 0 h 1169194"/>
              <a:gd name="connsiteX13" fmla="*/ 52388 w 1157288"/>
              <a:gd name="connsiteY13" fmla="*/ 2381 h 1169194"/>
              <a:gd name="connsiteX14" fmla="*/ 195263 w 1157288"/>
              <a:gd name="connsiteY14" fmla="*/ 57150 h 1169194"/>
              <a:gd name="connsiteX15" fmla="*/ 390525 w 1157288"/>
              <a:gd name="connsiteY15" fmla="*/ 142875 h 1169194"/>
              <a:gd name="connsiteX16" fmla="*/ 502444 w 1157288"/>
              <a:gd name="connsiteY16" fmla="*/ 197644 h 1169194"/>
              <a:gd name="connsiteX17" fmla="*/ 607219 w 1157288"/>
              <a:gd name="connsiteY17" fmla="*/ 252412 h 1169194"/>
              <a:gd name="connsiteX18" fmla="*/ 714375 w 1157288"/>
              <a:gd name="connsiteY18" fmla="*/ 314325 h 1169194"/>
              <a:gd name="connsiteX19" fmla="*/ 797719 w 1157288"/>
              <a:gd name="connsiteY19" fmla="*/ 369094 h 1169194"/>
              <a:gd name="connsiteX20" fmla="*/ 878682 w 1157288"/>
              <a:gd name="connsiteY20" fmla="*/ 421481 h 1169194"/>
              <a:gd name="connsiteX21" fmla="*/ 945357 w 1157288"/>
              <a:gd name="connsiteY21" fmla="*/ 473869 h 1169194"/>
              <a:gd name="connsiteX22" fmla="*/ 985838 w 1157288"/>
              <a:gd name="connsiteY22" fmla="*/ 528637 h 1169194"/>
              <a:gd name="connsiteX23" fmla="*/ 1038225 w 1157288"/>
              <a:gd name="connsiteY23" fmla="*/ 609600 h 1169194"/>
              <a:gd name="connsiteX24" fmla="*/ 1071563 w 1157288"/>
              <a:gd name="connsiteY24" fmla="*/ 673894 h 1169194"/>
              <a:gd name="connsiteX25" fmla="*/ 1102519 w 1157288"/>
              <a:gd name="connsiteY25" fmla="*/ 747712 h 1169194"/>
              <a:gd name="connsiteX26" fmla="*/ 1121569 w 1157288"/>
              <a:gd name="connsiteY26" fmla="*/ 797719 h 1169194"/>
              <a:gd name="connsiteX27" fmla="*/ 1143000 w 1157288"/>
              <a:gd name="connsiteY27" fmla="*/ 876300 h 1169194"/>
              <a:gd name="connsiteX28" fmla="*/ 1152525 w 1157288"/>
              <a:gd name="connsiteY28" fmla="*/ 957262 h 1169194"/>
              <a:gd name="connsiteX29" fmla="*/ 1157288 w 1157288"/>
              <a:gd name="connsiteY29" fmla="*/ 1031081 h 1169194"/>
              <a:gd name="connsiteX30" fmla="*/ 1154907 w 1157288"/>
              <a:gd name="connsiteY30" fmla="*/ 1064419 h 1169194"/>
              <a:gd name="connsiteX31" fmla="*/ 1140619 w 1157288"/>
              <a:gd name="connsiteY31" fmla="*/ 1109662 h 1169194"/>
              <a:gd name="connsiteX32" fmla="*/ 1126332 w 1157288"/>
              <a:gd name="connsiteY32" fmla="*/ 1140619 h 1169194"/>
              <a:gd name="connsiteX33" fmla="*/ 1109663 w 1157288"/>
              <a:gd name="connsiteY33" fmla="*/ 1162050 h 1169194"/>
              <a:gd name="connsiteX34" fmla="*/ 1095375 w 1157288"/>
              <a:gd name="connsiteY34" fmla="*/ 1169194 h 1169194"/>
              <a:gd name="connsiteX35" fmla="*/ 1076325 w 1157288"/>
              <a:gd name="connsiteY35" fmla="*/ 1169194 h 1169194"/>
              <a:gd name="connsiteX36" fmla="*/ 1047750 w 1157288"/>
              <a:gd name="connsiteY36" fmla="*/ 1154906 h 1169194"/>
              <a:gd name="connsiteX37" fmla="*/ 1014413 w 1157288"/>
              <a:gd name="connsiteY37" fmla="*/ 1126331 h 1169194"/>
              <a:gd name="connsiteX38" fmla="*/ 983457 w 1157288"/>
              <a:gd name="connsiteY38" fmla="*/ 1088231 h 1169194"/>
              <a:gd name="connsiteX39" fmla="*/ 942975 w 1157288"/>
              <a:gd name="connsiteY39" fmla="*/ 1031081 h 1169194"/>
              <a:gd name="connsiteX40" fmla="*/ 885825 w 1157288"/>
              <a:gd name="connsiteY40" fmla="*/ 954881 h 1169194"/>
              <a:gd name="connsiteX41" fmla="*/ 812007 w 1157288"/>
              <a:gd name="connsiteY41" fmla="*/ 857250 h 1169194"/>
              <a:gd name="connsiteX42" fmla="*/ 723900 w 1157288"/>
              <a:gd name="connsiteY42" fmla="*/ 750094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57288" h="1169194">
                <a:moveTo>
                  <a:pt x="723900" y="750094"/>
                </a:moveTo>
                <a:lnTo>
                  <a:pt x="647700" y="661987"/>
                </a:lnTo>
                <a:lnTo>
                  <a:pt x="564357" y="569119"/>
                </a:lnTo>
                <a:lnTo>
                  <a:pt x="476250" y="478631"/>
                </a:lnTo>
                <a:lnTo>
                  <a:pt x="376238" y="383381"/>
                </a:lnTo>
                <a:lnTo>
                  <a:pt x="266700" y="278606"/>
                </a:lnTo>
                <a:lnTo>
                  <a:pt x="147638" y="166687"/>
                </a:lnTo>
                <a:lnTo>
                  <a:pt x="21432" y="45244"/>
                </a:lnTo>
                <a:lnTo>
                  <a:pt x="2382" y="26194"/>
                </a:lnTo>
                <a:lnTo>
                  <a:pt x="0" y="14287"/>
                </a:lnTo>
                <a:lnTo>
                  <a:pt x="2382" y="4762"/>
                </a:lnTo>
                <a:lnTo>
                  <a:pt x="11907" y="2381"/>
                </a:lnTo>
                <a:lnTo>
                  <a:pt x="26194" y="0"/>
                </a:lnTo>
                <a:lnTo>
                  <a:pt x="52388" y="2381"/>
                </a:lnTo>
                <a:lnTo>
                  <a:pt x="195263" y="57150"/>
                </a:lnTo>
                <a:lnTo>
                  <a:pt x="390525" y="142875"/>
                </a:lnTo>
                <a:lnTo>
                  <a:pt x="502444" y="197644"/>
                </a:lnTo>
                <a:lnTo>
                  <a:pt x="607219" y="252412"/>
                </a:lnTo>
                <a:lnTo>
                  <a:pt x="714375" y="314325"/>
                </a:lnTo>
                <a:lnTo>
                  <a:pt x="797719" y="369094"/>
                </a:lnTo>
                <a:lnTo>
                  <a:pt x="878682" y="421481"/>
                </a:lnTo>
                <a:lnTo>
                  <a:pt x="945357" y="473869"/>
                </a:lnTo>
                <a:lnTo>
                  <a:pt x="985838" y="528637"/>
                </a:lnTo>
                <a:lnTo>
                  <a:pt x="1038225" y="609600"/>
                </a:lnTo>
                <a:lnTo>
                  <a:pt x="1071563" y="673894"/>
                </a:lnTo>
                <a:lnTo>
                  <a:pt x="1102519" y="747712"/>
                </a:lnTo>
                <a:lnTo>
                  <a:pt x="1121569" y="797719"/>
                </a:lnTo>
                <a:lnTo>
                  <a:pt x="1143000" y="876300"/>
                </a:lnTo>
                <a:lnTo>
                  <a:pt x="1152525" y="957262"/>
                </a:lnTo>
                <a:lnTo>
                  <a:pt x="1157288" y="1031081"/>
                </a:lnTo>
                <a:lnTo>
                  <a:pt x="1154907" y="1064419"/>
                </a:lnTo>
                <a:lnTo>
                  <a:pt x="1140619" y="1109662"/>
                </a:lnTo>
                <a:lnTo>
                  <a:pt x="1126332" y="1140619"/>
                </a:lnTo>
                <a:lnTo>
                  <a:pt x="1109663" y="1162050"/>
                </a:lnTo>
                <a:lnTo>
                  <a:pt x="1095375" y="1169194"/>
                </a:lnTo>
                <a:lnTo>
                  <a:pt x="1076325" y="1169194"/>
                </a:lnTo>
                <a:lnTo>
                  <a:pt x="1047750" y="1154906"/>
                </a:lnTo>
                <a:lnTo>
                  <a:pt x="1014413" y="1126331"/>
                </a:lnTo>
                <a:lnTo>
                  <a:pt x="983457" y="1088231"/>
                </a:lnTo>
                <a:lnTo>
                  <a:pt x="942975" y="1031081"/>
                </a:lnTo>
                <a:lnTo>
                  <a:pt x="885825" y="954881"/>
                </a:lnTo>
                <a:lnTo>
                  <a:pt x="812007" y="857250"/>
                </a:lnTo>
                <a:lnTo>
                  <a:pt x="723900" y="750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A020CA7B-FA4F-41DC-A254-88F7D6F4621D}"/>
              </a:ext>
            </a:extLst>
          </p:cNvPr>
          <p:cNvSpPr/>
          <p:nvPr/>
        </p:nvSpPr>
        <p:spPr>
          <a:xfrm>
            <a:off x="3384550" y="1911350"/>
            <a:ext cx="3898900" cy="492125"/>
          </a:xfrm>
          <a:custGeom>
            <a:avLst/>
            <a:gdLst>
              <a:gd name="connsiteX0" fmla="*/ 2530475 w 3898900"/>
              <a:gd name="connsiteY0" fmla="*/ 260350 h 492125"/>
              <a:gd name="connsiteX1" fmla="*/ 2206625 w 3898900"/>
              <a:gd name="connsiteY1" fmla="*/ 276225 h 492125"/>
              <a:gd name="connsiteX2" fmla="*/ 1939925 w 3898900"/>
              <a:gd name="connsiteY2" fmla="*/ 292100 h 492125"/>
              <a:gd name="connsiteX3" fmla="*/ 1701800 w 3898900"/>
              <a:gd name="connsiteY3" fmla="*/ 311150 h 492125"/>
              <a:gd name="connsiteX4" fmla="*/ 1355725 w 3898900"/>
              <a:gd name="connsiteY4" fmla="*/ 342900 h 492125"/>
              <a:gd name="connsiteX5" fmla="*/ 1076325 w 3898900"/>
              <a:gd name="connsiteY5" fmla="*/ 371475 h 492125"/>
              <a:gd name="connsiteX6" fmla="*/ 809625 w 3898900"/>
              <a:gd name="connsiteY6" fmla="*/ 400050 h 492125"/>
              <a:gd name="connsiteX7" fmla="*/ 612775 w 3898900"/>
              <a:gd name="connsiteY7" fmla="*/ 422275 h 492125"/>
              <a:gd name="connsiteX8" fmla="*/ 590550 w 3898900"/>
              <a:gd name="connsiteY8" fmla="*/ 425450 h 492125"/>
              <a:gd name="connsiteX9" fmla="*/ 555625 w 3898900"/>
              <a:gd name="connsiteY9" fmla="*/ 438150 h 492125"/>
              <a:gd name="connsiteX10" fmla="*/ 501650 w 3898900"/>
              <a:gd name="connsiteY10" fmla="*/ 454025 h 492125"/>
              <a:gd name="connsiteX11" fmla="*/ 454025 w 3898900"/>
              <a:gd name="connsiteY11" fmla="*/ 466725 h 492125"/>
              <a:gd name="connsiteX12" fmla="*/ 381000 w 3898900"/>
              <a:gd name="connsiteY12" fmla="*/ 482600 h 492125"/>
              <a:gd name="connsiteX13" fmla="*/ 307975 w 3898900"/>
              <a:gd name="connsiteY13" fmla="*/ 492125 h 492125"/>
              <a:gd name="connsiteX14" fmla="*/ 244475 w 3898900"/>
              <a:gd name="connsiteY14" fmla="*/ 488950 h 492125"/>
              <a:gd name="connsiteX15" fmla="*/ 206375 w 3898900"/>
              <a:gd name="connsiteY15" fmla="*/ 485775 h 492125"/>
              <a:gd name="connsiteX16" fmla="*/ 146050 w 3898900"/>
              <a:gd name="connsiteY16" fmla="*/ 473075 h 492125"/>
              <a:gd name="connsiteX17" fmla="*/ 9525 w 3898900"/>
              <a:gd name="connsiteY17" fmla="*/ 428625 h 492125"/>
              <a:gd name="connsiteX18" fmla="*/ 0 w 3898900"/>
              <a:gd name="connsiteY18" fmla="*/ 285750 h 492125"/>
              <a:gd name="connsiteX19" fmla="*/ 139700 w 3898900"/>
              <a:gd name="connsiteY19" fmla="*/ 298450 h 492125"/>
              <a:gd name="connsiteX20" fmla="*/ 206375 w 3898900"/>
              <a:gd name="connsiteY20" fmla="*/ 301625 h 492125"/>
              <a:gd name="connsiteX21" fmla="*/ 288925 w 3898900"/>
              <a:gd name="connsiteY21" fmla="*/ 295275 h 492125"/>
              <a:gd name="connsiteX22" fmla="*/ 393700 w 3898900"/>
              <a:gd name="connsiteY22" fmla="*/ 282575 h 492125"/>
              <a:gd name="connsiteX23" fmla="*/ 631825 w 3898900"/>
              <a:gd name="connsiteY23" fmla="*/ 257175 h 492125"/>
              <a:gd name="connsiteX24" fmla="*/ 914400 w 3898900"/>
              <a:gd name="connsiteY24" fmla="*/ 228600 h 492125"/>
              <a:gd name="connsiteX25" fmla="*/ 1228725 w 3898900"/>
              <a:gd name="connsiteY25" fmla="*/ 200025 h 492125"/>
              <a:gd name="connsiteX26" fmla="*/ 1539875 w 3898900"/>
              <a:gd name="connsiteY26" fmla="*/ 174625 h 492125"/>
              <a:gd name="connsiteX27" fmla="*/ 1911350 w 3898900"/>
              <a:gd name="connsiteY27" fmla="*/ 142875 h 492125"/>
              <a:gd name="connsiteX28" fmla="*/ 2365375 w 3898900"/>
              <a:gd name="connsiteY28" fmla="*/ 98425 h 492125"/>
              <a:gd name="connsiteX29" fmla="*/ 2759075 w 3898900"/>
              <a:gd name="connsiteY29" fmla="*/ 66675 h 492125"/>
              <a:gd name="connsiteX30" fmla="*/ 3000375 w 3898900"/>
              <a:gd name="connsiteY30" fmla="*/ 47625 h 492125"/>
              <a:gd name="connsiteX31" fmla="*/ 3111500 w 3898900"/>
              <a:gd name="connsiteY31" fmla="*/ 41275 h 492125"/>
              <a:gd name="connsiteX32" fmla="*/ 3197225 w 3898900"/>
              <a:gd name="connsiteY32" fmla="*/ 38100 h 492125"/>
              <a:gd name="connsiteX33" fmla="*/ 3225800 w 3898900"/>
              <a:gd name="connsiteY33" fmla="*/ 34925 h 492125"/>
              <a:gd name="connsiteX34" fmla="*/ 3263900 w 3898900"/>
              <a:gd name="connsiteY34" fmla="*/ 28575 h 492125"/>
              <a:gd name="connsiteX35" fmla="*/ 3330575 w 3898900"/>
              <a:gd name="connsiteY35" fmla="*/ 12700 h 492125"/>
              <a:gd name="connsiteX36" fmla="*/ 3365500 w 3898900"/>
              <a:gd name="connsiteY36" fmla="*/ 0 h 492125"/>
              <a:gd name="connsiteX37" fmla="*/ 3381375 w 3898900"/>
              <a:gd name="connsiteY37" fmla="*/ 0 h 492125"/>
              <a:gd name="connsiteX38" fmla="*/ 3432175 w 3898900"/>
              <a:gd name="connsiteY38" fmla="*/ 19050 h 492125"/>
              <a:gd name="connsiteX39" fmla="*/ 3486150 w 3898900"/>
              <a:gd name="connsiteY39" fmla="*/ 47625 h 492125"/>
              <a:gd name="connsiteX40" fmla="*/ 3562350 w 3898900"/>
              <a:gd name="connsiteY40" fmla="*/ 95250 h 492125"/>
              <a:gd name="connsiteX41" fmla="*/ 3641725 w 3898900"/>
              <a:gd name="connsiteY41" fmla="*/ 149225 h 492125"/>
              <a:gd name="connsiteX42" fmla="*/ 3717925 w 3898900"/>
              <a:gd name="connsiteY42" fmla="*/ 209550 h 492125"/>
              <a:gd name="connsiteX43" fmla="*/ 3787775 w 3898900"/>
              <a:gd name="connsiteY43" fmla="*/ 269875 h 492125"/>
              <a:gd name="connsiteX44" fmla="*/ 3863975 w 3898900"/>
              <a:gd name="connsiteY44" fmla="*/ 336550 h 492125"/>
              <a:gd name="connsiteX45" fmla="*/ 3883025 w 3898900"/>
              <a:gd name="connsiteY45" fmla="*/ 355600 h 492125"/>
              <a:gd name="connsiteX46" fmla="*/ 3895725 w 3898900"/>
              <a:gd name="connsiteY46" fmla="*/ 371475 h 492125"/>
              <a:gd name="connsiteX47" fmla="*/ 3898900 w 3898900"/>
              <a:gd name="connsiteY47" fmla="*/ 387350 h 492125"/>
              <a:gd name="connsiteX48" fmla="*/ 3898900 w 3898900"/>
              <a:gd name="connsiteY48" fmla="*/ 400050 h 492125"/>
              <a:gd name="connsiteX49" fmla="*/ 3889375 w 3898900"/>
              <a:gd name="connsiteY49" fmla="*/ 412750 h 492125"/>
              <a:gd name="connsiteX50" fmla="*/ 3876675 w 3898900"/>
              <a:gd name="connsiteY50" fmla="*/ 425450 h 492125"/>
              <a:gd name="connsiteX51" fmla="*/ 3841750 w 3898900"/>
              <a:gd name="connsiteY51" fmla="*/ 434975 h 492125"/>
              <a:gd name="connsiteX52" fmla="*/ 3311525 w 3898900"/>
              <a:gd name="connsiteY52" fmla="*/ 225425 h 492125"/>
              <a:gd name="connsiteX53" fmla="*/ 3276600 w 3898900"/>
              <a:gd name="connsiteY53" fmla="*/ 225425 h 492125"/>
              <a:gd name="connsiteX54" fmla="*/ 3076575 w 3898900"/>
              <a:gd name="connsiteY54" fmla="*/ 231775 h 492125"/>
              <a:gd name="connsiteX55" fmla="*/ 2749550 w 3898900"/>
              <a:gd name="connsiteY55" fmla="*/ 247650 h 492125"/>
              <a:gd name="connsiteX56" fmla="*/ 2530475 w 3898900"/>
              <a:gd name="connsiteY56" fmla="*/ 260350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898900" h="492125">
                <a:moveTo>
                  <a:pt x="2530475" y="260350"/>
                </a:moveTo>
                <a:lnTo>
                  <a:pt x="2206625" y="276225"/>
                </a:lnTo>
                <a:lnTo>
                  <a:pt x="1939925" y="292100"/>
                </a:lnTo>
                <a:lnTo>
                  <a:pt x="1701800" y="311150"/>
                </a:lnTo>
                <a:lnTo>
                  <a:pt x="1355725" y="342900"/>
                </a:lnTo>
                <a:lnTo>
                  <a:pt x="1076325" y="371475"/>
                </a:lnTo>
                <a:lnTo>
                  <a:pt x="809625" y="400050"/>
                </a:lnTo>
                <a:lnTo>
                  <a:pt x="612775" y="422275"/>
                </a:lnTo>
                <a:lnTo>
                  <a:pt x="590550" y="425450"/>
                </a:lnTo>
                <a:lnTo>
                  <a:pt x="555625" y="438150"/>
                </a:lnTo>
                <a:lnTo>
                  <a:pt x="501650" y="454025"/>
                </a:lnTo>
                <a:lnTo>
                  <a:pt x="454025" y="466725"/>
                </a:lnTo>
                <a:lnTo>
                  <a:pt x="381000" y="482600"/>
                </a:lnTo>
                <a:lnTo>
                  <a:pt x="307975" y="492125"/>
                </a:lnTo>
                <a:lnTo>
                  <a:pt x="244475" y="488950"/>
                </a:lnTo>
                <a:lnTo>
                  <a:pt x="206375" y="485775"/>
                </a:lnTo>
                <a:lnTo>
                  <a:pt x="146050" y="473075"/>
                </a:lnTo>
                <a:lnTo>
                  <a:pt x="9525" y="428625"/>
                </a:lnTo>
                <a:lnTo>
                  <a:pt x="0" y="285750"/>
                </a:lnTo>
                <a:lnTo>
                  <a:pt x="139700" y="298450"/>
                </a:lnTo>
                <a:lnTo>
                  <a:pt x="206375" y="301625"/>
                </a:lnTo>
                <a:lnTo>
                  <a:pt x="288925" y="295275"/>
                </a:lnTo>
                <a:lnTo>
                  <a:pt x="393700" y="282575"/>
                </a:lnTo>
                <a:lnTo>
                  <a:pt x="631825" y="257175"/>
                </a:lnTo>
                <a:lnTo>
                  <a:pt x="914400" y="228600"/>
                </a:lnTo>
                <a:lnTo>
                  <a:pt x="1228725" y="200025"/>
                </a:lnTo>
                <a:lnTo>
                  <a:pt x="1539875" y="174625"/>
                </a:lnTo>
                <a:lnTo>
                  <a:pt x="1911350" y="142875"/>
                </a:lnTo>
                <a:lnTo>
                  <a:pt x="2365375" y="98425"/>
                </a:lnTo>
                <a:lnTo>
                  <a:pt x="2759075" y="66675"/>
                </a:lnTo>
                <a:lnTo>
                  <a:pt x="3000375" y="47625"/>
                </a:lnTo>
                <a:lnTo>
                  <a:pt x="3111500" y="41275"/>
                </a:lnTo>
                <a:lnTo>
                  <a:pt x="3197225" y="38100"/>
                </a:lnTo>
                <a:lnTo>
                  <a:pt x="3225800" y="34925"/>
                </a:lnTo>
                <a:lnTo>
                  <a:pt x="3263900" y="28575"/>
                </a:lnTo>
                <a:lnTo>
                  <a:pt x="3330575" y="12700"/>
                </a:lnTo>
                <a:lnTo>
                  <a:pt x="3365500" y="0"/>
                </a:lnTo>
                <a:lnTo>
                  <a:pt x="3381375" y="0"/>
                </a:lnTo>
                <a:lnTo>
                  <a:pt x="3432175" y="19050"/>
                </a:lnTo>
                <a:lnTo>
                  <a:pt x="3486150" y="47625"/>
                </a:lnTo>
                <a:lnTo>
                  <a:pt x="3562350" y="95250"/>
                </a:lnTo>
                <a:lnTo>
                  <a:pt x="3641725" y="149225"/>
                </a:lnTo>
                <a:lnTo>
                  <a:pt x="3717925" y="209550"/>
                </a:lnTo>
                <a:lnTo>
                  <a:pt x="3787775" y="269875"/>
                </a:lnTo>
                <a:lnTo>
                  <a:pt x="3863975" y="336550"/>
                </a:lnTo>
                <a:lnTo>
                  <a:pt x="3883025" y="355600"/>
                </a:lnTo>
                <a:lnTo>
                  <a:pt x="3895725" y="371475"/>
                </a:lnTo>
                <a:lnTo>
                  <a:pt x="3898900" y="387350"/>
                </a:lnTo>
                <a:lnTo>
                  <a:pt x="3898900" y="400050"/>
                </a:lnTo>
                <a:lnTo>
                  <a:pt x="3889375" y="412750"/>
                </a:lnTo>
                <a:lnTo>
                  <a:pt x="3876675" y="425450"/>
                </a:lnTo>
                <a:lnTo>
                  <a:pt x="3841750" y="434975"/>
                </a:lnTo>
                <a:lnTo>
                  <a:pt x="3311525" y="225425"/>
                </a:lnTo>
                <a:lnTo>
                  <a:pt x="3276600" y="225425"/>
                </a:lnTo>
                <a:lnTo>
                  <a:pt x="3076575" y="231775"/>
                </a:lnTo>
                <a:lnTo>
                  <a:pt x="2749550" y="247650"/>
                </a:lnTo>
                <a:lnTo>
                  <a:pt x="2530475" y="260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12E89B9-BF37-4FE5-B6A8-5A838F5CEB95}"/>
              </a:ext>
            </a:extLst>
          </p:cNvPr>
          <p:cNvSpPr/>
          <p:nvPr/>
        </p:nvSpPr>
        <p:spPr>
          <a:xfrm>
            <a:off x="6316663" y="2132013"/>
            <a:ext cx="965200" cy="639762"/>
          </a:xfrm>
          <a:custGeom>
            <a:avLst/>
            <a:gdLst>
              <a:gd name="connsiteX0" fmla="*/ 338138 w 964407"/>
              <a:gd name="connsiteY0" fmla="*/ 202406 h 640556"/>
              <a:gd name="connsiteX1" fmla="*/ 240507 w 964407"/>
              <a:gd name="connsiteY1" fmla="*/ 328612 h 640556"/>
              <a:gd name="connsiteX2" fmla="*/ 133350 w 964407"/>
              <a:gd name="connsiteY2" fmla="*/ 454819 h 640556"/>
              <a:gd name="connsiteX3" fmla="*/ 30957 w 964407"/>
              <a:gd name="connsiteY3" fmla="*/ 564356 h 640556"/>
              <a:gd name="connsiteX4" fmla="*/ 9525 w 964407"/>
              <a:gd name="connsiteY4" fmla="*/ 585787 h 640556"/>
              <a:gd name="connsiteX5" fmla="*/ 0 w 964407"/>
              <a:gd name="connsiteY5" fmla="*/ 604837 h 640556"/>
              <a:gd name="connsiteX6" fmla="*/ 0 w 964407"/>
              <a:gd name="connsiteY6" fmla="*/ 621506 h 640556"/>
              <a:gd name="connsiteX7" fmla="*/ 0 w 964407"/>
              <a:gd name="connsiteY7" fmla="*/ 633412 h 640556"/>
              <a:gd name="connsiteX8" fmla="*/ 2382 w 964407"/>
              <a:gd name="connsiteY8" fmla="*/ 638175 h 640556"/>
              <a:gd name="connsiteX9" fmla="*/ 11907 w 964407"/>
              <a:gd name="connsiteY9" fmla="*/ 640556 h 640556"/>
              <a:gd name="connsiteX10" fmla="*/ 30957 w 964407"/>
              <a:gd name="connsiteY10" fmla="*/ 635794 h 640556"/>
              <a:gd name="connsiteX11" fmla="*/ 59532 w 964407"/>
              <a:gd name="connsiteY11" fmla="*/ 626269 h 640556"/>
              <a:gd name="connsiteX12" fmla="*/ 166688 w 964407"/>
              <a:gd name="connsiteY12" fmla="*/ 561975 h 640556"/>
              <a:gd name="connsiteX13" fmla="*/ 366713 w 964407"/>
              <a:gd name="connsiteY13" fmla="*/ 440531 h 640556"/>
              <a:gd name="connsiteX14" fmla="*/ 573882 w 964407"/>
              <a:gd name="connsiteY14" fmla="*/ 314325 h 640556"/>
              <a:gd name="connsiteX15" fmla="*/ 676275 w 964407"/>
              <a:gd name="connsiteY15" fmla="*/ 252412 h 640556"/>
              <a:gd name="connsiteX16" fmla="*/ 692944 w 964407"/>
              <a:gd name="connsiteY16" fmla="*/ 245269 h 640556"/>
              <a:gd name="connsiteX17" fmla="*/ 766763 w 964407"/>
              <a:gd name="connsiteY17" fmla="*/ 235744 h 640556"/>
              <a:gd name="connsiteX18" fmla="*/ 812007 w 964407"/>
              <a:gd name="connsiteY18" fmla="*/ 230981 h 640556"/>
              <a:gd name="connsiteX19" fmla="*/ 890588 w 964407"/>
              <a:gd name="connsiteY19" fmla="*/ 226219 h 640556"/>
              <a:gd name="connsiteX20" fmla="*/ 919163 w 964407"/>
              <a:gd name="connsiteY20" fmla="*/ 219075 h 640556"/>
              <a:gd name="connsiteX21" fmla="*/ 942975 w 964407"/>
              <a:gd name="connsiteY21" fmla="*/ 207169 h 640556"/>
              <a:gd name="connsiteX22" fmla="*/ 964407 w 964407"/>
              <a:gd name="connsiteY22" fmla="*/ 183356 h 640556"/>
              <a:gd name="connsiteX23" fmla="*/ 962025 w 964407"/>
              <a:gd name="connsiteY23" fmla="*/ 161925 h 640556"/>
              <a:gd name="connsiteX24" fmla="*/ 933450 w 964407"/>
              <a:gd name="connsiteY24" fmla="*/ 121444 h 640556"/>
              <a:gd name="connsiteX25" fmla="*/ 373857 w 964407"/>
              <a:gd name="connsiteY25" fmla="*/ 0 h 640556"/>
              <a:gd name="connsiteX26" fmla="*/ 395288 w 964407"/>
              <a:gd name="connsiteY26" fmla="*/ 11906 h 640556"/>
              <a:gd name="connsiteX27" fmla="*/ 407194 w 964407"/>
              <a:gd name="connsiteY27" fmla="*/ 28575 h 640556"/>
              <a:gd name="connsiteX28" fmla="*/ 414338 w 964407"/>
              <a:gd name="connsiteY28" fmla="*/ 40481 h 640556"/>
              <a:gd name="connsiteX29" fmla="*/ 419100 w 964407"/>
              <a:gd name="connsiteY29" fmla="*/ 61912 h 640556"/>
              <a:gd name="connsiteX30" fmla="*/ 419100 w 964407"/>
              <a:gd name="connsiteY30" fmla="*/ 80962 h 640556"/>
              <a:gd name="connsiteX31" fmla="*/ 407194 w 964407"/>
              <a:gd name="connsiteY31" fmla="*/ 107156 h 640556"/>
              <a:gd name="connsiteX32" fmla="*/ 338138 w 964407"/>
              <a:gd name="connsiteY32" fmla="*/ 20240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64407" h="640556">
                <a:moveTo>
                  <a:pt x="338138" y="202406"/>
                </a:moveTo>
                <a:lnTo>
                  <a:pt x="240507" y="328612"/>
                </a:lnTo>
                <a:lnTo>
                  <a:pt x="133350" y="454819"/>
                </a:lnTo>
                <a:lnTo>
                  <a:pt x="30957" y="564356"/>
                </a:lnTo>
                <a:lnTo>
                  <a:pt x="9525" y="585787"/>
                </a:lnTo>
                <a:lnTo>
                  <a:pt x="0" y="604837"/>
                </a:lnTo>
                <a:lnTo>
                  <a:pt x="0" y="621506"/>
                </a:lnTo>
                <a:lnTo>
                  <a:pt x="0" y="633412"/>
                </a:lnTo>
                <a:lnTo>
                  <a:pt x="2382" y="638175"/>
                </a:lnTo>
                <a:lnTo>
                  <a:pt x="11907" y="640556"/>
                </a:lnTo>
                <a:lnTo>
                  <a:pt x="30957" y="635794"/>
                </a:lnTo>
                <a:lnTo>
                  <a:pt x="59532" y="626269"/>
                </a:lnTo>
                <a:lnTo>
                  <a:pt x="166688" y="561975"/>
                </a:lnTo>
                <a:lnTo>
                  <a:pt x="366713" y="440531"/>
                </a:lnTo>
                <a:lnTo>
                  <a:pt x="573882" y="314325"/>
                </a:lnTo>
                <a:lnTo>
                  <a:pt x="676275" y="252412"/>
                </a:lnTo>
                <a:lnTo>
                  <a:pt x="692944" y="245269"/>
                </a:lnTo>
                <a:lnTo>
                  <a:pt x="766763" y="235744"/>
                </a:lnTo>
                <a:lnTo>
                  <a:pt x="812007" y="230981"/>
                </a:lnTo>
                <a:lnTo>
                  <a:pt x="890588" y="226219"/>
                </a:lnTo>
                <a:lnTo>
                  <a:pt x="919163" y="219075"/>
                </a:lnTo>
                <a:lnTo>
                  <a:pt x="942975" y="207169"/>
                </a:lnTo>
                <a:lnTo>
                  <a:pt x="964407" y="183356"/>
                </a:lnTo>
                <a:lnTo>
                  <a:pt x="962025" y="161925"/>
                </a:lnTo>
                <a:lnTo>
                  <a:pt x="933450" y="121444"/>
                </a:lnTo>
                <a:lnTo>
                  <a:pt x="373857" y="0"/>
                </a:lnTo>
                <a:lnTo>
                  <a:pt x="395288" y="11906"/>
                </a:lnTo>
                <a:lnTo>
                  <a:pt x="407194" y="28575"/>
                </a:lnTo>
                <a:lnTo>
                  <a:pt x="414338" y="40481"/>
                </a:lnTo>
                <a:lnTo>
                  <a:pt x="419100" y="61912"/>
                </a:lnTo>
                <a:lnTo>
                  <a:pt x="419100" y="80962"/>
                </a:lnTo>
                <a:lnTo>
                  <a:pt x="407194" y="107156"/>
                </a:lnTo>
                <a:lnTo>
                  <a:pt x="338138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E4EFD0D-9832-47AB-89F6-E7DA2B7489C6}"/>
              </a:ext>
            </a:extLst>
          </p:cNvPr>
          <p:cNvSpPr/>
          <p:nvPr/>
        </p:nvSpPr>
        <p:spPr>
          <a:xfrm>
            <a:off x="4727575" y="3743325"/>
            <a:ext cx="508000" cy="2263775"/>
          </a:xfrm>
          <a:custGeom>
            <a:avLst/>
            <a:gdLst>
              <a:gd name="connsiteX0" fmla="*/ 241259 w 509324"/>
              <a:gd name="connsiteY0" fmla="*/ 997798 h 2263661"/>
              <a:gd name="connsiteX1" fmla="*/ 241259 w 509324"/>
              <a:gd name="connsiteY1" fmla="*/ 679098 h 2263661"/>
              <a:gd name="connsiteX2" fmla="*/ 241259 w 509324"/>
              <a:gd name="connsiteY2" fmla="*/ 476560 h 2263661"/>
              <a:gd name="connsiteX3" fmla="*/ 241259 w 509324"/>
              <a:gd name="connsiteY3" fmla="*/ 342527 h 2263661"/>
              <a:gd name="connsiteX4" fmla="*/ 238280 w 509324"/>
              <a:gd name="connsiteY4" fmla="*/ 300828 h 2263661"/>
              <a:gd name="connsiteX5" fmla="*/ 232323 w 509324"/>
              <a:gd name="connsiteY5" fmla="*/ 235301 h 2263661"/>
              <a:gd name="connsiteX6" fmla="*/ 223388 w 509324"/>
              <a:gd name="connsiteY6" fmla="*/ 193602 h 2263661"/>
              <a:gd name="connsiteX7" fmla="*/ 211474 w 509324"/>
              <a:gd name="connsiteY7" fmla="*/ 157860 h 2263661"/>
              <a:gd name="connsiteX8" fmla="*/ 190624 w 509324"/>
              <a:gd name="connsiteY8" fmla="*/ 122118 h 2263661"/>
              <a:gd name="connsiteX9" fmla="*/ 166796 w 509324"/>
              <a:gd name="connsiteY9" fmla="*/ 95312 h 2263661"/>
              <a:gd name="connsiteX10" fmla="*/ 137011 w 509324"/>
              <a:gd name="connsiteY10" fmla="*/ 74462 h 2263661"/>
              <a:gd name="connsiteX11" fmla="*/ 104248 w 509324"/>
              <a:gd name="connsiteY11" fmla="*/ 62548 h 2263661"/>
              <a:gd name="connsiteX12" fmla="*/ 0 w 509324"/>
              <a:gd name="connsiteY12" fmla="*/ 17871 h 2263661"/>
              <a:gd name="connsiteX13" fmla="*/ 229345 w 509324"/>
              <a:gd name="connsiteY13" fmla="*/ 0 h 2263661"/>
              <a:gd name="connsiteX14" fmla="*/ 339549 w 509324"/>
              <a:gd name="connsiteY14" fmla="*/ 77441 h 2263661"/>
              <a:gd name="connsiteX15" fmla="*/ 405076 w 509324"/>
              <a:gd name="connsiteY15" fmla="*/ 125097 h 2263661"/>
              <a:gd name="connsiteX16" fmla="*/ 431883 w 509324"/>
              <a:gd name="connsiteY16" fmla="*/ 148925 h 2263661"/>
              <a:gd name="connsiteX17" fmla="*/ 464646 w 509324"/>
              <a:gd name="connsiteY17" fmla="*/ 184667 h 2263661"/>
              <a:gd name="connsiteX18" fmla="*/ 488474 w 509324"/>
              <a:gd name="connsiteY18" fmla="*/ 220409 h 2263661"/>
              <a:gd name="connsiteX19" fmla="*/ 500388 w 509324"/>
              <a:gd name="connsiteY19" fmla="*/ 253172 h 2263661"/>
              <a:gd name="connsiteX20" fmla="*/ 509324 w 509324"/>
              <a:gd name="connsiteY20" fmla="*/ 297850 h 2263661"/>
              <a:gd name="connsiteX21" fmla="*/ 503367 w 509324"/>
              <a:gd name="connsiteY21" fmla="*/ 384226 h 2263661"/>
              <a:gd name="connsiteX22" fmla="*/ 488474 w 509324"/>
              <a:gd name="connsiteY22" fmla="*/ 595700 h 2263661"/>
              <a:gd name="connsiteX23" fmla="*/ 473582 w 509324"/>
              <a:gd name="connsiteY23" fmla="*/ 869722 h 2263661"/>
              <a:gd name="connsiteX24" fmla="*/ 470603 w 509324"/>
              <a:gd name="connsiteY24" fmla="*/ 1030561 h 2263661"/>
              <a:gd name="connsiteX25" fmla="*/ 464646 w 509324"/>
              <a:gd name="connsiteY25" fmla="*/ 1236078 h 2263661"/>
              <a:gd name="connsiteX26" fmla="*/ 464646 w 509324"/>
              <a:gd name="connsiteY26" fmla="*/ 1385003 h 2263661"/>
              <a:gd name="connsiteX27" fmla="*/ 467625 w 509324"/>
              <a:gd name="connsiteY27" fmla="*/ 1480315 h 2263661"/>
              <a:gd name="connsiteX28" fmla="*/ 476560 w 509324"/>
              <a:gd name="connsiteY28" fmla="*/ 1569670 h 2263661"/>
              <a:gd name="connsiteX29" fmla="*/ 488474 w 509324"/>
              <a:gd name="connsiteY29" fmla="*/ 1664982 h 2263661"/>
              <a:gd name="connsiteX30" fmla="*/ 503367 w 509324"/>
              <a:gd name="connsiteY30" fmla="*/ 1760294 h 2263661"/>
              <a:gd name="connsiteX31" fmla="*/ 509324 w 509324"/>
              <a:gd name="connsiteY31" fmla="*/ 1787101 h 2263661"/>
              <a:gd name="connsiteX32" fmla="*/ 500388 w 509324"/>
              <a:gd name="connsiteY32" fmla="*/ 1837735 h 2263661"/>
              <a:gd name="connsiteX33" fmla="*/ 461668 w 509324"/>
              <a:gd name="connsiteY33" fmla="*/ 1959854 h 2263661"/>
              <a:gd name="connsiteX34" fmla="*/ 425926 w 509324"/>
              <a:gd name="connsiteY34" fmla="*/ 2040273 h 2263661"/>
              <a:gd name="connsiteX35" fmla="*/ 387205 w 509324"/>
              <a:gd name="connsiteY35" fmla="*/ 2117714 h 2263661"/>
              <a:gd name="connsiteX36" fmla="*/ 342528 w 509324"/>
              <a:gd name="connsiteY36" fmla="*/ 2183241 h 2263661"/>
              <a:gd name="connsiteX37" fmla="*/ 303807 w 509324"/>
              <a:gd name="connsiteY37" fmla="*/ 2233876 h 2263661"/>
              <a:gd name="connsiteX38" fmla="*/ 274022 w 509324"/>
              <a:gd name="connsiteY38" fmla="*/ 2257704 h 2263661"/>
              <a:gd name="connsiteX39" fmla="*/ 253173 w 509324"/>
              <a:gd name="connsiteY39" fmla="*/ 2263661 h 2263661"/>
              <a:gd name="connsiteX40" fmla="*/ 235302 w 509324"/>
              <a:gd name="connsiteY40" fmla="*/ 2260682 h 2263661"/>
              <a:gd name="connsiteX41" fmla="*/ 217431 w 509324"/>
              <a:gd name="connsiteY41" fmla="*/ 2251747 h 2263661"/>
              <a:gd name="connsiteX42" fmla="*/ 202538 w 509324"/>
              <a:gd name="connsiteY42" fmla="*/ 2233876 h 2263661"/>
              <a:gd name="connsiteX43" fmla="*/ 184667 w 509324"/>
              <a:gd name="connsiteY43" fmla="*/ 2186220 h 2263661"/>
              <a:gd name="connsiteX44" fmla="*/ 241259 w 509324"/>
              <a:gd name="connsiteY44" fmla="*/ 1691788 h 2263661"/>
              <a:gd name="connsiteX45" fmla="*/ 241259 w 509324"/>
              <a:gd name="connsiteY45" fmla="*/ 1596476 h 2263661"/>
              <a:gd name="connsiteX46" fmla="*/ 241259 w 509324"/>
              <a:gd name="connsiteY46" fmla="*/ 997798 h 2263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324" h="2263661">
                <a:moveTo>
                  <a:pt x="241259" y="997798"/>
                </a:moveTo>
                <a:lnTo>
                  <a:pt x="241259" y="679098"/>
                </a:lnTo>
                <a:lnTo>
                  <a:pt x="241259" y="476560"/>
                </a:lnTo>
                <a:lnTo>
                  <a:pt x="241259" y="342527"/>
                </a:lnTo>
                <a:lnTo>
                  <a:pt x="238280" y="300828"/>
                </a:lnTo>
                <a:lnTo>
                  <a:pt x="232323" y="235301"/>
                </a:lnTo>
                <a:lnTo>
                  <a:pt x="223388" y="193602"/>
                </a:lnTo>
                <a:lnTo>
                  <a:pt x="211474" y="157860"/>
                </a:lnTo>
                <a:lnTo>
                  <a:pt x="190624" y="122118"/>
                </a:lnTo>
                <a:lnTo>
                  <a:pt x="166796" y="95312"/>
                </a:lnTo>
                <a:lnTo>
                  <a:pt x="137011" y="74462"/>
                </a:lnTo>
                <a:lnTo>
                  <a:pt x="104248" y="62548"/>
                </a:lnTo>
                <a:lnTo>
                  <a:pt x="0" y="17871"/>
                </a:lnTo>
                <a:lnTo>
                  <a:pt x="229345" y="0"/>
                </a:lnTo>
                <a:lnTo>
                  <a:pt x="339549" y="77441"/>
                </a:lnTo>
                <a:lnTo>
                  <a:pt x="405076" y="125097"/>
                </a:lnTo>
                <a:lnTo>
                  <a:pt x="431883" y="148925"/>
                </a:lnTo>
                <a:lnTo>
                  <a:pt x="464646" y="184667"/>
                </a:lnTo>
                <a:lnTo>
                  <a:pt x="488474" y="220409"/>
                </a:lnTo>
                <a:lnTo>
                  <a:pt x="500388" y="253172"/>
                </a:lnTo>
                <a:lnTo>
                  <a:pt x="509324" y="297850"/>
                </a:lnTo>
                <a:lnTo>
                  <a:pt x="503367" y="384226"/>
                </a:lnTo>
                <a:lnTo>
                  <a:pt x="488474" y="595700"/>
                </a:lnTo>
                <a:lnTo>
                  <a:pt x="473582" y="869722"/>
                </a:lnTo>
                <a:lnTo>
                  <a:pt x="470603" y="1030561"/>
                </a:lnTo>
                <a:lnTo>
                  <a:pt x="464646" y="1236078"/>
                </a:lnTo>
                <a:lnTo>
                  <a:pt x="464646" y="1385003"/>
                </a:lnTo>
                <a:lnTo>
                  <a:pt x="467625" y="1480315"/>
                </a:lnTo>
                <a:lnTo>
                  <a:pt x="476560" y="1569670"/>
                </a:lnTo>
                <a:lnTo>
                  <a:pt x="488474" y="1664982"/>
                </a:lnTo>
                <a:lnTo>
                  <a:pt x="503367" y="1760294"/>
                </a:lnTo>
                <a:lnTo>
                  <a:pt x="509324" y="1787101"/>
                </a:lnTo>
                <a:lnTo>
                  <a:pt x="500388" y="1837735"/>
                </a:lnTo>
                <a:lnTo>
                  <a:pt x="461668" y="1959854"/>
                </a:lnTo>
                <a:lnTo>
                  <a:pt x="425926" y="2040273"/>
                </a:lnTo>
                <a:lnTo>
                  <a:pt x="387205" y="2117714"/>
                </a:lnTo>
                <a:lnTo>
                  <a:pt x="342528" y="2183241"/>
                </a:lnTo>
                <a:lnTo>
                  <a:pt x="303807" y="2233876"/>
                </a:lnTo>
                <a:lnTo>
                  <a:pt x="274022" y="2257704"/>
                </a:lnTo>
                <a:lnTo>
                  <a:pt x="253173" y="2263661"/>
                </a:lnTo>
                <a:lnTo>
                  <a:pt x="235302" y="2260682"/>
                </a:lnTo>
                <a:lnTo>
                  <a:pt x="217431" y="2251747"/>
                </a:lnTo>
                <a:lnTo>
                  <a:pt x="202538" y="2233876"/>
                </a:lnTo>
                <a:lnTo>
                  <a:pt x="184667" y="2186220"/>
                </a:lnTo>
                <a:lnTo>
                  <a:pt x="241259" y="1691788"/>
                </a:lnTo>
                <a:lnTo>
                  <a:pt x="241259" y="1596476"/>
                </a:lnTo>
                <a:lnTo>
                  <a:pt x="241259" y="99779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8833C01F-8FE0-49FF-808A-43D8DF0BAACA}"/>
              </a:ext>
            </a:extLst>
          </p:cNvPr>
          <p:cNvSpPr/>
          <p:nvPr/>
        </p:nvSpPr>
        <p:spPr>
          <a:xfrm>
            <a:off x="4329113" y="5248275"/>
            <a:ext cx="650875" cy="754063"/>
          </a:xfrm>
          <a:custGeom>
            <a:avLst/>
            <a:gdLst>
              <a:gd name="connsiteX0" fmla="*/ 240506 w 650081"/>
              <a:gd name="connsiteY0" fmla="*/ 104775 h 754856"/>
              <a:gd name="connsiteX1" fmla="*/ 357187 w 650081"/>
              <a:gd name="connsiteY1" fmla="*/ 164306 h 754856"/>
              <a:gd name="connsiteX2" fmla="*/ 442912 w 650081"/>
              <a:gd name="connsiteY2" fmla="*/ 211931 h 754856"/>
              <a:gd name="connsiteX3" fmla="*/ 485775 w 650081"/>
              <a:gd name="connsiteY3" fmla="*/ 235744 h 754856"/>
              <a:gd name="connsiteX4" fmla="*/ 516731 w 650081"/>
              <a:gd name="connsiteY4" fmla="*/ 247650 h 754856"/>
              <a:gd name="connsiteX5" fmla="*/ 545306 w 650081"/>
              <a:gd name="connsiteY5" fmla="*/ 254794 h 754856"/>
              <a:gd name="connsiteX6" fmla="*/ 561975 w 650081"/>
              <a:gd name="connsiteY6" fmla="*/ 257175 h 754856"/>
              <a:gd name="connsiteX7" fmla="*/ 578643 w 650081"/>
              <a:gd name="connsiteY7" fmla="*/ 257175 h 754856"/>
              <a:gd name="connsiteX8" fmla="*/ 604837 w 650081"/>
              <a:gd name="connsiteY8" fmla="*/ 247650 h 754856"/>
              <a:gd name="connsiteX9" fmla="*/ 626268 w 650081"/>
              <a:gd name="connsiteY9" fmla="*/ 230981 h 754856"/>
              <a:gd name="connsiteX10" fmla="*/ 635793 w 650081"/>
              <a:gd name="connsiteY10" fmla="*/ 209550 h 754856"/>
              <a:gd name="connsiteX11" fmla="*/ 640556 w 650081"/>
              <a:gd name="connsiteY11" fmla="*/ 142875 h 754856"/>
              <a:gd name="connsiteX12" fmla="*/ 645318 w 650081"/>
              <a:gd name="connsiteY12" fmla="*/ 52388 h 754856"/>
              <a:gd name="connsiteX13" fmla="*/ 650081 w 650081"/>
              <a:gd name="connsiteY13" fmla="*/ 754856 h 754856"/>
              <a:gd name="connsiteX14" fmla="*/ 621506 w 650081"/>
              <a:gd name="connsiteY14" fmla="*/ 745331 h 754856"/>
              <a:gd name="connsiteX15" fmla="*/ 602456 w 650081"/>
              <a:gd name="connsiteY15" fmla="*/ 728663 h 754856"/>
              <a:gd name="connsiteX16" fmla="*/ 581025 w 650081"/>
              <a:gd name="connsiteY16" fmla="*/ 683419 h 754856"/>
              <a:gd name="connsiteX17" fmla="*/ 559593 w 650081"/>
              <a:gd name="connsiteY17" fmla="*/ 631031 h 754856"/>
              <a:gd name="connsiteX18" fmla="*/ 528637 w 650081"/>
              <a:gd name="connsiteY18" fmla="*/ 571500 h 754856"/>
              <a:gd name="connsiteX19" fmla="*/ 497681 w 650081"/>
              <a:gd name="connsiteY19" fmla="*/ 526256 h 754856"/>
              <a:gd name="connsiteX20" fmla="*/ 454818 w 650081"/>
              <a:gd name="connsiteY20" fmla="*/ 473869 h 754856"/>
              <a:gd name="connsiteX21" fmla="*/ 419100 w 650081"/>
              <a:gd name="connsiteY21" fmla="*/ 428625 h 754856"/>
              <a:gd name="connsiteX22" fmla="*/ 371475 w 650081"/>
              <a:gd name="connsiteY22" fmla="*/ 376238 h 754856"/>
              <a:gd name="connsiteX23" fmla="*/ 311943 w 650081"/>
              <a:gd name="connsiteY23" fmla="*/ 314325 h 754856"/>
              <a:gd name="connsiteX24" fmla="*/ 242887 w 650081"/>
              <a:gd name="connsiteY24" fmla="*/ 247650 h 754856"/>
              <a:gd name="connsiteX25" fmla="*/ 169068 w 650081"/>
              <a:gd name="connsiteY25" fmla="*/ 183356 h 754856"/>
              <a:gd name="connsiteX26" fmla="*/ 111918 w 650081"/>
              <a:gd name="connsiteY26" fmla="*/ 135731 h 754856"/>
              <a:gd name="connsiteX27" fmla="*/ 52387 w 650081"/>
              <a:gd name="connsiteY27" fmla="*/ 90488 h 754856"/>
              <a:gd name="connsiteX28" fmla="*/ 16668 w 650081"/>
              <a:gd name="connsiteY28" fmla="*/ 61913 h 754856"/>
              <a:gd name="connsiteX29" fmla="*/ 7143 w 650081"/>
              <a:gd name="connsiteY29" fmla="*/ 47625 h 754856"/>
              <a:gd name="connsiteX30" fmla="*/ 2381 w 650081"/>
              <a:gd name="connsiteY30" fmla="*/ 28575 h 754856"/>
              <a:gd name="connsiteX31" fmla="*/ 0 w 650081"/>
              <a:gd name="connsiteY31" fmla="*/ 9525 h 754856"/>
              <a:gd name="connsiteX32" fmla="*/ 7143 w 650081"/>
              <a:gd name="connsiteY32" fmla="*/ 0 h 754856"/>
              <a:gd name="connsiteX33" fmla="*/ 16668 w 650081"/>
              <a:gd name="connsiteY33" fmla="*/ 0 h 754856"/>
              <a:gd name="connsiteX34" fmla="*/ 42862 w 650081"/>
              <a:gd name="connsiteY34" fmla="*/ 4763 h 754856"/>
              <a:gd name="connsiteX35" fmla="*/ 123825 w 650081"/>
              <a:gd name="connsiteY35" fmla="*/ 42863 h 754856"/>
              <a:gd name="connsiteX36" fmla="*/ 240506 w 650081"/>
              <a:gd name="connsiteY36" fmla="*/ 104775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50081" h="754856">
                <a:moveTo>
                  <a:pt x="240506" y="104775"/>
                </a:moveTo>
                <a:lnTo>
                  <a:pt x="357187" y="164306"/>
                </a:lnTo>
                <a:lnTo>
                  <a:pt x="442912" y="211931"/>
                </a:lnTo>
                <a:lnTo>
                  <a:pt x="485775" y="235744"/>
                </a:lnTo>
                <a:lnTo>
                  <a:pt x="516731" y="247650"/>
                </a:lnTo>
                <a:lnTo>
                  <a:pt x="545306" y="254794"/>
                </a:lnTo>
                <a:lnTo>
                  <a:pt x="561975" y="257175"/>
                </a:lnTo>
                <a:lnTo>
                  <a:pt x="578643" y="257175"/>
                </a:lnTo>
                <a:lnTo>
                  <a:pt x="604837" y="247650"/>
                </a:lnTo>
                <a:lnTo>
                  <a:pt x="626268" y="230981"/>
                </a:lnTo>
                <a:lnTo>
                  <a:pt x="635793" y="209550"/>
                </a:lnTo>
                <a:lnTo>
                  <a:pt x="640556" y="142875"/>
                </a:lnTo>
                <a:lnTo>
                  <a:pt x="645318" y="52388"/>
                </a:lnTo>
                <a:cubicBezTo>
                  <a:pt x="646906" y="286544"/>
                  <a:pt x="648493" y="520700"/>
                  <a:pt x="650081" y="754856"/>
                </a:cubicBezTo>
                <a:lnTo>
                  <a:pt x="621506" y="745331"/>
                </a:lnTo>
                <a:lnTo>
                  <a:pt x="602456" y="728663"/>
                </a:lnTo>
                <a:lnTo>
                  <a:pt x="581025" y="683419"/>
                </a:lnTo>
                <a:lnTo>
                  <a:pt x="559593" y="631031"/>
                </a:lnTo>
                <a:lnTo>
                  <a:pt x="528637" y="571500"/>
                </a:lnTo>
                <a:lnTo>
                  <a:pt x="497681" y="526256"/>
                </a:lnTo>
                <a:lnTo>
                  <a:pt x="454818" y="473869"/>
                </a:lnTo>
                <a:lnTo>
                  <a:pt x="419100" y="428625"/>
                </a:lnTo>
                <a:lnTo>
                  <a:pt x="371475" y="376238"/>
                </a:lnTo>
                <a:lnTo>
                  <a:pt x="311943" y="314325"/>
                </a:lnTo>
                <a:lnTo>
                  <a:pt x="242887" y="247650"/>
                </a:lnTo>
                <a:lnTo>
                  <a:pt x="169068" y="183356"/>
                </a:lnTo>
                <a:lnTo>
                  <a:pt x="111918" y="135731"/>
                </a:lnTo>
                <a:lnTo>
                  <a:pt x="52387" y="90488"/>
                </a:lnTo>
                <a:lnTo>
                  <a:pt x="16668" y="61913"/>
                </a:lnTo>
                <a:lnTo>
                  <a:pt x="7143" y="47625"/>
                </a:lnTo>
                <a:lnTo>
                  <a:pt x="2381" y="28575"/>
                </a:lnTo>
                <a:lnTo>
                  <a:pt x="0" y="9525"/>
                </a:lnTo>
                <a:lnTo>
                  <a:pt x="7143" y="0"/>
                </a:lnTo>
                <a:lnTo>
                  <a:pt x="16668" y="0"/>
                </a:lnTo>
                <a:lnTo>
                  <a:pt x="42862" y="4763"/>
                </a:lnTo>
                <a:lnTo>
                  <a:pt x="123825" y="42863"/>
                </a:lnTo>
                <a:lnTo>
                  <a:pt x="240506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095B51F0-A460-4B65-85A5-8560A9D319B4}"/>
              </a:ext>
            </a:extLst>
          </p:cNvPr>
          <p:cNvSpPr/>
          <p:nvPr/>
        </p:nvSpPr>
        <p:spPr>
          <a:xfrm>
            <a:off x="2944813" y="4306888"/>
            <a:ext cx="1219200" cy="1257300"/>
          </a:xfrm>
          <a:custGeom>
            <a:avLst/>
            <a:gdLst>
              <a:gd name="connsiteX0" fmla="*/ 1009650 w 1219200"/>
              <a:gd name="connsiteY0" fmla="*/ 535782 h 1257300"/>
              <a:gd name="connsiteX1" fmla="*/ 919163 w 1219200"/>
              <a:gd name="connsiteY1" fmla="*/ 619125 h 1257300"/>
              <a:gd name="connsiteX2" fmla="*/ 816769 w 1219200"/>
              <a:gd name="connsiteY2" fmla="*/ 709613 h 1257300"/>
              <a:gd name="connsiteX3" fmla="*/ 716757 w 1219200"/>
              <a:gd name="connsiteY3" fmla="*/ 792957 h 1257300"/>
              <a:gd name="connsiteX4" fmla="*/ 604838 w 1219200"/>
              <a:gd name="connsiteY4" fmla="*/ 881063 h 1257300"/>
              <a:gd name="connsiteX5" fmla="*/ 495300 w 1219200"/>
              <a:gd name="connsiteY5" fmla="*/ 964407 h 1257300"/>
              <a:gd name="connsiteX6" fmla="*/ 366713 w 1219200"/>
              <a:gd name="connsiteY6" fmla="*/ 1054894 h 1257300"/>
              <a:gd name="connsiteX7" fmla="*/ 200025 w 1219200"/>
              <a:gd name="connsiteY7" fmla="*/ 1159669 h 1257300"/>
              <a:gd name="connsiteX8" fmla="*/ 47625 w 1219200"/>
              <a:gd name="connsiteY8" fmla="*/ 1250157 h 1257300"/>
              <a:gd name="connsiteX9" fmla="*/ 23813 w 1219200"/>
              <a:gd name="connsiteY9" fmla="*/ 1257300 h 1257300"/>
              <a:gd name="connsiteX10" fmla="*/ 7144 w 1219200"/>
              <a:gd name="connsiteY10" fmla="*/ 1257300 h 1257300"/>
              <a:gd name="connsiteX11" fmla="*/ 0 w 1219200"/>
              <a:gd name="connsiteY11" fmla="*/ 1250157 h 1257300"/>
              <a:gd name="connsiteX12" fmla="*/ 0 w 1219200"/>
              <a:gd name="connsiteY12" fmla="*/ 1235869 h 1257300"/>
              <a:gd name="connsiteX13" fmla="*/ 4763 w 1219200"/>
              <a:gd name="connsiteY13" fmla="*/ 1212057 h 1257300"/>
              <a:gd name="connsiteX14" fmla="*/ 21432 w 1219200"/>
              <a:gd name="connsiteY14" fmla="*/ 1188244 h 1257300"/>
              <a:gd name="connsiteX15" fmla="*/ 80963 w 1219200"/>
              <a:gd name="connsiteY15" fmla="*/ 1138238 h 1257300"/>
              <a:gd name="connsiteX16" fmla="*/ 219075 w 1219200"/>
              <a:gd name="connsiteY16" fmla="*/ 1009650 h 1257300"/>
              <a:gd name="connsiteX17" fmla="*/ 328613 w 1219200"/>
              <a:gd name="connsiteY17" fmla="*/ 897732 h 1257300"/>
              <a:gd name="connsiteX18" fmla="*/ 447675 w 1219200"/>
              <a:gd name="connsiteY18" fmla="*/ 769144 h 1257300"/>
              <a:gd name="connsiteX19" fmla="*/ 595313 w 1219200"/>
              <a:gd name="connsiteY19" fmla="*/ 604838 h 1257300"/>
              <a:gd name="connsiteX20" fmla="*/ 659607 w 1219200"/>
              <a:gd name="connsiteY20" fmla="*/ 528638 h 1257300"/>
              <a:gd name="connsiteX21" fmla="*/ 711994 w 1219200"/>
              <a:gd name="connsiteY21" fmla="*/ 450057 h 1257300"/>
              <a:gd name="connsiteX22" fmla="*/ 771525 w 1219200"/>
              <a:gd name="connsiteY22" fmla="*/ 364332 h 1257300"/>
              <a:gd name="connsiteX23" fmla="*/ 828675 w 1219200"/>
              <a:gd name="connsiteY23" fmla="*/ 290513 h 1257300"/>
              <a:gd name="connsiteX24" fmla="*/ 847725 w 1219200"/>
              <a:gd name="connsiteY24" fmla="*/ 261938 h 1257300"/>
              <a:gd name="connsiteX25" fmla="*/ 857250 w 1219200"/>
              <a:gd name="connsiteY25" fmla="*/ 230982 h 1257300"/>
              <a:gd name="connsiteX26" fmla="*/ 862013 w 1219200"/>
              <a:gd name="connsiteY26" fmla="*/ 202407 h 1257300"/>
              <a:gd name="connsiteX27" fmla="*/ 859632 w 1219200"/>
              <a:gd name="connsiteY27" fmla="*/ 178594 h 1257300"/>
              <a:gd name="connsiteX28" fmla="*/ 857250 w 1219200"/>
              <a:gd name="connsiteY28" fmla="*/ 161925 h 1257300"/>
              <a:gd name="connsiteX29" fmla="*/ 845344 w 1219200"/>
              <a:gd name="connsiteY29" fmla="*/ 133350 h 1257300"/>
              <a:gd name="connsiteX30" fmla="*/ 821532 w 1219200"/>
              <a:gd name="connsiteY30" fmla="*/ 104775 h 1257300"/>
              <a:gd name="connsiteX31" fmla="*/ 792957 w 1219200"/>
              <a:gd name="connsiteY31" fmla="*/ 76200 h 1257300"/>
              <a:gd name="connsiteX32" fmla="*/ 773907 w 1219200"/>
              <a:gd name="connsiteY32" fmla="*/ 57150 h 1257300"/>
              <a:gd name="connsiteX33" fmla="*/ 764382 w 1219200"/>
              <a:gd name="connsiteY33" fmla="*/ 40482 h 1257300"/>
              <a:gd name="connsiteX34" fmla="*/ 759619 w 1219200"/>
              <a:gd name="connsiteY34" fmla="*/ 21432 h 1257300"/>
              <a:gd name="connsiteX35" fmla="*/ 762000 w 1219200"/>
              <a:gd name="connsiteY35" fmla="*/ 11907 h 1257300"/>
              <a:gd name="connsiteX36" fmla="*/ 766763 w 1219200"/>
              <a:gd name="connsiteY36" fmla="*/ 2382 h 1257300"/>
              <a:gd name="connsiteX37" fmla="*/ 781050 w 1219200"/>
              <a:gd name="connsiteY37" fmla="*/ 0 h 1257300"/>
              <a:gd name="connsiteX38" fmla="*/ 833438 w 1219200"/>
              <a:gd name="connsiteY38" fmla="*/ 21432 h 1257300"/>
              <a:gd name="connsiteX39" fmla="*/ 964407 w 1219200"/>
              <a:gd name="connsiteY39" fmla="*/ 92869 h 1257300"/>
              <a:gd name="connsiteX40" fmla="*/ 1071563 w 1219200"/>
              <a:gd name="connsiteY40" fmla="*/ 161925 h 1257300"/>
              <a:gd name="connsiteX41" fmla="*/ 1114425 w 1219200"/>
              <a:gd name="connsiteY41" fmla="*/ 200025 h 1257300"/>
              <a:gd name="connsiteX42" fmla="*/ 1147763 w 1219200"/>
              <a:gd name="connsiteY42" fmla="*/ 230982 h 1257300"/>
              <a:gd name="connsiteX43" fmla="*/ 1176338 w 1219200"/>
              <a:gd name="connsiteY43" fmla="*/ 261938 h 1257300"/>
              <a:gd name="connsiteX44" fmla="*/ 1200150 w 1219200"/>
              <a:gd name="connsiteY44" fmla="*/ 297657 h 1257300"/>
              <a:gd name="connsiteX45" fmla="*/ 1214438 w 1219200"/>
              <a:gd name="connsiteY45" fmla="*/ 335757 h 1257300"/>
              <a:gd name="connsiteX46" fmla="*/ 1219200 w 1219200"/>
              <a:gd name="connsiteY46" fmla="*/ 364332 h 1257300"/>
              <a:gd name="connsiteX47" fmla="*/ 1214438 w 1219200"/>
              <a:gd name="connsiteY47" fmla="*/ 395288 h 1257300"/>
              <a:gd name="connsiteX48" fmla="*/ 1202532 w 1219200"/>
              <a:gd name="connsiteY48" fmla="*/ 416719 h 1257300"/>
              <a:gd name="connsiteX49" fmla="*/ 1185863 w 1219200"/>
              <a:gd name="connsiteY49" fmla="*/ 428625 h 1257300"/>
              <a:gd name="connsiteX50" fmla="*/ 1157288 w 1219200"/>
              <a:gd name="connsiteY50" fmla="*/ 438150 h 1257300"/>
              <a:gd name="connsiteX51" fmla="*/ 1121569 w 1219200"/>
              <a:gd name="connsiteY51" fmla="*/ 440532 h 1257300"/>
              <a:gd name="connsiteX52" fmla="*/ 1102519 w 1219200"/>
              <a:gd name="connsiteY52" fmla="*/ 442913 h 1257300"/>
              <a:gd name="connsiteX53" fmla="*/ 1009650 w 1219200"/>
              <a:gd name="connsiteY53" fmla="*/ 535782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219200" h="1257300">
                <a:moveTo>
                  <a:pt x="1009650" y="535782"/>
                </a:moveTo>
                <a:lnTo>
                  <a:pt x="919163" y="619125"/>
                </a:lnTo>
                <a:lnTo>
                  <a:pt x="816769" y="709613"/>
                </a:lnTo>
                <a:lnTo>
                  <a:pt x="716757" y="792957"/>
                </a:lnTo>
                <a:lnTo>
                  <a:pt x="604838" y="881063"/>
                </a:lnTo>
                <a:lnTo>
                  <a:pt x="495300" y="964407"/>
                </a:lnTo>
                <a:lnTo>
                  <a:pt x="366713" y="1054894"/>
                </a:lnTo>
                <a:lnTo>
                  <a:pt x="200025" y="1159669"/>
                </a:lnTo>
                <a:lnTo>
                  <a:pt x="47625" y="1250157"/>
                </a:lnTo>
                <a:lnTo>
                  <a:pt x="23813" y="1257300"/>
                </a:lnTo>
                <a:lnTo>
                  <a:pt x="7144" y="1257300"/>
                </a:lnTo>
                <a:lnTo>
                  <a:pt x="0" y="1250157"/>
                </a:lnTo>
                <a:lnTo>
                  <a:pt x="0" y="1235869"/>
                </a:lnTo>
                <a:lnTo>
                  <a:pt x="4763" y="1212057"/>
                </a:lnTo>
                <a:lnTo>
                  <a:pt x="21432" y="1188244"/>
                </a:lnTo>
                <a:lnTo>
                  <a:pt x="80963" y="1138238"/>
                </a:lnTo>
                <a:lnTo>
                  <a:pt x="219075" y="1009650"/>
                </a:lnTo>
                <a:lnTo>
                  <a:pt x="328613" y="897732"/>
                </a:lnTo>
                <a:lnTo>
                  <a:pt x="447675" y="769144"/>
                </a:lnTo>
                <a:lnTo>
                  <a:pt x="595313" y="604838"/>
                </a:lnTo>
                <a:lnTo>
                  <a:pt x="659607" y="528638"/>
                </a:lnTo>
                <a:lnTo>
                  <a:pt x="711994" y="450057"/>
                </a:lnTo>
                <a:lnTo>
                  <a:pt x="771525" y="364332"/>
                </a:lnTo>
                <a:lnTo>
                  <a:pt x="828675" y="290513"/>
                </a:lnTo>
                <a:lnTo>
                  <a:pt x="847725" y="261938"/>
                </a:lnTo>
                <a:lnTo>
                  <a:pt x="857250" y="230982"/>
                </a:lnTo>
                <a:lnTo>
                  <a:pt x="862013" y="202407"/>
                </a:lnTo>
                <a:lnTo>
                  <a:pt x="859632" y="178594"/>
                </a:lnTo>
                <a:lnTo>
                  <a:pt x="857250" y="161925"/>
                </a:lnTo>
                <a:lnTo>
                  <a:pt x="845344" y="133350"/>
                </a:lnTo>
                <a:lnTo>
                  <a:pt x="821532" y="104775"/>
                </a:lnTo>
                <a:lnTo>
                  <a:pt x="792957" y="76200"/>
                </a:lnTo>
                <a:lnTo>
                  <a:pt x="773907" y="57150"/>
                </a:lnTo>
                <a:lnTo>
                  <a:pt x="764382" y="40482"/>
                </a:lnTo>
                <a:lnTo>
                  <a:pt x="759619" y="21432"/>
                </a:lnTo>
                <a:lnTo>
                  <a:pt x="762000" y="11907"/>
                </a:lnTo>
                <a:lnTo>
                  <a:pt x="766763" y="2382"/>
                </a:lnTo>
                <a:lnTo>
                  <a:pt x="781050" y="0"/>
                </a:lnTo>
                <a:lnTo>
                  <a:pt x="833438" y="21432"/>
                </a:lnTo>
                <a:lnTo>
                  <a:pt x="964407" y="92869"/>
                </a:lnTo>
                <a:lnTo>
                  <a:pt x="1071563" y="161925"/>
                </a:lnTo>
                <a:lnTo>
                  <a:pt x="1114425" y="200025"/>
                </a:lnTo>
                <a:lnTo>
                  <a:pt x="1147763" y="230982"/>
                </a:lnTo>
                <a:lnTo>
                  <a:pt x="1176338" y="261938"/>
                </a:lnTo>
                <a:lnTo>
                  <a:pt x="1200150" y="297657"/>
                </a:lnTo>
                <a:lnTo>
                  <a:pt x="1214438" y="335757"/>
                </a:lnTo>
                <a:lnTo>
                  <a:pt x="1219200" y="364332"/>
                </a:lnTo>
                <a:lnTo>
                  <a:pt x="1214438" y="395288"/>
                </a:lnTo>
                <a:lnTo>
                  <a:pt x="1202532" y="416719"/>
                </a:lnTo>
                <a:lnTo>
                  <a:pt x="1185863" y="428625"/>
                </a:lnTo>
                <a:lnTo>
                  <a:pt x="1157288" y="438150"/>
                </a:lnTo>
                <a:lnTo>
                  <a:pt x="1121569" y="440532"/>
                </a:lnTo>
                <a:lnTo>
                  <a:pt x="1102519" y="442913"/>
                </a:lnTo>
                <a:lnTo>
                  <a:pt x="1009650" y="5357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76DEBD9-94B3-463F-820A-AF84400AC46B}"/>
              </a:ext>
            </a:extLst>
          </p:cNvPr>
          <p:cNvGrpSpPr>
            <a:grpSpLocks/>
          </p:cNvGrpSpPr>
          <p:nvPr/>
        </p:nvGrpSpPr>
        <p:grpSpPr bwMode="auto">
          <a:xfrm>
            <a:off x="2943225" y="1414463"/>
            <a:ext cx="4338638" cy="4616450"/>
            <a:chOff x="3097213" y="1543050"/>
            <a:chExt cx="4338637" cy="4616450"/>
          </a:xfrm>
        </p:grpSpPr>
        <p:sp>
          <p:nvSpPr>
            <p:cNvPr id="42" name="フリーフォーム 83">
              <a:extLst>
                <a:ext uri="{FF2B5EF4-FFF2-40B4-BE49-F238E27FC236}">
                  <a16:creationId xmlns:a16="http://schemas.microsoft.com/office/drawing/2014/main" id="{9BE82671-EC88-490B-B768-7414DB101E07}"/>
                </a:ext>
              </a:extLst>
            </p:cNvPr>
            <p:cNvSpPr/>
            <p:nvPr/>
          </p:nvSpPr>
          <p:spPr>
            <a:xfrm>
              <a:off x="4814888" y="1543050"/>
              <a:ext cx="600075" cy="788987"/>
            </a:xfrm>
            <a:custGeom>
              <a:avLst/>
              <a:gdLst>
                <a:gd name="connsiteX0" fmla="*/ 238125 w 600075"/>
                <a:gd name="connsiteY0" fmla="*/ 559594 h 788194"/>
                <a:gd name="connsiteX1" fmla="*/ 238125 w 600075"/>
                <a:gd name="connsiteY1" fmla="*/ 316706 h 788194"/>
                <a:gd name="connsiteX2" fmla="*/ 238125 w 600075"/>
                <a:gd name="connsiteY2" fmla="*/ 285750 h 788194"/>
                <a:gd name="connsiteX3" fmla="*/ 233362 w 600075"/>
                <a:gd name="connsiteY3" fmla="*/ 259556 h 788194"/>
                <a:gd name="connsiteX4" fmla="*/ 221456 w 600075"/>
                <a:gd name="connsiteY4" fmla="*/ 230981 h 788194"/>
                <a:gd name="connsiteX5" fmla="*/ 209550 w 600075"/>
                <a:gd name="connsiteY5" fmla="*/ 211931 h 788194"/>
                <a:gd name="connsiteX6" fmla="*/ 188118 w 600075"/>
                <a:gd name="connsiteY6" fmla="*/ 188119 h 788194"/>
                <a:gd name="connsiteX7" fmla="*/ 164306 w 600075"/>
                <a:gd name="connsiteY7" fmla="*/ 166688 h 788194"/>
                <a:gd name="connsiteX8" fmla="*/ 135731 w 600075"/>
                <a:gd name="connsiteY8" fmla="*/ 147638 h 788194"/>
                <a:gd name="connsiteX9" fmla="*/ 102393 w 600075"/>
                <a:gd name="connsiteY9" fmla="*/ 133350 h 788194"/>
                <a:gd name="connsiteX10" fmla="*/ 59531 w 600075"/>
                <a:gd name="connsiteY10" fmla="*/ 116681 h 788194"/>
                <a:gd name="connsiteX11" fmla="*/ 23812 w 600075"/>
                <a:gd name="connsiteY11" fmla="*/ 97631 h 788194"/>
                <a:gd name="connsiteX12" fmla="*/ 7143 w 600075"/>
                <a:gd name="connsiteY12" fmla="*/ 83344 h 788194"/>
                <a:gd name="connsiteX13" fmla="*/ 0 w 600075"/>
                <a:gd name="connsiteY13" fmla="*/ 73819 h 788194"/>
                <a:gd name="connsiteX14" fmla="*/ 0 w 600075"/>
                <a:gd name="connsiteY14" fmla="*/ 64294 h 788194"/>
                <a:gd name="connsiteX15" fmla="*/ 2381 w 600075"/>
                <a:gd name="connsiteY15" fmla="*/ 54769 h 788194"/>
                <a:gd name="connsiteX16" fmla="*/ 9525 w 600075"/>
                <a:gd name="connsiteY16" fmla="*/ 47625 h 788194"/>
                <a:gd name="connsiteX17" fmla="*/ 23812 w 600075"/>
                <a:gd name="connsiteY17" fmla="*/ 35719 h 788194"/>
                <a:gd name="connsiteX18" fmla="*/ 61912 w 600075"/>
                <a:gd name="connsiteY18" fmla="*/ 16669 h 788194"/>
                <a:gd name="connsiteX19" fmla="*/ 92868 w 600075"/>
                <a:gd name="connsiteY19" fmla="*/ 7144 h 788194"/>
                <a:gd name="connsiteX20" fmla="*/ 119062 w 600075"/>
                <a:gd name="connsiteY20" fmla="*/ 2381 h 788194"/>
                <a:gd name="connsiteX21" fmla="*/ 161925 w 600075"/>
                <a:gd name="connsiteY21" fmla="*/ 0 h 788194"/>
                <a:gd name="connsiteX22" fmla="*/ 209550 w 600075"/>
                <a:gd name="connsiteY22" fmla="*/ 4763 h 788194"/>
                <a:gd name="connsiteX23" fmla="*/ 259556 w 600075"/>
                <a:gd name="connsiteY23" fmla="*/ 11906 h 788194"/>
                <a:gd name="connsiteX24" fmla="*/ 345281 w 600075"/>
                <a:gd name="connsiteY24" fmla="*/ 38100 h 788194"/>
                <a:gd name="connsiteX25" fmla="*/ 411956 w 600075"/>
                <a:gd name="connsiteY25" fmla="*/ 64294 h 788194"/>
                <a:gd name="connsiteX26" fmla="*/ 469106 w 600075"/>
                <a:gd name="connsiteY26" fmla="*/ 92869 h 788194"/>
                <a:gd name="connsiteX27" fmla="*/ 528637 w 600075"/>
                <a:gd name="connsiteY27" fmla="*/ 128588 h 788194"/>
                <a:gd name="connsiteX28" fmla="*/ 564356 w 600075"/>
                <a:gd name="connsiteY28" fmla="*/ 152400 h 788194"/>
                <a:gd name="connsiteX29" fmla="*/ 581025 w 600075"/>
                <a:gd name="connsiteY29" fmla="*/ 171450 h 788194"/>
                <a:gd name="connsiteX30" fmla="*/ 592931 w 600075"/>
                <a:gd name="connsiteY30" fmla="*/ 195263 h 788194"/>
                <a:gd name="connsiteX31" fmla="*/ 600075 w 600075"/>
                <a:gd name="connsiteY31" fmla="*/ 226219 h 788194"/>
                <a:gd name="connsiteX32" fmla="*/ 595312 w 600075"/>
                <a:gd name="connsiteY32" fmla="*/ 254794 h 788194"/>
                <a:gd name="connsiteX33" fmla="*/ 581025 w 600075"/>
                <a:gd name="connsiteY33" fmla="*/ 273844 h 788194"/>
                <a:gd name="connsiteX34" fmla="*/ 561975 w 600075"/>
                <a:gd name="connsiteY34" fmla="*/ 288131 h 788194"/>
                <a:gd name="connsiteX35" fmla="*/ 550068 w 600075"/>
                <a:gd name="connsiteY35" fmla="*/ 300038 h 788194"/>
                <a:gd name="connsiteX36" fmla="*/ 542925 w 600075"/>
                <a:gd name="connsiteY36" fmla="*/ 314325 h 788194"/>
                <a:gd name="connsiteX37" fmla="*/ 531018 w 600075"/>
                <a:gd name="connsiteY37" fmla="*/ 354806 h 788194"/>
                <a:gd name="connsiteX38" fmla="*/ 519112 w 600075"/>
                <a:gd name="connsiteY38" fmla="*/ 404813 h 788194"/>
                <a:gd name="connsiteX39" fmla="*/ 514350 w 600075"/>
                <a:gd name="connsiteY39" fmla="*/ 459581 h 788194"/>
                <a:gd name="connsiteX40" fmla="*/ 509587 w 600075"/>
                <a:gd name="connsiteY40" fmla="*/ 533400 h 788194"/>
                <a:gd name="connsiteX41" fmla="*/ 504825 w 600075"/>
                <a:gd name="connsiteY41" fmla="*/ 766763 h 788194"/>
                <a:gd name="connsiteX42" fmla="*/ 235743 w 600075"/>
                <a:gd name="connsiteY42" fmla="*/ 788194 h 788194"/>
                <a:gd name="connsiteX43" fmla="*/ 238125 w 600075"/>
                <a:gd name="connsiteY43" fmla="*/ 559594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00075" h="788194">
                  <a:moveTo>
                    <a:pt x="238125" y="559594"/>
                  </a:moveTo>
                  <a:lnTo>
                    <a:pt x="238125" y="316706"/>
                  </a:lnTo>
                  <a:lnTo>
                    <a:pt x="238125" y="285750"/>
                  </a:lnTo>
                  <a:lnTo>
                    <a:pt x="233362" y="259556"/>
                  </a:lnTo>
                  <a:lnTo>
                    <a:pt x="221456" y="230981"/>
                  </a:lnTo>
                  <a:lnTo>
                    <a:pt x="209550" y="211931"/>
                  </a:lnTo>
                  <a:lnTo>
                    <a:pt x="188118" y="188119"/>
                  </a:lnTo>
                  <a:lnTo>
                    <a:pt x="164306" y="166688"/>
                  </a:lnTo>
                  <a:lnTo>
                    <a:pt x="135731" y="147638"/>
                  </a:lnTo>
                  <a:lnTo>
                    <a:pt x="102393" y="133350"/>
                  </a:lnTo>
                  <a:lnTo>
                    <a:pt x="59531" y="116681"/>
                  </a:lnTo>
                  <a:lnTo>
                    <a:pt x="23812" y="97631"/>
                  </a:lnTo>
                  <a:lnTo>
                    <a:pt x="7143" y="83344"/>
                  </a:lnTo>
                  <a:lnTo>
                    <a:pt x="0" y="73819"/>
                  </a:lnTo>
                  <a:lnTo>
                    <a:pt x="0" y="64294"/>
                  </a:lnTo>
                  <a:lnTo>
                    <a:pt x="2381" y="54769"/>
                  </a:lnTo>
                  <a:lnTo>
                    <a:pt x="9525" y="47625"/>
                  </a:lnTo>
                  <a:lnTo>
                    <a:pt x="23812" y="35719"/>
                  </a:lnTo>
                  <a:lnTo>
                    <a:pt x="61912" y="16669"/>
                  </a:lnTo>
                  <a:lnTo>
                    <a:pt x="92868" y="7144"/>
                  </a:lnTo>
                  <a:lnTo>
                    <a:pt x="119062" y="2381"/>
                  </a:lnTo>
                  <a:lnTo>
                    <a:pt x="161925" y="0"/>
                  </a:lnTo>
                  <a:lnTo>
                    <a:pt x="209550" y="4763"/>
                  </a:lnTo>
                  <a:lnTo>
                    <a:pt x="259556" y="11906"/>
                  </a:lnTo>
                  <a:lnTo>
                    <a:pt x="345281" y="38100"/>
                  </a:lnTo>
                  <a:lnTo>
                    <a:pt x="411956" y="64294"/>
                  </a:lnTo>
                  <a:lnTo>
                    <a:pt x="469106" y="92869"/>
                  </a:lnTo>
                  <a:lnTo>
                    <a:pt x="528637" y="128588"/>
                  </a:lnTo>
                  <a:lnTo>
                    <a:pt x="564356" y="152400"/>
                  </a:lnTo>
                  <a:lnTo>
                    <a:pt x="581025" y="171450"/>
                  </a:lnTo>
                  <a:lnTo>
                    <a:pt x="592931" y="195263"/>
                  </a:lnTo>
                  <a:lnTo>
                    <a:pt x="600075" y="226219"/>
                  </a:lnTo>
                  <a:lnTo>
                    <a:pt x="595312" y="254794"/>
                  </a:lnTo>
                  <a:lnTo>
                    <a:pt x="581025" y="273844"/>
                  </a:lnTo>
                  <a:lnTo>
                    <a:pt x="561975" y="288131"/>
                  </a:lnTo>
                  <a:lnTo>
                    <a:pt x="550068" y="300038"/>
                  </a:lnTo>
                  <a:lnTo>
                    <a:pt x="542925" y="314325"/>
                  </a:lnTo>
                  <a:lnTo>
                    <a:pt x="531018" y="354806"/>
                  </a:lnTo>
                  <a:lnTo>
                    <a:pt x="519112" y="404813"/>
                  </a:lnTo>
                  <a:lnTo>
                    <a:pt x="514350" y="459581"/>
                  </a:lnTo>
                  <a:lnTo>
                    <a:pt x="509587" y="533400"/>
                  </a:lnTo>
                  <a:cubicBezTo>
                    <a:pt x="508000" y="611188"/>
                    <a:pt x="506412" y="688975"/>
                    <a:pt x="504825" y="766763"/>
                  </a:cubicBezTo>
                  <a:lnTo>
                    <a:pt x="235743" y="788194"/>
                  </a:lnTo>
                  <a:lnTo>
                    <a:pt x="238125" y="559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4">
              <a:extLst>
                <a:ext uri="{FF2B5EF4-FFF2-40B4-BE49-F238E27FC236}">
                  <a16:creationId xmlns:a16="http://schemas.microsoft.com/office/drawing/2014/main" id="{FFE0496F-F631-466C-AF9C-780FE9F1097D}"/>
                </a:ext>
              </a:extLst>
            </p:cNvPr>
            <p:cNvSpPr/>
            <p:nvPr/>
          </p:nvSpPr>
          <p:spPr>
            <a:xfrm>
              <a:off x="3179763" y="2133600"/>
              <a:ext cx="422275" cy="1162050"/>
            </a:xfrm>
            <a:custGeom>
              <a:avLst/>
              <a:gdLst>
                <a:gd name="connsiteX0" fmla="*/ 400050 w 423862"/>
                <a:gd name="connsiteY0" fmla="*/ 557213 h 1162050"/>
                <a:gd name="connsiteX1" fmla="*/ 376237 w 423862"/>
                <a:gd name="connsiteY1" fmla="*/ 692944 h 1162050"/>
                <a:gd name="connsiteX2" fmla="*/ 345281 w 423862"/>
                <a:gd name="connsiteY2" fmla="*/ 821531 h 1162050"/>
                <a:gd name="connsiteX3" fmla="*/ 333375 w 423862"/>
                <a:gd name="connsiteY3" fmla="*/ 864394 h 1162050"/>
                <a:gd name="connsiteX4" fmla="*/ 309562 w 423862"/>
                <a:gd name="connsiteY4" fmla="*/ 933450 h 1162050"/>
                <a:gd name="connsiteX5" fmla="*/ 288131 w 423862"/>
                <a:gd name="connsiteY5" fmla="*/ 985838 h 1162050"/>
                <a:gd name="connsiteX6" fmla="*/ 257175 w 423862"/>
                <a:gd name="connsiteY6" fmla="*/ 1040606 h 1162050"/>
                <a:gd name="connsiteX7" fmla="*/ 228600 w 423862"/>
                <a:gd name="connsiteY7" fmla="*/ 1085850 h 1162050"/>
                <a:gd name="connsiteX8" fmla="*/ 192881 w 423862"/>
                <a:gd name="connsiteY8" fmla="*/ 1131094 h 1162050"/>
                <a:gd name="connsiteX9" fmla="*/ 169069 w 423862"/>
                <a:gd name="connsiteY9" fmla="*/ 1152525 h 1162050"/>
                <a:gd name="connsiteX10" fmla="*/ 147637 w 423862"/>
                <a:gd name="connsiteY10" fmla="*/ 1162050 h 1162050"/>
                <a:gd name="connsiteX11" fmla="*/ 123825 w 423862"/>
                <a:gd name="connsiteY11" fmla="*/ 1162050 h 1162050"/>
                <a:gd name="connsiteX12" fmla="*/ 100012 w 423862"/>
                <a:gd name="connsiteY12" fmla="*/ 1152525 h 1162050"/>
                <a:gd name="connsiteX13" fmla="*/ 80962 w 423862"/>
                <a:gd name="connsiteY13" fmla="*/ 1131094 h 1162050"/>
                <a:gd name="connsiteX14" fmla="*/ 59531 w 423862"/>
                <a:gd name="connsiteY14" fmla="*/ 1102519 h 1162050"/>
                <a:gd name="connsiteX15" fmla="*/ 40481 w 423862"/>
                <a:gd name="connsiteY15" fmla="*/ 1071563 h 1162050"/>
                <a:gd name="connsiteX16" fmla="*/ 23812 w 423862"/>
                <a:gd name="connsiteY16" fmla="*/ 1038225 h 1162050"/>
                <a:gd name="connsiteX17" fmla="*/ 11906 w 423862"/>
                <a:gd name="connsiteY17" fmla="*/ 997744 h 1162050"/>
                <a:gd name="connsiteX18" fmla="*/ 7144 w 423862"/>
                <a:gd name="connsiteY18" fmla="*/ 966788 h 1162050"/>
                <a:gd name="connsiteX19" fmla="*/ 0 w 423862"/>
                <a:gd name="connsiteY19" fmla="*/ 921544 h 1162050"/>
                <a:gd name="connsiteX20" fmla="*/ 0 w 423862"/>
                <a:gd name="connsiteY20" fmla="*/ 871538 h 1162050"/>
                <a:gd name="connsiteX21" fmla="*/ 21431 w 423862"/>
                <a:gd name="connsiteY21" fmla="*/ 838200 h 1162050"/>
                <a:gd name="connsiteX22" fmla="*/ 76200 w 423862"/>
                <a:gd name="connsiteY22" fmla="*/ 759619 h 1162050"/>
                <a:gd name="connsiteX23" fmla="*/ 123825 w 423862"/>
                <a:gd name="connsiteY23" fmla="*/ 685800 h 1162050"/>
                <a:gd name="connsiteX24" fmla="*/ 171450 w 423862"/>
                <a:gd name="connsiteY24" fmla="*/ 609600 h 1162050"/>
                <a:gd name="connsiteX25" fmla="*/ 200025 w 423862"/>
                <a:gd name="connsiteY25" fmla="*/ 557213 h 1162050"/>
                <a:gd name="connsiteX26" fmla="*/ 226219 w 423862"/>
                <a:gd name="connsiteY26" fmla="*/ 504825 h 1162050"/>
                <a:gd name="connsiteX27" fmla="*/ 245269 w 423862"/>
                <a:gd name="connsiteY27" fmla="*/ 457200 h 1162050"/>
                <a:gd name="connsiteX28" fmla="*/ 264319 w 423862"/>
                <a:gd name="connsiteY28" fmla="*/ 395288 h 1162050"/>
                <a:gd name="connsiteX29" fmla="*/ 276225 w 423862"/>
                <a:gd name="connsiteY29" fmla="*/ 352425 h 1162050"/>
                <a:gd name="connsiteX30" fmla="*/ 288131 w 423862"/>
                <a:gd name="connsiteY30" fmla="*/ 304800 h 1162050"/>
                <a:gd name="connsiteX31" fmla="*/ 292894 w 423862"/>
                <a:gd name="connsiteY31" fmla="*/ 266700 h 1162050"/>
                <a:gd name="connsiteX32" fmla="*/ 297656 w 423862"/>
                <a:gd name="connsiteY32" fmla="*/ 223838 h 1162050"/>
                <a:gd name="connsiteX33" fmla="*/ 297656 w 423862"/>
                <a:gd name="connsiteY33" fmla="*/ 173831 h 1162050"/>
                <a:gd name="connsiteX34" fmla="*/ 297656 w 423862"/>
                <a:gd name="connsiteY34" fmla="*/ 130969 h 1162050"/>
                <a:gd name="connsiteX35" fmla="*/ 292894 w 423862"/>
                <a:gd name="connsiteY35" fmla="*/ 92869 h 1162050"/>
                <a:gd name="connsiteX36" fmla="*/ 288131 w 423862"/>
                <a:gd name="connsiteY36" fmla="*/ 61913 h 1162050"/>
                <a:gd name="connsiteX37" fmla="*/ 283369 w 423862"/>
                <a:gd name="connsiteY37" fmla="*/ 42863 h 1162050"/>
                <a:gd name="connsiteX38" fmla="*/ 276225 w 423862"/>
                <a:gd name="connsiteY38" fmla="*/ 21431 h 1162050"/>
                <a:gd name="connsiteX39" fmla="*/ 276225 w 423862"/>
                <a:gd name="connsiteY39" fmla="*/ 7144 h 1162050"/>
                <a:gd name="connsiteX40" fmla="*/ 280987 w 423862"/>
                <a:gd name="connsiteY40" fmla="*/ 0 h 1162050"/>
                <a:gd name="connsiteX41" fmla="*/ 292894 w 423862"/>
                <a:gd name="connsiteY41" fmla="*/ 2381 h 1162050"/>
                <a:gd name="connsiteX42" fmla="*/ 307181 w 423862"/>
                <a:gd name="connsiteY42" fmla="*/ 11906 h 1162050"/>
                <a:gd name="connsiteX43" fmla="*/ 342900 w 423862"/>
                <a:gd name="connsiteY43" fmla="*/ 45244 h 1162050"/>
                <a:gd name="connsiteX44" fmla="*/ 359569 w 423862"/>
                <a:gd name="connsiteY44" fmla="*/ 73819 h 1162050"/>
                <a:gd name="connsiteX45" fmla="*/ 378619 w 423862"/>
                <a:gd name="connsiteY45" fmla="*/ 116681 h 1162050"/>
                <a:gd name="connsiteX46" fmla="*/ 392906 w 423862"/>
                <a:gd name="connsiteY46" fmla="*/ 176213 h 1162050"/>
                <a:gd name="connsiteX47" fmla="*/ 402431 w 423862"/>
                <a:gd name="connsiteY47" fmla="*/ 238125 h 1162050"/>
                <a:gd name="connsiteX48" fmla="*/ 423862 w 423862"/>
                <a:gd name="connsiteY48" fmla="*/ 350044 h 1162050"/>
                <a:gd name="connsiteX49" fmla="*/ 409575 w 423862"/>
                <a:gd name="connsiteY49" fmla="*/ 497681 h 1162050"/>
                <a:gd name="connsiteX50" fmla="*/ 400050 w 423862"/>
                <a:gd name="connsiteY50" fmla="*/ 55721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3862" h="1162050">
                  <a:moveTo>
                    <a:pt x="400050" y="557213"/>
                  </a:moveTo>
                  <a:lnTo>
                    <a:pt x="376237" y="692944"/>
                  </a:lnTo>
                  <a:lnTo>
                    <a:pt x="345281" y="821531"/>
                  </a:lnTo>
                  <a:lnTo>
                    <a:pt x="333375" y="864394"/>
                  </a:lnTo>
                  <a:lnTo>
                    <a:pt x="309562" y="933450"/>
                  </a:lnTo>
                  <a:lnTo>
                    <a:pt x="288131" y="985838"/>
                  </a:lnTo>
                  <a:lnTo>
                    <a:pt x="257175" y="1040606"/>
                  </a:lnTo>
                  <a:lnTo>
                    <a:pt x="228600" y="1085850"/>
                  </a:lnTo>
                  <a:lnTo>
                    <a:pt x="192881" y="1131094"/>
                  </a:lnTo>
                  <a:lnTo>
                    <a:pt x="169069" y="1152525"/>
                  </a:lnTo>
                  <a:lnTo>
                    <a:pt x="147637" y="1162050"/>
                  </a:lnTo>
                  <a:lnTo>
                    <a:pt x="123825" y="1162050"/>
                  </a:lnTo>
                  <a:lnTo>
                    <a:pt x="100012" y="1152525"/>
                  </a:lnTo>
                  <a:lnTo>
                    <a:pt x="80962" y="1131094"/>
                  </a:lnTo>
                  <a:lnTo>
                    <a:pt x="59531" y="1102519"/>
                  </a:lnTo>
                  <a:lnTo>
                    <a:pt x="40481" y="1071563"/>
                  </a:lnTo>
                  <a:lnTo>
                    <a:pt x="23812" y="1038225"/>
                  </a:lnTo>
                  <a:lnTo>
                    <a:pt x="11906" y="997744"/>
                  </a:lnTo>
                  <a:lnTo>
                    <a:pt x="7144" y="966788"/>
                  </a:lnTo>
                  <a:lnTo>
                    <a:pt x="0" y="921544"/>
                  </a:lnTo>
                  <a:lnTo>
                    <a:pt x="0" y="871538"/>
                  </a:lnTo>
                  <a:lnTo>
                    <a:pt x="21431" y="838200"/>
                  </a:lnTo>
                  <a:lnTo>
                    <a:pt x="76200" y="759619"/>
                  </a:lnTo>
                  <a:lnTo>
                    <a:pt x="123825" y="685800"/>
                  </a:lnTo>
                  <a:lnTo>
                    <a:pt x="171450" y="609600"/>
                  </a:lnTo>
                  <a:lnTo>
                    <a:pt x="200025" y="557213"/>
                  </a:lnTo>
                  <a:lnTo>
                    <a:pt x="226219" y="504825"/>
                  </a:lnTo>
                  <a:lnTo>
                    <a:pt x="245269" y="457200"/>
                  </a:lnTo>
                  <a:lnTo>
                    <a:pt x="264319" y="395288"/>
                  </a:lnTo>
                  <a:lnTo>
                    <a:pt x="276225" y="352425"/>
                  </a:lnTo>
                  <a:lnTo>
                    <a:pt x="288131" y="304800"/>
                  </a:lnTo>
                  <a:lnTo>
                    <a:pt x="292894" y="266700"/>
                  </a:lnTo>
                  <a:lnTo>
                    <a:pt x="297656" y="223838"/>
                  </a:lnTo>
                  <a:lnTo>
                    <a:pt x="297656" y="173831"/>
                  </a:lnTo>
                  <a:lnTo>
                    <a:pt x="297656" y="130969"/>
                  </a:lnTo>
                  <a:lnTo>
                    <a:pt x="292894" y="92869"/>
                  </a:lnTo>
                  <a:lnTo>
                    <a:pt x="288131" y="61913"/>
                  </a:lnTo>
                  <a:lnTo>
                    <a:pt x="283369" y="42863"/>
                  </a:lnTo>
                  <a:lnTo>
                    <a:pt x="276225" y="21431"/>
                  </a:lnTo>
                  <a:lnTo>
                    <a:pt x="276225" y="7144"/>
                  </a:lnTo>
                  <a:lnTo>
                    <a:pt x="280987" y="0"/>
                  </a:lnTo>
                  <a:lnTo>
                    <a:pt x="292894" y="2381"/>
                  </a:lnTo>
                  <a:lnTo>
                    <a:pt x="307181" y="11906"/>
                  </a:lnTo>
                  <a:lnTo>
                    <a:pt x="342900" y="45244"/>
                  </a:lnTo>
                  <a:lnTo>
                    <a:pt x="359569" y="73819"/>
                  </a:lnTo>
                  <a:lnTo>
                    <a:pt x="378619" y="116681"/>
                  </a:lnTo>
                  <a:lnTo>
                    <a:pt x="392906" y="176213"/>
                  </a:lnTo>
                  <a:lnTo>
                    <a:pt x="402431" y="238125"/>
                  </a:lnTo>
                  <a:lnTo>
                    <a:pt x="423862" y="350044"/>
                  </a:lnTo>
                  <a:lnTo>
                    <a:pt x="409575" y="497681"/>
                  </a:lnTo>
                  <a:lnTo>
                    <a:pt x="400050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7">
              <a:extLst>
                <a:ext uri="{FF2B5EF4-FFF2-40B4-BE49-F238E27FC236}">
                  <a16:creationId xmlns:a16="http://schemas.microsoft.com/office/drawing/2014/main" id="{53C6C264-E0F2-45E5-92A5-EC25C9C9C462}"/>
                </a:ext>
              </a:extLst>
            </p:cNvPr>
            <p:cNvSpPr/>
            <p:nvPr/>
          </p:nvSpPr>
          <p:spPr>
            <a:xfrm>
              <a:off x="4057651" y="2846387"/>
              <a:ext cx="2195511" cy="476250"/>
            </a:xfrm>
            <a:custGeom>
              <a:avLst/>
              <a:gdLst>
                <a:gd name="connsiteX0" fmla="*/ 1478756 w 2195513"/>
                <a:gd name="connsiteY0" fmla="*/ 69056 h 476250"/>
                <a:gd name="connsiteX1" fmla="*/ 1362075 w 2195513"/>
                <a:gd name="connsiteY1" fmla="*/ 88106 h 476250"/>
                <a:gd name="connsiteX2" fmla="*/ 1219200 w 2195513"/>
                <a:gd name="connsiteY2" fmla="*/ 109537 h 476250"/>
                <a:gd name="connsiteX3" fmla="*/ 985838 w 2195513"/>
                <a:gd name="connsiteY3" fmla="*/ 142875 h 476250"/>
                <a:gd name="connsiteX4" fmla="*/ 802481 w 2195513"/>
                <a:gd name="connsiteY4" fmla="*/ 171450 h 476250"/>
                <a:gd name="connsiteX5" fmla="*/ 669131 w 2195513"/>
                <a:gd name="connsiteY5" fmla="*/ 192881 h 476250"/>
                <a:gd name="connsiteX6" fmla="*/ 542925 w 2195513"/>
                <a:gd name="connsiteY6" fmla="*/ 209550 h 476250"/>
                <a:gd name="connsiteX7" fmla="*/ 440531 w 2195513"/>
                <a:gd name="connsiteY7" fmla="*/ 221456 h 476250"/>
                <a:gd name="connsiteX8" fmla="*/ 400050 w 2195513"/>
                <a:gd name="connsiteY8" fmla="*/ 223837 h 476250"/>
                <a:gd name="connsiteX9" fmla="*/ 354806 w 2195513"/>
                <a:gd name="connsiteY9" fmla="*/ 221456 h 476250"/>
                <a:gd name="connsiteX10" fmla="*/ 311944 w 2195513"/>
                <a:gd name="connsiteY10" fmla="*/ 219075 h 476250"/>
                <a:gd name="connsiteX11" fmla="*/ 266700 w 2195513"/>
                <a:gd name="connsiteY11" fmla="*/ 209550 h 476250"/>
                <a:gd name="connsiteX12" fmla="*/ 188119 w 2195513"/>
                <a:gd name="connsiteY12" fmla="*/ 188119 h 476250"/>
                <a:gd name="connsiteX13" fmla="*/ 102394 w 2195513"/>
                <a:gd name="connsiteY13" fmla="*/ 154781 h 476250"/>
                <a:gd name="connsiteX14" fmla="*/ 64294 w 2195513"/>
                <a:gd name="connsiteY14" fmla="*/ 135731 h 476250"/>
                <a:gd name="connsiteX15" fmla="*/ 26194 w 2195513"/>
                <a:gd name="connsiteY15" fmla="*/ 121444 h 476250"/>
                <a:gd name="connsiteX16" fmla="*/ 14288 w 2195513"/>
                <a:gd name="connsiteY16" fmla="*/ 119062 h 476250"/>
                <a:gd name="connsiteX17" fmla="*/ 4763 w 2195513"/>
                <a:gd name="connsiteY17" fmla="*/ 121444 h 476250"/>
                <a:gd name="connsiteX18" fmla="*/ 0 w 2195513"/>
                <a:gd name="connsiteY18" fmla="*/ 128587 h 476250"/>
                <a:gd name="connsiteX19" fmla="*/ 0 w 2195513"/>
                <a:gd name="connsiteY19" fmla="*/ 140494 h 476250"/>
                <a:gd name="connsiteX20" fmla="*/ 9525 w 2195513"/>
                <a:gd name="connsiteY20" fmla="*/ 171450 h 476250"/>
                <a:gd name="connsiteX21" fmla="*/ 40481 w 2195513"/>
                <a:gd name="connsiteY21" fmla="*/ 209550 h 476250"/>
                <a:gd name="connsiteX22" fmla="*/ 104775 w 2195513"/>
                <a:gd name="connsiteY22" fmla="*/ 278606 h 476250"/>
                <a:gd name="connsiteX23" fmla="*/ 176213 w 2195513"/>
                <a:gd name="connsiteY23" fmla="*/ 347662 h 476250"/>
                <a:gd name="connsiteX24" fmla="*/ 235744 w 2195513"/>
                <a:gd name="connsiteY24" fmla="*/ 397669 h 476250"/>
                <a:gd name="connsiteX25" fmla="*/ 288131 w 2195513"/>
                <a:gd name="connsiteY25" fmla="*/ 433387 h 476250"/>
                <a:gd name="connsiteX26" fmla="*/ 328613 w 2195513"/>
                <a:gd name="connsiteY26" fmla="*/ 454819 h 476250"/>
                <a:gd name="connsiteX27" fmla="*/ 373856 w 2195513"/>
                <a:gd name="connsiteY27" fmla="*/ 471487 h 476250"/>
                <a:gd name="connsiteX28" fmla="*/ 416719 w 2195513"/>
                <a:gd name="connsiteY28" fmla="*/ 476250 h 476250"/>
                <a:gd name="connsiteX29" fmla="*/ 507206 w 2195513"/>
                <a:gd name="connsiteY29" fmla="*/ 452437 h 476250"/>
                <a:gd name="connsiteX30" fmla="*/ 616744 w 2195513"/>
                <a:gd name="connsiteY30" fmla="*/ 421481 h 476250"/>
                <a:gd name="connsiteX31" fmla="*/ 766763 w 2195513"/>
                <a:gd name="connsiteY31" fmla="*/ 381000 h 476250"/>
                <a:gd name="connsiteX32" fmla="*/ 864394 w 2195513"/>
                <a:gd name="connsiteY32" fmla="*/ 357187 h 476250"/>
                <a:gd name="connsiteX33" fmla="*/ 1040606 w 2195513"/>
                <a:gd name="connsiteY33" fmla="*/ 330994 h 476250"/>
                <a:gd name="connsiteX34" fmla="*/ 1307306 w 2195513"/>
                <a:gd name="connsiteY34" fmla="*/ 297656 h 476250"/>
                <a:gd name="connsiteX35" fmla="*/ 1552575 w 2195513"/>
                <a:gd name="connsiteY35" fmla="*/ 269081 h 476250"/>
                <a:gd name="connsiteX36" fmla="*/ 1774031 w 2195513"/>
                <a:gd name="connsiteY36" fmla="*/ 245269 h 476250"/>
                <a:gd name="connsiteX37" fmla="*/ 1821656 w 2195513"/>
                <a:gd name="connsiteY37" fmla="*/ 245269 h 476250"/>
                <a:gd name="connsiteX38" fmla="*/ 1938338 w 2195513"/>
                <a:gd name="connsiteY38" fmla="*/ 252412 h 476250"/>
                <a:gd name="connsiteX39" fmla="*/ 2064544 w 2195513"/>
                <a:gd name="connsiteY39" fmla="*/ 264319 h 476250"/>
                <a:gd name="connsiteX40" fmla="*/ 2093119 w 2195513"/>
                <a:gd name="connsiteY40" fmla="*/ 266700 h 476250"/>
                <a:gd name="connsiteX41" fmla="*/ 2121694 w 2195513"/>
                <a:gd name="connsiteY41" fmla="*/ 261937 h 476250"/>
                <a:gd name="connsiteX42" fmla="*/ 2150269 w 2195513"/>
                <a:gd name="connsiteY42" fmla="*/ 252412 h 476250"/>
                <a:gd name="connsiteX43" fmla="*/ 2169319 w 2195513"/>
                <a:gd name="connsiteY43" fmla="*/ 240506 h 476250"/>
                <a:gd name="connsiteX44" fmla="*/ 2188369 w 2195513"/>
                <a:gd name="connsiteY44" fmla="*/ 226219 h 476250"/>
                <a:gd name="connsiteX45" fmla="*/ 2195513 w 2195513"/>
                <a:gd name="connsiteY45" fmla="*/ 209550 h 476250"/>
                <a:gd name="connsiteX46" fmla="*/ 2195513 w 2195513"/>
                <a:gd name="connsiteY46" fmla="*/ 197644 h 476250"/>
                <a:gd name="connsiteX47" fmla="*/ 2195513 w 2195513"/>
                <a:gd name="connsiteY47" fmla="*/ 185737 h 476250"/>
                <a:gd name="connsiteX48" fmla="*/ 2183606 w 2195513"/>
                <a:gd name="connsiteY48" fmla="*/ 159544 h 476250"/>
                <a:gd name="connsiteX49" fmla="*/ 2164556 w 2195513"/>
                <a:gd name="connsiteY49" fmla="*/ 138112 h 476250"/>
                <a:gd name="connsiteX50" fmla="*/ 2131219 w 2195513"/>
                <a:gd name="connsiteY50" fmla="*/ 109537 h 476250"/>
                <a:gd name="connsiteX51" fmla="*/ 2083594 w 2195513"/>
                <a:gd name="connsiteY51" fmla="*/ 78581 h 476250"/>
                <a:gd name="connsiteX52" fmla="*/ 2057400 w 2195513"/>
                <a:gd name="connsiteY52" fmla="*/ 66675 h 476250"/>
                <a:gd name="connsiteX53" fmla="*/ 1962150 w 2195513"/>
                <a:gd name="connsiteY53" fmla="*/ 38100 h 476250"/>
                <a:gd name="connsiteX54" fmla="*/ 1826419 w 2195513"/>
                <a:gd name="connsiteY54" fmla="*/ 7144 h 476250"/>
                <a:gd name="connsiteX55" fmla="*/ 1776413 w 2195513"/>
                <a:gd name="connsiteY55" fmla="*/ 0 h 476250"/>
                <a:gd name="connsiteX56" fmla="*/ 1740694 w 2195513"/>
                <a:gd name="connsiteY56" fmla="*/ 14287 h 476250"/>
                <a:gd name="connsiteX57" fmla="*/ 1633538 w 2195513"/>
                <a:gd name="connsiteY57" fmla="*/ 40481 h 476250"/>
                <a:gd name="connsiteX58" fmla="*/ 1478756 w 2195513"/>
                <a:gd name="connsiteY58" fmla="*/ 6905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5513" h="476250">
                  <a:moveTo>
                    <a:pt x="1478756" y="69056"/>
                  </a:moveTo>
                  <a:lnTo>
                    <a:pt x="1362075" y="88106"/>
                  </a:lnTo>
                  <a:lnTo>
                    <a:pt x="1219200" y="109537"/>
                  </a:lnTo>
                  <a:lnTo>
                    <a:pt x="985838" y="142875"/>
                  </a:lnTo>
                  <a:lnTo>
                    <a:pt x="802481" y="171450"/>
                  </a:lnTo>
                  <a:lnTo>
                    <a:pt x="669131" y="192881"/>
                  </a:lnTo>
                  <a:lnTo>
                    <a:pt x="542925" y="209550"/>
                  </a:lnTo>
                  <a:lnTo>
                    <a:pt x="440531" y="221456"/>
                  </a:lnTo>
                  <a:lnTo>
                    <a:pt x="400050" y="223837"/>
                  </a:lnTo>
                  <a:lnTo>
                    <a:pt x="354806" y="221456"/>
                  </a:lnTo>
                  <a:lnTo>
                    <a:pt x="311944" y="219075"/>
                  </a:lnTo>
                  <a:lnTo>
                    <a:pt x="266700" y="209550"/>
                  </a:lnTo>
                  <a:lnTo>
                    <a:pt x="188119" y="188119"/>
                  </a:lnTo>
                  <a:lnTo>
                    <a:pt x="102394" y="154781"/>
                  </a:lnTo>
                  <a:lnTo>
                    <a:pt x="64294" y="135731"/>
                  </a:lnTo>
                  <a:lnTo>
                    <a:pt x="26194" y="121444"/>
                  </a:lnTo>
                  <a:lnTo>
                    <a:pt x="14288" y="119062"/>
                  </a:lnTo>
                  <a:lnTo>
                    <a:pt x="4763" y="121444"/>
                  </a:lnTo>
                  <a:lnTo>
                    <a:pt x="0" y="128587"/>
                  </a:lnTo>
                  <a:lnTo>
                    <a:pt x="0" y="140494"/>
                  </a:lnTo>
                  <a:lnTo>
                    <a:pt x="9525" y="171450"/>
                  </a:lnTo>
                  <a:lnTo>
                    <a:pt x="40481" y="209550"/>
                  </a:lnTo>
                  <a:lnTo>
                    <a:pt x="104775" y="278606"/>
                  </a:lnTo>
                  <a:lnTo>
                    <a:pt x="176213" y="347662"/>
                  </a:lnTo>
                  <a:lnTo>
                    <a:pt x="235744" y="397669"/>
                  </a:lnTo>
                  <a:lnTo>
                    <a:pt x="288131" y="433387"/>
                  </a:lnTo>
                  <a:lnTo>
                    <a:pt x="328613" y="454819"/>
                  </a:lnTo>
                  <a:lnTo>
                    <a:pt x="373856" y="471487"/>
                  </a:lnTo>
                  <a:lnTo>
                    <a:pt x="416719" y="476250"/>
                  </a:lnTo>
                  <a:lnTo>
                    <a:pt x="507206" y="452437"/>
                  </a:lnTo>
                  <a:lnTo>
                    <a:pt x="616744" y="421481"/>
                  </a:lnTo>
                  <a:lnTo>
                    <a:pt x="766763" y="381000"/>
                  </a:lnTo>
                  <a:lnTo>
                    <a:pt x="864394" y="357187"/>
                  </a:lnTo>
                  <a:lnTo>
                    <a:pt x="1040606" y="330994"/>
                  </a:lnTo>
                  <a:lnTo>
                    <a:pt x="1307306" y="297656"/>
                  </a:lnTo>
                  <a:lnTo>
                    <a:pt x="1552575" y="269081"/>
                  </a:lnTo>
                  <a:lnTo>
                    <a:pt x="1774031" y="245269"/>
                  </a:lnTo>
                  <a:lnTo>
                    <a:pt x="1821656" y="245269"/>
                  </a:lnTo>
                  <a:lnTo>
                    <a:pt x="1938338" y="252412"/>
                  </a:lnTo>
                  <a:lnTo>
                    <a:pt x="2064544" y="264319"/>
                  </a:lnTo>
                  <a:lnTo>
                    <a:pt x="2093119" y="266700"/>
                  </a:lnTo>
                  <a:lnTo>
                    <a:pt x="2121694" y="261937"/>
                  </a:lnTo>
                  <a:lnTo>
                    <a:pt x="2150269" y="252412"/>
                  </a:lnTo>
                  <a:lnTo>
                    <a:pt x="2169319" y="240506"/>
                  </a:lnTo>
                  <a:lnTo>
                    <a:pt x="2188369" y="226219"/>
                  </a:lnTo>
                  <a:lnTo>
                    <a:pt x="2195513" y="209550"/>
                  </a:lnTo>
                  <a:lnTo>
                    <a:pt x="2195513" y="197644"/>
                  </a:lnTo>
                  <a:lnTo>
                    <a:pt x="2195513" y="185737"/>
                  </a:lnTo>
                  <a:lnTo>
                    <a:pt x="2183606" y="159544"/>
                  </a:lnTo>
                  <a:lnTo>
                    <a:pt x="2164556" y="138112"/>
                  </a:lnTo>
                  <a:lnTo>
                    <a:pt x="2131219" y="109537"/>
                  </a:lnTo>
                  <a:lnTo>
                    <a:pt x="2083594" y="78581"/>
                  </a:lnTo>
                  <a:lnTo>
                    <a:pt x="2057400" y="66675"/>
                  </a:lnTo>
                  <a:lnTo>
                    <a:pt x="1962150" y="38100"/>
                  </a:lnTo>
                  <a:lnTo>
                    <a:pt x="1826419" y="7144"/>
                  </a:lnTo>
                  <a:lnTo>
                    <a:pt x="1776413" y="0"/>
                  </a:lnTo>
                  <a:lnTo>
                    <a:pt x="1740694" y="14287"/>
                  </a:lnTo>
                  <a:lnTo>
                    <a:pt x="1633538" y="40481"/>
                  </a:lnTo>
                  <a:lnTo>
                    <a:pt x="1478756" y="69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8">
              <a:extLst>
                <a:ext uri="{FF2B5EF4-FFF2-40B4-BE49-F238E27FC236}">
                  <a16:creationId xmlns:a16="http://schemas.microsoft.com/office/drawing/2014/main" id="{0F85951E-02B5-495E-BD87-9D16EFCD1431}"/>
                </a:ext>
              </a:extLst>
            </p:cNvPr>
            <p:cNvSpPr/>
            <p:nvPr/>
          </p:nvSpPr>
          <p:spPr>
            <a:xfrm>
              <a:off x="3316288" y="3605212"/>
              <a:ext cx="3594099" cy="625475"/>
            </a:xfrm>
            <a:custGeom>
              <a:avLst/>
              <a:gdLst>
                <a:gd name="connsiteX0" fmla="*/ 2342249 w 3594140"/>
                <a:gd name="connsiteY0" fmla="*/ 112498 h 625946"/>
                <a:gd name="connsiteX1" fmla="*/ 2045141 w 3594140"/>
                <a:gd name="connsiteY1" fmla="*/ 147112 h 625946"/>
                <a:gd name="connsiteX2" fmla="*/ 1733610 w 3594140"/>
                <a:gd name="connsiteY2" fmla="*/ 184611 h 625946"/>
                <a:gd name="connsiteX3" fmla="*/ 1448041 w 3594140"/>
                <a:gd name="connsiteY3" fmla="*/ 222110 h 625946"/>
                <a:gd name="connsiteX4" fmla="*/ 1162471 w 3594140"/>
                <a:gd name="connsiteY4" fmla="*/ 259609 h 625946"/>
                <a:gd name="connsiteX5" fmla="*/ 833633 w 3594140"/>
                <a:gd name="connsiteY5" fmla="*/ 305762 h 625946"/>
                <a:gd name="connsiteX6" fmla="*/ 568255 w 3594140"/>
                <a:gd name="connsiteY6" fmla="*/ 343261 h 625946"/>
                <a:gd name="connsiteX7" fmla="*/ 501911 w 3594140"/>
                <a:gd name="connsiteY7" fmla="*/ 354799 h 625946"/>
                <a:gd name="connsiteX8" fmla="*/ 447104 w 3594140"/>
                <a:gd name="connsiteY8" fmla="*/ 360568 h 625946"/>
                <a:gd name="connsiteX9" fmla="*/ 383644 w 3594140"/>
                <a:gd name="connsiteY9" fmla="*/ 360568 h 625946"/>
                <a:gd name="connsiteX10" fmla="*/ 331723 w 3594140"/>
                <a:gd name="connsiteY10" fmla="*/ 357684 h 625946"/>
                <a:gd name="connsiteX11" fmla="*/ 274032 w 3594140"/>
                <a:gd name="connsiteY11" fmla="*/ 349030 h 625946"/>
                <a:gd name="connsiteX12" fmla="*/ 187495 w 3594140"/>
                <a:gd name="connsiteY12" fmla="*/ 331723 h 625946"/>
                <a:gd name="connsiteX13" fmla="*/ 103844 w 3594140"/>
                <a:gd name="connsiteY13" fmla="*/ 305762 h 625946"/>
                <a:gd name="connsiteX14" fmla="*/ 49037 w 3594140"/>
                <a:gd name="connsiteY14" fmla="*/ 282686 h 625946"/>
                <a:gd name="connsiteX15" fmla="*/ 23077 w 3594140"/>
                <a:gd name="connsiteY15" fmla="*/ 274032 h 625946"/>
                <a:gd name="connsiteX16" fmla="*/ 11538 w 3594140"/>
                <a:gd name="connsiteY16" fmla="*/ 274032 h 625946"/>
                <a:gd name="connsiteX17" fmla="*/ 0 w 3594140"/>
                <a:gd name="connsiteY17" fmla="*/ 282686 h 625946"/>
                <a:gd name="connsiteX18" fmla="*/ 0 w 3594140"/>
                <a:gd name="connsiteY18" fmla="*/ 291339 h 625946"/>
                <a:gd name="connsiteX19" fmla="*/ 11538 w 3594140"/>
                <a:gd name="connsiteY19" fmla="*/ 325954 h 625946"/>
                <a:gd name="connsiteX20" fmla="*/ 37499 w 3594140"/>
                <a:gd name="connsiteY20" fmla="*/ 360568 h 625946"/>
                <a:gd name="connsiteX21" fmla="*/ 144227 w 3594140"/>
                <a:gd name="connsiteY21" fmla="*/ 452874 h 625946"/>
                <a:gd name="connsiteX22" fmla="*/ 239417 w 3594140"/>
                <a:gd name="connsiteY22" fmla="*/ 524987 h 625946"/>
                <a:gd name="connsiteX23" fmla="*/ 305762 w 3594140"/>
                <a:gd name="connsiteY23" fmla="*/ 568255 h 625946"/>
                <a:gd name="connsiteX24" fmla="*/ 360568 w 3594140"/>
                <a:gd name="connsiteY24" fmla="*/ 599985 h 625946"/>
                <a:gd name="connsiteX25" fmla="*/ 389413 w 3594140"/>
                <a:gd name="connsiteY25" fmla="*/ 611524 h 625946"/>
                <a:gd name="connsiteX26" fmla="*/ 426913 w 3594140"/>
                <a:gd name="connsiteY26" fmla="*/ 620177 h 625946"/>
                <a:gd name="connsiteX27" fmla="*/ 475950 w 3594140"/>
                <a:gd name="connsiteY27" fmla="*/ 625946 h 625946"/>
                <a:gd name="connsiteX28" fmla="*/ 524987 w 3594140"/>
                <a:gd name="connsiteY28" fmla="*/ 614408 h 625946"/>
                <a:gd name="connsiteX29" fmla="*/ 625946 w 3594140"/>
                <a:gd name="connsiteY29" fmla="*/ 571140 h 625946"/>
                <a:gd name="connsiteX30" fmla="*/ 703829 w 3594140"/>
                <a:gd name="connsiteY30" fmla="*/ 536525 h 625946"/>
                <a:gd name="connsiteX31" fmla="*/ 822095 w 3594140"/>
                <a:gd name="connsiteY31" fmla="*/ 513449 h 625946"/>
                <a:gd name="connsiteX32" fmla="*/ 1116318 w 3594140"/>
                <a:gd name="connsiteY32" fmla="*/ 452874 h 625946"/>
                <a:gd name="connsiteX33" fmla="*/ 1387465 w 3594140"/>
                <a:gd name="connsiteY33" fmla="*/ 400952 h 625946"/>
                <a:gd name="connsiteX34" fmla="*/ 1502847 w 3594140"/>
                <a:gd name="connsiteY34" fmla="*/ 380760 h 625946"/>
                <a:gd name="connsiteX35" fmla="*/ 1626882 w 3594140"/>
                <a:gd name="connsiteY35" fmla="*/ 360568 h 625946"/>
                <a:gd name="connsiteX36" fmla="*/ 1825916 w 3594140"/>
                <a:gd name="connsiteY36" fmla="*/ 334607 h 625946"/>
                <a:gd name="connsiteX37" fmla="*/ 2050910 w 3594140"/>
                <a:gd name="connsiteY37" fmla="*/ 323069 h 625946"/>
                <a:gd name="connsiteX38" fmla="*/ 2394171 w 3594140"/>
                <a:gd name="connsiteY38" fmla="*/ 299993 h 625946"/>
                <a:gd name="connsiteX39" fmla="*/ 2593204 w 3594140"/>
                <a:gd name="connsiteY39" fmla="*/ 282686 h 625946"/>
                <a:gd name="connsiteX40" fmla="*/ 2757623 w 3594140"/>
                <a:gd name="connsiteY40" fmla="*/ 268263 h 625946"/>
                <a:gd name="connsiteX41" fmla="*/ 2792237 w 3594140"/>
                <a:gd name="connsiteY41" fmla="*/ 265378 h 625946"/>
                <a:gd name="connsiteX42" fmla="*/ 2884543 w 3594140"/>
                <a:gd name="connsiteY42" fmla="*/ 265378 h 625946"/>
                <a:gd name="connsiteX43" fmla="*/ 3014347 w 3594140"/>
                <a:gd name="connsiteY43" fmla="*/ 271147 h 625946"/>
                <a:gd name="connsiteX44" fmla="*/ 3178766 w 3594140"/>
                <a:gd name="connsiteY44" fmla="*/ 279801 h 625946"/>
                <a:gd name="connsiteX45" fmla="*/ 3297032 w 3594140"/>
                <a:gd name="connsiteY45" fmla="*/ 288455 h 625946"/>
                <a:gd name="connsiteX46" fmla="*/ 3441260 w 3594140"/>
                <a:gd name="connsiteY46" fmla="*/ 305762 h 625946"/>
                <a:gd name="connsiteX47" fmla="*/ 3472989 w 3594140"/>
                <a:gd name="connsiteY47" fmla="*/ 308647 h 625946"/>
                <a:gd name="connsiteX48" fmla="*/ 3507604 w 3594140"/>
                <a:gd name="connsiteY48" fmla="*/ 305762 h 625946"/>
                <a:gd name="connsiteX49" fmla="*/ 3553757 w 3594140"/>
                <a:gd name="connsiteY49" fmla="*/ 288455 h 625946"/>
                <a:gd name="connsiteX50" fmla="*/ 3582602 w 3594140"/>
                <a:gd name="connsiteY50" fmla="*/ 271147 h 625946"/>
                <a:gd name="connsiteX51" fmla="*/ 3582602 w 3594140"/>
                <a:gd name="connsiteY51" fmla="*/ 271147 h 625946"/>
                <a:gd name="connsiteX52" fmla="*/ 3594140 w 3594140"/>
                <a:gd name="connsiteY52" fmla="*/ 253840 h 625946"/>
                <a:gd name="connsiteX53" fmla="*/ 3594140 w 3594140"/>
                <a:gd name="connsiteY53" fmla="*/ 245187 h 625946"/>
                <a:gd name="connsiteX54" fmla="*/ 3588371 w 3594140"/>
                <a:gd name="connsiteY54" fmla="*/ 224995 h 625946"/>
                <a:gd name="connsiteX55" fmla="*/ 3565295 w 3594140"/>
                <a:gd name="connsiteY55" fmla="*/ 204803 h 625946"/>
                <a:gd name="connsiteX56" fmla="*/ 3530680 w 3594140"/>
                <a:gd name="connsiteY56" fmla="*/ 181727 h 625946"/>
                <a:gd name="connsiteX57" fmla="*/ 3464336 w 3594140"/>
                <a:gd name="connsiteY57" fmla="*/ 147112 h 625946"/>
                <a:gd name="connsiteX58" fmla="*/ 3363377 w 3594140"/>
                <a:gd name="connsiteY58" fmla="*/ 95190 h 625946"/>
                <a:gd name="connsiteX59" fmla="*/ 3253764 w 3594140"/>
                <a:gd name="connsiteY59" fmla="*/ 40384 h 625946"/>
                <a:gd name="connsiteX60" fmla="*/ 3190304 w 3594140"/>
                <a:gd name="connsiteY60" fmla="*/ 11539 h 625946"/>
                <a:gd name="connsiteX61" fmla="*/ 3152805 w 3594140"/>
                <a:gd name="connsiteY61" fmla="*/ 0 h 625946"/>
                <a:gd name="connsiteX62" fmla="*/ 3121075 w 3594140"/>
                <a:gd name="connsiteY62" fmla="*/ 0 h 625946"/>
                <a:gd name="connsiteX63" fmla="*/ 3057615 w 3594140"/>
                <a:gd name="connsiteY63" fmla="*/ 11539 h 625946"/>
                <a:gd name="connsiteX64" fmla="*/ 2959541 w 3594140"/>
                <a:gd name="connsiteY64" fmla="*/ 37500 h 625946"/>
                <a:gd name="connsiteX65" fmla="*/ 2933580 w 3594140"/>
                <a:gd name="connsiteY65" fmla="*/ 43269 h 625946"/>
                <a:gd name="connsiteX66" fmla="*/ 2838390 w 3594140"/>
                <a:gd name="connsiteY66" fmla="*/ 54807 h 625946"/>
                <a:gd name="connsiteX67" fmla="*/ 2633588 w 3594140"/>
                <a:gd name="connsiteY67" fmla="*/ 77883 h 625946"/>
                <a:gd name="connsiteX68" fmla="*/ 2342249 w 3594140"/>
                <a:gd name="connsiteY68" fmla="*/ 112498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594140" h="625946">
                  <a:moveTo>
                    <a:pt x="2342249" y="112498"/>
                  </a:moveTo>
                  <a:lnTo>
                    <a:pt x="2045141" y="147112"/>
                  </a:lnTo>
                  <a:lnTo>
                    <a:pt x="1733610" y="184611"/>
                  </a:lnTo>
                  <a:lnTo>
                    <a:pt x="1448041" y="222110"/>
                  </a:lnTo>
                  <a:lnTo>
                    <a:pt x="1162471" y="259609"/>
                  </a:lnTo>
                  <a:lnTo>
                    <a:pt x="833633" y="305762"/>
                  </a:lnTo>
                  <a:lnTo>
                    <a:pt x="568255" y="343261"/>
                  </a:lnTo>
                  <a:lnTo>
                    <a:pt x="501911" y="354799"/>
                  </a:lnTo>
                  <a:lnTo>
                    <a:pt x="447104" y="360568"/>
                  </a:lnTo>
                  <a:lnTo>
                    <a:pt x="383644" y="360568"/>
                  </a:lnTo>
                  <a:lnTo>
                    <a:pt x="331723" y="357684"/>
                  </a:lnTo>
                  <a:lnTo>
                    <a:pt x="274032" y="349030"/>
                  </a:lnTo>
                  <a:lnTo>
                    <a:pt x="187495" y="331723"/>
                  </a:lnTo>
                  <a:lnTo>
                    <a:pt x="103844" y="305762"/>
                  </a:lnTo>
                  <a:lnTo>
                    <a:pt x="49037" y="282686"/>
                  </a:lnTo>
                  <a:lnTo>
                    <a:pt x="23077" y="274032"/>
                  </a:lnTo>
                  <a:lnTo>
                    <a:pt x="11538" y="274032"/>
                  </a:lnTo>
                  <a:lnTo>
                    <a:pt x="0" y="282686"/>
                  </a:lnTo>
                  <a:lnTo>
                    <a:pt x="0" y="291339"/>
                  </a:lnTo>
                  <a:lnTo>
                    <a:pt x="11538" y="325954"/>
                  </a:lnTo>
                  <a:lnTo>
                    <a:pt x="37499" y="360568"/>
                  </a:lnTo>
                  <a:lnTo>
                    <a:pt x="144227" y="452874"/>
                  </a:lnTo>
                  <a:lnTo>
                    <a:pt x="239417" y="524987"/>
                  </a:lnTo>
                  <a:lnTo>
                    <a:pt x="305762" y="568255"/>
                  </a:lnTo>
                  <a:lnTo>
                    <a:pt x="360568" y="599985"/>
                  </a:lnTo>
                  <a:lnTo>
                    <a:pt x="389413" y="611524"/>
                  </a:lnTo>
                  <a:lnTo>
                    <a:pt x="426913" y="620177"/>
                  </a:lnTo>
                  <a:lnTo>
                    <a:pt x="475950" y="625946"/>
                  </a:lnTo>
                  <a:lnTo>
                    <a:pt x="524987" y="614408"/>
                  </a:lnTo>
                  <a:lnTo>
                    <a:pt x="625946" y="571140"/>
                  </a:lnTo>
                  <a:lnTo>
                    <a:pt x="703829" y="536525"/>
                  </a:lnTo>
                  <a:lnTo>
                    <a:pt x="822095" y="513449"/>
                  </a:lnTo>
                  <a:lnTo>
                    <a:pt x="1116318" y="452874"/>
                  </a:lnTo>
                  <a:lnTo>
                    <a:pt x="1387465" y="400952"/>
                  </a:lnTo>
                  <a:lnTo>
                    <a:pt x="1502847" y="380760"/>
                  </a:lnTo>
                  <a:lnTo>
                    <a:pt x="1626882" y="360568"/>
                  </a:lnTo>
                  <a:lnTo>
                    <a:pt x="1825916" y="334607"/>
                  </a:lnTo>
                  <a:lnTo>
                    <a:pt x="2050910" y="323069"/>
                  </a:lnTo>
                  <a:lnTo>
                    <a:pt x="2394171" y="299993"/>
                  </a:lnTo>
                  <a:lnTo>
                    <a:pt x="2593204" y="282686"/>
                  </a:lnTo>
                  <a:lnTo>
                    <a:pt x="2757623" y="268263"/>
                  </a:lnTo>
                  <a:lnTo>
                    <a:pt x="2792237" y="265378"/>
                  </a:lnTo>
                  <a:lnTo>
                    <a:pt x="2884543" y="265378"/>
                  </a:lnTo>
                  <a:lnTo>
                    <a:pt x="3014347" y="271147"/>
                  </a:lnTo>
                  <a:lnTo>
                    <a:pt x="3178766" y="279801"/>
                  </a:lnTo>
                  <a:lnTo>
                    <a:pt x="3297032" y="288455"/>
                  </a:lnTo>
                  <a:lnTo>
                    <a:pt x="3441260" y="305762"/>
                  </a:lnTo>
                  <a:lnTo>
                    <a:pt x="3472989" y="308647"/>
                  </a:lnTo>
                  <a:lnTo>
                    <a:pt x="3507604" y="305762"/>
                  </a:lnTo>
                  <a:lnTo>
                    <a:pt x="3553757" y="288455"/>
                  </a:lnTo>
                  <a:lnTo>
                    <a:pt x="3582602" y="271147"/>
                  </a:lnTo>
                  <a:lnTo>
                    <a:pt x="3582602" y="271147"/>
                  </a:lnTo>
                  <a:lnTo>
                    <a:pt x="3594140" y="253840"/>
                  </a:lnTo>
                  <a:lnTo>
                    <a:pt x="3594140" y="245187"/>
                  </a:lnTo>
                  <a:lnTo>
                    <a:pt x="3588371" y="224995"/>
                  </a:lnTo>
                  <a:lnTo>
                    <a:pt x="3565295" y="204803"/>
                  </a:lnTo>
                  <a:lnTo>
                    <a:pt x="3530680" y="181727"/>
                  </a:lnTo>
                  <a:lnTo>
                    <a:pt x="3464336" y="147112"/>
                  </a:lnTo>
                  <a:lnTo>
                    <a:pt x="3363377" y="95190"/>
                  </a:lnTo>
                  <a:lnTo>
                    <a:pt x="3253764" y="40384"/>
                  </a:lnTo>
                  <a:lnTo>
                    <a:pt x="3190304" y="11539"/>
                  </a:lnTo>
                  <a:lnTo>
                    <a:pt x="3152805" y="0"/>
                  </a:lnTo>
                  <a:lnTo>
                    <a:pt x="3121075" y="0"/>
                  </a:lnTo>
                  <a:lnTo>
                    <a:pt x="3057615" y="11539"/>
                  </a:lnTo>
                  <a:lnTo>
                    <a:pt x="2959541" y="37500"/>
                  </a:lnTo>
                  <a:lnTo>
                    <a:pt x="2933580" y="43269"/>
                  </a:lnTo>
                  <a:lnTo>
                    <a:pt x="2838390" y="54807"/>
                  </a:lnTo>
                  <a:lnTo>
                    <a:pt x="2633588" y="77883"/>
                  </a:lnTo>
                  <a:lnTo>
                    <a:pt x="2342249" y="1124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2">
              <a:extLst>
                <a:ext uri="{FF2B5EF4-FFF2-40B4-BE49-F238E27FC236}">
                  <a16:creationId xmlns:a16="http://schemas.microsoft.com/office/drawing/2014/main" id="{F888D647-8FD7-4E51-9DB8-453375689B7B}"/>
                </a:ext>
              </a:extLst>
            </p:cNvPr>
            <p:cNvSpPr/>
            <p:nvPr/>
          </p:nvSpPr>
          <p:spPr>
            <a:xfrm>
              <a:off x="5859462" y="4408487"/>
              <a:ext cx="1158875" cy="1168400"/>
            </a:xfrm>
            <a:custGeom>
              <a:avLst/>
              <a:gdLst>
                <a:gd name="connsiteX0" fmla="*/ 723900 w 1157288"/>
                <a:gd name="connsiteY0" fmla="*/ 750094 h 1169194"/>
                <a:gd name="connsiteX1" fmla="*/ 647700 w 1157288"/>
                <a:gd name="connsiteY1" fmla="*/ 661987 h 1169194"/>
                <a:gd name="connsiteX2" fmla="*/ 564357 w 1157288"/>
                <a:gd name="connsiteY2" fmla="*/ 569119 h 1169194"/>
                <a:gd name="connsiteX3" fmla="*/ 476250 w 1157288"/>
                <a:gd name="connsiteY3" fmla="*/ 478631 h 1169194"/>
                <a:gd name="connsiteX4" fmla="*/ 376238 w 1157288"/>
                <a:gd name="connsiteY4" fmla="*/ 383381 h 1169194"/>
                <a:gd name="connsiteX5" fmla="*/ 266700 w 1157288"/>
                <a:gd name="connsiteY5" fmla="*/ 278606 h 1169194"/>
                <a:gd name="connsiteX6" fmla="*/ 147638 w 1157288"/>
                <a:gd name="connsiteY6" fmla="*/ 166687 h 1169194"/>
                <a:gd name="connsiteX7" fmla="*/ 21432 w 1157288"/>
                <a:gd name="connsiteY7" fmla="*/ 45244 h 1169194"/>
                <a:gd name="connsiteX8" fmla="*/ 2382 w 1157288"/>
                <a:gd name="connsiteY8" fmla="*/ 26194 h 1169194"/>
                <a:gd name="connsiteX9" fmla="*/ 0 w 1157288"/>
                <a:gd name="connsiteY9" fmla="*/ 14287 h 1169194"/>
                <a:gd name="connsiteX10" fmla="*/ 2382 w 1157288"/>
                <a:gd name="connsiteY10" fmla="*/ 4762 h 1169194"/>
                <a:gd name="connsiteX11" fmla="*/ 11907 w 1157288"/>
                <a:gd name="connsiteY11" fmla="*/ 2381 h 1169194"/>
                <a:gd name="connsiteX12" fmla="*/ 26194 w 1157288"/>
                <a:gd name="connsiteY12" fmla="*/ 0 h 1169194"/>
                <a:gd name="connsiteX13" fmla="*/ 52388 w 1157288"/>
                <a:gd name="connsiteY13" fmla="*/ 2381 h 1169194"/>
                <a:gd name="connsiteX14" fmla="*/ 195263 w 1157288"/>
                <a:gd name="connsiteY14" fmla="*/ 57150 h 1169194"/>
                <a:gd name="connsiteX15" fmla="*/ 390525 w 1157288"/>
                <a:gd name="connsiteY15" fmla="*/ 142875 h 1169194"/>
                <a:gd name="connsiteX16" fmla="*/ 502444 w 1157288"/>
                <a:gd name="connsiteY16" fmla="*/ 197644 h 1169194"/>
                <a:gd name="connsiteX17" fmla="*/ 607219 w 1157288"/>
                <a:gd name="connsiteY17" fmla="*/ 252412 h 1169194"/>
                <a:gd name="connsiteX18" fmla="*/ 714375 w 1157288"/>
                <a:gd name="connsiteY18" fmla="*/ 314325 h 1169194"/>
                <a:gd name="connsiteX19" fmla="*/ 797719 w 1157288"/>
                <a:gd name="connsiteY19" fmla="*/ 369094 h 1169194"/>
                <a:gd name="connsiteX20" fmla="*/ 878682 w 1157288"/>
                <a:gd name="connsiteY20" fmla="*/ 421481 h 1169194"/>
                <a:gd name="connsiteX21" fmla="*/ 945357 w 1157288"/>
                <a:gd name="connsiteY21" fmla="*/ 473869 h 1169194"/>
                <a:gd name="connsiteX22" fmla="*/ 985838 w 1157288"/>
                <a:gd name="connsiteY22" fmla="*/ 528637 h 1169194"/>
                <a:gd name="connsiteX23" fmla="*/ 1038225 w 1157288"/>
                <a:gd name="connsiteY23" fmla="*/ 609600 h 1169194"/>
                <a:gd name="connsiteX24" fmla="*/ 1071563 w 1157288"/>
                <a:gd name="connsiteY24" fmla="*/ 673894 h 1169194"/>
                <a:gd name="connsiteX25" fmla="*/ 1102519 w 1157288"/>
                <a:gd name="connsiteY25" fmla="*/ 747712 h 1169194"/>
                <a:gd name="connsiteX26" fmla="*/ 1121569 w 1157288"/>
                <a:gd name="connsiteY26" fmla="*/ 797719 h 1169194"/>
                <a:gd name="connsiteX27" fmla="*/ 1143000 w 1157288"/>
                <a:gd name="connsiteY27" fmla="*/ 876300 h 1169194"/>
                <a:gd name="connsiteX28" fmla="*/ 1152525 w 1157288"/>
                <a:gd name="connsiteY28" fmla="*/ 957262 h 1169194"/>
                <a:gd name="connsiteX29" fmla="*/ 1157288 w 1157288"/>
                <a:gd name="connsiteY29" fmla="*/ 1031081 h 1169194"/>
                <a:gd name="connsiteX30" fmla="*/ 1154907 w 1157288"/>
                <a:gd name="connsiteY30" fmla="*/ 1064419 h 1169194"/>
                <a:gd name="connsiteX31" fmla="*/ 1140619 w 1157288"/>
                <a:gd name="connsiteY31" fmla="*/ 1109662 h 1169194"/>
                <a:gd name="connsiteX32" fmla="*/ 1126332 w 1157288"/>
                <a:gd name="connsiteY32" fmla="*/ 1140619 h 1169194"/>
                <a:gd name="connsiteX33" fmla="*/ 1109663 w 1157288"/>
                <a:gd name="connsiteY33" fmla="*/ 1162050 h 1169194"/>
                <a:gd name="connsiteX34" fmla="*/ 1095375 w 1157288"/>
                <a:gd name="connsiteY34" fmla="*/ 1169194 h 1169194"/>
                <a:gd name="connsiteX35" fmla="*/ 1076325 w 1157288"/>
                <a:gd name="connsiteY35" fmla="*/ 1169194 h 1169194"/>
                <a:gd name="connsiteX36" fmla="*/ 1047750 w 1157288"/>
                <a:gd name="connsiteY36" fmla="*/ 1154906 h 1169194"/>
                <a:gd name="connsiteX37" fmla="*/ 1014413 w 1157288"/>
                <a:gd name="connsiteY37" fmla="*/ 1126331 h 1169194"/>
                <a:gd name="connsiteX38" fmla="*/ 983457 w 1157288"/>
                <a:gd name="connsiteY38" fmla="*/ 1088231 h 1169194"/>
                <a:gd name="connsiteX39" fmla="*/ 942975 w 1157288"/>
                <a:gd name="connsiteY39" fmla="*/ 1031081 h 1169194"/>
                <a:gd name="connsiteX40" fmla="*/ 885825 w 1157288"/>
                <a:gd name="connsiteY40" fmla="*/ 954881 h 1169194"/>
                <a:gd name="connsiteX41" fmla="*/ 812007 w 1157288"/>
                <a:gd name="connsiteY41" fmla="*/ 857250 h 1169194"/>
                <a:gd name="connsiteX42" fmla="*/ 723900 w 1157288"/>
                <a:gd name="connsiteY42" fmla="*/ 7500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7288" h="1169194">
                  <a:moveTo>
                    <a:pt x="723900" y="750094"/>
                  </a:moveTo>
                  <a:lnTo>
                    <a:pt x="647700" y="661987"/>
                  </a:lnTo>
                  <a:lnTo>
                    <a:pt x="564357" y="569119"/>
                  </a:lnTo>
                  <a:lnTo>
                    <a:pt x="476250" y="478631"/>
                  </a:lnTo>
                  <a:lnTo>
                    <a:pt x="376238" y="383381"/>
                  </a:lnTo>
                  <a:lnTo>
                    <a:pt x="266700" y="278606"/>
                  </a:lnTo>
                  <a:lnTo>
                    <a:pt x="147638" y="166687"/>
                  </a:lnTo>
                  <a:lnTo>
                    <a:pt x="21432" y="45244"/>
                  </a:lnTo>
                  <a:lnTo>
                    <a:pt x="2382" y="26194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195263" y="57150"/>
                  </a:lnTo>
                  <a:lnTo>
                    <a:pt x="390525" y="142875"/>
                  </a:lnTo>
                  <a:lnTo>
                    <a:pt x="502444" y="197644"/>
                  </a:lnTo>
                  <a:lnTo>
                    <a:pt x="607219" y="252412"/>
                  </a:lnTo>
                  <a:lnTo>
                    <a:pt x="714375" y="314325"/>
                  </a:lnTo>
                  <a:lnTo>
                    <a:pt x="797719" y="369094"/>
                  </a:lnTo>
                  <a:lnTo>
                    <a:pt x="878682" y="421481"/>
                  </a:lnTo>
                  <a:lnTo>
                    <a:pt x="945357" y="473869"/>
                  </a:lnTo>
                  <a:lnTo>
                    <a:pt x="985838" y="528637"/>
                  </a:lnTo>
                  <a:lnTo>
                    <a:pt x="1038225" y="609600"/>
                  </a:lnTo>
                  <a:lnTo>
                    <a:pt x="1071563" y="673894"/>
                  </a:lnTo>
                  <a:lnTo>
                    <a:pt x="1102519" y="747712"/>
                  </a:lnTo>
                  <a:lnTo>
                    <a:pt x="1121569" y="797719"/>
                  </a:lnTo>
                  <a:lnTo>
                    <a:pt x="1143000" y="876300"/>
                  </a:lnTo>
                  <a:lnTo>
                    <a:pt x="1152525" y="957262"/>
                  </a:lnTo>
                  <a:lnTo>
                    <a:pt x="1157288" y="1031081"/>
                  </a:lnTo>
                  <a:lnTo>
                    <a:pt x="1154907" y="1064419"/>
                  </a:lnTo>
                  <a:lnTo>
                    <a:pt x="1140619" y="1109662"/>
                  </a:lnTo>
                  <a:lnTo>
                    <a:pt x="1126332" y="1140619"/>
                  </a:lnTo>
                  <a:lnTo>
                    <a:pt x="1109663" y="1162050"/>
                  </a:lnTo>
                  <a:lnTo>
                    <a:pt x="1095375" y="1169194"/>
                  </a:lnTo>
                  <a:lnTo>
                    <a:pt x="1076325" y="1169194"/>
                  </a:lnTo>
                  <a:lnTo>
                    <a:pt x="1047750" y="1154906"/>
                  </a:lnTo>
                  <a:lnTo>
                    <a:pt x="1014413" y="1126331"/>
                  </a:lnTo>
                  <a:lnTo>
                    <a:pt x="983457" y="1088231"/>
                  </a:lnTo>
                  <a:lnTo>
                    <a:pt x="942975" y="1031081"/>
                  </a:lnTo>
                  <a:lnTo>
                    <a:pt x="885825" y="954881"/>
                  </a:lnTo>
                  <a:lnTo>
                    <a:pt x="812007" y="857250"/>
                  </a:lnTo>
                  <a:lnTo>
                    <a:pt x="723900" y="750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5">
              <a:extLst>
                <a:ext uri="{FF2B5EF4-FFF2-40B4-BE49-F238E27FC236}">
                  <a16:creationId xmlns:a16="http://schemas.microsoft.com/office/drawing/2014/main" id="{77D03CCC-7752-4AA0-B91A-46EC2468BB5A}"/>
                </a:ext>
              </a:extLst>
            </p:cNvPr>
            <p:cNvSpPr/>
            <p:nvPr/>
          </p:nvSpPr>
          <p:spPr>
            <a:xfrm>
              <a:off x="3536951" y="2063750"/>
              <a:ext cx="3898899" cy="492125"/>
            </a:xfrm>
            <a:custGeom>
              <a:avLst/>
              <a:gdLst>
                <a:gd name="connsiteX0" fmla="*/ 2530475 w 3898900"/>
                <a:gd name="connsiteY0" fmla="*/ 260350 h 492125"/>
                <a:gd name="connsiteX1" fmla="*/ 2206625 w 3898900"/>
                <a:gd name="connsiteY1" fmla="*/ 276225 h 492125"/>
                <a:gd name="connsiteX2" fmla="*/ 1939925 w 3898900"/>
                <a:gd name="connsiteY2" fmla="*/ 292100 h 492125"/>
                <a:gd name="connsiteX3" fmla="*/ 1701800 w 3898900"/>
                <a:gd name="connsiteY3" fmla="*/ 311150 h 492125"/>
                <a:gd name="connsiteX4" fmla="*/ 1355725 w 3898900"/>
                <a:gd name="connsiteY4" fmla="*/ 342900 h 492125"/>
                <a:gd name="connsiteX5" fmla="*/ 1076325 w 3898900"/>
                <a:gd name="connsiteY5" fmla="*/ 371475 h 492125"/>
                <a:gd name="connsiteX6" fmla="*/ 809625 w 3898900"/>
                <a:gd name="connsiteY6" fmla="*/ 400050 h 492125"/>
                <a:gd name="connsiteX7" fmla="*/ 612775 w 3898900"/>
                <a:gd name="connsiteY7" fmla="*/ 422275 h 492125"/>
                <a:gd name="connsiteX8" fmla="*/ 590550 w 3898900"/>
                <a:gd name="connsiteY8" fmla="*/ 425450 h 492125"/>
                <a:gd name="connsiteX9" fmla="*/ 555625 w 3898900"/>
                <a:gd name="connsiteY9" fmla="*/ 438150 h 492125"/>
                <a:gd name="connsiteX10" fmla="*/ 501650 w 3898900"/>
                <a:gd name="connsiteY10" fmla="*/ 454025 h 492125"/>
                <a:gd name="connsiteX11" fmla="*/ 454025 w 3898900"/>
                <a:gd name="connsiteY11" fmla="*/ 466725 h 492125"/>
                <a:gd name="connsiteX12" fmla="*/ 381000 w 3898900"/>
                <a:gd name="connsiteY12" fmla="*/ 482600 h 492125"/>
                <a:gd name="connsiteX13" fmla="*/ 307975 w 3898900"/>
                <a:gd name="connsiteY13" fmla="*/ 492125 h 492125"/>
                <a:gd name="connsiteX14" fmla="*/ 244475 w 3898900"/>
                <a:gd name="connsiteY14" fmla="*/ 488950 h 492125"/>
                <a:gd name="connsiteX15" fmla="*/ 206375 w 3898900"/>
                <a:gd name="connsiteY15" fmla="*/ 485775 h 492125"/>
                <a:gd name="connsiteX16" fmla="*/ 146050 w 3898900"/>
                <a:gd name="connsiteY16" fmla="*/ 473075 h 492125"/>
                <a:gd name="connsiteX17" fmla="*/ 9525 w 3898900"/>
                <a:gd name="connsiteY17" fmla="*/ 428625 h 492125"/>
                <a:gd name="connsiteX18" fmla="*/ 0 w 3898900"/>
                <a:gd name="connsiteY18" fmla="*/ 285750 h 492125"/>
                <a:gd name="connsiteX19" fmla="*/ 139700 w 3898900"/>
                <a:gd name="connsiteY19" fmla="*/ 298450 h 492125"/>
                <a:gd name="connsiteX20" fmla="*/ 206375 w 3898900"/>
                <a:gd name="connsiteY20" fmla="*/ 301625 h 492125"/>
                <a:gd name="connsiteX21" fmla="*/ 288925 w 3898900"/>
                <a:gd name="connsiteY21" fmla="*/ 295275 h 492125"/>
                <a:gd name="connsiteX22" fmla="*/ 393700 w 3898900"/>
                <a:gd name="connsiteY22" fmla="*/ 282575 h 492125"/>
                <a:gd name="connsiteX23" fmla="*/ 631825 w 3898900"/>
                <a:gd name="connsiteY23" fmla="*/ 257175 h 492125"/>
                <a:gd name="connsiteX24" fmla="*/ 914400 w 3898900"/>
                <a:gd name="connsiteY24" fmla="*/ 228600 h 492125"/>
                <a:gd name="connsiteX25" fmla="*/ 1228725 w 3898900"/>
                <a:gd name="connsiteY25" fmla="*/ 200025 h 492125"/>
                <a:gd name="connsiteX26" fmla="*/ 1539875 w 3898900"/>
                <a:gd name="connsiteY26" fmla="*/ 174625 h 492125"/>
                <a:gd name="connsiteX27" fmla="*/ 1911350 w 3898900"/>
                <a:gd name="connsiteY27" fmla="*/ 142875 h 492125"/>
                <a:gd name="connsiteX28" fmla="*/ 2365375 w 3898900"/>
                <a:gd name="connsiteY28" fmla="*/ 98425 h 492125"/>
                <a:gd name="connsiteX29" fmla="*/ 2759075 w 3898900"/>
                <a:gd name="connsiteY29" fmla="*/ 66675 h 492125"/>
                <a:gd name="connsiteX30" fmla="*/ 3000375 w 3898900"/>
                <a:gd name="connsiteY30" fmla="*/ 47625 h 492125"/>
                <a:gd name="connsiteX31" fmla="*/ 3111500 w 3898900"/>
                <a:gd name="connsiteY31" fmla="*/ 41275 h 492125"/>
                <a:gd name="connsiteX32" fmla="*/ 3197225 w 3898900"/>
                <a:gd name="connsiteY32" fmla="*/ 38100 h 492125"/>
                <a:gd name="connsiteX33" fmla="*/ 3225800 w 3898900"/>
                <a:gd name="connsiteY33" fmla="*/ 34925 h 492125"/>
                <a:gd name="connsiteX34" fmla="*/ 3263900 w 3898900"/>
                <a:gd name="connsiteY34" fmla="*/ 28575 h 492125"/>
                <a:gd name="connsiteX35" fmla="*/ 3330575 w 3898900"/>
                <a:gd name="connsiteY35" fmla="*/ 12700 h 492125"/>
                <a:gd name="connsiteX36" fmla="*/ 3365500 w 3898900"/>
                <a:gd name="connsiteY36" fmla="*/ 0 h 492125"/>
                <a:gd name="connsiteX37" fmla="*/ 3381375 w 3898900"/>
                <a:gd name="connsiteY37" fmla="*/ 0 h 492125"/>
                <a:gd name="connsiteX38" fmla="*/ 3432175 w 3898900"/>
                <a:gd name="connsiteY38" fmla="*/ 19050 h 492125"/>
                <a:gd name="connsiteX39" fmla="*/ 3486150 w 3898900"/>
                <a:gd name="connsiteY39" fmla="*/ 47625 h 492125"/>
                <a:gd name="connsiteX40" fmla="*/ 3562350 w 3898900"/>
                <a:gd name="connsiteY40" fmla="*/ 95250 h 492125"/>
                <a:gd name="connsiteX41" fmla="*/ 3641725 w 3898900"/>
                <a:gd name="connsiteY41" fmla="*/ 149225 h 492125"/>
                <a:gd name="connsiteX42" fmla="*/ 3717925 w 3898900"/>
                <a:gd name="connsiteY42" fmla="*/ 209550 h 492125"/>
                <a:gd name="connsiteX43" fmla="*/ 3787775 w 3898900"/>
                <a:gd name="connsiteY43" fmla="*/ 269875 h 492125"/>
                <a:gd name="connsiteX44" fmla="*/ 3863975 w 3898900"/>
                <a:gd name="connsiteY44" fmla="*/ 336550 h 492125"/>
                <a:gd name="connsiteX45" fmla="*/ 3883025 w 3898900"/>
                <a:gd name="connsiteY45" fmla="*/ 355600 h 492125"/>
                <a:gd name="connsiteX46" fmla="*/ 3895725 w 3898900"/>
                <a:gd name="connsiteY46" fmla="*/ 371475 h 492125"/>
                <a:gd name="connsiteX47" fmla="*/ 3898900 w 3898900"/>
                <a:gd name="connsiteY47" fmla="*/ 387350 h 492125"/>
                <a:gd name="connsiteX48" fmla="*/ 3898900 w 3898900"/>
                <a:gd name="connsiteY48" fmla="*/ 400050 h 492125"/>
                <a:gd name="connsiteX49" fmla="*/ 3889375 w 3898900"/>
                <a:gd name="connsiteY49" fmla="*/ 412750 h 492125"/>
                <a:gd name="connsiteX50" fmla="*/ 3876675 w 3898900"/>
                <a:gd name="connsiteY50" fmla="*/ 425450 h 492125"/>
                <a:gd name="connsiteX51" fmla="*/ 3841750 w 3898900"/>
                <a:gd name="connsiteY51" fmla="*/ 434975 h 492125"/>
                <a:gd name="connsiteX52" fmla="*/ 3311525 w 3898900"/>
                <a:gd name="connsiteY52" fmla="*/ 225425 h 492125"/>
                <a:gd name="connsiteX53" fmla="*/ 3276600 w 3898900"/>
                <a:gd name="connsiteY53" fmla="*/ 225425 h 492125"/>
                <a:gd name="connsiteX54" fmla="*/ 3076575 w 3898900"/>
                <a:gd name="connsiteY54" fmla="*/ 231775 h 492125"/>
                <a:gd name="connsiteX55" fmla="*/ 2749550 w 3898900"/>
                <a:gd name="connsiteY55" fmla="*/ 247650 h 492125"/>
                <a:gd name="connsiteX56" fmla="*/ 2530475 w 3898900"/>
                <a:gd name="connsiteY56" fmla="*/ 260350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898900" h="492125">
                  <a:moveTo>
                    <a:pt x="2530475" y="260350"/>
                  </a:moveTo>
                  <a:lnTo>
                    <a:pt x="2206625" y="276225"/>
                  </a:lnTo>
                  <a:lnTo>
                    <a:pt x="1939925" y="292100"/>
                  </a:lnTo>
                  <a:lnTo>
                    <a:pt x="1701800" y="311150"/>
                  </a:lnTo>
                  <a:lnTo>
                    <a:pt x="1355725" y="342900"/>
                  </a:lnTo>
                  <a:lnTo>
                    <a:pt x="1076325" y="371475"/>
                  </a:lnTo>
                  <a:lnTo>
                    <a:pt x="809625" y="400050"/>
                  </a:lnTo>
                  <a:lnTo>
                    <a:pt x="612775" y="422275"/>
                  </a:lnTo>
                  <a:lnTo>
                    <a:pt x="590550" y="425450"/>
                  </a:lnTo>
                  <a:lnTo>
                    <a:pt x="555625" y="438150"/>
                  </a:lnTo>
                  <a:lnTo>
                    <a:pt x="501650" y="454025"/>
                  </a:lnTo>
                  <a:lnTo>
                    <a:pt x="454025" y="466725"/>
                  </a:lnTo>
                  <a:lnTo>
                    <a:pt x="381000" y="482600"/>
                  </a:lnTo>
                  <a:lnTo>
                    <a:pt x="307975" y="492125"/>
                  </a:lnTo>
                  <a:lnTo>
                    <a:pt x="244475" y="488950"/>
                  </a:lnTo>
                  <a:lnTo>
                    <a:pt x="206375" y="485775"/>
                  </a:lnTo>
                  <a:lnTo>
                    <a:pt x="146050" y="473075"/>
                  </a:lnTo>
                  <a:lnTo>
                    <a:pt x="9525" y="428625"/>
                  </a:lnTo>
                  <a:lnTo>
                    <a:pt x="0" y="285750"/>
                  </a:lnTo>
                  <a:lnTo>
                    <a:pt x="139700" y="298450"/>
                  </a:lnTo>
                  <a:lnTo>
                    <a:pt x="206375" y="301625"/>
                  </a:lnTo>
                  <a:lnTo>
                    <a:pt x="288925" y="295275"/>
                  </a:lnTo>
                  <a:lnTo>
                    <a:pt x="393700" y="282575"/>
                  </a:lnTo>
                  <a:lnTo>
                    <a:pt x="631825" y="257175"/>
                  </a:lnTo>
                  <a:lnTo>
                    <a:pt x="914400" y="228600"/>
                  </a:lnTo>
                  <a:lnTo>
                    <a:pt x="1228725" y="200025"/>
                  </a:lnTo>
                  <a:lnTo>
                    <a:pt x="1539875" y="174625"/>
                  </a:lnTo>
                  <a:lnTo>
                    <a:pt x="1911350" y="142875"/>
                  </a:lnTo>
                  <a:lnTo>
                    <a:pt x="2365375" y="98425"/>
                  </a:lnTo>
                  <a:lnTo>
                    <a:pt x="2759075" y="66675"/>
                  </a:lnTo>
                  <a:lnTo>
                    <a:pt x="3000375" y="47625"/>
                  </a:lnTo>
                  <a:lnTo>
                    <a:pt x="3111500" y="41275"/>
                  </a:lnTo>
                  <a:lnTo>
                    <a:pt x="3197225" y="38100"/>
                  </a:lnTo>
                  <a:lnTo>
                    <a:pt x="3225800" y="34925"/>
                  </a:lnTo>
                  <a:lnTo>
                    <a:pt x="3263900" y="28575"/>
                  </a:lnTo>
                  <a:lnTo>
                    <a:pt x="3330575" y="12700"/>
                  </a:lnTo>
                  <a:lnTo>
                    <a:pt x="3365500" y="0"/>
                  </a:lnTo>
                  <a:lnTo>
                    <a:pt x="3381375" y="0"/>
                  </a:lnTo>
                  <a:lnTo>
                    <a:pt x="3432175" y="19050"/>
                  </a:lnTo>
                  <a:lnTo>
                    <a:pt x="3486150" y="47625"/>
                  </a:lnTo>
                  <a:lnTo>
                    <a:pt x="3562350" y="95250"/>
                  </a:lnTo>
                  <a:lnTo>
                    <a:pt x="3641725" y="149225"/>
                  </a:lnTo>
                  <a:lnTo>
                    <a:pt x="3717925" y="209550"/>
                  </a:lnTo>
                  <a:lnTo>
                    <a:pt x="3787775" y="269875"/>
                  </a:lnTo>
                  <a:lnTo>
                    <a:pt x="3863975" y="336550"/>
                  </a:lnTo>
                  <a:lnTo>
                    <a:pt x="3883025" y="355600"/>
                  </a:lnTo>
                  <a:lnTo>
                    <a:pt x="3895725" y="371475"/>
                  </a:lnTo>
                  <a:lnTo>
                    <a:pt x="3898900" y="387350"/>
                  </a:lnTo>
                  <a:lnTo>
                    <a:pt x="3898900" y="400050"/>
                  </a:lnTo>
                  <a:lnTo>
                    <a:pt x="3889375" y="412750"/>
                  </a:lnTo>
                  <a:lnTo>
                    <a:pt x="3876675" y="425450"/>
                  </a:lnTo>
                  <a:lnTo>
                    <a:pt x="3841750" y="434975"/>
                  </a:lnTo>
                  <a:lnTo>
                    <a:pt x="3311525" y="225425"/>
                  </a:lnTo>
                  <a:lnTo>
                    <a:pt x="3276600" y="225425"/>
                  </a:lnTo>
                  <a:lnTo>
                    <a:pt x="3076575" y="231775"/>
                  </a:lnTo>
                  <a:lnTo>
                    <a:pt x="2749550" y="247650"/>
                  </a:lnTo>
                  <a:lnTo>
                    <a:pt x="2530475" y="260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6">
              <a:extLst>
                <a:ext uri="{FF2B5EF4-FFF2-40B4-BE49-F238E27FC236}">
                  <a16:creationId xmlns:a16="http://schemas.microsoft.com/office/drawing/2014/main" id="{3D6357F0-B9DB-4531-96E4-346A71A9916F}"/>
                </a:ext>
              </a:extLst>
            </p:cNvPr>
            <p:cNvSpPr/>
            <p:nvPr/>
          </p:nvSpPr>
          <p:spPr>
            <a:xfrm>
              <a:off x="6469062" y="2284412"/>
              <a:ext cx="965200" cy="639763"/>
            </a:xfrm>
            <a:custGeom>
              <a:avLst/>
              <a:gdLst>
                <a:gd name="connsiteX0" fmla="*/ 338138 w 964407"/>
                <a:gd name="connsiteY0" fmla="*/ 202406 h 640556"/>
                <a:gd name="connsiteX1" fmla="*/ 240507 w 964407"/>
                <a:gd name="connsiteY1" fmla="*/ 328612 h 640556"/>
                <a:gd name="connsiteX2" fmla="*/ 133350 w 964407"/>
                <a:gd name="connsiteY2" fmla="*/ 454819 h 640556"/>
                <a:gd name="connsiteX3" fmla="*/ 30957 w 964407"/>
                <a:gd name="connsiteY3" fmla="*/ 564356 h 640556"/>
                <a:gd name="connsiteX4" fmla="*/ 9525 w 964407"/>
                <a:gd name="connsiteY4" fmla="*/ 585787 h 640556"/>
                <a:gd name="connsiteX5" fmla="*/ 0 w 964407"/>
                <a:gd name="connsiteY5" fmla="*/ 604837 h 640556"/>
                <a:gd name="connsiteX6" fmla="*/ 0 w 964407"/>
                <a:gd name="connsiteY6" fmla="*/ 621506 h 640556"/>
                <a:gd name="connsiteX7" fmla="*/ 0 w 964407"/>
                <a:gd name="connsiteY7" fmla="*/ 633412 h 640556"/>
                <a:gd name="connsiteX8" fmla="*/ 2382 w 964407"/>
                <a:gd name="connsiteY8" fmla="*/ 638175 h 640556"/>
                <a:gd name="connsiteX9" fmla="*/ 11907 w 964407"/>
                <a:gd name="connsiteY9" fmla="*/ 640556 h 640556"/>
                <a:gd name="connsiteX10" fmla="*/ 30957 w 964407"/>
                <a:gd name="connsiteY10" fmla="*/ 635794 h 640556"/>
                <a:gd name="connsiteX11" fmla="*/ 59532 w 964407"/>
                <a:gd name="connsiteY11" fmla="*/ 626269 h 640556"/>
                <a:gd name="connsiteX12" fmla="*/ 166688 w 964407"/>
                <a:gd name="connsiteY12" fmla="*/ 561975 h 640556"/>
                <a:gd name="connsiteX13" fmla="*/ 366713 w 964407"/>
                <a:gd name="connsiteY13" fmla="*/ 440531 h 640556"/>
                <a:gd name="connsiteX14" fmla="*/ 573882 w 964407"/>
                <a:gd name="connsiteY14" fmla="*/ 314325 h 640556"/>
                <a:gd name="connsiteX15" fmla="*/ 676275 w 964407"/>
                <a:gd name="connsiteY15" fmla="*/ 252412 h 640556"/>
                <a:gd name="connsiteX16" fmla="*/ 692944 w 964407"/>
                <a:gd name="connsiteY16" fmla="*/ 245269 h 640556"/>
                <a:gd name="connsiteX17" fmla="*/ 766763 w 964407"/>
                <a:gd name="connsiteY17" fmla="*/ 235744 h 640556"/>
                <a:gd name="connsiteX18" fmla="*/ 812007 w 964407"/>
                <a:gd name="connsiteY18" fmla="*/ 230981 h 640556"/>
                <a:gd name="connsiteX19" fmla="*/ 890588 w 964407"/>
                <a:gd name="connsiteY19" fmla="*/ 226219 h 640556"/>
                <a:gd name="connsiteX20" fmla="*/ 919163 w 964407"/>
                <a:gd name="connsiteY20" fmla="*/ 219075 h 640556"/>
                <a:gd name="connsiteX21" fmla="*/ 942975 w 964407"/>
                <a:gd name="connsiteY21" fmla="*/ 207169 h 640556"/>
                <a:gd name="connsiteX22" fmla="*/ 964407 w 964407"/>
                <a:gd name="connsiteY22" fmla="*/ 183356 h 640556"/>
                <a:gd name="connsiteX23" fmla="*/ 962025 w 964407"/>
                <a:gd name="connsiteY23" fmla="*/ 161925 h 640556"/>
                <a:gd name="connsiteX24" fmla="*/ 933450 w 964407"/>
                <a:gd name="connsiteY24" fmla="*/ 121444 h 640556"/>
                <a:gd name="connsiteX25" fmla="*/ 373857 w 964407"/>
                <a:gd name="connsiteY25" fmla="*/ 0 h 640556"/>
                <a:gd name="connsiteX26" fmla="*/ 395288 w 964407"/>
                <a:gd name="connsiteY26" fmla="*/ 11906 h 640556"/>
                <a:gd name="connsiteX27" fmla="*/ 407194 w 964407"/>
                <a:gd name="connsiteY27" fmla="*/ 28575 h 640556"/>
                <a:gd name="connsiteX28" fmla="*/ 414338 w 964407"/>
                <a:gd name="connsiteY28" fmla="*/ 40481 h 640556"/>
                <a:gd name="connsiteX29" fmla="*/ 419100 w 964407"/>
                <a:gd name="connsiteY29" fmla="*/ 61912 h 640556"/>
                <a:gd name="connsiteX30" fmla="*/ 419100 w 964407"/>
                <a:gd name="connsiteY30" fmla="*/ 80962 h 640556"/>
                <a:gd name="connsiteX31" fmla="*/ 407194 w 964407"/>
                <a:gd name="connsiteY31" fmla="*/ 107156 h 640556"/>
                <a:gd name="connsiteX32" fmla="*/ 338138 w 964407"/>
                <a:gd name="connsiteY32" fmla="*/ 2024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4407" h="640556">
                  <a:moveTo>
                    <a:pt x="338138" y="202406"/>
                  </a:moveTo>
                  <a:lnTo>
                    <a:pt x="240507" y="328612"/>
                  </a:lnTo>
                  <a:lnTo>
                    <a:pt x="133350" y="454819"/>
                  </a:lnTo>
                  <a:lnTo>
                    <a:pt x="30957" y="564356"/>
                  </a:lnTo>
                  <a:lnTo>
                    <a:pt x="9525" y="585787"/>
                  </a:lnTo>
                  <a:lnTo>
                    <a:pt x="0" y="604837"/>
                  </a:lnTo>
                  <a:lnTo>
                    <a:pt x="0" y="621506"/>
                  </a:lnTo>
                  <a:lnTo>
                    <a:pt x="0" y="633412"/>
                  </a:lnTo>
                  <a:lnTo>
                    <a:pt x="2382" y="638175"/>
                  </a:lnTo>
                  <a:lnTo>
                    <a:pt x="11907" y="640556"/>
                  </a:lnTo>
                  <a:lnTo>
                    <a:pt x="30957" y="635794"/>
                  </a:lnTo>
                  <a:lnTo>
                    <a:pt x="59532" y="626269"/>
                  </a:lnTo>
                  <a:lnTo>
                    <a:pt x="166688" y="561975"/>
                  </a:lnTo>
                  <a:lnTo>
                    <a:pt x="366713" y="440531"/>
                  </a:lnTo>
                  <a:lnTo>
                    <a:pt x="573882" y="314325"/>
                  </a:lnTo>
                  <a:lnTo>
                    <a:pt x="676275" y="252412"/>
                  </a:lnTo>
                  <a:lnTo>
                    <a:pt x="692944" y="245269"/>
                  </a:lnTo>
                  <a:lnTo>
                    <a:pt x="766763" y="235744"/>
                  </a:lnTo>
                  <a:lnTo>
                    <a:pt x="812007" y="230981"/>
                  </a:lnTo>
                  <a:lnTo>
                    <a:pt x="890588" y="226219"/>
                  </a:lnTo>
                  <a:lnTo>
                    <a:pt x="919163" y="219075"/>
                  </a:lnTo>
                  <a:lnTo>
                    <a:pt x="942975" y="207169"/>
                  </a:lnTo>
                  <a:lnTo>
                    <a:pt x="964407" y="183356"/>
                  </a:lnTo>
                  <a:lnTo>
                    <a:pt x="962025" y="161925"/>
                  </a:lnTo>
                  <a:lnTo>
                    <a:pt x="933450" y="121444"/>
                  </a:lnTo>
                  <a:lnTo>
                    <a:pt x="373857" y="0"/>
                  </a:lnTo>
                  <a:lnTo>
                    <a:pt x="395288" y="11906"/>
                  </a:lnTo>
                  <a:lnTo>
                    <a:pt x="407194" y="28575"/>
                  </a:lnTo>
                  <a:lnTo>
                    <a:pt x="414338" y="40481"/>
                  </a:lnTo>
                  <a:lnTo>
                    <a:pt x="419100" y="61912"/>
                  </a:lnTo>
                  <a:lnTo>
                    <a:pt x="419100" y="80962"/>
                  </a:lnTo>
                  <a:lnTo>
                    <a:pt x="407194" y="107156"/>
                  </a:lnTo>
                  <a:lnTo>
                    <a:pt x="338138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9">
              <a:extLst>
                <a:ext uri="{FF2B5EF4-FFF2-40B4-BE49-F238E27FC236}">
                  <a16:creationId xmlns:a16="http://schemas.microsoft.com/office/drawing/2014/main" id="{6032F2E4-FE5E-413A-9710-44558312DABD}"/>
                </a:ext>
              </a:extLst>
            </p:cNvPr>
            <p:cNvSpPr/>
            <p:nvPr/>
          </p:nvSpPr>
          <p:spPr>
            <a:xfrm>
              <a:off x="4879976" y="3895725"/>
              <a:ext cx="508000" cy="2263775"/>
            </a:xfrm>
            <a:custGeom>
              <a:avLst/>
              <a:gdLst>
                <a:gd name="connsiteX0" fmla="*/ 241259 w 509324"/>
                <a:gd name="connsiteY0" fmla="*/ 997798 h 2263661"/>
                <a:gd name="connsiteX1" fmla="*/ 241259 w 509324"/>
                <a:gd name="connsiteY1" fmla="*/ 679098 h 2263661"/>
                <a:gd name="connsiteX2" fmla="*/ 241259 w 509324"/>
                <a:gd name="connsiteY2" fmla="*/ 476560 h 2263661"/>
                <a:gd name="connsiteX3" fmla="*/ 241259 w 509324"/>
                <a:gd name="connsiteY3" fmla="*/ 342527 h 2263661"/>
                <a:gd name="connsiteX4" fmla="*/ 238280 w 509324"/>
                <a:gd name="connsiteY4" fmla="*/ 300828 h 2263661"/>
                <a:gd name="connsiteX5" fmla="*/ 232323 w 509324"/>
                <a:gd name="connsiteY5" fmla="*/ 235301 h 2263661"/>
                <a:gd name="connsiteX6" fmla="*/ 223388 w 509324"/>
                <a:gd name="connsiteY6" fmla="*/ 193602 h 2263661"/>
                <a:gd name="connsiteX7" fmla="*/ 211474 w 509324"/>
                <a:gd name="connsiteY7" fmla="*/ 157860 h 2263661"/>
                <a:gd name="connsiteX8" fmla="*/ 190624 w 509324"/>
                <a:gd name="connsiteY8" fmla="*/ 122118 h 2263661"/>
                <a:gd name="connsiteX9" fmla="*/ 166796 w 509324"/>
                <a:gd name="connsiteY9" fmla="*/ 95312 h 2263661"/>
                <a:gd name="connsiteX10" fmla="*/ 137011 w 509324"/>
                <a:gd name="connsiteY10" fmla="*/ 74462 h 2263661"/>
                <a:gd name="connsiteX11" fmla="*/ 104248 w 509324"/>
                <a:gd name="connsiteY11" fmla="*/ 62548 h 2263661"/>
                <a:gd name="connsiteX12" fmla="*/ 0 w 509324"/>
                <a:gd name="connsiteY12" fmla="*/ 17871 h 2263661"/>
                <a:gd name="connsiteX13" fmla="*/ 229345 w 509324"/>
                <a:gd name="connsiteY13" fmla="*/ 0 h 2263661"/>
                <a:gd name="connsiteX14" fmla="*/ 339549 w 509324"/>
                <a:gd name="connsiteY14" fmla="*/ 77441 h 2263661"/>
                <a:gd name="connsiteX15" fmla="*/ 405076 w 509324"/>
                <a:gd name="connsiteY15" fmla="*/ 125097 h 2263661"/>
                <a:gd name="connsiteX16" fmla="*/ 431883 w 509324"/>
                <a:gd name="connsiteY16" fmla="*/ 148925 h 2263661"/>
                <a:gd name="connsiteX17" fmla="*/ 464646 w 509324"/>
                <a:gd name="connsiteY17" fmla="*/ 184667 h 2263661"/>
                <a:gd name="connsiteX18" fmla="*/ 488474 w 509324"/>
                <a:gd name="connsiteY18" fmla="*/ 220409 h 2263661"/>
                <a:gd name="connsiteX19" fmla="*/ 500388 w 509324"/>
                <a:gd name="connsiteY19" fmla="*/ 253172 h 2263661"/>
                <a:gd name="connsiteX20" fmla="*/ 509324 w 509324"/>
                <a:gd name="connsiteY20" fmla="*/ 297850 h 2263661"/>
                <a:gd name="connsiteX21" fmla="*/ 503367 w 509324"/>
                <a:gd name="connsiteY21" fmla="*/ 384226 h 2263661"/>
                <a:gd name="connsiteX22" fmla="*/ 488474 w 509324"/>
                <a:gd name="connsiteY22" fmla="*/ 595700 h 2263661"/>
                <a:gd name="connsiteX23" fmla="*/ 473582 w 509324"/>
                <a:gd name="connsiteY23" fmla="*/ 869722 h 2263661"/>
                <a:gd name="connsiteX24" fmla="*/ 470603 w 509324"/>
                <a:gd name="connsiteY24" fmla="*/ 1030561 h 2263661"/>
                <a:gd name="connsiteX25" fmla="*/ 464646 w 509324"/>
                <a:gd name="connsiteY25" fmla="*/ 1236078 h 2263661"/>
                <a:gd name="connsiteX26" fmla="*/ 464646 w 509324"/>
                <a:gd name="connsiteY26" fmla="*/ 1385003 h 2263661"/>
                <a:gd name="connsiteX27" fmla="*/ 467625 w 509324"/>
                <a:gd name="connsiteY27" fmla="*/ 1480315 h 2263661"/>
                <a:gd name="connsiteX28" fmla="*/ 476560 w 509324"/>
                <a:gd name="connsiteY28" fmla="*/ 1569670 h 2263661"/>
                <a:gd name="connsiteX29" fmla="*/ 488474 w 509324"/>
                <a:gd name="connsiteY29" fmla="*/ 1664982 h 2263661"/>
                <a:gd name="connsiteX30" fmla="*/ 503367 w 509324"/>
                <a:gd name="connsiteY30" fmla="*/ 1760294 h 2263661"/>
                <a:gd name="connsiteX31" fmla="*/ 509324 w 509324"/>
                <a:gd name="connsiteY31" fmla="*/ 1787101 h 2263661"/>
                <a:gd name="connsiteX32" fmla="*/ 500388 w 509324"/>
                <a:gd name="connsiteY32" fmla="*/ 1837735 h 2263661"/>
                <a:gd name="connsiteX33" fmla="*/ 461668 w 509324"/>
                <a:gd name="connsiteY33" fmla="*/ 1959854 h 2263661"/>
                <a:gd name="connsiteX34" fmla="*/ 425926 w 509324"/>
                <a:gd name="connsiteY34" fmla="*/ 2040273 h 2263661"/>
                <a:gd name="connsiteX35" fmla="*/ 387205 w 509324"/>
                <a:gd name="connsiteY35" fmla="*/ 2117714 h 2263661"/>
                <a:gd name="connsiteX36" fmla="*/ 342528 w 509324"/>
                <a:gd name="connsiteY36" fmla="*/ 2183241 h 2263661"/>
                <a:gd name="connsiteX37" fmla="*/ 303807 w 509324"/>
                <a:gd name="connsiteY37" fmla="*/ 2233876 h 2263661"/>
                <a:gd name="connsiteX38" fmla="*/ 274022 w 509324"/>
                <a:gd name="connsiteY38" fmla="*/ 2257704 h 2263661"/>
                <a:gd name="connsiteX39" fmla="*/ 253173 w 509324"/>
                <a:gd name="connsiteY39" fmla="*/ 2263661 h 2263661"/>
                <a:gd name="connsiteX40" fmla="*/ 235302 w 509324"/>
                <a:gd name="connsiteY40" fmla="*/ 2260682 h 2263661"/>
                <a:gd name="connsiteX41" fmla="*/ 217431 w 509324"/>
                <a:gd name="connsiteY41" fmla="*/ 2251747 h 2263661"/>
                <a:gd name="connsiteX42" fmla="*/ 202538 w 509324"/>
                <a:gd name="connsiteY42" fmla="*/ 2233876 h 2263661"/>
                <a:gd name="connsiteX43" fmla="*/ 184667 w 509324"/>
                <a:gd name="connsiteY43" fmla="*/ 2186220 h 2263661"/>
                <a:gd name="connsiteX44" fmla="*/ 241259 w 509324"/>
                <a:gd name="connsiteY44" fmla="*/ 1691788 h 2263661"/>
                <a:gd name="connsiteX45" fmla="*/ 241259 w 509324"/>
                <a:gd name="connsiteY45" fmla="*/ 1596476 h 2263661"/>
                <a:gd name="connsiteX46" fmla="*/ 241259 w 509324"/>
                <a:gd name="connsiteY46" fmla="*/ 997798 h 226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9324" h="2263661">
                  <a:moveTo>
                    <a:pt x="241259" y="997798"/>
                  </a:moveTo>
                  <a:lnTo>
                    <a:pt x="241259" y="679098"/>
                  </a:lnTo>
                  <a:lnTo>
                    <a:pt x="241259" y="476560"/>
                  </a:lnTo>
                  <a:lnTo>
                    <a:pt x="241259" y="342527"/>
                  </a:lnTo>
                  <a:lnTo>
                    <a:pt x="238280" y="300828"/>
                  </a:lnTo>
                  <a:lnTo>
                    <a:pt x="232323" y="235301"/>
                  </a:lnTo>
                  <a:lnTo>
                    <a:pt x="223388" y="193602"/>
                  </a:lnTo>
                  <a:lnTo>
                    <a:pt x="211474" y="157860"/>
                  </a:lnTo>
                  <a:lnTo>
                    <a:pt x="190624" y="122118"/>
                  </a:lnTo>
                  <a:lnTo>
                    <a:pt x="166796" y="95312"/>
                  </a:lnTo>
                  <a:lnTo>
                    <a:pt x="137011" y="74462"/>
                  </a:lnTo>
                  <a:lnTo>
                    <a:pt x="104248" y="62548"/>
                  </a:lnTo>
                  <a:lnTo>
                    <a:pt x="0" y="17871"/>
                  </a:lnTo>
                  <a:lnTo>
                    <a:pt x="229345" y="0"/>
                  </a:lnTo>
                  <a:lnTo>
                    <a:pt x="339549" y="77441"/>
                  </a:lnTo>
                  <a:lnTo>
                    <a:pt x="405076" y="125097"/>
                  </a:lnTo>
                  <a:lnTo>
                    <a:pt x="431883" y="148925"/>
                  </a:lnTo>
                  <a:lnTo>
                    <a:pt x="464646" y="184667"/>
                  </a:lnTo>
                  <a:lnTo>
                    <a:pt x="488474" y="220409"/>
                  </a:lnTo>
                  <a:lnTo>
                    <a:pt x="500388" y="253172"/>
                  </a:lnTo>
                  <a:lnTo>
                    <a:pt x="509324" y="297850"/>
                  </a:lnTo>
                  <a:lnTo>
                    <a:pt x="503367" y="384226"/>
                  </a:lnTo>
                  <a:lnTo>
                    <a:pt x="488474" y="595700"/>
                  </a:lnTo>
                  <a:lnTo>
                    <a:pt x="473582" y="869722"/>
                  </a:lnTo>
                  <a:lnTo>
                    <a:pt x="470603" y="1030561"/>
                  </a:lnTo>
                  <a:lnTo>
                    <a:pt x="464646" y="1236078"/>
                  </a:lnTo>
                  <a:lnTo>
                    <a:pt x="464646" y="1385003"/>
                  </a:lnTo>
                  <a:lnTo>
                    <a:pt x="467625" y="1480315"/>
                  </a:lnTo>
                  <a:lnTo>
                    <a:pt x="476560" y="1569670"/>
                  </a:lnTo>
                  <a:lnTo>
                    <a:pt x="488474" y="1664982"/>
                  </a:lnTo>
                  <a:lnTo>
                    <a:pt x="503367" y="1760294"/>
                  </a:lnTo>
                  <a:lnTo>
                    <a:pt x="509324" y="1787101"/>
                  </a:lnTo>
                  <a:lnTo>
                    <a:pt x="500388" y="1837735"/>
                  </a:lnTo>
                  <a:lnTo>
                    <a:pt x="461668" y="1959854"/>
                  </a:lnTo>
                  <a:lnTo>
                    <a:pt x="425926" y="2040273"/>
                  </a:lnTo>
                  <a:lnTo>
                    <a:pt x="387205" y="2117714"/>
                  </a:lnTo>
                  <a:lnTo>
                    <a:pt x="342528" y="2183241"/>
                  </a:lnTo>
                  <a:lnTo>
                    <a:pt x="303807" y="2233876"/>
                  </a:lnTo>
                  <a:lnTo>
                    <a:pt x="274022" y="2257704"/>
                  </a:lnTo>
                  <a:lnTo>
                    <a:pt x="253173" y="2263661"/>
                  </a:lnTo>
                  <a:lnTo>
                    <a:pt x="235302" y="2260682"/>
                  </a:lnTo>
                  <a:lnTo>
                    <a:pt x="217431" y="2251747"/>
                  </a:lnTo>
                  <a:lnTo>
                    <a:pt x="202538" y="2233876"/>
                  </a:lnTo>
                  <a:lnTo>
                    <a:pt x="184667" y="2186220"/>
                  </a:lnTo>
                  <a:lnTo>
                    <a:pt x="241259" y="1691788"/>
                  </a:lnTo>
                  <a:lnTo>
                    <a:pt x="241259" y="1596476"/>
                  </a:lnTo>
                  <a:lnTo>
                    <a:pt x="241259" y="9977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0">
              <a:extLst>
                <a:ext uri="{FF2B5EF4-FFF2-40B4-BE49-F238E27FC236}">
                  <a16:creationId xmlns:a16="http://schemas.microsoft.com/office/drawing/2014/main" id="{021B5656-EF1A-41DF-8E77-267224C13BE6}"/>
                </a:ext>
              </a:extLst>
            </p:cNvPr>
            <p:cNvSpPr/>
            <p:nvPr/>
          </p:nvSpPr>
          <p:spPr>
            <a:xfrm>
              <a:off x="4481513" y="5400675"/>
              <a:ext cx="650875" cy="754062"/>
            </a:xfrm>
            <a:custGeom>
              <a:avLst/>
              <a:gdLst>
                <a:gd name="connsiteX0" fmla="*/ 240506 w 650081"/>
                <a:gd name="connsiteY0" fmla="*/ 104775 h 754856"/>
                <a:gd name="connsiteX1" fmla="*/ 357187 w 650081"/>
                <a:gd name="connsiteY1" fmla="*/ 164306 h 754856"/>
                <a:gd name="connsiteX2" fmla="*/ 442912 w 650081"/>
                <a:gd name="connsiteY2" fmla="*/ 211931 h 754856"/>
                <a:gd name="connsiteX3" fmla="*/ 485775 w 650081"/>
                <a:gd name="connsiteY3" fmla="*/ 235744 h 754856"/>
                <a:gd name="connsiteX4" fmla="*/ 516731 w 650081"/>
                <a:gd name="connsiteY4" fmla="*/ 247650 h 754856"/>
                <a:gd name="connsiteX5" fmla="*/ 545306 w 650081"/>
                <a:gd name="connsiteY5" fmla="*/ 254794 h 754856"/>
                <a:gd name="connsiteX6" fmla="*/ 561975 w 650081"/>
                <a:gd name="connsiteY6" fmla="*/ 257175 h 754856"/>
                <a:gd name="connsiteX7" fmla="*/ 578643 w 650081"/>
                <a:gd name="connsiteY7" fmla="*/ 257175 h 754856"/>
                <a:gd name="connsiteX8" fmla="*/ 604837 w 650081"/>
                <a:gd name="connsiteY8" fmla="*/ 247650 h 754856"/>
                <a:gd name="connsiteX9" fmla="*/ 626268 w 650081"/>
                <a:gd name="connsiteY9" fmla="*/ 230981 h 754856"/>
                <a:gd name="connsiteX10" fmla="*/ 635793 w 650081"/>
                <a:gd name="connsiteY10" fmla="*/ 209550 h 754856"/>
                <a:gd name="connsiteX11" fmla="*/ 640556 w 650081"/>
                <a:gd name="connsiteY11" fmla="*/ 142875 h 754856"/>
                <a:gd name="connsiteX12" fmla="*/ 645318 w 650081"/>
                <a:gd name="connsiteY12" fmla="*/ 52388 h 754856"/>
                <a:gd name="connsiteX13" fmla="*/ 650081 w 650081"/>
                <a:gd name="connsiteY13" fmla="*/ 754856 h 754856"/>
                <a:gd name="connsiteX14" fmla="*/ 621506 w 650081"/>
                <a:gd name="connsiteY14" fmla="*/ 745331 h 754856"/>
                <a:gd name="connsiteX15" fmla="*/ 602456 w 650081"/>
                <a:gd name="connsiteY15" fmla="*/ 728663 h 754856"/>
                <a:gd name="connsiteX16" fmla="*/ 581025 w 650081"/>
                <a:gd name="connsiteY16" fmla="*/ 683419 h 754856"/>
                <a:gd name="connsiteX17" fmla="*/ 559593 w 650081"/>
                <a:gd name="connsiteY17" fmla="*/ 631031 h 754856"/>
                <a:gd name="connsiteX18" fmla="*/ 528637 w 650081"/>
                <a:gd name="connsiteY18" fmla="*/ 571500 h 754856"/>
                <a:gd name="connsiteX19" fmla="*/ 497681 w 650081"/>
                <a:gd name="connsiteY19" fmla="*/ 526256 h 754856"/>
                <a:gd name="connsiteX20" fmla="*/ 454818 w 650081"/>
                <a:gd name="connsiteY20" fmla="*/ 473869 h 754856"/>
                <a:gd name="connsiteX21" fmla="*/ 419100 w 650081"/>
                <a:gd name="connsiteY21" fmla="*/ 428625 h 754856"/>
                <a:gd name="connsiteX22" fmla="*/ 371475 w 650081"/>
                <a:gd name="connsiteY22" fmla="*/ 376238 h 754856"/>
                <a:gd name="connsiteX23" fmla="*/ 311943 w 650081"/>
                <a:gd name="connsiteY23" fmla="*/ 314325 h 754856"/>
                <a:gd name="connsiteX24" fmla="*/ 242887 w 650081"/>
                <a:gd name="connsiteY24" fmla="*/ 247650 h 754856"/>
                <a:gd name="connsiteX25" fmla="*/ 169068 w 650081"/>
                <a:gd name="connsiteY25" fmla="*/ 183356 h 754856"/>
                <a:gd name="connsiteX26" fmla="*/ 111918 w 650081"/>
                <a:gd name="connsiteY26" fmla="*/ 135731 h 754856"/>
                <a:gd name="connsiteX27" fmla="*/ 52387 w 650081"/>
                <a:gd name="connsiteY27" fmla="*/ 90488 h 754856"/>
                <a:gd name="connsiteX28" fmla="*/ 16668 w 650081"/>
                <a:gd name="connsiteY28" fmla="*/ 61913 h 754856"/>
                <a:gd name="connsiteX29" fmla="*/ 7143 w 650081"/>
                <a:gd name="connsiteY29" fmla="*/ 47625 h 754856"/>
                <a:gd name="connsiteX30" fmla="*/ 2381 w 650081"/>
                <a:gd name="connsiteY30" fmla="*/ 28575 h 754856"/>
                <a:gd name="connsiteX31" fmla="*/ 0 w 650081"/>
                <a:gd name="connsiteY31" fmla="*/ 9525 h 754856"/>
                <a:gd name="connsiteX32" fmla="*/ 7143 w 650081"/>
                <a:gd name="connsiteY32" fmla="*/ 0 h 754856"/>
                <a:gd name="connsiteX33" fmla="*/ 16668 w 650081"/>
                <a:gd name="connsiteY33" fmla="*/ 0 h 754856"/>
                <a:gd name="connsiteX34" fmla="*/ 42862 w 650081"/>
                <a:gd name="connsiteY34" fmla="*/ 4763 h 754856"/>
                <a:gd name="connsiteX35" fmla="*/ 123825 w 650081"/>
                <a:gd name="connsiteY35" fmla="*/ 42863 h 754856"/>
                <a:gd name="connsiteX36" fmla="*/ 240506 w 650081"/>
                <a:gd name="connsiteY36" fmla="*/ 1047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754856">
                  <a:moveTo>
                    <a:pt x="240506" y="104775"/>
                  </a:moveTo>
                  <a:lnTo>
                    <a:pt x="357187" y="164306"/>
                  </a:lnTo>
                  <a:lnTo>
                    <a:pt x="442912" y="211931"/>
                  </a:lnTo>
                  <a:lnTo>
                    <a:pt x="485775" y="235744"/>
                  </a:lnTo>
                  <a:lnTo>
                    <a:pt x="516731" y="247650"/>
                  </a:lnTo>
                  <a:lnTo>
                    <a:pt x="545306" y="254794"/>
                  </a:lnTo>
                  <a:lnTo>
                    <a:pt x="561975" y="257175"/>
                  </a:lnTo>
                  <a:lnTo>
                    <a:pt x="578643" y="257175"/>
                  </a:lnTo>
                  <a:lnTo>
                    <a:pt x="604837" y="247650"/>
                  </a:lnTo>
                  <a:lnTo>
                    <a:pt x="626268" y="230981"/>
                  </a:lnTo>
                  <a:lnTo>
                    <a:pt x="635793" y="209550"/>
                  </a:lnTo>
                  <a:lnTo>
                    <a:pt x="640556" y="142875"/>
                  </a:lnTo>
                  <a:lnTo>
                    <a:pt x="645318" y="52388"/>
                  </a:lnTo>
                  <a:cubicBezTo>
                    <a:pt x="646906" y="286544"/>
                    <a:pt x="648493" y="520700"/>
                    <a:pt x="650081" y="754856"/>
                  </a:cubicBezTo>
                  <a:lnTo>
                    <a:pt x="621506" y="745331"/>
                  </a:lnTo>
                  <a:lnTo>
                    <a:pt x="602456" y="728663"/>
                  </a:lnTo>
                  <a:lnTo>
                    <a:pt x="581025" y="683419"/>
                  </a:lnTo>
                  <a:lnTo>
                    <a:pt x="559593" y="631031"/>
                  </a:lnTo>
                  <a:lnTo>
                    <a:pt x="528637" y="571500"/>
                  </a:lnTo>
                  <a:lnTo>
                    <a:pt x="497681" y="526256"/>
                  </a:lnTo>
                  <a:lnTo>
                    <a:pt x="454818" y="473869"/>
                  </a:lnTo>
                  <a:lnTo>
                    <a:pt x="419100" y="428625"/>
                  </a:lnTo>
                  <a:lnTo>
                    <a:pt x="371475" y="376238"/>
                  </a:lnTo>
                  <a:lnTo>
                    <a:pt x="311943" y="314325"/>
                  </a:lnTo>
                  <a:lnTo>
                    <a:pt x="242887" y="247650"/>
                  </a:lnTo>
                  <a:lnTo>
                    <a:pt x="169068" y="183356"/>
                  </a:lnTo>
                  <a:lnTo>
                    <a:pt x="111918" y="135731"/>
                  </a:lnTo>
                  <a:lnTo>
                    <a:pt x="52387" y="90488"/>
                  </a:lnTo>
                  <a:lnTo>
                    <a:pt x="16668" y="61913"/>
                  </a:lnTo>
                  <a:lnTo>
                    <a:pt x="7143" y="4762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42862" y="4763"/>
                  </a:lnTo>
                  <a:lnTo>
                    <a:pt x="123825" y="42863"/>
                  </a:lnTo>
                  <a:lnTo>
                    <a:pt x="240506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1">
              <a:extLst>
                <a:ext uri="{FF2B5EF4-FFF2-40B4-BE49-F238E27FC236}">
                  <a16:creationId xmlns:a16="http://schemas.microsoft.com/office/drawing/2014/main" id="{1F36ED64-5A8E-4D4C-B601-259401D7EF88}"/>
                </a:ext>
              </a:extLst>
            </p:cNvPr>
            <p:cNvSpPr/>
            <p:nvPr/>
          </p:nvSpPr>
          <p:spPr>
            <a:xfrm>
              <a:off x="3097213" y="4459287"/>
              <a:ext cx="1219200" cy="1257300"/>
            </a:xfrm>
            <a:custGeom>
              <a:avLst/>
              <a:gdLst>
                <a:gd name="connsiteX0" fmla="*/ 1009650 w 1219200"/>
                <a:gd name="connsiteY0" fmla="*/ 535782 h 1257300"/>
                <a:gd name="connsiteX1" fmla="*/ 919163 w 1219200"/>
                <a:gd name="connsiteY1" fmla="*/ 619125 h 1257300"/>
                <a:gd name="connsiteX2" fmla="*/ 816769 w 1219200"/>
                <a:gd name="connsiteY2" fmla="*/ 709613 h 1257300"/>
                <a:gd name="connsiteX3" fmla="*/ 716757 w 1219200"/>
                <a:gd name="connsiteY3" fmla="*/ 792957 h 1257300"/>
                <a:gd name="connsiteX4" fmla="*/ 604838 w 1219200"/>
                <a:gd name="connsiteY4" fmla="*/ 881063 h 1257300"/>
                <a:gd name="connsiteX5" fmla="*/ 495300 w 1219200"/>
                <a:gd name="connsiteY5" fmla="*/ 964407 h 1257300"/>
                <a:gd name="connsiteX6" fmla="*/ 366713 w 1219200"/>
                <a:gd name="connsiteY6" fmla="*/ 1054894 h 1257300"/>
                <a:gd name="connsiteX7" fmla="*/ 200025 w 1219200"/>
                <a:gd name="connsiteY7" fmla="*/ 1159669 h 1257300"/>
                <a:gd name="connsiteX8" fmla="*/ 47625 w 1219200"/>
                <a:gd name="connsiteY8" fmla="*/ 1250157 h 1257300"/>
                <a:gd name="connsiteX9" fmla="*/ 23813 w 1219200"/>
                <a:gd name="connsiteY9" fmla="*/ 1257300 h 1257300"/>
                <a:gd name="connsiteX10" fmla="*/ 7144 w 1219200"/>
                <a:gd name="connsiteY10" fmla="*/ 1257300 h 1257300"/>
                <a:gd name="connsiteX11" fmla="*/ 0 w 1219200"/>
                <a:gd name="connsiteY11" fmla="*/ 1250157 h 1257300"/>
                <a:gd name="connsiteX12" fmla="*/ 0 w 1219200"/>
                <a:gd name="connsiteY12" fmla="*/ 1235869 h 1257300"/>
                <a:gd name="connsiteX13" fmla="*/ 4763 w 1219200"/>
                <a:gd name="connsiteY13" fmla="*/ 1212057 h 1257300"/>
                <a:gd name="connsiteX14" fmla="*/ 21432 w 1219200"/>
                <a:gd name="connsiteY14" fmla="*/ 1188244 h 1257300"/>
                <a:gd name="connsiteX15" fmla="*/ 80963 w 1219200"/>
                <a:gd name="connsiteY15" fmla="*/ 1138238 h 1257300"/>
                <a:gd name="connsiteX16" fmla="*/ 219075 w 1219200"/>
                <a:gd name="connsiteY16" fmla="*/ 1009650 h 1257300"/>
                <a:gd name="connsiteX17" fmla="*/ 328613 w 1219200"/>
                <a:gd name="connsiteY17" fmla="*/ 897732 h 1257300"/>
                <a:gd name="connsiteX18" fmla="*/ 447675 w 1219200"/>
                <a:gd name="connsiteY18" fmla="*/ 769144 h 1257300"/>
                <a:gd name="connsiteX19" fmla="*/ 595313 w 1219200"/>
                <a:gd name="connsiteY19" fmla="*/ 604838 h 1257300"/>
                <a:gd name="connsiteX20" fmla="*/ 659607 w 1219200"/>
                <a:gd name="connsiteY20" fmla="*/ 528638 h 1257300"/>
                <a:gd name="connsiteX21" fmla="*/ 711994 w 1219200"/>
                <a:gd name="connsiteY21" fmla="*/ 450057 h 1257300"/>
                <a:gd name="connsiteX22" fmla="*/ 771525 w 1219200"/>
                <a:gd name="connsiteY22" fmla="*/ 364332 h 1257300"/>
                <a:gd name="connsiteX23" fmla="*/ 828675 w 1219200"/>
                <a:gd name="connsiteY23" fmla="*/ 290513 h 1257300"/>
                <a:gd name="connsiteX24" fmla="*/ 847725 w 1219200"/>
                <a:gd name="connsiteY24" fmla="*/ 261938 h 1257300"/>
                <a:gd name="connsiteX25" fmla="*/ 857250 w 1219200"/>
                <a:gd name="connsiteY25" fmla="*/ 230982 h 1257300"/>
                <a:gd name="connsiteX26" fmla="*/ 862013 w 1219200"/>
                <a:gd name="connsiteY26" fmla="*/ 202407 h 1257300"/>
                <a:gd name="connsiteX27" fmla="*/ 859632 w 1219200"/>
                <a:gd name="connsiteY27" fmla="*/ 178594 h 1257300"/>
                <a:gd name="connsiteX28" fmla="*/ 857250 w 1219200"/>
                <a:gd name="connsiteY28" fmla="*/ 161925 h 1257300"/>
                <a:gd name="connsiteX29" fmla="*/ 845344 w 1219200"/>
                <a:gd name="connsiteY29" fmla="*/ 133350 h 1257300"/>
                <a:gd name="connsiteX30" fmla="*/ 821532 w 1219200"/>
                <a:gd name="connsiteY30" fmla="*/ 104775 h 1257300"/>
                <a:gd name="connsiteX31" fmla="*/ 792957 w 1219200"/>
                <a:gd name="connsiteY31" fmla="*/ 76200 h 1257300"/>
                <a:gd name="connsiteX32" fmla="*/ 773907 w 1219200"/>
                <a:gd name="connsiteY32" fmla="*/ 57150 h 1257300"/>
                <a:gd name="connsiteX33" fmla="*/ 764382 w 1219200"/>
                <a:gd name="connsiteY33" fmla="*/ 40482 h 1257300"/>
                <a:gd name="connsiteX34" fmla="*/ 759619 w 1219200"/>
                <a:gd name="connsiteY34" fmla="*/ 21432 h 1257300"/>
                <a:gd name="connsiteX35" fmla="*/ 762000 w 1219200"/>
                <a:gd name="connsiteY35" fmla="*/ 11907 h 1257300"/>
                <a:gd name="connsiteX36" fmla="*/ 766763 w 1219200"/>
                <a:gd name="connsiteY36" fmla="*/ 2382 h 1257300"/>
                <a:gd name="connsiteX37" fmla="*/ 781050 w 1219200"/>
                <a:gd name="connsiteY37" fmla="*/ 0 h 1257300"/>
                <a:gd name="connsiteX38" fmla="*/ 833438 w 1219200"/>
                <a:gd name="connsiteY38" fmla="*/ 21432 h 1257300"/>
                <a:gd name="connsiteX39" fmla="*/ 964407 w 1219200"/>
                <a:gd name="connsiteY39" fmla="*/ 92869 h 1257300"/>
                <a:gd name="connsiteX40" fmla="*/ 1071563 w 1219200"/>
                <a:gd name="connsiteY40" fmla="*/ 161925 h 1257300"/>
                <a:gd name="connsiteX41" fmla="*/ 1114425 w 1219200"/>
                <a:gd name="connsiteY41" fmla="*/ 200025 h 1257300"/>
                <a:gd name="connsiteX42" fmla="*/ 1147763 w 1219200"/>
                <a:gd name="connsiteY42" fmla="*/ 230982 h 1257300"/>
                <a:gd name="connsiteX43" fmla="*/ 1176338 w 1219200"/>
                <a:gd name="connsiteY43" fmla="*/ 261938 h 1257300"/>
                <a:gd name="connsiteX44" fmla="*/ 1200150 w 1219200"/>
                <a:gd name="connsiteY44" fmla="*/ 297657 h 1257300"/>
                <a:gd name="connsiteX45" fmla="*/ 1214438 w 1219200"/>
                <a:gd name="connsiteY45" fmla="*/ 335757 h 1257300"/>
                <a:gd name="connsiteX46" fmla="*/ 1219200 w 1219200"/>
                <a:gd name="connsiteY46" fmla="*/ 364332 h 1257300"/>
                <a:gd name="connsiteX47" fmla="*/ 1214438 w 1219200"/>
                <a:gd name="connsiteY47" fmla="*/ 395288 h 1257300"/>
                <a:gd name="connsiteX48" fmla="*/ 1202532 w 1219200"/>
                <a:gd name="connsiteY48" fmla="*/ 416719 h 1257300"/>
                <a:gd name="connsiteX49" fmla="*/ 1185863 w 1219200"/>
                <a:gd name="connsiteY49" fmla="*/ 428625 h 1257300"/>
                <a:gd name="connsiteX50" fmla="*/ 1157288 w 1219200"/>
                <a:gd name="connsiteY50" fmla="*/ 438150 h 1257300"/>
                <a:gd name="connsiteX51" fmla="*/ 1121569 w 1219200"/>
                <a:gd name="connsiteY51" fmla="*/ 440532 h 1257300"/>
                <a:gd name="connsiteX52" fmla="*/ 1102519 w 1219200"/>
                <a:gd name="connsiteY52" fmla="*/ 442913 h 1257300"/>
                <a:gd name="connsiteX53" fmla="*/ 1009650 w 1219200"/>
                <a:gd name="connsiteY53" fmla="*/ 535782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9200" h="1257300">
                  <a:moveTo>
                    <a:pt x="1009650" y="535782"/>
                  </a:moveTo>
                  <a:lnTo>
                    <a:pt x="919163" y="619125"/>
                  </a:lnTo>
                  <a:lnTo>
                    <a:pt x="816769" y="709613"/>
                  </a:lnTo>
                  <a:lnTo>
                    <a:pt x="716757" y="792957"/>
                  </a:lnTo>
                  <a:lnTo>
                    <a:pt x="604838" y="881063"/>
                  </a:lnTo>
                  <a:lnTo>
                    <a:pt x="495300" y="964407"/>
                  </a:lnTo>
                  <a:lnTo>
                    <a:pt x="366713" y="1054894"/>
                  </a:lnTo>
                  <a:lnTo>
                    <a:pt x="200025" y="1159669"/>
                  </a:lnTo>
                  <a:lnTo>
                    <a:pt x="47625" y="1250157"/>
                  </a:lnTo>
                  <a:lnTo>
                    <a:pt x="23813" y="1257300"/>
                  </a:lnTo>
                  <a:lnTo>
                    <a:pt x="7144" y="1257300"/>
                  </a:lnTo>
                  <a:lnTo>
                    <a:pt x="0" y="1250157"/>
                  </a:lnTo>
                  <a:lnTo>
                    <a:pt x="0" y="1235869"/>
                  </a:lnTo>
                  <a:lnTo>
                    <a:pt x="4763" y="1212057"/>
                  </a:lnTo>
                  <a:lnTo>
                    <a:pt x="21432" y="1188244"/>
                  </a:lnTo>
                  <a:lnTo>
                    <a:pt x="80963" y="1138238"/>
                  </a:lnTo>
                  <a:lnTo>
                    <a:pt x="219075" y="1009650"/>
                  </a:lnTo>
                  <a:lnTo>
                    <a:pt x="328613" y="897732"/>
                  </a:lnTo>
                  <a:lnTo>
                    <a:pt x="447675" y="769144"/>
                  </a:lnTo>
                  <a:lnTo>
                    <a:pt x="595313" y="604838"/>
                  </a:lnTo>
                  <a:lnTo>
                    <a:pt x="659607" y="528638"/>
                  </a:lnTo>
                  <a:lnTo>
                    <a:pt x="711994" y="450057"/>
                  </a:lnTo>
                  <a:lnTo>
                    <a:pt x="771525" y="364332"/>
                  </a:lnTo>
                  <a:lnTo>
                    <a:pt x="828675" y="290513"/>
                  </a:lnTo>
                  <a:lnTo>
                    <a:pt x="847725" y="261938"/>
                  </a:lnTo>
                  <a:lnTo>
                    <a:pt x="857250" y="230982"/>
                  </a:lnTo>
                  <a:lnTo>
                    <a:pt x="862013" y="202407"/>
                  </a:lnTo>
                  <a:lnTo>
                    <a:pt x="859632" y="178594"/>
                  </a:lnTo>
                  <a:lnTo>
                    <a:pt x="857250" y="161925"/>
                  </a:lnTo>
                  <a:lnTo>
                    <a:pt x="845344" y="133350"/>
                  </a:lnTo>
                  <a:lnTo>
                    <a:pt x="821532" y="104775"/>
                  </a:lnTo>
                  <a:lnTo>
                    <a:pt x="792957" y="76200"/>
                  </a:lnTo>
                  <a:lnTo>
                    <a:pt x="773907" y="57150"/>
                  </a:lnTo>
                  <a:lnTo>
                    <a:pt x="764382" y="40482"/>
                  </a:lnTo>
                  <a:lnTo>
                    <a:pt x="759619" y="21432"/>
                  </a:lnTo>
                  <a:lnTo>
                    <a:pt x="762000" y="11907"/>
                  </a:lnTo>
                  <a:lnTo>
                    <a:pt x="766763" y="2382"/>
                  </a:lnTo>
                  <a:lnTo>
                    <a:pt x="781050" y="0"/>
                  </a:lnTo>
                  <a:lnTo>
                    <a:pt x="833438" y="21432"/>
                  </a:lnTo>
                  <a:lnTo>
                    <a:pt x="964407" y="92869"/>
                  </a:lnTo>
                  <a:lnTo>
                    <a:pt x="1071563" y="161925"/>
                  </a:lnTo>
                  <a:lnTo>
                    <a:pt x="1114425" y="200025"/>
                  </a:lnTo>
                  <a:lnTo>
                    <a:pt x="1147763" y="230982"/>
                  </a:lnTo>
                  <a:lnTo>
                    <a:pt x="1176338" y="261938"/>
                  </a:lnTo>
                  <a:lnTo>
                    <a:pt x="1200150" y="297657"/>
                  </a:lnTo>
                  <a:lnTo>
                    <a:pt x="1214438" y="335757"/>
                  </a:lnTo>
                  <a:lnTo>
                    <a:pt x="1219200" y="364332"/>
                  </a:lnTo>
                  <a:lnTo>
                    <a:pt x="1214438" y="395288"/>
                  </a:lnTo>
                  <a:lnTo>
                    <a:pt x="1202532" y="416719"/>
                  </a:lnTo>
                  <a:lnTo>
                    <a:pt x="1185863" y="428625"/>
                  </a:lnTo>
                  <a:lnTo>
                    <a:pt x="1157288" y="438150"/>
                  </a:lnTo>
                  <a:lnTo>
                    <a:pt x="1121569" y="440532"/>
                  </a:lnTo>
                  <a:lnTo>
                    <a:pt x="1102519" y="442913"/>
                  </a:lnTo>
                  <a:lnTo>
                    <a:pt x="1009650" y="5357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929D7BD8-1785-4085-9A75-B5843450D170}"/>
              </a:ext>
            </a:extLst>
          </p:cNvPr>
          <p:cNvGrpSpPr>
            <a:grpSpLocks/>
          </p:cNvGrpSpPr>
          <p:nvPr/>
        </p:nvGrpSpPr>
        <p:grpSpPr bwMode="auto">
          <a:xfrm>
            <a:off x="2944813" y="1390650"/>
            <a:ext cx="4338637" cy="4616450"/>
            <a:chOff x="2944813" y="1390650"/>
            <a:chExt cx="4338637" cy="4616450"/>
          </a:xfrm>
        </p:grpSpPr>
        <p:sp>
          <p:nvSpPr>
            <p:cNvPr id="54" name="フリーフォーム 83">
              <a:extLst>
                <a:ext uri="{FF2B5EF4-FFF2-40B4-BE49-F238E27FC236}">
                  <a16:creationId xmlns:a16="http://schemas.microsoft.com/office/drawing/2014/main" id="{DC52E48A-E567-41DA-9CC9-37E359F0DC5E}"/>
                </a:ext>
              </a:extLst>
            </p:cNvPr>
            <p:cNvSpPr/>
            <p:nvPr/>
          </p:nvSpPr>
          <p:spPr>
            <a:xfrm>
              <a:off x="4662488" y="1390650"/>
              <a:ext cx="600075" cy="788988"/>
            </a:xfrm>
            <a:custGeom>
              <a:avLst/>
              <a:gdLst>
                <a:gd name="connsiteX0" fmla="*/ 238125 w 600075"/>
                <a:gd name="connsiteY0" fmla="*/ 559594 h 788194"/>
                <a:gd name="connsiteX1" fmla="*/ 238125 w 600075"/>
                <a:gd name="connsiteY1" fmla="*/ 316706 h 788194"/>
                <a:gd name="connsiteX2" fmla="*/ 238125 w 600075"/>
                <a:gd name="connsiteY2" fmla="*/ 285750 h 788194"/>
                <a:gd name="connsiteX3" fmla="*/ 233362 w 600075"/>
                <a:gd name="connsiteY3" fmla="*/ 259556 h 788194"/>
                <a:gd name="connsiteX4" fmla="*/ 221456 w 600075"/>
                <a:gd name="connsiteY4" fmla="*/ 230981 h 788194"/>
                <a:gd name="connsiteX5" fmla="*/ 209550 w 600075"/>
                <a:gd name="connsiteY5" fmla="*/ 211931 h 788194"/>
                <a:gd name="connsiteX6" fmla="*/ 188118 w 600075"/>
                <a:gd name="connsiteY6" fmla="*/ 188119 h 788194"/>
                <a:gd name="connsiteX7" fmla="*/ 164306 w 600075"/>
                <a:gd name="connsiteY7" fmla="*/ 166688 h 788194"/>
                <a:gd name="connsiteX8" fmla="*/ 135731 w 600075"/>
                <a:gd name="connsiteY8" fmla="*/ 147638 h 788194"/>
                <a:gd name="connsiteX9" fmla="*/ 102393 w 600075"/>
                <a:gd name="connsiteY9" fmla="*/ 133350 h 788194"/>
                <a:gd name="connsiteX10" fmla="*/ 59531 w 600075"/>
                <a:gd name="connsiteY10" fmla="*/ 116681 h 788194"/>
                <a:gd name="connsiteX11" fmla="*/ 23812 w 600075"/>
                <a:gd name="connsiteY11" fmla="*/ 97631 h 788194"/>
                <a:gd name="connsiteX12" fmla="*/ 7143 w 600075"/>
                <a:gd name="connsiteY12" fmla="*/ 83344 h 788194"/>
                <a:gd name="connsiteX13" fmla="*/ 0 w 600075"/>
                <a:gd name="connsiteY13" fmla="*/ 73819 h 788194"/>
                <a:gd name="connsiteX14" fmla="*/ 0 w 600075"/>
                <a:gd name="connsiteY14" fmla="*/ 64294 h 788194"/>
                <a:gd name="connsiteX15" fmla="*/ 2381 w 600075"/>
                <a:gd name="connsiteY15" fmla="*/ 54769 h 788194"/>
                <a:gd name="connsiteX16" fmla="*/ 9525 w 600075"/>
                <a:gd name="connsiteY16" fmla="*/ 47625 h 788194"/>
                <a:gd name="connsiteX17" fmla="*/ 23812 w 600075"/>
                <a:gd name="connsiteY17" fmla="*/ 35719 h 788194"/>
                <a:gd name="connsiteX18" fmla="*/ 61912 w 600075"/>
                <a:gd name="connsiteY18" fmla="*/ 16669 h 788194"/>
                <a:gd name="connsiteX19" fmla="*/ 92868 w 600075"/>
                <a:gd name="connsiteY19" fmla="*/ 7144 h 788194"/>
                <a:gd name="connsiteX20" fmla="*/ 119062 w 600075"/>
                <a:gd name="connsiteY20" fmla="*/ 2381 h 788194"/>
                <a:gd name="connsiteX21" fmla="*/ 161925 w 600075"/>
                <a:gd name="connsiteY21" fmla="*/ 0 h 788194"/>
                <a:gd name="connsiteX22" fmla="*/ 209550 w 600075"/>
                <a:gd name="connsiteY22" fmla="*/ 4763 h 788194"/>
                <a:gd name="connsiteX23" fmla="*/ 259556 w 600075"/>
                <a:gd name="connsiteY23" fmla="*/ 11906 h 788194"/>
                <a:gd name="connsiteX24" fmla="*/ 345281 w 600075"/>
                <a:gd name="connsiteY24" fmla="*/ 38100 h 788194"/>
                <a:gd name="connsiteX25" fmla="*/ 411956 w 600075"/>
                <a:gd name="connsiteY25" fmla="*/ 64294 h 788194"/>
                <a:gd name="connsiteX26" fmla="*/ 469106 w 600075"/>
                <a:gd name="connsiteY26" fmla="*/ 92869 h 788194"/>
                <a:gd name="connsiteX27" fmla="*/ 528637 w 600075"/>
                <a:gd name="connsiteY27" fmla="*/ 128588 h 788194"/>
                <a:gd name="connsiteX28" fmla="*/ 564356 w 600075"/>
                <a:gd name="connsiteY28" fmla="*/ 152400 h 788194"/>
                <a:gd name="connsiteX29" fmla="*/ 581025 w 600075"/>
                <a:gd name="connsiteY29" fmla="*/ 171450 h 788194"/>
                <a:gd name="connsiteX30" fmla="*/ 592931 w 600075"/>
                <a:gd name="connsiteY30" fmla="*/ 195263 h 788194"/>
                <a:gd name="connsiteX31" fmla="*/ 600075 w 600075"/>
                <a:gd name="connsiteY31" fmla="*/ 226219 h 788194"/>
                <a:gd name="connsiteX32" fmla="*/ 595312 w 600075"/>
                <a:gd name="connsiteY32" fmla="*/ 254794 h 788194"/>
                <a:gd name="connsiteX33" fmla="*/ 581025 w 600075"/>
                <a:gd name="connsiteY33" fmla="*/ 273844 h 788194"/>
                <a:gd name="connsiteX34" fmla="*/ 561975 w 600075"/>
                <a:gd name="connsiteY34" fmla="*/ 288131 h 788194"/>
                <a:gd name="connsiteX35" fmla="*/ 550068 w 600075"/>
                <a:gd name="connsiteY35" fmla="*/ 300038 h 788194"/>
                <a:gd name="connsiteX36" fmla="*/ 542925 w 600075"/>
                <a:gd name="connsiteY36" fmla="*/ 314325 h 788194"/>
                <a:gd name="connsiteX37" fmla="*/ 531018 w 600075"/>
                <a:gd name="connsiteY37" fmla="*/ 354806 h 788194"/>
                <a:gd name="connsiteX38" fmla="*/ 519112 w 600075"/>
                <a:gd name="connsiteY38" fmla="*/ 404813 h 788194"/>
                <a:gd name="connsiteX39" fmla="*/ 514350 w 600075"/>
                <a:gd name="connsiteY39" fmla="*/ 459581 h 788194"/>
                <a:gd name="connsiteX40" fmla="*/ 509587 w 600075"/>
                <a:gd name="connsiteY40" fmla="*/ 533400 h 788194"/>
                <a:gd name="connsiteX41" fmla="*/ 504825 w 600075"/>
                <a:gd name="connsiteY41" fmla="*/ 766763 h 788194"/>
                <a:gd name="connsiteX42" fmla="*/ 235743 w 600075"/>
                <a:gd name="connsiteY42" fmla="*/ 788194 h 788194"/>
                <a:gd name="connsiteX43" fmla="*/ 238125 w 600075"/>
                <a:gd name="connsiteY43" fmla="*/ 559594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00075" h="788194">
                  <a:moveTo>
                    <a:pt x="238125" y="559594"/>
                  </a:moveTo>
                  <a:lnTo>
                    <a:pt x="238125" y="316706"/>
                  </a:lnTo>
                  <a:lnTo>
                    <a:pt x="238125" y="285750"/>
                  </a:lnTo>
                  <a:lnTo>
                    <a:pt x="233362" y="259556"/>
                  </a:lnTo>
                  <a:lnTo>
                    <a:pt x="221456" y="230981"/>
                  </a:lnTo>
                  <a:lnTo>
                    <a:pt x="209550" y="211931"/>
                  </a:lnTo>
                  <a:lnTo>
                    <a:pt x="188118" y="188119"/>
                  </a:lnTo>
                  <a:lnTo>
                    <a:pt x="164306" y="166688"/>
                  </a:lnTo>
                  <a:lnTo>
                    <a:pt x="135731" y="147638"/>
                  </a:lnTo>
                  <a:lnTo>
                    <a:pt x="102393" y="133350"/>
                  </a:lnTo>
                  <a:lnTo>
                    <a:pt x="59531" y="116681"/>
                  </a:lnTo>
                  <a:lnTo>
                    <a:pt x="23812" y="97631"/>
                  </a:lnTo>
                  <a:lnTo>
                    <a:pt x="7143" y="83344"/>
                  </a:lnTo>
                  <a:lnTo>
                    <a:pt x="0" y="73819"/>
                  </a:lnTo>
                  <a:lnTo>
                    <a:pt x="0" y="64294"/>
                  </a:lnTo>
                  <a:lnTo>
                    <a:pt x="2381" y="54769"/>
                  </a:lnTo>
                  <a:lnTo>
                    <a:pt x="9525" y="47625"/>
                  </a:lnTo>
                  <a:lnTo>
                    <a:pt x="23812" y="35719"/>
                  </a:lnTo>
                  <a:lnTo>
                    <a:pt x="61912" y="16669"/>
                  </a:lnTo>
                  <a:lnTo>
                    <a:pt x="92868" y="7144"/>
                  </a:lnTo>
                  <a:lnTo>
                    <a:pt x="119062" y="2381"/>
                  </a:lnTo>
                  <a:lnTo>
                    <a:pt x="161925" y="0"/>
                  </a:lnTo>
                  <a:lnTo>
                    <a:pt x="209550" y="4763"/>
                  </a:lnTo>
                  <a:lnTo>
                    <a:pt x="259556" y="11906"/>
                  </a:lnTo>
                  <a:lnTo>
                    <a:pt x="345281" y="38100"/>
                  </a:lnTo>
                  <a:lnTo>
                    <a:pt x="411956" y="64294"/>
                  </a:lnTo>
                  <a:lnTo>
                    <a:pt x="469106" y="92869"/>
                  </a:lnTo>
                  <a:lnTo>
                    <a:pt x="528637" y="128588"/>
                  </a:lnTo>
                  <a:lnTo>
                    <a:pt x="564356" y="152400"/>
                  </a:lnTo>
                  <a:lnTo>
                    <a:pt x="581025" y="171450"/>
                  </a:lnTo>
                  <a:lnTo>
                    <a:pt x="592931" y="195263"/>
                  </a:lnTo>
                  <a:lnTo>
                    <a:pt x="600075" y="226219"/>
                  </a:lnTo>
                  <a:lnTo>
                    <a:pt x="595312" y="254794"/>
                  </a:lnTo>
                  <a:lnTo>
                    <a:pt x="581025" y="273844"/>
                  </a:lnTo>
                  <a:lnTo>
                    <a:pt x="561975" y="288131"/>
                  </a:lnTo>
                  <a:lnTo>
                    <a:pt x="550068" y="300038"/>
                  </a:lnTo>
                  <a:lnTo>
                    <a:pt x="542925" y="314325"/>
                  </a:lnTo>
                  <a:lnTo>
                    <a:pt x="531018" y="354806"/>
                  </a:lnTo>
                  <a:lnTo>
                    <a:pt x="519112" y="404813"/>
                  </a:lnTo>
                  <a:lnTo>
                    <a:pt x="514350" y="459581"/>
                  </a:lnTo>
                  <a:lnTo>
                    <a:pt x="509587" y="533400"/>
                  </a:lnTo>
                  <a:cubicBezTo>
                    <a:pt x="508000" y="611188"/>
                    <a:pt x="506412" y="688975"/>
                    <a:pt x="504825" y="766763"/>
                  </a:cubicBezTo>
                  <a:lnTo>
                    <a:pt x="235743" y="788194"/>
                  </a:lnTo>
                  <a:lnTo>
                    <a:pt x="23812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84">
              <a:extLst>
                <a:ext uri="{FF2B5EF4-FFF2-40B4-BE49-F238E27FC236}">
                  <a16:creationId xmlns:a16="http://schemas.microsoft.com/office/drawing/2014/main" id="{9D55230D-81EC-4FD3-B582-34F66A1219DB}"/>
                </a:ext>
              </a:extLst>
            </p:cNvPr>
            <p:cNvSpPr/>
            <p:nvPr/>
          </p:nvSpPr>
          <p:spPr>
            <a:xfrm>
              <a:off x="3027363" y="1981200"/>
              <a:ext cx="422275" cy="1162050"/>
            </a:xfrm>
            <a:custGeom>
              <a:avLst/>
              <a:gdLst>
                <a:gd name="connsiteX0" fmla="*/ 400050 w 423862"/>
                <a:gd name="connsiteY0" fmla="*/ 557213 h 1162050"/>
                <a:gd name="connsiteX1" fmla="*/ 376237 w 423862"/>
                <a:gd name="connsiteY1" fmla="*/ 692944 h 1162050"/>
                <a:gd name="connsiteX2" fmla="*/ 345281 w 423862"/>
                <a:gd name="connsiteY2" fmla="*/ 821531 h 1162050"/>
                <a:gd name="connsiteX3" fmla="*/ 333375 w 423862"/>
                <a:gd name="connsiteY3" fmla="*/ 864394 h 1162050"/>
                <a:gd name="connsiteX4" fmla="*/ 309562 w 423862"/>
                <a:gd name="connsiteY4" fmla="*/ 933450 h 1162050"/>
                <a:gd name="connsiteX5" fmla="*/ 288131 w 423862"/>
                <a:gd name="connsiteY5" fmla="*/ 985838 h 1162050"/>
                <a:gd name="connsiteX6" fmla="*/ 257175 w 423862"/>
                <a:gd name="connsiteY6" fmla="*/ 1040606 h 1162050"/>
                <a:gd name="connsiteX7" fmla="*/ 228600 w 423862"/>
                <a:gd name="connsiteY7" fmla="*/ 1085850 h 1162050"/>
                <a:gd name="connsiteX8" fmla="*/ 192881 w 423862"/>
                <a:gd name="connsiteY8" fmla="*/ 1131094 h 1162050"/>
                <a:gd name="connsiteX9" fmla="*/ 169069 w 423862"/>
                <a:gd name="connsiteY9" fmla="*/ 1152525 h 1162050"/>
                <a:gd name="connsiteX10" fmla="*/ 147637 w 423862"/>
                <a:gd name="connsiteY10" fmla="*/ 1162050 h 1162050"/>
                <a:gd name="connsiteX11" fmla="*/ 123825 w 423862"/>
                <a:gd name="connsiteY11" fmla="*/ 1162050 h 1162050"/>
                <a:gd name="connsiteX12" fmla="*/ 100012 w 423862"/>
                <a:gd name="connsiteY12" fmla="*/ 1152525 h 1162050"/>
                <a:gd name="connsiteX13" fmla="*/ 80962 w 423862"/>
                <a:gd name="connsiteY13" fmla="*/ 1131094 h 1162050"/>
                <a:gd name="connsiteX14" fmla="*/ 59531 w 423862"/>
                <a:gd name="connsiteY14" fmla="*/ 1102519 h 1162050"/>
                <a:gd name="connsiteX15" fmla="*/ 40481 w 423862"/>
                <a:gd name="connsiteY15" fmla="*/ 1071563 h 1162050"/>
                <a:gd name="connsiteX16" fmla="*/ 23812 w 423862"/>
                <a:gd name="connsiteY16" fmla="*/ 1038225 h 1162050"/>
                <a:gd name="connsiteX17" fmla="*/ 11906 w 423862"/>
                <a:gd name="connsiteY17" fmla="*/ 997744 h 1162050"/>
                <a:gd name="connsiteX18" fmla="*/ 7144 w 423862"/>
                <a:gd name="connsiteY18" fmla="*/ 966788 h 1162050"/>
                <a:gd name="connsiteX19" fmla="*/ 0 w 423862"/>
                <a:gd name="connsiteY19" fmla="*/ 921544 h 1162050"/>
                <a:gd name="connsiteX20" fmla="*/ 0 w 423862"/>
                <a:gd name="connsiteY20" fmla="*/ 871538 h 1162050"/>
                <a:gd name="connsiteX21" fmla="*/ 21431 w 423862"/>
                <a:gd name="connsiteY21" fmla="*/ 838200 h 1162050"/>
                <a:gd name="connsiteX22" fmla="*/ 76200 w 423862"/>
                <a:gd name="connsiteY22" fmla="*/ 759619 h 1162050"/>
                <a:gd name="connsiteX23" fmla="*/ 123825 w 423862"/>
                <a:gd name="connsiteY23" fmla="*/ 685800 h 1162050"/>
                <a:gd name="connsiteX24" fmla="*/ 171450 w 423862"/>
                <a:gd name="connsiteY24" fmla="*/ 609600 h 1162050"/>
                <a:gd name="connsiteX25" fmla="*/ 200025 w 423862"/>
                <a:gd name="connsiteY25" fmla="*/ 557213 h 1162050"/>
                <a:gd name="connsiteX26" fmla="*/ 226219 w 423862"/>
                <a:gd name="connsiteY26" fmla="*/ 504825 h 1162050"/>
                <a:gd name="connsiteX27" fmla="*/ 245269 w 423862"/>
                <a:gd name="connsiteY27" fmla="*/ 457200 h 1162050"/>
                <a:gd name="connsiteX28" fmla="*/ 264319 w 423862"/>
                <a:gd name="connsiteY28" fmla="*/ 395288 h 1162050"/>
                <a:gd name="connsiteX29" fmla="*/ 276225 w 423862"/>
                <a:gd name="connsiteY29" fmla="*/ 352425 h 1162050"/>
                <a:gd name="connsiteX30" fmla="*/ 288131 w 423862"/>
                <a:gd name="connsiteY30" fmla="*/ 304800 h 1162050"/>
                <a:gd name="connsiteX31" fmla="*/ 292894 w 423862"/>
                <a:gd name="connsiteY31" fmla="*/ 266700 h 1162050"/>
                <a:gd name="connsiteX32" fmla="*/ 297656 w 423862"/>
                <a:gd name="connsiteY32" fmla="*/ 223838 h 1162050"/>
                <a:gd name="connsiteX33" fmla="*/ 297656 w 423862"/>
                <a:gd name="connsiteY33" fmla="*/ 173831 h 1162050"/>
                <a:gd name="connsiteX34" fmla="*/ 297656 w 423862"/>
                <a:gd name="connsiteY34" fmla="*/ 130969 h 1162050"/>
                <a:gd name="connsiteX35" fmla="*/ 292894 w 423862"/>
                <a:gd name="connsiteY35" fmla="*/ 92869 h 1162050"/>
                <a:gd name="connsiteX36" fmla="*/ 288131 w 423862"/>
                <a:gd name="connsiteY36" fmla="*/ 61913 h 1162050"/>
                <a:gd name="connsiteX37" fmla="*/ 283369 w 423862"/>
                <a:gd name="connsiteY37" fmla="*/ 42863 h 1162050"/>
                <a:gd name="connsiteX38" fmla="*/ 276225 w 423862"/>
                <a:gd name="connsiteY38" fmla="*/ 21431 h 1162050"/>
                <a:gd name="connsiteX39" fmla="*/ 276225 w 423862"/>
                <a:gd name="connsiteY39" fmla="*/ 7144 h 1162050"/>
                <a:gd name="connsiteX40" fmla="*/ 280987 w 423862"/>
                <a:gd name="connsiteY40" fmla="*/ 0 h 1162050"/>
                <a:gd name="connsiteX41" fmla="*/ 292894 w 423862"/>
                <a:gd name="connsiteY41" fmla="*/ 2381 h 1162050"/>
                <a:gd name="connsiteX42" fmla="*/ 307181 w 423862"/>
                <a:gd name="connsiteY42" fmla="*/ 11906 h 1162050"/>
                <a:gd name="connsiteX43" fmla="*/ 342900 w 423862"/>
                <a:gd name="connsiteY43" fmla="*/ 45244 h 1162050"/>
                <a:gd name="connsiteX44" fmla="*/ 359569 w 423862"/>
                <a:gd name="connsiteY44" fmla="*/ 73819 h 1162050"/>
                <a:gd name="connsiteX45" fmla="*/ 378619 w 423862"/>
                <a:gd name="connsiteY45" fmla="*/ 116681 h 1162050"/>
                <a:gd name="connsiteX46" fmla="*/ 392906 w 423862"/>
                <a:gd name="connsiteY46" fmla="*/ 176213 h 1162050"/>
                <a:gd name="connsiteX47" fmla="*/ 402431 w 423862"/>
                <a:gd name="connsiteY47" fmla="*/ 238125 h 1162050"/>
                <a:gd name="connsiteX48" fmla="*/ 423862 w 423862"/>
                <a:gd name="connsiteY48" fmla="*/ 350044 h 1162050"/>
                <a:gd name="connsiteX49" fmla="*/ 409575 w 423862"/>
                <a:gd name="connsiteY49" fmla="*/ 497681 h 1162050"/>
                <a:gd name="connsiteX50" fmla="*/ 400050 w 423862"/>
                <a:gd name="connsiteY50" fmla="*/ 55721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3862" h="1162050">
                  <a:moveTo>
                    <a:pt x="400050" y="557213"/>
                  </a:moveTo>
                  <a:lnTo>
                    <a:pt x="376237" y="692944"/>
                  </a:lnTo>
                  <a:lnTo>
                    <a:pt x="345281" y="821531"/>
                  </a:lnTo>
                  <a:lnTo>
                    <a:pt x="333375" y="864394"/>
                  </a:lnTo>
                  <a:lnTo>
                    <a:pt x="309562" y="933450"/>
                  </a:lnTo>
                  <a:lnTo>
                    <a:pt x="288131" y="985838"/>
                  </a:lnTo>
                  <a:lnTo>
                    <a:pt x="257175" y="1040606"/>
                  </a:lnTo>
                  <a:lnTo>
                    <a:pt x="228600" y="1085850"/>
                  </a:lnTo>
                  <a:lnTo>
                    <a:pt x="192881" y="1131094"/>
                  </a:lnTo>
                  <a:lnTo>
                    <a:pt x="169069" y="1152525"/>
                  </a:lnTo>
                  <a:lnTo>
                    <a:pt x="147637" y="1162050"/>
                  </a:lnTo>
                  <a:lnTo>
                    <a:pt x="123825" y="1162050"/>
                  </a:lnTo>
                  <a:lnTo>
                    <a:pt x="100012" y="1152525"/>
                  </a:lnTo>
                  <a:lnTo>
                    <a:pt x="80962" y="1131094"/>
                  </a:lnTo>
                  <a:lnTo>
                    <a:pt x="59531" y="1102519"/>
                  </a:lnTo>
                  <a:lnTo>
                    <a:pt x="40481" y="1071563"/>
                  </a:lnTo>
                  <a:lnTo>
                    <a:pt x="23812" y="1038225"/>
                  </a:lnTo>
                  <a:lnTo>
                    <a:pt x="11906" y="997744"/>
                  </a:lnTo>
                  <a:lnTo>
                    <a:pt x="7144" y="966788"/>
                  </a:lnTo>
                  <a:lnTo>
                    <a:pt x="0" y="921544"/>
                  </a:lnTo>
                  <a:lnTo>
                    <a:pt x="0" y="871538"/>
                  </a:lnTo>
                  <a:lnTo>
                    <a:pt x="21431" y="838200"/>
                  </a:lnTo>
                  <a:lnTo>
                    <a:pt x="76200" y="759619"/>
                  </a:lnTo>
                  <a:lnTo>
                    <a:pt x="123825" y="685800"/>
                  </a:lnTo>
                  <a:lnTo>
                    <a:pt x="171450" y="609600"/>
                  </a:lnTo>
                  <a:lnTo>
                    <a:pt x="200025" y="557213"/>
                  </a:lnTo>
                  <a:lnTo>
                    <a:pt x="226219" y="504825"/>
                  </a:lnTo>
                  <a:lnTo>
                    <a:pt x="245269" y="457200"/>
                  </a:lnTo>
                  <a:lnTo>
                    <a:pt x="264319" y="395288"/>
                  </a:lnTo>
                  <a:lnTo>
                    <a:pt x="276225" y="352425"/>
                  </a:lnTo>
                  <a:lnTo>
                    <a:pt x="288131" y="304800"/>
                  </a:lnTo>
                  <a:lnTo>
                    <a:pt x="292894" y="266700"/>
                  </a:lnTo>
                  <a:lnTo>
                    <a:pt x="297656" y="223838"/>
                  </a:lnTo>
                  <a:lnTo>
                    <a:pt x="297656" y="173831"/>
                  </a:lnTo>
                  <a:lnTo>
                    <a:pt x="297656" y="130969"/>
                  </a:lnTo>
                  <a:lnTo>
                    <a:pt x="292894" y="92869"/>
                  </a:lnTo>
                  <a:lnTo>
                    <a:pt x="288131" y="61913"/>
                  </a:lnTo>
                  <a:lnTo>
                    <a:pt x="283369" y="42863"/>
                  </a:lnTo>
                  <a:lnTo>
                    <a:pt x="276225" y="21431"/>
                  </a:lnTo>
                  <a:lnTo>
                    <a:pt x="276225" y="7144"/>
                  </a:lnTo>
                  <a:lnTo>
                    <a:pt x="280987" y="0"/>
                  </a:lnTo>
                  <a:lnTo>
                    <a:pt x="292894" y="2381"/>
                  </a:lnTo>
                  <a:lnTo>
                    <a:pt x="307181" y="11906"/>
                  </a:lnTo>
                  <a:lnTo>
                    <a:pt x="342900" y="45244"/>
                  </a:lnTo>
                  <a:lnTo>
                    <a:pt x="359569" y="73819"/>
                  </a:lnTo>
                  <a:lnTo>
                    <a:pt x="378619" y="116681"/>
                  </a:lnTo>
                  <a:lnTo>
                    <a:pt x="392906" y="176213"/>
                  </a:lnTo>
                  <a:lnTo>
                    <a:pt x="402431" y="238125"/>
                  </a:lnTo>
                  <a:lnTo>
                    <a:pt x="423862" y="350044"/>
                  </a:lnTo>
                  <a:lnTo>
                    <a:pt x="409575" y="497681"/>
                  </a:lnTo>
                  <a:lnTo>
                    <a:pt x="40005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7">
              <a:extLst>
                <a:ext uri="{FF2B5EF4-FFF2-40B4-BE49-F238E27FC236}">
                  <a16:creationId xmlns:a16="http://schemas.microsoft.com/office/drawing/2014/main" id="{45EBB4C5-CF88-46CA-BB71-FD7F4FEF72CB}"/>
                </a:ext>
              </a:extLst>
            </p:cNvPr>
            <p:cNvSpPr/>
            <p:nvPr/>
          </p:nvSpPr>
          <p:spPr>
            <a:xfrm>
              <a:off x="3905250" y="2693988"/>
              <a:ext cx="2195513" cy="476250"/>
            </a:xfrm>
            <a:custGeom>
              <a:avLst/>
              <a:gdLst>
                <a:gd name="connsiteX0" fmla="*/ 1478756 w 2195513"/>
                <a:gd name="connsiteY0" fmla="*/ 69056 h 476250"/>
                <a:gd name="connsiteX1" fmla="*/ 1362075 w 2195513"/>
                <a:gd name="connsiteY1" fmla="*/ 88106 h 476250"/>
                <a:gd name="connsiteX2" fmla="*/ 1219200 w 2195513"/>
                <a:gd name="connsiteY2" fmla="*/ 109537 h 476250"/>
                <a:gd name="connsiteX3" fmla="*/ 985838 w 2195513"/>
                <a:gd name="connsiteY3" fmla="*/ 142875 h 476250"/>
                <a:gd name="connsiteX4" fmla="*/ 802481 w 2195513"/>
                <a:gd name="connsiteY4" fmla="*/ 171450 h 476250"/>
                <a:gd name="connsiteX5" fmla="*/ 669131 w 2195513"/>
                <a:gd name="connsiteY5" fmla="*/ 192881 h 476250"/>
                <a:gd name="connsiteX6" fmla="*/ 542925 w 2195513"/>
                <a:gd name="connsiteY6" fmla="*/ 209550 h 476250"/>
                <a:gd name="connsiteX7" fmla="*/ 440531 w 2195513"/>
                <a:gd name="connsiteY7" fmla="*/ 221456 h 476250"/>
                <a:gd name="connsiteX8" fmla="*/ 400050 w 2195513"/>
                <a:gd name="connsiteY8" fmla="*/ 223837 h 476250"/>
                <a:gd name="connsiteX9" fmla="*/ 354806 w 2195513"/>
                <a:gd name="connsiteY9" fmla="*/ 221456 h 476250"/>
                <a:gd name="connsiteX10" fmla="*/ 311944 w 2195513"/>
                <a:gd name="connsiteY10" fmla="*/ 219075 h 476250"/>
                <a:gd name="connsiteX11" fmla="*/ 266700 w 2195513"/>
                <a:gd name="connsiteY11" fmla="*/ 209550 h 476250"/>
                <a:gd name="connsiteX12" fmla="*/ 188119 w 2195513"/>
                <a:gd name="connsiteY12" fmla="*/ 188119 h 476250"/>
                <a:gd name="connsiteX13" fmla="*/ 102394 w 2195513"/>
                <a:gd name="connsiteY13" fmla="*/ 154781 h 476250"/>
                <a:gd name="connsiteX14" fmla="*/ 64294 w 2195513"/>
                <a:gd name="connsiteY14" fmla="*/ 135731 h 476250"/>
                <a:gd name="connsiteX15" fmla="*/ 26194 w 2195513"/>
                <a:gd name="connsiteY15" fmla="*/ 121444 h 476250"/>
                <a:gd name="connsiteX16" fmla="*/ 14288 w 2195513"/>
                <a:gd name="connsiteY16" fmla="*/ 119062 h 476250"/>
                <a:gd name="connsiteX17" fmla="*/ 4763 w 2195513"/>
                <a:gd name="connsiteY17" fmla="*/ 121444 h 476250"/>
                <a:gd name="connsiteX18" fmla="*/ 0 w 2195513"/>
                <a:gd name="connsiteY18" fmla="*/ 128587 h 476250"/>
                <a:gd name="connsiteX19" fmla="*/ 0 w 2195513"/>
                <a:gd name="connsiteY19" fmla="*/ 140494 h 476250"/>
                <a:gd name="connsiteX20" fmla="*/ 9525 w 2195513"/>
                <a:gd name="connsiteY20" fmla="*/ 171450 h 476250"/>
                <a:gd name="connsiteX21" fmla="*/ 40481 w 2195513"/>
                <a:gd name="connsiteY21" fmla="*/ 209550 h 476250"/>
                <a:gd name="connsiteX22" fmla="*/ 104775 w 2195513"/>
                <a:gd name="connsiteY22" fmla="*/ 278606 h 476250"/>
                <a:gd name="connsiteX23" fmla="*/ 176213 w 2195513"/>
                <a:gd name="connsiteY23" fmla="*/ 347662 h 476250"/>
                <a:gd name="connsiteX24" fmla="*/ 235744 w 2195513"/>
                <a:gd name="connsiteY24" fmla="*/ 397669 h 476250"/>
                <a:gd name="connsiteX25" fmla="*/ 288131 w 2195513"/>
                <a:gd name="connsiteY25" fmla="*/ 433387 h 476250"/>
                <a:gd name="connsiteX26" fmla="*/ 328613 w 2195513"/>
                <a:gd name="connsiteY26" fmla="*/ 454819 h 476250"/>
                <a:gd name="connsiteX27" fmla="*/ 373856 w 2195513"/>
                <a:gd name="connsiteY27" fmla="*/ 471487 h 476250"/>
                <a:gd name="connsiteX28" fmla="*/ 416719 w 2195513"/>
                <a:gd name="connsiteY28" fmla="*/ 476250 h 476250"/>
                <a:gd name="connsiteX29" fmla="*/ 507206 w 2195513"/>
                <a:gd name="connsiteY29" fmla="*/ 452437 h 476250"/>
                <a:gd name="connsiteX30" fmla="*/ 616744 w 2195513"/>
                <a:gd name="connsiteY30" fmla="*/ 421481 h 476250"/>
                <a:gd name="connsiteX31" fmla="*/ 766763 w 2195513"/>
                <a:gd name="connsiteY31" fmla="*/ 381000 h 476250"/>
                <a:gd name="connsiteX32" fmla="*/ 864394 w 2195513"/>
                <a:gd name="connsiteY32" fmla="*/ 357187 h 476250"/>
                <a:gd name="connsiteX33" fmla="*/ 1040606 w 2195513"/>
                <a:gd name="connsiteY33" fmla="*/ 330994 h 476250"/>
                <a:gd name="connsiteX34" fmla="*/ 1307306 w 2195513"/>
                <a:gd name="connsiteY34" fmla="*/ 297656 h 476250"/>
                <a:gd name="connsiteX35" fmla="*/ 1552575 w 2195513"/>
                <a:gd name="connsiteY35" fmla="*/ 269081 h 476250"/>
                <a:gd name="connsiteX36" fmla="*/ 1774031 w 2195513"/>
                <a:gd name="connsiteY36" fmla="*/ 245269 h 476250"/>
                <a:gd name="connsiteX37" fmla="*/ 1821656 w 2195513"/>
                <a:gd name="connsiteY37" fmla="*/ 245269 h 476250"/>
                <a:gd name="connsiteX38" fmla="*/ 1938338 w 2195513"/>
                <a:gd name="connsiteY38" fmla="*/ 252412 h 476250"/>
                <a:gd name="connsiteX39" fmla="*/ 2064544 w 2195513"/>
                <a:gd name="connsiteY39" fmla="*/ 264319 h 476250"/>
                <a:gd name="connsiteX40" fmla="*/ 2093119 w 2195513"/>
                <a:gd name="connsiteY40" fmla="*/ 266700 h 476250"/>
                <a:gd name="connsiteX41" fmla="*/ 2121694 w 2195513"/>
                <a:gd name="connsiteY41" fmla="*/ 261937 h 476250"/>
                <a:gd name="connsiteX42" fmla="*/ 2150269 w 2195513"/>
                <a:gd name="connsiteY42" fmla="*/ 252412 h 476250"/>
                <a:gd name="connsiteX43" fmla="*/ 2169319 w 2195513"/>
                <a:gd name="connsiteY43" fmla="*/ 240506 h 476250"/>
                <a:gd name="connsiteX44" fmla="*/ 2188369 w 2195513"/>
                <a:gd name="connsiteY44" fmla="*/ 226219 h 476250"/>
                <a:gd name="connsiteX45" fmla="*/ 2195513 w 2195513"/>
                <a:gd name="connsiteY45" fmla="*/ 209550 h 476250"/>
                <a:gd name="connsiteX46" fmla="*/ 2195513 w 2195513"/>
                <a:gd name="connsiteY46" fmla="*/ 197644 h 476250"/>
                <a:gd name="connsiteX47" fmla="*/ 2195513 w 2195513"/>
                <a:gd name="connsiteY47" fmla="*/ 185737 h 476250"/>
                <a:gd name="connsiteX48" fmla="*/ 2183606 w 2195513"/>
                <a:gd name="connsiteY48" fmla="*/ 159544 h 476250"/>
                <a:gd name="connsiteX49" fmla="*/ 2164556 w 2195513"/>
                <a:gd name="connsiteY49" fmla="*/ 138112 h 476250"/>
                <a:gd name="connsiteX50" fmla="*/ 2131219 w 2195513"/>
                <a:gd name="connsiteY50" fmla="*/ 109537 h 476250"/>
                <a:gd name="connsiteX51" fmla="*/ 2083594 w 2195513"/>
                <a:gd name="connsiteY51" fmla="*/ 78581 h 476250"/>
                <a:gd name="connsiteX52" fmla="*/ 2057400 w 2195513"/>
                <a:gd name="connsiteY52" fmla="*/ 66675 h 476250"/>
                <a:gd name="connsiteX53" fmla="*/ 1962150 w 2195513"/>
                <a:gd name="connsiteY53" fmla="*/ 38100 h 476250"/>
                <a:gd name="connsiteX54" fmla="*/ 1826419 w 2195513"/>
                <a:gd name="connsiteY54" fmla="*/ 7144 h 476250"/>
                <a:gd name="connsiteX55" fmla="*/ 1776413 w 2195513"/>
                <a:gd name="connsiteY55" fmla="*/ 0 h 476250"/>
                <a:gd name="connsiteX56" fmla="*/ 1740694 w 2195513"/>
                <a:gd name="connsiteY56" fmla="*/ 14287 h 476250"/>
                <a:gd name="connsiteX57" fmla="*/ 1633538 w 2195513"/>
                <a:gd name="connsiteY57" fmla="*/ 40481 h 476250"/>
                <a:gd name="connsiteX58" fmla="*/ 1478756 w 2195513"/>
                <a:gd name="connsiteY58" fmla="*/ 6905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5513" h="476250">
                  <a:moveTo>
                    <a:pt x="1478756" y="69056"/>
                  </a:moveTo>
                  <a:lnTo>
                    <a:pt x="1362075" y="88106"/>
                  </a:lnTo>
                  <a:lnTo>
                    <a:pt x="1219200" y="109537"/>
                  </a:lnTo>
                  <a:lnTo>
                    <a:pt x="985838" y="142875"/>
                  </a:lnTo>
                  <a:lnTo>
                    <a:pt x="802481" y="171450"/>
                  </a:lnTo>
                  <a:lnTo>
                    <a:pt x="669131" y="192881"/>
                  </a:lnTo>
                  <a:lnTo>
                    <a:pt x="542925" y="209550"/>
                  </a:lnTo>
                  <a:lnTo>
                    <a:pt x="440531" y="221456"/>
                  </a:lnTo>
                  <a:lnTo>
                    <a:pt x="400050" y="223837"/>
                  </a:lnTo>
                  <a:lnTo>
                    <a:pt x="354806" y="221456"/>
                  </a:lnTo>
                  <a:lnTo>
                    <a:pt x="311944" y="219075"/>
                  </a:lnTo>
                  <a:lnTo>
                    <a:pt x="266700" y="209550"/>
                  </a:lnTo>
                  <a:lnTo>
                    <a:pt x="188119" y="188119"/>
                  </a:lnTo>
                  <a:lnTo>
                    <a:pt x="102394" y="154781"/>
                  </a:lnTo>
                  <a:lnTo>
                    <a:pt x="64294" y="135731"/>
                  </a:lnTo>
                  <a:lnTo>
                    <a:pt x="26194" y="121444"/>
                  </a:lnTo>
                  <a:lnTo>
                    <a:pt x="14288" y="119062"/>
                  </a:lnTo>
                  <a:lnTo>
                    <a:pt x="4763" y="121444"/>
                  </a:lnTo>
                  <a:lnTo>
                    <a:pt x="0" y="128587"/>
                  </a:lnTo>
                  <a:lnTo>
                    <a:pt x="0" y="140494"/>
                  </a:lnTo>
                  <a:lnTo>
                    <a:pt x="9525" y="171450"/>
                  </a:lnTo>
                  <a:lnTo>
                    <a:pt x="40481" y="209550"/>
                  </a:lnTo>
                  <a:lnTo>
                    <a:pt x="104775" y="278606"/>
                  </a:lnTo>
                  <a:lnTo>
                    <a:pt x="176213" y="347662"/>
                  </a:lnTo>
                  <a:lnTo>
                    <a:pt x="235744" y="397669"/>
                  </a:lnTo>
                  <a:lnTo>
                    <a:pt x="288131" y="433387"/>
                  </a:lnTo>
                  <a:lnTo>
                    <a:pt x="328613" y="454819"/>
                  </a:lnTo>
                  <a:lnTo>
                    <a:pt x="373856" y="471487"/>
                  </a:lnTo>
                  <a:lnTo>
                    <a:pt x="416719" y="476250"/>
                  </a:lnTo>
                  <a:lnTo>
                    <a:pt x="507206" y="452437"/>
                  </a:lnTo>
                  <a:lnTo>
                    <a:pt x="616744" y="421481"/>
                  </a:lnTo>
                  <a:lnTo>
                    <a:pt x="766763" y="381000"/>
                  </a:lnTo>
                  <a:lnTo>
                    <a:pt x="864394" y="357187"/>
                  </a:lnTo>
                  <a:lnTo>
                    <a:pt x="1040606" y="330994"/>
                  </a:lnTo>
                  <a:lnTo>
                    <a:pt x="1307306" y="297656"/>
                  </a:lnTo>
                  <a:lnTo>
                    <a:pt x="1552575" y="269081"/>
                  </a:lnTo>
                  <a:lnTo>
                    <a:pt x="1774031" y="245269"/>
                  </a:lnTo>
                  <a:lnTo>
                    <a:pt x="1821656" y="245269"/>
                  </a:lnTo>
                  <a:lnTo>
                    <a:pt x="1938338" y="252412"/>
                  </a:lnTo>
                  <a:lnTo>
                    <a:pt x="2064544" y="264319"/>
                  </a:lnTo>
                  <a:lnTo>
                    <a:pt x="2093119" y="266700"/>
                  </a:lnTo>
                  <a:lnTo>
                    <a:pt x="2121694" y="261937"/>
                  </a:lnTo>
                  <a:lnTo>
                    <a:pt x="2150269" y="252412"/>
                  </a:lnTo>
                  <a:lnTo>
                    <a:pt x="2169319" y="240506"/>
                  </a:lnTo>
                  <a:lnTo>
                    <a:pt x="2188369" y="226219"/>
                  </a:lnTo>
                  <a:lnTo>
                    <a:pt x="2195513" y="209550"/>
                  </a:lnTo>
                  <a:lnTo>
                    <a:pt x="2195513" y="197644"/>
                  </a:lnTo>
                  <a:lnTo>
                    <a:pt x="2195513" y="185737"/>
                  </a:lnTo>
                  <a:lnTo>
                    <a:pt x="2183606" y="159544"/>
                  </a:lnTo>
                  <a:lnTo>
                    <a:pt x="2164556" y="138112"/>
                  </a:lnTo>
                  <a:lnTo>
                    <a:pt x="2131219" y="109537"/>
                  </a:lnTo>
                  <a:lnTo>
                    <a:pt x="2083594" y="78581"/>
                  </a:lnTo>
                  <a:lnTo>
                    <a:pt x="2057400" y="66675"/>
                  </a:lnTo>
                  <a:lnTo>
                    <a:pt x="1962150" y="38100"/>
                  </a:lnTo>
                  <a:lnTo>
                    <a:pt x="1826419" y="7144"/>
                  </a:lnTo>
                  <a:lnTo>
                    <a:pt x="1776413" y="0"/>
                  </a:lnTo>
                  <a:lnTo>
                    <a:pt x="1740694" y="14287"/>
                  </a:lnTo>
                  <a:lnTo>
                    <a:pt x="1633538" y="40481"/>
                  </a:lnTo>
                  <a:lnTo>
                    <a:pt x="14787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8">
              <a:extLst>
                <a:ext uri="{FF2B5EF4-FFF2-40B4-BE49-F238E27FC236}">
                  <a16:creationId xmlns:a16="http://schemas.microsoft.com/office/drawing/2014/main" id="{33031614-70B5-4BDE-BD8E-DD20CBD11C3D}"/>
                </a:ext>
              </a:extLst>
            </p:cNvPr>
            <p:cNvSpPr/>
            <p:nvPr/>
          </p:nvSpPr>
          <p:spPr>
            <a:xfrm>
              <a:off x="3163888" y="3452813"/>
              <a:ext cx="3594100" cy="625475"/>
            </a:xfrm>
            <a:custGeom>
              <a:avLst/>
              <a:gdLst>
                <a:gd name="connsiteX0" fmla="*/ 2342249 w 3594140"/>
                <a:gd name="connsiteY0" fmla="*/ 112498 h 625946"/>
                <a:gd name="connsiteX1" fmla="*/ 2045141 w 3594140"/>
                <a:gd name="connsiteY1" fmla="*/ 147112 h 625946"/>
                <a:gd name="connsiteX2" fmla="*/ 1733610 w 3594140"/>
                <a:gd name="connsiteY2" fmla="*/ 184611 h 625946"/>
                <a:gd name="connsiteX3" fmla="*/ 1448041 w 3594140"/>
                <a:gd name="connsiteY3" fmla="*/ 222110 h 625946"/>
                <a:gd name="connsiteX4" fmla="*/ 1162471 w 3594140"/>
                <a:gd name="connsiteY4" fmla="*/ 259609 h 625946"/>
                <a:gd name="connsiteX5" fmla="*/ 833633 w 3594140"/>
                <a:gd name="connsiteY5" fmla="*/ 305762 h 625946"/>
                <a:gd name="connsiteX6" fmla="*/ 568255 w 3594140"/>
                <a:gd name="connsiteY6" fmla="*/ 343261 h 625946"/>
                <a:gd name="connsiteX7" fmla="*/ 501911 w 3594140"/>
                <a:gd name="connsiteY7" fmla="*/ 354799 h 625946"/>
                <a:gd name="connsiteX8" fmla="*/ 447104 w 3594140"/>
                <a:gd name="connsiteY8" fmla="*/ 360568 h 625946"/>
                <a:gd name="connsiteX9" fmla="*/ 383644 w 3594140"/>
                <a:gd name="connsiteY9" fmla="*/ 360568 h 625946"/>
                <a:gd name="connsiteX10" fmla="*/ 331723 w 3594140"/>
                <a:gd name="connsiteY10" fmla="*/ 357684 h 625946"/>
                <a:gd name="connsiteX11" fmla="*/ 274032 w 3594140"/>
                <a:gd name="connsiteY11" fmla="*/ 349030 h 625946"/>
                <a:gd name="connsiteX12" fmla="*/ 187495 w 3594140"/>
                <a:gd name="connsiteY12" fmla="*/ 331723 h 625946"/>
                <a:gd name="connsiteX13" fmla="*/ 103844 w 3594140"/>
                <a:gd name="connsiteY13" fmla="*/ 305762 h 625946"/>
                <a:gd name="connsiteX14" fmla="*/ 49037 w 3594140"/>
                <a:gd name="connsiteY14" fmla="*/ 282686 h 625946"/>
                <a:gd name="connsiteX15" fmla="*/ 23077 w 3594140"/>
                <a:gd name="connsiteY15" fmla="*/ 274032 h 625946"/>
                <a:gd name="connsiteX16" fmla="*/ 11538 w 3594140"/>
                <a:gd name="connsiteY16" fmla="*/ 274032 h 625946"/>
                <a:gd name="connsiteX17" fmla="*/ 0 w 3594140"/>
                <a:gd name="connsiteY17" fmla="*/ 282686 h 625946"/>
                <a:gd name="connsiteX18" fmla="*/ 0 w 3594140"/>
                <a:gd name="connsiteY18" fmla="*/ 291339 h 625946"/>
                <a:gd name="connsiteX19" fmla="*/ 11538 w 3594140"/>
                <a:gd name="connsiteY19" fmla="*/ 325954 h 625946"/>
                <a:gd name="connsiteX20" fmla="*/ 37499 w 3594140"/>
                <a:gd name="connsiteY20" fmla="*/ 360568 h 625946"/>
                <a:gd name="connsiteX21" fmla="*/ 144227 w 3594140"/>
                <a:gd name="connsiteY21" fmla="*/ 452874 h 625946"/>
                <a:gd name="connsiteX22" fmla="*/ 239417 w 3594140"/>
                <a:gd name="connsiteY22" fmla="*/ 524987 h 625946"/>
                <a:gd name="connsiteX23" fmla="*/ 305762 w 3594140"/>
                <a:gd name="connsiteY23" fmla="*/ 568255 h 625946"/>
                <a:gd name="connsiteX24" fmla="*/ 360568 w 3594140"/>
                <a:gd name="connsiteY24" fmla="*/ 599985 h 625946"/>
                <a:gd name="connsiteX25" fmla="*/ 389413 w 3594140"/>
                <a:gd name="connsiteY25" fmla="*/ 611524 h 625946"/>
                <a:gd name="connsiteX26" fmla="*/ 426913 w 3594140"/>
                <a:gd name="connsiteY26" fmla="*/ 620177 h 625946"/>
                <a:gd name="connsiteX27" fmla="*/ 475950 w 3594140"/>
                <a:gd name="connsiteY27" fmla="*/ 625946 h 625946"/>
                <a:gd name="connsiteX28" fmla="*/ 524987 w 3594140"/>
                <a:gd name="connsiteY28" fmla="*/ 614408 h 625946"/>
                <a:gd name="connsiteX29" fmla="*/ 625946 w 3594140"/>
                <a:gd name="connsiteY29" fmla="*/ 571140 h 625946"/>
                <a:gd name="connsiteX30" fmla="*/ 703829 w 3594140"/>
                <a:gd name="connsiteY30" fmla="*/ 536525 h 625946"/>
                <a:gd name="connsiteX31" fmla="*/ 822095 w 3594140"/>
                <a:gd name="connsiteY31" fmla="*/ 513449 h 625946"/>
                <a:gd name="connsiteX32" fmla="*/ 1116318 w 3594140"/>
                <a:gd name="connsiteY32" fmla="*/ 452874 h 625946"/>
                <a:gd name="connsiteX33" fmla="*/ 1387465 w 3594140"/>
                <a:gd name="connsiteY33" fmla="*/ 400952 h 625946"/>
                <a:gd name="connsiteX34" fmla="*/ 1502847 w 3594140"/>
                <a:gd name="connsiteY34" fmla="*/ 380760 h 625946"/>
                <a:gd name="connsiteX35" fmla="*/ 1626882 w 3594140"/>
                <a:gd name="connsiteY35" fmla="*/ 360568 h 625946"/>
                <a:gd name="connsiteX36" fmla="*/ 1825916 w 3594140"/>
                <a:gd name="connsiteY36" fmla="*/ 334607 h 625946"/>
                <a:gd name="connsiteX37" fmla="*/ 2050910 w 3594140"/>
                <a:gd name="connsiteY37" fmla="*/ 323069 h 625946"/>
                <a:gd name="connsiteX38" fmla="*/ 2394171 w 3594140"/>
                <a:gd name="connsiteY38" fmla="*/ 299993 h 625946"/>
                <a:gd name="connsiteX39" fmla="*/ 2593204 w 3594140"/>
                <a:gd name="connsiteY39" fmla="*/ 282686 h 625946"/>
                <a:gd name="connsiteX40" fmla="*/ 2757623 w 3594140"/>
                <a:gd name="connsiteY40" fmla="*/ 268263 h 625946"/>
                <a:gd name="connsiteX41" fmla="*/ 2792237 w 3594140"/>
                <a:gd name="connsiteY41" fmla="*/ 265378 h 625946"/>
                <a:gd name="connsiteX42" fmla="*/ 2884543 w 3594140"/>
                <a:gd name="connsiteY42" fmla="*/ 265378 h 625946"/>
                <a:gd name="connsiteX43" fmla="*/ 3014347 w 3594140"/>
                <a:gd name="connsiteY43" fmla="*/ 271147 h 625946"/>
                <a:gd name="connsiteX44" fmla="*/ 3178766 w 3594140"/>
                <a:gd name="connsiteY44" fmla="*/ 279801 h 625946"/>
                <a:gd name="connsiteX45" fmla="*/ 3297032 w 3594140"/>
                <a:gd name="connsiteY45" fmla="*/ 288455 h 625946"/>
                <a:gd name="connsiteX46" fmla="*/ 3441260 w 3594140"/>
                <a:gd name="connsiteY46" fmla="*/ 305762 h 625946"/>
                <a:gd name="connsiteX47" fmla="*/ 3472989 w 3594140"/>
                <a:gd name="connsiteY47" fmla="*/ 308647 h 625946"/>
                <a:gd name="connsiteX48" fmla="*/ 3507604 w 3594140"/>
                <a:gd name="connsiteY48" fmla="*/ 305762 h 625946"/>
                <a:gd name="connsiteX49" fmla="*/ 3553757 w 3594140"/>
                <a:gd name="connsiteY49" fmla="*/ 288455 h 625946"/>
                <a:gd name="connsiteX50" fmla="*/ 3582602 w 3594140"/>
                <a:gd name="connsiteY50" fmla="*/ 271147 h 625946"/>
                <a:gd name="connsiteX51" fmla="*/ 3582602 w 3594140"/>
                <a:gd name="connsiteY51" fmla="*/ 271147 h 625946"/>
                <a:gd name="connsiteX52" fmla="*/ 3594140 w 3594140"/>
                <a:gd name="connsiteY52" fmla="*/ 253840 h 625946"/>
                <a:gd name="connsiteX53" fmla="*/ 3594140 w 3594140"/>
                <a:gd name="connsiteY53" fmla="*/ 245187 h 625946"/>
                <a:gd name="connsiteX54" fmla="*/ 3588371 w 3594140"/>
                <a:gd name="connsiteY54" fmla="*/ 224995 h 625946"/>
                <a:gd name="connsiteX55" fmla="*/ 3565295 w 3594140"/>
                <a:gd name="connsiteY55" fmla="*/ 204803 h 625946"/>
                <a:gd name="connsiteX56" fmla="*/ 3530680 w 3594140"/>
                <a:gd name="connsiteY56" fmla="*/ 181727 h 625946"/>
                <a:gd name="connsiteX57" fmla="*/ 3464336 w 3594140"/>
                <a:gd name="connsiteY57" fmla="*/ 147112 h 625946"/>
                <a:gd name="connsiteX58" fmla="*/ 3363377 w 3594140"/>
                <a:gd name="connsiteY58" fmla="*/ 95190 h 625946"/>
                <a:gd name="connsiteX59" fmla="*/ 3253764 w 3594140"/>
                <a:gd name="connsiteY59" fmla="*/ 40384 h 625946"/>
                <a:gd name="connsiteX60" fmla="*/ 3190304 w 3594140"/>
                <a:gd name="connsiteY60" fmla="*/ 11539 h 625946"/>
                <a:gd name="connsiteX61" fmla="*/ 3152805 w 3594140"/>
                <a:gd name="connsiteY61" fmla="*/ 0 h 625946"/>
                <a:gd name="connsiteX62" fmla="*/ 3121075 w 3594140"/>
                <a:gd name="connsiteY62" fmla="*/ 0 h 625946"/>
                <a:gd name="connsiteX63" fmla="*/ 3057615 w 3594140"/>
                <a:gd name="connsiteY63" fmla="*/ 11539 h 625946"/>
                <a:gd name="connsiteX64" fmla="*/ 2959541 w 3594140"/>
                <a:gd name="connsiteY64" fmla="*/ 37500 h 625946"/>
                <a:gd name="connsiteX65" fmla="*/ 2933580 w 3594140"/>
                <a:gd name="connsiteY65" fmla="*/ 43269 h 625946"/>
                <a:gd name="connsiteX66" fmla="*/ 2838390 w 3594140"/>
                <a:gd name="connsiteY66" fmla="*/ 54807 h 625946"/>
                <a:gd name="connsiteX67" fmla="*/ 2633588 w 3594140"/>
                <a:gd name="connsiteY67" fmla="*/ 77883 h 625946"/>
                <a:gd name="connsiteX68" fmla="*/ 2342249 w 3594140"/>
                <a:gd name="connsiteY68" fmla="*/ 112498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594140" h="625946">
                  <a:moveTo>
                    <a:pt x="2342249" y="112498"/>
                  </a:moveTo>
                  <a:lnTo>
                    <a:pt x="2045141" y="147112"/>
                  </a:lnTo>
                  <a:lnTo>
                    <a:pt x="1733610" y="184611"/>
                  </a:lnTo>
                  <a:lnTo>
                    <a:pt x="1448041" y="222110"/>
                  </a:lnTo>
                  <a:lnTo>
                    <a:pt x="1162471" y="259609"/>
                  </a:lnTo>
                  <a:lnTo>
                    <a:pt x="833633" y="305762"/>
                  </a:lnTo>
                  <a:lnTo>
                    <a:pt x="568255" y="343261"/>
                  </a:lnTo>
                  <a:lnTo>
                    <a:pt x="501911" y="354799"/>
                  </a:lnTo>
                  <a:lnTo>
                    <a:pt x="447104" y="360568"/>
                  </a:lnTo>
                  <a:lnTo>
                    <a:pt x="383644" y="360568"/>
                  </a:lnTo>
                  <a:lnTo>
                    <a:pt x="331723" y="357684"/>
                  </a:lnTo>
                  <a:lnTo>
                    <a:pt x="274032" y="349030"/>
                  </a:lnTo>
                  <a:lnTo>
                    <a:pt x="187495" y="331723"/>
                  </a:lnTo>
                  <a:lnTo>
                    <a:pt x="103844" y="305762"/>
                  </a:lnTo>
                  <a:lnTo>
                    <a:pt x="49037" y="282686"/>
                  </a:lnTo>
                  <a:lnTo>
                    <a:pt x="23077" y="274032"/>
                  </a:lnTo>
                  <a:lnTo>
                    <a:pt x="11538" y="274032"/>
                  </a:lnTo>
                  <a:lnTo>
                    <a:pt x="0" y="282686"/>
                  </a:lnTo>
                  <a:lnTo>
                    <a:pt x="0" y="291339"/>
                  </a:lnTo>
                  <a:lnTo>
                    <a:pt x="11538" y="325954"/>
                  </a:lnTo>
                  <a:lnTo>
                    <a:pt x="37499" y="360568"/>
                  </a:lnTo>
                  <a:lnTo>
                    <a:pt x="144227" y="452874"/>
                  </a:lnTo>
                  <a:lnTo>
                    <a:pt x="239417" y="524987"/>
                  </a:lnTo>
                  <a:lnTo>
                    <a:pt x="305762" y="568255"/>
                  </a:lnTo>
                  <a:lnTo>
                    <a:pt x="360568" y="599985"/>
                  </a:lnTo>
                  <a:lnTo>
                    <a:pt x="389413" y="611524"/>
                  </a:lnTo>
                  <a:lnTo>
                    <a:pt x="426913" y="620177"/>
                  </a:lnTo>
                  <a:lnTo>
                    <a:pt x="475950" y="625946"/>
                  </a:lnTo>
                  <a:lnTo>
                    <a:pt x="524987" y="614408"/>
                  </a:lnTo>
                  <a:lnTo>
                    <a:pt x="625946" y="571140"/>
                  </a:lnTo>
                  <a:lnTo>
                    <a:pt x="703829" y="536525"/>
                  </a:lnTo>
                  <a:lnTo>
                    <a:pt x="822095" y="513449"/>
                  </a:lnTo>
                  <a:lnTo>
                    <a:pt x="1116318" y="452874"/>
                  </a:lnTo>
                  <a:lnTo>
                    <a:pt x="1387465" y="400952"/>
                  </a:lnTo>
                  <a:lnTo>
                    <a:pt x="1502847" y="380760"/>
                  </a:lnTo>
                  <a:lnTo>
                    <a:pt x="1626882" y="360568"/>
                  </a:lnTo>
                  <a:lnTo>
                    <a:pt x="1825916" y="334607"/>
                  </a:lnTo>
                  <a:lnTo>
                    <a:pt x="2050910" y="323069"/>
                  </a:lnTo>
                  <a:lnTo>
                    <a:pt x="2394171" y="299993"/>
                  </a:lnTo>
                  <a:lnTo>
                    <a:pt x="2593204" y="282686"/>
                  </a:lnTo>
                  <a:lnTo>
                    <a:pt x="2757623" y="268263"/>
                  </a:lnTo>
                  <a:lnTo>
                    <a:pt x="2792237" y="265378"/>
                  </a:lnTo>
                  <a:lnTo>
                    <a:pt x="2884543" y="265378"/>
                  </a:lnTo>
                  <a:lnTo>
                    <a:pt x="3014347" y="271147"/>
                  </a:lnTo>
                  <a:lnTo>
                    <a:pt x="3178766" y="279801"/>
                  </a:lnTo>
                  <a:lnTo>
                    <a:pt x="3297032" y="288455"/>
                  </a:lnTo>
                  <a:lnTo>
                    <a:pt x="3441260" y="305762"/>
                  </a:lnTo>
                  <a:lnTo>
                    <a:pt x="3472989" y="308647"/>
                  </a:lnTo>
                  <a:lnTo>
                    <a:pt x="3507604" y="305762"/>
                  </a:lnTo>
                  <a:lnTo>
                    <a:pt x="3553757" y="288455"/>
                  </a:lnTo>
                  <a:lnTo>
                    <a:pt x="3582602" y="271147"/>
                  </a:lnTo>
                  <a:lnTo>
                    <a:pt x="3582602" y="271147"/>
                  </a:lnTo>
                  <a:lnTo>
                    <a:pt x="3594140" y="253840"/>
                  </a:lnTo>
                  <a:lnTo>
                    <a:pt x="3594140" y="245187"/>
                  </a:lnTo>
                  <a:lnTo>
                    <a:pt x="3588371" y="224995"/>
                  </a:lnTo>
                  <a:lnTo>
                    <a:pt x="3565295" y="204803"/>
                  </a:lnTo>
                  <a:lnTo>
                    <a:pt x="3530680" y="181727"/>
                  </a:lnTo>
                  <a:lnTo>
                    <a:pt x="3464336" y="147112"/>
                  </a:lnTo>
                  <a:lnTo>
                    <a:pt x="3363377" y="95190"/>
                  </a:lnTo>
                  <a:lnTo>
                    <a:pt x="3253764" y="40384"/>
                  </a:lnTo>
                  <a:lnTo>
                    <a:pt x="3190304" y="11539"/>
                  </a:lnTo>
                  <a:lnTo>
                    <a:pt x="3152805" y="0"/>
                  </a:lnTo>
                  <a:lnTo>
                    <a:pt x="3121075" y="0"/>
                  </a:lnTo>
                  <a:lnTo>
                    <a:pt x="3057615" y="11539"/>
                  </a:lnTo>
                  <a:lnTo>
                    <a:pt x="2959541" y="37500"/>
                  </a:lnTo>
                  <a:lnTo>
                    <a:pt x="2933580" y="43269"/>
                  </a:lnTo>
                  <a:lnTo>
                    <a:pt x="2838390" y="54807"/>
                  </a:lnTo>
                  <a:lnTo>
                    <a:pt x="2633588" y="77883"/>
                  </a:lnTo>
                  <a:lnTo>
                    <a:pt x="2342249" y="1124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2">
              <a:extLst>
                <a:ext uri="{FF2B5EF4-FFF2-40B4-BE49-F238E27FC236}">
                  <a16:creationId xmlns:a16="http://schemas.microsoft.com/office/drawing/2014/main" id="{0A8BF50C-1AF5-4E70-B7C6-1028F9F944F4}"/>
                </a:ext>
              </a:extLst>
            </p:cNvPr>
            <p:cNvSpPr/>
            <p:nvPr/>
          </p:nvSpPr>
          <p:spPr>
            <a:xfrm>
              <a:off x="5707063" y="4256088"/>
              <a:ext cx="1158875" cy="1168400"/>
            </a:xfrm>
            <a:custGeom>
              <a:avLst/>
              <a:gdLst>
                <a:gd name="connsiteX0" fmla="*/ 723900 w 1157288"/>
                <a:gd name="connsiteY0" fmla="*/ 750094 h 1169194"/>
                <a:gd name="connsiteX1" fmla="*/ 647700 w 1157288"/>
                <a:gd name="connsiteY1" fmla="*/ 661987 h 1169194"/>
                <a:gd name="connsiteX2" fmla="*/ 564357 w 1157288"/>
                <a:gd name="connsiteY2" fmla="*/ 569119 h 1169194"/>
                <a:gd name="connsiteX3" fmla="*/ 476250 w 1157288"/>
                <a:gd name="connsiteY3" fmla="*/ 478631 h 1169194"/>
                <a:gd name="connsiteX4" fmla="*/ 376238 w 1157288"/>
                <a:gd name="connsiteY4" fmla="*/ 383381 h 1169194"/>
                <a:gd name="connsiteX5" fmla="*/ 266700 w 1157288"/>
                <a:gd name="connsiteY5" fmla="*/ 278606 h 1169194"/>
                <a:gd name="connsiteX6" fmla="*/ 147638 w 1157288"/>
                <a:gd name="connsiteY6" fmla="*/ 166687 h 1169194"/>
                <a:gd name="connsiteX7" fmla="*/ 21432 w 1157288"/>
                <a:gd name="connsiteY7" fmla="*/ 45244 h 1169194"/>
                <a:gd name="connsiteX8" fmla="*/ 2382 w 1157288"/>
                <a:gd name="connsiteY8" fmla="*/ 26194 h 1169194"/>
                <a:gd name="connsiteX9" fmla="*/ 0 w 1157288"/>
                <a:gd name="connsiteY9" fmla="*/ 14287 h 1169194"/>
                <a:gd name="connsiteX10" fmla="*/ 2382 w 1157288"/>
                <a:gd name="connsiteY10" fmla="*/ 4762 h 1169194"/>
                <a:gd name="connsiteX11" fmla="*/ 11907 w 1157288"/>
                <a:gd name="connsiteY11" fmla="*/ 2381 h 1169194"/>
                <a:gd name="connsiteX12" fmla="*/ 26194 w 1157288"/>
                <a:gd name="connsiteY12" fmla="*/ 0 h 1169194"/>
                <a:gd name="connsiteX13" fmla="*/ 52388 w 1157288"/>
                <a:gd name="connsiteY13" fmla="*/ 2381 h 1169194"/>
                <a:gd name="connsiteX14" fmla="*/ 195263 w 1157288"/>
                <a:gd name="connsiteY14" fmla="*/ 57150 h 1169194"/>
                <a:gd name="connsiteX15" fmla="*/ 390525 w 1157288"/>
                <a:gd name="connsiteY15" fmla="*/ 142875 h 1169194"/>
                <a:gd name="connsiteX16" fmla="*/ 502444 w 1157288"/>
                <a:gd name="connsiteY16" fmla="*/ 197644 h 1169194"/>
                <a:gd name="connsiteX17" fmla="*/ 607219 w 1157288"/>
                <a:gd name="connsiteY17" fmla="*/ 252412 h 1169194"/>
                <a:gd name="connsiteX18" fmla="*/ 714375 w 1157288"/>
                <a:gd name="connsiteY18" fmla="*/ 314325 h 1169194"/>
                <a:gd name="connsiteX19" fmla="*/ 797719 w 1157288"/>
                <a:gd name="connsiteY19" fmla="*/ 369094 h 1169194"/>
                <a:gd name="connsiteX20" fmla="*/ 878682 w 1157288"/>
                <a:gd name="connsiteY20" fmla="*/ 421481 h 1169194"/>
                <a:gd name="connsiteX21" fmla="*/ 945357 w 1157288"/>
                <a:gd name="connsiteY21" fmla="*/ 473869 h 1169194"/>
                <a:gd name="connsiteX22" fmla="*/ 985838 w 1157288"/>
                <a:gd name="connsiteY22" fmla="*/ 528637 h 1169194"/>
                <a:gd name="connsiteX23" fmla="*/ 1038225 w 1157288"/>
                <a:gd name="connsiteY23" fmla="*/ 609600 h 1169194"/>
                <a:gd name="connsiteX24" fmla="*/ 1071563 w 1157288"/>
                <a:gd name="connsiteY24" fmla="*/ 673894 h 1169194"/>
                <a:gd name="connsiteX25" fmla="*/ 1102519 w 1157288"/>
                <a:gd name="connsiteY25" fmla="*/ 747712 h 1169194"/>
                <a:gd name="connsiteX26" fmla="*/ 1121569 w 1157288"/>
                <a:gd name="connsiteY26" fmla="*/ 797719 h 1169194"/>
                <a:gd name="connsiteX27" fmla="*/ 1143000 w 1157288"/>
                <a:gd name="connsiteY27" fmla="*/ 876300 h 1169194"/>
                <a:gd name="connsiteX28" fmla="*/ 1152525 w 1157288"/>
                <a:gd name="connsiteY28" fmla="*/ 957262 h 1169194"/>
                <a:gd name="connsiteX29" fmla="*/ 1157288 w 1157288"/>
                <a:gd name="connsiteY29" fmla="*/ 1031081 h 1169194"/>
                <a:gd name="connsiteX30" fmla="*/ 1154907 w 1157288"/>
                <a:gd name="connsiteY30" fmla="*/ 1064419 h 1169194"/>
                <a:gd name="connsiteX31" fmla="*/ 1140619 w 1157288"/>
                <a:gd name="connsiteY31" fmla="*/ 1109662 h 1169194"/>
                <a:gd name="connsiteX32" fmla="*/ 1126332 w 1157288"/>
                <a:gd name="connsiteY32" fmla="*/ 1140619 h 1169194"/>
                <a:gd name="connsiteX33" fmla="*/ 1109663 w 1157288"/>
                <a:gd name="connsiteY33" fmla="*/ 1162050 h 1169194"/>
                <a:gd name="connsiteX34" fmla="*/ 1095375 w 1157288"/>
                <a:gd name="connsiteY34" fmla="*/ 1169194 h 1169194"/>
                <a:gd name="connsiteX35" fmla="*/ 1076325 w 1157288"/>
                <a:gd name="connsiteY35" fmla="*/ 1169194 h 1169194"/>
                <a:gd name="connsiteX36" fmla="*/ 1047750 w 1157288"/>
                <a:gd name="connsiteY36" fmla="*/ 1154906 h 1169194"/>
                <a:gd name="connsiteX37" fmla="*/ 1014413 w 1157288"/>
                <a:gd name="connsiteY37" fmla="*/ 1126331 h 1169194"/>
                <a:gd name="connsiteX38" fmla="*/ 983457 w 1157288"/>
                <a:gd name="connsiteY38" fmla="*/ 1088231 h 1169194"/>
                <a:gd name="connsiteX39" fmla="*/ 942975 w 1157288"/>
                <a:gd name="connsiteY39" fmla="*/ 1031081 h 1169194"/>
                <a:gd name="connsiteX40" fmla="*/ 885825 w 1157288"/>
                <a:gd name="connsiteY40" fmla="*/ 954881 h 1169194"/>
                <a:gd name="connsiteX41" fmla="*/ 812007 w 1157288"/>
                <a:gd name="connsiteY41" fmla="*/ 857250 h 1169194"/>
                <a:gd name="connsiteX42" fmla="*/ 723900 w 1157288"/>
                <a:gd name="connsiteY42" fmla="*/ 7500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7288" h="1169194">
                  <a:moveTo>
                    <a:pt x="723900" y="750094"/>
                  </a:moveTo>
                  <a:lnTo>
                    <a:pt x="647700" y="661987"/>
                  </a:lnTo>
                  <a:lnTo>
                    <a:pt x="564357" y="569119"/>
                  </a:lnTo>
                  <a:lnTo>
                    <a:pt x="476250" y="478631"/>
                  </a:lnTo>
                  <a:lnTo>
                    <a:pt x="376238" y="383381"/>
                  </a:lnTo>
                  <a:lnTo>
                    <a:pt x="266700" y="278606"/>
                  </a:lnTo>
                  <a:lnTo>
                    <a:pt x="147638" y="166687"/>
                  </a:lnTo>
                  <a:lnTo>
                    <a:pt x="21432" y="45244"/>
                  </a:lnTo>
                  <a:lnTo>
                    <a:pt x="2382" y="26194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195263" y="57150"/>
                  </a:lnTo>
                  <a:lnTo>
                    <a:pt x="390525" y="142875"/>
                  </a:lnTo>
                  <a:lnTo>
                    <a:pt x="502444" y="197644"/>
                  </a:lnTo>
                  <a:lnTo>
                    <a:pt x="607219" y="252412"/>
                  </a:lnTo>
                  <a:lnTo>
                    <a:pt x="714375" y="314325"/>
                  </a:lnTo>
                  <a:lnTo>
                    <a:pt x="797719" y="369094"/>
                  </a:lnTo>
                  <a:lnTo>
                    <a:pt x="878682" y="421481"/>
                  </a:lnTo>
                  <a:lnTo>
                    <a:pt x="945357" y="473869"/>
                  </a:lnTo>
                  <a:lnTo>
                    <a:pt x="985838" y="528637"/>
                  </a:lnTo>
                  <a:lnTo>
                    <a:pt x="1038225" y="609600"/>
                  </a:lnTo>
                  <a:lnTo>
                    <a:pt x="1071563" y="673894"/>
                  </a:lnTo>
                  <a:lnTo>
                    <a:pt x="1102519" y="747712"/>
                  </a:lnTo>
                  <a:lnTo>
                    <a:pt x="1121569" y="797719"/>
                  </a:lnTo>
                  <a:lnTo>
                    <a:pt x="1143000" y="876300"/>
                  </a:lnTo>
                  <a:lnTo>
                    <a:pt x="1152525" y="957262"/>
                  </a:lnTo>
                  <a:lnTo>
                    <a:pt x="1157288" y="1031081"/>
                  </a:lnTo>
                  <a:lnTo>
                    <a:pt x="1154907" y="1064419"/>
                  </a:lnTo>
                  <a:lnTo>
                    <a:pt x="1140619" y="1109662"/>
                  </a:lnTo>
                  <a:lnTo>
                    <a:pt x="1126332" y="1140619"/>
                  </a:lnTo>
                  <a:lnTo>
                    <a:pt x="1109663" y="1162050"/>
                  </a:lnTo>
                  <a:lnTo>
                    <a:pt x="1095375" y="1169194"/>
                  </a:lnTo>
                  <a:lnTo>
                    <a:pt x="1076325" y="1169194"/>
                  </a:lnTo>
                  <a:lnTo>
                    <a:pt x="1047750" y="1154906"/>
                  </a:lnTo>
                  <a:lnTo>
                    <a:pt x="1014413" y="1126331"/>
                  </a:lnTo>
                  <a:lnTo>
                    <a:pt x="983457" y="1088231"/>
                  </a:lnTo>
                  <a:lnTo>
                    <a:pt x="942975" y="1031081"/>
                  </a:lnTo>
                  <a:lnTo>
                    <a:pt x="885825" y="954881"/>
                  </a:lnTo>
                  <a:lnTo>
                    <a:pt x="812007" y="857250"/>
                  </a:lnTo>
                  <a:lnTo>
                    <a:pt x="72390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85">
              <a:extLst>
                <a:ext uri="{FF2B5EF4-FFF2-40B4-BE49-F238E27FC236}">
                  <a16:creationId xmlns:a16="http://schemas.microsoft.com/office/drawing/2014/main" id="{97660663-9082-4F4E-A36C-7DAFCE7E6A76}"/>
                </a:ext>
              </a:extLst>
            </p:cNvPr>
            <p:cNvSpPr/>
            <p:nvPr/>
          </p:nvSpPr>
          <p:spPr>
            <a:xfrm>
              <a:off x="3384550" y="1911350"/>
              <a:ext cx="3898900" cy="492125"/>
            </a:xfrm>
            <a:custGeom>
              <a:avLst/>
              <a:gdLst>
                <a:gd name="connsiteX0" fmla="*/ 2530475 w 3898900"/>
                <a:gd name="connsiteY0" fmla="*/ 260350 h 492125"/>
                <a:gd name="connsiteX1" fmla="*/ 2206625 w 3898900"/>
                <a:gd name="connsiteY1" fmla="*/ 276225 h 492125"/>
                <a:gd name="connsiteX2" fmla="*/ 1939925 w 3898900"/>
                <a:gd name="connsiteY2" fmla="*/ 292100 h 492125"/>
                <a:gd name="connsiteX3" fmla="*/ 1701800 w 3898900"/>
                <a:gd name="connsiteY3" fmla="*/ 311150 h 492125"/>
                <a:gd name="connsiteX4" fmla="*/ 1355725 w 3898900"/>
                <a:gd name="connsiteY4" fmla="*/ 342900 h 492125"/>
                <a:gd name="connsiteX5" fmla="*/ 1076325 w 3898900"/>
                <a:gd name="connsiteY5" fmla="*/ 371475 h 492125"/>
                <a:gd name="connsiteX6" fmla="*/ 809625 w 3898900"/>
                <a:gd name="connsiteY6" fmla="*/ 400050 h 492125"/>
                <a:gd name="connsiteX7" fmla="*/ 612775 w 3898900"/>
                <a:gd name="connsiteY7" fmla="*/ 422275 h 492125"/>
                <a:gd name="connsiteX8" fmla="*/ 590550 w 3898900"/>
                <a:gd name="connsiteY8" fmla="*/ 425450 h 492125"/>
                <a:gd name="connsiteX9" fmla="*/ 555625 w 3898900"/>
                <a:gd name="connsiteY9" fmla="*/ 438150 h 492125"/>
                <a:gd name="connsiteX10" fmla="*/ 501650 w 3898900"/>
                <a:gd name="connsiteY10" fmla="*/ 454025 h 492125"/>
                <a:gd name="connsiteX11" fmla="*/ 454025 w 3898900"/>
                <a:gd name="connsiteY11" fmla="*/ 466725 h 492125"/>
                <a:gd name="connsiteX12" fmla="*/ 381000 w 3898900"/>
                <a:gd name="connsiteY12" fmla="*/ 482600 h 492125"/>
                <a:gd name="connsiteX13" fmla="*/ 307975 w 3898900"/>
                <a:gd name="connsiteY13" fmla="*/ 492125 h 492125"/>
                <a:gd name="connsiteX14" fmla="*/ 244475 w 3898900"/>
                <a:gd name="connsiteY14" fmla="*/ 488950 h 492125"/>
                <a:gd name="connsiteX15" fmla="*/ 206375 w 3898900"/>
                <a:gd name="connsiteY15" fmla="*/ 485775 h 492125"/>
                <a:gd name="connsiteX16" fmla="*/ 146050 w 3898900"/>
                <a:gd name="connsiteY16" fmla="*/ 473075 h 492125"/>
                <a:gd name="connsiteX17" fmla="*/ 9525 w 3898900"/>
                <a:gd name="connsiteY17" fmla="*/ 428625 h 492125"/>
                <a:gd name="connsiteX18" fmla="*/ 0 w 3898900"/>
                <a:gd name="connsiteY18" fmla="*/ 285750 h 492125"/>
                <a:gd name="connsiteX19" fmla="*/ 139700 w 3898900"/>
                <a:gd name="connsiteY19" fmla="*/ 298450 h 492125"/>
                <a:gd name="connsiteX20" fmla="*/ 206375 w 3898900"/>
                <a:gd name="connsiteY20" fmla="*/ 301625 h 492125"/>
                <a:gd name="connsiteX21" fmla="*/ 288925 w 3898900"/>
                <a:gd name="connsiteY21" fmla="*/ 295275 h 492125"/>
                <a:gd name="connsiteX22" fmla="*/ 393700 w 3898900"/>
                <a:gd name="connsiteY22" fmla="*/ 282575 h 492125"/>
                <a:gd name="connsiteX23" fmla="*/ 631825 w 3898900"/>
                <a:gd name="connsiteY23" fmla="*/ 257175 h 492125"/>
                <a:gd name="connsiteX24" fmla="*/ 914400 w 3898900"/>
                <a:gd name="connsiteY24" fmla="*/ 228600 h 492125"/>
                <a:gd name="connsiteX25" fmla="*/ 1228725 w 3898900"/>
                <a:gd name="connsiteY25" fmla="*/ 200025 h 492125"/>
                <a:gd name="connsiteX26" fmla="*/ 1539875 w 3898900"/>
                <a:gd name="connsiteY26" fmla="*/ 174625 h 492125"/>
                <a:gd name="connsiteX27" fmla="*/ 1911350 w 3898900"/>
                <a:gd name="connsiteY27" fmla="*/ 142875 h 492125"/>
                <a:gd name="connsiteX28" fmla="*/ 2365375 w 3898900"/>
                <a:gd name="connsiteY28" fmla="*/ 98425 h 492125"/>
                <a:gd name="connsiteX29" fmla="*/ 2759075 w 3898900"/>
                <a:gd name="connsiteY29" fmla="*/ 66675 h 492125"/>
                <a:gd name="connsiteX30" fmla="*/ 3000375 w 3898900"/>
                <a:gd name="connsiteY30" fmla="*/ 47625 h 492125"/>
                <a:gd name="connsiteX31" fmla="*/ 3111500 w 3898900"/>
                <a:gd name="connsiteY31" fmla="*/ 41275 h 492125"/>
                <a:gd name="connsiteX32" fmla="*/ 3197225 w 3898900"/>
                <a:gd name="connsiteY32" fmla="*/ 38100 h 492125"/>
                <a:gd name="connsiteX33" fmla="*/ 3225800 w 3898900"/>
                <a:gd name="connsiteY33" fmla="*/ 34925 h 492125"/>
                <a:gd name="connsiteX34" fmla="*/ 3263900 w 3898900"/>
                <a:gd name="connsiteY34" fmla="*/ 28575 h 492125"/>
                <a:gd name="connsiteX35" fmla="*/ 3330575 w 3898900"/>
                <a:gd name="connsiteY35" fmla="*/ 12700 h 492125"/>
                <a:gd name="connsiteX36" fmla="*/ 3365500 w 3898900"/>
                <a:gd name="connsiteY36" fmla="*/ 0 h 492125"/>
                <a:gd name="connsiteX37" fmla="*/ 3381375 w 3898900"/>
                <a:gd name="connsiteY37" fmla="*/ 0 h 492125"/>
                <a:gd name="connsiteX38" fmla="*/ 3432175 w 3898900"/>
                <a:gd name="connsiteY38" fmla="*/ 19050 h 492125"/>
                <a:gd name="connsiteX39" fmla="*/ 3486150 w 3898900"/>
                <a:gd name="connsiteY39" fmla="*/ 47625 h 492125"/>
                <a:gd name="connsiteX40" fmla="*/ 3562350 w 3898900"/>
                <a:gd name="connsiteY40" fmla="*/ 95250 h 492125"/>
                <a:gd name="connsiteX41" fmla="*/ 3641725 w 3898900"/>
                <a:gd name="connsiteY41" fmla="*/ 149225 h 492125"/>
                <a:gd name="connsiteX42" fmla="*/ 3717925 w 3898900"/>
                <a:gd name="connsiteY42" fmla="*/ 209550 h 492125"/>
                <a:gd name="connsiteX43" fmla="*/ 3787775 w 3898900"/>
                <a:gd name="connsiteY43" fmla="*/ 269875 h 492125"/>
                <a:gd name="connsiteX44" fmla="*/ 3863975 w 3898900"/>
                <a:gd name="connsiteY44" fmla="*/ 336550 h 492125"/>
                <a:gd name="connsiteX45" fmla="*/ 3883025 w 3898900"/>
                <a:gd name="connsiteY45" fmla="*/ 355600 h 492125"/>
                <a:gd name="connsiteX46" fmla="*/ 3895725 w 3898900"/>
                <a:gd name="connsiteY46" fmla="*/ 371475 h 492125"/>
                <a:gd name="connsiteX47" fmla="*/ 3898900 w 3898900"/>
                <a:gd name="connsiteY47" fmla="*/ 387350 h 492125"/>
                <a:gd name="connsiteX48" fmla="*/ 3898900 w 3898900"/>
                <a:gd name="connsiteY48" fmla="*/ 400050 h 492125"/>
                <a:gd name="connsiteX49" fmla="*/ 3889375 w 3898900"/>
                <a:gd name="connsiteY49" fmla="*/ 412750 h 492125"/>
                <a:gd name="connsiteX50" fmla="*/ 3876675 w 3898900"/>
                <a:gd name="connsiteY50" fmla="*/ 425450 h 492125"/>
                <a:gd name="connsiteX51" fmla="*/ 3841750 w 3898900"/>
                <a:gd name="connsiteY51" fmla="*/ 434975 h 492125"/>
                <a:gd name="connsiteX52" fmla="*/ 3311525 w 3898900"/>
                <a:gd name="connsiteY52" fmla="*/ 225425 h 492125"/>
                <a:gd name="connsiteX53" fmla="*/ 3276600 w 3898900"/>
                <a:gd name="connsiteY53" fmla="*/ 225425 h 492125"/>
                <a:gd name="connsiteX54" fmla="*/ 3076575 w 3898900"/>
                <a:gd name="connsiteY54" fmla="*/ 231775 h 492125"/>
                <a:gd name="connsiteX55" fmla="*/ 2749550 w 3898900"/>
                <a:gd name="connsiteY55" fmla="*/ 247650 h 492125"/>
                <a:gd name="connsiteX56" fmla="*/ 2530475 w 3898900"/>
                <a:gd name="connsiteY56" fmla="*/ 260350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898900" h="492125">
                  <a:moveTo>
                    <a:pt x="2530475" y="260350"/>
                  </a:moveTo>
                  <a:lnTo>
                    <a:pt x="2206625" y="276225"/>
                  </a:lnTo>
                  <a:lnTo>
                    <a:pt x="1939925" y="292100"/>
                  </a:lnTo>
                  <a:lnTo>
                    <a:pt x="1701800" y="311150"/>
                  </a:lnTo>
                  <a:lnTo>
                    <a:pt x="1355725" y="342900"/>
                  </a:lnTo>
                  <a:lnTo>
                    <a:pt x="1076325" y="371475"/>
                  </a:lnTo>
                  <a:lnTo>
                    <a:pt x="809625" y="400050"/>
                  </a:lnTo>
                  <a:lnTo>
                    <a:pt x="612775" y="422275"/>
                  </a:lnTo>
                  <a:lnTo>
                    <a:pt x="590550" y="425450"/>
                  </a:lnTo>
                  <a:lnTo>
                    <a:pt x="555625" y="438150"/>
                  </a:lnTo>
                  <a:lnTo>
                    <a:pt x="501650" y="454025"/>
                  </a:lnTo>
                  <a:lnTo>
                    <a:pt x="454025" y="466725"/>
                  </a:lnTo>
                  <a:lnTo>
                    <a:pt x="381000" y="482600"/>
                  </a:lnTo>
                  <a:lnTo>
                    <a:pt x="307975" y="492125"/>
                  </a:lnTo>
                  <a:lnTo>
                    <a:pt x="244475" y="488950"/>
                  </a:lnTo>
                  <a:lnTo>
                    <a:pt x="206375" y="485775"/>
                  </a:lnTo>
                  <a:lnTo>
                    <a:pt x="146050" y="473075"/>
                  </a:lnTo>
                  <a:lnTo>
                    <a:pt x="9525" y="428625"/>
                  </a:lnTo>
                  <a:lnTo>
                    <a:pt x="0" y="285750"/>
                  </a:lnTo>
                  <a:lnTo>
                    <a:pt x="139700" y="298450"/>
                  </a:lnTo>
                  <a:lnTo>
                    <a:pt x="206375" y="301625"/>
                  </a:lnTo>
                  <a:lnTo>
                    <a:pt x="288925" y="295275"/>
                  </a:lnTo>
                  <a:lnTo>
                    <a:pt x="393700" y="282575"/>
                  </a:lnTo>
                  <a:lnTo>
                    <a:pt x="631825" y="257175"/>
                  </a:lnTo>
                  <a:lnTo>
                    <a:pt x="914400" y="228600"/>
                  </a:lnTo>
                  <a:lnTo>
                    <a:pt x="1228725" y="200025"/>
                  </a:lnTo>
                  <a:lnTo>
                    <a:pt x="1539875" y="174625"/>
                  </a:lnTo>
                  <a:lnTo>
                    <a:pt x="1911350" y="142875"/>
                  </a:lnTo>
                  <a:lnTo>
                    <a:pt x="2365375" y="98425"/>
                  </a:lnTo>
                  <a:lnTo>
                    <a:pt x="2759075" y="66675"/>
                  </a:lnTo>
                  <a:lnTo>
                    <a:pt x="3000375" y="47625"/>
                  </a:lnTo>
                  <a:lnTo>
                    <a:pt x="3111500" y="41275"/>
                  </a:lnTo>
                  <a:lnTo>
                    <a:pt x="3197225" y="38100"/>
                  </a:lnTo>
                  <a:lnTo>
                    <a:pt x="3225800" y="34925"/>
                  </a:lnTo>
                  <a:lnTo>
                    <a:pt x="3263900" y="28575"/>
                  </a:lnTo>
                  <a:lnTo>
                    <a:pt x="3330575" y="12700"/>
                  </a:lnTo>
                  <a:lnTo>
                    <a:pt x="3365500" y="0"/>
                  </a:lnTo>
                  <a:lnTo>
                    <a:pt x="3381375" y="0"/>
                  </a:lnTo>
                  <a:lnTo>
                    <a:pt x="3432175" y="19050"/>
                  </a:lnTo>
                  <a:lnTo>
                    <a:pt x="3486150" y="47625"/>
                  </a:lnTo>
                  <a:lnTo>
                    <a:pt x="3562350" y="95250"/>
                  </a:lnTo>
                  <a:lnTo>
                    <a:pt x="3641725" y="149225"/>
                  </a:lnTo>
                  <a:lnTo>
                    <a:pt x="3717925" y="209550"/>
                  </a:lnTo>
                  <a:lnTo>
                    <a:pt x="3787775" y="269875"/>
                  </a:lnTo>
                  <a:lnTo>
                    <a:pt x="3863975" y="336550"/>
                  </a:lnTo>
                  <a:lnTo>
                    <a:pt x="3883025" y="355600"/>
                  </a:lnTo>
                  <a:lnTo>
                    <a:pt x="3895725" y="371475"/>
                  </a:lnTo>
                  <a:lnTo>
                    <a:pt x="3898900" y="387350"/>
                  </a:lnTo>
                  <a:lnTo>
                    <a:pt x="3898900" y="400050"/>
                  </a:lnTo>
                  <a:lnTo>
                    <a:pt x="3889375" y="412750"/>
                  </a:lnTo>
                  <a:lnTo>
                    <a:pt x="3876675" y="425450"/>
                  </a:lnTo>
                  <a:lnTo>
                    <a:pt x="3841750" y="434975"/>
                  </a:lnTo>
                  <a:lnTo>
                    <a:pt x="3311525" y="225425"/>
                  </a:lnTo>
                  <a:lnTo>
                    <a:pt x="3276600" y="225425"/>
                  </a:lnTo>
                  <a:lnTo>
                    <a:pt x="3076575" y="231775"/>
                  </a:lnTo>
                  <a:lnTo>
                    <a:pt x="2749550" y="247650"/>
                  </a:lnTo>
                  <a:lnTo>
                    <a:pt x="2530475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6">
              <a:extLst>
                <a:ext uri="{FF2B5EF4-FFF2-40B4-BE49-F238E27FC236}">
                  <a16:creationId xmlns:a16="http://schemas.microsoft.com/office/drawing/2014/main" id="{60C8F2A7-ABA9-4EBA-83FA-C0947ADCC3E7}"/>
                </a:ext>
              </a:extLst>
            </p:cNvPr>
            <p:cNvSpPr/>
            <p:nvPr/>
          </p:nvSpPr>
          <p:spPr>
            <a:xfrm>
              <a:off x="6316663" y="2132013"/>
              <a:ext cx="965200" cy="639762"/>
            </a:xfrm>
            <a:custGeom>
              <a:avLst/>
              <a:gdLst>
                <a:gd name="connsiteX0" fmla="*/ 338138 w 964407"/>
                <a:gd name="connsiteY0" fmla="*/ 202406 h 640556"/>
                <a:gd name="connsiteX1" fmla="*/ 240507 w 964407"/>
                <a:gd name="connsiteY1" fmla="*/ 328612 h 640556"/>
                <a:gd name="connsiteX2" fmla="*/ 133350 w 964407"/>
                <a:gd name="connsiteY2" fmla="*/ 454819 h 640556"/>
                <a:gd name="connsiteX3" fmla="*/ 30957 w 964407"/>
                <a:gd name="connsiteY3" fmla="*/ 564356 h 640556"/>
                <a:gd name="connsiteX4" fmla="*/ 9525 w 964407"/>
                <a:gd name="connsiteY4" fmla="*/ 585787 h 640556"/>
                <a:gd name="connsiteX5" fmla="*/ 0 w 964407"/>
                <a:gd name="connsiteY5" fmla="*/ 604837 h 640556"/>
                <a:gd name="connsiteX6" fmla="*/ 0 w 964407"/>
                <a:gd name="connsiteY6" fmla="*/ 621506 h 640556"/>
                <a:gd name="connsiteX7" fmla="*/ 0 w 964407"/>
                <a:gd name="connsiteY7" fmla="*/ 633412 h 640556"/>
                <a:gd name="connsiteX8" fmla="*/ 2382 w 964407"/>
                <a:gd name="connsiteY8" fmla="*/ 638175 h 640556"/>
                <a:gd name="connsiteX9" fmla="*/ 11907 w 964407"/>
                <a:gd name="connsiteY9" fmla="*/ 640556 h 640556"/>
                <a:gd name="connsiteX10" fmla="*/ 30957 w 964407"/>
                <a:gd name="connsiteY10" fmla="*/ 635794 h 640556"/>
                <a:gd name="connsiteX11" fmla="*/ 59532 w 964407"/>
                <a:gd name="connsiteY11" fmla="*/ 626269 h 640556"/>
                <a:gd name="connsiteX12" fmla="*/ 166688 w 964407"/>
                <a:gd name="connsiteY12" fmla="*/ 561975 h 640556"/>
                <a:gd name="connsiteX13" fmla="*/ 366713 w 964407"/>
                <a:gd name="connsiteY13" fmla="*/ 440531 h 640556"/>
                <a:gd name="connsiteX14" fmla="*/ 573882 w 964407"/>
                <a:gd name="connsiteY14" fmla="*/ 314325 h 640556"/>
                <a:gd name="connsiteX15" fmla="*/ 676275 w 964407"/>
                <a:gd name="connsiteY15" fmla="*/ 252412 h 640556"/>
                <a:gd name="connsiteX16" fmla="*/ 692944 w 964407"/>
                <a:gd name="connsiteY16" fmla="*/ 245269 h 640556"/>
                <a:gd name="connsiteX17" fmla="*/ 766763 w 964407"/>
                <a:gd name="connsiteY17" fmla="*/ 235744 h 640556"/>
                <a:gd name="connsiteX18" fmla="*/ 812007 w 964407"/>
                <a:gd name="connsiteY18" fmla="*/ 230981 h 640556"/>
                <a:gd name="connsiteX19" fmla="*/ 890588 w 964407"/>
                <a:gd name="connsiteY19" fmla="*/ 226219 h 640556"/>
                <a:gd name="connsiteX20" fmla="*/ 919163 w 964407"/>
                <a:gd name="connsiteY20" fmla="*/ 219075 h 640556"/>
                <a:gd name="connsiteX21" fmla="*/ 942975 w 964407"/>
                <a:gd name="connsiteY21" fmla="*/ 207169 h 640556"/>
                <a:gd name="connsiteX22" fmla="*/ 964407 w 964407"/>
                <a:gd name="connsiteY22" fmla="*/ 183356 h 640556"/>
                <a:gd name="connsiteX23" fmla="*/ 962025 w 964407"/>
                <a:gd name="connsiteY23" fmla="*/ 161925 h 640556"/>
                <a:gd name="connsiteX24" fmla="*/ 933450 w 964407"/>
                <a:gd name="connsiteY24" fmla="*/ 121444 h 640556"/>
                <a:gd name="connsiteX25" fmla="*/ 373857 w 964407"/>
                <a:gd name="connsiteY25" fmla="*/ 0 h 640556"/>
                <a:gd name="connsiteX26" fmla="*/ 395288 w 964407"/>
                <a:gd name="connsiteY26" fmla="*/ 11906 h 640556"/>
                <a:gd name="connsiteX27" fmla="*/ 407194 w 964407"/>
                <a:gd name="connsiteY27" fmla="*/ 28575 h 640556"/>
                <a:gd name="connsiteX28" fmla="*/ 414338 w 964407"/>
                <a:gd name="connsiteY28" fmla="*/ 40481 h 640556"/>
                <a:gd name="connsiteX29" fmla="*/ 419100 w 964407"/>
                <a:gd name="connsiteY29" fmla="*/ 61912 h 640556"/>
                <a:gd name="connsiteX30" fmla="*/ 419100 w 964407"/>
                <a:gd name="connsiteY30" fmla="*/ 80962 h 640556"/>
                <a:gd name="connsiteX31" fmla="*/ 407194 w 964407"/>
                <a:gd name="connsiteY31" fmla="*/ 107156 h 640556"/>
                <a:gd name="connsiteX32" fmla="*/ 338138 w 964407"/>
                <a:gd name="connsiteY32" fmla="*/ 2024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4407" h="640556">
                  <a:moveTo>
                    <a:pt x="338138" y="202406"/>
                  </a:moveTo>
                  <a:lnTo>
                    <a:pt x="240507" y="328612"/>
                  </a:lnTo>
                  <a:lnTo>
                    <a:pt x="133350" y="454819"/>
                  </a:lnTo>
                  <a:lnTo>
                    <a:pt x="30957" y="564356"/>
                  </a:lnTo>
                  <a:lnTo>
                    <a:pt x="9525" y="585787"/>
                  </a:lnTo>
                  <a:lnTo>
                    <a:pt x="0" y="604837"/>
                  </a:lnTo>
                  <a:lnTo>
                    <a:pt x="0" y="621506"/>
                  </a:lnTo>
                  <a:lnTo>
                    <a:pt x="0" y="633412"/>
                  </a:lnTo>
                  <a:lnTo>
                    <a:pt x="2382" y="638175"/>
                  </a:lnTo>
                  <a:lnTo>
                    <a:pt x="11907" y="640556"/>
                  </a:lnTo>
                  <a:lnTo>
                    <a:pt x="30957" y="635794"/>
                  </a:lnTo>
                  <a:lnTo>
                    <a:pt x="59532" y="626269"/>
                  </a:lnTo>
                  <a:lnTo>
                    <a:pt x="166688" y="561975"/>
                  </a:lnTo>
                  <a:lnTo>
                    <a:pt x="366713" y="440531"/>
                  </a:lnTo>
                  <a:lnTo>
                    <a:pt x="573882" y="314325"/>
                  </a:lnTo>
                  <a:lnTo>
                    <a:pt x="676275" y="252412"/>
                  </a:lnTo>
                  <a:lnTo>
                    <a:pt x="692944" y="245269"/>
                  </a:lnTo>
                  <a:lnTo>
                    <a:pt x="766763" y="235744"/>
                  </a:lnTo>
                  <a:lnTo>
                    <a:pt x="812007" y="230981"/>
                  </a:lnTo>
                  <a:lnTo>
                    <a:pt x="890588" y="226219"/>
                  </a:lnTo>
                  <a:lnTo>
                    <a:pt x="919163" y="219075"/>
                  </a:lnTo>
                  <a:lnTo>
                    <a:pt x="942975" y="207169"/>
                  </a:lnTo>
                  <a:lnTo>
                    <a:pt x="964407" y="183356"/>
                  </a:lnTo>
                  <a:lnTo>
                    <a:pt x="962025" y="161925"/>
                  </a:lnTo>
                  <a:lnTo>
                    <a:pt x="933450" y="121444"/>
                  </a:lnTo>
                  <a:lnTo>
                    <a:pt x="373857" y="0"/>
                  </a:lnTo>
                  <a:lnTo>
                    <a:pt x="395288" y="11906"/>
                  </a:lnTo>
                  <a:lnTo>
                    <a:pt x="407194" y="28575"/>
                  </a:lnTo>
                  <a:lnTo>
                    <a:pt x="414338" y="40481"/>
                  </a:lnTo>
                  <a:lnTo>
                    <a:pt x="419100" y="61912"/>
                  </a:lnTo>
                  <a:lnTo>
                    <a:pt x="419100" y="80962"/>
                  </a:lnTo>
                  <a:lnTo>
                    <a:pt x="407194" y="107156"/>
                  </a:lnTo>
                  <a:lnTo>
                    <a:pt x="338138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89">
              <a:extLst>
                <a:ext uri="{FF2B5EF4-FFF2-40B4-BE49-F238E27FC236}">
                  <a16:creationId xmlns:a16="http://schemas.microsoft.com/office/drawing/2014/main" id="{FE1875A4-896B-4FC2-B42C-B301657FEFFF}"/>
                </a:ext>
              </a:extLst>
            </p:cNvPr>
            <p:cNvSpPr/>
            <p:nvPr/>
          </p:nvSpPr>
          <p:spPr>
            <a:xfrm>
              <a:off x="4727575" y="3743325"/>
              <a:ext cx="508000" cy="2263775"/>
            </a:xfrm>
            <a:custGeom>
              <a:avLst/>
              <a:gdLst>
                <a:gd name="connsiteX0" fmla="*/ 241259 w 509324"/>
                <a:gd name="connsiteY0" fmla="*/ 997798 h 2263661"/>
                <a:gd name="connsiteX1" fmla="*/ 241259 w 509324"/>
                <a:gd name="connsiteY1" fmla="*/ 679098 h 2263661"/>
                <a:gd name="connsiteX2" fmla="*/ 241259 w 509324"/>
                <a:gd name="connsiteY2" fmla="*/ 476560 h 2263661"/>
                <a:gd name="connsiteX3" fmla="*/ 241259 w 509324"/>
                <a:gd name="connsiteY3" fmla="*/ 342527 h 2263661"/>
                <a:gd name="connsiteX4" fmla="*/ 238280 w 509324"/>
                <a:gd name="connsiteY4" fmla="*/ 300828 h 2263661"/>
                <a:gd name="connsiteX5" fmla="*/ 232323 w 509324"/>
                <a:gd name="connsiteY5" fmla="*/ 235301 h 2263661"/>
                <a:gd name="connsiteX6" fmla="*/ 223388 w 509324"/>
                <a:gd name="connsiteY6" fmla="*/ 193602 h 2263661"/>
                <a:gd name="connsiteX7" fmla="*/ 211474 w 509324"/>
                <a:gd name="connsiteY7" fmla="*/ 157860 h 2263661"/>
                <a:gd name="connsiteX8" fmla="*/ 190624 w 509324"/>
                <a:gd name="connsiteY8" fmla="*/ 122118 h 2263661"/>
                <a:gd name="connsiteX9" fmla="*/ 166796 w 509324"/>
                <a:gd name="connsiteY9" fmla="*/ 95312 h 2263661"/>
                <a:gd name="connsiteX10" fmla="*/ 137011 w 509324"/>
                <a:gd name="connsiteY10" fmla="*/ 74462 h 2263661"/>
                <a:gd name="connsiteX11" fmla="*/ 104248 w 509324"/>
                <a:gd name="connsiteY11" fmla="*/ 62548 h 2263661"/>
                <a:gd name="connsiteX12" fmla="*/ 0 w 509324"/>
                <a:gd name="connsiteY12" fmla="*/ 17871 h 2263661"/>
                <a:gd name="connsiteX13" fmla="*/ 229345 w 509324"/>
                <a:gd name="connsiteY13" fmla="*/ 0 h 2263661"/>
                <a:gd name="connsiteX14" fmla="*/ 339549 w 509324"/>
                <a:gd name="connsiteY14" fmla="*/ 77441 h 2263661"/>
                <a:gd name="connsiteX15" fmla="*/ 405076 w 509324"/>
                <a:gd name="connsiteY15" fmla="*/ 125097 h 2263661"/>
                <a:gd name="connsiteX16" fmla="*/ 431883 w 509324"/>
                <a:gd name="connsiteY16" fmla="*/ 148925 h 2263661"/>
                <a:gd name="connsiteX17" fmla="*/ 464646 w 509324"/>
                <a:gd name="connsiteY17" fmla="*/ 184667 h 2263661"/>
                <a:gd name="connsiteX18" fmla="*/ 488474 w 509324"/>
                <a:gd name="connsiteY18" fmla="*/ 220409 h 2263661"/>
                <a:gd name="connsiteX19" fmla="*/ 500388 w 509324"/>
                <a:gd name="connsiteY19" fmla="*/ 253172 h 2263661"/>
                <a:gd name="connsiteX20" fmla="*/ 509324 w 509324"/>
                <a:gd name="connsiteY20" fmla="*/ 297850 h 2263661"/>
                <a:gd name="connsiteX21" fmla="*/ 503367 w 509324"/>
                <a:gd name="connsiteY21" fmla="*/ 384226 h 2263661"/>
                <a:gd name="connsiteX22" fmla="*/ 488474 w 509324"/>
                <a:gd name="connsiteY22" fmla="*/ 595700 h 2263661"/>
                <a:gd name="connsiteX23" fmla="*/ 473582 w 509324"/>
                <a:gd name="connsiteY23" fmla="*/ 869722 h 2263661"/>
                <a:gd name="connsiteX24" fmla="*/ 470603 w 509324"/>
                <a:gd name="connsiteY24" fmla="*/ 1030561 h 2263661"/>
                <a:gd name="connsiteX25" fmla="*/ 464646 w 509324"/>
                <a:gd name="connsiteY25" fmla="*/ 1236078 h 2263661"/>
                <a:gd name="connsiteX26" fmla="*/ 464646 w 509324"/>
                <a:gd name="connsiteY26" fmla="*/ 1385003 h 2263661"/>
                <a:gd name="connsiteX27" fmla="*/ 467625 w 509324"/>
                <a:gd name="connsiteY27" fmla="*/ 1480315 h 2263661"/>
                <a:gd name="connsiteX28" fmla="*/ 476560 w 509324"/>
                <a:gd name="connsiteY28" fmla="*/ 1569670 h 2263661"/>
                <a:gd name="connsiteX29" fmla="*/ 488474 w 509324"/>
                <a:gd name="connsiteY29" fmla="*/ 1664982 h 2263661"/>
                <a:gd name="connsiteX30" fmla="*/ 503367 w 509324"/>
                <a:gd name="connsiteY30" fmla="*/ 1760294 h 2263661"/>
                <a:gd name="connsiteX31" fmla="*/ 509324 w 509324"/>
                <a:gd name="connsiteY31" fmla="*/ 1787101 h 2263661"/>
                <a:gd name="connsiteX32" fmla="*/ 500388 w 509324"/>
                <a:gd name="connsiteY32" fmla="*/ 1837735 h 2263661"/>
                <a:gd name="connsiteX33" fmla="*/ 461668 w 509324"/>
                <a:gd name="connsiteY33" fmla="*/ 1959854 h 2263661"/>
                <a:gd name="connsiteX34" fmla="*/ 425926 w 509324"/>
                <a:gd name="connsiteY34" fmla="*/ 2040273 h 2263661"/>
                <a:gd name="connsiteX35" fmla="*/ 387205 w 509324"/>
                <a:gd name="connsiteY35" fmla="*/ 2117714 h 2263661"/>
                <a:gd name="connsiteX36" fmla="*/ 342528 w 509324"/>
                <a:gd name="connsiteY36" fmla="*/ 2183241 h 2263661"/>
                <a:gd name="connsiteX37" fmla="*/ 303807 w 509324"/>
                <a:gd name="connsiteY37" fmla="*/ 2233876 h 2263661"/>
                <a:gd name="connsiteX38" fmla="*/ 274022 w 509324"/>
                <a:gd name="connsiteY38" fmla="*/ 2257704 h 2263661"/>
                <a:gd name="connsiteX39" fmla="*/ 253173 w 509324"/>
                <a:gd name="connsiteY39" fmla="*/ 2263661 h 2263661"/>
                <a:gd name="connsiteX40" fmla="*/ 235302 w 509324"/>
                <a:gd name="connsiteY40" fmla="*/ 2260682 h 2263661"/>
                <a:gd name="connsiteX41" fmla="*/ 217431 w 509324"/>
                <a:gd name="connsiteY41" fmla="*/ 2251747 h 2263661"/>
                <a:gd name="connsiteX42" fmla="*/ 202538 w 509324"/>
                <a:gd name="connsiteY42" fmla="*/ 2233876 h 2263661"/>
                <a:gd name="connsiteX43" fmla="*/ 184667 w 509324"/>
                <a:gd name="connsiteY43" fmla="*/ 2186220 h 2263661"/>
                <a:gd name="connsiteX44" fmla="*/ 241259 w 509324"/>
                <a:gd name="connsiteY44" fmla="*/ 1691788 h 2263661"/>
                <a:gd name="connsiteX45" fmla="*/ 241259 w 509324"/>
                <a:gd name="connsiteY45" fmla="*/ 1596476 h 2263661"/>
                <a:gd name="connsiteX46" fmla="*/ 241259 w 509324"/>
                <a:gd name="connsiteY46" fmla="*/ 997798 h 226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9324" h="2263661">
                  <a:moveTo>
                    <a:pt x="241259" y="997798"/>
                  </a:moveTo>
                  <a:lnTo>
                    <a:pt x="241259" y="679098"/>
                  </a:lnTo>
                  <a:lnTo>
                    <a:pt x="241259" y="476560"/>
                  </a:lnTo>
                  <a:lnTo>
                    <a:pt x="241259" y="342527"/>
                  </a:lnTo>
                  <a:lnTo>
                    <a:pt x="238280" y="300828"/>
                  </a:lnTo>
                  <a:lnTo>
                    <a:pt x="232323" y="235301"/>
                  </a:lnTo>
                  <a:lnTo>
                    <a:pt x="223388" y="193602"/>
                  </a:lnTo>
                  <a:lnTo>
                    <a:pt x="211474" y="157860"/>
                  </a:lnTo>
                  <a:lnTo>
                    <a:pt x="190624" y="122118"/>
                  </a:lnTo>
                  <a:lnTo>
                    <a:pt x="166796" y="95312"/>
                  </a:lnTo>
                  <a:lnTo>
                    <a:pt x="137011" y="74462"/>
                  </a:lnTo>
                  <a:lnTo>
                    <a:pt x="104248" y="62548"/>
                  </a:lnTo>
                  <a:lnTo>
                    <a:pt x="0" y="17871"/>
                  </a:lnTo>
                  <a:lnTo>
                    <a:pt x="229345" y="0"/>
                  </a:lnTo>
                  <a:lnTo>
                    <a:pt x="339549" y="77441"/>
                  </a:lnTo>
                  <a:lnTo>
                    <a:pt x="405076" y="125097"/>
                  </a:lnTo>
                  <a:lnTo>
                    <a:pt x="431883" y="148925"/>
                  </a:lnTo>
                  <a:lnTo>
                    <a:pt x="464646" y="184667"/>
                  </a:lnTo>
                  <a:lnTo>
                    <a:pt x="488474" y="220409"/>
                  </a:lnTo>
                  <a:lnTo>
                    <a:pt x="500388" y="253172"/>
                  </a:lnTo>
                  <a:lnTo>
                    <a:pt x="509324" y="297850"/>
                  </a:lnTo>
                  <a:lnTo>
                    <a:pt x="503367" y="384226"/>
                  </a:lnTo>
                  <a:lnTo>
                    <a:pt x="488474" y="595700"/>
                  </a:lnTo>
                  <a:lnTo>
                    <a:pt x="473582" y="869722"/>
                  </a:lnTo>
                  <a:lnTo>
                    <a:pt x="470603" y="1030561"/>
                  </a:lnTo>
                  <a:lnTo>
                    <a:pt x="464646" y="1236078"/>
                  </a:lnTo>
                  <a:lnTo>
                    <a:pt x="464646" y="1385003"/>
                  </a:lnTo>
                  <a:lnTo>
                    <a:pt x="467625" y="1480315"/>
                  </a:lnTo>
                  <a:lnTo>
                    <a:pt x="476560" y="1569670"/>
                  </a:lnTo>
                  <a:lnTo>
                    <a:pt x="488474" y="1664982"/>
                  </a:lnTo>
                  <a:lnTo>
                    <a:pt x="503367" y="1760294"/>
                  </a:lnTo>
                  <a:lnTo>
                    <a:pt x="509324" y="1787101"/>
                  </a:lnTo>
                  <a:lnTo>
                    <a:pt x="500388" y="1837735"/>
                  </a:lnTo>
                  <a:lnTo>
                    <a:pt x="461668" y="1959854"/>
                  </a:lnTo>
                  <a:lnTo>
                    <a:pt x="425926" y="2040273"/>
                  </a:lnTo>
                  <a:lnTo>
                    <a:pt x="387205" y="2117714"/>
                  </a:lnTo>
                  <a:lnTo>
                    <a:pt x="342528" y="2183241"/>
                  </a:lnTo>
                  <a:lnTo>
                    <a:pt x="303807" y="2233876"/>
                  </a:lnTo>
                  <a:lnTo>
                    <a:pt x="274022" y="2257704"/>
                  </a:lnTo>
                  <a:lnTo>
                    <a:pt x="253173" y="2263661"/>
                  </a:lnTo>
                  <a:lnTo>
                    <a:pt x="235302" y="2260682"/>
                  </a:lnTo>
                  <a:lnTo>
                    <a:pt x="217431" y="2251747"/>
                  </a:lnTo>
                  <a:lnTo>
                    <a:pt x="202538" y="2233876"/>
                  </a:lnTo>
                  <a:lnTo>
                    <a:pt x="184667" y="2186220"/>
                  </a:lnTo>
                  <a:lnTo>
                    <a:pt x="241259" y="1691788"/>
                  </a:lnTo>
                  <a:lnTo>
                    <a:pt x="241259" y="1596476"/>
                  </a:lnTo>
                  <a:lnTo>
                    <a:pt x="241259" y="997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90">
              <a:extLst>
                <a:ext uri="{FF2B5EF4-FFF2-40B4-BE49-F238E27FC236}">
                  <a16:creationId xmlns:a16="http://schemas.microsoft.com/office/drawing/2014/main" id="{55081437-F028-4D22-BADF-5EF683219031}"/>
                </a:ext>
              </a:extLst>
            </p:cNvPr>
            <p:cNvSpPr/>
            <p:nvPr/>
          </p:nvSpPr>
          <p:spPr>
            <a:xfrm>
              <a:off x="4329113" y="5248275"/>
              <a:ext cx="650875" cy="754063"/>
            </a:xfrm>
            <a:custGeom>
              <a:avLst/>
              <a:gdLst>
                <a:gd name="connsiteX0" fmla="*/ 240506 w 650081"/>
                <a:gd name="connsiteY0" fmla="*/ 104775 h 754856"/>
                <a:gd name="connsiteX1" fmla="*/ 357187 w 650081"/>
                <a:gd name="connsiteY1" fmla="*/ 164306 h 754856"/>
                <a:gd name="connsiteX2" fmla="*/ 442912 w 650081"/>
                <a:gd name="connsiteY2" fmla="*/ 211931 h 754856"/>
                <a:gd name="connsiteX3" fmla="*/ 485775 w 650081"/>
                <a:gd name="connsiteY3" fmla="*/ 235744 h 754856"/>
                <a:gd name="connsiteX4" fmla="*/ 516731 w 650081"/>
                <a:gd name="connsiteY4" fmla="*/ 247650 h 754856"/>
                <a:gd name="connsiteX5" fmla="*/ 545306 w 650081"/>
                <a:gd name="connsiteY5" fmla="*/ 254794 h 754856"/>
                <a:gd name="connsiteX6" fmla="*/ 561975 w 650081"/>
                <a:gd name="connsiteY6" fmla="*/ 257175 h 754856"/>
                <a:gd name="connsiteX7" fmla="*/ 578643 w 650081"/>
                <a:gd name="connsiteY7" fmla="*/ 257175 h 754856"/>
                <a:gd name="connsiteX8" fmla="*/ 604837 w 650081"/>
                <a:gd name="connsiteY8" fmla="*/ 247650 h 754856"/>
                <a:gd name="connsiteX9" fmla="*/ 626268 w 650081"/>
                <a:gd name="connsiteY9" fmla="*/ 230981 h 754856"/>
                <a:gd name="connsiteX10" fmla="*/ 635793 w 650081"/>
                <a:gd name="connsiteY10" fmla="*/ 209550 h 754856"/>
                <a:gd name="connsiteX11" fmla="*/ 640556 w 650081"/>
                <a:gd name="connsiteY11" fmla="*/ 142875 h 754856"/>
                <a:gd name="connsiteX12" fmla="*/ 645318 w 650081"/>
                <a:gd name="connsiteY12" fmla="*/ 52388 h 754856"/>
                <a:gd name="connsiteX13" fmla="*/ 650081 w 650081"/>
                <a:gd name="connsiteY13" fmla="*/ 754856 h 754856"/>
                <a:gd name="connsiteX14" fmla="*/ 621506 w 650081"/>
                <a:gd name="connsiteY14" fmla="*/ 745331 h 754856"/>
                <a:gd name="connsiteX15" fmla="*/ 602456 w 650081"/>
                <a:gd name="connsiteY15" fmla="*/ 728663 h 754856"/>
                <a:gd name="connsiteX16" fmla="*/ 581025 w 650081"/>
                <a:gd name="connsiteY16" fmla="*/ 683419 h 754856"/>
                <a:gd name="connsiteX17" fmla="*/ 559593 w 650081"/>
                <a:gd name="connsiteY17" fmla="*/ 631031 h 754856"/>
                <a:gd name="connsiteX18" fmla="*/ 528637 w 650081"/>
                <a:gd name="connsiteY18" fmla="*/ 571500 h 754856"/>
                <a:gd name="connsiteX19" fmla="*/ 497681 w 650081"/>
                <a:gd name="connsiteY19" fmla="*/ 526256 h 754856"/>
                <a:gd name="connsiteX20" fmla="*/ 454818 w 650081"/>
                <a:gd name="connsiteY20" fmla="*/ 473869 h 754856"/>
                <a:gd name="connsiteX21" fmla="*/ 419100 w 650081"/>
                <a:gd name="connsiteY21" fmla="*/ 428625 h 754856"/>
                <a:gd name="connsiteX22" fmla="*/ 371475 w 650081"/>
                <a:gd name="connsiteY22" fmla="*/ 376238 h 754856"/>
                <a:gd name="connsiteX23" fmla="*/ 311943 w 650081"/>
                <a:gd name="connsiteY23" fmla="*/ 314325 h 754856"/>
                <a:gd name="connsiteX24" fmla="*/ 242887 w 650081"/>
                <a:gd name="connsiteY24" fmla="*/ 247650 h 754856"/>
                <a:gd name="connsiteX25" fmla="*/ 169068 w 650081"/>
                <a:gd name="connsiteY25" fmla="*/ 183356 h 754856"/>
                <a:gd name="connsiteX26" fmla="*/ 111918 w 650081"/>
                <a:gd name="connsiteY26" fmla="*/ 135731 h 754856"/>
                <a:gd name="connsiteX27" fmla="*/ 52387 w 650081"/>
                <a:gd name="connsiteY27" fmla="*/ 90488 h 754856"/>
                <a:gd name="connsiteX28" fmla="*/ 16668 w 650081"/>
                <a:gd name="connsiteY28" fmla="*/ 61913 h 754856"/>
                <a:gd name="connsiteX29" fmla="*/ 7143 w 650081"/>
                <a:gd name="connsiteY29" fmla="*/ 47625 h 754856"/>
                <a:gd name="connsiteX30" fmla="*/ 2381 w 650081"/>
                <a:gd name="connsiteY30" fmla="*/ 28575 h 754856"/>
                <a:gd name="connsiteX31" fmla="*/ 0 w 650081"/>
                <a:gd name="connsiteY31" fmla="*/ 9525 h 754856"/>
                <a:gd name="connsiteX32" fmla="*/ 7143 w 650081"/>
                <a:gd name="connsiteY32" fmla="*/ 0 h 754856"/>
                <a:gd name="connsiteX33" fmla="*/ 16668 w 650081"/>
                <a:gd name="connsiteY33" fmla="*/ 0 h 754856"/>
                <a:gd name="connsiteX34" fmla="*/ 42862 w 650081"/>
                <a:gd name="connsiteY34" fmla="*/ 4763 h 754856"/>
                <a:gd name="connsiteX35" fmla="*/ 123825 w 650081"/>
                <a:gd name="connsiteY35" fmla="*/ 42863 h 754856"/>
                <a:gd name="connsiteX36" fmla="*/ 240506 w 650081"/>
                <a:gd name="connsiteY36" fmla="*/ 1047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754856">
                  <a:moveTo>
                    <a:pt x="240506" y="104775"/>
                  </a:moveTo>
                  <a:lnTo>
                    <a:pt x="357187" y="164306"/>
                  </a:lnTo>
                  <a:lnTo>
                    <a:pt x="442912" y="211931"/>
                  </a:lnTo>
                  <a:lnTo>
                    <a:pt x="485775" y="235744"/>
                  </a:lnTo>
                  <a:lnTo>
                    <a:pt x="516731" y="247650"/>
                  </a:lnTo>
                  <a:lnTo>
                    <a:pt x="545306" y="254794"/>
                  </a:lnTo>
                  <a:lnTo>
                    <a:pt x="561975" y="257175"/>
                  </a:lnTo>
                  <a:lnTo>
                    <a:pt x="578643" y="257175"/>
                  </a:lnTo>
                  <a:lnTo>
                    <a:pt x="604837" y="247650"/>
                  </a:lnTo>
                  <a:lnTo>
                    <a:pt x="626268" y="230981"/>
                  </a:lnTo>
                  <a:lnTo>
                    <a:pt x="635793" y="209550"/>
                  </a:lnTo>
                  <a:lnTo>
                    <a:pt x="640556" y="142875"/>
                  </a:lnTo>
                  <a:lnTo>
                    <a:pt x="645318" y="52388"/>
                  </a:lnTo>
                  <a:cubicBezTo>
                    <a:pt x="646906" y="286544"/>
                    <a:pt x="648493" y="520700"/>
                    <a:pt x="650081" y="754856"/>
                  </a:cubicBezTo>
                  <a:lnTo>
                    <a:pt x="621506" y="745331"/>
                  </a:lnTo>
                  <a:lnTo>
                    <a:pt x="602456" y="728663"/>
                  </a:lnTo>
                  <a:lnTo>
                    <a:pt x="581025" y="683419"/>
                  </a:lnTo>
                  <a:lnTo>
                    <a:pt x="559593" y="631031"/>
                  </a:lnTo>
                  <a:lnTo>
                    <a:pt x="528637" y="571500"/>
                  </a:lnTo>
                  <a:lnTo>
                    <a:pt x="497681" y="526256"/>
                  </a:lnTo>
                  <a:lnTo>
                    <a:pt x="454818" y="473869"/>
                  </a:lnTo>
                  <a:lnTo>
                    <a:pt x="419100" y="428625"/>
                  </a:lnTo>
                  <a:lnTo>
                    <a:pt x="371475" y="376238"/>
                  </a:lnTo>
                  <a:lnTo>
                    <a:pt x="311943" y="314325"/>
                  </a:lnTo>
                  <a:lnTo>
                    <a:pt x="242887" y="247650"/>
                  </a:lnTo>
                  <a:lnTo>
                    <a:pt x="169068" y="183356"/>
                  </a:lnTo>
                  <a:lnTo>
                    <a:pt x="111918" y="135731"/>
                  </a:lnTo>
                  <a:lnTo>
                    <a:pt x="52387" y="90488"/>
                  </a:lnTo>
                  <a:lnTo>
                    <a:pt x="16668" y="61913"/>
                  </a:lnTo>
                  <a:lnTo>
                    <a:pt x="7143" y="4762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42862" y="4763"/>
                  </a:lnTo>
                  <a:lnTo>
                    <a:pt x="123825" y="42863"/>
                  </a:lnTo>
                  <a:lnTo>
                    <a:pt x="240506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1">
              <a:extLst>
                <a:ext uri="{FF2B5EF4-FFF2-40B4-BE49-F238E27FC236}">
                  <a16:creationId xmlns:a16="http://schemas.microsoft.com/office/drawing/2014/main" id="{B97DAF46-5062-4FDD-9774-FAD0F9C6A648}"/>
                </a:ext>
              </a:extLst>
            </p:cNvPr>
            <p:cNvSpPr/>
            <p:nvPr/>
          </p:nvSpPr>
          <p:spPr>
            <a:xfrm>
              <a:off x="2944813" y="4306888"/>
              <a:ext cx="1219200" cy="1257300"/>
            </a:xfrm>
            <a:custGeom>
              <a:avLst/>
              <a:gdLst>
                <a:gd name="connsiteX0" fmla="*/ 1009650 w 1219200"/>
                <a:gd name="connsiteY0" fmla="*/ 535782 h 1257300"/>
                <a:gd name="connsiteX1" fmla="*/ 919163 w 1219200"/>
                <a:gd name="connsiteY1" fmla="*/ 619125 h 1257300"/>
                <a:gd name="connsiteX2" fmla="*/ 816769 w 1219200"/>
                <a:gd name="connsiteY2" fmla="*/ 709613 h 1257300"/>
                <a:gd name="connsiteX3" fmla="*/ 716757 w 1219200"/>
                <a:gd name="connsiteY3" fmla="*/ 792957 h 1257300"/>
                <a:gd name="connsiteX4" fmla="*/ 604838 w 1219200"/>
                <a:gd name="connsiteY4" fmla="*/ 881063 h 1257300"/>
                <a:gd name="connsiteX5" fmla="*/ 495300 w 1219200"/>
                <a:gd name="connsiteY5" fmla="*/ 964407 h 1257300"/>
                <a:gd name="connsiteX6" fmla="*/ 366713 w 1219200"/>
                <a:gd name="connsiteY6" fmla="*/ 1054894 h 1257300"/>
                <a:gd name="connsiteX7" fmla="*/ 200025 w 1219200"/>
                <a:gd name="connsiteY7" fmla="*/ 1159669 h 1257300"/>
                <a:gd name="connsiteX8" fmla="*/ 47625 w 1219200"/>
                <a:gd name="connsiteY8" fmla="*/ 1250157 h 1257300"/>
                <a:gd name="connsiteX9" fmla="*/ 23813 w 1219200"/>
                <a:gd name="connsiteY9" fmla="*/ 1257300 h 1257300"/>
                <a:gd name="connsiteX10" fmla="*/ 7144 w 1219200"/>
                <a:gd name="connsiteY10" fmla="*/ 1257300 h 1257300"/>
                <a:gd name="connsiteX11" fmla="*/ 0 w 1219200"/>
                <a:gd name="connsiteY11" fmla="*/ 1250157 h 1257300"/>
                <a:gd name="connsiteX12" fmla="*/ 0 w 1219200"/>
                <a:gd name="connsiteY12" fmla="*/ 1235869 h 1257300"/>
                <a:gd name="connsiteX13" fmla="*/ 4763 w 1219200"/>
                <a:gd name="connsiteY13" fmla="*/ 1212057 h 1257300"/>
                <a:gd name="connsiteX14" fmla="*/ 21432 w 1219200"/>
                <a:gd name="connsiteY14" fmla="*/ 1188244 h 1257300"/>
                <a:gd name="connsiteX15" fmla="*/ 80963 w 1219200"/>
                <a:gd name="connsiteY15" fmla="*/ 1138238 h 1257300"/>
                <a:gd name="connsiteX16" fmla="*/ 219075 w 1219200"/>
                <a:gd name="connsiteY16" fmla="*/ 1009650 h 1257300"/>
                <a:gd name="connsiteX17" fmla="*/ 328613 w 1219200"/>
                <a:gd name="connsiteY17" fmla="*/ 897732 h 1257300"/>
                <a:gd name="connsiteX18" fmla="*/ 447675 w 1219200"/>
                <a:gd name="connsiteY18" fmla="*/ 769144 h 1257300"/>
                <a:gd name="connsiteX19" fmla="*/ 595313 w 1219200"/>
                <a:gd name="connsiteY19" fmla="*/ 604838 h 1257300"/>
                <a:gd name="connsiteX20" fmla="*/ 659607 w 1219200"/>
                <a:gd name="connsiteY20" fmla="*/ 528638 h 1257300"/>
                <a:gd name="connsiteX21" fmla="*/ 711994 w 1219200"/>
                <a:gd name="connsiteY21" fmla="*/ 450057 h 1257300"/>
                <a:gd name="connsiteX22" fmla="*/ 771525 w 1219200"/>
                <a:gd name="connsiteY22" fmla="*/ 364332 h 1257300"/>
                <a:gd name="connsiteX23" fmla="*/ 828675 w 1219200"/>
                <a:gd name="connsiteY23" fmla="*/ 290513 h 1257300"/>
                <a:gd name="connsiteX24" fmla="*/ 847725 w 1219200"/>
                <a:gd name="connsiteY24" fmla="*/ 261938 h 1257300"/>
                <a:gd name="connsiteX25" fmla="*/ 857250 w 1219200"/>
                <a:gd name="connsiteY25" fmla="*/ 230982 h 1257300"/>
                <a:gd name="connsiteX26" fmla="*/ 862013 w 1219200"/>
                <a:gd name="connsiteY26" fmla="*/ 202407 h 1257300"/>
                <a:gd name="connsiteX27" fmla="*/ 859632 w 1219200"/>
                <a:gd name="connsiteY27" fmla="*/ 178594 h 1257300"/>
                <a:gd name="connsiteX28" fmla="*/ 857250 w 1219200"/>
                <a:gd name="connsiteY28" fmla="*/ 161925 h 1257300"/>
                <a:gd name="connsiteX29" fmla="*/ 845344 w 1219200"/>
                <a:gd name="connsiteY29" fmla="*/ 133350 h 1257300"/>
                <a:gd name="connsiteX30" fmla="*/ 821532 w 1219200"/>
                <a:gd name="connsiteY30" fmla="*/ 104775 h 1257300"/>
                <a:gd name="connsiteX31" fmla="*/ 792957 w 1219200"/>
                <a:gd name="connsiteY31" fmla="*/ 76200 h 1257300"/>
                <a:gd name="connsiteX32" fmla="*/ 773907 w 1219200"/>
                <a:gd name="connsiteY32" fmla="*/ 57150 h 1257300"/>
                <a:gd name="connsiteX33" fmla="*/ 764382 w 1219200"/>
                <a:gd name="connsiteY33" fmla="*/ 40482 h 1257300"/>
                <a:gd name="connsiteX34" fmla="*/ 759619 w 1219200"/>
                <a:gd name="connsiteY34" fmla="*/ 21432 h 1257300"/>
                <a:gd name="connsiteX35" fmla="*/ 762000 w 1219200"/>
                <a:gd name="connsiteY35" fmla="*/ 11907 h 1257300"/>
                <a:gd name="connsiteX36" fmla="*/ 766763 w 1219200"/>
                <a:gd name="connsiteY36" fmla="*/ 2382 h 1257300"/>
                <a:gd name="connsiteX37" fmla="*/ 781050 w 1219200"/>
                <a:gd name="connsiteY37" fmla="*/ 0 h 1257300"/>
                <a:gd name="connsiteX38" fmla="*/ 833438 w 1219200"/>
                <a:gd name="connsiteY38" fmla="*/ 21432 h 1257300"/>
                <a:gd name="connsiteX39" fmla="*/ 964407 w 1219200"/>
                <a:gd name="connsiteY39" fmla="*/ 92869 h 1257300"/>
                <a:gd name="connsiteX40" fmla="*/ 1071563 w 1219200"/>
                <a:gd name="connsiteY40" fmla="*/ 161925 h 1257300"/>
                <a:gd name="connsiteX41" fmla="*/ 1114425 w 1219200"/>
                <a:gd name="connsiteY41" fmla="*/ 200025 h 1257300"/>
                <a:gd name="connsiteX42" fmla="*/ 1147763 w 1219200"/>
                <a:gd name="connsiteY42" fmla="*/ 230982 h 1257300"/>
                <a:gd name="connsiteX43" fmla="*/ 1176338 w 1219200"/>
                <a:gd name="connsiteY43" fmla="*/ 261938 h 1257300"/>
                <a:gd name="connsiteX44" fmla="*/ 1200150 w 1219200"/>
                <a:gd name="connsiteY44" fmla="*/ 297657 h 1257300"/>
                <a:gd name="connsiteX45" fmla="*/ 1214438 w 1219200"/>
                <a:gd name="connsiteY45" fmla="*/ 335757 h 1257300"/>
                <a:gd name="connsiteX46" fmla="*/ 1219200 w 1219200"/>
                <a:gd name="connsiteY46" fmla="*/ 364332 h 1257300"/>
                <a:gd name="connsiteX47" fmla="*/ 1214438 w 1219200"/>
                <a:gd name="connsiteY47" fmla="*/ 395288 h 1257300"/>
                <a:gd name="connsiteX48" fmla="*/ 1202532 w 1219200"/>
                <a:gd name="connsiteY48" fmla="*/ 416719 h 1257300"/>
                <a:gd name="connsiteX49" fmla="*/ 1185863 w 1219200"/>
                <a:gd name="connsiteY49" fmla="*/ 428625 h 1257300"/>
                <a:gd name="connsiteX50" fmla="*/ 1157288 w 1219200"/>
                <a:gd name="connsiteY50" fmla="*/ 438150 h 1257300"/>
                <a:gd name="connsiteX51" fmla="*/ 1121569 w 1219200"/>
                <a:gd name="connsiteY51" fmla="*/ 440532 h 1257300"/>
                <a:gd name="connsiteX52" fmla="*/ 1102519 w 1219200"/>
                <a:gd name="connsiteY52" fmla="*/ 442913 h 1257300"/>
                <a:gd name="connsiteX53" fmla="*/ 1009650 w 1219200"/>
                <a:gd name="connsiteY53" fmla="*/ 535782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9200" h="1257300">
                  <a:moveTo>
                    <a:pt x="1009650" y="535782"/>
                  </a:moveTo>
                  <a:lnTo>
                    <a:pt x="919163" y="619125"/>
                  </a:lnTo>
                  <a:lnTo>
                    <a:pt x="816769" y="709613"/>
                  </a:lnTo>
                  <a:lnTo>
                    <a:pt x="716757" y="792957"/>
                  </a:lnTo>
                  <a:lnTo>
                    <a:pt x="604838" y="881063"/>
                  </a:lnTo>
                  <a:lnTo>
                    <a:pt x="495300" y="964407"/>
                  </a:lnTo>
                  <a:lnTo>
                    <a:pt x="366713" y="1054894"/>
                  </a:lnTo>
                  <a:lnTo>
                    <a:pt x="200025" y="1159669"/>
                  </a:lnTo>
                  <a:lnTo>
                    <a:pt x="47625" y="1250157"/>
                  </a:lnTo>
                  <a:lnTo>
                    <a:pt x="23813" y="1257300"/>
                  </a:lnTo>
                  <a:lnTo>
                    <a:pt x="7144" y="1257300"/>
                  </a:lnTo>
                  <a:lnTo>
                    <a:pt x="0" y="1250157"/>
                  </a:lnTo>
                  <a:lnTo>
                    <a:pt x="0" y="1235869"/>
                  </a:lnTo>
                  <a:lnTo>
                    <a:pt x="4763" y="1212057"/>
                  </a:lnTo>
                  <a:lnTo>
                    <a:pt x="21432" y="1188244"/>
                  </a:lnTo>
                  <a:lnTo>
                    <a:pt x="80963" y="1138238"/>
                  </a:lnTo>
                  <a:lnTo>
                    <a:pt x="219075" y="1009650"/>
                  </a:lnTo>
                  <a:lnTo>
                    <a:pt x="328613" y="897732"/>
                  </a:lnTo>
                  <a:lnTo>
                    <a:pt x="447675" y="769144"/>
                  </a:lnTo>
                  <a:lnTo>
                    <a:pt x="595313" y="604838"/>
                  </a:lnTo>
                  <a:lnTo>
                    <a:pt x="659607" y="528638"/>
                  </a:lnTo>
                  <a:lnTo>
                    <a:pt x="711994" y="450057"/>
                  </a:lnTo>
                  <a:lnTo>
                    <a:pt x="771525" y="364332"/>
                  </a:lnTo>
                  <a:lnTo>
                    <a:pt x="828675" y="290513"/>
                  </a:lnTo>
                  <a:lnTo>
                    <a:pt x="847725" y="261938"/>
                  </a:lnTo>
                  <a:lnTo>
                    <a:pt x="857250" y="230982"/>
                  </a:lnTo>
                  <a:lnTo>
                    <a:pt x="862013" y="202407"/>
                  </a:lnTo>
                  <a:lnTo>
                    <a:pt x="859632" y="178594"/>
                  </a:lnTo>
                  <a:lnTo>
                    <a:pt x="857250" y="161925"/>
                  </a:lnTo>
                  <a:lnTo>
                    <a:pt x="845344" y="133350"/>
                  </a:lnTo>
                  <a:lnTo>
                    <a:pt x="821532" y="104775"/>
                  </a:lnTo>
                  <a:lnTo>
                    <a:pt x="792957" y="76200"/>
                  </a:lnTo>
                  <a:lnTo>
                    <a:pt x="773907" y="57150"/>
                  </a:lnTo>
                  <a:lnTo>
                    <a:pt x="764382" y="40482"/>
                  </a:lnTo>
                  <a:lnTo>
                    <a:pt x="759619" y="21432"/>
                  </a:lnTo>
                  <a:lnTo>
                    <a:pt x="762000" y="11907"/>
                  </a:lnTo>
                  <a:lnTo>
                    <a:pt x="766763" y="2382"/>
                  </a:lnTo>
                  <a:lnTo>
                    <a:pt x="781050" y="0"/>
                  </a:lnTo>
                  <a:lnTo>
                    <a:pt x="833438" y="21432"/>
                  </a:lnTo>
                  <a:lnTo>
                    <a:pt x="964407" y="92869"/>
                  </a:lnTo>
                  <a:lnTo>
                    <a:pt x="1071563" y="161925"/>
                  </a:lnTo>
                  <a:lnTo>
                    <a:pt x="1114425" y="200025"/>
                  </a:lnTo>
                  <a:lnTo>
                    <a:pt x="1147763" y="230982"/>
                  </a:lnTo>
                  <a:lnTo>
                    <a:pt x="1176338" y="261938"/>
                  </a:lnTo>
                  <a:lnTo>
                    <a:pt x="1200150" y="297657"/>
                  </a:lnTo>
                  <a:lnTo>
                    <a:pt x="1214438" y="335757"/>
                  </a:lnTo>
                  <a:lnTo>
                    <a:pt x="1219200" y="364332"/>
                  </a:lnTo>
                  <a:lnTo>
                    <a:pt x="1214438" y="395288"/>
                  </a:lnTo>
                  <a:lnTo>
                    <a:pt x="1202532" y="416719"/>
                  </a:lnTo>
                  <a:lnTo>
                    <a:pt x="1185863" y="428625"/>
                  </a:lnTo>
                  <a:lnTo>
                    <a:pt x="1157288" y="438150"/>
                  </a:lnTo>
                  <a:lnTo>
                    <a:pt x="1121569" y="440532"/>
                  </a:lnTo>
                  <a:lnTo>
                    <a:pt x="1102519" y="442913"/>
                  </a:lnTo>
                  <a:lnTo>
                    <a:pt x="1009650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グループ化 1">
            <a:extLst>
              <a:ext uri="{FF2B5EF4-FFF2-40B4-BE49-F238E27FC236}">
                <a16:creationId xmlns:a16="http://schemas.microsoft.com/office/drawing/2014/main" id="{A8B1A229-8ED1-4815-82B9-D75C67383B7A}"/>
              </a:ext>
            </a:extLst>
          </p:cNvPr>
          <p:cNvGrpSpPr>
            <a:grpSpLocks/>
          </p:cNvGrpSpPr>
          <p:nvPr/>
        </p:nvGrpSpPr>
        <p:grpSpPr bwMode="auto">
          <a:xfrm>
            <a:off x="2944813" y="1390650"/>
            <a:ext cx="4338637" cy="4616450"/>
            <a:chOff x="2944813" y="1390650"/>
            <a:chExt cx="4338637" cy="4616450"/>
          </a:xfrm>
        </p:grpSpPr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A1661482-4C3E-4866-9F37-061AE772608F}"/>
                </a:ext>
              </a:extLst>
            </p:cNvPr>
            <p:cNvSpPr/>
            <p:nvPr/>
          </p:nvSpPr>
          <p:spPr>
            <a:xfrm>
              <a:off x="4662488" y="1390650"/>
              <a:ext cx="600075" cy="788988"/>
            </a:xfrm>
            <a:custGeom>
              <a:avLst/>
              <a:gdLst>
                <a:gd name="connsiteX0" fmla="*/ 238125 w 600075"/>
                <a:gd name="connsiteY0" fmla="*/ 559594 h 788194"/>
                <a:gd name="connsiteX1" fmla="*/ 238125 w 600075"/>
                <a:gd name="connsiteY1" fmla="*/ 316706 h 788194"/>
                <a:gd name="connsiteX2" fmla="*/ 238125 w 600075"/>
                <a:gd name="connsiteY2" fmla="*/ 285750 h 788194"/>
                <a:gd name="connsiteX3" fmla="*/ 233362 w 600075"/>
                <a:gd name="connsiteY3" fmla="*/ 259556 h 788194"/>
                <a:gd name="connsiteX4" fmla="*/ 221456 w 600075"/>
                <a:gd name="connsiteY4" fmla="*/ 230981 h 788194"/>
                <a:gd name="connsiteX5" fmla="*/ 209550 w 600075"/>
                <a:gd name="connsiteY5" fmla="*/ 211931 h 788194"/>
                <a:gd name="connsiteX6" fmla="*/ 188118 w 600075"/>
                <a:gd name="connsiteY6" fmla="*/ 188119 h 788194"/>
                <a:gd name="connsiteX7" fmla="*/ 164306 w 600075"/>
                <a:gd name="connsiteY7" fmla="*/ 166688 h 788194"/>
                <a:gd name="connsiteX8" fmla="*/ 135731 w 600075"/>
                <a:gd name="connsiteY8" fmla="*/ 147638 h 788194"/>
                <a:gd name="connsiteX9" fmla="*/ 102393 w 600075"/>
                <a:gd name="connsiteY9" fmla="*/ 133350 h 788194"/>
                <a:gd name="connsiteX10" fmla="*/ 59531 w 600075"/>
                <a:gd name="connsiteY10" fmla="*/ 116681 h 788194"/>
                <a:gd name="connsiteX11" fmla="*/ 23812 w 600075"/>
                <a:gd name="connsiteY11" fmla="*/ 97631 h 788194"/>
                <a:gd name="connsiteX12" fmla="*/ 7143 w 600075"/>
                <a:gd name="connsiteY12" fmla="*/ 83344 h 788194"/>
                <a:gd name="connsiteX13" fmla="*/ 0 w 600075"/>
                <a:gd name="connsiteY13" fmla="*/ 73819 h 788194"/>
                <a:gd name="connsiteX14" fmla="*/ 0 w 600075"/>
                <a:gd name="connsiteY14" fmla="*/ 64294 h 788194"/>
                <a:gd name="connsiteX15" fmla="*/ 2381 w 600075"/>
                <a:gd name="connsiteY15" fmla="*/ 54769 h 788194"/>
                <a:gd name="connsiteX16" fmla="*/ 9525 w 600075"/>
                <a:gd name="connsiteY16" fmla="*/ 47625 h 788194"/>
                <a:gd name="connsiteX17" fmla="*/ 23812 w 600075"/>
                <a:gd name="connsiteY17" fmla="*/ 35719 h 788194"/>
                <a:gd name="connsiteX18" fmla="*/ 61912 w 600075"/>
                <a:gd name="connsiteY18" fmla="*/ 16669 h 788194"/>
                <a:gd name="connsiteX19" fmla="*/ 92868 w 600075"/>
                <a:gd name="connsiteY19" fmla="*/ 7144 h 788194"/>
                <a:gd name="connsiteX20" fmla="*/ 119062 w 600075"/>
                <a:gd name="connsiteY20" fmla="*/ 2381 h 788194"/>
                <a:gd name="connsiteX21" fmla="*/ 161925 w 600075"/>
                <a:gd name="connsiteY21" fmla="*/ 0 h 788194"/>
                <a:gd name="connsiteX22" fmla="*/ 209550 w 600075"/>
                <a:gd name="connsiteY22" fmla="*/ 4763 h 788194"/>
                <a:gd name="connsiteX23" fmla="*/ 259556 w 600075"/>
                <a:gd name="connsiteY23" fmla="*/ 11906 h 788194"/>
                <a:gd name="connsiteX24" fmla="*/ 345281 w 600075"/>
                <a:gd name="connsiteY24" fmla="*/ 38100 h 788194"/>
                <a:gd name="connsiteX25" fmla="*/ 411956 w 600075"/>
                <a:gd name="connsiteY25" fmla="*/ 64294 h 788194"/>
                <a:gd name="connsiteX26" fmla="*/ 469106 w 600075"/>
                <a:gd name="connsiteY26" fmla="*/ 92869 h 788194"/>
                <a:gd name="connsiteX27" fmla="*/ 528637 w 600075"/>
                <a:gd name="connsiteY27" fmla="*/ 128588 h 788194"/>
                <a:gd name="connsiteX28" fmla="*/ 564356 w 600075"/>
                <a:gd name="connsiteY28" fmla="*/ 152400 h 788194"/>
                <a:gd name="connsiteX29" fmla="*/ 581025 w 600075"/>
                <a:gd name="connsiteY29" fmla="*/ 171450 h 788194"/>
                <a:gd name="connsiteX30" fmla="*/ 592931 w 600075"/>
                <a:gd name="connsiteY30" fmla="*/ 195263 h 788194"/>
                <a:gd name="connsiteX31" fmla="*/ 600075 w 600075"/>
                <a:gd name="connsiteY31" fmla="*/ 226219 h 788194"/>
                <a:gd name="connsiteX32" fmla="*/ 595312 w 600075"/>
                <a:gd name="connsiteY32" fmla="*/ 254794 h 788194"/>
                <a:gd name="connsiteX33" fmla="*/ 581025 w 600075"/>
                <a:gd name="connsiteY33" fmla="*/ 273844 h 788194"/>
                <a:gd name="connsiteX34" fmla="*/ 561975 w 600075"/>
                <a:gd name="connsiteY34" fmla="*/ 288131 h 788194"/>
                <a:gd name="connsiteX35" fmla="*/ 550068 w 600075"/>
                <a:gd name="connsiteY35" fmla="*/ 300038 h 788194"/>
                <a:gd name="connsiteX36" fmla="*/ 542925 w 600075"/>
                <a:gd name="connsiteY36" fmla="*/ 314325 h 788194"/>
                <a:gd name="connsiteX37" fmla="*/ 531018 w 600075"/>
                <a:gd name="connsiteY37" fmla="*/ 354806 h 788194"/>
                <a:gd name="connsiteX38" fmla="*/ 519112 w 600075"/>
                <a:gd name="connsiteY38" fmla="*/ 404813 h 788194"/>
                <a:gd name="connsiteX39" fmla="*/ 514350 w 600075"/>
                <a:gd name="connsiteY39" fmla="*/ 459581 h 788194"/>
                <a:gd name="connsiteX40" fmla="*/ 509587 w 600075"/>
                <a:gd name="connsiteY40" fmla="*/ 533400 h 788194"/>
                <a:gd name="connsiteX41" fmla="*/ 504825 w 600075"/>
                <a:gd name="connsiteY41" fmla="*/ 766763 h 788194"/>
                <a:gd name="connsiteX42" fmla="*/ 235743 w 600075"/>
                <a:gd name="connsiteY42" fmla="*/ 788194 h 788194"/>
                <a:gd name="connsiteX43" fmla="*/ 238125 w 600075"/>
                <a:gd name="connsiteY43" fmla="*/ 559594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00075" h="788194">
                  <a:moveTo>
                    <a:pt x="238125" y="559594"/>
                  </a:moveTo>
                  <a:lnTo>
                    <a:pt x="238125" y="316706"/>
                  </a:lnTo>
                  <a:lnTo>
                    <a:pt x="238125" y="285750"/>
                  </a:lnTo>
                  <a:lnTo>
                    <a:pt x="233362" y="259556"/>
                  </a:lnTo>
                  <a:lnTo>
                    <a:pt x="221456" y="230981"/>
                  </a:lnTo>
                  <a:lnTo>
                    <a:pt x="209550" y="211931"/>
                  </a:lnTo>
                  <a:lnTo>
                    <a:pt x="188118" y="188119"/>
                  </a:lnTo>
                  <a:lnTo>
                    <a:pt x="164306" y="166688"/>
                  </a:lnTo>
                  <a:lnTo>
                    <a:pt x="135731" y="147638"/>
                  </a:lnTo>
                  <a:lnTo>
                    <a:pt x="102393" y="133350"/>
                  </a:lnTo>
                  <a:lnTo>
                    <a:pt x="59531" y="116681"/>
                  </a:lnTo>
                  <a:lnTo>
                    <a:pt x="23812" y="97631"/>
                  </a:lnTo>
                  <a:lnTo>
                    <a:pt x="7143" y="83344"/>
                  </a:lnTo>
                  <a:lnTo>
                    <a:pt x="0" y="73819"/>
                  </a:lnTo>
                  <a:lnTo>
                    <a:pt x="0" y="64294"/>
                  </a:lnTo>
                  <a:lnTo>
                    <a:pt x="2381" y="54769"/>
                  </a:lnTo>
                  <a:lnTo>
                    <a:pt x="9525" y="47625"/>
                  </a:lnTo>
                  <a:lnTo>
                    <a:pt x="23812" y="35719"/>
                  </a:lnTo>
                  <a:lnTo>
                    <a:pt x="61912" y="16669"/>
                  </a:lnTo>
                  <a:lnTo>
                    <a:pt x="92868" y="7144"/>
                  </a:lnTo>
                  <a:lnTo>
                    <a:pt x="119062" y="2381"/>
                  </a:lnTo>
                  <a:lnTo>
                    <a:pt x="161925" y="0"/>
                  </a:lnTo>
                  <a:lnTo>
                    <a:pt x="209550" y="4763"/>
                  </a:lnTo>
                  <a:lnTo>
                    <a:pt x="259556" y="11906"/>
                  </a:lnTo>
                  <a:lnTo>
                    <a:pt x="345281" y="38100"/>
                  </a:lnTo>
                  <a:lnTo>
                    <a:pt x="411956" y="64294"/>
                  </a:lnTo>
                  <a:lnTo>
                    <a:pt x="469106" y="92869"/>
                  </a:lnTo>
                  <a:lnTo>
                    <a:pt x="528637" y="128588"/>
                  </a:lnTo>
                  <a:lnTo>
                    <a:pt x="564356" y="152400"/>
                  </a:lnTo>
                  <a:lnTo>
                    <a:pt x="581025" y="171450"/>
                  </a:lnTo>
                  <a:lnTo>
                    <a:pt x="592931" y="195263"/>
                  </a:lnTo>
                  <a:lnTo>
                    <a:pt x="600075" y="226219"/>
                  </a:lnTo>
                  <a:lnTo>
                    <a:pt x="595312" y="254794"/>
                  </a:lnTo>
                  <a:lnTo>
                    <a:pt x="581025" y="273844"/>
                  </a:lnTo>
                  <a:lnTo>
                    <a:pt x="561975" y="288131"/>
                  </a:lnTo>
                  <a:lnTo>
                    <a:pt x="550068" y="300038"/>
                  </a:lnTo>
                  <a:lnTo>
                    <a:pt x="542925" y="314325"/>
                  </a:lnTo>
                  <a:lnTo>
                    <a:pt x="531018" y="354806"/>
                  </a:lnTo>
                  <a:lnTo>
                    <a:pt x="519112" y="404813"/>
                  </a:lnTo>
                  <a:lnTo>
                    <a:pt x="514350" y="459581"/>
                  </a:lnTo>
                  <a:lnTo>
                    <a:pt x="509587" y="533400"/>
                  </a:lnTo>
                  <a:cubicBezTo>
                    <a:pt x="508000" y="611188"/>
                    <a:pt x="506412" y="688975"/>
                    <a:pt x="504825" y="766763"/>
                  </a:cubicBezTo>
                  <a:lnTo>
                    <a:pt x="235743" y="788194"/>
                  </a:lnTo>
                  <a:lnTo>
                    <a:pt x="23812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EE12885B-4DC6-4A3E-B0AF-C47D733B2B18}"/>
                </a:ext>
              </a:extLst>
            </p:cNvPr>
            <p:cNvSpPr/>
            <p:nvPr/>
          </p:nvSpPr>
          <p:spPr>
            <a:xfrm>
              <a:off x="3027363" y="1981200"/>
              <a:ext cx="422275" cy="1162050"/>
            </a:xfrm>
            <a:custGeom>
              <a:avLst/>
              <a:gdLst>
                <a:gd name="connsiteX0" fmla="*/ 400050 w 423862"/>
                <a:gd name="connsiteY0" fmla="*/ 557213 h 1162050"/>
                <a:gd name="connsiteX1" fmla="*/ 376237 w 423862"/>
                <a:gd name="connsiteY1" fmla="*/ 692944 h 1162050"/>
                <a:gd name="connsiteX2" fmla="*/ 345281 w 423862"/>
                <a:gd name="connsiteY2" fmla="*/ 821531 h 1162050"/>
                <a:gd name="connsiteX3" fmla="*/ 333375 w 423862"/>
                <a:gd name="connsiteY3" fmla="*/ 864394 h 1162050"/>
                <a:gd name="connsiteX4" fmla="*/ 309562 w 423862"/>
                <a:gd name="connsiteY4" fmla="*/ 933450 h 1162050"/>
                <a:gd name="connsiteX5" fmla="*/ 288131 w 423862"/>
                <a:gd name="connsiteY5" fmla="*/ 985838 h 1162050"/>
                <a:gd name="connsiteX6" fmla="*/ 257175 w 423862"/>
                <a:gd name="connsiteY6" fmla="*/ 1040606 h 1162050"/>
                <a:gd name="connsiteX7" fmla="*/ 228600 w 423862"/>
                <a:gd name="connsiteY7" fmla="*/ 1085850 h 1162050"/>
                <a:gd name="connsiteX8" fmla="*/ 192881 w 423862"/>
                <a:gd name="connsiteY8" fmla="*/ 1131094 h 1162050"/>
                <a:gd name="connsiteX9" fmla="*/ 169069 w 423862"/>
                <a:gd name="connsiteY9" fmla="*/ 1152525 h 1162050"/>
                <a:gd name="connsiteX10" fmla="*/ 147637 w 423862"/>
                <a:gd name="connsiteY10" fmla="*/ 1162050 h 1162050"/>
                <a:gd name="connsiteX11" fmla="*/ 123825 w 423862"/>
                <a:gd name="connsiteY11" fmla="*/ 1162050 h 1162050"/>
                <a:gd name="connsiteX12" fmla="*/ 100012 w 423862"/>
                <a:gd name="connsiteY12" fmla="*/ 1152525 h 1162050"/>
                <a:gd name="connsiteX13" fmla="*/ 80962 w 423862"/>
                <a:gd name="connsiteY13" fmla="*/ 1131094 h 1162050"/>
                <a:gd name="connsiteX14" fmla="*/ 59531 w 423862"/>
                <a:gd name="connsiteY14" fmla="*/ 1102519 h 1162050"/>
                <a:gd name="connsiteX15" fmla="*/ 40481 w 423862"/>
                <a:gd name="connsiteY15" fmla="*/ 1071563 h 1162050"/>
                <a:gd name="connsiteX16" fmla="*/ 23812 w 423862"/>
                <a:gd name="connsiteY16" fmla="*/ 1038225 h 1162050"/>
                <a:gd name="connsiteX17" fmla="*/ 11906 w 423862"/>
                <a:gd name="connsiteY17" fmla="*/ 997744 h 1162050"/>
                <a:gd name="connsiteX18" fmla="*/ 7144 w 423862"/>
                <a:gd name="connsiteY18" fmla="*/ 966788 h 1162050"/>
                <a:gd name="connsiteX19" fmla="*/ 0 w 423862"/>
                <a:gd name="connsiteY19" fmla="*/ 921544 h 1162050"/>
                <a:gd name="connsiteX20" fmla="*/ 0 w 423862"/>
                <a:gd name="connsiteY20" fmla="*/ 871538 h 1162050"/>
                <a:gd name="connsiteX21" fmla="*/ 21431 w 423862"/>
                <a:gd name="connsiteY21" fmla="*/ 838200 h 1162050"/>
                <a:gd name="connsiteX22" fmla="*/ 76200 w 423862"/>
                <a:gd name="connsiteY22" fmla="*/ 759619 h 1162050"/>
                <a:gd name="connsiteX23" fmla="*/ 123825 w 423862"/>
                <a:gd name="connsiteY23" fmla="*/ 685800 h 1162050"/>
                <a:gd name="connsiteX24" fmla="*/ 171450 w 423862"/>
                <a:gd name="connsiteY24" fmla="*/ 609600 h 1162050"/>
                <a:gd name="connsiteX25" fmla="*/ 200025 w 423862"/>
                <a:gd name="connsiteY25" fmla="*/ 557213 h 1162050"/>
                <a:gd name="connsiteX26" fmla="*/ 226219 w 423862"/>
                <a:gd name="connsiteY26" fmla="*/ 504825 h 1162050"/>
                <a:gd name="connsiteX27" fmla="*/ 245269 w 423862"/>
                <a:gd name="connsiteY27" fmla="*/ 457200 h 1162050"/>
                <a:gd name="connsiteX28" fmla="*/ 264319 w 423862"/>
                <a:gd name="connsiteY28" fmla="*/ 395288 h 1162050"/>
                <a:gd name="connsiteX29" fmla="*/ 276225 w 423862"/>
                <a:gd name="connsiteY29" fmla="*/ 352425 h 1162050"/>
                <a:gd name="connsiteX30" fmla="*/ 288131 w 423862"/>
                <a:gd name="connsiteY30" fmla="*/ 304800 h 1162050"/>
                <a:gd name="connsiteX31" fmla="*/ 292894 w 423862"/>
                <a:gd name="connsiteY31" fmla="*/ 266700 h 1162050"/>
                <a:gd name="connsiteX32" fmla="*/ 297656 w 423862"/>
                <a:gd name="connsiteY32" fmla="*/ 223838 h 1162050"/>
                <a:gd name="connsiteX33" fmla="*/ 297656 w 423862"/>
                <a:gd name="connsiteY33" fmla="*/ 173831 h 1162050"/>
                <a:gd name="connsiteX34" fmla="*/ 297656 w 423862"/>
                <a:gd name="connsiteY34" fmla="*/ 130969 h 1162050"/>
                <a:gd name="connsiteX35" fmla="*/ 292894 w 423862"/>
                <a:gd name="connsiteY35" fmla="*/ 92869 h 1162050"/>
                <a:gd name="connsiteX36" fmla="*/ 288131 w 423862"/>
                <a:gd name="connsiteY36" fmla="*/ 61913 h 1162050"/>
                <a:gd name="connsiteX37" fmla="*/ 283369 w 423862"/>
                <a:gd name="connsiteY37" fmla="*/ 42863 h 1162050"/>
                <a:gd name="connsiteX38" fmla="*/ 276225 w 423862"/>
                <a:gd name="connsiteY38" fmla="*/ 21431 h 1162050"/>
                <a:gd name="connsiteX39" fmla="*/ 276225 w 423862"/>
                <a:gd name="connsiteY39" fmla="*/ 7144 h 1162050"/>
                <a:gd name="connsiteX40" fmla="*/ 280987 w 423862"/>
                <a:gd name="connsiteY40" fmla="*/ 0 h 1162050"/>
                <a:gd name="connsiteX41" fmla="*/ 292894 w 423862"/>
                <a:gd name="connsiteY41" fmla="*/ 2381 h 1162050"/>
                <a:gd name="connsiteX42" fmla="*/ 307181 w 423862"/>
                <a:gd name="connsiteY42" fmla="*/ 11906 h 1162050"/>
                <a:gd name="connsiteX43" fmla="*/ 342900 w 423862"/>
                <a:gd name="connsiteY43" fmla="*/ 45244 h 1162050"/>
                <a:gd name="connsiteX44" fmla="*/ 359569 w 423862"/>
                <a:gd name="connsiteY44" fmla="*/ 73819 h 1162050"/>
                <a:gd name="connsiteX45" fmla="*/ 378619 w 423862"/>
                <a:gd name="connsiteY45" fmla="*/ 116681 h 1162050"/>
                <a:gd name="connsiteX46" fmla="*/ 392906 w 423862"/>
                <a:gd name="connsiteY46" fmla="*/ 176213 h 1162050"/>
                <a:gd name="connsiteX47" fmla="*/ 402431 w 423862"/>
                <a:gd name="connsiteY47" fmla="*/ 238125 h 1162050"/>
                <a:gd name="connsiteX48" fmla="*/ 423862 w 423862"/>
                <a:gd name="connsiteY48" fmla="*/ 350044 h 1162050"/>
                <a:gd name="connsiteX49" fmla="*/ 409575 w 423862"/>
                <a:gd name="connsiteY49" fmla="*/ 497681 h 1162050"/>
                <a:gd name="connsiteX50" fmla="*/ 400050 w 423862"/>
                <a:gd name="connsiteY50" fmla="*/ 55721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3862" h="1162050">
                  <a:moveTo>
                    <a:pt x="400050" y="557213"/>
                  </a:moveTo>
                  <a:lnTo>
                    <a:pt x="376237" y="692944"/>
                  </a:lnTo>
                  <a:lnTo>
                    <a:pt x="345281" y="821531"/>
                  </a:lnTo>
                  <a:lnTo>
                    <a:pt x="333375" y="864394"/>
                  </a:lnTo>
                  <a:lnTo>
                    <a:pt x="309562" y="933450"/>
                  </a:lnTo>
                  <a:lnTo>
                    <a:pt x="288131" y="985838"/>
                  </a:lnTo>
                  <a:lnTo>
                    <a:pt x="257175" y="1040606"/>
                  </a:lnTo>
                  <a:lnTo>
                    <a:pt x="228600" y="1085850"/>
                  </a:lnTo>
                  <a:lnTo>
                    <a:pt x="192881" y="1131094"/>
                  </a:lnTo>
                  <a:lnTo>
                    <a:pt x="169069" y="1152525"/>
                  </a:lnTo>
                  <a:lnTo>
                    <a:pt x="147637" y="1162050"/>
                  </a:lnTo>
                  <a:lnTo>
                    <a:pt x="123825" y="1162050"/>
                  </a:lnTo>
                  <a:lnTo>
                    <a:pt x="100012" y="1152525"/>
                  </a:lnTo>
                  <a:lnTo>
                    <a:pt x="80962" y="1131094"/>
                  </a:lnTo>
                  <a:lnTo>
                    <a:pt x="59531" y="1102519"/>
                  </a:lnTo>
                  <a:lnTo>
                    <a:pt x="40481" y="1071563"/>
                  </a:lnTo>
                  <a:lnTo>
                    <a:pt x="23812" y="1038225"/>
                  </a:lnTo>
                  <a:lnTo>
                    <a:pt x="11906" y="997744"/>
                  </a:lnTo>
                  <a:lnTo>
                    <a:pt x="7144" y="966788"/>
                  </a:lnTo>
                  <a:lnTo>
                    <a:pt x="0" y="921544"/>
                  </a:lnTo>
                  <a:lnTo>
                    <a:pt x="0" y="871538"/>
                  </a:lnTo>
                  <a:lnTo>
                    <a:pt x="21431" y="838200"/>
                  </a:lnTo>
                  <a:lnTo>
                    <a:pt x="76200" y="759619"/>
                  </a:lnTo>
                  <a:lnTo>
                    <a:pt x="123825" y="685800"/>
                  </a:lnTo>
                  <a:lnTo>
                    <a:pt x="171450" y="609600"/>
                  </a:lnTo>
                  <a:lnTo>
                    <a:pt x="200025" y="557213"/>
                  </a:lnTo>
                  <a:lnTo>
                    <a:pt x="226219" y="504825"/>
                  </a:lnTo>
                  <a:lnTo>
                    <a:pt x="245269" y="457200"/>
                  </a:lnTo>
                  <a:lnTo>
                    <a:pt x="264319" y="395288"/>
                  </a:lnTo>
                  <a:lnTo>
                    <a:pt x="276225" y="352425"/>
                  </a:lnTo>
                  <a:lnTo>
                    <a:pt x="288131" y="304800"/>
                  </a:lnTo>
                  <a:lnTo>
                    <a:pt x="292894" y="266700"/>
                  </a:lnTo>
                  <a:lnTo>
                    <a:pt x="297656" y="223838"/>
                  </a:lnTo>
                  <a:lnTo>
                    <a:pt x="297656" y="173831"/>
                  </a:lnTo>
                  <a:lnTo>
                    <a:pt x="297656" y="130969"/>
                  </a:lnTo>
                  <a:lnTo>
                    <a:pt x="292894" y="92869"/>
                  </a:lnTo>
                  <a:lnTo>
                    <a:pt x="288131" y="61913"/>
                  </a:lnTo>
                  <a:lnTo>
                    <a:pt x="283369" y="42863"/>
                  </a:lnTo>
                  <a:lnTo>
                    <a:pt x="276225" y="21431"/>
                  </a:lnTo>
                  <a:lnTo>
                    <a:pt x="276225" y="7144"/>
                  </a:lnTo>
                  <a:lnTo>
                    <a:pt x="280987" y="0"/>
                  </a:lnTo>
                  <a:lnTo>
                    <a:pt x="292894" y="2381"/>
                  </a:lnTo>
                  <a:lnTo>
                    <a:pt x="307181" y="11906"/>
                  </a:lnTo>
                  <a:lnTo>
                    <a:pt x="342900" y="45244"/>
                  </a:lnTo>
                  <a:lnTo>
                    <a:pt x="359569" y="73819"/>
                  </a:lnTo>
                  <a:lnTo>
                    <a:pt x="378619" y="116681"/>
                  </a:lnTo>
                  <a:lnTo>
                    <a:pt x="392906" y="176213"/>
                  </a:lnTo>
                  <a:lnTo>
                    <a:pt x="402431" y="238125"/>
                  </a:lnTo>
                  <a:lnTo>
                    <a:pt x="423862" y="350044"/>
                  </a:lnTo>
                  <a:lnTo>
                    <a:pt x="409575" y="497681"/>
                  </a:lnTo>
                  <a:lnTo>
                    <a:pt x="40005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B9E5EC83-DE5E-4958-B7BD-5F7F40D884C7}"/>
                </a:ext>
              </a:extLst>
            </p:cNvPr>
            <p:cNvSpPr/>
            <p:nvPr/>
          </p:nvSpPr>
          <p:spPr>
            <a:xfrm>
              <a:off x="3905250" y="2693988"/>
              <a:ext cx="2195513" cy="476250"/>
            </a:xfrm>
            <a:custGeom>
              <a:avLst/>
              <a:gdLst>
                <a:gd name="connsiteX0" fmla="*/ 1478756 w 2195513"/>
                <a:gd name="connsiteY0" fmla="*/ 69056 h 476250"/>
                <a:gd name="connsiteX1" fmla="*/ 1362075 w 2195513"/>
                <a:gd name="connsiteY1" fmla="*/ 88106 h 476250"/>
                <a:gd name="connsiteX2" fmla="*/ 1219200 w 2195513"/>
                <a:gd name="connsiteY2" fmla="*/ 109537 h 476250"/>
                <a:gd name="connsiteX3" fmla="*/ 985838 w 2195513"/>
                <a:gd name="connsiteY3" fmla="*/ 142875 h 476250"/>
                <a:gd name="connsiteX4" fmla="*/ 802481 w 2195513"/>
                <a:gd name="connsiteY4" fmla="*/ 171450 h 476250"/>
                <a:gd name="connsiteX5" fmla="*/ 669131 w 2195513"/>
                <a:gd name="connsiteY5" fmla="*/ 192881 h 476250"/>
                <a:gd name="connsiteX6" fmla="*/ 542925 w 2195513"/>
                <a:gd name="connsiteY6" fmla="*/ 209550 h 476250"/>
                <a:gd name="connsiteX7" fmla="*/ 440531 w 2195513"/>
                <a:gd name="connsiteY7" fmla="*/ 221456 h 476250"/>
                <a:gd name="connsiteX8" fmla="*/ 400050 w 2195513"/>
                <a:gd name="connsiteY8" fmla="*/ 223837 h 476250"/>
                <a:gd name="connsiteX9" fmla="*/ 354806 w 2195513"/>
                <a:gd name="connsiteY9" fmla="*/ 221456 h 476250"/>
                <a:gd name="connsiteX10" fmla="*/ 311944 w 2195513"/>
                <a:gd name="connsiteY10" fmla="*/ 219075 h 476250"/>
                <a:gd name="connsiteX11" fmla="*/ 266700 w 2195513"/>
                <a:gd name="connsiteY11" fmla="*/ 209550 h 476250"/>
                <a:gd name="connsiteX12" fmla="*/ 188119 w 2195513"/>
                <a:gd name="connsiteY12" fmla="*/ 188119 h 476250"/>
                <a:gd name="connsiteX13" fmla="*/ 102394 w 2195513"/>
                <a:gd name="connsiteY13" fmla="*/ 154781 h 476250"/>
                <a:gd name="connsiteX14" fmla="*/ 64294 w 2195513"/>
                <a:gd name="connsiteY14" fmla="*/ 135731 h 476250"/>
                <a:gd name="connsiteX15" fmla="*/ 26194 w 2195513"/>
                <a:gd name="connsiteY15" fmla="*/ 121444 h 476250"/>
                <a:gd name="connsiteX16" fmla="*/ 14288 w 2195513"/>
                <a:gd name="connsiteY16" fmla="*/ 119062 h 476250"/>
                <a:gd name="connsiteX17" fmla="*/ 4763 w 2195513"/>
                <a:gd name="connsiteY17" fmla="*/ 121444 h 476250"/>
                <a:gd name="connsiteX18" fmla="*/ 0 w 2195513"/>
                <a:gd name="connsiteY18" fmla="*/ 128587 h 476250"/>
                <a:gd name="connsiteX19" fmla="*/ 0 w 2195513"/>
                <a:gd name="connsiteY19" fmla="*/ 140494 h 476250"/>
                <a:gd name="connsiteX20" fmla="*/ 9525 w 2195513"/>
                <a:gd name="connsiteY20" fmla="*/ 171450 h 476250"/>
                <a:gd name="connsiteX21" fmla="*/ 40481 w 2195513"/>
                <a:gd name="connsiteY21" fmla="*/ 209550 h 476250"/>
                <a:gd name="connsiteX22" fmla="*/ 104775 w 2195513"/>
                <a:gd name="connsiteY22" fmla="*/ 278606 h 476250"/>
                <a:gd name="connsiteX23" fmla="*/ 176213 w 2195513"/>
                <a:gd name="connsiteY23" fmla="*/ 347662 h 476250"/>
                <a:gd name="connsiteX24" fmla="*/ 235744 w 2195513"/>
                <a:gd name="connsiteY24" fmla="*/ 397669 h 476250"/>
                <a:gd name="connsiteX25" fmla="*/ 288131 w 2195513"/>
                <a:gd name="connsiteY25" fmla="*/ 433387 h 476250"/>
                <a:gd name="connsiteX26" fmla="*/ 328613 w 2195513"/>
                <a:gd name="connsiteY26" fmla="*/ 454819 h 476250"/>
                <a:gd name="connsiteX27" fmla="*/ 373856 w 2195513"/>
                <a:gd name="connsiteY27" fmla="*/ 471487 h 476250"/>
                <a:gd name="connsiteX28" fmla="*/ 416719 w 2195513"/>
                <a:gd name="connsiteY28" fmla="*/ 476250 h 476250"/>
                <a:gd name="connsiteX29" fmla="*/ 507206 w 2195513"/>
                <a:gd name="connsiteY29" fmla="*/ 452437 h 476250"/>
                <a:gd name="connsiteX30" fmla="*/ 616744 w 2195513"/>
                <a:gd name="connsiteY30" fmla="*/ 421481 h 476250"/>
                <a:gd name="connsiteX31" fmla="*/ 766763 w 2195513"/>
                <a:gd name="connsiteY31" fmla="*/ 381000 h 476250"/>
                <a:gd name="connsiteX32" fmla="*/ 864394 w 2195513"/>
                <a:gd name="connsiteY32" fmla="*/ 357187 h 476250"/>
                <a:gd name="connsiteX33" fmla="*/ 1040606 w 2195513"/>
                <a:gd name="connsiteY33" fmla="*/ 330994 h 476250"/>
                <a:gd name="connsiteX34" fmla="*/ 1307306 w 2195513"/>
                <a:gd name="connsiteY34" fmla="*/ 297656 h 476250"/>
                <a:gd name="connsiteX35" fmla="*/ 1552575 w 2195513"/>
                <a:gd name="connsiteY35" fmla="*/ 269081 h 476250"/>
                <a:gd name="connsiteX36" fmla="*/ 1774031 w 2195513"/>
                <a:gd name="connsiteY36" fmla="*/ 245269 h 476250"/>
                <a:gd name="connsiteX37" fmla="*/ 1821656 w 2195513"/>
                <a:gd name="connsiteY37" fmla="*/ 245269 h 476250"/>
                <a:gd name="connsiteX38" fmla="*/ 1938338 w 2195513"/>
                <a:gd name="connsiteY38" fmla="*/ 252412 h 476250"/>
                <a:gd name="connsiteX39" fmla="*/ 2064544 w 2195513"/>
                <a:gd name="connsiteY39" fmla="*/ 264319 h 476250"/>
                <a:gd name="connsiteX40" fmla="*/ 2093119 w 2195513"/>
                <a:gd name="connsiteY40" fmla="*/ 266700 h 476250"/>
                <a:gd name="connsiteX41" fmla="*/ 2121694 w 2195513"/>
                <a:gd name="connsiteY41" fmla="*/ 261937 h 476250"/>
                <a:gd name="connsiteX42" fmla="*/ 2150269 w 2195513"/>
                <a:gd name="connsiteY42" fmla="*/ 252412 h 476250"/>
                <a:gd name="connsiteX43" fmla="*/ 2169319 w 2195513"/>
                <a:gd name="connsiteY43" fmla="*/ 240506 h 476250"/>
                <a:gd name="connsiteX44" fmla="*/ 2188369 w 2195513"/>
                <a:gd name="connsiteY44" fmla="*/ 226219 h 476250"/>
                <a:gd name="connsiteX45" fmla="*/ 2195513 w 2195513"/>
                <a:gd name="connsiteY45" fmla="*/ 209550 h 476250"/>
                <a:gd name="connsiteX46" fmla="*/ 2195513 w 2195513"/>
                <a:gd name="connsiteY46" fmla="*/ 197644 h 476250"/>
                <a:gd name="connsiteX47" fmla="*/ 2195513 w 2195513"/>
                <a:gd name="connsiteY47" fmla="*/ 185737 h 476250"/>
                <a:gd name="connsiteX48" fmla="*/ 2183606 w 2195513"/>
                <a:gd name="connsiteY48" fmla="*/ 159544 h 476250"/>
                <a:gd name="connsiteX49" fmla="*/ 2164556 w 2195513"/>
                <a:gd name="connsiteY49" fmla="*/ 138112 h 476250"/>
                <a:gd name="connsiteX50" fmla="*/ 2131219 w 2195513"/>
                <a:gd name="connsiteY50" fmla="*/ 109537 h 476250"/>
                <a:gd name="connsiteX51" fmla="*/ 2083594 w 2195513"/>
                <a:gd name="connsiteY51" fmla="*/ 78581 h 476250"/>
                <a:gd name="connsiteX52" fmla="*/ 2057400 w 2195513"/>
                <a:gd name="connsiteY52" fmla="*/ 66675 h 476250"/>
                <a:gd name="connsiteX53" fmla="*/ 1962150 w 2195513"/>
                <a:gd name="connsiteY53" fmla="*/ 38100 h 476250"/>
                <a:gd name="connsiteX54" fmla="*/ 1826419 w 2195513"/>
                <a:gd name="connsiteY54" fmla="*/ 7144 h 476250"/>
                <a:gd name="connsiteX55" fmla="*/ 1776413 w 2195513"/>
                <a:gd name="connsiteY55" fmla="*/ 0 h 476250"/>
                <a:gd name="connsiteX56" fmla="*/ 1740694 w 2195513"/>
                <a:gd name="connsiteY56" fmla="*/ 14287 h 476250"/>
                <a:gd name="connsiteX57" fmla="*/ 1633538 w 2195513"/>
                <a:gd name="connsiteY57" fmla="*/ 40481 h 476250"/>
                <a:gd name="connsiteX58" fmla="*/ 1478756 w 2195513"/>
                <a:gd name="connsiteY58" fmla="*/ 6905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5513" h="476250">
                  <a:moveTo>
                    <a:pt x="1478756" y="69056"/>
                  </a:moveTo>
                  <a:lnTo>
                    <a:pt x="1362075" y="88106"/>
                  </a:lnTo>
                  <a:lnTo>
                    <a:pt x="1219200" y="109537"/>
                  </a:lnTo>
                  <a:lnTo>
                    <a:pt x="985838" y="142875"/>
                  </a:lnTo>
                  <a:lnTo>
                    <a:pt x="802481" y="171450"/>
                  </a:lnTo>
                  <a:lnTo>
                    <a:pt x="669131" y="192881"/>
                  </a:lnTo>
                  <a:lnTo>
                    <a:pt x="542925" y="209550"/>
                  </a:lnTo>
                  <a:lnTo>
                    <a:pt x="440531" y="221456"/>
                  </a:lnTo>
                  <a:lnTo>
                    <a:pt x="400050" y="223837"/>
                  </a:lnTo>
                  <a:lnTo>
                    <a:pt x="354806" y="221456"/>
                  </a:lnTo>
                  <a:lnTo>
                    <a:pt x="311944" y="219075"/>
                  </a:lnTo>
                  <a:lnTo>
                    <a:pt x="266700" y="209550"/>
                  </a:lnTo>
                  <a:lnTo>
                    <a:pt x="188119" y="188119"/>
                  </a:lnTo>
                  <a:lnTo>
                    <a:pt x="102394" y="154781"/>
                  </a:lnTo>
                  <a:lnTo>
                    <a:pt x="64294" y="135731"/>
                  </a:lnTo>
                  <a:lnTo>
                    <a:pt x="26194" y="121444"/>
                  </a:lnTo>
                  <a:lnTo>
                    <a:pt x="14288" y="119062"/>
                  </a:lnTo>
                  <a:lnTo>
                    <a:pt x="4763" y="121444"/>
                  </a:lnTo>
                  <a:lnTo>
                    <a:pt x="0" y="128587"/>
                  </a:lnTo>
                  <a:lnTo>
                    <a:pt x="0" y="140494"/>
                  </a:lnTo>
                  <a:lnTo>
                    <a:pt x="9525" y="171450"/>
                  </a:lnTo>
                  <a:lnTo>
                    <a:pt x="40481" y="209550"/>
                  </a:lnTo>
                  <a:lnTo>
                    <a:pt x="104775" y="278606"/>
                  </a:lnTo>
                  <a:lnTo>
                    <a:pt x="176213" y="347662"/>
                  </a:lnTo>
                  <a:lnTo>
                    <a:pt x="235744" y="397669"/>
                  </a:lnTo>
                  <a:lnTo>
                    <a:pt x="288131" y="433387"/>
                  </a:lnTo>
                  <a:lnTo>
                    <a:pt x="328613" y="454819"/>
                  </a:lnTo>
                  <a:lnTo>
                    <a:pt x="373856" y="471487"/>
                  </a:lnTo>
                  <a:lnTo>
                    <a:pt x="416719" y="476250"/>
                  </a:lnTo>
                  <a:lnTo>
                    <a:pt x="507206" y="452437"/>
                  </a:lnTo>
                  <a:lnTo>
                    <a:pt x="616744" y="421481"/>
                  </a:lnTo>
                  <a:lnTo>
                    <a:pt x="766763" y="381000"/>
                  </a:lnTo>
                  <a:lnTo>
                    <a:pt x="864394" y="357187"/>
                  </a:lnTo>
                  <a:lnTo>
                    <a:pt x="1040606" y="330994"/>
                  </a:lnTo>
                  <a:lnTo>
                    <a:pt x="1307306" y="297656"/>
                  </a:lnTo>
                  <a:lnTo>
                    <a:pt x="1552575" y="269081"/>
                  </a:lnTo>
                  <a:lnTo>
                    <a:pt x="1774031" y="245269"/>
                  </a:lnTo>
                  <a:lnTo>
                    <a:pt x="1821656" y="245269"/>
                  </a:lnTo>
                  <a:lnTo>
                    <a:pt x="1938338" y="252412"/>
                  </a:lnTo>
                  <a:lnTo>
                    <a:pt x="2064544" y="264319"/>
                  </a:lnTo>
                  <a:lnTo>
                    <a:pt x="2093119" y="266700"/>
                  </a:lnTo>
                  <a:lnTo>
                    <a:pt x="2121694" y="261937"/>
                  </a:lnTo>
                  <a:lnTo>
                    <a:pt x="2150269" y="252412"/>
                  </a:lnTo>
                  <a:lnTo>
                    <a:pt x="2169319" y="240506"/>
                  </a:lnTo>
                  <a:lnTo>
                    <a:pt x="2188369" y="226219"/>
                  </a:lnTo>
                  <a:lnTo>
                    <a:pt x="2195513" y="209550"/>
                  </a:lnTo>
                  <a:lnTo>
                    <a:pt x="2195513" y="197644"/>
                  </a:lnTo>
                  <a:lnTo>
                    <a:pt x="2195513" y="185737"/>
                  </a:lnTo>
                  <a:lnTo>
                    <a:pt x="2183606" y="159544"/>
                  </a:lnTo>
                  <a:lnTo>
                    <a:pt x="2164556" y="138112"/>
                  </a:lnTo>
                  <a:lnTo>
                    <a:pt x="2131219" y="109537"/>
                  </a:lnTo>
                  <a:lnTo>
                    <a:pt x="2083594" y="78581"/>
                  </a:lnTo>
                  <a:lnTo>
                    <a:pt x="2057400" y="66675"/>
                  </a:lnTo>
                  <a:lnTo>
                    <a:pt x="1962150" y="38100"/>
                  </a:lnTo>
                  <a:lnTo>
                    <a:pt x="1826419" y="7144"/>
                  </a:lnTo>
                  <a:lnTo>
                    <a:pt x="1776413" y="0"/>
                  </a:lnTo>
                  <a:lnTo>
                    <a:pt x="1740694" y="14287"/>
                  </a:lnTo>
                  <a:lnTo>
                    <a:pt x="1633538" y="40481"/>
                  </a:lnTo>
                  <a:lnTo>
                    <a:pt x="14787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42F415E2-244F-4173-9FDC-13AAC8B03904}"/>
                </a:ext>
              </a:extLst>
            </p:cNvPr>
            <p:cNvSpPr/>
            <p:nvPr/>
          </p:nvSpPr>
          <p:spPr>
            <a:xfrm>
              <a:off x="3163888" y="3452813"/>
              <a:ext cx="3594100" cy="625475"/>
            </a:xfrm>
            <a:custGeom>
              <a:avLst/>
              <a:gdLst>
                <a:gd name="connsiteX0" fmla="*/ 2342249 w 3594140"/>
                <a:gd name="connsiteY0" fmla="*/ 112498 h 625946"/>
                <a:gd name="connsiteX1" fmla="*/ 2045141 w 3594140"/>
                <a:gd name="connsiteY1" fmla="*/ 147112 h 625946"/>
                <a:gd name="connsiteX2" fmla="*/ 1733610 w 3594140"/>
                <a:gd name="connsiteY2" fmla="*/ 184611 h 625946"/>
                <a:gd name="connsiteX3" fmla="*/ 1448041 w 3594140"/>
                <a:gd name="connsiteY3" fmla="*/ 222110 h 625946"/>
                <a:gd name="connsiteX4" fmla="*/ 1162471 w 3594140"/>
                <a:gd name="connsiteY4" fmla="*/ 259609 h 625946"/>
                <a:gd name="connsiteX5" fmla="*/ 833633 w 3594140"/>
                <a:gd name="connsiteY5" fmla="*/ 305762 h 625946"/>
                <a:gd name="connsiteX6" fmla="*/ 568255 w 3594140"/>
                <a:gd name="connsiteY6" fmla="*/ 343261 h 625946"/>
                <a:gd name="connsiteX7" fmla="*/ 501911 w 3594140"/>
                <a:gd name="connsiteY7" fmla="*/ 354799 h 625946"/>
                <a:gd name="connsiteX8" fmla="*/ 447104 w 3594140"/>
                <a:gd name="connsiteY8" fmla="*/ 360568 h 625946"/>
                <a:gd name="connsiteX9" fmla="*/ 383644 w 3594140"/>
                <a:gd name="connsiteY9" fmla="*/ 360568 h 625946"/>
                <a:gd name="connsiteX10" fmla="*/ 331723 w 3594140"/>
                <a:gd name="connsiteY10" fmla="*/ 357684 h 625946"/>
                <a:gd name="connsiteX11" fmla="*/ 274032 w 3594140"/>
                <a:gd name="connsiteY11" fmla="*/ 349030 h 625946"/>
                <a:gd name="connsiteX12" fmla="*/ 187495 w 3594140"/>
                <a:gd name="connsiteY12" fmla="*/ 331723 h 625946"/>
                <a:gd name="connsiteX13" fmla="*/ 103844 w 3594140"/>
                <a:gd name="connsiteY13" fmla="*/ 305762 h 625946"/>
                <a:gd name="connsiteX14" fmla="*/ 49037 w 3594140"/>
                <a:gd name="connsiteY14" fmla="*/ 282686 h 625946"/>
                <a:gd name="connsiteX15" fmla="*/ 23077 w 3594140"/>
                <a:gd name="connsiteY15" fmla="*/ 274032 h 625946"/>
                <a:gd name="connsiteX16" fmla="*/ 11538 w 3594140"/>
                <a:gd name="connsiteY16" fmla="*/ 274032 h 625946"/>
                <a:gd name="connsiteX17" fmla="*/ 0 w 3594140"/>
                <a:gd name="connsiteY17" fmla="*/ 282686 h 625946"/>
                <a:gd name="connsiteX18" fmla="*/ 0 w 3594140"/>
                <a:gd name="connsiteY18" fmla="*/ 291339 h 625946"/>
                <a:gd name="connsiteX19" fmla="*/ 11538 w 3594140"/>
                <a:gd name="connsiteY19" fmla="*/ 325954 h 625946"/>
                <a:gd name="connsiteX20" fmla="*/ 37499 w 3594140"/>
                <a:gd name="connsiteY20" fmla="*/ 360568 h 625946"/>
                <a:gd name="connsiteX21" fmla="*/ 144227 w 3594140"/>
                <a:gd name="connsiteY21" fmla="*/ 452874 h 625946"/>
                <a:gd name="connsiteX22" fmla="*/ 239417 w 3594140"/>
                <a:gd name="connsiteY22" fmla="*/ 524987 h 625946"/>
                <a:gd name="connsiteX23" fmla="*/ 305762 w 3594140"/>
                <a:gd name="connsiteY23" fmla="*/ 568255 h 625946"/>
                <a:gd name="connsiteX24" fmla="*/ 360568 w 3594140"/>
                <a:gd name="connsiteY24" fmla="*/ 599985 h 625946"/>
                <a:gd name="connsiteX25" fmla="*/ 389413 w 3594140"/>
                <a:gd name="connsiteY25" fmla="*/ 611524 h 625946"/>
                <a:gd name="connsiteX26" fmla="*/ 426913 w 3594140"/>
                <a:gd name="connsiteY26" fmla="*/ 620177 h 625946"/>
                <a:gd name="connsiteX27" fmla="*/ 475950 w 3594140"/>
                <a:gd name="connsiteY27" fmla="*/ 625946 h 625946"/>
                <a:gd name="connsiteX28" fmla="*/ 524987 w 3594140"/>
                <a:gd name="connsiteY28" fmla="*/ 614408 h 625946"/>
                <a:gd name="connsiteX29" fmla="*/ 625946 w 3594140"/>
                <a:gd name="connsiteY29" fmla="*/ 571140 h 625946"/>
                <a:gd name="connsiteX30" fmla="*/ 703829 w 3594140"/>
                <a:gd name="connsiteY30" fmla="*/ 536525 h 625946"/>
                <a:gd name="connsiteX31" fmla="*/ 822095 w 3594140"/>
                <a:gd name="connsiteY31" fmla="*/ 513449 h 625946"/>
                <a:gd name="connsiteX32" fmla="*/ 1116318 w 3594140"/>
                <a:gd name="connsiteY32" fmla="*/ 452874 h 625946"/>
                <a:gd name="connsiteX33" fmla="*/ 1387465 w 3594140"/>
                <a:gd name="connsiteY33" fmla="*/ 400952 h 625946"/>
                <a:gd name="connsiteX34" fmla="*/ 1502847 w 3594140"/>
                <a:gd name="connsiteY34" fmla="*/ 380760 h 625946"/>
                <a:gd name="connsiteX35" fmla="*/ 1626882 w 3594140"/>
                <a:gd name="connsiteY35" fmla="*/ 360568 h 625946"/>
                <a:gd name="connsiteX36" fmla="*/ 1825916 w 3594140"/>
                <a:gd name="connsiteY36" fmla="*/ 334607 h 625946"/>
                <a:gd name="connsiteX37" fmla="*/ 2050910 w 3594140"/>
                <a:gd name="connsiteY37" fmla="*/ 323069 h 625946"/>
                <a:gd name="connsiteX38" fmla="*/ 2394171 w 3594140"/>
                <a:gd name="connsiteY38" fmla="*/ 299993 h 625946"/>
                <a:gd name="connsiteX39" fmla="*/ 2593204 w 3594140"/>
                <a:gd name="connsiteY39" fmla="*/ 282686 h 625946"/>
                <a:gd name="connsiteX40" fmla="*/ 2757623 w 3594140"/>
                <a:gd name="connsiteY40" fmla="*/ 268263 h 625946"/>
                <a:gd name="connsiteX41" fmla="*/ 2792237 w 3594140"/>
                <a:gd name="connsiteY41" fmla="*/ 265378 h 625946"/>
                <a:gd name="connsiteX42" fmla="*/ 2884543 w 3594140"/>
                <a:gd name="connsiteY42" fmla="*/ 265378 h 625946"/>
                <a:gd name="connsiteX43" fmla="*/ 3014347 w 3594140"/>
                <a:gd name="connsiteY43" fmla="*/ 271147 h 625946"/>
                <a:gd name="connsiteX44" fmla="*/ 3178766 w 3594140"/>
                <a:gd name="connsiteY44" fmla="*/ 279801 h 625946"/>
                <a:gd name="connsiteX45" fmla="*/ 3297032 w 3594140"/>
                <a:gd name="connsiteY45" fmla="*/ 288455 h 625946"/>
                <a:gd name="connsiteX46" fmla="*/ 3441260 w 3594140"/>
                <a:gd name="connsiteY46" fmla="*/ 305762 h 625946"/>
                <a:gd name="connsiteX47" fmla="*/ 3472989 w 3594140"/>
                <a:gd name="connsiteY47" fmla="*/ 308647 h 625946"/>
                <a:gd name="connsiteX48" fmla="*/ 3507604 w 3594140"/>
                <a:gd name="connsiteY48" fmla="*/ 305762 h 625946"/>
                <a:gd name="connsiteX49" fmla="*/ 3553757 w 3594140"/>
                <a:gd name="connsiteY49" fmla="*/ 288455 h 625946"/>
                <a:gd name="connsiteX50" fmla="*/ 3582602 w 3594140"/>
                <a:gd name="connsiteY50" fmla="*/ 271147 h 625946"/>
                <a:gd name="connsiteX51" fmla="*/ 3582602 w 3594140"/>
                <a:gd name="connsiteY51" fmla="*/ 271147 h 625946"/>
                <a:gd name="connsiteX52" fmla="*/ 3594140 w 3594140"/>
                <a:gd name="connsiteY52" fmla="*/ 253840 h 625946"/>
                <a:gd name="connsiteX53" fmla="*/ 3594140 w 3594140"/>
                <a:gd name="connsiteY53" fmla="*/ 245187 h 625946"/>
                <a:gd name="connsiteX54" fmla="*/ 3588371 w 3594140"/>
                <a:gd name="connsiteY54" fmla="*/ 224995 h 625946"/>
                <a:gd name="connsiteX55" fmla="*/ 3565295 w 3594140"/>
                <a:gd name="connsiteY55" fmla="*/ 204803 h 625946"/>
                <a:gd name="connsiteX56" fmla="*/ 3530680 w 3594140"/>
                <a:gd name="connsiteY56" fmla="*/ 181727 h 625946"/>
                <a:gd name="connsiteX57" fmla="*/ 3464336 w 3594140"/>
                <a:gd name="connsiteY57" fmla="*/ 147112 h 625946"/>
                <a:gd name="connsiteX58" fmla="*/ 3363377 w 3594140"/>
                <a:gd name="connsiteY58" fmla="*/ 95190 h 625946"/>
                <a:gd name="connsiteX59" fmla="*/ 3253764 w 3594140"/>
                <a:gd name="connsiteY59" fmla="*/ 40384 h 625946"/>
                <a:gd name="connsiteX60" fmla="*/ 3190304 w 3594140"/>
                <a:gd name="connsiteY60" fmla="*/ 11539 h 625946"/>
                <a:gd name="connsiteX61" fmla="*/ 3152805 w 3594140"/>
                <a:gd name="connsiteY61" fmla="*/ 0 h 625946"/>
                <a:gd name="connsiteX62" fmla="*/ 3121075 w 3594140"/>
                <a:gd name="connsiteY62" fmla="*/ 0 h 625946"/>
                <a:gd name="connsiteX63" fmla="*/ 3057615 w 3594140"/>
                <a:gd name="connsiteY63" fmla="*/ 11539 h 625946"/>
                <a:gd name="connsiteX64" fmla="*/ 2959541 w 3594140"/>
                <a:gd name="connsiteY64" fmla="*/ 37500 h 625946"/>
                <a:gd name="connsiteX65" fmla="*/ 2933580 w 3594140"/>
                <a:gd name="connsiteY65" fmla="*/ 43269 h 625946"/>
                <a:gd name="connsiteX66" fmla="*/ 2838390 w 3594140"/>
                <a:gd name="connsiteY66" fmla="*/ 54807 h 625946"/>
                <a:gd name="connsiteX67" fmla="*/ 2633588 w 3594140"/>
                <a:gd name="connsiteY67" fmla="*/ 77883 h 625946"/>
                <a:gd name="connsiteX68" fmla="*/ 2342249 w 3594140"/>
                <a:gd name="connsiteY68" fmla="*/ 112498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594140" h="625946">
                  <a:moveTo>
                    <a:pt x="2342249" y="112498"/>
                  </a:moveTo>
                  <a:lnTo>
                    <a:pt x="2045141" y="147112"/>
                  </a:lnTo>
                  <a:lnTo>
                    <a:pt x="1733610" y="184611"/>
                  </a:lnTo>
                  <a:lnTo>
                    <a:pt x="1448041" y="222110"/>
                  </a:lnTo>
                  <a:lnTo>
                    <a:pt x="1162471" y="259609"/>
                  </a:lnTo>
                  <a:lnTo>
                    <a:pt x="833633" y="305762"/>
                  </a:lnTo>
                  <a:lnTo>
                    <a:pt x="568255" y="343261"/>
                  </a:lnTo>
                  <a:lnTo>
                    <a:pt x="501911" y="354799"/>
                  </a:lnTo>
                  <a:lnTo>
                    <a:pt x="447104" y="360568"/>
                  </a:lnTo>
                  <a:lnTo>
                    <a:pt x="383644" y="360568"/>
                  </a:lnTo>
                  <a:lnTo>
                    <a:pt x="331723" y="357684"/>
                  </a:lnTo>
                  <a:lnTo>
                    <a:pt x="274032" y="349030"/>
                  </a:lnTo>
                  <a:lnTo>
                    <a:pt x="187495" y="331723"/>
                  </a:lnTo>
                  <a:lnTo>
                    <a:pt x="103844" y="305762"/>
                  </a:lnTo>
                  <a:lnTo>
                    <a:pt x="49037" y="282686"/>
                  </a:lnTo>
                  <a:lnTo>
                    <a:pt x="23077" y="274032"/>
                  </a:lnTo>
                  <a:lnTo>
                    <a:pt x="11538" y="274032"/>
                  </a:lnTo>
                  <a:lnTo>
                    <a:pt x="0" y="282686"/>
                  </a:lnTo>
                  <a:lnTo>
                    <a:pt x="0" y="291339"/>
                  </a:lnTo>
                  <a:lnTo>
                    <a:pt x="11538" y="325954"/>
                  </a:lnTo>
                  <a:lnTo>
                    <a:pt x="37499" y="360568"/>
                  </a:lnTo>
                  <a:lnTo>
                    <a:pt x="144227" y="452874"/>
                  </a:lnTo>
                  <a:lnTo>
                    <a:pt x="239417" y="524987"/>
                  </a:lnTo>
                  <a:lnTo>
                    <a:pt x="305762" y="568255"/>
                  </a:lnTo>
                  <a:lnTo>
                    <a:pt x="360568" y="599985"/>
                  </a:lnTo>
                  <a:lnTo>
                    <a:pt x="389413" y="611524"/>
                  </a:lnTo>
                  <a:lnTo>
                    <a:pt x="426913" y="620177"/>
                  </a:lnTo>
                  <a:lnTo>
                    <a:pt x="475950" y="625946"/>
                  </a:lnTo>
                  <a:lnTo>
                    <a:pt x="524987" y="614408"/>
                  </a:lnTo>
                  <a:lnTo>
                    <a:pt x="625946" y="571140"/>
                  </a:lnTo>
                  <a:lnTo>
                    <a:pt x="703829" y="536525"/>
                  </a:lnTo>
                  <a:lnTo>
                    <a:pt x="822095" y="513449"/>
                  </a:lnTo>
                  <a:lnTo>
                    <a:pt x="1116318" y="452874"/>
                  </a:lnTo>
                  <a:lnTo>
                    <a:pt x="1387465" y="400952"/>
                  </a:lnTo>
                  <a:lnTo>
                    <a:pt x="1502847" y="380760"/>
                  </a:lnTo>
                  <a:lnTo>
                    <a:pt x="1626882" y="360568"/>
                  </a:lnTo>
                  <a:lnTo>
                    <a:pt x="1825916" y="334607"/>
                  </a:lnTo>
                  <a:lnTo>
                    <a:pt x="2050910" y="323069"/>
                  </a:lnTo>
                  <a:lnTo>
                    <a:pt x="2394171" y="299993"/>
                  </a:lnTo>
                  <a:lnTo>
                    <a:pt x="2593204" y="282686"/>
                  </a:lnTo>
                  <a:lnTo>
                    <a:pt x="2757623" y="268263"/>
                  </a:lnTo>
                  <a:lnTo>
                    <a:pt x="2792237" y="265378"/>
                  </a:lnTo>
                  <a:lnTo>
                    <a:pt x="2884543" y="265378"/>
                  </a:lnTo>
                  <a:lnTo>
                    <a:pt x="3014347" y="271147"/>
                  </a:lnTo>
                  <a:lnTo>
                    <a:pt x="3178766" y="279801"/>
                  </a:lnTo>
                  <a:lnTo>
                    <a:pt x="3297032" y="288455"/>
                  </a:lnTo>
                  <a:lnTo>
                    <a:pt x="3441260" y="305762"/>
                  </a:lnTo>
                  <a:lnTo>
                    <a:pt x="3472989" y="308647"/>
                  </a:lnTo>
                  <a:lnTo>
                    <a:pt x="3507604" y="305762"/>
                  </a:lnTo>
                  <a:lnTo>
                    <a:pt x="3553757" y="288455"/>
                  </a:lnTo>
                  <a:lnTo>
                    <a:pt x="3582602" y="271147"/>
                  </a:lnTo>
                  <a:lnTo>
                    <a:pt x="3582602" y="271147"/>
                  </a:lnTo>
                  <a:lnTo>
                    <a:pt x="3594140" y="253840"/>
                  </a:lnTo>
                  <a:lnTo>
                    <a:pt x="3594140" y="245187"/>
                  </a:lnTo>
                  <a:lnTo>
                    <a:pt x="3588371" y="224995"/>
                  </a:lnTo>
                  <a:lnTo>
                    <a:pt x="3565295" y="204803"/>
                  </a:lnTo>
                  <a:lnTo>
                    <a:pt x="3530680" y="181727"/>
                  </a:lnTo>
                  <a:lnTo>
                    <a:pt x="3464336" y="147112"/>
                  </a:lnTo>
                  <a:lnTo>
                    <a:pt x="3363377" y="95190"/>
                  </a:lnTo>
                  <a:lnTo>
                    <a:pt x="3253764" y="40384"/>
                  </a:lnTo>
                  <a:lnTo>
                    <a:pt x="3190304" y="11539"/>
                  </a:lnTo>
                  <a:lnTo>
                    <a:pt x="3152805" y="0"/>
                  </a:lnTo>
                  <a:lnTo>
                    <a:pt x="3121075" y="0"/>
                  </a:lnTo>
                  <a:lnTo>
                    <a:pt x="3057615" y="11539"/>
                  </a:lnTo>
                  <a:lnTo>
                    <a:pt x="2959541" y="37500"/>
                  </a:lnTo>
                  <a:lnTo>
                    <a:pt x="2933580" y="43269"/>
                  </a:lnTo>
                  <a:lnTo>
                    <a:pt x="2838390" y="54807"/>
                  </a:lnTo>
                  <a:lnTo>
                    <a:pt x="2633588" y="77883"/>
                  </a:lnTo>
                  <a:lnTo>
                    <a:pt x="2342249" y="1124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B27C5875-964D-4493-96DD-1B867DF1CE57}"/>
                </a:ext>
              </a:extLst>
            </p:cNvPr>
            <p:cNvSpPr/>
            <p:nvPr/>
          </p:nvSpPr>
          <p:spPr>
            <a:xfrm>
              <a:off x="5707063" y="4256088"/>
              <a:ext cx="1158875" cy="1168400"/>
            </a:xfrm>
            <a:custGeom>
              <a:avLst/>
              <a:gdLst>
                <a:gd name="connsiteX0" fmla="*/ 723900 w 1157288"/>
                <a:gd name="connsiteY0" fmla="*/ 750094 h 1169194"/>
                <a:gd name="connsiteX1" fmla="*/ 647700 w 1157288"/>
                <a:gd name="connsiteY1" fmla="*/ 661987 h 1169194"/>
                <a:gd name="connsiteX2" fmla="*/ 564357 w 1157288"/>
                <a:gd name="connsiteY2" fmla="*/ 569119 h 1169194"/>
                <a:gd name="connsiteX3" fmla="*/ 476250 w 1157288"/>
                <a:gd name="connsiteY3" fmla="*/ 478631 h 1169194"/>
                <a:gd name="connsiteX4" fmla="*/ 376238 w 1157288"/>
                <a:gd name="connsiteY4" fmla="*/ 383381 h 1169194"/>
                <a:gd name="connsiteX5" fmla="*/ 266700 w 1157288"/>
                <a:gd name="connsiteY5" fmla="*/ 278606 h 1169194"/>
                <a:gd name="connsiteX6" fmla="*/ 147638 w 1157288"/>
                <a:gd name="connsiteY6" fmla="*/ 166687 h 1169194"/>
                <a:gd name="connsiteX7" fmla="*/ 21432 w 1157288"/>
                <a:gd name="connsiteY7" fmla="*/ 45244 h 1169194"/>
                <a:gd name="connsiteX8" fmla="*/ 2382 w 1157288"/>
                <a:gd name="connsiteY8" fmla="*/ 26194 h 1169194"/>
                <a:gd name="connsiteX9" fmla="*/ 0 w 1157288"/>
                <a:gd name="connsiteY9" fmla="*/ 14287 h 1169194"/>
                <a:gd name="connsiteX10" fmla="*/ 2382 w 1157288"/>
                <a:gd name="connsiteY10" fmla="*/ 4762 h 1169194"/>
                <a:gd name="connsiteX11" fmla="*/ 11907 w 1157288"/>
                <a:gd name="connsiteY11" fmla="*/ 2381 h 1169194"/>
                <a:gd name="connsiteX12" fmla="*/ 26194 w 1157288"/>
                <a:gd name="connsiteY12" fmla="*/ 0 h 1169194"/>
                <a:gd name="connsiteX13" fmla="*/ 52388 w 1157288"/>
                <a:gd name="connsiteY13" fmla="*/ 2381 h 1169194"/>
                <a:gd name="connsiteX14" fmla="*/ 195263 w 1157288"/>
                <a:gd name="connsiteY14" fmla="*/ 57150 h 1169194"/>
                <a:gd name="connsiteX15" fmla="*/ 390525 w 1157288"/>
                <a:gd name="connsiteY15" fmla="*/ 142875 h 1169194"/>
                <a:gd name="connsiteX16" fmla="*/ 502444 w 1157288"/>
                <a:gd name="connsiteY16" fmla="*/ 197644 h 1169194"/>
                <a:gd name="connsiteX17" fmla="*/ 607219 w 1157288"/>
                <a:gd name="connsiteY17" fmla="*/ 252412 h 1169194"/>
                <a:gd name="connsiteX18" fmla="*/ 714375 w 1157288"/>
                <a:gd name="connsiteY18" fmla="*/ 314325 h 1169194"/>
                <a:gd name="connsiteX19" fmla="*/ 797719 w 1157288"/>
                <a:gd name="connsiteY19" fmla="*/ 369094 h 1169194"/>
                <a:gd name="connsiteX20" fmla="*/ 878682 w 1157288"/>
                <a:gd name="connsiteY20" fmla="*/ 421481 h 1169194"/>
                <a:gd name="connsiteX21" fmla="*/ 945357 w 1157288"/>
                <a:gd name="connsiteY21" fmla="*/ 473869 h 1169194"/>
                <a:gd name="connsiteX22" fmla="*/ 985838 w 1157288"/>
                <a:gd name="connsiteY22" fmla="*/ 528637 h 1169194"/>
                <a:gd name="connsiteX23" fmla="*/ 1038225 w 1157288"/>
                <a:gd name="connsiteY23" fmla="*/ 609600 h 1169194"/>
                <a:gd name="connsiteX24" fmla="*/ 1071563 w 1157288"/>
                <a:gd name="connsiteY24" fmla="*/ 673894 h 1169194"/>
                <a:gd name="connsiteX25" fmla="*/ 1102519 w 1157288"/>
                <a:gd name="connsiteY25" fmla="*/ 747712 h 1169194"/>
                <a:gd name="connsiteX26" fmla="*/ 1121569 w 1157288"/>
                <a:gd name="connsiteY26" fmla="*/ 797719 h 1169194"/>
                <a:gd name="connsiteX27" fmla="*/ 1143000 w 1157288"/>
                <a:gd name="connsiteY27" fmla="*/ 876300 h 1169194"/>
                <a:gd name="connsiteX28" fmla="*/ 1152525 w 1157288"/>
                <a:gd name="connsiteY28" fmla="*/ 957262 h 1169194"/>
                <a:gd name="connsiteX29" fmla="*/ 1157288 w 1157288"/>
                <a:gd name="connsiteY29" fmla="*/ 1031081 h 1169194"/>
                <a:gd name="connsiteX30" fmla="*/ 1154907 w 1157288"/>
                <a:gd name="connsiteY30" fmla="*/ 1064419 h 1169194"/>
                <a:gd name="connsiteX31" fmla="*/ 1140619 w 1157288"/>
                <a:gd name="connsiteY31" fmla="*/ 1109662 h 1169194"/>
                <a:gd name="connsiteX32" fmla="*/ 1126332 w 1157288"/>
                <a:gd name="connsiteY32" fmla="*/ 1140619 h 1169194"/>
                <a:gd name="connsiteX33" fmla="*/ 1109663 w 1157288"/>
                <a:gd name="connsiteY33" fmla="*/ 1162050 h 1169194"/>
                <a:gd name="connsiteX34" fmla="*/ 1095375 w 1157288"/>
                <a:gd name="connsiteY34" fmla="*/ 1169194 h 1169194"/>
                <a:gd name="connsiteX35" fmla="*/ 1076325 w 1157288"/>
                <a:gd name="connsiteY35" fmla="*/ 1169194 h 1169194"/>
                <a:gd name="connsiteX36" fmla="*/ 1047750 w 1157288"/>
                <a:gd name="connsiteY36" fmla="*/ 1154906 h 1169194"/>
                <a:gd name="connsiteX37" fmla="*/ 1014413 w 1157288"/>
                <a:gd name="connsiteY37" fmla="*/ 1126331 h 1169194"/>
                <a:gd name="connsiteX38" fmla="*/ 983457 w 1157288"/>
                <a:gd name="connsiteY38" fmla="*/ 1088231 h 1169194"/>
                <a:gd name="connsiteX39" fmla="*/ 942975 w 1157288"/>
                <a:gd name="connsiteY39" fmla="*/ 1031081 h 1169194"/>
                <a:gd name="connsiteX40" fmla="*/ 885825 w 1157288"/>
                <a:gd name="connsiteY40" fmla="*/ 954881 h 1169194"/>
                <a:gd name="connsiteX41" fmla="*/ 812007 w 1157288"/>
                <a:gd name="connsiteY41" fmla="*/ 857250 h 1169194"/>
                <a:gd name="connsiteX42" fmla="*/ 723900 w 1157288"/>
                <a:gd name="connsiteY42" fmla="*/ 7500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7288" h="1169194">
                  <a:moveTo>
                    <a:pt x="723900" y="750094"/>
                  </a:moveTo>
                  <a:lnTo>
                    <a:pt x="647700" y="661987"/>
                  </a:lnTo>
                  <a:lnTo>
                    <a:pt x="564357" y="569119"/>
                  </a:lnTo>
                  <a:lnTo>
                    <a:pt x="476250" y="478631"/>
                  </a:lnTo>
                  <a:lnTo>
                    <a:pt x="376238" y="383381"/>
                  </a:lnTo>
                  <a:lnTo>
                    <a:pt x="266700" y="278606"/>
                  </a:lnTo>
                  <a:lnTo>
                    <a:pt x="147638" y="166687"/>
                  </a:lnTo>
                  <a:lnTo>
                    <a:pt x="21432" y="45244"/>
                  </a:lnTo>
                  <a:lnTo>
                    <a:pt x="2382" y="26194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195263" y="57150"/>
                  </a:lnTo>
                  <a:lnTo>
                    <a:pt x="390525" y="142875"/>
                  </a:lnTo>
                  <a:lnTo>
                    <a:pt x="502444" y="197644"/>
                  </a:lnTo>
                  <a:lnTo>
                    <a:pt x="607219" y="252412"/>
                  </a:lnTo>
                  <a:lnTo>
                    <a:pt x="714375" y="314325"/>
                  </a:lnTo>
                  <a:lnTo>
                    <a:pt x="797719" y="369094"/>
                  </a:lnTo>
                  <a:lnTo>
                    <a:pt x="878682" y="421481"/>
                  </a:lnTo>
                  <a:lnTo>
                    <a:pt x="945357" y="473869"/>
                  </a:lnTo>
                  <a:lnTo>
                    <a:pt x="985838" y="528637"/>
                  </a:lnTo>
                  <a:lnTo>
                    <a:pt x="1038225" y="609600"/>
                  </a:lnTo>
                  <a:lnTo>
                    <a:pt x="1071563" y="673894"/>
                  </a:lnTo>
                  <a:lnTo>
                    <a:pt x="1102519" y="747712"/>
                  </a:lnTo>
                  <a:lnTo>
                    <a:pt x="1121569" y="797719"/>
                  </a:lnTo>
                  <a:lnTo>
                    <a:pt x="1143000" y="876300"/>
                  </a:lnTo>
                  <a:lnTo>
                    <a:pt x="1152525" y="957262"/>
                  </a:lnTo>
                  <a:lnTo>
                    <a:pt x="1157288" y="1031081"/>
                  </a:lnTo>
                  <a:lnTo>
                    <a:pt x="1154907" y="1064419"/>
                  </a:lnTo>
                  <a:lnTo>
                    <a:pt x="1140619" y="1109662"/>
                  </a:lnTo>
                  <a:lnTo>
                    <a:pt x="1126332" y="1140619"/>
                  </a:lnTo>
                  <a:lnTo>
                    <a:pt x="1109663" y="1162050"/>
                  </a:lnTo>
                  <a:lnTo>
                    <a:pt x="1095375" y="1169194"/>
                  </a:lnTo>
                  <a:lnTo>
                    <a:pt x="1076325" y="1169194"/>
                  </a:lnTo>
                  <a:lnTo>
                    <a:pt x="1047750" y="1154906"/>
                  </a:lnTo>
                  <a:lnTo>
                    <a:pt x="1014413" y="1126331"/>
                  </a:lnTo>
                  <a:lnTo>
                    <a:pt x="983457" y="1088231"/>
                  </a:lnTo>
                  <a:lnTo>
                    <a:pt x="942975" y="1031081"/>
                  </a:lnTo>
                  <a:lnTo>
                    <a:pt x="885825" y="954881"/>
                  </a:lnTo>
                  <a:lnTo>
                    <a:pt x="812007" y="857250"/>
                  </a:lnTo>
                  <a:lnTo>
                    <a:pt x="72390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989A0566-E979-4BAF-ACEF-0143C1A648F5}"/>
                </a:ext>
              </a:extLst>
            </p:cNvPr>
            <p:cNvSpPr/>
            <p:nvPr/>
          </p:nvSpPr>
          <p:spPr>
            <a:xfrm>
              <a:off x="3384550" y="1911350"/>
              <a:ext cx="3898900" cy="492125"/>
            </a:xfrm>
            <a:custGeom>
              <a:avLst/>
              <a:gdLst>
                <a:gd name="connsiteX0" fmla="*/ 2530475 w 3898900"/>
                <a:gd name="connsiteY0" fmla="*/ 260350 h 492125"/>
                <a:gd name="connsiteX1" fmla="*/ 2206625 w 3898900"/>
                <a:gd name="connsiteY1" fmla="*/ 276225 h 492125"/>
                <a:gd name="connsiteX2" fmla="*/ 1939925 w 3898900"/>
                <a:gd name="connsiteY2" fmla="*/ 292100 h 492125"/>
                <a:gd name="connsiteX3" fmla="*/ 1701800 w 3898900"/>
                <a:gd name="connsiteY3" fmla="*/ 311150 h 492125"/>
                <a:gd name="connsiteX4" fmla="*/ 1355725 w 3898900"/>
                <a:gd name="connsiteY4" fmla="*/ 342900 h 492125"/>
                <a:gd name="connsiteX5" fmla="*/ 1076325 w 3898900"/>
                <a:gd name="connsiteY5" fmla="*/ 371475 h 492125"/>
                <a:gd name="connsiteX6" fmla="*/ 809625 w 3898900"/>
                <a:gd name="connsiteY6" fmla="*/ 400050 h 492125"/>
                <a:gd name="connsiteX7" fmla="*/ 612775 w 3898900"/>
                <a:gd name="connsiteY7" fmla="*/ 422275 h 492125"/>
                <a:gd name="connsiteX8" fmla="*/ 590550 w 3898900"/>
                <a:gd name="connsiteY8" fmla="*/ 425450 h 492125"/>
                <a:gd name="connsiteX9" fmla="*/ 555625 w 3898900"/>
                <a:gd name="connsiteY9" fmla="*/ 438150 h 492125"/>
                <a:gd name="connsiteX10" fmla="*/ 501650 w 3898900"/>
                <a:gd name="connsiteY10" fmla="*/ 454025 h 492125"/>
                <a:gd name="connsiteX11" fmla="*/ 454025 w 3898900"/>
                <a:gd name="connsiteY11" fmla="*/ 466725 h 492125"/>
                <a:gd name="connsiteX12" fmla="*/ 381000 w 3898900"/>
                <a:gd name="connsiteY12" fmla="*/ 482600 h 492125"/>
                <a:gd name="connsiteX13" fmla="*/ 307975 w 3898900"/>
                <a:gd name="connsiteY13" fmla="*/ 492125 h 492125"/>
                <a:gd name="connsiteX14" fmla="*/ 244475 w 3898900"/>
                <a:gd name="connsiteY14" fmla="*/ 488950 h 492125"/>
                <a:gd name="connsiteX15" fmla="*/ 206375 w 3898900"/>
                <a:gd name="connsiteY15" fmla="*/ 485775 h 492125"/>
                <a:gd name="connsiteX16" fmla="*/ 146050 w 3898900"/>
                <a:gd name="connsiteY16" fmla="*/ 473075 h 492125"/>
                <a:gd name="connsiteX17" fmla="*/ 9525 w 3898900"/>
                <a:gd name="connsiteY17" fmla="*/ 428625 h 492125"/>
                <a:gd name="connsiteX18" fmla="*/ 0 w 3898900"/>
                <a:gd name="connsiteY18" fmla="*/ 285750 h 492125"/>
                <a:gd name="connsiteX19" fmla="*/ 139700 w 3898900"/>
                <a:gd name="connsiteY19" fmla="*/ 298450 h 492125"/>
                <a:gd name="connsiteX20" fmla="*/ 206375 w 3898900"/>
                <a:gd name="connsiteY20" fmla="*/ 301625 h 492125"/>
                <a:gd name="connsiteX21" fmla="*/ 288925 w 3898900"/>
                <a:gd name="connsiteY21" fmla="*/ 295275 h 492125"/>
                <a:gd name="connsiteX22" fmla="*/ 393700 w 3898900"/>
                <a:gd name="connsiteY22" fmla="*/ 282575 h 492125"/>
                <a:gd name="connsiteX23" fmla="*/ 631825 w 3898900"/>
                <a:gd name="connsiteY23" fmla="*/ 257175 h 492125"/>
                <a:gd name="connsiteX24" fmla="*/ 914400 w 3898900"/>
                <a:gd name="connsiteY24" fmla="*/ 228600 h 492125"/>
                <a:gd name="connsiteX25" fmla="*/ 1228725 w 3898900"/>
                <a:gd name="connsiteY25" fmla="*/ 200025 h 492125"/>
                <a:gd name="connsiteX26" fmla="*/ 1539875 w 3898900"/>
                <a:gd name="connsiteY26" fmla="*/ 174625 h 492125"/>
                <a:gd name="connsiteX27" fmla="*/ 1911350 w 3898900"/>
                <a:gd name="connsiteY27" fmla="*/ 142875 h 492125"/>
                <a:gd name="connsiteX28" fmla="*/ 2365375 w 3898900"/>
                <a:gd name="connsiteY28" fmla="*/ 98425 h 492125"/>
                <a:gd name="connsiteX29" fmla="*/ 2759075 w 3898900"/>
                <a:gd name="connsiteY29" fmla="*/ 66675 h 492125"/>
                <a:gd name="connsiteX30" fmla="*/ 3000375 w 3898900"/>
                <a:gd name="connsiteY30" fmla="*/ 47625 h 492125"/>
                <a:gd name="connsiteX31" fmla="*/ 3111500 w 3898900"/>
                <a:gd name="connsiteY31" fmla="*/ 41275 h 492125"/>
                <a:gd name="connsiteX32" fmla="*/ 3197225 w 3898900"/>
                <a:gd name="connsiteY32" fmla="*/ 38100 h 492125"/>
                <a:gd name="connsiteX33" fmla="*/ 3225800 w 3898900"/>
                <a:gd name="connsiteY33" fmla="*/ 34925 h 492125"/>
                <a:gd name="connsiteX34" fmla="*/ 3263900 w 3898900"/>
                <a:gd name="connsiteY34" fmla="*/ 28575 h 492125"/>
                <a:gd name="connsiteX35" fmla="*/ 3330575 w 3898900"/>
                <a:gd name="connsiteY35" fmla="*/ 12700 h 492125"/>
                <a:gd name="connsiteX36" fmla="*/ 3365500 w 3898900"/>
                <a:gd name="connsiteY36" fmla="*/ 0 h 492125"/>
                <a:gd name="connsiteX37" fmla="*/ 3381375 w 3898900"/>
                <a:gd name="connsiteY37" fmla="*/ 0 h 492125"/>
                <a:gd name="connsiteX38" fmla="*/ 3432175 w 3898900"/>
                <a:gd name="connsiteY38" fmla="*/ 19050 h 492125"/>
                <a:gd name="connsiteX39" fmla="*/ 3486150 w 3898900"/>
                <a:gd name="connsiteY39" fmla="*/ 47625 h 492125"/>
                <a:gd name="connsiteX40" fmla="*/ 3562350 w 3898900"/>
                <a:gd name="connsiteY40" fmla="*/ 95250 h 492125"/>
                <a:gd name="connsiteX41" fmla="*/ 3641725 w 3898900"/>
                <a:gd name="connsiteY41" fmla="*/ 149225 h 492125"/>
                <a:gd name="connsiteX42" fmla="*/ 3717925 w 3898900"/>
                <a:gd name="connsiteY42" fmla="*/ 209550 h 492125"/>
                <a:gd name="connsiteX43" fmla="*/ 3787775 w 3898900"/>
                <a:gd name="connsiteY43" fmla="*/ 269875 h 492125"/>
                <a:gd name="connsiteX44" fmla="*/ 3863975 w 3898900"/>
                <a:gd name="connsiteY44" fmla="*/ 336550 h 492125"/>
                <a:gd name="connsiteX45" fmla="*/ 3883025 w 3898900"/>
                <a:gd name="connsiteY45" fmla="*/ 355600 h 492125"/>
                <a:gd name="connsiteX46" fmla="*/ 3895725 w 3898900"/>
                <a:gd name="connsiteY46" fmla="*/ 371475 h 492125"/>
                <a:gd name="connsiteX47" fmla="*/ 3898900 w 3898900"/>
                <a:gd name="connsiteY47" fmla="*/ 387350 h 492125"/>
                <a:gd name="connsiteX48" fmla="*/ 3898900 w 3898900"/>
                <a:gd name="connsiteY48" fmla="*/ 400050 h 492125"/>
                <a:gd name="connsiteX49" fmla="*/ 3889375 w 3898900"/>
                <a:gd name="connsiteY49" fmla="*/ 412750 h 492125"/>
                <a:gd name="connsiteX50" fmla="*/ 3876675 w 3898900"/>
                <a:gd name="connsiteY50" fmla="*/ 425450 h 492125"/>
                <a:gd name="connsiteX51" fmla="*/ 3841750 w 3898900"/>
                <a:gd name="connsiteY51" fmla="*/ 434975 h 492125"/>
                <a:gd name="connsiteX52" fmla="*/ 3311525 w 3898900"/>
                <a:gd name="connsiteY52" fmla="*/ 225425 h 492125"/>
                <a:gd name="connsiteX53" fmla="*/ 3276600 w 3898900"/>
                <a:gd name="connsiteY53" fmla="*/ 225425 h 492125"/>
                <a:gd name="connsiteX54" fmla="*/ 3076575 w 3898900"/>
                <a:gd name="connsiteY54" fmla="*/ 231775 h 492125"/>
                <a:gd name="connsiteX55" fmla="*/ 2749550 w 3898900"/>
                <a:gd name="connsiteY55" fmla="*/ 247650 h 492125"/>
                <a:gd name="connsiteX56" fmla="*/ 2530475 w 3898900"/>
                <a:gd name="connsiteY56" fmla="*/ 260350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898900" h="492125">
                  <a:moveTo>
                    <a:pt x="2530475" y="260350"/>
                  </a:moveTo>
                  <a:lnTo>
                    <a:pt x="2206625" y="276225"/>
                  </a:lnTo>
                  <a:lnTo>
                    <a:pt x="1939925" y="292100"/>
                  </a:lnTo>
                  <a:lnTo>
                    <a:pt x="1701800" y="311150"/>
                  </a:lnTo>
                  <a:lnTo>
                    <a:pt x="1355725" y="342900"/>
                  </a:lnTo>
                  <a:lnTo>
                    <a:pt x="1076325" y="371475"/>
                  </a:lnTo>
                  <a:lnTo>
                    <a:pt x="809625" y="400050"/>
                  </a:lnTo>
                  <a:lnTo>
                    <a:pt x="612775" y="422275"/>
                  </a:lnTo>
                  <a:lnTo>
                    <a:pt x="590550" y="425450"/>
                  </a:lnTo>
                  <a:lnTo>
                    <a:pt x="555625" y="438150"/>
                  </a:lnTo>
                  <a:lnTo>
                    <a:pt x="501650" y="454025"/>
                  </a:lnTo>
                  <a:lnTo>
                    <a:pt x="454025" y="466725"/>
                  </a:lnTo>
                  <a:lnTo>
                    <a:pt x="381000" y="482600"/>
                  </a:lnTo>
                  <a:lnTo>
                    <a:pt x="307975" y="492125"/>
                  </a:lnTo>
                  <a:lnTo>
                    <a:pt x="244475" y="488950"/>
                  </a:lnTo>
                  <a:lnTo>
                    <a:pt x="206375" y="485775"/>
                  </a:lnTo>
                  <a:lnTo>
                    <a:pt x="146050" y="473075"/>
                  </a:lnTo>
                  <a:lnTo>
                    <a:pt x="9525" y="428625"/>
                  </a:lnTo>
                  <a:lnTo>
                    <a:pt x="0" y="285750"/>
                  </a:lnTo>
                  <a:lnTo>
                    <a:pt x="139700" y="298450"/>
                  </a:lnTo>
                  <a:lnTo>
                    <a:pt x="206375" y="301625"/>
                  </a:lnTo>
                  <a:lnTo>
                    <a:pt x="288925" y="295275"/>
                  </a:lnTo>
                  <a:lnTo>
                    <a:pt x="393700" y="282575"/>
                  </a:lnTo>
                  <a:lnTo>
                    <a:pt x="631825" y="257175"/>
                  </a:lnTo>
                  <a:lnTo>
                    <a:pt x="914400" y="228600"/>
                  </a:lnTo>
                  <a:lnTo>
                    <a:pt x="1228725" y="200025"/>
                  </a:lnTo>
                  <a:lnTo>
                    <a:pt x="1539875" y="174625"/>
                  </a:lnTo>
                  <a:lnTo>
                    <a:pt x="1911350" y="142875"/>
                  </a:lnTo>
                  <a:lnTo>
                    <a:pt x="2365375" y="98425"/>
                  </a:lnTo>
                  <a:lnTo>
                    <a:pt x="2759075" y="66675"/>
                  </a:lnTo>
                  <a:lnTo>
                    <a:pt x="3000375" y="47625"/>
                  </a:lnTo>
                  <a:lnTo>
                    <a:pt x="3111500" y="41275"/>
                  </a:lnTo>
                  <a:lnTo>
                    <a:pt x="3197225" y="38100"/>
                  </a:lnTo>
                  <a:lnTo>
                    <a:pt x="3225800" y="34925"/>
                  </a:lnTo>
                  <a:lnTo>
                    <a:pt x="3263900" y="28575"/>
                  </a:lnTo>
                  <a:lnTo>
                    <a:pt x="3330575" y="12700"/>
                  </a:lnTo>
                  <a:lnTo>
                    <a:pt x="3365500" y="0"/>
                  </a:lnTo>
                  <a:lnTo>
                    <a:pt x="3381375" y="0"/>
                  </a:lnTo>
                  <a:lnTo>
                    <a:pt x="3432175" y="19050"/>
                  </a:lnTo>
                  <a:lnTo>
                    <a:pt x="3486150" y="47625"/>
                  </a:lnTo>
                  <a:lnTo>
                    <a:pt x="3562350" y="95250"/>
                  </a:lnTo>
                  <a:lnTo>
                    <a:pt x="3641725" y="149225"/>
                  </a:lnTo>
                  <a:lnTo>
                    <a:pt x="3717925" y="209550"/>
                  </a:lnTo>
                  <a:lnTo>
                    <a:pt x="3787775" y="269875"/>
                  </a:lnTo>
                  <a:lnTo>
                    <a:pt x="3863975" y="336550"/>
                  </a:lnTo>
                  <a:lnTo>
                    <a:pt x="3883025" y="355600"/>
                  </a:lnTo>
                  <a:lnTo>
                    <a:pt x="3895725" y="371475"/>
                  </a:lnTo>
                  <a:lnTo>
                    <a:pt x="3898900" y="387350"/>
                  </a:lnTo>
                  <a:lnTo>
                    <a:pt x="3898900" y="400050"/>
                  </a:lnTo>
                  <a:lnTo>
                    <a:pt x="3889375" y="412750"/>
                  </a:lnTo>
                  <a:lnTo>
                    <a:pt x="3876675" y="425450"/>
                  </a:lnTo>
                  <a:lnTo>
                    <a:pt x="3841750" y="434975"/>
                  </a:lnTo>
                  <a:lnTo>
                    <a:pt x="3311525" y="225425"/>
                  </a:lnTo>
                  <a:lnTo>
                    <a:pt x="3276600" y="225425"/>
                  </a:lnTo>
                  <a:lnTo>
                    <a:pt x="3076575" y="231775"/>
                  </a:lnTo>
                  <a:lnTo>
                    <a:pt x="2749550" y="247650"/>
                  </a:lnTo>
                  <a:lnTo>
                    <a:pt x="2530475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A54B65A5-16C5-4AA7-8561-EDD1E7B9FA2E}"/>
                </a:ext>
              </a:extLst>
            </p:cNvPr>
            <p:cNvSpPr/>
            <p:nvPr/>
          </p:nvSpPr>
          <p:spPr>
            <a:xfrm>
              <a:off x="6316663" y="2132013"/>
              <a:ext cx="965200" cy="639762"/>
            </a:xfrm>
            <a:custGeom>
              <a:avLst/>
              <a:gdLst>
                <a:gd name="connsiteX0" fmla="*/ 338138 w 964407"/>
                <a:gd name="connsiteY0" fmla="*/ 202406 h 640556"/>
                <a:gd name="connsiteX1" fmla="*/ 240507 w 964407"/>
                <a:gd name="connsiteY1" fmla="*/ 328612 h 640556"/>
                <a:gd name="connsiteX2" fmla="*/ 133350 w 964407"/>
                <a:gd name="connsiteY2" fmla="*/ 454819 h 640556"/>
                <a:gd name="connsiteX3" fmla="*/ 30957 w 964407"/>
                <a:gd name="connsiteY3" fmla="*/ 564356 h 640556"/>
                <a:gd name="connsiteX4" fmla="*/ 9525 w 964407"/>
                <a:gd name="connsiteY4" fmla="*/ 585787 h 640556"/>
                <a:gd name="connsiteX5" fmla="*/ 0 w 964407"/>
                <a:gd name="connsiteY5" fmla="*/ 604837 h 640556"/>
                <a:gd name="connsiteX6" fmla="*/ 0 w 964407"/>
                <a:gd name="connsiteY6" fmla="*/ 621506 h 640556"/>
                <a:gd name="connsiteX7" fmla="*/ 0 w 964407"/>
                <a:gd name="connsiteY7" fmla="*/ 633412 h 640556"/>
                <a:gd name="connsiteX8" fmla="*/ 2382 w 964407"/>
                <a:gd name="connsiteY8" fmla="*/ 638175 h 640556"/>
                <a:gd name="connsiteX9" fmla="*/ 11907 w 964407"/>
                <a:gd name="connsiteY9" fmla="*/ 640556 h 640556"/>
                <a:gd name="connsiteX10" fmla="*/ 30957 w 964407"/>
                <a:gd name="connsiteY10" fmla="*/ 635794 h 640556"/>
                <a:gd name="connsiteX11" fmla="*/ 59532 w 964407"/>
                <a:gd name="connsiteY11" fmla="*/ 626269 h 640556"/>
                <a:gd name="connsiteX12" fmla="*/ 166688 w 964407"/>
                <a:gd name="connsiteY12" fmla="*/ 561975 h 640556"/>
                <a:gd name="connsiteX13" fmla="*/ 366713 w 964407"/>
                <a:gd name="connsiteY13" fmla="*/ 440531 h 640556"/>
                <a:gd name="connsiteX14" fmla="*/ 573882 w 964407"/>
                <a:gd name="connsiteY14" fmla="*/ 314325 h 640556"/>
                <a:gd name="connsiteX15" fmla="*/ 676275 w 964407"/>
                <a:gd name="connsiteY15" fmla="*/ 252412 h 640556"/>
                <a:gd name="connsiteX16" fmla="*/ 692944 w 964407"/>
                <a:gd name="connsiteY16" fmla="*/ 245269 h 640556"/>
                <a:gd name="connsiteX17" fmla="*/ 766763 w 964407"/>
                <a:gd name="connsiteY17" fmla="*/ 235744 h 640556"/>
                <a:gd name="connsiteX18" fmla="*/ 812007 w 964407"/>
                <a:gd name="connsiteY18" fmla="*/ 230981 h 640556"/>
                <a:gd name="connsiteX19" fmla="*/ 890588 w 964407"/>
                <a:gd name="connsiteY19" fmla="*/ 226219 h 640556"/>
                <a:gd name="connsiteX20" fmla="*/ 919163 w 964407"/>
                <a:gd name="connsiteY20" fmla="*/ 219075 h 640556"/>
                <a:gd name="connsiteX21" fmla="*/ 942975 w 964407"/>
                <a:gd name="connsiteY21" fmla="*/ 207169 h 640556"/>
                <a:gd name="connsiteX22" fmla="*/ 964407 w 964407"/>
                <a:gd name="connsiteY22" fmla="*/ 183356 h 640556"/>
                <a:gd name="connsiteX23" fmla="*/ 962025 w 964407"/>
                <a:gd name="connsiteY23" fmla="*/ 161925 h 640556"/>
                <a:gd name="connsiteX24" fmla="*/ 933450 w 964407"/>
                <a:gd name="connsiteY24" fmla="*/ 121444 h 640556"/>
                <a:gd name="connsiteX25" fmla="*/ 373857 w 964407"/>
                <a:gd name="connsiteY25" fmla="*/ 0 h 640556"/>
                <a:gd name="connsiteX26" fmla="*/ 395288 w 964407"/>
                <a:gd name="connsiteY26" fmla="*/ 11906 h 640556"/>
                <a:gd name="connsiteX27" fmla="*/ 407194 w 964407"/>
                <a:gd name="connsiteY27" fmla="*/ 28575 h 640556"/>
                <a:gd name="connsiteX28" fmla="*/ 414338 w 964407"/>
                <a:gd name="connsiteY28" fmla="*/ 40481 h 640556"/>
                <a:gd name="connsiteX29" fmla="*/ 419100 w 964407"/>
                <a:gd name="connsiteY29" fmla="*/ 61912 h 640556"/>
                <a:gd name="connsiteX30" fmla="*/ 419100 w 964407"/>
                <a:gd name="connsiteY30" fmla="*/ 80962 h 640556"/>
                <a:gd name="connsiteX31" fmla="*/ 407194 w 964407"/>
                <a:gd name="connsiteY31" fmla="*/ 107156 h 640556"/>
                <a:gd name="connsiteX32" fmla="*/ 338138 w 964407"/>
                <a:gd name="connsiteY32" fmla="*/ 2024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4407" h="640556">
                  <a:moveTo>
                    <a:pt x="338138" y="202406"/>
                  </a:moveTo>
                  <a:lnTo>
                    <a:pt x="240507" y="328612"/>
                  </a:lnTo>
                  <a:lnTo>
                    <a:pt x="133350" y="454819"/>
                  </a:lnTo>
                  <a:lnTo>
                    <a:pt x="30957" y="564356"/>
                  </a:lnTo>
                  <a:lnTo>
                    <a:pt x="9525" y="585787"/>
                  </a:lnTo>
                  <a:lnTo>
                    <a:pt x="0" y="604837"/>
                  </a:lnTo>
                  <a:lnTo>
                    <a:pt x="0" y="621506"/>
                  </a:lnTo>
                  <a:lnTo>
                    <a:pt x="0" y="633412"/>
                  </a:lnTo>
                  <a:lnTo>
                    <a:pt x="2382" y="638175"/>
                  </a:lnTo>
                  <a:lnTo>
                    <a:pt x="11907" y="640556"/>
                  </a:lnTo>
                  <a:lnTo>
                    <a:pt x="30957" y="635794"/>
                  </a:lnTo>
                  <a:lnTo>
                    <a:pt x="59532" y="626269"/>
                  </a:lnTo>
                  <a:lnTo>
                    <a:pt x="166688" y="561975"/>
                  </a:lnTo>
                  <a:lnTo>
                    <a:pt x="366713" y="440531"/>
                  </a:lnTo>
                  <a:lnTo>
                    <a:pt x="573882" y="314325"/>
                  </a:lnTo>
                  <a:lnTo>
                    <a:pt x="676275" y="252412"/>
                  </a:lnTo>
                  <a:lnTo>
                    <a:pt x="692944" y="245269"/>
                  </a:lnTo>
                  <a:lnTo>
                    <a:pt x="766763" y="235744"/>
                  </a:lnTo>
                  <a:lnTo>
                    <a:pt x="812007" y="230981"/>
                  </a:lnTo>
                  <a:lnTo>
                    <a:pt x="890588" y="226219"/>
                  </a:lnTo>
                  <a:lnTo>
                    <a:pt x="919163" y="219075"/>
                  </a:lnTo>
                  <a:lnTo>
                    <a:pt x="942975" y="207169"/>
                  </a:lnTo>
                  <a:lnTo>
                    <a:pt x="964407" y="183356"/>
                  </a:lnTo>
                  <a:lnTo>
                    <a:pt x="962025" y="161925"/>
                  </a:lnTo>
                  <a:lnTo>
                    <a:pt x="933450" y="121444"/>
                  </a:lnTo>
                  <a:lnTo>
                    <a:pt x="373857" y="0"/>
                  </a:lnTo>
                  <a:lnTo>
                    <a:pt x="395288" y="11906"/>
                  </a:lnTo>
                  <a:lnTo>
                    <a:pt x="407194" y="28575"/>
                  </a:lnTo>
                  <a:lnTo>
                    <a:pt x="414338" y="40481"/>
                  </a:lnTo>
                  <a:lnTo>
                    <a:pt x="419100" y="61912"/>
                  </a:lnTo>
                  <a:lnTo>
                    <a:pt x="419100" y="80962"/>
                  </a:lnTo>
                  <a:lnTo>
                    <a:pt x="407194" y="107156"/>
                  </a:lnTo>
                  <a:lnTo>
                    <a:pt x="338138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45D9E022-4383-4976-8F4A-CCB79243B880}"/>
                </a:ext>
              </a:extLst>
            </p:cNvPr>
            <p:cNvSpPr/>
            <p:nvPr/>
          </p:nvSpPr>
          <p:spPr>
            <a:xfrm>
              <a:off x="4727575" y="3743325"/>
              <a:ext cx="508000" cy="2263775"/>
            </a:xfrm>
            <a:custGeom>
              <a:avLst/>
              <a:gdLst>
                <a:gd name="connsiteX0" fmla="*/ 241259 w 509324"/>
                <a:gd name="connsiteY0" fmla="*/ 997798 h 2263661"/>
                <a:gd name="connsiteX1" fmla="*/ 241259 w 509324"/>
                <a:gd name="connsiteY1" fmla="*/ 679098 h 2263661"/>
                <a:gd name="connsiteX2" fmla="*/ 241259 w 509324"/>
                <a:gd name="connsiteY2" fmla="*/ 476560 h 2263661"/>
                <a:gd name="connsiteX3" fmla="*/ 241259 w 509324"/>
                <a:gd name="connsiteY3" fmla="*/ 342527 h 2263661"/>
                <a:gd name="connsiteX4" fmla="*/ 238280 w 509324"/>
                <a:gd name="connsiteY4" fmla="*/ 300828 h 2263661"/>
                <a:gd name="connsiteX5" fmla="*/ 232323 w 509324"/>
                <a:gd name="connsiteY5" fmla="*/ 235301 h 2263661"/>
                <a:gd name="connsiteX6" fmla="*/ 223388 w 509324"/>
                <a:gd name="connsiteY6" fmla="*/ 193602 h 2263661"/>
                <a:gd name="connsiteX7" fmla="*/ 211474 w 509324"/>
                <a:gd name="connsiteY7" fmla="*/ 157860 h 2263661"/>
                <a:gd name="connsiteX8" fmla="*/ 190624 w 509324"/>
                <a:gd name="connsiteY8" fmla="*/ 122118 h 2263661"/>
                <a:gd name="connsiteX9" fmla="*/ 166796 w 509324"/>
                <a:gd name="connsiteY9" fmla="*/ 95312 h 2263661"/>
                <a:gd name="connsiteX10" fmla="*/ 137011 w 509324"/>
                <a:gd name="connsiteY10" fmla="*/ 74462 h 2263661"/>
                <a:gd name="connsiteX11" fmla="*/ 104248 w 509324"/>
                <a:gd name="connsiteY11" fmla="*/ 62548 h 2263661"/>
                <a:gd name="connsiteX12" fmla="*/ 0 w 509324"/>
                <a:gd name="connsiteY12" fmla="*/ 17871 h 2263661"/>
                <a:gd name="connsiteX13" fmla="*/ 229345 w 509324"/>
                <a:gd name="connsiteY13" fmla="*/ 0 h 2263661"/>
                <a:gd name="connsiteX14" fmla="*/ 339549 w 509324"/>
                <a:gd name="connsiteY14" fmla="*/ 77441 h 2263661"/>
                <a:gd name="connsiteX15" fmla="*/ 405076 w 509324"/>
                <a:gd name="connsiteY15" fmla="*/ 125097 h 2263661"/>
                <a:gd name="connsiteX16" fmla="*/ 431883 w 509324"/>
                <a:gd name="connsiteY16" fmla="*/ 148925 h 2263661"/>
                <a:gd name="connsiteX17" fmla="*/ 464646 w 509324"/>
                <a:gd name="connsiteY17" fmla="*/ 184667 h 2263661"/>
                <a:gd name="connsiteX18" fmla="*/ 488474 w 509324"/>
                <a:gd name="connsiteY18" fmla="*/ 220409 h 2263661"/>
                <a:gd name="connsiteX19" fmla="*/ 500388 w 509324"/>
                <a:gd name="connsiteY19" fmla="*/ 253172 h 2263661"/>
                <a:gd name="connsiteX20" fmla="*/ 509324 w 509324"/>
                <a:gd name="connsiteY20" fmla="*/ 297850 h 2263661"/>
                <a:gd name="connsiteX21" fmla="*/ 503367 w 509324"/>
                <a:gd name="connsiteY21" fmla="*/ 384226 h 2263661"/>
                <a:gd name="connsiteX22" fmla="*/ 488474 w 509324"/>
                <a:gd name="connsiteY22" fmla="*/ 595700 h 2263661"/>
                <a:gd name="connsiteX23" fmla="*/ 473582 w 509324"/>
                <a:gd name="connsiteY23" fmla="*/ 869722 h 2263661"/>
                <a:gd name="connsiteX24" fmla="*/ 470603 w 509324"/>
                <a:gd name="connsiteY24" fmla="*/ 1030561 h 2263661"/>
                <a:gd name="connsiteX25" fmla="*/ 464646 w 509324"/>
                <a:gd name="connsiteY25" fmla="*/ 1236078 h 2263661"/>
                <a:gd name="connsiteX26" fmla="*/ 464646 w 509324"/>
                <a:gd name="connsiteY26" fmla="*/ 1385003 h 2263661"/>
                <a:gd name="connsiteX27" fmla="*/ 467625 w 509324"/>
                <a:gd name="connsiteY27" fmla="*/ 1480315 h 2263661"/>
                <a:gd name="connsiteX28" fmla="*/ 476560 w 509324"/>
                <a:gd name="connsiteY28" fmla="*/ 1569670 h 2263661"/>
                <a:gd name="connsiteX29" fmla="*/ 488474 w 509324"/>
                <a:gd name="connsiteY29" fmla="*/ 1664982 h 2263661"/>
                <a:gd name="connsiteX30" fmla="*/ 503367 w 509324"/>
                <a:gd name="connsiteY30" fmla="*/ 1760294 h 2263661"/>
                <a:gd name="connsiteX31" fmla="*/ 509324 w 509324"/>
                <a:gd name="connsiteY31" fmla="*/ 1787101 h 2263661"/>
                <a:gd name="connsiteX32" fmla="*/ 500388 w 509324"/>
                <a:gd name="connsiteY32" fmla="*/ 1837735 h 2263661"/>
                <a:gd name="connsiteX33" fmla="*/ 461668 w 509324"/>
                <a:gd name="connsiteY33" fmla="*/ 1959854 h 2263661"/>
                <a:gd name="connsiteX34" fmla="*/ 425926 w 509324"/>
                <a:gd name="connsiteY34" fmla="*/ 2040273 h 2263661"/>
                <a:gd name="connsiteX35" fmla="*/ 387205 w 509324"/>
                <a:gd name="connsiteY35" fmla="*/ 2117714 h 2263661"/>
                <a:gd name="connsiteX36" fmla="*/ 342528 w 509324"/>
                <a:gd name="connsiteY36" fmla="*/ 2183241 h 2263661"/>
                <a:gd name="connsiteX37" fmla="*/ 303807 w 509324"/>
                <a:gd name="connsiteY37" fmla="*/ 2233876 h 2263661"/>
                <a:gd name="connsiteX38" fmla="*/ 274022 w 509324"/>
                <a:gd name="connsiteY38" fmla="*/ 2257704 h 2263661"/>
                <a:gd name="connsiteX39" fmla="*/ 253173 w 509324"/>
                <a:gd name="connsiteY39" fmla="*/ 2263661 h 2263661"/>
                <a:gd name="connsiteX40" fmla="*/ 235302 w 509324"/>
                <a:gd name="connsiteY40" fmla="*/ 2260682 h 2263661"/>
                <a:gd name="connsiteX41" fmla="*/ 217431 w 509324"/>
                <a:gd name="connsiteY41" fmla="*/ 2251747 h 2263661"/>
                <a:gd name="connsiteX42" fmla="*/ 202538 w 509324"/>
                <a:gd name="connsiteY42" fmla="*/ 2233876 h 2263661"/>
                <a:gd name="connsiteX43" fmla="*/ 184667 w 509324"/>
                <a:gd name="connsiteY43" fmla="*/ 2186220 h 2263661"/>
                <a:gd name="connsiteX44" fmla="*/ 241259 w 509324"/>
                <a:gd name="connsiteY44" fmla="*/ 1691788 h 2263661"/>
                <a:gd name="connsiteX45" fmla="*/ 241259 w 509324"/>
                <a:gd name="connsiteY45" fmla="*/ 1596476 h 2263661"/>
                <a:gd name="connsiteX46" fmla="*/ 241259 w 509324"/>
                <a:gd name="connsiteY46" fmla="*/ 997798 h 226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9324" h="2263661">
                  <a:moveTo>
                    <a:pt x="241259" y="997798"/>
                  </a:moveTo>
                  <a:lnTo>
                    <a:pt x="241259" y="679098"/>
                  </a:lnTo>
                  <a:lnTo>
                    <a:pt x="241259" y="476560"/>
                  </a:lnTo>
                  <a:lnTo>
                    <a:pt x="241259" y="342527"/>
                  </a:lnTo>
                  <a:lnTo>
                    <a:pt x="238280" y="300828"/>
                  </a:lnTo>
                  <a:lnTo>
                    <a:pt x="232323" y="235301"/>
                  </a:lnTo>
                  <a:lnTo>
                    <a:pt x="223388" y="193602"/>
                  </a:lnTo>
                  <a:lnTo>
                    <a:pt x="211474" y="157860"/>
                  </a:lnTo>
                  <a:lnTo>
                    <a:pt x="190624" y="122118"/>
                  </a:lnTo>
                  <a:lnTo>
                    <a:pt x="166796" y="95312"/>
                  </a:lnTo>
                  <a:lnTo>
                    <a:pt x="137011" y="74462"/>
                  </a:lnTo>
                  <a:lnTo>
                    <a:pt x="104248" y="62548"/>
                  </a:lnTo>
                  <a:lnTo>
                    <a:pt x="0" y="17871"/>
                  </a:lnTo>
                  <a:lnTo>
                    <a:pt x="229345" y="0"/>
                  </a:lnTo>
                  <a:lnTo>
                    <a:pt x="339549" y="77441"/>
                  </a:lnTo>
                  <a:lnTo>
                    <a:pt x="405076" y="125097"/>
                  </a:lnTo>
                  <a:lnTo>
                    <a:pt x="431883" y="148925"/>
                  </a:lnTo>
                  <a:lnTo>
                    <a:pt x="464646" y="184667"/>
                  </a:lnTo>
                  <a:lnTo>
                    <a:pt x="488474" y="220409"/>
                  </a:lnTo>
                  <a:lnTo>
                    <a:pt x="500388" y="253172"/>
                  </a:lnTo>
                  <a:lnTo>
                    <a:pt x="509324" y="297850"/>
                  </a:lnTo>
                  <a:lnTo>
                    <a:pt x="503367" y="384226"/>
                  </a:lnTo>
                  <a:lnTo>
                    <a:pt x="488474" y="595700"/>
                  </a:lnTo>
                  <a:lnTo>
                    <a:pt x="473582" y="869722"/>
                  </a:lnTo>
                  <a:lnTo>
                    <a:pt x="470603" y="1030561"/>
                  </a:lnTo>
                  <a:lnTo>
                    <a:pt x="464646" y="1236078"/>
                  </a:lnTo>
                  <a:lnTo>
                    <a:pt x="464646" y="1385003"/>
                  </a:lnTo>
                  <a:lnTo>
                    <a:pt x="467625" y="1480315"/>
                  </a:lnTo>
                  <a:lnTo>
                    <a:pt x="476560" y="1569670"/>
                  </a:lnTo>
                  <a:lnTo>
                    <a:pt x="488474" y="1664982"/>
                  </a:lnTo>
                  <a:lnTo>
                    <a:pt x="503367" y="1760294"/>
                  </a:lnTo>
                  <a:lnTo>
                    <a:pt x="509324" y="1787101"/>
                  </a:lnTo>
                  <a:lnTo>
                    <a:pt x="500388" y="1837735"/>
                  </a:lnTo>
                  <a:lnTo>
                    <a:pt x="461668" y="1959854"/>
                  </a:lnTo>
                  <a:lnTo>
                    <a:pt x="425926" y="2040273"/>
                  </a:lnTo>
                  <a:lnTo>
                    <a:pt x="387205" y="2117714"/>
                  </a:lnTo>
                  <a:lnTo>
                    <a:pt x="342528" y="2183241"/>
                  </a:lnTo>
                  <a:lnTo>
                    <a:pt x="303807" y="2233876"/>
                  </a:lnTo>
                  <a:lnTo>
                    <a:pt x="274022" y="2257704"/>
                  </a:lnTo>
                  <a:lnTo>
                    <a:pt x="253173" y="2263661"/>
                  </a:lnTo>
                  <a:lnTo>
                    <a:pt x="235302" y="2260682"/>
                  </a:lnTo>
                  <a:lnTo>
                    <a:pt x="217431" y="2251747"/>
                  </a:lnTo>
                  <a:lnTo>
                    <a:pt x="202538" y="2233876"/>
                  </a:lnTo>
                  <a:lnTo>
                    <a:pt x="184667" y="2186220"/>
                  </a:lnTo>
                  <a:lnTo>
                    <a:pt x="241259" y="1691788"/>
                  </a:lnTo>
                  <a:lnTo>
                    <a:pt x="241259" y="1596476"/>
                  </a:lnTo>
                  <a:lnTo>
                    <a:pt x="241259" y="997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79BD4799-418E-41E7-B576-034197A1297D}"/>
                </a:ext>
              </a:extLst>
            </p:cNvPr>
            <p:cNvSpPr/>
            <p:nvPr/>
          </p:nvSpPr>
          <p:spPr>
            <a:xfrm>
              <a:off x="4329113" y="5248275"/>
              <a:ext cx="650875" cy="754063"/>
            </a:xfrm>
            <a:custGeom>
              <a:avLst/>
              <a:gdLst>
                <a:gd name="connsiteX0" fmla="*/ 240506 w 650081"/>
                <a:gd name="connsiteY0" fmla="*/ 104775 h 754856"/>
                <a:gd name="connsiteX1" fmla="*/ 357187 w 650081"/>
                <a:gd name="connsiteY1" fmla="*/ 164306 h 754856"/>
                <a:gd name="connsiteX2" fmla="*/ 442912 w 650081"/>
                <a:gd name="connsiteY2" fmla="*/ 211931 h 754856"/>
                <a:gd name="connsiteX3" fmla="*/ 485775 w 650081"/>
                <a:gd name="connsiteY3" fmla="*/ 235744 h 754856"/>
                <a:gd name="connsiteX4" fmla="*/ 516731 w 650081"/>
                <a:gd name="connsiteY4" fmla="*/ 247650 h 754856"/>
                <a:gd name="connsiteX5" fmla="*/ 545306 w 650081"/>
                <a:gd name="connsiteY5" fmla="*/ 254794 h 754856"/>
                <a:gd name="connsiteX6" fmla="*/ 561975 w 650081"/>
                <a:gd name="connsiteY6" fmla="*/ 257175 h 754856"/>
                <a:gd name="connsiteX7" fmla="*/ 578643 w 650081"/>
                <a:gd name="connsiteY7" fmla="*/ 257175 h 754856"/>
                <a:gd name="connsiteX8" fmla="*/ 604837 w 650081"/>
                <a:gd name="connsiteY8" fmla="*/ 247650 h 754856"/>
                <a:gd name="connsiteX9" fmla="*/ 626268 w 650081"/>
                <a:gd name="connsiteY9" fmla="*/ 230981 h 754856"/>
                <a:gd name="connsiteX10" fmla="*/ 635793 w 650081"/>
                <a:gd name="connsiteY10" fmla="*/ 209550 h 754856"/>
                <a:gd name="connsiteX11" fmla="*/ 640556 w 650081"/>
                <a:gd name="connsiteY11" fmla="*/ 142875 h 754856"/>
                <a:gd name="connsiteX12" fmla="*/ 645318 w 650081"/>
                <a:gd name="connsiteY12" fmla="*/ 52388 h 754856"/>
                <a:gd name="connsiteX13" fmla="*/ 650081 w 650081"/>
                <a:gd name="connsiteY13" fmla="*/ 754856 h 754856"/>
                <a:gd name="connsiteX14" fmla="*/ 621506 w 650081"/>
                <a:gd name="connsiteY14" fmla="*/ 745331 h 754856"/>
                <a:gd name="connsiteX15" fmla="*/ 602456 w 650081"/>
                <a:gd name="connsiteY15" fmla="*/ 728663 h 754856"/>
                <a:gd name="connsiteX16" fmla="*/ 581025 w 650081"/>
                <a:gd name="connsiteY16" fmla="*/ 683419 h 754856"/>
                <a:gd name="connsiteX17" fmla="*/ 559593 w 650081"/>
                <a:gd name="connsiteY17" fmla="*/ 631031 h 754856"/>
                <a:gd name="connsiteX18" fmla="*/ 528637 w 650081"/>
                <a:gd name="connsiteY18" fmla="*/ 571500 h 754856"/>
                <a:gd name="connsiteX19" fmla="*/ 497681 w 650081"/>
                <a:gd name="connsiteY19" fmla="*/ 526256 h 754856"/>
                <a:gd name="connsiteX20" fmla="*/ 454818 w 650081"/>
                <a:gd name="connsiteY20" fmla="*/ 473869 h 754856"/>
                <a:gd name="connsiteX21" fmla="*/ 419100 w 650081"/>
                <a:gd name="connsiteY21" fmla="*/ 428625 h 754856"/>
                <a:gd name="connsiteX22" fmla="*/ 371475 w 650081"/>
                <a:gd name="connsiteY22" fmla="*/ 376238 h 754856"/>
                <a:gd name="connsiteX23" fmla="*/ 311943 w 650081"/>
                <a:gd name="connsiteY23" fmla="*/ 314325 h 754856"/>
                <a:gd name="connsiteX24" fmla="*/ 242887 w 650081"/>
                <a:gd name="connsiteY24" fmla="*/ 247650 h 754856"/>
                <a:gd name="connsiteX25" fmla="*/ 169068 w 650081"/>
                <a:gd name="connsiteY25" fmla="*/ 183356 h 754856"/>
                <a:gd name="connsiteX26" fmla="*/ 111918 w 650081"/>
                <a:gd name="connsiteY26" fmla="*/ 135731 h 754856"/>
                <a:gd name="connsiteX27" fmla="*/ 52387 w 650081"/>
                <a:gd name="connsiteY27" fmla="*/ 90488 h 754856"/>
                <a:gd name="connsiteX28" fmla="*/ 16668 w 650081"/>
                <a:gd name="connsiteY28" fmla="*/ 61913 h 754856"/>
                <a:gd name="connsiteX29" fmla="*/ 7143 w 650081"/>
                <a:gd name="connsiteY29" fmla="*/ 47625 h 754856"/>
                <a:gd name="connsiteX30" fmla="*/ 2381 w 650081"/>
                <a:gd name="connsiteY30" fmla="*/ 28575 h 754856"/>
                <a:gd name="connsiteX31" fmla="*/ 0 w 650081"/>
                <a:gd name="connsiteY31" fmla="*/ 9525 h 754856"/>
                <a:gd name="connsiteX32" fmla="*/ 7143 w 650081"/>
                <a:gd name="connsiteY32" fmla="*/ 0 h 754856"/>
                <a:gd name="connsiteX33" fmla="*/ 16668 w 650081"/>
                <a:gd name="connsiteY33" fmla="*/ 0 h 754856"/>
                <a:gd name="connsiteX34" fmla="*/ 42862 w 650081"/>
                <a:gd name="connsiteY34" fmla="*/ 4763 h 754856"/>
                <a:gd name="connsiteX35" fmla="*/ 123825 w 650081"/>
                <a:gd name="connsiteY35" fmla="*/ 42863 h 754856"/>
                <a:gd name="connsiteX36" fmla="*/ 240506 w 650081"/>
                <a:gd name="connsiteY36" fmla="*/ 1047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754856">
                  <a:moveTo>
                    <a:pt x="240506" y="104775"/>
                  </a:moveTo>
                  <a:lnTo>
                    <a:pt x="357187" y="164306"/>
                  </a:lnTo>
                  <a:lnTo>
                    <a:pt x="442912" y="211931"/>
                  </a:lnTo>
                  <a:lnTo>
                    <a:pt x="485775" y="235744"/>
                  </a:lnTo>
                  <a:lnTo>
                    <a:pt x="516731" y="247650"/>
                  </a:lnTo>
                  <a:lnTo>
                    <a:pt x="545306" y="254794"/>
                  </a:lnTo>
                  <a:lnTo>
                    <a:pt x="561975" y="257175"/>
                  </a:lnTo>
                  <a:lnTo>
                    <a:pt x="578643" y="257175"/>
                  </a:lnTo>
                  <a:lnTo>
                    <a:pt x="604837" y="247650"/>
                  </a:lnTo>
                  <a:lnTo>
                    <a:pt x="626268" y="230981"/>
                  </a:lnTo>
                  <a:lnTo>
                    <a:pt x="635793" y="209550"/>
                  </a:lnTo>
                  <a:lnTo>
                    <a:pt x="640556" y="142875"/>
                  </a:lnTo>
                  <a:lnTo>
                    <a:pt x="645318" y="52388"/>
                  </a:lnTo>
                  <a:cubicBezTo>
                    <a:pt x="646906" y="286544"/>
                    <a:pt x="648493" y="520700"/>
                    <a:pt x="650081" y="754856"/>
                  </a:cubicBezTo>
                  <a:lnTo>
                    <a:pt x="621506" y="745331"/>
                  </a:lnTo>
                  <a:lnTo>
                    <a:pt x="602456" y="728663"/>
                  </a:lnTo>
                  <a:lnTo>
                    <a:pt x="581025" y="683419"/>
                  </a:lnTo>
                  <a:lnTo>
                    <a:pt x="559593" y="631031"/>
                  </a:lnTo>
                  <a:lnTo>
                    <a:pt x="528637" y="571500"/>
                  </a:lnTo>
                  <a:lnTo>
                    <a:pt x="497681" y="526256"/>
                  </a:lnTo>
                  <a:lnTo>
                    <a:pt x="454818" y="473869"/>
                  </a:lnTo>
                  <a:lnTo>
                    <a:pt x="419100" y="428625"/>
                  </a:lnTo>
                  <a:lnTo>
                    <a:pt x="371475" y="376238"/>
                  </a:lnTo>
                  <a:lnTo>
                    <a:pt x="311943" y="314325"/>
                  </a:lnTo>
                  <a:lnTo>
                    <a:pt x="242887" y="247650"/>
                  </a:lnTo>
                  <a:lnTo>
                    <a:pt x="169068" y="183356"/>
                  </a:lnTo>
                  <a:lnTo>
                    <a:pt x="111918" y="135731"/>
                  </a:lnTo>
                  <a:lnTo>
                    <a:pt x="52387" y="90488"/>
                  </a:lnTo>
                  <a:lnTo>
                    <a:pt x="16668" y="61913"/>
                  </a:lnTo>
                  <a:lnTo>
                    <a:pt x="7143" y="4762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42862" y="4763"/>
                  </a:lnTo>
                  <a:lnTo>
                    <a:pt x="123825" y="42863"/>
                  </a:lnTo>
                  <a:lnTo>
                    <a:pt x="240506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DFCF00B5-DE9E-4555-B18B-6FDDDFBE6D47}"/>
                </a:ext>
              </a:extLst>
            </p:cNvPr>
            <p:cNvSpPr/>
            <p:nvPr/>
          </p:nvSpPr>
          <p:spPr>
            <a:xfrm>
              <a:off x="2944813" y="4306888"/>
              <a:ext cx="1219200" cy="1257300"/>
            </a:xfrm>
            <a:custGeom>
              <a:avLst/>
              <a:gdLst>
                <a:gd name="connsiteX0" fmla="*/ 1009650 w 1219200"/>
                <a:gd name="connsiteY0" fmla="*/ 535782 h 1257300"/>
                <a:gd name="connsiteX1" fmla="*/ 919163 w 1219200"/>
                <a:gd name="connsiteY1" fmla="*/ 619125 h 1257300"/>
                <a:gd name="connsiteX2" fmla="*/ 816769 w 1219200"/>
                <a:gd name="connsiteY2" fmla="*/ 709613 h 1257300"/>
                <a:gd name="connsiteX3" fmla="*/ 716757 w 1219200"/>
                <a:gd name="connsiteY3" fmla="*/ 792957 h 1257300"/>
                <a:gd name="connsiteX4" fmla="*/ 604838 w 1219200"/>
                <a:gd name="connsiteY4" fmla="*/ 881063 h 1257300"/>
                <a:gd name="connsiteX5" fmla="*/ 495300 w 1219200"/>
                <a:gd name="connsiteY5" fmla="*/ 964407 h 1257300"/>
                <a:gd name="connsiteX6" fmla="*/ 366713 w 1219200"/>
                <a:gd name="connsiteY6" fmla="*/ 1054894 h 1257300"/>
                <a:gd name="connsiteX7" fmla="*/ 200025 w 1219200"/>
                <a:gd name="connsiteY7" fmla="*/ 1159669 h 1257300"/>
                <a:gd name="connsiteX8" fmla="*/ 47625 w 1219200"/>
                <a:gd name="connsiteY8" fmla="*/ 1250157 h 1257300"/>
                <a:gd name="connsiteX9" fmla="*/ 23813 w 1219200"/>
                <a:gd name="connsiteY9" fmla="*/ 1257300 h 1257300"/>
                <a:gd name="connsiteX10" fmla="*/ 7144 w 1219200"/>
                <a:gd name="connsiteY10" fmla="*/ 1257300 h 1257300"/>
                <a:gd name="connsiteX11" fmla="*/ 0 w 1219200"/>
                <a:gd name="connsiteY11" fmla="*/ 1250157 h 1257300"/>
                <a:gd name="connsiteX12" fmla="*/ 0 w 1219200"/>
                <a:gd name="connsiteY12" fmla="*/ 1235869 h 1257300"/>
                <a:gd name="connsiteX13" fmla="*/ 4763 w 1219200"/>
                <a:gd name="connsiteY13" fmla="*/ 1212057 h 1257300"/>
                <a:gd name="connsiteX14" fmla="*/ 21432 w 1219200"/>
                <a:gd name="connsiteY14" fmla="*/ 1188244 h 1257300"/>
                <a:gd name="connsiteX15" fmla="*/ 80963 w 1219200"/>
                <a:gd name="connsiteY15" fmla="*/ 1138238 h 1257300"/>
                <a:gd name="connsiteX16" fmla="*/ 219075 w 1219200"/>
                <a:gd name="connsiteY16" fmla="*/ 1009650 h 1257300"/>
                <a:gd name="connsiteX17" fmla="*/ 328613 w 1219200"/>
                <a:gd name="connsiteY17" fmla="*/ 897732 h 1257300"/>
                <a:gd name="connsiteX18" fmla="*/ 447675 w 1219200"/>
                <a:gd name="connsiteY18" fmla="*/ 769144 h 1257300"/>
                <a:gd name="connsiteX19" fmla="*/ 595313 w 1219200"/>
                <a:gd name="connsiteY19" fmla="*/ 604838 h 1257300"/>
                <a:gd name="connsiteX20" fmla="*/ 659607 w 1219200"/>
                <a:gd name="connsiteY20" fmla="*/ 528638 h 1257300"/>
                <a:gd name="connsiteX21" fmla="*/ 711994 w 1219200"/>
                <a:gd name="connsiteY21" fmla="*/ 450057 h 1257300"/>
                <a:gd name="connsiteX22" fmla="*/ 771525 w 1219200"/>
                <a:gd name="connsiteY22" fmla="*/ 364332 h 1257300"/>
                <a:gd name="connsiteX23" fmla="*/ 828675 w 1219200"/>
                <a:gd name="connsiteY23" fmla="*/ 290513 h 1257300"/>
                <a:gd name="connsiteX24" fmla="*/ 847725 w 1219200"/>
                <a:gd name="connsiteY24" fmla="*/ 261938 h 1257300"/>
                <a:gd name="connsiteX25" fmla="*/ 857250 w 1219200"/>
                <a:gd name="connsiteY25" fmla="*/ 230982 h 1257300"/>
                <a:gd name="connsiteX26" fmla="*/ 862013 w 1219200"/>
                <a:gd name="connsiteY26" fmla="*/ 202407 h 1257300"/>
                <a:gd name="connsiteX27" fmla="*/ 859632 w 1219200"/>
                <a:gd name="connsiteY27" fmla="*/ 178594 h 1257300"/>
                <a:gd name="connsiteX28" fmla="*/ 857250 w 1219200"/>
                <a:gd name="connsiteY28" fmla="*/ 161925 h 1257300"/>
                <a:gd name="connsiteX29" fmla="*/ 845344 w 1219200"/>
                <a:gd name="connsiteY29" fmla="*/ 133350 h 1257300"/>
                <a:gd name="connsiteX30" fmla="*/ 821532 w 1219200"/>
                <a:gd name="connsiteY30" fmla="*/ 104775 h 1257300"/>
                <a:gd name="connsiteX31" fmla="*/ 792957 w 1219200"/>
                <a:gd name="connsiteY31" fmla="*/ 76200 h 1257300"/>
                <a:gd name="connsiteX32" fmla="*/ 773907 w 1219200"/>
                <a:gd name="connsiteY32" fmla="*/ 57150 h 1257300"/>
                <a:gd name="connsiteX33" fmla="*/ 764382 w 1219200"/>
                <a:gd name="connsiteY33" fmla="*/ 40482 h 1257300"/>
                <a:gd name="connsiteX34" fmla="*/ 759619 w 1219200"/>
                <a:gd name="connsiteY34" fmla="*/ 21432 h 1257300"/>
                <a:gd name="connsiteX35" fmla="*/ 762000 w 1219200"/>
                <a:gd name="connsiteY35" fmla="*/ 11907 h 1257300"/>
                <a:gd name="connsiteX36" fmla="*/ 766763 w 1219200"/>
                <a:gd name="connsiteY36" fmla="*/ 2382 h 1257300"/>
                <a:gd name="connsiteX37" fmla="*/ 781050 w 1219200"/>
                <a:gd name="connsiteY37" fmla="*/ 0 h 1257300"/>
                <a:gd name="connsiteX38" fmla="*/ 833438 w 1219200"/>
                <a:gd name="connsiteY38" fmla="*/ 21432 h 1257300"/>
                <a:gd name="connsiteX39" fmla="*/ 964407 w 1219200"/>
                <a:gd name="connsiteY39" fmla="*/ 92869 h 1257300"/>
                <a:gd name="connsiteX40" fmla="*/ 1071563 w 1219200"/>
                <a:gd name="connsiteY40" fmla="*/ 161925 h 1257300"/>
                <a:gd name="connsiteX41" fmla="*/ 1114425 w 1219200"/>
                <a:gd name="connsiteY41" fmla="*/ 200025 h 1257300"/>
                <a:gd name="connsiteX42" fmla="*/ 1147763 w 1219200"/>
                <a:gd name="connsiteY42" fmla="*/ 230982 h 1257300"/>
                <a:gd name="connsiteX43" fmla="*/ 1176338 w 1219200"/>
                <a:gd name="connsiteY43" fmla="*/ 261938 h 1257300"/>
                <a:gd name="connsiteX44" fmla="*/ 1200150 w 1219200"/>
                <a:gd name="connsiteY44" fmla="*/ 297657 h 1257300"/>
                <a:gd name="connsiteX45" fmla="*/ 1214438 w 1219200"/>
                <a:gd name="connsiteY45" fmla="*/ 335757 h 1257300"/>
                <a:gd name="connsiteX46" fmla="*/ 1219200 w 1219200"/>
                <a:gd name="connsiteY46" fmla="*/ 364332 h 1257300"/>
                <a:gd name="connsiteX47" fmla="*/ 1214438 w 1219200"/>
                <a:gd name="connsiteY47" fmla="*/ 395288 h 1257300"/>
                <a:gd name="connsiteX48" fmla="*/ 1202532 w 1219200"/>
                <a:gd name="connsiteY48" fmla="*/ 416719 h 1257300"/>
                <a:gd name="connsiteX49" fmla="*/ 1185863 w 1219200"/>
                <a:gd name="connsiteY49" fmla="*/ 428625 h 1257300"/>
                <a:gd name="connsiteX50" fmla="*/ 1157288 w 1219200"/>
                <a:gd name="connsiteY50" fmla="*/ 438150 h 1257300"/>
                <a:gd name="connsiteX51" fmla="*/ 1121569 w 1219200"/>
                <a:gd name="connsiteY51" fmla="*/ 440532 h 1257300"/>
                <a:gd name="connsiteX52" fmla="*/ 1102519 w 1219200"/>
                <a:gd name="connsiteY52" fmla="*/ 442913 h 1257300"/>
                <a:gd name="connsiteX53" fmla="*/ 1009650 w 1219200"/>
                <a:gd name="connsiteY53" fmla="*/ 535782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9200" h="1257300">
                  <a:moveTo>
                    <a:pt x="1009650" y="535782"/>
                  </a:moveTo>
                  <a:lnTo>
                    <a:pt x="919163" y="619125"/>
                  </a:lnTo>
                  <a:lnTo>
                    <a:pt x="816769" y="709613"/>
                  </a:lnTo>
                  <a:lnTo>
                    <a:pt x="716757" y="792957"/>
                  </a:lnTo>
                  <a:lnTo>
                    <a:pt x="604838" y="881063"/>
                  </a:lnTo>
                  <a:lnTo>
                    <a:pt x="495300" y="964407"/>
                  </a:lnTo>
                  <a:lnTo>
                    <a:pt x="366713" y="1054894"/>
                  </a:lnTo>
                  <a:lnTo>
                    <a:pt x="200025" y="1159669"/>
                  </a:lnTo>
                  <a:lnTo>
                    <a:pt x="47625" y="1250157"/>
                  </a:lnTo>
                  <a:lnTo>
                    <a:pt x="23813" y="1257300"/>
                  </a:lnTo>
                  <a:lnTo>
                    <a:pt x="7144" y="1257300"/>
                  </a:lnTo>
                  <a:lnTo>
                    <a:pt x="0" y="1250157"/>
                  </a:lnTo>
                  <a:lnTo>
                    <a:pt x="0" y="1235869"/>
                  </a:lnTo>
                  <a:lnTo>
                    <a:pt x="4763" y="1212057"/>
                  </a:lnTo>
                  <a:lnTo>
                    <a:pt x="21432" y="1188244"/>
                  </a:lnTo>
                  <a:lnTo>
                    <a:pt x="80963" y="1138238"/>
                  </a:lnTo>
                  <a:lnTo>
                    <a:pt x="219075" y="1009650"/>
                  </a:lnTo>
                  <a:lnTo>
                    <a:pt x="328613" y="897732"/>
                  </a:lnTo>
                  <a:lnTo>
                    <a:pt x="447675" y="769144"/>
                  </a:lnTo>
                  <a:lnTo>
                    <a:pt x="595313" y="604838"/>
                  </a:lnTo>
                  <a:lnTo>
                    <a:pt x="659607" y="528638"/>
                  </a:lnTo>
                  <a:lnTo>
                    <a:pt x="711994" y="450057"/>
                  </a:lnTo>
                  <a:lnTo>
                    <a:pt x="771525" y="364332"/>
                  </a:lnTo>
                  <a:lnTo>
                    <a:pt x="828675" y="290513"/>
                  </a:lnTo>
                  <a:lnTo>
                    <a:pt x="847725" y="261938"/>
                  </a:lnTo>
                  <a:lnTo>
                    <a:pt x="857250" y="230982"/>
                  </a:lnTo>
                  <a:lnTo>
                    <a:pt x="862013" y="202407"/>
                  </a:lnTo>
                  <a:lnTo>
                    <a:pt x="859632" y="178594"/>
                  </a:lnTo>
                  <a:lnTo>
                    <a:pt x="857250" y="161925"/>
                  </a:lnTo>
                  <a:lnTo>
                    <a:pt x="845344" y="133350"/>
                  </a:lnTo>
                  <a:lnTo>
                    <a:pt x="821532" y="104775"/>
                  </a:lnTo>
                  <a:lnTo>
                    <a:pt x="792957" y="76200"/>
                  </a:lnTo>
                  <a:lnTo>
                    <a:pt x="773907" y="57150"/>
                  </a:lnTo>
                  <a:lnTo>
                    <a:pt x="764382" y="40482"/>
                  </a:lnTo>
                  <a:lnTo>
                    <a:pt x="759619" y="21432"/>
                  </a:lnTo>
                  <a:lnTo>
                    <a:pt x="762000" y="11907"/>
                  </a:lnTo>
                  <a:lnTo>
                    <a:pt x="766763" y="2382"/>
                  </a:lnTo>
                  <a:lnTo>
                    <a:pt x="781050" y="0"/>
                  </a:lnTo>
                  <a:lnTo>
                    <a:pt x="833438" y="21432"/>
                  </a:lnTo>
                  <a:lnTo>
                    <a:pt x="964407" y="92869"/>
                  </a:lnTo>
                  <a:lnTo>
                    <a:pt x="1071563" y="161925"/>
                  </a:lnTo>
                  <a:lnTo>
                    <a:pt x="1114425" y="200025"/>
                  </a:lnTo>
                  <a:lnTo>
                    <a:pt x="1147763" y="230982"/>
                  </a:lnTo>
                  <a:lnTo>
                    <a:pt x="1176338" y="261938"/>
                  </a:lnTo>
                  <a:lnTo>
                    <a:pt x="1200150" y="297657"/>
                  </a:lnTo>
                  <a:lnTo>
                    <a:pt x="1214438" y="335757"/>
                  </a:lnTo>
                  <a:lnTo>
                    <a:pt x="1219200" y="364332"/>
                  </a:lnTo>
                  <a:lnTo>
                    <a:pt x="1214438" y="395288"/>
                  </a:lnTo>
                  <a:lnTo>
                    <a:pt x="1202532" y="416719"/>
                  </a:lnTo>
                  <a:lnTo>
                    <a:pt x="1185863" y="428625"/>
                  </a:lnTo>
                  <a:lnTo>
                    <a:pt x="1157288" y="438150"/>
                  </a:lnTo>
                  <a:lnTo>
                    <a:pt x="1121569" y="440532"/>
                  </a:lnTo>
                  <a:lnTo>
                    <a:pt x="1102519" y="442913"/>
                  </a:lnTo>
                  <a:lnTo>
                    <a:pt x="1009650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D34E785-C15B-438A-AF36-D99CB96AA831}"/>
              </a:ext>
            </a:extLst>
          </p:cNvPr>
          <p:cNvSpPr/>
          <p:nvPr/>
        </p:nvSpPr>
        <p:spPr>
          <a:xfrm>
            <a:off x="2790825" y="1766888"/>
            <a:ext cx="712788" cy="1104900"/>
          </a:xfrm>
          <a:custGeom>
            <a:avLst/>
            <a:gdLst>
              <a:gd name="connsiteX0" fmla="*/ 366713 w 711994"/>
              <a:gd name="connsiteY0" fmla="*/ 742950 h 1104900"/>
              <a:gd name="connsiteX1" fmla="*/ 209550 w 711994"/>
              <a:gd name="connsiteY1" fmla="*/ 942975 h 1104900"/>
              <a:gd name="connsiteX2" fmla="*/ 64294 w 711994"/>
              <a:gd name="connsiteY2" fmla="*/ 1104900 h 1104900"/>
              <a:gd name="connsiteX3" fmla="*/ 0 w 711994"/>
              <a:gd name="connsiteY3" fmla="*/ 1031081 h 1104900"/>
              <a:gd name="connsiteX4" fmla="*/ 52388 w 711994"/>
              <a:gd name="connsiteY4" fmla="*/ 945356 h 1104900"/>
              <a:gd name="connsiteX5" fmla="*/ 121444 w 711994"/>
              <a:gd name="connsiteY5" fmla="*/ 821531 h 1104900"/>
              <a:gd name="connsiteX6" fmla="*/ 183356 w 711994"/>
              <a:gd name="connsiteY6" fmla="*/ 702468 h 1104900"/>
              <a:gd name="connsiteX7" fmla="*/ 238125 w 711994"/>
              <a:gd name="connsiteY7" fmla="*/ 583406 h 1104900"/>
              <a:gd name="connsiteX8" fmla="*/ 285750 w 711994"/>
              <a:gd name="connsiteY8" fmla="*/ 478631 h 1104900"/>
              <a:gd name="connsiteX9" fmla="*/ 330994 w 711994"/>
              <a:gd name="connsiteY9" fmla="*/ 373856 h 1104900"/>
              <a:gd name="connsiteX10" fmla="*/ 357188 w 711994"/>
              <a:gd name="connsiteY10" fmla="*/ 302418 h 1104900"/>
              <a:gd name="connsiteX11" fmla="*/ 366713 w 711994"/>
              <a:gd name="connsiteY11" fmla="*/ 271462 h 1104900"/>
              <a:gd name="connsiteX12" fmla="*/ 371475 w 711994"/>
              <a:gd name="connsiteY12" fmla="*/ 245268 h 1104900"/>
              <a:gd name="connsiteX13" fmla="*/ 371475 w 711994"/>
              <a:gd name="connsiteY13" fmla="*/ 209550 h 1104900"/>
              <a:gd name="connsiteX14" fmla="*/ 366713 w 711994"/>
              <a:gd name="connsiteY14" fmla="*/ 185737 h 1104900"/>
              <a:gd name="connsiteX15" fmla="*/ 352425 w 711994"/>
              <a:gd name="connsiteY15" fmla="*/ 142875 h 1104900"/>
              <a:gd name="connsiteX16" fmla="*/ 328613 w 711994"/>
              <a:gd name="connsiteY16" fmla="*/ 107156 h 1104900"/>
              <a:gd name="connsiteX17" fmla="*/ 304800 w 711994"/>
              <a:gd name="connsiteY17" fmla="*/ 78581 h 1104900"/>
              <a:gd name="connsiteX18" fmla="*/ 285750 w 711994"/>
              <a:gd name="connsiteY18" fmla="*/ 64293 h 1104900"/>
              <a:gd name="connsiteX19" fmla="*/ 273844 w 711994"/>
              <a:gd name="connsiteY19" fmla="*/ 54768 h 1104900"/>
              <a:gd name="connsiteX20" fmla="*/ 264319 w 711994"/>
              <a:gd name="connsiteY20" fmla="*/ 38100 h 1104900"/>
              <a:gd name="connsiteX21" fmla="*/ 264319 w 711994"/>
              <a:gd name="connsiteY21" fmla="*/ 21431 h 1104900"/>
              <a:gd name="connsiteX22" fmla="*/ 271463 w 711994"/>
              <a:gd name="connsiteY22" fmla="*/ 7143 h 1104900"/>
              <a:gd name="connsiteX23" fmla="*/ 297656 w 711994"/>
              <a:gd name="connsiteY23" fmla="*/ 0 h 1104900"/>
              <a:gd name="connsiteX24" fmla="*/ 335756 w 711994"/>
              <a:gd name="connsiteY24" fmla="*/ 4762 h 1104900"/>
              <a:gd name="connsiteX25" fmla="*/ 397669 w 711994"/>
              <a:gd name="connsiteY25" fmla="*/ 16668 h 1104900"/>
              <a:gd name="connsiteX26" fmla="*/ 459581 w 711994"/>
              <a:gd name="connsiteY26" fmla="*/ 38100 h 1104900"/>
              <a:gd name="connsiteX27" fmla="*/ 533400 w 711994"/>
              <a:gd name="connsiteY27" fmla="*/ 69056 h 1104900"/>
              <a:gd name="connsiteX28" fmla="*/ 571500 w 711994"/>
              <a:gd name="connsiteY28" fmla="*/ 92868 h 1104900"/>
              <a:gd name="connsiteX29" fmla="*/ 611981 w 711994"/>
              <a:gd name="connsiteY29" fmla="*/ 121443 h 1104900"/>
              <a:gd name="connsiteX30" fmla="*/ 647700 w 711994"/>
              <a:gd name="connsiteY30" fmla="*/ 157162 h 1104900"/>
              <a:gd name="connsiteX31" fmla="*/ 676275 w 711994"/>
              <a:gd name="connsiteY31" fmla="*/ 188118 h 1104900"/>
              <a:gd name="connsiteX32" fmla="*/ 702469 w 711994"/>
              <a:gd name="connsiteY32" fmla="*/ 228600 h 1104900"/>
              <a:gd name="connsiteX33" fmla="*/ 711994 w 711994"/>
              <a:gd name="connsiteY33" fmla="*/ 257175 h 1104900"/>
              <a:gd name="connsiteX34" fmla="*/ 707231 w 711994"/>
              <a:gd name="connsiteY34" fmla="*/ 278606 h 1104900"/>
              <a:gd name="connsiteX35" fmla="*/ 690563 w 711994"/>
              <a:gd name="connsiteY35" fmla="*/ 311943 h 1104900"/>
              <a:gd name="connsiteX36" fmla="*/ 659606 w 711994"/>
              <a:gd name="connsiteY36" fmla="*/ 347662 h 1104900"/>
              <a:gd name="connsiteX37" fmla="*/ 631031 w 711994"/>
              <a:gd name="connsiteY37" fmla="*/ 373856 h 1104900"/>
              <a:gd name="connsiteX38" fmla="*/ 590550 w 711994"/>
              <a:gd name="connsiteY38" fmla="*/ 421481 h 1104900"/>
              <a:gd name="connsiteX39" fmla="*/ 540544 w 711994"/>
              <a:gd name="connsiteY39" fmla="*/ 495300 h 1104900"/>
              <a:gd name="connsiteX40" fmla="*/ 471488 w 711994"/>
              <a:gd name="connsiteY40" fmla="*/ 595312 h 1104900"/>
              <a:gd name="connsiteX41" fmla="*/ 407194 w 711994"/>
              <a:gd name="connsiteY41" fmla="*/ 690562 h 1104900"/>
              <a:gd name="connsiteX42" fmla="*/ 366713 w 711994"/>
              <a:gd name="connsiteY42" fmla="*/ 74295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1994" h="1104900">
                <a:moveTo>
                  <a:pt x="366713" y="742950"/>
                </a:moveTo>
                <a:lnTo>
                  <a:pt x="209550" y="942975"/>
                </a:lnTo>
                <a:lnTo>
                  <a:pt x="64294" y="1104900"/>
                </a:lnTo>
                <a:lnTo>
                  <a:pt x="0" y="1031081"/>
                </a:lnTo>
                <a:lnTo>
                  <a:pt x="52388" y="945356"/>
                </a:lnTo>
                <a:lnTo>
                  <a:pt x="121444" y="821531"/>
                </a:lnTo>
                <a:lnTo>
                  <a:pt x="183356" y="702468"/>
                </a:lnTo>
                <a:lnTo>
                  <a:pt x="238125" y="583406"/>
                </a:lnTo>
                <a:lnTo>
                  <a:pt x="285750" y="478631"/>
                </a:lnTo>
                <a:lnTo>
                  <a:pt x="330994" y="373856"/>
                </a:lnTo>
                <a:lnTo>
                  <a:pt x="357188" y="302418"/>
                </a:lnTo>
                <a:lnTo>
                  <a:pt x="366713" y="271462"/>
                </a:lnTo>
                <a:lnTo>
                  <a:pt x="371475" y="245268"/>
                </a:lnTo>
                <a:lnTo>
                  <a:pt x="371475" y="209550"/>
                </a:lnTo>
                <a:lnTo>
                  <a:pt x="366713" y="185737"/>
                </a:lnTo>
                <a:lnTo>
                  <a:pt x="352425" y="142875"/>
                </a:lnTo>
                <a:lnTo>
                  <a:pt x="328613" y="107156"/>
                </a:lnTo>
                <a:lnTo>
                  <a:pt x="304800" y="78581"/>
                </a:lnTo>
                <a:lnTo>
                  <a:pt x="285750" y="64293"/>
                </a:lnTo>
                <a:lnTo>
                  <a:pt x="273844" y="54768"/>
                </a:lnTo>
                <a:lnTo>
                  <a:pt x="264319" y="38100"/>
                </a:lnTo>
                <a:lnTo>
                  <a:pt x="264319" y="21431"/>
                </a:lnTo>
                <a:lnTo>
                  <a:pt x="271463" y="7143"/>
                </a:lnTo>
                <a:lnTo>
                  <a:pt x="297656" y="0"/>
                </a:lnTo>
                <a:lnTo>
                  <a:pt x="335756" y="4762"/>
                </a:lnTo>
                <a:lnTo>
                  <a:pt x="397669" y="16668"/>
                </a:lnTo>
                <a:lnTo>
                  <a:pt x="459581" y="38100"/>
                </a:lnTo>
                <a:lnTo>
                  <a:pt x="533400" y="69056"/>
                </a:lnTo>
                <a:lnTo>
                  <a:pt x="571500" y="92868"/>
                </a:lnTo>
                <a:lnTo>
                  <a:pt x="611981" y="121443"/>
                </a:lnTo>
                <a:lnTo>
                  <a:pt x="647700" y="157162"/>
                </a:lnTo>
                <a:lnTo>
                  <a:pt x="676275" y="188118"/>
                </a:lnTo>
                <a:lnTo>
                  <a:pt x="702469" y="228600"/>
                </a:lnTo>
                <a:lnTo>
                  <a:pt x="711994" y="257175"/>
                </a:lnTo>
                <a:lnTo>
                  <a:pt x="707231" y="278606"/>
                </a:lnTo>
                <a:lnTo>
                  <a:pt x="690563" y="311943"/>
                </a:lnTo>
                <a:lnTo>
                  <a:pt x="659606" y="347662"/>
                </a:lnTo>
                <a:lnTo>
                  <a:pt x="631031" y="373856"/>
                </a:lnTo>
                <a:lnTo>
                  <a:pt x="590550" y="421481"/>
                </a:lnTo>
                <a:lnTo>
                  <a:pt x="540544" y="495300"/>
                </a:lnTo>
                <a:lnTo>
                  <a:pt x="471488" y="595312"/>
                </a:lnTo>
                <a:lnTo>
                  <a:pt x="407194" y="690562"/>
                </a:lnTo>
                <a:lnTo>
                  <a:pt x="366713" y="742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FC3B0DD-1242-40A7-B35B-11352C2C2793}"/>
              </a:ext>
            </a:extLst>
          </p:cNvPr>
          <p:cNvSpPr/>
          <p:nvPr/>
        </p:nvSpPr>
        <p:spPr>
          <a:xfrm>
            <a:off x="6022975" y="1976438"/>
            <a:ext cx="1266825" cy="466725"/>
          </a:xfrm>
          <a:custGeom>
            <a:avLst/>
            <a:gdLst>
              <a:gd name="connsiteX0" fmla="*/ 561975 w 1266825"/>
              <a:gd name="connsiteY0" fmla="*/ 314325 h 466725"/>
              <a:gd name="connsiteX1" fmla="*/ 300038 w 1266825"/>
              <a:gd name="connsiteY1" fmla="*/ 404812 h 466725"/>
              <a:gd name="connsiteX2" fmla="*/ 114300 w 1266825"/>
              <a:gd name="connsiteY2" fmla="*/ 466725 h 466725"/>
              <a:gd name="connsiteX3" fmla="*/ 0 w 1266825"/>
              <a:gd name="connsiteY3" fmla="*/ 314325 h 466725"/>
              <a:gd name="connsiteX4" fmla="*/ 154782 w 1266825"/>
              <a:gd name="connsiteY4" fmla="*/ 276225 h 466725"/>
              <a:gd name="connsiteX5" fmla="*/ 345282 w 1266825"/>
              <a:gd name="connsiteY5" fmla="*/ 216693 h 466725"/>
              <a:gd name="connsiteX6" fmla="*/ 538163 w 1266825"/>
              <a:gd name="connsiteY6" fmla="*/ 152400 h 466725"/>
              <a:gd name="connsiteX7" fmla="*/ 747713 w 1266825"/>
              <a:gd name="connsiteY7" fmla="*/ 78581 h 466725"/>
              <a:gd name="connsiteX8" fmla="*/ 845344 w 1266825"/>
              <a:gd name="connsiteY8" fmla="*/ 42862 h 466725"/>
              <a:gd name="connsiteX9" fmla="*/ 883444 w 1266825"/>
              <a:gd name="connsiteY9" fmla="*/ 21431 h 466725"/>
              <a:gd name="connsiteX10" fmla="*/ 912019 w 1266825"/>
              <a:gd name="connsiteY10" fmla="*/ 7143 h 466725"/>
              <a:gd name="connsiteX11" fmla="*/ 942975 w 1266825"/>
              <a:gd name="connsiteY11" fmla="*/ 0 h 466725"/>
              <a:gd name="connsiteX12" fmla="*/ 966788 w 1266825"/>
              <a:gd name="connsiteY12" fmla="*/ 0 h 466725"/>
              <a:gd name="connsiteX13" fmla="*/ 1009650 w 1266825"/>
              <a:gd name="connsiteY13" fmla="*/ 7143 h 466725"/>
              <a:gd name="connsiteX14" fmla="*/ 1045369 w 1266825"/>
              <a:gd name="connsiteY14" fmla="*/ 21431 h 466725"/>
              <a:gd name="connsiteX15" fmla="*/ 1081088 w 1266825"/>
              <a:gd name="connsiteY15" fmla="*/ 45243 h 466725"/>
              <a:gd name="connsiteX16" fmla="*/ 1128713 w 1266825"/>
              <a:gd name="connsiteY16" fmla="*/ 83343 h 466725"/>
              <a:gd name="connsiteX17" fmla="*/ 1178719 w 1266825"/>
              <a:gd name="connsiteY17" fmla="*/ 133350 h 466725"/>
              <a:gd name="connsiteX18" fmla="*/ 1216819 w 1266825"/>
              <a:gd name="connsiteY18" fmla="*/ 176212 h 466725"/>
              <a:gd name="connsiteX19" fmla="*/ 1238250 w 1266825"/>
              <a:gd name="connsiteY19" fmla="*/ 204787 h 466725"/>
              <a:gd name="connsiteX20" fmla="*/ 1252538 w 1266825"/>
              <a:gd name="connsiteY20" fmla="*/ 230981 h 466725"/>
              <a:gd name="connsiteX21" fmla="*/ 1264444 w 1266825"/>
              <a:gd name="connsiteY21" fmla="*/ 261937 h 466725"/>
              <a:gd name="connsiteX22" fmla="*/ 1266825 w 1266825"/>
              <a:gd name="connsiteY22" fmla="*/ 285750 h 466725"/>
              <a:gd name="connsiteX23" fmla="*/ 1259682 w 1266825"/>
              <a:gd name="connsiteY23" fmla="*/ 309562 h 466725"/>
              <a:gd name="connsiteX24" fmla="*/ 1243013 w 1266825"/>
              <a:gd name="connsiteY24" fmla="*/ 326231 h 466725"/>
              <a:gd name="connsiteX25" fmla="*/ 1200150 w 1266825"/>
              <a:gd name="connsiteY25" fmla="*/ 352425 h 466725"/>
              <a:gd name="connsiteX26" fmla="*/ 921544 w 1266825"/>
              <a:gd name="connsiteY26" fmla="*/ 223837 h 466725"/>
              <a:gd name="connsiteX27" fmla="*/ 895350 w 1266825"/>
              <a:gd name="connsiteY27" fmla="*/ 216693 h 466725"/>
              <a:gd name="connsiteX28" fmla="*/ 873919 w 1266825"/>
              <a:gd name="connsiteY28" fmla="*/ 216693 h 466725"/>
              <a:gd name="connsiteX29" fmla="*/ 842963 w 1266825"/>
              <a:gd name="connsiteY29" fmla="*/ 216693 h 466725"/>
              <a:gd name="connsiteX30" fmla="*/ 814388 w 1266825"/>
              <a:gd name="connsiteY30" fmla="*/ 223837 h 466725"/>
              <a:gd name="connsiteX31" fmla="*/ 561975 w 1266825"/>
              <a:gd name="connsiteY31" fmla="*/ 3143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66825" h="466725">
                <a:moveTo>
                  <a:pt x="561975" y="314325"/>
                </a:moveTo>
                <a:lnTo>
                  <a:pt x="300038" y="404812"/>
                </a:lnTo>
                <a:lnTo>
                  <a:pt x="114300" y="466725"/>
                </a:lnTo>
                <a:lnTo>
                  <a:pt x="0" y="314325"/>
                </a:lnTo>
                <a:lnTo>
                  <a:pt x="154782" y="276225"/>
                </a:lnTo>
                <a:lnTo>
                  <a:pt x="345282" y="216693"/>
                </a:lnTo>
                <a:lnTo>
                  <a:pt x="538163" y="152400"/>
                </a:lnTo>
                <a:lnTo>
                  <a:pt x="747713" y="78581"/>
                </a:lnTo>
                <a:lnTo>
                  <a:pt x="845344" y="42862"/>
                </a:lnTo>
                <a:lnTo>
                  <a:pt x="883444" y="21431"/>
                </a:lnTo>
                <a:lnTo>
                  <a:pt x="912019" y="7143"/>
                </a:lnTo>
                <a:lnTo>
                  <a:pt x="942975" y="0"/>
                </a:lnTo>
                <a:lnTo>
                  <a:pt x="966788" y="0"/>
                </a:lnTo>
                <a:lnTo>
                  <a:pt x="1009650" y="7143"/>
                </a:lnTo>
                <a:lnTo>
                  <a:pt x="1045369" y="21431"/>
                </a:lnTo>
                <a:lnTo>
                  <a:pt x="1081088" y="45243"/>
                </a:lnTo>
                <a:lnTo>
                  <a:pt x="1128713" y="83343"/>
                </a:lnTo>
                <a:lnTo>
                  <a:pt x="1178719" y="133350"/>
                </a:lnTo>
                <a:lnTo>
                  <a:pt x="1216819" y="176212"/>
                </a:lnTo>
                <a:lnTo>
                  <a:pt x="1238250" y="204787"/>
                </a:lnTo>
                <a:lnTo>
                  <a:pt x="1252538" y="230981"/>
                </a:lnTo>
                <a:lnTo>
                  <a:pt x="1264444" y="261937"/>
                </a:lnTo>
                <a:lnTo>
                  <a:pt x="1266825" y="285750"/>
                </a:lnTo>
                <a:lnTo>
                  <a:pt x="1259682" y="309562"/>
                </a:lnTo>
                <a:lnTo>
                  <a:pt x="1243013" y="326231"/>
                </a:lnTo>
                <a:lnTo>
                  <a:pt x="1200150" y="352425"/>
                </a:lnTo>
                <a:lnTo>
                  <a:pt x="921544" y="223837"/>
                </a:lnTo>
                <a:lnTo>
                  <a:pt x="895350" y="216693"/>
                </a:lnTo>
                <a:lnTo>
                  <a:pt x="873919" y="216693"/>
                </a:lnTo>
                <a:lnTo>
                  <a:pt x="842963" y="216693"/>
                </a:lnTo>
                <a:lnTo>
                  <a:pt x="814388" y="223837"/>
                </a:lnTo>
                <a:lnTo>
                  <a:pt x="561975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E03C19E-D026-4B72-8493-0F591D15942E}"/>
              </a:ext>
            </a:extLst>
          </p:cNvPr>
          <p:cNvSpPr/>
          <p:nvPr/>
        </p:nvSpPr>
        <p:spPr>
          <a:xfrm>
            <a:off x="2647950" y="2735263"/>
            <a:ext cx="665163" cy="600075"/>
          </a:xfrm>
          <a:custGeom>
            <a:avLst/>
            <a:gdLst>
              <a:gd name="connsiteX0" fmla="*/ 371475 w 664369"/>
              <a:gd name="connsiteY0" fmla="*/ 428625 h 600075"/>
              <a:gd name="connsiteX1" fmla="*/ 283369 w 664369"/>
              <a:gd name="connsiteY1" fmla="*/ 373857 h 600075"/>
              <a:gd name="connsiteX2" fmla="*/ 190500 w 664369"/>
              <a:gd name="connsiteY2" fmla="*/ 319088 h 600075"/>
              <a:gd name="connsiteX3" fmla="*/ 123825 w 664369"/>
              <a:gd name="connsiteY3" fmla="*/ 285750 h 600075"/>
              <a:gd name="connsiteX4" fmla="*/ 92869 w 664369"/>
              <a:gd name="connsiteY4" fmla="*/ 273844 h 600075"/>
              <a:gd name="connsiteX5" fmla="*/ 52388 w 664369"/>
              <a:gd name="connsiteY5" fmla="*/ 261938 h 600075"/>
              <a:gd name="connsiteX6" fmla="*/ 35719 w 664369"/>
              <a:gd name="connsiteY6" fmla="*/ 254794 h 600075"/>
              <a:gd name="connsiteX7" fmla="*/ 16669 w 664369"/>
              <a:gd name="connsiteY7" fmla="*/ 242888 h 600075"/>
              <a:gd name="connsiteX8" fmla="*/ 4763 w 664369"/>
              <a:gd name="connsiteY8" fmla="*/ 226219 h 600075"/>
              <a:gd name="connsiteX9" fmla="*/ 0 w 664369"/>
              <a:gd name="connsiteY9" fmla="*/ 207169 h 600075"/>
              <a:gd name="connsiteX10" fmla="*/ 0 w 664369"/>
              <a:gd name="connsiteY10" fmla="*/ 173832 h 600075"/>
              <a:gd name="connsiteX11" fmla="*/ 4763 w 664369"/>
              <a:gd name="connsiteY11" fmla="*/ 135732 h 600075"/>
              <a:gd name="connsiteX12" fmla="*/ 19050 w 664369"/>
              <a:gd name="connsiteY12" fmla="*/ 85725 h 600075"/>
              <a:gd name="connsiteX13" fmla="*/ 33338 w 664369"/>
              <a:gd name="connsiteY13" fmla="*/ 57150 h 600075"/>
              <a:gd name="connsiteX14" fmla="*/ 50006 w 664369"/>
              <a:gd name="connsiteY14" fmla="*/ 28575 h 600075"/>
              <a:gd name="connsiteX15" fmla="*/ 66675 w 664369"/>
              <a:gd name="connsiteY15" fmla="*/ 16669 h 600075"/>
              <a:gd name="connsiteX16" fmla="*/ 88106 w 664369"/>
              <a:gd name="connsiteY16" fmla="*/ 7144 h 600075"/>
              <a:gd name="connsiteX17" fmla="*/ 145256 w 664369"/>
              <a:gd name="connsiteY17" fmla="*/ 0 h 600075"/>
              <a:gd name="connsiteX18" fmla="*/ 192881 w 664369"/>
              <a:gd name="connsiteY18" fmla="*/ 4763 h 600075"/>
              <a:gd name="connsiteX19" fmla="*/ 240506 w 664369"/>
              <a:gd name="connsiteY19" fmla="*/ 83344 h 600075"/>
              <a:gd name="connsiteX20" fmla="*/ 273844 w 664369"/>
              <a:gd name="connsiteY20" fmla="*/ 116682 h 600075"/>
              <a:gd name="connsiteX21" fmla="*/ 300038 w 664369"/>
              <a:gd name="connsiteY21" fmla="*/ 138113 h 600075"/>
              <a:gd name="connsiteX22" fmla="*/ 364331 w 664369"/>
              <a:gd name="connsiteY22" fmla="*/ 180975 h 600075"/>
              <a:gd name="connsiteX23" fmla="*/ 464344 w 664369"/>
              <a:gd name="connsiteY23" fmla="*/ 259557 h 600075"/>
              <a:gd name="connsiteX24" fmla="*/ 542925 w 664369"/>
              <a:gd name="connsiteY24" fmla="*/ 328613 h 600075"/>
              <a:gd name="connsiteX25" fmla="*/ 664369 w 664369"/>
              <a:gd name="connsiteY25" fmla="*/ 433388 h 600075"/>
              <a:gd name="connsiteX26" fmla="*/ 583406 w 664369"/>
              <a:gd name="connsiteY26" fmla="*/ 600075 h 600075"/>
              <a:gd name="connsiteX27" fmla="*/ 371475 w 664369"/>
              <a:gd name="connsiteY27" fmla="*/ 428625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64369" h="600075">
                <a:moveTo>
                  <a:pt x="371475" y="428625"/>
                </a:moveTo>
                <a:lnTo>
                  <a:pt x="283369" y="373857"/>
                </a:lnTo>
                <a:lnTo>
                  <a:pt x="190500" y="319088"/>
                </a:lnTo>
                <a:lnTo>
                  <a:pt x="123825" y="285750"/>
                </a:lnTo>
                <a:lnTo>
                  <a:pt x="92869" y="273844"/>
                </a:lnTo>
                <a:lnTo>
                  <a:pt x="52388" y="261938"/>
                </a:lnTo>
                <a:lnTo>
                  <a:pt x="35719" y="254794"/>
                </a:lnTo>
                <a:lnTo>
                  <a:pt x="16669" y="242888"/>
                </a:lnTo>
                <a:lnTo>
                  <a:pt x="4763" y="226219"/>
                </a:lnTo>
                <a:lnTo>
                  <a:pt x="0" y="207169"/>
                </a:lnTo>
                <a:lnTo>
                  <a:pt x="0" y="173832"/>
                </a:lnTo>
                <a:lnTo>
                  <a:pt x="4763" y="135732"/>
                </a:lnTo>
                <a:lnTo>
                  <a:pt x="19050" y="85725"/>
                </a:lnTo>
                <a:lnTo>
                  <a:pt x="33338" y="57150"/>
                </a:lnTo>
                <a:lnTo>
                  <a:pt x="50006" y="28575"/>
                </a:lnTo>
                <a:lnTo>
                  <a:pt x="66675" y="16669"/>
                </a:lnTo>
                <a:lnTo>
                  <a:pt x="88106" y="7144"/>
                </a:lnTo>
                <a:lnTo>
                  <a:pt x="145256" y="0"/>
                </a:lnTo>
                <a:lnTo>
                  <a:pt x="192881" y="4763"/>
                </a:lnTo>
                <a:lnTo>
                  <a:pt x="240506" y="83344"/>
                </a:lnTo>
                <a:lnTo>
                  <a:pt x="273844" y="116682"/>
                </a:lnTo>
                <a:lnTo>
                  <a:pt x="300038" y="138113"/>
                </a:lnTo>
                <a:lnTo>
                  <a:pt x="364331" y="180975"/>
                </a:lnTo>
                <a:lnTo>
                  <a:pt x="464344" y="259557"/>
                </a:lnTo>
                <a:lnTo>
                  <a:pt x="542925" y="328613"/>
                </a:lnTo>
                <a:lnTo>
                  <a:pt x="664369" y="433388"/>
                </a:lnTo>
                <a:lnTo>
                  <a:pt x="583406" y="600075"/>
                </a:lnTo>
                <a:lnTo>
                  <a:pt x="371475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0387D96-EAC3-4947-A4BF-1ED891878CD8}"/>
              </a:ext>
            </a:extLst>
          </p:cNvPr>
          <p:cNvSpPr/>
          <p:nvPr/>
        </p:nvSpPr>
        <p:spPr>
          <a:xfrm>
            <a:off x="2620963" y="2308225"/>
            <a:ext cx="1343025" cy="1992313"/>
          </a:xfrm>
          <a:custGeom>
            <a:avLst/>
            <a:gdLst>
              <a:gd name="connsiteX0" fmla="*/ 693448 w 1342706"/>
              <a:gd name="connsiteY0" fmla="*/ 1148949 h 1991964"/>
              <a:gd name="connsiteX1" fmla="*/ 581273 w 1342706"/>
              <a:gd name="connsiteY1" fmla="*/ 1315512 h 1991964"/>
              <a:gd name="connsiteX2" fmla="*/ 492892 w 1342706"/>
              <a:gd name="connsiteY2" fmla="*/ 1448083 h 1991964"/>
              <a:gd name="connsiteX3" fmla="*/ 370519 w 1342706"/>
              <a:gd name="connsiteY3" fmla="*/ 1628244 h 1991964"/>
              <a:gd name="connsiteX4" fmla="*/ 278739 w 1342706"/>
              <a:gd name="connsiteY4" fmla="*/ 1771013 h 1991964"/>
              <a:gd name="connsiteX5" fmla="*/ 139369 w 1342706"/>
              <a:gd name="connsiteY5" fmla="*/ 1991964 h 1991964"/>
              <a:gd name="connsiteX6" fmla="*/ 0 w 1342706"/>
              <a:gd name="connsiteY6" fmla="*/ 1920580 h 1991964"/>
              <a:gd name="connsiteX7" fmla="*/ 44190 w 1342706"/>
              <a:gd name="connsiteY7" fmla="*/ 1886588 h 1991964"/>
              <a:gd name="connsiteX8" fmla="*/ 142769 w 1342706"/>
              <a:gd name="connsiteY8" fmla="*/ 1740419 h 1991964"/>
              <a:gd name="connsiteX9" fmla="*/ 285537 w 1342706"/>
              <a:gd name="connsiteY9" fmla="*/ 1505871 h 1991964"/>
              <a:gd name="connsiteX10" fmla="*/ 411310 w 1342706"/>
              <a:gd name="connsiteY10" fmla="*/ 1281520 h 1991964"/>
              <a:gd name="connsiteX11" fmla="*/ 489493 w 1342706"/>
              <a:gd name="connsiteY11" fmla="*/ 1128553 h 1991964"/>
              <a:gd name="connsiteX12" fmla="*/ 564276 w 1342706"/>
              <a:gd name="connsiteY12" fmla="*/ 982385 h 1991964"/>
              <a:gd name="connsiteX13" fmla="*/ 649258 w 1342706"/>
              <a:gd name="connsiteY13" fmla="*/ 829419 h 1991964"/>
              <a:gd name="connsiteX14" fmla="*/ 696847 w 1342706"/>
              <a:gd name="connsiteY14" fmla="*/ 761434 h 1991964"/>
              <a:gd name="connsiteX15" fmla="*/ 785228 w 1342706"/>
              <a:gd name="connsiteY15" fmla="*/ 625463 h 1991964"/>
              <a:gd name="connsiteX16" fmla="*/ 856612 w 1342706"/>
              <a:gd name="connsiteY16" fmla="*/ 509889 h 1991964"/>
              <a:gd name="connsiteX17" fmla="*/ 904202 w 1342706"/>
              <a:gd name="connsiteY17" fmla="*/ 418109 h 1991964"/>
              <a:gd name="connsiteX18" fmla="*/ 931396 w 1342706"/>
              <a:gd name="connsiteY18" fmla="*/ 360321 h 1991964"/>
              <a:gd name="connsiteX19" fmla="*/ 948392 w 1342706"/>
              <a:gd name="connsiteY19" fmla="*/ 316131 h 1991964"/>
              <a:gd name="connsiteX20" fmla="*/ 968788 w 1342706"/>
              <a:gd name="connsiteY20" fmla="*/ 258344 h 1991964"/>
              <a:gd name="connsiteX21" fmla="*/ 982385 w 1342706"/>
              <a:gd name="connsiteY21" fmla="*/ 203956 h 1991964"/>
              <a:gd name="connsiteX22" fmla="*/ 985784 w 1342706"/>
              <a:gd name="connsiteY22" fmla="*/ 173362 h 1991964"/>
              <a:gd name="connsiteX23" fmla="*/ 978986 w 1342706"/>
              <a:gd name="connsiteY23" fmla="*/ 122373 h 1991964"/>
              <a:gd name="connsiteX24" fmla="*/ 961989 w 1342706"/>
              <a:gd name="connsiteY24" fmla="*/ 95179 h 1991964"/>
              <a:gd name="connsiteX25" fmla="*/ 938195 w 1342706"/>
              <a:gd name="connsiteY25" fmla="*/ 84982 h 1991964"/>
              <a:gd name="connsiteX26" fmla="*/ 921198 w 1342706"/>
              <a:gd name="connsiteY26" fmla="*/ 74784 h 1991964"/>
              <a:gd name="connsiteX27" fmla="*/ 907601 w 1342706"/>
              <a:gd name="connsiteY27" fmla="*/ 57788 h 1991964"/>
              <a:gd name="connsiteX28" fmla="*/ 900803 w 1342706"/>
              <a:gd name="connsiteY28" fmla="*/ 33993 h 1991964"/>
              <a:gd name="connsiteX29" fmla="*/ 904202 w 1342706"/>
              <a:gd name="connsiteY29" fmla="*/ 20396 h 1991964"/>
              <a:gd name="connsiteX30" fmla="*/ 917799 w 1342706"/>
              <a:gd name="connsiteY30" fmla="*/ 6799 h 1991964"/>
              <a:gd name="connsiteX31" fmla="*/ 931396 w 1342706"/>
              <a:gd name="connsiteY31" fmla="*/ 0 h 1991964"/>
              <a:gd name="connsiteX32" fmla="*/ 972187 w 1342706"/>
              <a:gd name="connsiteY32" fmla="*/ 3399 h 1991964"/>
              <a:gd name="connsiteX33" fmla="*/ 1053769 w 1342706"/>
              <a:gd name="connsiteY33" fmla="*/ 23795 h 1991964"/>
              <a:gd name="connsiteX34" fmla="*/ 1111557 w 1342706"/>
              <a:gd name="connsiteY34" fmla="*/ 44191 h 1991964"/>
              <a:gd name="connsiteX35" fmla="*/ 1165945 w 1342706"/>
              <a:gd name="connsiteY35" fmla="*/ 71385 h 1991964"/>
              <a:gd name="connsiteX36" fmla="*/ 1203337 w 1342706"/>
              <a:gd name="connsiteY36" fmla="*/ 98579 h 1991964"/>
              <a:gd name="connsiteX37" fmla="*/ 1230531 w 1342706"/>
              <a:gd name="connsiteY37" fmla="*/ 118974 h 1991964"/>
              <a:gd name="connsiteX38" fmla="*/ 1271322 w 1342706"/>
              <a:gd name="connsiteY38" fmla="*/ 159765 h 1991964"/>
              <a:gd name="connsiteX39" fmla="*/ 1312113 w 1342706"/>
              <a:gd name="connsiteY39" fmla="*/ 200556 h 1991964"/>
              <a:gd name="connsiteX40" fmla="*/ 1332508 w 1342706"/>
              <a:gd name="connsiteY40" fmla="*/ 224351 h 1991964"/>
              <a:gd name="connsiteX41" fmla="*/ 1342706 w 1342706"/>
              <a:gd name="connsiteY41" fmla="*/ 244747 h 1991964"/>
              <a:gd name="connsiteX42" fmla="*/ 1339307 w 1342706"/>
              <a:gd name="connsiteY42" fmla="*/ 268541 h 1991964"/>
              <a:gd name="connsiteX43" fmla="*/ 1332508 w 1342706"/>
              <a:gd name="connsiteY43" fmla="*/ 305933 h 1991964"/>
              <a:gd name="connsiteX44" fmla="*/ 1312113 w 1342706"/>
              <a:gd name="connsiteY44" fmla="*/ 339926 h 1991964"/>
              <a:gd name="connsiteX45" fmla="*/ 1274721 w 1342706"/>
              <a:gd name="connsiteY45" fmla="*/ 363721 h 1991964"/>
              <a:gd name="connsiteX46" fmla="*/ 1247527 w 1342706"/>
              <a:gd name="connsiteY46" fmla="*/ 384116 h 1991964"/>
              <a:gd name="connsiteX47" fmla="*/ 1172743 w 1342706"/>
              <a:gd name="connsiteY47" fmla="*/ 479295 h 1991964"/>
              <a:gd name="connsiteX48" fmla="*/ 1063967 w 1342706"/>
              <a:gd name="connsiteY48" fmla="*/ 628863 h 1991964"/>
              <a:gd name="connsiteX49" fmla="*/ 982385 w 1342706"/>
              <a:gd name="connsiteY49" fmla="*/ 737639 h 1991964"/>
              <a:gd name="connsiteX50" fmla="*/ 866810 w 1342706"/>
              <a:gd name="connsiteY50" fmla="*/ 897404 h 1991964"/>
              <a:gd name="connsiteX51" fmla="*/ 785228 w 1342706"/>
              <a:gd name="connsiteY51" fmla="*/ 1019777 h 1991964"/>
              <a:gd name="connsiteX52" fmla="*/ 693448 w 1342706"/>
              <a:gd name="connsiteY52" fmla="*/ 1148949 h 199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42706" h="1991964">
                <a:moveTo>
                  <a:pt x="693448" y="1148949"/>
                </a:moveTo>
                <a:lnTo>
                  <a:pt x="581273" y="1315512"/>
                </a:lnTo>
                <a:lnTo>
                  <a:pt x="492892" y="1448083"/>
                </a:lnTo>
                <a:lnTo>
                  <a:pt x="370519" y="1628244"/>
                </a:lnTo>
                <a:lnTo>
                  <a:pt x="278739" y="1771013"/>
                </a:lnTo>
                <a:lnTo>
                  <a:pt x="139369" y="1991964"/>
                </a:lnTo>
                <a:lnTo>
                  <a:pt x="0" y="1920580"/>
                </a:lnTo>
                <a:lnTo>
                  <a:pt x="44190" y="1886588"/>
                </a:lnTo>
                <a:lnTo>
                  <a:pt x="142769" y="1740419"/>
                </a:lnTo>
                <a:lnTo>
                  <a:pt x="285537" y="1505871"/>
                </a:lnTo>
                <a:lnTo>
                  <a:pt x="411310" y="1281520"/>
                </a:lnTo>
                <a:lnTo>
                  <a:pt x="489493" y="1128553"/>
                </a:lnTo>
                <a:lnTo>
                  <a:pt x="564276" y="982385"/>
                </a:lnTo>
                <a:lnTo>
                  <a:pt x="649258" y="829419"/>
                </a:lnTo>
                <a:lnTo>
                  <a:pt x="696847" y="761434"/>
                </a:lnTo>
                <a:lnTo>
                  <a:pt x="785228" y="625463"/>
                </a:lnTo>
                <a:lnTo>
                  <a:pt x="856612" y="509889"/>
                </a:lnTo>
                <a:lnTo>
                  <a:pt x="904202" y="418109"/>
                </a:lnTo>
                <a:lnTo>
                  <a:pt x="931396" y="360321"/>
                </a:lnTo>
                <a:lnTo>
                  <a:pt x="948392" y="316131"/>
                </a:lnTo>
                <a:lnTo>
                  <a:pt x="968788" y="258344"/>
                </a:lnTo>
                <a:lnTo>
                  <a:pt x="982385" y="203956"/>
                </a:lnTo>
                <a:lnTo>
                  <a:pt x="985784" y="173362"/>
                </a:lnTo>
                <a:lnTo>
                  <a:pt x="978986" y="122373"/>
                </a:lnTo>
                <a:lnTo>
                  <a:pt x="961989" y="95179"/>
                </a:lnTo>
                <a:lnTo>
                  <a:pt x="938195" y="84982"/>
                </a:lnTo>
                <a:lnTo>
                  <a:pt x="921198" y="74784"/>
                </a:lnTo>
                <a:lnTo>
                  <a:pt x="907601" y="57788"/>
                </a:lnTo>
                <a:lnTo>
                  <a:pt x="900803" y="33993"/>
                </a:lnTo>
                <a:lnTo>
                  <a:pt x="904202" y="20396"/>
                </a:lnTo>
                <a:lnTo>
                  <a:pt x="917799" y="6799"/>
                </a:lnTo>
                <a:lnTo>
                  <a:pt x="931396" y="0"/>
                </a:lnTo>
                <a:lnTo>
                  <a:pt x="972187" y="3399"/>
                </a:lnTo>
                <a:lnTo>
                  <a:pt x="1053769" y="23795"/>
                </a:lnTo>
                <a:lnTo>
                  <a:pt x="1111557" y="44191"/>
                </a:lnTo>
                <a:lnTo>
                  <a:pt x="1165945" y="71385"/>
                </a:lnTo>
                <a:lnTo>
                  <a:pt x="1203337" y="98579"/>
                </a:lnTo>
                <a:lnTo>
                  <a:pt x="1230531" y="118974"/>
                </a:lnTo>
                <a:lnTo>
                  <a:pt x="1271322" y="159765"/>
                </a:lnTo>
                <a:lnTo>
                  <a:pt x="1312113" y="200556"/>
                </a:lnTo>
                <a:lnTo>
                  <a:pt x="1332508" y="224351"/>
                </a:lnTo>
                <a:lnTo>
                  <a:pt x="1342706" y="244747"/>
                </a:lnTo>
                <a:lnTo>
                  <a:pt x="1339307" y="268541"/>
                </a:lnTo>
                <a:lnTo>
                  <a:pt x="1332508" y="305933"/>
                </a:lnTo>
                <a:lnTo>
                  <a:pt x="1312113" y="339926"/>
                </a:lnTo>
                <a:lnTo>
                  <a:pt x="1274721" y="363721"/>
                </a:lnTo>
                <a:lnTo>
                  <a:pt x="1247527" y="384116"/>
                </a:lnTo>
                <a:lnTo>
                  <a:pt x="1172743" y="479295"/>
                </a:lnTo>
                <a:lnTo>
                  <a:pt x="1063967" y="628863"/>
                </a:lnTo>
                <a:lnTo>
                  <a:pt x="982385" y="737639"/>
                </a:lnTo>
                <a:lnTo>
                  <a:pt x="866810" y="897404"/>
                </a:lnTo>
                <a:lnTo>
                  <a:pt x="785228" y="1019777"/>
                </a:lnTo>
                <a:lnTo>
                  <a:pt x="693448" y="11489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5A5ADC3-4F59-430C-A74F-E59A858F5B20}"/>
              </a:ext>
            </a:extLst>
          </p:cNvPr>
          <p:cNvSpPr/>
          <p:nvPr/>
        </p:nvSpPr>
        <p:spPr>
          <a:xfrm>
            <a:off x="2557463" y="4014788"/>
            <a:ext cx="1003300" cy="584200"/>
          </a:xfrm>
          <a:custGeom>
            <a:avLst/>
            <a:gdLst>
              <a:gd name="connsiteX0" fmla="*/ 588168 w 1002506"/>
              <a:gd name="connsiteY0" fmla="*/ 316706 h 583406"/>
              <a:gd name="connsiteX1" fmla="*/ 330993 w 1002506"/>
              <a:gd name="connsiteY1" fmla="*/ 440531 h 583406"/>
              <a:gd name="connsiteX2" fmla="*/ 257175 w 1002506"/>
              <a:gd name="connsiteY2" fmla="*/ 481012 h 583406"/>
              <a:gd name="connsiteX3" fmla="*/ 223837 w 1002506"/>
              <a:gd name="connsiteY3" fmla="*/ 504825 h 583406"/>
              <a:gd name="connsiteX4" fmla="*/ 204787 w 1002506"/>
              <a:gd name="connsiteY4" fmla="*/ 519112 h 583406"/>
              <a:gd name="connsiteX5" fmla="*/ 176212 w 1002506"/>
              <a:gd name="connsiteY5" fmla="*/ 561975 h 583406"/>
              <a:gd name="connsiteX6" fmla="*/ 157162 w 1002506"/>
              <a:gd name="connsiteY6" fmla="*/ 576262 h 583406"/>
              <a:gd name="connsiteX7" fmla="*/ 140493 w 1002506"/>
              <a:gd name="connsiteY7" fmla="*/ 583406 h 583406"/>
              <a:gd name="connsiteX8" fmla="*/ 123825 w 1002506"/>
              <a:gd name="connsiteY8" fmla="*/ 583406 h 583406"/>
              <a:gd name="connsiteX9" fmla="*/ 107156 w 1002506"/>
              <a:gd name="connsiteY9" fmla="*/ 576262 h 583406"/>
              <a:gd name="connsiteX10" fmla="*/ 92868 w 1002506"/>
              <a:gd name="connsiteY10" fmla="*/ 564356 h 583406"/>
              <a:gd name="connsiteX11" fmla="*/ 61912 w 1002506"/>
              <a:gd name="connsiteY11" fmla="*/ 514350 h 583406"/>
              <a:gd name="connsiteX12" fmla="*/ 28575 w 1002506"/>
              <a:gd name="connsiteY12" fmla="*/ 457200 h 583406"/>
              <a:gd name="connsiteX13" fmla="*/ 9525 w 1002506"/>
              <a:gd name="connsiteY13" fmla="*/ 416718 h 583406"/>
              <a:gd name="connsiteX14" fmla="*/ 0 w 1002506"/>
              <a:gd name="connsiteY14" fmla="*/ 373856 h 583406"/>
              <a:gd name="connsiteX15" fmla="*/ 0 w 1002506"/>
              <a:gd name="connsiteY15" fmla="*/ 330993 h 583406"/>
              <a:gd name="connsiteX16" fmla="*/ 7143 w 1002506"/>
              <a:gd name="connsiteY16" fmla="*/ 295275 h 583406"/>
              <a:gd name="connsiteX17" fmla="*/ 21431 w 1002506"/>
              <a:gd name="connsiteY17" fmla="*/ 252412 h 583406"/>
              <a:gd name="connsiteX18" fmla="*/ 50006 w 1002506"/>
              <a:gd name="connsiteY18" fmla="*/ 214312 h 583406"/>
              <a:gd name="connsiteX19" fmla="*/ 73818 w 1002506"/>
              <a:gd name="connsiteY19" fmla="*/ 195262 h 583406"/>
              <a:gd name="connsiteX20" fmla="*/ 123825 w 1002506"/>
              <a:gd name="connsiteY20" fmla="*/ 164306 h 583406"/>
              <a:gd name="connsiteX21" fmla="*/ 235743 w 1002506"/>
              <a:gd name="connsiteY21" fmla="*/ 219075 h 583406"/>
              <a:gd name="connsiteX22" fmla="*/ 416718 w 1002506"/>
              <a:gd name="connsiteY22" fmla="*/ 166687 h 583406"/>
              <a:gd name="connsiteX23" fmla="*/ 661987 w 1002506"/>
              <a:gd name="connsiteY23" fmla="*/ 95250 h 583406"/>
              <a:gd name="connsiteX24" fmla="*/ 1002506 w 1002506"/>
              <a:gd name="connsiteY24" fmla="*/ 0 h 583406"/>
              <a:gd name="connsiteX25" fmla="*/ 1002506 w 1002506"/>
              <a:gd name="connsiteY25" fmla="*/ 138112 h 583406"/>
              <a:gd name="connsiteX26" fmla="*/ 788193 w 1002506"/>
              <a:gd name="connsiteY26" fmla="*/ 226218 h 583406"/>
              <a:gd name="connsiteX27" fmla="*/ 588168 w 1002506"/>
              <a:gd name="connsiteY27" fmla="*/ 316706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02506" h="583406">
                <a:moveTo>
                  <a:pt x="588168" y="316706"/>
                </a:moveTo>
                <a:lnTo>
                  <a:pt x="330993" y="440531"/>
                </a:lnTo>
                <a:lnTo>
                  <a:pt x="257175" y="481012"/>
                </a:lnTo>
                <a:lnTo>
                  <a:pt x="223837" y="504825"/>
                </a:lnTo>
                <a:lnTo>
                  <a:pt x="204787" y="519112"/>
                </a:lnTo>
                <a:lnTo>
                  <a:pt x="176212" y="561975"/>
                </a:lnTo>
                <a:lnTo>
                  <a:pt x="157162" y="576262"/>
                </a:lnTo>
                <a:lnTo>
                  <a:pt x="140493" y="583406"/>
                </a:lnTo>
                <a:lnTo>
                  <a:pt x="123825" y="583406"/>
                </a:lnTo>
                <a:lnTo>
                  <a:pt x="107156" y="576262"/>
                </a:lnTo>
                <a:lnTo>
                  <a:pt x="92868" y="564356"/>
                </a:lnTo>
                <a:lnTo>
                  <a:pt x="61912" y="514350"/>
                </a:lnTo>
                <a:lnTo>
                  <a:pt x="28575" y="457200"/>
                </a:lnTo>
                <a:lnTo>
                  <a:pt x="9525" y="416718"/>
                </a:lnTo>
                <a:lnTo>
                  <a:pt x="0" y="373856"/>
                </a:lnTo>
                <a:lnTo>
                  <a:pt x="0" y="330993"/>
                </a:lnTo>
                <a:lnTo>
                  <a:pt x="7143" y="295275"/>
                </a:lnTo>
                <a:lnTo>
                  <a:pt x="21431" y="252412"/>
                </a:lnTo>
                <a:lnTo>
                  <a:pt x="50006" y="214312"/>
                </a:lnTo>
                <a:lnTo>
                  <a:pt x="73818" y="195262"/>
                </a:lnTo>
                <a:lnTo>
                  <a:pt x="123825" y="164306"/>
                </a:lnTo>
                <a:lnTo>
                  <a:pt x="235743" y="219075"/>
                </a:lnTo>
                <a:lnTo>
                  <a:pt x="416718" y="166687"/>
                </a:lnTo>
                <a:lnTo>
                  <a:pt x="661987" y="95250"/>
                </a:lnTo>
                <a:lnTo>
                  <a:pt x="1002506" y="0"/>
                </a:lnTo>
                <a:lnTo>
                  <a:pt x="1002506" y="138112"/>
                </a:lnTo>
                <a:lnTo>
                  <a:pt x="788193" y="226218"/>
                </a:lnTo>
                <a:lnTo>
                  <a:pt x="588168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B84B8A2-B01D-4305-85CB-69187976A13A}"/>
              </a:ext>
            </a:extLst>
          </p:cNvPr>
          <p:cNvSpPr/>
          <p:nvPr/>
        </p:nvSpPr>
        <p:spPr>
          <a:xfrm rot="16200000">
            <a:off x="2155826" y="4067175"/>
            <a:ext cx="2266950" cy="1171575"/>
          </a:xfrm>
          <a:custGeom>
            <a:avLst/>
            <a:gdLst>
              <a:gd name="connsiteX0" fmla="*/ 1245394 w 2266950"/>
              <a:gd name="connsiteY0" fmla="*/ 935831 h 1171575"/>
              <a:gd name="connsiteX1" fmla="*/ 1100138 w 2266950"/>
              <a:gd name="connsiteY1" fmla="*/ 885825 h 1171575"/>
              <a:gd name="connsiteX2" fmla="*/ 966788 w 2266950"/>
              <a:gd name="connsiteY2" fmla="*/ 826294 h 1171575"/>
              <a:gd name="connsiteX3" fmla="*/ 831056 w 2266950"/>
              <a:gd name="connsiteY3" fmla="*/ 759619 h 1171575"/>
              <a:gd name="connsiteX4" fmla="*/ 731044 w 2266950"/>
              <a:gd name="connsiteY4" fmla="*/ 702469 h 1171575"/>
              <a:gd name="connsiteX5" fmla="*/ 633413 w 2266950"/>
              <a:gd name="connsiteY5" fmla="*/ 640556 h 1171575"/>
              <a:gd name="connsiteX6" fmla="*/ 566738 w 2266950"/>
              <a:gd name="connsiteY6" fmla="*/ 595313 h 1171575"/>
              <a:gd name="connsiteX7" fmla="*/ 485775 w 2266950"/>
              <a:gd name="connsiteY7" fmla="*/ 531019 h 1171575"/>
              <a:gd name="connsiteX8" fmla="*/ 381000 w 2266950"/>
              <a:gd name="connsiteY8" fmla="*/ 447675 h 1171575"/>
              <a:gd name="connsiteX9" fmla="*/ 264319 w 2266950"/>
              <a:gd name="connsiteY9" fmla="*/ 342900 h 1171575"/>
              <a:gd name="connsiteX10" fmla="*/ 147638 w 2266950"/>
              <a:gd name="connsiteY10" fmla="*/ 226219 h 1171575"/>
              <a:gd name="connsiteX11" fmla="*/ 61913 w 2266950"/>
              <a:gd name="connsiteY11" fmla="*/ 135731 h 1171575"/>
              <a:gd name="connsiteX12" fmla="*/ 35719 w 2266950"/>
              <a:gd name="connsiteY12" fmla="*/ 104775 h 1171575"/>
              <a:gd name="connsiteX13" fmla="*/ 21431 w 2266950"/>
              <a:gd name="connsiteY13" fmla="*/ 83344 h 1171575"/>
              <a:gd name="connsiteX14" fmla="*/ 7144 w 2266950"/>
              <a:gd name="connsiteY14" fmla="*/ 57150 h 1171575"/>
              <a:gd name="connsiteX15" fmla="*/ 0 w 2266950"/>
              <a:gd name="connsiteY15" fmla="*/ 30956 h 1171575"/>
              <a:gd name="connsiteX16" fmla="*/ 0 w 2266950"/>
              <a:gd name="connsiteY16" fmla="*/ 11906 h 1171575"/>
              <a:gd name="connsiteX17" fmla="*/ 7144 w 2266950"/>
              <a:gd name="connsiteY17" fmla="*/ 2381 h 1171575"/>
              <a:gd name="connsiteX18" fmla="*/ 21431 w 2266950"/>
              <a:gd name="connsiteY18" fmla="*/ 0 h 1171575"/>
              <a:gd name="connsiteX19" fmla="*/ 42863 w 2266950"/>
              <a:gd name="connsiteY19" fmla="*/ 4763 h 1171575"/>
              <a:gd name="connsiteX20" fmla="*/ 76200 w 2266950"/>
              <a:gd name="connsiteY20" fmla="*/ 28575 h 1171575"/>
              <a:gd name="connsiteX21" fmla="*/ 126206 w 2266950"/>
              <a:gd name="connsiteY21" fmla="*/ 73819 h 1171575"/>
              <a:gd name="connsiteX22" fmla="*/ 219075 w 2266950"/>
              <a:gd name="connsiteY22" fmla="*/ 152400 h 1171575"/>
              <a:gd name="connsiteX23" fmla="*/ 285750 w 2266950"/>
              <a:gd name="connsiteY23" fmla="*/ 204788 h 1171575"/>
              <a:gd name="connsiteX24" fmla="*/ 376238 w 2266950"/>
              <a:gd name="connsiteY24" fmla="*/ 273844 h 1171575"/>
              <a:gd name="connsiteX25" fmla="*/ 457200 w 2266950"/>
              <a:gd name="connsiteY25" fmla="*/ 330994 h 1171575"/>
              <a:gd name="connsiteX26" fmla="*/ 531019 w 2266950"/>
              <a:gd name="connsiteY26" fmla="*/ 385763 h 1171575"/>
              <a:gd name="connsiteX27" fmla="*/ 604838 w 2266950"/>
              <a:gd name="connsiteY27" fmla="*/ 433388 h 1171575"/>
              <a:gd name="connsiteX28" fmla="*/ 692944 w 2266950"/>
              <a:gd name="connsiteY28" fmla="*/ 490538 h 1171575"/>
              <a:gd name="connsiteX29" fmla="*/ 771525 w 2266950"/>
              <a:gd name="connsiteY29" fmla="*/ 533400 h 1171575"/>
              <a:gd name="connsiteX30" fmla="*/ 845344 w 2266950"/>
              <a:gd name="connsiteY30" fmla="*/ 569119 h 1171575"/>
              <a:gd name="connsiteX31" fmla="*/ 921544 w 2266950"/>
              <a:gd name="connsiteY31" fmla="*/ 604838 h 1171575"/>
              <a:gd name="connsiteX32" fmla="*/ 985838 w 2266950"/>
              <a:gd name="connsiteY32" fmla="*/ 628650 h 1171575"/>
              <a:gd name="connsiteX33" fmla="*/ 1083469 w 2266950"/>
              <a:gd name="connsiteY33" fmla="*/ 661988 h 1171575"/>
              <a:gd name="connsiteX34" fmla="*/ 1200150 w 2266950"/>
              <a:gd name="connsiteY34" fmla="*/ 692944 h 1171575"/>
              <a:gd name="connsiteX35" fmla="*/ 1300163 w 2266950"/>
              <a:gd name="connsiteY35" fmla="*/ 716756 h 1171575"/>
              <a:gd name="connsiteX36" fmla="*/ 1404938 w 2266950"/>
              <a:gd name="connsiteY36" fmla="*/ 738188 h 1171575"/>
              <a:gd name="connsiteX37" fmla="*/ 1540669 w 2266950"/>
              <a:gd name="connsiteY37" fmla="*/ 759619 h 1171575"/>
              <a:gd name="connsiteX38" fmla="*/ 1609725 w 2266950"/>
              <a:gd name="connsiteY38" fmla="*/ 766763 h 1171575"/>
              <a:gd name="connsiteX39" fmla="*/ 1735931 w 2266950"/>
              <a:gd name="connsiteY39" fmla="*/ 790575 h 1171575"/>
              <a:gd name="connsiteX40" fmla="*/ 1881188 w 2266950"/>
              <a:gd name="connsiteY40" fmla="*/ 804863 h 1171575"/>
              <a:gd name="connsiteX41" fmla="*/ 2002631 w 2266950"/>
              <a:gd name="connsiteY41" fmla="*/ 814388 h 1171575"/>
              <a:gd name="connsiteX42" fmla="*/ 2057400 w 2266950"/>
              <a:gd name="connsiteY42" fmla="*/ 814388 h 1171575"/>
              <a:gd name="connsiteX43" fmla="*/ 2095500 w 2266950"/>
              <a:gd name="connsiteY43" fmla="*/ 807244 h 1171575"/>
              <a:gd name="connsiteX44" fmla="*/ 2143125 w 2266950"/>
              <a:gd name="connsiteY44" fmla="*/ 785813 h 1171575"/>
              <a:gd name="connsiteX45" fmla="*/ 2166938 w 2266950"/>
              <a:gd name="connsiteY45" fmla="*/ 762000 h 1171575"/>
              <a:gd name="connsiteX46" fmla="*/ 2193131 w 2266950"/>
              <a:gd name="connsiteY46" fmla="*/ 733425 h 1171575"/>
              <a:gd name="connsiteX47" fmla="*/ 2212181 w 2266950"/>
              <a:gd name="connsiteY47" fmla="*/ 719138 h 1171575"/>
              <a:gd name="connsiteX48" fmla="*/ 2231231 w 2266950"/>
              <a:gd name="connsiteY48" fmla="*/ 711994 h 1171575"/>
              <a:gd name="connsiteX49" fmla="*/ 2252663 w 2266950"/>
              <a:gd name="connsiteY49" fmla="*/ 714375 h 1171575"/>
              <a:gd name="connsiteX50" fmla="*/ 2262188 w 2266950"/>
              <a:gd name="connsiteY50" fmla="*/ 723900 h 1171575"/>
              <a:gd name="connsiteX51" fmla="*/ 2264569 w 2266950"/>
              <a:gd name="connsiteY51" fmla="*/ 738188 h 1171575"/>
              <a:gd name="connsiteX52" fmla="*/ 2266950 w 2266950"/>
              <a:gd name="connsiteY52" fmla="*/ 764381 h 1171575"/>
              <a:gd name="connsiteX53" fmla="*/ 2266950 w 2266950"/>
              <a:gd name="connsiteY53" fmla="*/ 795338 h 1171575"/>
              <a:gd name="connsiteX54" fmla="*/ 2255044 w 2266950"/>
              <a:gd name="connsiteY54" fmla="*/ 838200 h 1171575"/>
              <a:gd name="connsiteX55" fmla="*/ 2224088 w 2266950"/>
              <a:gd name="connsiteY55" fmla="*/ 926306 h 1171575"/>
              <a:gd name="connsiteX56" fmla="*/ 2176463 w 2266950"/>
              <a:gd name="connsiteY56" fmla="*/ 1040606 h 1171575"/>
              <a:gd name="connsiteX57" fmla="*/ 2135981 w 2266950"/>
              <a:gd name="connsiteY57" fmla="*/ 1107281 h 1171575"/>
              <a:gd name="connsiteX58" fmla="*/ 2097881 w 2266950"/>
              <a:gd name="connsiteY58" fmla="*/ 1150144 h 1171575"/>
              <a:gd name="connsiteX59" fmla="*/ 2069306 w 2266950"/>
              <a:gd name="connsiteY59" fmla="*/ 1166813 h 1171575"/>
              <a:gd name="connsiteX60" fmla="*/ 2050256 w 2266950"/>
              <a:gd name="connsiteY60" fmla="*/ 1171575 h 1171575"/>
              <a:gd name="connsiteX61" fmla="*/ 2028825 w 2266950"/>
              <a:gd name="connsiteY61" fmla="*/ 1169194 h 1171575"/>
              <a:gd name="connsiteX62" fmla="*/ 2002631 w 2266950"/>
              <a:gd name="connsiteY62" fmla="*/ 1162050 h 1171575"/>
              <a:gd name="connsiteX63" fmla="*/ 1983581 w 2266950"/>
              <a:gd name="connsiteY63" fmla="*/ 1150144 h 1171575"/>
              <a:gd name="connsiteX64" fmla="*/ 1955006 w 2266950"/>
              <a:gd name="connsiteY64" fmla="*/ 1123950 h 1171575"/>
              <a:gd name="connsiteX65" fmla="*/ 1759744 w 2266950"/>
              <a:gd name="connsiteY65" fmla="*/ 1062038 h 1171575"/>
              <a:gd name="connsiteX66" fmla="*/ 1552575 w 2266950"/>
              <a:gd name="connsiteY66" fmla="*/ 1012031 h 1171575"/>
              <a:gd name="connsiteX67" fmla="*/ 1245394 w 2266950"/>
              <a:gd name="connsiteY67" fmla="*/ 935831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266950" h="1171575">
                <a:moveTo>
                  <a:pt x="1245394" y="935831"/>
                </a:moveTo>
                <a:lnTo>
                  <a:pt x="1100138" y="885825"/>
                </a:lnTo>
                <a:lnTo>
                  <a:pt x="966788" y="826294"/>
                </a:lnTo>
                <a:lnTo>
                  <a:pt x="831056" y="759619"/>
                </a:lnTo>
                <a:lnTo>
                  <a:pt x="731044" y="702469"/>
                </a:lnTo>
                <a:lnTo>
                  <a:pt x="633413" y="640556"/>
                </a:lnTo>
                <a:lnTo>
                  <a:pt x="566738" y="595313"/>
                </a:lnTo>
                <a:lnTo>
                  <a:pt x="485775" y="531019"/>
                </a:lnTo>
                <a:lnTo>
                  <a:pt x="381000" y="447675"/>
                </a:lnTo>
                <a:lnTo>
                  <a:pt x="264319" y="342900"/>
                </a:lnTo>
                <a:lnTo>
                  <a:pt x="147638" y="226219"/>
                </a:lnTo>
                <a:lnTo>
                  <a:pt x="61913" y="135731"/>
                </a:lnTo>
                <a:lnTo>
                  <a:pt x="35719" y="104775"/>
                </a:lnTo>
                <a:lnTo>
                  <a:pt x="21431" y="83344"/>
                </a:lnTo>
                <a:lnTo>
                  <a:pt x="7144" y="57150"/>
                </a:lnTo>
                <a:lnTo>
                  <a:pt x="0" y="30956"/>
                </a:lnTo>
                <a:lnTo>
                  <a:pt x="0" y="11906"/>
                </a:lnTo>
                <a:lnTo>
                  <a:pt x="7144" y="2381"/>
                </a:lnTo>
                <a:lnTo>
                  <a:pt x="21431" y="0"/>
                </a:lnTo>
                <a:lnTo>
                  <a:pt x="42863" y="4763"/>
                </a:lnTo>
                <a:lnTo>
                  <a:pt x="76200" y="28575"/>
                </a:lnTo>
                <a:lnTo>
                  <a:pt x="126206" y="73819"/>
                </a:lnTo>
                <a:lnTo>
                  <a:pt x="219075" y="152400"/>
                </a:lnTo>
                <a:lnTo>
                  <a:pt x="285750" y="204788"/>
                </a:lnTo>
                <a:lnTo>
                  <a:pt x="376238" y="273844"/>
                </a:lnTo>
                <a:lnTo>
                  <a:pt x="457200" y="330994"/>
                </a:lnTo>
                <a:lnTo>
                  <a:pt x="531019" y="385763"/>
                </a:lnTo>
                <a:lnTo>
                  <a:pt x="604838" y="433388"/>
                </a:lnTo>
                <a:lnTo>
                  <a:pt x="692944" y="490538"/>
                </a:lnTo>
                <a:lnTo>
                  <a:pt x="771525" y="533400"/>
                </a:lnTo>
                <a:lnTo>
                  <a:pt x="845344" y="569119"/>
                </a:lnTo>
                <a:lnTo>
                  <a:pt x="921544" y="604838"/>
                </a:lnTo>
                <a:lnTo>
                  <a:pt x="985838" y="628650"/>
                </a:lnTo>
                <a:lnTo>
                  <a:pt x="1083469" y="661988"/>
                </a:lnTo>
                <a:lnTo>
                  <a:pt x="1200150" y="692944"/>
                </a:lnTo>
                <a:lnTo>
                  <a:pt x="1300163" y="716756"/>
                </a:lnTo>
                <a:lnTo>
                  <a:pt x="1404938" y="738188"/>
                </a:lnTo>
                <a:lnTo>
                  <a:pt x="1540669" y="759619"/>
                </a:lnTo>
                <a:lnTo>
                  <a:pt x="1609725" y="766763"/>
                </a:lnTo>
                <a:lnTo>
                  <a:pt x="1735931" y="790575"/>
                </a:lnTo>
                <a:lnTo>
                  <a:pt x="1881188" y="804863"/>
                </a:lnTo>
                <a:lnTo>
                  <a:pt x="2002631" y="814388"/>
                </a:lnTo>
                <a:lnTo>
                  <a:pt x="2057400" y="814388"/>
                </a:lnTo>
                <a:lnTo>
                  <a:pt x="2095500" y="807244"/>
                </a:lnTo>
                <a:lnTo>
                  <a:pt x="2143125" y="785813"/>
                </a:lnTo>
                <a:lnTo>
                  <a:pt x="2166938" y="762000"/>
                </a:lnTo>
                <a:lnTo>
                  <a:pt x="2193131" y="733425"/>
                </a:lnTo>
                <a:lnTo>
                  <a:pt x="2212181" y="719138"/>
                </a:lnTo>
                <a:lnTo>
                  <a:pt x="2231231" y="711994"/>
                </a:lnTo>
                <a:lnTo>
                  <a:pt x="2252663" y="714375"/>
                </a:lnTo>
                <a:lnTo>
                  <a:pt x="2262188" y="723900"/>
                </a:lnTo>
                <a:lnTo>
                  <a:pt x="2264569" y="738188"/>
                </a:lnTo>
                <a:lnTo>
                  <a:pt x="2266950" y="764381"/>
                </a:lnTo>
                <a:lnTo>
                  <a:pt x="2266950" y="795338"/>
                </a:lnTo>
                <a:lnTo>
                  <a:pt x="2255044" y="838200"/>
                </a:lnTo>
                <a:lnTo>
                  <a:pt x="2224088" y="926306"/>
                </a:lnTo>
                <a:lnTo>
                  <a:pt x="2176463" y="1040606"/>
                </a:lnTo>
                <a:lnTo>
                  <a:pt x="2135981" y="1107281"/>
                </a:lnTo>
                <a:lnTo>
                  <a:pt x="2097881" y="1150144"/>
                </a:lnTo>
                <a:lnTo>
                  <a:pt x="2069306" y="1166813"/>
                </a:lnTo>
                <a:lnTo>
                  <a:pt x="2050256" y="1171575"/>
                </a:lnTo>
                <a:lnTo>
                  <a:pt x="2028825" y="1169194"/>
                </a:lnTo>
                <a:lnTo>
                  <a:pt x="2002631" y="1162050"/>
                </a:lnTo>
                <a:lnTo>
                  <a:pt x="1983581" y="1150144"/>
                </a:lnTo>
                <a:lnTo>
                  <a:pt x="1955006" y="1123950"/>
                </a:lnTo>
                <a:lnTo>
                  <a:pt x="1759744" y="1062038"/>
                </a:lnTo>
                <a:lnTo>
                  <a:pt x="1552575" y="1012031"/>
                </a:lnTo>
                <a:lnTo>
                  <a:pt x="1245394" y="935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80A3F6B-5CEB-4796-A5C6-4E7357052D7E}"/>
              </a:ext>
            </a:extLst>
          </p:cNvPr>
          <p:cNvSpPr/>
          <p:nvPr/>
        </p:nvSpPr>
        <p:spPr>
          <a:xfrm>
            <a:off x="4271963" y="1846263"/>
            <a:ext cx="1363662" cy="1722437"/>
          </a:xfrm>
          <a:custGeom>
            <a:avLst/>
            <a:gdLst>
              <a:gd name="connsiteX0" fmla="*/ 565370 w 1364388"/>
              <a:gd name="connsiteY0" fmla="*/ 299993 h 1722072"/>
              <a:gd name="connsiteX1" fmla="*/ 262493 w 1364388"/>
              <a:gd name="connsiteY1" fmla="*/ 357684 h 1722072"/>
              <a:gd name="connsiteX2" fmla="*/ 86536 w 1364388"/>
              <a:gd name="connsiteY2" fmla="*/ 395183 h 1722072"/>
              <a:gd name="connsiteX3" fmla="*/ 0 w 1364388"/>
              <a:gd name="connsiteY3" fmla="*/ 242302 h 1722072"/>
              <a:gd name="connsiteX4" fmla="*/ 268262 w 1364388"/>
              <a:gd name="connsiteY4" fmla="*/ 193265 h 1722072"/>
              <a:gd name="connsiteX5" fmla="*/ 660560 w 1364388"/>
              <a:gd name="connsiteY5" fmla="*/ 121151 h 1722072"/>
              <a:gd name="connsiteX6" fmla="*/ 943245 w 1364388"/>
              <a:gd name="connsiteY6" fmla="*/ 66345 h 1722072"/>
              <a:gd name="connsiteX7" fmla="*/ 992282 w 1364388"/>
              <a:gd name="connsiteY7" fmla="*/ 34615 h 1722072"/>
              <a:gd name="connsiteX8" fmla="*/ 1038435 w 1364388"/>
              <a:gd name="connsiteY8" fmla="*/ 5769 h 1722072"/>
              <a:gd name="connsiteX9" fmla="*/ 1055742 w 1364388"/>
              <a:gd name="connsiteY9" fmla="*/ 0 h 1722072"/>
              <a:gd name="connsiteX10" fmla="*/ 1087472 w 1364388"/>
              <a:gd name="connsiteY10" fmla="*/ 11538 h 1722072"/>
              <a:gd name="connsiteX11" fmla="*/ 1199969 w 1364388"/>
              <a:gd name="connsiteY11" fmla="*/ 77883 h 1722072"/>
              <a:gd name="connsiteX12" fmla="*/ 1263429 w 1364388"/>
              <a:gd name="connsiteY12" fmla="*/ 121151 h 1722072"/>
              <a:gd name="connsiteX13" fmla="*/ 1303813 w 1364388"/>
              <a:gd name="connsiteY13" fmla="*/ 158650 h 1722072"/>
              <a:gd name="connsiteX14" fmla="*/ 1329774 w 1364388"/>
              <a:gd name="connsiteY14" fmla="*/ 187496 h 1722072"/>
              <a:gd name="connsiteX15" fmla="*/ 1352850 w 1364388"/>
              <a:gd name="connsiteY15" fmla="*/ 216341 h 1722072"/>
              <a:gd name="connsiteX16" fmla="*/ 1361504 w 1364388"/>
              <a:gd name="connsiteY16" fmla="*/ 236533 h 1722072"/>
              <a:gd name="connsiteX17" fmla="*/ 1364388 w 1364388"/>
              <a:gd name="connsiteY17" fmla="*/ 250955 h 1722072"/>
              <a:gd name="connsiteX18" fmla="*/ 1364388 w 1364388"/>
              <a:gd name="connsiteY18" fmla="*/ 279801 h 1722072"/>
              <a:gd name="connsiteX19" fmla="*/ 1352850 w 1364388"/>
              <a:gd name="connsiteY19" fmla="*/ 320184 h 1722072"/>
              <a:gd name="connsiteX20" fmla="*/ 1326889 w 1364388"/>
              <a:gd name="connsiteY20" fmla="*/ 351914 h 1722072"/>
              <a:gd name="connsiteX21" fmla="*/ 1309582 w 1364388"/>
              <a:gd name="connsiteY21" fmla="*/ 377875 h 1722072"/>
              <a:gd name="connsiteX22" fmla="*/ 1298044 w 1364388"/>
              <a:gd name="connsiteY22" fmla="*/ 403836 h 1722072"/>
              <a:gd name="connsiteX23" fmla="*/ 1277852 w 1364388"/>
              <a:gd name="connsiteY23" fmla="*/ 487488 h 1722072"/>
              <a:gd name="connsiteX24" fmla="*/ 1243237 w 1364388"/>
              <a:gd name="connsiteY24" fmla="*/ 692290 h 1722072"/>
              <a:gd name="connsiteX25" fmla="*/ 1217277 w 1364388"/>
              <a:gd name="connsiteY25" fmla="*/ 859594 h 1722072"/>
              <a:gd name="connsiteX26" fmla="*/ 1191316 w 1364388"/>
              <a:gd name="connsiteY26" fmla="*/ 1061512 h 1722072"/>
              <a:gd name="connsiteX27" fmla="*/ 1174008 w 1364388"/>
              <a:gd name="connsiteY27" fmla="*/ 1202855 h 1722072"/>
              <a:gd name="connsiteX28" fmla="*/ 1159586 w 1364388"/>
              <a:gd name="connsiteY28" fmla="*/ 1390350 h 1722072"/>
              <a:gd name="connsiteX29" fmla="*/ 1148048 w 1364388"/>
              <a:gd name="connsiteY29" fmla="*/ 1511501 h 1722072"/>
              <a:gd name="connsiteX30" fmla="*/ 1136509 w 1364388"/>
              <a:gd name="connsiteY30" fmla="*/ 1589383 h 1722072"/>
              <a:gd name="connsiteX31" fmla="*/ 1124971 w 1364388"/>
              <a:gd name="connsiteY31" fmla="*/ 1644190 h 1722072"/>
              <a:gd name="connsiteX32" fmla="*/ 1107664 w 1364388"/>
              <a:gd name="connsiteY32" fmla="*/ 1693227 h 1722072"/>
              <a:gd name="connsiteX33" fmla="*/ 1096126 w 1364388"/>
              <a:gd name="connsiteY33" fmla="*/ 1716303 h 1722072"/>
              <a:gd name="connsiteX34" fmla="*/ 1081703 w 1364388"/>
              <a:gd name="connsiteY34" fmla="*/ 1722072 h 1722072"/>
              <a:gd name="connsiteX35" fmla="*/ 1038435 w 1364388"/>
              <a:gd name="connsiteY35" fmla="*/ 1713419 h 1722072"/>
              <a:gd name="connsiteX36" fmla="*/ 1000936 w 1364388"/>
              <a:gd name="connsiteY36" fmla="*/ 1693227 h 1722072"/>
              <a:gd name="connsiteX37" fmla="*/ 969206 w 1364388"/>
              <a:gd name="connsiteY37" fmla="*/ 1664381 h 1722072"/>
              <a:gd name="connsiteX38" fmla="*/ 934591 w 1364388"/>
              <a:gd name="connsiteY38" fmla="*/ 1626882 h 1722072"/>
              <a:gd name="connsiteX39" fmla="*/ 920169 w 1364388"/>
              <a:gd name="connsiteY39" fmla="*/ 1401888 h 1722072"/>
              <a:gd name="connsiteX40" fmla="*/ 946130 w 1364388"/>
              <a:gd name="connsiteY40" fmla="*/ 1110549 h 1722072"/>
              <a:gd name="connsiteX41" fmla="*/ 963437 w 1364388"/>
              <a:gd name="connsiteY41" fmla="*/ 917285 h 1722072"/>
              <a:gd name="connsiteX42" fmla="*/ 986513 w 1364388"/>
              <a:gd name="connsiteY42" fmla="*/ 781711 h 1722072"/>
              <a:gd name="connsiteX43" fmla="*/ 1000936 w 1364388"/>
              <a:gd name="connsiteY43" fmla="*/ 504795 h 1722072"/>
              <a:gd name="connsiteX44" fmla="*/ 1009589 w 1364388"/>
              <a:gd name="connsiteY44" fmla="*/ 328838 h 1722072"/>
              <a:gd name="connsiteX45" fmla="*/ 1003820 w 1364388"/>
              <a:gd name="connsiteY45" fmla="*/ 288455 h 1722072"/>
              <a:gd name="connsiteX46" fmla="*/ 992282 w 1364388"/>
              <a:gd name="connsiteY46" fmla="*/ 265378 h 1722072"/>
              <a:gd name="connsiteX47" fmla="*/ 980744 w 1364388"/>
              <a:gd name="connsiteY47" fmla="*/ 256725 h 1722072"/>
              <a:gd name="connsiteX48" fmla="*/ 960552 w 1364388"/>
              <a:gd name="connsiteY48" fmla="*/ 248071 h 1722072"/>
              <a:gd name="connsiteX49" fmla="*/ 925938 w 1364388"/>
              <a:gd name="connsiteY49" fmla="*/ 248071 h 1722072"/>
              <a:gd name="connsiteX50" fmla="*/ 827863 w 1364388"/>
              <a:gd name="connsiteY50" fmla="*/ 262494 h 1722072"/>
              <a:gd name="connsiteX51" fmla="*/ 565370 w 1364388"/>
              <a:gd name="connsiteY51" fmla="*/ 299993 h 172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64388" h="1722072">
                <a:moveTo>
                  <a:pt x="565370" y="299993"/>
                </a:moveTo>
                <a:lnTo>
                  <a:pt x="262493" y="357684"/>
                </a:lnTo>
                <a:lnTo>
                  <a:pt x="86536" y="395183"/>
                </a:lnTo>
                <a:lnTo>
                  <a:pt x="0" y="242302"/>
                </a:lnTo>
                <a:lnTo>
                  <a:pt x="268262" y="193265"/>
                </a:lnTo>
                <a:lnTo>
                  <a:pt x="660560" y="121151"/>
                </a:lnTo>
                <a:lnTo>
                  <a:pt x="943245" y="66345"/>
                </a:lnTo>
                <a:lnTo>
                  <a:pt x="992282" y="34615"/>
                </a:lnTo>
                <a:lnTo>
                  <a:pt x="1038435" y="5769"/>
                </a:lnTo>
                <a:lnTo>
                  <a:pt x="1055742" y="0"/>
                </a:lnTo>
                <a:lnTo>
                  <a:pt x="1087472" y="11538"/>
                </a:lnTo>
                <a:lnTo>
                  <a:pt x="1199969" y="77883"/>
                </a:lnTo>
                <a:lnTo>
                  <a:pt x="1263429" y="121151"/>
                </a:lnTo>
                <a:lnTo>
                  <a:pt x="1303813" y="158650"/>
                </a:lnTo>
                <a:lnTo>
                  <a:pt x="1329774" y="187496"/>
                </a:lnTo>
                <a:lnTo>
                  <a:pt x="1352850" y="216341"/>
                </a:lnTo>
                <a:lnTo>
                  <a:pt x="1361504" y="236533"/>
                </a:lnTo>
                <a:lnTo>
                  <a:pt x="1364388" y="250955"/>
                </a:lnTo>
                <a:lnTo>
                  <a:pt x="1364388" y="279801"/>
                </a:lnTo>
                <a:lnTo>
                  <a:pt x="1352850" y="320184"/>
                </a:lnTo>
                <a:lnTo>
                  <a:pt x="1326889" y="351914"/>
                </a:lnTo>
                <a:lnTo>
                  <a:pt x="1309582" y="377875"/>
                </a:lnTo>
                <a:lnTo>
                  <a:pt x="1298044" y="403836"/>
                </a:lnTo>
                <a:lnTo>
                  <a:pt x="1277852" y="487488"/>
                </a:lnTo>
                <a:lnTo>
                  <a:pt x="1243237" y="692290"/>
                </a:lnTo>
                <a:lnTo>
                  <a:pt x="1217277" y="859594"/>
                </a:lnTo>
                <a:lnTo>
                  <a:pt x="1191316" y="1061512"/>
                </a:lnTo>
                <a:lnTo>
                  <a:pt x="1174008" y="1202855"/>
                </a:lnTo>
                <a:lnTo>
                  <a:pt x="1159586" y="1390350"/>
                </a:lnTo>
                <a:lnTo>
                  <a:pt x="1148048" y="1511501"/>
                </a:lnTo>
                <a:lnTo>
                  <a:pt x="1136509" y="1589383"/>
                </a:lnTo>
                <a:lnTo>
                  <a:pt x="1124971" y="1644190"/>
                </a:lnTo>
                <a:lnTo>
                  <a:pt x="1107664" y="1693227"/>
                </a:lnTo>
                <a:lnTo>
                  <a:pt x="1096126" y="1716303"/>
                </a:lnTo>
                <a:lnTo>
                  <a:pt x="1081703" y="1722072"/>
                </a:lnTo>
                <a:lnTo>
                  <a:pt x="1038435" y="1713419"/>
                </a:lnTo>
                <a:lnTo>
                  <a:pt x="1000936" y="1693227"/>
                </a:lnTo>
                <a:lnTo>
                  <a:pt x="969206" y="1664381"/>
                </a:lnTo>
                <a:lnTo>
                  <a:pt x="934591" y="1626882"/>
                </a:lnTo>
                <a:lnTo>
                  <a:pt x="920169" y="1401888"/>
                </a:lnTo>
                <a:lnTo>
                  <a:pt x="946130" y="1110549"/>
                </a:lnTo>
                <a:lnTo>
                  <a:pt x="963437" y="917285"/>
                </a:lnTo>
                <a:lnTo>
                  <a:pt x="986513" y="781711"/>
                </a:lnTo>
                <a:lnTo>
                  <a:pt x="1000936" y="504795"/>
                </a:lnTo>
                <a:lnTo>
                  <a:pt x="1009589" y="328838"/>
                </a:lnTo>
                <a:lnTo>
                  <a:pt x="1003820" y="288455"/>
                </a:lnTo>
                <a:lnTo>
                  <a:pt x="992282" y="265378"/>
                </a:lnTo>
                <a:lnTo>
                  <a:pt x="980744" y="256725"/>
                </a:lnTo>
                <a:lnTo>
                  <a:pt x="960552" y="248071"/>
                </a:lnTo>
                <a:lnTo>
                  <a:pt x="925938" y="248071"/>
                </a:lnTo>
                <a:lnTo>
                  <a:pt x="827863" y="262494"/>
                </a:lnTo>
                <a:lnTo>
                  <a:pt x="565370" y="2999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E8D120-037A-4CA4-9DDB-C4480B9CDA65}"/>
              </a:ext>
            </a:extLst>
          </p:cNvPr>
          <p:cNvSpPr/>
          <p:nvPr/>
        </p:nvSpPr>
        <p:spPr>
          <a:xfrm>
            <a:off x="4351338" y="2600325"/>
            <a:ext cx="954087" cy="328613"/>
          </a:xfrm>
          <a:custGeom>
            <a:avLst/>
            <a:gdLst>
              <a:gd name="connsiteX0" fmla="*/ 364331 w 954881"/>
              <a:gd name="connsiteY0" fmla="*/ 250031 h 328613"/>
              <a:gd name="connsiteX1" fmla="*/ 123825 w 954881"/>
              <a:gd name="connsiteY1" fmla="*/ 302419 h 328613"/>
              <a:gd name="connsiteX2" fmla="*/ 2381 w 954881"/>
              <a:gd name="connsiteY2" fmla="*/ 328613 h 328613"/>
              <a:gd name="connsiteX3" fmla="*/ 0 w 954881"/>
              <a:gd name="connsiteY3" fmla="*/ 147638 h 328613"/>
              <a:gd name="connsiteX4" fmla="*/ 119062 w 954881"/>
              <a:gd name="connsiteY4" fmla="*/ 121444 h 328613"/>
              <a:gd name="connsiteX5" fmla="*/ 366712 w 954881"/>
              <a:gd name="connsiteY5" fmla="*/ 69056 h 328613"/>
              <a:gd name="connsiteX6" fmla="*/ 645319 w 954881"/>
              <a:gd name="connsiteY6" fmla="*/ 14288 h 328613"/>
              <a:gd name="connsiteX7" fmla="*/ 700087 w 954881"/>
              <a:gd name="connsiteY7" fmla="*/ 4763 h 328613"/>
              <a:gd name="connsiteX8" fmla="*/ 742950 w 954881"/>
              <a:gd name="connsiteY8" fmla="*/ 0 h 328613"/>
              <a:gd name="connsiteX9" fmla="*/ 823912 w 954881"/>
              <a:gd name="connsiteY9" fmla="*/ 9525 h 328613"/>
              <a:gd name="connsiteX10" fmla="*/ 954881 w 954881"/>
              <a:gd name="connsiteY10" fmla="*/ 33338 h 328613"/>
              <a:gd name="connsiteX11" fmla="*/ 942975 w 954881"/>
              <a:gd name="connsiteY11" fmla="*/ 192881 h 328613"/>
              <a:gd name="connsiteX12" fmla="*/ 866775 w 954881"/>
              <a:gd name="connsiteY12" fmla="*/ 180975 h 328613"/>
              <a:gd name="connsiteX13" fmla="*/ 814387 w 954881"/>
              <a:gd name="connsiteY13" fmla="*/ 171450 h 328613"/>
              <a:gd name="connsiteX14" fmla="*/ 745331 w 954881"/>
              <a:gd name="connsiteY14" fmla="*/ 171450 h 328613"/>
              <a:gd name="connsiteX15" fmla="*/ 640556 w 954881"/>
              <a:gd name="connsiteY15" fmla="*/ 192881 h 328613"/>
              <a:gd name="connsiteX16" fmla="*/ 364331 w 954881"/>
              <a:gd name="connsiteY16" fmla="*/ 250031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4881" h="328613">
                <a:moveTo>
                  <a:pt x="364331" y="250031"/>
                </a:moveTo>
                <a:lnTo>
                  <a:pt x="123825" y="302419"/>
                </a:lnTo>
                <a:lnTo>
                  <a:pt x="2381" y="328613"/>
                </a:lnTo>
                <a:cubicBezTo>
                  <a:pt x="1587" y="268288"/>
                  <a:pt x="794" y="207963"/>
                  <a:pt x="0" y="147638"/>
                </a:cubicBezTo>
                <a:lnTo>
                  <a:pt x="119062" y="121444"/>
                </a:lnTo>
                <a:lnTo>
                  <a:pt x="366712" y="69056"/>
                </a:lnTo>
                <a:lnTo>
                  <a:pt x="645319" y="14288"/>
                </a:lnTo>
                <a:lnTo>
                  <a:pt x="700087" y="4763"/>
                </a:lnTo>
                <a:lnTo>
                  <a:pt x="742950" y="0"/>
                </a:lnTo>
                <a:lnTo>
                  <a:pt x="823912" y="9525"/>
                </a:lnTo>
                <a:lnTo>
                  <a:pt x="954881" y="33338"/>
                </a:lnTo>
                <a:lnTo>
                  <a:pt x="942975" y="192881"/>
                </a:lnTo>
                <a:lnTo>
                  <a:pt x="866775" y="180975"/>
                </a:lnTo>
                <a:lnTo>
                  <a:pt x="814387" y="171450"/>
                </a:lnTo>
                <a:lnTo>
                  <a:pt x="745331" y="171450"/>
                </a:lnTo>
                <a:lnTo>
                  <a:pt x="640556" y="192881"/>
                </a:lnTo>
                <a:lnTo>
                  <a:pt x="364331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FAA832E8-2970-4305-9C9D-DC6EB35AE099}"/>
              </a:ext>
            </a:extLst>
          </p:cNvPr>
          <p:cNvSpPr/>
          <p:nvPr/>
        </p:nvSpPr>
        <p:spPr>
          <a:xfrm>
            <a:off x="4306888" y="3233738"/>
            <a:ext cx="941387" cy="387350"/>
          </a:xfrm>
          <a:custGeom>
            <a:avLst/>
            <a:gdLst>
              <a:gd name="connsiteX0" fmla="*/ 433388 w 940594"/>
              <a:gd name="connsiteY0" fmla="*/ 302418 h 388143"/>
              <a:gd name="connsiteX1" fmla="*/ 226219 w 940594"/>
              <a:gd name="connsiteY1" fmla="*/ 342900 h 388143"/>
              <a:gd name="connsiteX2" fmla="*/ 9525 w 940594"/>
              <a:gd name="connsiteY2" fmla="*/ 388143 h 388143"/>
              <a:gd name="connsiteX3" fmla="*/ 0 w 940594"/>
              <a:gd name="connsiteY3" fmla="*/ 238125 h 388143"/>
              <a:gd name="connsiteX4" fmla="*/ 202407 w 940594"/>
              <a:gd name="connsiteY4" fmla="*/ 192881 h 388143"/>
              <a:gd name="connsiteX5" fmla="*/ 409575 w 940594"/>
              <a:gd name="connsiteY5" fmla="*/ 140493 h 388143"/>
              <a:gd name="connsiteX6" fmla="*/ 695325 w 940594"/>
              <a:gd name="connsiteY6" fmla="*/ 66675 h 388143"/>
              <a:gd name="connsiteX7" fmla="*/ 931069 w 940594"/>
              <a:gd name="connsiteY7" fmla="*/ 0 h 388143"/>
              <a:gd name="connsiteX8" fmla="*/ 940594 w 940594"/>
              <a:gd name="connsiteY8" fmla="*/ 240506 h 388143"/>
              <a:gd name="connsiteX9" fmla="*/ 897732 w 940594"/>
              <a:gd name="connsiteY9" fmla="*/ 240506 h 388143"/>
              <a:gd name="connsiteX10" fmla="*/ 692944 w 940594"/>
              <a:gd name="connsiteY10" fmla="*/ 261937 h 388143"/>
              <a:gd name="connsiteX11" fmla="*/ 433388 w 940594"/>
              <a:gd name="connsiteY11" fmla="*/ 302418 h 38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40594" h="388143">
                <a:moveTo>
                  <a:pt x="433388" y="302418"/>
                </a:moveTo>
                <a:lnTo>
                  <a:pt x="226219" y="342900"/>
                </a:lnTo>
                <a:lnTo>
                  <a:pt x="9525" y="388143"/>
                </a:lnTo>
                <a:lnTo>
                  <a:pt x="0" y="238125"/>
                </a:lnTo>
                <a:lnTo>
                  <a:pt x="202407" y="192881"/>
                </a:lnTo>
                <a:lnTo>
                  <a:pt x="409575" y="140493"/>
                </a:lnTo>
                <a:lnTo>
                  <a:pt x="695325" y="66675"/>
                </a:lnTo>
                <a:lnTo>
                  <a:pt x="931069" y="0"/>
                </a:lnTo>
                <a:lnTo>
                  <a:pt x="940594" y="240506"/>
                </a:lnTo>
                <a:lnTo>
                  <a:pt x="897732" y="240506"/>
                </a:lnTo>
                <a:lnTo>
                  <a:pt x="692944" y="261937"/>
                </a:lnTo>
                <a:lnTo>
                  <a:pt x="433388" y="3024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08219A9-8F6F-46E9-85BD-7E82FB25E331}"/>
              </a:ext>
            </a:extLst>
          </p:cNvPr>
          <p:cNvSpPr/>
          <p:nvPr/>
        </p:nvSpPr>
        <p:spPr>
          <a:xfrm rot="16200000">
            <a:off x="2603500" y="3375025"/>
            <a:ext cx="3201988" cy="452438"/>
          </a:xfrm>
          <a:custGeom>
            <a:avLst/>
            <a:gdLst>
              <a:gd name="connsiteX0" fmla="*/ 2022402 w 3201889"/>
              <a:gd name="connsiteY0" fmla="*/ 428904 h 452732"/>
              <a:gd name="connsiteX1" fmla="*/ 1718595 w 3201889"/>
              <a:gd name="connsiteY1" fmla="*/ 434861 h 452732"/>
              <a:gd name="connsiteX2" fmla="*/ 1590520 w 3201889"/>
              <a:gd name="connsiteY2" fmla="*/ 408055 h 452732"/>
              <a:gd name="connsiteX3" fmla="*/ 1134809 w 3201889"/>
              <a:gd name="connsiteY3" fmla="*/ 408055 h 452732"/>
              <a:gd name="connsiteX4" fmla="*/ 658249 w 3201889"/>
              <a:gd name="connsiteY4" fmla="*/ 411033 h 452732"/>
              <a:gd name="connsiteX5" fmla="*/ 354441 w 3201889"/>
              <a:gd name="connsiteY5" fmla="*/ 411033 h 452732"/>
              <a:gd name="connsiteX6" fmla="*/ 98290 w 3201889"/>
              <a:gd name="connsiteY6" fmla="*/ 378270 h 452732"/>
              <a:gd name="connsiteX7" fmla="*/ 71484 w 3201889"/>
              <a:gd name="connsiteY7" fmla="*/ 342527 h 452732"/>
              <a:gd name="connsiteX8" fmla="*/ 44677 w 3201889"/>
              <a:gd name="connsiteY8" fmla="*/ 315721 h 452732"/>
              <a:gd name="connsiteX9" fmla="*/ 23828 w 3201889"/>
              <a:gd name="connsiteY9" fmla="*/ 291893 h 452732"/>
              <a:gd name="connsiteX10" fmla="*/ 5957 w 3201889"/>
              <a:gd name="connsiteY10" fmla="*/ 265086 h 452732"/>
              <a:gd name="connsiteX11" fmla="*/ 0 w 3201889"/>
              <a:gd name="connsiteY11" fmla="*/ 235301 h 452732"/>
              <a:gd name="connsiteX12" fmla="*/ 2978 w 3201889"/>
              <a:gd name="connsiteY12" fmla="*/ 205516 h 452732"/>
              <a:gd name="connsiteX13" fmla="*/ 14892 w 3201889"/>
              <a:gd name="connsiteY13" fmla="*/ 181688 h 452732"/>
              <a:gd name="connsiteX14" fmla="*/ 29785 w 3201889"/>
              <a:gd name="connsiteY14" fmla="*/ 160839 h 452732"/>
              <a:gd name="connsiteX15" fmla="*/ 71484 w 3201889"/>
              <a:gd name="connsiteY15" fmla="*/ 125097 h 452732"/>
              <a:gd name="connsiteX16" fmla="*/ 110204 w 3201889"/>
              <a:gd name="connsiteY16" fmla="*/ 95312 h 452732"/>
              <a:gd name="connsiteX17" fmla="*/ 163817 w 3201889"/>
              <a:gd name="connsiteY17" fmla="*/ 71484 h 452732"/>
              <a:gd name="connsiteX18" fmla="*/ 205516 w 3201889"/>
              <a:gd name="connsiteY18" fmla="*/ 56591 h 452732"/>
              <a:gd name="connsiteX19" fmla="*/ 259129 w 3201889"/>
              <a:gd name="connsiteY19" fmla="*/ 50634 h 452732"/>
              <a:gd name="connsiteX20" fmla="*/ 291893 w 3201889"/>
              <a:gd name="connsiteY20" fmla="*/ 50634 h 452732"/>
              <a:gd name="connsiteX21" fmla="*/ 369334 w 3201889"/>
              <a:gd name="connsiteY21" fmla="*/ 62548 h 452732"/>
              <a:gd name="connsiteX22" fmla="*/ 431882 w 3201889"/>
              <a:gd name="connsiteY22" fmla="*/ 86376 h 452732"/>
              <a:gd name="connsiteX23" fmla="*/ 485495 w 3201889"/>
              <a:gd name="connsiteY23" fmla="*/ 110204 h 452732"/>
              <a:gd name="connsiteX24" fmla="*/ 559958 w 3201889"/>
              <a:gd name="connsiteY24" fmla="*/ 137011 h 452732"/>
              <a:gd name="connsiteX25" fmla="*/ 631442 w 3201889"/>
              <a:gd name="connsiteY25" fmla="*/ 151903 h 452732"/>
              <a:gd name="connsiteX26" fmla="*/ 699948 w 3201889"/>
              <a:gd name="connsiteY26" fmla="*/ 160839 h 452732"/>
              <a:gd name="connsiteX27" fmla="*/ 798238 w 3201889"/>
              <a:gd name="connsiteY27" fmla="*/ 166796 h 452732"/>
              <a:gd name="connsiteX28" fmla="*/ 1164594 w 3201889"/>
              <a:gd name="connsiteY28" fmla="*/ 169774 h 452732"/>
              <a:gd name="connsiteX29" fmla="*/ 1542864 w 3201889"/>
              <a:gd name="connsiteY29" fmla="*/ 172753 h 452732"/>
              <a:gd name="connsiteX30" fmla="*/ 1936026 w 3201889"/>
              <a:gd name="connsiteY30" fmla="*/ 178710 h 452732"/>
              <a:gd name="connsiteX31" fmla="*/ 2388758 w 3201889"/>
              <a:gd name="connsiteY31" fmla="*/ 184667 h 452732"/>
              <a:gd name="connsiteX32" fmla="*/ 2761071 w 3201889"/>
              <a:gd name="connsiteY32" fmla="*/ 184667 h 452732"/>
              <a:gd name="connsiteX33" fmla="*/ 2889146 w 3201889"/>
              <a:gd name="connsiteY33" fmla="*/ 184667 h 452732"/>
              <a:gd name="connsiteX34" fmla="*/ 2960630 w 3201889"/>
              <a:gd name="connsiteY34" fmla="*/ 172753 h 452732"/>
              <a:gd name="connsiteX35" fmla="*/ 2996372 w 3201889"/>
              <a:gd name="connsiteY35" fmla="*/ 157860 h 452732"/>
              <a:gd name="connsiteX36" fmla="*/ 3041050 w 3201889"/>
              <a:gd name="connsiteY36" fmla="*/ 131054 h 452732"/>
              <a:gd name="connsiteX37" fmla="*/ 3070835 w 3201889"/>
              <a:gd name="connsiteY37" fmla="*/ 104247 h 452732"/>
              <a:gd name="connsiteX38" fmla="*/ 3115512 w 3201889"/>
              <a:gd name="connsiteY38" fmla="*/ 50634 h 452732"/>
              <a:gd name="connsiteX39" fmla="*/ 3139340 w 3201889"/>
              <a:gd name="connsiteY39" fmla="*/ 20849 h 452732"/>
              <a:gd name="connsiteX40" fmla="*/ 3157211 w 3201889"/>
              <a:gd name="connsiteY40" fmla="*/ 5957 h 452732"/>
              <a:gd name="connsiteX41" fmla="*/ 3172104 w 3201889"/>
              <a:gd name="connsiteY41" fmla="*/ 0 h 452732"/>
              <a:gd name="connsiteX42" fmla="*/ 3184018 w 3201889"/>
              <a:gd name="connsiteY42" fmla="*/ 0 h 452732"/>
              <a:gd name="connsiteX43" fmla="*/ 3189975 w 3201889"/>
              <a:gd name="connsiteY43" fmla="*/ 5957 h 452732"/>
              <a:gd name="connsiteX44" fmla="*/ 3198910 w 3201889"/>
              <a:gd name="connsiteY44" fmla="*/ 29785 h 452732"/>
              <a:gd name="connsiteX45" fmla="*/ 3201889 w 3201889"/>
              <a:gd name="connsiteY45" fmla="*/ 68505 h 452732"/>
              <a:gd name="connsiteX46" fmla="*/ 3198910 w 3201889"/>
              <a:gd name="connsiteY46" fmla="*/ 134032 h 452732"/>
              <a:gd name="connsiteX47" fmla="*/ 3186996 w 3201889"/>
              <a:gd name="connsiteY47" fmla="*/ 238280 h 452732"/>
              <a:gd name="connsiteX48" fmla="*/ 3175082 w 3201889"/>
              <a:gd name="connsiteY48" fmla="*/ 300828 h 452732"/>
              <a:gd name="connsiteX49" fmla="*/ 3157211 w 3201889"/>
              <a:gd name="connsiteY49" fmla="*/ 360398 h 452732"/>
              <a:gd name="connsiteX50" fmla="*/ 3121469 w 3201889"/>
              <a:gd name="connsiteY50" fmla="*/ 443797 h 452732"/>
              <a:gd name="connsiteX51" fmla="*/ 2987437 w 3201889"/>
              <a:gd name="connsiteY51" fmla="*/ 452732 h 452732"/>
              <a:gd name="connsiteX52" fmla="*/ 2808727 w 3201889"/>
              <a:gd name="connsiteY52" fmla="*/ 449754 h 452732"/>
              <a:gd name="connsiteX53" fmla="*/ 2597253 w 3201889"/>
              <a:gd name="connsiteY53" fmla="*/ 440818 h 452732"/>
              <a:gd name="connsiteX54" fmla="*/ 2442371 w 3201889"/>
              <a:gd name="connsiteY54" fmla="*/ 434861 h 452732"/>
              <a:gd name="connsiteX55" fmla="*/ 2305360 w 3201889"/>
              <a:gd name="connsiteY55" fmla="*/ 428904 h 452732"/>
              <a:gd name="connsiteX56" fmla="*/ 2022402 w 3201889"/>
              <a:gd name="connsiteY56" fmla="*/ 428904 h 452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201889" h="452732">
                <a:moveTo>
                  <a:pt x="2022402" y="428904"/>
                </a:moveTo>
                <a:lnTo>
                  <a:pt x="1718595" y="434861"/>
                </a:lnTo>
                <a:lnTo>
                  <a:pt x="1590520" y="408055"/>
                </a:lnTo>
                <a:lnTo>
                  <a:pt x="1134809" y="408055"/>
                </a:lnTo>
                <a:lnTo>
                  <a:pt x="658249" y="411033"/>
                </a:lnTo>
                <a:lnTo>
                  <a:pt x="354441" y="411033"/>
                </a:lnTo>
                <a:lnTo>
                  <a:pt x="98290" y="378270"/>
                </a:lnTo>
                <a:lnTo>
                  <a:pt x="71484" y="342527"/>
                </a:lnTo>
                <a:lnTo>
                  <a:pt x="44677" y="315721"/>
                </a:lnTo>
                <a:lnTo>
                  <a:pt x="23828" y="291893"/>
                </a:lnTo>
                <a:lnTo>
                  <a:pt x="5957" y="265086"/>
                </a:lnTo>
                <a:lnTo>
                  <a:pt x="0" y="235301"/>
                </a:lnTo>
                <a:lnTo>
                  <a:pt x="2978" y="205516"/>
                </a:lnTo>
                <a:lnTo>
                  <a:pt x="14892" y="181688"/>
                </a:lnTo>
                <a:lnTo>
                  <a:pt x="29785" y="160839"/>
                </a:lnTo>
                <a:lnTo>
                  <a:pt x="71484" y="125097"/>
                </a:lnTo>
                <a:lnTo>
                  <a:pt x="110204" y="95312"/>
                </a:lnTo>
                <a:lnTo>
                  <a:pt x="163817" y="71484"/>
                </a:lnTo>
                <a:lnTo>
                  <a:pt x="205516" y="56591"/>
                </a:lnTo>
                <a:lnTo>
                  <a:pt x="259129" y="50634"/>
                </a:lnTo>
                <a:lnTo>
                  <a:pt x="291893" y="50634"/>
                </a:lnTo>
                <a:lnTo>
                  <a:pt x="369334" y="62548"/>
                </a:lnTo>
                <a:lnTo>
                  <a:pt x="431882" y="86376"/>
                </a:lnTo>
                <a:lnTo>
                  <a:pt x="485495" y="110204"/>
                </a:lnTo>
                <a:lnTo>
                  <a:pt x="559958" y="137011"/>
                </a:lnTo>
                <a:lnTo>
                  <a:pt x="631442" y="151903"/>
                </a:lnTo>
                <a:lnTo>
                  <a:pt x="699948" y="160839"/>
                </a:lnTo>
                <a:lnTo>
                  <a:pt x="798238" y="166796"/>
                </a:lnTo>
                <a:lnTo>
                  <a:pt x="1164594" y="169774"/>
                </a:lnTo>
                <a:lnTo>
                  <a:pt x="1542864" y="172753"/>
                </a:lnTo>
                <a:lnTo>
                  <a:pt x="1936026" y="178710"/>
                </a:lnTo>
                <a:lnTo>
                  <a:pt x="2388758" y="184667"/>
                </a:lnTo>
                <a:lnTo>
                  <a:pt x="2761071" y="184667"/>
                </a:lnTo>
                <a:lnTo>
                  <a:pt x="2889146" y="184667"/>
                </a:lnTo>
                <a:lnTo>
                  <a:pt x="2960630" y="172753"/>
                </a:lnTo>
                <a:lnTo>
                  <a:pt x="2996372" y="157860"/>
                </a:lnTo>
                <a:lnTo>
                  <a:pt x="3041050" y="131054"/>
                </a:lnTo>
                <a:lnTo>
                  <a:pt x="3070835" y="104247"/>
                </a:lnTo>
                <a:lnTo>
                  <a:pt x="3115512" y="50634"/>
                </a:lnTo>
                <a:lnTo>
                  <a:pt x="3139340" y="20849"/>
                </a:lnTo>
                <a:lnTo>
                  <a:pt x="3157211" y="5957"/>
                </a:lnTo>
                <a:lnTo>
                  <a:pt x="3172104" y="0"/>
                </a:lnTo>
                <a:lnTo>
                  <a:pt x="3184018" y="0"/>
                </a:lnTo>
                <a:lnTo>
                  <a:pt x="3189975" y="5957"/>
                </a:lnTo>
                <a:lnTo>
                  <a:pt x="3198910" y="29785"/>
                </a:lnTo>
                <a:lnTo>
                  <a:pt x="3201889" y="68505"/>
                </a:lnTo>
                <a:lnTo>
                  <a:pt x="3198910" y="134032"/>
                </a:lnTo>
                <a:lnTo>
                  <a:pt x="3186996" y="238280"/>
                </a:lnTo>
                <a:lnTo>
                  <a:pt x="3175082" y="300828"/>
                </a:lnTo>
                <a:lnTo>
                  <a:pt x="3157211" y="360398"/>
                </a:lnTo>
                <a:lnTo>
                  <a:pt x="3121469" y="443797"/>
                </a:lnTo>
                <a:lnTo>
                  <a:pt x="2987437" y="452732"/>
                </a:lnTo>
                <a:lnTo>
                  <a:pt x="2808727" y="449754"/>
                </a:lnTo>
                <a:lnTo>
                  <a:pt x="2597253" y="440818"/>
                </a:lnTo>
                <a:lnTo>
                  <a:pt x="2442371" y="434861"/>
                </a:lnTo>
                <a:lnTo>
                  <a:pt x="2305360" y="428904"/>
                </a:lnTo>
                <a:lnTo>
                  <a:pt x="2022402" y="42890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5D84CF1-8F6E-4E8C-9D30-C0E9C3A4D8B5}"/>
              </a:ext>
            </a:extLst>
          </p:cNvPr>
          <p:cNvSpPr/>
          <p:nvPr/>
        </p:nvSpPr>
        <p:spPr>
          <a:xfrm>
            <a:off x="4314825" y="4343400"/>
            <a:ext cx="1109663" cy="785813"/>
          </a:xfrm>
          <a:custGeom>
            <a:avLst/>
            <a:gdLst>
              <a:gd name="connsiteX0" fmla="*/ 509588 w 1109663"/>
              <a:gd name="connsiteY0" fmla="*/ 476250 h 785813"/>
              <a:gd name="connsiteX1" fmla="*/ 278606 w 1109663"/>
              <a:gd name="connsiteY1" fmla="*/ 609600 h 785813"/>
              <a:gd name="connsiteX2" fmla="*/ 7144 w 1109663"/>
              <a:gd name="connsiteY2" fmla="*/ 785813 h 785813"/>
              <a:gd name="connsiteX3" fmla="*/ 0 w 1109663"/>
              <a:gd name="connsiteY3" fmla="*/ 488156 h 785813"/>
              <a:gd name="connsiteX4" fmla="*/ 126206 w 1109663"/>
              <a:gd name="connsiteY4" fmla="*/ 447675 h 785813"/>
              <a:gd name="connsiteX5" fmla="*/ 428625 w 1109663"/>
              <a:gd name="connsiteY5" fmla="*/ 321469 h 785813"/>
              <a:gd name="connsiteX6" fmla="*/ 747713 w 1109663"/>
              <a:gd name="connsiteY6" fmla="*/ 166688 h 785813"/>
              <a:gd name="connsiteX7" fmla="*/ 1059656 w 1109663"/>
              <a:gd name="connsiteY7" fmla="*/ 0 h 785813"/>
              <a:gd name="connsiteX8" fmla="*/ 1109663 w 1109663"/>
              <a:gd name="connsiteY8" fmla="*/ 109538 h 785813"/>
              <a:gd name="connsiteX9" fmla="*/ 981075 w 1109663"/>
              <a:gd name="connsiteY9" fmla="*/ 185738 h 785813"/>
              <a:gd name="connsiteX10" fmla="*/ 778669 w 1109663"/>
              <a:gd name="connsiteY10" fmla="*/ 314325 h 785813"/>
              <a:gd name="connsiteX11" fmla="*/ 509588 w 1109663"/>
              <a:gd name="connsiteY11" fmla="*/ 476250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09663" h="785813">
                <a:moveTo>
                  <a:pt x="509588" y="476250"/>
                </a:moveTo>
                <a:lnTo>
                  <a:pt x="278606" y="609600"/>
                </a:lnTo>
                <a:lnTo>
                  <a:pt x="7144" y="785813"/>
                </a:lnTo>
                <a:lnTo>
                  <a:pt x="0" y="488156"/>
                </a:lnTo>
                <a:lnTo>
                  <a:pt x="126206" y="447675"/>
                </a:lnTo>
                <a:lnTo>
                  <a:pt x="428625" y="321469"/>
                </a:lnTo>
                <a:lnTo>
                  <a:pt x="747713" y="166688"/>
                </a:lnTo>
                <a:lnTo>
                  <a:pt x="1059656" y="0"/>
                </a:lnTo>
                <a:lnTo>
                  <a:pt x="1109663" y="109538"/>
                </a:lnTo>
                <a:lnTo>
                  <a:pt x="981075" y="185738"/>
                </a:lnTo>
                <a:lnTo>
                  <a:pt x="778669" y="314325"/>
                </a:lnTo>
                <a:lnTo>
                  <a:pt x="509588" y="476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B0FD022-E06D-42F0-B566-A4DEB6BEBC25}"/>
              </a:ext>
            </a:extLst>
          </p:cNvPr>
          <p:cNvSpPr/>
          <p:nvPr/>
        </p:nvSpPr>
        <p:spPr>
          <a:xfrm>
            <a:off x="5132388" y="3813175"/>
            <a:ext cx="573087" cy="1066800"/>
          </a:xfrm>
          <a:custGeom>
            <a:avLst/>
            <a:gdLst>
              <a:gd name="connsiteX0" fmla="*/ 135574 w 574024"/>
              <a:gd name="connsiteY0" fmla="*/ 406721 h 1067281"/>
              <a:gd name="connsiteX1" fmla="*/ 89421 w 574024"/>
              <a:gd name="connsiteY1" fmla="*/ 268263 h 1067281"/>
              <a:gd name="connsiteX2" fmla="*/ 60576 w 574024"/>
              <a:gd name="connsiteY2" fmla="*/ 196149 h 1067281"/>
              <a:gd name="connsiteX3" fmla="*/ 40384 w 574024"/>
              <a:gd name="connsiteY3" fmla="*/ 147112 h 1067281"/>
              <a:gd name="connsiteX4" fmla="*/ 25961 w 574024"/>
              <a:gd name="connsiteY4" fmla="*/ 100959 h 1067281"/>
              <a:gd name="connsiteX5" fmla="*/ 5769 w 574024"/>
              <a:gd name="connsiteY5" fmla="*/ 51922 h 1067281"/>
              <a:gd name="connsiteX6" fmla="*/ 0 w 574024"/>
              <a:gd name="connsiteY6" fmla="*/ 34615 h 1067281"/>
              <a:gd name="connsiteX7" fmla="*/ 0 w 574024"/>
              <a:gd name="connsiteY7" fmla="*/ 11538 h 1067281"/>
              <a:gd name="connsiteX8" fmla="*/ 8654 w 574024"/>
              <a:gd name="connsiteY8" fmla="*/ 0 h 1067281"/>
              <a:gd name="connsiteX9" fmla="*/ 28846 w 574024"/>
              <a:gd name="connsiteY9" fmla="*/ 0 h 1067281"/>
              <a:gd name="connsiteX10" fmla="*/ 49037 w 574024"/>
              <a:gd name="connsiteY10" fmla="*/ 8654 h 1067281"/>
              <a:gd name="connsiteX11" fmla="*/ 89421 w 574024"/>
              <a:gd name="connsiteY11" fmla="*/ 43268 h 1067281"/>
              <a:gd name="connsiteX12" fmla="*/ 175957 w 574024"/>
              <a:gd name="connsiteY12" fmla="*/ 141343 h 1067281"/>
              <a:gd name="connsiteX13" fmla="*/ 265378 w 574024"/>
              <a:gd name="connsiteY13" fmla="*/ 242302 h 1067281"/>
              <a:gd name="connsiteX14" fmla="*/ 360568 w 574024"/>
              <a:gd name="connsiteY14" fmla="*/ 354799 h 1067281"/>
              <a:gd name="connsiteX15" fmla="*/ 444220 w 574024"/>
              <a:gd name="connsiteY15" fmla="*/ 455758 h 1067281"/>
              <a:gd name="connsiteX16" fmla="*/ 487488 w 574024"/>
              <a:gd name="connsiteY16" fmla="*/ 510564 h 1067281"/>
              <a:gd name="connsiteX17" fmla="*/ 507680 w 574024"/>
              <a:gd name="connsiteY17" fmla="*/ 545179 h 1067281"/>
              <a:gd name="connsiteX18" fmla="*/ 524987 w 574024"/>
              <a:gd name="connsiteY18" fmla="*/ 597101 h 1067281"/>
              <a:gd name="connsiteX19" fmla="*/ 548063 w 574024"/>
              <a:gd name="connsiteY19" fmla="*/ 674983 h 1067281"/>
              <a:gd name="connsiteX20" fmla="*/ 562486 w 574024"/>
              <a:gd name="connsiteY20" fmla="*/ 755750 h 1067281"/>
              <a:gd name="connsiteX21" fmla="*/ 571140 w 574024"/>
              <a:gd name="connsiteY21" fmla="*/ 824979 h 1067281"/>
              <a:gd name="connsiteX22" fmla="*/ 574024 w 574024"/>
              <a:gd name="connsiteY22" fmla="*/ 897093 h 1067281"/>
              <a:gd name="connsiteX23" fmla="*/ 571140 w 574024"/>
              <a:gd name="connsiteY23" fmla="*/ 957668 h 1067281"/>
              <a:gd name="connsiteX24" fmla="*/ 568255 w 574024"/>
              <a:gd name="connsiteY24" fmla="*/ 998052 h 1067281"/>
              <a:gd name="connsiteX25" fmla="*/ 556717 w 574024"/>
              <a:gd name="connsiteY25" fmla="*/ 1035551 h 1067281"/>
              <a:gd name="connsiteX26" fmla="*/ 539410 w 574024"/>
              <a:gd name="connsiteY26" fmla="*/ 1061512 h 1067281"/>
              <a:gd name="connsiteX27" fmla="*/ 516333 w 574024"/>
              <a:gd name="connsiteY27" fmla="*/ 1067281 h 1067281"/>
              <a:gd name="connsiteX28" fmla="*/ 473065 w 574024"/>
              <a:gd name="connsiteY28" fmla="*/ 1052858 h 1067281"/>
              <a:gd name="connsiteX29" fmla="*/ 441335 w 574024"/>
              <a:gd name="connsiteY29" fmla="*/ 1026897 h 1067281"/>
              <a:gd name="connsiteX30" fmla="*/ 412490 w 574024"/>
              <a:gd name="connsiteY30" fmla="*/ 1000937 h 1067281"/>
              <a:gd name="connsiteX31" fmla="*/ 383644 w 574024"/>
              <a:gd name="connsiteY31" fmla="*/ 966322 h 1067281"/>
              <a:gd name="connsiteX32" fmla="*/ 337492 w 574024"/>
              <a:gd name="connsiteY32" fmla="*/ 876901 h 1067281"/>
              <a:gd name="connsiteX33" fmla="*/ 285570 w 574024"/>
              <a:gd name="connsiteY33" fmla="*/ 775942 h 1067281"/>
              <a:gd name="connsiteX34" fmla="*/ 230764 w 574024"/>
              <a:gd name="connsiteY34" fmla="*/ 643253 h 1067281"/>
              <a:gd name="connsiteX35" fmla="*/ 201918 w 574024"/>
              <a:gd name="connsiteY35" fmla="*/ 579793 h 1067281"/>
              <a:gd name="connsiteX36" fmla="*/ 135574 w 574024"/>
              <a:gd name="connsiteY36" fmla="*/ 406721 h 106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4024" h="1067281">
                <a:moveTo>
                  <a:pt x="135574" y="406721"/>
                </a:moveTo>
                <a:lnTo>
                  <a:pt x="89421" y="268263"/>
                </a:lnTo>
                <a:lnTo>
                  <a:pt x="60576" y="196149"/>
                </a:lnTo>
                <a:lnTo>
                  <a:pt x="40384" y="147112"/>
                </a:lnTo>
                <a:lnTo>
                  <a:pt x="25961" y="100959"/>
                </a:lnTo>
                <a:lnTo>
                  <a:pt x="5769" y="51922"/>
                </a:lnTo>
                <a:lnTo>
                  <a:pt x="0" y="34615"/>
                </a:lnTo>
                <a:lnTo>
                  <a:pt x="0" y="11538"/>
                </a:lnTo>
                <a:lnTo>
                  <a:pt x="8654" y="0"/>
                </a:lnTo>
                <a:lnTo>
                  <a:pt x="28846" y="0"/>
                </a:lnTo>
                <a:lnTo>
                  <a:pt x="49037" y="8654"/>
                </a:lnTo>
                <a:lnTo>
                  <a:pt x="89421" y="43268"/>
                </a:lnTo>
                <a:lnTo>
                  <a:pt x="175957" y="141343"/>
                </a:lnTo>
                <a:lnTo>
                  <a:pt x="265378" y="242302"/>
                </a:lnTo>
                <a:lnTo>
                  <a:pt x="360568" y="354799"/>
                </a:lnTo>
                <a:lnTo>
                  <a:pt x="444220" y="455758"/>
                </a:lnTo>
                <a:lnTo>
                  <a:pt x="487488" y="510564"/>
                </a:lnTo>
                <a:lnTo>
                  <a:pt x="507680" y="545179"/>
                </a:lnTo>
                <a:lnTo>
                  <a:pt x="524987" y="597101"/>
                </a:lnTo>
                <a:lnTo>
                  <a:pt x="548063" y="674983"/>
                </a:lnTo>
                <a:lnTo>
                  <a:pt x="562486" y="755750"/>
                </a:lnTo>
                <a:lnTo>
                  <a:pt x="571140" y="824979"/>
                </a:lnTo>
                <a:lnTo>
                  <a:pt x="574024" y="897093"/>
                </a:lnTo>
                <a:lnTo>
                  <a:pt x="571140" y="957668"/>
                </a:lnTo>
                <a:lnTo>
                  <a:pt x="568255" y="998052"/>
                </a:lnTo>
                <a:lnTo>
                  <a:pt x="556717" y="1035551"/>
                </a:lnTo>
                <a:lnTo>
                  <a:pt x="539410" y="1061512"/>
                </a:lnTo>
                <a:lnTo>
                  <a:pt x="516333" y="1067281"/>
                </a:lnTo>
                <a:lnTo>
                  <a:pt x="473065" y="1052858"/>
                </a:lnTo>
                <a:lnTo>
                  <a:pt x="441335" y="1026897"/>
                </a:lnTo>
                <a:lnTo>
                  <a:pt x="412490" y="1000937"/>
                </a:lnTo>
                <a:lnTo>
                  <a:pt x="383644" y="966322"/>
                </a:lnTo>
                <a:lnTo>
                  <a:pt x="337492" y="876901"/>
                </a:lnTo>
                <a:lnTo>
                  <a:pt x="285570" y="775942"/>
                </a:lnTo>
                <a:lnTo>
                  <a:pt x="230764" y="643253"/>
                </a:lnTo>
                <a:lnTo>
                  <a:pt x="201918" y="579793"/>
                </a:lnTo>
                <a:lnTo>
                  <a:pt x="135574" y="40672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6213EE2-87F4-4BEC-8034-0C7D4A1BD33A}"/>
              </a:ext>
            </a:extLst>
          </p:cNvPr>
          <p:cNvSpPr/>
          <p:nvPr/>
        </p:nvSpPr>
        <p:spPr>
          <a:xfrm>
            <a:off x="6556375" y="2162175"/>
            <a:ext cx="682625" cy="1023938"/>
          </a:xfrm>
          <a:custGeom>
            <a:avLst/>
            <a:gdLst>
              <a:gd name="connsiteX0" fmla="*/ 211932 w 683419"/>
              <a:gd name="connsiteY0" fmla="*/ 488156 h 1023938"/>
              <a:gd name="connsiteX1" fmla="*/ 297657 w 683419"/>
              <a:gd name="connsiteY1" fmla="*/ 283369 h 1023938"/>
              <a:gd name="connsiteX2" fmla="*/ 335757 w 683419"/>
              <a:gd name="connsiteY2" fmla="*/ 197644 h 1023938"/>
              <a:gd name="connsiteX3" fmla="*/ 369094 w 683419"/>
              <a:gd name="connsiteY3" fmla="*/ 126206 h 1023938"/>
              <a:gd name="connsiteX4" fmla="*/ 378619 w 683419"/>
              <a:gd name="connsiteY4" fmla="*/ 95250 h 1023938"/>
              <a:gd name="connsiteX5" fmla="*/ 378619 w 683419"/>
              <a:gd name="connsiteY5" fmla="*/ 71438 h 1023938"/>
              <a:gd name="connsiteX6" fmla="*/ 376238 w 683419"/>
              <a:gd name="connsiteY6" fmla="*/ 50006 h 1023938"/>
              <a:gd name="connsiteX7" fmla="*/ 330994 w 683419"/>
              <a:gd name="connsiteY7" fmla="*/ 0 h 1023938"/>
              <a:gd name="connsiteX8" fmla="*/ 683419 w 683419"/>
              <a:gd name="connsiteY8" fmla="*/ 116681 h 1023938"/>
              <a:gd name="connsiteX9" fmla="*/ 671513 w 683419"/>
              <a:gd name="connsiteY9" fmla="*/ 164306 h 1023938"/>
              <a:gd name="connsiteX10" fmla="*/ 619125 w 683419"/>
              <a:gd name="connsiteY10" fmla="*/ 211931 h 1023938"/>
              <a:gd name="connsiteX11" fmla="*/ 592932 w 683419"/>
              <a:gd name="connsiteY11" fmla="*/ 242888 h 1023938"/>
              <a:gd name="connsiteX12" fmla="*/ 552450 w 683419"/>
              <a:gd name="connsiteY12" fmla="*/ 304800 h 1023938"/>
              <a:gd name="connsiteX13" fmla="*/ 481013 w 683419"/>
              <a:gd name="connsiteY13" fmla="*/ 419100 h 1023938"/>
              <a:gd name="connsiteX14" fmla="*/ 392907 w 683419"/>
              <a:gd name="connsiteY14" fmla="*/ 554831 h 1023938"/>
              <a:gd name="connsiteX15" fmla="*/ 273844 w 683419"/>
              <a:gd name="connsiteY15" fmla="*/ 740569 h 1023938"/>
              <a:gd name="connsiteX16" fmla="*/ 176213 w 683419"/>
              <a:gd name="connsiteY16" fmla="*/ 892969 h 1023938"/>
              <a:gd name="connsiteX17" fmla="*/ 95250 w 683419"/>
              <a:gd name="connsiteY17" fmla="*/ 1023938 h 1023938"/>
              <a:gd name="connsiteX18" fmla="*/ 0 w 683419"/>
              <a:gd name="connsiteY18" fmla="*/ 997744 h 1023938"/>
              <a:gd name="connsiteX19" fmla="*/ 7144 w 683419"/>
              <a:gd name="connsiteY19" fmla="*/ 966788 h 1023938"/>
              <a:gd name="connsiteX20" fmla="*/ 26194 w 683419"/>
              <a:gd name="connsiteY20" fmla="*/ 921544 h 1023938"/>
              <a:gd name="connsiteX21" fmla="*/ 71438 w 683419"/>
              <a:gd name="connsiteY21" fmla="*/ 826294 h 1023938"/>
              <a:gd name="connsiteX22" fmla="*/ 147638 w 683419"/>
              <a:gd name="connsiteY22" fmla="*/ 640556 h 1023938"/>
              <a:gd name="connsiteX23" fmla="*/ 211932 w 683419"/>
              <a:gd name="connsiteY23" fmla="*/ 488156 h 102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83419" h="1023938">
                <a:moveTo>
                  <a:pt x="211932" y="488156"/>
                </a:moveTo>
                <a:lnTo>
                  <a:pt x="297657" y="283369"/>
                </a:lnTo>
                <a:lnTo>
                  <a:pt x="335757" y="197644"/>
                </a:lnTo>
                <a:lnTo>
                  <a:pt x="369094" y="126206"/>
                </a:lnTo>
                <a:lnTo>
                  <a:pt x="378619" y="95250"/>
                </a:lnTo>
                <a:lnTo>
                  <a:pt x="378619" y="71438"/>
                </a:lnTo>
                <a:lnTo>
                  <a:pt x="376238" y="50006"/>
                </a:lnTo>
                <a:lnTo>
                  <a:pt x="330994" y="0"/>
                </a:lnTo>
                <a:lnTo>
                  <a:pt x="683419" y="116681"/>
                </a:lnTo>
                <a:lnTo>
                  <a:pt x="671513" y="164306"/>
                </a:lnTo>
                <a:lnTo>
                  <a:pt x="619125" y="211931"/>
                </a:lnTo>
                <a:lnTo>
                  <a:pt x="592932" y="242888"/>
                </a:lnTo>
                <a:lnTo>
                  <a:pt x="552450" y="304800"/>
                </a:lnTo>
                <a:lnTo>
                  <a:pt x="481013" y="419100"/>
                </a:lnTo>
                <a:lnTo>
                  <a:pt x="392907" y="554831"/>
                </a:lnTo>
                <a:lnTo>
                  <a:pt x="273844" y="740569"/>
                </a:lnTo>
                <a:lnTo>
                  <a:pt x="176213" y="892969"/>
                </a:lnTo>
                <a:lnTo>
                  <a:pt x="95250" y="1023938"/>
                </a:lnTo>
                <a:lnTo>
                  <a:pt x="0" y="997744"/>
                </a:lnTo>
                <a:lnTo>
                  <a:pt x="7144" y="966788"/>
                </a:lnTo>
                <a:lnTo>
                  <a:pt x="26194" y="921544"/>
                </a:lnTo>
                <a:lnTo>
                  <a:pt x="71438" y="826294"/>
                </a:lnTo>
                <a:lnTo>
                  <a:pt x="147638" y="640556"/>
                </a:lnTo>
                <a:lnTo>
                  <a:pt x="211932" y="488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566D775-267C-48C7-AE19-B89BA17D435D}"/>
              </a:ext>
            </a:extLst>
          </p:cNvPr>
          <p:cNvSpPr/>
          <p:nvPr/>
        </p:nvSpPr>
        <p:spPr>
          <a:xfrm>
            <a:off x="6550025" y="3117850"/>
            <a:ext cx="669925" cy="771525"/>
          </a:xfrm>
          <a:custGeom>
            <a:avLst/>
            <a:gdLst>
              <a:gd name="connsiteX0" fmla="*/ 403225 w 669925"/>
              <a:gd name="connsiteY0" fmla="*/ 625475 h 771525"/>
              <a:gd name="connsiteX1" fmla="*/ 355600 w 669925"/>
              <a:gd name="connsiteY1" fmla="*/ 523875 h 771525"/>
              <a:gd name="connsiteX2" fmla="*/ 307975 w 669925"/>
              <a:gd name="connsiteY2" fmla="*/ 447675 h 771525"/>
              <a:gd name="connsiteX3" fmla="*/ 231775 w 669925"/>
              <a:gd name="connsiteY3" fmla="*/ 342900 h 771525"/>
              <a:gd name="connsiteX4" fmla="*/ 139700 w 669925"/>
              <a:gd name="connsiteY4" fmla="*/ 238125 h 771525"/>
              <a:gd name="connsiteX5" fmla="*/ 73025 w 669925"/>
              <a:gd name="connsiteY5" fmla="*/ 161925 h 771525"/>
              <a:gd name="connsiteX6" fmla="*/ 41275 w 669925"/>
              <a:gd name="connsiteY6" fmla="*/ 133350 h 771525"/>
              <a:gd name="connsiteX7" fmla="*/ 15875 w 669925"/>
              <a:gd name="connsiteY7" fmla="*/ 111125 h 771525"/>
              <a:gd name="connsiteX8" fmla="*/ 0 w 669925"/>
              <a:gd name="connsiteY8" fmla="*/ 82550 h 771525"/>
              <a:gd name="connsiteX9" fmla="*/ 0 w 669925"/>
              <a:gd name="connsiteY9" fmla="*/ 50800 h 771525"/>
              <a:gd name="connsiteX10" fmla="*/ 19050 w 669925"/>
              <a:gd name="connsiteY10" fmla="*/ 0 h 771525"/>
              <a:gd name="connsiteX11" fmla="*/ 107950 w 669925"/>
              <a:gd name="connsiteY11" fmla="*/ 44450 h 771525"/>
              <a:gd name="connsiteX12" fmla="*/ 177800 w 669925"/>
              <a:gd name="connsiteY12" fmla="*/ 101600 h 771525"/>
              <a:gd name="connsiteX13" fmla="*/ 238125 w 669925"/>
              <a:gd name="connsiteY13" fmla="*/ 165100 h 771525"/>
              <a:gd name="connsiteX14" fmla="*/ 301625 w 669925"/>
              <a:gd name="connsiteY14" fmla="*/ 228600 h 771525"/>
              <a:gd name="connsiteX15" fmla="*/ 371475 w 669925"/>
              <a:gd name="connsiteY15" fmla="*/ 307975 h 771525"/>
              <a:gd name="connsiteX16" fmla="*/ 454025 w 669925"/>
              <a:gd name="connsiteY16" fmla="*/ 396875 h 771525"/>
              <a:gd name="connsiteX17" fmla="*/ 508000 w 669925"/>
              <a:gd name="connsiteY17" fmla="*/ 473075 h 771525"/>
              <a:gd name="connsiteX18" fmla="*/ 561975 w 669925"/>
              <a:gd name="connsiteY18" fmla="*/ 546100 h 771525"/>
              <a:gd name="connsiteX19" fmla="*/ 596900 w 669925"/>
              <a:gd name="connsiteY19" fmla="*/ 596900 h 771525"/>
              <a:gd name="connsiteX20" fmla="*/ 641350 w 669925"/>
              <a:gd name="connsiteY20" fmla="*/ 669925 h 771525"/>
              <a:gd name="connsiteX21" fmla="*/ 669925 w 669925"/>
              <a:gd name="connsiteY21" fmla="*/ 733425 h 771525"/>
              <a:gd name="connsiteX22" fmla="*/ 457200 w 669925"/>
              <a:gd name="connsiteY22" fmla="*/ 771525 h 771525"/>
              <a:gd name="connsiteX23" fmla="*/ 441325 w 669925"/>
              <a:gd name="connsiteY23" fmla="*/ 711200 h 771525"/>
              <a:gd name="connsiteX24" fmla="*/ 403225 w 669925"/>
              <a:gd name="connsiteY24" fmla="*/ 625475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69925" h="771525">
                <a:moveTo>
                  <a:pt x="403225" y="625475"/>
                </a:moveTo>
                <a:lnTo>
                  <a:pt x="355600" y="523875"/>
                </a:lnTo>
                <a:lnTo>
                  <a:pt x="307975" y="447675"/>
                </a:lnTo>
                <a:lnTo>
                  <a:pt x="231775" y="342900"/>
                </a:lnTo>
                <a:lnTo>
                  <a:pt x="139700" y="238125"/>
                </a:lnTo>
                <a:lnTo>
                  <a:pt x="73025" y="161925"/>
                </a:lnTo>
                <a:lnTo>
                  <a:pt x="41275" y="133350"/>
                </a:lnTo>
                <a:lnTo>
                  <a:pt x="15875" y="111125"/>
                </a:lnTo>
                <a:lnTo>
                  <a:pt x="0" y="82550"/>
                </a:lnTo>
                <a:lnTo>
                  <a:pt x="0" y="50800"/>
                </a:lnTo>
                <a:lnTo>
                  <a:pt x="19050" y="0"/>
                </a:lnTo>
                <a:lnTo>
                  <a:pt x="107950" y="44450"/>
                </a:lnTo>
                <a:lnTo>
                  <a:pt x="177800" y="101600"/>
                </a:lnTo>
                <a:lnTo>
                  <a:pt x="238125" y="165100"/>
                </a:lnTo>
                <a:lnTo>
                  <a:pt x="301625" y="228600"/>
                </a:lnTo>
                <a:lnTo>
                  <a:pt x="371475" y="307975"/>
                </a:lnTo>
                <a:lnTo>
                  <a:pt x="454025" y="396875"/>
                </a:lnTo>
                <a:lnTo>
                  <a:pt x="508000" y="473075"/>
                </a:lnTo>
                <a:lnTo>
                  <a:pt x="561975" y="546100"/>
                </a:lnTo>
                <a:lnTo>
                  <a:pt x="596900" y="596900"/>
                </a:lnTo>
                <a:lnTo>
                  <a:pt x="641350" y="669925"/>
                </a:lnTo>
                <a:lnTo>
                  <a:pt x="669925" y="733425"/>
                </a:lnTo>
                <a:lnTo>
                  <a:pt x="457200" y="771525"/>
                </a:lnTo>
                <a:lnTo>
                  <a:pt x="441325" y="711200"/>
                </a:lnTo>
                <a:lnTo>
                  <a:pt x="403225" y="625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8B3252C-B055-4F9E-9E4E-5783B45CDC59}"/>
              </a:ext>
            </a:extLst>
          </p:cNvPr>
          <p:cNvSpPr/>
          <p:nvPr/>
        </p:nvSpPr>
        <p:spPr>
          <a:xfrm>
            <a:off x="6980238" y="3757613"/>
            <a:ext cx="400050" cy="1158875"/>
          </a:xfrm>
          <a:custGeom>
            <a:avLst/>
            <a:gdLst>
              <a:gd name="connsiteX0" fmla="*/ 57150 w 400050"/>
              <a:gd name="connsiteY0" fmla="*/ 254793 h 1159668"/>
              <a:gd name="connsiteX1" fmla="*/ 0 w 400050"/>
              <a:gd name="connsiteY1" fmla="*/ 35718 h 1159668"/>
              <a:gd name="connsiteX2" fmla="*/ 192881 w 400050"/>
              <a:gd name="connsiteY2" fmla="*/ 0 h 1159668"/>
              <a:gd name="connsiteX3" fmla="*/ 247650 w 400050"/>
              <a:gd name="connsiteY3" fmla="*/ 102393 h 1159668"/>
              <a:gd name="connsiteX4" fmla="*/ 290512 w 400050"/>
              <a:gd name="connsiteY4" fmla="*/ 195262 h 1159668"/>
              <a:gd name="connsiteX5" fmla="*/ 333375 w 400050"/>
              <a:gd name="connsiteY5" fmla="*/ 297656 h 1159668"/>
              <a:gd name="connsiteX6" fmla="*/ 359569 w 400050"/>
              <a:gd name="connsiteY6" fmla="*/ 369093 h 1159668"/>
              <a:gd name="connsiteX7" fmla="*/ 376237 w 400050"/>
              <a:gd name="connsiteY7" fmla="*/ 431006 h 1159668"/>
              <a:gd name="connsiteX8" fmla="*/ 390525 w 400050"/>
              <a:gd name="connsiteY8" fmla="*/ 488156 h 1159668"/>
              <a:gd name="connsiteX9" fmla="*/ 397669 w 400050"/>
              <a:gd name="connsiteY9" fmla="*/ 564356 h 1159668"/>
              <a:gd name="connsiteX10" fmla="*/ 400050 w 400050"/>
              <a:gd name="connsiteY10" fmla="*/ 607218 h 1159668"/>
              <a:gd name="connsiteX11" fmla="*/ 400050 w 400050"/>
              <a:gd name="connsiteY11" fmla="*/ 669131 h 1159668"/>
              <a:gd name="connsiteX12" fmla="*/ 392906 w 400050"/>
              <a:gd name="connsiteY12" fmla="*/ 735806 h 1159668"/>
              <a:gd name="connsiteX13" fmla="*/ 373856 w 400050"/>
              <a:gd name="connsiteY13" fmla="*/ 819150 h 1159668"/>
              <a:gd name="connsiteX14" fmla="*/ 345281 w 400050"/>
              <a:gd name="connsiteY14" fmla="*/ 904875 h 1159668"/>
              <a:gd name="connsiteX15" fmla="*/ 314325 w 400050"/>
              <a:gd name="connsiteY15" fmla="*/ 973931 h 1159668"/>
              <a:gd name="connsiteX16" fmla="*/ 273844 w 400050"/>
              <a:gd name="connsiteY16" fmla="*/ 1040606 h 1159668"/>
              <a:gd name="connsiteX17" fmla="*/ 214312 w 400050"/>
              <a:gd name="connsiteY17" fmla="*/ 1112043 h 1159668"/>
              <a:gd name="connsiteX18" fmla="*/ 161925 w 400050"/>
              <a:gd name="connsiteY18" fmla="*/ 1154906 h 1159668"/>
              <a:gd name="connsiteX19" fmla="*/ 145256 w 400050"/>
              <a:gd name="connsiteY19" fmla="*/ 1159668 h 1159668"/>
              <a:gd name="connsiteX20" fmla="*/ 128587 w 400050"/>
              <a:gd name="connsiteY20" fmla="*/ 1157287 h 1159668"/>
              <a:gd name="connsiteX21" fmla="*/ 119062 w 400050"/>
              <a:gd name="connsiteY21" fmla="*/ 1147762 h 1159668"/>
              <a:gd name="connsiteX22" fmla="*/ 104775 w 400050"/>
              <a:gd name="connsiteY22" fmla="*/ 1107281 h 1159668"/>
              <a:gd name="connsiteX23" fmla="*/ 80962 w 400050"/>
              <a:gd name="connsiteY23" fmla="*/ 1050131 h 1159668"/>
              <a:gd name="connsiteX24" fmla="*/ 59531 w 400050"/>
              <a:gd name="connsiteY24" fmla="*/ 1016793 h 1159668"/>
              <a:gd name="connsiteX25" fmla="*/ 26194 w 400050"/>
              <a:gd name="connsiteY25" fmla="*/ 971550 h 1159668"/>
              <a:gd name="connsiteX26" fmla="*/ 71437 w 400050"/>
              <a:gd name="connsiteY26" fmla="*/ 695325 h 1159668"/>
              <a:gd name="connsiteX27" fmla="*/ 83344 w 400050"/>
              <a:gd name="connsiteY27" fmla="*/ 654843 h 1159668"/>
              <a:gd name="connsiteX28" fmla="*/ 88106 w 400050"/>
              <a:gd name="connsiteY28" fmla="*/ 614362 h 1159668"/>
              <a:gd name="connsiteX29" fmla="*/ 88106 w 400050"/>
              <a:gd name="connsiteY29" fmla="*/ 528637 h 1159668"/>
              <a:gd name="connsiteX30" fmla="*/ 85725 w 400050"/>
              <a:gd name="connsiteY30" fmla="*/ 440531 h 1159668"/>
              <a:gd name="connsiteX31" fmla="*/ 78581 w 400050"/>
              <a:gd name="connsiteY31" fmla="*/ 376237 h 1159668"/>
              <a:gd name="connsiteX32" fmla="*/ 57150 w 400050"/>
              <a:gd name="connsiteY32" fmla="*/ 254793 h 1159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00050" h="1159668">
                <a:moveTo>
                  <a:pt x="57150" y="254793"/>
                </a:moveTo>
                <a:lnTo>
                  <a:pt x="0" y="35718"/>
                </a:lnTo>
                <a:lnTo>
                  <a:pt x="192881" y="0"/>
                </a:lnTo>
                <a:lnTo>
                  <a:pt x="247650" y="102393"/>
                </a:lnTo>
                <a:lnTo>
                  <a:pt x="290512" y="195262"/>
                </a:lnTo>
                <a:lnTo>
                  <a:pt x="333375" y="297656"/>
                </a:lnTo>
                <a:lnTo>
                  <a:pt x="359569" y="369093"/>
                </a:lnTo>
                <a:lnTo>
                  <a:pt x="376237" y="431006"/>
                </a:lnTo>
                <a:lnTo>
                  <a:pt x="390525" y="488156"/>
                </a:lnTo>
                <a:lnTo>
                  <a:pt x="397669" y="564356"/>
                </a:lnTo>
                <a:lnTo>
                  <a:pt x="400050" y="607218"/>
                </a:lnTo>
                <a:lnTo>
                  <a:pt x="400050" y="669131"/>
                </a:lnTo>
                <a:lnTo>
                  <a:pt x="392906" y="735806"/>
                </a:lnTo>
                <a:lnTo>
                  <a:pt x="373856" y="819150"/>
                </a:lnTo>
                <a:lnTo>
                  <a:pt x="345281" y="904875"/>
                </a:lnTo>
                <a:lnTo>
                  <a:pt x="314325" y="973931"/>
                </a:lnTo>
                <a:lnTo>
                  <a:pt x="273844" y="1040606"/>
                </a:lnTo>
                <a:lnTo>
                  <a:pt x="214312" y="1112043"/>
                </a:lnTo>
                <a:lnTo>
                  <a:pt x="161925" y="1154906"/>
                </a:lnTo>
                <a:lnTo>
                  <a:pt x="145256" y="1159668"/>
                </a:lnTo>
                <a:lnTo>
                  <a:pt x="128587" y="1157287"/>
                </a:lnTo>
                <a:lnTo>
                  <a:pt x="119062" y="1147762"/>
                </a:lnTo>
                <a:lnTo>
                  <a:pt x="104775" y="1107281"/>
                </a:lnTo>
                <a:lnTo>
                  <a:pt x="80962" y="1050131"/>
                </a:lnTo>
                <a:lnTo>
                  <a:pt x="59531" y="1016793"/>
                </a:lnTo>
                <a:lnTo>
                  <a:pt x="26194" y="971550"/>
                </a:lnTo>
                <a:lnTo>
                  <a:pt x="71437" y="695325"/>
                </a:lnTo>
                <a:lnTo>
                  <a:pt x="83344" y="654843"/>
                </a:lnTo>
                <a:lnTo>
                  <a:pt x="88106" y="614362"/>
                </a:lnTo>
                <a:lnTo>
                  <a:pt x="88106" y="528637"/>
                </a:lnTo>
                <a:cubicBezTo>
                  <a:pt x="87312" y="499268"/>
                  <a:pt x="86519" y="469900"/>
                  <a:pt x="85725" y="440531"/>
                </a:cubicBezTo>
                <a:lnTo>
                  <a:pt x="78581" y="376237"/>
                </a:lnTo>
                <a:lnTo>
                  <a:pt x="57150" y="2547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F19BE3F-8D97-4B1B-805A-0CC2AF470F57}"/>
              </a:ext>
            </a:extLst>
          </p:cNvPr>
          <p:cNvSpPr/>
          <p:nvPr/>
        </p:nvSpPr>
        <p:spPr>
          <a:xfrm>
            <a:off x="6415088" y="4322763"/>
            <a:ext cx="660400" cy="434975"/>
          </a:xfrm>
          <a:custGeom>
            <a:avLst/>
            <a:gdLst>
              <a:gd name="connsiteX0" fmla="*/ 278606 w 659606"/>
              <a:gd name="connsiteY0" fmla="*/ 78581 h 435769"/>
              <a:gd name="connsiteX1" fmla="*/ 471487 w 659606"/>
              <a:gd name="connsiteY1" fmla="*/ 133350 h 435769"/>
              <a:gd name="connsiteX2" fmla="*/ 561975 w 659606"/>
              <a:gd name="connsiteY2" fmla="*/ 152400 h 435769"/>
              <a:gd name="connsiteX3" fmla="*/ 602456 w 659606"/>
              <a:gd name="connsiteY3" fmla="*/ 157162 h 435769"/>
              <a:gd name="connsiteX4" fmla="*/ 623887 w 659606"/>
              <a:gd name="connsiteY4" fmla="*/ 150019 h 435769"/>
              <a:gd name="connsiteX5" fmla="*/ 659606 w 659606"/>
              <a:gd name="connsiteY5" fmla="*/ 95250 h 435769"/>
              <a:gd name="connsiteX6" fmla="*/ 635793 w 659606"/>
              <a:gd name="connsiteY6" fmla="*/ 435769 h 435769"/>
              <a:gd name="connsiteX7" fmla="*/ 590550 w 659606"/>
              <a:gd name="connsiteY7" fmla="*/ 407194 h 435769"/>
              <a:gd name="connsiteX8" fmla="*/ 523875 w 659606"/>
              <a:gd name="connsiteY8" fmla="*/ 345281 h 435769"/>
              <a:gd name="connsiteX9" fmla="*/ 476250 w 659606"/>
              <a:gd name="connsiteY9" fmla="*/ 309562 h 435769"/>
              <a:gd name="connsiteX10" fmla="*/ 397668 w 659606"/>
              <a:gd name="connsiteY10" fmla="*/ 261937 h 435769"/>
              <a:gd name="connsiteX11" fmla="*/ 290512 w 659606"/>
              <a:gd name="connsiteY11" fmla="*/ 202406 h 435769"/>
              <a:gd name="connsiteX12" fmla="*/ 157162 w 659606"/>
              <a:gd name="connsiteY12" fmla="*/ 130969 h 435769"/>
              <a:gd name="connsiteX13" fmla="*/ 66675 w 659606"/>
              <a:gd name="connsiteY13" fmla="*/ 88106 h 435769"/>
              <a:gd name="connsiteX14" fmla="*/ 38100 w 659606"/>
              <a:gd name="connsiteY14" fmla="*/ 76200 h 435769"/>
              <a:gd name="connsiteX15" fmla="*/ 21431 w 659606"/>
              <a:gd name="connsiteY15" fmla="*/ 66675 h 435769"/>
              <a:gd name="connsiteX16" fmla="*/ 9525 w 659606"/>
              <a:gd name="connsiteY16" fmla="*/ 52387 h 435769"/>
              <a:gd name="connsiteX17" fmla="*/ 0 w 659606"/>
              <a:gd name="connsiteY17" fmla="*/ 33337 h 435769"/>
              <a:gd name="connsiteX18" fmla="*/ 0 w 659606"/>
              <a:gd name="connsiteY18" fmla="*/ 14287 h 435769"/>
              <a:gd name="connsiteX19" fmla="*/ 9525 w 659606"/>
              <a:gd name="connsiteY19" fmla="*/ 4762 h 435769"/>
              <a:gd name="connsiteX20" fmla="*/ 33337 w 659606"/>
              <a:gd name="connsiteY20" fmla="*/ 0 h 435769"/>
              <a:gd name="connsiteX21" fmla="*/ 54768 w 659606"/>
              <a:gd name="connsiteY21" fmla="*/ 0 h 435769"/>
              <a:gd name="connsiteX22" fmla="*/ 97631 w 659606"/>
              <a:gd name="connsiteY22" fmla="*/ 14287 h 435769"/>
              <a:gd name="connsiteX23" fmla="*/ 278606 w 659606"/>
              <a:gd name="connsiteY23" fmla="*/ 78581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59606" h="435769">
                <a:moveTo>
                  <a:pt x="278606" y="78581"/>
                </a:moveTo>
                <a:lnTo>
                  <a:pt x="471487" y="133350"/>
                </a:lnTo>
                <a:lnTo>
                  <a:pt x="561975" y="152400"/>
                </a:lnTo>
                <a:lnTo>
                  <a:pt x="602456" y="157162"/>
                </a:lnTo>
                <a:lnTo>
                  <a:pt x="623887" y="150019"/>
                </a:lnTo>
                <a:lnTo>
                  <a:pt x="659606" y="95250"/>
                </a:lnTo>
                <a:lnTo>
                  <a:pt x="635793" y="435769"/>
                </a:lnTo>
                <a:lnTo>
                  <a:pt x="590550" y="407194"/>
                </a:lnTo>
                <a:lnTo>
                  <a:pt x="523875" y="345281"/>
                </a:lnTo>
                <a:lnTo>
                  <a:pt x="476250" y="309562"/>
                </a:lnTo>
                <a:lnTo>
                  <a:pt x="397668" y="261937"/>
                </a:lnTo>
                <a:lnTo>
                  <a:pt x="290512" y="202406"/>
                </a:lnTo>
                <a:lnTo>
                  <a:pt x="157162" y="130969"/>
                </a:lnTo>
                <a:lnTo>
                  <a:pt x="66675" y="88106"/>
                </a:lnTo>
                <a:lnTo>
                  <a:pt x="38100" y="76200"/>
                </a:lnTo>
                <a:lnTo>
                  <a:pt x="21431" y="66675"/>
                </a:lnTo>
                <a:lnTo>
                  <a:pt x="9525" y="52387"/>
                </a:lnTo>
                <a:lnTo>
                  <a:pt x="0" y="33337"/>
                </a:lnTo>
                <a:lnTo>
                  <a:pt x="0" y="14287"/>
                </a:lnTo>
                <a:lnTo>
                  <a:pt x="9525" y="4762"/>
                </a:lnTo>
                <a:lnTo>
                  <a:pt x="33337" y="0"/>
                </a:lnTo>
                <a:lnTo>
                  <a:pt x="54768" y="0"/>
                </a:lnTo>
                <a:lnTo>
                  <a:pt x="97631" y="14287"/>
                </a:lnTo>
                <a:lnTo>
                  <a:pt x="278606" y="78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63384678-C634-42E0-B282-FC6A7A8E70A3}"/>
              </a:ext>
            </a:extLst>
          </p:cNvPr>
          <p:cNvSpPr/>
          <p:nvPr/>
        </p:nvSpPr>
        <p:spPr>
          <a:xfrm rot="16200000">
            <a:off x="4088607" y="3937794"/>
            <a:ext cx="3843337" cy="371475"/>
          </a:xfrm>
          <a:custGeom>
            <a:avLst/>
            <a:gdLst>
              <a:gd name="connsiteX0" fmla="*/ 1842922 w 3844716"/>
              <a:gd name="connsiteY0" fmla="*/ 353050 h 370703"/>
              <a:gd name="connsiteX1" fmla="*/ 1345121 w 3844716"/>
              <a:gd name="connsiteY1" fmla="*/ 342458 h 370703"/>
              <a:gd name="connsiteX2" fmla="*/ 1002662 w 3844716"/>
              <a:gd name="connsiteY2" fmla="*/ 338928 h 370703"/>
              <a:gd name="connsiteX3" fmla="*/ 677856 w 3844716"/>
              <a:gd name="connsiteY3" fmla="*/ 335397 h 370703"/>
              <a:gd name="connsiteX4" fmla="*/ 381294 w 3844716"/>
              <a:gd name="connsiteY4" fmla="*/ 331867 h 370703"/>
              <a:gd name="connsiteX5" fmla="*/ 204769 w 3844716"/>
              <a:gd name="connsiteY5" fmla="*/ 331867 h 370703"/>
              <a:gd name="connsiteX6" fmla="*/ 134159 w 3844716"/>
              <a:gd name="connsiteY6" fmla="*/ 328336 h 370703"/>
              <a:gd name="connsiteX7" fmla="*/ 84732 w 3844716"/>
              <a:gd name="connsiteY7" fmla="*/ 324806 h 370703"/>
              <a:gd name="connsiteX8" fmla="*/ 35305 w 3844716"/>
              <a:gd name="connsiteY8" fmla="*/ 307153 h 370703"/>
              <a:gd name="connsiteX9" fmla="*/ 17652 w 3844716"/>
              <a:gd name="connsiteY9" fmla="*/ 296562 h 370703"/>
              <a:gd name="connsiteX10" fmla="*/ 3530 w 3844716"/>
              <a:gd name="connsiteY10" fmla="*/ 271848 h 370703"/>
              <a:gd name="connsiteX11" fmla="*/ 0 w 3844716"/>
              <a:gd name="connsiteY11" fmla="*/ 233013 h 370703"/>
              <a:gd name="connsiteX12" fmla="*/ 10591 w 3844716"/>
              <a:gd name="connsiteY12" fmla="*/ 201238 h 370703"/>
              <a:gd name="connsiteX13" fmla="*/ 31774 w 3844716"/>
              <a:gd name="connsiteY13" fmla="*/ 165933 h 370703"/>
              <a:gd name="connsiteX14" fmla="*/ 70610 w 3844716"/>
              <a:gd name="connsiteY14" fmla="*/ 137689 h 370703"/>
              <a:gd name="connsiteX15" fmla="*/ 137689 w 3844716"/>
              <a:gd name="connsiteY15" fmla="*/ 105915 h 370703"/>
              <a:gd name="connsiteX16" fmla="*/ 187116 w 3844716"/>
              <a:gd name="connsiteY16" fmla="*/ 88262 h 370703"/>
              <a:gd name="connsiteX17" fmla="*/ 257726 w 3844716"/>
              <a:gd name="connsiteY17" fmla="*/ 74140 h 370703"/>
              <a:gd name="connsiteX18" fmla="*/ 317745 w 3844716"/>
              <a:gd name="connsiteY18" fmla="*/ 77671 h 370703"/>
              <a:gd name="connsiteX19" fmla="*/ 391885 w 3844716"/>
              <a:gd name="connsiteY19" fmla="*/ 91793 h 370703"/>
              <a:gd name="connsiteX20" fmla="*/ 494270 w 3844716"/>
              <a:gd name="connsiteY20" fmla="*/ 109445 h 370703"/>
              <a:gd name="connsiteX21" fmla="*/ 607246 w 3844716"/>
              <a:gd name="connsiteY21" fmla="*/ 120037 h 370703"/>
              <a:gd name="connsiteX22" fmla="*/ 808485 w 3844716"/>
              <a:gd name="connsiteY22" fmla="*/ 127098 h 370703"/>
              <a:gd name="connsiteX23" fmla="*/ 1256858 w 3844716"/>
              <a:gd name="connsiteY23" fmla="*/ 134159 h 370703"/>
              <a:gd name="connsiteX24" fmla="*/ 1648744 w 3844716"/>
              <a:gd name="connsiteY24" fmla="*/ 137689 h 370703"/>
              <a:gd name="connsiteX25" fmla="*/ 2114770 w 3844716"/>
              <a:gd name="connsiteY25" fmla="*/ 141220 h 370703"/>
              <a:gd name="connsiteX26" fmla="*/ 2654937 w 3844716"/>
              <a:gd name="connsiteY26" fmla="*/ 144750 h 370703"/>
              <a:gd name="connsiteX27" fmla="*/ 3011518 w 3844716"/>
              <a:gd name="connsiteY27" fmla="*/ 148281 h 370703"/>
              <a:gd name="connsiteX28" fmla="*/ 3301019 w 3844716"/>
              <a:gd name="connsiteY28" fmla="*/ 148281 h 370703"/>
              <a:gd name="connsiteX29" fmla="*/ 3495197 w 3844716"/>
              <a:gd name="connsiteY29" fmla="*/ 148281 h 370703"/>
              <a:gd name="connsiteX30" fmla="*/ 3558746 w 3844716"/>
              <a:gd name="connsiteY30" fmla="*/ 144750 h 370703"/>
              <a:gd name="connsiteX31" fmla="*/ 3618764 w 3844716"/>
              <a:gd name="connsiteY31" fmla="*/ 130628 h 370703"/>
              <a:gd name="connsiteX32" fmla="*/ 3689374 w 3844716"/>
              <a:gd name="connsiteY32" fmla="*/ 98854 h 370703"/>
              <a:gd name="connsiteX33" fmla="*/ 3724679 w 3844716"/>
              <a:gd name="connsiteY33" fmla="*/ 74140 h 370703"/>
              <a:gd name="connsiteX34" fmla="*/ 3756454 w 3844716"/>
              <a:gd name="connsiteY34" fmla="*/ 42366 h 370703"/>
              <a:gd name="connsiteX35" fmla="*/ 3777637 w 3844716"/>
              <a:gd name="connsiteY35" fmla="*/ 21183 h 370703"/>
              <a:gd name="connsiteX36" fmla="*/ 3798820 w 3844716"/>
              <a:gd name="connsiteY36" fmla="*/ 3530 h 370703"/>
              <a:gd name="connsiteX37" fmla="*/ 3820003 w 3844716"/>
              <a:gd name="connsiteY37" fmla="*/ 0 h 370703"/>
              <a:gd name="connsiteX38" fmla="*/ 3837655 w 3844716"/>
              <a:gd name="connsiteY38" fmla="*/ 7061 h 370703"/>
              <a:gd name="connsiteX39" fmla="*/ 3844716 w 3844716"/>
              <a:gd name="connsiteY39" fmla="*/ 31774 h 370703"/>
              <a:gd name="connsiteX40" fmla="*/ 3844716 w 3844716"/>
              <a:gd name="connsiteY40" fmla="*/ 63549 h 370703"/>
              <a:gd name="connsiteX41" fmla="*/ 3830594 w 3844716"/>
              <a:gd name="connsiteY41" fmla="*/ 130628 h 370703"/>
              <a:gd name="connsiteX42" fmla="*/ 3805881 w 3844716"/>
              <a:gd name="connsiteY42" fmla="*/ 211830 h 370703"/>
              <a:gd name="connsiteX43" fmla="*/ 3774106 w 3844716"/>
              <a:gd name="connsiteY43" fmla="*/ 317745 h 370703"/>
              <a:gd name="connsiteX44" fmla="*/ 3625825 w 3844716"/>
              <a:gd name="connsiteY44" fmla="*/ 370703 h 370703"/>
              <a:gd name="connsiteX45" fmla="*/ 3085658 w 3844716"/>
              <a:gd name="connsiteY45" fmla="*/ 363642 h 370703"/>
              <a:gd name="connsiteX46" fmla="*/ 2506656 w 3844716"/>
              <a:gd name="connsiteY46" fmla="*/ 356581 h 370703"/>
              <a:gd name="connsiteX47" fmla="*/ 1842922 w 3844716"/>
              <a:gd name="connsiteY47" fmla="*/ 353050 h 3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44716" h="370703">
                <a:moveTo>
                  <a:pt x="1842922" y="353050"/>
                </a:moveTo>
                <a:lnTo>
                  <a:pt x="1345121" y="342458"/>
                </a:lnTo>
                <a:lnTo>
                  <a:pt x="1002662" y="338928"/>
                </a:lnTo>
                <a:lnTo>
                  <a:pt x="677856" y="335397"/>
                </a:lnTo>
                <a:lnTo>
                  <a:pt x="381294" y="331867"/>
                </a:lnTo>
                <a:lnTo>
                  <a:pt x="204769" y="331867"/>
                </a:lnTo>
                <a:lnTo>
                  <a:pt x="134159" y="328336"/>
                </a:lnTo>
                <a:lnTo>
                  <a:pt x="84732" y="324806"/>
                </a:lnTo>
                <a:lnTo>
                  <a:pt x="35305" y="307153"/>
                </a:lnTo>
                <a:lnTo>
                  <a:pt x="17652" y="296562"/>
                </a:lnTo>
                <a:lnTo>
                  <a:pt x="3530" y="271848"/>
                </a:lnTo>
                <a:lnTo>
                  <a:pt x="0" y="233013"/>
                </a:lnTo>
                <a:lnTo>
                  <a:pt x="10591" y="201238"/>
                </a:lnTo>
                <a:lnTo>
                  <a:pt x="31774" y="165933"/>
                </a:lnTo>
                <a:lnTo>
                  <a:pt x="70610" y="137689"/>
                </a:lnTo>
                <a:lnTo>
                  <a:pt x="137689" y="105915"/>
                </a:lnTo>
                <a:lnTo>
                  <a:pt x="187116" y="88262"/>
                </a:lnTo>
                <a:lnTo>
                  <a:pt x="257726" y="74140"/>
                </a:lnTo>
                <a:lnTo>
                  <a:pt x="317745" y="77671"/>
                </a:lnTo>
                <a:lnTo>
                  <a:pt x="391885" y="91793"/>
                </a:lnTo>
                <a:lnTo>
                  <a:pt x="494270" y="109445"/>
                </a:lnTo>
                <a:lnTo>
                  <a:pt x="607246" y="120037"/>
                </a:lnTo>
                <a:lnTo>
                  <a:pt x="808485" y="127098"/>
                </a:lnTo>
                <a:lnTo>
                  <a:pt x="1256858" y="134159"/>
                </a:lnTo>
                <a:lnTo>
                  <a:pt x="1648744" y="137689"/>
                </a:lnTo>
                <a:lnTo>
                  <a:pt x="2114770" y="141220"/>
                </a:lnTo>
                <a:lnTo>
                  <a:pt x="2654937" y="144750"/>
                </a:lnTo>
                <a:lnTo>
                  <a:pt x="3011518" y="148281"/>
                </a:lnTo>
                <a:lnTo>
                  <a:pt x="3301019" y="148281"/>
                </a:lnTo>
                <a:lnTo>
                  <a:pt x="3495197" y="148281"/>
                </a:lnTo>
                <a:lnTo>
                  <a:pt x="3558746" y="144750"/>
                </a:lnTo>
                <a:lnTo>
                  <a:pt x="3618764" y="130628"/>
                </a:lnTo>
                <a:lnTo>
                  <a:pt x="3689374" y="98854"/>
                </a:lnTo>
                <a:lnTo>
                  <a:pt x="3724679" y="74140"/>
                </a:lnTo>
                <a:lnTo>
                  <a:pt x="3756454" y="42366"/>
                </a:lnTo>
                <a:lnTo>
                  <a:pt x="3777637" y="21183"/>
                </a:lnTo>
                <a:lnTo>
                  <a:pt x="3798820" y="3530"/>
                </a:lnTo>
                <a:lnTo>
                  <a:pt x="3820003" y="0"/>
                </a:lnTo>
                <a:lnTo>
                  <a:pt x="3837655" y="7061"/>
                </a:lnTo>
                <a:lnTo>
                  <a:pt x="3844716" y="31774"/>
                </a:lnTo>
                <a:lnTo>
                  <a:pt x="3844716" y="63549"/>
                </a:lnTo>
                <a:lnTo>
                  <a:pt x="3830594" y="130628"/>
                </a:lnTo>
                <a:lnTo>
                  <a:pt x="3805881" y="211830"/>
                </a:lnTo>
                <a:lnTo>
                  <a:pt x="3774106" y="317745"/>
                </a:lnTo>
                <a:lnTo>
                  <a:pt x="3625825" y="370703"/>
                </a:lnTo>
                <a:lnTo>
                  <a:pt x="3085658" y="363642"/>
                </a:lnTo>
                <a:lnTo>
                  <a:pt x="2506656" y="356581"/>
                </a:lnTo>
                <a:lnTo>
                  <a:pt x="1842922" y="353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A02A18-CA55-437B-B325-AA306C3E23F4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766888"/>
            <a:ext cx="4822825" cy="4278312"/>
            <a:chOff x="2709863" y="1919288"/>
            <a:chExt cx="4822825" cy="4278312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D2B0A0C2-C4FC-443B-8B9A-09983E16FC1B}"/>
                </a:ext>
              </a:extLst>
            </p:cNvPr>
            <p:cNvSpPr/>
            <p:nvPr/>
          </p:nvSpPr>
          <p:spPr>
            <a:xfrm>
              <a:off x="2943225" y="1919288"/>
              <a:ext cx="712788" cy="1104900"/>
            </a:xfrm>
            <a:custGeom>
              <a:avLst/>
              <a:gdLst>
                <a:gd name="connsiteX0" fmla="*/ 366713 w 711994"/>
                <a:gd name="connsiteY0" fmla="*/ 742950 h 1104900"/>
                <a:gd name="connsiteX1" fmla="*/ 209550 w 711994"/>
                <a:gd name="connsiteY1" fmla="*/ 942975 h 1104900"/>
                <a:gd name="connsiteX2" fmla="*/ 64294 w 711994"/>
                <a:gd name="connsiteY2" fmla="*/ 1104900 h 1104900"/>
                <a:gd name="connsiteX3" fmla="*/ 0 w 711994"/>
                <a:gd name="connsiteY3" fmla="*/ 1031081 h 1104900"/>
                <a:gd name="connsiteX4" fmla="*/ 52388 w 711994"/>
                <a:gd name="connsiteY4" fmla="*/ 945356 h 1104900"/>
                <a:gd name="connsiteX5" fmla="*/ 121444 w 711994"/>
                <a:gd name="connsiteY5" fmla="*/ 821531 h 1104900"/>
                <a:gd name="connsiteX6" fmla="*/ 183356 w 711994"/>
                <a:gd name="connsiteY6" fmla="*/ 702468 h 1104900"/>
                <a:gd name="connsiteX7" fmla="*/ 238125 w 711994"/>
                <a:gd name="connsiteY7" fmla="*/ 583406 h 1104900"/>
                <a:gd name="connsiteX8" fmla="*/ 285750 w 711994"/>
                <a:gd name="connsiteY8" fmla="*/ 478631 h 1104900"/>
                <a:gd name="connsiteX9" fmla="*/ 330994 w 711994"/>
                <a:gd name="connsiteY9" fmla="*/ 373856 h 1104900"/>
                <a:gd name="connsiteX10" fmla="*/ 357188 w 711994"/>
                <a:gd name="connsiteY10" fmla="*/ 302418 h 1104900"/>
                <a:gd name="connsiteX11" fmla="*/ 366713 w 711994"/>
                <a:gd name="connsiteY11" fmla="*/ 271462 h 1104900"/>
                <a:gd name="connsiteX12" fmla="*/ 371475 w 711994"/>
                <a:gd name="connsiteY12" fmla="*/ 245268 h 1104900"/>
                <a:gd name="connsiteX13" fmla="*/ 371475 w 711994"/>
                <a:gd name="connsiteY13" fmla="*/ 209550 h 1104900"/>
                <a:gd name="connsiteX14" fmla="*/ 366713 w 711994"/>
                <a:gd name="connsiteY14" fmla="*/ 185737 h 1104900"/>
                <a:gd name="connsiteX15" fmla="*/ 352425 w 711994"/>
                <a:gd name="connsiteY15" fmla="*/ 142875 h 1104900"/>
                <a:gd name="connsiteX16" fmla="*/ 328613 w 711994"/>
                <a:gd name="connsiteY16" fmla="*/ 107156 h 1104900"/>
                <a:gd name="connsiteX17" fmla="*/ 304800 w 711994"/>
                <a:gd name="connsiteY17" fmla="*/ 78581 h 1104900"/>
                <a:gd name="connsiteX18" fmla="*/ 285750 w 711994"/>
                <a:gd name="connsiteY18" fmla="*/ 64293 h 1104900"/>
                <a:gd name="connsiteX19" fmla="*/ 273844 w 711994"/>
                <a:gd name="connsiteY19" fmla="*/ 54768 h 1104900"/>
                <a:gd name="connsiteX20" fmla="*/ 264319 w 711994"/>
                <a:gd name="connsiteY20" fmla="*/ 38100 h 1104900"/>
                <a:gd name="connsiteX21" fmla="*/ 264319 w 711994"/>
                <a:gd name="connsiteY21" fmla="*/ 21431 h 1104900"/>
                <a:gd name="connsiteX22" fmla="*/ 271463 w 711994"/>
                <a:gd name="connsiteY22" fmla="*/ 7143 h 1104900"/>
                <a:gd name="connsiteX23" fmla="*/ 297656 w 711994"/>
                <a:gd name="connsiteY23" fmla="*/ 0 h 1104900"/>
                <a:gd name="connsiteX24" fmla="*/ 335756 w 711994"/>
                <a:gd name="connsiteY24" fmla="*/ 4762 h 1104900"/>
                <a:gd name="connsiteX25" fmla="*/ 397669 w 711994"/>
                <a:gd name="connsiteY25" fmla="*/ 16668 h 1104900"/>
                <a:gd name="connsiteX26" fmla="*/ 459581 w 711994"/>
                <a:gd name="connsiteY26" fmla="*/ 38100 h 1104900"/>
                <a:gd name="connsiteX27" fmla="*/ 533400 w 711994"/>
                <a:gd name="connsiteY27" fmla="*/ 69056 h 1104900"/>
                <a:gd name="connsiteX28" fmla="*/ 571500 w 711994"/>
                <a:gd name="connsiteY28" fmla="*/ 92868 h 1104900"/>
                <a:gd name="connsiteX29" fmla="*/ 611981 w 711994"/>
                <a:gd name="connsiteY29" fmla="*/ 121443 h 1104900"/>
                <a:gd name="connsiteX30" fmla="*/ 647700 w 711994"/>
                <a:gd name="connsiteY30" fmla="*/ 157162 h 1104900"/>
                <a:gd name="connsiteX31" fmla="*/ 676275 w 711994"/>
                <a:gd name="connsiteY31" fmla="*/ 188118 h 1104900"/>
                <a:gd name="connsiteX32" fmla="*/ 702469 w 711994"/>
                <a:gd name="connsiteY32" fmla="*/ 228600 h 1104900"/>
                <a:gd name="connsiteX33" fmla="*/ 711994 w 711994"/>
                <a:gd name="connsiteY33" fmla="*/ 257175 h 1104900"/>
                <a:gd name="connsiteX34" fmla="*/ 707231 w 711994"/>
                <a:gd name="connsiteY34" fmla="*/ 278606 h 1104900"/>
                <a:gd name="connsiteX35" fmla="*/ 690563 w 711994"/>
                <a:gd name="connsiteY35" fmla="*/ 311943 h 1104900"/>
                <a:gd name="connsiteX36" fmla="*/ 659606 w 711994"/>
                <a:gd name="connsiteY36" fmla="*/ 347662 h 1104900"/>
                <a:gd name="connsiteX37" fmla="*/ 631031 w 711994"/>
                <a:gd name="connsiteY37" fmla="*/ 373856 h 1104900"/>
                <a:gd name="connsiteX38" fmla="*/ 590550 w 711994"/>
                <a:gd name="connsiteY38" fmla="*/ 421481 h 1104900"/>
                <a:gd name="connsiteX39" fmla="*/ 540544 w 711994"/>
                <a:gd name="connsiteY39" fmla="*/ 495300 h 1104900"/>
                <a:gd name="connsiteX40" fmla="*/ 471488 w 711994"/>
                <a:gd name="connsiteY40" fmla="*/ 595312 h 1104900"/>
                <a:gd name="connsiteX41" fmla="*/ 407194 w 711994"/>
                <a:gd name="connsiteY41" fmla="*/ 690562 h 1104900"/>
                <a:gd name="connsiteX42" fmla="*/ 366713 w 711994"/>
                <a:gd name="connsiteY42" fmla="*/ 74295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1994" h="1104900">
                  <a:moveTo>
                    <a:pt x="366713" y="742950"/>
                  </a:moveTo>
                  <a:lnTo>
                    <a:pt x="209550" y="942975"/>
                  </a:lnTo>
                  <a:lnTo>
                    <a:pt x="64294" y="1104900"/>
                  </a:lnTo>
                  <a:lnTo>
                    <a:pt x="0" y="1031081"/>
                  </a:lnTo>
                  <a:lnTo>
                    <a:pt x="52388" y="945356"/>
                  </a:lnTo>
                  <a:lnTo>
                    <a:pt x="121444" y="821531"/>
                  </a:lnTo>
                  <a:lnTo>
                    <a:pt x="183356" y="702468"/>
                  </a:lnTo>
                  <a:lnTo>
                    <a:pt x="238125" y="583406"/>
                  </a:lnTo>
                  <a:lnTo>
                    <a:pt x="285750" y="478631"/>
                  </a:lnTo>
                  <a:lnTo>
                    <a:pt x="330994" y="373856"/>
                  </a:lnTo>
                  <a:lnTo>
                    <a:pt x="357188" y="302418"/>
                  </a:lnTo>
                  <a:lnTo>
                    <a:pt x="366713" y="271462"/>
                  </a:lnTo>
                  <a:lnTo>
                    <a:pt x="371475" y="245268"/>
                  </a:lnTo>
                  <a:lnTo>
                    <a:pt x="371475" y="209550"/>
                  </a:lnTo>
                  <a:lnTo>
                    <a:pt x="366713" y="185737"/>
                  </a:lnTo>
                  <a:lnTo>
                    <a:pt x="352425" y="142875"/>
                  </a:lnTo>
                  <a:lnTo>
                    <a:pt x="328613" y="107156"/>
                  </a:lnTo>
                  <a:lnTo>
                    <a:pt x="304800" y="78581"/>
                  </a:lnTo>
                  <a:lnTo>
                    <a:pt x="285750" y="64293"/>
                  </a:lnTo>
                  <a:lnTo>
                    <a:pt x="273844" y="54768"/>
                  </a:lnTo>
                  <a:lnTo>
                    <a:pt x="264319" y="38100"/>
                  </a:lnTo>
                  <a:lnTo>
                    <a:pt x="264319" y="21431"/>
                  </a:lnTo>
                  <a:lnTo>
                    <a:pt x="271463" y="7143"/>
                  </a:lnTo>
                  <a:lnTo>
                    <a:pt x="297656" y="0"/>
                  </a:lnTo>
                  <a:lnTo>
                    <a:pt x="335756" y="4762"/>
                  </a:lnTo>
                  <a:lnTo>
                    <a:pt x="397669" y="16668"/>
                  </a:lnTo>
                  <a:lnTo>
                    <a:pt x="459581" y="38100"/>
                  </a:lnTo>
                  <a:lnTo>
                    <a:pt x="533400" y="69056"/>
                  </a:lnTo>
                  <a:lnTo>
                    <a:pt x="571500" y="92868"/>
                  </a:lnTo>
                  <a:lnTo>
                    <a:pt x="611981" y="121443"/>
                  </a:lnTo>
                  <a:lnTo>
                    <a:pt x="647700" y="157162"/>
                  </a:lnTo>
                  <a:lnTo>
                    <a:pt x="676275" y="188118"/>
                  </a:lnTo>
                  <a:lnTo>
                    <a:pt x="702469" y="228600"/>
                  </a:lnTo>
                  <a:lnTo>
                    <a:pt x="711994" y="257175"/>
                  </a:lnTo>
                  <a:lnTo>
                    <a:pt x="707231" y="278606"/>
                  </a:lnTo>
                  <a:lnTo>
                    <a:pt x="690563" y="311943"/>
                  </a:lnTo>
                  <a:lnTo>
                    <a:pt x="659606" y="347662"/>
                  </a:lnTo>
                  <a:lnTo>
                    <a:pt x="631031" y="373856"/>
                  </a:lnTo>
                  <a:lnTo>
                    <a:pt x="590550" y="421481"/>
                  </a:lnTo>
                  <a:lnTo>
                    <a:pt x="540544" y="495300"/>
                  </a:lnTo>
                  <a:lnTo>
                    <a:pt x="471488" y="595312"/>
                  </a:lnTo>
                  <a:lnTo>
                    <a:pt x="407194" y="690562"/>
                  </a:lnTo>
                  <a:lnTo>
                    <a:pt x="366713" y="742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6588BB68-208A-46AF-83CA-35533E357625}"/>
                </a:ext>
              </a:extLst>
            </p:cNvPr>
            <p:cNvSpPr/>
            <p:nvPr/>
          </p:nvSpPr>
          <p:spPr>
            <a:xfrm>
              <a:off x="6175375" y="2128838"/>
              <a:ext cx="1266825" cy="466725"/>
            </a:xfrm>
            <a:custGeom>
              <a:avLst/>
              <a:gdLst>
                <a:gd name="connsiteX0" fmla="*/ 561975 w 1266825"/>
                <a:gd name="connsiteY0" fmla="*/ 314325 h 466725"/>
                <a:gd name="connsiteX1" fmla="*/ 300038 w 1266825"/>
                <a:gd name="connsiteY1" fmla="*/ 404812 h 466725"/>
                <a:gd name="connsiteX2" fmla="*/ 114300 w 1266825"/>
                <a:gd name="connsiteY2" fmla="*/ 466725 h 466725"/>
                <a:gd name="connsiteX3" fmla="*/ 0 w 1266825"/>
                <a:gd name="connsiteY3" fmla="*/ 314325 h 466725"/>
                <a:gd name="connsiteX4" fmla="*/ 154782 w 1266825"/>
                <a:gd name="connsiteY4" fmla="*/ 276225 h 466725"/>
                <a:gd name="connsiteX5" fmla="*/ 345282 w 1266825"/>
                <a:gd name="connsiteY5" fmla="*/ 216693 h 466725"/>
                <a:gd name="connsiteX6" fmla="*/ 538163 w 1266825"/>
                <a:gd name="connsiteY6" fmla="*/ 152400 h 466725"/>
                <a:gd name="connsiteX7" fmla="*/ 747713 w 1266825"/>
                <a:gd name="connsiteY7" fmla="*/ 78581 h 466725"/>
                <a:gd name="connsiteX8" fmla="*/ 845344 w 1266825"/>
                <a:gd name="connsiteY8" fmla="*/ 42862 h 466725"/>
                <a:gd name="connsiteX9" fmla="*/ 883444 w 1266825"/>
                <a:gd name="connsiteY9" fmla="*/ 21431 h 466725"/>
                <a:gd name="connsiteX10" fmla="*/ 912019 w 1266825"/>
                <a:gd name="connsiteY10" fmla="*/ 7143 h 466725"/>
                <a:gd name="connsiteX11" fmla="*/ 942975 w 1266825"/>
                <a:gd name="connsiteY11" fmla="*/ 0 h 466725"/>
                <a:gd name="connsiteX12" fmla="*/ 966788 w 1266825"/>
                <a:gd name="connsiteY12" fmla="*/ 0 h 466725"/>
                <a:gd name="connsiteX13" fmla="*/ 1009650 w 1266825"/>
                <a:gd name="connsiteY13" fmla="*/ 7143 h 466725"/>
                <a:gd name="connsiteX14" fmla="*/ 1045369 w 1266825"/>
                <a:gd name="connsiteY14" fmla="*/ 21431 h 466725"/>
                <a:gd name="connsiteX15" fmla="*/ 1081088 w 1266825"/>
                <a:gd name="connsiteY15" fmla="*/ 45243 h 466725"/>
                <a:gd name="connsiteX16" fmla="*/ 1128713 w 1266825"/>
                <a:gd name="connsiteY16" fmla="*/ 83343 h 466725"/>
                <a:gd name="connsiteX17" fmla="*/ 1178719 w 1266825"/>
                <a:gd name="connsiteY17" fmla="*/ 133350 h 466725"/>
                <a:gd name="connsiteX18" fmla="*/ 1216819 w 1266825"/>
                <a:gd name="connsiteY18" fmla="*/ 176212 h 466725"/>
                <a:gd name="connsiteX19" fmla="*/ 1238250 w 1266825"/>
                <a:gd name="connsiteY19" fmla="*/ 204787 h 466725"/>
                <a:gd name="connsiteX20" fmla="*/ 1252538 w 1266825"/>
                <a:gd name="connsiteY20" fmla="*/ 230981 h 466725"/>
                <a:gd name="connsiteX21" fmla="*/ 1264444 w 1266825"/>
                <a:gd name="connsiteY21" fmla="*/ 261937 h 466725"/>
                <a:gd name="connsiteX22" fmla="*/ 1266825 w 1266825"/>
                <a:gd name="connsiteY22" fmla="*/ 285750 h 466725"/>
                <a:gd name="connsiteX23" fmla="*/ 1259682 w 1266825"/>
                <a:gd name="connsiteY23" fmla="*/ 309562 h 466725"/>
                <a:gd name="connsiteX24" fmla="*/ 1243013 w 1266825"/>
                <a:gd name="connsiteY24" fmla="*/ 326231 h 466725"/>
                <a:gd name="connsiteX25" fmla="*/ 1200150 w 1266825"/>
                <a:gd name="connsiteY25" fmla="*/ 352425 h 466725"/>
                <a:gd name="connsiteX26" fmla="*/ 921544 w 1266825"/>
                <a:gd name="connsiteY26" fmla="*/ 223837 h 466725"/>
                <a:gd name="connsiteX27" fmla="*/ 895350 w 1266825"/>
                <a:gd name="connsiteY27" fmla="*/ 216693 h 466725"/>
                <a:gd name="connsiteX28" fmla="*/ 873919 w 1266825"/>
                <a:gd name="connsiteY28" fmla="*/ 216693 h 466725"/>
                <a:gd name="connsiteX29" fmla="*/ 842963 w 1266825"/>
                <a:gd name="connsiteY29" fmla="*/ 216693 h 466725"/>
                <a:gd name="connsiteX30" fmla="*/ 814388 w 1266825"/>
                <a:gd name="connsiteY30" fmla="*/ 223837 h 466725"/>
                <a:gd name="connsiteX31" fmla="*/ 561975 w 1266825"/>
                <a:gd name="connsiteY31" fmla="*/ 3143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66825" h="466725">
                  <a:moveTo>
                    <a:pt x="561975" y="314325"/>
                  </a:moveTo>
                  <a:lnTo>
                    <a:pt x="300038" y="404812"/>
                  </a:lnTo>
                  <a:lnTo>
                    <a:pt x="114300" y="466725"/>
                  </a:lnTo>
                  <a:lnTo>
                    <a:pt x="0" y="314325"/>
                  </a:lnTo>
                  <a:lnTo>
                    <a:pt x="154782" y="276225"/>
                  </a:lnTo>
                  <a:lnTo>
                    <a:pt x="345282" y="216693"/>
                  </a:lnTo>
                  <a:lnTo>
                    <a:pt x="538163" y="152400"/>
                  </a:lnTo>
                  <a:lnTo>
                    <a:pt x="747713" y="78581"/>
                  </a:lnTo>
                  <a:lnTo>
                    <a:pt x="845344" y="42862"/>
                  </a:lnTo>
                  <a:lnTo>
                    <a:pt x="883444" y="21431"/>
                  </a:lnTo>
                  <a:lnTo>
                    <a:pt x="912019" y="7143"/>
                  </a:lnTo>
                  <a:lnTo>
                    <a:pt x="942975" y="0"/>
                  </a:lnTo>
                  <a:lnTo>
                    <a:pt x="966788" y="0"/>
                  </a:lnTo>
                  <a:lnTo>
                    <a:pt x="1009650" y="7143"/>
                  </a:lnTo>
                  <a:lnTo>
                    <a:pt x="1045369" y="21431"/>
                  </a:lnTo>
                  <a:lnTo>
                    <a:pt x="1081088" y="45243"/>
                  </a:lnTo>
                  <a:lnTo>
                    <a:pt x="1128713" y="83343"/>
                  </a:lnTo>
                  <a:lnTo>
                    <a:pt x="1178719" y="133350"/>
                  </a:lnTo>
                  <a:lnTo>
                    <a:pt x="1216819" y="176212"/>
                  </a:lnTo>
                  <a:lnTo>
                    <a:pt x="1238250" y="204787"/>
                  </a:lnTo>
                  <a:lnTo>
                    <a:pt x="1252538" y="230981"/>
                  </a:lnTo>
                  <a:lnTo>
                    <a:pt x="1264444" y="261937"/>
                  </a:lnTo>
                  <a:lnTo>
                    <a:pt x="1266825" y="285750"/>
                  </a:lnTo>
                  <a:lnTo>
                    <a:pt x="1259682" y="309562"/>
                  </a:lnTo>
                  <a:lnTo>
                    <a:pt x="1243013" y="326231"/>
                  </a:lnTo>
                  <a:lnTo>
                    <a:pt x="1200150" y="352425"/>
                  </a:lnTo>
                  <a:lnTo>
                    <a:pt x="921544" y="223837"/>
                  </a:lnTo>
                  <a:lnTo>
                    <a:pt x="895350" y="216693"/>
                  </a:lnTo>
                  <a:lnTo>
                    <a:pt x="873919" y="216693"/>
                  </a:lnTo>
                  <a:lnTo>
                    <a:pt x="842963" y="216693"/>
                  </a:lnTo>
                  <a:lnTo>
                    <a:pt x="814388" y="223837"/>
                  </a:lnTo>
                  <a:lnTo>
                    <a:pt x="561975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93F9AE5E-9467-4C2D-A0D9-D81C394D3412}"/>
                </a:ext>
              </a:extLst>
            </p:cNvPr>
            <p:cNvSpPr/>
            <p:nvPr/>
          </p:nvSpPr>
          <p:spPr>
            <a:xfrm>
              <a:off x="2800350" y="2887663"/>
              <a:ext cx="665163" cy="600075"/>
            </a:xfrm>
            <a:custGeom>
              <a:avLst/>
              <a:gdLst>
                <a:gd name="connsiteX0" fmla="*/ 371475 w 664369"/>
                <a:gd name="connsiteY0" fmla="*/ 428625 h 600075"/>
                <a:gd name="connsiteX1" fmla="*/ 283369 w 664369"/>
                <a:gd name="connsiteY1" fmla="*/ 373857 h 600075"/>
                <a:gd name="connsiteX2" fmla="*/ 190500 w 664369"/>
                <a:gd name="connsiteY2" fmla="*/ 319088 h 600075"/>
                <a:gd name="connsiteX3" fmla="*/ 123825 w 664369"/>
                <a:gd name="connsiteY3" fmla="*/ 285750 h 600075"/>
                <a:gd name="connsiteX4" fmla="*/ 92869 w 664369"/>
                <a:gd name="connsiteY4" fmla="*/ 273844 h 600075"/>
                <a:gd name="connsiteX5" fmla="*/ 52388 w 664369"/>
                <a:gd name="connsiteY5" fmla="*/ 261938 h 600075"/>
                <a:gd name="connsiteX6" fmla="*/ 35719 w 664369"/>
                <a:gd name="connsiteY6" fmla="*/ 254794 h 600075"/>
                <a:gd name="connsiteX7" fmla="*/ 16669 w 664369"/>
                <a:gd name="connsiteY7" fmla="*/ 242888 h 600075"/>
                <a:gd name="connsiteX8" fmla="*/ 4763 w 664369"/>
                <a:gd name="connsiteY8" fmla="*/ 226219 h 600075"/>
                <a:gd name="connsiteX9" fmla="*/ 0 w 664369"/>
                <a:gd name="connsiteY9" fmla="*/ 207169 h 600075"/>
                <a:gd name="connsiteX10" fmla="*/ 0 w 664369"/>
                <a:gd name="connsiteY10" fmla="*/ 173832 h 600075"/>
                <a:gd name="connsiteX11" fmla="*/ 4763 w 664369"/>
                <a:gd name="connsiteY11" fmla="*/ 135732 h 600075"/>
                <a:gd name="connsiteX12" fmla="*/ 19050 w 664369"/>
                <a:gd name="connsiteY12" fmla="*/ 85725 h 600075"/>
                <a:gd name="connsiteX13" fmla="*/ 33338 w 664369"/>
                <a:gd name="connsiteY13" fmla="*/ 57150 h 600075"/>
                <a:gd name="connsiteX14" fmla="*/ 50006 w 664369"/>
                <a:gd name="connsiteY14" fmla="*/ 28575 h 600075"/>
                <a:gd name="connsiteX15" fmla="*/ 66675 w 664369"/>
                <a:gd name="connsiteY15" fmla="*/ 16669 h 600075"/>
                <a:gd name="connsiteX16" fmla="*/ 88106 w 664369"/>
                <a:gd name="connsiteY16" fmla="*/ 7144 h 600075"/>
                <a:gd name="connsiteX17" fmla="*/ 145256 w 664369"/>
                <a:gd name="connsiteY17" fmla="*/ 0 h 600075"/>
                <a:gd name="connsiteX18" fmla="*/ 192881 w 664369"/>
                <a:gd name="connsiteY18" fmla="*/ 4763 h 600075"/>
                <a:gd name="connsiteX19" fmla="*/ 240506 w 664369"/>
                <a:gd name="connsiteY19" fmla="*/ 83344 h 600075"/>
                <a:gd name="connsiteX20" fmla="*/ 273844 w 664369"/>
                <a:gd name="connsiteY20" fmla="*/ 116682 h 600075"/>
                <a:gd name="connsiteX21" fmla="*/ 300038 w 664369"/>
                <a:gd name="connsiteY21" fmla="*/ 138113 h 600075"/>
                <a:gd name="connsiteX22" fmla="*/ 364331 w 664369"/>
                <a:gd name="connsiteY22" fmla="*/ 180975 h 600075"/>
                <a:gd name="connsiteX23" fmla="*/ 464344 w 664369"/>
                <a:gd name="connsiteY23" fmla="*/ 259557 h 600075"/>
                <a:gd name="connsiteX24" fmla="*/ 542925 w 664369"/>
                <a:gd name="connsiteY24" fmla="*/ 328613 h 600075"/>
                <a:gd name="connsiteX25" fmla="*/ 664369 w 664369"/>
                <a:gd name="connsiteY25" fmla="*/ 433388 h 600075"/>
                <a:gd name="connsiteX26" fmla="*/ 583406 w 664369"/>
                <a:gd name="connsiteY26" fmla="*/ 600075 h 600075"/>
                <a:gd name="connsiteX27" fmla="*/ 371475 w 664369"/>
                <a:gd name="connsiteY27" fmla="*/ 4286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4369" h="600075">
                  <a:moveTo>
                    <a:pt x="371475" y="428625"/>
                  </a:moveTo>
                  <a:lnTo>
                    <a:pt x="283369" y="373857"/>
                  </a:lnTo>
                  <a:lnTo>
                    <a:pt x="190500" y="319088"/>
                  </a:lnTo>
                  <a:lnTo>
                    <a:pt x="123825" y="285750"/>
                  </a:lnTo>
                  <a:lnTo>
                    <a:pt x="92869" y="273844"/>
                  </a:lnTo>
                  <a:lnTo>
                    <a:pt x="52388" y="261938"/>
                  </a:lnTo>
                  <a:lnTo>
                    <a:pt x="35719" y="254794"/>
                  </a:lnTo>
                  <a:lnTo>
                    <a:pt x="16669" y="242888"/>
                  </a:lnTo>
                  <a:lnTo>
                    <a:pt x="4763" y="226219"/>
                  </a:lnTo>
                  <a:lnTo>
                    <a:pt x="0" y="207169"/>
                  </a:lnTo>
                  <a:lnTo>
                    <a:pt x="0" y="173832"/>
                  </a:lnTo>
                  <a:lnTo>
                    <a:pt x="4763" y="135732"/>
                  </a:lnTo>
                  <a:lnTo>
                    <a:pt x="19050" y="85725"/>
                  </a:lnTo>
                  <a:lnTo>
                    <a:pt x="33338" y="57150"/>
                  </a:lnTo>
                  <a:lnTo>
                    <a:pt x="50006" y="28575"/>
                  </a:lnTo>
                  <a:lnTo>
                    <a:pt x="66675" y="16669"/>
                  </a:lnTo>
                  <a:lnTo>
                    <a:pt x="88106" y="7144"/>
                  </a:lnTo>
                  <a:lnTo>
                    <a:pt x="145256" y="0"/>
                  </a:lnTo>
                  <a:lnTo>
                    <a:pt x="192881" y="4763"/>
                  </a:lnTo>
                  <a:lnTo>
                    <a:pt x="240506" y="83344"/>
                  </a:lnTo>
                  <a:lnTo>
                    <a:pt x="273844" y="116682"/>
                  </a:lnTo>
                  <a:lnTo>
                    <a:pt x="300038" y="138113"/>
                  </a:lnTo>
                  <a:lnTo>
                    <a:pt x="364331" y="180975"/>
                  </a:lnTo>
                  <a:lnTo>
                    <a:pt x="464344" y="259557"/>
                  </a:lnTo>
                  <a:lnTo>
                    <a:pt x="542925" y="328613"/>
                  </a:lnTo>
                  <a:lnTo>
                    <a:pt x="664369" y="433388"/>
                  </a:lnTo>
                  <a:lnTo>
                    <a:pt x="583406" y="600075"/>
                  </a:lnTo>
                  <a:lnTo>
                    <a:pt x="371475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816588D0-9308-4656-B2B5-B3A78136E97D}"/>
                </a:ext>
              </a:extLst>
            </p:cNvPr>
            <p:cNvSpPr/>
            <p:nvPr/>
          </p:nvSpPr>
          <p:spPr>
            <a:xfrm>
              <a:off x="2773363" y="2460625"/>
              <a:ext cx="1343025" cy="1992313"/>
            </a:xfrm>
            <a:custGeom>
              <a:avLst/>
              <a:gdLst>
                <a:gd name="connsiteX0" fmla="*/ 693448 w 1342706"/>
                <a:gd name="connsiteY0" fmla="*/ 1148949 h 1991964"/>
                <a:gd name="connsiteX1" fmla="*/ 581273 w 1342706"/>
                <a:gd name="connsiteY1" fmla="*/ 1315512 h 1991964"/>
                <a:gd name="connsiteX2" fmla="*/ 492892 w 1342706"/>
                <a:gd name="connsiteY2" fmla="*/ 1448083 h 1991964"/>
                <a:gd name="connsiteX3" fmla="*/ 370519 w 1342706"/>
                <a:gd name="connsiteY3" fmla="*/ 1628244 h 1991964"/>
                <a:gd name="connsiteX4" fmla="*/ 278739 w 1342706"/>
                <a:gd name="connsiteY4" fmla="*/ 1771013 h 1991964"/>
                <a:gd name="connsiteX5" fmla="*/ 139369 w 1342706"/>
                <a:gd name="connsiteY5" fmla="*/ 1991964 h 1991964"/>
                <a:gd name="connsiteX6" fmla="*/ 0 w 1342706"/>
                <a:gd name="connsiteY6" fmla="*/ 1920580 h 1991964"/>
                <a:gd name="connsiteX7" fmla="*/ 44190 w 1342706"/>
                <a:gd name="connsiteY7" fmla="*/ 1886588 h 1991964"/>
                <a:gd name="connsiteX8" fmla="*/ 142769 w 1342706"/>
                <a:gd name="connsiteY8" fmla="*/ 1740419 h 1991964"/>
                <a:gd name="connsiteX9" fmla="*/ 285537 w 1342706"/>
                <a:gd name="connsiteY9" fmla="*/ 1505871 h 1991964"/>
                <a:gd name="connsiteX10" fmla="*/ 411310 w 1342706"/>
                <a:gd name="connsiteY10" fmla="*/ 1281520 h 1991964"/>
                <a:gd name="connsiteX11" fmla="*/ 489493 w 1342706"/>
                <a:gd name="connsiteY11" fmla="*/ 1128553 h 1991964"/>
                <a:gd name="connsiteX12" fmla="*/ 564276 w 1342706"/>
                <a:gd name="connsiteY12" fmla="*/ 982385 h 1991964"/>
                <a:gd name="connsiteX13" fmla="*/ 649258 w 1342706"/>
                <a:gd name="connsiteY13" fmla="*/ 829419 h 1991964"/>
                <a:gd name="connsiteX14" fmla="*/ 696847 w 1342706"/>
                <a:gd name="connsiteY14" fmla="*/ 761434 h 1991964"/>
                <a:gd name="connsiteX15" fmla="*/ 785228 w 1342706"/>
                <a:gd name="connsiteY15" fmla="*/ 625463 h 1991964"/>
                <a:gd name="connsiteX16" fmla="*/ 856612 w 1342706"/>
                <a:gd name="connsiteY16" fmla="*/ 509889 h 1991964"/>
                <a:gd name="connsiteX17" fmla="*/ 904202 w 1342706"/>
                <a:gd name="connsiteY17" fmla="*/ 418109 h 1991964"/>
                <a:gd name="connsiteX18" fmla="*/ 931396 w 1342706"/>
                <a:gd name="connsiteY18" fmla="*/ 360321 h 1991964"/>
                <a:gd name="connsiteX19" fmla="*/ 948392 w 1342706"/>
                <a:gd name="connsiteY19" fmla="*/ 316131 h 1991964"/>
                <a:gd name="connsiteX20" fmla="*/ 968788 w 1342706"/>
                <a:gd name="connsiteY20" fmla="*/ 258344 h 1991964"/>
                <a:gd name="connsiteX21" fmla="*/ 982385 w 1342706"/>
                <a:gd name="connsiteY21" fmla="*/ 203956 h 1991964"/>
                <a:gd name="connsiteX22" fmla="*/ 985784 w 1342706"/>
                <a:gd name="connsiteY22" fmla="*/ 173362 h 1991964"/>
                <a:gd name="connsiteX23" fmla="*/ 978986 w 1342706"/>
                <a:gd name="connsiteY23" fmla="*/ 122373 h 1991964"/>
                <a:gd name="connsiteX24" fmla="*/ 961989 w 1342706"/>
                <a:gd name="connsiteY24" fmla="*/ 95179 h 1991964"/>
                <a:gd name="connsiteX25" fmla="*/ 938195 w 1342706"/>
                <a:gd name="connsiteY25" fmla="*/ 84982 h 1991964"/>
                <a:gd name="connsiteX26" fmla="*/ 921198 w 1342706"/>
                <a:gd name="connsiteY26" fmla="*/ 74784 h 1991964"/>
                <a:gd name="connsiteX27" fmla="*/ 907601 w 1342706"/>
                <a:gd name="connsiteY27" fmla="*/ 57788 h 1991964"/>
                <a:gd name="connsiteX28" fmla="*/ 900803 w 1342706"/>
                <a:gd name="connsiteY28" fmla="*/ 33993 h 1991964"/>
                <a:gd name="connsiteX29" fmla="*/ 904202 w 1342706"/>
                <a:gd name="connsiteY29" fmla="*/ 20396 h 1991964"/>
                <a:gd name="connsiteX30" fmla="*/ 917799 w 1342706"/>
                <a:gd name="connsiteY30" fmla="*/ 6799 h 1991964"/>
                <a:gd name="connsiteX31" fmla="*/ 931396 w 1342706"/>
                <a:gd name="connsiteY31" fmla="*/ 0 h 1991964"/>
                <a:gd name="connsiteX32" fmla="*/ 972187 w 1342706"/>
                <a:gd name="connsiteY32" fmla="*/ 3399 h 1991964"/>
                <a:gd name="connsiteX33" fmla="*/ 1053769 w 1342706"/>
                <a:gd name="connsiteY33" fmla="*/ 23795 h 1991964"/>
                <a:gd name="connsiteX34" fmla="*/ 1111557 w 1342706"/>
                <a:gd name="connsiteY34" fmla="*/ 44191 h 1991964"/>
                <a:gd name="connsiteX35" fmla="*/ 1165945 w 1342706"/>
                <a:gd name="connsiteY35" fmla="*/ 71385 h 1991964"/>
                <a:gd name="connsiteX36" fmla="*/ 1203337 w 1342706"/>
                <a:gd name="connsiteY36" fmla="*/ 98579 h 1991964"/>
                <a:gd name="connsiteX37" fmla="*/ 1230531 w 1342706"/>
                <a:gd name="connsiteY37" fmla="*/ 118974 h 1991964"/>
                <a:gd name="connsiteX38" fmla="*/ 1271322 w 1342706"/>
                <a:gd name="connsiteY38" fmla="*/ 159765 h 1991964"/>
                <a:gd name="connsiteX39" fmla="*/ 1312113 w 1342706"/>
                <a:gd name="connsiteY39" fmla="*/ 200556 h 1991964"/>
                <a:gd name="connsiteX40" fmla="*/ 1332508 w 1342706"/>
                <a:gd name="connsiteY40" fmla="*/ 224351 h 1991964"/>
                <a:gd name="connsiteX41" fmla="*/ 1342706 w 1342706"/>
                <a:gd name="connsiteY41" fmla="*/ 244747 h 1991964"/>
                <a:gd name="connsiteX42" fmla="*/ 1339307 w 1342706"/>
                <a:gd name="connsiteY42" fmla="*/ 268541 h 1991964"/>
                <a:gd name="connsiteX43" fmla="*/ 1332508 w 1342706"/>
                <a:gd name="connsiteY43" fmla="*/ 305933 h 1991964"/>
                <a:gd name="connsiteX44" fmla="*/ 1312113 w 1342706"/>
                <a:gd name="connsiteY44" fmla="*/ 339926 h 1991964"/>
                <a:gd name="connsiteX45" fmla="*/ 1274721 w 1342706"/>
                <a:gd name="connsiteY45" fmla="*/ 363721 h 1991964"/>
                <a:gd name="connsiteX46" fmla="*/ 1247527 w 1342706"/>
                <a:gd name="connsiteY46" fmla="*/ 384116 h 1991964"/>
                <a:gd name="connsiteX47" fmla="*/ 1172743 w 1342706"/>
                <a:gd name="connsiteY47" fmla="*/ 479295 h 1991964"/>
                <a:gd name="connsiteX48" fmla="*/ 1063967 w 1342706"/>
                <a:gd name="connsiteY48" fmla="*/ 628863 h 1991964"/>
                <a:gd name="connsiteX49" fmla="*/ 982385 w 1342706"/>
                <a:gd name="connsiteY49" fmla="*/ 737639 h 1991964"/>
                <a:gd name="connsiteX50" fmla="*/ 866810 w 1342706"/>
                <a:gd name="connsiteY50" fmla="*/ 897404 h 1991964"/>
                <a:gd name="connsiteX51" fmla="*/ 785228 w 1342706"/>
                <a:gd name="connsiteY51" fmla="*/ 1019777 h 1991964"/>
                <a:gd name="connsiteX52" fmla="*/ 693448 w 1342706"/>
                <a:gd name="connsiteY52" fmla="*/ 1148949 h 199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42706" h="1991964">
                  <a:moveTo>
                    <a:pt x="693448" y="1148949"/>
                  </a:moveTo>
                  <a:lnTo>
                    <a:pt x="581273" y="1315512"/>
                  </a:lnTo>
                  <a:lnTo>
                    <a:pt x="492892" y="1448083"/>
                  </a:lnTo>
                  <a:lnTo>
                    <a:pt x="370519" y="1628244"/>
                  </a:lnTo>
                  <a:lnTo>
                    <a:pt x="278739" y="1771013"/>
                  </a:lnTo>
                  <a:lnTo>
                    <a:pt x="139369" y="1991964"/>
                  </a:lnTo>
                  <a:lnTo>
                    <a:pt x="0" y="1920580"/>
                  </a:lnTo>
                  <a:lnTo>
                    <a:pt x="44190" y="1886588"/>
                  </a:lnTo>
                  <a:lnTo>
                    <a:pt x="142769" y="1740419"/>
                  </a:lnTo>
                  <a:lnTo>
                    <a:pt x="285537" y="1505871"/>
                  </a:lnTo>
                  <a:lnTo>
                    <a:pt x="411310" y="1281520"/>
                  </a:lnTo>
                  <a:lnTo>
                    <a:pt x="489493" y="1128553"/>
                  </a:lnTo>
                  <a:lnTo>
                    <a:pt x="564276" y="982385"/>
                  </a:lnTo>
                  <a:lnTo>
                    <a:pt x="649258" y="829419"/>
                  </a:lnTo>
                  <a:lnTo>
                    <a:pt x="696847" y="761434"/>
                  </a:lnTo>
                  <a:lnTo>
                    <a:pt x="785228" y="625463"/>
                  </a:lnTo>
                  <a:lnTo>
                    <a:pt x="856612" y="509889"/>
                  </a:lnTo>
                  <a:lnTo>
                    <a:pt x="904202" y="418109"/>
                  </a:lnTo>
                  <a:lnTo>
                    <a:pt x="931396" y="360321"/>
                  </a:lnTo>
                  <a:lnTo>
                    <a:pt x="948392" y="316131"/>
                  </a:lnTo>
                  <a:lnTo>
                    <a:pt x="968788" y="258344"/>
                  </a:lnTo>
                  <a:lnTo>
                    <a:pt x="982385" y="203956"/>
                  </a:lnTo>
                  <a:lnTo>
                    <a:pt x="985784" y="173362"/>
                  </a:lnTo>
                  <a:lnTo>
                    <a:pt x="978986" y="122373"/>
                  </a:lnTo>
                  <a:lnTo>
                    <a:pt x="961989" y="95179"/>
                  </a:lnTo>
                  <a:lnTo>
                    <a:pt x="938195" y="84982"/>
                  </a:lnTo>
                  <a:lnTo>
                    <a:pt x="921198" y="74784"/>
                  </a:lnTo>
                  <a:lnTo>
                    <a:pt x="907601" y="57788"/>
                  </a:lnTo>
                  <a:lnTo>
                    <a:pt x="900803" y="33993"/>
                  </a:lnTo>
                  <a:lnTo>
                    <a:pt x="904202" y="20396"/>
                  </a:lnTo>
                  <a:lnTo>
                    <a:pt x="917799" y="6799"/>
                  </a:lnTo>
                  <a:lnTo>
                    <a:pt x="931396" y="0"/>
                  </a:lnTo>
                  <a:lnTo>
                    <a:pt x="972187" y="3399"/>
                  </a:lnTo>
                  <a:lnTo>
                    <a:pt x="1053769" y="23795"/>
                  </a:lnTo>
                  <a:lnTo>
                    <a:pt x="1111557" y="44191"/>
                  </a:lnTo>
                  <a:lnTo>
                    <a:pt x="1165945" y="71385"/>
                  </a:lnTo>
                  <a:lnTo>
                    <a:pt x="1203337" y="98579"/>
                  </a:lnTo>
                  <a:lnTo>
                    <a:pt x="1230531" y="118974"/>
                  </a:lnTo>
                  <a:lnTo>
                    <a:pt x="1271322" y="159765"/>
                  </a:lnTo>
                  <a:lnTo>
                    <a:pt x="1312113" y="200556"/>
                  </a:lnTo>
                  <a:lnTo>
                    <a:pt x="1332508" y="224351"/>
                  </a:lnTo>
                  <a:lnTo>
                    <a:pt x="1342706" y="244747"/>
                  </a:lnTo>
                  <a:lnTo>
                    <a:pt x="1339307" y="268541"/>
                  </a:lnTo>
                  <a:lnTo>
                    <a:pt x="1332508" y="305933"/>
                  </a:lnTo>
                  <a:lnTo>
                    <a:pt x="1312113" y="339926"/>
                  </a:lnTo>
                  <a:lnTo>
                    <a:pt x="1274721" y="363721"/>
                  </a:lnTo>
                  <a:lnTo>
                    <a:pt x="1247527" y="384116"/>
                  </a:lnTo>
                  <a:lnTo>
                    <a:pt x="1172743" y="479295"/>
                  </a:lnTo>
                  <a:lnTo>
                    <a:pt x="1063967" y="628863"/>
                  </a:lnTo>
                  <a:lnTo>
                    <a:pt x="982385" y="737639"/>
                  </a:lnTo>
                  <a:lnTo>
                    <a:pt x="866810" y="897404"/>
                  </a:lnTo>
                  <a:lnTo>
                    <a:pt x="785228" y="1019777"/>
                  </a:lnTo>
                  <a:lnTo>
                    <a:pt x="693448" y="11489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7205DD22-A35F-4116-B77C-42DBC0331B97}"/>
                </a:ext>
              </a:extLst>
            </p:cNvPr>
            <p:cNvSpPr/>
            <p:nvPr/>
          </p:nvSpPr>
          <p:spPr>
            <a:xfrm>
              <a:off x="2709863" y="4167188"/>
              <a:ext cx="1003300" cy="584200"/>
            </a:xfrm>
            <a:custGeom>
              <a:avLst/>
              <a:gdLst>
                <a:gd name="connsiteX0" fmla="*/ 588168 w 1002506"/>
                <a:gd name="connsiteY0" fmla="*/ 316706 h 583406"/>
                <a:gd name="connsiteX1" fmla="*/ 330993 w 1002506"/>
                <a:gd name="connsiteY1" fmla="*/ 440531 h 583406"/>
                <a:gd name="connsiteX2" fmla="*/ 257175 w 1002506"/>
                <a:gd name="connsiteY2" fmla="*/ 481012 h 583406"/>
                <a:gd name="connsiteX3" fmla="*/ 223837 w 1002506"/>
                <a:gd name="connsiteY3" fmla="*/ 504825 h 583406"/>
                <a:gd name="connsiteX4" fmla="*/ 204787 w 1002506"/>
                <a:gd name="connsiteY4" fmla="*/ 519112 h 583406"/>
                <a:gd name="connsiteX5" fmla="*/ 176212 w 1002506"/>
                <a:gd name="connsiteY5" fmla="*/ 561975 h 583406"/>
                <a:gd name="connsiteX6" fmla="*/ 157162 w 1002506"/>
                <a:gd name="connsiteY6" fmla="*/ 576262 h 583406"/>
                <a:gd name="connsiteX7" fmla="*/ 140493 w 1002506"/>
                <a:gd name="connsiteY7" fmla="*/ 583406 h 583406"/>
                <a:gd name="connsiteX8" fmla="*/ 123825 w 1002506"/>
                <a:gd name="connsiteY8" fmla="*/ 583406 h 583406"/>
                <a:gd name="connsiteX9" fmla="*/ 107156 w 1002506"/>
                <a:gd name="connsiteY9" fmla="*/ 576262 h 583406"/>
                <a:gd name="connsiteX10" fmla="*/ 92868 w 1002506"/>
                <a:gd name="connsiteY10" fmla="*/ 564356 h 583406"/>
                <a:gd name="connsiteX11" fmla="*/ 61912 w 1002506"/>
                <a:gd name="connsiteY11" fmla="*/ 514350 h 583406"/>
                <a:gd name="connsiteX12" fmla="*/ 28575 w 1002506"/>
                <a:gd name="connsiteY12" fmla="*/ 457200 h 583406"/>
                <a:gd name="connsiteX13" fmla="*/ 9525 w 1002506"/>
                <a:gd name="connsiteY13" fmla="*/ 416718 h 583406"/>
                <a:gd name="connsiteX14" fmla="*/ 0 w 1002506"/>
                <a:gd name="connsiteY14" fmla="*/ 373856 h 583406"/>
                <a:gd name="connsiteX15" fmla="*/ 0 w 1002506"/>
                <a:gd name="connsiteY15" fmla="*/ 330993 h 583406"/>
                <a:gd name="connsiteX16" fmla="*/ 7143 w 1002506"/>
                <a:gd name="connsiteY16" fmla="*/ 295275 h 583406"/>
                <a:gd name="connsiteX17" fmla="*/ 21431 w 1002506"/>
                <a:gd name="connsiteY17" fmla="*/ 252412 h 583406"/>
                <a:gd name="connsiteX18" fmla="*/ 50006 w 1002506"/>
                <a:gd name="connsiteY18" fmla="*/ 214312 h 583406"/>
                <a:gd name="connsiteX19" fmla="*/ 73818 w 1002506"/>
                <a:gd name="connsiteY19" fmla="*/ 195262 h 583406"/>
                <a:gd name="connsiteX20" fmla="*/ 123825 w 1002506"/>
                <a:gd name="connsiteY20" fmla="*/ 164306 h 583406"/>
                <a:gd name="connsiteX21" fmla="*/ 235743 w 1002506"/>
                <a:gd name="connsiteY21" fmla="*/ 219075 h 583406"/>
                <a:gd name="connsiteX22" fmla="*/ 416718 w 1002506"/>
                <a:gd name="connsiteY22" fmla="*/ 166687 h 583406"/>
                <a:gd name="connsiteX23" fmla="*/ 661987 w 1002506"/>
                <a:gd name="connsiteY23" fmla="*/ 95250 h 583406"/>
                <a:gd name="connsiteX24" fmla="*/ 1002506 w 1002506"/>
                <a:gd name="connsiteY24" fmla="*/ 0 h 583406"/>
                <a:gd name="connsiteX25" fmla="*/ 1002506 w 1002506"/>
                <a:gd name="connsiteY25" fmla="*/ 138112 h 583406"/>
                <a:gd name="connsiteX26" fmla="*/ 788193 w 1002506"/>
                <a:gd name="connsiteY26" fmla="*/ 226218 h 583406"/>
                <a:gd name="connsiteX27" fmla="*/ 588168 w 1002506"/>
                <a:gd name="connsiteY27" fmla="*/ 31670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2506" h="583406">
                  <a:moveTo>
                    <a:pt x="588168" y="316706"/>
                  </a:moveTo>
                  <a:lnTo>
                    <a:pt x="330993" y="440531"/>
                  </a:lnTo>
                  <a:lnTo>
                    <a:pt x="257175" y="481012"/>
                  </a:lnTo>
                  <a:lnTo>
                    <a:pt x="223837" y="504825"/>
                  </a:lnTo>
                  <a:lnTo>
                    <a:pt x="204787" y="519112"/>
                  </a:lnTo>
                  <a:lnTo>
                    <a:pt x="176212" y="561975"/>
                  </a:lnTo>
                  <a:lnTo>
                    <a:pt x="157162" y="576262"/>
                  </a:lnTo>
                  <a:lnTo>
                    <a:pt x="140493" y="583406"/>
                  </a:lnTo>
                  <a:lnTo>
                    <a:pt x="123825" y="583406"/>
                  </a:lnTo>
                  <a:lnTo>
                    <a:pt x="107156" y="576262"/>
                  </a:lnTo>
                  <a:lnTo>
                    <a:pt x="92868" y="564356"/>
                  </a:lnTo>
                  <a:lnTo>
                    <a:pt x="61912" y="514350"/>
                  </a:lnTo>
                  <a:lnTo>
                    <a:pt x="28575" y="457200"/>
                  </a:lnTo>
                  <a:lnTo>
                    <a:pt x="9525" y="416718"/>
                  </a:lnTo>
                  <a:lnTo>
                    <a:pt x="0" y="373856"/>
                  </a:lnTo>
                  <a:lnTo>
                    <a:pt x="0" y="330993"/>
                  </a:lnTo>
                  <a:lnTo>
                    <a:pt x="7143" y="295275"/>
                  </a:lnTo>
                  <a:lnTo>
                    <a:pt x="21431" y="252412"/>
                  </a:lnTo>
                  <a:lnTo>
                    <a:pt x="50006" y="214312"/>
                  </a:lnTo>
                  <a:lnTo>
                    <a:pt x="73818" y="195262"/>
                  </a:lnTo>
                  <a:lnTo>
                    <a:pt x="123825" y="164306"/>
                  </a:lnTo>
                  <a:lnTo>
                    <a:pt x="235743" y="219075"/>
                  </a:lnTo>
                  <a:lnTo>
                    <a:pt x="416718" y="166687"/>
                  </a:lnTo>
                  <a:lnTo>
                    <a:pt x="661987" y="95250"/>
                  </a:lnTo>
                  <a:lnTo>
                    <a:pt x="1002506" y="0"/>
                  </a:lnTo>
                  <a:lnTo>
                    <a:pt x="1002506" y="138112"/>
                  </a:lnTo>
                  <a:lnTo>
                    <a:pt x="788193" y="226218"/>
                  </a:lnTo>
                  <a:lnTo>
                    <a:pt x="588168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9">
              <a:extLst>
                <a:ext uri="{FF2B5EF4-FFF2-40B4-BE49-F238E27FC236}">
                  <a16:creationId xmlns:a16="http://schemas.microsoft.com/office/drawing/2014/main" id="{15C6C796-D8BF-4F4C-A971-9937FA87C6E2}"/>
                </a:ext>
              </a:extLst>
            </p:cNvPr>
            <p:cNvSpPr/>
            <p:nvPr/>
          </p:nvSpPr>
          <p:spPr>
            <a:xfrm rot="16200000">
              <a:off x="2308226" y="4219575"/>
              <a:ext cx="2266950" cy="1171575"/>
            </a:xfrm>
            <a:custGeom>
              <a:avLst/>
              <a:gdLst>
                <a:gd name="connsiteX0" fmla="*/ 1245394 w 2266950"/>
                <a:gd name="connsiteY0" fmla="*/ 935831 h 1171575"/>
                <a:gd name="connsiteX1" fmla="*/ 1100138 w 2266950"/>
                <a:gd name="connsiteY1" fmla="*/ 885825 h 1171575"/>
                <a:gd name="connsiteX2" fmla="*/ 966788 w 2266950"/>
                <a:gd name="connsiteY2" fmla="*/ 826294 h 1171575"/>
                <a:gd name="connsiteX3" fmla="*/ 831056 w 2266950"/>
                <a:gd name="connsiteY3" fmla="*/ 759619 h 1171575"/>
                <a:gd name="connsiteX4" fmla="*/ 731044 w 2266950"/>
                <a:gd name="connsiteY4" fmla="*/ 702469 h 1171575"/>
                <a:gd name="connsiteX5" fmla="*/ 633413 w 2266950"/>
                <a:gd name="connsiteY5" fmla="*/ 640556 h 1171575"/>
                <a:gd name="connsiteX6" fmla="*/ 566738 w 2266950"/>
                <a:gd name="connsiteY6" fmla="*/ 595313 h 1171575"/>
                <a:gd name="connsiteX7" fmla="*/ 485775 w 2266950"/>
                <a:gd name="connsiteY7" fmla="*/ 531019 h 1171575"/>
                <a:gd name="connsiteX8" fmla="*/ 381000 w 2266950"/>
                <a:gd name="connsiteY8" fmla="*/ 447675 h 1171575"/>
                <a:gd name="connsiteX9" fmla="*/ 264319 w 2266950"/>
                <a:gd name="connsiteY9" fmla="*/ 342900 h 1171575"/>
                <a:gd name="connsiteX10" fmla="*/ 147638 w 2266950"/>
                <a:gd name="connsiteY10" fmla="*/ 226219 h 1171575"/>
                <a:gd name="connsiteX11" fmla="*/ 61913 w 2266950"/>
                <a:gd name="connsiteY11" fmla="*/ 135731 h 1171575"/>
                <a:gd name="connsiteX12" fmla="*/ 35719 w 2266950"/>
                <a:gd name="connsiteY12" fmla="*/ 104775 h 1171575"/>
                <a:gd name="connsiteX13" fmla="*/ 21431 w 2266950"/>
                <a:gd name="connsiteY13" fmla="*/ 83344 h 1171575"/>
                <a:gd name="connsiteX14" fmla="*/ 7144 w 2266950"/>
                <a:gd name="connsiteY14" fmla="*/ 57150 h 1171575"/>
                <a:gd name="connsiteX15" fmla="*/ 0 w 2266950"/>
                <a:gd name="connsiteY15" fmla="*/ 30956 h 1171575"/>
                <a:gd name="connsiteX16" fmla="*/ 0 w 2266950"/>
                <a:gd name="connsiteY16" fmla="*/ 11906 h 1171575"/>
                <a:gd name="connsiteX17" fmla="*/ 7144 w 2266950"/>
                <a:gd name="connsiteY17" fmla="*/ 2381 h 1171575"/>
                <a:gd name="connsiteX18" fmla="*/ 21431 w 2266950"/>
                <a:gd name="connsiteY18" fmla="*/ 0 h 1171575"/>
                <a:gd name="connsiteX19" fmla="*/ 42863 w 2266950"/>
                <a:gd name="connsiteY19" fmla="*/ 4763 h 1171575"/>
                <a:gd name="connsiteX20" fmla="*/ 76200 w 2266950"/>
                <a:gd name="connsiteY20" fmla="*/ 28575 h 1171575"/>
                <a:gd name="connsiteX21" fmla="*/ 126206 w 2266950"/>
                <a:gd name="connsiteY21" fmla="*/ 73819 h 1171575"/>
                <a:gd name="connsiteX22" fmla="*/ 219075 w 2266950"/>
                <a:gd name="connsiteY22" fmla="*/ 152400 h 1171575"/>
                <a:gd name="connsiteX23" fmla="*/ 285750 w 2266950"/>
                <a:gd name="connsiteY23" fmla="*/ 204788 h 1171575"/>
                <a:gd name="connsiteX24" fmla="*/ 376238 w 2266950"/>
                <a:gd name="connsiteY24" fmla="*/ 273844 h 1171575"/>
                <a:gd name="connsiteX25" fmla="*/ 457200 w 2266950"/>
                <a:gd name="connsiteY25" fmla="*/ 330994 h 1171575"/>
                <a:gd name="connsiteX26" fmla="*/ 531019 w 2266950"/>
                <a:gd name="connsiteY26" fmla="*/ 385763 h 1171575"/>
                <a:gd name="connsiteX27" fmla="*/ 604838 w 2266950"/>
                <a:gd name="connsiteY27" fmla="*/ 433388 h 1171575"/>
                <a:gd name="connsiteX28" fmla="*/ 692944 w 2266950"/>
                <a:gd name="connsiteY28" fmla="*/ 490538 h 1171575"/>
                <a:gd name="connsiteX29" fmla="*/ 771525 w 2266950"/>
                <a:gd name="connsiteY29" fmla="*/ 533400 h 1171575"/>
                <a:gd name="connsiteX30" fmla="*/ 845344 w 2266950"/>
                <a:gd name="connsiteY30" fmla="*/ 569119 h 1171575"/>
                <a:gd name="connsiteX31" fmla="*/ 921544 w 2266950"/>
                <a:gd name="connsiteY31" fmla="*/ 604838 h 1171575"/>
                <a:gd name="connsiteX32" fmla="*/ 985838 w 2266950"/>
                <a:gd name="connsiteY32" fmla="*/ 628650 h 1171575"/>
                <a:gd name="connsiteX33" fmla="*/ 1083469 w 2266950"/>
                <a:gd name="connsiteY33" fmla="*/ 661988 h 1171575"/>
                <a:gd name="connsiteX34" fmla="*/ 1200150 w 2266950"/>
                <a:gd name="connsiteY34" fmla="*/ 692944 h 1171575"/>
                <a:gd name="connsiteX35" fmla="*/ 1300163 w 2266950"/>
                <a:gd name="connsiteY35" fmla="*/ 716756 h 1171575"/>
                <a:gd name="connsiteX36" fmla="*/ 1404938 w 2266950"/>
                <a:gd name="connsiteY36" fmla="*/ 738188 h 1171575"/>
                <a:gd name="connsiteX37" fmla="*/ 1540669 w 2266950"/>
                <a:gd name="connsiteY37" fmla="*/ 759619 h 1171575"/>
                <a:gd name="connsiteX38" fmla="*/ 1609725 w 2266950"/>
                <a:gd name="connsiteY38" fmla="*/ 766763 h 1171575"/>
                <a:gd name="connsiteX39" fmla="*/ 1735931 w 2266950"/>
                <a:gd name="connsiteY39" fmla="*/ 790575 h 1171575"/>
                <a:gd name="connsiteX40" fmla="*/ 1881188 w 2266950"/>
                <a:gd name="connsiteY40" fmla="*/ 804863 h 1171575"/>
                <a:gd name="connsiteX41" fmla="*/ 2002631 w 2266950"/>
                <a:gd name="connsiteY41" fmla="*/ 814388 h 1171575"/>
                <a:gd name="connsiteX42" fmla="*/ 2057400 w 2266950"/>
                <a:gd name="connsiteY42" fmla="*/ 814388 h 1171575"/>
                <a:gd name="connsiteX43" fmla="*/ 2095500 w 2266950"/>
                <a:gd name="connsiteY43" fmla="*/ 807244 h 1171575"/>
                <a:gd name="connsiteX44" fmla="*/ 2143125 w 2266950"/>
                <a:gd name="connsiteY44" fmla="*/ 785813 h 1171575"/>
                <a:gd name="connsiteX45" fmla="*/ 2166938 w 2266950"/>
                <a:gd name="connsiteY45" fmla="*/ 762000 h 1171575"/>
                <a:gd name="connsiteX46" fmla="*/ 2193131 w 2266950"/>
                <a:gd name="connsiteY46" fmla="*/ 733425 h 1171575"/>
                <a:gd name="connsiteX47" fmla="*/ 2212181 w 2266950"/>
                <a:gd name="connsiteY47" fmla="*/ 719138 h 1171575"/>
                <a:gd name="connsiteX48" fmla="*/ 2231231 w 2266950"/>
                <a:gd name="connsiteY48" fmla="*/ 711994 h 1171575"/>
                <a:gd name="connsiteX49" fmla="*/ 2252663 w 2266950"/>
                <a:gd name="connsiteY49" fmla="*/ 714375 h 1171575"/>
                <a:gd name="connsiteX50" fmla="*/ 2262188 w 2266950"/>
                <a:gd name="connsiteY50" fmla="*/ 723900 h 1171575"/>
                <a:gd name="connsiteX51" fmla="*/ 2264569 w 2266950"/>
                <a:gd name="connsiteY51" fmla="*/ 738188 h 1171575"/>
                <a:gd name="connsiteX52" fmla="*/ 2266950 w 2266950"/>
                <a:gd name="connsiteY52" fmla="*/ 764381 h 1171575"/>
                <a:gd name="connsiteX53" fmla="*/ 2266950 w 2266950"/>
                <a:gd name="connsiteY53" fmla="*/ 795338 h 1171575"/>
                <a:gd name="connsiteX54" fmla="*/ 2255044 w 2266950"/>
                <a:gd name="connsiteY54" fmla="*/ 838200 h 1171575"/>
                <a:gd name="connsiteX55" fmla="*/ 2224088 w 2266950"/>
                <a:gd name="connsiteY55" fmla="*/ 926306 h 1171575"/>
                <a:gd name="connsiteX56" fmla="*/ 2176463 w 2266950"/>
                <a:gd name="connsiteY56" fmla="*/ 1040606 h 1171575"/>
                <a:gd name="connsiteX57" fmla="*/ 2135981 w 2266950"/>
                <a:gd name="connsiteY57" fmla="*/ 1107281 h 1171575"/>
                <a:gd name="connsiteX58" fmla="*/ 2097881 w 2266950"/>
                <a:gd name="connsiteY58" fmla="*/ 1150144 h 1171575"/>
                <a:gd name="connsiteX59" fmla="*/ 2069306 w 2266950"/>
                <a:gd name="connsiteY59" fmla="*/ 1166813 h 1171575"/>
                <a:gd name="connsiteX60" fmla="*/ 2050256 w 2266950"/>
                <a:gd name="connsiteY60" fmla="*/ 1171575 h 1171575"/>
                <a:gd name="connsiteX61" fmla="*/ 2028825 w 2266950"/>
                <a:gd name="connsiteY61" fmla="*/ 1169194 h 1171575"/>
                <a:gd name="connsiteX62" fmla="*/ 2002631 w 2266950"/>
                <a:gd name="connsiteY62" fmla="*/ 1162050 h 1171575"/>
                <a:gd name="connsiteX63" fmla="*/ 1983581 w 2266950"/>
                <a:gd name="connsiteY63" fmla="*/ 1150144 h 1171575"/>
                <a:gd name="connsiteX64" fmla="*/ 1955006 w 2266950"/>
                <a:gd name="connsiteY64" fmla="*/ 1123950 h 1171575"/>
                <a:gd name="connsiteX65" fmla="*/ 1759744 w 2266950"/>
                <a:gd name="connsiteY65" fmla="*/ 1062038 h 1171575"/>
                <a:gd name="connsiteX66" fmla="*/ 1552575 w 2266950"/>
                <a:gd name="connsiteY66" fmla="*/ 1012031 h 1171575"/>
                <a:gd name="connsiteX67" fmla="*/ 1245394 w 2266950"/>
                <a:gd name="connsiteY67" fmla="*/ 93583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266950" h="1171575">
                  <a:moveTo>
                    <a:pt x="1245394" y="935831"/>
                  </a:moveTo>
                  <a:lnTo>
                    <a:pt x="1100138" y="885825"/>
                  </a:lnTo>
                  <a:lnTo>
                    <a:pt x="966788" y="826294"/>
                  </a:lnTo>
                  <a:lnTo>
                    <a:pt x="831056" y="759619"/>
                  </a:lnTo>
                  <a:lnTo>
                    <a:pt x="731044" y="702469"/>
                  </a:lnTo>
                  <a:lnTo>
                    <a:pt x="633413" y="640556"/>
                  </a:lnTo>
                  <a:lnTo>
                    <a:pt x="566738" y="595313"/>
                  </a:lnTo>
                  <a:lnTo>
                    <a:pt x="485775" y="531019"/>
                  </a:lnTo>
                  <a:lnTo>
                    <a:pt x="381000" y="447675"/>
                  </a:lnTo>
                  <a:lnTo>
                    <a:pt x="264319" y="342900"/>
                  </a:lnTo>
                  <a:lnTo>
                    <a:pt x="147638" y="226219"/>
                  </a:lnTo>
                  <a:lnTo>
                    <a:pt x="61913" y="135731"/>
                  </a:lnTo>
                  <a:lnTo>
                    <a:pt x="35719" y="104775"/>
                  </a:lnTo>
                  <a:lnTo>
                    <a:pt x="21431" y="83344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6200" y="28575"/>
                  </a:lnTo>
                  <a:lnTo>
                    <a:pt x="126206" y="73819"/>
                  </a:lnTo>
                  <a:lnTo>
                    <a:pt x="219075" y="152400"/>
                  </a:lnTo>
                  <a:lnTo>
                    <a:pt x="285750" y="204788"/>
                  </a:lnTo>
                  <a:lnTo>
                    <a:pt x="376238" y="273844"/>
                  </a:lnTo>
                  <a:lnTo>
                    <a:pt x="457200" y="330994"/>
                  </a:lnTo>
                  <a:lnTo>
                    <a:pt x="531019" y="385763"/>
                  </a:lnTo>
                  <a:lnTo>
                    <a:pt x="604838" y="433388"/>
                  </a:lnTo>
                  <a:lnTo>
                    <a:pt x="692944" y="490538"/>
                  </a:lnTo>
                  <a:lnTo>
                    <a:pt x="771525" y="533400"/>
                  </a:lnTo>
                  <a:lnTo>
                    <a:pt x="845344" y="569119"/>
                  </a:lnTo>
                  <a:lnTo>
                    <a:pt x="921544" y="604838"/>
                  </a:lnTo>
                  <a:lnTo>
                    <a:pt x="985838" y="628650"/>
                  </a:lnTo>
                  <a:lnTo>
                    <a:pt x="1083469" y="661988"/>
                  </a:lnTo>
                  <a:lnTo>
                    <a:pt x="1200150" y="692944"/>
                  </a:lnTo>
                  <a:lnTo>
                    <a:pt x="1300163" y="716756"/>
                  </a:lnTo>
                  <a:lnTo>
                    <a:pt x="1404938" y="738188"/>
                  </a:lnTo>
                  <a:lnTo>
                    <a:pt x="1540669" y="759619"/>
                  </a:lnTo>
                  <a:lnTo>
                    <a:pt x="1609725" y="766763"/>
                  </a:lnTo>
                  <a:lnTo>
                    <a:pt x="1735931" y="790575"/>
                  </a:lnTo>
                  <a:lnTo>
                    <a:pt x="1881188" y="804863"/>
                  </a:lnTo>
                  <a:lnTo>
                    <a:pt x="2002631" y="814388"/>
                  </a:lnTo>
                  <a:lnTo>
                    <a:pt x="2057400" y="814388"/>
                  </a:lnTo>
                  <a:lnTo>
                    <a:pt x="2095500" y="807244"/>
                  </a:lnTo>
                  <a:lnTo>
                    <a:pt x="2143125" y="785813"/>
                  </a:lnTo>
                  <a:lnTo>
                    <a:pt x="2166938" y="762000"/>
                  </a:lnTo>
                  <a:lnTo>
                    <a:pt x="2193131" y="733425"/>
                  </a:lnTo>
                  <a:lnTo>
                    <a:pt x="2212181" y="719138"/>
                  </a:lnTo>
                  <a:lnTo>
                    <a:pt x="2231231" y="711994"/>
                  </a:lnTo>
                  <a:lnTo>
                    <a:pt x="2252663" y="714375"/>
                  </a:lnTo>
                  <a:lnTo>
                    <a:pt x="2262188" y="723900"/>
                  </a:lnTo>
                  <a:lnTo>
                    <a:pt x="2264569" y="738188"/>
                  </a:lnTo>
                  <a:lnTo>
                    <a:pt x="2266950" y="764381"/>
                  </a:lnTo>
                  <a:lnTo>
                    <a:pt x="2266950" y="795338"/>
                  </a:lnTo>
                  <a:lnTo>
                    <a:pt x="2255044" y="838200"/>
                  </a:lnTo>
                  <a:lnTo>
                    <a:pt x="2224088" y="926306"/>
                  </a:lnTo>
                  <a:lnTo>
                    <a:pt x="2176463" y="1040606"/>
                  </a:lnTo>
                  <a:lnTo>
                    <a:pt x="2135981" y="1107281"/>
                  </a:lnTo>
                  <a:lnTo>
                    <a:pt x="2097881" y="1150144"/>
                  </a:lnTo>
                  <a:lnTo>
                    <a:pt x="2069306" y="1166813"/>
                  </a:lnTo>
                  <a:lnTo>
                    <a:pt x="2050256" y="1171575"/>
                  </a:lnTo>
                  <a:lnTo>
                    <a:pt x="2028825" y="1169194"/>
                  </a:lnTo>
                  <a:lnTo>
                    <a:pt x="2002631" y="1162050"/>
                  </a:lnTo>
                  <a:lnTo>
                    <a:pt x="1983581" y="1150144"/>
                  </a:lnTo>
                  <a:lnTo>
                    <a:pt x="1955006" y="1123950"/>
                  </a:lnTo>
                  <a:lnTo>
                    <a:pt x="1759744" y="1062038"/>
                  </a:lnTo>
                  <a:lnTo>
                    <a:pt x="1552575" y="1012031"/>
                  </a:lnTo>
                  <a:lnTo>
                    <a:pt x="1245394" y="935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95D89D7F-5D02-4C27-B5C5-0CB28B42C2BA}"/>
                </a:ext>
              </a:extLst>
            </p:cNvPr>
            <p:cNvSpPr/>
            <p:nvPr/>
          </p:nvSpPr>
          <p:spPr>
            <a:xfrm>
              <a:off x="4424363" y="1998663"/>
              <a:ext cx="1363662" cy="1722437"/>
            </a:xfrm>
            <a:custGeom>
              <a:avLst/>
              <a:gdLst>
                <a:gd name="connsiteX0" fmla="*/ 565370 w 1364388"/>
                <a:gd name="connsiteY0" fmla="*/ 299993 h 1722072"/>
                <a:gd name="connsiteX1" fmla="*/ 262493 w 1364388"/>
                <a:gd name="connsiteY1" fmla="*/ 357684 h 1722072"/>
                <a:gd name="connsiteX2" fmla="*/ 86536 w 1364388"/>
                <a:gd name="connsiteY2" fmla="*/ 395183 h 1722072"/>
                <a:gd name="connsiteX3" fmla="*/ 0 w 1364388"/>
                <a:gd name="connsiteY3" fmla="*/ 242302 h 1722072"/>
                <a:gd name="connsiteX4" fmla="*/ 268262 w 1364388"/>
                <a:gd name="connsiteY4" fmla="*/ 193265 h 1722072"/>
                <a:gd name="connsiteX5" fmla="*/ 660560 w 1364388"/>
                <a:gd name="connsiteY5" fmla="*/ 121151 h 1722072"/>
                <a:gd name="connsiteX6" fmla="*/ 943245 w 1364388"/>
                <a:gd name="connsiteY6" fmla="*/ 66345 h 1722072"/>
                <a:gd name="connsiteX7" fmla="*/ 992282 w 1364388"/>
                <a:gd name="connsiteY7" fmla="*/ 34615 h 1722072"/>
                <a:gd name="connsiteX8" fmla="*/ 1038435 w 1364388"/>
                <a:gd name="connsiteY8" fmla="*/ 5769 h 1722072"/>
                <a:gd name="connsiteX9" fmla="*/ 1055742 w 1364388"/>
                <a:gd name="connsiteY9" fmla="*/ 0 h 1722072"/>
                <a:gd name="connsiteX10" fmla="*/ 1087472 w 1364388"/>
                <a:gd name="connsiteY10" fmla="*/ 11538 h 1722072"/>
                <a:gd name="connsiteX11" fmla="*/ 1199969 w 1364388"/>
                <a:gd name="connsiteY11" fmla="*/ 77883 h 1722072"/>
                <a:gd name="connsiteX12" fmla="*/ 1263429 w 1364388"/>
                <a:gd name="connsiteY12" fmla="*/ 121151 h 1722072"/>
                <a:gd name="connsiteX13" fmla="*/ 1303813 w 1364388"/>
                <a:gd name="connsiteY13" fmla="*/ 158650 h 1722072"/>
                <a:gd name="connsiteX14" fmla="*/ 1329774 w 1364388"/>
                <a:gd name="connsiteY14" fmla="*/ 187496 h 1722072"/>
                <a:gd name="connsiteX15" fmla="*/ 1352850 w 1364388"/>
                <a:gd name="connsiteY15" fmla="*/ 216341 h 1722072"/>
                <a:gd name="connsiteX16" fmla="*/ 1361504 w 1364388"/>
                <a:gd name="connsiteY16" fmla="*/ 236533 h 1722072"/>
                <a:gd name="connsiteX17" fmla="*/ 1364388 w 1364388"/>
                <a:gd name="connsiteY17" fmla="*/ 250955 h 1722072"/>
                <a:gd name="connsiteX18" fmla="*/ 1364388 w 1364388"/>
                <a:gd name="connsiteY18" fmla="*/ 279801 h 1722072"/>
                <a:gd name="connsiteX19" fmla="*/ 1352850 w 1364388"/>
                <a:gd name="connsiteY19" fmla="*/ 320184 h 1722072"/>
                <a:gd name="connsiteX20" fmla="*/ 1326889 w 1364388"/>
                <a:gd name="connsiteY20" fmla="*/ 351914 h 1722072"/>
                <a:gd name="connsiteX21" fmla="*/ 1309582 w 1364388"/>
                <a:gd name="connsiteY21" fmla="*/ 377875 h 1722072"/>
                <a:gd name="connsiteX22" fmla="*/ 1298044 w 1364388"/>
                <a:gd name="connsiteY22" fmla="*/ 403836 h 1722072"/>
                <a:gd name="connsiteX23" fmla="*/ 1277852 w 1364388"/>
                <a:gd name="connsiteY23" fmla="*/ 487488 h 1722072"/>
                <a:gd name="connsiteX24" fmla="*/ 1243237 w 1364388"/>
                <a:gd name="connsiteY24" fmla="*/ 692290 h 1722072"/>
                <a:gd name="connsiteX25" fmla="*/ 1217277 w 1364388"/>
                <a:gd name="connsiteY25" fmla="*/ 859594 h 1722072"/>
                <a:gd name="connsiteX26" fmla="*/ 1191316 w 1364388"/>
                <a:gd name="connsiteY26" fmla="*/ 1061512 h 1722072"/>
                <a:gd name="connsiteX27" fmla="*/ 1174008 w 1364388"/>
                <a:gd name="connsiteY27" fmla="*/ 1202855 h 1722072"/>
                <a:gd name="connsiteX28" fmla="*/ 1159586 w 1364388"/>
                <a:gd name="connsiteY28" fmla="*/ 1390350 h 1722072"/>
                <a:gd name="connsiteX29" fmla="*/ 1148048 w 1364388"/>
                <a:gd name="connsiteY29" fmla="*/ 1511501 h 1722072"/>
                <a:gd name="connsiteX30" fmla="*/ 1136509 w 1364388"/>
                <a:gd name="connsiteY30" fmla="*/ 1589383 h 1722072"/>
                <a:gd name="connsiteX31" fmla="*/ 1124971 w 1364388"/>
                <a:gd name="connsiteY31" fmla="*/ 1644190 h 1722072"/>
                <a:gd name="connsiteX32" fmla="*/ 1107664 w 1364388"/>
                <a:gd name="connsiteY32" fmla="*/ 1693227 h 1722072"/>
                <a:gd name="connsiteX33" fmla="*/ 1096126 w 1364388"/>
                <a:gd name="connsiteY33" fmla="*/ 1716303 h 1722072"/>
                <a:gd name="connsiteX34" fmla="*/ 1081703 w 1364388"/>
                <a:gd name="connsiteY34" fmla="*/ 1722072 h 1722072"/>
                <a:gd name="connsiteX35" fmla="*/ 1038435 w 1364388"/>
                <a:gd name="connsiteY35" fmla="*/ 1713419 h 1722072"/>
                <a:gd name="connsiteX36" fmla="*/ 1000936 w 1364388"/>
                <a:gd name="connsiteY36" fmla="*/ 1693227 h 1722072"/>
                <a:gd name="connsiteX37" fmla="*/ 969206 w 1364388"/>
                <a:gd name="connsiteY37" fmla="*/ 1664381 h 1722072"/>
                <a:gd name="connsiteX38" fmla="*/ 934591 w 1364388"/>
                <a:gd name="connsiteY38" fmla="*/ 1626882 h 1722072"/>
                <a:gd name="connsiteX39" fmla="*/ 920169 w 1364388"/>
                <a:gd name="connsiteY39" fmla="*/ 1401888 h 1722072"/>
                <a:gd name="connsiteX40" fmla="*/ 946130 w 1364388"/>
                <a:gd name="connsiteY40" fmla="*/ 1110549 h 1722072"/>
                <a:gd name="connsiteX41" fmla="*/ 963437 w 1364388"/>
                <a:gd name="connsiteY41" fmla="*/ 917285 h 1722072"/>
                <a:gd name="connsiteX42" fmla="*/ 986513 w 1364388"/>
                <a:gd name="connsiteY42" fmla="*/ 781711 h 1722072"/>
                <a:gd name="connsiteX43" fmla="*/ 1000936 w 1364388"/>
                <a:gd name="connsiteY43" fmla="*/ 504795 h 1722072"/>
                <a:gd name="connsiteX44" fmla="*/ 1009589 w 1364388"/>
                <a:gd name="connsiteY44" fmla="*/ 328838 h 1722072"/>
                <a:gd name="connsiteX45" fmla="*/ 1003820 w 1364388"/>
                <a:gd name="connsiteY45" fmla="*/ 288455 h 1722072"/>
                <a:gd name="connsiteX46" fmla="*/ 992282 w 1364388"/>
                <a:gd name="connsiteY46" fmla="*/ 265378 h 1722072"/>
                <a:gd name="connsiteX47" fmla="*/ 980744 w 1364388"/>
                <a:gd name="connsiteY47" fmla="*/ 256725 h 1722072"/>
                <a:gd name="connsiteX48" fmla="*/ 960552 w 1364388"/>
                <a:gd name="connsiteY48" fmla="*/ 248071 h 1722072"/>
                <a:gd name="connsiteX49" fmla="*/ 925938 w 1364388"/>
                <a:gd name="connsiteY49" fmla="*/ 248071 h 1722072"/>
                <a:gd name="connsiteX50" fmla="*/ 827863 w 1364388"/>
                <a:gd name="connsiteY50" fmla="*/ 262494 h 1722072"/>
                <a:gd name="connsiteX51" fmla="*/ 565370 w 1364388"/>
                <a:gd name="connsiteY51" fmla="*/ 299993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388" h="1722072">
                  <a:moveTo>
                    <a:pt x="565370" y="299993"/>
                  </a:moveTo>
                  <a:lnTo>
                    <a:pt x="262493" y="357684"/>
                  </a:lnTo>
                  <a:lnTo>
                    <a:pt x="86536" y="395183"/>
                  </a:lnTo>
                  <a:lnTo>
                    <a:pt x="0" y="242302"/>
                  </a:lnTo>
                  <a:lnTo>
                    <a:pt x="268262" y="193265"/>
                  </a:lnTo>
                  <a:lnTo>
                    <a:pt x="660560" y="121151"/>
                  </a:lnTo>
                  <a:lnTo>
                    <a:pt x="943245" y="66345"/>
                  </a:lnTo>
                  <a:lnTo>
                    <a:pt x="992282" y="34615"/>
                  </a:lnTo>
                  <a:lnTo>
                    <a:pt x="1038435" y="5769"/>
                  </a:lnTo>
                  <a:lnTo>
                    <a:pt x="1055742" y="0"/>
                  </a:lnTo>
                  <a:lnTo>
                    <a:pt x="1087472" y="11538"/>
                  </a:lnTo>
                  <a:lnTo>
                    <a:pt x="1199969" y="77883"/>
                  </a:lnTo>
                  <a:lnTo>
                    <a:pt x="1263429" y="121151"/>
                  </a:lnTo>
                  <a:lnTo>
                    <a:pt x="1303813" y="158650"/>
                  </a:lnTo>
                  <a:lnTo>
                    <a:pt x="1329774" y="187496"/>
                  </a:lnTo>
                  <a:lnTo>
                    <a:pt x="1352850" y="216341"/>
                  </a:lnTo>
                  <a:lnTo>
                    <a:pt x="1361504" y="236533"/>
                  </a:lnTo>
                  <a:lnTo>
                    <a:pt x="1364388" y="250955"/>
                  </a:lnTo>
                  <a:lnTo>
                    <a:pt x="1364388" y="279801"/>
                  </a:lnTo>
                  <a:lnTo>
                    <a:pt x="1352850" y="320184"/>
                  </a:lnTo>
                  <a:lnTo>
                    <a:pt x="1326889" y="351914"/>
                  </a:lnTo>
                  <a:lnTo>
                    <a:pt x="1309582" y="377875"/>
                  </a:lnTo>
                  <a:lnTo>
                    <a:pt x="1298044" y="403836"/>
                  </a:lnTo>
                  <a:lnTo>
                    <a:pt x="1277852" y="487488"/>
                  </a:lnTo>
                  <a:lnTo>
                    <a:pt x="1243237" y="692290"/>
                  </a:lnTo>
                  <a:lnTo>
                    <a:pt x="1217277" y="859594"/>
                  </a:lnTo>
                  <a:lnTo>
                    <a:pt x="1191316" y="1061512"/>
                  </a:lnTo>
                  <a:lnTo>
                    <a:pt x="1174008" y="1202855"/>
                  </a:lnTo>
                  <a:lnTo>
                    <a:pt x="1159586" y="1390350"/>
                  </a:lnTo>
                  <a:lnTo>
                    <a:pt x="1148048" y="1511501"/>
                  </a:lnTo>
                  <a:lnTo>
                    <a:pt x="1136509" y="1589383"/>
                  </a:lnTo>
                  <a:lnTo>
                    <a:pt x="1124971" y="1644190"/>
                  </a:lnTo>
                  <a:lnTo>
                    <a:pt x="1107664" y="1693227"/>
                  </a:lnTo>
                  <a:lnTo>
                    <a:pt x="1096126" y="1716303"/>
                  </a:lnTo>
                  <a:lnTo>
                    <a:pt x="1081703" y="1722072"/>
                  </a:lnTo>
                  <a:lnTo>
                    <a:pt x="1038435" y="1713419"/>
                  </a:lnTo>
                  <a:lnTo>
                    <a:pt x="1000936" y="1693227"/>
                  </a:lnTo>
                  <a:lnTo>
                    <a:pt x="969206" y="1664381"/>
                  </a:lnTo>
                  <a:lnTo>
                    <a:pt x="934591" y="1626882"/>
                  </a:lnTo>
                  <a:lnTo>
                    <a:pt x="920169" y="1401888"/>
                  </a:lnTo>
                  <a:lnTo>
                    <a:pt x="946130" y="1110549"/>
                  </a:lnTo>
                  <a:lnTo>
                    <a:pt x="963437" y="917285"/>
                  </a:lnTo>
                  <a:lnTo>
                    <a:pt x="986513" y="781711"/>
                  </a:lnTo>
                  <a:lnTo>
                    <a:pt x="1000936" y="504795"/>
                  </a:lnTo>
                  <a:lnTo>
                    <a:pt x="1009589" y="328838"/>
                  </a:lnTo>
                  <a:lnTo>
                    <a:pt x="1003820" y="288455"/>
                  </a:lnTo>
                  <a:lnTo>
                    <a:pt x="992282" y="265378"/>
                  </a:lnTo>
                  <a:lnTo>
                    <a:pt x="980744" y="256725"/>
                  </a:lnTo>
                  <a:lnTo>
                    <a:pt x="960552" y="248071"/>
                  </a:lnTo>
                  <a:lnTo>
                    <a:pt x="925938" y="248071"/>
                  </a:lnTo>
                  <a:lnTo>
                    <a:pt x="827863" y="262494"/>
                  </a:lnTo>
                  <a:lnTo>
                    <a:pt x="565370" y="2999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7C80F533-B6D8-4A14-B2B0-3ADF8432DC55}"/>
                </a:ext>
              </a:extLst>
            </p:cNvPr>
            <p:cNvSpPr/>
            <p:nvPr/>
          </p:nvSpPr>
          <p:spPr>
            <a:xfrm>
              <a:off x="4503738" y="2752725"/>
              <a:ext cx="954087" cy="328613"/>
            </a:xfrm>
            <a:custGeom>
              <a:avLst/>
              <a:gdLst>
                <a:gd name="connsiteX0" fmla="*/ 364331 w 954881"/>
                <a:gd name="connsiteY0" fmla="*/ 250031 h 328613"/>
                <a:gd name="connsiteX1" fmla="*/ 123825 w 954881"/>
                <a:gd name="connsiteY1" fmla="*/ 302419 h 328613"/>
                <a:gd name="connsiteX2" fmla="*/ 2381 w 954881"/>
                <a:gd name="connsiteY2" fmla="*/ 328613 h 328613"/>
                <a:gd name="connsiteX3" fmla="*/ 0 w 954881"/>
                <a:gd name="connsiteY3" fmla="*/ 147638 h 328613"/>
                <a:gd name="connsiteX4" fmla="*/ 119062 w 954881"/>
                <a:gd name="connsiteY4" fmla="*/ 121444 h 328613"/>
                <a:gd name="connsiteX5" fmla="*/ 366712 w 954881"/>
                <a:gd name="connsiteY5" fmla="*/ 69056 h 328613"/>
                <a:gd name="connsiteX6" fmla="*/ 645319 w 954881"/>
                <a:gd name="connsiteY6" fmla="*/ 14288 h 328613"/>
                <a:gd name="connsiteX7" fmla="*/ 700087 w 954881"/>
                <a:gd name="connsiteY7" fmla="*/ 4763 h 328613"/>
                <a:gd name="connsiteX8" fmla="*/ 742950 w 954881"/>
                <a:gd name="connsiteY8" fmla="*/ 0 h 328613"/>
                <a:gd name="connsiteX9" fmla="*/ 823912 w 954881"/>
                <a:gd name="connsiteY9" fmla="*/ 9525 h 328613"/>
                <a:gd name="connsiteX10" fmla="*/ 954881 w 954881"/>
                <a:gd name="connsiteY10" fmla="*/ 33338 h 328613"/>
                <a:gd name="connsiteX11" fmla="*/ 942975 w 954881"/>
                <a:gd name="connsiteY11" fmla="*/ 192881 h 328613"/>
                <a:gd name="connsiteX12" fmla="*/ 866775 w 954881"/>
                <a:gd name="connsiteY12" fmla="*/ 180975 h 328613"/>
                <a:gd name="connsiteX13" fmla="*/ 814387 w 954881"/>
                <a:gd name="connsiteY13" fmla="*/ 171450 h 328613"/>
                <a:gd name="connsiteX14" fmla="*/ 745331 w 954881"/>
                <a:gd name="connsiteY14" fmla="*/ 171450 h 328613"/>
                <a:gd name="connsiteX15" fmla="*/ 640556 w 954881"/>
                <a:gd name="connsiteY15" fmla="*/ 192881 h 328613"/>
                <a:gd name="connsiteX16" fmla="*/ 364331 w 954881"/>
                <a:gd name="connsiteY16" fmla="*/ 25003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4881" h="328613">
                  <a:moveTo>
                    <a:pt x="364331" y="250031"/>
                  </a:moveTo>
                  <a:lnTo>
                    <a:pt x="123825" y="302419"/>
                  </a:lnTo>
                  <a:lnTo>
                    <a:pt x="2381" y="328613"/>
                  </a:lnTo>
                  <a:cubicBezTo>
                    <a:pt x="1587" y="268288"/>
                    <a:pt x="794" y="207963"/>
                    <a:pt x="0" y="147638"/>
                  </a:cubicBezTo>
                  <a:lnTo>
                    <a:pt x="119062" y="121444"/>
                  </a:lnTo>
                  <a:lnTo>
                    <a:pt x="366712" y="69056"/>
                  </a:lnTo>
                  <a:lnTo>
                    <a:pt x="645319" y="14288"/>
                  </a:lnTo>
                  <a:lnTo>
                    <a:pt x="700087" y="4763"/>
                  </a:lnTo>
                  <a:lnTo>
                    <a:pt x="742950" y="0"/>
                  </a:lnTo>
                  <a:lnTo>
                    <a:pt x="823912" y="9525"/>
                  </a:lnTo>
                  <a:lnTo>
                    <a:pt x="954881" y="33338"/>
                  </a:lnTo>
                  <a:lnTo>
                    <a:pt x="942975" y="192881"/>
                  </a:lnTo>
                  <a:lnTo>
                    <a:pt x="866775" y="180975"/>
                  </a:lnTo>
                  <a:lnTo>
                    <a:pt x="814387" y="171450"/>
                  </a:lnTo>
                  <a:lnTo>
                    <a:pt x="745331" y="171450"/>
                  </a:lnTo>
                  <a:lnTo>
                    <a:pt x="640556" y="192881"/>
                  </a:lnTo>
                  <a:lnTo>
                    <a:pt x="364331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3">
              <a:extLst>
                <a:ext uri="{FF2B5EF4-FFF2-40B4-BE49-F238E27FC236}">
                  <a16:creationId xmlns:a16="http://schemas.microsoft.com/office/drawing/2014/main" id="{901141C3-9B73-44FD-BC98-998610704B16}"/>
                </a:ext>
              </a:extLst>
            </p:cNvPr>
            <p:cNvSpPr/>
            <p:nvPr/>
          </p:nvSpPr>
          <p:spPr>
            <a:xfrm>
              <a:off x="4459288" y="3386138"/>
              <a:ext cx="941387" cy="387350"/>
            </a:xfrm>
            <a:custGeom>
              <a:avLst/>
              <a:gdLst>
                <a:gd name="connsiteX0" fmla="*/ 433388 w 940594"/>
                <a:gd name="connsiteY0" fmla="*/ 302418 h 388143"/>
                <a:gd name="connsiteX1" fmla="*/ 226219 w 940594"/>
                <a:gd name="connsiteY1" fmla="*/ 342900 h 388143"/>
                <a:gd name="connsiteX2" fmla="*/ 9525 w 940594"/>
                <a:gd name="connsiteY2" fmla="*/ 388143 h 388143"/>
                <a:gd name="connsiteX3" fmla="*/ 0 w 940594"/>
                <a:gd name="connsiteY3" fmla="*/ 238125 h 388143"/>
                <a:gd name="connsiteX4" fmla="*/ 202407 w 940594"/>
                <a:gd name="connsiteY4" fmla="*/ 192881 h 388143"/>
                <a:gd name="connsiteX5" fmla="*/ 409575 w 940594"/>
                <a:gd name="connsiteY5" fmla="*/ 140493 h 388143"/>
                <a:gd name="connsiteX6" fmla="*/ 695325 w 940594"/>
                <a:gd name="connsiteY6" fmla="*/ 66675 h 388143"/>
                <a:gd name="connsiteX7" fmla="*/ 931069 w 940594"/>
                <a:gd name="connsiteY7" fmla="*/ 0 h 388143"/>
                <a:gd name="connsiteX8" fmla="*/ 940594 w 940594"/>
                <a:gd name="connsiteY8" fmla="*/ 240506 h 388143"/>
                <a:gd name="connsiteX9" fmla="*/ 897732 w 940594"/>
                <a:gd name="connsiteY9" fmla="*/ 240506 h 388143"/>
                <a:gd name="connsiteX10" fmla="*/ 692944 w 940594"/>
                <a:gd name="connsiteY10" fmla="*/ 261937 h 388143"/>
                <a:gd name="connsiteX11" fmla="*/ 433388 w 940594"/>
                <a:gd name="connsiteY11" fmla="*/ 302418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0594" h="388143">
                  <a:moveTo>
                    <a:pt x="433388" y="302418"/>
                  </a:moveTo>
                  <a:lnTo>
                    <a:pt x="226219" y="342900"/>
                  </a:lnTo>
                  <a:lnTo>
                    <a:pt x="9525" y="388143"/>
                  </a:lnTo>
                  <a:lnTo>
                    <a:pt x="0" y="238125"/>
                  </a:lnTo>
                  <a:lnTo>
                    <a:pt x="202407" y="192881"/>
                  </a:lnTo>
                  <a:lnTo>
                    <a:pt x="409575" y="140493"/>
                  </a:lnTo>
                  <a:lnTo>
                    <a:pt x="695325" y="66675"/>
                  </a:lnTo>
                  <a:lnTo>
                    <a:pt x="931069" y="0"/>
                  </a:lnTo>
                  <a:lnTo>
                    <a:pt x="940594" y="240506"/>
                  </a:lnTo>
                  <a:lnTo>
                    <a:pt x="897732" y="240506"/>
                  </a:lnTo>
                  <a:lnTo>
                    <a:pt x="692944" y="261937"/>
                  </a:lnTo>
                  <a:lnTo>
                    <a:pt x="433388" y="3024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2C1D6B81-384E-4E99-B231-09E091F52412}"/>
                </a:ext>
              </a:extLst>
            </p:cNvPr>
            <p:cNvSpPr/>
            <p:nvPr/>
          </p:nvSpPr>
          <p:spPr>
            <a:xfrm rot="16200000">
              <a:off x="2755900" y="3527425"/>
              <a:ext cx="3201988" cy="452438"/>
            </a:xfrm>
            <a:custGeom>
              <a:avLst/>
              <a:gdLst>
                <a:gd name="connsiteX0" fmla="*/ 2022402 w 3201889"/>
                <a:gd name="connsiteY0" fmla="*/ 428904 h 452732"/>
                <a:gd name="connsiteX1" fmla="*/ 1718595 w 3201889"/>
                <a:gd name="connsiteY1" fmla="*/ 434861 h 452732"/>
                <a:gd name="connsiteX2" fmla="*/ 1590520 w 3201889"/>
                <a:gd name="connsiteY2" fmla="*/ 408055 h 452732"/>
                <a:gd name="connsiteX3" fmla="*/ 1134809 w 3201889"/>
                <a:gd name="connsiteY3" fmla="*/ 408055 h 452732"/>
                <a:gd name="connsiteX4" fmla="*/ 658249 w 3201889"/>
                <a:gd name="connsiteY4" fmla="*/ 411033 h 452732"/>
                <a:gd name="connsiteX5" fmla="*/ 354441 w 3201889"/>
                <a:gd name="connsiteY5" fmla="*/ 411033 h 452732"/>
                <a:gd name="connsiteX6" fmla="*/ 98290 w 3201889"/>
                <a:gd name="connsiteY6" fmla="*/ 378270 h 452732"/>
                <a:gd name="connsiteX7" fmla="*/ 71484 w 3201889"/>
                <a:gd name="connsiteY7" fmla="*/ 342527 h 452732"/>
                <a:gd name="connsiteX8" fmla="*/ 44677 w 3201889"/>
                <a:gd name="connsiteY8" fmla="*/ 315721 h 452732"/>
                <a:gd name="connsiteX9" fmla="*/ 23828 w 3201889"/>
                <a:gd name="connsiteY9" fmla="*/ 291893 h 452732"/>
                <a:gd name="connsiteX10" fmla="*/ 5957 w 3201889"/>
                <a:gd name="connsiteY10" fmla="*/ 265086 h 452732"/>
                <a:gd name="connsiteX11" fmla="*/ 0 w 3201889"/>
                <a:gd name="connsiteY11" fmla="*/ 235301 h 452732"/>
                <a:gd name="connsiteX12" fmla="*/ 2978 w 3201889"/>
                <a:gd name="connsiteY12" fmla="*/ 205516 h 452732"/>
                <a:gd name="connsiteX13" fmla="*/ 14892 w 3201889"/>
                <a:gd name="connsiteY13" fmla="*/ 181688 h 452732"/>
                <a:gd name="connsiteX14" fmla="*/ 29785 w 3201889"/>
                <a:gd name="connsiteY14" fmla="*/ 160839 h 452732"/>
                <a:gd name="connsiteX15" fmla="*/ 71484 w 3201889"/>
                <a:gd name="connsiteY15" fmla="*/ 125097 h 452732"/>
                <a:gd name="connsiteX16" fmla="*/ 110204 w 3201889"/>
                <a:gd name="connsiteY16" fmla="*/ 95312 h 452732"/>
                <a:gd name="connsiteX17" fmla="*/ 163817 w 3201889"/>
                <a:gd name="connsiteY17" fmla="*/ 71484 h 452732"/>
                <a:gd name="connsiteX18" fmla="*/ 205516 w 3201889"/>
                <a:gd name="connsiteY18" fmla="*/ 56591 h 452732"/>
                <a:gd name="connsiteX19" fmla="*/ 259129 w 3201889"/>
                <a:gd name="connsiteY19" fmla="*/ 50634 h 452732"/>
                <a:gd name="connsiteX20" fmla="*/ 291893 w 3201889"/>
                <a:gd name="connsiteY20" fmla="*/ 50634 h 452732"/>
                <a:gd name="connsiteX21" fmla="*/ 369334 w 3201889"/>
                <a:gd name="connsiteY21" fmla="*/ 62548 h 452732"/>
                <a:gd name="connsiteX22" fmla="*/ 431882 w 3201889"/>
                <a:gd name="connsiteY22" fmla="*/ 86376 h 452732"/>
                <a:gd name="connsiteX23" fmla="*/ 485495 w 3201889"/>
                <a:gd name="connsiteY23" fmla="*/ 110204 h 452732"/>
                <a:gd name="connsiteX24" fmla="*/ 559958 w 3201889"/>
                <a:gd name="connsiteY24" fmla="*/ 137011 h 452732"/>
                <a:gd name="connsiteX25" fmla="*/ 631442 w 3201889"/>
                <a:gd name="connsiteY25" fmla="*/ 151903 h 452732"/>
                <a:gd name="connsiteX26" fmla="*/ 699948 w 3201889"/>
                <a:gd name="connsiteY26" fmla="*/ 160839 h 452732"/>
                <a:gd name="connsiteX27" fmla="*/ 798238 w 3201889"/>
                <a:gd name="connsiteY27" fmla="*/ 166796 h 452732"/>
                <a:gd name="connsiteX28" fmla="*/ 1164594 w 3201889"/>
                <a:gd name="connsiteY28" fmla="*/ 169774 h 452732"/>
                <a:gd name="connsiteX29" fmla="*/ 1542864 w 3201889"/>
                <a:gd name="connsiteY29" fmla="*/ 172753 h 452732"/>
                <a:gd name="connsiteX30" fmla="*/ 1936026 w 3201889"/>
                <a:gd name="connsiteY30" fmla="*/ 178710 h 452732"/>
                <a:gd name="connsiteX31" fmla="*/ 2388758 w 3201889"/>
                <a:gd name="connsiteY31" fmla="*/ 184667 h 452732"/>
                <a:gd name="connsiteX32" fmla="*/ 2761071 w 3201889"/>
                <a:gd name="connsiteY32" fmla="*/ 184667 h 452732"/>
                <a:gd name="connsiteX33" fmla="*/ 2889146 w 3201889"/>
                <a:gd name="connsiteY33" fmla="*/ 184667 h 452732"/>
                <a:gd name="connsiteX34" fmla="*/ 2960630 w 3201889"/>
                <a:gd name="connsiteY34" fmla="*/ 172753 h 452732"/>
                <a:gd name="connsiteX35" fmla="*/ 2996372 w 3201889"/>
                <a:gd name="connsiteY35" fmla="*/ 157860 h 452732"/>
                <a:gd name="connsiteX36" fmla="*/ 3041050 w 3201889"/>
                <a:gd name="connsiteY36" fmla="*/ 131054 h 452732"/>
                <a:gd name="connsiteX37" fmla="*/ 3070835 w 3201889"/>
                <a:gd name="connsiteY37" fmla="*/ 104247 h 452732"/>
                <a:gd name="connsiteX38" fmla="*/ 3115512 w 3201889"/>
                <a:gd name="connsiteY38" fmla="*/ 50634 h 452732"/>
                <a:gd name="connsiteX39" fmla="*/ 3139340 w 3201889"/>
                <a:gd name="connsiteY39" fmla="*/ 20849 h 452732"/>
                <a:gd name="connsiteX40" fmla="*/ 3157211 w 3201889"/>
                <a:gd name="connsiteY40" fmla="*/ 5957 h 452732"/>
                <a:gd name="connsiteX41" fmla="*/ 3172104 w 3201889"/>
                <a:gd name="connsiteY41" fmla="*/ 0 h 452732"/>
                <a:gd name="connsiteX42" fmla="*/ 3184018 w 3201889"/>
                <a:gd name="connsiteY42" fmla="*/ 0 h 452732"/>
                <a:gd name="connsiteX43" fmla="*/ 3189975 w 3201889"/>
                <a:gd name="connsiteY43" fmla="*/ 5957 h 452732"/>
                <a:gd name="connsiteX44" fmla="*/ 3198910 w 3201889"/>
                <a:gd name="connsiteY44" fmla="*/ 29785 h 452732"/>
                <a:gd name="connsiteX45" fmla="*/ 3201889 w 3201889"/>
                <a:gd name="connsiteY45" fmla="*/ 68505 h 452732"/>
                <a:gd name="connsiteX46" fmla="*/ 3198910 w 3201889"/>
                <a:gd name="connsiteY46" fmla="*/ 134032 h 452732"/>
                <a:gd name="connsiteX47" fmla="*/ 3186996 w 3201889"/>
                <a:gd name="connsiteY47" fmla="*/ 238280 h 452732"/>
                <a:gd name="connsiteX48" fmla="*/ 3175082 w 3201889"/>
                <a:gd name="connsiteY48" fmla="*/ 300828 h 452732"/>
                <a:gd name="connsiteX49" fmla="*/ 3157211 w 3201889"/>
                <a:gd name="connsiteY49" fmla="*/ 360398 h 452732"/>
                <a:gd name="connsiteX50" fmla="*/ 3121469 w 3201889"/>
                <a:gd name="connsiteY50" fmla="*/ 443797 h 452732"/>
                <a:gd name="connsiteX51" fmla="*/ 2987437 w 3201889"/>
                <a:gd name="connsiteY51" fmla="*/ 452732 h 452732"/>
                <a:gd name="connsiteX52" fmla="*/ 2808727 w 3201889"/>
                <a:gd name="connsiteY52" fmla="*/ 449754 h 452732"/>
                <a:gd name="connsiteX53" fmla="*/ 2597253 w 3201889"/>
                <a:gd name="connsiteY53" fmla="*/ 440818 h 452732"/>
                <a:gd name="connsiteX54" fmla="*/ 2442371 w 3201889"/>
                <a:gd name="connsiteY54" fmla="*/ 434861 h 452732"/>
                <a:gd name="connsiteX55" fmla="*/ 2305360 w 3201889"/>
                <a:gd name="connsiteY55" fmla="*/ 428904 h 452732"/>
                <a:gd name="connsiteX56" fmla="*/ 2022402 w 3201889"/>
                <a:gd name="connsiteY56" fmla="*/ 428904 h 45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201889" h="452732">
                  <a:moveTo>
                    <a:pt x="2022402" y="428904"/>
                  </a:moveTo>
                  <a:lnTo>
                    <a:pt x="1718595" y="434861"/>
                  </a:lnTo>
                  <a:lnTo>
                    <a:pt x="1590520" y="408055"/>
                  </a:lnTo>
                  <a:lnTo>
                    <a:pt x="1134809" y="408055"/>
                  </a:lnTo>
                  <a:lnTo>
                    <a:pt x="658249" y="411033"/>
                  </a:lnTo>
                  <a:lnTo>
                    <a:pt x="354441" y="411033"/>
                  </a:lnTo>
                  <a:lnTo>
                    <a:pt x="98290" y="378270"/>
                  </a:lnTo>
                  <a:lnTo>
                    <a:pt x="71484" y="342527"/>
                  </a:lnTo>
                  <a:lnTo>
                    <a:pt x="44677" y="315721"/>
                  </a:lnTo>
                  <a:lnTo>
                    <a:pt x="23828" y="291893"/>
                  </a:lnTo>
                  <a:lnTo>
                    <a:pt x="5957" y="265086"/>
                  </a:lnTo>
                  <a:lnTo>
                    <a:pt x="0" y="235301"/>
                  </a:lnTo>
                  <a:lnTo>
                    <a:pt x="2978" y="205516"/>
                  </a:lnTo>
                  <a:lnTo>
                    <a:pt x="14892" y="181688"/>
                  </a:lnTo>
                  <a:lnTo>
                    <a:pt x="29785" y="160839"/>
                  </a:lnTo>
                  <a:lnTo>
                    <a:pt x="71484" y="125097"/>
                  </a:lnTo>
                  <a:lnTo>
                    <a:pt x="110204" y="95312"/>
                  </a:lnTo>
                  <a:lnTo>
                    <a:pt x="163817" y="71484"/>
                  </a:lnTo>
                  <a:lnTo>
                    <a:pt x="205516" y="56591"/>
                  </a:lnTo>
                  <a:lnTo>
                    <a:pt x="259129" y="50634"/>
                  </a:lnTo>
                  <a:lnTo>
                    <a:pt x="291893" y="50634"/>
                  </a:lnTo>
                  <a:lnTo>
                    <a:pt x="369334" y="62548"/>
                  </a:lnTo>
                  <a:lnTo>
                    <a:pt x="431882" y="86376"/>
                  </a:lnTo>
                  <a:lnTo>
                    <a:pt x="485495" y="110204"/>
                  </a:lnTo>
                  <a:lnTo>
                    <a:pt x="559958" y="137011"/>
                  </a:lnTo>
                  <a:lnTo>
                    <a:pt x="631442" y="151903"/>
                  </a:lnTo>
                  <a:lnTo>
                    <a:pt x="699948" y="160839"/>
                  </a:lnTo>
                  <a:lnTo>
                    <a:pt x="798238" y="166796"/>
                  </a:lnTo>
                  <a:lnTo>
                    <a:pt x="1164594" y="169774"/>
                  </a:lnTo>
                  <a:lnTo>
                    <a:pt x="1542864" y="172753"/>
                  </a:lnTo>
                  <a:lnTo>
                    <a:pt x="1936026" y="178710"/>
                  </a:lnTo>
                  <a:lnTo>
                    <a:pt x="2388758" y="184667"/>
                  </a:lnTo>
                  <a:lnTo>
                    <a:pt x="2761071" y="184667"/>
                  </a:lnTo>
                  <a:lnTo>
                    <a:pt x="2889146" y="184667"/>
                  </a:lnTo>
                  <a:lnTo>
                    <a:pt x="2960630" y="172753"/>
                  </a:lnTo>
                  <a:lnTo>
                    <a:pt x="2996372" y="157860"/>
                  </a:lnTo>
                  <a:lnTo>
                    <a:pt x="3041050" y="131054"/>
                  </a:lnTo>
                  <a:lnTo>
                    <a:pt x="3070835" y="104247"/>
                  </a:lnTo>
                  <a:lnTo>
                    <a:pt x="3115512" y="50634"/>
                  </a:lnTo>
                  <a:lnTo>
                    <a:pt x="3139340" y="20849"/>
                  </a:lnTo>
                  <a:lnTo>
                    <a:pt x="3157211" y="5957"/>
                  </a:lnTo>
                  <a:lnTo>
                    <a:pt x="3172104" y="0"/>
                  </a:lnTo>
                  <a:lnTo>
                    <a:pt x="3184018" y="0"/>
                  </a:lnTo>
                  <a:lnTo>
                    <a:pt x="3189975" y="5957"/>
                  </a:lnTo>
                  <a:lnTo>
                    <a:pt x="3198910" y="29785"/>
                  </a:lnTo>
                  <a:lnTo>
                    <a:pt x="3201889" y="68505"/>
                  </a:lnTo>
                  <a:lnTo>
                    <a:pt x="3198910" y="134032"/>
                  </a:lnTo>
                  <a:lnTo>
                    <a:pt x="3186996" y="238280"/>
                  </a:lnTo>
                  <a:lnTo>
                    <a:pt x="3175082" y="300828"/>
                  </a:lnTo>
                  <a:lnTo>
                    <a:pt x="3157211" y="360398"/>
                  </a:lnTo>
                  <a:lnTo>
                    <a:pt x="3121469" y="443797"/>
                  </a:lnTo>
                  <a:lnTo>
                    <a:pt x="2987437" y="452732"/>
                  </a:lnTo>
                  <a:lnTo>
                    <a:pt x="2808727" y="449754"/>
                  </a:lnTo>
                  <a:lnTo>
                    <a:pt x="2597253" y="440818"/>
                  </a:lnTo>
                  <a:lnTo>
                    <a:pt x="2442371" y="434861"/>
                  </a:lnTo>
                  <a:lnTo>
                    <a:pt x="2305360" y="428904"/>
                  </a:lnTo>
                  <a:lnTo>
                    <a:pt x="2022402" y="42890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4">
              <a:extLst>
                <a:ext uri="{FF2B5EF4-FFF2-40B4-BE49-F238E27FC236}">
                  <a16:creationId xmlns:a16="http://schemas.microsoft.com/office/drawing/2014/main" id="{039E7EB4-C3EE-4B06-9672-F1E5E2BCBA76}"/>
                </a:ext>
              </a:extLst>
            </p:cNvPr>
            <p:cNvSpPr/>
            <p:nvPr/>
          </p:nvSpPr>
          <p:spPr>
            <a:xfrm>
              <a:off x="4467225" y="4495800"/>
              <a:ext cx="1109663" cy="785813"/>
            </a:xfrm>
            <a:custGeom>
              <a:avLst/>
              <a:gdLst>
                <a:gd name="connsiteX0" fmla="*/ 509588 w 1109663"/>
                <a:gd name="connsiteY0" fmla="*/ 476250 h 785813"/>
                <a:gd name="connsiteX1" fmla="*/ 278606 w 1109663"/>
                <a:gd name="connsiteY1" fmla="*/ 609600 h 785813"/>
                <a:gd name="connsiteX2" fmla="*/ 7144 w 1109663"/>
                <a:gd name="connsiteY2" fmla="*/ 785813 h 785813"/>
                <a:gd name="connsiteX3" fmla="*/ 0 w 1109663"/>
                <a:gd name="connsiteY3" fmla="*/ 488156 h 785813"/>
                <a:gd name="connsiteX4" fmla="*/ 126206 w 1109663"/>
                <a:gd name="connsiteY4" fmla="*/ 447675 h 785813"/>
                <a:gd name="connsiteX5" fmla="*/ 428625 w 1109663"/>
                <a:gd name="connsiteY5" fmla="*/ 321469 h 785813"/>
                <a:gd name="connsiteX6" fmla="*/ 747713 w 1109663"/>
                <a:gd name="connsiteY6" fmla="*/ 166688 h 785813"/>
                <a:gd name="connsiteX7" fmla="*/ 1059656 w 1109663"/>
                <a:gd name="connsiteY7" fmla="*/ 0 h 785813"/>
                <a:gd name="connsiteX8" fmla="*/ 1109663 w 1109663"/>
                <a:gd name="connsiteY8" fmla="*/ 109538 h 785813"/>
                <a:gd name="connsiteX9" fmla="*/ 981075 w 1109663"/>
                <a:gd name="connsiteY9" fmla="*/ 185738 h 785813"/>
                <a:gd name="connsiteX10" fmla="*/ 778669 w 1109663"/>
                <a:gd name="connsiteY10" fmla="*/ 314325 h 785813"/>
                <a:gd name="connsiteX11" fmla="*/ 509588 w 1109663"/>
                <a:gd name="connsiteY11" fmla="*/ 47625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663" h="785813">
                  <a:moveTo>
                    <a:pt x="509588" y="476250"/>
                  </a:moveTo>
                  <a:lnTo>
                    <a:pt x="278606" y="609600"/>
                  </a:lnTo>
                  <a:lnTo>
                    <a:pt x="7144" y="785813"/>
                  </a:lnTo>
                  <a:lnTo>
                    <a:pt x="0" y="488156"/>
                  </a:lnTo>
                  <a:lnTo>
                    <a:pt x="126206" y="447675"/>
                  </a:lnTo>
                  <a:lnTo>
                    <a:pt x="428625" y="321469"/>
                  </a:lnTo>
                  <a:lnTo>
                    <a:pt x="747713" y="166688"/>
                  </a:lnTo>
                  <a:lnTo>
                    <a:pt x="1059656" y="0"/>
                  </a:lnTo>
                  <a:lnTo>
                    <a:pt x="1109663" y="109538"/>
                  </a:lnTo>
                  <a:lnTo>
                    <a:pt x="981075" y="185738"/>
                  </a:lnTo>
                  <a:lnTo>
                    <a:pt x="778669" y="314325"/>
                  </a:lnTo>
                  <a:lnTo>
                    <a:pt x="509588" y="476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235F87B8-CBA2-41E6-BBD3-05146C296C76}"/>
                </a:ext>
              </a:extLst>
            </p:cNvPr>
            <p:cNvSpPr/>
            <p:nvPr/>
          </p:nvSpPr>
          <p:spPr>
            <a:xfrm>
              <a:off x="5284788" y="3965575"/>
              <a:ext cx="573087" cy="1066800"/>
            </a:xfrm>
            <a:custGeom>
              <a:avLst/>
              <a:gdLst>
                <a:gd name="connsiteX0" fmla="*/ 135574 w 574024"/>
                <a:gd name="connsiteY0" fmla="*/ 406721 h 1067281"/>
                <a:gd name="connsiteX1" fmla="*/ 89421 w 574024"/>
                <a:gd name="connsiteY1" fmla="*/ 268263 h 1067281"/>
                <a:gd name="connsiteX2" fmla="*/ 60576 w 574024"/>
                <a:gd name="connsiteY2" fmla="*/ 196149 h 1067281"/>
                <a:gd name="connsiteX3" fmla="*/ 40384 w 574024"/>
                <a:gd name="connsiteY3" fmla="*/ 147112 h 1067281"/>
                <a:gd name="connsiteX4" fmla="*/ 25961 w 574024"/>
                <a:gd name="connsiteY4" fmla="*/ 100959 h 1067281"/>
                <a:gd name="connsiteX5" fmla="*/ 5769 w 574024"/>
                <a:gd name="connsiteY5" fmla="*/ 51922 h 1067281"/>
                <a:gd name="connsiteX6" fmla="*/ 0 w 574024"/>
                <a:gd name="connsiteY6" fmla="*/ 34615 h 1067281"/>
                <a:gd name="connsiteX7" fmla="*/ 0 w 574024"/>
                <a:gd name="connsiteY7" fmla="*/ 11538 h 1067281"/>
                <a:gd name="connsiteX8" fmla="*/ 8654 w 574024"/>
                <a:gd name="connsiteY8" fmla="*/ 0 h 1067281"/>
                <a:gd name="connsiteX9" fmla="*/ 28846 w 574024"/>
                <a:gd name="connsiteY9" fmla="*/ 0 h 1067281"/>
                <a:gd name="connsiteX10" fmla="*/ 49037 w 574024"/>
                <a:gd name="connsiteY10" fmla="*/ 8654 h 1067281"/>
                <a:gd name="connsiteX11" fmla="*/ 89421 w 574024"/>
                <a:gd name="connsiteY11" fmla="*/ 43268 h 1067281"/>
                <a:gd name="connsiteX12" fmla="*/ 175957 w 574024"/>
                <a:gd name="connsiteY12" fmla="*/ 141343 h 1067281"/>
                <a:gd name="connsiteX13" fmla="*/ 265378 w 574024"/>
                <a:gd name="connsiteY13" fmla="*/ 242302 h 1067281"/>
                <a:gd name="connsiteX14" fmla="*/ 360568 w 574024"/>
                <a:gd name="connsiteY14" fmla="*/ 354799 h 1067281"/>
                <a:gd name="connsiteX15" fmla="*/ 444220 w 574024"/>
                <a:gd name="connsiteY15" fmla="*/ 455758 h 1067281"/>
                <a:gd name="connsiteX16" fmla="*/ 487488 w 574024"/>
                <a:gd name="connsiteY16" fmla="*/ 510564 h 1067281"/>
                <a:gd name="connsiteX17" fmla="*/ 507680 w 574024"/>
                <a:gd name="connsiteY17" fmla="*/ 545179 h 1067281"/>
                <a:gd name="connsiteX18" fmla="*/ 524987 w 574024"/>
                <a:gd name="connsiteY18" fmla="*/ 597101 h 1067281"/>
                <a:gd name="connsiteX19" fmla="*/ 548063 w 574024"/>
                <a:gd name="connsiteY19" fmla="*/ 674983 h 1067281"/>
                <a:gd name="connsiteX20" fmla="*/ 562486 w 574024"/>
                <a:gd name="connsiteY20" fmla="*/ 755750 h 1067281"/>
                <a:gd name="connsiteX21" fmla="*/ 571140 w 574024"/>
                <a:gd name="connsiteY21" fmla="*/ 824979 h 1067281"/>
                <a:gd name="connsiteX22" fmla="*/ 574024 w 574024"/>
                <a:gd name="connsiteY22" fmla="*/ 897093 h 1067281"/>
                <a:gd name="connsiteX23" fmla="*/ 571140 w 574024"/>
                <a:gd name="connsiteY23" fmla="*/ 957668 h 1067281"/>
                <a:gd name="connsiteX24" fmla="*/ 568255 w 574024"/>
                <a:gd name="connsiteY24" fmla="*/ 998052 h 1067281"/>
                <a:gd name="connsiteX25" fmla="*/ 556717 w 574024"/>
                <a:gd name="connsiteY25" fmla="*/ 1035551 h 1067281"/>
                <a:gd name="connsiteX26" fmla="*/ 539410 w 574024"/>
                <a:gd name="connsiteY26" fmla="*/ 1061512 h 1067281"/>
                <a:gd name="connsiteX27" fmla="*/ 516333 w 574024"/>
                <a:gd name="connsiteY27" fmla="*/ 1067281 h 1067281"/>
                <a:gd name="connsiteX28" fmla="*/ 473065 w 574024"/>
                <a:gd name="connsiteY28" fmla="*/ 1052858 h 1067281"/>
                <a:gd name="connsiteX29" fmla="*/ 441335 w 574024"/>
                <a:gd name="connsiteY29" fmla="*/ 1026897 h 1067281"/>
                <a:gd name="connsiteX30" fmla="*/ 412490 w 574024"/>
                <a:gd name="connsiteY30" fmla="*/ 1000937 h 1067281"/>
                <a:gd name="connsiteX31" fmla="*/ 383644 w 574024"/>
                <a:gd name="connsiteY31" fmla="*/ 966322 h 1067281"/>
                <a:gd name="connsiteX32" fmla="*/ 337492 w 574024"/>
                <a:gd name="connsiteY32" fmla="*/ 876901 h 1067281"/>
                <a:gd name="connsiteX33" fmla="*/ 285570 w 574024"/>
                <a:gd name="connsiteY33" fmla="*/ 775942 h 1067281"/>
                <a:gd name="connsiteX34" fmla="*/ 230764 w 574024"/>
                <a:gd name="connsiteY34" fmla="*/ 643253 h 1067281"/>
                <a:gd name="connsiteX35" fmla="*/ 201918 w 574024"/>
                <a:gd name="connsiteY35" fmla="*/ 579793 h 1067281"/>
                <a:gd name="connsiteX36" fmla="*/ 135574 w 574024"/>
                <a:gd name="connsiteY36" fmla="*/ 406721 h 106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024" h="1067281">
                  <a:moveTo>
                    <a:pt x="135574" y="406721"/>
                  </a:moveTo>
                  <a:lnTo>
                    <a:pt x="89421" y="268263"/>
                  </a:lnTo>
                  <a:lnTo>
                    <a:pt x="60576" y="196149"/>
                  </a:lnTo>
                  <a:lnTo>
                    <a:pt x="40384" y="147112"/>
                  </a:lnTo>
                  <a:lnTo>
                    <a:pt x="25961" y="100959"/>
                  </a:lnTo>
                  <a:lnTo>
                    <a:pt x="5769" y="51922"/>
                  </a:lnTo>
                  <a:lnTo>
                    <a:pt x="0" y="34615"/>
                  </a:lnTo>
                  <a:lnTo>
                    <a:pt x="0" y="11538"/>
                  </a:lnTo>
                  <a:lnTo>
                    <a:pt x="8654" y="0"/>
                  </a:lnTo>
                  <a:lnTo>
                    <a:pt x="28846" y="0"/>
                  </a:lnTo>
                  <a:lnTo>
                    <a:pt x="49037" y="8654"/>
                  </a:lnTo>
                  <a:lnTo>
                    <a:pt x="89421" y="43268"/>
                  </a:lnTo>
                  <a:lnTo>
                    <a:pt x="175957" y="141343"/>
                  </a:lnTo>
                  <a:lnTo>
                    <a:pt x="265378" y="242302"/>
                  </a:lnTo>
                  <a:lnTo>
                    <a:pt x="360568" y="354799"/>
                  </a:lnTo>
                  <a:lnTo>
                    <a:pt x="444220" y="455758"/>
                  </a:lnTo>
                  <a:lnTo>
                    <a:pt x="487488" y="510564"/>
                  </a:lnTo>
                  <a:lnTo>
                    <a:pt x="507680" y="545179"/>
                  </a:lnTo>
                  <a:lnTo>
                    <a:pt x="524987" y="597101"/>
                  </a:lnTo>
                  <a:lnTo>
                    <a:pt x="548063" y="674983"/>
                  </a:lnTo>
                  <a:lnTo>
                    <a:pt x="562486" y="755750"/>
                  </a:lnTo>
                  <a:lnTo>
                    <a:pt x="571140" y="824979"/>
                  </a:lnTo>
                  <a:lnTo>
                    <a:pt x="574024" y="897093"/>
                  </a:lnTo>
                  <a:lnTo>
                    <a:pt x="571140" y="957668"/>
                  </a:lnTo>
                  <a:lnTo>
                    <a:pt x="568255" y="998052"/>
                  </a:lnTo>
                  <a:lnTo>
                    <a:pt x="556717" y="1035551"/>
                  </a:lnTo>
                  <a:lnTo>
                    <a:pt x="539410" y="1061512"/>
                  </a:lnTo>
                  <a:lnTo>
                    <a:pt x="516333" y="1067281"/>
                  </a:lnTo>
                  <a:lnTo>
                    <a:pt x="473065" y="1052858"/>
                  </a:lnTo>
                  <a:lnTo>
                    <a:pt x="441335" y="1026897"/>
                  </a:lnTo>
                  <a:lnTo>
                    <a:pt x="412490" y="1000937"/>
                  </a:lnTo>
                  <a:lnTo>
                    <a:pt x="383644" y="966322"/>
                  </a:lnTo>
                  <a:lnTo>
                    <a:pt x="337492" y="876901"/>
                  </a:lnTo>
                  <a:lnTo>
                    <a:pt x="285570" y="775942"/>
                  </a:lnTo>
                  <a:lnTo>
                    <a:pt x="230764" y="643253"/>
                  </a:lnTo>
                  <a:lnTo>
                    <a:pt x="201918" y="579793"/>
                  </a:lnTo>
                  <a:lnTo>
                    <a:pt x="135574" y="40672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8AB71CEB-E486-4440-AD54-3BF4D2E6FB15}"/>
                </a:ext>
              </a:extLst>
            </p:cNvPr>
            <p:cNvSpPr/>
            <p:nvPr/>
          </p:nvSpPr>
          <p:spPr>
            <a:xfrm>
              <a:off x="6708775" y="2314575"/>
              <a:ext cx="682625" cy="1023938"/>
            </a:xfrm>
            <a:custGeom>
              <a:avLst/>
              <a:gdLst>
                <a:gd name="connsiteX0" fmla="*/ 211932 w 683419"/>
                <a:gd name="connsiteY0" fmla="*/ 488156 h 1023938"/>
                <a:gd name="connsiteX1" fmla="*/ 297657 w 683419"/>
                <a:gd name="connsiteY1" fmla="*/ 283369 h 1023938"/>
                <a:gd name="connsiteX2" fmla="*/ 335757 w 683419"/>
                <a:gd name="connsiteY2" fmla="*/ 197644 h 1023938"/>
                <a:gd name="connsiteX3" fmla="*/ 369094 w 683419"/>
                <a:gd name="connsiteY3" fmla="*/ 126206 h 1023938"/>
                <a:gd name="connsiteX4" fmla="*/ 378619 w 683419"/>
                <a:gd name="connsiteY4" fmla="*/ 95250 h 1023938"/>
                <a:gd name="connsiteX5" fmla="*/ 378619 w 683419"/>
                <a:gd name="connsiteY5" fmla="*/ 71438 h 1023938"/>
                <a:gd name="connsiteX6" fmla="*/ 376238 w 683419"/>
                <a:gd name="connsiteY6" fmla="*/ 50006 h 1023938"/>
                <a:gd name="connsiteX7" fmla="*/ 330994 w 683419"/>
                <a:gd name="connsiteY7" fmla="*/ 0 h 1023938"/>
                <a:gd name="connsiteX8" fmla="*/ 683419 w 683419"/>
                <a:gd name="connsiteY8" fmla="*/ 116681 h 1023938"/>
                <a:gd name="connsiteX9" fmla="*/ 671513 w 683419"/>
                <a:gd name="connsiteY9" fmla="*/ 164306 h 1023938"/>
                <a:gd name="connsiteX10" fmla="*/ 619125 w 683419"/>
                <a:gd name="connsiteY10" fmla="*/ 211931 h 1023938"/>
                <a:gd name="connsiteX11" fmla="*/ 592932 w 683419"/>
                <a:gd name="connsiteY11" fmla="*/ 242888 h 1023938"/>
                <a:gd name="connsiteX12" fmla="*/ 552450 w 683419"/>
                <a:gd name="connsiteY12" fmla="*/ 304800 h 1023938"/>
                <a:gd name="connsiteX13" fmla="*/ 481013 w 683419"/>
                <a:gd name="connsiteY13" fmla="*/ 419100 h 1023938"/>
                <a:gd name="connsiteX14" fmla="*/ 392907 w 683419"/>
                <a:gd name="connsiteY14" fmla="*/ 554831 h 1023938"/>
                <a:gd name="connsiteX15" fmla="*/ 273844 w 683419"/>
                <a:gd name="connsiteY15" fmla="*/ 740569 h 1023938"/>
                <a:gd name="connsiteX16" fmla="*/ 176213 w 683419"/>
                <a:gd name="connsiteY16" fmla="*/ 892969 h 1023938"/>
                <a:gd name="connsiteX17" fmla="*/ 95250 w 683419"/>
                <a:gd name="connsiteY17" fmla="*/ 1023938 h 1023938"/>
                <a:gd name="connsiteX18" fmla="*/ 0 w 683419"/>
                <a:gd name="connsiteY18" fmla="*/ 997744 h 1023938"/>
                <a:gd name="connsiteX19" fmla="*/ 7144 w 683419"/>
                <a:gd name="connsiteY19" fmla="*/ 966788 h 1023938"/>
                <a:gd name="connsiteX20" fmla="*/ 26194 w 683419"/>
                <a:gd name="connsiteY20" fmla="*/ 921544 h 1023938"/>
                <a:gd name="connsiteX21" fmla="*/ 71438 w 683419"/>
                <a:gd name="connsiteY21" fmla="*/ 826294 h 1023938"/>
                <a:gd name="connsiteX22" fmla="*/ 147638 w 683419"/>
                <a:gd name="connsiteY22" fmla="*/ 640556 h 1023938"/>
                <a:gd name="connsiteX23" fmla="*/ 211932 w 683419"/>
                <a:gd name="connsiteY23" fmla="*/ 488156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9" h="1023938">
                  <a:moveTo>
                    <a:pt x="211932" y="488156"/>
                  </a:moveTo>
                  <a:lnTo>
                    <a:pt x="297657" y="283369"/>
                  </a:lnTo>
                  <a:lnTo>
                    <a:pt x="335757" y="197644"/>
                  </a:lnTo>
                  <a:lnTo>
                    <a:pt x="369094" y="126206"/>
                  </a:lnTo>
                  <a:lnTo>
                    <a:pt x="378619" y="95250"/>
                  </a:lnTo>
                  <a:lnTo>
                    <a:pt x="378619" y="71438"/>
                  </a:lnTo>
                  <a:lnTo>
                    <a:pt x="376238" y="50006"/>
                  </a:lnTo>
                  <a:lnTo>
                    <a:pt x="330994" y="0"/>
                  </a:lnTo>
                  <a:lnTo>
                    <a:pt x="683419" y="116681"/>
                  </a:lnTo>
                  <a:lnTo>
                    <a:pt x="671513" y="164306"/>
                  </a:lnTo>
                  <a:lnTo>
                    <a:pt x="619125" y="211931"/>
                  </a:lnTo>
                  <a:lnTo>
                    <a:pt x="592932" y="242888"/>
                  </a:lnTo>
                  <a:lnTo>
                    <a:pt x="552450" y="304800"/>
                  </a:lnTo>
                  <a:lnTo>
                    <a:pt x="481013" y="419100"/>
                  </a:lnTo>
                  <a:lnTo>
                    <a:pt x="392907" y="554831"/>
                  </a:lnTo>
                  <a:lnTo>
                    <a:pt x="273844" y="740569"/>
                  </a:lnTo>
                  <a:lnTo>
                    <a:pt x="176213" y="892969"/>
                  </a:lnTo>
                  <a:lnTo>
                    <a:pt x="95250" y="1023938"/>
                  </a:lnTo>
                  <a:lnTo>
                    <a:pt x="0" y="997744"/>
                  </a:lnTo>
                  <a:lnTo>
                    <a:pt x="7144" y="966788"/>
                  </a:lnTo>
                  <a:lnTo>
                    <a:pt x="26194" y="921544"/>
                  </a:lnTo>
                  <a:lnTo>
                    <a:pt x="71438" y="826294"/>
                  </a:lnTo>
                  <a:lnTo>
                    <a:pt x="147638" y="640556"/>
                  </a:lnTo>
                  <a:lnTo>
                    <a:pt x="211932" y="488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395324C3-EAD8-4E81-96DC-33E9533A8E30}"/>
                </a:ext>
              </a:extLst>
            </p:cNvPr>
            <p:cNvSpPr/>
            <p:nvPr/>
          </p:nvSpPr>
          <p:spPr>
            <a:xfrm>
              <a:off x="6702425" y="3270250"/>
              <a:ext cx="669925" cy="771525"/>
            </a:xfrm>
            <a:custGeom>
              <a:avLst/>
              <a:gdLst>
                <a:gd name="connsiteX0" fmla="*/ 403225 w 669925"/>
                <a:gd name="connsiteY0" fmla="*/ 625475 h 771525"/>
                <a:gd name="connsiteX1" fmla="*/ 355600 w 669925"/>
                <a:gd name="connsiteY1" fmla="*/ 523875 h 771525"/>
                <a:gd name="connsiteX2" fmla="*/ 307975 w 669925"/>
                <a:gd name="connsiteY2" fmla="*/ 447675 h 771525"/>
                <a:gd name="connsiteX3" fmla="*/ 231775 w 669925"/>
                <a:gd name="connsiteY3" fmla="*/ 342900 h 771525"/>
                <a:gd name="connsiteX4" fmla="*/ 139700 w 669925"/>
                <a:gd name="connsiteY4" fmla="*/ 238125 h 771525"/>
                <a:gd name="connsiteX5" fmla="*/ 73025 w 669925"/>
                <a:gd name="connsiteY5" fmla="*/ 161925 h 771525"/>
                <a:gd name="connsiteX6" fmla="*/ 41275 w 669925"/>
                <a:gd name="connsiteY6" fmla="*/ 133350 h 771525"/>
                <a:gd name="connsiteX7" fmla="*/ 15875 w 669925"/>
                <a:gd name="connsiteY7" fmla="*/ 111125 h 771525"/>
                <a:gd name="connsiteX8" fmla="*/ 0 w 669925"/>
                <a:gd name="connsiteY8" fmla="*/ 82550 h 771525"/>
                <a:gd name="connsiteX9" fmla="*/ 0 w 669925"/>
                <a:gd name="connsiteY9" fmla="*/ 50800 h 771525"/>
                <a:gd name="connsiteX10" fmla="*/ 19050 w 669925"/>
                <a:gd name="connsiteY10" fmla="*/ 0 h 771525"/>
                <a:gd name="connsiteX11" fmla="*/ 107950 w 669925"/>
                <a:gd name="connsiteY11" fmla="*/ 44450 h 771525"/>
                <a:gd name="connsiteX12" fmla="*/ 177800 w 669925"/>
                <a:gd name="connsiteY12" fmla="*/ 101600 h 771525"/>
                <a:gd name="connsiteX13" fmla="*/ 238125 w 669925"/>
                <a:gd name="connsiteY13" fmla="*/ 165100 h 771525"/>
                <a:gd name="connsiteX14" fmla="*/ 301625 w 669925"/>
                <a:gd name="connsiteY14" fmla="*/ 228600 h 771525"/>
                <a:gd name="connsiteX15" fmla="*/ 371475 w 669925"/>
                <a:gd name="connsiteY15" fmla="*/ 307975 h 771525"/>
                <a:gd name="connsiteX16" fmla="*/ 454025 w 669925"/>
                <a:gd name="connsiteY16" fmla="*/ 396875 h 771525"/>
                <a:gd name="connsiteX17" fmla="*/ 508000 w 669925"/>
                <a:gd name="connsiteY17" fmla="*/ 473075 h 771525"/>
                <a:gd name="connsiteX18" fmla="*/ 561975 w 669925"/>
                <a:gd name="connsiteY18" fmla="*/ 546100 h 771525"/>
                <a:gd name="connsiteX19" fmla="*/ 596900 w 669925"/>
                <a:gd name="connsiteY19" fmla="*/ 596900 h 771525"/>
                <a:gd name="connsiteX20" fmla="*/ 641350 w 669925"/>
                <a:gd name="connsiteY20" fmla="*/ 669925 h 771525"/>
                <a:gd name="connsiteX21" fmla="*/ 669925 w 669925"/>
                <a:gd name="connsiteY21" fmla="*/ 733425 h 771525"/>
                <a:gd name="connsiteX22" fmla="*/ 457200 w 669925"/>
                <a:gd name="connsiteY22" fmla="*/ 771525 h 771525"/>
                <a:gd name="connsiteX23" fmla="*/ 441325 w 669925"/>
                <a:gd name="connsiteY23" fmla="*/ 711200 h 771525"/>
                <a:gd name="connsiteX24" fmla="*/ 403225 w 669925"/>
                <a:gd name="connsiteY24" fmla="*/ 6254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9925" h="771525">
                  <a:moveTo>
                    <a:pt x="403225" y="625475"/>
                  </a:moveTo>
                  <a:lnTo>
                    <a:pt x="355600" y="523875"/>
                  </a:lnTo>
                  <a:lnTo>
                    <a:pt x="307975" y="447675"/>
                  </a:lnTo>
                  <a:lnTo>
                    <a:pt x="231775" y="342900"/>
                  </a:lnTo>
                  <a:lnTo>
                    <a:pt x="139700" y="238125"/>
                  </a:lnTo>
                  <a:lnTo>
                    <a:pt x="73025" y="161925"/>
                  </a:lnTo>
                  <a:lnTo>
                    <a:pt x="41275" y="133350"/>
                  </a:lnTo>
                  <a:lnTo>
                    <a:pt x="15875" y="111125"/>
                  </a:lnTo>
                  <a:lnTo>
                    <a:pt x="0" y="82550"/>
                  </a:lnTo>
                  <a:lnTo>
                    <a:pt x="0" y="50800"/>
                  </a:lnTo>
                  <a:lnTo>
                    <a:pt x="19050" y="0"/>
                  </a:lnTo>
                  <a:lnTo>
                    <a:pt x="107950" y="44450"/>
                  </a:lnTo>
                  <a:lnTo>
                    <a:pt x="177800" y="101600"/>
                  </a:lnTo>
                  <a:lnTo>
                    <a:pt x="238125" y="165100"/>
                  </a:lnTo>
                  <a:lnTo>
                    <a:pt x="301625" y="228600"/>
                  </a:lnTo>
                  <a:lnTo>
                    <a:pt x="371475" y="307975"/>
                  </a:lnTo>
                  <a:lnTo>
                    <a:pt x="454025" y="396875"/>
                  </a:lnTo>
                  <a:lnTo>
                    <a:pt x="508000" y="473075"/>
                  </a:lnTo>
                  <a:lnTo>
                    <a:pt x="561975" y="546100"/>
                  </a:lnTo>
                  <a:lnTo>
                    <a:pt x="596900" y="596900"/>
                  </a:lnTo>
                  <a:lnTo>
                    <a:pt x="641350" y="669925"/>
                  </a:lnTo>
                  <a:lnTo>
                    <a:pt x="669925" y="733425"/>
                  </a:lnTo>
                  <a:lnTo>
                    <a:pt x="457200" y="771525"/>
                  </a:lnTo>
                  <a:lnTo>
                    <a:pt x="441325" y="711200"/>
                  </a:lnTo>
                  <a:lnTo>
                    <a:pt x="403225" y="625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22474AAC-C72A-42FD-9B0F-9874BC20F10E}"/>
                </a:ext>
              </a:extLst>
            </p:cNvPr>
            <p:cNvSpPr/>
            <p:nvPr/>
          </p:nvSpPr>
          <p:spPr>
            <a:xfrm>
              <a:off x="7132638" y="3910013"/>
              <a:ext cx="400050" cy="1158875"/>
            </a:xfrm>
            <a:custGeom>
              <a:avLst/>
              <a:gdLst>
                <a:gd name="connsiteX0" fmla="*/ 57150 w 400050"/>
                <a:gd name="connsiteY0" fmla="*/ 254793 h 1159668"/>
                <a:gd name="connsiteX1" fmla="*/ 0 w 400050"/>
                <a:gd name="connsiteY1" fmla="*/ 35718 h 1159668"/>
                <a:gd name="connsiteX2" fmla="*/ 192881 w 400050"/>
                <a:gd name="connsiteY2" fmla="*/ 0 h 1159668"/>
                <a:gd name="connsiteX3" fmla="*/ 247650 w 400050"/>
                <a:gd name="connsiteY3" fmla="*/ 102393 h 1159668"/>
                <a:gd name="connsiteX4" fmla="*/ 290512 w 400050"/>
                <a:gd name="connsiteY4" fmla="*/ 195262 h 1159668"/>
                <a:gd name="connsiteX5" fmla="*/ 333375 w 400050"/>
                <a:gd name="connsiteY5" fmla="*/ 297656 h 1159668"/>
                <a:gd name="connsiteX6" fmla="*/ 359569 w 400050"/>
                <a:gd name="connsiteY6" fmla="*/ 369093 h 1159668"/>
                <a:gd name="connsiteX7" fmla="*/ 376237 w 400050"/>
                <a:gd name="connsiteY7" fmla="*/ 431006 h 1159668"/>
                <a:gd name="connsiteX8" fmla="*/ 390525 w 400050"/>
                <a:gd name="connsiteY8" fmla="*/ 488156 h 1159668"/>
                <a:gd name="connsiteX9" fmla="*/ 397669 w 400050"/>
                <a:gd name="connsiteY9" fmla="*/ 564356 h 1159668"/>
                <a:gd name="connsiteX10" fmla="*/ 400050 w 400050"/>
                <a:gd name="connsiteY10" fmla="*/ 607218 h 1159668"/>
                <a:gd name="connsiteX11" fmla="*/ 400050 w 400050"/>
                <a:gd name="connsiteY11" fmla="*/ 669131 h 1159668"/>
                <a:gd name="connsiteX12" fmla="*/ 392906 w 400050"/>
                <a:gd name="connsiteY12" fmla="*/ 735806 h 1159668"/>
                <a:gd name="connsiteX13" fmla="*/ 373856 w 400050"/>
                <a:gd name="connsiteY13" fmla="*/ 819150 h 1159668"/>
                <a:gd name="connsiteX14" fmla="*/ 345281 w 400050"/>
                <a:gd name="connsiteY14" fmla="*/ 904875 h 1159668"/>
                <a:gd name="connsiteX15" fmla="*/ 314325 w 400050"/>
                <a:gd name="connsiteY15" fmla="*/ 973931 h 1159668"/>
                <a:gd name="connsiteX16" fmla="*/ 273844 w 400050"/>
                <a:gd name="connsiteY16" fmla="*/ 1040606 h 1159668"/>
                <a:gd name="connsiteX17" fmla="*/ 214312 w 400050"/>
                <a:gd name="connsiteY17" fmla="*/ 1112043 h 1159668"/>
                <a:gd name="connsiteX18" fmla="*/ 161925 w 400050"/>
                <a:gd name="connsiteY18" fmla="*/ 1154906 h 1159668"/>
                <a:gd name="connsiteX19" fmla="*/ 145256 w 400050"/>
                <a:gd name="connsiteY19" fmla="*/ 1159668 h 1159668"/>
                <a:gd name="connsiteX20" fmla="*/ 128587 w 400050"/>
                <a:gd name="connsiteY20" fmla="*/ 1157287 h 1159668"/>
                <a:gd name="connsiteX21" fmla="*/ 119062 w 400050"/>
                <a:gd name="connsiteY21" fmla="*/ 1147762 h 1159668"/>
                <a:gd name="connsiteX22" fmla="*/ 104775 w 400050"/>
                <a:gd name="connsiteY22" fmla="*/ 1107281 h 1159668"/>
                <a:gd name="connsiteX23" fmla="*/ 80962 w 400050"/>
                <a:gd name="connsiteY23" fmla="*/ 1050131 h 1159668"/>
                <a:gd name="connsiteX24" fmla="*/ 59531 w 400050"/>
                <a:gd name="connsiteY24" fmla="*/ 1016793 h 1159668"/>
                <a:gd name="connsiteX25" fmla="*/ 26194 w 400050"/>
                <a:gd name="connsiteY25" fmla="*/ 971550 h 1159668"/>
                <a:gd name="connsiteX26" fmla="*/ 71437 w 400050"/>
                <a:gd name="connsiteY26" fmla="*/ 695325 h 1159668"/>
                <a:gd name="connsiteX27" fmla="*/ 83344 w 400050"/>
                <a:gd name="connsiteY27" fmla="*/ 654843 h 1159668"/>
                <a:gd name="connsiteX28" fmla="*/ 88106 w 400050"/>
                <a:gd name="connsiteY28" fmla="*/ 614362 h 1159668"/>
                <a:gd name="connsiteX29" fmla="*/ 88106 w 400050"/>
                <a:gd name="connsiteY29" fmla="*/ 528637 h 1159668"/>
                <a:gd name="connsiteX30" fmla="*/ 85725 w 400050"/>
                <a:gd name="connsiteY30" fmla="*/ 440531 h 1159668"/>
                <a:gd name="connsiteX31" fmla="*/ 78581 w 400050"/>
                <a:gd name="connsiteY31" fmla="*/ 376237 h 1159668"/>
                <a:gd name="connsiteX32" fmla="*/ 57150 w 400050"/>
                <a:gd name="connsiteY32" fmla="*/ 254793 h 115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59668">
                  <a:moveTo>
                    <a:pt x="57150" y="254793"/>
                  </a:moveTo>
                  <a:lnTo>
                    <a:pt x="0" y="35718"/>
                  </a:lnTo>
                  <a:lnTo>
                    <a:pt x="192881" y="0"/>
                  </a:lnTo>
                  <a:lnTo>
                    <a:pt x="247650" y="102393"/>
                  </a:lnTo>
                  <a:lnTo>
                    <a:pt x="290512" y="195262"/>
                  </a:lnTo>
                  <a:lnTo>
                    <a:pt x="333375" y="297656"/>
                  </a:lnTo>
                  <a:lnTo>
                    <a:pt x="359569" y="369093"/>
                  </a:lnTo>
                  <a:lnTo>
                    <a:pt x="376237" y="431006"/>
                  </a:lnTo>
                  <a:lnTo>
                    <a:pt x="390525" y="488156"/>
                  </a:lnTo>
                  <a:lnTo>
                    <a:pt x="397669" y="564356"/>
                  </a:lnTo>
                  <a:lnTo>
                    <a:pt x="400050" y="607218"/>
                  </a:lnTo>
                  <a:lnTo>
                    <a:pt x="400050" y="669131"/>
                  </a:lnTo>
                  <a:lnTo>
                    <a:pt x="392906" y="735806"/>
                  </a:lnTo>
                  <a:lnTo>
                    <a:pt x="373856" y="819150"/>
                  </a:lnTo>
                  <a:lnTo>
                    <a:pt x="345281" y="904875"/>
                  </a:lnTo>
                  <a:lnTo>
                    <a:pt x="314325" y="973931"/>
                  </a:lnTo>
                  <a:lnTo>
                    <a:pt x="273844" y="1040606"/>
                  </a:lnTo>
                  <a:lnTo>
                    <a:pt x="214312" y="1112043"/>
                  </a:lnTo>
                  <a:lnTo>
                    <a:pt x="161925" y="1154906"/>
                  </a:lnTo>
                  <a:lnTo>
                    <a:pt x="145256" y="1159668"/>
                  </a:lnTo>
                  <a:lnTo>
                    <a:pt x="128587" y="1157287"/>
                  </a:lnTo>
                  <a:lnTo>
                    <a:pt x="119062" y="1147762"/>
                  </a:lnTo>
                  <a:lnTo>
                    <a:pt x="104775" y="1107281"/>
                  </a:lnTo>
                  <a:lnTo>
                    <a:pt x="80962" y="1050131"/>
                  </a:lnTo>
                  <a:lnTo>
                    <a:pt x="59531" y="1016793"/>
                  </a:lnTo>
                  <a:lnTo>
                    <a:pt x="26194" y="971550"/>
                  </a:lnTo>
                  <a:lnTo>
                    <a:pt x="71437" y="695325"/>
                  </a:lnTo>
                  <a:lnTo>
                    <a:pt x="83344" y="654843"/>
                  </a:lnTo>
                  <a:lnTo>
                    <a:pt x="88106" y="614362"/>
                  </a:lnTo>
                  <a:lnTo>
                    <a:pt x="88106" y="528637"/>
                  </a:lnTo>
                  <a:cubicBezTo>
                    <a:pt x="87312" y="499268"/>
                    <a:pt x="86519" y="469900"/>
                    <a:pt x="85725" y="440531"/>
                  </a:cubicBezTo>
                  <a:lnTo>
                    <a:pt x="78581" y="376237"/>
                  </a:lnTo>
                  <a:lnTo>
                    <a:pt x="57150" y="2547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1164D5BC-BBE6-45F3-A262-0F094AB363B0}"/>
                </a:ext>
              </a:extLst>
            </p:cNvPr>
            <p:cNvSpPr/>
            <p:nvPr/>
          </p:nvSpPr>
          <p:spPr>
            <a:xfrm>
              <a:off x="6567488" y="4475163"/>
              <a:ext cx="660400" cy="434975"/>
            </a:xfrm>
            <a:custGeom>
              <a:avLst/>
              <a:gdLst>
                <a:gd name="connsiteX0" fmla="*/ 278606 w 659606"/>
                <a:gd name="connsiteY0" fmla="*/ 78581 h 435769"/>
                <a:gd name="connsiteX1" fmla="*/ 471487 w 659606"/>
                <a:gd name="connsiteY1" fmla="*/ 133350 h 435769"/>
                <a:gd name="connsiteX2" fmla="*/ 561975 w 659606"/>
                <a:gd name="connsiteY2" fmla="*/ 152400 h 435769"/>
                <a:gd name="connsiteX3" fmla="*/ 602456 w 659606"/>
                <a:gd name="connsiteY3" fmla="*/ 157162 h 435769"/>
                <a:gd name="connsiteX4" fmla="*/ 623887 w 659606"/>
                <a:gd name="connsiteY4" fmla="*/ 150019 h 435769"/>
                <a:gd name="connsiteX5" fmla="*/ 659606 w 659606"/>
                <a:gd name="connsiteY5" fmla="*/ 95250 h 435769"/>
                <a:gd name="connsiteX6" fmla="*/ 635793 w 659606"/>
                <a:gd name="connsiteY6" fmla="*/ 435769 h 435769"/>
                <a:gd name="connsiteX7" fmla="*/ 590550 w 659606"/>
                <a:gd name="connsiteY7" fmla="*/ 407194 h 435769"/>
                <a:gd name="connsiteX8" fmla="*/ 523875 w 659606"/>
                <a:gd name="connsiteY8" fmla="*/ 345281 h 435769"/>
                <a:gd name="connsiteX9" fmla="*/ 476250 w 659606"/>
                <a:gd name="connsiteY9" fmla="*/ 309562 h 435769"/>
                <a:gd name="connsiteX10" fmla="*/ 397668 w 659606"/>
                <a:gd name="connsiteY10" fmla="*/ 261937 h 435769"/>
                <a:gd name="connsiteX11" fmla="*/ 290512 w 659606"/>
                <a:gd name="connsiteY11" fmla="*/ 202406 h 435769"/>
                <a:gd name="connsiteX12" fmla="*/ 157162 w 659606"/>
                <a:gd name="connsiteY12" fmla="*/ 130969 h 435769"/>
                <a:gd name="connsiteX13" fmla="*/ 66675 w 659606"/>
                <a:gd name="connsiteY13" fmla="*/ 88106 h 435769"/>
                <a:gd name="connsiteX14" fmla="*/ 38100 w 659606"/>
                <a:gd name="connsiteY14" fmla="*/ 76200 h 435769"/>
                <a:gd name="connsiteX15" fmla="*/ 21431 w 659606"/>
                <a:gd name="connsiteY15" fmla="*/ 66675 h 435769"/>
                <a:gd name="connsiteX16" fmla="*/ 9525 w 659606"/>
                <a:gd name="connsiteY16" fmla="*/ 52387 h 435769"/>
                <a:gd name="connsiteX17" fmla="*/ 0 w 659606"/>
                <a:gd name="connsiteY17" fmla="*/ 33337 h 435769"/>
                <a:gd name="connsiteX18" fmla="*/ 0 w 659606"/>
                <a:gd name="connsiteY18" fmla="*/ 14287 h 435769"/>
                <a:gd name="connsiteX19" fmla="*/ 9525 w 659606"/>
                <a:gd name="connsiteY19" fmla="*/ 4762 h 435769"/>
                <a:gd name="connsiteX20" fmla="*/ 33337 w 659606"/>
                <a:gd name="connsiteY20" fmla="*/ 0 h 435769"/>
                <a:gd name="connsiteX21" fmla="*/ 54768 w 659606"/>
                <a:gd name="connsiteY21" fmla="*/ 0 h 435769"/>
                <a:gd name="connsiteX22" fmla="*/ 97631 w 659606"/>
                <a:gd name="connsiteY22" fmla="*/ 14287 h 435769"/>
                <a:gd name="connsiteX23" fmla="*/ 278606 w 659606"/>
                <a:gd name="connsiteY23" fmla="*/ 78581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9606" h="435769">
                  <a:moveTo>
                    <a:pt x="278606" y="78581"/>
                  </a:moveTo>
                  <a:lnTo>
                    <a:pt x="471487" y="133350"/>
                  </a:lnTo>
                  <a:lnTo>
                    <a:pt x="561975" y="152400"/>
                  </a:lnTo>
                  <a:lnTo>
                    <a:pt x="602456" y="157162"/>
                  </a:lnTo>
                  <a:lnTo>
                    <a:pt x="623887" y="150019"/>
                  </a:lnTo>
                  <a:lnTo>
                    <a:pt x="659606" y="95250"/>
                  </a:lnTo>
                  <a:lnTo>
                    <a:pt x="635793" y="435769"/>
                  </a:lnTo>
                  <a:lnTo>
                    <a:pt x="590550" y="407194"/>
                  </a:lnTo>
                  <a:lnTo>
                    <a:pt x="523875" y="345281"/>
                  </a:lnTo>
                  <a:lnTo>
                    <a:pt x="476250" y="309562"/>
                  </a:lnTo>
                  <a:lnTo>
                    <a:pt x="397668" y="261937"/>
                  </a:lnTo>
                  <a:lnTo>
                    <a:pt x="290512" y="202406"/>
                  </a:lnTo>
                  <a:lnTo>
                    <a:pt x="157162" y="130969"/>
                  </a:lnTo>
                  <a:lnTo>
                    <a:pt x="66675" y="88106"/>
                  </a:lnTo>
                  <a:lnTo>
                    <a:pt x="38100" y="7620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54768" y="0"/>
                  </a:lnTo>
                  <a:lnTo>
                    <a:pt x="97631" y="14287"/>
                  </a:lnTo>
                  <a:lnTo>
                    <a:pt x="278606" y="78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1">
              <a:extLst>
                <a:ext uri="{FF2B5EF4-FFF2-40B4-BE49-F238E27FC236}">
                  <a16:creationId xmlns:a16="http://schemas.microsoft.com/office/drawing/2014/main" id="{F8F890E5-D7A5-48F0-9D41-FDE799450F40}"/>
                </a:ext>
              </a:extLst>
            </p:cNvPr>
            <p:cNvSpPr/>
            <p:nvPr/>
          </p:nvSpPr>
          <p:spPr>
            <a:xfrm rot="16200000">
              <a:off x="4241007" y="4090194"/>
              <a:ext cx="3843337" cy="371475"/>
            </a:xfrm>
            <a:custGeom>
              <a:avLst/>
              <a:gdLst>
                <a:gd name="connsiteX0" fmla="*/ 1842922 w 3844716"/>
                <a:gd name="connsiteY0" fmla="*/ 353050 h 370703"/>
                <a:gd name="connsiteX1" fmla="*/ 1345121 w 3844716"/>
                <a:gd name="connsiteY1" fmla="*/ 342458 h 370703"/>
                <a:gd name="connsiteX2" fmla="*/ 1002662 w 3844716"/>
                <a:gd name="connsiteY2" fmla="*/ 338928 h 370703"/>
                <a:gd name="connsiteX3" fmla="*/ 677856 w 3844716"/>
                <a:gd name="connsiteY3" fmla="*/ 335397 h 370703"/>
                <a:gd name="connsiteX4" fmla="*/ 381294 w 3844716"/>
                <a:gd name="connsiteY4" fmla="*/ 331867 h 370703"/>
                <a:gd name="connsiteX5" fmla="*/ 204769 w 3844716"/>
                <a:gd name="connsiteY5" fmla="*/ 331867 h 370703"/>
                <a:gd name="connsiteX6" fmla="*/ 134159 w 3844716"/>
                <a:gd name="connsiteY6" fmla="*/ 328336 h 370703"/>
                <a:gd name="connsiteX7" fmla="*/ 84732 w 3844716"/>
                <a:gd name="connsiteY7" fmla="*/ 324806 h 370703"/>
                <a:gd name="connsiteX8" fmla="*/ 35305 w 3844716"/>
                <a:gd name="connsiteY8" fmla="*/ 307153 h 370703"/>
                <a:gd name="connsiteX9" fmla="*/ 17652 w 3844716"/>
                <a:gd name="connsiteY9" fmla="*/ 296562 h 370703"/>
                <a:gd name="connsiteX10" fmla="*/ 3530 w 3844716"/>
                <a:gd name="connsiteY10" fmla="*/ 271848 h 370703"/>
                <a:gd name="connsiteX11" fmla="*/ 0 w 3844716"/>
                <a:gd name="connsiteY11" fmla="*/ 233013 h 370703"/>
                <a:gd name="connsiteX12" fmla="*/ 10591 w 3844716"/>
                <a:gd name="connsiteY12" fmla="*/ 201238 h 370703"/>
                <a:gd name="connsiteX13" fmla="*/ 31774 w 3844716"/>
                <a:gd name="connsiteY13" fmla="*/ 165933 h 370703"/>
                <a:gd name="connsiteX14" fmla="*/ 70610 w 3844716"/>
                <a:gd name="connsiteY14" fmla="*/ 137689 h 370703"/>
                <a:gd name="connsiteX15" fmla="*/ 137689 w 3844716"/>
                <a:gd name="connsiteY15" fmla="*/ 105915 h 370703"/>
                <a:gd name="connsiteX16" fmla="*/ 187116 w 3844716"/>
                <a:gd name="connsiteY16" fmla="*/ 88262 h 370703"/>
                <a:gd name="connsiteX17" fmla="*/ 257726 w 3844716"/>
                <a:gd name="connsiteY17" fmla="*/ 74140 h 370703"/>
                <a:gd name="connsiteX18" fmla="*/ 317745 w 3844716"/>
                <a:gd name="connsiteY18" fmla="*/ 77671 h 370703"/>
                <a:gd name="connsiteX19" fmla="*/ 391885 w 3844716"/>
                <a:gd name="connsiteY19" fmla="*/ 91793 h 370703"/>
                <a:gd name="connsiteX20" fmla="*/ 494270 w 3844716"/>
                <a:gd name="connsiteY20" fmla="*/ 109445 h 370703"/>
                <a:gd name="connsiteX21" fmla="*/ 607246 w 3844716"/>
                <a:gd name="connsiteY21" fmla="*/ 120037 h 370703"/>
                <a:gd name="connsiteX22" fmla="*/ 808485 w 3844716"/>
                <a:gd name="connsiteY22" fmla="*/ 127098 h 370703"/>
                <a:gd name="connsiteX23" fmla="*/ 1256858 w 3844716"/>
                <a:gd name="connsiteY23" fmla="*/ 134159 h 370703"/>
                <a:gd name="connsiteX24" fmla="*/ 1648744 w 3844716"/>
                <a:gd name="connsiteY24" fmla="*/ 137689 h 370703"/>
                <a:gd name="connsiteX25" fmla="*/ 2114770 w 3844716"/>
                <a:gd name="connsiteY25" fmla="*/ 141220 h 370703"/>
                <a:gd name="connsiteX26" fmla="*/ 2654937 w 3844716"/>
                <a:gd name="connsiteY26" fmla="*/ 144750 h 370703"/>
                <a:gd name="connsiteX27" fmla="*/ 3011518 w 3844716"/>
                <a:gd name="connsiteY27" fmla="*/ 148281 h 370703"/>
                <a:gd name="connsiteX28" fmla="*/ 3301019 w 3844716"/>
                <a:gd name="connsiteY28" fmla="*/ 148281 h 370703"/>
                <a:gd name="connsiteX29" fmla="*/ 3495197 w 3844716"/>
                <a:gd name="connsiteY29" fmla="*/ 148281 h 370703"/>
                <a:gd name="connsiteX30" fmla="*/ 3558746 w 3844716"/>
                <a:gd name="connsiteY30" fmla="*/ 144750 h 370703"/>
                <a:gd name="connsiteX31" fmla="*/ 3618764 w 3844716"/>
                <a:gd name="connsiteY31" fmla="*/ 130628 h 370703"/>
                <a:gd name="connsiteX32" fmla="*/ 3689374 w 3844716"/>
                <a:gd name="connsiteY32" fmla="*/ 98854 h 370703"/>
                <a:gd name="connsiteX33" fmla="*/ 3724679 w 3844716"/>
                <a:gd name="connsiteY33" fmla="*/ 74140 h 370703"/>
                <a:gd name="connsiteX34" fmla="*/ 3756454 w 3844716"/>
                <a:gd name="connsiteY34" fmla="*/ 42366 h 370703"/>
                <a:gd name="connsiteX35" fmla="*/ 3777637 w 3844716"/>
                <a:gd name="connsiteY35" fmla="*/ 21183 h 370703"/>
                <a:gd name="connsiteX36" fmla="*/ 3798820 w 3844716"/>
                <a:gd name="connsiteY36" fmla="*/ 3530 h 370703"/>
                <a:gd name="connsiteX37" fmla="*/ 3820003 w 3844716"/>
                <a:gd name="connsiteY37" fmla="*/ 0 h 370703"/>
                <a:gd name="connsiteX38" fmla="*/ 3837655 w 3844716"/>
                <a:gd name="connsiteY38" fmla="*/ 7061 h 370703"/>
                <a:gd name="connsiteX39" fmla="*/ 3844716 w 3844716"/>
                <a:gd name="connsiteY39" fmla="*/ 31774 h 370703"/>
                <a:gd name="connsiteX40" fmla="*/ 3844716 w 3844716"/>
                <a:gd name="connsiteY40" fmla="*/ 63549 h 370703"/>
                <a:gd name="connsiteX41" fmla="*/ 3830594 w 3844716"/>
                <a:gd name="connsiteY41" fmla="*/ 130628 h 370703"/>
                <a:gd name="connsiteX42" fmla="*/ 3805881 w 3844716"/>
                <a:gd name="connsiteY42" fmla="*/ 211830 h 370703"/>
                <a:gd name="connsiteX43" fmla="*/ 3774106 w 3844716"/>
                <a:gd name="connsiteY43" fmla="*/ 317745 h 370703"/>
                <a:gd name="connsiteX44" fmla="*/ 3625825 w 3844716"/>
                <a:gd name="connsiteY44" fmla="*/ 370703 h 370703"/>
                <a:gd name="connsiteX45" fmla="*/ 3085658 w 3844716"/>
                <a:gd name="connsiteY45" fmla="*/ 363642 h 370703"/>
                <a:gd name="connsiteX46" fmla="*/ 2506656 w 3844716"/>
                <a:gd name="connsiteY46" fmla="*/ 356581 h 370703"/>
                <a:gd name="connsiteX47" fmla="*/ 1842922 w 3844716"/>
                <a:gd name="connsiteY47" fmla="*/ 353050 h 37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44716" h="370703">
                  <a:moveTo>
                    <a:pt x="1842922" y="353050"/>
                  </a:moveTo>
                  <a:lnTo>
                    <a:pt x="1345121" y="342458"/>
                  </a:lnTo>
                  <a:lnTo>
                    <a:pt x="1002662" y="338928"/>
                  </a:lnTo>
                  <a:lnTo>
                    <a:pt x="677856" y="335397"/>
                  </a:lnTo>
                  <a:lnTo>
                    <a:pt x="381294" y="331867"/>
                  </a:lnTo>
                  <a:lnTo>
                    <a:pt x="204769" y="331867"/>
                  </a:lnTo>
                  <a:lnTo>
                    <a:pt x="134159" y="328336"/>
                  </a:lnTo>
                  <a:lnTo>
                    <a:pt x="84732" y="324806"/>
                  </a:lnTo>
                  <a:lnTo>
                    <a:pt x="35305" y="307153"/>
                  </a:lnTo>
                  <a:lnTo>
                    <a:pt x="17652" y="296562"/>
                  </a:lnTo>
                  <a:lnTo>
                    <a:pt x="3530" y="271848"/>
                  </a:lnTo>
                  <a:lnTo>
                    <a:pt x="0" y="233013"/>
                  </a:lnTo>
                  <a:lnTo>
                    <a:pt x="10591" y="201238"/>
                  </a:lnTo>
                  <a:lnTo>
                    <a:pt x="31774" y="165933"/>
                  </a:lnTo>
                  <a:lnTo>
                    <a:pt x="70610" y="137689"/>
                  </a:lnTo>
                  <a:lnTo>
                    <a:pt x="137689" y="105915"/>
                  </a:lnTo>
                  <a:lnTo>
                    <a:pt x="187116" y="88262"/>
                  </a:lnTo>
                  <a:lnTo>
                    <a:pt x="257726" y="74140"/>
                  </a:lnTo>
                  <a:lnTo>
                    <a:pt x="317745" y="77671"/>
                  </a:lnTo>
                  <a:lnTo>
                    <a:pt x="391885" y="91793"/>
                  </a:lnTo>
                  <a:lnTo>
                    <a:pt x="494270" y="109445"/>
                  </a:lnTo>
                  <a:lnTo>
                    <a:pt x="607246" y="120037"/>
                  </a:lnTo>
                  <a:lnTo>
                    <a:pt x="808485" y="127098"/>
                  </a:lnTo>
                  <a:lnTo>
                    <a:pt x="1256858" y="134159"/>
                  </a:lnTo>
                  <a:lnTo>
                    <a:pt x="1648744" y="137689"/>
                  </a:lnTo>
                  <a:lnTo>
                    <a:pt x="2114770" y="141220"/>
                  </a:lnTo>
                  <a:lnTo>
                    <a:pt x="2654937" y="144750"/>
                  </a:lnTo>
                  <a:lnTo>
                    <a:pt x="3011518" y="148281"/>
                  </a:lnTo>
                  <a:lnTo>
                    <a:pt x="3301019" y="148281"/>
                  </a:lnTo>
                  <a:lnTo>
                    <a:pt x="3495197" y="148281"/>
                  </a:lnTo>
                  <a:lnTo>
                    <a:pt x="3558746" y="144750"/>
                  </a:lnTo>
                  <a:lnTo>
                    <a:pt x="3618764" y="130628"/>
                  </a:lnTo>
                  <a:lnTo>
                    <a:pt x="3689374" y="98854"/>
                  </a:lnTo>
                  <a:lnTo>
                    <a:pt x="3724679" y="74140"/>
                  </a:lnTo>
                  <a:lnTo>
                    <a:pt x="3756454" y="42366"/>
                  </a:lnTo>
                  <a:lnTo>
                    <a:pt x="3777637" y="21183"/>
                  </a:lnTo>
                  <a:lnTo>
                    <a:pt x="3798820" y="3530"/>
                  </a:lnTo>
                  <a:lnTo>
                    <a:pt x="3820003" y="0"/>
                  </a:lnTo>
                  <a:lnTo>
                    <a:pt x="3837655" y="7061"/>
                  </a:lnTo>
                  <a:lnTo>
                    <a:pt x="3844716" y="31774"/>
                  </a:lnTo>
                  <a:lnTo>
                    <a:pt x="3844716" y="63549"/>
                  </a:lnTo>
                  <a:lnTo>
                    <a:pt x="3830594" y="130628"/>
                  </a:lnTo>
                  <a:lnTo>
                    <a:pt x="3805881" y="211830"/>
                  </a:lnTo>
                  <a:lnTo>
                    <a:pt x="3774106" y="317745"/>
                  </a:lnTo>
                  <a:lnTo>
                    <a:pt x="3625825" y="370703"/>
                  </a:lnTo>
                  <a:lnTo>
                    <a:pt x="3085658" y="363642"/>
                  </a:lnTo>
                  <a:lnTo>
                    <a:pt x="2506656" y="356581"/>
                  </a:lnTo>
                  <a:lnTo>
                    <a:pt x="1842922" y="353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B30D22B8-72A8-439B-9AA3-F9E8BDF9D960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766888"/>
            <a:ext cx="4822825" cy="4278312"/>
            <a:chOff x="2557463" y="1766888"/>
            <a:chExt cx="4822825" cy="4278312"/>
          </a:xfrm>
        </p:grpSpPr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1D5F7EBB-D887-403E-BEEA-590E56A1A675}"/>
                </a:ext>
              </a:extLst>
            </p:cNvPr>
            <p:cNvSpPr/>
            <p:nvPr/>
          </p:nvSpPr>
          <p:spPr>
            <a:xfrm>
              <a:off x="2790825" y="1766888"/>
              <a:ext cx="712788" cy="1104900"/>
            </a:xfrm>
            <a:custGeom>
              <a:avLst/>
              <a:gdLst>
                <a:gd name="connsiteX0" fmla="*/ 366713 w 711994"/>
                <a:gd name="connsiteY0" fmla="*/ 742950 h 1104900"/>
                <a:gd name="connsiteX1" fmla="*/ 209550 w 711994"/>
                <a:gd name="connsiteY1" fmla="*/ 942975 h 1104900"/>
                <a:gd name="connsiteX2" fmla="*/ 64294 w 711994"/>
                <a:gd name="connsiteY2" fmla="*/ 1104900 h 1104900"/>
                <a:gd name="connsiteX3" fmla="*/ 0 w 711994"/>
                <a:gd name="connsiteY3" fmla="*/ 1031081 h 1104900"/>
                <a:gd name="connsiteX4" fmla="*/ 52388 w 711994"/>
                <a:gd name="connsiteY4" fmla="*/ 945356 h 1104900"/>
                <a:gd name="connsiteX5" fmla="*/ 121444 w 711994"/>
                <a:gd name="connsiteY5" fmla="*/ 821531 h 1104900"/>
                <a:gd name="connsiteX6" fmla="*/ 183356 w 711994"/>
                <a:gd name="connsiteY6" fmla="*/ 702468 h 1104900"/>
                <a:gd name="connsiteX7" fmla="*/ 238125 w 711994"/>
                <a:gd name="connsiteY7" fmla="*/ 583406 h 1104900"/>
                <a:gd name="connsiteX8" fmla="*/ 285750 w 711994"/>
                <a:gd name="connsiteY8" fmla="*/ 478631 h 1104900"/>
                <a:gd name="connsiteX9" fmla="*/ 330994 w 711994"/>
                <a:gd name="connsiteY9" fmla="*/ 373856 h 1104900"/>
                <a:gd name="connsiteX10" fmla="*/ 357188 w 711994"/>
                <a:gd name="connsiteY10" fmla="*/ 302418 h 1104900"/>
                <a:gd name="connsiteX11" fmla="*/ 366713 w 711994"/>
                <a:gd name="connsiteY11" fmla="*/ 271462 h 1104900"/>
                <a:gd name="connsiteX12" fmla="*/ 371475 w 711994"/>
                <a:gd name="connsiteY12" fmla="*/ 245268 h 1104900"/>
                <a:gd name="connsiteX13" fmla="*/ 371475 w 711994"/>
                <a:gd name="connsiteY13" fmla="*/ 209550 h 1104900"/>
                <a:gd name="connsiteX14" fmla="*/ 366713 w 711994"/>
                <a:gd name="connsiteY14" fmla="*/ 185737 h 1104900"/>
                <a:gd name="connsiteX15" fmla="*/ 352425 w 711994"/>
                <a:gd name="connsiteY15" fmla="*/ 142875 h 1104900"/>
                <a:gd name="connsiteX16" fmla="*/ 328613 w 711994"/>
                <a:gd name="connsiteY16" fmla="*/ 107156 h 1104900"/>
                <a:gd name="connsiteX17" fmla="*/ 304800 w 711994"/>
                <a:gd name="connsiteY17" fmla="*/ 78581 h 1104900"/>
                <a:gd name="connsiteX18" fmla="*/ 285750 w 711994"/>
                <a:gd name="connsiteY18" fmla="*/ 64293 h 1104900"/>
                <a:gd name="connsiteX19" fmla="*/ 273844 w 711994"/>
                <a:gd name="connsiteY19" fmla="*/ 54768 h 1104900"/>
                <a:gd name="connsiteX20" fmla="*/ 264319 w 711994"/>
                <a:gd name="connsiteY20" fmla="*/ 38100 h 1104900"/>
                <a:gd name="connsiteX21" fmla="*/ 264319 w 711994"/>
                <a:gd name="connsiteY21" fmla="*/ 21431 h 1104900"/>
                <a:gd name="connsiteX22" fmla="*/ 271463 w 711994"/>
                <a:gd name="connsiteY22" fmla="*/ 7143 h 1104900"/>
                <a:gd name="connsiteX23" fmla="*/ 297656 w 711994"/>
                <a:gd name="connsiteY23" fmla="*/ 0 h 1104900"/>
                <a:gd name="connsiteX24" fmla="*/ 335756 w 711994"/>
                <a:gd name="connsiteY24" fmla="*/ 4762 h 1104900"/>
                <a:gd name="connsiteX25" fmla="*/ 397669 w 711994"/>
                <a:gd name="connsiteY25" fmla="*/ 16668 h 1104900"/>
                <a:gd name="connsiteX26" fmla="*/ 459581 w 711994"/>
                <a:gd name="connsiteY26" fmla="*/ 38100 h 1104900"/>
                <a:gd name="connsiteX27" fmla="*/ 533400 w 711994"/>
                <a:gd name="connsiteY27" fmla="*/ 69056 h 1104900"/>
                <a:gd name="connsiteX28" fmla="*/ 571500 w 711994"/>
                <a:gd name="connsiteY28" fmla="*/ 92868 h 1104900"/>
                <a:gd name="connsiteX29" fmla="*/ 611981 w 711994"/>
                <a:gd name="connsiteY29" fmla="*/ 121443 h 1104900"/>
                <a:gd name="connsiteX30" fmla="*/ 647700 w 711994"/>
                <a:gd name="connsiteY30" fmla="*/ 157162 h 1104900"/>
                <a:gd name="connsiteX31" fmla="*/ 676275 w 711994"/>
                <a:gd name="connsiteY31" fmla="*/ 188118 h 1104900"/>
                <a:gd name="connsiteX32" fmla="*/ 702469 w 711994"/>
                <a:gd name="connsiteY32" fmla="*/ 228600 h 1104900"/>
                <a:gd name="connsiteX33" fmla="*/ 711994 w 711994"/>
                <a:gd name="connsiteY33" fmla="*/ 257175 h 1104900"/>
                <a:gd name="connsiteX34" fmla="*/ 707231 w 711994"/>
                <a:gd name="connsiteY34" fmla="*/ 278606 h 1104900"/>
                <a:gd name="connsiteX35" fmla="*/ 690563 w 711994"/>
                <a:gd name="connsiteY35" fmla="*/ 311943 h 1104900"/>
                <a:gd name="connsiteX36" fmla="*/ 659606 w 711994"/>
                <a:gd name="connsiteY36" fmla="*/ 347662 h 1104900"/>
                <a:gd name="connsiteX37" fmla="*/ 631031 w 711994"/>
                <a:gd name="connsiteY37" fmla="*/ 373856 h 1104900"/>
                <a:gd name="connsiteX38" fmla="*/ 590550 w 711994"/>
                <a:gd name="connsiteY38" fmla="*/ 421481 h 1104900"/>
                <a:gd name="connsiteX39" fmla="*/ 540544 w 711994"/>
                <a:gd name="connsiteY39" fmla="*/ 495300 h 1104900"/>
                <a:gd name="connsiteX40" fmla="*/ 471488 w 711994"/>
                <a:gd name="connsiteY40" fmla="*/ 595312 h 1104900"/>
                <a:gd name="connsiteX41" fmla="*/ 407194 w 711994"/>
                <a:gd name="connsiteY41" fmla="*/ 690562 h 1104900"/>
                <a:gd name="connsiteX42" fmla="*/ 366713 w 711994"/>
                <a:gd name="connsiteY42" fmla="*/ 74295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1994" h="1104900">
                  <a:moveTo>
                    <a:pt x="366713" y="742950"/>
                  </a:moveTo>
                  <a:lnTo>
                    <a:pt x="209550" y="942975"/>
                  </a:lnTo>
                  <a:lnTo>
                    <a:pt x="64294" y="1104900"/>
                  </a:lnTo>
                  <a:lnTo>
                    <a:pt x="0" y="1031081"/>
                  </a:lnTo>
                  <a:lnTo>
                    <a:pt x="52388" y="945356"/>
                  </a:lnTo>
                  <a:lnTo>
                    <a:pt x="121444" y="821531"/>
                  </a:lnTo>
                  <a:lnTo>
                    <a:pt x="183356" y="702468"/>
                  </a:lnTo>
                  <a:lnTo>
                    <a:pt x="238125" y="583406"/>
                  </a:lnTo>
                  <a:lnTo>
                    <a:pt x="285750" y="478631"/>
                  </a:lnTo>
                  <a:lnTo>
                    <a:pt x="330994" y="373856"/>
                  </a:lnTo>
                  <a:lnTo>
                    <a:pt x="357188" y="302418"/>
                  </a:lnTo>
                  <a:lnTo>
                    <a:pt x="366713" y="271462"/>
                  </a:lnTo>
                  <a:lnTo>
                    <a:pt x="371475" y="245268"/>
                  </a:lnTo>
                  <a:lnTo>
                    <a:pt x="371475" y="209550"/>
                  </a:lnTo>
                  <a:lnTo>
                    <a:pt x="366713" y="185737"/>
                  </a:lnTo>
                  <a:lnTo>
                    <a:pt x="352425" y="142875"/>
                  </a:lnTo>
                  <a:lnTo>
                    <a:pt x="328613" y="107156"/>
                  </a:lnTo>
                  <a:lnTo>
                    <a:pt x="304800" y="78581"/>
                  </a:lnTo>
                  <a:lnTo>
                    <a:pt x="285750" y="64293"/>
                  </a:lnTo>
                  <a:lnTo>
                    <a:pt x="273844" y="54768"/>
                  </a:lnTo>
                  <a:lnTo>
                    <a:pt x="264319" y="38100"/>
                  </a:lnTo>
                  <a:lnTo>
                    <a:pt x="264319" y="21431"/>
                  </a:lnTo>
                  <a:lnTo>
                    <a:pt x="271463" y="7143"/>
                  </a:lnTo>
                  <a:lnTo>
                    <a:pt x="297656" y="0"/>
                  </a:lnTo>
                  <a:lnTo>
                    <a:pt x="335756" y="4762"/>
                  </a:lnTo>
                  <a:lnTo>
                    <a:pt x="397669" y="16668"/>
                  </a:lnTo>
                  <a:lnTo>
                    <a:pt x="459581" y="38100"/>
                  </a:lnTo>
                  <a:lnTo>
                    <a:pt x="533400" y="69056"/>
                  </a:lnTo>
                  <a:lnTo>
                    <a:pt x="571500" y="92868"/>
                  </a:lnTo>
                  <a:lnTo>
                    <a:pt x="611981" y="121443"/>
                  </a:lnTo>
                  <a:lnTo>
                    <a:pt x="647700" y="157162"/>
                  </a:lnTo>
                  <a:lnTo>
                    <a:pt x="676275" y="188118"/>
                  </a:lnTo>
                  <a:lnTo>
                    <a:pt x="702469" y="228600"/>
                  </a:lnTo>
                  <a:lnTo>
                    <a:pt x="711994" y="257175"/>
                  </a:lnTo>
                  <a:lnTo>
                    <a:pt x="707231" y="278606"/>
                  </a:lnTo>
                  <a:lnTo>
                    <a:pt x="690563" y="311943"/>
                  </a:lnTo>
                  <a:lnTo>
                    <a:pt x="659606" y="347662"/>
                  </a:lnTo>
                  <a:lnTo>
                    <a:pt x="631031" y="373856"/>
                  </a:lnTo>
                  <a:lnTo>
                    <a:pt x="590550" y="421481"/>
                  </a:lnTo>
                  <a:lnTo>
                    <a:pt x="540544" y="495300"/>
                  </a:lnTo>
                  <a:lnTo>
                    <a:pt x="471488" y="595312"/>
                  </a:lnTo>
                  <a:lnTo>
                    <a:pt x="407194" y="690562"/>
                  </a:lnTo>
                  <a:lnTo>
                    <a:pt x="366713" y="742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A3B80268-8BAB-46A4-9DDB-3A1D439FAE15}"/>
                </a:ext>
              </a:extLst>
            </p:cNvPr>
            <p:cNvSpPr/>
            <p:nvPr/>
          </p:nvSpPr>
          <p:spPr>
            <a:xfrm>
              <a:off x="6022975" y="1976438"/>
              <a:ext cx="1266825" cy="466725"/>
            </a:xfrm>
            <a:custGeom>
              <a:avLst/>
              <a:gdLst>
                <a:gd name="connsiteX0" fmla="*/ 561975 w 1266825"/>
                <a:gd name="connsiteY0" fmla="*/ 314325 h 466725"/>
                <a:gd name="connsiteX1" fmla="*/ 300038 w 1266825"/>
                <a:gd name="connsiteY1" fmla="*/ 404812 h 466725"/>
                <a:gd name="connsiteX2" fmla="*/ 114300 w 1266825"/>
                <a:gd name="connsiteY2" fmla="*/ 466725 h 466725"/>
                <a:gd name="connsiteX3" fmla="*/ 0 w 1266825"/>
                <a:gd name="connsiteY3" fmla="*/ 314325 h 466725"/>
                <a:gd name="connsiteX4" fmla="*/ 154782 w 1266825"/>
                <a:gd name="connsiteY4" fmla="*/ 276225 h 466725"/>
                <a:gd name="connsiteX5" fmla="*/ 345282 w 1266825"/>
                <a:gd name="connsiteY5" fmla="*/ 216693 h 466725"/>
                <a:gd name="connsiteX6" fmla="*/ 538163 w 1266825"/>
                <a:gd name="connsiteY6" fmla="*/ 152400 h 466725"/>
                <a:gd name="connsiteX7" fmla="*/ 747713 w 1266825"/>
                <a:gd name="connsiteY7" fmla="*/ 78581 h 466725"/>
                <a:gd name="connsiteX8" fmla="*/ 845344 w 1266825"/>
                <a:gd name="connsiteY8" fmla="*/ 42862 h 466725"/>
                <a:gd name="connsiteX9" fmla="*/ 883444 w 1266825"/>
                <a:gd name="connsiteY9" fmla="*/ 21431 h 466725"/>
                <a:gd name="connsiteX10" fmla="*/ 912019 w 1266825"/>
                <a:gd name="connsiteY10" fmla="*/ 7143 h 466725"/>
                <a:gd name="connsiteX11" fmla="*/ 942975 w 1266825"/>
                <a:gd name="connsiteY11" fmla="*/ 0 h 466725"/>
                <a:gd name="connsiteX12" fmla="*/ 966788 w 1266825"/>
                <a:gd name="connsiteY12" fmla="*/ 0 h 466725"/>
                <a:gd name="connsiteX13" fmla="*/ 1009650 w 1266825"/>
                <a:gd name="connsiteY13" fmla="*/ 7143 h 466725"/>
                <a:gd name="connsiteX14" fmla="*/ 1045369 w 1266825"/>
                <a:gd name="connsiteY14" fmla="*/ 21431 h 466725"/>
                <a:gd name="connsiteX15" fmla="*/ 1081088 w 1266825"/>
                <a:gd name="connsiteY15" fmla="*/ 45243 h 466725"/>
                <a:gd name="connsiteX16" fmla="*/ 1128713 w 1266825"/>
                <a:gd name="connsiteY16" fmla="*/ 83343 h 466725"/>
                <a:gd name="connsiteX17" fmla="*/ 1178719 w 1266825"/>
                <a:gd name="connsiteY17" fmla="*/ 133350 h 466725"/>
                <a:gd name="connsiteX18" fmla="*/ 1216819 w 1266825"/>
                <a:gd name="connsiteY18" fmla="*/ 176212 h 466725"/>
                <a:gd name="connsiteX19" fmla="*/ 1238250 w 1266825"/>
                <a:gd name="connsiteY19" fmla="*/ 204787 h 466725"/>
                <a:gd name="connsiteX20" fmla="*/ 1252538 w 1266825"/>
                <a:gd name="connsiteY20" fmla="*/ 230981 h 466725"/>
                <a:gd name="connsiteX21" fmla="*/ 1264444 w 1266825"/>
                <a:gd name="connsiteY21" fmla="*/ 261937 h 466725"/>
                <a:gd name="connsiteX22" fmla="*/ 1266825 w 1266825"/>
                <a:gd name="connsiteY22" fmla="*/ 285750 h 466725"/>
                <a:gd name="connsiteX23" fmla="*/ 1259682 w 1266825"/>
                <a:gd name="connsiteY23" fmla="*/ 309562 h 466725"/>
                <a:gd name="connsiteX24" fmla="*/ 1243013 w 1266825"/>
                <a:gd name="connsiteY24" fmla="*/ 326231 h 466725"/>
                <a:gd name="connsiteX25" fmla="*/ 1200150 w 1266825"/>
                <a:gd name="connsiteY25" fmla="*/ 352425 h 466725"/>
                <a:gd name="connsiteX26" fmla="*/ 921544 w 1266825"/>
                <a:gd name="connsiteY26" fmla="*/ 223837 h 466725"/>
                <a:gd name="connsiteX27" fmla="*/ 895350 w 1266825"/>
                <a:gd name="connsiteY27" fmla="*/ 216693 h 466725"/>
                <a:gd name="connsiteX28" fmla="*/ 873919 w 1266825"/>
                <a:gd name="connsiteY28" fmla="*/ 216693 h 466725"/>
                <a:gd name="connsiteX29" fmla="*/ 842963 w 1266825"/>
                <a:gd name="connsiteY29" fmla="*/ 216693 h 466725"/>
                <a:gd name="connsiteX30" fmla="*/ 814388 w 1266825"/>
                <a:gd name="connsiteY30" fmla="*/ 223837 h 466725"/>
                <a:gd name="connsiteX31" fmla="*/ 561975 w 1266825"/>
                <a:gd name="connsiteY31" fmla="*/ 3143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66825" h="466725">
                  <a:moveTo>
                    <a:pt x="561975" y="314325"/>
                  </a:moveTo>
                  <a:lnTo>
                    <a:pt x="300038" y="404812"/>
                  </a:lnTo>
                  <a:lnTo>
                    <a:pt x="114300" y="466725"/>
                  </a:lnTo>
                  <a:lnTo>
                    <a:pt x="0" y="314325"/>
                  </a:lnTo>
                  <a:lnTo>
                    <a:pt x="154782" y="276225"/>
                  </a:lnTo>
                  <a:lnTo>
                    <a:pt x="345282" y="216693"/>
                  </a:lnTo>
                  <a:lnTo>
                    <a:pt x="538163" y="152400"/>
                  </a:lnTo>
                  <a:lnTo>
                    <a:pt x="747713" y="78581"/>
                  </a:lnTo>
                  <a:lnTo>
                    <a:pt x="845344" y="42862"/>
                  </a:lnTo>
                  <a:lnTo>
                    <a:pt x="883444" y="21431"/>
                  </a:lnTo>
                  <a:lnTo>
                    <a:pt x="912019" y="7143"/>
                  </a:lnTo>
                  <a:lnTo>
                    <a:pt x="942975" y="0"/>
                  </a:lnTo>
                  <a:lnTo>
                    <a:pt x="966788" y="0"/>
                  </a:lnTo>
                  <a:lnTo>
                    <a:pt x="1009650" y="7143"/>
                  </a:lnTo>
                  <a:lnTo>
                    <a:pt x="1045369" y="21431"/>
                  </a:lnTo>
                  <a:lnTo>
                    <a:pt x="1081088" y="45243"/>
                  </a:lnTo>
                  <a:lnTo>
                    <a:pt x="1128713" y="83343"/>
                  </a:lnTo>
                  <a:lnTo>
                    <a:pt x="1178719" y="133350"/>
                  </a:lnTo>
                  <a:lnTo>
                    <a:pt x="1216819" y="176212"/>
                  </a:lnTo>
                  <a:lnTo>
                    <a:pt x="1238250" y="204787"/>
                  </a:lnTo>
                  <a:lnTo>
                    <a:pt x="1252538" y="230981"/>
                  </a:lnTo>
                  <a:lnTo>
                    <a:pt x="1264444" y="261937"/>
                  </a:lnTo>
                  <a:lnTo>
                    <a:pt x="1266825" y="285750"/>
                  </a:lnTo>
                  <a:lnTo>
                    <a:pt x="1259682" y="309562"/>
                  </a:lnTo>
                  <a:lnTo>
                    <a:pt x="1243013" y="326231"/>
                  </a:lnTo>
                  <a:lnTo>
                    <a:pt x="1200150" y="352425"/>
                  </a:lnTo>
                  <a:lnTo>
                    <a:pt x="921544" y="223837"/>
                  </a:lnTo>
                  <a:lnTo>
                    <a:pt x="895350" y="216693"/>
                  </a:lnTo>
                  <a:lnTo>
                    <a:pt x="873919" y="216693"/>
                  </a:lnTo>
                  <a:lnTo>
                    <a:pt x="842963" y="216693"/>
                  </a:lnTo>
                  <a:lnTo>
                    <a:pt x="814388" y="223837"/>
                  </a:lnTo>
                  <a:lnTo>
                    <a:pt x="5619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4BD8B1DA-6CF9-4EBC-B11C-6CB096840D0D}"/>
                </a:ext>
              </a:extLst>
            </p:cNvPr>
            <p:cNvSpPr/>
            <p:nvPr/>
          </p:nvSpPr>
          <p:spPr>
            <a:xfrm>
              <a:off x="2647950" y="2735263"/>
              <a:ext cx="665163" cy="600075"/>
            </a:xfrm>
            <a:custGeom>
              <a:avLst/>
              <a:gdLst>
                <a:gd name="connsiteX0" fmla="*/ 371475 w 664369"/>
                <a:gd name="connsiteY0" fmla="*/ 428625 h 600075"/>
                <a:gd name="connsiteX1" fmla="*/ 283369 w 664369"/>
                <a:gd name="connsiteY1" fmla="*/ 373857 h 600075"/>
                <a:gd name="connsiteX2" fmla="*/ 190500 w 664369"/>
                <a:gd name="connsiteY2" fmla="*/ 319088 h 600075"/>
                <a:gd name="connsiteX3" fmla="*/ 123825 w 664369"/>
                <a:gd name="connsiteY3" fmla="*/ 285750 h 600075"/>
                <a:gd name="connsiteX4" fmla="*/ 92869 w 664369"/>
                <a:gd name="connsiteY4" fmla="*/ 273844 h 600075"/>
                <a:gd name="connsiteX5" fmla="*/ 52388 w 664369"/>
                <a:gd name="connsiteY5" fmla="*/ 261938 h 600075"/>
                <a:gd name="connsiteX6" fmla="*/ 35719 w 664369"/>
                <a:gd name="connsiteY6" fmla="*/ 254794 h 600075"/>
                <a:gd name="connsiteX7" fmla="*/ 16669 w 664369"/>
                <a:gd name="connsiteY7" fmla="*/ 242888 h 600075"/>
                <a:gd name="connsiteX8" fmla="*/ 4763 w 664369"/>
                <a:gd name="connsiteY8" fmla="*/ 226219 h 600075"/>
                <a:gd name="connsiteX9" fmla="*/ 0 w 664369"/>
                <a:gd name="connsiteY9" fmla="*/ 207169 h 600075"/>
                <a:gd name="connsiteX10" fmla="*/ 0 w 664369"/>
                <a:gd name="connsiteY10" fmla="*/ 173832 h 600075"/>
                <a:gd name="connsiteX11" fmla="*/ 4763 w 664369"/>
                <a:gd name="connsiteY11" fmla="*/ 135732 h 600075"/>
                <a:gd name="connsiteX12" fmla="*/ 19050 w 664369"/>
                <a:gd name="connsiteY12" fmla="*/ 85725 h 600075"/>
                <a:gd name="connsiteX13" fmla="*/ 33338 w 664369"/>
                <a:gd name="connsiteY13" fmla="*/ 57150 h 600075"/>
                <a:gd name="connsiteX14" fmla="*/ 50006 w 664369"/>
                <a:gd name="connsiteY14" fmla="*/ 28575 h 600075"/>
                <a:gd name="connsiteX15" fmla="*/ 66675 w 664369"/>
                <a:gd name="connsiteY15" fmla="*/ 16669 h 600075"/>
                <a:gd name="connsiteX16" fmla="*/ 88106 w 664369"/>
                <a:gd name="connsiteY16" fmla="*/ 7144 h 600075"/>
                <a:gd name="connsiteX17" fmla="*/ 145256 w 664369"/>
                <a:gd name="connsiteY17" fmla="*/ 0 h 600075"/>
                <a:gd name="connsiteX18" fmla="*/ 192881 w 664369"/>
                <a:gd name="connsiteY18" fmla="*/ 4763 h 600075"/>
                <a:gd name="connsiteX19" fmla="*/ 240506 w 664369"/>
                <a:gd name="connsiteY19" fmla="*/ 83344 h 600075"/>
                <a:gd name="connsiteX20" fmla="*/ 273844 w 664369"/>
                <a:gd name="connsiteY20" fmla="*/ 116682 h 600075"/>
                <a:gd name="connsiteX21" fmla="*/ 300038 w 664369"/>
                <a:gd name="connsiteY21" fmla="*/ 138113 h 600075"/>
                <a:gd name="connsiteX22" fmla="*/ 364331 w 664369"/>
                <a:gd name="connsiteY22" fmla="*/ 180975 h 600075"/>
                <a:gd name="connsiteX23" fmla="*/ 464344 w 664369"/>
                <a:gd name="connsiteY23" fmla="*/ 259557 h 600075"/>
                <a:gd name="connsiteX24" fmla="*/ 542925 w 664369"/>
                <a:gd name="connsiteY24" fmla="*/ 328613 h 600075"/>
                <a:gd name="connsiteX25" fmla="*/ 664369 w 664369"/>
                <a:gd name="connsiteY25" fmla="*/ 433388 h 600075"/>
                <a:gd name="connsiteX26" fmla="*/ 583406 w 664369"/>
                <a:gd name="connsiteY26" fmla="*/ 600075 h 600075"/>
                <a:gd name="connsiteX27" fmla="*/ 371475 w 664369"/>
                <a:gd name="connsiteY27" fmla="*/ 4286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4369" h="600075">
                  <a:moveTo>
                    <a:pt x="371475" y="428625"/>
                  </a:moveTo>
                  <a:lnTo>
                    <a:pt x="283369" y="373857"/>
                  </a:lnTo>
                  <a:lnTo>
                    <a:pt x="190500" y="319088"/>
                  </a:lnTo>
                  <a:lnTo>
                    <a:pt x="123825" y="285750"/>
                  </a:lnTo>
                  <a:lnTo>
                    <a:pt x="92869" y="273844"/>
                  </a:lnTo>
                  <a:lnTo>
                    <a:pt x="52388" y="261938"/>
                  </a:lnTo>
                  <a:lnTo>
                    <a:pt x="35719" y="254794"/>
                  </a:lnTo>
                  <a:lnTo>
                    <a:pt x="16669" y="242888"/>
                  </a:lnTo>
                  <a:lnTo>
                    <a:pt x="4763" y="226219"/>
                  </a:lnTo>
                  <a:lnTo>
                    <a:pt x="0" y="207169"/>
                  </a:lnTo>
                  <a:lnTo>
                    <a:pt x="0" y="173832"/>
                  </a:lnTo>
                  <a:lnTo>
                    <a:pt x="4763" y="135732"/>
                  </a:lnTo>
                  <a:lnTo>
                    <a:pt x="19050" y="85725"/>
                  </a:lnTo>
                  <a:lnTo>
                    <a:pt x="33338" y="57150"/>
                  </a:lnTo>
                  <a:lnTo>
                    <a:pt x="50006" y="28575"/>
                  </a:lnTo>
                  <a:lnTo>
                    <a:pt x="66675" y="16669"/>
                  </a:lnTo>
                  <a:lnTo>
                    <a:pt x="88106" y="7144"/>
                  </a:lnTo>
                  <a:lnTo>
                    <a:pt x="145256" y="0"/>
                  </a:lnTo>
                  <a:lnTo>
                    <a:pt x="192881" y="4763"/>
                  </a:lnTo>
                  <a:lnTo>
                    <a:pt x="240506" y="83344"/>
                  </a:lnTo>
                  <a:lnTo>
                    <a:pt x="273844" y="116682"/>
                  </a:lnTo>
                  <a:lnTo>
                    <a:pt x="300038" y="138113"/>
                  </a:lnTo>
                  <a:lnTo>
                    <a:pt x="364331" y="180975"/>
                  </a:lnTo>
                  <a:lnTo>
                    <a:pt x="464344" y="259557"/>
                  </a:lnTo>
                  <a:lnTo>
                    <a:pt x="542925" y="328613"/>
                  </a:lnTo>
                  <a:lnTo>
                    <a:pt x="664369" y="433388"/>
                  </a:lnTo>
                  <a:lnTo>
                    <a:pt x="583406" y="600075"/>
                  </a:lnTo>
                  <a:lnTo>
                    <a:pt x="37147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">
              <a:extLst>
                <a:ext uri="{FF2B5EF4-FFF2-40B4-BE49-F238E27FC236}">
                  <a16:creationId xmlns:a16="http://schemas.microsoft.com/office/drawing/2014/main" id="{D4BBB9A6-1072-4FE2-AD70-B0ECEEB42D02}"/>
                </a:ext>
              </a:extLst>
            </p:cNvPr>
            <p:cNvSpPr/>
            <p:nvPr/>
          </p:nvSpPr>
          <p:spPr>
            <a:xfrm>
              <a:off x="2620963" y="2308225"/>
              <a:ext cx="1343025" cy="1992313"/>
            </a:xfrm>
            <a:custGeom>
              <a:avLst/>
              <a:gdLst>
                <a:gd name="connsiteX0" fmla="*/ 693448 w 1342706"/>
                <a:gd name="connsiteY0" fmla="*/ 1148949 h 1991964"/>
                <a:gd name="connsiteX1" fmla="*/ 581273 w 1342706"/>
                <a:gd name="connsiteY1" fmla="*/ 1315512 h 1991964"/>
                <a:gd name="connsiteX2" fmla="*/ 492892 w 1342706"/>
                <a:gd name="connsiteY2" fmla="*/ 1448083 h 1991964"/>
                <a:gd name="connsiteX3" fmla="*/ 370519 w 1342706"/>
                <a:gd name="connsiteY3" fmla="*/ 1628244 h 1991964"/>
                <a:gd name="connsiteX4" fmla="*/ 278739 w 1342706"/>
                <a:gd name="connsiteY4" fmla="*/ 1771013 h 1991964"/>
                <a:gd name="connsiteX5" fmla="*/ 139369 w 1342706"/>
                <a:gd name="connsiteY5" fmla="*/ 1991964 h 1991964"/>
                <a:gd name="connsiteX6" fmla="*/ 0 w 1342706"/>
                <a:gd name="connsiteY6" fmla="*/ 1920580 h 1991964"/>
                <a:gd name="connsiteX7" fmla="*/ 44190 w 1342706"/>
                <a:gd name="connsiteY7" fmla="*/ 1886588 h 1991964"/>
                <a:gd name="connsiteX8" fmla="*/ 142769 w 1342706"/>
                <a:gd name="connsiteY8" fmla="*/ 1740419 h 1991964"/>
                <a:gd name="connsiteX9" fmla="*/ 285537 w 1342706"/>
                <a:gd name="connsiteY9" fmla="*/ 1505871 h 1991964"/>
                <a:gd name="connsiteX10" fmla="*/ 411310 w 1342706"/>
                <a:gd name="connsiteY10" fmla="*/ 1281520 h 1991964"/>
                <a:gd name="connsiteX11" fmla="*/ 489493 w 1342706"/>
                <a:gd name="connsiteY11" fmla="*/ 1128553 h 1991964"/>
                <a:gd name="connsiteX12" fmla="*/ 564276 w 1342706"/>
                <a:gd name="connsiteY12" fmla="*/ 982385 h 1991964"/>
                <a:gd name="connsiteX13" fmla="*/ 649258 w 1342706"/>
                <a:gd name="connsiteY13" fmla="*/ 829419 h 1991964"/>
                <a:gd name="connsiteX14" fmla="*/ 696847 w 1342706"/>
                <a:gd name="connsiteY14" fmla="*/ 761434 h 1991964"/>
                <a:gd name="connsiteX15" fmla="*/ 785228 w 1342706"/>
                <a:gd name="connsiteY15" fmla="*/ 625463 h 1991964"/>
                <a:gd name="connsiteX16" fmla="*/ 856612 w 1342706"/>
                <a:gd name="connsiteY16" fmla="*/ 509889 h 1991964"/>
                <a:gd name="connsiteX17" fmla="*/ 904202 w 1342706"/>
                <a:gd name="connsiteY17" fmla="*/ 418109 h 1991964"/>
                <a:gd name="connsiteX18" fmla="*/ 931396 w 1342706"/>
                <a:gd name="connsiteY18" fmla="*/ 360321 h 1991964"/>
                <a:gd name="connsiteX19" fmla="*/ 948392 w 1342706"/>
                <a:gd name="connsiteY19" fmla="*/ 316131 h 1991964"/>
                <a:gd name="connsiteX20" fmla="*/ 968788 w 1342706"/>
                <a:gd name="connsiteY20" fmla="*/ 258344 h 1991964"/>
                <a:gd name="connsiteX21" fmla="*/ 982385 w 1342706"/>
                <a:gd name="connsiteY21" fmla="*/ 203956 h 1991964"/>
                <a:gd name="connsiteX22" fmla="*/ 985784 w 1342706"/>
                <a:gd name="connsiteY22" fmla="*/ 173362 h 1991964"/>
                <a:gd name="connsiteX23" fmla="*/ 978986 w 1342706"/>
                <a:gd name="connsiteY23" fmla="*/ 122373 h 1991964"/>
                <a:gd name="connsiteX24" fmla="*/ 961989 w 1342706"/>
                <a:gd name="connsiteY24" fmla="*/ 95179 h 1991964"/>
                <a:gd name="connsiteX25" fmla="*/ 938195 w 1342706"/>
                <a:gd name="connsiteY25" fmla="*/ 84982 h 1991964"/>
                <a:gd name="connsiteX26" fmla="*/ 921198 w 1342706"/>
                <a:gd name="connsiteY26" fmla="*/ 74784 h 1991964"/>
                <a:gd name="connsiteX27" fmla="*/ 907601 w 1342706"/>
                <a:gd name="connsiteY27" fmla="*/ 57788 h 1991964"/>
                <a:gd name="connsiteX28" fmla="*/ 900803 w 1342706"/>
                <a:gd name="connsiteY28" fmla="*/ 33993 h 1991964"/>
                <a:gd name="connsiteX29" fmla="*/ 904202 w 1342706"/>
                <a:gd name="connsiteY29" fmla="*/ 20396 h 1991964"/>
                <a:gd name="connsiteX30" fmla="*/ 917799 w 1342706"/>
                <a:gd name="connsiteY30" fmla="*/ 6799 h 1991964"/>
                <a:gd name="connsiteX31" fmla="*/ 931396 w 1342706"/>
                <a:gd name="connsiteY31" fmla="*/ 0 h 1991964"/>
                <a:gd name="connsiteX32" fmla="*/ 972187 w 1342706"/>
                <a:gd name="connsiteY32" fmla="*/ 3399 h 1991964"/>
                <a:gd name="connsiteX33" fmla="*/ 1053769 w 1342706"/>
                <a:gd name="connsiteY33" fmla="*/ 23795 h 1991964"/>
                <a:gd name="connsiteX34" fmla="*/ 1111557 w 1342706"/>
                <a:gd name="connsiteY34" fmla="*/ 44191 h 1991964"/>
                <a:gd name="connsiteX35" fmla="*/ 1165945 w 1342706"/>
                <a:gd name="connsiteY35" fmla="*/ 71385 h 1991964"/>
                <a:gd name="connsiteX36" fmla="*/ 1203337 w 1342706"/>
                <a:gd name="connsiteY36" fmla="*/ 98579 h 1991964"/>
                <a:gd name="connsiteX37" fmla="*/ 1230531 w 1342706"/>
                <a:gd name="connsiteY37" fmla="*/ 118974 h 1991964"/>
                <a:gd name="connsiteX38" fmla="*/ 1271322 w 1342706"/>
                <a:gd name="connsiteY38" fmla="*/ 159765 h 1991964"/>
                <a:gd name="connsiteX39" fmla="*/ 1312113 w 1342706"/>
                <a:gd name="connsiteY39" fmla="*/ 200556 h 1991964"/>
                <a:gd name="connsiteX40" fmla="*/ 1332508 w 1342706"/>
                <a:gd name="connsiteY40" fmla="*/ 224351 h 1991964"/>
                <a:gd name="connsiteX41" fmla="*/ 1342706 w 1342706"/>
                <a:gd name="connsiteY41" fmla="*/ 244747 h 1991964"/>
                <a:gd name="connsiteX42" fmla="*/ 1339307 w 1342706"/>
                <a:gd name="connsiteY42" fmla="*/ 268541 h 1991964"/>
                <a:gd name="connsiteX43" fmla="*/ 1332508 w 1342706"/>
                <a:gd name="connsiteY43" fmla="*/ 305933 h 1991964"/>
                <a:gd name="connsiteX44" fmla="*/ 1312113 w 1342706"/>
                <a:gd name="connsiteY44" fmla="*/ 339926 h 1991964"/>
                <a:gd name="connsiteX45" fmla="*/ 1274721 w 1342706"/>
                <a:gd name="connsiteY45" fmla="*/ 363721 h 1991964"/>
                <a:gd name="connsiteX46" fmla="*/ 1247527 w 1342706"/>
                <a:gd name="connsiteY46" fmla="*/ 384116 h 1991964"/>
                <a:gd name="connsiteX47" fmla="*/ 1172743 w 1342706"/>
                <a:gd name="connsiteY47" fmla="*/ 479295 h 1991964"/>
                <a:gd name="connsiteX48" fmla="*/ 1063967 w 1342706"/>
                <a:gd name="connsiteY48" fmla="*/ 628863 h 1991964"/>
                <a:gd name="connsiteX49" fmla="*/ 982385 w 1342706"/>
                <a:gd name="connsiteY49" fmla="*/ 737639 h 1991964"/>
                <a:gd name="connsiteX50" fmla="*/ 866810 w 1342706"/>
                <a:gd name="connsiteY50" fmla="*/ 897404 h 1991964"/>
                <a:gd name="connsiteX51" fmla="*/ 785228 w 1342706"/>
                <a:gd name="connsiteY51" fmla="*/ 1019777 h 1991964"/>
                <a:gd name="connsiteX52" fmla="*/ 693448 w 1342706"/>
                <a:gd name="connsiteY52" fmla="*/ 1148949 h 199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42706" h="1991964">
                  <a:moveTo>
                    <a:pt x="693448" y="1148949"/>
                  </a:moveTo>
                  <a:lnTo>
                    <a:pt x="581273" y="1315512"/>
                  </a:lnTo>
                  <a:lnTo>
                    <a:pt x="492892" y="1448083"/>
                  </a:lnTo>
                  <a:lnTo>
                    <a:pt x="370519" y="1628244"/>
                  </a:lnTo>
                  <a:lnTo>
                    <a:pt x="278739" y="1771013"/>
                  </a:lnTo>
                  <a:lnTo>
                    <a:pt x="139369" y="1991964"/>
                  </a:lnTo>
                  <a:lnTo>
                    <a:pt x="0" y="1920580"/>
                  </a:lnTo>
                  <a:lnTo>
                    <a:pt x="44190" y="1886588"/>
                  </a:lnTo>
                  <a:lnTo>
                    <a:pt x="142769" y="1740419"/>
                  </a:lnTo>
                  <a:lnTo>
                    <a:pt x="285537" y="1505871"/>
                  </a:lnTo>
                  <a:lnTo>
                    <a:pt x="411310" y="1281520"/>
                  </a:lnTo>
                  <a:lnTo>
                    <a:pt x="489493" y="1128553"/>
                  </a:lnTo>
                  <a:lnTo>
                    <a:pt x="564276" y="982385"/>
                  </a:lnTo>
                  <a:lnTo>
                    <a:pt x="649258" y="829419"/>
                  </a:lnTo>
                  <a:lnTo>
                    <a:pt x="696847" y="761434"/>
                  </a:lnTo>
                  <a:lnTo>
                    <a:pt x="785228" y="625463"/>
                  </a:lnTo>
                  <a:lnTo>
                    <a:pt x="856612" y="509889"/>
                  </a:lnTo>
                  <a:lnTo>
                    <a:pt x="904202" y="418109"/>
                  </a:lnTo>
                  <a:lnTo>
                    <a:pt x="931396" y="360321"/>
                  </a:lnTo>
                  <a:lnTo>
                    <a:pt x="948392" y="316131"/>
                  </a:lnTo>
                  <a:lnTo>
                    <a:pt x="968788" y="258344"/>
                  </a:lnTo>
                  <a:lnTo>
                    <a:pt x="982385" y="203956"/>
                  </a:lnTo>
                  <a:lnTo>
                    <a:pt x="985784" y="173362"/>
                  </a:lnTo>
                  <a:lnTo>
                    <a:pt x="978986" y="122373"/>
                  </a:lnTo>
                  <a:lnTo>
                    <a:pt x="961989" y="95179"/>
                  </a:lnTo>
                  <a:lnTo>
                    <a:pt x="938195" y="84982"/>
                  </a:lnTo>
                  <a:lnTo>
                    <a:pt x="921198" y="74784"/>
                  </a:lnTo>
                  <a:lnTo>
                    <a:pt x="907601" y="57788"/>
                  </a:lnTo>
                  <a:lnTo>
                    <a:pt x="900803" y="33993"/>
                  </a:lnTo>
                  <a:lnTo>
                    <a:pt x="904202" y="20396"/>
                  </a:lnTo>
                  <a:lnTo>
                    <a:pt x="917799" y="6799"/>
                  </a:lnTo>
                  <a:lnTo>
                    <a:pt x="931396" y="0"/>
                  </a:lnTo>
                  <a:lnTo>
                    <a:pt x="972187" y="3399"/>
                  </a:lnTo>
                  <a:lnTo>
                    <a:pt x="1053769" y="23795"/>
                  </a:lnTo>
                  <a:lnTo>
                    <a:pt x="1111557" y="44191"/>
                  </a:lnTo>
                  <a:lnTo>
                    <a:pt x="1165945" y="71385"/>
                  </a:lnTo>
                  <a:lnTo>
                    <a:pt x="1203337" y="98579"/>
                  </a:lnTo>
                  <a:lnTo>
                    <a:pt x="1230531" y="118974"/>
                  </a:lnTo>
                  <a:lnTo>
                    <a:pt x="1271322" y="159765"/>
                  </a:lnTo>
                  <a:lnTo>
                    <a:pt x="1312113" y="200556"/>
                  </a:lnTo>
                  <a:lnTo>
                    <a:pt x="1332508" y="224351"/>
                  </a:lnTo>
                  <a:lnTo>
                    <a:pt x="1342706" y="244747"/>
                  </a:lnTo>
                  <a:lnTo>
                    <a:pt x="1339307" y="268541"/>
                  </a:lnTo>
                  <a:lnTo>
                    <a:pt x="1332508" y="305933"/>
                  </a:lnTo>
                  <a:lnTo>
                    <a:pt x="1312113" y="339926"/>
                  </a:lnTo>
                  <a:lnTo>
                    <a:pt x="1274721" y="363721"/>
                  </a:lnTo>
                  <a:lnTo>
                    <a:pt x="1247527" y="384116"/>
                  </a:lnTo>
                  <a:lnTo>
                    <a:pt x="1172743" y="479295"/>
                  </a:lnTo>
                  <a:lnTo>
                    <a:pt x="1063967" y="628863"/>
                  </a:lnTo>
                  <a:lnTo>
                    <a:pt x="982385" y="737639"/>
                  </a:lnTo>
                  <a:lnTo>
                    <a:pt x="866810" y="897404"/>
                  </a:lnTo>
                  <a:lnTo>
                    <a:pt x="785228" y="1019777"/>
                  </a:lnTo>
                  <a:lnTo>
                    <a:pt x="693448" y="11489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3B9B9507-5637-446F-A028-4ED80DD88B32}"/>
                </a:ext>
              </a:extLst>
            </p:cNvPr>
            <p:cNvSpPr/>
            <p:nvPr/>
          </p:nvSpPr>
          <p:spPr>
            <a:xfrm>
              <a:off x="2557463" y="4014788"/>
              <a:ext cx="1003300" cy="584200"/>
            </a:xfrm>
            <a:custGeom>
              <a:avLst/>
              <a:gdLst>
                <a:gd name="connsiteX0" fmla="*/ 588168 w 1002506"/>
                <a:gd name="connsiteY0" fmla="*/ 316706 h 583406"/>
                <a:gd name="connsiteX1" fmla="*/ 330993 w 1002506"/>
                <a:gd name="connsiteY1" fmla="*/ 440531 h 583406"/>
                <a:gd name="connsiteX2" fmla="*/ 257175 w 1002506"/>
                <a:gd name="connsiteY2" fmla="*/ 481012 h 583406"/>
                <a:gd name="connsiteX3" fmla="*/ 223837 w 1002506"/>
                <a:gd name="connsiteY3" fmla="*/ 504825 h 583406"/>
                <a:gd name="connsiteX4" fmla="*/ 204787 w 1002506"/>
                <a:gd name="connsiteY4" fmla="*/ 519112 h 583406"/>
                <a:gd name="connsiteX5" fmla="*/ 176212 w 1002506"/>
                <a:gd name="connsiteY5" fmla="*/ 561975 h 583406"/>
                <a:gd name="connsiteX6" fmla="*/ 157162 w 1002506"/>
                <a:gd name="connsiteY6" fmla="*/ 576262 h 583406"/>
                <a:gd name="connsiteX7" fmla="*/ 140493 w 1002506"/>
                <a:gd name="connsiteY7" fmla="*/ 583406 h 583406"/>
                <a:gd name="connsiteX8" fmla="*/ 123825 w 1002506"/>
                <a:gd name="connsiteY8" fmla="*/ 583406 h 583406"/>
                <a:gd name="connsiteX9" fmla="*/ 107156 w 1002506"/>
                <a:gd name="connsiteY9" fmla="*/ 576262 h 583406"/>
                <a:gd name="connsiteX10" fmla="*/ 92868 w 1002506"/>
                <a:gd name="connsiteY10" fmla="*/ 564356 h 583406"/>
                <a:gd name="connsiteX11" fmla="*/ 61912 w 1002506"/>
                <a:gd name="connsiteY11" fmla="*/ 514350 h 583406"/>
                <a:gd name="connsiteX12" fmla="*/ 28575 w 1002506"/>
                <a:gd name="connsiteY12" fmla="*/ 457200 h 583406"/>
                <a:gd name="connsiteX13" fmla="*/ 9525 w 1002506"/>
                <a:gd name="connsiteY13" fmla="*/ 416718 h 583406"/>
                <a:gd name="connsiteX14" fmla="*/ 0 w 1002506"/>
                <a:gd name="connsiteY14" fmla="*/ 373856 h 583406"/>
                <a:gd name="connsiteX15" fmla="*/ 0 w 1002506"/>
                <a:gd name="connsiteY15" fmla="*/ 330993 h 583406"/>
                <a:gd name="connsiteX16" fmla="*/ 7143 w 1002506"/>
                <a:gd name="connsiteY16" fmla="*/ 295275 h 583406"/>
                <a:gd name="connsiteX17" fmla="*/ 21431 w 1002506"/>
                <a:gd name="connsiteY17" fmla="*/ 252412 h 583406"/>
                <a:gd name="connsiteX18" fmla="*/ 50006 w 1002506"/>
                <a:gd name="connsiteY18" fmla="*/ 214312 h 583406"/>
                <a:gd name="connsiteX19" fmla="*/ 73818 w 1002506"/>
                <a:gd name="connsiteY19" fmla="*/ 195262 h 583406"/>
                <a:gd name="connsiteX20" fmla="*/ 123825 w 1002506"/>
                <a:gd name="connsiteY20" fmla="*/ 164306 h 583406"/>
                <a:gd name="connsiteX21" fmla="*/ 235743 w 1002506"/>
                <a:gd name="connsiteY21" fmla="*/ 219075 h 583406"/>
                <a:gd name="connsiteX22" fmla="*/ 416718 w 1002506"/>
                <a:gd name="connsiteY22" fmla="*/ 166687 h 583406"/>
                <a:gd name="connsiteX23" fmla="*/ 661987 w 1002506"/>
                <a:gd name="connsiteY23" fmla="*/ 95250 h 583406"/>
                <a:gd name="connsiteX24" fmla="*/ 1002506 w 1002506"/>
                <a:gd name="connsiteY24" fmla="*/ 0 h 583406"/>
                <a:gd name="connsiteX25" fmla="*/ 1002506 w 1002506"/>
                <a:gd name="connsiteY25" fmla="*/ 138112 h 583406"/>
                <a:gd name="connsiteX26" fmla="*/ 788193 w 1002506"/>
                <a:gd name="connsiteY26" fmla="*/ 226218 h 583406"/>
                <a:gd name="connsiteX27" fmla="*/ 588168 w 1002506"/>
                <a:gd name="connsiteY27" fmla="*/ 31670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2506" h="583406">
                  <a:moveTo>
                    <a:pt x="588168" y="316706"/>
                  </a:moveTo>
                  <a:lnTo>
                    <a:pt x="330993" y="440531"/>
                  </a:lnTo>
                  <a:lnTo>
                    <a:pt x="257175" y="481012"/>
                  </a:lnTo>
                  <a:lnTo>
                    <a:pt x="223837" y="504825"/>
                  </a:lnTo>
                  <a:lnTo>
                    <a:pt x="204787" y="519112"/>
                  </a:lnTo>
                  <a:lnTo>
                    <a:pt x="176212" y="561975"/>
                  </a:lnTo>
                  <a:lnTo>
                    <a:pt x="157162" y="576262"/>
                  </a:lnTo>
                  <a:lnTo>
                    <a:pt x="140493" y="583406"/>
                  </a:lnTo>
                  <a:lnTo>
                    <a:pt x="123825" y="583406"/>
                  </a:lnTo>
                  <a:lnTo>
                    <a:pt x="107156" y="576262"/>
                  </a:lnTo>
                  <a:lnTo>
                    <a:pt x="92868" y="564356"/>
                  </a:lnTo>
                  <a:lnTo>
                    <a:pt x="61912" y="514350"/>
                  </a:lnTo>
                  <a:lnTo>
                    <a:pt x="28575" y="457200"/>
                  </a:lnTo>
                  <a:lnTo>
                    <a:pt x="9525" y="416718"/>
                  </a:lnTo>
                  <a:lnTo>
                    <a:pt x="0" y="373856"/>
                  </a:lnTo>
                  <a:lnTo>
                    <a:pt x="0" y="330993"/>
                  </a:lnTo>
                  <a:lnTo>
                    <a:pt x="7143" y="295275"/>
                  </a:lnTo>
                  <a:lnTo>
                    <a:pt x="21431" y="252412"/>
                  </a:lnTo>
                  <a:lnTo>
                    <a:pt x="50006" y="214312"/>
                  </a:lnTo>
                  <a:lnTo>
                    <a:pt x="73818" y="195262"/>
                  </a:lnTo>
                  <a:lnTo>
                    <a:pt x="123825" y="164306"/>
                  </a:lnTo>
                  <a:lnTo>
                    <a:pt x="235743" y="219075"/>
                  </a:lnTo>
                  <a:lnTo>
                    <a:pt x="416718" y="166687"/>
                  </a:lnTo>
                  <a:lnTo>
                    <a:pt x="661987" y="95250"/>
                  </a:lnTo>
                  <a:lnTo>
                    <a:pt x="1002506" y="0"/>
                  </a:lnTo>
                  <a:lnTo>
                    <a:pt x="1002506" y="138112"/>
                  </a:lnTo>
                  <a:lnTo>
                    <a:pt x="788193" y="226218"/>
                  </a:lnTo>
                  <a:lnTo>
                    <a:pt x="5881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43D2537B-FB02-4488-9F28-0B4BA9B9884F}"/>
                </a:ext>
              </a:extLst>
            </p:cNvPr>
            <p:cNvSpPr/>
            <p:nvPr/>
          </p:nvSpPr>
          <p:spPr>
            <a:xfrm rot="16200000">
              <a:off x="2155826" y="4067175"/>
              <a:ext cx="2266950" cy="1171575"/>
            </a:xfrm>
            <a:custGeom>
              <a:avLst/>
              <a:gdLst>
                <a:gd name="connsiteX0" fmla="*/ 1245394 w 2266950"/>
                <a:gd name="connsiteY0" fmla="*/ 935831 h 1171575"/>
                <a:gd name="connsiteX1" fmla="*/ 1100138 w 2266950"/>
                <a:gd name="connsiteY1" fmla="*/ 885825 h 1171575"/>
                <a:gd name="connsiteX2" fmla="*/ 966788 w 2266950"/>
                <a:gd name="connsiteY2" fmla="*/ 826294 h 1171575"/>
                <a:gd name="connsiteX3" fmla="*/ 831056 w 2266950"/>
                <a:gd name="connsiteY3" fmla="*/ 759619 h 1171575"/>
                <a:gd name="connsiteX4" fmla="*/ 731044 w 2266950"/>
                <a:gd name="connsiteY4" fmla="*/ 702469 h 1171575"/>
                <a:gd name="connsiteX5" fmla="*/ 633413 w 2266950"/>
                <a:gd name="connsiteY5" fmla="*/ 640556 h 1171575"/>
                <a:gd name="connsiteX6" fmla="*/ 566738 w 2266950"/>
                <a:gd name="connsiteY6" fmla="*/ 595313 h 1171575"/>
                <a:gd name="connsiteX7" fmla="*/ 485775 w 2266950"/>
                <a:gd name="connsiteY7" fmla="*/ 531019 h 1171575"/>
                <a:gd name="connsiteX8" fmla="*/ 381000 w 2266950"/>
                <a:gd name="connsiteY8" fmla="*/ 447675 h 1171575"/>
                <a:gd name="connsiteX9" fmla="*/ 264319 w 2266950"/>
                <a:gd name="connsiteY9" fmla="*/ 342900 h 1171575"/>
                <a:gd name="connsiteX10" fmla="*/ 147638 w 2266950"/>
                <a:gd name="connsiteY10" fmla="*/ 226219 h 1171575"/>
                <a:gd name="connsiteX11" fmla="*/ 61913 w 2266950"/>
                <a:gd name="connsiteY11" fmla="*/ 135731 h 1171575"/>
                <a:gd name="connsiteX12" fmla="*/ 35719 w 2266950"/>
                <a:gd name="connsiteY12" fmla="*/ 104775 h 1171575"/>
                <a:gd name="connsiteX13" fmla="*/ 21431 w 2266950"/>
                <a:gd name="connsiteY13" fmla="*/ 83344 h 1171575"/>
                <a:gd name="connsiteX14" fmla="*/ 7144 w 2266950"/>
                <a:gd name="connsiteY14" fmla="*/ 57150 h 1171575"/>
                <a:gd name="connsiteX15" fmla="*/ 0 w 2266950"/>
                <a:gd name="connsiteY15" fmla="*/ 30956 h 1171575"/>
                <a:gd name="connsiteX16" fmla="*/ 0 w 2266950"/>
                <a:gd name="connsiteY16" fmla="*/ 11906 h 1171575"/>
                <a:gd name="connsiteX17" fmla="*/ 7144 w 2266950"/>
                <a:gd name="connsiteY17" fmla="*/ 2381 h 1171575"/>
                <a:gd name="connsiteX18" fmla="*/ 21431 w 2266950"/>
                <a:gd name="connsiteY18" fmla="*/ 0 h 1171575"/>
                <a:gd name="connsiteX19" fmla="*/ 42863 w 2266950"/>
                <a:gd name="connsiteY19" fmla="*/ 4763 h 1171575"/>
                <a:gd name="connsiteX20" fmla="*/ 76200 w 2266950"/>
                <a:gd name="connsiteY20" fmla="*/ 28575 h 1171575"/>
                <a:gd name="connsiteX21" fmla="*/ 126206 w 2266950"/>
                <a:gd name="connsiteY21" fmla="*/ 73819 h 1171575"/>
                <a:gd name="connsiteX22" fmla="*/ 219075 w 2266950"/>
                <a:gd name="connsiteY22" fmla="*/ 152400 h 1171575"/>
                <a:gd name="connsiteX23" fmla="*/ 285750 w 2266950"/>
                <a:gd name="connsiteY23" fmla="*/ 204788 h 1171575"/>
                <a:gd name="connsiteX24" fmla="*/ 376238 w 2266950"/>
                <a:gd name="connsiteY24" fmla="*/ 273844 h 1171575"/>
                <a:gd name="connsiteX25" fmla="*/ 457200 w 2266950"/>
                <a:gd name="connsiteY25" fmla="*/ 330994 h 1171575"/>
                <a:gd name="connsiteX26" fmla="*/ 531019 w 2266950"/>
                <a:gd name="connsiteY26" fmla="*/ 385763 h 1171575"/>
                <a:gd name="connsiteX27" fmla="*/ 604838 w 2266950"/>
                <a:gd name="connsiteY27" fmla="*/ 433388 h 1171575"/>
                <a:gd name="connsiteX28" fmla="*/ 692944 w 2266950"/>
                <a:gd name="connsiteY28" fmla="*/ 490538 h 1171575"/>
                <a:gd name="connsiteX29" fmla="*/ 771525 w 2266950"/>
                <a:gd name="connsiteY29" fmla="*/ 533400 h 1171575"/>
                <a:gd name="connsiteX30" fmla="*/ 845344 w 2266950"/>
                <a:gd name="connsiteY30" fmla="*/ 569119 h 1171575"/>
                <a:gd name="connsiteX31" fmla="*/ 921544 w 2266950"/>
                <a:gd name="connsiteY31" fmla="*/ 604838 h 1171575"/>
                <a:gd name="connsiteX32" fmla="*/ 985838 w 2266950"/>
                <a:gd name="connsiteY32" fmla="*/ 628650 h 1171575"/>
                <a:gd name="connsiteX33" fmla="*/ 1083469 w 2266950"/>
                <a:gd name="connsiteY33" fmla="*/ 661988 h 1171575"/>
                <a:gd name="connsiteX34" fmla="*/ 1200150 w 2266950"/>
                <a:gd name="connsiteY34" fmla="*/ 692944 h 1171575"/>
                <a:gd name="connsiteX35" fmla="*/ 1300163 w 2266950"/>
                <a:gd name="connsiteY35" fmla="*/ 716756 h 1171575"/>
                <a:gd name="connsiteX36" fmla="*/ 1404938 w 2266950"/>
                <a:gd name="connsiteY36" fmla="*/ 738188 h 1171575"/>
                <a:gd name="connsiteX37" fmla="*/ 1540669 w 2266950"/>
                <a:gd name="connsiteY37" fmla="*/ 759619 h 1171575"/>
                <a:gd name="connsiteX38" fmla="*/ 1609725 w 2266950"/>
                <a:gd name="connsiteY38" fmla="*/ 766763 h 1171575"/>
                <a:gd name="connsiteX39" fmla="*/ 1735931 w 2266950"/>
                <a:gd name="connsiteY39" fmla="*/ 790575 h 1171575"/>
                <a:gd name="connsiteX40" fmla="*/ 1881188 w 2266950"/>
                <a:gd name="connsiteY40" fmla="*/ 804863 h 1171575"/>
                <a:gd name="connsiteX41" fmla="*/ 2002631 w 2266950"/>
                <a:gd name="connsiteY41" fmla="*/ 814388 h 1171575"/>
                <a:gd name="connsiteX42" fmla="*/ 2057400 w 2266950"/>
                <a:gd name="connsiteY42" fmla="*/ 814388 h 1171575"/>
                <a:gd name="connsiteX43" fmla="*/ 2095500 w 2266950"/>
                <a:gd name="connsiteY43" fmla="*/ 807244 h 1171575"/>
                <a:gd name="connsiteX44" fmla="*/ 2143125 w 2266950"/>
                <a:gd name="connsiteY44" fmla="*/ 785813 h 1171575"/>
                <a:gd name="connsiteX45" fmla="*/ 2166938 w 2266950"/>
                <a:gd name="connsiteY45" fmla="*/ 762000 h 1171575"/>
                <a:gd name="connsiteX46" fmla="*/ 2193131 w 2266950"/>
                <a:gd name="connsiteY46" fmla="*/ 733425 h 1171575"/>
                <a:gd name="connsiteX47" fmla="*/ 2212181 w 2266950"/>
                <a:gd name="connsiteY47" fmla="*/ 719138 h 1171575"/>
                <a:gd name="connsiteX48" fmla="*/ 2231231 w 2266950"/>
                <a:gd name="connsiteY48" fmla="*/ 711994 h 1171575"/>
                <a:gd name="connsiteX49" fmla="*/ 2252663 w 2266950"/>
                <a:gd name="connsiteY49" fmla="*/ 714375 h 1171575"/>
                <a:gd name="connsiteX50" fmla="*/ 2262188 w 2266950"/>
                <a:gd name="connsiteY50" fmla="*/ 723900 h 1171575"/>
                <a:gd name="connsiteX51" fmla="*/ 2264569 w 2266950"/>
                <a:gd name="connsiteY51" fmla="*/ 738188 h 1171575"/>
                <a:gd name="connsiteX52" fmla="*/ 2266950 w 2266950"/>
                <a:gd name="connsiteY52" fmla="*/ 764381 h 1171575"/>
                <a:gd name="connsiteX53" fmla="*/ 2266950 w 2266950"/>
                <a:gd name="connsiteY53" fmla="*/ 795338 h 1171575"/>
                <a:gd name="connsiteX54" fmla="*/ 2255044 w 2266950"/>
                <a:gd name="connsiteY54" fmla="*/ 838200 h 1171575"/>
                <a:gd name="connsiteX55" fmla="*/ 2224088 w 2266950"/>
                <a:gd name="connsiteY55" fmla="*/ 926306 h 1171575"/>
                <a:gd name="connsiteX56" fmla="*/ 2176463 w 2266950"/>
                <a:gd name="connsiteY56" fmla="*/ 1040606 h 1171575"/>
                <a:gd name="connsiteX57" fmla="*/ 2135981 w 2266950"/>
                <a:gd name="connsiteY57" fmla="*/ 1107281 h 1171575"/>
                <a:gd name="connsiteX58" fmla="*/ 2097881 w 2266950"/>
                <a:gd name="connsiteY58" fmla="*/ 1150144 h 1171575"/>
                <a:gd name="connsiteX59" fmla="*/ 2069306 w 2266950"/>
                <a:gd name="connsiteY59" fmla="*/ 1166813 h 1171575"/>
                <a:gd name="connsiteX60" fmla="*/ 2050256 w 2266950"/>
                <a:gd name="connsiteY60" fmla="*/ 1171575 h 1171575"/>
                <a:gd name="connsiteX61" fmla="*/ 2028825 w 2266950"/>
                <a:gd name="connsiteY61" fmla="*/ 1169194 h 1171575"/>
                <a:gd name="connsiteX62" fmla="*/ 2002631 w 2266950"/>
                <a:gd name="connsiteY62" fmla="*/ 1162050 h 1171575"/>
                <a:gd name="connsiteX63" fmla="*/ 1983581 w 2266950"/>
                <a:gd name="connsiteY63" fmla="*/ 1150144 h 1171575"/>
                <a:gd name="connsiteX64" fmla="*/ 1955006 w 2266950"/>
                <a:gd name="connsiteY64" fmla="*/ 1123950 h 1171575"/>
                <a:gd name="connsiteX65" fmla="*/ 1759744 w 2266950"/>
                <a:gd name="connsiteY65" fmla="*/ 1062038 h 1171575"/>
                <a:gd name="connsiteX66" fmla="*/ 1552575 w 2266950"/>
                <a:gd name="connsiteY66" fmla="*/ 1012031 h 1171575"/>
                <a:gd name="connsiteX67" fmla="*/ 1245394 w 2266950"/>
                <a:gd name="connsiteY67" fmla="*/ 93583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266950" h="1171575">
                  <a:moveTo>
                    <a:pt x="1245394" y="935831"/>
                  </a:moveTo>
                  <a:lnTo>
                    <a:pt x="1100138" y="885825"/>
                  </a:lnTo>
                  <a:lnTo>
                    <a:pt x="966788" y="826294"/>
                  </a:lnTo>
                  <a:lnTo>
                    <a:pt x="831056" y="759619"/>
                  </a:lnTo>
                  <a:lnTo>
                    <a:pt x="731044" y="702469"/>
                  </a:lnTo>
                  <a:lnTo>
                    <a:pt x="633413" y="640556"/>
                  </a:lnTo>
                  <a:lnTo>
                    <a:pt x="566738" y="595313"/>
                  </a:lnTo>
                  <a:lnTo>
                    <a:pt x="485775" y="531019"/>
                  </a:lnTo>
                  <a:lnTo>
                    <a:pt x="381000" y="447675"/>
                  </a:lnTo>
                  <a:lnTo>
                    <a:pt x="264319" y="342900"/>
                  </a:lnTo>
                  <a:lnTo>
                    <a:pt x="147638" y="226219"/>
                  </a:lnTo>
                  <a:lnTo>
                    <a:pt x="61913" y="135731"/>
                  </a:lnTo>
                  <a:lnTo>
                    <a:pt x="35719" y="104775"/>
                  </a:lnTo>
                  <a:lnTo>
                    <a:pt x="21431" y="83344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6200" y="28575"/>
                  </a:lnTo>
                  <a:lnTo>
                    <a:pt x="126206" y="73819"/>
                  </a:lnTo>
                  <a:lnTo>
                    <a:pt x="219075" y="152400"/>
                  </a:lnTo>
                  <a:lnTo>
                    <a:pt x="285750" y="204788"/>
                  </a:lnTo>
                  <a:lnTo>
                    <a:pt x="376238" y="273844"/>
                  </a:lnTo>
                  <a:lnTo>
                    <a:pt x="457200" y="330994"/>
                  </a:lnTo>
                  <a:lnTo>
                    <a:pt x="531019" y="385763"/>
                  </a:lnTo>
                  <a:lnTo>
                    <a:pt x="604838" y="433388"/>
                  </a:lnTo>
                  <a:lnTo>
                    <a:pt x="692944" y="490538"/>
                  </a:lnTo>
                  <a:lnTo>
                    <a:pt x="771525" y="533400"/>
                  </a:lnTo>
                  <a:lnTo>
                    <a:pt x="845344" y="569119"/>
                  </a:lnTo>
                  <a:lnTo>
                    <a:pt x="921544" y="604838"/>
                  </a:lnTo>
                  <a:lnTo>
                    <a:pt x="985838" y="628650"/>
                  </a:lnTo>
                  <a:lnTo>
                    <a:pt x="1083469" y="661988"/>
                  </a:lnTo>
                  <a:lnTo>
                    <a:pt x="1200150" y="692944"/>
                  </a:lnTo>
                  <a:lnTo>
                    <a:pt x="1300163" y="716756"/>
                  </a:lnTo>
                  <a:lnTo>
                    <a:pt x="1404938" y="738188"/>
                  </a:lnTo>
                  <a:lnTo>
                    <a:pt x="1540669" y="759619"/>
                  </a:lnTo>
                  <a:lnTo>
                    <a:pt x="1609725" y="766763"/>
                  </a:lnTo>
                  <a:lnTo>
                    <a:pt x="1735931" y="790575"/>
                  </a:lnTo>
                  <a:lnTo>
                    <a:pt x="1881188" y="804863"/>
                  </a:lnTo>
                  <a:lnTo>
                    <a:pt x="2002631" y="814388"/>
                  </a:lnTo>
                  <a:lnTo>
                    <a:pt x="2057400" y="814388"/>
                  </a:lnTo>
                  <a:lnTo>
                    <a:pt x="2095500" y="807244"/>
                  </a:lnTo>
                  <a:lnTo>
                    <a:pt x="2143125" y="785813"/>
                  </a:lnTo>
                  <a:lnTo>
                    <a:pt x="2166938" y="762000"/>
                  </a:lnTo>
                  <a:lnTo>
                    <a:pt x="2193131" y="733425"/>
                  </a:lnTo>
                  <a:lnTo>
                    <a:pt x="2212181" y="719138"/>
                  </a:lnTo>
                  <a:lnTo>
                    <a:pt x="2231231" y="711994"/>
                  </a:lnTo>
                  <a:lnTo>
                    <a:pt x="2252663" y="714375"/>
                  </a:lnTo>
                  <a:lnTo>
                    <a:pt x="2262188" y="723900"/>
                  </a:lnTo>
                  <a:lnTo>
                    <a:pt x="2264569" y="738188"/>
                  </a:lnTo>
                  <a:lnTo>
                    <a:pt x="2266950" y="764381"/>
                  </a:lnTo>
                  <a:lnTo>
                    <a:pt x="2266950" y="795338"/>
                  </a:lnTo>
                  <a:lnTo>
                    <a:pt x="2255044" y="838200"/>
                  </a:lnTo>
                  <a:lnTo>
                    <a:pt x="2224088" y="926306"/>
                  </a:lnTo>
                  <a:lnTo>
                    <a:pt x="2176463" y="1040606"/>
                  </a:lnTo>
                  <a:lnTo>
                    <a:pt x="2135981" y="1107281"/>
                  </a:lnTo>
                  <a:lnTo>
                    <a:pt x="2097881" y="1150144"/>
                  </a:lnTo>
                  <a:lnTo>
                    <a:pt x="2069306" y="1166813"/>
                  </a:lnTo>
                  <a:lnTo>
                    <a:pt x="2050256" y="1171575"/>
                  </a:lnTo>
                  <a:lnTo>
                    <a:pt x="2028825" y="1169194"/>
                  </a:lnTo>
                  <a:lnTo>
                    <a:pt x="2002631" y="1162050"/>
                  </a:lnTo>
                  <a:lnTo>
                    <a:pt x="1983581" y="1150144"/>
                  </a:lnTo>
                  <a:lnTo>
                    <a:pt x="1955006" y="1123950"/>
                  </a:lnTo>
                  <a:lnTo>
                    <a:pt x="1759744" y="1062038"/>
                  </a:lnTo>
                  <a:lnTo>
                    <a:pt x="1552575" y="1012031"/>
                  </a:lnTo>
                  <a:lnTo>
                    <a:pt x="1245394" y="935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FBF4BCBA-322C-4801-B49F-6F34031198E9}"/>
                </a:ext>
              </a:extLst>
            </p:cNvPr>
            <p:cNvSpPr/>
            <p:nvPr/>
          </p:nvSpPr>
          <p:spPr>
            <a:xfrm>
              <a:off x="4271963" y="1846263"/>
              <a:ext cx="1363662" cy="1722437"/>
            </a:xfrm>
            <a:custGeom>
              <a:avLst/>
              <a:gdLst>
                <a:gd name="connsiteX0" fmla="*/ 565370 w 1364388"/>
                <a:gd name="connsiteY0" fmla="*/ 299993 h 1722072"/>
                <a:gd name="connsiteX1" fmla="*/ 262493 w 1364388"/>
                <a:gd name="connsiteY1" fmla="*/ 357684 h 1722072"/>
                <a:gd name="connsiteX2" fmla="*/ 86536 w 1364388"/>
                <a:gd name="connsiteY2" fmla="*/ 395183 h 1722072"/>
                <a:gd name="connsiteX3" fmla="*/ 0 w 1364388"/>
                <a:gd name="connsiteY3" fmla="*/ 242302 h 1722072"/>
                <a:gd name="connsiteX4" fmla="*/ 268262 w 1364388"/>
                <a:gd name="connsiteY4" fmla="*/ 193265 h 1722072"/>
                <a:gd name="connsiteX5" fmla="*/ 660560 w 1364388"/>
                <a:gd name="connsiteY5" fmla="*/ 121151 h 1722072"/>
                <a:gd name="connsiteX6" fmla="*/ 943245 w 1364388"/>
                <a:gd name="connsiteY6" fmla="*/ 66345 h 1722072"/>
                <a:gd name="connsiteX7" fmla="*/ 992282 w 1364388"/>
                <a:gd name="connsiteY7" fmla="*/ 34615 h 1722072"/>
                <a:gd name="connsiteX8" fmla="*/ 1038435 w 1364388"/>
                <a:gd name="connsiteY8" fmla="*/ 5769 h 1722072"/>
                <a:gd name="connsiteX9" fmla="*/ 1055742 w 1364388"/>
                <a:gd name="connsiteY9" fmla="*/ 0 h 1722072"/>
                <a:gd name="connsiteX10" fmla="*/ 1087472 w 1364388"/>
                <a:gd name="connsiteY10" fmla="*/ 11538 h 1722072"/>
                <a:gd name="connsiteX11" fmla="*/ 1199969 w 1364388"/>
                <a:gd name="connsiteY11" fmla="*/ 77883 h 1722072"/>
                <a:gd name="connsiteX12" fmla="*/ 1263429 w 1364388"/>
                <a:gd name="connsiteY12" fmla="*/ 121151 h 1722072"/>
                <a:gd name="connsiteX13" fmla="*/ 1303813 w 1364388"/>
                <a:gd name="connsiteY13" fmla="*/ 158650 h 1722072"/>
                <a:gd name="connsiteX14" fmla="*/ 1329774 w 1364388"/>
                <a:gd name="connsiteY14" fmla="*/ 187496 h 1722072"/>
                <a:gd name="connsiteX15" fmla="*/ 1352850 w 1364388"/>
                <a:gd name="connsiteY15" fmla="*/ 216341 h 1722072"/>
                <a:gd name="connsiteX16" fmla="*/ 1361504 w 1364388"/>
                <a:gd name="connsiteY16" fmla="*/ 236533 h 1722072"/>
                <a:gd name="connsiteX17" fmla="*/ 1364388 w 1364388"/>
                <a:gd name="connsiteY17" fmla="*/ 250955 h 1722072"/>
                <a:gd name="connsiteX18" fmla="*/ 1364388 w 1364388"/>
                <a:gd name="connsiteY18" fmla="*/ 279801 h 1722072"/>
                <a:gd name="connsiteX19" fmla="*/ 1352850 w 1364388"/>
                <a:gd name="connsiteY19" fmla="*/ 320184 h 1722072"/>
                <a:gd name="connsiteX20" fmla="*/ 1326889 w 1364388"/>
                <a:gd name="connsiteY20" fmla="*/ 351914 h 1722072"/>
                <a:gd name="connsiteX21" fmla="*/ 1309582 w 1364388"/>
                <a:gd name="connsiteY21" fmla="*/ 377875 h 1722072"/>
                <a:gd name="connsiteX22" fmla="*/ 1298044 w 1364388"/>
                <a:gd name="connsiteY22" fmla="*/ 403836 h 1722072"/>
                <a:gd name="connsiteX23" fmla="*/ 1277852 w 1364388"/>
                <a:gd name="connsiteY23" fmla="*/ 487488 h 1722072"/>
                <a:gd name="connsiteX24" fmla="*/ 1243237 w 1364388"/>
                <a:gd name="connsiteY24" fmla="*/ 692290 h 1722072"/>
                <a:gd name="connsiteX25" fmla="*/ 1217277 w 1364388"/>
                <a:gd name="connsiteY25" fmla="*/ 859594 h 1722072"/>
                <a:gd name="connsiteX26" fmla="*/ 1191316 w 1364388"/>
                <a:gd name="connsiteY26" fmla="*/ 1061512 h 1722072"/>
                <a:gd name="connsiteX27" fmla="*/ 1174008 w 1364388"/>
                <a:gd name="connsiteY27" fmla="*/ 1202855 h 1722072"/>
                <a:gd name="connsiteX28" fmla="*/ 1159586 w 1364388"/>
                <a:gd name="connsiteY28" fmla="*/ 1390350 h 1722072"/>
                <a:gd name="connsiteX29" fmla="*/ 1148048 w 1364388"/>
                <a:gd name="connsiteY29" fmla="*/ 1511501 h 1722072"/>
                <a:gd name="connsiteX30" fmla="*/ 1136509 w 1364388"/>
                <a:gd name="connsiteY30" fmla="*/ 1589383 h 1722072"/>
                <a:gd name="connsiteX31" fmla="*/ 1124971 w 1364388"/>
                <a:gd name="connsiteY31" fmla="*/ 1644190 h 1722072"/>
                <a:gd name="connsiteX32" fmla="*/ 1107664 w 1364388"/>
                <a:gd name="connsiteY32" fmla="*/ 1693227 h 1722072"/>
                <a:gd name="connsiteX33" fmla="*/ 1096126 w 1364388"/>
                <a:gd name="connsiteY33" fmla="*/ 1716303 h 1722072"/>
                <a:gd name="connsiteX34" fmla="*/ 1081703 w 1364388"/>
                <a:gd name="connsiteY34" fmla="*/ 1722072 h 1722072"/>
                <a:gd name="connsiteX35" fmla="*/ 1038435 w 1364388"/>
                <a:gd name="connsiteY35" fmla="*/ 1713419 h 1722072"/>
                <a:gd name="connsiteX36" fmla="*/ 1000936 w 1364388"/>
                <a:gd name="connsiteY36" fmla="*/ 1693227 h 1722072"/>
                <a:gd name="connsiteX37" fmla="*/ 969206 w 1364388"/>
                <a:gd name="connsiteY37" fmla="*/ 1664381 h 1722072"/>
                <a:gd name="connsiteX38" fmla="*/ 934591 w 1364388"/>
                <a:gd name="connsiteY38" fmla="*/ 1626882 h 1722072"/>
                <a:gd name="connsiteX39" fmla="*/ 920169 w 1364388"/>
                <a:gd name="connsiteY39" fmla="*/ 1401888 h 1722072"/>
                <a:gd name="connsiteX40" fmla="*/ 946130 w 1364388"/>
                <a:gd name="connsiteY40" fmla="*/ 1110549 h 1722072"/>
                <a:gd name="connsiteX41" fmla="*/ 963437 w 1364388"/>
                <a:gd name="connsiteY41" fmla="*/ 917285 h 1722072"/>
                <a:gd name="connsiteX42" fmla="*/ 986513 w 1364388"/>
                <a:gd name="connsiteY42" fmla="*/ 781711 h 1722072"/>
                <a:gd name="connsiteX43" fmla="*/ 1000936 w 1364388"/>
                <a:gd name="connsiteY43" fmla="*/ 504795 h 1722072"/>
                <a:gd name="connsiteX44" fmla="*/ 1009589 w 1364388"/>
                <a:gd name="connsiteY44" fmla="*/ 328838 h 1722072"/>
                <a:gd name="connsiteX45" fmla="*/ 1003820 w 1364388"/>
                <a:gd name="connsiteY45" fmla="*/ 288455 h 1722072"/>
                <a:gd name="connsiteX46" fmla="*/ 992282 w 1364388"/>
                <a:gd name="connsiteY46" fmla="*/ 265378 h 1722072"/>
                <a:gd name="connsiteX47" fmla="*/ 980744 w 1364388"/>
                <a:gd name="connsiteY47" fmla="*/ 256725 h 1722072"/>
                <a:gd name="connsiteX48" fmla="*/ 960552 w 1364388"/>
                <a:gd name="connsiteY48" fmla="*/ 248071 h 1722072"/>
                <a:gd name="connsiteX49" fmla="*/ 925938 w 1364388"/>
                <a:gd name="connsiteY49" fmla="*/ 248071 h 1722072"/>
                <a:gd name="connsiteX50" fmla="*/ 827863 w 1364388"/>
                <a:gd name="connsiteY50" fmla="*/ 262494 h 1722072"/>
                <a:gd name="connsiteX51" fmla="*/ 565370 w 1364388"/>
                <a:gd name="connsiteY51" fmla="*/ 299993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388" h="1722072">
                  <a:moveTo>
                    <a:pt x="565370" y="299993"/>
                  </a:moveTo>
                  <a:lnTo>
                    <a:pt x="262493" y="357684"/>
                  </a:lnTo>
                  <a:lnTo>
                    <a:pt x="86536" y="395183"/>
                  </a:lnTo>
                  <a:lnTo>
                    <a:pt x="0" y="242302"/>
                  </a:lnTo>
                  <a:lnTo>
                    <a:pt x="268262" y="193265"/>
                  </a:lnTo>
                  <a:lnTo>
                    <a:pt x="660560" y="121151"/>
                  </a:lnTo>
                  <a:lnTo>
                    <a:pt x="943245" y="66345"/>
                  </a:lnTo>
                  <a:lnTo>
                    <a:pt x="992282" y="34615"/>
                  </a:lnTo>
                  <a:lnTo>
                    <a:pt x="1038435" y="5769"/>
                  </a:lnTo>
                  <a:lnTo>
                    <a:pt x="1055742" y="0"/>
                  </a:lnTo>
                  <a:lnTo>
                    <a:pt x="1087472" y="11538"/>
                  </a:lnTo>
                  <a:lnTo>
                    <a:pt x="1199969" y="77883"/>
                  </a:lnTo>
                  <a:lnTo>
                    <a:pt x="1263429" y="121151"/>
                  </a:lnTo>
                  <a:lnTo>
                    <a:pt x="1303813" y="158650"/>
                  </a:lnTo>
                  <a:lnTo>
                    <a:pt x="1329774" y="187496"/>
                  </a:lnTo>
                  <a:lnTo>
                    <a:pt x="1352850" y="216341"/>
                  </a:lnTo>
                  <a:lnTo>
                    <a:pt x="1361504" y="236533"/>
                  </a:lnTo>
                  <a:lnTo>
                    <a:pt x="1364388" y="250955"/>
                  </a:lnTo>
                  <a:lnTo>
                    <a:pt x="1364388" y="279801"/>
                  </a:lnTo>
                  <a:lnTo>
                    <a:pt x="1352850" y="320184"/>
                  </a:lnTo>
                  <a:lnTo>
                    <a:pt x="1326889" y="351914"/>
                  </a:lnTo>
                  <a:lnTo>
                    <a:pt x="1309582" y="377875"/>
                  </a:lnTo>
                  <a:lnTo>
                    <a:pt x="1298044" y="403836"/>
                  </a:lnTo>
                  <a:lnTo>
                    <a:pt x="1277852" y="487488"/>
                  </a:lnTo>
                  <a:lnTo>
                    <a:pt x="1243237" y="692290"/>
                  </a:lnTo>
                  <a:lnTo>
                    <a:pt x="1217277" y="859594"/>
                  </a:lnTo>
                  <a:lnTo>
                    <a:pt x="1191316" y="1061512"/>
                  </a:lnTo>
                  <a:lnTo>
                    <a:pt x="1174008" y="1202855"/>
                  </a:lnTo>
                  <a:lnTo>
                    <a:pt x="1159586" y="1390350"/>
                  </a:lnTo>
                  <a:lnTo>
                    <a:pt x="1148048" y="1511501"/>
                  </a:lnTo>
                  <a:lnTo>
                    <a:pt x="1136509" y="1589383"/>
                  </a:lnTo>
                  <a:lnTo>
                    <a:pt x="1124971" y="1644190"/>
                  </a:lnTo>
                  <a:lnTo>
                    <a:pt x="1107664" y="1693227"/>
                  </a:lnTo>
                  <a:lnTo>
                    <a:pt x="1096126" y="1716303"/>
                  </a:lnTo>
                  <a:lnTo>
                    <a:pt x="1081703" y="1722072"/>
                  </a:lnTo>
                  <a:lnTo>
                    <a:pt x="1038435" y="1713419"/>
                  </a:lnTo>
                  <a:lnTo>
                    <a:pt x="1000936" y="1693227"/>
                  </a:lnTo>
                  <a:lnTo>
                    <a:pt x="969206" y="1664381"/>
                  </a:lnTo>
                  <a:lnTo>
                    <a:pt x="934591" y="1626882"/>
                  </a:lnTo>
                  <a:lnTo>
                    <a:pt x="920169" y="1401888"/>
                  </a:lnTo>
                  <a:lnTo>
                    <a:pt x="946130" y="1110549"/>
                  </a:lnTo>
                  <a:lnTo>
                    <a:pt x="963437" y="917285"/>
                  </a:lnTo>
                  <a:lnTo>
                    <a:pt x="986513" y="781711"/>
                  </a:lnTo>
                  <a:lnTo>
                    <a:pt x="1000936" y="504795"/>
                  </a:lnTo>
                  <a:lnTo>
                    <a:pt x="1009589" y="328838"/>
                  </a:lnTo>
                  <a:lnTo>
                    <a:pt x="1003820" y="288455"/>
                  </a:lnTo>
                  <a:lnTo>
                    <a:pt x="992282" y="265378"/>
                  </a:lnTo>
                  <a:lnTo>
                    <a:pt x="980744" y="256725"/>
                  </a:lnTo>
                  <a:lnTo>
                    <a:pt x="960552" y="248071"/>
                  </a:lnTo>
                  <a:lnTo>
                    <a:pt x="925938" y="248071"/>
                  </a:lnTo>
                  <a:lnTo>
                    <a:pt x="827863" y="262494"/>
                  </a:lnTo>
                  <a:lnTo>
                    <a:pt x="565370" y="299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868ADB10-EF13-48B8-9237-A400533598DB}"/>
                </a:ext>
              </a:extLst>
            </p:cNvPr>
            <p:cNvSpPr/>
            <p:nvPr/>
          </p:nvSpPr>
          <p:spPr>
            <a:xfrm>
              <a:off x="4351338" y="2600325"/>
              <a:ext cx="954087" cy="328613"/>
            </a:xfrm>
            <a:custGeom>
              <a:avLst/>
              <a:gdLst>
                <a:gd name="connsiteX0" fmla="*/ 364331 w 954881"/>
                <a:gd name="connsiteY0" fmla="*/ 250031 h 328613"/>
                <a:gd name="connsiteX1" fmla="*/ 123825 w 954881"/>
                <a:gd name="connsiteY1" fmla="*/ 302419 h 328613"/>
                <a:gd name="connsiteX2" fmla="*/ 2381 w 954881"/>
                <a:gd name="connsiteY2" fmla="*/ 328613 h 328613"/>
                <a:gd name="connsiteX3" fmla="*/ 0 w 954881"/>
                <a:gd name="connsiteY3" fmla="*/ 147638 h 328613"/>
                <a:gd name="connsiteX4" fmla="*/ 119062 w 954881"/>
                <a:gd name="connsiteY4" fmla="*/ 121444 h 328613"/>
                <a:gd name="connsiteX5" fmla="*/ 366712 w 954881"/>
                <a:gd name="connsiteY5" fmla="*/ 69056 h 328613"/>
                <a:gd name="connsiteX6" fmla="*/ 645319 w 954881"/>
                <a:gd name="connsiteY6" fmla="*/ 14288 h 328613"/>
                <a:gd name="connsiteX7" fmla="*/ 700087 w 954881"/>
                <a:gd name="connsiteY7" fmla="*/ 4763 h 328613"/>
                <a:gd name="connsiteX8" fmla="*/ 742950 w 954881"/>
                <a:gd name="connsiteY8" fmla="*/ 0 h 328613"/>
                <a:gd name="connsiteX9" fmla="*/ 823912 w 954881"/>
                <a:gd name="connsiteY9" fmla="*/ 9525 h 328613"/>
                <a:gd name="connsiteX10" fmla="*/ 954881 w 954881"/>
                <a:gd name="connsiteY10" fmla="*/ 33338 h 328613"/>
                <a:gd name="connsiteX11" fmla="*/ 942975 w 954881"/>
                <a:gd name="connsiteY11" fmla="*/ 192881 h 328613"/>
                <a:gd name="connsiteX12" fmla="*/ 866775 w 954881"/>
                <a:gd name="connsiteY12" fmla="*/ 180975 h 328613"/>
                <a:gd name="connsiteX13" fmla="*/ 814387 w 954881"/>
                <a:gd name="connsiteY13" fmla="*/ 171450 h 328613"/>
                <a:gd name="connsiteX14" fmla="*/ 745331 w 954881"/>
                <a:gd name="connsiteY14" fmla="*/ 171450 h 328613"/>
                <a:gd name="connsiteX15" fmla="*/ 640556 w 954881"/>
                <a:gd name="connsiteY15" fmla="*/ 192881 h 328613"/>
                <a:gd name="connsiteX16" fmla="*/ 364331 w 954881"/>
                <a:gd name="connsiteY16" fmla="*/ 25003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4881" h="328613">
                  <a:moveTo>
                    <a:pt x="364331" y="250031"/>
                  </a:moveTo>
                  <a:lnTo>
                    <a:pt x="123825" y="302419"/>
                  </a:lnTo>
                  <a:lnTo>
                    <a:pt x="2381" y="328613"/>
                  </a:lnTo>
                  <a:cubicBezTo>
                    <a:pt x="1587" y="268288"/>
                    <a:pt x="794" y="207963"/>
                    <a:pt x="0" y="147638"/>
                  </a:cubicBezTo>
                  <a:lnTo>
                    <a:pt x="119062" y="121444"/>
                  </a:lnTo>
                  <a:lnTo>
                    <a:pt x="366712" y="69056"/>
                  </a:lnTo>
                  <a:lnTo>
                    <a:pt x="645319" y="14288"/>
                  </a:lnTo>
                  <a:lnTo>
                    <a:pt x="700087" y="4763"/>
                  </a:lnTo>
                  <a:lnTo>
                    <a:pt x="742950" y="0"/>
                  </a:lnTo>
                  <a:lnTo>
                    <a:pt x="823912" y="9525"/>
                  </a:lnTo>
                  <a:lnTo>
                    <a:pt x="954881" y="33338"/>
                  </a:lnTo>
                  <a:lnTo>
                    <a:pt x="942975" y="192881"/>
                  </a:lnTo>
                  <a:lnTo>
                    <a:pt x="866775" y="180975"/>
                  </a:lnTo>
                  <a:lnTo>
                    <a:pt x="814387" y="171450"/>
                  </a:lnTo>
                  <a:lnTo>
                    <a:pt x="745331" y="171450"/>
                  </a:lnTo>
                  <a:lnTo>
                    <a:pt x="640556" y="192881"/>
                  </a:lnTo>
                  <a:lnTo>
                    <a:pt x="3643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33">
              <a:extLst>
                <a:ext uri="{FF2B5EF4-FFF2-40B4-BE49-F238E27FC236}">
                  <a16:creationId xmlns:a16="http://schemas.microsoft.com/office/drawing/2014/main" id="{9D65DB08-E24A-410C-BE2C-F34A8472E686}"/>
                </a:ext>
              </a:extLst>
            </p:cNvPr>
            <p:cNvSpPr/>
            <p:nvPr/>
          </p:nvSpPr>
          <p:spPr>
            <a:xfrm>
              <a:off x="4306888" y="3233738"/>
              <a:ext cx="941387" cy="387350"/>
            </a:xfrm>
            <a:custGeom>
              <a:avLst/>
              <a:gdLst>
                <a:gd name="connsiteX0" fmla="*/ 433388 w 940594"/>
                <a:gd name="connsiteY0" fmla="*/ 302418 h 388143"/>
                <a:gd name="connsiteX1" fmla="*/ 226219 w 940594"/>
                <a:gd name="connsiteY1" fmla="*/ 342900 h 388143"/>
                <a:gd name="connsiteX2" fmla="*/ 9525 w 940594"/>
                <a:gd name="connsiteY2" fmla="*/ 388143 h 388143"/>
                <a:gd name="connsiteX3" fmla="*/ 0 w 940594"/>
                <a:gd name="connsiteY3" fmla="*/ 238125 h 388143"/>
                <a:gd name="connsiteX4" fmla="*/ 202407 w 940594"/>
                <a:gd name="connsiteY4" fmla="*/ 192881 h 388143"/>
                <a:gd name="connsiteX5" fmla="*/ 409575 w 940594"/>
                <a:gd name="connsiteY5" fmla="*/ 140493 h 388143"/>
                <a:gd name="connsiteX6" fmla="*/ 695325 w 940594"/>
                <a:gd name="connsiteY6" fmla="*/ 66675 h 388143"/>
                <a:gd name="connsiteX7" fmla="*/ 931069 w 940594"/>
                <a:gd name="connsiteY7" fmla="*/ 0 h 388143"/>
                <a:gd name="connsiteX8" fmla="*/ 940594 w 940594"/>
                <a:gd name="connsiteY8" fmla="*/ 240506 h 388143"/>
                <a:gd name="connsiteX9" fmla="*/ 897732 w 940594"/>
                <a:gd name="connsiteY9" fmla="*/ 240506 h 388143"/>
                <a:gd name="connsiteX10" fmla="*/ 692944 w 940594"/>
                <a:gd name="connsiteY10" fmla="*/ 261937 h 388143"/>
                <a:gd name="connsiteX11" fmla="*/ 433388 w 940594"/>
                <a:gd name="connsiteY11" fmla="*/ 302418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0594" h="388143">
                  <a:moveTo>
                    <a:pt x="433388" y="302418"/>
                  </a:moveTo>
                  <a:lnTo>
                    <a:pt x="226219" y="342900"/>
                  </a:lnTo>
                  <a:lnTo>
                    <a:pt x="9525" y="388143"/>
                  </a:lnTo>
                  <a:lnTo>
                    <a:pt x="0" y="238125"/>
                  </a:lnTo>
                  <a:lnTo>
                    <a:pt x="202407" y="192881"/>
                  </a:lnTo>
                  <a:lnTo>
                    <a:pt x="409575" y="140493"/>
                  </a:lnTo>
                  <a:lnTo>
                    <a:pt x="695325" y="66675"/>
                  </a:lnTo>
                  <a:lnTo>
                    <a:pt x="931069" y="0"/>
                  </a:lnTo>
                  <a:lnTo>
                    <a:pt x="940594" y="240506"/>
                  </a:lnTo>
                  <a:lnTo>
                    <a:pt x="897732" y="240506"/>
                  </a:lnTo>
                  <a:lnTo>
                    <a:pt x="692944" y="261937"/>
                  </a:lnTo>
                  <a:lnTo>
                    <a:pt x="43338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30">
              <a:extLst>
                <a:ext uri="{FF2B5EF4-FFF2-40B4-BE49-F238E27FC236}">
                  <a16:creationId xmlns:a16="http://schemas.microsoft.com/office/drawing/2014/main" id="{29A8A86F-9493-470D-8461-830D819D32AB}"/>
                </a:ext>
              </a:extLst>
            </p:cNvPr>
            <p:cNvSpPr/>
            <p:nvPr/>
          </p:nvSpPr>
          <p:spPr>
            <a:xfrm rot="16200000">
              <a:off x="2603500" y="3375025"/>
              <a:ext cx="3201988" cy="452438"/>
            </a:xfrm>
            <a:custGeom>
              <a:avLst/>
              <a:gdLst>
                <a:gd name="connsiteX0" fmla="*/ 2022402 w 3201889"/>
                <a:gd name="connsiteY0" fmla="*/ 428904 h 452732"/>
                <a:gd name="connsiteX1" fmla="*/ 1718595 w 3201889"/>
                <a:gd name="connsiteY1" fmla="*/ 434861 h 452732"/>
                <a:gd name="connsiteX2" fmla="*/ 1590520 w 3201889"/>
                <a:gd name="connsiteY2" fmla="*/ 408055 h 452732"/>
                <a:gd name="connsiteX3" fmla="*/ 1134809 w 3201889"/>
                <a:gd name="connsiteY3" fmla="*/ 408055 h 452732"/>
                <a:gd name="connsiteX4" fmla="*/ 658249 w 3201889"/>
                <a:gd name="connsiteY4" fmla="*/ 411033 h 452732"/>
                <a:gd name="connsiteX5" fmla="*/ 354441 w 3201889"/>
                <a:gd name="connsiteY5" fmla="*/ 411033 h 452732"/>
                <a:gd name="connsiteX6" fmla="*/ 98290 w 3201889"/>
                <a:gd name="connsiteY6" fmla="*/ 378270 h 452732"/>
                <a:gd name="connsiteX7" fmla="*/ 71484 w 3201889"/>
                <a:gd name="connsiteY7" fmla="*/ 342527 h 452732"/>
                <a:gd name="connsiteX8" fmla="*/ 44677 w 3201889"/>
                <a:gd name="connsiteY8" fmla="*/ 315721 h 452732"/>
                <a:gd name="connsiteX9" fmla="*/ 23828 w 3201889"/>
                <a:gd name="connsiteY9" fmla="*/ 291893 h 452732"/>
                <a:gd name="connsiteX10" fmla="*/ 5957 w 3201889"/>
                <a:gd name="connsiteY10" fmla="*/ 265086 h 452732"/>
                <a:gd name="connsiteX11" fmla="*/ 0 w 3201889"/>
                <a:gd name="connsiteY11" fmla="*/ 235301 h 452732"/>
                <a:gd name="connsiteX12" fmla="*/ 2978 w 3201889"/>
                <a:gd name="connsiteY12" fmla="*/ 205516 h 452732"/>
                <a:gd name="connsiteX13" fmla="*/ 14892 w 3201889"/>
                <a:gd name="connsiteY13" fmla="*/ 181688 h 452732"/>
                <a:gd name="connsiteX14" fmla="*/ 29785 w 3201889"/>
                <a:gd name="connsiteY14" fmla="*/ 160839 h 452732"/>
                <a:gd name="connsiteX15" fmla="*/ 71484 w 3201889"/>
                <a:gd name="connsiteY15" fmla="*/ 125097 h 452732"/>
                <a:gd name="connsiteX16" fmla="*/ 110204 w 3201889"/>
                <a:gd name="connsiteY16" fmla="*/ 95312 h 452732"/>
                <a:gd name="connsiteX17" fmla="*/ 163817 w 3201889"/>
                <a:gd name="connsiteY17" fmla="*/ 71484 h 452732"/>
                <a:gd name="connsiteX18" fmla="*/ 205516 w 3201889"/>
                <a:gd name="connsiteY18" fmla="*/ 56591 h 452732"/>
                <a:gd name="connsiteX19" fmla="*/ 259129 w 3201889"/>
                <a:gd name="connsiteY19" fmla="*/ 50634 h 452732"/>
                <a:gd name="connsiteX20" fmla="*/ 291893 w 3201889"/>
                <a:gd name="connsiteY20" fmla="*/ 50634 h 452732"/>
                <a:gd name="connsiteX21" fmla="*/ 369334 w 3201889"/>
                <a:gd name="connsiteY21" fmla="*/ 62548 h 452732"/>
                <a:gd name="connsiteX22" fmla="*/ 431882 w 3201889"/>
                <a:gd name="connsiteY22" fmla="*/ 86376 h 452732"/>
                <a:gd name="connsiteX23" fmla="*/ 485495 w 3201889"/>
                <a:gd name="connsiteY23" fmla="*/ 110204 h 452732"/>
                <a:gd name="connsiteX24" fmla="*/ 559958 w 3201889"/>
                <a:gd name="connsiteY24" fmla="*/ 137011 h 452732"/>
                <a:gd name="connsiteX25" fmla="*/ 631442 w 3201889"/>
                <a:gd name="connsiteY25" fmla="*/ 151903 h 452732"/>
                <a:gd name="connsiteX26" fmla="*/ 699948 w 3201889"/>
                <a:gd name="connsiteY26" fmla="*/ 160839 h 452732"/>
                <a:gd name="connsiteX27" fmla="*/ 798238 w 3201889"/>
                <a:gd name="connsiteY27" fmla="*/ 166796 h 452732"/>
                <a:gd name="connsiteX28" fmla="*/ 1164594 w 3201889"/>
                <a:gd name="connsiteY28" fmla="*/ 169774 h 452732"/>
                <a:gd name="connsiteX29" fmla="*/ 1542864 w 3201889"/>
                <a:gd name="connsiteY29" fmla="*/ 172753 h 452732"/>
                <a:gd name="connsiteX30" fmla="*/ 1936026 w 3201889"/>
                <a:gd name="connsiteY30" fmla="*/ 178710 h 452732"/>
                <a:gd name="connsiteX31" fmla="*/ 2388758 w 3201889"/>
                <a:gd name="connsiteY31" fmla="*/ 184667 h 452732"/>
                <a:gd name="connsiteX32" fmla="*/ 2761071 w 3201889"/>
                <a:gd name="connsiteY32" fmla="*/ 184667 h 452732"/>
                <a:gd name="connsiteX33" fmla="*/ 2889146 w 3201889"/>
                <a:gd name="connsiteY33" fmla="*/ 184667 h 452732"/>
                <a:gd name="connsiteX34" fmla="*/ 2960630 w 3201889"/>
                <a:gd name="connsiteY34" fmla="*/ 172753 h 452732"/>
                <a:gd name="connsiteX35" fmla="*/ 2996372 w 3201889"/>
                <a:gd name="connsiteY35" fmla="*/ 157860 h 452732"/>
                <a:gd name="connsiteX36" fmla="*/ 3041050 w 3201889"/>
                <a:gd name="connsiteY36" fmla="*/ 131054 h 452732"/>
                <a:gd name="connsiteX37" fmla="*/ 3070835 w 3201889"/>
                <a:gd name="connsiteY37" fmla="*/ 104247 h 452732"/>
                <a:gd name="connsiteX38" fmla="*/ 3115512 w 3201889"/>
                <a:gd name="connsiteY38" fmla="*/ 50634 h 452732"/>
                <a:gd name="connsiteX39" fmla="*/ 3139340 w 3201889"/>
                <a:gd name="connsiteY39" fmla="*/ 20849 h 452732"/>
                <a:gd name="connsiteX40" fmla="*/ 3157211 w 3201889"/>
                <a:gd name="connsiteY40" fmla="*/ 5957 h 452732"/>
                <a:gd name="connsiteX41" fmla="*/ 3172104 w 3201889"/>
                <a:gd name="connsiteY41" fmla="*/ 0 h 452732"/>
                <a:gd name="connsiteX42" fmla="*/ 3184018 w 3201889"/>
                <a:gd name="connsiteY42" fmla="*/ 0 h 452732"/>
                <a:gd name="connsiteX43" fmla="*/ 3189975 w 3201889"/>
                <a:gd name="connsiteY43" fmla="*/ 5957 h 452732"/>
                <a:gd name="connsiteX44" fmla="*/ 3198910 w 3201889"/>
                <a:gd name="connsiteY44" fmla="*/ 29785 h 452732"/>
                <a:gd name="connsiteX45" fmla="*/ 3201889 w 3201889"/>
                <a:gd name="connsiteY45" fmla="*/ 68505 h 452732"/>
                <a:gd name="connsiteX46" fmla="*/ 3198910 w 3201889"/>
                <a:gd name="connsiteY46" fmla="*/ 134032 h 452732"/>
                <a:gd name="connsiteX47" fmla="*/ 3186996 w 3201889"/>
                <a:gd name="connsiteY47" fmla="*/ 238280 h 452732"/>
                <a:gd name="connsiteX48" fmla="*/ 3175082 w 3201889"/>
                <a:gd name="connsiteY48" fmla="*/ 300828 h 452732"/>
                <a:gd name="connsiteX49" fmla="*/ 3157211 w 3201889"/>
                <a:gd name="connsiteY49" fmla="*/ 360398 h 452732"/>
                <a:gd name="connsiteX50" fmla="*/ 3121469 w 3201889"/>
                <a:gd name="connsiteY50" fmla="*/ 443797 h 452732"/>
                <a:gd name="connsiteX51" fmla="*/ 2987437 w 3201889"/>
                <a:gd name="connsiteY51" fmla="*/ 452732 h 452732"/>
                <a:gd name="connsiteX52" fmla="*/ 2808727 w 3201889"/>
                <a:gd name="connsiteY52" fmla="*/ 449754 h 452732"/>
                <a:gd name="connsiteX53" fmla="*/ 2597253 w 3201889"/>
                <a:gd name="connsiteY53" fmla="*/ 440818 h 452732"/>
                <a:gd name="connsiteX54" fmla="*/ 2442371 w 3201889"/>
                <a:gd name="connsiteY54" fmla="*/ 434861 h 452732"/>
                <a:gd name="connsiteX55" fmla="*/ 2305360 w 3201889"/>
                <a:gd name="connsiteY55" fmla="*/ 428904 h 452732"/>
                <a:gd name="connsiteX56" fmla="*/ 2022402 w 3201889"/>
                <a:gd name="connsiteY56" fmla="*/ 428904 h 45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201889" h="452732">
                  <a:moveTo>
                    <a:pt x="2022402" y="428904"/>
                  </a:moveTo>
                  <a:lnTo>
                    <a:pt x="1718595" y="434861"/>
                  </a:lnTo>
                  <a:lnTo>
                    <a:pt x="1590520" y="408055"/>
                  </a:lnTo>
                  <a:lnTo>
                    <a:pt x="1134809" y="408055"/>
                  </a:lnTo>
                  <a:lnTo>
                    <a:pt x="658249" y="411033"/>
                  </a:lnTo>
                  <a:lnTo>
                    <a:pt x="354441" y="411033"/>
                  </a:lnTo>
                  <a:lnTo>
                    <a:pt x="98290" y="378270"/>
                  </a:lnTo>
                  <a:lnTo>
                    <a:pt x="71484" y="342527"/>
                  </a:lnTo>
                  <a:lnTo>
                    <a:pt x="44677" y="315721"/>
                  </a:lnTo>
                  <a:lnTo>
                    <a:pt x="23828" y="291893"/>
                  </a:lnTo>
                  <a:lnTo>
                    <a:pt x="5957" y="265086"/>
                  </a:lnTo>
                  <a:lnTo>
                    <a:pt x="0" y="235301"/>
                  </a:lnTo>
                  <a:lnTo>
                    <a:pt x="2978" y="205516"/>
                  </a:lnTo>
                  <a:lnTo>
                    <a:pt x="14892" y="181688"/>
                  </a:lnTo>
                  <a:lnTo>
                    <a:pt x="29785" y="160839"/>
                  </a:lnTo>
                  <a:lnTo>
                    <a:pt x="71484" y="125097"/>
                  </a:lnTo>
                  <a:lnTo>
                    <a:pt x="110204" y="95312"/>
                  </a:lnTo>
                  <a:lnTo>
                    <a:pt x="163817" y="71484"/>
                  </a:lnTo>
                  <a:lnTo>
                    <a:pt x="205516" y="56591"/>
                  </a:lnTo>
                  <a:lnTo>
                    <a:pt x="259129" y="50634"/>
                  </a:lnTo>
                  <a:lnTo>
                    <a:pt x="291893" y="50634"/>
                  </a:lnTo>
                  <a:lnTo>
                    <a:pt x="369334" y="62548"/>
                  </a:lnTo>
                  <a:lnTo>
                    <a:pt x="431882" y="86376"/>
                  </a:lnTo>
                  <a:lnTo>
                    <a:pt x="485495" y="110204"/>
                  </a:lnTo>
                  <a:lnTo>
                    <a:pt x="559958" y="137011"/>
                  </a:lnTo>
                  <a:lnTo>
                    <a:pt x="631442" y="151903"/>
                  </a:lnTo>
                  <a:lnTo>
                    <a:pt x="699948" y="160839"/>
                  </a:lnTo>
                  <a:lnTo>
                    <a:pt x="798238" y="166796"/>
                  </a:lnTo>
                  <a:lnTo>
                    <a:pt x="1164594" y="169774"/>
                  </a:lnTo>
                  <a:lnTo>
                    <a:pt x="1542864" y="172753"/>
                  </a:lnTo>
                  <a:lnTo>
                    <a:pt x="1936026" y="178710"/>
                  </a:lnTo>
                  <a:lnTo>
                    <a:pt x="2388758" y="184667"/>
                  </a:lnTo>
                  <a:lnTo>
                    <a:pt x="2761071" y="184667"/>
                  </a:lnTo>
                  <a:lnTo>
                    <a:pt x="2889146" y="184667"/>
                  </a:lnTo>
                  <a:lnTo>
                    <a:pt x="2960630" y="172753"/>
                  </a:lnTo>
                  <a:lnTo>
                    <a:pt x="2996372" y="157860"/>
                  </a:lnTo>
                  <a:lnTo>
                    <a:pt x="3041050" y="131054"/>
                  </a:lnTo>
                  <a:lnTo>
                    <a:pt x="3070835" y="104247"/>
                  </a:lnTo>
                  <a:lnTo>
                    <a:pt x="3115512" y="50634"/>
                  </a:lnTo>
                  <a:lnTo>
                    <a:pt x="3139340" y="20849"/>
                  </a:lnTo>
                  <a:lnTo>
                    <a:pt x="3157211" y="5957"/>
                  </a:lnTo>
                  <a:lnTo>
                    <a:pt x="3172104" y="0"/>
                  </a:lnTo>
                  <a:lnTo>
                    <a:pt x="3184018" y="0"/>
                  </a:lnTo>
                  <a:lnTo>
                    <a:pt x="3189975" y="5957"/>
                  </a:lnTo>
                  <a:lnTo>
                    <a:pt x="3198910" y="29785"/>
                  </a:lnTo>
                  <a:lnTo>
                    <a:pt x="3201889" y="68505"/>
                  </a:lnTo>
                  <a:lnTo>
                    <a:pt x="3198910" y="134032"/>
                  </a:lnTo>
                  <a:lnTo>
                    <a:pt x="3186996" y="238280"/>
                  </a:lnTo>
                  <a:lnTo>
                    <a:pt x="3175082" y="300828"/>
                  </a:lnTo>
                  <a:lnTo>
                    <a:pt x="3157211" y="360398"/>
                  </a:lnTo>
                  <a:lnTo>
                    <a:pt x="3121469" y="443797"/>
                  </a:lnTo>
                  <a:lnTo>
                    <a:pt x="2987437" y="452732"/>
                  </a:lnTo>
                  <a:lnTo>
                    <a:pt x="2808727" y="449754"/>
                  </a:lnTo>
                  <a:lnTo>
                    <a:pt x="2597253" y="440818"/>
                  </a:lnTo>
                  <a:lnTo>
                    <a:pt x="2442371" y="434861"/>
                  </a:lnTo>
                  <a:lnTo>
                    <a:pt x="2305360" y="428904"/>
                  </a:lnTo>
                  <a:lnTo>
                    <a:pt x="2022402" y="428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34">
              <a:extLst>
                <a:ext uri="{FF2B5EF4-FFF2-40B4-BE49-F238E27FC236}">
                  <a16:creationId xmlns:a16="http://schemas.microsoft.com/office/drawing/2014/main" id="{E77DF368-A715-4423-B176-98BB0ECF16AB}"/>
                </a:ext>
              </a:extLst>
            </p:cNvPr>
            <p:cNvSpPr/>
            <p:nvPr/>
          </p:nvSpPr>
          <p:spPr>
            <a:xfrm>
              <a:off x="4314825" y="4343400"/>
              <a:ext cx="1109663" cy="785813"/>
            </a:xfrm>
            <a:custGeom>
              <a:avLst/>
              <a:gdLst>
                <a:gd name="connsiteX0" fmla="*/ 509588 w 1109663"/>
                <a:gd name="connsiteY0" fmla="*/ 476250 h 785813"/>
                <a:gd name="connsiteX1" fmla="*/ 278606 w 1109663"/>
                <a:gd name="connsiteY1" fmla="*/ 609600 h 785813"/>
                <a:gd name="connsiteX2" fmla="*/ 7144 w 1109663"/>
                <a:gd name="connsiteY2" fmla="*/ 785813 h 785813"/>
                <a:gd name="connsiteX3" fmla="*/ 0 w 1109663"/>
                <a:gd name="connsiteY3" fmla="*/ 488156 h 785813"/>
                <a:gd name="connsiteX4" fmla="*/ 126206 w 1109663"/>
                <a:gd name="connsiteY4" fmla="*/ 447675 h 785813"/>
                <a:gd name="connsiteX5" fmla="*/ 428625 w 1109663"/>
                <a:gd name="connsiteY5" fmla="*/ 321469 h 785813"/>
                <a:gd name="connsiteX6" fmla="*/ 747713 w 1109663"/>
                <a:gd name="connsiteY6" fmla="*/ 166688 h 785813"/>
                <a:gd name="connsiteX7" fmla="*/ 1059656 w 1109663"/>
                <a:gd name="connsiteY7" fmla="*/ 0 h 785813"/>
                <a:gd name="connsiteX8" fmla="*/ 1109663 w 1109663"/>
                <a:gd name="connsiteY8" fmla="*/ 109538 h 785813"/>
                <a:gd name="connsiteX9" fmla="*/ 981075 w 1109663"/>
                <a:gd name="connsiteY9" fmla="*/ 185738 h 785813"/>
                <a:gd name="connsiteX10" fmla="*/ 778669 w 1109663"/>
                <a:gd name="connsiteY10" fmla="*/ 314325 h 785813"/>
                <a:gd name="connsiteX11" fmla="*/ 509588 w 1109663"/>
                <a:gd name="connsiteY11" fmla="*/ 47625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663" h="785813">
                  <a:moveTo>
                    <a:pt x="509588" y="476250"/>
                  </a:moveTo>
                  <a:lnTo>
                    <a:pt x="278606" y="609600"/>
                  </a:lnTo>
                  <a:lnTo>
                    <a:pt x="7144" y="785813"/>
                  </a:lnTo>
                  <a:lnTo>
                    <a:pt x="0" y="488156"/>
                  </a:lnTo>
                  <a:lnTo>
                    <a:pt x="126206" y="447675"/>
                  </a:lnTo>
                  <a:lnTo>
                    <a:pt x="428625" y="321469"/>
                  </a:lnTo>
                  <a:lnTo>
                    <a:pt x="747713" y="166688"/>
                  </a:lnTo>
                  <a:lnTo>
                    <a:pt x="1059656" y="0"/>
                  </a:lnTo>
                  <a:lnTo>
                    <a:pt x="1109663" y="109538"/>
                  </a:lnTo>
                  <a:lnTo>
                    <a:pt x="981075" y="185738"/>
                  </a:lnTo>
                  <a:lnTo>
                    <a:pt x="778669" y="314325"/>
                  </a:lnTo>
                  <a:lnTo>
                    <a:pt x="509588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AA8E4BB8-2E06-4660-B888-575708B1C0AD}"/>
                </a:ext>
              </a:extLst>
            </p:cNvPr>
            <p:cNvSpPr/>
            <p:nvPr/>
          </p:nvSpPr>
          <p:spPr>
            <a:xfrm>
              <a:off x="5132388" y="3813175"/>
              <a:ext cx="573087" cy="1066800"/>
            </a:xfrm>
            <a:custGeom>
              <a:avLst/>
              <a:gdLst>
                <a:gd name="connsiteX0" fmla="*/ 135574 w 574024"/>
                <a:gd name="connsiteY0" fmla="*/ 406721 h 1067281"/>
                <a:gd name="connsiteX1" fmla="*/ 89421 w 574024"/>
                <a:gd name="connsiteY1" fmla="*/ 268263 h 1067281"/>
                <a:gd name="connsiteX2" fmla="*/ 60576 w 574024"/>
                <a:gd name="connsiteY2" fmla="*/ 196149 h 1067281"/>
                <a:gd name="connsiteX3" fmla="*/ 40384 w 574024"/>
                <a:gd name="connsiteY3" fmla="*/ 147112 h 1067281"/>
                <a:gd name="connsiteX4" fmla="*/ 25961 w 574024"/>
                <a:gd name="connsiteY4" fmla="*/ 100959 h 1067281"/>
                <a:gd name="connsiteX5" fmla="*/ 5769 w 574024"/>
                <a:gd name="connsiteY5" fmla="*/ 51922 h 1067281"/>
                <a:gd name="connsiteX6" fmla="*/ 0 w 574024"/>
                <a:gd name="connsiteY6" fmla="*/ 34615 h 1067281"/>
                <a:gd name="connsiteX7" fmla="*/ 0 w 574024"/>
                <a:gd name="connsiteY7" fmla="*/ 11538 h 1067281"/>
                <a:gd name="connsiteX8" fmla="*/ 8654 w 574024"/>
                <a:gd name="connsiteY8" fmla="*/ 0 h 1067281"/>
                <a:gd name="connsiteX9" fmla="*/ 28846 w 574024"/>
                <a:gd name="connsiteY9" fmla="*/ 0 h 1067281"/>
                <a:gd name="connsiteX10" fmla="*/ 49037 w 574024"/>
                <a:gd name="connsiteY10" fmla="*/ 8654 h 1067281"/>
                <a:gd name="connsiteX11" fmla="*/ 89421 w 574024"/>
                <a:gd name="connsiteY11" fmla="*/ 43268 h 1067281"/>
                <a:gd name="connsiteX12" fmla="*/ 175957 w 574024"/>
                <a:gd name="connsiteY12" fmla="*/ 141343 h 1067281"/>
                <a:gd name="connsiteX13" fmla="*/ 265378 w 574024"/>
                <a:gd name="connsiteY13" fmla="*/ 242302 h 1067281"/>
                <a:gd name="connsiteX14" fmla="*/ 360568 w 574024"/>
                <a:gd name="connsiteY14" fmla="*/ 354799 h 1067281"/>
                <a:gd name="connsiteX15" fmla="*/ 444220 w 574024"/>
                <a:gd name="connsiteY15" fmla="*/ 455758 h 1067281"/>
                <a:gd name="connsiteX16" fmla="*/ 487488 w 574024"/>
                <a:gd name="connsiteY16" fmla="*/ 510564 h 1067281"/>
                <a:gd name="connsiteX17" fmla="*/ 507680 w 574024"/>
                <a:gd name="connsiteY17" fmla="*/ 545179 h 1067281"/>
                <a:gd name="connsiteX18" fmla="*/ 524987 w 574024"/>
                <a:gd name="connsiteY18" fmla="*/ 597101 h 1067281"/>
                <a:gd name="connsiteX19" fmla="*/ 548063 w 574024"/>
                <a:gd name="connsiteY19" fmla="*/ 674983 h 1067281"/>
                <a:gd name="connsiteX20" fmla="*/ 562486 w 574024"/>
                <a:gd name="connsiteY20" fmla="*/ 755750 h 1067281"/>
                <a:gd name="connsiteX21" fmla="*/ 571140 w 574024"/>
                <a:gd name="connsiteY21" fmla="*/ 824979 h 1067281"/>
                <a:gd name="connsiteX22" fmla="*/ 574024 w 574024"/>
                <a:gd name="connsiteY22" fmla="*/ 897093 h 1067281"/>
                <a:gd name="connsiteX23" fmla="*/ 571140 w 574024"/>
                <a:gd name="connsiteY23" fmla="*/ 957668 h 1067281"/>
                <a:gd name="connsiteX24" fmla="*/ 568255 w 574024"/>
                <a:gd name="connsiteY24" fmla="*/ 998052 h 1067281"/>
                <a:gd name="connsiteX25" fmla="*/ 556717 w 574024"/>
                <a:gd name="connsiteY25" fmla="*/ 1035551 h 1067281"/>
                <a:gd name="connsiteX26" fmla="*/ 539410 w 574024"/>
                <a:gd name="connsiteY26" fmla="*/ 1061512 h 1067281"/>
                <a:gd name="connsiteX27" fmla="*/ 516333 w 574024"/>
                <a:gd name="connsiteY27" fmla="*/ 1067281 h 1067281"/>
                <a:gd name="connsiteX28" fmla="*/ 473065 w 574024"/>
                <a:gd name="connsiteY28" fmla="*/ 1052858 h 1067281"/>
                <a:gd name="connsiteX29" fmla="*/ 441335 w 574024"/>
                <a:gd name="connsiteY29" fmla="*/ 1026897 h 1067281"/>
                <a:gd name="connsiteX30" fmla="*/ 412490 w 574024"/>
                <a:gd name="connsiteY30" fmla="*/ 1000937 h 1067281"/>
                <a:gd name="connsiteX31" fmla="*/ 383644 w 574024"/>
                <a:gd name="connsiteY31" fmla="*/ 966322 h 1067281"/>
                <a:gd name="connsiteX32" fmla="*/ 337492 w 574024"/>
                <a:gd name="connsiteY32" fmla="*/ 876901 h 1067281"/>
                <a:gd name="connsiteX33" fmla="*/ 285570 w 574024"/>
                <a:gd name="connsiteY33" fmla="*/ 775942 h 1067281"/>
                <a:gd name="connsiteX34" fmla="*/ 230764 w 574024"/>
                <a:gd name="connsiteY34" fmla="*/ 643253 h 1067281"/>
                <a:gd name="connsiteX35" fmla="*/ 201918 w 574024"/>
                <a:gd name="connsiteY35" fmla="*/ 579793 h 1067281"/>
                <a:gd name="connsiteX36" fmla="*/ 135574 w 574024"/>
                <a:gd name="connsiteY36" fmla="*/ 406721 h 106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024" h="1067281">
                  <a:moveTo>
                    <a:pt x="135574" y="406721"/>
                  </a:moveTo>
                  <a:lnTo>
                    <a:pt x="89421" y="268263"/>
                  </a:lnTo>
                  <a:lnTo>
                    <a:pt x="60576" y="196149"/>
                  </a:lnTo>
                  <a:lnTo>
                    <a:pt x="40384" y="147112"/>
                  </a:lnTo>
                  <a:lnTo>
                    <a:pt x="25961" y="100959"/>
                  </a:lnTo>
                  <a:lnTo>
                    <a:pt x="5769" y="51922"/>
                  </a:lnTo>
                  <a:lnTo>
                    <a:pt x="0" y="34615"/>
                  </a:lnTo>
                  <a:lnTo>
                    <a:pt x="0" y="11538"/>
                  </a:lnTo>
                  <a:lnTo>
                    <a:pt x="8654" y="0"/>
                  </a:lnTo>
                  <a:lnTo>
                    <a:pt x="28846" y="0"/>
                  </a:lnTo>
                  <a:lnTo>
                    <a:pt x="49037" y="8654"/>
                  </a:lnTo>
                  <a:lnTo>
                    <a:pt x="89421" y="43268"/>
                  </a:lnTo>
                  <a:lnTo>
                    <a:pt x="175957" y="141343"/>
                  </a:lnTo>
                  <a:lnTo>
                    <a:pt x="265378" y="242302"/>
                  </a:lnTo>
                  <a:lnTo>
                    <a:pt x="360568" y="354799"/>
                  </a:lnTo>
                  <a:lnTo>
                    <a:pt x="444220" y="455758"/>
                  </a:lnTo>
                  <a:lnTo>
                    <a:pt x="487488" y="510564"/>
                  </a:lnTo>
                  <a:lnTo>
                    <a:pt x="507680" y="545179"/>
                  </a:lnTo>
                  <a:lnTo>
                    <a:pt x="524987" y="597101"/>
                  </a:lnTo>
                  <a:lnTo>
                    <a:pt x="548063" y="674983"/>
                  </a:lnTo>
                  <a:lnTo>
                    <a:pt x="562486" y="755750"/>
                  </a:lnTo>
                  <a:lnTo>
                    <a:pt x="571140" y="824979"/>
                  </a:lnTo>
                  <a:lnTo>
                    <a:pt x="574024" y="897093"/>
                  </a:lnTo>
                  <a:lnTo>
                    <a:pt x="571140" y="957668"/>
                  </a:lnTo>
                  <a:lnTo>
                    <a:pt x="568255" y="998052"/>
                  </a:lnTo>
                  <a:lnTo>
                    <a:pt x="556717" y="1035551"/>
                  </a:lnTo>
                  <a:lnTo>
                    <a:pt x="539410" y="1061512"/>
                  </a:lnTo>
                  <a:lnTo>
                    <a:pt x="516333" y="1067281"/>
                  </a:lnTo>
                  <a:lnTo>
                    <a:pt x="473065" y="1052858"/>
                  </a:lnTo>
                  <a:lnTo>
                    <a:pt x="441335" y="1026897"/>
                  </a:lnTo>
                  <a:lnTo>
                    <a:pt x="412490" y="1000937"/>
                  </a:lnTo>
                  <a:lnTo>
                    <a:pt x="383644" y="966322"/>
                  </a:lnTo>
                  <a:lnTo>
                    <a:pt x="337492" y="876901"/>
                  </a:lnTo>
                  <a:lnTo>
                    <a:pt x="285570" y="775942"/>
                  </a:lnTo>
                  <a:lnTo>
                    <a:pt x="230764" y="643253"/>
                  </a:lnTo>
                  <a:lnTo>
                    <a:pt x="201918" y="579793"/>
                  </a:lnTo>
                  <a:lnTo>
                    <a:pt x="135574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C78923EC-0AA5-4030-A462-327CD9625408}"/>
                </a:ext>
              </a:extLst>
            </p:cNvPr>
            <p:cNvSpPr/>
            <p:nvPr/>
          </p:nvSpPr>
          <p:spPr>
            <a:xfrm>
              <a:off x="6556375" y="2162175"/>
              <a:ext cx="682625" cy="1023938"/>
            </a:xfrm>
            <a:custGeom>
              <a:avLst/>
              <a:gdLst>
                <a:gd name="connsiteX0" fmla="*/ 211932 w 683419"/>
                <a:gd name="connsiteY0" fmla="*/ 488156 h 1023938"/>
                <a:gd name="connsiteX1" fmla="*/ 297657 w 683419"/>
                <a:gd name="connsiteY1" fmla="*/ 283369 h 1023938"/>
                <a:gd name="connsiteX2" fmla="*/ 335757 w 683419"/>
                <a:gd name="connsiteY2" fmla="*/ 197644 h 1023938"/>
                <a:gd name="connsiteX3" fmla="*/ 369094 w 683419"/>
                <a:gd name="connsiteY3" fmla="*/ 126206 h 1023938"/>
                <a:gd name="connsiteX4" fmla="*/ 378619 w 683419"/>
                <a:gd name="connsiteY4" fmla="*/ 95250 h 1023938"/>
                <a:gd name="connsiteX5" fmla="*/ 378619 w 683419"/>
                <a:gd name="connsiteY5" fmla="*/ 71438 h 1023938"/>
                <a:gd name="connsiteX6" fmla="*/ 376238 w 683419"/>
                <a:gd name="connsiteY6" fmla="*/ 50006 h 1023938"/>
                <a:gd name="connsiteX7" fmla="*/ 330994 w 683419"/>
                <a:gd name="connsiteY7" fmla="*/ 0 h 1023938"/>
                <a:gd name="connsiteX8" fmla="*/ 683419 w 683419"/>
                <a:gd name="connsiteY8" fmla="*/ 116681 h 1023938"/>
                <a:gd name="connsiteX9" fmla="*/ 671513 w 683419"/>
                <a:gd name="connsiteY9" fmla="*/ 164306 h 1023938"/>
                <a:gd name="connsiteX10" fmla="*/ 619125 w 683419"/>
                <a:gd name="connsiteY10" fmla="*/ 211931 h 1023938"/>
                <a:gd name="connsiteX11" fmla="*/ 592932 w 683419"/>
                <a:gd name="connsiteY11" fmla="*/ 242888 h 1023938"/>
                <a:gd name="connsiteX12" fmla="*/ 552450 w 683419"/>
                <a:gd name="connsiteY12" fmla="*/ 304800 h 1023938"/>
                <a:gd name="connsiteX13" fmla="*/ 481013 w 683419"/>
                <a:gd name="connsiteY13" fmla="*/ 419100 h 1023938"/>
                <a:gd name="connsiteX14" fmla="*/ 392907 w 683419"/>
                <a:gd name="connsiteY14" fmla="*/ 554831 h 1023938"/>
                <a:gd name="connsiteX15" fmla="*/ 273844 w 683419"/>
                <a:gd name="connsiteY15" fmla="*/ 740569 h 1023938"/>
                <a:gd name="connsiteX16" fmla="*/ 176213 w 683419"/>
                <a:gd name="connsiteY16" fmla="*/ 892969 h 1023938"/>
                <a:gd name="connsiteX17" fmla="*/ 95250 w 683419"/>
                <a:gd name="connsiteY17" fmla="*/ 1023938 h 1023938"/>
                <a:gd name="connsiteX18" fmla="*/ 0 w 683419"/>
                <a:gd name="connsiteY18" fmla="*/ 997744 h 1023938"/>
                <a:gd name="connsiteX19" fmla="*/ 7144 w 683419"/>
                <a:gd name="connsiteY19" fmla="*/ 966788 h 1023938"/>
                <a:gd name="connsiteX20" fmla="*/ 26194 w 683419"/>
                <a:gd name="connsiteY20" fmla="*/ 921544 h 1023938"/>
                <a:gd name="connsiteX21" fmla="*/ 71438 w 683419"/>
                <a:gd name="connsiteY21" fmla="*/ 826294 h 1023938"/>
                <a:gd name="connsiteX22" fmla="*/ 147638 w 683419"/>
                <a:gd name="connsiteY22" fmla="*/ 640556 h 1023938"/>
                <a:gd name="connsiteX23" fmla="*/ 211932 w 683419"/>
                <a:gd name="connsiteY23" fmla="*/ 488156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9" h="1023938">
                  <a:moveTo>
                    <a:pt x="211932" y="488156"/>
                  </a:moveTo>
                  <a:lnTo>
                    <a:pt x="297657" y="283369"/>
                  </a:lnTo>
                  <a:lnTo>
                    <a:pt x="335757" y="197644"/>
                  </a:lnTo>
                  <a:lnTo>
                    <a:pt x="369094" y="126206"/>
                  </a:lnTo>
                  <a:lnTo>
                    <a:pt x="378619" y="95250"/>
                  </a:lnTo>
                  <a:lnTo>
                    <a:pt x="378619" y="71438"/>
                  </a:lnTo>
                  <a:lnTo>
                    <a:pt x="376238" y="50006"/>
                  </a:lnTo>
                  <a:lnTo>
                    <a:pt x="330994" y="0"/>
                  </a:lnTo>
                  <a:lnTo>
                    <a:pt x="683419" y="116681"/>
                  </a:lnTo>
                  <a:lnTo>
                    <a:pt x="671513" y="164306"/>
                  </a:lnTo>
                  <a:lnTo>
                    <a:pt x="619125" y="211931"/>
                  </a:lnTo>
                  <a:lnTo>
                    <a:pt x="592932" y="242888"/>
                  </a:lnTo>
                  <a:lnTo>
                    <a:pt x="552450" y="304800"/>
                  </a:lnTo>
                  <a:lnTo>
                    <a:pt x="481013" y="419100"/>
                  </a:lnTo>
                  <a:lnTo>
                    <a:pt x="392907" y="554831"/>
                  </a:lnTo>
                  <a:lnTo>
                    <a:pt x="273844" y="740569"/>
                  </a:lnTo>
                  <a:lnTo>
                    <a:pt x="176213" y="892969"/>
                  </a:lnTo>
                  <a:lnTo>
                    <a:pt x="95250" y="1023938"/>
                  </a:lnTo>
                  <a:lnTo>
                    <a:pt x="0" y="997744"/>
                  </a:lnTo>
                  <a:lnTo>
                    <a:pt x="7144" y="966788"/>
                  </a:lnTo>
                  <a:lnTo>
                    <a:pt x="26194" y="921544"/>
                  </a:lnTo>
                  <a:lnTo>
                    <a:pt x="71438" y="826294"/>
                  </a:lnTo>
                  <a:lnTo>
                    <a:pt x="147638" y="640556"/>
                  </a:lnTo>
                  <a:lnTo>
                    <a:pt x="211932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3">
              <a:extLst>
                <a:ext uri="{FF2B5EF4-FFF2-40B4-BE49-F238E27FC236}">
                  <a16:creationId xmlns:a16="http://schemas.microsoft.com/office/drawing/2014/main" id="{3D614C7F-8AE1-436F-9E4A-C2A484E86120}"/>
                </a:ext>
              </a:extLst>
            </p:cNvPr>
            <p:cNvSpPr/>
            <p:nvPr/>
          </p:nvSpPr>
          <p:spPr>
            <a:xfrm>
              <a:off x="6550025" y="3117850"/>
              <a:ext cx="669925" cy="771525"/>
            </a:xfrm>
            <a:custGeom>
              <a:avLst/>
              <a:gdLst>
                <a:gd name="connsiteX0" fmla="*/ 403225 w 669925"/>
                <a:gd name="connsiteY0" fmla="*/ 625475 h 771525"/>
                <a:gd name="connsiteX1" fmla="*/ 355600 w 669925"/>
                <a:gd name="connsiteY1" fmla="*/ 523875 h 771525"/>
                <a:gd name="connsiteX2" fmla="*/ 307975 w 669925"/>
                <a:gd name="connsiteY2" fmla="*/ 447675 h 771525"/>
                <a:gd name="connsiteX3" fmla="*/ 231775 w 669925"/>
                <a:gd name="connsiteY3" fmla="*/ 342900 h 771525"/>
                <a:gd name="connsiteX4" fmla="*/ 139700 w 669925"/>
                <a:gd name="connsiteY4" fmla="*/ 238125 h 771525"/>
                <a:gd name="connsiteX5" fmla="*/ 73025 w 669925"/>
                <a:gd name="connsiteY5" fmla="*/ 161925 h 771525"/>
                <a:gd name="connsiteX6" fmla="*/ 41275 w 669925"/>
                <a:gd name="connsiteY6" fmla="*/ 133350 h 771525"/>
                <a:gd name="connsiteX7" fmla="*/ 15875 w 669925"/>
                <a:gd name="connsiteY7" fmla="*/ 111125 h 771525"/>
                <a:gd name="connsiteX8" fmla="*/ 0 w 669925"/>
                <a:gd name="connsiteY8" fmla="*/ 82550 h 771525"/>
                <a:gd name="connsiteX9" fmla="*/ 0 w 669925"/>
                <a:gd name="connsiteY9" fmla="*/ 50800 h 771525"/>
                <a:gd name="connsiteX10" fmla="*/ 19050 w 669925"/>
                <a:gd name="connsiteY10" fmla="*/ 0 h 771525"/>
                <a:gd name="connsiteX11" fmla="*/ 107950 w 669925"/>
                <a:gd name="connsiteY11" fmla="*/ 44450 h 771525"/>
                <a:gd name="connsiteX12" fmla="*/ 177800 w 669925"/>
                <a:gd name="connsiteY12" fmla="*/ 101600 h 771525"/>
                <a:gd name="connsiteX13" fmla="*/ 238125 w 669925"/>
                <a:gd name="connsiteY13" fmla="*/ 165100 h 771525"/>
                <a:gd name="connsiteX14" fmla="*/ 301625 w 669925"/>
                <a:gd name="connsiteY14" fmla="*/ 228600 h 771525"/>
                <a:gd name="connsiteX15" fmla="*/ 371475 w 669925"/>
                <a:gd name="connsiteY15" fmla="*/ 307975 h 771525"/>
                <a:gd name="connsiteX16" fmla="*/ 454025 w 669925"/>
                <a:gd name="connsiteY16" fmla="*/ 396875 h 771525"/>
                <a:gd name="connsiteX17" fmla="*/ 508000 w 669925"/>
                <a:gd name="connsiteY17" fmla="*/ 473075 h 771525"/>
                <a:gd name="connsiteX18" fmla="*/ 561975 w 669925"/>
                <a:gd name="connsiteY18" fmla="*/ 546100 h 771525"/>
                <a:gd name="connsiteX19" fmla="*/ 596900 w 669925"/>
                <a:gd name="connsiteY19" fmla="*/ 596900 h 771525"/>
                <a:gd name="connsiteX20" fmla="*/ 641350 w 669925"/>
                <a:gd name="connsiteY20" fmla="*/ 669925 h 771525"/>
                <a:gd name="connsiteX21" fmla="*/ 669925 w 669925"/>
                <a:gd name="connsiteY21" fmla="*/ 733425 h 771525"/>
                <a:gd name="connsiteX22" fmla="*/ 457200 w 669925"/>
                <a:gd name="connsiteY22" fmla="*/ 771525 h 771525"/>
                <a:gd name="connsiteX23" fmla="*/ 441325 w 669925"/>
                <a:gd name="connsiteY23" fmla="*/ 711200 h 771525"/>
                <a:gd name="connsiteX24" fmla="*/ 403225 w 669925"/>
                <a:gd name="connsiteY24" fmla="*/ 6254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9925" h="771525">
                  <a:moveTo>
                    <a:pt x="403225" y="625475"/>
                  </a:moveTo>
                  <a:lnTo>
                    <a:pt x="355600" y="523875"/>
                  </a:lnTo>
                  <a:lnTo>
                    <a:pt x="307975" y="447675"/>
                  </a:lnTo>
                  <a:lnTo>
                    <a:pt x="231775" y="342900"/>
                  </a:lnTo>
                  <a:lnTo>
                    <a:pt x="139700" y="238125"/>
                  </a:lnTo>
                  <a:lnTo>
                    <a:pt x="73025" y="161925"/>
                  </a:lnTo>
                  <a:lnTo>
                    <a:pt x="41275" y="133350"/>
                  </a:lnTo>
                  <a:lnTo>
                    <a:pt x="15875" y="111125"/>
                  </a:lnTo>
                  <a:lnTo>
                    <a:pt x="0" y="82550"/>
                  </a:lnTo>
                  <a:lnTo>
                    <a:pt x="0" y="50800"/>
                  </a:lnTo>
                  <a:lnTo>
                    <a:pt x="19050" y="0"/>
                  </a:lnTo>
                  <a:lnTo>
                    <a:pt x="107950" y="44450"/>
                  </a:lnTo>
                  <a:lnTo>
                    <a:pt x="177800" y="101600"/>
                  </a:lnTo>
                  <a:lnTo>
                    <a:pt x="238125" y="165100"/>
                  </a:lnTo>
                  <a:lnTo>
                    <a:pt x="301625" y="228600"/>
                  </a:lnTo>
                  <a:lnTo>
                    <a:pt x="371475" y="307975"/>
                  </a:lnTo>
                  <a:lnTo>
                    <a:pt x="454025" y="396875"/>
                  </a:lnTo>
                  <a:lnTo>
                    <a:pt x="508000" y="473075"/>
                  </a:lnTo>
                  <a:lnTo>
                    <a:pt x="561975" y="546100"/>
                  </a:lnTo>
                  <a:lnTo>
                    <a:pt x="596900" y="596900"/>
                  </a:lnTo>
                  <a:lnTo>
                    <a:pt x="641350" y="669925"/>
                  </a:lnTo>
                  <a:lnTo>
                    <a:pt x="669925" y="733425"/>
                  </a:lnTo>
                  <a:lnTo>
                    <a:pt x="457200" y="771525"/>
                  </a:lnTo>
                  <a:lnTo>
                    <a:pt x="441325" y="711200"/>
                  </a:lnTo>
                  <a:lnTo>
                    <a:pt x="403225" y="625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6">
              <a:extLst>
                <a:ext uri="{FF2B5EF4-FFF2-40B4-BE49-F238E27FC236}">
                  <a16:creationId xmlns:a16="http://schemas.microsoft.com/office/drawing/2014/main" id="{26DFB851-FDBC-407A-8E86-8107E63D84EC}"/>
                </a:ext>
              </a:extLst>
            </p:cNvPr>
            <p:cNvSpPr/>
            <p:nvPr/>
          </p:nvSpPr>
          <p:spPr>
            <a:xfrm>
              <a:off x="6980238" y="3757613"/>
              <a:ext cx="400050" cy="1158875"/>
            </a:xfrm>
            <a:custGeom>
              <a:avLst/>
              <a:gdLst>
                <a:gd name="connsiteX0" fmla="*/ 57150 w 400050"/>
                <a:gd name="connsiteY0" fmla="*/ 254793 h 1159668"/>
                <a:gd name="connsiteX1" fmla="*/ 0 w 400050"/>
                <a:gd name="connsiteY1" fmla="*/ 35718 h 1159668"/>
                <a:gd name="connsiteX2" fmla="*/ 192881 w 400050"/>
                <a:gd name="connsiteY2" fmla="*/ 0 h 1159668"/>
                <a:gd name="connsiteX3" fmla="*/ 247650 w 400050"/>
                <a:gd name="connsiteY3" fmla="*/ 102393 h 1159668"/>
                <a:gd name="connsiteX4" fmla="*/ 290512 w 400050"/>
                <a:gd name="connsiteY4" fmla="*/ 195262 h 1159668"/>
                <a:gd name="connsiteX5" fmla="*/ 333375 w 400050"/>
                <a:gd name="connsiteY5" fmla="*/ 297656 h 1159668"/>
                <a:gd name="connsiteX6" fmla="*/ 359569 w 400050"/>
                <a:gd name="connsiteY6" fmla="*/ 369093 h 1159668"/>
                <a:gd name="connsiteX7" fmla="*/ 376237 w 400050"/>
                <a:gd name="connsiteY7" fmla="*/ 431006 h 1159668"/>
                <a:gd name="connsiteX8" fmla="*/ 390525 w 400050"/>
                <a:gd name="connsiteY8" fmla="*/ 488156 h 1159668"/>
                <a:gd name="connsiteX9" fmla="*/ 397669 w 400050"/>
                <a:gd name="connsiteY9" fmla="*/ 564356 h 1159668"/>
                <a:gd name="connsiteX10" fmla="*/ 400050 w 400050"/>
                <a:gd name="connsiteY10" fmla="*/ 607218 h 1159668"/>
                <a:gd name="connsiteX11" fmla="*/ 400050 w 400050"/>
                <a:gd name="connsiteY11" fmla="*/ 669131 h 1159668"/>
                <a:gd name="connsiteX12" fmla="*/ 392906 w 400050"/>
                <a:gd name="connsiteY12" fmla="*/ 735806 h 1159668"/>
                <a:gd name="connsiteX13" fmla="*/ 373856 w 400050"/>
                <a:gd name="connsiteY13" fmla="*/ 819150 h 1159668"/>
                <a:gd name="connsiteX14" fmla="*/ 345281 w 400050"/>
                <a:gd name="connsiteY14" fmla="*/ 904875 h 1159668"/>
                <a:gd name="connsiteX15" fmla="*/ 314325 w 400050"/>
                <a:gd name="connsiteY15" fmla="*/ 973931 h 1159668"/>
                <a:gd name="connsiteX16" fmla="*/ 273844 w 400050"/>
                <a:gd name="connsiteY16" fmla="*/ 1040606 h 1159668"/>
                <a:gd name="connsiteX17" fmla="*/ 214312 w 400050"/>
                <a:gd name="connsiteY17" fmla="*/ 1112043 h 1159668"/>
                <a:gd name="connsiteX18" fmla="*/ 161925 w 400050"/>
                <a:gd name="connsiteY18" fmla="*/ 1154906 h 1159668"/>
                <a:gd name="connsiteX19" fmla="*/ 145256 w 400050"/>
                <a:gd name="connsiteY19" fmla="*/ 1159668 h 1159668"/>
                <a:gd name="connsiteX20" fmla="*/ 128587 w 400050"/>
                <a:gd name="connsiteY20" fmla="*/ 1157287 h 1159668"/>
                <a:gd name="connsiteX21" fmla="*/ 119062 w 400050"/>
                <a:gd name="connsiteY21" fmla="*/ 1147762 h 1159668"/>
                <a:gd name="connsiteX22" fmla="*/ 104775 w 400050"/>
                <a:gd name="connsiteY22" fmla="*/ 1107281 h 1159668"/>
                <a:gd name="connsiteX23" fmla="*/ 80962 w 400050"/>
                <a:gd name="connsiteY23" fmla="*/ 1050131 h 1159668"/>
                <a:gd name="connsiteX24" fmla="*/ 59531 w 400050"/>
                <a:gd name="connsiteY24" fmla="*/ 1016793 h 1159668"/>
                <a:gd name="connsiteX25" fmla="*/ 26194 w 400050"/>
                <a:gd name="connsiteY25" fmla="*/ 971550 h 1159668"/>
                <a:gd name="connsiteX26" fmla="*/ 71437 w 400050"/>
                <a:gd name="connsiteY26" fmla="*/ 695325 h 1159668"/>
                <a:gd name="connsiteX27" fmla="*/ 83344 w 400050"/>
                <a:gd name="connsiteY27" fmla="*/ 654843 h 1159668"/>
                <a:gd name="connsiteX28" fmla="*/ 88106 w 400050"/>
                <a:gd name="connsiteY28" fmla="*/ 614362 h 1159668"/>
                <a:gd name="connsiteX29" fmla="*/ 88106 w 400050"/>
                <a:gd name="connsiteY29" fmla="*/ 528637 h 1159668"/>
                <a:gd name="connsiteX30" fmla="*/ 85725 w 400050"/>
                <a:gd name="connsiteY30" fmla="*/ 440531 h 1159668"/>
                <a:gd name="connsiteX31" fmla="*/ 78581 w 400050"/>
                <a:gd name="connsiteY31" fmla="*/ 376237 h 1159668"/>
                <a:gd name="connsiteX32" fmla="*/ 57150 w 400050"/>
                <a:gd name="connsiteY32" fmla="*/ 254793 h 115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59668">
                  <a:moveTo>
                    <a:pt x="57150" y="254793"/>
                  </a:moveTo>
                  <a:lnTo>
                    <a:pt x="0" y="35718"/>
                  </a:lnTo>
                  <a:lnTo>
                    <a:pt x="192881" y="0"/>
                  </a:lnTo>
                  <a:lnTo>
                    <a:pt x="247650" y="102393"/>
                  </a:lnTo>
                  <a:lnTo>
                    <a:pt x="290512" y="195262"/>
                  </a:lnTo>
                  <a:lnTo>
                    <a:pt x="333375" y="297656"/>
                  </a:lnTo>
                  <a:lnTo>
                    <a:pt x="359569" y="369093"/>
                  </a:lnTo>
                  <a:lnTo>
                    <a:pt x="376237" y="431006"/>
                  </a:lnTo>
                  <a:lnTo>
                    <a:pt x="390525" y="488156"/>
                  </a:lnTo>
                  <a:lnTo>
                    <a:pt x="397669" y="564356"/>
                  </a:lnTo>
                  <a:lnTo>
                    <a:pt x="400050" y="607218"/>
                  </a:lnTo>
                  <a:lnTo>
                    <a:pt x="400050" y="669131"/>
                  </a:lnTo>
                  <a:lnTo>
                    <a:pt x="392906" y="735806"/>
                  </a:lnTo>
                  <a:lnTo>
                    <a:pt x="373856" y="819150"/>
                  </a:lnTo>
                  <a:lnTo>
                    <a:pt x="345281" y="904875"/>
                  </a:lnTo>
                  <a:lnTo>
                    <a:pt x="314325" y="973931"/>
                  </a:lnTo>
                  <a:lnTo>
                    <a:pt x="273844" y="1040606"/>
                  </a:lnTo>
                  <a:lnTo>
                    <a:pt x="214312" y="1112043"/>
                  </a:lnTo>
                  <a:lnTo>
                    <a:pt x="161925" y="1154906"/>
                  </a:lnTo>
                  <a:lnTo>
                    <a:pt x="145256" y="1159668"/>
                  </a:lnTo>
                  <a:lnTo>
                    <a:pt x="128587" y="1157287"/>
                  </a:lnTo>
                  <a:lnTo>
                    <a:pt x="119062" y="1147762"/>
                  </a:lnTo>
                  <a:lnTo>
                    <a:pt x="104775" y="1107281"/>
                  </a:lnTo>
                  <a:lnTo>
                    <a:pt x="80962" y="1050131"/>
                  </a:lnTo>
                  <a:lnTo>
                    <a:pt x="59531" y="1016793"/>
                  </a:lnTo>
                  <a:lnTo>
                    <a:pt x="26194" y="971550"/>
                  </a:lnTo>
                  <a:lnTo>
                    <a:pt x="71437" y="695325"/>
                  </a:lnTo>
                  <a:lnTo>
                    <a:pt x="83344" y="654843"/>
                  </a:lnTo>
                  <a:lnTo>
                    <a:pt x="88106" y="614362"/>
                  </a:lnTo>
                  <a:lnTo>
                    <a:pt x="88106" y="528637"/>
                  </a:lnTo>
                  <a:cubicBezTo>
                    <a:pt x="87312" y="499268"/>
                    <a:pt x="86519" y="469900"/>
                    <a:pt x="85725" y="440531"/>
                  </a:cubicBezTo>
                  <a:lnTo>
                    <a:pt x="78581" y="376237"/>
                  </a:lnTo>
                  <a:lnTo>
                    <a:pt x="57150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7">
              <a:extLst>
                <a:ext uri="{FF2B5EF4-FFF2-40B4-BE49-F238E27FC236}">
                  <a16:creationId xmlns:a16="http://schemas.microsoft.com/office/drawing/2014/main" id="{F2DF231F-8967-40D1-80B0-6D77DC256316}"/>
                </a:ext>
              </a:extLst>
            </p:cNvPr>
            <p:cNvSpPr/>
            <p:nvPr/>
          </p:nvSpPr>
          <p:spPr>
            <a:xfrm>
              <a:off x="6415088" y="4322763"/>
              <a:ext cx="660400" cy="434975"/>
            </a:xfrm>
            <a:custGeom>
              <a:avLst/>
              <a:gdLst>
                <a:gd name="connsiteX0" fmla="*/ 278606 w 659606"/>
                <a:gd name="connsiteY0" fmla="*/ 78581 h 435769"/>
                <a:gd name="connsiteX1" fmla="*/ 471487 w 659606"/>
                <a:gd name="connsiteY1" fmla="*/ 133350 h 435769"/>
                <a:gd name="connsiteX2" fmla="*/ 561975 w 659606"/>
                <a:gd name="connsiteY2" fmla="*/ 152400 h 435769"/>
                <a:gd name="connsiteX3" fmla="*/ 602456 w 659606"/>
                <a:gd name="connsiteY3" fmla="*/ 157162 h 435769"/>
                <a:gd name="connsiteX4" fmla="*/ 623887 w 659606"/>
                <a:gd name="connsiteY4" fmla="*/ 150019 h 435769"/>
                <a:gd name="connsiteX5" fmla="*/ 659606 w 659606"/>
                <a:gd name="connsiteY5" fmla="*/ 95250 h 435769"/>
                <a:gd name="connsiteX6" fmla="*/ 635793 w 659606"/>
                <a:gd name="connsiteY6" fmla="*/ 435769 h 435769"/>
                <a:gd name="connsiteX7" fmla="*/ 590550 w 659606"/>
                <a:gd name="connsiteY7" fmla="*/ 407194 h 435769"/>
                <a:gd name="connsiteX8" fmla="*/ 523875 w 659606"/>
                <a:gd name="connsiteY8" fmla="*/ 345281 h 435769"/>
                <a:gd name="connsiteX9" fmla="*/ 476250 w 659606"/>
                <a:gd name="connsiteY9" fmla="*/ 309562 h 435769"/>
                <a:gd name="connsiteX10" fmla="*/ 397668 w 659606"/>
                <a:gd name="connsiteY10" fmla="*/ 261937 h 435769"/>
                <a:gd name="connsiteX11" fmla="*/ 290512 w 659606"/>
                <a:gd name="connsiteY11" fmla="*/ 202406 h 435769"/>
                <a:gd name="connsiteX12" fmla="*/ 157162 w 659606"/>
                <a:gd name="connsiteY12" fmla="*/ 130969 h 435769"/>
                <a:gd name="connsiteX13" fmla="*/ 66675 w 659606"/>
                <a:gd name="connsiteY13" fmla="*/ 88106 h 435769"/>
                <a:gd name="connsiteX14" fmla="*/ 38100 w 659606"/>
                <a:gd name="connsiteY14" fmla="*/ 76200 h 435769"/>
                <a:gd name="connsiteX15" fmla="*/ 21431 w 659606"/>
                <a:gd name="connsiteY15" fmla="*/ 66675 h 435769"/>
                <a:gd name="connsiteX16" fmla="*/ 9525 w 659606"/>
                <a:gd name="connsiteY16" fmla="*/ 52387 h 435769"/>
                <a:gd name="connsiteX17" fmla="*/ 0 w 659606"/>
                <a:gd name="connsiteY17" fmla="*/ 33337 h 435769"/>
                <a:gd name="connsiteX18" fmla="*/ 0 w 659606"/>
                <a:gd name="connsiteY18" fmla="*/ 14287 h 435769"/>
                <a:gd name="connsiteX19" fmla="*/ 9525 w 659606"/>
                <a:gd name="connsiteY19" fmla="*/ 4762 h 435769"/>
                <a:gd name="connsiteX20" fmla="*/ 33337 w 659606"/>
                <a:gd name="connsiteY20" fmla="*/ 0 h 435769"/>
                <a:gd name="connsiteX21" fmla="*/ 54768 w 659606"/>
                <a:gd name="connsiteY21" fmla="*/ 0 h 435769"/>
                <a:gd name="connsiteX22" fmla="*/ 97631 w 659606"/>
                <a:gd name="connsiteY22" fmla="*/ 14287 h 435769"/>
                <a:gd name="connsiteX23" fmla="*/ 278606 w 659606"/>
                <a:gd name="connsiteY23" fmla="*/ 78581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9606" h="435769">
                  <a:moveTo>
                    <a:pt x="278606" y="78581"/>
                  </a:moveTo>
                  <a:lnTo>
                    <a:pt x="471487" y="133350"/>
                  </a:lnTo>
                  <a:lnTo>
                    <a:pt x="561975" y="152400"/>
                  </a:lnTo>
                  <a:lnTo>
                    <a:pt x="602456" y="157162"/>
                  </a:lnTo>
                  <a:lnTo>
                    <a:pt x="623887" y="150019"/>
                  </a:lnTo>
                  <a:lnTo>
                    <a:pt x="659606" y="95250"/>
                  </a:lnTo>
                  <a:lnTo>
                    <a:pt x="635793" y="435769"/>
                  </a:lnTo>
                  <a:lnTo>
                    <a:pt x="590550" y="407194"/>
                  </a:lnTo>
                  <a:lnTo>
                    <a:pt x="523875" y="345281"/>
                  </a:lnTo>
                  <a:lnTo>
                    <a:pt x="476250" y="309562"/>
                  </a:lnTo>
                  <a:lnTo>
                    <a:pt x="397668" y="261937"/>
                  </a:lnTo>
                  <a:lnTo>
                    <a:pt x="290512" y="202406"/>
                  </a:lnTo>
                  <a:lnTo>
                    <a:pt x="157162" y="130969"/>
                  </a:lnTo>
                  <a:lnTo>
                    <a:pt x="66675" y="88106"/>
                  </a:lnTo>
                  <a:lnTo>
                    <a:pt x="38100" y="7620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54768" y="0"/>
                  </a:lnTo>
                  <a:lnTo>
                    <a:pt x="97631" y="14287"/>
                  </a:lnTo>
                  <a:lnTo>
                    <a:pt x="278606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1">
              <a:extLst>
                <a:ext uri="{FF2B5EF4-FFF2-40B4-BE49-F238E27FC236}">
                  <a16:creationId xmlns:a16="http://schemas.microsoft.com/office/drawing/2014/main" id="{4EC32D77-4C4D-4BFD-BDB2-748298E36E59}"/>
                </a:ext>
              </a:extLst>
            </p:cNvPr>
            <p:cNvSpPr/>
            <p:nvPr/>
          </p:nvSpPr>
          <p:spPr>
            <a:xfrm rot="16200000">
              <a:off x="4088607" y="3937794"/>
              <a:ext cx="3843337" cy="371475"/>
            </a:xfrm>
            <a:custGeom>
              <a:avLst/>
              <a:gdLst>
                <a:gd name="connsiteX0" fmla="*/ 1842922 w 3844716"/>
                <a:gd name="connsiteY0" fmla="*/ 353050 h 370703"/>
                <a:gd name="connsiteX1" fmla="*/ 1345121 w 3844716"/>
                <a:gd name="connsiteY1" fmla="*/ 342458 h 370703"/>
                <a:gd name="connsiteX2" fmla="*/ 1002662 w 3844716"/>
                <a:gd name="connsiteY2" fmla="*/ 338928 h 370703"/>
                <a:gd name="connsiteX3" fmla="*/ 677856 w 3844716"/>
                <a:gd name="connsiteY3" fmla="*/ 335397 h 370703"/>
                <a:gd name="connsiteX4" fmla="*/ 381294 w 3844716"/>
                <a:gd name="connsiteY4" fmla="*/ 331867 h 370703"/>
                <a:gd name="connsiteX5" fmla="*/ 204769 w 3844716"/>
                <a:gd name="connsiteY5" fmla="*/ 331867 h 370703"/>
                <a:gd name="connsiteX6" fmla="*/ 134159 w 3844716"/>
                <a:gd name="connsiteY6" fmla="*/ 328336 h 370703"/>
                <a:gd name="connsiteX7" fmla="*/ 84732 w 3844716"/>
                <a:gd name="connsiteY7" fmla="*/ 324806 h 370703"/>
                <a:gd name="connsiteX8" fmla="*/ 35305 w 3844716"/>
                <a:gd name="connsiteY8" fmla="*/ 307153 h 370703"/>
                <a:gd name="connsiteX9" fmla="*/ 17652 w 3844716"/>
                <a:gd name="connsiteY9" fmla="*/ 296562 h 370703"/>
                <a:gd name="connsiteX10" fmla="*/ 3530 w 3844716"/>
                <a:gd name="connsiteY10" fmla="*/ 271848 h 370703"/>
                <a:gd name="connsiteX11" fmla="*/ 0 w 3844716"/>
                <a:gd name="connsiteY11" fmla="*/ 233013 h 370703"/>
                <a:gd name="connsiteX12" fmla="*/ 10591 w 3844716"/>
                <a:gd name="connsiteY12" fmla="*/ 201238 h 370703"/>
                <a:gd name="connsiteX13" fmla="*/ 31774 w 3844716"/>
                <a:gd name="connsiteY13" fmla="*/ 165933 h 370703"/>
                <a:gd name="connsiteX14" fmla="*/ 70610 w 3844716"/>
                <a:gd name="connsiteY14" fmla="*/ 137689 h 370703"/>
                <a:gd name="connsiteX15" fmla="*/ 137689 w 3844716"/>
                <a:gd name="connsiteY15" fmla="*/ 105915 h 370703"/>
                <a:gd name="connsiteX16" fmla="*/ 187116 w 3844716"/>
                <a:gd name="connsiteY16" fmla="*/ 88262 h 370703"/>
                <a:gd name="connsiteX17" fmla="*/ 257726 w 3844716"/>
                <a:gd name="connsiteY17" fmla="*/ 74140 h 370703"/>
                <a:gd name="connsiteX18" fmla="*/ 317745 w 3844716"/>
                <a:gd name="connsiteY18" fmla="*/ 77671 h 370703"/>
                <a:gd name="connsiteX19" fmla="*/ 391885 w 3844716"/>
                <a:gd name="connsiteY19" fmla="*/ 91793 h 370703"/>
                <a:gd name="connsiteX20" fmla="*/ 494270 w 3844716"/>
                <a:gd name="connsiteY20" fmla="*/ 109445 h 370703"/>
                <a:gd name="connsiteX21" fmla="*/ 607246 w 3844716"/>
                <a:gd name="connsiteY21" fmla="*/ 120037 h 370703"/>
                <a:gd name="connsiteX22" fmla="*/ 808485 w 3844716"/>
                <a:gd name="connsiteY22" fmla="*/ 127098 h 370703"/>
                <a:gd name="connsiteX23" fmla="*/ 1256858 w 3844716"/>
                <a:gd name="connsiteY23" fmla="*/ 134159 h 370703"/>
                <a:gd name="connsiteX24" fmla="*/ 1648744 w 3844716"/>
                <a:gd name="connsiteY24" fmla="*/ 137689 h 370703"/>
                <a:gd name="connsiteX25" fmla="*/ 2114770 w 3844716"/>
                <a:gd name="connsiteY25" fmla="*/ 141220 h 370703"/>
                <a:gd name="connsiteX26" fmla="*/ 2654937 w 3844716"/>
                <a:gd name="connsiteY26" fmla="*/ 144750 h 370703"/>
                <a:gd name="connsiteX27" fmla="*/ 3011518 w 3844716"/>
                <a:gd name="connsiteY27" fmla="*/ 148281 h 370703"/>
                <a:gd name="connsiteX28" fmla="*/ 3301019 w 3844716"/>
                <a:gd name="connsiteY28" fmla="*/ 148281 h 370703"/>
                <a:gd name="connsiteX29" fmla="*/ 3495197 w 3844716"/>
                <a:gd name="connsiteY29" fmla="*/ 148281 h 370703"/>
                <a:gd name="connsiteX30" fmla="*/ 3558746 w 3844716"/>
                <a:gd name="connsiteY30" fmla="*/ 144750 h 370703"/>
                <a:gd name="connsiteX31" fmla="*/ 3618764 w 3844716"/>
                <a:gd name="connsiteY31" fmla="*/ 130628 h 370703"/>
                <a:gd name="connsiteX32" fmla="*/ 3689374 w 3844716"/>
                <a:gd name="connsiteY32" fmla="*/ 98854 h 370703"/>
                <a:gd name="connsiteX33" fmla="*/ 3724679 w 3844716"/>
                <a:gd name="connsiteY33" fmla="*/ 74140 h 370703"/>
                <a:gd name="connsiteX34" fmla="*/ 3756454 w 3844716"/>
                <a:gd name="connsiteY34" fmla="*/ 42366 h 370703"/>
                <a:gd name="connsiteX35" fmla="*/ 3777637 w 3844716"/>
                <a:gd name="connsiteY35" fmla="*/ 21183 h 370703"/>
                <a:gd name="connsiteX36" fmla="*/ 3798820 w 3844716"/>
                <a:gd name="connsiteY36" fmla="*/ 3530 h 370703"/>
                <a:gd name="connsiteX37" fmla="*/ 3820003 w 3844716"/>
                <a:gd name="connsiteY37" fmla="*/ 0 h 370703"/>
                <a:gd name="connsiteX38" fmla="*/ 3837655 w 3844716"/>
                <a:gd name="connsiteY38" fmla="*/ 7061 h 370703"/>
                <a:gd name="connsiteX39" fmla="*/ 3844716 w 3844716"/>
                <a:gd name="connsiteY39" fmla="*/ 31774 h 370703"/>
                <a:gd name="connsiteX40" fmla="*/ 3844716 w 3844716"/>
                <a:gd name="connsiteY40" fmla="*/ 63549 h 370703"/>
                <a:gd name="connsiteX41" fmla="*/ 3830594 w 3844716"/>
                <a:gd name="connsiteY41" fmla="*/ 130628 h 370703"/>
                <a:gd name="connsiteX42" fmla="*/ 3805881 w 3844716"/>
                <a:gd name="connsiteY42" fmla="*/ 211830 h 370703"/>
                <a:gd name="connsiteX43" fmla="*/ 3774106 w 3844716"/>
                <a:gd name="connsiteY43" fmla="*/ 317745 h 370703"/>
                <a:gd name="connsiteX44" fmla="*/ 3625825 w 3844716"/>
                <a:gd name="connsiteY44" fmla="*/ 370703 h 370703"/>
                <a:gd name="connsiteX45" fmla="*/ 3085658 w 3844716"/>
                <a:gd name="connsiteY45" fmla="*/ 363642 h 370703"/>
                <a:gd name="connsiteX46" fmla="*/ 2506656 w 3844716"/>
                <a:gd name="connsiteY46" fmla="*/ 356581 h 370703"/>
                <a:gd name="connsiteX47" fmla="*/ 1842922 w 3844716"/>
                <a:gd name="connsiteY47" fmla="*/ 353050 h 37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44716" h="370703">
                  <a:moveTo>
                    <a:pt x="1842922" y="353050"/>
                  </a:moveTo>
                  <a:lnTo>
                    <a:pt x="1345121" y="342458"/>
                  </a:lnTo>
                  <a:lnTo>
                    <a:pt x="1002662" y="338928"/>
                  </a:lnTo>
                  <a:lnTo>
                    <a:pt x="677856" y="335397"/>
                  </a:lnTo>
                  <a:lnTo>
                    <a:pt x="381294" y="331867"/>
                  </a:lnTo>
                  <a:lnTo>
                    <a:pt x="204769" y="331867"/>
                  </a:lnTo>
                  <a:lnTo>
                    <a:pt x="134159" y="328336"/>
                  </a:lnTo>
                  <a:lnTo>
                    <a:pt x="84732" y="324806"/>
                  </a:lnTo>
                  <a:lnTo>
                    <a:pt x="35305" y="307153"/>
                  </a:lnTo>
                  <a:lnTo>
                    <a:pt x="17652" y="296562"/>
                  </a:lnTo>
                  <a:lnTo>
                    <a:pt x="3530" y="271848"/>
                  </a:lnTo>
                  <a:lnTo>
                    <a:pt x="0" y="233013"/>
                  </a:lnTo>
                  <a:lnTo>
                    <a:pt x="10591" y="201238"/>
                  </a:lnTo>
                  <a:lnTo>
                    <a:pt x="31774" y="165933"/>
                  </a:lnTo>
                  <a:lnTo>
                    <a:pt x="70610" y="137689"/>
                  </a:lnTo>
                  <a:lnTo>
                    <a:pt x="137689" y="105915"/>
                  </a:lnTo>
                  <a:lnTo>
                    <a:pt x="187116" y="88262"/>
                  </a:lnTo>
                  <a:lnTo>
                    <a:pt x="257726" y="74140"/>
                  </a:lnTo>
                  <a:lnTo>
                    <a:pt x="317745" y="77671"/>
                  </a:lnTo>
                  <a:lnTo>
                    <a:pt x="391885" y="91793"/>
                  </a:lnTo>
                  <a:lnTo>
                    <a:pt x="494270" y="109445"/>
                  </a:lnTo>
                  <a:lnTo>
                    <a:pt x="607246" y="120037"/>
                  </a:lnTo>
                  <a:lnTo>
                    <a:pt x="808485" y="127098"/>
                  </a:lnTo>
                  <a:lnTo>
                    <a:pt x="1256858" y="134159"/>
                  </a:lnTo>
                  <a:lnTo>
                    <a:pt x="1648744" y="137689"/>
                  </a:lnTo>
                  <a:lnTo>
                    <a:pt x="2114770" y="141220"/>
                  </a:lnTo>
                  <a:lnTo>
                    <a:pt x="2654937" y="144750"/>
                  </a:lnTo>
                  <a:lnTo>
                    <a:pt x="3011518" y="148281"/>
                  </a:lnTo>
                  <a:lnTo>
                    <a:pt x="3301019" y="148281"/>
                  </a:lnTo>
                  <a:lnTo>
                    <a:pt x="3495197" y="148281"/>
                  </a:lnTo>
                  <a:lnTo>
                    <a:pt x="3558746" y="144750"/>
                  </a:lnTo>
                  <a:lnTo>
                    <a:pt x="3618764" y="130628"/>
                  </a:lnTo>
                  <a:lnTo>
                    <a:pt x="3689374" y="98854"/>
                  </a:lnTo>
                  <a:lnTo>
                    <a:pt x="3724679" y="74140"/>
                  </a:lnTo>
                  <a:lnTo>
                    <a:pt x="3756454" y="42366"/>
                  </a:lnTo>
                  <a:lnTo>
                    <a:pt x="3777637" y="21183"/>
                  </a:lnTo>
                  <a:lnTo>
                    <a:pt x="3798820" y="3530"/>
                  </a:lnTo>
                  <a:lnTo>
                    <a:pt x="3820003" y="0"/>
                  </a:lnTo>
                  <a:lnTo>
                    <a:pt x="3837655" y="7061"/>
                  </a:lnTo>
                  <a:lnTo>
                    <a:pt x="3844716" y="31774"/>
                  </a:lnTo>
                  <a:lnTo>
                    <a:pt x="3844716" y="63549"/>
                  </a:lnTo>
                  <a:lnTo>
                    <a:pt x="3830594" y="130628"/>
                  </a:lnTo>
                  <a:lnTo>
                    <a:pt x="3805881" y="211830"/>
                  </a:lnTo>
                  <a:lnTo>
                    <a:pt x="3774106" y="317745"/>
                  </a:lnTo>
                  <a:lnTo>
                    <a:pt x="3625825" y="370703"/>
                  </a:lnTo>
                  <a:lnTo>
                    <a:pt x="3085658" y="363642"/>
                  </a:lnTo>
                  <a:lnTo>
                    <a:pt x="2506656" y="356581"/>
                  </a:lnTo>
                  <a:lnTo>
                    <a:pt x="1842922" y="35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0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5B92B29-2F28-4DBB-A221-E8D76C749488}"/>
              </a:ext>
            </a:extLst>
          </p:cNvPr>
          <p:cNvSpPr/>
          <p:nvPr/>
        </p:nvSpPr>
        <p:spPr>
          <a:xfrm>
            <a:off x="2701925" y="2246313"/>
            <a:ext cx="815975" cy="2338387"/>
          </a:xfrm>
          <a:custGeom>
            <a:avLst/>
            <a:gdLst>
              <a:gd name="connsiteX0" fmla="*/ 813131 w 816109"/>
              <a:gd name="connsiteY0" fmla="*/ 452732 h 2338124"/>
              <a:gd name="connsiteX1" fmla="*/ 816109 w 816109"/>
              <a:gd name="connsiteY1" fmla="*/ 357420 h 2338124"/>
              <a:gd name="connsiteX2" fmla="*/ 816109 w 816109"/>
              <a:gd name="connsiteY2" fmla="*/ 268065 h 2338124"/>
              <a:gd name="connsiteX3" fmla="*/ 768453 w 816109"/>
              <a:gd name="connsiteY3" fmla="*/ 110205 h 2338124"/>
              <a:gd name="connsiteX4" fmla="*/ 693991 w 816109"/>
              <a:gd name="connsiteY4" fmla="*/ 92334 h 2338124"/>
              <a:gd name="connsiteX5" fmla="*/ 631442 w 816109"/>
              <a:gd name="connsiteY5" fmla="*/ 74463 h 2338124"/>
              <a:gd name="connsiteX6" fmla="*/ 583786 w 816109"/>
              <a:gd name="connsiteY6" fmla="*/ 59570 h 2338124"/>
              <a:gd name="connsiteX7" fmla="*/ 512302 w 816109"/>
              <a:gd name="connsiteY7" fmla="*/ 32764 h 2338124"/>
              <a:gd name="connsiteX8" fmla="*/ 467625 w 816109"/>
              <a:gd name="connsiteY8" fmla="*/ 14893 h 2338124"/>
              <a:gd name="connsiteX9" fmla="*/ 434861 w 816109"/>
              <a:gd name="connsiteY9" fmla="*/ 0 h 2338124"/>
              <a:gd name="connsiteX10" fmla="*/ 416990 w 816109"/>
              <a:gd name="connsiteY10" fmla="*/ 2979 h 2338124"/>
              <a:gd name="connsiteX11" fmla="*/ 399119 w 816109"/>
              <a:gd name="connsiteY11" fmla="*/ 11914 h 2338124"/>
              <a:gd name="connsiteX12" fmla="*/ 390184 w 816109"/>
              <a:gd name="connsiteY12" fmla="*/ 23828 h 2338124"/>
              <a:gd name="connsiteX13" fmla="*/ 390184 w 816109"/>
              <a:gd name="connsiteY13" fmla="*/ 50635 h 2338124"/>
              <a:gd name="connsiteX14" fmla="*/ 393162 w 816109"/>
              <a:gd name="connsiteY14" fmla="*/ 62549 h 2338124"/>
              <a:gd name="connsiteX15" fmla="*/ 402098 w 816109"/>
              <a:gd name="connsiteY15" fmla="*/ 71484 h 2338124"/>
              <a:gd name="connsiteX16" fmla="*/ 443797 w 816109"/>
              <a:gd name="connsiteY16" fmla="*/ 95312 h 2338124"/>
              <a:gd name="connsiteX17" fmla="*/ 476560 w 816109"/>
              <a:gd name="connsiteY17" fmla="*/ 119140 h 2338124"/>
              <a:gd name="connsiteX18" fmla="*/ 503367 w 816109"/>
              <a:gd name="connsiteY18" fmla="*/ 148925 h 2338124"/>
              <a:gd name="connsiteX19" fmla="*/ 530173 w 816109"/>
              <a:gd name="connsiteY19" fmla="*/ 187646 h 2338124"/>
              <a:gd name="connsiteX20" fmla="*/ 545066 w 816109"/>
              <a:gd name="connsiteY20" fmla="*/ 217431 h 2338124"/>
              <a:gd name="connsiteX21" fmla="*/ 562937 w 816109"/>
              <a:gd name="connsiteY21" fmla="*/ 274022 h 2338124"/>
              <a:gd name="connsiteX22" fmla="*/ 568894 w 816109"/>
              <a:gd name="connsiteY22" fmla="*/ 312743 h 2338124"/>
              <a:gd name="connsiteX23" fmla="*/ 571872 w 816109"/>
              <a:gd name="connsiteY23" fmla="*/ 390184 h 2338124"/>
              <a:gd name="connsiteX24" fmla="*/ 568894 w 816109"/>
              <a:gd name="connsiteY24" fmla="*/ 568894 h 2338124"/>
              <a:gd name="connsiteX25" fmla="*/ 562937 w 816109"/>
              <a:gd name="connsiteY25" fmla="*/ 732712 h 2338124"/>
              <a:gd name="connsiteX26" fmla="*/ 556980 w 816109"/>
              <a:gd name="connsiteY26" fmla="*/ 839938 h 2338124"/>
              <a:gd name="connsiteX27" fmla="*/ 548044 w 816109"/>
              <a:gd name="connsiteY27" fmla="*/ 947164 h 2338124"/>
              <a:gd name="connsiteX28" fmla="*/ 533152 w 816109"/>
              <a:gd name="connsiteY28" fmla="*/ 1084175 h 2338124"/>
              <a:gd name="connsiteX29" fmla="*/ 512302 w 816109"/>
              <a:gd name="connsiteY29" fmla="*/ 1212250 h 2338124"/>
              <a:gd name="connsiteX30" fmla="*/ 482517 w 816109"/>
              <a:gd name="connsiteY30" fmla="*/ 1361175 h 2338124"/>
              <a:gd name="connsiteX31" fmla="*/ 443797 w 816109"/>
              <a:gd name="connsiteY31" fmla="*/ 1504144 h 2338124"/>
              <a:gd name="connsiteX32" fmla="*/ 405076 w 816109"/>
              <a:gd name="connsiteY32" fmla="*/ 1605413 h 2338124"/>
              <a:gd name="connsiteX33" fmla="*/ 354442 w 816109"/>
              <a:gd name="connsiteY33" fmla="*/ 1724553 h 2338124"/>
              <a:gd name="connsiteX34" fmla="*/ 282958 w 816109"/>
              <a:gd name="connsiteY34" fmla="*/ 1858585 h 2338124"/>
              <a:gd name="connsiteX35" fmla="*/ 184667 w 816109"/>
              <a:gd name="connsiteY35" fmla="*/ 2031338 h 2338124"/>
              <a:gd name="connsiteX36" fmla="*/ 71484 w 816109"/>
              <a:gd name="connsiteY36" fmla="*/ 2195156 h 2338124"/>
              <a:gd name="connsiteX37" fmla="*/ 14892 w 816109"/>
              <a:gd name="connsiteY37" fmla="*/ 2272597 h 2338124"/>
              <a:gd name="connsiteX38" fmla="*/ 5957 w 816109"/>
              <a:gd name="connsiteY38" fmla="*/ 2290468 h 2338124"/>
              <a:gd name="connsiteX39" fmla="*/ 0 w 816109"/>
              <a:gd name="connsiteY39" fmla="*/ 2317274 h 2338124"/>
              <a:gd name="connsiteX40" fmla="*/ 5957 w 816109"/>
              <a:gd name="connsiteY40" fmla="*/ 2335146 h 2338124"/>
              <a:gd name="connsiteX41" fmla="*/ 8935 w 816109"/>
              <a:gd name="connsiteY41" fmla="*/ 2338124 h 2338124"/>
              <a:gd name="connsiteX42" fmla="*/ 32763 w 816109"/>
              <a:gd name="connsiteY42" fmla="*/ 2338124 h 2338124"/>
              <a:gd name="connsiteX43" fmla="*/ 59570 w 816109"/>
              <a:gd name="connsiteY43" fmla="*/ 2329189 h 2338124"/>
              <a:gd name="connsiteX44" fmla="*/ 77441 w 816109"/>
              <a:gd name="connsiteY44" fmla="*/ 2317274 h 2338124"/>
              <a:gd name="connsiteX45" fmla="*/ 92334 w 816109"/>
              <a:gd name="connsiteY45" fmla="*/ 2305360 h 2338124"/>
              <a:gd name="connsiteX46" fmla="*/ 151904 w 816109"/>
              <a:gd name="connsiteY46" fmla="*/ 2248769 h 2338124"/>
              <a:gd name="connsiteX47" fmla="*/ 241259 w 816109"/>
              <a:gd name="connsiteY47" fmla="*/ 2147500 h 2338124"/>
              <a:gd name="connsiteX48" fmla="*/ 315721 w 816109"/>
              <a:gd name="connsiteY48" fmla="*/ 2055166 h 2338124"/>
              <a:gd name="connsiteX49" fmla="*/ 372313 w 816109"/>
              <a:gd name="connsiteY49" fmla="*/ 1974747 h 2338124"/>
              <a:gd name="connsiteX50" fmla="*/ 440818 w 816109"/>
              <a:gd name="connsiteY50" fmla="*/ 1873478 h 2338124"/>
              <a:gd name="connsiteX51" fmla="*/ 494431 w 816109"/>
              <a:gd name="connsiteY51" fmla="*/ 1784123 h 2338124"/>
              <a:gd name="connsiteX52" fmla="*/ 542087 w 816109"/>
              <a:gd name="connsiteY52" fmla="*/ 1694768 h 2338124"/>
              <a:gd name="connsiteX53" fmla="*/ 595700 w 816109"/>
              <a:gd name="connsiteY53" fmla="*/ 1584563 h 2338124"/>
              <a:gd name="connsiteX54" fmla="*/ 637399 w 816109"/>
              <a:gd name="connsiteY54" fmla="*/ 1486273 h 2338124"/>
              <a:gd name="connsiteX55" fmla="*/ 667184 w 816109"/>
              <a:gd name="connsiteY55" fmla="*/ 1402874 h 2338124"/>
              <a:gd name="connsiteX56" fmla="*/ 696969 w 816109"/>
              <a:gd name="connsiteY56" fmla="*/ 1316498 h 2338124"/>
              <a:gd name="connsiteX57" fmla="*/ 726754 w 816109"/>
              <a:gd name="connsiteY57" fmla="*/ 1218207 h 2338124"/>
              <a:gd name="connsiteX58" fmla="*/ 753561 w 816109"/>
              <a:gd name="connsiteY58" fmla="*/ 1093110 h 2338124"/>
              <a:gd name="connsiteX59" fmla="*/ 768453 w 816109"/>
              <a:gd name="connsiteY59" fmla="*/ 982906 h 2338124"/>
              <a:gd name="connsiteX60" fmla="*/ 783346 w 816109"/>
              <a:gd name="connsiteY60" fmla="*/ 863766 h 2338124"/>
              <a:gd name="connsiteX61" fmla="*/ 801217 w 816109"/>
              <a:gd name="connsiteY61" fmla="*/ 708884 h 2338124"/>
              <a:gd name="connsiteX62" fmla="*/ 813131 w 816109"/>
              <a:gd name="connsiteY62" fmla="*/ 452732 h 233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816109" h="2338124">
                <a:moveTo>
                  <a:pt x="813131" y="452732"/>
                </a:moveTo>
                <a:cubicBezTo>
                  <a:pt x="814124" y="420961"/>
                  <a:pt x="815116" y="389191"/>
                  <a:pt x="816109" y="357420"/>
                </a:cubicBezTo>
                <a:lnTo>
                  <a:pt x="816109" y="268065"/>
                </a:lnTo>
                <a:lnTo>
                  <a:pt x="768453" y="110205"/>
                </a:lnTo>
                <a:lnTo>
                  <a:pt x="693991" y="92334"/>
                </a:lnTo>
                <a:lnTo>
                  <a:pt x="631442" y="74463"/>
                </a:lnTo>
                <a:lnTo>
                  <a:pt x="583786" y="59570"/>
                </a:lnTo>
                <a:lnTo>
                  <a:pt x="512302" y="32764"/>
                </a:lnTo>
                <a:lnTo>
                  <a:pt x="467625" y="14893"/>
                </a:lnTo>
                <a:lnTo>
                  <a:pt x="434861" y="0"/>
                </a:lnTo>
                <a:lnTo>
                  <a:pt x="416990" y="2979"/>
                </a:lnTo>
                <a:lnTo>
                  <a:pt x="399119" y="11914"/>
                </a:lnTo>
                <a:lnTo>
                  <a:pt x="390184" y="23828"/>
                </a:lnTo>
                <a:lnTo>
                  <a:pt x="390184" y="50635"/>
                </a:lnTo>
                <a:lnTo>
                  <a:pt x="393162" y="62549"/>
                </a:lnTo>
                <a:lnTo>
                  <a:pt x="402098" y="71484"/>
                </a:lnTo>
                <a:lnTo>
                  <a:pt x="443797" y="95312"/>
                </a:lnTo>
                <a:lnTo>
                  <a:pt x="476560" y="119140"/>
                </a:lnTo>
                <a:lnTo>
                  <a:pt x="503367" y="148925"/>
                </a:lnTo>
                <a:lnTo>
                  <a:pt x="530173" y="187646"/>
                </a:lnTo>
                <a:lnTo>
                  <a:pt x="545066" y="217431"/>
                </a:lnTo>
                <a:lnTo>
                  <a:pt x="562937" y="274022"/>
                </a:lnTo>
                <a:lnTo>
                  <a:pt x="568894" y="312743"/>
                </a:lnTo>
                <a:lnTo>
                  <a:pt x="571872" y="390184"/>
                </a:lnTo>
                <a:cubicBezTo>
                  <a:pt x="570879" y="449754"/>
                  <a:pt x="569887" y="509324"/>
                  <a:pt x="568894" y="568894"/>
                </a:cubicBezTo>
                <a:lnTo>
                  <a:pt x="562937" y="732712"/>
                </a:lnTo>
                <a:lnTo>
                  <a:pt x="556980" y="839938"/>
                </a:lnTo>
                <a:lnTo>
                  <a:pt x="548044" y="947164"/>
                </a:lnTo>
                <a:lnTo>
                  <a:pt x="533152" y="1084175"/>
                </a:lnTo>
                <a:lnTo>
                  <a:pt x="512302" y="1212250"/>
                </a:lnTo>
                <a:lnTo>
                  <a:pt x="482517" y="1361175"/>
                </a:lnTo>
                <a:lnTo>
                  <a:pt x="443797" y="1504144"/>
                </a:lnTo>
                <a:lnTo>
                  <a:pt x="405076" y="1605413"/>
                </a:lnTo>
                <a:lnTo>
                  <a:pt x="354442" y="1724553"/>
                </a:lnTo>
                <a:lnTo>
                  <a:pt x="282958" y="1858585"/>
                </a:lnTo>
                <a:lnTo>
                  <a:pt x="184667" y="2031338"/>
                </a:lnTo>
                <a:lnTo>
                  <a:pt x="71484" y="2195156"/>
                </a:lnTo>
                <a:lnTo>
                  <a:pt x="14892" y="2272597"/>
                </a:lnTo>
                <a:lnTo>
                  <a:pt x="5957" y="2290468"/>
                </a:lnTo>
                <a:lnTo>
                  <a:pt x="0" y="2317274"/>
                </a:lnTo>
                <a:lnTo>
                  <a:pt x="5957" y="2335146"/>
                </a:lnTo>
                <a:lnTo>
                  <a:pt x="8935" y="2338124"/>
                </a:lnTo>
                <a:lnTo>
                  <a:pt x="32763" y="2338124"/>
                </a:lnTo>
                <a:lnTo>
                  <a:pt x="59570" y="2329189"/>
                </a:lnTo>
                <a:lnTo>
                  <a:pt x="77441" y="2317274"/>
                </a:lnTo>
                <a:lnTo>
                  <a:pt x="92334" y="2305360"/>
                </a:lnTo>
                <a:lnTo>
                  <a:pt x="151904" y="2248769"/>
                </a:lnTo>
                <a:lnTo>
                  <a:pt x="241259" y="2147500"/>
                </a:lnTo>
                <a:lnTo>
                  <a:pt x="315721" y="2055166"/>
                </a:lnTo>
                <a:lnTo>
                  <a:pt x="372313" y="1974747"/>
                </a:lnTo>
                <a:lnTo>
                  <a:pt x="440818" y="1873478"/>
                </a:lnTo>
                <a:lnTo>
                  <a:pt x="494431" y="1784123"/>
                </a:lnTo>
                <a:lnTo>
                  <a:pt x="542087" y="1694768"/>
                </a:lnTo>
                <a:lnTo>
                  <a:pt x="595700" y="1584563"/>
                </a:lnTo>
                <a:lnTo>
                  <a:pt x="637399" y="1486273"/>
                </a:lnTo>
                <a:lnTo>
                  <a:pt x="667184" y="1402874"/>
                </a:lnTo>
                <a:lnTo>
                  <a:pt x="696969" y="1316498"/>
                </a:lnTo>
                <a:lnTo>
                  <a:pt x="726754" y="1218207"/>
                </a:lnTo>
                <a:lnTo>
                  <a:pt x="753561" y="1093110"/>
                </a:lnTo>
                <a:lnTo>
                  <a:pt x="768453" y="982906"/>
                </a:lnTo>
                <a:lnTo>
                  <a:pt x="783346" y="863766"/>
                </a:lnTo>
                <a:lnTo>
                  <a:pt x="801217" y="708884"/>
                </a:lnTo>
                <a:lnTo>
                  <a:pt x="813131" y="4527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20C5C6ED-E042-461A-B94D-F464FF65416F}"/>
              </a:ext>
            </a:extLst>
          </p:cNvPr>
          <p:cNvSpPr/>
          <p:nvPr/>
        </p:nvSpPr>
        <p:spPr>
          <a:xfrm>
            <a:off x="3368675" y="1916113"/>
            <a:ext cx="3211513" cy="609600"/>
          </a:xfrm>
          <a:custGeom>
            <a:avLst/>
            <a:gdLst>
              <a:gd name="connsiteX0" fmla="*/ 1305530 w 3210971"/>
              <a:gd name="connsiteY0" fmla="*/ 293348 h 610481"/>
              <a:gd name="connsiteX1" fmla="*/ 998968 w 3210971"/>
              <a:gd name="connsiteY1" fmla="*/ 330347 h 610481"/>
              <a:gd name="connsiteX2" fmla="*/ 700335 w 3210971"/>
              <a:gd name="connsiteY2" fmla="*/ 367346 h 610481"/>
              <a:gd name="connsiteX3" fmla="*/ 486270 w 3210971"/>
              <a:gd name="connsiteY3" fmla="*/ 396416 h 610481"/>
              <a:gd name="connsiteX4" fmla="*/ 422844 w 3210971"/>
              <a:gd name="connsiteY4" fmla="*/ 401702 h 610481"/>
              <a:gd name="connsiteX5" fmla="*/ 298633 w 3210971"/>
              <a:gd name="connsiteY5" fmla="*/ 412273 h 610481"/>
              <a:gd name="connsiteX6" fmla="*/ 134781 w 3210971"/>
              <a:gd name="connsiteY6" fmla="*/ 422844 h 610481"/>
              <a:gd name="connsiteX7" fmla="*/ 0 w 3210971"/>
              <a:gd name="connsiteY7" fmla="*/ 428130 h 610481"/>
              <a:gd name="connsiteX8" fmla="*/ 47570 w 3210971"/>
              <a:gd name="connsiteY8" fmla="*/ 610481 h 610481"/>
              <a:gd name="connsiteX9" fmla="*/ 298633 w 3210971"/>
              <a:gd name="connsiteY9" fmla="*/ 584053 h 610481"/>
              <a:gd name="connsiteX10" fmla="*/ 607838 w 3210971"/>
              <a:gd name="connsiteY10" fmla="*/ 544412 h 610481"/>
              <a:gd name="connsiteX11" fmla="*/ 991040 w 3210971"/>
              <a:gd name="connsiteY11" fmla="*/ 496842 h 610481"/>
              <a:gd name="connsiteX12" fmla="*/ 1342529 w 3210971"/>
              <a:gd name="connsiteY12" fmla="*/ 451915 h 610481"/>
              <a:gd name="connsiteX13" fmla="*/ 1583022 w 3210971"/>
              <a:gd name="connsiteY13" fmla="*/ 422844 h 610481"/>
              <a:gd name="connsiteX14" fmla="*/ 1923940 w 3210971"/>
              <a:gd name="connsiteY14" fmla="*/ 388488 h 610481"/>
              <a:gd name="connsiteX15" fmla="*/ 2293928 w 3210971"/>
              <a:gd name="connsiteY15" fmla="*/ 348846 h 610481"/>
              <a:gd name="connsiteX16" fmla="*/ 2597847 w 3210971"/>
              <a:gd name="connsiteY16" fmla="*/ 314490 h 610481"/>
              <a:gd name="connsiteX17" fmla="*/ 2743200 w 3210971"/>
              <a:gd name="connsiteY17" fmla="*/ 306562 h 610481"/>
              <a:gd name="connsiteX18" fmla="*/ 2920266 w 3210971"/>
              <a:gd name="connsiteY18" fmla="*/ 293348 h 610481"/>
              <a:gd name="connsiteX19" fmla="*/ 3057690 w 3210971"/>
              <a:gd name="connsiteY19" fmla="*/ 280134 h 610481"/>
              <a:gd name="connsiteX20" fmla="*/ 3134330 w 3210971"/>
              <a:gd name="connsiteY20" fmla="*/ 266920 h 610481"/>
              <a:gd name="connsiteX21" fmla="*/ 3166044 w 3210971"/>
              <a:gd name="connsiteY21" fmla="*/ 253707 h 610481"/>
              <a:gd name="connsiteX22" fmla="*/ 3189829 w 3210971"/>
              <a:gd name="connsiteY22" fmla="*/ 240493 h 610481"/>
              <a:gd name="connsiteX23" fmla="*/ 3208328 w 3210971"/>
              <a:gd name="connsiteY23" fmla="*/ 221993 h 610481"/>
              <a:gd name="connsiteX24" fmla="*/ 3210971 w 3210971"/>
              <a:gd name="connsiteY24" fmla="*/ 203494 h 610481"/>
              <a:gd name="connsiteX25" fmla="*/ 3210971 w 3210971"/>
              <a:gd name="connsiteY25" fmla="*/ 190280 h 610481"/>
              <a:gd name="connsiteX26" fmla="*/ 3208328 w 3210971"/>
              <a:gd name="connsiteY26" fmla="*/ 174423 h 610481"/>
              <a:gd name="connsiteX27" fmla="*/ 3192471 w 3210971"/>
              <a:gd name="connsiteY27" fmla="*/ 150638 h 610481"/>
              <a:gd name="connsiteX28" fmla="*/ 3176615 w 3210971"/>
              <a:gd name="connsiteY28" fmla="*/ 134782 h 610481"/>
              <a:gd name="connsiteX29" fmla="*/ 3102617 w 3210971"/>
              <a:gd name="connsiteY29" fmla="*/ 95140 h 610481"/>
              <a:gd name="connsiteX30" fmla="*/ 2991620 w 3210971"/>
              <a:gd name="connsiteY30" fmla="*/ 44927 h 610481"/>
              <a:gd name="connsiteX31" fmla="*/ 2896481 w 3210971"/>
              <a:gd name="connsiteY31" fmla="*/ 13214 h 610481"/>
              <a:gd name="connsiteX32" fmla="*/ 2833054 w 3210971"/>
              <a:gd name="connsiteY32" fmla="*/ 0 h 610481"/>
              <a:gd name="connsiteX33" fmla="*/ 2814555 w 3210971"/>
              <a:gd name="connsiteY33" fmla="*/ 0 h 610481"/>
              <a:gd name="connsiteX34" fmla="*/ 2777556 w 3210971"/>
              <a:gd name="connsiteY34" fmla="*/ 13214 h 610481"/>
              <a:gd name="connsiteX35" fmla="*/ 2671845 w 3210971"/>
              <a:gd name="connsiteY35" fmla="*/ 63427 h 610481"/>
              <a:gd name="connsiteX36" fmla="*/ 2547634 w 3210971"/>
              <a:gd name="connsiteY36" fmla="*/ 132139 h 610481"/>
              <a:gd name="connsiteX37" fmla="*/ 2468351 w 3210971"/>
              <a:gd name="connsiteY37" fmla="*/ 145353 h 610481"/>
              <a:gd name="connsiteX38" fmla="*/ 2177646 w 3210971"/>
              <a:gd name="connsiteY38" fmla="*/ 177066 h 610481"/>
              <a:gd name="connsiteX39" fmla="*/ 1847299 w 3210971"/>
              <a:gd name="connsiteY39" fmla="*/ 211422 h 610481"/>
              <a:gd name="connsiteX40" fmla="*/ 1715160 w 3210971"/>
              <a:gd name="connsiteY40" fmla="*/ 227279 h 610481"/>
              <a:gd name="connsiteX41" fmla="*/ 1509024 w 3210971"/>
              <a:gd name="connsiteY41" fmla="*/ 266920 h 610481"/>
              <a:gd name="connsiteX42" fmla="*/ 1305530 w 3210971"/>
              <a:gd name="connsiteY42" fmla="*/ 293348 h 61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10971" h="610481">
                <a:moveTo>
                  <a:pt x="1305530" y="293348"/>
                </a:moveTo>
                <a:lnTo>
                  <a:pt x="998968" y="330347"/>
                </a:lnTo>
                <a:lnTo>
                  <a:pt x="700335" y="367346"/>
                </a:lnTo>
                <a:lnTo>
                  <a:pt x="486270" y="396416"/>
                </a:lnTo>
                <a:lnTo>
                  <a:pt x="422844" y="401702"/>
                </a:lnTo>
                <a:lnTo>
                  <a:pt x="298633" y="412273"/>
                </a:lnTo>
                <a:lnTo>
                  <a:pt x="134781" y="422844"/>
                </a:lnTo>
                <a:lnTo>
                  <a:pt x="0" y="428130"/>
                </a:lnTo>
                <a:lnTo>
                  <a:pt x="47570" y="610481"/>
                </a:lnTo>
                <a:lnTo>
                  <a:pt x="298633" y="584053"/>
                </a:lnTo>
                <a:lnTo>
                  <a:pt x="607838" y="544412"/>
                </a:lnTo>
                <a:lnTo>
                  <a:pt x="991040" y="496842"/>
                </a:lnTo>
                <a:lnTo>
                  <a:pt x="1342529" y="451915"/>
                </a:lnTo>
                <a:lnTo>
                  <a:pt x="1583022" y="422844"/>
                </a:lnTo>
                <a:lnTo>
                  <a:pt x="1923940" y="388488"/>
                </a:lnTo>
                <a:lnTo>
                  <a:pt x="2293928" y="348846"/>
                </a:lnTo>
                <a:lnTo>
                  <a:pt x="2597847" y="314490"/>
                </a:lnTo>
                <a:lnTo>
                  <a:pt x="2743200" y="306562"/>
                </a:lnTo>
                <a:lnTo>
                  <a:pt x="2920266" y="293348"/>
                </a:lnTo>
                <a:lnTo>
                  <a:pt x="3057690" y="280134"/>
                </a:lnTo>
                <a:lnTo>
                  <a:pt x="3134330" y="266920"/>
                </a:lnTo>
                <a:lnTo>
                  <a:pt x="3166044" y="253707"/>
                </a:lnTo>
                <a:lnTo>
                  <a:pt x="3189829" y="240493"/>
                </a:lnTo>
                <a:lnTo>
                  <a:pt x="3208328" y="221993"/>
                </a:lnTo>
                <a:lnTo>
                  <a:pt x="3210971" y="203494"/>
                </a:lnTo>
                <a:lnTo>
                  <a:pt x="3210971" y="190280"/>
                </a:lnTo>
                <a:lnTo>
                  <a:pt x="3208328" y="174423"/>
                </a:lnTo>
                <a:lnTo>
                  <a:pt x="3192471" y="150638"/>
                </a:lnTo>
                <a:lnTo>
                  <a:pt x="3176615" y="134782"/>
                </a:lnTo>
                <a:lnTo>
                  <a:pt x="3102617" y="95140"/>
                </a:lnTo>
                <a:lnTo>
                  <a:pt x="2991620" y="44927"/>
                </a:lnTo>
                <a:lnTo>
                  <a:pt x="2896481" y="13214"/>
                </a:lnTo>
                <a:lnTo>
                  <a:pt x="2833054" y="0"/>
                </a:lnTo>
                <a:lnTo>
                  <a:pt x="2814555" y="0"/>
                </a:lnTo>
                <a:lnTo>
                  <a:pt x="2777556" y="13214"/>
                </a:lnTo>
                <a:lnTo>
                  <a:pt x="2671845" y="63427"/>
                </a:lnTo>
                <a:lnTo>
                  <a:pt x="2547634" y="132139"/>
                </a:lnTo>
                <a:lnTo>
                  <a:pt x="2468351" y="145353"/>
                </a:lnTo>
                <a:lnTo>
                  <a:pt x="2177646" y="177066"/>
                </a:lnTo>
                <a:lnTo>
                  <a:pt x="1847299" y="211422"/>
                </a:lnTo>
                <a:lnTo>
                  <a:pt x="1715160" y="227279"/>
                </a:lnTo>
                <a:lnTo>
                  <a:pt x="1509024" y="266920"/>
                </a:lnTo>
                <a:lnTo>
                  <a:pt x="1305530" y="2933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AC99886A-B5B3-466D-A17E-A2E659CDE167}"/>
              </a:ext>
            </a:extLst>
          </p:cNvPr>
          <p:cNvSpPr/>
          <p:nvPr/>
        </p:nvSpPr>
        <p:spPr>
          <a:xfrm>
            <a:off x="3368675" y="2924175"/>
            <a:ext cx="1435100" cy="447675"/>
          </a:xfrm>
          <a:custGeom>
            <a:avLst/>
            <a:gdLst>
              <a:gd name="connsiteX0" fmla="*/ 726763 w 1435026"/>
              <a:gd name="connsiteY0" fmla="*/ 348847 h 446629"/>
              <a:gd name="connsiteX1" fmla="*/ 549697 w 1435026"/>
              <a:gd name="connsiteY1" fmla="*/ 396417 h 446629"/>
              <a:gd name="connsiteX2" fmla="*/ 467771 w 1435026"/>
              <a:gd name="connsiteY2" fmla="*/ 414916 h 446629"/>
              <a:gd name="connsiteX3" fmla="*/ 375274 w 1435026"/>
              <a:gd name="connsiteY3" fmla="*/ 430773 h 446629"/>
              <a:gd name="connsiteX4" fmla="*/ 303919 w 1435026"/>
              <a:gd name="connsiteY4" fmla="*/ 441344 h 446629"/>
              <a:gd name="connsiteX5" fmla="*/ 256349 w 1435026"/>
              <a:gd name="connsiteY5" fmla="*/ 446629 h 446629"/>
              <a:gd name="connsiteX6" fmla="*/ 214065 w 1435026"/>
              <a:gd name="connsiteY6" fmla="*/ 441344 h 446629"/>
              <a:gd name="connsiteX7" fmla="*/ 103068 w 1435026"/>
              <a:gd name="connsiteY7" fmla="*/ 428130 h 446629"/>
              <a:gd name="connsiteX8" fmla="*/ 0 w 1435026"/>
              <a:gd name="connsiteY8" fmla="*/ 417559 h 446629"/>
              <a:gd name="connsiteX9" fmla="*/ 15856 w 1435026"/>
              <a:gd name="connsiteY9" fmla="*/ 264278 h 446629"/>
              <a:gd name="connsiteX10" fmla="*/ 177066 w 1435026"/>
              <a:gd name="connsiteY10" fmla="*/ 266921 h 446629"/>
              <a:gd name="connsiteX11" fmla="*/ 354132 w 1435026"/>
              <a:gd name="connsiteY11" fmla="*/ 266921 h 446629"/>
              <a:gd name="connsiteX12" fmla="*/ 367345 w 1435026"/>
              <a:gd name="connsiteY12" fmla="*/ 266921 h 446629"/>
              <a:gd name="connsiteX13" fmla="*/ 417558 w 1435026"/>
              <a:gd name="connsiteY13" fmla="*/ 256349 h 446629"/>
              <a:gd name="connsiteX14" fmla="*/ 597267 w 1435026"/>
              <a:gd name="connsiteY14" fmla="*/ 214065 h 446629"/>
              <a:gd name="connsiteX15" fmla="*/ 850973 w 1435026"/>
              <a:gd name="connsiteY15" fmla="*/ 137425 h 446629"/>
              <a:gd name="connsiteX16" fmla="*/ 932899 w 1435026"/>
              <a:gd name="connsiteY16" fmla="*/ 108354 h 446629"/>
              <a:gd name="connsiteX17" fmla="*/ 948756 w 1435026"/>
              <a:gd name="connsiteY17" fmla="*/ 92497 h 446629"/>
              <a:gd name="connsiteX18" fmla="*/ 972541 w 1435026"/>
              <a:gd name="connsiteY18" fmla="*/ 68712 h 446629"/>
              <a:gd name="connsiteX19" fmla="*/ 1006897 w 1435026"/>
              <a:gd name="connsiteY19" fmla="*/ 42285 h 446629"/>
              <a:gd name="connsiteX20" fmla="*/ 1043896 w 1435026"/>
              <a:gd name="connsiteY20" fmla="*/ 18500 h 446629"/>
              <a:gd name="connsiteX21" fmla="*/ 1078252 w 1435026"/>
              <a:gd name="connsiteY21" fmla="*/ 0 h 446629"/>
              <a:gd name="connsiteX22" fmla="*/ 1088823 w 1435026"/>
              <a:gd name="connsiteY22" fmla="*/ 0 h 446629"/>
              <a:gd name="connsiteX23" fmla="*/ 1107322 w 1435026"/>
              <a:gd name="connsiteY23" fmla="*/ 0 h 446629"/>
              <a:gd name="connsiteX24" fmla="*/ 1152249 w 1435026"/>
              <a:gd name="connsiteY24" fmla="*/ 18500 h 446629"/>
              <a:gd name="connsiteX25" fmla="*/ 1199819 w 1435026"/>
              <a:gd name="connsiteY25" fmla="*/ 42285 h 446629"/>
              <a:gd name="connsiteX26" fmla="*/ 1252675 w 1435026"/>
              <a:gd name="connsiteY26" fmla="*/ 79284 h 446629"/>
              <a:gd name="connsiteX27" fmla="*/ 1289674 w 1435026"/>
              <a:gd name="connsiteY27" fmla="*/ 108354 h 446629"/>
              <a:gd name="connsiteX28" fmla="*/ 1361029 w 1435026"/>
              <a:gd name="connsiteY28" fmla="*/ 174423 h 446629"/>
              <a:gd name="connsiteX29" fmla="*/ 1413884 w 1435026"/>
              <a:gd name="connsiteY29" fmla="*/ 229922 h 446629"/>
              <a:gd name="connsiteX30" fmla="*/ 1432384 w 1435026"/>
              <a:gd name="connsiteY30" fmla="*/ 253707 h 446629"/>
              <a:gd name="connsiteX31" fmla="*/ 1435026 w 1435026"/>
              <a:gd name="connsiteY31" fmla="*/ 266921 h 446629"/>
              <a:gd name="connsiteX32" fmla="*/ 1435026 w 1435026"/>
              <a:gd name="connsiteY32" fmla="*/ 282777 h 446629"/>
              <a:gd name="connsiteX33" fmla="*/ 1429741 w 1435026"/>
              <a:gd name="connsiteY33" fmla="*/ 303919 h 446629"/>
              <a:gd name="connsiteX34" fmla="*/ 1416527 w 1435026"/>
              <a:gd name="connsiteY34" fmla="*/ 325062 h 446629"/>
              <a:gd name="connsiteX35" fmla="*/ 1374243 w 1435026"/>
              <a:gd name="connsiteY35" fmla="*/ 364703 h 446629"/>
              <a:gd name="connsiteX36" fmla="*/ 1355743 w 1435026"/>
              <a:gd name="connsiteY36" fmla="*/ 375274 h 446629"/>
              <a:gd name="connsiteX37" fmla="*/ 1057110 w 1435026"/>
              <a:gd name="connsiteY37" fmla="*/ 277492 h 446629"/>
              <a:gd name="connsiteX38" fmla="*/ 1014825 w 1435026"/>
              <a:gd name="connsiteY38" fmla="*/ 266921 h 446629"/>
              <a:gd name="connsiteX39" fmla="*/ 998969 w 1435026"/>
              <a:gd name="connsiteY39" fmla="*/ 269563 h 446629"/>
              <a:gd name="connsiteX40" fmla="*/ 922328 w 1435026"/>
              <a:gd name="connsiteY40" fmla="*/ 290706 h 446629"/>
              <a:gd name="connsiteX41" fmla="*/ 726763 w 1435026"/>
              <a:gd name="connsiteY41" fmla="*/ 348847 h 446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35026" h="446629">
                <a:moveTo>
                  <a:pt x="726763" y="348847"/>
                </a:moveTo>
                <a:lnTo>
                  <a:pt x="549697" y="396417"/>
                </a:lnTo>
                <a:lnTo>
                  <a:pt x="467771" y="414916"/>
                </a:lnTo>
                <a:lnTo>
                  <a:pt x="375274" y="430773"/>
                </a:lnTo>
                <a:lnTo>
                  <a:pt x="303919" y="441344"/>
                </a:lnTo>
                <a:lnTo>
                  <a:pt x="256349" y="446629"/>
                </a:lnTo>
                <a:lnTo>
                  <a:pt x="214065" y="441344"/>
                </a:lnTo>
                <a:lnTo>
                  <a:pt x="103068" y="428130"/>
                </a:lnTo>
                <a:lnTo>
                  <a:pt x="0" y="417559"/>
                </a:lnTo>
                <a:lnTo>
                  <a:pt x="15856" y="264278"/>
                </a:lnTo>
                <a:lnTo>
                  <a:pt x="177066" y="266921"/>
                </a:lnTo>
                <a:lnTo>
                  <a:pt x="354132" y="266921"/>
                </a:lnTo>
                <a:lnTo>
                  <a:pt x="367345" y="266921"/>
                </a:lnTo>
                <a:lnTo>
                  <a:pt x="417558" y="256349"/>
                </a:lnTo>
                <a:lnTo>
                  <a:pt x="597267" y="214065"/>
                </a:lnTo>
                <a:lnTo>
                  <a:pt x="850973" y="137425"/>
                </a:lnTo>
                <a:lnTo>
                  <a:pt x="932899" y="108354"/>
                </a:lnTo>
                <a:lnTo>
                  <a:pt x="948756" y="92497"/>
                </a:lnTo>
                <a:lnTo>
                  <a:pt x="972541" y="68712"/>
                </a:lnTo>
                <a:lnTo>
                  <a:pt x="1006897" y="42285"/>
                </a:lnTo>
                <a:lnTo>
                  <a:pt x="1043896" y="18500"/>
                </a:lnTo>
                <a:lnTo>
                  <a:pt x="1078252" y="0"/>
                </a:lnTo>
                <a:lnTo>
                  <a:pt x="1088823" y="0"/>
                </a:lnTo>
                <a:lnTo>
                  <a:pt x="1107322" y="0"/>
                </a:lnTo>
                <a:lnTo>
                  <a:pt x="1152249" y="18500"/>
                </a:lnTo>
                <a:lnTo>
                  <a:pt x="1199819" y="42285"/>
                </a:lnTo>
                <a:lnTo>
                  <a:pt x="1252675" y="79284"/>
                </a:lnTo>
                <a:lnTo>
                  <a:pt x="1289674" y="108354"/>
                </a:lnTo>
                <a:lnTo>
                  <a:pt x="1361029" y="174423"/>
                </a:lnTo>
                <a:lnTo>
                  <a:pt x="1413884" y="229922"/>
                </a:lnTo>
                <a:lnTo>
                  <a:pt x="1432384" y="253707"/>
                </a:lnTo>
                <a:lnTo>
                  <a:pt x="1435026" y="266921"/>
                </a:lnTo>
                <a:lnTo>
                  <a:pt x="1435026" y="282777"/>
                </a:lnTo>
                <a:lnTo>
                  <a:pt x="1429741" y="303919"/>
                </a:lnTo>
                <a:lnTo>
                  <a:pt x="1416527" y="325062"/>
                </a:lnTo>
                <a:lnTo>
                  <a:pt x="1374243" y="364703"/>
                </a:lnTo>
                <a:lnTo>
                  <a:pt x="1355743" y="375274"/>
                </a:lnTo>
                <a:lnTo>
                  <a:pt x="1057110" y="277492"/>
                </a:lnTo>
                <a:lnTo>
                  <a:pt x="1014825" y="266921"/>
                </a:lnTo>
                <a:lnTo>
                  <a:pt x="998969" y="269563"/>
                </a:lnTo>
                <a:lnTo>
                  <a:pt x="922328" y="290706"/>
                </a:lnTo>
                <a:lnTo>
                  <a:pt x="726763" y="3488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670E476D-10AB-4BD8-A64D-43F935060B1A}"/>
              </a:ext>
            </a:extLst>
          </p:cNvPr>
          <p:cNvSpPr/>
          <p:nvPr/>
        </p:nvSpPr>
        <p:spPr>
          <a:xfrm>
            <a:off x="3984625" y="3149600"/>
            <a:ext cx="825500" cy="1482725"/>
          </a:xfrm>
          <a:custGeom>
            <a:avLst/>
            <a:gdLst>
              <a:gd name="connsiteX0" fmla="*/ 380560 w 824546"/>
              <a:gd name="connsiteY0" fmla="*/ 539126 h 1482597"/>
              <a:gd name="connsiteX1" fmla="*/ 422844 w 824546"/>
              <a:gd name="connsiteY1" fmla="*/ 409630 h 1482597"/>
              <a:gd name="connsiteX2" fmla="*/ 459843 w 824546"/>
              <a:gd name="connsiteY2" fmla="*/ 285420 h 1482597"/>
              <a:gd name="connsiteX3" fmla="*/ 486271 w 824546"/>
              <a:gd name="connsiteY3" fmla="*/ 184995 h 1482597"/>
              <a:gd name="connsiteX4" fmla="*/ 494199 w 824546"/>
              <a:gd name="connsiteY4" fmla="*/ 150638 h 1482597"/>
              <a:gd name="connsiteX5" fmla="*/ 494199 w 824546"/>
              <a:gd name="connsiteY5" fmla="*/ 132139 h 1482597"/>
              <a:gd name="connsiteX6" fmla="*/ 494199 w 824546"/>
              <a:gd name="connsiteY6" fmla="*/ 110997 h 1482597"/>
              <a:gd name="connsiteX7" fmla="*/ 483628 w 824546"/>
              <a:gd name="connsiteY7" fmla="*/ 79284 h 1482597"/>
              <a:gd name="connsiteX8" fmla="*/ 475699 w 824546"/>
              <a:gd name="connsiteY8" fmla="*/ 68712 h 1482597"/>
              <a:gd name="connsiteX9" fmla="*/ 417558 w 824546"/>
              <a:gd name="connsiteY9" fmla="*/ 0 h 1482597"/>
              <a:gd name="connsiteX10" fmla="*/ 824546 w 824546"/>
              <a:gd name="connsiteY10" fmla="*/ 100426 h 1482597"/>
              <a:gd name="connsiteX11" fmla="*/ 798118 w 824546"/>
              <a:gd name="connsiteY11" fmla="*/ 132139 h 1482597"/>
              <a:gd name="connsiteX12" fmla="*/ 766405 w 824546"/>
              <a:gd name="connsiteY12" fmla="*/ 161210 h 1482597"/>
              <a:gd name="connsiteX13" fmla="*/ 758476 w 824546"/>
              <a:gd name="connsiteY13" fmla="*/ 171781 h 1482597"/>
              <a:gd name="connsiteX14" fmla="*/ 718835 w 824546"/>
              <a:gd name="connsiteY14" fmla="*/ 274849 h 1482597"/>
              <a:gd name="connsiteX15" fmla="*/ 650123 w 824546"/>
              <a:gd name="connsiteY15" fmla="*/ 454558 h 1482597"/>
              <a:gd name="connsiteX16" fmla="*/ 584053 w 824546"/>
              <a:gd name="connsiteY16" fmla="*/ 623695 h 1482597"/>
              <a:gd name="connsiteX17" fmla="*/ 510056 w 824546"/>
              <a:gd name="connsiteY17" fmla="*/ 808689 h 1482597"/>
              <a:gd name="connsiteX18" fmla="*/ 473057 w 824546"/>
              <a:gd name="connsiteY18" fmla="*/ 895901 h 1482597"/>
              <a:gd name="connsiteX19" fmla="*/ 396416 w 824546"/>
              <a:gd name="connsiteY19" fmla="*/ 1070324 h 1482597"/>
              <a:gd name="connsiteX20" fmla="*/ 372631 w 824546"/>
              <a:gd name="connsiteY20" fmla="*/ 1117894 h 1482597"/>
              <a:gd name="connsiteX21" fmla="*/ 338275 w 824546"/>
              <a:gd name="connsiteY21" fmla="*/ 1189249 h 1482597"/>
              <a:gd name="connsiteX22" fmla="*/ 295991 w 824546"/>
              <a:gd name="connsiteY22" fmla="*/ 1263247 h 1482597"/>
              <a:gd name="connsiteX23" fmla="*/ 258992 w 824546"/>
              <a:gd name="connsiteY23" fmla="*/ 1324030 h 1482597"/>
              <a:gd name="connsiteX24" fmla="*/ 211422 w 824546"/>
              <a:gd name="connsiteY24" fmla="*/ 1384814 h 1482597"/>
              <a:gd name="connsiteX25" fmla="*/ 153281 w 824546"/>
              <a:gd name="connsiteY25" fmla="*/ 1442955 h 1482597"/>
              <a:gd name="connsiteX26" fmla="*/ 95140 w 824546"/>
              <a:gd name="connsiteY26" fmla="*/ 1482597 h 1482597"/>
              <a:gd name="connsiteX27" fmla="*/ 68712 w 824546"/>
              <a:gd name="connsiteY27" fmla="*/ 1482597 h 1482597"/>
              <a:gd name="connsiteX28" fmla="*/ 39642 w 824546"/>
              <a:gd name="connsiteY28" fmla="*/ 1469383 h 1482597"/>
              <a:gd name="connsiteX29" fmla="*/ 21142 w 824546"/>
              <a:gd name="connsiteY29" fmla="*/ 1445598 h 1482597"/>
              <a:gd name="connsiteX30" fmla="*/ 7928 w 824546"/>
              <a:gd name="connsiteY30" fmla="*/ 1403314 h 1482597"/>
              <a:gd name="connsiteX31" fmla="*/ 0 w 824546"/>
              <a:gd name="connsiteY31" fmla="*/ 1337244 h 1482597"/>
              <a:gd name="connsiteX32" fmla="*/ 184994 w 824546"/>
              <a:gd name="connsiteY32" fmla="*/ 985755 h 1482597"/>
              <a:gd name="connsiteX33" fmla="*/ 229921 w 824546"/>
              <a:gd name="connsiteY33" fmla="*/ 906472 h 1482597"/>
              <a:gd name="connsiteX34" fmla="*/ 274849 w 824546"/>
              <a:gd name="connsiteY34" fmla="*/ 813975 h 1482597"/>
              <a:gd name="connsiteX35" fmla="*/ 314490 w 824546"/>
              <a:gd name="connsiteY35" fmla="*/ 726763 h 1482597"/>
              <a:gd name="connsiteX36" fmla="*/ 380560 w 824546"/>
              <a:gd name="connsiteY36" fmla="*/ 539126 h 148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4546" h="1482597">
                <a:moveTo>
                  <a:pt x="380560" y="539126"/>
                </a:moveTo>
                <a:lnTo>
                  <a:pt x="422844" y="409630"/>
                </a:lnTo>
                <a:lnTo>
                  <a:pt x="459843" y="285420"/>
                </a:lnTo>
                <a:lnTo>
                  <a:pt x="486271" y="184995"/>
                </a:lnTo>
                <a:lnTo>
                  <a:pt x="494199" y="150638"/>
                </a:lnTo>
                <a:lnTo>
                  <a:pt x="494199" y="132139"/>
                </a:lnTo>
                <a:lnTo>
                  <a:pt x="494199" y="110997"/>
                </a:lnTo>
                <a:lnTo>
                  <a:pt x="483628" y="79284"/>
                </a:lnTo>
                <a:lnTo>
                  <a:pt x="475699" y="68712"/>
                </a:lnTo>
                <a:lnTo>
                  <a:pt x="417558" y="0"/>
                </a:lnTo>
                <a:lnTo>
                  <a:pt x="824546" y="100426"/>
                </a:lnTo>
                <a:lnTo>
                  <a:pt x="798118" y="132139"/>
                </a:lnTo>
                <a:lnTo>
                  <a:pt x="766405" y="161210"/>
                </a:lnTo>
                <a:lnTo>
                  <a:pt x="758476" y="171781"/>
                </a:lnTo>
                <a:lnTo>
                  <a:pt x="718835" y="274849"/>
                </a:lnTo>
                <a:lnTo>
                  <a:pt x="650123" y="454558"/>
                </a:lnTo>
                <a:lnTo>
                  <a:pt x="584053" y="623695"/>
                </a:lnTo>
                <a:lnTo>
                  <a:pt x="510056" y="808689"/>
                </a:lnTo>
                <a:lnTo>
                  <a:pt x="473057" y="895901"/>
                </a:lnTo>
                <a:lnTo>
                  <a:pt x="396416" y="1070324"/>
                </a:lnTo>
                <a:lnTo>
                  <a:pt x="372631" y="1117894"/>
                </a:lnTo>
                <a:lnTo>
                  <a:pt x="338275" y="1189249"/>
                </a:lnTo>
                <a:lnTo>
                  <a:pt x="295991" y="1263247"/>
                </a:lnTo>
                <a:lnTo>
                  <a:pt x="258992" y="1324030"/>
                </a:lnTo>
                <a:lnTo>
                  <a:pt x="211422" y="1384814"/>
                </a:lnTo>
                <a:lnTo>
                  <a:pt x="153281" y="1442955"/>
                </a:lnTo>
                <a:lnTo>
                  <a:pt x="95140" y="1482597"/>
                </a:lnTo>
                <a:lnTo>
                  <a:pt x="68712" y="1482597"/>
                </a:lnTo>
                <a:lnTo>
                  <a:pt x="39642" y="1469383"/>
                </a:lnTo>
                <a:lnTo>
                  <a:pt x="21142" y="1445598"/>
                </a:lnTo>
                <a:lnTo>
                  <a:pt x="7928" y="1403314"/>
                </a:lnTo>
                <a:lnTo>
                  <a:pt x="0" y="1337244"/>
                </a:lnTo>
                <a:lnTo>
                  <a:pt x="184994" y="985755"/>
                </a:lnTo>
                <a:lnTo>
                  <a:pt x="229921" y="906472"/>
                </a:lnTo>
                <a:lnTo>
                  <a:pt x="274849" y="813975"/>
                </a:lnTo>
                <a:lnTo>
                  <a:pt x="314490" y="726763"/>
                </a:lnTo>
                <a:lnTo>
                  <a:pt x="380560" y="5391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E14C5D7C-D6B7-4312-90D2-F918F018CE9D}"/>
              </a:ext>
            </a:extLst>
          </p:cNvPr>
          <p:cNvSpPr/>
          <p:nvPr/>
        </p:nvSpPr>
        <p:spPr>
          <a:xfrm>
            <a:off x="3573463" y="4019550"/>
            <a:ext cx="636587" cy="587375"/>
          </a:xfrm>
          <a:custGeom>
            <a:avLst/>
            <a:gdLst>
              <a:gd name="connsiteX0" fmla="*/ 198208 w 636909"/>
              <a:gd name="connsiteY0" fmla="*/ 216708 h 586696"/>
              <a:gd name="connsiteX1" fmla="*/ 290705 w 636909"/>
              <a:gd name="connsiteY1" fmla="*/ 301276 h 586696"/>
              <a:gd name="connsiteX2" fmla="*/ 325061 w 636909"/>
              <a:gd name="connsiteY2" fmla="*/ 332990 h 586696"/>
              <a:gd name="connsiteX3" fmla="*/ 348846 w 636909"/>
              <a:gd name="connsiteY3" fmla="*/ 359417 h 586696"/>
              <a:gd name="connsiteX4" fmla="*/ 372631 w 636909"/>
              <a:gd name="connsiteY4" fmla="*/ 385845 h 586696"/>
              <a:gd name="connsiteX5" fmla="*/ 399059 w 636909"/>
              <a:gd name="connsiteY5" fmla="*/ 420201 h 586696"/>
              <a:gd name="connsiteX6" fmla="*/ 406987 w 636909"/>
              <a:gd name="connsiteY6" fmla="*/ 441343 h 586696"/>
              <a:gd name="connsiteX7" fmla="*/ 412273 w 636909"/>
              <a:gd name="connsiteY7" fmla="*/ 465128 h 586696"/>
              <a:gd name="connsiteX8" fmla="*/ 422844 w 636909"/>
              <a:gd name="connsiteY8" fmla="*/ 531198 h 586696"/>
              <a:gd name="connsiteX9" fmla="*/ 449272 w 636909"/>
              <a:gd name="connsiteY9" fmla="*/ 586696 h 586696"/>
              <a:gd name="connsiteX10" fmla="*/ 636909 w 636909"/>
              <a:gd name="connsiteY10" fmla="*/ 55498 h 586696"/>
              <a:gd name="connsiteX11" fmla="*/ 602553 w 636909"/>
              <a:gd name="connsiteY11" fmla="*/ 108354 h 586696"/>
              <a:gd name="connsiteX12" fmla="*/ 576125 w 636909"/>
              <a:gd name="connsiteY12" fmla="*/ 140067 h 586696"/>
              <a:gd name="connsiteX13" fmla="*/ 554983 w 636909"/>
              <a:gd name="connsiteY13" fmla="*/ 155924 h 586696"/>
              <a:gd name="connsiteX14" fmla="*/ 539126 w 636909"/>
              <a:gd name="connsiteY14" fmla="*/ 163852 h 586696"/>
              <a:gd name="connsiteX15" fmla="*/ 510056 w 636909"/>
              <a:gd name="connsiteY15" fmla="*/ 171780 h 586696"/>
              <a:gd name="connsiteX16" fmla="*/ 473057 w 636909"/>
              <a:gd name="connsiteY16" fmla="*/ 174423 h 586696"/>
              <a:gd name="connsiteX17" fmla="*/ 430772 w 636909"/>
              <a:gd name="connsiteY17" fmla="*/ 169138 h 586696"/>
              <a:gd name="connsiteX18" fmla="*/ 338275 w 636909"/>
              <a:gd name="connsiteY18" fmla="*/ 137424 h 586696"/>
              <a:gd name="connsiteX19" fmla="*/ 184994 w 636909"/>
              <a:gd name="connsiteY19" fmla="*/ 73998 h 586696"/>
              <a:gd name="connsiteX20" fmla="*/ 58141 w 636909"/>
              <a:gd name="connsiteY20" fmla="*/ 13214 h 586696"/>
              <a:gd name="connsiteX21" fmla="*/ 23785 w 636909"/>
              <a:gd name="connsiteY21" fmla="*/ 0 h 586696"/>
              <a:gd name="connsiteX22" fmla="*/ 10571 w 636909"/>
              <a:gd name="connsiteY22" fmla="*/ 0 h 586696"/>
              <a:gd name="connsiteX23" fmla="*/ 0 w 636909"/>
              <a:gd name="connsiteY23" fmla="*/ 5286 h 586696"/>
              <a:gd name="connsiteX24" fmla="*/ 0 w 636909"/>
              <a:gd name="connsiteY24" fmla="*/ 18500 h 586696"/>
              <a:gd name="connsiteX25" fmla="*/ 7929 w 636909"/>
              <a:gd name="connsiteY25" fmla="*/ 47570 h 586696"/>
              <a:gd name="connsiteX26" fmla="*/ 26428 w 636909"/>
              <a:gd name="connsiteY26" fmla="*/ 66069 h 586696"/>
              <a:gd name="connsiteX27" fmla="*/ 118925 w 636909"/>
              <a:gd name="connsiteY27" fmla="*/ 147995 h 586696"/>
              <a:gd name="connsiteX28" fmla="*/ 198208 w 636909"/>
              <a:gd name="connsiteY28" fmla="*/ 216708 h 58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36909" h="586696">
                <a:moveTo>
                  <a:pt x="198208" y="216708"/>
                </a:moveTo>
                <a:lnTo>
                  <a:pt x="290705" y="301276"/>
                </a:lnTo>
                <a:lnTo>
                  <a:pt x="325061" y="332990"/>
                </a:lnTo>
                <a:lnTo>
                  <a:pt x="348846" y="359417"/>
                </a:lnTo>
                <a:lnTo>
                  <a:pt x="372631" y="385845"/>
                </a:lnTo>
                <a:lnTo>
                  <a:pt x="399059" y="420201"/>
                </a:lnTo>
                <a:lnTo>
                  <a:pt x="406987" y="441343"/>
                </a:lnTo>
                <a:lnTo>
                  <a:pt x="412273" y="465128"/>
                </a:lnTo>
                <a:lnTo>
                  <a:pt x="422844" y="531198"/>
                </a:lnTo>
                <a:lnTo>
                  <a:pt x="449272" y="586696"/>
                </a:lnTo>
                <a:lnTo>
                  <a:pt x="636909" y="55498"/>
                </a:lnTo>
                <a:lnTo>
                  <a:pt x="602553" y="108354"/>
                </a:lnTo>
                <a:lnTo>
                  <a:pt x="576125" y="140067"/>
                </a:lnTo>
                <a:lnTo>
                  <a:pt x="554983" y="155924"/>
                </a:lnTo>
                <a:lnTo>
                  <a:pt x="539126" y="163852"/>
                </a:lnTo>
                <a:lnTo>
                  <a:pt x="510056" y="171780"/>
                </a:lnTo>
                <a:lnTo>
                  <a:pt x="473057" y="174423"/>
                </a:lnTo>
                <a:lnTo>
                  <a:pt x="430772" y="169138"/>
                </a:lnTo>
                <a:lnTo>
                  <a:pt x="338275" y="137424"/>
                </a:lnTo>
                <a:lnTo>
                  <a:pt x="184994" y="73998"/>
                </a:lnTo>
                <a:lnTo>
                  <a:pt x="58141" y="13214"/>
                </a:lnTo>
                <a:lnTo>
                  <a:pt x="23785" y="0"/>
                </a:lnTo>
                <a:lnTo>
                  <a:pt x="10571" y="0"/>
                </a:lnTo>
                <a:lnTo>
                  <a:pt x="0" y="5286"/>
                </a:lnTo>
                <a:lnTo>
                  <a:pt x="0" y="18500"/>
                </a:lnTo>
                <a:lnTo>
                  <a:pt x="7929" y="47570"/>
                </a:lnTo>
                <a:lnTo>
                  <a:pt x="26428" y="66069"/>
                </a:lnTo>
                <a:lnTo>
                  <a:pt x="118925" y="147995"/>
                </a:lnTo>
                <a:lnTo>
                  <a:pt x="198208" y="2167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7079431-11FD-417C-B9B5-E79932BF676B}"/>
              </a:ext>
            </a:extLst>
          </p:cNvPr>
          <p:cNvSpPr/>
          <p:nvPr/>
        </p:nvSpPr>
        <p:spPr>
          <a:xfrm>
            <a:off x="4373563" y="1281113"/>
            <a:ext cx="2873375" cy="3535362"/>
          </a:xfrm>
          <a:custGeom>
            <a:avLst/>
            <a:gdLst>
              <a:gd name="connsiteX0" fmla="*/ 674483 w 2874475"/>
              <a:gd name="connsiteY0" fmla="*/ 593002 h 3535379"/>
              <a:gd name="connsiteX1" fmla="*/ 642796 w 2874475"/>
              <a:gd name="connsiteY1" fmla="*/ 457200 h 3535379"/>
              <a:gd name="connsiteX2" fmla="*/ 620162 w 2874475"/>
              <a:gd name="connsiteY2" fmla="*/ 339505 h 3535379"/>
              <a:gd name="connsiteX3" fmla="*/ 606582 w 2874475"/>
              <a:gd name="connsiteY3" fmla="*/ 258024 h 3535379"/>
              <a:gd name="connsiteX4" fmla="*/ 597528 w 2874475"/>
              <a:gd name="connsiteY4" fmla="*/ 185596 h 3535379"/>
              <a:gd name="connsiteX5" fmla="*/ 597528 w 2874475"/>
              <a:gd name="connsiteY5" fmla="*/ 153909 h 3535379"/>
              <a:gd name="connsiteX6" fmla="*/ 583948 w 2874475"/>
              <a:gd name="connsiteY6" fmla="*/ 117695 h 3535379"/>
              <a:gd name="connsiteX7" fmla="*/ 565841 w 2874475"/>
              <a:gd name="connsiteY7" fmla="*/ 90535 h 3535379"/>
              <a:gd name="connsiteX8" fmla="*/ 534154 w 2874475"/>
              <a:gd name="connsiteY8" fmla="*/ 63375 h 3535379"/>
              <a:gd name="connsiteX9" fmla="*/ 506994 w 2874475"/>
              <a:gd name="connsiteY9" fmla="*/ 49794 h 3535379"/>
              <a:gd name="connsiteX10" fmla="*/ 443620 w 2874475"/>
              <a:gd name="connsiteY10" fmla="*/ 27161 h 3535379"/>
              <a:gd name="connsiteX11" fmla="*/ 344031 w 2874475"/>
              <a:gd name="connsiteY11" fmla="*/ 9054 h 3535379"/>
              <a:gd name="connsiteX12" fmla="*/ 208229 w 2874475"/>
              <a:gd name="connsiteY12" fmla="*/ 0 h 3535379"/>
              <a:gd name="connsiteX13" fmla="*/ 99588 w 2874475"/>
              <a:gd name="connsiteY13" fmla="*/ 0 h 3535379"/>
              <a:gd name="connsiteX14" fmla="*/ 63374 w 2874475"/>
              <a:gd name="connsiteY14" fmla="*/ 4527 h 3535379"/>
              <a:gd name="connsiteX15" fmla="*/ 31687 w 2874475"/>
              <a:gd name="connsiteY15" fmla="*/ 13581 h 3535379"/>
              <a:gd name="connsiteX16" fmla="*/ 9053 w 2874475"/>
              <a:gd name="connsiteY16" fmla="*/ 22634 h 3535379"/>
              <a:gd name="connsiteX17" fmla="*/ 0 w 2874475"/>
              <a:gd name="connsiteY17" fmla="*/ 40741 h 3535379"/>
              <a:gd name="connsiteX18" fmla="*/ 0 w 2874475"/>
              <a:gd name="connsiteY18" fmla="*/ 58848 h 3535379"/>
              <a:gd name="connsiteX19" fmla="*/ 18107 w 2874475"/>
              <a:gd name="connsiteY19" fmla="*/ 76955 h 3535379"/>
              <a:gd name="connsiteX20" fmla="*/ 76954 w 2874475"/>
              <a:gd name="connsiteY20" fmla="*/ 99588 h 3535379"/>
              <a:gd name="connsiteX21" fmla="*/ 140328 w 2874475"/>
              <a:gd name="connsiteY21" fmla="*/ 117695 h 3535379"/>
              <a:gd name="connsiteX22" fmla="*/ 208229 w 2874475"/>
              <a:gd name="connsiteY22" fmla="*/ 149383 h 3535379"/>
              <a:gd name="connsiteX23" fmla="*/ 258024 w 2874475"/>
              <a:gd name="connsiteY23" fmla="*/ 181070 h 3535379"/>
              <a:gd name="connsiteX24" fmla="*/ 289711 w 2874475"/>
              <a:gd name="connsiteY24" fmla="*/ 208230 h 3535379"/>
              <a:gd name="connsiteX25" fmla="*/ 303291 w 2874475"/>
              <a:gd name="connsiteY25" fmla="*/ 239917 h 3535379"/>
              <a:gd name="connsiteX26" fmla="*/ 330451 w 2874475"/>
              <a:gd name="connsiteY26" fmla="*/ 362139 h 3535379"/>
              <a:gd name="connsiteX27" fmla="*/ 348558 w 2874475"/>
              <a:gd name="connsiteY27" fmla="*/ 439093 h 3535379"/>
              <a:gd name="connsiteX28" fmla="*/ 380245 w 2874475"/>
              <a:gd name="connsiteY28" fmla="*/ 552262 h 3535379"/>
              <a:gd name="connsiteX29" fmla="*/ 411932 w 2874475"/>
              <a:gd name="connsiteY29" fmla="*/ 651850 h 3535379"/>
              <a:gd name="connsiteX30" fmla="*/ 434566 w 2874475"/>
              <a:gd name="connsiteY30" fmla="*/ 724278 h 3535379"/>
              <a:gd name="connsiteX31" fmla="*/ 475307 w 2874475"/>
              <a:gd name="connsiteY31" fmla="*/ 837446 h 3535379"/>
              <a:gd name="connsiteX32" fmla="*/ 516047 w 2874475"/>
              <a:gd name="connsiteY32" fmla="*/ 946087 h 3535379"/>
              <a:gd name="connsiteX33" fmla="*/ 588475 w 2874475"/>
              <a:gd name="connsiteY33" fmla="*/ 1109050 h 3535379"/>
              <a:gd name="connsiteX34" fmla="*/ 669956 w 2874475"/>
              <a:gd name="connsiteY34" fmla="*/ 1303699 h 3535379"/>
              <a:gd name="connsiteX35" fmla="*/ 710697 w 2874475"/>
              <a:gd name="connsiteY35" fmla="*/ 1394234 h 3535379"/>
              <a:gd name="connsiteX36" fmla="*/ 774071 w 2874475"/>
              <a:gd name="connsiteY36" fmla="*/ 1516456 h 3535379"/>
              <a:gd name="connsiteX37" fmla="*/ 841972 w 2874475"/>
              <a:gd name="connsiteY37" fmla="*/ 1647731 h 3535379"/>
              <a:gd name="connsiteX38" fmla="*/ 918926 w 2874475"/>
              <a:gd name="connsiteY38" fmla="*/ 1783533 h 3535379"/>
              <a:gd name="connsiteX39" fmla="*/ 995881 w 2874475"/>
              <a:gd name="connsiteY39" fmla="*/ 1905755 h 3535379"/>
              <a:gd name="connsiteX40" fmla="*/ 1086416 w 2874475"/>
              <a:gd name="connsiteY40" fmla="*/ 2041557 h 3535379"/>
              <a:gd name="connsiteX41" fmla="*/ 1172424 w 2874475"/>
              <a:gd name="connsiteY41" fmla="*/ 2168305 h 3535379"/>
              <a:gd name="connsiteX42" fmla="*/ 1244851 w 2874475"/>
              <a:gd name="connsiteY42" fmla="*/ 2258840 h 3535379"/>
              <a:gd name="connsiteX43" fmla="*/ 1353493 w 2874475"/>
              <a:gd name="connsiteY43" fmla="*/ 2412749 h 3535379"/>
              <a:gd name="connsiteX44" fmla="*/ 1466661 w 2874475"/>
              <a:gd name="connsiteY44" fmla="*/ 2530444 h 3535379"/>
              <a:gd name="connsiteX45" fmla="*/ 1606990 w 2874475"/>
              <a:gd name="connsiteY45" fmla="*/ 2670773 h 3535379"/>
              <a:gd name="connsiteX46" fmla="*/ 1729212 w 2874475"/>
              <a:gd name="connsiteY46" fmla="*/ 2788468 h 3535379"/>
              <a:gd name="connsiteX47" fmla="*/ 1865014 w 2874475"/>
              <a:gd name="connsiteY47" fmla="*/ 2915216 h 3535379"/>
              <a:gd name="connsiteX48" fmla="*/ 1978182 w 2874475"/>
              <a:gd name="connsiteY48" fmla="*/ 3014804 h 3535379"/>
              <a:gd name="connsiteX49" fmla="*/ 2113984 w 2874475"/>
              <a:gd name="connsiteY49" fmla="*/ 3132499 h 3535379"/>
              <a:gd name="connsiteX50" fmla="*/ 2222626 w 2874475"/>
              <a:gd name="connsiteY50" fmla="*/ 3223034 h 3535379"/>
              <a:gd name="connsiteX51" fmla="*/ 2326740 w 2874475"/>
              <a:gd name="connsiteY51" fmla="*/ 3304515 h 3535379"/>
              <a:gd name="connsiteX52" fmla="*/ 2444435 w 2874475"/>
              <a:gd name="connsiteY52" fmla="*/ 3385996 h 3535379"/>
              <a:gd name="connsiteX53" fmla="*/ 2557604 w 2874475"/>
              <a:gd name="connsiteY53" fmla="*/ 3453897 h 3535379"/>
              <a:gd name="connsiteX54" fmla="*/ 2616451 w 2874475"/>
              <a:gd name="connsiteY54" fmla="*/ 3485585 h 3535379"/>
              <a:gd name="connsiteX55" fmla="*/ 2670772 w 2874475"/>
              <a:gd name="connsiteY55" fmla="*/ 3508218 h 3535379"/>
              <a:gd name="connsiteX56" fmla="*/ 2734146 w 2874475"/>
              <a:gd name="connsiteY56" fmla="*/ 3526325 h 3535379"/>
              <a:gd name="connsiteX57" fmla="*/ 2815627 w 2874475"/>
              <a:gd name="connsiteY57" fmla="*/ 3535379 h 3535379"/>
              <a:gd name="connsiteX58" fmla="*/ 2838261 w 2874475"/>
              <a:gd name="connsiteY58" fmla="*/ 3530852 h 3535379"/>
              <a:gd name="connsiteX59" fmla="*/ 2847315 w 2874475"/>
              <a:gd name="connsiteY59" fmla="*/ 3521798 h 3535379"/>
              <a:gd name="connsiteX60" fmla="*/ 2860895 w 2874475"/>
              <a:gd name="connsiteY60" fmla="*/ 3499165 h 3535379"/>
              <a:gd name="connsiteX61" fmla="*/ 2869948 w 2874475"/>
              <a:gd name="connsiteY61" fmla="*/ 3467478 h 3535379"/>
              <a:gd name="connsiteX62" fmla="*/ 2874475 w 2874475"/>
              <a:gd name="connsiteY62" fmla="*/ 3431264 h 3535379"/>
              <a:gd name="connsiteX63" fmla="*/ 2869948 w 2874475"/>
              <a:gd name="connsiteY63" fmla="*/ 3404103 h 3535379"/>
              <a:gd name="connsiteX64" fmla="*/ 2860895 w 2874475"/>
              <a:gd name="connsiteY64" fmla="*/ 3349783 h 3535379"/>
              <a:gd name="connsiteX65" fmla="*/ 2458016 w 2874475"/>
              <a:gd name="connsiteY65" fmla="*/ 3046491 h 3535379"/>
              <a:gd name="connsiteX66" fmla="*/ 2335794 w 2874475"/>
              <a:gd name="connsiteY66" fmla="*/ 2974064 h 3535379"/>
              <a:gd name="connsiteX67" fmla="*/ 2190938 w 2874475"/>
              <a:gd name="connsiteY67" fmla="*/ 2874476 h 3535379"/>
              <a:gd name="connsiteX68" fmla="*/ 2041556 w 2874475"/>
              <a:gd name="connsiteY68" fmla="*/ 2765834 h 3535379"/>
              <a:gd name="connsiteX69" fmla="*/ 1932915 w 2874475"/>
              <a:gd name="connsiteY69" fmla="*/ 2679826 h 3535379"/>
              <a:gd name="connsiteX70" fmla="*/ 1828800 w 2874475"/>
              <a:gd name="connsiteY70" fmla="*/ 2589291 h 3535379"/>
              <a:gd name="connsiteX71" fmla="*/ 1720158 w 2874475"/>
              <a:gd name="connsiteY71" fmla="*/ 2489703 h 3535379"/>
              <a:gd name="connsiteX72" fmla="*/ 1629624 w 2874475"/>
              <a:gd name="connsiteY72" fmla="*/ 2408222 h 3535379"/>
              <a:gd name="connsiteX73" fmla="*/ 1534562 w 2874475"/>
              <a:gd name="connsiteY73" fmla="*/ 2304107 h 3535379"/>
              <a:gd name="connsiteX74" fmla="*/ 1484768 w 2874475"/>
              <a:gd name="connsiteY74" fmla="*/ 2249786 h 3535379"/>
              <a:gd name="connsiteX75" fmla="*/ 1376126 w 2874475"/>
              <a:gd name="connsiteY75" fmla="*/ 2123038 h 3535379"/>
              <a:gd name="connsiteX76" fmla="*/ 1312752 w 2874475"/>
              <a:gd name="connsiteY76" fmla="*/ 2037030 h 3535379"/>
              <a:gd name="connsiteX77" fmla="*/ 1217691 w 2874475"/>
              <a:gd name="connsiteY77" fmla="*/ 1892175 h 3535379"/>
              <a:gd name="connsiteX78" fmla="*/ 1113576 w 2874475"/>
              <a:gd name="connsiteY78" fmla="*/ 1711105 h 3535379"/>
              <a:gd name="connsiteX79" fmla="*/ 1041148 w 2874475"/>
              <a:gd name="connsiteY79" fmla="*/ 1575303 h 3535379"/>
              <a:gd name="connsiteX80" fmla="*/ 955140 w 2874475"/>
              <a:gd name="connsiteY80" fmla="*/ 1403287 h 3535379"/>
              <a:gd name="connsiteX81" fmla="*/ 887239 w 2874475"/>
              <a:gd name="connsiteY81" fmla="*/ 1235798 h 3535379"/>
              <a:gd name="connsiteX82" fmla="*/ 846499 w 2874475"/>
              <a:gd name="connsiteY82" fmla="*/ 1127157 h 3535379"/>
              <a:gd name="connsiteX83" fmla="*/ 814812 w 2874475"/>
              <a:gd name="connsiteY83" fmla="*/ 1041149 h 3535379"/>
              <a:gd name="connsiteX84" fmla="*/ 755964 w 2874475"/>
              <a:gd name="connsiteY84" fmla="*/ 878186 h 3535379"/>
              <a:gd name="connsiteX85" fmla="*/ 715224 w 2874475"/>
              <a:gd name="connsiteY85" fmla="*/ 746911 h 3535379"/>
              <a:gd name="connsiteX86" fmla="*/ 674483 w 2874475"/>
              <a:gd name="connsiteY86" fmla="*/ 593002 h 353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2874475" h="3535379">
                <a:moveTo>
                  <a:pt x="674483" y="593002"/>
                </a:moveTo>
                <a:lnTo>
                  <a:pt x="642796" y="457200"/>
                </a:lnTo>
                <a:lnTo>
                  <a:pt x="620162" y="339505"/>
                </a:lnTo>
                <a:lnTo>
                  <a:pt x="606582" y="258024"/>
                </a:lnTo>
                <a:lnTo>
                  <a:pt x="597528" y="185596"/>
                </a:lnTo>
                <a:lnTo>
                  <a:pt x="597528" y="153909"/>
                </a:lnTo>
                <a:lnTo>
                  <a:pt x="583948" y="117695"/>
                </a:lnTo>
                <a:lnTo>
                  <a:pt x="565841" y="90535"/>
                </a:lnTo>
                <a:lnTo>
                  <a:pt x="534154" y="63375"/>
                </a:lnTo>
                <a:lnTo>
                  <a:pt x="506994" y="49794"/>
                </a:lnTo>
                <a:lnTo>
                  <a:pt x="443620" y="27161"/>
                </a:lnTo>
                <a:lnTo>
                  <a:pt x="344031" y="9054"/>
                </a:lnTo>
                <a:lnTo>
                  <a:pt x="208229" y="0"/>
                </a:lnTo>
                <a:lnTo>
                  <a:pt x="99588" y="0"/>
                </a:lnTo>
                <a:lnTo>
                  <a:pt x="63374" y="4527"/>
                </a:lnTo>
                <a:lnTo>
                  <a:pt x="31687" y="13581"/>
                </a:lnTo>
                <a:lnTo>
                  <a:pt x="9053" y="22634"/>
                </a:lnTo>
                <a:lnTo>
                  <a:pt x="0" y="40741"/>
                </a:lnTo>
                <a:lnTo>
                  <a:pt x="0" y="58848"/>
                </a:lnTo>
                <a:lnTo>
                  <a:pt x="18107" y="76955"/>
                </a:lnTo>
                <a:lnTo>
                  <a:pt x="76954" y="99588"/>
                </a:lnTo>
                <a:lnTo>
                  <a:pt x="140328" y="117695"/>
                </a:lnTo>
                <a:lnTo>
                  <a:pt x="208229" y="149383"/>
                </a:lnTo>
                <a:lnTo>
                  <a:pt x="258024" y="181070"/>
                </a:lnTo>
                <a:lnTo>
                  <a:pt x="289711" y="208230"/>
                </a:lnTo>
                <a:lnTo>
                  <a:pt x="303291" y="239917"/>
                </a:lnTo>
                <a:lnTo>
                  <a:pt x="330451" y="362139"/>
                </a:lnTo>
                <a:lnTo>
                  <a:pt x="348558" y="439093"/>
                </a:lnTo>
                <a:lnTo>
                  <a:pt x="380245" y="552262"/>
                </a:lnTo>
                <a:lnTo>
                  <a:pt x="411932" y="651850"/>
                </a:lnTo>
                <a:lnTo>
                  <a:pt x="434566" y="724278"/>
                </a:lnTo>
                <a:lnTo>
                  <a:pt x="475307" y="837446"/>
                </a:lnTo>
                <a:lnTo>
                  <a:pt x="516047" y="946087"/>
                </a:lnTo>
                <a:lnTo>
                  <a:pt x="588475" y="1109050"/>
                </a:lnTo>
                <a:lnTo>
                  <a:pt x="669956" y="1303699"/>
                </a:lnTo>
                <a:lnTo>
                  <a:pt x="710697" y="1394234"/>
                </a:lnTo>
                <a:lnTo>
                  <a:pt x="774071" y="1516456"/>
                </a:lnTo>
                <a:lnTo>
                  <a:pt x="841972" y="1647731"/>
                </a:lnTo>
                <a:lnTo>
                  <a:pt x="918926" y="1783533"/>
                </a:lnTo>
                <a:lnTo>
                  <a:pt x="995881" y="1905755"/>
                </a:lnTo>
                <a:lnTo>
                  <a:pt x="1086416" y="2041557"/>
                </a:lnTo>
                <a:lnTo>
                  <a:pt x="1172424" y="2168305"/>
                </a:lnTo>
                <a:lnTo>
                  <a:pt x="1244851" y="2258840"/>
                </a:lnTo>
                <a:lnTo>
                  <a:pt x="1353493" y="2412749"/>
                </a:lnTo>
                <a:lnTo>
                  <a:pt x="1466661" y="2530444"/>
                </a:lnTo>
                <a:lnTo>
                  <a:pt x="1606990" y="2670773"/>
                </a:lnTo>
                <a:lnTo>
                  <a:pt x="1729212" y="2788468"/>
                </a:lnTo>
                <a:lnTo>
                  <a:pt x="1865014" y="2915216"/>
                </a:lnTo>
                <a:lnTo>
                  <a:pt x="1978182" y="3014804"/>
                </a:lnTo>
                <a:lnTo>
                  <a:pt x="2113984" y="3132499"/>
                </a:lnTo>
                <a:lnTo>
                  <a:pt x="2222626" y="3223034"/>
                </a:lnTo>
                <a:lnTo>
                  <a:pt x="2326740" y="3304515"/>
                </a:lnTo>
                <a:lnTo>
                  <a:pt x="2444435" y="3385996"/>
                </a:lnTo>
                <a:lnTo>
                  <a:pt x="2557604" y="3453897"/>
                </a:lnTo>
                <a:lnTo>
                  <a:pt x="2616451" y="3485585"/>
                </a:lnTo>
                <a:lnTo>
                  <a:pt x="2670772" y="3508218"/>
                </a:lnTo>
                <a:lnTo>
                  <a:pt x="2734146" y="3526325"/>
                </a:lnTo>
                <a:lnTo>
                  <a:pt x="2815627" y="3535379"/>
                </a:lnTo>
                <a:lnTo>
                  <a:pt x="2838261" y="3530852"/>
                </a:lnTo>
                <a:lnTo>
                  <a:pt x="2847315" y="3521798"/>
                </a:lnTo>
                <a:lnTo>
                  <a:pt x="2860895" y="3499165"/>
                </a:lnTo>
                <a:lnTo>
                  <a:pt x="2869948" y="3467478"/>
                </a:lnTo>
                <a:lnTo>
                  <a:pt x="2874475" y="3431264"/>
                </a:lnTo>
                <a:lnTo>
                  <a:pt x="2869948" y="3404103"/>
                </a:lnTo>
                <a:lnTo>
                  <a:pt x="2860895" y="3349783"/>
                </a:lnTo>
                <a:lnTo>
                  <a:pt x="2458016" y="3046491"/>
                </a:lnTo>
                <a:lnTo>
                  <a:pt x="2335794" y="2974064"/>
                </a:lnTo>
                <a:lnTo>
                  <a:pt x="2190938" y="2874476"/>
                </a:lnTo>
                <a:lnTo>
                  <a:pt x="2041556" y="2765834"/>
                </a:lnTo>
                <a:lnTo>
                  <a:pt x="1932915" y="2679826"/>
                </a:lnTo>
                <a:lnTo>
                  <a:pt x="1828800" y="2589291"/>
                </a:lnTo>
                <a:lnTo>
                  <a:pt x="1720158" y="2489703"/>
                </a:lnTo>
                <a:lnTo>
                  <a:pt x="1629624" y="2408222"/>
                </a:lnTo>
                <a:lnTo>
                  <a:pt x="1534562" y="2304107"/>
                </a:lnTo>
                <a:lnTo>
                  <a:pt x="1484768" y="2249786"/>
                </a:lnTo>
                <a:lnTo>
                  <a:pt x="1376126" y="2123038"/>
                </a:lnTo>
                <a:lnTo>
                  <a:pt x="1312752" y="2037030"/>
                </a:lnTo>
                <a:lnTo>
                  <a:pt x="1217691" y="1892175"/>
                </a:lnTo>
                <a:lnTo>
                  <a:pt x="1113576" y="1711105"/>
                </a:lnTo>
                <a:lnTo>
                  <a:pt x="1041148" y="1575303"/>
                </a:lnTo>
                <a:lnTo>
                  <a:pt x="955140" y="1403287"/>
                </a:lnTo>
                <a:lnTo>
                  <a:pt x="887239" y="1235798"/>
                </a:lnTo>
                <a:lnTo>
                  <a:pt x="846499" y="1127157"/>
                </a:lnTo>
                <a:lnTo>
                  <a:pt x="814812" y="1041149"/>
                </a:lnTo>
                <a:lnTo>
                  <a:pt x="755964" y="878186"/>
                </a:lnTo>
                <a:lnTo>
                  <a:pt x="715224" y="746911"/>
                </a:lnTo>
                <a:lnTo>
                  <a:pt x="674483" y="5930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B837DFF-B4D4-4C92-BD73-E1E1290D427C}"/>
              </a:ext>
            </a:extLst>
          </p:cNvPr>
          <p:cNvSpPr/>
          <p:nvPr/>
        </p:nvSpPr>
        <p:spPr>
          <a:xfrm>
            <a:off x="6757988" y="3668713"/>
            <a:ext cx="485775" cy="1112837"/>
          </a:xfrm>
          <a:custGeom>
            <a:avLst/>
            <a:gdLst>
              <a:gd name="connsiteX0" fmla="*/ 411956 w 485775"/>
              <a:gd name="connsiteY0" fmla="*/ 214313 h 1112044"/>
              <a:gd name="connsiteX1" fmla="*/ 404812 w 485775"/>
              <a:gd name="connsiteY1" fmla="*/ 404813 h 1112044"/>
              <a:gd name="connsiteX2" fmla="*/ 400050 w 485775"/>
              <a:gd name="connsiteY2" fmla="*/ 500063 h 1112044"/>
              <a:gd name="connsiteX3" fmla="*/ 400050 w 485775"/>
              <a:gd name="connsiteY3" fmla="*/ 557213 h 1112044"/>
              <a:gd name="connsiteX4" fmla="*/ 404812 w 485775"/>
              <a:gd name="connsiteY4" fmla="*/ 631032 h 1112044"/>
              <a:gd name="connsiteX5" fmla="*/ 411956 w 485775"/>
              <a:gd name="connsiteY5" fmla="*/ 700088 h 1112044"/>
              <a:gd name="connsiteX6" fmla="*/ 423862 w 485775"/>
              <a:gd name="connsiteY6" fmla="*/ 771525 h 1112044"/>
              <a:gd name="connsiteX7" fmla="*/ 442912 w 485775"/>
              <a:gd name="connsiteY7" fmla="*/ 854869 h 1112044"/>
              <a:gd name="connsiteX8" fmla="*/ 466725 w 485775"/>
              <a:gd name="connsiteY8" fmla="*/ 931069 h 1112044"/>
              <a:gd name="connsiteX9" fmla="*/ 476250 w 485775"/>
              <a:gd name="connsiteY9" fmla="*/ 962025 h 1112044"/>
              <a:gd name="connsiteX10" fmla="*/ 485775 w 485775"/>
              <a:gd name="connsiteY10" fmla="*/ 1023938 h 1112044"/>
              <a:gd name="connsiteX11" fmla="*/ 478631 w 485775"/>
              <a:gd name="connsiteY11" fmla="*/ 1090613 h 1112044"/>
              <a:gd name="connsiteX12" fmla="*/ 466725 w 485775"/>
              <a:gd name="connsiteY12" fmla="*/ 1112044 h 1112044"/>
              <a:gd name="connsiteX13" fmla="*/ 0 w 485775"/>
              <a:gd name="connsiteY13" fmla="*/ 619125 h 1112044"/>
              <a:gd name="connsiteX14" fmla="*/ 78581 w 485775"/>
              <a:gd name="connsiteY14" fmla="*/ 659607 h 1112044"/>
              <a:gd name="connsiteX15" fmla="*/ 104775 w 485775"/>
              <a:gd name="connsiteY15" fmla="*/ 661988 h 1112044"/>
              <a:gd name="connsiteX16" fmla="*/ 130968 w 485775"/>
              <a:gd name="connsiteY16" fmla="*/ 661988 h 1112044"/>
              <a:gd name="connsiteX17" fmla="*/ 154781 w 485775"/>
              <a:gd name="connsiteY17" fmla="*/ 654844 h 1112044"/>
              <a:gd name="connsiteX18" fmla="*/ 169068 w 485775"/>
              <a:gd name="connsiteY18" fmla="*/ 645319 h 1112044"/>
              <a:gd name="connsiteX19" fmla="*/ 180975 w 485775"/>
              <a:gd name="connsiteY19" fmla="*/ 631032 h 1112044"/>
              <a:gd name="connsiteX20" fmla="*/ 195262 w 485775"/>
              <a:gd name="connsiteY20" fmla="*/ 592932 h 1112044"/>
              <a:gd name="connsiteX21" fmla="*/ 233362 w 485775"/>
              <a:gd name="connsiteY21" fmla="*/ 457200 h 1112044"/>
              <a:gd name="connsiteX22" fmla="*/ 280987 w 485775"/>
              <a:gd name="connsiteY22" fmla="*/ 285750 h 1112044"/>
              <a:gd name="connsiteX23" fmla="*/ 342900 w 485775"/>
              <a:gd name="connsiteY23" fmla="*/ 59532 h 1112044"/>
              <a:gd name="connsiteX24" fmla="*/ 354806 w 485775"/>
              <a:gd name="connsiteY24" fmla="*/ 28575 h 1112044"/>
              <a:gd name="connsiteX25" fmla="*/ 366712 w 485775"/>
              <a:gd name="connsiteY25" fmla="*/ 11907 h 1112044"/>
              <a:gd name="connsiteX26" fmla="*/ 383381 w 485775"/>
              <a:gd name="connsiteY26" fmla="*/ 2382 h 1112044"/>
              <a:gd name="connsiteX27" fmla="*/ 395287 w 485775"/>
              <a:gd name="connsiteY27" fmla="*/ 0 h 1112044"/>
              <a:gd name="connsiteX28" fmla="*/ 407193 w 485775"/>
              <a:gd name="connsiteY28" fmla="*/ 0 h 1112044"/>
              <a:gd name="connsiteX29" fmla="*/ 414337 w 485775"/>
              <a:gd name="connsiteY29" fmla="*/ 7144 h 1112044"/>
              <a:gd name="connsiteX30" fmla="*/ 419100 w 485775"/>
              <a:gd name="connsiteY30" fmla="*/ 19050 h 1112044"/>
              <a:gd name="connsiteX31" fmla="*/ 419100 w 485775"/>
              <a:gd name="connsiteY31" fmla="*/ 95250 h 1112044"/>
              <a:gd name="connsiteX32" fmla="*/ 411956 w 485775"/>
              <a:gd name="connsiteY32" fmla="*/ 214313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5775" h="1112044">
                <a:moveTo>
                  <a:pt x="411956" y="214313"/>
                </a:moveTo>
                <a:lnTo>
                  <a:pt x="404812" y="404813"/>
                </a:lnTo>
                <a:lnTo>
                  <a:pt x="400050" y="500063"/>
                </a:lnTo>
                <a:lnTo>
                  <a:pt x="400050" y="557213"/>
                </a:lnTo>
                <a:lnTo>
                  <a:pt x="404812" y="631032"/>
                </a:lnTo>
                <a:lnTo>
                  <a:pt x="411956" y="700088"/>
                </a:lnTo>
                <a:lnTo>
                  <a:pt x="423862" y="771525"/>
                </a:lnTo>
                <a:lnTo>
                  <a:pt x="442912" y="854869"/>
                </a:lnTo>
                <a:lnTo>
                  <a:pt x="466725" y="931069"/>
                </a:lnTo>
                <a:lnTo>
                  <a:pt x="476250" y="962025"/>
                </a:lnTo>
                <a:lnTo>
                  <a:pt x="485775" y="1023938"/>
                </a:lnTo>
                <a:lnTo>
                  <a:pt x="478631" y="1090613"/>
                </a:lnTo>
                <a:lnTo>
                  <a:pt x="466725" y="1112044"/>
                </a:lnTo>
                <a:lnTo>
                  <a:pt x="0" y="619125"/>
                </a:lnTo>
                <a:lnTo>
                  <a:pt x="78581" y="659607"/>
                </a:lnTo>
                <a:lnTo>
                  <a:pt x="104775" y="661988"/>
                </a:lnTo>
                <a:lnTo>
                  <a:pt x="130968" y="661988"/>
                </a:lnTo>
                <a:lnTo>
                  <a:pt x="154781" y="654844"/>
                </a:lnTo>
                <a:lnTo>
                  <a:pt x="169068" y="645319"/>
                </a:lnTo>
                <a:lnTo>
                  <a:pt x="180975" y="631032"/>
                </a:lnTo>
                <a:lnTo>
                  <a:pt x="195262" y="592932"/>
                </a:lnTo>
                <a:lnTo>
                  <a:pt x="233362" y="457200"/>
                </a:lnTo>
                <a:lnTo>
                  <a:pt x="280987" y="285750"/>
                </a:lnTo>
                <a:lnTo>
                  <a:pt x="342900" y="59532"/>
                </a:lnTo>
                <a:lnTo>
                  <a:pt x="354806" y="28575"/>
                </a:lnTo>
                <a:lnTo>
                  <a:pt x="366712" y="11907"/>
                </a:lnTo>
                <a:lnTo>
                  <a:pt x="383381" y="2382"/>
                </a:lnTo>
                <a:lnTo>
                  <a:pt x="395287" y="0"/>
                </a:lnTo>
                <a:lnTo>
                  <a:pt x="407193" y="0"/>
                </a:lnTo>
                <a:lnTo>
                  <a:pt x="414337" y="7144"/>
                </a:lnTo>
                <a:lnTo>
                  <a:pt x="419100" y="19050"/>
                </a:lnTo>
                <a:lnTo>
                  <a:pt x="419100" y="95250"/>
                </a:lnTo>
                <a:lnTo>
                  <a:pt x="411956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E501274A-19B2-4CBE-AE3B-52B1E64D363F}"/>
              </a:ext>
            </a:extLst>
          </p:cNvPr>
          <p:cNvSpPr/>
          <p:nvPr/>
        </p:nvSpPr>
        <p:spPr>
          <a:xfrm>
            <a:off x="4906963" y="2522538"/>
            <a:ext cx="1590675" cy="1677987"/>
          </a:xfrm>
          <a:custGeom>
            <a:avLst/>
            <a:gdLst>
              <a:gd name="connsiteX0" fmla="*/ 1385888 w 1590675"/>
              <a:gd name="connsiteY0" fmla="*/ 583406 h 1678781"/>
              <a:gd name="connsiteX1" fmla="*/ 1269207 w 1590675"/>
              <a:gd name="connsiteY1" fmla="*/ 721519 h 1678781"/>
              <a:gd name="connsiteX2" fmla="*/ 1133475 w 1590675"/>
              <a:gd name="connsiteY2" fmla="*/ 876300 h 1678781"/>
              <a:gd name="connsiteX3" fmla="*/ 1050132 w 1590675"/>
              <a:gd name="connsiteY3" fmla="*/ 966787 h 1678781"/>
              <a:gd name="connsiteX4" fmla="*/ 964407 w 1590675"/>
              <a:gd name="connsiteY4" fmla="*/ 1054894 h 1678781"/>
              <a:gd name="connsiteX5" fmla="*/ 783432 w 1590675"/>
              <a:gd name="connsiteY5" fmla="*/ 1204912 h 1678781"/>
              <a:gd name="connsiteX6" fmla="*/ 633413 w 1590675"/>
              <a:gd name="connsiteY6" fmla="*/ 1319212 h 1678781"/>
              <a:gd name="connsiteX7" fmla="*/ 457200 w 1590675"/>
              <a:gd name="connsiteY7" fmla="*/ 1440656 h 1678781"/>
              <a:gd name="connsiteX8" fmla="*/ 276225 w 1590675"/>
              <a:gd name="connsiteY8" fmla="*/ 1554956 h 1678781"/>
              <a:gd name="connsiteX9" fmla="*/ 195263 w 1590675"/>
              <a:gd name="connsiteY9" fmla="*/ 1602581 h 1678781"/>
              <a:gd name="connsiteX10" fmla="*/ 130969 w 1590675"/>
              <a:gd name="connsiteY10" fmla="*/ 1638300 h 1678781"/>
              <a:gd name="connsiteX11" fmla="*/ 83344 w 1590675"/>
              <a:gd name="connsiteY11" fmla="*/ 1664494 h 1678781"/>
              <a:gd name="connsiteX12" fmla="*/ 50007 w 1590675"/>
              <a:gd name="connsiteY12" fmla="*/ 1676400 h 1678781"/>
              <a:gd name="connsiteX13" fmla="*/ 26194 w 1590675"/>
              <a:gd name="connsiteY13" fmla="*/ 1678781 h 1678781"/>
              <a:gd name="connsiteX14" fmla="*/ 14288 w 1590675"/>
              <a:gd name="connsiteY14" fmla="*/ 1678781 h 1678781"/>
              <a:gd name="connsiteX15" fmla="*/ 4763 w 1590675"/>
              <a:gd name="connsiteY15" fmla="*/ 1676400 h 1678781"/>
              <a:gd name="connsiteX16" fmla="*/ 0 w 1590675"/>
              <a:gd name="connsiteY16" fmla="*/ 1664494 h 1678781"/>
              <a:gd name="connsiteX17" fmla="*/ 7144 w 1590675"/>
              <a:gd name="connsiteY17" fmla="*/ 1635919 h 1678781"/>
              <a:gd name="connsiteX18" fmla="*/ 21432 w 1590675"/>
              <a:gd name="connsiteY18" fmla="*/ 1614487 h 1678781"/>
              <a:gd name="connsiteX19" fmla="*/ 116682 w 1590675"/>
              <a:gd name="connsiteY19" fmla="*/ 1533525 h 1678781"/>
              <a:gd name="connsiteX20" fmla="*/ 245269 w 1590675"/>
              <a:gd name="connsiteY20" fmla="*/ 1419225 h 1678781"/>
              <a:gd name="connsiteX21" fmla="*/ 407194 w 1590675"/>
              <a:gd name="connsiteY21" fmla="*/ 1266825 h 1678781"/>
              <a:gd name="connsiteX22" fmla="*/ 504825 w 1590675"/>
              <a:gd name="connsiteY22" fmla="*/ 1173956 h 1678781"/>
              <a:gd name="connsiteX23" fmla="*/ 597694 w 1590675"/>
              <a:gd name="connsiteY23" fmla="*/ 1083469 h 1678781"/>
              <a:gd name="connsiteX24" fmla="*/ 709613 w 1590675"/>
              <a:gd name="connsiteY24" fmla="*/ 973931 h 1678781"/>
              <a:gd name="connsiteX25" fmla="*/ 942975 w 1590675"/>
              <a:gd name="connsiteY25" fmla="*/ 735806 h 1678781"/>
              <a:gd name="connsiteX26" fmla="*/ 1019175 w 1590675"/>
              <a:gd name="connsiteY26" fmla="*/ 652462 h 1678781"/>
              <a:gd name="connsiteX27" fmla="*/ 1092994 w 1590675"/>
              <a:gd name="connsiteY27" fmla="*/ 569119 h 1678781"/>
              <a:gd name="connsiteX28" fmla="*/ 1154907 w 1590675"/>
              <a:gd name="connsiteY28" fmla="*/ 490537 h 1678781"/>
              <a:gd name="connsiteX29" fmla="*/ 1183482 w 1590675"/>
              <a:gd name="connsiteY29" fmla="*/ 452437 h 1678781"/>
              <a:gd name="connsiteX30" fmla="*/ 1202532 w 1590675"/>
              <a:gd name="connsiteY30" fmla="*/ 419100 h 1678781"/>
              <a:gd name="connsiteX31" fmla="*/ 1212057 w 1590675"/>
              <a:gd name="connsiteY31" fmla="*/ 395287 h 1678781"/>
              <a:gd name="connsiteX32" fmla="*/ 1228725 w 1590675"/>
              <a:gd name="connsiteY32" fmla="*/ 340519 h 1678781"/>
              <a:gd name="connsiteX33" fmla="*/ 1235869 w 1590675"/>
              <a:gd name="connsiteY33" fmla="*/ 309562 h 1678781"/>
              <a:gd name="connsiteX34" fmla="*/ 1243013 w 1590675"/>
              <a:gd name="connsiteY34" fmla="*/ 269081 h 1678781"/>
              <a:gd name="connsiteX35" fmla="*/ 1243013 w 1590675"/>
              <a:gd name="connsiteY35" fmla="*/ 245269 h 1678781"/>
              <a:gd name="connsiteX36" fmla="*/ 1243013 w 1590675"/>
              <a:gd name="connsiteY36" fmla="*/ 223837 h 1678781"/>
              <a:gd name="connsiteX37" fmla="*/ 1240632 w 1590675"/>
              <a:gd name="connsiteY37" fmla="*/ 195262 h 1678781"/>
              <a:gd name="connsiteX38" fmla="*/ 1231107 w 1590675"/>
              <a:gd name="connsiteY38" fmla="*/ 157162 h 1678781"/>
              <a:gd name="connsiteX39" fmla="*/ 1212057 w 1590675"/>
              <a:gd name="connsiteY39" fmla="*/ 114300 h 1678781"/>
              <a:gd name="connsiteX40" fmla="*/ 1188244 w 1590675"/>
              <a:gd name="connsiteY40" fmla="*/ 76200 h 1678781"/>
              <a:gd name="connsiteX41" fmla="*/ 1166813 w 1590675"/>
              <a:gd name="connsiteY41" fmla="*/ 42862 h 1678781"/>
              <a:gd name="connsiteX42" fmla="*/ 1162050 w 1590675"/>
              <a:gd name="connsiteY42" fmla="*/ 23812 h 1678781"/>
              <a:gd name="connsiteX43" fmla="*/ 1162050 w 1590675"/>
              <a:gd name="connsiteY43" fmla="*/ 9525 h 1678781"/>
              <a:gd name="connsiteX44" fmla="*/ 1164432 w 1590675"/>
              <a:gd name="connsiteY44" fmla="*/ 4762 h 1678781"/>
              <a:gd name="connsiteX45" fmla="*/ 1173957 w 1590675"/>
              <a:gd name="connsiteY45" fmla="*/ 0 h 1678781"/>
              <a:gd name="connsiteX46" fmla="*/ 1190625 w 1590675"/>
              <a:gd name="connsiteY46" fmla="*/ 0 h 1678781"/>
              <a:gd name="connsiteX47" fmla="*/ 1226344 w 1590675"/>
              <a:gd name="connsiteY47" fmla="*/ 14287 h 1678781"/>
              <a:gd name="connsiteX48" fmla="*/ 1264444 w 1590675"/>
              <a:gd name="connsiteY48" fmla="*/ 23812 h 1678781"/>
              <a:gd name="connsiteX49" fmla="*/ 1335882 w 1590675"/>
              <a:gd name="connsiteY49" fmla="*/ 50006 h 1678781"/>
              <a:gd name="connsiteX50" fmla="*/ 1397794 w 1590675"/>
              <a:gd name="connsiteY50" fmla="*/ 85725 h 1678781"/>
              <a:gd name="connsiteX51" fmla="*/ 1447800 w 1590675"/>
              <a:gd name="connsiteY51" fmla="*/ 121444 h 1678781"/>
              <a:gd name="connsiteX52" fmla="*/ 1509713 w 1590675"/>
              <a:gd name="connsiteY52" fmla="*/ 185737 h 1678781"/>
              <a:gd name="connsiteX53" fmla="*/ 1554957 w 1590675"/>
              <a:gd name="connsiteY53" fmla="*/ 242887 h 1678781"/>
              <a:gd name="connsiteX54" fmla="*/ 1578769 w 1590675"/>
              <a:gd name="connsiteY54" fmla="*/ 278606 h 1678781"/>
              <a:gd name="connsiteX55" fmla="*/ 1585913 w 1590675"/>
              <a:gd name="connsiteY55" fmla="*/ 297656 h 1678781"/>
              <a:gd name="connsiteX56" fmla="*/ 1590675 w 1590675"/>
              <a:gd name="connsiteY56" fmla="*/ 323850 h 1678781"/>
              <a:gd name="connsiteX57" fmla="*/ 1590675 w 1590675"/>
              <a:gd name="connsiteY57" fmla="*/ 342900 h 1678781"/>
              <a:gd name="connsiteX58" fmla="*/ 1581150 w 1590675"/>
              <a:gd name="connsiteY58" fmla="*/ 371475 h 1678781"/>
              <a:gd name="connsiteX59" fmla="*/ 1562100 w 1590675"/>
              <a:gd name="connsiteY59" fmla="*/ 400050 h 1678781"/>
              <a:gd name="connsiteX60" fmla="*/ 1526382 w 1590675"/>
              <a:gd name="connsiteY60" fmla="*/ 433387 h 1678781"/>
              <a:gd name="connsiteX61" fmla="*/ 1493044 w 1590675"/>
              <a:gd name="connsiteY61" fmla="*/ 459581 h 1678781"/>
              <a:gd name="connsiteX62" fmla="*/ 1471613 w 1590675"/>
              <a:gd name="connsiteY62" fmla="*/ 483394 h 1678781"/>
              <a:gd name="connsiteX63" fmla="*/ 1385888 w 1590675"/>
              <a:gd name="connsiteY63" fmla="*/ 583406 h 167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590675" h="1678781">
                <a:moveTo>
                  <a:pt x="1385888" y="583406"/>
                </a:moveTo>
                <a:lnTo>
                  <a:pt x="1269207" y="721519"/>
                </a:lnTo>
                <a:lnTo>
                  <a:pt x="1133475" y="876300"/>
                </a:lnTo>
                <a:lnTo>
                  <a:pt x="1050132" y="966787"/>
                </a:lnTo>
                <a:lnTo>
                  <a:pt x="964407" y="1054894"/>
                </a:lnTo>
                <a:lnTo>
                  <a:pt x="783432" y="1204912"/>
                </a:lnTo>
                <a:lnTo>
                  <a:pt x="633413" y="1319212"/>
                </a:lnTo>
                <a:lnTo>
                  <a:pt x="457200" y="1440656"/>
                </a:lnTo>
                <a:lnTo>
                  <a:pt x="276225" y="1554956"/>
                </a:lnTo>
                <a:lnTo>
                  <a:pt x="195263" y="1602581"/>
                </a:lnTo>
                <a:lnTo>
                  <a:pt x="130969" y="1638300"/>
                </a:lnTo>
                <a:lnTo>
                  <a:pt x="83344" y="1664494"/>
                </a:lnTo>
                <a:lnTo>
                  <a:pt x="50007" y="1676400"/>
                </a:lnTo>
                <a:lnTo>
                  <a:pt x="26194" y="1678781"/>
                </a:lnTo>
                <a:lnTo>
                  <a:pt x="14288" y="1678781"/>
                </a:lnTo>
                <a:lnTo>
                  <a:pt x="4763" y="1676400"/>
                </a:lnTo>
                <a:lnTo>
                  <a:pt x="0" y="1664494"/>
                </a:lnTo>
                <a:lnTo>
                  <a:pt x="7144" y="1635919"/>
                </a:lnTo>
                <a:lnTo>
                  <a:pt x="21432" y="1614487"/>
                </a:lnTo>
                <a:lnTo>
                  <a:pt x="116682" y="1533525"/>
                </a:lnTo>
                <a:lnTo>
                  <a:pt x="245269" y="1419225"/>
                </a:lnTo>
                <a:lnTo>
                  <a:pt x="407194" y="1266825"/>
                </a:lnTo>
                <a:lnTo>
                  <a:pt x="504825" y="1173956"/>
                </a:lnTo>
                <a:lnTo>
                  <a:pt x="597694" y="1083469"/>
                </a:lnTo>
                <a:lnTo>
                  <a:pt x="709613" y="973931"/>
                </a:lnTo>
                <a:lnTo>
                  <a:pt x="942975" y="735806"/>
                </a:lnTo>
                <a:lnTo>
                  <a:pt x="1019175" y="652462"/>
                </a:lnTo>
                <a:lnTo>
                  <a:pt x="1092994" y="569119"/>
                </a:lnTo>
                <a:lnTo>
                  <a:pt x="1154907" y="490537"/>
                </a:lnTo>
                <a:lnTo>
                  <a:pt x="1183482" y="452437"/>
                </a:lnTo>
                <a:lnTo>
                  <a:pt x="1202532" y="419100"/>
                </a:lnTo>
                <a:lnTo>
                  <a:pt x="1212057" y="395287"/>
                </a:lnTo>
                <a:lnTo>
                  <a:pt x="1228725" y="340519"/>
                </a:lnTo>
                <a:lnTo>
                  <a:pt x="1235869" y="309562"/>
                </a:lnTo>
                <a:lnTo>
                  <a:pt x="1243013" y="269081"/>
                </a:lnTo>
                <a:lnTo>
                  <a:pt x="1243013" y="245269"/>
                </a:lnTo>
                <a:lnTo>
                  <a:pt x="1243013" y="223837"/>
                </a:lnTo>
                <a:lnTo>
                  <a:pt x="1240632" y="195262"/>
                </a:lnTo>
                <a:lnTo>
                  <a:pt x="1231107" y="157162"/>
                </a:lnTo>
                <a:lnTo>
                  <a:pt x="1212057" y="114300"/>
                </a:lnTo>
                <a:lnTo>
                  <a:pt x="1188244" y="76200"/>
                </a:lnTo>
                <a:lnTo>
                  <a:pt x="1166813" y="42862"/>
                </a:lnTo>
                <a:lnTo>
                  <a:pt x="1162050" y="23812"/>
                </a:lnTo>
                <a:lnTo>
                  <a:pt x="1162050" y="9525"/>
                </a:lnTo>
                <a:lnTo>
                  <a:pt x="1164432" y="4762"/>
                </a:lnTo>
                <a:lnTo>
                  <a:pt x="1173957" y="0"/>
                </a:lnTo>
                <a:lnTo>
                  <a:pt x="1190625" y="0"/>
                </a:lnTo>
                <a:lnTo>
                  <a:pt x="1226344" y="14287"/>
                </a:lnTo>
                <a:lnTo>
                  <a:pt x="1264444" y="23812"/>
                </a:lnTo>
                <a:lnTo>
                  <a:pt x="1335882" y="50006"/>
                </a:lnTo>
                <a:lnTo>
                  <a:pt x="1397794" y="85725"/>
                </a:lnTo>
                <a:lnTo>
                  <a:pt x="1447800" y="121444"/>
                </a:lnTo>
                <a:lnTo>
                  <a:pt x="1509713" y="185737"/>
                </a:lnTo>
                <a:lnTo>
                  <a:pt x="1554957" y="242887"/>
                </a:lnTo>
                <a:lnTo>
                  <a:pt x="1578769" y="278606"/>
                </a:lnTo>
                <a:lnTo>
                  <a:pt x="1585913" y="297656"/>
                </a:lnTo>
                <a:lnTo>
                  <a:pt x="1590675" y="323850"/>
                </a:lnTo>
                <a:lnTo>
                  <a:pt x="1590675" y="342900"/>
                </a:lnTo>
                <a:lnTo>
                  <a:pt x="1581150" y="371475"/>
                </a:lnTo>
                <a:lnTo>
                  <a:pt x="1562100" y="400050"/>
                </a:lnTo>
                <a:lnTo>
                  <a:pt x="1526382" y="433387"/>
                </a:lnTo>
                <a:lnTo>
                  <a:pt x="1493044" y="459581"/>
                </a:lnTo>
                <a:lnTo>
                  <a:pt x="1471613" y="483394"/>
                </a:lnTo>
                <a:lnTo>
                  <a:pt x="1385888" y="583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6D43AF4-4B9D-4271-ADAD-DF87EFE1016B}"/>
              </a:ext>
            </a:extLst>
          </p:cNvPr>
          <p:cNvSpPr/>
          <p:nvPr/>
        </p:nvSpPr>
        <p:spPr>
          <a:xfrm>
            <a:off x="5389563" y="1266825"/>
            <a:ext cx="742950" cy="554038"/>
          </a:xfrm>
          <a:custGeom>
            <a:avLst/>
            <a:gdLst>
              <a:gd name="connsiteX0" fmla="*/ 321469 w 742950"/>
              <a:gd name="connsiteY0" fmla="*/ 319088 h 554831"/>
              <a:gd name="connsiteX1" fmla="*/ 252412 w 742950"/>
              <a:gd name="connsiteY1" fmla="*/ 259556 h 554831"/>
              <a:gd name="connsiteX2" fmla="*/ 154781 w 742950"/>
              <a:gd name="connsiteY2" fmla="*/ 176213 h 554831"/>
              <a:gd name="connsiteX3" fmla="*/ 107156 w 742950"/>
              <a:gd name="connsiteY3" fmla="*/ 140494 h 554831"/>
              <a:gd name="connsiteX4" fmla="*/ 64294 w 742950"/>
              <a:gd name="connsiteY4" fmla="*/ 107156 h 554831"/>
              <a:gd name="connsiteX5" fmla="*/ 19050 w 742950"/>
              <a:gd name="connsiteY5" fmla="*/ 76200 h 554831"/>
              <a:gd name="connsiteX6" fmla="*/ 2381 w 742950"/>
              <a:gd name="connsiteY6" fmla="*/ 59531 h 554831"/>
              <a:gd name="connsiteX7" fmla="*/ 0 w 742950"/>
              <a:gd name="connsiteY7" fmla="*/ 47625 h 554831"/>
              <a:gd name="connsiteX8" fmla="*/ 0 w 742950"/>
              <a:gd name="connsiteY8" fmla="*/ 33338 h 554831"/>
              <a:gd name="connsiteX9" fmla="*/ 2381 w 742950"/>
              <a:gd name="connsiteY9" fmla="*/ 16669 h 554831"/>
              <a:gd name="connsiteX10" fmla="*/ 11906 w 742950"/>
              <a:gd name="connsiteY10" fmla="*/ 7144 h 554831"/>
              <a:gd name="connsiteX11" fmla="*/ 30956 w 742950"/>
              <a:gd name="connsiteY11" fmla="*/ 0 h 554831"/>
              <a:gd name="connsiteX12" fmla="*/ 57150 w 742950"/>
              <a:gd name="connsiteY12" fmla="*/ 2381 h 554831"/>
              <a:gd name="connsiteX13" fmla="*/ 173831 w 742950"/>
              <a:gd name="connsiteY13" fmla="*/ 35719 h 554831"/>
              <a:gd name="connsiteX14" fmla="*/ 383381 w 742950"/>
              <a:gd name="connsiteY14" fmla="*/ 100013 h 554831"/>
              <a:gd name="connsiteX15" fmla="*/ 557212 w 742950"/>
              <a:gd name="connsiteY15" fmla="*/ 152400 h 554831"/>
              <a:gd name="connsiteX16" fmla="*/ 583406 w 742950"/>
              <a:gd name="connsiteY16" fmla="*/ 166688 h 554831"/>
              <a:gd name="connsiteX17" fmla="*/ 623887 w 742950"/>
              <a:gd name="connsiteY17" fmla="*/ 202406 h 554831"/>
              <a:gd name="connsiteX18" fmla="*/ 661987 w 742950"/>
              <a:gd name="connsiteY18" fmla="*/ 247650 h 554831"/>
              <a:gd name="connsiteX19" fmla="*/ 692944 w 742950"/>
              <a:gd name="connsiteY19" fmla="*/ 300038 h 554831"/>
              <a:gd name="connsiteX20" fmla="*/ 714375 w 742950"/>
              <a:gd name="connsiteY20" fmla="*/ 350044 h 554831"/>
              <a:gd name="connsiteX21" fmla="*/ 731044 w 742950"/>
              <a:gd name="connsiteY21" fmla="*/ 400050 h 554831"/>
              <a:gd name="connsiteX22" fmla="*/ 740569 w 742950"/>
              <a:gd name="connsiteY22" fmla="*/ 471488 h 554831"/>
              <a:gd name="connsiteX23" fmla="*/ 742950 w 742950"/>
              <a:gd name="connsiteY23" fmla="*/ 507206 h 554831"/>
              <a:gd name="connsiteX24" fmla="*/ 735806 w 742950"/>
              <a:gd name="connsiteY24" fmla="*/ 523875 h 554831"/>
              <a:gd name="connsiteX25" fmla="*/ 714375 w 742950"/>
              <a:gd name="connsiteY25" fmla="*/ 542925 h 554831"/>
              <a:gd name="connsiteX26" fmla="*/ 688181 w 742950"/>
              <a:gd name="connsiteY26" fmla="*/ 552450 h 554831"/>
              <a:gd name="connsiteX27" fmla="*/ 654844 w 742950"/>
              <a:gd name="connsiteY27" fmla="*/ 554831 h 554831"/>
              <a:gd name="connsiteX28" fmla="*/ 623887 w 742950"/>
              <a:gd name="connsiteY28" fmla="*/ 554831 h 554831"/>
              <a:gd name="connsiteX29" fmla="*/ 592931 w 742950"/>
              <a:gd name="connsiteY29" fmla="*/ 547688 h 554831"/>
              <a:gd name="connsiteX30" fmla="*/ 542925 w 742950"/>
              <a:gd name="connsiteY30" fmla="*/ 521494 h 554831"/>
              <a:gd name="connsiteX31" fmla="*/ 497681 w 742950"/>
              <a:gd name="connsiteY31" fmla="*/ 488156 h 554831"/>
              <a:gd name="connsiteX32" fmla="*/ 447675 w 742950"/>
              <a:gd name="connsiteY32" fmla="*/ 440531 h 554831"/>
              <a:gd name="connsiteX33" fmla="*/ 376237 w 742950"/>
              <a:gd name="connsiteY33" fmla="*/ 371475 h 554831"/>
              <a:gd name="connsiteX34" fmla="*/ 321469 w 742950"/>
              <a:gd name="connsiteY34" fmla="*/ 319088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2950" h="554831">
                <a:moveTo>
                  <a:pt x="321469" y="319088"/>
                </a:moveTo>
                <a:lnTo>
                  <a:pt x="252412" y="259556"/>
                </a:lnTo>
                <a:lnTo>
                  <a:pt x="154781" y="176213"/>
                </a:lnTo>
                <a:lnTo>
                  <a:pt x="107156" y="140494"/>
                </a:lnTo>
                <a:lnTo>
                  <a:pt x="64294" y="107156"/>
                </a:lnTo>
                <a:lnTo>
                  <a:pt x="19050" y="76200"/>
                </a:lnTo>
                <a:lnTo>
                  <a:pt x="2381" y="59531"/>
                </a:lnTo>
                <a:lnTo>
                  <a:pt x="0" y="47625"/>
                </a:lnTo>
                <a:lnTo>
                  <a:pt x="0" y="33338"/>
                </a:lnTo>
                <a:lnTo>
                  <a:pt x="2381" y="16669"/>
                </a:lnTo>
                <a:lnTo>
                  <a:pt x="11906" y="7144"/>
                </a:lnTo>
                <a:lnTo>
                  <a:pt x="30956" y="0"/>
                </a:lnTo>
                <a:lnTo>
                  <a:pt x="57150" y="2381"/>
                </a:lnTo>
                <a:lnTo>
                  <a:pt x="173831" y="35719"/>
                </a:lnTo>
                <a:lnTo>
                  <a:pt x="383381" y="100013"/>
                </a:lnTo>
                <a:lnTo>
                  <a:pt x="557212" y="152400"/>
                </a:lnTo>
                <a:lnTo>
                  <a:pt x="583406" y="166688"/>
                </a:lnTo>
                <a:lnTo>
                  <a:pt x="623887" y="202406"/>
                </a:lnTo>
                <a:lnTo>
                  <a:pt x="661987" y="247650"/>
                </a:lnTo>
                <a:lnTo>
                  <a:pt x="692944" y="300038"/>
                </a:lnTo>
                <a:lnTo>
                  <a:pt x="714375" y="350044"/>
                </a:lnTo>
                <a:lnTo>
                  <a:pt x="731044" y="400050"/>
                </a:lnTo>
                <a:lnTo>
                  <a:pt x="740569" y="471488"/>
                </a:lnTo>
                <a:lnTo>
                  <a:pt x="742950" y="507206"/>
                </a:lnTo>
                <a:lnTo>
                  <a:pt x="735806" y="523875"/>
                </a:lnTo>
                <a:lnTo>
                  <a:pt x="714375" y="542925"/>
                </a:lnTo>
                <a:lnTo>
                  <a:pt x="688181" y="552450"/>
                </a:lnTo>
                <a:lnTo>
                  <a:pt x="654844" y="554831"/>
                </a:lnTo>
                <a:lnTo>
                  <a:pt x="623887" y="554831"/>
                </a:lnTo>
                <a:lnTo>
                  <a:pt x="592931" y="547688"/>
                </a:lnTo>
                <a:lnTo>
                  <a:pt x="542925" y="521494"/>
                </a:lnTo>
                <a:lnTo>
                  <a:pt x="497681" y="488156"/>
                </a:lnTo>
                <a:lnTo>
                  <a:pt x="447675" y="440531"/>
                </a:lnTo>
                <a:lnTo>
                  <a:pt x="376237" y="371475"/>
                </a:lnTo>
                <a:lnTo>
                  <a:pt x="321469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61683F5-1835-4324-905C-BE4BBA17E038}"/>
              </a:ext>
            </a:extLst>
          </p:cNvPr>
          <p:cNvSpPr/>
          <p:nvPr/>
        </p:nvSpPr>
        <p:spPr>
          <a:xfrm>
            <a:off x="3379788" y="4748213"/>
            <a:ext cx="434975" cy="1092200"/>
          </a:xfrm>
          <a:custGeom>
            <a:avLst/>
            <a:gdLst>
              <a:gd name="connsiteX0" fmla="*/ 400050 w 435769"/>
              <a:gd name="connsiteY0" fmla="*/ 538162 h 1092993"/>
              <a:gd name="connsiteX1" fmla="*/ 419100 w 435769"/>
              <a:gd name="connsiteY1" fmla="*/ 812006 h 1092993"/>
              <a:gd name="connsiteX2" fmla="*/ 435769 w 435769"/>
              <a:gd name="connsiteY2" fmla="*/ 1057275 h 1092993"/>
              <a:gd name="connsiteX3" fmla="*/ 216694 w 435769"/>
              <a:gd name="connsiteY3" fmla="*/ 1092993 h 1092993"/>
              <a:gd name="connsiteX4" fmla="*/ 195262 w 435769"/>
              <a:gd name="connsiteY4" fmla="*/ 871537 h 1092993"/>
              <a:gd name="connsiteX5" fmla="*/ 176212 w 435769"/>
              <a:gd name="connsiteY5" fmla="*/ 678656 h 1092993"/>
              <a:gd name="connsiteX6" fmla="*/ 154781 w 435769"/>
              <a:gd name="connsiteY6" fmla="*/ 445293 h 1092993"/>
              <a:gd name="connsiteX7" fmla="*/ 140494 w 435769"/>
              <a:gd name="connsiteY7" fmla="*/ 285750 h 1092993"/>
              <a:gd name="connsiteX8" fmla="*/ 138112 w 435769"/>
              <a:gd name="connsiteY8" fmla="*/ 269081 h 1092993"/>
              <a:gd name="connsiteX9" fmla="*/ 119062 w 435769"/>
              <a:gd name="connsiteY9" fmla="*/ 238125 h 1092993"/>
              <a:gd name="connsiteX10" fmla="*/ 90487 w 435769"/>
              <a:gd name="connsiteY10" fmla="*/ 197643 h 1092993"/>
              <a:gd name="connsiteX11" fmla="*/ 52387 w 435769"/>
              <a:gd name="connsiteY11" fmla="*/ 140493 h 1092993"/>
              <a:gd name="connsiteX12" fmla="*/ 21431 w 435769"/>
              <a:gd name="connsiteY12" fmla="*/ 92868 h 1092993"/>
              <a:gd name="connsiteX13" fmla="*/ 4762 w 435769"/>
              <a:gd name="connsiteY13" fmla="*/ 59531 h 1092993"/>
              <a:gd name="connsiteX14" fmla="*/ 0 w 435769"/>
              <a:gd name="connsiteY14" fmla="*/ 40481 h 1092993"/>
              <a:gd name="connsiteX15" fmla="*/ 2381 w 435769"/>
              <a:gd name="connsiteY15" fmla="*/ 19050 h 1092993"/>
              <a:gd name="connsiteX16" fmla="*/ 9525 w 435769"/>
              <a:gd name="connsiteY16" fmla="*/ 7143 h 1092993"/>
              <a:gd name="connsiteX17" fmla="*/ 23812 w 435769"/>
              <a:gd name="connsiteY17" fmla="*/ 0 h 1092993"/>
              <a:gd name="connsiteX18" fmla="*/ 42862 w 435769"/>
              <a:gd name="connsiteY18" fmla="*/ 0 h 1092993"/>
              <a:gd name="connsiteX19" fmla="*/ 100012 w 435769"/>
              <a:gd name="connsiteY19" fmla="*/ 7143 h 1092993"/>
              <a:gd name="connsiteX20" fmla="*/ 188119 w 435769"/>
              <a:gd name="connsiteY20" fmla="*/ 26193 h 1092993"/>
              <a:gd name="connsiteX21" fmla="*/ 269081 w 435769"/>
              <a:gd name="connsiteY21" fmla="*/ 52387 h 1092993"/>
              <a:gd name="connsiteX22" fmla="*/ 342900 w 435769"/>
              <a:gd name="connsiteY22" fmla="*/ 88106 h 1092993"/>
              <a:gd name="connsiteX23" fmla="*/ 381000 w 435769"/>
              <a:gd name="connsiteY23" fmla="*/ 240506 h 1092993"/>
              <a:gd name="connsiteX24" fmla="*/ 400050 w 435769"/>
              <a:gd name="connsiteY24" fmla="*/ 538162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35769" h="1092993">
                <a:moveTo>
                  <a:pt x="400050" y="538162"/>
                </a:moveTo>
                <a:lnTo>
                  <a:pt x="419100" y="812006"/>
                </a:lnTo>
                <a:lnTo>
                  <a:pt x="435769" y="1057275"/>
                </a:lnTo>
                <a:lnTo>
                  <a:pt x="216694" y="1092993"/>
                </a:lnTo>
                <a:lnTo>
                  <a:pt x="195262" y="871537"/>
                </a:lnTo>
                <a:lnTo>
                  <a:pt x="176212" y="678656"/>
                </a:lnTo>
                <a:lnTo>
                  <a:pt x="154781" y="445293"/>
                </a:lnTo>
                <a:lnTo>
                  <a:pt x="140494" y="285750"/>
                </a:lnTo>
                <a:lnTo>
                  <a:pt x="138112" y="269081"/>
                </a:lnTo>
                <a:lnTo>
                  <a:pt x="119062" y="238125"/>
                </a:lnTo>
                <a:lnTo>
                  <a:pt x="90487" y="197643"/>
                </a:lnTo>
                <a:lnTo>
                  <a:pt x="52387" y="140493"/>
                </a:lnTo>
                <a:lnTo>
                  <a:pt x="21431" y="92868"/>
                </a:lnTo>
                <a:lnTo>
                  <a:pt x="4762" y="59531"/>
                </a:lnTo>
                <a:lnTo>
                  <a:pt x="0" y="40481"/>
                </a:lnTo>
                <a:lnTo>
                  <a:pt x="2381" y="19050"/>
                </a:lnTo>
                <a:lnTo>
                  <a:pt x="9525" y="7143"/>
                </a:lnTo>
                <a:lnTo>
                  <a:pt x="23812" y="0"/>
                </a:lnTo>
                <a:lnTo>
                  <a:pt x="42862" y="0"/>
                </a:lnTo>
                <a:lnTo>
                  <a:pt x="100012" y="7143"/>
                </a:lnTo>
                <a:lnTo>
                  <a:pt x="188119" y="26193"/>
                </a:lnTo>
                <a:lnTo>
                  <a:pt x="269081" y="52387"/>
                </a:lnTo>
                <a:lnTo>
                  <a:pt x="342900" y="88106"/>
                </a:lnTo>
                <a:lnTo>
                  <a:pt x="381000" y="240506"/>
                </a:lnTo>
                <a:lnTo>
                  <a:pt x="400050" y="5381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F0BF15BF-D025-4B89-B38B-8F6D08D02535}"/>
              </a:ext>
            </a:extLst>
          </p:cNvPr>
          <p:cNvSpPr/>
          <p:nvPr/>
        </p:nvSpPr>
        <p:spPr>
          <a:xfrm>
            <a:off x="3643313" y="4614863"/>
            <a:ext cx="2835275" cy="1085850"/>
          </a:xfrm>
          <a:custGeom>
            <a:avLst/>
            <a:gdLst>
              <a:gd name="connsiteX0" fmla="*/ 1364456 w 2836068"/>
              <a:gd name="connsiteY0" fmla="*/ 71437 h 1085850"/>
              <a:gd name="connsiteX1" fmla="*/ 1152525 w 2836068"/>
              <a:gd name="connsiteY1" fmla="*/ 85725 h 1085850"/>
              <a:gd name="connsiteX2" fmla="*/ 978693 w 2836068"/>
              <a:gd name="connsiteY2" fmla="*/ 100012 h 1085850"/>
              <a:gd name="connsiteX3" fmla="*/ 804862 w 2836068"/>
              <a:gd name="connsiteY3" fmla="*/ 116681 h 1085850"/>
              <a:gd name="connsiteX4" fmla="*/ 657225 w 2836068"/>
              <a:gd name="connsiteY4" fmla="*/ 133350 h 1085850"/>
              <a:gd name="connsiteX5" fmla="*/ 495300 w 2836068"/>
              <a:gd name="connsiteY5" fmla="*/ 154781 h 1085850"/>
              <a:gd name="connsiteX6" fmla="*/ 323850 w 2836068"/>
              <a:gd name="connsiteY6" fmla="*/ 178593 h 1085850"/>
              <a:gd name="connsiteX7" fmla="*/ 192881 w 2836068"/>
              <a:gd name="connsiteY7" fmla="*/ 200025 h 1085850"/>
              <a:gd name="connsiteX8" fmla="*/ 0 w 2836068"/>
              <a:gd name="connsiteY8" fmla="*/ 235743 h 1085850"/>
              <a:gd name="connsiteX9" fmla="*/ 40481 w 2836068"/>
              <a:gd name="connsiteY9" fmla="*/ 411956 h 1085850"/>
              <a:gd name="connsiteX10" fmla="*/ 190500 w 2836068"/>
              <a:gd name="connsiteY10" fmla="*/ 381000 h 1085850"/>
              <a:gd name="connsiteX11" fmla="*/ 316706 w 2836068"/>
              <a:gd name="connsiteY11" fmla="*/ 357187 h 1085850"/>
              <a:gd name="connsiteX12" fmla="*/ 400050 w 2836068"/>
              <a:gd name="connsiteY12" fmla="*/ 342900 h 1085850"/>
              <a:gd name="connsiteX13" fmla="*/ 495300 w 2836068"/>
              <a:gd name="connsiteY13" fmla="*/ 328612 h 1085850"/>
              <a:gd name="connsiteX14" fmla="*/ 597693 w 2836068"/>
              <a:gd name="connsiteY14" fmla="*/ 316706 h 1085850"/>
              <a:gd name="connsiteX15" fmla="*/ 716756 w 2836068"/>
              <a:gd name="connsiteY15" fmla="*/ 307181 h 1085850"/>
              <a:gd name="connsiteX16" fmla="*/ 959643 w 2836068"/>
              <a:gd name="connsiteY16" fmla="*/ 280987 h 1085850"/>
              <a:gd name="connsiteX17" fmla="*/ 1064418 w 2836068"/>
              <a:gd name="connsiteY17" fmla="*/ 269081 h 1085850"/>
              <a:gd name="connsiteX18" fmla="*/ 1150143 w 2836068"/>
              <a:gd name="connsiteY18" fmla="*/ 259556 h 1085850"/>
              <a:gd name="connsiteX19" fmla="*/ 1273968 w 2836068"/>
              <a:gd name="connsiteY19" fmla="*/ 250031 h 1085850"/>
              <a:gd name="connsiteX20" fmla="*/ 1385887 w 2836068"/>
              <a:gd name="connsiteY20" fmla="*/ 245268 h 1085850"/>
              <a:gd name="connsiteX21" fmla="*/ 1554956 w 2836068"/>
              <a:gd name="connsiteY21" fmla="*/ 245268 h 1085850"/>
              <a:gd name="connsiteX22" fmla="*/ 1885950 w 2836068"/>
              <a:gd name="connsiteY22" fmla="*/ 238125 h 1085850"/>
              <a:gd name="connsiteX23" fmla="*/ 2095500 w 2836068"/>
              <a:gd name="connsiteY23" fmla="*/ 233362 h 1085850"/>
              <a:gd name="connsiteX24" fmla="*/ 2257425 w 2836068"/>
              <a:gd name="connsiteY24" fmla="*/ 233362 h 1085850"/>
              <a:gd name="connsiteX25" fmla="*/ 2455068 w 2836068"/>
              <a:gd name="connsiteY25" fmla="*/ 240506 h 1085850"/>
              <a:gd name="connsiteX26" fmla="*/ 2497931 w 2836068"/>
              <a:gd name="connsiteY26" fmla="*/ 242887 h 1085850"/>
              <a:gd name="connsiteX27" fmla="*/ 2505075 w 2836068"/>
              <a:gd name="connsiteY27" fmla="*/ 247650 h 1085850"/>
              <a:gd name="connsiteX28" fmla="*/ 2505075 w 2836068"/>
              <a:gd name="connsiteY28" fmla="*/ 254793 h 1085850"/>
              <a:gd name="connsiteX29" fmla="*/ 2490787 w 2836068"/>
              <a:gd name="connsiteY29" fmla="*/ 319087 h 1085850"/>
              <a:gd name="connsiteX30" fmla="*/ 2424112 w 2836068"/>
              <a:gd name="connsiteY30" fmla="*/ 592931 h 1085850"/>
              <a:gd name="connsiteX31" fmla="*/ 2336006 w 2836068"/>
              <a:gd name="connsiteY31" fmla="*/ 957262 h 1085850"/>
              <a:gd name="connsiteX32" fmla="*/ 2302668 w 2836068"/>
              <a:gd name="connsiteY32" fmla="*/ 1085850 h 1085850"/>
              <a:gd name="connsiteX33" fmla="*/ 2452687 w 2836068"/>
              <a:gd name="connsiteY33" fmla="*/ 1085850 h 1085850"/>
              <a:gd name="connsiteX34" fmla="*/ 2562225 w 2836068"/>
              <a:gd name="connsiteY34" fmla="*/ 859631 h 1085850"/>
              <a:gd name="connsiteX35" fmla="*/ 2638425 w 2836068"/>
              <a:gd name="connsiteY35" fmla="*/ 685800 h 1085850"/>
              <a:gd name="connsiteX36" fmla="*/ 2714625 w 2836068"/>
              <a:gd name="connsiteY36" fmla="*/ 514350 h 1085850"/>
              <a:gd name="connsiteX37" fmla="*/ 2776537 w 2836068"/>
              <a:gd name="connsiteY37" fmla="*/ 376237 h 1085850"/>
              <a:gd name="connsiteX38" fmla="*/ 2788443 w 2836068"/>
              <a:gd name="connsiteY38" fmla="*/ 364331 h 1085850"/>
              <a:gd name="connsiteX39" fmla="*/ 2809875 w 2836068"/>
              <a:gd name="connsiteY39" fmla="*/ 340518 h 1085850"/>
              <a:gd name="connsiteX40" fmla="*/ 2828925 w 2836068"/>
              <a:gd name="connsiteY40" fmla="*/ 309562 h 1085850"/>
              <a:gd name="connsiteX41" fmla="*/ 2836068 w 2836068"/>
              <a:gd name="connsiteY41" fmla="*/ 278606 h 1085850"/>
              <a:gd name="connsiteX42" fmla="*/ 2836068 w 2836068"/>
              <a:gd name="connsiteY42" fmla="*/ 259556 h 1085850"/>
              <a:gd name="connsiteX43" fmla="*/ 2828925 w 2836068"/>
              <a:gd name="connsiteY43" fmla="*/ 230981 h 1085850"/>
              <a:gd name="connsiteX44" fmla="*/ 2797968 w 2836068"/>
              <a:gd name="connsiteY44" fmla="*/ 192881 h 1085850"/>
              <a:gd name="connsiteX45" fmla="*/ 2726531 w 2836068"/>
              <a:gd name="connsiteY45" fmla="*/ 123825 h 1085850"/>
              <a:gd name="connsiteX46" fmla="*/ 2662237 w 2836068"/>
              <a:gd name="connsiteY46" fmla="*/ 69056 h 1085850"/>
              <a:gd name="connsiteX47" fmla="*/ 2602706 w 2836068"/>
              <a:gd name="connsiteY47" fmla="*/ 23812 h 1085850"/>
              <a:gd name="connsiteX48" fmla="*/ 2578893 w 2836068"/>
              <a:gd name="connsiteY48" fmla="*/ 7143 h 1085850"/>
              <a:gd name="connsiteX49" fmla="*/ 2555081 w 2836068"/>
              <a:gd name="connsiteY49" fmla="*/ 0 h 1085850"/>
              <a:gd name="connsiteX50" fmla="*/ 2509837 w 2836068"/>
              <a:gd name="connsiteY50" fmla="*/ 2381 h 1085850"/>
              <a:gd name="connsiteX51" fmla="*/ 2457450 w 2836068"/>
              <a:gd name="connsiteY51" fmla="*/ 16668 h 1085850"/>
              <a:gd name="connsiteX52" fmla="*/ 2397918 w 2836068"/>
              <a:gd name="connsiteY52" fmla="*/ 40481 h 1085850"/>
              <a:gd name="connsiteX53" fmla="*/ 2328862 w 2836068"/>
              <a:gd name="connsiteY53" fmla="*/ 42862 h 1085850"/>
              <a:gd name="connsiteX54" fmla="*/ 2126456 w 2836068"/>
              <a:gd name="connsiteY54" fmla="*/ 45243 h 1085850"/>
              <a:gd name="connsiteX55" fmla="*/ 1940718 w 2836068"/>
              <a:gd name="connsiteY55" fmla="*/ 50006 h 1085850"/>
              <a:gd name="connsiteX56" fmla="*/ 1712118 w 2836068"/>
              <a:gd name="connsiteY56" fmla="*/ 54768 h 1085850"/>
              <a:gd name="connsiteX57" fmla="*/ 1364456 w 2836068"/>
              <a:gd name="connsiteY57" fmla="*/ 71437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36068" h="1085850">
                <a:moveTo>
                  <a:pt x="1364456" y="71437"/>
                </a:moveTo>
                <a:lnTo>
                  <a:pt x="1152525" y="85725"/>
                </a:lnTo>
                <a:lnTo>
                  <a:pt x="978693" y="100012"/>
                </a:lnTo>
                <a:lnTo>
                  <a:pt x="804862" y="116681"/>
                </a:lnTo>
                <a:lnTo>
                  <a:pt x="657225" y="133350"/>
                </a:lnTo>
                <a:lnTo>
                  <a:pt x="495300" y="154781"/>
                </a:lnTo>
                <a:lnTo>
                  <a:pt x="323850" y="178593"/>
                </a:lnTo>
                <a:lnTo>
                  <a:pt x="192881" y="200025"/>
                </a:lnTo>
                <a:lnTo>
                  <a:pt x="0" y="235743"/>
                </a:lnTo>
                <a:lnTo>
                  <a:pt x="40481" y="411956"/>
                </a:lnTo>
                <a:lnTo>
                  <a:pt x="190500" y="381000"/>
                </a:lnTo>
                <a:lnTo>
                  <a:pt x="316706" y="357187"/>
                </a:lnTo>
                <a:lnTo>
                  <a:pt x="400050" y="342900"/>
                </a:lnTo>
                <a:lnTo>
                  <a:pt x="495300" y="328612"/>
                </a:lnTo>
                <a:lnTo>
                  <a:pt x="597693" y="316706"/>
                </a:lnTo>
                <a:lnTo>
                  <a:pt x="716756" y="307181"/>
                </a:lnTo>
                <a:lnTo>
                  <a:pt x="959643" y="280987"/>
                </a:lnTo>
                <a:lnTo>
                  <a:pt x="1064418" y="269081"/>
                </a:lnTo>
                <a:lnTo>
                  <a:pt x="1150143" y="259556"/>
                </a:lnTo>
                <a:lnTo>
                  <a:pt x="1273968" y="250031"/>
                </a:lnTo>
                <a:lnTo>
                  <a:pt x="1385887" y="245268"/>
                </a:lnTo>
                <a:lnTo>
                  <a:pt x="1554956" y="245268"/>
                </a:lnTo>
                <a:lnTo>
                  <a:pt x="1885950" y="238125"/>
                </a:lnTo>
                <a:lnTo>
                  <a:pt x="2095500" y="233362"/>
                </a:lnTo>
                <a:lnTo>
                  <a:pt x="2257425" y="233362"/>
                </a:lnTo>
                <a:lnTo>
                  <a:pt x="2455068" y="240506"/>
                </a:lnTo>
                <a:lnTo>
                  <a:pt x="2497931" y="242887"/>
                </a:lnTo>
                <a:lnTo>
                  <a:pt x="2505075" y="247650"/>
                </a:lnTo>
                <a:lnTo>
                  <a:pt x="2505075" y="254793"/>
                </a:lnTo>
                <a:lnTo>
                  <a:pt x="2490787" y="319087"/>
                </a:lnTo>
                <a:lnTo>
                  <a:pt x="2424112" y="592931"/>
                </a:lnTo>
                <a:lnTo>
                  <a:pt x="2336006" y="957262"/>
                </a:lnTo>
                <a:lnTo>
                  <a:pt x="2302668" y="1085850"/>
                </a:lnTo>
                <a:lnTo>
                  <a:pt x="2452687" y="1085850"/>
                </a:lnTo>
                <a:lnTo>
                  <a:pt x="2562225" y="859631"/>
                </a:lnTo>
                <a:lnTo>
                  <a:pt x="2638425" y="685800"/>
                </a:lnTo>
                <a:lnTo>
                  <a:pt x="2714625" y="514350"/>
                </a:lnTo>
                <a:lnTo>
                  <a:pt x="2776537" y="376237"/>
                </a:lnTo>
                <a:lnTo>
                  <a:pt x="2788443" y="364331"/>
                </a:lnTo>
                <a:lnTo>
                  <a:pt x="2809875" y="340518"/>
                </a:lnTo>
                <a:lnTo>
                  <a:pt x="2828925" y="309562"/>
                </a:lnTo>
                <a:lnTo>
                  <a:pt x="2836068" y="278606"/>
                </a:lnTo>
                <a:lnTo>
                  <a:pt x="2836068" y="259556"/>
                </a:lnTo>
                <a:lnTo>
                  <a:pt x="2828925" y="230981"/>
                </a:lnTo>
                <a:lnTo>
                  <a:pt x="2797968" y="192881"/>
                </a:lnTo>
                <a:lnTo>
                  <a:pt x="2726531" y="123825"/>
                </a:lnTo>
                <a:lnTo>
                  <a:pt x="2662237" y="69056"/>
                </a:lnTo>
                <a:lnTo>
                  <a:pt x="2602706" y="23812"/>
                </a:lnTo>
                <a:lnTo>
                  <a:pt x="2578893" y="7143"/>
                </a:lnTo>
                <a:lnTo>
                  <a:pt x="2555081" y="0"/>
                </a:lnTo>
                <a:lnTo>
                  <a:pt x="2509837" y="2381"/>
                </a:lnTo>
                <a:lnTo>
                  <a:pt x="2457450" y="16668"/>
                </a:lnTo>
                <a:lnTo>
                  <a:pt x="2397918" y="40481"/>
                </a:lnTo>
                <a:lnTo>
                  <a:pt x="2328862" y="42862"/>
                </a:lnTo>
                <a:lnTo>
                  <a:pt x="2126456" y="45243"/>
                </a:lnTo>
                <a:lnTo>
                  <a:pt x="1940718" y="50006"/>
                </a:lnTo>
                <a:lnTo>
                  <a:pt x="1712118" y="54768"/>
                </a:lnTo>
                <a:lnTo>
                  <a:pt x="1364456" y="71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5F3F8D7-AA12-49E1-A7FE-12B9AF5A3921}"/>
              </a:ext>
            </a:extLst>
          </p:cNvPr>
          <p:cNvSpPr/>
          <p:nvPr/>
        </p:nvSpPr>
        <p:spPr>
          <a:xfrm>
            <a:off x="4314825" y="4837113"/>
            <a:ext cx="228600" cy="896937"/>
          </a:xfrm>
          <a:custGeom>
            <a:avLst/>
            <a:gdLst>
              <a:gd name="connsiteX0" fmla="*/ 228600 w 228600"/>
              <a:gd name="connsiteY0" fmla="*/ 345281 h 897731"/>
              <a:gd name="connsiteX1" fmla="*/ 228600 w 228600"/>
              <a:gd name="connsiteY1" fmla="*/ 197644 h 897731"/>
              <a:gd name="connsiteX2" fmla="*/ 228600 w 228600"/>
              <a:gd name="connsiteY2" fmla="*/ 0 h 897731"/>
              <a:gd name="connsiteX3" fmla="*/ 0 w 228600"/>
              <a:gd name="connsiteY3" fmla="*/ 33337 h 897731"/>
              <a:gd name="connsiteX4" fmla="*/ 14288 w 228600"/>
              <a:gd name="connsiteY4" fmla="*/ 214312 h 897731"/>
              <a:gd name="connsiteX5" fmla="*/ 28575 w 228600"/>
              <a:gd name="connsiteY5" fmla="*/ 471487 h 897731"/>
              <a:gd name="connsiteX6" fmla="*/ 57150 w 228600"/>
              <a:gd name="connsiteY6" fmla="*/ 897731 h 897731"/>
              <a:gd name="connsiteX7" fmla="*/ 223838 w 228600"/>
              <a:gd name="connsiteY7" fmla="*/ 883444 h 897731"/>
              <a:gd name="connsiteX8" fmla="*/ 228600 w 228600"/>
              <a:gd name="connsiteY8" fmla="*/ 721519 h 897731"/>
              <a:gd name="connsiteX9" fmla="*/ 228600 w 228600"/>
              <a:gd name="connsiteY9" fmla="*/ 345281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8600" h="897731">
                <a:moveTo>
                  <a:pt x="228600" y="345281"/>
                </a:moveTo>
                <a:lnTo>
                  <a:pt x="228600" y="197644"/>
                </a:lnTo>
                <a:lnTo>
                  <a:pt x="228600" y="0"/>
                </a:lnTo>
                <a:lnTo>
                  <a:pt x="0" y="33337"/>
                </a:lnTo>
                <a:lnTo>
                  <a:pt x="14288" y="214312"/>
                </a:lnTo>
                <a:lnTo>
                  <a:pt x="28575" y="471487"/>
                </a:lnTo>
                <a:lnTo>
                  <a:pt x="57150" y="897731"/>
                </a:lnTo>
                <a:lnTo>
                  <a:pt x="223838" y="883444"/>
                </a:lnTo>
                <a:lnTo>
                  <a:pt x="228600" y="721519"/>
                </a:lnTo>
                <a:lnTo>
                  <a:pt x="228600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B9A1BF1B-7CAC-4652-B6BD-40A7B9FB0997}"/>
              </a:ext>
            </a:extLst>
          </p:cNvPr>
          <p:cNvSpPr/>
          <p:nvPr/>
        </p:nvSpPr>
        <p:spPr>
          <a:xfrm>
            <a:off x="5167313" y="4791075"/>
            <a:ext cx="273050" cy="903288"/>
          </a:xfrm>
          <a:custGeom>
            <a:avLst/>
            <a:gdLst>
              <a:gd name="connsiteX0" fmla="*/ 2381 w 273843"/>
              <a:gd name="connsiteY0" fmla="*/ 540544 h 902494"/>
              <a:gd name="connsiteX1" fmla="*/ 2381 w 273843"/>
              <a:gd name="connsiteY1" fmla="*/ 409575 h 902494"/>
              <a:gd name="connsiteX2" fmla="*/ 2381 w 273843"/>
              <a:gd name="connsiteY2" fmla="*/ 226219 h 902494"/>
              <a:gd name="connsiteX3" fmla="*/ 0 w 273843"/>
              <a:gd name="connsiteY3" fmla="*/ 4763 h 902494"/>
              <a:gd name="connsiteX4" fmla="*/ 273843 w 273843"/>
              <a:gd name="connsiteY4" fmla="*/ 0 h 902494"/>
              <a:gd name="connsiteX5" fmla="*/ 254793 w 273843"/>
              <a:gd name="connsiteY5" fmla="*/ 173831 h 902494"/>
              <a:gd name="connsiteX6" fmla="*/ 226218 w 273843"/>
              <a:gd name="connsiteY6" fmla="*/ 414338 h 902494"/>
              <a:gd name="connsiteX7" fmla="*/ 190500 w 273843"/>
              <a:gd name="connsiteY7" fmla="*/ 731044 h 902494"/>
              <a:gd name="connsiteX8" fmla="*/ 169068 w 273843"/>
              <a:gd name="connsiteY8" fmla="*/ 902494 h 902494"/>
              <a:gd name="connsiteX9" fmla="*/ 7143 w 273843"/>
              <a:gd name="connsiteY9" fmla="*/ 902494 h 902494"/>
              <a:gd name="connsiteX10" fmla="*/ 2381 w 273843"/>
              <a:gd name="connsiteY10" fmla="*/ 764381 h 902494"/>
              <a:gd name="connsiteX11" fmla="*/ 2381 w 273843"/>
              <a:gd name="connsiteY11" fmla="*/ 540544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843" h="902494">
                <a:moveTo>
                  <a:pt x="2381" y="540544"/>
                </a:moveTo>
                <a:lnTo>
                  <a:pt x="2381" y="409575"/>
                </a:lnTo>
                <a:lnTo>
                  <a:pt x="2381" y="226219"/>
                </a:lnTo>
                <a:cubicBezTo>
                  <a:pt x="1587" y="152400"/>
                  <a:pt x="794" y="78582"/>
                  <a:pt x="0" y="4763"/>
                </a:cubicBezTo>
                <a:lnTo>
                  <a:pt x="273843" y="0"/>
                </a:lnTo>
                <a:lnTo>
                  <a:pt x="254793" y="173831"/>
                </a:lnTo>
                <a:lnTo>
                  <a:pt x="226218" y="414338"/>
                </a:lnTo>
                <a:lnTo>
                  <a:pt x="190500" y="731044"/>
                </a:lnTo>
                <a:lnTo>
                  <a:pt x="169068" y="902494"/>
                </a:lnTo>
                <a:lnTo>
                  <a:pt x="7143" y="902494"/>
                </a:lnTo>
                <a:cubicBezTo>
                  <a:pt x="5528" y="856457"/>
                  <a:pt x="2381" y="810446"/>
                  <a:pt x="2381" y="764381"/>
                </a:cubicBezTo>
                <a:lnTo>
                  <a:pt x="2381" y="540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41B424FA-FFB9-4219-A37D-A907B9DF717F}"/>
              </a:ext>
            </a:extLst>
          </p:cNvPr>
          <p:cNvSpPr/>
          <p:nvPr/>
        </p:nvSpPr>
        <p:spPr>
          <a:xfrm>
            <a:off x="2743200" y="5551488"/>
            <a:ext cx="4292600" cy="511175"/>
          </a:xfrm>
          <a:custGeom>
            <a:avLst/>
            <a:gdLst>
              <a:gd name="connsiteX0" fmla="*/ 2567221 w 4292504"/>
              <a:gd name="connsiteY0" fmla="*/ 224287 h 510684"/>
              <a:gd name="connsiteX1" fmla="*/ 2367088 w 4292504"/>
              <a:gd name="connsiteY1" fmla="*/ 227737 h 510684"/>
              <a:gd name="connsiteX2" fmla="*/ 2208362 w 4292504"/>
              <a:gd name="connsiteY2" fmla="*/ 231188 h 510684"/>
              <a:gd name="connsiteX3" fmla="*/ 1984075 w 4292504"/>
              <a:gd name="connsiteY3" fmla="*/ 241539 h 510684"/>
              <a:gd name="connsiteX4" fmla="*/ 1856405 w 4292504"/>
              <a:gd name="connsiteY4" fmla="*/ 248441 h 510684"/>
              <a:gd name="connsiteX5" fmla="*/ 1642469 w 4292504"/>
              <a:gd name="connsiteY5" fmla="*/ 265693 h 510684"/>
              <a:gd name="connsiteX6" fmla="*/ 1418183 w 4292504"/>
              <a:gd name="connsiteY6" fmla="*/ 289847 h 510684"/>
              <a:gd name="connsiteX7" fmla="*/ 1197346 w 4292504"/>
              <a:gd name="connsiteY7" fmla="*/ 320902 h 510684"/>
              <a:gd name="connsiteX8" fmla="*/ 1004115 w 4292504"/>
              <a:gd name="connsiteY8" fmla="*/ 351957 h 510684"/>
              <a:gd name="connsiteX9" fmla="*/ 807432 w 4292504"/>
              <a:gd name="connsiteY9" fmla="*/ 389914 h 510684"/>
              <a:gd name="connsiteX10" fmla="*/ 659058 w 4292504"/>
              <a:gd name="connsiteY10" fmla="*/ 427870 h 510684"/>
              <a:gd name="connsiteX11" fmla="*/ 514134 w 4292504"/>
              <a:gd name="connsiteY11" fmla="*/ 469277 h 510684"/>
              <a:gd name="connsiteX12" fmla="*/ 400266 w 4292504"/>
              <a:gd name="connsiteY12" fmla="*/ 507233 h 510684"/>
              <a:gd name="connsiteX13" fmla="*/ 376112 w 4292504"/>
              <a:gd name="connsiteY13" fmla="*/ 510684 h 510684"/>
              <a:gd name="connsiteX14" fmla="*/ 314002 w 4292504"/>
              <a:gd name="connsiteY14" fmla="*/ 493431 h 510684"/>
              <a:gd name="connsiteX15" fmla="*/ 231188 w 4292504"/>
              <a:gd name="connsiteY15" fmla="*/ 452024 h 510684"/>
              <a:gd name="connsiteX16" fmla="*/ 186331 w 4292504"/>
              <a:gd name="connsiteY16" fmla="*/ 420969 h 510684"/>
              <a:gd name="connsiteX17" fmla="*/ 138023 w 4292504"/>
              <a:gd name="connsiteY17" fmla="*/ 376111 h 510684"/>
              <a:gd name="connsiteX18" fmla="*/ 100066 w 4292504"/>
              <a:gd name="connsiteY18" fmla="*/ 334705 h 510684"/>
              <a:gd name="connsiteX19" fmla="*/ 58660 w 4292504"/>
              <a:gd name="connsiteY19" fmla="*/ 282946 h 510684"/>
              <a:gd name="connsiteX20" fmla="*/ 20703 w 4292504"/>
              <a:gd name="connsiteY20" fmla="*/ 234638 h 510684"/>
              <a:gd name="connsiteX21" fmla="*/ 3451 w 4292504"/>
              <a:gd name="connsiteY21" fmla="*/ 193231 h 510684"/>
              <a:gd name="connsiteX22" fmla="*/ 0 w 4292504"/>
              <a:gd name="connsiteY22" fmla="*/ 175979 h 510684"/>
              <a:gd name="connsiteX23" fmla="*/ 6901 w 4292504"/>
              <a:gd name="connsiteY23" fmla="*/ 162176 h 510684"/>
              <a:gd name="connsiteX24" fmla="*/ 17253 w 4292504"/>
              <a:gd name="connsiteY24" fmla="*/ 155275 h 510684"/>
              <a:gd name="connsiteX25" fmla="*/ 37956 w 4292504"/>
              <a:gd name="connsiteY25" fmla="*/ 155275 h 510684"/>
              <a:gd name="connsiteX26" fmla="*/ 72462 w 4292504"/>
              <a:gd name="connsiteY26" fmla="*/ 169077 h 510684"/>
              <a:gd name="connsiteX27" fmla="*/ 103517 w 4292504"/>
              <a:gd name="connsiteY27" fmla="*/ 182880 h 510684"/>
              <a:gd name="connsiteX28" fmla="*/ 175979 w 4292504"/>
              <a:gd name="connsiteY28" fmla="*/ 200133 h 510684"/>
              <a:gd name="connsiteX29" fmla="*/ 282946 w 4292504"/>
              <a:gd name="connsiteY29" fmla="*/ 217385 h 510684"/>
              <a:gd name="connsiteX30" fmla="*/ 424420 w 4292504"/>
              <a:gd name="connsiteY30" fmla="*/ 224287 h 510684"/>
              <a:gd name="connsiteX31" fmla="*/ 586596 w 4292504"/>
              <a:gd name="connsiteY31" fmla="*/ 217385 h 510684"/>
              <a:gd name="connsiteX32" fmla="*/ 755674 w 4292504"/>
              <a:gd name="connsiteY32" fmla="*/ 193231 h 510684"/>
              <a:gd name="connsiteX33" fmla="*/ 855740 w 4292504"/>
              <a:gd name="connsiteY33" fmla="*/ 175979 h 510684"/>
              <a:gd name="connsiteX34" fmla="*/ 1207698 w 4292504"/>
              <a:gd name="connsiteY34" fmla="*/ 138022 h 510684"/>
              <a:gd name="connsiteX35" fmla="*/ 1445787 w 4292504"/>
              <a:gd name="connsiteY35" fmla="*/ 106967 h 510684"/>
              <a:gd name="connsiteX36" fmla="*/ 1632118 w 4292504"/>
              <a:gd name="connsiteY36" fmla="*/ 86264 h 510684"/>
              <a:gd name="connsiteX37" fmla="*/ 1783943 w 4292504"/>
              <a:gd name="connsiteY37" fmla="*/ 65561 h 510684"/>
              <a:gd name="connsiteX38" fmla="*/ 1963372 w 4292504"/>
              <a:gd name="connsiteY38" fmla="*/ 58659 h 510684"/>
              <a:gd name="connsiteX39" fmla="*/ 2211813 w 4292504"/>
              <a:gd name="connsiteY39" fmla="*/ 48308 h 510684"/>
              <a:gd name="connsiteX40" fmla="*/ 2443001 w 4292504"/>
              <a:gd name="connsiteY40" fmla="*/ 44857 h 510684"/>
              <a:gd name="connsiteX41" fmla="*/ 2767354 w 4292504"/>
              <a:gd name="connsiteY41" fmla="*/ 44857 h 510684"/>
              <a:gd name="connsiteX42" fmla="*/ 3060652 w 4292504"/>
              <a:gd name="connsiteY42" fmla="*/ 41407 h 510684"/>
              <a:gd name="connsiteX43" fmla="*/ 3253884 w 4292504"/>
              <a:gd name="connsiteY43" fmla="*/ 44857 h 510684"/>
              <a:gd name="connsiteX44" fmla="*/ 3388456 w 4292504"/>
              <a:gd name="connsiteY44" fmla="*/ 41407 h 510684"/>
              <a:gd name="connsiteX45" fmla="*/ 3554083 w 4292504"/>
              <a:gd name="connsiteY45" fmla="*/ 37956 h 510684"/>
              <a:gd name="connsiteX46" fmla="*/ 3678303 w 4292504"/>
              <a:gd name="connsiteY46" fmla="*/ 31055 h 510684"/>
              <a:gd name="connsiteX47" fmla="*/ 3778370 w 4292504"/>
              <a:gd name="connsiteY47" fmla="*/ 17253 h 510684"/>
              <a:gd name="connsiteX48" fmla="*/ 3840480 w 4292504"/>
              <a:gd name="connsiteY48" fmla="*/ 0 h 510684"/>
              <a:gd name="connsiteX49" fmla="*/ 3854282 w 4292504"/>
              <a:gd name="connsiteY49" fmla="*/ 0 h 510684"/>
              <a:gd name="connsiteX50" fmla="*/ 3940546 w 4292504"/>
              <a:gd name="connsiteY50" fmla="*/ 27604 h 510684"/>
              <a:gd name="connsiteX51" fmla="*/ 4071668 w 4292504"/>
              <a:gd name="connsiteY51" fmla="*/ 82813 h 510684"/>
              <a:gd name="connsiteX52" fmla="*/ 4182086 w 4292504"/>
              <a:gd name="connsiteY52" fmla="*/ 148374 h 510684"/>
              <a:gd name="connsiteX53" fmla="*/ 4251097 w 4292504"/>
              <a:gd name="connsiteY53" fmla="*/ 193231 h 510684"/>
              <a:gd name="connsiteX54" fmla="*/ 4261449 w 4292504"/>
              <a:gd name="connsiteY54" fmla="*/ 203583 h 510684"/>
              <a:gd name="connsiteX55" fmla="*/ 4278702 w 4292504"/>
              <a:gd name="connsiteY55" fmla="*/ 238089 h 510684"/>
              <a:gd name="connsiteX56" fmla="*/ 4289054 w 4292504"/>
              <a:gd name="connsiteY56" fmla="*/ 272594 h 510684"/>
              <a:gd name="connsiteX57" fmla="*/ 4292504 w 4292504"/>
              <a:gd name="connsiteY57" fmla="*/ 314001 h 510684"/>
              <a:gd name="connsiteX58" fmla="*/ 4289054 w 4292504"/>
              <a:gd name="connsiteY58" fmla="*/ 327804 h 510684"/>
              <a:gd name="connsiteX59" fmla="*/ 4275251 w 4292504"/>
              <a:gd name="connsiteY59" fmla="*/ 338155 h 510684"/>
              <a:gd name="connsiteX60" fmla="*/ 4251097 w 4292504"/>
              <a:gd name="connsiteY60" fmla="*/ 351957 h 510684"/>
              <a:gd name="connsiteX61" fmla="*/ 4226943 w 4292504"/>
              <a:gd name="connsiteY61" fmla="*/ 355408 h 510684"/>
              <a:gd name="connsiteX62" fmla="*/ 4168284 w 4292504"/>
              <a:gd name="connsiteY62" fmla="*/ 348507 h 510684"/>
              <a:gd name="connsiteX63" fmla="*/ 3995755 w 4292504"/>
              <a:gd name="connsiteY63" fmla="*/ 314001 h 510684"/>
              <a:gd name="connsiteX64" fmla="*/ 3819777 w 4292504"/>
              <a:gd name="connsiteY64" fmla="*/ 286397 h 510684"/>
              <a:gd name="connsiteX65" fmla="*/ 3633446 w 4292504"/>
              <a:gd name="connsiteY65" fmla="*/ 258792 h 510684"/>
              <a:gd name="connsiteX66" fmla="*/ 3419511 w 4292504"/>
              <a:gd name="connsiteY66" fmla="*/ 241539 h 510684"/>
              <a:gd name="connsiteX67" fmla="*/ 3298741 w 4292504"/>
              <a:gd name="connsiteY67" fmla="*/ 234638 h 510684"/>
              <a:gd name="connsiteX68" fmla="*/ 3095158 w 4292504"/>
              <a:gd name="connsiteY68" fmla="*/ 224287 h 510684"/>
              <a:gd name="connsiteX69" fmla="*/ 2684540 w 4292504"/>
              <a:gd name="connsiteY69" fmla="*/ 220836 h 510684"/>
              <a:gd name="connsiteX70" fmla="*/ 2567221 w 4292504"/>
              <a:gd name="connsiteY70" fmla="*/ 224287 h 51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292504" h="510684">
                <a:moveTo>
                  <a:pt x="2567221" y="224287"/>
                </a:moveTo>
                <a:lnTo>
                  <a:pt x="2367088" y="227737"/>
                </a:lnTo>
                <a:lnTo>
                  <a:pt x="2208362" y="231188"/>
                </a:lnTo>
                <a:lnTo>
                  <a:pt x="1984075" y="241539"/>
                </a:lnTo>
                <a:lnTo>
                  <a:pt x="1856405" y="248441"/>
                </a:lnTo>
                <a:lnTo>
                  <a:pt x="1642469" y="265693"/>
                </a:lnTo>
                <a:lnTo>
                  <a:pt x="1418183" y="289847"/>
                </a:lnTo>
                <a:lnTo>
                  <a:pt x="1197346" y="320902"/>
                </a:lnTo>
                <a:lnTo>
                  <a:pt x="1004115" y="351957"/>
                </a:lnTo>
                <a:lnTo>
                  <a:pt x="807432" y="389914"/>
                </a:lnTo>
                <a:lnTo>
                  <a:pt x="659058" y="427870"/>
                </a:lnTo>
                <a:lnTo>
                  <a:pt x="514134" y="469277"/>
                </a:lnTo>
                <a:lnTo>
                  <a:pt x="400266" y="507233"/>
                </a:lnTo>
                <a:lnTo>
                  <a:pt x="376112" y="510684"/>
                </a:lnTo>
                <a:lnTo>
                  <a:pt x="314002" y="493431"/>
                </a:lnTo>
                <a:lnTo>
                  <a:pt x="231188" y="452024"/>
                </a:lnTo>
                <a:lnTo>
                  <a:pt x="186331" y="420969"/>
                </a:lnTo>
                <a:lnTo>
                  <a:pt x="138023" y="376111"/>
                </a:lnTo>
                <a:lnTo>
                  <a:pt x="100066" y="334705"/>
                </a:lnTo>
                <a:lnTo>
                  <a:pt x="58660" y="282946"/>
                </a:lnTo>
                <a:lnTo>
                  <a:pt x="20703" y="234638"/>
                </a:lnTo>
                <a:lnTo>
                  <a:pt x="3451" y="193231"/>
                </a:lnTo>
                <a:lnTo>
                  <a:pt x="0" y="175979"/>
                </a:lnTo>
                <a:lnTo>
                  <a:pt x="6901" y="162176"/>
                </a:lnTo>
                <a:lnTo>
                  <a:pt x="17253" y="155275"/>
                </a:lnTo>
                <a:lnTo>
                  <a:pt x="37956" y="155275"/>
                </a:lnTo>
                <a:lnTo>
                  <a:pt x="72462" y="169077"/>
                </a:lnTo>
                <a:lnTo>
                  <a:pt x="103517" y="182880"/>
                </a:lnTo>
                <a:lnTo>
                  <a:pt x="175979" y="200133"/>
                </a:lnTo>
                <a:lnTo>
                  <a:pt x="282946" y="217385"/>
                </a:lnTo>
                <a:lnTo>
                  <a:pt x="424420" y="224287"/>
                </a:lnTo>
                <a:lnTo>
                  <a:pt x="586596" y="217385"/>
                </a:lnTo>
                <a:lnTo>
                  <a:pt x="755674" y="193231"/>
                </a:lnTo>
                <a:lnTo>
                  <a:pt x="855740" y="175979"/>
                </a:lnTo>
                <a:lnTo>
                  <a:pt x="1207698" y="138022"/>
                </a:lnTo>
                <a:lnTo>
                  <a:pt x="1445787" y="106967"/>
                </a:lnTo>
                <a:lnTo>
                  <a:pt x="1632118" y="86264"/>
                </a:lnTo>
                <a:lnTo>
                  <a:pt x="1783943" y="65561"/>
                </a:lnTo>
                <a:lnTo>
                  <a:pt x="1963372" y="58659"/>
                </a:lnTo>
                <a:lnTo>
                  <a:pt x="2211813" y="48308"/>
                </a:lnTo>
                <a:lnTo>
                  <a:pt x="2443001" y="44857"/>
                </a:lnTo>
                <a:lnTo>
                  <a:pt x="2767354" y="44857"/>
                </a:lnTo>
                <a:lnTo>
                  <a:pt x="3060652" y="41407"/>
                </a:lnTo>
                <a:lnTo>
                  <a:pt x="3253884" y="44857"/>
                </a:lnTo>
                <a:lnTo>
                  <a:pt x="3388456" y="41407"/>
                </a:lnTo>
                <a:lnTo>
                  <a:pt x="3554083" y="37956"/>
                </a:lnTo>
                <a:lnTo>
                  <a:pt x="3678303" y="31055"/>
                </a:lnTo>
                <a:lnTo>
                  <a:pt x="3778370" y="17253"/>
                </a:lnTo>
                <a:lnTo>
                  <a:pt x="3840480" y="0"/>
                </a:lnTo>
                <a:lnTo>
                  <a:pt x="3854282" y="0"/>
                </a:lnTo>
                <a:lnTo>
                  <a:pt x="3940546" y="27604"/>
                </a:lnTo>
                <a:lnTo>
                  <a:pt x="4071668" y="82813"/>
                </a:lnTo>
                <a:lnTo>
                  <a:pt x="4182086" y="148374"/>
                </a:lnTo>
                <a:lnTo>
                  <a:pt x="4251097" y="193231"/>
                </a:lnTo>
                <a:lnTo>
                  <a:pt x="4261449" y="203583"/>
                </a:lnTo>
                <a:lnTo>
                  <a:pt x="4278702" y="238089"/>
                </a:lnTo>
                <a:lnTo>
                  <a:pt x="4289054" y="272594"/>
                </a:lnTo>
                <a:lnTo>
                  <a:pt x="4292504" y="314001"/>
                </a:lnTo>
                <a:lnTo>
                  <a:pt x="4289054" y="327804"/>
                </a:lnTo>
                <a:lnTo>
                  <a:pt x="4275251" y="338155"/>
                </a:lnTo>
                <a:lnTo>
                  <a:pt x="4251097" y="351957"/>
                </a:lnTo>
                <a:lnTo>
                  <a:pt x="4226943" y="355408"/>
                </a:lnTo>
                <a:lnTo>
                  <a:pt x="4168284" y="348507"/>
                </a:lnTo>
                <a:lnTo>
                  <a:pt x="3995755" y="314001"/>
                </a:lnTo>
                <a:lnTo>
                  <a:pt x="3819777" y="286397"/>
                </a:lnTo>
                <a:lnTo>
                  <a:pt x="3633446" y="258792"/>
                </a:lnTo>
                <a:lnTo>
                  <a:pt x="3419511" y="241539"/>
                </a:lnTo>
                <a:lnTo>
                  <a:pt x="3298741" y="234638"/>
                </a:lnTo>
                <a:lnTo>
                  <a:pt x="3095158" y="224287"/>
                </a:lnTo>
                <a:lnTo>
                  <a:pt x="2684540" y="220836"/>
                </a:lnTo>
                <a:lnTo>
                  <a:pt x="2567221" y="2242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11095E8A-F171-4156-A34B-77B957B48859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271588"/>
            <a:ext cx="4545013" cy="4795837"/>
            <a:chOff x="2854325" y="1419225"/>
            <a:chExt cx="4545013" cy="4795838"/>
          </a:xfrm>
        </p:grpSpPr>
        <p:sp>
          <p:nvSpPr>
            <p:cNvPr id="132" name="フリーフォーム 63">
              <a:extLst>
                <a:ext uri="{FF2B5EF4-FFF2-40B4-BE49-F238E27FC236}">
                  <a16:creationId xmlns:a16="http://schemas.microsoft.com/office/drawing/2014/main" id="{DFA474C1-A5E0-4C25-AFA3-0BDE54BEDA08}"/>
                </a:ext>
              </a:extLst>
            </p:cNvPr>
            <p:cNvSpPr/>
            <p:nvPr/>
          </p:nvSpPr>
          <p:spPr>
            <a:xfrm>
              <a:off x="2854325" y="2398712"/>
              <a:ext cx="815975" cy="2338388"/>
            </a:xfrm>
            <a:custGeom>
              <a:avLst/>
              <a:gdLst>
                <a:gd name="connsiteX0" fmla="*/ 813131 w 816109"/>
                <a:gd name="connsiteY0" fmla="*/ 452732 h 2338124"/>
                <a:gd name="connsiteX1" fmla="*/ 816109 w 816109"/>
                <a:gd name="connsiteY1" fmla="*/ 357420 h 2338124"/>
                <a:gd name="connsiteX2" fmla="*/ 816109 w 816109"/>
                <a:gd name="connsiteY2" fmla="*/ 268065 h 2338124"/>
                <a:gd name="connsiteX3" fmla="*/ 768453 w 816109"/>
                <a:gd name="connsiteY3" fmla="*/ 110205 h 2338124"/>
                <a:gd name="connsiteX4" fmla="*/ 693991 w 816109"/>
                <a:gd name="connsiteY4" fmla="*/ 92334 h 2338124"/>
                <a:gd name="connsiteX5" fmla="*/ 631442 w 816109"/>
                <a:gd name="connsiteY5" fmla="*/ 74463 h 2338124"/>
                <a:gd name="connsiteX6" fmla="*/ 583786 w 816109"/>
                <a:gd name="connsiteY6" fmla="*/ 59570 h 2338124"/>
                <a:gd name="connsiteX7" fmla="*/ 512302 w 816109"/>
                <a:gd name="connsiteY7" fmla="*/ 32764 h 2338124"/>
                <a:gd name="connsiteX8" fmla="*/ 467625 w 816109"/>
                <a:gd name="connsiteY8" fmla="*/ 14893 h 2338124"/>
                <a:gd name="connsiteX9" fmla="*/ 434861 w 816109"/>
                <a:gd name="connsiteY9" fmla="*/ 0 h 2338124"/>
                <a:gd name="connsiteX10" fmla="*/ 416990 w 816109"/>
                <a:gd name="connsiteY10" fmla="*/ 2979 h 2338124"/>
                <a:gd name="connsiteX11" fmla="*/ 399119 w 816109"/>
                <a:gd name="connsiteY11" fmla="*/ 11914 h 2338124"/>
                <a:gd name="connsiteX12" fmla="*/ 390184 w 816109"/>
                <a:gd name="connsiteY12" fmla="*/ 23828 h 2338124"/>
                <a:gd name="connsiteX13" fmla="*/ 390184 w 816109"/>
                <a:gd name="connsiteY13" fmla="*/ 50635 h 2338124"/>
                <a:gd name="connsiteX14" fmla="*/ 393162 w 816109"/>
                <a:gd name="connsiteY14" fmla="*/ 62549 h 2338124"/>
                <a:gd name="connsiteX15" fmla="*/ 402098 w 816109"/>
                <a:gd name="connsiteY15" fmla="*/ 71484 h 2338124"/>
                <a:gd name="connsiteX16" fmla="*/ 443797 w 816109"/>
                <a:gd name="connsiteY16" fmla="*/ 95312 h 2338124"/>
                <a:gd name="connsiteX17" fmla="*/ 476560 w 816109"/>
                <a:gd name="connsiteY17" fmla="*/ 119140 h 2338124"/>
                <a:gd name="connsiteX18" fmla="*/ 503367 w 816109"/>
                <a:gd name="connsiteY18" fmla="*/ 148925 h 2338124"/>
                <a:gd name="connsiteX19" fmla="*/ 530173 w 816109"/>
                <a:gd name="connsiteY19" fmla="*/ 187646 h 2338124"/>
                <a:gd name="connsiteX20" fmla="*/ 545066 w 816109"/>
                <a:gd name="connsiteY20" fmla="*/ 217431 h 2338124"/>
                <a:gd name="connsiteX21" fmla="*/ 562937 w 816109"/>
                <a:gd name="connsiteY21" fmla="*/ 274022 h 2338124"/>
                <a:gd name="connsiteX22" fmla="*/ 568894 w 816109"/>
                <a:gd name="connsiteY22" fmla="*/ 312743 h 2338124"/>
                <a:gd name="connsiteX23" fmla="*/ 571872 w 816109"/>
                <a:gd name="connsiteY23" fmla="*/ 390184 h 2338124"/>
                <a:gd name="connsiteX24" fmla="*/ 568894 w 816109"/>
                <a:gd name="connsiteY24" fmla="*/ 568894 h 2338124"/>
                <a:gd name="connsiteX25" fmla="*/ 562937 w 816109"/>
                <a:gd name="connsiteY25" fmla="*/ 732712 h 2338124"/>
                <a:gd name="connsiteX26" fmla="*/ 556980 w 816109"/>
                <a:gd name="connsiteY26" fmla="*/ 839938 h 2338124"/>
                <a:gd name="connsiteX27" fmla="*/ 548044 w 816109"/>
                <a:gd name="connsiteY27" fmla="*/ 947164 h 2338124"/>
                <a:gd name="connsiteX28" fmla="*/ 533152 w 816109"/>
                <a:gd name="connsiteY28" fmla="*/ 1084175 h 2338124"/>
                <a:gd name="connsiteX29" fmla="*/ 512302 w 816109"/>
                <a:gd name="connsiteY29" fmla="*/ 1212250 h 2338124"/>
                <a:gd name="connsiteX30" fmla="*/ 482517 w 816109"/>
                <a:gd name="connsiteY30" fmla="*/ 1361175 h 2338124"/>
                <a:gd name="connsiteX31" fmla="*/ 443797 w 816109"/>
                <a:gd name="connsiteY31" fmla="*/ 1504144 h 2338124"/>
                <a:gd name="connsiteX32" fmla="*/ 405076 w 816109"/>
                <a:gd name="connsiteY32" fmla="*/ 1605413 h 2338124"/>
                <a:gd name="connsiteX33" fmla="*/ 354442 w 816109"/>
                <a:gd name="connsiteY33" fmla="*/ 1724553 h 2338124"/>
                <a:gd name="connsiteX34" fmla="*/ 282958 w 816109"/>
                <a:gd name="connsiteY34" fmla="*/ 1858585 h 2338124"/>
                <a:gd name="connsiteX35" fmla="*/ 184667 w 816109"/>
                <a:gd name="connsiteY35" fmla="*/ 2031338 h 2338124"/>
                <a:gd name="connsiteX36" fmla="*/ 71484 w 816109"/>
                <a:gd name="connsiteY36" fmla="*/ 2195156 h 2338124"/>
                <a:gd name="connsiteX37" fmla="*/ 14892 w 816109"/>
                <a:gd name="connsiteY37" fmla="*/ 2272597 h 2338124"/>
                <a:gd name="connsiteX38" fmla="*/ 5957 w 816109"/>
                <a:gd name="connsiteY38" fmla="*/ 2290468 h 2338124"/>
                <a:gd name="connsiteX39" fmla="*/ 0 w 816109"/>
                <a:gd name="connsiteY39" fmla="*/ 2317274 h 2338124"/>
                <a:gd name="connsiteX40" fmla="*/ 5957 w 816109"/>
                <a:gd name="connsiteY40" fmla="*/ 2335146 h 2338124"/>
                <a:gd name="connsiteX41" fmla="*/ 8935 w 816109"/>
                <a:gd name="connsiteY41" fmla="*/ 2338124 h 2338124"/>
                <a:gd name="connsiteX42" fmla="*/ 32763 w 816109"/>
                <a:gd name="connsiteY42" fmla="*/ 2338124 h 2338124"/>
                <a:gd name="connsiteX43" fmla="*/ 59570 w 816109"/>
                <a:gd name="connsiteY43" fmla="*/ 2329189 h 2338124"/>
                <a:gd name="connsiteX44" fmla="*/ 77441 w 816109"/>
                <a:gd name="connsiteY44" fmla="*/ 2317274 h 2338124"/>
                <a:gd name="connsiteX45" fmla="*/ 92334 w 816109"/>
                <a:gd name="connsiteY45" fmla="*/ 2305360 h 2338124"/>
                <a:gd name="connsiteX46" fmla="*/ 151904 w 816109"/>
                <a:gd name="connsiteY46" fmla="*/ 2248769 h 2338124"/>
                <a:gd name="connsiteX47" fmla="*/ 241259 w 816109"/>
                <a:gd name="connsiteY47" fmla="*/ 2147500 h 2338124"/>
                <a:gd name="connsiteX48" fmla="*/ 315721 w 816109"/>
                <a:gd name="connsiteY48" fmla="*/ 2055166 h 2338124"/>
                <a:gd name="connsiteX49" fmla="*/ 372313 w 816109"/>
                <a:gd name="connsiteY49" fmla="*/ 1974747 h 2338124"/>
                <a:gd name="connsiteX50" fmla="*/ 440818 w 816109"/>
                <a:gd name="connsiteY50" fmla="*/ 1873478 h 2338124"/>
                <a:gd name="connsiteX51" fmla="*/ 494431 w 816109"/>
                <a:gd name="connsiteY51" fmla="*/ 1784123 h 2338124"/>
                <a:gd name="connsiteX52" fmla="*/ 542087 w 816109"/>
                <a:gd name="connsiteY52" fmla="*/ 1694768 h 2338124"/>
                <a:gd name="connsiteX53" fmla="*/ 595700 w 816109"/>
                <a:gd name="connsiteY53" fmla="*/ 1584563 h 2338124"/>
                <a:gd name="connsiteX54" fmla="*/ 637399 w 816109"/>
                <a:gd name="connsiteY54" fmla="*/ 1486273 h 2338124"/>
                <a:gd name="connsiteX55" fmla="*/ 667184 w 816109"/>
                <a:gd name="connsiteY55" fmla="*/ 1402874 h 2338124"/>
                <a:gd name="connsiteX56" fmla="*/ 696969 w 816109"/>
                <a:gd name="connsiteY56" fmla="*/ 1316498 h 2338124"/>
                <a:gd name="connsiteX57" fmla="*/ 726754 w 816109"/>
                <a:gd name="connsiteY57" fmla="*/ 1218207 h 2338124"/>
                <a:gd name="connsiteX58" fmla="*/ 753561 w 816109"/>
                <a:gd name="connsiteY58" fmla="*/ 1093110 h 2338124"/>
                <a:gd name="connsiteX59" fmla="*/ 768453 w 816109"/>
                <a:gd name="connsiteY59" fmla="*/ 982906 h 2338124"/>
                <a:gd name="connsiteX60" fmla="*/ 783346 w 816109"/>
                <a:gd name="connsiteY60" fmla="*/ 863766 h 2338124"/>
                <a:gd name="connsiteX61" fmla="*/ 801217 w 816109"/>
                <a:gd name="connsiteY61" fmla="*/ 708884 h 2338124"/>
                <a:gd name="connsiteX62" fmla="*/ 813131 w 816109"/>
                <a:gd name="connsiteY62" fmla="*/ 452732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16109" h="2338124">
                  <a:moveTo>
                    <a:pt x="813131" y="452732"/>
                  </a:moveTo>
                  <a:cubicBezTo>
                    <a:pt x="814124" y="420961"/>
                    <a:pt x="815116" y="389191"/>
                    <a:pt x="816109" y="357420"/>
                  </a:cubicBezTo>
                  <a:lnTo>
                    <a:pt x="816109" y="268065"/>
                  </a:lnTo>
                  <a:lnTo>
                    <a:pt x="768453" y="110205"/>
                  </a:lnTo>
                  <a:lnTo>
                    <a:pt x="693991" y="92334"/>
                  </a:lnTo>
                  <a:lnTo>
                    <a:pt x="631442" y="74463"/>
                  </a:lnTo>
                  <a:lnTo>
                    <a:pt x="583786" y="59570"/>
                  </a:lnTo>
                  <a:lnTo>
                    <a:pt x="512302" y="32764"/>
                  </a:lnTo>
                  <a:lnTo>
                    <a:pt x="467625" y="14893"/>
                  </a:lnTo>
                  <a:lnTo>
                    <a:pt x="434861" y="0"/>
                  </a:lnTo>
                  <a:lnTo>
                    <a:pt x="416990" y="2979"/>
                  </a:lnTo>
                  <a:lnTo>
                    <a:pt x="399119" y="11914"/>
                  </a:lnTo>
                  <a:lnTo>
                    <a:pt x="390184" y="23828"/>
                  </a:lnTo>
                  <a:lnTo>
                    <a:pt x="390184" y="50635"/>
                  </a:lnTo>
                  <a:lnTo>
                    <a:pt x="393162" y="62549"/>
                  </a:lnTo>
                  <a:lnTo>
                    <a:pt x="402098" y="71484"/>
                  </a:lnTo>
                  <a:lnTo>
                    <a:pt x="443797" y="95312"/>
                  </a:lnTo>
                  <a:lnTo>
                    <a:pt x="476560" y="119140"/>
                  </a:lnTo>
                  <a:lnTo>
                    <a:pt x="503367" y="148925"/>
                  </a:lnTo>
                  <a:lnTo>
                    <a:pt x="530173" y="187646"/>
                  </a:lnTo>
                  <a:lnTo>
                    <a:pt x="545066" y="217431"/>
                  </a:lnTo>
                  <a:lnTo>
                    <a:pt x="562937" y="274022"/>
                  </a:lnTo>
                  <a:lnTo>
                    <a:pt x="568894" y="312743"/>
                  </a:lnTo>
                  <a:lnTo>
                    <a:pt x="571872" y="390184"/>
                  </a:lnTo>
                  <a:cubicBezTo>
                    <a:pt x="570879" y="449754"/>
                    <a:pt x="569887" y="509324"/>
                    <a:pt x="568894" y="568894"/>
                  </a:cubicBezTo>
                  <a:lnTo>
                    <a:pt x="562937" y="732712"/>
                  </a:lnTo>
                  <a:lnTo>
                    <a:pt x="556980" y="839938"/>
                  </a:lnTo>
                  <a:lnTo>
                    <a:pt x="548044" y="947164"/>
                  </a:lnTo>
                  <a:lnTo>
                    <a:pt x="533152" y="1084175"/>
                  </a:lnTo>
                  <a:lnTo>
                    <a:pt x="512302" y="1212250"/>
                  </a:lnTo>
                  <a:lnTo>
                    <a:pt x="482517" y="1361175"/>
                  </a:lnTo>
                  <a:lnTo>
                    <a:pt x="443797" y="1504144"/>
                  </a:lnTo>
                  <a:lnTo>
                    <a:pt x="405076" y="1605413"/>
                  </a:lnTo>
                  <a:lnTo>
                    <a:pt x="354442" y="1724553"/>
                  </a:lnTo>
                  <a:lnTo>
                    <a:pt x="282958" y="1858585"/>
                  </a:lnTo>
                  <a:lnTo>
                    <a:pt x="184667" y="2031338"/>
                  </a:lnTo>
                  <a:lnTo>
                    <a:pt x="71484" y="2195156"/>
                  </a:lnTo>
                  <a:lnTo>
                    <a:pt x="14892" y="2272597"/>
                  </a:lnTo>
                  <a:lnTo>
                    <a:pt x="5957" y="2290468"/>
                  </a:lnTo>
                  <a:lnTo>
                    <a:pt x="0" y="2317274"/>
                  </a:lnTo>
                  <a:lnTo>
                    <a:pt x="5957" y="2335146"/>
                  </a:lnTo>
                  <a:lnTo>
                    <a:pt x="8935" y="2338124"/>
                  </a:lnTo>
                  <a:lnTo>
                    <a:pt x="32763" y="2338124"/>
                  </a:lnTo>
                  <a:lnTo>
                    <a:pt x="59570" y="2329189"/>
                  </a:lnTo>
                  <a:lnTo>
                    <a:pt x="77441" y="2317274"/>
                  </a:lnTo>
                  <a:lnTo>
                    <a:pt x="92334" y="2305360"/>
                  </a:lnTo>
                  <a:lnTo>
                    <a:pt x="151904" y="2248769"/>
                  </a:lnTo>
                  <a:lnTo>
                    <a:pt x="241259" y="2147500"/>
                  </a:lnTo>
                  <a:lnTo>
                    <a:pt x="315721" y="2055166"/>
                  </a:lnTo>
                  <a:lnTo>
                    <a:pt x="372313" y="1974747"/>
                  </a:lnTo>
                  <a:lnTo>
                    <a:pt x="440818" y="1873478"/>
                  </a:lnTo>
                  <a:lnTo>
                    <a:pt x="494431" y="1784123"/>
                  </a:lnTo>
                  <a:lnTo>
                    <a:pt x="542087" y="1694768"/>
                  </a:lnTo>
                  <a:lnTo>
                    <a:pt x="595700" y="1584563"/>
                  </a:lnTo>
                  <a:lnTo>
                    <a:pt x="637399" y="1486273"/>
                  </a:lnTo>
                  <a:lnTo>
                    <a:pt x="667184" y="1402874"/>
                  </a:lnTo>
                  <a:lnTo>
                    <a:pt x="696969" y="1316498"/>
                  </a:lnTo>
                  <a:lnTo>
                    <a:pt x="726754" y="1218207"/>
                  </a:lnTo>
                  <a:lnTo>
                    <a:pt x="753561" y="1093110"/>
                  </a:lnTo>
                  <a:lnTo>
                    <a:pt x="768453" y="982906"/>
                  </a:lnTo>
                  <a:lnTo>
                    <a:pt x="783346" y="863766"/>
                  </a:lnTo>
                  <a:lnTo>
                    <a:pt x="801217" y="708884"/>
                  </a:lnTo>
                  <a:lnTo>
                    <a:pt x="813131" y="4527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64">
              <a:extLst>
                <a:ext uri="{FF2B5EF4-FFF2-40B4-BE49-F238E27FC236}">
                  <a16:creationId xmlns:a16="http://schemas.microsoft.com/office/drawing/2014/main" id="{116BC5B3-B821-4B50-848D-7AAD2695668D}"/>
                </a:ext>
              </a:extLst>
            </p:cNvPr>
            <p:cNvSpPr/>
            <p:nvPr/>
          </p:nvSpPr>
          <p:spPr>
            <a:xfrm>
              <a:off x="3521075" y="2068512"/>
              <a:ext cx="3211513" cy="609600"/>
            </a:xfrm>
            <a:custGeom>
              <a:avLst/>
              <a:gdLst>
                <a:gd name="connsiteX0" fmla="*/ 1305530 w 3210971"/>
                <a:gd name="connsiteY0" fmla="*/ 293348 h 610481"/>
                <a:gd name="connsiteX1" fmla="*/ 998968 w 3210971"/>
                <a:gd name="connsiteY1" fmla="*/ 330347 h 610481"/>
                <a:gd name="connsiteX2" fmla="*/ 700335 w 3210971"/>
                <a:gd name="connsiteY2" fmla="*/ 367346 h 610481"/>
                <a:gd name="connsiteX3" fmla="*/ 486270 w 3210971"/>
                <a:gd name="connsiteY3" fmla="*/ 396416 h 610481"/>
                <a:gd name="connsiteX4" fmla="*/ 422844 w 3210971"/>
                <a:gd name="connsiteY4" fmla="*/ 401702 h 610481"/>
                <a:gd name="connsiteX5" fmla="*/ 298633 w 3210971"/>
                <a:gd name="connsiteY5" fmla="*/ 412273 h 610481"/>
                <a:gd name="connsiteX6" fmla="*/ 134781 w 3210971"/>
                <a:gd name="connsiteY6" fmla="*/ 422844 h 610481"/>
                <a:gd name="connsiteX7" fmla="*/ 0 w 3210971"/>
                <a:gd name="connsiteY7" fmla="*/ 428130 h 610481"/>
                <a:gd name="connsiteX8" fmla="*/ 47570 w 3210971"/>
                <a:gd name="connsiteY8" fmla="*/ 610481 h 610481"/>
                <a:gd name="connsiteX9" fmla="*/ 298633 w 3210971"/>
                <a:gd name="connsiteY9" fmla="*/ 584053 h 610481"/>
                <a:gd name="connsiteX10" fmla="*/ 607838 w 3210971"/>
                <a:gd name="connsiteY10" fmla="*/ 544412 h 610481"/>
                <a:gd name="connsiteX11" fmla="*/ 991040 w 3210971"/>
                <a:gd name="connsiteY11" fmla="*/ 496842 h 610481"/>
                <a:gd name="connsiteX12" fmla="*/ 1342529 w 3210971"/>
                <a:gd name="connsiteY12" fmla="*/ 451915 h 610481"/>
                <a:gd name="connsiteX13" fmla="*/ 1583022 w 3210971"/>
                <a:gd name="connsiteY13" fmla="*/ 422844 h 610481"/>
                <a:gd name="connsiteX14" fmla="*/ 1923940 w 3210971"/>
                <a:gd name="connsiteY14" fmla="*/ 388488 h 610481"/>
                <a:gd name="connsiteX15" fmla="*/ 2293928 w 3210971"/>
                <a:gd name="connsiteY15" fmla="*/ 348846 h 610481"/>
                <a:gd name="connsiteX16" fmla="*/ 2597847 w 3210971"/>
                <a:gd name="connsiteY16" fmla="*/ 314490 h 610481"/>
                <a:gd name="connsiteX17" fmla="*/ 2743200 w 3210971"/>
                <a:gd name="connsiteY17" fmla="*/ 306562 h 610481"/>
                <a:gd name="connsiteX18" fmla="*/ 2920266 w 3210971"/>
                <a:gd name="connsiteY18" fmla="*/ 293348 h 610481"/>
                <a:gd name="connsiteX19" fmla="*/ 3057690 w 3210971"/>
                <a:gd name="connsiteY19" fmla="*/ 280134 h 610481"/>
                <a:gd name="connsiteX20" fmla="*/ 3134330 w 3210971"/>
                <a:gd name="connsiteY20" fmla="*/ 266920 h 610481"/>
                <a:gd name="connsiteX21" fmla="*/ 3166044 w 3210971"/>
                <a:gd name="connsiteY21" fmla="*/ 253707 h 610481"/>
                <a:gd name="connsiteX22" fmla="*/ 3189829 w 3210971"/>
                <a:gd name="connsiteY22" fmla="*/ 240493 h 610481"/>
                <a:gd name="connsiteX23" fmla="*/ 3208328 w 3210971"/>
                <a:gd name="connsiteY23" fmla="*/ 221993 h 610481"/>
                <a:gd name="connsiteX24" fmla="*/ 3210971 w 3210971"/>
                <a:gd name="connsiteY24" fmla="*/ 203494 h 610481"/>
                <a:gd name="connsiteX25" fmla="*/ 3210971 w 3210971"/>
                <a:gd name="connsiteY25" fmla="*/ 190280 h 610481"/>
                <a:gd name="connsiteX26" fmla="*/ 3208328 w 3210971"/>
                <a:gd name="connsiteY26" fmla="*/ 174423 h 610481"/>
                <a:gd name="connsiteX27" fmla="*/ 3192471 w 3210971"/>
                <a:gd name="connsiteY27" fmla="*/ 150638 h 610481"/>
                <a:gd name="connsiteX28" fmla="*/ 3176615 w 3210971"/>
                <a:gd name="connsiteY28" fmla="*/ 134782 h 610481"/>
                <a:gd name="connsiteX29" fmla="*/ 3102617 w 3210971"/>
                <a:gd name="connsiteY29" fmla="*/ 95140 h 610481"/>
                <a:gd name="connsiteX30" fmla="*/ 2991620 w 3210971"/>
                <a:gd name="connsiteY30" fmla="*/ 44927 h 610481"/>
                <a:gd name="connsiteX31" fmla="*/ 2896481 w 3210971"/>
                <a:gd name="connsiteY31" fmla="*/ 13214 h 610481"/>
                <a:gd name="connsiteX32" fmla="*/ 2833054 w 3210971"/>
                <a:gd name="connsiteY32" fmla="*/ 0 h 610481"/>
                <a:gd name="connsiteX33" fmla="*/ 2814555 w 3210971"/>
                <a:gd name="connsiteY33" fmla="*/ 0 h 610481"/>
                <a:gd name="connsiteX34" fmla="*/ 2777556 w 3210971"/>
                <a:gd name="connsiteY34" fmla="*/ 13214 h 610481"/>
                <a:gd name="connsiteX35" fmla="*/ 2671845 w 3210971"/>
                <a:gd name="connsiteY35" fmla="*/ 63427 h 610481"/>
                <a:gd name="connsiteX36" fmla="*/ 2547634 w 3210971"/>
                <a:gd name="connsiteY36" fmla="*/ 132139 h 610481"/>
                <a:gd name="connsiteX37" fmla="*/ 2468351 w 3210971"/>
                <a:gd name="connsiteY37" fmla="*/ 145353 h 610481"/>
                <a:gd name="connsiteX38" fmla="*/ 2177646 w 3210971"/>
                <a:gd name="connsiteY38" fmla="*/ 177066 h 610481"/>
                <a:gd name="connsiteX39" fmla="*/ 1847299 w 3210971"/>
                <a:gd name="connsiteY39" fmla="*/ 211422 h 610481"/>
                <a:gd name="connsiteX40" fmla="*/ 1715160 w 3210971"/>
                <a:gd name="connsiteY40" fmla="*/ 227279 h 610481"/>
                <a:gd name="connsiteX41" fmla="*/ 1509024 w 3210971"/>
                <a:gd name="connsiteY41" fmla="*/ 266920 h 610481"/>
                <a:gd name="connsiteX42" fmla="*/ 1305530 w 3210971"/>
                <a:gd name="connsiteY42" fmla="*/ 293348 h 61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0971" h="610481">
                  <a:moveTo>
                    <a:pt x="1305530" y="293348"/>
                  </a:moveTo>
                  <a:lnTo>
                    <a:pt x="998968" y="330347"/>
                  </a:lnTo>
                  <a:lnTo>
                    <a:pt x="700335" y="367346"/>
                  </a:lnTo>
                  <a:lnTo>
                    <a:pt x="486270" y="396416"/>
                  </a:lnTo>
                  <a:lnTo>
                    <a:pt x="422844" y="401702"/>
                  </a:lnTo>
                  <a:lnTo>
                    <a:pt x="298633" y="412273"/>
                  </a:lnTo>
                  <a:lnTo>
                    <a:pt x="134781" y="422844"/>
                  </a:lnTo>
                  <a:lnTo>
                    <a:pt x="0" y="428130"/>
                  </a:lnTo>
                  <a:lnTo>
                    <a:pt x="47570" y="610481"/>
                  </a:lnTo>
                  <a:lnTo>
                    <a:pt x="298633" y="584053"/>
                  </a:lnTo>
                  <a:lnTo>
                    <a:pt x="607838" y="544412"/>
                  </a:lnTo>
                  <a:lnTo>
                    <a:pt x="991040" y="496842"/>
                  </a:lnTo>
                  <a:lnTo>
                    <a:pt x="1342529" y="451915"/>
                  </a:lnTo>
                  <a:lnTo>
                    <a:pt x="1583022" y="422844"/>
                  </a:lnTo>
                  <a:lnTo>
                    <a:pt x="1923940" y="388488"/>
                  </a:lnTo>
                  <a:lnTo>
                    <a:pt x="2293928" y="348846"/>
                  </a:lnTo>
                  <a:lnTo>
                    <a:pt x="2597847" y="314490"/>
                  </a:lnTo>
                  <a:lnTo>
                    <a:pt x="2743200" y="306562"/>
                  </a:lnTo>
                  <a:lnTo>
                    <a:pt x="2920266" y="293348"/>
                  </a:lnTo>
                  <a:lnTo>
                    <a:pt x="3057690" y="280134"/>
                  </a:lnTo>
                  <a:lnTo>
                    <a:pt x="3134330" y="266920"/>
                  </a:lnTo>
                  <a:lnTo>
                    <a:pt x="3166044" y="253707"/>
                  </a:lnTo>
                  <a:lnTo>
                    <a:pt x="3189829" y="240493"/>
                  </a:lnTo>
                  <a:lnTo>
                    <a:pt x="3208328" y="221993"/>
                  </a:lnTo>
                  <a:lnTo>
                    <a:pt x="3210971" y="203494"/>
                  </a:lnTo>
                  <a:lnTo>
                    <a:pt x="3210971" y="190280"/>
                  </a:lnTo>
                  <a:lnTo>
                    <a:pt x="3208328" y="174423"/>
                  </a:lnTo>
                  <a:lnTo>
                    <a:pt x="3192471" y="150638"/>
                  </a:lnTo>
                  <a:lnTo>
                    <a:pt x="3176615" y="134782"/>
                  </a:lnTo>
                  <a:lnTo>
                    <a:pt x="3102617" y="95140"/>
                  </a:lnTo>
                  <a:lnTo>
                    <a:pt x="2991620" y="44927"/>
                  </a:lnTo>
                  <a:lnTo>
                    <a:pt x="2896481" y="13214"/>
                  </a:lnTo>
                  <a:lnTo>
                    <a:pt x="2833054" y="0"/>
                  </a:lnTo>
                  <a:lnTo>
                    <a:pt x="2814555" y="0"/>
                  </a:lnTo>
                  <a:lnTo>
                    <a:pt x="2777556" y="13214"/>
                  </a:lnTo>
                  <a:lnTo>
                    <a:pt x="2671845" y="63427"/>
                  </a:lnTo>
                  <a:lnTo>
                    <a:pt x="2547634" y="132139"/>
                  </a:lnTo>
                  <a:lnTo>
                    <a:pt x="2468351" y="145353"/>
                  </a:lnTo>
                  <a:lnTo>
                    <a:pt x="2177646" y="177066"/>
                  </a:lnTo>
                  <a:lnTo>
                    <a:pt x="1847299" y="211422"/>
                  </a:lnTo>
                  <a:lnTo>
                    <a:pt x="1715160" y="227279"/>
                  </a:lnTo>
                  <a:lnTo>
                    <a:pt x="1509024" y="266920"/>
                  </a:lnTo>
                  <a:lnTo>
                    <a:pt x="1305530" y="2933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65">
              <a:extLst>
                <a:ext uri="{FF2B5EF4-FFF2-40B4-BE49-F238E27FC236}">
                  <a16:creationId xmlns:a16="http://schemas.microsoft.com/office/drawing/2014/main" id="{929EB81D-AE3B-46BD-A43D-990F77B8DF3C}"/>
                </a:ext>
              </a:extLst>
            </p:cNvPr>
            <p:cNvSpPr/>
            <p:nvPr/>
          </p:nvSpPr>
          <p:spPr>
            <a:xfrm>
              <a:off x="3521075" y="3076575"/>
              <a:ext cx="1435100" cy="447675"/>
            </a:xfrm>
            <a:custGeom>
              <a:avLst/>
              <a:gdLst>
                <a:gd name="connsiteX0" fmla="*/ 726763 w 1435026"/>
                <a:gd name="connsiteY0" fmla="*/ 348847 h 446629"/>
                <a:gd name="connsiteX1" fmla="*/ 549697 w 1435026"/>
                <a:gd name="connsiteY1" fmla="*/ 396417 h 446629"/>
                <a:gd name="connsiteX2" fmla="*/ 467771 w 1435026"/>
                <a:gd name="connsiteY2" fmla="*/ 414916 h 446629"/>
                <a:gd name="connsiteX3" fmla="*/ 375274 w 1435026"/>
                <a:gd name="connsiteY3" fmla="*/ 430773 h 446629"/>
                <a:gd name="connsiteX4" fmla="*/ 303919 w 1435026"/>
                <a:gd name="connsiteY4" fmla="*/ 441344 h 446629"/>
                <a:gd name="connsiteX5" fmla="*/ 256349 w 1435026"/>
                <a:gd name="connsiteY5" fmla="*/ 446629 h 446629"/>
                <a:gd name="connsiteX6" fmla="*/ 214065 w 1435026"/>
                <a:gd name="connsiteY6" fmla="*/ 441344 h 446629"/>
                <a:gd name="connsiteX7" fmla="*/ 103068 w 1435026"/>
                <a:gd name="connsiteY7" fmla="*/ 428130 h 446629"/>
                <a:gd name="connsiteX8" fmla="*/ 0 w 1435026"/>
                <a:gd name="connsiteY8" fmla="*/ 417559 h 446629"/>
                <a:gd name="connsiteX9" fmla="*/ 15856 w 1435026"/>
                <a:gd name="connsiteY9" fmla="*/ 264278 h 446629"/>
                <a:gd name="connsiteX10" fmla="*/ 177066 w 1435026"/>
                <a:gd name="connsiteY10" fmla="*/ 266921 h 446629"/>
                <a:gd name="connsiteX11" fmla="*/ 354132 w 1435026"/>
                <a:gd name="connsiteY11" fmla="*/ 266921 h 446629"/>
                <a:gd name="connsiteX12" fmla="*/ 367345 w 1435026"/>
                <a:gd name="connsiteY12" fmla="*/ 266921 h 446629"/>
                <a:gd name="connsiteX13" fmla="*/ 417558 w 1435026"/>
                <a:gd name="connsiteY13" fmla="*/ 256349 h 446629"/>
                <a:gd name="connsiteX14" fmla="*/ 597267 w 1435026"/>
                <a:gd name="connsiteY14" fmla="*/ 214065 h 446629"/>
                <a:gd name="connsiteX15" fmla="*/ 850973 w 1435026"/>
                <a:gd name="connsiteY15" fmla="*/ 137425 h 446629"/>
                <a:gd name="connsiteX16" fmla="*/ 932899 w 1435026"/>
                <a:gd name="connsiteY16" fmla="*/ 108354 h 446629"/>
                <a:gd name="connsiteX17" fmla="*/ 948756 w 1435026"/>
                <a:gd name="connsiteY17" fmla="*/ 92497 h 446629"/>
                <a:gd name="connsiteX18" fmla="*/ 972541 w 1435026"/>
                <a:gd name="connsiteY18" fmla="*/ 68712 h 446629"/>
                <a:gd name="connsiteX19" fmla="*/ 1006897 w 1435026"/>
                <a:gd name="connsiteY19" fmla="*/ 42285 h 446629"/>
                <a:gd name="connsiteX20" fmla="*/ 1043896 w 1435026"/>
                <a:gd name="connsiteY20" fmla="*/ 18500 h 446629"/>
                <a:gd name="connsiteX21" fmla="*/ 1078252 w 1435026"/>
                <a:gd name="connsiteY21" fmla="*/ 0 h 446629"/>
                <a:gd name="connsiteX22" fmla="*/ 1088823 w 1435026"/>
                <a:gd name="connsiteY22" fmla="*/ 0 h 446629"/>
                <a:gd name="connsiteX23" fmla="*/ 1107322 w 1435026"/>
                <a:gd name="connsiteY23" fmla="*/ 0 h 446629"/>
                <a:gd name="connsiteX24" fmla="*/ 1152249 w 1435026"/>
                <a:gd name="connsiteY24" fmla="*/ 18500 h 446629"/>
                <a:gd name="connsiteX25" fmla="*/ 1199819 w 1435026"/>
                <a:gd name="connsiteY25" fmla="*/ 42285 h 446629"/>
                <a:gd name="connsiteX26" fmla="*/ 1252675 w 1435026"/>
                <a:gd name="connsiteY26" fmla="*/ 79284 h 446629"/>
                <a:gd name="connsiteX27" fmla="*/ 1289674 w 1435026"/>
                <a:gd name="connsiteY27" fmla="*/ 108354 h 446629"/>
                <a:gd name="connsiteX28" fmla="*/ 1361029 w 1435026"/>
                <a:gd name="connsiteY28" fmla="*/ 174423 h 446629"/>
                <a:gd name="connsiteX29" fmla="*/ 1413884 w 1435026"/>
                <a:gd name="connsiteY29" fmla="*/ 229922 h 446629"/>
                <a:gd name="connsiteX30" fmla="*/ 1432384 w 1435026"/>
                <a:gd name="connsiteY30" fmla="*/ 253707 h 446629"/>
                <a:gd name="connsiteX31" fmla="*/ 1435026 w 1435026"/>
                <a:gd name="connsiteY31" fmla="*/ 266921 h 446629"/>
                <a:gd name="connsiteX32" fmla="*/ 1435026 w 1435026"/>
                <a:gd name="connsiteY32" fmla="*/ 282777 h 446629"/>
                <a:gd name="connsiteX33" fmla="*/ 1429741 w 1435026"/>
                <a:gd name="connsiteY33" fmla="*/ 303919 h 446629"/>
                <a:gd name="connsiteX34" fmla="*/ 1416527 w 1435026"/>
                <a:gd name="connsiteY34" fmla="*/ 325062 h 446629"/>
                <a:gd name="connsiteX35" fmla="*/ 1374243 w 1435026"/>
                <a:gd name="connsiteY35" fmla="*/ 364703 h 446629"/>
                <a:gd name="connsiteX36" fmla="*/ 1355743 w 1435026"/>
                <a:gd name="connsiteY36" fmla="*/ 375274 h 446629"/>
                <a:gd name="connsiteX37" fmla="*/ 1057110 w 1435026"/>
                <a:gd name="connsiteY37" fmla="*/ 277492 h 446629"/>
                <a:gd name="connsiteX38" fmla="*/ 1014825 w 1435026"/>
                <a:gd name="connsiteY38" fmla="*/ 266921 h 446629"/>
                <a:gd name="connsiteX39" fmla="*/ 998969 w 1435026"/>
                <a:gd name="connsiteY39" fmla="*/ 269563 h 446629"/>
                <a:gd name="connsiteX40" fmla="*/ 922328 w 1435026"/>
                <a:gd name="connsiteY40" fmla="*/ 290706 h 446629"/>
                <a:gd name="connsiteX41" fmla="*/ 726763 w 1435026"/>
                <a:gd name="connsiteY41" fmla="*/ 34884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35026" h="446629">
                  <a:moveTo>
                    <a:pt x="726763" y="348847"/>
                  </a:moveTo>
                  <a:lnTo>
                    <a:pt x="549697" y="396417"/>
                  </a:lnTo>
                  <a:lnTo>
                    <a:pt x="467771" y="414916"/>
                  </a:lnTo>
                  <a:lnTo>
                    <a:pt x="375274" y="430773"/>
                  </a:lnTo>
                  <a:lnTo>
                    <a:pt x="303919" y="441344"/>
                  </a:lnTo>
                  <a:lnTo>
                    <a:pt x="256349" y="446629"/>
                  </a:lnTo>
                  <a:lnTo>
                    <a:pt x="214065" y="441344"/>
                  </a:lnTo>
                  <a:lnTo>
                    <a:pt x="103068" y="428130"/>
                  </a:lnTo>
                  <a:lnTo>
                    <a:pt x="0" y="417559"/>
                  </a:lnTo>
                  <a:lnTo>
                    <a:pt x="15856" y="264278"/>
                  </a:lnTo>
                  <a:lnTo>
                    <a:pt x="177066" y="266921"/>
                  </a:lnTo>
                  <a:lnTo>
                    <a:pt x="354132" y="266921"/>
                  </a:lnTo>
                  <a:lnTo>
                    <a:pt x="367345" y="266921"/>
                  </a:lnTo>
                  <a:lnTo>
                    <a:pt x="417558" y="256349"/>
                  </a:lnTo>
                  <a:lnTo>
                    <a:pt x="597267" y="214065"/>
                  </a:lnTo>
                  <a:lnTo>
                    <a:pt x="850973" y="137425"/>
                  </a:lnTo>
                  <a:lnTo>
                    <a:pt x="932899" y="108354"/>
                  </a:lnTo>
                  <a:lnTo>
                    <a:pt x="948756" y="92497"/>
                  </a:lnTo>
                  <a:lnTo>
                    <a:pt x="972541" y="68712"/>
                  </a:lnTo>
                  <a:lnTo>
                    <a:pt x="1006897" y="42285"/>
                  </a:lnTo>
                  <a:lnTo>
                    <a:pt x="1043896" y="18500"/>
                  </a:lnTo>
                  <a:lnTo>
                    <a:pt x="1078252" y="0"/>
                  </a:lnTo>
                  <a:lnTo>
                    <a:pt x="1088823" y="0"/>
                  </a:lnTo>
                  <a:lnTo>
                    <a:pt x="1107322" y="0"/>
                  </a:lnTo>
                  <a:lnTo>
                    <a:pt x="1152249" y="18500"/>
                  </a:lnTo>
                  <a:lnTo>
                    <a:pt x="1199819" y="42285"/>
                  </a:lnTo>
                  <a:lnTo>
                    <a:pt x="1252675" y="79284"/>
                  </a:lnTo>
                  <a:lnTo>
                    <a:pt x="1289674" y="108354"/>
                  </a:lnTo>
                  <a:lnTo>
                    <a:pt x="1361029" y="174423"/>
                  </a:lnTo>
                  <a:lnTo>
                    <a:pt x="1413884" y="229922"/>
                  </a:lnTo>
                  <a:lnTo>
                    <a:pt x="1432384" y="253707"/>
                  </a:lnTo>
                  <a:lnTo>
                    <a:pt x="1435026" y="266921"/>
                  </a:lnTo>
                  <a:lnTo>
                    <a:pt x="1435026" y="282777"/>
                  </a:lnTo>
                  <a:lnTo>
                    <a:pt x="1429741" y="303919"/>
                  </a:lnTo>
                  <a:lnTo>
                    <a:pt x="1416527" y="325062"/>
                  </a:lnTo>
                  <a:lnTo>
                    <a:pt x="1374243" y="364703"/>
                  </a:lnTo>
                  <a:lnTo>
                    <a:pt x="1355743" y="375274"/>
                  </a:lnTo>
                  <a:lnTo>
                    <a:pt x="1057110" y="277492"/>
                  </a:lnTo>
                  <a:lnTo>
                    <a:pt x="1014825" y="266921"/>
                  </a:lnTo>
                  <a:lnTo>
                    <a:pt x="998969" y="269563"/>
                  </a:lnTo>
                  <a:lnTo>
                    <a:pt x="922328" y="290706"/>
                  </a:lnTo>
                  <a:lnTo>
                    <a:pt x="726763" y="3488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66">
              <a:extLst>
                <a:ext uri="{FF2B5EF4-FFF2-40B4-BE49-F238E27FC236}">
                  <a16:creationId xmlns:a16="http://schemas.microsoft.com/office/drawing/2014/main" id="{709E0DAF-AB79-4A83-A94B-913C0E0554C8}"/>
                </a:ext>
              </a:extLst>
            </p:cNvPr>
            <p:cNvSpPr/>
            <p:nvPr/>
          </p:nvSpPr>
          <p:spPr>
            <a:xfrm>
              <a:off x="4137025" y="3302000"/>
              <a:ext cx="825500" cy="1482725"/>
            </a:xfrm>
            <a:custGeom>
              <a:avLst/>
              <a:gdLst>
                <a:gd name="connsiteX0" fmla="*/ 380560 w 824546"/>
                <a:gd name="connsiteY0" fmla="*/ 539126 h 1482597"/>
                <a:gd name="connsiteX1" fmla="*/ 422844 w 824546"/>
                <a:gd name="connsiteY1" fmla="*/ 409630 h 1482597"/>
                <a:gd name="connsiteX2" fmla="*/ 459843 w 824546"/>
                <a:gd name="connsiteY2" fmla="*/ 285420 h 1482597"/>
                <a:gd name="connsiteX3" fmla="*/ 486271 w 824546"/>
                <a:gd name="connsiteY3" fmla="*/ 184995 h 1482597"/>
                <a:gd name="connsiteX4" fmla="*/ 494199 w 824546"/>
                <a:gd name="connsiteY4" fmla="*/ 150638 h 1482597"/>
                <a:gd name="connsiteX5" fmla="*/ 494199 w 824546"/>
                <a:gd name="connsiteY5" fmla="*/ 132139 h 1482597"/>
                <a:gd name="connsiteX6" fmla="*/ 494199 w 824546"/>
                <a:gd name="connsiteY6" fmla="*/ 110997 h 1482597"/>
                <a:gd name="connsiteX7" fmla="*/ 483628 w 824546"/>
                <a:gd name="connsiteY7" fmla="*/ 79284 h 1482597"/>
                <a:gd name="connsiteX8" fmla="*/ 475699 w 824546"/>
                <a:gd name="connsiteY8" fmla="*/ 68712 h 1482597"/>
                <a:gd name="connsiteX9" fmla="*/ 417558 w 824546"/>
                <a:gd name="connsiteY9" fmla="*/ 0 h 1482597"/>
                <a:gd name="connsiteX10" fmla="*/ 824546 w 824546"/>
                <a:gd name="connsiteY10" fmla="*/ 100426 h 1482597"/>
                <a:gd name="connsiteX11" fmla="*/ 798118 w 824546"/>
                <a:gd name="connsiteY11" fmla="*/ 132139 h 1482597"/>
                <a:gd name="connsiteX12" fmla="*/ 766405 w 824546"/>
                <a:gd name="connsiteY12" fmla="*/ 161210 h 1482597"/>
                <a:gd name="connsiteX13" fmla="*/ 758476 w 824546"/>
                <a:gd name="connsiteY13" fmla="*/ 171781 h 1482597"/>
                <a:gd name="connsiteX14" fmla="*/ 718835 w 824546"/>
                <a:gd name="connsiteY14" fmla="*/ 274849 h 1482597"/>
                <a:gd name="connsiteX15" fmla="*/ 650123 w 824546"/>
                <a:gd name="connsiteY15" fmla="*/ 454558 h 1482597"/>
                <a:gd name="connsiteX16" fmla="*/ 584053 w 824546"/>
                <a:gd name="connsiteY16" fmla="*/ 623695 h 1482597"/>
                <a:gd name="connsiteX17" fmla="*/ 510056 w 824546"/>
                <a:gd name="connsiteY17" fmla="*/ 808689 h 1482597"/>
                <a:gd name="connsiteX18" fmla="*/ 473057 w 824546"/>
                <a:gd name="connsiteY18" fmla="*/ 895901 h 1482597"/>
                <a:gd name="connsiteX19" fmla="*/ 396416 w 824546"/>
                <a:gd name="connsiteY19" fmla="*/ 1070324 h 1482597"/>
                <a:gd name="connsiteX20" fmla="*/ 372631 w 824546"/>
                <a:gd name="connsiteY20" fmla="*/ 1117894 h 1482597"/>
                <a:gd name="connsiteX21" fmla="*/ 338275 w 824546"/>
                <a:gd name="connsiteY21" fmla="*/ 1189249 h 1482597"/>
                <a:gd name="connsiteX22" fmla="*/ 295991 w 824546"/>
                <a:gd name="connsiteY22" fmla="*/ 1263247 h 1482597"/>
                <a:gd name="connsiteX23" fmla="*/ 258992 w 824546"/>
                <a:gd name="connsiteY23" fmla="*/ 1324030 h 1482597"/>
                <a:gd name="connsiteX24" fmla="*/ 211422 w 824546"/>
                <a:gd name="connsiteY24" fmla="*/ 1384814 h 1482597"/>
                <a:gd name="connsiteX25" fmla="*/ 153281 w 824546"/>
                <a:gd name="connsiteY25" fmla="*/ 1442955 h 1482597"/>
                <a:gd name="connsiteX26" fmla="*/ 95140 w 824546"/>
                <a:gd name="connsiteY26" fmla="*/ 1482597 h 1482597"/>
                <a:gd name="connsiteX27" fmla="*/ 68712 w 824546"/>
                <a:gd name="connsiteY27" fmla="*/ 1482597 h 1482597"/>
                <a:gd name="connsiteX28" fmla="*/ 39642 w 824546"/>
                <a:gd name="connsiteY28" fmla="*/ 1469383 h 1482597"/>
                <a:gd name="connsiteX29" fmla="*/ 21142 w 824546"/>
                <a:gd name="connsiteY29" fmla="*/ 1445598 h 1482597"/>
                <a:gd name="connsiteX30" fmla="*/ 7928 w 824546"/>
                <a:gd name="connsiteY30" fmla="*/ 1403314 h 1482597"/>
                <a:gd name="connsiteX31" fmla="*/ 0 w 824546"/>
                <a:gd name="connsiteY31" fmla="*/ 1337244 h 1482597"/>
                <a:gd name="connsiteX32" fmla="*/ 184994 w 824546"/>
                <a:gd name="connsiteY32" fmla="*/ 985755 h 1482597"/>
                <a:gd name="connsiteX33" fmla="*/ 229921 w 824546"/>
                <a:gd name="connsiteY33" fmla="*/ 906472 h 1482597"/>
                <a:gd name="connsiteX34" fmla="*/ 274849 w 824546"/>
                <a:gd name="connsiteY34" fmla="*/ 813975 h 1482597"/>
                <a:gd name="connsiteX35" fmla="*/ 314490 w 824546"/>
                <a:gd name="connsiteY35" fmla="*/ 726763 h 1482597"/>
                <a:gd name="connsiteX36" fmla="*/ 380560 w 824546"/>
                <a:gd name="connsiteY36" fmla="*/ 539126 h 148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4546" h="1482597">
                  <a:moveTo>
                    <a:pt x="380560" y="539126"/>
                  </a:moveTo>
                  <a:lnTo>
                    <a:pt x="422844" y="409630"/>
                  </a:lnTo>
                  <a:lnTo>
                    <a:pt x="459843" y="285420"/>
                  </a:lnTo>
                  <a:lnTo>
                    <a:pt x="486271" y="184995"/>
                  </a:lnTo>
                  <a:lnTo>
                    <a:pt x="494199" y="150638"/>
                  </a:lnTo>
                  <a:lnTo>
                    <a:pt x="494199" y="132139"/>
                  </a:lnTo>
                  <a:lnTo>
                    <a:pt x="494199" y="110997"/>
                  </a:lnTo>
                  <a:lnTo>
                    <a:pt x="483628" y="79284"/>
                  </a:lnTo>
                  <a:lnTo>
                    <a:pt x="475699" y="68712"/>
                  </a:lnTo>
                  <a:lnTo>
                    <a:pt x="417558" y="0"/>
                  </a:lnTo>
                  <a:lnTo>
                    <a:pt x="824546" y="100426"/>
                  </a:lnTo>
                  <a:lnTo>
                    <a:pt x="798118" y="132139"/>
                  </a:lnTo>
                  <a:lnTo>
                    <a:pt x="766405" y="161210"/>
                  </a:lnTo>
                  <a:lnTo>
                    <a:pt x="758476" y="171781"/>
                  </a:lnTo>
                  <a:lnTo>
                    <a:pt x="718835" y="274849"/>
                  </a:lnTo>
                  <a:lnTo>
                    <a:pt x="650123" y="454558"/>
                  </a:lnTo>
                  <a:lnTo>
                    <a:pt x="584053" y="623695"/>
                  </a:lnTo>
                  <a:lnTo>
                    <a:pt x="510056" y="808689"/>
                  </a:lnTo>
                  <a:lnTo>
                    <a:pt x="473057" y="895901"/>
                  </a:lnTo>
                  <a:lnTo>
                    <a:pt x="396416" y="1070324"/>
                  </a:lnTo>
                  <a:lnTo>
                    <a:pt x="372631" y="1117894"/>
                  </a:lnTo>
                  <a:lnTo>
                    <a:pt x="338275" y="1189249"/>
                  </a:lnTo>
                  <a:lnTo>
                    <a:pt x="295991" y="1263247"/>
                  </a:lnTo>
                  <a:lnTo>
                    <a:pt x="258992" y="1324030"/>
                  </a:lnTo>
                  <a:lnTo>
                    <a:pt x="211422" y="1384814"/>
                  </a:lnTo>
                  <a:lnTo>
                    <a:pt x="153281" y="1442955"/>
                  </a:lnTo>
                  <a:lnTo>
                    <a:pt x="95140" y="1482597"/>
                  </a:lnTo>
                  <a:lnTo>
                    <a:pt x="68712" y="1482597"/>
                  </a:lnTo>
                  <a:lnTo>
                    <a:pt x="39642" y="1469383"/>
                  </a:lnTo>
                  <a:lnTo>
                    <a:pt x="21142" y="1445598"/>
                  </a:lnTo>
                  <a:lnTo>
                    <a:pt x="7928" y="1403314"/>
                  </a:lnTo>
                  <a:lnTo>
                    <a:pt x="0" y="1337244"/>
                  </a:lnTo>
                  <a:lnTo>
                    <a:pt x="184994" y="985755"/>
                  </a:lnTo>
                  <a:lnTo>
                    <a:pt x="229921" y="906472"/>
                  </a:lnTo>
                  <a:lnTo>
                    <a:pt x="274849" y="813975"/>
                  </a:lnTo>
                  <a:lnTo>
                    <a:pt x="314490" y="726763"/>
                  </a:lnTo>
                  <a:lnTo>
                    <a:pt x="380560" y="5391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67">
              <a:extLst>
                <a:ext uri="{FF2B5EF4-FFF2-40B4-BE49-F238E27FC236}">
                  <a16:creationId xmlns:a16="http://schemas.microsoft.com/office/drawing/2014/main" id="{8BCEDE63-F35C-4795-84B5-01E18DF75149}"/>
                </a:ext>
              </a:extLst>
            </p:cNvPr>
            <p:cNvSpPr/>
            <p:nvPr/>
          </p:nvSpPr>
          <p:spPr>
            <a:xfrm>
              <a:off x="3725863" y="4171951"/>
              <a:ext cx="636587" cy="587375"/>
            </a:xfrm>
            <a:custGeom>
              <a:avLst/>
              <a:gdLst>
                <a:gd name="connsiteX0" fmla="*/ 198208 w 636909"/>
                <a:gd name="connsiteY0" fmla="*/ 216708 h 586696"/>
                <a:gd name="connsiteX1" fmla="*/ 290705 w 636909"/>
                <a:gd name="connsiteY1" fmla="*/ 301276 h 586696"/>
                <a:gd name="connsiteX2" fmla="*/ 325061 w 636909"/>
                <a:gd name="connsiteY2" fmla="*/ 332990 h 586696"/>
                <a:gd name="connsiteX3" fmla="*/ 348846 w 636909"/>
                <a:gd name="connsiteY3" fmla="*/ 359417 h 586696"/>
                <a:gd name="connsiteX4" fmla="*/ 372631 w 636909"/>
                <a:gd name="connsiteY4" fmla="*/ 385845 h 586696"/>
                <a:gd name="connsiteX5" fmla="*/ 399059 w 636909"/>
                <a:gd name="connsiteY5" fmla="*/ 420201 h 586696"/>
                <a:gd name="connsiteX6" fmla="*/ 406987 w 636909"/>
                <a:gd name="connsiteY6" fmla="*/ 441343 h 586696"/>
                <a:gd name="connsiteX7" fmla="*/ 412273 w 636909"/>
                <a:gd name="connsiteY7" fmla="*/ 465128 h 586696"/>
                <a:gd name="connsiteX8" fmla="*/ 422844 w 636909"/>
                <a:gd name="connsiteY8" fmla="*/ 531198 h 586696"/>
                <a:gd name="connsiteX9" fmla="*/ 449272 w 636909"/>
                <a:gd name="connsiteY9" fmla="*/ 586696 h 586696"/>
                <a:gd name="connsiteX10" fmla="*/ 636909 w 636909"/>
                <a:gd name="connsiteY10" fmla="*/ 55498 h 586696"/>
                <a:gd name="connsiteX11" fmla="*/ 602553 w 636909"/>
                <a:gd name="connsiteY11" fmla="*/ 108354 h 586696"/>
                <a:gd name="connsiteX12" fmla="*/ 576125 w 636909"/>
                <a:gd name="connsiteY12" fmla="*/ 140067 h 586696"/>
                <a:gd name="connsiteX13" fmla="*/ 554983 w 636909"/>
                <a:gd name="connsiteY13" fmla="*/ 155924 h 586696"/>
                <a:gd name="connsiteX14" fmla="*/ 539126 w 636909"/>
                <a:gd name="connsiteY14" fmla="*/ 163852 h 586696"/>
                <a:gd name="connsiteX15" fmla="*/ 510056 w 636909"/>
                <a:gd name="connsiteY15" fmla="*/ 171780 h 586696"/>
                <a:gd name="connsiteX16" fmla="*/ 473057 w 636909"/>
                <a:gd name="connsiteY16" fmla="*/ 174423 h 586696"/>
                <a:gd name="connsiteX17" fmla="*/ 430772 w 636909"/>
                <a:gd name="connsiteY17" fmla="*/ 169138 h 586696"/>
                <a:gd name="connsiteX18" fmla="*/ 338275 w 636909"/>
                <a:gd name="connsiteY18" fmla="*/ 137424 h 586696"/>
                <a:gd name="connsiteX19" fmla="*/ 184994 w 636909"/>
                <a:gd name="connsiteY19" fmla="*/ 73998 h 586696"/>
                <a:gd name="connsiteX20" fmla="*/ 58141 w 636909"/>
                <a:gd name="connsiteY20" fmla="*/ 13214 h 586696"/>
                <a:gd name="connsiteX21" fmla="*/ 23785 w 636909"/>
                <a:gd name="connsiteY21" fmla="*/ 0 h 586696"/>
                <a:gd name="connsiteX22" fmla="*/ 10571 w 636909"/>
                <a:gd name="connsiteY22" fmla="*/ 0 h 586696"/>
                <a:gd name="connsiteX23" fmla="*/ 0 w 636909"/>
                <a:gd name="connsiteY23" fmla="*/ 5286 h 586696"/>
                <a:gd name="connsiteX24" fmla="*/ 0 w 636909"/>
                <a:gd name="connsiteY24" fmla="*/ 18500 h 586696"/>
                <a:gd name="connsiteX25" fmla="*/ 7929 w 636909"/>
                <a:gd name="connsiteY25" fmla="*/ 47570 h 586696"/>
                <a:gd name="connsiteX26" fmla="*/ 26428 w 636909"/>
                <a:gd name="connsiteY26" fmla="*/ 66069 h 586696"/>
                <a:gd name="connsiteX27" fmla="*/ 118925 w 636909"/>
                <a:gd name="connsiteY27" fmla="*/ 147995 h 586696"/>
                <a:gd name="connsiteX28" fmla="*/ 198208 w 636909"/>
                <a:gd name="connsiteY28" fmla="*/ 216708 h 58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6909" h="586696">
                  <a:moveTo>
                    <a:pt x="198208" y="216708"/>
                  </a:moveTo>
                  <a:lnTo>
                    <a:pt x="290705" y="301276"/>
                  </a:lnTo>
                  <a:lnTo>
                    <a:pt x="325061" y="332990"/>
                  </a:lnTo>
                  <a:lnTo>
                    <a:pt x="348846" y="359417"/>
                  </a:lnTo>
                  <a:lnTo>
                    <a:pt x="372631" y="385845"/>
                  </a:lnTo>
                  <a:lnTo>
                    <a:pt x="399059" y="420201"/>
                  </a:lnTo>
                  <a:lnTo>
                    <a:pt x="406987" y="441343"/>
                  </a:lnTo>
                  <a:lnTo>
                    <a:pt x="412273" y="465128"/>
                  </a:lnTo>
                  <a:lnTo>
                    <a:pt x="422844" y="531198"/>
                  </a:lnTo>
                  <a:lnTo>
                    <a:pt x="449272" y="586696"/>
                  </a:lnTo>
                  <a:lnTo>
                    <a:pt x="636909" y="55498"/>
                  </a:lnTo>
                  <a:lnTo>
                    <a:pt x="602553" y="108354"/>
                  </a:lnTo>
                  <a:lnTo>
                    <a:pt x="576125" y="140067"/>
                  </a:lnTo>
                  <a:lnTo>
                    <a:pt x="554983" y="155924"/>
                  </a:lnTo>
                  <a:lnTo>
                    <a:pt x="539126" y="163852"/>
                  </a:lnTo>
                  <a:lnTo>
                    <a:pt x="510056" y="171780"/>
                  </a:lnTo>
                  <a:lnTo>
                    <a:pt x="473057" y="174423"/>
                  </a:lnTo>
                  <a:lnTo>
                    <a:pt x="430772" y="169138"/>
                  </a:lnTo>
                  <a:lnTo>
                    <a:pt x="338275" y="137424"/>
                  </a:lnTo>
                  <a:lnTo>
                    <a:pt x="184994" y="73998"/>
                  </a:lnTo>
                  <a:lnTo>
                    <a:pt x="58141" y="13214"/>
                  </a:lnTo>
                  <a:lnTo>
                    <a:pt x="23785" y="0"/>
                  </a:lnTo>
                  <a:lnTo>
                    <a:pt x="10571" y="0"/>
                  </a:lnTo>
                  <a:lnTo>
                    <a:pt x="0" y="5286"/>
                  </a:lnTo>
                  <a:lnTo>
                    <a:pt x="0" y="18500"/>
                  </a:lnTo>
                  <a:lnTo>
                    <a:pt x="7929" y="47570"/>
                  </a:lnTo>
                  <a:lnTo>
                    <a:pt x="26428" y="66069"/>
                  </a:lnTo>
                  <a:lnTo>
                    <a:pt x="118925" y="147995"/>
                  </a:lnTo>
                  <a:lnTo>
                    <a:pt x="198208" y="2167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68">
              <a:extLst>
                <a:ext uri="{FF2B5EF4-FFF2-40B4-BE49-F238E27FC236}">
                  <a16:creationId xmlns:a16="http://schemas.microsoft.com/office/drawing/2014/main" id="{78DE418C-867C-4D8F-B463-20A89A6277E0}"/>
                </a:ext>
              </a:extLst>
            </p:cNvPr>
            <p:cNvSpPr/>
            <p:nvPr/>
          </p:nvSpPr>
          <p:spPr>
            <a:xfrm>
              <a:off x="4525963" y="1433512"/>
              <a:ext cx="2873375" cy="3535364"/>
            </a:xfrm>
            <a:custGeom>
              <a:avLst/>
              <a:gdLst>
                <a:gd name="connsiteX0" fmla="*/ 674483 w 2874475"/>
                <a:gd name="connsiteY0" fmla="*/ 593002 h 3535379"/>
                <a:gd name="connsiteX1" fmla="*/ 642796 w 2874475"/>
                <a:gd name="connsiteY1" fmla="*/ 457200 h 3535379"/>
                <a:gd name="connsiteX2" fmla="*/ 620162 w 2874475"/>
                <a:gd name="connsiteY2" fmla="*/ 339505 h 3535379"/>
                <a:gd name="connsiteX3" fmla="*/ 606582 w 2874475"/>
                <a:gd name="connsiteY3" fmla="*/ 258024 h 3535379"/>
                <a:gd name="connsiteX4" fmla="*/ 597528 w 2874475"/>
                <a:gd name="connsiteY4" fmla="*/ 185596 h 3535379"/>
                <a:gd name="connsiteX5" fmla="*/ 597528 w 2874475"/>
                <a:gd name="connsiteY5" fmla="*/ 153909 h 3535379"/>
                <a:gd name="connsiteX6" fmla="*/ 583948 w 2874475"/>
                <a:gd name="connsiteY6" fmla="*/ 117695 h 3535379"/>
                <a:gd name="connsiteX7" fmla="*/ 565841 w 2874475"/>
                <a:gd name="connsiteY7" fmla="*/ 90535 h 3535379"/>
                <a:gd name="connsiteX8" fmla="*/ 534154 w 2874475"/>
                <a:gd name="connsiteY8" fmla="*/ 63375 h 3535379"/>
                <a:gd name="connsiteX9" fmla="*/ 506994 w 2874475"/>
                <a:gd name="connsiteY9" fmla="*/ 49794 h 3535379"/>
                <a:gd name="connsiteX10" fmla="*/ 443620 w 2874475"/>
                <a:gd name="connsiteY10" fmla="*/ 27161 h 3535379"/>
                <a:gd name="connsiteX11" fmla="*/ 344031 w 2874475"/>
                <a:gd name="connsiteY11" fmla="*/ 9054 h 3535379"/>
                <a:gd name="connsiteX12" fmla="*/ 208229 w 2874475"/>
                <a:gd name="connsiteY12" fmla="*/ 0 h 3535379"/>
                <a:gd name="connsiteX13" fmla="*/ 99588 w 2874475"/>
                <a:gd name="connsiteY13" fmla="*/ 0 h 3535379"/>
                <a:gd name="connsiteX14" fmla="*/ 63374 w 2874475"/>
                <a:gd name="connsiteY14" fmla="*/ 4527 h 3535379"/>
                <a:gd name="connsiteX15" fmla="*/ 31687 w 2874475"/>
                <a:gd name="connsiteY15" fmla="*/ 13581 h 3535379"/>
                <a:gd name="connsiteX16" fmla="*/ 9053 w 2874475"/>
                <a:gd name="connsiteY16" fmla="*/ 22634 h 3535379"/>
                <a:gd name="connsiteX17" fmla="*/ 0 w 2874475"/>
                <a:gd name="connsiteY17" fmla="*/ 40741 h 3535379"/>
                <a:gd name="connsiteX18" fmla="*/ 0 w 2874475"/>
                <a:gd name="connsiteY18" fmla="*/ 58848 h 3535379"/>
                <a:gd name="connsiteX19" fmla="*/ 18107 w 2874475"/>
                <a:gd name="connsiteY19" fmla="*/ 76955 h 3535379"/>
                <a:gd name="connsiteX20" fmla="*/ 76954 w 2874475"/>
                <a:gd name="connsiteY20" fmla="*/ 99588 h 3535379"/>
                <a:gd name="connsiteX21" fmla="*/ 140328 w 2874475"/>
                <a:gd name="connsiteY21" fmla="*/ 117695 h 3535379"/>
                <a:gd name="connsiteX22" fmla="*/ 208229 w 2874475"/>
                <a:gd name="connsiteY22" fmla="*/ 149383 h 3535379"/>
                <a:gd name="connsiteX23" fmla="*/ 258024 w 2874475"/>
                <a:gd name="connsiteY23" fmla="*/ 181070 h 3535379"/>
                <a:gd name="connsiteX24" fmla="*/ 289711 w 2874475"/>
                <a:gd name="connsiteY24" fmla="*/ 208230 h 3535379"/>
                <a:gd name="connsiteX25" fmla="*/ 303291 w 2874475"/>
                <a:gd name="connsiteY25" fmla="*/ 239917 h 3535379"/>
                <a:gd name="connsiteX26" fmla="*/ 330451 w 2874475"/>
                <a:gd name="connsiteY26" fmla="*/ 362139 h 3535379"/>
                <a:gd name="connsiteX27" fmla="*/ 348558 w 2874475"/>
                <a:gd name="connsiteY27" fmla="*/ 439093 h 3535379"/>
                <a:gd name="connsiteX28" fmla="*/ 380245 w 2874475"/>
                <a:gd name="connsiteY28" fmla="*/ 552262 h 3535379"/>
                <a:gd name="connsiteX29" fmla="*/ 411932 w 2874475"/>
                <a:gd name="connsiteY29" fmla="*/ 651850 h 3535379"/>
                <a:gd name="connsiteX30" fmla="*/ 434566 w 2874475"/>
                <a:gd name="connsiteY30" fmla="*/ 724278 h 3535379"/>
                <a:gd name="connsiteX31" fmla="*/ 475307 w 2874475"/>
                <a:gd name="connsiteY31" fmla="*/ 837446 h 3535379"/>
                <a:gd name="connsiteX32" fmla="*/ 516047 w 2874475"/>
                <a:gd name="connsiteY32" fmla="*/ 946087 h 3535379"/>
                <a:gd name="connsiteX33" fmla="*/ 588475 w 2874475"/>
                <a:gd name="connsiteY33" fmla="*/ 1109050 h 3535379"/>
                <a:gd name="connsiteX34" fmla="*/ 669956 w 2874475"/>
                <a:gd name="connsiteY34" fmla="*/ 1303699 h 3535379"/>
                <a:gd name="connsiteX35" fmla="*/ 710697 w 2874475"/>
                <a:gd name="connsiteY35" fmla="*/ 1394234 h 3535379"/>
                <a:gd name="connsiteX36" fmla="*/ 774071 w 2874475"/>
                <a:gd name="connsiteY36" fmla="*/ 1516456 h 3535379"/>
                <a:gd name="connsiteX37" fmla="*/ 841972 w 2874475"/>
                <a:gd name="connsiteY37" fmla="*/ 1647731 h 3535379"/>
                <a:gd name="connsiteX38" fmla="*/ 918926 w 2874475"/>
                <a:gd name="connsiteY38" fmla="*/ 1783533 h 3535379"/>
                <a:gd name="connsiteX39" fmla="*/ 995881 w 2874475"/>
                <a:gd name="connsiteY39" fmla="*/ 1905755 h 3535379"/>
                <a:gd name="connsiteX40" fmla="*/ 1086416 w 2874475"/>
                <a:gd name="connsiteY40" fmla="*/ 2041557 h 3535379"/>
                <a:gd name="connsiteX41" fmla="*/ 1172424 w 2874475"/>
                <a:gd name="connsiteY41" fmla="*/ 2168305 h 3535379"/>
                <a:gd name="connsiteX42" fmla="*/ 1244851 w 2874475"/>
                <a:gd name="connsiteY42" fmla="*/ 2258840 h 3535379"/>
                <a:gd name="connsiteX43" fmla="*/ 1353493 w 2874475"/>
                <a:gd name="connsiteY43" fmla="*/ 2412749 h 3535379"/>
                <a:gd name="connsiteX44" fmla="*/ 1466661 w 2874475"/>
                <a:gd name="connsiteY44" fmla="*/ 2530444 h 3535379"/>
                <a:gd name="connsiteX45" fmla="*/ 1606990 w 2874475"/>
                <a:gd name="connsiteY45" fmla="*/ 2670773 h 3535379"/>
                <a:gd name="connsiteX46" fmla="*/ 1729212 w 2874475"/>
                <a:gd name="connsiteY46" fmla="*/ 2788468 h 3535379"/>
                <a:gd name="connsiteX47" fmla="*/ 1865014 w 2874475"/>
                <a:gd name="connsiteY47" fmla="*/ 2915216 h 3535379"/>
                <a:gd name="connsiteX48" fmla="*/ 1978182 w 2874475"/>
                <a:gd name="connsiteY48" fmla="*/ 3014804 h 3535379"/>
                <a:gd name="connsiteX49" fmla="*/ 2113984 w 2874475"/>
                <a:gd name="connsiteY49" fmla="*/ 3132499 h 3535379"/>
                <a:gd name="connsiteX50" fmla="*/ 2222626 w 2874475"/>
                <a:gd name="connsiteY50" fmla="*/ 3223034 h 3535379"/>
                <a:gd name="connsiteX51" fmla="*/ 2326740 w 2874475"/>
                <a:gd name="connsiteY51" fmla="*/ 3304515 h 3535379"/>
                <a:gd name="connsiteX52" fmla="*/ 2444435 w 2874475"/>
                <a:gd name="connsiteY52" fmla="*/ 3385996 h 3535379"/>
                <a:gd name="connsiteX53" fmla="*/ 2557604 w 2874475"/>
                <a:gd name="connsiteY53" fmla="*/ 3453897 h 3535379"/>
                <a:gd name="connsiteX54" fmla="*/ 2616451 w 2874475"/>
                <a:gd name="connsiteY54" fmla="*/ 3485585 h 3535379"/>
                <a:gd name="connsiteX55" fmla="*/ 2670772 w 2874475"/>
                <a:gd name="connsiteY55" fmla="*/ 3508218 h 3535379"/>
                <a:gd name="connsiteX56" fmla="*/ 2734146 w 2874475"/>
                <a:gd name="connsiteY56" fmla="*/ 3526325 h 3535379"/>
                <a:gd name="connsiteX57" fmla="*/ 2815627 w 2874475"/>
                <a:gd name="connsiteY57" fmla="*/ 3535379 h 3535379"/>
                <a:gd name="connsiteX58" fmla="*/ 2838261 w 2874475"/>
                <a:gd name="connsiteY58" fmla="*/ 3530852 h 3535379"/>
                <a:gd name="connsiteX59" fmla="*/ 2847315 w 2874475"/>
                <a:gd name="connsiteY59" fmla="*/ 3521798 h 3535379"/>
                <a:gd name="connsiteX60" fmla="*/ 2860895 w 2874475"/>
                <a:gd name="connsiteY60" fmla="*/ 3499165 h 3535379"/>
                <a:gd name="connsiteX61" fmla="*/ 2869948 w 2874475"/>
                <a:gd name="connsiteY61" fmla="*/ 3467478 h 3535379"/>
                <a:gd name="connsiteX62" fmla="*/ 2874475 w 2874475"/>
                <a:gd name="connsiteY62" fmla="*/ 3431264 h 3535379"/>
                <a:gd name="connsiteX63" fmla="*/ 2869948 w 2874475"/>
                <a:gd name="connsiteY63" fmla="*/ 3404103 h 3535379"/>
                <a:gd name="connsiteX64" fmla="*/ 2860895 w 2874475"/>
                <a:gd name="connsiteY64" fmla="*/ 3349783 h 3535379"/>
                <a:gd name="connsiteX65" fmla="*/ 2458016 w 2874475"/>
                <a:gd name="connsiteY65" fmla="*/ 3046491 h 3535379"/>
                <a:gd name="connsiteX66" fmla="*/ 2335794 w 2874475"/>
                <a:gd name="connsiteY66" fmla="*/ 2974064 h 3535379"/>
                <a:gd name="connsiteX67" fmla="*/ 2190938 w 2874475"/>
                <a:gd name="connsiteY67" fmla="*/ 2874476 h 3535379"/>
                <a:gd name="connsiteX68" fmla="*/ 2041556 w 2874475"/>
                <a:gd name="connsiteY68" fmla="*/ 2765834 h 3535379"/>
                <a:gd name="connsiteX69" fmla="*/ 1932915 w 2874475"/>
                <a:gd name="connsiteY69" fmla="*/ 2679826 h 3535379"/>
                <a:gd name="connsiteX70" fmla="*/ 1828800 w 2874475"/>
                <a:gd name="connsiteY70" fmla="*/ 2589291 h 3535379"/>
                <a:gd name="connsiteX71" fmla="*/ 1720158 w 2874475"/>
                <a:gd name="connsiteY71" fmla="*/ 2489703 h 3535379"/>
                <a:gd name="connsiteX72" fmla="*/ 1629624 w 2874475"/>
                <a:gd name="connsiteY72" fmla="*/ 2408222 h 3535379"/>
                <a:gd name="connsiteX73" fmla="*/ 1534562 w 2874475"/>
                <a:gd name="connsiteY73" fmla="*/ 2304107 h 3535379"/>
                <a:gd name="connsiteX74" fmla="*/ 1484768 w 2874475"/>
                <a:gd name="connsiteY74" fmla="*/ 2249786 h 3535379"/>
                <a:gd name="connsiteX75" fmla="*/ 1376126 w 2874475"/>
                <a:gd name="connsiteY75" fmla="*/ 2123038 h 3535379"/>
                <a:gd name="connsiteX76" fmla="*/ 1312752 w 2874475"/>
                <a:gd name="connsiteY76" fmla="*/ 2037030 h 3535379"/>
                <a:gd name="connsiteX77" fmla="*/ 1217691 w 2874475"/>
                <a:gd name="connsiteY77" fmla="*/ 1892175 h 3535379"/>
                <a:gd name="connsiteX78" fmla="*/ 1113576 w 2874475"/>
                <a:gd name="connsiteY78" fmla="*/ 1711105 h 3535379"/>
                <a:gd name="connsiteX79" fmla="*/ 1041148 w 2874475"/>
                <a:gd name="connsiteY79" fmla="*/ 1575303 h 3535379"/>
                <a:gd name="connsiteX80" fmla="*/ 955140 w 2874475"/>
                <a:gd name="connsiteY80" fmla="*/ 1403287 h 3535379"/>
                <a:gd name="connsiteX81" fmla="*/ 887239 w 2874475"/>
                <a:gd name="connsiteY81" fmla="*/ 1235798 h 3535379"/>
                <a:gd name="connsiteX82" fmla="*/ 846499 w 2874475"/>
                <a:gd name="connsiteY82" fmla="*/ 1127157 h 3535379"/>
                <a:gd name="connsiteX83" fmla="*/ 814812 w 2874475"/>
                <a:gd name="connsiteY83" fmla="*/ 1041149 h 3535379"/>
                <a:gd name="connsiteX84" fmla="*/ 755964 w 2874475"/>
                <a:gd name="connsiteY84" fmla="*/ 878186 h 3535379"/>
                <a:gd name="connsiteX85" fmla="*/ 715224 w 2874475"/>
                <a:gd name="connsiteY85" fmla="*/ 746911 h 3535379"/>
                <a:gd name="connsiteX86" fmla="*/ 674483 w 2874475"/>
                <a:gd name="connsiteY86" fmla="*/ 593002 h 353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874475" h="3535379">
                  <a:moveTo>
                    <a:pt x="674483" y="593002"/>
                  </a:moveTo>
                  <a:lnTo>
                    <a:pt x="642796" y="457200"/>
                  </a:lnTo>
                  <a:lnTo>
                    <a:pt x="620162" y="339505"/>
                  </a:lnTo>
                  <a:lnTo>
                    <a:pt x="606582" y="258024"/>
                  </a:lnTo>
                  <a:lnTo>
                    <a:pt x="597528" y="185596"/>
                  </a:lnTo>
                  <a:lnTo>
                    <a:pt x="597528" y="153909"/>
                  </a:lnTo>
                  <a:lnTo>
                    <a:pt x="583948" y="117695"/>
                  </a:lnTo>
                  <a:lnTo>
                    <a:pt x="565841" y="90535"/>
                  </a:lnTo>
                  <a:lnTo>
                    <a:pt x="534154" y="63375"/>
                  </a:lnTo>
                  <a:lnTo>
                    <a:pt x="506994" y="49794"/>
                  </a:lnTo>
                  <a:lnTo>
                    <a:pt x="443620" y="27161"/>
                  </a:lnTo>
                  <a:lnTo>
                    <a:pt x="344031" y="9054"/>
                  </a:lnTo>
                  <a:lnTo>
                    <a:pt x="208229" y="0"/>
                  </a:lnTo>
                  <a:lnTo>
                    <a:pt x="99588" y="0"/>
                  </a:lnTo>
                  <a:lnTo>
                    <a:pt x="63374" y="4527"/>
                  </a:lnTo>
                  <a:lnTo>
                    <a:pt x="31687" y="13581"/>
                  </a:lnTo>
                  <a:lnTo>
                    <a:pt x="9053" y="22634"/>
                  </a:lnTo>
                  <a:lnTo>
                    <a:pt x="0" y="40741"/>
                  </a:lnTo>
                  <a:lnTo>
                    <a:pt x="0" y="58848"/>
                  </a:lnTo>
                  <a:lnTo>
                    <a:pt x="18107" y="76955"/>
                  </a:lnTo>
                  <a:lnTo>
                    <a:pt x="76954" y="99588"/>
                  </a:lnTo>
                  <a:lnTo>
                    <a:pt x="140328" y="117695"/>
                  </a:lnTo>
                  <a:lnTo>
                    <a:pt x="208229" y="149383"/>
                  </a:lnTo>
                  <a:lnTo>
                    <a:pt x="258024" y="181070"/>
                  </a:lnTo>
                  <a:lnTo>
                    <a:pt x="289711" y="208230"/>
                  </a:lnTo>
                  <a:lnTo>
                    <a:pt x="303291" y="239917"/>
                  </a:lnTo>
                  <a:lnTo>
                    <a:pt x="330451" y="362139"/>
                  </a:lnTo>
                  <a:lnTo>
                    <a:pt x="348558" y="439093"/>
                  </a:lnTo>
                  <a:lnTo>
                    <a:pt x="380245" y="552262"/>
                  </a:lnTo>
                  <a:lnTo>
                    <a:pt x="411932" y="651850"/>
                  </a:lnTo>
                  <a:lnTo>
                    <a:pt x="434566" y="724278"/>
                  </a:lnTo>
                  <a:lnTo>
                    <a:pt x="475307" y="837446"/>
                  </a:lnTo>
                  <a:lnTo>
                    <a:pt x="516047" y="946087"/>
                  </a:lnTo>
                  <a:lnTo>
                    <a:pt x="588475" y="1109050"/>
                  </a:lnTo>
                  <a:lnTo>
                    <a:pt x="669956" y="1303699"/>
                  </a:lnTo>
                  <a:lnTo>
                    <a:pt x="710697" y="1394234"/>
                  </a:lnTo>
                  <a:lnTo>
                    <a:pt x="774071" y="1516456"/>
                  </a:lnTo>
                  <a:lnTo>
                    <a:pt x="841972" y="1647731"/>
                  </a:lnTo>
                  <a:lnTo>
                    <a:pt x="918926" y="1783533"/>
                  </a:lnTo>
                  <a:lnTo>
                    <a:pt x="995881" y="1905755"/>
                  </a:lnTo>
                  <a:lnTo>
                    <a:pt x="1086416" y="2041557"/>
                  </a:lnTo>
                  <a:lnTo>
                    <a:pt x="1172424" y="2168305"/>
                  </a:lnTo>
                  <a:lnTo>
                    <a:pt x="1244851" y="2258840"/>
                  </a:lnTo>
                  <a:lnTo>
                    <a:pt x="1353493" y="2412749"/>
                  </a:lnTo>
                  <a:lnTo>
                    <a:pt x="1466661" y="2530444"/>
                  </a:lnTo>
                  <a:lnTo>
                    <a:pt x="1606990" y="2670773"/>
                  </a:lnTo>
                  <a:lnTo>
                    <a:pt x="1729212" y="2788468"/>
                  </a:lnTo>
                  <a:lnTo>
                    <a:pt x="1865014" y="2915216"/>
                  </a:lnTo>
                  <a:lnTo>
                    <a:pt x="1978182" y="3014804"/>
                  </a:lnTo>
                  <a:lnTo>
                    <a:pt x="2113984" y="3132499"/>
                  </a:lnTo>
                  <a:lnTo>
                    <a:pt x="2222626" y="3223034"/>
                  </a:lnTo>
                  <a:lnTo>
                    <a:pt x="2326740" y="3304515"/>
                  </a:lnTo>
                  <a:lnTo>
                    <a:pt x="2444435" y="3385996"/>
                  </a:lnTo>
                  <a:lnTo>
                    <a:pt x="2557604" y="3453897"/>
                  </a:lnTo>
                  <a:lnTo>
                    <a:pt x="2616451" y="3485585"/>
                  </a:lnTo>
                  <a:lnTo>
                    <a:pt x="2670772" y="3508218"/>
                  </a:lnTo>
                  <a:lnTo>
                    <a:pt x="2734146" y="3526325"/>
                  </a:lnTo>
                  <a:lnTo>
                    <a:pt x="2815627" y="3535379"/>
                  </a:lnTo>
                  <a:lnTo>
                    <a:pt x="2838261" y="3530852"/>
                  </a:lnTo>
                  <a:lnTo>
                    <a:pt x="2847315" y="3521798"/>
                  </a:lnTo>
                  <a:lnTo>
                    <a:pt x="2860895" y="3499165"/>
                  </a:lnTo>
                  <a:lnTo>
                    <a:pt x="2869948" y="3467478"/>
                  </a:lnTo>
                  <a:lnTo>
                    <a:pt x="2874475" y="3431264"/>
                  </a:lnTo>
                  <a:lnTo>
                    <a:pt x="2869948" y="3404103"/>
                  </a:lnTo>
                  <a:lnTo>
                    <a:pt x="2860895" y="3349783"/>
                  </a:lnTo>
                  <a:lnTo>
                    <a:pt x="2458016" y="3046491"/>
                  </a:lnTo>
                  <a:lnTo>
                    <a:pt x="2335794" y="2974064"/>
                  </a:lnTo>
                  <a:lnTo>
                    <a:pt x="2190938" y="2874476"/>
                  </a:lnTo>
                  <a:lnTo>
                    <a:pt x="2041556" y="2765834"/>
                  </a:lnTo>
                  <a:lnTo>
                    <a:pt x="1932915" y="2679826"/>
                  </a:lnTo>
                  <a:lnTo>
                    <a:pt x="1828800" y="2589291"/>
                  </a:lnTo>
                  <a:lnTo>
                    <a:pt x="1720158" y="2489703"/>
                  </a:lnTo>
                  <a:lnTo>
                    <a:pt x="1629624" y="2408222"/>
                  </a:lnTo>
                  <a:lnTo>
                    <a:pt x="1534562" y="2304107"/>
                  </a:lnTo>
                  <a:lnTo>
                    <a:pt x="1484768" y="2249786"/>
                  </a:lnTo>
                  <a:lnTo>
                    <a:pt x="1376126" y="2123038"/>
                  </a:lnTo>
                  <a:lnTo>
                    <a:pt x="1312752" y="2037030"/>
                  </a:lnTo>
                  <a:lnTo>
                    <a:pt x="1217691" y="1892175"/>
                  </a:lnTo>
                  <a:lnTo>
                    <a:pt x="1113576" y="1711105"/>
                  </a:lnTo>
                  <a:lnTo>
                    <a:pt x="1041148" y="1575303"/>
                  </a:lnTo>
                  <a:lnTo>
                    <a:pt x="955140" y="1403287"/>
                  </a:lnTo>
                  <a:lnTo>
                    <a:pt x="887239" y="1235798"/>
                  </a:lnTo>
                  <a:lnTo>
                    <a:pt x="846499" y="1127157"/>
                  </a:lnTo>
                  <a:lnTo>
                    <a:pt x="814812" y="1041149"/>
                  </a:lnTo>
                  <a:lnTo>
                    <a:pt x="755964" y="878186"/>
                  </a:lnTo>
                  <a:lnTo>
                    <a:pt x="715224" y="746911"/>
                  </a:lnTo>
                  <a:lnTo>
                    <a:pt x="674483" y="5930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69">
              <a:extLst>
                <a:ext uri="{FF2B5EF4-FFF2-40B4-BE49-F238E27FC236}">
                  <a16:creationId xmlns:a16="http://schemas.microsoft.com/office/drawing/2014/main" id="{6874E79A-4F21-49BD-984F-2BC40816A715}"/>
                </a:ext>
              </a:extLst>
            </p:cNvPr>
            <p:cNvSpPr/>
            <p:nvPr/>
          </p:nvSpPr>
          <p:spPr>
            <a:xfrm>
              <a:off x="6910388" y="3821113"/>
              <a:ext cx="485775" cy="1112838"/>
            </a:xfrm>
            <a:custGeom>
              <a:avLst/>
              <a:gdLst>
                <a:gd name="connsiteX0" fmla="*/ 411956 w 485775"/>
                <a:gd name="connsiteY0" fmla="*/ 214313 h 1112044"/>
                <a:gd name="connsiteX1" fmla="*/ 404812 w 485775"/>
                <a:gd name="connsiteY1" fmla="*/ 404813 h 1112044"/>
                <a:gd name="connsiteX2" fmla="*/ 400050 w 485775"/>
                <a:gd name="connsiteY2" fmla="*/ 500063 h 1112044"/>
                <a:gd name="connsiteX3" fmla="*/ 400050 w 485775"/>
                <a:gd name="connsiteY3" fmla="*/ 557213 h 1112044"/>
                <a:gd name="connsiteX4" fmla="*/ 404812 w 485775"/>
                <a:gd name="connsiteY4" fmla="*/ 631032 h 1112044"/>
                <a:gd name="connsiteX5" fmla="*/ 411956 w 485775"/>
                <a:gd name="connsiteY5" fmla="*/ 700088 h 1112044"/>
                <a:gd name="connsiteX6" fmla="*/ 423862 w 485775"/>
                <a:gd name="connsiteY6" fmla="*/ 771525 h 1112044"/>
                <a:gd name="connsiteX7" fmla="*/ 442912 w 485775"/>
                <a:gd name="connsiteY7" fmla="*/ 854869 h 1112044"/>
                <a:gd name="connsiteX8" fmla="*/ 466725 w 485775"/>
                <a:gd name="connsiteY8" fmla="*/ 931069 h 1112044"/>
                <a:gd name="connsiteX9" fmla="*/ 476250 w 485775"/>
                <a:gd name="connsiteY9" fmla="*/ 962025 h 1112044"/>
                <a:gd name="connsiteX10" fmla="*/ 485775 w 485775"/>
                <a:gd name="connsiteY10" fmla="*/ 1023938 h 1112044"/>
                <a:gd name="connsiteX11" fmla="*/ 478631 w 485775"/>
                <a:gd name="connsiteY11" fmla="*/ 1090613 h 1112044"/>
                <a:gd name="connsiteX12" fmla="*/ 466725 w 485775"/>
                <a:gd name="connsiteY12" fmla="*/ 1112044 h 1112044"/>
                <a:gd name="connsiteX13" fmla="*/ 0 w 485775"/>
                <a:gd name="connsiteY13" fmla="*/ 619125 h 1112044"/>
                <a:gd name="connsiteX14" fmla="*/ 78581 w 485775"/>
                <a:gd name="connsiteY14" fmla="*/ 659607 h 1112044"/>
                <a:gd name="connsiteX15" fmla="*/ 104775 w 485775"/>
                <a:gd name="connsiteY15" fmla="*/ 661988 h 1112044"/>
                <a:gd name="connsiteX16" fmla="*/ 130968 w 485775"/>
                <a:gd name="connsiteY16" fmla="*/ 661988 h 1112044"/>
                <a:gd name="connsiteX17" fmla="*/ 154781 w 485775"/>
                <a:gd name="connsiteY17" fmla="*/ 654844 h 1112044"/>
                <a:gd name="connsiteX18" fmla="*/ 169068 w 485775"/>
                <a:gd name="connsiteY18" fmla="*/ 645319 h 1112044"/>
                <a:gd name="connsiteX19" fmla="*/ 180975 w 485775"/>
                <a:gd name="connsiteY19" fmla="*/ 631032 h 1112044"/>
                <a:gd name="connsiteX20" fmla="*/ 195262 w 485775"/>
                <a:gd name="connsiteY20" fmla="*/ 592932 h 1112044"/>
                <a:gd name="connsiteX21" fmla="*/ 233362 w 485775"/>
                <a:gd name="connsiteY21" fmla="*/ 457200 h 1112044"/>
                <a:gd name="connsiteX22" fmla="*/ 280987 w 485775"/>
                <a:gd name="connsiteY22" fmla="*/ 285750 h 1112044"/>
                <a:gd name="connsiteX23" fmla="*/ 342900 w 485775"/>
                <a:gd name="connsiteY23" fmla="*/ 59532 h 1112044"/>
                <a:gd name="connsiteX24" fmla="*/ 354806 w 485775"/>
                <a:gd name="connsiteY24" fmla="*/ 28575 h 1112044"/>
                <a:gd name="connsiteX25" fmla="*/ 366712 w 485775"/>
                <a:gd name="connsiteY25" fmla="*/ 11907 h 1112044"/>
                <a:gd name="connsiteX26" fmla="*/ 383381 w 485775"/>
                <a:gd name="connsiteY26" fmla="*/ 2382 h 1112044"/>
                <a:gd name="connsiteX27" fmla="*/ 395287 w 485775"/>
                <a:gd name="connsiteY27" fmla="*/ 0 h 1112044"/>
                <a:gd name="connsiteX28" fmla="*/ 407193 w 485775"/>
                <a:gd name="connsiteY28" fmla="*/ 0 h 1112044"/>
                <a:gd name="connsiteX29" fmla="*/ 414337 w 485775"/>
                <a:gd name="connsiteY29" fmla="*/ 7144 h 1112044"/>
                <a:gd name="connsiteX30" fmla="*/ 419100 w 485775"/>
                <a:gd name="connsiteY30" fmla="*/ 19050 h 1112044"/>
                <a:gd name="connsiteX31" fmla="*/ 419100 w 485775"/>
                <a:gd name="connsiteY31" fmla="*/ 95250 h 1112044"/>
                <a:gd name="connsiteX32" fmla="*/ 411956 w 485775"/>
                <a:gd name="connsiteY32" fmla="*/ 214313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5775" h="1112044">
                  <a:moveTo>
                    <a:pt x="411956" y="214313"/>
                  </a:moveTo>
                  <a:lnTo>
                    <a:pt x="404812" y="404813"/>
                  </a:lnTo>
                  <a:lnTo>
                    <a:pt x="400050" y="500063"/>
                  </a:lnTo>
                  <a:lnTo>
                    <a:pt x="400050" y="557213"/>
                  </a:lnTo>
                  <a:lnTo>
                    <a:pt x="404812" y="631032"/>
                  </a:lnTo>
                  <a:lnTo>
                    <a:pt x="411956" y="700088"/>
                  </a:lnTo>
                  <a:lnTo>
                    <a:pt x="423862" y="771525"/>
                  </a:lnTo>
                  <a:lnTo>
                    <a:pt x="442912" y="854869"/>
                  </a:lnTo>
                  <a:lnTo>
                    <a:pt x="466725" y="931069"/>
                  </a:lnTo>
                  <a:lnTo>
                    <a:pt x="476250" y="962025"/>
                  </a:lnTo>
                  <a:lnTo>
                    <a:pt x="485775" y="1023938"/>
                  </a:lnTo>
                  <a:lnTo>
                    <a:pt x="478631" y="1090613"/>
                  </a:lnTo>
                  <a:lnTo>
                    <a:pt x="466725" y="1112044"/>
                  </a:lnTo>
                  <a:lnTo>
                    <a:pt x="0" y="619125"/>
                  </a:lnTo>
                  <a:lnTo>
                    <a:pt x="78581" y="659607"/>
                  </a:lnTo>
                  <a:lnTo>
                    <a:pt x="104775" y="661988"/>
                  </a:lnTo>
                  <a:lnTo>
                    <a:pt x="130968" y="661988"/>
                  </a:lnTo>
                  <a:lnTo>
                    <a:pt x="154781" y="654844"/>
                  </a:lnTo>
                  <a:lnTo>
                    <a:pt x="169068" y="645319"/>
                  </a:lnTo>
                  <a:lnTo>
                    <a:pt x="180975" y="631032"/>
                  </a:lnTo>
                  <a:lnTo>
                    <a:pt x="195262" y="592932"/>
                  </a:lnTo>
                  <a:lnTo>
                    <a:pt x="233362" y="457200"/>
                  </a:lnTo>
                  <a:lnTo>
                    <a:pt x="280987" y="285750"/>
                  </a:lnTo>
                  <a:lnTo>
                    <a:pt x="342900" y="59532"/>
                  </a:lnTo>
                  <a:lnTo>
                    <a:pt x="354806" y="28575"/>
                  </a:lnTo>
                  <a:lnTo>
                    <a:pt x="366712" y="11907"/>
                  </a:lnTo>
                  <a:lnTo>
                    <a:pt x="383381" y="2382"/>
                  </a:lnTo>
                  <a:lnTo>
                    <a:pt x="395287" y="0"/>
                  </a:lnTo>
                  <a:lnTo>
                    <a:pt x="407193" y="0"/>
                  </a:lnTo>
                  <a:lnTo>
                    <a:pt x="414337" y="7144"/>
                  </a:lnTo>
                  <a:lnTo>
                    <a:pt x="419100" y="19050"/>
                  </a:lnTo>
                  <a:lnTo>
                    <a:pt x="419100" y="95250"/>
                  </a:lnTo>
                  <a:lnTo>
                    <a:pt x="411956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71">
              <a:extLst>
                <a:ext uri="{FF2B5EF4-FFF2-40B4-BE49-F238E27FC236}">
                  <a16:creationId xmlns:a16="http://schemas.microsoft.com/office/drawing/2014/main" id="{C09A8AC9-8AC4-46D6-9412-E262AEEAE744}"/>
                </a:ext>
              </a:extLst>
            </p:cNvPr>
            <p:cNvSpPr/>
            <p:nvPr/>
          </p:nvSpPr>
          <p:spPr>
            <a:xfrm>
              <a:off x="5059363" y="2674937"/>
              <a:ext cx="1590675" cy="1677988"/>
            </a:xfrm>
            <a:custGeom>
              <a:avLst/>
              <a:gdLst>
                <a:gd name="connsiteX0" fmla="*/ 1385888 w 1590675"/>
                <a:gd name="connsiteY0" fmla="*/ 583406 h 1678781"/>
                <a:gd name="connsiteX1" fmla="*/ 1269207 w 1590675"/>
                <a:gd name="connsiteY1" fmla="*/ 721519 h 1678781"/>
                <a:gd name="connsiteX2" fmla="*/ 1133475 w 1590675"/>
                <a:gd name="connsiteY2" fmla="*/ 876300 h 1678781"/>
                <a:gd name="connsiteX3" fmla="*/ 1050132 w 1590675"/>
                <a:gd name="connsiteY3" fmla="*/ 966787 h 1678781"/>
                <a:gd name="connsiteX4" fmla="*/ 964407 w 1590675"/>
                <a:gd name="connsiteY4" fmla="*/ 1054894 h 1678781"/>
                <a:gd name="connsiteX5" fmla="*/ 783432 w 1590675"/>
                <a:gd name="connsiteY5" fmla="*/ 1204912 h 1678781"/>
                <a:gd name="connsiteX6" fmla="*/ 633413 w 1590675"/>
                <a:gd name="connsiteY6" fmla="*/ 1319212 h 1678781"/>
                <a:gd name="connsiteX7" fmla="*/ 457200 w 1590675"/>
                <a:gd name="connsiteY7" fmla="*/ 1440656 h 1678781"/>
                <a:gd name="connsiteX8" fmla="*/ 276225 w 1590675"/>
                <a:gd name="connsiteY8" fmla="*/ 1554956 h 1678781"/>
                <a:gd name="connsiteX9" fmla="*/ 195263 w 1590675"/>
                <a:gd name="connsiteY9" fmla="*/ 1602581 h 1678781"/>
                <a:gd name="connsiteX10" fmla="*/ 130969 w 1590675"/>
                <a:gd name="connsiteY10" fmla="*/ 1638300 h 1678781"/>
                <a:gd name="connsiteX11" fmla="*/ 83344 w 1590675"/>
                <a:gd name="connsiteY11" fmla="*/ 1664494 h 1678781"/>
                <a:gd name="connsiteX12" fmla="*/ 50007 w 1590675"/>
                <a:gd name="connsiteY12" fmla="*/ 1676400 h 1678781"/>
                <a:gd name="connsiteX13" fmla="*/ 26194 w 1590675"/>
                <a:gd name="connsiteY13" fmla="*/ 1678781 h 1678781"/>
                <a:gd name="connsiteX14" fmla="*/ 14288 w 1590675"/>
                <a:gd name="connsiteY14" fmla="*/ 1678781 h 1678781"/>
                <a:gd name="connsiteX15" fmla="*/ 4763 w 1590675"/>
                <a:gd name="connsiteY15" fmla="*/ 1676400 h 1678781"/>
                <a:gd name="connsiteX16" fmla="*/ 0 w 1590675"/>
                <a:gd name="connsiteY16" fmla="*/ 1664494 h 1678781"/>
                <a:gd name="connsiteX17" fmla="*/ 7144 w 1590675"/>
                <a:gd name="connsiteY17" fmla="*/ 1635919 h 1678781"/>
                <a:gd name="connsiteX18" fmla="*/ 21432 w 1590675"/>
                <a:gd name="connsiteY18" fmla="*/ 1614487 h 1678781"/>
                <a:gd name="connsiteX19" fmla="*/ 116682 w 1590675"/>
                <a:gd name="connsiteY19" fmla="*/ 1533525 h 1678781"/>
                <a:gd name="connsiteX20" fmla="*/ 245269 w 1590675"/>
                <a:gd name="connsiteY20" fmla="*/ 1419225 h 1678781"/>
                <a:gd name="connsiteX21" fmla="*/ 407194 w 1590675"/>
                <a:gd name="connsiteY21" fmla="*/ 1266825 h 1678781"/>
                <a:gd name="connsiteX22" fmla="*/ 504825 w 1590675"/>
                <a:gd name="connsiteY22" fmla="*/ 1173956 h 1678781"/>
                <a:gd name="connsiteX23" fmla="*/ 597694 w 1590675"/>
                <a:gd name="connsiteY23" fmla="*/ 1083469 h 1678781"/>
                <a:gd name="connsiteX24" fmla="*/ 709613 w 1590675"/>
                <a:gd name="connsiteY24" fmla="*/ 973931 h 1678781"/>
                <a:gd name="connsiteX25" fmla="*/ 942975 w 1590675"/>
                <a:gd name="connsiteY25" fmla="*/ 735806 h 1678781"/>
                <a:gd name="connsiteX26" fmla="*/ 1019175 w 1590675"/>
                <a:gd name="connsiteY26" fmla="*/ 652462 h 1678781"/>
                <a:gd name="connsiteX27" fmla="*/ 1092994 w 1590675"/>
                <a:gd name="connsiteY27" fmla="*/ 569119 h 1678781"/>
                <a:gd name="connsiteX28" fmla="*/ 1154907 w 1590675"/>
                <a:gd name="connsiteY28" fmla="*/ 490537 h 1678781"/>
                <a:gd name="connsiteX29" fmla="*/ 1183482 w 1590675"/>
                <a:gd name="connsiteY29" fmla="*/ 452437 h 1678781"/>
                <a:gd name="connsiteX30" fmla="*/ 1202532 w 1590675"/>
                <a:gd name="connsiteY30" fmla="*/ 419100 h 1678781"/>
                <a:gd name="connsiteX31" fmla="*/ 1212057 w 1590675"/>
                <a:gd name="connsiteY31" fmla="*/ 395287 h 1678781"/>
                <a:gd name="connsiteX32" fmla="*/ 1228725 w 1590675"/>
                <a:gd name="connsiteY32" fmla="*/ 340519 h 1678781"/>
                <a:gd name="connsiteX33" fmla="*/ 1235869 w 1590675"/>
                <a:gd name="connsiteY33" fmla="*/ 309562 h 1678781"/>
                <a:gd name="connsiteX34" fmla="*/ 1243013 w 1590675"/>
                <a:gd name="connsiteY34" fmla="*/ 269081 h 1678781"/>
                <a:gd name="connsiteX35" fmla="*/ 1243013 w 1590675"/>
                <a:gd name="connsiteY35" fmla="*/ 245269 h 1678781"/>
                <a:gd name="connsiteX36" fmla="*/ 1243013 w 1590675"/>
                <a:gd name="connsiteY36" fmla="*/ 223837 h 1678781"/>
                <a:gd name="connsiteX37" fmla="*/ 1240632 w 1590675"/>
                <a:gd name="connsiteY37" fmla="*/ 195262 h 1678781"/>
                <a:gd name="connsiteX38" fmla="*/ 1231107 w 1590675"/>
                <a:gd name="connsiteY38" fmla="*/ 157162 h 1678781"/>
                <a:gd name="connsiteX39" fmla="*/ 1212057 w 1590675"/>
                <a:gd name="connsiteY39" fmla="*/ 114300 h 1678781"/>
                <a:gd name="connsiteX40" fmla="*/ 1188244 w 1590675"/>
                <a:gd name="connsiteY40" fmla="*/ 76200 h 1678781"/>
                <a:gd name="connsiteX41" fmla="*/ 1166813 w 1590675"/>
                <a:gd name="connsiteY41" fmla="*/ 42862 h 1678781"/>
                <a:gd name="connsiteX42" fmla="*/ 1162050 w 1590675"/>
                <a:gd name="connsiteY42" fmla="*/ 23812 h 1678781"/>
                <a:gd name="connsiteX43" fmla="*/ 1162050 w 1590675"/>
                <a:gd name="connsiteY43" fmla="*/ 9525 h 1678781"/>
                <a:gd name="connsiteX44" fmla="*/ 1164432 w 1590675"/>
                <a:gd name="connsiteY44" fmla="*/ 4762 h 1678781"/>
                <a:gd name="connsiteX45" fmla="*/ 1173957 w 1590675"/>
                <a:gd name="connsiteY45" fmla="*/ 0 h 1678781"/>
                <a:gd name="connsiteX46" fmla="*/ 1190625 w 1590675"/>
                <a:gd name="connsiteY46" fmla="*/ 0 h 1678781"/>
                <a:gd name="connsiteX47" fmla="*/ 1226344 w 1590675"/>
                <a:gd name="connsiteY47" fmla="*/ 14287 h 1678781"/>
                <a:gd name="connsiteX48" fmla="*/ 1264444 w 1590675"/>
                <a:gd name="connsiteY48" fmla="*/ 23812 h 1678781"/>
                <a:gd name="connsiteX49" fmla="*/ 1335882 w 1590675"/>
                <a:gd name="connsiteY49" fmla="*/ 50006 h 1678781"/>
                <a:gd name="connsiteX50" fmla="*/ 1397794 w 1590675"/>
                <a:gd name="connsiteY50" fmla="*/ 85725 h 1678781"/>
                <a:gd name="connsiteX51" fmla="*/ 1447800 w 1590675"/>
                <a:gd name="connsiteY51" fmla="*/ 121444 h 1678781"/>
                <a:gd name="connsiteX52" fmla="*/ 1509713 w 1590675"/>
                <a:gd name="connsiteY52" fmla="*/ 185737 h 1678781"/>
                <a:gd name="connsiteX53" fmla="*/ 1554957 w 1590675"/>
                <a:gd name="connsiteY53" fmla="*/ 242887 h 1678781"/>
                <a:gd name="connsiteX54" fmla="*/ 1578769 w 1590675"/>
                <a:gd name="connsiteY54" fmla="*/ 278606 h 1678781"/>
                <a:gd name="connsiteX55" fmla="*/ 1585913 w 1590675"/>
                <a:gd name="connsiteY55" fmla="*/ 297656 h 1678781"/>
                <a:gd name="connsiteX56" fmla="*/ 1590675 w 1590675"/>
                <a:gd name="connsiteY56" fmla="*/ 323850 h 1678781"/>
                <a:gd name="connsiteX57" fmla="*/ 1590675 w 1590675"/>
                <a:gd name="connsiteY57" fmla="*/ 342900 h 1678781"/>
                <a:gd name="connsiteX58" fmla="*/ 1581150 w 1590675"/>
                <a:gd name="connsiteY58" fmla="*/ 371475 h 1678781"/>
                <a:gd name="connsiteX59" fmla="*/ 1562100 w 1590675"/>
                <a:gd name="connsiteY59" fmla="*/ 400050 h 1678781"/>
                <a:gd name="connsiteX60" fmla="*/ 1526382 w 1590675"/>
                <a:gd name="connsiteY60" fmla="*/ 433387 h 1678781"/>
                <a:gd name="connsiteX61" fmla="*/ 1493044 w 1590675"/>
                <a:gd name="connsiteY61" fmla="*/ 459581 h 1678781"/>
                <a:gd name="connsiteX62" fmla="*/ 1471613 w 1590675"/>
                <a:gd name="connsiteY62" fmla="*/ 483394 h 1678781"/>
                <a:gd name="connsiteX63" fmla="*/ 1385888 w 1590675"/>
                <a:gd name="connsiteY63" fmla="*/ 58340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90675" h="1678781">
                  <a:moveTo>
                    <a:pt x="1385888" y="583406"/>
                  </a:moveTo>
                  <a:lnTo>
                    <a:pt x="1269207" y="721519"/>
                  </a:lnTo>
                  <a:lnTo>
                    <a:pt x="1133475" y="876300"/>
                  </a:lnTo>
                  <a:lnTo>
                    <a:pt x="1050132" y="966787"/>
                  </a:lnTo>
                  <a:lnTo>
                    <a:pt x="964407" y="1054894"/>
                  </a:lnTo>
                  <a:lnTo>
                    <a:pt x="783432" y="1204912"/>
                  </a:lnTo>
                  <a:lnTo>
                    <a:pt x="633413" y="1319212"/>
                  </a:lnTo>
                  <a:lnTo>
                    <a:pt x="457200" y="1440656"/>
                  </a:lnTo>
                  <a:lnTo>
                    <a:pt x="276225" y="1554956"/>
                  </a:lnTo>
                  <a:lnTo>
                    <a:pt x="195263" y="1602581"/>
                  </a:lnTo>
                  <a:lnTo>
                    <a:pt x="130969" y="1638300"/>
                  </a:lnTo>
                  <a:lnTo>
                    <a:pt x="83344" y="1664494"/>
                  </a:lnTo>
                  <a:lnTo>
                    <a:pt x="50007" y="1676400"/>
                  </a:lnTo>
                  <a:lnTo>
                    <a:pt x="26194" y="1678781"/>
                  </a:lnTo>
                  <a:lnTo>
                    <a:pt x="14288" y="1678781"/>
                  </a:lnTo>
                  <a:lnTo>
                    <a:pt x="4763" y="1676400"/>
                  </a:lnTo>
                  <a:lnTo>
                    <a:pt x="0" y="1664494"/>
                  </a:lnTo>
                  <a:lnTo>
                    <a:pt x="7144" y="1635919"/>
                  </a:lnTo>
                  <a:lnTo>
                    <a:pt x="21432" y="1614487"/>
                  </a:lnTo>
                  <a:lnTo>
                    <a:pt x="116682" y="1533525"/>
                  </a:lnTo>
                  <a:lnTo>
                    <a:pt x="245269" y="1419225"/>
                  </a:lnTo>
                  <a:lnTo>
                    <a:pt x="407194" y="1266825"/>
                  </a:lnTo>
                  <a:lnTo>
                    <a:pt x="504825" y="1173956"/>
                  </a:lnTo>
                  <a:lnTo>
                    <a:pt x="597694" y="1083469"/>
                  </a:lnTo>
                  <a:lnTo>
                    <a:pt x="709613" y="973931"/>
                  </a:lnTo>
                  <a:lnTo>
                    <a:pt x="942975" y="735806"/>
                  </a:lnTo>
                  <a:lnTo>
                    <a:pt x="1019175" y="652462"/>
                  </a:lnTo>
                  <a:lnTo>
                    <a:pt x="1092994" y="569119"/>
                  </a:lnTo>
                  <a:lnTo>
                    <a:pt x="1154907" y="490537"/>
                  </a:lnTo>
                  <a:lnTo>
                    <a:pt x="1183482" y="452437"/>
                  </a:lnTo>
                  <a:lnTo>
                    <a:pt x="1202532" y="419100"/>
                  </a:lnTo>
                  <a:lnTo>
                    <a:pt x="1212057" y="395287"/>
                  </a:lnTo>
                  <a:lnTo>
                    <a:pt x="1228725" y="340519"/>
                  </a:lnTo>
                  <a:lnTo>
                    <a:pt x="1235869" y="309562"/>
                  </a:lnTo>
                  <a:lnTo>
                    <a:pt x="1243013" y="269081"/>
                  </a:lnTo>
                  <a:lnTo>
                    <a:pt x="1243013" y="245269"/>
                  </a:lnTo>
                  <a:lnTo>
                    <a:pt x="1243013" y="223837"/>
                  </a:lnTo>
                  <a:lnTo>
                    <a:pt x="1240632" y="195262"/>
                  </a:lnTo>
                  <a:lnTo>
                    <a:pt x="1231107" y="157162"/>
                  </a:lnTo>
                  <a:lnTo>
                    <a:pt x="1212057" y="114300"/>
                  </a:lnTo>
                  <a:lnTo>
                    <a:pt x="1188244" y="76200"/>
                  </a:lnTo>
                  <a:lnTo>
                    <a:pt x="1166813" y="42862"/>
                  </a:lnTo>
                  <a:lnTo>
                    <a:pt x="1162050" y="23812"/>
                  </a:lnTo>
                  <a:lnTo>
                    <a:pt x="1162050" y="9525"/>
                  </a:lnTo>
                  <a:lnTo>
                    <a:pt x="1164432" y="4762"/>
                  </a:lnTo>
                  <a:lnTo>
                    <a:pt x="1173957" y="0"/>
                  </a:lnTo>
                  <a:lnTo>
                    <a:pt x="1190625" y="0"/>
                  </a:lnTo>
                  <a:lnTo>
                    <a:pt x="1226344" y="14287"/>
                  </a:lnTo>
                  <a:lnTo>
                    <a:pt x="1264444" y="23812"/>
                  </a:lnTo>
                  <a:lnTo>
                    <a:pt x="1335882" y="50006"/>
                  </a:lnTo>
                  <a:lnTo>
                    <a:pt x="1397794" y="85725"/>
                  </a:lnTo>
                  <a:lnTo>
                    <a:pt x="1447800" y="121444"/>
                  </a:lnTo>
                  <a:lnTo>
                    <a:pt x="1509713" y="185737"/>
                  </a:lnTo>
                  <a:lnTo>
                    <a:pt x="1554957" y="242887"/>
                  </a:lnTo>
                  <a:lnTo>
                    <a:pt x="1578769" y="278606"/>
                  </a:lnTo>
                  <a:lnTo>
                    <a:pt x="1585913" y="297656"/>
                  </a:lnTo>
                  <a:lnTo>
                    <a:pt x="1590675" y="323850"/>
                  </a:lnTo>
                  <a:lnTo>
                    <a:pt x="1590675" y="342900"/>
                  </a:lnTo>
                  <a:lnTo>
                    <a:pt x="1581150" y="371475"/>
                  </a:lnTo>
                  <a:lnTo>
                    <a:pt x="1562100" y="400050"/>
                  </a:lnTo>
                  <a:lnTo>
                    <a:pt x="1526382" y="433387"/>
                  </a:lnTo>
                  <a:lnTo>
                    <a:pt x="1493044" y="459581"/>
                  </a:lnTo>
                  <a:lnTo>
                    <a:pt x="1471613" y="483394"/>
                  </a:lnTo>
                  <a:lnTo>
                    <a:pt x="1385888" y="583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70">
              <a:extLst>
                <a:ext uri="{FF2B5EF4-FFF2-40B4-BE49-F238E27FC236}">
                  <a16:creationId xmlns:a16="http://schemas.microsoft.com/office/drawing/2014/main" id="{0BC62E97-9AD7-488A-AA28-E8FB5EC180CD}"/>
                </a:ext>
              </a:extLst>
            </p:cNvPr>
            <p:cNvSpPr/>
            <p:nvPr/>
          </p:nvSpPr>
          <p:spPr>
            <a:xfrm>
              <a:off x="5541963" y="1419225"/>
              <a:ext cx="742950" cy="554037"/>
            </a:xfrm>
            <a:custGeom>
              <a:avLst/>
              <a:gdLst>
                <a:gd name="connsiteX0" fmla="*/ 321469 w 742950"/>
                <a:gd name="connsiteY0" fmla="*/ 319088 h 554831"/>
                <a:gd name="connsiteX1" fmla="*/ 252412 w 742950"/>
                <a:gd name="connsiteY1" fmla="*/ 259556 h 554831"/>
                <a:gd name="connsiteX2" fmla="*/ 154781 w 742950"/>
                <a:gd name="connsiteY2" fmla="*/ 176213 h 554831"/>
                <a:gd name="connsiteX3" fmla="*/ 107156 w 742950"/>
                <a:gd name="connsiteY3" fmla="*/ 140494 h 554831"/>
                <a:gd name="connsiteX4" fmla="*/ 64294 w 742950"/>
                <a:gd name="connsiteY4" fmla="*/ 107156 h 554831"/>
                <a:gd name="connsiteX5" fmla="*/ 19050 w 742950"/>
                <a:gd name="connsiteY5" fmla="*/ 76200 h 554831"/>
                <a:gd name="connsiteX6" fmla="*/ 2381 w 742950"/>
                <a:gd name="connsiteY6" fmla="*/ 59531 h 554831"/>
                <a:gd name="connsiteX7" fmla="*/ 0 w 742950"/>
                <a:gd name="connsiteY7" fmla="*/ 47625 h 554831"/>
                <a:gd name="connsiteX8" fmla="*/ 0 w 742950"/>
                <a:gd name="connsiteY8" fmla="*/ 33338 h 554831"/>
                <a:gd name="connsiteX9" fmla="*/ 2381 w 742950"/>
                <a:gd name="connsiteY9" fmla="*/ 16669 h 554831"/>
                <a:gd name="connsiteX10" fmla="*/ 11906 w 742950"/>
                <a:gd name="connsiteY10" fmla="*/ 7144 h 554831"/>
                <a:gd name="connsiteX11" fmla="*/ 30956 w 742950"/>
                <a:gd name="connsiteY11" fmla="*/ 0 h 554831"/>
                <a:gd name="connsiteX12" fmla="*/ 57150 w 742950"/>
                <a:gd name="connsiteY12" fmla="*/ 2381 h 554831"/>
                <a:gd name="connsiteX13" fmla="*/ 173831 w 742950"/>
                <a:gd name="connsiteY13" fmla="*/ 35719 h 554831"/>
                <a:gd name="connsiteX14" fmla="*/ 383381 w 742950"/>
                <a:gd name="connsiteY14" fmla="*/ 100013 h 554831"/>
                <a:gd name="connsiteX15" fmla="*/ 557212 w 742950"/>
                <a:gd name="connsiteY15" fmla="*/ 152400 h 554831"/>
                <a:gd name="connsiteX16" fmla="*/ 583406 w 742950"/>
                <a:gd name="connsiteY16" fmla="*/ 166688 h 554831"/>
                <a:gd name="connsiteX17" fmla="*/ 623887 w 742950"/>
                <a:gd name="connsiteY17" fmla="*/ 202406 h 554831"/>
                <a:gd name="connsiteX18" fmla="*/ 661987 w 742950"/>
                <a:gd name="connsiteY18" fmla="*/ 247650 h 554831"/>
                <a:gd name="connsiteX19" fmla="*/ 692944 w 742950"/>
                <a:gd name="connsiteY19" fmla="*/ 300038 h 554831"/>
                <a:gd name="connsiteX20" fmla="*/ 714375 w 742950"/>
                <a:gd name="connsiteY20" fmla="*/ 350044 h 554831"/>
                <a:gd name="connsiteX21" fmla="*/ 731044 w 742950"/>
                <a:gd name="connsiteY21" fmla="*/ 400050 h 554831"/>
                <a:gd name="connsiteX22" fmla="*/ 740569 w 742950"/>
                <a:gd name="connsiteY22" fmla="*/ 471488 h 554831"/>
                <a:gd name="connsiteX23" fmla="*/ 742950 w 742950"/>
                <a:gd name="connsiteY23" fmla="*/ 507206 h 554831"/>
                <a:gd name="connsiteX24" fmla="*/ 735806 w 742950"/>
                <a:gd name="connsiteY24" fmla="*/ 523875 h 554831"/>
                <a:gd name="connsiteX25" fmla="*/ 714375 w 742950"/>
                <a:gd name="connsiteY25" fmla="*/ 542925 h 554831"/>
                <a:gd name="connsiteX26" fmla="*/ 688181 w 742950"/>
                <a:gd name="connsiteY26" fmla="*/ 552450 h 554831"/>
                <a:gd name="connsiteX27" fmla="*/ 654844 w 742950"/>
                <a:gd name="connsiteY27" fmla="*/ 554831 h 554831"/>
                <a:gd name="connsiteX28" fmla="*/ 623887 w 742950"/>
                <a:gd name="connsiteY28" fmla="*/ 554831 h 554831"/>
                <a:gd name="connsiteX29" fmla="*/ 592931 w 742950"/>
                <a:gd name="connsiteY29" fmla="*/ 547688 h 554831"/>
                <a:gd name="connsiteX30" fmla="*/ 542925 w 742950"/>
                <a:gd name="connsiteY30" fmla="*/ 521494 h 554831"/>
                <a:gd name="connsiteX31" fmla="*/ 497681 w 742950"/>
                <a:gd name="connsiteY31" fmla="*/ 488156 h 554831"/>
                <a:gd name="connsiteX32" fmla="*/ 447675 w 742950"/>
                <a:gd name="connsiteY32" fmla="*/ 440531 h 554831"/>
                <a:gd name="connsiteX33" fmla="*/ 376237 w 742950"/>
                <a:gd name="connsiteY33" fmla="*/ 371475 h 554831"/>
                <a:gd name="connsiteX34" fmla="*/ 321469 w 742950"/>
                <a:gd name="connsiteY34" fmla="*/ 3190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2950" h="554831">
                  <a:moveTo>
                    <a:pt x="321469" y="319088"/>
                  </a:moveTo>
                  <a:lnTo>
                    <a:pt x="252412" y="259556"/>
                  </a:lnTo>
                  <a:lnTo>
                    <a:pt x="154781" y="176213"/>
                  </a:lnTo>
                  <a:lnTo>
                    <a:pt x="107156" y="140494"/>
                  </a:lnTo>
                  <a:lnTo>
                    <a:pt x="64294" y="107156"/>
                  </a:lnTo>
                  <a:lnTo>
                    <a:pt x="19050" y="76200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0"/>
                  </a:lnTo>
                  <a:lnTo>
                    <a:pt x="57150" y="2381"/>
                  </a:lnTo>
                  <a:lnTo>
                    <a:pt x="173831" y="35719"/>
                  </a:lnTo>
                  <a:lnTo>
                    <a:pt x="383381" y="100013"/>
                  </a:lnTo>
                  <a:lnTo>
                    <a:pt x="557212" y="152400"/>
                  </a:lnTo>
                  <a:lnTo>
                    <a:pt x="583406" y="166688"/>
                  </a:lnTo>
                  <a:lnTo>
                    <a:pt x="623887" y="202406"/>
                  </a:lnTo>
                  <a:lnTo>
                    <a:pt x="661987" y="247650"/>
                  </a:lnTo>
                  <a:lnTo>
                    <a:pt x="692944" y="300038"/>
                  </a:lnTo>
                  <a:lnTo>
                    <a:pt x="714375" y="350044"/>
                  </a:lnTo>
                  <a:lnTo>
                    <a:pt x="731044" y="400050"/>
                  </a:lnTo>
                  <a:lnTo>
                    <a:pt x="740569" y="471488"/>
                  </a:lnTo>
                  <a:lnTo>
                    <a:pt x="742950" y="507206"/>
                  </a:lnTo>
                  <a:lnTo>
                    <a:pt x="735806" y="523875"/>
                  </a:lnTo>
                  <a:lnTo>
                    <a:pt x="714375" y="542925"/>
                  </a:lnTo>
                  <a:lnTo>
                    <a:pt x="688181" y="552450"/>
                  </a:lnTo>
                  <a:lnTo>
                    <a:pt x="654844" y="554831"/>
                  </a:lnTo>
                  <a:lnTo>
                    <a:pt x="623887" y="554831"/>
                  </a:lnTo>
                  <a:lnTo>
                    <a:pt x="592931" y="547688"/>
                  </a:lnTo>
                  <a:lnTo>
                    <a:pt x="542925" y="521494"/>
                  </a:lnTo>
                  <a:lnTo>
                    <a:pt x="497681" y="488156"/>
                  </a:lnTo>
                  <a:lnTo>
                    <a:pt x="447675" y="440531"/>
                  </a:lnTo>
                  <a:lnTo>
                    <a:pt x="376237" y="371475"/>
                  </a:lnTo>
                  <a:lnTo>
                    <a:pt x="321469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72">
              <a:extLst>
                <a:ext uri="{FF2B5EF4-FFF2-40B4-BE49-F238E27FC236}">
                  <a16:creationId xmlns:a16="http://schemas.microsoft.com/office/drawing/2014/main" id="{3D89DAEE-F735-464C-8506-480840595404}"/>
                </a:ext>
              </a:extLst>
            </p:cNvPr>
            <p:cNvSpPr/>
            <p:nvPr/>
          </p:nvSpPr>
          <p:spPr>
            <a:xfrm>
              <a:off x="3532188" y="4900613"/>
              <a:ext cx="434975" cy="1092200"/>
            </a:xfrm>
            <a:custGeom>
              <a:avLst/>
              <a:gdLst>
                <a:gd name="connsiteX0" fmla="*/ 400050 w 435769"/>
                <a:gd name="connsiteY0" fmla="*/ 538162 h 1092993"/>
                <a:gd name="connsiteX1" fmla="*/ 419100 w 435769"/>
                <a:gd name="connsiteY1" fmla="*/ 812006 h 1092993"/>
                <a:gd name="connsiteX2" fmla="*/ 435769 w 435769"/>
                <a:gd name="connsiteY2" fmla="*/ 1057275 h 1092993"/>
                <a:gd name="connsiteX3" fmla="*/ 216694 w 435769"/>
                <a:gd name="connsiteY3" fmla="*/ 1092993 h 1092993"/>
                <a:gd name="connsiteX4" fmla="*/ 195262 w 435769"/>
                <a:gd name="connsiteY4" fmla="*/ 871537 h 1092993"/>
                <a:gd name="connsiteX5" fmla="*/ 176212 w 435769"/>
                <a:gd name="connsiteY5" fmla="*/ 678656 h 1092993"/>
                <a:gd name="connsiteX6" fmla="*/ 154781 w 435769"/>
                <a:gd name="connsiteY6" fmla="*/ 445293 h 1092993"/>
                <a:gd name="connsiteX7" fmla="*/ 140494 w 435769"/>
                <a:gd name="connsiteY7" fmla="*/ 285750 h 1092993"/>
                <a:gd name="connsiteX8" fmla="*/ 138112 w 435769"/>
                <a:gd name="connsiteY8" fmla="*/ 269081 h 1092993"/>
                <a:gd name="connsiteX9" fmla="*/ 119062 w 435769"/>
                <a:gd name="connsiteY9" fmla="*/ 238125 h 1092993"/>
                <a:gd name="connsiteX10" fmla="*/ 90487 w 435769"/>
                <a:gd name="connsiteY10" fmla="*/ 197643 h 1092993"/>
                <a:gd name="connsiteX11" fmla="*/ 52387 w 435769"/>
                <a:gd name="connsiteY11" fmla="*/ 140493 h 1092993"/>
                <a:gd name="connsiteX12" fmla="*/ 21431 w 435769"/>
                <a:gd name="connsiteY12" fmla="*/ 92868 h 1092993"/>
                <a:gd name="connsiteX13" fmla="*/ 4762 w 435769"/>
                <a:gd name="connsiteY13" fmla="*/ 59531 h 1092993"/>
                <a:gd name="connsiteX14" fmla="*/ 0 w 435769"/>
                <a:gd name="connsiteY14" fmla="*/ 40481 h 1092993"/>
                <a:gd name="connsiteX15" fmla="*/ 2381 w 435769"/>
                <a:gd name="connsiteY15" fmla="*/ 19050 h 1092993"/>
                <a:gd name="connsiteX16" fmla="*/ 9525 w 435769"/>
                <a:gd name="connsiteY16" fmla="*/ 7143 h 1092993"/>
                <a:gd name="connsiteX17" fmla="*/ 23812 w 435769"/>
                <a:gd name="connsiteY17" fmla="*/ 0 h 1092993"/>
                <a:gd name="connsiteX18" fmla="*/ 42862 w 435769"/>
                <a:gd name="connsiteY18" fmla="*/ 0 h 1092993"/>
                <a:gd name="connsiteX19" fmla="*/ 100012 w 435769"/>
                <a:gd name="connsiteY19" fmla="*/ 7143 h 1092993"/>
                <a:gd name="connsiteX20" fmla="*/ 188119 w 435769"/>
                <a:gd name="connsiteY20" fmla="*/ 26193 h 1092993"/>
                <a:gd name="connsiteX21" fmla="*/ 269081 w 435769"/>
                <a:gd name="connsiteY21" fmla="*/ 52387 h 1092993"/>
                <a:gd name="connsiteX22" fmla="*/ 342900 w 435769"/>
                <a:gd name="connsiteY22" fmla="*/ 88106 h 1092993"/>
                <a:gd name="connsiteX23" fmla="*/ 381000 w 435769"/>
                <a:gd name="connsiteY23" fmla="*/ 240506 h 1092993"/>
                <a:gd name="connsiteX24" fmla="*/ 400050 w 435769"/>
                <a:gd name="connsiteY24" fmla="*/ 5381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5769" h="1092993">
                  <a:moveTo>
                    <a:pt x="400050" y="538162"/>
                  </a:moveTo>
                  <a:lnTo>
                    <a:pt x="419100" y="812006"/>
                  </a:lnTo>
                  <a:lnTo>
                    <a:pt x="435769" y="1057275"/>
                  </a:lnTo>
                  <a:lnTo>
                    <a:pt x="216694" y="1092993"/>
                  </a:lnTo>
                  <a:lnTo>
                    <a:pt x="195262" y="871537"/>
                  </a:lnTo>
                  <a:lnTo>
                    <a:pt x="176212" y="678656"/>
                  </a:lnTo>
                  <a:lnTo>
                    <a:pt x="154781" y="445293"/>
                  </a:lnTo>
                  <a:lnTo>
                    <a:pt x="140494" y="285750"/>
                  </a:lnTo>
                  <a:lnTo>
                    <a:pt x="138112" y="269081"/>
                  </a:lnTo>
                  <a:lnTo>
                    <a:pt x="119062" y="238125"/>
                  </a:lnTo>
                  <a:lnTo>
                    <a:pt x="90487" y="197643"/>
                  </a:lnTo>
                  <a:lnTo>
                    <a:pt x="52387" y="140493"/>
                  </a:lnTo>
                  <a:lnTo>
                    <a:pt x="21431" y="92868"/>
                  </a:lnTo>
                  <a:lnTo>
                    <a:pt x="4762" y="59531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9525" y="7143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0012" y="7143"/>
                  </a:lnTo>
                  <a:lnTo>
                    <a:pt x="188119" y="26193"/>
                  </a:lnTo>
                  <a:lnTo>
                    <a:pt x="269081" y="52387"/>
                  </a:lnTo>
                  <a:lnTo>
                    <a:pt x="342900" y="88106"/>
                  </a:lnTo>
                  <a:lnTo>
                    <a:pt x="381000" y="240506"/>
                  </a:lnTo>
                  <a:lnTo>
                    <a:pt x="400050" y="5381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73">
              <a:extLst>
                <a:ext uri="{FF2B5EF4-FFF2-40B4-BE49-F238E27FC236}">
                  <a16:creationId xmlns:a16="http://schemas.microsoft.com/office/drawing/2014/main" id="{CD012B8F-CA9B-49D8-810E-C6CA979487F5}"/>
                </a:ext>
              </a:extLst>
            </p:cNvPr>
            <p:cNvSpPr/>
            <p:nvPr/>
          </p:nvSpPr>
          <p:spPr>
            <a:xfrm>
              <a:off x="3795713" y="4767263"/>
              <a:ext cx="2835275" cy="1085850"/>
            </a:xfrm>
            <a:custGeom>
              <a:avLst/>
              <a:gdLst>
                <a:gd name="connsiteX0" fmla="*/ 1364456 w 2836068"/>
                <a:gd name="connsiteY0" fmla="*/ 71437 h 1085850"/>
                <a:gd name="connsiteX1" fmla="*/ 1152525 w 2836068"/>
                <a:gd name="connsiteY1" fmla="*/ 85725 h 1085850"/>
                <a:gd name="connsiteX2" fmla="*/ 978693 w 2836068"/>
                <a:gd name="connsiteY2" fmla="*/ 100012 h 1085850"/>
                <a:gd name="connsiteX3" fmla="*/ 804862 w 2836068"/>
                <a:gd name="connsiteY3" fmla="*/ 116681 h 1085850"/>
                <a:gd name="connsiteX4" fmla="*/ 657225 w 2836068"/>
                <a:gd name="connsiteY4" fmla="*/ 133350 h 1085850"/>
                <a:gd name="connsiteX5" fmla="*/ 495300 w 2836068"/>
                <a:gd name="connsiteY5" fmla="*/ 154781 h 1085850"/>
                <a:gd name="connsiteX6" fmla="*/ 323850 w 2836068"/>
                <a:gd name="connsiteY6" fmla="*/ 178593 h 1085850"/>
                <a:gd name="connsiteX7" fmla="*/ 192881 w 2836068"/>
                <a:gd name="connsiteY7" fmla="*/ 200025 h 1085850"/>
                <a:gd name="connsiteX8" fmla="*/ 0 w 2836068"/>
                <a:gd name="connsiteY8" fmla="*/ 235743 h 1085850"/>
                <a:gd name="connsiteX9" fmla="*/ 40481 w 2836068"/>
                <a:gd name="connsiteY9" fmla="*/ 411956 h 1085850"/>
                <a:gd name="connsiteX10" fmla="*/ 190500 w 2836068"/>
                <a:gd name="connsiteY10" fmla="*/ 381000 h 1085850"/>
                <a:gd name="connsiteX11" fmla="*/ 316706 w 2836068"/>
                <a:gd name="connsiteY11" fmla="*/ 357187 h 1085850"/>
                <a:gd name="connsiteX12" fmla="*/ 400050 w 2836068"/>
                <a:gd name="connsiteY12" fmla="*/ 342900 h 1085850"/>
                <a:gd name="connsiteX13" fmla="*/ 495300 w 2836068"/>
                <a:gd name="connsiteY13" fmla="*/ 328612 h 1085850"/>
                <a:gd name="connsiteX14" fmla="*/ 597693 w 2836068"/>
                <a:gd name="connsiteY14" fmla="*/ 316706 h 1085850"/>
                <a:gd name="connsiteX15" fmla="*/ 716756 w 2836068"/>
                <a:gd name="connsiteY15" fmla="*/ 307181 h 1085850"/>
                <a:gd name="connsiteX16" fmla="*/ 959643 w 2836068"/>
                <a:gd name="connsiteY16" fmla="*/ 280987 h 1085850"/>
                <a:gd name="connsiteX17" fmla="*/ 1064418 w 2836068"/>
                <a:gd name="connsiteY17" fmla="*/ 269081 h 1085850"/>
                <a:gd name="connsiteX18" fmla="*/ 1150143 w 2836068"/>
                <a:gd name="connsiteY18" fmla="*/ 259556 h 1085850"/>
                <a:gd name="connsiteX19" fmla="*/ 1273968 w 2836068"/>
                <a:gd name="connsiteY19" fmla="*/ 250031 h 1085850"/>
                <a:gd name="connsiteX20" fmla="*/ 1385887 w 2836068"/>
                <a:gd name="connsiteY20" fmla="*/ 245268 h 1085850"/>
                <a:gd name="connsiteX21" fmla="*/ 1554956 w 2836068"/>
                <a:gd name="connsiteY21" fmla="*/ 245268 h 1085850"/>
                <a:gd name="connsiteX22" fmla="*/ 1885950 w 2836068"/>
                <a:gd name="connsiteY22" fmla="*/ 238125 h 1085850"/>
                <a:gd name="connsiteX23" fmla="*/ 2095500 w 2836068"/>
                <a:gd name="connsiteY23" fmla="*/ 233362 h 1085850"/>
                <a:gd name="connsiteX24" fmla="*/ 2257425 w 2836068"/>
                <a:gd name="connsiteY24" fmla="*/ 233362 h 1085850"/>
                <a:gd name="connsiteX25" fmla="*/ 2455068 w 2836068"/>
                <a:gd name="connsiteY25" fmla="*/ 240506 h 1085850"/>
                <a:gd name="connsiteX26" fmla="*/ 2497931 w 2836068"/>
                <a:gd name="connsiteY26" fmla="*/ 242887 h 1085850"/>
                <a:gd name="connsiteX27" fmla="*/ 2505075 w 2836068"/>
                <a:gd name="connsiteY27" fmla="*/ 247650 h 1085850"/>
                <a:gd name="connsiteX28" fmla="*/ 2505075 w 2836068"/>
                <a:gd name="connsiteY28" fmla="*/ 254793 h 1085850"/>
                <a:gd name="connsiteX29" fmla="*/ 2490787 w 2836068"/>
                <a:gd name="connsiteY29" fmla="*/ 319087 h 1085850"/>
                <a:gd name="connsiteX30" fmla="*/ 2424112 w 2836068"/>
                <a:gd name="connsiteY30" fmla="*/ 592931 h 1085850"/>
                <a:gd name="connsiteX31" fmla="*/ 2336006 w 2836068"/>
                <a:gd name="connsiteY31" fmla="*/ 957262 h 1085850"/>
                <a:gd name="connsiteX32" fmla="*/ 2302668 w 2836068"/>
                <a:gd name="connsiteY32" fmla="*/ 1085850 h 1085850"/>
                <a:gd name="connsiteX33" fmla="*/ 2452687 w 2836068"/>
                <a:gd name="connsiteY33" fmla="*/ 1085850 h 1085850"/>
                <a:gd name="connsiteX34" fmla="*/ 2562225 w 2836068"/>
                <a:gd name="connsiteY34" fmla="*/ 859631 h 1085850"/>
                <a:gd name="connsiteX35" fmla="*/ 2638425 w 2836068"/>
                <a:gd name="connsiteY35" fmla="*/ 685800 h 1085850"/>
                <a:gd name="connsiteX36" fmla="*/ 2714625 w 2836068"/>
                <a:gd name="connsiteY36" fmla="*/ 514350 h 1085850"/>
                <a:gd name="connsiteX37" fmla="*/ 2776537 w 2836068"/>
                <a:gd name="connsiteY37" fmla="*/ 376237 h 1085850"/>
                <a:gd name="connsiteX38" fmla="*/ 2788443 w 2836068"/>
                <a:gd name="connsiteY38" fmla="*/ 364331 h 1085850"/>
                <a:gd name="connsiteX39" fmla="*/ 2809875 w 2836068"/>
                <a:gd name="connsiteY39" fmla="*/ 340518 h 1085850"/>
                <a:gd name="connsiteX40" fmla="*/ 2828925 w 2836068"/>
                <a:gd name="connsiteY40" fmla="*/ 309562 h 1085850"/>
                <a:gd name="connsiteX41" fmla="*/ 2836068 w 2836068"/>
                <a:gd name="connsiteY41" fmla="*/ 278606 h 1085850"/>
                <a:gd name="connsiteX42" fmla="*/ 2836068 w 2836068"/>
                <a:gd name="connsiteY42" fmla="*/ 259556 h 1085850"/>
                <a:gd name="connsiteX43" fmla="*/ 2828925 w 2836068"/>
                <a:gd name="connsiteY43" fmla="*/ 230981 h 1085850"/>
                <a:gd name="connsiteX44" fmla="*/ 2797968 w 2836068"/>
                <a:gd name="connsiteY44" fmla="*/ 192881 h 1085850"/>
                <a:gd name="connsiteX45" fmla="*/ 2726531 w 2836068"/>
                <a:gd name="connsiteY45" fmla="*/ 123825 h 1085850"/>
                <a:gd name="connsiteX46" fmla="*/ 2662237 w 2836068"/>
                <a:gd name="connsiteY46" fmla="*/ 69056 h 1085850"/>
                <a:gd name="connsiteX47" fmla="*/ 2602706 w 2836068"/>
                <a:gd name="connsiteY47" fmla="*/ 23812 h 1085850"/>
                <a:gd name="connsiteX48" fmla="*/ 2578893 w 2836068"/>
                <a:gd name="connsiteY48" fmla="*/ 7143 h 1085850"/>
                <a:gd name="connsiteX49" fmla="*/ 2555081 w 2836068"/>
                <a:gd name="connsiteY49" fmla="*/ 0 h 1085850"/>
                <a:gd name="connsiteX50" fmla="*/ 2509837 w 2836068"/>
                <a:gd name="connsiteY50" fmla="*/ 2381 h 1085850"/>
                <a:gd name="connsiteX51" fmla="*/ 2457450 w 2836068"/>
                <a:gd name="connsiteY51" fmla="*/ 16668 h 1085850"/>
                <a:gd name="connsiteX52" fmla="*/ 2397918 w 2836068"/>
                <a:gd name="connsiteY52" fmla="*/ 40481 h 1085850"/>
                <a:gd name="connsiteX53" fmla="*/ 2328862 w 2836068"/>
                <a:gd name="connsiteY53" fmla="*/ 42862 h 1085850"/>
                <a:gd name="connsiteX54" fmla="*/ 2126456 w 2836068"/>
                <a:gd name="connsiteY54" fmla="*/ 45243 h 1085850"/>
                <a:gd name="connsiteX55" fmla="*/ 1940718 w 2836068"/>
                <a:gd name="connsiteY55" fmla="*/ 50006 h 1085850"/>
                <a:gd name="connsiteX56" fmla="*/ 1712118 w 2836068"/>
                <a:gd name="connsiteY56" fmla="*/ 54768 h 1085850"/>
                <a:gd name="connsiteX57" fmla="*/ 1364456 w 2836068"/>
                <a:gd name="connsiteY57" fmla="*/ 714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36068" h="1085850">
                  <a:moveTo>
                    <a:pt x="1364456" y="71437"/>
                  </a:moveTo>
                  <a:lnTo>
                    <a:pt x="1152525" y="85725"/>
                  </a:lnTo>
                  <a:lnTo>
                    <a:pt x="978693" y="100012"/>
                  </a:lnTo>
                  <a:lnTo>
                    <a:pt x="804862" y="116681"/>
                  </a:lnTo>
                  <a:lnTo>
                    <a:pt x="657225" y="133350"/>
                  </a:lnTo>
                  <a:lnTo>
                    <a:pt x="495300" y="154781"/>
                  </a:lnTo>
                  <a:lnTo>
                    <a:pt x="323850" y="178593"/>
                  </a:lnTo>
                  <a:lnTo>
                    <a:pt x="192881" y="200025"/>
                  </a:lnTo>
                  <a:lnTo>
                    <a:pt x="0" y="235743"/>
                  </a:lnTo>
                  <a:lnTo>
                    <a:pt x="40481" y="411956"/>
                  </a:lnTo>
                  <a:lnTo>
                    <a:pt x="190500" y="381000"/>
                  </a:lnTo>
                  <a:lnTo>
                    <a:pt x="316706" y="357187"/>
                  </a:lnTo>
                  <a:lnTo>
                    <a:pt x="400050" y="342900"/>
                  </a:lnTo>
                  <a:lnTo>
                    <a:pt x="495300" y="328612"/>
                  </a:lnTo>
                  <a:lnTo>
                    <a:pt x="597693" y="316706"/>
                  </a:lnTo>
                  <a:lnTo>
                    <a:pt x="716756" y="307181"/>
                  </a:lnTo>
                  <a:lnTo>
                    <a:pt x="959643" y="280987"/>
                  </a:lnTo>
                  <a:lnTo>
                    <a:pt x="1064418" y="269081"/>
                  </a:lnTo>
                  <a:lnTo>
                    <a:pt x="1150143" y="259556"/>
                  </a:lnTo>
                  <a:lnTo>
                    <a:pt x="1273968" y="250031"/>
                  </a:lnTo>
                  <a:lnTo>
                    <a:pt x="1385887" y="245268"/>
                  </a:lnTo>
                  <a:lnTo>
                    <a:pt x="1554956" y="245268"/>
                  </a:lnTo>
                  <a:lnTo>
                    <a:pt x="1885950" y="238125"/>
                  </a:lnTo>
                  <a:lnTo>
                    <a:pt x="2095500" y="233362"/>
                  </a:lnTo>
                  <a:lnTo>
                    <a:pt x="2257425" y="233362"/>
                  </a:lnTo>
                  <a:lnTo>
                    <a:pt x="2455068" y="240506"/>
                  </a:lnTo>
                  <a:lnTo>
                    <a:pt x="2497931" y="242887"/>
                  </a:lnTo>
                  <a:lnTo>
                    <a:pt x="2505075" y="247650"/>
                  </a:lnTo>
                  <a:lnTo>
                    <a:pt x="2505075" y="254793"/>
                  </a:lnTo>
                  <a:lnTo>
                    <a:pt x="2490787" y="319087"/>
                  </a:lnTo>
                  <a:lnTo>
                    <a:pt x="2424112" y="592931"/>
                  </a:lnTo>
                  <a:lnTo>
                    <a:pt x="2336006" y="957262"/>
                  </a:lnTo>
                  <a:lnTo>
                    <a:pt x="2302668" y="1085850"/>
                  </a:lnTo>
                  <a:lnTo>
                    <a:pt x="2452687" y="1085850"/>
                  </a:lnTo>
                  <a:lnTo>
                    <a:pt x="2562225" y="859631"/>
                  </a:lnTo>
                  <a:lnTo>
                    <a:pt x="2638425" y="685800"/>
                  </a:lnTo>
                  <a:lnTo>
                    <a:pt x="2714625" y="514350"/>
                  </a:lnTo>
                  <a:lnTo>
                    <a:pt x="2776537" y="376237"/>
                  </a:lnTo>
                  <a:lnTo>
                    <a:pt x="2788443" y="364331"/>
                  </a:lnTo>
                  <a:lnTo>
                    <a:pt x="2809875" y="340518"/>
                  </a:lnTo>
                  <a:lnTo>
                    <a:pt x="2828925" y="309562"/>
                  </a:lnTo>
                  <a:lnTo>
                    <a:pt x="2836068" y="278606"/>
                  </a:lnTo>
                  <a:lnTo>
                    <a:pt x="2836068" y="259556"/>
                  </a:lnTo>
                  <a:lnTo>
                    <a:pt x="2828925" y="230981"/>
                  </a:lnTo>
                  <a:lnTo>
                    <a:pt x="2797968" y="192881"/>
                  </a:lnTo>
                  <a:lnTo>
                    <a:pt x="2726531" y="123825"/>
                  </a:lnTo>
                  <a:lnTo>
                    <a:pt x="2662237" y="69056"/>
                  </a:lnTo>
                  <a:lnTo>
                    <a:pt x="2602706" y="23812"/>
                  </a:lnTo>
                  <a:lnTo>
                    <a:pt x="2578893" y="7143"/>
                  </a:lnTo>
                  <a:lnTo>
                    <a:pt x="2555081" y="0"/>
                  </a:lnTo>
                  <a:lnTo>
                    <a:pt x="2509837" y="2381"/>
                  </a:lnTo>
                  <a:lnTo>
                    <a:pt x="2457450" y="16668"/>
                  </a:lnTo>
                  <a:lnTo>
                    <a:pt x="2397918" y="40481"/>
                  </a:lnTo>
                  <a:lnTo>
                    <a:pt x="2328862" y="42862"/>
                  </a:lnTo>
                  <a:lnTo>
                    <a:pt x="2126456" y="45243"/>
                  </a:lnTo>
                  <a:lnTo>
                    <a:pt x="1940718" y="50006"/>
                  </a:lnTo>
                  <a:lnTo>
                    <a:pt x="1712118" y="54768"/>
                  </a:lnTo>
                  <a:lnTo>
                    <a:pt x="1364456" y="71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74">
              <a:extLst>
                <a:ext uri="{FF2B5EF4-FFF2-40B4-BE49-F238E27FC236}">
                  <a16:creationId xmlns:a16="http://schemas.microsoft.com/office/drawing/2014/main" id="{B30BD62F-0C69-440E-82A1-7850DF469F1D}"/>
                </a:ext>
              </a:extLst>
            </p:cNvPr>
            <p:cNvSpPr/>
            <p:nvPr/>
          </p:nvSpPr>
          <p:spPr>
            <a:xfrm>
              <a:off x="4467225" y="4989513"/>
              <a:ext cx="228600" cy="896938"/>
            </a:xfrm>
            <a:custGeom>
              <a:avLst/>
              <a:gdLst>
                <a:gd name="connsiteX0" fmla="*/ 228600 w 228600"/>
                <a:gd name="connsiteY0" fmla="*/ 345281 h 897731"/>
                <a:gd name="connsiteX1" fmla="*/ 228600 w 228600"/>
                <a:gd name="connsiteY1" fmla="*/ 197644 h 897731"/>
                <a:gd name="connsiteX2" fmla="*/ 228600 w 228600"/>
                <a:gd name="connsiteY2" fmla="*/ 0 h 897731"/>
                <a:gd name="connsiteX3" fmla="*/ 0 w 228600"/>
                <a:gd name="connsiteY3" fmla="*/ 33337 h 897731"/>
                <a:gd name="connsiteX4" fmla="*/ 14288 w 228600"/>
                <a:gd name="connsiteY4" fmla="*/ 214312 h 897731"/>
                <a:gd name="connsiteX5" fmla="*/ 28575 w 228600"/>
                <a:gd name="connsiteY5" fmla="*/ 471487 h 897731"/>
                <a:gd name="connsiteX6" fmla="*/ 57150 w 228600"/>
                <a:gd name="connsiteY6" fmla="*/ 897731 h 897731"/>
                <a:gd name="connsiteX7" fmla="*/ 223838 w 228600"/>
                <a:gd name="connsiteY7" fmla="*/ 883444 h 897731"/>
                <a:gd name="connsiteX8" fmla="*/ 228600 w 228600"/>
                <a:gd name="connsiteY8" fmla="*/ 721519 h 897731"/>
                <a:gd name="connsiteX9" fmla="*/ 228600 w 228600"/>
                <a:gd name="connsiteY9" fmla="*/ 3452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897731">
                  <a:moveTo>
                    <a:pt x="228600" y="345281"/>
                  </a:moveTo>
                  <a:lnTo>
                    <a:pt x="228600" y="197644"/>
                  </a:lnTo>
                  <a:lnTo>
                    <a:pt x="228600" y="0"/>
                  </a:lnTo>
                  <a:lnTo>
                    <a:pt x="0" y="33337"/>
                  </a:lnTo>
                  <a:lnTo>
                    <a:pt x="14288" y="214312"/>
                  </a:lnTo>
                  <a:lnTo>
                    <a:pt x="28575" y="471487"/>
                  </a:lnTo>
                  <a:lnTo>
                    <a:pt x="57150" y="897731"/>
                  </a:lnTo>
                  <a:lnTo>
                    <a:pt x="223838" y="883444"/>
                  </a:lnTo>
                  <a:lnTo>
                    <a:pt x="228600" y="721519"/>
                  </a:lnTo>
                  <a:lnTo>
                    <a:pt x="228600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75">
              <a:extLst>
                <a:ext uri="{FF2B5EF4-FFF2-40B4-BE49-F238E27FC236}">
                  <a16:creationId xmlns:a16="http://schemas.microsoft.com/office/drawing/2014/main" id="{38B133E0-5FBF-43D8-BEC8-E7385A8429DC}"/>
                </a:ext>
              </a:extLst>
            </p:cNvPr>
            <p:cNvSpPr/>
            <p:nvPr/>
          </p:nvSpPr>
          <p:spPr>
            <a:xfrm>
              <a:off x="5319713" y="4943476"/>
              <a:ext cx="273050" cy="903287"/>
            </a:xfrm>
            <a:custGeom>
              <a:avLst/>
              <a:gdLst>
                <a:gd name="connsiteX0" fmla="*/ 2381 w 273843"/>
                <a:gd name="connsiteY0" fmla="*/ 540544 h 902494"/>
                <a:gd name="connsiteX1" fmla="*/ 2381 w 273843"/>
                <a:gd name="connsiteY1" fmla="*/ 409575 h 902494"/>
                <a:gd name="connsiteX2" fmla="*/ 2381 w 273843"/>
                <a:gd name="connsiteY2" fmla="*/ 226219 h 902494"/>
                <a:gd name="connsiteX3" fmla="*/ 0 w 273843"/>
                <a:gd name="connsiteY3" fmla="*/ 4763 h 902494"/>
                <a:gd name="connsiteX4" fmla="*/ 273843 w 273843"/>
                <a:gd name="connsiteY4" fmla="*/ 0 h 902494"/>
                <a:gd name="connsiteX5" fmla="*/ 254793 w 273843"/>
                <a:gd name="connsiteY5" fmla="*/ 173831 h 902494"/>
                <a:gd name="connsiteX6" fmla="*/ 226218 w 273843"/>
                <a:gd name="connsiteY6" fmla="*/ 414338 h 902494"/>
                <a:gd name="connsiteX7" fmla="*/ 190500 w 273843"/>
                <a:gd name="connsiteY7" fmla="*/ 731044 h 902494"/>
                <a:gd name="connsiteX8" fmla="*/ 169068 w 273843"/>
                <a:gd name="connsiteY8" fmla="*/ 902494 h 902494"/>
                <a:gd name="connsiteX9" fmla="*/ 7143 w 273843"/>
                <a:gd name="connsiteY9" fmla="*/ 902494 h 902494"/>
                <a:gd name="connsiteX10" fmla="*/ 2381 w 273843"/>
                <a:gd name="connsiteY10" fmla="*/ 764381 h 902494"/>
                <a:gd name="connsiteX11" fmla="*/ 2381 w 273843"/>
                <a:gd name="connsiteY11" fmla="*/ 540544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43" h="902494">
                  <a:moveTo>
                    <a:pt x="2381" y="540544"/>
                  </a:moveTo>
                  <a:lnTo>
                    <a:pt x="2381" y="409575"/>
                  </a:lnTo>
                  <a:lnTo>
                    <a:pt x="2381" y="226219"/>
                  </a:lnTo>
                  <a:cubicBezTo>
                    <a:pt x="1587" y="152400"/>
                    <a:pt x="794" y="78582"/>
                    <a:pt x="0" y="4763"/>
                  </a:cubicBezTo>
                  <a:lnTo>
                    <a:pt x="273843" y="0"/>
                  </a:lnTo>
                  <a:lnTo>
                    <a:pt x="254793" y="173831"/>
                  </a:lnTo>
                  <a:lnTo>
                    <a:pt x="226218" y="414338"/>
                  </a:lnTo>
                  <a:lnTo>
                    <a:pt x="190500" y="731044"/>
                  </a:lnTo>
                  <a:lnTo>
                    <a:pt x="169068" y="902494"/>
                  </a:lnTo>
                  <a:lnTo>
                    <a:pt x="7143" y="902494"/>
                  </a:lnTo>
                  <a:cubicBezTo>
                    <a:pt x="5528" y="856457"/>
                    <a:pt x="2381" y="810446"/>
                    <a:pt x="2381" y="764381"/>
                  </a:cubicBezTo>
                  <a:lnTo>
                    <a:pt x="2381" y="540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76">
              <a:extLst>
                <a:ext uri="{FF2B5EF4-FFF2-40B4-BE49-F238E27FC236}">
                  <a16:creationId xmlns:a16="http://schemas.microsoft.com/office/drawing/2014/main" id="{B693965F-D5FF-4FC7-B0C4-E36FF5F9880D}"/>
                </a:ext>
              </a:extLst>
            </p:cNvPr>
            <p:cNvSpPr/>
            <p:nvPr/>
          </p:nvSpPr>
          <p:spPr>
            <a:xfrm>
              <a:off x="2895600" y="5703888"/>
              <a:ext cx="4292600" cy="511175"/>
            </a:xfrm>
            <a:custGeom>
              <a:avLst/>
              <a:gdLst>
                <a:gd name="connsiteX0" fmla="*/ 2567221 w 4292504"/>
                <a:gd name="connsiteY0" fmla="*/ 224287 h 510684"/>
                <a:gd name="connsiteX1" fmla="*/ 2367088 w 4292504"/>
                <a:gd name="connsiteY1" fmla="*/ 227737 h 510684"/>
                <a:gd name="connsiteX2" fmla="*/ 2208362 w 4292504"/>
                <a:gd name="connsiteY2" fmla="*/ 231188 h 510684"/>
                <a:gd name="connsiteX3" fmla="*/ 1984075 w 4292504"/>
                <a:gd name="connsiteY3" fmla="*/ 241539 h 510684"/>
                <a:gd name="connsiteX4" fmla="*/ 1856405 w 4292504"/>
                <a:gd name="connsiteY4" fmla="*/ 248441 h 510684"/>
                <a:gd name="connsiteX5" fmla="*/ 1642469 w 4292504"/>
                <a:gd name="connsiteY5" fmla="*/ 265693 h 510684"/>
                <a:gd name="connsiteX6" fmla="*/ 1418183 w 4292504"/>
                <a:gd name="connsiteY6" fmla="*/ 289847 h 510684"/>
                <a:gd name="connsiteX7" fmla="*/ 1197346 w 4292504"/>
                <a:gd name="connsiteY7" fmla="*/ 320902 h 510684"/>
                <a:gd name="connsiteX8" fmla="*/ 1004115 w 4292504"/>
                <a:gd name="connsiteY8" fmla="*/ 351957 h 510684"/>
                <a:gd name="connsiteX9" fmla="*/ 807432 w 4292504"/>
                <a:gd name="connsiteY9" fmla="*/ 389914 h 510684"/>
                <a:gd name="connsiteX10" fmla="*/ 659058 w 4292504"/>
                <a:gd name="connsiteY10" fmla="*/ 427870 h 510684"/>
                <a:gd name="connsiteX11" fmla="*/ 514134 w 4292504"/>
                <a:gd name="connsiteY11" fmla="*/ 469277 h 510684"/>
                <a:gd name="connsiteX12" fmla="*/ 400266 w 4292504"/>
                <a:gd name="connsiteY12" fmla="*/ 507233 h 510684"/>
                <a:gd name="connsiteX13" fmla="*/ 376112 w 4292504"/>
                <a:gd name="connsiteY13" fmla="*/ 510684 h 510684"/>
                <a:gd name="connsiteX14" fmla="*/ 314002 w 4292504"/>
                <a:gd name="connsiteY14" fmla="*/ 493431 h 510684"/>
                <a:gd name="connsiteX15" fmla="*/ 231188 w 4292504"/>
                <a:gd name="connsiteY15" fmla="*/ 452024 h 510684"/>
                <a:gd name="connsiteX16" fmla="*/ 186331 w 4292504"/>
                <a:gd name="connsiteY16" fmla="*/ 420969 h 510684"/>
                <a:gd name="connsiteX17" fmla="*/ 138023 w 4292504"/>
                <a:gd name="connsiteY17" fmla="*/ 376111 h 510684"/>
                <a:gd name="connsiteX18" fmla="*/ 100066 w 4292504"/>
                <a:gd name="connsiteY18" fmla="*/ 334705 h 510684"/>
                <a:gd name="connsiteX19" fmla="*/ 58660 w 4292504"/>
                <a:gd name="connsiteY19" fmla="*/ 282946 h 510684"/>
                <a:gd name="connsiteX20" fmla="*/ 20703 w 4292504"/>
                <a:gd name="connsiteY20" fmla="*/ 234638 h 510684"/>
                <a:gd name="connsiteX21" fmla="*/ 3451 w 4292504"/>
                <a:gd name="connsiteY21" fmla="*/ 193231 h 510684"/>
                <a:gd name="connsiteX22" fmla="*/ 0 w 4292504"/>
                <a:gd name="connsiteY22" fmla="*/ 175979 h 510684"/>
                <a:gd name="connsiteX23" fmla="*/ 6901 w 4292504"/>
                <a:gd name="connsiteY23" fmla="*/ 162176 h 510684"/>
                <a:gd name="connsiteX24" fmla="*/ 17253 w 4292504"/>
                <a:gd name="connsiteY24" fmla="*/ 155275 h 510684"/>
                <a:gd name="connsiteX25" fmla="*/ 37956 w 4292504"/>
                <a:gd name="connsiteY25" fmla="*/ 155275 h 510684"/>
                <a:gd name="connsiteX26" fmla="*/ 72462 w 4292504"/>
                <a:gd name="connsiteY26" fmla="*/ 169077 h 510684"/>
                <a:gd name="connsiteX27" fmla="*/ 103517 w 4292504"/>
                <a:gd name="connsiteY27" fmla="*/ 182880 h 510684"/>
                <a:gd name="connsiteX28" fmla="*/ 175979 w 4292504"/>
                <a:gd name="connsiteY28" fmla="*/ 200133 h 510684"/>
                <a:gd name="connsiteX29" fmla="*/ 282946 w 4292504"/>
                <a:gd name="connsiteY29" fmla="*/ 217385 h 510684"/>
                <a:gd name="connsiteX30" fmla="*/ 424420 w 4292504"/>
                <a:gd name="connsiteY30" fmla="*/ 224287 h 510684"/>
                <a:gd name="connsiteX31" fmla="*/ 586596 w 4292504"/>
                <a:gd name="connsiteY31" fmla="*/ 217385 h 510684"/>
                <a:gd name="connsiteX32" fmla="*/ 755674 w 4292504"/>
                <a:gd name="connsiteY32" fmla="*/ 193231 h 510684"/>
                <a:gd name="connsiteX33" fmla="*/ 855740 w 4292504"/>
                <a:gd name="connsiteY33" fmla="*/ 175979 h 510684"/>
                <a:gd name="connsiteX34" fmla="*/ 1207698 w 4292504"/>
                <a:gd name="connsiteY34" fmla="*/ 138022 h 510684"/>
                <a:gd name="connsiteX35" fmla="*/ 1445787 w 4292504"/>
                <a:gd name="connsiteY35" fmla="*/ 106967 h 510684"/>
                <a:gd name="connsiteX36" fmla="*/ 1632118 w 4292504"/>
                <a:gd name="connsiteY36" fmla="*/ 86264 h 510684"/>
                <a:gd name="connsiteX37" fmla="*/ 1783943 w 4292504"/>
                <a:gd name="connsiteY37" fmla="*/ 65561 h 510684"/>
                <a:gd name="connsiteX38" fmla="*/ 1963372 w 4292504"/>
                <a:gd name="connsiteY38" fmla="*/ 58659 h 510684"/>
                <a:gd name="connsiteX39" fmla="*/ 2211813 w 4292504"/>
                <a:gd name="connsiteY39" fmla="*/ 48308 h 510684"/>
                <a:gd name="connsiteX40" fmla="*/ 2443001 w 4292504"/>
                <a:gd name="connsiteY40" fmla="*/ 44857 h 510684"/>
                <a:gd name="connsiteX41" fmla="*/ 2767354 w 4292504"/>
                <a:gd name="connsiteY41" fmla="*/ 44857 h 510684"/>
                <a:gd name="connsiteX42" fmla="*/ 3060652 w 4292504"/>
                <a:gd name="connsiteY42" fmla="*/ 41407 h 510684"/>
                <a:gd name="connsiteX43" fmla="*/ 3253884 w 4292504"/>
                <a:gd name="connsiteY43" fmla="*/ 44857 h 510684"/>
                <a:gd name="connsiteX44" fmla="*/ 3388456 w 4292504"/>
                <a:gd name="connsiteY44" fmla="*/ 41407 h 510684"/>
                <a:gd name="connsiteX45" fmla="*/ 3554083 w 4292504"/>
                <a:gd name="connsiteY45" fmla="*/ 37956 h 510684"/>
                <a:gd name="connsiteX46" fmla="*/ 3678303 w 4292504"/>
                <a:gd name="connsiteY46" fmla="*/ 31055 h 510684"/>
                <a:gd name="connsiteX47" fmla="*/ 3778370 w 4292504"/>
                <a:gd name="connsiteY47" fmla="*/ 17253 h 510684"/>
                <a:gd name="connsiteX48" fmla="*/ 3840480 w 4292504"/>
                <a:gd name="connsiteY48" fmla="*/ 0 h 510684"/>
                <a:gd name="connsiteX49" fmla="*/ 3854282 w 4292504"/>
                <a:gd name="connsiteY49" fmla="*/ 0 h 510684"/>
                <a:gd name="connsiteX50" fmla="*/ 3940546 w 4292504"/>
                <a:gd name="connsiteY50" fmla="*/ 27604 h 510684"/>
                <a:gd name="connsiteX51" fmla="*/ 4071668 w 4292504"/>
                <a:gd name="connsiteY51" fmla="*/ 82813 h 510684"/>
                <a:gd name="connsiteX52" fmla="*/ 4182086 w 4292504"/>
                <a:gd name="connsiteY52" fmla="*/ 148374 h 510684"/>
                <a:gd name="connsiteX53" fmla="*/ 4251097 w 4292504"/>
                <a:gd name="connsiteY53" fmla="*/ 193231 h 510684"/>
                <a:gd name="connsiteX54" fmla="*/ 4261449 w 4292504"/>
                <a:gd name="connsiteY54" fmla="*/ 203583 h 510684"/>
                <a:gd name="connsiteX55" fmla="*/ 4278702 w 4292504"/>
                <a:gd name="connsiteY55" fmla="*/ 238089 h 510684"/>
                <a:gd name="connsiteX56" fmla="*/ 4289054 w 4292504"/>
                <a:gd name="connsiteY56" fmla="*/ 272594 h 510684"/>
                <a:gd name="connsiteX57" fmla="*/ 4292504 w 4292504"/>
                <a:gd name="connsiteY57" fmla="*/ 314001 h 510684"/>
                <a:gd name="connsiteX58" fmla="*/ 4289054 w 4292504"/>
                <a:gd name="connsiteY58" fmla="*/ 327804 h 510684"/>
                <a:gd name="connsiteX59" fmla="*/ 4275251 w 4292504"/>
                <a:gd name="connsiteY59" fmla="*/ 338155 h 510684"/>
                <a:gd name="connsiteX60" fmla="*/ 4251097 w 4292504"/>
                <a:gd name="connsiteY60" fmla="*/ 351957 h 510684"/>
                <a:gd name="connsiteX61" fmla="*/ 4226943 w 4292504"/>
                <a:gd name="connsiteY61" fmla="*/ 355408 h 510684"/>
                <a:gd name="connsiteX62" fmla="*/ 4168284 w 4292504"/>
                <a:gd name="connsiteY62" fmla="*/ 348507 h 510684"/>
                <a:gd name="connsiteX63" fmla="*/ 3995755 w 4292504"/>
                <a:gd name="connsiteY63" fmla="*/ 314001 h 510684"/>
                <a:gd name="connsiteX64" fmla="*/ 3819777 w 4292504"/>
                <a:gd name="connsiteY64" fmla="*/ 286397 h 510684"/>
                <a:gd name="connsiteX65" fmla="*/ 3633446 w 4292504"/>
                <a:gd name="connsiteY65" fmla="*/ 258792 h 510684"/>
                <a:gd name="connsiteX66" fmla="*/ 3419511 w 4292504"/>
                <a:gd name="connsiteY66" fmla="*/ 241539 h 510684"/>
                <a:gd name="connsiteX67" fmla="*/ 3298741 w 4292504"/>
                <a:gd name="connsiteY67" fmla="*/ 234638 h 510684"/>
                <a:gd name="connsiteX68" fmla="*/ 3095158 w 4292504"/>
                <a:gd name="connsiteY68" fmla="*/ 224287 h 510684"/>
                <a:gd name="connsiteX69" fmla="*/ 2684540 w 4292504"/>
                <a:gd name="connsiteY69" fmla="*/ 220836 h 510684"/>
                <a:gd name="connsiteX70" fmla="*/ 2567221 w 4292504"/>
                <a:gd name="connsiteY70" fmla="*/ 224287 h 5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92504" h="510684">
                  <a:moveTo>
                    <a:pt x="2567221" y="224287"/>
                  </a:moveTo>
                  <a:lnTo>
                    <a:pt x="2367088" y="227737"/>
                  </a:lnTo>
                  <a:lnTo>
                    <a:pt x="2208362" y="231188"/>
                  </a:lnTo>
                  <a:lnTo>
                    <a:pt x="1984075" y="241539"/>
                  </a:lnTo>
                  <a:lnTo>
                    <a:pt x="1856405" y="248441"/>
                  </a:lnTo>
                  <a:lnTo>
                    <a:pt x="1642469" y="265693"/>
                  </a:lnTo>
                  <a:lnTo>
                    <a:pt x="1418183" y="289847"/>
                  </a:lnTo>
                  <a:lnTo>
                    <a:pt x="1197346" y="320902"/>
                  </a:lnTo>
                  <a:lnTo>
                    <a:pt x="1004115" y="351957"/>
                  </a:lnTo>
                  <a:lnTo>
                    <a:pt x="807432" y="389914"/>
                  </a:lnTo>
                  <a:lnTo>
                    <a:pt x="659058" y="427870"/>
                  </a:lnTo>
                  <a:lnTo>
                    <a:pt x="514134" y="469277"/>
                  </a:lnTo>
                  <a:lnTo>
                    <a:pt x="400266" y="507233"/>
                  </a:lnTo>
                  <a:lnTo>
                    <a:pt x="376112" y="510684"/>
                  </a:lnTo>
                  <a:lnTo>
                    <a:pt x="314002" y="493431"/>
                  </a:lnTo>
                  <a:lnTo>
                    <a:pt x="231188" y="452024"/>
                  </a:lnTo>
                  <a:lnTo>
                    <a:pt x="186331" y="420969"/>
                  </a:lnTo>
                  <a:lnTo>
                    <a:pt x="138023" y="376111"/>
                  </a:lnTo>
                  <a:lnTo>
                    <a:pt x="100066" y="334705"/>
                  </a:lnTo>
                  <a:lnTo>
                    <a:pt x="58660" y="282946"/>
                  </a:lnTo>
                  <a:lnTo>
                    <a:pt x="20703" y="234638"/>
                  </a:lnTo>
                  <a:lnTo>
                    <a:pt x="3451" y="193231"/>
                  </a:lnTo>
                  <a:lnTo>
                    <a:pt x="0" y="175979"/>
                  </a:lnTo>
                  <a:lnTo>
                    <a:pt x="6901" y="162176"/>
                  </a:lnTo>
                  <a:lnTo>
                    <a:pt x="17253" y="155275"/>
                  </a:lnTo>
                  <a:lnTo>
                    <a:pt x="37956" y="155275"/>
                  </a:lnTo>
                  <a:lnTo>
                    <a:pt x="72462" y="169077"/>
                  </a:lnTo>
                  <a:lnTo>
                    <a:pt x="103517" y="182880"/>
                  </a:lnTo>
                  <a:lnTo>
                    <a:pt x="175979" y="200133"/>
                  </a:lnTo>
                  <a:lnTo>
                    <a:pt x="282946" y="217385"/>
                  </a:lnTo>
                  <a:lnTo>
                    <a:pt x="424420" y="224287"/>
                  </a:lnTo>
                  <a:lnTo>
                    <a:pt x="586596" y="217385"/>
                  </a:lnTo>
                  <a:lnTo>
                    <a:pt x="755674" y="193231"/>
                  </a:lnTo>
                  <a:lnTo>
                    <a:pt x="855740" y="175979"/>
                  </a:lnTo>
                  <a:lnTo>
                    <a:pt x="1207698" y="138022"/>
                  </a:lnTo>
                  <a:lnTo>
                    <a:pt x="1445787" y="106967"/>
                  </a:lnTo>
                  <a:lnTo>
                    <a:pt x="1632118" y="86264"/>
                  </a:lnTo>
                  <a:lnTo>
                    <a:pt x="1783943" y="65561"/>
                  </a:lnTo>
                  <a:lnTo>
                    <a:pt x="1963372" y="58659"/>
                  </a:lnTo>
                  <a:lnTo>
                    <a:pt x="2211813" y="48308"/>
                  </a:lnTo>
                  <a:lnTo>
                    <a:pt x="2443001" y="44857"/>
                  </a:lnTo>
                  <a:lnTo>
                    <a:pt x="2767354" y="44857"/>
                  </a:lnTo>
                  <a:lnTo>
                    <a:pt x="3060652" y="41407"/>
                  </a:lnTo>
                  <a:lnTo>
                    <a:pt x="3253884" y="44857"/>
                  </a:lnTo>
                  <a:lnTo>
                    <a:pt x="3388456" y="41407"/>
                  </a:lnTo>
                  <a:lnTo>
                    <a:pt x="3554083" y="37956"/>
                  </a:lnTo>
                  <a:lnTo>
                    <a:pt x="3678303" y="31055"/>
                  </a:lnTo>
                  <a:lnTo>
                    <a:pt x="3778370" y="17253"/>
                  </a:lnTo>
                  <a:lnTo>
                    <a:pt x="3840480" y="0"/>
                  </a:lnTo>
                  <a:lnTo>
                    <a:pt x="3854282" y="0"/>
                  </a:lnTo>
                  <a:lnTo>
                    <a:pt x="3940546" y="27604"/>
                  </a:lnTo>
                  <a:lnTo>
                    <a:pt x="4071668" y="82813"/>
                  </a:lnTo>
                  <a:lnTo>
                    <a:pt x="4182086" y="148374"/>
                  </a:lnTo>
                  <a:lnTo>
                    <a:pt x="4251097" y="193231"/>
                  </a:lnTo>
                  <a:lnTo>
                    <a:pt x="4261449" y="203583"/>
                  </a:lnTo>
                  <a:lnTo>
                    <a:pt x="4278702" y="238089"/>
                  </a:lnTo>
                  <a:lnTo>
                    <a:pt x="4289054" y="272594"/>
                  </a:lnTo>
                  <a:lnTo>
                    <a:pt x="4292504" y="314001"/>
                  </a:lnTo>
                  <a:lnTo>
                    <a:pt x="4289054" y="327804"/>
                  </a:lnTo>
                  <a:lnTo>
                    <a:pt x="4275251" y="338155"/>
                  </a:lnTo>
                  <a:lnTo>
                    <a:pt x="4251097" y="351957"/>
                  </a:lnTo>
                  <a:lnTo>
                    <a:pt x="4226943" y="355408"/>
                  </a:lnTo>
                  <a:lnTo>
                    <a:pt x="4168284" y="348507"/>
                  </a:lnTo>
                  <a:lnTo>
                    <a:pt x="3995755" y="314001"/>
                  </a:lnTo>
                  <a:lnTo>
                    <a:pt x="3819777" y="286397"/>
                  </a:lnTo>
                  <a:lnTo>
                    <a:pt x="3633446" y="258792"/>
                  </a:lnTo>
                  <a:lnTo>
                    <a:pt x="3419511" y="241539"/>
                  </a:lnTo>
                  <a:lnTo>
                    <a:pt x="3298741" y="234638"/>
                  </a:lnTo>
                  <a:lnTo>
                    <a:pt x="3095158" y="224287"/>
                  </a:lnTo>
                  <a:lnTo>
                    <a:pt x="2684540" y="220836"/>
                  </a:lnTo>
                  <a:lnTo>
                    <a:pt x="2567221" y="2242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6" name="グループ化 145">
            <a:extLst>
              <a:ext uri="{FF2B5EF4-FFF2-40B4-BE49-F238E27FC236}">
                <a16:creationId xmlns:a16="http://schemas.microsoft.com/office/drawing/2014/main" id="{B3FAE741-CAD4-47A3-A1BF-F286340C11ED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266825"/>
            <a:ext cx="4545013" cy="4795838"/>
            <a:chOff x="2701925" y="1266825"/>
            <a:chExt cx="4545013" cy="4795838"/>
          </a:xfrm>
        </p:grpSpPr>
        <p:sp>
          <p:nvSpPr>
            <p:cNvPr id="147" name="フリーフォーム 63">
              <a:extLst>
                <a:ext uri="{FF2B5EF4-FFF2-40B4-BE49-F238E27FC236}">
                  <a16:creationId xmlns:a16="http://schemas.microsoft.com/office/drawing/2014/main" id="{026BB373-4EE4-4640-9F24-931DE5D25183}"/>
                </a:ext>
              </a:extLst>
            </p:cNvPr>
            <p:cNvSpPr/>
            <p:nvPr/>
          </p:nvSpPr>
          <p:spPr>
            <a:xfrm>
              <a:off x="2701925" y="2246313"/>
              <a:ext cx="815975" cy="2338387"/>
            </a:xfrm>
            <a:custGeom>
              <a:avLst/>
              <a:gdLst>
                <a:gd name="connsiteX0" fmla="*/ 813131 w 816109"/>
                <a:gd name="connsiteY0" fmla="*/ 452732 h 2338124"/>
                <a:gd name="connsiteX1" fmla="*/ 816109 w 816109"/>
                <a:gd name="connsiteY1" fmla="*/ 357420 h 2338124"/>
                <a:gd name="connsiteX2" fmla="*/ 816109 w 816109"/>
                <a:gd name="connsiteY2" fmla="*/ 268065 h 2338124"/>
                <a:gd name="connsiteX3" fmla="*/ 768453 w 816109"/>
                <a:gd name="connsiteY3" fmla="*/ 110205 h 2338124"/>
                <a:gd name="connsiteX4" fmla="*/ 693991 w 816109"/>
                <a:gd name="connsiteY4" fmla="*/ 92334 h 2338124"/>
                <a:gd name="connsiteX5" fmla="*/ 631442 w 816109"/>
                <a:gd name="connsiteY5" fmla="*/ 74463 h 2338124"/>
                <a:gd name="connsiteX6" fmla="*/ 583786 w 816109"/>
                <a:gd name="connsiteY6" fmla="*/ 59570 h 2338124"/>
                <a:gd name="connsiteX7" fmla="*/ 512302 w 816109"/>
                <a:gd name="connsiteY7" fmla="*/ 32764 h 2338124"/>
                <a:gd name="connsiteX8" fmla="*/ 467625 w 816109"/>
                <a:gd name="connsiteY8" fmla="*/ 14893 h 2338124"/>
                <a:gd name="connsiteX9" fmla="*/ 434861 w 816109"/>
                <a:gd name="connsiteY9" fmla="*/ 0 h 2338124"/>
                <a:gd name="connsiteX10" fmla="*/ 416990 w 816109"/>
                <a:gd name="connsiteY10" fmla="*/ 2979 h 2338124"/>
                <a:gd name="connsiteX11" fmla="*/ 399119 w 816109"/>
                <a:gd name="connsiteY11" fmla="*/ 11914 h 2338124"/>
                <a:gd name="connsiteX12" fmla="*/ 390184 w 816109"/>
                <a:gd name="connsiteY12" fmla="*/ 23828 h 2338124"/>
                <a:gd name="connsiteX13" fmla="*/ 390184 w 816109"/>
                <a:gd name="connsiteY13" fmla="*/ 50635 h 2338124"/>
                <a:gd name="connsiteX14" fmla="*/ 393162 w 816109"/>
                <a:gd name="connsiteY14" fmla="*/ 62549 h 2338124"/>
                <a:gd name="connsiteX15" fmla="*/ 402098 w 816109"/>
                <a:gd name="connsiteY15" fmla="*/ 71484 h 2338124"/>
                <a:gd name="connsiteX16" fmla="*/ 443797 w 816109"/>
                <a:gd name="connsiteY16" fmla="*/ 95312 h 2338124"/>
                <a:gd name="connsiteX17" fmla="*/ 476560 w 816109"/>
                <a:gd name="connsiteY17" fmla="*/ 119140 h 2338124"/>
                <a:gd name="connsiteX18" fmla="*/ 503367 w 816109"/>
                <a:gd name="connsiteY18" fmla="*/ 148925 h 2338124"/>
                <a:gd name="connsiteX19" fmla="*/ 530173 w 816109"/>
                <a:gd name="connsiteY19" fmla="*/ 187646 h 2338124"/>
                <a:gd name="connsiteX20" fmla="*/ 545066 w 816109"/>
                <a:gd name="connsiteY20" fmla="*/ 217431 h 2338124"/>
                <a:gd name="connsiteX21" fmla="*/ 562937 w 816109"/>
                <a:gd name="connsiteY21" fmla="*/ 274022 h 2338124"/>
                <a:gd name="connsiteX22" fmla="*/ 568894 w 816109"/>
                <a:gd name="connsiteY22" fmla="*/ 312743 h 2338124"/>
                <a:gd name="connsiteX23" fmla="*/ 571872 w 816109"/>
                <a:gd name="connsiteY23" fmla="*/ 390184 h 2338124"/>
                <a:gd name="connsiteX24" fmla="*/ 568894 w 816109"/>
                <a:gd name="connsiteY24" fmla="*/ 568894 h 2338124"/>
                <a:gd name="connsiteX25" fmla="*/ 562937 w 816109"/>
                <a:gd name="connsiteY25" fmla="*/ 732712 h 2338124"/>
                <a:gd name="connsiteX26" fmla="*/ 556980 w 816109"/>
                <a:gd name="connsiteY26" fmla="*/ 839938 h 2338124"/>
                <a:gd name="connsiteX27" fmla="*/ 548044 w 816109"/>
                <a:gd name="connsiteY27" fmla="*/ 947164 h 2338124"/>
                <a:gd name="connsiteX28" fmla="*/ 533152 w 816109"/>
                <a:gd name="connsiteY28" fmla="*/ 1084175 h 2338124"/>
                <a:gd name="connsiteX29" fmla="*/ 512302 w 816109"/>
                <a:gd name="connsiteY29" fmla="*/ 1212250 h 2338124"/>
                <a:gd name="connsiteX30" fmla="*/ 482517 w 816109"/>
                <a:gd name="connsiteY30" fmla="*/ 1361175 h 2338124"/>
                <a:gd name="connsiteX31" fmla="*/ 443797 w 816109"/>
                <a:gd name="connsiteY31" fmla="*/ 1504144 h 2338124"/>
                <a:gd name="connsiteX32" fmla="*/ 405076 w 816109"/>
                <a:gd name="connsiteY32" fmla="*/ 1605413 h 2338124"/>
                <a:gd name="connsiteX33" fmla="*/ 354442 w 816109"/>
                <a:gd name="connsiteY33" fmla="*/ 1724553 h 2338124"/>
                <a:gd name="connsiteX34" fmla="*/ 282958 w 816109"/>
                <a:gd name="connsiteY34" fmla="*/ 1858585 h 2338124"/>
                <a:gd name="connsiteX35" fmla="*/ 184667 w 816109"/>
                <a:gd name="connsiteY35" fmla="*/ 2031338 h 2338124"/>
                <a:gd name="connsiteX36" fmla="*/ 71484 w 816109"/>
                <a:gd name="connsiteY36" fmla="*/ 2195156 h 2338124"/>
                <a:gd name="connsiteX37" fmla="*/ 14892 w 816109"/>
                <a:gd name="connsiteY37" fmla="*/ 2272597 h 2338124"/>
                <a:gd name="connsiteX38" fmla="*/ 5957 w 816109"/>
                <a:gd name="connsiteY38" fmla="*/ 2290468 h 2338124"/>
                <a:gd name="connsiteX39" fmla="*/ 0 w 816109"/>
                <a:gd name="connsiteY39" fmla="*/ 2317274 h 2338124"/>
                <a:gd name="connsiteX40" fmla="*/ 5957 w 816109"/>
                <a:gd name="connsiteY40" fmla="*/ 2335146 h 2338124"/>
                <a:gd name="connsiteX41" fmla="*/ 8935 w 816109"/>
                <a:gd name="connsiteY41" fmla="*/ 2338124 h 2338124"/>
                <a:gd name="connsiteX42" fmla="*/ 32763 w 816109"/>
                <a:gd name="connsiteY42" fmla="*/ 2338124 h 2338124"/>
                <a:gd name="connsiteX43" fmla="*/ 59570 w 816109"/>
                <a:gd name="connsiteY43" fmla="*/ 2329189 h 2338124"/>
                <a:gd name="connsiteX44" fmla="*/ 77441 w 816109"/>
                <a:gd name="connsiteY44" fmla="*/ 2317274 h 2338124"/>
                <a:gd name="connsiteX45" fmla="*/ 92334 w 816109"/>
                <a:gd name="connsiteY45" fmla="*/ 2305360 h 2338124"/>
                <a:gd name="connsiteX46" fmla="*/ 151904 w 816109"/>
                <a:gd name="connsiteY46" fmla="*/ 2248769 h 2338124"/>
                <a:gd name="connsiteX47" fmla="*/ 241259 w 816109"/>
                <a:gd name="connsiteY47" fmla="*/ 2147500 h 2338124"/>
                <a:gd name="connsiteX48" fmla="*/ 315721 w 816109"/>
                <a:gd name="connsiteY48" fmla="*/ 2055166 h 2338124"/>
                <a:gd name="connsiteX49" fmla="*/ 372313 w 816109"/>
                <a:gd name="connsiteY49" fmla="*/ 1974747 h 2338124"/>
                <a:gd name="connsiteX50" fmla="*/ 440818 w 816109"/>
                <a:gd name="connsiteY50" fmla="*/ 1873478 h 2338124"/>
                <a:gd name="connsiteX51" fmla="*/ 494431 w 816109"/>
                <a:gd name="connsiteY51" fmla="*/ 1784123 h 2338124"/>
                <a:gd name="connsiteX52" fmla="*/ 542087 w 816109"/>
                <a:gd name="connsiteY52" fmla="*/ 1694768 h 2338124"/>
                <a:gd name="connsiteX53" fmla="*/ 595700 w 816109"/>
                <a:gd name="connsiteY53" fmla="*/ 1584563 h 2338124"/>
                <a:gd name="connsiteX54" fmla="*/ 637399 w 816109"/>
                <a:gd name="connsiteY54" fmla="*/ 1486273 h 2338124"/>
                <a:gd name="connsiteX55" fmla="*/ 667184 w 816109"/>
                <a:gd name="connsiteY55" fmla="*/ 1402874 h 2338124"/>
                <a:gd name="connsiteX56" fmla="*/ 696969 w 816109"/>
                <a:gd name="connsiteY56" fmla="*/ 1316498 h 2338124"/>
                <a:gd name="connsiteX57" fmla="*/ 726754 w 816109"/>
                <a:gd name="connsiteY57" fmla="*/ 1218207 h 2338124"/>
                <a:gd name="connsiteX58" fmla="*/ 753561 w 816109"/>
                <a:gd name="connsiteY58" fmla="*/ 1093110 h 2338124"/>
                <a:gd name="connsiteX59" fmla="*/ 768453 w 816109"/>
                <a:gd name="connsiteY59" fmla="*/ 982906 h 2338124"/>
                <a:gd name="connsiteX60" fmla="*/ 783346 w 816109"/>
                <a:gd name="connsiteY60" fmla="*/ 863766 h 2338124"/>
                <a:gd name="connsiteX61" fmla="*/ 801217 w 816109"/>
                <a:gd name="connsiteY61" fmla="*/ 708884 h 2338124"/>
                <a:gd name="connsiteX62" fmla="*/ 813131 w 816109"/>
                <a:gd name="connsiteY62" fmla="*/ 452732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16109" h="2338124">
                  <a:moveTo>
                    <a:pt x="813131" y="452732"/>
                  </a:moveTo>
                  <a:cubicBezTo>
                    <a:pt x="814124" y="420961"/>
                    <a:pt x="815116" y="389191"/>
                    <a:pt x="816109" y="357420"/>
                  </a:cubicBezTo>
                  <a:lnTo>
                    <a:pt x="816109" y="268065"/>
                  </a:lnTo>
                  <a:lnTo>
                    <a:pt x="768453" y="110205"/>
                  </a:lnTo>
                  <a:lnTo>
                    <a:pt x="693991" y="92334"/>
                  </a:lnTo>
                  <a:lnTo>
                    <a:pt x="631442" y="74463"/>
                  </a:lnTo>
                  <a:lnTo>
                    <a:pt x="583786" y="59570"/>
                  </a:lnTo>
                  <a:lnTo>
                    <a:pt x="512302" y="32764"/>
                  </a:lnTo>
                  <a:lnTo>
                    <a:pt x="467625" y="14893"/>
                  </a:lnTo>
                  <a:lnTo>
                    <a:pt x="434861" y="0"/>
                  </a:lnTo>
                  <a:lnTo>
                    <a:pt x="416990" y="2979"/>
                  </a:lnTo>
                  <a:lnTo>
                    <a:pt x="399119" y="11914"/>
                  </a:lnTo>
                  <a:lnTo>
                    <a:pt x="390184" y="23828"/>
                  </a:lnTo>
                  <a:lnTo>
                    <a:pt x="390184" y="50635"/>
                  </a:lnTo>
                  <a:lnTo>
                    <a:pt x="393162" y="62549"/>
                  </a:lnTo>
                  <a:lnTo>
                    <a:pt x="402098" y="71484"/>
                  </a:lnTo>
                  <a:lnTo>
                    <a:pt x="443797" y="95312"/>
                  </a:lnTo>
                  <a:lnTo>
                    <a:pt x="476560" y="119140"/>
                  </a:lnTo>
                  <a:lnTo>
                    <a:pt x="503367" y="148925"/>
                  </a:lnTo>
                  <a:lnTo>
                    <a:pt x="530173" y="187646"/>
                  </a:lnTo>
                  <a:lnTo>
                    <a:pt x="545066" y="217431"/>
                  </a:lnTo>
                  <a:lnTo>
                    <a:pt x="562937" y="274022"/>
                  </a:lnTo>
                  <a:lnTo>
                    <a:pt x="568894" y="312743"/>
                  </a:lnTo>
                  <a:lnTo>
                    <a:pt x="571872" y="390184"/>
                  </a:lnTo>
                  <a:cubicBezTo>
                    <a:pt x="570879" y="449754"/>
                    <a:pt x="569887" y="509324"/>
                    <a:pt x="568894" y="568894"/>
                  </a:cubicBezTo>
                  <a:lnTo>
                    <a:pt x="562937" y="732712"/>
                  </a:lnTo>
                  <a:lnTo>
                    <a:pt x="556980" y="839938"/>
                  </a:lnTo>
                  <a:lnTo>
                    <a:pt x="548044" y="947164"/>
                  </a:lnTo>
                  <a:lnTo>
                    <a:pt x="533152" y="1084175"/>
                  </a:lnTo>
                  <a:lnTo>
                    <a:pt x="512302" y="1212250"/>
                  </a:lnTo>
                  <a:lnTo>
                    <a:pt x="482517" y="1361175"/>
                  </a:lnTo>
                  <a:lnTo>
                    <a:pt x="443797" y="1504144"/>
                  </a:lnTo>
                  <a:lnTo>
                    <a:pt x="405076" y="1605413"/>
                  </a:lnTo>
                  <a:lnTo>
                    <a:pt x="354442" y="1724553"/>
                  </a:lnTo>
                  <a:lnTo>
                    <a:pt x="282958" y="1858585"/>
                  </a:lnTo>
                  <a:lnTo>
                    <a:pt x="184667" y="2031338"/>
                  </a:lnTo>
                  <a:lnTo>
                    <a:pt x="71484" y="2195156"/>
                  </a:lnTo>
                  <a:lnTo>
                    <a:pt x="14892" y="2272597"/>
                  </a:lnTo>
                  <a:lnTo>
                    <a:pt x="5957" y="2290468"/>
                  </a:lnTo>
                  <a:lnTo>
                    <a:pt x="0" y="2317274"/>
                  </a:lnTo>
                  <a:lnTo>
                    <a:pt x="5957" y="2335146"/>
                  </a:lnTo>
                  <a:lnTo>
                    <a:pt x="8935" y="2338124"/>
                  </a:lnTo>
                  <a:lnTo>
                    <a:pt x="32763" y="2338124"/>
                  </a:lnTo>
                  <a:lnTo>
                    <a:pt x="59570" y="2329189"/>
                  </a:lnTo>
                  <a:lnTo>
                    <a:pt x="77441" y="2317274"/>
                  </a:lnTo>
                  <a:lnTo>
                    <a:pt x="92334" y="2305360"/>
                  </a:lnTo>
                  <a:lnTo>
                    <a:pt x="151904" y="2248769"/>
                  </a:lnTo>
                  <a:lnTo>
                    <a:pt x="241259" y="2147500"/>
                  </a:lnTo>
                  <a:lnTo>
                    <a:pt x="315721" y="2055166"/>
                  </a:lnTo>
                  <a:lnTo>
                    <a:pt x="372313" y="1974747"/>
                  </a:lnTo>
                  <a:lnTo>
                    <a:pt x="440818" y="1873478"/>
                  </a:lnTo>
                  <a:lnTo>
                    <a:pt x="494431" y="1784123"/>
                  </a:lnTo>
                  <a:lnTo>
                    <a:pt x="542087" y="1694768"/>
                  </a:lnTo>
                  <a:lnTo>
                    <a:pt x="595700" y="1584563"/>
                  </a:lnTo>
                  <a:lnTo>
                    <a:pt x="637399" y="1486273"/>
                  </a:lnTo>
                  <a:lnTo>
                    <a:pt x="667184" y="1402874"/>
                  </a:lnTo>
                  <a:lnTo>
                    <a:pt x="696969" y="1316498"/>
                  </a:lnTo>
                  <a:lnTo>
                    <a:pt x="726754" y="1218207"/>
                  </a:lnTo>
                  <a:lnTo>
                    <a:pt x="753561" y="1093110"/>
                  </a:lnTo>
                  <a:lnTo>
                    <a:pt x="768453" y="982906"/>
                  </a:lnTo>
                  <a:lnTo>
                    <a:pt x="783346" y="863766"/>
                  </a:lnTo>
                  <a:lnTo>
                    <a:pt x="801217" y="708884"/>
                  </a:lnTo>
                  <a:lnTo>
                    <a:pt x="813131" y="452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64">
              <a:extLst>
                <a:ext uri="{FF2B5EF4-FFF2-40B4-BE49-F238E27FC236}">
                  <a16:creationId xmlns:a16="http://schemas.microsoft.com/office/drawing/2014/main" id="{11709ED9-69D2-4878-B87C-EBB6BEF90BE8}"/>
                </a:ext>
              </a:extLst>
            </p:cNvPr>
            <p:cNvSpPr/>
            <p:nvPr/>
          </p:nvSpPr>
          <p:spPr>
            <a:xfrm>
              <a:off x="3368675" y="1916113"/>
              <a:ext cx="3211513" cy="609600"/>
            </a:xfrm>
            <a:custGeom>
              <a:avLst/>
              <a:gdLst>
                <a:gd name="connsiteX0" fmla="*/ 1305530 w 3210971"/>
                <a:gd name="connsiteY0" fmla="*/ 293348 h 610481"/>
                <a:gd name="connsiteX1" fmla="*/ 998968 w 3210971"/>
                <a:gd name="connsiteY1" fmla="*/ 330347 h 610481"/>
                <a:gd name="connsiteX2" fmla="*/ 700335 w 3210971"/>
                <a:gd name="connsiteY2" fmla="*/ 367346 h 610481"/>
                <a:gd name="connsiteX3" fmla="*/ 486270 w 3210971"/>
                <a:gd name="connsiteY3" fmla="*/ 396416 h 610481"/>
                <a:gd name="connsiteX4" fmla="*/ 422844 w 3210971"/>
                <a:gd name="connsiteY4" fmla="*/ 401702 h 610481"/>
                <a:gd name="connsiteX5" fmla="*/ 298633 w 3210971"/>
                <a:gd name="connsiteY5" fmla="*/ 412273 h 610481"/>
                <a:gd name="connsiteX6" fmla="*/ 134781 w 3210971"/>
                <a:gd name="connsiteY6" fmla="*/ 422844 h 610481"/>
                <a:gd name="connsiteX7" fmla="*/ 0 w 3210971"/>
                <a:gd name="connsiteY7" fmla="*/ 428130 h 610481"/>
                <a:gd name="connsiteX8" fmla="*/ 47570 w 3210971"/>
                <a:gd name="connsiteY8" fmla="*/ 610481 h 610481"/>
                <a:gd name="connsiteX9" fmla="*/ 298633 w 3210971"/>
                <a:gd name="connsiteY9" fmla="*/ 584053 h 610481"/>
                <a:gd name="connsiteX10" fmla="*/ 607838 w 3210971"/>
                <a:gd name="connsiteY10" fmla="*/ 544412 h 610481"/>
                <a:gd name="connsiteX11" fmla="*/ 991040 w 3210971"/>
                <a:gd name="connsiteY11" fmla="*/ 496842 h 610481"/>
                <a:gd name="connsiteX12" fmla="*/ 1342529 w 3210971"/>
                <a:gd name="connsiteY12" fmla="*/ 451915 h 610481"/>
                <a:gd name="connsiteX13" fmla="*/ 1583022 w 3210971"/>
                <a:gd name="connsiteY13" fmla="*/ 422844 h 610481"/>
                <a:gd name="connsiteX14" fmla="*/ 1923940 w 3210971"/>
                <a:gd name="connsiteY14" fmla="*/ 388488 h 610481"/>
                <a:gd name="connsiteX15" fmla="*/ 2293928 w 3210971"/>
                <a:gd name="connsiteY15" fmla="*/ 348846 h 610481"/>
                <a:gd name="connsiteX16" fmla="*/ 2597847 w 3210971"/>
                <a:gd name="connsiteY16" fmla="*/ 314490 h 610481"/>
                <a:gd name="connsiteX17" fmla="*/ 2743200 w 3210971"/>
                <a:gd name="connsiteY17" fmla="*/ 306562 h 610481"/>
                <a:gd name="connsiteX18" fmla="*/ 2920266 w 3210971"/>
                <a:gd name="connsiteY18" fmla="*/ 293348 h 610481"/>
                <a:gd name="connsiteX19" fmla="*/ 3057690 w 3210971"/>
                <a:gd name="connsiteY19" fmla="*/ 280134 h 610481"/>
                <a:gd name="connsiteX20" fmla="*/ 3134330 w 3210971"/>
                <a:gd name="connsiteY20" fmla="*/ 266920 h 610481"/>
                <a:gd name="connsiteX21" fmla="*/ 3166044 w 3210971"/>
                <a:gd name="connsiteY21" fmla="*/ 253707 h 610481"/>
                <a:gd name="connsiteX22" fmla="*/ 3189829 w 3210971"/>
                <a:gd name="connsiteY22" fmla="*/ 240493 h 610481"/>
                <a:gd name="connsiteX23" fmla="*/ 3208328 w 3210971"/>
                <a:gd name="connsiteY23" fmla="*/ 221993 h 610481"/>
                <a:gd name="connsiteX24" fmla="*/ 3210971 w 3210971"/>
                <a:gd name="connsiteY24" fmla="*/ 203494 h 610481"/>
                <a:gd name="connsiteX25" fmla="*/ 3210971 w 3210971"/>
                <a:gd name="connsiteY25" fmla="*/ 190280 h 610481"/>
                <a:gd name="connsiteX26" fmla="*/ 3208328 w 3210971"/>
                <a:gd name="connsiteY26" fmla="*/ 174423 h 610481"/>
                <a:gd name="connsiteX27" fmla="*/ 3192471 w 3210971"/>
                <a:gd name="connsiteY27" fmla="*/ 150638 h 610481"/>
                <a:gd name="connsiteX28" fmla="*/ 3176615 w 3210971"/>
                <a:gd name="connsiteY28" fmla="*/ 134782 h 610481"/>
                <a:gd name="connsiteX29" fmla="*/ 3102617 w 3210971"/>
                <a:gd name="connsiteY29" fmla="*/ 95140 h 610481"/>
                <a:gd name="connsiteX30" fmla="*/ 2991620 w 3210971"/>
                <a:gd name="connsiteY30" fmla="*/ 44927 h 610481"/>
                <a:gd name="connsiteX31" fmla="*/ 2896481 w 3210971"/>
                <a:gd name="connsiteY31" fmla="*/ 13214 h 610481"/>
                <a:gd name="connsiteX32" fmla="*/ 2833054 w 3210971"/>
                <a:gd name="connsiteY32" fmla="*/ 0 h 610481"/>
                <a:gd name="connsiteX33" fmla="*/ 2814555 w 3210971"/>
                <a:gd name="connsiteY33" fmla="*/ 0 h 610481"/>
                <a:gd name="connsiteX34" fmla="*/ 2777556 w 3210971"/>
                <a:gd name="connsiteY34" fmla="*/ 13214 h 610481"/>
                <a:gd name="connsiteX35" fmla="*/ 2671845 w 3210971"/>
                <a:gd name="connsiteY35" fmla="*/ 63427 h 610481"/>
                <a:gd name="connsiteX36" fmla="*/ 2547634 w 3210971"/>
                <a:gd name="connsiteY36" fmla="*/ 132139 h 610481"/>
                <a:gd name="connsiteX37" fmla="*/ 2468351 w 3210971"/>
                <a:gd name="connsiteY37" fmla="*/ 145353 h 610481"/>
                <a:gd name="connsiteX38" fmla="*/ 2177646 w 3210971"/>
                <a:gd name="connsiteY38" fmla="*/ 177066 h 610481"/>
                <a:gd name="connsiteX39" fmla="*/ 1847299 w 3210971"/>
                <a:gd name="connsiteY39" fmla="*/ 211422 h 610481"/>
                <a:gd name="connsiteX40" fmla="*/ 1715160 w 3210971"/>
                <a:gd name="connsiteY40" fmla="*/ 227279 h 610481"/>
                <a:gd name="connsiteX41" fmla="*/ 1509024 w 3210971"/>
                <a:gd name="connsiteY41" fmla="*/ 266920 h 610481"/>
                <a:gd name="connsiteX42" fmla="*/ 1305530 w 3210971"/>
                <a:gd name="connsiteY42" fmla="*/ 293348 h 61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0971" h="610481">
                  <a:moveTo>
                    <a:pt x="1305530" y="293348"/>
                  </a:moveTo>
                  <a:lnTo>
                    <a:pt x="998968" y="330347"/>
                  </a:lnTo>
                  <a:lnTo>
                    <a:pt x="700335" y="367346"/>
                  </a:lnTo>
                  <a:lnTo>
                    <a:pt x="486270" y="396416"/>
                  </a:lnTo>
                  <a:lnTo>
                    <a:pt x="422844" y="401702"/>
                  </a:lnTo>
                  <a:lnTo>
                    <a:pt x="298633" y="412273"/>
                  </a:lnTo>
                  <a:lnTo>
                    <a:pt x="134781" y="422844"/>
                  </a:lnTo>
                  <a:lnTo>
                    <a:pt x="0" y="428130"/>
                  </a:lnTo>
                  <a:lnTo>
                    <a:pt x="47570" y="610481"/>
                  </a:lnTo>
                  <a:lnTo>
                    <a:pt x="298633" y="584053"/>
                  </a:lnTo>
                  <a:lnTo>
                    <a:pt x="607838" y="544412"/>
                  </a:lnTo>
                  <a:lnTo>
                    <a:pt x="991040" y="496842"/>
                  </a:lnTo>
                  <a:lnTo>
                    <a:pt x="1342529" y="451915"/>
                  </a:lnTo>
                  <a:lnTo>
                    <a:pt x="1583022" y="422844"/>
                  </a:lnTo>
                  <a:lnTo>
                    <a:pt x="1923940" y="388488"/>
                  </a:lnTo>
                  <a:lnTo>
                    <a:pt x="2293928" y="348846"/>
                  </a:lnTo>
                  <a:lnTo>
                    <a:pt x="2597847" y="314490"/>
                  </a:lnTo>
                  <a:lnTo>
                    <a:pt x="2743200" y="306562"/>
                  </a:lnTo>
                  <a:lnTo>
                    <a:pt x="2920266" y="293348"/>
                  </a:lnTo>
                  <a:lnTo>
                    <a:pt x="3057690" y="280134"/>
                  </a:lnTo>
                  <a:lnTo>
                    <a:pt x="3134330" y="266920"/>
                  </a:lnTo>
                  <a:lnTo>
                    <a:pt x="3166044" y="253707"/>
                  </a:lnTo>
                  <a:lnTo>
                    <a:pt x="3189829" y="240493"/>
                  </a:lnTo>
                  <a:lnTo>
                    <a:pt x="3208328" y="221993"/>
                  </a:lnTo>
                  <a:lnTo>
                    <a:pt x="3210971" y="203494"/>
                  </a:lnTo>
                  <a:lnTo>
                    <a:pt x="3210971" y="190280"/>
                  </a:lnTo>
                  <a:lnTo>
                    <a:pt x="3208328" y="174423"/>
                  </a:lnTo>
                  <a:lnTo>
                    <a:pt x="3192471" y="150638"/>
                  </a:lnTo>
                  <a:lnTo>
                    <a:pt x="3176615" y="134782"/>
                  </a:lnTo>
                  <a:lnTo>
                    <a:pt x="3102617" y="95140"/>
                  </a:lnTo>
                  <a:lnTo>
                    <a:pt x="2991620" y="44927"/>
                  </a:lnTo>
                  <a:lnTo>
                    <a:pt x="2896481" y="13214"/>
                  </a:lnTo>
                  <a:lnTo>
                    <a:pt x="2833054" y="0"/>
                  </a:lnTo>
                  <a:lnTo>
                    <a:pt x="2814555" y="0"/>
                  </a:lnTo>
                  <a:lnTo>
                    <a:pt x="2777556" y="13214"/>
                  </a:lnTo>
                  <a:lnTo>
                    <a:pt x="2671845" y="63427"/>
                  </a:lnTo>
                  <a:lnTo>
                    <a:pt x="2547634" y="132139"/>
                  </a:lnTo>
                  <a:lnTo>
                    <a:pt x="2468351" y="145353"/>
                  </a:lnTo>
                  <a:lnTo>
                    <a:pt x="2177646" y="177066"/>
                  </a:lnTo>
                  <a:lnTo>
                    <a:pt x="1847299" y="211422"/>
                  </a:lnTo>
                  <a:lnTo>
                    <a:pt x="1715160" y="227279"/>
                  </a:lnTo>
                  <a:lnTo>
                    <a:pt x="1509024" y="266920"/>
                  </a:lnTo>
                  <a:lnTo>
                    <a:pt x="1305530" y="29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65">
              <a:extLst>
                <a:ext uri="{FF2B5EF4-FFF2-40B4-BE49-F238E27FC236}">
                  <a16:creationId xmlns:a16="http://schemas.microsoft.com/office/drawing/2014/main" id="{F601EAB7-C6D8-4474-85CB-24511D02A05C}"/>
                </a:ext>
              </a:extLst>
            </p:cNvPr>
            <p:cNvSpPr/>
            <p:nvPr/>
          </p:nvSpPr>
          <p:spPr>
            <a:xfrm>
              <a:off x="3368675" y="2924175"/>
              <a:ext cx="1435100" cy="447675"/>
            </a:xfrm>
            <a:custGeom>
              <a:avLst/>
              <a:gdLst>
                <a:gd name="connsiteX0" fmla="*/ 726763 w 1435026"/>
                <a:gd name="connsiteY0" fmla="*/ 348847 h 446629"/>
                <a:gd name="connsiteX1" fmla="*/ 549697 w 1435026"/>
                <a:gd name="connsiteY1" fmla="*/ 396417 h 446629"/>
                <a:gd name="connsiteX2" fmla="*/ 467771 w 1435026"/>
                <a:gd name="connsiteY2" fmla="*/ 414916 h 446629"/>
                <a:gd name="connsiteX3" fmla="*/ 375274 w 1435026"/>
                <a:gd name="connsiteY3" fmla="*/ 430773 h 446629"/>
                <a:gd name="connsiteX4" fmla="*/ 303919 w 1435026"/>
                <a:gd name="connsiteY4" fmla="*/ 441344 h 446629"/>
                <a:gd name="connsiteX5" fmla="*/ 256349 w 1435026"/>
                <a:gd name="connsiteY5" fmla="*/ 446629 h 446629"/>
                <a:gd name="connsiteX6" fmla="*/ 214065 w 1435026"/>
                <a:gd name="connsiteY6" fmla="*/ 441344 h 446629"/>
                <a:gd name="connsiteX7" fmla="*/ 103068 w 1435026"/>
                <a:gd name="connsiteY7" fmla="*/ 428130 h 446629"/>
                <a:gd name="connsiteX8" fmla="*/ 0 w 1435026"/>
                <a:gd name="connsiteY8" fmla="*/ 417559 h 446629"/>
                <a:gd name="connsiteX9" fmla="*/ 15856 w 1435026"/>
                <a:gd name="connsiteY9" fmla="*/ 264278 h 446629"/>
                <a:gd name="connsiteX10" fmla="*/ 177066 w 1435026"/>
                <a:gd name="connsiteY10" fmla="*/ 266921 h 446629"/>
                <a:gd name="connsiteX11" fmla="*/ 354132 w 1435026"/>
                <a:gd name="connsiteY11" fmla="*/ 266921 h 446629"/>
                <a:gd name="connsiteX12" fmla="*/ 367345 w 1435026"/>
                <a:gd name="connsiteY12" fmla="*/ 266921 h 446629"/>
                <a:gd name="connsiteX13" fmla="*/ 417558 w 1435026"/>
                <a:gd name="connsiteY13" fmla="*/ 256349 h 446629"/>
                <a:gd name="connsiteX14" fmla="*/ 597267 w 1435026"/>
                <a:gd name="connsiteY14" fmla="*/ 214065 h 446629"/>
                <a:gd name="connsiteX15" fmla="*/ 850973 w 1435026"/>
                <a:gd name="connsiteY15" fmla="*/ 137425 h 446629"/>
                <a:gd name="connsiteX16" fmla="*/ 932899 w 1435026"/>
                <a:gd name="connsiteY16" fmla="*/ 108354 h 446629"/>
                <a:gd name="connsiteX17" fmla="*/ 948756 w 1435026"/>
                <a:gd name="connsiteY17" fmla="*/ 92497 h 446629"/>
                <a:gd name="connsiteX18" fmla="*/ 972541 w 1435026"/>
                <a:gd name="connsiteY18" fmla="*/ 68712 h 446629"/>
                <a:gd name="connsiteX19" fmla="*/ 1006897 w 1435026"/>
                <a:gd name="connsiteY19" fmla="*/ 42285 h 446629"/>
                <a:gd name="connsiteX20" fmla="*/ 1043896 w 1435026"/>
                <a:gd name="connsiteY20" fmla="*/ 18500 h 446629"/>
                <a:gd name="connsiteX21" fmla="*/ 1078252 w 1435026"/>
                <a:gd name="connsiteY21" fmla="*/ 0 h 446629"/>
                <a:gd name="connsiteX22" fmla="*/ 1088823 w 1435026"/>
                <a:gd name="connsiteY22" fmla="*/ 0 h 446629"/>
                <a:gd name="connsiteX23" fmla="*/ 1107322 w 1435026"/>
                <a:gd name="connsiteY23" fmla="*/ 0 h 446629"/>
                <a:gd name="connsiteX24" fmla="*/ 1152249 w 1435026"/>
                <a:gd name="connsiteY24" fmla="*/ 18500 h 446629"/>
                <a:gd name="connsiteX25" fmla="*/ 1199819 w 1435026"/>
                <a:gd name="connsiteY25" fmla="*/ 42285 h 446629"/>
                <a:gd name="connsiteX26" fmla="*/ 1252675 w 1435026"/>
                <a:gd name="connsiteY26" fmla="*/ 79284 h 446629"/>
                <a:gd name="connsiteX27" fmla="*/ 1289674 w 1435026"/>
                <a:gd name="connsiteY27" fmla="*/ 108354 h 446629"/>
                <a:gd name="connsiteX28" fmla="*/ 1361029 w 1435026"/>
                <a:gd name="connsiteY28" fmla="*/ 174423 h 446629"/>
                <a:gd name="connsiteX29" fmla="*/ 1413884 w 1435026"/>
                <a:gd name="connsiteY29" fmla="*/ 229922 h 446629"/>
                <a:gd name="connsiteX30" fmla="*/ 1432384 w 1435026"/>
                <a:gd name="connsiteY30" fmla="*/ 253707 h 446629"/>
                <a:gd name="connsiteX31" fmla="*/ 1435026 w 1435026"/>
                <a:gd name="connsiteY31" fmla="*/ 266921 h 446629"/>
                <a:gd name="connsiteX32" fmla="*/ 1435026 w 1435026"/>
                <a:gd name="connsiteY32" fmla="*/ 282777 h 446629"/>
                <a:gd name="connsiteX33" fmla="*/ 1429741 w 1435026"/>
                <a:gd name="connsiteY33" fmla="*/ 303919 h 446629"/>
                <a:gd name="connsiteX34" fmla="*/ 1416527 w 1435026"/>
                <a:gd name="connsiteY34" fmla="*/ 325062 h 446629"/>
                <a:gd name="connsiteX35" fmla="*/ 1374243 w 1435026"/>
                <a:gd name="connsiteY35" fmla="*/ 364703 h 446629"/>
                <a:gd name="connsiteX36" fmla="*/ 1355743 w 1435026"/>
                <a:gd name="connsiteY36" fmla="*/ 375274 h 446629"/>
                <a:gd name="connsiteX37" fmla="*/ 1057110 w 1435026"/>
                <a:gd name="connsiteY37" fmla="*/ 277492 h 446629"/>
                <a:gd name="connsiteX38" fmla="*/ 1014825 w 1435026"/>
                <a:gd name="connsiteY38" fmla="*/ 266921 h 446629"/>
                <a:gd name="connsiteX39" fmla="*/ 998969 w 1435026"/>
                <a:gd name="connsiteY39" fmla="*/ 269563 h 446629"/>
                <a:gd name="connsiteX40" fmla="*/ 922328 w 1435026"/>
                <a:gd name="connsiteY40" fmla="*/ 290706 h 446629"/>
                <a:gd name="connsiteX41" fmla="*/ 726763 w 1435026"/>
                <a:gd name="connsiteY41" fmla="*/ 34884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35026" h="446629">
                  <a:moveTo>
                    <a:pt x="726763" y="348847"/>
                  </a:moveTo>
                  <a:lnTo>
                    <a:pt x="549697" y="396417"/>
                  </a:lnTo>
                  <a:lnTo>
                    <a:pt x="467771" y="414916"/>
                  </a:lnTo>
                  <a:lnTo>
                    <a:pt x="375274" y="430773"/>
                  </a:lnTo>
                  <a:lnTo>
                    <a:pt x="303919" y="441344"/>
                  </a:lnTo>
                  <a:lnTo>
                    <a:pt x="256349" y="446629"/>
                  </a:lnTo>
                  <a:lnTo>
                    <a:pt x="214065" y="441344"/>
                  </a:lnTo>
                  <a:lnTo>
                    <a:pt x="103068" y="428130"/>
                  </a:lnTo>
                  <a:lnTo>
                    <a:pt x="0" y="417559"/>
                  </a:lnTo>
                  <a:lnTo>
                    <a:pt x="15856" y="264278"/>
                  </a:lnTo>
                  <a:lnTo>
                    <a:pt x="177066" y="266921"/>
                  </a:lnTo>
                  <a:lnTo>
                    <a:pt x="354132" y="266921"/>
                  </a:lnTo>
                  <a:lnTo>
                    <a:pt x="367345" y="266921"/>
                  </a:lnTo>
                  <a:lnTo>
                    <a:pt x="417558" y="256349"/>
                  </a:lnTo>
                  <a:lnTo>
                    <a:pt x="597267" y="214065"/>
                  </a:lnTo>
                  <a:lnTo>
                    <a:pt x="850973" y="137425"/>
                  </a:lnTo>
                  <a:lnTo>
                    <a:pt x="932899" y="108354"/>
                  </a:lnTo>
                  <a:lnTo>
                    <a:pt x="948756" y="92497"/>
                  </a:lnTo>
                  <a:lnTo>
                    <a:pt x="972541" y="68712"/>
                  </a:lnTo>
                  <a:lnTo>
                    <a:pt x="1006897" y="42285"/>
                  </a:lnTo>
                  <a:lnTo>
                    <a:pt x="1043896" y="18500"/>
                  </a:lnTo>
                  <a:lnTo>
                    <a:pt x="1078252" y="0"/>
                  </a:lnTo>
                  <a:lnTo>
                    <a:pt x="1088823" y="0"/>
                  </a:lnTo>
                  <a:lnTo>
                    <a:pt x="1107322" y="0"/>
                  </a:lnTo>
                  <a:lnTo>
                    <a:pt x="1152249" y="18500"/>
                  </a:lnTo>
                  <a:lnTo>
                    <a:pt x="1199819" y="42285"/>
                  </a:lnTo>
                  <a:lnTo>
                    <a:pt x="1252675" y="79284"/>
                  </a:lnTo>
                  <a:lnTo>
                    <a:pt x="1289674" y="108354"/>
                  </a:lnTo>
                  <a:lnTo>
                    <a:pt x="1361029" y="174423"/>
                  </a:lnTo>
                  <a:lnTo>
                    <a:pt x="1413884" y="229922"/>
                  </a:lnTo>
                  <a:lnTo>
                    <a:pt x="1432384" y="253707"/>
                  </a:lnTo>
                  <a:lnTo>
                    <a:pt x="1435026" y="266921"/>
                  </a:lnTo>
                  <a:lnTo>
                    <a:pt x="1435026" y="282777"/>
                  </a:lnTo>
                  <a:lnTo>
                    <a:pt x="1429741" y="303919"/>
                  </a:lnTo>
                  <a:lnTo>
                    <a:pt x="1416527" y="325062"/>
                  </a:lnTo>
                  <a:lnTo>
                    <a:pt x="1374243" y="364703"/>
                  </a:lnTo>
                  <a:lnTo>
                    <a:pt x="1355743" y="375274"/>
                  </a:lnTo>
                  <a:lnTo>
                    <a:pt x="1057110" y="277492"/>
                  </a:lnTo>
                  <a:lnTo>
                    <a:pt x="1014825" y="266921"/>
                  </a:lnTo>
                  <a:lnTo>
                    <a:pt x="998969" y="269563"/>
                  </a:lnTo>
                  <a:lnTo>
                    <a:pt x="922328" y="290706"/>
                  </a:lnTo>
                  <a:lnTo>
                    <a:pt x="726763" y="348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66">
              <a:extLst>
                <a:ext uri="{FF2B5EF4-FFF2-40B4-BE49-F238E27FC236}">
                  <a16:creationId xmlns:a16="http://schemas.microsoft.com/office/drawing/2014/main" id="{7911A569-2F7C-40D6-BFCF-404D5AC57FDF}"/>
                </a:ext>
              </a:extLst>
            </p:cNvPr>
            <p:cNvSpPr/>
            <p:nvPr/>
          </p:nvSpPr>
          <p:spPr>
            <a:xfrm>
              <a:off x="3984625" y="3149600"/>
              <a:ext cx="825500" cy="1482725"/>
            </a:xfrm>
            <a:custGeom>
              <a:avLst/>
              <a:gdLst>
                <a:gd name="connsiteX0" fmla="*/ 380560 w 824546"/>
                <a:gd name="connsiteY0" fmla="*/ 539126 h 1482597"/>
                <a:gd name="connsiteX1" fmla="*/ 422844 w 824546"/>
                <a:gd name="connsiteY1" fmla="*/ 409630 h 1482597"/>
                <a:gd name="connsiteX2" fmla="*/ 459843 w 824546"/>
                <a:gd name="connsiteY2" fmla="*/ 285420 h 1482597"/>
                <a:gd name="connsiteX3" fmla="*/ 486271 w 824546"/>
                <a:gd name="connsiteY3" fmla="*/ 184995 h 1482597"/>
                <a:gd name="connsiteX4" fmla="*/ 494199 w 824546"/>
                <a:gd name="connsiteY4" fmla="*/ 150638 h 1482597"/>
                <a:gd name="connsiteX5" fmla="*/ 494199 w 824546"/>
                <a:gd name="connsiteY5" fmla="*/ 132139 h 1482597"/>
                <a:gd name="connsiteX6" fmla="*/ 494199 w 824546"/>
                <a:gd name="connsiteY6" fmla="*/ 110997 h 1482597"/>
                <a:gd name="connsiteX7" fmla="*/ 483628 w 824546"/>
                <a:gd name="connsiteY7" fmla="*/ 79284 h 1482597"/>
                <a:gd name="connsiteX8" fmla="*/ 475699 w 824546"/>
                <a:gd name="connsiteY8" fmla="*/ 68712 h 1482597"/>
                <a:gd name="connsiteX9" fmla="*/ 417558 w 824546"/>
                <a:gd name="connsiteY9" fmla="*/ 0 h 1482597"/>
                <a:gd name="connsiteX10" fmla="*/ 824546 w 824546"/>
                <a:gd name="connsiteY10" fmla="*/ 100426 h 1482597"/>
                <a:gd name="connsiteX11" fmla="*/ 798118 w 824546"/>
                <a:gd name="connsiteY11" fmla="*/ 132139 h 1482597"/>
                <a:gd name="connsiteX12" fmla="*/ 766405 w 824546"/>
                <a:gd name="connsiteY12" fmla="*/ 161210 h 1482597"/>
                <a:gd name="connsiteX13" fmla="*/ 758476 w 824546"/>
                <a:gd name="connsiteY13" fmla="*/ 171781 h 1482597"/>
                <a:gd name="connsiteX14" fmla="*/ 718835 w 824546"/>
                <a:gd name="connsiteY14" fmla="*/ 274849 h 1482597"/>
                <a:gd name="connsiteX15" fmla="*/ 650123 w 824546"/>
                <a:gd name="connsiteY15" fmla="*/ 454558 h 1482597"/>
                <a:gd name="connsiteX16" fmla="*/ 584053 w 824546"/>
                <a:gd name="connsiteY16" fmla="*/ 623695 h 1482597"/>
                <a:gd name="connsiteX17" fmla="*/ 510056 w 824546"/>
                <a:gd name="connsiteY17" fmla="*/ 808689 h 1482597"/>
                <a:gd name="connsiteX18" fmla="*/ 473057 w 824546"/>
                <a:gd name="connsiteY18" fmla="*/ 895901 h 1482597"/>
                <a:gd name="connsiteX19" fmla="*/ 396416 w 824546"/>
                <a:gd name="connsiteY19" fmla="*/ 1070324 h 1482597"/>
                <a:gd name="connsiteX20" fmla="*/ 372631 w 824546"/>
                <a:gd name="connsiteY20" fmla="*/ 1117894 h 1482597"/>
                <a:gd name="connsiteX21" fmla="*/ 338275 w 824546"/>
                <a:gd name="connsiteY21" fmla="*/ 1189249 h 1482597"/>
                <a:gd name="connsiteX22" fmla="*/ 295991 w 824546"/>
                <a:gd name="connsiteY22" fmla="*/ 1263247 h 1482597"/>
                <a:gd name="connsiteX23" fmla="*/ 258992 w 824546"/>
                <a:gd name="connsiteY23" fmla="*/ 1324030 h 1482597"/>
                <a:gd name="connsiteX24" fmla="*/ 211422 w 824546"/>
                <a:gd name="connsiteY24" fmla="*/ 1384814 h 1482597"/>
                <a:gd name="connsiteX25" fmla="*/ 153281 w 824546"/>
                <a:gd name="connsiteY25" fmla="*/ 1442955 h 1482597"/>
                <a:gd name="connsiteX26" fmla="*/ 95140 w 824546"/>
                <a:gd name="connsiteY26" fmla="*/ 1482597 h 1482597"/>
                <a:gd name="connsiteX27" fmla="*/ 68712 w 824546"/>
                <a:gd name="connsiteY27" fmla="*/ 1482597 h 1482597"/>
                <a:gd name="connsiteX28" fmla="*/ 39642 w 824546"/>
                <a:gd name="connsiteY28" fmla="*/ 1469383 h 1482597"/>
                <a:gd name="connsiteX29" fmla="*/ 21142 w 824546"/>
                <a:gd name="connsiteY29" fmla="*/ 1445598 h 1482597"/>
                <a:gd name="connsiteX30" fmla="*/ 7928 w 824546"/>
                <a:gd name="connsiteY30" fmla="*/ 1403314 h 1482597"/>
                <a:gd name="connsiteX31" fmla="*/ 0 w 824546"/>
                <a:gd name="connsiteY31" fmla="*/ 1337244 h 1482597"/>
                <a:gd name="connsiteX32" fmla="*/ 184994 w 824546"/>
                <a:gd name="connsiteY32" fmla="*/ 985755 h 1482597"/>
                <a:gd name="connsiteX33" fmla="*/ 229921 w 824546"/>
                <a:gd name="connsiteY33" fmla="*/ 906472 h 1482597"/>
                <a:gd name="connsiteX34" fmla="*/ 274849 w 824546"/>
                <a:gd name="connsiteY34" fmla="*/ 813975 h 1482597"/>
                <a:gd name="connsiteX35" fmla="*/ 314490 w 824546"/>
                <a:gd name="connsiteY35" fmla="*/ 726763 h 1482597"/>
                <a:gd name="connsiteX36" fmla="*/ 380560 w 824546"/>
                <a:gd name="connsiteY36" fmla="*/ 539126 h 148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4546" h="1482597">
                  <a:moveTo>
                    <a:pt x="380560" y="539126"/>
                  </a:moveTo>
                  <a:lnTo>
                    <a:pt x="422844" y="409630"/>
                  </a:lnTo>
                  <a:lnTo>
                    <a:pt x="459843" y="285420"/>
                  </a:lnTo>
                  <a:lnTo>
                    <a:pt x="486271" y="184995"/>
                  </a:lnTo>
                  <a:lnTo>
                    <a:pt x="494199" y="150638"/>
                  </a:lnTo>
                  <a:lnTo>
                    <a:pt x="494199" y="132139"/>
                  </a:lnTo>
                  <a:lnTo>
                    <a:pt x="494199" y="110997"/>
                  </a:lnTo>
                  <a:lnTo>
                    <a:pt x="483628" y="79284"/>
                  </a:lnTo>
                  <a:lnTo>
                    <a:pt x="475699" y="68712"/>
                  </a:lnTo>
                  <a:lnTo>
                    <a:pt x="417558" y="0"/>
                  </a:lnTo>
                  <a:lnTo>
                    <a:pt x="824546" y="100426"/>
                  </a:lnTo>
                  <a:lnTo>
                    <a:pt x="798118" y="132139"/>
                  </a:lnTo>
                  <a:lnTo>
                    <a:pt x="766405" y="161210"/>
                  </a:lnTo>
                  <a:lnTo>
                    <a:pt x="758476" y="171781"/>
                  </a:lnTo>
                  <a:lnTo>
                    <a:pt x="718835" y="274849"/>
                  </a:lnTo>
                  <a:lnTo>
                    <a:pt x="650123" y="454558"/>
                  </a:lnTo>
                  <a:lnTo>
                    <a:pt x="584053" y="623695"/>
                  </a:lnTo>
                  <a:lnTo>
                    <a:pt x="510056" y="808689"/>
                  </a:lnTo>
                  <a:lnTo>
                    <a:pt x="473057" y="895901"/>
                  </a:lnTo>
                  <a:lnTo>
                    <a:pt x="396416" y="1070324"/>
                  </a:lnTo>
                  <a:lnTo>
                    <a:pt x="372631" y="1117894"/>
                  </a:lnTo>
                  <a:lnTo>
                    <a:pt x="338275" y="1189249"/>
                  </a:lnTo>
                  <a:lnTo>
                    <a:pt x="295991" y="1263247"/>
                  </a:lnTo>
                  <a:lnTo>
                    <a:pt x="258992" y="1324030"/>
                  </a:lnTo>
                  <a:lnTo>
                    <a:pt x="211422" y="1384814"/>
                  </a:lnTo>
                  <a:lnTo>
                    <a:pt x="153281" y="1442955"/>
                  </a:lnTo>
                  <a:lnTo>
                    <a:pt x="95140" y="1482597"/>
                  </a:lnTo>
                  <a:lnTo>
                    <a:pt x="68712" y="1482597"/>
                  </a:lnTo>
                  <a:lnTo>
                    <a:pt x="39642" y="1469383"/>
                  </a:lnTo>
                  <a:lnTo>
                    <a:pt x="21142" y="1445598"/>
                  </a:lnTo>
                  <a:lnTo>
                    <a:pt x="7928" y="1403314"/>
                  </a:lnTo>
                  <a:lnTo>
                    <a:pt x="0" y="1337244"/>
                  </a:lnTo>
                  <a:lnTo>
                    <a:pt x="184994" y="985755"/>
                  </a:lnTo>
                  <a:lnTo>
                    <a:pt x="229921" y="906472"/>
                  </a:lnTo>
                  <a:lnTo>
                    <a:pt x="274849" y="813975"/>
                  </a:lnTo>
                  <a:lnTo>
                    <a:pt x="314490" y="726763"/>
                  </a:lnTo>
                  <a:lnTo>
                    <a:pt x="380560" y="539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67">
              <a:extLst>
                <a:ext uri="{FF2B5EF4-FFF2-40B4-BE49-F238E27FC236}">
                  <a16:creationId xmlns:a16="http://schemas.microsoft.com/office/drawing/2014/main" id="{F00EBA90-B5C3-4577-96BA-325FE0D19FE7}"/>
                </a:ext>
              </a:extLst>
            </p:cNvPr>
            <p:cNvSpPr/>
            <p:nvPr/>
          </p:nvSpPr>
          <p:spPr>
            <a:xfrm>
              <a:off x="3573463" y="4019550"/>
              <a:ext cx="636587" cy="587375"/>
            </a:xfrm>
            <a:custGeom>
              <a:avLst/>
              <a:gdLst>
                <a:gd name="connsiteX0" fmla="*/ 198208 w 636909"/>
                <a:gd name="connsiteY0" fmla="*/ 216708 h 586696"/>
                <a:gd name="connsiteX1" fmla="*/ 290705 w 636909"/>
                <a:gd name="connsiteY1" fmla="*/ 301276 h 586696"/>
                <a:gd name="connsiteX2" fmla="*/ 325061 w 636909"/>
                <a:gd name="connsiteY2" fmla="*/ 332990 h 586696"/>
                <a:gd name="connsiteX3" fmla="*/ 348846 w 636909"/>
                <a:gd name="connsiteY3" fmla="*/ 359417 h 586696"/>
                <a:gd name="connsiteX4" fmla="*/ 372631 w 636909"/>
                <a:gd name="connsiteY4" fmla="*/ 385845 h 586696"/>
                <a:gd name="connsiteX5" fmla="*/ 399059 w 636909"/>
                <a:gd name="connsiteY5" fmla="*/ 420201 h 586696"/>
                <a:gd name="connsiteX6" fmla="*/ 406987 w 636909"/>
                <a:gd name="connsiteY6" fmla="*/ 441343 h 586696"/>
                <a:gd name="connsiteX7" fmla="*/ 412273 w 636909"/>
                <a:gd name="connsiteY7" fmla="*/ 465128 h 586696"/>
                <a:gd name="connsiteX8" fmla="*/ 422844 w 636909"/>
                <a:gd name="connsiteY8" fmla="*/ 531198 h 586696"/>
                <a:gd name="connsiteX9" fmla="*/ 449272 w 636909"/>
                <a:gd name="connsiteY9" fmla="*/ 586696 h 586696"/>
                <a:gd name="connsiteX10" fmla="*/ 636909 w 636909"/>
                <a:gd name="connsiteY10" fmla="*/ 55498 h 586696"/>
                <a:gd name="connsiteX11" fmla="*/ 602553 w 636909"/>
                <a:gd name="connsiteY11" fmla="*/ 108354 h 586696"/>
                <a:gd name="connsiteX12" fmla="*/ 576125 w 636909"/>
                <a:gd name="connsiteY12" fmla="*/ 140067 h 586696"/>
                <a:gd name="connsiteX13" fmla="*/ 554983 w 636909"/>
                <a:gd name="connsiteY13" fmla="*/ 155924 h 586696"/>
                <a:gd name="connsiteX14" fmla="*/ 539126 w 636909"/>
                <a:gd name="connsiteY14" fmla="*/ 163852 h 586696"/>
                <a:gd name="connsiteX15" fmla="*/ 510056 w 636909"/>
                <a:gd name="connsiteY15" fmla="*/ 171780 h 586696"/>
                <a:gd name="connsiteX16" fmla="*/ 473057 w 636909"/>
                <a:gd name="connsiteY16" fmla="*/ 174423 h 586696"/>
                <a:gd name="connsiteX17" fmla="*/ 430772 w 636909"/>
                <a:gd name="connsiteY17" fmla="*/ 169138 h 586696"/>
                <a:gd name="connsiteX18" fmla="*/ 338275 w 636909"/>
                <a:gd name="connsiteY18" fmla="*/ 137424 h 586696"/>
                <a:gd name="connsiteX19" fmla="*/ 184994 w 636909"/>
                <a:gd name="connsiteY19" fmla="*/ 73998 h 586696"/>
                <a:gd name="connsiteX20" fmla="*/ 58141 w 636909"/>
                <a:gd name="connsiteY20" fmla="*/ 13214 h 586696"/>
                <a:gd name="connsiteX21" fmla="*/ 23785 w 636909"/>
                <a:gd name="connsiteY21" fmla="*/ 0 h 586696"/>
                <a:gd name="connsiteX22" fmla="*/ 10571 w 636909"/>
                <a:gd name="connsiteY22" fmla="*/ 0 h 586696"/>
                <a:gd name="connsiteX23" fmla="*/ 0 w 636909"/>
                <a:gd name="connsiteY23" fmla="*/ 5286 h 586696"/>
                <a:gd name="connsiteX24" fmla="*/ 0 w 636909"/>
                <a:gd name="connsiteY24" fmla="*/ 18500 h 586696"/>
                <a:gd name="connsiteX25" fmla="*/ 7929 w 636909"/>
                <a:gd name="connsiteY25" fmla="*/ 47570 h 586696"/>
                <a:gd name="connsiteX26" fmla="*/ 26428 w 636909"/>
                <a:gd name="connsiteY26" fmla="*/ 66069 h 586696"/>
                <a:gd name="connsiteX27" fmla="*/ 118925 w 636909"/>
                <a:gd name="connsiteY27" fmla="*/ 147995 h 586696"/>
                <a:gd name="connsiteX28" fmla="*/ 198208 w 636909"/>
                <a:gd name="connsiteY28" fmla="*/ 216708 h 58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6909" h="586696">
                  <a:moveTo>
                    <a:pt x="198208" y="216708"/>
                  </a:moveTo>
                  <a:lnTo>
                    <a:pt x="290705" y="301276"/>
                  </a:lnTo>
                  <a:lnTo>
                    <a:pt x="325061" y="332990"/>
                  </a:lnTo>
                  <a:lnTo>
                    <a:pt x="348846" y="359417"/>
                  </a:lnTo>
                  <a:lnTo>
                    <a:pt x="372631" y="385845"/>
                  </a:lnTo>
                  <a:lnTo>
                    <a:pt x="399059" y="420201"/>
                  </a:lnTo>
                  <a:lnTo>
                    <a:pt x="406987" y="441343"/>
                  </a:lnTo>
                  <a:lnTo>
                    <a:pt x="412273" y="465128"/>
                  </a:lnTo>
                  <a:lnTo>
                    <a:pt x="422844" y="531198"/>
                  </a:lnTo>
                  <a:lnTo>
                    <a:pt x="449272" y="586696"/>
                  </a:lnTo>
                  <a:lnTo>
                    <a:pt x="636909" y="55498"/>
                  </a:lnTo>
                  <a:lnTo>
                    <a:pt x="602553" y="108354"/>
                  </a:lnTo>
                  <a:lnTo>
                    <a:pt x="576125" y="140067"/>
                  </a:lnTo>
                  <a:lnTo>
                    <a:pt x="554983" y="155924"/>
                  </a:lnTo>
                  <a:lnTo>
                    <a:pt x="539126" y="163852"/>
                  </a:lnTo>
                  <a:lnTo>
                    <a:pt x="510056" y="171780"/>
                  </a:lnTo>
                  <a:lnTo>
                    <a:pt x="473057" y="174423"/>
                  </a:lnTo>
                  <a:lnTo>
                    <a:pt x="430772" y="169138"/>
                  </a:lnTo>
                  <a:lnTo>
                    <a:pt x="338275" y="137424"/>
                  </a:lnTo>
                  <a:lnTo>
                    <a:pt x="184994" y="73998"/>
                  </a:lnTo>
                  <a:lnTo>
                    <a:pt x="58141" y="13214"/>
                  </a:lnTo>
                  <a:lnTo>
                    <a:pt x="23785" y="0"/>
                  </a:lnTo>
                  <a:lnTo>
                    <a:pt x="10571" y="0"/>
                  </a:lnTo>
                  <a:lnTo>
                    <a:pt x="0" y="5286"/>
                  </a:lnTo>
                  <a:lnTo>
                    <a:pt x="0" y="18500"/>
                  </a:lnTo>
                  <a:lnTo>
                    <a:pt x="7929" y="47570"/>
                  </a:lnTo>
                  <a:lnTo>
                    <a:pt x="26428" y="66069"/>
                  </a:lnTo>
                  <a:lnTo>
                    <a:pt x="118925" y="147995"/>
                  </a:lnTo>
                  <a:lnTo>
                    <a:pt x="198208" y="216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68">
              <a:extLst>
                <a:ext uri="{FF2B5EF4-FFF2-40B4-BE49-F238E27FC236}">
                  <a16:creationId xmlns:a16="http://schemas.microsoft.com/office/drawing/2014/main" id="{104967B2-2726-427D-8B86-703474C3448F}"/>
                </a:ext>
              </a:extLst>
            </p:cNvPr>
            <p:cNvSpPr/>
            <p:nvPr/>
          </p:nvSpPr>
          <p:spPr>
            <a:xfrm>
              <a:off x="4373563" y="1281113"/>
              <a:ext cx="2873375" cy="3535362"/>
            </a:xfrm>
            <a:custGeom>
              <a:avLst/>
              <a:gdLst>
                <a:gd name="connsiteX0" fmla="*/ 674483 w 2874475"/>
                <a:gd name="connsiteY0" fmla="*/ 593002 h 3535379"/>
                <a:gd name="connsiteX1" fmla="*/ 642796 w 2874475"/>
                <a:gd name="connsiteY1" fmla="*/ 457200 h 3535379"/>
                <a:gd name="connsiteX2" fmla="*/ 620162 w 2874475"/>
                <a:gd name="connsiteY2" fmla="*/ 339505 h 3535379"/>
                <a:gd name="connsiteX3" fmla="*/ 606582 w 2874475"/>
                <a:gd name="connsiteY3" fmla="*/ 258024 h 3535379"/>
                <a:gd name="connsiteX4" fmla="*/ 597528 w 2874475"/>
                <a:gd name="connsiteY4" fmla="*/ 185596 h 3535379"/>
                <a:gd name="connsiteX5" fmla="*/ 597528 w 2874475"/>
                <a:gd name="connsiteY5" fmla="*/ 153909 h 3535379"/>
                <a:gd name="connsiteX6" fmla="*/ 583948 w 2874475"/>
                <a:gd name="connsiteY6" fmla="*/ 117695 h 3535379"/>
                <a:gd name="connsiteX7" fmla="*/ 565841 w 2874475"/>
                <a:gd name="connsiteY7" fmla="*/ 90535 h 3535379"/>
                <a:gd name="connsiteX8" fmla="*/ 534154 w 2874475"/>
                <a:gd name="connsiteY8" fmla="*/ 63375 h 3535379"/>
                <a:gd name="connsiteX9" fmla="*/ 506994 w 2874475"/>
                <a:gd name="connsiteY9" fmla="*/ 49794 h 3535379"/>
                <a:gd name="connsiteX10" fmla="*/ 443620 w 2874475"/>
                <a:gd name="connsiteY10" fmla="*/ 27161 h 3535379"/>
                <a:gd name="connsiteX11" fmla="*/ 344031 w 2874475"/>
                <a:gd name="connsiteY11" fmla="*/ 9054 h 3535379"/>
                <a:gd name="connsiteX12" fmla="*/ 208229 w 2874475"/>
                <a:gd name="connsiteY12" fmla="*/ 0 h 3535379"/>
                <a:gd name="connsiteX13" fmla="*/ 99588 w 2874475"/>
                <a:gd name="connsiteY13" fmla="*/ 0 h 3535379"/>
                <a:gd name="connsiteX14" fmla="*/ 63374 w 2874475"/>
                <a:gd name="connsiteY14" fmla="*/ 4527 h 3535379"/>
                <a:gd name="connsiteX15" fmla="*/ 31687 w 2874475"/>
                <a:gd name="connsiteY15" fmla="*/ 13581 h 3535379"/>
                <a:gd name="connsiteX16" fmla="*/ 9053 w 2874475"/>
                <a:gd name="connsiteY16" fmla="*/ 22634 h 3535379"/>
                <a:gd name="connsiteX17" fmla="*/ 0 w 2874475"/>
                <a:gd name="connsiteY17" fmla="*/ 40741 h 3535379"/>
                <a:gd name="connsiteX18" fmla="*/ 0 w 2874475"/>
                <a:gd name="connsiteY18" fmla="*/ 58848 h 3535379"/>
                <a:gd name="connsiteX19" fmla="*/ 18107 w 2874475"/>
                <a:gd name="connsiteY19" fmla="*/ 76955 h 3535379"/>
                <a:gd name="connsiteX20" fmla="*/ 76954 w 2874475"/>
                <a:gd name="connsiteY20" fmla="*/ 99588 h 3535379"/>
                <a:gd name="connsiteX21" fmla="*/ 140328 w 2874475"/>
                <a:gd name="connsiteY21" fmla="*/ 117695 h 3535379"/>
                <a:gd name="connsiteX22" fmla="*/ 208229 w 2874475"/>
                <a:gd name="connsiteY22" fmla="*/ 149383 h 3535379"/>
                <a:gd name="connsiteX23" fmla="*/ 258024 w 2874475"/>
                <a:gd name="connsiteY23" fmla="*/ 181070 h 3535379"/>
                <a:gd name="connsiteX24" fmla="*/ 289711 w 2874475"/>
                <a:gd name="connsiteY24" fmla="*/ 208230 h 3535379"/>
                <a:gd name="connsiteX25" fmla="*/ 303291 w 2874475"/>
                <a:gd name="connsiteY25" fmla="*/ 239917 h 3535379"/>
                <a:gd name="connsiteX26" fmla="*/ 330451 w 2874475"/>
                <a:gd name="connsiteY26" fmla="*/ 362139 h 3535379"/>
                <a:gd name="connsiteX27" fmla="*/ 348558 w 2874475"/>
                <a:gd name="connsiteY27" fmla="*/ 439093 h 3535379"/>
                <a:gd name="connsiteX28" fmla="*/ 380245 w 2874475"/>
                <a:gd name="connsiteY28" fmla="*/ 552262 h 3535379"/>
                <a:gd name="connsiteX29" fmla="*/ 411932 w 2874475"/>
                <a:gd name="connsiteY29" fmla="*/ 651850 h 3535379"/>
                <a:gd name="connsiteX30" fmla="*/ 434566 w 2874475"/>
                <a:gd name="connsiteY30" fmla="*/ 724278 h 3535379"/>
                <a:gd name="connsiteX31" fmla="*/ 475307 w 2874475"/>
                <a:gd name="connsiteY31" fmla="*/ 837446 h 3535379"/>
                <a:gd name="connsiteX32" fmla="*/ 516047 w 2874475"/>
                <a:gd name="connsiteY32" fmla="*/ 946087 h 3535379"/>
                <a:gd name="connsiteX33" fmla="*/ 588475 w 2874475"/>
                <a:gd name="connsiteY33" fmla="*/ 1109050 h 3535379"/>
                <a:gd name="connsiteX34" fmla="*/ 669956 w 2874475"/>
                <a:gd name="connsiteY34" fmla="*/ 1303699 h 3535379"/>
                <a:gd name="connsiteX35" fmla="*/ 710697 w 2874475"/>
                <a:gd name="connsiteY35" fmla="*/ 1394234 h 3535379"/>
                <a:gd name="connsiteX36" fmla="*/ 774071 w 2874475"/>
                <a:gd name="connsiteY36" fmla="*/ 1516456 h 3535379"/>
                <a:gd name="connsiteX37" fmla="*/ 841972 w 2874475"/>
                <a:gd name="connsiteY37" fmla="*/ 1647731 h 3535379"/>
                <a:gd name="connsiteX38" fmla="*/ 918926 w 2874475"/>
                <a:gd name="connsiteY38" fmla="*/ 1783533 h 3535379"/>
                <a:gd name="connsiteX39" fmla="*/ 995881 w 2874475"/>
                <a:gd name="connsiteY39" fmla="*/ 1905755 h 3535379"/>
                <a:gd name="connsiteX40" fmla="*/ 1086416 w 2874475"/>
                <a:gd name="connsiteY40" fmla="*/ 2041557 h 3535379"/>
                <a:gd name="connsiteX41" fmla="*/ 1172424 w 2874475"/>
                <a:gd name="connsiteY41" fmla="*/ 2168305 h 3535379"/>
                <a:gd name="connsiteX42" fmla="*/ 1244851 w 2874475"/>
                <a:gd name="connsiteY42" fmla="*/ 2258840 h 3535379"/>
                <a:gd name="connsiteX43" fmla="*/ 1353493 w 2874475"/>
                <a:gd name="connsiteY43" fmla="*/ 2412749 h 3535379"/>
                <a:gd name="connsiteX44" fmla="*/ 1466661 w 2874475"/>
                <a:gd name="connsiteY44" fmla="*/ 2530444 h 3535379"/>
                <a:gd name="connsiteX45" fmla="*/ 1606990 w 2874475"/>
                <a:gd name="connsiteY45" fmla="*/ 2670773 h 3535379"/>
                <a:gd name="connsiteX46" fmla="*/ 1729212 w 2874475"/>
                <a:gd name="connsiteY46" fmla="*/ 2788468 h 3535379"/>
                <a:gd name="connsiteX47" fmla="*/ 1865014 w 2874475"/>
                <a:gd name="connsiteY47" fmla="*/ 2915216 h 3535379"/>
                <a:gd name="connsiteX48" fmla="*/ 1978182 w 2874475"/>
                <a:gd name="connsiteY48" fmla="*/ 3014804 h 3535379"/>
                <a:gd name="connsiteX49" fmla="*/ 2113984 w 2874475"/>
                <a:gd name="connsiteY49" fmla="*/ 3132499 h 3535379"/>
                <a:gd name="connsiteX50" fmla="*/ 2222626 w 2874475"/>
                <a:gd name="connsiteY50" fmla="*/ 3223034 h 3535379"/>
                <a:gd name="connsiteX51" fmla="*/ 2326740 w 2874475"/>
                <a:gd name="connsiteY51" fmla="*/ 3304515 h 3535379"/>
                <a:gd name="connsiteX52" fmla="*/ 2444435 w 2874475"/>
                <a:gd name="connsiteY52" fmla="*/ 3385996 h 3535379"/>
                <a:gd name="connsiteX53" fmla="*/ 2557604 w 2874475"/>
                <a:gd name="connsiteY53" fmla="*/ 3453897 h 3535379"/>
                <a:gd name="connsiteX54" fmla="*/ 2616451 w 2874475"/>
                <a:gd name="connsiteY54" fmla="*/ 3485585 h 3535379"/>
                <a:gd name="connsiteX55" fmla="*/ 2670772 w 2874475"/>
                <a:gd name="connsiteY55" fmla="*/ 3508218 h 3535379"/>
                <a:gd name="connsiteX56" fmla="*/ 2734146 w 2874475"/>
                <a:gd name="connsiteY56" fmla="*/ 3526325 h 3535379"/>
                <a:gd name="connsiteX57" fmla="*/ 2815627 w 2874475"/>
                <a:gd name="connsiteY57" fmla="*/ 3535379 h 3535379"/>
                <a:gd name="connsiteX58" fmla="*/ 2838261 w 2874475"/>
                <a:gd name="connsiteY58" fmla="*/ 3530852 h 3535379"/>
                <a:gd name="connsiteX59" fmla="*/ 2847315 w 2874475"/>
                <a:gd name="connsiteY59" fmla="*/ 3521798 h 3535379"/>
                <a:gd name="connsiteX60" fmla="*/ 2860895 w 2874475"/>
                <a:gd name="connsiteY60" fmla="*/ 3499165 h 3535379"/>
                <a:gd name="connsiteX61" fmla="*/ 2869948 w 2874475"/>
                <a:gd name="connsiteY61" fmla="*/ 3467478 h 3535379"/>
                <a:gd name="connsiteX62" fmla="*/ 2874475 w 2874475"/>
                <a:gd name="connsiteY62" fmla="*/ 3431264 h 3535379"/>
                <a:gd name="connsiteX63" fmla="*/ 2869948 w 2874475"/>
                <a:gd name="connsiteY63" fmla="*/ 3404103 h 3535379"/>
                <a:gd name="connsiteX64" fmla="*/ 2860895 w 2874475"/>
                <a:gd name="connsiteY64" fmla="*/ 3349783 h 3535379"/>
                <a:gd name="connsiteX65" fmla="*/ 2458016 w 2874475"/>
                <a:gd name="connsiteY65" fmla="*/ 3046491 h 3535379"/>
                <a:gd name="connsiteX66" fmla="*/ 2335794 w 2874475"/>
                <a:gd name="connsiteY66" fmla="*/ 2974064 h 3535379"/>
                <a:gd name="connsiteX67" fmla="*/ 2190938 w 2874475"/>
                <a:gd name="connsiteY67" fmla="*/ 2874476 h 3535379"/>
                <a:gd name="connsiteX68" fmla="*/ 2041556 w 2874475"/>
                <a:gd name="connsiteY68" fmla="*/ 2765834 h 3535379"/>
                <a:gd name="connsiteX69" fmla="*/ 1932915 w 2874475"/>
                <a:gd name="connsiteY69" fmla="*/ 2679826 h 3535379"/>
                <a:gd name="connsiteX70" fmla="*/ 1828800 w 2874475"/>
                <a:gd name="connsiteY70" fmla="*/ 2589291 h 3535379"/>
                <a:gd name="connsiteX71" fmla="*/ 1720158 w 2874475"/>
                <a:gd name="connsiteY71" fmla="*/ 2489703 h 3535379"/>
                <a:gd name="connsiteX72" fmla="*/ 1629624 w 2874475"/>
                <a:gd name="connsiteY72" fmla="*/ 2408222 h 3535379"/>
                <a:gd name="connsiteX73" fmla="*/ 1534562 w 2874475"/>
                <a:gd name="connsiteY73" fmla="*/ 2304107 h 3535379"/>
                <a:gd name="connsiteX74" fmla="*/ 1484768 w 2874475"/>
                <a:gd name="connsiteY74" fmla="*/ 2249786 h 3535379"/>
                <a:gd name="connsiteX75" fmla="*/ 1376126 w 2874475"/>
                <a:gd name="connsiteY75" fmla="*/ 2123038 h 3535379"/>
                <a:gd name="connsiteX76" fmla="*/ 1312752 w 2874475"/>
                <a:gd name="connsiteY76" fmla="*/ 2037030 h 3535379"/>
                <a:gd name="connsiteX77" fmla="*/ 1217691 w 2874475"/>
                <a:gd name="connsiteY77" fmla="*/ 1892175 h 3535379"/>
                <a:gd name="connsiteX78" fmla="*/ 1113576 w 2874475"/>
                <a:gd name="connsiteY78" fmla="*/ 1711105 h 3535379"/>
                <a:gd name="connsiteX79" fmla="*/ 1041148 w 2874475"/>
                <a:gd name="connsiteY79" fmla="*/ 1575303 h 3535379"/>
                <a:gd name="connsiteX80" fmla="*/ 955140 w 2874475"/>
                <a:gd name="connsiteY80" fmla="*/ 1403287 h 3535379"/>
                <a:gd name="connsiteX81" fmla="*/ 887239 w 2874475"/>
                <a:gd name="connsiteY81" fmla="*/ 1235798 h 3535379"/>
                <a:gd name="connsiteX82" fmla="*/ 846499 w 2874475"/>
                <a:gd name="connsiteY82" fmla="*/ 1127157 h 3535379"/>
                <a:gd name="connsiteX83" fmla="*/ 814812 w 2874475"/>
                <a:gd name="connsiteY83" fmla="*/ 1041149 h 3535379"/>
                <a:gd name="connsiteX84" fmla="*/ 755964 w 2874475"/>
                <a:gd name="connsiteY84" fmla="*/ 878186 h 3535379"/>
                <a:gd name="connsiteX85" fmla="*/ 715224 w 2874475"/>
                <a:gd name="connsiteY85" fmla="*/ 746911 h 3535379"/>
                <a:gd name="connsiteX86" fmla="*/ 674483 w 2874475"/>
                <a:gd name="connsiteY86" fmla="*/ 593002 h 353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874475" h="3535379">
                  <a:moveTo>
                    <a:pt x="674483" y="593002"/>
                  </a:moveTo>
                  <a:lnTo>
                    <a:pt x="642796" y="457200"/>
                  </a:lnTo>
                  <a:lnTo>
                    <a:pt x="620162" y="339505"/>
                  </a:lnTo>
                  <a:lnTo>
                    <a:pt x="606582" y="258024"/>
                  </a:lnTo>
                  <a:lnTo>
                    <a:pt x="597528" y="185596"/>
                  </a:lnTo>
                  <a:lnTo>
                    <a:pt x="597528" y="153909"/>
                  </a:lnTo>
                  <a:lnTo>
                    <a:pt x="583948" y="117695"/>
                  </a:lnTo>
                  <a:lnTo>
                    <a:pt x="565841" y="90535"/>
                  </a:lnTo>
                  <a:lnTo>
                    <a:pt x="534154" y="63375"/>
                  </a:lnTo>
                  <a:lnTo>
                    <a:pt x="506994" y="49794"/>
                  </a:lnTo>
                  <a:lnTo>
                    <a:pt x="443620" y="27161"/>
                  </a:lnTo>
                  <a:lnTo>
                    <a:pt x="344031" y="9054"/>
                  </a:lnTo>
                  <a:lnTo>
                    <a:pt x="208229" y="0"/>
                  </a:lnTo>
                  <a:lnTo>
                    <a:pt x="99588" y="0"/>
                  </a:lnTo>
                  <a:lnTo>
                    <a:pt x="63374" y="4527"/>
                  </a:lnTo>
                  <a:lnTo>
                    <a:pt x="31687" y="13581"/>
                  </a:lnTo>
                  <a:lnTo>
                    <a:pt x="9053" y="22634"/>
                  </a:lnTo>
                  <a:lnTo>
                    <a:pt x="0" y="40741"/>
                  </a:lnTo>
                  <a:lnTo>
                    <a:pt x="0" y="58848"/>
                  </a:lnTo>
                  <a:lnTo>
                    <a:pt x="18107" y="76955"/>
                  </a:lnTo>
                  <a:lnTo>
                    <a:pt x="76954" y="99588"/>
                  </a:lnTo>
                  <a:lnTo>
                    <a:pt x="140328" y="117695"/>
                  </a:lnTo>
                  <a:lnTo>
                    <a:pt x="208229" y="149383"/>
                  </a:lnTo>
                  <a:lnTo>
                    <a:pt x="258024" y="181070"/>
                  </a:lnTo>
                  <a:lnTo>
                    <a:pt x="289711" y="208230"/>
                  </a:lnTo>
                  <a:lnTo>
                    <a:pt x="303291" y="239917"/>
                  </a:lnTo>
                  <a:lnTo>
                    <a:pt x="330451" y="362139"/>
                  </a:lnTo>
                  <a:lnTo>
                    <a:pt x="348558" y="439093"/>
                  </a:lnTo>
                  <a:lnTo>
                    <a:pt x="380245" y="552262"/>
                  </a:lnTo>
                  <a:lnTo>
                    <a:pt x="411932" y="651850"/>
                  </a:lnTo>
                  <a:lnTo>
                    <a:pt x="434566" y="724278"/>
                  </a:lnTo>
                  <a:lnTo>
                    <a:pt x="475307" y="837446"/>
                  </a:lnTo>
                  <a:lnTo>
                    <a:pt x="516047" y="946087"/>
                  </a:lnTo>
                  <a:lnTo>
                    <a:pt x="588475" y="1109050"/>
                  </a:lnTo>
                  <a:lnTo>
                    <a:pt x="669956" y="1303699"/>
                  </a:lnTo>
                  <a:lnTo>
                    <a:pt x="710697" y="1394234"/>
                  </a:lnTo>
                  <a:lnTo>
                    <a:pt x="774071" y="1516456"/>
                  </a:lnTo>
                  <a:lnTo>
                    <a:pt x="841972" y="1647731"/>
                  </a:lnTo>
                  <a:lnTo>
                    <a:pt x="918926" y="1783533"/>
                  </a:lnTo>
                  <a:lnTo>
                    <a:pt x="995881" y="1905755"/>
                  </a:lnTo>
                  <a:lnTo>
                    <a:pt x="1086416" y="2041557"/>
                  </a:lnTo>
                  <a:lnTo>
                    <a:pt x="1172424" y="2168305"/>
                  </a:lnTo>
                  <a:lnTo>
                    <a:pt x="1244851" y="2258840"/>
                  </a:lnTo>
                  <a:lnTo>
                    <a:pt x="1353493" y="2412749"/>
                  </a:lnTo>
                  <a:lnTo>
                    <a:pt x="1466661" y="2530444"/>
                  </a:lnTo>
                  <a:lnTo>
                    <a:pt x="1606990" y="2670773"/>
                  </a:lnTo>
                  <a:lnTo>
                    <a:pt x="1729212" y="2788468"/>
                  </a:lnTo>
                  <a:lnTo>
                    <a:pt x="1865014" y="2915216"/>
                  </a:lnTo>
                  <a:lnTo>
                    <a:pt x="1978182" y="3014804"/>
                  </a:lnTo>
                  <a:lnTo>
                    <a:pt x="2113984" y="3132499"/>
                  </a:lnTo>
                  <a:lnTo>
                    <a:pt x="2222626" y="3223034"/>
                  </a:lnTo>
                  <a:lnTo>
                    <a:pt x="2326740" y="3304515"/>
                  </a:lnTo>
                  <a:lnTo>
                    <a:pt x="2444435" y="3385996"/>
                  </a:lnTo>
                  <a:lnTo>
                    <a:pt x="2557604" y="3453897"/>
                  </a:lnTo>
                  <a:lnTo>
                    <a:pt x="2616451" y="3485585"/>
                  </a:lnTo>
                  <a:lnTo>
                    <a:pt x="2670772" y="3508218"/>
                  </a:lnTo>
                  <a:lnTo>
                    <a:pt x="2734146" y="3526325"/>
                  </a:lnTo>
                  <a:lnTo>
                    <a:pt x="2815627" y="3535379"/>
                  </a:lnTo>
                  <a:lnTo>
                    <a:pt x="2838261" y="3530852"/>
                  </a:lnTo>
                  <a:lnTo>
                    <a:pt x="2847315" y="3521798"/>
                  </a:lnTo>
                  <a:lnTo>
                    <a:pt x="2860895" y="3499165"/>
                  </a:lnTo>
                  <a:lnTo>
                    <a:pt x="2869948" y="3467478"/>
                  </a:lnTo>
                  <a:lnTo>
                    <a:pt x="2874475" y="3431264"/>
                  </a:lnTo>
                  <a:lnTo>
                    <a:pt x="2869948" y="3404103"/>
                  </a:lnTo>
                  <a:lnTo>
                    <a:pt x="2860895" y="3349783"/>
                  </a:lnTo>
                  <a:lnTo>
                    <a:pt x="2458016" y="3046491"/>
                  </a:lnTo>
                  <a:lnTo>
                    <a:pt x="2335794" y="2974064"/>
                  </a:lnTo>
                  <a:lnTo>
                    <a:pt x="2190938" y="2874476"/>
                  </a:lnTo>
                  <a:lnTo>
                    <a:pt x="2041556" y="2765834"/>
                  </a:lnTo>
                  <a:lnTo>
                    <a:pt x="1932915" y="2679826"/>
                  </a:lnTo>
                  <a:lnTo>
                    <a:pt x="1828800" y="2589291"/>
                  </a:lnTo>
                  <a:lnTo>
                    <a:pt x="1720158" y="2489703"/>
                  </a:lnTo>
                  <a:lnTo>
                    <a:pt x="1629624" y="2408222"/>
                  </a:lnTo>
                  <a:lnTo>
                    <a:pt x="1534562" y="2304107"/>
                  </a:lnTo>
                  <a:lnTo>
                    <a:pt x="1484768" y="2249786"/>
                  </a:lnTo>
                  <a:lnTo>
                    <a:pt x="1376126" y="2123038"/>
                  </a:lnTo>
                  <a:lnTo>
                    <a:pt x="1312752" y="2037030"/>
                  </a:lnTo>
                  <a:lnTo>
                    <a:pt x="1217691" y="1892175"/>
                  </a:lnTo>
                  <a:lnTo>
                    <a:pt x="1113576" y="1711105"/>
                  </a:lnTo>
                  <a:lnTo>
                    <a:pt x="1041148" y="1575303"/>
                  </a:lnTo>
                  <a:lnTo>
                    <a:pt x="955140" y="1403287"/>
                  </a:lnTo>
                  <a:lnTo>
                    <a:pt x="887239" y="1235798"/>
                  </a:lnTo>
                  <a:lnTo>
                    <a:pt x="846499" y="1127157"/>
                  </a:lnTo>
                  <a:lnTo>
                    <a:pt x="814812" y="1041149"/>
                  </a:lnTo>
                  <a:lnTo>
                    <a:pt x="755964" y="878186"/>
                  </a:lnTo>
                  <a:lnTo>
                    <a:pt x="715224" y="746911"/>
                  </a:lnTo>
                  <a:lnTo>
                    <a:pt x="674483" y="593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69">
              <a:extLst>
                <a:ext uri="{FF2B5EF4-FFF2-40B4-BE49-F238E27FC236}">
                  <a16:creationId xmlns:a16="http://schemas.microsoft.com/office/drawing/2014/main" id="{B31199B7-C084-4620-AE56-DDDBDB490DAA}"/>
                </a:ext>
              </a:extLst>
            </p:cNvPr>
            <p:cNvSpPr/>
            <p:nvPr/>
          </p:nvSpPr>
          <p:spPr>
            <a:xfrm>
              <a:off x="6757988" y="3668713"/>
              <a:ext cx="485775" cy="1112837"/>
            </a:xfrm>
            <a:custGeom>
              <a:avLst/>
              <a:gdLst>
                <a:gd name="connsiteX0" fmla="*/ 411956 w 485775"/>
                <a:gd name="connsiteY0" fmla="*/ 214313 h 1112044"/>
                <a:gd name="connsiteX1" fmla="*/ 404812 w 485775"/>
                <a:gd name="connsiteY1" fmla="*/ 404813 h 1112044"/>
                <a:gd name="connsiteX2" fmla="*/ 400050 w 485775"/>
                <a:gd name="connsiteY2" fmla="*/ 500063 h 1112044"/>
                <a:gd name="connsiteX3" fmla="*/ 400050 w 485775"/>
                <a:gd name="connsiteY3" fmla="*/ 557213 h 1112044"/>
                <a:gd name="connsiteX4" fmla="*/ 404812 w 485775"/>
                <a:gd name="connsiteY4" fmla="*/ 631032 h 1112044"/>
                <a:gd name="connsiteX5" fmla="*/ 411956 w 485775"/>
                <a:gd name="connsiteY5" fmla="*/ 700088 h 1112044"/>
                <a:gd name="connsiteX6" fmla="*/ 423862 w 485775"/>
                <a:gd name="connsiteY6" fmla="*/ 771525 h 1112044"/>
                <a:gd name="connsiteX7" fmla="*/ 442912 w 485775"/>
                <a:gd name="connsiteY7" fmla="*/ 854869 h 1112044"/>
                <a:gd name="connsiteX8" fmla="*/ 466725 w 485775"/>
                <a:gd name="connsiteY8" fmla="*/ 931069 h 1112044"/>
                <a:gd name="connsiteX9" fmla="*/ 476250 w 485775"/>
                <a:gd name="connsiteY9" fmla="*/ 962025 h 1112044"/>
                <a:gd name="connsiteX10" fmla="*/ 485775 w 485775"/>
                <a:gd name="connsiteY10" fmla="*/ 1023938 h 1112044"/>
                <a:gd name="connsiteX11" fmla="*/ 478631 w 485775"/>
                <a:gd name="connsiteY11" fmla="*/ 1090613 h 1112044"/>
                <a:gd name="connsiteX12" fmla="*/ 466725 w 485775"/>
                <a:gd name="connsiteY12" fmla="*/ 1112044 h 1112044"/>
                <a:gd name="connsiteX13" fmla="*/ 0 w 485775"/>
                <a:gd name="connsiteY13" fmla="*/ 619125 h 1112044"/>
                <a:gd name="connsiteX14" fmla="*/ 78581 w 485775"/>
                <a:gd name="connsiteY14" fmla="*/ 659607 h 1112044"/>
                <a:gd name="connsiteX15" fmla="*/ 104775 w 485775"/>
                <a:gd name="connsiteY15" fmla="*/ 661988 h 1112044"/>
                <a:gd name="connsiteX16" fmla="*/ 130968 w 485775"/>
                <a:gd name="connsiteY16" fmla="*/ 661988 h 1112044"/>
                <a:gd name="connsiteX17" fmla="*/ 154781 w 485775"/>
                <a:gd name="connsiteY17" fmla="*/ 654844 h 1112044"/>
                <a:gd name="connsiteX18" fmla="*/ 169068 w 485775"/>
                <a:gd name="connsiteY18" fmla="*/ 645319 h 1112044"/>
                <a:gd name="connsiteX19" fmla="*/ 180975 w 485775"/>
                <a:gd name="connsiteY19" fmla="*/ 631032 h 1112044"/>
                <a:gd name="connsiteX20" fmla="*/ 195262 w 485775"/>
                <a:gd name="connsiteY20" fmla="*/ 592932 h 1112044"/>
                <a:gd name="connsiteX21" fmla="*/ 233362 w 485775"/>
                <a:gd name="connsiteY21" fmla="*/ 457200 h 1112044"/>
                <a:gd name="connsiteX22" fmla="*/ 280987 w 485775"/>
                <a:gd name="connsiteY22" fmla="*/ 285750 h 1112044"/>
                <a:gd name="connsiteX23" fmla="*/ 342900 w 485775"/>
                <a:gd name="connsiteY23" fmla="*/ 59532 h 1112044"/>
                <a:gd name="connsiteX24" fmla="*/ 354806 w 485775"/>
                <a:gd name="connsiteY24" fmla="*/ 28575 h 1112044"/>
                <a:gd name="connsiteX25" fmla="*/ 366712 w 485775"/>
                <a:gd name="connsiteY25" fmla="*/ 11907 h 1112044"/>
                <a:gd name="connsiteX26" fmla="*/ 383381 w 485775"/>
                <a:gd name="connsiteY26" fmla="*/ 2382 h 1112044"/>
                <a:gd name="connsiteX27" fmla="*/ 395287 w 485775"/>
                <a:gd name="connsiteY27" fmla="*/ 0 h 1112044"/>
                <a:gd name="connsiteX28" fmla="*/ 407193 w 485775"/>
                <a:gd name="connsiteY28" fmla="*/ 0 h 1112044"/>
                <a:gd name="connsiteX29" fmla="*/ 414337 w 485775"/>
                <a:gd name="connsiteY29" fmla="*/ 7144 h 1112044"/>
                <a:gd name="connsiteX30" fmla="*/ 419100 w 485775"/>
                <a:gd name="connsiteY30" fmla="*/ 19050 h 1112044"/>
                <a:gd name="connsiteX31" fmla="*/ 419100 w 485775"/>
                <a:gd name="connsiteY31" fmla="*/ 95250 h 1112044"/>
                <a:gd name="connsiteX32" fmla="*/ 411956 w 485775"/>
                <a:gd name="connsiteY32" fmla="*/ 214313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5775" h="1112044">
                  <a:moveTo>
                    <a:pt x="411956" y="214313"/>
                  </a:moveTo>
                  <a:lnTo>
                    <a:pt x="404812" y="404813"/>
                  </a:lnTo>
                  <a:lnTo>
                    <a:pt x="400050" y="500063"/>
                  </a:lnTo>
                  <a:lnTo>
                    <a:pt x="400050" y="557213"/>
                  </a:lnTo>
                  <a:lnTo>
                    <a:pt x="404812" y="631032"/>
                  </a:lnTo>
                  <a:lnTo>
                    <a:pt x="411956" y="700088"/>
                  </a:lnTo>
                  <a:lnTo>
                    <a:pt x="423862" y="771525"/>
                  </a:lnTo>
                  <a:lnTo>
                    <a:pt x="442912" y="854869"/>
                  </a:lnTo>
                  <a:lnTo>
                    <a:pt x="466725" y="931069"/>
                  </a:lnTo>
                  <a:lnTo>
                    <a:pt x="476250" y="962025"/>
                  </a:lnTo>
                  <a:lnTo>
                    <a:pt x="485775" y="1023938"/>
                  </a:lnTo>
                  <a:lnTo>
                    <a:pt x="478631" y="1090613"/>
                  </a:lnTo>
                  <a:lnTo>
                    <a:pt x="466725" y="1112044"/>
                  </a:lnTo>
                  <a:lnTo>
                    <a:pt x="0" y="619125"/>
                  </a:lnTo>
                  <a:lnTo>
                    <a:pt x="78581" y="659607"/>
                  </a:lnTo>
                  <a:lnTo>
                    <a:pt x="104775" y="661988"/>
                  </a:lnTo>
                  <a:lnTo>
                    <a:pt x="130968" y="661988"/>
                  </a:lnTo>
                  <a:lnTo>
                    <a:pt x="154781" y="654844"/>
                  </a:lnTo>
                  <a:lnTo>
                    <a:pt x="169068" y="645319"/>
                  </a:lnTo>
                  <a:lnTo>
                    <a:pt x="180975" y="631032"/>
                  </a:lnTo>
                  <a:lnTo>
                    <a:pt x="195262" y="592932"/>
                  </a:lnTo>
                  <a:lnTo>
                    <a:pt x="233362" y="457200"/>
                  </a:lnTo>
                  <a:lnTo>
                    <a:pt x="280987" y="285750"/>
                  </a:lnTo>
                  <a:lnTo>
                    <a:pt x="342900" y="59532"/>
                  </a:lnTo>
                  <a:lnTo>
                    <a:pt x="354806" y="28575"/>
                  </a:lnTo>
                  <a:lnTo>
                    <a:pt x="366712" y="11907"/>
                  </a:lnTo>
                  <a:lnTo>
                    <a:pt x="383381" y="2382"/>
                  </a:lnTo>
                  <a:lnTo>
                    <a:pt x="395287" y="0"/>
                  </a:lnTo>
                  <a:lnTo>
                    <a:pt x="407193" y="0"/>
                  </a:lnTo>
                  <a:lnTo>
                    <a:pt x="414337" y="7144"/>
                  </a:lnTo>
                  <a:lnTo>
                    <a:pt x="419100" y="19050"/>
                  </a:lnTo>
                  <a:lnTo>
                    <a:pt x="419100" y="95250"/>
                  </a:lnTo>
                  <a:lnTo>
                    <a:pt x="411956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71">
              <a:extLst>
                <a:ext uri="{FF2B5EF4-FFF2-40B4-BE49-F238E27FC236}">
                  <a16:creationId xmlns:a16="http://schemas.microsoft.com/office/drawing/2014/main" id="{F968C3BE-97F7-4A3E-BC80-31C86A88A00D}"/>
                </a:ext>
              </a:extLst>
            </p:cNvPr>
            <p:cNvSpPr/>
            <p:nvPr/>
          </p:nvSpPr>
          <p:spPr>
            <a:xfrm>
              <a:off x="4906963" y="2522538"/>
              <a:ext cx="1590675" cy="1677987"/>
            </a:xfrm>
            <a:custGeom>
              <a:avLst/>
              <a:gdLst>
                <a:gd name="connsiteX0" fmla="*/ 1385888 w 1590675"/>
                <a:gd name="connsiteY0" fmla="*/ 583406 h 1678781"/>
                <a:gd name="connsiteX1" fmla="*/ 1269207 w 1590675"/>
                <a:gd name="connsiteY1" fmla="*/ 721519 h 1678781"/>
                <a:gd name="connsiteX2" fmla="*/ 1133475 w 1590675"/>
                <a:gd name="connsiteY2" fmla="*/ 876300 h 1678781"/>
                <a:gd name="connsiteX3" fmla="*/ 1050132 w 1590675"/>
                <a:gd name="connsiteY3" fmla="*/ 966787 h 1678781"/>
                <a:gd name="connsiteX4" fmla="*/ 964407 w 1590675"/>
                <a:gd name="connsiteY4" fmla="*/ 1054894 h 1678781"/>
                <a:gd name="connsiteX5" fmla="*/ 783432 w 1590675"/>
                <a:gd name="connsiteY5" fmla="*/ 1204912 h 1678781"/>
                <a:gd name="connsiteX6" fmla="*/ 633413 w 1590675"/>
                <a:gd name="connsiteY6" fmla="*/ 1319212 h 1678781"/>
                <a:gd name="connsiteX7" fmla="*/ 457200 w 1590675"/>
                <a:gd name="connsiteY7" fmla="*/ 1440656 h 1678781"/>
                <a:gd name="connsiteX8" fmla="*/ 276225 w 1590675"/>
                <a:gd name="connsiteY8" fmla="*/ 1554956 h 1678781"/>
                <a:gd name="connsiteX9" fmla="*/ 195263 w 1590675"/>
                <a:gd name="connsiteY9" fmla="*/ 1602581 h 1678781"/>
                <a:gd name="connsiteX10" fmla="*/ 130969 w 1590675"/>
                <a:gd name="connsiteY10" fmla="*/ 1638300 h 1678781"/>
                <a:gd name="connsiteX11" fmla="*/ 83344 w 1590675"/>
                <a:gd name="connsiteY11" fmla="*/ 1664494 h 1678781"/>
                <a:gd name="connsiteX12" fmla="*/ 50007 w 1590675"/>
                <a:gd name="connsiteY12" fmla="*/ 1676400 h 1678781"/>
                <a:gd name="connsiteX13" fmla="*/ 26194 w 1590675"/>
                <a:gd name="connsiteY13" fmla="*/ 1678781 h 1678781"/>
                <a:gd name="connsiteX14" fmla="*/ 14288 w 1590675"/>
                <a:gd name="connsiteY14" fmla="*/ 1678781 h 1678781"/>
                <a:gd name="connsiteX15" fmla="*/ 4763 w 1590675"/>
                <a:gd name="connsiteY15" fmla="*/ 1676400 h 1678781"/>
                <a:gd name="connsiteX16" fmla="*/ 0 w 1590675"/>
                <a:gd name="connsiteY16" fmla="*/ 1664494 h 1678781"/>
                <a:gd name="connsiteX17" fmla="*/ 7144 w 1590675"/>
                <a:gd name="connsiteY17" fmla="*/ 1635919 h 1678781"/>
                <a:gd name="connsiteX18" fmla="*/ 21432 w 1590675"/>
                <a:gd name="connsiteY18" fmla="*/ 1614487 h 1678781"/>
                <a:gd name="connsiteX19" fmla="*/ 116682 w 1590675"/>
                <a:gd name="connsiteY19" fmla="*/ 1533525 h 1678781"/>
                <a:gd name="connsiteX20" fmla="*/ 245269 w 1590675"/>
                <a:gd name="connsiteY20" fmla="*/ 1419225 h 1678781"/>
                <a:gd name="connsiteX21" fmla="*/ 407194 w 1590675"/>
                <a:gd name="connsiteY21" fmla="*/ 1266825 h 1678781"/>
                <a:gd name="connsiteX22" fmla="*/ 504825 w 1590675"/>
                <a:gd name="connsiteY22" fmla="*/ 1173956 h 1678781"/>
                <a:gd name="connsiteX23" fmla="*/ 597694 w 1590675"/>
                <a:gd name="connsiteY23" fmla="*/ 1083469 h 1678781"/>
                <a:gd name="connsiteX24" fmla="*/ 709613 w 1590675"/>
                <a:gd name="connsiteY24" fmla="*/ 973931 h 1678781"/>
                <a:gd name="connsiteX25" fmla="*/ 942975 w 1590675"/>
                <a:gd name="connsiteY25" fmla="*/ 735806 h 1678781"/>
                <a:gd name="connsiteX26" fmla="*/ 1019175 w 1590675"/>
                <a:gd name="connsiteY26" fmla="*/ 652462 h 1678781"/>
                <a:gd name="connsiteX27" fmla="*/ 1092994 w 1590675"/>
                <a:gd name="connsiteY27" fmla="*/ 569119 h 1678781"/>
                <a:gd name="connsiteX28" fmla="*/ 1154907 w 1590675"/>
                <a:gd name="connsiteY28" fmla="*/ 490537 h 1678781"/>
                <a:gd name="connsiteX29" fmla="*/ 1183482 w 1590675"/>
                <a:gd name="connsiteY29" fmla="*/ 452437 h 1678781"/>
                <a:gd name="connsiteX30" fmla="*/ 1202532 w 1590675"/>
                <a:gd name="connsiteY30" fmla="*/ 419100 h 1678781"/>
                <a:gd name="connsiteX31" fmla="*/ 1212057 w 1590675"/>
                <a:gd name="connsiteY31" fmla="*/ 395287 h 1678781"/>
                <a:gd name="connsiteX32" fmla="*/ 1228725 w 1590675"/>
                <a:gd name="connsiteY32" fmla="*/ 340519 h 1678781"/>
                <a:gd name="connsiteX33" fmla="*/ 1235869 w 1590675"/>
                <a:gd name="connsiteY33" fmla="*/ 309562 h 1678781"/>
                <a:gd name="connsiteX34" fmla="*/ 1243013 w 1590675"/>
                <a:gd name="connsiteY34" fmla="*/ 269081 h 1678781"/>
                <a:gd name="connsiteX35" fmla="*/ 1243013 w 1590675"/>
                <a:gd name="connsiteY35" fmla="*/ 245269 h 1678781"/>
                <a:gd name="connsiteX36" fmla="*/ 1243013 w 1590675"/>
                <a:gd name="connsiteY36" fmla="*/ 223837 h 1678781"/>
                <a:gd name="connsiteX37" fmla="*/ 1240632 w 1590675"/>
                <a:gd name="connsiteY37" fmla="*/ 195262 h 1678781"/>
                <a:gd name="connsiteX38" fmla="*/ 1231107 w 1590675"/>
                <a:gd name="connsiteY38" fmla="*/ 157162 h 1678781"/>
                <a:gd name="connsiteX39" fmla="*/ 1212057 w 1590675"/>
                <a:gd name="connsiteY39" fmla="*/ 114300 h 1678781"/>
                <a:gd name="connsiteX40" fmla="*/ 1188244 w 1590675"/>
                <a:gd name="connsiteY40" fmla="*/ 76200 h 1678781"/>
                <a:gd name="connsiteX41" fmla="*/ 1166813 w 1590675"/>
                <a:gd name="connsiteY41" fmla="*/ 42862 h 1678781"/>
                <a:gd name="connsiteX42" fmla="*/ 1162050 w 1590675"/>
                <a:gd name="connsiteY42" fmla="*/ 23812 h 1678781"/>
                <a:gd name="connsiteX43" fmla="*/ 1162050 w 1590675"/>
                <a:gd name="connsiteY43" fmla="*/ 9525 h 1678781"/>
                <a:gd name="connsiteX44" fmla="*/ 1164432 w 1590675"/>
                <a:gd name="connsiteY44" fmla="*/ 4762 h 1678781"/>
                <a:gd name="connsiteX45" fmla="*/ 1173957 w 1590675"/>
                <a:gd name="connsiteY45" fmla="*/ 0 h 1678781"/>
                <a:gd name="connsiteX46" fmla="*/ 1190625 w 1590675"/>
                <a:gd name="connsiteY46" fmla="*/ 0 h 1678781"/>
                <a:gd name="connsiteX47" fmla="*/ 1226344 w 1590675"/>
                <a:gd name="connsiteY47" fmla="*/ 14287 h 1678781"/>
                <a:gd name="connsiteX48" fmla="*/ 1264444 w 1590675"/>
                <a:gd name="connsiteY48" fmla="*/ 23812 h 1678781"/>
                <a:gd name="connsiteX49" fmla="*/ 1335882 w 1590675"/>
                <a:gd name="connsiteY49" fmla="*/ 50006 h 1678781"/>
                <a:gd name="connsiteX50" fmla="*/ 1397794 w 1590675"/>
                <a:gd name="connsiteY50" fmla="*/ 85725 h 1678781"/>
                <a:gd name="connsiteX51" fmla="*/ 1447800 w 1590675"/>
                <a:gd name="connsiteY51" fmla="*/ 121444 h 1678781"/>
                <a:gd name="connsiteX52" fmla="*/ 1509713 w 1590675"/>
                <a:gd name="connsiteY52" fmla="*/ 185737 h 1678781"/>
                <a:gd name="connsiteX53" fmla="*/ 1554957 w 1590675"/>
                <a:gd name="connsiteY53" fmla="*/ 242887 h 1678781"/>
                <a:gd name="connsiteX54" fmla="*/ 1578769 w 1590675"/>
                <a:gd name="connsiteY54" fmla="*/ 278606 h 1678781"/>
                <a:gd name="connsiteX55" fmla="*/ 1585913 w 1590675"/>
                <a:gd name="connsiteY55" fmla="*/ 297656 h 1678781"/>
                <a:gd name="connsiteX56" fmla="*/ 1590675 w 1590675"/>
                <a:gd name="connsiteY56" fmla="*/ 323850 h 1678781"/>
                <a:gd name="connsiteX57" fmla="*/ 1590675 w 1590675"/>
                <a:gd name="connsiteY57" fmla="*/ 342900 h 1678781"/>
                <a:gd name="connsiteX58" fmla="*/ 1581150 w 1590675"/>
                <a:gd name="connsiteY58" fmla="*/ 371475 h 1678781"/>
                <a:gd name="connsiteX59" fmla="*/ 1562100 w 1590675"/>
                <a:gd name="connsiteY59" fmla="*/ 400050 h 1678781"/>
                <a:gd name="connsiteX60" fmla="*/ 1526382 w 1590675"/>
                <a:gd name="connsiteY60" fmla="*/ 433387 h 1678781"/>
                <a:gd name="connsiteX61" fmla="*/ 1493044 w 1590675"/>
                <a:gd name="connsiteY61" fmla="*/ 459581 h 1678781"/>
                <a:gd name="connsiteX62" fmla="*/ 1471613 w 1590675"/>
                <a:gd name="connsiteY62" fmla="*/ 483394 h 1678781"/>
                <a:gd name="connsiteX63" fmla="*/ 1385888 w 1590675"/>
                <a:gd name="connsiteY63" fmla="*/ 58340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90675" h="1678781">
                  <a:moveTo>
                    <a:pt x="1385888" y="583406"/>
                  </a:moveTo>
                  <a:lnTo>
                    <a:pt x="1269207" y="721519"/>
                  </a:lnTo>
                  <a:lnTo>
                    <a:pt x="1133475" y="876300"/>
                  </a:lnTo>
                  <a:lnTo>
                    <a:pt x="1050132" y="966787"/>
                  </a:lnTo>
                  <a:lnTo>
                    <a:pt x="964407" y="1054894"/>
                  </a:lnTo>
                  <a:lnTo>
                    <a:pt x="783432" y="1204912"/>
                  </a:lnTo>
                  <a:lnTo>
                    <a:pt x="633413" y="1319212"/>
                  </a:lnTo>
                  <a:lnTo>
                    <a:pt x="457200" y="1440656"/>
                  </a:lnTo>
                  <a:lnTo>
                    <a:pt x="276225" y="1554956"/>
                  </a:lnTo>
                  <a:lnTo>
                    <a:pt x="195263" y="1602581"/>
                  </a:lnTo>
                  <a:lnTo>
                    <a:pt x="130969" y="1638300"/>
                  </a:lnTo>
                  <a:lnTo>
                    <a:pt x="83344" y="1664494"/>
                  </a:lnTo>
                  <a:lnTo>
                    <a:pt x="50007" y="1676400"/>
                  </a:lnTo>
                  <a:lnTo>
                    <a:pt x="26194" y="1678781"/>
                  </a:lnTo>
                  <a:lnTo>
                    <a:pt x="14288" y="1678781"/>
                  </a:lnTo>
                  <a:lnTo>
                    <a:pt x="4763" y="1676400"/>
                  </a:lnTo>
                  <a:lnTo>
                    <a:pt x="0" y="1664494"/>
                  </a:lnTo>
                  <a:lnTo>
                    <a:pt x="7144" y="1635919"/>
                  </a:lnTo>
                  <a:lnTo>
                    <a:pt x="21432" y="1614487"/>
                  </a:lnTo>
                  <a:lnTo>
                    <a:pt x="116682" y="1533525"/>
                  </a:lnTo>
                  <a:lnTo>
                    <a:pt x="245269" y="1419225"/>
                  </a:lnTo>
                  <a:lnTo>
                    <a:pt x="407194" y="1266825"/>
                  </a:lnTo>
                  <a:lnTo>
                    <a:pt x="504825" y="1173956"/>
                  </a:lnTo>
                  <a:lnTo>
                    <a:pt x="597694" y="1083469"/>
                  </a:lnTo>
                  <a:lnTo>
                    <a:pt x="709613" y="973931"/>
                  </a:lnTo>
                  <a:lnTo>
                    <a:pt x="942975" y="735806"/>
                  </a:lnTo>
                  <a:lnTo>
                    <a:pt x="1019175" y="652462"/>
                  </a:lnTo>
                  <a:lnTo>
                    <a:pt x="1092994" y="569119"/>
                  </a:lnTo>
                  <a:lnTo>
                    <a:pt x="1154907" y="490537"/>
                  </a:lnTo>
                  <a:lnTo>
                    <a:pt x="1183482" y="452437"/>
                  </a:lnTo>
                  <a:lnTo>
                    <a:pt x="1202532" y="419100"/>
                  </a:lnTo>
                  <a:lnTo>
                    <a:pt x="1212057" y="395287"/>
                  </a:lnTo>
                  <a:lnTo>
                    <a:pt x="1228725" y="340519"/>
                  </a:lnTo>
                  <a:lnTo>
                    <a:pt x="1235869" y="309562"/>
                  </a:lnTo>
                  <a:lnTo>
                    <a:pt x="1243013" y="269081"/>
                  </a:lnTo>
                  <a:lnTo>
                    <a:pt x="1243013" y="245269"/>
                  </a:lnTo>
                  <a:lnTo>
                    <a:pt x="1243013" y="223837"/>
                  </a:lnTo>
                  <a:lnTo>
                    <a:pt x="1240632" y="195262"/>
                  </a:lnTo>
                  <a:lnTo>
                    <a:pt x="1231107" y="157162"/>
                  </a:lnTo>
                  <a:lnTo>
                    <a:pt x="1212057" y="114300"/>
                  </a:lnTo>
                  <a:lnTo>
                    <a:pt x="1188244" y="76200"/>
                  </a:lnTo>
                  <a:lnTo>
                    <a:pt x="1166813" y="42862"/>
                  </a:lnTo>
                  <a:lnTo>
                    <a:pt x="1162050" y="23812"/>
                  </a:lnTo>
                  <a:lnTo>
                    <a:pt x="1162050" y="9525"/>
                  </a:lnTo>
                  <a:lnTo>
                    <a:pt x="1164432" y="4762"/>
                  </a:lnTo>
                  <a:lnTo>
                    <a:pt x="1173957" y="0"/>
                  </a:lnTo>
                  <a:lnTo>
                    <a:pt x="1190625" y="0"/>
                  </a:lnTo>
                  <a:lnTo>
                    <a:pt x="1226344" y="14287"/>
                  </a:lnTo>
                  <a:lnTo>
                    <a:pt x="1264444" y="23812"/>
                  </a:lnTo>
                  <a:lnTo>
                    <a:pt x="1335882" y="50006"/>
                  </a:lnTo>
                  <a:lnTo>
                    <a:pt x="1397794" y="85725"/>
                  </a:lnTo>
                  <a:lnTo>
                    <a:pt x="1447800" y="121444"/>
                  </a:lnTo>
                  <a:lnTo>
                    <a:pt x="1509713" y="185737"/>
                  </a:lnTo>
                  <a:lnTo>
                    <a:pt x="1554957" y="242887"/>
                  </a:lnTo>
                  <a:lnTo>
                    <a:pt x="1578769" y="278606"/>
                  </a:lnTo>
                  <a:lnTo>
                    <a:pt x="1585913" y="297656"/>
                  </a:lnTo>
                  <a:lnTo>
                    <a:pt x="1590675" y="323850"/>
                  </a:lnTo>
                  <a:lnTo>
                    <a:pt x="1590675" y="342900"/>
                  </a:lnTo>
                  <a:lnTo>
                    <a:pt x="1581150" y="371475"/>
                  </a:lnTo>
                  <a:lnTo>
                    <a:pt x="1562100" y="400050"/>
                  </a:lnTo>
                  <a:lnTo>
                    <a:pt x="1526382" y="433387"/>
                  </a:lnTo>
                  <a:lnTo>
                    <a:pt x="1493044" y="459581"/>
                  </a:lnTo>
                  <a:lnTo>
                    <a:pt x="1471613" y="483394"/>
                  </a:lnTo>
                  <a:lnTo>
                    <a:pt x="1385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70">
              <a:extLst>
                <a:ext uri="{FF2B5EF4-FFF2-40B4-BE49-F238E27FC236}">
                  <a16:creationId xmlns:a16="http://schemas.microsoft.com/office/drawing/2014/main" id="{8CF1B6EF-4DC1-4477-9DC2-09F0C16D1E9E}"/>
                </a:ext>
              </a:extLst>
            </p:cNvPr>
            <p:cNvSpPr/>
            <p:nvPr/>
          </p:nvSpPr>
          <p:spPr>
            <a:xfrm>
              <a:off x="5389563" y="1266825"/>
              <a:ext cx="742950" cy="554038"/>
            </a:xfrm>
            <a:custGeom>
              <a:avLst/>
              <a:gdLst>
                <a:gd name="connsiteX0" fmla="*/ 321469 w 742950"/>
                <a:gd name="connsiteY0" fmla="*/ 319088 h 554831"/>
                <a:gd name="connsiteX1" fmla="*/ 252412 w 742950"/>
                <a:gd name="connsiteY1" fmla="*/ 259556 h 554831"/>
                <a:gd name="connsiteX2" fmla="*/ 154781 w 742950"/>
                <a:gd name="connsiteY2" fmla="*/ 176213 h 554831"/>
                <a:gd name="connsiteX3" fmla="*/ 107156 w 742950"/>
                <a:gd name="connsiteY3" fmla="*/ 140494 h 554831"/>
                <a:gd name="connsiteX4" fmla="*/ 64294 w 742950"/>
                <a:gd name="connsiteY4" fmla="*/ 107156 h 554831"/>
                <a:gd name="connsiteX5" fmla="*/ 19050 w 742950"/>
                <a:gd name="connsiteY5" fmla="*/ 76200 h 554831"/>
                <a:gd name="connsiteX6" fmla="*/ 2381 w 742950"/>
                <a:gd name="connsiteY6" fmla="*/ 59531 h 554831"/>
                <a:gd name="connsiteX7" fmla="*/ 0 w 742950"/>
                <a:gd name="connsiteY7" fmla="*/ 47625 h 554831"/>
                <a:gd name="connsiteX8" fmla="*/ 0 w 742950"/>
                <a:gd name="connsiteY8" fmla="*/ 33338 h 554831"/>
                <a:gd name="connsiteX9" fmla="*/ 2381 w 742950"/>
                <a:gd name="connsiteY9" fmla="*/ 16669 h 554831"/>
                <a:gd name="connsiteX10" fmla="*/ 11906 w 742950"/>
                <a:gd name="connsiteY10" fmla="*/ 7144 h 554831"/>
                <a:gd name="connsiteX11" fmla="*/ 30956 w 742950"/>
                <a:gd name="connsiteY11" fmla="*/ 0 h 554831"/>
                <a:gd name="connsiteX12" fmla="*/ 57150 w 742950"/>
                <a:gd name="connsiteY12" fmla="*/ 2381 h 554831"/>
                <a:gd name="connsiteX13" fmla="*/ 173831 w 742950"/>
                <a:gd name="connsiteY13" fmla="*/ 35719 h 554831"/>
                <a:gd name="connsiteX14" fmla="*/ 383381 w 742950"/>
                <a:gd name="connsiteY14" fmla="*/ 100013 h 554831"/>
                <a:gd name="connsiteX15" fmla="*/ 557212 w 742950"/>
                <a:gd name="connsiteY15" fmla="*/ 152400 h 554831"/>
                <a:gd name="connsiteX16" fmla="*/ 583406 w 742950"/>
                <a:gd name="connsiteY16" fmla="*/ 166688 h 554831"/>
                <a:gd name="connsiteX17" fmla="*/ 623887 w 742950"/>
                <a:gd name="connsiteY17" fmla="*/ 202406 h 554831"/>
                <a:gd name="connsiteX18" fmla="*/ 661987 w 742950"/>
                <a:gd name="connsiteY18" fmla="*/ 247650 h 554831"/>
                <a:gd name="connsiteX19" fmla="*/ 692944 w 742950"/>
                <a:gd name="connsiteY19" fmla="*/ 300038 h 554831"/>
                <a:gd name="connsiteX20" fmla="*/ 714375 w 742950"/>
                <a:gd name="connsiteY20" fmla="*/ 350044 h 554831"/>
                <a:gd name="connsiteX21" fmla="*/ 731044 w 742950"/>
                <a:gd name="connsiteY21" fmla="*/ 400050 h 554831"/>
                <a:gd name="connsiteX22" fmla="*/ 740569 w 742950"/>
                <a:gd name="connsiteY22" fmla="*/ 471488 h 554831"/>
                <a:gd name="connsiteX23" fmla="*/ 742950 w 742950"/>
                <a:gd name="connsiteY23" fmla="*/ 507206 h 554831"/>
                <a:gd name="connsiteX24" fmla="*/ 735806 w 742950"/>
                <a:gd name="connsiteY24" fmla="*/ 523875 h 554831"/>
                <a:gd name="connsiteX25" fmla="*/ 714375 w 742950"/>
                <a:gd name="connsiteY25" fmla="*/ 542925 h 554831"/>
                <a:gd name="connsiteX26" fmla="*/ 688181 w 742950"/>
                <a:gd name="connsiteY26" fmla="*/ 552450 h 554831"/>
                <a:gd name="connsiteX27" fmla="*/ 654844 w 742950"/>
                <a:gd name="connsiteY27" fmla="*/ 554831 h 554831"/>
                <a:gd name="connsiteX28" fmla="*/ 623887 w 742950"/>
                <a:gd name="connsiteY28" fmla="*/ 554831 h 554831"/>
                <a:gd name="connsiteX29" fmla="*/ 592931 w 742950"/>
                <a:gd name="connsiteY29" fmla="*/ 547688 h 554831"/>
                <a:gd name="connsiteX30" fmla="*/ 542925 w 742950"/>
                <a:gd name="connsiteY30" fmla="*/ 521494 h 554831"/>
                <a:gd name="connsiteX31" fmla="*/ 497681 w 742950"/>
                <a:gd name="connsiteY31" fmla="*/ 488156 h 554831"/>
                <a:gd name="connsiteX32" fmla="*/ 447675 w 742950"/>
                <a:gd name="connsiteY32" fmla="*/ 440531 h 554831"/>
                <a:gd name="connsiteX33" fmla="*/ 376237 w 742950"/>
                <a:gd name="connsiteY33" fmla="*/ 371475 h 554831"/>
                <a:gd name="connsiteX34" fmla="*/ 321469 w 742950"/>
                <a:gd name="connsiteY34" fmla="*/ 3190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2950" h="554831">
                  <a:moveTo>
                    <a:pt x="321469" y="319088"/>
                  </a:moveTo>
                  <a:lnTo>
                    <a:pt x="252412" y="259556"/>
                  </a:lnTo>
                  <a:lnTo>
                    <a:pt x="154781" y="176213"/>
                  </a:lnTo>
                  <a:lnTo>
                    <a:pt x="107156" y="140494"/>
                  </a:lnTo>
                  <a:lnTo>
                    <a:pt x="64294" y="107156"/>
                  </a:lnTo>
                  <a:lnTo>
                    <a:pt x="19050" y="76200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0"/>
                  </a:lnTo>
                  <a:lnTo>
                    <a:pt x="57150" y="2381"/>
                  </a:lnTo>
                  <a:lnTo>
                    <a:pt x="173831" y="35719"/>
                  </a:lnTo>
                  <a:lnTo>
                    <a:pt x="383381" y="100013"/>
                  </a:lnTo>
                  <a:lnTo>
                    <a:pt x="557212" y="152400"/>
                  </a:lnTo>
                  <a:lnTo>
                    <a:pt x="583406" y="166688"/>
                  </a:lnTo>
                  <a:lnTo>
                    <a:pt x="623887" y="202406"/>
                  </a:lnTo>
                  <a:lnTo>
                    <a:pt x="661987" y="247650"/>
                  </a:lnTo>
                  <a:lnTo>
                    <a:pt x="692944" y="300038"/>
                  </a:lnTo>
                  <a:lnTo>
                    <a:pt x="714375" y="350044"/>
                  </a:lnTo>
                  <a:lnTo>
                    <a:pt x="731044" y="400050"/>
                  </a:lnTo>
                  <a:lnTo>
                    <a:pt x="740569" y="471488"/>
                  </a:lnTo>
                  <a:lnTo>
                    <a:pt x="742950" y="507206"/>
                  </a:lnTo>
                  <a:lnTo>
                    <a:pt x="735806" y="523875"/>
                  </a:lnTo>
                  <a:lnTo>
                    <a:pt x="714375" y="542925"/>
                  </a:lnTo>
                  <a:lnTo>
                    <a:pt x="688181" y="552450"/>
                  </a:lnTo>
                  <a:lnTo>
                    <a:pt x="654844" y="554831"/>
                  </a:lnTo>
                  <a:lnTo>
                    <a:pt x="623887" y="554831"/>
                  </a:lnTo>
                  <a:lnTo>
                    <a:pt x="592931" y="547688"/>
                  </a:lnTo>
                  <a:lnTo>
                    <a:pt x="542925" y="521494"/>
                  </a:lnTo>
                  <a:lnTo>
                    <a:pt x="497681" y="488156"/>
                  </a:lnTo>
                  <a:lnTo>
                    <a:pt x="447675" y="440531"/>
                  </a:lnTo>
                  <a:lnTo>
                    <a:pt x="376237" y="371475"/>
                  </a:lnTo>
                  <a:lnTo>
                    <a:pt x="3214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72">
              <a:extLst>
                <a:ext uri="{FF2B5EF4-FFF2-40B4-BE49-F238E27FC236}">
                  <a16:creationId xmlns:a16="http://schemas.microsoft.com/office/drawing/2014/main" id="{A74DCCC0-AB0A-4577-BEEA-B4452E6EEFC9}"/>
                </a:ext>
              </a:extLst>
            </p:cNvPr>
            <p:cNvSpPr/>
            <p:nvPr/>
          </p:nvSpPr>
          <p:spPr>
            <a:xfrm>
              <a:off x="3379788" y="4748213"/>
              <a:ext cx="434975" cy="1092200"/>
            </a:xfrm>
            <a:custGeom>
              <a:avLst/>
              <a:gdLst>
                <a:gd name="connsiteX0" fmla="*/ 400050 w 435769"/>
                <a:gd name="connsiteY0" fmla="*/ 538162 h 1092993"/>
                <a:gd name="connsiteX1" fmla="*/ 419100 w 435769"/>
                <a:gd name="connsiteY1" fmla="*/ 812006 h 1092993"/>
                <a:gd name="connsiteX2" fmla="*/ 435769 w 435769"/>
                <a:gd name="connsiteY2" fmla="*/ 1057275 h 1092993"/>
                <a:gd name="connsiteX3" fmla="*/ 216694 w 435769"/>
                <a:gd name="connsiteY3" fmla="*/ 1092993 h 1092993"/>
                <a:gd name="connsiteX4" fmla="*/ 195262 w 435769"/>
                <a:gd name="connsiteY4" fmla="*/ 871537 h 1092993"/>
                <a:gd name="connsiteX5" fmla="*/ 176212 w 435769"/>
                <a:gd name="connsiteY5" fmla="*/ 678656 h 1092993"/>
                <a:gd name="connsiteX6" fmla="*/ 154781 w 435769"/>
                <a:gd name="connsiteY6" fmla="*/ 445293 h 1092993"/>
                <a:gd name="connsiteX7" fmla="*/ 140494 w 435769"/>
                <a:gd name="connsiteY7" fmla="*/ 285750 h 1092993"/>
                <a:gd name="connsiteX8" fmla="*/ 138112 w 435769"/>
                <a:gd name="connsiteY8" fmla="*/ 269081 h 1092993"/>
                <a:gd name="connsiteX9" fmla="*/ 119062 w 435769"/>
                <a:gd name="connsiteY9" fmla="*/ 238125 h 1092993"/>
                <a:gd name="connsiteX10" fmla="*/ 90487 w 435769"/>
                <a:gd name="connsiteY10" fmla="*/ 197643 h 1092993"/>
                <a:gd name="connsiteX11" fmla="*/ 52387 w 435769"/>
                <a:gd name="connsiteY11" fmla="*/ 140493 h 1092993"/>
                <a:gd name="connsiteX12" fmla="*/ 21431 w 435769"/>
                <a:gd name="connsiteY12" fmla="*/ 92868 h 1092993"/>
                <a:gd name="connsiteX13" fmla="*/ 4762 w 435769"/>
                <a:gd name="connsiteY13" fmla="*/ 59531 h 1092993"/>
                <a:gd name="connsiteX14" fmla="*/ 0 w 435769"/>
                <a:gd name="connsiteY14" fmla="*/ 40481 h 1092993"/>
                <a:gd name="connsiteX15" fmla="*/ 2381 w 435769"/>
                <a:gd name="connsiteY15" fmla="*/ 19050 h 1092993"/>
                <a:gd name="connsiteX16" fmla="*/ 9525 w 435769"/>
                <a:gd name="connsiteY16" fmla="*/ 7143 h 1092993"/>
                <a:gd name="connsiteX17" fmla="*/ 23812 w 435769"/>
                <a:gd name="connsiteY17" fmla="*/ 0 h 1092993"/>
                <a:gd name="connsiteX18" fmla="*/ 42862 w 435769"/>
                <a:gd name="connsiteY18" fmla="*/ 0 h 1092993"/>
                <a:gd name="connsiteX19" fmla="*/ 100012 w 435769"/>
                <a:gd name="connsiteY19" fmla="*/ 7143 h 1092993"/>
                <a:gd name="connsiteX20" fmla="*/ 188119 w 435769"/>
                <a:gd name="connsiteY20" fmla="*/ 26193 h 1092993"/>
                <a:gd name="connsiteX21" fmla="*/ 269081 w 435769"/>
                <a:gd name="connsiteY21" fmla="*/ 52387 h 1092993"/>
                <a:gd name="connsiteX22" fmla="*/ 342900 w 435769"/>
                <a:gd name="connsiteY22" fmla="*/ 88106 h 1092993"/>
                <a:gd name="connsiteX23" fmla="*/ 381000 w 435769"/>
                <a:gd name="connsiteY23" fmla="*/ 240506 h 1092993"/>
                <a:gd name="connsiteX24" fmla="*/ 400050 w 435769"/>
                <a:gd name="connsiteY24" fmla="*/ 5381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5769" h="1092993">
                  <a:moveTo>
                    <a:pt x="400050" y="538162"/>
                  </a:moveTo>
                  <a:lnTo>
                    <a:pt x="419100" y="812006"/>
                  </a:lnTo>
                  <a:lnTo>
                    <a:pt x="435769" y="1057275"/>
                  </a:lnTo>
                  <a:lnTo>
                    <a:pt x="216694" y="1092993"/>
                  </a:lnTo>
                  <a:lnTo>
                    <a:pt x="195262" y="871537"/>
                  </a:lnTo>
                  <a:lnTo>
                    <a:pt x="176212" y="678656"/>
                  </a:lnTo>
                  <a:lnTo>
                    <a:pt x="154781" y="445293"/>
                  </a:lnTo>
                  <a:lnTo>
                    <a:pt x="140494" y="285750"/>
                  </a:lnTo>
                  <a:lnTo>
                    <a:pt x="138112" y="269081"/>
                  </a:lnTo>
                  <a:lnTo>
                    <a:pt x="119062" y="238125"/>
                  </a:lnTo>
                  <a:lnTo>
                    <a:pt x="90487" y="197643"/>
                  </a:lnTo>
                  <a:lnTo>
                    <a:pt x="52387" y="140493"/>
                  </a:lnTo>
                  <a:lnTo>
                    <a:pt x="21431" y="92868"/>
                  </a:lnTo>
                  <a:lnTo>
                    <a:pt x="4762" y="59531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9525" y="7143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0012" y="7143"/>
                  </a:lnTo>
                  <a:lnTo>
                    <a:pt x="188119" y="26193"/>
                  </a:lnTo>
                  <a:lnTo>
                    <a:pt x="269081" y="52387"/>
                  </a:lnTo>
                  <a:lnTo>
                    <a:pt x="342900" y="88106"/>
                  </a:lnTo>
                  <a:lnTo>
                    <a:pt x="381000" y="240506"/>
                  </a:lnTo>
                  <a:lnTo>
                    <a:pt x="400050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73">
              <a:extLst>
                <a:ext uri="{FF2B5EF4-FFF2-40B4-BE49-F238E27FC236}">
                  <a16:creationId xmlns:a16="http://schemas.microsoft.com/office/drawing/2014/main" id="{1432B130-76F5-4EFE-8F1F-B50ACDBD0375}"/>
                </a:ext>
              </a:extLst>
            </p:cNvPr>
            <p:cNvSpPr/>
            <p:nvPr/>
          </p:nvSpPr>
          <p:spPr>
            <a:xfrm>
              <a:off x="3643313" y="4614863"/>
              <a:ext cx="2835275" cy="1085850"/>
            </a:xfrm>
            <a:custGeom>
              <a:avLst/>
              <a:gdLst>
                <a:gd name="connsiteX0" fmla="*/ 1364456 w 2836068"/>
                <a:gd name="connsiteY0" fmla="*/ 71437 h 1085850"/>
                <a:gd name="connsiteX1" fmla="*/ 1152525 w 2836068"/>
                <a:gd name="connsiteY1" fmla="*/ 85725 h 1085850"/>
                <a:gd name="connsiteX2" fmla="*/ 978693 w 2836068"/>
                <a:gd name="connsiteY2" fmla="*/ 100012 h 1085850"/>
                <a:gd name="connsiteX3" fmla="*/ 804862 w 2836068"/>
                <a:gd name="connsiteY3" fmla="*/ 116681 h 1085850"/>
                <a:gd name="connsiteX4" fmla="*/ 657225 w 2836068"/>
                <a:gd name="connsiteY4" fmla="*/ 133350 h 1085850"/>
                <a:gd name="connsiteX5" fmla="*/ 495300 w 2836068"/>
                <a:gd name="connsiteY5" fmla="*/ 154781 h 1085850"/>
                <a:gd name="connsiteX6" fmla="*/ 323850 w 2836068"/>
                <a:gd name="connsiteY6" fmla="*/ 178593 h 1085850"/>
                <a:gd name="connsiteX7" fmla="*/ 192881 w 2836068"/>
                <a:gd name="connsiteY7" fmla="*/ 200025 h 1085850"/>
                <a:gd name="connsiteX8" fmla="*/ 0 w 2836068"/>
                <a:gd name="connsiteY8" fmla="*/ 235743 h 1085850"/>
                <a:gd name="connsiteX9" fmla="*/ 40481 w 2836068"/>
                <a:gd name="connsiteY9" fmla="*/ 411956 h 1085850"/>
                <a:gd name="connsiteX10" fmla="*/ 190500 w 2836068"/>
                <a:gd name="connsiteY10" fmla="*/ 381000 h 1085850"/>
                <a:gd name="connsiteX11" fmla="*/ 316706 w 2836068"/>
                <a:gd name="connsiteY11" fmla="*/ 357187 h 1085850"/>
                <a:gd name="connsiteX12" fmla="*/ 400050 w 2836068"/>
                <a:gd name="connsiteY12" fmla="*/ 342900 h 1085850"/>
                <a:gd name="connsiteX13" fmla="*/ 495300 w 2836068"/>
                <a:gd name="connsiteY13" fmla="*/ 328612 h 1085850"/>
                <a:gd name="connsiteX14" fmla="*/ 597693 w 2836068"/>
                <a:gd name="connsiteY14" fmla="*/ 316706 h 1085850"/>
                <a:gd name="connsiteX15" fmla="*/ 716756 w 2836068"/>
                <a:gd name="connsiteY15" fmla="*/ 307181 h 1085850"/>
                <a:gd name="connsiteX16" fmla="*/ 959643 w 2836068"/>
                <a:gd name="connsiteY16" fmla="*/ 280987 h 1085850"/>
                <a:gd name="connsiteX17" fmla="*/ 1064418 w 2836068"/>
                <a:gd name="connsiteY17" fmla="*/ 269081 h 1085850"/>
                <a:gd name="connsiteX18" fmla="*/ 1150143 w 2836068"/>
                <a:gd name="connsiteY18" fmla="*/ 259556 h 1085850"/>
                <a:gd name="connsiteX19" fmla="*/ 1273968 w 2836068"/>
                <a:gd name="connsiteY19" fmla="*/ 250031 h 1085850"/>
                <a:gd name="connsiteX20" fmla="*/ 1385887 w 2836068"/>
                <a:gd name="connsiteY20" fmla="*/ 245268 h 1085850"/>
                <a:gd name="connsiteX21" fmla="*/ 1554956 w 2836068"/>
                <a:gd name="connsiteY21" fmla="*/ 245268 h 1085850"/>
                <a:gd name="connsiteX22" fmla="*/ 1885950 w 2836068"/>
                <a:gd name="connsiteY22" fmla="*/ 238125 h 1085850"/>
                <a:gd name="connsiteX23" fmla="*/ 2095500 w 2836068"/>
                <a:gd name="connsiteY23" fmla="*/ 233362 h 1085850"/>
                <a:gd name="connsiteX24" fmla="*/ 2257425 w 2836068"/>
                <a:gd name="connsiteY24" fmla="*/ 233362 h 1085850"/>
                <a:gd name="connsiteX25" fmla="*/ 2455068 w 2836068"/>
                <a:gd name="connsiteY25" fmla="*/ 240506 h 1085850"/>
                <a:gd name="connsiteX26" fmla="*/ 2497931 w 2836068"/>
                <a:gd name="connsiteY26" fmla="*/ 242887 h 1085850"/>
                <a:gd name="connsiteX27" fmla="*/ 2505075 w 2836068"/>
                <a:gd name="connsiteY27" fmla="*/ 247650 h 1085850"/>
                <a:gd name="connsiteX28" fmla="*/ 2505075 w 2836068"/>
                <a:gd name="connsiteY28" fmla="*/ 254793 h 1085850"/>
                <a:gd name="connsiteX29" fmla="*/ 2490787 w 2836068"/>
                <a:gd name="connsiteY29" fmla="*/ 319087 h 1085850"/>
                <a:gd name="connsiteX30" fmla="*/ 2424112 w 2836068"/>
                <a:gd name="connsiteY30" fmla="*/ 592931 h 1085850"/>
                <a:gd name="connsiteX31" fmla="*/ 2336006 w 2836068"/>
                <a:gd name="connsiteY31" fmla="*/ 957262 h 1085850"/>
                <a:gd name="connsiteX32" fmla="*/ 2302668 w 2836068"/>
                <a:gd name="connsiteY32" fmla="*/ 1085850 h 1085850"/>
                <a:gd name="connsiteX33" fmla="*/ 2452687 w 2836068"/>
                <a:gd name="connsiteY33" fmla="*/ 1085850 h 1085850"/>
                <a:gd name="connsiteX34" fmla="*/ 2562225 w 2836068"/>
                <a:gd name="connsiteY34" fmla="*/ 859631 h 1085850"/>
                <a:gd name="connsiteX35" fmla="*/ 2638425 w 2836068"/>
                <a:gd name="connsiteY35" fmla="*/ 685800 h 1085850"/>
                <a:gd name="connsiteX36" fmla="*/ 2714625 w 2836068"/>
                <a:gd name="connsiteY36" fmla="*/ 514350 h 1085850"/>
                <a:gd name="connsiteX37" fmla="*/ 2776537 w 2836068"/>
                <a:gd name="connsiteY37" fmla="*/ 376237 h 1085850"/>
                <a:gd name="connsiteX38" fmla="*/ 2788443 w 2836068"/>
                <a:gd name="connsiteY38" fmla="*/ 364331 h 1085850"/>
                <a:gd name="connsiteX39" fmla="*/ 2809875 w 2836068"/>
                <a:gd name="connsiteY39" fmla="*/ 340518 h 1085850"/>
                <a:gd name="connsiteX40" fmla="*/ 2828925 w 2836068"/>
                <a:gd name="connsiteY40" fmla="*/ 309562 h 1085850"/>
                <a:gd name="connsiteX41" fmla="*/ 2836068 w 2836068"/>
                <a:gd name="connsiteY41" fmla="*/ 278606 h 1085850"/>
                <a:gd name="connsiteX42" fmla="*/ 2836068 w 2836068"/>
                <a:gd name="connsiteY42" fmla="*/ 259556 h 1085850"/>
                <a:gd name="connsiteX43" fmla="*/ 2828925 w 2836068"/>
                <a:gd name="connsiteY43" fmla="*/ 230981 h 1085850"/>
                <a:gd name="connsiteX44" fmla="*/ 2797968 w 2836068"/>
                <a:gd name="connsiteY44" fmla="*/ 192881 h 1085850"/>
                <a:gd name="connsiteX45" fmla="*/ 2726531 w 2836068"/>
                <a:gd name="connsiteY45" fmla="*/ 123825 h 1085850"/>
                <a:gd name="connsiteX46" fmla="*/ 2662237 w 2836068"/>
                <a:gd name="connsiteY46" fmla="*/ 69056 h 1085850"/>
                <a:gd name="connsiteX47" fmla="*/ 2602706 w 2836068"/>
                <a:gd name="connsiteY47" fmla="*/ 23812 h 1085850"/>
                <a:gd name="connsiteX48" fmla="*/ 2578893 w 2836068"/>
                <a:gd name="connsiteY48" fmla="*/ 7143 h 1085850"/>
                <a:gd name="connsiteX49" fmla="*/ 2555081 w 2836068"/>
                <a:gd name="connsiteY49" fmla="*/ 0 h 1085850"/>
                <a:gd name="connsiteX50" fmla="*/ 2509837 w 2836068"/>
                <a:gd name="connsiteY50" fmla="*/ 2381 h 1085850"/>
                <a:gd name="connsiteX51" fmla="*/ 2457450 w 2836068"/>
                <a:gd name="connsiteY51" fmla="*/ 16668 h 1085850"/>
                <a:gd name="connsiteX52" fmla="*/ 2397918 w 2836068"/>
                <a:gd name="connsiteY52" fmla="*/ 40481 h 1085850"/>
                <a:gd name="connsiteX53" fmla="*/ 2328862 w 2836068"/>
                <a:gd name="connsiteY53" fmla="*/ 42862 h 1085850"/>
                <a:gd name="connsiteX54" fmla="*/ 2126456 w 2836068"/>
                <a:gd name="connsiteY54" fmla="*/ 45243 h 1085850"/>
                <a:gd name="connsiteX55" fmla="*/ 1940718 w 2836068"/>
                <a:gd name="connsiteY55" fmla="*/ 50006 h 1085850"/>
                <a:gd name="connsiteX56" fmla="*/ 1712118 w 2836068"/>
                <a:gd name="connsiteY56" fmla="*/ 54768 h 1085850"/>
                <a:gd name="connsiteX57" fmla="*/ 1364456 w 2836068"/>
                <a:gd name="connsiteY57" fmla="*/ 714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36068" h="1085850">
                  <a:moveTo>
                    <a:pt x="1364456" y="71437"/>
                  </a:moveTo>
                  <a:lnTo>
                    <a:pt x="1152525" y="85725"/>
                  </a:lnTo>
                  <a:lnTo>
                    <a:pt x="978693" y="100012"/>
                  </a:lnTo>
                  <a:lnTo>
                    <a:pt x="804862" y="116681"/>
                  </a:lnTo>
                  <a:lnTo>
                    <a:pt x="657225" y="133350"/>
                  </a:lnTo>
                  <a:lnTo>
                    <a:pt x="495300" y="154781"/>
                  </a:lnTo>
                  <a:lnTo>
                    <a:pt x="323850" y="178593"/>
                  </a:lnTo>
                  <a:lnTo>
                    <a:pt x="192881" y="200025"/>
                  </a:lnTo>
                  <a:lnTo>
                    <a:pt x="0" y="235743"/>
                  </a:lnTo>
                  <a:lnTo>
                    <a:pt x="40481" y="411956"/>
                  </a:lnTo>
                  <a:lnTo>
                    <a:pt x="190500" y="381000"/>
                  </a:lnTo>
                  <a:lnTo>
                    <a:pt x="316706" y="357187"/>
                  </a:lnTo>
                  <a:lnTo>
                    <a:pt x="400050" y="342900"/>
                  </a:lnTo>
                  <a:lnTo>
                    <a:pt x="495300" y="328612"/>
                  </a:lnTo>
                  <a:lnTo>
                    <a:pt x="597693" y="316706"/>
                  </a:lnTo>
                  <a:lnTo>
                    <a:pt x="716756" y="307181"/>
                  </a:lnTo>
                  <a:lnTo>
                    <a:pt x="959643" y="280987"/>
                  </a:lnTo>
                  <a:lnTo>
                    <a:pt x="1064418" y="269081"/>
                  </a:lnTo>
                  <a:lnTo>
                    <a:pt x="1150143" y="259556"/>
                  </a:lnTo>
                  <a:lnTo>
                    <a:pt x="1273968" y="250031"/>
                  </a:lnTo>
                  <a:lnTo>
                    <a:pt x="1385887" y="245268"/>
                  </a:lnTo>
                  <a:lnTo>
                    <a:pt x="1554956" y="245268"/>
                  </a:lnTo>
                  <a:lnTo>
                    <a:pt x="1885950" y="238125"/>
                  </a:lnTo>
                  <a:lnTo>
                    <a:pt x="2095500" y="233362"/>
                  </a:lnTo>
                  <a:lnTo>
                    <a:pt x="2257425" y="233362"/>
                  </a:lnTo>
                  <a:lnTo>
                    <a:pt x="2455068" y="240506"/>
                  </a:lnTo>
                  <a:lnTo>
                    <a:pt x="2497931" y="242887"/>
                  </a:lnTo>
                  <a:lnTo>
                    <a:pt x="2505075" y="247650"/>
                  </a:lnTo>
                  <a:lnTo>
                    <a:pt x="2505075" y="254793"/>
                  </a:lnTo>
                  <a:lnTo>
                    <a:pt x="2490787" y="319087"/>
                  </a:lnTo>
                  <a:lnTo>
                    <a:pt x="2424112" y="592931"/>
                  </a:lnTo>
                  <a:lnTo>
                    <a:pt x="2336006" y="957262"/>
                  </a:lnTo>
                  <a:lnTo>
                    <a:pt x="2302668" y="1085850"/>
                  </a:lnTo>
                  <a:lnTo>
                    <a:pt x="2452687" y="1085850"/>
                  </a:lnTo>
                  <a:lnTo>
                    <a:pt x="2562225" y="859631"/>
                  </a:lnTo>
                  <a:lnTo>
                    <a:pt x="2638425" y="685800"/>
                  </a:lnTo>
                  <a:lnTo>
                    <a:pt x="2714625" y="514350"/>
                  </a:lnTo>
                  <a:lnTo>
                    <a:pt x="2776537" y="376237"/>
                  </a:lnTo>
                  <a:lnTo>
                    <a:pt x="2788443" y="364331"/>
                  </a:lnTo>
                  <a:lnTo>
                    <a:pt x="2809875" y="340518"/>
                  </a:lnTo>
                  <a:lnTo>
                    <a:pt x="2828925" y="309562"/>
                  </a:lnTo>
                  <a:lnTo>
                    <a:pt x="2836068" y="278606"/>
                  </a:lnTo>
                  <a:lnTo>
                    <a:pt x="2836068" y="259556"/>
                  </a:lnTo>
                  <a:lnTo>
                    <a:pt x="2828925" y="230981"/>
                  </a:lnTo>
                  <a:lnTo>
                    <a:pt x="2797968" y="192881"/>
                  </a:lnTo>
                  <a:lnTo>
                    <a:pt x="2726531" y="123825"/>
                  </a:lnTo>
                  <a:lnTo>
                    <a:pt x="2662237" y="69056"/>
                  </a:lnTo>
                  <a:lnTo>
                    <a:pt x="2602706" y="23812"/>
                  </a:lnTo>
                  <a:lnTo>
                    <a:pt x="2578893" y="7143"/>
                  </a:lnTo>
                  <a:lnTo>
                    <a:pt x="2555081" y="0"/>
                  </a:lnTo>
                  <a:lnTo>
                    <a:pt x="2509837" y="2381"/>
                  </a:lnTo>
                  <a:lnTo>
                    <a:pt x="2457450" y="16668"/>
                  </a:lnTo>
                  <a:lnTo>
                    <a:pt x="2397918" y="40481"/>
                  </a:lnTo>
                  <a:lnTo>
                    <a:pt x="2328862" y="42862"/>
                  </a:lnTo>
                  <a:lnTo>
                    <a:pt x="2126456" y="45243"/>
                  </a:lnTo>
                  <a:lnTo>
                    <a:pt x="1940718" y="50006"/>
                  </a:lnTo>
                  <a:lnTo>
                    <a:pt x="1712118" y="54768"/>
                  </a:lnTo>
                  <a:lnTo>
                    <a:pt x="13644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74">
              <a:extLst>
                <a:ext uri="{FF2B5EF4-FFF2-40B4-BE49-F238E27FC236}">
                  <a16:creationId xmlns:a16="http://schemas.microsoft.com/office/drawing/2014/main" id="{96929793-74BD-4150-A0A0-9A57AFBC3DC1}"/>
                </a:ext>
              </a:extLst>
            </p:cNvPr>
            <p:cNvSpPr/>
            <p:nvPr/>
          </p:nvSpPr>
          <p:spPr>
            <a:xfrm>
              <a:off x="4314825" y="4837113"/>
              <a:ext cx="228600" cy="896937"/>
            </a:xfrm>
            <a:custGeom>
              <a:avLst/>
              <a:gdLst>
                <a:gd name="connsiteX0" fmla="*/ 228600 w 228600"/>
                <a:gd name="connsiteY0" fmla="*/ 345281 h 897731"/>
                <a:gd name="connsiteX1" fmla="*/ 228600 w 228600"/>
                <a:gd name="connsiteY1" fmla="*/ 197644 h 897731"/>
                <a:gd name="connsiteX2" fmla="*/ 228600 w 228600"/>
                <a:gd name="connsiteY2" fmla="*/ 0 h 897731"/>
                <a:gd name="connsiteX3" fmla="*/ 0 w 228600"/>
                <a:gd name="connsiteY3" fmla="*/ 33337 h 897731"/>
                <a:gd name="connsiteX4" fmla="*/ 14288 w 228600"/>
                <a:gd name="connsiteY4" fmla="*/ 214312 h 897731"/>
                <a:gd name="connsiteX5" fmla="*/ 28575 w 228600"/>
                <a:gd name="connsiteY5" fmla="*/ 471487 h 897731"/>
                <a:gd name="connsiteX6" fmla="*/ 57150 w 228600"/>
                <a:gd name="connsiteY6" fmla="*/ 897731 h 897731"/>
                <a:gd name="connsiteX7" fmla="*/ 223838 w 228600"/>
                <a:gd name="connsiteY7" fmla="*/ 883444 h 897731"/>
                <a:gd name="connsiteX8" fmla="*/ 228600 w 228600"/>
                <a:gd name="connsiteY8" fmla="*/ 721519 h 897731"/>
                <a:gd name="connsiteX9" fmla="*/ 228600 w 228600"/>
                <a:gd name="connsiteY9" fmla="*/ 3452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897731">
                  <a:moveTo>
                    <a:pt x="228600" y="345281"/>
                  </a:moveTo>
                  <a:lnTo>
                    <a:pt x="228600" y="197644"/>
                  </a:lnTo>
                  <a:lnTo>
                    <a:pt x="228600" y="0"/>
                  </a:lnTo>
                  <a:lnTo>
                    <a:pt x="0" y="33337"/>
                  </a:lnTo>
                  <a:lnTo>
                    <a:pt x="14288" y="214312"/>
                  </a:lnTo>
                  <a:lnTo>
                    <a:pt x="28575" y="471487"/>
                  </a:lnTo>
                  <a:lnTo>
                    <a:pt x="57150" y="897731"/>
                  </a:lnTo>
                  <a:lnTo>
                    <a:pt x="223838" y="883444"/>
                  </a:lnTo>
                  <a:lnTo>
                    <a:pt x="228600" y="721519"/>
                  </a:lnTo>
                  <a:lnTo>
                    <a:pt x="228600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75">
              <a:extLst>
                <a:ext uri="{FF2B5EF4-FFF2-40B4-BE49-F238E27FC236}">
                  <a16:creationId xmlns:a16="http://schemas.microsoft.com/office/drawing/2014/main" id="{C3B209FB-BD09-4299-9A01-735FA9C0196E}"/>
                </a:ext>
              </a:extLst>
            </p:cNvPr>
            <p:cNvSpPr/>
            <p:nvPr/>
          </p:nvSpPr>
          <p:spPr>
            <a:xfrm>
              <a:off x="5167313" y="4791075"/>
              <a:ext cx="273050" cy="903288"/>
            </a:xfrm>
            <a:custGeom>
              <a:avLst/>
              <a:gdLst>
                <a:gd name="connsiteX0" fmla="*/ 2381 w 273843"/>
                <a:gd name="connsiteY0" fmla="*/ 540544 h 902494"/>
                <a:gd name="connsiteX1" fmla="*/ 2381 w 273843"/>
                <a:gd name="connsiteY1" fmla="*/ 409575 h 902494"/>
                <a:gd name="connsiteX2" fmla="*/ 2381 w 273843"/>
                <a:gd name="connsiteY2" fmla="*/ 226219 h 902494"/>
                <a:gd name="connsiteX3" fmla="*/ 0 w 273843"/>
                <a:gd name="connsiteY3" fmla="*/ 4763 h 902494"/>
                <a:gd name="connsiteX4" fmla="*/ 273843 w 273843"/>
                <a:gd name="connsiteY4" fmla="*/ 0 h 902494"/>
                <a:gd name="connsiteX5" fmla="*/ 254793 w 273843"/>
                <a:gd name="connsiteY5" fmla="*/ 173831 h 902494"/>
                <a:gd name="connsiteX6" fmla="*/ 226218 w 273843"/>
                <a:gd name="connsiteY6" fmla="*/ 414338 h 902494"/>
                <a:gd name="connsiteX7" fmla="*/ 190500 w 273843"/>
                <a:gd name="connsiteY7" fmla="*/ 731044 h 902494"/>
                <a:gd name="connsiteX8" fmla="*/ 169068 w 273843"/>
                <a:gd name="connsiteY8" fmla="*/ 902494 h 902494"/>
                <a:gd name="connsiteX9" fmla="*/ 7143 w 273843"/>
                <a:gd name="connsiteY9" fmla="*/ 902494 h 902494"/>
                <a:gd name="connsiteX10" fmla="*/ 2381 w 273843"/>
                <a:gd name="connsiteY10" fmla="*/ 764381 h 902494"/>
                <a:gd name="connsiteX11" fmla="*/ 2381 w 273843"/>
                <a:gd name="connsiteY11" fmla="*/ 540544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43" h="902494">
                  <a:moveTo>
                    <a:pt x="2381" y="540544"/>
                  </a:moveTo>
                  <a:lnTo>
                    <a:pt x="2381" y="409575"/>
                  </a:lnTo>
                  <a:lnTo>
                    <a:pt x="2381" y="226219"/>
                  </a:lnTo>
                  <a:cubicBezTo>
                    <a:pt x="1587" y="152400"/>
                    <a:pt x="794" y="78582"/>
                    <a:pt x="0" y="4763"/>
                  </a:cubicBezTo>
                  <a:lnTo>
                    <a:pt x="273843" y="0"/>
                  </a:lnTo>
                  <a:lnTo>
                    <a:pt x="254793" y="173831"/>
                  </a:lnTo>
                  <a:lnTo>
                    <a:pt x="226218" y="414338"/>
                  </a:lnTo>
                  <a:lnTo>
                    <a:pt x="190500" y="731044"/>
                  </a:lnTo>
                  <a:lnTo>
                    <a:pt x="169068" y="902494"/>
                  </a:lnTo>
                  <a:lnTo>
                    <a:pt x="7143" y="902494"/>
                  </a:lnTo>
                  <a:cubicBezTo>
                    <a:pt x="5528" y="856457"/>
                    <a:pt x="2381" y="810446"/>
                    <a:pt x="2381" y="764381"/>
                  </a:cubicBezTo>
                  <a:lnTo>
                    <a:pt x="2381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76">
              <a:extLst>
                <a:ext uri="{FF2B5EF4-FFF2-40B4-BE49-F238E27FC236}">
                  <a16:creationId xmlns:a16="http://schemas.microsoft.com/office/drawing/2014/main" id="{E1233BD2-93DB-4BDD-B4E9-C5EFA2036112}"/>
                </a:ext>
              </a:extLst>
            </p:cNvPr>
            <p:cNvSpPr/>
            <p:nvPr/>
          </p:nvSpPr>
          <p:spPr>
            <a:xfrm>
              <a:off x="2743200" y="5551488"/>
              <a:ext cx="4292600" cy="511175"/>
            </a:xfrm>
            <a:custGeom>
              <a:avLst/>
              <a:gdLst>
                <a:gd name="connsiteX0" fmla="*/ 2567221 w 4292504"/>
                <a:gd name="connsiteY0" fmla="*/ 224287 h 510684"/>
                <a:gd name="connsiteX1" fmla="*/ 2367088 w 4292504"/>
                <a:gd name="connsiteY1" fmla="*/ 227737 h 510684"/>
                <a:gd name="connsiteX2" fmla="*/ 2208362 w 4292504"/>
                <a:gd name="connsiteY2" fmla="*/ 231188 h 510684"/>
                <a:gd name="connsiteX3" fmla="*/ 1984075 w 4292504"/>
                <a:gd name="connsiteY3" fmla="*/ 241539 h 510684"/>
                <a:gd name="connsiteX4" fmla="*/ 1856405 w 4292504"/>
                <a:gd name="connsiteY4" fmla="*/ 248441 h 510684"/>
                <a:gd name="connsiteX5" fmla="*/ 1642469 w 4292504"/>
                <a:gd name="connsiteY5" fmla="*/ 265693 h 510684"/>
                <a:gd name="connsiteX6" fmla="*/ 1418183 w 4292504"/>
                <a:gd name="connsiteY6" fmla="*/ 289847 h 510684"/>
                <a:gd name="connsiteX7" fmla="*/ 1197346 w 4292504"/>
                <a:gd name="connsiteY7" fmla="*/ 320902 h 510684"/>
                <a:gd name="connsiteX8" fmla="*/ 1004115 w 4292504"/>
                <a:gd name="connsiteY8" fmla="*/ 351957 h 510684"/>
                <a:gd name="connsiteX9" fmla="*/ 807432 w 4292504"/>
                <a:gd name="connsiteY9" fmla="*/ 389914 h 510684"/>
                <a:gd name="connsiteX10" fmla="*/ 659058 w 4292504"/>
                <a:gd name="connsiteY10" fmla="*/ 427870 h 510684"/>
                <a:gd name="connsiteX11" fmla="*/ 514134 w 4292504"/>
                <a:gd name="connsiteY11" fmla="*/ 469277 h 510684"/>
                <a:gd name="connsiteX12" fmla="*/ 400266 w 4292504"/>
                <a:gd name="connsiteY12" fmla="*/ 507233 h 510684"/>
                <a:gd name="connsiteX13" fmla="*/ 376112 w 4292504"/>
                <a:gd name="connsiteY13" fmla="*/ 510684 h 510684"/>
                <a:gd name="connsiteX14" fmla="*/ 314002 w 4292504"/>
                <a:gd name="connsiteY14" fmla="*/ 493431 h 510684"/>
                <a:gd name="connsiteX15" fmla="*/ 231188 w 4292504"/>
                <a:gd name="connsiteY15" fmla="*/ 452024 h 510684"/>
                <a:gd name="connsiteX16" fmla="*/ 186331 w 4292504"/>
                <a:gd name="connsiteY16" fmla="*/ 420969 h 510684"/>
                <a:gd name="connsiteX17" fmla="*/ 138023 w 4292504"/>
                <a:gd name="connsiteY17" fmla="*/ 376111 h 510684"/>
                <a:gd name="connsiteX18" fmla="*/ 100066 w 4292504"/>
                <a:gd name="connsiteY18" fmla="*/ 334705 h 510684"/>
                <a:gd name="connsiteX19" fmla="*/ 58660 w 4292504"/>
                <a:gd name="connsiteY19" fmla="*/ 282946 h 510684"/>
                <a:gd name="connsiteX20" fmla="*/ 20703 w 4292504"/>
                <a:gd name="connsiteY20" fmla="*/ 234638 h 510684"/>
                <a:gd name="connsiteX21" fmla="*/ 3451 w 4292504"/>
                <a:gd name="connsiteY21" fmla="*/ 193231 h 510684"/>
                <a:gd name="connsiteX22" fmla="*/ 0 w 4292504"/>
                <a:gd name="connsiteY22" fmla="*/ 175979 h 510684"/>
                <a:gd name="connsiteX23" fmla="*/ 6901 w 4292504"/>
                <a:gd name="connsiteY23" fmla="*/ 162176 h 510684"/>
                <a:gd name="connsiteX24" fmla="*/ 17253 w 4292504"/>
                <a:gd name="connsiteY24" fmla="*/ 155275 h 510684"/>
                <a:gd name="connsiteX25" fmla="*/ 37956 w 4292504"/>
                <a:gd name="connsiteY25" fmla="*/ 155275 h 510684"/>
                <a:gd name="connsiteX26" fmla="*/ 72462 w 4292504"/>
                <a:gd name="connsiteY26" fmla="*/ 169077 h 510684"/>
                <a:gd name="connsiteX27" fmla="*/ 103517 w 4292504"/>
                <a:gd name="connsiteY27" fmla="*/ 182880 h 510684"/>
                <a:gd name="connsiteX28" fmla="*/ 175979 w 4292504"/>
                <a:gd name="connsiteY28" fmla="*/ 200133 h 510684"/>
                <a:gd name="connsiteX29" fmla="*/ 282946 w 4292504"/>
                <a:gd name="connsiteY29" fmla="*/ 217385 h 510684"/>
                <a:gd name="connsiteX30" fmla="*/ 424420 w 4292504"/>
                <a:gd name="connsiteY30" fmla="*/ 224287 h 510684"/>
                <a:gd name="connsiteX31" fmla="*/ 586596 w 4292504"/>
                <a:gd name="connsiteY31" fmla="*/ 217385 h 510684"/>
                <a:gd name="connsiteX32" fmla="*/ 755674 w 4292504"/>
                <a:gd name="connsiteY32" fmla="*/ 193231 h 510684"/>
                <a:gd name="connsiteX33" fmla="*/ 855740 w 4292504"/>
                <a:gd name="connsiteY33" fmla="*/ 175979 h 510684"/>
                <a:gd name="connsiteX34" fmla="*/ 1207698 w 4292504"/>
                <a:gd name="connsiteY34" fmla="*/ 138022 h 510684"/>
                <a:gd name="connsiteX35" fmla="*/ 1445787 w 4292504"/>
                <a:gd name="connsiteY35" fmla="*/ 106967 h 510684"/>
                <a:gd name="connsiteX36" fmla="*/ 1632118 w 4292504"/>
                <a:gd name="connsiteY36" fmla="*/ 86264 h 510684"/>
                <a:gd name="connsiteX37" fmla="*/ 1783943 w 4292504"/>
                <a:gd name="connsiteY37" fmla="*/ 65561 h 510684"/>
                <a:gd name="connsiteX38" fmla="*/ 1963372 w 4292504"/>
                <a:gd name="connsiteY38" fmla="*/ 58659 h 510684"/>
                <a:gd name="connsiteX39" fmla="*/ 2211813 w 4292504"/>
                <a:gd name="connsiteY39" fmla="*/ 48308 h 510684"/>
                <a:gd name="connsiteX40" fmla="*/ 2443001 w 4292504"/>
                <a:gd name="connsiteY40" fmla="*/ 44857 h 510684"/>
                <a:gd name="connsiteX41" fmla="*/ 2767354 w 4292504"/>
                <a:gd name="connsiteY41" fmla="*/ 44857 h 510684"/>
                <a:gd name="connsiteX42" fmla="*/ 3060652 w 4292504"/>
                <a:gd name="connsiteY42" fmla="*/ 41407 h 510684"/>
                <a:gd name="connsiteX43" fmla="*/ 3253884 w 4292504"/>
                <a:gd name="connsiteY43" fmla="*/ 44857 h 510684"/>
                <a:gd name="connsiteX44" fmla="*/ 3388456 w 4292504"/>
                <a:gd name="connsiteY44" fmla="*/ 41407 h 510684"/>
                <a:gd name="connsiteX45" fmla="*/ 3554083 w 4292504"/>
                <a:gd name="connsiteY45" fmla="*/ 37956 h 510684"/>
                <a:gd name="connsiteX46" fmla="*/ 3678303 w 4292504"/>
                <a:gd name="connsiteY46" fmla="*/ 31055 h 510684"/>
                <a:gd name="connsiteX47" fmla="*/ 3778370 w 4292504"/>
                <a:gd name="connsiteY47" fmla="*/ 17253 h 510684"/>
                <a:gd name="connsiteX48" fmla="*/ 3840480 w 4292504"/>
                <a:gd name="connsiteY48" fmla="*/ 0 h 510684"/>
                <a:gd name="connsiteX49" fmla="*/ 3854282 w 4292504"/>
                <a:gd name="connsiteY49" fmla="*/ 0 h 510684"/>
                <a:gd name="connsiteX50" fmla="*/ 3940546 w 4292504"/>
                <a:gd name="connsiteY50" fmla="*/ 27604 h 510684"/>
                <a:gd name="connsiteX51" fmla="*/ 4071668 w 4292504"/>
                <a:gd name="connsiteY51" fmla="*/ 82813 h 510684"/>
                <a:gd name="connsiteX52" fmla="*/ 4182086 w 4292504"/>
                <a:gd name="connsiteY52" fmla="*/ 148374 h 510684"/>
                <a:gd name="connsiteX53" fmla="*/ 4251097 w 4292504"/>
                <a:gd name="connsiteY53" fmla="*/ 193231 h 510684"/>
                <a:gd name="connsiteX54" fmla="*/ 4261449 w 4292504"/>
                <a:gd name="connsiteY54" fmla="*/ 203583 h 510684"/>
                <a:gd name="connsiteX55" fmla="*/ 4278702 w 4292504"/>
                <a:gd name="connsiteY55" fmla="*/ 238089 h 510684"/>
                <a:gd name="connsiteX56" fmla="*/ 4289054 w 4292504"/>
                <a:gd name="connsiteY56" fmla="*/ 272594 h 510684"/>
                <a:gd name="connsiteX57" fmla="*/ 4292504 w 4292504"/>
                <a:gd name="connsiteY57" fmla="*/ 314001 h 510684"/>
                <a:gd name="connsiteX58" fmla="*/ 4289054 w 4292504"/>
                <a:gd name="connsiteY58" fmla="*/ 327804 h 510684"/>
                <a:gd name="connsiteX59" fmla="*/ 4275251 w 4292504"/>
                <a:gd name="connsiteY59" fmla="*/ 338155 h 510684"/>
                <a:gd name="connsiteX60" fmla="*/ 4251097 w 4292504"/>
                <a:gd name="connsiteY60" fmla="*/ 351957 h 510684"/>
                <a:gd name="connsiteX61" fmla="*/ 4226943 w 4292504"/>
                <a:gd name="connsiteY61" fmla="*/ 355408 h 510684"/>
                <a:gd name="connsiteX62" fmla="*/ 4168284 w 4292504"/>
                <a:gd name="connsiteY62" fmla="*/ 348507 h 510684"/>
                <a:gd name="connsiteX63" fmla="*/ 3995755 w 4292504"/>
                <a:gd name="connsiteY63" fmla="*/ 314001 h 510684"/>
                <a:gd name="connsiteX64" fmla="*/ 3819777 w 4292504"/>
                <a:gd name="connsiteY64" fmla="*/ 286397 h 510684"/>
                <a:gd name="connsiteX65" fmla="*/ 3633446 w 4292504"/>
                <a:gd name="connsiteY65" fmla="*/ 258792 h 510684"/>
                <a:gd name="connsiteX66" fmla="*/ 3419511 w 4292504"/>
                <a:gd name="connsiteY66" fmla="*/ 241539 h 510684"/>
                <a:gd name="connsiteX67" fmla="*/ 3298741 w 4292504"/>
                <a:gd name="connsiteY67" fmla="*/ 234638 h 510684"/>
                <a:gd name="connsiteX68" fmla="*/ 3095158 w 4292504"/>
                <a:gd name="connsiteY68" fmla="*/ 224287 h 510684"/>
                <a:gd name="connsiteX69" fmla="*/ 2684540 w 4292504"/>
                <a:gd name="connsiteY69" fmla="*/ 220836 h 510684"/>
                <a:gd name="connsiteX70" fmla="*/ 2567221 w 4292504"/>
                <a:gd name="connsiteY70" fmla="*/ 224287 h 5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92504" h="510684">
                  <a:moveTo>
                    <a:pt x="2567221" y="224287"/>
                  </a:moveTo>
                  <a:lnTo>
                    <a:pt x="2367088" y="227737"/>
                  </a:lnTo>
                  <a:lnTo>
                    <a:pt x="2208362" y="231188"/>
                  </a:lnTo>
                  <a:lnTo>
                    <a:pt x="1984075" y="241539"/>
                  </a:lnTo>
                  <a:lnTo>
                    <a:pt x="1856405" y="248441"/>
                  </a:lnTo>
                  <a:lnTo>
                    <a:pt x="1642469" y="265693"/>
                  </a:lnTo>
                  <a:lnTo>
                    <a:pt x="1418183" y="289847"/>
                  </a:lnTo>
                  <a:lnTo>
                    <a:pt x="1197346" y="320902"/>
                  </a:lnTo>
                  <a:lnTo>
                    <a:pt x="1004115" y="351957"/>
                  </a:lnTo>
                  <a:lnTo>
                    <a:pt x="807432" y="389914"/>
                  </a:lnTo>
                  <a:lnTo>
                    <a:pt x="659058" y="427870"/>
                  </a:lnTo>
                  <a:lnTo>
                    <a:pt x="514134" y="469277"/>
                  </a:lnTo>
                  <a:lnTo>
                    <a:pt x="400266" y="507233"/>
                  </a:lnTo>
                  <a:lnTo>
                    <a:pt x="376112" y="510684"/>
                  </a:lnTo>
                  <a:lnTo>
                    <a:pt x="314002" y="493431"/>
                  </a:lnTo>
                  <a:lnTo>
                    <a:pt x="231188" y="452024"/>
                  </a:lnTo>
                  <a:lnTo>
                    <a:pt x="186331" y="420969"/>
                  </a:lnTo>
                  <a:lnTo>
                    <a:pt x="138023" y="376111"/>
                  </a:lnTo>
                  <a:lnTo>
                    <a:pt x="100066" y="334705"/>
                  </a:lnTo>
                  <a:lnTo>
                    <a:pt x="58660" y="282946"/>
                  </a:lnTo>
                  <a:lnTo>
                    <a:pt x="20703" y="234638"/>
                  </a:lnTo>
                  <a:lnTo>
                    <a:pt x="3451" y="193231"/>
                  </a:lnTo>
                  <a:lnTo>
                    <a:pt x="0" y="175979"/>
                  </a:lnTo>
                  <a:lnTo>
                    <a:pt x="6901" y="162176"/>
                  </a:lnTo>
                  <a:lnTo>
                    <a:pt x="17253" y="155275"/>
                  </a:lnTo>
                  <a:lnTo>
                    <a:pt x="37956" y="155275"/>
                  </a:lnTo>
                  <a:lnTo>
                    <a:pt x="72462" y="169077"/>
                  </a:lnTo>
                  <a:lnTo>
                    <a:pt x="103517" y="182880"/>
                  </a:lnTo>
                  <a:lnTo>
                    <a:pt x="175979" y="200133"/>
                  </a:lnTo>
                  <a:lnTo>
                    <a:pt x="282946" y="217385"/>
                  </a:lnTo>
                  <a:lnTo>
                    <a:pt x="424420" y="224287"/>
                  </a:lnTo>
                  <a:lnTo>
                    <a:pt x="586596" y="217385"/>
                  </a:lnTo>
                  <a:lnTo>
                    <a:pt x="755674" y="193231"/>
                  </a:lnTo>
                  <a:lnTo>
                    <a:pt x="855740" y="175979"/>
                  </a:lnTo>
                  <a:lnTo>
                    <a:pt x="1207698" y="138022"/>
                  </a:lnTo>
                  <a:lnTo>
                    <a:pt x="1445787" y="106967"/>
                  </a:lnTo>
                  <a:lnTo>
                    <a:pt x="1632118" y="86264"/>
                  </a:lnTo>
                  <a:lnTo>
                    <a:pt x="1783943" y="65561"/>
                  </a:lnTo>
                  <a:lnTo>
                    <a:pt x="1963372" y="58659"/>
                  </a:lnTo>
                  <a:lnTo>
                    <a:pt x="2211813" y="48308"/>
                  </a:lnTo>
                  <a:lnTo>
                    <a:pt x="2443001" y="44857"/>
                  </a:lnTo>
                  <a:lnTo>
                    <a:pt x="2767354" y="44857"/>
                  </a:lnTo>
                  <a:lnTo>
                    <a:pt x="3060652" y="41407"/>
                  </a:lnTo>
                  <a:lnTo>
                    <a:pt x="3253884" y="44857"/>
                  </a:lnTo>
                  <a:lnTo>
                    <a:pt x="3388456" y="41407"/>
                  </a:lnTo>
                  <a:lnTo>
                    <a:pt x="3554083" y="37956"/>
                  </a:lnTo>
                  <a:lnTo>
                    <a:pt x="3678303" y="31055"/>
                  </a:lnTo>
                  <a:lnTo>
                    <a:pt x="3778370" y="17253"/>
                  </a:lnTo>
                  <a:lnTo>
                    <a:pt x="3840480" y="0"/>
                  </a:lnTo>
                  <a:lnTo>
                    <a:pt x="3854282" y="0"/>
                  </a:lnTo>
                  <a:lnTo>
                    <a:pt x="3940546" y="27604"/>
                  </a:lnTo>
                  <a:lnTo>
                    <a:pt x="4071668" y="82813"/>
                  </a:lnTo>
                  <a:lnTo>
                    <a:pt x="4182086" y="148374"/>
                  </a:lnTo>
                  <a:lnTo>
                    <a:pt x="4251097" y="193231"/>
                  </a:lnTo>
                  <a:lnTo>
                    <a:pt x="4261449" y="203583"/>
                  </a:lnTo>
                  <a:lnTo>
                    <a:pt x="4278702" y="238089"/>
                  </a:lnTo>
                  <a:lnTo>
                    <a:pt x="4289054" y="272594"/>
                  </a:lnTo>
                  <a:lnTo>
                    <a:pt x="4292504" y="314001"/>
                  </a:lnTo>
                  <a:lnTo>
                    <a:pt x="4289054" y="327804"/>
                  </a:lnTo>
                  <a:lnTo>
                    <a:pt x="4275251" y="338155"/>
                  </a:lnTo>
                  <a:lnTo>
                    <a:pt x="4251097" y="351957"/>
                  </a:lnTo>
                  <a:lnTo>
                    <a:pt x="4226943" y="355408"/>
                  </a:lnTo>
                  <a:lnTo>
                    <a:pt x="4168284" y="348507"/>
                  </a:lnTo>
                  <a:lnTo>
                    <a:pt x="3995755" y="314001"/>
                  </a:lnTo>
                  <a:lnTo>
                    <a:pt x="3819777" y="286397"/>
                  </a:lnTo>
                  <a:lnTo>
                    <a:pt x="3633446" y="258792"/>
                  </a:lnTo>
                  <a:lnTo>
                    <a:pt x="3419511" y="241539"/>
                  </a:lnTo>
                  <a:lnTo>
                    <a:pt x="3298741" y="234638"/>
                  </a:lnTo>
                  <a:lnTo>
                    <a:pt x="3095158" y="224287"/>
                  </a:lnTo>
                  <a:lnTo>
                    <a:pt x="2684540" y="220836"/>
                  </a:lnTo>
                  <a:lnTo>
                    <a:pt x="2567221" y="22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8" name="グループ化 1">
            <a:extLst>
              <a:ext uri="{FF2B5EF4-FFF2-40B4-BE49-F238E27FC236}">
                <a16:creationId xmlns:a16="http://schemas.microsoft.com/office/drawing/2014/main" id="{E1AAE280-0439-4499-AC63-6346440B7667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766888"/>
            <a:ext cx="4822825" cy="4278312"/>
            <a:chOff x="2557463" y="1766888"/>
            <a:chExt cx="4822825" cy="42783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367902A-AE3F-4458-877B-D9BAA1C473C5}"/>
                </a:ext>
              </a:extLst>
            </p:cNvPr>
            <p:cNvSpPr/>
            <p:nvPr/>
          </p:nvSpPr>
          <p:spPr>
            <a:xfrm>
              <a:off x="2790825" y="1766888"/>
              <a:ext cx="712788" cy="1104900"/>
            </a:xfrm>
            <a:custGeom>
              <a:avLst/>
              <a:gdLst>
                <a:gd name="connsiteX0" fmla="*/ 366713 w 711994"/>
                <a:gd name="connsiteY0" fmla="*/ 742950 h 1104900"/>
                <a:gd name="connsiteX1" fmla="*/ 209550 w 711994"/>
                <a:gd name="connsiteY1" fmla="*/ 942975 h 1104900"/>
                <a:gd name="connsiteX2" fmla="*/ 64294 w 711994"/>
                <a:gd name="connsiteY2" fmla="*/ 1104900 h 1104900"/>
                <a:gd name="connsiteX3" fmla="*/ 0 w 711994"/>
                <a:gd name="connsiteY3" fmla="*/ 1031081 h 1104900"/>
                <a:gd name="connsiteX4" fmla="*/ 52388 w 711994"/>
                <a:gd name="connsiteY4" fmla="*/ 945356 h 1104900"/>
                <a:gd name="connsiteX5" fmla="*/ 121444 w 711994"/>
                <a:gd name="connsiteY5" fmla="*/ 821531 h 1104900"/>
                <a:gd name="connsiteX6" fmla="*/ 183356 w 711994"/>
                <a:gd name="connsiteY6" fmla="*/ 702468 h 1104900"/>
                <a:gd name="connsiteX7" fmla="*/ 238125 w 711994"/>
                <a:gd name="connsiteY7" fmla="*/ 583406 h 1104900"/>
                <a:gd name="connsiteX8" fmla="*/ 285750 w 711994"/>
                <a:gd name="connsiteY8" fmla="*/ 478631 h 1104900"/>
                <a:gd name="connsiteX9" fmla="*/ 330994 w 711994"/>
                <a:gd name="connsiteY9" fmla="*/ 373856 h 1104900"/>
                <a:gd name="connsiteX10" fmla="*/ 357188 w 711994"/>
                <a:gd name="connsiteY10" fmla="*/ 302418 h 1104900"/>
                <a:gd name="connsiteX11" fmla="*/ 366713 w 711994"/>
                <a:gd name="connsiteY11" fmla="*/ 271462 h 1104900"/>
                <a:gd name="connsiteX12" fmla="*/ 371475 w 711994"/>
                <a:gd name="connsiteY12" fmla="*/ 245268 h 1104900"/>
                <a:gd name="connsiteX13" fmla="*/ 371475 w 711994"/>
                <a:gd name="connsiteY13" fmla="*/ 209550 h 1104900"/>
                <a:gd name="connsiteX14" fmla="*/ 366713 w 711994"/>
                <a:gd name="connsiteY14" fmla="*/ 185737 h 1104900"/>
                <a:gd name="connsiteX15" fmla="*/ 352425 w 711994"/>
                <a:gd name="connsiteY15" fmla="*/ 142875 h 1104900"/>
                <a:gd name="connsiteX16" fmla="*/ 328613 w 711994"/>
                <a:gd name="connsiteY16" fmla="*/ 107156 h 1104900"/>
                <a:gd name="connsiteX17" fmla="*/ 304800 w 711994"/>
                <a:gd name="connsiteY17" fmla="*/ 78581 h 1104900"/>
                <a:gd name="connsiteX18" fmla="*/ 285750 w 711994"/>
                <a:gd name="connsiteY18" fmla="*/ 64293 h 1104900"/>
                <a:gd name="connsiteX19" fmla="*/ 273844 w 711994"/>
                <a:gd name="connsiteY19" fmla="*/ 54768 h 1104900"/>
                <a:gd name="connsiteX20" fmla="*/ 264319 w 711994"/>
                <a:gd name="connsiteY20" fmla="*/ 38100 h 1104900"/>
                <a:gd name="connsiteX21" fmla="*/ 264319 w 711994"/>
                <a:gd name="connsiteY21" fmla="*/ 21431 h 1104900"/>
                <a:gd name="connsiteX22" fmla="*/ 271463 w 711994"/>
                <a:gd name="connsiteY22" fmla="*/ 7143 h 1104900"/>
                <a:gd name="connsiteX23" fmla="*/ 297656 w 711994"/>
                <a:gd name="connsiteY23" fmla="*/ 0 h 1104900"/>
                <a:gd name="connsiteX24" fmla="*/ 335756 w 711994"/>
                <a:gd name="connsiteY24" fmla="*/ 4762 h 1104900"/>
                <a:gd name="connsiteX25" fmla="*/ 397669 w 711994"/>
                <a:gd name="connsiteY25" fmla="*/ 16668 h 1104900"/>
                <a:gd name="connsiteX26" fmla="*/ 459581 w 711994"/>
                <a:gd name="connsiteY26" fmla="*/ 38100 h 1104900"/>
                <a:gd name="connsiteX27" fmla="*/ 533400 w 711994"/>
                <a:gd name="connsiteY27" fmla="*/ 69056 h 1104900"/>
                <a:gd name="connsiteX28" fmla="*/ 571500 w 711994"/>
                <a:gd name="connsiteY28" fmla="*/ 92868 h 1104900"/>
                <a:gd name="connsiteX29" fmla="*/ 611981 w 711994"/>
                <a:gd name="connsiteY29" fmla="*/ 121443 h 1104900"/>
                <a:gd name="connsiteX30" fmla="*/ 647700 w 711994"/>
                <a:gd name="connsiteY30" fmla="*/ 157162 h 1104900"/>
                <a:gd name="connsiteX31" fmla="*/ 676275 w 711994"/>
                <a:gd name="connsiteY31" fmla="*/ 188118 h 1104900"/>
                <a:gd name="connsiteX32" fmla="*/ 702469 w 711994"/>
                <a:gd name="connsiteY32" fmla="*/ 228600 h 1104900"/>
                <a:gd name="connsiteX33" fmla="*/ 711994 w 711994"/>
                <a:gd name="connsiteY33" fmla="*/ 257175 h 1104900"/>
                <a:gd name="connsiteX34" fmla="*/ 707231 w 711994"/>
                <a:gd name="connsiteY34" fmla="*/ 278606 h 1104900"/>
                <a:gd name="connsiteX35" fmla="*/ 690563 w 711994"/>
                <a:gd name="connsiteY35" fmla="*/ 311943 h 1104900"/>
                <a:gd name="connsiteX36" fmla="*/ 659606 w 711994"/>
                <a:gd name="connsiteY36" fmla="*/ 347662 h 1104900"/>
                <a:gd name="connsiteX37" fmla="*/ 631031 w 711994"/>
                <a:gd name="connsiteY37" fmla="*/ 373856 h 1104900"/>
                <a:gd name="connsiteX38" fmla="*/ 590550 w 711994"/>
                <a:gd name="connsiteY38" fmla="*/ 421481 h 1104900"/>
                <a:gd name="connsiteX39" fmla="*/ 540544 w 711994"/>
                <a:gd name="connsiteY39" fmla="*/ 495300 h 1104900"/>
                <a:gd name="connsiteX40" fmla="*/ 471488 w 711994"/>
                <a:gd name="connsiteY40" fmla="*/ 595312 h 1104900"/>
                <a:gd name="connsiteX41" fmla="*/ 407194 w 711994"/>
                <a:gd name="connsiteY41" fmla="*/ 690562 h 1104900"/>
                <a:gd name="connsiteX42" fmla="*/ 366713 w 711994"/>
                <a:gd name="connsiteY42" fmla="*/ 74295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1994" h="1104900">
                  <a:moveTo>
                    <a:pt x="366713" y="742950"/>
                  </a:moveTo>
                  <a:lnTo>
                    <a:pt x="209550" y="942975"/>
                  </a:lnTo>
                  <a:lnTo>
                    <a:pt x="64294" y="1104900"/>
                  </a:lnTo>
                  <a:lnTo>
                    <a:pt x="0" y="1031081"/>
                  </a:lnTo>
                  <a:lnTo>
                    <a:pt x="52388" y="945356"/>
                  </a:lnTo>
                  <a:lnTo>
                    <a:pt x="121444" y="821531"/>
                  </a:lnTo>
                  <a:lnTo>
                    <a:pt x="183356" y="702468"/>
                  </a:lnTo>
                  <a:lnTo>
                    <a:pt x="238125" y="583406"/>
                  </a:lnTo>
                  <a:lnTo>
                    <a:pt x="285750" y="478631"/>
                  </a:lnTo>
                  <a:lnTo>
                    <a:pt x="330994" y="373856"/>
                  </a:lnTo>
                  <a:lnTo>
                    <a:pt x="357188" y="302418"/>
                  </a:lnTo>
                  <a:lnTo>
                    <a:pt x="366713" y="271462"/>
                  </a:lnTo>
                  <a:lnTo>
                    <a:pt x="371475" y="245268"/>
                  </a:lnTo>
                  <a:lnTo>
                    <a:pt x="371475" y="209550"/>
                  </a:lnTo>
                  <a:lnTo>
                    <a:pt x="366713" y="185737"/>
                  </a:lnTo>
                  <a:lnTo>
                    <a:pt x="352425" y="142875"/>
                  </a:lnTo>
                  <a:lnTo>
                    <a:pt x="328613" y="107156"/>
                  </a:lnTo>
                  <a:lnTo>
                    <a:pt x="304800" y="78581"/>
                  </a:lnTo>
                  <a:lnTo>
                    <a:pt x="285750" y="64293"/>
                  </a:lnTo>
                  <a:lnTo>
                    <a:pt x="273844" y="54768"/>
                  </a:lnTo>
                  <a:lnTo>
                    <a:pt x="264319" y="38100"/>
                  </a:lnTo>
                  <a:lnTo>
                    <a:pt x="264319" y="21431"/>
                  </a:lnTo>
                  <a:lnTo>
                    <a:pt x="271463" y="7143"/>
                  </a:lnTo>
                  <a:lnTo>
                    <a:pt x="297656" y="0"/>
                  </a:lnTo>
                  <a:lnTo>
                    <a:pt x="335756" y="4762"/>
                  </a:lnTo>
                  <a:lnTo>
                    <a:pt x="397669" y="16668"/>
                  </a:lnTo>
                  <a:lnTo>
                    <a:pt x="459581" y="38100"/>
                  </a:lnTo>
                  <a:lnTo>
                    <a:pt x="533400" y="69056"/>
                  </a:lnTo>
                  <a:lnTo>
                    <a:pt x="571500" y="92868"/>
                  </a:lnTo>
                  <a:lnTo>
                    <a:pt x="611981" y="121443"/>
                  </a:lnTo>
                  <a:lnTo>
                    <a:pt x="647700" y="157162"/>
                  </a:lnTo>
                  <a:lnTo>
                    <a:pt x="676275" y="188118"/>
                  </a:lnTo>
                  <a:lnTo>
                    <a:pt x="702469" y="228600"/>
                  </a:lnTo>
                  <a:lnTo>
                    <a:pt x="711994" y="257175"/>
                  </a:lnTo>
                  <a:lnTo>
                    <a:pt x="707231" y="278606"/>
                  </a:lnTo>
                  <a:lnTo>
                    <a:pt x="690563" y="311943"/>
                  </a:lnTo>
                  <a:lnTo>
                    <a:pt x="659606" y="347662"/>
                  </a:lnTo>
                  <a:lnTo>
                    <a:pt x="631031" y="373856"/>
                  </a:lnTo>
                  <a:lnTo>
                    <a:pt x="590550" y="421481"/>
                  </a:lnTo>
                  <a:lnTo>
                    <a:pt x="540544" y="495300"/>
                  </a:lnTo>
                  <a:lnTo>
                    <a:pt x="471488" y="595312"/>
                  </a:lnTo>
                  <a:lnTo>
                    <a:pt x="407194" y="690562"/>
                  </a:lnTo>
                  <a:lnTo>
                    <a:pt x="366713" y="742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724FE8D-46E1-49D9-ABEC-E64DA91BE58A}"/>
                </a:ext>
              </a:extLst>
            </p:cNvPr>
            <p:cNvSpPr/>
            <p:nvPr/>
          </p:nvSpPr>
          <p:spPr>
            <a:xfrm>
              <a:off x="6022975" y="1976438"/>
              <a:ext cx="1266825" cy="466725"/>
            </a:xfrm>
            <a:custGeom>
              <a:avLst/>
              <a:gdLst>
                <a:gd name="connsiteX0" fmla="*/ 561975 w 1266825"/>
                <a:gd name="connsiteY0" fmla="*/ 314325 h 466725"/>
                <a:gd name="connsiteX1" fmla="*/ 300038 w 1266825"/>
                <a:gd name="connsiteY1" fmla="*/ 404812 h 466725"/>
                <a:gd name="connsiteX2" fmla="*/ 114300 w 1266825"/>
                <a:gd name="connsiteY2" fmla="*/ 466725 h 466725"/>
                <a:gd name="connsiteX3" fmla="*/ 0 w 1266825"/>
                <a:gd name="connsiteY3" fmla="*/ 314325 h 466725"/>
                <a:gd name="connsiteX4" fmla="*/ 154782 w 1266825"/>
                <a:gd name="connsiteY4" fmla="*/ 276225 h 466725"/>
                <a:gd name="connsiteX5" fmla="*/ 345282 w 1266825"/>
                <a:gd name="connsiteY5" fmla="*/ 216693 h 466725"/>
                <a:gd name="connsiteX6" fmla="*/ 538163 w 1266825"/>
                <a:gd name="connsiteY6" fmla="*/ 152400 h 466725"/>
                <a:gd name="connsiteX7" fmla="*/ 747713 w 1266825"/>
                <a:gd name="connsiteY7" fmla="*/ 78581 h 466725"/>
                <a:gd name="connsiteX8" fmla="*/ 845344 w 1266825"/>
                <a:gd name="connsiteY8" fmla="*/ 42862 h 466725"/>
                <a:gd name="connsiteX9" fmla="*/ 883444 w 1266825"/>
                <a:gd name="connsiteY9" fmla="*/ 21431 h 466725"/>
                <a:gd name="connsiteX10" fmla="*/ 912019 w 1266825"/>
                <a:gd name="connsiteY10" fmla="*/ 7143 h 466725"/>
                <a:gd name="connsiteX11" fmla="*/ 942975 w 1266825"/>
                <a:gd name="connsiteY11" fmla="*/ 0 h 466725"/>
                <a:gd name="connsiteX12" fmla="*/ 966788 w 1266825"/>
                <a:gd name="connsiteY12" fmla="*/ 0 h 466725"/>
                <a:gd name="connsiteX13" fmla="*/ 1009650 w 1266825"/>
                <a:gd name="connsiteY13" fmla="*/ 7143 h 466725"/>
                <a:gd name="connsiteX14" fmla="*/ 1045369 w 1266825"/>
                <a:gd name="connsiteY14" fmla="*/ 21431 h 466725"/>
                <a:gd name="connsiteX15" fmla="*/ 1081088 w 1266825"/>
                <a:gd name="connsiteY15" fmla="*/ 45243 h 466725"/>
                <a:gd name="connsiteX16" fmla="*/ 1128713 w 1266825"/>
                <a:gd name="connsiteY16" fmla="*/ 83343 h 466725"/>
                <a:gd name="connsiteX17" fmla="*/ 1178719 w 1266825"/>
                <a:gd name="connsiteY17" fmla="*/ 133350 h 466725"/>
                <a:gd name="connsiteX18" fmla="*/ 1216819 w 1266825"/>
                <a:gd name="connsiteY18" fmla="*/ 176212 h 466725"/>
                <a:gd name="connsiteX19" fmla="*/ 1238250 w 1266825"/>
                <a:gd name="connsiteY19" fmla="*/ 204787 h 466725"/>
                <a:gd name="connsiteX20" fmla="*/ 1252538 w 1266825"/>
                <a:gd name="connsiteY20" fmla="*/ 230981 h 466725"/>
                <a:gd name="connsiteX21" fmla="*/ 1264444 w 1266825"/>
                <a:gd name="connsiteY21" fmla="*/ 261937 h 466725"/>
                <a:gd name="connsiteX22" fmla="*/ 1266825 w 1266825"/>
                <a:gd name="connsiteY22" fmla="*/ 285750 h 466725"/>
                <a:gd name="connsiteX23" fmla="*/ 1259682 w 1266825"/>
                <a:gd name="connsiteY23" fmla="*/ 309562 h 466725"/>
                <a:gd name="connsiteX24" fmla="*/ 1243013 w 1266825"/>
                <a:gd name="connsiteY24" fmla="*/ 326231 h 466725"/>
                <a:gd name="connsiteX25" fmla="*/ 1200150 w 1266825"/>
                <a:gd name="connsiteY25" fmla="*/ 352425 h 466725"/>
                <a:gd name="connsiteX26" fmla="*/ 921544 w 1266825"/>
                <a:gd name="connsiteY26" fmla="*/ 223837 h 466725"/>
                <a:gd name="connsiteX27" fmla="*/ 895350 w 1266825"/>
                <a:gd name="connsiteY27" fmla="*/ 216693 h 466725"/>
                <a:gd name="connsiteX28" fmla="*/ 873919 w 1266825"/>
                <a:gd name="connsiteY28" fmla="*/ 216693 h 466725"/>
                <a:gd name="connsiteX29" fmla="*/ 842963 w 1266825"/>
                <a:gd name="connsiteY29" fmla="*/ 216693 h 466725"/>
                <a:gd name="connsiteX30" fmla="*/ 814388 w 1266825"/>
                <a:gd name="connsiteY30" fmla="*/ 223837 h 466725"/>
                <a:gd name="connsiteX31" fmla="*/ 561975 w 1266825"/>
                <a:gd name="connsiteY31" fmla="*/ 3143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66825" h="466725">
                  <a:moveTo>
                    <a:pt x="561975" y="314325"/>
                  </a:moveTo>
                  <a:lnTo>
                    <a:pt x="300038" y="404812"/>
                  </a:lnTo>
                  <a:lnTo>
                    <a:pt x="114300" y="466725"/>
                  </a:lnTo>
                  <a:lnTo>
                    <a:pt x="0" y="314325"/>
                  </a:lnTo>
                  <a:lnTo>
                    <a:pt x="154782" y="276225"/>
                  </a:lnTo>
                  <a:lnTo>
                    <a:pt x="345282" y="216693"/>
                  </a:lnTo>
                  <a:lnTo>
                    <a:pt x="538163" y="152400"/>
                  </a:lnTo>
                  <a:lnTo>
                    <a:pt x="747713" y="78581"/>
                  </a:lnTo>
                  <a:lnTo>
                    <a:pt x="845344" y="42862"/>
                  </a:lnTo>
                  <a:lnTo>
                    <a:pt x="883444" y="21431"/>
                  </a:lnTo>
                  <a:lnTo>
                    <a:pt x="912019" y="7143"/>
                  </a:lnTo>
                  <a:lnTo>
                    <a:pt x="942975" y="0"/>
                  </a:lnTo>
                  <a:lnTo>
                    <a:pt x="966788" y="0"/>
                  </a:lnTo>
                  <a:lnTo>
                    <a:pt x="1009650" y="7143"/>
                  </a:lnTo>
                  <a:lnTo>
                    <a:pt x="1045369" y="21431"/>
                  </a:lnTo>
                  <a:lnTo>
                    <a:pt x="1081088" y="45243"/>
                  </a:lnTo>
                  <a:lnTo>
                    <a:pt x="1128713" y="83343"/>
                  </a:lnTo>
                  <a:lnTo>
                    <a:pt x="1178719" y="133350"/>
                  </a:lnTo>
                  <a:lnTo>
                    <a:pt x="1216819" y="176212"/>
                  </a:lnTo>
                  <a:lnTo>
                    <a:pt x="1238250" y="204787"/>
                  </a:lnTo>
                  <a:lnTo>
                    <a:pt x="1252538" y="230981"/>
                  </a:lnTo>
                  <a:lnTo>
                    <a:pt x="1264444" y="261937"/>
                  </a:lnTo>
                  <a:lnTo>
                    <a:pt x="1266825" y="285750"/>
                  </a:lnTo>
                  <a:lnTo>
                    <a:pt x="1259682" y="309562"/>
                  </a:lnTo>
                  <a:lnTo>
                    <a:pt x="1243013" y="326231"/>
                  </a:lnTo>
                  <a:lnTo>
                    <a:pt x="1200150" y="352425"/>
                  </a:lnTo>
                  <a:lnTo>
                    <a:pt x="921544" y="223837"/>
                  </a:lnTo>
                  <a:lnTo>
                    <a:pt x="895350" y="216693"/>
                  </a:lnTo>
                  <a:lnTo>
                    <a:pt x="873919" y="216693"/>
                  </a:lnTo>
                  <a:lnTo>
                    <a:pt x="842963" y="216693"/>
                  </a:lnTo>
                  <a:lnTo>
                    <a:pt x="814388" y="223837"/>
                  </a:lnTo>
                  <a:lnTo>
                    <a:pt x="5619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422FA25-5052-44E5-80F6-59D23C627035}"/>
                </a:ext>
              </a:extLst>
            </p:cNvPr>
            <p:cNvSpPr/>
            <p:nvPr/>
          </p:nvSpPr>
          <p:spPr>
            <a:xfrm>
              <a:off x="2647950" y="2735263"/>
              <a:ext cx="665163" cy="600075"/>
            </a:xfrm>
            <a:custGeom>
              <a:avLst/>
              <a:gdLst>
                <a:gd name="connsiteX0" fmla="*/ 371475 w 664369"/>
                <a:gd name="connsiteY0" fmla="*/ 428625 h 600075"/>
                <a:gd name="connsiteX1" fmla="*/ 283369 w 664369"/>
                <a:gd name="connsiteY1" fmla="*/ 373857 h 600075"/>
                <a:gd name="connsiteX2" fmla="*/ 190500 w 664369"/>
                <a:gd name="connsiteY2" fmla="*/ 319088 h 600075"/>
                <a:gd name="connsiteX3" fmla="*/ 123825 w 664369"/>
                <a:gd name="connsiteY3" fmla="*/ 285750 h 600075"/>
                <a:gd name="connsiteX4" fmla="*/ 92869 w 664369"/>
                <a:gd name="connsiteY4" fmla="*/ 273844 h 600075"/>
                <a:gd name="connsiteX5" fmla="*/ 52388 w 664369"/>
                <a:gd name="connsiteY5" fmla="*/ 261938 h 600075"/>
                <a:gd name="connsiteX6" fmla="*/ 35719 w 664369"/>
                <a:gd name="connsiteY6" fmla="*/ 254794 h 600075"/>
                <a:gd name="connsiteX7" fmla="*/ 16669 w 664369"/>
                <a:gd name="connsiteY7" fmla="*/ 242888 h 600075"/>
                <a:gd name="connsiteX8" fmla="*/ 4763 w 664369"/>
                <a:gd name="connsiteY8" fmla="*/ 226219 h 600075"/>
                <a:gd name="connsiteX9" fmla="*/ 0 w 664369"/>
                <a:gd name="connsiteY9" fmla="*/ 207169 h 600075"/>
                <a:gd name="connsiteX10" fmla="*/ 0 w 664369"/>
                <a:gd name="connsiteY10" fmla="*/ 173832 h 600075"/>
                <a:gd name="connsiteX11" fmla="*/ 4763 w 664369"/>
                <a:gd name="connsiteY11" fmla="*/ 135732 h 600075"/>
                <a:gd name="connsiteX12" fmla="*/ 19050 w 664369"/>
                <a:gd name="connsiteY12" fmla="*/ 85725 h 600075"/>
                <a:gd name="connsiteX13" fmla="*/ 33338 w 664369"/>
                <a:gd name="connsiteY13" fmla="*/ 57150 h 600075"/>
                <a:gd name="connsiteX14" fmla="*/ 50006 w 664369"/>
                <a:gd name="connsiteY14" fmla="*/ 28575 h 600075"/>
                <a:gd name="connsiteX15" fmla="*/ 66675 w 664369"/>
                <a:gd name="connsiteY15" fmla="*/ 16669 h 600075"/>
                <a:gd name="connsiteX16" fmla="*/ 88106 w 664369"/>
                <a:gd name="connsiteY16" fmla="*/ 7144 h 600075"/>
                <a:gd name="connsiteX17" fmla="*/ 145256 w 664369"/>
                <a:gd name="connsiteY17" fmla="*/ 0 h 600075"/>
                <a:gd name="connsiteX18" fmla="*/ 192881 w 664369"/>
                <a:gd name="connsiteY18" fmla="*/ 4763 h 600075"/>
                <a:gd name="connsiteX19" fmla="*/ 240506 w 664369"/>
                <a:gd name="connsiteY19" fmla="*/ 83344 h 600075"/>
                <a:gd name="connsiteX20" fmla="*/ 273844 w 664369"/>
                <a:gd name="connsiteY20" fmla="*/ 116682 h 600075"/>
                <a:gd name="connsiteX21" fmla="*/ 300038 w 664369"/>
                <a:gd name="connsiteY21" fmla="*/ 138113 h 600075"/>
                <a:gd name="connsiteX22" fmla="*/ 364331 w 664369"/>
                <a:gd name="connsiteY22" fmla="*/ 180975 h 600075"/>
                <a:gd name="connsiteX23" fmla="*/ 464344 w 664369"/>
                <a:gd name="connsiteY23" fmla="*/ 259557 h 600075"/>
                <a:gd name="connsiteX24" fmla="*/ 542925 w 664369"/>
                <a:gd name="connsiteY24" fmla="*/ 328613 h 600075"/>
                <a:gd name="connsiteX25" fmla="*/ 664369 w 664369"/>
                <a:gd name="connsiteY25" fmla="*/ 433388 h 600075"/>
                <a:gd name="connsiteX26" fmla="*/ 583406 w 664369"/>
                <a:gd name="connsiteY26" fmla="*/ 600075 h 600075"/>
                <a:gd name="connsiteX27" fmla="*/ 371475 w 664369"/>
                <a:gd name="connsiteY27" fmla="*/ 4286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4369" h="600075">
                  <a:moveTo>
                    <a:pt x="371475" y="428625"/>
                  </a:moveTo>
                  <a:lnTo>
                    <a:pt x="283369" y="373857"/>
                  </a:lnTo>
                  <a:lnTo>
                    <a:pt x="190500" y="319088"/>
                  </a:lnTo>
                  <a:lnTo>
                    <a:pt x="123825" y="285750"/>
                  </a:lnTo>
                  <a:lnTo>
                    <a:pt x="92869" y="273844"/>
                  </a:lnTo>
                  <a:lnTo>
                    <a:pt x="52388" y="261938"/>
                  </a:lnTo>
                  <a:lnTo>
                    <a:pt x="35719" y="254794"/>
                  </a:lnTo>
                  <a:lnTo>
                    <a:pt x="16669" y="242888"/>
                  </a:lnTo>
                  <a:lnTo>
                    <a:pt x="4763" y="226219"/>
                  </a:lnTo>
                  <a:lnTo>
                    <a:pt x="0" y="207169"/>
                  </a:lnTo>
                  <a:lnTo>
                    <a:pt x="0" y="173832"/>
                  </a:lnTo>
                  <a:lnTo>
                    <a:pt x="4763" y="135732"/>
                  </a:lnTo>
                  <a:lnTo>
                    <a:pt x="19050" y="85725"/>
                  </a:lnTo>
                  <a:lnTo>
                    <a:pt x="33338" y="57150"/>
                  </a:lnTo>
                  <a:lnTo>
                    <a:pt x="50006" y="28575"/>
                  </a:lnTo>
                  <a:lnTo>
                    <a:pt x="66675" y="16669"/>
                  </a:lnTo>
                  <a:lnTo>
                    <a:pt x="88106" y="7144"/>
                  </a:lnTo>
                  <a:lnTo>
                    <a:pt x="145256" y="0"/>
                  </a:lnTo>
                  <a:lnTo>
                    <a:pt x="192881" y="4763"/>
                  </a:lnTo>
                  <a:lnTo>
                    <a:pt x="240506" y="83344"/>
                  </a:lnTo>
                  <a:lnTo>
                    <a:pt x="273844" y="116682"/>
                  </a:lnTo>
                  <a:lnTo>
                    <a:pt x="300038" y="138113"/>
                  </a:lnTo>
                  <a:lnTo>
                    <a:pt x="364331" y="180975"/>
                  </a:lnTo>
                  <a:lnTo>
                    <a:pt x="464344" y="259557"/>
                  </a:lnTo>
                  <a:lnTo>
                    <a:pt x="542925" y="328613"/>
                  </a:lnTo>
                  <a:lnTo>
                    <a:pt x="664369" y="433388"/>
                  </a:lnTo>
                  <a:lnTo>
                    <a:pt x="583406" y="600075"/>
                  </a:lnTo>
                  <a:lnTo>
                    <a:pt x="37147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A27B4C0-6E72-483F-8836-48698B6B54CF}"/>
                </a:ext>
              </a:extLst>
            </p:cNvPr>
            <p:cNvSpPr/>
            <p:nvPr/>
          </p:nvSpPr>
          <p:spPr>
            <a:xfrm>
              <a:off x="2620963" y="2308225"/>
              <a:ext cx="1343025" cy="1992313"/>
            </a:xfrm>
            <a:custGeom>
              <a:avLst/>
              <a:gdLst>
                <a:gd name="connsiteX0" fmla="*/ 693448 w 1342706"/>
                <a:gd name="connsiteY0" fmla="*/ 1148949 h 1991964"/>
                <a:gd name="connsiteX1" fmla="*/ 581273 w 1342706"/>
                <a:gd name="connsiteY1" fmla="*/ 1315512 h 1991964"/>
                <a:gd name="connsiteX2" fmla="*/ 492892 w 1342706"/>
                <a:gd name="connsiteY2" fmla="*/ 1448083 h 1991964"/>
                <a:gd name="connsiteX3" fmla="*/ 370519 w 1342706"/>
                <a:gd name="connsiteY3" fmla="*/ 1628244 h 1991964"/>
                <a:gd name="connsiteX4" fmla="*/ 278739 w 1342706"/>
                <a:gd name="connsiteY4" fmla="*/ 1771013 h 1991964"/>
                <a:gd name="connsiteX5" fmla="*/ 139369 w 1342706"/>
                <a:gd name="connsiteY5" fmla="*/ 1991964 h 1991964"/>
                <a:gd name="connsiteX6" fmla="*/ 0 w 1342706"/>
                <a:gd name="connsiteY6" fmla="*/ 1920580 h 1991964"/>
                <a:gd name="connsiteX7" fmla="*/ 44190 w 1342706"/>
                <a:gd name="connsiteY7" fmla="*/ 1886588 h 1991964"/>
                <a:gd name="connsiteX8" fmla="*/ 142769 w 1342706"/>
                <a:gd name="connsiteY8" fmla="*/ 1740419 h 1991964"/>
                <a:gd name="connsiteX9" fmla="*/ 285537 w 1342706"/>
                <a:gd name="connsiteY9" fmla="*/ 1505871 h 1991964"/>
                <a:gd name="connsiteX10" fmla="*/ 411310 w 1342706"/>
                <a:gd name="connsiteY10" fmla="*/ 1281520 h 1991964"/>
                <a:gd name="connsiteX11" fmla="*/ 489493 w 1342706"/>
                <a:gd name="connsiteY11" fmla="*/ 1128553 h 1991964"/>
                <a:gd name="connsiteX12" fmla="*/ 564276 w 1342706"/>
                <a:gd name="connsiteY12" fmla="*/ 982385 h 1991964"/>
                <a:gd name="connsiteX13" fmla="*/ 649258 w 1342706"/>
                <a:gd name="connsiteY13" fmla="*/ 829419 h 1991964"/>
                <a:gd name="connsiteX14" fmla="*/ 696847 w 1342706"/>
                <a:gd name="connsiteY14" fmla="*/ 761434 h 1991964"/>
                <a:gd name="connsiteX15" fmla="*/ 785228 w 1342706"/>
                <a:gd name="connsiteY15" fmla="*/ 625463 h 1991964"/>
                <a:gd name="connsiteX16" fmla="*/ 856612 w 1342706"/>
                <a:gd name="connsiteY16" fmla="*/ 509889 h 1991964"/>
                <a:gd name="connsiteX17" fmla="*/ 904202 w 1342706"/>
                <a:gd name="connsiteY17" fmla="*/ 418109 h 1991964"/>
                <a:gd name="connsiteX18" fmla="*/ 931396 w 1342706"/>
                <a:gd name="connsiteY18" fmla="*/ 360321 h 1991964"/>
                <a:gd name="connsiteX19" fmla="*/ 948392 w 1342706"/>
                <a:gd name="connsiteY19" fmla="*/ 316131 h 1991964"/>
                <a:gd name="connsiteX20" fmla="*/ 968788 w 1342706"/>
                <a:gd name="connsiteY20" fmla="*/ 258344 h 1991964"/>
                <a:gd name="connsiteX21" fmla="*/ 982385 w 1342706"/>
                <a:gd name="connsiteY21" fmla="*/ 203956 h 1991964"/>
                <a:gd name="connsiteX22" fmla="*/ 985784 w 1342706"/>
                <a:gd name="connsiteY22" fmla="*/ 173362 h 1991964"/>
                <a:gd name="connsiteX23" fmla="*/ 978986 w 1342706"/>
                <a:gd name="connsiteY23" fmla="*/ 122373 h 1991964"/>
                <a:gd name="connsiteX24" fmla="*/ 961989 w 1342706"/>
                <a:gd name="connsiteY24" fmla="*/ 95179 h 1991964"/>
                <a:gd name="connsiteX25" fmla="*/ 938195 w 1342706"/>
                <a:gd name="connsiteY25" fmla="*/ 84982 h 1991964"/>
                <a:gd name="connsiteX26" fmla="*/ 921198 w 1342706"/>
                <a:gd name="connsiteY26" fmla="*/ 74784 h 1991964"/>
                <a:gd name="connsiteX27" fmla="*/ 907601 w 1342706"/>
                <a:gd name="connsiteY27" fmla="*/ 57788 h 1991964"/>
                <a:gd name="connsiteX28" fmla="*/ 900803 w 1342706"/>
                <a:gd name="connsiteY28" fmla="*/ 33993 h 1991964"/>
                <a:gd name="connsiteX29" fmla="*/ 904202 w 1342706"/>
                <a:gd name="connsiteY29" fmla="*/ 20396 h 1991964"/>
                <a:gd name="connsiteX30" fmla="*/ 917799 w 1342706"/>
                <a:gd name="connsiteY30" fmla="*/ 6799 h 1991964"/>
                <a:gd name="connsiteX31" fmla="*/ 931396 w 1342706"/>
                <a:gd name="connsiteY31" fmla="*/ 0 h 1991964"/>
                <a:gd name="connsiteX32" fmla="*/ 972187 w 1342706"/>
                <a:gd name="connsiteY32" fmla="*/ 3399 h 1991964"/>
                <a:gd name="connsiteX33" fmla="*/ 1053769 w 1342706"/>
                <a:gd name="connsiteY33" fmla="*/ 23795 h 1991964"/>
                <a:gd name="connsiteX34" fmla="*/ 1111557 w 1342706"/>
                <a:gd name="connsiteY34" fmla="*/ 44191 h 1991964"/>
                <a:gd name="connsiteX35" fmla="*/ 1165945 w 1342706"/>
                <a:gd name="connsiteY35" fmla="*/ 71385 h 1991964"/>
                <a:gd name="connsiteX36" fmla="*/ 1203337 w 1342706"/>
                <a:gd name="connsiteY36" fmla="*/ 98579 h 1991964"/>
                <a:gd name="connsiteX37" fmla="*/ 1230531 w 1342706"/>
                <a:gd name="connsiteY37" fmla="*/ 118974 h 1991964"/>
                <a:gd name="connsiteX38" fmla="*/ 1271322 w 1342706"/>
                <a:gd name="connsiteY38" fmla="*/ 159765 h 1991964"/>
                <a:gd name="connsiteX39" fmla="*/ 1312113 w 1342706"/>
                <a:gd name="connsiteY39" fmla="*/ 200556 h 1991964"/>
                <a:gd name="connsiteX40" fmla="*/ 1332508 w 1342706"/>
                <a:gd name="connsiteY40" fmla="*/ 224351 h 1991964"/>
                <a:gd name="connsiteX41" fmla="*/ 1342706 w 1342706"/>
                <a:gd name="connsiteY41" fmla="*/ 244747 h 1991964"/>
                <a:gd name="connsiteX42" fmla="*/ 1339307 w 1342706"/>
                <a:gd name="connsiteY42" fmla="*/ 268541 h 1991964"/>
                <a:gd name="connsiteX43" fmla="*/ 1332508 w 1342706"/>
                <a:gd name="connsiteY43" fmla="*/ 305933 h 1991964"/>
                <a:gd name="connsiteX44" fmla="*/ 1312113 w 1342706"/>
                <a:gd name="connsiteY44" fmla="*/ 339926 h 1991964"/>
                <a:gd name="connsiteX45" fmla="*/ 1274721 w 1342706"/>
                <a:gd name="connsiteY45" fmla="*/ 363721 h 1991964"/>
                <a:gd name="connsiteX46" fmla="*/ 1247527 w 1342706"/>
                <a:gd name="connsiteY46" fmla="*/ 384116 h 1991964"/>
                <a:gd name="connsiteX47" fmla="*/ 1172743 w 1342706"/>
                <a:gd name="connsiteY47" fmla="*/ 479295 h 1991964"/>
                <a:gd name="connsiteX48" fmla="*/ 1063967 w 1342706"/>
                <a:gd name="connsiteY48" fmla="*/ 628863 h 1991964"/>
                <a:gd name="connsiteX49" fmla="*/ 982385 w 1342706"/>
                <a:gd name="connsiteY49" fmla="*/ 737639 h 1991964"/>
                <a:gd name="connsiteX50" fmla="*/ 866810 w 1342706"/>
                <a:gd name="connsiteY50" fmla="*/ 897404 h 1991964"/>
                <a:gd name="connsiteX51" fmla="*/ 785228 w 1342706"/>
                <a:gd name="connsiteY51" fmla="*/ 1019777 h 1991964"/>
                <a:gd name="connsiteX52" fmla="*/ 693448 w 1342706"/>
                <a:gd name="connsiteY52" fmla="*/ 1148949 h 199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42706" h="1991964">
                  <a:moveTo>
                    <a:pt x="693448" y="1148949"/>
                  </a:moveTo>
                  <a:lnTo>
                    <a:pt x="581273" y="1315512"/>
                  </a:lnTo>
                  <a:lnTo>
                    <a:pt x="492892" y="1448083"/>
                  </a:lnTo>
                  <a:lnTo>
                    <a:pt x="370519" y="1628244"/>
                  </a:lnTo>
                  <a:lnTo>
                    <a:pt x="278739" y="1771013"/>
                  </a:lnTo>
                  <a:lnTo>
                    <a:pt x="139369" y="1991964"/>
                  </a:lnTo>
                  <a:lnTo>
                    <a:pt x="0" y="1920580"/>
                  </a:lnTo>
                  <a:lnTo>
                    <a:pt x="44190" y="1886588"/>
                  </a:lnTo>
                  <a:lnTo>
                    <a:pt x="142769" y="1740419"/>
                  </a:lnTo>
                  <a:lnTo>
                    <a:pt x="285537" y="1505871"/>
                  </a:lnTo>
                  <a:lnTo>
                    <a:pt x="411310" y="1281520"/>
                  </a:lnTo>
                  <a:lnTo>
                    <a:pt x="489493" y="1128553"/>
                  </a:lnTo>
                  <a:lnTo>
                    <a:pt x="564276" y="982385"/>
                  </a:lnTo>
                  <a:lnTo>
                    <a:pt x="649258" y="829419"/>
                  </a:lnTo>
                  <a:lnTo>
                    <a:pt x="696847" y="761434"/>
                  </a:lnTo>
                  <a:lnTo>
                    <a:pt x="785228" y="625463"/>
                  </a:lnTo>
                  <a:lnTo>
                    <a:pt x="856612" y="509889"/>
                  </a:lnTo>
                  <a:lnTo>
                    <a:pt x="904202" y="418109"/>
                  </a:lnTo>
                  <a:lnTo>
                    <a:pt x="931396" y="360321"/>
                  </a:lnTo>
                  <a:lnTo>
                    <a:pt x="948392" y="316131"/>
                  </a:lnTo>
                  <a:lnTo>
                    <a:pt x="968788" y="258344"/>
                  </a:lnTo>
                  <a:lnTo>
                    <a:pt x="982385" y="203956"/>
                  </a:lnTo>
                  <a:lnTo>
                    <a:pt x="985784" y="173362"/>
                  </a:lnTo>
                  <a:lnTo>
                    <a:pt x="978986" y="122373"/>
                  </a:lnTo>
                  <a:lnTo>
                    <a:pt x="961989" y="95179"/>
                  </a:lnTo>
                  <a:lnTo>
                    <a:pt x="938195" y="84982"/>
                  </a:lnTo>
                  <a:lnTo>
                    <a:pt x="921198" y="74784"/>
                  </a:lnTo>
                  <a:lnTo>
                    <a:pt x="907601" y="57788"/>
                  </a:lnTo>
                  <a:lnTo>
                    <a:pt x="900803" y="33993"/>
                  </a:lnTo>
                  <a:lnTo>
                    <a:pt x="904202" y="20396"/>
                  </a:lnTo>
                  <a:lnTo>
                    <a:pt x="917799" y="6799"/>
                  </a:lnTo>
                  <a:lnTo>
                    <a:pt x="931396" y="0"/>
                  </a:lnTo>
                  <a:lnTo>
                    <a:pt x="972187" y="3399"/>
                  </a:lnTo>
                  <a:lnTo>
                    <a:pt x="1053769" y="23795"/>
                  </a:lnTo>
                  <a:lnTo>
                    <a:pt x="1111557" y="44191"/>
                  </a:lnTo>
                  <a:lnTo>
                    <a:pt x="1165945" y="71385"/>
                  </a:lnTo>
                  <a:lnTo>
                    <a:pt x="1203337" y="98579"/>
                  </a:lnTo>
                  <a:lnTo>
                    <a:pt x="1230531" y="118974"/>
                  </a:lnTo>
                  <a:lnTo>
                    <a:pt x="1271322" y="159765"/>
                  </a:lnTo>
                  <a:lnTo>
                    <a:pt x="1312113" y="200556"/>
                  </a:lnTo>
                  <a:lnTo>
                    <a:pt x="1332508" y="224351"/>
                  </a:lnTo>
                  <a:lnTo>
                    <a:pt x="1342706" y="244747"/>
                  </a:lnTo>
                  <a:lnTo>
                    <a:pt x="1339307" y="268541"/>
                  </a:lnTo>
                  <a:lnTo>
                    <a:pt x="1332508" y="305933"/>
                  </a:lnTo>
                  <a:lnTo>
                    <a:pt x="1312113" y="339926"/>
                  </a:lnTo>
                  <a:lnTo>
                    <a:pt x="1274721" y="363721"/>
                  </a:lnTo>
                  <a:lnTo>
                    <a:pt x="1247527" y="384116"/>
                  </a:lnTo>
                  <a:lnTo>
                    <a:pt x="1172743" y="479295"/>
                  </a:lnTo>
                  <a:lnTo>
                    <a:pt x="1063967" y="628863"/>
                  </a:lnTo>
                  <a:lnTo>
                    <a:pt x="982385" y="737639"/>
                  </a:lnTo>
                  <a:lnTo>
                    <a:pt x="866810" y="897404"/>
                  </a:lnTo>
                  <a:lnTo>
                    <a:pt x="785228" y="1019777"/>
                  </a:lnTo>
                  <a:lnTo>
                    <a:pt x="693448" y="11489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04AF0AB-A067-47F3-ABF6-18DA4277FF9A}"/>
                </a:ext>
              </a:extLst>
            </p:cNvPr>
            <p:cNvSpPr/>
            <p:nvPr/>
          </p:nvSpPr>
          <p:spPr>
            <a:xfrm>
              <a:off x="2557463" y="4014788"/>
              <a:ext cx="1003300" cy="584200"/>
            </a:xfrm>
            <a:custGeom>
              <a:avLst/>
              <a:gdLst>
                <a:gd name="connsiteX0" fmla="*/ 588168 w 1002506"/>
                <a:gd name="connsiteY0" fmla="*/ 316706 h 583406"/>
                <a:gd name="connsiteX1" fmla="*/ 330993 w 1002506"/>
                <a:gd name="connsiteY1" fmla="*/ 440531 h 583406"/>
                <a:gd name="connsiteX2" fmla="*/ 257175 w 1002506"/>
                <a:gd name="connsiteY2" fmla="*/ 481012 h 583406"/>
                <a:gd name="connsiteX3" fmla="*/ 223837 w 1002506"/>
                <a:gd name="connsiteY3" fmla="*/ 504825 h 583406"/>
                <a:gd name="connsiteX4" fmla="*/ 204787 w 1002506"/>
                <a:gd name="connsiteY4" fmla="*/ 519112 h 583406"/>
                <a:gd name="connsiteX5" fmla="*/ 176212 w 1002506"/>
                <a:gd name="connsiteY5" fmla="*/ 561975 h 583406"/>
                <a:gd name="connsiteX6" fmla="*/ 157162 w 1002506"/>
                <a:gd name="connsiteY6" fmla="*/ 576262 h 583406"/>
                <a:gd name="connsiteX7" fmla="*/ 140493 w 1002506"/>
                <a:gd name="connsiteY7" fmla="*/ 583406 h 583406"/>
                <a:gd name="connsiteX8" fmla="*/ 123825 w 1002506"/>
                <a:gd name="connsiteY8" fmla="*/ 583406 h 583406"/>
                <a:gd name="connsiteX9" fmla="*/ 107156 w 1002506"/>
                <a:gd name="connsiteY9" fmla="*/ 576262 h 583406"/>
                <a:gd name="connsiteX10" fmla="*/ 92868 w 1002506"/>
                <a:gd name="connsiteY10" fmla="*/ 564356 h 583406"/>
                <a:gd name="connsiteX11" fmla="*/ 61912 w 1002506"/>
                <a:gd name="connsiteY11" fmla="*/ 514350 h 583406"/>
                <a:gd name="connsiteX12" fmla="*/ 28575 w 1002506"/>
                <a:gd name="connsiteY12" fmla="*/ 457200 h 583406"/>
                <a:gd name="connsiteX13" fmla="*/ 9525 w 1002506"/>
                <a:gd name="connsiteY13" fmla="*/ 416718 h 583406"/>
                <a:gd name="connsiteX14" fmla="*/ 0 w 1002506"/>
                <a:gd name="connsiteY14" fmla="*/ 373856 h 583406"/>
                <a:gd name="connsiteX15" fmla="*/ 0 w 1002506"/>
                <a:gd name="connsiteY15" fmla="*/ 330993 h 583406"/>
                <a:gd name="connsiteX16" fmla="*/ 7143 w 1002506"/>
                <a:gd name="connsiteY16" fmla="*/ 295275 h 583406"/>
                <a:gd name="connsiteX17" fmla="*/ 21431 w 1002506"/>
                <a:gd name="connsiteY17" fmla="*/ 252412 h 583406"/>
                <a:gd name="connsiteX18" fmla="*/ 50006 w 1002506"/>
                <a:gd name="connsiteY18" fmla="*/ 214312 h 583406"/>
                <a:gd name="connsiteX19" fmla="*/ 73818 w 1002506"/>
                <a:gd name="connsiteY19" fmla="*/ 195262 h 583406"/>
                <a:gd name="connsiteX20" fmla="*/ 123825 w 1002506"/>
                <a:gd name="connsiteY20" fmla="*/ 164306 h 583406"/>
                <a:gd name="connsiteX21" fmla="*/ 235743 w 1002506"/>
                <a:gd name="connsiteY21" fmla="*/ 219075 h 583406"/>
                <a:gd name="connsiteX22" fmla="*/ 416718 w 1002506"/>
                <a:gd name="connsiteY22" fmla="*/ 166687 h 583406"/>
                <a:gd name="connsiteX23" fmla="*/ 661987 w 1002506"/>
                <a:gd name="connsiteY23" fmla="*/ 95250 h 583406"/>
                <a:gd name="connsiteX24" fmla="*/ 1002506 w 1002506"/>
                <a:gd name="connsiteY24" fmla="*/ 0 h 583406"/>
                <a:gd name="connsiteX25" fmla="*/ 1002506 w 1002506"/>
                <a:gd name="connsiteY25" fmla="*/ 138112 h 583406"/>
                <a:gd name="connsiteX26" fmla="*/ 788193 w 1002506"/>
                <a:gd name="connsiteY26" fmla="*/ 226218 h 583406"/>
                <a:gd name="connsiteX27" fmla="*/ 588168 w 1002506"/>
                <a:gd name="connsiteY27" fmla="*/ 31670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2506" h="583406">
                  <a:moveTo>
                    <a:pt x="588168" y="316706"/>
                  </a:moveTo>
                  <a:lnTo>
                    <a:pt x="330993" y="440531"/>
                  </a:lnTo>
                  <a:lnTo>
                    <a:pt x="257175" y="481012"/>
                  </a:lnTo>
                  <a:lnTo>
                    <a:pt x="223837" y="504825"/>
                  </a:lnTo>
                  <a:lnTo>
                    <a:pt x="204787" y="519112"/>
                  </a:lnTo>
                  <a:lnTo>
                    <a:pt x="176212" y="561975"/>
                  </a:lnTo>
                  <a:lnTo>
                    <a:pt x="157162" y="576262"/>
                  </a:lnTo>
                  <a:lnTo>
                    <a:pt x="140493" y="583406"/>
                  </a:lnTo>
                  <a:lnTo>
                    <a:pt x="123825" y="583406"/>
                  </a:lnTo>
                  <a:lnTo>
                    <a:pt x="107156" y="576262"/>
                  </a:lnTo>
                  <a:lnTo>
                    <a:pt x="92868" y="564356"/>
                  </a:lnTo>
                  <a:lnTo>
                    <a:pt x="61912" y="514350"/>
                  </a:lnTo>
                  <a:lnTo>
                    <a:pt x="28575" y="457200"/>
                  </a:lnTo>
                  <a:lnTo>
                    <a:pt x="9525" y="416718"/>
                  </a:lnTo>
                  <a:lnTo>
                    <a:pt x="0" y="373856"/>
                  </a:lnTo>
                  <a:lnTo>
                    <a:pt x="0" y="330993"/>
                  </a:lnTo>
                  <a:lnTo>
                    <a:pt x="7143" y="295275"/>
                  </a:lnTo>
                  <a:lnTo>
                    <a:pt x="21431" y="252412"/>
                  </a:lnTo>
                  <a:lnTo>
                    <a:pt x="50006" y="214312"/>
                  </a:lnTo>
                  <a:lnTo>
                    <a:pt x="73818" y="195262"/>
                  </a:lnTo>
                  <a:lnTo>
                    <a:pt x="123825" y="164306"/>
                  </a:lnTo>
                  <a:lnTo>
                    <a:pt x="235743" y="219075"/>
                  </a:lnTo>
                  <a:lnTo>
                    <a:pt x="416718" y="166687"/>
                  </a:lnTo>
                  <a:lnTo>
                    <a:pt x="661987" y="95250"/>
                  </a:lnTo>
                  <a:lnTo>
                    <a:pt x="1002506" y="0"/>
                  </a:lnTo>
                  <a:lnTo>
                    <a:pt x="1002506" y="138112"/>
                  </a:lnTo>
                  <a:lnTo>
                    <a:pt x="788193" y="226218"/>
                  </a:lnTo>
                  <a:lnTo>
                    <a:pt x="5881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ADEB3481-9311-4C26-871B-5446B0A7B4A6}"/>
                </a:ext>
              </a:extLst>
            </p:cNvPr>
            <p:cNvSpPr/>
            <p:nvPr/>
          </p:nvSpPr>
          <p:spPr>
            <a:xfrm rot="16200000">
              <a:off x="2155826" y="4067175"/>
              <a:ext cx="2266950" cy="1171575"/>
            </a:xfrm>
            <a:custGeom>
              <a:avLst/>
              <a:gdLst>
                <a:gd name="connsiteX0" fmla="*/ 1245394 w 2266950"/>
                <a:gd name="connsiteY0" fmla="*/ 935831 h 1171575"/>
                <a:gd name="connsiteX1" fmla="*/ 1100138 w 2266950"/>
                <a:gd name="connsiteY1" fmla="*/ 885825 h 1171575"/>
                <a:gd name="connsiteX2" fmla="*/ 966788 w 2266950"/>
                <a:gd name="connsiteY2" fmla="*/ 826294 h 1171575"/>
                <a:gd name="connsiteX3" fmla="*/ 831056 w 2266950"/>
                <a:gd name="connsiteY3" fmla="*/ 759619 h 1171575"/>
                <a:gd name="connsiteX4" fmla="*/ 731044 w 2266950"/>
                <a:gd name="connsiteY4" fmla="*/ 702469 h 1171575"/>
                <a:gd name="connsiteX5" fmla="*/ 633413 w 2266950"/>
                <a:gd name="connsiteY5" fmla="*/ 640556 h 1171575"/>
                <a:gd name="connsiteX6" fmla="*/ 566738 w 2266950"/>
                <a:gd name="connsiteY6" fmla="*/ 595313 h 1171575"/>
                <a:gd name="connsiteX7" fmla="*/ 485775 w 2266950"/>
                <a:gd name="connsiteY7" fmla="*/ 531019 h 1171575"/>
                <a:gd name="connsiteX8" fmla="*/ 381000 w 2266950"/>
                <a:gd name="connsiteY8" fmla="*/ 447675 h 1171575"/>
                <a:gd name="connsiteX9" fmla="*/ 264319 w 2266950"/>
                <a:gd name="connsiteY9" fmla="*/ 342900 h 1171575"/>
                <a:gd name="connsiteX10" fmla="*/ 147638 w 2266950"/>
                <a:gd name="connsiteY10" fmla="*/ 226219 h 1171575"/>
                <a:gd name="connsiteX11" fmla="*/ 61913 w 2266950"/>
                <a:gd name="connsiteY11" fmla="*/ 135731 h 1171575"/>
                <a:gd name="connsiteX12" fmla="*/ 35719 w 2266950"/>
                <a:gd name="connsiteY12" fmla="*/ 104775 h 1171575"/>
                <a:gd name="connsiteX13" fmla="*/ 21431 w 2266950"/>
                <a:gd name="connsiteY13" fmla="*/ 83344 h 1171575"/>
                <a:gd name="connsiteX14" fmla="*/ 7144 w 2266950"/>
                <a:gd name="connsiteY14" fmla="*/ 57150 h 1171575"/>
                <a:gd name="connsiteX15" fmla="*/ 0 w 2266950"/>
                <a:gd name="connsiteY15" fmla="*/ 30956 h 1171575"/>
                <a:gd name="connsiteX16" fmla="*/ 0 w 2266950"/>
                <a:gd name="connsiteY16" fmla="*/ 11906 h 1171575"/>
                <a:gd name="connsiteX17" fmla="*/ 7144 w 2266950"/>
                <a:gd name="connsiteY17" fmla="*/ 2381 h 1171575"/>
                <a:gd name="connsiteX18" fmla="*/ 21431 w 2266950"/>
                <a:gd name="connsiteY18" fmla="*/ 0 h 1171575"/>
                <a:gd name="connsiteX19" fmla="*/ 42863 w 2266950"/>
                <a:gd name="connsiteY19" fmla="*/ 4763 h 1171575"/>
                <a:gd name="connsiteX20" fmla="*/ 76200 w 2266950"/>
                <a:gd name="connsiteY20" fmla="*/ 28575 h 1171575"/>
                <a:gd name="connsiteX21" fmla="*/ 126206 w 2266950"/>
                <a:gd name="connsiteY21" fmla="*/ 73819 h 1171575"/>
                <a:gd name="connsiteX22" fmla="*/ 219075 w 2266950"/>
                <a:gd name="connsiteY22" fmla="*/ 152400 h 1171575"/>
                <a:gd name="connsiteX23" fmla="*/ 285750 w 2266950"/>
                <a:gd name="connsiteY23" fmla="*/ 204788 h 1171575"/>
                <a:gd name="connsiteX24" fmla="*/ 376238 w 2266950"/>
                <a:gd name="connsiteY24" fmla="*/ 273844 h 1171575"/>
                <a:gd name="connsiteX25" fmla="*/ 457200 w 2266950"/>
                <a:gd name="connsiteY25" fmla="*/ 330994 h 1171575"/>
                <a:gd name="connsiteX26" fmla="*/ 531019 w 2266950"/>
                <a:gd name="connsiteY26" fmla="*/ 385763 h 1171575"/>
                <a:gd name="connsiteX27" fmla="*/ 604838 w 2266950"/>
                <a:gd name="connsiteY27" fmla="*/ 433388 h 1171575"/>
                <a:gd name="connsiteX28" fmla="*/ 692944 w 2266950"/>
                <a:gd name="connsiteY28" fmla="*/ 490538 h 1171575"/>
                <a:gd name="connsiteX29" fmla="*/ 771525 w 2266950"/>
                <a:gd name="connsiteY29" fmla="*/ 533400 h 1171575"/>
                <a:gd name="connsiteX30" fmla="*/ 845344 w 2266950"/>
                <a:gd name="connsiteY30" fmla="*/ 569119 h 1171575"/>
                <a:gd name="connsiteX31" fmla="*/ 921544 w 2266950"/>
                <a:gd name="connsiteY31" fmla="*/ 604838 h 1171575"/>
                <a:gd name="connsiteX32" fmla="*/ 985838 w 2266950"/>
                <a:gd name="connsiteY32" fmla="*/ 628650 h 1171575"/>
                <a:gd name="connsiteX33" fmla="*/ 1083469 w 2266950"/>
                <a:gd name="connsiteY33" fmla="*/ 661988 h 1171575"/>
                <a:gd name="connsiteX34" fmla="*/ 1200150 w 2266950"/>
                <a:gd name="connsiteY34" fmla="*/ 692944 h 1171575"/>
                <a:gd name="connsiteX35" fmla="*/ 1300163 w 2266950"/>
                <a:gd name="connsiteY35" fmla="*/ 716756 h 1171575"/>
                <a:gd name="connsiteX36" fmla="*/ 1404938 w 2266950"/>
                <a:gd name="connsiteY36" fmla="*/ 738188 h 1171575"/>
                <a:gd name="connsiteX37" fmla="*/ 1540669 w 2266950"/>
                <a:gd name="connsiteY37" fmla="*/ 759619 h 1171575"/>
                <a:gd name="connsiteX38" fmla="*/ 1609725 w 2266950"/>
                <a:gd name="connsiteY38" fmla="*/ 766763 h 1171575"/>
                <a:gd name="connsiteX39" fmla="*/ 1735931 w 2266950"/>
                <a:gd name="connsiteY39" fmla="*/ 790575 h 1171575"/>
                <a:gd name="connsiteX40" fmla="*/ 1881188 w 2266950"/>
                <a:gd name="connsiteY40" fmla="*/ 804863 h 1171575"/>
                <a:gd name="connsiteX41" fmla="*/ 2002631 w 2266950"/>
                <a:gd name="connsiteY41" fmla="*/ 814388 h 1171575"/>
                <a:gd name="connsiteX42" fmla="*/ 2057400 w 2266950"/>
                <a:gd name="connsiteY42" fmla="*/ 814388 h 1171575"/>
                <a:gd name="connsiteX43" fmla="*/ 2095500 w 2266950"/>
                <a:gd name="connsiteY43" fmla="*/ 807244 h 1171575"/>
                <a:gd name="connsiteX44" fmla="*/ 2143125 w 2266950"/>
                <a:gd name="connsiteY44" fmla="*/ 785813 h 1171575"/>
                <a:gd name="connsiteX45" fmla="*/ 2166938 w 2266950"/>
                <a:gd name="connsiteY45" fmla="*/ 762000 h 1171575"/>
                <a:gd name="connsiteX46" fmla="*/ 2193131 w 2266950"/>
                <a:gd name="connsiteY46" fmla="*/ 733425 h 1171575"/>
                <a:gd name="connsiteX47" fmla="*/ 2212181 w 2266950"/>
                <a:gd name="connsiteY47" fmla="*/ 719138 h 1171575"/>
                <a:gd name="connsiteX48" fmla="*/ 2231231 w 2266950"/>
                <a:gd name="connsiteY48" fmla="*/ 711994 h 1171575"/>
                <a:gd name="connsiteX49" fmla="*/ 2252663 w 2266950"/>
                <a:gd name="connsiteY49" fmla="*/ 714375 h 1171575"/>
                <a:gd name="connsiteX50" fmla="*/ 2262188 w 2266950"/>
                <a:gd name="connsiteY50" fmla="*/ 723900 h 1171575"/>
                <a:gd name="connsiteX51" fmla="*/ 2264569 w 2266950"/>
                <a:gd name="connsiteY51" fmla="*/ 738188 h 1171575"/>
                <a:gd name="connsiteX52" fmla="*/ 2266950 w 2266950"/>
                <a:gd name="connsiteY52" fmla="*/ 764381 h 1171575"/>
                <a:gd name="connsiteX53" fmla="*/ 2266950 w 2266950"/>
                <a:gd name="connsiteY53" fmla="*/ 795338 h 1171575"/>
                <a:gd name="connsiteX54" fmla="*/ 2255044 w 2266950"/>
                <a:gd name="connsiteY54" fmla="*/ 838200 h 1171575"/>
                <a:gd name="connsiteX55" fmla="*/ 2224088 w 2266950"/>
                <a:gd name="connsiteY55" fmla="*/ 926306 h 1171575"/>
                <a:gd name="connsiteX56" fmla="*/ 2176463 w 2266950"/>
                <a:gd name="connsiteY56" fmla="*/ 1040606 h 1171575"/>
                <a:gd name="connsiteX57" fmla="*/ 2135981 w 2266950"/>
                <a:gd name="connsiteY57" fmla="*/ 1107281 h 1171575"/>
                <a:gd name="connsiteX58" fmla="*/ 2097881 w 2266950"/>
                <a:gd name="connsiteY58" fmla="*/ 1150144 h 1171575"/>
                <a:gd name="connsiteX59" fmla="*/ 2069306 w 2266950"/>
                <a:gd name="connsiteY59" fmla="*/ 1166813 h 1171575"/>
                <a:gd name="connsiteX60" fmla="*/ 2050256 w 2266950"/>
                <a:gd name="connsiteY60" fmla="*/ 1171575 h 1171575"/>
                <a:gd name="connsiteX61" fmla="*/ 2028825 w 2266950"/>
                <a:gd name="connsiteY61" fmla="*/ 1169194 h 1171575"/>
                <a:gd name="connsiteX62" fmla="*/ 2002631 w 2266950"/>
                <a:gd name="connsiteY62" fmla="*/ 1162050 h 1171575"/>
                <a:gd name="connsiteX63" fmla="*/ 1983581 w 2266950"/>
                <a:gd name="connsiteY63" fmla="*/ 1150144 h 1171575"/>
                <a:gd name="connsiteX64" fmla="*/ 1955006 w 2266950"/>
                <a:gd name="connsiteY64" fmla="*/ 1123950 h 1171575"/>
                <a:gd name="connsiteX65" fmla="*/ 1759744 w 2266950"/>
                <a:gd name="connsiteY65" fmla="*/ 1062038 h 1171575"/>
                <a:gd name="connsiteX66" fmla="*/ 1552575 w 2266950"/>
                <a:gd name="connsiteY66" fmla="*/ 1012031 h 1171575"/>
                <a:gd name="connsiteX67" fmla="*/ 1245394 w 2266950"/>
                <a:gd name="connsiteY67" fmla="*/ 93583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266950" h="1171575">
                  <a:moveTo>
                    <a:pt x="1245394" y="935831"/>
                  </a:moveTo>
                  <a:lnTo>
                    <a:pt x="1100138" y="885825"/>
                  </a:lnTo>
                  <a:lnTo>
                    <a:pt x="966788" y="826294"/>
                  </a:lnTo>
                  <a:lnTo>
                    <a:pt x="831056" y="759619"/>
                  </a:lnTo>
                  <a:lnTo>
                    <a:pt x="731044" y="702469"/>
                  </a:lnTo>
                  <a:lnTo>
                    <a:pt x="633413" y="640556"/>
                  </a:lnTo>
                  <a:lnTo>
                    <a:pt x="566738" y="595313"/>
                  </a:lnTo>
                  <a:lnTo>
                    <a:pt x="485775" y="531019"/>
                  </a:lnTo>
                  <a:lnTo>
                    <a:pt x="381000" y="447675"/>
                  </a:lnTo>
                  <a:lnTo>
                    <a:pt x="264319" y="342900"/>
                  </a:lnTo>
                  <a:lnTo>
                    <a:pt x="147638" y="226219"/>
                  </a:lnTo>
                  <a:lnTo>
                    <a:pt x="61913" y="135731"/>
                  </a:lnTo>
                  <a:lnTo>
                    <a:pt x="35719" y="104775"/>
                  </a:lnTo>
                  <a:lnTo>
                    <a:pt x="21431" y="83344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6200" y="28575"/>
                  </a:lnTo>
                  <a:lnTo>
                    <a:pt x="126206" y="73819"/>
                  </a:lnTo>
                  <a:lnTo>
                    <a:pt x="219075" y="152400"/>
                  </a:lnTo>
                  <a:lnTo>
                    <a:pt x="285750" y="204788"/>
                  </a:lnTo>
                  <a:lnTo>
                    <a:pt x="376238" y="273844"/>
                  </a:lnTo>
                  <a:lnTo>
                    <a:pt x="457200" y="330994"/>
                  </a:lnTo>
                  <a:lnTo>
                    <a:pt x="531019" y="385763"/>
                  </a:lnTo>
                  <a:lnTo>
                    <a:pt x="604838" y="433388"/>
                  </a:lnTo>
                  <a:lnTo>
                    <a:pt x="692944" y="490538"/>
                  </a:lnTo>
                  <a:lnTo>
                    <a:pt x="771525" y="533400"/>
                  </a:lnTo>
                  <a:lnTo>
                    <a:pt x="845344" y="569119"/>
                  </a:lnTo>
                  <a:lnTo>
                    <a:pt x="921544" y="604838"/>
                  </a:lnTo>
                  <a:lnTo>
                    <a:pt x="985838" y="628650"/>
                  </a:lnTo>
                  <a:lnTo>
                    <a:pt x="1083469" y="661988"/>
                  </a:lnTo>
                  <a:lnTo>
                    <a:pt x="1200150" y="692944"/>
                  </a:lnTo>
                  <a:lnTo>
                    <a:pt x="1300163" y="716756"/>
                  </a:lnTo>
                  <a:lnTo>
                    <a:pt x="1404938" y="738188"/>
                  </a:lnTo>
                  <a:lnTo>
                    <a:pt x="1540669" y="759619"/>
                  </a:lnTo>
                  <a:lnTo>
                    <a:pt x="1609725" y="766763"/>
                  </a:lnTo>
                  <a:lnTo>
                    <a:pt x="1735931" y="790575"/>
                  </a:lnTo>
                  <a:lnTo>
                    <a:pt x="1881188" y="804863"/>
                  </a:lnTo>
                  <a:lnTo>
                    <a:pt x="2002631" y="814388"/>
                  </a:lnTo>
                  <a:lnTo>
                    <a:pt x="2057400" y="814388"/>
                  </a:lnTo>
                  <a:lnTo>
                    <a:pt x="2095500" y="807244"/>
                  </a:lnTo>
                  <a:lnTo>
                    <a:pt x="2143125" y="785813"/>
                  </a:lnTo>
                  <a:lnTo>
                    <a:pt x="2166938" y="762000"/>
                  </a:lnTo>
                  <a:lnTo>
                    <a:pt x="2193131" y="733425"/>
                  </a:lnTo>
                  <a:lnTo>
                    <a:pt x="2212181" y="719138"/>
                  </a:lnTo>
                  <a:lnTo>
                    <a:pt x="2231231" y="711994"/>
                  </a:lnTo>
                  <a:lnTo>
                    <a:pt x="2252663" y="714375"/>
                  </a:lnTo>
                  <a:lnTo>
                    <a:pt x="2262188" y="723900"/>
                  </a:lnTo>
                  <a:lnTo>
                    <a:pt x="2264569" y="738188"/>
                  </a:lnTo>
                  <a:lnTo>
                    <a:pt x="2266950" y="764381"/>
                  </a:lnTo>
                  <a:lnTo>
                    <a:pt x="2266950" y="795338"/>
                  </a:lnTo>
                  <a:lnTo>
                    <a:pt x="2255044" y="838200"/>
                  </a:lnTo>
                  <a:lnTo>
                    <a:pt x="2224088" y="926306"/>
                  </a:lnTo>
                  <a:lnTo>
                    <a:pt x="2176463" y="1040606"/>
                  </a:lnTo>
                  <a:lnTo>
                    <a:pt x="2135981" y="1107281"/>
                  </a:lnTo>
                  <a:lnTo>
                    <a:pt x="2097881" y="1150144"/>
                  </a:lnTo>
                  <a:lnTo>
                    <a:pt x="2069306" y="1166813"/>
                  </a:lnTo>
                  <a:lnTo>
                    <a:pt x="2050256" y="1171575"/>
                  </a:lnTo>
                  <a:lnTo>
                    <a:pt x="2028825" y="1169194"/>
                  </a:lnTo>
                  <a:lnTo>
                    <a:pt x="2002631" y="1162050"/>
                  </a:lnTo>
                  <a:lnTo>
                    <a:pt x="1983581" y="1150144"/>
                  </a:lnTo>
                  <a:lnTo>
                    <a:pt x="1955006" y="1123950"/>
                  </a:lnTo>
                  <a:lnTo>
                    <a:pt x="1759744" y="1062038"/>
                  </a:lnTo>
                  <a:lnTo>
                    <a:pt x="1552575" y="1012031"/>
                  </a:lnTo>
                  <a:lnTo>
                    <a:pt x="1245394" y="935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D2BBE4E-DF7D-4B37-B222-D38D82C0AEF5}"/>
                </a:ext>
              </a:extLst>
            </p:cNvPr>
            <p:cNvSpPr/>
            <p:nvPr/>
          </p:nvSpPr>
          <p:spPr>
            <a:xfrm>
              <a:off x="4271963" y="1846263"/>
              <a:ext cx="1363662" cy="1722437"/>
            </a:xfrm>
            <a:custGeom>
              <a:avLst/>
              <a:gdLst>
                <a:gd name="connsiteX0" fmla="*/ 565370 w 1364388"/>
                <a:gd name="connsiteY0" fmla="*/ 299993 h 1722072"/>
                <a:gd name="connsiteX1" fmla="*/ 262493 w 1364388"/>
                <a:gd name="connsiteY1" fmla="*/ 357684 h 1722072"/>
                <a:gd name="connsiteX2" fmla="*/ 86536 w 1364388"/>
                <a:gd name="connsiteY2" fmla="*/ 395183 h 1722072"/>
                <a:gd name="connsiteX3" fmla="*/ 0 w 1364388"/>
                <a:gd name="connsiteY3" fmla="*/ 242302 h 1722072"/>
                <a:gd name="connsiteX4" fmla="*/ 268262 w 1364388"/>
                <a:gd name="connsiteY4" fmla="*/ 193265 h 1722072"/>
                <a:gd name="connsiteX5" fmla="*/ 660560 w 1364388"/>
                <a:gd name="connsiteY5" fmla="*/ 121151 h 1722072"/>
                <a:gd name="connsiteX6" fmla="*/ 943245 w 1364388"/>
                <a:gd name="connsiteY6" fmla="*/ 66345 h 1722072"/>
                <a:gd name="connsiteX7" fmla="*/ 992282 w 1364388"/>
                <a:gd name="connsiteY7" fmla="*/ 34615 h 1722072"/>
                <a:gd name="connsiteX8" fmla="*/ 1038435 w 1364388"/>
                <a:gd name="connsiteY8" fmla="*/ 5769 h 1722072"/>
                <a:gd name="connsiteX9" fmla="*/ 1055742 w 1364388"/>
                <a:gd name="connsiteY9" fmla="*/ 0 h 1722072"/>
                <a:gd name="connsiteX10" fmla="*/ 1087472 w 1364388"/>
                <a:gd name="connsiteY10" fmla="*/ 11538 h 1722072"/>
                <a:gd name="connsiteX11" fmla="*/ 1199969 w 1364388"/>
                <a:gd name="connsiteY11" fmla="*/ 77883 h 1722072"/>
                <a:gd name="connsiteX12" fmla="*/ 1263429 w 1364388"/>
                <a:gd name="connsiteY12" fmla="*/ 121151 h 1722072"/>
                <a:gd name="connsiteX13" fmla="*/ 1303813 w 1364388"/>
                <a:gd name="connsiteY13" fmla="*/ 158650 h 1722072"/>
                <a:gd name="connsiteX14" fmla="*/ 1329774 w 1364388"/>
                <a:gd name="connsiteY14" fmla="*/ 187496 h 1722072"/>
                <a:gd name="connsiteX15" fmla="*/ 1352850 w 1364388"/>
                <a:gd name="connsiteY15" fmla="*/ 216341 h 1722072"/>
                <a:gd name="connsiteX16" fmla="*/ 1361504 w 1364388"/>
                <a:gd name="connsiteY16" fmla="*/ 236533 h 1722072"/>
                <a:gd name="connsiteX17" fmla="*/ 1364388 w 1364388"/>
                <a:gd name="connsiteY17" fmla="*/ 250955 h 1722072"/>
                <a:gd name="connsiteX18" fmla="*/ 1364388 w 1364388"/>
                <a:gd name="connsiteY18" fmla="*/ 279801 h 1722072"/>
                <a:gd name="connsiteX19" fmla="*/ 1352850 w 1364388"/>
                <a:gd name="connsiteY19" fmla="*/ 320184 h 1722072"/>
                <a:gd name="connsiteX20" fmla="*/ 1326889 w 1364388"/>
                <a:gd name="connsiteY20" fmla="*/ 351914 h 1722072"/>
                <a:gd name="connsiteX21" fmla="*/ 1309582 w 1364388"/>
                <a:gd name="connsiteY21" fmla="*/ 377875 h 1722072"/>
                <a:gd name="connsiteX22" fmla="*/ 1298044 w 1364388"/>
                <a:gd name="connsiteY22" fmla="*/ 403836 h 1722072"/>
                <a:gd name="connsiteX23" fmla="*/ 1277852 w 1364388"/>
                <a:gd name="connsiteY23" fmla="*/ 487488 h 1722072"/>
                <a:gd name="connsiteX24" fmla="*/ 1243237 w 1364388"/>
                <a:gd name="connsiteY24" fmla="*/ 692290 h 1722072"/>
                <a:gd name="connsiteX25" fmla="*/ 1217277 w 1364388"/>
                <a:gd name="connsiteY25" fmla="*/ 859594 h 1722072"/>
                <a:gd name="connsiteX26" fmla="*/ 1191316 w 1364388"/>
                <a:gd name="connsiteY26" fmla="*/ 1061512 h 1722072"/>
                <a:gd name="connsiteX27" fmla="*/ 1174008 w 1364388"/>
                <a:gd name="connsiteY27" fmla="*/ 1202855 h 1722072"/>
                <a:gd name="connsiteX28" fmla="*/ 1159586 w 1364388"/>
                <a:gd name="connsiteY28" fmla="*/ 1390350 h 1722072"/>
                <a:gd name="connsiteX29" fmla="*/ 1148048 w 1364388"/>
                <a:gd name="connsiteY29" fmla="*/ 1511501 h 1722072"/>
                <a:gd name="connsiteX30" fmla="*/ 1136509 w 1364388"/>
                <a:gd name="connsiteY30" fmla="*/ 1589383 h 1722072"/>
                <a:gd name="connsiteX31" fmla="*/ 1124971 w 1364388"/>
                <a:gd name="connsiteY31" fmla="*/ 1644190 h 1722072"/>
                <a:gd name="connsiteX32" fmla="*/ 1107664 w 1364388"/>
                <a:gd name="connsiteY32" fmla="*/ 1693227 h 1722072"/>
                <a:gd name="connsiteX33" fmla="*/ 1096126 w 1364388"/>
                <a:gd name="connsiteY33" fmla="*/ 1716303 h 1722072"/>
                <a:gd name="connsiteX34" fmla="*/ 1081703 w 1364388"/>
                <a:gd name="connsiteY34" fmla="*/ 1722072 h 1722072"/>
                <a:gd name="connsiteX35" fmla="*/ 1038435 w 1364388"/>
                <a:gd name="connsiteY35" fmla="*/ 1713419 h 1722072"/>
                <a:gd name="connsiteX36" fmla="*/ 1000936 w 1364388"/>
                <a:gd name="connsiteY36" fmla="*/ 1693227 h 1722072"/>
                <a:gd name="connsiteX37" fmla="*/ 969206 w 1364388"/>
                <a:gd name="connsiteY37" fmla="*/ 1664381 h 1722072"/>
                <a:gd name="connsiteX38" fmla="*/ 934591 w 1364388"/>
                <a:gd name="connsiteY38" fmla="*/ 1626882 h 1722072"/>
                <a:gd name="connsiteX39" fmla="*/ 920169 w 1364388"/>
                <a:gd name="connsiteY39" fmla="*/ 1401888 h 1722072"/>
                <a:gd name="connsiteX40" fmla="*/ 946130 w 1364388"/>
                <a:gd name="connsiteY40" fmla="*/ 1110549 h 1722072"/>
                <a:gd name="connsiteX41" fmla="*/ 963437 w 1364388"/>
                <a:gd name="connsiteY41" fmla="*/ 917285 h 1722072"/>
                <a:gd name="connsiteX42" fmla="*/ 986513 w 1364388"/>
                <a:gd name="connsiteY42" fmla="*/ 781711 h 1722072"/>
                <a:gd name="connsiteX43" fmla="*/ 1000936 w 1364388"/>
                <a:gd name="connsiteY43" fmla="*/ 504795 h 1722072"/>
                <a:gd name="connsiteX44" fmla="*/ 1009589 w 1364388"/>
                <a:gd name="connsiteY44" fmla="*/ 328838 h 1722072"/>
                <a:gd name="connsiteX45" fmla="*/ 1003820 w 1364388"/>
                <a:gd name="connsiteY45" fmla="*/ 288455 h 1722072"/>
                <a:gd name="connsiteX46" fmla="*/ 992282 w 1364388"/>
                <a:gd name="connsiteY46" fmla="*/ 265378 h 1722072"/>
                <a:gd name="connsiteX47" fmla="*/ 980744 w 1364388"/>
                <a:gd name="connsiteY47" fmla="*/ 256725 h 1722072"/>
                <a:gd name="connsiteX48" fmla="*/ 960552 w 1364388"/>
                <a:gd name="connsiteY48" fmla="*/ 248071 h 1722072"/>
                <a:gd name="connsiteX49" fmla="*/ 925938 w 1364388"/>
                <a:gd name="connsiteY49" fmla="*/ 248071 h 1722072"/>
                <a:gd name="connsiteX50" fmla="*/ 827863 w 1364388"/>
                <a:gd name="connsiteY50" fmla="*/ 262494 h 1722072"/>
                <a:gd name="connsiteX51" fmla="*/ 565370 w 1364388"/>
                <a:gd name="connsiteY51" fmla="*/ 299993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388" h="1722072">
                  <a:moveTo>
                    <a:pt x="565370" y="299993"/>
                  </a:moveTo>
                  <a:lnTo>
                    <a:pt x="262493" y="357684"/>
                  </a:lnTo>
                  <a:lnTo>
                    <a:pt x="86536" y="395183"/>
                  </a:lnTo>
                  <a:lnTo>
                    <a:pt x="0" y="242302"/>
                  </a:lnTo>
                  <a:lnTo>
                    <a:pt x="268262" y="193265"/>
                  </a:lnTo>
                  <a:lnTo>
                    <a:pt x="660560" y="121151"/>
                  </a:lnTo>
                  <a:lnTo>
                    <a:pt x="943245" y="66345"/>
                  </a:lnTo>
                  <a:lnTo>
                    <a:pt x="992282" y="34615"/>
                  </a:lnTo>
                  <a:lnTo>
                    <a:pt x="1038435" y="5769"/>
                  </a:lnTo>
                  <a:lnTo>
                    <a:pt x="1055742" y="0"/>
                  </a:lnTo>
                  <a:lnTo>
                    <a:pt x="1087472" y="11538"/>
                  </a:lnTo>
                  <a:lnTo>
                    <a:pt x="1199969" y="77883"/>
                  </a:lnTo>
                  <a:lnTo>
                    <a:pt x="1263429" y="121151"/>
                  </a:lnTo>
                  <a:lnTo>
                    <a:pt x="1303813" y="158650"/>
                  </a:lnTo>
                  <a:lnTo>
                    <a:pt x="1329774" y="187496"/>
                  </a:lnTo>
                  <a:lnTo>
                    <a:pt x="1352850" y="216341"/>
                  </a:lnTo>
                  <a:lnTo>
                    <a:pt x="1361504" y="236533"/>
                  </a:lnTo>
                  <a:lnTo>
                    <a:pt x="1364388" y="250955"/>
                  </a:lnTo>
                  <a:lnTo>
                    <a:pt x="1364388" y="279801"/>
                  </a:lnTo>
                  <a:lnTo>
                    <a:pt x="1352850" y="320184"/>
                  </a:lnTo>
                  <a:lnTo>
                    <a:pt x="1326889" y="351914"/>
                  </a:lnTo>
                  <a:lnTo>
                    <a:pt x="1309582" y="377875"/>
                  </a:lnTo>
                  <a:lnTo>
                    <a:pt x="1298044" y="403836"/>
                  </a:lnTo>
                  <a:lnTo>
                    <a:pt x="1277852" y="487488"/>
                  </a:lnTo>
                  <a:lnTo>
                    <a:pt x="1243237" y="692290"/>
                  </a:lnTo>
                  <a:lnTo>
                    <a:pt x="1217277" y="859594"/>
                  </a:lnTo>
                  <a:lnTo>
                    <a:pt x="1191316" y="1061512"/>
                  </a:lnTo>
                  <a:lnTo>
                    <a:pt x="1174008" y="1202855"/>
                  </a:lnTo>
                  <a:lnTo>
                    <a:pt x="1159586" y="1390350"/>
                  </a:lnTo>
                  <a:lnTo>
                    <a:pt x="1148048" y="1511501"/>
                  </a:lnTo>
                  <a:lnTo>
                    <a:pt x="1136509" y="1589383"/>
                  </a:lnTo>
                  <a:lnTo>
                    <a:pt x="1124971" y="1644190"/>
                  </a:lnTo>
                  <a:lnTo>
                    <a:pt x="1107664" y="1693227"/>
                  </a:lnTo>
                  <a:lnTo>
                    <a:pt x="1096126" y="1716303"/>
                  </a:lnTo>
                  <a:lnTo>
                    <a:pt x="1081703" y="1722072"/>
                  </a:lnTo>
                  <a:lnTo>
                    <a:pt x="1038435" y="1713419"/>
                  </a:lnTo>
                  <a:lnTo>
                    <a:pt x="1000936" y="1693227"/>
                  </a:lnTo>
                  <a:lnTo>
                    <a:pt x="969206" y="1664381"/>
                  </a:lnTo>
                  <a:lnTo>
                    <a:pt x="934591" y="1626882"/>
                  </a:lnTo>
                  <a:lnTo>
                    <a:pt x="920169" y="1401888"/>
                  </a:lnTo>
                  <a:lnTo>
                    <a:pt x="946130" y="1110549"/>
                  </a:lnTo>
                  <a:lnTo>
                    <a:pt x="963437" y="917285"/>
                  </a:lnTo>
                  <a:lnTo>
                    <a:pt x="986513" y="781711"/>
                  </a:lnTo>
                  <a:lnTo>
                    <a:pt x="1000936" y="504795"/>
                  </a:lnTo>
                  <a:lnTo>
                    <a:pt x="1009589" y="328838"/>
                  </a:lnTo>
                  <a:lnTo>
                    <a:pt x="1003820" y="288455"/>
                  </a:lnTo>
                  <a:lnTo>
                    <a:pt x="992282" y="265378"/>
                  </a:lnTo>
                  <a:lnTo>
                    <a:pt x="980744" y="256725"/>
                  </a:lnTo>
                  <a:lnTo>
                    <a:pt x="960552" y="248071"/>
                  </a:lnTo>
                  <a:lnTo>
                    <a:pt x="925938" y="248071"/>
                  </a:lnTo>
                  <a:lnTo>
                    <a:pt x="827863" y="262494"/>
                  </a:lnTo>
                  <a:lnTo>
                    <a:pt x="565370" y="299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7DFDF9A-C32A-409A-B2A1-E7780E0D2DF5}"/>
                </a:ext>
              </a:extLst>
            </p:cNvPr>
            <p:cNvSpPr/>
            <p:nvPr/>
          </p:nvSpPr>
          <p:spPr>
            <a:xfrm>
              <a:off x="4351338" y="2600325"/>
              <a:ext cx="954087" cy="328613"/>
            </a:xfrm>
            <a:custGeom>
              <a:avLst/>
              <a:gdLst>
                <a:gd name="connsiteX0" fmla="*/ 364331 w 954881"/>
                <a:gd name="connsiteY0" fmla="*/ 250031 h 328613"/>
                <a:gd name="connsiteX1" fmla="*/ 123825 w 954881"/>
                <a:gd name="connsiteY1" fmla="*/ 302419 h 328613"/>
                <a:gd name="connsiteX2" fmla="*/ 2381 w 954881"/>
                <a:gd name="connsiteY2" fmla="*/ 328613 h 328613"/>
                <a:gd name="connsiteX3" fmla="*/ 0 w 954881"/>
                <a:gd name="connsiteY3" fmla="*/ 147638 h 328613"/>
                <a:gd name="connsiteX4" fmla="*/ 119062 w 954881"/>
                <a:gd name="connsiteY4" fmla="*/ 121444 h 328613"/>
                <a:gd name="connsiteX5" fmla="*/ 366712 w 954881"/>
                <a:gd name="connsiteY5" fmla="*/ 69056 h 328613"/>
                <a:gd name="connsiteX6" fmla="*/ 645319 w 954881"/>
                <a:gd name="connsiteY6" fmla="*/ 14288 h 328613"/>
                <a:gd name="connsiteX7" fmla="*/ 700087 w 954881"/>
                <a:gd name="connsiteY7" fmla="*/ 4763 h 328613"/>
                <a:gd name="connsiteX8" fmla="*/ 742950 w 954881"/>
                <a:gd name="connsiteY8" fmla="*/ 0 h 328613"/>
                <a:gd name="connsiteX9" fmla="*/ 823912 w 954881"/>
                <a:gd name="connsiteY9" fmla="*/ 9525 h 328613"/>
                <a:gd name="connsiteX10" fmla="*/ 954881 w 954881"/>
                <a:gd name="connsiteY10" fmla="*/ 33338 h 328613"/>
                <a:gd name="connsiteX11" fmla="*/ 942975 w 954881"/>
                <a:gd name="connsiteY11" fmla="*/ 192881 h 328613"/>
                <a:gd name="connsiteX12" fmla="*/ 866775 w 954881"/>
                <a:gd name="connsiteY12" fmla="*/ 180975 h 328613"/>
                <a:gd name="connsiteX13" fmla="*/ 814387 w 954881"/>
                <a:gd name="connsiteY13" fmla="*/ 171450 h 328613"/>
                <a:gd name="connsiteX14" fmla="*/ 745331 w 954881"/>
                <a:gd name="connsiteY14" fmla="*/ 171450 h 328613"/>
                <a:gd name="connsiteX15" fmla="*/ 640556 w 954881"/>
                <a:gd name="connsiteY15" fmla="*/ 192881 h 328613"/>
                <a:gd name="connsiteX16" fmla="*/ 364331 w 954881"/>
                <a:gd name="connsiteY16" fmla="*/ 25003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4881" h="328613">
                  <a:moveTo>
                    <a:pt x="364331" y="250031"/>
                  </a:moveTo>
                  <a:lnTo>
                    <a:pt x="123825" y="302419"/>
                  </a:lnTo>
                  <a:lnTo>
                    <a:pt x="2381" y="328613"/>
                  </a:lnTo>
                  <a:cubicBezTo>
                    <a:pt x="1587" y="268288"/>
                    <a:pt x="794" y="207963"/>
                    <a:pt x="0" y="147638"/>
                  </a:cubicBezTo>
                  <a:lnTo>
                    <a:pt x="119062" y="121444"/>
                  </a:lnTo>
                  <a:lnTo>
                    <a:pt x="366712" y="69056"/>
                  </a:lnTo>
                  <a:lnTo>
                    <a:pt x="645319" y="14288"/>
                  </a:lnTo>
                  <a:lnTo>
                    <a:pt x="700087" y="4763"/>
                  </a:lnTo>
                  <a:lnTo>
                    <a:pt x="742950" y="0"/>
                  </a:lnTo>
                  <a:lnTo>
                    <a:pt x="823912" y="9525"/>
                  </a:lnTo>
                  <a:lnTo>
                    <a:pt x="954881" y="33338"/>
                  </a:lnTo>
                  <a:lnTo>
                    <a:pt x="942975" y="192881"/>
                  </a:lnTo>
                  <a:lnTo>
                    <a:pt x="866775" y="180975"/>
                  </a:lnTo>
                  <a:lnTo>
                    <a:pt x="814387" y="171450"/>
                  </a:lnTo>
                  <a:lnTo>
                    <a:pt x="745331" y="171450"/>
                  </a:lnTo>
                  <a:lnTo>
                    <a:pt x="640556" y="192881"/>
                  </a:lnTo>
                  <a:lnTo>
                    <a:pt x="3643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BA30F45D-2914-4AA8-9E4C-77C49B60AFF7}"/>
                </a:ext>
              </a:extLst>
            </p:cNvPr>
            <p:cNvSpPr/>
            <p:nvPr/>
          </p:nvSpPr>
          <p:spPr>
            <a:xfrm>
              <a:off x="4306888" y="3233738"/>
              <a:ext cx="941387" cy="387350"/>
            </a:xfrm>
            <a:custGeom>
              <a:avLst/>
              <a:gdLst>
                <a:gd name="connsiteX0" fmla="*/ 433388 w 940594"/>
                <a:gd name="connsiteY0" fmla="*/ 302418 h 388143"/>
                <a:gd name="connsiteX1" fmla="*/ 226219 w 940594"/>
                <a:gd name="connsiteY1" fmla="*/ 342900 h 388143"/>
                <a:gd name="connsiteX2" fmla="*/ 9525 w 940594"/>
                <a:gd name="connsiteY2" fmla="*/ 388143 h 388143"/>
                <a:gd name="connsiteX3" fmla="*/ 0 w 940594"/>
                <a:gd name="connsiteY3" fmla="*/ 238125 h 388143"/>
                <a:gd name="connsiteX4" fmla="*/ 202407 w 940594"/>
                <a:gd name="connsiteY4" fmla="*/ 192881 h 388143"/>
                <a:gd name="connsiteX5" fmla="*/ 409575 w 940594"/>
                <a:gd name="connsiteY5" fmla="*/ 140493 h 388143"/>
                <a:gd name="connsiteX6" fmla="*/ 695325 w 940594"/>
                <a:gd name="connsiteY6" fmla="*/ 66675 h 388143"/>
                <a:gd name="connsiteX7" fmla="*/ 931069 w 940594"/>
                <a:gd name="connsiteY7" fmla="*/ 0 h 388143"/>
                <a:gd name="connsiteX8" fmla="*/ 940594 w 940594"/>
                <a:gd name="connsiteY8" fmla="*/ 240506 h 388143"/>
                <a:gd name="connsiteX9" fmla="*/ 897732 w 940594"/>
                <a:gd name="connsiteY9" fmla="*/ 240506 h 388143"/>
                <a:gd name="connsiteX10" fmla="*/ 692944 w 940594"/>
                <a:gd name="connsiteY10" fmla="*/ 261937 h 388143"/>
                <a:gd name="connsiteX11" fmla="*/ 433388 w 940594"/>
                <a:gd name="connsiteY11" fmla="*/ 302418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0594" h="388143">
                  <a:moveTo>
                    <a:pt x="433388" y="302418"/>
                  </a:moveTo>
                  <a:lnTo>
                    <a:pt x="226219" y="342900"/>
                  </a:lnTo>
                  <a:lnTo>
                    <a:pt x="9525" y="388143"/>
                  </a:lnTo>
                  <a:lnTo>
                    <a:pt x="0" y="238125"/>
                  </a:lnTo>
                  <a:lnTo>
                    <a:pt x="202407" y="192881"/>
                  </a:lnTo>
                  <a:lnTo>
                    <a:pt x="409575" y="140493"/>
                  </a:lnTo>
                  <a:lnTo>
                    <a:pt x="695325" y="66675"/>
                  </a:lnTo>
                  <a:lnTo>
                    <a:pt x="931069" y="0"/>
                  </a:lnTo>
                  <a:lnTo>
                    <a:pt x="940594" y="240506"/>
                  </a:lnTo>
                  <a:lnTo>
                    <a:pt x="897732" y="240506"/>
                  </a:lnTo>
                  <a:lnTo>
                    <a:pt x="692944" y="261937"/>
                  </a:lnTo>
                  <a:lnTo>
                    <a:pt x="43338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9101B0E3-0F22-43C6-89E9-621A9D974DC0}"/>
                </a:ext>
              </a:extLst>
            </p:cNvPr>
            <p:cNvSpPr/>
            <p:nvPr/>
          </p:nvSpPr>
          <p:spPr>
            <a:xfrm rot="16200000">
              <a:off x="2603500" y="3375025"/>
              <a:ext cx="3201988" cy="452438"/>
            </a:xfrm>
            <a:custGeom>
              <a:avLst/>
              <a:gdLst>
                <a:gd name="connsiteX0" fmla="*/ 2022402 w 3201889"/>
                <a:gd name="connsiteY0" fmla="*/ 428904 h 452732"/>
                <a:gd name="connsiteX1" fmla="*/ 1718595 w 3201889"/>
                <a:gd name="connsiteY1" fmla="*/ 434861 h 452732"/>
                <a:gd name="connsiteX2" fmla="*/ 1590520 w 3201889"/>
                <a:gd name="connsiteY2" fmla="*/ 408055 h 452732"/>
                <a:gd name="connsiteX3" fmla="*/ 1134809 w 3201889"/>
                <a:gd name="connsiteY3" fmla="*/ 408055 h 452732"/>
                <a:gd name="connsiteX4" fmla="*/ 658249 w 3201889"/>
                <a:gd name="connsiteY4" fmla="*/ 411033 h 452732"/>
                <a:gd name="connsiteX5" fmla="*/ 354441 w 3201889"/>
                <a:gd name="connsiteY5" fmla="*/ 411033 h 452732"/>
                <a:gd name="connsiteX6" fmla="*/ 98290 w 3201889"/>
                <a:gd name="connsiteY6" fmla="*/ 378270 h 452732"/>
                <a:gd name="connsiteX7" fmla="*/ 71484 w 3201889"/>
                <a:gd name="connsiteY7" fmla="*/ 342527 h 452732"/>
                <a:gd name="connsiteX8" fmla="*/ 44677 w 3201889"/>
                <a:gd name="connsiteY8" fmla="*/ 315721 h 452732"/>
                <a:gd name="connsiteX9" fmla="*/ 23828 w 3201889"/>
                <a:gd name="connsiteY9" fmla="*/ 291893 h 452732"/>
                <a:gd name="connsiteX10" fmla="*/ 5957 w 3201889"/>
                <a:gd name="connsiteY10" fmla="*/ 265086 h 452732"/>
                <a:gd name="connsiteX11" fmla="*/ 0 w 3201889"/>
                <a:gd name="connsiteY11" fmla="*/ 235301 h 452732"/>
                <a:gd name="connsiteX12" fmla="*/ 2978 w 3201889"/>
                <a:gd name="connsiteY12" fmla="*/ 205516 h 452732"/>
                <a:gd name="connsiteX13" fmla="*/ 14892 w 3201889"/>
                <a:gd name="connsiteY13" fmla="*/ 181688 h 452732"/>
                <a:gd name="connsiteX14" fmla="*/ 29785 w 3201889"/>
                <a:gd name="connsiteY14" fmla="*/ 160839 h 452732"/>
                <a:gd name="connsiteX15" fmla="*/ 71484 w 3201889"/>
                <a:gd name="connsiteY15" fmla="*/ 125097 h 452732"/>
                <a:gd name="connsiteX16" fmla="*/ 110204 w 3201889"/>
                <a:gd name="connsiteY16" fmla="*/ 95312 h 452732"/>
                <a:gd name="connsiteX17" fmla="*/ 163817 w 3201889"/>
                <a:gd name="connsiteY17" fmla="*/ 71484 h 452732"/>
                <a:gd name="connsiteX18" fmla="*/ 205516 w 3201889"/>
                <a:gd name="connsiteY18" fmla="*/ 56591 h 452732"/>
                <a:gd name="connsiteX19" fmla="*/ 259129 w 3201889"/>
                <a:gd name="connsiteY19" fmla="*/ 50634 h 452732"/>
                <a:gd name="connsiteX20" fmla="*/ 291893 w 3201889"/>
                <a:gd name="connsiteY20" fmla="*/ 50634 h 452732"/>
                <a:gd name="connsiteX21" fmla="*/ 369334 w 3201889"/>
                <a:gd name="connsiteY21" fmla="*/ 62548 h 452732"/>
                <a:gd name="connsiteX22" fmla="*/ 431882 w 3201889"/>
                <a:gd name="connsiteY22" fmla="*/ 86376 h 452732"/>
                <a:gd name="connsiteX23" fmla="*/ 485495 w 3201889"/>
                <a:gd name="connsiteY23" fmla="*/ 110204 h 452732"/>
                <a:gd name="connsiteX24" fmla="*/ 559958 w 3201889"/>
                <a:gd name="connsiteY24" fmla="*/ 137011 h 452732"/>
                <a:gd name="connsiteX25" fmla="*/ 631442 w 3201889"/>
                <a:gd name="connsiteY25" fmla="*/ 151903 h 452732"/>
                <a:gd name="connsiteX26" fmla="*/ 699948 w 3201889"/>
                <a:gd name="connsiteY26" fmla="*/ 160839 h 452732"/>
                <a:gd name="connsiteX27" fmla="*/ 798238 w 3201889"/>
                <a:gd name="connsiteY27" fmla="*/ 166796 h 452732"/>
                <a:gd name="connsiteX28" fmla="*/ 1164594 w 3201889"/>
                <a:gd name="connsiteY28" fmla="*/ 169774 h 452732"/>
                <a:gd name="connsiteX29" fmla="*/ 1542864 w 3201889"/>
                <a:gd name="connsiteY29" fmla="*/ 172753 h 452732"/>
                <a:gd name="connsiteX30" fmla="*/ 1936026 w 3201889"/>
                <a:gd name="connsiteY30" fmla="*/ 178710 h 452732"/>
                <a:gd name="connsiteX31" fmla="*/ 2388758 w 3201889"/>
                <a:gd name="connsiteY31" fmla="*/ 184667 h 452732"/>
                <a:gd name="connsiteX32" fmla="*/ 2761071 w 3201889"/>
                <a:gd name="connsiteY32" fmla="*/ 184667 h 452732"/>
                <a:gd name="connsiteX33" fmla="*/ 2889146 w 3201889"/>
                <a:gd name="connsiteY33" fmla="*/ 184667 h 452732"/>
                <a:gd name="connsiteX34" fmla="*/ 2960630 w 3201889"/>
                <a:gd name="connsiteY34" fmla="*/ 172753 h 452732"/>
                <a:gd name="connsiteX35" fmla="*/ 2996372 w 3201889"/>
                <a:gd name="connsiteY35" fmla="*/ 157860 h 452732"/>
                <a:gd name="connsiteX36" fmla="*/ 3041050 w 3201889"/>
                <a:gd name="connsiteY36" fmla="*/ 131054 h 452732"/>
                <a:gd name="connsiteX37" fmla="*/ 3070835 w 3201889"/>
                <a:gd name="connsiteY37" fmla="*/ 104247 h 452732"/>
                <a:gd name="connsiteX38" fmla="*/ 3115512 w 3201889"/>
                <a:gd name="connsiteY38" fmla="*/ 50634 h 452732"/>
                <a:gd name="connsiteX39" fmla="*/ 3139340 w 3201889"/>
                <a:gd name="connsiteY39" fmla="*/ 20849 h 452732"/>
                <a:gd name="connsiteX40" fmla="*/ 3157211 w 3201889"/>
                <a:gd name="connsiteY40" fmla="*/ 5957 h 452732"/>
                <a:gd name="connsiteX41" fmla="*/ 3172104 w 3201889"/>
                <a:gd name="connsiteY41" fmla="*/ 0 h 452732"/>
                <a:gd name="connsiteX42" fmla="*/ 3184018 w 3201889"/>
                <a:gd name="connsiteY42" fmla="*/ 0 h 452732"/>
                <a:gd name="connsiteX43" fmla="*/ 3189975 w 3201889"/>
                <a:gd name="connsiteY43" fmla="*/ 5957 h 452732"/>
                <a:gd name="connsiteX44" fmla="*/ 3198910 w 3201889"/>
                <a:gd name="connsiteY44" fmla="*/ 29785 h 452732"/>
                <a:gd name="connsiteX45" fmla="*/ 3201889 w 3201889"/>
                <a:gd name="connsiteY45" fmla="*/ 68505 h 452732"/>
                <a:gd name="connsiteX46" fmla="*/ 3198910 w 3201889"/>
                <a:gd name="connsiteY46" fmla="*/ 134032 h 452732"/>
                <a:gd name="connsiteX47" fmla="*/ 3186996 w 3201889"/>
                <a:gd name="connsiteY47" fmla="*/ 238280 h 452732"/>
                <a:gd name="connsiteX48" fmla="*/ 3175082 w 3201889"/>
                <a:gd name="connsiteY48" fmla="*/ 300828 h 452732"/>
                <a:gd name="connsiteX49" fmla="*/ 3157211 w 3201889"/>
                <a:gd name="connsiteY49" fmla="*/ 360398 h 452732"/>
                <a:gd name="connsiteX50" fmla="*/ 3121469 w 3201889"/>
                <a:gd name="connsiteY50" fmla="*/ 443797 h 452732"/>
                <a:gd name="connsiteX51" fmla="*/ 2987437 w 3201889"/>
                <a:gd name="connsiteY51" fmla="*/ 452732 h 452732"/>
                <a:gd name="connsiteX52" fmla="*/ 2808727 w 3201889"/>
                <a:gd name="connsiteY52" fmla="*/ 449754 h 452732"/>
                <a:gd name="connsiteX53" fmla="*/ 2597253 w 3201889"/>
                <a:gd name="connsiteY53" fmla="*/ 440818 h 452732"/>
                <a:gd name="connsiteX54" fmla="*/ 2442371 w 3201889"/>
                <a:gd name="connsiteY54" fmla="*/ 434861 h 452732"/>
                <a:gd name="connsiteX55" fmla="*/ 2305360 w 3201889"/>
                <a:gd name="connsiteY55" fmla="*/ 428904 h 452732"/>
                <a:gd name="connsiteX56" fmla="*/ 2022402 w 3201889"/>
                <a:gd name="connsiteY56" fmla="*/ 428904 h 45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201889" h="452732">
                  <a:moveTo>
                    <a:pt x="2022402" y="428904"/>
                  </a:moveTo>
                  <a:lnTo>
                    <a:pt x="1718595" y="434861"/>
                  </a:lnTo>
                  <a:lnTo>
                    <a:pt x="1590520" y="408055"/>
                  </a:lnTo>
                  <a:lnTo>
                    <a:pt x="1134809" y="408055"/>
                  </a:lnTo>
                  <a:lnTo>
                    <a:pt x="658249" y="411033"/>
                  </a:lnTo>
                  <a:lnTo>
                    <a:pt x="354441" y="411033"/>
                  </a:lnTo>
                  <a:lnTo>
                    <a:pt x="98290" y="378270"/>
                  </a:lnTo>
                  <a:lnTo>
                    <a:pt x="71484" y="342527"/>
                  </a:lnTo>
                  <a:lnTo>
                    <a:pt x="44677" y="315721"/>
                  </a:lnTo>
                  <a:lnTo>
                    <a:pt x="23828" y="291893"/>
                  </a:lnTo>
                  <a:lnTo>
                    <a:pt x="5957" y="265086"/>
                  </a:lnTo>
                  <a:lnTo>
                    <a:pt x="0" y="235301"/>
                  </a:lnTo>
                  <a:lnTo>
                    <a:pt x="2978" y="205516"/>
                  </a:lnTo>
                  <a:lnTo>
                    <a:pt x="14892" y="181688"/>
                  </a:lnTo>
                  <a:lnTo>
                    <a:pt x="29785" y="160839"/>
                  </a:lnTo>
                  <a:lnTo>
                    <a:pt x="71484" y="125097"/>
                  </a:lnTo>
                  <a:lnTo>
                    <a:pt x="110204" y="95312"/>
                  </a:lnTo>
                  <a:lnTo>
                    <a:pt x="163817" y="71484"/>
                  </a:lnTo>
                  <a:lnTo>
                    <a:pt x="205516" y="56591"/>
                  </a:lnTo>
                  <a:lnTo>
                    <a:pt x="259129" y="50634"/>
                  </a:lnTo>
                  <a:lnTo>
                    <a:pt x="291893" y="50634"/>
                  </a:lnTo>
                  <a:lnTo>
                    <a:pt x="369334" y="62548"/>
                  </a:lnTo>
                  <a:lnTo>
                    <a:pt x="431882" y="86376"/>
                  </a:lnTo>
                  <a:lnTo>
                    <a:pt x="485495" y="110204"/>
                  </a:lnTo>
                  <a:lnTo>
                    <a:pt x="559958" y="137011"/>
                  </a:lnTo>
                  <a:lnTo>
                    <a:pt x="631442" y="151903"/>
                  </a:lnTo>
                  <a:lnTo>
                    <a:pt x="699948" y="160839"/>
                  </a:lnTo>
                  <a:lnTo>
                    <a:pt x="798238" y="166796"/>
                  </a:lnTo>
                  <a:lnTo>
                    <a:pt x="1164594" y="169774"/>
                  </a:lnTo>
                  <a:lnTo>
                    <a:pt x="1542864" y="172753"/>
                  </a:lnTo>
                  <a:lnTo>
                    <a:pt x="1936026" y="178710"/>
                  </a:lnTo>
                  <a:lnTo>
                    <a:pt x="2388758" y="184667"/>
                  </a:lnTo>
                  <a:lnTo>
                    <a:pt x="2761071" y="184667"/>
                  </a:lnTo>
                  <a:lnTo>
                    <a:pt x="2889146" y="184667"/>
                  </a:lnTo>
                  <a:lnTo>
                    <a:pt x="2960630" y="172753"/>
                  </a:lnTo>
                  <a:lnTo>
                    <a:pt x="2996372" y="157860"/>
                  </a:lnTo>
                  <a:lnTo>
                    <a:pt x="3041050" y="131054"/>
                  </a:lnTo>
                  <a:lnTo>
                    <a:pt x="3070835" y="104247"/>
                  </a:lnTo>
                  <a:lnTo>
                    <a:pt x="3115512" y="50634"/>
                  </a:lnTo>
                  <a:lnTo>
                    <a:pt x="3139340" y="20849"/>
                  </a:lnTo>
                  <a:lnTo>
                    <a:pt x="3157211" y="5957"/>
                  </a:lnTo>
                  <a:lnTo>
                    <a:pt x="3172104" y="0"/>
                  </a:lnTo>
                  <a:lnTo>
                    <a:pt x="3184018" y="0"/>
                  </a:lnTo>
                  <a:lnTo>
                    <a:pt x="3189975" y="5957"/>
                  </a:lnTo>
                  <a:lnTo>
                    <a:pt x="3198910" y="29785"/>
                  </a:lnTo>
                  <a:lnTo>
                    <a:pt x="3201889" y="68505"/>
                  </a:lnTo>
                  <a:lnTo>
                    <a:pt x="3198910" y="134032"/>
                  </a:lnTo>
                  <a:lnTo>
                    <a:pt x="3186996" y="238280"/>
                  </a:lnTo>
                  <a:lnTo>
                    <a:pt x="3175082" y="300828"/>
                  </a:lnTo>
                  <a:lnTo>
                    <a:pt x="3157211" y="360398"/>
                  </a:lnTo>
                  <a:lnTo>
                    <a:pt x="3121469" y="443797"/>
                  </a:lnTo>
                  <a:lnTo>
                    <a:pt x="2987437" y="452732"/>
                  </a:lnTo>
                  <a:lnTo>
                    <a:pt x="2808727" y="449754"/>
                  </a:lnTo>
                  <a:lnTo>
                    <a:pt x="2597253" y="440818"/>
                  </a:lnTo>
                  <a:lnTo>
                    <a:pt x="2442371" y="434861"/>
                  </a:lnTo>
                  <a:lnTo>
                    <a:pt x="2305360" y="428904"/>
                  </a:lnTo>
                  <a:lnTo>
                    <a:pt x="2022402" y="428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3019B23-73E5-4DC0-A6BF-286BE34DBF89}"/>
                </a:ext>
              </a:extLst>
            </p:cNvPr>
            <p:cNvSpPr/>
            <p:nvPr/>
          </p:nvSpPr>
          <p:spPr>
            <a:xfrm>
              <a:off x="4314825" y="4343400"/>
              <a:ext cx="1109663" cy="785813"/>
            </a:xfrm>
            <a:custGeom>
              <a:avLst/>
              <a:gdLst>
                <a:gd name="connsiteX0" fmla="*/ 509588 w 1109663"/>
                <a:gd name="connsiteY0" fmla="*/ 476250 h 785813"/>
                <a:gd name="connsiteX1" fmla="*/ 278606 w 1109663"/>
                <a:gd name="connsiteY1" fmla="*/ 609600 h 785813"/>
                <a:gd name="connsiteX2" fmla="*/ 7144 w 1109663"/>
                <a:gd name="connsiteY2" fmla="*/ 785813 h 785813"/>
                <a:gd name="connsiteX3" fmla="*/ 0 w 1109663"/>
                <a:gd name="connsiteY3" fmla="*/ 488156 h 785813"/>
                <a:gd name="connsiteX4" fmla="*/ 126206 w 1109663"/>
                <a:gd name="connsiteY4" fmla="*/ 447675 h 785813"/>
                <a:gd name="connsiteX5" fmla="*/ 428625 w 1109663"/>
                <a:gd name="connsiteY5" fmla="*/ 321469 h 785813"/>
                <a:gd name="connsiteX6" fmla="*/ 747713 w 1109663"/>
                <a:gd name="connsiteY6" fmla="*/ 166688 h 785813"/>
                <a:gd name="connsiteX7" fmla="*/ 1059656 w 1109663"/>
                <a:gd name="connsiteY7" fmla="*/ 0 h 785813"/>
                <a:gd name="connsiteX8" fmla="*/ 1109663 w 1109663"/>
                <a:gd name="connsiteY8" fmla="*/ 109538 h 785813"/>
                <a:gd name="connsiteX9" fmla="*/ 981075 w 1109663"/>
                <a:gd name="connsiteY9" fmla="*/ 185738 h 785813"/>
                <a:gd name="connsiteX10" fmla="*/ 778669 w 1109663"/>
                <a:gd name="connsiteY10" fmla="*/ 314325 h 785813"/>
                <a:gd name="connsiteX11" fmla="*/ 509588 w 1109663"/>
                <a:gd name="connsiteY11" fmla="*/ 47625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663" h="785813">
                  <a:moveTo>
                    <a:pt x="509588" y="476250"/>
                  </a:moveTo>
                  <a:lnTo>
                    <a:pt x="278606" y="609600"/>
                  </a:lnTo>
                  <a:lnTo>
                    <a:pt x="7144" y="785813"/>
                  </a:lnTo>
                  <a:lnTo>
                    <a:pt x="0" y="488156"/>
                  </a:lnTo>
                  <a:lnTo>
                    <a:pt x="126206" y="447675"/>
                  </a:lnTo>
                  <a:lnTo>
                    <a:pt x="428625" y="321469"/>
                  </a:lnTo>
                  <a:lnTo>
                    <a:pt x="747713" y="166688"/>
                  </a:lnTo>
                  <a:lnTo>
                    <a:pt x="1059656" y="0"/>
                  </a:lnTo>
                  <a:lnTo>
                    <a:pt x="1109663" y="109538"/>
                  </a:lnTo>
                  <a:lnTo>
                    <a:pt x="981075" y="185738"/>
                  </a:lnTo>
                  <a:lnTo>
                    <a:pt x="778669" y="314325"/>
                  </a:lnTo>
                  <a:lnTo>
                    <a:pt x="509588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47192D5-1A4D-4CE7-A0F6-6AC42886510D}"/>
                </a:ext>
              </a:extLst>
            </p:cNvPr>
            <p:cNvSpPr/>
            <p:nvPr/>
          </p:nvSpPr>
          <p:spPr>
            <a:xfrm>
              <a:off x="5132388" y="3813175"/>
              <a:ext cx="573087" cy="1066800"/>
            </a:xfrm>
            <a:custGeom>
              <a:avLst/>
              <a:gdLst>
                <a:gd name="connsiteX0" fmla="*/ 135574 w 574024"/>
                <a:gd name="connsiteY0" fmla="*/ 406721 h 1067281"/>
                <a:gd name="connsiteX1" fmla="*/ 89421 w 574024"/>
                <a:gd name="connsiteY1" fmla="*/ 268263 h 1067281"/>
                <a:gd name="connsiteX2" fmla="*/ 60576 w 574024"/>
                <a:gd name="connsiteY2" fmla="*/ 196149 h 1067281"/>
                <a:gd name="connsiteX3" fmla="*/ 40384 w 574024"/>
                <a:gd name="connsiteY3" fmla="*/ 147112 h 1067281"/>
                <a:gd name="connsiteX4" fmla="*/ 25961 w 574024"/>
                <a:gd name="connsiteY4" fmla="*/ 100959 h 1067281"/>
                <a:gd name="connsiteX5" fmla="*/ 5769 w 574024"/>
                <a:gd name="connsiteY5" fmla="*/ 51922 h 1067281"/>
                <a:gd name="connsiteX6" fmla="*/ 0 w 574024"/>
                <a:gd name="connsiteY6" fmla="*/ 34615 h 1067281"/>
                <a:gd name="connsiteX7" fmla="*/ 0 w 574024"/>
                <a:gd name="connsiteY7" fmla="*/ 11538 h 1067281"/>
                <a:gd name="connsiteX8" fmla="*/ 8654 w 574024"/>
                <a:gd name="connsiteY8" fmla="*/ 0 h 1067281"/>
                <a:gd name="connsiteX9" fmla="*/ 28846 w 574024"/>
                <a:gd name="connsiteY9" fmla="*/ 0 h 1067281"/>
                <a:gd name="connsiteX10" fmla="*/ 49037 w 574024"/>
                <a:gd name="connsiteY10" fmla="*/ 8654 h 1067281"/>
                <a:gd name="connsiteX11" fmla="*/ 89421 w 574024"/>
                <a:gd name="connsiteY11" fmla="*/ 43268 h 1067281"/>
                <a:gd name="connsiteX12" fmla="*/ 175957 w 574024"/>
                <a:gd name="connsiteY12" fmla="*/ 141343 h 1067281"/>
                <a:gd name="connsiteX13" fmla="*/ 265378 w 574024"/>
                <a:gd name="connsiteY13" fmla="*/ 242302 h 1067281"/>
                <a:gd name="connsiteX14" fmla="*/ 360568 w 574024"/>
                <a:gd name="connsiteY14" fmla="*/ 354799 h 1067281"/>
                <a:gd name="connsiteX15" fmla="*/ 444220 w 574024"/>
                <a:gd name="connsiteY15" fmla="*/ 455758 h 1067281"/>
                <a:gd name="connsiteX16" fmla="*/ 487488 w 574024"/>
                <a:gd name="connsiteY16" fmla="*/ 510564 h 1067281"/>
                <a:gd name="connsiteX17" fmla="*/ 507680 w 574024"/>
                <a:gd name="connsiteY17" fmla="*/ 545179 h 1067281"/>
                <a:gd name="connsiteX18" fmla="*/ 524987 w 574024"/>
                <a:gd name="connsiteY18" fmla="*/ 597101 h 1067281"/>
                <a:gd name="connsiteX19" fmla="*/ 548063 w 574024"/>
                <a:gd name="connsiteY19" fmla="*/ 674983 h 1067281"/>
                <a:gd name="connsiteX20" fmla="*/ 562486 w 574024"/>
                <a:gd name="connsiteY20" fmla="*/ 755750 h 1067281"/>
                <a:gd name="connsiteX21" fmla="*/ 571140 w 574024"/>
                <a:gd name="connsiteY21" fmla="*/ 824979 h 1067281"/>
                <a:gd name="connsiteX22" fmla="*/ 574024 w 574024"/>
                <a:gd name="connsiteY22" fmla="*/ 897093 h 1067281"/>
                <a:gd name="connsiteX23" fmla="*/ 571140 w 574024"/>
                <a:gd name="connsiteY23" fmla="*/ 957668 h 1067281"/>
                <a:gd name="connsiteX24" fmla="*/ 568255 w 574024"/>
                <a:gd name="connsiteY24" fmla="*/ 998052 h 1067281"/>
                <a:gd name="connsiteX25" fmla="*/ 556717 w 574024"/>
                <a:gd name="connsiteY25" fmla="*/ 1035551 h 1067281"/>
                <a:gd name="connsiteX26" fmla="*/ 539410 w 574024"/>
                <a:gd name="connsiteY26" fmla="*/ 1061512 h 1067281"/>
                <a:gd name="connsiteX27" fmla="*/ 516333 w 574024"/>
                <a:gd name="connsiteY27" fmla="*/ 1067281 h 1067281"/>
                <a:gd name="connsiteX28" fmla="*/ 473065 w 574024"/>
                <a:gd name="connsiteY28" fmla="*/ 1052858 h 1067281"/>
                <a:gd name="connsiteX29" fmla="*/ 441335 w 574024"/>
                <a:gd name="connsiteY29" fmla="*/ 1026897 h 1067281"/>
                <a:gd name="connsiteX30" fmla="*/ 412490 w 574024"/>
                <a:gd name="connsiteY30" fmla="*/ 1000937 h 1067281"/>
                <a:gd name="connsiteX31" fmla="*/ 383644 w 574024"/>
                <a:gd name="connsiteY31" fmla="*/ 966322 h 1067281"/>
                <a:gd name="connsiteX32" fmla="*/ 337492 w 574024"/>
                <a:gd name="connsiteY32" fmla="*/ 876901 h 1067281"/>
                <a:gd name="connsiteX33" fmla="*/ 285570 w 574024"/>
                <a:gd name="connsiteY33" fmla="*/ 775942 h 1067281"/>
                <a:gd name="connsiteX34" fmla="*/ 230764 w 574024"/>
                <a:gd name="connsiteY34" fmla="*/ 643253 h 1067281"/>
                <a:gd name="connsiteX35" fmla="*/ 201918 w 574024"/>
                <a:gd name="connsiteY35" fmla="*/ 579793 h 1067281"/>
                <a:gd name="connsiteX36" fmla="*/ 135574 w 574024"/>
                <a:gd name="connsiteY36" fmla="*/ 406721 h 106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024" h="1067281">
                  <a:moveTo>
                    <a:pt x="135574" y="406721"/>
                  </a:moveTo>
                  <a:lnTo>
                    <a:pt x="89421" y="268263"/>
                  </a:lnTo>
                  <a:lnTo>
                    <a:pt x="60576" y="196149"/>
                  </a:lnTo>
                  <a:lnTo>
                    <a:pt x="40384" y="147112"/>
                  </a:lnTo>
                  <a:lnTo>
                    <a:pt x="25961" y="100959"/>
                  </a:lnTo>
                  <a:lnTo>
                    <a:pt x="5769" y="51922"/>
                  </a:lnTo>
                  <a:lnTo>
                    <a:pt x="0" y="34615"/>
                  </a:lnTo>
                  <a:lnTo>
                    <a:pt x="0" y="11538"/>
                  </a:lnTo>
                  <a:lnTo>
                    <a:pt x="8654" y="0"/>
                  </a:lnTo>
                  <a:lnTo>
                    <a:pt x="28846" y="0"/>
                  </a:lnTo>
                  <a:lnTo>
                    <a:pt x="49037" y="8654"/>
                  </a:lnTo>
                  <a:lnTo>
                    <a:pt x="89421" y="43268"/>
                  </a:lnTo>
                  <a:lnTo>
                    <a:pt x="175957" y="141343"/>
                  </a:lnTo>
                  <a:lnTo>
                    <a:pt x="265378" y="242302"/>
                  </a:lnTo>
                  <a:lnTo>
                    <a:pt x="360568" y="354799"/>
                  </a:lnTo>
                  <a:lnTo>
                    <a:pt x="444220" y="455758"/>
                  </a:lnTo>
                  <a:lnTo>
                    <a:pt x="487488" y="510564"/>
                  </a:lnTo>
                  <a:lnTo>
                    <a:pt x="507680" y="545179"/>
                  </a:lnTo>
                  <a:lnTo>
                    <a:pt x="524987" y="597101"/>
                  </a:lnTo>
                  <a:lnTo>
                    <a:pt x="548063" y="674983"/>
                  </a:lnTo>
                  <a:lnTo>
                    <a:pt x="562486" y="755750"/>
                  </a:lnTo>
                  <a:lnTo>
                    <a:pt x="571140" y="824979"/>
                  </a:lnTo>
                  <a:lnTo>
                    <a:pt x="574024" y="897093"/>
                  </a:lnTo>
                  <a:lnTo>
                    <a:pt x="571140" y="957668"/>
                  </a:lnTo>
                  <a:lnTo>
                    <a:pt x="568255" y="998052"/>
                  </a:lnTo>
                  <a:lnTo>
                    <a:pt x="556717" y="1035551"/>
                  </a:lnTo>
                  <a:lnTo>
                    <a:pt x="539410" y="1061512"/>
                  </a:lnTo>
                  <a:lnTo>
                    <a:pt x="516333" y="1067281"/>
                  </a:lnTo>
                  <a:lnTo>
                    <a:pt x="473065" y="1052858"/>
                  </a:lnTo>
                  <a:lnTo>
                    <a:pt x="441335" y="1026897"/>
                  </a:lnTo>
                  <a:lnTo>
                    <a:pt x="412490" y="1000937"/>
                  </a:lnTo>
                  <a:lnTo>
                    <a:pt x="383644" y="966322"/>
                  </a:lnTo>
                  <a:lnTo>
                    <a:pt x="337492" y="876901"/>
                  </a:lnTo>
                  <a:lnTo>
                    <a:pt x="285570" y="775942"/>
                  </a:lnTo>
                  <a:lnTo>
                    <a:pt x="230764" y="643253"/>
                  </a:lnTo>
                  <a:lnTo>
                    <a:pt x="201918" y="579793"/>
                  </a:lnTo>
                  <a:lnTo>
                    <a:pt x="135574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AC29D00-F3C6-4D4E-89B3-32E8E81014C4}"/>
                </a:ext>
              </a:extLst>
            </p:cNvPr>
            <p:cNvSpPr/>
            <p:nvPr/>
          </p:nvSpPr>
          <p:spPr>
            <a:xfrm>
              <a:off x="6556375" y="2162175"/>
              <a:ext cx="682625" cy="1023938"/>
            </a:xfrm>
            <a:custGeom>
              <a:avLst/>
              <a:gdLst>
                <a:gd name="connsiteX0" fmla="*/ 211932 w 683419"/>
                <a:gd name="connsiteY0" fmla="*/ 488156 h 1023938"/>
                <a:gd name="connsiteX1" fmla="*/ 297657 w 683419"/>
                <a:gd name="connsiteY1" fmla="*/ 283369 h 1023938"/>
                <a:gd name="connsiteX2" fmla="*/ 335757 w 683419"/>
                <a:gd name="connsiteY2" fmla="*/ 197644 h 1023938"/>
                <a:gd name="connsiteX3" fmla="*/ 369094 w 683419"/>
                <a:gd name="connsiteY3" fmla="*/ 126206 h 1023938"/>
                <a:gd name="connsiteX4" fmla="*/ 378619 w 683419"/>
                <a:gd name="connsiteY4" fmla="*/ 95250 h 1023938"/>
                <a:gd name="connsiteX5" fmla="*/ 378619 w 683419"/>
                <a:gd name="connsiteY5" fmla="*/ 71438 h 1023938"/>
                <a:gd name="connsiteX6" fmla="*/ 376238 w 683419"/>
                <a:gd name="connsiteY6" fmla="*/ 50006 h 1023938"/>
                <a:gd name="connsiteX7" fmla="*/ 330994 w 683419"/>
                <a:gd name="connsiteY7" fmla="*/ 0 h 1023938"/>
                <a:gd name="connsiteX8" fmla="*/ 683419 w 683419"/>
                <a:gd name="connsiteY8" fmla="*/ 116681 h 1023938"/>
                <a:gd name="connsiteX9" fmla="*/ 671513 w 683419"/>
                <a:gd name="connsiteY9" fmla="*/ 164306 h 1023938"/>
                <a:gd name="connsiteX10" fmla="*/ 619125 w 683419"/>
                <a:gd name="connsiteY10" fmla="*/ 211931 h 1023938"/>
                <a:gd name="connsiteX11" fmla="*/ 592932 w 683419"/>
                <a:gd name="connsiteY11" fmla="*/ 242888 h 1023938"/>
                <a:gd name="connsiteX12" fmla="*/ 552450 w 683419"/>
                <a:gd name="connsiteY12" fmla="*/ 304800 h 1023938"/>
                <a:gd name="connsiteX13" fmla="*/ 481013 w 683419"/>
                <a:gd name="connsiteY13" fmla="*/ 419100 h 1023938"/>
                <a:gd name="connsiteX14" fmla="*/ 392907 w 683419"/>
                <a:gd name="connsiteY14" fmla="*/ 554831 h 1023938"/>
                <a:gd name="connsiteX15" fmla="*/ 273844 w 683419"/>
                <a:gd name="connsiteY15" fmla="*/ 740569 h 1023938"/>
                <a:gd name="connsiteX16" fmla="*/ 176213 w 683419"/>
                <a:gd name="connsiteY16" fmla="*/ 892969 h 1023938"/>
                <a:gd name="connsiteX17" fmla="*/ 95250 w 683419"/>
                <a:gd name="connsiteY17" fmla="*/ 1023938 h 1023938"/>
                <a:gd name="connsiteX18" fmla="*/ 0 w 683419"/>
                <a:gd name="connsiteY18" fmla="*/ 997744 h 1023938"/>
                <a:gd name="connsiteX19" fmla="*/ 7144 w 683419"/>
                <a:gd name="connsiteY19" fmla="*/ 966788 h 1023938"/>
                <a:gd name="connsiteX20" fmla="*/ 26194 w 683419"/>
                <a:gd name="connsiteY20" fmla="*/ 921544 h 1023938"/>
                <a:gd name="connsiteX21" fmla="*/ 71438 w 683419"/>
                <a:gd name="connsiteY21" fmla="*/ 826294 h 1023938"/>
                <a:gd name="connsiteX22" fmla="*/ 147638 w 683419"/>
                <a:gd name="connsiteY22" fmla="*/ 640556 h 1023938"/>
                <a:gd name="connsiteX23" fmla="*/ 211932 w 683419"/>
                <a:gd name="connsiteY23" fmla="*/ 488156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9" h="1023938">
                  <a:moveTo>
                    <a:pt x="211932" y="488156"/>
                  </a:moveTo>
                  <a:lnTo>
                    <a:pt x="297657" y="283369"/>
                  </a:lnTo>
                  <a:lnTo>
                    <a:pt x="335757" y="197644"/>
                  </a:lnTo>
                  <a:lnTo>
                    <a:pt x="369094" y="126206"/>
                  </a:lnTo>
                  <a:lnTo>
                    <a:pt x="378619" y="95250"/>
                  </a:lnTo>
                  <a:lnTo>
                    <a:pt x="378619" y="71438"/>
                  </a:lnTo>
                  <a:lnTo>
                    <a:pt x="376238" y="50006"/>
                  </a:lnTo>
                  <a:lnTo>
                    <a:pt x="330994" y="0"/>
                  </a:lnTo>
                  <a:lnTo>
                    <a:pt x="683419" y="116681"/>
                  </a:lnTo>
                  <a:lnTo>
                    <a:pt x="671513" y="164306"/>
                  </a:lnTo>
                  <a:lnTo>
                    <a:pt x="619125" y="211931"/>
                  </a:lnTo>
                  <a:lnTo>
                    <a:pt x="592932" y="242888"/>
                  </a:lnTo>
                  <a:lnTo>
                    <a:pt x="552450" y="304800"/>
                  </a:lnTo>
                  <a:lnTo>
                    <a:pt x="481013" y="419100"/>
                  </a:lnTo>
                  <a:lnTo>
                    <a:pt x="392907" y="554831"/>
                  </a:lnTo>
                  <a:lnTo>
                    <a:pt x="273844" y="740569"/>
                  </a:lnTo>
                  <a:lnTo>
                    <a:pt x="176213" y="892969"/>
                  </a:lnTo>
                  <a:lnTo>
                    <a:pt x="95250" y="1023938"/>
                  </a:lnTo>
                  <a:lnTo>
                    <a:pt x="0" y="997744"/>
                  </a:lnTo>
                  <a:lnTo>
                    <a:pt x="7144" y="966788"/>
                  </a:lnTo>
                  <a:lnTo>
                    <a:pt x="26194" y="921544"/>
                  </a:lnTo>
                  <a:lnTo>
                    <a:pt x="71438" y="826294"/>
                  </a:lnTo>
                  <a:lnTo>
                    <a:pt x="147638" y="640556"/>
                  </a:lnTo>
                  <a:lnTo>
                    <a:pt x="211932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D213580-1F58-471A-8813-31F20F9999E0}"/>
                </a:ext>
              </a:extLst>
            </p:cNvPr>
            <p:cNvSpPr/>
            <p:nvPr/>
          </p:nvSpPr>
          <p:spPr>
            <a:xfrm>
              <a:off x="6550025" y="3117850"/>
              <a:ext cx="669925" cy="771525"/>
            </a:xfrm>
            <a:custGeom>
              <a:avLst/>
              <a:gdLst>
                <a:gd name="connsiteX0" fmla="*/ 403225 w 669925"/>
                <a:gd name="connsiteY0" fmla="*/ 625475 h 771525"/>
                <a:gd name="connsiteX1" fmla="*/ 355600 w 669925"/>
                <a:gd name="connsiteY1" fmla="*/ 523875 h 771525"/>
                <a:gd name="connsiteX2" fmla="*/ 307975 w 669925"/>
                <a:gd name="connsiteY2" fmla="*/ 447675 h 771525"/>
                <a:gd name="connsiteX3" fmla="*/ 231775 w 669925"/>
                <a:gd name="connsiteY3" fmla="*/ 342900 h 771525"/>
                <a:gd name="connsiteX4" fmla="*/ 139700 w 669925"/>
                <a:gd name="connsiteY4" fmla="*/ 238125 h 771525"/>
                <a:gd name="connsiteX5" fmla="*/ 73025 w 669925"/>
                <a:gd name="connsiteY5" fmla="*/ 161925 h 771525"/>
                <a:gd name="connsiteX6" fmla="*/ 41275 w 669925"/>
                <a:gd name="connsiteY6" fmla="*/ 133350 h 771525"/>
                <a:gd name="connsiteX7" fmla="*/ 15875 w 669925"/>
                <a:gd name="connsiteY7" fmla="*/ 111125 h 771525"/>
                <a:gd name="connsiteX8" fmla="*/ 0 w 669925"/>
                <a:gd name="connsiteY8" fmla="*/ 82550 h 771525"/>
                <a:gd name="connsiteX9" fmla="*/ 0 w 669925"/>
                <a:gd name="connsiteY9" fmla="*/ 50800 h 771525"/>
                <a:gd name="connsiteX10" fmla="*/ 19050 w 669925"/>
                <a:gd name="connsiteY10" fmla="*/ 0 h 771525"/>
                <a:gd name="connsiteX11" fmla="*/ 107950 w 669925"/>
                <a:gd name="connsiteY11" fmla="*/ 44450 h 771525"/>
                <a:gd name="connsiteX12" fmla="*/ 177800 w 669925"/>
                <a:gd name="connsiteY12" fmla="*/ 101600 h 771525"/>
                <a:gd name="connsiteX13" fmla="*/ 238125 w 669925"/>
                <a:gd name="connsiteY13" fmla="*/ 165100 h 771525"/>
                <a:gd name="connsiteX14" fmla="*/ 301625 w 669925"/>
                <a:gd name="connsiteY14" fmla="*/ 228600 h 771525"/>
                <a:gd name="connsiteX15" fmla="*/ 371475 w 669925"/>
                <a:gd name="connsiteY15" fmla="*/ 307975 h 771525"/>
                <a:gd name="connsiteX16" fmla="*/ 454025 w 669925"/>
                <a:gd name="connsiteY16" fmla="*/ 396875 h 771525"/>
                <a:gd name="connsiteX17" fmla="*/ 508000 w 669925"/>
                <a:gd name="connsiteY17" fmla="*/ 473075 h 771525"/>
                <a:gd name="connsiteX18" fmla="*/ 561975 w 669925"/>
                <a:gd name="connsiteY18" fmla="*/ 546100 h 771525"/>
                <a:gd name="connsiteX19" fmla="*/ 596900 w 669925"/>
                <a:gd name="connsiteY19" fmla="*/ 596900 h 771525"/>
                <a:gd name="connsiteX20" fmla="*/ 641350 w 669925"/>
                <a:gd name="connsiteY20" fmla="*/ 669925 h 771525"/>
                <a:gd name="connsiteX21" fmla="*/ 669925 w 669925"/>
                <a:gd name="connsiteY21" fmla="*/ 733425 h 771525"/>
                <a:gd name="connsiteX22" fmla="*/ 457200 w 669925"/>
                <a:gd name="connsiteY22" fmla="*/ 771525 h 771525"/>
                <a:gd name="connsiteX23" fmla="*/ 441325 w 669925"/>
                <a:gd name="connsiteY23" fmla="*/ 711200 h 771525"/>
                <a:gd name="connsiteX24" fmla="*/ 403225 w 669925"/>
                <a:gd name="connsiteY24" fmla="*/ 6254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9925" h="771525">
                  <a:moveTo>
                    <a:pt x="403225" y="625475"/>
                  </a:moveTo>
                  <a:lnTo>
                    <a:pt x="355600" y="523875"/>
                  </a:lnTo>
                  <a:lnTo>
                    <a:pt x="307975" y="447675"/>
                  </a:lnTo>
                  <a:lnTo>
                    <a:pt x="231775" y="342900"/>
                  </a:lnTo>
                  <a:lnTo>
                    <a:pt x="139700" y="238125"/>
                  </a:lnTo>
                  <a:lnTo>
                    <a:pt x="73025" y="161925"/>
                  </a:lnTo>
                  <a:lnTo>
                    <a:pt x="41275" y="133350"/>
                  </a:lnTo>
                  <a:lnTo>
                    <a:pt x="15875" y="111125"/>
                  </a:lnTo>
                  <a:lnTo>
                    <a:pt x="0" y="82550"/>
                  </a:lnTo>
                  <a:lnTo>
                    <a:pt x="0" y="50800"/>
                  </a:lnTo>
                  <a:lnTo>
                    <a:pt x="19050" y="0"/>
                  </a:lnTo>
                  <a:lnTo>
                    <a:pt x="107950" y="44450"/>
                  </a:lnTo>
                  <a:lnTo>
                    <a:pt x="177800" y="101600"/>
                  </a:lnTo>
                  <a:lnTo>
                    <a:pt x="238125" y="165100"/>
                  </a:lnTo>
                  <a:lnTo>
                    <a:pt x="301625" y="228600"/>
                  </a:lnTo>
                  <a:lnTo>
                    <a:pt x="371475" y="307975"/>
                  </a:lnTo>
                  <a:lnTo>
                    <a:pt x="454025" y="396875"/>
                  </a:lnTo>
                  <a:lnTo>
                    <a:pt x="508000" y="473075"/>
                  </a:lnTo>
                  <a:lnTo>
                    <a:pt x="561975" y="546100"/>
                  </a:lnTo>
                  <a:lnTo>
                    <a:pt x="596900" y="596900"/>
                  </a:lnTo>
                  <a:lnTo>
                    <a:pt x="641350" y="669925"/>
                  </a:lnTo>
                  <a:lnTo>
                    <a:pt x="669925" y="733425"/>
                  </a:lnTo>
                  <a:lnTo>
                    <a:pt x="457200" y="771525"/>
                  </a:lnTo>
                  <a:lnTo>
                    <a:pt x="441325" y="711200"/>
                  </a:lnTo>
                  <a:lnTo>
                    <a:pt x="403225" y="625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7655046-8902-4D21-A851-F1424ED3FF00}"/>
                </a:ext>
              </a:extLst>
            </p:cNvPr>
            <p:cNvSpPr/>
            <p:nvPr/>
          </p:nvSpPr>
          <p:spPr>
            <a:xfrm>
              <a:off x="6980238" y="3757613"/>
              <a:ext cx="400050" cy="1158875"/>
            </a:xfrm>
            <a:custGeom>
              <a:avLst/>
              <a:gdLst>
                <a:gd name="connsiteX0" fmla="*/ 57150 w 400050"/>
                <a:gd name="connsiteY0" fmla="*/ 254793 h 1159668"/>
                <a:gd name="connsiteX1" fmla="*/ 0 w 400050"/>
                <a:gd name="connsiteY1" fmla="*/ 35718 h 1159668"/>
                <a:gd name="connsiteX2" fmla="*/ 192881 w 400050"/>
                <a:gd name="connsiteY2" fmla="*/ 0 h 1159668"/>
                <a:gd name="connsiteX3" fmla="*/ 247650 w 400050"/>
                <a:gd name="connsiteY3" fmla="*/ 102393 h 1159668"/>
                <a:gd name="connsiteX4" fmla="*/ 290512 w 400050"/>
                <a:gd name="connsiteY4" fmla="*/ 195262 h 1159668"/>
                <a:gd name="connsiteX5" fmla="*/ 333375 w 400050"/>
                <a:gd name="connsiteY5" fmla="*/ 297656 h 1159668"/>
                <a:gd name="connsiteX6" fmla="*/ 359569 w 400050"/>
                <a:gd name="connsiteY6" fmla="*/ 369093 h 1159668"/>
                <a:gd name="connsiteX7" fmla="*/ 376237 w 400050"/>
                <a:gd name="connsiteY7" fmla="*/ 431006 h 1159668"/>
                <a:gd name="connsiteX8" fmla="*/ 390525 w 400050"/>
                <a:gd name="connsiteY8" fmla="*/ 488156 h 1159668"/>
                <a:gd name="connsiteX9" fmla="*/ 397669 w 400050"/>
                <a:gd name="connsiteY9" fmla="*/ 564356 h 1159668"/>
                <a:gd name="connsiteX10" fmla="*/ 400050 w 400050"/>
                <a:gd name="connsiteY10" fmla="*/ 607218 h 1159668"/>
                <a:gd name="connsiteX11" fmla="*/ 400050 w 400050"/>
                <a:gd name="connsiteY11" fmla="*/ 669131 h 1159668"/>
                <a:gd name="connsiteX12" fmla="*/ 392906 w 400050"/>
                <a:gd name="connsiteY12" fmla="*/ 735806 h 1159668"/>
                <a:gd name="connsiteX13" fmla="*/ 373856 w 400050"/>
                <a:gd name="connsiteY13" fmla="*/ 819150 h 1159668"/>
                <a:gd name="connsiteX14" fmla="*/ 345281 w 400050"/>
                <a:gd name="connsiteY14" fmla="*/ 904875 h 1159668"/>
                <a:gd name="connsiteX15" fmla="*/ 314325 w 400050"/>
                <a:gd name="connsiteY15" fmla="*/ 973931 h 1159668"/>
                <a:gd name="connsiteX16" fmla="*/ 273844 w 400050"/>
                <a:gd name="connsiteY16" fmla="*/ 1040606 h 1159668"/>
                <a:gd name="connsiteX17" fmla="*/ 214312 w 400050"/>
                <a:gd name="connsiteY17" fmla="*/ 1112043 h 1159668"/>
                <a:gd name="connsiteX18" fmla="*/ 161925 w 400050"/>
                <a:gd name="connsiteY18" fmla="*/ 1154906 h 1159668"/>
                <a:gd name="connsiteX19" fmla="*/ 145256 w 400050"/>
                <a:gd name="connsiteY19" fmla="*/ 1159668 h 1159668"/>
                <a:gd name="connsiteX20" fmla="*/ 128587 w 400050"/>
                <a:gd name="connsiteY20" fmla="*/ 1157287 h 1159668"/>
                <a:gd name="connsiteX21" fmla="*/ 119062 w 400050"/>
                <a:gd name="connsiteY21" fmla="*/ 1147762 h 1159668"/>
                <a:gd name="connsiteX22" fmla="*/ 104775 w 400050"/>
                <a:gd name="connsiteY22" fmla="*/ 1107281 h 1159668"/>
                <a:gd name="connsiteX23" fmla="*/ 80962 w 400050"/>
                <a:gd name="connsiteY23" fmla="*/ 1050131 h 1159668"/>
                <a:gd name="connsiteX24" fmla="*/ 59531 w 400050"/>
                <a:gd name="connsiteY24" fmla="*/ 1016793 h 1159668"/>
                <a:gd name="connsiteX25" fmla="*/ 26194 w 400050"/>
                <a:gd name="connsiteY25" fmla="*/ 971550 h 1159668"/>
                <a:gd name="connsiteX26" fmla="*/ 71437 w 400050"/>
                <a:gd name="connsiteY26" fmla="*/ 695325 h 1159668"/>
                <a:gd name="connsiteX27" fmla="*/ 83344 w 400050"/>
                <a:gd name="connsiteY27" fmla="*/ 654843 h 1159668"/>
                <a:gd name="connsiteX28" fmla="*/ 88106 w 400050"/>
                <a:gd name="connsiteY28" fmla="*/ 614362 h 1159668"/>
                <a:gd name="connsiteX29" fmla="*/ 88106 w 400050"/>
                <a:gd name="connsiteY29" fmla="*/ 528637 h 1159668"/>
                <a:gd name="connsiteX30" fmla="*/ 85725 w 400050"/>
                <a:gd name="connsiteY30" fmla="*/ 440531 h 1159668"/>
                <a:gd name="connsiteX31" fmla="*/ 78581 w 400050"/>
                <a:gd name="connsiteY31" fmla="*/ 376237 h 1159668"/>
                <a:gd name="connsiteX32" fmla="*/ 57150 w 400050"/>
                <a:gd name="connsiteY32" fmla="*/ 254793 h 115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59668">
                  <a:moveTo>
                    <a:pt x="57150" y="254793"/>
                  </a:moveTo>
                  <a:lnTo>
                    <a:pt x="0" y="35718"/>
                  </a:lnTo>
                  <a:lnTo>
                    <a:pt x="192881" y="0"/>
                  </a:lnTo>
                  <a:lnTo>
                    <a:pt x="247650" y="102393"/>
                  </a:lnTo>
                  <a:lnTo>
                    <a:pt x="290512" y="195262"/>
                  </a:lnTo>
                  <a:lnTo>
                    <a:pt x="333375" y="297656"/>
                  </a:lnTo>
                  <a:lnTo>
                    <a:pt x="359569" y="369093"/>
                  </a:lnTo>
                  <a:lnTo>
                    <a:pt x="376237" y="431006"/>
                  </a:lnTo>
                  <a:lnTo>
                    <a:pt x="390525" y="488156"/>
                  </a:lnTo>
                  <a:lnTo>
                    <a:pt x="397669" y="564356"/>
                  </a:lnTo>
                  <a:lnTo>
                    <a:pt x="400050" y="607218"/>
                  </a:lnTo>
                  <a:lnTo>
                    <a:pt x="400050" y="669131"/>
                  </a:lnTo>
                  <a:lnTo>
                    <a:pt x="392906" y="735806"/>
                  </a:lnTo>
                  <a:lnTo>
                    <a:pt x="373856" y="819150"/>
                  </a:lnTo>
                  <a:lnTo>
                    <a:pt x="345281" y="904875"/>
                  </a:lnTo>
                  <a:lnTo>
                    <a:pt x="314325" y="973931"/>
                  </a:lnTo>
                  <a:lnTo>
                    <a:pt x="273844" y="1040606"/>
                  </a:lnTo>
                  <a:lnTo>
                    <a:pt x="214312" y="1112043"/>
                  </a:lnTo>
                  <a:lnTo>
                    <a:pt x="161925" y="1154906"/>
                  </a:lnTo>
                  <a:lnTo>
                    <a:pt x="145256" y="1159668"/>
                  </a:lnTo>
                  <a:lnTo>
                    <a:pt x="128587" y="1157287"/>
                  </a:lnTo>
                  <a:lnTo>
                    <a:pt x="119062" y="1147762"/>
                  </a:lnTo>
                  <a:lnTo>
                    <a:pt x="104775" y="1107281"/>
                  </a:lnTo>
                  <a:lnTo>
                    <a:pt x="80962" y="1050131"/>
                  </a:lnTo>
                  <a:lnTo>
                    <a:pt x="59531" y="1016793"/>
                  </a:lnTo>
                  <a:lnTo>
                    <a:pt x="26194" y="971550"/>
                  </a:lnTo>
                  <a:lnTo>
                    <a:pt x="71437" y="695325"/>
                  </a:lnTo>
                  <a:lnTo>
                    <a:pt x="83344" y="654843"/>
                  </a:lnTo>
                  <a:lnTo>
                    <a:pt x="88106" y="614362"/>
                  </a:lnTo>
                  <a:lnTo>
                    <a:pt x="88106" y="528637"/>
                  </a:lnTo>
                  <a:cubicBezTo>
                    <a:pt x="87312" y="499268"/>
                    <a:pt x="86519" y="469900"/>
                    <a:pt x="85725" y="440531"/>
                  </a:cubicBezTo>
                  <a:lnTo>
                    <a:pt x="78581" y="376237"/>
                  </a:lnTo>
                  <a:lnTo>
                    <a:pt x="57150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C275FD0B-F59E-4EA5-ADCF-D962AAD560F7}"/>
                </a:ext>
              </a:extLst>
            </p:cNvPr>
            <p:cNvSpPr/>
            <p:nvPr/>
          </p:nvSpPr>
          <p:spPr>
            <a:xfrm>
              <a:off x="6415088" y="4322763"/>
              <a:ext cx="660400" cy="434975"/>
            </a:xfrm>
            <a:custGeom>
              <a:avLst/>
              <a:gdLst>
                <a:gd name="connsiteX0" fmla="*/ 278606 w 659606"/>
                <a:gd name="connsiteY0" fmla="*/ 78581 h 435769"/>
                <a:gd name="connsiteX1" fmla="*/ 471487 w 659606"/>
                <a:gd name="connsiteY1" fmla="*/ 133350 h 435769"/>
                <a:gd name="connsiteX2" fmla="*/ 561975 w 659606"/>
                <a:gd name="connsiteY2" fmla="*/ 152400 h 435769"/>
                <a:gd name="connsiteX3" fmla="*/ 602456 w 659606"/>
                <a:gd name="connsiteY3" fmla="*/ 157162 h 435769"/>
                <a:gd name="connsiteX4" fmla="*/ 623887 w 659606"/>
                <a:gd name="connsiteY4" fmla="*/ 150019 h 435769"/>
                <a:gd name="connsiteX5" fmla="*/ 659606 w 659606"/>
                <a:gd name="connsiteY5" fmla="*/ 95250 h 435769"/>
                <a:gd name="connsiteX6" fmla="*/ 635793 w 659606"/>
                <a:gd name="connsiteY6" fmla="*/ 435769 h 435769"/>
                <a:gd name="connsiteX7" fmla="*/ 590550 w 659606"/>
                <a:gd name="connsiteY7" fmla="*/ 407194 h 435769"/>
                <a:gd name="connsiteX8" fmla="*/ 523875 w 659606"/>
                <a:gd name="connsiteY8" fmla="*/ 345281 h 435769"/>
                <a:gd name="connsiteX9" fmla="*/ 476250 w 659606"/>
                <a:gd name="connsiteY9" fmla="*/ 309562 h 435769"/>
                <a:gd name="connsiteX10" fmla="*/ 397668 w 659606"/>
                <a:gd name="connsiteY10" fmla="*/ 261937 h 435769"/>
                <a:gd name="connsiteX11" fmla="*/ 290512 w 659606"/>
                <a:gd name="connsiteY11" fmla="*/ 202406 h 435769"/>
                <a:gd name="connsiteX12" fmla="*/ 157162 w 659606"/>
                <a:gd name="connsiteY12" fmla="*/ 130969 h 435769"/>
                <a:gd name="connsiteX13" fmla="*/ 66675 w 659606"/>
                <a:gd name="connsiteY13" fmla="*/ 88106 h 435769"/>
                <a:gd name="connsiteX14" fmla="*/ 38100 w 659606"/>
                <a:gd name="connsiteY14" fmla="*/ 76200 h 435769"/>
                <a:gd name="connsiteX15" fmla="*/ 21431 w 659606"/>
                <a:gd name="connsiteY15" fmla="*/ 66675 h 435769"/>
                <a:gd name="connsiteX16" fmla="*/ 9525 w 659606"/>
                <a:gd name="connsiteY16" fmla="*/ 52387 h 435769"/>
                <a:gd name="connsiteX17" fmla="*/ 0 w 659606"/>
                <a:gd name="connsiteY17" fmla="*/ 33337 h 435769"/>
                <a:gd name="connsiteX18" fmla="*/ 0 w 659606"/>
                <a:gd name="connsiteY18" fmla="*/ 14287 h 435769"/>
                <a:gd name="connsiteX19" fmla="*/ 9525 w 659606"/>
                <a:gd name="connsiteY19" fmla="*/ 4762 h 435769"/>
                <a:gd name="connsiteX20" fmla="*/ 33337 w 659606"/>
                <a:gd name="connsiteY20" fmla="*/ 0 h 435769"/>
                <a:gd name="connsiteX21" fmla="*/ 54768 w 659606"/>
                <a:gd name="connsiteY21" fmla="*/ 0 h 435769"/>
                <a:gd name="connsiteX22" fmla="*/ 97631 w 659606"/>
                <a:gd name="connsiteY22" fmla="*/ 14287 h 435769"/>
                <a:gd name="connsiteX23" fmla="*/ 278606 w 659606"/>
                <a:gd name="connsiteY23" fmla="*/ 78581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9606" h="435769">
                  <a:moveTo>
                    <a:pt x="278606" y="78581"/>
                  </a:moveTo>
                  <a:lnTo>
                    <a:pt x="471487" y="133350"/>
                  </a:lnTo>
                  <a:lnTo>
                    <a:pt x="561975" y="152400"/>
                  </a:lnTo>
                  <a:lnTo>
                    <a:pt x="602456" y="157162"/>
                  </a:lnTo>
                  <a:lnTo>
                    <a:pt x="623887" y="150019"/>
                  </a:lnTo>
                  <a:lnTo>
                    <a:pt x="659606" y="95250"/>
                  </a:lnTo>
                  <a:lnTo>
                    <a:pt x="635793" y="435769"/>
                  </a:lnTo>
                  <a:lnTo>
                    <a:pt x="590550" y="407194"/>
                  </a:lnTo>
                  <a:lnTo>
                    <a:pt x="523875" y="345281"/>
                  </a:lnTo>
                  <a:lnTo>
                    <a:pt x="476250" y="309562"/>
                  </a:lnTo>
                  <a:lnTo>
                    <a:pt x="397668" y="261937"/>
                  </a:lnTo>
                  <a:lnTo>
                    <a:pt x="290512" y="202406"/>
                  </a:lnTo>
                  <a:lnTo>
                    <a:pt x="157162" y="130969"/>
                  </a:lnTo>
                  <a:lnTo>
                    <a:pt x="66675" y="88106"/>
                  </a:lnTo>
                  <a:lnTo>
                    <a:pt x="38100" y="7620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54768" y="0"/>
                  </a:lnTo>
                  <a:lnTo>
                    <a:pt x="97631" y="14287"/>
                  </a:lnTo>
                  <a:lnTo>
                    <a:pt x="278606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9F2AFD51-2212-4070-8E34-DFE9D70D708D}"/>
                </a:ext>
              </a:extLst>
            </p:cNvPr>
            <p:cNvSpPr/>
            <p:nvPr/>
          </p:nvSpPr>
          <p:spPr>
            <a:xfrm rot="16200000">
              <a:off x="4088607" y="3937794"/>
              <a:ext cx="3843337" cy="371475"/>
            </a:xfrm>
            <a:custGeom>
              <a:avLst/>
              <a:gdLst>
                <a:gd name="connsiteX0" fmla="*/ 1842922 w 3844716"/>
                <a:gd name="connsiteY0" fmla="*/ 353050 h 370703"/>
                <a:gd name="connsiteX1" fmla="*/ 1345121 w 3844716"/>
                <a:gd name="connsiteY1" fmla="*/ 342458 h 370703"/>
                <a:gd name="connsiteX2" fmla="*/ 1002662 w 3844716"/>
                <a:gd name="connsiteY2" fmla="*/ 338928 h 370703"/>
                <a:gd name="connsiteX3" fmla="*/ 677856 w 3844716"/>
                <a:gd name="connsiteY3" fmla="*/ 335397 h 370703"/>
                <a:gd name="connsiteX4" fmla="*/ 381294 w 3844716"/>
                <a:gd name="connsiteY4" fmla="*/ 331867 h 370703"/>
                <a:gd name="connsiteX5" fmla="*/ 204769 w 3844716"/>
                <a:gd name="connsiteY5" fmla="*/ 331867 h 370703"/>
                <a:gd name="connsiteX6" fmla="*/ 134159 w 3844716"/>
                <a:gd name="connsiteY6" fmla="*/ 328336 h 370703"/>
                <a:gd name="connsiteX7" fmla="*/ 84732 w 3844716"/>
                <a:gd name="connsiteY7" fmla="*/ 324806 h 370703"/>
                <a:gd name="connsiteX8" fmla="*/ 35305 w 3844716"/>
                <a:gd name="connsiteY8" fmla="*/ 307153 h 370703"/>
                <a:gd name="connsiteX9" fmla="*/ 17652 w 3844716"/>
                <a:gd name="connsiteY9" fmla="*/ 296562 h 370703"/>
                <a:gd name="connsiteX10" fmla="*/ 3530 w 3844716"/>
                <a:gd name="connsiteY10" fmla="*/ 271848 h 370703"/>
                <a:gd name="connsiteX11" fmla="*/ 0 w 3844716"/>
                <a:gd name="connsiteY11" fmla="*/ 233013 h 370703"/>
                <a:gd name="connsiteX12" fmla="*/ 10591 w 3844716"/>
                <a:gd name="connsiteY12" fmla="*/ 201238 h 370703"/>
                <a:gd name="connsiteX13" fmla="*/ 31774 w 3844716"/>
                <a:gd name="connsiteY13" fmla="*/ 165933 h 370703"/>
                <a:gd name="connsiteX14" fmla="*/ 70610 w 3844716"/>
                <a:gd name="connsiteY14" fmla="*/ 137689 h 370703"/>
                <a:gd name="connsiteX15" fmla="*/ 137689 w 3844716"/>
                <a:gd name="connsiteY15" fmla="*/ 105915 h 370703"/>
                <a:gd name="connsiteX16" fmla="*/ 187116 w 3844716"/>
                <a:gd name="connsiteY16" fmla="*/ 88262 h 370703"/>
                <a:gd name="connsiteX17" fmla="*/ 257726 w 3844716"/>
                <a:gd name="connsiteY17" fmla="*/ 74140 h 370703"/>
                <a:gd name="connsiteX18" fmla="*/ 317745 w 3844716"/>
                <a:gd name="connsiteY18" fmla="*/ 77671 h 370703"/>
                <a:gd name="connsiteX19" fmla="*/ 391885 w 3844716"/>
                <a:gd name="connsiteY19" fmla="*/ 91793 h 370703"/>
                <a:gd name="connsiteX20" fmla="*/ 494270 w 3844716"/>
                <a:gd name="connsiteY20" fmla="*/ 109445 h 370703"/>
                <a:gd name="connsiteX21" fmla="*/ 607246 w 3844716"/>
                <a:gd name="connsiteY21" fmla="*/ 120037 h 370703"/>
                <a:gd name="connsiteX22" fmla="*/ 808485 w 3844716"/>
                <a:gd name="connsiteY22" fmla="*/ 127098 h 370703"/>
                <a:gd name="connsiteX23" fmla="*/ 1256858 w 3844716"/>
                <a:gd name="connsiteY23" fmla="*/ 134159 h 370703"/>
                <a:gd name="connsiteX24" fmla="*/ 1648744 w 3844716"/>
                <a:gd name="connsiteY24" fmla="*/ 137689 h 370703"/>
                <a:gd name="connsiteX25" fmla="*/ 2114770 w 3844716"/>
                <a:gd name="connsiteY25" fmla="*/ 141220 h 370703"/>
                <a:gd name="connsiteX26" fmla="*/ 2654937 w 3844716"/>
                <a:gd name="connsiteY26" fmla="*/ 144750 h 370703"/>
                <a:gd name="connsiteX27" fmla="*/ 3011518 w 3844716"/>
                <a:gd name="connsiteY27" fmla="*/ 148281 h 370703"/>
                <a:gd name="connsiteX28" fmla="*/ 3301019 w 3844716"/>
                <a:gd name="connsiteY28" fmla="*/ 148281 h 370703"/>
                <a:gd name="connsiteX29" fmla="*/ 3495197 w 3844716"/>
                <a:gd name="connsiteY29" fmla="*/ 148281 h 370703"/>
                <a:gd name="connsiteX30" fmla="*/ 3558746 w 3844716"/>
                <a:gd name="connsiteY30" fmla="*/ 144750 h 370703"/>
                <a:gd name="connsiteX31" fmla="*/ 3618764 w 3844716"/>
                <a:gd name="connsiteY31" fmla="*/ 130628 h 370703"/>
                <a:gd name="connsiteX32" fmla="*/ 3689374 w 3844716"/>
                <a:gd name="connsiteY32" fmla="*/ 98854 h 370703"/>
                <a:gd name="connsiteX33" fmla="*/ 3724679 w 3844716"/>
                <a:gd name="connsiteY33" fmla="*/ 74140 h 370703"/>
                <a:gd name="connsiteX34" fmla="*/ 3756454 w 3844716"/>
                <a:gd name="connsiteY34" fmla="*/ 42366 h 370703"/>
                <a:gd name="connsiteX35" fmla="*/ 3777637 w 3844716"/>
                <a:gd name="connsiteY35" fmla="*/ 21183 h 370703"/>
                <a:gd name="connsiteX36" fmla="*/ 3798820 w 3844716"/>
                <a:gd name="connsiteY36" fmla="*/ 3530 h 370703"/>
                <a:gd name="connsiteX37" fmla="*/ 3820003 w 3844716"/>
                <a:gd name="connsiteY37" fmla="*/ 0 h 370703"/>
                <a:gd name="connsiteX38" fmla="*/ 3837655 w 3844716"/>
                <a:gd name="connsiteY38" fmla="*/ 7061 h 370703"/>
                <a:gd name="connsiteX39" fmla="*/ 3844716 w 3844716"/>
                <a:gd name="connsiteY39" fmla="*/ 31774 h 370703"/>
                <a:gd name="connsiteX40" fmla="*/ 3844716 w 3844716"/>
                <a:gd name="connsiteY40" fmla="*/ 63549 h 370703"/>
                <a:gd name="connsiteX41" fmla="*/ 3830594 w 3844716"/>
                <a:gd name="connsiteY41" fmla="*/ 130628 h 370703"/>
                <a:gd name="connsiteX42" fmla="*/ 3805881 w 3844716"/>
                <a:gd name="connsiteY42" fmla="*/ 211830 h 370703"/>
                <a:gd name="connsiteX43" fmla="*/ 3774106 w 3844716"/>
                <a:gd name="connsiteY43" fmla="*/ 317745 h 370703"/>
                <a:gd name="connsiteX44" fmla="*/ 3625825 w 3844716"/>
                <a:gd name="connsiteY44" fmla="*/ 370703 h 370703"/>
                <a:gd name="connsiteX45" fmla="*/ 3085658 w 3844716"/>
                <a:gd name="connsiteY45" fmla="*/ 363642 h 370703"/>
                <a:gd name="connsiteX46" fmla="*/ 2506656 w 3844716"/>
                <a:gd name="connsiteY46" fmla="*/ 356581 h 370703"/>
                <a:gd name="connsiteX47" fmla="*/ 1842922 w 3844716"/>
                <a:gd name="connsiteY47" fmla="*/ 353050 h 37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44716" h="370703">
                  <a:moveTo>
                    <a:pt x="1842922" y="353050"/>
                  </a:moveTo>
                  <a:lnTo>
                    <a:pt x="1345121" y="342458"/>
                  </a:lnTo>
                  <a:lnTo>
                    <a:pt x="1002662" y="338928"/>
                  </a:lnTo>
                  <a:lnTo>
                    <a:pt x="677856" y="335397"/>
                  </a:lnTo>
                  <a:lnTo>
                    <a:pt x="381294" y="331867"/>
                  </a:lnTo>
                  <a:lnTo>
                    <a:pt x="204769" y="331867"/>
                  </a:lnTo>
                  <a:lnTo>
                    <a:pt x="134159" y="328336"/>
                  </a:lnTo>
                  <a:lnTo>
                    <a:pt x="84732" y="324806"/>
                  </a:lnTo>
                  <a:lnTo>
                    <a:pt x="35305" y="307153"/>
                  </a:lnTo>
                  <a:lnTo>
                    <a:pt x="17652" y="296562"/>
                  </a:lnTo>
                  <a:lnTo>
                    <a:pt x="3530" y="271848"/>
                  </a:lnTo>
                  <a:lnTo>
                    <a:pt x="0" y="233013"/>
                  </a:lnTo>
                  <a:lnTo>
                    <a:pt x="10591" y="201238"/>
                  </a:lnTo>
                  <a:lnTo>
                    <a:pt x="31774" y="165933"/>
                  </a:lnTo>
                  <a:lnTo>
                    <a:pt x="70610" y="137689"/>
                  </a:lnTo>
                  <a:lnTo>
                    <a:pt x="137689" y="105915"/>
                  </a:lnTo>
                  <a:lnTo>
                    <a:pt x="187116" y="88262"/>
                  </a:lnTo>
                  <a:lnTo>
                    <a:pt x="257726" y="74140"/>
                  </a:lnTo>
                  <a:lnTo>
                    <a:pt x="317745" y="77671"/>
                  </a:lnTo>
                  <a:lnTo>
                    <a:pt x="391885" y="91793"/>
                  </a:lnTo>
                  <a:lnTo>
                    <a:pt x="494270" y="109445"/>
                  </a:lnTo>
                  <a:lnTo>
                    <a:pt x="607246" y="120037"/>
                  </a:lnTo>
                  <a:lnTo>
                    <a:pt x="808485" y="127098"/>
                  </a:lnTo>
                  <a:lnTo>
                    <a:pt x="1256858" y="134159"/>
                  </a:lnTo>
                  <a:lnTo>
                    <a:pt x="1648744" y="137689"/>
                  </a:lnTo>
                  <a:lnTo>
                    <a:pt x="2114770" y="141220"/>
                  </a:lnTo>
                  <a:lnTo>
                    <a:pt x="2654937" y="144750"/>
                  </a:lnTo>
                  <a:lnTo>
                    <a:pt x="3011518" y="148281"/>
                  </a:lnTo>
                  <a:lnTo>
                    <a:pt x="3301019" y="148281"/>
                  </a:lnTo>
                  <a:lnTo>
                    <a:pt x="3495197" y="148281"/>
                  </a:lnTo>
                  <a:lnTo>
                    <a:pt x="3558746" y="144750"/>
                  </a:lnTo>
                  <a:lnTo>
                    <a:pt x="3618764" y="130628"/>
                  </a:lnTo>
                  <a:lnTo>
                    <a:pt x="3689374" y="98854"/>
                  </a:lnTo>
                  <a:lnTo>
                    <a:pt x="3724679" y="74140"/>
                  </a:lnTo>
                  <a:lnTo>
                    <a:pt x="3756454" y="42366"/>
                  </a:lnTo>
                  <a:lnTo>
                    <a:pt x="3777637" y="21183"/>
                  </a:lnTo>
                  <a:lnTo>
                    <a:pt x="3798820" y="3530"/>
                  </a:lnTo>
                  <a:lnTo>
                    <a:pt x="3820003" y="0"/>
                  </a:lnTo>
                  <a:lnTo>
                    <a:pt x="3837655" y="7061"/>
                  </a:lnTo>
                  <a:lnTo>
                    <a:pt x="3844716" y="31774"/>
                  </a:lnTo>
                  <a:lnTo>
                    <a:pt x="3844716" y="63549"/>
                  </a:lnTo>
                  <a:lnTo>
                    <a:pt x="3830594" y="130628"/>
                  </a:lnTo>
                  <a:lnTo>
                    <a:pt x="3805881" y="211830"/>
                  </a:lnTo>
                  <a:lnTo>
                    <a:pt x="3774106" y="317745"/>
                  </a:lnTo>
                  <a:lnTo>
                    <a:pt x="3625825" y="370703"/>
                  </a:lnTo>
                  <a:lnTo>
                    <a:pt x="3085658" y="363642"/>
                  </a:lnTo>
                  <a:lnTo>
                    <a:pt x="2506656" y="356581"/>
                  </a:lnTo>
                  <a:lnTo>
                    <a:pt x="1842922" y="35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AEC1F57A-7241-4D53-BA82-76901542143A}"/>
              </a:ext>
            </a:extLst>
          </p:cNvPr>
          <p:cNvSpPr/>
          <p:nvPr/>
        </p:nvSpPr>
        <p:spPr>
          <a:xfrm>
            <a:off x="3532188" y="1443038"/>
            <a:ext cx="2862262" cy="1062037"/>
          </a:xfrm>
          <a:custGeom>
            <a:avLst/>
            <a:gdLst>
              <a:gd name="connsiteX0" fmla="*/ 1662112 w 2862262"/>
              <a:gd name="connsiteY0" fmla="*/ 150018 h 1062037"/>
              <a:gd name="connsiteX1" fmla="*/ 1435894 w 2862262"/>
              <a:gd name="connsiteY1" fmla="*/ 183356 h 1062037"/>
              <a:gd name="connsiteX2" fmla="*/ 1266825 w 2862262"/>
              <a:gd name="connsiteY2" fmla="*/ 209550 h 1062037"/>
              <a:gd name="connsiteX3" fmla="*/ 1107281 w 2862262"/>
              <a:gd name="connsiteY3" fmla="*/ 230981 h 1062037"/>
              <a:gd name="connsiteX4" fmla="*/ 878681 w 2862262"/>
              <a:gd name="connsiteY4" fmla="*/ 257175 h 1062037"/>
              <a:gd name="connsiteX5" fmla="*/ 647700 w 2862262"/>
              <a:gd name="connsiteY5" fmla="*/ 283368 h 1062037"/>
              <a:gd name="connsiteX6" fmla="*/ 459581 w 2862262"/>
              <a:gd name="connsiteY6" fmla="*/ 302418 h 1062037"/>
              <a:gd name="connsiteX7" fmla="*/ 280987 w 2862262"/>
              <a:gd name="connsiteY7" fmla="*/ 319087 h 1062037"/>
              <a:gd name="connsiteX8" fmla="*/ 0 w 2862262"/>
              <a:gd name="connsiteY8" fmla="*/ 342900 h 1062037"/>
              <a:gd name="connsiteX9" fmla="*/ 2381 w 2862262"/>
              <a:gd name="connsiteY9" fmla="*/ 495300 h 1062037"/>
              <a:gd name="connsiteX10" fmla="*/ 190500 w 2862262"/>
              <a:gd name="connsiteY10" fmla="*/ 481012 h 1062037"/>
              <a:gd name="connsiteX11" fmla="*/ 452437 w 2862262"/>
              <a:gd name="connsiteY11" fmla="*/ 454818 h 1062037"/>
              <a:gd name="connsiteX12" fmla="*/ 733425 w 2862262"/>
              <a:gd name="connsiteY12" fmla="*/ 426243 h 1062037"/>
              <a:gd name="connsiteX13" fmla="*/ 1023937 w 2862262"/>
              <a:gd name="connsiteY13" fmla="*/ 395287 h 1062037"/>
              <a:gd name="connsiteX14" fmla="*/ 1288256 w 2862262"/>
              <a:gd name="connsiteY14" fmla="*/ 364331 h 1062037"/>
              <a:gd name="connsiteX15" fmla="*/ 1578769 w 2862262"/>
              <a:gd name="connsiteY15" fmla="*/ 330993 h 1062037"/>
              <a:gd name="connsiteX16" fmla="*/ 1862137 w 2862262"/>
              <a:gd name="connsiteY16" fmla="*/ 297656 h 1062037"/>
              <a:gd name="connsiteX17" fmla="*/ 2026444 w 2862262"/>
              <a:gd name="connsiteY17" fmla="*/ 276225 h 1062037"/>
              <a:gd name="connsiteX18" fmla="*/ 2195512 w 2862262"/>
              <a:gd name="connsiteY18" fmla="*/ 252412 h 1062037"/>
              <a:gd name="connsiteX19" fmla="*/ 2336006 w 2862262"/>
              <a:gd name="connsiteY19" fmla="*/ 230981 h 1062037"/>
              <a:gd name="connsiteX20" fmla="*/ 2381250 w 2862262"/>
              <a:gd name="connsiteY20" fmla="*/ 223837 h 1062037"/>
              <a:gd name="connsiteX21" fmla="*/ 2393156 w 2862262"/>
              <a:gd name="connsiteY21" fmla="*/ 223837 h 1062037"/>
              <a:gd name="connsiteX22" fmla="*/ 2407444 w 2862262"/>
              <a:gd name="connsiteY22" fmla="*/ 226218 h 1062037"/>
              <a:gd name="connsiteX23" fmla="*/ 2424112 w 2862262"/>
              <a:gd name="connsiteY23" fmla="*/ 235743 h 1062037"/>
              <a:gd name="connsiteX24" fmla="*/ 2436019 w 2862262"/>
              <a:gd name="connsiteY24" fmla="*/ 247650 h 1062037"/>
              <a:gd name="connsiteX25" fmla="*/ 2440781 w 2862262"/>
              <a:gd name="connsiteY25" fmla="*/ 254793 h 1062037"/>
              <a:gd name="connsiteX26" fmla="*/ 2445544 w 2862262"/>
              <a:gd name="connsiteY26" fmla="*/ 273843 h 1062037"/>
              <a:gd name="connsiteX27" fmla="*/ 2445544 w 2862262"/>
              <a:gd name="connsiteY27" fmla="*/ 300037 h 1062037"/>
              <a:gd name="connsiteX28" fmla="*/ 2443162 w 2862262"/>
              <a:gd name="connsiteY28" fmla="*/ 333375 h 1062037"/>
              <a:gd name="connsiteX29" fmla="*/ 2440781 w 2862262"/>
              <a:gd name="connsiteY29" fmla="*/ 366712 h 1062037"/>
              <a:gd name="connsiteX30" fmla="*/ 2436019 w 2862262"/>
              <a:gd name="connsiteY30" fmla="*/ 438150 h 1062037"/>
              <a:gd name="connsiteX31" fmla="*/ 2428875 w 2862262"/>
              <a:gd name="connsiteY31" fmla="*/ 490537 h 1062037"/>
              <a:gd name="connsiteX32" fmla="*/ 2416969 w 2862262"/>
              <a:gd name="connsiteY32" fmla="*/ 552450 h 1062037"/>
              <a:gd name="connsiteX33" fmla="*/ 2402681 w 2862262"/>
              <a:gd name="connsiteY33" fmla="*/ 607218 h 1062037"/>
              <a:gd name="connsiteX34" fmla="*/ 2376487 w 2862262"/>
              <a:gd name="connsiteY34" fmla="*/ 688181 h 1062037"/>
              <a:gd name="connsiteX35" fmla="*/ 2347912 w 2862262"/>
              <a:gd name="connsiteY35" fmla="*/ 762000 h 1062037"/>
              <a:gd name="connsiteX36" fmla="*/ 2324100 w 2862262"/>
              <a:gd name="connsiteY36" fmla="*/ 826293 h 1062037"/>
              <a:gd name="connsiteX37" fmla="*/ 2278856 w 2862262"/>
              <a:gd name="connsiteY37" fmla="*/ 1019175 h 1062037"/>
              <a:gd name="connsiteX38" fmla="*/ 2288381 w 2862262"/>
              <a:gd name="connsiteY38" fmla="*/ 1031081 h 1062037"/>
              <a:gd name="connsiteX39" fmla="*/ 2309812 w 2862262"/>
              <a:gd name="connsiteY39" fmla="*/ 1042987 h 1062037"/>
              <a:gd name="connsiteX40" fmla="*/ 2326481 w 2862262"/>
              <a:gd name="connsiteY40" fmla="*/ 1047750 h 1062037"/>
              <a:gd name="connsiteX41" fmla="*/ 2343150 w 2862262"/>
              <a:gd name="connsiteY41" fmla="*/ 1057275 h 1062037"/>
              <a:gd name="connsiteX42" fmla="*/ 2357437 w 2862262"/>
              <a:gd name="connsiteY42" fmla="*/ 1062037 h 1062037"/>
              <a:gd name="connsiteX43" fmla="*/ 2371725 w 2862262"/>
              <a:gd name="connsiteY43" fmla="*/ 1062037 h 1062037"/>
              <a:gd name="connsiteX44" fmla="*/ 2393156 w 2862262"/>
              <a:gd name="connsiteY44" fmla="*/ 1057275 h 1062037"/>
              <a:gd name="connsiteX45" fmla="*/ 2412206 w 2862262"/>
              <a:gd name="connsiteY45" fmla="*/ 1050131 h 1062037"/>
              <a:gd name="connsiteX46" fmla="*/ 2433637 w 2862262"/>
              <a:gd name="connsiteY46" fmla="*/ 1035843 h 1062037"/>
              <a:gd name="connsiteX47" fmla="*/ 2457450 w 2862262"/>
              <a:gd name="connsiteY47" fmla="*/ 1014412 h 1062037"/>
              <a:gd name="connsiteX48" fmla="*/ 2483644 w 2862262"/>
              <a:gd name="connsiteY48" fmla="*/ 981075 h 1062037"/>
              <a:gd name="connsiteX49" fmla="*/ 2514600 w 2862262"/>
              <a:gd name="connsiteY49" fmla="*/ 935831 h 1062037"/>
              <a:gd name="connsiteX50" fmla="*/ 2543175 w 2862262"/>
              <a:gd name="connsiteY50" fmla="*/ 890587 h 1062037"/>
              <a:gd name="connsiteX51" fmla="*/ 2552700 w 2862262"/>
              <a:gd name="connsiteY51" fmla="*/ 869156 h 1062037"/>
              <a:gd name="connsiteX52" fmla="*/ 2588419 w 2862262"/>
              <a:gd name="connsiteY52" fmla="*/ 783431 h 1062037"/>
              <a:gd name="connsiteX53" fmla="*/ 2650331 w 2862262"/>
              <a:gd name="connsiteY53" fmla="*/ 631031 h 1062037"/>
              <a:gd name="connsiteX54" fmla="*/ 2747962 w 2862262"/>
              <a:gd name="connsiteY54" fmla="*/ 388143 h 1062037"/>
              <a:gd name="connsiteX55" fmla="*/ 2759869 w 2862262"/>
              <a:gd name="connsiteY55" fmla="*/ 371475 h 1062037"/>
              <a:gd name="connsiteX56" fmla="*/ 2800350 w 2862262"/>
              <a:gd name="connsiteY56" fmla="*/ 333375 h 1062037"/>
              <a:gd name="connsiteX57" fmla="*/ 2836069 w 2862262"/>
              <a:gd name="connsiteY57" fmla="*/ 297656 h 1062037"/>
              <a:gd name="connsiteX58" fmla="*/ 2855119 w 2862262"/>
              <a:gd name="connsiteY58" fmla="*/ 273843 h 1062037"/>
              <a:gd name="connsiteX59" fmla="*/ 2862262 w 2862262"/>
              <a:gd name="connsiteY59" fmla="*/ 264318 h 1062037"/>
              <a:gd name="connsiteX60" fmla="*/ 2862262 w 2862262"/>
              <a:gd name="connsiteY60" fmla="*/ 247650 h 1062037"/>
              <a:gd name="connsiteX61" fmla="*/ 2857500 w 2862262"/>
              <a:gd name="connsiteY61" fmla="*/ 230981 h 1062037"/>
              <a:gd name="connsiteX62" fmla="*/ 2850356 w 2862262"/>
              <a:gd name="connsiteY62" fmla="*/ 216693 h 1062037"/>
              <a:gd name="connsiteX63" fmla="*/ 2831306 w 2862262"/>
              <a:gd name="connsiteY63" fmla="*/ 195262 h 1062037"/>
              <a:gd name="connsiteX64" fmla="*/ 2800350 w 2862262"/>
              <a:gd name="connsiteY64" fmla="*/ 171450 h 1062037"/>
              <a:gd name="connsiteX65" fmla="*/ 2745581 w 2862262"/>
              <a:gd name="connsiteY65" fmla="*/ 140493 h 1062037"/>
              <a:gd name="connsiteX66" fmla="*/ 2647950 w 2862262"/>
              <a:gd name="connsiteY66" fmla="*/ 85725 h 1062037"/>
              <a:gd name="connsiteX67" fmla="*/ 2536031 w 2862262"/>
              <a:gd name="connsiteY67" fmla="*/ 30956 h 1062037"/>
              <a:gd name="connsiteX68" fmla="*/ 2464594 w 2862262"/>
              <a:gd name="connsiteY68" fmla="*/ 0 h 1062037"/>
              <a:gd name="connsiteX69" fmla="*/ 2457450 w 2862262"/>
              <a:gd name="connsiteY69" fmla="*/ 0 h 1062037"/>
              <a:gd name="connsiteX70" fmla="*/ 2400300 w 2862262"/>
              <a:gd name="connsiteY70" fmla="*/ 14287 h 1062037"/>
              <a:gd name="connsiteX71" fmla="*/ 2252662 w 2862262"/>
              <a:gd name="connsiteY71" fmla="*/ 45243 h 1062037"/>
              <a:gd name="connsiteX72" fmla="*/ 2057400 w 2862262"/>
              <a:gd name="connsiteY72" fmla="*/ 80962 h 1062037"/>
              <a:gd name="connsiteX73" fmla="*/ 1890712 w 2862262"/>
              <a:gd name="connsiteY73" fmla="*/ 111918 h 1062037"/>
              <a:gd name="connsiteX74" fmla="*/ 1662112 w 2862262"/>
              <a:gd name="connsiteY74" fmla="*/ 150018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862262" h="1062037">
                <a:moveTo>
                  <a:pt x="1662112" y="150018"/>
                </a:moveTo>
                <a:lnTo>
                  <a:pt x="1435894" y="183356"/>
                </a:lnTo>
                <a:lnTo>
                  <a:pt x="1266825" y="209550"/>
                </a:lnTo>
                <a:lnTo>
                  <a:pt x="1107281" y="230981"/>
                </a:lnTo>
                <a:lnTo>
                  <a:pt x="878681" y="257175"/>
                </a:lnTo>
                <a:lnTo>
                  <a:pt x="647700" y="283368"/>
                </a:lnTo>
                <a:lnTo>
                  <a:pt x="459581" y="302418"/>
                </a:lnTo>
                <a:lnTo>
                  <a:pt x="280987" y="319087"/>
                </a:lnTo>
                <a:lnTo>
                  <a:pt x="0" y="342900"/>
                </a:lnTo>
                <a:cubicBezTo>
                  <a:pt x="794" y="393700"/>
                  <a:pt x="1587" y="444500"/>
                  <a:pt x="2381" y="495300"/>
                </a:cubicBezTo>
                <a:lnTo>
                  <a:pt x="190500" y="481012"/>
                </a:lnTo>
                <a:lnTo>
                  <a:pt x="452437" y="454818"/>
                </a:lnTo>
                <a:lnTo>
                  <a:pt x="733425" y="426243"/>
                </a:lnTo>
                <a:lnTo>
                  <a:pt x="1023937" y="395287"/>
                </a:lnTo>
                <a:lnTo>
                  <a:pt x="1288256" y="364331"/>
                </a:lnTo>
                <a:lnTo>
                  <a:pt x="1578769" y="330993"/>
                </a:lnTo>
                <a:lnTo>
                  <a:pt x="1862137" y="297656"/>
                </a:lnTo>
                <a:lnTo>
                  <a:pt x="2026444" y="276225"/>
                </a:lnTo>
                <a:lnTo>
                  <a:pt x="2195512" y="252412"/>
                </a:lnTo>
                <a:lnTo>
                  <a:pt x="2336006" y="230981"/>
                </a:lnTo>
                <a:lnTo>
                  <a:pt x="2381250" y="223837"/>
                </a:lnTo>
                <a:lnTo>
                  <a:pt x="2393156" y="223837"/>
                </a:lnTo>
                <a:lnTo>
                  <a:pt x="2407444" y="226218"/>
                </a:lnTo>
                <a:lnTo>
                  <a:pt x="2424112" y="235743"/>
                </a:lnTo>
                <a:lnTo>
                  <a:pt x="2436019" y="247650"/>
                </a:lnTo>
                <a:lnTo>
                  <a:pt x="2440781" y="254793"/>
                </a:lnTo>
                <a:lnTo>
                  <a:pt x="2445544" y="273843"/>
                </a:lnTo>
                <a:lnTo>
                  <a:pt x="2445544" y="300037"/>
                </a:lnTo>
                <a:lnTo>
                  <a:pt x="2443162" y="333375"/>
                </a:lnTo>
                <a:lnTo>
                  <a:pt x="2440781" y="366712"/>
                </a:lnTo>
                <a:lnTo>
                  <a:pt x="2436019" y="438150"/>
                </a:lnTo>
                <a:lnTo>
                  <a:pt x="2428875" y="490537"/>
                </a:lnTo>
                <a:lnTo>
                  <a:pt x="2416969" y="552450"/>
                </a:lnTo>
                <a:lnTo>
                  <a:pt x="2402681" y="607218"/>
                </a:lnTo>
                <a:lnTo>
                  <a:pt x="2376487" y="688181"/>
                </a:lnTo>
                <a:lnTo>
                  <a:pt x="2347912" y="762000"/>
                </a:lnTo>
                <a:lnTo>
                  <a:pt x="2324100" y="826293"/>
                </a:lnTo>
                <a:lnTo>
                  <a:pt x="2278856" y="1019175"/>
                </a:lnTo>
                <a:lnTo>
                  <a:pt x="2288381" y="1031081"/>
                </a:lnTo>
                <a:lnTo>
                  <a:pt x="2309812" y="1042987"/>
                </a:lnTo>
                <a:lnTo>
                  <a:pt x="2326481" y="1047750"/>
                </a:lnTo>
                <a:lnTo>
                  <a:pt x="2343150" y="1057275"/>
                </a:lnTo>
                <a:lnTo>
                  <a:pt x="2357437" y="1062037"/>
                </a:lnTo>
                <a:lnTo>
                  <a:pt x="2371725" y="1062037"/>
                </a:lnTo>
                <a:lnTo>
                  <a:pt x="2393156" y="1057275"/>
                </a:lnTo>
                <a:lnTo>
                  <a:pt x="2412206" y="1050131"/>
                </a:lnTo>
                <a:lnTo>
                  <a:pt x="2433637" y="1035843"/>
                </a:lnTo>
                <a:lnTo>
                  <a:pt x="2457450" y="1014412"/>
                </a:lnTo>
                <a:lnTo>
                  <a:pt x="2483644" y="981075"/>
                </a:lnTo>
                <a:lnTo>
                  <a:pt x="2514600" y="935831"/>
                </a:lnTo>
                <a:lnTo>
                  <a:pt x="2543175" y="890587"/>
                </a:lnTo>
                <a:lnTo>
                  <a:pt x="2552700" y="869156"/>
                </a:lnTo>
                <a:lnTo>
                  <a:pt x="2588419" y="783431"/>
                </a:lnTo>
                <a:lnTo>
                  <a:pt x="2650331" y="631031"/>
                </a:lnTo>
                <a:lnTo>
                  <a:pt x="2747962" y="388143"/>
                </a:lnTo>
                <a:lnTo>
                  <a:pt x="2759869" y="371475"/>
                </a:lnTo>
                <a:lnTo>
                  <a:pt x="2800350" y="333375"/>
                </a:lnTo>
                <a:lnTo>
                  <a:pt x="2836069" y="297656"/>
                </a:lnTo>
                <a:lnTo>
                  <a:pt x="2855119" y="273843"/>
                </a:lnTo>
                <a:lnTo>
                  <a:pt x="2862262" y="264318"/>
                </a:lnTo>
                <a:lnTo>
                  <a:pt x="2862262" y="247650"/>
                </a:lnTo>
                <a:lnTo>
                  <a:pt x="2857500" y="230981"/>
                </a:lnTo>
                <a:lnTo>
                  <a:pt x="2850356" y="216693"/>
                </a:lnTo>
                <a:lnTo>
                  <a:pt x="2831306" y="195262"/>
                </a:lnTo>
                <a:lnTo>
                  <a:pt x="2800350" y="171450"/>
                </a:lnTo>
                <a:lnTo>
                  <a:pt x="2745581" y="140493"/>
                </a:lnTo>
                <a:lnTo>
                  <a:pt x="2647950" y="85725"/>
                </a:lnTo>
                <a:lnTo>
                  <a:pt x="2536031" y="30956"/>
                </a:lnTo>
                <a:lnTo>
                  <a:pt x="2464594" y="0"/>
                </a:lnTo>
                <a:lnTo>
                  <a:pt x="2457450" y="0"/>
                </a:lnTo>
                <a:lnTo>
                  <a:pt x="2400300" y="14287"/>
                </a:lnTo>
                <a:lnTo>
                  <a:pt x="2252662" y="45243"/>
                </a:lnTo>
                <a:lnTo>
                  <a:pt x="2057400" y="80962"/>
                </a:lnTo>
                <a:lnTo>
                  <a:pt x="1890712" y="111918"/>
                </a:lnTo>
                <a:lnTo>
                  <a:pt x="1662112" y="1500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6CF56AB-7B41-4C99-AE24-A70742C72BBC}"/>
              </a:ext>
            </a:extLst>
          </p:cNvPr>
          <p:cNvSpPr/>
          <p:nvPr/>
        </p:nvSpPr>
        <p:spPr>
          <a:xfrm>
            <a:off x="3548063" y="2236788"/>
            <a:ext cx="2374900" cy="412750"/>
          </a:xfrm>
          <a:custGeom>
            <a:avLst/>
            <a:gdLst>
              <a:gd name="connsiteX0" fmla="*/ 1704975 w 2374106"/>
              <a:gd name="connsiteY0" fmla="*/ 61912 h 414337"/>
              <a:gd name="connsiteX1" fmla="*/ 1578768 w 2374106"/>
              <a:gd name="connsiteY1" fmla="*/ 78581 h 414337"/>
              <a:gd name="connsiteX2" fmla="*/ 1438275 w 2374106"/>
              <a:gd name="connsiteY2" fmla="*/ 97631 h 414337"/>
              <a:gd name="connsiteX3" fmla="*/ 1281112 w 2374106"/>
              <a:gd name="connsiteY3" fmla="*/ 119062 h 414337"/>
              <a:gd name="connsiteX4" fmla="*/ 1107281 w 2374106"/>
              <a:gd name="connsiteY4" fmla="*/ 142875 h 414337"/>
              <a:gd name="connsiteX5" fmla="*/ 940593 w 2374106"/>
              <a:gd name="connsiteY5" fmla="*/ 161925 h 414337"/>
              <a:gd name="connsiteX6" fmla="*/ 759618 w 2374106"/>
              <a:gd name="connsiteY6" fmla="*/ 183356 h 414337"/>
              <a:gd name="connsiteX7" fmla="*/ 583406 w 2374106"/>
              <a:gd name="connsiteY7" fmla="*/ 202406 h 414337"/>
              <a:gd name="connsiteX8" fmla="*/ 416718 w 2374106"/>
              <a:gd name="connsiteY8" fmla="*/ 216694 h 414337"/>
              <a:gd name="connsiteX9" fmla="*/ 283368 w 2374106"/>
              <a:gd name="connsiteY9" fmla="*/ 226219 h 414337"/>
              <a:gd name="connsiteX10" fmla="*/ 178593 w 2374106"/>
              <a:gd name="connsiteY10" fmla="*/ 230981 h 414337"/>
              <a:gd name="connsiteX11" fmla="*/ 2381 w 2374106"/>
              <a:gd name="connsiteY11" fmla="*/ 233362 h 414337"/>
              <a:gd name="connsiteX12" fmla="*/ 0 w 2374106"/>
              <a:gd name="connsiteY12" fmla="*/ 414337 h 414337"/>
              <a:gd name="connsiteX13" fmla="*/ 130968 w 2374106"/>
              <a:gd name="connsiteY13" fmla="*/ 409575 h 414337"/>
              <a:gd name="connsiteX14" fmla="*/ 321468 w 2374106"/>
              <a:gd name="connsiteY14" fmla="*/ 392906 h 414337"/>
              <a:gd name="connsiteX15" fmla="*/ 554831 w 2374106"/>
              <a:gd name="connsiteY15" fmla="*/ 369094 h 414337"/>
              <a:gd name="connsiteX16" fmla="*/ 783431 w 2374106"/>
              <a:gd name="connsiteY16" fmla="*/ 345281 h 414337"/>
              <a:gd name="connsiteX17" fmla="*/ 1038225 w 2374106"/>
              <a:gd name="connsiteY17" fmla="*/ 316706 h 414337"/>
              <a:gd name="connsiteX18" fmla="*/ 1269206 w 2374106"/>
              <a:gd name="connsiteY18" fmla="*/ 288131 h 414337"/>
              <a:gd name="connsiteX19" fmla="*/ 1524000 w 2374106"/>
              <a:gd name="connsiteY19" fmla="*/ 254794 h 414337"/>
              <a:gd name="connsiteX20" fmla="*/ 1764506 w 2374106"/>
              <a:gd name="connsiteY20" fmla="*/ 223837 h 414337"/>
              <a:gd name="connsiteX21" fmla="*/ 1966912 w 2374106"/>
              <a:gd name="connsiteY21" fmla="*/ 197644 h 414337"/>
              <a:gd name="connsiteX22" fmla="*/ 2183606 w 2374106"/>
              <a:gd name="connsiteY22" fmla="*/ 169069 h 414337"/>
              <a:gd name="connsiteX23" fmla="*/ 2200275 w 2374106"/>
              <a:gd name="connsiteY23" fmla="*/ 166687 h 414337"/>
              <a:gd name="connsiteX24" fmla="*/ 2209800 w 2374106"/>
              <a:gd name="connsiteY24" fmla="*/ 178594 h 414337"/>
              <a:gd name="connsiteX25" fmla="*/ 2224087 w 2374106"/>
              <a:gd name="connsiteY25" fmla="*/ 197644 h 414337"/>
              <a:gd name="connsiteX26" fmla="*/ 2245518 w 2374106"/>
              <a:gd name="connsiteY26" fmla="*/ 219075 h 414337"/>
              <a:gd name="connsiteX27" fmla="*/ 2269331 w 2374106"/>
              <a:gd name="connsiteY27" fmla="*/ 235744 h 414337"/>
              <a:gd name="connsiteX28" fmla="*/ 2286000 w 2374106"/>
              <a:gd name="connsiteY28" fmla="*/ 245269 h 414337"/>
              <a:gd name="connsiteX29" fmla="*/ 2309812 w 2374106"/>
              <a:gd name="connsiteY29" fmla="*/ 250031 h 414337"/>
              <a:gd name="connsiteX30" fmla="*/ 2374106 w 2374106"/>
              <a:gd name="connsiteY30" fmla="*/ 21431 h 414337"/>
              <a:gd name="connsiteX31" fmla="*/ 2269331 w 2374106"/>
              <a:gd name="connsiteY31" fmla="*/ 4762 h 414337"/>
              <a:gd name="connsiteX32" fmla="*/ 2207418 w 2374106"/>
              <a:gd name="connsiteY32" fmla="*/ 0 h 414337"/>
              <a:gd name="connsiteX33" fmla="*/ 2143125 w 2374106"/>
              <a:gd name="connsiteY33" fmla="*/ 0 h 414337"/>
              <a:gd name="connsiteX34" fmla="*/ 2057400 w 2374106"/>
              <a:gd name="connsiteY34" fmla="*/ 9525 h 414337"/>
              <a:gd name="connsiteX35" fmla="*/ 1885950 w 2374106"/>
              <a:gd name="connsiteY35" fmla="*/ 33337 h 414337"/>
              <a:gd name="connsiteX36" fmla="*/ 1704975 w 2374106"/>
              <a:gd name="connsiteY36" fmla="*/ 61912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374106" h="414337">
                <a:moveTo>
                  <a:pt x="1704975" y="61912"/>
                </a:moveTo>
                <a:lnTo>
                  <a:pt x="1578768" y="78581"/>
                </a:lnTo>
                <a:lnTo>
                  <a:pt x="1438275" y="97631"/>
                </a:lnTo>
                <a:lnTo>
                  <a:pt x="1281112" y="119062"/>
                </a:lnTo>
                <a:lnTo>
                  <a:pt x="1107281" y="142875"/>
                </a:lnTo>
                <a:lnTo>
                  <a:pt x="940593" y="161925"/>
                </a:lnTo>
                <a:lnTo>
                  <a:pt x="759618" y="183356"/>
                </a:lnTo>
                <a:lnTo>
                  <a:pt x="583406" y="202406"/>
                </a:lnTo>
                <a:lnTo>
                  <a:pt x="416718" y="216694"/>
                </a:lnTo>
                <a:lnTo>
                  <a:pt x="283368" y="226219"/>
                </a:lnTo>
                <a:lnTo>
                  <a:pt x="178593" y="230981"/>
                </a:lnTo>
                <a:lnTo>
                  <a:pt x="2381" y="233362"/>
                </a:lnTo>
                <a:cubicBezTo>
                  <a:pt x="1587" y="293687"/>
                  <a:pt x="794" y="354012"/>
                  <a:pt x="0" y="414337"/>
                </a:cubicBezTo>
                <a:lnTo>
                  <a:pt x="130968" y="409575"/>
                </a:lnTo>
                <a:lnTo>
                  <a:pt x="321468" y="392906"/>
                </a:lnTo>
                <a:lnTo>
                  <a:pt x="554831" y="369094"/>
                </a:lnTo>
                <a:lnTo>
                  <a:pt x="783431" y="345281"/>
                </a:lnTo>
                <a:lnTo>
                  <a:pt x="1038225" y="316706"/>
                </a:lnTo>
                <a:lnTo>
                  <a:pt x="1269206" y="288131"/>
                </a:lnTo>
                <a:lnTo>
                  <a:pt x="1524000" y="254794"/>
                </a:lnTo>
                <a:lnTo>
                  <a:pt x="1764506" y="223837"/>
                </a:lnTo>
                <a:lnTo>
                  <a:pt x="1966912" y="197644"/>
                </a:lnTo>
                <a:lnTo>
                  <a:pt x="2183606" y="169069"/>
                </a:lnTo>
                <a:lnTo>
                  <a:pt x="2200275" y="166687"/>
                </a:lnTo>
                <a:lnTo>
                  <a:pt x="2209800" y="178594"/>
                </a:lnTo>
                <a:lnTo>
                  <a:pt x="2224087" y="197644"/>
                </a:lnTo>
                <a:lnTo>
                  <a:pt x="2245518" y="219075"/>
                </a:lnTo>
                <a:lnTo>
                  <a:pt x="2269331" y="235744"/>
                </a:lnTo>
                <a:lnTo>
                  <a:pt x="2286000" y="245269"/>
                </a:lnTo>
                <a:lnTo>
                  <a:pt x="2309812" y="250031"/>
                </a:lnTo>
                <a:lnTo>
                  <a:pt x="2374106" y="21431"/>
                </a:lnTo>
                <a:lnTo>
                  <a:pt x="2269331" y="4762"/>
                </a:lnTo>
                <a:lnTo>
                  <a:pt x="2207418" y="0"/>
                </a:lnTo>
                <a:lnTo>
                  <a:pt x="2143125" y="0"/>
                </a:lnTo>
                <a:lnTo>
                  <a:pt x="2057400" y="9525"/>
                </a:lnTo>
                <a:lnTo>
                  <a:pt x="1885950" y="33337"/>
                </a:lnTo>
                <a:lnTo>
                  <a:pt x="1704975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33CCA6B3-3D9D-43CB-AD13-55D24DB6643A}"/>
              </a:ext>
            </a:extLst>
          </p:cNvPr>
          <p:cNvSpPr/>
          <p:nvPr/>
        </p:nvSpPr>
        <p:spPr>
          <a:xfrm rot="16200000">
            <a:off x="1217613" y="3084513"/>
            <a:ext cx="3832225" cy="993775"/>
          </a:xfrm>
          <a:custGeom>
            <a:avLst/>
            <a:gdLst>
              <a:gd name="connsiteX0" fmla="*/ 2679700 w 3832225"/>
              <a:gd name="connsiteY0" fmla="*/ 730250 h 993775"/>
              <a:gd name="connsiteX1" fmla="*/ 2930525 w 3832225"/>
              <a:gd name="connsiteY1" fmla="*/ 739775 h 993775"/>
              <a:gd name="connsiteX2" fmla="*/ 3143250 w 3832225"/>
              <a:gd name="connsiteY2" fmla="*/ 742950 h 993775"/>
              <a:gd name="connsiteX3" fmla="*/ 3409950 w 3832225"/>
              <a:gd name="connsiteY3" fmla="*/ 746125 h 993775"/>
              <a:gd name="connsiteX4" fmla="*/ 3457575 w 3832225"/>
              <a:gd name="connsiteY4" fmla="*/ 739775 h 993775"/>
              <a:gd name="connsiteX5" fmla="*/ 3495675 w 3832225"/>
              <a:gd name="connsiteY5" fmla="*/ 730250 h 993775"/>
              <a:gd name="connsiteX6" fmla="*/ 3587750 w 3832225"/>
              <a:gd name="connsiteY6" fmla="*/ 701675 h 993775"/>
              <a:gd name="connsiteX7" fmla="*/ 3708400 w 3832225"/>
              <a:gd name="connsiteY7" fmla="*/ 650875 h 993775"/>
              <a:gd name="connsiteX8" fmla="*/ 3794125 w 3832225"/>
              <a:gd name="connsiteY8" fmla="*/ 609600 h 993775"/>
              <a:gd name="connsiteX9" fmla="*/ 3813175 w 3832225"/>
              <a:gd name="connsiteY9" fmla="*/ 606425 h 993775"/>
              <a:gd name="connsiteX10" fmla="*/ 3822700 w 3832225"/>
              <a:gd name="connsiteY10" fmla="*/ 606425 h 993775"/>
              <a:gd name="connsiteX11" fmla="*/ 3829050 w 3832225"/>
              <a:gd name="connsiteY11" fmla="*/ 609600 h 993775"/>
              <a:gd name="connsiteX12" fmla="*/ 3832225 w 3832225"/>
              <a:gd name="connsiteY12" fmla="*/ 615950 h 993775"/>
              <a:gd name="connsiteX13" fmla="*/ 3832225 w 3832225"/>
              <a:gd name="connsiteY13" fmla="*/ 631825 h 993775"/>
              <a:gd name="connsiteX14" fmla="*/ 3822700 w 3832225"/>
              <a:gd name="connsiteY14" fmla="*/ 682625 h 993775"/>
              <a:gd name="connsiteX15" fmla="*/ 3797300 w 3832225"/>
              <a:gd name="connsiteY15" fmla="*/ 777875 h 993775"/>
              <a:gd name="connsiteX16" fmla="*/ 3768725 w 3832225"/>
              <a:gd name="connsiteY16" fmla="*/ 866775 h 993775"/>
              <a:gd name="connsiteX17" fmla="*/ 3746500 w 3832225"/>
              <a:gd name="connsiteY17" fmla="*/ 927100 h 993775"/>
              <a:gd name="connsiteX18" fmla="*/ 3717925 w 3832225"/>
              <a:gd name="connsiteY18" fmla="*/ 984250 h 993775"/>
              <a:gd name="connsiteX19" fmla="*/ 3565525 w 3832225"/>
              <a:gd name="connsiteY19" fmla="*/ 990600 h 993775"/>
              <a:gd name="connsiteX20" fmla="*/ 3384550 w 3832225"/>
              <a:gd name="connsiteY20" fmla="*/ 993775 h 993775"/>
              <a:gd name="connsiteX21" fmla="*/ 3149600 w 3832225"/>
              <a:gd name="connsiteY21" fmla="*/ 993775 h 993775"/>
              <a:gd name="connsiteX22" fmla="*/ 3016250 w 3832225"/>
              <a:gd name="connsiteY22" fmla="*/ 993775 h 993775"/>
              <a:gd name="connsiteX23" fmla="*/ 2857500 w 3832225"/>
              <a:gd name="connsiteY23" fmla="*/ 993775 h 993775"/>
              <a:gd name="connsiteX24" fmla="*/ 2635250 w 3832225"/>
              <a:gd name="connsiteY24" fmla="*/ 971550 h 993775"/>
              <a:gd name="connsiteX25" fmla="*/ 2479675 w 3832225"/>
              <a:gd name="connsiteY25" fmla="*/ 955675 h 993775"/>
              <a:gd name="connsiteX26" fmla="*/ 2349500 w 3832225"/>
              <a:gd name="connsiteY26" fmla="*/ 942975 h 993775"/>
              <a:gd name="connsiteX27" fmla="*/ 2197100 w 3832225"/>
              <a:gd name="connsiteY27" fmla="*/ 930275 h 993775"/>
              <a:gd name="connsiteX28" fmla="*/ 2016125 w 3832225"/>
              <a:gd name="connsiteY28" fmla="*/ 914400 h 993775"/>
              <a:gd name="connsiteX29" fmla="*/ 1898650 w 3832225"/>
              <a:gd name="connsiteY29" fmla="*/ 901700 h 993775"/>
              <a:gd name="connsiteX30" fmla="*/ 1768475 w 3832225"/>
              <a:gd name="connsiteY30" fmla="*/ 879475 h 993775"/>
              <a:gd name="connsiteX31" fmla="*/ 1679575 w 3832225"/>
              <a:gd name="connsiteY31" fmla="*/ 860425 h 993775"/>
              <a:gd name="connsiteX32" fmla="*/ 1577975 w 3832225"/>
              <a:gd name="connsiteY32" fmla="*/ 831850 h 993775"/>
              <a:gd name="connsiteX33" fmla="*/ 1444625 w 3832225"/>
              <a:gd name="connsiteY33" fmla="*/ 793750 h 993775"/>
              <a:gd name="connsiteX34" fmla="*/ 1289050 w 3832225"/>
              <a:gd name="connsiteY34" fmla="*/ 746125 h 993775"/>
              <a:gd name="connsiteX35" fmla="*/ 1104900 w 3832225"/>
              <a:gd name="connsiteY35" fmla="*/ 679450 h 993775"/>
              <a:gd name="connsiteX36" fmla="*/ 904875 w 3832225"/>
              <a:gd name="connsiteY36" fmla="*/ 600075 h 993775"/>
              <a:gd name="connsiteX37" fmla="*/ 793750 w 3832225"/>
              <a:gd name="connsiteY37" fmla="*/ 549275 h 993775"/>
              <a:gd name="connsiteX38" fmla="*/ 654050 w 3832225"/>
              <a:gd name="connsiteY38" fmla="*/ 476250 h 993775"/>
              <a:gd name="connsiteX39" fmla="*/ 520700 w 3832225"/>
              <a:gd name="connsiteY39" fmla="*/ 396875 h 993775"/>
              <a:gd name="connsiteX40" fmla="*/ 390525 w 3832225"/>
              <a:gd name="connsiteY40" fmla="*/ 314325 h 993775"/>
              <a:gd name="connsiteX41" fmla="*/ 263525 w 3832225"/>
              <a:gd name="connsiteY41" fmla="*/ 231775 h 993775"/>
              <a:gd name="connsiteX42" fmla="*/ 168275 w 3832225"/>
              <a:gd name="connsiteY42" fmla="*/ 165100 h 993775"/>
              <a:gd name="connsiteX43" fmla="*/ 38100 w 3832225"/>
              <a:gd name="connsiteY43" fmla="*/ 73025 h 993775"/>
              <a:gd name="connsiteX44" fmla="*/ 19050 w 3832225"/>
              <a:gd name="connsiteY44" fmla="*/ 60325 h 993775"/>
              <a:gd name="connsiteX45" fmla="*/ 3175 w 3832225"/>
              <a:gd name="connsiteY45" fmla="*/ 41275 h 993775"/>
              <a:gd name="connsiteX46" fmla="*/ 0 w 3832225"/>
              <a:gd name="connsiteY46" fmla="*/ 22225 h 993775"/>
              <a:gd name="connsiteX47" fmla="*/ 0 w 3832225"/>
              <a:gd name="connsiteY47" fmla="*/ 12700 h 993775"/>
              <a:gd name="connsiteX48" fmla="*/ 3175 w 3832225"/>
              <a:gd name="connsiteY48" fmla="*/ 6350 h 993775"/>
              <a:gd name="connsiteX49" fmla="*/ 15875 w 3832225"/>
              <a:gd name="connsiteY49" fmla="*/ 0 h 993775"/>
              <a:gd name="connsiteX50" fmla="*/ 31750 w 3832225"/>
              <a:gd name="connsiteY50" fmla="*/ 0 h 993775"/>
              <a:gd name="connsiteX51" fmla="*/ 69850 w 3832225"/>
              <a:gd name="connsiteY51" fmla="*/ 12700 h 993775"/>
              <a:gd name="connsiteX52" fmla="*/ 225425 w 3832225"/>
              <a:gd name="connsiteY52" fmla="*/ 92075 h 993775"/>
              <a:gd name="connsiteX53" fmla="*/ 406400 w 3832225"/>
              <a:gd name="connsiteY53" fmla="*/ 177800 h 993775"/>
              <a:gd name="connsiteX54" fmla="*/ 574675 w 3832225"/>
              <a:gd name="connsiteY54" fmla="*/ 257175 h 993775"/>
              <a:gd name="connsiteX55" fmla="*/ 781050 w 3832225"/>
              <a:gd name="connsiteY55" fmla="*/ 346075 h 993775"/>
              <a:gd name="connsiteX56" fmla="*/ 981075 w 3832225"/>
              <a:gd name="connsiteY56" fmla="*/ 428625 h 993775"/>
              <a:gd name="connsiteX57" fmla="*/ 1162050 w 3832225"/>
              <a:gd name="connsiteY57" fmla="*/ 495300 h 993775"/>
              <a:gd name="connsiteX58" fmla="*/ 1339850 w 3832225"/>
              <a:gd name="connsiteY58" fmla="*/ 552450 h 993775"/>
              <a:gd name="connsiteX59" fmla="*/ 1425575 w 3832225"/>
              <a:gd name="connsiteY59" fmla="*/ 574675 h 993775"/>
              <a:gd name="connsiteX60" fmla="*/ 1574800 w 3832225"/>
              <a:gd name="connsiteY60" fmla="*/ 609600 h 993775"/>
              <a:gd name="connsiteX61" fmla="*/ 1733550 w 3832225"/>
              <a:gd name="connsiteY61" fmla="*/ 638175 h 993775"/>
              <a:gd name="connsiteX62" fmla="*/ 1889125 w 3832225"/>
              <a:gd name="connsiteY62" fmla="*/ 663575 h 993775"/>
              <a:gd name="connsiteX63" fmla="*/ 2012950 w 3832225"/>
              <a:gd name="connsiteY63" fmla="*/ 676275 h 993775"/>
              <a:gd name="connsiteX64" fmla="*/ 2187575 w 3832225"/>
              <a:gd name="connsiteY64" fmla="*/ 695325 h 993775"/>
              <a:gd name="connsiteX65" fmla="*/ 2365375 w 3832225"/>
              <a:gd name="connsiteY65" fmla="*/ 711200 h 993775"/>
              <a:gd name="connsiteX66" fmla="*/ 2679700 w 3832225"/>
              <a:gd name="connsiteY66" fmla="*/ 730250 h 993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32225" h="993775">
                <a:moveTo>
                  <a:pt x="2679700" y="730250"/>
                </a:moveTo>
                <a:lnTo>
                  <a:pt x="2930525" y="739775"/>
                </a:lnTo>
                <a:lnTo>
                  <a:pt x="3143250" y="742950"/>
                </a:lnTo>
                <a:lnTo>
                  <a:pt x="3409950" y="746125"/>
                </a:lnTo>
                <a:lnTo>
                  <a:pt x="3457575" y="739775"/>
                </a:lnTo>
                <a:lnTo>
                  <a:pt x="3495675" y="730250"/>
                </a:lnTo>
                <a:lnTo>
                  <a:pt x="3587750" y="701675"/>
                </a:lnTo>
                <a:lnTo>
                  <a:pt x="3708400" y="650875"/>
                </a:lnTo>
                <a:lnTo>
                  <a:pt x="3794125" y="609600"/>
                </a:lnTo>
                <a:lnTo>
                  <a:pt x="3813175" y="606425"/>
                </a:lnTo>
                <a:lnTo>
                  <a:pt x="3822700" y="606425"/>
                </a:lnTo>
                <a:lnTo>
                  <a:pt x="3829050" y="609600"/>
                </a:lnTo>
                <a:lnTo>
                  <a:pt x="3832225" y="615950"/>
                </a:lnTo>
                <a:lnTo>
                  <a:pt x="3832225" y="631825"/>
                </a:lnTo>
                <a:lnTo>
                  <a:pt x="3822700" y="682625"/>
                </a:lnTo>
                <a:lnTo>
                  <a:pt x="3797300" y="777875"/>
                </a:lnTo>
                <a:lnTo>
                  <a:pt x="3768725" y="866775"/>
                </a:lnTo>
                <a:lnTo>
                  <a:pt x="3746500" y="927100"/>
                </a:lnTo>
                <a:lnTo>
                  <a:pt x="3717925" y="984250"/>
                </a:lnTo>
                <a:cubicBezTo>
                  <a:pt x="3667127" y="986412"/>
                  <a:pt x="3616369" y="990600"/>
                  <a:pt x="3565525" y="990600"/>
                </a:cubicBezTo>
                <a:lnTo>
                  <a:pt x="3384550" y="993775"/>
                </a:lnTo>
                <a:lnTo>
                  <a:pt x="3149600" y="993775"/>
                </a:lnTo>
                <a:lnTo>
                  <a:pt x="3016250" y="993775"/>
                </a:lnTo>
                <a:lnTo>
                  <a:pt x="2857500" y="993775"/>
                </a:lnTo>
                <a:lnTo>
                  <a:pt x="2635250" y="971550"/>
                </a:lnTo>
                <a:lnTo>
                  <a:pt x="2479675" y="955675"/>
                </a:lnTo>
                <a:lnTo>
                  <a:pt x="2349500" y="942975"/>
                </a:lnTo>
                <a:lnTo>
                  <a:pt x="2197100" y="930275"/>
                </a:lnTo>
                <a:lnTo>
                  <a:pt x="2016125" y="914400"/>
                </a:lnTo>
                <a:lnTo>
                  <a:pt x="1898650" y="901700"/>
                </a:lnTo>
                <a:lnTo>
                  <a:pt x="1768475" y="879475"/>
                </a:lnTo>
                <a:lnTo>
                  <a:pt x="1679575" y="860425"/>
                </a:lnTo>
                <a:lnTo>
                  <a:pt x="1577975" y="831850"/>
                </a:lnTo>
                <a:lnTo>
                  <a:pt x="1444625" y="793750"/>
                </a:lnTo>
                <a:lnTo>
                  <a:pt x="1289050" y="746125"/>
                </a:lnTo>
                <a:lnTo>
                  <a:pt x="1104900" y="679450"/>
                </a:lnTo>
                <a:lnTo>
                  <a:pt x="904875" y="600075"/>
                </a:lnTo>
                <a:lnTo>
                  <a:pt x="793750" y="549275"/>
                </a:lnTo>
                <a:lnTo>
                  <a:pt x="654050" y="476250"/>
                </a:lnTo>
                <a:lnTo>
                  <a:pt x="520700" y="396875"/>
                </a:lnTo>
                <a:lnTo>
                  <a:pt x="390525" y="314325"/>
                </a:lnTo>
                <a:lnTo>
                  <a:pt x="263525" y="231775"/>
                </a:lnTo>
                <a:lnTo>
                  <a:pt x="168275" y="165100"/>
                </a:lnTo>
                <a:lnTo>
                  <a:pt x="38100" y="73025"/>
                </a:lnTo>
                <a:lnTo>
                  <a:pt x="19050" y="60325"/>
                </a:lnTo>
                <a:lnTo>
                  <a:pt x="3175" y="41275"/>
                </a:lnTo>
                <a:lnTo>
                  <a:pt x="0" y="22225"/>
                </a:lnTo>
                <a:lnTo>
                  <a:pt x="0" y="12700"/>
                </a:lnTo>
                <a:lnTo>
                  <a:pt x="3175" y="6350"/>
                </a:lnTo>
                <a:lnTo>
                  <a:pt x="15875" y="0"/>
                </a:lnTo>
                <a:lnTo>
                  <a:pt x="31750" y="0"/>
                </a:lnTo>
                <a:lnTo>
                  <a:pt x="69850" y="12700"/>
                </a:lnTo>
                <a:lnTo>
                  <a:pt x="225425" y="92075"/>
                </a:lnTo>
                <a:lnTo>
                  <a:pt x="406400" y="177800"/>
                </a:lnTo>
                <a:lnTo>
                  <a:pt x="574675" y="257175"/>
                </a:lnTo>
                <a:lnTo>
                  <a:pt x="781050" y="346075"/>
                </a:lnTo>
                <a:lnTo>
                  <a:pt x="981075" y="428625"/>
                </a:lnTo>
                <a:lnTo>
                  <a:pt x="1162050" y="495300"/>
                </a:lnTo>
                <a:lnTo>
                  <a:pt x="1339850" y="552450"/>
                </a:lnTo>
                <a:lnTo>
                  <a:pt x="1425575" y="574675"/>
                </a:lnTo>
                <a:lnTo>
                  <a:pt x="1574800" y="609600"/>
                </a:lnTo>
                <a:lnTo>
                  <a:pt x="1733550" y="638175"/>
                </a:lnTo>
                <a:lnTo>
                  <a:pt x="1889125" y="663575"/>
                </a:lnTo>
                <a:lnTo>
                  <a:pt x="2012950" y="676275"/>
                </a:lnTo>
                <a:lnTo>
                  <a:pt x="2187575" y="695325"/>
                </a:lnTo>
                <a:lnTo>
                  <a:pt x="2365375" y="711200"/>
                </a:lnTo>
                <a:lnTo>
                  <a:pt x="2679700" y="730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C17A922-B49F-4AD9-8E80-DC932CD46776}"/>
              </a:ext>
            </a:extLst>
          </p:cNvPr>
          <p:cNvSpPr/>
          <p:nvPr/>
        </p:nvSpPr>
        <p:spPr>
          <a:xfrm>
            <a:off x="3681413" y="2962275"/>
            <a:ext cx="2638425" cy="512763"/>
          </a:xfrm>
          <a:custGeom>
            <a:avLst/>
            <a:gdLst>
              <a:gd name="connsiteX0" fmla="*/ 1619250 w 2638425"/>
              <a:gd name="connsiteY0" fmla="*/ 130969 h 511969"/>
              <a:gd name="connsiteX1" fmla="*/ 1507331 w 2638425"/>
              <a:gd name="connsiteY1" fmla="*/ 150019 h 511969"/>
              <a:gd name="connsiteX2" fmla="*/ 1388268 w 2638425"/>
              <a:gd name="connsiteY2" fmla="*/ 169069 h 511969"/>
              <a:gd name="connsiteX3" fmla="*/ 1278731 w 2638425"/>
              <a:gd name="connsiteY3" fmla="*/ 183356 h 511969"/>
              <a:gd name="connsiteX4" fmla="*/ 1169193 w 2638425"/>
              <a:gd name="connsiteY4" fmla="*/ 197644 h 511969"/>
              <a:gd name="connsiteX5" fmla="*/ 1062037 w 2638425"/>
              <a:gd name="connsiteY5" fmla="*/ 211931 h 511969"/>
              <a:gd name="connsiteX6" fmla="*/ 969168 w 2638425"/>
              <a:gd name="connsiteY6" fmla="*/ 223838 h 511969"/>
              <a:gd name="connsiteX7" fmla="*/ 757237 w 2638425"/>
              <a:gd name="connsiteY7" fmla="*/ 240506 h 511969"/>
              <a:gd name="connsiteX8" fmla="*/ 654843 w 2638425"/>
              <a:gd name="connsiteY8" fmla="*/ 269081 h 511969"/>
              <a:gd name="connsiteX9" fmla="*/ 576262 w 2638425"/>
              <a:gd name="connsiteY9" fmla="*/ 285750 h 511969"/>
              <a:gd name="connsiteX10" fmla="*/ 488156 w 2638425"/>
              <a:gd name="connsiteY10" fmla="*/ 300038 h 511969"/>
              <a:gd name="connsiteX11" fmla="*/ 416718 w 2638425"/>
              <a:gd name="connsiteY11" fmla="*/ 309563 h 511969"/>
              <a:gd name="connsiteX12" fmla="*/ 369093 w 2638425"/>
              <a:gd name="connsiteY12" fmla="*/ 309563 h 511969"/>
              <a:gd name="connsiteX13" fmla="*/ 321468 w 2638425"/>
              <a:gd name="connsiteY13" fmla="*/ 302419 h 511969"/>
              <a:gd name="connsiteX14" fmla="*/ 266700 w 2638425"/>
              <a:gd name="connsiteY14" fmla="*/ 288131 h 511969"/>
              <a:gd name="connsiteX15" fmla="*/ 188118 w 2638425"/>
              <a:gd name="connsiteY15" fmla="*/ 261938 h 511969"/>
              <a:gd name="connsiteX16" fmla="*/ 121443 w 2638425"/>
              <a:gd name="connsiteY16" fmla="*/ 230981 h 511969"/>
              <a:gd name="connsiteX17" fmla="*/ 66675 w 2638425"/>
              <a:gd name="connsiteY17" fmla="*/ 202406 h 511969"/>
              <a:gd name="connsiteX18" fmla="*/ 33337 w 2638425"/>
              <a:gd name="connsiteY18" fmla="*/ 188119 h 511969"/>
              <a:gd name="connsiteX19" fmla="*/ 19050 w 2638425"/>
              <a:gd name="connsiteY19" fmla="*/ 185738 h 511969"/>
              <a:gd name="connsiteX20" fmla="*/ 7143 w 2638425"/>
              <a:gd name="connsiteY20" fmla="*/ 188119 h 511969"/>
              <a:gd name="connsiteX21" fmla="*/ 2381 w 2638425"/>
              <a:gd name="connsiteY21" fmla="*/ 190500 h 511969"/>
              <a:gd name="connsiteX22" fmla="*/ 0 w 2638425"/>
              <a:gd name="connsiteY22" fmla="*/ 204788 h 511969"/>
              <a:gd name="connsiteX23" fmla="*/ 2381 w 2638425"/>
              <a:gd name="connsiteY23" fmla="*/ 214313 h 511969"/>
              <a:gd name="connsiteX24" fmla="*/ 16668 w 2638425"/>
              <a:gd name="connsiteY24" fmla="*/ 247650 h 511969"/>
              <a:gd name="connsiteX25" fmla="*/ 45243 w 2638425"/>
              <a:gd name="connsiteY25" fmla="*/ 290513 h 511969"/>
              <a:gd name="connsiteX26" fmla="*/ 83343 w 2638425"/>
              <a:gd name="connsiteY26" fmla="*/ 338138 h 511969"/>
              <a:gd name="connsiteX27" fmla="*/ 114300 w 2638425"/>
              <a:gd name="connsiteY27" fmla="*/ 373856 h 511969"/>
              <a:gd name="connsiteX28" fmla="*/ 154781 w 2638425"/>
              <a:gd name="connsiteY28" fmla="*/ 409575 h 511969"/>
              <a:gd name="connsiteX29" fmla="*/ 188118 w 2638425"/>
              <a:gd name="connsiteY29" fmla="*/ 435769 h 511969"/>
              <a:gd name="connsiteX30" fmla="*/ 235743 w 2638425"/>
              <a:gd name="connsiteY30" fmla="*/ 461963 h 511969"/>
              <a:gd name="connsiteX31" fmla="*/ 285750 w 2638425"/>
              <a:gd name="connsiteY31" fmla="*/ 483394 h 511969"/>
              <a:gd name="connsiteX32" fmla="*/ 328612 w 2638425"/>
              <a:gd name="connsiteY32" fmla="*/ 497681 h 511969"/>
              <a:gd name="connsiteX33" fmla="*/ 373856 w 2638425"/>
              <a:gd name="connsiteY33" fmla="*/ 507206 h 511969"/>
              <a:gd name="connsiteX34" fmla="*/ 411956 w 2638425"/>
              <a:gd name="connsiteY34" fmla="*/ 511969 h 511969"/>
              <a:gd name="connsiteX35" fmla="*/ 442912 w 2638425"/>
              <a:gd name="connsiteY35" fmla="*/ 511969 h 511969"/>
              <a:gd name="connsiteX36" fmla="*/ 528637 w 2638425"/>
              <a:gd name="connsiteY36" fmla="*/ 497681 h 511969"/>
              <a:gd name="connsiteX37" fmla="*/ 664368 w 2638425"/>
              <a:gd name="connsiteY37" fmla="*/ 466725 h 511969"/>
              <a:gd name="connsiteX38" fmla="*/ 766762 w 2638425"/>
              <a:gd name="connsiteY38" fmla="*/ 440531 h 511969"/>
              <a:gd name="connsiteX39" fmla="*/ 962025 w 2638425"/>
              <a:gd name="connsiteY39" fmla="*/ 402431 h 511969"/>
              <a:gd name="connsiteX40" fmla="*/ 1154906 w 2638425"/>
              <a:gd name="connsiteY40" fmla="*/ 378619 h 511969"/>
              <a:gd name="connsiteX41" fmla="*/ 1312068 w 2638425"/>
              <a:gd name="connsiteY41" fmla="*/ 354806 h 511969"/>
              <a:gd name="connsiteX42" fmla="*/ 1507331 w 2638425"/>
              <a:gd name="connsiteY42" fmla="*/ 323850 h 511969"/>
              <a:gd name="connsiteX43" fmla="*/ 1643062 w 2638425"/>
              <a:gd name="connsiteY43" fmla="*/ 300038 h 511969"/>
              <a:gd name="connsiteX44" fmla="*/ 1721643 w 2638425"/>
              <a:gd name="connsiteY44" fmla="*/ 285750 h 511969"/>
              <a:gd name="connsiteX45" fmla="*/ 1943100 w 2638425"/>
              <a:gd name="connsiteY45" fmla="*/ 266700 h 511969"/>
              <a:gd name="connsiteX46" fmla="*/ 2124075 w 2638425"/>
              <a:gd name="connsiteY46" fmla="*/ 254794 h 511969"/>
              <a:gd name="connsiteX47" fmla="*/ 2312193 w 2638425"/>
              <a:gd name="connsiteY47" fmla="*/ 247650 h 511969"/>
              <a:gd name="connsiteX48" fmla="*/ 2457450 w 2638425"/>
              <a:gd name="connsiteY48" fmla="*/ 245269 h 511969"/>
              <a:gd name="connsiteX49" fmla="*/ 2581275 w 2638425"/>
              <a:gd name="connsiteY49" fmla="*/ 242888 h 511969"/>
              <a:gd name="connsiteX50" fmla="*/ 2605087 w 2638425"/>
              <a:gd name="connsiteY50" fmla="*/ 228600 h 511969"/>
              <a:gd name="connsiteX51" fmla="*/ 2624137 w 2638425"/>
              <a:gd name="connsiteY51" fmla="*/ 211931 h 511969"/>
              <a:gd name="connsiteX52" fmla="*/ 2633662 w 2638425"/>
              <a:gd name="connsiteY52" fmla="*/ 197644 h 511969"/>
              <a:gd name="connsiteX53" fmla="*/ 2638425 w 2638425"/>
              <a:gd name="connsiteY53" fmla="*/ 180975 h 511969"/>
              <a:gd name="connsiteX54" fmla="*/ 2638425 w 2638425"/>
              <a:gd name="connsiteY54" fmla="*/ 166688 h 511969"/>
              <a:gd name="connsiteX55" fmla="*/ 2631281 w 2638425"/>
              <a:gd name="connsiteY55" fmla="*/ 154781 h 511969"/>
              <a:gd name="connsiteX56" fmla="*/ 2616993 w 2638425"/>
              <a:gd name="connsiteY56" fmla="*/ 135731 h 511969"/>
              <a:gd name="connsiteX57" fmla="*/ 2590800 w 2638425"/>
              <a:gd name="connsiteY57" fmla="*/ 116681 h 511969"/>
              <a:gd name="connsiteX58" fmla="*/ 2559843 w 2638425"/>
              <a:gd name="connsiteY58" fmla="*/ 100013 h 511969"/>
              <a:gd name="connsiteX59" fmla="*/ 2500312 w 2638425"/>
              <a:gd name="connsiteY59" fmla="*/ 73819 h 511969"/>
              <a:gd name="connsiteX60" fmla="*/ 2421731 w 2638425"/>
              <a:gd name="connsiteY60" fmla="*/ 40481 h 511969"/>
              <a:gd name="connsiteX61" fmla="*/ 2350293 w 2638425"/>
              <a:gd name="connsiteY61" fmla="*/ 14288 h 511969"/>
              <a:gd name="connsiteX62" fmla="*/ 2293143 w 2638425"/>
              <a:gd name="connsiteY62" fmla="*/ 0 h 511969"/>
              <a:gd name="connsiteX63" fmla="*/ 2286000 w 2638425"/>
              <a:gd name="connsiteY63" fmla="*/ 0 h 511969"/>
              <a:gd name="connsiteX64" fmla="*/ 2264568 w 2638425"/>
              <a:gd name="connsiteY64" fmla="*/ 11906 h 511969"/>
              <a:gd name="connsiteX65" fmla="*/ 2197893 w 2638425"/>
              <a:gd name="connsiteY65" fmla="*/ 40481 h 511969"/>
              <a:gd name="connsiteX66" fmla="*/ 2147887 w 2638425"/>
              <a:gd name="connsiteY66" fmla="*/ 57150 h 511969"/>
              <a:gd name="connsiteX67" fmla="*/ 2097881 w 2638425"/>
              <a:gd name="connsiteY67" fmla="*/ 71438 h 511969"/>
              <a:gd name="connsiteX68" fmla="*/ 2047875 w 2638425"/>
              <a:gd name="connsiteY68" fmla="*/ 83344 h 511969"/>
              <a:gd name="connsiteX69" fmla="*/ 1976437 w 2638425"/>
              <a:gd name="connsiteY69" fmla="*/ 88106 h 511969"/>
              <a:gd name="connsiteX70" fmla="*/ 1738312 w 2638425"/>
              <a:gd name="connsiteY70" fmla="*/ 107156 h 511969"/>
              <a:gd name="connsiteX71" fmla="*/ 1619250 w 2638425"/>
              <a:gd name="connsiteY71" fmla="*/ 130969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638425" h="511969">
                <a:moveTo>
                  <a:pt x="1619250" y="130969"/>
                </a:moveTo>
                <a:lnTo>
                  <a:pt x="1507331" y="150019"/>
                </a:lnTo>
                <a:lnTo>
                  <a:pt x="1388268" y="169069"/>
                </a:lnTo>
                <a:lnTo>
                  <a:pt x="1278731" y="183356"/>
                </a:lnTo>
                <a:lnTo>
                  <a:pt x="1169193" y="197644"/>
                </a:lnTo>
                <a:lnTo>
                  <a:pt x="1062037" y="211931"/>
                </a:lnTo>
                <a:lnTo>
                  <a:pt x="969168" y="223838"/>
                </a:lnTo>
                <a:lnTo>
                  <a:pt x="757237" y="240506"/>
                </a:lnTo>
                <a:lnTo>
                  <a:pt x="654843" y="269081"/>
                </a:lnTo>
                <a:lnTo>
                  <a:pt x="576262" y="285750"/>
                </a:lnTo>
                <a:lnTo>
                  <a:pt x="488156" y="300038"/>
                </a:lnTo>
                <a:lnTo>
                  <a:pt x="416718" y="309563"/>
                </a:lnTo>
                <a:lnTo>
                  <a:pt x="369093" y="309563"/>
                </a:lnTo>
                <a:lnTo>
                  <a:pt x="321468" y="302419"/>
                </a:lnTo>
                <a:lnTo>
                  <a:pt x="266700" y="288131"/>
                </a:lnTo>
                <a:lnTo>
                  <a:pt x="188118" y="261938"/>
                </a:lnTo>
                <a:lnTo>
                  <a:pt x="121443" y="230981"/>
                </a:lnTo>
                <a:lnTo>
                  <a:pt x="66675" y="202406"/>
                </a:lnTo>
                <a:lnTo>
                  <a:pt x="33337" y="188119"/>
                </a:lnTo>
                <a:lnTo>
                  <a:pt x="19050" y="185738"/>
                </a:lnTo>
                <a:lnTo>
                  <a:pt x="7143" y="188119"/>
                </a:lnTo>
                <a:lnTo>
                  <a:pt x="2381" y="190500"/>
                </a:lnTo>
                <a:lnTo>
                  <a:pt x="0" y="204788"/>
                </a:lnTo>
                <a:lnTo>
                  <a:pt x="2381" y="214313"/>
                </a:lnTo>
                <a:lnTo>
                  <a:pt x="16668" y="247650"/>
                </a:lnTo>
                <a:lnTo>
                  <a:pt x="45243" y="290513"/>
                </a:lnTo>
                <a:lnTo>
                  <a:pt x="83343" y="338138"/>
                </a:lnTo>
                <a:lnTo>
                  <a:pt x="114300" y="373856"/>
                </a:lnTo>
                <a:lnTo>
                  <a:pt x="154781" y="409575"/>
                </a:lnTo>
                <a:lnTo>
                  <a:pt x="188118" y="435769"/>
                </a:lnTo>
                <a:lnTo>
                  <a:pt x="235743" y="461963"/>
                </a:lnTo>
                <a:lnTo>
                  <a:pt x="285750" y="483394"/>
                </a:lnTo>
                <a:lnTo>
                  <a:pt x="328612" y="497681"/>
                </a:lnTo>
                <a:lnTo>
                  <a:pt x="373856" y="507206"/>
                </a:lnTo>
                <a:lnTo>
                  <a:pt x="411956" y="511969"/>
                </a:lnTo>
                <a:lnTo>
                  <a:pt x="442912" y="511969"/>
                </a:lnTo>
                <a:lnTo>
                  <a:pt x="528637" y="497681"/>
                </a:lnTo>
                <a:lnTo>
                  <a:pt x="664368" y="466725"/>
                </a:lnTo>
                <a:lnTo>
                  <a:pt x="766762" y="440531"/>
                </a:lnTo>
                <a:lnTo>
                  <a:pt x="962025" y="402431"/>
                </a:lnTo>
                <a:lnTo>
                  <a:pt x="1154906" y="378619"/>
                </a:lnTo>
                <a:lnTo>
                  <a:pt x="1312068" y="354806"/>
                </a:lnTo>
                <a:lnTo>
                  <a:pt x="1507331" y="323850"/>
                </a:lnTo>
                <a:lnTo>
                  <a:pt x="1643062" y="300038"/>
                </a:lnTo>
                <a:lnTo>
                  <a:pt x="1721643" y="285750"/>
                </a:lnTo>
                <a:lnTo>
                  <a:pt x="1943100" y="266700"/>
                </a:lnTo>
                <a:lnTo>
                  <a:pt x="2124075" y="254794"/>
                </a:lnTo>
                <a:lnTo>
                  <a:pt x="2312193" y="247650"/>
                </a:lnTo>
                <a:lnTo>
                  <a:pt x="2457450" y="245269"/>
                </a:lnTo>
                <a:lnTo>
                  <a:pt x="2581275" y="242888"/>
                </a:lnTo>
                <a:lnTo>
                  <a:pt x="2605087" y="228600"/>
                </a:lnTo>
                <a:lnTo>
                  <a:pt x="2624137" y="211931"/>
                </a:lnTo>
                <a:lnTo>
                  <a:pt x="2633662" y="197644"/>
                </a:lnTo>
                <a:lnTo>
                  <a:pt x="2638425" y="180975"/>
                </a:lnTo>
                <a:lnTo>
                  <a:pt x="2638425" y="166688"/>
                </a:lnTo>
                <a:lnTo>
                  <a:pt x="2631281" y="154781"/>
                </a:lnTo>
                <a:lnTo>
                  <a:pt x="2616993" y="135731"/>
                </a:lnTo>
                <a:lnTo>
                  <a:pt x="2590800" y="116681"/>
                </a:lnTo>
                <a:lnTo>
                  <a:pt x="2559843" y="100013"/>
                </a:lnTo>
                <a:lnTo>
                  <a:pt x="2500312" y="73819"/>
                </a:lnTo>
                <a:lnTo>
                  <a:pt x="2421731" y="40481"/>
                </a:lnTo>
                <a:lnTo>
                  <a:pt x="2350293" y="14288"/>
                </a:lnTo>
                <a:lnTo>
                  <a:pt x="2293143" y="0"/>
                </a:lnTo>
                <a:lnTo>
                  <a:pt x="2286000" y="0"/>
                </a:lnTo>
                <a:lnTo>
                  <a:pt x="2264568" y="11906"/>
                </a:lnTo>
                <a:lnTo>
                  <a:pt x="2197893" y="40481"/>
                </a:lnTo>
                <a:lnTo>
                  <a:pt x="2147887" y="57150"/>
                </a:lnTo>
                <a:lnTo>
                  <a:pt x="2097881" y="71438"/>
                </a:lnTo>
                <a:lnTo>
                  <a:pt x="2047875" y="83344"/>
                </a:lnTo>
                <a:lnTo>
                  <a:pt x="1976437" y="88106"/>
                </a:lnTo>
                <a:lnTo>
                  <a:pt x="1738312" y="107156"/>
                </a:lnTo>
                <a:lnTo>
                  <a:pt x="1619250" y="130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2FB40FCC-208F-4208-A649-3668B0CA609E}"/>
              </a:ext>
            </a:extLst>
          </p:cNvPr>
          <p:cNvSpPr/>
          <p:nvPr/>
        </p:nvSpPr>
        <p:spPr>
          <a:xfrm>
            <a:off x="4230688" y="2733675"/>
            <a:ext cx="450850" cy="1309688"/>
          </a:xfrm>
          <a:custGeom>
            <a:avLst/>
            <a:gdLst>
              <a:gd name="connsiteX0" fmla="*/ 423863 w 450057"/>
              <a:gd name="connsiteY0" fmla="*/ 707231 h 1309688"/>
              <a:gd name="connsiteX1" fmla="*/ 423863 w 450057"/>
              <a:gd name="connsiteY1" fmla="*/ 945356 h 1309688"/>
              <a:gd name="connsiteX2" fmla="*/ 426244 w 450057"/>
              <a:gd name="connsiteY2" fmla="*/ 1273969 h 1309688"/>
              <a:gd name="connsiteX3" fmla="*/ 200025 w 450057"/>
              <a:gd name="connsiteY3" fmla="*/ 1309688 h 1309688"/>
              <a:gd name="connsiteX4" fmla="*/ 200025 w 450057"/>
              <a:gd name="connsiteY4" fmla="*/ 1197769 h 1309688"/>
              <a:gd name="connsiteX5" fmla="*/ 200025 w 450057"/>
              <a:gd name="connsiteY5" fmla="*/ 1052513 h 1309688"/>
              <a:gd name="connsiteX6" fmla="*/ 200025 w 450057"/>
              <a:gd name="connsiteY6" fmla="*/ 783431 h 1309688"/>
              <a:gd name="connsiteX7" fmla="*/ 200025 w 450057"/>
              <a:gd name="connsiteY7" fmla="*/ 647700 h 1309688"/>
              <a:gd name="connsiteX8" fmla="*/ 200025 w 450057"/>
              <a:gd name="connsiteY8" fmla="*/ 464344 h 1309688"/>
              <a:gd name="connsiteX9" fmla="*/ 197644 w 450057"/>
              <a:gd name="connsiteY9" fmla="*/ 416719 h 1309688"/>
              <a:gd name="connsiteX10" fmla="*/ 190500 w 450057"/>
              <a:gd name="connsiteY10" fmla="*/ 376238 h 1309688"/>
              <a:gd name="connsiteX11" fmla="*/ 180975 w 450057"/>
              <a:gd name="connsiteY11" fmla="*/ 328613 h 1309688"/>
              <a:gd name="connsiteX12" fmla="*/ 169069 w 450057"/>
              <a:gd name="connsiteY12" fmla="*/ 288131 h 1309688"/>
              <a:gd name="connsiteX13" fmla="*/ 152400 w 450057"/>
              <a:gd name="connsiteY13" fmla="*/ 252413 h 1309688"/>
              <a:gd name="connsiteX14" fmla="*/ 133350 w 450057"/>
              <a:gd name="connsiteY14" fmla="*/ 216694 h 1309688"/>
              <a:gd name="connsiteX15" fmla="*/ 111919 w 450057"/>
              <a:gd name="connsiteY15" fmla="*/ 180975 h 1309688"/>
              <a:gd name="connsiteX16" fmla="*/ 92869 w 450057"/>
              <a:gd name="connsiteY16" fmla="*/ 154781 h 1309688"/>
              <a:gd name="connsiteX17" fmla="*/ 66675 w 450057"/>
              <a:gd name="connsiteY17" fmla="*/ 121444 h 1309688"/>
              <a:gd name="connsiteX18" fmla="*/ 47625 w 450057"/>
              <a:gd name="connsiteY18" fmla="*/ 97631 h 1309688"/>
              <a:gd name="connsiteX19" fmla="*/ 21432 w 450057"/>
              <a:gd name="connsiteY19" fmla="*/ 69056 h 1309688"/>
              <a:gd name="connsiteX20" fmla="*/ 7144 w 450057"/>
              <a:gd name="connsiteY20" fmla="*/ 47625 h 1309688"/>
              <a:gd name="connsiteX21" fmla="*/ 0 w 450057"/>
              <a:gd name="connsiteY21" fmla="*/ 30956 h 1309688"/>
              <a:gd name="connsiteX22" fmla="*/ 0 w 450057"/>
              <a:gd name="connsiteY22" fmla="*/ 19050 h 1309688"/>
              <a:gd name="connsiteX23" fmla="*/ 2382 w 450057"/>
              <a:gd name="connsiteY23" fmla="*/ 9525 h 1309688"/>
              <a:gd name="connsiteX24" fmla="*/ 9525 w 450057"/>
              <a:gd name="connsiteY24" fmla="*/ 4763 h 1309688"/>
              <a:gd name="connsiteX25" fmla="*/ 28575 w 450057"/>
              <a:gd name="connsiteY25" fmla="*/ 0 h 1309688"/>
              <a:gd name="connsiteX26" fmla="*/ 76200 w 450057"/>
              <a:gd name="connsiteY26" fmla="*/ 4763 h 1309688"/>
              <a:gd name="connsiteX27" fmla="*/ 154782 w 450057"/>
              <a:gd name="connsiteY27" fmla="*/ 30956 h 1309688"/>
              <a:gd name="connsiteX28" fmla="*/ 240507 w 450057"/>
              <a:gd name="connsiteY28" fmla="*/ 66675 h 1309688"/>
              <a:gd name="connsiteX29" fmla="*/ 328613 w 450057"/>
              <a:gd name="connsiteY29" fmla="*/ 107156 h 1309688"/>
              <a:gd name="connsiteX30" fmla="*/ 392907 w 450057"/>
              <a:gd name="connsiteY30" fmla="*/ 145256 h 1309688"/>
              <a:gd name="connsiteX31" fmla="*/ 426244 w 450057"/>
              <a:gd name="connsiteY31" fmla="*/ 169069 h 1309688"/>
              <a:gd name="connsiteX32" fmla="*/ 438150 w 450057"/>
              <a:gd name="connsiteY32" fmla="*/ 183356 h 1309688"/>
              <a:gd name="connsiteX33" fmla="*/ 445294 w 450057"/>
              <a:gd name="connsiteY33" fmla="*/ 197644 h 1309688"/>
              <a:gd name="connsiteX34" fmla="*/ 450057 w 450057"/>
              <a:gd name="connsiteY34" fmla="*/ 214313 h 1309688"/>
              <a:gd name="connsiteX35" fmla="*/ 450057 w 450057"/>
              <a:gd name="connsiteY35" fmla="*/ 226219 h 1309688"/>
              <a:gd name="connsiteX36" fmla="*/ 442913 w 450057"/>
              <a:gd name="connsiteY36" fmla="*/ 247650 h 1309688"/>
              <a:gd name="connsiteX37" fmla="*/ 426244 w 450057"/>
              <a:gd name="connsiteY37" fmla="*/ 266700 h 1309688"/>
              <a:gd name="connsiteX38" fmla="*/ 423863 w 450057"/>
              <a:gd name="connsiteY38" fmla="*/ 333375 h 1309688"/>
              <a:gd name="connsiteX39" fmla="*/ 423863 w 450057"/>
              <a:gd name="connsiteY39" fmla="*/ 478631 h 1309688"/>
              <a:gd name="connsiteX40" fmla="*/ 423863 w 450057"/>
              <a:gd name="connsiteY40" fmla="*/ 707231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50057" h="1309688">
                <a:moveTo>
                  <a:pt x="423863" y="707231"/>
                </a:moveTo>
                <a:lnTo>
                  <a:pt x="423863" y="945356"/>
                </a:lnTo>
                <a:cubicBezTo>
                  <a:pt x="424657" y="1054894"/>
                  <a:pt x="425450" y="1164431"/>
                  <a:pt x="426244" y="1273969"/>
                </a:cubicBezTo>
                <a:lnTo>
                  <a:pt x="200025" y="1309688"/>
                </a:lnTo>
                <a:lnTo>
                  <a:pt x="200025" y="1197769"/>
                </a:lnTo>
                <a:lnTo>
                  <a:pt x="200025" y="1052513"/>
                </a:lnTo>
                <a:lnTo>
                  <a:pt x="200025" y="783431"/>
                </a:lnTo>
                <a:lnTo>
                  <a:pt x="200025" y="647700"/>
                </a:lnTo>
                <a:lnTo>
                  <a:pt x="200025" y="464344"/>
                </a:lnTo>
                <a:lnTo>
                  <a:pt x="197644" y="416719"/>
                </a:lnTo>
                <a:lnTo>
                  <a:pt x="190500" y="376238"/>
                </a:lnTo>
                <a:lnTo>
                  <a:pt x="180975" y="328613"/>
                </a:lnTo>
                <a:lnTo>
                  <a:pt x="169069" y="288131"/>
                </a:lnTo>
                <a:lnTo>
                  <a:pt x="152400" y="252413"/>
                </a:lnTo>
                <a:lnTo>
                  <a:pt x="133350" y="216694"/>
                </a:lnTo>
                <a:lnTo>
                  <a:pt x="111919" y="180975"/>
                </a:lnTo>
                <a:lnTo>
                  <a:pt x="92869" y="154781"/>
                </a:lnTo>
                <a:lnTo>
                  <a:pt x="66675" y="121444"/>
                </a:lnTo>
                <a:lnTo>
                  <a:pt x="47625" y="97631"/>
                </a:lnTo>
                <a:lnTo>
                  <a:pt x="21432" y="69056"/>
                </a:lnTo>
                <a:lnTo>
                  <a:pt x="7144" y="47625"/>
                </a:lnTo>
                <a:lnTo>
                  <a:pt x="0" y="30956"/>
                </a:lnTo>
                <a:lnTo>
                  <a:pt x="0" y="19050"/>
                </a:lnTo>
                <a:lnTo>
                  <a:pt x="2382" y="9525"/>
                </a:lnTo>
                <a:lnTo>
                  <a:pt x="9525" y="4763"/>
                </a:lnTo>
                <a:lnTo>
                  <a:pt x="28575" y="0"/>
                </a:lnTo>
                <a:lnTo>
                  <a:pt x="76200" y="4763"/>
                </a:lnTo>
                <a:lnTo>
                  <a:pt x="154782" y="30956"/>
                </a:lnTo>
                <a:lnTo>
                  <a:pt x="240507" y="66675"/>
                </a:lnTo>
                <a:lnTo>
                  <a:pt x="328613" y="107156"/>
                </a:lnTo>
                <a:lnTo>
                  <a:pt x="392907" y="145256"/>
                </a:lnTo>
                <a:lnTo>
                  <a:pt x="426244" y="169069"/>
                </a:lnTo>
                <a:lnTo>
                  <a:pt x="438150" y="183356"/>
                </a:lnTo>
                <a:lnTo>
                  <a:pt x="445294" y="197644"/>
                </a:lnTo>
                <a:lnTo>
                  <a:pt x="450057" y="214313"/>
                </a:lnTo>
                <a:lnTo>
                  <a:pt x="450057" y="226219"/>
                </a:lnTo>
                <a:lnTo>
                  <a:pt x="442913" y="247650"/>
                </a:lnTo>
                <a:lnTo>
                  <a:pt x="426244" y="266700"/>
                </a:lnTo>
                <a:cubicBezTo>
                  <a:pt x="425450" y="288925"/>
                  <a:pt x="424657" y="311150"/>
                  <a:pt x="423863" y="333375"/>
                </a:cubicBezTo>
                <a:lnTo>
                  <a:pt x="423863" y="478631"/>
                </a:lnTo>
                <a:lnTo>
                  <a:pt x="423863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D3A1A3B5-FB23-487F-B329-6003B5BD2554}"/>
              </a:ext>
            </a:extLst>
          </p:cNvPr>
          <p:cNvSpPr/>
          <p:nvPr/>
        </p:nvSpPr>
        <p:spPr>
          <a:xfrm>
            <a:off x="5243513" y="2543175"/>
            <a:ext cx="501650" cy="1360488"/>
          </a:xfrm>
          <a:custGeom>
            <a:avLst/>
            <a:gdLst>
              <a:gd name="connsiteX0" fmla="*/ 133350 w 502443"/>
              <a:gd name="connsiteY0" fmla="*/ 912019 h 1359694"/>
              <a:gd name="connsiteX1" fmla="*/ 119062 w 502443"/>
              <a:gd name="connsiteY1" fmla="*/ 1109663 h 1359694"/>
              <a:gd name="connsiteX2" fmla="*/ 97631 w 502443"/>
              <a:gd name="connsiteY2" fmla="*/ 1359694 h 1359694"/>
              <a:gd name="connsiteX3" fmla="*/ 285750 w 502443"/>
              <a:gd name="connsiteY3" fmla="*/ 1335881 h 1359694"/>
              <a:gd name="connsiteX4" fmla="*/ 304800 w 502443"/>
              <a:gd name="connsiteY4" fmla="*/ 1235869 h 1359694"/>
              <a:gd name="connsiteX5" fmla="*/ 321468 w 502443"/>
              <a:gd name="connsiteY5" fmla="*/ 1123950 h 1359694"/>
              <a:gd name="connsiteX6" fmla="*/ 345281 w 502443"/>
              <a:gd name="connsiteY6" fmla="*/ 983456 h 1359694"/>
              <a:gd name="connsiteX7" fmla="*/ 373856 w 502443"/>
              <a:gd name="connsiteY7" fmla="*/ 809625 h 1359694"/>
              <a:gd name="connsiteX8" fmla="*/ 397668 w 502443"/>
              <a:gd name="connsiteY8" fmla="*/ 659606 h 1359694"/>
              <a:gd name="connsiteX9" fmla="*/ 416718 w 502443"/>
              <a:gd name="connsiteY9" fmla="*/ 528638 h 1359694"/>
              <a:gd name="connsiteX10" fmla="*/ 414337 w 502443"/>
              <a:gd name="connsiteY10" fmla="*/ 490538 h 1359694"/>
              <a:gd name="connsiteX11" fmla="*/ 411956 w 502443"/>
              <a:gd name="connsiteY11" fmla="*/ 457200 h 1359694"/>
              <a:gd name="connsiteX12" fmla="*/ 414337 w 502443"/>
              <a:gd name="connsiteY12" fmla="*/ 428625 h 1359694"/>
              <a:gd name="connsiteX13" fmla="*/ 421481 w 502443"/>
              <a:gd name="connsiteY13" fmla="*/ 402431 h 1359694"/>
              <a:gd name="connsiteX14" fmla="*/ 433387 w 502443"/>
              <a:gd name="connsiteY14" fmla="*/ 378619 h 1359694"/>
              <a:gd name="connsiteX15" fmla="*/ 447675 w 502443"/>
              <a:gd name="connsiteY15" fmla="*/ 361950 h 1359694"/>
              <a:gd name="connsiteX16" fmla="*/ 471487 w 502443"/>
              <a:gd name="connsiteY16" fmla="*/ 342900 h 1359694"/>
              <a:gd name="connsiteX17" fmla="*/ 490537 w 502443"/>
              <a:gd name="connsiteY17" fmla="*/ 330994 h 1359694"/>
              <a:gd name="connsiteX18" fmla="*/ 497681 w 502443"/>
              <a:gd name="connsiteY18" fmla="*/ 321469 h 1359694"/>
              <a:gd name="connsiteX19" fmla="*/ 500062 w 502443"/>
              <a:gd name="connsiteY19" fmla="*/ 311944 h 1359694"/>
              <a:gd name="connsiteX20" fmla="*/ 502443 w 502443"/>
              <a:gd name="connsiteY20" fmla="*/ 297656 h 1359694"/>
              <a:gd name="connsiteX21" fmla="*/ 497681 w 502443"/>
              <a:gd name="connsiteY21" fmla="*/ 280988 h 1359694"/>
              <a:gd name="connsiteX22" fmla="*/ 485775 w 502443"/>
              <a:gd name="connsiteY22" fmla="*/ 252413 h 1359694"/>
              <a:gd name="connsiteX23" fmla="*/ 473868 w 502443"/>
              <a:gd name="connsiteY23" fmla="*/ 233363 h 1359694"/>
              <a:gd name="connsiteX24" fmla="*/ 450056 w 502443"/>
              <a:gd name="connsiteY24" fmla="*/ 204788 h 1359694"/>
              <a:gd name="connsiteX25" fmla="*/ 428625 w 502443"/>
              <a:gd name="connsiteY25" fmla="*/ 183356 h 1359694"/>
              <a:gd name="connsiteX26" fmla="*/ 404812 w 502443"/>
              <a:gd name="connsiteY26" fmla="*/ 157163 h 1359694"/>
              <a:gd name="connsiteX27" fmla="*/ 381000 w 502443"/>
              <a:gd name="connsiteY27" fmla="*/ 135731 h 1359694"/>
              <a:gd name="connsiteX28" fmla="*/ 361950 w 502443"/>
              <a:gd name="connsiteY28" fmla="*/ 119063 h 1359694"/>
              <a:gd name="connsiteX29" fmla="*/ 335756 w 502443"/>
              <a:gd name="connsiteY29" fmla="*/ 100013 h 1359694"/>
              <a:gd name="connsiteX30" fmla="*/ 292893 w 502443"/>
              <a:gd name="connsiteY30" fmla="*/ 73819 h 1359694"/>
              <a:gd name="connsiteX31" fmla="*/ 254793 w 502443"/>
              <a:gd name="connsiteY31" fmla="*/ 54769 h 1359694"/>
              <a:gd name="connsiteX32" fmla="*/ 219075 w 502443"/>
              <a:gd name="connsiteY32" fmla="*/ 40481 h 1359694"/>
              <a:gd name="connsiteX33" fmla="*/ 169068 w 502443"/>
              <a:gd name="connsiteY33" fmla="*/ 26194 h 1359694"/>
              <a:gd name="connsiteX34" fmla="*/ 123825 w 502443"/>
              <a:gd name="connsiteY34" fmla="*/ 19050 h 1359694"/>
              <a:gd name="connsiteX35" fmla="*/ 73818 w 502443"/>
              <a:gd name="connsiteY35" fmla="*/ 16669 h 1359694"/>
              <a:gd name="connsiteX36" fmla="*/ 45243 w 502443"/>
              <a:gd name="connsiteY36" fmla="*/ 9525 h 1359694"/>
              <a:gd name="connsiteX37" fmla="*/ 23812 w 502443"/>
              <a:gd name="connsiteY37" fmla="*/ 2381 h 1359694"/>
              <a:gd name="connsiteX38" fmla="*/ 9525 w 502443"/>
              <a:gd name="connsiteY38" fmla="*/ 0 h 1359694"/>
              <a:gd name="connsiteX39" fmla="*/ 2381 w 502443"/>
              <a:gd name="connsiteY39" fmla="*/ 4763 h 1359694"/>
              <a:gd name="connsiteX40" fmla="*/ 0 w 502443"/>
              <a:gd name="connsiteY40" fmla="*/ 19050 h 1359694"/>
              <a:gd name="connsiteX41" fmla="*/ 7143 w 502443"/>
              <a:gd name="connsiteY41" fmla="*/ 47625 h 1359694"/>
              <a:gd name="connsiteX42" fmla="*/ 23812 w 502443"/>
              <a:gd name="connsiteY42" fmla="*/ 64294 h 1359694"/>
              <a:gd name="connsiteX43" fmla="*/ 54768 w 502443"/>
              <a:gd name="connsiteY43" fmla="*/ 90488 h 1359694"/>
              <a:gd name="connsiteX44" fmla="*/ 78581 w 502443"/>
              <a:gd name="connsiteY44" fmla="*/ 114300 h 1359694"/>
              <a:gd name="connsiteX45" fmla="*/ 109537 w 502443"/>
              <a:gd name="connsiteY45" fmla="*/ 152400 h 1359694"/>
              <a:gd name="connsiteX46" fmla="*/ 133350 w 502443"/>
              <a:gd name="connsiteY46" fmla="*/ 192881 h 1359694"/>
              <a:gd name="connsiteX47" fmla="*/ 147637 w 502443"/>
              <a:gd name="connsiteY47" fmla="*/ 226219 h 1359694"/>
              <a:gd name="connsiteX48" fmla="*/ 154781 w 502443"/>
              <a:gd name="connsiteY48" fmla="*/ 254794 h 1359694"/>
              <a:gd name="connsiteX49" fmla="*/ 164306 w 502443"/>
              <a:gd name="connsiteY49" fmla="*/ 302419 h 1359694"/>
              <a:gd name="connsiteX50" fmla="*/ 169068 w 502443"/>
              <a:gd name="connsiteY50" fmla="*/ 347663 h 1359694"/>
              <a:gd name="connsiteX51" fmla="*/ 171450 w 502443"/>
              <a:gd name="connsiteY51" fmla="*/ 414338 h 1359694"/>
              <a:gd name="connsiteX52" fmla="*/ 171450 w 502443"/>
              <a:gd name="connsiteY52" fmla="*/ 557213 h 1359694"/>
              <a:gd name="connsiteX53" fmla="*/ 150018 w 502443"/>
              <a:gd name="connsiteY53" fmla="*/ 683419 h 1359694"/>
              <a:gd name="connsiteX54" fmla="*/ 133350 w 502443"/>
              <a:gd name="connsiteY54" fmla="*/ 912019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02443" h="1359694">
                <a:moveTo>
                  <a:pt x="133350" y="912019"/>
                </a:moveTo>
                <a:lnTo>
                  <a:pt x="119062" y="1109663"/>
                </a:lnTo>
                <a:lnTo>
                  <a:pt x="97631" y="1359694"/>
                </a:lnTo>
                <a:lnTo>
                  <a:pt x="285750" y="1335881"/>
                </a:lnTo>
                <a:lnTo>
                  <a:pt x="304800" y="1235869"/>
                </a:lnTo>
                <a:lnTo>
                  <a:pt x="321468" y="1123950"/>
                </a:lnTo>
                <a:lnTo>
                  <a:pt x="345281" y="983456"/>
                </a:lnTo>
                <a:lnTo>
                  <a:pt x="373856" y="809625"/>
                </a:lnTo>
                <a:lnTo>
                  <a:pt x="397668" y="659606"/>
                </a:lnTo>
                <a:lnTo>
                  <a:pt x="416718" y="528638"/>
                </a:lnTo>
                <a:lnTo>
                  <a:pt x="414337" y="490538"/>
                </a:lnTo>
                <a:lnTo>
                  <a:pt x="411956" y="457200"/>
                </a:lnTo>
                <a:lnTo>
                  <a:pt x="414337" y="428625"/>
                </a:lnTo>
                <a:lnTo>
                  <a:pt x="421481" y="402431"/>
                </a:lnTo>
                <a:lnTo>
                  <a:pt x="433387" y="378619"/>
                </a:lnTo>
                <a:lnTo>
                  <a:pt x="447675" y="361950"/>
                </a:lnTo>
                <a:lnTo>
                  <a:pt x="471487" y="342900"/>
                </a:lnTo>
                <a:lnTo>
                  <a:pt x="490537" y="330994"/>
                </a:lnTo>
                <a:lnTo>
                  <a:pt x="497681" y="321469"/>
                </a:lnTo>
                <a:lnTo>
                  <a:pt x="500062" y="311944"/>
                </a:lnTo>
                <a:lnTo>
                  <a:pt x="502443" y="297656"/>
                </a:lnTo>
                <a:lnTo>
                  <a:pt x="497681" y="280988"/>
                </a:lnTo>
                <a:lnTo>
                  <a:pt x="485775" y="252413"/>
                </a:lnTo>
                <a:lnTo>
                  <a:pt x="473868" y="233363"/>
                </a:lnTo>
                <a:lnTo>
                  <a:pt x="450056" y="204788"/>
                </a:lnTo>
                <a:lnTo>
                  <a:pt x="428625" y="183356"/>
                </a:lnTo>
                <a:lnTo>
                  <a:pt x="404812" y="157163"/>
                </a:lnTo>
                <a:lnTo>
                  <a:pt x="381000" y="135731"/>
                </a:lnTo>
                <a:lnTo>
                  <a:pt x="361950" y="119063"/>
                </a:lnTo>
                <a:lnTo>
                  <a:pt x="335756" y="100013"/>
                </a:lnTo>
                <a:lnTo>
                  <a:pt x="292893" y="73819"/>
                </a:lnTo>
                <a:lnTo>
                  <a:pt x="254793" y="54769"/>
                </a:lnTo>
                <a:lnTo>
                  <a:pt x="219075" y="40481"/>
                </a:lnTo>
                <a:lnTo>
                  <a:pt x="169068" y="26194"/>
                </a:lnTo>
                <a:lnTo>
                  <a:pt x="123825" y="19050"/>
                </a:lnTo>
                <a:lnTo>
                  <a:pt x="73818" y="16669"/>
                </a:lnTo>
                <a:lnTo>
                  <a:pt x="45243" y="9525"/>
                </a:lnTo>
                <a:lnTo>
                  <a:pt x="23812" y="2381"/>
                </a:lnTo>
                <a:lnTo>
                  <a:pt x="9525" y="0"/>
                </a:lnTo>
                <a:lnTo>
                  <a:pt x="2381" y="4763"/>
                </a:lnTo>
                <a:lnTo>
                  <a:pt x="0" y="19050"/>
                </a:lnTo>
                <a:lnTo>
                  <a:pt x="7143" y="47625"/>
                </a:lnTo>
                <a:lnTo>
                  <a:pt x="23812" y="64294"/>
                </a:lnTo>
                <a:lnTo>
                  <a:pt x="54768" y="90488"/>
                </a:lnTo>
                <a:lnTo>
                  <a:pt x="78581" y="114300"/>
                </a:lnTo>
                <a:lnTo>
                  <a:pt x="109537" y="152400"/>
                </a:lnTo>
                <a:lnTo>
                  <a:pt x="133350" y="192881"/>
                </a:lnTo>
                <a:lnTo>
                  <a:pt x="147637" y="226219"/>
                </a:lnTo>
                <a:lnTo>
                  <a:pt x="154781" y="254794"/>
                </a:lnTo>
                <a:lnTo>
                  <a:pt x="164306" y="302419"/>
                </a:lnTo>
                <a:lnTo>
                  <a:pt x="169068" y="347663"/>
                </a:lnTo>
                <a:lnTo>
                  <a:pt x="171450" y="414338"/>
                </a:lnTo>
                <a:lnTo>
                  <a:pt x="171450" y="557213"/>
                </a:lnTo>
                <a:lnTo>
                  <a:pt x="150018" y="683419"/>
                </a:lnTo>
                <a:lnTo>
                  <a:pt x="133350" y="912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48D0FD80-E573-40E8-9375-B5874C8B72C4}"/>
              </a:ext>
            </a:extLst>
          </p:cNvPr>
          <p:cNvSpPr/>
          <p:nvPr/>
        </p:nvSpPr>
        <p:spPr>
          <a:xfrm>
            <a:off x="3409950" y="3630613"/>
            <a:ext cx="3246438" cy="592137"/>
          </a:xfrm>
          <a:custGeom>
            <a:avLst/>
            <a:gdLst>
              <a:gd name="connsiteX0" fmla="*/ 1863156 w 3247970"/>
              <a:gd name="connsiteY0" fmla="*/ 190280 h 591982"/>
              <a:gd name="connsiteX1" fmla="*/ 1736303 w 3247970"/>
              <a:gd name="connsiteY1" fmla="*/ 211422 h 591982"/>
              <a:gd name="connsiteX2" fmla="*/ 1625307 w 3247970"/>
              <a:gd name="connsiteY2" fmla="*/ 229922 h 591982"/>
              <a:gd name="connsiteX3" fmla="*/ 1498453 w 3247970"/>
              <a:gd name="connsiteY3" fmla="*/ 248421 h 591982"/>
              <a:gd name="connsiteX4" fmla="*/ 1345172 w 3247970"/>
              <a:gd name="connsiteY4" fmla="*/ 274849 h 591982"/>
              <a:gd name="connsiteX5" fmla="*/ 1239461 w 3247970"/>
              <a:gd name="connsiteY5" fmla="*/ 290705 h 591982"/>
              <a:gd name="connsiteX6" fmla="*/ 1028039 w 3247970"/>
              <a:gd name="connsiteY6" fmla="*/ 311848 h 591982"/>
              <a:gd name="connsiteX7" fmla="*/ 909115 w 3247970"/>
              <a:gd name="connsiteY7" fmla="*/ 332990 h 591982"/>
              <a:gd name="connsiteX8" fmla="*/ 790190 w 3247970"/>
              <a:gd name="connsiteY8" fmla="*/ 354132 h 591982"/>
              <a:gd name="connsiteX9" fmla="*/ 697693 w 3247970"/>
              <a:gd name="connsiteY9" fmla="*/ 367346 h 591982"/>
              <a:gd name="connsiteX10" fmla="*/ 602553 w 3247970"/>
              <a:gd name="connsiteY10" fmla="*/ 377917 h 591982"/>
              <a:gd name="connsiteX11" fmla="*/ 570839 w 3247970"/>
              <a:gd name="connsiteY11" fmla="*/ 383203 h 591982"/>
              <a:gd name="connsiteX12" fmla="*/ 520627 w 3247970"/>
              <a:gd name="connsiteY12" fmla="*/ 391131 h 591982"/>
              <a:gd name="connsiteX13" fmla="*/ 473057 w 3247970"/>
              <a:gd name="connsiteY13" fmla="*/ 393774 h 591982"/>
              <a:gd name="connsiteX14" fmla="*/ 433415 w 3247970"/>
              <a:gd name="connsiteY14" fmla="*/ 393774 h 591982"/>
              <a:gd name="connsiteX15" fmla="*/ 396416 w 3247970"/>
              <a:gd name="connsiteY15" fmla="*/ 391131 h 591982"/>
              <a:gd name="connsiteX16" fmla="*/ 356775 w 3247970"/>
              <a:gd name="connsiteY16" fmla="*/ 385845 h 591982"/>
              <a:gd name="connsiteX17" fmla="*/ 309205 w 3247970"/>
              <a:gd name="connsiteY17" fmla="*/ 375274 h 591982"/>
              <a:gd name="connsiteX18" fmla="*/ 229922 w 3247970"/>
              <a:gd name="connsiteY18" fmla="*/ 348846 h 591982"/>
              <a:gd name="connsiteX19" fmla="*/ 166495 w 3247970"/>
              <a:gd name="connsiteY19" fmla="*/ 322419 h 591982"/>
              <a:gd name="connsiteX20" fmla="*/ 113639 w 3247970"/>
              <a:gd name="connsiteY20" fmla="*/ 295991 h 591982"/>
              <a:gd name="connsiteX21" fmla="*/ 21142 w 3247970"/>
              <a:gd name="connsiteY21" fmla="*/ 243136 h 591982"/>
              <a:gd name="connsiteX22" fmla="*/ 0 w 3247970"/>
              <a:gd name="connsiteY22" fmla="*/ 335633 h 591982"/>
              <a:gd name="connsiteX23" fmla="*/ 79283 w 3247970"/>
              <a:gd name="connsiteY23" fmla="*/ 383203 h 591982"/>
              <a:gd name="connsiteX24" fmla="*/ 150638 w 3247970"/>
              <a:gd name="connsiteY24" fmla="*/ 438701 h 591982"/>
              <a:gd name="connsiteX25" fmla="*/ 216708 w 3247970"/>
              <a:gd name="connsiteY25" fmla="*/ 488914 h 591982"/>
              <a:gd name="connsiteX26" fmla="*/ 277492 w 3247970"/>
              <a:gd name="connsiteY26" fmla="*/ 533841 h 591982"/>
              <a:gd name="connsiteX27" fmla="*/ 327704 w 3247970"/>
              <a:gd name="connsiteY27" fmla="*/ 560268 h 591982"/>
              <a:gd name="connsiteX28" fmla="*/ 367346 w 3247970"/>
              <a:gd name="connsiteY28" fmla="*/ 576125 h 591982"/>
              <a:gd name="connsiteX29" fmla="*/ 412273 w 3247970"/>
              <a:gd name="connsiteY29" fmla="*/ 586696 h 591982"/>
              <a:gd name="connsiteX30" fmla="*/ 454557 w 3247970"/>
              <a:gd name="connsiteY30" fmla="*/ 591982 h 591982"/>
              <a:gd name="connsiteX31" fmla="*/ 502127 w 3247970"/>
              <a:gd name="connsiteY31" fmla="*/ 586696 h 591982"/>
              <a:gd name="connsiteX32" fmla="*/ 531198 w 3247970"/>
              <a:gd name="connsiteY32" fmla="*/ 581411 h 591982"/>
              <a:gd name="connsiteX33" fmla="*/ 576125 w 3247970"/>
              <a:gd name="connsiteY33" fmla="*/ 576125 h 591982"/>
              <a:gd name="connsiteX34" fmla="*/ 621052 w 3247970"/>
              <a:gd name="connsiteY34" fmla="*/ 573482 h 591982"/>
              <a:gd name="connsiteX35" fmla="*/ 663337 w 3247970"/>
              <a:gd name="connsiteY35" fmla="*/ 565554 h 591982"/>
              <a:gd name="connsiteX36" fmla="*/ 710907 w 3247970"/>
              <a:gd name="connsiteY36" fmla="*/ 557626 h 591982"/>
              <a:gd name="connsiteX37" fmla="*/ 890615 w 3247970"/>
              <a:gd name="connsiteY37" fmla="*/ 531198 h 591982"/>
              <a:gd name="connsiteX38" fmla="*/ 1062396 w 3247970"/>
              <a:gd name="connsiteY38" fmla="*/ 499485 h 591982"/>
              <a:gd name="connsiteX39" fmla="*/ 1279103 w 3247970"/>
              <a:gd name="connsiteY39" fmla="*/ 462486 h 591982"/>
              <a:gd name="connsiteX40" fmla="*/ 1466740 w 3247970"/>
              <a:gd name="connsiteY40" fmla="*/ 430773 h 591982"/>
              <a:gd name="connsiteX41" fmla="*/ 1688733 w 3247970"/>
              <a:gd name="connsiteY41" fmla="*/ 399059 h 591982"/>
              <a:gd name="connsiteX42" fmla="*/ 1926583 w 3247970"/>
              <a:gd name="connsiteY42" fmla="*/ 367346 h 591982"/>
              <a:gd name="connsiteX43" fmla="*/ 2074578 w 3247970"/>
              <a:gd name="connsiteY43" fmla="*/ 348846 h 591982"/>
              <a:gd name="connsiteX44" fmla="*/ 2196146 w 3247970"/>
              <a:gd name="connsiteY44" fmla="*/ 335633 h 591982"/>
              <a:gd name="connsiteX45" fmla="*/ 2404925 w 3247970"/>
              <a:gd name="connsiteY45" fmla="*/ 314490 h 591982"/>
              <a:gd name="connsiteX46" fmla="*/ 2584634 w 3247970"/>
              <a:gd name="connsiteY46" fmla="*/ 301277 h 591982"/>
              <a:gd name="connsiteX47" fmla="*/ 2716772 w 3247970"/>
              <a:gd name="connsiteY47" fmla="*/ 293348 h 591982"/>
              <a:gd name="connsiteX48" fmla="*/ 2819841 w 3247970"/>
              <a:gd name="connsiteY48" fmla="*/ 288063 h 591982"/>
              <a:gd name="connsiteX49" fmla="*/ 2930837 w 3247970"/>
              <a:gd name="connsiteY49" fmla="*/ 288063 h 591982"/>
              <a:gd name="connsiteX50" fmla="*/ 3070904 w 3247970"/>
              <a:gd name="connsiteY50" fmla="*/ 285420 h 591982"/>
              <a:gd name="connsiteX51" fmla="*/ 3152830 w 3247970"/>
              <a:gd name="connsiteY51" fmla="*/ 288063 h 591982"/>
              <a:gd name="connsiteX52" fmla="*/ 3192472 w 3247970"/>
              <a:gd name="connsiteY52" fmla="*/ 274849 h 591982"/>
              <a:gd name="connsiteX53" fmla="*/ 3213614 w 3247970"/>
              <a:gd name="connsiteY53" fmla="*/ 266920 h 591982"/>
              <a:gd name="connsiteX54" fmla="*/ 3234756 w 3247970"/>
              <a:gd name="connsiteY54" fmla="*/ 251064 h 591982"/>
              <a:gd name="connsiteX55" fmla="*/ 3245327 w 3247970"/>
              <a:gd name="connsiteY55" fmla="*/ 235207 h 591982"/>
              <a:gd name="connsiteX56" fmla="*/ 3247970 w 3247970"/>
              <a:gd name="connsiteY56" fmla="*/ 224636 h 591982"/>
              <a:gd name="connsiteX57" fmla="*/ 3247970 w 3247970"/>
              <a:gd name="connsiteY57" fmla="*/ 214065 h 591982"/>
              <a:gd name="connsiteX58" fmla="*/ 3240042 w 3247970"/>
              <a:gd name="connsiteY58" fmla="*/ 192923 h 591982"/>
              <a:gd name="connsiteX59" fmla="*/ 3229471 w 3247970"/>
              <a:gd name="connsiteY59" fmla="*/ 177066 h 591982"/>
              <a:gd name="connsiteX60" fmla="*/ 3210971 w 3247970"/>
              <a:gd name="connsiteY60" fmla="*/ 158567 h 591982"/>
              <a:gd name="connsiteX61" fmla="*/ 3181901 w 3247970"/>
              <a:gd name="connsiteY61" fmla="*/ 134782 h 591982"/>
              <a:gd name="connsiteX62" fmla="*/ 3136974 w 3247970"/>
              <a:gd name="connsiteY62" fmla="*/ 105711 h 591982"/>
              <a:gd name="connsiteX63" fmla="*/ 3062976 w 3247970"/>
              <a:gd name="connsiteY63" fmla="*/ 68712 h 591982"/>
              <a:gd name="connsiteX64" fmla="*/ 2999549 w 3247970"/>
              <a:gd name="connsiteY64" fmla="*/ 47570 h 591982"/>
              <a:gd name="connsiteX65" fmla="*/ 2899124 w 3247970"/>
              <a:gd name="connsiteY65" fmla="*/ 18500 h 591982"/>
              <a:gd name="connsiteX66" fmla="*/ 2817198 w 3247970"/>
              <a:gd name="connsiteY66" fmla="*/ 0 h 591982"/>
              <a:gd name="connsiteX67" fmla="*/ 2801341 w 3247970"/>
              <a:gd name="connsiteY67" fmla="*/ 2643 h 591982"/>
              <a:gd name="connsiteX68" fmla="*/ 2751129 w 3247970"/>
              <a:gd name="connsiteY68" fmla="*/ 21142 h 591982"/>
              <a:gd name="connsiteX69" fmla="*/ 2674488 w 3247970"/>
              <a:gd name="connsiteY69" fmla="*/ 55499 h 591982"/>
              <a:gd name="connsiteX70" fmla="*/ 2650703 w 3247970"/>
              <a:gd name="connsiteY70" fmla="*/ 66070 h 591982"/>
              <a:gd name="connsiteX71" fmla="*/ 2507993 w 3247970"/>
              <a:gd name="connsiteY71" fmla="*/ 92497 h 591982"/>
              <a:gd name="connsiteX72" fmla="*/ 2325642 w 3247970"/>
              <a:gd name="connsiteY72" fmla="*/ 124211 h 591982"/>
              <a:gd name="connsiteX73" fmla="*/ 2175004 w 3247970"/>
              <a:gd name="connsiteY73" fmla="*/ 147996 h 591982"/>
              <a:gd name="connsiteX74" fmla="*/ 2124791 w 3247970"/>
              <a:gd name="connsiteY74" fmla="*/ 158567 h 591982"/>
              <a:gd name="connsiteX75" fmla="*/ 1958296 w 3247970"/>
              <a:gd name="connsiteY75" fmla="*/ 174423 h 591982"/>
              <a:gd name="connsiteX76" fmla="*/ 1863156 w 3247970"/>
              <a:gd name="connsiteY76" fmla="*/ 190280 h 59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247970" h="591982">
                <a:moveTo>
                  <a:pt x="1863156" y="190280"/>
                </a:moveTo>
                <a:lnTo>
                  <a:pt x="1736303" y="211422"/>
                </a:lnTo>
                <a:lnTo>
                  <a:pt x="1625307" y="229922"/>
                </a:lnTo>
                <a:lnTo>
                  <a:pt x="1498453" y="248421"/>
                </a:lnTo>
                <a:lnTo>
                  <a:pt x="1345172" y="274849"/>
                </a:lnTo>
                <a:lnTo>
                  <a:pt x="1239461" y="290705"/>
                </a:lnTo>
                <a:lnTo>
                  <a:pt x="1028039" y="311848"/>
                </a:lnTo>
                <a:lnTo>
                  <a:pt x="909115" y="332990"/>
                </a:lnTo>
                <a:lnTo>
                  <a:pt x="790190" y="354132"/>
                </a:lnTo>
                <a:lnTo>
                  <a:pt x="697693" y="367346"/>
                </a:lnTo>
                <a:lnTo>
                  <a:pt x="602553" y="377917"/>
                </a:lnTo>
                <a:lnTo>
                  <a:pt x="570839" y="383203"/>
                </a:lnTo>
                <a:lnTo>
                  <a:pt x="520627" y="391131"/>
                </a:lnTo>
                <a:lnTo>
                  <a:pt x="473057" y="393774"/>
                </a:lnTo>
                <a:lnTo>
                  <a:pt x="433415" y="393774"/>
                </a:lnTo>
                <a:lnTo>
                  <a:pt x="396416" y="391131"/>
                </a:lnTo>
                <a:lnTo>
                  <a:pt x="356775" y="385845"/>
                </a:lnTo>
                <a:lnTo>
                  <a:pt x="309205" y="375274"/>
                </a:lnTo>
                <a:lnTo>
                  <a:pt x="229922" y="348846"/>
                </a:lnTo>
                <a:lnTo>
                  <a:pt x="166495" y="322419"/>
                </a:lnTo>
                <a:lnTo>
                  <a:pt x="113639" y="295991"/>
                </a:lnTo>
                <a:lnTo>
                  <a:pt x="21142" y="243136"/>
                </a:lnTo>
                <a:lnTo>
                  <a:pt x="0" y="335633"/>
                </a:lnTo>
                <a:lnTo>
                  <a:pt x="79283" y="383203"/>
                </a:lnTo>
                <a:lnTo>
                  <a:pt x="150638" y="438701"/>
                </a:lnTo>
                <a:lnTo>
                  <a:pt x="216708" y="488914"/>
                </a:lnTo>
                <a:lnTo>
                  <a:pt x="277492" y="533841"/>
                </a:lnTo>
                <a:lnTo>
                  <a:pt x="327704" y="560268"/>
                </a:lnTo>
                <a:lnTo>
                  <a:pt x="367346" y="576125"/>
                </a:lnTo>
                <a:lnTo>
                  <a:pt x="412273" y="586696"/>
                </a:lnTo>
                <a:lnTo>
                  <a:pt x="454557" y="591982"/>
                </a:lnTo>
                <a:lnTo>
                  <a:pt x="502127" y="586696"/>
                </a:lnTo>
                <a:lnTo>
                  <a:pt x="531198" y="581411"/>
                </a:lnTo>
                <a:lnTo>
                  <a:pt x="576125" y="576125"/>
                </a:lnTo>
                <a:lnTo>
                  <a:pt x="621052" y="573482"/>
                </a:lnTo>
                <a:lnTo>
                  <a:pt x="663337" y="565554"/>
                </a:lnTo>
                <a:lnTo>
                  <a:pt x="710907" y="557626"/>
                </a:lnTo>
                <a:lnTo>
                  <a:pt x="890615" y="531198"/>
                </a:lnTo>
                <a:lnTo>
                  <a:pt x="1062396" y="499485"/>
                </a:lnTo>
                <a:lnTo>
                  <a:pt x="1279103" y="462486"/>
                </a:lnTo>
                <a:lnTo>
                  <a:pt x="1466740" y="430773"/>
                </a:lnTo>
                <a:lnTo>
                  <a:pt x="1688733" y="399059"/>
                </a:lnTo>
                <a:lnTo>
                  <a:pt x="1926583" y="367346"/>
                </a:lnTo>
                <a:lnTo>
                  <a:pt x="2074578" y="348846"/>
                </a:lnTo>
                <a:lnTo>
                  <a:pt x="2196146" y="335633"/>
                </a:lnTo>
                <a:lnTo>
                  <a:pt x="2404925" y="314490"/>
                </a:lnTo>
                <a:lnTo>
                  <a:pt x="2584634" y="301277"/>
                </a:lnTo>
                <a:lnTo>
                  <a:pt x="2716772" y="293348"/>
                </a:lnTo>
                <a:lnTo>
                  <a:pt x="2819841" y="288063"/>
                </a:lnTo>
                <a:lnTo>
                  <a:pt x="2930837" y="288063"/>
                </a:lnTo>
                <a:lnTo>
                  <a:pt x="3070904" y="285420"/>
                </a:lnTo>
                <a:lnTo>
                  <a:pt x="3152830" y="288063"/>
                </a:lnTo>
                <a:lnTo>
                  <a:pt x="3192472" y="274849"/>
                </a:lnTo>
                <a:lnTo>
                  <a:pt x="3213614" y="266920"/>
                </a:lnTo>
                <a:lnTo>
                  <a:pt x="3234756" y="251064"/>
                </a:lnTo>
                <a:lnTo>
                  <a:pt x="3245327" y="235207"/>
                </a:lnTo>
                <a:lnTo>
                  <a:pt x="3247970" y="224636"/>
                </a:lnTo>
                <a:lnTo>
                  <a:pt x="3247970" y="214065"/>
                </a:lnTo>
                <a:lnTo>
                  <a:pt x="3240042" y="192923"/>
                </a:lnTo>
                <a:lnTo>
                  <a:pt x="3229471" y="177066"/>
                </a:lnTo>
                <a:lnTo>
                  <a:pt x="3210971" y="158567"/>
                </a:lnTo>
                <a:lnTo>
                  <a:pt x="3181901" y="134782"/>
                </a:lnTo>
                <a:lnTo>
                  <a:pt x="3136974" y="105711"/>
                </a:lnTo>
                <a:lnTo>
                  <a:pt x="3062976" y="68712"/>
                </a:lnTo>
                <a:lnTo>
                  <a:pt x="2999549" y="47570"/>
                </a:lnTo>
                <a:lnTo>
                  <a:pt x="2899124" y="18500"/>
                </a:lnTo>
                <a:lnTo>
                  <a:pt x="2817198" y="0"/>
                </a:lnTo>
                <a:lnTo>
                  <a:pt x="2801341" y="2643"/>
                </a:lnTo>
                <a:lnTo>
                  <a:pt x="2751129" y="21142"/>
                </a:lnTo>
                <a:lnTo>
                  <a:pt x="2674488" y="55499"/>
                </a:lnTo>
                <a:lnTo>
                  <a:pt x="2650703" y="66070"/>
                </a:lnTo>
                <a:lnTo>
                  <a:pt x="2507993" y="92497"/>
                </a:lnTo>
                <a:lnTo>
                  <a:pt x="2325642" y="124211"/>
                </a:lnTo>
                <a:lnTo>
                  <a:pt x="2175004" y="147996"/>
                </a:lnTo>
                <a:lnTo>
                  <a:pt x="2124791" y="158567"/>
                </a:lnTo>
                <a:lnTo>
                  <a:pt x="1958296" y="174423"/>
                </a:lnTo>
                <a:lnTo>
                  <a:pt x="1863156" y="1902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86DD8E82-885A-434B-BF9C-6DACD5C69826}"/>
              </a:ext>
            </a:extLst>
          </p:cNvPr>
          <p:cNvSpPr/>
          <p:nvPr/>
        </p:nvSpPr>
        <p:spPr>
          <a:xfrm>
            <a:off x="3941763" y="4100513"/>
            <a:ext cx="355600" cy="1824037"/>
          </a:xfrm>
          <a:custGeom>
            <a:avLst/>
            <a:gdLst>
              <a:gd name="connsiteX0" fmla="*/ 345281 w 357187"/>
              <a:gd name="connsiteY0" fmla="*/ 626268 h 1824037"/>
              <a:gd name="connsiteX1" fmla="*/ 333375 w 357187"/>
              <a:gd name="connsiteY1" fmla="*/ 831056 h 1824037"/>
              <a:gd name="connsiteX2" fmla="*/ 323850 w 357187"/>
              <a:gd name="connsiteY2" fmla="*/ 1016793 h 1824037"/>
              <a:gd name="connsiteX3" fmla="*/ 314325 w 357187"/>
              <a:gd name="connsiteY3" fmla="*/ 1204912 h 1824037"/>
              <a:gd name="connsiteX4" fmla="*/ 311944 w 357187"/>
              <a:gd name="connsiteY4" fmla="*/ 1269206 h 1824037"/>
              <a:gd name="connsiteX5" fmla="*/ 264319 w 357187"/>
              <a:gd name="connsiteY5" fmla="*/ 1695450 h 1824037"/>
              <a:gd name="connsiteX6" fmla="*/ 254794 w 357187"/>
              <a:gd name="connsiteY6" fmla="*/ 1721643 h 1824037"/>
              <a:gd name="connsiteX7" fmla="*/ 238125 w 357187"/>
              <a:gd name="connsiteY7" fmla="*/ 1754981 h 1824037"/>
              <a:gd name="connsiteX8" fmla="*/ 216694 w 357187"/>
              <a:gd name="connsiteY8" fmla="*/ 1788318 h 1824037"/>
              <a:gd name="connsiteX9" fmla="*/ 197644 w 357187"/>
              <a:gd name="connsiteY9" fmla="*/ 1809750 h 1824037"/>
              <a:gd name="connsiteX10" fmla="*/ 176212 w 357187"/>
              <a:gd name="connsiteY10" fmla="*/ 1821656 h 1824037"/>
              <a:gd name="connsiteX11" fmla="*/ 157162 w 357187"/>
              <a:gd name="connsiteY11" fmla="*/ 1824037 h 1824037"/>
              <a:gd name="connsiteX12" fmla="*/ 147637 w 357187"/>
              <a:gd name="connsiteY12" fmla="*/ 1821656 h 1824037"/>
              <a:gd name="connsiteX13" fmla="*/ 133350 w 357187"/>
              <a:gd name="connsiteY13" fmla="*/ 1812131 h 1824037"/>
              <a:gd name="connsiteX14" fmla="*/ 116681 w 357187"/>
              <a:gd name="connsiteY14" fmla="*/ 1793081 h 1824037"/>
              <a:gd name="connsiteX15" fmla="*/ 90487 w 357187"/>
              <a:gd name="connsiteY15" fmla="*/ 1747837 h 1824037"/>
              <a:gd name="connsiteX16" fmla="*/ 64294 w 357187"/>
              <a:gd name="connsiteY16" fmla="*/ 1697831 h 1824037"/>
              <a:gd name="connsiteX17" fmla="*/ 42862 w 357187"/>
              <a:gd name="connsiteY17" fmla="*/ 1654968 h 1824037"/>
              <a:gd name="connsiteX18" fmla="*/ 26194 w 357187"/>
              <a:gd name="connsiteY18" fmla="*/ 1607343 h 1824037"/>
              <a:gd name="connsiteX19" fmla="*/ 16669 w 357187"/>
              <a:gd name="connsiteY19" fmla="*/ 1578768 h 1824037"/>
              <a:gd name="connsiteX20" fmla="*/ 11906 w 357187"/>
              <a:gd name="connsiteY20" fmla="*/ 1554956 h 1824037"/>
              <a:gd name="connsiteX21" fmla="*/ 4762 w 357187"/>
              <a:gd name="connsiteY21" fmla="*/ 1521618 h 1824037"/>
              <a:gd name="connsiteX22" fmla="*/ 0 w 357187"/>
              <a:gd name="connsiteY22" fmla="*/ 1481137 h 1824037"/>
              <a:gd name="connsiteX23" fmla="*/ 0 w 357187"/>
              <a:gd name="connsiteY23" fmla="*/ 1457325 h 1824037"/>
              <a:gd name="connsiteX24" fmla="*/ 2381 w 357187"/>
              <a:gd name="connsiteY24" fmla="*/ 1443037 h 1824037"/>
              <a:gd name="connsiteX25" fmla="*/ 23812 w 357187"/>
              <a:gd name="connsiteY25" fmla="*/ 1352550 h 1824037"/>
              <a:gd name="connsiteX26" fmla="*/ 50006 w 357187"/>
              <a:gd name="connsiteY26" fmla="*/ 1240631 h 1824037"/>
              <a:gd name="connsiteX27" fmla="*/ 73819 w 357187"/>
              <a:gd name="connsiteY27" fmla="*/ 1121568 h 1824037"/>
              <a:gd name="connsiteX28" fmla="*/ 95250 w 357187"/>
              <a:gd name="connsiteY28" fmla="*/ 1004887 h 1824037"/>
              <a:gd name="connsiteX29" fmla="*/ 111919 w 357187"/>
              <a:gd name="connsiteY29" fmla="*/ 897731 h 1824037"/>
              <a:gd name="connsiteX30" fmla="*/ 123825 w 357187"/>
              <a:gd name="connsiteY30" fmla="*/ 823912 h 1824037"/>
              <a:gd name="connsiteX31" fmla="*/ 133350 w 357187"/>
              <a:gd name="connsiteY31" fmla="*/ 752475 h 1824037"/>
              <a:gd name="connsiteX32" fmla="*/ 138112 w 357187"/>
              <a:gd name="connsiteY32" fmla="*/ 664368 h 1824037"/>
              <a:gd name="connsiteX33" fmla="*/ 145256 w 357187"/>
              <a:gd name="connsiteY33" fmla="*/ 578643 h 1824037"/>
              <a:gd name="connsiteX34" fmla="*/ 147637 w 357187"/>
              <a:gd name="connsiteY34" fmla="*/ 516731 h 1824037"/>
              <a:gd name="connsiteX35" fmla="*/ 152400 w 357187"/>
              <a:gd name="connsiteY35" fmla="*/ 419100 h 1824037"/>
              <a:gd name="connsiteX36" fmla="*/ 154781 w 357187"/>
              <a:gd name="connsiteY36" fmla="*/ 300037 h 1824037"/>
              <a:gd name="connsiteX37" fmla="*/ 157162 w 357187"/>
              <a:gd name="connsiteY37" fmla="*/ 9525 h 1824037"/>
              <a:gd name="connsiteX38" fmla="*/ 323850 w 357187"/>
              <a:gd name="connsiteY38" fmla="*/ 0 h 1824037"/>
              <a:gd name="connsiteX39" fmla="*/ 340519 w 357187"/>
              <a:gd name="connsiteY39" fmla="*/ 100012 h 1824037"/>
              <a:gd name="connsiteX40" fmla="*/ 345281 w 357187"/>
              <a:gd name="connsiteY40" fmla="*/ 145256 h 1824037"/>
              <a:gd name="connsiteX41" fmla="*/ 352425 w 357187"/>
              <a:gd name="connsiteY41" fmla="*/ 214312 h 1824037"/>
              <a:gd name="connsiteX42" fmla="*/ 354806 w 357187"/>
              <a:gd name="connsiteY42" fmla="*/ 302418 h 1824037"/>
              <a:gd name="connsiteX43" fmla="*/ 357187 w 357187"/>
              <a:gd name="connsiteY43" fmla="*/ 421481 h 1824037"/>
              <a:gd name="connsiteX44" fmla="*/ 357187 w 357187"/>
              <a:gd name="connsiteY44" fmla="*/ 459581 h 1824037"/>
              <a:gd name="connsiteX45" fmla="*/ 345281 w 357187"/>
              <a:gd name="connsiteY45" fmla="*/ 626268 h 182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57187" h="1824037">
                <a:moveTo>
                  <a:pt x="345281" y="626268"/>
                </a:moveTo>
                <a:lnTo>
                  <a:pt x="333375" y="831056"/>
                </a:lnTo>
                <a:lnTo>
                  <a:pt x="323850" y="1016793"/>
                </a:lnTo>
                <a:lnTo>
                  <a:pt x="314325" y="1204912"/>
                </a:lnTo>
                <a:cubicBezTo>
                  <a:pt x="313531" y="1226343"/>
                  <a:pt x="312738" y="1247775"/>
                  <a:pt x="311944" y="1269206"/>
                </a:cubicBezTo>
                <a:lnTo>
                  <a:pt x="264319" y="1695450"/>
                </a:lnTo>
                <a:lnTo>
                  <a:pt x="254794" y="1721643"/>
                </a:lnTo>
                <a:lnTo>
                  <a:pt x="238125" y="1754981"/>
                </a:lnTo>
                <a:lnTo>
                  <a:pt x="216694" y="1788318"/>
                </a:lnTo>
                <a:lnTo>
                  <a:pt x="197644" y="1809750"/>
                </a:lnTo>
                <a:lnTo>
                  <a:pt x="176212" y="1821656"/>
                </a:lnTo>
                <a:lnTo>
                  <a:pt x="157162" y="1824037"/>
                </a:lnTo>
                <a:lnTo>
                  <a:pt x="147637" y="1821656"/>
                </a:lnTo>
                <a:lnTo>
                  <a:pt x="133350" y="1812131"/>
                </a:lnTo>
                <a:lnTo>
                  <a:pt x="116681" y="1793081"/>
                </a:lnTo>
                <a:lnTo>
                  <a:pt x="90487" y="1747837"/>
                </a:lnTo>
                <a:lnTo>
                  <a:pt x="64294" y="1697831"/>
                </a:lnTo>
                <a:lnTo>
                  <a:pt x="42862" y="1654968"/>
                </a:lnTo>
                <a:lnTo>
                  <a:pt x="26194" y="1607343"/>
                </a:lnTo>
                <a:lnTo>
                  <a:pt x="16669" y="1578768"/>
                </a:lnTo>
                <a:lnTo>
                  <a:pt x="11906" y="1554956"/>
                </a:lnTo>
                <a:lnTo>
                  <a:pt x="4762" y="1521618"/>
                </a:lnTo>
                <a:lnTo>
                  <a:pt x="0" y="1481137"/>
                </a:lnTo>
                <a:lnTo>
                  <a:pt x="0" y="1457325"/>
                </a:lnTo>
                <a:lnTo>
                  <a:pt x="2381" y="1443037"/>
                </a:lnTo>
                <a:lnTo>
                  <a:pt x="23812" y="1352550"/>
                </a:lnTo>
                <a:lnTo>
                  <a:pt x="50006" y="1240631"/>
                </a:lnTo>
                <a:lnTo>
                  <a:pt x="73819" y="1121568"/>
                </a:lnTo>
                <a:lnTo>
                  <a:pt x="95250" y="1004887"/>
                </a:lnTo>
                <a:lnTo>
                  <a:pt x="111919" y="897731"/>
                </a:lnTo>
                <a:lnTo>
                  <a:pt x="123825" y="823912"/>
                </a:lnTo>
                <a:lnTo>
                  <a:pt x="133350" y="752475"/>
                </a:lnTo>
                <a:lnTo>
                  <a:pt x="138112" y="664368"/>
                </a:lnTo>
                <a:lnTo>
                  <a:pt x="145256" y="578643"/>
                </a:lnTo>
                <a:cubicBezTo>
                  <a:pt x="146050" y="558006"/>
                  <a:pt x="146843" y="537368"/>
                  <a:pt x="147637" y="516731"/>
                </a:cubicBezTo>
                <a:lnTo>
                  <a:pt x="152400" y="419100"/>
                </a:lnTo>
                <a:cubicBezTo>
                  <a:pt x="153194" y="379412"/>
                  <a:pt x="153987" y="339725"/>
                  <a:pt x="154781" y="300037"/>
                </a:cubicBezTo>
                <a:cubicBezTo>
                  <a:pt x="155575" y="203200"/>
                  <a:pt x="156368" y="106362"/>
                  <a:pt x="157162" y="9525"/>
                </a:cubicBezTo>
                <a:lnTo>
                  <a:pt x="323850" y="0"/>
                </a:lnTo>
                <a:lnTo>
                  <a:pt x="340519" y="100012"/>
                </a:lnTo>
                <a:lnTo>
                  <a:pt x="345281" y="145256"/>
                </a:lnTo>
                <a:lnTo>
                  <a:pt x="352425" y="214312"/>
                </a:lnTo>
                <a:cubicBezTo>
                  <a:pt x="353219" y="243681"/>
                  <a:pt x="354012" y="273049"/>
                  <a:pt x="354806" y="302418"/>
                </a:cubicBezTo>
                <a:cubicBezTo>
                  <a:pt x="355600" y="342106"/>
                  <a:pt x="356393" y="381793"/>
                  <a:pt x="357187" y="421481"/>
                </a:cubicBezTo>
                <a:lnTo>
                  <a:pt x="357187" y="459581"/>
                </a:lnTo>
                <a:lnTo>
                  <a:pt x="345281" y="6262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F502A0B0-72F8-4970-9D15-25A8BE4248C3}"/>
              </a:ext>
            </a:extLst>
          </p:cNvPr>
          <p:cNvSpPr/>
          <p:nvPr/>
        </p:nvSpPr>
        <p:spPr>
          <a:xfrm>
            <a:off x="4143375" y="4976813"/>
            <a:ext cx="904875" cy="919162"/>
          </a:xfrm>
          <a:custGeom>
            <a:avLst/>
            <a:gdLst>
              <a:gd name="connsiteX0" fmla="*/ 740569 w 904875"/>
              <a:gd name="connsiteY0" fmla="*/ 207168 h 919162"/>
              <a:gd name="connsiteX1" fmla="*/ 631031 w 904875"/>
              <a:gd name="connsiteY1" fmla="*/ 309562 h 919162"/>
              <a:gd name="connsiteX2" fmla="*/ 533400 w 904875"/>
              <a:gd name="connsiteY2" fmla="*/ 400050 h 919162"/>
              <a:gd name="connsiteX3" fmla="*/ 442913 w 904875"/>
              <a:gd name="connsiteY3" fmla="*/ 476250 h 919162"/>
              <a:gd name="connsiteX4" fmla="*/ 347663 w 904875"/>
              <a:gd name="connsiteY4" fmla="*/ 554831 h 919162"/>
              <a:gd name="connsiteX5" fmla="*/ 278606 w 904875"/>
              <a:gd name="connsiteY5" fmla="*/ 616743 h 919162"/>
              <a:gd name="connsiteX6" fmla="*/ 188119 w 904875"/>
              <a:gd name="connsiteY6" fmla="*/ 697706 h 919162"/>
              <a:gd name="connsiteX7" fmla="*/ 111919 w 904875"/>
              <a:gd name="connsiteY7" fmla="*/ 766762 h 919162"/>
              <a:gd name="connsiteX8" fmla="*/ 69056 w 904875"/>
              <a:gd name="connsiteY8" fmla="*/ 812006 h 919162"/>
              <a:gd name="connsiteX9" fmla="*/ 59531 w 904875"/>
              <a:gd name="connsiteY9" fmla="*/ 826293 h 919162"/>
              <a:gd name="connsiteX10" fmla="*/ 33338 w 904875"/>
              <a:gd name="connsiteY10" fmla="*/ 876300 h 919162"/>
              <a:gd name="connsiteX11" fmla="*/ 0 w 904875"/>
              <a:gd name="connsiteY11" fmla="*/ 919162 h 919162"/>
              <a:gd name="connsiteX12" fmla="*/ 107156 w 904875"/>
              <a:gd name="connsiteY12" fmla="*/ 340518 h 919162"/>
              <a:gd name="connsiteX13" fmla="*/ 109538 w 904875"/>
              <a:gd name="connsiteY13" fmla="*/ 400050 h 919162"/>
              <a:gd name="connsiteX14" fmla="*/ 114300 w 904875"/>
              <a:gd name="connsiteY14" fmla="*/ 421481 h 919162"/>
              <a:gd name="connsiteX15" fmla="*/ 119063 w 904875"/>
              <a:gd name="connsiteY15" fmla="*/ 431006 h 919162"/>
              <a:gd name="connsiteX16" fmla="*/ 123825 w 904875"/>
              <a:gd name="connsiteY16" fmla="*/ 433387 h 919162"/>
              <a:gd name="connsiteX17" fmla="*/ 135731 w 904875"/>
              <a:gd name="connsiteY17" fmla="*/ 438150 h 919162"/>
              <a:gd name="connsiteX18" fmla="*/ 150019 w 904875"/>
              <a:gd name="connsiteY18" fmla="*/ 438150 h 919162"/>
              <a:gd name="connsiteX19" fmla="*/ 183356 w 904875"/>
              <a:gd name="connsiteY19" fmla="*/ 426243 h 919162"/>
              <a:gd name="connsiteX20" fmla="*/ 202406 w 904875"/>
              <a:gd name="connsiteY20" fmla="*/ 416718 h 919162"/>
              <a:gd name="connsiteX21" fmla="*/ 247650 w 904875"/>
              <a:gd name="connsiteY21" fmla="*/ 402431 h 919162"/>
              <a:gd name="connsiteX22" fmla="*/ 311944 w 904875"/>
              <a:gd name="connsiteY22" fmla="*/ 371475 h 919162"/>
              <a:gd name="connsiteX23" fmla="*/ 428625 w 904875"/>
              <a:gd name="connsiteY23" fmla="*/ 304800 h 919162"/>
              <a:gd name="connsiteX24" fmla="*/ 597694 w 904875"/>
              <a:gd name="connsiteY24" fmla="*/ 192881 h 919162"/>
              <a:gd name="connsiteX25" fmla="*/ 747713 w 904875"/>
              <a:gd name="connsiteY25" fmla="*/ 88106 h 919162"/>
              <a:gd name="connsiteX26" fmla="*/ 833438 w 904875"/>
              <a:gd name="connsiteY26" fmla="*/ 26193 h 919162"/>
              <a:gd name="connsiteX27" fmla="*/ 866775 w 904875"/>
              <a:gd name="connsiteY27" fmla="*/ 7143 h 919162"/>
              <a:gd name="connsiteX28" fmla="*/ 885825 w 904875"/>
              <a:gd name="connsiteY28" fmla="*/ 0 h 919162"/>
              <a:gd name="connsiteX29" fmla="*/ 892969 w 904875"/>
              <a:gd name="connsiteY29" fmla="*/ 0 h 919162"/>
              <a:gd name="connsiteX30" fmla="*/ 895350 w 904875"/>
              <a:gd name="connsiteY30" fmla="*/ 0 h 919162"/>
              <a:gd name="connsiteX31" fmla="*/ 902494 w 904875"/>
              <a:gd name="connsiteY31" fmla="*/ 4762 h 919162"/>
              <a:gd name="connsiteX32" fmla="*/ 904875 w 904875"/>
              <a:gd name="connsiteY32" fmla="*/ 11906 h 919162"/>
              <a:gd name="connsiteX33" fmla="*/ 904875 w 904875"/>
              <a:gd name="connsiteY33" fmla="*/ 30956 h 919162"/>
              <a:gd name="connsiteX34" fmla="*/ 895350 w 904875"/>
              <a:gd name="connsiteY34" fmla="*/ 54768 h 919162"/>
              <a:gd name="connsiteX35" fmla="*/ 869156 w 904875"/>
              <a:gd name="connsiteY35" fmla="*/ 80962 h 919162"/>
              <a:gd name="connsiteX36" fmla="*/ 740569 w 904875"/>
              <a:gd name="connsiteY36" fmla="*/ 207168 h 91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04875" h="919162">
                <a:moveTo>
                  <a:pt x="740569" y="207168"/>
                </a:moveTo>
                <a:lnTo>
                  <a:pt x="631031" y="309562"/>
                </a:lnTo>
                <a:lnTo>
                  <a:pt x="533400" y="400050"/>
                </a:lnTo>
                <a:lnTo>
                  <a:pt x="442913" y="476250"/>
                </a:lnTo>
                <a:lnTo>
                  <a:pt x="347663" y="554831"/>
                </a:lnTo>
                <a:lnTo>
                  <a:pt x="278606" y="616743"/>
                </a:lnTo>
                <a:lnTo>
                  <a:pt x="188119" y="697706"/>
                </a:lnTo>
                <a:lnTo>
                  <a:pt x="111919" y="766762"/>
                </a:lnTo>
                <a:lnTo>
                  <a:pt x="69056" y="812006"/>
                </a:lnTo>
                <a:lnTo>
                  <a:pt x="59531" y="826293"/>
                </a:lnTo>
                <a:lnTo>
                  <a:pt x="33338" y="876300"/>
                </a:lnTo>
                <a:lnTo>
                  <a:pt x="0" y="919162"/>
                </a:lnTo>
                <a:lnTo>
                  <a:pt x="107156" y="340518"/>
                </a:lnTo>
                <a:lnTo>
                  <a:pt x="109538" y="400050"/>
                </a:lnTo>
                <a:lnTo>
                  <a:pt x="114300" y="421481"/>
                </a:lnTo>
                <a:lnTo>
                  <a:pt x="119063" y="431006"/>
                </a:lnTo>
                <a:lnTo>
                  <a:pt x="123825" y="433387"/>
                </a:lnTo>
                <a:lnTo>
                  <a:pt x="135731" y="438150"/>
                </a:lnTo>
                <a:lnTo>
                  <a:pt x="150019" y="438150"/>
                </a:lnTo>
                <a:lnTo>
                  <a:pt x="183356" y="426243"/>
                </a:lnTo>
                <a:lnTo>
                  <a:pt x="202406" y="416718"/>
                </a:lnTo>
                <a:lnTo>
                  <a:pt x="247650" y="402431"/>
                </a:lnTo>
                <a:lnTo>
                  <a:pt x="311944" y="371475"/>
                </a:lnTo>
                <a:lnTo>
                  <a:pt x="428625" y="304800"/>
                </a:lnTo>
                <a:lnTo>
                  <a:pt x="597694" y="192881"/>
                </a:lnTo>
                <a:lnTo>
                  <a:pt x="747713" y="88106"/>
                </a:lnTo>
                <a:lnTo>
                  <a:pt x="833438" y="26193"/>
                </a:lnTo>
                <a:lnTo>
                  <a:pt x="866775" y="7143"/>
                </a:lnTo>
                <a:lnTo>
                  <a:pt x="885825" y="0"/>
                </a:lnTo>
                <a:lnTo>
                  <a:pt x="892969" y="0"/>
                </a:lnTo>
                <a:lnTo>
                  <a:pt x="895350" y="0"/>
                </a:lnTo>
                <a:lnTo>
                  <a:pt x="902494" y="4762"/>
                </a:lnTo>
                <a:lnTo>
                  <a:pt x="904875" y="11906"/>
                </a:lnTo>
                <a:lnTo>
                  <a:pt x="904875" y="30956"/>
                </a:lnTo>
                <a:lnTo>
                  <a:pt x="895350" y="54768"/>
                </a:lnTo>
                <a:lnTo>
                  <a:pt x="869156" y="80962"/>
                </a:lnTo>
                <a:lnTo>
                  <a:pt x="740569" y="2071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2AB4EA72-B090-4EFB-AB6A-D8E3190D8FA0}"/>
              </a:ext>
            </a:extLst>
          </p:cNvPr>
          <p:cNvSpPr/>
          <p:nvPr/>
        </p:nvSpPr>
        <p:spPr>
          <a:xfrm>
            <a:off x="5208588" y="3979863"/>
            <a:ext cx="992187" cy="782637"/>
          </a:xfrm>
          <a:custGeom>
            <a:avLst/>
            <a:gdLst>
              <a:gd name="connsiteX0" fmla="*/ 671512 w 992981"/>
              <a:gd name="connsiteY0" fmla="*/ 507206 h 783431"/>
              <a:gd name="connsiteX1" fmla="*/ 585787 w 992981"/>
              <a:gd name="connsiteY1" fmla="*/ 547687 h 783431"/>
              <a:gd name="connsiteX2" fmla="*/ 478631 w 992981"/>
              <a:gd name="connsiteY2" fmla="*/ 597694 h 783431"/>
              <a:gd name="connsiteX3" fmla="*/ 345281 w 992981"/>
              <a:gd name="connsiteY3" fmla="*/ 659606 h 783431"/>
              <a:gd name="connsiteX4" fmla="*/ 202406 w 992981"/>
              <a:gd name="connsiteY4" fmla="*/ 721519 h 783431"/>
              <a:gd name="connsiteX5" fmla="*/ 50006 w 992981"/>
              <a:gd name="connsiteY5" fmla="*/ 783431 h 783431"/>
              <a:gd name="connsiteX6" fmla="*/ 0 w 992981"/>
              <a:gd name="connsiteY6" fmla="*/ 740569 h 783431"/>
              <a:gd name="connsiteX7" fmla="*/ 83344 w 992981"/>
              <a:gd name="connsiteY7" fmla="*/ 671512 h 783431"/>
              <a:gd name="connsiteX8" fmla="*/ 188119 w 992981"/>
              <a:gd name="connsiteY8" fmla="*/ 595312 h 783431"/>
              <a:gd name="connsiteX9" fmla="*/ 276225 w 992981"/>
              <a:gd name="connsiteY9" fmla="*/ 531019 h 783431"/>
              <a:gd name="connsiteX10" fmla="*/ 350044 w 992981"/>
              <a:gd name="connsiteY10" fmla="*/ 473869 h 783431"/>
              <a:gd name="connsiteX11" fmla="*/ 402431 w 992981"/>
              <a:gd name="connsiteY11" fmla="*/ 426244 h 783431"/>
              <a:gd name="connsiteX12" fmla="*/ 442912 w 992981"/>
              <a:gd name="connsiteY12" fmla="*/ 388144 h 783431"/>
              <a:gd name="connsiteX13" fmla="*/ 481012 w 992981"/>
              <a:gd name="connsiteY13" fmla="*/ 347662 h 783431"/>
              <a:gd name="connsiteX14" fmla="*/ 514350 w 992981"/>
              <a:gd name="connsiteY14" fmla="*/ 309562 h 783431"/>
              <a:gd name="connsiteX15" fmla="*/ 542925 w 992981"/>
              <a:gd name="connsiteY15" fmla="*/ 271462 h 783431"/>
              <a:gd name="connsiteX16" fmla="*/ 559594 w 992981"/>
              <a:gd name="connsiteY16" fmla="*/ 242887 h 783431"/>
              <a:gd name="connsiteX17" fmla="*/ 566737 w 992981"/>
              <a:gd name="connsiteY17" fmla="*/ 223837 h 783431"/>
              <a:gd name="connsiteX18" fmla="*/ 569119 w 992981"/>
              <a:gd name="connsiteY18" fmla="*/ 209550 h 783431"/>
              <a:gd name="connsiteX19" fmla="*/ 569119 w 992981"/>
              <a:gd name="connsiteY19" fmla="*/ 192881 h 783431"/>
              <a:gd name="connsiteX20" fmla="*/ 564356 w 992981"/>
              <a:gd name="connsiteY20" fmla="*/ 164306 h 783431"/>
              <a:gd name="connsiteX21" fmla="*/ 554831 w 992981"/>
              <a:gd name="connsiteY21" fmla="*/ 133350 h 783431"/>
              <a:gd name="connsiteX22" fmla="*/ 540544 w 992981"/>
              <a:gd name="connsiteY22" fmla="*/ 102394 h 783431"/>
              <a:gd name="connsiteX23" fmla="*/ 526256 w 992981"/>
              <a:gd name="connsiteY23" fmla="*/ 69056 h 783431"/>
              <a:gd name="connsiteX24" fmla="*/ 514350 w 992981"/>
              <a:gd name="connsiteY24" fmla="*/ 40481 h 783431"/>
              <a:gd name="connsiteX25" fmla="*/ 509587 w 992981"/>
              <a:gd name="connsiteY25" fmla="*/ 21431 h 783431"/>
              <a:gd name="connsiteX26" fmla="*/ 509587 w 992981"/>
              <a:gd name="connsiteY26" fmla="*/ 14287 h 783431"/>
              <a:gd name="connsiteX27" fmla="*/ 511969 w 992981"/>
              <a:gd name="connsiteY27" fmla="*/ 2381 h 783431"/>
              <a:gd name="connsiteX28" fmla="*/ 516731 w 992981"/>
              <a:gd name="connsiteY28" fmla="*/ 0 h 783431"/>
              <a:gd name="connsiteX29" fmla="*/ 545306 w 992981"/>
              <a:gd name="connsiteY29" fmla="*/ 7144 h 783431"/>
              <a:gd name="connsiteX30" fmla="*/ 595312 w 992981"/>
              <a:gd name="connsiteY30" fmla="*/ 35719 h 783431"/>
              <a:gd name="connsiteX31" fmla="*/ 650081 w 992981"/>
              <a:gd name="connsiteY31" fmla="*/ 57150 h 783431"/>
              <a:gd name="connsiteX32" fmla="*/ 738187 w 992981"/>
              <a:gd name="connsiteY32" fmla="*/ 97631 h 783431"/>
              <a:gd name="connsiteX33" fmla="*/ 795337 w 992981"/>
              <a:gd name="connsiteY33" fmla="*/ 130969 h 783431"/>
              <a:gd name="connsiteX34" fmla="*/ 847725 w 992981"/>
              <a:gd name="connsiteY34" fmla="*/ 161925 h 783431"/>
              <a:gd name="connsiteX35" fmla="*/ 890587 w 992981"/>
              <a:gd name="connsiteY35" fmla="*/ 195262 h 783431"/>
              <a:gd name="connsiteX36" fmla="*/ 919162 w 992981"/>
              <a:gd name="connsiteY36" fmla="*/ 226219 h 783431"/>
              <a:gd name="connsiteX37" fmla="*/ 950119 w 992981"/>
              <a:gd name="connsiteY37" fmla="*/ 257175 h 783431"/>
              <a:gd name="connsiteX38" fmla="*/ 969169 w 992981"/>
              <a:gd name="connsiteY38" fmla="*/ 278606 h 783431"/>
              <a:gd name="connsiteX39" fmla="*/ 983456 w 992981"/>
              <a:gd name="connsiteY39" fmla="*/ 297656 h 783431"/>
              <a:gd name="connsiteX40" fmla="*/ 990600 w 992981"/>
              <a:gd name="connsiteY40" fmla="*/ 316706 h 783431"/>
              <a:gd name="connsiteX41" fmla="*/ 992981 w 992981"/>
              <a:gd name="connsiteY41" fmla="*/ 333375 h 783431"/>
              <a:gd name="connsiteX42" fmla="*/ 988219 w 992981"/>
              <a:gd name="connsiteY42" fmla="*/ 352425 h 783431"/>
              <a:gd name="connsiteX43" fmla="*/ 971550 w 992981"/>
              <a:gd name="connsiteY43" fmla="*/ 371475 h 783431"/>
              <a:gd name="connsiteX44" fmla="*/ 952500 w 992981"/>
              <a:gd name="connsiteY44" fmla="*/ 385762 h 783431"/>
              <a:gd name="connsiteX45" fmla="*/ 931069 w 992981"/>
              <a:gd name="connsiteY45" fmla="*/ 392906 h 783431"/>
              <a:gd name="connsiteX46" fmla="*/ 881062 w 992981"/>
              <a:gd name="connsiteY46" fmla="*/ 411956 h 783431"/>
              <a:gd name="connsiteX47" fmla="*/ 814387 w 992981"/>
              <a:gd name="connsiteY47" fmla="*/ 440531 h 783431"/>
              <a:gd name="connsiteX48" fmla="*/ 671512 w 992981"/>
              <a:gd name="connsiteY48" fmla="*/ 507206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92981" h="783431">
                <a:moveTo>
                  <a:pt x="671512" y="507206"/>
                </a:moveTo>
                <a:lnTo>
                  <a:pt x="585787" y="547687"/>
                </a:lnTo>
                <a:lnTo>
                  <a:pt x="478631" y="597694"/>
                </a:lnTo>
                <a:lnTo>
                  <a:pt x="345281" y="659606"/>
                </a:lnTo>
                <a:lnTo>
                  <a:pt x="202406" y="721519"/>
                </a:lnTo>
                <a:lnTo>
                  <a:pt x="50006" y="783431"/>
                </a:lnTo>
                <a:lnTo>
                  <a:pt x="0" y="740569"/>
                </a:lnTo>
                <a:lnTo>
                  <a:pt x="83344" y="671512"/>
                </a:lnTo>
                <a:lnTo>
                  <a:pt x="188119" y="595312"/>
                </a:lnTo>
                <a:lnTo>
                  <a:pt x="276225" y="531019"/>
                </a:lnTo>
                <a:lnTo>
                  <a:pt x="350044" y="473869"/>
                </a:lnTo>
                <a:lnTo>
                  <a:pt x="402431" y="426244"/>
                </a:lnTo>
                <a:lnTo>
                  <a:pt x="442912" y="388144"/>
                </a:lnTo>
                <a:lnTo>
                  <a:pt x="481012" y="347662"/>
                </a:lnTo>
                <a:lnTo>
                  <a:pt x="514350" y="309562"/>
                </a:lnTo>
                <a:lnTo>
                  <a:pt x="542925" y="271462"/>
                </a:lnTo>
                <a:lnTo>
                  <a:pt x="559594" y="242887"/>
                </a:lnTo>
                <a:lnTo>
                  <a:pt x="566737" y="223837"/>
                </a:lnTo>
                <a:lnTo>
                  <a:pt x="569119" y="209550"/>
                </a:lnTo>
                <a:lnTo>
                  <a:pt x="569119" y="192881"/>
                </a:lnTo>
                <a:lnTo>
                  <a:pt x="564356" y="164306"/>
                </a:lnTo>
                <a:lnTo>
                  <a:pt x="554831" y="133350"/>
                </a:lnTo>
                <a:lnTo>
                  <a:pt x="540544" y="102394"/>
                </a:lnTo>
                <a:lnTo>
                  <a:pt x="526256" y="69056"/>
                </a:lnTo>
                <a:lnTo>
                  <a:pt x="514350" y="40481"/>
                </a:lnTo>
                <a:lnTo>
                  <a:pt x="509587" y="21431"/>
                </a:lnTo>
                <a:lnTo>
                  <a:pt x="509587" y="14287"/>
                </a:lnTo>
                <a:lnTo>
                  <a:pt x="511969" y="2381"/>
                </a:lnTo>
                <a:lnTo>
                  <a:pt x="516731" y="0"/>
                </a:lnTo>
                <a:lnTo>
                  <a:pt x="545306" y="7144"/>
                </a:lnTo>
                <a:lnTo>
                  <a:pt x="595312" y="35719"/>
                </a:lnTo>
                <a:lnTo>
                  <a:pt x="650081" y="57150"/>
                </a:lnTo>
                <a:lnTo>
                  <a:pt x="738187" y="97631"/>
                </a:lnTo>
                <a:lnTo>
                  <a:pt x="795337" y="130969"/>
                </a:lnTo>
                <a:lnTo>
                  <a:pt x="847725" y="161925"/>
                </a:lnTo>
                <a:lnTo>
                  <a:pt x="890587" y="195262"/>
                </a:lnTo>
                <a:lnTo>
                  <a:pt x="919162" y="226219"/>
                </a:lnTo>
                <a:lnTo>
                  <a:pt x="950119" y="257175"/>
                </a:lnTo>
                <a:lnTo>
                  <a:pt x="969169" y="278606"/>
                </a:lnTo>
                <a:lnTo>
                  <a:pt x="983456" y="297656"/>
                </a:lnTo>
                <a:lnTo>
                  <a:pt x="990600" y="316706"/>
                </a:lnTo>
                <a:lnTo>
                  <a:pt x="992981" y="333375"/>
                </a:lnTo>
                <a:lnTo>
                  <a:pt x="988219" y="352425"/>
                </a:lnTo>
                <a:lnTo>
                  <a:pt x="971550" y="371475"/>
                </a:lnTo>
                <a:lnTo>
                  <a:pt x="952500" y="385762"/>
                </a:lnTo>
                <a:lnTo>
                  <a:pt x="931069" y="392906"/>
                </a:lnTo>
                <a:lnTo>
                  <a:pt x="881062" y="411956"/>
                </a:lnTo>
                <a:lnTo>
                  <a:pt x="814387" y="440531"/>
                </a:lnTo>
                <a:lnTo>
                  <a:pt x="671512" y="507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52E9F9B-4CA5-486F-ABCF-C470A03BC6E4}"/>
              </a:ext>
            </a:extLst>
          </p:cNvPr>
          <p:cNvSpPr/>
          <p:nvPr/>
        </p:nvSpPr>
        <p:spPr>
          <a:xfrm>
            <a:off x="4573588" y="4276725"/>
            <a:ext cx="2647950" cy="1633538"/>
          </a:xfrm>
          <a:custGeom>
            <a:avLst/>
            <a:gdLst>
              <a:gd name="connsiteX0" fmla="*/ 940594 w 2647950"/>
              <a:gd name="connsiteY0" fmla="*/ 890588 h 1633538"/>
              <a:gd name="connsiteX1" fmla="*/ 878682 w 2647950"/>
              <a:gd name="connsiteY1" fmla="*/ 821531 h 1633538"/>
              <a:gd name="connsiteX2" fmla="*/ 823913 w 2647950"/>
              <a:gd name="connsiteY2" fmla="*/ 764381 h 1633538"/>
              <a:gd name="connsiteX3" fmla="*/ 762000 w 2647950"/>
              <a:gd name="connsiteY3" fmla="*/ 697706 h 1633538"/>
              <a:gd name="connsiteX4" fmla="*/ 697707 w 2647950"/>
              <a:gd name="connsiteY4" fmla="*/ 631031 h 1633538"/>
              <a:gd name="connsiteX5" fmla="*/ 633413 w 2647950"/>
              <a:gd name="connsiteY5" fmla="*/ 564356 h 1633538"/>
              <a:gd name="connsiteX6" fmla="*/ 583407 w 2647950"/>
              <a:gd name="connsiteY6" fmla="*/ 516731 h 1633538"/>
              <a:gd name="connsiteX7" fmla="*/ 533400 w 2647950"/>
              <a:gd name="connsiteY7" fmla="*/ 471488 h 1633538"/>
              <a:gd name="connsiteX8" fmla="*/ 471488 w 2647950"/>
              <a:gd name="connsiteY8" fmla="*/ 414338 h 1633538"/>
              <a:gd name="connsiteX9" fmla="*/ 440532 w 2647950"/>
              <a:gd name="connsiteY9" fmla="*/ 385763 h 1633538"/>
              <a:gd name="connsiteX10" fmla="*/ 388144 w 2647950"/>
              <a:gd name="connsiteY10" fmla="*/ 340519 h 1633538"/>
              <a:gd name="connsiteX11" fmla="*/ 347663 w 2647950"/>
              <a:gd name="connsiteY11" fmla="*/ 304800 h 1633538"/>
              <a:gd name="connsiteX12" fmla="*/ 314325 w 2647950"/>
              <a:gd name="connsiteY12" fmla="*/ 276225 h 1633538"/>
              <a:gd name="connsiteX13" fmla="*/ 266700 w 2647950"/>
              <a:gd name="connsiteY13" fmla="*/ 238125 h 1633538"/>
              <a:gd name="connsiteX14" fmla="*/ 214313 w 2647950"/>
              <a:gd name="connsiteY14" fmla="*/ 197644 h 1633538"/>
              <a:gd name="connsiteX15" fmla="*/ 178594 w 2647950"/>
              <a:gd name="connsiteY15" fmla="*/ 173831 h 1633538"/>
              <a:gd name="connsiteX16" fmla="*/ 128588 w 2647950"/>
              <a:gd name="connsiteY16" fmla="*/ 138113 h 1633538"/>
              <a:gd name="connsiteX17" fmla="*/ 78582 w 2647950"/>
              <a:gd name="connsiteY17" fmla="*/ 107156 h 1633538"/>
              <a:gd name="connsiteX18" fmla="*/ 35719 w 2647950"/>
              <a:gd name="connsiteY18" fmla="*/ 80963 h 1633538"/>
              <a:gd name="connsiteX19" fmla="*/ 16669 w 2647950"/>
              <a:gd name="connsiteY19" fmla="*/ 69056 h 1633538"/>
              <a:gd name="connsiteX20" fmla="*/ 9525 w 2647950"/>
              <a:gd name="connsiteY20" fmla="*/ 61913 h 1633538"/>
              <a:gd name="connsiteX21" fmla="*/ 0 w 2647950"/>
              <a:gd name="connsiteY21" fmla="*/ 38100 h 1633538"/>
              <a:gd name="connsiteX22" fmla="*/ 0 w 2647950"/>
              <a:gd name="connsiteY22" fmla="*/ 26194 h 1633538"/>
              <a:gd name="connsiteX23" fmla="*/ 2382 w 2647950"/>
              <a:gd name="connsiteY23" fmla="*/ 11906 h 1633538"/>
              <a:gd name="connsiteX24" fmla="*/ 9525 w 2647950"/>
              <a:gd name="connsiteY24" fmla="*/ 2381 h 1633538"/>
              <a:gd name="connsiteX25" fmla="*/ 21432 w 2647950"/>
              <a:gd name="connsiteY25" fmla="*/ 0 h 1633538"/>
              <a:gd name="connsiteX26" fmla="*/ 38100 w 2647950"/>
              <a:gd name="connsiteY26" fmla="*/ 0 h 1633538"/>
              <a:gd name="connsiteX27" fmla="*/ 59532 w 2647950"/>
              <a:gd name="connsiteY27" fmla="*/ 2381 h 1633538"/>
              <a:gd name="connsiteX28" fmla="*/ 97632 w 2647950"/>
              <a:gd name="connsiteY28" fmla="*/ 14288 h 1633538"/>
              <a:gd name="connsiteX29" fmla="*/ 161925 w 2647950"/>
              <a:gd name="connsiteY29" fmla="*/ 42863 h 1633538"/>
              <a:gd name="connsiteX30" fmla="*/ 238125 w 2647950"/>
              <a:gd name="connsiteY30" fmla="*/ 80963 h 1633538"/>
              <a:gd name="connsiteX31" fmla="*/ 326232 w 2647950"/>
              <a:gd name="connsiteY31" fmla="*/ 130969 h 1633538"/>
              <a:gd name="connsiteX32" fmla="*/ 416719 w 2647950"/>
              <a:gd name="connsiteY32" fmla="*/ 188119 h 1633538"/>
              <a:gd name="connsiteX33" fmla="*/ 533400 w 2647950"/>
              <a:gd name="connsiteY33" fmla="*/ 261938 h 1633538"/>
              <a:gd name="connsiteX34" fmla="*/ 607219 w 2647950"/>
              <a:gd name="connsiteY34" fmla="*/ 311944 h 1633538"/>
              <a:gd name="connsiteX35" fmla="*/ 719138 w 2647950"/>
              <a:gd name="connsiteY35" fmla="*/ 388144 h 1633538"/>
              <a:gd name="connsiteX36" fmla="*/ 764382 w 2647950"/>
              <a:gd name="connsiteY36" fmla="*/ 440531 h 1633538"/>
              <a:gd name="connsiteX37" fmla="*/ 885825 w 2647950"/>
              <a:gd name="connsiteY37" fmla="*/ 540544 h 1633538"/>
              <a:gd name="connsiteX38" fmla="*/ 1054894 w 2647950"/>
              <a:gd name="connsiteY38" fmla="*/ 681038 h 1633538"/>
              <a:gd name="connsiteX39" fmla="*/ 1164432 w 2647950"/>
              <a:gd name="connsiteY39" fmla="*/ 771525 h 1633538"/>
              <a:gd name="connsiteX40" fmla="*/ 1259682 w 2647950"/>
              <a:gd name="connsiteY40" fmla="*/ 850106 h 1633538"/>
              <a:gd name="connsiteX41" fmla="*/ 1412082 w 2647950"/>
              <a:gd name="connsiteY41" fmla="*/ 966788 h 1633538"/>
              <a:gd name="connsiteX42" fmla="*/ 1559719 w 2647950"/>
              <a:gd name="connsiteY42" fmla="*/ 1076325 h 1633538"/>
              <a:gd name="connsiteX43" fmla="*/ 1712119 w 2647950"/>
              <a:gd name="connsiteY43" fmla="*/ 1173956 h 1633538"/>
              <a:gd name="connsiteX44" fmla="*/ 1859757 w 2647950"/>
              <a:gd name="connsiteY44" fmla="*/ 1254919 h 1633538"/>
              <a:gd name="connsiteX45" fmla="*/ 2024063 w 2647950"/>
              <a:gd name="connsiteY45" fmla="*/ 1331119 h 1633538"/>
              <a:gd name="connsiteX46" fmla="*/ 2147888 w 2647950"/>
              <a:gd name="connsiteY46" fmla="*/ 1383506 h 1633538"/>
              <a:gd name="connsiteX47" fmla="*/ 2355057 w 2647950"/>
              <a:gd name="connsiteY47" fmla="*/ 1462088 h 1633538"/>
              <a:gd name="connsiteX48" fmla="*/ 2545557 w 2647950"/>
              <a:gd name="connsiteY48" fmla="*/ 1528763 h 1633538"/>
              <a:gd name="connsiteX49" fmla="*/ 2626519 w 2647950"/>
              <a:gd name="connsiteY49" fmla="*/ 1559719 h 1633538"/>
              <a:gd name="connsiteX50" fmla="*/ 2638425 w 2647950"/>
              <a:gd name="connsiteY50" fmla="*/ 1566863 h 1633538"/>
              <a:gd name="connsiteX51" fmla="*/ 2645569 w 2647950"/>
              <a:gd name="connsiteY51" fmla="*/ 1574006 h 1633538"/>
              <a:gd name="connsiteX52" fmla="*/ 2647950 w 2647950"/>
              <a:gd name="connsiteY52" fmla="*/ 1583531 h 1633538"/>
              <a:gd name="connsiteX53" fmla="*/ 2647950 w 2647950"/>
              <a:gd name="connsiteY53" fmla="*/ 1590675 h 1633538"/>
              <a:gd name="connsiteX54" fmla="*/ 2643188 w 2647950"/>
              <a:gd name="connsiteY54" fmla="*/ 1600200 h 1633538"/>
              <a:gd name="connsiteX55" fmla="*/ 2628900 w 2647950"/>
              <a:gd name="connsiteY55" fmla="*/ 1612106 h 1633538"/>
              <a:gd name="connsiteX56" fmla="*/ 2595563 w 2647950"/>
              <a:gd name="connsiteY56" fmla="*/ 1626394 h 1633538"/>
              <a:gd name="connsiteX57" fmla="*/ 2566988 w 2647950"/>
              <a:gd name="connsiteY57" fmla="*/ 1631156 h 1633538"/>
              <a:gd name="connsiteX58" fmla="*/ 2493169 w 2647950"/>
              <a:gd name="connsiteY58" fmla="*/ 1631156 h 1633538"/>
              <a:gd name="connsiteX59" fmla="*/ 2314575 w 2647950"/>
              <a:gd name="connsiteY59" fmla="*/ 1631156 h 1633538"/>
              <a:gd name="connsiteX60" fmla="*/ 2155032 w 2647950"/>
              <a:gd name="connsiteY60" fmla="*/ 1631156 h 1633538"/>
              <a:gd name="connsiteX61" fmla="*/ 1981200 w 2647950"/>
              <a:gd name="connsiteY61" fmla="*/ 1631156 h 1633538"/>
              <a:gd name="connsiteX62" fmla="*/ 1847850 w 2647950"/>
              <a:gd name="connsiteY62" fmla="*/ 1631156 h 1633538"/>
              <a:gd name="connsiteX63" fmla="*/ 1750219 w 2647950"/>
              <a:gd name="connsiteY63" fmla="*/ 1631156 h 1633538"/>
              <a:gd name="connsiteX64" fmla="*/ 1709738 w 2647950"/>
              <a:gd name="connsiteY64" fmla="*/ 1631156 h 1633538"/>
              <a:gd name="connsiteX65" fmla="*/ 1688307 w 2647950"/>
              <a:gd name="connsiteY65" fmla="*/ 1633538 h 1633538"/>
              <a:gd name="connsiteX66" fmla="*/ 1664494 w 2647950"/>
              <a:gd name="connsiteY66" fmla="*/ 1633538 h 1633538"/>
              <a:gd name="connsiteX67" fmla="*/ 1628775 w 2647950"/>
              <a:gd name="connsiteY67" fmla="*/ 1628775 h 1633538"/>
              <a:gd name="connsiteX68" fmla="*/ 1600200 w 2647950"/>
              <a:gd name="connsiteY68" fmla="*/ 1616869 h 1633538"/>
              <a:gd name="connsiteX69" fmla="*/ 1574007 w 2647950"/>
              <a:gd name="connsiteY69" fmla="*/ 1602581 h 1633538"/>
              <a:gd name="connsiteX70" fmla="*/ 1557338 w 2647950"/>
              <a:gd name="connsiteY70" fmla="*/ 1588294 h 1633538"/>
              <a:gd name="connsiteX71" fmla="*/ 1538288 w 2647950"/>
              <a:gd name="connsiteY71" fmla="*/ 1569244 h 1633538"/>
              <a:gd name="connsiteX72" fmla="*/ 1516857 w 2647950"/>
              <a:gd name="connsiteY72" fmla="*/ 1535906 h 1633538"/>
              <a:gd name="connsiteX73" fmla="*/ 1507332 w 2647950"/>
              <a:gd name="connsiteY73" fmla="*/ 1519238 h 1633538"/>
              <a:gd name="connsiteX74" fmla="*/ 1469232 w 2647950"/>
              <a:gd name="connsiteY74" fmla="*/ 1478756 h 1633538"/>
              <a:gd name="connsiteX75" fmla="*/ 1373982 w 2647950"/>
              <a:gd name="connsiteY75" fmla="*/ 1369219 h 1633538"/>
              <a:gd name="connsiteX76" fmla="*/ 1281113 w 2647950"/>
              <a:gd name="connsiteY76" fmla="*/ 1271588 h 1633538"/>
              <a:gd name="connsiteX77" fmla="*/ 1143000 w 2647950"/>
              <a:gd name="connsiteY77" fmla="*/ 1119188 h 1633538"/>
              <a:gd name="connsiteX78" fmla="*/ 1040607 w 2647950"/>
              <a:gd name="connsiteY78" fmla="*/ 1004888 h 1633538"/>
              <a:gd name="connsiteX79" fmla="*/ 940594 w 2647950"/>
              <a:gd name="connsiteY79" fmla="*/ 890588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2647950" h="1633538">
                <a:moveTo>
                  <a:pt x="940594" y="890588"/>
                </a:moveTo>
                <a:lnTo>
                  <a:pt x="878682" y="821531"/>
                </a:lnTo>
                <a:lnTo>
                  <a:pt x="823913" y="764381"/>
                </a:lnTo>
                <a:lnTo>
                  <a:pt x="762000" y="697706"/>
                </a:lnTo>
                <a:lnTo>
                  <a:pt x="697707" y="631031"/>
                </a:lnTo>
                <a:lnTo>
                  <a:pt x="633413" y="564356"/>
                </a:lnTo>
                <a:lnTo>
                  <a:pt x="583407" y="516731"/>
                </a:lnTo>
                <a:lnTo>
                  <a:pt x="533400" y="471488"/>
                </a:lnTo>
                <a:lnTo>
                  <a:pt x="471488" y="414338"/>
                </a:lnTo>
                <a:lnTo>
                  <a:pt x="440532" y="385763"/>
                </a:lnTo>
                <a:lnTo>
                  <a:pt x="388144" y="340519"/>
                </a:lnTo>
                <a:lnTo>
                  <a:pt x="347663" y="304800"/>
                </a:lnTo>
                <a:lnTo>
                  <a:pt x="314325" y="276225"/>
                </a:lnTo>
                <a:lnTo>
                  <a:pt x="266700" y="238125"/>
                </a:lnTo>
                <a:lnTo>
                  <a:pt x="214313" y="197644"/>
                </a:lnTo>
                <a:lnTo>
                  <a:pt x="178594" y="173831"/>
                </a:lnTo>
                <a:lnTo>
                  <a:pt x="128588" y="138113"/>
                </a:lnTo>
                <a:lnTo>
                  <a:pt x="78582" y="107156"/>
                </a:lnTo>
                <a:lnTo>
                  <a:pt x="35719" y="80963"/>
                </a:lnTo>
                <a:lnTo>
                  <a:pt x="16669" y="69056"/>
                </a:lnTo>
                <a:lnTo>
                  <a:pt x="9525" y="61913"/>
                </a:lnTo>
                <a:lnTo>
                  <a:pt x="0" y="38100"/>
                </a:lnTo>
                <a:lnTo>
                  <a:pt x="0" y="26194"/>
                </a:lnTo>
                <a:lnTo>
                  <a:pt x="2382" y="11906"/>
                </a:lnTo>
                <a:lnTo>
                  <a:pt x="9525" y="2381"/>
                </a:lnTo>
                <a:lnTo>
                  <a:pt x="21432" y="0"/>
                </a:lnTo>
                <a:lnTo>
                  <a:pt x="38100" y="0"/>
                </a:lnTo>
                <a:lnTo>
                  <a:pt x="59532" y="2381"/>
                </a:lnTo>
                <a:lnTo>
                  <a:pt x="97632" y="14288"/>
                </a:lnTo>
                <a:lnTo>
                  <a:pt x="161925" y="42863"/>
                </a:lnTo>
                <a:lnTo>
                  <a:pt x="238125" y="80963"/>
                </a:lnTo>
                <a:lnTo>
                  <a:pt x="326232" y="130969"/>
                </a:lnTo>
                <a:lnTo>
                  <a:pt x="416719" y="188119"/>
                </a:lnTo>
                <a:lnTo>
                  <a:pt x="533400" y="261938"/>
                </a:lnTo>
                <a:lnTo>
                  <a:pt x="607219" y="311944"/>
                </a:lnTo>
                <a:lnTo>
                  <a:pt x="719138" y="388144"/>
                </a:lnTo>
                <a:lnTo>
                  <a:pt x="764382" y="440531"/>
                </a:lnTo>
                <a:lnTo>
                  <a:pt x="885825" y="540544"/>
                </a:lnTo>
                <a:lnTo>
                  <a:pt x="1054894" y="681038"/>
                </a:lnTo>
                <a:lnTo>
                  <a:pt x="1164432" y="771525"/>
                </a:lnTo>
                <a:lnTo>
                  <a:pt x="1259682" y="850106"/>
                </a:lnTo>
                <a:lnTo>
                  <a:pt x="1412082" y="966788"/>
                </a:lnTo>
                <a:lnTo>
                  <a:pt x="1559719" y="1076325"/>
                </a:lnTo>
                <a:lnTo>
                  <a:pt x="1712119" y="1173956"/>
                </a:lnTo>
                <a:lnTo>
                  <a:pt x="1859757" y="1254919"/>
                </a:lnTo>
                <a:lnTo>
                  <a:pt x="2024063" y="1331119"/>
                </a:lnTo>
                <a:lnTo>
                  <a:pt x="2147888" y="1383506"/>
                </a:lnTo>
                <a:lnTo>
                  <a:pt x="2355057" y="1462088"/>
                </a:lnTo>
                <a:lnTo>
                  <a:pt x="2545557" y="1528763"/>
                </a:lnTo>
                <a:lnTo>
                  <a:pt x="2626519" y="1559719"/>
                </a:lnTo>
                <a:lnTo>
                  <a:pt x="2638425" y="1566863"/>
                </a:lnTo>
                <a:lnTo>
                  <a:pt x="2645569" y="1574006"/>
                </a:lnTo>
                <a:lnTo>
                  <a:pt x="2647950" y="1583531"/>
                </a:lnTo>
                <a:lnTo>
                  <a:pt x="2647950" y="1590675"/>
                </a:lnTo>
                <a:lnTo>
                  <a:pt x="2643188" y="1600200"/>
                </a:lnTo>
                <a:lnTo>
                  <a:pt x="2628900" y="1612106"/>
                </a:lnTo>
                <a:lnTo>
                  <a:pt x="2595563" y="1626394"/>
                </a:lnTo>
                <a:lnTo>
                  <a:pt x="2566988" y="1631156"/>
                </a:lnTo>
                <a:lnTo>
                  <a:pt x="2493169" y="1631156"/>
                </a:lnTo>
                <a:lnTo>
                  <a:pt x="2314575" y="1631156"/>
                </a:lnTo>
                <a:lnTo>
                  <a:pt x="2155032" y="1631156"/>
                </a:lnTo>
                <a:lnTo>
                  <a:pt x="1981200" y="1631156"/>
                </a:lnTo>
                <a:lnTo>
                  <a:pt x="1847850" y="1631156"/>
                </a:lnTo>
                <a:lnTo>
                  <a:pt x="1750219" y="1631156"/>
                </a:lnTo>
                <a:lnTo>
                  <a:pt x="1709738" y="1631156"/>
                </a:lnTo>
                <a:lnTo>
                  <a:pt x="1688307" y="1633538"/>
                </a:lnTo>
                <a:lnTo>
                  <a:pt x="1664494" y="1633538"/>
                </a:lnTo>
                <a:lnTo>
                  <a:pt x="1628775" y="1628775"/>
                </a:lnTo>
                <a:lnTo>
                  <a:pt x="1600200" y="1616869"/>
                </a:lnTo>
                <a:lnTo>
                  <a:pt x="1574007" y="1602581"/>
                </a:lnTo>
                <a:lnTo>
                  <a:pt x="1557338" y="1588294"/>
                </a:lnTo>
                <a:lnTo>
                  <a:pt x="1538288" y="1569244"/>
                </a:lnTo>
                <a:lnTo>
                  <a:pt x="1516857" y="1535906"/>
                </a:lnTo>
                <a:lnTo>
                  <a:pt x="1507332" y="1519238"/>
                </a:lnTo>
                <a:lnTo>
                  <a:pt x="1469232" y="1478756"/>
                </a:lnTo>
                <a:lnTo>
                  <a:pt x="1373982" y="1369219"/>
                </a:lnTo>
                <a:lnTo>
                  <a:pt x="1281113" y="1271588"/>
                </a:lnTo>
                <a:lnTo>
                  <a:pt x="1143000" y="1119188"/>
                </a:lnTo>
                <a:lnTo>
                  <a:pt x="1040607" y="1004888"/>
                </a:lnTo>
                <a:lnTo>
                  <a:pt x="940594" y="8905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BBEB13C-720B-4623-9456-EE9FB7E56425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463675"/>
            <a:ext cx="4584700" cy="4481513"/>
            <a:chOff x="2789238" y="1595438"/>
            <a:chExt cx="4584700" cy="4481512"/>
          </a:xfrm>
        </p:grpSpPr>
        <p:sp>
          <p:nvSpPr>
            <p:cNvPr id="24" name="フリーフォーム 49">
              <a:extLst>
                <a:ext uri="{FF2B5EF4-FFF2-40B4-BE49-F238E27FC236}">
                  <a16:creationId xmlns:a16="http://schemas.microsoft.com/office/drawing/2014/main" id="{BEC48D9C-BB36-4866-A809-846AE09820E3}"/>
                </a:ext>
              </a:extLst>
            </p:cNvPr>
            <p:cNvSpPr/>
            <p:nvPr/>
          </p:nvSpPr>
          <p:spPr>
            <a:xfrm>
              <a:off x="3684588" y="1595438"/>
              <a:ext cx="2862262" cy="1062038"/>
            </a:xfrm>
            <a:custGeom>
              <a:avLst/>
              <a:gdLst>
                <a:gd name="connsiteX0" fmla="*/ 1662112 w 2862262"/>
                <a:gd name="connsiteY0" fmla="*/ 150018 h 1062037"/>
                <a:gd name="connsiteX1" fmla="*/ 1435894 w 2862262"/>
                <a:gd name="connsiteY1" fmla="*/ 183356 h 1062037"/>
                <a:gd name="connsiteX2" fmla="*/ 1266825 w 2862262"/>
                <a:gd name="connsiteY2" fmla="*/ 209550 h 1062037"/>
                <a:gd name="connsiteX3" fmla="*/ 1107281 w 2862262"/>
                <a:gd name="connsiteY3" fmla="*/ 230981 h 1062037"/>
                <a:gd name="connsiteX4" fmla="*/ 878681 w 2862262"/>
                <a:gd name="connsiteY4" fmla="*/ 257175 h 1062037"/>
                <a:gd name="connsiteX5" fmla="*/ 647700 w 2862262"/>
                <a:gd name="connsiteY5" fmla="*/ 283368 h 1062037"/>
                <a:gd name="connsiteX6" fmla="*/ 459581 w 2862262"/>
                <a:gd name="connsiteY6" fmla="*/ 302418 h 1062037"/>
                <a:gd name="connsiteX7" fmla="*/ 280987 w 2862262"/>
                <a:gd name="connsiteY7" fmla="*/ 319087 h 1062037"/>
                <a:gd name="connsiteX8" fmla="*/ 0 w 2862262"/>
                <a:gd name="connsiteY8" fmla="*/ 342900 h 1062037"/>
                <a:gd name="connsiteX9" fmla="*/ 2381 w 2862262"/>
                <a:gd name="connsiteY9" fmla="*/ 495300 h 1062037"/>
                <a:gd name="connsiteX10" fmla="*/ 190500 w 2862262"/>
                <a:gd name="connsiteY10" fmla="*/ 481012 h 1062037"/>
                <a:gd name="connsiteX11" fmla="*/ 452437 w 2862262"/>
                <a:gd name="connsiteY11" fmla="*/ 454818 h 1062037"/>
                <a:gd name="connsiteX12" fmla="*/ 733425 w 2862262"/>
                <a:gd name="connsiteY12" fmla="*/ 426243 h 1062037"/>
                <a:gd name="connsiteX13" fmla="*/ 1023937 w 2862262"/>
                <a:gd name="connsiteY13" fmla="*/ 395287 h 1062037"/>
                <a:gd name="connsiteX14" fmla="*/ 1288256 w 2862262"/>
                <a:gd name="connsiteY14" fmla="*/ 364331 h 1062037"/>
                <a:gd name="connsiteX15" fmla="*/ 1578769 w 2862262"/>
                <a:gd name="connsiteY15" fmla="*/ 330993 h 1062037"/>
                <a:gd name="connsiteX16" fmla="*/ 1862137 w 2862262"/>
                <a:gd name="connsiteY16" fmla="*/ 297656 h 1062037"/>
                <a:gd name="connsiteX17" fmla="*/ 2026444 w 2862262"/>
                <a:gd name="connsiteY17" fmla="*/ 276225 h 1062037"/>
                <a:gd name="connsiteX18" fmla="*/ 2195512 w 2862262"/>
                <a:gd name="connsiteY18" fmla="*/ 252412 h 1062037"/>
                <a:gd name="connsiteX19" fmla="*/ 2336006 w 2862262"/>
                <a:gd name="connsiteY19" fmla="*/ 230981 h 1062037"/>
                <a:gd name="connsiteX20" fmla="*/ 2381250 w 2862262"/>
                <a:gd name="connsiteY20" fmla="*/ 223837 h 1062037"/>
                <a:gd name="connsiteX21" fmla="*/ 2393156 w 2862262"/>
                <a:gd name="connsiteY21" fmla="*/ 223837 h 1062037"/>
                <a:gd name="connsiteX22" fmla="*/ 2407444 w 2862262"/>
                <a:gd name="connsiteY22" fmla="*/ 226218 h 1062037"/>
                <a:gd name="connsiteX23" fmla="*/ 2424112 w 2862262"/>
                <a:gd name="connsiteY23" fmla="*/ 235743 h 1062037"/>
                <a:gd name="connsiteX24" fmla="*/ 2436019 w 2862262"/>
                <a:gd name="connsiteY24" fmla="*/ 247650 h 1062037"/>
                <a:gd name="connsiteX25" fmla="*/ 2440781 w 2862262"/>
                <a:gd name="connsiteY25" fmla="*/ 254793 h 1062037"/>
                <a:gd name="connsiteX26" fmla="*/ 2445544 w 2862262"/>
                <a:gd name="connsiteY26" fmla="*/ 273843 h 1062037"/>
                <a:gd name="connsiteX27" fmla="*/ 2445544 w 2862262"/>
                <a:gd name="connsiteY27" fmla="*/ 300037 h 1062037"/>
                <a:gd name="connsiteX28" fmla="*/ 2443162 w 2862262"/>
                <a:gd name="connsiteY28" fmla="*/ 333375 h 1062037"/>
                <a:gd name="connsiteX29" fmla="*/ 2440781 w 2862262"/>
                <a:gd name="connsiteY29" fmla="*/ 366712 h 1062037"/>
                <a:gd name="connsiteX30" fmla="*/ 2436019 w 2862262"/>
                <a:gd name="connsiteY30" fmla="*/ 438150 h 1062037"/>
                <a:gd name="connsiteX31" fmla="*/ 2428875 w 2862262"/>
                <a:gd name="connsiteY31" fmla="*/ 490537 h 1062037"/>
                <a:gd name="connsiteX32" fmla="*/ 2416969 w 2862262"/>
                <a:gd name="connsiteY32" fmla="*/ 552450 h 1062037"/>
                <a:gd name="connsiteX33" fmla="*/ 2402681 w 2862262"/>
                <a:gd name="connsiteY33" fmla="*/ 607218 h 1062037"/>
                <a:gd name="connsiteX34" fmla="*/ 2376487 w 2862262"/>
                <a:gd name="connsiteY34" fmla="*/ 688181 h 1062037"/>
                <a:gd name="connsiteX35" fmla="*/ 2347912 w 2862262"/>
                <a:gd name="connsiteY35" fmla="*/ 762000 h 1062037"/>
                <a:gd name="connsiteX36" fmla="*/ 2324100 w 2862262"/>
                <a:gd name="connsiteY36" fmla="*/ 826293 h 1062037"/>
                <a:gd name="connsiteX37" fmla="*/ 2278856 w 2862262"/>
                <a:gd name="connsiteY37" fmla="*/ 1019175 h 1062037"/>
                <a:gd name="connsiteX38" fmla="*/ 2288381 w 2862262"/>
                <a:gd name="connsiteY38" fmla="*/ 1031081 h 1062037"/>
                <a:gd name="connsiteX39" fmla="*/ 2309812 w 2862262"/>
                <a:gd name="connsiteY39" fmla="*/ 1042987 h 1062037"/>
                <a:gd name="connsiteX40" fmla="*/ 2326481 w 2862262"/>
                <a:gd name="connsiteY40" fmla="*/ 1047750 h 1062037"/>
                <a:gd name="connsiteX41" fmla="*/ 2343150 w 2862262"/>
                <a:gd name="connsiteY41" fmla="*/ 1057275 h 1062037"/>
                <a:gd name="connsiteX42" fmla="*/ 2357437 w 2862262"/>
                <a:gd name="connsiteY42" fmla="*/ 1062037 h 1062037"/>
                <a:gd name="connsiteX43" fmla="*/ 2371725 w 2862262"/>
                <a:gd name="connsiteY43" fmla="*/ 1062037 h 1062037"/>
                <a:gd name="connsiteX44" fmla="*/ 2393156 w 2862262"/>
                <a:gd name="connsiteY44" fmla="*/ 1057275 h 1062037"/>
                <a:gd name="connsiteX45" fmla="*/ 2412206 w 2862262"/>
                <a:gd name="connsiteY45" fmla="*/ 1050131 h 1062037"/>
                <a:gd name="connsiteX46" fmla="*/ 2433637 w 2862262"/>
                <a:gd name="connsiteY46" fmla="*/ 1035843 h 1062037"/>
                <a:gd name="connsiteX47" fmla="*/ 2457450 w 2862262"/>
                <a:gd name="connsiteY47" fmla="*/ 1014412 h 1062037"/>
                <a:gd name="connsiteX48" fmla="*/ 2483644 w 2862262"/>
                <a:gd name="connsiteY48" fmla="*/ 981075 h 1062037"/>
                <a:gd name="connsiteX49" fmla="*/ 2514600 w 2862262"/>
                <a:gd name="connsiteY49" fmla="*/ 935831 h 1062037"/>
                <a:gd name="connsiteX50" fmla="*/ 2543175 w 2862262"/>
                <a:gd name="connsiteY50" fmla="*/ 890587 h 1062037"/>
                <a:gd name="connsiteX51" fmla="*/ 2552700 w 2862262"/>
                <a:gd name="connsiteY51" fmla="*/ 869156 h 1062037"/>
                <a:gd name="connsiteX52" fmla="*/ 2588419 w 2862262"/>
                <a:gd name="connsiteY52" fmla="*/ 783431 h 1062037"/>
                <a:gd name="connsiteX53" fmla="*/ 2650331 w 2862262"/>
                <a:gd name="connsiteY53" fmla="*/ 631031 h 1062037"/>
                <a:gd name="connsiteX54" fmla="*/ 2747962 w 2862262"/>
                <a:gd name="connsiteY54" fmla="*/ 388143 h 1062037"/>
                <a:gd name="connsiteX55" fmla="*/ 2759869 w 2862262"/>
                <a:gd name="connsiteY55" fmla="*/ 371475 h 1062037"/>
                <a:gd name="connsiteX56" fmla="*/ 2800350 w 2862262"/>
                <a:gd name="connsiteY56" fmla="*/ 333375 h 1062037"/>
                <a:gd name="connsiteX57" fmla="*/ 2836069 w 2862262"/>
                <a:gd name="connsiteY57" fmla="*/ 297656 h 1062037"/>
                <a:gd name="connsiteX58" fmla="*/ 2855119 w 2862262"/>
                <a:gd name="connsiteY58" fmla="*/ 273843 h 1062037"/>
                <a:gd name="connsiteX59" fmla="*/ 2862262 w 2862262"/>
                <a:gd name="connsiteY59" fmla="*/ 264318 h 1062037"/>
                <a:gd name="connsiteX60" fmla="*/ 2862262 w 2862262"/>
                <a:gd name="connsiteY60" fmla="*/ 247650 h 1062037"/>
                <a:gd name="connsiteX61" fmla="*/ 2857500 w 2862262"/>
                <a:gd name="connsiteY61" fmla="*/ 230981 h 1062037"/>
                <a:gd name="connsiteX62" fmla="*/ 2850356 w 2862262"/>
                <a:gd name="connsiteY62" fmla="*/ 216693 h 1062037"/>
                <a:gd name="connsiteX63" fmla="*/ 2831306 w 2862262"/>
                <a:gd name="connsiteY63" fmla="*/ 195262 h 1062037"/>
                <a:gd name="connsiteX64" fmla="*/ 2800350 w 2862262"/>
                <a:gd name="connsiteY64" fmla="*/ 171450 h 1062037"/>
                <a:gd name="connsiteX65" fmla="*/ 2745581 w 2862262"/>
                <a:gd name="connsiteY65" fmla="*/ 140493 h 1062037"/>
                <a:gd name="connsiteX66" fmla="*/ 2647950 w 2862262"/>
                <a:gd name="connsiteY66" fmla="*/ 85725 h 1062037"/>
                <a:gd name="connsiteX67" fmla="*/ 2536031 w 2862262"/>
                <a:gd name="connsiteY67" fmla="*/ 30956 h 1062037"/>
                <a:gd name="connsiteX68" fmla="*/ 2464594 w 2862262"/>
                <a:gd name="connsiteY68" fmla="*/ 0 h 1062037"/>
                <a:gd name="connsiteX69" fmla="*/ 2457450 w 2862262"/>
                <a:gd name="connsiteY69" fmla="*/ 0 h 1062037"/>
                <a:gd name="connsiteX70" fmla="*/ 2400300 w 2862262"/>
                <a:gd name="connsiteY70" fmla="*/ 14287 h 1062037"/>
                <a:gd name="connsiteX71" fmla="*/ 2252662 w 2862262"/>
                <a:gd name="connsiteY71" fmla="*/ 45243 h 1062037"/>
                <a:gd name="connsiteX72" fmla="*/ 2057400 w 2862262"/>
                <a:gd name="connsiteY72" fmla="*/ 80962 h 1062037"/>
                <a:gd name="connsiteX73" fmla="*/ 1890712 w 2862262"/>
                <a:gd name="connsiteY73" fmla="*/ 111918 h 1062037"/>
                <a:gd name="connsiteX74" fmla="*/ 1662112 w 2862262"/>
                <a:gd name="connsiteY74" fmla="*/ 150018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62262" h="1062037">
                  <a:moveTo>
                    <a:pt x="1662112" y="150018"/>
                  </a:moveTo>
                  <a:lnTo>
                    <a:pt x="1435894" y="183356"/>
                  </a:lnTo>
                  <a:lnTo>
                    <a:pt x="1266825" y="209550"/>
                  </a:lnTo>
                  <a:lnTo>
                    <a:pt x="1107281" y="230981"/>
                  </a:lnTo>
                  <a:lnTo>
                    <a:pt x="878681" y="257175"/>
                  </a:lnTo>
                  <a:lnTo>
                    <a:pt x="647700" y="283368"/>
                  </a:lnTo>
                  <a:lnTo>
                    <a:pt x="459581" y="302418"/>
                  </a:lnTo>
                  <a:lnTo>
                    <a:pt x="280987" y="319087"/>
                  </a:lnTo>
                  <a:lnTo>
                    <a:pt x="0" y="342900"/>
                  </a:lnTo>
                  <a:cubicBezTo>
                    <a:pt x="794" y="393700"/>
                    <a:pt x="1587" y="444500"/>
                    <a:pt x="2381" y="495300"/>
                  </a:cubicBezTo>
                  <a:lnTo>
                    <a:pt x="190500" y="481012"/>
                  </a:lnTo>
                  <a:lnTo>
                    <a:pt x="452437" y="454818"/>
                  </a:lnTo>
                  <a:lnTo>
                    <a:pt x="733425" y="426243"/>
                  </a:lnTo>
                  <a:lnTo>
                    <a:pt x="1023937" y="395287"/>
                  </a:lnTo>
                  <a:lnTo>
                    <a:pt x="1288256" y="364331"/>
                  </a:lnTo>
                  <a:lnTo>
                    <a:pt x="1578769" y="330993"/>
                  </a:lnTo>
                  <a:lnTo>
                    <a:pt x="1862137" y="297656"/>
                  </a:lnTo>
                  <a:lnTo>
                    <a:pt x="2026444" y="276225"/>
                  </a:lnTo>
                  <a:lnTo>
                    <a:pt x="2195512" y="252412"/>
                  </a:lnTo>
                  <a:lnTo>
                    <a:pt x="2336006" y="230981"/>
                  </a:lnTo>
                  <a:lnTo>
                    <a:pt x="2381250" y="223837"/>
                  </a:lnTo>
                  <a:lnTo>
                    <a:pt x="2393156" y="223837"/>
                  </a:lnTo>
                  <a:lnTo>
                    <a:pt x="2407444" y="226218"/>
                  </a:lnTo>
                  <a:lnTo>
                    <a:pt x="2424112" y="235743"/>
                  </a:lnTo>
                  <a:lnTo>
                    <a:pt x="2436019" y="247650"/>
                  </a:lnTo>
                  <a:lnTo>
                    <a:pt x="2440781" y="254793"/>
                  </a:lnTo>
                  <a:lnTo>
                    <a:pt x="2445544" y="273843"/>
                  </a:lnTo>
                  <a:lnTo>
                    <a:pt x="2445544" y="300037"/>
                  </a:lnTo>
                  <a:lnTo>
                    <a:pt x="2443162" y="333375"/>
                  </a:lnTo>
                  <a:lnTo>
                    <a:pt x="2440781" y="366712"/>
                  </a:lnTo>
                  <a:lnTo>
                    <a:pt x="2436019" y="438150"/>
                  </a:lnTo>
                  <a:lnTo>
                    <a:pt x="2428875" y="490537"/>
                  </a:lnTo>
                  <a:lnTo>
                    <a:pt x="2416969" y="552450"/>
                  </a:lnTo>
                  <a:lnTo>
                    <a:pt x="2402681" y="607218"/>
                  </a:lnTo>
                  <a:lnTo>
                    <a:pt x="2376487" y="688181"/>
                  </a:lnTo>
                  <a:lnTo>
                    <a:pt x="2347912" y="762000"/>
                  </a:lnTo>
                  <a:lnTo>
                    <a:pt x="2324100" y="826293"/>
                  </a:lnTo>
                  <a:lnTo>
                    <a:pt x="2278856" y="1019175"/>
                  </a:lnTo>
                  <a:lnTo>
                    <a:pt x="2288381" y="1031081"/>
                  </a:lnTo>
                  <a:lnTo>
                    <a:pt x="2309812" y="1042987"/>
                  </a:lnTo>
                  <a:lnTo>
                    <a:pt x="2326481" y="1047750"/>
                  </a:lnTo>
                  <a:lnTo>
                    <a:pt x="2343150" y="1057275"/>
                  </a:lnTo>
                  <a:lnTo>
                    <a:pt x="2357437" y="1062037"/>
                  </a:lnTo>
                  <a:lnTo>
                    <a:pt x="2371725" y="1062037"/>
                  </a:lnTo>
                  <a:lnTo>
                    <a:pt x="2393156" y="1057275"/>
                  </a:lnTo>
                  <a:lnTo>
                    <a:pt x="2412206" y="1050131"/>
                  </a:lnTo>
                  <a:lnTo>
                    <a:pt x="2433637" y="1035843"/>
                  </a:lnTo>
                  <a:lnTo>
                    <a:pt x="2457450" y="1014412"/>
                  </a:lnTo>
                  <a:lnTo>
                    <a:pt x="2483644" y="981075"/>
                  </a:lnTo>
                  <a:lnTo>
                    <a:pt x="2514600" y="935831"/>
                  </a:lnTo>
                  <a:lnTo>
                    <a:pt x="2543175" y="890587"/>
                  </a:lnTo>
                  <a:lnTo>
                    <a:pt x="2552700" y="869156"/>
                  </a:lnTo>
                  <a:lnTo>
                    <a:pt x="2588419" y="783431"/>
                  </a:lnTo>
                  <a:lnTo>
                    <a:pt x="2650331" y="631031"/>
                  </a:lnTo>
                  <a:lnTo>
                    <a:pt x="2747962" y="388143"/>
                  </a:lnTo>
                  <a:lnTo>
                    <a:pt x="2759869" y="371475"/>
                  </a:lnTo>
                  <a:lnTo>
                    <a:pt x="2800350" y="333375"/>
                  </a:lnTo>
                  <a:lnTo>
                    <a:pt x="2836069" y="297656"/>
                  </a:lnTo>
                  <a:lnTo>
                    <a:pt x="2855119" y="273843"/>
                  </a:lnTo>
                  <a:lnTo>
                    <a:pt x="2862262" y="264318"/>
                  </a:lnTo>
                  <a:lnTo>
                    <a:pt x="2862262" y="247650"/>
                  </a:lnTo>
                  <a:lnTo>
                    <a:pt x="2857500" y="230981"/>
                  </a:lnTo>
                  <a:lnTo>
                    <a:pt x="2850356" y="216693"/>
                  </a:lnTo>
                  <a:lnTo>
                    <a:pt x="2831306" y="195262"/>
                  </a:lnTo>
                  <a:lnTo>
                    <a:pt x="2800350" y="171450"/>
                  </a:lnTo>
                  <a:lnTo>
                    <a:pt x="2745581" y="140493"/>
                  </a:lnTo>
                  <a:lnTo>
                    <a:pt x="2647950" y="85725"/>
                  </a:lnTo>
                  <a:lnTo>
                    <a:pt x="2536031" y="30956"/>
                  </a:lnTo>
                  <a:lnTo>
                    <a:pt x="2464594" y="0"/>
                  </a:lnTo>
                  <a:lnTo>
                    <a:pt x="2457450" y="0"/>
                  </a:lnTo>
                  <a:lnTo>
                    <a:pt x="2400300" y="14287"/>
                  </a:lnTo>
                  <a:lnTo>
                    <a:pt x="2252662" y="45243"/>
                  </a:lnTo>
                  <a:lnTo>
                    <a:pt x="2057400" y="80962"/>
                  </a:lnTo>
                  <a:lnTo>
                    <a:pt x="1890712" y="111918"/>
                  </a:lnTo>
                  <a:lnTo>
                    <a:pt x="1662112" y="1500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0">
              <a:extLst>
                <a:ext uri="{FF2B5EF4-FFF2-40B4-BE49-F238E27FC236}">
                  <a16:creationId xmlns:a16="http://schemas.microsoft.com/office/drawing/2014/main" id="{C45575D9-CA67-4708-89BD-8D7AFC104200}"/>
                </a:ext>
              </a:extLst>
            </p:cNvPr>
            <p:cNvSpPr/>
            <p:nvPr/>
          </p:nvSpPr>
          <p:spPr>
            <a:xfrm>
              <a:off x="3700463" y="2389188"/>
              <a:ext cx="2374900" cy="412750"/>
            </a:xfrm>
            <a:custGeom>
              <a:avLst/>
              <a:gdLst>
                <a:gd name="connsiteX0" fmla="*/ 1704975 w 2374106"/>
                <a:gd name="connsiteY0" fmla="*/ 61912 h 414337"/>
                <a:gd name="connsiteX1" fmla="*/ 1578768 w 2374106"/>
                <a:gd name="connsiteY1" fmla="*/ 78581 h 414337"/>
                <a:gd name="connsiteX2" fmla="*/ 1438275 w 2374106"/>
                <a:gd name="connsiteY2" fmla="*/ 97631 h 414337"/>
                <a:gd name="connsiteX3" fmla="*/ 1281112 w 2374106"/>
                <a:gd name="connsiteY3" fmla="*/ 119062 h 414337"/>
                <a:gd name="connsiteX4" fmla="*/ 1107281 w 2374106"/>
                <a:gd name="connsiteY4" fmla="*/ 142875 h 414337"/>
                <a:gd name="connsiteX5" fmla="*/ 940593 w 2374106"/>
                <a:gd name="connsiteY5" fmla="*/ 161925 h 414337"/>
                <a:gd name="connsiteX6" fmla="*/ 759618 w 2374106"/>
                <a:gd name="connsiteY6" fmla="*/ 183356 h 414337"/>
                <a:gd name="connsiteX7" fmla="*/ 583406 w 2374106"/>
                <a:gd name="connsiteY7" fmla="*/ 202406 h 414337"/>
                <a:gd name="connsiteX8" fmla="*/ 416718 w 2374106"/>
                <a:gd name="connsiteY8" fmla="*/ 216694 h 414337"/>
                <a:gd name="connsiteX9" fmla="*/ 283368 w 2374106"/>
                <a:gd name="connsiteY9" fmla="*/ 226219 h 414337"/>
                <a:gd name="connsiteX10" fmla="*/ 178593 w 2374106"/>
                <a:gd name="connsiteY10" fmla="*/ 230981 h 414337"/>
                <a:gd name="connsiteX11" fmla="*/ 2381 w 2374106"/>
                <a:gd name="connsiteY11" fmla="*/ 233362 h 414337"/>
                <a:gd name="connsiteX12" fmla="*/ 0 w 2374106"/>
                <a:gd name="connsiteY12" fmla="*/ 414337 h 414337"/>
                <a:gd name="connsiteX13" fmla="*/ 130968 w 2374106"/>
                <a:gd name="connsiteY13" fmla="*/ 409575 h 414337"/>
                <a:gd name="connsiteX14" fmla="*/ 321468 w 2374106"/>
                <a:gd name="connsiteY14" fmla="*/ 392906 h 414337"/>
                <a:gd name="connsiteX15" fmla="*/ 554831 w 2374106"/>
                <a:gd name="connsiteY15" fmla="*/ 369094 h 414337"/>
                <a:gd name="connsiteX16" fmla="*/ 783431 w 2374106"/>
                <a:gd name="connsiteY16" fmla="*/ 345281 h 414337"/>
                <a:gd name="connsiteX17" fmla="*/ 1038225 w 2374106"/>
                <a:gd name="connsiteY17" fmla="*/ 316706 h 414337"/>
                <a:gd name="connsiteX18" fmla="*/ 1269206 w 2374106"/>
                <a:gd name="connsiteY18" fmla="*/ 288131 h 414337"/>
                <a:gd name="connsiteX19" fmla="*/ 1524000 w 2374106"/>
                <a:gd name="connsiteY19" fmla="*/ 254794 h 414337"/>
                <a:gd name="connsiteX20" fmla="*/ 1764506 w 2374106"/>
                <a:gd name="connsiteY20" fmla="*/ 223837 h 414337"/>
                <a:gd name="connsiteX21" fmla="*/ 1966912 w 2374106"/>
                <a:gd name="connsiteY21" fmla="*/ 197644 h 414337"/>
                <a:gd name="connsiteX22" fmla="*/ 2183606 w 2374106"/>
                <a:gd name="connsiteY22" fmla="*/ 169069 h 414337"/>
                <a:gd name="connsiteX23" fmla="*/ 2200275 w 2374106"/>
                <a:gd name="connsiteY23" fmla="*/ 166687 h 414337"/>
                <a:gd name="connsiteX24" fmla="*/ 2209800 w 2374106"/>
                <a:gd name="connsiteY24" fmla="*/ 178594 h 414337"/>
                <a:gd name="connsiteX25" fmla="*/ 2224087 w 2374106"/>
                <a:gd name="connsiteY25" fmla="*/ 197644 h 414337"/>
                <a:gd name="connsiteX26" fmla="*/ 2245518 w 2374106"/>
                <a:gd name="connsiteY26" fmla="*/ 219075 h 414337"/>
                <a:gd name="connsiteX27" fmla="*/ 2269331 w 2374106"/>
                <a:gd name="connsiteY27" fmla="*/ 235744 h 414337"/>
                <a:gd name="connsiteX28" fmla="*/ 2286000 w 2374106"/>
                <a:gd name="connsiteY28" fmla="*/ 245269 h 414337"/>
                <a:gd name="connsiteX29" fmla="*/ 2309812 w 2374106"/>
                <a:gd name="connsiteY29" fmla="*/ 250031 h 414337"/>
                <a:gd name="connsiteX30" fmla="*/ 2374106 w 2374106"/>
                <a:gd name="connsiteY30" fmla="*/ 21431 h 414337"/>
                <a:gd name="connsiteX31" fmla="*/ 2269331 w 2374106"/>
                <a:gd name="connsiteY31" fmla="*/ 4762 h 414337"/>
                <a:gd name="connsiteX32" fmla="*/ 2207418 w 2374106"/>
                <a:gd name="connsiteY32" fmla="*/ 0 h 414337"/>
                <a:gd name="connsiteX33" fmla="*/ 2143125 w 2374106"/>
                <a:gd name="connsiteY33" fmla="*/ 0 h 414337"/>
                <a:gd name="connsiteX34" fmla="*/ 2057400 w 2374106"/>
                <a:gd name="connsiteY34" fmla="*/ 9525 h 414337"/>
                <a:gd name="connsiteX35" fmla="*/ 1885950 w 2374106"/>
                <a:gd name="connsiteY35" fmla="*/ 33337 h 414337"/>
                <a:gd name="connsiteX36" fmla="*/ 1704975 w 2374106"/>
                <a:gd name="connsiteY36" fmla="*/ 61912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74106" h="414337">
                  <a:moveTo>
                    <a:pt x="1704975" y="61912"/>
                  </a:moveTo>
                  <a:lnTo>
                    <a:pt x="1578768" y="78581"/>
                  </a:lnTo>
                  <a:lnTo>
                    <a:pt x="1438275" y="97631"/>
                  </a:lnTo>
                  <a:lnTo>
                    <a:pt x="1281112" y="119062"/>
                  </a:lnTo>
                  <a:lnTo>
                    <a:pt x="1107281" y="142875"/>
                  </a:lnTo>
                  <a:lnTo>
                    <a:pt x="940593" y="161925"/>
                  </a:lnTo>
                  <a:lnTo>
                    <a:pt x="759618" y="183356"/>
                  </a:lnTo>
                  <a:lnTo>
                    <a:pt x="583406" y="202406"/>
                  </a:lnTo>
                  <a:lnTo>
                    <a:pt x="416718" y="216694"/>
                  </a:lnTo>
                  <a:lnTo>
                    <a:pt x="283368" y="226219"/>
                  </a:lnTo>
                  <a:lnTo>
                    <a:pt x="178593" y="230981"/>
                  </a:lnTo>
                  <a:lnTo>
                    <a:pt x="2381" y="233362"/>
                  </a:lnTo>
                  <a:cubicBezTo>
                    <a:pt x="1587" y="293687"/>
                    <a:pt x="794" y="354012"/>
                    <a:pt x="0" y="414337"/>
                  </a:cubicBezTo>
                  <a:lnTo>
                    <a:pt x="130968" y="409575"/>
                  </a:lnTo>
                  <a:lnTo>
                    <a:pt x="321468" y="392906"/>
                  </a:lnTo>
                  <a:lnTo>
                    <a:pt x="554831" y="369094"/>
                  </a:lnTo>
                  <a:lnTo>
                    <a:pt x="783431" y="345281"/>
                  </a:lnTo>
                  <a:lnTo>
                    <a:pt x="1038225" y="316706"/>
                  </a:lnTo>
                  <a:lnTo>
                    <a:pt x="1269206" y="288131"/>
                  </a:lnTo>
                  <a:lnTo>
                    <a:pt x="1524000" y="254794"/>
                  </a:lnTo>
                  <a:lnTo>
                    <a:pt x="1764506" y="223837"/>
                  </a:lnTo>
                  <a:lnTo>
                    <a:pt x="1966912" y="197644"/>
                  </a:lnTo>
                  <a:lnTo>
                    <a:pt x="2183606" y="169069"/>
                  </a:lnTo>
                  <a:lnTo>
                    <a:pt x="2200275" y="166687"/>
                  </a:lnTo>
                  <a:lnTo>
                    <a:pt x="2209800" y="178594"/>
                  </a:lnTo>
                  <a:lnTo>
                    <a:pt x="2224087" y="197644"/>
                  </a:lnTo>
                  <a:lnTo>
                    <a:pt x="2245518" y="219075"/>
                  </a:lnTo>
                  <a:lnTo>
                    <a:pt x="2269331" y="235744"/>
                  </a:lnTo>
                  <a:lnTo>
                    <a:pt x="2286000" y="245269"/>
                  </a:lnTo>
                  <a:lnTo>
                    <a:pt x="2309812" y="250031"/>
                  </a:lnTo>
                  <a:lnTo>
                    <a:pt x="2374106" y="21431"/>
                  </a:lnTo>
                  <a:lnTo>
                    <a:pt x="2269331" y="4762"/>
                  </a:lnTo>
                  <a:lnTo>
                    <a:pt x="2207418" y="0"/>
                  </a:lnTo>
                  <a:lnTo>
                    <a:pt x="2143125" y="0"/>
                  </a:lnTo>
                  <a:lnTo>
                    <a:pt x="2057400" y="9525"/>
                  </a:lnTo>
                  <a:lnTo>
                    <a:pt x="1885950" y="33337"/>
                  </a:lnTo>
                  <a:lnTo>
                    <a:pt x="1704975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2">
              <a:extLst>
                <a:ext uri="{FF2B5EF4-FFF2-40B4-BE49-F238E27FC236}">
                  <a16:creationId xmlns:a16="http://schemas.microsoft.com/office/drawing/2014/main" id="{8CECF5BC-9F3E-4E8B-ADB1-32873C684398}"/>
                </a:ext>
              </a:extLst>
            </p:cNvPr>
            <p:cNvSpPr/>
            <p:nvPr/>
          </p:nvSpPr>
          <p:spPr>
            <a:xfrm rot="16200000">
              <a:off x="1370013" y="3236913"/>
              <a:ext cx="3832224" cy="993775"/>
            </a:xfrm>
            <a:custGeom>
              <a:avLst/>
              <a:gdLst>
                <a:gd name="connsiteX0" fmla="*/ 2679700 w 3832225"/>
                <a:gd name="connsiteY0" fmla="*/ 730250 h 993775"/>
                <a:gd name="connsiteX1" fmla="*/ 2930525 w 3832225"/>
                <a:gd name="connsiteY1" fmla="*/ 739775 h 993775"/>
                <a:gd name="connsiteX2" fmla="*/ 3143250 w 3832225"/>
                <a:gd name="connsiteY2" fmla="*/ 742950 h 993775"/>
                <a:gd name="connsiteX3" fmla="*/ 3409950 w 3832225"/>
                <a:gd name="connsiteY3" fmla="*/ 746125 h 993775"/>
                <a:gd name="connsiteX4" fmla="*/ 3457575 w 3832225"/>
                <a:gd name="connsiteY4" fmla="*/ 739775 h 993775"/>
                <a:gd name="connsiteX5" fmla="*/ 3495675 w 3832225"/>
                <a:gd name="connsiteY5" fmla="*/ 730250 h 993775"/>
                <a:gd name="connsiteX6" fmla="*/ 3587750 w 3832225"/>
                <a:gd name="connsiteY6" fmla="*/ 701675 h 993775"/>
                <a:gd name="connsiteX7" fmla="*/ 3708400 w 3832225"/>
                <a:gd name="connsiteY7" fmla="*/ 650875 h 993775"/>
                <a:gd name="connsiteX8" fmla="*/ 3794125 w 3832225"/>
                <a:gd name="connsiteY8" fmla="*/ 609600 h 993775"/>
                <a:gd name="connsiteX9" fmla="*/ 3813175 w 3832225"/>
                <a:gd name="connsiteY9" fmla="*/ 606425 h 993775"/>
                <a:gd name="connsiteX10" fmla="*/ 3822700 w 3832225"/>
                <a:gd name="connsiteY10" fmla="*/ 606425 h 993775"/>
                <a:gd name="connsiteX11" fmla="*/ 3829050 w 3832225"/>
                <a:gd name="connsiteY11" fmla="*/ 609600 h 993775"/>
                <a:gd name="connsiteX12" fmla="*/ 3832225 w 3832225"/>
                <a:gd name="connsiteY12" fmla="*/ 615950 h 993775"/>
                <a:gd name="connsiteX13" fmla="*/ 3832225 w 3832225"/>
                <a:gd name="connsiteY13" fmla="*/ 631825 h 993775"/>
                <a:gd name="connsiteX14" fmla="*/ 3822700 w 3832225"/>
                <a:gd name="connsiteY14" fmla="*/ 682625 h 993775"/>
                <a:gd name="connsiteX15" fmla="*/ 3797300 w 3832225"/>
                <a:gd name="connsiteY15" fmla="*/ 777875 h 993775"/>
                <a:gd name="connsiteX16" fmla="*/ 3768725 w 3832225"/>
                <a:gd name="connsiteY16" fmla="*/ 866775 h 993775"/>
                <a:gd name="connsiteX17" fmla="*/ 3746500 w 3832225"/>
                <a:gd name="connsiteY17" fmla="*/ 927100 h 993775"/>
                <a:gd name="connsiteX18" fmla="*/ 3717925 w 3832225"/>
                <a:gd name="connsiteY18" fmla="*/ 984250 h 993775"/>
                <a:gd name="connsiteX19" fmla="*/ 3565525 w 3832225"/>
                <a:gd name="connsiteY19" fmla="*/ 990600 h 993775"/>
                <a:gd name="connsiteX20" fmla="*/ 3384550 w 3832225"/>
                <a:gd name="connsiteY20" fmla="*/ 993775 h 993775"/>
                <a:gd name="connsiteX21" fmla="*/ 3149600 w 3832225"/>
                <a:gd name="connsiteY21" fmla="*/ 993775 h 993775"/>
                <a:gd name="connsiteX22" fmla="*/ 3016250 w 3832225"/>
                <a:gd name="connsiteY22" fmla="*/ 993775 h 993775"/>
                <a:gd name="connsiteX23" fmla="*/ 2857500 w 3832225"/>
                <a:gd name="connsiteY23" fmla="*/ 993775 h 993775"/>
                <a:gd name="connsiteX24" fmla="*/ 2635250 w 3832225"/>
                <a:gd name="connsiteY24" fmla="*/ 971550 h 993775"/>
                <a:gd name="connsiteX25" fmla="*/ 2479675 w 3832225"/>
                <a:gd name="connsiteY25" fmla="*/ 955675 h 993775"/>
                <a:gd name="connsiteX26" fmla="*/ 2349500 w 3832225"/>
                <a:gd name="connsiteY26" fmla="*/ 942975 h 993775"/>
                <a:gd name="connsiteX27" fmla="*/ 2197100 w 3832225"/>
                <a:gd name="connsiteY27" fmla="*/ 930275 h 993775"/>
                <a:gd name="connsiteX28" fmla="*/ 2016125 w 3832225"/>
                <a:gd name="connsiteY28" fmla="*/ 914400 h 993775"/>
                <a:gd name="connsiteX29" fmla="*/ 1898650 w 3832225"/>
                <a:gd name="connsiteY29" fmla="*/ 901700 h 993775"/>
                <a:gd name="connsiteX30" fmla="*/ 1768475 w 3832225"/>
                <a:gd name="connsiteY30" fmla="*/ 879475 h 993775"/>
                <a:gd name="connsiteX31" fmla="*/ 1679575 w 3832225"/>
                <a:gd name="connsiteY31" fmla="*/ 860425 h 993775"/>
                <a:gd name="connsiteX32" fmla="*/ 1577975 w 3832225"/>
                <a:gd name="connsiteY32" fmla="*/ 831850 h 993775"/>
                <a:gd name="connsiteX33" fmla="*/ 1444625 w 3832225"/>
                <a:gd name="connsiteY33" fmla="*/ 793750 h 993775"/>
                <a:gd name="connsiteX34" fmla="*/ 1289050 w 3832225"/>
                <a:gd name="connsiteY34" fmla="*/ 746125 h 993775"/>
                <a:gd name="connsiteX35" fmla="*/ 1104900 w 3832225"/>
                <a:gd name="connsiteY35" fmla="*/ 679450 h 993775"/>
                <a:gd name="connsiteX36" fmla="*/ 904875 w 3832225"/>
                <a:gd name="connsiteY36" fmla="*/ 600075 h 993775"/>
                <a:gd name="connsiteX37" fmla="*/ 793750 w 3832225"/>
                <a:gd name="connsiteY37" fmla="*/ 549275 h 993775"/>
                <a:gd name="connsiteX38" fmla="*/ 654050 w 3832225"/>
                <a:gd name="connsiteY38" fmla="*/ 476250 h 993775"/>
                <a:gd name="connsiteX39" fmla="*/ 520700 w 3832225"/>
                <a:gd name="connsiteY39" fmla="*/ 396875 h 993775"/>
                <a:gd name="connsiteX40" fmla="*/ 390525 w 3832225"/>
                <a:gd name="connsiteY40" fmla="*/ 314325 h 993775"/>
                <a:gd name="connsiteX41" fmla="*/ 263525 w 3832225"/>
                <a:gd name="connsiteY41" fmla="*/ 231775 h 993775"/>
                <a:gd name="connsiteX42" fmla="*/ 168275 w 3832225"/>
                <a:gd name="connsiteY42" fmla="*/ 165100 h 993775"/>
                <a:gd name="connsiteX43" fmla="*/ 38100 w 3832225"/>
                <a:gd name="connsiteY43" fmla="*/ 73025 h 993775"/>
                <a:gd name="connsiteX44" fmla="*/ 19050 w 3832225"/>
                <a:gd name="connsiteY44" fmla="*/ 60325 h 993775"/>
                <a:gd name="connsiteX45" fmla="*/ 3175 w 3832225"/>
                <a:gd name="connsiteY45" fmla="*/ 41275 h 993775"/>
                <a:gd name="connsiteX46" fmla="*/ 0 w 3832225"/>
                <a:gd name="connsiteY46" fmla="*/ 22225 h 993775"/>
                <a:gd name="connsiteX47" fmla="*/ 0 w 3832225"/>
                <a:gd name="connsiteY47" fmla="*/ 12700 h 993775"/>
                <a:gd name="connsiteX48" fmla="*/ 3175 w 3832225"/>
                <a:gd name="connsiteY48" fmla="*/ 6350 h 993775"/>
                <a:gd name="connsiteX49" fmla="*/ 15875 w 3832225"/>
                <a:gd name="connsiteY49" fmla="*/ 0 h 993775"/>
                <a:gd name="connsiteX50" fmla="*/ 31750 w 3832225"/>
                <a:gd name="connsiteY50" fmla="*/ 0 h 993775"/>
                <a:gd name="connsiteX51" fmla="*/ 69850 w 3832225"/>
                <a:gd name="connsiteY51" fmla="*/ 12700 h 993775"/>
                <a:gd name="connsiteX52" fmla="*/ 225425 w 3832225"/>
                <a:gd name="connsiteY52" fmla="*/ 92075 h 993775"/>
                <a:gd name="connsiteX53" fmla="*/ 406400 w 3832225"/>
                <a:gd name="connsiteY53" fmla="*/ 177800 h 993775"/>
                <a:gd name="connsiteX54" fmla="*/ 574675 w 3832225"/>
                <a:gd name="connsiteY54" fmla="*/ 257175 h 993775"/>
                <a:gd name="connsiteX55" fmla="*/ 781050 w 3832225"/>
                <a:gd name="connsiteY55" fmla="*/ 346075 h 993775"/>
                <a:gd name="connsiteX56" fmla="*/ 981075 w 3832225"/>
                <a:gd name="connsiteY56" fmla="*/ 428625 h 993775"/>
                <a:gd name="connsiteX57" fmla="*/ 1162050 w 3832225"/>
                <a:gd name="connsiteY57" fmla="*/ 495300 h 993775"/>
                <a:gd name="connsiteX58" fmla="*/ 1339850 w 3832225"/>
                <a:gd name="connsiteY58" fmla="*/ 552450 h 993775"/>
                <a:gd name="connsiteX59" fmla="*/ 1425575 w 3832225"/>
                <a:gd name="connsiteY59" fmla="*/ 574675 h 993775"/>
                <a:gd name="connsiteX60" fmla="*/ 1574800 w 3832225"/>
                <a:gd name="connsiteY60" fmla="*/ 609600 h 993775"/>
                <a:gd name="connsiteX61" fmla="*/ 1733550 w 3832225"/>
                <a:gd name="connsiteY61" fmla="*/ 638175 h 993775"/>
                <a:gd name="connsiteX62" fmla="*/ 1889125 w 3832225"/>
                <a:gd name="connsiteY62" fmla="*/ 663575 h 993775"/>
                <a:gd name="connsiteX63" fmla="*/ 2012950 w 3832225"/>
                <a:gd name="connsiteY63" fmla="*/ 676275 h 993775"/>
                <a:gd name="connsiteX64" fmla="*/ 2187575 w 3832225"/>
                <a:gd name="connsiteY64" fmla="*/ 695325 h 993775"/>
                <a:gd name="connsiteX65" fmla="*/ 2365375 w 3832225"/>
                <a:gd name="connsiteY65" fmla="*/ 711200 h 993775"/>
                <a:gd name="connsiteX66" fmla="*/ 2679700 w 3832225"/>
                <a:gd name="connsiteY66" fmla="*/ 730250 h 9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32225" h="993775">
                  <a:moveTo>
                    <a:pt x="2679700" y="730250"/>
                  </a:moveTo>
                  <a:lnTo>
                    <a:pt x="2930525" y="739775"/>
                  </a:lnTo>
                  <a:lnTo>
                    <a:pt x="3143250" y="742950"/>
                  </a:lnTo>
                  <a:lnTo>
                    <a:pt x="3409950" y="746125"/>
                  </a:lnTo>
                  <a:lnTo>
                    <a:pt x="3457575" y="739775"/>
                  </a:lnTo>
                  <a:lnTo>
                    <a:pt x="3495675" y="730250"/>
                  </a:lnTo>
                  <a:lnTo>
                    <a:pt x="3587750" y="701675"/>
                  </a:lnTo>
                  <a:lnTo>
                    <a:pt x="3708400" y="650875"/>
                  </a:lnTo>
                  <a:lnTo>
                    <a:pt x="3794125" y="609600"/>
                  </a:lnTo>
                  <a:lnTo>
                    <a:pt x="3813175" y="606425"/>
                  </a:lnTo>
                  <a:lnTo>
                    <a:pt x="3822700" y="606425"/>
                  </a:lnTo>
                  <a:lnTo>
                    <a:pt x="3829050" y="609600"/>
                  </a:lnTo>
                  <a:lnTo>
                    <a:pt x="3832225" y="615950"/>
                  </a:lnTo>
                  <a:lnTo>
                    <a:pt x="3832225" y="631825"/>
                  </a:lnTo>
                  <a:lnTo>
                    <a:pt x="3822700" y="682625"/>
                  </a:lnTo>
                  <a:lnTo>
                    <a:pt x="3797300" y="777875"/>
                  </a:lnTo>
                  <a:lnTo>
                    <a:pt x="3768725" y="866775"/>
                  </a:lnTo>
                  <a:lnTo>
                    <a:pt x="3746500" y="927100"/>
                  </a:lnTo>
                  <a:lnTo>
                    <a:pt x="3717925" y="984250"/>
                  </a:lnTo>
                  <a:cubicBezTo>
                    <a:pt x="3667127" y="986412"/>
                    <a:pt x="3616369" y="990600"/>
                    <a:pt x="3565525" y="990600"/>
                  </a:cubicBezTo>
                  <a:lnTo>
                    <a:pt x="3384550" y="993775"/>
                  </a:lnTo>
                  <a:lnTo>
                    <a:pt x="3149600" y="993775"/>
                  </a:lnTo>
                  <a:lnTo>
                    <a:pt x="3016250" y="993775"/>
                  </a:lnTo>
                  <a:lnTo>
                    <a:pt x="2857500" y="993775"/>
                  </a:lnTo>
                  <a:lnTo>
                    <a:pt x="2635250" y="971550"/>
                  </a:lnTo>
                  <a:lnTo>
                    <a:pt x="2479675" y="955675"/>
                  </a:lnTo>
                  <a:lnTo>
                    <a:pt x="2349500" y="942975"/>
                  </a:lnTo>
                  <a:lnTo>
                    <a:pt x="2197100" y="930275"/>
                  </a:lnTo>
                  <a:lnTo>
                    <a:pt x="2016125" y="914400"/>
                  </a:lnTo>
                  <a:lnTo>
                    <a:pt x="1898650" y="901700"/>
                  </a:lnTo>
                  <a:lnTo>
                    <a:pt x="1768475" y="879475"/>
                  </a:lnTo>
                  <a:lnTo>
                    <a:pt x="1679575" y="860425"/>
                  </a:lnTo>
                  <a:lnTo>
                    <a:pt x="1577975" y="831850"/>
                  </a:lnTo>
                  <a:lnTo>
                    <a:pt x="1444625" y="793750"/>
                  </a:lnTo>
                  <a:lnTo>
                    <a:pt x="1289050" y="746125"/>
                  </a:lnTo>
                  <a:lnTo>
                    <a:pt x="1104900" y="679450"/>
                  </a:lnTo>
                  <a:lnTo>
                    <a:pt x="904875" y="600075"/>
                  </a:lnTo>
                  <a:lnTo>
                    <a:pt x="793750" y="549275"/>
                  </a:lnTo>
                  <a:lnTo>
                    <a:pt x="654050" y="476250"/>
                  </a:lnTo>
                  <a:lnTo>
                    <a:pt x="520700" y="396875"/>
                  </a:lnTo>
                  <a:lnTo>
                    <a:pt x="390525" y="314325"/>
                  </a:lnTo>
                  <a:lnTo>
                    <a:pt x="263525" y="231775"/>
                  </a:lnTo>
                  <a:lnTo>
                    <a:pt x="168275" y="165100"/>
                  </a:lnTo>
                  <a:lnTo>
                    <a:pt x="38100" y="73025"/>
                  </a:lnTo>
                  <a:lnTo>
                    <a:pt x="19050" y="60325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2700"/>
                  </a:lnTo>
                  <a:lnTo>
                    <a:pt x="225425" y="92075"/>
                  </a:lnTo>
                  <a:lnTo>
                    <a:pt x="406400" y="177800"/>
                  </a:lnTo>
                  <a:lnTo>
                    <a:pt x="574675" y="257175"/>
                  </a:lnTo>
                  <a:lnTo>
                    <a:pt x="781050" y="346075"/>
                  </a:lnTo>
                  <a:lnTo>
                    <a:pt x="981075" y="428625"/>
                  </a:lnTo>
                  <a:lnTo>
                    <a:pt x="1162050" y="495300"/>
                  </a:lnTo>
                  <a:lnTo>
                    <a:pt x="1339850" y="552450"/>
                  </a:lnTo>
                  <a:lnTo>
                    <a:pt x="1425575" y="574675"/>
                  </a:lnTo>
                  <a:lnTo>
                    <a:pt x="1574800" y="609600"/>
                  </a:lnTo>
                  <a:lnTo>
                    <a:pt x="1733550" y="638175"/>
                  </a:lnTo>
                  <a:lnTo>
                    <a:pt x="1889125" y="663575"/>
                  </a:lnTo>
                  <a:lnTo>
                    <a:pt x="2012950" y="676275"/>
                  </a:lnTo>
                  <a:lnTo>
                    <a:pt x="2187575" y="695325"/>
                  </a:lnTo>
                  <a:lnTo>
                    <a:pt x="2365375" y="711200"/>
                  </a:lnTo>
                  <a:lnTo>
                    <a:pt x="2679700" y="730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DEF22B92-744A-46EB-AD14-D541A198A8D3}"/>
                </a:ext>
              </a:extLst>
            </p:cNvPr>
            <p:cNvSpPr/>
            <p:nvPr/>
          </p:nvSpPr>
          <p:spPr>
            <a:xfrm>
              <a:off x="3833813" y="3114676"/>
              <a:ext cx="2638425" cy="512762"/>
            </a:xfrm>
            <a:custGeom>
              <a:avLst/>
              <a:gdLst>
                <a:gd name="connsiteX0" fmla="*/ 1619250 w 2638425"/>
                <a:gd name="connsiteY0" fmla="*/ 130969 h 511969"/>
                <a:gd name="connsiteX1" fmla="*/ 1507331 w 2638425"/>
                <a:gd name="connsiteY1" fmla="*/ 150019 h 511969"/>
                <a:gd name="connsiteX2" fmla="*/ 1388268 w 2638425"/>
                <a:gd name="connsiteY2" fmla="*/ 169069 h 511969"/>
                <a:gd name="connsiteX3" fmla="*/ 1278731 w 2638425"/>
                <a:gd name="connsiteY3" fmla="*/ 183356 h 511969"/>
                <a:gd name="connsiteX4" fmla="*/ 1169193 w 2638425"/>
                <a:gd name="connsiteY4" fmla="*/ 197644 h 511969"/>
                <a:gd name="connsiteX5" fmla="*/ 1062037 w 2638425"/>
                <a:gd name="connsiteY5" fmla="*/ 211931 h 511969"/>
                <a:gd name="connsiteX6" fmla="*/ 969168 w 2638425"/>
                <a:gd name="connsiteY6" fmla="*/ 223838 h 511969"/>
                <a:gd name="connsiteX7" fmla="*/ 757237 w 2638425"/>
                <a:gd name="connsiteY7" fmla="*/ 240506 h 511969"/>
                <a:gd name="connsiteX8" fmla="*/ 654843 w 2638425"/>
                <a:gd name="connsiteY8" fmla="*/ 269081 h 511969"/>
                <a:gd name="connsiteX9" fmla="*/ 576262 w 2638425"/>
                <a:gd name="connsiteY9" fmla="*/ 285750 h 511969"/>
                <a:gd name="connsiteX10" fmla="*/ 488156 w 2638425"/>
                <a:gd name="connsiteY10" fmla="*/ 300038 h 511969"/>
                <a:gd name="connsiteX11" fmla="*/ 416718 w 2638425"/>
                <a:gd name="connsiteY11" fmla="*/ 309563 h 511969"/>
                <a:gd name="connsiteX12" fmla="*/ 369093 w 2638425"/>
                <a:gd name="connsiteY12" fmla="*/ 309563 h 511969"/>
                <a:gd name="connsiteX13" fmla="*/ 321468 w 2638425"/>
                <a:gd name="connsiteY13" fmla="*/ 302419 h 511969"/>
                <a:gd name="connsiteX14" fmla="*/ 266700 w 2638425"/>
                <a:gd name="connsiteY14" fmla="*/ 288131 h 511969"/>
                <a:gd name="connsiteX15" fmla="*/ 188118 w 2638425"/>
                <a:gd name="connsiteY15" fmla="*/ 261938 h 511969"/>
                <a:gd name="connsiteX16" fmla="*/ 121443 w 2638425"/>
                <a:gd name="connsiteY16" fmla="*/ 230981 h 511969"/>
                <a:gd name="connsiteX17" fmla="*/ 66675 w 2638425"/>
                <a:gd name="connsiteY17" fmla="*/ 202406 h 511969"/>
                <a:gd name="connsiteX18" fmla="*/ 33337 w 2638425"/>
                <a:gd name="connsiteY18" fmla="*/ 188119 h 511969"/>
                <a:gd name="connsiteX19" fmla="*/ 19050 w 2638425"/>
                <a:gd name="connsiteY19" fmla="*/ 185738 h 511969"/>
                <a:gd name="connsiteX20" fmla="*/ 7143 w 2638425"/>
                <a:gd name="connsiteY20" fmla="*/ 188119 h 511969"/>
                <a:gd name="connsiteX21" fmla="*/ 2381 w 2638425"/>
                <a:gd name="connsiteY21" fmla="*/ 190500 h 511969"/>
                <a:gd name="connsiteX22" fmla="*/ 0 w 2638425"/>
                <a:gd name="connsiteY22" fmla="*/ 204788 h 511969"/>
                <a:gd name="connsiteX23" fmla="*/ 2381 w 2638425"/>
                <a:gd name="connsiteY23" fmla="*/ 214313 h 511969"/>
                <a:gd name="connsiteX24" fmla="*/ 16668 w 2638425"/>
                <a:gd name="connsiteY24" fmla="*/ 247650 h 511969"/>
                <a:gd name="connsiteX25" fmla="*/ 45243 w 2638425"/>
                <a:gd name="connsiteY25" fmla="*/ 290513 h 511969"/>
                <a:gd name="connsiteX26" fmla="*/ 83343 w 2638425"/>
                <a:gd name="connsiteY26" fmla="*/ 338138 h 511969"/>
                <a:gd name="connsiteX27" fmla="*/ 114300 w 2638425"/>
                <a:gd name="connsiteY27" fmla="*/ 373856 h 511969"/>
                <a:gd name="connsiteX28" fmla="*/ 154781 w 2638425"/>
                <a:gd name="connsiteY28" fmla="*/ 409575 h 511969"/>
                <a:gd name="connsiteX29" fmla="*/ 188118 w 2638425"/>
                <a:gd name="connsiteY29" fmla="*/ 435769 h 511969"/>
                <a:gd name="connsiteX30" fmla="*/ 235743 w 2638425"/>
                <a:gd name="connsiteY30" fmla="*/ 461963 h 511969"/>
                <a:gd name="connsiteX31" fmla="*/ 285750 w 2638425"/>
                <a:gd name="connsiteY31" fmla="*/ 483394 h 511969"/>
                <a:gd name="connsiteX32" fmla="*/ 328612 w 2638425"/>
                <a:gd name="connsiteY32" fmla="*/ 497681 h 511969"/>
                <a:gd name="connsiteX33" fmla="*/ 373856 w 2638425"/>
                <a:gd name="connsiteY33" fmla="*/ 507206 h 511969"/>
                <a:gd name="connsiteX34" fmla="*/ 411956 w 2638425"/>
                <a:gd name="connsiteY34" fmla="*/ 511969 h 511969"/>
                <a:gd name="connsiteX35" fmla="*/ 442912 w 2638425"/>
                <a:gd name="connsiteY35" fmla="*/ 511969 h 511969"/>
                <a:gd name="connsiteX36" fmla="*/ 528637 w 2638425"/>
                <a:gd name="connsiteY36" fmla="*/ 497681 h 511969"/>
                <a:gd name="connsiteX37" fmla="*/ 664368 w 2638425"/>
                <a:gd name="connsiteY37" fmla="*/ 466725 h 511969"/>
                <a:gd name="connsiteX38" fmla="*/ 766762 w 2638425"/>
                <a:gd name="connsiteY38" fmla="*/ 440531 h 511969"/>
                <a:gd name="connsiteX39" fmla="*/ 962025 w 2638425"/>
                <a:gd name="connsiteY39" fmla="*/ 402431 h 511969"/>
                <a:gd name="connsiteX40" fmla="*/ 1154906 w 2638425"/>
                <a:gd name="connsiteY40" fmla="*/ 378619 h 511969"/>
                <a:gd name="connsiteX41" fmla="*/ 1312068 w 2638425"/>
                <a:gd name="connsiteY41" fmla="*/ 354806 h 511969"/>
                <a:gd name="connsiteX42" fmla="*/ 1507331 w 2638425"/>
                <a:gd name="connsiteY42" fmla="*/ 323850 h 511969"/>
                <a:gd name="connsiteX43" fmla="*/ 1643062 w 2638425"/>
                <a:gd name="connsiteY43" fmla="*/ 300038 h 511969"/>
                <a:gd name="connsiteX44" fmla="*/ 1721643 w 2638425"/>
                <a:gd name="connsiteY44" fmla="*/ 285750 h 511969"/>
                <a:gd name="connsiteX45" fmla="*/ 1943100 w 2638425"/>
                <a:gd name="connsiteY45" fmla="*/ 266700 h 511969"/>
                <a:gd name="connsiteX46" fmla="*/ 2124075 w 2638425"/>
                <a:gd name="connsiteY46" fmla="*/ 254794 h 511969"/>
                <a:gd name="connsiteX47" fmla="*/ 2312193 w 2638425"/>
                <a:gd name="connsiteY47" fmla="*/ 247650 h 511969"/>
                <a:gd name="connsiteX48" fmla="*/ 2457450 w 2638425"/>
                <a:gd name="connsiteY48" fmla="*/ 245269 h 511969"/>
                <a:gd name="connsiteX49" fmla="*/ 2581275 w 2638425"/>
                <a:gd name="connsiteY49" fmla="*/ 242888 h 511969"/>
                <a:gd name="connsiteX50" fmla="*/ 2605087 w 2638425"/>
                <a:gd name="connsiteY50" fmla="*/ 228600 h 511969"/>
                <a:gd name="connsiteX51" fmla="*/ 2624137 w 2638425"/>
                <a:gd name="connsiteY51" fmla="*/ 211931 h 511969"/>
                <a:gd name="connsiteX52" fmla="*/ 2633662 w 2638425"/>
                <a:gd name="connsiteY52" fmla="*/ 197644 h 511969"/>
                <a:gd name="connsiteX53" fmla="*/ 2638425 w 2638425"/>
                <a:gd name="connsiteY53" fmla="*/ 180975 h 511969"/>
                <a:gd name="connsiteX54" fmla="*/ 2638425 w 2638425"/>
                <a:gd name="connsiteY54" fmla="*/ 166688 h 511969"/>
                <a:gd name="connsiteX55" fmla="*/ 2631281 w 2638425"/>
                <a:gd name="connsiteY55" fmla="*/ 154781 h 511969"/>
                <a:gd name="connsiteX56" fmla="*/ 2616993 w 2638425"/>
                <a:gd name="connsiteY56" fmla="*/ 135731 h 511969"/>
                <a:gd name="connsiteX57" fmla="*/ 2590800 w 2638425"/>
                <a:gd name="connsiteY57" fmla="*/ 116681 h 511969"/>
                <a:gd name="connsiteX58" fmla="*/ 2559843 w 2638425"/>
                <a:gd name="connsiteY58" fmla="*/ 100013 h 511969"/>
                <a:gd name="connsiteX59" fmla="*/ 2500312 w 2638425"/>
                <a:gd name="connsiteY59" fmla="*/ 73819 h 511969"/>
                <a:gd name="connsiteX60" fmla="*/ 2421731 w 2638425"/>
                <a:gd name="connsiteY60" fmla="*/ 40481 h 511969"/>
                <a:gd name="connsiteX61" fmla="*/ 2350293 w 2638425"/>
                <a:gd name="connsiteY61" fmla="*/ 14288 h 511969"/>
                <a:gd name="connsiteX62" fmla="*/ 2293143 w 2638425"/>
                <a:gd name="connsiteY62" fmla="*/ 0 h 511969"/>
                <a:gd name="connsiteX63" fmla="*/ 2286000 w 2638425"/>
                <a:gd name="connsiteY63" fmla="*/ 0 h 511969"/>
                <a:gd name="connsiteX64" fmla="*/ 2264568 w 2638425"/>
                <a:gd name="connsiteY64" fmla="*/ 11906 h 511969"/>
                <a:gd name="connsiteX65" fmla="*/ 2197893 w 2638425"/>
                <a:gd name="connsiteY65" fmla="*/ 40481 h 511969"/>
                <a:gd name="connsiteX66" fmla="*/ 2147887 w 2638425"/>
                <a:gd name="connsiteY66" fmla="*/ 57150 h 511969"/>
                <a:gd name="connsiteX67" fmla="*/ 2097881 w 2638425"/>
                <a:gd name="connsiteY67" fmla="*/ 71438 h 511969"/>
                <a:gd name="connsiteX68" fmla="*/ 2047875 w 2638425"/>
                <a:gd name="connsiteY68" fmla="*/ 83344 h 511969"/>
                <a:gd name="connsiteX69" fmla="*/ 1976437 w 2638425"/>
                <a:gd name="connsiteY69" fmla="*/ 88106 h 511969"/>
                <a:gd name="connsiteX70" fmla="*/ 1738312 w 2638425"/>
                <a:gd name="connsiteY70" fmla="*/ 107156 h 511969"/>
                <a:gd name="connsiteX71" fmla="*/ 1619250 w 2638425"/>
                <a:gd name="connsiteY71" fmla="*/ 1309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38425" h="511969">
                  <a:moveTo>
                    <a:pt x="1619250" y="130969"/>
                  </a:moveTo>
                  <a:lnTo>
                    <a:pt x="1507331" y="150019"/>
                  </a:lnTo>
                  <a:lnTo>
                    <a:pt x="1388268" y="169069"/>
                  </a:lnTo>
                  <a:lnTo>
                    <a:pt x="1278731" y="183356"/>
                  </a:lnTo>
                  <a:lnTo>
                    <a:pt x="1169193" y="197644"/>
                  </a:lnTo>
                  <a:lnTo>
                    <a:pt x="1062037" y="211931"/>
                  </a:lnTo>
                  <a:lnTo>
                    <a:pt x="969168" y="223838"/>
                  </a:lnTo>
                  <a:lnTo>
                    <a:pt x="757237" y="240506"/>
                  </a:lnTo>
                  <a:lnTo>
                    <a:pt x="654843" y="269081"/>
                  </a:lnTo>
                  <a:lnTo>
                    <a:pt x="576262" y="285750"/>
                  </a:lnTo>
                  <a:lnTo>
                    <a:pt x="488156" y="300038"/>
                  </a:lnTo>
                  <a:lnTo>
                    <a:pt x="416718" y="309563"/>
                  </a:lnTo>
                  <a:lnTo>
                    <a:pt x="369093" y="309563"/>
                  </a:lnTo>
                  <a:lnTo>
                    <a:pt x="321468" y="302419"/>
                  </a:lnTo>
                  <a:lnTo>
                    <a:pt x="266700" y="288131"/>
                  </a:lnTo>
                  <a:lnTo>
                    <a:pt x="188118" y="261938"/>
                  </a:lnTo>
                  <a:lnTo>
                    <a:pt x="121443" y="230981"/>
                  </a:lnTo>
                  <a:lnTo>
                    <a:pt x="66675" y="202406"/>
                  </a:lnTo>
                  <a:lnTo>
                    <a:pt x="33337" y="188119"/>
                  </a:lnTo>
                  <a:lnTo>
                    <a:pt x="19050" y="185738"/>
                  </a:lnTo>
                  <a:lnTo>
                    <a:pt x="7143" y="188119"/>
                  </a:lnTo>
                  <a:lnTo>
                    <a:pt x="2381" y="190500"/>
                  </a:lnTo>
                  <a:lnTo>
                    <a:pt x="0" y="204788"/>
                  </a:lnTo>
                  <a:lnTo>
                    <a:pt x="2381" y="214313"/>
                  </a:lnTo>
                  <a:lnTo>
                    <a:pt x="16668" y="247650"/>
                  </a:lnTo>
                  <a:lnTo>
                    <a:pt x="45243" y="290513"/>
                  </a:lnTo>
                  <a:lnTo>
                    <a:pt x="83343" y="338138"/>
                  </a:lnTo>
                  <a:lnTo>
                    <a:pt x="114300" y="373856"/>
                  </a:lnTo>
                  <a:lnTo>
                    <a:pt x="154781" y="409575"/>
                  </a:lnTo>
                  <a:lnTo>
                    <a:pt x="188118" y="435769"/>
                  </a:lnTo>
                  <a:lnTo>
                    <a:pt x="235743" y="461963"/>
                  </a:lnTo>
                  <a:lnTo>
                    <a:pt x="285750" y="483394"/>
                  </a:lnTo>
                  <a:lnTo>
                    <a:pt x="328612" y="497681"/>
                  </a:lnTo>
                  <a:lnTo>
                    <a:pt x="373856" y="507206"/>
                  </a:lnTo>
                  <a:lnTo>
                    <a:pt x="411956" y="511969"/>
                  </a:lnTo>
                  <a:lnTo>
                    <a:pt x="442912" y="511969"/>
                  </a:lnTo>
                  <a:lnTo>
                    <a:pt x="528637" y="497681"/>
                  </a:lnTo>
                  <a:lnTo>
                    <a:pt x="664368" y="466725"/>
                  </a:lnTo>
                  <a:lnTo>
                    <a:pt x="766762" y="440531"/>
                  </a:lnTo>
                  <a:lnTo>
                    <a:pt x="962025" y="402431"/>
                  </a:lnTo>
                  <a:lnTo>
                    <a:pt x="1154906" y="378619"/>
                  </a:lnTo>
                  <a:lnTo>
                    <a:pt x="1312068" y="354806"/>
                  </a:lnTo>
                  <a:lnTo>
                    <a:pt x="1507331" y="323850"/>
                  </a:lnTo>
                  <a:lnTo>
                    <a:pt x="1643062" y="300038"/>
                  </a:lnTo>
                  <a:lnTo>
                    <a:pt x="1721643" y="285750"/>
                  </a:lnTo>
                  <a:lnTo>
                    <a:pt x="1943100" y="266700"/>
                  </a:lnTo>
                  <a:lnTo>
                    <a:pt x="2124075" y="254794"/>
                  </a:lnTo>
                  <a:lnTo>
                    <a:pt x="2312193" y="247650"/>
                  </a:lnTo>
                  <a:lnTo>
                    <a:pt x="2457450" y="245269"/>
                  </a:lnTo>
                  <a:lnTo>
                    <a:pt x="2581275" y="242888"/>
                  </a:lnTo>
                  <a:lnTo>
                    <a:pt x="2605087" y="228600"/>
                  </a:lnTo>
                  <a:lnTo>
                    <a:pt x="2624137" y="211931"/>
                  </a:lnTo>
                  <a:lnTo>
                    <a:pt x="2633662" y="197644"/>
                  </a:lnTo>
                  <a:lnTo>
                    <a:pt x="2638425" y="180975"/>
                  </a:lnTo>
                  <a:lnTo>
                    <a:pt x="2638425" y="166688"/>
                  </a:lnTo>
                  <a:lnTo>
                    <a:pt x="2631281" y="154781"/>
                  </a:lnTo>
                  <a:lnTo>
                    <a:pt x="2616993" y="135731"/>
                  </a:lnTo>
                  <a:lnTo>
                    <a:pt x="2590800" y="116681"/>
                  </a:lnTo>
                  <a:lnTo>
                    <a:pt x="2559843" y="100013"/>
                  </a:lnTo>
                  <a:lnTo>
                    <a:pt x="2500312" y="73819"/>
                  </a:lnTo>
                  <a:lnTo>
                    <a:pt x="2421731" y="40481"/>
                  </a:lnTo>
                  <a:lnTo>
                    <a:pt x="2350293" y="14288"/>
                  </a:lnTo>
                  <a:lnTo>
                    <a:pt x="2293143" y="0"/>
                  </a:lnTo>
                  <a:lnTo>
                    <a:pt x="2286000" y="0"/>
                  </a:lnTo>
                  <a:lnTo>
                    <a:pt x="2264568" y="11906"/>
                  </a:lnTo>
                  <a:lnTo>
                    <a:pt x="2197893" y="40481"/>
                  </a:lnTo>
                  <a:lnTo>
                    <a:pt x="2147887" y="57150"/>
                  </a:lnTo>
                  <a:lnTo>
                    <a:pt x="2097881" y="71438"/>
                  </a:lnTo>
                  <a:lnTo>
                    <a:pt x="2047875" y="83344"/>
                  </a:lnTo>
                  <a:lnTo>
                    <a:pt x="1976437" y="88106"/>
                  </a:lnTo>
                  <a:lnTo>
                    <a:pt x="1738312" y="107156"/>
                  </a:lnTo>
                  <a:lnTo>
                    <a:pt x="1619250" y="130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4">
              <a:extLst>
                <a:ext uri="{FF2B5EF4-FFF2-40B4-BE49-F238E27FC236}">
                  <a16:creationId xmlns:a16="http://schemas.microsoft.com/office/drawing/2014/main" id="{251FD26F-3613-4AD6-97A4-2EDB3938DC78}"/>
                </a:ext>
              </a:extLst>
            </p:cNvPr>
            <p:cNvSpPr/>
            <p:nvPr/>
          </p:nvSpPr>
          <p:spPr>
            <a:xfrm>
              <a:off x="4383088" y="2886076"/>
              <a:ext cx="450850" cy="1309687"/>
            </a:xfrm>
            <a:custGeom>
              <a:avLst/>
              <a:gdLst>
                <a:gd name="connsiteX0" fmla="*/ 423863 w 450057"/>
                <a:gd name="connsiteY0" fmla="*/ 707231 h 1309688"/>
                <a:gd name="connsiteX1" fmla="*/ 423863 w 450057"/>
                <a:gd name="connsiteY1" fmla="*/ 945356 h 1309688"/>
                <a:gd name="connsiteX2" fmla="*/ 426244 w 450057"/>
                <a:gd name="connsiteY2" fmla="*/ 1273969 h 1309688"/>
                <a:gd name="connsiteX3" fmla="*/ 200025 w 450057"/>
                <a:gd name="connsiteY3" fmla="*/ 1309688 h 1309688"/>
                <a:gd name="connsiteX4" fmla="*/ 200025 w 450057"/>
                <a:gd name="connsiteY4" fmla="*/ 1197769 h 1309688"/>
                <a:gd name="connsiteX5" fmla="*/ 200025 w 450057"/>
                <a:gd name="connsiteY5" fmla="*/ 1052513 h 1309688"/>
                <a:gd name="connsiteX6" fmla="*/ 200025 w 450057"/>
                <a:gd name="connsiteY6" fmla="*/ 783431 h 1309688"/>
                <a:gd name="connsiteX7" fmla="*/ 200025 w 450057"/>
                <a:gd name="connsiteY7" fmla="*/ 647700 h 1309688"/>
                <a:gd name="connsiteX8" fmla="*/ 200025 w 450057"/>
                <a:gd name="connsiteY8" fmla="*/ 464344 h 1309688"/>
                <a:gd name="connsiteX9" fmla="*/ 197644 w 450057"/>
                <a:gd name="connsiteY9" fmla="*/ 416719 h 1309688"/>
                <a:gd name="connsiteX10" fmla="*/ 190500 w 450057"/>
                <a:gd name="connsiteY10" fmla="*/ 376238 h 1309688"/>
                <a:gd name="connsiteX11" fmla="*/ 180975 w 450057"/>
                <a:gd name="connsiteY11" fmla="*/ 328613 h 1309688"/>
                <a:gd name="connsiteX12" fmla="*/ 169069 w 450057"/>
                <a:gd name="connsiteY12" fmla="*/ 288131 h 1309688"/>
                <a:gd name="connsiteX13" fmla="*/ 152400 w 450057"/>
                <a:gd name="connsiteY13" fmla="*/ 252413 h 1309688"/>
                <a:gd name="connsiteX14" fmla="*/ 133350 w 450057"/>
                <a:gd name="connsiteY14" fmla="*/ 216694 h 1309688"/>
                <a:gd name="connsiteX15" fmla="*/ 111919 w 450057"/>
                <a:gd name="connsiteY15" fmla="*/ 180975 h 1309688"/>
                <a:gd name="connsiteX16" fmla="*/ 92869 w 450057"/>
                <a:gd name="connsiteY16" fmla="*/ 154781 h 1309688"/>
                <a:gd name="connsiteX17" fmla="*/ 66675 w 450057"/>
                <a:gd name="connsiteY17" fmla="*/ 121444 h 1309688"/>
                <a:gd name="connsiteX18" fmla="*/ 47625 w 450057"/>
                <a:gd name="connsiteY18" fmla="*/ 97631 h 1309688"/>
                <a:gd name="connsiteX19" fmla="*/ 21432 w 450057"/>
                <a:gd name="connsiteY19" fmla="*/ 69056 h 1309688"/>
                <a:gd name="connsiteX20" fmla="*/ 7144 w 450057"/>
                <a:gd name="connsiteY20" fmla="*/ 47625 h 1309688"/>
                <a:gd name="connsiteX21" fmla="*/ 0 w 450057"/>
                <a:gd name="connsiteY21" fmla="*/ 30956 h 1309688"/>
                <a:gd name="connsiteX22" fmla="*/ 0 w 450057"/>
                <a:gd name="connsiteY22" fmla="*/ 19050 h 1309688"/>
                <a:gd name="connsiteX23" fmla="*/ 2382 w 450057"/>
                <a:gd name="connsiteY23" fmla="*/ 9525 h 1309688"/>
                <a:gd name="connsiteX24" fmla="*/ 9525 w 450057"/>
                <a:gd name="connsiteY24" fmla="*/ 4763 h 1309688"/>
                <a:gd name="connsiteX25" fmla="*/ 28575 w 450057"/>
                <a:gd name="connsiteY25" fmla="*/ 0 h 1309688"/>
                <a:gd name="connsiteX26" fmla="*/ 76200 w 450057"/>
                <a:gd name="connsiteY26" fmla="*/ 4763 h 1309688"/>
                <a:gd name="connsiteX27" fmla="*/ 154782 w 450057"/>
                <a:gd name="connsiteY27" fmla="*/ 30956 h 1309688"/>
                <a:gd name="connsiteX28" fmla="*/ 240507 w 450057"/>
                <a:gd name="connsiteY28" fmla="*/ 66675 h 1309688"/>
                <a:gd name="connsiteX29" fmla="*/ 328613 w 450057"/>
                <a:gd name="connsiteY29" fmla="*/ 107156 h 1309688"/>
                <a:gd name="connsiteX30" fmla="*/ 392907 w 450057"/>
                <a:gd name="connsiteY30" fmla="*/ 145256 h 1309688"/>
                <a:gd name="connsiteX31" fmla="*/ 426244 w 450057"/>
                <a:gd name="connsiteY31" fmla="*/ 169069 h 1309688"/>
                <a:gd name="connsiteX32" fmla="*/ 438150 w 450057"/>
                <a:gd name="connsiteY32" fmla="*/ 183356 h 1309688"/>
                <a:gd name="connsiteX33" fmla="*/ 445294 w 450057"/>
                <a:gd name="connsiteY33" fmla="*/ 197644 h 1309688"/>
                <a:gd name="connsiteX34" fmla="*/ 450057 w 450057"/>
                <a:gd name="connsiteY34" fmla="*/ 214313 h 1309688"/>
                <a:gd name="connsiteX35" fmla="*/ 450057 w 450057"/>
                <a:gd name="connsiteY35" fmla="*/ 226219 h 1309688"/>
                <a:gd name="connsiteX36" fmla="*/ 442913 w 450057"/>
                <a:gd name="connsiteY36" fmla="*/ 247650 h 1309688"/>
                <a:gd name="connsiteX37" fmla="*/ 426244 w 450057"/>
                <a:gd name="connsiteY37" fmla="*/ 266700 h 1309688"/>
                <a:gd name="connsiteX38" fmla="*/ 423863 w 450057"/>
                <a:gd name="connsiteY38" fmla="*/ 333375 h 1309688"/>
                <a:gd name="connsiteX39" fmla="*/ 423863 w 450057"/>
                <a:gd name="connsiteY39" fmla="*/ 478631 h 1309688"/>
                <a:gd name="connsiteX40" fmla="*/ 423863 w 450057"/>
                <a:gd name="connsiteY40" fmla="*/ 70723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0057" h="1309688">
                  <a:moveTo>
                    <a:pt x="423863" y="707231"/>
                  </a:moveTo>
                  <a:lnTo>
                    <a:pt x="423863" y="945356"/>
                  </a:lnTo>
                  <a:cubicBezTo>
                    <a:pt x="424657" y="1054894"/>
                    <a:pt x="425450" y="1164431"/>
                    <a:pt x="426244" y="1273969"/>
                  </a:cubicBezTo>
                  <a:lnTo>
                    <a:pt x="200025" y="1309688"/>
                  </a:lnTo>
                  <a:lnTo>
                    <a:pt x="200025" y="1197769"/>
                  </a:lnTo>
                  <a:lnTo>
                    <a:pt x="200025" y="1052513"/>
                  </a:lnTo>
                  <a:lnTo>
                    <a:pt x="200025" y="783431"/>
                  </a:lnTo>
                  <a:lnTo>
                    <a:pt x="200025" y="647700"/>
                  </a:lnTo>
                  <a:lnTo>
                    <a:pt x="200025" y="464344"/>
                  </a:lnTo>
                  <a:lnTo>
                    <a:pt x="197644" y="416719"/>
                  </a:lnTo>
                  <a:lnTo>
                    <a:pt x="190500" y="376238"/>
                  </a:lnTo>
                  <a:lnTo>
                    <a:pt x="180975" y="328613"/>
                  </a:lnTo>
                  <a:lnTo>
                    <a:pt x="169069" y="288131"/>
                  </a:lnTo>
                  <a:lnTo>
                    <a:pt x="152400" y="252413"/>
                  </a:lnTo>
                  <a:lnTo>
                    <a:pt x="133350" y="216694"/>
                  </a:lnTo>
                  <a:lnTo>
                    <a:pt x="111919" y="180975"/>
                  </a:lnTo>
                  <a:lnTo>
                    <a:pt x="92869" y="154781"/>
                  </a:lnTo>
                  <a:lnTo>
                    <a:pt x="66675" y="121444"/>
                  </a:lnTo>
                  <a:lnTo>
                    <a:pt x="47625" y="97631"/>
                  </a:lnTo>
                  <a:lnTo>
                    <a:pt x="21432" y="69056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76200" y="4763"/>
                  </a:lnTo>
                  <a:lnTo>
                    <a:pt x="154782" y="30956"/>
                  </a:lnTo>
                  <a:lnTo>
                    <a:pt x="240507" y="66675"/>
                  </a:lnTo>
                  <a:lnTo>
                    <a:pt x="328613" y="107156"/>
                  </a:lnTo>
                  <a:lnTo>
                    <a:pt x="392907" y="145256"/>
                  </a:lnTo>
                  <a:lnTo>
                    <a:pt x="426244" y="169069"/>
                  </a:lnTo>
                  <a:lnTo>
                    <a:pt x="438150" y="183356"/>
                  </a:lnTo>
                  <a:lnTo>
                    <a:pt x="445294" y="197644"/>
                  </a:lnTo>
                  <a:lnTo>
                    <a:pt x="450057" y="214313"/>
                  </a:lnTo>
                  <a:lnTo>
                    <a:pt x="450057" y="226219"/>
                  </a:lnTo>
                  <a:lnTo>
                    <a:pt x="442913" y="247650"/>
                  </a:lnTo>
                  <a:lnTo>
                    <a:pt x="426244" y="266700"/>
                  </a:lnTo>
                  <a:cubicBezTo>
                    <a:pt x="425450" y="288925"/>
                    <a:pt x="424657" y="311150"/>
                    <a:pt x="423863" y="333375"/>
                  </a:cubicBezTo>
                  <a:lnTo>
                    <a:pt x="423863" y="478631"/>
                  </a:lnTo>
                  <a:lnTo>
                    <a:pt x="423863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5">
              <a:extLst>
                <a:ext uri="{FF2B5EF4-FFF2-40B4-BE49-F238E27FC236}">
                  <a16:creationId xmlns:a16="http://schemas.microsoft.com/office/drawing/2014/main" id="{CAAD3054-2EF9-440E-9BBD-87791AC8755F}"/>
                </a:ext>
              </a:extLst>
            </p:cNvPr>
            <p:cNvSpPr/>
            <p:nvPr/>
          </p:nvSpPr>
          <p:spPr>
            <a:xfrm>
              <a:off x="5395913" y="2695576"/>
              <a:ext cx="501650" cy="1360487"/>
            </a:xfrm>
            <a:custGeom>
              <a:avLst/>
              <a:gdLst>
                <a:gd name="connsiteX0" fmla="*/ 133350 w 502443"/>
                <a:gd name="connsiteY0" fmla="*/ 912019 h 1359694"/>
                <a:gd name="connsiteX1" fmla="*/ 119062 w 502443"/>
                <a:gd name="connsiteY1" fmla="*/ 1109663 h 1359694"/>
                <a:gd name="connsiteX2" fmla="*/ 97631 w 502443"/>
                <a:gd name="connsiteY2" fmla="*/ 1359694 h 1359694"/>
                <a:gd name="connsiteX3" fmla="*/ 285750 w 502443"/>
                <a:gd name="connsiteY3" fmla="*/ 1335881 h 1359694"/>
                <a:gd name="connsiteX4" fmla="*/ 304800 w 502443"/>
                <a:gd name="connsiteY4" fmla="*/ 1235869 h 1359694"/>
                <a:gd name="connsiteX5" fmla="*/ 321468 w 502443"/>
                <a:gd name="connsiteY5" fmla="*/ 1123950 h 1359694"/>
                <a:gd name="connsiteX6" fmla="*/ 345281 w 502443"/>
                <a:gd name="connsiteY6" fmla="*/ 983456 h 1359694"/>
                <a:gd name="connsiteX7" fmla="*/ 373856 w 502443"/>
                <a:gd name="connsiteY7" fmla="*/ 809625 h 1359694"/>
                <a:gd name="connsiteX8" fmla="*/ 397668 w 502443"/>
                <a:gd name="connsiteY8" fmla="*/ 659606 h 1359694"/>
                <a:gd name="connsiteX9" fmla="*/ 416718 w 502443"/>
                <a:gd name="connsiteY9" fmla="*/ 528638 h 1359694"/>
                <a:gd name="connsiteX10" fmla="*/ 414337 w 502443"/>
                <a:gd name="connsiteY10" fmla="*/ 490538 h 1359694"/>
                <a:gd name="connsiteX11" fmla="*/ 411956 w 502443"/>
                <a:gd name="connsiteY11" fmla="*/ 457200 h 1359694"/>
                <a:gd name="connsiteX12" fmla="*/ 414337 w 502443"/>
                <a:gd name="connsiteY12" fmla="*/ 428625 h 1359694"/>
                <a:gd name="connsiteX13" fmla="*/ 421481 w 502443"/>
                <a:gd name="connsiteY13" fmla="*/ 402431 h 1359694"/>
                <a:gd name="connsiteX14" fmla="*/ 433387 w 502443"/>
                <a:gd name="connsiteY14" fmla="*/ 378619 h 1359694"/>
                <a:gd name="connsiteX15" fmla="*/ 447675 w 502443"/>
                <a:gd name="connsiteY15" fmla="*/ 361950 h 1359694"/>
                <a:gd name="connsiteX16" fmla="*/ 471487 w 502443"/>
                <a:gd name="connsiteY16" fmla="*/ 342900 h 1359694"/>
                <a:gd name="connsiteX17" fmla="*/ 490537 w 502443"/>
                <a:gd name="connsiteY17" fmla="*/ 330994 h 1359694"/>
                <a:gd name="connsiteX18" fmla="*/ 497681 w 502443"/>
                <a:gd name="connsiteY18" fmla="*/ 321469 h 1359694"/>
                <a:gd name="connsiteX19" fmla="*/ 500062 w 502443"/>
                <a:gd name="connsiteY19" fmla="*/ 311944 h 1359694"/>
                <a:gd name="connsiteX20" fmla="*/ 502443 w 502443"/>
                <a:gd name="connsiteY20" fmla="*/ 297656 h 1359694"/>
                <a:gd name="connsiteX21" fmla="*/ 497681 w 502443"/>
                <a:gd name="connsiteY21" fmla="*/ 280988 h 1359694"/>
                <a:gd name="connsiteX22" fmla="*/ 485775 w 502443"/>
                <a:gd name="connsiteY22" fmla="*/ 252413 h 1359694"/>
                <a:gd name="connsiteX23" fmla="*/ 473868 w 502443"/>
                <a:gd name="connsiteY23" fmla="*/ 233363 h 1359694"/>
                <a:gd name="connsiteX24" fmla="*/ 450056 w 502443"/>
                <a:gd name="connsiteY24" fmla="*/ 204788 h 1359694"/>
                <a:gd name="connsiteX25" fmla="*/ 428625 w 502443"/>
                <a:gd name="connsiteY25" fmla="*/ 183356 h 1359694"/>
                <a:gd name="connsiteX26" fmla="*/ 404812 w 502443"/>
                <a:gd name="connsiteY26" fmla="*/ 157163 h 1359694"/>
                <a:gd name="connsiteX27" fmla="*/ 381000 w 502443"/>
                <a:gd name="connsiteY27" fmla="*/ 135731 h 1359694"/>
                <a:gd name="connsiteX28" fmla="*/ 361950 w 502443"/>
                <a:gd name="connsiteY28" fmla="*/ 119063 h 1359694"/>
                <a:gd name="connsiteX29" fmla="*/ 335756 w 502443"/>
                <a:gd name="connsiteY29" fmla="*/ 100013 h 1359694"/>
                <a:gd name="connsiteX30" fmla="*/ 292893 w 502443"/>
                <a:gd name="connsiteY30" fmla="*/ 73819 h 1359694"/>
                <a:gd name="connsiteX31" fmla="*/ 254793 w 502443"/>
                <a:gd name="connsiteY31" fmla="*/ 54769 h 1359694"/>
                <a:gd name="connsiteX32" fmla="*/ 219075 w 502443"/>
                <a:gd name="connsiteY32" fmla="*/ 40481 h 1359694"/>
                <a:gd name="connsiteX33" fmla="*/ 169068 w 502443"/>
                <a:gd name="connsiteY33" fmla="*/ 26194 h 1359694"/>
                <a:gd name="connsiteX34" fmla="*/ 123825 w 502443"/>
                <a:gd name="connsiteY34" fmla="*/ 19050 h 1359694"/>
                <a:gd name="connsiteX35" fmla="*/ 73818 w 502443"/>
                <a:gd name="connsiteY35" fmla="*/ 16669 h 1359694"/>
                <a:gd name="connsiteX36" fmla="*/ 45243 w 502443"/>
                <a:gd name="connsiteY36" fmla="*/ 9525 h 1359694"/>
                <a:gd name="connsiteX37" fmla="*/ 23812 w 502443"/>
                <a:gd name="connsiteY37" fmla="*/ 2381 h 1359694"/>
                <a:gd name="connsiteX38" fmla="*/ 9525 w 502443"/>
                <a:gd name="connsiteY38" fmla="*/ 0 h 1359694"/>
                <a:gd name="connsiteX39" fmla="*/ 2381 w 502443"/>
                <a:gd name="connsiteY39" fmla="*/ 4763 h 1359694"/>
                <a:gd name="connsiteX40" fmla="*/ 0 w 502443"/>
                <a:gd name="connsiteY40" fmla="*/ 19050 h 1359694"/>
                <a:gd name="connsiteX41" fmla="*/ 7143 w 502443"/>
                <a:gd name="connsiteY41" fmla="*/ 47625 h 1359694"/>
                <a:gd name="connsiteX42" fmla="*/ 23812 w 502443"/>
                <a:gd name="connsiteY42" fmla="*/ 64294 h 1359694"/>
                <a:gd name="connsiteX43" fmla="*/ 54768 w 502443"/>
                <a:gd name="connsiteY43" fmla="*/ 90488 h 1359694"/>
                <a:gd name="connsiteX44" fmla="*/ 78581 w 502443"/>
                <a:gd name="connsiteY44" fmla="*/ 114300 h 1359694"/>
                <a:gd name="connsiteX45" fmla="*/ 109537 w 502443"/>
                <a:gd name="connsiteY45" fmla="*/ 152400 h 1359694"/>
                <a:gd name="connsiteX46" fmla="*/ 133350 w 502443"/>
                <a:gd name="connsiteY46" fmla="*/ 192881 h 1359694"/>
                <a:gd name="connsiteX47" fmla="*/ 147637 w 502443"/>
                <a:gd name="connsiteY47" fmla="*/ 226219 h 1359694"/>
                <a:gd name="connsiteX48" fmla="*/ 154781 w 502443"/>
                <a:gd name="connsiteY48" fmla="*/ 254794 h 1359694"/>
                <a:gd name="connsiteX49" fmla="*/ 164306 w 502443"/>
                <a:gd name="connsiteY49" fmla="*/ 302419 h 1359694"/>
                <a:gd name="connsiteX50" fmla="*/ 169068 w 502443"/>
                <a:gd name="connsiteY50" fmla="*/ 347663 h 1359694"/>
                <a:gd name="connsiteX51" fmla="*/ 171450 w 502443"/>
                <a:gd name="connsiteY51" fmla="*/ 414338 h 1359694"/>
                <a:gd name="connsiteX52" fmla="*/ 171450 w 502443"/>
                <a:gd name="connsiteY52" fmla="*/ 557213 h 1359694"/>
                <a:gd name="connsiteX53" fmla="*/ 150018 w 502443"/>
                <a:gd name="connsiteY53" fmla="*/ 683419 h 1359694"/>
                <a:gd name="connsiteX54" fmla="*/ 133350 w 502443"/>
                <a:gd name="connsiteY54" fmla="*/ 912019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02443" h="1359694">
                  <a:moveTo>
                    <a:pt x="133350" y="912019"/>
                  </a:moveTo>
                  <a:lnTo>
                    <a:pt x="119062" y="1109663"/>
                  </a:lnTo>
                  <a:lnTo>
                    <a:pt x="97631" y="1359694"/>
                  </a:lnTo>
                  <a:lnTo>
                    <a:pt x="285750" y="1335881"/>
                  </a:lnTo>
                  <a:lnTo>
                    <a:pt x="304800" y="1235869"/>
                  </a:lnTo>
                  <a:lnTo>
                    <a:pt x="321468" y="1123950"/>
                  </a:lnTo>
                  <a:lnTo>
                    <a:pt x="345281" y="983456"/>
                  </a:lnTo>
                  <a:lnTo>
                    <a:pt x="373856" y="809625"/>
                  </a:lnTo>
                  <a:lnTo>
                    <a:pt x="397668" y="659606"/>
                  </a:lnTo>
                  <a:lnTo>
                    <a:pt x="416718" y="528638"/>
                  </a:lnTo>
                  <a:lnTo>
                    <a:pt x="414337" y="490538"/>
                  </a:lnTo>
                  <a:lnTo>
                    <a:pt x="411956" y="457200"/>
                  </a:lnTo>
                  <a:lnTo>
                    <a:pt x="414337" y="428625"/>
                  </a:lnTo>
                  <a:lnTo>
                    <a:pt x="421481" y="402431"/>
                  </a:lnTo>
                  <a:lnTo>
                    <a:pt x="433387" y="378619"/>
                  </a:lnTo>
                  <a:lnTo>
                    <a:pt x="447675" y="361950"/>
                  </a:lnTo>
                  <a:lnTo>
                    <a:pt x="471487" y="342900"/>
                  </a:lnTo>
                  <a:lnTo>
                    <a:pt x="490537" y="330994"/>
                  </a:lnTo>
                  <a:lnTo>
                    <a:pt x="497681" y="321469"/>
                  </a:lnTo>
                  <a:lnTo>
                    <a:pt x="500062" y="311944"/>
                  </a:lnTo>
                  <a:lnTo>
                    <a:pt x="502443" y="297656"/>
                  </a:lnTo>
                  <a:lnTo>
                    <a:pt x="497681" y="280988"/>
                  </a:lnTo>
                  <a:lnTo>
                    <a:pt x="485775" y="252413"/>
                  </a:lnTo>
                  <a:lnTo>
                    <a:pt x="473868" y="233363"/>
                  </a:lnTo>
                  <a:lnTo>
                    <a:pt x="450056" y="204788"/>
                  </a:lnTo>
                  <a:lnTo>
                    <a:pt x="428625" y="183356"/>
                  </a:lnTo>
                  <a:lnTo>
                    <a:pt x="404812" y="157163"/>
                  </a:lnTo>
                  <a:lnTo>
                    <a:pt x="381000" y="135731"/>
                  </a:lnTo>
                  <a:lnTo>
                    <a:pt x="361950" y="119063"/>
                  </a:lnTo>
                  <a:lnTo>
                    <a:pt x="335756" y="100013"/>
                  </a:lnTo>
                  <a:lnTo>
                    <a:pt x="292893" y="73819"/>
                  </a:lnTo>
                  <a:lnTo>
                    <a:pt x="254793" y="54769"/>
                  </a:lnTo>
                  <a:lnTo>
                    <a:pt x="219075" y="40481"/>
                  </a:lnTo>
                  <a:lnTo>
                    <a:pt x="169068" y="26194"/>
                  </a:lnTo>
                  <a:lnTo>
                    <a:pt x="123825" y="19050"/>
                  </a:lnTo>
                  <a:lnTo>
                    <a:pt x="73818" y="16669"/>
                  </a:lnTo>
                  <a:lnTo>
                    <a:pt x="45243" y="9525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7143" y="47625"/>
                  </a:lnTo>
                  <a:lnTo>
                    <a:pt x="23812" y="64294"/>
                  </a:lnTo>
                  <a:lnTo>
                    <a:pt x="54768" y="90488"/>
                  </a:lnTo>
                  <a:lnTo>
                    <a:pt x="78581" y="114300"/>
                  </a:lnTo>
                  <a:lnTo>
                    <a:pt x="109537" y="152400"/>
                  </a:lnTo>
                  <a:lnTo>
                    <a:pt x="133350" y="192881"/>
                  </a:lnTo>
                  <a:lnTo>
                    <a:pt x="147637" y="226219"/>
                  </a:lnTo>
                  <a:lnTo>
                    <a:pt x="154781" y="254794"/>
                  </a:lnTo>
                  <a:lnTo>
                    <a:pt x="164306" y="302419"/>
                  </a:lnTo>
                  <a:lnTo>
                    <a:pt x="169068" y="347663"/>
                  </a:lnTo>
                  <a:lnTo>
                    <a:pt x="171450" y="414338"/>
                  </a:lnTo>
                  <a:lnTo>
                    <a:pt x="171450" y="557213"/>
                  </a:lnTo>
                  <a:lnTo>
                    <a:pt x="150018" y="683419"/>
                  </a:lnTo>
                  <a:lnTo>
                    <a:pt x="133350" y="912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7">
              <a:extLst>
                <a:ext uri="{FF2B5EF4-FFF2-40B4-BE49-F238E27FC236}">
                  <a16:creationId xmlns:a16="http://schemas.microsoft.com/office/drawing/2014/main" id="{82AEB4EB-13E0-4107-957C-54DC7E714085}"/>
                </a:ext>
              </a:extLst>
            </p:cNvPr>
            <p:cNvSpPr/>
            <p:nvPr/>
          </p:nvSpPr>
          <p:spPr>
            <a:xfrm>
              <a:off x="3562350" y="3783013"/>
              <a:ext cx="3246438" cy="592138"/>
            </a:xfrm>
            <a:custGeom>
              <a:avLst/>
              <a:gdLst>
                <a:gd name="connsiteX0" fmla="*/ 1863156 w 3247970"/>
                <a:gd name="connsiteY0" fmla="*/ 190280 h 591982"/>
                <a:gd name="connsiteX1" fmla="*/ 1736303 w 3247970"/>
                <a:gd name="connsiteY1" fmla="*/ 211422 h 591982"/>
                <a:gd name="connsiteX2" fmla="*/ 1625307 w 3247970"/>
                <a:gd name="connsiteY2" fmla="*/ 229922 h 591982"/>
                <a:gd name="connsiteX3" fmla="*/ 1498453 w 3247970"/>
                <a:gd name="connsiteY3" fmla="*/ 248421 h 591982"/>
                <a:gd name="connsiteX4" fmla="*/ 1345172 w 3247970"/>
                <a:gd name="connsiteY4" fmla="*/ 274849 h 591982"/>
                <a:gd name="connsiteX5" fmla="*/ 1239461 w 3247970"/>
                <a:gd name="connsiteY5" fmla="*/ 290705 h 591982"/>
                <a:gd name="connsiteX6" fmla="*/ 1028039 w 3247970"/>
                <a:gd name="connsiteY6" fmla="*/ 311848 h 591982"/>
                <a:gd name="connsiteX7" fmla="*/ 909115 w 3247970"/>
                <a:gd name="connsiteY7" fmla="*/ 332990 h 591982"/>
                <a:gd name="connsiteX8" fmla="*/ 790190 w 3247970"/>
                <a:gd name="connsiteY8" fmla="*/ 354132 h 591982"/>
                <a:gd name="connsiteX9" fmla="*/ 697693 w 3247970"/>
                <a:gd name="connsiteY9" fmla="*/ 367346 h 591982"/>
                <a:gd name="connsiteX10" fmla="*/ 602553 w 3247970"/>
                <a:gd name="connsiteY10" fmla="*/ 377917 h 591982"/>
                <a:gd name="connsiteX11" fmla="*/ 570839 w 3247970"/>
                <a:gd name="connsiteY11" fmla="*/ 383203 h 591982"/>
                <a:gd name="connsiteX12" fmla="*/ 520627 w 3247970"/>
                <a:gd name="connsiteY12" fmla="*/ 391131 h 591982"/>
                <a:gd name="connsiteX13" fmla="*/ 473057 w 3247970"/>
                <a:gd name="connsiteY13" fmla="*/ 393774 h 591982"/>
                <a:gd name="connsiteX14" fmla="*/ 433415 w 3247970"/>
                <a:gd name="connsiteY14" fmla="*/ 393774 h 591982"/>
                <a:gd name="connsiteX15" fmla="*/ 396416 w 3247970"/>
                <a:gd name="connsiteY15" fmla="*/ 391131 h 591982"/>
                <a:gd name="connsiteX16" fmla="*/ 356775 w 3247970"/>
                <a:gd name="connsiteY16" fmla="*/ 385845 h 591982"/>
                <a:gd name="connsiteX17" fmla="*/ 309205 w 3247970"/>
                <a:gd name="connsiteY17" fmla="*/ 375274 h 591982"/>
                <a:gd name="connsiteX18" fmla="*/ 229922 w 3247970"/>
                <a:gd name="connsiteY18" fmla="*/ 348846 h 591982"/>
                <a:gd name="connsiteX19" fmla="*/ 166495 w 3247970"/>
                <a:gd name="connsiteY19" fmla="*/ 322419 h 591982"/>
                <a:gd name="connsiteX20" fmla="*/ 113639 w 3247970"/>
                <a:gd name="connsiteY20" fmla="*/ 295991 h 591982"/>
                <a:gd name="connsiteX21" fmla="*/ 21142 w 3247970"/>
                <a:gd name="connsiteY21" fmla="*/ 243136 h 591982"/>
                <a:gd name="connsiteX22" fmla="*/ 0 w 3247970"/>
                <a:gd name="connsiteY22" fmla="*/ 335633 h 591982"/>
                <a:gd name="connsiteX23" fmla="*/ 79283 w 3247970"/>
                <a:gd name="connsiteY23" fmla="*/ 383203 h 591982"/>
                <a:gd name="connsiteX24" fmla="*/ 150638 w 3247970"/>
                <a:gd name="connsiteY24" fmla="*/ 438701 h 591982"/>
                <a:gd name="connsiteX25" fmla="*/ 216708 w 3247970"/>
                <a:gd name="connsiteY25" fmla="*/ 488914 h 591982"/>
                <a:gd name="connsiteX26" fmla="*/ 277492 w 3247970"/>
                <a:gd name="connsiteY26" fmla="*/ 533841 h 591982"/>
                <a:gd name="connsiteX27" fmla="*/ 327704 w 3247970"/>
                <a:gd name="connsiteY27" fmla="*/ 560268 h 591982"/>
                <a:gd name="connsiteX28" fmla="*/ 367346 w 3247970"/>
                <a:gd name="connsiteY28" fmla="*/ 576125 h 591982"/>
                <a:gd name="connsiteX29" fmla="*/ 412273 w 3247970"/>
                <a:gd name="connsiteY29" fmla="*/ 586696 h 591982"/>
                <a:gd name="connsiteX30" fmla="*/ 454557 w 3247970"/>
                <a:gd name="connsiteY30" fmla="*/ 591982 h 591982"/>
                <a:gd name="connsiteX31" fmla="*/ 502127 w 3247970"/>
                <a:gd name="connsiteY31" fmla="*/ 586696 h 591982"/>
                <a:gd name="connsiteX32" fmla="*/ 531198 w 3247970"/>
                <a:gd name="connsiteY32" fmla="*/ 581411 h 591982"/>
                <a:gd name="connsiteX33" fmla="*/ 576125 w 3247970"/>
                <a:gd name="connsiteY33" fmla="*/ 576125 h 591982"/>
                <a:gd name="connsiteX34" fmla="*/ 621052 w 3247970"/>
                <a:gd name="connsiteY34" fmla="*/ 573482 h 591982"/>
                <a:gd name="connsiteX35" fmla="*/ 663337 w 3247970"/>
                <a:gd name="connsiteY35" fmla="*/ 565554 h 591982"/>
                <a:gd name="connsiteX36" fmla="*/ 710907 w 3247970"/>
                <a:gd name="connsiteY36" fmla="*/ 557626 h 591982"/>
                <a:gd name="connsiteX37" fmla="*/ 890615 w 3247970"/>
                <a:gd name="connsiteY37" fmla="*/ 531198 h 591982"/>
                <a:gd name="connsiteX38" fmla="*/ 1062396 w 3247970"/>
                <a:gd name="connsiteY38" fmla="*/ 499485 h 591982"/>
                <a:gd name="connsiteX39" fmla="*/ 1279103 w 3247970"/>
                <a:gd name="connsiteY39" fmla="*/ 462486 h 591982"/>
                <a:gd name="connsiteX40" fmla="*/ 1466740 w 3247970"/>
                <a:gd name="connsiteY40" fmla="*/ 430773 h 591982"/>
                <a:gd name="connsiteX41" fmla="*/ 1688733 w 3247970"/>
                <a:gd name="connsiteY41" fmla="*/ 399059 h 591982"/>
                <a:gd name="connsiteX42" fmla="*/ 1926583 w 3247970"/>
                <a:gd name="connsiteY42" fmla="*/ 367346 h 591982"/>
                <a:gd name="connsiteX43" fmla="*/ 2074578 w 3247970"/>
                <a:gd name="connsiteY43" fmla="*/ 348846 h 591982"/>
                <a:gd name="connsiteX44" fmla="*/ 2196146 w 3247970"/>
                <a:gd name="connsiteY44" fmla="*/ 335633 h 591982"/>
                <a:gd name="connsiteX45" fmla="*/ 2404925 w 3247970"/>
                <a:gd name="connsiteY45" fmla="*/ 314490 h 591982"/>
                <a:gd name="connsiteX46" fmla="*/ 2584634 w 3247970"/>
                <a:gd name="connsiteY46" fmla="*/ 301277 h 591982"/>
                <a:gd name="connsiteX47" fmla="*/ 2716772 w 3247970"/>
                <a:gd name="connsiteY47" fmla="*/ 293348 h 591982"/>
                <a:gd name="connsiteX48" fmla="*/ 2819841 w 3247970"/>
                <a:gd name="connsiteY48" fmla="*/ 288063 h 591982"/>
                <a:gd name="connsiteX49" fmla="*/ 2930837 w 3247970"/>
                <a:gd name="connsiteY49" fmla="*/ 288063 h 591982"/>
                <a:gd name="connsiteX50" fmla="*/ 3070904 w 3247970"/>
                <a:gd name="connsiteY50" fmla="*/ 285420 h 591982"/>
                <a:gd name="connsiteX51" fmla="*/ 3152830 w 3247970"/>
                <a:gd name="connsiteY51" fmla="*/ 288063 h 591982"/>
                <a:gd name="connsiteX52" fmla="*/ 3192472 w 3247970"/>
                <a:gd name="connsiteY52" fmla="*/ 274849 h 591982"/>
                <a:gd name="connsiteX53" fmla="*/ 3213614 w 3247970"/>
                <a:gd name="connsiteY53" fmla="*/ 266920 h 591982"/>
                <a:gd name="connsiteX54" fmla="*/ 3234756 w 3247970"/>
                <a:gd name="connsiteY54" fmla="*/ 251064 h 591982"/>
                <a:gd name="connsiteX55" fmla="*/ 3245327 w 3247970"/>
                <a:gd name="connsiteY55" fmla="*/ 235207 h 591982"/>
                <a:gd name="connsiteX56" fmla="*/ 3247970 w 3247970"/>
                <a:gd name="connsiteY56" fmla="*/ 224636 h 591982"/>
                <a:gd name="connsiteX57" fmla="*/ 3247970 w 3247970"/>
                <a:gd name="connsiteY57" fmla="*/ 214065 h 591982"/>
                <a:gd name="connsiteX58" fmla="*/ 3240042 w 3247970"/>
                <a:gd name="connsiteY58" fmla="*/ 192923 h 591982"/>
                <a:gd name="connsiteX59" fmla="*/ 3229471 w 3247970"/>
                <a:gd name="connsiteY59" fmla="*/ 177066 h 591982"/>
                <a:gd name="connsiteX60" fmla="*/ 3210971 w 3247970"/>
                <a:gd name="connsiteY60" fmla="*/ 158567 h 591982"/>
                <a:gd name="connsiteX61" fmla="*/ 3181901 w 3247970"/>
                <a:gd name="connsiteY61" fmla="*/ 134782 h 591982"/>
                <a:gd name="connsiteX62" fmla="*/ 3136974 w 3247970"/>
                <a:gd name="connsiteY62" fmla="*/ 105711 h 591982"/>
                <a:gd name="connsiteX63" fmla="*/ 3062976 w 3247970"/>
                <a:gd name="connsiteY63" fmla="*/ 68712 h 591982"/>
                <a:gd name="connsiteX64" fmla="*/ 2999549 w 3247970"/>
                <a:gd name="connsiteY64" fmla="*/ 47570 h 591982"/>
                <a:gd name="connsiteX65" fmla="*/ 2899124 w 3247970"/>
                <a:gd name="connsiteY65" fmla="*/ 18500 h 591982"/>
                <a:gd name="connsiteX66" fmla="*/ 2817198 w 3247970"/>
                <a:gd name="connsiteY66" fmla="*/ 0 h 591982"/>
                <a:gd name="connsiteX67" fmla="*/ 2801341 w 3247970"/>
                <a:gd name="connsiteY67" fmla="*/ 2643 h 591982"/>
                <a:gd name="connsiteX68" fmla="*/ 2751129 w 3247970"/>
                <a:gd name="connsiteY68" fmla="*/ 21142 h 591982"/>
                <a:gd name="connsiteX69" fmla="*/ 2674488 w 3247970"/>
                <a:gd name="connsiteY69" fmla="*/ 55499 h 591982"/>
                <a:gd name="connsiteX70" fmla="*/ 2650703 w 3247970"/>
                <a:gd name="connsiteY70" fmla="*/ 66070 h 591982"/>
                <a:gd name="connsiteX71" fmla="*/ 2507993 w 3247970"/>
                <a:gd name="connsiteY71" fmla="*/ 92497 h 591982"/>
                <a:gd name="connsiteX72" fmla="*/ 2325642 w 3247970"/>
                <a:gd name="connsiteY72" fmla="*/ 124211 h 591982"/>
                <a:gd name="connsiteX73" fmla="*/ 2175004 w 3247970"/>
                <a:gd name="connsiteY73" fmla="*/ 147996 h 591982"/>
                <a:gd name="connsiteX74" fmla="*/ 2124791 w 3247970"/>
                <a:gd name="connsiteY74" fmla="*/ 158567 h 591982"/>
                <a:gd name="connsiteX75" fmla="*/ 1958296 w 3247970"/>
                <a:gd name="connsiteY75" fmla="*/ 174423 h 591982"/>
                <a:gd name="connsiteX76" fmla="*/ 1863156 w 3247970"/>
                <a:gd name="connsiteY76" fmla="*/ 190280 h 5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47970" h="591982">
                  <a:moveTo>
                    <a:pt x="1863156" y="190280"/>
                  </a:moveTo>
                  <a:lnTo>
                    <a:pt x="1736303" y="211422"/>
                  </a:lnTo>
                  <a:lnTo>
                    <a:pt x="1625307" y="229922"/>
                  </a:lnTo>
                  <a:lnTo>
                    <a:pt x="1498453" y="248421"/>
                  </a:lnTo>
                  <a:lnTo>
                    <a:pt x="1345172" y="274849"/>
                  </a:lnTo>
                  <a:lnTo>
                    <a:pt x="1239461" y="290705"/>
                  </a:lnTo>
                  <a:lnTo>
                    <a:pt x="1028039" y="311848"/>
                  </a:lnTo>
                  <a:lnTo>
                    <a:pt x="909115" y="332990"/>
                  </a:lnTo>
                  <a:lnTo>
                    <a:pt x="790190" y="354132"/>
                  </a:lnTo>
                  <a:lnTo>
                    <a:pt x="697693" y="367346"/>
                  </a:lnTo>
                  <a:lnTo>
                    <a:pt x="602553" y="377917"/>
                  </a:lnTo>
                  <a:lnTo>
                    <a:pt x="570839" y="383203"/>
                  </a:lnTo>
                  <a:lnTo>
                    <a:pt x="520627" y="391131"/>
                  </a:lnTo>
                  <a:lnTo>
                    <a:pt x="473057" y="393774"/>
                  </a:lnTo>
                  <a:lnTo>
                    <a:pt x="433415" y="393774"/>
                  </a:lnTo>
                  <a:lnTo>
                    <a:pt x="396416" y="391131"/>
                  </a:lnTo>
                  <a:lnTo>
                    <a:pt x="356775" y="385845"/>
                  </a:lnTo>
                  <a:lnTo>
                    <a:pt x="309205" y="375274"/>
                  </a:lnTo>
                  <a:lnTo>
                    <a:pt x="229922" y="348846"/>
                  </a:lnTo>
                  <a:lnTo>
                    <a:pt x="166495" y="322419"/>
                  </a:lnTo>
                  <a:lnTo>
                    <a:pt x="113639" y="295991"/>
                  </a:lnTo>
                  <a:lnTo>
                    <a:pt x="21142" y="243136"/>
                  </a:lnTo>
                  <a:lnTo>
                    <a:pt x="0" y="335633"/>
                  </a:lnTo>
                  <a:lnTo>
                    <a:pt x="79283" y="383203"/>
                  </a:lnTo>
                  <a:lnTo>
                    <a:pt x="150638" y="438701"/>
                  </a:lnTo>
                  <a:lnTo>
                    <a:pt x="216708" y="488914"/>
                  </a:lnTo>
                  <a:lnTo>
                    <a:pt x="277492" y="533841"/>
                  </a:lnTo>
                  <a:lnTo>
                    <a:pt x="327704" y="560268"/>
                  </a:lnTo>
                  <a:lnTo>
                    <a:pt x="367346" y="576125"/>
                  </a:lnTo>
                  <a:lnTo>
                    <a:pt x="412273" y="586696"/>
                  </a:lnTo>
                  <a:lnTo>
                    <a:pt x="454557" y="591982"/>
                  </a:lnTo>
                  <a:lnTo>
                    <a:pt x="502127" y="586696"/>
                  </a:lnTo>
                  <a:lnTo>
                    <a:pt x="531198" y="581411"/>
                  </a:lnTo>
                  <a:lnTo>
                    <a:pt x="576125" y="576125"/>
                  </a:lnTo>
                  <a:lnTo>
                    <a:pt x="621052" y="573482"/>
                  </a:lnTo>
                  <a:lnTo>
                    <a:pt x="663337" y="565554"/>
                  </a:lnTo>
                  <a:lnTo>
                    <a:pt x="710907" y="557626"/>
                  </a:lnTo>
                  <a:lnTo>
                    <a:pt x="890615" y="531198"/>
                  </a:lnTo>
                  <a:lnTo>
                    <a:pt x="1062396" y="499485"/>
                  </a:lnTo>
                  <a:lnTo>
                    <a:pt x="1279103" y="462486"/>
                  </a:lnTo>
                  <a:lnTo>
                    <a:pt x="1466740" y="430773"/>
                  </a:lnTo>
                  <a:lnTo>
                    <a:pt x="1688733" y="399059"/>
                  </a:lnTo>
                  <a:lnTo>
                    <a:pt x="1926583" y="367346"/>
                  </a:lnTo>
                  <a:lnTo>
                    <a:pt x="2074578" y="348846"/>
                  </a:lnTo>
                  <a:lnTo>
                    <a:pt x="2196146" y="335633"/>
                  </a:lnTo>
                  <a:lnTo>
                    <a:pt x="2404925" y="314490"/>
                  </a:lnTo>
                  <a:lnTo>
                    <a:pt x="2584634" y="301277"/>
                  </a:lnTo>
                  <a:lnTo>
                    <a:pt x="2716772" y="293348"/>
                  </a:lnTo>
                  <a:lnTo>
                    <a:pt x="2819841" y="288063"/>
                  </a:lnTo>
                  <a:lnTo>
                    <a:pt x="2930837" y="288063"/>
                  </a:lnTo>
                  <a:lnTo>
                    <a:pt x="3070904" y="285420"/>
                  </a:lnTo>
                  <a:lnTo>
                    <a:pt x="3152830" y="288063"/>
                  </a:lnTo>
                  <a:lnTo>
                    <a:pt x="3192472" y="274849"/>
                  </a:lnTo>
                  <a:lnTo>
                    <a:pt x="3213614" y="266920"/>
                  </a:lnTo>
                  <a:lnTo>
                    <a:pt x="3234756" y="251064"/>
                  </a:lnTo>
                  <a:lnTo>
                    <a:pt x="3245327" y="235207"/>
                  </a:lnTo>
                  <a:lnTo>
                    <a:pt x="3247970" y="224636"/>
                  </a:lnTo>
                  <a:lnTo>
                    <a:pt x="3247970" y="214065"/>
                  </a:lnTo>
                  <a:lnTo>
                    <a:pt x="3240042" y="192923"/>
                  </a:lnTo>
                  <a:lnTo>
                    <a:pt x="3229471" y="177066"/>
                  </a:lnTo>
                  <a:lnTo>
                    <a:pt x="3210971" y="158567"/>
                  </a:lnTo>
                  <a:lnTo>
                    <a:pt x="3181901" y="134782"/>
                  </a:lnTo>
                  <a:lnTo>
                    <a:pt x="3136974" y="105711"/>
                  </a:lnTo>
                  <a:lnTo>
                    <a:pt x="3062976" y="68712"/>
                  </a:lnTo>
                  <a:lnTo>
                    <a:pt x="2999549" y="47570"/>
                  </a:lnTo>
                  <a:lnTo>
                    <a:pt x="2899124" y="18500"/>
                  </a:lnTo>
                  <a:lnTo>
                    <a:pt x="2817198" y="0"/>
                  </a:lnTo>
                  <a:lnTo>
                    <a:pt x="2801341" y="2643"/>
                  </a:lnTo>
                  <a:lnTo>
                    <a:pt x="2751129" y="21142"/>
                  </a:lnTo>
                  <a:lnTo>
                    <a:pt x="2674488" y="55499"/>
                  </a:lnTo>
                  <a:lnTo>
                    <a:pt x="2650703" y="66070"/>
                  </a:lnTo>
                  <a:lnTo>
                    <a:pt x="2507993" y="92497"/>
                  </a:lnTo>
                  <a:lnTo>
                    <a:pt x="2325642" y="124211"/>
                  </a:lnTo>
                  <a:lnTo>
                    <a:pt x="2175004" y="147996"/>
                  </a:lnTo>
                  <a:lnTo>
                    <a:pt x="2124791" y="158567"/>
                  </a:lnTo>
                  <a:lnTo>
                    <a:pt x="1958296" y="174423"/>
                  </a:lnTo>
                  <a:lnTo>
                    <a:pt x="1863156" y="1902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8">
              <a:extLst>
                <a:ext uri="{FF2B5EF4-FFF2-40B4-BE49-F238E27FC236}">
                  <a16:creationId xmlns:a16="http://schemas.microsoft.com/office/drawing/2014/main" id="{C9772D78-CECF-433F-8288-A037D6187C8E}"/>
                </a:ext>
              </a:extLst>
            </p:cNvPr>
            <p:cNvSpPr/>
            <p:nvPr/>
          </p:nvSpPr>
          <p:spPr>
            <a:xfrm>
              <a:off x="4094163" y="4252912"/>
              <a:ext cx="355600" cy="1824038"/>
            </a:xfrm>
            <a:custGeom>
              <a:avLst/>
              <a:gdLst>
                <a:gd name="connsiteX0" fmla="*/ 345281 w 357187"/>
                <a:gd name="connsiteY0" fmla="*/ 626268 h 1824037"/>
                <a:gd name="connsiteX1" fmla="*/ 333375 w 357187"/>
                <a:gd name="connsiteY1" fmla="*/ 831056 h 1824037"/>
                <a:gd name="connsiteX2" fmla="*/ 323850 w 357187"/>
                <a:gd name="connsiteY2" fmla="*/ 1016793 h 1824037"/>
                <a:gd name="connsiteX3" fmla="*/ 314325 w 357187"/>
                <a:gd name="connsiteY3" fmla="*/ 1204912 h 1824037"/>
                <a:gd name="connsiteX4" fmla="*/ 311944 w 357187"/>
                <a:gd name="connsiteY4" fmla="*/ 1269206 h 1824037"/>
                <a:gd name="connsiteX5" fmla="*/ 264319 w 357187"/>
                <a:gd name="connsiteY5" fmla="*/ 1695450 h 1824037"/>
                <a:gd name="connsiteX6" fmla="*/ 254794 w 357187"/>
                <a:gd name="connsiteY6" fmla="*/ 1721643 h 1824037"/>
                <a:gd name="connsiteX7" fmla="*/ 238125 w 357187"/>
                <a:gd name="connsiteY7" fmla="*/ 1754981 h 1824037"/>
                <a:gd name="connsiteX8" fmla="*/ 216694 w 357187"/>
                <a:gd name="connsiteY8" fmla="*/ 1788318 h 1824037"/>
                <a:gd name="connsiteX9" fmla="*/ 197644 w 357187"/>
                <a:gd name="connsiteY9" fmla="*/ 1809750 h 1824037"/>
                <a:gd name="connsiteX10" fmla="*/ 176212 w 357187"/>
                <a:gd name="connsiteY10" fmla="*/ 1821656 h 1824037"/>
                <a:gd name="connsiteX11" fmla="*/ 157162 w 357187"/>
                <a:gd name="connsiteY11" fmla="*/ 1824037 h 1824037"/>
                <a:gd name="connsiteX12" fmla="*/ 147637 w 357187"/>
                <a:gd name="connsiteY12" fmla="*/ 1821656 h 1824037"/>
                <a:gd name="connsiteX13" fmla="*/ 133350 w 357187"/>
                <a:gd name="connsiteY13" fmla="*/ 1812131 h 1824037"/>
                <a:gd name="connsiteX14" fmla="*/ 116681 w 357187"/>
                <a:gd name="connsiteY14" fmla="*/ 1793081 h 1824037"/>
                <a:gd name="connsiteX15" fmla="*/ 90487 w 357187"/>
                <a:gd name="connsiteY15" fmla="*/ 1747837 h 1824037"/>
                <a:gd name="connsiteX16" fmla="*/ 64294 w 357187"/>
                <a:gd name="connsiteY16" fmla="*/ 1697831 h 1824037"/>
                <a:gd name="connsiteX17" fmla="*/ 42862 w 357187"/>
                <a:gd name="connsiteY17" fmla="*/ 1654968 h 1824037"/>
                <a:gd name="connsiteX18" fmla="*/ 26194 w 357187"/>
                <a:gd name="connsiteY18" fmla="*/ 1607343 h 1824037"/>
                <a:gd name="connsiteX19" fmla="*/ 16669 w 357187"/>
                <a:gd name="connsiteY19" fmla="*/ 1578768 h 1824037"/>
                <a:gd name="connsiteX20" fmla="*/ 11906 w 357187"/>
                <a:gd name="connsiteY20" fmla="*/ 1554956 h 1824037"/>
                <a:gd name="connsiteX21" fmla="*/ 4762 w 357187"/>
                <a:gd name="connsiteY21" fmla="*/ 1521618 h 1824037"/>
                <a:gd name="connsiteX22" fmla="*/ 0 w 357187"/>
                <a:gd name="connsiteY22" fmla="*/ 1481137 h 1824037"/>
                <a:gd name="connsiteX23" fmla="*/ 0 w 357187"/>
                <a:gd name="connsiteY23" fmla="*/ 1457325 h 1824037"/>
                <a:gd name="connsiteX24" fmla="*/ 2381 w 357187"/>
                <a:gd name="connsiteY24" fmla="*/ 1443037 h 1824037"/>
                <a:gd name="connsiteX25" fmla="*/ 23812 w 357187"/>
                <a:gd name="connsiteY25" fmla="*/ 1352550 h 1824037"/>
                <a:gd name="connsiteX26" fmla="*/ 50006 w 357187"/>
                <a:gd name="connsiteY26" fmla="*/ 1240631 h 1824037"/>
                <a:gd name="connsiteX27" fmla="*/ 73819 w 357187"/>
                <a:gd name="connsiteY27" fmla="*/ 1121568 h 1824037"/>
                <a:gd name="connsiteX28" fmla="*/ 95250 w 357187"/>
                <a:gd name="connsiteY28" fmla="*/ 1004887 h 1824037"/>
                <a:gd name="connsiteX29" fmla="*/ 111919 w 357187"/>
                <a:gd name="connsiteY29" fmla="*/ 897731 h 1824037"/>
                <a:gd name="connsiteX30" fmla="*/ 123825 w 357187"/>
                <a:gd name="connsiteY30" fmla="*/ 823912 h 1824037"/>
                <a:gd name="connsiteX31" fmla="*/ 133350 w 357187"/>
                <a:gd name="connsiteY31" fmla="*/ 752475 h 1824037"/>
                <a:gd name="connsiteX32" fmla="*/ 138112 w 357187"/>
                <a:gd name="connsiteY32" fmla="*/ 664368 h 1824037"/>
                <a:gd name="connsiteX33" fmla="*/ 145256 w 357187"/>
                <a:gd name="connsiteY33" fmla="*/ 578643 h 1824037"/>
                <a:gd name="connsiteX34" fmla="*/ 147637 w 357187"/>
                <a:gd name="connsiteY34" fmla="*/ 516731 h 1824037"/>
                <a:gd name="connsiteX35" fmla="*/ 152400 w 357187"/>
                <a:gd name="connsiteY35" fmla="*/ 419100 h 1824037"/>
                <a:gd name="connsiteX36" fmla="*/ 154781 w 357187"/>
                <a:gd name="connsiteY36" fmla="*/ 300037 h 1824037"/>
                <a:gd name="connsiteX37" fmla="*/ 157162 w 357187"/>
                <a:gd name="connsiteY37" fmla="*/ 9525 h 1824037"/>
                <a:gd name="connsiteX38" fmla="*/ 323850 w 357187"/>
                <a:gd name="connsiteY38" fmla="*/ 0 h 1824037"/>
                <a:gd name="connsiteX39" fmla="*/ 340519 w 357187"/>
                <a:gd name="connsiteY39" fmla="*/ 100012 h 1824037"/>
                <a:gd name="connsiteX40" fmla="*/ 345281 w 357187"/>
                <a:gd name="connsiteY40" fmla="*/ 145256 h 1824037"/>
                <a:gd name="connsiteX41" fmla="*/ 352425 w 357187"/>
                <a:gd name="connsiteY41" fmla="*/ 214312 h 1824037"/>
                <a:gd name="connsiteX42" fmla="*/ 354806 w 357187"/>
                <a:gd name="connsiteY42" fmla="*/ 302418 h 1824037"/>
                <a:gd name="connsiteX43" fmla="*/ 357187 w 357187"/>
                <a:gd name="connsiteY43" fmla="*/ 421481 h 1824037"/>
                <a:gd name="connsiteX44" fmla="*/ 357187 w 357187"/>
                <a:gd name="connsiteY44" fmla="*/ 459581 h 1824037"/>
                <a:gd name="connsiteX45" fmla="*/ 345281 w 357187"/>
                <a:gd name="connsiteY45" fmla="*/ 626268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57187" h="1824037">
                  <a:moveTo>
                    <a:pt x="345281" y="626268"/>
                  </a:moveTo>
                  <a:lnTo>
                    <a:pt x="333375" y="831056"/>
                  </a:lnTo>
                  <a:lnTo>
                    <a:pt x="323850" y="1016793"/>
                  </a:lnTo>
                  <a:lnTo>
                    <a:pt x="314325" y="1204912"/>
                  </a:lnTo>
                  <a:cubicBezTo>
                    <a:pt x="313531" y="1226343"/>
                    <a:pt x="312738" y="1247775"/>
                    <a:pt x="311944" y="1269206"/>
                  </a:cubicBezTo>
                  <a:lnTo>
                    <a:pt x="264319" y="1695450"/>
                  </a:lnTo>
                  <a:lnTo>
                    <a:pt x="254794" y="1721643"/>
                  </a:lnTo>
                  <a:lnTo>
                    <a:pt x="238125" y="1754981"/>
                  </a:lnTo>
                  <a:lnTo>
                    <a:pt x="216694" y="1788318"/>
                  </a:lnTo>
                  <a:lnTo>
                    <a:pt x="197644" y="1809750"/>
                  </a:lnTo>
                  <a:lnTo>
                    <a:pt x="176212" y="1821656"/>
                  </a:lnTo>
                  <a:lnTo>
                    <a:pt x="157162" y="1824037"/>
                  </a:lnTo>
                  <a:lnTo>
                    <a:pt x="147637" y="1821656"/>
                  </a:lnTo>
                  <a:lnTo>
                    <a:pt x="133350" y="1812131"/>
                  </a:lnTo>
                  <a:lnTo>
                    <a:pt x="116681" y="1793081"/>
                  </a:lnTo>
                  <a:lnTo>
                    <a:pt x="90487" y="1747837"/>
                  </a:lnTo>
                  <a:lnTo>
                    <a:pt x="64294" y="1697831"/>
                  </a:lnTo>
                  <a:lnTo>
                    <a:pt x="42862" y="1654968"/>
                  </a:lnTo>
                  <a:lnTo>
                    <a:pt x="26194" y="1607343"/>
                  </a:lnTo>
                  <a:lnTo>
                    <a:pt x="16669" y="1578768"/>
                  </a:lnTo>
                  <a:lnTo>
                    <a:pt x="11906" y="1554956"/>
                  </a:lnTo>
                  <a:lnTo>
                    <a:pt x="4762" y="1521618"/>
                  </a:lnTo>
                  <a:lnTo>
                    <a:pt x="0" y="1481137"/>
                  </a:lnTo>
                  <a:lnTo>
                    <a:pt x="0" y="1457325"/>
                  </a:lnTo>
                  <a:lnTo>
                    <a:pt x="2381" y="1443037"/>
                  </a:lnTo>
                  <a:lnTo>
                    <a:pt x="23812" y="1352550"/>
                  </a:lnTo>
                  <a:lnTo>
                    <a:pt x="50006" y="1240631"/>
                  </a:lnTo>
                  <a:lnTo>
                    <a:pt x="73819" y="1121568"/>
                  </a:lnTo>
                  <a:lnTo>
                    <a:pt x="95250" y="1004887"/>
                  </a:lnTo>
                  <a:lnTo>
                    <a:pt x="111919" y="897731"/>
                  </a:lnTo>
                  <a:lnTo>
                    <a:pt x="123825" y="823912"/>
                  </a:lnTo>
                  <a:lnTo>
                    <a:pt x="133350" y="752475"/>
                  </a:lnTo>
                  <a:lnTo>
                    <a:pt x="138112" y="664368"/>
                  </a:lnTo>
                  <a:lnTo>
                    <a:pt x="145256" y="578643"/>
                  </a:lnTo>
                  <a:cubicBezTo>
                    <a:pt x="146050" y="558006"/>
                    <a:pt x="146843" y="537368"/>
                    <a:pt x="147637" y="516731"/>
                  </a:cubicBezTo>
                  <a:lnTo>
                    <a:pt x="152400" y="419100"/>
                  </a:lnTo>
                  <a:cubicBezTo>
                    <a:pt x="153194" y="379412"/>
                    <a:pt x="153987" y="339725"/>
                    <a:pt x="154781" y="300037"/>
                  </a:cubicBezTo>
                  <a:cubicBezTo>
                    <a:pt x="155575" y="203200"/>
                    <a:pt x="156368" y="106362"/>
                    <a:pt x="157162" y="9525"/>
                  </a:cubicBezTo>
                  <a:lnTo>
                    <a:pt x="323850" y="0"/>
                  </a:lnTo>
                  <a:lnTo>
                    <a:pt x="340519" y="100012"/>
                  </a:lnTo>
                  <a:lnTo>
                    <a:pt x="345281" y="145256"/>
                  </a:lnTo>
                  <a:lnTo>
                    <a:pt x="352425" y="214312"/>
                  </a:lnTo>
                  <a:cubicBezTo>
                    <a:pt x="353219" y="243681"/>
                    <a:pt x="354012" y="273049"/>
                    <a:pt x="354806" y="302418"/>
                  </a:cubicBezTo>
                  <a:cubicBezTo>
                    <a:pt x="355600" y="342106"/>
                    <a:pt x="356393" y="381793"/>
                    <a:pt x="357187" y="421481"/>
                  </a:cubicBezTo>
                  <a:lnTo>
                    <a:pt x="357187" y="459581"/>
                  </a:lnTo>
                  <a:lnTo>
                    <a:pt x="345281" y="6262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9">
              <a:extLst>
                <a:ext uri="{FF2B5EF4-FFF2-40B4-BE49-F238E27FC236}">
                  <a16:creationId xmlns:a16="http://schemas.microsoft.com/office/drawing/2014/main" id="{5A14B10F-E2A2-40A0-B83D-46160DDADE4C}"/>
                </a:ext>
              </a:extLst>
            </p:cNvPr>
            <p:cNvSpPr/>
            <p:nvPr/>
          </p:nvSpPr>
          <p:spPr>
            <a:xfrm>
              <a:off x="4295775" y="5129212"/>
              <a:ext cx="904875" cy="919163"/>
            </a:xfrm>
            <a:custGeom>
              <a:avLst/>
              <a:gdLst>
                <a:gd name="connsiteX0" fmla="*/ 740569 w 904875"/>
                <a:gd name="connsiteY0" fmla="*/ 207168 h 919162"/>
                <a:gd name="connsiteX1" fmla="*/ 631031 w 904875"/>
                <a:gd name="connsiteY1" fmla="*/ 309562 h 919162"/>
                <a:gd name="connsiteX2" fmla="*/ 533400 w 904875"/>
                <a:gd name="connsiteY2" fmla="*/ 400050 h 919162"/>
                <a:gd name="connsiteX3" fmla="*/ 442913 w 904875"/>
                <a:gd name="connsiteY3" fmla="*/ 476250 h 919162"/>
                <a:gd name="connsiteX4" fmla="*/ 347663 w 904875"/>
                <a:gd name="connsiteY4" fmla="*/ 554831 h 919162"/>
                <a:gd name="connsiteX5" fmla="*/ 278606 w 904875"/>
                <a:gd name="connsiteY5" fmla="*/ 616743 h 919162"/>
                <a:gd name="connsiteX6" fmla="*/ 188119 w 904875"/>
                <a:gd name="connsiteY6" fmla="*/ 697706 h 919162"/>
                <a:gd name="connsiteX7" fmla="*/ 111919 w 904875"/>
                <a:gd name="connsiteY7" fmla="*/ 766762 h 919162"/>
                <a:gd name="connsiteX8" fmla="*/ 69056 w 904875"/>
                <a:gd name="connsiteY8" fmla="*/ 812006 h 919162"/>
                <a:gd name="connsiteX9" fmla="*/ 59531 w 904875"/>
                <a:gd name="connsiteY9" fmla="*/ 826293 h 919162"/>
                <a:gd name="connsiteX10" fmla="*/ 33338 w 904875"/>
                <a:gd name="connsiteY10" fmla="*/ 876300 h 919162"/>
                <a:gd name="connsiteX11" fmla="*/ 0 w 904875"/>
                <a:gd name="connsiteY11" fmla="*/ 919162 h 919162"/>
                <a:gd name="connsiteX12" fmla="*/ 107156 w 904875"/>
                <a:gd name="connsiteY12" fmla="*/ 340518 h 919162"/>
                <a:gd name="connsiteX13" fmla="*/ 109538 w 904875"/>
                <a:gd name="connsiteY13" fmla="*/ 400050 h 919162"/>
                <a:gd name="connsiteX14" fmla="*/ 114300 w 904875"/>
                <a:gd name="connsiteY14" fmla="*/ 421481 h 919162"/>
                <a:gd name="connsiteX15" fmla="*/ 119063 w 904875"/>
                <a:gd name="connsiteY15" fmla="*/ 431006 h 919162"/>
                <a:gd name="connsiteX16" fmla="*/ 123825 w 904875"/>
                <a:gd name="connsiteY16" fmla="*/ 433387 h 919162"/>
                <a:gd name="connsiteX17" fmla="*/ 135731 w 904875"/>
                <a:gd name="connsiteY17" fmla="*/ 438150 h 919162"/>
                <a:gd name="connsiteX18" fmla="*/ 150019 w 904875"/>
                <a:gd name="connsiteY18" fmla="*/ 438150 h 919162"/>
                <a:gd name="connsiteX19" fmla="*/ 183356 w 904875"/>
                <a:gd name="connsiteY19" fmla="*/ 426243 h 919162"/>
                <a:gd name="connsiteX20" fmla="*/ 202406 w 904875"/>
                <a:gd name="connsiteY20" fmla="*/ 416718 h 919162"/>
                <a:gd name="connsiteX21" fmla="*/ 247650 w 904875"/>
                <a:gd name="connsiteY21" fmla="*/ 402431 h 919162"/>
                <a:gd name="connsiteX22" fmla="*/ 311944 w 904875"/>
                <a:gd name="connsiteY22" fmla="*/ 371475 h 919162"/>
                <a:gd name="connsiteX23" fmla="*/ 428625 w 904875"/>
                <a:gd name="connsiteY23" fmla="*/ 304800 h 919162"/>
                <a:gd name="connsiteX24" fmla="*/ 597694 w 904875"/>
                <a:gd name="connsiteY24" fmla="*/ 192881 h 919162"/>
                <a:gd name="connsiteX25" fmla="*/ 747713 w 904875"/>
                <a:gd name="connsiteY25" fmla="*/ 88106 h 919162"/>
                <a:gd name="connsiteX26" fmla="*/ 833438 w 904875"/>
                <a:gd name="connsiteY26" fmla="*/ 26193 h 919162"/>
                <a:gd name="connsiteX27" fmla="*/ 866775 w 904875"/>
                <a:gd name="connsiteY27" fmla="*/ 7143 h 919162"/>
                <a:gd name="connsiteX28" fmla="*/ 885825 w 904875"/>
                <a:gd name="connsiteY28" fmla="*/ 0 h 919162"/>
                <a:gd name="connsiteX29" fmla="*/ 892969 w 904875"/>
                <a:gd name="connsiteY29" fmla="*/ 0 h 919162"/>
                <a:gd name="connsiteX30" fmla="*/ 895350 w 904875"/>
                <a:gd name="connsiteY30" fmla="*/ 0 h 919162"/>
                <a:gd name="connsiteX31" fmla="*/ 902494 w 904875"/>
                <a:gd name="connsiteY31" fmla="*/ 4762 h 919162"/>
                <a:gd name="connsiteX32" fmla="*/ 904875 w 904875"/>
                <a:gd name="connsiteY32" fmla="*/ 11906 h 919162"/>
                <a:gd name="connsiteX33" fmla="*/ 904875 w 904875"/>
                <a:gd name="connsiteY33" fmla="*/ 30956 h 919162"/>
                <a:gd name="connsiteX34" fmla="*/ 895350 w 904875"/>
                <a:gd name="connsiteY34" fmla="*/ 54768 h 919162"/>
                <a:gd name="connsiteX35" fmla="*/ 869156 w 904875"/>
                <a:gd name="connsiteY35" fmla="*/ 80962 h 919162"/>
                <a:gd name="connsiteX36" fmla="*/ 740569 w 904875"/>
                <a:gd name="connsiteY36" fmla="*/ 207168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4875" h="919162">
                  <a:moveTo>
                    <a:pt x="740569" y="207168"/>
                  </a:moveTo>
                  <a:lnTo>
                    <a:pt x="631031" y="309562"/>
                  </a:lnTo>
                  <a:lnTo>
                    <a:pt x="533400" y="400050"/>
                  </a:lnTo>
                  <a:lnTo>
                    <a:pt x="442913" y="476250"/>
                  </a:lnTo>
                  <a:lnTo>
                    <a:pt x="347663" y="554831"/>
                  </a:lnTo>
                  <a:lnTo>
                    <a:pt x="278606" y="616743"/>
                  </a:lnTo>
                  <a:lnTo>
                    <a:pt x="188119" y="697706"/>
                  </a:lnTo>
                  <a:lnTo>
                    <a:pt x="111919" y="766762"/>
                  </a:lnTo>
                  <a:lnTo>
                    <a:pt x="69056" y="812006"/>
                  </a:lnTo>
                  <a:lnTo>
                    <a:pt x="59531" y="826293"/>
                  </a:lnTo>
                  <a:lnTo>
                    <a:pt x="33338" y="876300"/>
                  </a:lnTo>
                  <a:lnTo>
                    <a:pt x="0" y="919162"/>
                  </a:lnTo>
                  <a:lnTo>
                    <a:pt x="107156" y="340518"/>
                  </a:lnTo>
                  <a:lnTo>
                    <a:pt x="109538" y="400050"/>
                  </a:lnTo>
                  <a:lnTo>
                    <a:pt x="114300" y="421481"/>
                  </a:lnTo>
                  <a:lnTo>
                    <a:pt x="119063" y="431006"/>
                  </a:lnTo>
                  <a:lnTo>
                    <a:pt x="123825" y="433387"/>
                  </a:lnTo>
                  <a:lnTo>
                    <a:pt x="135731" y="438150"/>
                  </a:lnTo>
                  <a:lnTo>
                    <a:pt x="150019" y="438150"/>
                  </a:lnTo>
                  <a:lnTo>
                    <a:pt x="183356" y="426243"/>
                  </a:lnTo>
                  <a:lnTo>
                    <a:pt x="202406" y="416718"/>
                  </a:lnTo>
                  <a:lnTo>
                    <a:pt x="247650" y="402431"/>
                  </a:lnTo>
                  <a:lnTo>
                    <a:pt x="311944" y="371475"/>
                  </a:lnTo>
                  <a:lnTo>
                    <a:pt x="428625" y="304800"/>
                  </a:lnTo>
                  <a:lnTo>
                    <a:pt x="597694" y="192881"/>
                  </a:lnTo>
                  <a:lnTo>
                    <a:pt x="747713" y="88106"/>
                  </a:lnTo>
                  <a:lnTo>
                    <a:pt x="833438" y="26193"/>
                  </a:lnTo>
                  <a:lnTo>
                    <a:pt x="866775" y="7143"/>
                  </a:lnTo>
                  <a:lnTo>
                    <a:pt x="885825" y="0"/>
                  </a:lnTo>
                  <a:lnTo>
                    <a:pt x="892969" y="0"/>
                  </a:lnTo>
                  <a:lnTo>
                    <a:pt x="895350" y="0"/>
                  </a:lnTo>
                  <a:lnTo>
                    <a:pt x="902494" y="4762"/>
                  </a:lnTo>
                  <a:lnTo>
                    <a:pt x="904875" y="11906"/>
                  </a:lnTo>
                  <a:lnTo>
                    <a:pt x="904875" y="30956"/>
                  </a:lnTo>
                  <a:lnTo>
                    <a:pt x="895350" y="54768"/>
                  </a:lnTo>
                  <a:lnTo>
                    <a:pt x="869156" y="80962"/>
                  </a:lnTo>
                  <a:lnTo>
                    <a:pt x="740569" y="2071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0">
              <a:extLst>
                <a:ext uri="{FF2B5EF4-FFF2-40B4-BE49-F238E27FC236}">
                  <a16:creationId xmlns:a16="http://schemas.microsoft.com/office/drawing/2014/main" id="{623A9260-7A4B-4413-A4B4-6C53D1DDC2FD}"/>
                </a:ext>
              </a:extLst>
            </p:cNvPr>
            <p:cNvSpPr/>
            <p:nvPr/>
          </p:nvSpPr>
          <p:spPr>
            <a:xfrm>
              <a:off x="5360988" y="4132262"/>
              <a:ext cx="992187" cy="782638"/>
            </a:xfrm>
            <a:custGeom>
              <a:avLst/>
              <a:gdLst>
                <a:gd name="connsiteX0" fmla="*/ 671512 w 992981"/>
                <a:gd name="connsiteY0" fmla="*/ 507206 h 783431"/>
                <a:gd name="connsiteX1" fmla="*/ 585787 w 992981"/>
                <a:gd name="connsiteY1" fmla="*/ 547687 h 783431"/>
                <a:gd name="connsiteX2" fmla="*/ 478631 w 992981"/>
                <a:gd name="connsiteY2" fmla="*/ 597694 h 783431"/>
                <a:gd name="connsiteX3" fmla="*/ 345281 w 992981"/>
                <a:gd name="connsiteY3" fmla="*/ 659606 h 783431"/>
                <a:gd name="connsiteX4" fmla="*/ 202406 w 992981"/>
                <a:gd name="connsiteY4" fmla="*/ 721519 h 783431"/>
                <a:gd name="connsiteX5" fmla="*/ 50006 w 992981"/>
                <a:gd name="connsiteY5" fmla="*/ 783431 h 783431"/>
                <a:gd name="connsiteX6" fmla="*/ 0 w 992981"/>
                <a:gd name="connsiteY6" fmla="*/ 740569 h 783431"/>
                <a:gd name="connsiteX7" fmla="*/ 83344 w 992981"/>
                <a:gd name="connsiteY7" fmla="*/ 671512 h 783431"/>
                <a:gd name="connsiteX8" fmla="*/ 188119 w 992981"/>
                <a:gd name="connsiteY8" fmla="*/ 595312 h 783431"/>
                <a:gd name="connsiteX9" fmla="*/ 276225 w 992981"/>
                <a:gd name="connsiteY9" fmla="*/ 531019 h 783431"/>
                <a:gd name="connsiteX10" fmla="*/ 350044 w 992981"/>
                <a:gd name="connsiteY10" fmla="*/ 473869 h 783431"/>
                <a:gd name="connsiteX11" fmla="*/ 402431 w 992981"/>
                <a:gd name="connsiteY11" fmla="*/ 426244 h 783431"/>
                <a:gd name="connsiteX12" fmla="*/ 442912 w 992981"/>
                <a:gd name="connsiteY12" fmla="*/ 388144 h 783431"/>
                <a:gd name="connsiteX13" fmla="*/ 481012 w 992981"/>
                <a:gd name="connsiteY13" fmla="*/ 347662 h 783431"/>
                <a:gd name="connsiteX14" fmla="*/ 514350 w 992981"/>
                <a:gd name="connsiteY14" fmla="*/ 309562 h 783431"/>
                <a:gd name="connsiteX15" fmla="*/ 542925 w 992981"/>
                <a:gd name="connsiteY15" fmla="*/ 271462 h 783431"/>
                <a:gd name="connsiteX16" fmla="*/ 559594 w 992981"/>
                <a:gd name="connsiteY16" fmla="*/ 242887 h 783431"/>
                <a:gd name="connsiteX17" fmla="*/ 566737 w 992981"/>
                <a:gd name="connsiteY17" fmla="*/ 223837 h 783431"/>
                <a:gd name="connsiteX18" fmla="*/ 569119 w 992981"/>
                <a:gd name="connsiteY18" fmla="*/ 209550 h 783431"/>
                <a:gd name="connsiteX19" fmla="*/ 569119 w 992981"/>
                <a:gd name="connsiteY19" fmla="*/ 192881 h 783431"/>
                <a:gd name="connsiteX20" fmla="*/ 564356 w 992981"/>
                <a:gd name="connsiteY20" fmla="*/ 164306 h 783431"/>
                <a:gd name="connsiteX21" fmla="*/ 554831 w 992981"/>
                <a:gd name="connsiteY21" fmla="*/ 133350 h 783431"/>
                <a:gd name="connsiteX22" fmla="*/ 540544 w 992981"/>
                <a:gd name="connsiteY22" fmla="*/ 102394 h 783431"/>
                <a:gd name="connsiteX23" fmla="*/ 526256 w 992981"/>
                <a:gd name="connsiteY23" fmla="*/ 69056 h 783431"/>
                <a:gd name="connsiteX24" fmla="*/ 514350 w 992981"/>
                <a:gd name="connsiteY24" fmla="*/ 40481 h 783431"/>
                <a:gd name="connsiteX25" fmla="*/ 509587 w 992981"/>
                <a:gd name="connsiteY25" fmla="*/ 21431 h 783431"/>
                <a:gd name="connsiteX26" fmla="*/ 509587 w 992981"/>
                <a:gd name="connsiteY26" fmla="*/ 14287 h 783431"/>
                <a:gd name="connsiteX27" fmla="*/ 511969 w 992981"/>
                <a:gd name="connsiteY27" fmla="*/ 2381 h 783431"/>
                <a:gd name="connsiteX28" fmla="*/ 516731 w 992981"/>
                <a:gd name="connsiteY28" fmla="*/ 0 h 783431"/>
                <a:gd name="connsiteX29" fmla="*/ 545306 w 992981"/>
                <a:gd name="connsiteY29" fmla="*/ 7144 h 783431"/>
                <a:gd name="connsiteX30" fmla="*/ 595312 w 992981"/>
                <a:gd name="connsiteY30" fmla="*/ 35719 h 783431"/>
                <a:gd name="connsiteX31" fmla="*/ 650081 w 992981"/>
                <a:gd name="connsiteY31" fmla="*/ 57150 h 783431"/>
                <a:gd name="connsiteX32" fmla="*/ 738187 w 992981"/>
                <a:gd name="connsiteY32" fmla="*/ 97631 h 783431"/>
                <a:gd name="connsiteX33" fmla="*/ 795337 w 992981"/>
                <a:gd name="connsiteY33" fmla="*/ 130969 h 783431"/>
                <a:gd name="connsiteX34" fmla="*/ 847725 w 992981"/>
                <a:gd name="connsiteY34" fmla="*/ 161925 h 783431"/>
                <a:gd name="connsiteX35" fmla="*/ 890587 w 992981"/>
                <a:gd name="connsiteY35" fmla="*/ 195262 h 783431"/>
                <a:gd name="connsiteX36" fmla="*/ 919162 w 992981"/>
                <a:gd name="connsiteY36" fmla="*/ 226219 h 783431"/>
                <a:gd name="connsiteX37" fmla="*/ 950119 w 992981"/>
                <a:gd name="connsiteY37" fmla="*/ 257175 h 783431"/>
                <a:gd name="connsiteX38" fmla="*/ 969169 w 992981"/>
                <a:gd name="connsiteY38" fmla="*/ 278606 h 783431"/>
                <a:gd name="connsiteX39" fmla="*/ 983456 w 992981"/>
                <a:gd name="connsiteY39" fmla="*/ 297656 h 783431"/>
                <a:gd name="connsiteX40" fmla="*/ 990600 w 992981"/>
                <a:gd name="connsiteY40" fmla="*/ 316706 h 783431"/>
                <a:gd name="connsiteX41" fmla="*/ 992981 w 992981"/>
                <a:gd name="connsiteY41" fmla="*/ 333375 h 783431"/>
                <a:gd name="connsiteX42" fmla="*/ 988219 w 992981"/>
                <a:gd name="connsiteY42" fmla="*/ 352425 h 783431"/>
                <a:gd name="connsiteX43" fmla="*/ 971550 w 992981"/>
                <a:gd name="connsiteY43" fmla="*/ 371475 h 783431"/>
                <a:gd name="connsiteX44" fmla="*/ 952500 w 992981"/>
                <a:gd name="connsiteY44" fmla="*/ 385762 h 783431"/>
                <a:gd name="connsiteX45" fmla="*/ 931069 w 992981"/>
                <a:gd name="connsiteY45" fmla="*/ 392906 h 783431"/>
                <a:gd name="connsiteX46" fmla="*/ 881062 w 992981"/>
                <a:gd name="connsiteY46" fmla="*/ 411956 h 783431"/>
                <a:gd name="connsiteX47" fmla="*/ 814387 w 992981"/>
                <a:gd name="connsiteY47" fmla="*/ 440531 h 783431"/>
                <a:gd name="connsiteX48" fmla="*/ 671512 w 992981"/>
                <a:gd name="connsiteY48" fmla="*/ 507206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92981" h="783431">
                  <a:moveTo>
                    <a:pt x="671512" y="507206"/>
                  </a:moveTo>
                  <a:lnTo>
                    <a:pt x="585787" y="547687"/>
                  </a:lnTo>
                  <a:lnTo>
                    <a:pt x="478631" y="597694"/>
                  </a:lnTo>
                  <a:lnTo>
                    <a:pt x="345281" y="659606"/>
                  </a:lnTo>
                  <a:lnTo>
                    <a:pt x="202406" y="721519"/>
                  </a:lnTo>
                  <a:lnTo>
                    <a:pt x="50006" y="783431"/>
                  </a:lnTo>
                  <a:lnTo>
                    <a:pt x="0" y="740569"/>
                  </a:lnTo>
                  <a:lnTo>
                    <a:pt x="83344" y="671512"/>
                  </a:lnTo>
                  <a:lnTo>
                    <a:pt x="188119" y="595312"/>
                  </a:lnTo>
                  <a:lnTo>
                    <a:pt x="276225" y="531019"/>
                  </a:lnTo>
                  <a:lnTo>
                    <a:pt x="350044" y="473869"/>
                  </a:lnTo>
                  <a:lnTo>
                    <a:pt x="402431" y="426244"/>
                  </a:lnTo>
                  <a:lnTo>
                    <a:pt x="442912" y="388144"/>
                  </a:lnTo>
                  <a:lnTo>
                    <a:pt x="481012" y="347662"/>
                  </a:lnTo>
                  <a:lnTo>
                    <a:pt x="514350" y="309562"/>
                  </a:lnTo>
                  <a:lnTo>
                    <a:pt x="542925" y="271462"/>
                  </a:lnTo>
                  <a:lnTo>
                    <a:pt x="559594" y="242887"/>
                  </a:lnTo>
                  <a:lnTo>
                    <a:pt x="566737" y="223837"/>
                  </a:lnTo>
                  <a:lnTo>
                    <a:pt x="569119" y="209550"/>
                  </a:lnTo>
                  <a:lnTo>
                    <a:pt x="569119" y="192881"/>
                  </a:lnTo>
                  <a:lnTo>
                    <a:pt x="564356" y="164306"/>
                  </a:lnTo>
                  <a:lnTo>
                    <a:pt x="554831" y="133350"/>
                  </a:lnTo>
                  <a:lnTo>
                    <a:pt x="540544" y="102394"/>
                  </a:lnTo>
                  <a:lnTo>
                    <a:pt x="526256" y="69056"/>
                  </a:lnTo>
                  <a:lnTo>
                    <a:pt x="514350" y="40481"/>
                  </a:lnTo>
                  <a:lnTo>
                    <a:pt x="509587" y="21431"/>
                  </a:lnTo>
                  <a:lnTo>
                    <a:pt x="509587" y="14287"/>
                  </a:lnTo>
                  <a:lnTo>
                    <a:pt x="511969" y="2381"/>
                  </a:lnTo>
                  <a:lnTo>
                    <a:pt x="516731" y="0"/>
                  </a:lnTo>
                  <a:lnTo>
                    <a:pt x="545306" y="7144"/>
                  </a:lnTo>
                  <a:lnTo>
                    <a:pt x="595312" y="35719"/>
                  </a:lnTo>
                  <a:lnTo>
                    <a:pt x="650081" y="57150"/>
                  </a:lnTo>
                  <a:lnTo>
                    <a:pt x="738187" y="97631"/>
                  </a:lnTo>
                  <a:lnTo>
                    <a:pt x="795337" y="130969"/>
                  </a:lnTo>
                  <a:lnTo>
                    <a:pt x="847725" y="161925"/>
                  </a:lnTo>
                  <a:lnTo>
                    <a:pt x="890587" y="195262"/>
                  </a:lnTo>
                  <a:lnTo>
                    <a:pt x="919162" y="226219"/>
                  </a:lnTo>
                  <a:lnTo>
                    <a:pt x="950119" y="257175"/>
                  </a:lnTo>
                  <a:lnTo>
                    <a:pt x="969169" y="278606"/>
                  </a:lnTo>
                  <a:lnTo>
                    <a:pt x="983456" y="297656"/>
                  </a:lnTo>
                  <a:lnTo>
                    <a:pt x="990600" y="316706"/>
                  </a:lnTo>
                  <a:lnTo>
                    <a:pt x="992981" y="333375"/>
                  </a:lnTo>
                  <a:lnTo>
                    <a:pt x="988219" y="352425"/>
                  </a:lnTo>
                  <a:lnTo>
                    <a:pt x="971550" y="371475"/>
                  </a:lnTo>
                  <a:lnTo>
                    <a:pt x="952500" y="385762"/>
                  </a:lnTo>
                  <a:lnTo>
                    <a:pt x="931069" y="392906"/>
                  </a:lnTo>
                  <a:lnTo>
                    <a:pt x="881062" y="411956"/>
                  </a:lnTo>
                  <a:lnTo>
                    <a:pt x="814387" y="440531"/>
                  </a:lnTo>
                  <a:lnTo>
                    <a:pt x="671512" y="507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1">
              <a:extLst>
                <a:ext uri="{FF2B5EF4-FFF2-40B4-BE49-F238E27FC236}">
                  <a16:creationId xmlns:a16="http://schemas.microsoft.com/office/drawing/2014/main" id="{D8CB1049-340B-475F-A7AB-7128A1E1A74E}"/>
                </a:ext>
              </a:extLst>
            </p:cNvPr>
            <p:cNvSpPr/>
            <p:nvPr/>
          </p:nvSpPr>
          <p:spPr>
            <a:xfrm>
              <a:off x="4725988" y="4429125"/>
              <a:ext cx="2647950" cy="1633537"/>
            </a:xfrm>
            <a:custGeom>
              <a:avLst/>
              <a:gdLst>
                <a:gd name="connsiteX0" fmla="*/ 940594 w 2647950"/>
                <a:gd name="connsiteY0" fmla="*/ 890588 h 1633538"/>
                <a:gd name="connsiteX1" fmla="*/ 878682 w 2647950"/>
                <a:gd name="connsiteY1" fmla="*/ 821531 h 1633538"/>
                <a:gd name="connsiteX2" fmla="*/ 823913 w 2647950"/>
                <a:gd name="connsiteY2" fmla="*/ 764381 h 1633538"/>
                <a:gd name="connsiteX3" fmla="*/ 762000 w 2647950"/>
                <a:gd name="connsiteY3" fmla="*/ 697706 h 1633538"/>
                <a:gd name="connsiteX4" fmla="*/ 697707 w 2647950"/>
                <a:gd name="connsiteY4" fmla="*/ 631031 h 1633538"/>
                <a:gd name="connsiteX5" fmla="*/ 633413 w 2647950"/>
                <a:gd name="connsiteY5" fmla="*/ 564356 h 1633538"/>
                <a:gd name="connsiteX6" fmla="*/ 583407 w 2647950"/>
                <a:gd name="connsiteY6" fmla="*/ 516731 h 1633538"/>
                <a:gd name="connsiteX7" fmla="*/ 533400 w 2647950"/>
                <a:gd name="connsiteY7" fmla="*/ 471488 h 1633538"/>
                <a:gd name="connsiteX8" fmla="*/ 471488 w 2647950"/>
                <a:gd name="connsiteY8" fmla="*/ 414338 h 1633538"/>
                <a:gd name="connsiteX9" fmla="*/ 440532 w 2647950"/>
                <a:gd name="connsiteY9" fmla="*/ 385763 h 1633538"/>
                <a:gd name="connsiteX10" fmla="*/ 388144 w 2647950"/>
                <a:gd name="connsiteY10" fmla="*/ 340519 h 1633538"/>
                <a:gd name="connsiteX11" fmla="*/ 347663 w 2647950"/>
                <a:gd name="connsiteY11" fmla="*/ 304800 h 1633538"/>
                <a:gd name="connsiteX12" fmla="*/ 314325 w 2647950"/>
                <a:gd name="connsiteY12" fmla="*/ 276225 h 1633538"/>
                <a:gd name="connsiteX13" fmla="*/ 266700 w 2647950"/>
                <a:gd name="connsiteY13" fmla="*/ 238125 h 1633538"/>
                <a:gd name="connsiteX14" fmla="*/ 214313 w 2647950"/>
                <a:gd name="connsiteY14" fmla="*/ 197644 h 1633538"/>
                <a:gd name="connsiteX15" fmla="*/ 178594 w 2647950"/>
                <a:gd name="connsiteY15" fmla="*/ 173831 h 1633538"/>
                <a:gd name="connsiteX16" fmla="*/ 128588 w 2647950"/>
                <a:gd name="connsiteY16" fmla="*/ 138113 h 1633538"/>
                <a:gd name="connsiteX17" fmla="*/ 78582 w 2647950"/>
                <a:gd name="connsiteY17" fmla="*/ 107156 h 1633538"/>
                <a:gd name="connsiteX18" fmla="*/ 35719 w 2647950"/>
                <a:gd name="connsiteY18" fmla="*/ 80963 h 1633538"/>
                <a:gd name="connsiteX19" fmla="*/ 16669 w 2647950"/>
                <a:gd name="connsiteY19" fmla="*/ 69056 h 1633538"/>
                <a:gd name="connsiteX20" fmla="*/ 9525 w 2647950"/>
                <a:gd name="connsiteY20" fmla="*/ 61913 h 1633538"/>
                <a:gd name="connsiteX21" fmla="*/ 0 w 2647950"/>
                <a:gd name="connsiteY21" fmla="*/ 38100 h 1633538"/>
                <a:gd name="connsiteX22" fmla="*/ 0 w 2647950"/>
                <a:gd name="connsiteY22" fmla="*/ 26194 h 1633538"/>
                <a:gd name="connsiteX23" fmla="*/ 2382 w 2647950"/>
                <a:gd name="connsiteY23" fmla="*/ 11906 h 1633538"/>
                <a:gd name="connsiteX24" fmla="*/ 9525 w 2647950"/>
                <a:gd name="connsiteY24" fmla="*/ 2381 h 1633538"/>
                <a:gd name="connsiteX25" fmla="*/ 21432 w 2647950"/>
                <a:gd name="connsiteY25" fmla="*/ 0 h 1633538"/>
                <a:gd name="connsiteX26" fmla="*/ 38100 w 2647950"/>
                <a:gd name="connsiteY26" fmla="*/ 0 h 1633538"/>
                <a:gd name="connsiteX27" fmla="*/ 59532 w 2647950"/>
                <a:gd name="connsiteY27" fmla="*/ 2381 h 1633538"/>
                <a:gd name="connsiteX28" fmla="*/ 97632 w 2647950"/>
                <a:gd name="connsiteY28" fmla="*/ 14288 h 1633538"/>
                <a:gd name="connsiteX29" fmla="*/ 161925 w 2647950"/>
                <a:gd name="connsiteY29" fmla="*/ 42863 h 1633538"/>
                <a:gd name="connsiteX30" fmla="*/ 238125 w 2647950"/>
                <a:gd name="connsiteY30" fmla="*/ 80963 h 1633538"/>
                <a:gd name="connsiteX31" fmla="*/ 326232 w 2647950"/>
                <a:gd name="connsiteY31" fmla="*/ 130969 h 1633538"/>
                <a:gd name="connsiteX32" fmla="*/ 416719 w 2647950"/>
                <a:gd name="connsiteY32" fmla="*/ 188119 h 1633538"/>
                <a:gd name="connsiteX33" fmla="*/ 533400 w 2647950"/>
                <a:gd name="connsiteY33" fmla="*/ 261938 h 1633538"/>
                <a:gd name="connsiteX34" fmla="*/ 607219 w 2647950"/>
                <a:gd name="connsiteY34" fmla="*/ 311944 h 1633538"/>
                <a:gd name="connsiteX35" fmla="*/ 719138 w 2647950"/>
                <a:gd name="connsiteY35" fmla="*/ 388144 h 1633538"/>
                <a:gd name="connsiteX36" fmla="*/ 764382 w 2647950"/>
                <a:gd name="connsiteY36" fmla="*/ 440531 h 1633538"/>
                <a:gd name="connsiteX37" fmla="*/ 885825 w 2647950"/>
                <a:gd name="connsiteY37" fmla="*/ 540544 h 1633538"/>
                <a:gd name="connsiteX38" fmla="*/ 1054894 w 2647950"/>
                <a:gd name="connsiteY38" fmla="*/ 681038 h 1633538"/>
                <a:gd name="connsiteX39" fmla="*/ 1164432 w 2647950"/>
                <a:gd name="connsiteY39" fmla="*/ 771525 h 1633538"/>
                <a:gd name="connsiteX40" fmla="*/ 1259682 w 2647950"/>
                <a:gd name="connsiteY40" fmla="*/ 850106 h 1633538"/>
                <a:gd name="connsiteX41" fmla="*/ 1412082 w 2647950"/>
                <a:gd name="connsiteY41" fmla="*/ 966788 h 1633538"/>
                <a:gd name="connsiteX42" fmla="*/ 1559719 w 2647950"/>
                <a:gd name="connsiteY42" fmla="*/ 1076325 h 1633538"/>
                <a:gd name="connsiteX43" fmla="*/ 1712119 w 2647950"/>
                <a:gd name="connsiteY43" fmla="*/ 1173956 h 1633538"/>
                <a:gd name="connsiteX44" fmla="*/ 1859757 w 2647950"/>
                <a:gd name="connsiteY44" fmla="*/ 1254919 h 1633538"/>
                <a:gd name="connsiteX45" fmla="*/ 2024063 w 2647950"/>
                <a:gd name="connsiteY45" fmla="*/ 1331119 h 1633538"/>
                <a:gd name="connsiteX46" fmla="*/ 2147888 w 2647950"/>
                <a:gd name="connsiteY46" fmla="*/ 1383506 h 1633538"/>
                <a:gd name="connsiteX47" fmla="*/ 2355057 w 2647950"/>
                <a:gd name="connsiteY47" fmla="*/ 1462088 h 1633538"/>
                <a:gd name="connsiteX48" fmla="*/ 2545557 w 2647950"/>
                <a:gd name="connsiteY48" fmla="*/ 1528763 h 1633538"/>
                <a:gd name="connsiteX49" fmla="*/ 2626519 w 2647950"/>
                <a:gd name="connsiteY49" fmla="*/ 1559719 h 1633538"/>
                <a:gd name="connsiteX50" fmla="*/ 2638425 w 2647950"/>
                <a:gd name="connsiteY50" fmla="*/ 1566863 h 1633538"/>
                <a:gd name="connsiteX51" fmla="*/ 2645569 w 2647950"/>
                <a:gd name="connsiteY51" fmla="*/ 1574006 h 1633538"/>
                <a:gd name="connsiteX52" fmla="*/ 2647950 w 2647950"/>
                <a:gd name="connsiteY52" fmla="*/ 1583531 h 1633538"/>
                <a:gd name="connsiteX53" fmla="*/ 2647950 w 2647950"/>
                <a:gd name="connsiteY53" fmla="*/ 1590675 h 1633538"/>
                <a:gd name="connsiteX54" fmla="*/ 2643188 w 2647950"/>
                <a:gd name="connsiteY54" fmla="*/ 1600200 h 1633538"/>
                <a:gd name="connsiteX55" fmla="*/ 2628900 w 2647950"/>
                <a:gd name="connsiteY55" fmla="*/ 1612106 h 1633538"/>
                <a:gd name="connsiteX56" fmla="*/ 2595563 w 2647950"/>
                <a:gd name="connsiteY56" fmla="*/ 1626394 h 1633538"/>
                <a:gd name="connsiteX57" fmla="*/ 2566988 w 2647950"/>
                <a:gd name="connsiteY57" fmla="*/ 1631156 h 1633538"/>
                <a:gd name="connsiteX58" fmla="*/ 2493169 w 2647950"/>
                <a:gd name="connsiteY58" fmla="*/ 1631156 h 1633538"/>
                <a:gd name="connsiteX59" fmla="*/ 2314575 w 2647950"/>
                <a:gd name="connsiteY59" fmla="*/ 1631156 h 1633538"/>
                <a:gd name="connsiteX60" fmla="*/ 2155032 w 2647950"/>
                <a:gd name="connsiteY60" fmla="*/ 1631156 h 1633538"/>
                <a:gd name="connsiteX61" fmla="*/ 1981200 w 2647950"/>
                <a:gd name="connsiteY61" fmla="*/ 1631156 h 1633538"/>
                <a:gd name="connsiteX62" fmla="*/ 1847850 w 2647950"/>
                <a:gd name="connsiteY62" fmla="*/ 1631156 h 1633538"/>
                <a:gd name="connsiteX63" fmla="*/ 1750219 w 2647950"/>
                <a:gd name="connsiteY63" fmla="*/ 1631156 h 1633538"/>
                <a:gd name="connsiteX64" fmla="*/ 1709738 w 2647950"/>
                <a:gd name="connsiteY64" fmla="*/ 1631156 h 1633538"/>
                <a:gd name="connsiteX65" fmla="*/ 1688307 w 2647950"/>
                <a:gd name="connsiteY65" fmla="*/ 1633538 h 1633538"/>
                <a:gd name="connsiteX66" fmla="*/ 1664494 w 2647950"/>
                <a:gd name="connsiteY66" fmla="*/ 1633538 h 1633538"/>
                <a:gd name="connsiteX67" fmla="*/ 1628775 w 2647950"/>
                <a:gd name="connsiteY67" fmla="*/ 1628775 h 1633538"/>
                <a:gd name="connsiteX68" fmla="*/ 1600200 w 2647950"/>
                <a:gd name="connsiteY68" fmla="*/ 1616869 h 1633538"/>
                <a:gd name="connsiteX69" fmla="*/ 1574007 w 2647950"/>
                <a:gd name="connsiteY69" fmla="*/ 1602581 h 1633538"/>
                <a:gd name="connsiteX70" fmla="*/ 1557338 w 2647950"/>
                <a:gd name="connsiteY70" fmla="*/ 1588294 h 1633538"/>
                <a:gd name="connsiteX71" fmla="*/ 1538288 w 2647950"/>
                <a:gd name="connsiteY71" fmla="*/ 1569244 h 1633538"/>
                <a:gd name="connsiteX72" fmla="*/ 1516857 w 2647950"/>
                <a:gd name="connsiteY72" fmla="*/ 1535906 h 1633538"/>
                <a:gd name="connsiteX73" fmla="*/ 1507332 w 2647950"/>
                <a:gd name="connsiteY73" fmla="*/ 1519238 h 1633538"/>
                <a:gd name="connsiteX74" fmla="*/ 1469232 w 2647950"/>
                <a:gd name="connsiteY74" fmla="*/ 1478756 h 1633538"/>
                <a:gd name="connsiteX75" fmla="*/ 1373982 w 2647950"/>
                <a:gd name="connsiteY75" fmla="*/ 1369219 h 1633538"/>
                <a:gd name="connsiteX76" fmla="*/ 1281113 w 2647950"/>
                <a:gd name="connsiteY76" fmla="*/ 1271588 h 1633538"/>
                <a:gd name="connsiteX77" fmla="*/ 1143000 w 2647950"/>
                <a:gd name="connsiteY77" fmla="*/ 1119188 h 1633538"/>
                <a:gd name="connsiteX78" fmla="*/ 1040607 w 2647950"/>
                <a:gd name="connsiteY78" fmla="*/ 1004888 h 1633538"/>
                <a:gd name="connsiteX79" fmla="*/ 940594 w 2647950"/>
                <a:gd name="connsiteY79" fmla="*/ 890588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647950" h="1633538">
                  <a:moveTo>
                    <a:pt x="940594" y="890588"/>
                  </a:moveTo>
                  <a:lnTo>
                    <a:pt x="878682" y="821531"/>
                  </a:lnTo>
                  <a:lnTo>
                    <a:pt x="823913" y="764381"/>
                  </a:lnTo>
                  <a:lnTo>
                    <a:pt x="762000" y="697706"/>
                  </a:lnTo>
                  <a:lnTo>
                    <a:pt x="697707" y="631031"/>
                  </a:lnTo>
                  <a:lnTo>
                    <a:pt x="633413" y="564356"/>
                  </a:lnTo>
                  <a:lnTo>
                    <a:pt x="583407" y="516731"/>
                  </a:lnTo>
                  <a:lnTo>
                    <a:pt x="533400" y="471488"/>
                  </a:lnTo>
                  <a:lnTo>
                    <a:pt x="471488" y="414338"/>
                  </a:lnTo>
                  <a:lnTo>
                    <a:pt x="440532" y="385763"/>
                  </a:lnTo>
                  <a:lnTo>
                    <a:pt x="388144" y="340519"/>
                  </a:lnTo>
                  <a:lnTo>
                    <a:pt x="347663" y="304800"/>
                  </a:lnTo>
                  <a:lnTo>
                    <a:pt x="314325" y="276225"/>
                  </a:lnTo>
                  <a:lnTo>
                    <a:pt x="266700" y="238125"/>
                  </a:lnTo>
                  <a:lnTo>
                    <a:pt x="214313" y="197644"/>
                  </a:lnTo>
                  <a:lnTo>
                    <a:pt x="178594" y="173831"/>
                  </a:lnTo>
                  <a:lnTo>
                    <a:pt x="128588" y="138113"/>
                  </a:lnTo>
                  <a:lnTo>
                    <a:pt x="78582" y="107156"/>
                  </a:lnTo>
                  <a:lnTo>
                    <a:pt x="35719" y="80963"/>
                  </a:lnTo>
                  <a:lnTo>
                    <a:pt x="16669" y="69056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2381"/>
                  </a:lnTo>
                  <a:lnTo>
                    <a:pt x="21432" y="0"/>
                  </a:lnTo>
                  <a:lnTo>
                    <a:pt x="38100" y="0"/>
                  </a:lnTo>
                  <a:lnTo>
                    <a:pt x="59532" y="2381"/>
                  </a:lnTo>
                  <a:lnTo>
                    <a:pt x="97632" y="14288"/>
                  </a:lnTo>
                  <a:lnTo>
                    <a:pt x="161925" y="42863"/>
                  </a:lnTo>
                  <a:lnTo>
                    <a:pt x="238125" y="80963"/>
                  </a:lnTo>
                  <a:lnTo>
                    <a:pt x="326232" y="130969"/>
                  </a:lnTo>
                  <a:lnTo>
                    <a:pt x="416719" y="188119"/>
                  </a:lnTo>
                  <a:lnTo>
                    <a:pt x="533400" y="261938"/>
                  </a:lnTo>
                  <a:lnTo>
                    <a:pt x="607219" y="311944"/>
                  </a:lnTo>
                  <a:lnTo>
                    <a:pt x="719138" y="388144"/>
                  </a:lnTo>
                  <a:lnTo>
                    <a:pt x="764382" y="440531"/>
                  </a:lnTo>
                  <a:lnTo>
                    <a:pt x="885825" y="540544"/>
                  </a:lnTo>
                  <a:lnTo>
                    <a:pt x="1054894" y="681038"/>
                  </a:lnTo>
                  <a:lnTo>
                    <a:pt x="1164432" y="771525"/>
                  </a:lnTo>
                  <a:lnTo>
                    <a:pt x="1259682" y="850106"/>
                  </a:lnTo>
                  <a:lnTo>
                    <a:pt x="1412082" y="966788"/>
                  </a:lnTo>
                  <a:lnTo>
                    <a:pt x="1559719" y="1076325"/>
                  </a:lnTo>
                  <a:lnTo>
                    <a:pt x="1712119" y="1173956"/>
                  </a:lnTo>
                  <a:lnTo>
                    <a:pt x="1859757" y="1254919"/>
                  </a:lnTo>
                  <a:lnTo>
                    <a:pt x="2024063" y="1331119"/>
                  </a:lnTo>
                  <a:lnTo>
                    <a:pt x="2147888" y="1383506"/>
                  </a:lnTo>
                  <a:lnTo>
                    <a:pt x="2355057" y="1462088"/>
                  </a:lnTo>
                  <a:lnTo>
                    <a:pt x="2545557" y="1528763"/>
                  </a:lnTo>
                  <a:lnTo>
                    <a:pt x="2626519" y="1559719"/>
                  </a:lnTo>
                  <a:lnTo>
                    <a:pt x="2638425" y="1566863"/>
                  </a:lnTo>
                  <a:lnTo>
                    <a:pt x="2645569" y="1574006"/>
                  </a:lnTo>
                  <a:lnTo>
                    <a:pt x="2647950" y="1583531"/>
                  </a:lnTo>
                  <a:lnTo>
                    <a:pt x="2647950" y="1590675"/>
                  </a:lnTo>
                  <a:lnTo>
                    <a:pt x="2643188" y="1600200"/>
                  </a:lnTo>
                  <a:lnTo>
                    <a:pt x="2628900" y="1612106"/>
                  </a:lnTo>
                  <a:lnTo>
                    <a:pt x="2595563" y="1626394"/>
                  </a:lnTo>
                  <a:lnTo>
                    <a:pt x="2566988" y="1631156"/>
                  </a:lnTo>
                  <a:lnTo>
                    <a:pt x="2493169" y="1631156"/>
                  </a:lnTo>
                  <a:lnTo>
                    <a:pt x="2314575" y="1631156"/>
                  </a:lnTo>
                  <a:lnTo>
                    <a:pt x="2155032" y="1631156"/>
                  </a:lnTo>
                  <a:lnTo>
                    <a:pt x="1981200" y="1631156"/>
                  </a:lnTo>
                  <a:lnTo>
                    <a:pt x="1847850" y="1631156"/>
                  </a:lnTo>
                  <a:lnTo>
                    <a:pt x="1750219" y="1631156"/>
                  </a:lnTo>
                  <a:lnTo>
                    <a:pt x="1709738" y="1631156"/>
                  </a:lnTo>
                  <a:lnTo>
                    <a:pt x="1688307" y="1633538"/>
                  </a:lnTo>
                  <a:lnTo>
                    <a:pt x="1664494" y="1633538"/>
                  </a:lnTo>
                  <a:lnTo>
                    <a:pt x="1628775" y="1628775"/>
                  </a:lnTo>
                  <a:lnTo>
                    <a:pt x="1600200" y="1616869"/>
                  </a:lnTo>
                  <a:lnTo>
                    <a:pt x="1574007" y="1602581"/>
                  </a:lnTo>
                  <a:lnTo>
                    <a:pt x="1557338" y="1588294"/>
                  </a:lnTo>
                  <a:lnTo>
                    <a:pt x="1538288" y="1569244"/>
                  </a:lnTo>
                  <a:lnTo>
                    <a:pt x="1516857" y="1535906"/>
                  </a:lnTo>
                  <a:lnTo>
                    <a:pt x="1507332" y="1519238"/>
                  </a:lnTo>
                  <a:lnTo>
                    <a:pt x="1469232" y="1478756"/>
                  </a:lnTo>
                  <a:lnTo>
                    <a:pt x="1373982" y="1369219"/>
                  </a:lnTo>
                  <a:lnTo>
                    <a:pt x="1281113" y="1271588"/>
                  </a:lnTo>
                  <a:lnTo>
                    <a:pt x="1143000" y="1119188"/>
                  </a:lnTo>
                  <a:lnTo>
                    <a:pt x="1040607" y="1004888"/>
                  </a:lnTo>
                  <a:lnTo>
                    <a:pt x="940594" y="8905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298CD7BC-CA61-4642-AE37-10A41CBBA996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443038"/>
            <a:ext cx="4584700" cy="4481512"/>
            <a:chOff x="2636838" y="1443038"/>
            <a:chExt cx="4584700" cy="4481512"/>
          </a:xfrm>
        </p:grpSpPr>
        <p:sp>
          <p:nvSpPr>
            <p:cNvPr id="37" name="フリーフォーム 49">
              <a:extLst>
                <a:ext uri="{FF2B5EF4-FFF2-40B4-BE49-F238E27FC236}">
                  <a16:creationId xmlns:a16="http://schemas.microsoft.com/office/drawing/2014/main" id="{84BDE254-E218-4C9B-ACBF-2F02B370AB16}"/>
                </a:ext>
              </a:extLst>
            </p:cNvPr>
            <p:cNvSpPr/>
            <p:nvPr/>
          </p:nvSpPr>
          <p:spPr>
            <a:xfrm>
              <a:off x="3532188" y="1443038"/>
              <a:ext cx="2862262" cy="1062037"/>
            </a:xfrm>
            <a:custGeom>
              <a:avLst/>
              <a:gdLst>
                <a:gd name="connsiteX0" fmla="*/ 1662112 w 2862262"/>
                <a:gd name="connsiteY0" fmla="*/ 150018 h 1062037"/>
                <a:gd name="connsiteX1" fmla="*/ 1435894 w 2862262"/>
                <a:gd name="connsiteY1" fmla="*/ 183356 h 1062037"/>
                <a:gd name="connsiteX2" fmla="*/ 1266825 w 2862262"/>
                <a:gd name="connsiteY2" fmla="*/ 209550 h 1062037"/>
                <a:gd name="connsiteX3" fmla="*/ 1107281 w 2862262"/>
                <a:gd name="connsiteY3" fmla="*/ 230981 h 1062037"/>
                <a:gd name="connsiteX4" fmla="*/ 878681 w 2862262"/>
                <a:gd name="connsiteY4" fmla="*/ 257175 h 1062037"/>
                <a:gd name="connsiteX5" fmla="*/ 647700 w 2862262"/>
                <a:gd name="connsiteY5" fmla="*/ 283368 h 1062037"/>
                <a:gd name="connsiteX6" fmla="*/ 459581 w 2862262"/>
                <a:gd name="connsiteY6" fmla="*/ 302418 h 1062037"/>
                <a:gd name="connsiteX7" fmla="*/ 280987 w 2862262"/>
                <a:gd name="connsiteY7" fmla="*/ 319087 h 1062037"/>
                <a:gd name="connsiteX8" fmla="*/ 0 w 2862262"/>
                <a:gd name="connsiteY8" fmla="*/ 342900 h 1062037"/>
                <a:gd name="connsiteX9" fmla="*/ 2381 w 2862262"/>
                <a:gd name="connsiteY9" fmla="*/ 495300 h 1062037"/>
                <a:gd name="connsiteX10" fmla="*/ 190500 w 2862262"/>
                <a:gd name="connsiteY10" fmla="*/ 481012 h 1062037"/>
                <a:gd name="connsiteX11" fmla="*/ 452437 w 2862262"/>
                <a:gd name="connsiteY11" fmla="*/ 454818 h 1062037"/>
                <a:gd name="connsiteX12" fmla="*/ 733425 w 2862262"/>
                <a:gd name="connsiteY12" fmla="*/ 426243 h 1062037"/>
                <a:gd name="connsiteX13" fmla="*/ 1023937 w 2862262"/>
                <a:gd name="connsiteY13" fmla="*/ 395287 h 1062037"/>
                <a:gd name="connsiteX14" fmla="*/ 1288256 w 2862262"/>
                <a:gd name="connsiteY14" fmla="*/ 364331 h 1062037"/>
                <a:gd name="connsiteX15" fmla="*/ 1578769 w 2862262"/>
                <a:gd name="connsiteY15" fmla="*/ 330993 h 1062037"/>
                <a:gd name="connsiteX16" fmla="*/ 1862137 w 2862262"/>
                <a:gd name="connsiteY16" fmla="*/ 297656 h 1062037"/>
                <a:gd name="connsiteX17" fmla="*/ 2026444 w 2862262"/>
                <a:gd name="connsiteY17" fmla="*/ 276225 h 1062037"/>
                <a:gd name="connsiteX18" fmla="*/ 2195512 w 2862262"/>
                <a:gd name="connsiteY18" fmla="*/ 252412 h 1062037"/>
                <a:gd name="connsiteX19" fmla="*/ 2336006 w 2862262"/>
                <a:gd name="connsiteY19" fmla="*/ 230981 h 1062037"/>
                <a:gd name="connsiteX20" fmla="*/ 2381250 w 2862262"/>
                <a:gd name="connsiteY20" fmla="*/ 223837 h 1062037"/>
                <a:gd name="connsiteX21" fmla="*/ 2393156 w 2862262"/>
                <a:gd name="connsiteY21" fmla="*/ 223837 h 1062037"/>
                <a:gd name="connsiteX22" fmla="*/ 2407444 w 2862262"/>
                <a:gd name="connsiteY22" fmla="*/ 226218 h 1062037"/>
                <a:gd name="connsiteX23" fmla="*/ 2424112 w 2862262"/>
                <a:gd name="connsiteY23" fmla="*/ 235743 h 1062037"/>
                <a:gd name="connsiteX24" fmla="*/ 2436019 w 2862262"/>
                <a:gd name="connsiteY24" fmla="*/ 247650 h 1062037"/>
                <a:gd name="connsiteX25" fmla="*/ 2440781 w 2862262"/>
                <a:gd name="connsiteY25" fmla="*/ 254793 h 1062037"/>
                <a:gd name="connsiteX26" fmla="*/ 2445544 w 2862262"/>
                <a:gd name="connsiteY26" fmla="*/ 273843 h 1062037"/>
                <a:gd name="connsiteX27" fmla="*/ 2445544 w 2862262"/>
                <a:gd name="connsiteY27" fmla="*/ 300037 h 1062037"/>
                <a:gd name="connsiteX28" fmla="*/ 2443162 w 2862262"/>
                <a:gd name="connsiteY28" fmla="*/ 333375 h 1062037"/>
                <a:gd name="connsiteX29" fmla="*/ 2440781 w 2862262"/>
                <a:gd name="connsiteY29" fmla="*/ 366712 h 1062037"/>
                <a:gd name="connsiteX30" fmla="*/ 2436019 w 2862262"/>
                <a:gd name="connsiteY30" fmla="*/ 438150 h 1062037"/>
                <a:gd name="connsiteX31" fmla="*/ 2428875 w 2862262"/>
                <a:gd name="connsiteY31" fmla="*/ 490537 h 1062037"/>
                <a:gd name="connsiteX32" fmla="*/ 2416969 w 2862262"/>
                <a:gd name="connsiteY32" fmla="*/ 552450 h 1062037"/>
                <a:gd name="connsiteX33" fmla="*/ 2402681 w 2862262"/>
                <a:gd name="connsiteY33" fmla="*/ 607218 h 1062037"/>
                <a:gd name="connsiteX34" fmla="*/ 2376487 w 2862262"/>
                <a:gd name="connsiteY34" fmla="*/ 688181 h 1062037"/>
                <a:gd name="connsiteX35" fmla="*/ 2347912 w 2862262"/>
                <a:gd name="connsiteY35" fmla="*/ 762000 h 1062037"/>
                <a:gd name="connsiteX36" fmla="*/ 2324100 w 2862262"/>
                <a:gd name="connsiteY36" fmla="*/ 826293 h 1062037"/>
                <a:gd name="connsiteX37" fmla="*/ 2278856 w 2862262"/>
                <a:gd name="connsiteY37" fmla="*/ 1019175 h 1062037"/>
                <a:gd name="connsiteX38" fmla="*/ 2288381 w 2862262"/>
                <a:gd name="connsiteY38" fmla="*/ 1031081 h 1062037"/>
                <a:gd name="connsiteX39" fmla="*/ 2309812 w 2862262"/>
                <a:gd name="connsiteY39" fmla="*/ 1042987 h 1062037"/>
                <a:gd name="connsiteX40" fmla="*/ 2326481 w 2862262"/>
                <a:gd name="connsiteY40" fmla="*/ 1047750 h 1062037"/>
                <a:gd name="connsiteX41" fmla="*/ 2343150 w 2862262"/>
                <a:gd name="connsiteY41" fmla="*/ 1057275 h 1062037"/>
                <a:gd name="connsiteX42" fmla="*/ 2357437 w 2862262"/>
                <a:gd name="connsiteY42" fmla="*/ 1062037 h 1062037"/>
                <a:gd name="connsiteX43" fmla="*/ 2371725 w 2862262"/>
                <a:gd name="connsiteY43" fmla="*/ 1062037 h 1062037"/>
                <a:gd name="connsiteX44" fmla="*/ 2393156 w 2862262"/>
                <a:gd name="connsiteY44" fmla="*/ 1057275 h 1062037"/>
                <a:gd name="connsiteX45" fmla="*/ 2412206 w 2862262"/>
                <a:gd name="connsiteY45" fmla="*/ 1050131 h 1062037"/>
                <a:gd name="connsiteX46" fmla="*/ 2433637 w 2862262"/>
                <a:gd name="connsiteY46" fmla="*/ 1035843 h 1062037"/>
                <a:gd name="connsiteX47" fmla="*/ 2457450 w 2862262"/>
                <a:gd name="connsiteY47" fmla="*/ 1014412 h 1062037"/>
                <a:gd name="connsiteX48" fmla="*/ 2483644 w 2862262"/>
                <a:gd name="connsiteY48" fmla="*/ 981075 h 1062037"/>
                <a:gd name="connsiteX49" fmla="*/ 2514600 w 2862262"/>
                <a:gd name="connsiteY49" fmla="*/ 935831 h 1062037"/>
                <a:gd name="connsiteX50" fmla="*/ 2543175 w 2862262"/>
                <a:gd name="connsiteY50" fmla="*/ 890587 h 1062037"/>
                <a:gd name="connsiteX51" fmla="*/ 2552700 w 2862262"/>
                <a:gd name="connsiteY51" fmla="*/ 869156 h 1062037"/>
                <a:gd name="connsiteX52" fmla="*/ 2588419 w 2862262"/>
                <a:gd name="connsiteY52" fmla="*/ 783431 h 1062037"/>
                <a:gd name="connsiteX53" fmla="*/ 2650331 w 2862262"/>
                <a:gd name="connsiteY53" fmla="*/ 631031 h 1062037"/>
                <a:gd name="connsiteX54" fmla="*/ 2747962 w 2862262"/>
                <a:gd name="connsiteY54" fmla="*/ 388143 h 1062037"/>
                <a:gd name="connsiteX55" fmla="*/ 2759869 w 2862262"/>
                <a:gd name="connsiteY55" fmla="*/ 371475 h 1062037"/>
                <a:gd name="connsiteX56" fmla="*/ 2800350 w 2862262"/>
                <a:gd name="connsiteY56" fmla="*/ 333375 h 1062037"/>
                <a:gd name="connsiteX57" fmla="*/ 2836069 w 2862262"/>
                <a:gd name="connsiteY57" fmla="*/ 297656 h 1062037"/>
                <a:gd name="connsiteX58" fmla="*/ 2855119 w 2862262"/>
                <a:gd name="connsiteY58" fmla="*/ 273843 h 1062037"/>
                <a:gd name="connsiteX59" fmla="*/ 2862262 w 2862262"/>
                <a:gd name="connsiteY59" fmla="*/ 264318 h 1062037"/>
                <a:gd name="connsiteX60" fmla="*/ 2862262 w 2862262"/>
                <a:gd name="connsiteY60" fmla="*/ 247650 h 1062037"/>
                <a:gd name="connsiteX61" fmla="*/ 2857500 w 2862262"/>
                <a:gd name="connsiteY61" fmla="*/ 230981 h 1062037"/>
                <a:gd name="connsiteX62" fmla="*/ 2850356 w 2862262"/>
                <a:gd name="connsiteY62" fmla="*/ 216693 h 1062037"/>
                <a:gd name="connsiteX63" fmla="*/ 2831306 w 2862262"/>
                <a:gd name="connsiteY63" fmla="*/ 195262 h 1062037"/>
                <a:gd name="connsiteX64" fmla="*/ 2800350 w 2862262"/>
                <a:gd name="connsiteY64" fmla="*/ 171450 h 1062037"/>
                <a:gd name="connsiteX65" fmla="*/ 2745581 w 2862262"/>
                <a:gd name="connsiteY65" fmla="*/ 140493 h 1062037"/>
                <a:gd name="connsiteX66" fmla="*/ 2647950 w 2862262"/>
                <a:gd name="connsiteY66" fmla="*/ 85725 h 1062037"/>
                <a:gd name="connsiteX67" fmla="*/ 2536031 w 2862262"/>
                <a:gd name="connsiteY67" fmla="*/ 30956 h 1062037"/>
                <a:gd name="connsiteX68" fmla="*/ 2464594 w 2862262"/>
                <a:gd name="connsiteY68" fmla="*/ 0 h 1062037"/>
                <a:gd name="connsiteX69" fmla="*/ 2457450 w 2862262"/>
                <a:gd name="connsiteY69" fmla="*/ 0 h 1062037"/>
                <a:gd name="connsiteX70" fmla="*/ 2400300 w 2862262"/>
                <a:gd name="connsiteY70" fmla="*/ 14287 h 1062037"/>
                <a:gd name="connsiteX71" fmla="*/ 2252662 w 2862262"/>
                <a:gd name="connsiteY71" fmla="*/ 45243 h 1062037"/>
                <a:gd name="connsiteX72" fmla="*/ 2057400 w 2862262"/>
                <a:gd name="connsiteY72" fmla="*/ 80962 h 1062037"/>
                <a:gd name="connsiteX73" fmla="*/ 1890712 w 2862262"/>
                <a:gd name="connsiteY73" fmla="*/ 111918 h 1062037"/>
                <a:gd name="connsiteX74" fmla="*/ 1662112 w 2862262"/>
                <a:gd name="connsiteY74" fmla="*/ 150018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62262" h="1062037">
                  <a:moveTo>
                    <a:pt x="1662112" y="150018"/>
                  </a:moveTo>
                  <a:lnTo>
                    <a:pt x="1435894" y="183356"/>
                  </a:lnTo>
                  <a:lnTo>
                    <a:pt x="1266825" y="209550"/>
                  </a:lnTo>
                  <a:lnTo>
                    <a:pt x="1107281" y="230981"/>
                  </a:lnTo>
                  <a:lnTo>
                    <a:pt x="878681" y="257175"/>
                  </a:lnTo>
                  <a:lnTo>
                    <a:pt x="647700" y="283368"/>
                  </a:lnTo>
                  <a:lnTo>
                    <a:pt x="459581" y="302418"/>
                  </a:lnTo>
                  <a:lnTo>
                    <a:pt x="280987" y="319087"/>
                  </a:lnTo>
                  <a:lnTo>
                    <a:pt x="0" y="342900"/>
                  </a:lnTo>
                  <a:cubicBezTo>
                    <a:pt x="794" y="393700"/>
                    <a:pt x="1587" y="444500"/>
                    <a:pt x="2381" y="495300"/>
                  </a:cubicBezTo>
                  <a:lnTo>
                    <a:pt x="190500" y="481012"/>
                  </a:lnTo>
                  <a:lnTo>
                    <a:pt x="452437" y="454818"/>
                  </a:lnTo>
                  <a:lnTo>
                    <a:pt x="733425" y="426243"/>
                  </a:lnTo>
                  <a:lnTo>
                    <a:pt x="1023937" y="395287"/>
                  </a:lnTo>
                  <a:lnTo>
                    <a:pt x="1288256" y="364331"/>
                  </a:lnTo>
                  <a:lnTo>
                    <a:pt x="1578769" y="330993"/>
                  </a:lnTo>
                  <a:lnTo>
                    <a:pt x="1862137" y="297656"/>
                  </a:lnTo>
                  <a:lnTo>
                    <a:pt x="2026444" y="276225"/>
                  </a:lnTo>
                  <a:lnTo>
                    <a:pt x="2195512" y="252412"/>
                  </a:lnTo>
                  <a:lnTo>
                    <a:pt x="2336006" y="230981"/>
                  </a:lnTo>
                  <a:lnTo>
                    <a:pt x="2381250" y="223837"/>
                  </a:lnTo>
                  <a:lnTo>
                    <a:pt x="2393156" y="223837"/>
                  </a:lnTo>
                  <a:lnTo>
                    <a:pt x="2407444" y="226218"/>
                  </a:lnTo>
                  <a:lnTo>
                    <a:pt x="2424112" y="235743"/>
                  </a:lnTo>
                  <a:lnTo>
                    <a:pt x="2436019" y="247650"/>
                  </a:lnTo>
                  <a:lnTo>
                    <a:pt x="2440781" y="254793"/>
                  </a:lnTo>
                  <a:lnTo>
                    <a:pt x="2445544" y="273843"/>
                  </a:lnTo>
                  <a:lnTo>
                    <a:pt x="2445544" y="300037"/>
                  </a:lnTo>
                  <a:lnTo>
                    <a:pt x="2443162" y="333375"/>
                  </a:lnTo>
                  <a:lnTo>
                    <a:pt x="2440781" y="366712"/>
                  </a:lnTo>
                  <a:lnTo>
                    <a:pt x="2436019" y="438150"/>
                  </a:lnTo>
                  <a:lnTo>
                    <a:pt x="2428875" y="490537"/>
                  </a:lnTo>
                  <a:lnTo>
                    <a:pt x="2416969" y="552450"/>
                  </a:lnTo>
                  <a:lnTo>
                    <a:pt x="2402681" y="607218"/>
                  </a:lnTo>
                  <a:lnTo>
                    <a:pt x="2376487" y="688181"/>
                  </a:lnTo>
                  <a:lnTo>
                    <a:pt x="2347912" y="762000"/>
                  </a:lnTo>
                  <a:lnTo>
                    <a:pt x="2324100" y="826293"/>
                  </a:lnTo>
                  <a:lnTo>
                    <a:pt x="2278856" y="1019175"/>
                  </a:lnTo>
                  <a:lnTo>
                    <a:pt x="2288381" y="1031081"/>
                  </a:lnTo>
                  <a:lnTo>
                    <a:pt x="2309812" y="1042987"/>
                  </a:lnTo>
                  <a:lnTo>
                    <a:pt x="2326481" y="1047750"/>
                  </a:lnTo>
                  <a:lnTo>
                    <a:pt x="2343150" y="1057275"/>
                  </a:lnTo>
                  <a:lnTo>
                    <a:pt x="2357437" y="1062037"/>
                  </a:lnTo>
                  <a:lnTo>
                    <a:pt x="2371725" y="1062037"/>
                  </a:lnTo>
                  <a:lnTo>
                    <a:pt x="2393156" y="1057275"/>
                  </a:lnTo>
                  <a:lnTo>
                    <a:pt x="2412206" y="1050131"/>
                  </a:lnTo>
                  <a:lnTo>
                    <a:pt x="2433637" y="1035843"/>
                  </a:lnTo>
                  <a:lnTo>
                    <a:pt x="2457450" y="1014412"/>
                  </a:lnTo>
                  <a:lnTo>
                    <a:pt x="2483644" y="981075"/>
                  </a:lnTo>
                  <a:lnTo>
                    <a:pt x="2514600" y="935831"/>
                  </a:lnTo>
                  <a:lnTo>
                    <a:pt x="2543175" y="890587"/>
                  </a:lnTo>
                  <a:lnTo>
                    <a:pt x="2552700" y="869156"/>
                  </a:lnTo>
                  <a:lnTo>
                    <a:pt x="2588419" y="783431"/>
                  </a:lnTo>
                  <a:lnTo>
                    <a:pt x="2650331" y="631031"/>
                  </a:lnTo>
                  <a:lnTo>
                    <a:pt x="2747962" y="388143"/>
                  </a:lnTo>
                  <a:lnTo>
                    <a:pt x="2759869" y="371475"/>
                  </a:lnTo>
                  <a:lnTo>
                    <a:pt x="2800350" y="333375"/>
                  </a:lnTo>
                  <a:lnTo>
                    <a:pt x="2836069" y="297656"/>
                  </a:lnTo>
                  <a:lnTo>
                    <a:pt x="2855119" y="273843"/>
                  </a:lnTo>
                  <a:lnTo>
                    <a:pt x="2862262" y="264318"/>
                  </a:lnTo>
                  <a:lnTo>
                    <a:pt x="2862262" y="247650"/>
                  </a:lnTo>
                  <a:lnTo>
                    <a:pt x="2857500" y="230981"/>
                  </a:lnTo>
                  <a:lnTo>
                    <a:pt x="2850356" y="216693"/>
                  </a:lnTo>
                  <a:lnTo>
                    <a:pt x="2831306" y="195262"/>
                  </a:lnTo>
                  <a:lnTo>
                    <a:pt x="2800350" y="171450"/>
                  </a:lnTo>
                  <a:lnTo>
                    <a:pt x="2745581" y="140493"/>
                  </a:lnTo>
                  <a:lnTo>
                    <a:pt x="2647950" y="85725"/>
                  </a:lnTo>
                  <a:lnTo>
                    <a:pt x="2536031" y="30956"/>
                  </a:lnTo>
                  <a:lnTo>
                    <a:pt x="2464594" y="0"/>
                  </a:lnTo>
                  <a:lnTo>
                    <a:pt x="2457450" y="0"/>
                  </a:lnTo>
                  <a:lnTo>
                    <a:pt x="2400300" y="14287"/>
                  </a:lnTo>
                  <a:lnTo>
                    <a:pt x="2252662" y="45243"/>
                  </a:lnTo>
                  <a:lnTo>
                    <a:pt x="2057400" y="80962"/>
                  </a:lnTo>
                  <a:lnTo>
                    <a:pt x="1890712" y="111918"/>
                  </a:lnTo>
                  <a:lnTo>
                    <a:pt x="1662112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0">
              <a:extLst>
                <a:ext uri="{FF2B5EF4-FFF2-40B4-BE49-F238E27FC236}">
                  <a16:creationId xmlns:a16="http://schemas.microsoft.com/office/drawing/2014/main" id="{24C119A8-2A40-4077-A2D9-FFF2700A902A}"/>
                </a:ext>
              </a:extLst>
            </p:cNvPr>
            <p:cNvSpPr/>
            <p:nvPr/>
          </p:nvSpPr>
          <p:spPr>
            <a:xfrm>
              <a:off x="3548063" y="2236788"/>
              <a:ext cx="2374900" cy="412750"/>
            </a:xfrm>
            <a:custGeom>
              <a:avLst/>
              <a:gdLst>
                <a:gd name="connsiteX0" fmla="*/ 1704975 w 2374106"/>
                <a:gd name="connsiteY0" fmla="*/ 61912 h 414337"/>
                <a:gd name="connsiteX1" fmla="*/ 1578768 w 2374106"/>
                <a:gd name="connsiteY1" fmla="*/ 78581 h 414337"/>
                <a:gd name="connsiteX2" fmla="*/ 1438275 w 2374106"/>
                <a:gd name="connsiteY2" fmla="*/ 97631 h 414337"/>
                <a:gd name="connsiteX3" fmla="*/ 1281112 w 2374106"/>
                <a:gd name="connsiteY3" fmla="*/ 119062 h 414337"/>
                <a:gd name="connsiteX4" fmla="*/ 1107281 w 2374106"/>
                <a:gd name="connsiteY4" fmla="*/ 142875 h 414337"/>
                <a:gd name="connsiteX5" fmla="*/ 940593 w 2374106"/>
                <a:gd name="connsiteY5" fmla="*/ 161925 h 414337"/>
                <a:gd name="connsiteX6" fmla="*/ 759618 w 2374106"/>
                <a:gd name="connsiteY6" fmla="*/ 183356 h 414337"/>
                <a:gd name="connsiteX7" fmla="*/ 583406 w 2374106"/>
                <a:gd name="connsiteY7" fmla="*/ 202406 h 414337"/>
                <a:gd name="connsiteX8" fmla="*/ 416718 w 2374106"/>
                <a:gd name="connsiteY8" fmla="*/ 216694 h 414337"/>
                <a:gd name="connsiteX9" fmla="*/ 283368 w 2374106"/>
                <a:gd name="connsiteY9" fmla="*/ 226219 h 414337"/>
                <a:gd name="connsiteX10" fmla="*/ 178593 w 2374106"/>
                <a:gd name="connsiteY10" fmla="*/ 230981 h 414337"/>
                <a:gd name="connsiteX11" fmla="*/ 2381 w 2374106"/>
                <a:gd name="connsiteY11" fmla="*/ 233362 h 414337"/>
                <a:gd name="connsiteX12" fmla="*/ 0 w 2374106"/>
                <a:gd name="connsiteY12" fmla="*/ 414337 h 414337"/>
                <a:gd name="connsiteX13" fmla="*/ 130968 w 2374106"/>
                <a:gd name="connsiteY13" fmla="*/ 409575 h 414337"/>
                <a:gd name="connsiteX14" fmla="*/ 321468 w 2374106"/>
                <a:gd name="connsiteY14" fmla="*/ 392906 h 414337"/>
                <a:gd name="connsiteX15" fmla="*/ 554831 w 2374106"/>
                <a:gd name="connsiteY15" fmla="*/ 369094 h 414337"/>
                <a:gd name="connsiteX16" fmla="*/ 783431 w 2374106"/>
                <a:gd name="connsiteY16" fmla="*/ 345281 h 414337"/>
                <a:gd name="connsiteX17" fmla="*/ 1038225 w 2374106"/>
                <a:gd name="connsiteY17" fmla="*/ 316706 h 414337"/>
                <a:gd name="connsiteX18" fmla="*/ 1269206 w 2374106"/>
                <a:gd name="connsiteY18" fmla="*/ 288131 h 414337"/>
                <a:gd name="connsiteX19" fmla="*/ 1524000 w 2374106"/>
                <a:gd name="connsiteY19" fmla="*/ 254794 h 414337"/>
                <a:gd name="connsiteX20" fmla="*/ 1764506 w 2374106"/>
                <a:gd name="connsiteY20" fmla="*/ 223837 h 414337"/>
                <a:gd name="connsiteX21" fmla="*/ 1966912 w 2374106"/>
                <a:gd name="connsiteY21" fmla="*/ 197644 h 414337"/>
                <a:gd name="connsiteX22" fmla="*/ 2183606 w 2374106"/>
                <a:gd name="connsiteY22" fmla="*/ 169069 h 414337"/>
                <a:gd name="connsiteX23" fmla="*/ 2200275 w 2374106"/>
                <a:gd name="connsiteY23" fmla="*/ 166687 h 414337"/>
                <a:gd name="connsiteX24" fmla="*/ 2209800 w 2374106"/>
                <a:gd name="connsiteY24" fmla="*/ 178594 h 414337"/>
                <a:gd name="connsiteX25" fmla="*/ 2224087 w 2374106"/>
                <a:gd name="connsiteY25" fmla="*/ 197644 h 414337"/>
                <a:gd name="connsiteX26" fmla="*/ 2245518 w 2374106"/>
                <a:gd name="connsiteY26" fmla="*/ 219075 h 414337"/>
                <a:gd name="connsiteX27" fmla="*/ 2269331 w 2374106"/>
                <a:gd name="connsiteY27" fmla="*/ 235744 h 414337"/>
                <a:gd name="connsiteX28" fmla="*/ 2286000 w 2374106"/>
                <a:gd name="connsiteY28" fmla="*/ 245269 h 414337"/>
                <a:gd name="connsiteX29" fmla="*/ 2309812 w 2374106"/>
                <a:gd name="connsiteY29" fmla="*/ 250031 h 414337"/>
                <a:gd name="connsiteX30" fmla="*/ 2374106 w 2374106"/>
                <a:gd name="connsiteY30" fmla="*/ 21431 h 414337"/>
                <a:gd name="connsiteX31" fmla="*/ 2269331 w 2374106"/>
                <a:gd name="connsiteY31" fmla="*/ 4762 h 414337"/>
                <a:gd name="connsiteX32" fmla="*/ 2207418 w 2374106"/>
                <a:gd name="connsiteY32" fmla="*/ 0 h 414337"/>
                <a:gd name="connsiteX33" fmla="*/ 2143125 w 2374106"/>
                <a:gd name="connsiteY33" fmla="*/ 0 h 414337"/>
                <a:gd name="connsiteX34" fmla="*/ 2057400 w 2374106"/>
                <a:gd name="connsiteY34" fmla="*/ 9525 h 414337"/>
                <a:gd name="connsiteX35" fmla="*/ 1885950 w 2374106"/>
                <a:gd name="connsiteY35" fmla="*/ 33337 h 414337"/>
                <a:gd name="connsiteX36" fmla="*/ 1704975 w 2374106"/>
                <a:gd name="connsiteY36" fmla="*/ 61912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74106" h="414337">
                  <a:moveTo>
                    <a:pt x="1704975" y="61912"/>
                  </a:moveTo>
                  <a:lnTo>
                    <a:pt x="1578768" y="78581"/>
                  </a:lnTo>
                  <a:lnTo>
                    <a:pt x="1438275" y="97631"/>
                  </a:lnTo>
                  <a:lnTo>
                    <a:pt x="1281112" y="119062"/>
                  </a:lnTo>
                  <a:lnTo>
                    <a:pt x="1107281" y="142875"/>
                  </a:lnTo>
                  <a:lnTo>
                    <a:pt x="940593" y="161925"/>
                  </a:lnTo>
                  <a:lnTo>
                    <a:pt x="759618" y="183356"/>
                  </a:lnTo>
                  <a:lnTo>
                    <a:pt x="583406" y="202406"/>
                  </a:lnTo>
                  <a:lnTo>
                    <a:pt x="416718" y="216694"/>
                  </a:lnTo>
                  <a:lnTo>
                    <a:pt x="283368" y="226219"/>
                  </a:lnTo>
                  <a:lnTo>
                    <a:pt x="178593" y="230981"/>
                  </a:lnTo>
                  <a:lnTo>
                    <a:pt x="2381" y="233362"/>
                  </a:lnTo>
                  <a:cubicBezTo>
                    <a:pt x="1587" y="293687"/>
                    <a:pt x="794" y="354012"/>
                    <a:pt x="0" y="414337"/>
                  </a:cubicBezTo>
                  <a:lnTo>
                    <a:pt x="130968" y="409575"/>
                  </a:lnTo>
                  <a:lnTo>
                    <a:pt x="321468" y="392906"/>
                  </a:lnTo>
                  <a:lnTo>
                    <a:pt x="554831" y="369094"/>
                  </a:lnTo>
                  <a:lnTo>
                    <a:pt x="783431" y="345281"/>
                  </a:lnTo>
                  <a:lnTo>
                    <a:pt x="1038225" y="316706"/>
                  </a:lnTo>
                  <a:lnTo>
                    <a:pt x="1269206" y="288131"/>
                  </a:lnTo>
                  <a:lnTo>
                    <a:pt x="1524000" y="254794"/>
                  </a:lnTo>
                  <a:lnTo>
                    <a:pt x="1764506" y="223837"/>
                  </a:lnTo>
                  <a:lnTo>
                    <a:pt x="1966912" y="197644"/>
                  </a:lnTo>
                  <a:lnTo>
                    <a:pt x="2183606" y="169069"/>
                  </a:lnTo>
                  <a:lnTo>
                    <a:pt x="2200275" y="166687"/>
                  </a:lnTo>
                  <a:lnTo>
                    <a:pt x="2209800" y="178594"/>
                  </a:lnTo>
                  <a:lnTo>
                    <a:pt x="2224087" y="197644"/>
                  </a:lnTo>
                  <a:lnTo>
                    <a:pt x="2245518" y="219075"/>
                  </a:lnTo>
                  <a:lnTo>
                    <a:pt x="2269331" y="235744"/>
                  </a:lnTo>
                  <a:lnTo>
                    <a:pt x="2286000" y="245269"/>
                  </a:lnTo>
                  <a:lnTo>
                    <a:pt x="2309812" y="250031"/>
                  </a:lnTo>
                  <a:lnTo>
                    <a:pt x="2374106" y="21431"/>
                  </a:lnTo>
                  <a:lnTo>
                    <a:pt x="2269331" y="4762"/>
                  </a:lnTo>
                  <a:lnTo>
                    <a:pt x="2207418" y="0"/>
                  </a:lnTo>
                  <a:lnTo>
                    <a:pt x="2143125" y="0"/>
                  </a:lnTo>
                  <a:lnTo>
                    <a:pt x="2057400" y="9525"/>
                  </a:lnTo>
                  <a:lnTo>
                    <a:pt x="1885950" y="33337"/>
                  </a:lnTo>
                  <a:lnTo>
                    <a:pt x="1704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2">
              <a:extLst>
                <a:ext uri="{FF2B5EF4-FFF2-40B4-BE49-F238E27FC236}">
                  <a16:creationId xmlns:a16="http://schemas.microsoft.com/office/drawing/2014/main" id="{DD895725-EC00-4748-850D-6AE69F76109B}"/>
                </a:ext>
              </a:extLst>
            </p:cNvPr>
            <p:cNvSpPr/>
            <p:nvPr/>
          </p:nvSpPr>
          <p:spPr>
            <a:xfrm rot="16200000">
              <a:off x="1217613" y="3084513"/>
              <a:ext cx="3832225" cy="993775"/>
            </a:xfrm>
            <a:custGeom>
              <a:avLst/>
              <a:gdLst>
                <a:gd name="connsiteX0" fmla="*/ 2679700 w 3832225"/>
                <a:gd name="connsiteY0" fmla="*/ 730250 h 993775"/>
                <a:gd name="connsiteX1" fmla="*/ 2930525 w 3832225"/>
                <a:gd name="connsiteY1" fmla="*/ 739775 h 993775"/>
                <a:gd name="connsiteX2" fmla="*/ 3143250 w 3832225"/>
                <a:gd name="connsiteY2" fmla="*/ 742950 h 993775"/>
                <a:gd name="connsiteX3" fmla="*/ 3409950 w 3832225"/>
                <a:gd name="connsiteY3" fmla="*/ 746125 h 993775"/>
                <a:gd name="connsiteX4" fmla="*/ 3457575 w 3832225"/>
                <a:gd name="connsiteY4" fmla="*/ 739775 h 993775"/>
                <a:gd name="connsiteX5" fmla="*/ 3495675 w 3832225"/>
                <a:gd name="connsiteY5" fmla="*/ 730250 h 993775"/>
                <a:gd name="connsiteX6" fmla="*/ 3587750 w 3832225"/>
                <a:gd name="connsiteY6" fmla="*/ 701675 h 993775"/>
                <a:gd name="connsiteX7" fmla="*/ 3708400 w 3832225"/>
                <a:gd name="connsiteY7" fmla="*/ 650875 h 993775"/>
                <a:gd name="connsiteX8" fmla="*/ 3794125 w 3832225"/>
                <a:gd name="connsiteY8" fmla="*/ 609600 h 993775"/>
                <a:gd name="connsiteX9" fmla="*/ 3813175 w 3832225"/>
                <a:gd name="connsiteY9" fmla="*/ 606425 h 993775"/>
                <a:gd name="connsiteX10" fmla="*/ 3822700 w 3832225"/>
                <a:gd name="connsiteY10" fmla="*/ 606425 h 993775"/>
                <a:gd name="connsiteX11" fmla="*/ 3829050 w 3832225"/>
                <a:gd name="connsiteY11" fmla="*/ 609600 h 993775"/>
                <a:gd name="connsiteX12" fmla="*/ 3832225 w 3832225"/>
                <a:gd name="connsiteY12" fmla="*/ 615950 h 993775"/>
                <a:gd name="connsiteX13" fmla="*/ 3832225 w 3832225"/>
                <a:gd name="connsiteY13" fmla="*/ 631825 h 993775"/>
                <a:gd name="connsiteX14" fmla="*/ 3822700 w 3832225"/>
                <a:gd name="connsiteY14" fmla="*/ 682625 h 993775"/>
                <a:gd name="connsiteX15" fmla="*/ 3797300 w 3832225"/>
                <a:gd name="connsiteY15" fmla="*/ 777875 h 993775"/>
                <a:gd name="connsiteX16" fmla="*/ 3768725 w 3832225"/>
                <a:gd name="connsiteY16" fmla="*/ 866775 h 993775"/>
                <a:gd name="connsiteX17" fmla="*/ 3746500 w 3832225"/>
                <a:gd name="connsiteY17" fmla="*/ 927100 h 993775"/>
                <a:gd name="connsiteX18" fmla="*/ 3717925 w 3832225"/>
                <a:gd name="connsiteY18" fmla="*/ 984250 h 993775"/>
                <a:gd name="connsiteX19" fmla="*/ 3565525 w 3832225"/>
                <a:gd name="connsiteY19" fmla="*/ 990600 h 993775"/>
                <a:gd name="connsiteX20" fmla="*/ 3384550 w 3832225"/>
                <a:gd name="connsiteY20" fmla="*/ 993775 h 993775"/>
                <a:gd name="connsiteX21" fmla="*/ 3149600 w 3832225"/>
                <a:gd name="connsiteY21" fmla="*/ 993775 h 993775"/>
                <a:gd name="connsiteX22" fmla="*/ 3016250 w 3832225"/>
                <a:gd name="connsiteY22" fmla="*/ 993775 h 993775"/>
                <a:gd name="connsiteX23" fmla="*/ 2857500 w 3832225"/>
                <a:gd name="connsiteY23" fmla="*/ 993775 h 993775"/>
                <a:gd name="connsiteX24" fmla="*/ 2635250 w 3832225"/>
                <a:gd name="connsiteY24" fmla="*/ 971550 h 993775"/>
                <a:gd name="connsiteX25" fmla="*/ 2479675 w 3832225"/>
                <a:gd name="connsiteY25" fmla="*/ 955675 h 993775"/>
                <a:gd name="connsiteX26" fmla="*/ 2349500 w 3832225"/>
                <a:gd name="connsiteY26" fmla="*/ 942975 h 993775"/>
                <a:gd name="connsiteX27" fmla="*/ 2197100 w 3832225"/>
                <a:gd name="connsiteY27" fmla="*/ 930275 h 993775"/>
                <a:gd name="connsiteX28" fmla="*/ 2016125 w 3832225"/>
                <a:gd name="connsiteY28" fmla="*/ 914400 h 993775"/>
                <a:gd name="connsiteX29" fmla="*/ 1898650 w 3832225"/>
                <a:gd name="connsiteY29" fmla="*/ 901700 h 993775"/>
                <a:gd name="connsiteX30" fmla="*/ 1768475 w 3832225"/>
                <a:gd name="connsiteY30" fmla="*/ 879475 h 993775"/>
                <a:gd name="connsiteX31" fmla="*/ 1679575 w 3832225"/>
                <a:gd name="connsiteY31" fmla="*/ 860425 h 993775"/>
                <a:gd name="connsiteX32" fmla="*/ 1577975 w 3832225"/>
                <a:gd name="connsiteY32" fmla="*/ 831850 h 993775"/>
                <a:gd name="connsiteX33" fmla="*/ 1444625 w 3832225"/>
                <a:gd name="connsiteY33" fmla="*/ 793750 h 993775"/>
                <a:gd name="connsiteX34" fmla="*/ 1289050 w 3832225"/>
                <a:gd name="connsiteY34" fmla="*/ 746125 h 993775"/>
                <a:gd name="connsiteX35" fmla="*/ 1104900 w 3832225"/>
                <a:gd name="connsiteY35" fmla="*/ 679450 h 993775"/>
                <a:gd name="connsiteX36" fmla="*/ 904875 w 3832225"/>
                <a:gd name="connsiteY36" fmla="*/ 600075 h 993775"/>
                <a:gd name="connsiteX37" fmla="*/ 793750 w 3832225"/>
                <a:gd name="connsiteY37" fmla="*/ 549275 h 993775"/>
                <a:gd name="connsiteX38" fmla="*/ 654050 w 3832225"/>
                <a:gd name="connsiteY38" fmla="*/ 476250 h 993775"/>
                <a:gd name="connsiteX39" fmla="*/ 520700 w 3832225"/>
                <a:gd name="connsiteY39" fmla="*/ 396875 h 993775"/>
                <a:gd name="connsiteX40" fmla="*/ 390525 w 3832225"/>
                <a:gd name="connsiteY40" fmla="*/ 314325 h 993775"/>
                <a:gd name="connsiteX41" fmla="*/ 263525 w 3832225"/>
                <a:gd name="connsiteY41" fmla="*/ 231775 h 993775"/>
                <a:gd name="connsiteX42" fmla="*/ 168275 w 3832225"/>
                <a:gd name="connsiteY42" fmla="*/ 165100 h 993775"/>
                <a:gd name="connsiteX43" fmla="*/ 38100 w 3832225"/>
                <a:gd name="connsiteY43" fmla="*/ 73025 h 993775"/>
                <a:gd name="connsiteX44" fmla="*/ 19050 w 3832225"/>
                <a:gd name="connsiteY44" fmla="*/ 60325 h 993775"/>
                <a:gd name="connsiteX45" fmla="*/ 3175 w 3832225"/>
                <a:gd name="connsiteY45" fmla="*/ 41275 h 993775"/>
                <a:gd name="connsiteX46" fmla="*/ 0 w 3832225"/>
                <a:gd name="connsiteY46" fmla="*/ 22225 h 993775"/>
                <a:gd name="connsiteX47" fmla="*/ 0 w 3832225"/>
                <a:gd name="connsiteY47" fmla="*/ 12700 h 993775"/>
                <a:gd name="connsiteX48" fmla="*/ 3175 w 3832225"/>
                <a:gd name="connsiteY48" fmla="*/ 6350 h 993775"/>
                <a:gd name="connsiteX49" fmla="*/ 15875 w 3832225"/>
                <a:gd name="connsiteY49" fmla="*/ 0 h 993775"/>
                <a:gd name="connsiteX50" fmla="*/ 31750 w 3832225"/>
                <a:gd name="connsiteY50" fmla="*/ 0 h 993775"/>
                <a:gd name="connsiteX51" fmla="*/ 69850 w 3832225"/>
                <a:gd name="connsiteY51" fmla="*/ 12700 h 993775"/>
                <a:gd name="connsiteX52" fmla="*/ 225425 w 3832225"/>
                <a:gd name="connsiteY52" fmla="*/ 92075 h 993775"/>
                <a:gd name="connsiteX53" fmla="*/ 406400 w 3832225"/>
                <a:gd name="connsiteY53" fmla="*/ 177800 h 993775"/>
                <a:gd name="connsiteX54" fmla="*/ 574675 w 3832225"/>
                <a:gd name="connsiteY54" fmla="*/ 257175 h 993775"/>
                <a:gd name="connsiteX55" fmla="*/ 781050 w 3832225"/>
                <a:gd name="connsiteY55" fmla="*/ 346075 h 993775"/>
                <a:gd name="connsiteX56" fmla="*/ 981075 w 3832225"/>
                <a:gd name="connsiteY56" fmla="*/ 428625 h 993775"/>
                <a:gd name="connsiteX57" fmla="*/ 1162050 w 3832225"/>
                <a:gd name="connsiteY57" fmla="*/ 495300 h 993775"/>
                <a:gd name="connsiteX58" fmla="*/ 1339850 w 3832225"/>
                <a:gd name="connsiteY58" fmla="*/ 552450 h 993775"/>
                <a:gd name="connsiteX59" fmla="*/ 1425575 w 3832225"/>
                <a:gd name="connsiteY59" fmla="*/ 574675 h 993775"/>
                <a:gd name="connsiteX60" fmla="*/ 1574800 w 3832225"/>
                <a:gd name="connsiteY60" fmla="*/ 609600 h 993775"/>
                <a:gd name="connsiteX61" fmla="*/ 1733550 w 3832225"/>
                <a:gd name="connsiteY61" fmla="*/ 638175 h 993775"/>
                <a:gd name="connsiteX62" fmla="*/ 1889125 w 3832225"/>
                <a:gd name="connsiteY62" fmla="*/ 663575 h 993775"/>
                <a:gd name="connsiteX63" fmla="*/ 2012950 w 3832225"/>
                <a:gd name="connsiteY63" fmla="*/ 676275 h 993775"/>
                <a:gd name="connsiteX64" fmla="*/ 2187575 w 3832225"/>
                <a:gd name="connsiteY64" fmla="*/ 695325 h 993775"/>
                <a:gd name="connsiteX65" fmla="*/ 2365375 w 3832225"/>
                <a:gd name="connsiteY65" fmla="*/ 711200 h 993775"/>
                <a:gd name="connsiteX66" fmla="*/ 2679700 w 3832225"/>
                <a:gd name="connsiteY66" fmla="*/ 730250 h 9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32225" h="993775">
                  <a:moveTo>
                    <a:pt x="2679700" y="730250"/>
                  </a:moveTo>
                  <a:lnTo>
                    <a:pt x="2930525" y="739775"/>
                  </a:lnTo>
                  <a:lnTo>
                    <a:pt x="3143250" y="742950"/>
                  </a:lnTo>
                  <a:lnTo>
                    <a:pt x="3409950" y="746125"/>
                  </a:lnTo>
                  <a:lnTo>
                    <a:pt x="3457575" y="739775"/>
                  </a:lnTo>
                  <a:lnTo>
                    <a:pt x="3495675" y="730250"/>
                  </a:lnTo>
                  <a:lnTo>
                    <a:pt x="3587750" y="701675"/>
                  </a:lnTo>
                  <a:lnTo>
                    <a:pt x="3708400" y="650875"/>
                  </a:lnTo>
                  <a:lnTo>
                    <a:pt x="3794125" y="609600"/>
                  </a:lnTo>
                  <a:lnTo>
                    <a:pt x="3813175" y="606425"/>
                  </a:lnTo>
                  <a:lnTo>
                    <a:pt x="3822700" y="606425"/>
                  </a:lnTo>
                  <a:lnTo>
                    <a:pt x="3829050" y="609600"/>
                  </a:lnTo>
                  <a:lnTo>
                    <a:pt x="3832225" y="615950"/>
                  </a:lnTo>
                  <a:lnTo>
                    <a:pt x="3832225" y="631825"/>
                  </a:lnTo>
                  <a:lnTo>
                    <a:pt x="3822700" y="682625"/>
                  </a:lnTo>
                  <a:lnTo>
                    <a:pt x="3797300" y="777875"/>
                  </a:lnTo>
                  <a:lnTo>
                    <a:pt x="3768725" y="866775"/>
                  </a:lnTo>
                  <a:lnTo>
                    <a:pt x="3746500" y="927100"/>
                  </a:lnTo>
                  <a:lnTo>
                    <a:pt x="3717925" y="984250"/>
                  </a:lnTo>
                  <a:cubicBezTo>
                    <a:pt x="3667127" y="986412"/>
                    <a:pt x="3616369" y="990600"/>
                    <a:pt x="3565525" y="990600"/>
                  </a:cubicBezTo>
                  <a:lnTo>
                    <a:pt x="3384550" y="993775"/>
                  </a:lnTo>
                  <a:lnTo>
                    <a:pt x="3149600" y="993775"/>
                  </a:lnTo>
                  <a:lnTo>
                    <a:pt x="3016250" y="993775"/>
                  </a:lnTo>
                  <a:lnTo>
                    <a:pt x="2857500" y="993775"/>
                  </a:lnTo>
                  <a:lnTo>
                    <a:pt x="2635250" y="971550"/>
                  </a:lnTo>
                  <a:lnTo>
                    <a:pt x="2479675" y="955675"/>
                  </a:lnTo>
                  <a:lnTo>
                    <a:pt x="2349500" y="942975"/>
                  </a:lnTo>
                  <a:lnTo>
                    <a:pt x="2197100" y="930275"/>
                  </a:lnTo>
                  <a:lnTo>
                    <a:pt x="2016125" y="914400"/>
                  </a:lnTo>
                  <a:lnTo>
                    <a:pt x="1898650" y="901700"/>
                  </a:lnTo>
                  <a:lnTo>
                    <a:pt x="1768475" y="879475"/>
                  </a:lnTo>
                  <a:lnTo>
                    <a:pt x="1679575" y="860425"/>
                  </a:lnTo>
                  <a:lnTo>
                    <a:pt x="1577975" y="831850"/>
                  </a:lnTo>
                  <a:lnTo>
                    <a:pt x="1444625" y="793750"/>
                  </a:lnTo>
                  <a:lnTo>
                    <a:pt x="1289050" y="746125"/>
                  </a:lnTo>
                  <a:lnTo>
                    <a:pt x="1104900" y="679450"/>
                  </a:lnTo>
                  <a:lnTo>
                    <a:pt x="904875" y="600075"/>
                  </a:lnTo>
                  <a:lnTo>
                    <a:pt x="793750" y="549275"/>
                  </a:lnTo>
                  <a:lnTo>
                    <a:pt x="654050" y="476250"/>
                  </a:lnTo>
                  <a:lnTo>
                    <a:pt x="520700" y="396875"/>
                  </a:lnTo>
                  <a:lnTo>
                    <a:pt x="390525" y="314325"/>
                  </a:lnTo>
                  <a:lnTo>
                    <a:pt x="263525" y="231775"/>
                  </a:lnTo>
                  <a:lnTo>
                    <a:pt x="168275" y="165100"/>
                  </a:lnTo>
                  <a:lnTo>
                    <a:pt x="38100" y="73025"/>
                  </a:lnTo>
                  <a:lnTo>
                    <a:pt x="19050" y="60325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2700"/>
                  </a:lnTo>
                  <a:lnTo>
                    <a:pt x="225425" y="92075"/>
                  </a:lnTo>
                  <a:lnTo>
                    <a:pt x="406400" y="177800"/>
                  </a:lnTo>
                  <a:lnTo>
                    <a:pt x="574675" y="257175"/>
                  </a:lnTo>
                  <a:lnTo>
                    <a:pt x="781050" y="346075"/>
                  </a:lnTo>
                  <a:lnTo>
                    <a:pt x="981075" y="428625"/>
                  </a:lnTo>
                  <a:lnTo>
                    <a:pt x="1162050" y="495300"/>
                  </a:lnTo>
                  <a:lnTo>
                    <a:pt x="1339850" y="552450"/>
                  </a:lnTo>
                  <a:lnTo>
                    <a:pt x="1425575" y="574675"/>
                  </a:lnTo>
                  <a:lnTo>
                    <a:pt x="1574800" y="609600"/>
                  </a:lnTo>
                  <a:lnTo>
                    <a:pt x="1733550" y="638175"/>
                  </a:lnTo>
                  <a:lnTo>
                    <a:pt x="1889125" y="663575"/>
                  </a:lnTo>
                  <a:lnTo>
                    <a:pt x="2012950" y="676275"/>
                  </a:lnTo>
                  <a:lnTo>
                    <a:pt x="2187575" y="695325"/>
                  </a:lnTo>
                  <a:lnTo>
                    <a:pt x="2365375" y="711200"/>
                  </a:lnTo>
                  <a:lnTo>
                    <a:pt x="2679700" y="730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6">
              <a:extLst>
                <a:ext uri="{FF2B5EF4-FFF2-40B4-BE49-F238E27FC236}">
                  <a16:creationId xmlns:a16="http://schemas.microsoft.com/office/drawing/2014/main" id="{7BABF7EE-787A-494D-A3D2-C7A6B3B35521}"/>
                </a:ext>
              </a:extLst>
            </p:cNvPr>
            <p:cNvSpPr/>
            <p:nvPr/>
          </p:nvSpPr>
          <p:spPr>
            <a:xfrm>
              <a:off x="3681413" y="2962275"/>
              <a:ext cx="2638425" cy="512763"/>
            </a:xfrm>
            <a:custGeom>
              <a:avLst/>
              <a:gdLst>
                <a:gd name="connsiteX0" fmla="*/ 1619250 w 2638425"/>
                <a:gd name="connsiteY0" fmla="*/ 130969 h 511969"/>
                <a:gd name="connsiteX1" fmla="*/ 1507331 w 2638425"/>
                <a:gd name="connsiteY1" fmla="*/ 150019 h 511969"/>
                <a:gd name="connsiteX2" fmla="*/ 1388268 w 2638425"/>
                <a:gd name="connsiteY2" fmla="*/ 169069 h 511969"/>
                <a:gd name="connsiteX3" fmla="*/ 1278731 w 2638425"/>
                <a:gd name="connsiteY3" fmla="*/ 183356 h 511969"/>
                <a:gd name="connsiteX4" fmla="*/ 1169193 w 2638425"/>
                <a:gd name="connsiteY4" fmla="*/ 197644 h 511969"/>
                <a:gd name="connsiteX5" fmla="*/ 1062037 w 2638425"/>
                <a:gd name="connsiteY5" fmla="*/ 211931 h 511969"/>
                <a:gd name="connsiteX6" fmla="*/ 969168 w 2638425"/>
                <a:gd name="connsiteY6" fmla="*/ 223838 h 511969"/>
                <a:gd name="connsiteX7" fmla="*/ 757237 w 2638425"/>
                <a:gd name="connsiteY7" fmla="*/ 240506 h 511969"/>
                <a:gd name="connsiteX8" fmla="*/ 654843 w 2638425"/>
                <a:gd name="connsiteY8" fmla="*/ 269081 h 511969"/>
                <a:gd name="connsiteX9" fmla="*/ 576262 w 2638425"/>
                <a:gd name="connsiteY9" fmla="*/ 285750 h 511969"/>
                <a:gd name="connsiteX10" fmla="*/ 488156 w 2638425"/>
                <a:gd name="connsiteY10" fmla="*/ 300038 h 511969"/>
                <a:gd name="connsiteX11" fmla="*/ 416718 w 2638425"/>
                <a:gd name="connsiteY11" fmla="*/ 309563 h 511969"/>
                <a:gd name="connsiteX12" fmla="*/ 369093 w 2638425"/>
                <a:gd name="connsiteY12" fmla="*/ 309563 h 511969"/>
                <a:gd name="connsiteX13" fmla="*/ 321468 w 2638425"/>
                <a:gd name="connsiteY13" fmla="*/ 302419 h 511969"/>
                <a:gd name="connsiteX14" fmla="*/ 266700 w 2638425"/>
                <a:gd name="connsiteY14" fmla="*/ 288131 h 511969"/>
                <a:gd name="connsiteX15" fmla="*/ 188118 w 2638425"/>
                <a:gd name="connsiteY15" fmla="*/ 261938 h 511969"/>
                <a:gd name="connsiteX16" fmla="*/ 121443 w 2638425"/>
                <a:gd name="connsiteY16" fmla="*/ 230981 h 511969"/>
                <a:gd name="connsiteX17" fmla="*/ 66675 w 2638425"/>
                <a:gd name="connsiteY17" fmla="*/ 202406 h 511969"/>
                <a:gd name="connsiteX18" fmla="*/ 33337 w 2638425"/>
                <a:gd name="connsiteY18" fmla="*/ 188119 h 511969"/>
                <a:gd name="connsiteX19" fmla="*/ 19050 w 2638425"/>
                <a:gd name="connsiteY19" fmla="*/ 185738 h 511969"/>
                <a:gd name="connsiteX20" fmla="*/ 7143 w 2638425"/>
                <a:gd name="connsiteY20" fmla="*/ 188119 h 511969"/>
                <a:gd name="connsiteX21" fmla="*/ 2381 w 2638425"/>
                <a:gd name="connsiteY21" fmla="*/ 190500 h 511969"/>
                <a:gd name="connsiteX22" fmla="*/ 0 w 2638425"/>
                <a:gd name="connsiteY22" fmla="*/ 204788 h 511969"/>
                <a:gd name="connsiteX23" fmla="*/ 2381 w 2638425"/>
                <a:gd name="connsiteY23" fmla="*/ 214313 h 511969"/>
                <a:gd name="connsiteX24" fmla="*/ 16668 w 2638425"/>
                <a:gd name="connsiteY24" fmla="*/ 247650 h 511969"/>
                <a:gd name="connsiteX25" fmla="*/ 45243 w 2638425"/>
                <a:gd name="connsiteY25" fmla="*/ 290513 h 511969"/>
                <a:gd name="connsiteX26" fmla="*/ 83343 w 2638425"/>
                <a:gd name="connsiteY26" fmla="*/ 338138 h 511969"/>
                <a:gd name="connsiteX27" fmla="*/ 114300 w 2638425"/>
                <a:gd name="connsiteY27" fmla="*/ 373856 h 511969"/>
                <a:gd name="connsiteX28" fmla="*/ 154781 w 2638425"/>
                <a:gd name="connsiteY28" fmla="*/ 409575 h 511969"/>
                <a:gd name="connsiteX29" fmla="*/ 188118 w 2638425"/>
                <a:gd name="connsiteY29" fmla="*/ 435769 h 511969"/>
                <a:gd name="connsiteX30" fmla="*/ 235743 w 2638425"/>
                <a:gd name="connsiteY30" fmla="*/ 461963 h 511969"/>
                <a:gd name="connsiteX31" fmla="*/ 285750 w 2638425"/>
                <a:gd name="connsiteY31" fmla="*/ 483394 h 511969"/>
                <a:gd name="connsiteX32" fmla="*/ 328612 w 2638425"/>
                <a:gd name="connsiteY32" fmla="*/ 497681 h 511969"/>
                <a:gd name="connsiteX33" fmla="*/ 373856 w 2638425"/>
                <a:gd name="connsiteY33" fmla="*/ 507206 h 511969"/>
                <a:gd name="connsiteX34" fmla="*/ 411956 w 2638425"/>
                <a:gd name="connsiteY34" fmla="*/ 511969 h 511969"/>
                <a:gd name="connsiteX35" fmla="*/ 442912 w 2638425"/>
                <a:gd name="connsiteY35" fmla="*/ 511969 h 511969"/>
                <a:gd name="connsiteX36" fmla="*/ 528637 w 2638425"/>
                <a:gd name="connsiteY36" fmla="*/ 497681 h 511969"/>
                <a:gd name="connsiteX37" fmla="*/ 664368 w 2638425"/>
                <a:gd name="connsiteY37" fmla="*/ 466725 h 511969"/>
                <a:gd name="connsiteX38" fmla="*/ 766762 w 2638425"/>
                <a:gd name="connsiteY38" fmla="*/ 440531 h 511969"/>
                <a:gd name="connsiteX39" fmla="*/ 962025 w 2638425"/>
                <a:gd name="connsiteY39" fmla="*/ 402431 h 511969"/>
                <a:gd name="connsiteX40" fmla="*/ 1154906 w 2638425"/>
                <a:gd name="connsiteY40" fmla="*/ 378619 h 511969"/>
                <a:gd name="connsiteX41" fmla="*/ 1312068 w 2638425"/>
                <a:gd name="connsiteY41" fmla="*/ 354806 h 511969"/>
                <a:gd name="connsiteX42" fmla="*/ 1507331 w 2638425"/>
                <a:gd name="connsiteY42" fmla="*/ 323850 h 511969"/>
                <a:gd name="connsiteX43" fmla="*/ 1643062 w 2638425"/>
                <a:gd name="connsiteY43" fmla="*/ 300038 h 511969"/>
                <a:gd name="connsiteX44" fmla="*/ 1721643 w 2638425"/>
                <a:gd name="connsiteY44" fmla="*/ 285750 h 511969"/>
                <a:gd name="connsiteX45" fmla="*/ 1943100 w 2638425"/>
                <a:gd name="connsiteY45" fmla="*/ 266700 h 511969"/>
                <a:gd name="connsiteX46" fmla="*/ 2124075 w 2638425"/>
                <a:gd name="connsiteY46" fmla="*/ 254794 h 511969"/>
                <a:gd name="connsiteX47" fmla="*/ 2312193 w 2638425"/>
                <a:gd name="connsiteY47" fmla="*/ 247650 h 511969"/>
                <a:gd name="connsiteX48" fmla="*/ 2457450 w 2638425"/>
                <a:gd name="connsiteY48" fmla="*/ 245269 h 511969"/>
                <a:gd name="connsiteX49" fmla="*/ 2581275 w 2638425"/>
                <a:gd name="connsiteY49" fmla="*/ 242888 h 511969"/>
                <a:gd name="connsiteX50" fmla="*/ 2605087 w 2638425"/>
                <a:gd name="connsiteY50" fmla="*/ 228600 h 511969"/>
                <a:gd name="connsiteX51" fmla="*/ 2624137 w 2638425"/>
                <a:gd name="connsiteY51" fmla="*/ 211931 h 511969"/>
                <a:gd name="connsiteX52" fmla="*/ 2633662 w 2638425"/>
                <a:gd name="connsiteY52" fmla="*/ 197644 h 511969"/>
                <a:gd name="connsiteX53" fmla="*/ 2638425 w 2638425"/>
                <a:gd name="connsiteY53" fmla="*/ 180975 h 511969"/>
                <a:gd name="connsiteX54" fmla="*/ 2638425 w 2638425"/>
                <a:gd name="connsiteY54" fmla="*/ 166688 h 511969"/>
                <a:gd name="connsiteX55" fmla="*/ 2631281 w 2638425"/>
                <a:gd name="connsiteY55" fmla="*/ 154781 h 511969"/>
                <a:gd name="connsiteX56" fmla="*/ 2616993 w 2638425"/>
                <a:gd name="connsiteY56" fmla="*/ 135731 h 511969"/>
                <a:gd name="connsiteX57" fmla="*/ 2590800 w 2638425"/>
                <a:gd name="connsiteY57" fmla="*/ 116681 h 511969"/>
                <a:gd name="connsiteX58" fmla="*/ 2559843 w 2638425"/>
                <a:gd name="connsiteY58" fmla="*/ 100013 h 511969"/>
                <a:gd name="connsiteX59" fmla="*/ 2500312 w 2638425"/>
                <a:gd name="connsiteY59" fmla="*/ 73819 h 511969"/>
                <a:gd name="connsiteX60" fmla="*/ 2421731 w 2638425"/>
                <a:gd name="connsiteY60" fmla="*/ 40481 h 511969"/>
                <a:gd name="connsiteX61" fmla="*/ 2350293 w 2638425"/>
                <a:gd name="connsiteY61" fmla="*/ 14288 h 511969"/>
                <a:gd name="connsiteX62" fmla="*/ 2293143 w 2638425"/>
                <a:gd name="connsiteY62" fmla="*/ 0 h 511969"/>
                <a:gd name="connsiteX63" fmla="*/ 2286000 w 2638425"/>
                <a:gd name="connsiteY63" fmla="*/ 0 h 511969"/>
                <a:gd name="connsiteX64" fmla="*/ 2264568 w 2638425"/>
                <a:gd name="connsiteY64" fmla="*/ 11906 h 511969"/>
                <a:gd name="connsiteX65" fmla="*/ 2197893 w 2638425"/>
                <a:gd name="connsiteY65" fmla="*/ 40481 h 511969"/>
                <a:gd name="connsiteX66" fmla="*/ 2147887 w 2638425"/>
                <a:gd name="connsiteY66" fmla="*/ 57150 h 511969"/>
                <a:gd name="connsiteX67" fmla="*/ 2097881 w 2638425"/>
                <a:gd name="connsiteY67" fmla="*/ 71438 h 511969"/>
                <a:gd name="connsiteX68" fmla="*/ 2047875 w 2638425"/>
                <a:gd name="connsiteY68" fmla="*/ 83344 h 511969"/>
                <a:gd name="connsiteX69" fmla="*/ 1976437 w 2638425"/>
                <a:gd name="connsiteY69" fmla="*/ 88106 h 511969"/>
                <a:gd name="connsiteX70" fmla="*/ 1738312 w 2638425"/>
                <a:gd name="connsiteY70" fmla="*/ 107156 h 511969"/>
                <a:gd name="connsiteX71" fmla="*/ 1619250 w 2638425"/>
                <a:gd name="connsiteY71" fmla="*/ 1309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38425" h="511969">
                  <a:moveTo>
                    <a:pt x="1619250" y="130969"/>
                  </a:moveTo>
                  <a:lnTo>
                    <a:pt x="1507331" y="150019"/>
                  </a:lnTo>
                  <a:lnTo>
                    <a:pt x="1388268" y="169069"/>
                  </a:lnTo>
                  <a:lnTo>
                    <a:pt x="1278731" y="183356"/>
                  </a:lnTo>
                  <a:lnTo>
                    <a:pt x="1169193" y="197644"/>
                  </a:lnTo>
                  <a:lnTo>
                    <a:pt x="1062037" y="211931"/>
                  </a:lnTo>
                  <a:lnTo>
                    <a:pt x="969168" y="223838"/>
                  </a:lnTo>
                  <a:lnTo>
                    <a:pt x="757237" y="240506"/>
                  </a:lnTo>
                  <a:lnTo>
                    <a:pt x="654843" y="269081"/>
                  </a:lnTo>
                  <a:lnTo>
                    <a:pt x="576262" y="285750"/>
                  </a:lnTo>
                  <a:lnTo>
                    <a:pt x="488156" y="300038"/>
                  </a:lnTo>
                  <a:lnTo>
                    <a:pt x="416718" y="309563"/>
                  </a:lnTo>
                  <a:lnTo>
                    <a:pt x="369093" y="309563"/>
                  </a:lnTo>
                  <a:lnTo>
                    <a:pt x="321468" y="302419"/>
                  </a:lnTo>
                  <a:lnTo>
                    <a:pt x="266700" y="288131"/>
                  </a:lnTo>
                  <a:lnTo>
                    <a:pt x="188118" y="261938"/>
                  </a:lnTo>
                  <a:lnTo>
                    <a:pt x="121443" y="230981"/>
                  </a:lnTo>
                  <a:lnTo>
                    <a:pt x="66675" y="202406"/>
                  </a:lnTo>
                  <a:lnTo>
                    <a:pt x="33337" y="188119"/>
                  </a:lnTo>
                  <a:lnTo>
                    <a:pt x="19050" y="185738"/>
                  </a:lnTo>
                  <a:lnTo>
                    <a:pt x="7143" y="188119"/>
                  </a:lnTo>
                  <a:lnTo>
                    <a:pt x="2381" y="190500"/>
                  </a:lnTo>
                  <a:lnTo>
                    <a:pt x="0" y="204788"/>
                  </a:lnTo>
                  <a:lnTo>
                    <a:pt x="2381" y="214313"/>
                  </a:lnTo>
                  <a:lnTo>
                    <a:pt x="16668" y="247650"/>
                  </a:lnTo>
                  <a:lnTo>
                    <a:pt x="45243" y="290513"/>
                  </a:lnTo>
                  <a:lnTo>
                    <a:pt x="83343" y="338138"/>
                  </a:lnTo>
                  <a:lnTo>
                    <a:pt x="114300" y="373856"/>
                  </a:lnTo>
                  <a:lnTo>
                    <a:pt x="154781" y="409575"/>
                  </a:lnTo>
                  <a:lnTo>
                    <a:pt x="188118" y="435769"/>
                  </a:lnTo>
                  <a:lnTo>
                    <a:pt x="235743" y="461963"/>
                  </a:lnTo>
                  <a:lnTo>
                    <a:pt x="285750" y="483394"/>
                  </a:lnTo>
                  <a:lnTo>
                    <a:pt x="328612" y="497681"/>
                  </a:lnTo>
                  <a:lnTo>
                    <a:pt x="373856" y="507206"/>
                  </a:lnTo>
                  <a:lnTo>
                    <a:pt x="411956" y="511969"/>
                  </a:lnTo>
                  <a:lnTo>
                    <a:pt x="442912" y="511969"/>
                  </a:lnTo>
                  <a:lnTo>
                    <a:pt x="528637" y="497681"/>
                  </a:lnTo>
                  <a:lnTo>
                    <a:pt x="664368" y="466725"/>
                  </a:lnTo>
                  <a:lnTo>
                    <a:pt x="766762" y="440531"/>
                  </a:lnTo>
                  <a:lnTo>
                    <a:pt x="962025" y="402431"/>
                  </a:lnTo>
                  <a:lnTo>
                    <a:pt x="1154906" y="378619"/>
                  </a:lnTo>
                  <a:lnTo>
                    <a:pt x="1312068" y="354806"/>
                  </a:lnTo>
                  <a:lnTo>
                    <a:pt x="1507331" y="323850"/>
                  </a:lnTo>
                  <a:lnTo>
                    <a:pt x="1643062" y="300038"/>
                  </a:lnTo>
                  <a:lnTo>
                    <a:pt x="1721643" y="285750"/>
                  </a:lnTo>
                  <a:lnTo>
                    <a:pt x="1943100" y="266700"/>
                  </a:lnTo>
                  <a:lnTo>
                    <a:pt x="2124075" y="254794"/>
                  </a:lnTo>
                  <a:lnTo>
                    <a:pt x="2312193" y="247650"/>
                  </a:lnTo>
                  <a:lnTo>
                    <a:pt x="2457450" y="245269"/>
                  </a:lnTo>
                  <a:lnTo>
                    <a:pt x="2581275" y="242888"/>
                  </a:lnTo>
                  <a:lnTo>
                    <a:pt x="2605087" y="228600"/>
                  </a:lnTo>
                  <a:lnTo>
                    <a:pt x="2624137" y="211931"/>
                  </a:lnTo>
                  <a:lnTo>
                    <a:pt x="2633662" y="197644"/>
                  </a:lnTo>
                  <a:lnTo>
                    <a:pt x="2638425" y="180975"/>
                  </a:lnTo>
                  <a:lnTo>
                    <a:pt x="2638425" y="166688"/>
                  </a:lnTo>
                  <a:lnTo>
                    <a:pt x="2631281" y="154781"/>
                  </a:lnTo>
                  <a:lnTo>
                    <a:pt x="2616993" y="135731"/>
                  </a:lnTo>
                  <a:lnTo>
                    <a:pt x="2590800" y="116681"/>
                  </a:lnTo>
                  <a:lnTo>
                    <a:pt x="2559843" y="100013"/>
                  </a:lnTo>
                  <a:lnTo>
                    <a:pt x="2500312" y="73819"/>
                  </a:lnTo>
                  <a:lnTo>
                    <a:pt x="2421731" y="40481"/>
                  </a:lnTo>
                  <a:lnTo>
                    <a:pt x="2350293" y="14288"/>
                  </a:lnTo>
                  <a:lnTo>
                    <a:pt x="2293143" y="0"/>
                  </a:lnTo>
                  <a:lnTo>
                    <a:pt x="2286000" y="0"/>
                  </a:lnTo>
                  <a:lnTo>
                    <a:pt x="2264568" y="11906"/>
                  </a:lnTo>
                  <a:lnTo>
                    <a:pt x="2197893" y="40481"/>
                  </a:lnTo>
                  <a:lnTo>
                    <a:pt x="2147887" y="57150"/>
                  </a:lnTo>
                  <a:lnTo>
                    <a:pt x="2097881" y="71438"/>
                  </a:lnTo>
                  <a:lnTo>
                    <a:pt x="2047875" y="83344"/>
                  </a:lnTo>
                  <a:lnTo>
                    <a:pt x="1976437" y="88106"/>
                  </a:lnTo>
                  <a:lnTo>
                    <a:pt x="1738312" y="107156"/>
                  </a:lnTo>
                  <a:lnTo>
                    <a:pt x="1619250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4">
              <a:extLst>
                <a:ext uri="{FF2B5EF4-FFF2-40B4-BE49-F238E27FC236}">
                  <a16:creationId xmlns:a16="http://schemas.microsoft.com/office/drawing/2014/main" id="{0FF89E87-EA4A-48A3-953B-5DC75CD21E6A}"/>
                </a:ext>
              </a:extLst>
            </p:cNvPr>
            <p:cNvSpPr/>
            <p:nvPr/>
          </p:nvSpPr>
          <p:spPr>
            <a:xfrm>
              <a:off x="4230688" y="2733675"/>
              <a:ext cx="450850" cy="1309688"/>
            </a:xfrm>
            <a:custGeom>
              <a:avLst/>
              <a:gdLst>
                <a:gd name="connsiteX0" fmla="*/ 423863 w 450057"/>
                <a:gd name="connsiteY0" fmla="*/ 707231 h 1309688"/>
                <a:gd name="connsiteX1" fmla="*/ 423863 w 450057"/>
                <a:gd name="connsiteY1" fmla="*/ 945356 h 1309688"/>
                <a:gd name="connsiteX2" fmla="*/ 426244 w 450057"/>
                <a:gd name="connsiteY2" fmla="*/ 1273969 h 1309688"/>
                <a:gd name="connsiteX3" fmla="*/ 200025 w 450057"/>
                <a:gd name="connsiteY3" fmla="*/ 1309688 h 1309688"/>
                <a:gd name="connsiteX4" fmla="*/ 200025 w 450057"/>
                <a:gd name="connsiteY4" fmla="*/ 1197769 h 1309688"/>
                <a:gd name="connsiteX5" fmla="*/ 200025 w 450057"/>
                <a:gd name="connsiteY5" fmla="*/ 1052513 h 1309688"/>
                <a:gd name="connsiteX6" fmla="*/ 200025 w 450057"/>
                <a:gd name="connsiteY6" fmla="*/ 783431 h 1309688"/>
                <a:gd name="connsiteX7" fmla="*/ 200025 w 450057"/>
                <a:gd name="connsiteY7" fmla="*/ 647700 h 1309688"/>
                <a:gd name="connsiteX8" fmla="*/ 200025 w 450057"/>
                <a:gd name="connsiteY8" fmla="*/ 464344 h 1309688"/>
                <a:gd name="connsiteX9" fmla="*/ 197644 w 450057"/>
                <a:gd name="connsiteY9" fmla="*/ 416719 h 1309688"/>
                <a:gd name="connsiteX10" fmla="*/ 190500 w 450057"/>
                <a:gd name="connsiteY10" fmla="*/ 376238 h 1309688"/>
                <a:gd name="connsiteX11" fmla="*/ 180975 w 450057"/>
                <a:gd name="connsiteY11" fmla="*/ 328613 h 1309688"/>
                <a:gd name="connsiteX12" fmla="*/ 169069 w 450057"/>
                <a:gd name="connsiteY12" fmla="*/ 288131 h 1309688"/>
                <a:gd name="connsiteX13" fmla="*/ 152400 w 450057"/>
                <a:gd name="connsiteY13" fmla="*/ 252413 h 1309688"/>
                <a:gd name="connsiteX14" fmla="*/ 133350 w 450057"/>
                <a:gd name="connsiteY14" fmla="*/ 216694 h 1309688"/>
                <a:gd name="connsiteX15" fmla="*/ 111919 w 450057"/>
                <a:gd name="connsiteY15" fmla="*/ 180975 h 1309688"/>
                <a:gd name="connsiteX16" fmla="*/ 92869 w 450057"/>
                <a:gd name="connsiteY16" fmla="*/ 154781 h 1309688"/>
                <a:gd name="connsiteX17" fmla="*/ 66675 w 450057"/>
                <a:gd name="connsiteY17" fmla="*/ 121444 h 1309688"/>
                <a:gd name="connsiteX18" fmla="*/ 47625 w 450057"/>
                <a:gd name="connsiteY18" fmla="*/ 97631 h 1309688"/>
                <a:gd name="connsiteX19" fmla="*/ 21432 w 450057"/>
                <a:gd name="connsiteY19" fmla="*/ 69056 h 1309688"/>
                <a:gd name="connsiteX20" fmla="*/ 7144 w 450057"/>
                <a:gd name="connsiteY20" fmla="*/ 47625 h 1309688"/>
                <a:gd name="connsiteX21" fmla="*/ 0 w 450057"/>
                <a:gd name="connsiteY21" fmla="*/ 30956 h 1309688"/>
                <a:gd name="connsiteX22" fmla="*/ 0 w 450057"/>
                <a:gd name="connsiteY22" fmla="*/ 19050 h 1309688"/>
                <a:gd name="connsiteX23" fmla="*/ 2382 w 450057"/>
                <a:gd name="connsiteY23" fmla="*/ 9525 h 1309688"/>
                <a:gd name="connsiteX24" fmla="*/ 9525 w 450057"/>
                <a:gd name="connsiteY24" fmla="*/ 4763 h 1309688"/>
                <a:gd name="connsiteX25" fmla="*/ 28575 w 450057"/>
                <a:gd name="connsiteY25" fmla="*/ 0 h 1309688"/>
                <a:gd name="connsiteX26" fmla="*/ 76200 w 450057"/>
                <a:gd name="connsiteY26" fmla="*/ 4763 h 1309688"/>
                <a:gd name="connsiteX27" fmla="*/ 154782 w 450057"/>
                <a:gd name="connsiteY27" fmla="*/ 30956 h 1309688"/>
                <a:gd name="connsiteX28" fmla="*/ 240507 w 450057"/>
                <a:gd name="connsiteY28" fmla="*/ 66675 h 1309688"/>
                <a:gd name="connsiteX29" fmla="*/ 328613 w 450057"/>
                <a:gd name="connsiteY29" fmla="*/ 107156 h 1309688"/>
                <a:gd name="connsiteX30" fmla="*/ 392907 w 450057"/>
                <a:gd name="connsiteY30" fmla="*/ 145256 h 1309688"/>
                <a:gd name="connsiteX31" fmla="*/ 426244 w 450057"/>
                <a:gd name="connsiteY31" fmla="*/ 169069 h 1309688"/>
                <a:gd name="connsiteX32" fmla="*/ 438150 w 450057"/>
                <a:gd name="connsiteY32" fmla="*/ 183356 h 1309688"/>
                <a:gd name="connsiteX33" fmla="*/ 445294 w 450057"/>
                <a:gd name="connsiteY33" fmla="*/ 197644 h 1309688"/>
                <a:gd name="connsiteX34" fmla="*/ 450057 w 450057"/>
                <a:gd name="connsiteY34" fmla="*/ 214313 h 1309688"/>
                <a:gd name="connsiteX35" fmla="*/ 450057 w 450057"/>
                <a:gd name="connsiteY35" fmla="*/ 226219 h 1309688"/>
                <a:gd name="connsiteX36" fmla="*/ 442913 w 450057"/>
                <a:gd name="connsiteY36" fmla="*/ 247650 h 1309688"/>
                <a:gd name="connsiteX37" fmla="*/ 426244 w 450057"/>
                <a:gd name="connsiteY37" fmla="*/ 266700 h 1309688"/>
                <a:gd name="connsiteX38" fmla="*/ 423863 w 450057"/>
                <a:gd name="connsiteY38" fmla="*/ 333375 h 1309688"/>
                <a:gd name="connsiteX39" fmla="*/ 423863 w 450057"/>
                <a:gd name="connsiteY39" fmla="*/ 478631 h 1309688"/>
                <a:gd name="connsiteX40" fmla="*/ 423863 w 450057"/>
                <a:gd name="connsiteY40" fmla="*/ 70723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0057" h="1309688">
                  <a:moveTo>
                    <a:pt x="423863" y="707231"/>
                  </a:moveTo>
                  <a:lnTo>
                    <a:pt x="423863" y="945356"/>
                  </a:lnTo>
                  <a:cubicBezTo>
                    <a:pt x="424657" y="1054894"/>
                    <a:pt x="425450" y="1164431"/>
                    <a:pt x="426244" y="1273969"/>
                  </a:cubicBezTo>
                  <a:lnTo>
                    <a:pt x="200025" y="1309688"/>
                  </a:lnTo>
                  <a:lnTo>
                    <a:pt x="200025" y="1197769"/>
                  </a:lnTo>
                  <a:lnTo>
                    <a:pt x="200025" y="1052513"/>
                  </a:lnTo>
                  <a:lnTo>
                    <a:pt x="200025" y="783431"/>
                  </a:lnTo>
                  <a:lnTo>
                    <a:pt x="200025" y="647700"/>
                  </a:lnTo>
                  <a:lnTo>
                    <a:pt x="200025" y="464344"/>
                  </a:lnTo>
                  <a:lnTo>
                    <a:pt x="197644" y="416719"/>
                  </a:lnTo>
                  <a:lnTo>
                    <a:pt x="190500" y="376238"/>
                  </a:lnTo>
                  <a:lnTo>
                    <a:pt x="180975" y="328613"/>
                  </a:lnTo>
                  <a:lnTo>
                    <a:pt x="169069" y="288131"/>
                  </a:lnTo>
                  <a:lnTo>
                    <a:pt x="152400" y="252413"/>
                  </a:lnTo>
                  <a:lnTo>
                    <a:pt x="133350" y="216694"/>
                  </a:lnTo>
                  <a:lnTo>
                    <a:pt x="111919" y="180975"/>
                  </a:lnTo>
                  <a:lnTo>
                    <a:pt x="92869" y="154781"/>
                  </a:lnTo>
                  <a:lnTo>
                    <a:pt x="66675" y="121444"/>
                  </a:lnTo>
                  <a:lnTo>
                    <a:pt x="47625" y="97631"/>
                  </a:lnTo>
                  <a:lnTo>
                    <a:pt x="21432" y="69056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76200" y="4763"/>
                  </a:lnTo>
                  <a:lnTo>
                    <a:pt x="154782" y="30956"/>
                  </a:lnTo>
                  <a:lnTo>
                    <a:pt x="240507" y="66675"/>
                  </a:lnTo>
                  <a:lnTo>
                    <a:pt x="328613" y="107156"/>
                  </a:lnTo>
                  <a:lnTo>
                    <a:pt x="392907" y="145256"/>
                  </a:lnTo>
                  <a:lnTo>
                    <a:pt x="426244" y="169069"/>
                  </a:lnTo>
                  <a:lnTo>
                    <a:pt x="438150" y="183356"/>
                  </a:lnTo>
                  <a:lnTo>
                    <a:pt x="445294" y="197644"/>
                  </a:lnTo>
                  <a:lnTo>
                    <a:pt x="450057" y="214313"/>
                  </a:lnTo>
                  <a:lnTo>
                    <a:pt x="450057" y="226219"/>
                  </a:lnTo>
                  <a:lnTo>
                    <a:pt x="442913" y="247650"/>
                  </a:lnTo>
                  <a:lnTo>
                    <a:pt x="426244" y="266700"/>
                  </a:lnTo>
                  <a:cubicBezTo>
                    <a:pt x="425450" y="288925"/>
                    <a:pt x="424657" y="311150"/>
                    <a:pt x="423863" y="333375"/>
                  </a:cubicBezTo>
                  <a:lnTo>
                    <a:pt x="423863" y="478631"/>
                  </a:lnTo>
                  <a:lnTo>
                    <a:pt x="4238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5">
              <a:extLst>
                <a:ext uri="{FF2B5EF4-FFF2-40B4-BE49-F238E27FC236}">
                  <a16:creationId xmlns:a16="http://schemas.microsoft.com/office/drawing/2014/main" id="{47CE4373-4487-41CA-929F-4C81B7C5D65B}"/>
                </a:ext>
              </a:extLst>
            </p:cNvPr>
            <p:cNvSpPr/>
            <p:nvPr/>
          </p:nvSpPr>
          <p:spPr>
            <a:xfrm>
              <a:off x="5243513" y="2543175"/>
              <a:ext cx="501650" cy="1360488"/>
            </a:xfrm>
            <a:custGeom>
              <a:avLst/>
              <a:gdLst>
                <a:gd name="connsiteX0" fmla="*/ 133350 w 502443"/>
                <a:gd name="connsiteY0" fmla="*/ 912019 h 1359694"/>
                <a:gd name="connsiteX1" fmla="*/ 119062 w 502443"/>
                <a:gd name="connsiteY1" fmla="*/ 1109663 h 1359694"/>
                <a:gd name="connsiteX2" fmla="*/ 97631 w 502443"/>
                <a:gd name="connsiteY2" fmla="*/ 1359694 h 1359694"/>
                <a:gd name="connsiteX3" fmla="*/ 285750 w 502443"/>
                <a:gd name="connsiteY3" fmla="*/ 1335881 h 1359694"/>
                <a:gd name="connsiteX4" fmla="*/ 304800 w 502443"/>
                <a:gd name="connsiteY4" fmla="*/ 1235869 h 1359694"/>
                <a:gd name="connsiteX5" fmla="*/ 321468 w 502443"/>
                <a:gd name="connsiteY5" fmla="*/ 1123950 h 1359694"/>
                <a:gd name="connsiteX6" fmla="*/ 345281 w 502443"/>
                <a:gd name="connsiteY6" fmla="*/ 983456 h 1359694"/>
                <a:gd name="connsiteX7" fmla="*/ 373856 w 502443"/>
                <a:gd name="connsiteY7" fmla="*/ 809625 h 1359694"/>
                <a:gd name="connsiteX8" fmla="*/ 397668 w 502443"/>
                <a:gd name="connsiteY8" fmla="*/ 659606 h 1359694"/>
                <a:gd name="connsiteX9" fmla="*/ 416718 w 502443"/>
                <a:gd name="connsiteY9" fmla="*/ 528638 h 1359694"/>
                <a:gd name="connsiteX10" fmla="*/ 414337 w 502443"/>
                <a:gd name="connsiteY10" fmla="*/ 490538 h 1359694"/>
                <a:gd name="connsiteX11" fmla="*/ 411956 w 502443"/>
                <a:gd name="connsiteY11" fmla="*/ 457200 h 1359694"/>
                <a:gd name="connsiteX12" fmla="*/ 414337 w 502443"/>
                <a:gd name="connsiteY12" fmla="*/ 428625 h 1359694"/>
                <a:gd name="connsiteX13" fmla="*/ 421481 w 502443"/>
                <a:gd name="connsiteY13" fmla="*/ 402431 h 1359694"/>
                <a:gd name="connsiteX14" fmla="*/ 433387 w 502443"/>
                <a:gd name="connsiteY14" fmla="*/ 378619 h 1359694"/>
                <a:gd name="connsiteX15" fmla="*/ 447675 w 502443"/>
                <a:gd name="connsiteY15" fmla="*/ 361950 h 1359694"/>
                <a:gd name="connsiteX16" fmla="*/ 471487 w 502443"/>
                <a:gd name="connsiteY16" fmla="*/ 342900 h 1359694"/>
                <a:gd name="connsiteX17" fmla="*/ 490537 w 502443"/>
                <a:gd name="connsiteY17" fmla="*/ 330994 h 1359694"/>
                <a:gd name="connsiteX18" fmla="*/ 497681 w 502443"/>
                <a:gd name="connsiteY18" fmla="*/ 321469 h 1359694"/>
                <a:gd name="connsiteX19" fmla="*/ 500062 w 502443"/>
                <a:gd name="connsiteY19" fmla="*/ 311944 h 1359694"/>
                <a:gd name="connsiteX20" fmla="*/ 502443 w 502443"/>
                <a:gd name="connsiteY20" fmla="*/ 297656 h 1359694"/>
                <a:gd name="connsiteX21" fmla="*/ 497681 w 502443"/>
                <a:gd name="connsiteY21" fmla="*/ 280988 h 1359694"/>
                <a:gd name="connsiteX22" fmla="*/ 485775 w 502443"/>
                <a:gd name="connsiteY22" fmla="*/ 252413 h 1359694"/>
                <a:gd name="connsiteX23" fmla="*/ 473868 w 502443"/>
                <a:gd name="connsiteY23" fmla="*/ 233363 h 1359694"/>
                <a:gd name="connsiteX24" fmla="*/ 450056 w 502443"/>
                <a:gd name="connsiteY24" fmla="*/ 204788 h 1359694"/>
                <a:gd name="connsiteX25" fmla="*/ 428625 w 502443"/>
                <a:gd name="connsiteY25" fmla="*/ 183356 h 1359694"/>
                <a:gd name="connsiteX26" fmla="*/ 404812 w 502443"/>
                <a:gd name="connsiteY26" fmla="*/ 157163 h 1359694"/>
                <a:gd name="connsiteX27" fmla="*/ 381000 w 502443"/>
                <a:gd name="connsiteY27" fmla="*/ 135731 h 1359694"/>
                <a:gd name="connsiteX28" fmla="*/ 361950 w 502443"/>
                <a:gd name="connsiteY28" fmla="*/ 119063 h 1359694"/>
                <a:gd name="connsiteX29" fmla="*/ 335756 w 502443"/>
                <a:gd name="connsiteY29" fmla="*/ 100013 h 1359694"/>
                <a:gd name="connsiteX30" fmla="*/ 292893 w 502443"/>
                <a:gd name="connsiteY30" fmla="*/ 73819 h 1359694"/>
                <a:gd name="connsiteX31" fmla="*/ 254793 w 502443"/>
                <a:gd name="connsiteY31" fmla="*/ 54769 h 1359694"/>
                <a:gd name="connsiteX32" fmla="*/ 219075 w 502443"/>
                <a:gd name="connsiteY32" fmla="*/ 40481 h 1359694"/>
                <a:gd name="connsiteX33" fmla="*/ 169068 w 502443"/>
                <a:gd name="connsiteY33" fmla="*/ 26194 h 1359694"/>
                <a:gd name="connsiteX34" fmla="*/ 123825 w 502443"/>
                <a:gd name="connsiteY34" fmla="*/ 19050 h 1359694"/>
                <a:gd name="connsiteX35" fmla="*/ 73818 w 502443"/>
                <a:gd name="connsiteY35" fmla="*/ 16669 h 1359694"/>
                <a:gd name="connsiteX36" fmla="*/ 45243 w 502443"/>
                <a:gd name="connsiteY36" fmla="*/ 9525 h 1359694"/>
                <a:gd name="connsiteX37" fmla="*/ 23812 w 502443"/>
                <a:gd name="connsiteY37" fmla="*/ 2381 h 1359694"/>
                <a:gd name="connsiteX38" fmla="*/ 9525 w 502443"/>
                <a:gd name="connsiteY38" fmla="*/ 0 h 1359694"/>
                <a:gd name="connsiteX39" fmla="*/ 2381 w 502443"/>
                <a:gd name="connsiteY39" fmla="*/ 4763 h 1359694"/>
                <a:gd name="connsiteX40" fmla="*/ 0 w 502443"/>
                <a:gd name="connsiteY40" fmla="*/ 19050 h 1359694"/>
                <a:gd name="connsiteX41" fmla="*/ 7143 w 502443"/>
                <a:gd name="connsiteY41" fmla="*/ 47625 h 1359694"/>
                <a:gd name="connsiteX42" fmla="*/ 23812 w 502443"/>
                <a:gd name="connsiteY42" fmla="*/ 64294 h 1359694"/>
                <a:gd name="connsiteX43" fmla="*/ 54768 w 502443"/>
                <a:gd name="connsiteY43" fmla="*/ 90488 h 1359694"/>
                <a:gd name="connsiteX44" fmla="*/ 78581 w 502443"/>
                <a:gd name="connsiteY44" fmla="*/ 114300 h 1359694"/>
                <a:gd name="connsiteX45" fmla="*/ 109537 w 502443"/>
                <a:gd name="connsiteY45" fmla="*/ 152400 h 1359694"/>
                <a:gd name="connsiteX46" fmla="*/ 133350 w 502443"/>
                <a:gd name="connsiteY46" fmla="*/ 192881 h 1359694"/>
                <a:gd name="connsiteX47" fmla="*/ 147637 w 502443"/>
                <a:gd name="connsiteY47" fmla="*/ 226219 h 1359694"/>
                <a:gd name="connsiteX48" fmla="*/ 154781 w 502443"/>
                <a:gd name="connsiteY48" fmla="*/ 254794 h 1359694"/>
                <a:gd name="connsiteX49" fmla="*/ 164306 w 502443"/>
                <a:gd name="connsiteY49" fmla="*/ 302419 h 1359694"/>
                <a:gd name="connsiteX50" fmla="*/ 169068 w 502443"/>
                <a:gd name="connsiteY50" fmla="*/ 347663 h 1359694"/>
                <a:gd name="connsiteX51" fmla="*/ 171450 w 502443"/>
                <a:gd name="connsiteY51" fmla="*/ 414338 h 1359694"/>
                <a:gd name="connsiteX52" fmla="*/ 171450 w 502443"/>
                <a:gd name="connsiteY52" fmla="*/ 557213 h 1359694"/>
                <a:gd name="connsiteX53" fmla="*/ 150018 w 502443"/>
                <a:gd name="connsiteY53" fmla="*/ 683419 h 1359694"/>
                <a:gd name="connsiteX54" fmla="*/ 133350 w 502443"/>
                <a:gd name="connsiteY54" fmla="*/ 912019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02443" h="1359694">
                  <a:moveTo>
                    <a:pt x="133350" y="912019"/>
                  </a:moveTo>
                  <a:lnTo>
                    <a:pt x="119062" y="1109663"/>
                  </a:lnTo>
                  <a:lnTo>
                    <a:pt x="97631" y="1359694"/>
                  </a:lnTo>
                  <a:lnTo>
                    <a:pt x="285750" y="1335881"/>
                  </a:lnTo>
                  <a:lnTo>
                    <a:pt x="304800" y="1235869"/>
                  </a:lnTo>
                  <a:lnTo>
                    <a:pt x="321468" y="1123950"/>
                  </a:lnTo>
                  <a:lnTo>
                    <a:pt x="345281" y="983456"/>
                  </a:lnTo>
                  <a:lnTo>
                    <a:pt x="373856" y="809625"/>
                  </a:lnTo>
                  <a:lnTo>
                    <a:pt x="397668" y="659606"/>
                  </a:lnTo>
                  <a:lnTo>
                    <a:pt x="416718" y="528638"/>
                  </a:lnTo>
                  <a:lnTo>
                    <a:pt x="414337" y="490538"/>
                  </a:lnTo>
                  <a:lnTo>
                    <a:pt x="411956" y="457200"/>
                  </a:lnTo>
                  <a:lnTo>
                    <a:pt x="414337" y="428625"/>
                  </a:lnTo>
                  <a:lnTo>
                    <a:pt x="421481" y="402431"/>
                  </a:lnTo>
                  <a:lnTo>
                    <a:pt x="433387" y="378619"/>
                  </a:lnTo>
                  <a:lnTo>
                    <a:pt x="447675" y="361950"/>
                  </a:lnTo>
                  <a:lnTo>
                    <a:pt x="471487" y="342900"/>
                  </a:lnTo>
                  <a:lnTo>
                    <a:pt x="490537" y="330994"/>
                  </a:lnTo>
                  <a:lnTo>
                    <a:pt x="497681" y="321469"/>
                  </a:lnTo>
                  <a:lnTo>
                    <a:pt x="500062" y="311944"/>
                  </a:lnTo>
                  <a:lnTo>
                    <a:pt x="502443" y="297656"/>
                  </a:lnTo>
                  <a:lnTo>
                    <a:pt x="497681" y="280988"/>
                  </a:lnTo>
                  <a:lnTo>
                    <a:pt x="485775" y="252413"/>
                  </a:lnTo>
                  <a:lnTo>
                    <a:pt x="473868" y="233363"/>
                  </a:lnTo>
                  <a:lnTo>
                    <a:pt x="450056" y="204788"/>
                  </a:lnTo>
                  <a:lnTo>
                    <a:pt x="428625" y="183356"/>
                  </a:lnTo>
                  <a:lnTo>
                    <a:pt x="404812" y="157163"/>
                  </a:lnTo>
                  <a:lnTo>
                    <a:pt x="381000" y="135731"/>
                  </a:lnTo>
                  <a:lnTo>
                    <a:pt x="361950" y="119063"/>
                  </a:lnTo>
                  <a:lnTo>
                    <a:pt x="335756" y="100013"/>
                  </a:lnTo>
                  <a:lnTo>
                    <a:pt x="292893" y="73819"/>
                  </a:lnTo>
                  <a:lnTo>
                    <a:pt x="254793" y="54769"/>
                  </a:lnTo>
                  <a:lnTo>
                    <a:pt x="219075" y="40481"/>
                  </a:lnTo>
                  <a:lnTo>
                    <a:pt x="169068" y="26194"/>
                  </a:lnTo>
                  <a:lnTo>
                    <a:pt x="123825" y="19050"/>
                  </a:lnTo>
                  <a:lnTo>
                    <a:pt x="73818" y="16669"/>
                  </a:lnTo>
                  <a:lnTo>
                    <a:pt x="45243" y="9525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7143" y="47625"/>
                  </a:lnTo>
                  <a:lnTo>
                    <a:pt x="23812" y="64294"/>
                  </a:lnTo>
                  <a:lnTo>
                    <a:pt x="54768" y="90488"/>
                  </a:lnTo>
                  <a:lnTo>
                    <a:pt x="78581" y="114300"/>
                  </a:lnTo>
                  <a:lnTo>
                    <a:pt x="109537" y="152400"/>
                  </a:lnTo>
                  <a:lnTo>
                    <a:pt x="133350" y="192881"/>
                  </a:lnTo>
                  <a:lnTo>
                    <a:pt x="147637" y="226219"/>
                  </a:lnTo>
                  <a:lnTo>
                    <a:pt x="154781" y="254794"/>
                  </a:lnTo>
                  <a:lnTo>
                    <a:pt x="164306" y="302419"/>
                  </a:lnTo>
                  <a:lnTo>
                    <a:pt x="169068" y="347663"/>
                  </a:lnTo>
                  <a:lnTo>
                    <a:pt x="171450" y="414338"/>
                  </a:lnTo>
                  <a:lnTo>
                    <a:pt x="171450" y="557213"/>
                  </a:lnTo>
                  <a:lnTo>
                    <a:pt x="150018" y="683419"/>
                  </a:lnTo>
                  <a:lnTo>
                    <a:pt x="133350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7">
              <a:extLst>
                <a:ext uri="{FF2B5EF4-FFF2-40B4-BE49-F238E27FC236}">
                  <a16:creationId xmlns:a16="http://schemas.microsoft.com/office/drawing/2014/main" id="{F83D520E-913C-4BBE-9E2D-44C8C7D564B9}"/>
                </a:ext>
              </a:extLst>
            </p:cNvPr>
            <p:cNvSpPr/>
            <p:nvPr/>
          </p:nvSpPr>
          <p:spPr>
            <a:xfrm>
              <a:off x="3409950" y="3630613"/>
              <a:ext cx="3246438" cy="592137"/>
            </a:xfrm>
            <a:custGeom>
              <a:avLst/>
              <a:gdLst>
                <a:gd name="connsiteX0" fmla="*/ 1863156 w 3247970"/>
                <a:gd name="connsiteY0" fmla="*/ 190280 h 591982"/>
                <a:gd name="connsiteX1" fmla="*/ 1736303 w 3247970"/>
                <a:gd name="connsiteY1" fmla="*/ 211422 h 591982"/>
                <a:gd name="connsiteX2" fmla="*/ 1625307 w 3247970"/>
                <a:gd name="connsiteY2" fmla="*/ 229922 h 591982"/>
                <a:gd name="connsiteX3" fmla="*/ 1498453 w 3247970"/>
                <a:gd name="connsiteY3" fmla="*/ 248421 h 591982"/>
                <a:gd name="connsiteX4" fmla="*/ 1345172 w 3247970"/>
                <a:gd name="connsiteY4" fmla="*/ 274849 h 591982"/>
                <a:gd name="connsiteX5" fmla="*/ 1239461 w 3247970"/>
                <a:gd name="connsiteY5" fmla="*/ 290705 h 591982"/>
                <a:gd name="connsiteX6" fmla="*/ 1028039 w 3247970"/>
                <a:gd name="connsiteY6" fmla="*/ 311848 h 591982"/>
                <a:gd name="connsiteX7" fmla="*/ 909115 w 3247970"/>
                <a:gd name="connsiteY7" fmla="*/ 332990 h 591982"/>
                <a:gd name="connsiteX8" fmla="*/ 790190 w 3247970"/>
                <a:gd name="connsiteY8" fmla="*/ 354132 h 591982"/>
                <a:gd name="connsiteX9" fmla="*/ 697693 w 3247970"/>
                <a:gd name="connsiteY9" fmla="*/ 367346 h 591982"/>
                <a:gd name="connsiteX10" fmla="*/ 602553 w 3247970"/>
                <a:gd name="connsiteY10" fmla="*/ 377917 h 591982"/>
                <a:gd name="connsiteX11" fmla="*/ 570839 w 3247970"/>
                <a:gd name="connsiteY11" fmla="*/ 383203 h 591982"/>
                <a:gd name="connsiteX12" fmla="*/ 520627 w 3247970"/>
                <a:gd name="connsiteY12" fmla="*/ 391131 h 591982"/>
                <a:gd name="connsiteX13" fmla="*/ 473057 w 3247970"/>
                <a:gd name="connsiteY13" fmla="*/ 393774 h 591982"/>
                <a:gd name="connsiteX14" fmla="*/ 433415 w 3247970"/>
                <a:gd name="connsiteY14" fmla="*/ 393774 h 591982"/>
                <a:gd name="connsiteX15" fmla="*/ 396416 w 3247970"/>
                <a:gd name="connsiteY15" fmla="*/ 391131 h 591982"/>
                <a:gd name="connsiteX16" fmla="*/ 356775 w 3247970"/>
                <a:gd name="connsiteY16" fmla="*/ 385845 h 591982"/>
                <a:gd name="connsiteX17" fmla="*/ 309205 w 3247970"/>
                <a:gd name="connsiteY17" fmla="*/ 375274 h 591982"/>
                <a:gd name="connsiteX18" fmla="*/ 229922 w 3247970"/>
                <a:gd name="connsiteY18" fmla="*/ 348846 h 591982"/>
                <a:gd name="connsiteX19" fmla="*/ 166495 w 3247970"/>
                <a:gd name="connsiteY19" fmla="*/ 322419 h 591982"/>
                <a:gd name="connsiteX20" fmla="*/ 113639 w 3247970"/>
                <a:gd name="connsiteY20" fmla="*/ 295991 h 591982"/>
                <a:gd name="connsiteX21" fmla="*/ 21142 w 3247970"/>
                <a:gd name="connsiteY21" fmla="*/ 243136 h 591982"/>
                <a:gd name="connsiteX22" fmla="*/ 0 w 3247970"/>
                <a:gd name="connsiteY22" fmla="*/ 335633 h 591982"/>
                <a:gd name="connsiteX23" fmla="*/ 79283 w 3247970"/>
                <a:gd name="connsiteY23" fmla="*/ 383203 h 591982"/>
                <a:gd name="connsiteX24" fmla="*/ 150638 w 3247970"/>
                <a:gd name="connsiteY24" fmla="*/ 438701 h 591982"/>
                <a:gd name="connsiteX25" fmla="*/ 216708 w 3247970"/>
                <a:gd name="connsiteY25" fmla="*/ 488914 h 591982"/>
                <a:gd name="connsiteX26" fmla="*/ 277492 w 3247970"/>
                <a:gd name="connsiteY26" fmla="*/ 533841 h 591982"/>
                <a:gd name="connsiteX27" fmla="*/ 327704 w 3247970"/>
                <a:gd name="connsiteY27" fmla="*/ 560268 h 591982"/>
                <a:gd name="connsiteX28" fmla="*/ 367346 w 3247970"/>
                <a:gd name="connsiteY28" fmla="*/ 576125 h 591982"/>
                <a:gd name="connsiteX29" fmla="*/ 412273 w 3247970"/>
                <a:gd name="connsiteY29" fmla="*/ 586696 h 591982"/>
                <a:gd name="connsiteX30" fmla="*/ 454557 w 3247970"/>
                <a:gd name="connsiteY30" fmla="*/ 591982 h 591982"/>
                <a:gd name="connsiteX31" fmla="*/ 502127 w 3247970"/>
                <a:gd name="connsiteY31" fmla="*/ 586696 h 591982"/>
                <a:gd name="connsiteX32" fmla="*/ 531198 w 3247970"/>
                <a:gd name="connsiteY32" fmla="*/ 581411 h 591982"/>
                <a:gd name="connsiteX33" fmla="*/ 576125 w 3247970"/>
                <a:gd name="connsiteY33" fmla="*/ 576125 h 591982"/>
                <a:gd name="connsiteX34" fmla="*/ 621052 w 3247970"/>
                <a:gd name="connsiteY34" fmla="*/ 573482 h 591982"/>
                <a:gd name="connsiteX35" fmla="*/ 663337 w 3247970"/>
                <a:gd name="connsiteY35" fmla="*/ 565554 h 591982"/>
                <a:gd name="connsiteX36" fmla="*/ 710907 w 3247970"/>
                <a:gd name="connsiteY36" fmla="*/ 557626 h 591982"/>
                <a:gd name="connsiteX37" fmla="*/ 890615 w 3247970"/>
                <a:gd name="connsiteY37" fmla="*/ 531198 h 591982"/>
                <a:gd name="connsiteX38" fmla="*/ 1062396 w 3247970"/>
                <a:gd name="connsiteY38" fmla="*/ 499485 h 591982"/>
                <a:gd name="connsiteX39" fmla="*/ 1279103 w 3247970"/>
                <a:gd name="connsiteY39" fmla="*/ 462486 h 591982"/>
                <a:gd name="connsiteX40" fmla="*/ 1466740 w 3247970"/>
                <a:gd name="connsiteY40" fmla="*/ 430773 h 591982"/>
                <a:gd name="connsiteX41" fmla="*/ 1688733 w 3247970"/>
                <a:gd name="connsiteY41" fmla="*/ 399059 h 591982"/>
                <a:gd name="connsiteX42" fmla="*/ 1926583 w 3247970"/>
                <a:gd name="connsiteY42" fmla="*/ 367346 h 591982"/>
                <a:gd name="connsiteX43" fmla="*/ 2074578 w 3247970"/>
                <a:gd name="connsiteY43" fmla="*/ 348846 h 591982"/>
                <a:gd name="connsiteX44" fmla="*/ 2196146 w 3247970"/>
                <a:gd name="connsiteY44" fmla="*/ 335633 h 591982"/>
                <a:gd name="connsiteX45" fmla="*/ 2404925 w 3247970"/>
                <a:gd name="connsiteY45" fmla="*/ 314490 h 591982"/>
                <a:gd name="connsiteX46" fmla="*/ 2584634 w 3247970"/>
                <a:gd name="connsiteY46" fmla="*/ 301277 h 591982"/>
                <a:gd name="connsiteX47" fmla="*/ 2716772 w 3247970"/>
                <a:gd name="connsiteY47" fmla="*/ 293348 h 591982"/>
                <a:gd name="connsiteX48" fmla="*/ 2819841 w 3247970"/>
                <a:gd name="connsiteY48" fmla="*/ 288063 h 591982"/>
                <a:gd name="connsiteX49" fmla="*/ 2930837 w 3247970"/>
                <a:gd name="connsiteY49" fmla="*/ 288063 h 591982"/>
                <a:gd name="connsiteX50" fmla="*/ 3070904 w 3247970"/>
                <a:gd name="connsiteY50" fmla="*/ 285420 h 591982"/>
                <a:gd name="connsiteX51" fmla="*/ 3152830 w 3247970"/>
                <a:gd name="connsiteY51" fmla="*/ 288063 h 591982"/>
                <a:gd name="connsiteX52" fmla="*/ 3192472 w 3247970"/>
                <a:gd name="connsiteY52" fmla="*/ 274849 h 591982"/>
                <a:gd name="connsiteX53" fmla="*/ 3213614 w 3247970"/>
                <a:gd name="connsiteY53" fmla="*/ 266920 h 591982"/>
                <a:gd name="connsiteX54" fmla="*/ 3234756 w 3247970"/>
                <a:gd name="connsiteY54" fmla="*/ 251064 h 591982"/>
                <a:gd name="connsiteX55" fmla="*/ 3245327 w 3247970"/>
                <a:gd name="connsiteY55" fmla="*/ 235207 h 591982"/>
                <a:gd name="connsiteX56" fmla="*/ 3247970 w 3247970"/>
                <a:gd name="connsiteY56" fmla="*/ 224636 h 591982"/>
                <a:gd name="connsiteX57" fmla="*/ 3247970 w 3247970"/>
                <a:gd name="connsiteY57" fmla="*/ 214065 h 591982"/>
                <a:gd name="connsiteX58" fmla="*/ 3240042 w 3247970"/>
                <a:gd name="connsiteY58" fmla="*/ 192923 h 591982"/>
                <a:gd name="connsiteX59" fmla="*/ 3229471 w 3247970"/>
                <a:gd name="connsiteY59" fmla="*/ 177066 h 591982"/>
                <a:gd name="connsiteX60" fmla="*/ 3210971 w 3247970"/>
                <a:gd name="connsiteY60" fmla="*/ 158567 h 591982"/>
                <a:gd name="connsiteX61" fmla="*/ 3181901 w 3247970"/>
                <a:gd name="connsiteY61" fmla="*/ 134782 h 591982"/>
                <a:gd name="connsiteX62" fmla="*/ 3136974 w 3247970"/>
                <a:gd name="connsiteY62" fmla="*/ 105711 h 591982"/>
                <a:gd name="connsiteX63" fmla="*/ 3062976 w 3247970"/>
                <a:gd name="connsiteY63" fmla="*/ 68712 h 591982"/>
                <a:gd name="connsiteX64" fmla="*/ 2999549 w 3247970"/>
                <a:gd name="connsiteY64" fmla="*/ 47570 h 591982"/>
                <a:gd name="connsiteX65" fmla="*/ 2899124 w 3247970"/>
                <a:gd name="connsiteY65" fmla="*/ 18500 h 591982"/>
                <a:gd name="connsiteX66" fmla="*/ 2817198 w 3247970"/>
                <a:gd name="connsiteY66" fmla="*/ 0 h 591982"/>
                <a:gd name="connsiteX67" fmla="*/ 2801341 w 3247970"/>
                <a:gd name="connsiteY67" fmla="*/ 2643 h 591982"/>
                <a:gd name="connsiteX68" fmla="*/ 2751129 w 3247970"/>
                <a:gd name="connsiteY68" fmla="*/ 21142 h 591982"/>
                <a:gd name="connsiteX69" fmla="*/ 2674488 w 3247970"/>
                <a:gd name="connsiteY69" fmla="*/ 55499 h 591982"/>
                <a:gd name="connsiteX70" fmla="*/ 2650703 w 3247970"/>
                <a:gd name="connsiteY70" fmla="*/ 66070 h 591982"/>
                <a:gd name="connsiteX71" fmla="*/ 2507993 w 3247970"/>
                <a:gd name="connsiteY71" fmla="*/ 92497 h 591982"/>
                <a:gd name="connsiteX72" fmla="*/ 2325642 w 3247970"/>
                <a:gd name="connsiteY72" fmla="*/ 124211 h 591982"/>
                <a:gd name="connsiteX73" fmla="*/ 2175004 w 3247970"/>
                <a:gd name="connsiteY73" fmla="*/ 147996 h 591982"/>
                <a:gd name="connsiteX74" fmla="*/ 2124791 w 3247970"/>
                <a:gd name="connsiteY74" fmla="*/ 158567 h 591982"/>
                <a:gd name="connsiteX75" fmla="*/ 1958296 w 3247970"/>
                <a:gd name="connsiteY75" fmla="*/ 174423 h 591982"/>
                <a:gd name="connsiteX76" fmla="*/ 1863156 w 3247970"/>
                <a:gd name="connsiteY76" fmla="*/ 190280 h 5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47970" h="591982">
                  <a:moveTo>
                    <a:pt x="1863156" y="190280"/>
                  </a:moveTo>
                  <a:lnTo>
                    <a:pt x="1736303" y="211422"/>
                  </a:lnTo>
                  <a:lnTo>
                    <a:pt x="1625307" y="229922"/>
                  </a:lnTo>
                  <a:lnTo>
                    <a:pt x="1498453" y="248421"/>
                  </a:lnTo>
                  <a:lnTo>
                    <a:pt x="1345172" y="274849"/>
                  </a:lnTo>
                  <a:lnTo>
                    <a:pt x="1239461" y="290705"/>
                  </a:lnTo>
                  <a:lnTo>
                    <a:pt x="1028039" y="311848"/>
                  </a:lnTo>
                  <a:lnTo>
                    <a:pt x="909115" y="332990"/>
                  </a:lnTo>
                  <a:lnTo>
                    <a:pt x="790190" y="354132"/>
                  </a:lnTo>
                  <a:lnTo>
                    <a:pt x="697693" y="367346"/>
                  </a:lnTo>
                  <a:lnTo>
                    <a:pt x="602553" y="377917"/>
                  </a:lnTo>
                  <a:lnTo>
                    <a:pt x="570839" y="383203"/>
                  </a:lnTo>
                  <a:lnTo>
                    <a:pt x="520627" y="391131"/>
                  </a:lnTo>
                  <a:lnTo>
                    <a:pt x="473057" y="393774"/>
                  </a:lnTo>
                  <a:lnTo>
                    <a:pt x="433415" y="393774"/>
                  </a:lnTo>
                  <a:lnTo>
                    <a:pt x="396416" y="391131"/>
                  </a:lnTo>
                  <a:lnTo>
                    <a:pt x="356775" y="385845"/>
                  </a:lnTo>
                  <a:lnTo>
                    <a:pt x="309205" y="375274"/>
                  </a:lnTo>
                  <a:lnTo>
                    <a:pt x="229922" y="348846"/>
                  </a:lnTo>
                  <a:lnTo>
                    <a:pt x="166495" y="322419"/>
                  </a:lnTo>
                  <a:lnTo>
                    <a:pt x="113639" y="295991"/>
                  </a:lnTo>
                  <a:lnTo>
                    <a:pt x="21142" y="243136"/>
                  </a:lnTo>
                  <a:lnTo>
                    <a:pt x="0" y="335633"/>
                  </a:lnTo>
                  <a:lnTo>
                    <a:pt x="79283" y="383203"/>
                  </a:lnTo>
                  <a:lnTo>
                    <a:pt x="150638" y="438701"/>
                  </a:lnTo>
                  <a:lnTo>
                    <a:pt x="216708" y="488914"/>
                  </a:lnTo>
                  <a:lnTo>
                    <a:pt x="277492" y="533841"/>
                  </a:lnTo>
                  <a:lnTo>
                    <a:pt x="327704" y="560268"/>
                  </a:lnTo>
                  <a:lnTo>
                    <a:pt x="367346" y="576125"/>
                  </a:lnTo>
                  <a:lnTo>
                    <a:pt x="412273" y="586696"/>
                  </a:lnTo>
                  <a:lnTo>
                    <a:pt x="454557" y="591982"/>
                  </a:lnTo>
                  <a:lnTo>
                    <a:pt x="502127" y="586696"/>
                  </a:lnTo>
                  <a:lnTo>
                    <a:pt x="531198" y="581411"/>
                  </a:lnTo>
                  <a:lnTo>
                    <a:pt x="576125" y="576125"/>
                  </a:lnTo>
                  <a:lnTo>
                    <a:pt x="621052" y="573482"/>
                  </a:lnTo>
                  <a:lnTo>
                    <a:pt x="663337" y="565554"/>
                  </a:lnTo>
                  <a:lnTo>
                    <a:pt x="710907" y="557626"/>
                  </a:lnTo>
                  <a:lnTo>
                    <a:pt x="890615" y="531198"/>
                  </a:lnTo>
                  <a:lnTo>
                    <a:pt x="1062396" y="499485"/>
                  </a:lnTo>
                  <a:lnTo>
                    <a:pt x="1279103" y="462486"/>
                  </a:lnTo>
                  <a:lnTo>
                    <a:pt x="1466740" y="430773"/>
                  </a:lnTo>
                  <a:lnTo>
                    <a:pt x="1688733" y="399059"/>
                  </a:lnTo>
                  <a:lnTo>
                    <a:pt x="1926583" y="367346"/>
                  </a:lnTo>
                  <a:lnTo>
                    <a:pt x="2074578" y="348846"/>
                  </a:lnTo>
                  <a:lnTo>
                    <a:pt x="2196146" y="335633"/>
                  </a:lnTo>
                  <a:lnTo>
                    <a:pt x="2404925" y="314490"/>
                  </a:lnTo>
                  <a:lnTo>
                    <a:pt x="2584634" y="301277"/>
                  </a:lnTo>
                  <a:lnTo>
                    <a:pt x="2716772" y="293348"/>
                  </a:lnTo>
                  <a:lnTo>
                    <a:pt x="2819841" y="288063"/>
                  </a:lnTo>
                  <a:lnTo>
                    <a:pt x="2930837" y="288063"/>
                  </a:lnTo>
                  <a:lnTo>
                    <a:pt x="3070904" y="285420"/>
                  </a:lnTo>
                  <a:lnTo>
                    <a:pt x="3152830" y="288063"/>
                  </a:lnTo>
                  <a:lnTo>
                    <a:pt x="3192472" y="274849"/>
                  </a:lnTo>
                  <a:lnTo>
                    <a:pt x="3213614" y="266920"/>
                  </a:lnTo>
                  <a:lnTo>
                    <a:pt x="3234756" y="251064"/>
                  </a:lnTo>
                  <a:lnTo>
                    <a:pt x="3245327" y="235207"/>
                  </a:lnTo>
                  <a:lnTo>
                    <a:pt x="3247970" y="224636"/>
                  </a:lnTo>
                  <a:lnTo>
                    <a:pt x="3247970" y="214065"/>
                  </a:lnTo>
                  <a:lnTo>
                    <a:pt x="3240042" y="192923"/>
                  </a:lnTo>
                  <a:lnTo>
                    <a:pt x="3229471" y="177066"/>
                  </a:lnTo>
                  <a:lnTo>
                    <a:pt x="3210971" y="158567"/>
                  </a:lnTo>
                  <a:lnTo>
                    <a:pt x="3181901" y="134782"/>
                  </a:lnTo>
                  <a:lnTo>
                    <a:pt x="3136974" y="105711"/>
                  </a:lnTo>
                  <a:lnTo>
                    <a:pt x="3062976" y="68712"/>
                  </a:lnTo>
                  <a:lnTo>
                    <a:pt x="2999549" y="47570"/>
                  </a:lnTo>
                  <a:lnTo>
                    <a:pt x="2899124" y="18500"/>
                  </a:lnTo>
                  <a:lnTo>
                    <a:pt x="2817198" y="0"/>
                  </a:lnTo>
                  <a:lnTo>
                    <a:pt x="2801341" y="2643"/>
                  </a:lnTo>
                  <a:lnTo>
                    <a:pt x="2751129" y="21142"/>
                  </a:lnTo>
                  <a:lnTo>
                    <a:pt x="2674488" y="55499"/>
                  </a:lnTo>
                  <a:lnTo>
                    <a:pt x="2650703" y="66070"/>
                  </a:lnTo>
                  <a:lnTo>
                    <a:pt x="2507993" y="92497"/>
                  </a:lnTo>
                  <a:lnTo>
                    <a:pt x="2325642" y="124211"/>
                  </a:lnTo>
                  <a:lnTo>
                    <a:pt x="2175004" y="147996"/>
                  </a:lnTo>
                  <a:lnTo>
                    <a:pt x="2124791" y="158567"/>
                  </a:lnTo>
                  <a:lnTo>
                    <a:pt x="1958296" y="174423"/>
                  </a:lnTo>
                  <a:lnTo>
                    <a:pt x="1863156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8">
              <a:extLst>
                <a:ext uri="{FF2B5EF4-FFF2-40B4-BE49-F238E27FC236}">
                  <a16:creationId xmlns:a16="http://schemas.microsoft.com/office/drawing/2014/main" id="{892FA8AF-1156-40D3-AF73-7A2D3A400EB5}"/>
                </a:ext>
              </a:extLst>
            </p:cNvPr>
            <p:cNvSpPr/>
            <p:nvPr/>
          </p:nvSpPr>
          <p:spPr>
            <a:xfrm>
              <a:off x="3941763" y="4100513"/>
              <a:ext cx="355600" cy="1824037"/>
            </a:xfrm>
            <a:custGeom>
              <a:avLst/>
              <a:gdLst>
                <a:gd name="connsiteX0" fmla="*/ 345281 w 357187"/>
                <a:gd name="connsiteY0" fmla="*/ 626268 h 1824037"/>
                <a:gd name="connsiteX1" fmla="*/ 333375 w 357187"/>
                <a:gd name="connsiteY1" fmla="*/ 831056 h 1824037"/>
                <a:gd name="connsiteX2" fmla="*/ 323850 w 357187"/>
                <a:gd name="connsiteY2" fmla="*/ 1016793 h 1824037"/>
                <a:gd name="connsiteX3" fmla="*/ 314325 w 357187"/>
                <a:gd name="connsiteY3" fmla="*/ 1204912 h 1824037"/>
                <a:gd name="connsiteX4" fmla="*/ 311944 w 357187"/>
                <a:gd name="connsiteY4" fmla="*/ 1269206 h 1824037"/>
                <a:gd name="connsiteX5" fmla="*/ 264319 w 357187"/>
                <a:gd name="connsiteY5" fmla="*/ 1695450 h 1824037"/>
                <a:gd name="connsiteX6" fmla="*/ 254794 w 357187"/>
                <a:gd name="connsiteY6" fmla="*/ 1721643 h 1824037"/>
                <a:gd name="connsiteX7" fmla="*/ 238125 w 357187"/>
                <a:gd name="connsiteY7" fmla="*/ 1754981 h 1824037"/>
                <a:gd name="connsiteX8" fmla="*/ 216694 w 357187"/>
                <a:gd name="connsiteY8" fmla="*/ 1788318 h 1824037"/>
                <a:gd name="connsiteX9" fmla="*/ 197644 w 357187"/>
                <a:gd name="connsiteY9" fmla="*/ 1809750 h 1824037"/>
                <a:gd name="connsiteX10" fmla="*/ 176212 w 357187"/>
                <a:gd name="connsiteY10" fmla="*/ 1821656 h 1824037"/>
                <a:gd name="connsiteX11" fmla="*/ 157162 w 357187"/>
                <a:gd name="connsiteY11" fmla="*/ 1824037 h 1824037"/>
                <a:gd name="connsiteX12" fmla="*/ 147637 w 357187"/>
                <a:gd name="connsiteY12" fmla="*/ 1821656 h 1824037"/>
                <a:gd name="connsiteX13" fmla="*/ 133350 w 357187"/>
                <a:gd name="connsiteY13" fmla="*/ 1812131 h 1824037"/>
                <a:gd name="connsiteX14" fmla="*/ 116681 w 357187"/>
                <a:gd name="connsiteY14" fmla="*/ 1793081 h 1824037"/>
                <a:gd name="connsiteX15" fmla="*/ 90487 w 357187"/>
                <a:gd name="connsiteY15" fmla="*/ 1747837 h 1824037"/>
                <a:gd name="connsiteX16" fmla="*/ 64294 w 357187"/>
                <a:gd name="connsiteY16" fmla="*/ 1697831 h 1824037"/>
                <a:gd name="connsiteX17" fmla="*/ 42862 w 357187"/>
                <a:gd name="connsiteY17" fmla="*/ 1654968 h 1824037"/>
                <a:gd name="connsiteX18" fmla="*/ 26194 w 357187"/>
                <a:gd name="connsiteY18" fmla="*/ 1607343 h 1824037"/>
                <a:gd name="connsiteX19" fmla="*/ 16669 w 357187"/>
                <a:gd name="connsiteY19" fmla="*/ 1578768 h 1824037"/>
                <a:gd name="connsiteX20" fmla="*/ 11906 w 357187"/>
                <a:gd name="connsiteY20" fmla="*/ 1554956 h 1824037"/>
                <a:gd name="connsiteX21" fmla="*/ 4762 w 357187"/>
                <a:gd name="connsiteY21" fmla="*/ 1521618 h 1824037"/>
                <a:gd name="connsiteX22" fmla="*/ 0 w 357187"/>
                <a:gd name="connsiteY22" fmla="*/ 1481137 h 1824037"/>
                <a:gd name="connsiteX23" fmla="*/ 0 w 357187"/>
                <a:gd name="connsiteY23" fmla="*/ 1457325 h 1824037"/>
                <a:gd name="connsiteX24" fmla="*/ 2381 w 357187"/>
                <a:gd name="connsiteY24" fmla="*/ 1443037 h 1824037"/>
                <a:gd name="connsiteX25" fmla="*/ 23812 w 357187"/>
                <a:gd name="connsiteY25" fmla="*/ 1352550 h 1824037"/>
                <a:gd name="connsiteX26" fmla="*/ 50006 w 357187"/>
                <a:gd name="connsiteY26" fmla="*/ 1240631 h 1824037"/>
                <a:gd name="connsiteX27" fmla="*/ 73819 w 357187"/>
                <a:gd name="connsiteY27" fmla="*/ 1121568 h 1824037"/>
                <a:gd name="connsiteX28" fmla="*/ 95250 w 357187"/>
                <a:gd name="connsiteY28" fmla="*/ 1004887 h 1824037"/>
                <a:gd name="connsiteX29" fmla="*/ 111919 w 357187"/>
                <a:gd name="connsiteY29" fmla="*/ 897731 h 1824037"/>
                <a:gd name="connsiteX30" fmla="*/ 123825 w 357187"/>
                <a:gd name="connsiteY30" fmla="*/ 823912 h 1824037"/>
                <a:gd name="connsiteX31" fmla="*/ 133350 w 357187"/>
                <a:gd name="connsiteY31" fmla="*/ 752475 h 1824037"/>
                <a:gd name="connsiteX32" fmla="*/ 138112 w 357187"/>
                <a:gd name="connsiteY32" fmla="*/ 664368 h 1824037"/>
                <a:gd name="connsiteX33" fmla="*/ 145256 w 357187"/>
                <a:gd name="connsiteY33" fmla="*/ 578643 h 1824037"/>
                <a:gd name="connsiteX34" fmla="*/ 147637 w 357187"/>
                <a:gd name="connsiteY34" fmla="*/ 516731 h 1824037"/>
                <a:gd name="connsiteX35" fmla="*/ 152400 w 357187"/>
                <a:gd name="connsiteY35" fmla="*/ 419100 h 1824037"/>
                <a:gd name="connsiteX36" fmla="*/ 154781 w 357187"/>
                <a:gd name="connsiteY36" fmla="*/ 300037 h 1824037"/>
                <a:gd name="connsiteX37" fmla="*/ 157162 w 357187"/>
                <a:gd name="connsiteY37" fmla="*/ 9525 h 1824037"/>
                <a:gd name="connsiteX38" fmla="*/ 323850 w 357187"/>
                <a:gd name="connsiteY38" fmla="*/ 0 h 1824037"/>
                <a:gd name="connsiteX39" fmla="*/ 340519 w 357187"/>
                <a:gd name="connsiteY39" fmla="*/ 100012 h 1824037"/>
                <a:gd name="connsiteX40" fmla="*/ 345281 w 357187"/>
                <a:gd name="connsiteY40" fmla="*/ 145256 h 1824037"/>
                <a:gd name="connsiteX41" fmla="*/ 352425 w 357187"/>
                <a:gd name="connsiteY41" fmla="*/ 214312 h 1824037"/>
                <a:gd name="connsiteX42" fmla="*/ 354806 w 357187"/>
                <a:gd name="connsiteY42" fmla="*/ 302418 h 1824037"/>
                <a:gd name="connsiteX43" fmla="*/ 357187 w 357187"/>
                <a:gd name="connsiteY43" fmla="*/ 421481 h 1824037"/>
                <a:gd name="connsiteX44" fmla="*/ 357187 w 357187"/>
                <a:gd name="connsiteY44" fmla="*/ 459581 h 1824037"/>
                <a:gd name="connsiteX45" fmla="*/ 345281 w 357187"/>
                <a:gd name="connsiteY45" fmla="*/ 626268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57187" h="1824037">
                  <a:moveTo>
                    <a:pt x="345281" y="626268"/>
                  </a:moveTo>
                  <a:lnTo>
                    <a:pt x="333375" y="831056"/>
                  </a:lnTo>
                  <a:lnTo>
                    <a:pt x="323850" y="1016793"/>
                  </a:lnTo>
                  <a:lnTo>
                    <a:pt x="314325" y="1204912"/>
                  </a:lnTo>
                  <a:cubicBezTo>
                    <a:pt x="313531" y="1226343"/>
                    <a:pt x="312738" y="1247775"/>
                    <a:pt x="311944" y="1269206"/>
                  </a:cubicBezTo>
                  <a:lnTo>
                    <a:pt x="264319" y="1695450"/>
                  </a:lnTo>
                  <a:lnTo>
                    <a:pt x="254794" y="1721643"/>
                  </a:lnTo>
                  <a:lnTo>
                    <a:pt x="238125" y="1754981"/>
                  </a:lnTo>
                  <a:lnTo>
                    <a:pt x="216694" y="1788318"/>
                  </a:lnTo>
                  <a:lnTo>
                    <a:pt x="197644" y="1809750"/>
                  </a:lnTo>
                  <a:lnTo>
                    <a:pt x="176212" y="1821656"/>
                  </a:lnTo>
                  <a:lnTo>
                    <a:pt x="157162" y="1824037"/>
                  </a:lnTo>
                  <a:lnTo>
                    <a:pt x="147637" y="1821656"/>
                  </a:lnTo>
                  <a:lnTo>
                    <a:pt x="133350" y="1812131"/>
                  </a:lnTo>
                  <a:lnTo>
                    <a:pt x="116681" y="1793081"/>
                  </a:lnTo>
                  <a:lnTo>
                    <a:pt x="90487" y="1747837"/>
                  </a:lnTo>
                  <a:lnTo>
                    <a:pt x="64294" y="1697831"/>
                  </a:lnTo>
                  <a:lnTo>
                    <a:pt x="42862" y="1654968"/>
                  </a:lnTo>
                  <a:lnTo>
                    <a:pt x="26194" y="1607343"/>
                  </a:lnTo>
                  <a:lnTo>
                    <a:pt x="16669" y="1578768"/>
                  </a:lnTo>
                  <a:lnTo>
                    <a:pt x="11906" y="1554956"/>
                  </a:lnTo>
                  <a:lnTo>
                    <a:pt x="4762" y="1521618"/>
                  </a:lnTo>
                  <a:lnTo>
                    <a:pt x="0" y="1481137"/>
                  </a:lnTo>
                  <a:lnTo>
                    <a:pt x="0" y="1457325"/>
                  </a:lnTo>
                  <a:lnTo>
                    <a:pt x="2381" y="1443037"/>
                  </a:lnTo>
                  <a:lnTo>
                    <a:pt x="23812" y="1352550"/>
                  </a:lnTo>
                  <a:lnTo>
                    <a:pt x="50006" y="1240631"/>
                  </a:lnTo>
                  <a:lnTo>
                    <a:pt x="73819" y="1121568"/>
                  </a:lnTo>
                  <a:lnTo>
                    <a:pt x="95250" y="1004887"/>
                  </a:lnTo>
                  <a:lnTo>
                    <a:pt x="111919" y="897731"/>
                  </a:lnTo>
                  <a:lnTo>
                    <a:pt x="123825" y="823912"/>
                  </a:lnTo>
                  <a:lnTo>
                    <a:pt x="133350" y="752475"/>
                  </a:lnTo>
                  <a:lnTo>
                    <a:pt x="138112" y="664368"/>
                  </a:lnTo>
                  <a:lnTo>
                    <a:pt x="145256" y="578643"/>
                  </a:lnTo>
                  <a:cubicBezTo>
                    <a:pt x="146050" y="558006"/>
                    <a:pt x="146843" y="537368"/>
                    <a:pt x="147637" y="516731"/>
                  </a:cubicBezTo>
                  <a:lnTo>
                    <a:pt x="152400" y="419100"/>
                  </a:lnTo>
                  <a:cubicBezTo>
                    <a:pt x="153194" y="379412"/>
                    <a:pt x="153987" y="339725"/>
                    <a:pt x="154781" y="300037"/>
                  </a:cubicBezTo>
                  <a:cubicBezTo>
                    <a:pt x="155575" y="203200"/>
                    <a:pt x="156368" y="106362"/>
                    <a:pt x="157162" y="9525"/>
                  </a:cubicBezTo>
                  <a:lnTo>
                    <a:pt x="323850" y="0"/>
                  </a:lnTo>
                  <a:lnTo>
                    <a:pt x="340519" y="100012"/>
                  </a:lnTo>
                  <a:lnTo>
                    <a:pt x="345281" y="145256"/>
                  </a:lnTo>
                  <a:lnTo>
                    <a:pt x="352425" y="214312"/>
                  </a:lnTo>
                  <a:cubicBezTo>
                    <a:pt x="353219" y="243681"/>
                    <a:pt x="354012" y="273049"/>
                    <a:pt x="354806" y="302418"/>
                  </a:cubicBezTo>
                  <a:cubicBezTo>
                    <a:pt x="355600" y="342106"/>
                    <a:pt x="356393" y="381793"/>
                    <a:pt x="357187" y="421481"/>
                  </a:cubicBezTo>
                  <a:lnTo>
                    <a:pt x="357187" y="459581"/>
                  </a:lnTo>
                  <a:lnTo>
                    <a:pt x="345281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59">
              <a:extLst>
                <a:ext uri="{FF2B5EF4-FFF2-40B4-BE49-F238E27FC236}">
                  <a16:creationId xmlns:a16="http://schemas.microsoft.com/office/drawing/2014/main" id="{C6201AB3-98A4-41CF-B73B-5856D6742AB4}"/>
                </a:ext>
              </a:extLst>
            </p:cNvPr>
            <p:cNvSpPr/>
            <p:nvPr/>
          </p:nvSpPr>
          <p:spPr>
            <a:xfrm>
              <a:off x="4143375" y="4976813"/>
              <a:ext cx="904875" cy="919162"/>
            </a:xfrm>
            <a:custGeom>
              <a:avLst/>
              <a:gdLst>
                <a:gd name="connsiteX0" fmla="*/ 740569 w 904875"/>
                <a:gd name="connsiteY0" fmla="*/ 207168 h 919162"/>
                <a:gd name="connsiteX1" fmla="*/ 631031 w 904875"/>
                <a:gd name="connsiteY1" fmla="*/ 309562 h 919162"/>
                <a:gd name="connsiteX2" fmla="*/ 533400 w 904875"/>
                <a:gd name="connsiteY2" fmla="*/ 400050 h 919162"/>
                <a:gd name="connsiteX3" fmla="*/ 442913 w 904875"/>
                <a:gd name="connsiteY3" fmla="*/ 476250 h 919162"/>
                <a:gd name="connsiteX4" fmla="*/ 347663 w 904875"/>
                <a:gd name="connsiteY4" fmla="*/ 554831 h 919162"/>
                <a:gd name="connsiteX5" fmla="*/ 278606 w 904875"/>
                <a:gd name="connsiteY5" fmla="*/ 616743 h 919162"/>
                <a:gd name="connsiteX6" fmla="*/ 188119 w 904875"/>
                <a:gd name="connsiteY6" fmla="*/ 697706 h 919162"/>
                <a:gd name="connsiteX7" fmla="*/ 111919 w 904875"/>
                <a:gd name="connsiteY7" fmla="*/ 766762 h 919162"/>
                <a:gd name="connsiteX8" fmla="*/ 69056 w 904875"/>
                <a:gd name="connsiteY8" fmla="*/ 812006 h 919162"/>
                <a:gd name="connsiteX9" fmla="*/ 59531 w 904875"/>
                <a:gd name="connsiteY9" fmla="*/ 826293 h 919162"/>
                <a:gd name="connsiteX10" fmla="*/ 33338 w 904875"/>
                <a:gd name="connsiteY10" fmla="*/ 876300 h 919162"/>
                <a:gd name="connsiteX11" fmla="*/ 0 w 904875"/>
                <a:gd name="connsiteY11" fmla="*/ 919162 h 919162"/>
                <a:gd name="connsiteX12" fmla="*/ 107156 w 904875"/>
                <a:gd name="connsiteY12" fmla="*/ 340518 h 919162"/>
                <a:gd name="connsiteX13" fmla="*/ 109538 w 904875"/>
                <a:gd name="connsiteY13" fmla="*/ 400050 h 919162"/>
                <a:gd name="connsiteX14" fmla="*/ 114300 w 904875"/>
                <a:gd name="connsiteY14" fmla="*/ 421481 h 919162"/>
                <a:gd name="connsiteX15" fmla="*/ 119063 w 904875"/>
                <a:gd name="connsiteY15" fmla="*/ 431006 h 919162"/>
                <a:gd name="connsiteX16" fmla="*/ 123825 w 904875"/>
                <a:gd name="connsiteY16" fmla="*/ 433387 h 919162"/>
                <a:gd name="connsiteX17" fmla="*/ 135731 w 904875"/>
                <a:gd name="connsiteY17" fmla="*/ 438150 h 919162"/>
                <a:gd name="connsiteX18" fmla="*/ 150019 w 904875"/>
                <a:gd name="connsiteY18" fmla="*/ 438150 h 919162"/>
                <a:gd name="connsiteX19" fmla="*/ 183356 w 904875"/>
                <a:gd name="connsiteY19" fmla="*/ 426243 h 919162"/>
                <a:gd name="connsiteX20" fmla="*/ 202406 w 904875"/>
                <a:gd name="connsiteY20" fmla="*/ 416718 h 919162"/>
                <a:gd name="connsiteX21" fmla="*/ 247650 w 904875"/>
                <a:gd name="connsiteY21" fmla="*/ 402431 h 919162"/>
                <a:gd name="connsiteX22" fmla="*/ 311944 w 904875"/>
                <a:gd name="connsiteY22" fmla="*/ 371475 h 919162"/>
                <a:gd name="connsiteX23" fmla="*/ 428625 w 904875"/>
                <a:gd name="connsiteY23" fmla="*/ 304800 h 919162"/>
                <a:gd name="connsiteX24" fmla="*/ 597694 w 904875"/>
                <a:gd name="connsiteY24" fmla="*/ 192881 h 919162"/>
                <a:gd name="connsiteX25" fmla="*/ 747713 w 904875"/>
                <a:gd name="connsiteY25" fmla="*/ 88106 h 919162"/>
                <a:gd name="connsiteX26" fmla="*/ 833438 w 904875"/>
                <a:gd name="connsiteY26" fmla="*/ 26193 h 919162"/>
                <a:gd name="connsiteX27" fmla="*/ 866775 w 904875"/>
                <a:gd name="connsiteY27" fmla="*/ 7143 h 919162"/>
                <a:gd name="connsiteX28" fmla="*/ 885825 w 904875"/>
                <a:gd name="connsiteY28" fmla="*/ 0 h 919162"/>
                <a:gd name="connsiteX29" fmla="*/ 892969 w 904875"/>
                <a:gd name="connsiteY29" fmla="*/ 0 h 919162"/>
                <a:gd name="connsiteX30" fmla="*/ 895350 w 904875"/>
                <a:gd name="connsiteY30" fmla="*/ 0 h 919162"/>
                <a:gd name="connsiteX31" fmla="*/ 902494 w 904875"/>
                <a:gd name="connsiteY31" fmla="*/ 4762 h 919162"/>
                <a:gd name="connsiteX32" fmla="*/ 904875 w 904875"/>
                <a:gd name="connsiteY32" fmla="*/ 11906 h 919162"/>
                <a:gd name="connsiteX33" fmla="*/ 904875 w 904875"/>
                <a:gd name="connsiteY33" fmla="*/ 30956 h 919162"/>
                <a:gd name="connsiteX34" fmla="*/ 895350 w 904875"/>
                <a:gd name="connsiteY34" fmla="*/ 54768 h 919162"/>
                <a:gd name="connsiteX35" fmla="*/ 869156 w 904875"/>
                <a:gd name="connsiteY35" fmla="*/ 80962 h 919162"/>
                <a:gd name="connsiteX36" fmla="*/ 740569 w 904875"/>
                <a:gd name="connsiteY36" fmla="*/ 207168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4875" h="919162">
                  <a:moveTo>
                    <a:pt x="740569" y="207168"/>
                  </a:moveTo>
                  <a:lnTo>
                    <a:pt x="631031" y="309562"/>
                  </a:lnTo>
                  <a:lnTo>
                    <a:pt x="533400" y="400050"/>
                  </a:lnTo>
                  <a:lnTo>
                    <a:pt x="442913" y="476250"/>
                  </a:lnTo>
                  <a:lnTo>
                    <a:pt x="347663" y="554831"/>
                  </a:lnTo>
                  <a:lnTo>
                    <a:pt x="278606" y="616743"/>
                  </a:lnTo>
                  <a:lnTo>
                    <a:pt x="188119" y="697706"/>
                  </a:lnTo>
                  <a:lnTo>
                    <a:pt x="111919" y="766762"/>
                  </a:lnTo>
                  <a:lnTo>
                    <a:pt x="69056" y="812006"/>
                  </a:lnTo>
                  <a:lnTo>
                    <a:pt x="59531" y="826293"/>
                  </a:lnTo>
                  <a:lnTo>
                    <a:pt x="33338" y="876300"/>
                  </a:lnTo>
                  <a:lnTo>
                    <a:pt x="0" y="919162"/>
                  </a:lnTo>
                  <a:lnTo>
                    <a:pt x="107156" y="340518"/>
                  </a:lnTo>
                  <a:lnTo>
                    <a:pt x="109538" y="400050"/>
                  </a:lnTo>
                  <a:lnTo>
                    <a:pt x="114300" y="421481"/>
                  </a:lnTo>
                  <a:lnTo>
                    <a:pt x="119063" y="431006"/>
                  </a:lnTo>
                  <a:lnTo>
                    <a:pt x="123825" y="433387"/>
                  </a:lnTo>
                  <a:lnTo>
                    <a:pt x="135731" y="438150"/>
                  </a:lnTo>
                  <a:lnTo>
                    <a:pt x="150019" y="438150"/>
                  </a:lnTo>
                  <a:lnTo>
                    <a:pt x="183356" y="426243"/>
                  </a:lnTo>
                  <a:lnTo>
                    <a:pt x="202406" y="416718"/>
                  </a:lnTo>
                  <a:lnTo>
                    <a:pt x="247650" y="402431"/>
                  </a:lnTo>
                  <a:lnTo>
                    <a:pt x="311944" y="371475"/>
                  </a:lnTo>
                  <a:lnTo>
                    <a:pt x="428625" y="304800"/>
                  </a:lnTo>
                  <a:lnTo>
                    <a:pt x="597694" y="192881"/>
                  </a:lnTo>
                  <a:lnTo>
                    <a:pt x="747713" y="88106"/>
                  </a:lnTo>
                  <a:lnTo>
                    <a:pt x="833438" y="26193"/>
                  </a:lnTo>
                  <a:lnTo>
                    <a:pt x="866775" y="7143"/>
                  </a:lnTo>
                  <a:lnTo>
                    <a:pt x="885825" y="0"/>
                  </a:lnTo>
                  <a:lnTo>
                    <a:pt x="892969" y="0"/>
                  </a:lnTo>
                  <a:lnTo>
                    <a:pt x="895350" y="0"/>
                  </a:lnTo>
                  <a:lnTo>
                    <a:pt x="902494" y="4762"/>
                  </a:lnTo>
                  <a:lnTo>
                    <a:pt x="904875" y="11906"/>
                  </a:lnTo>
                  <a:lnTo>
                    <a:pt x="904875" y="30956"/>
                  </a:lnTo>
                  <a:lnTo>
                    <a:pt x="895350" y="54768"/>
                  </a:lnTo>
                  <a:lnTo>
                    <a:pt x="869156" y="80962"/>
                  </a:lnTo>
                  <a:lnTo>
                    <a:pt x="740569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0">
              <a:extLst>
                <a:ext uri="{FF2B5EF4-FFF2-40B4-BE49-F238E27FC236}">
                  <a16:creationId xmlns:a16="http://schemas.microsoft.com/office/drawing/2014/main" id="{EAA833F4-9AB9-4376-9C0E-0777B6B8F4A7}"/>
                </a:ext>
              </a:extLst>
            </p:cNvPr>
            <p:cNvSpPr/>
            <p:nvPr/>
          </p:nvSpPr>
          <p:spPr>
            <a:xfrm>
              <a:off x="5208588" y="3979863"/>
              <a:ext cx="992187" cy="782637"/>
            </a:xfrm>
            <a:custGeom>
              <a:avLst/>
              <a:gdLst>
                <a:gd name="connsiteX0" fmla="*/ 671512 w 992981"/>
                <a:gd name="connsiteY0" fmla="*/ 507206 h 783431"/>
                <a:gd name="connsiteX1" fmla="*/ 585787 w 992981"/>
                <a:gd name="connsiteY1" fmla="*/ 547687 h 783431"/>
                <a:gd name="connsiteX2" fmla="*/ 478631 w 992981"/>
                <a:gd name="connsiteY2" fmla="*/ 597694 h 783431"/>
                <a:gd name="connsiteX3" fmla="*/ 345281 w 992981"/>
                <a:gd name="connsiteY3" fmla="*/ 659606 h 783431"/>
                <a:gd name="connsiteX4" fmla="*/ 202406 w 992981"/>
                <a:gd name="connsiteY4" fmla="*/ 721519 h 783431"/>
                <a:gd name="connsiteX5" fmla="*/ 50006 w 992981"/>
                <a:gd name="connsiteY5" fmla="*/ 783431 h 783431"/>
                <a:gd name="connsiteX6" fmla="*/ 0 w 992981"/>
                <a:gd name="connsiteY6" fmla="*/ 740569 h 783431"/>
                <a:gd name="connsiteX7" fmla="*/ 83344 w 992981"/>
                <a:gd name="connsiteY7" fmla="*/ 671512 h 783431"/>
                <a:gd name="connsiteX8" fmla="*/ 188119 w 992981"/>
                <a:gd name="connsiteY8" fmla="*/ 595312 h 783431"/>
                <a:gd name="connsiteX9" fmla="*/ 276225 w 992981"/>
                <a:gd name="connsiteY9" fmla="*/ 531019 h 783431"/>
                <a:gd name="connsiteX10" fmla="*/ 350044 w 992981"/>
                <a:gd name="connsiteY10" fmla="*/ 473869 h 783431"/>
                <a:gd name="connsiteX11" fmla="*/ 402431 w 992981"/>
                <a:gd name="connsiteY11" fmla="*/ 426244 h 783431"/>
                <a:gd name="connsiteX12" fmla="*/ 442912 w 992981"/>
                <a:gd name="connsiteY12" fmla="*/ 388144 h 783431"/>
                <a:gd name="connsiteX13" fmla="*/ 481012 w 992981"/>
                <a:gd name="connsiteY13" fmla="*/ 347662 h 783431"/>
                <a:gd name="connsiteX14" fmla="*/ 514350 w 992981"/>
                <a:gd name="connsiteY14" fmla="*/ 309562 h 783431"/>
                <a:gd name="connsiteX15" fmla="*/ 542925 w 992981"/>
                <a:gd name="connsiteY15" fmla="*/ 271462 h 783431"/>
                <a:gd name="connsiteX16" fmla="*/ 559594 w 992981"/>
                <a:gd name="connsiteY16" fmla="*/ 242887 h 783431"/>
                <a:gd name="connsiteX17" fmla="*/ 566737 w 992981"/>
                <a:gd name="connsiteY17" fmla="*/ 223837 h 783431"/>
                <a:gd name="connsiteX18" fmla="*/ 569119 w 992981"/>
                <a:gd name="connsiteY18" fmla="*/ 209550 h 783431"/>
                <a:gd name="connsiteX19" fmla="*/ 569119 w 992981"/>
                <a:gd name="connsiteY19" fmla="*/ 192881 h 783431"/>
                <a:gd name="connsiteX20" fmla="*/ 564356 w 992981"/>
                <a:gd name="connsiteY20" fmla="*/ 164306 h 783431"/>
                <a:gd name="connsiteX21" fmla="*/ 554831 w 992981"/>
                <a:gd name="connsiteY21" fmla="*/ 133350 h 783431"/>
                <a:gd name="connsiteX22" fmla="*/ 540544 w 992981"/>
                <a:gd name="connsiteY22" fmla="*/ 102394 h 783431"/>
                <a:gd name="connsiteX23" fmla="*/ 526256 w 992981"/>
                <a:gd name="connsiteY23" fmla="*/ 69056 h 783431"/>
                <a:gd name="connsiteX24" fmla="*/ 514350 w 992981"/>
                <a:gd name="connsiteY24" fmla="*/ 40481 h 783431"/>
                <a:gd name="connsiteX25" fmla="*/ 509587 w 992981"/>
                <a:gd name="connsiteY25" fmla="*/ 21431 h 783431"/>
                <a:gd name="connsiteX26" fmla="*/ 509587 w 992981"/>
                <a:gd name="connsiteY26" fmla="*/ 14287 h 783431"/>
                <a:gd name="connsiteX27" fmla="*/ 511969 w 992981"/>
                <a:gd name="connsiteY27" fmla="*/ 2381 h 783431"/>
                <a:gd name="connsiteX28" fmla="*/ 516731 w 992981"/>
                <a:gd name="connsiteY28" fmla="*/ 0 h 783431"/>
                <a:gd name="connsiteX29" fmla="*/ 545306 w 992981"/>
                <a:gd name="connsiteY29" fmla="*/ 7144 h 783431"/>
                <a:gd name="connsiteX30" fmla="*/ 595312 w 992981"/>
                <a:gd name="connsiteY30" fmla="*/ 35719 h 783431"/>
                <a:gd name="connsiteX31" fmla="*/ 650081 w 992981"/>
                <a:gd name="connsiteY31" fmla="*/ 57150 h 783431"/>
                <a:gd name="connsiteX32" fmla="*/ 738187 w 992981"/>
                <a:gd name="connsiteY32" fmla="*/ 97631 h 783431"/>
                <a:gd name="connsiteX33" fmla="*/ 795337 w 992981"/>
                <a:gd name="connsiteY33" fmla="*/ 130969 h 783431"/>
                <a:gd name="connsiteX34" fmla="*/ 847725 w 992981"/>
                <a:gd name="connsiteY34" fmla="*/ 161925 h 783431"/>
                <a:gd name="connsiteX35" fmla="*/ 890587 w 992981"/>
                <a:gd name="connsiteY35" fmla="*/ 195262 h 783431"/>
                <a:gd name="connsiteX36" fmla="*/ 919162 w 992981"/>
                <a:gd name="connsiteY36" fmla="*/ 226219 h 783431"/>
                <a:gd name="connsiteX37" fmla="*/ 950119 w 992981"/>
                <a:gd name="connsiteY37" fmla="*/ 257175 h 783431"/>
                <a:gd name="connsiteX38" fmla="*/ 969169 w 992981"/>
                <a:gd name="connsiteY38" fmla="*/ 278606 h 783431"/>
                <a:gd name="connsiteX39" fmla="*/ 983456 w 992981"/>
                <a:gd name="connsiteY39" fmla="*/ 297656 h 783431"/>
                <a:gd name="connsiteX40" fmla="*/ 990600 w 992981"/>
                <a:gd name="connsiteY40" fmla="*/ 316706 h 783431"/>
                <a:gd name="connsiteX41" fmla="*/ 992981 w 992981"/>
                <a:gd name="connsiteY41" fmla="*/ 333375 h 783431"/>
                <a:gd name="connsiteX42" fmla="*/ 988219 w 992981"/>
                <a:gd name="connsiteY42" fmla="*/ 352425 h 783431"/>
                <a:gd name="connsiteX43" fmla="*/ 971550 w 992981"/>
                <a:gd name="connsiteY43" fmla="*/ 371475 h 783431"/>
                <a:gd name="connsiteX44" fmla="*/ 952500 w 992981"/>
                <a:gd name="connsiteY44" fmla="*/ 385762 h 783431"/>
                <a:gd name="connsiteX45" fmla="*/ 931069 w 992981"/>
                <a:gd name="connsiteY45" fmla="*/ 392906 h 783431"/>
                <a:gd name="connsiteX46" fmla="*/ 881062 w 992981"/>
                <a:gd name="connsiteY46" fmla="*/ 411956 h 783431"/>
                <a:gd name="connsiteX47" fmla="*/ 814387 w 992981"/>
                <a:gd name="connsiteY47" fmla="*/ 440531 h 783431"/>
                <a:gd name="connsiteX48" fmla="*/ 671512 w 992981"/>
                <a:gd name="connsiteY48" fmla="*/ 507206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92981" h="783431">
                  <a:moveTo>
                    <a:pt x="671512" y="507206"/>
                  </a:moveTo>
                  <a:lnTo>
                    <a:pt x="585787" y="547687"/>
                  </a:lnTo>
                  <a:lnTo>
                    <a:pt x="478631" y="597694"/>
                  </a:lnTo>
                  <a:lnTo>
                    <a:pt x="345281" y="659606"/>
                  </a:lnTo>
                  <a:lnTo>
                    <a:pt x="202406" y="721519"/>
                  </a:lnTo>
                  <a:lnTo>
                    <a:pt x="50006" y="783431"/>
                  </a:lnTo>
                  <a:lnTo>
                    <a:pt x="0" y="740569"/>
                  </a:lnTo>
                  <a:lnTo>
                    <a:pt x="83344" y="671512"/>
                  </a:lnTo>
                  <a:lnTo>
                    <a:pt x="188119" y="595312"/>
                  </a:lnTo>
                  <a:lnTo>
                    <a:pt x="276225" y="531019"/>
                  </a:lnTo>
                  <a:lnTo>
                    <a:pt x="350044" y="473869"/>
                  </a:lnTo>
                  <a:lnTo>
                    <a:pt x="402431" y="426244"/>
                  </a:lnTo>
                  <a:lnTo>
                    <a:pt x="442912" y="388144"/>
                  </a:lnTo>
                  <a:lnTo>
                    <a:pt x="481012" y="347662"/>
                  </a:lnTo>
                  <a:lnTo>
                    <a:pt x="514350" y="309562"/>
                  </a:lnTo>
                  <a:lnTo>
                    <a:pt x="542925" y="271462"/>
                  </a:lnTo>
                  <a:lnTo>
                    <a:pt x="559594" y="242887"/>
                  </a:lnTo>
                  <a:lnTo>
                    <a:pt x="566737" y="223837"/>
                  </a:lnTo>
                  <a:lnTo>
                    <a:pt x="569119" y="209550"/>
                  </a:lnTo>
                  <a:lnTo>
                    <a:pt x="569119" y="192881"/>
                  </a:lnTo>
                  <a:lnTo>
                    <a:pt x="564356" y="164306"/>
                  </a:lnTo>
                  <a:lnTo>
                    <a:pt x="554831" y="133350"/>
                  </a:lnTo>
                  <a:lnTo>
                    <a:pt x="540544" y="102394"/>
                  </a:lnTo>
                  <a:lnTo>
                    <a:pt x="526256" y="69056"/>
                  </a:lnTo>
                  <a:lnTo>
                    <a:pt x="514350" y="40481"/>
                  </a:lnTo>
                  <a:lnTo>
                    <a:pt x="509587" y="21431"/>
                  </a:lnTo>
                  <a:lnTo>
                    <a:pt x="509587" y="14287"/>
                  </a:lnTo>
                  <a:lnTo>
                    <a:pt x="511969" y="2381"/>
                  </a:lnTo>
                  <a:lnTo>
                    <a:pt x="516731" y="0"/>
                  </a:lnTo>
                  <a:lnTo>
                    <a:pt x="545306" y="7144"/>
                  </a:lnTo>
                  <a:lnTo>
                    <a:pt x="595312" y="35719"/>
                  </a:lnTo>
                  <a:lnTo>
                    <a:pt x="650081" y="57150"/>
                  </a:lnTo>
                  <a:lnTo>
                    <a:pt x="738187" y="97631"/>
                  </a:lnTo>
                  <a:lnTo>
                    <a:pt x="795337" y="130969"/>
                  </a:lnTo>
                  <a:lnTo>
                    <a:pt x="847725" y="161925"/>
                  </a:lnTo>
                  <a:lnTo>
                    <a:pt x="890587" y="195262"/>
                  </a:lnTo>
                  <a:lnTo>
                    <a:pt x="919162" y="226219"/>
                  </a:lnTo>
                  <a:lnTo>
                    <a:pt x="950119" y="257175"/>
                  </a:lnTo>
                  <a:lnTo>
                    <a:pt x="969169" y="278606"/>
                  </a:lnTo>
                  <a:lnTo>
                    <a:pt x="983456" y="297656"/>
                  </a:lnTo>
                  <a:lnTo>
                    <a:pt x="990600" y="316706"/>
                  </a:lnTo>
                  <a:lnTo>
                    <a:pt x="992981" y="333375"/>
                  </a:lnTo>
                  <a:lnTo>
                    <a:pt x="988219" y="352425"/>
                  </a:lnTo>
                  <a:lnTo>
                    <a:pt x="971550" y="371475"/>
                  </a:lnTo>
                  <a:lnTo>
                    <a:pt x="952500" y="385762"/>
                  </a:lnTo>
                  <a:lnTo>
                    <a:pt x="931069" y="392906"/>
                  </a:lnTo>
                  <a:lnTo>
                    <a:pt x="881062" y="411956"/>
                  </a:lnTo>
                  <a:lnTo>
                    <a:pt x="814387" y="440531"/>
                  </a:lnTo>
                  <a:lnTo>
                    <a:pt x="671512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1">
              <a:extLst>
                <a:ext uri="{FF2B5EF4-FFF2-40B4-BE49-F238E27FC236}">
                  <a16:creationId xmlns:a16="http://schemas.microsoft.com/office/drawing/2014/main" id="{5B8EC278-3E60-4E12-83AA-E2F9DCCDF764}"/>
                </a:ext>
              </a:extLst>
            </p:cNvPr>
            <p:cNvSpPr/>
            <p:nvPr/>
          </p:nvSpPr>
          <p:spPr>
            <a:xfrm>
              <a:off x="4573588" y="4276725"/>
              <a:ext cx="2647950" cy="1633538"/>
            </a:xfrm>
            <a:custGeom>
              <a:avLst/>
              <a:gdLst>
                <a:gd name="connsiteX0" fmla="*/ 940594 w 2647950"/>
                <a:gd name="connsiteY0" fmla="*/ 890588 h 1633538"/>
                <a:gd name="connsiteX1" fmla="*/ 878682 w 2647950"/>
                <a:gd name="connsiteY1" fmla="*/ 821531 h 1633538"/>
                <a:gd name="connsiteX2" fmla="*/ 823913 w 2647950"/>
                <a:gd name="connsiteY2" fmla="*/ 764381 h 1633538"/>
                <a:gd name="connsiteX3" fmla="*/ 762000 w 2647950"/>
                <a:gd name="connsiteY3" fmla="*/ 697706 h 1633538"/>
                <a:gd name="connsiteX4" fmla="*/ 697707 w 2647950"/>
                <a:gd name="connsiteY4" fmla="*/ 631031 h 1633538"/>
                <a:gd name="connsiteX5" fmla="*/ 633413 w 2647950"/>
                <a:gd name="connsiteY5" fmla="*/ 564356 h 1633538"/>
                <a:gd name="connsiteX6" fmla="*/ 583407 w 2647950"/>
                <a:gd name="connsiteY6" fmla="*/ 516731 h 1633538"/>
                <a:gd name="connsiteX7" fmla="*/ 533400 w 2647950"/>
                <a:gd name="connsiteY7" fmla="*/ 471488 h 1633538"/>
                <a:gd name="connsiteX8" fmla="*/ 471488 w 2647950"/>
                <a:gd name="connsiteY8" fmla="*/ 414338 h 1633538"/>
                <a:gd name="connsiteX9" fmla="*/ 440532 w 2647950"/>
                <a:gd name="connsiteY9" fmla="*/ 385763 h 1633538"/>
                <a:gd name="connsiteX10" fmla="*/ 388144 w 2647950"/>
                <a:gd name="connsiteY10" fmla="*/ 340519 h 1633538"/>
                <a:gd name="connsiteX11" fmla="*/ 347663 w 2647950"/>
                <a:gd name="connsiteY11" fmla="*/ 304800 h 1633538"/>
                <a:gd name="connsiteX12" fmla="*/ 314325 w 2647950"/>
                <a:gd name="connsiteY12" fmla="*/ 276225 h 1633538"/>
                <a:gd name="connsiteX13" fmla="*/ 266700 w 2647950"/>
                <a:gd name="connsiteY13" fmla="*/ 238125 h 1633538"/>
                <a:gd name="connsiteX14" fmla="*/ 214313 w 2647950"/>
                <a:gd name="connsiteY14" fmla="*/ 197644 h 1633538"/>
                <a:gd name="connsiteX15" fmla="*/ 178594 w 2647950"/>
                <a:gd name="connsiteY15" fmla="*/ 173831 h 1633538"/>
                <a:gd name="connsiteX16" fmla="*/ 128588 w 2647950"/>
                <a:gd name="connsiteY16" fmla="*/ 138113 h 1633538"/>
                <a:gd name="connsiteX17" fmla="*/ 78582 w 2647950"/>
                <a:gd name="connsiteY17" fmla="*/ 107156 h 1633538"/>
                <a:gd name="connsiteX18" fmla="*/ 35719 w 2647950"/>
                <a:gd name="connsiteY18" fmla="*/ 80963 h 1633538"/>
                <a:gd name="connsiteX19" fmla="*/ 16669 w 2647950"/>
                <a:gd name="connsiteY19" fmla="*/ 69056 h 1633538"/>
                <a:gd name="connsiteX20" fmla="*/ 9525 w 2647950"/>
                <a:gd name="connsiteY20" fmla="*/ 61913 h 1633538"/>
                <a:gd name="connsiteX21" fmla="*/ 0 w 2647950"/>
                <a:gd name="connsiteY21" fmla="*/ 38100 h 1633538"/>
                <a:gd name="connsiteX22" fmla="*/ 0 w 2647950"/>
                <a:gd name="connsiteY22" fmla="*/ 26194 h 1633538"/>
                <a:gd name="connsiteX23" fmla="*/ 2382 w 2647950"/>
                <a:gd name="connsiteY23" fmla="*/ 11906 h 1633538"/>
                <a:gd name="connsiteX24" fmla="*/ 9525 w 2647950"/>
                <a:gd name="connsiteY24" fmla="*/ 2381 h 1633538"/>
                <a:gd name="connsiteX25" fmla="*/ 21432 w 2647950"/>
                <a:gd name="connsiteY25" fmla="*/ 0 h 1633538"/>
                <a:gd name="connsiteX26" fmla="*/ 38100 w 2647950"/>
                <a:gd name="connsiteY26" fmla="*/ 0 h 1633538"/>
                <a:gd name="connsiteX27" fmla="*/ 59532 w 2647950"/>
                <a:gd name="connsiteY27" fmla="*/ 2381 h 1633538"/>
                <a:gd name="connsiteX28" fmla="*/ 97632 w 2647950"/>
                <a:gd name="connsiteY28" fmla="*/ 14288 h 1633538"/>
                <a:gd name="connsiteX29" fmla="*/ 161925 w 2647950"/>
                <a:gd name="connsiteY29" fmla="*/ 42863 h 1633538"/>
                <a:gd name="connsiteX30" fmla="*/ 238125 w 2647950"/>
                <a:gd name="connsiteY30" fmla="*/ 80963 h 1633538"/>
                <a:gd name="connsiteX31" fmla="*/ 326232 w 2647950"/>
                <a:gd name="connsiteY31" fmla="*/ 130969 h 1633538"/>
                <a:gd name="connsiteX32" fmla="*/ 416719 w 2647950"/>
                <a:gd name="connsiteY32" fmla="*/ 188119 h 1633538"/>
                <a:gd name="connsiteX33" fmla="*/ 533400 w 2647950"/>
                <a:gd name="connsiteY33" fmla="*/ 261938 h 1633538"/>
                <a:gd name="connsiteX34" fmla="*/ 607219 w 2647950"/>
                <a:gd name="connsiteY34" fmla="*/ 311944 h 1633538"/>
                <a:gd name="connsiteX35" fmla="*/ 719138 w 2647950"/>
                <a:gd name="connsiteY35" fmla="*/ 388144 h 1633538"/>
                <a:gd name="connsiteX36" fmla="*/ 764382 w 2647950"/>
                <a:gd name="connsiteY36" fmla="*/ 440531 h 1633538"/>
                <a:gd name="connsiteX37" fmla="*/ 885825 w 2647950"/>
                <a:gd name="connsiteY37" fmla="*/ 540544 h 1633538"/>
                <a:gd name="connsiteX38" fmla="*/ 1054894 w 2647950"/>
                <a:gd name="connsiteY38" fmla="*/ 681038 h 1633538"/>
                <a:gd name="connsiteX39" fmla="*/ 1164432 w 2647950"/>
                <a:gd name="connsiteY39" fmla="*/ 771525 h 1633538"/>
                <a:gd name="connsiteX40" fmla="*/ 1259682 w 2647950"/>
                <a:gd name="connsiteY40" fmla="*/ 850106 h 1633538"/>
                <a:gd name="connsiteX41" fmla="*/ 1412082 w 2647950"/>
                <a:gd name="connsiteY41" fmla="*/ 966788 h 1633538"/>
                <a:gd name="connsiteX42" fmla="*/ 1559719 w 2647950"/>
                <a:gd name="connsiteY42" fmla="*/ 1076325 h 1633538"/>
                <a:gd name="connsiteX43" fmla="*/ 1712119 w 2647950"/>
                <a:gd name="connsiteY43" fmla="*/ 1173956 h 1633538"/>
                <a:gd name="connsiteX44" fmla="*/ 1859757 w 2647950"/>
                <a:gd name="connsiteY44" fmla="*/ 1254919 h 1633538"/>
                <a:gd name="connsiteX45" fmla="*/ 2024063 w 2647950"/>
                <a:gd name="connsiteY45" fmla="*/ 1331119 h 1633538"/>
                <a:gd name="connsiteX46" fmla="*/ 2147888 w 2647950"/>
                <a:gd name="connsiteY46" fmla="*/ 1383506 h 1633538"/>
                <a:gd name="connsiteX47" fmla="*/ 2355057 w 2647950"/>
                <a:gd name="connsiteY47" fmla="*/ 1462088 h 1633538"/>
                <a:gd name="connsiteX48" fmla="*/ 2545557 w 2647950"/>
                <a:gd name="connsiteY48" fmla="*/ 1528763 h 1633538"/>
                <a:gd name="connsiteX49" fmla="*/ 2626519 w 2647950"/>
                <a:gd name="connsiteY49" fmla="*/ 1559719 h 1633538"/>
                <a:gd name="connsiteX50" fmla="*/ 2638425 w 2647950"/>
                <a:gd name="connsiteY50" fmla="*/ 1566863 h 1633538"/>
                <a:gd name="connsiteX51" fmla="*/ 2645569 w 2647950"/>
                <a:gd name="connsiteY51" fmla="*/ 1574006 h 1633538"/>
                <a:gd name="connsiteX52" fmla="*/ 2647950 w 2647950"/>
                <a:gd name="connsiteY52" fmla="*/ 1583531 h 1633538"/>
                <a:gd name="connsiteX53" fmla="*/ 2647950 w 2647950"/>
                <a:gd name="connsiteY53" fmla="*/ 1590675 h 1633538"/>
                <a:gd name="connsiteX54" fmla="*/ 2643188 w 2647950"/>
                <a:gd name="connsiteY54" fmla="*/ 1600200 h 1633538"/>
                <a:gd name="connsiteX55" fmla="*/ 2628900 w 2647950"/>
                <a:gd name="connsiteY55" fmla="*/ 1612106 h 1633538"/>
                <a:gd name="connsiteX56" fmla="*/ 2595563 w 2647950"/>
                <a:gd name="connsiteY56" fmla="*/ 1626394 h 1633538"/>
                <a:gd name="connsiteX57" fmla="*/ 2566988 w 2647950"/>
                <a:gd name="connsiteY57" fmla="*/ 1631156 h 1633538"/>
                <a:gd name="connsiteX58" fmla="*/ 2493169 w 2647950"/>
                <a:gd name="connsiteY58" fmla="*/ 1631156 h 1633538"/>
                <a:gd name="connsiteX59" fmla="*/ 2314575 w 2647950"/>
                <a:gd name="connsiteY59" fmla="*/ 1631156 h 1633538"/>
                <a:gd name="connsiteX60" fmla="*/ 2155032 w 2647950"/>
                <a:gd name="connsiteY60" fmla="*/ 1631156 h 1633538"/>
                <a:gd name="connsiteX61" fmla="*/ 1981200 w 2647950"/>
                <a:gd name="connsiteY61" fmla="*/ 1631156 h 1633538"/>
                <a:gd name="connsiteX62" fmla="*/ 1847850 w 2647950"/>
                <a:gd name="connsiteY62" fmla="*/ 1631156 h 1633538"/>
                <a:gd name="connsiteX63" fmla="*/ 1750219 w 2647950"/>
                <a:gd name="connsiteY63" fmla="*/ 1631156 h 1633538"/>
                <a:gd name="connsiteX64" fmla="*/ 1709738 w 2647950"/>
                <a:gd name="connsiteY64" fmla="*/ 1631156 h 1633538"/>
                <a:gd name="connsiteX65" fmla="*/ 1688307 w 2647950"/>
                <a:gd name="connsiteY65" fmla="*/ 1633538 h 1633538"/>
                <a:gd name="connsiteX66" fmla="*/ 1664494 w 2647950"/>
                <a:gd name="connsiteY66" fmla="*/ 1633538 h 1633538"/>
                <a:gd name="connsiteX67" fmla="*/ 1628775 w 2647950"/>
                <a:gd name="connsiteY67" fmla="*/ 1628775 h 1633538"/>
                <a:gd name="connsiteX68" fmla="*/ 1600200 w 2647950"/>
                <a:gd name="connsiteY68" fmla="*/ 1616869 h 1633538"/>
                <a:gd name="connsiteX69" fmla="*/ 1574007 w 2647950"/>
                <a:gd name="connsiteY69" fmla="*/ 1602581 h 1633538"/>
                <a:gd name="connsiteX70" fmla="*/ 1557338 w 2647950"/>
                <a:gd name="connsiteY70" fmla="*/ 1588294 h 1633538"/>
                <a:gd name="connsiteX71" fmla="*/ 1538288 w 2647950"/>
                <a:gd name="connsiteY71" fmla="*/ 1569244 h 1633538"/>
                <a:gd name="connsiteX72" fmla="*/ 1516857 w 2647950"/>
                <a:gd name="connsiteY72" fmla="*/ 1535906 h 1633538"/>
                <a:gd name="connsiteX73" fmla="*/ 1507332 w 2647950"/>
                <a:gd name="connsiteY73" fmla="*/ 1519238 h 1633538"/>
                <a:gd name="connsiteX74" fmla="*/ 1469232 w 2647950"/>
                <a:gd name="connsiteY74" fmla="*/ 1478756 h 1633538"/>
                <a:gd name="connsiteX75" fmla="*/ 1373982 w 2647950"/>
                <a:gd name="connsiteY75" fmla="*/ 1369219 h 1633538"/>
                <a:gd name="connsiteX76" fmla="*/ 1281113 w 2647950"/>
                <a:gd name="connsiteY76" fmla="*/ 1271588 h 1633538"/>
                <a:gd name="connsiteX77" fmla="*/ 1143000 w 2647950"/>
                <a:gd name="connsiteY77" fmla="*/ 1119188 h 1633538"/>
                <a:gd name="connsiteX78" fmla="*/ 1040607 w 2647950"/>
                <a:gd name="connsiteY78" fmla="*/ 1004888 h 1633538"/>
                <a:gd name="connsiteX79" fmla="*/ 940594 w 2647950"/>
                <a:gd name="connsiteY79" fmla="*/ 890588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647950" h="1633538">
                  <a:moveTo>
                    <a:pt x="940594" y="890588"/>
                  </a:moveTo>
                  <a:lnTo>
                    <a:pt x="878682" y="821531"/>
                  </a:lnTo>
                  <a:lnTo>
                    <a:pt x="823913" y="764381"/>
                  </a:lnTo>
                  <a:lnTo>
                    <a:pt x="762000" y="697706"/>
                  </a:lnTo>
                  <a:lnTo>
                    <a:pt x="697707" y="631031"/>
                  </a:lnTo>
                  <a:lnTo>
                    <a:pt x="633413" y="564356"/>
                  </a:lnTo>
                  <a:lnTo>
                    <a:pt x="583407" y="516731"/>
                  </a:lnTo>
                  <a:lnTo>
                    <a:pt x="533400" y="471488"/>
                  </a:lnTo>
                  <a:lnTo>
                    <a:pt x="471488" y="414338"/>
                  </a:lnTo>
                  <a:lnTo>
                    <a:pt x="440532" y="385763"/>
                  </a:lnTo>
                  <a:lnTo>
                    <a:pt x="388144" y="340519"/>
                  </a:lnTo>
                  <a:lnTo>
                    <a:pt x="347663" y="304800"/>
                  </a:lnTo>
                  <a:lnTo>
                    <a:pt x="314325" y="276225"/>
                  </a:lnTo>
                  <a:lnTo>
                    <a:pt x="266700" y="238125"/>
                  </a:lnTo>
                  <a:lnTo>
                    <a:pt x="214313" y="197644"/>
                  </a:lnTo>
                  <a:lnTo>
                    <a:pt x="178594" y="173831"/>
                  </a:lnTo>
                  <a:lnTo>
                    <a:pt x="128588" y="138113"/>
                  </a:lnTo>
                  <a:lnTo>
                    <a:pt x="78582" y="107156"/>
                  </a:lnTo>
                  <a:lnTo>
                    <a:pt x="35719" y="80963"/>
                  </a:lnTo>
                  <a:lnTo>
                    <a:pt x="16669" y="69056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2381"/>
                  </a:lnTo>
                  <a:lnTo>
                    <a:pt x="21432" y="0"/>
                  </a:lnTo>
                  <a:lnTo>
                    <a:pt x="38100" y="0"/>
                  </a:lnTo>
                  <a:lnTo>
                    <a:pt x="59532" y="2381"/>
                  </a:lnTo>
                  <a:lnTo>
                    <a:pt x="97632" y="14288"/>
                  </a:lnTo>
                  <a:lnTo>
                    <a:pt x="161925" y="42863"/>
                  </a:lnTo>
                  <a:lnTo>
                    <a:pt x="238125" y="80963"/>
                  </a:lnTo>
                  <a:lnTo>
                    <a:pt x="326232" y="130969"/>
                  </a:lnTo>
                  <a:lnTo>
                    <a:pt x="416719" y="188119"/>
                  </a:lnTo>
                  <a:lnTo>
                    <a:pt x="533400" y="261938"/>
                  </a:lnTo>
                  <a:lnTo>
                    <a:pt x="607219" y="311944"/>
                  </a:lnTo>
                  <a:lnTo>
                    <a:pt x="719138" y="388144"/>
                  </a:lnTo>
                  <a:lnTo>
                    <a:pt x="764382" y="440531"/>
                  </a:lnTo>
                  <a:lnTo>
                    <a:pt x="885825" y="540544"/>
                  </a:lnTo>
                  <a:lnTo>
                    <a:pt x="1054894" y="681038"/>
                  </a:lnTo>
                  <a:lnTo>
                    <a:pt x="1164432" y="771525"/>
                  </a:lnTo>
                  <a:lnTo>
                    <a:pt x="1259682" y="850106"/>
                  </a:lnTo>
                  <a:lnTo>
                    <a:pt x="1412082" y="966788"/>
                  </a:lnTo>
                  <a:lnTo>
                    <a:pt x="1559719" y="1076325"/>
                  </a:lnTo>
                  <a:lnTo>
                    <a:pt x="1712119" y="1173956"/>
                  </a:lnTo>
                  <a:lnTo>
                    <a:pt x="1859757" y="1254919"/>
                  </a:lnTo>
                  <a:lnTo>
                    <a:pt x="2024063" y="1331119"/>
                  </a:lnTo>
                  <a:lnTo>
                    <a:pt x="2147888" y="1383506"/>
                  </a:lnTo>
                  <a:lnTo>
                    <a:pt x="2355057" y="1462088"/>
                  </a:lnTo>
                  <a:lnTo>
                    <a:pt x="2545557" y="1528763"/>
                  </a:lnTo>
                  <a:lnTo>
                    <a:pt x="2626519" y="1559719"/>
                  </a:lnTo>
                  <a:lnTo>
                    <a:pt x="2638425" y="1566863"/>
                  </a:lnTo>
                  <a:lnTo>
                    <a:pt x="2645569" y="1574006"/>
                  </a:lnTo>
                  <a:lnTo>
                    <a:pt x="2647950" y="1583531"/>
                  </a:lnTo>
                  <a:lnTo>
                    <a:pt x="2647950" y="1590675"/>
                  </a:lnTo>
                  <a:lnTo>
                    <a:pt x="2643188" y="1600200"/>
                  </a:lnTo>
                  <a:lnTo>
                    <a:pt x="2628900" y="1612106"/>
                  </a:lnTo>
                  <a:lnTo>
                    <a:pt x="2595563" y="1626394"/>
                  </a:lnTo>
                  <a:lnTo>
                    <a:pt x="2566988" y="1631156"/>
                  </a:lnTo>
                  <a:lnTo>
                    <a:pt x="2493169" y="1631156"/>
                  </a:lnTo>
                  <a:lnTo>
                    <a:pt x="2314575" y="1631156"/>
                  </a:lnTo>
                  <a:lnTo>
                    <a:pt x="2155032" y="1631156"/>
                  </a:lnTo>
                  <a:lnTo>
                    <a:pt x="1981200" y="1631156"/>
                  </a:lnTo>
                  <a:lnTo>
                    <a:pt x="1847850" y="1631156"/>
                  </a:lnTo>
                  <a:lnTo>
                    <a:pt x="1750219" y="1631156"/>
                  </a:lnTo>
                  <a:lnTo>
                    <a:pt x="1709738" y="1631156"/>
                  </a:lnTo>
                  <a:lnTo>
                    <a:pt x="1688307" y="1633538"/>
                  </a:lnTo>
                  <a:lnTo>
                    <a:pt x="1664494" y="1633538"/>
                  </a:lnTo>
                  <a:lnTo>
                    <a:pt x="1628775" y="1628775"/>
                  </a:lnTo>
                  <a:lnTo>
                    <a:pt x="1600200" y="1616869"/>
                  </a:lnTo>
                  <a:lnTo>
                    <a:pt x="1574007" y="1602581"/>
                  </a:lnTo>
                  <a:lnTo>
                    <a:pt x="1557338" y="1588294"/>
                  </a:lnTo>
                  <a:lnTo>
                    <a:pt x="1538288" y="1569244"/>
                  </a:lnTo>
                  <a:lnTo>
                    <a:pt x="1516857" y="1535906"/>
                  </a:lnTo>
                  <a:lnTo>
                    <a:pt x="1507332" y="1519238"/>
                  </a:lnTo>
                  <a:lnTo>
                    <a:pt x="1469232" y="1478756"/>
                  </a:lnTo>
                  <a:lnTo>
                    <a:pt x="1373982" y="1369219"/>
                  </a:lnTo>
                  <a:lnTo>
                    <a:pt x="1281113" y="1271588"/>
                  </a:lnTo>
                  <a:lnTo>
                    <a:pt x="1143000" y="1119188"/>
                  </a:lnTo>
                  <a:lnTo>
                    <a:pt x="1040607" y="1004888"/>
                  </a:lnTo>
                  <a:lnTo>
                    <a:pt x="940594" y="890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4" name="グループ化 1">
            <a:extLst>
              <a:ext uri="{FF2B5EF4-FFF2-40B4-BE49-F238E27FC236}">
                <a16:creationId xmlns:a16="http://schemas.microsoft.com/office/drawing/2014/main" id="{D4B48D80-BE5E-4D39-9F54-2AF582089938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443038"/>
            <a:ext cx="4584700" cy="4481512"/>
            <a:chOff x="2636838" y="1443038"/>
            <a:chExt cx="4584700" cy="4481512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EE91C04F-0F22-458E-9DA3-59094C2C729E}"/>
                </a:ext>
              </a:extLst>
            </p:cNvPr>
            <p:cNvSpPr/>
            <p:nvPr/>
          </p:nvSpPr>
          <p:spPr>
            <a:xfrm>
              <a:off x="3532188" y="1443038"/>
              <a:ext cx="2862262" cy="1062037"/>
            </a:xfrm>
            <a:custGeom>
              <a:avLst/>
              <a:gdLst>
                <a:gd name="connsiteX0" fmla="*/ 1662112 w 2862262"/>
                <a:gd name="connsiteY0" fmla="*/ 150018 h 1062037"/>
                <a:gd name="connsiteX1" fmla="*/ 1435894 w 2862262"/>
                <a:gd name="connsiteY1" fmla="*/ 183356 h 1062037"/>
                <a:gd name="connsiteX2" fmla="*/ 1266825 w 2862262"/>
                <a:gd name="connsiteY2" fmla="*/ 209550 h 1062037"/>
                <a:gd name="connsiteX3" fmla="*/ 1107281 w 2862262"/>
                <a:gd name="connsiteY3" fmla="*/ 230981 h 1062037"/>
                <a:gd name="connsiteX4" fmla="*/ 878681 w 2862262"/>
                <a:gd name="connsiteY4" fmla="*/ 257175 h 1062037"/>
                <a:gd name="connsiteX5" fmla="*/ 647700 w 2862262"/>
                <a:gd name="connsiteY5" fmla="*/ 283368 h 1062037"/>
                <a:gd name="connsiteX6" fmla="*/ 459581 w 2862262"/>
                <a:gd name="connsiteY6" fmla="*/ 302418 h 1062037"/>
                <a:gd name="connsiteX7" fmla="*/ 280987 w 2862262"/>
                <a:gd name="connsiteY7" fmla="*/ 319087 h 1062037"/>
                <a:gd name="connsiteX8" fmla="*/ 0 w 2862262"/>
                <a:gd name="connsiteY8" fmla="*/ 342900 h 1062037"/>
                <a:gd name="connsiteX9" fmla="*/ 2381 w 2862262"/>
                <a:gd name="connsiteY9" fmla="*/ 495300 h 1062037"/>
                <a:gd name="connsiteX10" fmla="*/ 190500 w 2862262"/>
                <a:gd name="connsiteY10" fmla="*/ 481012 h 1062037"/>
                <a:gd name="connsiteX11" fmla="*/ 452437 w 2862262"/>
                <a:gd name="connsiteY11" fmla="*/ 454818 h 1062037"/>
                <a:gd name="connsiteX12" fmla="*/ 733425 w 2862262"/>
                <a:gd name="connsiteY12" fmla="*/ 426243 h 1062037"/>
                <a:gd name="connsiteX13" fmla="*/ 1023937 w 2862262"/>
                <a:gd name="connsiteY13" fmla="*/ 395287 h 1062037"/>
                <a:gd name="connsiteX14" fmla="*/ 1288256 w 2862262"/>
                <a:gd name="connsiteY14" fmla="*/ 364331 h 1062037"/>
                <a:gd name="connsiteX15" fmla="*/ 1578769 w 2862262"/>
                <a:gd name="connsiteY15" fmla="*/ 330993 h 1062037"/>
                <a:gd name="connsiteX16" fmla="*/ 1862137 w 2862262"/>
                <a:gd name="connsiteY16" fmla="*/ 297656 h 1062037"/>
                <a:gd name="connsiteX17" fmla="*/ 2026444 w 2862262"/>
                <a:gd name="connsiteY17" fmla="*/ 276225 h 1062037"/>
                <a:gd name="connsiteX18" fmla="*/ 2195512 w 2862262"/>
                <a:gd name="connsiteY18" fmla="*/ 252412 h 1062037"/>
                <a:gd name="connsiteX19" fmla="*/ 2336006 w 2862262"/>
                <a:gd name="connsiteY19" fmla="*/ 230981 h 1062037"/>
                <a:gd name="connsiteX20" fmla="*/ 2381250 w 2862262"/>
                <a:gd name="connsiteY20" fmla="*/ 223837 h 1062037"/>
                <a:gd name="connsiteX21" fmla="*/ 2393156 w 2862262"/>
                <a:gd name="connsiteY21" fmla="*/ 223837 h 1062037"/>
                <a:gd name="connsiteX22" fmla="*/ 2407444 w 2862262"/>
                <a:gd name="connsiteY22" fmla="*/ 226218 h 1062037"/>
                <a:gd name="connsiteX23" fmla="*/ 2424112 w 2862262"/>
                <a:gd name="connsiteY23" fmla="*/ 235743 h 1062037"/>
                <a:gd name="connsiteX24" fmla="*/ 2436019 w 2862262"/>
                <a:gd name="connsiteY24" fmla="*/ 247650 h 1062037"/>
                <a:gd name="connsiteX25" fmla="*/ 2440781 w 2862262"/>
                <a:gd name="connsiteY25" fmla="*/ 254793 h 1062037"/>
                <a:gd name="connsiteX26" fmla="*/ 2445544 w 2862262"/>
                <a:gd name="connsiteY26" fmla="*/ 273843 h 1062037"/>
                <a:gd name="connsiteX27" fmla="*/ 2445544 w 2862262"/>
                <a:gd name="connsiteY27" fmla="*/ 300037 h 1062037"/>
                <a:gd name="connsiteX28" fmla="*/ 2443162 w 2862262"/>
                <a:gd name="connsiteY28" fmla="*/ 333375 h 1062037"/>
                <a:gd name="connsiteX29" fmla="*/ 2440781 w 2862262"/>
                <a:gd name="connsiteY29" fmla="*/ 366712 h 1062037"/>
                <a:gd name="connsiteX30" fmla="*/ 2436019 w 2862262"/>
                <a:gd name="connsiteY30" fmla="*/ 438150 h 1062037"/>
                <a:gd name="connsiteX31" fmla="*/ 2428875 w 2862262"/>
                <a:gd name="connsiteY31" fmla="*/ 490537 h 1062037"/>
                <a:gd name="connsiteX32" fmla="*/ 2416969 w 2862262"/>
                <a:gd name="connsiteY32" fmla="*/ 552450 h 1062037"/>
                <a:gd name="connsiteX33" fmla="*/ 2402681 w 2862262"/>
                <a:gd name="connsiteY33" fmla="*/ 607218 h 1062037"/>
                <a:gd name="connsiteX34" fmla="*/ 2376487 w 2862262"/>
                <a:gd name="connsiteY34" fmla="*/ 688181 h 1062037"/>
                <a:gd name="connsiteX35" fmla="*/ 2347912 w 2862262"/>
                <a:gd name="connsiteY35" fmla="*/ 762000 h 1062037"/>
                <a:gd name="connsiteX36" fmla="*/ 2324100 w 2862262"/>
                <a:gd name="connsiteY36" fmla="*/ 826293 h 1062037"/>
                <a:gd name="connsiteX37" fmla="*/ 2278856 w 2862262"/>
                <a:gd name="connsiteY37" fmla="*/ 1019175 h 1062037"/>
                <a:gd name="connsiteX38" fmla="*/ 2288381 w 2862262"/>
                <a:gd name="connsiteY38" fmla="*/ 1031081 h 1062037"/>
                <a:gd name="connsiteX39" fmla="*/ 2309812 w 2862262"/>
                <a:gd name="connsiteY39" fmla="*/ 1042987 h 1062037"/>
                <a:gd name="connsiteX40" fmla="*/ 2326481 w 2862262"/>
                <a:gd name="connsiteY40" fmla="*/ 1047750 h 1062037"/>
                <a:gd name="connsiteX41" fmla="*/ 2343150 w 2862262"/>
                <a:gd name="connsiteY41" fmla="*/ 1057275 h 1062037"/>
                <a:gd name="connsiteX42" fmla="*/ 2357437 w 2862262"/>
                <a:gd name="connsiteY42" fmla="*/ 1062037 h 1062037"/>
                <a:gd name="connsiteX43" fmla="*/ 2371725 w 2862262"/>
                <a:gd name="connsiteY43" fmla="*/ 1062037 h 1062037"/>
                <a:gd name="connsiteX44" fmla="*/ 2393156 w 2862262"/>
                <a:gd name="connsiteY44" fmla="*/ 1057275 h 1062037"/>
                <a:gd name="connsiteX45" fmla="*/ 2412206 w 2862262"/>
                <a:gd name="connsiteY45" fmla="*/ 1050131 h 1062037"/>
                <a:gd name="connsiteX46" fmla="*/ 2433637 w 2862262"/>
                <a:gd name="connsiteY46" fmla="*/ 1035843 h 1062037"/>
                <a:gd name="connsiteX47" fmla="*/ 2457450 w 2862262"/>
                <a:gd name="connsiteY47" fmla="*/ 1014412 h 1062037"/>
                <a:gd name="connsiteX48" fmla="*/ 2483644 w 2862262"/>
                <a:gd name="connsiteY48" fmla="*/ 981075 h 1062037"/>
                <a:gd name="connsiteX49" fmla="*/ 2514600 w 2862262"/>
                <a:gd name="connsiteY49" fmla="*/ 935831 h 1062037"/>
                <a:gd name="connsiteX50" fmla="*/ 2543175 w 2862262"/>
                <a:gd name="connsiteY50" fmla="*/ 890587 h 1062037"/>
                <a:gd name="connsiteX51" fmla="*/ 2552700 w 2862262"/>
                <a:gd name="connsiteY51" fmla="*/ 869156 h 1062037"/>
                <a:gd name="connsiteX52" fmla="*/ 2588419 w 2862262"/>
                <a:gd name="connsiteY52" fmla="*/ 783431 h 1062037"/>
                <a:gd name="connsiteX53" fmla="*/ 2650331 w 2862262"/>
                <a:gd name="connsiteY53" fmla="*/ 631031 h 1062037"/>
                <a:gd name="connsiteX54" fmla="*/ 2747962 w 2862262"/>
                <a:gd name="connsiteY54" fmla="*/ 388143 h 1062037"/>
                <a:gd name="connsiteX55" fmla="*/ 2759869 w 2862262"/>
                <a:gd name="connsiteY55" fmla="*/ 371475 h 1062037"/>
                <a:gd name="connsiteX56" fmla="*/ 2800350 w 2862262"/>
                <a:gd name="connsiteY56" fmla="*/ 333375 h 1062037"/>
                <a:gd name="connsiteX57" fmla="*/ 2836069 w 2862262"/>
                <a:gd name="connsiteY57" fmla="*/ 297656 h 1062037"/>
                <a:gd name="connsiteX58" fmla="*/ 2855119 w 2862262"/>
                <a:gd name="connsiteY58" fmla="*/ 273843 h 1062037"/>
                <a:gd name="connsiteX59" fmla="*/ 2862262 w 2862262"/>
                <a:gd name="connsiteY59" fmla="*/ 264318 h 1062037"/>
                <a:gd name="connsiteX60" fmla="*/ 2862262 w 2862262"/>
                <a:gd name="connsiteY60" fmla="*/ 247650 h 1062037"/>
                <a:gd name="connsiteX61" fmla="*/ 2857500 w 2862262"/>
                <a:gd name="connsiteY61" fmla="*/ 230981 h 1062037"/>
                <a:gd name="connsiteX62" fmla="*/ 2850356 w 2862262"/>
                <a:gd name="connsiteY62" fmla="*/ 216693 h 1062037"/>
                <a:gd name="connsiteX63" fmla="*/ 2831306 w 2862262"/>
                <a:gd name="connsiteY63" fmla="*/ 195262 h 1062037"/>
                <a:gd name="connsiteX64" fmla="*/ 2800350 w 2862262"/>
                <a:gd name="connsiteY64" fmla="*/ 171450 h 1062037"/>
                <a:gd name="connsiteX65" fmla="*/ 2745581 w 2862262"/>
                <a:gd name="connsiteY65" fmla="*/ 140493 h 1062037"/>
                <a:gd name="connsiteX66" fmla="*/ 2647950 w 2862262"/>
                <a:gd name="connsiteY66" fmla="*/ 85725 h 1062037"/>
                <a:gd name="connsiteX67" fmla="*/ 2536031 w 2862262"/>
                <a:gd name="connsiteY67" fmla="*/ 30956 h 1062037"/>
                <a:gd name="connsiteX68" fmla="*/ 2464594 w 2862262"/>
                <a:gd name="connsiteY68" fmla="*/ 0 h 1062037"/>
                <a:gd name="connsiteX69" fmla="*/ 2457450 w 2862262"/>
                <a:gd name="connsiteY69" fmla="*/ 0 h 1062037"/>
                <a:gd name="connsiteX70" fmla="*/ 2400300 w 2862262"/>
                <a:gd name="connsiteY70" fmla="*/ 14287 h 1062037"/>
                <a:gd name="connsiteX71" fmla="*/ 2252662 w 2862262"/>
                <a:gd name="connsiteY71" fmla="*/ 45243 h 1062037"/>
                <a:gd name="connsiteX72" fmla="*/ 2057400 w 2862262"/>
                <a:gd name="connsiteY72" fmla="*/ 80962 h 1062037"/>
                <a:gd name="connsiteX73" fmla="*/ 1890712 w 2862262"/>
                <a:gd name="connsiteY73" fmla="*/ 111918 h 1062037"/>
                <a:gd name="connsiteX74" fmla="*/ 1662112 w 2862262"/>
                <a:gd name="connsiteY74" fmla="*/ 150018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62262" h="1062037">
                  <a:moveTo>
                    <a:pt x="1662112" y="150018"/>
                  </a:moveTo>
                  <a:lnTo>
                    <a:pt x="1435894" y="183356"/>
                  </a:lnTo>
                  <a:lnTo>
                    <a:pt x="1266825" y="209550"/>
                  </a:lnTo>
                  <a:lnTo>
                    <a:pt x="1107281" y="230981"/>
                  </a:lnTo>
                  <a:lnTo>
                    <a:pt x="878681" y="257175"/>
                  </a:lnTo>
                  <a:lnTo>
                    <a:pt x="647700" y="283368"/>
                  </a:lnTo>
                  <a:lnTo>
                    <a:pt x="459581" y="302418"/>
                  </a:lnTo>
                  <a:lnTo>
                    <a:pt x="280987" y="319087"/>
                  </a:lnTo>
                  <a:lnTo>
                    <a:pt x="0" y="342900"/>
                  </a:lnTo>
                  <a:cubicBezTo>
                    <a:pt x="794" y="393700"/>
                    <a:pt x="1587" y="444500"/>
                    <a:pt x="2381" y="495300"/>
                  </a:cubicBezTo>
                  <a:lnTo>
                    <a:pt x="190500" y="481012"/>
                  </a:lnTo>
                  <a:lnTo>
                    <a:pt x="452437" y="454818"/>
                  </a:lnTo>
                  <a:lnTo>
                    <a:pt x="733425" y="426243"/>
                  </a:lnTo>
                  <a:lnTo>
                    <a:pt x="1023937" y="395287"/>
                  </a:lnTo>
                  <a:lnTo>
                    <a:pt x="1288256" y="364331"/>
                  </a:lnTo>
                  <a:lnTo>
                    <a:pt x="1578769" y="330993"/>
                  </a:lnTo>
                  <a:lnTo>
                    <a:pt x="1862137" y="297656"/>
                  </a:lnTo>
                  <a:lnTo>
                    <a:pt x="2026444" y="276225"/>
                  </a:lnTo>
                  <a:lnTo>
                    <a:pt x="2195512" y="252412"/>
                  </a:lnTo>
                  <a:lnTo>
                    <a:pt x="2336006" y="230981"/>
                  </a:lnTo>
                  <a:lnTo>
                    <a:pt x="2381250" y="223837"/>
                  </a:lnTo>
                  <a:lnTo>
                    <a:pt x="2393156" y="223837"/>
                  </a:lnTo>
                  <a:lnTo>
                    <a:pt x="2407444" y="226218"/>
                  </a:lnTo>
                  <a:lnTo>
                    <a:pt x="2424112" y="235743"/>
                  </a:lnTo>
                  <a:lnTo>
                    <a:pt x="2436019" y="247650"/>
                  </a:lnTo>
                  <a:lnTo>
                    <a:pt x="2440781" y="254793"/>
                  </a:lnTo>
                  <a:lnTo>
                    <a:pt x="2445544" y="273843"/>
                  </a:lnTo>
                  <a:lnTo>
                    <a:pt x="2445544" y="300037"/>
                  </a:lnTo>
                  <a:lnTo>
                    <a:pt x="2443162" y="333375"/>
                  </a:lnTo>
                  <a:lnTo>
                    <a:pt x="2440781" y="366712"/>
                  </a:lnTo>
                  <a:lnTo>
                    <a:pt x="2436019" y="438150"/>
                  </a:lnTo>
                  <a:lnTo>
                    <a:pt x="2428875" y="490537"/>
                  </a:lnTo>
                  <a:lnTo>
                    <a:pt x="2416969" y="552450"/>
                  </a:lnTo>
                  <a:lnTo>
                    <a:pt x="2402681" y="607218"/>
                  </a:lnTo>
                  <a:lnTo>
                    <a:pt x="2376487" y="688181"/>
                  </a:lnTo>
                  <a:lnTo>
                    <a:pt x="2347912" y="762000"/>
                  </a:lnTo>
                  <a:lnTo>
                    <a:pt x="2324100" y="826293"/>
                  </a:lnTo>
                  <a:lnTo>
                    <a:pt x="2278856" y="1019175"/>
                  </a:lnTo>
                  <a:lnTo>
                    <a:pt x="2288381" y="1031081"/>
                  </a:lnTo>
                  <a:lnTo>
                    <a:pt x="2309812" y="1042987"/>
                  </a:lnTo>
                  <a:lnTo>
                    <a:pt x="2326481" y="1047750"/>
                  </a:lnTo>
                  <a:lnTo>
                    <a:pt x="2343150" y="1057275"/>
                  </a:lnTo>
                  <a:lnTo>
                    <a:pt x="2357437" y="1062037"/>
                  </a:lnTo>
                  <a:lnTo>
                    <a:pt x="2371725" y="1062037"/>
                  </a:lnTo>
                  <a:lnTo>
                    <a:pt x="2393156" y="1057275"/>
                  </a:lnTo>
                  <a:lnTo>
                    <a:pt x="2412206" y="1050131"/>
                  </a:lnTo>
                  <a:lnTo>
                    <a:pt x="2433637" y="1035843"/>
                  </a:lnTo>
                  <a:lnTo>
                    <a:pt x="2457450" y="1014412"/>
                  </a:lnTo>
                  <a:lnTo>
                    <a:pt x="2483644" y="981075"/>
                  </a:lnTo>
                  <a:lnTo>
                    <a:pt x="2514600" y="935831"/>
                  </a:lnTo>
                  <a:lnTo>
                    <a:pt x="2543175" y="890587"/>
                  </a:lnTo>
                  <a:lnTo>
                    <a:pt x="2552700" y="869156"/>
                  </a:lnTo>
                  <a:lnTo>
                    <a:pt x="2588419" y="783431"/>
                  </a:lnTo>
                  <a:lnTo>
                    <a:pt x="2650331" y="631031"/>
                  </a:lnTo>
                  <a:lnTo>
                    <a:pt x="2747962" y="388143"/>
                  </a:lnTo>
                  <a:lnTo>
                    <a:pt x="2759869" y="371475"/>
                  </a:lnTo>
                  <a:lnTo>
                    <a:pt x="2800350" y="333375"/>
                  </a:lnTo>
                  <a:lnTo>
                    <a:pt x="2836069" y="297656"/>
                  </a:lnTo>
                  <a:lnTo>
                    <a:pt x="2855119" y="273843"/>
                  </a:lnTo>
                  <a:lnTo>
                    <a:pt x="2862262" y="264318"/>
                  </a:lnTo>
                  <a:lnTo>
                    <a:pt x="2862262" y="247650"/>
                  </a:lnTo>
                  <a:lnTo>
                    <a:pt x="2857500" y="230981"/>
                  </a:lnTo>
                  <a:lnTo>
                    <a:pt x="2850356" y="216693"/>
                  </a:lnTo>
                  <a:lnTo>
                    <a:pt x="2831306" y="195262"/>
                  </a:lnTo>
                  <a:lnTo>
                    <a:pt x="2800350" y="171450"/>
                  </a:lnTo>
                  <a:lnTo>
                    <a:pt x="2745581" y="140493"/>
                  </a:lnTo>
                  <a:lnTo>
                    <a:pt x="2647950" y="85725"/>
                  </a:lnTo>
                  <a:lnTo>
                    <a:pt x="2536031" y="30956"/>
                  </a:lnTo>
                  <a:lnTo>
                    <a:pt x="2464594" y="0"/>
                  </a:lnTo>
                  <a:lnTo>
                    <a:pt x="2457450" y="0"/>
                  </a:lnTo>
                  <a:lnTo>
                    <a:pt x="2400300" y="14287"/>
                  </a:lnTo>
                  <a:lnTo>
                    <a:pt x="2252662" y="45243"/>
                  </a:lnTo>
                  <a:lnTo>
                    <a:pt x="2057400" y="80962"/>
                  </a:lnTo>
                  <a:lnTo>
                    <a:pt x="1890712" y="111918"/>
                  </a:lnTo>
                  <a:lnTo>
                    <a:pt x="1662112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C2660EEE-F6DB-4D21-B538-DCAA839106E9}"/>
                </a:ext>
              </a:extLst>
            </p:cNvPr>
            <p:cNvSpPr/>
            <p:nvPr/>
          </p:nvSpPr>
          <p:spPr>
            <a:xfrm>
              <a:off x="3548063" y="2236788"/>
              <a:ext cx="2374900" cy="412750"/>
            </a:xfrm>
            <a:custGeom>
              <a:avLst/>
              <a:gdLst>
                <a:gd name="connsiteX0" fmla="*/ 1704975 w 2374106"/>
                <a:gd name="connsiteY0" fmla="*/ 61912 h 414337"/>
                <a:gd name="connsiteX1" fmla="*/ 1578768 w 2374106"/>
                <a:gd name="connsiteY1" fmla="*/ 78581 h 414337"/>
                <a:gd name="connsiteX2" fmla="*/ 1438275 w 2374106"/>
                <a:gd name="connsiteY2" fmla="*/ 97631 h 414337"/>
                <a:gd name="connsiteX3" fmla="*/ 1281112 w 2374106"/>
                <a:gd name="connsiteY3" fmla="*/ 119062 h 414337"/>
                <a:gd name="connsiteX4" fmla="*/ 1107281 w 2374106"/>
                <a:gd name="connsiteY4" fmla="*/ 142875 h 414337"/>
                <a:gd name="connsiteX5" fmla="*/ 940593 w 2374106"/>
                <a:gd name="connsiteY5" fmla="*/ 161925 h 414337"/>
                <a:gd name="connsiteX6" fmla="*/ 759618 w 2374106"/>
                <a:gd name="connsiteY6" fmla="*/ 183356 h 414337"/>
                <a:gd name="connsiteX7" fmla="*/ 583406 w 2374106"/>
                <a:gd name="connsiteY7" fmla="*/ 202406 h 414337"/>
                <a:gd name="connsiteX8" fmla="*/ 416718 w 2374106"/>
                <a:gd name="connsiteY8" fmla="*/ 216694 h 414337"/>
                <a:gd name="connsiteX9" fmla="*/ 283368 w 2374106"/>
                <a:gd name="connsiteY9" fmla="*/ 226219 h 414337"/>
                <a:gd name="connsiteX10" fmla="*/ 178593 w 2374106"/>
                <a:gd name="connsiteY10" fmla="*/ 230981 h 414337"/>
                <a:gd name="connsiteX11" fmla="*/ 2381 w 2374106"/>
                <a:gd name="connsiteY11" fmla="*/ 233362 h 414337"/>
                <a:gd name="connsiteX12" fmla="*/ 0 w 2374106"/>
                <a:gd name="connsiteY12" fmla="*/ 414337 h 414337"/>
                <a:gd name="connsiteX13" fmla="*/ 130968 w 2374106"/>
                <a:gd name="connsiteY13" fmla="*/ 409575 h 414337"/>
                <a:gd name="connsiteX14" fmla="*/ 321468 w 2374106"/>
                <a:gd name="connsiteY14" fmla="*/ 392906 h 414337"/>
                <a:gd name="connsiteX15" fmla="*/ 554831 w 2374106"/>
                <a:gd name="connsiteY15" fmla="*/ 369094 h 414337"/>
                <a:gd name="connsiteX16" fmla="*/ 783431 w 2374106"/>
                <a:gd name="connsiteY16" fmla="*/ 345281 h 414337"/>
                <a:gd name="connsiteX17" fmla="*/ 1038225 w 2374106"/>
                <a:gd name="connsiteY17" fmla="*/ 316706 h 414337"/>
                <a:gd name="connsiteX18" fmla="*/ 1269206 w 2374106"/>
                <a:gd name="connsiteY18" fmla="*/ 288131 h 414337"/>
                <a:gd name="connsiteX19" fmla="*/ 1524000 w 2374106"/>
                <a:gd name="connsiteY19" fmla="*/ 254794 h 414337"/>
                <a:gd name="connsiteX20" fmla="*/ 1764506 w 2374106"/>
                <a:gd name="connsiteY20" fmla="*/ 223837 h 414337"/>
                <a:gd name="connsiteX21" fmla="*/ 1966912 w 2374106"/>
                <a:gd name="connsiteY21" fmla="*/ 197644 h 414337"/>
                <a:gd name="connsiteX22" fmla="*/ 2183606 w 2374106"/>
                <a:gd name="connsiteY22" fmla="*/ 169069 h 414337"/>
                <a:gd name="connsiteX23" fmla="*/ 2200275 w 2374106"/>
                <a:gd name="connsiteY23" fmla="*/ 166687 h 414337"/>
                <a:gd name="connsiteX24" fmla="*/ 2209800 w 2374106"/>
                <a:gd name="connsiteY24" fmla="*/ 178594 h 414337"/>
                <a:gd name="connsiteX25" fmla="*/ 2224087 w 2374106"/>
                <a:gd name="connsiteY25" fmla="*/ 197644 h 414337"/>
                <a:gd name="connsiteX26" fmla="*/ 2245518 w 2374106"/>
                <a:gd name="connsiteY26" fmla="*/ 219075 h 414337"/>
                <a:gd name="connsiteX27" fmla="*/ 2269331 w 2374106"/>
                <a:gd name="connsiteY27" fmla="*/ 235744 h 414337"/>
                <a:gd name="connsiteX28" fmla="*/ 2286000 w 2374106"/>
                <a:gd name="connsiteY28" fmla="*/ 245269 h 414337"/>
                <a:gd name="connsiteX29" fmla="*/ 2309812 w 2374106"/>
                <a:gd name="connsiteY29" fmla="*/ 250031 h 414337"/>
                <a:gd name="connsiteX30" fmla="*/ 2374106 w 2374106"/>
                <a:gd name="connsiteY30" fmla="*/ 21431 h 414337"/>
                <a:gd name="connsiteX31" fmla="*/ 2269331 w 2374106"/>
                <a:gd name="connsiteY31" fmla="*/ 4762 h 414337"/>
                <a:gd name="connsiteX32" fmla="*/ 2207418 w 2374106"/>
                <a:gd name="connsiteY32" fmla="*/ 0 h 414337"/>
                <a:gd name="connsiteX33" fmla="*/ 2143125 w 2374106"/>
                <a:gd name="connsiteY33" fmla="*/ 0 h 414337"/>
                <a:gd name="connsiteX34" fmla="*/ 2057400 w 2374106"/>
                <a:gd name="connsiteY34" fmla="*/ 9525 h 414337"/>
                <a:gd name="connsiteX35" fmla="*/ 1885950 w 2374106"/>
                <a:gd name="connsiteY35" fmla="*/ 33337 h 414337"/>
                <a:gd name="connsiteX36" fmla="*/ 1704975 w 2374106"/>
                <a:gd name="connsiteY36" fmla="*/ 61912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74106" h="414337">
                  <a:moveTo>
                    <a:pt x="1704975" y="61912"/>
                  </a:moveTo>
                  <a:lnTo>
                    <a:pt x="1578768" y="78581"/>
                  </a:lnTo>
                  <a:lnTo>
                    <a:pt x="1438275" y="97631"/>
                  </a:lnTo>
                  <a:lnTo>
                    <a:pt x="1281112" y="119062"/>
                  </a:lnTo>
                  <a:lnTo>
                    <a:pt x="1107281" y="142875"/>
                  </a:lnTo>
                  <a:lnTo>
                    <a:pt x="940593" y="161925"/>
                  </a:lnTo>
                  <a:lnTo>
                    <a:pt x="759618" y="183356"/>
                  </a:lnTo>
                  <a:lnTo>
                    <a:pt x="583406" y="202406"/>
                  </a:lnTo>
                  <a:lnTo>
                    <a:pt x="416718" y="216694"/>
                  </a:lnTo>
                  <a:lnTo>
                    <a:pt x="283368" y="226219"/>
                  </a:lnTo>
                  <a:lnTo>
                    <a:pt x="178593" y="230981"/>
                  </a:lnTo>
                  <a:lnTo>
                    <a:pt x="2381" y="233362"/>
                  </a:lnTo>
                  <a:cubicBezTo>
                    <a:pt x="1587" y="293687"/>
                    <a:pt x="794" y="354012"/>
                    <a:pt x="0" y="414337"/>
                  </a:cubicBezTo>
                  <a:lnTo>
                    <a:pt x="130968" y="409575"/>
                  </a:lnTo>
                  <a:lnTo>
                    <a:pt x="321468" y="392906"/>
                  </a:lnTo>
                  <a:lnTo>
                    <a:pt x="554831" y="369094"/>
                  </a:lnTo>
                  <a:lnTo>
                    <a:pt x="783431" y="345281"/>
                  </a:lnTo>
                  <a:lnTo>
                    <a:pt x="1038225" y="316706"/>
                  </a:lnTo>
                  <a:lnTo>
                    <a:pt x="1269206" y="288131"/>
                  </a:lnTo>
                  <a:lnTo>
                    <a:pt x="1524000" y="254794"/>
                  </a:lnTo>
                  <a:lnTo>
                    <a:pt x="1764506" y="223837"/>
                  </a:lnTo>
                  <a:lnTo>
                    <a:pt x="1966912" y="197644"/>
                  </a:lnTo>
                  <a:lnTo>
                    <a:pt x="2183606" y="169069"/>
                  </a:lnTo>
                  <a:lnTo>
                    <a:pt x="2200275" y="166687"/>
                  </a:lnTo>
                  <a:lnTo>
                    <a:pt x="2209800" y="178594"/>
                  </a:lnTo>
                  <a:lnTo>
                    <a:pt x="2224087" y="197644"/>
                  </a:lnTo>
                  <a:lnTo>
                    <a:pt x="2245518" y="219075"/>
                  </a:lnTo>
                  <a:lnTo>
                    <a:pt x="2269331" y="235744"/>
                  </a:lnTo>
                  <a:lnTo>
                    <a:pt x="2286000" y="245269"/>
                  </a:lnTo>
                  <a:lnTo>
                    <a:pt x="2309812" y="250031"/>
                  </a:lnTo>
                  <a:lnTo>
                    <a:pt x="2374106" y="21431"/>
                  </a:lnTo>
                  <a:lnTo>
                    <a:pt x="2269331" y="4762"/>
                  </a:lnTo>
                  <a:lnTo>
                    <a:pt x="2207418" y="0"/>
                  </a:lnTo>
                  <a:lnTo>
                    <a:pt x="2143125" y="0"/>
                  </a:lnTo>
                  <a:lnTo>
                    <a:pt x="2057400" y="9525"/>
                  </a:lnTo>
                  <a:lnTo>
                    <a:pt x="1885950" y="33337"/>
                  </a:lnTo>
                  <a:lnTo>
                    <a:pt x="1704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9CDF9EE4-82DC-474A-8272-D4C10EDDA807}"/>
                </a:ext>
              </a:extLst>
            </p:cNvPr>
            <p:cNvSpPr/>
            <p:nvPr/>
          </p:nvSpPr>
          <p:spPr>
            <a:xfrm rot="16200000">
              <a:off x="1217613" y="3084513"/>
              <a:ext cx="3832225" cy="993775"/>
            </a:xfrm>
            <a:custGeom>
              <a:avLst/>
              <a:gdLst>
                <a:gd name="connsiteX0" fmla="*/ 2679700 w 3832225"/>
                <a:gd name="connsiteY0" fmla="*/ 730250 h 993775"/>
                <a:gd name="connsiteX1" fmla="*/ 2930525 w 3832225"/>
                <a:gd name="connsiteY1" fmla="*/ 739775 h 993775"/>
                <a:gd name="connsiteX2" fmla="*/ 3143250 w 3832225"/>
                <a:gd name="connsiteY2" fmla="*/ 742950 h 993775"/>
                <a:gd name="connsiteX3" fmla="*/ 3409950 w 3832225"/>
                <a:gd name="connsiteY3" fmla="*/ 746125 h 993775"/>
                <a:gd name="connsiteX4" fmla="*/ 3457575 w 3832225"/>
                <a:gd name="connsiteY4" fmla="*/ 739775 h 993775"/>
                <a:gd name="connsiteX5" fmla="*/ 3495675 w 3832225"/>
                <a:gd name="connsiteY5" fmla="*/ 730250 h 993775"/>
                <a:gd name="connsiteX6" fmla="*/ 3587750 w 3832225"/>
                <a:gd name="connsiteY6" fmla="*/ 701675 h 993775"/>
                <a:gd name="connsiteX7" fmla="*/ 3708400 w 3832225"/>
                <a:gd name="connsiteY7" fmla="*/ 650875 h 993775"/>
                <a:gd name="connsiteX8" fmla="*/ 3794125 w 3832225"/>
                <a:gd name="connsiteY8" fmla="*/ 609600 h 993775"/>
                <a:gd name="connsiteX9" fmla="*/ 3813175 w 3832225"/>
                <a:gd name="connsiteY9" fmla="*/ 606425 h 993775"/>
                <a:gd name="connsiteX10" fmla="*/ 3822700 w 3832225"/>
                <a:gd name="connsiteY10" fmla="*/ 606425 h 993775"/>
                <a:gd name="connsiteX11" fmla="*/ 3829050 w 3832225"/>
                <a:gd name="connsiteY11" fmla="*/ 609600 h 993775"/>
                <a:gd name="connsiteX12" fmla="*/ 3832225 w 3832225"/>
                <a:gd name="connsiteY12" fmla="*/ 615950 h 993775"/>
                <a:gd name="connsiteX13" fmla="*/ 3832225 w 3832225"/>
                <a:gd name="connsiteY13" fmla="*/ 631825 h 993775"/>
                <a:gd name="connsiteX14" fmla="*/ 3822700 w 3832225"/>
                <a:gd name="connsiteY14" fmla="*/ 682625 h 993775"/>
                <a:gd name="connsiteX15" fmla="*/ 3797300 w 3832225"/>
                <a:gd name="connsiteY15" fmla="*/ 777875 h 993775"/>
                <a:gd name="connsiteX16" fmla="*/ 3768725 w 3832225"/>
                <a:gd name="connsiteY16" fmla="*/ 866775 h 993775"/>
                <a:gd name="connsiteX17" fmla="*/ 3746500 w 3832225"/>
                <a:gd name="connsiteY17" fmla="*/ 927100 h 993775"/>
                <a:gd name="connsiteX18" fmla="*/ 3717925 w 3832225"/>
                <a:gd name="connsiteY18" fmla="*/ 984250 h 993775"/>
                <a:gd name="connsiteX19" fmla="*/ 3565525 w 3832225"/>
                <a:gd name="connsiteY19" fmla="*/ 990600 h 993775"/>
                <a:gd name="connsiteX20" fmla="*/ 3384550 w 3832225"/>
                <a:gd name="connsiteY20" fmla="*/ 993775 h 993775"/>
                <a:gd name="connsiteX21" fmla="*/ 3149600 w 3832225"/>
                <a:gd name="connsiteY21" fmla="*/ 993775 h 993775"/>
                <a:gd name="connsiteX22" fmla="*/ 3016250 w 3832225"/>
                <a:gd name="connsiteY22" fmla="*/ 993775 h 993775"/>
                <a:gd name="connsiteX23" fmla="*/ 2857500 w 3832225"/>
                <a:gd name="connsiteY23" fmla="*/ 993775 h 993775"/>
                <a:gd name="connsiteX24" fmla="*/ 2635250 w 3832225"/>
                <a:gd name="connsiteY24" fmla="*/ 971550 h 993775"/>
                <a:gd name="connsiteX25" fmla="*/ 2479675 w 3832225"/>
                <a:gd name="connsiteY25" fmla="*/ 955675 h 993775"/>
                <a:gd name="connsiteX26" fmla="*/ 2349500 w 3832225"/>
                <a:gd name="connsiteY26" fmla="*/ 942975 h 993775"/>
                <a:gd name="connsiteX27" fmla="*/ 2197100 w 3832225"/>
                <a:gd name="connsiteY27" fmla="*/ 930275 h 993775"/>
                <a:gd name="connsiteX28" fmla="*/ 2016125 w 3832225"/>
                <a:gd name="connsiteY28" fmla="*/ 914400 h 993775"/>
                <a:gd name="connsiteX29" fmla="*/ 1898650 w 3832225"/>
                <a:gd name="connsiteY29" fmla="*/ 901700 h 993775"/>
                <a:gd name="connsiteX30" fmla="*/ 1768475 w 3832225"/>
                <a:gd name="connsiteY30" fmla="*/ 879475 h 993775"/>
                <a:gd name="connsiteX31" fmla="*/ 1679575 w 3832225"/>
                <a:gd name="connsiteY31" fmla="*/ 860425 h 993775"/>
                <a:gd name="connsiteX32" fmla="*/ 1577975 w 3832225"/>
                <a:gd name="connsiteY32" fmla="*/ 831850 h 993775"/>
                <a:gd name="connsiteX33" fmla="*/ 1444625 w 3832225"/>
                <a:gd name="connsiteY33" fmla="*/ 793750 h 993775"/>
                <a:gd name="connsiteX34" fmla="*/ 1289050 w 3832225"/>
                <a:gd name="connsiteY34" fmla="*/ 746125 h 993775"/>
                <a:gd name="connsiteX35" fmla="*/ 1104900 w 3832225"/>
                <a:gd name="connsiteY35" fmla="*/ 679450 h 993775"/>
                <a:gd name="connsiteX36" fmla="*/ 904875 w 3832225"/>
                <a:gd name="connsiteY36" fmla="*/ 600075 h 993775"/>
                <a:gd name="connsiteX37" fmla="*/ 793750 w 3832225"/>
                <a:gd name="connsiteY37" fmla="*/ 549275 h 993775"/>
                <a:gd name="connsiteX38" fmla="*/ 654050 w 3832225"/>
                <a:gd name="connsiteY38" fmla="*/ 476250 h 993775"/>
                <a:gd name="connsiteX39" fmla="*/ 520700 w 3832225"/>
                <a:gd name="connsiteY39" fmla="*/ 396875 h 993775"/>
                <a:gd name="connsiteX40" fmla="*/ 390525 w 3832225"/>
                <a:gd name="connsiteY40" fmla="*/ 314325 h 993775"/>
                <a:gd name="connsiteX41" fmla="*/ 263525 w 3832225"/>
                <a:gd name="connsiteY41" fmla="*/ 231775 h 993775"/>
                <a:gd name="connsiteX42" fmla="*/ 168275 w 3832225"/>
                <a:gd name="connsiteY42" fmla="*/ 165100 h 993775"/>
                <a:gd name="connsiteX43" fmla="*/ 38100 w 3832225"/>
                <a:gd name="connsiteY43" fmla="*/ 73025 h 993775"/>
                <a:gd name="connsiteX44" fmla="*/ 19050 w 3832225"/>
                <a:gd name="connsiteY44" fmla="*/ 60325 h 993775"/>
                <a:gd name="connsiteX45" fmla="*/ 3175 w 3832225"/>
                <a:gd name="connsiteY45" fmla="*/ 41275 h 993775"/>
                <a:gd name="connsiteX46" fmla="*/ 0 w 3832225"/>
                <a:gd name="connsiteY46" fmla="*/ 22225 h 993775"/>
                <a:gd name="connsiteX47" fmla="*/ 0 w 3832225"/>
                <a:gd name="connsiteY47" fmla="*/ 12700 h 993775"/>
                <a:gd name="connsiteX48" fmla="*/ 3175 w 3832225"/>
                <a:gd name="connsiteY48" fmla="*/ 6350 h 993775"/>
                <a:gd name="connsiteX49" fmla="*/ 15875 w 3832225"/>
                <a:gd name="connsiteY49" fmla="*/ 0 h 993775"/>
                <a:gd name="connsiteX50" fmla="*/ 31750 w 3832225"/>
                <a:gd name="connsiteY50" fmla="*/ 0 h 993775"/>
                <a:gd name="connsiteX51" fmla="*/ 69850 w 3832225"/>
                <a:gd name="connsiteY51" fmla="*/ 12700 h 993775"/>
                <a:gd name="connsiteX52" fmla="*/ 225425 w 3832225"/>
                <a:gd name="connsiteY52" fmla="*/ 92075 h 993775"/>
                <a:gd name="connsiteX53" fmla="*/ 406400 w 3832225"/>
                <a:gd name="connsiteY53" fmla="*/ 177800 h 993775"/>
                <a:gd name="connsiteX54" fmla="*/ 574675 w 3832225"/>
                <a:gd name="connsiteY54" fmla="*/ 257175 h 993775"/>
                <a:gd name="connsiteX55" fmla="*/ 781050 w 3832225"/>
                <a:gd name="connsiteY55" fmla="*/ 346075 h 993775"/>
                <a:gd name="connsiteX56" fmla="*/ 981075 w 3832225"/>
                <a:gd name="connsiteY56" fmla="*/ 428625 h 993775"/>
                <a:gd name="connsiteX57" fmla="*/ 1162050 w 3832225"/>
                <a:gd name="connsiteY57" fmla="*/ 495300 h 993775"/>
                <a:gd name="connsiteX58" fmla="*/ 1339850 w 3832225"/>
                <a:gd name="connsiteY58" fmla="*/ 552450 h 993775"/>
                <a:gd name="connsiteX59" fmla="*/ 1425575 w 3832225"/>
                <a:gd name="connsiteY59" fmla="*/ 574675 h 993775"/>
                <a:gd name="connsiteX60" fmla="*/ 1574800 w 3832225"/>
                <a:gd name="connsiteY60" fmla="*/ 609600 h 993775"/>
                <a:gd name="connsiteX61" fmla="*/ 1733550 w 3832225"/>
                <a:gd name="connsiteY61" fmla="*/ 638175 h 993775"/>
                <a:gd name="connsiteX62" fmla="*/ 1889125 w 3832225"/>
                <a:gd name="connsiteY62" fmla="*/ 663575 h 993775"/>
                <a:gd name="connsiteX63" fmla="*/ 2012950 w 3832225"/>
                <a:gd name="connsiteY63" fmla="*/ 676275 h 993775"/>
                <a:gd name="connsiteX64" fmla="*/ 2187575 w 3832225"/>
                <a:gd name="connsiteY64" fmla="*/ 695325 h 993775"/>
                <a:gd name="connsiteX65" fmla="*/ 2365375 w 3832225"/>
                <a:gd name="connsiteY65" fmla="*/ 711200 h 993775"/>
                <a:gd name="connsiteX66" fmla="*/ 2679700 w 3832225"/>
                <a:gd name="connsiteY66" fmla="*/ 730250 h 9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32225" h="993775">
                  <a:moveTo>
                    <a:pt x="2679700" y="730250"/>
                  </a:moveTo>
                  <a:lnTo>
                    <a:pt x="2930525" y="739775"/>
                  </a:lnTo>
                  <a:lnTo>
                    <a:pt x="3143250" y="742950"/>
                  </a:lnTo>
                  <a:lnTo>
                    <a:pt x="3409950" y="746125"/>
                  </a:lnTo>
                  <a:lnTo>
                    <a:pt x="3457575" y="739775"/>
                  </a:lnTo>
                  <a:lnTo>
                    <a:pt x="3495675" y="730250"/>
                  </a:lnTo>
                  <a:lnTo>
                    <a:pt x="3587750" y="701675"/>
                  </a:lnTo>
                  <a:lnTo>
                    <a:pt x="3708400" y="650875"/>
                  </a:lnTo>
                  <a:lnTo>
                    <a:pt x="3794125" y="609600"/>
                  </a:lnTo>
                  <a:lnTo>
                    <a:pt x="3813175" y="606425"/>
                  </a:lnTo>
                  <a:lnTo>
                    <a:pt x="3822700" y="606425"/>
                  </a:lnTo>
                  <a:lnTo>
                    <a:pt x="3829050" y="609600"/>
                  </a:lnTo>
                  <a:lnTo>
                    <a:pt x="3832225" y="615950"/>
                  </a:lnTo>
                  <a:lnTo>
                    <a:pt x="3832225" y="631825"/>
                  </a:lnTo>
                  <a:lnTo>
                    <a:pt x="3822700" y="682625"/>
                  </a:lnTo>
                  <a:lnTo>
                    <a:pt x="3797300" y="777875"/>
                  </a:lnTo>
                  <a:lnTo>
                    <a:pt x="3768725" y="866775"/>
                  </a:lnTo>
                  <a:lnTo>
                    <a:pt x="3746500" y="927100"/>
                  </a:lnTo>
                  <a:lnTo>
                    <a:pt x="3717925" y="984250"/>
                  </a:lnTo>
                  <a:cubicBezTo>
                    <a:pt x="3667127" y="986412"/>
                    <a:pt x="3616369" y="990600"/>
                    <a:pt x="3565525" y="990600"/>
                  </a:cubicBezTo>
                  <a:lnTo>
                    <a:pt x="3384550" y="993775"/>
                  </a:lnTo>
                  <a:lnTo>
                    <a:pt x="3149600" y="993775"/>
                  </a:lnTo>
                  <a:lnTo>
                    <a:pt x="3016250" y="993775"/>
                  </a:lnTo>
                  <a:lnTo>
                    <a:pt x="2857500" y="993775"/>
                  </a:lnTo>
                  <a:lnTo>
                    <a:pt x="2635250" y="971550"/>
                  </a:lnTo>
                  <a:lnTo>
                    <a:pt x="2479675" y="955675"/>
                  </a:lnTo>
                  <a:lnTo>
                    <a:pt x="2349500" y="942975"/>
                  </a:lnTo>
                  <a:lnTo>
                    <a:pt x="2197100" y="930275"/>
                  </a:lnTo>
                  <a:lnTo>
                    <a:pt x="2016125" y="914400"/>
                  </a:lnTo>
                  <a:lnTo>
                    <a:pt x="1898650" y="901700"/>
                  </a:lnTo>
                  <a:lnTo>
                    <a:pt x="1768475" y="879475"/>
                  </a:lnTo>
                  <a:lnTo>
                    <a:pt x="1679575" y="860425"/>
                  </a:lnTo>
                  <a:lnTo>
                    <a:pt x="1577975" y="831850"/>
                  </a:lnTo>
                  <a:lnTo>
                    <a:pt x="1444625" y="793750"/>
                  </a:lnTo>
                  <a:lnTo>
                    <a:pt x="1289050" y="746125"/>
                  </a:lnTo>
                  <a:lnTo>
                    <a:pt x="1104900" y="679450"/>
                  </a:lnTo>
                  <a:lnTo>
                    <a:pt x="904875" y="600075"/>
                  </a:lnTo>
                  <a:lnTo>
                    <a:pt x="793750" y="549275"/>
                  </a:lnTo>
                  <a:lnTo>
                    <a:pt x="654050" y="476250"/>
                  </a:lnTo>
                  <a:lnTo>
                    <a:pt x="520700" y="396875"/>
                  </a:lnTo>
                  <a:lnTo>
                    <a:pt x="390525" y="314325"/>
                  </a:lnTo>
                  <a:lnTo>
                    <a:pt x="263525" y="231775"/>
                  </a:lnTo>
                  <a:lnTo>
                    <a:pt x="168275" y="165100"/>
                  </a:lnTo>
                  <a:lnTo>
                    <a:pt x="38100" y="73025"/>
                  </a:lnTo>
                  <a:lnTo>
                    <a:pt x="19050" y="60325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2700"/>
                  </a:lnTo>
                  <a:lnTo>
                    <a:pt x="225425" y="92075"/>
                  </a:lnTo>
                  <a:lnTo>
                    <a:pt x="406400" y="177800"/>
                  </a:lnTo>
                  <a:lnTo>
                    <a:pt x="574675" y="257175"/>
                  </a:lnTo>
                  <a:lnTo>
                    <a:pt x="781050" y="346075"/>
                  </a:lnTo>
                  <a:lnTo>
                    <a:pt x="981075" y="428625"/>
                  </a:lnTo>
                  <a:lnTo>
                    <a:pt x="1162050" y="495300"/>
                  </a:lnTo>
                  <a:lnTo>
                    <a:pt x="1339850" y="552450"/>
                  </a:lnTo>
                  <a:lnTo>
                    <a:pt x="1425575" y="574675"/>
                  </a:lnTo>
                  <a:lnTo>
                    <a:pt x="1574800" y="609600"/>
                  </a:lnTo>
                  <a:lnTo>
                    <a:pt x="1733550" y="638175"/>
                  </a:lnTo>
                  <a:lnTo>
                    <a:pt x="1889125" y="663575"/>
                  </a:lnTo>
                  <a:lnTo>
                    <a:pt x="2012950" y="676275"/>
                  </a:lnTo>
                  <a:lnTo>
                    <a:pt x="2187575" y="695325"/>
                  </a:lnTo>
                  <a:lnTo>
                    <a:pt x="2365375" y="711200"/>
                  </a:lnTo>
                  <a:lnTo>
                    <a:pt x="2679700" y="730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AA326A49-FB98-4B0B-B150-932BA815F1CF}"/>
                </a:ext>
              </a:extLst>
            </p:cNvPr>
            <p:cNvSpPr/>
            <p:nvPr/>
          </p:nvSpPr>
          <p:spPr>
            <a:xfrm>
              <a:off x="3681413" y="2962275"/>
              <a:ext cx="2638425" cy="512763"/>
            </a:xfrm>
            <a:custGeom>
              <a:avLst/>
              <a:gdLst>
                <a:gd name="connsiteX0" fmla="*/ 1619250 w 2638425"/>
                <a:gd name="connsiteY0" fmla="*/ 130969 h 511969"/>
                <a:gd name="connsiteX1" fmla="*/ 1507331 w 2638425"/>
                <a:gd name="connsiteY1" fmla="*/ 150019 h 511969"/>
                <a:gd name="connsiteX2" fmla="*/ 1388268 w 2638425"/>
                <a:gd name="connsiteY2" fmla="*/ 169069 h 511969"/>
                <a:gd name="connsiteX3" fmla="*/ 1278731 w 2638425"/>
                <a:gd name="connsiteY3" fmla="*/ 183356 h 511969"/>
                <a:gd name="connsiteX4" fmla="*/ 1169193 w 2638425"/>
                <a:gd name="connsiteY4" fmla="*/ 197644 h 511969"/>
                <a:gd name="connsiteX5" fmla="*/ 1062037 w 2638425"/>
                <a:gd name="connsiteY5" fmla="*/ 211931 h 511969"/>
                <a:gd name="connsiteX6" fmla="*/ 969168 w 2638425"/>
                <a:gd name="connsiteY6" fmla="*/ 223838 h 511969"/>
                <a:gd name="connsiteX7" fmla="*/ 757237 w 2638425"/>
                <a:gd name="connsiteY7" fmla="*/ 240506 h 511969"/>
                <a:gd name="connsiteX8" fmla="*/ 654843 w 2638425"/>
                <a:gd name="connsiteY8" fmla="*/ 269081 h 511969"/>
                <a:gd name="connsiteX9" fmla="*/ 576262 w 2638425"/>
                <a:gd name="connsiteY9" fmla="*/ 285750 h 511969"/>
                <a:gd name="connsiteX10" fmla="*/ 488156 w 2638425"/>
                <a:gd name="connsiteY10" fmla="*/ 300038 h 511969"/>
                <a:gd name="connsiteX11" fmla="*/ 416718 w 2638425"/>
                <a:gd name="connsiteY11" fmla="*/ 309563 h 511969"/>
                <a:gd name="connsiteX12" fmla="*/ 369093 w 2638425"/>
                <a:gd name="connsiteY12" fmla="*/ 309563 h 511969"/>
                <a:gd name="connsiteX13" fmla="*/ 321468 w 2638425"/>
                <a:gd name="connsiteY13" fmla="*/ 302419 h 511969"/>
                <a:gd name="connsiteX14" fmla="*/ 266700 w 2638425"/>
                <a:gd name="connsiteY14" fmla="*/ 288131 h 511969"/>
                <a:gd name="connsiteX15" fmla="*/ 188118 w 2638425"/>
                <a:gd name="connsiteY15" fmla="*/ 261938 h 511969"/>
                <a:gd name="connsiteX16" fmla="*/ 121443 w 2638425"/>
                <a:gd name="connsiteY16" fmla="*/ 230981 h 511969"/>
                <a:gd name="connsiteX17" fmla="*/ 66675 w 2638425"/>
                <a:gd name="connsiteY17" fmla="*/ 202406 h 511969"/>
                <a:gd name="connsiteX18" fmla="*/ 33337 w 2638425"/>
                <a:gd name="connsiteY18" fmla="*/ 188119 h 511969"/>
                <a:gd name="connsiteX19" fmla="*/ 19050 w 2638425"/>
                <a:gd name="connsiteY19" fmla="*/ 185738 h 511969"/>
                <a:gd name="connsiteX20" fmla="*/ 7143 w 2638425"/>
                <a:gd name="connsiteY20" fmla="*/ 188119 h 511969"/>
                <a:gd name="connsiteX21" fmla="*/ 2381 w 2638425"/>
                <a:gd name="connsiteY21" fmla="*/ 190500 h 511969"/>
                <a:gd name="connsiteX22" fmla="*/ 0 w 2638425"/>
                <a:gd name="connsiteY22" fmla="*/ 204788 h 511969"/>
                <a:gd name="connsiteX23" fmla="*/ 2381 w 2638425"/>
                <a:gd name="connsiteY23" fmla="*/ 214313 h 511969"/>
                <a:gd name="connsiteX24" fmla="*/ 16668 w 2638425"/>
                <a:gd name="connsiteY24" fmla="*/ 247650 h 511969"/>
                <a:gd name="connsiteX25" fmla="*/ 45243 w 2638425"/>
                <a:gd name="connsiteY25" fmla="*/ 290513 h 511969"/>
                <a:gd name="connsiteX26" fmla="*/ 83343 w 2638425"/>
                <a:gd name="connsiteY26" fmla="*/ 338138 h 511969"/>
                <a:gd name="connsiteX27" fmla="*/ 114300 w 2638425"/>
                <a:gd name="connsiteY27" fmla="*/ 373856 h 511969"/>
                <a:gd name="connsiteX28" fmla="*/ 154781 w 2638425"/>
                <a:gd name="connsiteY28" fmla="*/ 409575 h 511969"/>
                <a:gd name="connsiteX29" fmla="*/ 188118 w 2638425"/>
                <a:gd name="connsiteY29" fmla="*/ 435769 h 511969"/>
                <a:gd name="connsiteX30" fmla="*/ 235743 w 2638425"/>
                <a:gd name="connsiteY30" fmla="*/ 461963 h 511969"/>
                <a:gd name="connsiteX31" fmla="*/ 285750 w 2638425"/>
                <a:gd name="connsiteY31" fmla="*/ 483394 h 511969"/>
                <a:gd name="connsiteX32" fmla="*/ 328612 w 2638425"/>
                <a:gd name="connsiteY32" fmla="*/ 497681 h 511969"/>
                <a:gd name="connsiteX33" fmla="*/ 373856 w 2638425"/>
                <a:gd name="connsiteY33" fmla="*/ 507206 h 511969"/>
                <a:gd name="connsiteX34" fmla="*/ 411956 w 2638425"/>
                <a:gd name="connsiteY34" fmla="*/ 511969 h 511969"/>
                <a:gd name="connsiteX35" fmla="*/ 442912 w 2638425"/>
                <a:gd name="connsiteY35" fmla="*/ 511969 h 511969"/>
                <a:gd name="connsiteX36" fmla="*/ 528637 w 2638425"/>
                <a:gd name="connsiteY36" fmla="*/ 497681 h 511969"/>
                <a:gd name="connsiteX37" fmla="*/ 664368 w 2638425"/>
                <a:gd name="connsiteY37" fmla="*/ 466725 h 511969"/>
                <a:gd name="connsiteX38" fmla="*/ 766762 w 2638425"/>
                <a:gd name="connsiteY38" fmla="*/ 440531 h 511969"/>
                <a:gd name="connsiteX39" fmla="*/ 962025 w 2638425"/>
                <a:gd name="connsiteY39" fmla="*/ 402431 h 511969"/>
                <a:gd name="connsiteX40" fmla="*/ 1154906 w 2638425"/>
                <a:gd name="connsiteY40" fmla="*/ 378619 h 511969"/>
                <a:gd name="connsiteX41" fmla="*/ 1312068 w 2638425"/>
                <a:gd name="connsiteY41" fmla="*/ 354806 h 511969"/>
                <a:gd name="connsiteX42" fmla="*/ 1507331 w 2638425"/>
                <a:gd name="connsiteY42" fmla="*/ 323850 h 511969"/>
                <a:gd name="connsiteX43" fmla="*/ 1643062 w 2638425"/>
                <a:gd name="connsiteY43" fmla="*/ 300038 h 511969"/>
                <a:gd name="connsiteX44" fmla="*/ 1721643 w 2638425"/>
                <a:gd name="connsiteY44" fmla="*/ 285750 h 511969"/>
                <a:gd name="connsiteX45" fmla="*/ 1943100 w 2638425"/>
                <a:gd name="connsiteY45" fmla="*/ 266700 h 511969"/>
                <a:gd name="connsiteX46" fmla="*/ 2124075 w 2638425"/>
                <a:gd name="connsiteY46" fmla="*/ 254794 h 511969"/>
                <a:gd name="connsiteX47" fmla="*/ 2312193 w 2638425"/>
                <a:gd name="connsiteY47" fmla="*/ 247650 h 511969"/>
                <a:gd name="connsiteX48" fmla="*/ 2457450 w 2638425"/>
                <a:gd name="connsiteY48" fmla="*/ 245269 h 511969"/>
                <a:gd name="connsiteX49" fmla="*/ 2581275 w 2638425"/>
                <a:gd name="connsiteY49" fmla="*/ 242888 h 511969"/>
                <a:gd name="connsiteX50" fmla="*/ 2605087 w 2638425"/>
                <a:gd name="connsiteY50" fmla="*/ 228600 h 511969"/>
                <a:gd name="connsiteX51" fmla="*/ 2624137 w 2638425"/>
                <a:gd name="connsiteY51" fmla="*/ 211931 h 511969"/>
                <a:gd name="connsiteX52" fmla="*/ 2633662 w 2638425"/>
                <a:gd name="connsiteY52" fmla="*/ 197644 h 511969"/>
                <a:gd name="connsiteX53" fmla="*/ 2638425 w 2638425"/>
                <a:gd name="connsiteY53" fmla="*/ 180975 h 511969"/>
                <a:gd name="connsiteX54" fmla="*/ 2638425 w 2638425"/>
                <a:gd name="connsiteY54" fmla="*/ 166688 h 511969"/>
                <a:gd name="connsiteX55" fmla="*/ 2631281 w 2638425"/>
                <a:gd name="connsiteY55" fmla="*/ 154781 h 511969"/>
                <a:gd name="connsiteX56" fmla="*/ 2616993 w 2638425"/>
                <a:gd name="connsiteY56" fmla="*/ 135731 h 511969"/>
                <a:gd name="connsiteX57" fmla="*/ 2590800 w 2638425"/>
                <a:gd name="connsiteY57" fmla="*/ 116681 h 511969"/>
                <a:gd name="connsiteX58" fmla="*/ 2559843 w 2638425"/>
                <a:gd name="connsiteY58" fmla="*/ 100013 h 511969"/>
                <a:gd name="connsiteX59" fmla="*/ 2500312 w 2638425"/>
                <a:gd name="connsiteY59" fmla="*/ 73819 h 511969"/>
                <a:gd name="connsiteX60" fmla="*/ 2421731 w 2638425"/>
                <a:gd name="connsiteY60" fmla="*/ 40481 h 511969"/>
                <a:gd name="connsiteX61" fmla="*/ 2350293 w 2638425"/>
                <a:gd name="connsiteY61" fmla="*/ 14288 h 511969"/>
                <a:gd name="connsiteX62" fmla="*/ 2293143 w 2638425"/>
                <a:gd name="connsiteY62" fmla="*/ 0 h 511969"/>
                <a:gd name="connsiteX63" fmla="*/ 2286000 w 2638425"/>
                <a:gd name="connsiteY63" fmla="*/ 0 h 511969"/>
                <a:gd name="connsiteX64" fmla="*/ 2264568 w 2638425"/>
                <a:gd name="connsiteY64" fmla="*/ 11906 h 511969"/>
                <a:gd name="connsiteX65" fmla="*/ 2197893 w 2638425"/>
                <a:gd name="connsiteY65" fmla="*/ 40481 h 511969"/>
                <a:gd name="connsiteX66" fmla="*/ 2147887 w 2638425"/>
                <a:gd name="connsiteY66" fmla="*/ 57150 h 511969"/>
                <a:gd name="connsiteX67" fmla="*/ 2097881 w 2638425"/>
                <a:gd name="connsiteY67" fmla="*/ 71438 h 511969"/>
                <a:gd name="connsiteX68" fmla="*/ 2047875 w 2638425"/>
                <a:gd name="connsiteY68" fmla="*/ 83344 h 511969"/>
                <a:gd name="connsiteX69" fmla="*/ 1976437 w 2638425"/>
                <a:gd name="connsiteY69" fmla="*/ 88106 h 511969"/>
                <a:gd name="connsiteX70" fmla="*/ 1738312 w 2638425"/>
                <a:gd name="connsiteY70" fmla="*/ 107156 h 511969"/>
                <a:gd name="connsiteX71" fmla="*/ 1619250 w 2638425"/>
                <a:gd name="connsiteY71" fmla="*/ 1309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38425" h="511969">
                  <a:moveTo>
                    <a:pt x="1619250" y="130969"/>
                  </a:moveTo>
                  <a:lnTo>
                    <a:pt x="1507331" y="150019"/>
                  </a:lnTo>
                  <a:lnTo>
                    <a:pt x="1388268" y="169069"/>
                  </a:lnTo>
                  <a:lnTo>
                    <a:pt x="1278731" y="183356"/>
                  </a:lnTo>
                  <a:lnTo>
                    <a:pt x="1169193" y="197644"/>
                  </a:lnTo>
                  <a:lnTo>
                    <a:pt x="1062037" y="211931"/>
                  </a:lnTo>
                  <a:lnTo>
                    <a:pt x="969168" y="223838"/>
                  </a:lnTo>
                  <a:lnTo>
                    <a:pt x="757237" y="240506"/>
                  </a:lnTo>
                  <a:lnTo>
                    <a:pt x="654843" y="269081"/>
                  </a:lnTo>
                  <a:lnTo>
                    <a:pt x="576262" y="285750"/>
                  </a:lnTo>
                  <a:lnTo>
                    <a:pt x="488156" y="300038"/>
                  </a:lnTo>
                  <a:lnTo>
                    <a:pt x="416718" y="309563"/>
                  </a:lnTo>
                  <a:lnTo>
                    <a:pt x="369093" y="309563"/>
                  </a:lnTo>
                  <a:lnTo>
                    <a:pt x="321468" y="302419"/>
                  </a:lnTo>
                  <a:lnTo>
                    <a:pt x="266700" y="288131"/>
                  </a:lnTo>
                  <a:lnTo>
                    <a:pt x="188118" y="261938"/>
                  </a:lnTo>
                  <a:lnTo>
                    <a:pt x="121443" y="230981"/>
                  </a:lnTo>
                  <a:lnTo>
                    <a:pt x="66675" y="202406"/>
                  </a:lnTo>
                  <a:lnTo>
                    <a:pt x="33337" y="188119"/>
                  </a:lnTo>
                  <a:lnTo>
                    <a:pt x="19050" y="185738"/>
                  </a:lnTo>
                  <a:lnTo>
                    <a:pt x="7143" y="188119"/>
                  </a:lnTo>
                  <a:lnTo>
                    <a:pt x="2381" y="190500"/>
                  </a:lnTo>
                  <a:lnTo>
                    <a:pt x="0" y="204788"/>
                  </a:lnTo>
                  <a:lnTo>
                    <a:pt x="2381" y="214313"/>
                  </a:lnTo>
                  <a:lnTo>
                    <a:pt x="16668" y="247650"/>
                  </a:lnTo>
                  <a:lnTo>
                    <a:pt x="45243" y="290513"/>
                  </a:lnTo>
                  <a:lnTo>
                    <a:pt x="83343" y="338138"/>
                  </a:lnTo>
                  <a:lnTo>
                    <a:pt x="114300" y="373856"/>
                  </a:lnTo>
                  <a:lnTo>
                    <a:pt x="154781" y="409575"/>
                  </a:lnTo>
                  <a:lnTo>
                    <a:pt x="188118" y="435769"/>
                  </a:lnTo>
                  <a:lnTo>
                    <a:pt x="235743" y="461963"/>
                  </a:lnTo>
                  <a:lnTo>
                    <a:pt x="285750" y="483394"/>
                  </a:lnTo>
                  <a:lnTo>
                    <a:pt x="328612" y="497681"/>
                  </a:lnTo>
                  <a:lnTo>
                    <a:pt x="373856" y="507206"/>
                  </a:lnTo>
                  <a:lnTo>
                    <a:pt x="411956" y="511969"/>
                  </a:lnTo>
                  <a:lnTo>
                    <a:pt x="442912" y="511969"/>
                  </a:lnTo>
                  <a:lnTo>
                    <a:pt x="528637" y="497681"/>
                  </a:lnTo>
                  <a:lnTo>
                    <a:pt x="664368" y="466725"/>
                  </a:lnTo>
                  <a:lnTo>
                    <a:pt x="766762" y="440531"/>
                  </a:lnTo>
                  <a:lnTo>
                    <a:pt x="962025" y="402431"/>
                  </a:lnTo>
                  <a:lnTo>
                    <a:pt x="1154906" y="378619"/>
                  </a:lnTo>
                  <a:lnTo>
                    <a:pt x="1312068" y="354806"/>
                  </a:lnTo>
                  <a:lnTo>
                    <a:pt x="1507331" y="323850"/>
                  </a:lnTo>
                  <a:lnTo>
                    <a:pt x="1643062" y="300038"/>
                  </a:lnTo>
                  <a:lnTo>
                    <a:pt x="1721643" y="285750"/>
                  </a:lnTo>
                  <a:lnTo>
                    <a:pt x="1943100" y="266700"/>
                  </a:lnTo>
                  <a:lnTo>
                    <a:pt x="2124075" y="254794"/>
                  </a:lnTo>
                  <a:lnTo>
                    <a:pt x="2312193" y="247650"/>
                  </a:lnTo>
                  <a:lnTo>
                    <a:pt x="2457450" y="245269"/>
                  </a:lnTo>
                  <a:lnTo>
                    <a:pt x="2581275" y="242888"/>
                  </a:lnTo>
                  <a:lnTo>
                    <a:pt x="2605087" y="228600"/>
                  </a:lnTo>
                  <a:lnTo>
                    <a:pt x="2624137" y="211931"/>
                  </a:lnTo>
                  <a:lnTo>
                    <a:pt x="2633662" y="197644"/>
                  </a:lnTo>
                  <a:lnTo>
                    <a:pt x="2638425" y="180975"/>
                  </a:lnTo>
                  <a:lnTo>
                    <a:pt x="2638425" y="166688"/>
                  </a:lnTo>
                  <a:lnTo>
                    <a:pt x="2631281" y="154781"/>
                  </a:lnTo>
                  <a:lnTo>
                    <a:pt x="2616993" y="135731"/>
                  </a:lnTo>
                  <a:lnTo>
                    <a:pt x="2590800" y="116681"/>
                  </a:lnTo>
                  <a:lnTo>
                    <a:pt x="2559843" y="100013"/>
                  </a:lnTo>
                  <a:lnTo>
                    <a:pt x="2500312" y="73819"/>
                  </a:lnTo>
                  <a:lnTo>
                    <a:pt x="2421731" y="40481"/>
                  </a:lnTo>
                  <a:lnTo>
                    <a:pt x="2350293" y="14288"/>
                  </a:lnTo>
                  <a:lnTo>
                    <a:pt x="2293143" y="0"/>
                  </a:lnTo>
                  <a:lnTo>
                    <a:pt x="2286000" y="0"/>
                  </a:lnTo>
                  <a:lnTo>
                    <a:pt x="2264568" y="11906"/>
                  </a:lnTo>
                  <a:lnTo>
                    <a:pt x="2197893" y="40481"/>
                  </a:lnTo>
                  <a:lnTo>
                    <a:pt x="2147887" y="57150"/>
                  </a:lnTo>
                  <a:lnTo>
                    <a:pt x="2097881" y="71438"/>
                  </a:lnTo>
                  <a:lnTo>
                    <a:pt x="2047875" y="83344"/>
                  </a:lnTo>
                  <a:lnTo>
                    <a:pt x="1976437" y="88106"/>
                  </a:lnTo>
                  <a:lnTo>
                    <a:pt x="1738312" y="107156"/>
                  </a:lnTo>
                  <a:lnTo>
                    <a:pt x="1619250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E5A25F9C-49B0-485E-9E43-1982FE7317B5}"/>
                </a:ext>
              </a:extLst>
            </p:cNvPr>
            <p:cNvSpPr/>
            <p:nvPr/>
          </p:nvSpPr>
          <p:spPr>
            <a:xfrm>
              <a:off x="4230688" y="2733675"/>
              <a:ext cx="450850" cy="1309688"/>
            </a:xfrm>
            <a:custGeom>
              <a:avLst/>
              <a:gdLst>
                <a:gd name="connsiteX0" fmla="*/ 423863 w 450057"/>
                <a:gd name="connsiteY0" fmla="*/ 707231 h 1309688"/>
                <a:gd name="connsiteX1" fmla="*/ 423863 w 450057"/>
                <a:gd name="connsiteY1" fmla="*/ 945356 h 1309688"/>
                <a:gd name="connsiteX2" fmla="*/ 426244 w 450057"/>
                <a:gd name="connsiteY2" fmla="*/ 1273969 h 1309688"/>
                <a:gd name="connsiteX3" fmla="*/ 200025 w 450057"/>
                <a:gd name="connsiteY3" fmla="*/ 1309688 h 1309688"/>
                <a:gd name="connsiteX4" fmla="*/ 200025 w 450057"/>
                <a:gd name="connsiteY4" fmla="*/ 1197769 h 1309688"/>
                <a:gd name="connsiteX5" fmla="*/ 200025 w 450057"/>
                <a:gd name="connsiteY5" fmla="*/ 1052513 h 1309688"/>
                <a:gd name="connsiteX6" fmla="*/ 200025 w 450057"/>
                <a:gd name="connsiteY6" fmla="*/ 783431 h 1309688"/>
                <a:gd name="connsiteX7" fmla="*/ 200025 w 450057"/>
                <a:gd name="connsiteY7" fmla="*/ 647700 h 1309688"/>
                <a:gd name="connsiteX8" fmla="*/ 200025 w 450057"/>
                <a:gd name="connsiteY8" fmla="*/ 464344 h 1309688"/>
                <a:gd name="connsiteX9" fmla="*/ 197644 w 450057"/>
                <a:gd name="connsiteY9" fmla="*/ 416719 h 1309688"/>
                <a:gd name="connsiteX10" fmla="*/ 190500 w 450057"/>
                <a:gd name="connsiteY10" fmla="*/ 376238 h 1309688"/>
                <a:gd name="connsiteX11" fmla="*/ 180975 w 450057"/>
                <a:gd name="connsiteY11" fmla="*/ 328613 h 1309688"/>
                <a:gd name="connsiteX12" fmla="*/ 169069 w 450057"/>
                <a:gd name="connsiteY12" fmla="*/ 288131 h 1309688"/>
                <a:gd name="connsiteX13" fmla="*/ 152400 w 450057"/>
                <a:gd name="connsiteY13" fmla="*/ 252413 h 1309688"/>
                <a:gd name="connsiteX14" fmla="*/ 133350 w 450057"/>
                <a:gd name="connsiteY14" fmla="*/ 216694 h 1309688"/>
                <a:gd name="connsiteX15" fmla="*/ 111919 w 450057"/>
                <a:gd name="connsiteY15" fmla="*/ 180975 h 1309688"/>
                <a:gd name="connsiteX16" fmla="*/ 92869 w 450057"/>
                <a:gd name="connsiteY16" fmla="*/ 154781 h 1309688"/>
                <a:gd name="connsiteX17" fmla="*/ 66675 w 450057"/>
                <a:gd name="connsiteY17" fmla="*/ 121444 h 1309688"/>
                <a:gd name="connsiteX18" fmla="*/ 47625 w 450057"/>
                <a:gd name="connsiteY18" fmla="*/ 97631 h 1309688"/>
                <a:gd name="connsiteX19" fmla="*/ 21432 w 450057"/>
                <a:gd name="connsiteY19" fmla="*/ 69056 h 1309688"/>
                <a:gd name="connsiteX20" fmla="*/ 7144 w 450057"/>
                <a:gd name="connsiteY20" fmla="*/ 47625 h 1309688"/>
                <a:gd name="connsiteX21" fmla="*/ 0 w 450057"/>
                <a:gd name="connsiteY21" fmla="*/ 30956 h 1309688"/>
                <a:gd name="connsiteX22" fmla="*/ 0 w 450057"/>
                <a:gd name="connsiteY22" fmla="*/ 19050 h 1309688"/>
                <a:gd name="connsiteX23" fmla="*/ 2382 w 450057"/>
                <a:gd name="connsiteY23" fmla="*/ 9525 h 1309688"/>
                <a:gd name="connsiteX24" fmla="*/ 9525 w 450057"/>
                <a:gd name="connsiteY24" fmla="*/ 4763 h 1309688"/>
                <a:gd name="connsiteX25" fmla="*/ 28575 w 450057"/>
                <a:gd name="connsiteY25" fmla="*/ 0 h 1309688"/>
                <a:gd name="connsiteX26" fmla="*/ 76200 w 450057"/>
                <a:gd name="connsiteY26" fmla="*/ 4763 h 1309688"/>
                <a:gd name="connsiteX27" fmla="*/ 154782 w 450057"/>
                <a:gd name="connsiteY27" fmla="*/ 30956 h 1309688"/>
                <a:gd name="connsiteX28" fmla="*/ 240507 w 450057"/>
                <a:gd name="connsiteY28" fmla="*/ 66675 h 1309688"/>
                <a:gd name="connsiteX29" fmla="*/ 328613 w 450057"/>
                <a:gd name="connsiteY29" fmla="*/ 107156 h 1309688"/>
                <a:gd name="connsiteX30" fmla="*/ 392907 w 450057"/>
                <a:gd name="connsiteY30" fmla="*/ 145256 h 1309688"/>
                <a:gd name="connsiteX31" fmla="*/ 426244 w 450057"/>
                <a:gd name="connsiteY31" fmla="*/ 169069 h 1309688"/>
                <a:gd name="connsiteX32" fmla="*/ 438150 w 450057"/>
                <a:gd name="connsiteY32" fmla="*/ 183356 h 1309688"/>
                <a:gd name="connsiteX33" fmla="*/ 445294 w 450057"/>
                <a:gd name="connsiteY33" fmla="*/ 197644 h 1309688"/>
                <a:gd name="connsiteX34" fmla="*/ 450057 w 450057"/>
                <a:gd name="connsiteY34" fmla="*/ 214313 h 1309688"/>
                <a:gd name="connsiteX35" fmla="*/ 450057 w 450057"/>
                <a:gd name="connsiteY35" fmla="*/ 226219 h 1309688"/>
                <a:gd name="connsiteX36" fmla="*/ 442913 w 450057"/>
                <a:gd name="connsiteY36" fmla="*/ 247650 h 1309688"/>
                <a:gd name="connsiteX37" fmla="*/ 426244 w 450057"/>
                <a:gd name="connsiteY37" fmla="*/ 266700 h 1309688"/>
                <a:gd name="connsiteX38" fmla="*/ 423863 w 450057"/>
                <a:gd name="connsiteY38" fmla="*/ 333375 h 1309688"/>
                <a:gd name="connsiteX39" fmla="*/ 423863 w 450057"/>
                <a:gd name="connsiteY39" fmla="*/ 478631 h 1309688"/>
                <a:gd name="connsiteX40" fmla="*/ 423863 w 450057"/>
                <a:gd name="connsiteY40" fmla="*/ 70723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0057" h="1309688">
                  <a:moveTo>
                    <a:pt x="423863" y="707231"/>
                  </a:moveTo>
                  <a:lnTo>
                    <a:pt x="423863" y="945356"/>
                  </a:lnTo>
                  <a:cubicBezTo>
                    <a:pt x="424657" y="1054894"/>
                    <a:pt x="425450" y="1164431"/>
                    <a:pt x="426244" y="1273969"/>
                  </a:cubicBezTo>
                  <a:lnTo>
                    <a:pt x="200025" y="1309688"/>
                  </a:lnTo>
                  <a:lnTo>
                    <a:pt x="200025" y="1197769"/>
                  </a:lnTo>
                  <a:lnTo>
                    <a:pt x="200025" y="1052513"/>
                  </a:lnTo>
                  <a:lnTo>
                    <a:pt x="200025" y="783431"/>
                  </a:lnTo>
                  <a:lnTo>
                    <a:pt x="200025" y="647700"/>
                  </a:lnTo>
                  <a:lnTo>
                    <a:pt x="200025" y="464344"/>
                  </a:lnTo>
                  <a:lnTo>
                    <a:pt x="197644" y="416719"/>
                  </a:lnTo>
                  <a:lnTo>
                    <a:pt x="190500" y="376238"/>
                  </a:lnTo>
                  <a:lnTo>
                    <a:pt x="180975" y="328613"/>
                  </a:lnTo>
                  <a:lnTo>
                    <a:pt x="169069" y="288131"/>
                  </a:lnTo>
                  <a:lnTo>
                    <a:pt x="152400" y="252413"/>
                  </a:lnTo>
                  <a:lnTo>
                    <a:pt x="133350" y="216694"/>
                  </a:lnTo>
                  <a:lnTo>
                    <a:pt x="111919" y="180975"/>
                  </a:lnTo>
                  <a:lnTo>
                    <a:pt x="92869" y="154781"/>
                  </a:lnTo>
                  <a:lnTo>
                    <a:pt x="66675" y="121444"/>
                  </a:lnTo>
                  <a:lnTo>
                    <a:pt x="47625" y="97631"/>
                  </a:lnTo>
                  <a:lnTo>
                    <a:pt x="21432" y="69056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76200" y="4763"/>
                  </a:lnTo>
                  <a:lnTo>
                    <a:pt x="154782" y="30956"/>
                  </a:lnTo>
                  <a:lnTo>
                    <a:pt x="240507" y="66675"/>
                  </a:lnTo>
                  <a:lnTo>
                    <a:pt x="328613" y="107156"/>
                  </a:lnTo>
                  <a:lnTo>
                    <a:pt x="392907" y="145256"/>
                  </a:lnTo>
                  <a:lnTo>
                    <a:pt x="426244" y="169069"/>
                  </a:lnTo>
                  <a:lnTo>
                    <a:pt x="438150" y="183356"/>
                  </a:lnTo>
                  <a:lnTo>
                    <a:pt x="445294" y="197644"/>
                  </a:lnTo>
                  <a:lnTo>
                    <a:pt x="450057" y="214313"/>
                  </a:lnTo>
                  <a:lnTo>
                    <a:pt x="450057" y="226219"/>
                  </a:lnTo>
                  <a:lnTo>
                    <a:pt x="442913" y="247650"/>
                  </a:lnTo>
                  <a:lnTo>
                    <a:pt x="426244" y="266700"/>
                  </a:lnTo>
                  <a:cubicBezTo>
                    <a:pt x="425450" y="288925"/>
                    <a:pt x="424657" y="311150"/>
                    <a:pt x="423863" y="333375"/>
                  </a:cubicBezTo>
                  <a:lnTo>
                    <a:pt x="423863" y="478631"/>
                  </a:lnTo>
                  <a:lnTo>
                    <a:pt x="4238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C37BEC0-C0F3-4C01-95B3-3E798400D72B}"/>
                </a:ext>
              </a:extLst>
            </p:cNvPr>
            <p:cNvSpPr/>
            <p:nvPr/>
          </p:nvSpPr>
          <p:spPr>
            <a:xfrm>
              <a:off x="5243513" y="2543175"/>
              <a:ext cx="501650" cy="1360488"/>
            </a:xfrm>
            <a:custGeom>
              <a:avLst/>
              <a:gdLst>
                <a:gd name="connsiteX0" fmla="*/ 133350 w 502443"/>
                <a:gd name="connsiteY0" fmla="*/ 912019 h 1359694"/>
                <a:gd name="connsiteX1" fmla="*/ 119062 w 502443"/>
                <a:gd name="connsiteY1" fmla="*/ 1109663 h 1359694"/>
                <a:gd name="connsiteX2" fmla="*/ 97631 w 502443"/>
                <a:gd name="connsiteY2" fmla="*/ 1359694 h 1359694"/>
                <a:gd name="connsiteX3" fmla="*/ 285750 w 502443"/>
                <a:gd name="connsiteY3" fmla="*/ 1335881 h 1359694"/>
                <a:gd name="connsiteX4" fmla="*/ 304800 w 502443"/>
                <a:gd name="connsiteY4" fmla="*/ 1235869 h 1359694"/>
                <a:gd name="connsiteX5" fmla="*/ 321468 w 502443"/>
                <a:gd name="connsiteY5" fmla="*/ 1123950 h 1359694"/>
                <a:gd name="connsiteX6" fmla="*/ 345281 w 502443"/>
                <a:gd name="connsiteY6" fmla="*/ 983456 h 1359694"/>
                <a:gd name="connsiteX7" fmla="*/ 373856 w 502443"/>
                <a:gd name="connsiteY7" fmla="*/ 809625 h 1359694"/>
                <a:gd name="connsiteX8" fmla="*/ 397668 w 502443"/>
                <a:gd name="connsiteY8" fmla="*/ 659606 h 1359694"/>
                <a:gd name="connsiteX9" fmla="*/ 416718 w 502443"/>
                <a:gd name="connsiteY9" fmla="*/ 528638 h 1359694"/>
                <a:gd name="connsiteX10" fmla="*/ 414337 w 502443"/>
                <a:gd name="connsiteY10" fmla="*/ 490538 h 1359694"/>
                <a:gd name="connsiteX11" fmla="*/ 411956 w 502443"/>
                <a:gd name="connsiteY11" fmla="*/ 457200 h 1359694"/>
                <a:gd name="connsiteX12" fmla="*/ 414337 w 502443"/>
                <a:gd name="connsiteY12" fmla="*/ 428625 h 1359694"/>
                <a:gd name="connsiteX13" fmla="*/ 421481 w 502443"/>
                <a:gd name="connsiteY13" fmla="*/ 402431 h 1359694"/>
                <a:gd name="connsiteX14" fmla="*/ 433387 w 502443"/>
                <a:gd name="connsiteY14" fmla="*/ 378619 h 1359694"/>
                <a:gd name="connsiteX15" fmla="*/ 447675 w 502443"/>
                <a:gd name="connsiteY15" fmla="*/ 361950 h 1359694"/>
                <a:gd name="connsiteX16" fmla="*/ 471487 w 502443"/>
                <a:gd name="connsiteY16" fmla="*/ 342900 h 1359694"/>
                <a:gd name="connsiteX17" fmla="*/ 490537 w 502443"/>
                <a:gd name="connsiteY17" fmla="*/ 330994 h 1359694"/>
                <a:gd name="connsiteX18" fmla="*/ 497681 w 502443"/>
                <a:gd name="connsiteY18" fmla="*/ 321469 h 1359694"/>
                <a:gd name="connsiteX19" fmla="*/ 500062 w 502443"/>
                <a:gd name="connsiteY19" fmla="*/ 311944 h 1359694"/>
                <a:gd name="connsiteX20" fmla="*/ 502443 w 502443"/>
                <a:gd name="connsiteY20" fmla="*/ 297656 h 1359694"/>
                <a:gd name="connsiteX21" fmla="*/ 497681 w 502443"/>
                <a:gd name="connsiteY21" fmla="*/ 280988 h 1359694"/>
                <a:gd name="connsiteX22" fmla="*/ 485775 w 502443"/>
                <a:gd name="connsiteY22" fmla="*/ 252413 h 1359694"/>
                <a:gd name="connsiteX23" fmla="*/ 473868 w 502443"/>
                <a:gd name="connsiteY23" fmla="*/ 233363 h 1359694"/>
                <a:gd name="connsiteX24" fmla="*/ 450056 w 502443"/>
                <a:gd name="connsiteY24" fmla="*/ 204788 h 1359694"/>
                <a:gd name="connsiteX25" fmla="*/ 428625 w 502443"/>
                <a:gd name="connsiteY25" fmla="*/ 183356 h 1359694"/>
                <a:gd name="connsiteX26" fmla="*/ 404812 w 502443"/>
                <a:gd name="connsiteY26" fmla="*/ 157163 h 1359694"/>
                <a:gd name="connsiteX27" fmla="*/ 381000 w 502443"/>
                <a:gd name="connsiteY27" fmla="*/ 135731 h 1359694"/>
                <a:gd name="connsiteX28" fmla="*/ 361950 w 502443"/>
                <a:gd name="connsiteY28" fmla="*/ 119063 h 1359694"/>
                <a:gd name="connsiteX29" fmla="*/ 335756 w 502443"/>
                <a:gd name="connsiteY29" fmla="*/ 100013 h 1359694"/>
                <a:gd name="connsiteX30" fmla="*/ 292893 w 502443"/>
                <a:gd name="connsiteY30" fmla="*/ 73819 h 1359694"/>
                <a:gd name="connsiteX31" fmla="*/ 254793 w 502443"/>
                <a:gd name="connsiteY31" fmla="*/ 54769 h 1359694"/>
                <a:gd name="connsiteX32" fmla="*/ 219075 w 502443"/>
                <a:gd name="connsiteY32" fmla="*/ 40481 h 1359694"/>
                <a:gd name="connsiteX33" fmla="*/ 169068 w 502443"/>
                <a:gd name="connsiteY33" fmla="*/ 26194 h 1359694"/>
                <a:gd name="connsiteX34" fmla="*/ 123825 w 502443"/>
                <a:gd name="connsiteY34" fmla="*/ 19050 h 1359694"/>
                <a:gd name="connsiteX35" fmla="*/ 73818 w 502443"/>
                <a:gd name="connsiteY35" fmla="*/ 16669 h 1359694"/>
                <a:gd name="connsiteX36" fmla="*/ 45243 w 502443"/>
                <a:gd name="connsiteY36" fmla="*/ 9525 h 1359694"/>
                <a:gd name="connsiteX37" fmla="*/ 23812 w 502443"/>
                <a:gd name="connsiteY37" fmla="*/ 2381 h 1359694"/>
                <a:gd name="connsiteX38" fmla="*/ 9525 w 502443"/>
                <a:gd name="connsiteY38" fmla="*/ 0 h 1359694"/>
                <a:gd name="connsiteX39" fmla="*/ 2381 w 502443"/>
                <a:gd name="connsiteY39" fmla="*/ 4763 h 1359694"/>
                <a:gd name="connsiteX40" fmla="*/ 0 w 502443"/>
                <a:gd name="connsiteY40" fmla="*/ 19050 h 1359694"/>
                <a:gd name="connsiteX41" fmla="*/ 7143 w 502443"/>
                <a:gd name="connsiteY41" fmla="*/ 47625 h 1359694"/>
                <a:gd name="connsiteX42" fmla="*/ 23812 w 502443"/>
                <a:gd name="connsiteY42" fmla="*/ 64294 h 1359694"/>
                <a:gd name="connsiteX43" fmla="*/ 54768 w 502443"/>
                <a:gd name="connsiteY43" fmla="*/ 90488 h 1359694"/>
                <a:gd name="connsiteX44" fmla="*/ 78581 w 502443"/>
                <a:gd name="connsiteY44" fmla="*/ 114300 h 1359694"/>
                <a:gd name="connsiteX45" fmla="*/ 109537 w 502443"/>
                <a:gd name="connsiteY45" fmla="*/ 152400 h 1359694"/>
                <a:gd name="connsiteX46" fmla="*/ 133350 w 502443"/>
                <a:gd name="connsiteY46" fmla="*/ 192881 h 1359694"/>
                <a:gd name="connsiteX47" fmla="*/ 147637 w 502443"/>
                <a:gd name="connsiteY47" fmla="*/ 226219 h 1359694"/>
                <a:gd name="connsiteX48" fmla="*/ 154781 w 502443"/>
                <a:gd name="connsiteY48" fmla="*/ 254794 h 1359694"/>
                <a:gd name="connsiteX49" fmla="*/ 164306 w 502443"/>
                <a:gd name="connsiteY49" fmla="*/ 302419 h 1359694"/>
                <a:gd name="connsiteX50" fmla="*/ 169068 w 502443"/>
                <a:gd name="connsiteY50" fmla="*/ 347663 h 1359694"/>
                <a:gd name="connsiteX51" fmla="*/ 171450 w 502443"/>
                <a:gd name="connsiteY51" fmla="*/ 414338 h 1359694"/>
                <a:gd name="connsiteX52" fmla="*/ 171450 w 502443"/>
                <a:gd name="connsiteY52" fmla="*/ 557213 h 1359694"/>
                <a:gd name="connsiteX53" fmla="*/ 150018 w 502443"/>
                <a:gd name="connsiteY53" fmla="*/ 683419 h 1359694"/>
                <a:gd name="connsiteX54" fmla="*/ 133350 w 502443"/>
                <a:gd name="connsiteY54" fmla="*/ 912019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02443" h="1359694">
                  <a:moveTo>
                    <a:pt x="133350" y="912019"/>
                  </a:moveTo>
                  <a:lnTo>
                    <a:pt x="119062" y="1109663"/>
                  </a:lnTo>
                  <a:lnTo>
                    <a:pt x="97631" y="1359694"/>
                  </a:lnTo>
                  <a:lnTo>
                    <a:pt x="285750" y="1335881"/>
                  </a:lnTo>
                  <a:lnTo>
                    <a:pt x="304800" y="1235869"/>
                  </a:lnTo>
                  <a:lnTo>
                    <a:pt x="321468" y="1123950"/>
                  </a:lnTo>
                  <a:lnTo>
                    <a:pt x="345281" y="983456"/>
                  </a:lnTo>
                  <a:lnTo>
                    <a:pt x="373856" y="809625"/>
                  </a:lnTo>
                  <a:lnTo>
                    <a:pt x="397668" y="659606"/>
                  </a:lnTo>
                  <a:lnTo>
                    <a:pt x="416718" y="528638"/>
                  </a:lnTo>
                  <a:lnTo>
                    <a:pt x="414337" y="490538"/>
                  </a:lnTo>
                  <a:lnTo>
                    <a:pt x="411956" y="457200"/>
                  </a:lnTo>
                  <a:lnTo>
                    <a:pt x="414337" y="428625"/>
                  </a:lnTo>
                  <a:lnTo>
                    <a:pt x="421481" y="402431"/>
                  </a:lnTo>
                  <a:lnTo>
                    <a:pt x="433387" y="378619"/>
                  </a:lnTo>
                  <a:lnTo>
                    <a:pt x="447675" y="361950"/>
                  </a:lnTo>
                  <a:lnTo>
                    <a:pt x="471487" y="342900"/>
                  </a:lnTo>
                  <a:lnTo>
                    <a:pt x="490537" y="330994"/>
                  </a:lnTo>
                  <a:lnTo>
                    <a:pt x="497681" y="321469"/>
                  </a:lnTo>
                  <a:lnTo>
                    <a:pt x="500062" y="311944"/>
                  </a:lnTo>
                  <a:lnTo>
                    <a:pt x="502443" y="297656"/>
                  </a:lnTo>
                  <a:lnTo>
                    <a:pt x="497681" y="280988"/>
                  </a:lnTo>
                  <a:lnTo>
                    <a:pt x="485775" y="252413"/>
                  </a:lnTo>
                  <a:lnTo>
                    <a:pt x="473868" y="233363"/>
                  </a:lnTo>
                  <a:lnTo>
                    <a:pt x="450056" y="204788"/>
                  </a:lnTo>
                  <a:lnTo>
                    <a:pt x="428625" y="183356"/>
                  </a:lnTo>
                  <a:lnTo>
                    <a:pt x="404812" y="157163"/>
                  </a:lnTo>
                  <a:lnTo>
                    <a:pt x="381000" y="135731"/>
                  </a:lnTo>
                  <a:lnTo>
                    <a:pt x="361950" y="119063"/>
                  </a:lnTo>
                  <a:lnTo>
                    <a:pt x="335756" y="100013"/>
                  </a:lnTo>
                  <a:lnTo>
                    <a:pt x="292893" y="73819"/>
                  </a:lnTo>
                  <a:lnTo>
                    <a:pt x="254793" y="54769"/>
                  </a:lnTo>
                  <a:lnTo>
                    <a:pt x="219075" y="40481"/>
                  </a:lnTo>
                  <a:lnTo>
                    <a:pt x="169068" y="26194"/>
                  </a:lnTo>
                  <a:lnTo>
                    <a:pt x="123825" y="19050"/>
                  </a:lnTo>
                  <a:lnTo>
                    <a:pt x="73818" y="16669"/>
                  </a:lnTo>
                  <a:lnTo>
                    <a:pt x="45243" y="9525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7143" y="47625"/>
                  </a:lnTo>
                  <a:lnTo>
                    <a:pt x="23812" y="64294"/>
                  </a:lnTo>
                  <a:lnTo>
                    <a:pt x="54768" y="90488"/>
                  </a:lnTo>
                  <a:lnTo>
                    <a:pt x="78581" y="114300"/>
                  </a:lnTo>
                  <a:lnTo>
                    <a:pt x="109537" y="152400"/>
                  </a:lnTo>
                  <a:lnTo>
                    <a:pt x="133350" y="192881"/>
                  </a:lnTo>
                  <a:lnTo>
                    <a:pt x="147637" y="226219"/>
                  </a:lnTo>
                  <a:lnTo>
                    <a:pt x="154781" y="254794"/>
                  </a:lnTo>
                  <a:lnTo>
                    <a:pt x="164306" y="302419"/>
                  </a:lnTo>
                  <a:lnTo>
                    <a:pt x="169068" y="347663"/>
                  </a:lnTo>
                  <a:lnTo>
                    <a:pt x="171450" y="414338"/>
                  </a:lnTo>
                  <a:lnTo>
                    <a:pt x="171450" y="557213"/>
                  </a:lnTo>
                  <a:lnTo>
                    <a:pt x="150018" y="683419"/>
                  </a:lnTo>
                  <a:lnTo>
                    <a:pt x="133350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74AF087-F1A1-4D7A-ACCF-E882719EBA81}"/>
                </a:ext>
              </a:extLst>
            </p:cNvPr>
            <p:cNvSpPr/>
            <p:nvPr/>
          </p:nvSpPr>
          <p:spPr>
            <a:xfrm>
              <a:off x="3409950" y="3630613"/>
              <a:ext cx="3246438" cy="592137"/>
            </a:xfrm>
            <a:custGeom>
              <a:avLst/>
              <a:gdLst>
                <a:gd name="connsiteX0" fmla="*/ 1863156 w 3247970"/>
                <a:gd name="connsiteY0" fmla="*/ 190280 h 591982"/>
                <a:gd name="connsiteX1" fmla="*/ 1736303 w 3247970"/>
                <a:gd name="connsiteY1" fmla="*/ 211422 h 591982"/>
                <a:gd name="connsiteX2" fmla="*/ 1625307 w 3247970"/>
                <a:gd name="connsiteY2" fmla="*/ 229922 h 591982"/>
                <a:gd name="connsiteX3" fmla="*/ 1498453 w 3247970"/>
                <a:gd name="connsiteY3" fmla="*/ 248421 h 591982"/>
                <a:gd name="connsiteX4" fmla="*/ 1345172 w 3247970"/>
                <a:gd name="connsiteY4" fmla="*/ 274849 h 591982"/>
                <a:gd name="connsiteX5" fmla="*/ 1239461 w 3247970"/>
                <a:gd name="connsiteY5" fmla="*/ 290705 h 591982"/>
                <a:gd name="connsiteX6" fmla="*/ 1028039 w 3247970"/>
                <a:gd name="connsiteY6" fmla="*/ 311848 h 591982"/>
                <a:gd name="connsiteX7" fmla="*/ 909115 w 3247970"/>
                <a:gd name="connsiteY7" fmla="*/ 332990 h 591982"/>
                <a:gd name="connsiteX8" fmla="*/ 790190 w 3247970"/>
                <a:gd name="connsiteY8" fmla="*/ 354132 h 591982"/>
                <a:gd name="connsiteX9" fmla="*/ 697693 w 3247970"/>
                <a:gd name="connsiteY9" fmla="*/ 367346 h 591982"/>
                <a:gd name="connsiteX10" fmla="*/ 602553 w 3247970"/>
                <a:gd name="connsiteY10" fmla="*/ 377917 h 591982"/>
                <a:gd name="connsiteX11" fmla="*/ 570839 w 3247970"/>
                <a:gd name="connsiteY11" fmla="*/ 383203 h 591982"/>
                <a:gd name="connsiteX12" fmla="*/ 520627 w 3247970"/>
                <a:gd name="connsiteY12" fmla="*/ 391131 h 591982"/>
                <a:gd name="connsiteX13" fmla="*/ 473057 w 3247970"/>
                <a:gd name="connsiteY13" fmla="*/ 393774 h 591982"/>
                <a:gd name="connsiteX14" fmla="*/ 433415 w 3247970"/>
                <a:gd name="connsiteY14" fmla="*/ 393774 h 591982"/>
                <a:gd name="connsiteX15" fmla="*/ 396416 w 3247970"/>
                <a:gd name="connsiteY15" fmla="*/ 391131 h 591982"/>
                <a:gd name="connsiteX16" fmla="*/ 356775 w 3247970"/>
                <a:gd name="connsiteY16" fmla="*/ 385845 h 591982"/>
                <a:gd name="connsiteX17" fmla="*/ 309205 w 3247970"/>
                <a:gd name="connsiteY17" fmla="*/ 375274 h 591982"/>
                <a:gd name="connsiteX18" fmla="*/ 229922 w 3247970"/>
                <a:gd name="connsiteY18" fmla="*/ 348846 h 591982"/>
                <a:gd name="connsiteX19" fmla="*/ 166495 w 3247970"/>
                <a:gd name="connsiteY19" fmla="*/ 322419 h 591982"/>
                <a:gd name="connsiteX20" fmla="*/ 113639 w 3247970"/>
                <a:gd name="connsiteY20" fmla="*/ 295991 h 591982"/>
                <a:gd name="connsiteX21" fmla="*/ 21142 w 3247970"/>
                <a:gd name="connsiteY21" fmla="*/ 243136 h 591982"/>
                <a:gd name="connsiteX22" fmla="*/ 0 w 3247970"/>
                <a:gd name="connsiteY22" fmla="*/ 335633 h 591982"/>
                <a:gd name="connsiteX23" fmla="*/ 79283 w 3247970"/>
                <a:gd name="connsiteY23" fmla="*/ 383203 h 591982"/>
                <a:gd name="connsiteX24" fmla="*/ 150638 w 3247970"/>
                <a:gd name="connsiteY24" fmla="*/ 438701 h 591982"/>
                <a:gd name="connsiteX25" fmla="*/ 216708 w 3247970"/>
                <a:gd name="connsiteY25" fmla="*/ 488914 h 591982"/>
                <a:gd name="connsiteX26" fmla="*/ 277492 w 3247970"/>
                <a:gd name="connsiteY26" fmla="*/ 533841 h 591982"/>
                <a:gd name="connsiteX27" fmla="*/ 327704 w 3247970"/>
                <a:gd name="connsiteY27" fmla="*/ 560268 h 591982"/>
                <a:gd name="connsiteX28" fmla="*/ 367346 w 3247970"/>
                <a:gd name="connsiteY28" fmla="*/ 576125 h 591982"/>
                <a:gd name="connsiteX29" fmla="*/ 412273 w 3247970"/>
                <a:gd name="connsiteY29" fmla="*/ 586696 h 591982"/>
                <a:gd name="connsiteX30" fmla="*/ 454557 w 3247970"/>
                <a:gd name="connsiteY30" fmla="*/ 591982 h 591982"/>
                <a:gd name="connsiteX31" fmla="*/ 502127 w 3247970"/>
                <a:gd name="connsiteY31" fmla="*/ 586696 h 591982"/>
                <a:gd name="connsiteX32" fmla="*/ 531198 w 3247970"/>
                <a:gd name="connsiteY32" fmla="*/ 581411 h 591982"/>
                <a:gd name="connsiteX33" fmla="*/ 576125 w 3247970"/>
                <a:gd name="connsiteY33" fmla="*/ 576125 h 591982"/>
                <a:gd name="connsiteX34" fmla="*/ 621052 w 3247970"/>
                <a:gd name="connsiteY34" fmla="*/ 573482 h 591982"/>
                <a:gd name="connsiteX35" fmla="*/ 663337 w 3247970"/>
                <a:gd name="connsiteY35" fmla="*/ 565554 h 591982"/>
                <a:gd name="connsiteX36" fmla="*/ 710907 w 3247970"/>
                <a:gd name="connsiteY36" fmla="*/ 557626 h 591982"/>
                <a:gd name="connsiteX37" fmla="*/ 890615 w 3247970"/>
                <a:gd name="connsiteY37" fmla="*/ 531198 h 591982"/>
                <a:gd name="connsiteX38" fmla="*/ 1062396 w 3247970"/>
                <a:gd name="connsiteY38" fmla="*/ 499485 h 591982"/>
                <a:gd name="connsiteX39" fmla="*/ 1279103 w 3247970"/>
                <a:gd name="connsiteY39" fmla="*/ 462486 h 591982"/>
                <a:gd name="connsiteX40" fmla="*/ 1466740 w 3247970"/>
                <a:gd name="connsiteY40" fmla="*/ 430773 h 591982"/>
                <a:gd name="connsiteX41" fmla="*/ 1688733 w 3247970"/>
                <a:gd name="connsiteY41" fmla="*/ 399059 h 591982"/>
                <a:gd name="connsiteX42" fmla="*/ 1926583 w 3247970"/>
                <a:gd name="connsiteY42" fmla="*/ 367346 h 591982"/>
                <a:gd name="connsiteX43" fmla="*/ 2074578 w 3247970"/>
                <a:gd name="connsiteY43" fmla="*/ 348846 h 591982"/>
                <a:gd name="connsiteX44" fmla="*/ 2196146 w 3247970"/>
                <a:gd name="connsiteY44" fmla="*/ 335633 h 591982"/>
                <a:gd name="connsiteX45" fmla="*/ 2404925 w 3247970"/>
                <a:gd name="connsiteY45" fmla="*/ 314490 h 591982"/>
                <a:gd name="connsiteX46" fmla="*/ 2584634 w 3247970"/>
                <a:gd name="connsiteY46" fmla="*/ 301277 h 591982"/>
                <a:gd name="connsiteX47" fmla="*/ 2716772 w 3247970"/>
                <a:gd name="connsiteY47" fmla="*/ 293348 h 591982"/>
                <a:gd name="connsiteX48" fmla="*/ 2819841 w 3247970"/>
                <a:gd name="connsiteY48" fmla="*/ 288063 h 591982"/>
                <a:gd name="connsiteX49" fmla="*/ 2930837 w 3247970"/>
                <a:gd name="connsiteY49" fmla="*/ 288063 h 591982"/>
                <a:gd name="connsiteX50" fmla="*/ 3070904 w 3247970"/>
                <a:gd name="connsiteY50" fmla="*/ 285420 h 591982"/>
                <a:gd name="connsiteX51" fmla="*/ 3152830 w 3247970"/>
                <a:gd name="connsiteY51" fmla="*/ 288063 h 591982"/>
                <a:gd name="connsiteX52" fmla="*/ 3192472 w 3247970"/>
                <a:gd name="connsiteY52" fmla="*/ 274849 h 591982"/>
                <a:gd name="connsiteX53" fmla="*/ 3213614 w 3247970"/>
                <a:gd name="connsiteY53" fmla="*/ 266920 h 591982"/>
                <a:gd name="connsiteX54" fmla="*/ 3234756 w 3247970"/>
                <a:gd name="connsiteY54" fmla="*/ 251064 h 591982"/>
                <a:gd name="connsiteX55" fmla="*/ 3245327 w 3247970"/>
                <a:gd name="connsiteY55" fmla="*/ 235207 h 591982"/>
                <a:gd name="connsiteX56" fmla="*/ 3247970 w 3247970"/>
                <a:gd name="connsiteY56" fmla="*/ 224636 h 591982"/>
                <a:gd name="connsiteX57" fmla="*/ 3247970 w 3247970"/>
                <a:gd name="connsiteY57" fmla="*/ 214065 h 591982"/>
                <a:gd name="connsiteX58" fmla="*/ 3240042 w 3247970"/>
                <a:gd name="connsiteY58" fmla="*/ 192923 h 591982"/>
                <a:gd name="connsiteX59" fmla="*/ 3229471 w 3247970"/>
                <a:gd name="connsiteY59" fmla="*/ 177066 h 591982"/>
                <a:gd name="connsiteX60" fmla="*/ 3210971 w 3247970"/>
                <a:gd name="connsiteY60" fmla="*/ 158567 h 591982"/>
                <a:gd name="connsiteX61" fmla="*/ 3181901 w 3247970"/>
                <a:gd name="connsiteY61" fmla="*/ 134782 h 591982"/>
                <a:gd name="connsiteX62" fmla="*/ 3136974 w 3247970"/>
                <a:gd name="connsiteY62" fmla="*/ 105711 h 591982"/>
                <a:gd name="connsiteX63" fmla="*/ 3062976 w 3247970"/>
                <a:gd name="connsiteY63" fmla="*/ 68712 h 591982"/>
                <a:gd name="connsiteX64" fmla="*/ 2999549 w 3247970"/>
                <a:gd name="connsiteY64" fmla="*/ 47570 h 591982"/>
                <a:gd name="connsiteX65" fmla="*/ 2899124 w 3247970"/>
                <a:gd name="connsiteY65" fmla="*/ 18500 h 591982"/>
                <a:gd name="connsiteX66" fmla="*/ 2817198 w 3247970"/>
                <a:gd name="connsiteY66" fmla="*/ 0 h 591982"/>
                <a:gd name="connsiteX67" fmla="*/ 2801341 w 3247970"/>
                <a:gd name="connsiteY67" fmla="*/ 2643 h 591982"/>
                <a:gd name="connsiteX68" fmla="*/ 2751129 w 3247970"/>
                <a:gd name="connsiteY68" fmla="*/ 21142 h 591982"/>
                <a:gd name="connsiteX69" fmla="*/ 2674488 w 3247970"/>
                <a:gd name="connsiteY69" fmla="*/ 55499 h 591982"/>
                <a:gd name="connsiteX70" fmla="*/ 2650703 w 3247970"/>
                <a:gd name="connsiteY70" fmla="*/ 66070 h 591982"/>
                <a:gd name="connsiteX71" fmla="*/ 2507993 w 3247970"/>
                <a:gd name="connsiteY71" fmla="*/ 92497 h 591982"/>
                <a:gd name="connsiteX72" fmla="*/ 2325642 w 3247970"/>
                <a:gd name="connsiteY72" fmla="*/ 124211 h 591982"/>
                <a:gd name="connsiteX73" fmla="*/ 2175004 w 3247970"/>
                <a:gd name="connsiteY73" fmla="*/ 147996 h 591982"/>
                <a:gd name="connsiteX74" fmla="*/ 2124791 w 3247970"/>
                <a:gd name="connsiteY74" fmla="*/ 158567 h 591982"/>
                <a:gd name="connsiteX75" fmla="*/ 1958296 w 3247970"/>
                <a:gd name="connsiteY75" fmla="*/ 174423 h 591982"/>
                <a:gd name="connsiteX76" fmla="*/ 1863156 w 3247970"/>
                <a:gd name="connsiteY76" fmla="*/ 190280 h 5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47970" h="591982">
                  <a:moveTo>
                    <a:pt x="1863156" y="190280"/>
                  </a:moveTo>
                  <a:lnTo>
                    <a:pt x="1736303" y="211422"/>
                  </a:lnTo>
                  <a:lnTo>
                    <a:pt x="1625307" y="229922"/>
                  </a:lnTo>
                  <a:lnTo>
                    <a:pt x="1498453" y="248421"/>
                  </a:lnTo>
                  <a:lnTo>
                    <a:pt x="1345172" y="274849"/>
                  </a:lnTo>
                  <a:lnTo>
                    <a:pt x="1239461" y="290705"/>
                  </a:lnTo>
                  <a:lnTo>
                    <a:pt x="1028039" y="311848"/>
                  </a:lnTo>
                  <a:lnTo>
                    <a:pt x="909115" y="332990"/>
                  </a:lnTo>
                  <a:lnTo>
                    <a:pt x="790190" y="354132"/>
                  </a:lnTo>
                  <a:lnTo>
                    <a:pt x="697693" y="367346"/>
                  </a:lnTo>
                  <a:lnTo>
                    <a:pt x="602553" y="377917"/>
                  </a:lnTo>
                  <a:lnTo>
                    <a:pt x="570839" y="383203"/>
                  </a:lnTo>
                  <a:lnTo>
                    <a:pt x="520627" y="391131"/>
                  </a:lnTo>
                  <a:lnTo>
                    <a:pt x="473057" y="393774"/>
                  </a:lnTo>
                  <a:lnTo>
                    <a:pt x="433415" y="393774"/>
                  </a:lnTo>
                  <a:lnTo>
                    <a:pt x="396416" y="391131"/>
                  </a:lnTo>
                  <a:lnTo>
                    <a:pt x="356775" y="385845"/>
                  </a:lnTo>
                  <a:lnTo>
                    <a:pt x="309205" y="375274"/>
                  </a:lnTo>
                  <a:lnTo>
                    <a:pt x="229922" y="348846"/>
                  </a:lnTo>
                  <a:lnTo>
                    <a:pt x="166495" y="322419"/>
                  </a:lnTo>
                  <a:lnTo>
                    <a:pt x="113639" y="295991"/>
                  </a:lnTo>
                  <a:lnTo>
                    <a:pt x="21142" y="243136"/>
                  </a:lnTo>
                  <a:lnTo>
                    <a:pt x="0" y="335633"/>
                  </a:lnTo>
                  <a:lnTo>
                    <a:pt x="79283" y="383203"/>
                  </a:lnTo>
                  <a:lnTo>
                    <a:pt x="150638" y="438701"/>
                  </a:lnTo>
                  <a:lnTo>
                    <a:pt x="216708" y="488914"/>
                  </a:lnTo>
                  <a:lnTo>
                    <a:pt x="277492" y="533841"/>
                  </a:lnTo>
                  <a:lnTo>
                    <a:pt x="327704" y="560268"/>
                  </a:lnTo>
                  <a:lnTo>
                    <a:pt x="367346" y="576125"/>
                  </a:lnTo>
                  <a:lnTo>
                    <a:pt x="412273" y="586696"/>
                  </a:lnTo>
                  <a:lnTo>
                    <a:pt x="454557" y="591982"/>
                  </a:lnTo>
                  <a:lnTo>
                    <a:pt x="502127" y="586696"/>
                  </a:lnTo>
                  <a:lnTo>
                    <a:pt x="531198" y="581411"/>
                  </a:lnTo>
                  <a:lnTo>
                    <a:pt x="576125" y="576125"/>
                  </a:lnTo>
                  <a:lnTo>
                    <a:pt x="621052" y="573482"/>
                  </a:lnTo>
                  <a:lnTo>
                    <a:pt x="663337" y="565554"/>
                  </a:lnTo>
                  <a:lnTo>
                    <a:pt x="710907" y="557626"/>
                  </a:lnTo>
                  <a:lnTo>
                    <a:pt x="890615" y="531198"/>
                  </a:lnTo>
                  <a:lnTo>
                    <a:pt x="1062396" y="499485"/>
                  </a:lnTo>
                  <a:lnTo>
                    <a:pt x="1279103" y="462486"/>
                  </a:lnTo>
                  <a:lnTo>
                    <a:pt x="1466740" y="430773"/>
                  </a:lnTo>
                  <a:lnTo>
                    <a:pt x="1688733" y="399059"/>
                  </a:lnTo>
                  <a:lnTo>
                    <a:pt x="1926583" y="367346"/>
                  </a:lnTo>
                  <a:lnTo>
                    <a:pt x="2074578" y="348846"/>
                  </a:lnTo>
                  <a:lnTo>
                    <a:pt x="2196146" y="335633"/>
                  </a:lnTo>
                  <a:lnTo>
                    <a:pt x="2404925" y="314490"/>
                  </a:lnTo>
                  <a:lnTo>
                    <a:pt x="2584634" y="301277"/>
                  </a:lnTo>
                  <a:lnTo>
                    <a:pt x="2716772" y="293348"/>
                  </a:lnTo>
                  <a:lnTo>
                    <a:pt x="2819841" y="288063"/>
                  </a:lnTo>
                  <a:lnTo>
                    <a:pt x="2930837" y="288063"/>
                  </a:lnTo>
                  <a:lnTo>
                    <a:pt x="3070904" y="285420"/>
                  </a:lnTo>
                  <a:lnTo>
                    <a:pt x="3152830" y="288063"/>
                  </a:lnTo>
                  <a:lnTo>
                    <a:pt x="3192472" y="274849"/>
                  </a:lnTo>
                  <a:lnTo>
                    <a:pt x="3213614" y="266920"/>
                  </a:lnTo>
                  <a:lnTo>
                    <a:pt x="3234756" y="251064"/>
                  </a:lnTo>
                  <a:lnTo>
                    <a:pt x="3245327" y="235207"/>
                  </a:lnTo>
                  <a:lnTo>
                    <a:pt x="3247970" y="224636"/>
                  </a:lnTo>
                  <a:lnTo>
                    <a:pt x="3247970" y="214065"/>
                  </a:lnTo>
                  <a:lnTo>
                    <a:pt x="3240042" y="192923"/>
                  </a:lnTo>
                  <a:lnTo>
                    <a:pt x="3229471" y="177066"/>
                  </a:lnTo>
                  <a:lnTo>
                    <a:pt x="3210971" y="158567"/>
                  </a:lnTo>
                  <a:lnTo>
                    <a:pt x="3181901" y="134782"/>
                  </a:lnTo>
                  <a:lnTo>
                    <a:pt x="3136974" y="105711"/>
                  </a:lnTo>
                  <a:lnTo>
                    <a:pt x="3062976" y="68712"/>
                  </a:lnTo>
                  <a:lnTo>
                    <a:pt x="2999549" y="47570"/>
                  </a:lnTo>
                  <a:lnTo>
                    <a:pt x="2899124" y="18500"/>
                  </a:lnTo>
                  <a:lnTo>
                    <a:pt x="2817198" y="0"/>
                  </a:lnTo>
                  <a:lnTo>
                    <a:pt x="2801341" y="2643"/>
                  </a:lnTo>
                  <a:lnTo>
                    <a:pt x="2751129" y="21142"/>
                  </a:lnTo>
                  <a:lnTo>
                    <a:pt x="2674488" y="55499"/>
                  </a:lnTo>
                  <a:lnTo>
                    <a:pt x="2650703" y="66070"/>
                  </a:lnTo>
                  <a:lnTo>
                    <a:pt x="2507993" y="92497"/>
                  </a:lnTo>
                  <a:lnTo>
                    <a:pt x="2325642" y="124211"/>
                  </a:lnTo>
                  <a:lnTo>
                    <a:pt x="2175004" y="147996"/>
                  </a:lnTo>
                  <a:lnTo>
                    <a:pt x="2124791" y="158567"/>
                  </a:lnTo>
                  <a:lnTo>
                    <a:pt x="1958296" y="174423"/>
                  </a:lnTo>
                  <a:lnTo>
                    <a:pt x="1863156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F90BECD8-6D6A-4B24-B27A-0923C9262A6D}"/>
                </a:ext>
              </a:extLst>
            </p:cNvPr>
            <p:cNvSpPr/>
            <p:nvPr/>
          </p:nvSpPr>
          <p:spPr>
            <a:xfrm>
              <a:off x="3941763" y="4100513"/>
              <a:ext cx="355600" cy="1824037"/>
            </a:xfrm>
            <a:custGeom>
              <a:avLst/>
              <a:gdLst>
                <a:gd name="connsiteX0" fmla="*/ 345281 w 357187"/>
                <a:gd name="connsiteY0" fmla="*/ 626268 h 1824037"/>
                <a:gd name="connsiteX1" fmla="*/ 333375 w 357187"/>
                <a:gd name="connsiteY1" fmla="*/ 831056 h 1824037"/>
                <a:gd name="connsiteX2" fmla="*/ 323850 w 357187"/>
                <a:gd name="connsiteY2" fmla="*/ 1016793 h 1824037"/>
                <a:gd name="connsiteX3" fmla="*/ 314325 w 357187"/>
                <a:gd name="connsiteY3" fmla="*/ 1204912 h 1824037"/>
                <a:gd name="connsiteX4" fmla="*/ 311944 w 357187"/>
                <a:gd name="connsiteY4" fmla="*/ 1269206 h 1824037"/>
                <a:gd name="connsiteX5" fmla="*/ 264319 w 357187"/>
                <a:gd name="connsiteY5" fmla="*/ 1695450 h 1824037"/>
                <a:gd name="connsiteX6" fmla="*/ 254794 w 357187"/>
                <a:gd name="connsiteY6" fmla="*/ 1721643 h 1824037"/>
                <a:gd name="connsiteX7" fmla="*/ 238125 w 357187"/>
                <a:gd name="connsiteY7" fmla="*/ 1754981 h 1824037"/>
                <a:gd name="connsiteX8" fmla="*/ 216694 w 357187"/>
                <a:gd name="connsiteY8" fmla="*/ 1788318 h 1824037"/>
                <a:gd name="connsiteX9" fmla="*/ 197644 w 357187"/>
                <a:gd name="connsiteY9" fmla="*/ 1809750 h 1824037"/>
                <a:gd name="connsiteX10" fmla="*/ 176212 w 357187"/>
                <a:gd name="connsiteY10" fmla="*/ 1821656 h 1824037"/>
                <a:gd name="connsiteX11" fmla="*/ 157162 w 357187"/>
                <a:gd name="connsiteY11" fmla="*/ 1824037 h 1824037"/>
                <a:gd name="connsiteX12" fmla="*/ 147637 w 357187"/>
                <a:gd name="connsiteY12" fmla="*/ 1821656 h 1824037"/>
                <a:gd name="connsiteX13" fmla="*/ 133350 w 357187"/>
                <a:gd name="connsiteY13" fmla="*/ 1812131 h 1824037"/>
                <a:gd name="connsiteX14" fmla="*/ 116681 w 357187"/>
                <a:gd name="connsiteY14" fmla="*/ 1793081 h 1824037"/>
                <a:gd name="connsiteX15" fmla="*/ 90487 w 357187"/>
                <a:gd name="connsiteY15" fmla="*/ 1747837 h 1824037"/>
                <a:gd name="connsiteX16" fmla="*/ 64294 w 357187"/>
                <a:gd name="connsiteY16" fmla="*/ 1697831 h 1824037"/>
                <a:gd name="connsiteX17" fmla="*/ 42862 w 357187"/>
                <a:gd name="connsiteY17" fmla="*/ 1654968 h 1824037"/>
                <a:gd name="connsiteX18" fmla="*/ 26194 w 357187"/>
                <a:gd name="connsiteY18" fmla="*/ 1607343 h 1824037"/>
                <a:gd name="connsiteX19" fmla="*/ 16669 w 357187"/>
                <a:gd name="connsiteY19" fmla="*/ 1578768 h 1824037"/>
                <a:gd name="connsiteX20" fmla="*/ 11906 w 357187"/>
                <a:gd name="connsiteY20" fmla="*/ 1554956 h 1824037"/>
                <a:gd name="connsiteX21" fmla="*/ 4762 w 357187"/>
                <a:gd name="connsiteY21" fmla="*/ 1521618 h 1824037"/>
                <a:gd name="connsiteX22" fmla="*/ 0 w 357187"/>
                <a:gd name="connsiteY22" fmla="*/ 1481137 h 1824037"/>
                <a:gd name="connsiteX23" fmla="*/ 0 w 357187"/>
                <a:gd name="connsiteY23" fmla="*/ 1457325 h 1824037"/>
                <a:gd name="connsiteX24" fmla="*/ 2381 w 357187"/>
                <a:gd name="connsiteY24" fmla="*/ 1443037 h 1824037"/>
                <a:gd name="connsiteX25" fmla="*/ 23812 w 357187"/>
                <a:gd name="connsiteY25" fmla="*/ 1352550 h 1824037"/>
                <a:gd name="connsiteX26" fmla="*/ 50006 w 357187"/>
                <a:gd name="connsiteY26" fmla="*/ 1240631 h 1824037"/>
                <a:gd name="connsiteX27" fmla="*/ 73819 w 357187"/>
                <a:gd name="connsiteY27" fmla="*/ 1121568 h 1824037"/>
                <a:gd name="connsiteX28" fmla="*/ 95250 w 357187"/>
                <a:gd name="connsiteY28" fmla="*/ 1004887 h 1824037"/>
                <a:gd name="connsiteX29" fmla="*/ 111919 w 357187"/>
                <a:gd name="connsiteY29" fmla="*/ 897731 h 1824037"/>
                <a:gd name="connsiteX30" fmla="*/ 123825 w 357187"/>
                <a:gd name="connsiteY30" fmla="*/ 823912 h 1824037"/>
                <a:gd name="connsiteX31" fmla="*/ 133350 w 357187"/>
                <a:gd name="connsiteY31" fmla="*/ 752475 h 1824037"/>
                <a:gd name="connsiteX32" fmla="*/ 138112 w 357187"/>
                <a:gd name="connsiteY32" fmla="*/ 664368 h 1824037"/>
                <a:gd name="connsiteX33" fmla="*/ 145256 w 357187"/>
                <a:gd name="connsiteY33" fmla="*/ 578643 h 1824037"/>
                <a:gd name="connsiteX34" fmla="*/ 147637 w 357187"/>
                <a:gd name="connsiteY34" fmla="*/ 516731 h 1824037"/>
                <a:gd name="connsiteX35" fmla="*/ 152400 w 357187"/>
                <a:gd name="connsiteY35" fmla="*/ 419100 h 1824037"/>
                <a:gd name="connsiteX36" fmla="*/ 154781 w 357187"/>
                <a:gd name="connsiteY36" fmla="*/ 300037 h 1824037"/>
                <a:gd name="connsiteX37" fmla="*/ 157162 w 357187"/>
                <a:gd name="connsiteY37" fmla="*/ 9525 h 1824037"/>
                <a:gd name="connsiteX38" fmla="*/ 323850 w 357187"/>
                <a:gd name="connsiteY38" fmla="*/ 0 h 1824037"/>
                <a:gd name="connsiteX39" fmla="*/ 340519 w 357187"/>
                <a:gd name="connsiteY39" fmla="*/ 100012 h 1824037"/>
                <a:gd name="connsiteX40" fmla="*/ 345281 w 357187"/>
                <a:gd name="connsiteY40" fmla="*/ 145256 h 1824037"/>
                <a:gd name="connsiteX41" fmla="*/ 352425 w 357187"/>
                <a:gd name="connsiteY41" fmla="*/ 214312 h 1824037"/>
                <a:gd name="connsiteX42" fmla="*/ 354806 w 357187"/>
                <a:gd name="connsiteY42" fmla="*/ 302418 h 1824037"/>
                <a:gd name="connsiteX43" fmla="*/ 357187 w 357187"/>
                <a:gd name="connsiteY43" fmla="*/ 421481 h 1824037"/>
                <a:gd name="connsiteX44" fmla="*/ 357187 w 357187"/>
                <a:gd name="connsiteY44" fmla="*/ 459581 h 1824037"/>
                <a:gd name="connsiteX45" fmla="*/ 345281 w 357187"/>
                <a:gd name="connsiteY45" fmla="*/ 626268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57187" h="1824037">
                  <a:moveTo>
                    <a:pt x="345281" y="626268"/>
                  </a:moveTo>
                  <a:lnTo>
                    <a:pt x="333375" y="831056"/>
                  </a:lnTo>
                  <a:lnTo>
                    <a:pt x="323850" y="1016793"/>
                  </a:lnTo>
                  <a:lnTo>
                    <a:pt x="314325" y="1204912"/>
                  </a:lnTo>
                  <a:cubicBezTo>
                    <a:pt x="313531" y="1226343"/>
                    <a:pt x="312738" y="1247775"/>
                    <a:pt x="311944" y="1269206"/>
                  </a:cubicBezTo>
                  <a:lnTo>
                    <a:pt x="264319" y="1695450"/>
                  </a:lnTo>
                  <a:lnTo>
                    <a:pt x="254794" y="1721643"/>
                  </a:lnTo>
                  <a:lnTo>
                    <a:pt x="238125" y="1754981"/>
                  </a:lnTo>
                  <a:lnTo>
                    <a:pt x="216694" y="1788318"/>
                  </a:lnTo>
                  <a:lnTo>
                    <a:pt x="197644" y="1809750"/>
                  </a:lnTo>
                  <a:lnTo>
                    <a:pt x="176212" y="1821656"/>
                  </a:lnTo>
                  <a:lnTo>
                    <a:pt x="157162" y="1824037"/>
                  </a:lnTo>
                  <a:lnTo>
                    <a:pt x="147637" y="1821656"/>
                  </a:lnTo>
                  <a:lnTo>
                    <a:pt x="133350" y="1812131"/>
                  </a:lnTo>
                  <a:lnTo>
                    <a:pt x="116681" y="1793081"/>
                  </a:lnTo>
                  <a:lnTo>
                    <a:pt x="90487" y="1747837"/>
                  </a:lnTo>
                  <a:lnTo>
                    <a:pt x="64294" y="1697831"/>
                  </a:lnTo>
                  <a:lnTo>
                    <a:pt x="42862" y="1654968"/>
                  </a:lnTo>
                  <a:lnTo>
                    <a:pt x="26194" y="1607343"/>
                  </a:lnTo>
                  <a:lnTo>
                    <a:pt x="16669" y="1578768"/>
                  </a:lnTo>
                  <a:lnTo>
                    <a:pt x="11906" y="1554956"/>
                  </a:lnTo>
                  <a:lnTo>
                    <a:pt x="4762" y="1521618"/>
                  </a:lnTo>
                  <a:lnTo>
                    <a:pt x="0" y="1481137"/>
                  </a:lnTo>
                  <a:lnTo>
                    <a:pt x="0" y="1457325"/>
                  </a:lnTo>
                  <a:lnTo>
                    <a:pt x="2381" y="1443037"/>
                  </a:lnTo>
                  <a:lnTo>
                    <a:pt x="23812" y="1352550"/>
                  </a:lnTo>
                  <a:lnTo>
                    <a:pt x="50006" y="1240631"/>
                  </a:lnTo>
                  <a:lnTo>
                    <a:pt x="73819" y="1121568"/>
                  </a:lnTo>
                  <a:lnTo>
                    <a:pt x="95250" y="1004887"/>
                  </a:lnTo>
                  <a:lnTo>
                    <a:pt x="111919" y="897731"/>
                  </a:lnTo>
                  <a:lnTo>
                    <a:pt x="123825" y="823912"/>
                  </a:lnTo>
                  <a:lnTo>
                    <a:pt x="133350" y="752475"/>
                  </a:lnTo>
                  <a:lnTo>
                    <a:pt x="138112" y="664368"/>
                  </a:lnTo>
                  <a:lnTo>
                    <a:pt x="145256" y="578643"/>
                  </a:lnTo>
                  <a:cubicBezTo>
                    <a:pt x="146050" y="558006"/>
                    <a:pt x="146843" y="537368"/>
                    <a:pt x="147637" y="516731"/>
                  </a:cubicBezTo>
                  <a:lnTo>
                    <a:pt x="152400" y="419100"/>
                  </a:lnTo>
                  <a:cubicBezTo>
                    <a:pt x="153194" y="379412"/>
                    <a:pt x="153987" y="339725"/>
                    <a:pt x="154781" y="300037"/>
                  </a:cubicBezTo>
                  <a:cubicBezTo>
                    <a:pt x="155575" y="203200"/>
                    <a:pt x="156368" y="106362"/>
                    <a:pt x="157162" y="9525"/>
                  </a:cubicBezTo>
                  <a:lnTo>
                    <a:pt x="323850" y="0"/>
                  </a:lnTo>
                  <a:lnTo>
                    <a:pt x="340519" y="100012"/>
                  </a:lnTo>
                  <a:lnTo>
                    <a:pt x="345281" y="145256"/>
                  </a:lnTo>
                  <a:lnTo>
                    <a:pt x="352425" y="214312"/>
                  </a:lnTo>
                  <a:cubicBezTo>
                    <a:pt x="353219" y="243681"/>
                    <a:pt x="354012" y="273049"/>
                    <a:pt x="354806" y="302418"/>
                  </a:cubicBezTo>
                  <a:cubicBezTo>
                    <a:pt x="355600" y="342106"/>
                    <a:pt x="356393" y="381793"/>
                    <a:pt x="357187" y="421481"/>
                  </a:cubicBezTo>
                  <a:lnTo>
                    <a:pt x="357187" y="459581"/>
                  </a:lnTo>
                  <a:lnTo>
                    <a:pt x="345281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D1A2EB7-EA2D-42D4-B0F9-0F76861BBA8C}"/>
                </a:ext>
              </a:extLst>
            </p:cNvPr>
            <p:cNvSpPr/>
            <p:nvPr/>
          </p:nvSpPr>
          <p:spPr>
            <a:xfrm>
              <a:off x="4143375" y="4976813"/>
              <a:ext cx="904875" cy="919162"/>
            </a:xfrm>
            <a:custGeom>
              <a:avLst/>
              <a:gdLst>
                <a:gd name="connsiteX0" fmla="*/ 740569 w 904875"/>
                <a:gd name="connsiteY0" fmla="*/ 207168 h 919162"/>
                <a:gd name="connsiteX1" fmla="*/ 631031 w 904875"/>
                <a:gd name="connsiteY1" fmla="*/ 309562 h 919162"/>
                <a:gd name="connsiteX2" fmla="*/ 533400 w 904875"/>
                <a:gd name="connsiteY2" fmla="*/ 400050 h 919162"/>
                <a:gd name="connsiteX3" fmla="*/ 442913 w 904875"/>
                <a:gd name="connsiteY3" fmla="*/ 476250 h 919162"/>
                <a:gd name="connsiteX4" fmla="*/ 347663 w 904875"/>
                <a:gd name="connsiteY4" fmla="*/ 554831 h 919162"/>
                <a:gd name="connsiteX5" fmla="*/ 278606 w 904875"/>
                <a:gd name="connsiteY5" fmla="*/ 616743 h 919162"/>
                <a:gd name="connsiteX6" fmla="*/ 188119 w 904875"/>
                <a:gd name="connsiteY6" fmla="*/ 697706 h 919162"/>
                <a:gd name="connsiteX7" fmla="*/ 111919 w 904875"/>
                <a:gd name="connsiteY7" fmla="*/ 766762 h 919162"/>
                <a:gd name="connsiteX8" fmla="*/ 69056 w 904875"/>
                <a:gd name="connsiteY8" fmla="*/ 812006 h 919162"/>
                <a:gd name="connsiteX9" fmla="*/ 59531 w 904875"/>
                <a:gd name="connsiteY9" fmla="*/ 826293 h 919162"/>
                <a:gd name="connsiteX10" fmla="*/ 33338 w 904875"/>
                <a:gd name="connsiteY10" fmla="*/ 876300 h 919162"/>
                <a:gd name="connsiteX11" fmla="*/ 0 w 904875"/>
                <a:gd name="connsiteY11" fmla="*/ 919162 h 919162"/>
                <a:gd name="connsiteX12" fmla="*/ 107156 w 904875"/>
                <a:gd name="connsiteY12" fmla="*/ 340518 h 919162"/>
                <a:gd name="connsiteX13" fmla="*/ 109538 w 904875"/>
                <a:gd name="connsiteY13" fmla="*/ 400050 h 919162"/>
                <a:gd name="connsiteX14" fmla="*/ 114300 w 904875"/>
                <a:gd name="connsiteY14" fmla="*/ 421481 h 919162"/>
                <a:gd name="connsiteX15" fmla="*/ 119063 w 904875"/>
                <a:gd name="connsiteY15" fmla="*/ 431006 h 919162"/>
                <a:gd name="connsiteX16" fmla="*/ 123825 w 904875"/>
                <a:gd name="connsiteY16" fmla="*/ 433387 h 919162"/>
                <a:gd name="connsiteX17" fmla="*/ 135731 w 904875"/>
                <a:gd name="connsiteY17" fmla="*/ 438150 h 919162"/>
                <a:gd name="connsiteX18" fmla="*/ 150019 w 904875"/>
                <a:gd name="connsiteY18" fmla="*/ 438150 h 919162"/>
                <a:gd name="connsiteX19" fmla="*/ 183356 w 904875"/>
                <a:gd name="connsiteY19" fmla="*/ 426243 h 919162"/>
                <a:gd name="connsiteX20" fmla="*/ 202406 w 904875"/>
                <a:gd name="connsiteY20" fmla="*/ 416718 h 919162"/>
                <a:gd name="connsiteX21" fmla="*/ 247650 w 904875"/>
                <a:gd name="connsiteY21" fmla="*/ 402431 h 919162"/>
                <a:gd name="connsiteX22" fmla="*/ 311944 w 904875"/>
                <a:gd name="connsiteY22" fmla="*/ 371475 h 919162"/>
                <a:gd name="connsiteX23" fmla="*/ 428625 w 904875"/>
                <a:gd name="connsiteY23" fmla="*/ 304800 h 919162"/>
                <a:gd name="connsiteX24" fmla="*/ 597694 w 904875"/>
                <a:gd name="connsiteY24" fmla="*/ 192881 h 919162"/>
                <a:gd name="connsiteX25" fmla="*/ 747713 w 904875"/>
                <a:gd name="connsiteY25" fmla="*/ 88106 h 919162"/>
                <a:gd name="connsiteX26" fmla="*/ 833438 w 904875"/>
                <a:gd name="connsiteY26" fmla="*/ 26193 h 919162"/>
                <a:gd name="connsiteX27" fmla="*/ 866775 w 904875"/>
                <a:gd name="connsiteY27" fmla="*/ 7143 h 919162"/>
                <a:gd name="connsiteX28" fmla="*/ 885825 w 904875"/>
                <a:gd name="connsiteY28" fmla="*/ 0 h 919162"/>
                <a:gd name="connsiteX29" fmla="*/ 892969 w 904875"/>
                <a:gd name="connsiteY29" fmla="*/ 0 h 919162"/>
                <a:gd name="connsiteX30" fmla="*/ 895350 w 904875"/>
                <a:gd name="connsiteY30" fmla="*/ 0 h 919162"/>
                <a:gd name="connsiteX31" fmla="*/ 902494 w 904875"/>
                <a:gd name="connsiteY31" fmla="*/ 4762 h 919162"/>
                <a:gd name="connsiteX32" fmla="*/ 904875 w 904875"/>
                <a:gd name="connsiteY32" fmla="*/ 11906 h 919162"/>
                <a:gd name="connsiteX33" fmla="*/ 904875 w 904875"/>
                <a:gd name="connsiteY33" fmla="*/ 30956 h 919162"/>
                <a:gd name="connsiteX34" fmla="*/ 895350 w 904875"/>
                <a:gd name="connsiteY34" fmla="*/ 54768 h 919162"/>
                <a:gd name="connsiteX35" fmla="*/ 869156 w 904875"/>
                <a:gd name="connsiteY35" fmla="*/ 80962 h 919162"/>
                <a:gd name="connsiteX36" fmla="*/ 740569 w 904875"/>
                <a:gd name="connsiteY36" fmla="*/ 207168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4875" h="919162">
                  <a:moveTo>
                    <a:pt x="740569" y="207168"/>
                  </a:moveTo>
                  <a:lnTo>
                    <a:pt x="631031" y="309562"/>
                  </a:lnTo>
                  <a:lnTo>
                    <a:pt x="533400" y="400050"/>
                  </a:lnTo>
                  <a:lnTo>
                    <a:pt x="442913" y="476250"/>
                  </a:lnTo>
                  <a:lnTo>
                    <a:pt x="347663" y="554831"/>
                  </a:lnTo>
                  <a:lnTo>
                    <a:pt x="278606" y="616743"/>
                  </a:lnTo>
                  <a:lnTo>
                    <a:pt x="188119" y="697706"/>
                  </a:lnTo>
                  <a:lnTo>
                    <a:pt x="111919" y="766762"/>
                  </a:lnTo>
                  <a:lnTo>
                    <a:pt x="69056" y="812006"/>
                  </a:lnTo>
                  <a:lnTo>
                    <a:pt x="59531" y="826293"/>
                  </a:lnTo>
                  <a:lnTo>
                    <a:pt x="33338" y="876300"/>
                  </a:lnTo>
                  <a:lnTo>
                    <a:pt x="0" y="919162"/>
                  </a:lnTo>
                  <a:lnTo>
                    <a:pt x="107156" y="340518"/>
                  </a:lnTo>
                  <a:lnTo>
                    <a:pt x="109538" y="400050"/>
                  </a:lnTo>
                  <a:lnTo>
                    <a:pt x="114300" y="421481"/>
                  </a:lnTo>
                  <a:lnTo>
                    <a:pt x="119063" y="431006"/>
                  </a:lnTo>
                  <a:lnTo>
                    <a:pt x="123825" y="433387"/>
                  </a:lnTo>
                  <a:lnTo>
                    <a:pt x="135731" y="438150"/>
                  </a:lnTo>
                  <a:lnTo>
                    <a:pt x="150019" y="438150"/>
                  </a:lnTo>
                  <a:lnTo>
                    <a:pt x="183356" y="426243"/>
                  </a:lnTo>
                  <a:lnTo>
                    <a:pt x="202406" y="416718"/>
                  </a:lnTo>
                  <a:lnTo>
                    <a:pt x="247650" y="402431"/>
                  </a:lnTo>
                  <a:lnTo>
                    <a:pt x="311944" y="371475"/>
                  </a:lnTo>
                  <a:lnTo>
                    <a:pt x="428625" y="304800"/>
                  </a:lnTo>
                  <a:lnTo>
                    <a:pt x="597694" y="192881"/>
                  </a:lnTo>
                  <a:lnTo>
                    <a:pt x="747713" y="88106"/>
                  </a:lnTo>
                  <a:lnTo>
                    <a:pt x="833438" y="26193"/>
                  </a:lnTo>
                  <a:lnTo>
                    <a:pt x="866775" y="7143"/>
                  </a:lnTo>
                  <a:lnTo>
                    <a:pt x="885825" y="0"/>
                  </a:lnTo>
                  <a:lnTo>
                    <a:pt x="892969" y="0"/>
                  </a:lnTo>
                  <a:lnTo>
                    <a:pt x="895350" y="0"/>
                  </a:lnTo>
                  <a:lnTo>
                    <a:pt x="902494" y="4762"/>
                  </a:lnTo>
                  <a:lnTo>
                    <a:pt x="904875" y="11906"/>
                  </a:lnTo>
                  <a:lnTo>
                    <a:pt x="904875" y="30956"/>
                  </a:lnTo>
                  <a:lnTo>
                    <a:pt x="895350" y="54768"/>
                  </a:lnTo>
                  <a:lnTo>
                    <a:pt x="869156" y="80962"/>
                  </a:lnTo>
                  <a:lnTo>
                    <a:pt x="740569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4C6B7C86-66A0-417B-B4EE-3CBA98F98B56}"/>
                </a:ext>
              </a:extLst>
            </p:cNvPr>
            <p:cNvSpPr/>
            <p:nvPr/>
          </p:nvSpPr>
          <p:spPr>
            <a:xfrm>
              <a:off x="5208588" y="3979863"/>
              <a:ext cx="992187" cy="782637"/>
            </a:xfrm>
            <a:custGeom>
              <a:avLst/>
              <a:gdLst>
                <a:gd name="connsiteX0" fmla="*/ 671512 w 992981"/>
                <a:gd name="connsiteY0" fmla="*/ 507206 h 783431"/>
                <a:gd name="connsiteX1" fmla="*/ 585787 w 992981"/>
                <a:gd name="connsiteY1" fmla="*/ 547687 h 783431"/>
                <a:gd name="connsiteX2" fmla="*/ 478631 w 992981"/>
                <a:gd name="connsiteY2" fmla="*/ 597694 h 783431"/>
                <a:gd name="connsiteX3" fmla="*/ 345281 w 992981"/>
                <a:gd name="connsiteY3" fmla="*/ 659606 h 783431"/>
                <a:gd name="connsiteX4" fmla="*/ 202406 w 992981"/>
                <a:gd name="connsiteY4" fmla="*/ 721519 h 783431"/>
                <a:gd name="connsiteX5" fmla="*/ 50006 w 992981"/>
                <a:gd name="connsiteY5" fmla="*/ 783431 h 783431"/>
                <a:gd name="connsiteX6" fmla="*/ 0 w 992981"/>
                <a:gd name="connsiteY6" fmla="*/ 740569 h 783431"/>
                <a:gd name="connsiteX7" fmla="*/ 83344 w 992981"/>
                <a:gd name="connsiteY7" fmla="*/ 671512 h 783431"/>
                <a:gd name="connsiteX8" fmla="*/ 188119 w 992981"/>
                <a:gd name="connsiteY8" fmla="*/ 595312 h 783431"/>
                <a:gd name="connsiteX9" fmla="*/ 276225 w 992981"/>
                <a:gd name="connsiteY9" fmla="*/ 531019 h 783431"/>
                <a:gd name="connsiteX10" fmla="*/ 350044 w 992981"/>
                <a:gd name="connsiteY10" fmla="*/ 473869 h 783431"/>
                <a:gd name="connsiteX11" fmla="*/ 402431 w 992981"/>
                <a:gd name="connsiteY11" fmla="*/ 426244 h 783431"/>
                <a:gd name="connsiteX12" fmla="*/ 442912 w 992981"/>
                <a:gd name="connsiteY12" fmla="*/ 388144 h 783431"/>
                <a:gd name="connsiteX13" fmla="*/ 481012 w 992981"/>
                <a:gd name="connsiteY13" fmla="*/ 347662 h 783431"/>
                <a:gd name="connsiteX14" fmla="*/ 514350 w 992981"/>
                <a:gd name="connsiteY14" fmla="*/ 309562 h 783431"/>
                <a:gd name="connsiteX15" fmla="*/ 542925 w 992981"/>
                <a:gd name="connsiteY15" fmla="*/ 271462 h 783431"/>
                <a:gd name="connsiteX16" fmla="*/ 559594 w 992981"/>
                <a:gd name="connsiteY16" fmla="*/ 242887 h 783431"/>
                <a:gd name="connsiteX17" fmla="*/ 566737 w 992981"/>
                <a:gd name="connsiteY17" fmla="*/ 223837 h 783431"/>
                <a:gd name="connsiteX18" fmla="*/ 569119 w 992981"/>
                <a:gd name="connsiteY18" fmla="*/ 209550 h 783431"/>
                <a:gd name="connsiteX19" fmla="*/ 569119 w 992981"/>
                <a:gd name="connsiteY19" fmla="*/ 192881 h 783431"/>
                <a:gd name="connsiteX20" fmla="*/ 564356 w 992981"/>
                <a:gd name="connsiteY20" fmla="*/ 164306 h 783431"/>
                <a:gd name="connsiteX21" fmla="*/ 554831 w 992981"/>
                <a:gd name="connsiteY21" fmla="*/ 133350 h 783431"/>
                <a:gd name="connsiteX22" fmla="*/ 540544 w 992981"/>
                <a:gd name="connsiteY22" fmla="*/ 102394 h 783431"/>
                <a:gd name="connsiteX23" fmla="*/ 526256 w 992981"/>
                <a:gd name="connsiteY23" fmla="*/ 69056 h 783431"/>
                <a:gd name="connsiteX24" fmla="*/ 514350 w 992981"/>
                <a:gd name="connsiteY24" fmla="*/ 40481 h 783431"/>
                <a:gd name="connsiteX25" fmla="*/ 509587 w 992981"/>
                <a:gd name="connsiteY25" fmla="*/ 21431 h 783431"/>
                <a:gd name="connsiteX26" fmla="*/ 509587 w 992981"/>
                <a:gd name="connsiteY26" fmla="*/ 14287 h 783431"/>
                <a:gd name="connsiteX27" fmla="*/ 511969 w 992981"/>
                <a:gd name="connsiteY27" fmla="*/ 2381 h 783431"/>
                <a:gd name="connsiteX28" fmla="*/ 516731 w 992981"/>
                <a:gd name="connsiteY28" fmla="*/ 0 h 783431"/>
                <a:gd name="connsiteX29" fmla="*/ 545306 w 992981"/>
                <a:gd name="connsiteY29" fmla="*/ 7144 h 783431"/>
                <a:gd name="connsiteX30" fmla="*/ 595312 w 992981"/>
                <a:gd name="connsiteY30" fmla="*/ 35719 h 783431"/>
                <a:gd name="connsiteX31" fmla="*/ 650081 w 992981"/>
                <a:gd name="connsiteY31" fmla="*/ 57150 h 783431"/>
                <a:gd name="connsiteX32" fmla="*/ 738187 w 992981"/>
                <a:gd name="connsiteY32" fmla="*/ 97631 h 783431"/>
                <a:gd name="connsiteX33" fmla="*/ 795337 w 992981"/>
                <a:gd name="connsiteY33" fmla="*/ 130969 h 783431"/>
                <a:gd name="connsiteX34" fmla="*/ 847725 w 992981"/>
                <a:gd name="connsiteY34" fmla="*/ 161925 h 783431"/>
                <a:gd name="connsiteX35" fmla="*/ 890587 w 992981"/>
                <a:gd name="connsiteY35" fmla="*/ 195262 h 783431"/>
                <a:gd name="connsiteX36" fmla="*/ 919162 w 992981"/>
                <a:gd name="connsiteY36" fmla="*/ 226219 h 783431"/>
                <a:gd name="connsiteX37" fmla="*/ 950119 w 992981"/>
                <a:gd name="connsiteY37" fmla="*/ 257175 h 783431"/>
                <a:gd name="connsiteX38" fmla="*/ 969169 w 992981"/>
                <a:gd name="connsiteY38" fmla="*/ 278606 h 783431"/>
                <a:gd name="connsiteX39" fmla="*/ 983456 w 992981"/>
                <a:gd name="connsiteY39" fmla="*/ 297656 h 783431"/>
                <a:gd name="connsiteX40" fmla="*/ 990600 w 992981"/>
                <a:gd name="connsiteY40" fmla="*/ 316706 h 783431"/>
                <a:gd name="connsiteX41" fmla="*/ 992981 w 992981"/>
                <a:gd name="connsiteY41" fmla="*/ 333375 h 783431"/>
                <a:gd name="connsiteX42" fmla="*/ 988219 w 992981"/>
                <a:gd name="connsiteY42" fmla="*/ 352425 h 783431"/>
                <a:gd name="connsiteX43" fmla="*/ 971550 w 992981"/>
                <a:gd name="connsiteY43" fmla="*/ 371475 h 783431"/>
                <a:gd name="connsiteX44" fmla="*/ 952500 w 992981"/>
                <a:gd name="connsiteY44" fmla="*/ 385762 h 783431"/>
                <a:gd name="connsiteX45" fmla="*/ 931069 w 992981"/>
                <a:gd name="connsiteY45" fmla="*/ 392906 h 783431"/>
                <a:gd name="connsiteX46" fmla="*/ 881062 w 992981"/>
                <a:gd name="connsiteY46" fmla="*/ 411956 h 783431"/>
                <a:gd name="connsiteX47" fmla="*/ 814387 w 992981"/>
                <a:gd name="connsiteY47" fmla="*/ 440531 h 783431"/>
                <a:gd name="connsiteX48" fmla="*/ 671512 w 992981"/>
                <a:gd name="connsiteY48" fmla="*/ 507206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92981" h="783431">
                  <a:moveTo>
                    <a:pt x="671512" y="507206"/>
                  </a:moveTo>
                  <a:lnTo>
                    <a:pt x="585787" y="547687"/>
                  </a:lnTo>
                  <a:lnTo>
                    <a:pt x="478631" y="597694"/>
                  </a:lnTo>
                  <a:lnTo>
                    <a:pt x="345281" y="659606"/>
                  </a:lnTo>
                  <a:lnTo>
                    <a:pt x="202406" y="721519"/>
                  </a:lnTo>
                  <a:lnTo>
                    <a:pt x="50006" y="783431"/>
                  </a:lnTo>
                  <a:lnTo>
                    <a:pt x="0" y="740569"/>
                  </a:lnTo>
                  <a:lnTo>
                    <a:pt x="83344" y="671512"/>
                  </a:lnTo>
                  <a:lnTo>
                    <a:pt x="188119" y="595312"/>
                  </a:lnTo>
                  <a:lnTo>
                    <a:pt x="276225" y="531019"/>
                  </a:lnTo>
                  <a:lnTo>
                    <a:pt x="350044" y="473869"/>
                  </a:lnTo>
                  <a:lnTo>
                    <a:pt x="402431" y="426244"/>
                  </a:lnTo>
                  <a:lnTo>
                    <a:pt x="442912" y="388144"/>
                  </a:lnTo>
                  <a:lnTo>
                    <a:pt x="481012" y="347662"/>
                  </a:lnTo>
                  <a:lnTo>
                    <a:pt x="514350" y="309562"/>
                  </a:lnTo>
                  <a:lnTo>
                    <a:pt x="542925" y="271462"/>
                  </a:lnTo>
                  <a:lnTo>
                    <a:pt x="559594" y="242887"/>
                  </a:lnTo>
                  <a:lnTo>
                    <a:pt x="566737" y="223837"/>
                  </a:lnTo>
                  <a:lnTo>
                    <a:pt x="569119" y="209550"/>
                  </a:lnTo>
                  <a:lnTo>
                    <a:pt x="569119" y="192881"/>
                  </a:lnTo>
                  <a:lnTo>
                    <a:pt x="564356" y="164306"/>
                  </a:lnTo>
                  <a:lnTo>
                    <a:pt x="554831" y="133350"/>
                  </a:lnTo>
                  <a:lnTo>
                    <a:pt x="540544" y="102394"/>
                  </a:lnTo>
                  <a:lnTo>
                    <a:pt x="526256" y="69056"/>
                  </a:lnTo>
                  <a:lnTo>
                    <a:pt x="514350" y="40481"/>
                  </a:lnTo>
                  <a:lnTo>
                    <a:pt x="509587" y="21431"/>
                  </a:lnTo>
                  <a:lnTo>
                    <a:pt x="509587" y="14287"/>
                  </a:lnTo>
                  <a:lnTo>
                    <a:pt x="511969" y="2381"/>
                  </a:lnTo>
                  <a:lnTo>
                    <a:pt x="516731" y="0"/>
                  </a:lnTo>
                  <a:lnTo>
                    <a:pt x="545306" y="7144"/>
                  </a:lnTo>
                  <a:lnTo>
                    <a:pt x="595312" y="35719"/>
                  </a:lnTo>
                  <a:lnTo>
                    <a:pt x="650081" y="57150"/>
                  </a:lnTo>
                  <a:lnTo>
                    <a:pt x="738187" y="97631"/>
                  </a:lnTo>
                  <a:lnTo>
                    <a:pt x="795337" y="130969"/>
                  </a:lnTo>
                  <a:lnTo>
                    <a:pt x="847725" y="161925"/>
                  </a:lnTo>
                  <a:lnTo>
                    <a:pt x="890587" y="195262"/>
                  </a:lnTo>
                  <a:lnTo>
                    <a:pt x="919162" y="226219"/>
                  </a:lnTo>
                  <a:lnTo>
                    <a:pt x="950119" y="257175"/>
                  </a:lnTo>
                  <a:lnTo>
                    <a:pt x="969169" y="278606"/>
                  </a:lnTo>
                  <a:lnTo>
                    <a:pt x="983456" y="297656"/>
                  </a:lnTo>
                  <a:lnTo>
                    <a:pt x="990600" y="316706"/>
                  </a:lnTo>
                  <a:lnTo>
                    <a:pt x="992981" y="333375"/>
                  </a:lnTo>
                  <a:lnTo>
                    <a:pt x="988219" y="352425"/>
                  </a:lnTo>
                  <a:lnTo>
                    <a:pt x="971550" y="371475"/>
                  </a:lnTo>
                  <a:lnTo>
                    <a:pt x="952500" y="385762"/>
                  </a:lnTo>
                  <a:lnTo>
                    <a:pt x="931069" y="392906"/>
                  </a:lnTo>
                  <a:lnTo>
                    <a:pt x="881062" y="411956"/>
                  </a:lnTo>
                  <a:lnTo>
                    <a:pt x="814387" y="440531"/>
                  </a:lnTo>
                  <a:lnTo>
                    <a:pt x="671512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B7EF292A-0EDE-45C2-931D-60FC234AEB46}"/>
                </a:ext>
              </a:extLst>
            </p:cNvPr>
            <p:cNvSpPr/>
            <p:nvPr/>
          </p:nvSpPr>
          <p:spPr>
            <a:xfrm>
              <a:off x="4573588" y="4276725"/>
              <a:ext cx="2647950" cy="1633538"/>
            </a:xfrm>
            <a:custGeom>
              <a:avLst/>
              <a:gdLst>
                <a:gd name="connsiteX0" fmla="*/ 940594 w 2647950"/>
                <a:gd name="connsiteY0" fmla="*/ 890588 h 1633538"/>
                <a:gd name="connsiteX1" fmla="*/ 878682 w 2647950"/>
                <a:gd name="connsiteY1" fmla="*/ 821531 h 1633538"/>
                <a:gd name="connsiteX2" fmla="*/ 823913 w 2647950"/>
                <a:gd name="connsiteY2" fmla="*/ 764381 h 1633538"/>
                <a:gd name="connsiteX3" fmla="*/ 762000 w 2647950"/>
                <a:gd name="connsiteY3" fmla="*/ 697706 h 1633538"/>
                <a:gd name="connsiteX4" fmla="*/ 697707 w 2647950"/>
                <a:gd name="connsiteY4" fmla="*/ 631031 h 1633538"/>
                <a:gd name="connsiteX5" fmla="*/ 633413 w 2647950"/>
                <a:gd name="connsiteY5" fmla="*/ 564356 h 1633538"/>
                <a:gd name="connsiteX6" fmla="*/ 583407 w 2647950"/>
                <a:gd name="connsiteY6" fmla="*/ 516731 h 1633538"/>
                <a:gd name="connsiteX7" fmla="*/ 533400 w 2647950"/>
                <a:gd name="connsiteY7" fmla="*/ 471488 h 1633538"/>
                <a:gd name="connsiteX8" fmla="*/ 471488 w 2647950"/>
                <a:gd name="connsiteY8" fmla="*/ 414338 h 1633538"/>
                <a:gd name="connsiteX9" fmla="*/ 440532 w 2647950"/>
                <a:gd name="connsiteY9" fmla="*/ 385763 h 1633538"/>
                <a:gd name="connsiteX10" fmla="*/ 388144 w 2647950"/>
                <a:gd name="connsiteY10" fmla="*/ 340519 h 1633538"/>
                <a:gd name="connsiteX11" fmla="*/ 347663 w 2647950"/>
                <a:gd name="connsiteY11" fmla="*/ 304800 h 1633538"/>
                <a:gd name="connsiteX12" fmla="*/ 314325 w 2647950"/>
                <a:gd name="connsiteY12" fmla="*/ 276225 h 1633538"/>
                <a:gd name="connsiteX13" fmla="*/ 266700 w 2647950"/>
                <a:gd name="connsiteY13" fmla="*/ 238125 h 1633538"/>
                <a:gd name="connsiteX14" fmla="*/ 214313 w 2647950"/>
                <a:gd name="connsiteY14" fmla="*/ 197644 h 1633538"/>
                <a:gd name="connsiteX15" fmla="*/ 178594 w 2647950"/>
                <a:gd name="connsiteY15" fmla="*/ 173831 h 1633538"/>
                <a:gd name="connsiteX16" fmla="*/ 128588 w 2647950"/>
                <a:gd name="connsiteY16" fmla="*/ 138113 h 1633538"/>
                <a:gd name="connsiteX17" fmla="*/ 78582 w 2647950"/>
                <a:gd name="connsiteY17" fmla="*/ 107156 h 1633538"/>
                <a:gd name="connsiteX18" fmla="*/ 35719 w 2647950"/>
                <a:gd name="connsiteY18" fmla="*/ 80963 h 1633538"/>
                <a:gd name="connsiteX19" fmla="*/ 16669 w 2647950"/>
                <a:gd name="connsiteY19" fmla="*/ 69056 h 1633538"/>
                <a:gd name="connsiteX20" fmla="*/ 9525 w 2647950"/>
                <a:gd name="connsiteY20" fmla="*/ 61913 h 1633538"/>
                <a:gd name="connsiteX21" fmla="*/ 0 w 2647950"/>
                <a:gd name="connsiteY21" fmla="*/ 38100 h 1633538"/>
                <a:gd name="connsiteX22" fmla="*/ 0 w 2647950"/>
                <a:gd name="connsiteY22" fmla="*/ 26194 h 1633538"/>
                <a:gd name="connsiteX23" fmla="*/ 2382 w 2647950"/>
                <a:gd name="connsiteY23" fmla="*/ 11906 h 1633538"/>
                <a:gd name="connsiteX24" fmla="*/ 9525 w 2647950"/>
                <a:gd name="connsiteY24" fmla="*/ 2381 h 1633538"/>
                <a:gd name="connsiteX25" fmla="*/ 21432 w 2647950"/>
                <a:gd name="connsiteY25" fmla="*/ 0 h 1633538"/>
                <a:gd name="connsiteX26" fmla="*/ 38100 w 2647950"/>
                <a:gd name="connsiteY26" fmla="*/ 0 h 1633538"/>
                <a:gd name="connsiteX27" fmla="*/ 59532 w 2647950"/>
                <a:gd name="connsiteY27" fmla="*/ 2381 h 1633538"/>
                <a:gd name="connsiteX28" fmla="*/ 97632 w 2647950"/>
                <a:gd name="connsiteY28" fmla="*/ 14288 h 1633538"/>
                <a:gd name="connsiteX29" fmla="*/ 161925 w 2647950"/>
                <a:gd name="connsiteY29" fmla="*/ 42863 h 1633538"/>
                <a:gd name="connsiteX30" fmla="*/ 238125 w 2647950"/>
                <a:gd name="connsiteY30" fmla="*/ 80963 h 1633538"/>
                <a:gd name="connsiteX31" fmla="*/ 326232 w 2647950"/>
                <a:gd name="connsiteY31" fmla="*/ 130969 h 1633538"/>
                <a:gd name="connsiteX32" fmla="*/ 416719 w 2647950"/>
                <a:gd name="connsiteY32" fmla="*/ 188119 h 1633538"/>
                <a:gd name="connsiteX33" fmla="*/ 533400 w 2647950"/>
                <a:gd name="connsiteY33" fmla="*/ 261938 h 1633538"/>
                <a:gd name="connsiteX34" fmla="*/ 607219 w 2647950"/>
                <a:gd name="connsiteY34" fmla="*/ 311944 h 1633538"/>
                <a:gd name="connsiteX35" fmla="*/ 719138 w 2647950"/>
                <a:gd name="connsiteY35" fmla="*/ 388144 h 1633538"/>
                <a:gd name="connsiteX36" fmla="*/ 764382 w 2647950"/>
                <a:gd name="connsiteY36" fmla="*/ 440531 h 1633538"/>
                <a:gd name="connsiteX37" fmla="*/ 885825 w 2647950"/>
                <a:gd name="connsiteY37" fmla="*/ 540544 h 1633538"/>
                <a:gd name="connsiteX38" fmla="*/ 1054894 w 2647950"/>
                <a:gd name="connsiteY38" fmla="*/ 681038 h 1633538"/>
                <a:gd name="connsiteX39" fmla="*/ 1164432 w 2647950"/>
                <a:gd name="connsiteY39" fmla="*/ 771525 h 1633538"/>
                <a:gd name="connsiteX40" fmla="*/ 1259682 w 2647950"/>
                <a:gd name="connsiteY40" fmla="*/ 850106 h 1633538"/>
                <a:gd name="connsiteX41" fmla="*/ 1412082 w 2647950"/>
                <a:gd name="connsiteY41" fmla="*/ 966788 h 1633538"/>
                <a:gd name="connsiteX42" fmla="*/ 1559719 w 2647950"/>
                <a:gd name="connsiteY42" fmla="*/ 1076325 h 1633538"/>
                <a:gd name="connsiteX43" fmla="*/ 1712119 w 2647950"/>
                <a:gd name="connsiteY43" fmla="*/ 1173956 h 1633538"/>
                <a:gd name="connsiteX44" fmla="*/ 1859757 w 2647950"/>
                <a:gd name="connsiteY44" fmla="*/ 1254919 h 1633538"/>
                <a:gd name="connsiteX45" fmla="*/ 2024063 w 2647950"/>
                <a:gd name="connsiteY45" fmla="*/ 1331119 h 1633538"/>
                <a:gd name="connsiteX46" fmla="*/ 2147888 w 2647950"/>
                <a:gd name="connsiteY46" fmla="*/ 1383506 h 1633538"/>
                <a:gd name="connsiteX47" fmla="*/ 2355057 w 2647950"/>
                <a:gd name="connsiteY47" fmla="*/ 1462088 h 1633538"/>
                <a:gd name="connsiteX48" fmla="*/ 2545557 w 2647950"/>
                <a:gd name="connsiteY48" fmla="*/ 1528763 h 1633538"/>
                <a:gd name="connsiteX49" fmla="*/ 2626519 w 2647950"/>
                <a:gd name="connsiteY49" fmla="*/ 1559719 h 1633538"/>
                <a:gd name="connsiteX50" fmla="*/ 2638425 w 2647950"/>
                <a:gd name="connsiteY50" fmla="*/ 1566863 h 1633538"/>
                <a:gd name="connsiteX51" fmla="*/ 2645569 w 2647950"/>
                <a:gd name="connsiteY51" fmla="*/ 1574006 h 1633538"/>
                <a:gd name="connsiteX52" fmla="*/ 2647950 w 2647950"/>
                <a:gd name="connsiteY52" fmla="*/ 1583531 h 1633538"/>
                <a:gd name="connsiteX53" fmla="*/ 2647950 w 2647950"/>
                <a:gd name="connsiteY53" fmla="*/ 1590675 h 1633538"/>
                <a:gd name="connsiteX54" fmla="*/ 2643188 w 2647950"/>
                <a:gd name="connsiteY54" fmla="*/ 1600200 h 1633538"/>
                <a:gd name="connsiteX55" fmla="*/ 2628900 w 2647950"/>
                <a:gd name="connsiteY55" fmla="*/ 1612106 h 1633538"/>
                <a:gd name="connsiteX56" fmla="*/ 2595563 w 2647950"/>
                <a:gd name="connsiteY56" fmla="*/ 1626394 h 1633538"/>
                <a:gd name="connsiteX57" fmla="*/ 2566988 w 2647950"/>
                <a:gd name="connsiteY57" fmla="*/ 1631156 h 1633538"/>
                <a:gd name="connsiteX58" fmla="*/ 2493169 w 2647950"/>
                <a:gd name="connsiteY58" fmla="*/ 1631156 h 1633538"/>
                <a:gd name="connsiteX59" fmla="*/ 2314575 w 2647950"/>
                <a:gd name="connsiteY59" fmla="*/ 1631156 h 1633538"/>
                <a:gd name="connsiteX60" fmla="*/ 2155032 w 2647950"/>
                <a:gd name="connsiteY60" fmla="*/ 1631156 h 1633538"/>
                <a:gd name="connsiteX61" fmla="*/ 1981200 w 2647950"/>
                <a:gd name="connsiteY61" fmla="*/ 1631156 h 1633538"/>
                <a:gd name="connsiteX62" fmla="*/ 1847850 w 2647950"/>
                <a:gd name="connsiteY62" fmla="*/ 1631156 h 1633538"/>
                <a:gd name="connsiteX63" fmla="*/ 1750219 w 2647950"/>
                <a:gd name="connsiteY63" fmla="*/ 1631156 h 1633538"/>
                <a:gd name="connsiteX64" fmla="*/ 1709738 w 2647950"/>
                <a:gd name="connsiteY64" fmla="*/ 1631156 h 1633538"/>
                <a:gd name="connsiteX65" fmla="*/ 1688307 w 2647950"/>
                <a:gd name="connsiteY65" fmla="*/ 1633538 h 1633538"/>
                <a:gd name="connsiteX66" fmla="*/ 1664494 w 2647950"/>
                <a:gd name="connsiteY66" fmla="*/ 1633538 h 1633538"/>
                <a:gd name="connsiteX67" fmla="*/ 1628775 w 2647950"/>
                <a:gd name="connsiteY67" fmla="*/ 1628775 h 1633538"/>
                <a:gd name="connsiteX68" fmla="*/ 1600200 w 2647950"/>
                <a:gd name="connsiteY68" fmla="*/ 1616869 h 1633538"/>
                <a:gd name="connsiteX69" fmla="*/ 1574007 w 2647950"/>
                <a:gd name="connsiteY69" fmla="*/ 1602581 h 1633538"/>
                <a:gd name="connsiteX70" fmla="*/ 1557338 w 2647950"/>
                <a:gd name="connsiteY70" fmla="*/ 1588294 h 1633538"/>
                <a:gd name="connsiteX71" fmla="*/ 1538288 w 2647950"/>
                <a:gd name="connsiteY71" fmla="*/ 1569244 h 1633538"/>
                <a:gd name="connsiteX72" fmla="*/ 1516857 w 2647950"/>
                <a:gd name="connsiteY72" fmla="*/ 1535906 h 1633538"/>
                <a:gd name="connsiteX73" fmla="*/ 1507332 w 2647950"/>
                <a:gd name="connsiteY73" fmla="*/ 1519238 h 1633538"/>
                <a:gd name="connsiteX74" fmla="*/ 1469232 w 2647950"/>
                <a:gd name="connsiteY74" fmla="*/ 1478756 h 1633538"/>
                <a:gd name="connsiteX75" fmla="*/ 1373982 w 2647950"/>
                <a:gd name="connsiteY75" fmla="*/ 1369219 h 1633538"/>
                <a:gd name="connsiteX76" fmla="*/ 1281113 w 2647950"/>
                <a:gd name="connsiteY76" fmla="*/ 1271588 h 1633538"/>
                <a:gd name="connsiteX77" fmla="*/ 1143000 w 2647950"/>
                <a:gd name="connsiteY77" fmla="*/ 1119188 h 1633538"/>
                <a:gd name="connsiteX78" fmla="*/ 1040607 w 2647950"/>
                <a:gd name="connsiteY78" fmla="*/ 1004888 h 1633538"/>
                <a:gd name="connsiteX79" fmla="*/ 940594 w 2647950"/>
                <a:gd name="connsiteY79" fmla="*/ 890588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647950" h="1633538">
                  <a:moveTo>
                    <a:pt x="940594" y="890588"/>
                  </a:moveTo>
                  <a:lnTo>
                    <a:pt x="878682" y="821531"/>
                  </a:lnTo>
                  <a:lnTo>
                    <a:pt x="823913" y="764381"/>
                  </a:lnTo>
                  <a:lnTo>
                    <a:pt x="762000" y="697706"/>
                  </a:lnTo>
                  <a:lnTo>
                    <a:pt x="697707" y="631031"/>
                  </a:lnTo>
                  <a:lnTo>
                    <a:pt x="633413" y="564356"/>
                  </a:lnTo>
                  <a:lnTo>
                    <a:pt x="583407" y="516731"/>
                  </a:lnTo>
                  <a:lnTo>
                    <a:pt x="533400" y="471488"/>
                  </a:lnTo>
                  <a:lnTo>
                    <a:pt x="471488" y="414338"/>
                  </a:lnTo>
                  <a:lnTo>
                    <a:pt x="440532" y="385763"/>
                  </a:lnTo>
                  <a:lnTo>
                    <a:pt x="388144" y="340519"/>
                  </a:lnTo>
                  <a:lnTo>
                    <a:pt x="347663" y="304800"/>
                  </a:lnTo>
                  <a:lnTo>
                    <a:pt x="314325" y="276225"/>
                  </a:lnTo>
                  <a:lnTo>
                    <a:pt x="266700" y="238125"/>
                  </a:lnTo>
                  <a:lnTo>
                    <a:pt x="214313" y="197644"/>
                  </a:lnTo>
                  <a:lnTo>
                    <a:pt x="178594" y="173831"/>
                  </a:lnTo>
                  <a:lnTo>
                    <a:pt x="128588" y="138113"/>
                  </a:lnTo>
                  <a:lnTo>
                    <a:pt x="78582" y="107156"/>
                  </a:lnTo>
                  <a:lnTo>
                    <a:pt x="35719" y="80963"/>
                  </a:lnTo>
                  <a:lnTo>
                    <a:pt x="16669" y="69056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2381"/>
                  </a:lnTo>
                  <a:lnTo>
                    <a:pt x="21432" y="0"/>
                  </a:lnTo>
                  <a:lnTo>
                    <a:pt x="38100" y="0"/>
                  </a:lnTo>
                  <a:lnTo>
                    <a:pt x="59532" y="2381"/>
                  </a:lnTo>
                  <a:lnTo>
                    <a:pt x="97632" y="14288"/>
                  </a:lnTo>
                  <a:lnTo>
                    <a:pt x="161925" y="42863"/>
                  </a:lnTo>
                  <a:lnTo>
                    <a:pt x="238125" y="80963"/>
                  </a:lnTo>
                  <a:lnTo>
                    <a:pt x="326232" y="130969"/>
                  </a:lnTo>
                  <a:lnTo>
                    <a:pt x="416719" y="188119"/>
                  </a:lnTo>
                  <a:lnTo>
                    <a:pt x="533400" y="261938"/>
                  </a:lnTo>
                  <a:lnTo>
                    <a:pt x="607219" y="311944"/>
                  </a:lnTo>
                  <a:lnTo>
                    <a:pt x="719138" y="388144"/>
                  </a:lnTo>
                  <a:lnTo>
                    <a:pt x="764382" y="440531"/>
                  </a:lnTo>
                  <a:lnTo>
                    <a:pt x="885825" y="540544"/>
                  </a:lnTo>
                  <a:lnTo>
                    <a:pt x="1054894" y="681038"/>
                  </a:lnTo>
                  <a:lnTo>
                    <a:pt x="1164432" y="771525"/>
                  </a:lnTo>
                  <a:lnTo>
                    <a:pt x="1259682" y="850106"/>
                  </a:lnTo>
                  <a:lnTo>
                    <a:pt x="1412082" y="966788"/>
                  </a:lnTo>
                  <a:lnTo>
                    <a:pt x="1559719" y="1076325"/>
                  </a:lnTo>
                  <a:lnTo>
                    <a:pt x="1712119" y="1173956"/>
                  </a:lnTo>
                  <a:lnTo>
                    <a:pt x="1859757" y="1254919"/>
                  </a:lnTo>
                  <a:lnTo>
                    <a:pt x="2024063" y="1331119"/>
                  </a:lnTo>
                  <a:lnTo>
                    <a:pt x="2147888" y="1383506"/>
                  </a:lnTo>
                  <a:lnTo>
                    <a:pt x="2355057" y="1462088"/>
                  </a:lnTo>
                  <a:lnTo>
                    <a:pt x="2545557" y="1528763"/>
                  </a:lnTo>
                  <a:lnTo>
                    <a:pt x="2626519" y="1559719"/>
                  </a:lnTo>
                  <a:lnTo>
                    <a:pt x="2638425" y="1566863"/>
                  </a:lnTo>
                  <a:lnTo>
                    <a:pt x="2645569" y="1574006"/>
                  </a:lnTo>
                  <a:lnTo>
                    <a:pt x="2647950" y="1583531"/>
                  </a:lnTo>
                  <a:lnTo>
                    <a:pt x="2647950" y="1590675"/>
                  </a:lnTo>
                  <a:lnTo>
                    <a:pt x="2643188" y="1600200"/>
                  </a:lnTo>
                  <a:lnTo>
                    <a:pt x="2628900" y="1612106"/>
                  </a:lnTo>
                  <a:lnTo>
                    <a:pt x="2595563" y="1626394"/>
                  </a:lnTo>
                  <a:lnTo>
                    <a:pt x="2566988" y="1631156"/>
                  </a:lnTo>
                  <a:lnTo>
                    <a:pt x="2493169" y="1631156"/>
                  </a:lnTo>
                  <a:lnTo>
                    <a:pt x="2314575" y="1631156"/>
                  </a:lnTo>
                  <a:lnTo>
                    <a:pt x="2155032" y="1631156"/>
                  </a:lnTo>
                  <a:lnTo>
                    <a:pt x="1981200" y="1631156"/>
                  </a:lnTo>
                  <a:lnTo>
                    <a:pt x="1847850" y="1631156"/>
                  </a:lnTo>
                  <a:lnTo>
                    <a:pt x="1750219" y="1631156"/>
                  </a:lnTo>
                  <a:lnTo>
                    <a:pt x="1709738" y="1631156"/>
                  </a:lnTo>
                  <a:lnTo>
                    <a:pt x="1688307" y="1633538"/>
                  </a:lnTo>
                  <a:lnTo>
                    <a:pt x="1664494" y="1633538"/>
                  </a:lnTo>
                  <a:lnTo>
                    <a:pt x="1628775" y="1628775"/>
                  </a:lnTo>
                  <a:lnTo>
                    <a:pt x="1600200" y="1616869"/>
                  </a:lnTo>
                  <a:lnTo>
                    <a:pt x="1574007" y="1602581"/>
                  </a:lnTo>
                  <a:lnTo>
                    <a:pt x="1557338" y="1588294"/>
                  </a:lnTo>
                  <a:lnTo>
                    <a:pt x="1538288" y="1569244"/>
                  </a:lnTo>
                  <a:lnTo>
                    <a:pt x="1516857" y="1535906"/>
                  </a:lnTo>
                  <a:lnTo>
                    <a:pt x="1507332" y="1519238"/>
                  </a:lnTo>
                  <a:lnTo>
                    <a:pt x="1469232" y="1478756"/>
                  </a:lnTo>
                  <a:lnTo>
                    <a:pt x="1373982" y="1369219"/>
                  </a:lnTo>
                  <a:lnTo>
                    <a:pt x="1281113" y="1271588"/>
                  </a:lnTo>
                  <a:lnTo>
                    <a:pt x="1143000" y="1119188"/>
                  </a:lnTo>
                  <a:lnTo>
                    <a:pt x="1040607" y="1004888"/>
                  </a:lnTo>
                  <a:lnTo>
                    <a:pt x="940594" y="890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88E34E0C-A12D-4B4A-AEEC-46D06D5DD55B}"/>
              </a:ext>
            </a:extLst>
          </p:cNvPr>
          <p:cNvSpPr/>
          <p:nvPr/>
        </p:nvSpPr>
        <p:spPr>
          <a:xfrm>
            <a:off x="2608263" y="2493963"/>
            <a:ext cx="1739900" cy="501650"/>
          </a:xfrm>
          <a:custGeom>
            <a:avLst/>
            <a:gdLst>
              <a:gd name="connsiteX0" fmla="*/ 521494 w 1740694"/>
              <a:gd name="connsiteY0" fmla="*/ 452437 h 502444"/>
              <a:gd name="connsiteX1" fmla="*/ 661987 w 1740694"/>
              <a:gd name="connsiteY1" fmla="*/ 407194 h 502444"/>
              <a:gd name="connsiteX2" fmla="*/ 812006 w 1740694"/>
              <a:gd name="connsiteY2" fmla="*/ 354806 h 502444"/>
              <a:gd name="connsiteX3" fmla="*/ 890587 w 1740694"/>
              <a:gd name="connsiteY3" fmla="*/ 323850 h 502444"/>
              <a:gd name="connsiteX4" fmla="*/ 1162050 w 1740694"/>
              <a:gd name="connsiteY4" fmla="*/ 266700 h 502444"/>
              <a:gd name="connsiteX5" fmla="*/ 1281112 w 1740694"/>
              <a:gd name="connsiteY5" fmla="*/ 252412 h 502444"/>
              <a:gd name="connsiteX6" fmla="*/ 1390650 w 1740694"/>
              <a:gd name="connsiteY6" fmla="*/ 235744 h 502444"/>
              <a:gd name="connsiteX7" fmla="*/ 1469231 w 1740694"/>
              <a:gd name="connsiteY7" fmla="*/ 221456 h 502444"/>
              <a:gd name="connsiteX8" fmla="*/ 1540669 w 1740694"/>
              <a:gd name="connsiteY8" fmla="*/ 204787 h 502444"/>
              <a:gd name="connsiteX9" fmla="*/ 1619250 w 1740694"/>
              <a:gd name="connsiteY9" fmla="*/ 185737 h 502444"/>
              <a:gd name="connsiteX10" fmla="*/ 1671637 w 1740694"/>
              <a:gd name="connsiteY10" fmla="*/ 164306 h 502444"/>
              <a:gd name="connsiteX11" fmla="*/ 1714500 w 1740694"/>
              <a:gd name="connsiteY11" fmla="*/ 140494 h 502444"/>
              <a:gd name="connsiteX12" fmla="*/ 1735931 w 1740694"/>
              <a:gd name="connsiteY12" fmla="*/ 119062 h 502444"/>
              <a:gd name="connsiteX13" fmla="*/ 1740694 w 1740694"/>
              <a:gd name="connsiteY13" fmla="*/ 102394 h 502444"/>
              <a:gd name="connsiteX14" fmla="*/ 1735931 w 1740694"/>
              <a:gd name="connsiteY14" fmla="*/ 88106 h 502444"/>
              <a:gd name="connsiteX15" fmla="*/ 1721644 w 1740694"/>
              <a:gd name="connsiteY15" fmla="*/ 66675 h 502444"/>
              <a:gd name="connsiteX16" fmla="*/ 1697831 w 1740694"/>
              <a:gd name="connsiteY16" fmla="*/ 45244 h 502444"/>
              <a:gd name="connsiteX17" fmla="*/ 1659731 w 1740694"/>
              <a:gd name="connsiteY17" fmla="*/ 30956 h 502444"/>
              <a:gd name="connsiteX18" fmla="*/ 1597819 w 1740694"/>
              <a:gd name="connsiteY18" fmla="*/ 14287 h 502444"/>
              <a:gd name="connsiteX19" fmla="*/ 1528762 w 1740694"/>
              <a:gd name="connsiteY19" fmla="*/ 2381 h 502444"/>
              <a:gd name="connsiteX20" fmla="*/ 1450181 w 1740694"/>
              <a:gd name="connsiteY20" fmla="*/ 0 h 502444"/>
              <a:gd name="connsiteX21" fmla="*/ 1388269 w 1740694"/>
              <a:gd name="connsiteY21" fmla="*/ 16669 h 502444"/>
              <a:gd name="connsiteX22" fmla="*/ 1271587 w 1740694"/>
              <a:gd name="connsiteY22" fmla="*/ 47625 h 502444"/>
              <a:gd name="connsiteX23" fmla="*/ 1152525 w 1740694"/>
              <a:gd name="connsiteY23" fmla="*/ 71437 h 502444"/>
              <a:gd name="connsiteX24" fmla="*/ 885825 w 1740694"/>
              <a:gd name="connsiteY24" fmla="*/ 147637 h 502444"/>
              <a:gd name="connsiteX25" fmla="*/ 681037 w 1740694"/>
              <a:gd name="connsiteY25" fmla="*/ 211931 h 502444"/>
              <a:gd name="connsiteX26" fmla="*/ 602456 w 1740694"/>
              <a:gd name="connsiteY26" fmla="*/ 230981 h 502444"/>
              <a:gd name="connsiteX27" fmla="*/ 488156 w 1740694"/>
              <a:gd name="connsiteY27" fmla="*/ 254794 h 502444"/>
              <a:gd name="connsiteX28" fmla="*/ 423862 w 1740694"/>
              <a:gd name="connsiteY28" fmla="*/ 264319 h 502444"/>
              <a:gd name="connsiteX29" fmla="*/ 357187 w 1740694"/>
              <a:gd name="connsiteY29" fmla="*/ 269081 h 502444"/>
              <a:gd name="connsiteX30" fmla="*/ 302419 w 1740694"/>
              <a:gd name="connsiteY30" fmla="*/ 264319 h 502444"/>
              <a:gd name="connsiteX31" fmla="*/ 238125 w 1740694"/>
              <a:gd name="connsiteY31" fmla="*/ 254794 h 502444"/>
              <a:gd name="connsiteX32" fmla="*/ 152400 w 1740694"/>
              <a:gd name="connsiteY32" fmla="*/ 235744 h 502444"/>
              <a:gd name="connsiteX33" fmla="*/ 92869 w 1740694"/>
              <a:gd name="connsiteY33" fmla="*/ 214312 h 502444"/>
              <a:gd name="connsiteX34" fmla="*/ 57150 w 1740694"/>
              <a:gd name="connsiteY34" fmla="*/ 195262 h 502444"/>
              <a:gd name="connsiteX35" fmla="*/ 21431 w 1740694"/>
              <a:gd name="connsiteY35" fmla="*/ 183356 h 502444"/>
              <a:gd name="connsiteX36" fmla="*/ 4762 w 1740694"/>
              <a:gd name="connsiteY36" fmla="*/ 188119 h 502444"/>
              <a:gd name="connsiteX37" fmla="*/ 0 w 1740694"/>
              <a:gd name="connsiteY37" fmla="*/ 200025 h 502444"/>
              <a:gd name="connsiteX38" fmla="*/ 9525 w 1740694"/>
              <a:gd name="connsiteY38" fmla="*/ 230981 h 502444"/>
              <a:gd name="connsiteX39" fmla="*/ 30956 w 1740694"/>
              <a:gd name="connsiteY39" fmla="*/ 259556 h 502444"/>
              <a:gd name="connsiteX40" fmla="*/ 83344 w 1740694"/>
              <a:gd name="connsiteY40" fmla="*/ 316706 h 502444"/>
              <a:gd name="connsiteX41" fmla="*/ 140494 w 1740694"/>
              <a:gd name="connsiteY41" fmla="*/ 376237 h 502444"/>
              <a:gd name="connsiteX42" fmla="*/ 200025 w 1740694"/>
              <a:gd name="connsiteY42" fmla="*/ 428625 h 502444"/>
              <a:gd name="connsiteX43" fmla="*/ 250031 w 1740694"/>
              <a:gd name="connsiteY43" fmla="*/ 466725 h 502444"/>
              <a:gd name="connsiteX44" fmla="*/ 278606 w 1740694"/>
              <a:gd name="connsiteY44" fmla="*/ 485775 h 502444"/>
              <a:gd name="connsiteX45" fmla="*/ 309562 w 1740694"/>
              <a:gd name="connsiteY45" fmla="*/ 497681 h 502444"/>
              <a:gd name="connsiteX46" fmla="*/ 330994 w 1740694"/>
              <a:gd name="connsiteY46" fmla="*/ 502444 h 502444"/>
              <a:gd name="connsiteX47" fmla="*/ 381000 w 1740694"/>
              <a:gd name="connsiteY47" fmla="*/ 495300 h 502444"/>
              <a:gd name="connsiteX48" fmla="*/ 521494 w 1740694"/>
              <a:gd name="connsiteY48" fmla="*/ 452437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40694" h="502444">
                <a:moveTo>
                  <a:pt x="521494" y="452437"/>
                </a:moveTo>
                <a:lnTo>
                  <a:pt x="661987" y="407194"/>
                </a:lnTo>
                <a:lnTo>
                  <a:pt x="812006" y="354806"/>
                </a:lnTo>
                <a:lnTo>
                  <a:pt x="890587" y="323850"/>
                </a:lnTo>
                <a:lnTo>
                  <a:pt x="1162050" y="266700"/>
                </a:lnTo>
                <a:lnTo>
                  <a:pt x="1281112" y="252412"/>
                </a:lnTo>
                <a:lnTo>
                  <a:pt x="1390650" y="235744"/>
                </a:lnTo>
                <a:lnTo>
                  <a:pt x="1469231" y="221456"/>
                </a:lnTo>
                <a:lnTo>
                  <a:pt x="1540669" y="204787"/>
                </a:lnTo>
                <a:lnTo>
                  <a:pt x="1619250" y="185737"/>
                </a:lnTo>
                <a:lnTo>
                  <a:pt x="1671637" y="164306"/>
                </a:lnTo>
                <a:lnTo>
                  <a:pt x="1714500" y="140494"/>
                </a:lnTo>
                <a:lnTo>
                  <a:pt x="1735931" y="119062"/>
                </a:lnTo>
                <a:lnTo>
                  <a:pt x="1740694" y="102394"/>
                </a:lnTo>
                <a:lnTo>
                  <a:pt x="1735931" y="88106"/>
                </a:lnTo>
                <a:lnTo>
                  <a:pt x="1721644" y="66675"/>
                </a:lnTo>
                <a:lnTo>
                  <a:pt x="1697831" y="45244"/>
                </a:lnTo>
                <a:lnTo>
                  <a:pt x="1659731" y="30956"/>
                </a:lnTo>
                <a:lnTo>
                  <a:pt x="1597819" y="14287"/>
                </a:lnTo>
                <a:lnTo>
                  <a:pt x="1528762" y="2381"/>
                </a:lnTo>
                <a:lnTo>
                  <a:pt x="1450181" y="0"/>
                </a:lnTo>
                <a:lnTo>
                  <a:pt x="1388269" y="16669"/>
                </a:lnTo>
                <a:lnTo>
                  <a:pt x="1271587" y="47625"/>
                </a:lnTo>
                <a:lnTo>
                  <a:pt x="1152525" y="71437"/>
                </a:lnTo>
                <a:lnTo>
                  <a:pt x="885825" y="147637"/>
                </a:lnTo>
                <a:lnTo>
                  <a:pt x="681037" y="211931"/>
                </a:lnTo>
                <a:lnTo>
                  <a:pt x="602456" y="230981"/>
                </a:lnTo>
                <a:lnTo>
                  <a:pt x="488156" y="254794"/>
                </a:lnTo>
                <a:lnTo>
                  <a:pt x="423862" y="264319"/>
                </a:lnTo>
                <a:lnTo>
                  <a:pt x="357187" y="269081"/>
                </a:lnTo>
                <a:lnTo>
                  <a:pt x="302419" y="264319"/>
                </a:lnTo>
                <a:lnTo>
                  <a:pt x="238125" y="254794"/>
                </a:lnTo>
                <a:lnTo>
                  <a:pt x="152400" y="235744"/>
                </a:lnTo>
                <a:lnTo>
                  <a:pt x="92869" y="214312"/>
                </a:lnTo>
                <a:lnTo>
                  <a:pt x="57150" y="195262"/>
                </a:lnTo>
                <a:lnTo>
                  <a:pt x="21431" y="183356"/>
                </a:lnTo>
                <a:lnTo>
                  <a:pt x="4762" y="188119"/>
                </a:lnTo>
                <a:lnTo>
                  <a:pt x="0" y="200025"/>
                </a:lnTo>
                <a:lnTo>
                  <a:pt x="9525" y="230981"/>
                </a:lnTo>
                <a:lnTo>
                  <a:pt x="30956" y="259556"/>
                </a:lnTo>
                <a:lnTo>
                  <a:pt x="83344" y="316706"/>
                </a:lnTo>
                <a:lnTo>
                  <a:pt x="140494" y="376237"/>
                </a:lnTo>
                <a:lnTo>
                  <a:pt x="200025" y="428625"/>
                </a:lnTo>
                <a:lnTo>
                  <a:pt x="250031" y="466725"/>
                </a:lnTo>
                <a:lnTo>
                  <a:pt x="278606" y="485775"/>
                </a:lnTo>
                <a:lnTo>
                  <a:pt x="309562" y="497681"/>
                </a:lnTo>
                <a:lnTo>
                  <a:pt x="330994" y="502444"/>
                </a:lnTo>
                <a:lnTo>
                  <a:pt x="381000" y="495300"/>
                </a:lnTo>
                <a:lnTo>
                  <a:pt x="521494" y="4524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A02F5EA3-B222-4741-9210-E4D451F39447}"/>
              </a:ext>
            </a:extLst>
          </p:cNvPr>
          <p:cNvSpPr/>
          <p:nvPr/>
        </p:nvSpPr>
        <p:spPr>
          <a:xfrm>
            <a:off x="4529138" y="2744788"/>
            <a:ext cx="498475" cy="1416050"/>
          </a:xfrm>
          <a:custGeom>
            <a:avLst/>
            <a:gdLst>
              <a:gd name="connsiteX0" fmla="*/ 409575 w 497681"/>
              <a:gd name="connsiteY0" fmla="*/ 395288 h 1414463"/>
              <a:gd name="connsiteX1" fmla="*/ 392906 w 497681"/>
              <a:gd name="connsiteY1" fmla="*/ 235744 h 1414463"/>
              <a:gd name="connsiteX2" fmla="*/ 307181 w 497681"/>
              <a:gd name="connsiteY2" fmla="*/ 128588 h 1414463"/>
              <a:gd name="connsiteX3" fmla="*/ 257175 w 497681"/>
              <a:gd name="connsiteY3" fmla="*/ 90488 h 1414463"/>
              <a:gd name="connsiteX4" fmla="*/ 214312 w 497681"/>
              <a:gd name="connsiteY4" fmla="*/ 66675 h 1414463"/>
              <a:gd name="connsiteX5" fmla="*/ 152400 w 497681"/>
              <a:gd name="connsiteY5" fmla="*/ 38100 h 1414463"/>
              <a:gd name="connsiteX6" fmla="*/ 80962 w 497681"/>
              <a:gd name="connsiteY6" fmla="*/ 19050 h 1414463"/>
              <a:gd name="connsiteX7" fmla="*/ 50006 w 497681"/>
              <a:gd name="connsiteY7" fmla="*/ 9525 h 1414463"/>
              <a:gd name="connsiteX8" fmla="*/ 28575 w 497681"/>
              <a:gd name="connsiteY8" fmla="*/ 2382 h 1414463"/>
              <a:gd name="connsiteX9" fmla="*/ 9525 w 497681"/>
              <a:gd name="connsiteY9" fmla="*/ 0 h 1414463"/>
              <a:gd name="connsiteX10" fmla="*/ 0 w 497681"/>
              <a:gd name="connsiteY10" fmla="*/ 7144 h 1414463"/>
              <a:gd name="connsiteX11" fmla="*/ 4762 w 497681"/>
              <a:gd name="connsiteY11" fmla="*/ 30957 h 1414463"/>
              <a:gd name="connsiteX12" fmla="*/ 16668 w 497681"/>
              <a:gd name="connsiteY12" fmla="*/ 57150 h 1414463"/>
              <a:gd name="connsiteX13" fmla="*/ 38100 w 497681"/>
              <a:gd name="connsiteY13" fmla="*/ 80963 h 1414463"/>
              <a:gd name="connsiteX14" fmla="*/ 76200 w 497681"/>
              <a:gd name="connsiteY14" fmla="*/ 126207 h 1414463"/>
              <a:gd name="connsiteX15" fmla="*/ 104775 w 497681"/>
              <a:gd name="connsiteY15" fmla="*/ 169069 h 1414463"/>
              <a:gd name="connsiteX16" fmla="*/ 140493 w 497681"/>
              <a:gd name="connsiteY16" fmla="*/ 240507 h 1414463"/>
              <a:gd name="connsiteX17" fmla="*/ 169068 w 497681"/>
              <a:gd name="connsiteY17" fmla="*/ 345282 h 1414463"/>
              <a:gd name="connsiteX18" fmla="*/ 202406 w 497681"/>
              <a:gd name="connsiteY18" fmla="*/ 528638 h 1414463"/>
              <a:gd name="connsiteX19" fmla="*/ 219075 w 497681"/>
              <a:gd name="connsiteY19" fmla="*/ 666750 h 1414463"/>
              <a:gd name="connsiteX20" fmla="*/ 230981 w 497681"/>
              <a:gd name="connsiteY20" fmla="*/ 823913 h 1414463"/>
              <a:gd name="connsiteX21" fmla="*/ 238125 w 497681"/>
              <a:gd name="connsiteY21" fmla="*/ 1014413 h 1414463"/>
              <a:gd name="connsiteX22" fmla="*/ 240506 w 497681"/>
              <a:gd name="connsiteY22" fmla="*/ 1193007 h 1414463"/>
              <a:gd name="connsiteX23" fmla="*/ 245268 w 497681"/>
              <a:gd name="connsiteY23" fmla="*/ 1228725 h 1414463"/>
              <a:gd name="connsiteX24" fmla="*/ 259556 w 497681"/>
              <a:gd name="connsiteY24" fmla="*/ 1271588 h 1414463"/>
              <a:gd name="connsiteX25" fmla="*/ 285750 w 497681"/>
              <a:gd name="connsiteY25" fmla="*/ 1323975 h 1414463"/>
              <a:gd name="connsiteX26" fmla="*/ 311943 w 497681"/>
              <a:gd name="connsiteY26" fmla="*/ 1362075 h 1414463"/>
              <a:gd name="connsiteX27" fmla="*/ 330993 w 497681"/>
              <a:gd name="connsiteY27" fmla="*/ 1381125 h 1414463"/>
              <a:gd name="connsiteX28" fmla="*/ 354806 w 497681"/>
              <a:gd name="connsiteY28" fmla="*/ 1400175 h 1414463"/>
              <a:gd name="connsiteX29" fmla="*/ 385762 w 497681"/>
              <a:gd name="connsiteY29" fmla="*/ 1414463 h 1414463"/>
              <a:gd name="connsiteX30" fmla="*/ 402431 w 497681"/>
              <a:gd name="connsiteY30" fmla="*/ 1414463 h 1414463"/>
              <a:gd name="connsiteX31" fmla="*/ 423862 w 497681"/>
              <a:gd name="connsiteY31" fmla="*/ 1409700 h 1414463"/>
              <a:gd name="connsiteX32" fmla="*/ 445293 w 497681"/>
              <a:gd name="connsiteY32" fmla="*/ 1393032 h 1414463"/>
              <a:gd name="connsiteX33" fmla="*/ 461962 w 497681"/>
              <a:gd name="connsiteY33" fmla="*/ 1371600 h 1414463"/>
              <a:gd name="connsiteX34" fmla="*/ 481012 w 497681"/>
              <a:gd name="connsiteY34" fmla="*/ 1338263 h 1414463"/>
              <a:gd name="connsiteX35" fmla="*/ 497681 w 497681"/>
              <a:gd name="connsiteY35" fmla="*/ 1302544 h 1414463"/>
              <a:gd name="connsiteX36" fmla="*/ 485775 w 497681"/>
              <a:gd name="connsiteY36" fmla="*/ 1152525 h 1414463"/>
              <a:gd name="connsiteX37" fmla="*/ 471487 w 497681"/>
              <a:gd name="connsiteY37" fmla="*/ 885825 h 1414463"/>
              <a:gd name="connsiteX38" fmla="*/ 457200 w 497681"/>
              <a:gd name="connsiteY38" fmla="*/ 750094 h 1414463"/>
              <a:gd name="connsiteX39" fmla="*/ 431006 w 497681"/>
              <a:gd name="connsiteY39" fmla="*/ 573882 h 1414463"/>
              <a:gd name="connsiteX40" fmla="*/ 409575 w 497681"/>
              <a:gd name="connsiteY40" fmla="*/ 395288 h 14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7681" h="1414463">
                <a:moveTo>
                  <a:pt x="409575" y="395288"/>
                </a:moveTo>
                <a:lnTo>
                  <a:pt x="392906" y="235744"/>
                </a:lnTo>
                <a:lnTo>
                  <a:pt x="307181" y="128588"/>
                </a:lnTo>
                <a:lnTo>
                  <a:pt x="257175" y="90488"/>
                </a:lnTo>
                <a:lnTo>
                  <a:pt x="214312" y="66675"/>
                </a:lnTo>
                <a:lnTo>
                  <a:pt x="152400" y="38100"/>
                </a:lnTo>
                <a:lnTo>
                  <a:pt x="80962" y="19050"/>
                </a:lnTo>
                <a:lnTo>
                  <a:pt x="50006" y="9525"/>
                </a:lnTo>
                <a:lnTo>
                  <a:pt x="28575" y="2382"/>
                </a:lnTo>
                <a:lnTo>
                  <a:pt x="9525" y="0"/>
                </a:lnTo>
                <a:lnTo>
                  <a:pt x="0" y="7144"/>
                </a:lnTo>
                <a:lnTo>
                  <a:pt x="4762" y="30957"/>
                </a:lnTo>
                <a:lnTo>
                  <a:pt x="16668" y="57150"/>
                </a:lnTo>
                <a:lnTo>
                  <a:pt x="38100" y="80963"/>
                </a:lnTo>
                <a:lnTo>
                  <a:pt x="76200" y="126207"/>
                </a:lnTo>
                <a:lnTo>
                  <a:pt x="104775" y="169069"/>
                </a:lnTo>
                <a:lnTo>
                  <a:pt x="140493" y="240507"/>
                </a:lnTo>
                <a:lnTo>
                  <a:pt x="169068" y="345282"/>
                </a:lnTo>
                <a:lnTo>
                  <a:pt x="202406" y="528638"/>
                </a:lnTo>
                <a:lnTo>
                  <a:pt x="219075" y="666750"/>
                </a:lnTo>
                <a:lnTo>
                  <a:pt x="230981" y="823913"/>
                </a:lnTo>
                <a:lnTo>
                  <a:pt x="238125" y="1014413"/>
                </a:lnTo>
                <a:cubicBezTo>
                  <a:pt x="238919" y="1073944"/>
                  <a:pt x="239712" y="1133476"/>
                  <a:pt x="240506" y="1193007"/>
                </a:cubicBezTo>
                <a:lnTo>
                  <a:pt x="245268" y="1228725"/>
                </a:lnTo>
                <a:lnTo>
                  <a:pt x="259556" y="1271588"/>
                </a:lnTo>
                <a:lnTo>
                  <a:pt x="285750" y="1323975"/>
                </a:lnTo>
                <a:lnTo>
                  <a:pt x="311943" y="1362075"/>
                </a:lnTo>
                <a:lnTo>
                  <a:pt x="330993" y="1381125"/>
                </a:lnTo>
                <a:lnTo>
                  <a:pt x="354806" y="1400175"/>
                </a:lnTo>
                <a:lnTo>
                  <a:pt x="385762" y="1414463"/>
                </a:lnTo>
                <a:lnTo>
                  <a:pt x="402431" y="1414463"/>
                </a:lnTo>
                <a:lnTo>
                  <a:pt x="423862" y="1409700"/>
                </a:lnTo>
                <a:lnTo>
                  <a:pt x="445293" y="1393032"/>
                </a:lnTo>
                <a:lnTo>
                  <a:pt x="461962" y="1371600"/>
                </a:lnTo>
                <a:lnTo>
                  <a:pt x="481012" y="1338263"/>
                </a:lnTo>
                <a:lnTo>
                  <a:pt x="497681" y="1302544"/>
                </a:lnTo>
                <a:lnTo>
                  <a:pt x="485775" y="1152525"/>
                </a:lnTo>
                <a:lnTo>
                  <a:pt x="471487" y="885825"/>
                </a:lnTo>
                <a:lnTo>
                  <a:pt x="457200" y="750094"/>
                </a:lnTo>
                <a:lnTo>
                  <a:pt x="431006" y="573882"/>
                </a:lnTo>
                <a:lnTo>
                  <a:pt x="409575" y="3952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6F5CE420-B99F-49DD-8B70-09E4F324554A}"/>
              </a:ext>
            </a:extLst>
          </p:cNvPr>
          <p:cNvSpPr/>
          <p:nvPr/>
        </p:nvSpPr>
        <p:spPr>
          <a:xfrm>
            <a:off x="4076700" y="4414838"/>
            <a:ext cx="3098800" cy="547687"/>
          </a:xfrm>
          <a:custGeom>
            <a:avLst/>
            <a:gdLst>
              <a:gd name="connsiteX0" fmla="*/ 1072228 w 3098939"/>
              <a:gd name="connsiteY0" fmla="*/ 192901 h 548640"/>
              <a:gd name="connsiteX1" fmla="*/ 1302707 w 3098939"/>
              <a:gd name="connsiteY1" fmla="*/ 147807 h 548640"/>
              <a:gd name="connsiteX2" fmla="*/ 1405421 w 3098939"/>
              <a:gd name="connsiteY2" fmla="*/ 130271 h 548640"/>
              <a:gd name="connsiteX3" fmla="*/ 1748634 w 3098939"/>
              <a:gd name="connsiteY3" fmla="*/ 100208 h 548640"/>
              <a:gd name="connsiteX4" fmla="*/ 2031722 w 3098939"/>
              <a:gd name="connsiteY4" fmla="*/ 72651 h 548640"/>
              <a:gd name="connsiteX5" fmla="*/ 2309800 w 3098939"/>
              <a:gd name="connsiteY5" fmla="*/ 52609 h 548640"/>
              <a:gd name="connsiteX6" fmla="*/ 2502701 w 3098939"/>
              <a:gd name="connsiteY6" fmla="*/ 42589 h 548640"/>
              <a:gd name="connsiteX7" fmla="*/ 2612930 w 3098939"/>
              <a:gd name="connsiteY7" fmla="*/ 20042 h 548640"/>
              <a:gd name="connsiteX8" fmla="*/ 2708127 w 3098939"/>
              <a:gd name="connsiteY8" fmla="*/ 0 h 548640"/>
              <a:gd name="connsiteX9" fmla="*/ 2728169 w 3098939"/>
              <a:gd name="connsiteY9" fmla="*/ 0 h 548640"/>
              <a:gd name="connsiteX10" fmla="*/ 2783284 w 3098939"/>
              <a:gd name="connsiteY10" fmla="*/ 12526 h 548640"/>
              <a:gd name="connsiteX11" fmla="*/ 2968669 w 3098939"/>
              <a:gd name="connsiteY11" fmla="*/ 80167 h 548640"/>
              <a:gd name="connsiteX12" fmla="*/ 3036309 w 3098939"/>
              <a:gd name="connsiteY12" fmla="*/ 112734 h 548640"/>
              <a:gd name="connsiteX13" fmla="*/ 3048835 w 3098939"/>
              <a:gd name="connsiteY13" fmla="*/ 120250 h 548640"/>
              <a:gd name="connsiteX14" fmla="*/ 3078898 w 3098939"/>
              <a:gd name="connsiteY14" fmla="*/ 150312 h 548640"/>
              <a:gd name="connsiteX15" fmla="*/ 3096434 w 3098939"/>
              <a:gd name="connsiteY15" fmla="*/ 175364 h 548640"/>
              <a:gd name="connsiteX16" fmla="*/ 3098939 w 3098939"/>
              <a:gd name="connsiteY16" fmla="*/ 190396 h 548640"/>
              <a:gd name="connsiteX17" fmla="*/ 3093929 w 3098939"/>
              <a:gd name="connsiteY17" fmla="*/ 207932 h 548640"/>
              <a:gd name="connsiteX18" fmla="*/ 3078898 w 3098939"/>
              <a:gd name="connsiteY18" fmla="*/ 222963 h 548640"/>
              <a:gd name="connsiteX19" fmla="*/ 3053846 w 3098939"/>
              <a:gd name="connsiteY19" fmla="*/ 235489 h 548640"/>
              <a:gd name="connsiteX20" fmla="*/ 3023783 w 3098939"/>
              <a:gd name="connsiteY20" fmla="*/ 243005 h 548640"/>
              <a:gd name="connsiteX21" fmla="*/ 2996226 w 3098939"/>
              <a:gd name="connsiteY21" fmla="*/ 243005 h 548640"/>
              <a:gd name="connsiteX22" fmla="*/ 2913554 w 3098939"/>
              <a:gd name="connsiteY22" fmla="*/ 232984 h 548640"/>
              <a:gd name="connsiteX23" fmla="*/ 2825872 w 3098939"/>
              <a:gd name="connsiteY23" fmla="*/ 222963 h 548640"/>
              <a:gd name="connsiteX24" fmla="*/ 2733179 w 3098939"/>
              <a:gd name="connsiteY24" fmla="*/ 220458 h 548640"/>
              <a:gd name="connsiteX25" fmla="*/ 2570341 w 3098939"/>
              <a:gd name="connsiteY25" fmla="*/ 227974 h 548640"/>
              <a:gd name="connsiteX26" fmla="*/ 2252180 w 3098939"/>
              <a:gd name="connsiteY26" fmla="*/ 237995 h 548640"/>
              <a:gd name="connsiteX27" fmla="*/ 1956566 w 3098939"/>
              <a:gd name="connsiteY27" fmla="*/ 255531 h 548640"/>
              <a:gd name="connsiteX28" fmla="*/ 1723582 w 3098939"/>
              <a:gd name="connsiteY28" fmla="*/ 278078 h 548640"/>
              <a:gd name="connsiteX29" fmla="*/ 1615858 w 3098939"/>
              <a:gd name="connsiteY29" fmla="*/ 290604 h 548640"/>
              <a:gd name="connsiteX30" fmla="*/ 1260119 w 3098939"/>
              <a:gd name="connsiteY30" fmla="*/ 315656 h 548640"/>
              <a:gd name="connsiteX31" fmla="*/ 1087259 w 3098939"/>
              <a:gd name="connsiteY31" fmla="*/ 345718 h 548640"/>
              <a:gd name="connsiteX32" fmla="*/ 904379 w 3098939"/>
              <a:gd name="connsiteY32" fmla="*/ 390812 h 548640"/>
              <a:gd name="connsiteX33" fmla="*/ 734026 w 3098939"/>
              <a:gd name="connsiteY33" fmla="*/ 440916 h 548640"/>
              <a:gd name="connsiteX34" fmla="*/ 596239 w 3098939"/>
              <a:gd name="connsiteY34" fmla="*/ 483505 h 548640"/>
              <a:gd name="connsiteX35" fmla="*/ 553651 w 3098939"/>
              <a:gd name="connsiteY35" fmla="*/ 503546 h 548640"/>
              <a:gd name="connsiteX36" fmla="*/ 518578 w 3098939"/>
              <a:gd name="connsiteY36" fmla="*/ 521083 h 548640"/>
              <a:gd name="connsiteX37" fmla="*/ 465969 w 3098939"/>
              <a:gd name="connsiteY37" fmla="*/ 541124 h 548640"/>
              <a:gd name="connsiteX38" fmla="*/ 423380 w 3098939"/>
              <a:gd name="connsiteY38" fmla="*/ 548640 h 548640"/>
              <a:gd name="connsiteX39" fmla="*/ 385802 w 3098939"/>
              <a:gd name="connsiteY39" fmla="*/ 548640 h 548640"/>
              <a:gd name="connsiteX40" fmla="*/ 355739 w 3098939"/>
              <a:gd name="connsiteY40" fmla="*/ 538619 h 548640"/>
              <a:gd name="connsiteX41" fmla="*/ 283089 w 3098939"/>
              <a:gd name="connsiteY41" fmla="*/ 488515 h 548640"/>
              <a:gd name="connsiteX42" fmla="*/ 202922 w 3098939"/>
              <a:gd name="connsiteY42" fmla="*/ 428390 h 548640"/>
              <a:gd name="connsiteX43" fmla="*/ 125261 w 3098939"/>
              <a:gd name="connsiteY43" fmla="*/ 363255 h 548640"/>
              <a:gd name="connsiteX44" fmla="*/ 32568 w 3098939"/>
              <a:gd name="connsiteY44" fmla="*/ 265552 h 548640"/>
              <a:gd name="connsiteX45" fmla="*/ 7516 w 3098939"/>
              <a:gd name="connsiteY45" fmla="*/ 232984 h 548640"/>
              <a:gd name="connsiteX46" fmla="*/ 0 w 3098939"/>
              <a:gd name="connsiteY46" fmla="*/ 215448 h 548640"/>
              <a:gd name="connsiteX47" fmla="*/ 0 w 3098939"/>
              <a:gd name="connsiteY47" fmla="*/ 202922 h 548640"/>
              <a:gd name="connsiteX48" fmla="*/ 7516 w 3098939"/>
              <a:gd name="connsiteY48" fmla="*/ 185385 h 548640"/>
              <a:gd name="connsiteX49" fmla="*/ 17537 w 3098939"/>
              <a:gd name="connsiteY49" fmla="*/ 175364 h 548640"/>
              <a:gd name="connsiteX50" fmla="*/ 35073 w 3098939"/>
              <a:gd name="connsiteY50" fmla="*/ 170354 h 548640"/>
              <a:gd name="connsiteX51" fmla="*/ 45094 w 3098939"/>
              <a:gd name="connsiteY51" fmla="*/ 170354 h 548640"/>
              <a:gd name="connsiteX52" fmla="*/ 82672 w 3098939"/>
              <a:gd name="connsiteY52" fmla="*/ 187890 h 548640"/>
              <a:gd name="connsiteX53" fmla="*/ 152818 w 3098939"/>
              <a:gd name="connsiteY53" fmla="*/ 222963 h 548640"/>
              <a:gd name="connsiteX54" fmla="*/ 212943 w 3098939"/>
              <a:gd name="connsiteY54" fmla="*/ 248015 h 548640"/>
              <a:gd name="connsiteX55" fmla="*/ 290604 w 3098939"/>
              <a:gd name="connsiteY55" fmla="*/ 270562 h 548640"/>
              <a:gd name="connsiteX56" fmla="*/ 388307 w 3098939"/>
              <a:gd name="connsiteY56" fmla="*/ 290604 h 548640"/>
              <a:gd name="connsiteX57" fmla="*/ 511062 w 3098939"/>
              <a:gd name="connsiteY57" fmla="*/ 298120 h 548640"/>
              <a:gd name="connsiteX58" fmla="*/ 638828 w 3098939"/>
              <a:gd name="connsiteY58" fmla="*/ 283088 h 548640"/>
              <a:gd name="connsiteX59" fmla="*/ 869307 w 3098939"/>
              <a:gd name="connsiteY59" fmla="*/ 232984 h 548640"/>
              <a:gd name="connsiteX60" fmla="*/ 1072228 w 3098939"/>
              <a:gd name="connsiteY60" fmla="*/ 192901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098939" h="548640">
                <a:moveTo>
                  <a:pt x="1072228" y="192901"/>
                </a:moveTo>
                <a:lnTo>
                  <a:pt x="1302707" y="147807"/>
                </a:lnTo>
                <a:lnTo>
                  <a:pt x="1405421" y="130271"/>
                </a:lnTo>
                <a:lnTo>
                  <a:pt x="1748634" y="100208"/>
                </a:lnTo>
                <a:lnTo>
                  <a:pt x="2031722" y="72651"/>
                </a:lnTo>
                <a:lnTo>
                  <a:pt x="2309800" y="52609"/>
                </a:lnTo>
                <a:lnTo>
                  <a:pt x="2502701" y="42589"/>
                </a:lnTo>
                <a:lnTo>
                  <a:pt x="2612930" y="20042"/>
                </a:lnTo>
                <a:lnTo>
                  <a:pt x="2708127" y="0"/>
                </a:lnTo>
                <a:lnTo>
                  <a:pt x="2728169" y="0"/>
                </a:lnTo>
                <a:lnTo>
                  <a:pt x="2783284" y="12526"/>
                </a:lnTo>
                <a:lnTo>
                  <a:pt x="2968669" y="80167"/>
                </a:lnTo>
                <a:lnTo>
                  <a:pt x="3036309" y="112734"/>
                </a:lnTo>
                <a:lnTo>
                  <a:pt x="3048835" y="120250"/>
                </a:lnTo>
                <a:lnTo>
                  <a:pt x="3078898" y="150312"/>
                </a:lnTo>
                <a:lnTo>
                  <a:pt x="3096434" y="175364"/>
                </a:lnTo>
                <a:lnTo>
                  <a:pt x="3098939" y="190396"/>
                </a:lnTo>
                <a:lnTo>
                  <a:pt x="3093929" y="207932"/>
                </a:lnTo>
                <a:lnTo>
                  <a:pt x="3078898" y="222963"/>
                </a:lnTo>
                <a:lnTo>
                  <a:pt x="3053846" y="235489"/>
                </a:lnTo>
                <a:lnTo>
                  <a:pt x="3023783" y="243005"/>
                </a:lnTo>
                <a:lnTo>
                  <a:pt x="2996226" y="243005"/>
                </a:lnTo>
                <a:lnTo>
                  <a:pt x="2913554" y="232984"/>
                </a:lnTo>
                <a:lnTo>
                  <a:pt x="2825872" y="222963"/>
                </a:lnTo>
                <a:lnTo>
                  <a:pt x="2733179" y="220458"/>
                </a:lnTo>
                <a:lnTo>
                  <a:pt x="2570341" y="227974"/>
                </a:lnTo>
                <a:lnTo>
                  <a:pt x="2252180" y="237995"/>
                </a:lnTo>
                <a:lnTo>
                  <a:pt x="1956566" y="255531"/>
                </a:lnTo>
                <a:lnTo>
                  <a:pt x="1723582" y="278078"/>
                </a:lnTo>
                <a:lnTo>
                  <a:pt x="1615858" y="290604"/>
                </a:lnTo>
                <a:lnTo>
                  <a:pt x="1260119" y="315656"/>
                </a:lnTo>
                <a:lnTo>
                  <a:pt x="1087259" y="345718"/>
                </a:lnTo>
                <a:lnTo>
                  <a:pt x="904379" y="390812"/>
                </a:lnTo>
                <a:lnTo>
                  <a:pt x="734026" y="440916"/>
                </a:lnTo>
                <a:lnTo>
                  <a:pt x="596239" y="483505"/>
                </a:lnTo>
                <a:lnTo>
                  <a:pt x="553651" y="503546"/>
                </a:lnTo>
                <a:lnTo>
                  <a:pt x="518578" y="521083"/>
                </a:lnTo>
                <a:lnTo>
                  <a:pt x="465969" y="541124"/>
                </a:lnTo>
                <a:lnTo>
                  <a:pt x="423380" y="548640"/>
                </a:lnTo>
                <a:lnTo>
                  <a:pt x="385802" y="548640"/>
                </a:lnTo>
                <a:lnTo>
                  <a:pt x="355739" y="538619"/>
                </a:lnTo>
                <a:lnTo>
                  <a:pt x="283089" y="488515"/>
                </a:lnTo>
                <a:lnTo>
                  <a:pt x="202922" y="428390"/>
                </a:lnTo>
                <a:lnTo>
                  <a:pt x="125261" y="363255"/>
                </a:lnTo>
                <a:lnTo>
                  <a:pt x="32568" y="265552"/>
                </a:lnTo>
                <a:lnTo>
                  <a:pt x="7516" y="232984"/>
                </a:lnTo>
                <a:lnTo>
                  <a:pt x="0" y="215448"/>
                </a:lnTo>
                <a:lnTo>
                  <a:pt x="0" y="202922"/>
                </a:lnTo>
                <a:lnTo>
                  <a:pt x="7516" y="185385"/>
                </a:lnTo>
                <a:lnTo>
                  <a:pt x="17537" y="175364"/>
                </a:lnTo>
                <a:lnTo>
                  <a:pt x="35073" y="170354"/>
                </a:lnTo>
                <a:lnTo>
                  <a:pt x="45094" y="170354"/>
                </a:lnTo>
                <a:lnTo>
                  <a:pt x="82672" y="187890"/>
                </a:lnTo>
                <a:lnTo>
                  <a:pt x="152818" y="222963"/>
                </a:lnTo>
                <a:lnTo>
                  <a:pt x="212943" y="248015"/>
                </a:lnTo>
                <a:lnTo>
                  <a:pt x="290604" y="270562"/>
                </a:lnTo>
                <a:lnTo>
                  <a:pt x="388307" y="290604"/>
                </a:lnTo>
                <a:lnTo>
                  <a:pt x="511062" y="298120"/>
                </a:lnTo>
                <a:lnTo>
                  <a:pt x="638828" y="283088"/>
                </a:lnTo>
                <a:lnTo>
                  <a:pt x="869307" y="232984"/>
                </a:lnTo>
                <a:lnTo>
                  <a:pt x="1072228" y="19290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401B89DA-FE7B-4908-8C0E-35875230C566}"/>
              </a:ext>
            </a:extLst>
          </p:cNvPr>
          <p:cNvSpPr/>
          <p:nvPr/>
        </p:nvSpPr>
        <p:spPr>
          <a:xfrm rot="16200000">
            <a:off x="1420813" y="3421063"/>
            <a:ext cx="4306887" cy="547687"/>
          </a:xfrm>
          <a:custGeom>
            <a:avLst/>
            <a:gdLst>
              <a:gd name="connsiteX0" fmla="*/ 1839391 w 4307212"/>
              <a:gd name="connsiteY0" fmla="*/ 406008 h 547228"/>
              <a:gd name="connsiteX1" fmla="*/ 2111240 w 4307212"/>
              <a:gd name="connsiteY1" fmla="*/ 420130 h 547228"/>
              <a:gd name="connsiteX2" fmla="*/ 2485473 w 4307212"/>
              <a:gd name="connsiteY2" fmla="*/ 444843 h 547228"/>
              <a:gd name="connsiteX3" fmla="*/ 2722017 w 4307212"/>
              <a:gd name="connsiteY3" fmla="*/ 462496 h 547228"/>
              <a:gd name="connsiteX4" fmla="*/ 2933847 w 4307212"/>
              <a:gd name="connsiteY4" fmla="*/ 462496 h 547228"/>
              <a:gd name="connsiteX5" fmla="*/ 3113903 w 4307212"/>
              <a:gd name="connsiteY5" fmla="*/ 462496 h 547228"/>
              <a:gd name="connsiteX6" fmla="*/ 3276306 w 4307212"/>
              <a:gd name="connsiteY6" fmla="*/ 483679 h 547228"/>
              <a:gd name="connsiteX7" fmla="*/ 3466953 w 4307212"/>
              <a:gd name="connsiteY7" fmla="*/ 497801 h 547228"/>
              <a:gd name="connsiteX8" fmla="*/ 3738801 w 4307212"/>
              <a:gd name="connsiteY8" fmla="*/ 504862 h 547228"/>
              <a:gd name="connsiteX9" fmla="*/ 3904735 w 4307212"/>
              <a:gd name="connsiteY9" fmla="*/ 508392 h 547228"/>
              <a:gd name="connsiteX10" fmla="*/ 3929449 w 4307212"/>
              <a:gd name="connsiteY10" fmla="*/ 518984 h 547228"/>
              <a:gd name="connsiteX11" fmla="*/ 3971815 w 4307212"/>
              <a:gd name="connsiteY11" fmla="*/ 540167 h 547228"/>
              <a:gd name="connsiteX12" fmla="*/ 4010650 w 4307212"/>
              <a:gd name="connsiteY12" fmla="*/ 547228 h 547228"/>
              <a:gd name="connsiteX13" fmla="*/ 4042425 w 4307212"/>
              <a:gd name="connsiteY13" fmla="*/ 543697 h 547228"/>
              <a:gd name="connsiteX14" fmla="*/ 4081260 w 4307212"/>
              <a:gd name="connsiteY14" fmla="*/ 522514 h 547228"/>
              <a:gd name="connsiteX15" fmla="*/ 4120096 w 4307212"/>
              <a:gd name="connsiteY15" fmla="*/ 487209 h 547228"/>
              <a:gd name="connsiteX16" fmla="*/ 4169523 w 4307212"/>
              <a:gd name="connsiteY16" fmla="*/ 409538 h 547228"/>
              <a:gd name="connsiteX17" fmla="*/ 4226011 w 4307212"/>
              <a:gd name="connsiteY17" fmla="*/ 303623 h 547228"/>
              <a:gd name="connsiteX18" fmla="*/ 4268377 w 4307212"/>
              <a:gd name="connsiteY18" fmla="*/ 172995 h 547228"/>
              <a:gd name="connsiteX19" fmla="*/ 4300151 w 4307212"/>
              <a:gd name="connsiteY19" fmla="*/ 56488 h 547228"/>
              <a:gd name="connsiteX20" fmla="*/ 4307212 w 4307212"/>
              <a:gd name="connsiteY20" fmla="*/ 21183 h 547228"/>
              <a:gd name="connsiteX21" fmla="*/ 4303682 w 4307212"/>
              <a:gd name="connsiteY21" fmla="*/ 7061 h 547228"/>
              <a:gd name="connsiteX22" fmla="*/ 4296621 w 4307212"/>
              <a:gd name="connsiteY22" fmla="*/ 0 h 547228"/>
              <a:gd name="connsiteX23" fmla="*/ 4271907 w 4307212"/>
              <a:gd name="connsiteY23" fmla="*/ 7061 h 547228"/>
              <a:gd name="connsiteX24" fmla="*/ 4236602 w 4307212"/>
              <a:gd name="connsiteY24" fmla="*/ 28244 h 547228"/>
              <a:gd name="connsiteX25" fmla="*/ 4176584 w 4307212"/>
              <a:gd name="connsiteY25" fmla="*/ 91793 h 547228"/>
              <a:gd name="connsiteX26" fmla="*/ 4084791 w 4307212"/>
              <a:gd name="connsiteY26" fmla="*/ 180056 h 547228"/>
              <a:gd name="connsiteX27" fmla="*/ 4056547 w 4307212"/>
              <a:gd name="connsiteY27" fmla="*/ 197708 h 547228"/>
              <a:gd name="connsiteX28" fmla="*/ 4003589 w 4307212"/>
              <a:gd name="connsiteY28" fmla="*/ 222422 h 547228"/>
              <a:gd name="connsiteX29" fmla="*/ 3954162 w 4307212"/>
              <a:gd name="connsiteY29" fmla="*/ 236544 h 547228"/>
              <a:gd name="connsiteX30" fmla="*/ 3883552 w 4307212"/>
              <a:gd name="connsiteY30" fmla="*/ 240074 h 547228"/>
              <a:gd name="connsiteX31" fmla="*/ 3594051 w 4307212"/>
              <a:gd name="connsiteY31" fmla="*/ 240074 h 547228"/>
              <a:gd name="connsiteX32" fmla="*/ 3180982 w 4307212"/>
              <a:gd name="connsiteY32" fmla="*/ 240074 h 547228"/>
              <a:gd name="connsiteX33" fmla="*/ 2308948 w 4307212"/>
              <a:gd name="connsiteY33" fmla="*/ 233013 h 547228"/>
              <a:gd name="connsiteX34" fmla="*/ 1888818 w 4307212"/>
              <a:gd name="connsiteY34" fmla="*/ 215361 h 547228"/>
              <a:gd name="connsiteX35" fmla="*/ 1489872 w 4307212"/>
              <a:gd name="connsiteY35" fmla="*/ 197708 h 547228"/>
              <a:gd name="connsiteX36" fmla="*/ 1115638 w 4307212"/>
              <a:gd name="connsiteY36" fmla="*/ 180056 h 547228"/>
              <a:gd name="connsiteX37" fmla="*/ 695509 w 4307212"/>
              <a:gd name="connsiteY37" fmla="*/ 158873 h 547228"/>
              <a:gd name="connsiteX38" fmla="*/ 561350 w 4307212"/>
              <a:gd name="connsiteY38" fmla="*/ 151812 h 547228"/>
              <a:gd name="connsiteX39" fmla="*/ 469557 w 4307212"/>
              <a:gd name="connsiteY39" fmla="*/ 127098 h 547228"/>
              <a:gd name="connsiteX40" fmla="*/ 406008 w 4307212"/>
              <a:gd name="connsiteY40" fmla="*/ 120037 h 547228"/>
              <a:gd name="connsiteX41" fmla="*/ 360111 w 4307212"/>
              <a:gd name="connsiteY41" fmla="*/ 123567 h 547228"/>
              <a:gd name="connsiteX42" fmla="*/ 282440 w 4307212"/>
              <a:gd name="connsiteY42" fmla="*/ 134159 h 547228"/>
              <a:gd name="connsiteX43" fmla="*/ 169464 w 4307212"/>
              <a:gd name="connsiteY43" fmla="*/ 169464 h 547228"/>
              <a:gd name="connsiteX44" fmla="*/ 70610 w 4307212"/>
              <a:gd name="connsiteY44" fmla="*/ 211830 h 547228"/>
              <a:gd name="connsiteX45" fmla="*/ 21183 w 4307212"/>
              <a:gd name="connsiteY45" fmla="*/ 247135 h 547228"/>
              <a:gd name="connsiteX46" fmla="*/ 7061 w 4307212"/>
              <a:gd name="connsiteY46" fmla="*/ 268318 h 547228"/>
              <a:gd name="connsiteX47" fmla="*/ 0 w 4307212"/>
              <a:gd name="connsiteY47" fmla="*/ 296562 h 547228"/>
              <a:gd name="connsiteX48" fmla="*/ 14122 w 4307212"/>
              <a:gd name="connsiteY48" fmla="*/ 324806 h 547228"/>
              <a:gd name="connsiteX49" fmla="*/ 28244 w 4307212"/>
              <a:gd name="connsiteY49" fmla="*/ 338928 h 547228"/>
              <a:gd name="connsiteX50" fmla="*/ 70610 w 4307212"/>
              <a:gd name="connsiteY50" fmla="*/ 360111 h 547228"/>
              <a:gd name="connsiteX51" fmla="*/ 127098 w 4307212"/>
              <a:gd name="connsiteY51" fmla="*/ 374233 h 547228"/>
              <a:gd name="connsiteX52" fmla="*/ 222421 w 4307212"/>
              <a:gd name="connsiteY52" fmla="*/ 391886 h 547228"/>
              <a:gd name="connsiteX53" fmla="*/ 360111 w 4307212"/>
              <a:gd name="connsiteY53" fmla="*/ 402477 h 547228"/>
              <a:gd name="connsiteX54" fmla="*/ 469557 w 4307212"/>
              <a:gd name="connsiteY54" fmla="*/ 402477 h 547228"/>
              <a:gd name="connsiteX55" fmla="*/ 543697 w 4307212"/>
              <a:gd name="connsiteY55" fmla="*/ 395416 h 547228"/>
              <a:gd name="connsiteX56" fmla="*/ 970888 w 4307212"/>
              <a:gd name="connsiteY56" fmla="*/ 391886 h 547228"/>
              <a:gd name="connsiteX57" fmla="*/ 1518116 w 4307212"/>
              <a:gd name="connsiteY57" fmla="*/ 398947 h 547228"/>
              <a:gd name="connsiteX58" fmla="*/ 1839391 w 4307212"/>
              <a:gd name="connsiteY58" fmla="*/ 406008 h 54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307212" h="547228">
                <a:moveTo>
                  <a:pt x="1839391" y="406008"/>
                </a:moveTo>
                <a:lnTo>
                  <a:pt x="2111240" y="420130"/>
                </a:lnTo>
                <a:lnTo>
                  <a:pt x="2485473" y="444843"/>
                </a:lnTo>
                <a:lnTo>
                  <a:pt x="2722017" y="462496"/>
                </a:lnTo>
                <a:lnTo>
                  <a:pt x="2933847" y="462496"/>
                </a:lnTo>
                <a:lnTo>
                  <a:pt x="3113903" y="462496"/>
                </a:lnTo>
                <a:lnTo>
                  <a:pt x="3276306" y="483679"/>
                </a:lnTo>
                <a:lnTo>
                  <a:pt x="3466953" y="497801"/>
                </a:lnTo>
                <a:lnTo>
                  <a:pt x="3738801" y="504862"/>
                </a:lnTo>
                <a:lnTo>
                  <a:pt x="3904735" y="508392"/>
                </a:lnTo>
                <a:lnTo>
                  <a:pt x="3929449" y="518984"/>
                </a:lnTo>
                <a:lnTo>
                  <a:pt x="3971815" y="540167"/>
                </a:lnTo>
                <a:lnTo>
                  <a:pt x="4010650" y="547228"/>
                </a:lnTo>
                <a:lnTo>
                  <a:pt x="4042425" y="543697"/>
                </a:lnTo>
                <a:lnTo>
                  <a:pt x="4081260" y="522514"/>
                </a:lnTo>
                <a:lnTo>
                  <a:pt x="4120096" y="487209"/>
                </a:lnTo>
                <a:lnTo>
                  <a:pt x="4169523" y="409538"/>
                </a:lnTo>
                <a:lnTo>
                  <a:pt x="4226011" y="303623"/>
                </a:lnTo>
                <a:lnTo>
                  <a:pt x="4268377" y="172995"/>
                </a:lnTo>
                <a:lnTo>
                  <a:pt x="4300151" y="56488"/>
                </a:lnTo>
                <a:lnTo>
                  <a:pt x="4307212" y="21183"/>
                </a:lnTo>
                <a:lnTo>
                  <a:pt x="4303682" y="7061"/>
                </a:lnTo>
                <a:lnTo>
                  <a:pt x="4296621" y="0"/>
                </a:lnTo>
                <a:lnTo>
                  <a:pt x="4271907" y="7061"/>
                </a:lnTo>
                <a:lnTo>
                  <a:pt x="4236602" y="28244"/>
                </a:lnTo>
                <a:lnTo>
                  <a:pt x="4176584" y="91793"/>
                </a:lnTo>
                <a:lnTo>
                  <a:pt x="4084791" y="180056"/>
                </a:lnTo>
                <a:lnTo>
                  <a:pt x="4056547" y="197708"/>
                </a:lnTo>
                <a:lnTo>
                  <a:pt x="4003589" y="222422"/>
                </a:lnTo>
                <a:lnTo>
                  <a:pt x="3954162" y="236544"/>
                </a:lnTo>
                <a:lnTo>
                  <a:pt x="3883552" y="240074"/>
                </a:lnTo>
                <a:lnTo>
                  <a:pt x="3594051" y="240074"/>
                </a:lnTo>
                <a:lnTo>
                  <a:pt x="3180982" y="240074"/>
                </a:lnTo>
                <a:lnTo>
                  <a:pt x="2308948" y="233013"/>
                </a:lnTo>
                <a:lnTo>
                  <a:pt x="1888818" y="215361"/>
                </a:lnTo>
                <a:lnTo>
                  <a:pt x="1489872" y="197708"/>
                </a:lnTo>
                <a:lnTo>
                  <a:pt x="1115638" y="180056"/>
                </a:lnTo>
                <a:lnTo>
                  <a:pt x="695509" y="158873"/>
                </a:lnTo>
                <a:lnTo>
                  <a:pt x="561350" y="151812"/>
                </a:lnTo>
                <a:lnTo>
                  <a:pt x="469557" y="127098"/>
                </a:lnTo>
                <a:lnTo>
                  <a:pt x="406008" y="120037"/>
                </a:lnTo>
                <a:lnTo>
                  <a:pt x="360111" y="123567"/>
                </a:lnTo>
                <a:lnTo>
                  <a:pt x="282440" y="134159"/>
                </a:lnTo>
                <a:lnTo>
                  <a:pt x="169464" y="169464"/>
                </a:lnTo>
                <a:lnTo>
                  <a:pt x="70610" y="211830"/>
                </a:lnTo>
                <a:lnTo>
                  <a:pt x="21183" y="247135"/>
                </a:lnTo>
                <a:lnTo>
                  <a:pt x="7061" y="268318"/>
                </a:lnTo>
                <a:lnTo>
                  <a:pt x="0" y="296562"/>
                </a:lnTo>
                <a:lnTo>
                  <a:pt x="14122" y="324806"/>
                </a:lnTo>
                <a:lnTo>
                  <a:pt x="28244" y="338928"/>
                </a:lnTo>
                <a:lnTo>
                  <a:pt x="70610" y="360111"/>
                </a:lnTo>
                <a:lnTo>
                  <a:pt x="127098" y="374233"/>
                </a:lnTo>
                <a:lnTo>
                  <a:pt x="222421" y="391886"/>
                </a:lnTo>
                <a:lnTo>
                  <a:pt x="360111" y="402477"/>
                </a:lnTo>
                <a:lnTo>
                  <a:pt x="469557" y="402477"/>
                </a:lnTo>
                <a:lnTo>
                  <a:pt x="543697" y="395416"/>
                </a:lnTo>
                <a:lnTo>
                  <a:pt x="970888" y="391886"/>
                </a:lnTo>
                <a:lnTo>
                  <a:pt x="1518116" y="398947"/>
                </a:lnTo>
                <a:lnTo>
                  <a:pt x="1839391" y="40600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E8F027E6-5116-4BC0-9E27-52285792965E}"/>
              </a:ext>
            </a:extLst>
          </p:cNvPr>
          <p:cNvSpPr/>
          <p:nvPr/>
        </p:nvSpPr>
        <p:spPr>
          <a:xfrm rot="16200000">
            <a:off x="2154237" y="3155951"/>
            <a:ext cx="1863725" cy="1035050"/>
          </a:xfrm>
          <a:custGeom>
            <a:avLst/>
            <a:gdLst>
              <a:gd name="connsiteX0" fmla="*/ 931069 w 1864519"/>
              <a:gd name="connsiteY0" fmla="*/ 757237 h 1035844"/>
              <a:gd name="connsiteX1" fmla="*/ 738188 w 1864519"/>
              <a:gd name="connsiteY1" fmla="*/ 635794 h 1035844"/>
              <a:gd name="connsiteX2" fmla="*/ 564356 w 1864519"/>
              <a:gd name="connsiteY2" fmla="*/ 519112 h 1035844"/>
              <a:gd name="connsiteX3" fmla="*/ 407194 w 1864519"/>
              <a:gd name="connsiteY3" fmla="*/ 407194 h 1035844"/>
              <a:gd name="connsiteX4" fmla="*/ 271463 w 1864519"/>
              <a:gd name="connsiteY4" fmla="*/ 297656 h 1035844"/>
              <a:gd name="connsiteX5" fmla="*/ 97631 w 1864519"/>
              <a:gd name="connsiteY5" fmla="*/ 140494 h 1035844"/>
              <a:gd name="connsiteX6" fmla="*/ 30956 w 1864519"/>
              <a:gd name="connsiteY6" fmla="*/ 76200 h 1035844"/>
              <a:gd name="connsiteX7" fmla="*/ 14288 w 1864519"/>
              <a:gd name="connsiteY7" fmla="*/ 59531 h 1035844"/>
              <a:gd name="connsiteX8" fmla="*/ 2381 w 1864519"/>
              <a:gd name="connsiteY8" fmla="*/ 35719 h 1035844"/>
              <a:gd name="connsiteX9" fmla="*/ 0 w 1864519"/>
              <a:gd name="connsiteY9" fmla="*/ 19050 h 1035844"/>
              <a:gd name="connsiteX10" fmla="*/ 2381 w 1864519"/>
              <a:gd name="connsiteY10" fmla="*/ 7144 h 1035844"/>
              <a:gd name="connsiteX11" fmla="*/ 14288 w 1864519"/>
              <a:gd name="connsiteY11" fmla="*/ 0 h 1035844"/>
              <a:gd name="connsiteX12" fmla="*/ 23813 w 1864519"/>
              <a:gd name="connsiteY12" fmla="*/ 0 h 1035844"/>
              <a:gd name="connsiteX13" fmla="*/ 54769 w 1864519"/>
              <a:gd name="connsiteY13" fmla="*/ 9525 h 1035844"/>
              <a:gd name="connsiteX14" fmla="*/ 102394 w 1864519"/>
              <a:gd name="connsiteY14" fmla="*/ 45244 h 1035844"/>
              <a:gd name="connsiteX15" fmla="*/ 240506 w 1864519"/>
              <a:gd name="connsiteY15" fmla="*/ 147637 h 1035844"/>
              <a:gd name="connsiteX16" fmla="*/ 473869 w 1864519"/>
              <a:gd name="connsiteY16" fmla="*/ 307181 h 1035844"/>
              <a:gd name="connsiteX17" fmla="*/ 695325 w 1864519"/>
              <a:gd name="connsiteY17" fmla="*/ 445294 h 1035844"/>
              <a:gd name="connsiteX18" fmla="*/ 881063 w 1864519"/>
              <a:gd name="connsiteY18" fmla="*/ 547687 h 1035844"/>
              <a:gd name="connsiteX19" fmla="*/ 1107281 w 1864519"/>
              <a:gd name="connsiteY19" fmla="*/ 659606 h 1035844"/>
              <a:gd name="connsiteX20" fmla="*/ 1426369 w 1864519"/>
              <a:gd name="connsiteY20" fmla="*/ 792956 h 1035844"/>
              <a:gd name="connsiteX21" fmla="*/ 1681163 w 1864519"/>
              <a:gd name="connsiteY21" fmla="*/ 878681 h 1035844"/>
              <a:gd name="connsiteX22" fmla="*/ 1864519 w 1864519"/>
              <a:gd name="connsiteY22" fmla="*/ 928687 h 1035844"/>
              <a:gd name="connsiteX23" fmla="*/ 1864519 w 1864519"/>
              <a:gd name="connsiteY23" fmla="*/ 1035844 h 1035844"/>
              <a:gd name="connsiteX24" fmla="*/ 1357313 w 1864519"/>
              <a:gd name="connsiteY24" fmla="*/ 1009650 h 1035844"/>
              <a:gd name="connsiteX25" fmla="*/ 1247775 w 1864519"/>
              <a:gd name="connsiteY25" fmla="*/ 959644 h 1035844"/>
              <a:gd name="connsiteX26" fmla="*/ 1145381 w 1864519"/>
              <a:gd name="connsiteY26" fmla="*/ 895350 h 1035844"/>
              <a:gd name="connsiteX27" fmla="*/ 931069 w 1864519"/>
              <a:gd name="connsiteY27" fmla="*/ 757237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64519" h="1035844">
                <a:moveTo>
                  <a:pt x="931069" y="757237"/>
                </a:moveTo>
                <a:lnTo>
                  <a:pt x="738188" y="635794"/>
                </a:lnTo>
                <a:lnTo>
                  <a:pt x="564356" y="519112"/>
                </a:lnTo>
                <a:lnTo>
                  <a:pt x="407194" y="407194"/>
                </a:lnTo>
                <a:lnTo>
                  <a:pt x="271463" y="297656"/>
                </a:lnTo>
                <a:lnTo>
                  <a:pt x="97631" y="140494"/>
                </a:lnTo>
                <a:lnTo>
                  <a:pt x="30956" y="76200"/>
                </a:lnTo>
                <a:lnTo>
                  <a:pt x="14288" y="59531"/>
                </a:lnTo>
                <a:lnTo>
                  <a:pt x="2381" y="35719"/>
                </a:lnTo>
                <a:lnTo>
                  <a:pt x="0" y="19050"/>
                </a:lnTo>
                <a:lnTo>
                  <a:pt x="2381" y="7144"/>
                </a:lnTo>
                <a:lnTo>
                  <a:pt x="14288" y="0"/>
                </a:lnTo>
                <a:lnTo>
                  <a:pt x="23813" y="0"/>
                </a:lnTo>
                <a:lnTo>
                  <a:pt x="54769" y="9525"/>
                </a:lnTo>
                <a:lnTo>
                  <a:pt x="102394" y="45244"/>
                </a:lnTo>
                <a:lnTo>
                  <a:pt x="240506" y="147637"/>
                </a:lnTo>
                <a:lnTo>
                  <a:pt x="473869" y="307181"/>
                </a:lnTo>
                <a:lnTo>
                  <a:pt x="695325" y="445294"/>
                </a:lnTo>
                <a:lnTo>
                  <a:pt x="881063" y="547687"/>
                </a:lnTo>
                <a:lnTo>
                  <a:pt x="1107281" y="659606"/>
                </a:lnTo>
                <a:lnTo>
                  <a:pt x="1426369" y="792956"/>
                </a:lnTo>
                <a:lnTo>
                  <a:pt x="1681163" y="878681"/>
                </a:lnTo>
                <a:lnTo>
                  <a:pt x="1864519" y="928687"/>
                </a:lnTo>
                <a:lnTo>
                  <a:pt x="1864519" y="1035844"/>
                </a:lnTo>
                <a:lnTo>
                  <a:pt x="1357313" y="1009650"/>
                </a:lnTo>
                <a:lnTo>
                  <a:pt x="1247775" y="959644"/>
                </a:lnTo>
                <a:lnTo>
                  <a:pt x="1145381" y="895350"/>
                </a:lnTo>
                <a:lnTo>
                  <a:pt x="931069" y="7572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923BF82A-208E-40C9-AF9D-7C731FD1685E}"/>
              </a:ext>
            </a:extLst>
          </p:cNvPr>
          <p:cNvSpPr/>
          <p:nvPr/>
        </p:nvSpPr>
        <p:spPr>
          <a:xfrm>
            <a:off x="3671888" y="2947988"/>
            <a:ext cx="676275" cy="752475"/>
          </a:xfrm>
          <a:custGeom>
            <a:avLst/>
            <a:gdLst>
              <a:gd name="connsiteX0" fmla="*/ 319087 w 676275"/>
              <a:gd name="connsiteY0" fmla="*/ 435768 h 752475"/>
              <a:gd name="connsiteX1" fmla="*/ 233362 w 676275"/>
              <a:gd name="connsiteY1" fmla="*/ 338137 h 752475"/>
              <a:gd name="connsiteX2" fmla="*/ 147637 w 676275"/>
              <a:gd name="connsiteY2" fmla="*/ 250031 h 752475"/>
              <a:gd name="connsiteX3" fmla="*/ 0 w 676275"/>
              <a:gd name="connsiteY3" fmla="*/ 97631 h 752475"/>
              <a:gd name="connsiteX4" fmla="*/ 0 w 676275"/>
              <a:gd name="connsiteY4" fmla="*/ 0 h 752475"/>
              <a:gd name="connsiteX5" fmla="*/ 130968 w 676275"/>
              <a:gd name="connsiteY5" fmla="*/ 85725 h 752475"/>
              <a:gd name="connsiteX6" fmla="*/ 254793 w 676275"/>
              <a:gd name="connsiteY6" fmla="*/ 169068 h 752475"/>
              <a:gd name="connsiteX7" fmla="*/ 385762 w 676275"/>
              <a:gd name="connsiteY7" fmla="*/ 247650 h 752475"/>
              <a:gd name="connsiteX8" fmla="*/ 531018 w 676275"/>
              <a:gd name="connsiteY8" fmla="*/ 330993 h 752475"/>
              <a:gd name="connsiteX9" fmla="*/ 592931 w 676275"/>
              <a:gd name="connsiteY9" fmla="*/ 369093 h 752475"/>
              <a:gd name="connsiteX10" fmla="*/ 619125 w 676275"/>
              <a:gd name="connsiteY10" fmla="*/ 390525 h 752475"/>
              <a:gd name="connsiteX11" fmla="*/ 633412 w 676275"/>
              <a:gd name="connsiteY11" fmla="*/ 407193 h 752475"/>
              <a:gd name="connsiteX12" fmla="*/ 652462 w 676275"/>
              <a:gd name="connsiteY12" fmla="*/ 442912 h 752475"/>
              <a:gd name="connsiteX13" fmla="*/ 664368 w 676275"/>
              <a:gd name="connsiteY13" fmla="*/ 488156 h 752475"/>
              <a:gd name="connsiteX14" fmla="*/ 673893 w 676275"/>
              <a:gd name="connsiteY14" fmla="*/ 557212 h 752475"/>
              <a:gd name="connsiteX15" fmla="*/ 676275 w 676275"/>
              <a:gd name="connsiteY15" fmla="*/ 640556 h 752475"/>
              <a:gd name="connsiteX16" fmla="*/ 666750 w 676275"/>
              <a:gd name="connsiteY16" fmla="*/ 685800 h 752475"/>
              <a:gd name="connsiteX17" fmla="*/ 652462 w 676275"/>
              <a:gd name="connsiteY17" fmla="*/ 714375 h 752475"/>
              <a:gd name="connsiteX18" fmla="*/ 631031 w 676275"/>
              <a:gd name="connsiteY18" fmla="*/ 738187 h 752475"/>
              <a:gd name="connsiteX19" fmla="*/ 597693 w 676275"/>
              <a:gd name="connsiteY19" fmla="*/ 750093 h 752475"/>
              <a:gd name="connsiteX20" fmla="*/ 576262 w 676275"/>
              <a:gd name="connsiteY20" fmla="*/ 752475 h 752475"/>
              <a:gd name="connsiteX21" fmla="*/ 554831 w 676275"/>
              <a:gd name="connsiteY21" fmla="*/ 747712 h 752475"/>
              <a:gd name="connsiteX22" fmla="*/ 523875 w 676275"/>
              <a:gd name="connsiteY22" fmla="*/ 731043 h 752475"/>
              <a:gd name="connsiteX23" fmla="*/ 497681 w 676275"/>
              <a:gd name="connsiteY23" fmla="*/ 704850 h 752475"/>
              <a:gd name="connsiteX24" fmla="*/ 469106 w 676275"/>
              <a:gd name="connsiteY24" fmla="*/ 664368 h 752475"/>
              <a:gd name="connsiteX25" fmla="*/ 440531 w 676275"/>
              <a:gd name="connsiteY25" fmla="*/ 602456 h 752475"/>
              <a:gd name="connsiteX26" fmla="*/ 404812 w 676275"/>
              <a:gd name="connsiteY26" fmla="*/ 547687 h 752475"/>
              <a:gd name="connsiteX27" fmla="*/ 319087 w 676275"/>
              <a:gd name="connsiteY27" fmla="*/ 435768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76275" h="752475">
                <a:moveTo>
                  <a:pt x="319087" y="435768"/>
                </a:moveTo>
                <a:lnTo>
                  <a:pt x="233362" y="338137"/>
                </a:lnTo>
                <a:lnTo>
                  <a:pt x="147637" y="250031"/>
                </a:lnTo>
                <a:lnTo>
                  <a:pt x="0" y="97631"/>
                </a:lnTo>
                <a:lnTo>
                  <a:pt x="0" y="0"/>
                </a:lnTo>
                <a:lnTo>
                  <a:pt x="130968" y="85725"/>
                </a:lnTo>
                <a:lnTo>
                  <a:pt x="254793" y="169068"/>
                </a:lnTo>
                <a:lnTo>
                  <a:pt x="385762" y="247650"/>
                </a:lnTo>
                <a:lnTo>
                  <a:pt x="531018" y="330993"/>
                </a:lnTo>
                <a:lnTo>
                  <a:pt x="592931" y="369093"/>
                </a:lnTo>
                <a:lnTo>
                  <a:pt x="619125" y="390525"/>
                </a:lnTo>
                <a:lnTo>
                  <a:pt x="633412" y="407193"/>
                </a:lnTo>
                <a:lnTo>
                  <a:pt x="652462" y="442912"/>
                </a:lnTo>
                <a:lnTo>
                  <a:pt x="664368" y="488156"/>
                </a:lnTo>
                <a:lnTo>
                  <a:pt x="673893" y="557212"/>
                </a:lnTo>
                <a:lnTo>
                  <a:pt x="676275" y="640556"/>
                </a:lnTo>
                <a:lnTo>
                  <a:pt x="666750" y="685800"/>
                </a:lnTo>
                <a:lnTo>
                  <a:pt x="652462" y="714375"/>
                </a:lnTo>
                <a:lnTo>
                  <a:pt x="631031" y="738187"/>
                </a:lnTo>
                <a:lnTo>
                  <a:pt x="597693" y="750093"/>
                </a:lnTo>
                <a:lnTo>
                  <a:pt x="576262" y="752475"/>
                </a:lnTo>
                <a:lnTo>
                  <a:pt x="554831" y="747712"/>
                </a:lnTo>
                <a:lnTo>
                  <a:pt x="523875" y="731043"/>
                </a:lnTo>
                <a:lnTo>
                  <a:pt x="497681" y="704850"/>
                </a:lnTo>
                <a:lnTo>
                  <a:pt x="469106" y="664368"/>
                </a:lnTo>
                <a:lnTo>
                  <a:pt x="440531" y="602456"/>
                </a:lnTo>
                <a:lnTo>
                  <a:pt x="404812" y="547687"/>
                </a:lnTo>
                <a:lnTo>
                  <a:pt x="319087" y="4357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63E28C22-75B5-437F-A980-4A229E17D6A2}"/>
              </a:ext>
            </a:extLst>
          </p:cNvPr>
          <p:cNvSpPr/>
          <p:nvPr/>
        </p:nvSpPr>
        <p:spPr>
          <a:xfrm>
            <a:off x="4376738" y="1979613"/>
            <a:ext cx="2557462" cy="468312"/>
          </a:xfrm>
          <a:custGeom>
            <a:avLst/>
            <a:gdLst>
              <a:gd name="connsiteX0" fmla="*/ 1364456 w 2557462"/>
              <a:gd name="connsiteY0" fmla="*/ 126206 h 469106"/>
              <a:gd name="connsiteX1" fmla="*/ 876300 w 2557462"/>
              <a:gd name="connsiteY1" fmla="*/ 183356 h 469106"/>
              <a:gd name="connsiteX2" fmla="*/ 519112 w 2557462"/>
              <a:gd name="connsiteY2" fmla="*/ 221456 h 469106"/>
              <a:gd name="connsiteX3" fmla="*/ 416718 w 2557462"/>
              <a:gd name="connsiteY3" fmla="*/ 223837 h 469106"/>
              <a:gd name="connsiteX4" fmla="*/ 350043 w 2557462"/>
              <a:gd name="connsiteY4" fmla="*/ 223837 h 469106"/>
              <a:gd name="connsiteX5" fmla="*/ 269081 w 2557462"/>
              <a:gd name="connsiteY5" fmla="*/ 216694 h 469106"/>
              <a:gd name="connsiteX6" fmla="*/ 209550 w 2557462"/>
              <a:gd name="connsiteY6" fmla="*/ 204787 h 469106"/>
              <a:gd name="connsiteX7" fmla="*/ 142875 w 2557462"/>
              <a:gd name="connsiteY7" fmla="*/ 183356 h 469106"/>
              <a:gd name="connsiteX8" fmla="*/ 95250 w 2557462"/>
              <a:gd name="connsiteY8" fmla="*/ 159544 h 469106"/>
              <a:gd name="connsiteX9" fmla="*/ 64293 w 2557462"/>
              <a:gd name="connsiteY9" fmla="*/ 140494 h 469106"/>
              <a:gd name="connsiteX10" fmla="*/ 35718 w 2557462"/>
              <a:gd name="connsiteY10" fmla="*/ 126206 h 469106"/>
              <a:gd name="connsiteX11" fmla="*/ 19050 w 2557462"/>
              <a:gd name="connsiteY11" fmla="*/ 119062 h 469106"/>
              <a:gd name="connsiteX12" fmla="*/ 4762 w 2557462"/>
              <a:gd name="connsiteY12" fmla="*/ 121444 h 469106"/>
              <a:gd name="connsiteX13" fmla="*/ 0 w 2557462"/>
              <a:gd name="connsiteY13" fmla="*/ 123825 h 469106"/>
              <a:gd name="connsiteX14" fmla="*/ 0 w 2557462"/>
              <a:gd name="connsiteY14" fmla="*/ 140494 h 469106"/>
              <a:gd name="connsiteX15" fmla="*/ 7143 w 2557462"/>
              <a:gd name="connsiteY15" fmla="*/ 164306 h 469106"/>
              <a:gd name="connsiteX16" fmla="*/ 21431 w 2557462"/>
              <a:gd name="connsiteY16" fmla="*/ 185737 h 469106"/>
              <a:gd name="connsiteX17" fmla="*/ 66675 w 2557462"/>
              <a:gd name="connsiteY17" fmla="*/ 233362 h 469106"/>
              <a:gd name="connsiteX18" fmla="*/ 176212 w 2557462"/>
              <a:gd name="connsiteY18" fmla="*/ 330994 h 469106"/>
              <a:gd name="connsiteX19" fmla="*/ 233362 w 2557462"/>
              <a:gd name="connsiteY19" fmla="*/ 376237 h 469106"/>
              <a:gd name="connsiteX20" fmla="*/ 290512 w 2557462"/>
              <a:gd name="connsiteY20" fmla="*/ 416719 h 469106"/>
              <a:gd name="connsiteX21" fmla="*/ 330993 w 2557462"/>
              <a:gd name="connsiteY21" fmla="*/ 440531 h 469106"/>
              <a:gd name="connsiteX22" fmla="*/ 366712 w 2557462"/>
              <a:gd name="connsiteY22" fmla="*/ 459581 h 469106"/>
              <a:gd name="connsiteX23" fmla="*/ 397668 w 2557462"/>
              <a:gd name="connsiteY23" fmla="*/ 469106 h 469106"/>
              <a:gd name="connsiteX24" fmla="*/ 421481 w 2557462"/>
              <a:gd name="connsiteY24" fmla="*/ 469106 h 469106"/>
              <a:gd name="connsiteX25" fmla="*/ 454818 w 2557462"/>
              <a:gd name="connsiteY25" fmla="*/ 459581 h 469106"/>
              <a:gd name="connsiteX26" fmla="*/ 485775 w 2557462"/>
              <a:gd name="connsiteY26" fmla="*/ 442912 h 469106"/>
              <a:gd name="connsiteX27" fmla="*/ 540543 w 2557462"/>
              <a:gd name="connsiteY27" fmla="*/ 419100 h 469106"/>
              <a:gd name="connsiteX28" fmla="*/ 626268 w 2557462"/>
              <a:gd name="connsiteY28" fmla="*/ 395287 h 469106"/>
              <a:gd name="connsiteX29" fmla="*/ 745331 w 2557462"/>
              <a:gd name="connsiteY29" fmla="*/ 376237 h 469106"/>
              <a:gd name="connsiteX30" fmla="*/ 1009650 w 2557462"/>
              <a:gd name="connsiteY30" fmla="*/ 345281 h 469106"/>
              <a:gd name="connsiteX31" fmla="*/ 1333500 w 2557462"/>
              <a:gd name="connsiteY31" fmla="*/ 300037 h 469106"/>
              <a:gd name="connsiteX32" fmla="*/ 1664493 w 2557462"/>
              <a:gd name="connsiteY32" fmla="*/ 266700 h 469106"/>
              <a:gd name="connsiteX33" fmla="*/ 1928812 w 2557462"/>
              <a:gd name="connsiteY33" fmla="*/ 240506 h 469106"/>
              <a:gd name="connsiteX34" fmla="*/ 2164556 w 2557462"/>
              <a:gd name="connsiteY34" fmla="*/ 230981 h 469106"/>
              <a:gd name="connsiteX35" fmla="*/ 2466975 w 2557462"/>
              <a:gd name="connsiteY35" fmla="*/ 221456 h 469106"/>
              <a:gd name="connsiteX36" fmla="*/ 2505075 w 2557462"/>
              <a:gd name="connsiteY36" fmla="*/ 216694 h 469106"/>
              <a:gd name="connsiteX37" fmla="*/ 2533650 w 2557462"/>
              <a:gd name="connsiteY37" fmla="*/ 207169 h 469106"/>
              <a:gd name="connsiteX38" fmla="*/ 2550318 w 2557462"/>
              <a:gd name="connsiteY38" fmla="*/ 192881 h 469106"/>
              <a:gd name="connsiteX39" fmla="*/ 2557462 w 2557462"/>
              <a:gd name="connsiteY39" fmla="*/ 173831 h 469106"/>
              <a:gd name="connsiteX40" fmla="*/ 2557462 w 2557462"/>
              <a:gd name="connsiteY40" fmla="*/ 152400 h 469106"/>
              <a:gd name="connsiteX41" fmla="*/ 2543175 w 2557462"/>
              <a:gd name="connsiteY41" fmla="*/ 107156 h 469106"/>
              <a:gd name="connsiteX42" fmla="*/ 2533650 w 2557462"/>
              <a:gd name="connsiteY42" fmla="*/ 90487 h 469106"/>
              <a:gd name="connsiteX43" fmla="*/ 2507456 w 2557462"/>
              <a:gd name="connsiteY43" fmla="*/ 71437 h 469106"/>
              <a:gd name="connsiteX44" fmla="*/ 2440781 w 2557462"/>
              <a:gd name="connsiteY44" fmla="*/ 38100 h 469106"/>
              <a:gd name="connsiteX45" fmla="*/ 2359818 w 2557462"/>
              <a:gd name="connsiteY45" fmla="*/ 9525 h 469106"/>
              <a:gd name="connsiteX46" fmla="*/ 2307431 w 2557462"/>
              <a:gd name="connsiteY46" fmla="*/ 0 h 469106"/>
              <a:gd name="connsiteX47" fmla="*/ 2264568 w 2557462"/>
              <a:gd name="connsiteY47" fmla="*/ 0 h 469106"/>
              <a:gd name="connsiteX48" fmla="*/ 2140743 w 2557462"/>
              <a:gd name="connsiteY48" fmla="*/ 21431 h 469106"/>
              <a:gd name="connsiteX49" fmla="*/ 1947862 w 2557462"/>
              <a:gd name="connsiteY49" fmla="*/ 57150 h 469106"/>
              <a:gd name="connsiteX50" fmla="*/ 1650206 w 2557462"/>
              <a:gd name="connsiteY50" fmla="*/ 95250 h 469106"/>
              <a:gd name="connsiteX51" fmla="*/ 1364456 w 2557462"/>
              <a:gd name="connsiteY51" fmla="*/ 126206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57462" h="469106">
                <a:moveTo>
                  <a:pt x="1364456" y="126206"/>
                </a:moveTo>
                <a:lnTo>
                  <a:pt x="876300" y="183356"/>
                </a:lnTo>
                <a:lnTo>
                  <a:pt x="519112" y="221456"/>
                </a:lnTo>
                <a:lnTo>
                  <a:pt x="416718" y="223837"/>
                </a:lnTo>
                <a:lnTo>
                  <a:pt x="350043" y="223837"/>
                </a:lnTo>
                <a:lnTo>
                  <a:pt x="269081" y="216694"/>
                </a:lnTo>
                <a:lnTo>
                  <a:pt x="209550" y="204787"/>
                </a:lnTo>
                <a:lnTo>
                  <a:pt x="142875" y="183356"/>
                </a:lnTo>
                <a:lnTo>
                  <a:pt x="95250" y="159544"/>
                </a:lnTo>
                <a:lnTo>
                  <a:pt x="64293" y="140494"/>
                </a:lnTo>
                <a:lnTo>
                  <a:pt x="35718" y="126206"/>
                </a:lnTo>
                <a:lnTo>
                  <a:pt x="19050" y="119062"/>
                </a:lnTo>
                <a:lnTo>
                  <a:pt x="4762" y="121444"/>
                </a:lnTo>
                <a:lnTo>
                  <a:pt x="0" y="123825"/>
                </a:lnTo>
                <a:lnTo>
                  <a:pt x="0" y="140494"/>
                </a:lnTo>
                <a:lnTo>
                  <a:pt x="7143" y="164306"/>
                </a:lnTo>
                <a:lnTo>
                  <a:pt x="21431" y="185737"/>
                </a:lnTo>
                <a:lnTo>
                  <a:pt x="66675" y="233362"/>
                </a:lnTo>
                <a:lnTo>
                  <a:pt x="176212" y="330994"/>
                </a:lnTo>
                <a:lnTo>
                  <a:pt x="233362" y="376237"/>
                </a:lnTo>
                <a:lnTo>
                  <a:pt x="290512" y="416719"/>
                </a:lnTo>
                <a:lnTo>
                  <a:pt x="330993" y="440531"/>
                </a:lnTo>
                <a:lnTo>
                  <a:pt x="366712" y="459581"/>
                </a:lnTo>
                <a:lnTo>
                  <a:pt x="397668" y="469106"/>
                </a:lnTo>
                <a:lnTo>
                  <a:pt x="421481" y="469106"/>
                </a:lnTo>
                <a:lnTo>
                  <a:pt x="454818" y="459581"/>
                </a:lnTo>
                <a:lnTo>
                  <a:pt x="485775" y="442912"/>
                </a:lnTo>
                <a:lnTo>
                  <a:pt x="540543" y="419100"/>
                </a:lnTo>
                <a:lnTo>
                  <a:pt x="626268" y="395287"/>
                </a:lnTo>
                <a:lnTo>
                  <a:pt x="745331" y="376237"/>
                </a:lnTo>
                <a:lnTo>
                  <a:pt x="1009650" y="345281"/>
                </a:lnTo>
                <a:lnTo>
                  <a:pt x="1333500" y="300037"/>
                </a:lnTo>
                <a:lnTo>
                  <a:pt x="1664493" y="266700"/>
                </a:lnTo>
                <a:lnTo>
                  <a:pt x="1928812" y="240506"/>
                </a:lnTo>
                <a:lnTo>
                  <a:pt x="2164556" y="230981"/>
                </a:lnTo>
                <a:lnTo>
                  <a:pt x="2466975" y="221456"/>
                </a:lnTo>
                <a:lnTo>
                  <a:pt x="2505075" y="216694"/>
                </a:lnTo>
                <a:lnTo>
                  <a:pt x="2533650" y="207169"/>
                </a:lnTo>
                <a:lnTo>
                  <a:pt x="2550318" y="192881"/>
                </a:lnTo>
                <a:lnTo>
                  <a:pt x="2557462" y="173831"/>
                </a:lnTo>
                <a:lnTo>
                  <a:pt x="2557462" y="152400"/>
                </a:lnTo>
                <a:lnTo>
                  <a:pt x="2543175" y="107156"/>
                </a:lnTo>
                <a:lnTo>
                  <a:pt x="2533650" y="90487"/>
                </a:lnTo>
                <a:lnTo>
                  <a:pt x="2507456" y="71437"/>
                </a:lnTo>
                <a:lnTo>
                  <a:pt x="2440781" y="38100"/>
                </a:lnTo>
                <a:lnTo>
                  <a:pt x="2359818" y="9525"/>
                </a:lnTo>
                <a:lnTo>
                  <a:pt x="2307431" y="0"/>
                </a:lnTo>
                <a:lnTo>
                  <a:pt x="2264568" y="0"/>
                </a:lnTo>
                <a:lnTo>
                  <a:pt x="2140743" y="21431"/>
                </a:lnTo>
                <a:lnTo>
                  <a:pt x="1947862" y="57150"/>
                </a:lnTo>
                <a:lnTo>
                  <a:pt x="1650206" y="95250"/>
                </a:lnTo>
                <a:lnTo>
                  <a:pt x="1364456" y="126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6016A434-A309-42CB-8AE9-E27F7A2C15AF}"/>
              </a:ext>
            </a:extLst>
          </p:cNvPr>
          <p:cNvSpPr/>
          <p:nvPr/>
        </p:nvSpPr>
        <p:spPr>
          <a:xfrm>
            <a:off x="4799013" y="1533525"/>
            <a:ext cx="525462" cy="1209675"/>
          </a:xfrm>
          <a:custGeom>
            <a:avLst/>
            <a:gdLst>
              <a:gd name="connsiteX0" fmla="*/ 469106 w 526256"/>
              <a:gd name="connsiteY0" fmla="*/ 431006 h 1209675"/>
              <a:gd name="connsiteX1" fmla="*/ 483394 w 526256"/>
              <a:gd name="connsiteY1" fmla="*/ 640556 h 1209675"/>
              <a:gd name="connsiteX2" fmla="*/ 521494 w 526256"/>
              <a:gd name="connsiteY2" fmla="*/ 914400 h 1209675"/>
              <a:gd name="connsiteX3" fmla="*/ 526256 w 526256"/>
              <a:gd name="connsiteY3" fmla="*/ 992981 h 1209675"/>
              <a:gd name="connsiteX4" fmla="*/ 526256 w 526256"/>
              <a:gd name="connsiteY4" fmla="*/ 1066800 h 1209675"/>
              <a:gd name="connsiteX5" fmla="*/ 521494 w 526256"/>
              <a:gd name="connsiteY5" fmla="*/ 1119188 h 1209675"/>
              <a:gd name="connsiteX6" fmla="*/ 502444 w 526256"/>
              <a:gd name="connsiteY6" fmla="*/ 1171575 h 1209675"/>
              <a:gd name="connsiteX7" fmla="*/ 481012 w 526256"/>
              <a:gd name="connsiteY7" fmla="*/ 1204913 h 1209675"/>
              <a:gd name="connsiteX8" fmla="*/ 466725 w 526256"/>
              <a:gd name="connsiteY8" fmla="*/ 1209675 h 1209675"/>
              <a:gd name="connsiteX9" fmla="*/ 442912 w 526256"/>
              <a:gd name="connsiteY9" fmla="*/ 1204913 h 1209675"/>
              <a:gd name="connsiteX10" fmla="*/ 423862 w 526256"/>
              <a:gd name="connsiteY10" fmla="*/ 1188244 h 1209675"/>
              <a:gd name="connsiteX11" fmla="*/ 390525 w 526256"/>
              <a:gd name="connsiteY11" fmla="*/ 1147763 h 1209675"/>
              <a:gd name="connsiteX12" fmla="*/ 359569 w 526256"/>
              <a:gd name="connsiteY12" fmla="*/ 1095375 h 1209675"/>
              <a:gd name="connsiteX13" fmla="*/ 333375 w 526256"/>
              <a:gd name="connsiteY13" fmla="*/ 1023938 h 1209675"/>
              <a:gd name="connsiteX14" fmla="*/ 316706 w 526256"/>
              <a:gd name="connsiteY14" fmla="*/ 959644 h 1209675"/>
              <a:gd name="connsiteX15" fmla="*/ 304800 w 526256"/>
              <a:gd name="connsiteY15" fmla="*/ 892969 h 1209675"/>
              <a:gd name="connsiteX16" fmla="*/ 302419 w 526256"/>
              <a:gd name="connsiteY16" fmla="*/ 814388 h 1209675"/>
              <a:gd name="connsiteX17" fmla="*/ 283369 w 526256"/>
              <a:gd name="connsiteY17" fmla="*/ 654844 h 1209675"/>
              <a:gd name="connsiteX18" fmla="*/ 242887 w 526256"/>
              <a:gd name="connsiteY18" fmla="*/ 435769 h 1209675"/>
              <a:gd name="connsiteX19" fmla="*/ 207169 w 526256"/>
              <a:gd name="connsiteY19" fmla="*/ 290513 h 1209675"/>
              <a:gd name="connsiteX20" fmla="*/ 188119 w 526256"/>
              <a:gd name="connsiteY20" fmla="*/ 245269 h 1209675"/>
              <a:gd name="connsiteX21" fmla="*/ 169069 w 526256"/>
              <a:gd name="connsiteY21" fmla="*/ 214313 h 1209675"/>
              <a:gd name="connsiteX22" fmla="*/ 128587 w 526256"/>
              <a:gd name="connsiteY22" fmla="*/ 171450 h 1209675"/>
              <a:gd name="connsiteX23" fmla="*/ 85725 w 526256"/>
              <a:gd name="connsiteY23" fmla="*/ 135731 h 1209675"/>
              <a:gd name="connsiteX24" fmla="*/ 45244 w 526256"/>
              <a:gd name="connsiteY24" fmla="*/ 104775 h 1209675"/>
              <a:gd name="connsiteX25" fmla="*/ 23812 w 526256"/>
              <a:gd name="connsiteY25" fmla="*/ 80963 h 1209675"/>
              <a:gd name="connsiteX26" fmla="*/ 7144 w 526256"/>
              <a:gd name="connsiteY26" fmla="*/ 59531 h 1209675"/>
              <a:gd name="connsiteX27" fmla="*/ 0 w 526256"/>
              <a:gd name="connsiteY27" fmla="*/ 38100 h 1209675"/>
              <a:gd name="connsiteX28" fmla="*/ 4762 w 526256"/>
              <a:gd name="connsiteY28" fmla="*/ 23813 h 1209675"/>
              <a:gd name="connsiteX29" fmla="*/ 26194 w 526256"/>
              <a:gd name="connsiteY29" fmla="*/ 7144 h 1209675"/>
              <a:gd name="connsiteX30" fmla="*/ 57150 w 526256"/>
              <a:gd name="connsiteY30" fmla="*/ 0 h 1209675"/>
              <a:gd name="connsiteX31" fmla="*/ 95250 w 526256"/>
              <a:gd name="connsiteY31" fmla="*/ 7144 h 1209675"/>
              <a:gd name="connsiteX32" fmla="*/ 219075 w 526256"/>
              <a:gd name="connsiteY32" fmla="*/ 38100 h 1209675"/>
              <a:gd name="connsiteX33" fmla="*/ 340519 w 526256"/>
              <a:gd name="connsiteY33" fmla="*/ 83344 h 1209675"/>
              <a:gd name="connsiteX34" fmla="*/ 376237 w 526256"/>
              <a:gd name="connsiteY34" fmla="*/ 100013 h 1209675"/>
              <a:gd name="connsiteX35" fmla="*/ 402431 w 526256"/>
              <a:gd name="connsiteY35" fmla="*/ 119063 h 1209675"/>
              <a:gd name="connsiteX36" fmla="*/ 433387 w 526256"/>
              <a:gd name="connsiteY36" fmla="*/ 157163 h 1209675"/>
              <a:gd name="connsiteX37" fmla="*/ 454819 w 526256"/>
              <a:gd name="connsiteY37" fmla="*/ 202406 h 1209675"/>
              <a:gd name="connsiteX38" fmla="*/ 461962 w 526256"/>
              <a:gd name="connsiteY38" fmla="*/ 259556 h 1209675"/>
              <a:gd name="connsiteX39" fmla="*/ 469106 w 526256"/>
              <a:gd name="connsiteY39" fmla="*/ 431006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26256" h="1209675">
                <a:moveTo>
                  <a:pt x="469106" y="431006"/>
                </a:moveTo>
                <a:lnTo>
                  <a:pt x="483394" y="640556"/>
                </a:lnTo>
                <a:lnTo>
                  <a:pt x="521494" y="914400"/>
                </a:lnTo>
                <a:lnTo>
                  <a:pt x="526256" y="992981"/>
                </a:lnTo>
                <a:lnTo>
                  <a:pt x="526256" y="1066800"/>
                </a:lnTo>
                <a:lnTo>
                  <a:pt x="521494" y="1119188"/>
                </a:lnTo>
                <a:lnTo>
                  <a:pt x="502444" y="1171575"/>
                </a:lnTo>
                <a:lnTo>
                  <a:pt x="481012" y="1204913"/>
                </a:lnTo>
                <a:lnTo>
                  <a:pt x="466725" y="1209675"/>
                </a:lnTo>
                <a:lnTo>
                  <a:pt x="442912" y="1204913"/>
                </a:lnTo>
                <a:lnTo>
                  <a:pt x="423862" y="1188244"/>
                </a:lnTo>
                <a:lnTo>
                  <a:pt x="390525" y="1147763"/>
                </a:lnTo>
                <a:lnTo>
                  <a:pt x="359569" y="1095375"/>
                </a:lnTo>
                <a:lnTo>
                  <a:pt x="333375" y="1023938"/>
                </a:lnTo>
                <a:lnTo>
                  <a:pt x="316706" y="959644"/>
                </a:lnTo>
                <a:lnTo>
                  <a:pt x="304800" y="892969"/>
                </a:lnTo>
                <a:cubicBezTo>
                  <a:pt x="304006" y="866775"/>
                  <a:pt x="303213" y="840582"/>
                  <a:pt x="302419" y="814388"/>
                </a:cubicBezTo>
                <a:lnTo>
                  <a:pt x="283369" y="654844"/>
                </a:lnTo>
                <a:lnTo>
                  <a:pt x="242887" y="435769"/>
                </a:lnTo>
                <a:lnTo>
                  <a:pt x="207169" y="290513"/>
                </a:lnTo>
                <a:lnTo>
                  <a:pt x="188119" y="245269"/>
                </a:lnTo>
                <a:lnTo>
                  <a:pt x="169069" y="214313"/>
                </a:lnTo>
                <a:lnTo>
                  <a:pt x="128587" y="171450"/>
                </a:lnTo>
                <a:lnTo>
                  <a:pt x="85725" y="135731"/>
                </a:lnTo>
                <a:lnTo>
                  <a:pt x="45244" y="104775"/>
                </a:lnTo>
                <a:lnTo>
                  <a:pt x="23812" y="80963"/>
                </a:lnTo>
                <a:lnTo>
                  <a:pt x="7144" y="59531"/>
                </a:lnTo>
                <a:lnTo>
                  <a:pt x="0" y="38100"/>
                </a:lnTo>
                <a:lnTo>
                  <a:pt x="4762" y="23813"/>
                </a:lnTo>
                <a:lnTo>
                  <a:pt x="26194" y="7144"/>
                </a:lnTo>
                <a:lnTo>
                  <a:pt x="57150" y="0"/>
                </a:lnTo>
                <a:lnTo>
                  <a:pt x="95250" y="7144"/>
                </a:lnTo>
                <a:lnTo>
                  <a:pt x="219075" y="38100"/>
                </a:lnTo>
                <a:lnTo>
                  <a:pt x="340519" y="83344"/>
                </a:lnTo>
                <a:lnTo>
                  <a:pt x="376237" y="100013"/>
                </a:lnTo>
                <a:lnTo>
                  <a:pt x="402431" y="119063"/>
                </a:lnTo>
                <a:lnTo>
                  <a:pt x="433387" y="157163"/>
                </a:lnTo>
                <a:lnTo>
                  <a:pt x="454819" y="202406"/>
                </a:lnTo>
                <a:lnTo>
                  <a:pt x="461962" y="259556"/>
                </a:lnTo>
                <a:lnTo>
                  <a:pt x="469106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C0B53D2A-32FC-47BC-AB9B-F27C9D5DD643}"/>
              </a:ext>
            </a:extLst>
          </p:cNvPr>
          <p:cNvSpPr/>
          <p:nvPr/>
        </p:nvSpPr>
        <p:spPr>
          <a:xfrm>
            <a:off x="5951538" y="1427163"/>
            <a:ext cx="487362" cy="1257300"/>
          </a:xfrm>
          <a:custGeom>
            <a:avLst/>
            <a:gdLst>
              <a:gd name="connsiteX0" fmla="*/ 154781 w 488156"/>
              <a:gd name="connsiteY0" fmla="*/ 478631 h 1257300"/>
              <a:gd name="connsiteX1" fmla="*/ 130969 w 488156"/>
              <a:gd name="connsiteY1" fmla="*/ 659606 h 1257300"/>
              <a:gd name="connsiteX2" fmla="*/ 78581 w 488156"/>
              <a:gd name="connsiteY2" fmla="*/ 842962 h 1257300"/>
              <a:gd name="connsiteX3" fmla="*/ 40481 w 488156"/>
              <a:gd name="connsiteY3" fmla="*/ 964406 h 1257300"/>
              <a:gd name="connsiteX4" fmla="*/ 9525 w 488156"/>
              <a:gd name="connsiteY4" fmla="*/ 1083469 h 1257300"/>
              <a:gd name="connsiteX5" fmla="*/ 0 w 488156"/>
              <a:gd name="connsiteY5" fmla="*/ 1154906 h 1257300"/>
              <a:gd name="connsiteX6" fmla="*/ 11906 w 488156"/>
              <a:gd name="connsiteY6" fmla="*/ 1202531 h 1257300"/>
              <a:gd name="connsiteX7" fmla="*/ 35719 w 488156"/>
              <a:gd name="connsiteY7" fmla="*/ 1243012 h 1257300"/>
              <a:gd name="connsiteX8" fmla="*/ 50006 w 488156"/>
              <a:gd name="connsiteY8" fmla="*/ 1252537 h 1257300"/>
              <a:gd name="connsiteX9" fmla="*/ 64294 w 488156"/>
              <a:gd name="connsiteY9" fmla="*/ 1257300 h 1257300"/>
              <a:gd name="connsiteX10" fmla="*/ 83344 w 488156"/>
              <a:gd name="connsiteY10" fmla="*/ 1250156 h 1257300"/>
              <a:gd name="connsiteX11" fmla="*/ 111919 w 488156"/>
              <a:gd name="connsiteY11" fmla="*/ 1223962 h 1257300"/>
              <a:gd name="connsiteX12" fmla="*/ 142875 w 488156"/>
              <a:gd name="connsiteY12" fmla="*/ 1178719 h 1257300"/>
              <a:gd name="connsiteX13" fmla="*/ 188119 w 488156"/>
              <a:gd name="connsiteY13" fmla="*/ 1092994 h 1257300"/>
              <a:gd name="connsiteX14" fmla="*/ 247650 w 488156"/>
              <a:gd name="connsiteY14" fmla="*/ 959644 h 1257300"/>
              <a:gd name="connsiteX15" fmla="*/ 304800 w 488156"/>
              <a:gd name="connsiteY15" fmla="*/ 816769 h 1257300"/>
              <a:gd name="connsiteX16" fmla="*/ 316706 w 488156"/>
              <a:gd name="connsiteY16" fmla="*/ 781050 h 1257300"/>
              <a:gd name="connsiteX17" fmla="*/ 333375 w 488156"/>
              <a:gd name="connsiteY17" fmla="*/ 623887 h 1257300"/>
              <a:gd name="connsiteX18" fmla="*/ 369094 w 488156"/>
              <a:gd name="connsiteY18" fmla="*/ 500062 h 1257300"/>
              <a:gd name="connsiteX19" fmla="*/ 404812 w 488156"/>
              <a:gd name="connsiteY19" fmla="*/ 407194 h 1257300"/>
              <a:gd name="connsiteX20" fmla="*/ 433387 w 488156"/>
              <a:gd name="connsiteY20" fmla="*/ 352425 h 1257300"/>
              <a:gd name="connsiteX21" fmla="*/ 457200 w 488156"/>
              <a:gd name="connsiteY21" fmla="*/ 316706 h 1257300"/>
              <a:gd name="connsiteX22" fmla="*/ 483394 w 488156"/>
              <a:gd name="connsiteY22" fmla="*/ 288131 h 1257300"/>
              <a:gd name="connsiteX23" fmla="*/ 488156 w 488156"/>
              <a:gd name="connsiteY23" fmla="*/ 271462 h 1257300"/>
              <a:gd name="connsiteX24" fmla="*/ 485775 w 488156"/>
              <a:gd name="connsiteY24" fmla="*/ 247650 h 1257300"/>
              <a:gd name="connsiteX25" fmla="*/ 481012 w 488156"/>
              <a:gd name="connsiteY25" fmla="*/ 230981 h 1257300"/>
              <a:gd name="connsiteX26" fmla="*/ 464344 w 488156"/>
              <a:gd name="connsiteY26" fmla="*/ 202406 h 1257300"/>
              <a:gd name="connsiteX27" fmla="*/ 440531 w 488156"/>
              <a:gd name="connsiteY27" fmla="*/ 178594 h 1257300"/>
              <a:gd name="connsiteX28" fmla="*/ 414337 w 488156"/>
              <a:gd name="connsiteY28" fmla="*/ 154781 h 1257300"/>
              <a:gd name="connsiteX29" fmla="*/ 390525 w 488156"/>
              <a:gd name="connsiteY29" fmla="*/ 135731 h 1257300"/>
              <a:gd name="connsiteX30" fmla="*/ 350044 w 488156"/>
              <a:gd name="connsiteY30" fmla="*/ 111919 h 1257300"/>
              <a:gd name="connsiteX31" fmla="*/ 290512 w 488156"/>
              <a:gd name="connsiteY31" fmla="*/ 78581 h 1257300"/>
              <a:gd name="connsiteX32" fmla="*/ 214312 w 488156"/>
              <a:gd name="connsiteY32" fmla="*/ 45244 h 1257300"/>
              <a:gd name="connsiteX33" fmla="*/ 128587 w 488156"/>
              <a:gd name="connsiteY33" fmla="*/ 19050 h 1257300"/>
              <a:gd name="connsiteX34" fmla="*/ 88106 w 488156"/>
              <a:gd name="connsiteY34" fmla="*/ 4762 h 1257300"/>
              <a:gd name="connsiteX35" fmla="*/ 66675 w 488156"/>
              <a:gd name="connsiteY35" fmla="*/ 0 h 1257300"/>
              <a:gd name="connsiteX36" fmla="*/ 59531 w 488156"/>
              <a:gd name="connsiteY36" fmla="*/ 0 h 1257300"/>
              <a:gd name="connsiteX37" fmla="*/ 52387 w 488156"/>
              <a:gd name="connsiteY37" fmla="*/ 9525 h 1257300"/>
              <a:gd name="connsiteX38" fmla="*/ 54769 w 488156"/>
              <a:gd name="connsiteY38" fmla="*/ 30956 h 1257300"/>
              <a:gd name="connsiteX39" fmla="*/ 69056 w 488156"/>
              <a:gd name="connsiteY39" fmla="*/ 61912 h 1257300"/>
              <a:gd name="connsiteX40" fmla="*/ 95250 w 488156"/>
              <a:gd name="connsiteY40" fmla="*/ 90487 h 1257300"/>
              <a:gd name="connsiteX41" fmla="*/ 121444 w 488156"/>
              <a:gd name="connsiteY41" fmla="*/ 121444 h 1257300"/>
              <a:gd name="connsiteX42" fmla="*/ 147637 w 488156"/>
              <a:gd name="connsiteY42" fmla="*/ 159544 h 1257300"/>
              <a:gd name="connsiteX43" fmla="*/ 169069 w 488156"/>
              <a:gd name="connsiteY43" fmla="*/ 211931 h 1257300"/>
              <a:gd name="connsiteX44" fmla="*/ 176212 w 488156"/>
              <a:gd name="connsiteY44" fmla="*/ 238125 h 1257300"/>
              <a:gd name="connsiteX45" fmla="*/ 176212 w 488156"/>
              <a:gd name="connsiteY45" fmla="*/ 283369 h 1257300"/>
              <a:gd name="connsiteX46" fmla="*/ 154781 w 488156"/>
              <a:gd name="connsiteY46" fmla="*/ 478631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8156" h="1257300">
                <a:moveTo>
                  <a:pt x="154781" y="478631"/>
                </a:moveTo>
                <a:lnTo>
                  <a:pt x="130969" y="659606"/>
                </a:lnTo>
                <a:lnTo>
                  <a:pt x="78581" y="842962"/>
                </a:lnTo>
                <a:lnTo>
                  <a:pt x="40481" y="964406"/>
                </a:lnTo>
                <a:lnTo>
                  <a:pt x="9525" y="1083469"/>
                </a:lnTo>
                <a:lnTo>
                  <a:pt x="0" y="1154906"/>
                </a:lnTo>
                <a:lnTo>
                  <a:pt x="11906" y="1202531"/>
                </a:lnTo>
                <a:lnTo>
                  <a:pt x="35719" y="1243012"/>
                </a:lnTo>
                <a:lnTo>
                  <a:pt x="50006" y="1252537"/>
                </a:lnTo>
                <a:lnTo>
                  <a:pt x="64294" y="1257300"/>
                </a:lnTo>
                <a:lnTo>
                  <a:pt x="83344" y="1250156"/>
                </a:lnTo>
                <a:lnTo>
                  <a:pt x="111919" y="1223962"/>
                </a:lnTo>
                <a:lnTo>
                  <a:pt x="142875" y="1178719"/>
                </a:lnTo>
                <a:lnTo>
                  <a:pt x="188119" y="1092994"/>
                </a:lnTo>
                <a:lnTo>
                  <a:pt x="247650" y="959644"/>
                </a:lnTo>
                <a:lnTo>
                  <a:pt x="304800" y="816769"/>
                </a:lnTo>
                <a:lnTo>
                  <a:pt x="316706" y="781050"/>
                </a:lnTo>
                <a:lnTo>
                  <a:pt x="333375" y="623887"/>
                </a:lnTo>
                <a:lnTo>
                  <a:pt x="369094" y="500062"/>
                </a:lnTo>
                <a:lnTo>
                  <a:pt x="404812" y="407194"/>
                </a:lnTo>
                <a:lnTo>
                  <a:pt x="433387" y="352425"/>
                </a:lnTo>
                <a:lnTo>
                  <a:pt x="457200" y="316706"/>
                </a:lnTo>
                <a:lnTo>
                  <a:pt x="483394" y="288131"/>
                </a:lnTo>
                <a:lnTo>
                  <a:pt x="488156" y="271462"/>
                </a:lnTo>
                <a:lnTo>
                  <a:pt x="485775" y="247650"/>
                </a:lnTo>
                <a:lnTo>
                  <a:pt x="481012" y="230981"/>
                </a:lnTo>
                <a:lnTo>
                  <a:pt x="464344" y="202406"/>
                </a:lnTo>
                <a:lnTo>
                  <a:pt x="440531" y="178594"/>
                </a:lnTo>
                <a:lnTo>
                  <a:pt x="414337" y="154781"/>
                </a:lnTo>
                <a:lnTo>
                  <a:pt x="390525" y="135731"/>
                </a:lnTo>
                <a:lnTo>
                  <a:pt x="350044" y="111919"/>
                </a:lnTo>
                <a:lnTo>
                  <a:pt x="290512" y="78581"/>
                </a:lnTo>
                <a:lnTo>
                  <a:pt x="214312" y="45244"/>
                </a:lnTo>
                <a:lnTo>
                  <a:pt x="128587" y="19050"/>
                </a:lnTo>
                <a:lnTo>
                  <a:pt x="88106" y="4762"/>
                </a:lnTo>
                <a:lnTo>
                  <a:pt x="66675" y="0"/>
                </a:lnTo>
                <a:lnTo>
                  <a:pt x="59531" y="0"/>
                </a:lnTo>
                <a:lnTo>
                  <a:pt x="52387" y="9525"/>
                </a:lnTo>
                <a:lnTo>
                  <a:pt x="54769" y="30956"/>
                </a:lnTo>
                <a:lnTo>
                  <a:pt x="69056" y="61912"/>
                </a:lnTo>
                <a:lnTo>
                  <a:pt x="95250" y="90487"/>
                </a:lnTo>
                <a:lnTo>
                  <a:pt x="121444" y="121444"/>
                </a:lnTo>
                <a:lnTo>
                  <a:pt x="147637" y="159544"/>
                </a:lnTo>
                <a:lnTo>
                  <a:pt x="169069" y="211931"/>
                </a:lnTo>
                <a:lnTo>
                  <a:pt x="176212" y="238125"/>
                </a:lnTo>
                <a:lnTo>
                  <a:pt x="176212" y="283369"/>
                </a:lnTo>
                <a:lnTo>
                  <a:pt x="154781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DD98652F-2BDB-4F70-9234-1B6F8CE2C3FC}"/>
              </a:ext>
            </a:extLst>
          </p:cNvPr>
          <p:cNvSpPr/>
          <p:nvPr/>
        </p:nvSpPr>
        <p:spPr>
          <a:xfrm>
            <a:off x="4781550" y="2630488"/>
            <a:ext cx="2052638" cy="1428750"/>
          </a:xfrm>
          <a:custGeom>
            <a:avLst/>
            <a:gdLst>
              <a:gd name="connsiteX0" fmla="*/ 876300 w 2052638"/>
              <a:gd name="connsiteY0" fmla="*/ 257175 h 1428750"/>
              <a:gd name="connsiteX1" fmla="*/ 719138 w 2052638"/>
              <a:gd name="connsiteY1" fmla="*/ 278607 h 1428750"/>
              <a:gd name="connsiteX2" fmla="*/ 533400 w 2052638"/>
              <a:gd name="connsiteY2" fmla="*/ 307182 h 1428750"/>
              <a:gd name="connsiteX3" fmla="*/ 245269 w 2052638"/>
              <a:gd name="connsiteY3" fmla="*/ 354807 h 1428750"/>
              <a:gd name="connsiteX4" fmla="*/ 54769 w 2052638"/>
              <a:gd name="connsiteY4" fmla="*/ 390525 h 1428750"/>
              <a:gd name="connsiteX5" fmla="*/ 0 w 2052638"/>
              <a:gd name="connsiteY5" fmla="*/ 252413 h 1428750"/>
              <a:gd name="connsiteX6" fmla="*/ 204788 w 2052638"/>
              <a:gd name="connsiteY6" fmla="*/ 214313 h 1428750"/>
              <a:gd name="connsiteX7" fmla="*/ 554831 w 2052638"/>
              <a:gd name="connsiteY7" fmla="*/ 161925 h 1428750"/>
              <a:gd name="connsiteX8" fmla="*/ 892969 w 2052638"/>
              <a:gd name="connsiteY8" fmla="*/ 116682 h 1428750"/>
              <a:gd name="connsiteX9" fmla="*/ 1223963 w 2052638"/>
              <a:gd name="connsiteY9" fmla="*/ 80963 h 1428750"/>
              <a:gd name="connsiteX10" fmla="*/ 1445419 w 2052638"/>
              <a:gd name="connsiteY10" fmla="*/ 59532 h 1428750"/>
              <a:gd name="connsiteX11" fmla="*/ 1552575 w 2052638"/>
              <a:gd name="connsiteY11" fmla="*/ 33338 h 1428750"/>
              <a:gd name="connsiteX12" fmla="*/ 1669256 w 2052638"/>
              <a:gd name="connsiteY12" fmla="*/ 0 h 1428750"/>
              <a:gd name="connsiteX13" fmla="*/ 1690688 w 2052638"/>
              <a:gd name="connsiteY13" fmla="*/ 0 h 1428750"/>
              <a:gd name="connsiteX14" fmla="*/ 1724025 w 2052638"/>
              <a:gd name="connsiteY14" fmla="*/ 16669 h 1428750"/>
              <a:gd name="connsiteX15" fmla="*/ 1788319 w 2052638"/>
              <a:gd name="connsiteY15" fmla="*/ 54769 h 1428750"/>
              <a:gd name="connsiteX16" fmla="*/ 1826419 w 2052638"/>
              <a:gd name="connsiteY16" fmla="*/ 80963 h 1428750"/>
              <a:gd name="connsiteX17" fmla="*/ 1897856 w 2052638"/>
              <a:gd name="connsiteY17" fmla="*/ 135732 h 1428750"/>
              <a:gd name="connsiteX18" fmla="*/ 1981200 w 2052638"/>
              <a:gd name="connsiteY18" fmla="*/ 204788 h 1428750"/>
              <a:gd name="connsiteX19" fmla="*/ 2021681 w 2052638"/>
              <a:gd name="connsiteY19" fmla="*/ 238125 h 1428750"/>
              <a:gd name="connsiteX20" fmla="*/ 2040731 w 2052638"/>
              <a:gd name="connsiteY20" fmla="*/ 261938 h 1428750"/>
              <a:gd name="connsiteX21" fmla="*/ 2047875 w 2052638"/>
              <a:gd name="connsiteY21" fmla="*/ 278607 h 1428750"/>
              <a:gd name="connsiteX22" fmla="*/ 2052638 w 2052638"/>
              <a:gd name="connsiteY22" fmla="*/ 300038 h 1428750"/>
              <a:gd name="connsiteX23" fmla="*/ 2050256 w 2052638"/>
              <a:gd name="connsiteY23" fmla="*/ 330994 h 1428750"/>
              <a:gd name="connsiteX24" fmla="*/ 2031206 w 2052638"/>
              <a:gd name="connsiteY24" fmla="*/ 361950 h 1428750"/>
              <a:gd name="connsiteX25" fmla="*/ 2000250 w 2052638"/>
              <a:gd name="connsiteY25" fmla="*/ 392907 h 1428750"/>
              <a:gd name="connsiteX26" fmla="*/ 1985963 w 2052638"/>
              <a:gd name="connsiteY26" fmla="*/ 411957 h 1428750"/>
              <a:gd name="connsiteX27" fmla="*/ 1945481 w 2052638"/>
              <a:gd name="connsiteY27" fmla="*/ 538163 h 1428750"/>
              <a:gd name="connsiteX28" fmla="*/ 1897856 w 2052638"/>
              <a:gd name="connsiteY28" fmla="*/ 740569 h 1428750"/>
              <a:gd name="connsiteX29" fmla="*/ 1840706 w 2052638"/>
              <a:gd name="connsiteY29" fmla="*/ 1016794 h 1428750"/>
              <a:gd name="connsiteX30" fmla="*/ 1788319 w 2052638"/>
              <a:gd name="connsiteY30" fmla="*/ 1295400 h 1428750"/>
              <a:gd name="connsiteX31" fmla="*/ 1774031 w 2052638"/>
              <a:gd name="connsiteY31" fmla="*/ 1352550 h 1428750"/>
              <a:gd name="connsiteX32" fmla="*/ 1757363 w 2052638"/>
              <a:gd name="connsiteY32" fmla="*/ 1381125 h 1428750"/>
              <a:gd name="connsiteX33" fmla="*/ 1738313 w 2052638"/>
              <a:gd name="connsiteY33" fmla="*/ 1402557 h 1428750"/>
              <a:gd name="connsiteX34" fmla="*/ 1724025 w 2052638"/>
              <a:gd name="connsiteY34" fmla="*/ 1414463 h 1428750"/>
              <a:gd name="connsiteX35" fmla="*/ 1704975 w 2052638"/>
              <a:gd name="connsiteY35" fmla="*/ 1423988 h 1428750"/>
              <a:gd name="connsiteX36" fmla="*/ 1666875 w 2052638"/>
              <a:gd name="connsiteY36" fmla="*/ 1428750 h 1428750"/>
              <a:gd name="connsiteX37" fmla="*/ 1628775 w 2052638"/>
              <a:gd name="connsiteY37" fmla="*/ 1423988 h 1428750"/>
              <a:gd name="connsiteX38" fmla="*/ 1595438 w 2052638"/>
              <a:gd name="connsiteY38" fmla="*/ 1414463 h 1428750"/>
              <a:gd name="connsiteX39" fmla="*/ 1574006 w 2052638"/>
              <a:gd name="connsiteY39" fmla="*/ 1397794 h 1428750"/>
              <a:gd name="connsiteX40" fmla="*/ 1557338 w 2052638"/>
              <a:gd name="connsiteY40" fmla="*/ 1371600 h 1428750"/>
              <a:gd name="connsiteX41" fmla="*/ 1550194 w 2052638"/>
              <a:gd name="connsiteY41" fmla="*/ 1338263 h 1428750"/>
              <a:gd name="connsiteX42" fmla="*/ 1552575 w 2052638"/>
              <a:gd name="connsiteY42" fmla="*/ 1295400 h 1428750"/>
              <a:gd name="connsiteX43" fmla="*/ 1590675 w 2052638"/>
              <a:gd name="connsiteY43" fmla="*/ 1164432 h 1428750"/>
              <a:gd name="connsiteX44" fmla="*/ 1604963 w 2052638"/>
              <a:gd name="connsiteY44" fmla="*/ 1023938 h 1428750"/>
              <a:gd name="connsiteX45" fmla="*/ 1626394 w 2052638"/>
              <a:gd name="connsiteY45" fmla="*/ 840582 h 1428750"/>
              <a:gd name="connsiteX46" fmla="*/ 1643063 w 2052638"/>
              <a:gd name="connsiteY46" fmla="*/ 747713 h 1428750"/>
              <a:gd name="connsiteX47" fmla="*/ 1659731 w 2052638"/>
              <a:gd name="connsiteY47" fmla="*/ 628650 h 1428750"/>
              <a:gd name="connsiteX48" fmla="*/ 1669256 w 2052638"/>
              <a:gd name="connsiteY48" fmla="*/ 547688 h 1428750"/>
              <a:gd name="connsiteX49" fmla="*/ 1678781 w 2052638"/>
              <a:gd name="connsiteY49" fmla="*/ 421482 h 1428750"/>
              <a:gd name="connsiteX50" fmla="*/ 1681163 w 2052638"/>
              <a:gd name="connsiteY50" fmla="*/ 316707 h 1428750"/>
              <a:gd name="connsiteX51" fmla="*/ 1678781 w 2052638"/>
              <a:gd name="connsiteY51" fmla="*/ 288132 h 1428750"/>
              <a:gd name="connsiteX52" fmla="*/ 1671638 w 2052638"/>
              <a:gd name="connsiteY52" fmla="*/ 259557 h 1428750"/>
              <a:gd name="connsiteX53" fmla="*/ 1657350 w 2052638"/>
              <a:gd name="connsiteY53" fmla="*/ 240507 h 1428750"/>
              <a:gd name="connsiteX54" fmla="*/ 1647825 w 2052638"/>
              <a:gd name="connsiteY54" fmla="*/ 233363 h 1428750"/>
              <a:gd name="connsiteX55" fmla="*/ 1628775 w 2052638"/>
              <a:gd name="connsiteY55" fmla="*/ 223838 h 1428750"/>
              <a:gd name="connsiteX56" fmla="*/ 1581150 w 2052638"/>
              <a:gd name="connsiteY56" fmla="*/ 216694 h 1428750"/>
              <a:gd name="connsiteX57" fmla="*/ 1350169 w 2052638"/>
              <a:gd name="connsiteY57" fmla="*/ 223838 h 1428750"/>
              <a:gd name="connsiteX58" fmla="*/ 1143000 w 2052638"/>
              <a:gd name="connsiteY58" fmla="*/ 233363 h 1428750"/>
              <a:gd name="connsiteX59" fmla="*/ 876300 w 2052638"/>
              <a:gd name="connsiteY59" fmla="*/ 257175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052638" h="1428750">
                <a:moveTo>
                  <a:pt x="876300" y="257175"/>
                </a:moveTo>
                <a:lnTo>
                  <a:pt x="719138" y="278607"/>
                </a:lnTo>
                <a:lnTo>
                  <a:pt x="533400" y="307182"/>
                </a:lnTo>
                <a:lnTo>
                  <a:pt x="245269" y="354807"/>
                </a:lnTo>
                <a:lnTo>
                  <a:pt x="54769" y="390525"/>
                </a:lnTo>
                <a:lnTo>
                  <a:pt x="0" y="252413"/>
                </a:lnTo>
                <a:lnTo>
                  <a:pt x="204788" y="214313"/>
                </a:lnTo>
                <a:lnTo>
                  <a:pt x="554831" y="161925"/>
                </a:lnTo>
                <a:lnTo>
                  <a:pt x="892969" y="116682"/>
                </a:lnTo>
                <a:lnTo>
                  <a:pt x="1223963" y="80963"/>
                </a:lnTo>
                <a:lnTo>
                  <a:pt x="1445419" y="59532"/>
                </a:lnTo>
                <a:lnTo>
                  <a:pt x="1552575" y="33338"/>
                </a:lnTo>
                <a:lnTo>
                  <a:pt x="1669256" y="0"/>
                </a:lnTo>
                <a:lnTo>
                  <a:pt x="1690688" y="0"/>
                </a:lnTo>
                <a:lnTo>
                  <a:pt x="1724025" y="16669"/>
                </a:lnTo>
                <a:lnTo>
                  <a:pt x="1788319" y="54769"/>
                </a:lnTo>
                <a:lnTo>
                  <a:pt x="1826419" y="80963"/>
                </a:lnTo>
                <a:lnTo>
                  <a:pt x="1897856" y="135732"/>
                </a:lnTo>
                <a:lnTo>
                  <a:pt x="1981200" y="204788"/>
                </a:lnTo>
                <a:lnTo>
                  <a:pt x="2021681" y="238125"/>
                </a:lnTo>
                <a:lnTo>
                  <a:pt x="2040731" y="261938"/>
                </a:lnTo>
                <a:lnTo>
                  <a:pt x="2047875" y="278607"/>
                </a:lnTo>
                <a:lnTo>
                  <a:pt x="2052638" y="300038"/>
                </a:lnTo>
                <a:lnTo>
                  <a:pt x="2050256" y="330994"/>
                </a:lnTo>
                <a:lnTo>
                  <a:pt x="2031206" y="361950"/>
                </a:lnTo>
                <a:lnTo>
                  <a:pt x="2000250" y="392907"/>
                </a:lnTo>
                <a:lnTo>
                  <a:pt x="1985963" y="411957"/>
                </a:lnTo>
                <a:lnTo>
                  <a:pt x="1945481" y="538163"/>
                </a:lnTo>
                <a:lnTo>
                  <a:pt x="1897856" y="740569"/>
                </a:lnTo>
                <a:lnTo>
                  <a:pt x="1840706" y="1016794"/>
                </a:lnTo>
                <a:lnTo>
                  <a:pt x="1788319" y="1295400"/>
                </a:lnTo>
                <a:lnTo>
                  <a:pt x="1774031" y="1352550"/>
                </a:lnTo>
                <a:lnTo>
                  <a:pt x="1757363" y="1381125"/>
                </a:lnTo>
                <a:lnTo>
                  <a:pt x="1738313" y="1402557"/>
                </a:lnTo>
                <a:lnTo>
                  <a:pt x="1724025" y="1414463"/>
                </a:lnTo>
                <a:lnTo>
                  <a:pt x="1704975" y="1423988"/>
                </a:lnTo>
                <a:lnTo>
                  <a:pt x="1666875" y="1428750"/>
                </a:lnTo>
                <a:lnTo>
                  <a:pt x="1628775" y="1423988"/>
                </a:lnTo>
                <a:lnTo>
                  <a:pt x="1595438" y="1414463"/>
                </a:lnTo>
                <a:lnTo>
                  <a:pt x="1574006" y="1397794"/>
                </a:lnTo>
                <a:lnTo>
                  <a:pt x="1557338" y="1371600"/>
                </a:lnTo>
                <a:lnTo>
                  <a:pt x="1550194" y="1338263"/>
                </a:lnTo>
                <a:lnTo>
                  <a:pt x="1552575" y="1295400"/>
                </a:lnTo>
                <a:lnTo>
                  <a:pt x="1590675" y="1164432"/>
                </a:lnTo>
                <a:lnTo>
                  <a:pt x="1604963" y="1023938"/>
                </a:lnTo>
                <a:lnTo>
                  <a:pt x="1626394" y="840582"/>
                </a:lnTo>
                <a:lnTo>
                  <a:pt x="1643063" y="747713"/>
                </a:lnTo>
                <a:lnTo>
                  <a:pt x="1659731" y="628650"/>
                </a:lnTo>
                <a:lnTo>
                  <a:pt x="1669256" y="547688"/>
                </a:lnTo>
                <a:lnTo>
                  <a:pt x="1678781" y="421482"/>
                </a:lnTo>
                <a:lnTo>
                  <a:pt x="1681163" y="316707"/>
                </a:lnTo>
                <a:lnTo>
                  <a:pt x="1678781" y="288132"/>
                </a:lnTo>
                <a:lnTo>
                  <a:pt x="1671638" y="259557"/>
                </a:lnTo>
                <a:lnTo>
                  <a:pt x="1657350" y="240507"/>
                </a:lnTo>
                <a:lnTo>
                  <a:pt x="1647825" y="233363"/>
                </a:lnTo>
                <a:lnTo>
                  <a:pt x="1628775" y="223838"/>
                </a:lnTo>
                <a:lnTo>
                  <a:pt x="1581150" y="216694"/>
                </a:lnTo>
                <a:lnTo>
                  <a:pt x="1350169" y="223838"/>
                </a:lnTo>
                <a:lnTo>
                  <a:pt x="1143000" y="233363"/>
                </a:lnTo>
                <a:lnTo>
                  <a:pt x="876300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365709E4-1EE4-4F08-A056-C55F1AB5ED74}"/>
              </a:ext>
            </a:extLst>
          </p:cNvPr>
          <p:cNvSpPr/>
          <p:nvPr/>
        </p:nvSpPr>
        <p:spPr>
          <a:xfrm>
            <a:off x="4918075" y="3233738"/>
            <a:ext cx="1576388" cy="295275"/>
          </a:xfrm>
          <a:custGeom>
            <a:avLst/>
            <a:gdLst>
              <a:gd name="connsiteX0" fmla="*/ 912019 w 1576388"/>
              <a:gd name="connsiteY0" fmla="*/ 45243 h 295275"/>
              <a:gd name="connsiteX1" fmla="*/ 590550 w 1576388"/>
              <a:gd name="connsiteY1" fmla="*/ 80962 h 295275"/>
              <a:gd name="connsiteX2" fmla="*/ 283369 w 1576388"/>
              <a:gd name="connsiteY2" fmla="*/ 119062 h 295275"/>
              <a:gd name="connsiteX3" fmla="*/ 0 w 1576388"/>
              <a:gd name="connsiteY3" fmla="*/ 159543 h 295275"/>
              <a:gd name="connsiteX4" fmla="*/ 21432 w 1576388"/>
              <a:gd name="connsiteY4" fmla="*/ 295275 h 295275"/>
              <a:gd name="connsiteX5" fmla="*/ 223838 w 1576388"/>
              <a:gd name="connsiteY5" fmla="*/ 261937 h 295275"/>
              <a:gd name="connsiteX6" fmla="*/ 464344 w 1576388"/>
              <a:gd name="connsiteY6" fmla="*/ 228600 h 295275"/>
              <a:gd name="connsiteX7" fmla="*/ 695325 w 1576388"/>
              <a:gd name="connsiteY7" fmla="*/ 207168 h 295275"/>
              <a:gd name="connsiteX8" fmla="*/ 909638 w 1576388"/>
              <a:gd name="connsiteY8" fmla="*/ 190500 h 295275"/>
              <a:gd name="connsiteX9" fmla="*/ 1216819 w 1576388"/>
              <a:gd name="connsiteY9" fmla="*/ 178593 h 295275"/>
              <a:gd name="connsiteX10" fmla="*/ 1569244 w 1576388"/>
              <a:gd name="connsiteY10" fmla="*/ 171450 h 295275"/>
              <a:gd name="connsiteX11" fmla="*/ 1576388 w 1576388"/>
              <a:gd name="connsiteY11" fmla="*/ 57150 h 295275"/>
              <a:gd name="connsiteX12" fmla="*/ 1485900 w 1576388"/>
              <a:gd name="connsiteY12" fmla="*/ 23812 h 295275"/>
              <a:gd name="connsiteX13" fmla="*/ 1433513 w 1576388"/>
              <a:gd name="connsiteY13" fmla="*/ 9525 h 295275"/>
              <a:gd name="connsiteX14" fmla="*/ 1378744 w 1576388"/>
              <a:gd name="connsiteY14" fmla="*/ 0 h 295275"/>
              <a:gd name="connsiteX15" fmla="*/ 1314450 w 1576388"/>
              <a:gd name="connsiteY15" fmla="*/ 0 h 295275"/>
              <a:gd name="connsiteX16" fmla="*/ 1204913 w 1576388"/>
              <a:gd name="connsiteY16" fmla="*/ 14287 h 295275"/>
              <a:gd name="connsiteX17" fmla="*/ 1107282 w 1576388"/>
              <a:gd name="connsiteY17" fmla="*/ 23812 h 295275"/>
              <a:gd name="connsiteX18" fmla="*/ 912019 w 1576388"/>
              <a:gd name="connsiteY18" fmla="*/ 45243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76388" h="295275">
                <a:moveTo>
                  <a:pt x="912019" y="45243"/>
                </a:moveTo>
                <a:lnTo>
                  <a:pt x="590550" y="80962"/>
                </a:lnTo>
                <a:lnTo>
                  <a:pt x="283369" y="119062"/>
                </a:lnTo>
                <a:lnTo>
                  <a:pt x="0" y="159543"/>
                </a:lnTo>
                <a:lnTo>
                  <a:pt x="21432" y="295275"/>
                </a:lnTo>
                <a:lnTo>
                  <a:pt x="223838" y="261937"/>
                </a:lnTo>
                <a:lnTo>
                  <a:pt x="464344" y="228600"/>
                </a:lnTo>
                <a:lnTo>
                  <a:pt x="695325" y="207168"/>
                </a:lnTo>
                <a:lnTo>
                  <a:pt x="909638" y="190500"/>
                </a:lnTo>
                <a:lnTo>
                  <a:pt x="1216819" y="178593"/>
                </a:lnTo>
                <a:lnTo>
                  <a:pt x="1569244" y="171450"/>
                </a:lnTo>
                <a:lnTo>
                  <a:pt x="1576388" y="57150"/>
                </a:lnTo>
                <a:lnTo>
                  <a:pt x="1485900" y="23812"/>
                </a:lnTo>
                <a:lnTo>
                  <a:pt x="1433513" y="9525"/>
                </a:lnTo>
                <a:lnTo>
                  <a:pt x="1378744" y="0"/>
                </a:lnTo>
                <a:lnTo>
                  <a:pt x="1314450" y="0"/>
                </a:lnTo>
                <a:lnTo>
                  <a:pt x="1204913" y="14287"/>
                </a:lnTo>
                <a:lnTo>
                  <a:pt x="1107282" y="23812"/>
                </a:lnTo>
                <a:lnTo>
                  <a:pt x="912019" y="452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3BCD292C-CF6F-458B-B8EE-6FBA8A32847E}"/>
              </a:ext>
            </a:extLst>
          </p:cNvPr>
          <p:cNvSpPr/>
          <p:nvPr/>
        </p:nvSpPr>
        <p:spPr>
          <a:xfrm>
            <a:off x="4941888" y="3786188"/>
            <a:ext cx="1509712" cy="263525"/>
          </a:xfrm>
          <a:custGeom>
            <a:avLst/>
            <a:gdLst>
              <a:gd name="connsiteX0" fmla="*/ 852487 w 1509712"/>
              <a:gd name="connsiteY0" fmla="*/ 161925 h 264318"/>
              <a:gd name="connsiteX1" fmla="*/ 635794 w 1509712"/>
              <a:gd name="connsiteY1" fmla="*/ 176212 h 264318"/>
              <a:gd name="connsiteX2" fmla="*/ 395287 w 1509712"/>
              <a:gd name="connsiteY2" fmla="*/ 200025 h 264318"/>
              <a:gd name="connsiteX3" fmla="*/ 130969 w 1509712"/>
              <a:gd name="connsiteY3" fmla="*/ 238125 h 264318"/>
              <a:gd name="connsiteX4" fmla="*/ 9525 w 1509712"/>
              <a:gd name="connsiteY4" fmla="*/ 264318 h 264318"/>
              <a:gd name="connsiteX5" fmla="*/ 0 w 1509712"/>
              <a:gd name="connsiteY5" fmla="*/ 161925 h 264318"/>
              <a:gd name="connsiteX6" fmla="*/ 154781 w 1509712"/>
              <a:gd name="connsiteY6" fmla="*/ 95250 h 264318"/>
              <a:gd name="connsiteX7" fmla="*/ 228600 w 1509712"/>
              <a:gd name="connsiteY7" fmla="*/ 71437 h 264318"/>
              <a:gd name="connsiteX8" fmla="*/ 321469 w 1509712"/>
              <a:gd name="connsiteY8" fmla="*/ 52387 h 264318"/>
              <a:gd name="connsiteX9" fmla="*/ 466725 w 1509712"/>
              <a:gd name="connsiteY9" fmla="*/ 35718 h 264318"/>
              <a:gd name="connsiteX10" fmla="*/ 676275 w 1509712"/>
              <a:gd name="connsiteY10" fmla="*/ 19050 h 264318"/>
              <a:gd name="connsiteX11" fmla="*/ 935831 w 1509712"/>
              <a:gd name="connsiteY11" fmla="*/ 7143 h 264318"/>
              <a:gd name="connsiteX12" fmla="*/ 1281112 w 1509712"/>
              <a:gd name="connsiteY12" fmla="*/ 0 h 264318"/>
              <a:gd name="connsiteX13" fmla="*/ 1509712 w 1509712"/>
              <a:gd name="connsiteY13" fmla="*/ 2381 h 264318"/>
              <a:gd name="connsiteX14" fmla="*/ 1478756 w 1509712"/>
              <a:gd name="connsiteY14" fmla="*/ 164306 h 264318"/>
              <a:gd name="connsiteX15" fmla="*/ 1323975 w 1509712"/>
              <a:gd name="connsiteY15" fmla="*/ 154781 h 264318"/>
              <a:gd name="connsiteX16" fmla="*/ 1164431 w 1509712"/>
              <a:gd name="connsiteY16" fmla="*/ 152400 h 264318"/>
              <a:gd name="connsiteX17" fmla="*/ 947737 w 1509712"/>
              <a:gd name="connsiteY17" fmla="*/ 154781 h 264318"/>
              <a:gd name="connsiteX18" fmla="*/ 852487 w 1509712"/>
              <a:gd name="connsiteY18" fmla="*/ 161925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09712" h="264318">
                <a:moveTo>
                  <a:pt x="852487" y="161925"/>
                </a:moveTo>
                <a:lnTo>
                  <a:pt x="635794" y="176212"/>
                </a:lnTo>
                <a:lnTo>
                  <a:pt x="395287" y="200025"/>
                </a:lnTo>
                <a:lnTo>
                  <a:pt x="130969" y="238125"/>
                </a:lnTo>
                <a:lnTo>
                  <a:pt x="9525" y="264318"/>
                </a:lnTo>
                <a:lnTo>
                  <a:pt x="0" y="161925"/>
                </a:lnTo>
                <a:lnTo>
                  <a:pt x="154781" y="95250"/>
                </a:lnTo>
                <a:lnTo>
                  <a:pt x="228600" y="71437"/>
                </a:lnTo>
                <a:lnTo>
                  <a:pt x="321469" y="52387"/>
                </a:lnTo>
                <a:lnTo>
                  <a:pt x="466725" y="35718"/>
                </a:lnTo>
                <a:lnTo>
                  <a:pt x="676275" y="19050"/>
                </a:lnTo>
                <a:lnTo>
                  <a:pt x="935831" y="7143"/>
                </a:lnTo>
                <a:lnTo>
                  <a:pt x="1281112" y="0"/>
                </a:lnTo>
                <a:lnTo>
                  <a:pt x="1509712" y="2381"/>
                </a:lnTo>
                <a:lnTo>
                  <a:pt x="1478756" y="164306"/>
                </a:lnTo>
                <a:lnTo>
                  <a:pt x="1323975" y="154781"/>
                </a:lnTo>
                <a:lnTo>
                  <a:pt x="1164431" y="152400"/>
                </a:lnTo>
                <a:lnTo>
                  <a:pt x="947737" y="154781"/>
                </a:lnTo>
                <a:lnTo>
                  <a:pt x="852487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3F528BC1-F816-44C0-A21B-7635EAE20A84}"/>
              </a:ext>
            </a:extLst>
          </p:cNvPr>
          <p:cNvSpPr/>
          <p:nvPr/>
        </p:nvSpPr>
        <p:spPr>
          <a:xfrm>
            <a:off x="4246563" y="4065588"/>
            <a:ext cx="1600200" cy="1751012"/>
          </a:xfrm>
          <a:custGeom>
            <a:avLst/>
            <a:gdLst>
              <a:gd name="connsiteX0" fmla="*/ 1280160 w 1600827"/>
              <a:gd name="connsiteY0" fmla="*/ 931937 h 1751139"/>
              <a:gd name="connsiteX1" fmla="*/ 1202499 w 1600827"/>
              <a:gd name="connsiteY1" fmla="*/ 1052187 h 1751139"/>
              <a:gd name="connsiteX2" fmla="*/ 1137364 w 1600827"/>
              <a:gd name="connsiteY2" fmla="*/ 1142374 h 1751139"/>
              <a:gd name="connsiteX3" fmla="*/ 1069723 w 1600827"/>
              <a:gd name="connsiteY3" fmla="*/ 1227551 h 1751139"/>
              <a:gd name="connsiteX4" fmla="*/ 967010 w 1600827"/>
              <a:gd name="connsiteY4" fmla="*/ 1337780 h 1751139"/>
              <a:gd name="connsiteX5" fmla="*/ 866801 w 1600827"/>
              <a:gd name="connsiteY5" fmla="*/ 1425462 h 1751139"/>
              <a:gd name="connsiteX6" fmla="*/ 744046 w 1600827"/>
              <a:gd name="connsiteY6" fmla="*/ 1510639 h 1751139"/>
              <a:gd name="connsiteX7" fmla="*/ 656364 w 1600827"/>
              <a:gd name="connsiteY7" fmla="*/ 1563249 h 1751139"/>
              <a:gd name="connsiteX8" fmla="*/ 546135 w 1600827"/>
              <a:gd name="connsiteY8" fmla="*/ 1615858 h 1751139"/>
              <a:gd name="connsiteX9" fmla="*/ 455948 w 1600827"/>
              <a:gd name="connsiteY9" fmla="*/ 1653436 h 1751139"/>
              <a:gd name="connsiteX10" fmla="*/ 318161 w 1600827"/>
              <a:gd name="connsiteY10" fmla="*/ 1698530 h 1751139"/>
              <a:gd name="connsiteX11" fmla="*/ 215448 w 1600827"/>
              <a:gd name="connsiteY11" fmla="*/ 1723582 h 1751139"/>
              <a:gd name="connsiteX12" fmla="*/ 67641 w 1600827"/>
              <a:gd name="connsiteY12" fmla="*/ 1751139 h 1751139"/>
              <a:gd name="connsiteX13" fmla="*/ 27558 w 1600827"/>
              <a:gd name="connsiteY13" fmla="*/ 1751139 h 1751139"/>
              <a:gd name="connsiteX14" fmla="*/ 10021 w 1600827"/>
              <a:gd name="connsiteY14" fmla="*/ 1748634 h 1751139"/>
              <a:gd name="connsiteX15" fmla="*/ 0 w 1600827"/>
              <a:gd name="connsiteY15" fmla="*/ 1738613 h 1751139"/>
              <a:gd name="connsiteX16" fmla="*/ 5011 w 1600827"/>
              <a:gd name="connsiteY16" fmla="*/ 1718571 h 1751139"/>
              <a:gd name="connsiteX17" fmla="*/ 22547 w 1600827"/>
              <a:gd name="connsiteY17" fmla="*/ 1693519 h 1751139"/>
              <a:gd name="connsiteX18" fmla="*/ 55115 w 1600827"/>
              <a:gd name="connsiteY18" fmla="*/ 1680993 h 1751139"/>
              <a:gd name="connsiteX19" fmla="*/ 180375 w 1600827"/>
              <a:gd name="connsiteY19" fmla="*/ 1645920 h 1751139"/>
              <a:gd name="connsiteX20" fmla="*/ 308141 w 1600827"/>
              <a:gd name="connsiteY20" fmla="*/ 1598322 h 1751139"/>
              <a:gd name="connsiteX21" fmla="*/ 448432 w 1600827"/>
              <a:gd name="connsiteY21" fmla="*/ 1528176 h 1751139"/>
              <a:gd name="connsiteX22" fmla="*/ 533609 w 1600827"/>
              <a:gd name="connsiteY22" fmla="*/ 1478072 h 1751139"/>
              <a:gd name="connsiteX23" fmla="*/ 648849 w 1600827"/>
              <a:gd name="connsiteY23" fmla="*/ 1395400 h 1751139"/>
              <a:gd name="connsiteX24" fmla="*/ 751562 w 1600827"/>
              <a:gd name="connsiteY24" fmla="*/ 1300202 h 1751139"/>
              <a:gd name="connsiteX25" fmla="*/ 844255 w 1600827"/>
              <a:gd name="connsiteY25" fmla="*/ 1197489 h 1751139"/>
              <a:gd name="connsiteX26" fmla="*/ 906885 w 1600827"/>
              <a:gd name="connsiteY26" fmla="*/ 1119827 h 1751139"/>
              <a:gd name="connsiteX27" fmla="*/ 964504 w 1600827"/>
              <a:gd name="connsiteY27" fmla="*/ 1042166 h 1751139"/>
              <a:gd name="connsiteX28" fmla="*/ 1009598 w 1600827"/>
              <a:gd name="connsiteY28" fmla="*/ 972020 h 1751139"/>
              <a:gd name="connsiteX29" fmla="*/ 1054692 w 1600827"/>
              <a:gd name="connsiteY29" fmla="*/ 889348 h 1751139"/>
              <a:gd name="connsiteX30" fmla="*/ 1087259 w 1600827"/>
              <a:gd name="connsiteY30" fmla="*/ 824213 h 1751139"/>
              <a:gd name="connsiteX31" fmla="*/ 1112312 w 1600827"/>
              <a:gd name="connsiteY31" fmla="*/ 759078 h 1751139"/>
              <a:gd name="connsiteX32" fmla="*/ 1142374 w 1600827"/>
              <a:gd name="connsiteY32" fmla="*/ 673901 h 1751139"/>
              <a:gd name="connsiteX33" fmla="*/ 1149890 w 1600827"/>
              <a:gd name="connsiteY33" fmla="*/ 633817 h 1751139"/>
              <a:gd name="connsiteX34" fmla="*/ 1210015 w 1600827"/>
              <a:gd name="connsiteY34" fmla="*/ 491021 h 1751139"/>
              <a:gd name="connsiteX35" fmla="*/ 1242582 w 1600827"/>
              <a:gd name="connsiteY35" fmla="*/ 380792 h 1751139"/>
              <a:gd name="connsiteX36" fmla="*/ 1260119 w 1600827"/>
              <a:gd name="connsiteY36" fmla="*/ 305636 h 1751139"/>
              <a:gd name="connsiteX37" fmla="*/ 1262624 w 1600827"/>
              <a:gd name="connsiteY37" fmla="*/ 255531 h 1751139"/>
              <a:gd name="connsiteX38" fmla="*/ 1252603 w 1600827"/>
              <a:gd name="connsiteY38" fmla="*/ 220459 h 1751139"/>
              <a:gd name="connsiteX39" fmla="*/ 1235067 w 1600827"/>
              <a:gd name="connsiteY39" fmla="*/ 185386 h 1751139"/>
              <a:gd name="connsiteX40" fmla="*/ 1205004 w 1600827"/>
              <a:gd name="connsiteY40" fmla="*/ 142797 h 1751139"/>
              <a:gd name="connsiteX41" fmla="*/ 1169931 w 1600827"/>
              <a:gd name="connsiteY41" fmla="*/ 110230 h 1751139"/>
              <a:gd name="connsiteX42" fmla="*/ 1132353 w 1600827"/>
              <a:gd name="connsiteY42" fmla="*/ 82672 h 1751139"/>
              <a:gd name="connsiteX43" fmla="*/ 1104796 w 1600827"/>
              <a:gd name="connsiteY43" fmla="*/ 62631 h 1751139"/>
              <a:gd name="connsiteX44" fmla="*/ 1092270 w 1600827"/>
              <a:gd name="connsiteY44" fmla="*/ 42589 h 1751139"/>
              <a:gd name="connsiteX45" fmla="*/ 1084754 w 1600827"/>
              <a:gd name="connsiteY45" fmla="*/ 20042 h 1751139"/>
              <a:gd name="connsiteX46" fmla="*/ 1087259 w 1600827"/>
              <a:gd name="connsiteY46" fmla="*/ 5011 h 1751139"/>
              <a:gd name="connsiteX47" fmla="*/ 1099785 w 1600827"/>
              <a:gd name="connsiteY47" fmla="*/ 0 h 1751139"/>
              <a:gd name="connsiteX48" fmla="*/ 1117322 w 1600827"/>
              <a:gd name="connsiteY48" fmla="*/ 2506 h 1751139"/>
              <a:gd name="connsiteX49" fmla="*/ 1139869 w 1600827"/>
              <a:gd name="connsiteY49" fmla="*/ 10021 h 1751139"/>
              <a:gd name="connsiteX50" fmla="*/ 1172436 w 1600827"/>
              <a:gd name="connsiteY50" fmla="*/ 15032 h 1751139"/>
              <a:gd name="connsiteX51" fmla="*/ 1260119 w 1600827"/>
              <a:gd name="connsiteY51" fmla="*/ 32568 h 1751139"/>
              <a:gd name="connsiteX52" fmla="*/ 1375358 w 1600827"/>
              <a:gd name="connsiteY52" fmla="*/ 65136 h 1751139"/>
              <a:gd name="connsiteX53" fmla="*/ 1468051 w 1600827"/>
              <a:gd name="connsiteY53" fmla="*/ 95198 h 1751139"/>
              <a:gd name="connsiteX54" fmla="*/ 1513144 w 1600827"/>
              <a:gd name="connsiteY54" fmla="*/ 120250 h 1751139"/>
              <a:gd name="connsiteX55" fmla="*/ 1550722 w 1600827"/>
              <a:gd name="connsiteY55" fmla="*/ 150313 h 1751139"/>
              <a:gd name="connsiteX56" fmla="*/ 1570764 w 1600827"/>
              <a:gd name="connsiteY56" fmla="*/ 167849 h 1751139"/>
              <a:gd name="connsiteX57" fmla="*/ 1585795 w 1600827"/>
              <a:gd name="connsiteY57" fmla="*/ 187891 h 1751139"/>
              <a:gd name="connsiteX58" fmla="*/ 1595816 w 1600827"/>
              <a:gd name="connsiteY58" fmla="*/ 212943 h 1751139"/>
              <a:gd name="connsiteX59" fmla="*/ 1600827 w 1600827"/>
              <a:gd name="connsiteY59" fmla="*/ 235490 h 1751139"/>
              <a:gd name="connsiteX60" fmla="*/ 1600827 w 1600827"/>
              <a:gd name="connsiteY60" fmla="*/ 258037 h 1751139"/>
              <a:gd name="connsiteX61" fmla="*/ 1585795 w 1600827"/>
              <a:gd name="connsiteY61" fmla="*/ 285594 h 1751139"/>
              <a:gd name="connsiteX62" fmla="*/ 1553228 w 1600827"/>
              <a:gd name="connsiteY62" fmla="*/ 320667 h 1751139"/>
              <a:gd name="connsiteX63" fmla="*/ 1528176 w 1600827"/>
              <a:gd name="connsiteY63" fmla="*/ 353234 h 1751139"/>
              <a:gd name="connsiteX64" fmla="*/ 1498113 w 1600827"/>
              <a:gd name="connsiteY64" fmla="*/ 403339 h 1751139"/>
              <a:gd name="connsiteX65" fmla="*/ 1485587 w 1600827"/>
              <a:gd name="connsiteY65" fmla="*/ 440917 h 1751139"/>
              <a:gd name="connsiteX66" fmla="*/ 1478072 w 1600827"/>
              <a:gd name="connsiteY66" fmla="*/ 478495 h 1751139"/>
              <a:gd name="connsiteX67" fmla="*/ 1392895 w 1600827"/>
              <a:gd name="connsiteY67" fmla="*/ 718994 h 1751139"/>
              <a:gd name="connsiteX68" fmla="*/ 1325254 w 1600827"/>
              <a:gd name="connsiteY68" fmla="*/ 851770 h 1751139"/>
              <a:gd name="connsiteX69" fmla="*/ 1280160 w 1600827"/>
              <a:gd name="connsiteY69" fmla="*/ 931937 h 1751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00827" h="1751139">
                <a:moveTo>
                  <a:pt x="1280160" y="931937"/>
                </a:moveTo>
                <a:lnTo>
                  <a:pt x="1202499" y="1052187"/>
                </a:lnTo>
                <a:lnTo>
                  <a:pt x="1137364" y="1142374"/>
                </a:lnTo>
                <a:lnTo>
                  <a:pt x="1069723" y="1227551"/>
                </a:lnTo>
                <a:lnTo>
                  <a:pt x="967010" y="1337780"/>
                </a:lnTo>
                <a:lnTo>
                  <a:pt x="866801" y="1425462"/>
                </a:lnTo>
                <a:lnTo>
                  <a:pt x="744046" y="1510639"/>
                </a:lnTo>
                <a:lnTo>
                  <a:pt x="656364" y="1563249"/>
                </a:lnTo>
                <a:lnTo>
                  <a:pt x="546135" y="1615858"/>
                </a:lnTo>
                <a:lnTo>
                  <a:pt x="455948" y="1653436"/>
                </a:lnTo>
                <a:lnTo>
                  <a:pt x="318161" y="1698530"/>
                </a:lnTo>
                <a:lnTo>
                  <a:pt x="215448" y="1723582"/>
                </a:lnTo>
                <a:lnTo>
                  <a:pt x="67641" y="1751139"/>
                </a:lnTo>
                <a:lnTo>
                  <a:pt x="27558" y="1751139"/>
                </a:lnTo>
                <a:lnTo>
                  <a:pt x="10021" y="1748634"/>
                </a:lnTo>
                <a:lnTo>
                  <a:pt x="0" y="1738613"/>
                </a:lnTo>
                <a:lnTo>
                  <a:pt x="5011" y="1718571"/>
                </a:lnTo>
                <a:lnTo>
                  <a:pt x="22547" y="1693519"/>
                </a:lnTo>
                <a:lnTo>
                  <a:pt x="55115" y="1680993"/>
                </a:lnTo>
                <a:lnTo>
                  <a:pt x="180375" y="1645920"/>
                </a:lnTo>
                <a:lnTo>
                  <a:pt x="308141" y="1598322"/>
                </a:lnTo>
                <a:lnTo>
                  <a:pt x="448432" y="1528176"/>
                </a:lnTo>
                <a:lnTo>
                  <a:pt x="533609" y="1478072"/>
                </a:lnTo>
                <a:lnTo>
                  <a:pt x="648849" y="1395400"/>
                </a:lnTo>
                <a:lnTo>
                  <a:pt x="751562" y="1300202"/>
                </a:lnTo>
                <a:lnTo>
                  <a:pt x="844255" y="1197489"/>
                </a:lnTo>
                <a:lnTo>
                  <a:pt x="906885" y="1119827"/>
                </a:lnTo>
                <a:lnTo>
                  <a:pt x="964504" y="1042166"/>
                </a:lnTo>
                <a:lnTo>
                  <a:pt x="1009598" y="972020"/>
                </a:lnTo>
                <a:lnTo>
                  <a:pt x="1054692" y="889348"/>
                </a:lnTo>
                <a:lnTo>
                  <a:pt x="1087259" y="824213"/>
                </a:lnTo>
                <a:lnTo>
                  <a:pt x="1112312" y="759078"/>
                </a:lnTo>
                <a:lnTo>
                  <a:pt x="1142374" y="673901"/>
                </a:lnTo>
                <a:lnTo>
                  <a:pt x="1149890" y="633817"/>
                </a:lnTo>
                <a:lnTo>
                  <a:pt x="1210015" y="491021"/>
                </a:lnTo>
                <a:lnTo>
                  <a:pt x="1242582" y="380792"/>
                </a:lnTo>
                <a:lnTo>
                  <a:pt x="1260119" y="305636"/>
                </a:lnTo>
                <a:lnTo>
                  <a:pt x="1262624" y="255531"/>
                </a:lnTo>
                <a:lnTo>
                  <a:pt x="1252603" y="220459"/>
                </a:lnTo>
                <a:lnTo>
                  <a:pt x="1235067" y="185386"/>
                </a:lnTo>
                <a:lnTo>
                  <a:pt x="1205004" y="142797"/>
                </a:lnTo>
                <a:lnTo>
                  <a:pt x="1169931" y="110230"/>
                </a:lnTo>
                <a:lnTo>
                  <a:pt x="1132353" y="82672"/>
                </a:lnTo>
                <a:lnTo>
                  <a:pt x="1104796" y="62631"/>
                </a:lnTo>
                <a:lnTo>
                  <a:pt x="1092270" y="42589"/>
                </a:lnTo>
                <a:lnTo>
                  <a:pt x="1084754" y="20042"/>
                </a:lnTo>
                <a:lnTo>
                  <a:pt x="1087259" y="5011"/>
                </a:lnTo>
                <a:lnTo>
                  <a:pt x="1099785" y="0"/>
                </a:lnTo>
                <a:lnTo>
                  <a:pt x="1117322" y="2506"/>
                </a:lnTo>
                <a:lnTo>
                  <a:pt x="1139869" y="10021"/>
                </a:lnTo>
                <a:lnTo>
                  <a:pt x="1172436" y="15032"/>
                </a:lnTo>
                <a:lnTo>
                  <a:pt x="1260119" y="32568"/>
                </a:lnTo>
                <a:lnTo>
                  <a:pt x="1375358" y="65136"/>
                </a:lnTo>
                <a:lnTo>
                  <a:pt x="1468051" y="95198"/>
                </a:lnTo>
                <a:lnTo>
                  <a:pt x="1513144" y="120250"/>
                </a:lnTo>
                <a:lnTo>
                  <a:pt x="1550722" y="150313"/>
                </a:lnTo>
                <a:lnTo>
                  <a:pt x="1570764" y="167849"/>
                </a:lnTo>
                <a:lnTo>
                  <a:pt x="1585795" y="187891"/>
                </a:lnTo>
                <a:lnTo>
                  <a:pt x="1595816" y="212943"/>
                </a:lnTo>
                <a:lnTo>
                  <a:pt x="1600827" y="235490"/>
                </a:lnTo>
                <a:lnTo>
                  <a:pt x="1600827" y="258037"/>
                </a:lnTo>
                <a:lnTo>
                  <a:pt x="1585795" y="285594"/>
                </a:lnTo>
                <a:lnTo>
                  <a:pt x="1553228" y="320667"/>
                </a:lnTo>
                <a:lnTo>
                  <a:pt x="1528176" y="353234"/>
                </a:lnTo>
                <a:lnTo>
                  <a:pt x="1498113" y="403339"/>
                </a:lnTo>
                <a:lnTo>
                  <a:pt x="1485587" y="440917"/>
                </a:lnTo>
                <a:lnTo>
                  <a:pt x="1478072" y="478495"/>
                </a:lnTo>
                <a:lnTo>
                  <a:pt x="1392895" y="718994"/>
                </a:lnTo>
                <a:lnTo>
                  <a:pt x="1325254" y="851770"/>
                </a:lnTo>
                <a:lnTo>
                  <a:pt x="1280160" y="9319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03A238C8-8681-48B8-B00A-EF75ED301396}"/>
              </a:ext>
            </a:extLst>
          </p:cNvPr>
          <p:cNvSpPr/>
          <p:nvPr/>
        </p:nvSpPr>
        <p:spPr>
          <a:xfrm>
            <a:off x="5581650" y="4646613"/>
            <a:ext cx="1863725" cy="1258887"/>
          </a:xfrm>
          <a:custGeom>
            <a:avLst/>
            <a:gdLst>
              <a:gd name="connsiteX0" fmla="*/ 638827 w 1863873"/>
              <a:gd name="connsiteY0" fmla="*/ 708973 h 1257613"/>
              <a:gd name="connsiteX1" fmla="*/ 513567 w 1863873"/>
              <a:gd name="connsiteY1" fmla="*/ 578703 h 1257613"/>
              <a:gd name="connsiteX2" fmla="*/ 400833 w 1863873"/>
              <a:gd name="connsiteY2" fmla="*/ 463463 h 1257613"/>
              <a:gd name="connsiteX3" fmla="*/ 310645 w 1863873"/>
              <a:gd name="connsiteY3" fmla="*/ 373276 h 1257613"/>
              <a:gd name="connsiteX4" fmla="*/ 232984 w 1863873"/>
              <a:gd name="connsiteY4" fmla="*/ 300625 h 1257613"/>
              <a:gd name="connsiteX5" fmla="*/ 155323 w 1863873"/>
              <a:gd name="connsiteY5" fmla="*/ 230479 h 1257613"/>
              <a:gd name="connsiteX6" fmla="*/ 95198 w 1863873"/>
              <a:gd name="connsiteY6" fmla="*/ 177870 h 1257613"/>
              <a:gd name="connsiteX7" fmla="*/ 0 w 1863873"/>
              <a:gd name="connsiteY7" fmla="*/ 105219 h 1257613"/>
              <a:gd name="connsiteX8" fmla="*/ 47599 w 1863873"/>
              <a:gd name="connsiteY8" fmla="*/ 0 h 1257613"/>
              <a:gd name="connsiteX9" fmla="*/ 105218 w 1863873"/>
              <a:gd name="connsiteY9" fmla="*/ 7516 h 1257613"/>
              <a:gd name="connsiteX10" fmla="*/ 222963 w 1863873"/>
              <a:gd name="connsiteY10" fmla="*/ 120250 h 1257613"/>
              <a:gd name="connsiteX11" fmla="*/ 393317 w 1863873"/>
              <a:gd name="connsiteY11" fmla="*/ 255531 h 1257613"/>
              <a:gd name="connsiteX12" fmla="*/ 593734 w 1863873"/>
              <a:gd name="connsiteY12" fmla="*/ 410854 h 1257613"/>
              <a:gd name="connsiteX13" fmla="*/ 774108 w 1863873"/>
              <a:gd name="connsiteY13" fmla="*/ 548640 h 1257613"/>
              <a:gd name="connsiteX14" fmla="*/ 956988 w 1863873"/>
              <a:gd name="connsiteY14" fmla="*/ 686426 h 1257613"/>
              <a:gd name="connsiteX15" fmla="*/ 1122332 w 1863873"/>
              <a:gd name="connsiteY15" fmla="*/ 809182 h 1257613"/>
              <a:gd name="connsiteX16" fmla="*/ 1237571 w 1863873"/>
              <a:gd name="connsiteY16" fmla="*/ 891853 h 1257613"/>
              <a:gd name="connsiteX17" fmla="*/ 1392894 w 1863873"/>
              <a:gd name="connsiteY17" fmla="*/ 982041 h 1257613"/>
              <a:gd name="connsiteX18" fmla="*/ 1663456 w 1863873"/>
              <a:gd name="connsiteY18" fmla="*/ 1112311 h 1257613"/>
              <a:gd name="connsiteX19" fmla="*/ 1818779 w 1863873"/>
              <a:gd name="connsiteY19" fmla="*/ 1182457 h 1257613"/>
              <a:gd name="connsiteX20" fmla="*/ 1856357 w 1863873"/>
              <a:gd name="connsiteY20" fmla="*/ 1197488 h 1257613"/>
              <a:gd name="connsiteX21" fmla="*/ 1861367 w 1863873"/>
              <a:gd name="connsiteY21" fmla="*/ 1202499 h 1257613"/>
              <a:gd name="connsiteX22" fmla="*/ 1863873 w 1863873"/>
              <a:gd name="connsiteY22" fmla="*/ 1212520 h 1257613"/>
              <a:gd name="connsiteX23" fmla="*/ 1863873 w 1863873"/>
              <a:gd name="connsiteY23" fmla="*/ 1222540 h 1257613"/>
              <a:gd name="connsiteX24" fmla="*/ 1851347 w 1863873"/>
              <a:gd name="connsiteY24" fmla="*/ 1247592 h 1257613"/>
              <a:gd name="connsiteX25" fmla="*/ 1838821 w 1863873"/>
              <a:gd name="connsiteY25" fmla="*/ 1257613 h 1257613"/>
              <a:gd name="connsiteX26" fmla="*/ 1801243 w 1863873"/>
              <a:gd name="connsiteY26" fmla="*/ 1257613 h 1257613"/>
              <a:gd name="connsiteX27" fmla="*/ 1691014 w 1863873"/>
              <a:gd name="connsiteY27" fmla="*/ 1245087 h 1257613"/>
              <a:gd name="connsiteX28" fmla="*/ 1510639 w 1863873"/>
              <a:gd name="connsiteY28" fmla="*/ 1230056 h 1257613"/>
              <a:gd name="connsiteX29" fmla="*/ 1270139 w 1863873"/>
              <a:gd name="connsiteY29" fmla="*/ 1217530 h 1257613"/>
              <a:gd name="connsiteX30" fmla="*/ 1232561 w 1863873"/>
              <a:gd name="connsiteY30" fmla="*/ 1222540 h 1257613"/>
              <a:gd name="connsiteX31" fmla="*/ 1194983 w 1863873"/>
              <a:gd name="connsiteY31" fmla="*/ 1222540 h 1257613"/>
              <a:gd name="connsiteX32" fmla="*/ 1142374 w 1863873"/>
              <a:gd name="connsiteY32" fmla="*/ 1212520 h 1257613"/>
              <a:gd name="connsiteX33" fmla="*/ 1092269 w 1863873"/>
              <a:gd name="connsiteY33" fmla="*/ 1189973 h 1257613"/>
              <a:gd name="connsiteX34" fmla="*/ 1052186 w 1863873"/>
              <a:gd name="connsiteY34" fmla="*/ 1162416 h 1257613"/>
              <a:gd name="connsiteX35" fmla="*/ 994566 w 1863873"/>
              <a:gd name="connsiteY35" fmla="*/ 1099785 h 1257613"/>
              <a:gd name="connsiteX36" fmla="*/ 859285 w 1863873"/>
              <a:gd name="connsiteY36" fmla="*/ 949473 h 1257613"/>
              <a:gd name="connsiteX37" fmla="*/ 739035 w 1863873"/>
              <a:gd name="connsiteY37" fmla="*/ 819202 h 1257613"/>
              <a:gd name="connsiteX38" fmla="*/ 638827 w 1863873"/>
              <a:gd name="connsiteY38" fmla="*/ 708973 h 125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63873" h="1257613">
                <a:moveTo>
                  <a:pt x="638827" y="708973"/>
                </a:moveTo>
                <a:lnTo>
                  <a:pt x="513567" y="578703"/>
                </a:lnTo>
                <a:lnTo>
                  <a:pt x="400833" y="463463"/>
                </a:lnTo>
                <a:lnTo>
                  <a:pt x="310645" y="373276"/>
                </a:lnTo>
                <a:lnTo>
                  <a:pt x="232984" y="300625"/>
                </a:lnTo>
                <a:lnTo>
                  <a:pt x="155323" y="230479"/>
                </a:lnTo>
                <a:lnTo>
                  <a:pt x="95198" y="177870"/>
                </a:lnTo>
                <a:lnTo>
                  <a:pt x="0" y="105219"/>
                </a:lnTo>
                <a:lnTo>
                  <a:pt x="47599" y="0"/>
                </a:lnTo>
                <a:lnTo>
                  <a:pt x="105218" y="7516"/>
                </a:lnTo>
                <a:lnTo>
                  <a:pt x="222963" y="120250"/>
                </a:lnTo>
                <a:lnTo>
                  <a:pt x="393317" y="255531"/>
                </a:lnTo>
                <a:lnTo>
                  <a:pt x="593734" y="410854"/>
                </a:lnTo>
                <a:lnTo>
                  <a:pt x="774108" y="548640"/>
                </a:lnTo>
                <a:lnTo>
                  <a:pt x="956988" y="686426"/>
                </a:lnTo>
                <a:lnTo>
                  <a:pt x="1122332" y="809182"/>
                </a:lnTo>
                <a:lnTo>
                  <a:pt x="1237571" y="891853"/>
                </a:lnTo>
                <a:lnTo>
                  <a:pt x="1392894" y="982041"/>
                </a:lnTo>
                <a:lnTo>
                  <a:pt x="1663456" y="1112311"/>
                </a:lnTo>
                <a:lnTo>
                  <a:pt x="1818779" y="1182457"/>
                </a:lnTo>
                <a:lnTo>
                  <a:pt x="1856357" y="1197488"/>
                </a:lnTo>
                <a:lnTo>
                  <a:pt x="1861367" y="1202499"/>
                </a:lnTo>
                <a:lnTo>
                  <a:pt x="1863873" y="1212520"/>
                </a:lnTo>
                <a:lnTo>
                  <a:pt x="1863873" y="1222540"/>
                </a:lnTo>
                <a:lnTo>
                  <a:pt x="1851347" y="1247592"/>
                </a:lnTo>
                <a:lnTo>
                  <a:pt x="1838821" y="1257613"/>
                </a:lnTo>
                <a:lnTo>
                  <a:pt x="1801243" y="1257613"/>
                </a:lnTo>
                <a:lnTo>
                  <a:pt x="1691014" y="1245087"/>
                </a:lnTo>
                <a:lnTo>
                  <a:pt x="1510639" y="1230056"/>
                </a:lnTo>
                <a:lnTo>
                  <a:pt x="1270139" y="1217530"/>
                </a:lnTo>
                <a:lnTo>
                  <a:pt x="1232561" y="1222540"/>
                </a:lnTo>
                <a:lnTo>
                  <a:pt x="1194983" y="1222540"/>
                </a:lnTo>
                <a:lnTo>
                  <a:pt x="1142374" y="1212520"/>
                </a:lnTo>
                <a:lnTo>
                  <a:pt x="1092269" y="1189973"/>
                </a:lnTo>
                <a:lnTo>
                  <a:pt x="1052186" y="1162416"/>
                </a:lnTo>
                <a:lnTo>
                  <a:pt x="994566" y="1099785"/>
                </a:lnTo>
                <a:lnTo>
                  <a:pt x="859285" y="949473"/>
                </a:lnTo>
                <a:lnTo>
                  <a:pt x="739035" y="819202"/>
                </a:lnTo>
                <a:lnTo>
                  <a:pt x="638827" y="70897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A7C728-251E-4E81-AE35-01A398443714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427163"/>
            <a:ext cx="4876800" cy="4478337"/>
            <a:chOff x="2720975" y="1579563"/>
            <a:chExt cx="4876800" cy="4478337"/>
          </a:xfrm>
        </p:grpSpPr>
        <p:sp>
          <p:nvSpPr>
            <p:cNvPr id="16" name="フリーフォーム 112">
              <a:extLst>
                <a:ext uri="{FF2B5EF4-FFF2-40B4-BE49-F238E27FC236}">
                  <a16:creationId xmlns:a16="http://schemas.microsoft.com/office/drawing/2014/main" id="{189AF576-586E-4E12-8502-71252BA11D17}"/>
                </a:ext>
              </a:extLst>
            </p:cNvPr>
            <p:cNvSpPr/>
            <p:nvPr/>
          </p:nvSpPr>
          <p:spPr>
            <a:xfrm>
              <a:off x="2760663" y="2646363"/>
              <a:ext cx="1739900" cy="501650"/>
            </a:xfrm>
            <a:custGeom>
              <a:avLst/>
              <a:gdLst>
                <a:gd name="connsiteX0" fmla="*/ 521494 w 1740694"/>
                <a:gd name="connsiteY0" fmla="*/ 452437 h 502444"/>
                <a:gd name="connsiteX1" fmla="*/ 661987 w 1740694"/>
                <a:gd name="connsiteY1" fmla="*/ 407194 h 502444"/>
                <a:gd name="connsiteX2" fmla="*/ 812006 w 1740694"/>
                <a:gd name="connsiteY2" fmla="*/ 354806 h 502444"/>
                <a:gd name="connsiteX3" fmla="*/ 890587 w 1740694"/>
                <a:gd name="connsiteY3" fmla="*/ 323850 h 502444"/>
                <a:gd name="connsiteX4" fmla="*/ 1162050 w 1740694"/>
                <a:gd name="connsiteY4" fmla="*/ 266700 h 502444"/>
                <a:gd name="connsiteX5" fmla="*/ 1281112 w 1740694"/>
                <a:gd name="connsiteY5" fmla="*/ 252412 h 502444"/>
                <a:gd name="connsiteX6" fmla="*/ 1390650 w 1740694"/>
                <a:gd name="connsiteY6" fmla="*/ 235744 h 502444"/>
                <a:gd name="connsiteX7" fmla="*/ 1469231 w 1740694"/>
                <a:gd name="connsiteY7" fmla="*/ 221456 h 502444"/>
                <a:gd name="connsiteX8" fmla="*/ 1540669 w 1740694"/>
                <a:gd name="connsiteY8" fmla="*/ 204787 h 502444"/>
                <a:gd name="connsiteX9" fmla="*/ 1619250 w 1740694"/>
                <a:gd name="connsiteY9" fmla="*/ 185737 h 502444"/>
                <a:gd name="connsiteX10" fmla="*/ 1671637 w 1740694"/>
                <a:gd name="connsiteY10" fmla="*/ 164306 h 502444"/>
                <a:gd name="connsiteX11" fmla="*/ 1714500 w 1740694"/>
                <a:gd name="connsiteY11" fmla="*/ 140494 h 502444"/>
                <a:gd name="connsiteX12" fmla="*/ 1735931 w 1740694"/>
                <a:gd name="connsiteY12" fmla="*/ 119062 h 502444"/>
                <a:gd name="connsiteX13" fmla="*/ 1740694 w 1740694"/>
                <a:gd name="connsiteY13" fmla="*/ 102394 h 502444"/>
                <a:gd name="connsiteX14" fmla="*/ 1735931 w 1740694"/>
                <a:gd name="connsiteY14" fmla="*/ 88106 h 502444"/>
                <a:gd name="connsiteX15" fmla="*/ 1721644 w 1740694"/>
                <a:gd name="connsiteY15" fmla="*/ 66675 h 502444"/>
                <a:gd name="connsiteX16" fmla="*/ 1697831 w 1740694"/>
                <a:gd name="connsiteY16" fmla="*/ 45244 h 502444"/>
                <a:gd name="connsiteX17" fmla="*/ 1659731 w 1740694"/>
                <a:gd name="connsiteY17" fmla="*/ 30956 h 502444"/>
                <a:gd name="connsiteX18" fmla="*/ 1597819 w 1740694"/>
                <a:gd name="connsiteY18" fmla="*/ 14287 h 502444"/>
                <a:gd name="connsiteX19" fmla="*/ 1528762 w 1740694"/>
                <a:gd name="connsiteY19" fmla="*/ 2381 h 502444"/>
                <a:gd name="connsiteX20" fmla="*/ 1450181 w 1740694"/>
                <a:gd name="connsiteY20" fmla="*/ 0 h 502444"/>
                <a:gd name="connsiteX21" fmla="*/ 1388269 w 1740694"/>
                <a:gd name="connsiteY21" fmla="*/ 16669 h 502444"/>
                <a:gd name="connsiteX22" fmla="*/ 1271587 w 1740694"/>
                <a:gd name="connsiteY22" fmla="*/ 47625 h 502444"/>
                <a:gd name="connsiteX23" fmla="*/ 1152525 w 1740694"/>
                <a:gd name="connsiteY23" fmla="*/ 71437 h 502444"/>
                <a:gd name="connsiteX24" fmla="*/ 885825 w 1740694"/>
                <a:gd name="connsiteY24" fmla="*/ 147637 h 502444"/>
                <a:gd name="connsiteX25" fmla="*/ 681037 w 1740694"/>
                <a:gd name="connsiteY25" fmla="*/ 211931 h 502444"/>
                <a:gd name="connsiteX26" fmla="*/ 602456 w 1740694"/>
                <a:gd name="connsiteY26" fmla="*/ 230981 h 502444"/>
                <a:gd name="connsiteX27" fmla="*/ 488156 w 1740694"/>
                <a:gd name="connsiteY27" fmla="*/ 254794 h 502444"/>
                <a:gd name="connsiteX28" fmla="*/ 423862 w 1740694"/>
                <a:gd name="connsiteY28" fmla="*/ 264319 h 502444"/>
                <a:gd name="connsiteX29" fmla="*/ 357187 w 1740694"/>
                <a:gd name="connsiteY29" fmla="*/ 269081 h 502444"/>
                <a:gd name="connsiteX30" fmla="*/ 302419 w 1740694"/>
                <a:gd name="connsiteY30" fmla="*/ 264319 h 502444"/>
                <a:gd name="connsiteX31" fmla="*/ 238125 w 1740694"/>
                <a:gd name="connsiteY31" fmla="*/ 254794 h 502444"/>
                <a:gd name="connsiteX32" fmla="*/ 152400 w 1740694"/>
                <a:gd name="connsiteY32" fmla="*/ 235744 h 502444"/>
                <a:gd name="connsiteX33" fmla="*/ 92869 w 1740694"/>
                <a:gd name="connsiteY33" fmla="*/ 214312 h 502444"/>
                <a:gd name="connsiteX34" fmla="*/ 57150 w 1740694"/>
                <a:gd name="connsiteY34" fmla="*/ 195262 h 502444"/>
                <a:gd name="connsiteX35" fmla="*/ 21431 w 1740694"/>
                <a:gd name="connsiteY35" fmla="*/ 183356 h 502444"/>
                <a:gd name="connsiteX36" fmla="*/ 4762 w 1740694"/>
                <a:gd name="connsiteY36" fmla="*/ 188119 h 502444"/>
                <a:gd name="connsiteX37" fmla="*/ 0 w 1740694"/>
                <a:gd name="connsiteY37" fmla="*/ 200025 h 502444"/>
                <a:gd name="connsiteX38" fmla="*/ 9525 w 1740694"/>
                <a:gd name="connsiteY38" fmla="*/ 230981 h 502444"/>
                <a:gd name="connsiteX39" fmla="*/ 30956 w 1740694"/>
                <a:gd name="connsiteY39" fmla="*/ 259556 h 502444"/>
                <a:gd name="connsiteX40" fmla="*/ 83344 w 1740694"/>
                <a:gd name="connsiteY40" fmla="*/ 316706 h 502444"/>
                <a:gd name="connsiteX41" fmla="*/ 140494 w 1740694"/>
                <a:gd name="connsiteY41" fmla="*/ 376237 h 502444"/>
                <a:gd name="connsiteX42" fmla="*/ 200025 w 1740694"/>
                <a:gd name="connsiteY42" fmla="*/ 428625 h 502444"/>
                <a:gd name="connsiteX43" fmla="*/ 250031 w 1740694"/>
                <a:gd name="connsiteY43" fmla="*/ 466725 h 502444"/>
                <a:gd name="connsiteX44" fmla="*/ 278606 w 1740694"/>
                <a:gd name="connsiteY44" fmla="*/ 485775 h 502444"/>
                <a:gd name="connsiteX45" fmla="*/ 309562 w 1740694"/>
                <a:gd name="connsiteY45" fmla="*/ 497681 h 502444"/>
                <a:gd name="connsiteX46" fmla="*/ 330994 w 1740694"/>
                <a:gd name="connsiteY46" fmla="*/ 502444 h 502444"/>
                <a:gd name="connsiteX47" fmla="*/ 381000 w 1740694"/>
                <a:gd name="connsiteY47" fmla="*/ 495300 h 502444"/>
                <a:gd name="connsiteX48" fmla="*/ 521494 w 1740694"/>
                <a:gd name="connsiteY48" fmla="*/ 4524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0694" h="502444">
                  <a:moveTo>
                    <a:pt x="521494" y="452437"/>
                  </a:moveTo>
                  <a:lnTo>
                    <a:pt x="661987" y="407194"/>
                  </a:lnTo>
                  <a:lnTo>
                    <a:pt x="812006" y="354806"/>
                  </a:lnTo>
                  <a:lnTo>
                    <a:pt x="890587" y="323850"/>
                  </a:lnTo>
                  <a:lnTo>
                    <a:pt x="1162050" y="266700"/>
                  </a:lnTo>
                  <a:lnTo>
                    <a:pt x="1281112" y="252412"/>
                  </a:lnTo>
                  <a:lnTo>
                    <a:pt x="1390650" y="235744"/>
                  </a:lnTo>
                  <a:lnTo>
                    <a:pt x="1469231" y="221456"/>
                  </a:lnTo>
                  <a:lnTo>
                    <a:pt x="1540669" y="204787"/>
                  </a:lnTo>
                  <a:lnTo>
                    <a:pt x="1619250" y="185737"/>
                  </a:lnTo>
                  <a:lnTo>
                    <a:pt x="1671637" y="164306"/>
                  </a:lnTo>
                  <a:lnTo>
                    <a:pt x="1714500" y="140494"/>
                  </a:lnTo>
                  <a:lnTo>
                    <a:pt x="1735931" y="119062"/>
                  </a:lnTo>
                  <a:lnTo>
                    <a:pt x="1740694" y="102394"/>
                  </a:lnTo>
                  <a:lnTo>
                    <a:pt x="1735931" y="88106"/>
                  </a:lnTo>
                  <a:lnTo>
                    <a:pt x="1721644" y="66675"/>
                  </a:lnTo>
                  <a:lnTo>
                    <a:pt x="1697831" y="45244"/>
                  </a:lnTo>
                  <a:lnTo>
                    <a:pt x="1659731" y="30956"/>
                  </a:lnTo>
                  <a:lnTo>
                    <a:pt x="1597819" y="14287"/>
                  </a:lnTo>
                  <a:lnTo>
                    <a:pt x="1528762" y="2381"/>
                  </a:lnTo>
                  <a:lnTo>
                    <a:pt x="1450181" y="0"/>
                  </a:lnTo>
                  <a:lnTo>
                    <a:pt x="1388269" y="16669"/>
                  </a:lnTo>
                  <a:lnTo>
                    <a:pt x="1271587" y="47625"/>
                  </a:lnTo>
                  <a:lnTo>
                    <a:pt x="1152525" y="71437"/>
                  </a:lnTo>
                  <a:lnTo>
                    <a:pt x="885825" y="147637"/>
                  </a:lnTo>
                  <a:lnTo>
                    <a:pt x="681037" y="211931"/>
                  </a:lnTo>
                  <a:lnTo>
                    <a:pt x="602456" y="230981"/>
                  </a:lnTo>
                  <a:lnTo>
                    <a:pt x="488156" y="254794"/>
                  </a:lnTo>
                  <a:lnTo>
                    <a:pt x="423862" y="264319"/>
                  </a:lnTo>
                  <a:lnTo>
                    <a:pt x="357187" y="269081"/>
                  </a:lnTo>
                  <a:lnTo>
                    <a:pt x="302419" y="264319"/>
                  </a:lnTo>
                  <a:lnTo>
                    <a:pt x="238125" y="254794"/>
                  </a:lnTo>
                  <a:lnTo>
                    <a:pt x="152400" y="235744"/>
                  </a:lnTo>
                  <a:lnTo>
                    <a:pt x="92869" y="214312"/>
                  </a:lnTo>
                  <a:lnTo>
                    <a:pt x="57150" y="195262"/>
                  </a:lnTo>
                  <a:lnTo>
                    <a:pt x="21431" y="183356"/>
                  </a:lnTo>
                  <a:lnTo>
                    <a:pt x="4762" y="188119"/>
                  </a:lnTo>
                  <a:lnTo>
                    <a:pt x="0" y="200025"/>
                  </a:lnTo>
                  <a:lnTo>
                    <a:pt x="9525" y="230981"/>
                  </a:lnTo>
                  <a:lnTo>
                    <a:pt x="30956" y="259556"/>
                  </a:lnTo>
                  <a:lnTo>
                    <a:pt x="83344" y="316706"/>
                  </a:lnTo>
                  <a:lnTo>
                    <a:pt x="140494" y="376237"/>
                  </a:lnTo>
                  <a:lnTo>
                    <a:pt x="200025" y="428625"/>
                  </a:lnTo>
                  <a:lnTo>
                    <a:pt x="250031" y="466725"/>
                  </a:lnTo>
                  <a:lnTo>
                    <a:pt x="278606" y="485775"/>
                  </a:lnTo>
                  <a:lnTo>
                    <a:pt x="309562" y="497681"/>
                  </a:lnTo>
                  <a:lnTo>
                    <a:pt x="330994" y="502444"/>
                  </a:lnTo>
                  <a:lnTo>
                    <a:pt x="381000" y="495300"/>
                  </a:lnTo>
                  <a:lnTo>
                    <a:pt x="521494" y="4524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7">
              <a:extLst>
                <a:ext uri="{FF2B5EF4-FFF2-40B4-BE49-F238E27FC236}">
                  <a16:creationId xmlns:a16="http://schemas.microsoft.com/office/drawing/2014/main" id="{379E5B82-61DC-4904-BDFD-01FB880C64C4}"/>
                </a:ext>
              </a:extLst>
            </p:cNvPr>
            <p:cNvSpPr/>
            <p:nvPr/>
          </p:nvSpPr>
          <p:spPr>
            <a:xfrm>
              <a:off x="4681538" y="2897188"/>
              <a:ext cx="498475" cy="1416050"/>
            </a:xfrm>
            <a:custGeom>
              <a:avLst/>
              <a:gdLst>
                <a:gd name="connsiteX0" fmla="*/ 409575 w 497681"/>
                <a:gd name="connsiteY0" fmla="*/ 395288 h 1414463"/>
                <a:gd name="connsiteX1" fmla="*/ 392906 w 497681"/>
                <a:gd name="connsiteY1" fmla="*/ 235744 h 1414463"/>
                <a:gd name="connsiteX2" fmla="*/ 307181 w 497681"/>
                <a:gd name="connsiteY2" fmla="*/ 128588 h 1414463"/>
                <a:gd name="connsiteX3" fmla="*/ 257175 w 497681"/>
                <a:gd name="connsiteY3" fmla="*/ 90488 h 1414463"/>
                <a:gd name="connsiteX4" fmla="*/ 214312 w 497681"/>
                <a:gd name="connsiteY4" fmla="*/ 66675 h 1414463"/>
                <a:gd name="connsiteX5" fmla="*/ 152400 w 497681"/>
                <a:gd name="connsiteY5" fmla="*/ 38100 h 1414463"/>
                <a:gd name="connsiteX6" fmla="*/ 80962 w 497681"/>
                <a:gd name="connsiteY6" fmla="*/ 19050 h 1414463"/>
                <a:gd name="connsiteX7" fmla="*/ 50006 w 497681"/>
                <a:gd name="connsiteY7" fmla="*/ 9525 h 1414463"/>
                <a:gd name="connsiteX8" fmla="*/ 28575 w 497681"/>
                <a:gd name="connsiteY8" fmla="*/ 2382 h 1414463"/>
                <a:gd name="connsiteX9" fmla="*/ 9525 w 497681"/>
                <a:gd name="connsiteY9" fmla="*/ 0 h 1414463"/>
                <a:gd name="connsiteX10" fmla="*/ 0 w 497681"/>
                <a:gd name="connsiteY10" fmla="*/ 7144 h 1414463"/>
                <a:gd name="connsiteX11" fmla="*/ 4762 w 497681"/>
                <a:gd name="connsiteY11" fmla="*/ 30957 h 1414463"/>
                <a:gd name="connsiteX12" fmla="*/ 16668 w 497681"/>
                <a:gd name="connsiteY12" fmla="*/ 57150 h 1414463"/>
                <a:gd name="connsiteX13" fmla="*/ 38100 w 497681"/>
                <a:gd name="connsiteY13" fmla="*/ 80963 h 1414463"/>
                <a:gd name="connsiteX14" fmla="*/ 76200 w 497681"/>
                <a:gd name="connsiteY14" fmla="*/ 126207 h 1414463"/>
                <a:gd name="connsiteX15" fmla="*/ 104775 w 497681"/>
                <a:gd name="connsiteY15" fmla="*/ 169069 h 1414463"/>
                <a:gd name="connsiteX16" fmla="*/ 140493 w 497681"/>
                <a:gd name="connsiteY16" fmla="*/ 240507 h 1414463"/>
                <a:gd name="connsiteX17" fmla="*/ 169068 w 497681"/>
                <a:gd name="connsiteY17" fmla="*/ 345282 h 1414463"/>
                <a:gd name="connsiteX18" fmla="*/ 202406 w 497681"/>
                <a:gd name="connsiteY18" fmla="*/ 528638 h 1414463"/>
                <a:gd name="connsiteX19" fmla="*/ 219075 w 497681"/>
                <a:gd name="connsiteY19" fmla="*/ 666750 h 1414463"/>
                <a:gd name="connsiteX20" fmla="*/ 230981 w 497681"/>
                <a:gd name="connsiteY20" fmla="*/ 823913 h 1414463"/>
                <a:gd name="connsiteX21" fmla="*/ 238125 w 497681"/>
                <a:gd name="connsiteY21" fmla="*/ 1014413 h 1414463"/>
                <a:gd name="connsiteX22" fmla="*/ 240506 w 497681"/>
                <a:gd name="connsiteY22" fmla="*/ 1193007 h 1414463"/>
                <a:gd name="connsiteX23" fmla="*/ 245268 w 497681"/>
                <a:gd name="connsiteY23" fmla="*/ 1228725 h 1414463"/>
                <a:gd name="connsiteX24" fmla="*/ 259556 w 497681"/>
                <a:gd name="connsiteY24" fmla="*/ 1271588 h 1414463"/>
                <a:gd name="connsiteX25" fmla="*/ 285750 w 497681"/>
                <a:gd name="connsiteY25" fmla="*/ 1323975 h 1414463"/>
                <a:gd name="connsiteX26" fmla="*/ 311943 w 497681"/>
                <a:gd name="connsiteY26" fmla="*/ 1362075 h 1414463"/>
                <a:gd name="connsiteX27" fmla="*/ 330993 w 497681"/>
                <a:gd name="connsiteY27" fmla="*/ 1381125 h 1414463"/>
                <a:gd name="connsiteX28" fmla="*/ 354806 w 497681"/>
                <a:gd name="connsiteY28" fmla="*/ 1400175 h 1414463"/>
                <a:gd name="connsiteX29" fmla="*/ 385762 w 497681"/>
                <a:gd name="connsiteY29" fmla="*/ 1414463 h 1414463"/>
                <a:gd name="connsiteX30" fmla="*/ 402431 w 497681"/>
                <a:gd name="connsiteY30" fmla="*/ 1414463 h 1414463"/>
                <a:gd name="connsiteX31" fmla="*/ 423862 w 497681"/>
                <a:gd name="connsiteY31" fmla="*/ 1409700 h 1414463"/>
                <a:gd name="connsiteX32" fmla="*/ 445293 w 497681"/>
                <a:gd name="connsiteY32" fmla="*/ 1393032 h 1414463"/>
                <a:gd name="connsiteX33" fmla="*/ 461962 w 497681"/>
                <a:gd name="connsiteY33" fmla="*/ 1371600 h 1414463"/>
                <a:gd name="connsiteX34" fmla="*/ 481012 w 497681"/>
                <a:gd name="connsiteY34" fmla="*/ 1338263 h 1414463"/>
                <a:gd name="connsiteX35" fmla="*/ 497681 w 497681"/>
                <a:gd name="connsiteY35" fmla="*/ 1302544 h 1414463"/>
                <a:gd name="connsiteX36" fmla="*/ 485775 w 497681"/>
                <a:gd name="connsiteY36" fmla="*/ 1152525 h 1414463"/>
                <a:gd name="connsiteX37" fmla="*/ 471487 w 497681"/>
                <a:gd name="connsiteY37" fmla="*/ 885825 h 1414463"/>
                <a:gd name="connsiteX38" fmla="*/ 457200 w 497681"/>
                <a:gd name="connsiteY38" fmla="*/ 750094 h 1414463"/>
                <a:gd name="connsiteX39" fmla="*/ 431006 w 497681"/>
                <a:gd name="connsiteY39" fmla="*/ 573882 h 1414463"/>
                <a:gd name="connsiteX40" fmla="*/ 409575 w 497681"/>
                <a:gd name="connsiteY40" fmla="*/ 395288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1" h="1414463">
                  <a:moveTo>
                    <a:pt x="409575" y="395288"/>
                  </a:moveTo>
                  <a:lnTo>
                    <a:pt x="392906" y="235744"/>
                  </a:lnTo>
                  <a:lnTo>
                    <a:pt x="307181" y="128588"/>
                  </a:lnTo>
                  <a:lnTo>
                    <a:pt x="257175" y="90488"/>
                  </a:lnTo>
                  <a:lnTo>
                    <a:pt x="214312" y="66675"/>
                  </a:lnTo>
                  <a:lnTo>
                    <a:pt x="152400" y="38100"/>
                  </a:lnTo>
                  <a:lnTo>
                    <a:pt x="80962" y="19050"/>
                  </a:lnTo>
                  <a:lnTo>
                    <a:pt x="50006" y="9525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30957"/>
                  </a:lnTo>
                  <a:lnTo>
                    <a:pt x="16668" y="57150"/>
                  </a:lnTo>
                  <a:lnTo>
                    <a:pt x="38100" y="80963"/>
                  </a:lnTo>
                  <a:lnTo>
                    <a:pt x="76200" y="126207"/>
                  </a:lnTo>
                  <a:lnTo>
                    <a:pt x="104775" y="169069"/>
                  </a:lnTo>
                  <a:lnTo>
                    <a:pt x="140493" y="240507"/>
                  </a:lnTo>
                  <a:lnTo>
                    <a:pt x="169068" y="345282"/>
                  </a:lnTo>
                  <a:lnTo>
                    <a:pt x="202406" y="528638"/>
                  </a:lnTo>
                  <a:lnTo>
                    <a:pt x="219075" y="666750"/>
                  </a:lnTo>
                  <a:lnTo>
                    <a:pt x="230981" y="823913"/>
                  </a:lnTo>
                  <a:lnTo>
                    <a:pt x="238125" y="1014413"/>
                  </a:lnTo>
                  <a:cubicBezTo>
                    <a:pt x="238919" y="1073944"/>
                    <a:pt x="239712" y="1133476"/>
                    <a:pt x="240506" y="1193007"/>
                  </a:cubicBezTo>
                  <a:lnTo>
                    <a:pt x="245268" y="1228725"/>
                  </a:lnTo>
                  <a:lnTo>
                    <a:pt x="259556" y="1271588"/>
                  </a:lnTo>
                  <a:lnTo>
                    <a:pt x="285750" y="1323975"/>
                  </a:lnTo>
                  <a:lnTo>
                    <a:pt x="311943" y="1362075"/>
                  </a:lnTo>
                  <a:lnTo>
                    <a:pt x="330993" y="1381125"/>
                  </a:lnTo>
                  <a:lnTo>
                    <a:pt x="354806" y="1400175"/>
                  </a:lnTo>
                  <a:lnTo>
                    <a:pt x="385762" y="1414463"/>
                  </a:lnTo>
                  <a:lnTo>
                    <a:pt x="402431" y="1414463"/>
                  </a:lnTo>
                  <a:lnTo>
                    <a:pt x="423862" y="1409700"/>
                  </a:lnTo>
                  <a:lnTo>
                    <a:pt x="445293" y="1393032"/>
                  </a:lnTo>
                  <a:lnTo>
                    <a:pt x="461962" y="1371600"/>
                  </a:lnTo>
                  <a:lnTo>
                    <a:pt x="481012" y="1338263"/>
                  </a:lnTo>
                  <a:lnTo>
                    <a:pt x="497681" y="1302544"/>
                  </a:lnTo>
                  <a:lnTo>
                    <a:pt x="485775" y="1152525"/>
                  </a:lnTo>
                  <a:lnTo>
                    <a:pt x="471487" y="885825"/>
                  </a:lnTo>
                  <a:lnTo>
                    <a:pt x="457200" y="750094"/>
                  </a:lnTo>
                  <a:lnTo>
                    <a:pt x="431006" y="573882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1">
              <a:extLst>
                <a:ext uri="{FF2B5EF4-FFF2-40B4-BE49-F238E27FC236}">
                  <a16:creationId xmlns:a16="http://schemas.microsoft.com/office/drawing/2014/main" id="{38E6CC99-3B67-48FE-88B5-A13BBBB77037}"/>
                </a:ext>
              </a:extLst>
            </p:cNvPr>
            <p:cNvSpPr/>
            <p:nvPr/>
          </p:nvSpPr>
          <p:spPr>
            <a:xfrm>
              <a:off x="4229100" y="4567238"/>
              <a:ext cx="3098800" cy="547687"/>
            </a:xfrm>
            <a:custGeom>
              <a:avLst/>
              <a:gdLst>
                <a:gd name="connsiteX0" fmla="*/ 1072228 w 3098939"/>
                <a:gd name="connsiteY0" fmla="*/ 192901 h 548640"/>
                <a:gd name="connsiteX1" fmla="*/ 1302707 w 3098939"/>
                <a:gd name="connsiteY1" fmla="*/ 147807 h 548640"/>
                <a:gd name="connsiteX2" fmla="*/ 1405421 w 3098939"/>
                <a:gd name="connsiteY2" fmla="*/ 130271 h 548640"/>
                <a:gd name="connsiteX3" fmla="*/ 1748634 w 3098939"/>
                <a:gd name="connsiteY3" fmla="*/ 100208 h 548640"/>
                <a:gd name="connsiteX4" fmla="*/ 2031722 w 3098939"/>
                <a:gd name="connsiteY4" fmla="*/ 72651 h 548640"/>
                <a:gd name="connsiteX5" fmla="*/ 2309800 w 3098939"/>
                <a:gd name="connsiteY5" fmla="*/ 52609 h 548640"/>
                <a:gd name="connsiteX6" fmla="*/ 2502701 w 3098939"/>
                <a:gd name="connsiteY6" fmla="*/ 42589 h 548640"/>
                <a:gd name="connsiteX7" fmla="*/ 2612930 w 3098939"/>
                <a:gd name="connsiteY7" fmla="*/ 20042 h 548640"/>
                <a:gd name="connsiteX8" fmla="*/ 2708127 w 3098939"/>
                <a:gd name="connsiteY8" fmla="*/ 0 h 548640"/>
                <a:gd name="connsiteX9" fmla="*/ 2728169 w 3098939"/>
                <a:gd name="connsiteY9" fmla="*/ 0 h 548640"/>
                <a:gd name="connsiteX10" fmla="*/ 2783284 w 3098939"/>
                <a:gd name="connsiteY10" fmla="*/ 12526 h 548640"/>
                <a:gd name="connsiteX11" fmla="*/ 2968669 w 3098939"/>
                <a:gd name="connsiteY11" fmla="*/ 80167 h 548640"/>
                <a:gd name="connsiteX12" fmla="*/ 3036309 w 3098939"/>
                <a:gd name="connsiteY12" fmla="*/ 112734 h 548640"/>
                <a:gd name="connsiteX13" fmla="*/ 3048835 w 3098939"/>
                <a:gd name="connsiteY13" fmla="*/ 120250 h 548640"/>
                <a:gd name="connsiteX14" fmla="*/ 3078898 w 3098939"/>
                <a:gd name="connsiteY14" fmla="*/ 150312 h 548640"/>
                <a:gd name="connsiteX15" fmla="*/ 3096434 w 3098939"/>
                <a:gd name="connsiteY15" fmla="*/ 175364 h 548640"/>
                <a:gd name="connsiteX16" fmla="*/ 3098939 w 3098939"/>
                <a:gd name="connsiteY16" fmla="*/ 190396 h 548640"/>
                <a:gd name="connsiteX17" fmla="*/ 3093929 w 3098939"/>
                <a:gd name="connsiteY17" fmla="*/ 207932 h 548640"/>
                <a:gd name="connsiteX18" fmla="*/ 3078898 w 3098939"/>
                <a:gd name="connsiteY18" fmla="*/ 222963 h 548640"/>
                <a:gd name="connsiteX19" fmla="*/ 3053846 w 3098939"/>
                <a:gd name="connsiteY19" fmla="*/ 235489 h 548640"/>
                <a:gd name="connsiteX20" fmla="*/ 3023783 w 3098939"/>
                <a:gd name="connsiteY20" fmla="*/ 243005 h 548640"/>
                <a:gd name="connsiteX21" fmla="*/ 2996226 w 3098939"/>
                <a:gd name="connsiteY21" fmla="*/ 243005 h 548640"/>
                <a:gd name="connsiteX22" fmla="*/ 2913554 w 3098939"/>
                <a:gd name="connsiteY22" fmla="*/ 232984 h 548640"/>
                <a:gd name="connsiteX23" fmla="*/ 2825872 w 3098939"/>
                <a:gd name="connsiteY23" fmla="*/ 222963 h 548640"/>
                <a:gd name="connsiteX24" fmla="*/ 2733179 w 3098939"/>
                <a:gd name="connsiteY24" fmla="*/ 220458 h 548640"/>
                <a:gd name="connsiteX25" fmla="*/ 2570341 w 3098939"/>
                <a:gd name="connsiteY25" fmla="*/ 227974 h 548640"/>
                <a:gd name="connsiteX26" fmla="*/ 2252180 w 3098939"/>
                <a:gd name="connsiteY26" fmla="*/ 237995 h 548640"/>
                <a:gd name="connsiteX27" fmla="*/ 1956566 w 3098939"/>
                <a:gd name="connsiteY27" fmla="*/ 255531 h 548640"/>
                <a:gd name="connsiteX28" fmla="*/ 1723582 w 3098939"/>
                <a:gd name="connsiteY28" fmla="*/ 278078 h 548640"/>
                <a:gd name="connsiteX29" fmla="*/ 1615858 w 3098939"/>
                <a:gd name="connsiteY29" fmla="*/ 290604 h 548640"/>
                <a:gd name="connsiteX30" fmla="*/ 1260119 w 3098939"/>
                <a:gd name="connsiteY30" fmla="*/ 315656 h 548640"/>
                <a:gd name="connsiteX31" fmla="*/ 1087259 w 3098939"/>
                <a:gd name="connsiteY31" fmla="*/ 345718 h 548640"/>
                <a:gd name="connsiteX32" fmla="*/ 904379 w 3098939"/>
                <a:gd name="connsiteY32" fmla="*/ 390812 h 548640"/>
                <a:gd name="connsiteX33" fmla="*/ 734026 w 3098939"/>
                <a:gd name="connsiteY33" fmla="*/ 440916 h 548640"/>
                <a:gd name="connsiteX34" fmla="*/ 596239 w 3098939"/>
                <a:gd name="connsiteY34" fmla="*/ 483505 h 548640"/>
                <a:gd name="connsiteX35" fmla="*/ 553651 w 3098939"/>
                <a:gd name="connsiteY35" fmla="*/ 503546 h 548640"/>
                <a:gd name="connsiteX36" fmla="*/ 518578 w 3098939"/>
                <a:gd name="connsiteY36" fmla="*/ 521083 h 548640"/>
                <a:gd name="connsiteX37" fmla="*/ 465969 w 3098939"/>
                <a:gd name="connsiteY37" fmla="*/ 541124 h 548640"/>
                <a:gd name="connsiteX38" fmla="*/ 423380 w 3098939"/>
                <a:gd name="connsiteY38" fmla="*/ 548640 h 548640"/>
                <a:gd name="connsiteX39" fmla="*/ 385802 w 3098939"/>
                <a:gd name="connsiteY39" fmla="*/ 548640 h 548640"/>
                <a:gd name="connsiteX40" fmla="*/ 355739 w 3098939"/>
                <a:gd name="connsiteY40" fmla="*/ 538619 h 548640"/>
                <a:gd name="connsiteX41" fmla="*/ 283089 w 3098939"/>
                <a:gd name="connsiteY41" fmla="*/ 488515 h 548640"/>
                <a:gd name="connsiteX42" fmla="*/ 202922 w 3098939"/>
                <a:gd name="connsiteY42" fmla="*/ 428390 h 548640"/>
                <a:gd name="connsiteX43" fmla="*/ 125261 w 3098939"/>
                <a:gd name="connsiteY43" fmla="*/ 363255 h 548640"/>
                <a:gd name="connsiteX44" fmla="*/ 32568 w 3098939"/>
                <a:gd name="connsiteY44" fmla="*/ 265552 h 548640"/>
                <a:gd name="connsiteX45" fmla="*/ 7516 w 3098939"/>
                <a:gd name="connsiteY45" fmla="*/ 232984 h 548640"/>
                <a:gd name="connsiteX46" fmla="*/ 0 w 3098939"/>
                <a:gd name="connsiteY46" fmla="*/ 215448 h 548640"/>
                <a:gd name="connsiteX47" fmla="*/ 0 w 3098939"/>
                <a:gd name="connsiteY47" fmla="*/ 202922 h 548640"/>
                <a:gd name="connsiteX48" fmla="*/ 7516 w 3098939"/>
                <a:gd name="connsiteY48" fmla="*/ 185385 h 548640"/>
                <a:gd name="connsiteX49" fmla="*/ 17537 w 3098939"/>
                <a:gd name="connsiteY49" fmla="*/ 175364 h 548640"/>
                <a:gd name="connsiteX50" fmla="*/ 35073 w 3098939"/>
                <a:gd name="connsiteY50" fmla="*/ 170354 h 548640"/>
                <a:gd name="connsiteX51" fmla="*/ 45094 w 3098939"/>
                <a:gd name="connsiteY51" fmla="*/ 170354 h 548640"/>
                <a:gd name="connsiteX52" fmla="*/ 82672 w 3098939"/>
                <a:gd name="connsiteY52" fmla="*/ 187890 h 548640"/>
                <a:gd name="connsiteX53" fmla="*/ 152818 w 3098939"/>
                <a:gd name="connsiteY53" fmla="*/ 222963 h 548640"/>
                <a:gd name="connsiteX54" fmla="*/ 212943 w 3098939"/>
                <a:gd name="connsiteY54" fmla="*/ 248015 h 548640"/>
                <a:gd name="connsiteX55" fmla="*/ 290604 w 3098939"/>
                <a:gd name="connsiteY55" fmla="*/ 270562 h 548640"/>
                <a:gd name="connsiteX56" fmla="*/ 388307 w 3098939"/>
                <a:gd name="connsiteY56" fmla="*/ 290604 h 548640"/>
                <a:gd name="connsiteX57" fmla="*/ 511062 w 3098939"/>
                <a:gd name="connsiteY57" fmla="*/ 298120 h 548640"/>
                <a:gd name="connsiteX58" fmla="*/ 638828 w 3098939"/>
                <a:gd name="connsiteY58" fmla="*/ 283088 h 548640"/>
                <a:gd name="connsiteX59" fmla="*/ 869307 w 3098939"/>
                <a:gd name="connsiteY59" fmla="*/ 232984 h 548640"/>
                <a:gd name="connsiteX60" fmla="*/ 1072228 w 3098939"/>
                <a:gd name="connsiteY60" fmla="*/ 192901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98939" h="548640">
                  <a:moveTo>
                    <a:pt x="1072228" y="192901"/>
                  </a:moveTo>
                  <a:lnTo>
                    <a:pt x="1302707" y="147807"/>
                  </a:lnTo>
                  <a:lnTo>
                    <a:pt x="1405421" y="130271"/>
                  </a:lnTo>
                  <a:lnTo>
                    <a:pt x="1748634" y="100208"/>
                  </a:lnTo>
                  <a:lnTo>
                    <a:pt x="2031722" y="72651"/>
                  </a:lnTo>
                  <a:lnTo>
                    <a:pt x="2309800" y="52609"/>
                  </a:lnTo>
                  <a:lnTo>
                    <a:pt x="2502701" y="42589"/>
                  </a:lnTo>
                  <a:lnTo>
                    <a:pt x="2612930" y="20042"/>
                  </a:lnTo>
                  <a:lnTo>
                    <a:pt x="2708127" y="0"/>
                  </a:lnTo>
                  <a:lnTo>
                    <a:pt x="2728169" y="0"/>
                  </a:lnTo>
                  <a:lnTo>
                    <a:pt x="2783284" y="12526"/>
                  </a:lnTo>
                  <a:lnTo>
                    <a:pt x="2968669" y="80167"/>
                  </a:lnTo>
                  <a:lnTo>
                    <a:pt x="3036309" y="112734"/>
                  </a:lnTo>
                  <a:lnTo>
                    <a:pt x="3048835" y="120250"/>
                  </a:lnTo>
                  <a:lnTo>
                    <a:pt x="3078898" y="150312"/>
                  </a:lnTo>
                  <a:lnTo>
                    <a:pt x="3096434" y="175364"/>
                  </a:lnTo>
                  <a:lnTo>
                    <a:pt x="3098939" y="190396"/>
                  </a:lnTo>
                  <a:lnTo>
                    <a:pt x="3093929" y="207932"/>
                  </a:lnTo>
                  <a:lnTo>
                    <a:pt x="3078898" y="222963"/>
                  </a:lnTo>
                  <a:lnTo>
                    <a:pt x="3053846" y="235489"/>
                  </a:lnTo>
                  <a:lnTo>
                    <a:pt x="3023783" y="243005"/>
                  </a:lnTo>
                  <a:lnTo>
                    <a:pt x="2996226" y="243005"/>
                  </a:lnTo>
                  <a:lnTo>
                    <a:pt x="2913554" y="232984"/>
                  </a:lnTo>
                  <a:lnTo>
                    <a:pt x="2825872" y="222963"/>
                  </a:lnTo>
                  <a:lnTo>
                    <a:pt x="2733179" y="220458"/>
                  </a:lnTo>
                  <a:lnTo>
                    <a:pt x="2570341" y="227974"/>
                  </a:lnTo>
                  <a:lnTo>
                    <a:pt x="2252180" y="237995"/>
                  </a:lnTo>
                  <a:lnTo>
                    <a:pt x="1956566" y="255531"/>
                  </a:lnTo>
                  <a:lnTo>
                    <a:pt x="1723582" y="278078"/>
                  </a:lnTo>
                  <a:lnTo>
                    <a:pt x="1615858" y="290604"/>
                  </a:lnTo>
                  <a:lnTo>
                    <a:pt x="1260119" y="315656"/>
                  </a:lnTo>
                  <a:lnTo>
                    <a:pt x="1087259" y="345718"/>
                  </a:lnTo>
                  <a:lnTo>
                    <a:pt x="904379" y="390812"/>
                  </a:lnTo>
                  <a:lnTo>
                    <a:pt x="734026" y="440916"/>
                  </a:lnTo>
                  <a:lnTo>
                    <a:pt x="596239" y="483505"/>
                  </a:lnTo>
                  <a:lnTo>
                    <a:pt x="553651" y="503546"/>
                  </a:lnTo>
                  <a:lnTo>
                    <a:pt x="518578" y="521083"/>
                  </a:lnTo>
                  <a:lnTo>
                    <a:pt x="465969" y="541124"/>
                  </a:lnTo>
                  <a:lnTo>
                    <a:pt x="423380" y="548640"/>
                  </a:lnTo>
                  <a:lnTo>
                    <a:pt x="385802" y="548640"/>
                  </a:lnTo>
                  <a:lnTo>
                    <a:pt x="355739" y="538619"/>
                  </a:lnTo>
                  <a:lnTo>
                    <a:pt x="283089" y="488515"/>
                  </a:lnTo>
                  <a:lnTo>
                    <a:pt x="202922" y="428390"/>
                  </a:lnTo>
                  <a:lnTo>
                    <a:pt x="125261" y="363255"/>
                  </a:lnTo>
                  <a:lnTo>
                    <a:pt x="32568" y="265552"/>
                  </a:lnTo>
                  <a:lnTo>
                    <a:pt x="7516" y="232984"/>
                  </a:lnTo>
                  <a:lnTo>
                    <a:pt x="0" y="215448"/>
                  </a:lnTo>
                  <a:lnTo>
                    <a:pt x="0" y="202922"/>
                  </a:lnTo>
                  <a:lnTo>
                    <a:pt x="7516" y="185385"/>
                  </a:lnTo>
                  <a:lnTo>
                    <a:pt x="17537" y="175364"/>
                  </a:lnTo>
                  <a:lnTo>
                    <a:pt x="35073" y="170354"/>
                  </a:lnTo>
                  <a:lnTo>
                    <a:pt x="45094" y="170354"/>
                  </a:lnTo>
                  <a:lnTo>
                    <a:pt x="82672" y="187890"/>
                  </a:lnTo>
                  <a:lnTo>
                    <a:pt x="152818" y="222963"/>
                  </a:lnTo>
                  <a:lnTo>
                    <a:pt x="212943" y="248015"/>
                  </a:lnTo>
                  <a:lnTo>
                    <a:pt x="290604" y="270562"/>
                  </a:lnTo>
                  <a:lnTo>
                    <a:pt x="388307" y="290604"/>
                  </a:lnTo>
                  <a:lnTo>
                    <a:pt x="511062" y="298120"/>
                  </a:lnTo>
                  <a:lnTo>
                    <a:pt x="638828" y="283088"/>
                  </a:lnTo>
                  <a:lnTo>
                    <a:pt x="869307" y="232984"/>
                  </a:lnTo>
                  <a:lnTo>
                    <a:pt x="1072228" y="19290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5">
              <a:extLst>
                <a:ext uri="{FF2B5EF4-FFF2-40B4-BE49-F238E27FC236}">
                  <a16:creationId xmlns:a16="http://schemas.microsoft.com/office/drawing/2014/main" id="{A0B81C70-8C8C-4621-A9EF-189709D4D819}"/>
                </a:ext>
              </a:extLst>
            </p:cNvPr>
            <p:cNvSpPr/>
            <p:nvPr/>
          </p:nvSpPr>
          <p:spPr>
            <a:xfrm rot="16200000">
              <a:off x="1573213" y="3573463"/>
              <a:ext cx="4306887" cy="547687"/>
            </a:xfrm>
            <a:custGeom>
              <a:avLst/>
              <a:gdLst>
                <a:gd name="connsiteX0" fmla="*/ 1839391 w 4307212"/>
                <a:gd name="connsiteY0" fmla="*/ 406008 h 547228"/>
                <a:gd name="connsiteX1" fmla="*/ 2111240 w 4307212"/>
                <a:gd name="connsiteY1" fmla="*/ 420130 h 547228"/>
                <a:gd name="connsiteX2" fmla="*/ 2485473 w 4307212"/>
                <a:gd name="connsiteY2" fmla="*/ 444843 h 547228"/>
                <a:gd name="connsiteX3" fmla="*/ 2722017 w 4307212"/>
                <a:gd name="connsiteY3" fmla="*/ 462496 h 547228"/>
                <a:gd name="connsiteX4" fmla="*/ 2933847 w 4307212"/>
                <a:gd name="connsiteY4" fmla="*/ 462496 h 547228"/>
                <a:gd name="connsiteX5" fmla="*/ 3113903 w 4307212"/>
                <a:gd name="connsiteY5" fmla="*/ 462496 h 547228"/>
                <a:gd name="connsiteX6" fmla="*/ 3276306 w 4307212"/>
                <a:gd name="connsiteY6" fmla="*/ 483679 h 547228"/>
                <a:gd name="connsiteX7" fmla="*/ 3466953 w 4307212"/>
                <a:gd name="connsiteY7" fmla="*/ 497801 h 547228"/>
                <a:gd name="connsiteX8" fmla="*/ 3738801 w 4307212"/>
                <a:gd name="connsiteY8" fmla="*/ 504862 h 547228"/>
                <a:gd name="connsiteX9" fmla="*/ 3904735 w 4307212"/>
                <a:gd name="connsiteY9" fmla="*/ 508392 h 547228"/>
                <a:gd name="connsiteX10" fmla="*/ 3929449 w 4307212"/>
                <a:gd name="connsiteY10" fmla="*/ 518984 h 547228"/>
                <a:gd name="connsiteX11" fmla="*/ 3971815 w 4307212"/>
                <a:gd name="connsiteY11" fmla="*/ 540167 h 547228"/>
                <a:gd name="connsiteX12" fmla="*/ 4010650 w 4307212"/>
                <a:gd name="connsiteY12" fmla="*/ 547228 h 547228"/>
                <a:gd name="connsiteX13" fmla="*/ 4042425 w 4307212"/>
                <a:gd name="connsiteY13" fmla="*/ 543697 h 547228"/>
                <a:gd name="connsiteX14" fmla="*/ 4081260 w 4307212"/>
                <a:gd name="connsiteY14" fmla="*/ 522514 h 547228"/>
                <a:gd name="connsiteX15" fmla="*/ 4120096 w 4307212"/>
                <a:gd name="connsiteY15" fmla="*/ 487209 h 547228"/>
                <a:gd name="connsiteX16" fmla="*/ 4169523 w 4307212"/>
                <a:gd name="connsiteY16" fmla="*/ 409538 h 547228"/>
                <a:gd name="connsiteX17" fmla="*/ 4226011 w 4307212"/>
                <a:gd name="connsiteY17" fmla="*/ 303623 h 547228"/>
                <a:gd name="connsiteX18" fmla="*/ 4268377 w 4307212"/>
                <a:gd name="connsiteY18" fmla="*/ 172995 h 547228"/>
                <a:gd name="connsiteX19" fmla="*/ 4300151 w 4307212"/>
                <a:gd name="connsiteY19" fmla="*/ 56488 h 547228"/>
                <a:gd name="connsiteX20" fmla="*/ 4307212 w 4307212"/>
                <a:gd name="connsiteY20" fmla="*/ 21183 h 547228"/>
                <a:gd name="connsiteX21" fmla="*/ 4303682 w 4307212"/>
                <a:gd name="connsiteY21" fmla="*/ 7061 h 547228"/>
                <a:gd name="connsiteX22" fmla="*/ 4296621 w 4307212"/>
                <a:gd name="connsiteY22" fmla="*/ 0 h 547228"/>
                <a:gd name="connsiteX23" fmla="*/ 4271907 w 4307212"/>
                <a:gd name="connsiteY23" fmla="*/ 7061 h 547228"/>
                <a:gd name="connsiteX24" fmla="*/ 4236602 w 4307212"/>
                <a:gd name="connsiteY24" fmla="*/ 28244 h 547228"/>
                <a:gd name="connsiteX25" fmla="*/ 4176584 w 4307212"/>
                <a:gd name="connsiteY25" fmla="*/ 91793 h 547228"/>
                <a:gd name="connsiteX26" fmla="*/ 4084791 w 4307212"/>
                <a:gd name="connsiteY26" fmla="*/ 180056 h 547228"/>
                <a:gd name="connsiteX27" fmla="*/ 4056547 w 4307212"/>
                <a:gd name="connsiteY27" fmla="*/ 197708 h 547228"/>
                <a:gd name="connsiteX28" fmla="*/ 4003589 w 4307212"/>
                <a:gd name="connsiteY28" fmla="*/ 222422 h 547228"/>
                <a:gd name="connsiteX29" fmla="*/ 3954162 w 4307212"/>
                <a:gd name="connsiteY29" fmla="*/ 236544 h 547228"/>
                <a:gd name="connsiteX30" fmla="*/ 3883552 w 4307212"/>
                <a:gd name="connsiteY30" fmla="*/ 240074 h 547228"/>
                <a:gd name="connsiteX31" fmla="*/ 3594051 w 4307212"/>
                <a:gd name="connsiteY31" fmla="*/ 240074 h 547228"/>
                <a:gd name="connsiteX32" fmla="*/ 3180982 w 4307212"/>
                <a:gd name="connsiteY32" fmla="*/ 240074 h 547228"/>
                <a:gd name="connsiteX33" fmla="*/ 2308948 w 4307212"/>
                <a:gd name="connsiteY33" fmla="*/ 233013 h 547228"/>
                <a:gd name="connsiteX34" fmla="*/ 1888818 w 4307212"/>
                <a:gd name="connsiteY34" fmla="*/ 215361 h 547228"/>
                <a:gd name="connsiteX35" fmla="*/ 1489872 w 4307212"/>
                <a:gd name="connsiteY35" fmla="*/ 197708 h 547228"/>
                <a:gd name="connsiteX36" fmla="*/ 1115638 w 4307212"/>
                <a:gd name="connsiteY36" fmla="*/ 180056 h 547228"/>
                <a:gd name="connsiteX37" fmla="*/ 695509 w 4307212"/>
                <a:gd name="connsiteY37" fmla="*/ 158873 h 547228"/>
                <a:gd name="connsiteX38" fmla="*/ 561350 w 4307212"/>
                <a:gd name="connsiteY38" fmla="*/ 151812 h 547228"/>
                <a:gd name="connsiteX39" fmla="*/ 469557 w 4307212"/>
                <a:gd name="connsiteY39" fmla="*/ 127098 h 547228"/>
                <a:gd name="connsiteX40" fmla="*/ 406008 w 4307212"/>
                <a:gd name="connsiteY40" fmla="*/ 120037 h 547228"/>
                <a:gd name="connsiteX41" fmla="*/ 360111 w 4307212"/>
                <a:gd name="connsiteY41" fmla="*/ 123567 h 547228"/>
                <a:gd name="connsiteX42" fmla="*/ 282440 w 4307212"/>
                <a:gd name="connsiteY42" fmla="*/ 134159 h 547228"/>
                <a:gd name="connsiteX43" fmla="*/ 169464 w 4307212"/>
                <a:gd name="connsiteY43" fmla="*/ 169464 h 547228"/>
                <a:gd name="connsiteX44" fmla="*/ 70610 w 4307212"/>
                <a:gd name="connsiteY44" fmla="*/ 211830 h 547228"/>
                <a:gd name="connsiteX45" fmla="*/ 21183 w 4307212"/>
                <a:gd name="connsiteY45" fmla="*/ 247135 h 547228"/>
                <a:gd name="connsiteX46" fmla="*/ 7061 w 4307212"/>
                <a:gd name="connsiteY46" fmla="*/ 268318 h 547228"/>
                <a:gd name="connsiteX47" fmla="*/ 0 w 4307212"/>
                <a:gd name="connsiteY47" fmla="*/ 296562 h 547228"/>
                <a:gd name="connsiteX48" fmla="*/ 14122 w 4307212"/>
                <a:gd name="connsiteY48" fmla="*/ 324806 h 547228"/>
                <a:gd name="connsiteX49" fmla="*/ 28244 w 4307212"/>
                <a:gd name="connsiteY49" fmla="*/ 338928 h 547228"/>
                <a:gd name="connsiteX50" fmla="*/ 70610 w 4307212"/>
                <a:gd name="connsiteY50" fmla="*/ 360111 h 547228"/>
                <a:gd name="connsiteX51" fmla="*/ 127098 w 4307212"/>
                <a:gd name="connsiteY51" fmla="*/ 374233 h 547228"/>
                <a:gd name="connsiteX52" fmla="*/ 222421 w 4307212"/>
                <a:gd name="connsiteY52" fmla="*/ 391886 h 547228"/>
                <a:gd name="connsiteX53" fmla="*/ 360111 w 4307212"/>
                <a:gd name="connsiteY53" fmla="*/ 402477 h 547228"/>
                <a:gd name="connsiteX54" fmla="*/ 469557 w 4307212"/>
                <a:gd name="connsiteY54" fmla="*/ 402477 h 547228"/>
                <a:gd name="connsiteX55" fmla="*/ 543697 w 4307212"/>
                <a:gd name="connsiteY55" fmla="*/ 395416 h 547228"/>
                <a:gd name="connsiteX56" fmla="*/ 970888 w 4307212"/>
                <a:gd name="connsiteY56" fmla="*/ 391886 h 547228"/>
                <a:gd name="connsiteX57" fmla="*/ 1518116 w 4307212"/>
                <a:gd name="connsiteY57" fmla="*/ 398947 h 547228"/>
                <a:gd name="connsiteX58" fmla="*/ 1839391 w 4307212"/>
                <a:gd name="connsiteY58" fmla="*/ 406008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07212" h="547228">
                  <a:moveTo>
                    <a:pt x="1839391" y="406008"/>
                  </a:moveTo>
                  <a:lnTo>
                    <a:pt x="2111240" y="420130"/>
                  </a:lnTo>
                  <a:lnTo>
                    <a:pt x="2485473" y="444843"/>
                  </a:lnTo>
                  <a:lnTo>
                    <a:pt x="2722017" y="462496"/>
                  </a:lnTo>
                  <a:lnTo>
                    <a:pt x="2933847" y="462496"/>
                  </a:lnTo>
                  <a:lnTo>
                    <a:pt x="3113903" y="462496"/>
                  </a:lnTo>
                  <a:lnTo>
                    <a:pt x="3276306" y="483679"/>
                  </a:lnTo>
                  <a:lnTo>
                    <a:pt x="3466953" y="497801"/>
                  </a:lnTo>
                  <a:lnTo>
                    <a:pt x="3738801" y="504862"/>
                  </a:lnTo>
                  <a:lnTo>
                    <a:pt x="3904735" y="508392"/>
                  </a:lnTo>
                  <a:lnTo>
                    <a:pt x="3929449" y="518984"/>
                  </a:lnTo>
                  <a:lnTo>
                    <a:pt x="3971815" y="540167"/>
                  </a:lnTo>
                  <a:lnTo>
                    <a:pt x="4010650" y="547228"/>
                  </a:lnTo>
                  <a:lnTo>
                    <a:pt x="4042425" y="543697"/>
                  </a:lnTo>
                  <a:lnTo>
                    <a:pt x="4081260" y="522514"/>
                  </a:lnTo>
                  <a:lnTo>
                    <a:pt x="4120096" y="487209"/>
                  </a:lnTo>
                  <a:lnTo>
                    <a:pt x="4169523" y="409538"/>
                  </a:lnTo>
                  <a:lnTo>
                    <a:pt x="4226011" y="303623"/>
                  </a:lnTo>
                  <a:lnTo>
                    <a:pt x="4268377" y="172995"/>
                  </a:lnTo>
                  <a:lnTo>
                    <a:pt x="4300151" y="56488"/>
                  </a:lnTo>
                  <a:lnTo>
                    <a:pt x="4307212" y="21183"/>
                  </a:lnTo>
                  <a:lnTo>
                    <a:pt x="4303682" y="7061"/>
                  </a:lnTo>
                  <a:lnTo>
                    <a:pt x="4296621" y="0"/>
                  </a:lnTo>
                  <a:lnTo>
                    <a:pt x="4271907" y="7061"/>
                  </a:lnTo>
                  <a:lnTo>
                    <a:pt x="4236602" y="28244"/>
                  </a:lnTo>
                  <a:lnTo>
                    <a:pt x="4176584" y="91793"/>
                  </a:lnTo>
                  <a:lnTo>
                    <a:pt x="4084791" y="180056"/>
                  </a:lnTo>
                  <a:lnTo>
                    <a:pt x="4056547" y="197708"/>
                  </a:lnTo>
                  <a:lnTo>
                    <a:pt x="4003589" y="222422"/>
                  </a:lnTo>
                  <a:lnTo>
                    <a:pt x="3954162" y="236544"/>
                  </a:lnTo>
                  <a:lnTo>
                    <a:pt x="3883552" y="240074"/>
                  </a:lnTo>
                  <a:lnTo>
                    <a:pt x="3594051" y="240074"/>
                  </a:lnTo>
                  <a:lnTo>
                    <a:pt x="3180982" y="240074"/>
                  </a:lnTo>
                  <a:lnTo>
                    <a:pt x="2308948" y="233013"/>
                  </a:lnTo>
                  <a:lnTo>
                    <a:pt x="1888818" y="215361"/>
                  </a:lnTo>
                  <a:lnTo>
                    <a:pt x="1489872" y="197708"/>
                  </a:lnTo>
                  <a:lnTo>
                    <a:pt x="1115638" y="180056"/>
                  </a:lnTo>
                  <a:lnTo>
                    <a:pt x="695509" y="158873"/>
                  </a:lnTo>
                  <a:lnTo>
                    <a:pt x="561350" y="151812"/>
                  </a:lnTo>
                  <a:lnTo>
                    <a:pt x="469557" y="127098"/>
                  </a:lnTo>
                  <a:lnTo>
                    <a:pt x="406008" y="120037"/>
                  </a:lnTo>
                  <a:lnTo>
                    <a:pt x="360111" y="123567"/>
                  </a:lnTo>
                  <a:lnTo>
                    <a:pt x="282440" y="134159"/>
                  </a:lnTo>
                  <a:lnTo>
                    <a:pt x="169464" y="169464"/>
                  </a:lnTo>
                  <a:lnTo>
                    <a:pt x="70610" y="211830"/>
                  </a:lnTo>
                  <a:lnTo>
                    <a:pt x="21183" y="247135"/>
                  </a:lnTo>
                  <a:lnTo>
                    <a:pt x="7061" y="268318"/>
                  </a:lnTo>
                  <a:lnTo>
                    <a:pt x="0" y="296562"/>
                  </a:lnTo>
                  <a:lnTo>
                    <a:pt x="14122" y="324806"/>
                  </a:lnTo>
                  <a:lnTo>
                    <a:pt x="28244" y="338928"/>
                  </a:lnTo>
                  <a:lnTo>
                    <a:pt x="70610" y="360111"/>
                  </a:lnTo>
                  <a:lnTo>
                    <a:pt x="127098" y="374233"/>
                  </a:lnTo>
                  <a:lnTo>
                    <a:pt x="222421" y="391886"/>
                  </a:lnTo>
                  <a:lnTo>
                    <a:pt x="360111" y="402477"/>
                  </a:lnTo>
                  <a:lnTo>
                    <a:pt x="469557" y="402477"/>
                  </a:lnTo>
                  <a:lnTo>
                    <a:pt x="543697" y="395416"/>
                  </a:lnTo>
                  <a:lnTo>
                    <a:pt x="970888" y="391886"/>
                  </a:lnTo>
                  <a:lnTo>
                    <a:pt x="1518116" y="398947"/>
                  </a:lnTo>
                  <a:lnTo>
                    <a:pt x="1839391" y="40600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6">
              <a:extLst>
                <a:ext uri="{FF2B5EF4-FFF2-40B4-BE49-F238E27FC236}">
                  <a16:creationId xmlns:a16="http://schemas.microsoft.com/office/drawing/2014/main" id="{E96CF48E-5ED1-4E9E-ABF9-5D87A99B5EC6}"/>
                </a:ext>
              </a:extLst>
            </p:cNvPr>
            <p:cNvSpPr/>
            <p:nvPr/>
          </p:nvSpPr>
          <p:spPr>
            <a:xfrm rot="16200000">
              <a:off x="2306637" y="3308351"/>
              <a:ext cx="1863725" cy="1035050"/>
            </a:xfrm>
            <a:custGeom>
              <a:avLst/>
              <a:gdLst>
                <a:gd name="connsiteX0" fmla="*/ 931069 w 1864519"/>
                <a:gd name="connsiteY0" fmla="*/ 757237 h 1035844"/>
                <a:gd name="connsiteX1" fmla="*/ 738188 w 1864519"/>
                <a:gd name="connsiteY1" fmla="*/ 635794 h 1035844"/>
                <a:gd name="connsiteX2" fmla="*/ 564356 w 1864519"/>
                <a:gd name="connsiteY2" fmla="*/ 519112 h 1035844"/>
                <a:gd name="connsiteX3" fmla="*/ 407194 w 1864519"/>
                <a:gd name="connsiteY3" fmla="*/ 407194 h 1035844"/>
                <a:gd name="connsiteX4" fmla="*/ 271463 w 1864519"/>
                <a:gd name="connsiteY4" fmla="*/ 297656 h 1035844"/>
                <a:gd name="connsiteX5" fmla="*/ 97631 w 1864519"/>
                <a:gd name="connsiteY5" fmla="*/ 140494 h 1035844"/>
                <a:gd name="connsiteX6" fmla="*/ 30956 w 1864519"/>
                <a:gd name="connsiteY6" fmla="*/ 76200 h 1035844"/>
                <a:gd name="connsiteX7" fmla="*/ 14288 w 1864519"/>
                <a:gd name="connsiteY7" fmla="*/ 59531 h 1035844"/>
                <a:gd name="connsiteX8" fmla="*/ 2381 w 1864519"/>
                <a:gd name="connsiteY8" fmla="*/ 35719 h 1035844"/>
                <a:gd name="connsiteX9" fmla="*/ 0 w 1864519"/>
                <a:gd name="connsiteY9" fmla="*/ 19050 h 1035844"/>
                <a:gd name="connsiteX10" fmla="*/ 2381 w 1864519"/>
                <a:gd name="connsiteY10" fmla="*/ 7144 h 1035844"/>
                <a:gd name="connsiteX11" fmla="*/ 14288 w 1864519"/>
                <a:gd name="connsiteY11" fmla="*/ 0 h 1035844"/>
                <a:gd name="connsiteX12" fmla="*/ 23813 w 1864519"/>
                <a:gd name="connsiteY12" fmla="*/ 0 h 1035844"/>
                <a:gd name="connsiteX13" fmla="*/ 54769 w 1864519"/>
                <a:gd name="connsiteY13" fmla="*/ 9525 h 1035844"/>
                <a:gd name="connsiteX14" fmla="*/ 102394 w 1864519"/>
                <a:gd name="connsiteY14" fmla="*/ 45244 h 1035844"/>
                <a:gd name="connsiteX15" fmla="*/ 240506 w 1864519"/>
                <a:gd name="connsiteY15" fmla="*/ 147637 h 1035844"/>
                <a:gd name="connsiteX16" fmla="*/ 473869 w 1864519"/>
                <a:gd name="connsiteY16" fmla="*/ 307181 h 1035844"/>
                <a:gd name="connsiteX17" fmla="*/ 695325 w 1864519"/>
                <a:gd name="connsiteY17" fmla="*/ 445294 h 1035844"/>
                <a:gd name="connsiteX18" fmla="*/ 881063 w 1864519"/>
                <a:gd name="connsiteY18" fmla="*/ 547687 h 1035844"/>
                <a:gd name="connsiteX19" fmla="*/ 1107281 w 1864519"/>
                <a:gd name="connsiteY19" fmla="*/ 659606 h 1035844"/>
                <a:gd name="connsiteX20" fmla="*/ 1426369 w 1864519"/>
                <a:gd name="connsiteY20" fmla="*/ 792956 h 1035844"/>
                <a:gd name="connsiteX21" fmla="*/ 1681163 w 1864519"/>
                <a:gd name="connsiteY21" fmla="*/ 878681 h 1035844"/>
                <a:gd name="connsiteX22" fmla="*/ 1864519 w 1864519"/>
                <a:gd name="connsiteY22" fmla="*/ 928687 h 1035844"/>
                <a:gd name="connsiteX23" fmla="*/ 1864519 w 1864519"/>
                <a:gd name="connsiteY23" fmla="*/ 1035844 h 1035844"/>
                <a:gd name="connsiteX24" fmla="*/ 1357313 w 1864519"/>
                <a:gd name="connsiteY24" fmla="*/ 1009650 h 1035844"/>
                <a:gd name="connsiteX25" fmla="*/ 1247775 w 1864519"/>
                <a:gd name="connsiteY25" fmla="*/ 959644 h 1035844"/>
                <a:gd name="connsiteX26" fmla="*/ 1145381 w 1864519"/>
                <a:gd name="connsiteY26" fmla="*/ 895350 h 1035844"/>
                <a:gd name="connsiteX27" fmla="*/ 931069 w 1864519"/>
                <a:gd name="connsiteY27" fmla="*/ 757237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4519" h="1035844">
                  <a:moveTo>
                    <a:pt x="931069" y="757237"/>
                  </a:moveTo>
                  <a:lnTo>
                    <a:pt x="738188" y="635794"/>
                  </a:lnTo>
                  <a:lnTo>
                    <a:pt x="564356" y="519112"/>
                  </a:lnTo>
                  <a:lnTo>
                    <a:pt x="407194" y="407194"/>
                  </a:lnTo>
                  <a:lnTo>
                    <a:pt x="271463" y="297656"/>
                  </a:lnTo>
                  <a:lnTo>
                    <a:pt x="97631" y="140494"/>
                  </a:lnTo>
                  <a:lnTo>
                    <a:pt x="30956" y="76200"/>
                  </a:lnTo>
                  <a:lnTo>
                    <a:pt x="14288" y="59531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54769" y="9525"/>
                  </a:lnTo>
                  <a:lnTo>
                    <a:pt x="102394" y="45244"/>
                  </a:lnTo>
                  <a:lnTo>
                    <a:pt x="240506" y="147637"/>
                  </a:lnTo>
                  <a:lnTo>
                    <a:pt x="473869" y="307181"/>
                  </a:lnTo>
                  <a:lnTo>
                    <a:pt x="695325" y="445294"/>
                  </a:lnTo>
                  <a:lnTo>
                    <a:pt x="881063" y="547687"/>
                  </a:lnTo>
                  <a:lnTo>
                    <a:pt x="1107281" y="659606"/>
                  </a:lnTo>
                  <a:lnTo>
                    <a:pt x="1426369" y="792956"/>
                  </a:lnTo>
                  <a:lnTo>
                    <a:pt x="1681163" y="878681"/>
                  </a:lnTo>
                  <a:lnTo>
                    <a:pt x="1864519" y="928687"/>
                  </a:lnTo>
                  <a:lnTo>
                    <a:pt x="1864519" y="1035844"/>
                  </a:lnTo>
                  <a:lnTo>
                    <a:pt x="1357313" y="1009650"/>
                  </a:lnTo>
                  <a:lnTo>
                    <a:pt x="1247775" y="959644"/>
                  </a:lnTo>
                  <a:lnTo>
                    <a:pt x="1145381" y="895350"/>
                  </a:lnTo>
                  <a:lnTo>
                    <a:pt x="931069" y="7572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3">
              <a:extLst>
                <a:ext uri="{FF2B5EF4-FFF2-40B4-BE49-F238E27FC236}">
                  <a16:creationId xmlns:a16="http://schemas.microsoft.com/office/drawing/2014/main" id="{2DA163D8-59E2-4D41-8298-8D98DBFB7CF4}"/>
                </a:ext>
              </a:extLst>
            </p:cNvPr>
            <p:cNvSpPr/>
            <p:nvPr/>
          </p:nvSpPr>
          <p:spPr>
            <a:xfrm>
              <a:off x="3824288" y="3100388"/>
              <a:ext cx="676275" cy="752475"/>
            </a:xfrm>
            <a:custGeom>
              <a:avLst/>
              <a:gdLst>
                <a:gd name="connsiteX0" fmla="*/ 319087 w 676275"/>
                <a:gd name="connsiteY0" fmla="*/ 435768 h 752475"/>
                <a:gd name="connsiteX1" fmla="*/ 233362 w 676275"/>
                <a:gd name="connsiteY1" fmla="*/ 338137 h 752475"/>
                <a:gd name="connsiteX2" fmla="*/ 147637 w 676275"/>
                <a:gd name="connsiteY2" fmla="*/ 250031 h 752475"/>
                <a:gd name="connsiteX3" fmla="*/ 0 w 676275"/>
                <a:gd name="connsiteY3" fmla="*/ 97631 h 752475"/>
                <a:gd name="connsiteX4" fmla="*/ 0 w 676275"/>
                <a:gd name="connsiteY4" fmla="*/ 0 h 752475"/>
                <a:gd name="connsiteX5" fmla="*/ 130968 w 676275"/>
                <a:gd name="connsiteY5" fmla="*/ 85725 h 752475"/>
                <a:gd name="connsiteX6" fmla="*/ 254793 w 676275"/>
                <a:gd name="connsiteY6" fmla="*/ 169068 h 752475"/>
                <a:gd name="connsiteX7" fmla="*/ 385762 w 676275"/>
                <a:gd name="connsiteY7" fmla="*/ 247650 h 752475"/>
                <a:gd name="connsiteX8" fmla="*/ 531018 w 676275"/>
                <a:gd name="connsiteY8" fmla="*/ 330993 h 752475"/>
                <a:gd name="connsiteX9" fmla="*/ 592931 w 676275"/>
                <a:gd name="connsiteY9" fmla="*/ 369093 h 752475"/>
                <a:gd name="connsiteX10" fmla="*/ 619125 w 676275"/>
                <a:gd name="connsiteY10" fmla="*/ 390525 h 752475"/>
                <a:gd name="connsiteX11" fmla="*/ 633412 w 676275"/>
                <a:gd name="connsiteY11" fmla="*/ 407193 h 752475"/>
                <a:gd name="connsiteX12" fmla="*/ 652462 w 676275"/>
                <a:gd name="connsiteY12" fmla="*/ 442912 h 752475"/>
                <a:gd name="connsiteX13" fmla="*/ 664368 w 676275"/>
                <a:gd name="connsiteY13" fmla="*/ 488156 h 752475"/>
                <a:gd name="connsiteX14" fmla="*/ 673893 w 676275"/>
                <a:gd name="connsiteY14" fmla="*/ 557212 h 752475"/>
                <a:gd name="connsiteX15" fmla="*/ 676275 w 676275"/>
                <a:gd name="connsiteY15" fmla="*/ 640556 h 752475"/>
                <a:gd name="connsiteX16" fmla="*/ 666750 w 676275"/>
                <a:gd name="connsiteY16" fmla="*/ 685800 h 752475"/>
                <a:gd name="connsiteX17" fmla="*/ 652462 w 676275"/>
                <a:gd name="connsiteY17" fmla="*/ 714375 h 752475"/>
                <a:gd name="connsiteX18" fmla="*/ 631031 w 676275"/>
                <a:gd name="connsiteY18" fmla="*/ 738187 h 752475"/>
                <a:gd name="connsiteX19" fmla="*/ 597693 w 676275"/>
                <a:gd name="connsiteY19" fmla="*/ 750093 h 752475"/>
                <a:gd name="connsiteX20" fmla="*/ 576262 w 676275"/>
                <a:gd name="connsiteY20" fmla="*/ 752475 h 752475"/>
                <a:gd name="connsiteX21" fmla="*/ 554831 w 676275"/>
                <a:gd name="connsiteY21" fmla="*/ 747712 h 752475"/>
                <a:gd name="connsiteX22" fmla="*/ 523875 w 676275"/>
                <a:gd name="connsiteY22" fmla="*/ 731043 h 752475"/>
                <a:gd name="connsiteX23" fmla="*/ 497681 w 676275"/>
                <a:gd name="connsiteY23" fmla="*/ 704850 h 752475"/>
                <a:gd name="connsiteX24" fmla="*/ 469106 w 676275"/>
                <a:gd name="connsiteY24" fmla="*/ 664368 h 752475"/>
                <a:gd name="connsiteX25" fmla="*/ 440531 w 676275"/>
                <a:gd name="connsiteY25" fmla="*/ 602456 h 752475"/>
                <a:gd name="connsiteX26" fmla="*/ 404812 w 676275"/>
                <a:gd name="connsiteY26" fmla="*/ 547687 h 752475"/>
                <a:gd name="connsiteX27" fmla="*/ 319087 w 676275"/>
                <a:gd name="connsiteY27" fmla="*/ 43576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76275" h="752475">
                  <a:moveTo>
                    <a:pt x="319087" y="435768"/>
                  </a:moveTo>
                  <a:lnTo>
                    <a:pt x="233362" y="338137"/>
                  </a:lnTo>
                  <a:lnTo>
                    <a:pt x="147637" y="250031"/>
                  </a:lnTo>
                  <a:lnTo>
                    <a:pt x="0" y="97631"/>
                  </a:lnTo>
                  <a:lnTo>
                    <a:pt x="0" y="0"/>
                  </a:lnTo>
                  <a:lnTo>
                    <a:pt x="130968" y="85725"/>
                  </a:lnTo>
                  <a:lnTo>
                    <a:pt x="254793" y="169068"/>
                  </a:lnTo>
                  <a:lnTo>
                    <a:pt x="385762" y="247650"/>
                  </a:lnTo>
                  <a:lnTo>
                    <a:pt x="531018" y="330993"/>
                  </a:lnTo>
                  <a:lnTo>
                    <a:pt x="592931" y="369093"/>
                  </a:lnTo>
                  <a:lnTo>
                    <a:pt x="619125" y="390525"/>
                  </a:lnTo>
                  <a:lnTo>
                    <a:pt x="633412" y="407193"/>
                  </a:lnTo>
                  <a:lnTo>
                    <a:pt x="652462" y="442912"/>
                  </a:lnTo>
                  <a:lnTo>
                    <a:pt x="664368" y="488156"/>
                  </a:lnTo>
                  <a:lnTo>
                    <a:pt x="673893" y="557212"/>
                  </a:lnTo>
                  <a:lnTo>
                    <a:pt x="676275" y="640556"/>
                  </a:lnTo>
                  <a:lnTo>
                    <a:pt x="666750" y="685800"/>
                  </a:lnTo>
                  <a:lnTo>
                    <a:pt x="652462" y="714375"/>
                  </a:lnTo>
                  <a:lnTo>
                    <a:pt x="631031" y="738187"/>
                  </a:lnTo>
                  <a:lnTo>
                    <a:pt x="597693" y="750093"/>
                  </a:lnTo>
                  <a:lnTo>
                    <a:pt x="576262" y="752475"/>
                  </a:lnTo>
                  <a:lnTo>
                    <a:pt x="554831" y="747712"/>
                  </a:lnTo>
                  <a:lnTo>
                    <a:pt x="523875" y="731043"/>
                  </a:lnTo>
                  <a:lnTo>
                    <a:pt x="497681" y="704850"/>
                  </a:lnTo>
                  <a:lnTo>
                    <a:pt x="469106" y="664368"/>
                  </a:lnTo>
                  <a:lnTo>
                    <a:pt x="440531" y="602456"/>
                  </a:lnTo>
                  <a:lnTo>
                    <a:pt x="404812" y="547687"/>
                  </a:lnTo>
                  <a:lnTo>
                    <a:pt x="319087" y="4357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4">
              <a:extLst>
                <a:ext uri="{FF2B5EF4-FFF2-40B4-BE49-F238E27FC236}">
                  <a16:creationId xmlns:a16="http://schemas.microsoft.com/office/drawing/2014/main" id="{CBAE2121-E64C-479B-BF08-AAA30228765B}"/>
                </a:ext>
              </a:extLst>
            </p:cNvPr>
            <p:cNvSpPr/>
            <p:nvPr/>
          </p:nvSpPr>
          <p:spPr>
            <a:xfrm>
              <a:off x="4529138" y="2132013"/>
              <a:ext cx="2557462" cy="468312"/>
            </a:xfrm>
            <a:custGeom>
              <a:avLst/>
              <a:gdLst>
                <a:gd name="connsiteX0" fmla="*/ 1364456 w 2557462"/>
                <a:gd name="connsiteY0" fmla="*/ 126206 h 469106"/>
                <a:gd name="connsiteX1" fmla="*/ 876300 w 2557462"/>
                <a:gd name="connsiteY1" fmla="*/ 183356 h 469106"/>
                <a:gd name="connsiteX2" fmla="*/ 519112 w 2557462"/>
                <a:gd name="connsiteY2" fmla="*/ 221456 h 469106"/>
                <a:gd name="connsiteX3" fmla="*/ 416718 w 2557462"/>
                <a:gd name="connsiteY3" fmla="*/ 223837 h 469106"/>
                <a:gd name="connsiteX4" fmla="*/ 350043 w 2557462"/>
                <a:gd name="connsiteY4" fmla="*/ 223837 h 469106"/>
                <a:gd name="connsiteX5" fmla="*/ 269081 w 2557462"/>
                <a:gd name="connsiteY5" fmla="*/ 216694 h 469106"/>
                <a:gd name="connsiteX6" fmla="*/ 209550 w 2557462"/>
                <a:gd name="connsiteY6" fmla="*/ 204787 h 469106"/>
                <a:gd name="connsiteX7" fmla="*/ 142875 w 2557462"/>
                <a:gd name="connsiteY7" fmla="*/ 183356 h 469106"/>
                <a:gd name="connsiteX8" fmla="*/ 95250 w 2557462"/>
                <a:gd name="connsiteY8" fmla="*/ 159544 h 469106"/>
                <a:gd name="connsiteX9" fmla="*/ 64293 w 2557462"/>
                <a:gd name="connsiteY9" fmla="*/ 140494 h 469106"/>
                <a:gd name="connsiteX10" fmla="*/ 35718 w 2557462"/>
                <a:gd name="connsiteY10" fmla="*/ 126206 h 469106"/>
                <a:gd name="connsiteX11" fmla="*/ 19050 w 2557462"/>
                <a:gd name="connsiteY11" fmla="*/ 119062 h 469106"/>
                <a:gd name="connsiteX12" fmla="*/ 4762 w 2557462"/>
                <a:gd name="connsiteY12" fmla="*/ 121444 h 469106"/>
                <a:gd name="connsiteX13" fmla="*/ 0 w 2557462"/>
                <a:gd name="connsiteY13" fmla="*/ 123825 h 469106"/>
                <a:gd name="connsiteX14" fmla="*/ 0 w 2557462"/>
                <a:gd name="connsiteY14" fmla="*/ 140494 h 469106"/>
                <a:gd name="connsiteX15" fmla="*/ 7143 w 2557462"/>
                <a:gd name="connsiteY15" fmla="*/ 164306 h 469106"/>
                <a:gd name="connsiteX16" fmla="*/ 21431 w 2557462"/>
                <a:gd name="connsiteY16" fmla="*/ 185737 h 469106"/>
                <a:gd name="connsiteX17" fmla="*/ 66675 w 2557462"/>
                <a:gd name="connsiteY17" fmla="*/ 233362 h 469106"/>
                <a:gd name="connsiteX18" fmla="*/ 176212 w 2557462"/>
                <a:gd name="connsiteY18" fmla="*/ 330994 h 469106"/>
                <a:gd name="connsiteX19" fmla="*/ 233362 w 2557462"/>
                <a:gd name="connsiteY19" fmla="*/ 376237 h 469106"/>
                <a:gd name="connsiteX20" fmla="*/ 290512 w 2557462"/>
                <a:gd name="connsiteY20" fmla="*/ 416719 h 469106"/>
                <a:gd name="connsiteX21" fmla="*/ 330993 w 2557462"/>
                <a:gd name="connsiteY21" fmla="*/ 440531 h 469106"/>
                <a:gd name="connsiteX22" fmla="*/ 366712 w 2557462"/>
                <a:gd name="connsiteY22" fmla="*/ 459581 h 469106"/>
                <a:gd name="connsiteX23" fmla="*/ 397668 w 2557462"/>
                <a:gd name="connsiteY23" fmla="*/ 469106 h 469106"/>
                <a:gd name="connsiteX24" fmla="*/ 421481 w 2557462"/>
                <a:gd name="connsiteY24" fmla="*/ 469106 h 469106"/>
                <a:gd name="connsiteX25" fmla="*/ 454818 w 2557462"/>
                <a:gd name="connsiteY25" fmla="*/ 459581 h 469106"/>
                <a:gd name="connsiteX26" fmla="*/ 485775 w 2557462"/>
                <a:gd name="connsiteY26" fmla="*/ 442912 h 469106"/>
                <a:gd name="connsiteX27" fmla="*/ 540543 w 2557462"/>
                <a:gd name="connsiteY27" fmla="*/ 419100 h 469106"/>
                <a:gd name="connsiteX28" fmla="*/ 626268 w 2557462"/>
                <a:gd name="connsiteY28" fmla="*/ 395287 h 469106"/>
                <a:gd name="connsiteX29" fmla="*/ 745331 w 2557462"/>
                <a:gd name="connsiteY29" fmla="*/ 376237 h 469106"/>
                <a:gd name="connsiteX30" fmla="*/ 1009650 w 2557462"/>
                <a:gd name="connsiteY30" fmla="*/ 345281 h 469106"/>
                <a:gd name="connsiteX31" fmla="*/ 1333500 w 2557462"/>
                <a:gd name="connsiteY31" fmla="*/ 300037 h 469106"/>
                <a:gd name="connsiteX32" fmla="*/ 1664493 w 2557462"/>
                <a:gd name="connsiteY32" fmla="*/ 266700 h 469106"/>
                <a:gd name="connsiteX33" fmla="*/ 1928812 w 2557462"/>
                <a:gd name="connsiteY33" fmla="*/ 240506 h 469106"/>
                <a:gd name="connsiteX34" fmla="*/ 2164556 w 2557462"/>
                <a:gd name="connsiteY34" fmla="*/ 230981 h 469106"/>
                <a:gd name="connsiteX35" fmla="*/ 2466975 w 2557462"/>
                <a:gd name="connsiteY35" fmla="*/ 221456 h 469106"/>
                <a:gd name="connsiteX36" fmla="*/ 2505075 w 2557462"/>
                <a:gd name="connsiteY36" fmla="*/ 216694 h 469106"/>
                <a:gd name="connsiteX37" fmla="*/ 2533650 w 2557462"/>
                <a:gd name="connsiteY37" fmla="*/ 207169 h 469106"/>
                <a:gd name="connsiteX38" fmla="*/ 2550318 w 2557462"/>
                <a:gd name="connsiteY38" fmla="*/ 192881 h 469106"/>
                <a:gd name="connsiteX39" fmla="*/ 2557462 w 2557462"/>
                <a:gd name="connsiteY39" fmla="*/ 173831 h 469106"/>
                <a:gd name="connsiteX40" fmla="*/ 2557462 w 2557462"/>
                <a:gd name="connsiteY40" fmla="*/ 152400 h 469106"/>
                <a:gd name="connsiteX41" fmla="*/ 2543175 w 2557462"/>
                <a:gd name="connsiteY41" fmla="*/ 107156 h 469106"/>
                <a:gd name="connsiteX42" fmla="*/ 2533650 w 2557462"/>
                <a:gd name="connsiteY42" fmla="*/ 90487 h 469106"/>
                <a:gd name="connsiteX43" fmla="*/ 2507456 w 2557462"/>
                <a:gd name="connsiteY43" fmla="*/ 71437 h 469106"/>
                <a:gd name="connsiteX44" fmla="*/ 2440781 w 2557462"/>
                <a:gd name="connsiteY44" fmla="*/ 38100 h 469106"/>
                <a:gd name="connsiteX45" fmla="*/ 2359818 w 2557462"/>
                <a:gd name="connsiteY45" fmla="*/ 9525 h 469106"/>
                <a:gd name="connsiteX46" fmla="*/ 2307431 w 2557462"/>
                <a:gd name="connsiteY46" fmla="*/ 0 h 469106"/>
                <a:gd name="connsiteX47" fmla="*/ 2264568 w 2557462"/>
                <a:gd name="connsiteY47" fmla="*/ 0 h 469106"/>
                <a:gd name="connsiteX48" fmla="*/ 2140743 w 2557462"/>
                <a:gd name="connsiteY48" fmla="*/ 21431 h 469106"/>
                <a:gd name="connsiteX49" fmla="*/ 1947862 w 2557462"/>
                <a:gd name="connsiteY49" fmla="*/ 57150 h 469106"/>
                <a:gd name="connsiteX50" fmla="*/ 1650206 w 2557462"/>
                <a:gd name="connsiteY50" fmla="*/ 95250 h 469106"/>
                <a:gd name="connsiteX51" fmla="*/ 1364456 w 2557462"/>
                <a:gd name="connsiteY51" fmla="*/ 12620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57462" h="469106">
                  <a:moveTo>
                    <a:pt x="1364456" y="126206"/>
                  </a:moveTo>
                  <a:lnTo>
                    <a:pt x="876300" y="183356"/>
                  </a:lnTo>
                  <a:lnTo>
                    <a:pt x="519112" y="221456"/>
                  </a:lnTo>
                  <a:lnTo>
                    <a:pt x="416718" y="223837"/>
                  </a:lnTo>
                  <a:lnTo>
                    <a:pt x="350043" y="223837"/>
                  </a:lnTo>
                  <a:lnTo>
                    <a:pt x="269081" y="216694"/>
                  </a:lnTo>
                  <a:lnTo>
                    <a:pt x="209550" y="204787"/>
                  </a:lnTo>
                  <a:lnTo>
                    <a:pt x="142875" y="183356"/>
                  </a:lnTo>
                  <a:lnTo>
                    <a:pt x="95250" y="159544"/>
                  </a:lnTo>
                  <a:lnTo>
                    <a:pt x="64293" y="140494"/>
                  </a:lnTo>
                  <a:lnTo>
                    <a:pt x="35718" y="126206"/>
                  </a:lnTo>
                  <a:lnTo>
                    <a:pt x="19050" y="119062"/>
                  </a:lnTo>
                  <a:lnTo>
                    <a:pt x="4762" y="121444"/>
                  </a:lnTo>
                  <a:lnTo>
                    <a:pt x="0" y="123825"/>
                  </a:lnTo>
                  <a:lnTo>
                    <a:pt x="0" y="140494"/>
                  </a:lnTo>
                  <a:lnTo>
                    <a:pt x="7143" y="164306"/>
                  </a:lnTo>
                  <a:lnTo>
                    <a:pt x="21431" y="185737"/>
                  </a:lnTo>
                  <a:lnTo>
                    <a:pt x="66675" y="233362"/>
                  </a:lnTo>
                  <a:lnTo>
                    <a:pt x="176212" y="330994"/>
                  </a:lnTo>
                  <a:lnTo>
                    <a:pt x="233362" y="376237"/>
                  </a:lnTo>
                  <a:lnTo>
                    <a:pt x="290512" y="416719"/>
                  </a:lnTo>
                  <a:lnTo>
                    <a:pt x="330993" y="440531"/>
                  </a:lnTo>
                  <a:lnTo>
                    <a:pt x="366712" y="459581"/>
                  </a:lnTo>
                  <a:lnTo>
                    <a:pt x="397668" y="469106"/>
                  </a:lnTo>
                  <a:lnTo>
                    <a:pt x="421481" y="469106"/>
                  </a:lnTo>
                  <a:lnTo>
                    <a:pt x="454818" y="459581"/>
                  </a:lnTo>
                  <a:lnTo>
                    <a:pt x="485775" y="442912"/>
                  </a:lnTo>
                  <a:lnTo>
                    <a:pt x="540543" y="419100"/>
                  </a:lnTo>
                  <a:lnTo>
                    <a:pt x="626268" y="395287"/>
                  </a:lnTo>
                  <a:lnTo>
                    <a:pt x="745331" y="376237"/>
                  </a:lnTo>
                  <a:lnTo>
                    <a:pt x="1009650" y="345281"/>
                  </a:lnTo>
                  <a:lnTo>
                    <a:pt x="1333500" y="300037"/>
                  </a:lnTo>
                  <a:lnTo>
                    <a:pt x="1664493" y="266700"/>
                  </a:lnTo>
                  <a:lnTo>
                    <a:pt x="1928812" y="240506"/>
                  </a:lnTo>
                  <a:lnTo>
                    <a:pt x="2164556" y="230981"/>
                  </a:lnTo>
                  <a:lnTo>
                    <a:pt x="2466975" y="221456"/>
                  </a:lnTo>
                  <a:lnTo>
                    <a:pt x="2505075" y="216694"/>
                  </a:lnTo>
                  <a:lnTo>
                    <a:pt x="2533650" y="207169"/>
                  </a:lnTo>
                  <a:lnTo>
                    <a:pt x="2550318" y="192881"/>
                  </a:lnTo>
                  <a:lnTo>
                    <a:pt x="2557462" y="173831"/>
                  </a:lnTo>
                  <a:lnTo>
                    <a:pt x="2557462" y="152400"/>
                  </a:lnTo>
                  <a:lnTo>
                    <a:pt x="2543175" y="107156"/>
                  </a:lnTo>
                  <a:lnTo>
                    <a:pt x="2533650" y="90487"/>
                  </a:lnTo>
                  <a:lnTo>
                    <a:pt x="2507456" y="71437"/>
                  </a:lnTo>
                  <a:lnTo>
                    <a:pt x="2440781" y="38100"/>
                  </a:lnTo>
                  <a:lnTo>
                    <a:pt x="2359818" y="9525"/>
                  </a:lnTo>
                  <a:lnTo>
                    <a:pt x="2307431" y="0"/>
                  </a:lnTo>
                  <a:lnTo>
                    <a:pt x="2264568" y="0"/>
                  </a:lnTo>
                  <a:lnTo>
                    <a:pt x="2140743" y="21431"/>
                  </a:lnTo>
                  <a:lnTo>
                    <a:pt x="1947862" y="57150"/>
                  </a:lnTo>
                  <a:lnTo>
                    <a:pt x="1650206" y="95250"/>
                  </a:lnTo>
                  <a:lnTo>
                    <a:pt x="1364456" y="126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5">
              <a:extLst>
                <a:ext uri="{FF2B5EF4-FFF2-40B4-BE49-F238E27FC236}">
                  <a16:creationId xmlns:a16="http://schemas.microsoft.com/office/drawing/2014/main" id="{CB0BEEDB-A6F8-4047-AD26-DC4A294CDEBF}"/>
                </a:ext>
              </a:extLst>
            </p:cNvPr>
            <p:cNvSpPr/>
            <p:nvPr/>
          </p:nvSpPr>
          <p:spPr>
            <a:xfrm>
              <a:off x="4951413" y="1685925"/>
              <a:ext cx="525462" cy="1209675"/>
            </a:xfrm>
            <a:custGeom>
              <a:avLst/>
              <a:gdLst>
                <a:gd name="connsiteX0" fmla="*/ 469106 w 526256"/>
                <a:gd name="connsiteY0" fmla="*/ 431006 h 1209675"/>
                <a:gd name="connsiteX1" fmla="*/ 483394 w 526256"/>
                <a:gd name="connsiteY1" fmla="*/ 640556 h 1209675"/>
                <a:gd name="connsiteX2" fmla="*/ 521494 w 526256"/>
                <a:gd name="connsiteY2" fmla="*/ 914400 h 1209675"/>
                <a:gd name="connsiteX3" fmla="*/ 526256 w 526256"/>
                <a:gd name="connsiteY3" fmla="*/ 992981 h 1209675"/>
                <a:gd name="connsiteX4" fmla="*/ 526256 w 526256"/>
                <a:gd name="connsiteY4" fmla="*/ 1066800 h 1209675"/>
                <a:gd name="connsiteX5" fmla="*/ 521494 w 526256"/>
                <a:gd name="connsiteY5" fmla="*/ 1119188 h 1209675"/>
                <a:gd name="connsiteX6" fmla="*/ 502444 w 526256"/>
                <a:gd name="connsiteY6" fmla="*/ 1171575 h 1209675"/>
                <a:gd name="connsiteX7" fmla="*/ 481012 w 526256"/>
                <a:gd name="connsiteY7" fmla="*/ 1204913 h 1209675"/>
                <a:gd name="connsiteX8" fmla="*/ 466725 w 526256"/>
                <a:gd name="connsiteY8" fmla="*/ 1209675 h 1209675"/>
                <a:gd name="connsiteX9" fmla="*/ 442912 w 526256"/>
                <a:gd name="connsiteY9" fmla="*/ 1204913 h 1209675"/>
                <a:gd name="connsiteX10" fmla="*/ 423862 w 526256"/>
                <a:gd name="connsiteY10" fmla="*/ 1188244 h 1209675"/>
                <a:gd name="connsiteX11" fmla="*/ 390525 w 526256"/>
                <a:gd name="connsiteY11" fmla="*/ 1147763 h 1209675"/>
                <a:gd name="connsiteX12" fmla="*/ 359569 w 526256"/>
                <a:gd name="connsiteY12" fmla="*/ 1095375 h 1209675"/>
                <a:gd name="connsiteX13" fmla="*/ 333375 w 526256"/>
                <a:gd name="connsiteY13" fmla="*/ 1023938 h 1209675"/>
                <a:gd name="connsiteX14" fmla="*/ 316706 w 526256"/>
                <a:gd name="connsiteY14" fmla="*/ 959644 h 1209675"/>
                <a:gd name="connsiteX15" fmla="*/ 304800 w 526256"/>
                <a:gd name="connsiteY15" fmla="*/ 892969 h 1209675"/>
                <a:gd name="connsiteX16" fmla="*/ 302419 w 526256"/>
                <a:gd name="connsiteY16" fmla="*/ 814388 h 1209675"/>
                <a:gd name="connsiteX17" fmla="*/ 283369 w 526256"/>
                <a:gd name="connsiteY17" fmla="*/ 654844 h 1209675"/>
                <a:gd name="connsiteX18" fmla="*/ 242887 w 526256"/>
                <a:gd name="connsiteY18" fmla="*/ 435769 h 1209675"/>
                <a:gd name="connsiteX19" fmla="*/ 207169 w 526256"/>
                <a:gd name="connsiteY19" fmla="*/ 290513 h 1209675"/>
                <a:gd name="connsiteX20" fmla="*/ 188119 w 526256"/>
                <a:gd name="connsiteY20" fmla="*/ 245269 h 1209675"/>
                <a:gd name="connsiteX21" fmla="*/ 169069 w 526256"/>
                <a:gd name="connsiteY21" fmla="*/ 214313 h 1209675"/>
                <a:gd name="connsiteX22" fmla="*/ 128587 w 526256"/>
                <a:gd name="connsiteY22" fmla="*/ 171450 h 1209675"/>
                <a:gd name="connsiteX23" fmla="*/ 85725 w 526256"/>
                <a:gd name="connsiteY23" fmla="*/ 135731 h 1209675"/>
                <a:gd name="connsiteX24" fmla="*/ 45244 w 526256"/>
                <a:gd name="connsiteY24" fmla="*/ 104775 h 1209675"/>
                <a:gd name="connsiteX25" fmla="*/ 23812 w 526256"/>
                <a:gd name="connsiteY25" fmla="*/ 80963 h 1209675"/>
                <a:gd name="connsiteX26" fmla="*/ 7144 w 526256"/>
                <a:gd name="connsiteY26" fmla="*/ 59531 h 1209675"/>
                <a:gd name="connsiteX27" fmla="*/ 0 w 526256"/>
                <a:gd name="connsiteY27" fmla="*/ 38100 h 1209675"/>
                <a:gd name="connsiteX28" fmla="*/ 4762 w 526256"/>
                <a:gd name="connsiteY28" fmla="*/ 23813 h 1209675"/>
                <a:gd name="connsiteX29" fmla="*/ 26194 w 526256"/>
                <a:gd name="connsiteY29" fmla="*/ 7144 h 1209675"/>
                <a:gd name="connsiteX30" fmla="*/ 57150 w 526256"/>
                <a:gd name="connsiteY30" fmla="*/ 0 h 1209675"/>
                <a:gd name="connsiteX31" fmla="*/ 95250 w 526256"/>
                <a:gd name="connsiteY31" fmla="*/ 7144 h 1209675"/>
                <a:gd name="connsiteX32" fmla="*/ 219075 w 526256"/>
                <a:gd name="connsiteY32" fmla="*/ 38100 h 1209675"/>
                <a:gd name="connsiteX33" fmla="*/ 340519 w 526256"/>
                <a:gd name="connsiteY33" fmla="*/ 83344 h 1209675"/>
                <a:gd name="connsiteX34" fmla="*/ 376237 w 526256"/>
                <a:gd name="connsiteY34" fmla="*/ 100013 h 1209675"/>
                <a:gd name="connsiteX35" fmla="*/ 402431 w 526256"/>
                <a:gd name="connsiteY35" fmla="*/ 119063 h 1209675"/>
                <a:gd name="connsiteX36" fmla="*/ 433387 w 526256"/>
                <a:gd name="connsiteY36" fmla="*/ 157163 h 1209675"/>
                <a:gd name="connsiteX37" fmla="*/ 454819 w 526256"/>
                <a:gd name="connsiteY37" fmla="*/ 202406 h 1209675"/>
                <a:gd name="connsiteX38" fmla="*/ 461962 w 526256"/>
                <a:gd name="connsiteY38" fmla="*/ 259556 h 1209675"/>
                <a:gd name="connsiteX39" fmla="*/ 469106 w 526256"/>
                <a:gd name="connsiteY39" fmla="*/ 4310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26256" h="1209675">
                  <a:moveTo>
                    <a:pt x="469106" y="431006"/>
                  </a:moveTo>
                  <a:lnTo>
                    <a:pt x="483394" y="640556"/>
                  </a:lnTo>
                  <a:lnTo>
                    <a:pt x="521494" y="914400"/>
                  </a:lnTo>
                  <a:lnTo>
                    <a:pt x="526256" y="992981"/>
                  </a:lnTo>
                  <a:lnTo>
                    <a:pt x="526256" y="1066800"/>
                  </a:lnTo>
                  <a:lnTo>
                    <a:pt x="521494" y="1119188"/>
                  </a:lnTo>
                  <a:lnTo>
                    <a:pt x="502444" y="1171575"/>
                  </a:lnTo>
                  <a:lnTo>
                    <a:pt x="481012" y="1204913"/>
                  </a:lnTo>
                  <a:lnTo>
                    <a:pt x="466725" y="1209675"/>
                  </a:lnTo>
                  <a:lnTo>
                    <a:pt x="442912" y="1204913"/>
                  </a:lnTo>
                  <a:lnTo>
                    <a:pt x="423862" y="1188244"/>
                  </a:lnTo>
                  <a:lnTo>
                    <a:pt x="390525" y="1147763"/>
                  </a:lnTo>
                  <a:lnTo>
                    <a:pt x="359569" y="1095375"/>
                  </a:lnTo>
                  <a:lnTo>
                    <a:pt x="333375" y="1023938"/>
                  </a:lnTo>
                  <a:lnTo>
                    <a:pt x="316706" y="959644"/>
                  </a:lnTo>
                  <a:lnTo>
                    <a:pt x="304800" y="892969"/>
                  </a:lnTo>
                  <a:cubicBezTo>
                    <a:pt x="304006" y="866775"/>
                    <a:pt x="303213" y="840582"/>
                    <a:pt x="302419" y="814388"/>
                  </a:cubicBezTo>
                  <a:lnTo>
                    <a:pt x="283369" y="654844"/>
                  </a:lnTo>
                  <a:lnTo>
                    <a:pt x="242887" y="435769"/>
                  </a:lnTo>
                  <a:lnTo>
                    <a:pt x="207169" y="290513"/>
                  </a:lnTo>
                  <a:lnTo>
                    <a:pt x="188119" y="245269"/>
                  </a:lnTo>
                  <a:lnTo>
                    <a:pt x="169069" y="214313"/>
                  </a:lnTo>
                  <a:lnTo>
                    <a:pt x="128587" y="171450"/>
                  </a:lnTo>
                  <a:lnTo>
                    <a:pt x="85725" y="135731"/>
                  </a:lnTo>
                  <a:lnTo>
                    <a:pt x="45244" y="104775"/>
                  </a:lnTo>
                  <a:lnTo>
                    <a:pt x="23812" y="80963"/>
                  </a:lnTo>
                  <a:lnTo>
                    <a:pt x="7144" y="59531"/>
                  </a:lnTo>
                  <a:lnTo>
                    <a:pt x="0" y="38100"/>
                  </a:lnTo>
                  <a:lnTo>
                    <a:pt x="4762" y="23813"/>
                  </a:lnTo>
                  <a:lnTo>
                    <a:pt x="26194" y="7144"/>
                  </a:lnTo>
                  <a:lnTo>
                    <a:pt x="57150" y="0"/>
                  </a:lnTo>
                  <a:lnTo>
                    <a:pt x="95250" y="7144"/>
                  </a:lnTo>
                  <a:lnTo>
                    <a:pt x="219075" y="38100"/>
                  </a:lnTo>
                  <a:lnTo>
                    <a:pt x="340519" y="83344"/>
                  </a:lnTo>
                  <a:lnTo>
                    <a:pt x="376237" y="100013"/>
                  </a:lnTo>
                  <a:lnTo>
                    <a:pt x="402431" y="119063"/>
                  </a:lnTo>
                  <a:lnTo>
                    <a:pt x="433387" y="157163"/>
                  </a:lnTo>
                  <a:lnTo>
                    <a:pt x="454819" y="202406"/>
                  </a:lnTo>
                  <a:lnTo>
                    <a:pt x="461962" y="259556"/>
                  </a:lnTo>
                  <a:lnTo>
                    <a:pt x="469106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6">
              <a:extLst>
                <a:ext uri="{FF2B5EF4-FFF2-40B4-BE49-F238E27FC236}">
                  <a16:creationId xmlns:a16="http://schemas.microsoft.com/office/drawing/2014/main" id="{2CE542E9-A63B-40B5-9A98-86CEE1F28452}"/>
                </a:ext>
              </a:extLst>
            </p:cNvPr>
            <p:cNvSpPr/>
            <p:nvPr/>
          </p:nvSpPr>
          <p:spPr>
            <a:xfrm>
              <a:off x="6103938" y="1579563"/>
              <a:ext cx="487362" cy="1257300"/>
            </a:xfrm>
            <a:custGeom>
              <a:avLst/>
              <a:gdLst>
                <a:gd name="connsiteX0" fmla="*/ 154781 w 488156"/>
                <a:gd name="connsiteY0" fmla="*/ 478631 h 1257300"/>
                <a:gd name="connsiteX1" fmla="*/ 130969 w 488156"/>
                <a:gd name="connsiteY1" fmla="*/ 659606 h 1257300"/>
                <a:gd name="connsiteX2" fmla="*/ 78581 w 488156"/>
                <a:gd name="connsiteY2" fmla="*/ 842962 h 1257300"/>
                <a:gd name="connsiteX3" fmla="*/ 40481 w 488156"/>
                <a:gd name="connsiteY3" fmla="*/ 964406 h 1257300"/>
                <a:gd name="connsiteX4" fmla="*/ 9525 w 488156"/>
                <a:gd name="connsiteY4" fmla="*/ 1083469 h 1257300"/>
                <a:gd name="connsiteX5" fmla="*/ 0 w 488156"/>
                <a:gd name="connsiteY5" fmla="*/ 1154906 h 1257300"/>
                <a:gd name="connsiteX6" fmla="*/ 11906 w 488156"/>
                <a:gd name="connsiteY6" fmla="*/ 1202531 h 1257300"/>
                <a:gd name="connsiteX7" fmla="*/ 35719 w 488156"/>
                <a:gd name="connsiteY7" fmla="*/ 1243012 h 1257300"/>
                <a:gd name="connsiteX8" fmla="*/ 50006 w 488156"/>
                <a:gd name="connsiteY8" fmla="*/ 1252537 h 1257300"/>
                <a:gd name="connsiteX9" fmla="*/ 64294 w 488156"/>
                <a:gd name="connsiteY9" fmla="*/ 1257300 h 1257300"/>
                <a:gd name="connsiteX10" fmla="*/ 83344 w 488156"/>
                <a:gd name="connsiteY10" fmla="*/ 1250156 h 1257300"/>
                <a:gd name="connsiteX11" fmla="*/ 111919 w 488156"/>
                <a:gd name="connsiteY11" fmla="*/ 1223962 h 1257300"/>
                <a:gd name="connsiteX12" fmla="*/ 142875 w 488156"/>
                <a:gd name="connsiteY12" fmla="*/ 1178719 h 1257300"/>
                <a:gd name="connsiteX13" fmla="*/ 188119 w 488156"/>
                <a:gd name="connsiteY13" fmla="*/ 1092994 h 1257300"/>
                <a:gd name="connsiteX14" fmla="*/ 247650 w 488156"/>
                <a:gd name="connsiteY14" fmla="*/ 959644 h 1257300"/>
                <a:gd name="connsiteX15" fmla="*/ 304800 w 488156"/>
                <a:gd name="connsiteY15" fmla="*/ 816769 h 1257300"/>
                <a:gd name="connsiteX16" fmla="*/ 316706 w 488156"/>
                <a:gd name="connsiteY16" fmla="*/ 781050 h 1257300"/>
                <a:gd name="connsiteX17" fmla="*/ 333375 w 488156"/>
                <a:gd name="connsiteY17" fmla="*/ 623887 h 1257300"/>
                <a:gd name="connsiteX18" fmla="*/ 369094 w 488156"/>
                <a:gd name="connsiteY18" fmla="*/ 500062 h 1257300"/>
                <a:gd name="connsiteX19" fmla="*/ 404812 w 488156"/>
                <a:gd name="connsiteY19" fmla="*/ 407194 h 1257300"/>
                <a:gd name="connsiteX20" fmla="*/ 433387 w 488156"/>
                <a:gd name="connsiteY20" fmla="*/ 352425 h 1257300"/>
                <a:gd name="connsiteX21" fmla="*/ 457200 w 488156"/>
                <a:gd name="connsiteY21" fmla="*/ 316706 h 1257300"/>
                <a:gd name="connsiteX22" fmla="*/ 483394 w 488156"/>
                <a:gd name="connsiteY22" fmla="*/ 288131 h 1257300"/>
                <a:gd name="connsiteX23" fmla="*/ 488156 w 488156"/>
                <a:gd name="connsiteY23" fmla="*/ 271462 h 1257300"/>
                <a:gd name="connsiteX24" fmla="*/ 485775 w 488156"/>
                <a:gd name="connsiteY24" fmla="*/ 247650 h 1257300"/>
                <a:gd name="connsiteX25" fmla="*/ 481012 w 488156"/>
                <a:gd name="connsiteY25" fmla="*/ 230981 h 1257300"/>
                <a:gd name="connsiteX26" fmla="*/ 464344 w 488156"/>
                <a:gd name="connsiteY26" fmla="*/ 202406 h 1257300"/>
                <a:gd name="connsiteX27" fmla="*/ 440531 w 488156"/>
                <a:gd name="connsiteY27" fmla="*/ 178594 h 1257300"/>
                <a:gd name="connsiteX28" fmla="*/ 414337 w 488156"/>
                <a:gd name="connsiteY28" fmla="*/ 154781 h 1257300"/>
                <a:gd name="connsiteX29" fmla="*/ 390525 w 488156"/>
                <a:gd name="connsiteY29" fmla="*/ 135731 h 1257300"/>
                <a:gd name="connsiteX30" fmla="*/ 350044 w 488156"/>
                <a:gd name="connsiteY30" fmla="*/ 111919 h 1257300"/>
                <a:gd name="connsiteX31" fmla="*/ 290512 w 488156"/>
                <a:gd name="connsiteY31" fmla="*/ 78581 h 1257300"/>
                <a:gd name="connsiteX32" fmla="*/ 214312 w 488156"/>
                <a:gd name="connsiteY32" fmla="*/ 45244 h 1257300"/>
                <a:gd name="connsiteX33" fmla="*/ 128587 w 488156"/>
                <a:gd name="connsiteY33" fmla="*/ 19050 h 1257300"/>
                <a:gd name="connsiteX34" fmla="*/ 88106 w 488156"/>
                <a:gd name="connsiteY34" fmla="*/ 4762 h 1257300"/>
                <a:gd name="connsiteX35" fmla="*/ 66675 w 488156"/>
                <a:gd name="connsiteY35" fmla="*/ 0 h 1257300"/>
                <a:gd name="connsiteX36" fmla="*/ 59531 w 488156"/>
                <a:gd name="connsiteY36" fmla="*/ 0 h 1257300"/>
                <a:gd name="connsiteX37" fmla="*/ 52387 w 488156"/>
                <a:gd name="connsiteY37" fmla="*/ 9525 h 1257300"/>
                <a:gd name="connsiteX38" fmla="*/ 54769 w 488156"/>
                <a:gd name="connsiteY38" fmla="*/ 30956 h 1257300"/>
                <a:gd name="connsiteX39" fmla="*/ 69056 w 488156"/>
                <a:gd name="connsiteY39" fmla="*/ 61912 h 1257300"/>
                <a:gd name="connsiteX40" fmla="*/ 95250 w 488156"/>
                <a:gd name="connsiteY40" fmla="*/ 90487 h 1257300"/>
                <a:gd name="connsiteX41" fmla="*/ 121444 w 488156"/>
                <a:gd name="connsiteY41" fmla="*/ 121444 h 1257300"/>
                <a:gd name="connsiteX42" fmla="*/ 147637 w 488156"/>
                <a:gd name="connsiteY42" fmla="*/ 159544 h 1257300"/>
                <a:gd name="connsiteX43" fmla="*/ 169069 w 488156"/>
                <a:gd name="connsiteY43" fmla="*/ 211931 h 1257300"/>
                <a:gd name="connsiteX44" fmla="*/ 176212 w 488156"/>
                <a:gd name="connsiteY44" fmla="*/ 238125 h 1257300"/>
                <a:gd name="connsiteX45" fmla="*/ 176212 w 488156"/>
                <a:gd name="connsiteY45" fmla="*/ 283369 h 1257300"/>
                <a:gd name="connsiteX46" fmla="*/ 154781 w 488156"/>
                <a:gd name="connsiteY46" fmla="*/ 478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257300">
                  <a:moveTo>
                    <a:pt x="154781" y="478631"/>
                  </a:moveTo>
                  <a:lnTo>
                    <a:pt x="130969" y="659606"/>
                  </a:lnTo>
                  <a:lnTo>
                    <a:pt x="78581" y="842962"/>
                  </a:lnTo>
                  <a:lnTo>
                    <a:pt x="40481" y="964406"/>
                  </a:lnTo>
                  <a:lnTo>
                    <a:pt x="9525" y="1083469"/>
                  </a:lnTo>
                  <a:lnTo>
                    <a:pt x="0" y="1154906"/>
                  </a:lnTo>
                  <a:lnTo>
                    <a:pt x="11906" y="1202531"/>
                  </a:lnTo>
                  <a:lnTo>
                    <a:pt x="35719" y="1243012"/>
                  </a:lnTo>
                  <a:lnTo>
                    <a:pt x="50006" y="1252537"/>
                  </a:lnTo>
                  <a:lnTo>
                    <a:pt x="64294" y="1257300"/>
                  </a:lnTo>
                  <a:lnTo>
                    <a:pt x="83344" y="1250156"/>
                  </a:lnTo>
                  <a:lnTo>
                    <a:pt x="111919" y="1223962"/>
                  </a:lnTo>
                  <a:lnTo>
                    <a:pt x="142875" y="1178719"/>
                  </a:lnTo>
                  <a:lnTo>
                    <a:pt x="188119" y="1092994"/>
                  </a:lnTo>
                  <a:lnTo>
                    <a:pt x="247650" y="959644"/>
                  </a:lnTo>
                  <a:lnTo>
                    <a:pt x="304800" y="816769"/>
                  </a:lnTo>
                  <a:lnTo>
                    <a:pt x="316706" y="781050"/>
                  </a:lnTo>
                  <a:lnTo>
                    <a:pt x="333375" y="623887"/>
                  </a:lnTo>
                  <a:lnTo>
                    <a:pt x="369094" y="500062"/>
                  </a:lnTo>
                  <a:lnTo>
                    <a:pt x="404812" y="407194"/>
                  </a:lnTo>
                  <a:lnTo>
                    <a:pt x="433387" y="352425"/>
                  </a:lnTo>
                  <a:lnTo>
                    <a:pt x="457200" y="316706"/>
                  </a:lnTo>
                  <a:lnTo>
                    <a:pt x="483394" y="288131"/>
                  </a:lnTo>
                  <a:lnTo>
                    <a:pt x="488156" y="271462"/>
                  </a:lnTo>
                  <a:lnTo>
                    <a:pt x="485775" y="247650"/>
                  </a:lnTo>
                  <a:lnTo>
                    <a:pt x="481012" y="230981"/>
                  </a:lnTo>
                  <a:lnTo>
                    <a:pt x="464344" y="202406"/>
                  </a:lnTo>
                  <a:lnTo>
                    <a:pt x="440531" y="178594"/>
                  </a:lnTo>
                  <a:lnTo>
                    <a:pt x="414337" y="154781"/>
                  </a:lnTo>
                  <a:lnTo>
                    <a:pt x="390525" y="135731"/>
                  </a:lnTo>
                  <a:lnTo>
                    <a:pt x="350044" y="111919"/>
                  </a:lnTo>
                  <a:lnTo>
                    <a:pt x="290512" y="78581"/>
                  </a:lnTo>
                  <a:lnTo>
                    <a:pt x="214312" y="45244"/>
                  </a:lnTo>
                  <a:lnTo>
                    <a:pt x="128587" y="19050"/>
                  </a:lnTo>
                  <a:lnTo>
                    <a:pt x="88106" y="4762"/>
                  </a:lnTo>
                  <a:lnTo>
                    <a:pt x="66675" y="0"/>
                  </a:lnTo>
                  <a:lnTo>
                    <a:pt x="59531" y="0"/>
                  </a:lnTo>
                  <a:lnTo>
                    <a:pt x="52387" y="9525"/>
                  </a:lnTo>
                  <a:lnTo>
                    <a:pt x="54769" y="30956"/>
                  </a:lnTo>
                  <a:lnTo>
                    <a:pt x="69056" y="61912"/>
                  </a:lnTo>
                  <a:lnTo>
                    <a:pt x="95250" y="90487"/>
                  </a:lnTo>
                  <a:lnTo>
                    <a:pt x="121444" y="121444"/>
                  </a:lnTo>
                  <a:lnTo>
                    <a:pt x="147637" y="159544"/>
                  </a:lnTo>
                  <a:lnTo>
                    <a:pt x="169069" y="211931"/>
                  </a:lnTo>
                  <a:lnTo>
                    <a:pt x="176212" y="238125"/>
                  </a:lnTo>
                  <a:lnTo>
                    <a:pt x="176212" y="283369"/>
                  </a:lnTo>
                  <a:lnTo>
                    <a:pt x="154781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5E73D179-A836-4C29-BD8F-543DFF2CA02E}"/>
                </a:ext>
              </a:extLst>
            </p:cNvPr>
            <p:cNvSpPr/>
            <p:nvPr/>
          </p:nvSpPr>
          <p:spPr>
            <a:xfrm>
              <a:off x="4933950" y="2782888"/>
              <a:ext cx="2052638" cy="1428750"/>
            </a:xfrm>
            <a:custGeom>
              <a:avLst/>
              <a:gdLst>
                <a:gd name="connsiteX0" fmla="*/ 876300 w 2052638"/>
                <a:gd name="connsiteY0" fmla="*/ 257175 h 1428750"/>
                <a:gd name="connsiteX1" fmla="*/ 719138 w 2052638"/>
                <a:gd name="connsiteY1" fmla="*/ 278607 h 1428750"/>
                <a:gd name="connsiteX2" fmla="*/ 533400 w 2052638"/>
                <a:gd name="connsiteY2" fmla="*/ 307182 h 1428750"/>
                <a:gd name="connsiteX3" fmla="*/ 245269 w 2052638"/>
                <a:gd name="connsiteY3" fmla="*/ 354807 h 1428750"/>
                <a:gd name="connsiteX4" fmla="*/ 54769 w 2052638"/>
                <a:gd name="connsiteY4" fmla="*/ 390525 h 1428750"/>
                <a:gd name="connsiteX5" fmla="*/ 0 w 2052638"/>
                <a:gd name="connsiteY5" fmla="*/ 252413 h 1428750"/>
                <a:gd name="connsiteX6" fmla="*/ 204788 w 2052638"/>
                <a:gd name="connsiteY6" fmla="*/ 214313 h 1428750"/>
                <a:gd name="connsiteX7" fmla="*/ 554831 w 2052638"/>
                <a:gd name="connsiteY7" fmla="*/ 161925 h 1428750"/>
                <a:gd name="connsiteX8" fmla="*/ 892969 w 2052638"/>
                <a:gd name="connsiteY8" fmla="*/ 116682 h 1428750"/>
                <a:gd name="connsiteX9" fmla="*/ 1223963 w 2052638"/>
                <a:gd name="connsiteY9" fmla="*/ 80963 h 1428750"/>
                <a:gd name="connsiteX10" fmla="*/ 1445419 w 2052638"/>
                <a:gd name="connsiteY10" fmla="*/ 59532 h 1428750"/>
                <a:gd name="connsiteX11" fmla="*/ 1552575 w 2052638"/>
                <a:gd name="connsiteY11" fmla="*/ 33338 h 1428750"/>
                <a:gd name="connsiteX12" fmla="*/ 1669256 w 2052638"/>
                <a:gd name="connsiteY12" fmla="*/ 0 h 1428750"/>
                <a:gd name="connsiteX13" fmla="*/ 1690688 w 2052638"/>
                <a:gd name="connsiteY13" fmla="*/ 0 h 1428750"/>
                <a:gd name="connsiteX14" fmla="*/ 1724025 w 2052638"/>
                <a:gd name="connsiteY14" fmla="*/ 16669 h 1428750"/>
                <a:gd name="connsiteX15" fmla="*/ 1788319 w 2052638"/>
                <a:gd name="connsiteY15" fmla="*/ 54769 h 1428750"/>
                <a:gd name="connsiteX16" fmla="*/ 1826419 w 2052638"/>
                <a:gd name="connsiteY16" fmla="*/ 80963 h 1428750"/>
                <a:gd name="connsiteX17" fmla="*/ 1897856 w 2052638"/>
                <a:gd name="connsiteY17" fmla="*/ 135732 h 1428750"/>
                <a:gd name="connsiteX18" fmla="*/ 1981200 w 2052638"/>
                <a:gd name="connsiteY18" fmla="*/ 204788 h 1428750"/>
                <a:gd name="connsiteX19" fmla="*/ 2021681 w 2052638"/>
                <a:gd name="connsiteY19" fmla="*/ 238125 h 1428750"/>
                <a:gd name="connsiteX20" fmla="*/ 2040731 w 2052638"/>
                <a:gd name="connsiteY20" fmla="*/ 261938 h 1428750"/>
                <a:gd name="connsiteX21" fmla="*/ 2047875 w 2052638"/>
                <a:gd name="connsiteY21" fmla="*/ 278607 h 1428750"/>
                <a:gd name="connsiteX22" fmla="*/ 2052638 w 2052638"/>
                <a:gd name="connsiteY22" fmla="*/ 300038 h 1428750"/>
                <a:gd name="connsiteX23" fmla="*/ 2050256 w 2052638"/>
                <a:gd name="connsiteY23" fmla="*/ 330994 h 1428750"/>
                <a:gd name="connsiteX24" fmla="*/ 2031206 w 2052638"/>
                <a:gd name="connsiteY24" fmla="*/ 361950 h 1428750"/>
                <a:gd name="connsiteX25" fmla="*/ 2000250 w 2052638"/>
                <a:gd name="connsiteY25" fmla="*/ 392907 h 1428750"/>
                <a:gd name="connsiteX26" fmla="*/ 1985963 w 2052638"/>
                <a:gd name="connsiteY26" fmla="*/ 411957 h 1428750"/>
                <a:gd name="connsiteX27" fmla="*/ 1945481 w 2052638"/>
                <a:gd name="connsiteY27" fmla="*/ 538163 h 1428750"/>
                <a:gd name="connsiteX28" fmla="*/ 1897856 w 2052638"/>
                <a:gd name="connsiteY28" fmla="*/ 740569 h 1428750"/>
                <a:gd name="connsiteX29" fmla="*/ 1840706 w 2052638"/>
                <a:gd name="connsiteY29" fmla="*/ 1016794 h 1428750"/>
                <a:gd name="connsiteX30" fmla="*/ 1788319 w 2052638"/>
                <a:gd name="connsiteY30" fmla="*/ 1295400 h 1428750"/>
                <a:gd name="connsiteX31" fmla="*/ 1774031 w 2052638"/>
                <a:gd name="connsiteY31" fmla="*/ 1352550 h 1428750"/>
                <a:gd name="connsiteX32" fmla="*/ 1757363 w 2052638"/>
                <a:gd name="connsiteY32" fmla="*/ 1381125 h 1428750"/>
                <a:gd name="connsiteX33" fmla="*/ 1738313 w 2052638"/>
                <a:gd name="connsiteY33" fmla="*/ 1402557 h 1428750"/>
                <a:gd name="connsiteX34" fmla="*/ 1724025 w 2052638"/>
                <a:gd name="connsiteY34" fmla="*/ 1414463 h 1428750"/>
                <a:gd name="connsiteX35" fmla="*/ 1704975 w 2052638"/>
                <a:gd name="connsiteY35" fmla="*/ 1423988 h 1428750"/>
                <a:gd name="connsiteX36" fmla="*/ 1666875 w 2052638"/>
                <a:gd name="connsiteY36" fmla="*/ 1428750 h 1428750"/>
                <a:gd name="connsiteX37" fmla="*/ 1628775 w 2052638"/>
                <a:gd name="connsiteY37" fmla="*/ 1423988 h 1428750"/>
                <a:gd name="connsiteX38" fmla="*/ 1595438 w 2052638"/>
                <a:gd name="connsiteY38" fmla="*/ 1414463 h 1428750"/>
                <a:gd name="connsiteX39" fmla="*/ 1574006 w 2052638"/>
                <a:gd name="connsiteY39" fmla="*/ 1397794 h 1428750"/>
                <a:gd name="connsiteX40" fmla="*/ 1557338 w 2052638"/>
                <a:gd name="connsiteY40" fmla="*/ 1371600 h 1428750"/>
                <a:gd name="connsiteX41" fmla="*/ 1550194 w 2052638"/>
                <a:gd name="connsiteY41" fmla="*/ 1338263 h 1428750"/>
                <a:gd name="connsiteX42" fmla="*/ 1552575 w 2052638"/>
                <a:gd name="connsiteY42" fmla="*/ 1295400 h 1428750"/>
                <a:gd name="connsiteX43" fmla="*/ 1590675 w 2052638"/>
                <a:gd name="connsiteY43" fmla="*/ 1164432 h 1428750"/>
                <a:gd name="connsiteX44" fmla="*/ 1604963 w 2052638"/>
                <a:gd name="connsiteY44" fmla="*/ 1023938 h 1428750"/>
                <a:gd name="connsiteX45" fmla="*/ 1626394 w 2052638"/>
                <a:gd name="connsiteY45" fmla="*/ 840582 h 1428750"/>
                <a:gd name="connsiteX46" fmla="*/ 1643063 w 2052638"/>
                <a:gd name="connsiteY46" fmla="*/ 747713 h 1428750"/>
                <a:gd name="connsiteX47" fmla="*/ 1659731 w 2052638"/>
                <a:gd name="connsiteY47" fmla="*/ 628650 h 1428750"/>
                <a:gd name="connsiteX48" fmla="*/ 1669256 w 2052638"/>
                <a:gd name="connsiteY48" fmla="*/ 547688 h 1428750"/>
                <a:gd name="connsiteX49" fmla="*/ 1678781 w 2052638"/>
                <a:gd name="connsiteY49" fmla="*/ 421482 h 1428750"/>
                <a:gd name="connsiteX50" fmla="*/ 1681163 w 2052638"/>
                <a:gd name="connsiteY50" fmla="*/ 316707 h 1428750"/>
                <a:gd name="connsiteX51" fmla="*/ 1678781 w 2052638"/>
                <a:gd name="connsiteY51" fmla="*/ 288132 h 1428750"/>
                <a:gd name="connsiteX52" fmla="*/ 1671638 w 2052638"/>
                <a:gd name="connsiteY52" fmla="*/ 259557 h 1428750"/>
                <a:gd name="connsiteX53" fmla="*/ 1657350 w 2052638"/>
                <a:gd name="connsiteY53" fmla="*/ 240507 h 1428750"/>
                <a:gd name="connsiteX54" fmla="*/ 1647825 w 2052638"/>
                <a:gd name="connsiteY54" fmla="*/ 233363 h 1428750"/>
                <a:gd name="connsiteX55" fmla="*/ 1628775 w 2052638"/>
                <a:gd name="connsiteY55" fmla="*/ 223838 h 1428750"/>
                <a:gd name="connsiteX56" fmla="*/ 1581150 w 2052638"/>
                <a:gd name="connsiteY56" fmla="*/ 216694 h 1428750"/>
                <a:gd name="connsiteX57" fmla="*/ 1350169 w 2052638"/>
                <a:gd name="connsiteY57" fmla="*/ 223838 h 1428750"/>
                <a:gd name="connsiteX58" fmla="*/ 1143000 w 2052638"/>
                <a:gd name="connsiteY58" fmla="*/ 233363 h 1428750"/>
                <a:gd name="connsiteX59" fmla="*/ 876300 w 2052638"/>
                <a:gd name="connsiteY59" fmla="*/ 2571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2638" h="1428750">
                  <a:moveTo>
                    <a:pt x="876300" y="257175"/>
                  </a:moveTo>
                  <a:lnTo>
                    <a:pt x="719138" y="278607"/>
                  </a:lnTo>
                  <a:lnTo>
                    <a:pt x="533400" y="307182"/>
                  </a:lnTo>
                  <a:lnTo>
                    <a:pt x="245269" y="354807"/>
                  </a:lnTo>
                  <a:lnTo>
                    <a:pt x="54769" y="390525"/>
                  </a:lnTo>
                  <a:lnTo>
                    <a:pt x="0" y="252413"/>
                  </a:lnTo>
                  <a:lnTo>
                    <a:pt x="204788" y="214313"/>
                  </a:lnTo>
                  <a:lnTo>
                    <a:pt x="554831" y="161925"/>
                  </a:lnTo>
                  <a:lnTo>
                    <a:pt x="892969" y="116682"/>
                  </a:lnTo>
                  <a:lnTo>
                    <a:pt x="1223963" y="80963"/>
                  </a:lnTo>
                  <a:lnTo>
                    <a:pt x="1445419" y="59532"/>
                  </a:lnTo>
                  <a:lnTo>
                    <a:pt x="1552575" y="33338"/>
                  </a:lnTo>
                  <a:lnTo>
                    <a:pt x="1669256" y="0"/>
                  </a:lnTo>
                  <a:lnTo>
                    <a:pt x="1690688" y="0"/>
                  </a:lnTo>
                  <a:lnTo>
                    <a:pt x="1724025" y="16669"/>
                  </a:lnTo>
                  <a:lnTo>
                    <a:pt x="1788319" y="54769"/>
                  </a:lnTo>
                  <a:lnTo>
                    <a:pt x="1826419" y="80963"/>
                  </a:lnTo>
                  <a:lnTo>
                    <a:pt x="1897856" y="135732"/>
                  </a:lnTo>
                  <a:lnTo>
                    <a:pt x="1981200" y="204788"/>
                  </a:lnTo>
                  <a:lnTo>
                    <a:pt x="2021681" y="238125"/>
                  </a:lnTo>
                  <a:lnTo>
                    <a:pt x="2040731" y="261938"/>
                  </a:lnTo>
                  <a:lnTo>
                    <a:pt x="2047875" y="278607"/>
                  </a:lnTo>
                  <a:lnTo>
                    <a:pt x="2052638" y="300038"/>
                  </a:lnTo>
                  <a:lnTo>
                    <a:pt x="2050256" y="330994"/>
                  </a:lnTo>
                  <a:lnTo>
                    <a:pt x="2031206" y="361950"/>
                  </a:lnTo>
                  <a:lnTo>
                    <a:pt x="2000250" y="392907"/>
                  </a:lnTo>
                  <a:lnTo>
                    <a:pt x="1985963" y="411957"/>
                  </a:lnTo>
                  <a:lnTo>
                    <a:pt x="1945481" y="538163"/>
                  </a:lnTo>
                  <a:lnTo>
                    <a:pt x="1897856" y="740569"/>
                  </a:lnTo>
                  <a:lnTo>
                    <a:pt x="1840706" y="1016794"/>
                  </a:lnTo>
                  <a:lnTo>
                    <a:pt x="1788319" y="1295400"/>
                  </a:lnTo>
                  <a:lnTo>
                    <a:pt x="1774031" y="1352550"/>
                  </a:lnTo>
                  <a:lnTo>
                    <a:pt x="1757363" y="1381125"/>
                  </a:lnTo>
                  <a:lnTo>
                    <a:pt x="1738313" y="1402557"/>
                  </a:lnTo>
                  <a:lnTo>
                    <a:pt x="1724025" y="1414463"/>
                  </a:lnTo>
                  <a:lnTo>
                    <a:pt x="1704975" y="1423988"/>
                  </a:lnTo>
                  <a:lnTo>
                    <a:pt x="1666875" y="1428750"/>
                  </a:lnTo>
                  <a:lnTo>
                    <a:pt x="1628775" y="1423988"/>
                  </a:lnTo>
                  <a:lnTo>
                    <a:pt x="1595438" y="1414463"/>
                  </a:lnTo>
                  <a:lnTo>
                    <a:pt x="1574006" y="1397794"/>
                  </a:lnTo>
                  <a:lnTo>
                    <a:pt x="1557338" y="1371600"/>
                  </a:lnTo>
                  <a:lnTo>
                    <a:pt x="1550194" y="1338263"/>
                  </a:lnTo>
                  <a:lnTo>
                    <a:pt x="1552575" y="1295400"/>
                  </a:lnTo>
                  <a:lnTo>
                    <a:pt x="1590675" y="1164432"/>
                  </a:lnTo>
                  <a:lnTo>
                    <a:pt x="1604963" y="1023938"/>
                  </a:lnTo>
                  <a:lnTo>
                    <a:pt x="1626394" y="840582"/>
                  </a:lnTo>
                  <a:lnTo>
                    <a:pt x="1643063" y="747713"/>
                  </a:lnTo>
                  <a:lnTo>
                    <a:pt x="1659731" y="628650"/>
                  </a:lnTo>
                  <a:lnTo>
                    <a:pt x="1669256" y="547688"/>
                  </a:lnTo>
                  <a:lnTo>
                    <a:pt x="1678781" y="421482"/>
                  </a:lnTo>
                  <a:lnTo>
                    <a:pt x="1681163" y="316707"/>
                  </a:lnTo>
                  <a:lnTo>
                    <a:pt x="1678781" y="288132"/>
                  </a:lnTo>
                  <a:lnTo>
                    <a:pt x="1671638" y="259557"/>
                  </a:lnTo>
                  <a:lnTo>
                    <a:pt x="1657350" y="240507"/>
                  </a:lnTo>
                  <a:lnTo>
                    <a:pt x="1647825" y="233363"/>
                  </a:lnTo>
                  <a:lnTo>
                    <a:pt x="1628775" y="223838"/>
                  </a:lnTo>
                  <a:lnTo>
                    <a:pt x="1581150" y="216694"/>
                  </a:lnTo>
                  <a:lnTo>
                    <a:pt x="1350169" y="223838"/>
                  </a:lnTo>
                  <a:lnTo>
                    <a:pt x="1143000" y="233363"/>
                  </a:lnTo>
                  <a:lnTo>
                    <a:pt x="876300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9">
              <a:extLst>
                <a:ext uri="{FF2B5EF4-FFF2-40B4-BE49-F238E27FC236}">
                  <a16:creationId xmlns:a16="http://schemas.microsoft.com/office/drawing/2014/main" id="{7090D74B-B586-4ACB-B65C-C3982BD5EE3E}"/>
                </a:ext>
              </a:extLst>
            </p:cNvPr>
            <p:cNvSpPr/>
            <p:nvPr/>
          </p:nvSpPr>
          <p:spPr>
            <a:xfrm>
              <a:off x="5070475" y="3386138"/>
              <a:ext cx="1576388" cy="295275"/>
            </a:xfrm>
            <a:custGeom>
              <a:avLst/>
              <a:gdLst>
                <a:gd name="connsiteX0" fmla="*/ 912019 w 1576388"/>
                <a:gd name="connsiteY0" fmla="*/ 45243 h 295275"/>
                <a:gd name="connsiteX1" fmla="*/ 590550 w 1576388"/>
                <a:gd name="connsiteY1" fmla="*/ 80962 h 295275"/>
                <a:gd name="connsiteX2" fmla="*/ 283369 w 1576388"/>
                <a:gd name="connsiteY2" fmla="*/ 119062 h 295275"/>
                <a:gd name="connsiteX3" fmla="*/ 0 w 1576388"/>
                <a:gd name="connsiteY3" fmla="*/ 159543 h 295275"/>
                <a:gd name="connsiteX4" fmla="*/ 21432 w 1576388"/>
                <a:gd name="connsiteY4" fmla="*/ 295275 h 295275"/>
                <a:gd name="connsiteX5" fmla="*/ 223838 w 1576388"/>
                <a:gd name="connsiteY5" fmla="*/ 261937 h 295275"/>
                <a:gd name="connsiteX6" fmla="*/ 464344 w 1576388"/>
                <a:gd name="connsiteY6" fmla="*/ 228600 h 295275"/>
                <a:gd name="connsiteX7" fmla="*/ 695325 w 1576388"/>
                <a:gd name="connsiteY7" fmla="*/ 207168 h 295275"/>
                <a:gd name="connsiteX8" fmla="*/ 909638 w 1576388"/>
                <a:gd name="connsiteY8" fmla="*/ 190500 h 295275"/>
                <a:gd name="connsiteX9" fmla="*/ 1216819 w 1576388"/>
                <a:gd name="connsiteY9" fmla="*/ 178593 h 295275"/>
                <a:gd name="connsiteX10" fmla="*/ 1569244 w 1576388"/>
                <a:gd name="connsiteY10" fmla="*/ 171450 h 295275"/>
                <a:gd name="connsiteX11" fmla="*/ 1576388 w 1576388"/>
                <a:gd name="connsiteY11" fmla="*/ 57150 h 295275"/>
                <a:gd name="connsiteX12" fmla="*/ 1485900 w 1576388"/>
                <a:gd name="connsiteY12" fmla="*/ 23812 h 295275"/>
                <a:gd name="connsiteX13" fmla="*/ 1433513 w 1576388"/>
                <a:gd name="connsiteY13" fmla="*/ 9525 h 295275"/>
                <a:gd name="connsiteX14" fmla="*/ 1378744 w 1576388"/>
                <a:gd name="connsiteY14" fmla="*/ 0 h 295275"/>
                <a:gd name="connsiteX15" fmla="*/ 1314450 w 1576388"/>
                <a:gd name="connsiteY15" fmla="*/ 0 h 295275"/>
                <a:gd name="connsiteX16" fmla="*/ 1204913 w 1576388"/>
                <a:gd name="connsiteY16" fmla="*/ 14287 h 295275"/>
                <a:gd name="connsiteX17" fmla="*/ 1107282 w 1576388"/>
                <a:gd name="connsiteY17" fmla="*/ 23812 h 295275"/>
                <a:gd name="connsiteX18" fmla="*/ 912019 w 1576388"/>
                <a:gd name="connsiteY18" fmla="*/ 4524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6388" h="295275">
                  <a:moveTo>
                    <a:pt x="912019" y="45243"/>
                  </a:moveTo>
                  <a:lnTo>
                    <a:pt x="590550" y="80962"/>
                  </a:lnTo>
                  <a:lnTo>
                    <a:pt x="283369" y="119062"/>
                  </a:lnTo>
                  <a:lnTo>
                    <a:pt x="0" y="159543"/>
                  </a:lnTo>
                  <a:lnTo>
                    <a:pt x="21432" y="295275"/>
                  </a:lnTo>
                  <a:lnTo>
                    <a:pt x="223838" y="261937"/>
                  </a:lnTo>
                  <a:lnTo>
                    <a:pt x="464344" y="228600"/>
                  </a:lnTo>
                  <a:lnTo>
                    <a:pt x="695325" y="207168"/>
                  </a:lnTo>
                  <a:lnTo>
                    <a:pt x="909638" y="190500"/>
                  </a:lnTo>
                  <a:lnTo>
                    <a:pt x="1216819" y="178593"/>
                  </a:lnTo>
                  <a:lnTo>
                    <a:pt x="1569244" y="171450"/>
                  </a:lnTo>
                  <a:lnTo>
                    <a:pt x="1576388" y="57150"/>
                  </a:lnTo>
                  <a:lnTo>
                    <a:pt x="1485900" y="23812"/>
                  </a:lnTo>
                  <a:lnTo>
                    <a:pt x="1433513" y="9525"/>
                  </a:lnTo>
                  <a:lnTo>
                    <a:pt x="1378744" y="0"/>
                  </a:lnTo>
                  <a:lnTo>
                    <a:pt x="1314450" y="0"/>
                  </a:lnTo>
                  <a:lnTo>
                    <a:pt x="1204913" y="14287"/>
                  </a:lnTo>
                  <a:lnTo>
                    <a:pt x="1107282" y="23812"/>
                  </a:lnTo>
                  <a:lnTo>
                    <a:pt x="912019" y="452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0">
              <a:extLst>
                <a:ext uri="{FF2B5EF4-FFF2-40B4-BE49-F238E27FC236}">
                  <a16:creationId xmlns:a16="http://schemas.microsoft.com/office/drawing/2014/main" id="{3442EDC8-AA0E-476B-8184-0FD5934CA03A}"/>
                </a:ext>
              </a:extLst>
            </p:cNvPr>
            <p:cNvSpPr/>
            <p:nvPr/>
          </p:nvSpPr>
          <p:spPr>
            <a:xfrm>
              <a:off x="5094288" y="3938588"/>
              <a:ext cx="1509712" cy="263525"/>
            </a:xfrm>
            <a:custGeom>
              <a:avLst/>
              <a:gdLst>
                <a:gd name="connsiteX0" fmla="*/ 852487 w 1509712"/>
                <a:gd name="connsiteY0" fmla="*/ 161925 h 264318"/>
                <a:gd name="connsiteX1" fmla="*/ 635794 w 1509712"/>
                <a:gd name="connsiteY1" fmla="*/ 176212 h 264318"/>
                <a:gd name="connsiteX2" fmla="*/ 395287 w 1509712"/>
                <a:gd name="connsiteY2" fmla="*/ 200025 h 264318"/>
                <a:gd name="connsiteX3" fmla="*/ 130969 w 1509712"/>
                <a:gd name="connsiteY3" fmla="*/ 238125 h 264318"/>
                <a:gd name="connsiteX4" fmla="*/ 9525 w 1509712"/>
                <a:gd name="connsiteY4" fmla="*/ 264318 h 264318"/>
                <a:gd name="connsiteX5" fmla="*/ 0 w 1509712"/>
                <a:gd name="connsiteY5" fmla="*/ 161925 h 264318"/>
                <a:gd name="connsiteX6" fmla="*/ 154781 w 1509712"/>
                <a:gd name="connsiteY6" fmla="*/ 95250 h 264318"/>
                <a:gd name="connsiteX7" fmla="*/ 228600 w 1509712"/>
                <a:gd name="connsiteY7" fmla="*/ 71437 h 264318"/>
                <a:gd name="connsiteX8" fmla="*/ 321469 w 1509712"/>
                <a:gd name="connsiteY8" fmla="*/ 52387 h 264318"/>
                <a:gd name="connsiteX9" fmla="*/ 466725 w 1509712"/>
                <a:gd name="connsiteY9" fmla="*/ 35718 h 264318"/>
                <a:gd name="connsiteX10" fmla="*/ 676275 w 1509712"/>
                <a:gd name="connsiteY10" fmla="*/ 19050 h 264318"/>
                <a:gd name="connsiteX11" fmla="*/ 935831 w 1509712"/>
                <a:gd name="connsiteY11" fmla="*/ 7143 h 264318"/>
                <a:gd name="connsiteX12" fmla="*/ 1281112 w 1509712"/>
                <a:gd name="connsiteY12" fmla="*/ 0 h 264318"/>
                <a:gd name="connsiteX13" fmla="*/ 1509712 w 1509712"/>
                <a:gd name="connsiteY13" fmla="*/ 2381 h 264318"/>
                <a:gd name="connsiteX14" fmla="*/ 1478756 w 1509712"/>
                <a:gd name="connsiteY14" fmla="*/ 164306 h 264318"/>
                <a:gd name="connsiteX15" fmla="*/ 1323975 w 1509712"/>
                <a:gd name="connsiteY15" fmla="*/ 154781 h 264318"/>
                <a:gd name="connsiteX16" fmla="*/ 1164431 w 1509712"/>
                <a:gd name="connsiteY16" fmla="*/ 152400 h 264318"/>
                <a:gd name="connsiteX17" fmla="*/ 947737 w 1509712"/>
                <a:gd name="connsiteY17" fmla="*/ 154781 h 264318"/>
                <a:gd name="connsiteX18" fmla="*/ 852487 w 1509712"/>
                <a:gd name="connsiteY18" fmla="*/ 161925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9712" h="264318">
                  <a:moveTo>
                    <a:pt x="852487" y="161925"/>
                  </a:moveTo>
                  <a:lnTo>
                    <a:pt x="635794" y="176212"/>
                  </a:lnTo>
                  <a:lnTo>
                    <a:pt x="395287" y="200025"/>
                  </a:lnTo>
                  <a:lnTo>
                    <a:pt x="130969" y="238125"/>
                  </a:lnTo>
                  <a:lnTo>
                    <a:pt x="9525" y="264318"/>
                  </a:lnTo>
                  <a:lnTo>
                    <a:pt x="0" y="161925"/>
                  </a:lnTo>
                  <a:lnTo>
                    <a:pt x="154781" y="95250"/>
                  </a:lnTo>
                  <a:lnTo>
                    <a:pt x="228600" y="71437"/>
                  </a:lnTo>
                  <a:lnTo>
                    <a:pt x="321469" y="52387"/>
                  </a:lnTo>
                  <a:lnTo>
                    <a:pt x="466725" y="35718"/>
                  </a:lnTo>
                  <a:lnTo>
                    <a:pt x="676275" y="19050"/>
                  </a:lnTo>
                  <a:lnTo>
                    <a:pt x="935831" y="7143"/>
                  </a:lnTo>
                  <a:lnTo>
                    <a:pt x="1281112" y="0"/>
                  </a:lnTo>
                  <a:lnTo>
                    <a:pt x="1509712" y="2381"/>
                  </a:lnTo>
                  <a:lnTo>
                    <a:pt x="1478756" y="164306"/>
                  </a:lnTo>
                  <a:lnTo>
                    <a:pt x="1323975" y="154781"/>
                  </a:lnTo>
                  <a:lnTo>
                    <a:pt x="1164431" y="152400"/>
                  </a:lnTo>
                  <a:lnTo>
                    <a:pt x="947737" y="154781"/>
                  </a:lnTo>
                  <a:lnTo>
                    <a:pt x="852487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2">
              <a:extLst>
                <a:ext uri="{FF2B5EF4-FFF2-40B4-BE49-F238E27FC236}">
                  <a16:creationId xmlns:a16="http://schemas.microsoft.com/office/drawing/2014/main" id="{E6647448-4F1D-4B75-888B-1642F2226808}"/>
                </a:ext>
              </a:extLst>
            </p:cNvPr>
            <p:cNvSpPr/>
            <p:nvPr/>
          </p:nvSpPr>
          <p:spPr>
            <a:xfrm>
              <a:off x="4398963" y="4217988"/>
              <a:ext cx="1600200" cy="1751012"/>
            </a:xfrm>
            <a:custGeom>
              <a:avLst/>
              <a:gdLst>
                <a:gd name="connsiteX0" fmla="*/ 1280160 w 1600827"/>
                <a:gd name="connsiteY0" fmla="*/ 931937 h 1751139"/>
                <a:gd name="connsiteX1" fmla="*/ 1202499 w 1600827"/>
                <a:gd name="connsiteY1" fmla="*/ 1052187 h 1751139"/>
                <a:gd name="connsiteX2" fmla="*/ 1137364 w 1600827"/>
                <a:gd name="connsiteY2" fmla="*/ 1142374 h 1751139"/>
                <a:gd name="connsiteX3" fmla="*/ 1069723 w 1600827"/>
                <a:gd name="connsiteY3" fmla="*/ 1227551 h 1751139"/>
                <a:gd name="connsiteX4" fmla="*/ 967010 w 1600827"/>
                <a:gd name="connsiteY4" fmla="*/ 1337780 h 1751139"/>
                <a:gd name="connsiteX5" fmla="*/ 866801 w 1600827"/>
                <a:gd name="connsiteY5" fmla="*/ 1425462 h 1751139"/>
                <a:gd name="connsiteX6" fmla="*/ 744046 w 1600827"/>
                <a:gd name="connsiteY6" fmla="*/ 1510639 h 1751139"/>
                <a:gd name="connsiteX7" fmla="*/ 656364 w 1600827"/>
                <a:gd name="connsiteY7" fmla="*/ 1563249 h 1751139"/>
                <a:gd name="connsiteX8" fmla="*/ 546135 w 1600827"/>
                <a:gd name="connsiteY8" fmla="*/ 1615858 h 1751139"/>
                <a:gd name="connsiteX9" fmla="*/ 455948 w 1600827"/>
                <a:gd name="connsiteY9" fmla="*/ 1653436 h 1751139"/>
                <a:gd name="connsiteX10" fmla="*/ 318161 w 1600827"/>
                <a:gd name="connsiteY10" fmla="*/ 1698530 h 1751139"/>
                <a:gd name="connsiteX11" fmla="*/ 215448 w 1600827"/>
                <a:gd name="connsiteY11" fmla="*/ 1723582 h 1751139"/>
                <a:gd name="connsiteX12" fmla="*/ 67641 w 1600827"/>
                <a:gd name="connsiteY12" fmla="*/ 1751139 h 1751139"/>
                <a:gd name="connsiteX13" fmla="*/ 27558 w 1600827"/>
                <a:gd name="connsiteY13" fmla="*/ 1751139 h 1751139"/>
                <a:gd name="connsiteX14" fmla="*/ 10021 w 1600827"/>
                <a:gd name="connsiteY14" fmla="*/ 1748634 h 1751139"/>
                <a:gd name="connsiteX15" fmla="*/ 0 w 1600827"/>
                <a:gd name="connsiteY15" fmla="*/ 1738613 h 1751139"/>
                <a:gd name="connsiteX16" fmla="*/ 5011 w 1600827"/>
                <a:gd name="connsiteY16" fmla="*/ 1718571 h 1751139"/>
                <a:gd name="connsiteX17" fmla="*/ 22547 w 1600827"/>
                <a:gd name="connsiteY17" fmla="*/ 1693519 h 1751139"/>
                <a:gd name="connsiteX18" fmla="*/ 55115 w 1600827"/>
                <a:gd name="connsiteY18" fmla="*/ 1680993 h 1751139"/>
                <a:gd name="connsiteX19" fmla="*/ 180375 w 1600827"/>
                <a:gd name="connsiteY19" fmla="*/ 1645920 h 1751139"/>
                <a:gd name="connsiteX20" fmla="*/ 308141 w 1600827"/>
                <a:gd name="connsiteY20" fmla="*/ 1598322 h 1751139"/>
                <a:gd name="connsiteX21" fmla="*/ 448432 w 1600827"/>
                <a:gd name="connsiteY21" fmla="*/ 1528176 h 1751139"/>
                <a:gd name="connsiteX22" fmla="*/ 533609 w 1600827"/>
                <a:gd name="connsiteY22" fmla="*/ 1478072 h 1751139"/>
                <a:gd name="connsiteX23" fmla="*/ 648849 w 1600827"/>
                <a:gd name="connsiteY23" fmla="*/ 1395400 h 1751139"/>
                <a:gd name="connsiteX24" fmla="*/ 751562 w 1600827"/>
                <a:gd name="connsiteY24" fmla="*/ 1300202 h 1751139"/>
                <a:gd name="connsiteX25" fmla="*/ 844255 w 1600827"/>
                <a:gd name="connsiteY25" fmla="*/ 1197489 h 1751139"/>
                <a:gd name="connsiteX26" fmla="*/ 906885 w 1600827"/>
                <a:gd name="connsiteY26" fmla="*/ 1119827 h 1751139"/>
                <a:gd name="connsiteX27" fmla="*/ 964504 w 1600827"/>
                <a:gd name="connsiteY27" fmla="*/ 1042166 h 1751139"/>
                <a:gd name="connsiteX28" fmla="*/ 1009598 w 1600827"/>
                <a:gd name="connsiteY28" fmla="*/ 972020 h 1751139"/>
                <a:gd name="connsiteX29" fmla="*/ 1054692 w 1600827"/>
                <a:gd name="connsiteY29" fmla="*/ 889348 h 1751139"/>
                <a:gd name="connsiteX30" fmla="*/ 1087259 w 1600827"/>
                <a:gd name="connsiteY30" fmla="*/ 824213 h 1751139"/>
                <a:gd name="connsiteX31" fmla="*/ 1112312 w 1600827"/>
                <a:gd name="connsiteY31" fmla="*/ 759078 h 1751139"/>
                <a:gd name="connsiteX32" fmla="*/ 1142374 w 1600827"/>
                <a:gd name="connsiteY32" fmla="*/ 673901 h 1751139"/>
                <a:gd name="connsiteX33" fmla="*/ 1149890 w 1600827"/>
                <a:gd name="connsiteY33" fmla="*/ 633817 h 1751139"/>
                <a:gd name="connsiteX34" fmla="*/ 1210015 w 1600827"/>
                <a:gd name="connsiteY34" fmla="*/ 491021 h 1751139"/>
                <a:gd name="connsiteX35" fmla="*/ 1242582 w 1600827"/>
                <a:gd name="connsiteY35" fmla="*/ 380792 h 1751139"/>
                <a:gd name="connsiteX36" fmla="*/ 1260119 w 1600827"/>
                <a:gd name="connsiteY36" fmla="*/ 305636 h 1751139"/>
                <a:gd name="connsiteX37" fmla="*/ 1262624 w 1600827"/>
                <a:gd name="connsiteY37" fmla="*/ 255531 h 1751139"/>
                <a:gd name="connsiteX38" fmla="*/ 1252603 w 1600827"/>
                <a:gd name="connsiteY38" fmla="*/ 220459 h 1751139"/>
                <a:gd name="connsiteX39" fmla="*/ 1235067 w 1600827"/>
                <a:gd name="connsiteY39" fmla="*/ 185386 h 1751139"/>
                <a:gd name="connsiteX40" fmla="*/ 1205004 w 1600827"/>
                <a:gd name="connsiteY40" fmla="*/ 142797 h 1751139"/>
                <a:gd name="connsiteX41" fmla="*/ 1169931 w 1600827"/>
                <a:gd name="connsiteY41" fmla="*/ 110230 h 1751139"/>
                <a:gd name="connsiteX42" fmla="*/ 1132353 w 1600827"/>
                <a:gd name="connsiteY42" fmla="*/ 82672 h 1751139"/>
                <a:gd name="connsiteX43" fmla="*/ 1104796 w 1600827"/>
                <a:gd name="connsiteY43" fmla="*/ 62631 h 1751139"/>
                <a:gd name="connsiteX44" fmla="*/ 1092270 w 1600827"/>
                <a:gd name="connsiteY44" fmla="*/ 42589 h 1751139"/>
                <a:gd name="connsiteX45" fmla="*/ 1084754 w 1600827"/>
                <a:gd name="connsiteY45" fmla="*/ 20042 h 1751139"/>
                <a:gd name="connsiteX46" fmla="*/ 1087259 w 1600827"/>
                <a:gd name="connsiteY46" fmla="*/ 5011 h 1751139"/>
                <a:gd name="connsiteX47" fmla="*/ 1099785 w 1600827"/>
                <a:gd name="connsiteY47" fmla="*/ 0 h 1751139"/>
                <a:gd name="connsiteX48" fmla="*/ 1117322 w 1600827"/>
                <a:gd name="connsiteY48" fmla="*/ 2506 h 1751139"/>
                <a:gd name="connsiteX49" fmla="*/ 1139869 w 1600827"/>
                <a:gd name="connsiteY49" fmla="*/ 10021 h 1751139"/>
                <a:gd name="connsiteX50" fmla="*/ 1172436 w 1600827"/>
                <a:gd name="connsiteY50" fmla="*/ 15032 h 1751139"/>
                <a:gd name="connsiteX51" fmla="*/ 1260119 w 1600827"/>
                <a:gd name="connsiteY51" fmla="*/ 32568 h 1751139"/>
                <a:gd name="connsiteX52" fmla="*/ 1375358 w 1600827"/>
                <a:gd name="connsiteY52" fmla="*/ 65136 h 1751139"/>
                <a:gd name="connsiteX53" fmla="*/ 1468051 w 1600827"/>
                <a:gd name="connsiteY53" fmla="*/ 95198 h 1751139"/>
                <a:gd name="connsiteX54" fmla="*/ 1513144 w 1600827"/>
                <a:gd name="connsiteY54" fmla="*/ 120250 h 1751139"/>
                <a:gd name="connsiteX55" fmla="*/ 1550722 w 1600827"/>
                <a:gd name="connsiteY55" fmla="*/ 150313 h 1751139"/>
                <a:gd name="connsiteX56" fmla="*/ 1570764 w 1600827"/>
                <a:gd name="connsiteY56" fmla="*/ 167849 h 1751139"/>
                <a:gd name="connsiteX57" fmla="*/ 1585795 w 1600827"/>
                <a:gd name="connsiteY57" fmla="*/ 187891 h 1751139"/>
                <a:gd name="connsiteX58" fmla="*/ 1595816 w 1600827"/>
                <a:gd name="connsiteY58" fmla="*/ 212943 h 1751139"/>
                <a:gd name="connsiteX59" fmla="*/ 1600827 w 1600827"/>
                <a:gd name="connsiteY59" fmla="*/ 235490 h 1751139"/>
                <a:gd name="connsiteX60" fmla="*/ 1600827 w 1600827"/>
                <a:gd name="connsiteY60" fmla="*/ 258037 h 1751139"/>
                <a:gd name="connsiteX61" fmla="*/ 1585795 w 1600827"/>
                <a:gd name="connsiteY61" fmla="*/ 285594 h 1751139"/>
                <a:gd name="connsiteX62" fmla="*/ 1553228 w 1600827"/>
                <a:gd name="connsiteY62" fmla="*/ 320667 h 1751139"/>
                <a:gd name="connsiteX63" fmla="*/ 1528176 w 1600827"/>
                <a:gd name="connsiteY63" fmla="*/ 353234 h 1751139"/>
                <a:gd name="connsiteX64" fmla="*/ 1498113 w 1600827"/>
                <a:gd name="connsiteY64" fmla="*/ 403339 h 1751139"/>
                <a:gd name="connsiteX65" fmla="*/ 1485587 w 1600827"/>
                <a:gd name="connsiteY65" fmla="*/ 440917 h 1751139"/>
                <a:gd name="connsiteX66" fmla="*/ 1478072 w 1600827"/>
                <a:gd name="connsiteY66" fmla="*/ 478495 h 1751139"/>
                <a:gd name="connsiteX67" fmla="*/ 1392895 w 1600827"/>
                <a:gd name="connsiteY67" fmla="*/ 718994 h 1751139"/>
                <a:gd name="connsiteX68" fmla="*/ 1325254 w 1600827"/>
                <a:gd name="connsiteY68" fmla="*/ 851770 h 1751139"/>
                <a:gd name="connsiteX69" fmla="*/ 1280160 w 1600827"/>
                <a:gd name="connsiteY69" fmla="*/ 931937 h 175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827" h="1751139">
                  <a:moveTo>
                    <a:pt x="1280160" y="931937"/>
                  </a:moveTo>
                  <a:lnTo>
                    <a:pt x="1202499" y="1052187"/>
                  </a:lnTo>
                  <a:lnTo>
                    <a:pt x="1137364" y="1142374"/>
                  </a:lnTo>
                  <a:lnTo>
                    <a:pt x="1069723" y="1227551"/>
                  </a:lnTo>
                  <a:lnTo>
                    <a:pt x="967010" y="1337780"/>
                  </a:lnTo>
                  <a:lnTo>
                    <a:pt x="866801" y="1425462"/>
                  </a:lnTo>
                  <a:lnTo>
                    <a:pt x="744046" y="1510639"/>
                  </a:lnTo>
                  <a:lnTo>
                    <a:pt x="656364" y="1563249"/>
                  </a:lnTo>
                  <a:lnTo>
                    <a:pt x="546135" y="1615858"/>
                  </a:lnTo>
                  <a:lnTo>
                    <a:pt x="455948" y="1653436"/>
                  </a:lnTo>
                  <a:lnTo>
                    <a:pt x="318161" y="1698530"/>
                  </a:lnTo>
                  <a:lnTo>
                    <a:pt x="215448" y="1723582"/>
                  </a:lnTo>
                  <a:lnTo>
                    <a:pt x="67641" y="1751139"/>
                  </a:lnTo>
                  <a:lnTo>
                    <a:pt x="27558" y="1751139"/>
                  </a:lnTo>
                  <a:lnTo>
                    <a:pt x="10021" y="1748634"/>
                  </a:lnTo>
                  <a:lnTo>
                    <a:pt x="0" y="1738613"/>
                  </a:lnTo>
                  <a:lnTo>
                    <a:pt x="5011" y="1718571"/>
                  </a:lnTo>
                  <a:lnTo>
                    <a:pt x="22547" y="1693519"/>
                  </a:lnTo>
                  <a:lnTo>
                    <a:pt x="55115" y="1680993"/>
                  </a:lnTo>
                  <a:lnTo>
                    <a:pt x="180375" y="1645920"/>
                  </a:lnTo>
                  <a:lnTo>
                    <a:pt x="308141" y="1598322"/>
                  </a:lnTo>
                  <a:lnTo>
                    <a:pt x="448432" y="1528176"/>
                  </a:lnTo>
                  <a:lnTo>
                    <a:pt x="533609" y="1478072"/>
                  </a:lnTo>
                  <a:lnTo>
                    <a:pt x="648849" y="1395400"/>
                  </a:lnTo>
                  <a:lnTo>
                    <a:pt x="751562" y="1300202"/>
                  </a:lnTo>
                  <a:lnTo>
                    <a:pt x="844255" y="1197489"/>
                  </a:lnTo>
                  <a:lnTo>
                    <a:pt x="906885" y="1119827"/>
                  </a:lnTo>
                  <a:lnTo>
                    <a:pt x="964504" y="1042166"/>
                  </a:lnTo>
                  <a:lnTo>
                    <a:pt x="1009598" y="972020"/>
                  </a:lnTo>
                  <a:lnTo>
                    <a:pt x="1054692" y="889348"/>
                  </a:lnTo>
                  <a:lnTo>
                    <a:pt x="1087259" y="824213"/>
                  </a:lnTo>
                  <a:lnTo>
                    <a:pt x="1112312" y="759078"/>
                  </a:lnTo>
                  <a:lnTo>
                    <a:pt x="1142374" y="673901"/>
                  </a:lnTo>
                  <a:lnTo>
                    <a:pt x="1149890" y="633817"/>
                  </a:lnTo>
                  <a:lnTo>
                    <a:pt x="1210015" y="491021"/>
                  </a:lnTo>
                  <a:lnTo>
                    <a:pt x="1242582" y="380792"/>
                  </a:lnTo>
                  <a:lnTo>
                    <a:pt x="1260119" y="305636"/>
                  </a:lnTo>
                  <a:lnTo>
                    <a:pt x="1262624" y="255531"/>
                  </a:lnTo>
                  <a:lnTo>
                    <a:pt x="1252603" y="220459"/>
                  </a:lnTo>
                  <a:lnTo>
                    <a:pt x="1235067" y="185386"/>
                  </a:lnTo>
                  <a:lnTo>
                    <a:pt x="1205004" y="142797"/>
                  </a:lnTo>
                  <a:lnTo>
                    <a:pt x="1169931" y="110230"/>
                  </a:lnTo>
                  <a:lnTo>
                    <a:pt x="1132353" y="82672"/>
                  </a:lnTo>
                  <a:lnTo>
                    <a:pt x="1104796" y="62631"/>
                  </a:lnTo>
                  <a:lnTo>
                    <a:pt x="1092270" y="42589"/>
                  </a:lnTo>
                  <a:lnTo>
                    <a:pt x="1084754" y="20042"/>
                  </a:lnTo>
                  <a:lnTo>
                    <a:pt x="1087259" y="5011"/>
                  </a:lnTo>
                  <a:lnTo>
                    <a:pt x="1099785" y="0"/>
                  </a:lnTo>
                  <a:lnTo>
                    <a:pt x="1117322" y="2506"/>
                  </a:lnTo>
                  <a:lnTo>
                    <a:pt x="1139869" y="10021"/>
                  </a:lnTo>
                  <a:lnTo>
                    <a:pt x="1172436" y="15032"/>
                  </a:lnTo>
                  <a:lnTo>
                    <a:pt x="1260119" y="32568"/>
                  </a:lnTo>
                  <a:lnTo>
                    <a:pt x="1375358" y="65136"/>
                  </a:lnTo>
                  <a:lnTo>
                    <a:pt x="1468051" y="95198"/>
                  </a:lnTo>
                  <a:lnTo>
                    <a:pt x="1513144" y="120250"/>
                  </a:lnTo>
                  <a:lnTo>
                    <a:pt x="1550722" y="150313"/>
                  </a:lnTo>
                  <a:lnTo>
                    <a:pt x="1570764" y="167849"/>
                  </a:lnTo>
                  <a:lnTo>
                    <a:pt x="1585795" y="187891"/>
                  </a:lnTo>
                  <a:lnTo>
                    <a:pt x="1595816" y="212943"/>
                  </a:lnTo>
                  <a:lnTo>
                    <a:pt x="1600827" y="235490"/>
                  </a:lnTo>
                  <a:lnTo>
                    <a:pt x="1600827" y="258037"/>
                  </a:lnTo>
                  <a:lnTo>
                    <a:pt x="1585795" y="285594"/>
                  </a:lnTo>
                  <a:lnTo>
                    <a:pt x="1553228" y="320667"/>
                  </a:lnTo>
                  <a:lnTo>
                    <a:pt x="1528176" y="353234"/>
                  </a:lnTo>
                  <a:lnTo>
                    <a:pt x="1498113" y="403339"/>
                  </a:lnTo>
                  <a:lnTo>
                    <a:pt x="1485587" y="440917"/>
                  </a:lnTo>
                  <a:lnTo>
                    <a:pt x="1478072" y="478495"/>
                  </a:lnTo>
                  <a:lnTo>
                    <a:pt x="1392895" y="718994"/>
                  </a:lnTo>
                  <a:lnTo>
                    <a:pt x="1325254" y="851770"/>
                  </a:lnTo>
                  <a:lnTo>
                    <a:pt x="1280160" y="9319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3">
              <a:extLst>
                <a:ext uri="{FF2B5EF4-FFF2-40B4-BE49-F238E27FC236}">
                  <a16:creationId xmlns:a16="http://schemas.microsoft.com/office/drawing/2014/main" id="{DA230B40-A235-4B79-927B-4A8B42E174D1}"/>
                </a:ext>
              </a:extLst>
            </p:cNvPr>
            <p:cNvSpPr/>
            <p:nvPr/>
          </p:nvSpPr>
          <p:spPr>
            <a:xfrm>
              <a:off x="5734050" y="4799013"/>
              <a:ext cx="1863725" cy="1258887"/>
            </a:xfrm>
            <a:custGeom>
              <a:avLst/>
              <a:gdLst>
                <a:gd name="connsiteX0" fmla="*/ 638827 w 1863873"/>
                <a:gd name="connsiteY0" fmla="*/ 708973 h 1257613"/>
                <a:gd name="connsiteX1" fmla="*/ 513567 w 1863873"/>
                <a:gd name="connsiteY1" fmla="*/ 578703 h 1257613"/>
                <a:gd name="connsiteX2" fmla="*/ 400833 w 1863873"/>
                <a:gd name="connsiteY2" fmla="*/ 463463 h 1257613"/>
                <a:gd name="connsiteX3" fmla="*/ 310645 w 1863873"/>
                <a:gd name="connsiteY3" fmla="*/ 373276 h 1257613"/>
                <a:gd name="connsiteX4" fmla="*/ 232984 w 1863873"/>
                <a:gd name="connsiteY4" fmla="*/ 300625 h 1257613"/>
                <a:gd name="connsiteX5" fmla="*/ 155323 w 1863873"/>
                <a:gd name="connsiteY5" fmla="*/ 230479 h 1257613"/>
                <a:gd name="connsiteX6" fmla="*/ 95198 w 1863873"/>
                <a:gd name="connsiteY6" fmla="*/ 177870 h 1257613"/>
                <a:gd name="connsiteX7" fmla="*/ 0 w 1863873"/>
                <a:gd name="connsiteY7" fmla="*/ 105219 h 1257613"/>
                <a:gd name="connsiteX8" fmla="*/ 47599 w 1863873"/>
                <a:gd name="connsiteY8" fmla="*/ 0 h 1257613"/>
                <a:gd name="connsiteX9" fmla="*/ 105218 w 1863873"/>
                <a:gd name="connsiteY9" fmla="*/ 7516 h 1257613"/>
                <a:gd name="connsiteX10" fmla="*/ 222963 w 1863873"/>
                <a:gd name="connsiteY10" fmla="*/ 120250 h 1257613"/>
                <a:gd name="connsiteX11" fmla="*/ 393317 w 1863873"/>
                <a:gd name="connsiteY11" fmla="*/ 255531 h 1257613"/>
                <a:gd name="connsiteX12" fmla="*/ 593734 w 1863873"/>
                <a:gd name="connsiteY12" fmla="*/ 410854 h 1257613"/>
                <a:gd name="connsiteX13" fmla="*/ 774108 w 1863873"/>
                <a:gd name="connsiteY13" fmla="*/ 548640 h 1257613"/>
                <a:gd name="connsiteX14" fmla="*/ 956988 w 1863873"/>
                <a:gd name="connsiteY14" fmla="*/ 686426 h 1257613"/>
                <a:gd name="connsiteX15" fmla="*/ 1122332 w 1863873"/>
                <a:gd name="connsiteY15" fmla="*/ 809182 h 1257613"/>
                <a:gd name="connsiteX16" fmla="*/ 1237571 w 1863873"/>
                <a:gd name="connsiteY16" fmla="*/ 891853 h 1257613"/>
                <a:gd name="connsiteX17" fmla="*/ 1392894 w 1863873"/>
                <a:gd name="connsiteY17" fmla="*/ 982041 h 1257613"/>
                <a:gd name="connsiteX18" fmla="*/ 1663456 w 1863873"/>
                <a:gd name="connsiteY18" fmla="*/ 1112311 h 1257613"/>
                <a:gd name="connsiteX19" fmla="*/ 1818779 w 1863873"/>
                <a:gd name="connsiteY19" fmla="*/ 1182457 h 1257613"/>
                <a:gd name="connsiteX20" fmla="*/ 1856357 w 1863873"/>
                <a:gd name="connsiteY20" fmla="*/ 1197488 h 1257613"/>
                <a:gd name="connsiteX21" fmla="*/ 1861367 w 1863873"/>
                <a:gd name="connsiteY21" fmla="*/ 1202499 h 1257613"/>
                <a:gd name="connsiteX22" fmla="*/ 1863873 w 1863873"/>
                <a:gd name="connsiteY22" fmla="*/ 1212520 h 1257613"/>
                <a:gd name="connsiteX23" fmla="*/ 1863873 w 1863873"/>
                <a:gd name="connsiteY23" fmla="*/ 1222540 h 1257613"/>
                <a:gd name="connsiteX24" fmla="*/ 1851347 w 1863873"/>
                <a:gd name="connsiteY24" fmla="*/ 1247592 h 1257613"/>
                <a:gd name="connsiteX25" fmla="*/ 1838821 w 1863873"/>
                <a:gd name="connsiteY25" fmla="*/ 1257613 h 1257613"/>
                <a:gd name="connsiteX26" fmla="*/ 1801243 w 1863873"/>
                <a:gd name="connsiteY26" fmla="*/ 1257613 h 1257613"/>
                <a:gd name="connsiteX27" fmla="*/ 1691014 w 1863873"/>
                <a:gd name="connsiteY27" fmla="*/ 1245087 h 1257613"/>
                <a:gd name="connsiteX28" fmla="*/ 1510639 w 1863873"/>
                <a:gd name="connsiteY28" fmla="*/ 1230056 h 1257613"/>
                <a:gd name="connsiteX29" fmla="*/ 1270139 w 1863873"/>
                <a:gd name="connsiteY29" fmla="*/ 1217530 h 1257613"/>
                <a:gd name="connsiteX30" fmla="*/ 1232561 w 1863873"/>
                <a:gd name="connsiteY30" fmla="*/ 1222540 h 1257613"/>
                <a:gd name="connsiteX31" fmla="*/ 1194983 w 1863873"/>
                <a:gd name="connsiteY31" fmla="*/ 1222540 h 1257613"/>
                <a:gd name="connsiteX32" fmla="*/ 1142374 w 1863873"/>
                <a:gd name="connsiteY32" fmla="*/ 1212520 h 1257613"/>
                <a:gd name="connsiteX33" fmla="*/ 1092269 w 1863873"/>
                <a:gd name="connsiteY33" fmla="*/ 1189973 h 1257613"/>
                <a:gd name="connsiteX34" fmla="*/ 1052186 w 1863873"/>
                <a:gd name="connsiteY34" fmla="*/ 1162416 h 1257613"/>
                <a:gd name="connsiteX35" fmla="*/ 994566 w 1863873"/>
                <a:gd name="connsiteY35" fmla="*/ 1099785 h 1257613"/>
                <a:gd name="connsiteX36" fmla="*/ 859285 w 1863873"/>
                <a:gd name="connsiteY36" fmla="*/ 949473 h 1257613"/>
                <a:gd name="connsiteX37" fmla="*/ 739035 w 1863873"/>
                <a:gd name="connsiteY37" fmla="*/ 819202 h 1257613"/>
                <a:gd name="connsiteX38" fmla="*/ 638827 w 1863873"/>
                <a:gd name="connsiteY38" fmla="*/ 708973 h 125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3873" h="1257613">
                  <a:moveTo>
                    <a:pt x="638827" y="708973"/>
                  </a:moveTo>
                  <a:lnTo>
                    <a:pt x="513567" y="578703"/>
                  </a:lnTo>
                  <a:lnTo>
                    <a:pt x="400833" y="463463"/>
                  </a:lnTo>
                  <a:lnTo>
                    <a:pt x="310645" y="373276"/>
                  </a:lnTo>
                  <a:lnTo>
                    <a:pt x="232984" y="300625"/>
                  </a:lnTo>
                  <a:lnTo>
                    <a:pt x="155323" y="230479"/>
                  </a:lnTo>
                  <a:lnTo>
                    <a:pt x="95198" y="177870"/>
                  </a:lnTo>
                  <a:lnTo>
                    <a:pt x="0" y="105219"/>
                  </a:lnTo>
                  <a:lnTo>
                    <a:pt x="47599" y="0"/>
                  </a:lnTo>
                  <a:lnTo>
                    <a:pt x="105218" y="7516"/>
                  </a:lnTo>
                  <a:lnTo>
                    <a:pt x="222963" y="120250"/>
                  </a:lnTo>
                  <a:lnTo>
                    <a:pt x="393317" y="255531"/>
                  </a:lnTo>
                  <a:lnTo>
                    <a:pt x="593734" y="410854"/>
                  </a:lnTo>
                  <a:lnTo>
                    <a:pt x="774108" y="548640"/>
                  </a:lnTo>
                  <a:lnTo>
                    <a:pt x="956988" y="686426"/>
                  </a:lnTo>
                  <a:lnTo>
                    <a:pt x="1122332" y="809182"/>
                  </a:lnTo>
                  <a:lnTo>
                    <a:pt x="1237571" y="891853"/>
                  </a:lnTo>
                  <a:lnTo>
                    <a:pt x="1392894" y="982041"/>
                  </a:lnTo>
                  <a:lnTo>
                    <a:pt x="1663456" y="1112311"/>
                  </a:lnTo>
                  <a:lnTo>
                    <a:pt x="1818779" y="1182457"/>
                  </a:lnTo>
                  <a:lnTo>
                    <a:pt x="1856357" y="1197488"/>
                  </a:lnTo>
                  <a:lnTo>
                    <a:pt x="1861367" y="1202499"/>
                  </a:lnTo>
                  <a:lnTo>
                    <a:pt x="1863873" y="1212520"/>
                  </a:lnTo>
                  <a:lnTo>
                    <a:pt x="1863873" y="1222540"/>
                  </a:lnTo>
                  <a:lnTo>
                    <a:pt x="1851347" y="1247592"/>
                  </a:lnTo>
                  <a:lnTo>
                    <a:pt x="1838821" y="1257613"/>
                  </a:lnTo>
                  <a:lnTo>
                    <a:pt x="1801243" y="1257613"/>
                  </a:lnTo>
                  <a:lnTo>
                    <a:pt x="1691014" y="1245087"/>
                  </a:lnTo>
                  <a:lnTo>
                    <a:pt x="1510639" y="1230056"/>
                  </a:lnTo>
                  <a:lnTo>
                    <a:pt x="1270139" y="1217530"/>
                  </a:lnTo>
                  <a:lnTo>
                    <a:pt x="1232561" y="1222540"/>
                  </a:lnTo>
                  <a:lnTo>
                    <a:pt x="1194983" y="1222540"/>
                  </a:lnTo>
                  <a:lnTo>
                    <a:pt x="1142374" y="1212520"/>
                  </a:lnTo>
                  <a:lnTo>
                    <a:pt x="1092269" y="1189973"/>
                  </a:lnTo>
                  <a:lnTo>
                    <a:pt x="1052186" y="1162416"/>
                  </a:lnTo>
                  <a:lnTo>
                    <a:pt x="994566" y="1099785"/>
                  </a:lnTo>
                  <a:lnTo>
                    <a:pt x="859285" y="949473"/>
                  </a:lnTo>
                  <a:lnTo>
                    <a:pt x="739035" y="819202"/>
                  </a:lnTo>
                  <a:lnTo>
                    <a:pt x="638827" y="70897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F50C5946-0A70-4823-B2D4-DD21C4166AE3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427163"/>
            <a:ext cx="4876800" cy="4478337"/>
            <a:chOff x="2568575" y="1427163"/>
            <a:chExt cx="4876800" cy="4478337"/>
          </a:xfrm>
        </p:grpSpPr>
        <p:sp>
          <p:nvSpPr>
            <p:cNvPr id="32" name="フリーフォーム 112">
              <a:extLst>
                <a:ext uri="{FF2B5EF4-FFF2-40B4-BE49-F238E27FC236}">
                  <a16:creationId xmlns:a16="http://schemas.microsoft.com/office/drawing/2014/main" id="{16AB3FAE-11B5-427E-91D2-6641D94135BC}"/>
                </a:ext>
              </a:extLst>
            </p:cNvPr>
            <p:cNvSpPr/>
            <p:nvPr/>
          </p:nvSpPr>
          <p:spPr>
            <a:xfrm>
              <a:off x="2608263" y="2493963"/>
              <a:ext cx="1739900" cy="501650"/>
            </a:xfrm>
            <a:custGeom>
              <a:avLst/>
              <a:gdLst>
                <a:gd name="connsiteX0" fmla="*/ 521494 w 1740694"/>
                <a:gd name="connsiteY0" fmla="*/ 452437 h 502444"/>
                <a:gd name="connsiteX1" fmla="*/ 661987 w 1740694"/>
                <a:gd name="connsiteY1" fmla="*/ 407194 h 502444"/>
                <a:gd name="connsiteX2" fmla="*/ 812006 w 1740694"/>
                <a:gd name="connsiteY2" fmla="*/ 354806 h 502444"/>
                <a:gd name="connsiteX3" fmla="*/ 890587 w 1740694"/>
                <a:gd name="connsiteY3" fmla="*/ 323850 h 502444"/>
                <a:gd name="connsiteX4" fmla="*/ 1162050 w 1740694"/>
                <a:gd name="connsiteY4" fmla="*/ 266700 h 502444"/>
                <a:gd name="connsiteX5" fmla="*/ 1281112 w 1740694"/>
                <a:gd name="connsiteY5" fmla="*/ 252412 h 502444"/>
                <a:gd name="connsiteX6" fmla="*/ 1390650 w 1740694"/>
                <a:gd name="connsiteY6" fmla="*/ 235744 h 502444"/>
                <a:gd name="connsiteX7" fmla="*/ 1469231 w 1740694"/>
                <a:gd name="connsiteY7" fmla="*/ 221456 h 502444"/>
                <a:gd name="connsiteX8" fmla="*/ 1540669 w 1740694"/>
                <a:gd name="connsiteY8" fmla="*/ 204787 h 502444"/>
                <a:gd name="connsiteX9" fmla="*/ 1619250 w 1740694"/>
                <a:gd name="connsiteY9" fmla="*/ 185737 h 502444"/>
                <a:gd name="connsiteX10" fmla="*/ 1671637 w 1740694"/>
                <a:gd name="connsiteY10" fmla="*/ 164306 h 502444"/>
                <a:gd name="connsiteX11" fmla="*/ 1714500 w 1740694"/>
                <a:gd name="connsiteY11" fmla="*/ 140494 h 502444"/>
                <a:gd name="connsiteX12" fmla="*/ 1735931 w 1740694"/>
                <a:gd name="connsiteY12" fmla="*/ 119062 h 502444"/>
                <a:gd name="connsiteX13" fmla="*/ 1740694 w 1740694"/>
                <a:gd name="connsiteY13" fmla="*/ 102394 h 502444"/>
                <a:gd name="connsiteX14" fmla="*/ 1735931 w 1740694"/>
                <a:gd name="connsiteY14" fmla="*/ 88106 h 502444"/>
                <a:gd name="connsiteX15" fmla="*/ 1721644 w 1740694"/>
                <a:gd name="connsiteY15" fmla="*/ 66675 h 502444"/>
                <a:gd name="connsiteX16" fmla="*/ 1697831 w 1740694"/>
                <a:gd name="connsiteY16" fmla="*/ 45244 h 502444"/>
                <a:gd name="connsiteX17" fmla="*/ 1659731 w 1740694"/>
                <a:gd name="connsiteY17" fmla="*/ 30956 h 502444"/>
                <a:gd name="connsiteX18" fmla="*/ 1597819 w 1740694"/>
                <a:gd name="connsiteY18" fmla="*/ 14287 h 502444"/>
                <a:gd name="connsiteX19" fmla="*/ 1528762 w 1740694"/>
                <a:gd name="connsiteY19" fmla="*/ 2381 h 502444"/>
                <a:gd name="connsiteX20" fmla="*/ 1450181 w 1740694"/>
                <a:gd name="connsiteY20" fmla="*/ 0 h 502444"/>
                <a:gd name="connsiteX21" fmla="*/ 1388269 w 1740694"/>
                <a:gd name="connsiteY21" fmla="*/ 16669 h 502444"/>
                <a:gd name="connsiteX22" fmla="*/ 1271587 w 1740694"/>
                <a:gd name="connsiteY22" fmla="*/ 47625 h 502444"/>
                <a:gd name="connsiteX23" fmla="*/ 1152525 w 1740694"/>
                <a:gd name="connsiteY23" fmla="*/ 71437 h 502444"/>
                <a:gd name="connsiteX24" fmla="*/ 885825 w 1740694"/>
                <a:gd name="connsiteY24" fmla="*/ 147637 h 502444"/>
                <a:gd name="connsiteX25" fmla="*/ 681037 w 1740694"/>
                <a:gd name="connsiteY25" fmla="*/ 211931 h 502444"/>
                <a:gd name="connsiteX26" fmla="*/ 602456 w 1740694"/>
                <a:gd name="connsiteY26" fmla="*/ 230981 h 502444"/>
                <a:gd name="connsiteX27" fmla="*/ 488156 w 1740694"/>
                <a:gd name="connsiteY27" fmla="*/ 254794 h 502444"/>
                <a:gd name="connsiteX28" fmla="*/ 423862 w 1740694"/>
                <a:gd name="connsiteY28" fmla="*/ 264319 h 502444"/>
                <a:gd name="connsiteX29" fmla="*/ 357187 w 1740694"/>
                <a:gd name="connsiteY29" fmla="*/ 269081 h 502444"/>
                <a:gd name="connsiteX30" fmla="*/ 302419 w 1740694"/>
                <a:gd name="connsiteY30" fmla="*/ 264319 h 502444"/>
                <a:gd name="connsiteX31" fmla="*/ 238125 w 1740694"/>
                <a:gd name="connsiteY31" fmla="*/ 254794 h 502444"/>
                <a:gd name="connsiteX32" fmla="*/ 152400 w 1740694"/>
                <a:gd name="connsiteY32" fmla="*/ 235744 h 502444"/>
                <a:gd name="connsiteX33" fmla="*/ 92869 w 1740694"/>
                <a:gd name="connsiteY33" fmla="*/ 214312 h 502444"/>
                <a:gd name="connsiteX34" fmla="*/ 57150 w 1740694"/>
                <a:gd name="connsiteY34" fmla="*/ 195262 h 502444"/>
                <a:gd name="connsiteX35" fmla="*/ 21431 w 1740694"/>
                <a:gd name="connsiteY35" fmla="*/ 183356 h 502444"/>
                <a:gd name="connsiteX36" fmla="*/ 4762 w 1740694"/>
                <a:gd name="connsiteY36" fmla="*/ 188119 h 502444"/>
                <a:gd name="connsiteX37" fmla="*/ 0 w 1740694"/>
                <a:gd name="connsiteY37" fmla="*/ 200025 h 502444"/>
                <a:gd name="connsiteX38" fmla="*/ 9525 w 1740694"/>
                <a:gd name="connsiteY38" fmla="*/ 230981 h 502444"/>
                <a:gd name="connsiteX39" fmla="*/ 30956 w 1740694"/>
                <a:gd name="connsiteY39" fmla="*/ 259556 h 502444"/>
                <a:gd name="connsiteX40" fmla="*/ 83344 w 1740694"/>
                <a:gd name="connsiteY40" fmla="*/ 316706 h 502444"/>
                <a:gd name="connsiteX41" fmla="*/ 140494 w 1740694"/>
                <a:gd name="connsiteY41" fmla="*/ 376237 h 502444"/>
                <a:gd name="connsiteX42" fmla="*/ 200025 w 1740694"/>
                <a:gd name="connsiteY42" fmla="*/ 428625 h 502444"/>
                <a:gd name="connsiteX43" fmla="*/ 250031 w 1740694"/>
                <a:gd name="connsiteY43" fmla="*/ 466725 h 502444"/>
                <a:gd name="connsiteX44" fmla="*/ 278606 w 1740694"/>
                <a:gd name="connsiteY44" fmla="*/ 485775 h 502444"/>
                <a:gd name="connsiteX45" fmla="*/ 309562 w 1740694"/>
                <a:gd name="connsiteY45" fmla="*/ 497681 h 502444"/>
                <a:gd name="connsiteX46" fmla="*/ 330994 w 1740694"/>
                <a:gd name="connsiteY46" fmla="*/ 502444 h 502444"/>
                <a:gd name="connsiteX47" fmla="*/ 381000 w 1740694"/>
                <a:gd name="connsiteY47" fmla="*/ 495300 h 502444"/>
                <a:gd name="connsiteX48" fmla="*/ 521494 w 1740694"/>
                <a:gd name="connsiteY48" fmla="*/ 4524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0694" h="502444">
                  <a:moveTo>
                    <a:pt x="521494" y="452437"/>
                  </a:moveTo>
                  <a:lnTo>
                    <a:pt x="661987" y="407194"/>
                  </a:lnTo>
                  <a:lnTo>
                    <a:pt x="812006" y="354806"/>
                  </a:lnTo>
                  <a:lnTo>
                    <a:pt x="890587" y="323850"/>
                  </a:lnTo>
                  <a:lnTo>
                    <a:pt x="1162050" y="266700"/>
                  </a:lnTo>
                  <a:lnTo>
                    <a:pt x="1281112" y="252412"/>
                  </a:lnTo>
                  <a:lnTo>
                    <a:pt x="1390650" y="235744"/>
                  </a:lnTo>
                  <a:lnTo>
                    <a:pt x="1469231" y="221456"/>
                  </a:lnTo>
                  <a:lnTo>
                    <a:pt x="1540669" y="204787"/>
                  </a:lnTo>
                  <a:lnTo>
                    <a:pt x="1619250" y="185737"/>
                  </a:lnTo>
                  <a:lnTo>
                    <a:pt x="1671637" y="164306"/>
                  </a:lnTo>
                  <a:lnTo>
                    <a:pt x="1714500" y="140494"/>
                  </a:lnTo>
                  <a:lnTo>
                    <a:pt x="1735931" y="119062"/>
                  </a:lnTo>
                  <a:lnTo>
                    <a:pt x="1740694" y="102394"/>
                  </a:lnTo>
                  <a:lnTo>
                    <a:pt x="1735931" y="88106"/>
                  </a:lnTo>
                  <a:lnTo>
                    <a:pt x="1721644" y="66675"/>
                  </a:lnTo>
                  <a:lnTo>
                    <a:pt x="1697831" y="45244"/>
                  </a:lnTo>
                  <a:lnTo>
                    <a:pt x="1659731" y="30956"/>
                  </a:lnTo>
                  <a:lnTo>
                    <a:pt x="1597819" y="14287"/>
                  </a:lnTo>
                  <a:lnTo>
                    <a:pt x="1528762" y="2381"/>
                  </a:lnTo>
                  <a:lnTo>
                    <a:pt x="1450181" y="0"/>
                  </a:lnTo>
                  <a:lnTo>
                    <a:pt x="1388269" y="16669"/>
                  </a:lnTo>
                  <a:lnTo>
                    <a:pt x="1271587" y="47625"/>
                  </a:lnTo>
                  <a:lnTo>
                    <a:pt x="1152525" y="71437"/>
                  </a:lnTo>
                  <a:lnTo>
                    <a:pt x="885825" y="147637"/>
                  </a:lnTo>
                  <a:lnTo>
                    <a:pt x="681037" y="211931"/>
                  </a:lnTo>
                  <a:lnTo>
                    <a:pt x="602456" y="230981"/>
                  </a:lnTo>
                  <a:lnTo>
                    <a:pt x="488156" y="254794"/>
                  </a:lnTo>
                  <a:lnTo>
                    <a:pt x="423862" y="264319"/>
                  </a:lnTo>
                  <a:lnTo>
                    <a:pt x="357187" y="269081"/>
                  </a:lnTo>
                  <a:lnTo>
                    <a:pt x="302419" y="264319"/>
                  </a:lnTo>
                  <a:lnTo>
                    <a:pt x="238125" y="254794"/>
                  </a:lnTo>
                  <a:lnTo>
                    <a:pt x="152400" y="235744"/>
                  </a:lnTo>
                  <a:lnTo>
                    <a:pt x="92869" y="214312"/>
                  </a:lnTo>
                  <a:lnTo>
                    <a:pt x="57150" y="195262"/>
                  </a:lnTo>
                  <a:lnTo>
                    <a:pt x="21431" y="183356"/>
                  </a:lnTo>
                  <a:lnTo>
                    <a:pt x="4762" y="188119"/>
                  </a:lnTo>
                  <a:lnTo>
                    <a:pt x="0" y="200025"/>
                  </a:lnTo>
                  <a:lnTo>
                    <a:pt x="9525" y="230981"/>
                  </a:lnTo>
                  <a:lnTo>
                    <a:pt x="30956" y="259556"/>
                  </a:lnTo>
                  <a:lnTo>
                    <a:pt x="83344" y="316706"/>
                  </a:lnTo>
                  <a:lnTo>
                    <a:pt x="140494" y="376237"/>
                  </a:lnTo>
                  <a:lnTo>
                    <a:pt x="200025" y="428625"/>
                  </a:lnTo>
                  <a:lnTo>
                    <a:pt x="250031" y="466725"/>
                  </a:lnTo>
                  <a:lnTo>
                    <a:pt x="278606" y="485775"/>
                  </a:lnTo>
                  <a:lnTo>
                    <a:pt x="309562" y="497681"/>
                  </a:lnTo>
                  <a:lnTo>
                    <a:pt x="330994" y="502444"/>
                  </a:lnTo>
                  <a:lnTo>
                    <a:pt x="381000" y="495300"/>
                  </a:lnTo>
                  <a:lnTo>
                    <a:pt x="521494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7">
              <a:extLst>
                <a:ext uri="{FF2B5EF4-FFF2-40B4-BE49-F238E27FC236}">
                  <a16:creationId xmlns:a16="http://schemas.microsoft.com/office/drawing/2014/main" id="{EDC238E2-2BA6-41C7-B440-0D8E91F7F5E3}"/>
                </a:ext>
              </a:extLst>
            </p:cNvPr>
            <p:cNvSpPr/>
            <p:nvPr/>
          </p:nvSpPr>
          <p:spPr>
            <a:xfrm>
              <a:off x="4529138" y="2744788"/>
              <a:ext cx="498475" cy="1416050"/>
            </a:xfrm>
            <a:custGeom>
              <a:avLst/>
              <a:gdLst>
                <a:gd name="connsiteX0" fmla="*/ 409575 w 497681"/>
                <a:gd name="connsiteY0" fmla="*/ 395288 h 1414463"/>
                <a:gd name="connsiteX1" fmla="*/ 392906 w 497681"/>
                <a:gd name="connsiteY1" fmla="*/ 235744 h 1414463"/>
                <a:gd name="connsiteX2" fmla="*/ 307181 w 497681"/>
                <a:gd name="connsiteY2" fmla="*/ 128588 h 1414463"/>
                <a:gd name="connsiteX3" fmla="*/ 257175 w 497681"/>
                <a:gd name="connsiteY3" fmla="*/ 90488 h 1414463"/>
                <a:gd name="connsiteX4" fmla="*/ 214312 w 497681"/>
                <a:gd name="connsiteY4" fmla="*/ 66675 h 1414463"/>
                <a:gd name="connsiteX5" fmla="*/ 152400 w 497681"/>
                <a:gd name="connsiteY5" fmla="*/ 38100 h 1414463"/>
                <a:gd name="connsiteX6" fmla="*/ 80962 w 497681"/>
                <a:gd name="connsiteY6" fmla="*/ 19050 h 1414463"/>
                <a:gd name="connsiteX7" fmla="*/ 50006 w 497681"/>
                <a:gd name="connsiteY7" fmla="*/ 9525 h 1414463"/>
                <a:gd name="connsiteX8" fmla="*/ 28575 w 497681"/>
                <a:gd name="connsiteY8" fmla="*/ 2382 h 1414463"/>
                <a:gd name="connsiteX9" fmla="*/ 9525 w 497681"/>
                <a:gd name="connsiteY9" fmla="*/ 0 h 1414463"/>
                <a:gd name="connsiteX10" fmla="*/ 0 w 497681"/>
                <a:gd name="connsiteY10" fmla="*/ 7144 h 1414463"/>
                <a:gd name="connsiteX11" fmla="*/ 4762 w 497681"/>
                <a:gd name="connsiteY11" fmla="*/ 30957 h 1414463"/>
                <a:gd name="connsiteX12" fmla="*/ 16668 w 497681"/>
                <a:gd name="connsiteY12" fmla="*/ 57150 h 1414463"/>
                <a:gd name="connsiteX13" fmla="*/ 38100 w 497681"/>
                <a:gd name="connsiteY13" fmla="*/ 80963 h 1414463"/>
                <a:gd name="connsiteX14" fmla="*/ 76200 w 497681"/>
                <a:gd name="connsiteY14" fmla="*/ 126207 h 1414463"/>
                <a:gd name="connsiteX15" fmla="*/ 104775 w 497681"/>
                <a:gd name="connsiteY15" fmla="*/ 169069 h 1414463"/>
                <a:gd name="connsiteX16" fmla="*/ 140493 w 497681"/>
                <a:gd name="connsiteY16" fmla="*/ 240507 h 1414463"/>
                <a:gd name="connsiteX17" fmla="*/ 169068 w 497681"/>
                <a:gd name="connsiteY17" fmla="*/ 345282 h 1414463"/>
                <a:gd name="connsiteX18" fmla="*/ 202406 w 497681"/>
                <a:gd name="connsiteY18" fmla="*/ 528638 h 1414463"/>
                <a:gd name="connsiteX19" fmla="*/ 219075 w 497681"/>
                <a:gd name="connsiteY19" fmla="*/ 666750 h 1414463"/>
                <a:gd name="connsiteX20" fmla="*/ 230981 w 497681"/>
                <a:gd name="connsiteY20" fmla="*/ 823913 h 1414463"/>
                <a:gd name="connsiteX21" fmla="*/ 238125 w 497681"/>
                <a:gd name="connsiteY21" fmla="*/ 1014413 h 1414463"/>
                <a:gd name="connsiteX22" fmla="*/ 240506 w 497681"/>
                <a:gd name="connsiteY22" fmla="*/ 1193007 h 1414463"/>
                <a:gd name="connsiteX23" fmla="*/ 245268 w 497681"/>
                <a:gd name="connsiteY23" fmla="*/ 1228725 h 1414463"/>
                <a:gd name="connsiteX24" fmla="*/ 259556 w 497681"/>
                <a:gd name="connsiteY24" fmla="*/ 1271588 h 1414463"/>
                <a:gd name="connsiteX25" fmla="*/ 285750 w 497681"/>
                <a:gd name="connsiteY25" fmla="*/ 1323975 h 1414463"/>
                <a:gd name="connsiteX26" fmla="*/ 311943 w 497681"/>
                <a:gd name="connsiteY26" fmla="*/ 1362075 h 1414463"/>
                <a:gd name="connsiteX27" fmla="*/ 330993 w 497681"/>
                <a:gd name="connsiteY27" fmla="*/ 1381125 h 1414463"/>
                <a:gd name="connsiteX28" fmla="*/ 354806 w 497681"/>
                <a:gd name="connsiteY28" fmla="*/ 1400175 h 1414463"/>
                <a:gd name="connsiteX29" fmla="*/ 385762 w 497681"/>
                <a:gd name="connsiteY29" fmla="*/ 1414463 h 1414463"/>
                <a:gd name="connsiteX30" fmla="*/ 402431 w 497681"/>
                <a:gd name="connsiteY30" fmla="*/ 1414463 h 1414463"/>
                <a:gd name="connsiteX31" fmla="*/ 423862 w 497681"/>
                <a:gd name="connsiteY31" fmla="*/ 1409700 h 1414463"/>
                <a:gd name="connsiteX32" fmla="*/ 445293 w 497681"/>
                <a:gd name="connsiteY32" fmla="*/ 1393032 h 1414463"/>
                <a:gd name="connsiteX33" fmla="*/ 461962 w 497681"/>
                <a:gd name="connsiteY33" fmla="*/ 1371600 h 1414463"/>
                <a:gd name="connsiteX34" fmla="*/ 481012 w 497681"/>
                <a:gd name="connsiteY34" fmla="*/ 1338263 h 1414463"/>
                <a:gd name="connsiteX35" fmla="*/ 497681 w 497681"/>
                <a:gd name="connsiteY35" fmla="*/ 1302544 h 1414463"/>
                <a:gd name="connsiteX36" fmla="*/ 485775 w 497681"/>
                <a:gd name="connsiteY36" fmla="*/ 1152525 h 1414463"/>
                <a:gd name="connsiteX37" fmla="*/ 471487 w 497681"/>
                <a:gd name="connsiteY37" fmla="*/ 885825 h 1414463"/>
                <a:gd name="connsiteX38" fmla="*/ 457200 w 497681"/>
                <a:gd name="connsiteY38" fmla="*/ 750094 h 1414463"/>
                <a:gd name="connsiteX39" fmla="*/ 431006 w 497681"/>
                <a:gd name="connsiteY39" fmla="*/ 573882 h 1414463"/>
                <a:gd name="connsiteX40" fmla="*/ 409575 w 497681"/>
                <a:gd name="connsiteY40" fmla="*/ 395288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1" h="1414463">
                  <a:moveTo>
                    <a:pt x="409575" y="395288"/>
                  </a:moveTo>
                  <a:lnTo>
                    <a:pt x="392906" y="235744"/>
                  </a:lnTo>
                  <a:lnTo>
                    <a:pt x="307181" y="128588"/>
                  </a:lnTo>
                  <a:lnTo>
                    <a:pt x="257175" y="90488"/>
                  </a:lnTo>
                  <a:lnTo>
                    <a:pt x="214312" y="66675"/>
                  </a:lnTo>
                  <a:lnTo>
                    <a:pt x="152400" y="38100"/>
                  </a:lnTo>
                  <a:lnTo>
                    <a:pt x="80962" y="19050"/>
                  </a:lnTo>
                  <a:lnTo>
                    <a:pt x="50006" y="9525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30957"/>
                  </a:lnTo>
                  <a:lnTo>
                    <a:pt x="16668" y="57150"/>
                  </a:lnTo>
                  <a:lnTo>
                    <a:pt x="38100" y="80963"/>
                  </a:lnTo>
                  <a:lnTo>
                    <a:pt x="76200" y="126207"/>
                  </a:lnTo>
                  <a:lnTo>
                    <a:pt x="104775" y="169069"/>
                  </a:lnTo>
                  <a:lnTo>
                    <a:pt x="140493" y="240507"/>
                  </a:lnTo>
                  <a:lnTo>
                    <a:pt x="169068" y="345282"/>
                  </a:lnTo>
                  <a:lnTo>
                    <a:pt x="202406" y="528638"/>
                  </a:lnTo>
                  <a:lnTo>
                    <a:pt x="219075" y="666750"/>
                  </a:lnTo>
                  <a:lnTo>
                    <a:pt x="230981" y="823913"/>
                  </a:lnTo>
                  <a:lnTo>
                    <a:pt x="238125" y="1014413"/>
                  </a:lnTo>
                  <a:cubicBezTo>
                    <a:pt x="238919" y="1073944"/>
                    <a:pt x="239712" y="1133476"/>
                    <a:pt x="240506" y="1193007"/>
                  </a:cubicBezTo>
                  <a:lnTo>
                    <a:pt x="245268" y="1228725"/>
                  </a:lnTo>
                  <a:lnTo>
                    <a:pt x="259556" y="1271588"/>
                  </a:lnTo>
                  <a:lnTo>
                    <a:pt x="285750" y="1323975"/>
                  </a:lnTo>
                  <a:lnTo>
                    <a:pt x="311943" y="1362075"/>
                  </a:lnTo>
                  <a:lnTo>
                    <a:pt x="330993" y="1381125"/>
                  </a:lnTo>
                  <a:lnTo>
                    <a:pt x="354806" y="1400175"/>
                  </a:lnTo>
                  <a:lnTo>
                    <a:pt x="385762" y="1414463"/>
                  </a:lnTo>
                  <a:lnTo>
                    <a:pt x="402431" y="1414463"/>
                  </a:lnTo>
                  <a:lnTo>
                    <a:pt x="423862" y="1409700"/>
                  </a:lnTo>
                  <a:lnTo>
                    <a:pt x="445293" y="1393032"/>
                  </a:lnTo>
                  <a:lnTo>
                    <a:pt x="461962" y="1371600"/>
                  </a:lnTo>
                  <a:lnTo>
                    <a:pt x="481012" y="1338263"/>
                  </a:lnTo>
                  <a:lnTo>
                    <a:pt x="497681" y="1302544"/>
                  </a:lnTo>
                  <a:lnTo>
                    <a:pt x="485775" y="1152525"/>
                  </a:lnTo>
                  <a:lnTo>
                    <a:pt x="471487" y="885825"/>
                  </a:lnTo>
                  <a:lnTo>
                    <a:pt x="457200" y="750094"/>
                  </a:lnTo>
                  <a:lnTo>
                    <a:pt x="431006" y="573882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1">
              <a:extLst>
                <a:ext uri="{FF2B5EF4-FFF2-40B4-BE49-F238E27FC236}">
                  <a16:creationId xmlns:a16="http://schemas.microsoft.com/office/drawing/2014/main" id="{CF9A0D93-F15B-4EA8-A36B-FE17103D2A19}"/>
                </a:ext>
              </a:extLst>
            </p:cNvPr>
            <p:cNvSpPr/>
            <p:nvPr/>
          </p:nvSpPr>
          <p:spPr>
            <a:xfrm>
              <a:off x="4076700" y="4414838"/>
              <a:ext cx="3098800" cy="547687"/>
            </a:xfrm>
            <a:custGeom>
              <a:avLst/>
              <a:gdLst>
                <a:gd name="connsiteX0" fmla="*/ 1072228 w 3098939"/>
                <a:gd name="connsiteY0" fmla="*/ 192901 h 548640"/>
                <a:gd name="connsiteX1" fmla="*/ 1302707 w 3098939"/>
                <a:gd name="connsiteY1" fmla="*/ 147807 h 548640"/>
                <a:gd name="connsiteX2" fmla="*/ 1405421 w 3098939"/>
                <a:gd name="connsiteY2" fmla="*/ 130271 h 548640"/>
                <a:gd name="connsiteX3" fmla="*/ 1748634 w 3098939"/>
                <a:gd name="connsiteY3" fmla="*/ 100208 h 548640"/>
                <a:gd name="connsiteX4" fmla="*/ 2031722 w 3098939"/>
                <a:gd name="connsiteY4" fmla="*/ 72651 h 548640"/>
                <a:gd name="connsiteX5" fmla="*/ 2309800 w 3098939"/>
                <a:gd name="connsiteY5" fmla="*/ 52609 h 548640"/>
                <a:gd name="connsiteX6" fmla="*/ 2502701 w 3098939"/>
                <a:gd name="connsiteY6" fmla="*/ 42589 h 548640"/>
                <a:gd name="connsiteX7" fmla="*/ 2612930 w 3098939"/>
                <a:gd name="connsiteY7" fmla="*/ 20042 h 548640"/>
                <a:gd name="connsiteX8" fmla="*/ 2708127 w 3098939"/>
                <a:gd name="connsiteY8" fmla="*/ 0 h 548640"/>
                <a:gd name="connsiteX9" fmla="*/ 2728169 w 3098939"/>
                <a:gd name="connsiteY9" fmla="*/ 0 h 548640"/>
                <a:gd name="connsiteX10" fmla="*/ 2783284 w 3098939"/>
                <a:gd name="connsiteY10" fmla="*/ 12526 h 548640"/>
                <a:gd name="connsiteX11" fmla="*/ 2968669 w 3098939"/>
                <a:gd name="connsiteY11" fmla="*/ 80167 h 548640"/>
                <a:gd name="connsiteX12" fmla="*/ 3036309 w 3098939"/>
                <a:gd name="connsiteY12" fmla="*/ 112734 h 548640"/>
                <a:gd name="connsiteX13" fmla="*/ 3048835 w 3098939"/>
                <a:gd name="connsiteY13" fmla="*/ 120250 h 548640"/>
                <a:gd name="connsiteX14" fmla="*/ 3078898 w 3098939"/>
                <a:gd name="connsiteY14" fmla="*/ 150312 h 548640"/>
                <a:gd name="connsiteX15" fmla="*/ 3096434 w 3098939"/>
                <a:gd name="connsiteY15" fmla="*/ 175364 h 548640"/>
                <a:gd name="connsiteX16" fmla="*/ 3098939 w 3098939"/>
                <a:gd name="connsiteY16" fmla="*/ 190396 h 548640"/>
                <a:gd name="connsiteX17" fmla="*/ 3093929 w 3098939"/>
                <a:gd name="connsiteY17" fmla="*/ 207932 h 548640"/>
                <a:gd name="connsiteX18" fmla="*/ 3078898 w 3098939"/>
                <a:gd name="connsiteY18" fmla="*/ 222963 h 548640"/>
                <a:gd name="connsiteX19" fmla="*/ 3053846 w 3098939"/>
                <a:gd name="connsiteY19" fmla="*/ 235489 h 548640"/>
                <a:gd name="connsiteX20" fmla="*/ 3023783 w 3098939"/>
                <a:gd name="connsiteY20" fmla="*/ 243005 h 548640"/>
                <a:gd name="connsiteX21" fmla="*/ 2996226 w 3098939"/>
                <a:gd name="connsiteY21" fmla="*/ 243005 h 548640"/>
                <a:gd name="connsiteX22" fmla="*/ 2913554 w 3098939"/>
                <a:gd name="connsiteY22" fmla="*/ 232984 h 548640"/>
                <a:gd name="connsiteX23" fmla="*/ 2825872 w 3098939"/>
                <a:gd name="connsiteY23" fmla="*/ 222963 h 548640"/>
                <a:gd name="connsiteX24" fmla="*/ 2733179 w 3098939"/>
                <a:gd name="connsiteY24" fmla="*/ 220458 h 548640"/>
                <a:gd name="connsiteX25" fmla="*/ 2570341 w 3098939"/>
                <a:gd name="connsiteY25" fmla="*/ 227974 h 548640"/>
                <a:gd name="connsiteX26" fmla="*/ 2252180 w 3098939"/>
                <a:gd name="connsiteY26" fmla="*/ 237995 h 548640"/>
                <a:gd name="connsiteX27" fmla="*/ 1956566 w 3098939"/>
                <a:gd name="connsiteY27" fmla="*/ 255531 h 548640"/>
                <a:gd name="connsiteX28" fmla="*/ 1723582 w 3098939"/>
                <a:gd name="connsiteY28" fmla="*/ 278078 h 548640"/>
                <a:gd name="connsiteX29" fmla="*/ 1615858 w 3098939"/>
                <a:gd name="connsiteY29" fmla="*/ 290604 h 548640"/>
                <a:gd name="connsiteX30" fmla="*/ 1260119 w 3098939"/>
                <a:gd name="connsiteY30" fmla="*/ 315656 h 548640"/>
                <a:gd name="connsiteX31" fmla="*/ 1087259 w 3098939"/>
                <a:gd name="connsiteY31" fmla="*/ 345718 h 548640"/>
                <a:gd name="connsiteX32" fmla="*/ 904379 w 3098939"/>
                <a:gd name="connsiteY32" fmla="*/ 390812 h 548640"/>
                <a:gd name="connsiteX33" fmla="*/ 734026 w 3098939"/>
                <a:gd name="connsiteY33" fmla="*/ 440916 h 548640"/>
                <a:gd name="connsiteX34" fmla="*/ 596239 w 3098939"/>
                <a:gd name="connsiteY34" fmla="*/ 483505 h 548640"/>
                <a:gd name="connsiteX35" fmla="*/ 553651 w 3098939"/>
                <a:gd name="connsiteY35" fmla="*/ 503546 h 548640"/>
                <a:gd name="connsiteX36" fmla="*/ 518578 w 3098939"/>
                <a:gd name="connsiteY36" fmla="*/ 521083 h 548640"/>
                <a:gd name="connsiteX37" fmla="*/ 465969 w 3098939"/>
                <a:gd name="connsiteY37" fmla="*/ 541124 h 548640"/>
                <a:gd name="connsiteX38" fmla="*/ 423380 w 3098939"/>
                <a:gd name="connsiteY38" fmla="*/ 548640 h 548640"/>
                <a:gd name="connsiteX39" fmla="*/ 385802 w 3098939"/>
                <a:gd name="connsiteY39" fmla="*/ 548640 h 548640"/>
                <a:gd name="connsiteX40" fmla="*/ 355739 w 3098939"/>
                <a:gd name="connsiteY40" fmla="*/ 538619 h 548640"/>
                <a:gd name="connsiteX41" fmla="*/ 283089 w 3098939"/>
                <a:gd name="connsiteY41" fmla="*/ 488515 h 548640"/>
                <a:gd name="connsiteX42" fmla="*/ 202922 w 3098939"/>
                <a:gd name="connsiteY42" fmla="*/ 428390 h 548640"/>
                <a:gd name="connsiteX43" fmla="*/ 125261 w 3098939"/>
                <a:gd name="connsiteY43" fmla="*/ 363255 h 548640"/>
                <a:gd name="connsiteX44" fmla="*/ 32568 w 3098939"/>
                <a:gd name="connsiteY44" fmla="*/ 265552 h 548640"/>
                <a:gd name="connsiteX45" fmla="*/ 7516 w 3098939"/>
                <a:gd name="connsiteY45" fmla="*/ 232984 h 548640"/>
                <a:gd name="connsiteX46" fmla="*/ 0 w 3098939"/>
                <a:gd name="connsiteY46" fmla="*/ 215448 h 548640"/>
                <a:gd name="connsiteX47" fmla="*/ 0 w 3098939"/>
                <a:gd name="connsiteY47" fmla="*/ 202922 h 548640"/>
                <a:gd name="connsiteX48" fmla="*/ 7516 w 3098939"/>
                <a:gd name="connsiteY48" fmla="*/ 185385 h 548640"/>
                <a:gd name="connsiteX49" fmla="*/ 17537 w 3098939"/>
                <a:gd name="connsiteY49" fmla="*/ 175364 h 548640"/>
                <a:gd name="connsiteX50" fmla="*/ 35073 w 3098939"/>
                <a:gd name="connsiteY50" fmla="*/ 170354 h 548640"/>
                <a:gd name="connsiteX51" fmla="*/ 45094 w 3098939"/>
                <a:gd name="connsiteY51" fmla="*/ 170354 h 548640"/>
                <a:gd name="connsiteX52" fmla="*/ 82672 w 3098939"/>
                <a:gd name="connsiteY52" fmla="*/ 187890 h 548640"/>
                <a:gd name="connsiteX53" fmla="*/ 152818 w 3098939"/>
                <a:gd name="connsiteY53" fmla="*/ 222963 h 548640"/>
                <a:gd name="connsiteX54" fmla="*/ 212943 w 3098939"/>
                <a:gd name="connsiteY54" fmla="*/ 248015 h 548640"/>
                <a:gd name="connsiteX55" fmla="*/ 290604 w 3098939"/>
                <a:gd name="connsiteY55" fmla="*/ 270562 h 548640"/>
                <a:gd name="connsiteX56" fmla="*/ 388307 w 3098939"/>
                <a:gd name="connsiteY56" fmla="*/ 290604 h 548640"/>
                <a:gd name="connsiteX57" fmla="*/ 511062 w 3098939"/>
                <a:gd name="connsiteY57" fmla="*/ 298120 h 548640"/>
                <a:gd name="connsiteX58" fmla="*/ 638828 w 3098939"/>
                <a:gd name="connsiteY58" fmla="*/ 283088 h 548640"/>
                <a:gd name="connsiteX59" fmla="*/ 869307 w 3098939"/>
                <a:gd name="connsiteY59" fmla="*/ 232984 h 548640"/>
                <a:gd name="connsiteX60" fmla="*/ 1072228 w 3098939"/>
                <a:gd name="connsiteY60" fmla="*/ 192901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98939" h="548640">
                  <a:moveTo>
                    <a:pt x="1072228" y="192901"/>
                  </a:moveTo>
                  <a:lnTo>
                    <a:pt x="1302707" y="147807"/>
                  </a:lnTo>
                  <a:lnTo>
                    <a:pt x="1405421" y="130271"/>
                  </a:lnTo>
                  <a:lnTo>
                    <a:pt x="1748634" y="100208"/>
                  </a:lnTo>
                  <a:lnTo>
                    <a:pt x="2031722" y="72651"/>
                  </a:lnTo>
                  <a:lnTo>
                    <a:pt x="2309800" y="52609"/>
                  </a:lnTo>
                  <a:lnTo>
                    <a:pt x="2502701" y="42589"/>
                  </a:lnTo>
                  <a:lnTo>
                    <a:pt x="2612930" y="20042"/>
                  </a:lnTo>
                  <a:lnTo>
                    <a:pt x="2708127" y="0"/>
                  </a:lnTo>
                  <a:lnTo>
                    <a:pt x="2728169" y="0"/>
                  </a:lnTo>
                  <a:lnTo>
                    <a:pt x="2783284" y="12526"/>
                  </a:lnTo>
                  <a:lnTo>
                    <a:pt x="2968669" y="80167"/>
                  </a:lnTo>
                  <a:lnTo>
                    <a:pt x="3036309" y="112734"/>
                  </a:lnTo>
                  <a:lnTo>
                    <a:pt x="3048835" y="120250"/>
                  </a:lnTo>
                  <a:lnTo>
                    <a:pt x="3078898" y="150312"/>
                  </a:lnTo>
                  <a:lnTo>
                    <a:pt x="3096434" y="175364"/>
                  </a:lnTo>
                  <a:lnTo>
                    <a:pt x="3098939" y="190396"/>
                  </a:lnTo>
                  <a:lnTo>
                    <a:pt x="3093929" y="207932"/>
                  </a:lnTo>
                  <a:lnTo>
                    <a:pt x="3078898" y="222963"/>
                  </a:lnTo>
                  <a:lnTo>
                    <a:pt x="3053846" y="235489"/>
                  </a:lnTo>
                  <a:lnTo>
                    <a:pt x="3023783" y="243005"/>
                  </a:lnTo>
                  <a:lnTo>
                    <a:pt x="2996226" y="243005"/>
                  </a:lnTo>
                  <a:lnTo>
                    <a:pt x="2913554" y="232984"/>
                  </a:lnTo>
                  <a:lnTo>
                    <a:pt x="2825872" y="222963"/>
                  </a:lnTo>
                  <a:lnTo>
                    <a:pt x="2733179" y="220458"/>
                  </a:lnTo>
                  <a:lnTo>
                    <a:pt x="2570341" y="227974"/>
                  </a:lnTo>
                  <a:lnTo>
                    <a:pt x="2252180" y="237995"/>
                  </a:lnTo>
                  <a:lnTo>
                    <a:pt x="1956566" y="255531"/>
                  </a:lnTo>
                  <a:lnTo>
                    <a:pt x="1723582" y="278078"/>
                  </a:lnTo>
                  <a:lnTo>
                    <a:pt x="1615858" y="290604"/>
                  </a:lnTo>
                  <a:lnTo>
                    <a:pt x="1260119" y="315656"/>
                  </a:lnTo>
                  <a:lnTo>
                    <a:pt x="1087259" y="345718"/>
                  </a:lnTo>
                  <a:lnTo>
                    <a:pt x="904379" y="390812"/>
                  </a:lnTo>
                  <a:lnTo>
                    <a:pt x="734026" y="440916"/>
                  </a:lnTo>
                  <a:lnTo>
                    <a:pt x="596239" y="483505"/>
                  </a:lnTo>
                  <a:lnTo>
                    <a:pt x="553651" y="503546"/>
                  </a:lnTo>
                  <a:lnTo>
                    <a:pt x="518578" y="521083"/>
                  </a:lnTo>
                  <a:lnTo>
                    <a:pt x="465969" y="541124"/>
                  </a:lnTo>
                  <a:lnTo>
                    <a:pt x="423380" y="548640"/>
                  </a:lnTo>
                  <a:lnTo>
                    <a:pt x="385802" y="548640"/>
                  </a:lnTo>
                  <a:lnTo>
                    <a:pt x="355739" y="538619"/>
                  </a:lnTo>
                  <a:lnTo>
                    <a:pt x="283089" y="488515"/>
                  </a:lnTo>
                  <a:lnTo>
                    <a:pt x="202922" y="428390"/>
                  </a:lnTo>
                  <a:lnTo>
                    <a:pt x="125261" y="363255"/>
                  </a:lnTo>
                  <a:lnTo>
                    <a:pt x="32568" y="265552"/>
                  </a:lnTo>
                  <a:lnTo>
                    <a:pt x="7516" y="232984"/>
                  </a:lnTo>
                  <a:lnTo>
                    <a:pt x="0" y="215448"/>
                  </a:lnTo>
                  <a:lnTo>
                    <a:pt x="0" y="202922"/>
                  </a:lnTo>
                  <a:lnTo>
                    <a:pt x="7516" y="185385"/>
                  </a:lnTo>
                  <a:lnTo>
                    <a:pt x="17537" y="175364"/>
                  </a:lnTo>
                  <a:lnTo>
                    <a:pt x="35073" y="170354"/>
                  </a:lnTo>
                  <a:lnTo>
                    <a:pt x="45094" y="170354"/>
                  </a:lnTo>
                  <a:lnTo>
                    <a:pt x="82672" y="187890"/>
                  </a:lnTo>
                  <a:lnTo>
                    <a:pt x="152818" y="222963"/>
                  </a:lnTo>
                  <a:lnTo>
                    <a:pt x="212943" y="248015"/>
                  </a:lnTo>
                  <a:lnTo>
                    <a:pt x="290604" y="270562"/>
                  </a:lnTo>
                  <a:lnTo>
                    <a:pt x="388307" y="290604"/>
                  </a:lnTo>
                  <a:lnTo>
                    <a:pt x="511062" y="298120"/>
                  </a:lnTo>
                  <a:lnTo>
                    <a:pt x="638828" y="283088"/>
                  </a:lnTo>
                  <a:lnTo>
                    <a:pt x="869307" y="232984"/>
                  </a:lnTo>
                  <a:lnTo>
                    <a:pt x="1072228" y="1929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5">
              <a:extLst>
                <a:ext uri="{FF2B5EF4-FFF2-40B4-BE49-F238E27FC236}">
                  <a16:creationId xmlns:a16="http://schemas.microsoft.com/office/drawing/2014/main" id="{7DF257F1-1E32-43C2-B59B-491179C6DB4F}"/>
                </a:ext>
              </a:extLst>
            </p:cNvPr>
            <p:cNvSpPr/>
            <p:nvPr/>
          </p:nvSpPr>
          <p:spPr>
            <a:xfrm rot="16200000">
              <a:off x="1420813" y="3421063"/>
              <a:ext cx="4306887" cy="547687"/>
            </a:xfrm>
            <a:custGeom>
              <a:avLst/>
              <a:gdLst>
                <a:gd name="connsiteX0" fmla="*/ 1839391 w 4307212"/>
                <a:gd name="connsiteY0" fmla="*/ 406008 h 547228"/>
                <a:gd name="connsiteX1" fmla="*/ 2111240 w 4307212"/>
                <a:gd name="connsiteY1" fmla="*/ 420130 h 547228"/>
                <a:gd name="connsiteX2" fmla="*/ 2485473 w 4307212"/>
                <a:gd name="connsiteY2" fmla="*/ 444843 h 547228"/>
                <a:gd name="connsiteX3" fmla="*/ 2722017 w 4307212"/>
                <a:gd name="connsiteY3" fmla="*/ 462496 h 547228"/>
                <a:gd name="connsiteX4" fmla="*/ 2933847 w 4307212"/>
                <a:gd name="connsiteY4" fmla="*/ 462496 h 547228"/>
                <a:gd name="connsiteX5" fmla="*/ 3113903 w 4307212"/>
                <a:gd name="connsiteY5" fmla="*/ 462496 h 547228"/>
                <a:gd name="connsiteX6" fmla="*/ 3276306 w 4307212"/>
                <a:gd name="connsiteY6" fmla="*/ 483679 h 547228"/>
                <a:gd name="connsiteX7" fmla="*/ 3466953 w 4307212"/>
                <a:gd name="connsiteY7" fmla="*/ 497801 h 547228"/>
                <a:gd name="connsiteX8" fmla="*/ 3738801 w 4307212"/>
                <a:gd name="connsiteY8" fmla="*/ 504862 h 547228"/>
                <a:gd name="connsiteX9" fmla="*/ 3904735 w 4307212"/>
                <a:gd name="connsiteY9" fmla="*/ 508392 h 547228"/>
                <a:gd name="connsiteX10" fmla="*/ 3929449 w 4307212"/>
                <a:gd name="connsiteY10" fmla="*/ 518984 h 547228"/>
                <a:gd name="connsiteX11" fmla="*/ 3971815 w 4307212"/>
                <a:gd name="connsiteY11" fmla="*/ 540167 h 547228"/>
                <a:gd name="connsiteX12" fmla="*/ 4010650 w 4307212"/>
                <a:gd name="connsiteY12" fmla="*/ 547228 h 547228"/>
                <a:gd name="connsiteX13" fmla="*/ 4042425 w 4307212"/>
                <a:gd name="connsiteY13" fmla="*/ 543697 h 547228"/>
                <a:gd name="connsiteX14" fmla="*/ 4081260 w 4307212"/>
                <a:gd name="connsiteY14" fmla="*/ 522514 h 547228"/>
                <a:gd name="connsiteX15" fmla="*/ 4120096 w 4307212"/>
                <a:gd name="connsiteY15" fmla="*/ 487209 h 547228"/>
                <a:gd name="connsiteX16" fmla="*/ 4169523 w 4307212"/>
                <a:gd name="connsiteY16" fmla="*/ 409538 h 547228"/>
                <a:gd name="connsiteX17" fmla="*/ 4226011 w 4307212"/>
                <a:gd name="connsiteY17" fmla="*/ 303623 h 547228"/>
                <a:gd name="connsiteX18" fmla="*/ 4268377 w 4307212"/>
                <a:gd name="connsiteY18" fmla="*/ 172995 h 547228"/>
                <a:gd name="connsiteX19" fmla="*/ 4300151 w 4307212"/>
                <a:gd name="connsiteY19" fmla="*/ 56488 h 547228"/>
                <a:gd name="connsiteX20" fmla="*/ 4307212 w 4307212"/>
                <a:gd name="connsiteY20" fmla="*/ 21183 h 547228"/>
                <a:gd name="connsiteX21" fmla="*/ 4303682 w 4307212"/>
                <a:gd name="connsiteY21" fmla="*/ 7061 h 547228"/>
                <a:gd name="connsiteX22" fmla="*/ 4296621 w 4307212"/>
                <a:gd name="connsiteY22" fmla="*/ 0 h 547228"/>
                <a:gd name="connsiteX23" fmla="*/ 4271907 w 4307212"/>
                <a:gd name="connsiteY23" fmla="*/ 7061 h 547228"/>
                <a:gd name="connsiteX24" fmla="*/ 4236602 w 4307212"/>
                <a:gd name="connsiteY24" fmla="*/ 28244 h 547228"/>
                <a:gd name="connsiteX25" fmla="*/ 4176584 w 4307212"/>
                <a:gd name="connsiteY25" fmla="*/ 91793 h 547228"/>
                <a:gd name="connsiteX26" fmla="*/ 4084791 w 4307212"/>
                <a:gd name="connsiteY26" fmla="*/ 180056 h 547228"/>
                <a:gd name="connsiteX27" fmla="*/ 4056547 w 4307212"/>
                <a:gd name="connsiteY27" fmla="*/ 197708 h 547228"/>
                <a:gd name="connsiteX28" fmla="*/ 4003589 w 4307212"/>
                <a:gd name="connsiteY28" fmla="*/ 222422 h 547228"/>
                <a:gd name="connsiteX29" fmla="*/ 3954162 w 4307212"/>
                <a:gd name="connsiteY29" fmla="*/ 236544 h 547228"/>
                <a:gd name="connsiteX30" fmla="*/ 3883552 w 4307212"/>
                <a:gd name="connsiteY30" fmla="*/ 240074 h 547228"/>
                <a:gd name="connsiteX31" fmla="*/ 3594051 w 4307212"/>
                <a:gd name="connsiteY31" fmla="*/ 240074 h 547228"/>
                <a:gd name="connsiteX32" fmla="*/ 3180982 w 4307212"/>
                <a:gd name="connsiteY32" fmla="*/ 240074 h 547228"/>
                <a:gd name="connsiteX33" fmla="*/ 2308948 w 4307212"/>
                <a:gd name="connsiteY33" fmla="*/ 233013 h 547228"/>
                <a:gd name="connsiteX34" fmla="*/ 1888818 w 4307212"/>
                <a:gd name="connsiteY34" fmla="*/ 215361 h 547228"/>
                <a:gd name="connsiteX35" fmla="*/ 1489872 w 4307212"/>
                <a:gd name="connsiteY35" fmla="*/ 197708 h 547228"/>
                <a:gd name="connsiteX36" fmla="*/ 1115638 w 4307212"/>
                <a:gd name="connsiteY36" fmla="*/ 180056 h 547228"/>
                <a:gd name="connsiteX37" fmla="*/ 695509 w 4307212"/>
                <a:gd name="connsiteY37" fmla="*/ 158873 h 547228"/>
                <a:gd name="connsiteX38" fmla="*/ 561350 w 4307212"/>
                <a:gd name="connsiteY38" fmla="*/ 151812 h 547228"/>
                <a:gd name="connsiteX39" fmla="*/ 469557 w 4307212"/>
                <a:gd name="connsiteY39" fmla="*/ 127098 h 547228"/>
                <a:gd name="connsiteX40" fmla="*/ 406008 w 4307212"/>
                <a:gd name="connsiteY40" fmla="*/ 120037 h 547228"/>
                <a:gd name="connsiteX41" fmla="*/ 360111 w 4307212"/>
                <a:gd name="connsiteY41" fmla="*/ 123567 h 547228"/>
                <a:gd name="connsiteX42" fmla="*/ 282440 w 4307212"/>
                <a:gd name="connsiteY42" fmla="*/ 134159 h 547228"/>
                <a:gd name="connsiteX43" fmla="*/ 169464 w 4307212"/>
                <a:gd name="connsiteY43" fmla="*/ 169464 h 547228"/>
                <a:gd name="connsiteX44" fmla="*/ 70610 w 4307212"/>
                <a:gd name="connsiteY44" fmla="*/ 211830 h 547228"/>
                <a:gd name="connsiteX45" fmla="*/ 21183 w 4307212"/>
                <a:gd name="connsiteY45" fmla="*/ 247135 h 547228"/>
                <a:gd name="connsiteX46" fmla="*/ 7061 w 4307212"/>
                <a:gd name="connsiteY46" fmla="*/ 268318 h 547228"/>
                <a:gd name="connsiteX47" fmla="*/ 0 w 4307212"/>
                <a:gd name="connsiteY47" fmla="*/ 296562 h 547228"/>
                <a:gd name="connsiteX48" fmla="*/ 14122 w 4307212"/>
                <a:gd name="connsiteY48" fmla="*/ 324806 h 547228"/>
                <a:gd name="connsiteX49" fmla="*/ 28244 w 4307212"/>
                <a:gd name="connsiteY49" fmla="*/ 338928 h 547228"/>
                <a:gd name="connsiteX50" fmla="*/ 70610 w 4307212"/>
                <a:gd name="connsiteY50" fmla="*/ 360111 h 547228"/>
                <a:gd name="connsiteX51" fmla="*/ 127098 w 4307212"/>
                <a:gd name="connsiteY51" fmla="*/ 374233 h 547228"/>
                <a:gd name="connsiteX52" fmla="*/ 222421 w 4307212"/>
                <a:gd name="connsiteY52" fmla="*/ 391886 h 547228"/>
                <a:gd name="connsiteX53" fmla="*/ 360111 w 4307212"/>
                <a:gd name="connsiteY53" fmla="*/ 402477 h 547228"/>
                <a:gd name="connsiteX54" fmla="*/ 469557 w 4307212"/>
                <a:gd name="connsiteY54" fmla="*/ 402477 h 547228"/>
                <a:gd name="connsiteX55" fmla="*/ 543697 w 4307212"/>
                <a:gd name="connsiteY55" fmla="*/ 395416 h 547228"/>
                <a:gd name="connsiteX56" fmla="*/ 970888 w 4307212"/>
                <a:gd name="connsiteY56" fmla="*/ 391886 h 547228"/>
                <a:gd name="connsiteX57" fmla="*/ 1518116 w 4307212"/>
                <a:gd name="connsiteY57" fmla="*/ 398947 h 547228"/>
                <a:gd name="connsiteX58" fmla="*/ 1839391 w 4307212"/>
                <a:gd name="connsiteY58" fmla="*/ 406008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07212" h="547228">
                  <a:moveTo>
                    <a:pt x="1839391" y="406008"/>
                  </a:moveTo>
                  <a:lnTo>
                    <a:pt x="2111240" y="420130"/>
                  </a:lnTo>
                  <a:lnTo>
                    <a:pt x="2485473" y="444843"/>
                  </a:lnTo>
                  <a:lnTo>
                    <a:pt x="2722017" y="462496"/>
                  </a:lnTo>
                  <a:lnTo>
                    <a:pt x="2933847" y="462496"/>
                  </a:lnTo>
                  <a:lnTo>
                    <a:pt x="3113903" y="462496"/>
                  </a:lnTo>
                  <a:lnTo>
                    <a:pt x="3276306" y="483679"/>
                  </a:lnTo>
                  <a:lnTo>
                    <a:pt x="3466953" y="497801"/>
                  </a:lnTo>
                  <a:lnTo>
                    <a:pt x="3738801" y="504862"/>
                  </a:lnTo>
                  <a:lnTo>
                    <a:pt x="3904735" y="508392"/>
                  </a:lnTo>
                  <a:lnTo>
                    <a:pt x="3929449" y="518984"/>
                  </a:lnTo>
                  <a:lnTo>
                    <a:pt x="3971815" y="540167"/>
                  </a:lnTo>
                  <a:lnTo>
                    <a:pt x="4010650" y="547228"/>
                  </a:lnTo>
                  <a:lnTo>
                    <a:pt x="4042425" y="543697"/>
                  </a:lnTo>
                  <a:lnTo>
                    <a:pt x="4081260" y="522514"/>
                  </a:lnTo>
                  <a:lnTo>
                    <a:pt x="4120096" y="487209"/>
                  </a:lnTo>
                  <a:lnTo>
                    <a:pt x="4169523" y="409538"/>
                  </a:lnTo>
                  <a:lnTo>
                    <a:pt x="4226011" y="303623"/>
                  </a:lnTo>
                  <a:lnTo>
                    <a:pt x="4268377" y="172995"/>
                  </a:lnTo>
                  <a:lnTo>
                    <a:pt x="4300151" y="56488"/>
                  </a:lnTo>
                  <a:lnTo>
                    <a:pt x="4307212" y="21183"/>
                  </a:lnTo>
                  <a:lnTo>
                    <a:pt x="4303682" y="7061"/>
                  </a:lnTo>
                  <a:lnTo>
                    <a:pt x="4296621" y="0"/>
                  </a:lnTo>
                  <a:lnTo>
                    <a:pt x="4271907" y="7061"/>
                  </a:lnTo>
                  <a:lnTo>
                    <a:pt x="4236602" y="28244"/>
                  </a:lnTo>
                  <a:lnTo>
                    <a:pt x="4176584" y="91793"/>
                  </a:lnTo>
                  <a:lnTo>
                    <a:pt x="4084791" y="180056"/>
                  </a:lnTo>
                  <a:lnTo>
                    <a:pt x="4056547" y="197708"/>
                  </a:lnTo>
                  <a:lnTo>
                    <a:pt x="4003589" y="222422"/>
                  </a:lnTo>
                  <a:lnTo>
                    <a:pt x="3954162" y="236544"/>
                  </a:lnTo>
                  <a:lnTo>
                    <a:pt x="3883552" y="240074"/>
                  </a:lnTo>
                  <a:lnTo>
                    <a:pt x="3594051" y="240074"/>
                  </a:lnTo>
                  <a:lnTo>
                    <a:pt x="3180982" y="240074"/>
                  </a:lnTo>
                  <a:lnTo>
                    <a:pt x="2308948" y="233013"/>
                  </a:lnTo>
                  <a:lnTo>
                    <a:pt x="1888818" y="215361"/>
                  </a:lnTo>
                  <a:lnTo>
                    <a:pt x="1489872" y="197708"/>
                  </a:lnTo>
                  <a:lnTo>
                    <a:pt x="1115638" y="180056"/>
                  </a:lnTo>
                  <a:lnTo>
                    <a:pt x="695509" y="158873"/>
                  </a:lnTo>
                  <a:lnTo>
                    <a:pt x="561350" y="151812"/>
                  </a:lnTo>
                  <a:lnTo>
                    <a:pt x="469557" y="127098"/>
                  </a:lnTo>
                  <a:lnTo>
                    <a:pt x="406008" y="120037"/>
                  </a:lnTo>
                  <a:lnTo>
                    <a:pt x="360111" y="123567"/>
                  </a:lnTo>
                  <a:lnTo>
                    <a:pt x="282440" y="134159"/>
                  </a:lnTo>
                  <a:lnTo>
                    <a:pt x="169464" y="169464"/>
                  </a:lnTo>
                  <a:lnTo>
                    <a:pt x="70610" y="211830"/>
                  </a:lnTo>
                  <a:lnTo>
                    <a:pt x="21183" y="247135"/>
                  </a:lnTo>
                  <a:lnTo>
                    <a:pt x="7061" y="268318"/>
                  </a:lnTo>
                  <a:lnTo>
                    <a:pt x="0" y="296562"/>
                  </a:lnTo>
                  <a:lnTo>
                    <a:pt x="14122" y="324806"/>
                  </a:lnTo>
                  <a:lnTo>
                    <a:pt x="28244" y="338928"/>
                  </a:lnTo>
                  <a:lnTo>
                    <a:pt x="70610" y="360111"/>
                  </a:lnTo>
                  <a:lnTo>
                    <a:pt x="127098" y="374233"/>
                  </a:lnTo>
                  <a:lnTo>
                    <a:pt x="222421" y="391886"/>
                  </a:lnTo>
                  <a:lnTo>
                    <a:pt x="360111" y="402477"/>
                  </a:lnTo>
                  <a:lnTo>
                    <a:pt x="469557" y="402477"/>
                  </a:lnTo>
                  <a:lnTo>
                    <a:pt x="543697" y="395416"/>
                  </a:lnTo>
                  <a:lnTo>
                    <a:pt x="970888" y="391886"/>
                  </a:lnTo>
                  <a:lnTo>
                    <a:pt x="1518116" y="398947"/>
                  </a:lnTo>
                  <a:lnTo>
                    <a:pt x="1839391" y="4060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6">
              <a:extLst>
                <a:ext uri="{FF2B5EF4-FFF2-40B4-BE49-F238E27FC236}">
                  <a16:creationId xmlns:a16="http://schemas.microsoft.com/office/drawing/2014/main" id="{63BC22E9-A70E-47C5-AD28-00323EC1CF17}"/>
                </a:ext>
              </a:extLst>
            </p:cNvPr>
            <p:cNvSpPr/>
            <p:nvPr/>
          </p:nvSpPr>
          <p:spPr>
            <a:xfrm rot="16200000">
              <a:off x="2154237" y="3155951"/>
              <a:ext cx="1863725" cy="1035050"/>
            </a:xfrm>
            <a:custGeom>
              <a:avLst/>
              <a:gdLst>
                <a:gd name="connsiteX0" fmla="*/ 931069 w 1864519"/>
                <a:gd name="connsiteY0" fmla="*/ 757237 h 1035844"/>
                <a:gd name="connsiteX1" fmla="*/ 738188 w 1864519"/>
                <a:gd name="connsiteY1" fmla="*/ 635794 h 1035844"/>
                <a:gd name="connsiteX2" fmla="*/ 564356 w 1864519"/>
                <a:gd name="connsiteY2" fmla="*/ 519112 h 1035844"/>
                <a:gd name="connsiteX3" fmla="*/ 407194 w 1864519"/>
                <a:gd name="connsiteY3" fmla="*/ 407194 h 1035844"/>
                <a:gd name="connsiteX4" fmla="*/ 271463 w 1864519"/>
                <a:gd name="connsiteY4" fmla="*/ 297656 h 1035844"/>
                <a:gd name="connsiteX5" fmla="*/ 97631 w 1864519"/>
                <a:gd name="connsiteY5" fmla="*/ 140494 h 1035844"/>
                <a:gd name="connsiteX6" fmla="*/ 30956 w 1864519"/>
                <a:gd name="connsiteY6" fmla="*/ 76200 h 1035844"/>
                <a:gd name="connsiteX7" fmla="*/ 14288 w 1864519"/>
                <a:gd name="connsiteY7" fmla="*/ 59531 h 1035844"/>
                <a:gd name="connsiteX8" fmla="*/ 2381 w 1864519"/>
                <a:gd name="connsiteY8" fmla="*/ 35719 h 1035844"/>
                <a:gd name="connsiteX9" fmla="*/ 0 w 1864519"/>
                <a:gd name="connsiteY9" fmla="*/ 19050 h 1035844"/>
                <a:gd name="connsiteX10" fmla="*/ 2381 w 1864519"/>
                <a:gd name="connsiteY10" fmla="*/ 7144 h 1035844"/>
                <a:gd name="connsiteX11" fmla="*/ 14288 w 1864519"/>
                <a:gd name="connsiteY11" fmla="*/ 0 h 1035844"/>
                <a:gd name="connsiteX12" fmla="*/ 23813 w 1864519"/>
                <a:gd name="connsiteY12" fmla="*/ 0 h 1035844"/>
                <a:gd name="connsiteX13" fmla="*/ 54769 w 1864519"/>
                <a:gd name="connsiteY13" fmla="*/ 9525 h 1035844"/>
                <a:gd name="connsiteX14" fmla="*/ 102394 w 1864519"/>
                <a:gd name="connsiteY14" fmla="*/ 45244 h 1035844"/>
                <a:gd name="connsiteX15" fmla="*/ 240506 w 1864519"/>
                <a:gd name="connsiteY15" fmla="*/ 147637 h 1035844"/>
                <a:gd name="connsiteX16" fmla="*/ 473869 w 1864519"/>
                <a:gd name="connsiteY16" fmla="*/ 307181 h 1035844"/>
                <a:gd name="connsiteX17" fmla="*/ 695325 w 1864519"/>
                <a:gd name="connsiteY17" fmla="*/ 445294 h 1035844"/>
                <a:gd name="connsiteX18" fmla="*/ 881063 w 1864519"/>
                <a:gd name="connsiteY18" fmla="*/ 547687 h 1035844"/>
                <a:gd name="connsiteX19" fmla="*/ 1107281 w 1864519"/>
                <a:gd name="connsiteY19" fmla="*/ 659606 h 1035844"/>
                <a:gd name="connsiteX20" fmla="*/ 1426369 w 1864519"/>
                <a:gd name="connsiteY20" fmla="*/ 792956 h 1035844"/>
                <a:gd name="connsiteX21" fmla="*/ 1681163 w 1864519"/>
                <a:gd name="connsiteY21" fmla="*/ 878681 h 1035844"/>
                <a:gd name="connsiteX22" fmla="*/ 1864519 w 1864519"/>
                <a:gd name="connsiteY22" fmla="*/ 928687 h 1035844"/>
                <a:gd name="connsiteX23" fmla="*/ 1864519 w 1864519"/>
                <a:gd name="connsiteY23" fmla="*/ 1035844 h 1035844"/>
                <a:gd name="connsiteX24" fmla="*/ 1357313 w 1864519"/>
                <a:gd name="connsiteY24" fmla="*/ 1009650 h 1035844"/>
                <a:gd name="connsiteX25" fmla="*/ 1247775 w 1864519"/>
                <a:gd name="connsiteY25" fmla="*/ 959644 h 1035844"/>
                <a:gd name="connsiteX26" fmla="*/ 1145381 w 1864519"/>
                <a:gd name="connsiteY26" fmla="*/ 895350 h 1035844"/>
                <a:gd name="connsiteX27" fmla="*/ 931069 w 1864519"/>
                <a:gd name="connsiteY27" fmla="*/ 757237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4519" h="1035844">
                  <a:moveTo>
                    <a:pt x="931069" y="757237"/>
                  </a:moveTo>
                  <a:lnTo>
                    <a:pt x="738188" y="635794"/>
                  </a:lnTo>
                  <a:lnTo>
                    <a:pt x="564356" y="519112"/>
                  </a:lnTo>
                  <a:lnTo>
                    <a:pt x="407194" y="407194"/>
                  </a:lnTo>
                  <a:lnTo>
                    <a:pt x="271463" y="297656"/>
                  </a:lnTo>
                  <a:lnTo>
                    <a:pt x="97631" y="140494"/>
                  </a:lnTo>
                  <a:lnTo>
                    <a:pt x="30956" y="76200"/>
                  </a:lnTo>
                  <a:lnTo>
                    <a:pt x="14288" y="59531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54769" y="9525"/>
                  </a:lnTo>
                  <a:lnTo>
                    <a:pt x="102394" y="45244"/>
                  </a:lnTo>
                  <a:lnTo>
                    <a:pt x="240506" y="147637"/>
                  </a:lnTo>
                  <a:lnTo>
                    <a:pt x="473869" y="307181"/>
                  </a:lnTo>
                  <a:lnTo>
                    <a:pt x="695325" y="445294"/>
                  </a:lnTo>
                  <a:lnTo>
                    <a:pt x="881063" y="547687"/>
                  </a:lnTo>
                  <a:lnTo>
                    <a:pt x="1107281" y="659606"/>
                  </a:lnTo>
                  <a:lnTo>
                    <a:pt x="1426369" y="792956"/>
                  </a:lnTo>
                  <a:lnTo>
                    <a:pt x="1681163" y="878681"/>
                  </a:lnTo>
                  <a:lnTo>
                    <a:pt x="1864519" y="928687"/>
                  </a:lnTo>
                  <a:lnTo>
                    <a:pt x="1864519" y="1035844"/>
                  </a:lnTo>
                  <a:lnTo>
                    <a:pt x="1357313" y="1009650"/>
                  </a:lnTo>
                  <a:lnTo>
                    <a:pt x="1247775" y="959644"/>
                  </a:lnTo>
                  <a:lnTo>
                    <a:pt x="1145381" y="895350"/>
                  </a:lnTo>
                  <a:lnTo>
                    <a:pt x="931069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3">
              <a:extLst>
                <a:ext uri="{FF2B5EF4-FFF2-40B4-BE49-F238E27FC236}">
                  <a16:creationId xmlns:a16="http://schemas.microsoft.com/office/drawing/2014/main" id="{8CE94D5B-A1FB-4F89-8533-33414344D99F}"/>
                </a:ext>
              </a:extLst>
            </p:cNvPr>
            <p:cNvSpPr/>
            <p:nvPr/>
          </p:nvSpPr>
          <p:spPr>
            <a:xfrm>
              <a:off x="3671888" y="2947988"/>
              <a:ext cx="676275" cy="752475"/>
            </a:xfrm>
            <a:custGeom>
              <a:avLst/>
              <a:gdLst>
                <a:gd name="connsiteX0" fmla="*/ 319087 w 676275"/>
                <a:gd name="connsiteY0" fmla="*/ 435768 h 752475"/>
                <a:gd name="connsiteX1" fmla="*/ 233362 w 676275"/>
                <a:gd name="connsiteY1" fmla="*/ 338137 h 752475"/>
                <a:gd name="connsiteX2" fmla="*/ 147637 w 676275"/>
                <a:gd name="connsiteY2" fmla="*/ 250031 h 752475"/>
                <a:gd name="connsiteX3" fmla="*/ 0 w 676275"/>
                <a:gd name="connsiteY3" fmla="*/ 97631 h 752475"/>
                <a:gd name="connsiteX4" fmla="*/ 0 w 676275"/>
                <a:gd name="connsiteY4" fmla="*/ 0 h 752475"/>
                <a:gd name="connsiteX5" fmla="*/ 130968 w 676275"/>
                <a:gd name="connsiteY5" fmla="*/ 85725 h 752475"/>
                <a:gd name="connsiteX6" fmla="*/ 254793 w 676275"/>
                <a:gd name="connsiteY6" fmla="*/ 169068 h 752475"/>
                <a:gd name="connsiteX7" fmla="*/ 385762 w 676275"/>
                <a:gd name="connsiteY7" fmla="*/ 247650 h 752475"/>
                <a:gd name="connsiteX8" fmla="*/ 531018 w 676275"/>
                <a:gd name="connsiteY8" fmla="*/ 330993 h 752475"/>
                <a:gd name="connsiteX9" fmla="*/ 592931 w 676275"/>
                <a:gd name="connsiteY9" fmla="*/ 369093 h 752475"/>
                <a:gd name="connsiteX10" fmla="*/ 619125 w 676275"/>
                <a:gd name="connsiteY10" fmla="*/ 390525 h 752475"/>
                <a:gd name="connsiteX11" fmla="*/ 633412 w 676275"/>
                <a:gd name="connsiteY11" fmla="*/ 407193 h 752475"/>
                <a:gd name="connsiteX12" fmla="*/ 652462 w 676275"/>
                <a:gd name="connsiteY12" fmla="*/ 442912 h 752475"/>
                <a:gd name="connsiteX13" fmla="*/ 664368 w 676275"/>
                <a:gd name="connsiteY13" fmla="*/ 488156 h 752475"/>
                <a:gd name="connsiteX14" fmla="*/ 673893 w 676275"/>
                <a:gd name="connsiteY14" fmla="*/ 557212 h 752475"/>
                <a:gd name="connsiteX15" fmla="*/ 676275 w 676275"/>
                <a:gd name="connsiteY15" fmla="*/ 640556 h 752475"/>
                <a:gd name="connsiteX16" fmla="*/ 666750 w 676275"/>
                <a:gd name="connsiteY16" fmla="*/ 685800 h 752475"/>
                <a:gd name="connsiteX17" fmla="*/ 652462 w 676275"/>
                <a:gd name="connsiteY17" fmla="*/ 714375 h 752475"/>
                <a:gd name="connsiteX18" fmla="*/ 631031 w 676275"/>
                <a:gd name="connsiteY18" fmla="*/ 738187 h 752475"/>
                <a:gd name="connsiteX19" fmla="*/ 597693 w 676275"/>
                <a:gd name="connsiteY19" fmla="*/ 750093 h 752475"/>
                <a:gd name="connsiteX20" fmla="*/ 576262 w 676275"/>
                <a:gd name="connsiteY20" fmla="*/ 752475 h 752475"/>
                <a:gd name="connsiteX21" fmla="*/ 554831 w 676275"/>
                <a:gd name="connsiteY21" fmla="*/ 747712 h 752475"/>
                <a:gd name="connsiteX22" fmla="*/ 523875 w 676275"/>
                <a:gd name="connsiteY22" fmla="*/ 731043 h 752475"/>
                <a:gd name="connsiteX23" fmla="*/ 497681 w 676275"/>
                <a:gd name="connsiteY23" fmla="*/ 704850 h 752475"/>
                <a:gd name="connsiteX24" fmla="*/ 469106 w 676275"/>
                <a:gd name="connsiteY24" fmla="*/ 664368 h 752475"/>
                <a:gd name="connsiteX25" fmla="*/ 440531 w 676275"/>
                <a:gd name="connsiteY25" fmla="*/ 602456 h 752475"/>
                <a:gd name="connsiteX26" fmla="*/ 404812 w 676275"/>
                <a:gd name="connsiteY26" fmla="*/ 547687 h 752475"/>
                <a:gd name="connsiteX27" fmla="*/ 319087 w 676275"/>
                <a:gd name="connsiteY27" fmla="*/ 43576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76275" h="752475">
                  <a:moveTo>
                    <a:pt x="319087" y="435768"/>
                  </a:moveTo>
                  <a:lnTo>
                    <a:pt x="233362" y="338137"/>
                  </a:lnTo>
                  <a:lnTo>
                    <a:pt x="147637" y="250031"/>
                  </a:lnTo>
                  <a:lnTo>
                    <a:pt x="0" y="97631"/>
                  </a:lnTo>
                  <a:lnTo>
                    <a:pt x="0" y="0"/>
                  </a:lnTo>
                  <a:lnTo>
                    <a:pt x="130968" y="85725"/>
                  </a:lnTo>
                  <a:lnTo>
                    <a:pt x="254793" y="169068"/>
                  </a:lnTo>
                  <a:lnTo>
                    <a:pt x="385762" y="247650"/>
                  </a:lnTo>
                  <a:lnTo>
                    <a:pt x="531018" y="330993"/>
                  </a:lnTo>
                  <a:lnTo>
                    <a:pt x="592931" y="369093"/>
                  </a:lnTo>
                  <a:lnTo>
                    <a:pt x="619125" y="390525"/>
                  </a:lnTo>
                  <a:lnTo>
                    <a:pt x="633412" y="407193"/>
                  </a:lnTo>
                  <a:lnTo>
                    <a:pt x="652462" y="442912"/>
                  </a:lnTo>
                  <a:lnTo>
                    <a:pt x="664368" y="488156"/>
                  </a:lnTo>
                  <a:lnTo>
                    <a:pt x="673893" y="557212"/>
                  </a:lnTo>
                  <a:lnTo>
                    <a:pt x="676275" y="640556"/>
                  </a:lnTo>
                  <a:lnTo>
                    <a:pt x="666750" y="685800"/>
                  </a:lnTo>
                  <a:lnTo>
                    <a:pt x="652462" y="714375"/>
                  </a:lnTo>
                  <a:lnTo>
                    <a:pt x="631031" y="738187"/>
                  </a:lnTo>
                  <a:lnTo>
                    <a:pt x="597693" y="750093"/>
                  </a:lnTo>
                  <a:lnTo>
                    <a:pt x="576262" y="752475"/>
                  </a:lnTo>
                  <a:lnTo>
                    <a:pt x="554831" y="747712"/>
                  </a:lnTo>
                  <a:lnTo>
                    <a:pt x="523875" y="731043"/>
                  </a:lnTo>
                  <a:lnTo>
                    <a:pt x="497681" y="704850"/>
                  </a:lnTo>
                  <a:lnTo>
                    <a:pt x="469106" y="664368"/>
                  </a:lnTo>
                  <a:lnTo>
                    <a:pt x="440531" y="602456"/>
                  </a:lnTo>
                  <a:lnTo>
                    <a:pt x="404812" y="547687"/>
                  </a:lnTo>
                  <a:lnTo>
                    <a:pt x="31908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4">
              <a:extLst>
                <a:ext uri="{FF2B5EF4-FFF2-40B4-BE49-F238E27FC236}">
                  <a16:creationId xmlns:a16="http://schemas.microsoft.com/office/drawing/2014/main" id="{7D42F9D5-6A39-4853-B1D7-F919E2FDD828}"/>
                </a:ext>
              </a:extLst>
            </p:cNvPr>
            <p:cNvSpPr/>
            <p:nvPr/>
          </p:nvSpPr>
          <p:spPr>
            <a:xfrm>
              <a:off x="4376738" y="1979613"/>
              <a:ext cx="2557462" cy="468312"/>
            </a:xfrm>
            <a:custGeom>
              <a:avLst/>
              <a:gdLst>
                <a:gd name="connsiteX0" fmla="*/ 1364456 w 2557462"/>
                <a:gd name="connsiteY0" fmla="*/ 126206 h 469106"/>
                <a:gd name="connsiteX1" fmla="*/ 876300 w 2557462"/>
                <a:gd name="connsiteY1" fmla="*/ 183356 h 469106"/>
                <a:gd name="connsiteX2" fmla="*/ 519112 w 2557462"/>
                <a:gd name="connsiteY2" fmla="*/ 221456 h 469106"/>
                <a:gd name="connsiteX3" fmla="*/ 416718 w 2557462"/>
                <a:gd name="connsiteY3" fmla="*/ 223837 h 469106"/>
                <a:gd name="connsiteX4" fmla="*/ 350043 w 2557462"/>
                <a:gd name="connsiteY4" fmla="*/ 223837 h 469106"/>
                <a:gd name="connsiteX5" fmla="*/ 269081 w 2557462"/>
                <a:gd name="connsiteY5" fmla="*/ 216694 h 469106"/>
                <a:gd name="connsiteX6" fmla="*/ 209550 w 2557462"/>
                <a:gd name="connsiteY6" fmla="*/ 204787 h 469106"/>
                <a:gd name="connsiteX7" fmla="*/ 142875 w 2557462"/>
                <a:gd name="connsiteY7" fmla="*/ 183356 h 469106"/>
                <a:gd name="connsiteX8" fmla="*/ 95250 w 2557462"/>
                <a:gd name="connsiteY8" fmla="*/ 159544 h 469106"/>
                <a:gd name="connsiteX9" fmla="*/ 64293 w 2557462"/>
                <a:gd name="connsiteY9" fmla="*/ 140494 h 469106"/>
                <a:gd name="connsiteX10" fmla="*/ 35718 w 2557462"/>
                <a:gd name="connsiteY10" fmla="*/ 126206 h 469106"/>
                <a:gd name="connsiteX11" fmla="*/ 19050 w 2557462"/>
                <a:gd name="connsiteY11" fmla="*/ 119062 h 469106"/>
                <a:gd name="connsiteX12" fmla="*/ 4762 w 2557462"/>
                <a:gd name="connsiteY12" fmla="*/ 121444 h 469106"/>
                <a:gd name="connsiteX13" fmla="*/ 0 w 2557462"/>
                <a:gd name="connsiteY13" fmla="*/ 123825 h 469106"/>
                <a:gd name="connsiteX14" fmla="*/ 0 w 2557462"/>
                <a:gd name="connsiteY14" fmla="*/ 140494 h 469106"/>
                <a:gd name="connsiteX15" fmla="*/ 7143 w 2557462"/>
                <a:gd name="connsiteY15" fmla="*/ 164306 h 469106"/>
                <a:gd name="connsiteX16" fmla="*/ 21431 w 2557462"/>
                <a:gd name="connsiteY16" fmla="*/ 185737 h 469106"/>
                <a:gd name="connsiteX17" fmla="*/ 66675 w 2557462"/>
                <a:gd name="connsiteY17" fmla="*/ 233362 h 469106"/>
                <a:gd name="connsiteX18" fmla="*/ 176212 w 2557462"/>
                <a:gd name="connsiteY18" fmla="*/ 330994 h 469106"/>
                <a:gd name="connsiteX19" fmla="*/ 233362 w 2557462"/>
                <a:gd name="connsiteY19" fmla="*/ 376237 h 469106"/>
                <a:gd name="connsiteX20" fmla="*/ 290512 w 2557462"/>
                <a:gd name="connsiteY20" fmla="*/ 416719 h 469106"/>
                <a:gd name="connsiteX21" fmla="*/ 330993 w 2557462"/>
                <a:gd name="connsiteY21" fmla="*/ 440531 h 469106"/>
                <a:gd name="connsiteX22" fmla="*/ 366712 w 2557462"/>
                <a:gd name="connsiteY22" fmla="*/ 459581 h 469106"/>
                <a:gd name="connsiteX23" fmla="*/ 397668 w 2557462"/>
                <a:gd name="connsiteY23" fmla="*/ 469106 h 469106"/>
                <a:gd name="connsiteX24" fmla="*/ 421481 w 2557462"/>
                <a:gd name="connsiteY24" fmla="*/ 469106 h 469106"/>
                <a:gd name="connsiteX25" fmla="*/ 454818 w 2557462"/>
                <a:gd name="connsiteY25" fmla="*/ 459581 h 469106"/>
                <a:gd name="connsiteX26" fmla="*/ 485775 w 2557462"/>
                <a:gd name="connsiteY26" fmla="*/ 442912 h 469106"/>
                <a:gd name="connsiteX27" fmla="*/ 540543 w 2557462"/>
                <a:gd name="connsiteY27" fmla="*/ 419100 h 469106"/>
                <a:gd name="connsiteX28" fmla="*/ 626268 w 2557462"/>
                <a:gd name="connsiteY28" fmla="*/ 395287 h 469106"/>
                <a:gd name="connsiteX29" fmla="*/ 745331 w 2557462"/>
                <a:gd name="connsiteY29" fmla="*/ 376237 h 469106"/>
                <a:gd name="connsiteX30" fmla="*/ 1009650 w 2557462"/>
                <a:gd name="connsiteY30" fmla="*/ 345281 h 469106"/>
                <a:gd name="connsiteX31" fmla="*/ 1333500 w 2557462"/>
                <a:gd name="connsiteY31" fmla="*/ 300037 h 469106"/>
                <a:gd name="connsiteX32" fmla="*/ 1664493 w 2557462"/>
                <a:gd name="connsiteY32" fmla="*/ 266700 h 469106"/>
                <a:gd name="connsiteX33" fmla="*/ 1928812 w 2557462"/>
                <a:gd name="connsiteY33" fmla="*/ 240506 h 469106"/>
                <a:gd name="connsiteX34" fmla="*/ 2164556 w 2557462"/>
                <a:gd name="connsiteY34" fmla="*/ 230981 h 469106"/>
                <a:gd name="connsiteX35" fmla="*/ 2466975 w 2557462"/>
                <a:gd name="connsiteY35" fmla="*/ 221456 h 469106"/>
                <a:gd name="connsiteX36" fmla="*/ 2505075 w 2557462"/>
                <a:gd name="connsiteY36" fmla="*/ 216694 h 469106"/>
                <a:gd name="connsiteX37" fmla="*/ 2533650 w 2557462"/>
                <a:gd name="connsiteY37" fmla="*/ 207169 h 469106"/>
                <a:gd name="connsiteX38" fmla="*/ 2550318 w 2557462"/>
                <a:gd name="connsiteY38" fmla="*/ 192881 h 469106"/>
                <a:gd name="connsiteX39" fmla="*/ 2557462 w 2557462"/>
                <a:gd name="connsiteY39" fmla="*/ 173831 h 469106"/>
                <a:gd name="connsiteX40" fmla="*/ 2557462 w 2557462"/>
                <a:gd name="connsiteY40" fmla="*/ 152400 h 469106"/>
                <a:gd name="connsiteX41" fmla="*/ 2543175 w 2557462"/>
                <a:gd name="connsiteY41" fmla="*/ 107156 h 469106"/>
                <a:gd name="connsiteX42" fmla="*/ 2533650 w 2557462"/>
                <a:gd name="connsiteY42" fmla="*/ 90487 h 469106"/>
                <a:gd name="connsiteX43" fmla="*/ 2507456 w 2557462"/>
                <a:gd name="connsiteY43" fmla="*/ 71437 h 469106"/>
                <a:gd name="connsiteX44" fmla="*/ 2440781 w 2557462"/>
                <a:gd name="connsiteY44" fmla="*/ 38100 h 469106"/>
                <a:gd name="connsiteX45" fmla="*/ 2359818 w 2557462"/>
                <a:gd name="connsiteY45" fmla="*/ 9525 h 469106"/>
                <a:gd name="connsiteX46" fmla="*/ 2307431 w 2557462"/>
                <a:gd name="connsiteY46" fmla="*/ 0 h 469106"/>
                <a:gd name="connsiteX47" fmla="*/ 2264568 w 2557462"/>
                <a:gd name="connsiteY47" fmla="*/ 0 h 469106"/>
                <a:gd name="connsiteX48" fmla="*/ 2140743 w 2557462"/>
                <a:gd name="connsiteY48" fmla="*/ 21431 h 469106"/>
                <a:gd name="connsiteX49" fmla="*/ 1947862 w 2557462"/>
                <a:gd name="connsiteY49" fmla="*/ 57150 h 469106"/>
                <a:gd name="connsiteX50" fmla="*/ 1650206 w 2557462"/>
                <a:gd name="connsiteY50" fmla="*/ 95250 h 469106"/>
                <a:gd name="connsiteX51" fmla="*/ 1364456 w 2557462"/>
                <a:gd name="connsiteY51" fmla="*/ 12620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57462" h="469106">
                  <a:moveTo>
                    <a:pt x="1364456" y="126206"/>
                  </a:moveTo>
                  <a:lnTo>
                    <a:pt x="876300" y="183356"/>
                  </a:lnTo>
                  <a:lnTo>
                    <a:pt x="519112" y="221456"/>
                  </a:lnTo>
                  <a:lnTo>
                    <a:pt x="416718" y="223837"/>
                  </a:lnTo>
                  <a:lnTo>
                    <a:pt x="350043" y="223837"/>
                  </a:lnTo>
                  <a:lnTo>
                    <a:pt x="269081" y="216694"/>
                  </a:lnTo>
                  <a:lnTo>
                    <a:pt x="209550" y="204787"/>
                  </a:lnTo>
                  <a:lnTo>
                    <a:pt x="142875" y="183356"/>
                  </a:lnTo>
                  <a:lnTo>
                    <a:pt x="95250" y="159544"/>
                  </a:lnTo>
                  <a:lnTo>
                    <a:pt x="64293" y="140494"/>
                  </a:lnTo>
                  <a:lnTo>
                    <a:pt x="35718" y="126206"/>
                  </a:lnTo>
                  <a:lnTo>
                    <a:pt x="19050" y="119062"/>
                  </a:lnTo>
                  <a:lnTo>
                    <a:pt x="4762" y="121444"/>
                  </a:lnTo>
                  <a:lnTo>
                    <a:pt x="0" y="123825"/>
                  </a:lnTo>
                  <a:lnTo>
                    <a:pt x="0" y="140494"/>
                  </a:lnTo>
                  <a:lnTo>
                    <a:pt x="7143" y="164306"/>
                  </a:lnTo>
                  <a:lnTo>
                    <a:pt x="21431" y="185737"/>
                  </a:lnTo>
                  <a:lnTo>
                    <a:pt x="66675" y="233362"/>
                  </a:lnTo>
                  <a:lnTo>
                    <a:pt x="176212" y="330994"/>
                  </a:lnTo>
                  <a:lnTo>
                    <a:pt x="233362" y="376237"/>
                  </a:lnTo>
                  <a:lnTo>
                    <a:pt x="290512" y="416719"/>
                  </a:lnTo>
                  <a:lnTo>
                    <a:pt x="330993" y="440531"/>
                  </a:lnTo>
                  <a:lnTo>
                    <a:pt x="366712" y="459581"/>
                  </a:lnTo>
                  <a:lnTo>
                    <a:pt x="397668" y="469106"/>
                  </a:lnTo>
                  <a:lnTo>
                    <a:pt x="421481" y="469106"/>
                  </a:lnTo>
                  <a:lnTo>
                    <a:pt x="454818" y="459581"/>
                  </a:lnTo>
                  <a:lnTo>
                    <a:pt x="485775" y="442912"/>
                  </a:lnTo>
                  <a:lnTo>
                    <a:pt x="540543" y="419100"/>
                  </a:lnTo>
                  <a:lnTo>
                    <a:pt x="626268" y="395287"/>
                  </a:lnTo>
                  <a:lnTo>
                    <a:pt x="745331" y="376237"/>
                  </a:lnTo>
                  <a:lnTo>
                    <a:pt x="1009650" y="345281"/>
                  </a:lnTo>
                  <a:lnTo>
                    <a:pt x="1333500" y="300037"/>
                  </a:lnTo>
                  <a:lnTo>
                    <a:pt x="1664493" y="266700"/>
                  </a:lnTo>
                  <a:lnTo>
                    <a:pt x="1928812" y="240506"/>
                  </a:lnTo>
                  <a:lnTo>
                    <a:pt x="2164556" y="230981"/>
                  </a:lnTo>
                  <a:lnTo>
                    <a:pt x="2466975" y="221456"/>
                  </a:lnTo>
                  <a:lnTo>
                    <a:pt x="2505075" y="216694"/>
                  </a:lnTo>
                  <a:lnTo>
                    <a:pt x="2533650" y="207169"/>
                  </a:lnTo>
                  <a:lnTo>
                    <a:pt x="2550318" y="192881"/>
                  </a:lnTo>
                  <a:lnTo>
                    <a:pt x="2557462" y="173831"/>
                  </a:lnTo>
                  <a:lnTo>
                    <a:pt x="2557462" y="152400"/>
                  </a:lnTo>
                  <a:lnTo>
                    <a:pt x="2543175" y="107156"/>
                  </a:lnTo>
                  <a:lnTo>
                    <a:pt x="2533650" y="90487"/>
                  </a:lnTo>
                  <a:lnTo>
                    <a:pt x="2507456" y="71437"/>
                  </a:lnTo>
                  <a:lnTo>
                    <a:pt x="2440781" y="38100"/>
                  </a:lnTo>
                  <a:lnTo>
                    <a:pt x="2359818" y="9525"/>
                  </a:lnTo>
                  <a:lnTo>
                    <a:pt x="2307431" y="0"/>
                  </a:lnTo>
                  <a:lnTo>
                    <a:pt x="2264568" y="0"/>
                  </a:lnTo>
                  <a:lnTo>
                    <a:pt x="2140743" y="21431"/>
                  </a:lnTo>
                  <a:lnTo>
                    <a:pt x="1947862" y="57150"/>
                  </a:lnTo>
                  <a:lnTo>
                    <a:pt x="1650206" y="95250"/>
                  </a:lnTo>
                  <a:lnTo>
                    <a:pt x="1364456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5">
              <a:extLst>
                <a:ext uri="{FF2B5EF4-FFF2-40B4-BE49-F238E27FC236}">
                  <a16:creationId xmlns:a16="http://schemas.microsoft.com/office/drawing/2014/main" id="{07CFBC58-F52B-411D-84B8-3AAD9F78BC90}"/>
                </a:ext>
              </a:extLst>
            </p:cNvPr>
            <p:cNvSpPr/>
            <p:nvPr/>
          </p:nvSpPr>
          <p:spPr>
            <a:xfrm>
              <a:off x="4799013" y="1533525"/>
              <a:ext cx="525462" cy="1209675"/>
            </a:xfrm>
            <a:custGeom>
              <a:avLst/>
              <a:gdLst>
                <a:gd name="connsiteX0" fmla="*/ 469106 w 526256"/>
                <a:gd name="connsiteY0" fmla="*/ 431006 h 1209675"/>
                <a:gd name="connsiteX1" fmla="*/ 483394 w 526256"/>
                <a:gd name="connsiteY1" fmla="*/ 640556 h 1209675"/>
                <a:gd name="connsiteX2" fmla="*/ 521494 w 526256"/>
                <a:gd name="connsiteY2" fmla="*/ 914400 h 1209675"/>
                <a:gd name="connsiteX3" fmla="*/ 526256 w 526256"/>
                <a:gd name="connsiteY3" fmla="*/ 992981 h 1209675"/>
                <a:gd name="connsiteX4" fmla="*/ 526256 w 526256"/>
                <a:gd name="connsiteY4" fmla="*/ 1066800 h 1209675"/>
                <a:gd name="connsiteX5" fmla="*/ 521494 w 526256"/>
                <a:gd name="connsiteY5" fmla="*/ 1119188 h 1209675"/>
                <a:gd name="connsiteX6" fmla="*/ 502444 w 526256"/>
                <a:gd name="connsiteY6" fmla="*/ 1171575 h 1209675"/>
                <a:gd name="connsiteX7" fmla="*/ 481012 w 526256"/>
                <a:gd name="connsiteY7" fmla="*/ 1204913 h 1209675"/>
                <a:gd name="connsiteX8" fmla="*/ 466725 w 526256"/>
                <a:gd name="connsiteY8" fmla="*/ 1209675 h 1209675"/>
                <a:gd name="connsiteX9" fmla="*/ 442912 w 526256"/>
                <a:gd name="connsiteY9" fmla="*/ 1204913 h 1209675"/>
                <a:gd name="connsiteX10" fmla="*/ 423862 w 526256"/>
                <a:gd name="connsiteY10" fmla="*/ 1188244 h 1209675"/>
                <a:gd name="connsiteX11" fmla="*/ 390525 w 526256"/>
                <a:gd name="connsiteY11" fmla="*/ 1147763 h 1209675"/>
                <a:gd name="connsiteX12" fmla="*/ 359569 w 526256"/>
                <a:gd name="connsiteY12" fmla="*/ 1095375 h 1209675"/>
                <a:gd name="connsiteX13" fmla="*/ 333375 w 526256"/>
                <a:gd name="connsiteY13" fmla="*/ 1023938 h 1209675"/>
                <a:gd name="connsiteX14" fmla="*/ 316706 w 526256"/>
                <a:gd name="connsiteY14" fmla="*/ 959644 h 1209675"/>
                <a:gd name="connsiteX15" fmla="*/ 304800 w 526256"/>
                <a:gd name="connsiteY15" fmla="*/ 892969 h 1209675"/>
                <a:gd name="connsiteX16" fmla="*/ 302419 w 526256"/>
                <a:gd name="connsiteY16" fmla="*/ 814388 h 1209675"/>
                <a:gd name="connsiteX17" fmla="*/ 283369 w 526256"/>
                <a:gd name="connsiteY17" fmla="*/ 654844 h 1209675"/>
                <a:gd name="connsiteX18" fmla="*/ 242887 w 526256"/>
                <a:gd name="connsiteY18" fmla="*/ 435769 h 1209675"/>
                <a:gd name="connsiteX19" fmla="*/ 207169 w 526256"/>
                <a:gd name="connsiteY19" fmla="*/ 290513 h 1209675"/>
                <a:gd name="connsiteX20" fmla="*/ 188119 w 526256"/>
                <a:gd name="connsiteY20" fmla="*/ 245269 h 1209675"/>
                <a:gd name="connsiteX21" fmla="*/ 169069 w 526256"/>
                <a:gd name="connsiteY21" fmla="*/ 214313 h 1209675"/>
                <a:gd name="connsiteX22" fmla="*/ 128587 w 526256"/>
                <a:gd name="connsiteY22" fmla="*/ 171450 h 1209675"/>
                <a:gd name="connsiteX23" fmla="*/ 85725 w 526256"/>
                <a:gd name="connsiteY23" fmla="*/ 135731 h 1209675"/>
                <a:gd name="connsiteX24" fmla="*/ 45244 w 526256"/>
                <a:gd name="connsiteY24" fmla="*/ 104775 h 1209675"/>
                <a:gd name="connsiteX25" fmla="*/ 23812 w 526256"/>
                <a:gd name="connsiteY25" fmla="*/ 80963 h 1209675"/>
                <a:gd name="connsiteX26" fmla="*/ 7144 w 526256"/>
                <a:gd name="connsiteY26" fmla="*/ 59531 h 1209675"/>
                <a:gd name="connsiteX27" fmla="*/ 0 w 526256"/>
                <a:gd name="connsiteY27" fmla="*/ 38100 h 1209675"/>
                <a:gd name="connsiteX28" fmla="*/ 4762 w 526256"/>
                <a:gd name="connsiteY28" fmla="*/ 23813 h 1209675"/>
                <a:gd name="connsiteX29" fmla="*/ 26194 w 526256"/>
                <a:gd name="connsiteY29" fmla="*/ 7144 h 1209675"/>
                <a:gd name="connsiteX30" fmla="*/ 57150 w 526256"/>
                <a:gd name="connsiteY30" fmla="*/ 0 h 1209675"/>
                <a:gd name="connsiteX31" fmla="*/ 95250 w 526256"/>
                <a:gd name="connsiteY31" fmla="*/ 7144 h 1209675"/>
                <a:gd name="connsiteX32" fmla="*/ 219075 w 526256"/>
                <a:gd name="connsiteY32" fmla="*/ 38100 h 1209675"/>
                <a:gd name="connsiteX33" fmla="*/ 340519 w 526256"/>
                <a:gd name="connsiteY33" fmla="*/ 83344 h 1209675"/>
                <a:gd name="connsiteX34" fmla="*/ 376237 w 526256"/>
                <a:gd name="connsiteY34" fmla="*/ 100013 h 1209675"/>
                <a:gd name="connsiteX35" fmla="*/ 402431 w 526256"/>
                <a:gd name="connsiteY35" fmla="*/ 119063 h 1209675"/>
                <a:gd name="connsiteX36" fmla="*/ 433387 w 526256"/>
                <a:gd name="connsiteY36" fmla="*/ 157163 h 1209675"/>
                <a:gd name="connsiteX37" fmla="*/ 454819 w 526256"/>
                <a:gd name="connsiteY37" fmla="*/ 202406 h 1209675"/>
                <a:gd name="connsiteX38" fmla="*/ 461962 w 526256"/>
                <a:gd name="connsiteY38" fmla="*/ 259556 h 1209675"/>
                <a:gd name="connsiteX39" fmla="*/ 469106 w 526256"/>
                <a:gd name="connsiteY39" fmla="*/ 4310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26256" h="1209675">
                  <a:moveTo>
                    <a:pt x="469106" y="431006"/>
                  </a:moveTo>
                  <a:lnTo>
                    <a:pt x="483394" y="640556"/>
                  </a:lnTo>
                  <a:lnTo>
                    <a:pt x="521494" y="914400"/>
                  </a:lnTo>
                  <a:lnTo>
                    <a:pt x="526256" y="992981"/>
                  </a:lnTo>
                  <a:lnTo>
                    <a:pt x="526256" y="1066800"/>
                  </a:lnTo>
                  <a:lnTo>
                    <a:pt x="521494" y="1119188"/>
                  </a:lnTo>
                  <a:lnTo>
                    <a:pt x="502444" y="1171575"/>
                  </a:lnTo>
                  <a:lnTo>
                    <a:pt x="481012" y="1204913"/>
                  </a:lnTo>
                  <a:lnTo>
                    <a:pt x="466725" y="1209675"/>
                  </a:lnTo>
                  <a:lnTo>
                    <a:pt x="442912" y="1204913"/>
                  </a:lnTo>
                  <a:lnTo>
                    <a:pt x="423862" y="1188244"/>
                  </a:lnTo>
                  <a:lnTo>
                    <a:pt x="390525" y="1147763"/>
                  </a:lnTo>
                  <a:lnTo>
                    <a:pt x="359569" y="1095375"/>
                  </a:lnTo>
                  <a:lnTo>
                    <a:pt x="333375" y="1023938"/>
                  </a:lnTo>
                  <a:lnTo>
                    <a:pt x="316706" y="959644"/>
                  </a:lnTo>
                  <a:lnTo>
                    <a:pt x="304800" y="892969"/>
                  </a:lnTo>
                  <a:cubicBezTo>
                    <a:pt x="304006" y="866775"/>
                    <a:pt x="303213" y="840582"/>
                    <a:pt x="302419" y="814388"/>
                  </a:cubicBezTo>
                  <a:lnTo>
                    <a:pt x="283369" y="654844"/>
                  </a:lnTo>
                  <a:lnTo>
                    <a:pt x="242887" y="435769"/>
                  </a:lnTo>
                  <a:lnTo>
                    <a:pt x="207169" y="290513"/>
                  </a:lnTo>
                  <a:lnTo>
                    <a:pt x="188119" y="245269"/>
                  </a:lnTo>
                  <a:lnTo>
                    <a:pt x="169069" y="214313"/>
                  </a:lnTo>
                  <a:lnTo>
                    <a:pt x="128587" y="171450"/>
                  </a:lnTo>
                  <a:lnTo>
                    <a:pt x="85725" y="135731"/>
                  </a:lnTo>
                  <a:lnTo>
                    <a:pt x="45244" y="104775"/>
                  </a:lnTo>
                  <a:lnTo>
                    <a:pt x="23812" y="80963"/>
                  </a:lnTo>
                  <a:lnTo>
                    <a:pt x="7144" y="59531"/>
                  </a:lnTo>
                  <a:lnTo>
                    <a:pt x="0" y="38100"/>
                  </a:lnTo>
                  <a:lnTo>
                    <a:pt x="4762" y="23813"/>
                  </a:lnTo>
                  <a:lnTo>
                    <a:pt x="26194" y="7144"/>
                  </a:lnTo>
                  <a:lnTo>
                    <a:pt x="57150" y="0"/>
                  </a:lnTo>
                  <a:lnTo>
                    <a:pt x="95250" y="7144"/>
                  </a:lnTo>
                  <a:lnTo>
                    <a:pt x="219075" y="38100"/>
                  </a:lnTo>
                  <a:lnTo>
                    <a:pt x="340519" y="83344"/>
                  </a:lnTo>
                  <a:lnTo>
                    <a:pt x="376237" y="100013"/>
                  </a:lnTo>
                  <a:lnTo>
                    <a:pt x="402431" y="119063"/>
                  </a:lnTo>
                  <a:lnTo>
                    <a:pt x="433387" y="157163"/>
                  </a:lnTo>
                  <a:lnTo>
                    <a:pt x="454819" y="202406"/>
                  </a:lnTo>
                  <a:lnTo>
                    <a:pt x="461962" y="259556"/>
                  </a:lnTo>
                  <a:lnTo>
                    <a:pt x="469106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6">
              <a:extLst>
                <a:ext uri="{FF2B5EF4-FFF2-40B4-BE49-F238E27FC236}">
                  <a16:creationId xmlns:a16="http://schemas.microsoft.com/office/drawing/2014/main" id="{ADC5ABDA-6DAF-4BB9-BDE2-0AC27A2D41B3}"/>
                </a:ext>
              </a:extLst>
            </p:cNvPr>
            <p:cNvSpPr/>
            <p:nvPr/>
          </p:nvSpPr>
          <p:spPr>
            <a:xfrm>
              <a:off x="5951538" y="1427163"/>
              <a:ext cx="487362" cy="1257300"/>
            </a:xfrm>
            <a:custGeom>
              <a:avLst/>
              <a:gdLst>
                <a:gd name="connsiteX0" fmla="*/ 154781 w 488156"/>
                <a:gd name="connsiteY0" fmla="*/ 478631 h 1257300"/>
                <a:gd name="connsiteX1" fmla="*/ 130969 w 488156"/>
                <a:gd name="connsiteY1" fmla="*/ 659606 h 1257300"/>
                <a:gd name="connsiteX2" fmla="*/ 78581 w 488156"/>
                <a:gd name="connsiteY2" fmla="*/ 842962 h 1257300"/>
                <a:gd name="connsiteX3" fmla="*/ 40481 w 488156"/>
                <a:gd name="connsiteY3" fmla="*/ 964406 h 1257300"/>
                <a:gd name="connsiteX4" fmla="*/ 9525 w 488156"/>
                <a:gd name="connsiteY4" fmla="*/ 1083469 h 1257300"/>
                <a:gd name="connsiteX5" fmla="*/ 0 w 488156"/>
                <a:gd name="connsiteY5" fmla="*/ 1154906 h 1257300"/>
                <a:gd name="connsiteX6" fmla="*/ 11906 w 488156"/>
                <a:gd name="connsiteY6" fmla="*/ 1202531 h 1257300"/>
                <a:gd name="connsiteX7" fmla="*/ 35719 w 488156"/>
                <a:gd name="connsiteY7" fmla="*/ 1243012 h 1257300"/>
                <a:gd name="connsiteX8" fmla="*/ 50006 w 488156"/>
                <a:gd name="connsiteY8" fmla="*/ 1252537 h 1257300"/>
                <a:gd name="connsiteX9" fmla="*/ 64294 w 488156"/>
                <a:gd name="connsiteY9" fmla="*/ 1257300 h 1257300"/>
                <a:gd name="connsiteX10" fmla="*/ 83344 w 488156"/>
                <a:gd name="connsiteY10" fmla="*/ 1250156 h 1257300"/>
                <a:gd name="connsiteX11" fmla="*/ 111919 w 488156"/>
                <a:gd name="connsiteY11" fmla="*/ 1223962 h 1257300"/>
                <a:gd name="connsiteX12" fmla="*/ 142875 w 488156"/>
                <a:gd name="connsiteY12" fmla="*/ 1178719 h 1257300"/>
                <a:gd name="connsiteX13" fmla="*/ 188119 w 488156"/>
                <a:gd name="connsiteY13" fmla="*/ 1092994 h 1257300"/>
                <a:gd name="connsiteX14" fmla="*/ 247650 w 488156"/>
                <a:gd name="connsiteY14" fmla="*/ 959644 h 1257300"/>
                <a:gd name="connsiteX15" fmla="*/ 304800 w 488156"/>
                <a:gd name="connsiteY15" fmla="*/ 816769 h 1257300"/>
                <a:gd name="connsiteX16" fmla="*/ 316706 w 488156"/>
                <a:gd name="connsiteY16" fmla="*/ 781050 h 1257300"/>
                <a:gd name="connsiteX17" fmla="*/ 333375 w 488156"/>
                <a:gd name="connsiteY17" fmla="*/ 623887 h 1257300"/>
                <a:gd name="connsiteX18" fmla="*/ 369094 w 488156"/>
                <a:gd name="connsiteY18" fmla="*/ 500062 h 1257300"/>
                <a:gd name="connsiteX19" fmla="*/ 404812 w 488156"/>
                <a:gd name="connsiteY19" fmla="*/ 407194 h 1257300"/>
                <a:gd name="connsiteX20" fmla="*/ 433387 w 488156"/>
                <a:gd name="connsiteY20" fmla="*/ 352425 h 1257300"/>
                <a:gd name="connsiteX21" fmla="*/ 457200 w 488156"/>
                <a:gd name="connsiteY21" fmla="*/ 316706 h 1257300"/>
                <a:gd name="connsiteX22" fmla="*/ 483394 w 488156"/>
                <a:gd name="connsiteY22" fmla="*/ 288131 h 1257300"/>
                <a:gd name="connsiteX23" fmla="*/ 488156 w 488156"/>
                <a:gd name="connsiteY23" fmla="*/ 271462 h 1257300"/>
                <a:gd name="connsiteX24" fmla="*/ 485775 w 488156"/>
                <a:gd name="connsiteY24" fmla="*/ 247650 h 1257300"/>
                <a:gd name="connsiteX25" fmla="*/ 481012 w 488156"/>
                <a:gd name="connsiteY25" fmla="*/ 230981 h 1257300"/>
                <a:gd name="connsiteX26" fmla="*/ 464344 w 488156"/>
                <a:gd name="connsiteY26" fmla="*/ 202406 h 1257300"/>
                <a:gd name="connsiteX27" fmla="*/ 440531 w 488156"/>
                <a:gd name="connsiteY27" fmla="*/ 178594 h 1257300"/>
                <a:gd name="connsiteX28" fmla="*/ 414337 w 488156"/>
                <a:gd name="connsiteY28" fmla="*/ 154781 h 1257300"/>
                <a:gd name="connsiteX29" fmla="*/ 390525 w 488156"/>
                <a:gd name="connsiteY29" fmla="*/ 135731 h 1257300"/>
                <a:gd name="connsiteX30" fmla="*/ 350044 w 488156"/>
                <a:gd name="connsiteY30" fmla="*/ 111919 h 1257300"/>
                <a:gd name="connsiteX31" fmla="*/ 290512 w 488156"/>
                <a:gd name="connsiteY31" fmla="*/ 78581 h 1257300"/>
                <a:gd name="connsiteX32" fmla="*/ 214312 w 488156"/>
                <a:gd name="connsiteY32" fmla="*/ 45244 h 1257300"/>
                <a:gd name="connsiteX33" fmla="*/ 128587 w 488156"/>
                <a:gd name="connsiteY33" fmla="*/ 19050 h 1257300"/>
                <a:gd name="connsiteX34" fmla="*/ 88106 w 488156"/>
                <a:gd name="connsiteY34" fmla="*/ 4762 h 1257300"/>
                <a:gd name="connsiteX35" fmla="*/ 66675 w 488156"/>
                <a:gd name="connsiteY35" fmla="*/ 0 h 1257300"/>
                <a:gd name="connsiteX36" fmla="*/ 59531 w 488156"/>
                <a:gd name="connsiteY36" fmla="*/ 0 h 1257300"/>
                <a:gd name="connsiteX37" fmla="*/ 52387 w 488156"/>
                <a:gd name="connsiteY37" fmla="*/ 9525 h 1257300"/>
                <a:gd name="connsiteX38" fmla="*/ 54769 w 488156"/>
                <a:gd name="connsiteY38" fmla="*/ 30956 h 1257300"/>
                <a:gd name="connsiteX39" fmla="*/ 69056 w 488156"/>
                <a:gd name="connsiteY39" fmla="*/ 61912 h 1257300"/>
                <a:gd name="connsiteX40" fmla="*/ 95250 w 488156"/>
                <a:gd name="connsiteY40" fmla="*/ 90487 h 1257300"/>
                <a:gd name="connsiteX41" fmla="*/ 121444 w 488156"/>
                <a:gd name="connsiteY41" fmla="*/ 121444 h 1257300"/>
                <a:gd name="connsiteX42" fmla="*/ 147637 w 488156"/>
                <a:gd name="connsiteY42" fmla="*/ 159544 h 1257300"/>
                <a:gd name="connsiteX43" fmla="*/ 169069 w 488156"/>
                <a:gd name="connsiteY43" fmla="*/ 211931 h 1257300"/>
                <a:gd name="connsiteX44" fmla="*/ 176212 w 488156"/>
                <a:gd name="connsiteY44" fmla="*/ 238125 h 1257300"/>
                <a:gd name="connsiteX45" fmla="*/ 176212 w 488156"/>
                <a:gd name="connsiteY45" fmla="*/ 283369 h 1257300"/>
                <a:gd name="connsiteX46" fmla="*/ 154781 w 488156"/>
                <a:gd name="connsiteY46" fmla="*/ 478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257300">
                  <a:moveTo>
                    <a:pt x="154781" y="478631"/>
                  </a:moveTo>
                  <a:lnTo>
                    <a:pt x="130969" y="659606"/>
                  </a:lnTo>
                  <a:lnTo>
                    <a:pt x="78581" y="842962"/>
                  </a:lnTo>
                  <a:lnTo>
                    <a:pt x="40481" y="964406"/>
                  </a:lnTo>
                  <a:lnTo>
                    <a:pt x="9525" y="1083469"/>
                  </a:lnTo>
                  <a:lnTo>
                    <a:pt x="0" y="1154906"/>
                  </a:lnTo>
                  <a:lnTo>
                    <a:pt x="11906" y="1202531"/>
                  </a:lnTo>
                  <a:lnTo>
                    <a:pt x="35719" y="1243012"/>
                  </a:lnTo>
                  <a:lnTo>
                    <a:pt x="50006" y="1252537"/>
                  </a:lnTo>
                  <a:lnTo>
                    <a:pt x="64294" y="1257300"/>
                  </a:lnTo>
                  <a:lnTo>
                    <a:pt x="83344" y="1250156"/>
                  </a:lnTo>
                  <a:lnTo>
                    <a:pt x="111919" y="1223962"/>
                  </a:lnTo>
                  <a:lnTo>
                    <a:pt x="142875" y="1178719"/>
                  </a:lnTo>
                  <a:lnTo>
                    <a:pt x="188119" y="1092994"/>
                  </a:lnTo>
                  <a:lnTo>
                    <a:pt x="247650" y="959644"/>
                  </a:lnTo>
                  <a:lnTo>
                    <a:pt x="304800" y="816769"/>
                  </a:lnTo>
                  <a:lnTo>
                    <a:pt x="316706" y="781050"/>
                  </a:lnTo>
                  <a:lnTo>
                    <a:pt x="333375" y="623887"/>
                  </a:lnTo>
                  <a:lnTo>
                    <a:pt x="369094" y="500062"/>
                  </a:lnTo>
                  <a:lnTo>
                    <a:pt x="404812" y="407194"/>
                  </a:lnTo>
                  <a:lnTo>
                    <a:pt x="433387" y="352425"/>
                  </a:lnTo>
                  <a:lnTo>
                    <a:pt x="457200" y="316706"/>
                  </a:lnTo>
                  <a:lnTo>
                    <a:pt x="483394" y="288131"/>
                  </a:lnTo>
                  <a:lnTo>
                    <a:pt x="488156" y="271462"/>
                  </a:lnTo>
                  <a:lnTo>
                    <a:pt x="485775" y="247650"/>
                  </a:lnTo>
                  <a:lnTo>
                    <a:pt x="481012" y="230981"/>
                  </a:lnTo>
                  <a:lnTo>
                    <a:pt x="464344" y="202406"/>
                  </a:lnTo>
                  <a:lnTo>
                    <a:pt x="440531" y="178594"/>
                  </a:lnTo>
                  <a:lnTo>
                    <a:pt x="414337" y="154781"/>
                  </a:lnTo>
                  <a:lnTo>
                    <a:pt x="390525" y="135731"/>
                  </a:lnTo>
                  <a:lnTo>
                    <a:pt x="350044" y="111919"/>
                  </a:lnTo>
                  <a:lnTo>
                    <a:pt x="290512" y="78581"/>
                  </a:lnTo>
                  <a:lnTo>
                    <a:pt x="214312" y="45244"/>
                  </a:lnTo>
                  <a:lnTo>
                    <a:pt x="128587" y="19050"/>
                  </a:lnTo>
                  <a:lnTo>
                    <a:pt x="88106" y="4762"/>
                  </a:lnTo>
                  <a:lnTo>
                    <a:pt x="66675" y="0"/>
                  </a:lnTo>
                  <a:lnTo>
                    <a:pt x="59531" y="0"/>
                  </a:lnTo>
                  <a:lnTo>
                    <a:pt x="52387" y="9525"/>
                  </a:lnTo>
                  <a:lnTo>
                    <a:pt x="54769" y="30956"/>
                  </a:lnTo>
                  <a:lnTo>
                    <a:pt x="69056" y="61912"/>
                  </a:lnTo>
                  <a:lnTo>
                    <a:pt x="95250" y="90487"/>
                  </a:lnTo>
                  <a:lnTo>
                    <a:pt x="121444" y="121444"/>
                  </a:lnTo>
                  <a:lnTo>
                    <a:pt x="147637" y="159544"/>
                  </a:lnTo>
                  <a:lnTo>
                    <a:pt x="169069" y="211931"/>
                  </a:lnTo>
                  <a:lnTo>
                    <a:pt x="176212" y="238125"/>
                  </a:lnTo>
                  <a:lnTo>
                    <a:pt x="176212" y="283369"/>
                  </a:lnTo>
                  <a:lnTo>
                    <a:pt x="154781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8">
              <a:extLst>
                <a:ext uri="{FF2B5EF4-FFF2-40B4-BE49-F238E27FC236}">
                  <a16:creationId xmlns:a16="http://schemas.microsoft.com/office/drawing/2014/main" id="{F8000A19-843E-4C49-8EF2-627C5B833639}"/>
                </a:ext>
              </a:extLst>
            </p:cNvPr>
            <p:cNvSpPr/>
            <p:nvPr/>
          </p:nvSpPr>
          <p:spPr>
            <a:xfrm>
              <a:off x="4781550" y="2630488"/>
              <a:ext cx="2052638" cy="1428750"/>
            </a:xfrm>
            <a:custGeom>
              <a:avLst/>
              <a:gdLst>
                <a:gd name="connsiteX0" fmla="*/ 876300 w 2052638"/>
                <a:gd name="connsiteY0" fmla="*/ 257175 h 1428750"/>
                <a:gd name="connsiteX1" fmla="*/ 719138 w 2052638"/>
                <a:gd name="connsiteY1" fmla="*/ 278607 h 1428750"/>
                <a:gd name="connsiteX2" fmla="*/ 533400 w 2052638"/>
                <a:gd name="connsiteY2" fmla="*/ 307182 h 1428750"/>
                <a:gd name="connsiteX3" fmla="*/ 245269 w 2052638"/>
                <a:gd name="connsiteY3" fmla="*/ 354807 h 1428750"/>
                <a:gd name="connsiteX4" fmla="*/ 54769 w 2052638"/>
                <a:gd name="connsiteY4" fmla="*/ 390525 h 1428750"/>
                <a:gd name="connsiteX5" fmla="*/ 0 w 2052638"/>
                <a:gd name="connsiteY5" fmla="*/ 252413 h 1428750"/>
                <a:gd name="connsiteX6" fmla="*/ 204788 w 2052638"/>
                <a:gd name="connsiteY6" fmla="*/ 214313 h 1428750"/>
                <a:gd name="connsiteX7" fmla="*/ 554831 w 2052638"/>
                <a:gd name="connsiteY7" fmla="*/ 161925 h 1428750"/>
                <a:gd name="connsiteX8" fmla="*/ 892969 w 2052638"/>
                <a:gd name="connsiteY8" fmla="*/ 116682 h 1428750"/>
                <a:gd name="connsiteX9" fmla="*/ 1223963 w 2052638"/>
                <a:gd name="connsiteY9" fmla="*/ 80963 h 1428750"/>
                <a:gd name="connsiteX10" fmla="*/ 1445419 w 2052638"/>
                <a:gd name="connsiteY10" fmla="*/ 59532 h 1428750"/>
                <a:gd name="connsiteX11" fmla="*/ 1552575 w 2052638"/>
                <a:gd name="connsiteY11" fmla="*/ 33338 h 1428750"/>
                <a:gd name="connsiteX12" fmla="*/ 1669256 w 2052638"/>
                <a:gd name="connsiteY12" fmla="*/ 0 h 1428750"/>
                <a:gd name="connsiteX13" fmla="*/ 1690688 w 2052638"/>
                <a:gd name="connsiteY13" fmla="*/ 0 h 1428750"/>
                <a:gd name="connsiteX14" fmla="*/ 1724025 w 2052638"/>
                <a:gd name="connsiteY14" fmla="*/ 16669 h 1428750"/>
                <a:gd name="connsiteX15" fmla="*/ 1788319 w 2052638"/>
                <a:gd name="connsiteY15" fmla="*/ 54769 h 1428750"/>
                <a:gd name="connsiteX16" fmla="*/ 1826419 w 2052638"/>
                <a:gd name="connsiteY16" fmla="*/ 80963 h 1428750"/>
                <a:gd name="connsiteX17" fmla="*/ 1897856 w 2052638"/>
                <a:gd name="connsiteY17" fmla="*/ 135732 h 1428750"/>
                <a:gd name="connsiteX18" fmla="*/ 1981200 w 2052638"/>
                <a:gd name="connsiteY18" fmla="*/ 204788 h 1428750"/>
                <a:gd name="connsiteX19" fmla="*/ 2021681 w 2052638"/>
                <a:gd name="connsiteY19" fmla="*/ 238125 h 1428750"/>
                <a:gd name="connsiteX20" fmla="*/ 2040731 w 2052638"/>
                <a:gd name="connsiteY20" fmla="*/ 261938 h 1428750"/>
                <a:gd name="connsiteX21" fmla="*/ 2047875 w 2052638"/>
                <a:gd name="connsiteY21" fmla="*/ 278607 h 1428750"/>
                <a:gd name="connsiteX22" fmla="*/ 2052638 w 2052638"/>
                <a:gd name="connsiteY22" fmla="*/ 300038 h 1428750"/>
                <a:gd name="connsiteX23" fmla="*/ 2050256 w 2052638"/>
                <a:gd name="connsiteY23" fmla="*/ 330994 h 1428750"/>
                <a:gd name="connsiteX24" fmla="*/ 2031206 w 2052638"/>
                <a:gd name="connsiteY24" fmla="*/ 361950 h 1428750"/>
                <a:gd name="connsiteX25" fmla="*/ 2000250 w 2052638"/>
                <a:gd name="connsiteY25" fmla="*/ 392907 h 1428750"/>
                <a:gd name="connsiteX26" fmla="*/ 1985963 w 2052638"/>
                <a:gd name="connsiteY26" fmla="*/ 411957 h 1428750"/>
                <a:gd name="connsiteX27" fmla="*/ 1945481 w 2052638"/>
                <a:gd name="connsiteY27" fmla="*/ 538163 h 1428750"/>
                <a:gd name="connsiteX28" fmla="*/ 1897856 w 2052638"/>
                <a:gd name="connsiteY28" fmla="*/ 740569 h 1428750"/>
                <a:gd name="connsiteX29" fmla="*/ 1840706 w 2052638"/>
                <a:gd name="connsiteY29" fmla="*/ 1016794 h 1428750"/>
                <a:gd name="connsiteX30" fmla="*/ 1788319 w 2052638"/>
                <a:gd name="connsiteY30" fmla="*/ 1295400 h 1428750"/>
                <a:gd name="connsiteX31" fmla="*/ 1774031 w 2052638"/>
                <a:gd name="connsiteY31" fmla="*/ 1352550 h 1428750"/>
                <a:gd name="connsiteX32" fmla="*/ 1757363 w 2052638"/>
                <a:gd name="connsiteY32" fmla="*/ 1381125 h 1428750"/>
                <a:gd name="connsiteX33" fmla="*/ 1738313 w 2052638"/>
                <a:gd name="connsiteY33" fmla="*/ 1402557 h 1428750"/>
                <a:gd name="connsiteX34" fmla="*/ 1724025 w 2052638"/>
                <a:gd name="connsiteY34" fmla="*/ 1414463 h 1428750"/>
                <a:gd name="connsiteX35" fmla="*/ 1704975 w 2052638"/>
                <a:gd name="connsiteY35" fmla="*/ 1423988 h 1428750"/>
                <a:gd name="connsiteX36" fmla="*/ 1666875 w 2052638"/>
                <a:gd name="connsiteY36" fmla="*/ 1428750 h 1428750"/>
                <a:gd name="connsiteX37" fmla="*/ 1628775 w 2052638"/>
                <a:gd name="connsiteY37" fmla="*/ 1423988 h 1428750"/>
                <a:gd name="connsiteX38" fmla="*/ 1595438 w 2052638"/>
                <a:gd name="connsiteY38" fmla="*/ 1414463 h 1428750"/>
                <a:gd name="connsiteX39" fmla="*/ 1574006 w 2052638"/>
                <a:gd name="connsiteY39" fmla="*/ 1397794 h 1428750"/>
                <a:gd name="connsiteX40" fmla="*/ 1557338 w 2052638"/>
                <a:gd name="connsiteY40" fmla="*/ 1371600 h 1428750"/>
                <a:gd name="connsiteX41" fmla="*/ 1550194 w 2052638"/>
                <a:gd name="connsiteY41" fmla="*/ 1338263 h 1428750"/>
                <a:gd name="connsiteX42" fmla="*/ 1552575 w 2052638"/>
                <a:gd name="connsiteY42" fmla="*/ 1295400 h 1428750"/>
                <a:gd name="connsiteX43" fmla="*/ 1590675 w 2052638"/>
                <a:gd name="connsiteY43" fmla="*/ 1164432 h 1428750"/>
                <a:gd name="connsiteX44" fmla="*/ 1604963 w 2052638"/>
                <a:gd name="connsiteY44" fmla="*/ 1023938 h 1428750"/>
                <a:gd name="connsiteX45" fmla="*/ 1626394 w 2052638"/>
                <a:gd name="connsiteY45" fmla="*/ 840582 h 1428750"/>
                <a:gd name="connsiteX46" fmla="*/ 1643063 w 2052638"/>
                <a:gd name="connsiteY46" fmla="*/ 747713 h 1428750"/>
                <a:gd name="connsiteX47" fmla="*/ 1659731 w 2052638"/>
                <a:gd name="connsiteY47" fmla="*/ 628650 h 1428750"/>
                <a:gd name="connsiteX48" fmla="*/ 1669256 w 2052638"/>
                <a:gd name="connsiteY48" fmla="*/ 547688 h 1428750"/>
                <a:gd name="connsiteX49" fmla="*/ 1678781 w 2052638"/>
                <a:gd name="connsiteY49" fmla="*/ 421482 h 1428750"/>
                <a:gd name="connsiteX50" fmla="*/ 1681163 w 2052638"/>
                <a:gd name="connsiteY50" fmla="*/ 316707 h 1428750"/>
                <a:gd name="connsiteX51" fmla="*/ 1678781 w 2052638"/>
                <a:gd name="connsiteY51" fmla="*/ 288132 h 1428750"/>
                <a:gd name="connsiteX52" fmla="*/ 1671638 w 2052638"/>
                <a:gd name="connsiteY52" fmla="*/ 259557 h 1428750"/>
                <a:gd name="connsiteX53" fmla="*/ 1657350 w 2052638"/>
                <a:gd name="connsiteY53" fmla="*/ 240507 h 1428750"/>
                <a:gd name="connsiteX54" fmla="*/ 1647825 w 2052638"/>
                <a:gd name="connsiteY54" fmla="*/ 233363 h 1428750"/>
                <a:gd name="connsiteX55" fmla="*/ 1628775 w 2052638"/>
                <a:gd name="connsiteY55" fmla="*/ 223838 h 1428750"/>
                <a:gd name="connsiteX56" fmla="*/ 1581150 w 2052638"/>
                <a:gd name="connsiteY56" fmla="*/ 216694 h 1428750"/>
                <a:gd name="connsiteX57" fmla="*/ 1350169 w 2052638"/>
                <a:gd name="connsiteY57" fmla="*/ 223838 h 1428750"/>
                <a:gd name="connsiteX58" fmla="*/ 1143000 w 2052638"/>
                <a:gd name="connsiteY58" fmla="*/ 233363 h 1428750"/>
                <a:gd name="connsiteX59" fmla="*/ 876300 w 2052638"/>
                <a:gd name="connsiteY59" fmla="*/ 2571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2638" h="1428750">
                  <a:moveTo>
                    <a:pt x="876300" y="257175"/>
                  </a:moveTo>
                  <a:lnTo>
                    <a:pt x="719138" y="278607"/>
                  </a:lnTo>
                  <a:lnTo>
                    <a:pt x="533400" y="307182"/>
                  </a:lnTo>
                  <a:lnTo>
                    <a:pt x="245269" y="354807"/>
                  </a:lnTo>
                  <a:lnTo>
                    <a:pt x="54769" y="390525"/>
                  </a:lnTo>
                  <a:lnTo>
                    <a:pt x="0" y="252413"/>
                  </a:lnTo>
                  <a:lnTo>
                    <a:pt x="204788" y="214313"/>
                  </a:lnTo>
                  <a:lnTo>
                    <a:pt x="554831" y="161925"/>
                  </a:lnTo>
                  <a:lnTo>
                    <a:pt x="892969" y="116682"/>
                  </a:lnTo>
                  <a:lnTo>
                    <a:pt x="1223963" y="80963"/>
                  </a:lnTo>
                  <a:lnTo>
                    <a:pt x="1445419" y="59532"/>
                  </a:lnTo>
                  <a:lnTo>
                    <a:pt x="1552575" y="33338"/>
                  </a:lnTo>
                  <a:lnTo>
                    <a:pt x="1669256" y="0"/>
                  </a:lnTo>
                  <a:lnTo>
                    <a:pt x="1690688" y="0"/>
                  </a:lnTo>
                  <a:lnTo>
                    <a:pt x="1724025" y="16669"/>
                  </a:lnTo>
                  <a:lnTo>
                    <a:pt x="1788319" y="54769"/>
                  </a:lnTo>
                  <a:lnTo>
                    <a:pt x="1826419" y="80963"/>
                  </a:lnTo>
                  <a:lnTo>
                    <a:pt x="1897856" y="135732"/>
                  </a:lnTo>
                  <a:lnTo>
                    <a:pt x="1981200" y="204788"/>
                  </a:lnTo>
                  <a:lnTo>
                    <a:pt x="2021681" y="238125"/>
                  </a:lnTo>
                  <a:lnTo>
                    <a:pt x="2040731" y="261938"/>
                  </a:lnTo>
                  <a:lnTo>
                    <a:pt x="2047875" y="278607"/>
                  </a:lnTo>
                  <a:lnTo>
                    <a:pt x="2052638" y="300038"/>
                  </a:lnTo>
                  <a:lnTo>
                    <a:pt x="2050256" y="330994"/>
                  </a:lnTo>
                  <a:lnTo>
                    <a:pt x="2031206" y="361950"/>
                  </a:lnTo>
                  <a:lnTo>
                    <a:pt x="2000250" y="392907"/>
                  </a:lnTo>
                  <a:lnTo>
                    <a:pt x="1985963" y="411957"/>
                  </a:lnTo>
                  <a:lnTo>
                    <a:pt x="1945481" y="538163"/>
                  </a:lnTo>
                  <a:lnTo>
                    <a:pt x="1897856" y="740569"/>
                  </a:lnTo>
                  <a:lnTo>
                    <a:pt x="1840706" y="1016794"/>
                  </a:lnTo>
                  <a:lnTo>
                    <a:pt x="1788319" y="1295400"/>
                  </a:lnTo>
                  <a:lnTo>
                    <a:pt x="1774031" y="1352550"/>
                  </a:lnTo>
                  <a:lnTo>
                    <a:pt x="1757363" y="1381125"/>
                  </a:lnTo>
                  <a:lnTo>
                    <a:pt x="1738313" y="1402557"/>
                  </a:lnTo>
                  <a:lnTo>
                    <a:pt x="1724025" y="1414463"/>
                  </a:lnTo>
                  <a:lnTo>
                    <a:pt x="1704975" y="1423988"/>
                  </a:lnTo>
                  <a:lnTo>
                    <a:pt x="1666875" y="1428750"/>
                  </a:lnTo>
                  <a:lnTo>
                    <a:pt x="1628775" y="1423988"/>
                  </a:lnTo>
                  <a:lnTo>
                    <a:pt x="1595438" y="1414463"/>
                  </a:lnTo>
                  <a:lnTo>
                    <a:pt x="1574006" y="1397794"/>
                  </a:lnTo>
                  <a:lnTo>
                    <a:pt x="1557338" y="1371600"/>
                  </a:lnTo>
                  <a:lnTo>
                    <a:pt x="1550194" y="1338263"/>
                  </a:lnTo>
                  <a:lnTo>
                    <a:pt x="1552575" y="1295400"/>
                  </a:lnTo>
                  <a:lnTo>
                    <a:pt x="1590675" y="1164432"/>
                  </a:lnTo>
                  <a:lnTo>
                    <a:pt x="1604963" y="1023938"/>
                  </a:lnTo>
                  <a:lnTo>
                    <a:pt x="1626394" y="840582"/>
                  </a:lnTo>
                  <a:lnTo>
                    <a:pt x="1643063" y="747713"/>
                  </a:lnTo>
                  <a:lnTo>
                    <a:pt x="1659731" y="628650"/>
                  </a:lnTo>
                  <a:lnTo>
                    <a:pt x="1669256" y="547688"/>
                  </a:lnTo>
                  <a:lnTo>
                    <a:pt x="1678781" y="421482"/>
                  </a:lnTo>
                  <a:lnTo>
                    <a:pt x="1681163" y="316707"/>
                  </a:lnTo>
                  <a:lnTo>
                    <a:pt x="1678781" y="288132"/>
                  </a:lnTo>
                  <a:lnTo>
                    <a:pt x="1671638" y="259557"/>
                  </a:lnTo>
                  <a:lnTo>
                    <a:pt x="1657350" y="240507"/>
                  </a:lnTo>
                  <a:lnTo>
                    <a:pt x="1647825" y="233363"/>
                  </a:lnTo>
                  <a:lnTo>
                    <a:pt x="1628775" y="223838"/>
                  </a:lnTo>
                  <a:lnTo>
                    <a:pt x="1581150" y="216694"/>
                  </a:lnTo>
                  <a:lnTo>
                    <a:pt x="1350169" y="223838"/>
                  </a:lnTo>
                  <a:lnTo>
                    <a:pt x="1143000" y="233363"/>
                  </a:lnTo>
                  <a:lnTo>
                    <a:pt x="8763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9">
              <a:extLst>
                <a:ext uri="{FF2B5EF4-FFF2-40B4-BE49-F238E27FC236}">
                  <a16:creationId xmlns:a16="http://schemas.microsoft.com/office/drawing/2014/main" id="{A772A66F-F266-45DA-8B23-C91AB488BA83}"/>
                </a:ext>
              </a:extLst>
            </p:cNvPr>
            <p:cNvSpPr/>
            <p:nvPr/>
          </p:nvSpPr>
          <p:spPr>
            <a:xfrm>
              <a:off x="4918075" y="3233738"/>
              <a:ext cx="1576388" cy="295275"/>
            </a:xfrm>
            <a:custGeom>
              <a:avLst/>
              <a:gdLst>
                <a:gd name="connsiteX0" fmla="*/ 912019 w 1576388"/>
                <a:gd name="connsiteY0" fmla="*/ 45243 h 295275"/>
                <a:gd name="connsiteX1" fmla="*/ 590550 w 1576388"/>
                <a:gd name="connsiteY1" fmla="*/ 80962 h 295275"/>
                <a:gd name="connsiteX2" fmla="*/ 283369 w 1576388"/>
                <a:gd name="connsiteY2" fmla="*/ 119062 h 295275"/>
                <a:gd name="connsiteX3" fmla="*/ 0 w 1576388"/>
                <a:gd name="connsiteY3" fmla="*/ 159543 h 295275"/>
                <a:gd name="connsiteX4" fmla="*/ 21432 w 1576388"/>
                <a:gd name="connsiteY4" fmla="*/ 295275 h 295275"/>
                <a:gd name="connsiteX5" fmla="*/ 223838 w 1576388"/>
                <a:gd name="connsiteY5" fmla="*/ 261937 h 295275"/>
                <a:gd name="connsiteX6" fmla="*/ 464344 w 1576388"/>
                <a:gd name="connsiteY6" fmla="*/ 228600 h 295275"/>
                <a:gd name="connsiteX7" fmla="*/ 695325 w 1576388"/>
                <a:gd name="connsiteY7" fmla="*/ 207168 h 295275"/>
                <a:gd name="connsiteX8" fmla="*/ 909638 w 1576388"/>
                <a:gd name="connsiteY8" fmla="*/ 190500 h 295275"/>
                <a:gd name="connsiteX9" fmla="*/ 1216819 w 1576388"/>
                <a:gd name="connsiteY9" fmla="*/ 178593 h 295275"/>
                <a:gd name="connsiteX10" fmla="*/ 1569244 w 1576388"/>
                <a:gd name="connsiteY10" fmla="*/ 171450 h 295275"/>
                <a:gd name="connsiteX11" fmla="*/ 1576388 w 1576388"/>
                <a:gd name="connsiteY11" fmla="*/ 57150 h 295275"/>
                <a:gd name="connsiteX12" fmla="*/ 1485900 w 1576388"/>
                <a:gd name="connsiteY12" fmla="*/ 23812 h 295275"/>
                <a:gd name="connsiteX13" fmla="*/ 1433513 w 1576388"/>
                <a:gd name="connsiteY13" fmla="*/ 9525 h 295275"/>
                <a:gd name="connsiteX14" fmla="*/ 1378744 w 1576388"/>
                <a:gd name="connsiteY14" fmla="*/ 0 h 295275"/>
                <a:gd name="connsiteX15" fmla="*/ 1314450 w 1576388"/>
                <a:gd name="connsiteY15" fmla="*/ 0 h 295275"/>
                <a:gd name="connsiteX16" fmla="*/ 1204913 w 1576388"/>
                <a:gd name="connsiteY16" fmla="*/ 14287 h 295275"/>
                <a:gd name="connsiteX17" fmla="*/ 1107282 w 1576388"/>
                <a:gd name="connsiteY17" fmla="*/ 23812 h 295275"/>
                <a:gd name="connsiteX18" fmla="*/ 912019 w 1576388"/>
                <a:gd name="connsiteY18" fmla="*/ 4524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6388" h="295275">
                  <a:moveTo>
                    <a:pt x="912019" y="45243"/>
                  </a:moveTo>
                  <a:lnTo>
                    <a:pt x="590550" y="80962"/>
                  </a:lnTo>
                  <a:lnTo>
                    <a:pt x="283369" y="119062"/>
                  </a:lnTo>
                  <a:lnTo>
                    <a:pt x="0" y="159543"/>
                  </a:lnTo>
                  <a:lnTo>
                    <a:pt x="21432" y="295275"/>
                  </a:lnTo>
                  <a:lnTo>
                    <a:pt x="223838" y="261937"/>
                  </a:lnTo>
                  <a:lnTo>
                    <a:pt x="464344" y="228600"/>
                  </a:lnTo>
                  <a:lnTo>
                    <a:pt x="695325" y="207168"/>
                  </a:lnTo>
                  <a:lnTo>
                    <a:pt x="909638" y="190500"/>
                  </a:lnTo>
                  <a:lnTo>
                    <a:pt x="1216819" y="178593"/>
                  </a:lnTo>
                  <a:lnTo>
                    <a:pt x="1569244" y="171450"/>
                  </a:lnTo>
                  <a:lnTo>
                    <a:pt x="1576388" y="57150"/>
                  </a:lnTo>
                  <a:lnTo>
                    <a:pt x="1485900" y="23812"/>
                  </a:lnTo>
                  <a:lnTo>
                    <a:pt x="1433513" y="9525"/>
                  </a:lnTo>
                  <a:lnTo>
                    <a:pt x="1378744" y="0"/>
                  </a:lnTo>
                  <a:lnTo>
                    <a:pt x="1314450" y="0"/>
                  </a:lnTo>
                  <a:lnTo>
                    <a:pt x="1204913" y="14287"/>
                  </a:lnTo>
                  <a:lnTo>
                    <a:pt x="1107282" y="23812"/>
                  </a:lnTo>
                  <a:lnTo>
                    <a:pt x="91201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0">
              <a:extLst>
                <a:ext uri="{FF2B5EF4-FFF2-40B4-BE49-F238E27FC236}">
                  <a16:creationId xmlns:a16="http://schemas.microsoft.com/office/drawing/2014/main" id="{5C399317-C9B4-4D9D-851F-55B441EAB0BA}"/>
                </a:ext>
              </a:extLst>
            </p:cNvPr>
            <p:cNvSpPr/>
            <p:nvPr/>
          </p:nvSpPr>
          <p:spPr>
            <a:xfrm>
              <a:off x="4941888" y="3786188"/>
              <a:ext cx="1509712" cy="263525"/>
            </a:xfrm>
            <a:custGeom>
              <a:avLst/>
              <a:gdLst>
                <a:gd name="connsiteX0" fmla="*/ 852487 w 1509712"/>
                <a:gd name="connsiteY0" fmla="*/ 161925 h 264318"/>
                <a:gd name="connsiteX1" fmla="*/ 635794 w 1509712"/>
                <a:gd name="connsiteY1" fmla="*/ 176212 h 264318"/>
                <a:gd name="connsiteX2" fmla="*/ 395287 w 1509712"/>
                <a:gd name="connsiteY2" fmla="*/ 200025 h 264318"/>
                <a:gd name="connsiteX3" fmla="*/ 130969 w 1509712"/>
                <a:gd name="connsiteY3" fmla="*/ 238125 h 264318"/>
                <a:gd name="connsiteX4" fmla="*/ 9525 w 1509712"/>
                <a:gd name="connsiteY4" fmla="*/ 264318 h 264318"/>
                <a:gd name="connsiteX5" fmla="*/ 0 w 1509712"/>
                <a:gd name="connsiteY5" fmla="*/ 161925 h 264318"/>
                <a:gd name="connsiteX6" fmla="*/ 154781 w 1509712"/>
                <a:gd name="connsiteY6" fmla="*/ 95250 h 264318"/>
                <a:gd name="connsiteX7" fmla="*/ 228600 w 1509712"/>
                <a:gd name="connsiteY7" fmla="*/ 71437 h 264318"/>
                <a:gd name="connsiteX8" fmla="*/ 321469 w 1509712"/>
                <a:gd name="connsiteY8" fmla="*/ 52387 h 264318"/>
                <a:gd name="connsiteX9" fmla="*/ 466725 w 1509712"/>
                <a:gd name="connsiteY9" fmla="*/ 35718 h 264318"/>
                <a:gd name="connsiteX10" fmla="*/ 676275 w 1509712"/>
                <a:gd name="connsiteY10" fmla="*/ 19050 h 264318"/>
                <a:gd name="connsiteX11" fmla="*/ 935831 w 1509712"/>
                <a:gd name="connsiteY11" fmla="*/ 7143 h 264318"/>
                <a:gd name="connsiteX12" fmla="*/ 1281112 w 1509712"/>
                <a:gd name="connsiteY12" fmla="*/ 0 h 264318"/>
                <a:gd name="connsiteX13" fmla="*/ 1509712 w 1509712"/>
                <a:gd name="connsiteY13" fmla="*/ 2381 h 264318"/>
                <a:gd name="connsiteX14" fmla="*/ 1478756 w 1509712"/>
                <a:gd name="connsiteY14" fmla="*/ 164306 h 264318"/>
                <a:gd name="connsiteX15" fmla="*/ 1323975 w 1509712"/>
                <a:gd name="connsiteY15" fmla="*/ 154781 h 264318"/>
                <a:gd name="connsiteX16" fmla="*/ 1164431 w 1509712"/>
                <a:gd name="connsiteY16" fmla="*/ 152400 h 264318"/>
                <a:gd name="connsiteX17" fmla="*/ 947737 w 1509712"/>
                <a:gd name="connsiteY17" fmla="*/ 154781 h 264318"/>
                <a:gd name="connsiteX18" fmla="*/ 852487 w 1509712"/>
                <a:gd name="connsiteY18" fmla="*/ 161925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9712" h="264318">
                  <a:moveTo>
                    <a:pt x="852487" y="161925"/>
                  </a:moveTo>
                  <a:lnTo>
                    <a:pt x="635794" y="176212"/>
                  </a:lnTo>
                  <a:lnTo>
                    <a:pt x="395287" y="200025"/>
                  </a:lnTo>
                  <a:lnTo>
                    <a:pt x="130969" y="238125"/>
                  </a:lnTo>
                  <a:lnTo>
                    <a:pt x="9525" y="264318"/>
                  </a:lnTo>
                  <a:lnTo>
                    <a:pt x="0" y="161925"/>
                  </a:lnTo>
                  <a:lnTo>
                    <a:pt x="154781" y="95250"/>
                  </a:lnTo>
                  <a:lnTo>
                    <a:pt x="228600" y="71437"/>
                  </a:lnTo>
                  <a:lnTo>
                    <a:pt x="321469" y="52387"/>
                  </a:lnTo>
                  <a:lnTo>
                    <a:pt x="466725" y="35718"/>
                  </a:lnTo>
                  <a:lnTo>
                    <a:pt x="676275" y="19050"/>
                  </a:lnTo>
                  <a:lnTo>
                    <a:pt x="935831" y="7143"/>
                  </a:lnTo>
                  <a:lnTo>
                    <a:pt x="1281112" y="0"/>
                  </a:lnTo>
                  <a:lnTo>
                    <a:pt x="1509712" y="2381"/>
                  </a:lnTo>
                  <a:lnTo>
                    <a:pt x="1478756" y="164306"/>
                  </a:lnTo>
                  <a:lnTo>
                    <a:pt x="1323975" y="154781"/>
                  </a:lnTo>
                  <a:lnTo>
                    <a:pt x="1164431" y="152400"/>
                  </a:lnTo>
                  <a:lnTo>
                    <a:pt x="947737" y="154781"/>
                  </a:lnTo>
                  <a:lnTo>
                    <a:pt x="852487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2">
              <a:extLst>
                <a:ext uri="{FF2B5EF4-FFF2-40B4-BE49-F238E27FC236}">
                  <a16:creationId xmlns:a16="http://schemas.microsoft.com/office/drawing/2014/main" id="{677A5BBE-8808-49AA-9165-B56A6F7D556C}"/>
                </a:ext>
              </a:extLst>
            </p:cNvPr>
            <p:cNvSpPr/>
            <p:nvPr/>
          </p:nvSpPr>
          <p:spPr>
            <a:xfrm>
              <a:off x="4246563" y="4065588"/>
              <a:ext cx="1600200" cy="1751012"/>
            </a:xfrm>
            <a:custGeom>
              <a:avLst/>
              <a:gdLst>
                <a:gd name="connsiteX0" fmla="*/ 1280160 w 1600827"/>
                <a:gd name="connsiteY0" fmla="*/ 931937 h 1751139"/>
                <a:gd name="connsiteX1" fmla="*/ 1202499 w 1600827"/>
                <a:gd name="connsiteY1" fmla="*/ 1052187 h 1751139"/>
                <a:gd name="connsiteX2" fmla="*/ 1137364 w 1600827"/>
                <a:gd name="connsiteY2" fmla="*/ 1142374 h 1751139"/>
                <a:gd name="connsiteX3" fmla="*/ 1069723 w 1600827"/>
                <a:gd name="connsiteY3" fmla="*/ 1227551 h 1751139"/>
                <a:gd name="connsiteX4" fmla="*/ 967010 w 1600827"/>
                <a:gd name="connsiteY4" fmla="*/ 1337780 h 1751139"/>
                <a:gd name="connsiteX5" fmla="*/ 866801 w 1600827"/>
                <a:gd name="connsiteY5" fmla="*/ 1425462 h 1751139"/>
                <a:gd name="connsiteX6" fmla="*/ 744046 w 1600827"/>
                <a:gd name="connsiteY6" fmla="*/ 1510639 h 1751139"/>
                <a:gd name="connsiteX7" fmla="*/ 656364 w 1600827"/>
                <a:gd name="connsiteY7" fmla="*/ 1563249 h 1751139"/>
                <a:gd name="connsiteX8" fmla="*/ 546135 w 1600827"/>
                <a:gd name="connsiteY8" fmla="*/ 1615858 h 1751139"/>
                <a:gd name="connsiteX9" fmla="*/ 455948 w 1600827"/>
                <a:gd name="connsiteY9" fmla="*/ 1653436 h 1751139"/>
                <a:gd name="connsiteX10" fmla="*/ 318161 w 1600827"/>
                <a:gd name="connsiteY10" fmla="*/ 1698530 h 1751139"/>
                <a:gd name="connsiteX11" fmla="*/ 215448 w 1600827"/>
                <a:gd name="connsiteY11" fmla="*/ 1723582 h 1751139"/>
                <a:gd name="connsiteX12" fmla="*/ 67641 w 1600827"/>
                <a:gd name="connsiteY12" fmla="*/ 1751139 h 1751139"/>
                <a:gd name="connsiteX13" fmla="*/ 27558 w 1600827"/>
                <a:gd name="connsiteY13" fmla="*/ 1751139 h 1751139"/>
                <a:gd name="connsiteX14" fmla="*/ 10021 w 1600827"/>
                <a:gd name="connsiteY14" fmla="*/ 1748634 h 1751139"/>
                <a:gd name="connsiteX15" fmla="*/ 0 w 1600827"/>
                <a:gd name="connsiteY15" fmla="*/ 1738613 h 1751139"/>
                <a:gd name="connsiteX16" fmla="*/ 5011 w 1600827"/>
                <a:gd name="connsiteY16" fmla="*/ 1718571 h 1751139"/>
                <a:gd name="connsiteX17" fmla="*/ 22547 w 1600827"/>
                <a:gd name="connsiteY17" fmla="*/ 1693519 h 1751139"/>
                <a:gd name="connsiteX18" fmla="*/ 55115 w 1600827"/>
                <a:gd name="connsiteY18" fmla="*/ 1680993 h 1751139"/>
                <a:gd name="connsiteX19" fmla="*/ 180375 w 1600827"/>
                <a:gd name="connsiteY19" fmla="*/ 1645920 h 1751139"/>
                <a:gd name="connsiteX20" fmla="*/ 308141 w 1600827"/>
                <a:gd name="connsiteY20" fmla="*/ 1598322 h 1751139"/>
                <a:gd name="connsiteX21" fmla="*/ 448432 w 1600827"/>
                <a:gd name="connsiteY21" fmla="*/ 1528176 h 1751139"/>
                <a:gd name="connsiteX22" fmla="*/ 533609 w 1600827"/>
                <a:gd name="connsiteY22" fmla="*/ 1478072 h 1751139"/>
                <a:gd name="connsiteX23" fmla="*/ 648849 w 1600827"/>
                <a:gd name="connsiteY23" fmla="*/ 1395400 h 1751139"/>
                <a:gd name="connsiteX24" fmla="*/ 751562 w 1600827"/>
                <a:gd name="connsiteY24" fmla="*/ 1300202 h 1751139"/>
                <a:gd name="connsiteX25" fmla="*/ 844255 w 1600827"/>
                <a:gd name="connsiteY25" fmla="*/ 1197489 h 1751139"/>
                <a:gd name="connsiteX26" fmla="*/ 906885 w 1600827"/>
                <a:gd name="connsiteY26" fmla="*/ 1119827 h 1751139"/>
                <a:gd name="connsiteX27" fmla="*/ 964504 w 1600827"/>
                <a:gd name="connsiteY27" fmla="*/ 1042166 h 1751139"/>
                <a:gd name="connsiteX28" fmla="*/ 1009598 w 1600827"/>
                <a:gd name="connsiteY28" fmla="*/ 972020 h 1751139"/>
                <a:gd name="connsiteX29" fmla="*/ 1054692 w 1600827"/>
                <a:gd name="connsiteY29" fmla="*/ 889348 h 1751139"/>
                <a:gd name="connsiteX30" fmla="*/ 1087259 w 1600827"/>
                <a:gd name="connsiteY30" fmla="*/ 824213 h 1751139"/>
                <a:gd name="connsiteX31" fmla="*/ 1112312 w 1600827"/>
                <a:gd name="connsiteY31" fmla="*/ 759078 h 1751139"/>
                <a:gd name="connsiteX32" fmla="*/ 1142374 w 1600827"/>
                <a:gd name="connsiteY32" fmla="*/ 673901 h 1751139"/>
                <a:gd name="connsiteX33" fmla="*/ 1149890 w 1600827"/>
                <a:gd name="connsiteY33" fmla="*/ 633817 h 1751139"/>
                <a:gd name="connsiteX34" fmla="*/ 1210015 w 1600827"/>
                <a:gd name="connsiteY34" fmla="*/ 491021 h 1751139"/>
                <a:gd name="connsiteX35" fmla="*/ 1242582 w 1600827"/>
                <a:gd name="connsiteY35" fmla="*/ 380792 h 1751139"/>
                <a:gd name="connsiteX36" fmla="*/ 1260119 w 1600827"/>
                <a:gd name="connsiteY36" fmla="*/ 305636 h 1751139"/>
                <a:gd name="connsiteX37" fmla="*/ 1262624 w 1600827"/>
                <a:gd name="connsiteY37" fmla="*/ 255531 h 1751139"/>
                <a:gd name="connsiteX38" fmla="*/ 1252603 w 1600827"/>
                <a:gd name="connsiteY38" fmla="*/ 220459 h 1751139"/>
                <a:gd name="connsiteX39" fmla="*/ 1235067 w 1600827"/>
                <a:gd name="connsiteY39" fmla="*/ 185386 h 1751139"/>
                <a:gd name="connsiteX40" fmla="*/ 1205004 w 1600827"/>
                <a:gd name="connsiteY40" fmla="*/ 142797 h 1751139"/>
                <a:gd name="connsiteX41" fmla="*/ 1169931 w 1600827"/>
                <a:gd name="connsiteY41" fmla="*/ 110230 h 1751139"/>
                <a:gd name="connsiteX42" fmla="*/ 1132353 w 1600827"/>
                <a:gd name="connsiteY42" fmla="*/ 82672 h 1751139"/>
                <a:gd name="connsiteX43" fmla="*/ 1104796 w 1600827"/>
                <a:gd name="connsiteY43" fmla="*/ 62631 h 1751139"/>
                <a:gd name="connsiteX44" fmla="*/ 1092270 w 1600827"/>
                <a:gd name="connsiteY44" fmla="*/ 42589 h 1751139"/>
                <a:gd name="connsiteX45" fmla="*/ 1084754 w 1600827"/>
                <a:gd name="connsiteY45" fmla="*/ 20042 h 1751139"/>
                <a:gd name="connsiteX46" fmla="*/ 1087259 w 1600827"/>
                <a:gd name="connsiteY46" fmla="*/ 5011 h 1751139"/>
                <a:gd name="connsiteX47" fmla="*/ 1099785 w 1600827"/>
                <a:gd name="connsiteY47" fmla="*/ 0 h 1751139"/>
                <a:gd name="connsiteX48" fmla="*/ 1117322 w 1600827"/>
                <a:gd name="connsiteY48" fmla="*/ 2506 h 1751139"/>
                <a:gd name="connsiteX49" fmla="*/ 1139869 w 1600827"/>
                <a:gd name="connsiteY49" fmla="*/ 10021 h 1751139"/>
                <a:gd name="connsiteX50" fmla="*/ 1172436 w 1600827"/>
                <a:gd name="connsiteY50" fmla="*/ 15032 h 1751139"/>
                <a:gd name="connsiteX51" fmla="*/ 1260119 w 1600827"/>
                <a:gd name="connsiteY51" fmla="*/ 32568 h 1751139"/>
                <a:gd name="connsiteX52" fmla="*/ 1375358 w 1600827"/>
                <a:gd name="connsiteY52" fmla="*/ 65136 h 1751139"/>
                <a:gd name="connsiteX53" fmla="*/ 1468051 w 1600827"/>
                <a:gd name="connsiteY53" fmla="*/ 95198 h 1751139"/>
                <a:gd name="connsiteX54" fmla="*/ 1513144 w 1600827"/>
                <a:gd name="connsiteY54" fmla="*/ 120250 h 1751139"/>
                <a:gd name="connsiteX55" fmla="*/ 1550722 w 1600827"/>
                <a:gd name="connsiteY55" fmla="*/ 150313 h 1751139"/>
                <a:gd name="connsiteX56" fmla="*/ 1570764 w 1600827"/>
                <a:gd name="connsiteY56" fmla="*/ 167849 h 1751139"/>
                <a:gd name="connsiteX57" fmla="*/ 1585795 w 1600827"/>
                <a:gd name="connsiteY57" fmla="*/ 187891 h 1751139"/>
                <a:gd name="connsiteX58" fmla="*/ 1595816 w 1600827"/>
                <a:gd name="connsiteY58" fmla="*/ 212943 h 1751139"/>
                <a:gd name="connsiteX59" fmla="*/ 1600827 w 1600827"/>
                <a:gd name="connsiteY59" fmla="*/ 235490 h 1751139"/>
                <a:gd name="connsiteX60" fmla="*/ 1600827 w 1600827"/>
                <a:gd name="connsiteY60" fmla="*/ 258037 h 1751139"/>
                <a:gd name="connsiteX61" fmla="*/ 1585795 w 1600827"/>
                <a:gd name="connsiteY61" fmla="*/ 285594 h 1751139"/>
                <a:gd name="connsiteX62" fmla="*/ 1553228 w 1600827"/>
                <a:gd name="connsiteY62" fmla="*/ 320667 h 1751139"/>
                <a:gd name="connsiteX63" fmla="*/ 1528176 w 1600827"/>
                <a:gd name="connsiteY63" fmla="*/ 353234 h 1751139"/>
                <a:gd name="connsiteX64" fmla="*/ 1498113 w 1600827"/>
                <a:gd name="connsiteY64" fmla="*/ 403339 h 1751139"/>
                <a:gd name="connsiteX65" fmla="*/ 1485587 w 1600827"/>
                <a:gd name="connsiteY65" fmla="*/ 440917 h 1751139"/>
                <a:gd name="connsiteX66" fmla="*/ 1478072 w 1600827"/>
                <a:gd name="connsiteY66" fmla="*/ 478495 h 1751139"/>
                <a:gd name="connsiteX67" fmla="*/ 1392895 w 1600827"/>
                <a:gd name="connsiteY67" fmla="*/ 718994 h 1751139"/>
                <a:gd name="connsiteX68" fmla="*/ 1325254 w 1600827"/>
                <a:gd name="connsiteY68" fmla="*/ 851770 h 1751139"/>
                <a:gd name="connsiteX69" fmla="*/ 1280160 w 1600827"/>
                <a:gd name="connsiteY69" fmla="*/ 931937 h 175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827" h="1751139">
                  <a:moveTo>
                    <a:pt x="1280160" y="931937"/>
                  </a:moveTo>
                  <a:lnTo>
                    <a:pt x="1202499" y="1052187"/>
                  </a:lnTo>
                  <a:lnTo>
                    <a:pt x="1137364" y="1142374"/>
                  </a:lnTo>
                  <a:lnTo>
                    <a:pt x="1069723" y="1227551"/>
                  </a:lnTo>
                  <a:lnTo>
                    <a:pt x="967010" y="1337780"/>
                  </a:lnTo>
                  <a:lnTo>
                    <a:pt x="866801" y="1425462"/>
                  </a:lnTo>
                  <a:lnTo>
                    <a:pt x="744046" y="1510639"/>
                  </a:lnTo>
                  <a:lnTo>
                    <a:pt x="656364" y="1563249"/>
                  </a:lnTo>
                  <a:lnTo>
                    <a:pt x="546135" y="1615858"/>
                  </a:lnTo>
                  <a:lnTo>
                    <a:pt x="455948" y="1653436"/>
                  </a:lnTo>
                  <a:lnTo>
                    <a:pt x="318161" y="1698530"/>
                  </a:lnTo>
                  <a:lnTo>
                    <a:pt x="215448" y="1723582"/>
                  </a:lnTo>
                  <a:lnTo>
                    <a:pt x="67641" y="1751139"/>
                  </a:lnTo>
                  <a:lnTo>
                    <a:pt x="27558" y="1751139"/>
                  </a:lnTo>
                  <a:lnTo>
                    <a:pt x="10021" y="1748634"/>
                  </a:lnTo>
                  <a:lnTo>
                    <a:pt x="0" y="1738613"/>
                  </a:lnTo>
                  <a:lnTo>
                    <a:pt x="5011" y="1718571"/>
                  </a:lnTo>
                  <a:lnTo>
                    <a:pt x="22547" y="1693519"/>
                  </a:lnTo>
                  <a:lnTo>
                    <a:pt x="55115" y="1680993"/>
                  </a:lnTo>
                  <a:lnTo>
                    <a:pt x="180375" y="1645920"/>
                  </a:lnTo>
                  <a:lnTo>
                    <a:pt x="308141" y="1598322"/>
                  </a:lnTo>
                  <a:lnTo>
                    <a:pt x="448432" y="1528176"/>
                  </a:lnTo>
                  <a:lnTo>
                    <a:pt x="533609" y="1478072"/>
                  </a:lnTo>
                  <a:lnTo>
                    <a:pt x="648849" y="1395400"/>
                  </a:lnTo>
                  <a:lnTo>
                    <a:pt x="751562" y="1300202"/>
                  </a:lnTo>
                  <a:lnTo>
                    <a:pt x="844255" y="1197489"/>
                  </a:lnTo>
                  <a:lnTo>
                    <a:pt x="906885" y="1119827"/>
                  </a:lnTo>
                  <a:lnTo>
                    <a:pt x="964504" y="1042166"/>
                  </a:lnTo>
                  <a:lnTo>
                    <a:pt x="1009598" y="972020"/>
                  </a:lnTo>
                  <a:lnTo>
                    <a:pt x="1054692" y="889348"/>
                  </a:lnTo>
                  <a:lnTo>
                    <a:pt x="1087259" y="824213"/>
                  </a:lnTo>
                  <a:lnTo>
                    <a:pt x="1112312" y="759078"/>
                  </a:lnTo>
                  <a:lnTo>
                    <a:pt x="1142374" y="673901"/>
                  </a:lnTo>
                  <a:lnTo>
                    <a:pt x="1149890" y="633817"/>
                  </a:lnTo>
                  <a:lnTo>
                    <a:pt x="1210015" y="491021"/>
                  </a:lnTo>
                  <a:lnTo>
                    <a:pt x="1242582" y="380792"/>
                  </a:lnTo>
                  <a:lnTo>
                    <a:pt x="1260119" y="305636"/>
                  </a:lnTo>
                  <a:lnTo>
                    <a:pt x="1262624" y="255531"/>
                  </a:lnTo>
                  <a:lnTo>
                    <a:pt x="1252603" y="220459"/>
                  </a:lnTo>
                  <a:lnTo>
                    <a:pt x="1235067" y="185386"/>
                  </a:lnTo>
                  <a:lnTo>
                    <a:pt x="1205004" y="142797"/>
                  </a:lnTo>
                  <a:lnTo>
                    <a:pt x="1169931" y="110230"/>
                  </a:lnTo>
                  <a:lnTo>
                    <a:pt x="1132353" y="82672"/>
                  </a:lnTo>
                  <a:lnTo>
                    <a:pt x="1104796" y="62631"/>
                  </a:lnTo>
                  <a:lnTo>
                    <a:pt x="1092270" y="42589"/>
                  </a:lnTo>
                  <a:lnTo>
                    <a:pt x="1084754" y="20042"/>
                  </a:lnTo>
                  <a:lnTo>
                    <a:pt x="1087259" y="5011"/>
                  </a:lnTo>
                  <a:lnTo>
                    <a:pt x="1099785" y="0"/>
                  </a:lnTo>
                  <a:lnTo>
                    <a:pt x="1117322" y="2506"/>
                  </a:lnTo>
                  <a:lnTo>
                    <a:pt x="1139869" y="10021"/>
                  </a:lnTo>
                  <a:lnTo>
                    <a:pt x="1172436" y="15032"/>
                  </a:lnTo>
                  <a:lnTo>
                    <a:pt x="1260119" y="32568"/>
                  </a:lnTo>
                  <a:lnTo>
                    <a:pt x="1375358" y="65136"/>
                  </a:lnTo>
                  <a:lnTo>
                    <a:pt x="1468051" y="95198"/>
                  </a:lnTo>
                  <a:lnTo>
                    <a:pt x="1513144" y="120250"/>
                  </a:lnTo>
                  <a:lnTo>
                    <a:pt x="1550722" y="150313"/>
                  </a:lnTo>
                  <a:lnTo>
                    <a:pt x="1570764" y="167849"/>
                  </a:lnTo>
                  <a:lnTo>
                    <a:pt x="1585795" y="187891"/>
                  </a:lnTo>
                  <a:lnTo>
                    <a:pt x="1595816" y="212943"/>
                  </a:lnTo>
                  <a:lnTo>
                    <a:pt x="1600827" y="235490"/>
                  </a:lnTo>
                  <a:lnTo>
                    <a:pt x="1600827" y="258037"/>
                  </a:lnTo>
                  <a:lnTo>
                    <a:pt x="1585795" y="285594"/>
                  </a:lnTo>
                  <a:lnTo>
                    <a:pt x="1553228" y="320667"/>
                  </a:lnTo>
                  <a:lnTo>
                    <a:pt x="1528176" y="353234"/>
                  </a:lnTo>
                  <a:lnTo>
                    <a:pt x="1498113" y="403339"/>
                  </a:lnTo>
                  <a:lnTo>
                    <a:pt x="1485587" y="440917"/>
                  </a:lnTo>
                  <a:lnTo>
                    <a:pt x="1478072" y="478495"/>
                  </a:lnTo>
                  <a:lnTo>
                    <a:pt x="1392895" y="718994"/>
                  </a:lnTo>
                  <a:lnTo>
                    <a:pt x="1325254" y="851770"/>
                  </a:lnTo>
                  <a:lnTo>
                    <a:pt x="1280160" y="93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3">
              <a:extLst>
                <a:ext uri="{FF2B5EF4-FFF2-40B4-BE49-F238E27FC236}">
                  <a16:creationId xmlns:a16="http://schemas.microsoft.com/office/drawing/2014/main" id="{FDC7F089-1A37-42D5-B531-39FD4A6D05CE}"/>
                </a:ext>
              </a:extLst>
            </p:cNvPr>
            <p:cNvSpPr/>
            <p:nvPr/>
          </p:nvSpPr>
          <p:spPr>
            <a:xfrm>
              <a:off x="5581650" y="4646613"/>
              <a:ext cx="1863725" cy="1258887"/>
            </a:xfrm>
            <a:custGeom>
              <a:avLst/>
              <a:gdLst>
                <a:gd name="connsiteX0" fmla="*/ 638827 w 1863873"/>
                <a:gd name="connsiteY0" fmla="*/ 708973 h 1257613"/>
                <a:gd name="connsiteX1" fmla="*/ 513567 w 1863873"/>
                <a:gd name="connsiteY1" fmla="*/ 578703 h 1257613"/>
                <a:gd name="connsiteX2" fmla="*/ 400833 w 1863873"/>
                <a:gd name="connsiteY2" fmla="*/ 463463 h 1257613"/>
                <a:gd name="connsiteX3" fmla="*/ 310645 w 1863873"/>
                <a:gd name="connsiteY3" fmla="*/ 373276 h 1257613"/>
                <a:gd name="connsiteX4" fmla="*/ 232984 w 1863873"/>
                <a:gd name="connsiteY4" fmla="*/ 300625 h 1257613"/>
                <a:gd name="connsiteX5" fmla="*/ 155323 w 1863873"/>
                <a:gd name="connsiteY5" fmla="*/ 230479 h 1257613"/>
                <a:gd name="connsiteX6" fmla="*/ 95198 w 1863873"/>
                <a:gd name="connsiteY6" fmla="*/ 177870 h 1257613"/>
                <a:gd name="connsiteX7" fmla="*/ 0 w 1863873"/>
                <a:gd name="connsiteY7" fmla="*/ 105219 h 1257613"/>
                <a:gd name="connsiteX8" fmla="*/ 47599 w 1863873"/>
                <a:gd name="connsiteY8" fmla="*/ 0 h 1257613"/>
                <a:gd name="connsiteX9" fmla="*/ 105218 w 1863873"/>
                <a:gd name="connsiteY9" fmla="*/ 7516 h 1257613"/>
                <a:gd name="connsiteX10" fmla="*/ 222963 w 1863873"/>
                <a:gd name="connsiteY10" fmla="*/ 120250 h 1257613"/>
                <a:gd name="connsiteX11" fmla="*/ 393317 w 1863873"/>
                <a:gd name="connsiteY11" fmla="*/ 255531 h 1257613"/>
                <a:gd name="connsiteX12" fmla="*/ 593734 w 1863873"/>
                <a:gd name="connsiteY12" fmla="*/ 410854 h 1257613"/>
                <a:gd name="connsiteX13" fmla="*/ 774108 w 1863873"/>
                <a:gd name="connsiteY13" fmla="*/ 548640 h 1257613"/>
                <a:gd name="connsiteX14" fmla="*/ 956988 w 1863873"/>
                <a:gd name="connsiteY14" fmla="*/ 686426 h 1257613"/>
                <a:gd name="connsiteX15" fmla="*/ 1122332 w 1863873"/>
                <a:gd name="connsiteY15" fmla="*/ 809182 h 1257613"/>
                <a:gd name="connsiteX16" fmla="*/ 1237571 w 1863873"/>
                <a:gd name="connsiteY16" fmla="*/ 891853 h 1257613"/>
                <a:gd name="connsiteX17" fmla="*/ 1392894 w 1863873"/>
                <a:gd name="connsiteY17" fmla="*/ 982041 h 1257613"/>
                <a:gd name="connsiteX18" fmla="*/ 1663456 w 1863873"/>
                <a:gd name="connsiteY18" fmla="*/ 1112311 h 1257613"/>
                <a:gd name="connsiteX19" fmla="*/ 1818779 w 1863873"/>
                <a:gd name="connsiteY19" fmla="*/ 1182457 h 1257613"/>
                <a:gd name="connsiteX20" fmla="*/ 1856357 w 1863873"/>
                <a:gd name="connsiteY20" fmla="*/ 1197488 h 1257613"/>
                <a:gd name="connsiteX21" fmla="*/ 1861367 w 1863873"/>
                <a:gd name="connsiteY21" fmla="*/ 1202499 h 1257613"/>
                <a:gd name="connsiteX22" fmla="*/ 1863873 w 1863873"/>
                <a:gd name="connsiteY22" fmla="*/ 1212520 h 1257613"/>
                <a:gd name="connsiteX23" fmla="*/ 1863873 w 1863873"/>
                <a:gd name="connsiteY23" fmla="*/ 1222540 h 1257613"/>
                <a:gd name="connsiteX24" fmla="*/ 1851347 w 1863873"/>
                <a:gd name="connsiteY24" fmla="*/ 1247592 h 1257613"/>
                <a:gd name="connsiteX25" fmla="*/ 1838821 w 1863873"/>
                <a:gd name="connsiteY25" fmla="*/ 1257613 h 1257613"/>
                <a:gd name="connsiteX26" fmla="*/ 1801243 w 1863873"/>
                <a:gd name="connsiteY26" fmla="*/ 1257613 h 1257613"/>
                <a:gd name="connsiteX27" fmla="*/ 1691014 w 1863873"/>
                <a:gd name="connsiteY27" fmla="*/ 1245087 h 1257613"/>
                <a:gd name="connsiteX28" fmla="*/ 1510639 w 1863873"/>
                <a:gd name="connsiteY28" fmla="*/ 1230056 h 1257613"/>
                <a:gd name="connsiteX29" fmla="*/ 1270139 w 1863873"/>
                <a:gd name="connsiteY29" fmla="*/ 1217530 h 1257613"/>
                <a:gd name="connsiteX30" fmla="*/ 1232561 w 1863873"/>
                <a:gd name="connsiteY30" fmla="*/ 1222540 h 1257613"/>
                <a:gd name="connsiteX31" fmla="*/ 1194983 w 1863873"/>
                <a:gd name="connsiteY31" fmla="*/ 1222540 h 1257613"/>
                <a:gd name="connsiteX32" fmla="*/ 1142374 w 1863873"/>
                <a:gd name="connsiteY32" fmla="*/ 1212520 h 1257613"/>
                <a:gd name="connsiteX33" fmla="*/ 1092269 w 1863873"/>
                <a:gd name="connsiteY33" fmla="*/ 1189973 h 1257613"/>
                <a:gd name="connsiteX34" fmla="*/ 1052186 w 1863873"/>
                <a:gd name="connsiteY34" fmla="*/ 1162416 h 1257613"/>
                <a:gd name="connsiteX35" fmla="*/ 994566 w 1863873"/>
                <a:gd name="connsiteY35" fmla="*/ 1099785 h 1257613"/>
                <a:gd name="connsiteX36" fmla="*/ 859285 w 1863873"/>
                <a:gd name="connsiteY36" fmla="*/ 949473 h 1257613"/>
                <a:gd name="connsiteX37" fmla="*/ 739035 w 1863873"/>
                <a:gd name="connsiteY37" fmla="*/ 819202 h 1257613"/>
                <a:gd name="connsiteX38" fmla="*/ 638827 w 1863873"/>
                <a:gd name="connsiteY38" fmla="*/ 708973 h 125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3873" h="1257613">
                  <a:moveTo>
                    <a:pt x="638827" y="708973"/>
                  </a:moveTo>
                  <a:lnTo>
                    <a:pt x="513567" y="578703"/>
                  </a:lnTo>
                  <a:lnTo>
                    <a:pt x="400833" y="463463"/>
                  </a:lnTo>
                  <a:lnTo>
                    <a:pt x="310645" y="373276"/>
                  </a:lnTo>
                  <a:lnTo>
                    <a:pt x="232984" y="300625"/>
                  </a:lnTo>
                  <a:lnTo>
                    <a:pt x="155323" y="230479"/>
                  </a:lnTo>
                  <a:lnTo>
                    <a:pt x="95198" y="177870"/>
                  </a:lnTo>
                  <a:lnTo>
                    <a:pt x="0" y="105219"/>
                  </a:lnTo>
                  <a:lnTo>
                    <a:pt x="47599" y="0"/>
                  </a:lnTo>
                  <a:lnTo>
                    <a:pt x="105218" y="7516"/>
                  </a:lnTo>
                  <a:lnTo>
                    <a:pt x="222963" y="120250"/>
                  </a:lnTo>
                  <a:lnTo>
                    <a:pt x="393317" y="255531"/>
                  </a:lnTo>
                  <a:lnTo>
                    <a:pt x="593734" y="410854"/>
                  </a:lnTo>
                  <a:lnTo>
                    <a:pt x="774108" y="548640"/>
                  </a:lnTo>
                  <a:lnTo>
                    <a:pt x="956988" y="686426"/>
                  </a:lnTo>
                  <a:lnTo>
                    <a:pt x="1122332" y="809182"/>
                  </a:lnTo>
                  <a:lnTo>
                    <a:pt x="1237571" y="891853"/>
                  </a:lnTo>
                  <a:lnTo>
                    <a:pt x="1392894" y="982041"/>
                  </a:lnTo>
                  <a:lnTo>
                    <a:pt x="1663456" y="1112311"/>
                  </a:lnTo>
                  <a:lnTo>
                    <a:pt x="1818779" y="1182457"/>
                  </a:lnTo>
                  <a:lnTo>
                    <a:pt x="1856357" y="1197488"/>
                  </a:lnTo>
                  <a:lnTo>
                    <a:pt x="1861367" y="1202499"/>
                  </a:lnTo>
                  <a:lnTo>
                    <a:pt x="1863873" y="1212520"/>
                  </a:lnTo>
                  <a:lnTo>
                    <a:pt x="1863873" y="1222540"/>
                  </a:lnTo>
                  <a:lnTo>
                    <a:pt x="1851347" y="1247592"/>
                  </a:lnTo>
                  <a:lnTo>
                    <a:pt x="1838821" y="1257613"/>
                  </a:lnTo>
                  <a:lnTo>
                    <a:pt x="1801243" y="1257613"/>
                  </a:lnTo>
                  <a:lnTo>
                    <a:pt x="1691014" y="1245087"/>
                  </a:lnTo>
                  <a:lnTo>
                    <a:pt x="1510639" y="1230056"/>
                  </a:lnTo>
                  <a:lnTo>
                    <a:pt x="1270139" y="1217530"/>
                  </a:lnTo>
                  <a:lnTo>
                    <a:pt x="1232561" y="1222540"/>
                  </a:lnTo>
                  <a:lnTo>
                    <a:pt x="1194983" y="1222540"/>
                  </a:lnTo>
                  <a:lnTo>
                    <a:pt x="1142374" y="1212520"/>
                  </a:lnTo>
                  <a:lnTo>
                    <a:pt x="1092269" y="1189973"/>
                  </a:lnTo>
                  <a:lnTo>
                    <a:pt x="1052186" y="1162416"/>
                  </a:lnTo>
                  <a:lnTo>
                    <a:pt x="994566" y="1099785"/>
                  </a:lnTo>
                  <a:lnTo>
                    <a:pt x="859285" y="949473"/>
                  </a:lnTo>
                  <a:lnTo>
                    <a:pt x="739035" y="819202"/>
                  </a:lnTo>
                  <a:lnTo>
                    <a:pt x="638827" y="7089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50" name="グループ化 1">
            <a:extLst>
              <a:ext uri="{FF2B5EF4-FFF2-40B4-BE49-F238E27FC236}">
                <a16:creationId xmlns:a16="http://schemas.microsoft.com/office/drawing/2014/main" id="{3ED1DDE4-7A8C-415C-8F31-46FF7522D690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427163"/>
            <a:ext cx="4876800" cy="4478337"/>
            <a:chOff x="2568575" y="1427163"/>
            <a:chExt cx="4876800" cy="4478337"/>
          </a:xfrm>
        </p:grpSpPr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0DD0AE36-D23C-442F-BFAD-86C64E820951}"/>
                </a:ext>
              </a:extLst>
            </p:cNvPr>
            <p:cNvSpPr/>
            <p:nvPr/>
          </p:nvSpPr>
          <p:spPr>
            <a:xfrm>
              <a:off x="2608263" y="2493963"/>
              <a:ext cx="1739900" cy="501650"/>
            </a:xfrm>
            <a:custGeom>
              <a:avLst/>
              <a:gdLst>
                <a:gd name="connsiteX0" fmla="*/ 521494 w 1740694"/>
                <a:gd name="connsiteY0" fmla="*/ 452437 h 502444"/>
                <a:gd name="connsiteX1" fmla="*/ 661987 w 1740694"/>
                <a:gd name="connsiteY1" fmla="*/ 407194 h 502444"/>
                <a:gd name="connsiteX2" fmla="*/ 812006 w 1740694"/>
                <a:gd name="connsiteY2" fmla="*/ 354806 h 502444"/>
                <a:gd name="connsiteX3" fmla="*/ 890587 w 1740694"/>
                <a:gd name="connsiteY3" fmla="*/ 323850 h 502444"/>
                <a:gd name="connsiteX4" fmla="*/ 1162050 w 1740694"/>
                <a:gd name="connsiteY4" fmla="*/ 266700 h 502444"/>
                <a:gd name="connsiteX5" fmla="*/ 1281112 w 1740694"/>
                <a:gd name="connsiteY5" fmla="*/ 252412 h 502444"/>
                <a:gd name="connsiteX6" fmla="*/ 1390650 w 1740694"/>
                <a:gd name="connsiteY6" fmla="*/ 235744 h 502444"/>
                <a:gd name="connsiteX7" fmla="*/ 1469231 w 1740694"/>
                <a:gd name="connsiteY7" fmla="*/ 221456 h 502444"/>
                <a:gd name="connsiteX8" fmla="*/ 1540669 w 1740694"/>
                <a:gd name="connsiteY8" fmla="*/ 204787 h 502444"/>
                <a:gd name="connsiteX9" fmla="*/ 1619250 w 1740694"/>
                <a:gd name="connsiteY9" fmla="*/ 185737 h 502444"/>
                <a:gd name="connsiteX10" fmla="*/ 1671637 w 1740694"/>
                <a:gd name="connsiteY10" fmla="*/ 164306 h 502444"/>
                <a:gd name="connsiteX11" fmla="*/ 1714500 w 1740694"/>
                <a:gd name="connsiteY11" fmla="*/ 140494 h 502444"/>
                <a:gd name="connsiteX12" fmla="*/ 1735931 w 1740694"/>
                <a:gd name="connsiteY12" fmla="*/ 119062 h 502444"/>
                <a:gd name="connsiteX13" fmla="*/ 1740694 w 1740694"/>
                <a:gd name="connsiteY13" fmla="*/ 102394 h 502444"/>
                <a:gd name="connsiteX14" fmla="*/ 1735931 w 1740694"/>
                <a:gd name="connsiteY14" fmla="*/ 88106 h 502444"/>
                <a:gd name="connsiteX15" fmla="*/ 1721644 w 1740694"/>
                <a:gd name="connsiteY15" fmla="*/ 66675 h 502444"/>
                <a:gd name="connsiteX16" fmla="*/ 1697831 w 1740694"/>
                <a:gd name="connsiteY16" fmla="*/ 45244 h 502444"/>
                <a:gd name="connsiteX17" fmla="*/ 1659731 w 1740694"/>
                <a:gd name="connsiteY17" fmla="*/ 30956 h 502444"/>
                <a:gd name="connsiteX18" fmla="*/ 1597819 w 1740694"/>
                <a:gd name="connsiteY18" fmla="*/ 14287 h 502444"/>
                <a:gd name="connsiteX19" fmla="*/ 1528762 w 1740694"/>
                <a:gd name="connsiteY19" fmla="*/ 2381 h 502444"/>
                <a:gd name="connsiteX20" fmla="*/ 1450181 w 1740694"/>
                <a:gd name="connsiteY20" fmla="*/ 0 h 502444"/>
                <a:gd name="connsiteX21" fmla="*/ 1388269 w 1740694"/>
                <a:gd name="connsiteY21" fmla="*/ 16669 h 502444"/>
                <a:gd name="connsiteX22" fmla="*/ 1271587 w 1740694"/>
                <a:gd name="connsiteY22" fmla="*/ 47625 h 502444"/>
                <a:gd name="connsiteX23" fmla="*/ 1152525 w 1740694"/>
                <a:gd name="connsiteY23" fmla="*/ 71437 h 502444"/>
                <a:gd name="connsiteX24" fmla="*/ 885825 w 1740694"/>
                <a:gd name="connsiteY24" fmla="*/ 147637 h 502444"/>
                <a:gd name="connsiteX25" fmla="*/ 681037 w 1740694"/>
                <a:gd name="connsiteY25" fmla="*/ 211931 h 502444"/>
                <a:gd name="connsiteX26" fmla="*/ 602456 w 1740694"/>
                <a:gd name="connsiteY26" fmla="*/ 230981 h 502444"/>
                <a:gd name="connsiteX27" fmla="*/ 488156 w 1740694"/>
                <a:gd name="connsiteY27" fmla="*/ 254794 h 502444"/>
                <a:gd name="connsiteX28" fmla="*/ 423862 w 1740694"/>
                <a:gd name="connsiteY28" fmla="*/ 264319 h 502444"/>
                <a:gd name="connsiteX29" fmla="*/ 357187 w 1740694"/>
                <a:gd name="connsiteY29" fmla="*/ 269081 h 502444"/>
                <a:gd name="connsiteX30" fmla="*/ 302419 w 1740694"/>
                <a:gd name="connsiteY30" fmla="*/ 264319 h 502444"/>
                <a:gd name="connsiteX31" fmla="*/ 238125 w 1740694"/>
                <a:gd name="connsiteY31" fmla="*/ 254794 h 502444"/>
                <a:gd name="connsiteX32" fmla="*/ 152400 w 1740694"/>
                <a:gd name="connsiteY32" fmla="*/ 235744 h 502444"/>
                <a:gd name="connsiteX33" fmla="*/ 92869 w 1740694"/>
                <a:gd name="connsiteY33" fmla="*/ 214312 h 502444"/>
                <a:gd name="connsiteX34" fmla="*/ 57150 w 1740694"/>
                <a:gd name="connsiteY34" fmla="*/ 195262 h 502444"/>
                <a:gd name="connsiteX35" fmla="*/ 21431 w 1740694"/>
                <a:gd name="connsiteY35" fmla="*/ 183356 h 502444"/>
                <a:gd name="connsiteX36" fmla="*/ 4762 w 1740694"/>
                <a:gd name="connsiteY36" fmla="*/ 188119 h 502444"/>
                <a:gd name="connsiteX37" fmla="*/ 0 w 1740694"/>
                <a:gd name="connsiteY37" fmla="*/ 200025 h 502444"/>
                <a:gd name="connsiteX38" fmla="*/ 9525 w 1740694"/>
                <a:gd name="connsiteY38" fmla="*/ 230981 h 502444"/>
                <a:gd name="connsiteX39" fmla="*/ 30956 w 1740694"/>
                <a:gd name="connsiteY39" fmla="*/ 259556 h 502444"/>
                <a:gd name="connsiteX40" fmla="*/ 83344 w 1740694"/>
                <a:gd name="connsiteY40" fmla="*/ 316706 h 502444"/>
                <a:gd name="connsiteX41" fmla="*/ 140494 w 1740694"/>
                <a:gd name="connsiteY41" fmla="*/ 376237 h 502444"/>
                <a:gd name="connsiteX42" fmla="*/ 200025 w 1740694"/>
                <a:gd name="connsiteY42" fmla="*/ 428625 h 502444"/>
                <a:gd name="connsiteX43" fmla="*/ 250031 w 1740694"/>
                <a:gd name="connsiteY43" fmla="*/ 466725 h 502444"/>
                <a:gd name="connsiteX44" fmla="*/ 278606 w 1740694"/>
                <a:gd name="connsiteY44" fmla="*/ 485775 h 502444"/>
                <a:gd name="connsiteX45" fmla="*/ 309562 w 1740694"/>
                <a:gd name="connsiteY45" fmla="*/ 497681 h 502444"/>
                <a:gd name="connsiteX46" fmla="*/ 330994 w 1740694"/>
                <a:gd name="connsiteY46" fmla="*/ 502444 h 502444"/>
                <a:gd name="connsiteX47" fmla="*/ 381000 w 1740694"/>
                <a:gd name="connsiteY47" fmla="*/ 495300 h 502444"/>
                <a:gd name="connsiteX48" fmla="*/ 521494 w 1740694"/>
                <a:gd name="connsiteY48" fmla="*/ 4524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0694" h="502444">
                  <a:moveTo>
                    <a:pt x="521494" y="452437"/>
                  </a:moveTo>
                  <a:lnTo>
                    <a:pt x="661987" y="407194"/>
                  </a:lnTo>
                  <a:lnTo>
                    <a:pt x="812006" y="354806"/>
                  </a:lnTo>
                  <a:lnTo>
                    <a:pt x="890587" y="323850"/>
                  </a:lnTo>
                  <a:lnTo>
                    <a:pt x="1162050" y="266700"/>
                  </a:lnTo>
                  <a:lnTo>
                    <a:pt x="1281112" y="252412"/>
                  </a:lnTo>
                  <a:lnTo>
                    <a:pt x="1390650" y="235744"/>
                  </a:lnTo>
                  <a:lnTo>
                    <a:pt x="1469231" y="221456"/>
                  </a:lnTo>
                  <a:lnTo>
                    <a:pt x="1540669" y="204787"/>
                  </a:lnTo>
                  <a:lnTo>
                    <a:pt x="1619250" y="185737"/>
                  </a:lnTo>
                  <a:lnTo>
                    <a:pt x="1671637" y="164306"/>
                  </a:lnTo>
                  <a:lnTo>
                    <a:pt x="1714500" y="140494"/>
                  </a:lnTo>
                  <a:lnTo>
                    <a:pt x="1735931" y="119062"/>
                  </a:lnTo>
                  <a:lnTo>
                    <a:pt x="1740694" y="102394"/>
                  </a:lnTo>
                  <a:lnTo>
                    <a:pt x="1735931" y="88106"/>
                  </a:lnTo>
                  <a:lnTo>
                    <a:pt x="1721644" y="66675"/>
                  </a:lnTo>
                  <a:lnTo>
                    <a:pt x="1697831" y="45244"/>
                  </a:lnTo>
                  <a:lnTo>
                    <a:pt x="1659731" y="30956"/>
                  </a:lnTo>
                  <a:lnTo>
                    <a:pt x="1597819" y="14287"/>
                  </a:lnTo>
                  <a:lnTo>
                    <a:pt x="1528762" y="2381"/>
                  </a:lnTo>
                  <a:lnTo>
                    <a:pt x="1450181" y="0"/>
                  </a:lnTo>
                  <a:lnTo>
                    <a:pt x="1388269" y="16669"/>
                  </a:lnTo>
                  <a:lnTo>
                    <a:pt x="1271587" y="47625"/>
                  </a:lnTo>
                  <a:lnTo>
                    <a:pt x="1152525" y="71437"/>
                  </a:lnTo>
                  <a:lnTo>
                    <a:pt x="885825" y="147637"/>
                  </a:lnTo>
                  <a:lnTo>
                    <a:pt x="681037" y="211931"/>
                  </a:lnTo>
                  <a:lnTo>
                    <a:pt x="602456" y="230981"/>
                  </a:lnTo>
                  <a:lnTo>
                    <a:pt x="488156" y="254794"/>
                  </a:lnTo>
                  <a:lnTo>
                    <a:pt x="423862" y="264319"/>
                  </a:lnTo>
                  <a:lnTo>
                    <a:pt x="357187" y="269081"/>
                  </a:lnTo>
                  <a:lnTo>
                    <a:pt x="302419" y="264319"/>
                  </a:lnTo>
                  <a:lnTo>
                    <a:pt x="238125" y="254794"/>
                  </a:lnTo>
                  <a:lnTo>
                    <a:pt x="152400" y="235744"/>
                  </a:lnTo>
                  <a:lnTo>
                    <a:pt x="92869" y="214312"/>
                  </a:lnTo>
                  <a:lnTo>
                    <a:pt x="57150" y="195262"/>
                  </a:lnTo>
                  <a:lnTo>
                    <a:pt x="21431" y="183356"/>
                  </a:lnTo>
                  <a:lnTo>
                    <a:pt x="4762" y="188119"/>
                  </a:lnTo>
                  <a:lnTo>
                    <a:pt x="0" y="200025"/>
                  </a:lnTo>
                  <a:lnTo>
                    <a:pt x="9525" y="230981"/>
                  </a:lnTo>
                  <a:lnTo>
                    <a:pt x="30956" y="259556"/>
                  </a:lnTo>
                  <a:lnTo>
                    <a:pt x="83344" y="316706"/>
                  </a:lnTo>
                  <a:lnTo>
                    <a:pt x="140494" y="376237"/>
                  </a:lnTo>
                  <a:lnTo>
                    <a:pt x="200025" y="428625"/>
                  </a:lnTo>
                  <a:lnTo>
                    <a:pt x="250031" y="466725"/>
                  </a:lnTo>
                  <a:lnTo>
                    <a:pt x="278606" y="485775"/>
                  </a:lnTo>
                  <a:lnTo>
                    <a:pt x="309562" y="497681"/>
                  </a:lnTo>
                  <a:lnTo>
                    <a:pt x="330994" y="502444"/>
                  </a:lnTo>
                  <a:lnTo>
                    <a:pt x="381000" y="495300"/>
                  </a:lnTo>
                  <a:lnTo>
                    <a:pt x="521494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71658144-15C1-4161-89E6-C840787C6368}"/>
                </a:ext>
              </a:extLst>
            </p:cNvPr>
            <p:cNvSpPr/>
            <p:nvPr/>
          </p:nvSpPr>
          <p:spPr>
            <a:xfrm>
              <a:off x="4529138" y="2744788"/>
              <a:ext cx="498475" cy="1416050"/>
            </a:xfrm>
            <a:custGeom>
              <a:avLst/>
              <a:gdLst>
                <a:gd name="connsiteX0" fmla="*/ 409575 w 497681"/>
                <a:gd name="connsiteY0" fmla="*/ 395288 h 1414463"/>
                <a:gd name="connsiteX1" fmla="*/ 392906 w 497681"/>
                <a:gd name="connsiteY1" fmla="*/ 235744 h 1414463"/>
                <a:gd name="connsiteX2" fmla="*/ 307181 w 497681"/>
                <a:gd name="connsiteY2" fmla="*/ 128588 h 1414463"/>
                <a:gd name="connsiteX3" fmla="*/ 257175 w 497681"/>
                <a:gd name="connsiteY3" fmla="*/ 90488 h 1414463"/>
                <a:gd name="connsiteX4" fmla="*/ 214312 w 497681"/>
                <a:gd name="connsiteY4" fmla="*/ 66675 h 1414463"/>
                <a:gd name="connsiteX5" fmla="*/ 152400 w 497681"/>
                <a:gd name="connsiteY5" fmla="*/ 38100 h 1414463"/>
                <a:gd name="connsiteX6" fmla="*/ 80962 w 497681"/>
                <a:gd name="connsiteY6" fmla="*/ 19050 h 1414463"/>
                <a:gd name="connsiteX7" fmla="*/ 50006 w 497681"/>
                <a:gd name="connsiteY7" fmla="*/ 9525 h 1414463"/>
                <a:gd name="connsiteX8" fmla="*/ 28575 w 497681"/>
                <a:gd name="connsiteY8" fmla="*/ 2382 h 1414463"/>
                <a:gd name="connsiteX9" fmla="*/ 9525 w 497681"/>
                <a:gd name="connsiteY9" fmla="*/ 0 h 1414463"/>
                <a:gd name="connsiteX10" fmla="*/ 0 w 497681"/>
                <a:gd name="connsiteY10" fmla="*/ 7144 h 1414463"/>
                <a:gd name="connsiteX11" fmla="*/ 4762 w 497681"/>
                <a:gd name="connsiteY11" fmla="*/ 30957 h 1414463"/>
                <a:gd name="connsiteX12" fmla="*/ 16668 w 497681"/>
                <a:gd name="connsiteY12" fmla="*/ 57150 h 1414463"/>
                <a:gd name="connsiteX13" fmla="*/ 38100 w 497681"/>
                <a:gd name="connsiteY13" fmla="*/ 80963 h 1414463"/>
                <a:gd name="connsiteX14" fmla="*/ 76200 w 497681"/>
                <a:gd name="connsiteY14" fmla="*/ 126207 h 1414463"/>
                <a:gd name="connsiteX15" fmla="*/ 104775 w 497681"/>
                <a:gd name="connsiteY15" fmla="*/ 169069 h 1414463"/>
                <a:gd name="connsiteX16" fmla="*/ 140493 w 497681"/>
                <a:gd name="connsiteY16" fmla="*/ 240507 h 1414463"/>
                <a:gd name="connsiteX17" fmla="*/ 169068 w 497681"/>
                <a:gd name="connsiteY17" fmla="*/ 345282 h 1414463"/>
                <a:gd name="connsiteX18" fmla="*/ 202406 w 497681"/>
                <a:gd name="connsiteY18" fmla="*/ 528638 h 1414463"/>
                <a:gd name="connsiteX19" fmla="*/ 219075 w 497681"/>
                <a:gd name="connsiteY19" fmla="*/ 666750 h 1414463"/>
                <a:gd name="connsiteX20" fmla="*/ 230981 w 497681"/>
                <a:gd name="connsiteY20" fmla="*/ 823913 h 1414463"/>
                <a:gd name="connsiteX21" fmla="*/ 238125 w 497681"/>
                <a:gd name="connsiteY21" fmla="*/ 1014413 h 1414463"/>
                <a:gd name="connsiteX22" fmla="*/ 240506 w 497681"/>
                <a:gd name="connsiteY22" fmla="*/ 1193007 h 1414463"/>
                <a:gd name="connsiteX23" fmla="*/ 245268 w 497681"/>
                <a:gd name="connsiteY23" fmla="*/ 1228725 h 1414463"/>
                <a:gd name="connsiteX24" fmla="*/ 259556 w 497681"/>
                <a:gd name="connsiteY24" fmla="*/ 1271588 h 1414463"/>
                <a:gd name="connsiteX25" fmla="*/ 285750 w 497681"/>
                <a:gd name="connsiteY25" fmla="*/ 1323975 h 1414463"/>
                <a:gd name="connsiteX26" fmla="*/ 311943 w 497681"/>
                <a:gd name="connsiteY26" fmla="*/ 1362075 h 1414463"/>
                <a:gd name="connsiteX27" fmla="*/ 330993 w 497681"/>
                <a:gd name="connsiteY27" fmla="*/ 1381125 h 1414463"/>
                <a:gd name="connsiteX28" fmla="*/ 354806 w 497681"/>
                <a:gd name="connsiteY28" fmla="*/ 1400175 h 1414463"/>
                <a:gd name="connsiteX29" fmla="*/ 385762 w 497681"/>
                <a:gd name="connsiteY29" fmla="*/ 1414463 h 1414463"/>
                <a:gd name="connsiteX30" fmla="*/ 402431 w 497681"/>
                <a:gd name="connsiteY30" fmla="*/ 1414463 h 1414463"/>
                <a:gd name="connsiteX31" fmla="*/ 423862 w 497681"/>
                <a:gd name="connsiteY31" fmla="*/ 1409700 h 1414463"/>
                <a:gd name="connsiteX32" fmla="*/ 445293 w 497681"/>
                <a:gd name="connsiteY32" fmla="*/ 1393032 h 1414463"/>
                <a:gd name="connsiteX33" fmla="*/ 461962 w 497681"/>
                <a:gd name="connsiteY33" fmla="*/ 1371600 h 1414463"/>
                <a:gd name="connsiteX34" fmla="*/ 481012 w 497681"/>
                <a:gd name="connsiteY34" fmla="*/ 1338263 h 1414463"/>
                <a:gd name="connsiteX35" fmla="*/ 497681 w 497681"/>
                <a:gd name="connsiteY35" fmla="*/ 1302544 h 1414463"/>
                <a:gd name="connsiteX36" fmla="*/ 485775 w 497681"/>
                <a:gd name="connsiteY36" fmla="*/ 1152525 h 1414463"/>
                <a:gd name="connsiteX37" fmla="*/ 471487 w 497681"/>
                <a:gd name="connsiteY37" fmla="*/ 885825 h 1414463"/>
                <a:gd name="connsiteX38" fmla="*/ 457200 w 497681"/>
                <a:gd name="connsiteY38" fmla="*/ 750094 h 1414463"/>
                <a:gd name="connsiteX39" fmla="*/ 431006 w 497681"/>
                <a:gd name="connsiteY39" fmla="*/ 573882 h 1414463"/>
                <a:gd name="connsiteX40" fmla="*/ 409575 w 497681"/>
                <a:gd name="connsiteY40" fmla="*/ 395288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1" h="1414463">
                  <a:moveTo>
                    <a:pt x="409575" y="395288"/>
                  </a:moveTo>
                  <a:lnTo>
                    <a:pt x="392906" y="235744"/>
                  </a:lnTo>
                  <a:lnTo>
                    <a:pt x="307181" y="128588"/>
                  </a:lnTo>
                  <a:lnTo>
                    <a:pt x="257175" y="90488"/>
                  </a:lnTo>
                  <a:lnTo>
                    <a:pt x="214312" y="66675"/>
                  </a:lnTo>
                  <a:lnTo>
                    <a:pt x="152400" y="38100"/>
                  </a:lnTo>
                  <a:lnTo>
                    <a:pt x="80962" y="19050"/>
                  </a:lnTo>
                  <a:lnTo>
                    <a:pt x="50006" y="9525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30957"/>
                  </a:lnTo>
                  <a:lnTo>
                    <a:pt x="16668" y="57150"/>
                  </a:lnTo>
                  <a:lnTo>
                    <a:pt x="38100" y="80963"/>
                  </a:lnTo>
                  <a:lnTo>
                    <a:pt x="76200" y="126207"/>
                  </a:lnTo>
                  <a:lnTo>
                    <a:pt x="104775" y="169069"/>
                  </a:lnTo>
                  <a:lnTo>
                    <a:pt x="140493" y="240507"/>
                  </a:lnTo>
                  <a:lnTo>
                    <a:pt x="169068" y="345282"/>
                  </a:lnTo>
                  <a:lnTo>
                    <a:pt x="202406" y="528638"/>
                  </a:lnTo>
                  <a:lnTo>
                    <a:pt x="219075" y="666750"/>
                  </a:lnTo>
                  <a:lnTo>
                    <a:pt x="230981" y="823913"/>
                  </a:lnTo>
                  <a:lnTo>
                    <a:pt x="238125" y="1014413"/>
                  </a:lnTo>
                  <a:cubicBezTo>
                    <a:pt x="238919" y="1073944"/>
                    <a:pt x="239712" y="1133476"/>
                    <a:pt x="240506" y="1193007"/>
                  </a:cubicBezTo>
                  <a:lnTo>
                    <a:pt x="245268" y="1228725"/>
                  </a:lnTo>
                  <a:lnTo>
                    <a:pt x="259556" y="1271588"/>
                  </a:lnTo>
                  <a:lnTo>
                    <a:pt x="285750" y="1323975"/>
                  </a:lnTo>
                  <a:lnTo>
                    <a:pt x="311943" y="1362075"/>
                  </a:lnTo>
                  <a:lnTo>
                    <a:pt x="330993" y="1381125"/>
                  </a:lnTo>
                  <a:lnTo>
                    <a:pt x="354806" y="1400175"/>
                  </a:lnTo>
                  <a:lnTo>
                    <a:pt x="385762" y="1414463"/>
                  </a:lnTo>
                  <a:lnTo>
                    <a:pt x="402431" y="1414463"/>
                  </a:lnTo>
                  <a:lnTo>
                    <a:pt x="423862" y="1409700"/>
                  </a:lnTo>
                  <a:lnTo>
                    <a:pt x="445293" y="1393032"/>
                  </a:lnTo>
                  <a:lnTo>
                    <a:pt x="461962" y="1371600"/>
                  </a:lnTo>
                  <a:lnTo>
                    <a:pt x="481012" y="1338263"/>
                  </a:lnTo>
                  <a:lnTo>
                    <a:pt x="497681" y="1302544"/>
                  </a:lnTo>
                  <a:lnTo>
                    <a:pt x="485775" y="1152525"/>
                  </a:lnTo>
                  <a:lnTo>
                    <a:pt x="471487" y="885825"/>
                  </a:lnTo>
                  <a:lnTo>
                    <a:pt x="457200" y="750094"/>
                  </a:lnTo>
                  <a:lnTo>
                    <a:pt x="431006" y="573882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05039710-DFE6-4B5B-BAB9-4177400DEBCF}"/>
                </a:ext>
              </a:extLst>
            </p:cNvPr>
            <p:cNvSpPr/>
            <p:nvPr/>
          </p:nvSpPr>
          <p:spPr>
            <a:xfrm>
              <a:off x="4076700" y="4414838"/>
              <a:ext cx="3098800" cy="547687"/>
            </a:xfrm>
            <a:custGeom>
              <a:avLst/>
              <a:gdLst>
                <a:gd name="connsiteX0" fmla="*/ 1072228 w 3098939"/>
                <a:gd name="connsiteY0" fmla="*/ 192901 h 548640"/>
                <a:gd name="connsiteX1" fmla="*/ 1302707 w 3098939"/>
                <a:gd name="connsiteY1" fmla="*/ 147807 h 548640"/>
                <a:gd name="connsiteX2" fmla="*/ 1405421 w 3098939"/>
                <a:gd name="connsiteY2" fmla="*/ 130271 h 548640"/>
                <a:gd name="connsiteX3" fmla="*/ 1748634 w 3098939"/>
                <a:gd name="connsiteY3" fmla="*/ 100208 h 548640"/>
                <a:gd name="connsiteX4" fmla="*/ 2031722 w 3098939"/>
                <a:gd name="connsiteY4" fmla="*/ 72651 h 548640"/>
                <a:gd name="connsiteX5" fmla="*/ 2309800 w 3098939"/>
                <a:gd name="connsiteY5" fmla="*/ 52609 h 548640"/>
                <a:gd name="connsiteX6" fmla="*/ 2502701 w 3098939"/>
                <a:gd name="connsiteY6" fmla="*/ 42589 h 548640"/>
                <a:gd name="connsiteX7" fmla="*/ 2612930 w 3098939"/>
                <a:gd name="connsiteY7" fmla="*/ 20042 h 548640"/>
                <a:gd name="connsiteX8" fmla="*/ 2708127 w 3098939"/>
                <a:gd name="connsiteY8" fmla="*/ 0 h 548640"/>
                <a:gd name="connsiteX9" fmla="*/ 2728169 w 3098939"/>
                <a:gd name="connsiteY9" fmla="*/ 0 h 548640"/>
                <a:gd name="connsiteX10" fmla="*/ 2783284 w 3098939"/>
                <a:gd name="connsiteY10" fmla="*/ 12526 h 548640"/>
                <a:gd name="connsiteX11" fmla="*/ 2968669 w 3098939"/>
                <a:gd name="connsiteY11" fmla="*/ 80167 h 548640"/>
                <a:gd name="connsiteX12" fmla="*/ 3036309 w 3098939"/>
                <a:gd name="connsiteY12" fmla="*/ 112734 h 548640"/>
                <a:gd name="connsiteX13" fmla="*/ 3048835 w 3098939"/>
                <a:gd name="connsiteY13" fmla="*/ 120250 h 548640"/>
                <a:gd name="connsiteX14" fmla="*/ 3078898 w 3098939"/>
                <a:gd name="connsiteY14" fmla="*/ 150312 h 548640"/>
                <a:gd name="connsiteX15" fmla="*/ 3096434 w 3098939"/>
                <a:gd name="connsiteY15" fmla="*/ 175364 h 548640"/>
                <a:gd name="connsiteX16" fmla="*/ 3098939 w 3098939"/>
                <a:gd name="connsiteY16" fmla="*/ 190396 h 548640"/>
                <a:gd name="connsiteX17" fmla="*/ 3093929 w 3098939"/>
                <a:gd name="connsiteY17" fmla="*/ 207932 h 548640"/>
                <a:gd name="connsiteX18" fmla="*/ 3078898 w 3098939"/>
                <a:gd name="connsiteY18" fmla="*/ 222963 h 548640"/>
                <a:gd name="connsiteX19" fmla="*/ 3053846 w 3098939"/>
                <a:gd name="connsiteY19" fmla="*/ 235489 h 548640"/>
                <a:gd name="connsiteX20" fmla="*/ 3023783 w 3098939"/>
                <a:gd name="connsiteY20" fmla="*/ 243005 h 548640"/>
                <a:gd name="connsiteX21" fmla="*/ 2996226 w 3098939"/>
                <a:gd name="connsiteY21" fmla="*/ 243005 h 548640"/>
                <a:gd name="connsiteX22" fmla="*/ 2913554 w 3098939"/>
                <a:gd name="connsiteY22" fmla="*/ 232984 h 548640"/>
                <a:gd name="connsiteX23" fmla="*/ 2825872 w 3098939"/>
                <a:gd name="connsiteY23" fmla="*/ 222963 h 548640"/>
                <a:gd name="connsiteX24" fmla="*/ 2733179 w 3098939"/>
                <a:gd name="connsiteY24" fmla="*/ 220458 h 548640"/>
                <a:gd name="connsiteX25" fmla="*/ 2570341 w 3098939"/>
                <a:gd name="connsiteY25" fmla="*/ 227974 h 548640"/>
                <a:gd name="connsiteX26" fmla="*/ 2252180 w 3098939"/>
                <a:gd name="connsiteY26" fmla="*/ 237995 h 548640"/>
                <a:gd name="connsiteX27" fmla="*/ 1956566 w 3098939"/>
                <a:gd name="connsiteY27" fmla="*/ 255531 h 548640"/>
                <a:gd name="connsiteX28" fmla="*/ 1723582 w 3098939"/>
                <a:gd name="connsiteY28" fmla="*/ 278078 h 548640"/>
                <a:gd name="connsiteX29" fmla="*/ 1615858 w 3098939"/>
                <a:gd name="connsiteY29" fmla="*/ 290604 h 548640"/>
                <a:gd name="connsiteX30" fmla="*/ 1260119 w 3098939"/>
                <a:gd name="connsiteY30" fmla="*/ 315656 h 548640"/>
                <a:gd name="connsiteX31" fmla="*/ 1087259 w 3098939"/>
                <a:gd name="connsiteY31" fmla="*/ 345718 h 548640"/>
                <a:gd name="connsiteX32" fmla="*/ 904379 w 3098939"/>
                <a:gd name="connsiteY32" fmla="*/ 390812 h 548640"/>
                <a:gd name="connsiteX33" fmla="*/ 734026 w 3098939"/>
                <a:gd name="connsiteY33" fmla="*/ 440916 h 548640"/>
                <a:gd name="connsiteX34" fmla="*/ 596239 w 3098939"/>
                <a:gd name="connsiteY34" fmla="*/ 483505 h 548640"/>
                <a:gd name="connsiteX35" fmla="*/ 553651 w 3098939"/>
                <a:gd name="connsiteY35" fmla="*/ 503546 h 548640"/>
                <a:gd name="connsiteX36" fmla="*/ 518578 w 3098939"/>
                <a:gd name="connsiteY36" fmla="*/ 521083 h 548640"/>
                <a:gd name="connsiteX37" fmla="*/ 465969 w 3098939"/>
                <a:gd name="connsiteY37" fmla="*/ 541124 h 548640"/>
                <a:gd name="connsiteX38" fmla="*/ 423380 w 3098939"/>
                <a:gd name="connsiteY38" fmla="*/ 548640 h 548640"/>
                <a:gd name="connsiteX39" fmla="*/ 385802 w 3098939"/>
                <a:gd name="connsiteY39" fmla="*/ 548640 h 548640"/>
                <a:gd name="connsiteX40" fmla="*/ 355739 w 3098939"/>
                <a:gd name="connsiteY40" fmla="*/ 538619 h 548640"/>
                <a:gd name="connsiteX41" fmla="*/ 283089 w 3098939"/>
                <a:gd name="connsiteY41" fmla="*/ 488515 h 548640"/>
                <a:gd name="connsiteX42" fmla="*/ 202922 w 3098939"/>
                <a:gd name="connsiteY42" fmla="*/ 428390 h 548640"/>
                <a:gd name="connsiteX43" fmla="*/ 125261 w 3098939"/>
                <a:gd name="connsiteY43" fmla="*/ 363255 h 548640"/>
                <a:gd name="connsiteX44" fmla="*/ 32568 w 3098939"/>
                <a:gd name="connsiteY44" fmla="*/ 265552 h 548640"/>
                <a:gd name="connsiteX45" fmla="*/ 7516 w 3098939"/>
                <a:gd name="connsiteY45" fmla="*/ 232984 h 548640"/>
                <a:gd name="connsiteX46" fmla="*/ 0 w 3098939"/>
                <a:gd name="connsiteY46" fmla="*/ 215448 h 548640"/>
                <a:gd name="connsiteX47" fmla="*/ 0 w 3098939"/>
                <a:gd name="connsiteY47" fmla="*/ 202922 h 548640"/>
                <a:gd name="connsiteX48" fmla="*/ 7516 w 3098939"/>
                <a:gd name="connsiteY48" fmla="*/ 185385 h 548640"/>
                <a:gd name="connsiteX49" fmla="*/ 17537 w 3098939"/>
                <a:gd name="connsiteY49" fmla="*/ 175364 h 548640"/>
                <a:gd name="connsiteX50" fmla="*/ 35073 w 3098939"/>
                <a:gd name="connsiteY50" fmla="*/ 170354 h 548640"/>
                <a:gd name="connsiteX51" fmla="*/ 45094 w 3098939"/>
                <a:gd name="connsiteY51" fmla="*/ 170354 h 548640"/>
                <a:gd name="connsiteX52" fmla="*/ 82672 w 3098939"/>
                <a:gd name="connsiteY52" fmla="*/ 187890 h 548640"/>
                <a:gd name="connsiteX53" fmla="*/ 152818 w 3098939"/>
                <a:gd name="connsiteY53" fmla="*/ 222963 h 548640"/>
                <a:gd name="connsiteX54" fmla="*/ 212943 w 3098939"/>
                <a:gd name="connsiteY54" fmla="*/ 248015 h 548640"/>
                <a:gd name="connsiteX55" fmla="*/ 290604 w 3098939"/>
                <a:gd name="connsiteY55" fmla="*/ 270562 h 548640"/>
                <a:gd name="connsiteX56" fmla="*/ 388307 w 3098939"/>
                <a:gd name="connsiteY56" fmla="*/ 290604 h 548640"/>
                <a:gd name="connsiteX57" fmla="*/ 511062 w 3098939"/>
                <a:gd name="connsiteY57" fmla="*/ 298120 h 548640"/>
                <a:gd name="connsiteX58" fmla="*/ 638828 w 3098939"/>
                <a:gd name="connsiteY58" fmla="*/ 283088 h 548640"/>
                <a:gd name="connsiteX59" fmla="*/ 869307 w 3098939"/>
                <a:gd name="connsiteY59" fmla="*/ 232984 h 548640"/>
                <a:gd name="connsiteX60" fmla="*/ 1072228 w 3098939"/>
                <a:gd name="connsiteY60" fmla="*/ 192901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98939" h="548640">
                  <a:moveTo>
                    <a:pt x="1072228" y="192901"/>
                  </a:moveTo>
                  <a:lnTo>
                    <a:pt x="1302707" y="147807"/>
                  </a:lnTo>
                  <a:lnTo>
                    <a:pt x="1405421" y="130271"/>
                  </a:lnTo>
                  <a:lnTo>
                    <a:pt x="1748634" y="100208"/>
                  </a:lnTo>
                  <a:lnTo>
                    <a:pt x="2031722" y="72651"/>
                  </a:lnTo>
                  <a:lnTo>
                    <a:pt x="2309800" y="52609"/>
                  </a:lnTo>
                  <a:lnTo>
                    <a:pt x="2502701" y="42589"/>
                  </a:lnTo>
                  <a:lnTo>
                    <a:pt x="2612930" y="20042"/>
                  </a:lnTo>
                  <a:lnTo>
                    <a:pt x="2708127" y="0"/>
                  </a:lnTo>
                  <a:lnTo>
                    <a:pt x="2728169" y="0"/>
                  </a:lnTo>
                  <a:lnTo>
                    <a:pt x="2783284" y="12526"/>
                  </a:lnTo>
                  <a:lnTo>
                    <a:pt x="2968669" y="80167"/>
                  </a:lnTo>
                  <a:lnTo>
                    <a:pt x="3036309" y="112734"/>
                  </a:lnTo>
                  <a:lnTo>
                    <a:pt x="3048835" y="120250"/>
                  </a:lnTo>
                  <a:lnTo>
                    <a:pt x="3078898" y="150312"/>
                  </a:lnTo>
                  <a:lnTo>
                    <a:pt x="3096434" y="175364"/>
                  </a:lnTo>
                  <a:lnTo>
                    <a:pt x="3098939" y="190396"/>
                  </a:lnTo>
                  <a:lnTo>
                    <a:pt x="3093929" y="207932"/>
                  </a:lnTo>
                  <a:lnTo>
                    <a:pt x="3078898" y="222963"/>
                  </a:lnTo>
                  <a:lnTo>
                    <a:pt x="3053846" y="235489"/>
                  </a:lnTo>
                  <a:lnTo>
                    <a:pt x="3023783" y="243005"/>
                  </a:lnTo>
                  <a:lnTo>
                    <a:pt x="2996226" y="243005"/>
                  </a:lnTo>
                  <a:lnTo>
                    <a:pt x="2913554" y="232984"/>
                  </a:lnTo>
                  <a:lnTo>
                    <a:pt x="2825872" y="222963"/>
                  </a:lnTo>
                  <a:lnTo>
                    <a:pt x="2733179" y="220458"/>
                  </a:lnTo>
                  <a:lnTo>
                    <a:pt x="2570341" y="227974"/>
                  </a:lnTo>
                  <a:lnTo>
                    <a:pt x="2252180" y="237995"/>
                  </a:lnTo>
                  <a:lnTo>
                    <a:pt x="1956566" y="255531"/>
                  </a:lnTo>
                  <a:lnTo>
                    <a:pt x="1723582" y="278078"/>
                  </a:lnTo>
                  <a:lnTo>
                    <a:pt x="1615858" y="290604"/>
                  </a:lnTo>
                  <a:lnTo>
                    <a:pt x="1260119" y="315656"/>
                  </a:lnTo>
                  <a:lnTo>
                    <a:pt x="1087259" y="345718"/>
                  </a:lnTo>
                  <a:lnTo>
                    <a:pt x="904379" y="390812"/>
                  </a:lnTo>
                  <a:lnTo>
                    <a:pt x="734026" y="440916"/>
                  </a:lnTo>
                  <a:lnTo>
                    <a:pt x="596239" y="483505"/>
                  </a:lnTo>
                  <a:lnTo>
                    <a:pt x="553651" y="503546"/>
                  </a:lnTo>
                  <a:lnTo>
                    <a:pt x="518578" y="521083"/>
                  </a:lnTo>
                  <a:lnTo>
                    <a:pt x="465969" y="541124"/>
                  </a:lnTo>
                  <a:lnTo>
                    <a:pt x="423380" y="548640"/>
                  </a:lnTo>
                  <a:lnTo>
                    <a:pt x="385802" y="548640"/>
                  </a:lnTo>
                  <a:lnTo>
                    <a:pt x="355739" y="538619"/>
                  </a:lnTo>
                  <a:lnTo>
                    <a:pt x="283089" y="488515"/>
                  </a:lnTo>
                  <a:lnTo>
                    <a:pt x="202922" y="428390"/>
                  </a:lnTo>
                  <a:lnTo>
                    <a:pt x="125261" y="363255"/>
                  </a:lnTo>
                  <a:lnTo>
                    <a:pt x="32568" y="265552"/>
                  </a:lnTo>
                  <a:lnTo>
                    <a:pt x="7516" y="232984"/>
                  </a:lnTo>
                  <a:lnTo>
                    <a:pt x="0" y="215448"/>
                  </a:lnTo>
                  <a:lnTo>
                    <a:pt x="0" y="202922"/>
                  </a:lnTo>
                  <a:lnTo>
                    <a:pt x="7516" y="185385"/>
                  </a:lnTo>
                  <a:lnTo>
                    <a:pt x="17537" y="175364"/>
                  </a:lnTo>
                  <a:lnTo>
                    <a:pt x="35073" y="170354"/>
                  </a:lnTo>
                  <a:lnTo>
                    <a:pt x="45094" y="170354"/>
                  </a:lnTo>
                  <a:lnTo>
                    <a:pt x="82672" y="187890"/>
                  </a:lnTo>
                  <a:lnTo>
                    <a:pt x="152818" y="222963"/>
                  </a:lnTo>
                  <a:lnTo>
                    <a:pt x="212943" y="248015"/>
                  </a:lnTo>
                  <a:lnTo>
                    <a:pt x="290604" y="270562"/>
                  </a:lnTo>
                  <a:lnTo>
                    <a:pt x="388307" y="290604"/>
                  </a:lnTo>
                  <a:lnTo>
                    <a:pt x="511062" y="298120"/>
                  </a:lnTo>
                  <a:lnTo>
                    <a:pt x="638828" y="283088"/>
                  </a:lnTo>
                  <a:lnTo>
                    <a:pt x="869307" y="232984"/>
                  </a:lnTo>
                  <a:lnTo>
                    <a:pt x="1072228" y="1929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C0806A2A-C59D-4EC6-8DA4-5FA67C4A967A}"/>
                </a:ext>
              </a:extLst>
            </p:cNvPr>
            <p:cNvSpPr/>
            <p:nvPr/>
          </p:nvSpPr>
          <p:spPr>
            <a:xfrm rot="16200000">
              <a:off x="1420813" y="3421063"/>
              <a:ext cx="4306887" cy="547687"/>
            </a:xfrm>
            <a:custGeom>
              <a:avLst/>
              <a:gdLst>
                <a:gd name="connsiteX0" fmla="*/ 1839391 w 4307212"/>
                <a:gd name="connsiteY0" fmla="*/ 406008 h 547228"/>
                <a:gd name="connsiteX1" fmla="*/ 2111240 w 4307212"/>
                <a:gd name="connsiteY1" fmla="*/ 420130 h 547228"/>
                <a:gd name="connsiteX2" fmla="*/ 2485473 w 4307212"/>
                <a:gd name="connsiteY2" fmla="*/ 444843 h 547228"/>
                <a:gd name="connsiteX3" fmla="*/ 2722017 w 4307212"/>
                <a:gd name="connsiteY3" fmla="*/ 462496 h 547228"/>
                <a:gd name="connsiteX4" fmla="*/ 2933847 w 4307212"/>
                <a:gd name="connsiteY4" fmla="*/ 462496 h 547228"/>
                <a:gd name="connsiteX5" fmla="*/ 3113903 w 4307212"/>
                <a:gd name="connsiteY5" fmla="*/ 462496 h 547228"/>
                <a:gd name="connsiteX6" fmla="*/ 3276306 w 4307212"/>
                <a:gd name="connsiteY6" fmla="*/ 483679 h 547228"/>
                <a:gd name="connsiteX7" fmla="*/ 3466953 w 4307212"/>
                <a:gd name="connsiteY7" fmla="*/ 497801 h 547228"/>
                <a:gd name="connsiteX8" fmla="*/ 3738801 w 4307212"/>
                <a:gd name="connsiteY8" fmla="*/ 504862 h 547228"/>
                <a:gd name="connsiteX9" fmla="*/ 3904735 w 4307212"/>
                <a:gd name="connsiteY9" fmla="*/ 508392 h 547228"/>
                <a:gd name="connsiteX10" fmla="*/ 3929449 w 4307212"/>
                <a:gd name="connsiteY10" fmla="*/ 518984 h 547228"/>
                <a:gd name="connsiteX11" fmla="*/ 3971815 w 4307212"/>
                <a:gd name="connsiteY11" fmla="*/ 540167 h 547228"/>
                <a:gd name="connsiteX12" fmla="*/ 4010650 w 4307212"/>
                <a:gd name="connsiteY12" fmla="*/ 547228 h 547228"/>
                <a:gd name="connsiteX13" fmla="*/ 4042425 w 4307212"/>
                <a:gd name="connsiteY13" fmla="*/ 543697 h 547228"/>
                <a:gd name="connsiteX14" fmla="*/ 4081260 w 4307212"/>
                <a:gd name="connsiteY14" fmla="*/ 522514 h 547228"/>
                <a:gd name="connsiteX15" fmla="*/ 4120096 w 4307212"/>
                <a:gd name="connsiteY15" fmla="*/ 487209 h 547228"/>
                <a:gd name="connsiteX16" fmla="*/ 4169523 w 4307212"/>
                <a:gd name="connsiteY16" fmla="*/ 409538 h 547228"/>
                <a:gd name="connsiteX17" fmla="*/ 4226011 w 4307212"/>
                <a:gd name="connsiteY17" fmla="*/ 303623 h 547228"/>
                <a:gd name="connsiteX18" fmla="*/ 4268377 w 4307212"/>
                <a:gd name="connsiteY18" fmla="*/ 172995 h 547228"/>
                <a:gd name="connsiteX19" fmla="*/ 4300151 w 4307212"/>
                <a:gd name="connsiteY19" fmla="*/ 56488 h 547228"/>
                <a:gd name="connsiteX20" fmla="*/ 4307212 w 4307212"/>
                <a:gd name="connsiteY20" fmla="*/ 21183 h 547228"/>
                <a:gd name="connsiteX21" fmla="*/ 4303682 w 4307212"/>
                <a:gd name="connsiteY21" fmla="*/ 7061 h 547228"/>
                <a:gd name="connsiteX22" fmla="*/ 4296621 w 4307212"/>
                <a:gd name="connsiteY22" fmla="*/ 0 h 547228"/>
                <a:gd name="connsiteX23" fmla="*/ 4271907 w 4307212"/>
                <a:gd name="connsiteY23" fmla="*/ 7061 h 547228"/>
                <a:gd name="connsiteX24" fmla="*/ 4236602 w 4307212"/>
                <a:gd name="connsiteY24" fmla="*/ 28244 h 547228"/>
                <a:gd name="connsiteX25" fmla="*/ 4176584 w 4307212"/>
                <a:gd name="connsiteY25" fmla="*/ 91793 h 547228"/>
                <a:gd name="connsiteX26" fmla="*/ 4084791 w 4307212"/>
                <a:gd name="connsiteY26" fmla="*/ 180056 h 547228"/>
                <a:gd name="connsiteX27" fmla="*/ 4056547 w 4307212"/>
                <a:gd name="connsiteY27" fmla="*/ 197708 h 547228"/>
                <a:gd name="connsiteX28" fmla="*/ 4003589 w 4307212"/>
                <a:gd name="connsiteY28" fmla="*/ 222422 h 547228"/>
                <a:gd name="connsiteX29" fmla="*/ 3954162 w 4307212"/>
                <a:gd name="connsiteY29" fmla="*/ 236544 h 547228"/>
                <a:gd name="connsiteX30" fmla="*/ 3883552 w 4307212"/>
                <a:gd name="connsiteY30" fmla="*/ 240074 h 547228"/>
                <a:gd name="connsiteX31" fmla="*/ 3594051 w 4307212"/>
                <a:gd name="connsiteY31" fmla="*/ 240074 h 547228"/>
                <a:gd name="connsiteX32" fmla="*/ 3180982 w 4307212"/>
                <a:gd name="connsiteY32" fmla="*/ 240074 h 547228"/>
                <a:gd name="connsiteX33" fmla="*/ 2308948 w 4307212"/>
                <a:gd name="connsiteY33" fmla="*/ 233013 h 547228"/>
                <a:gd name="connsiteX34" fmla="*/ 1888818 w 4307212"/>
                <a:gd name="connsiteY34" fmla="*/ 215361 h 547228"/>
                <a:gd name="connsiteX35" fmla="*/ 1489872 w 4307212"/>
                <a:gd name="connsiteY35" fmla="*/ 197708 h 547228"/>
                <a:gd name="connsiteX36" fmla="*/ 1115638 w 4307212"/>
                <a:gd name="connsiteY36" fmla="*/ 180056 h 547228"/>
                <a:gd name="connsiteX37" fmla="*/ 695509 w 4307212"/>
                <a:gd name="connsiteY37" fmla="*/ 158873 h 547228"/>
                <a:gd name="connsiteX38" fmla="*/ 561350 w 4307212"/>
                <a:gd name="connsiteY38" fmla="*/ 151812 h 547228"/>
                <a:gd name="connsiteX39" fmla="*/ 469557 w 4307212"/>
                <a:gd name="connsiteY39" fmla="*/ 127098 h 547228"/>
                <a:gd name="connsiteX40" fmla="*/ 406008 w 4307212"/>
                <a:gd name="connsiteY40" fmla="*/ 120037 h 547228"/>
                <a:gd name="connsiteX41" fmla="*/ 360111 w 4307212"/>
                <a:gd name="connsiteY41" fmla="*/ 123567 h 547228"/>
                <a:gd name="connsiteX42" fmla="*/ 282440 w 4307212"/>
                <a:gd name="connsiteY42" fmla="*/ 134159 h 547228"/>
                <a:gd name="connsiteX43" fmla="*/ 169464 w 4307212"/>
                <a:gd name="connsiteY43" fmla="*/ 169464 h 547228"/>
                <a:gd name="connsiteX44" fmla="*/ 70610 w 4307212"/>
                <a:gd name="connsiteY44" fmla="*/ 211830 h 547228"/>
                <a:gd name="connsiteX45" fmla="*/ 21183 w 4307212"/>
                <a:gd name="connsiteY45" fmla="*/ 247135 h 547228"/>
                <a:gd name="connsiteX46" fmla="*/ 7061 w 4307212"/>
                <a:gd name="connsiteY46" fmla="*/ 268318 h 547228"/>
                <a:gd name="connsiteX47" fmla="*/ 0 w 4307212"/>
                <a:gd name="connsiteY47" fmla="*/ 296562 h 547228"/>
                <a:gd name="connsiteX48" fmla="*/ 14122 w 4307212"/>
                <a:gd name="connsiteY48" fmla="*/ 324806 h 547228"/>
                <a:gd name="connsiteX49" fmla="*/ 28244 w 4307212"/>
                <a:gd name="connsiteY49" fmla="*/ 338928 h 547228"/>
                <a:gd name="connsiteX50" fmla="*/ 70610 w 4307212"/>
                <a:gd name="connsiteY50" fmla="*/ 360111 h 547228"/>
                <a:gd name="connsiteX51" fmla="*/ 127098 w 4307212"/>
                <a:gd name="connsiteY51" fmla="*/ 374233 h 547228"/>
                <a:gd name="connsiteX52" fmla="*/ 222421 w 4307212"/>
                <a:gd name="connsiteY52" fmla="*/ 391886 h 547228"/>
                <a:gd name="connsiteX53" fmla="*/ 360111 w 4307212"/>
                <a:gd name="connsiteY53" fmla="*/ 402477 h 547228"/>
                <a:gd name="connsiteX54" fmla="*/ 469557 w 4307212"/>
                <a:gd name="connsiteY54" fmla="*/ 402477 h 547228"/>
                <a:gd name="connsiteX55" fmla="*/ 543697 w 4307212"/>
                <a:gd name="connsiteY55" fmla="*/ 395416 h 547228"/>
                <a:gd name="connsiteX56" fmla="*/ 970888 w 4307212"/>
                <a:gd name="connsiteY56" fmla="*/ 391886 h 547228"/>
                <a:gd name="connsiteX57" fmla="*/ 1518116 w 4307212"/>
                <a:gd name="connsiteY57" fmla="*/ 398947 h 547228"/>
                <a:gd name="connsiteX58" fmla="*/ 1839391 w 4307212"/>
                <a:gd name="connsiteY58" fmla="*/ 406008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07212" h="547228">
                  <a:moveTo>
                    <a:pt x="1839391" y="406008"/>
                  </a:moveTo>
                  <a:lnTo>
                    <a:pt x="2111240" y="420130"/>
                  </a:lnTo>
                  <a:lnTo>
                    <a:pt x="2485473" y="444843"/>
                  </a:lnTo>
                  <a:lnTo>
                    <a:pt x="2722017" y="462496"/>
                  </a:lnTo>
                  <a:lnTo>
                    <a:pt x="2933847" y="462496"/>
                  </a:lnTo>
                  <a:lnTo>
                    <a:pt x="3113903" y="462496"/>
                  </a:lnTo>
                  <a:lnTo>
                    <a:pt x="3276306" y="483679"/>
                  </a:lnTo>
                  <a:lnTo>
                    <a:pt x="3466953" y="497801"/>
                  </a:lnTo>
                  <a:lnTo>
                    <a:pt x="3738801" y="504862"/>
                  </a:lnTo>
                  <a:lnTo>
                    <a:pt x="3904735" y="508392"/>
                  </a:lnTo>
                  <a:lnTo>
                    <a:pt x="3929449" y="518984"/>
                  </a:lnTo>
                  <a:lnTo>
                    <a:pt x="3971815" y="540167"/>
                  </a:lnTo>
                  <a:lnTo>
                    <a:pt x="4010650" y="547228"/>
                  </a:lnTo>
                  <a:lnTo>
                    <a:pt x="4042425" y="543697"/>
                  </a:lnTo>
                  <a:lnTo>
                    <a:pt x="4081260" y="522514"/>
                  </a:lnTo>
                  <a:lnTo>
                    <a:pt x="4120096" y="487209"/>
                  </a:lnTo>
                  <a:lnTo>
                    <a:pt x="4169523" y="409538"/>
                  </a:lnTo>
                  <a:lnTo>
                    <a:pt x="4226011" y="303623"/>
                  </a:lnTo>
                  <a:lnTo>
                    <a:pt x="4268377" y="172995"/>
                  </a:lnTo>
                  <a:lnTo>
                    <a:pt x="4300151" y="56488"/>
                  </a:lnTo>
                  <a:lnTo>
                    <a:pt x="4307212" y="21183"/>
                  </a:lnTo>
                  <a:lnTo>
                    <a:pt x="4303682" y="7061"/>
                  </a:lnTo>
                  <a:lnTo>
                    <a:pt x="4296621" y="0"/>
                  </a:lnTo>
                  <a:lnTo>
                    <a:pt x="4271907" y="7061"/>
                  </a:lnTo>
                  <a:lnTo>
                    <a:pt x="4236602" y="28244"/>
                  </a:lnTo>
                  <a:lnTo>
                    <a:pt x="4176584" y="91793"/>
                  </a:lnTo>
                  <a:lnTo>
                    <a:pt x="4084791" y="180056"/>
                  </a:lnTo>
                  <a:lnTo>
                    <a:pt x="4056547" y="197708"/>
                  </a:lnTo>
                  <a:lnTo>
                    <a:pt x="4003589" y="222422"/>
                  </a:lnTo>
                  <a:lnTo>
                    <a:pt x="3954162" y="236544"/>
                  </a:lnTo>
                  <a:lnTo>
                    <a:pt x="3883552" y="240074"/>
                  </a:lnTo>
                  <a:lnTo>
                    <a:pt x="3594051" y="240074"/>
                  </a:lnTo>
                  <a:lnTo>
                    <a:pt x="3180982" y="240074"/>
                  </a:lnTo>
                  <a:lnTo>
                    <a:pt x="2308948" y="233013"/>
                  </a:lnTo>
                  <a:lnTo>
                    <a:pt x="1888818" y="215361"/>
                  </a:lnTo>
                  <a:lnTo>
                    <a:pt x="1489872" y="197708"/>
                  </a:lnTo>
                  <a:lnTo>
                    <a:pt x="1115638" y="180056"/>
                  </a:lnTo>
                  <a:lnTo>
                    <a:pt x="695509" y="158873"/>
                  </a:lnTo>
                  <a:lnTo>
                    <a:pt x="561350" y="151812"/>
                  </a:lnTo>
                  <a:lnTo>
                    <a:pt x="469557" y="127098"/>
                  </a:lnTo>
                  <a:lnTo>
                    <a:pt x="406008" y="120037"/>
                  </a:lnTo>
                  <a:lnTo>
                    <a:pt x="360111" y="123567"/>
                  </a:lnTo>
                  <a:lnTo>
                    <a:pt x="282440" y="134159"/>
                  </a:lnTo>
                  <a:lnTo>
                    <a:pt x="169464" y="169464"/>
                  </a:lnTo>
                  <a:lnTo>
                    <a:pt x="70610" y="211830"/>
                  </a:lnTo>
                  <a:lnTo>
                    <a:pt x="21183" y="247135"/>
                  </a:lnTo>
                  <a:lnTo>
                    <a:pt x="7061" y="268318"/>
                  </a:lnTo>
                  <a:lnTo>
                    <a:pt x="0" y="296562"/>
                  </a:lnTo>
                  <a:lnTo>
                    <a:pt x="14122" y="324806"/>
                  </a:lnTo>
                  <a:lnTo>
                    <a:pt x="28244" y="338928"/>
                  </a:lnTo>
                  <a:lnTo>
                    <a:pt x="70610" y="360111"/>
                  </a:lnTo>
                  <a:lnTo>
                    <a:pt x="127098" y="374233"/>
                  </a:lnTo>
                  <a:lnTo>
                    <a:pt x="222421" y="391886"/>
                  </a:lnTo>
                  <a:lnTo>
                    <a:pt x="360111" y="402477"/>
                  </a:lnTo>
                  <a:lnTo>
                    <a:pt x="469557" y="402477"/>
                  </a:lnTo>
                  <a:lnTo>
                    <a:pt x="543697" y="395416"/>
                  </a:lnTo>
                  <a:lnTo>
                    <a:pt x="970888" y="391886"/>
                  </a:lnTo>
                  <a:lnTo>
                    <a:pt x="1518116" y="398947"/>
                  </a:lnTo>
                  <a:lnTo>
                    <a:pt x="1839391" y="4060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373B0FD8-25BB-4706-9794-CAFC6957579A}"/>
                </a:ext>
              </a:extLst>
            </p:cNvPr>
            <p:cNvSpPr/>
            <p:nvPr/>
          </p:nvSpPr>
          <p:spPr>
            <a:xfrm rot="16200000">
              <a:off x="2154237" y="3155951"/>
              <a:ext cx="1863725" cy="1035050"/>
            </a:xfrm>
            <a:custGeom>
              <a:avLst/>
              <a:gdLst>
                <a:gd name="connsiteX0" fmla="*/ 931069 w 1864519"/>
                <a:gd name="connsiteY0" fmla="*/ 757237 h 1035844"/>
                <a:gd name="connsiteX1" fmla="*/ 738188 w 1864519"/>
                <a:gd name="connsiteY1" fmla="*/ 635794 h 1035844"/>
                <a:gd name="connsiteX2" fmla="*/ 564356 w 1864519"/>
                <a:gd name="connsiteY2" fmla="*/ 519112 h 1035844"/>
                <a:gd name="connsiteX3" fmla="*/ 407194 w 1864519"/>
                <a:gd name="connsiteY3" fmla="*/ 407194 h 1035844"/>
                <a:gd name="connsiteX4" fmla="*/ 271463 w 1864519"/>
                <a:gd name="connsiteY4" fmla="*/ 297656 h 1035844"/>
                <a:gd name="connsiteX5" fmla="*/ 97631 w 1864519"/>
                <a:gd name="connsiteY5" fmla="*/ 140494 h 1035844"/>
                <a:gd name="connsiteX6" fmla="*/ 30956 w 1864519"/>
                <a:gd name="connsiteY6" fmla="*/ 76200 h 1035844"/>
                <a:gd name="connsiteX7" fmla="*/ 14288 w 1864519"/>
                <a:gd name="connsiteY7" fmla="*/ 59531 h 1035844"/>
                <a:gd name="connsiteX8" fmla="*/ 2381 w 1864519"/>
                <a:gd name="connsiteY8" fmla="*/ 35719 h 1035844"/>
                <a:gd name="connsiteX9" fmla="*/ 0 w 1864519"/>
                <a:gd name="connsiteY9" fmla="*/ 19050 h 1035844"/>
                <a:gd name="connsiteX10" fmla="*/ 2381 w 1864519"/>
                <a:gd name="connsiteY10" fmla="*/ 7144 h 1035844"/>
                <a:gd name="connsiteX11" fmla="*/ 14288 w 1864519"/>
                <a:gd name="connsiteY11" fmla="*/ 0 h 1035844"/>
                <a:gd name="connsiteX12" fmla="*/ 23813 w 1864519"/>
                <a:gd name="connsiteY12" fmla="*/ 0 h 1035844"/>
                <a:gd name="connsiteX13" fmla="*/ 54769 w 1864519"/>
                <a:gd name="connsiteY13" fmla="*/ 9525 h 1035844"/>
                <a:gd name="connsiteX14" fmla="*/ 102394 w 1864519"/>
                <a:gd name="connsiteY14" fmla="*/ 45244 h 1035844"/>
                <a:gd name="connsiteX15" fmla="*/ 240506 w 1864519"/>
                <a:gd name="connsiteY15" fmla="*/ 147637 h 1035844"/>
                <a:gd name="connsiteX16" fmla="*/ 473869 w 1864519"/>
                <a:gd name="connsiteY16" fmla="*/ 307181 h 1035844"/>
                <a:gd name="connsiteX17" fmla="*/ 695325 w 1864519"/>
                <a:gd name="connsiteY17" fmla="*/ 445294 h 1035844"/>
                <a:gd name="connsiteX18" fmla="*/ 881063 w 1864519"/>
                <a:gd name="connsiteY18" fmla="*/ 547687 h 1035844"/>
                <a:gd name="connsiteX19" fmla="*/ 1107281 w 1864519"/>
                <a:gd name="connsiteY19" fmla="*/ 659606 h 1035844"/>
                <a:gd name="connsiteX20" fmla="*/ 1426369 w 1864519"/>
                <a:gd name="connsiteY20" fmla="*/ 792956 h 1035844"/>
                <a:gd name="connsiteX21" fmla="*/ 1681163 w 1864519"/>
                <a:gd name="connsiteY21" fmla="*/ 878681 h 1035844"/>
                <a:gd name="connsiteX22" fmla="*/ 1864519 w 1864519"/>
                <a:gd name="connsiteY22" fmla="*/ 928687 h 1035844"/>
                <a:gd name="connsiteX23" fmla="*/ 1864519 w 1864519"/>
                <a:gd name="connsiteY23" fmla="*/ 1035844 h 1035844"/>
                <a:gd name="connsiteX24" fmla="*/ 1357313 w 1864519"/>
                <a:gd name="connsiteY24" fmla="*/ 1009650 h 1035844"/>
                <a:gd name="connsiteX25" fmla="*/ 1247775 w 1864519"/>
                <a:gd name="connsiteY25" fmla="*/ 959644 h 1035844"/>
                <a:gd name="connsiteX26" fmla="*/ 1145381 w 1864519"/>
                <a:gd name="connsiteY26" fmla="*/ 895350 h 1035844"/>
                <a:gd name="connsiteX27" fmla="*/ 931069 w 1864519"/>
                <a:gd name="connsiteY27" fmla="*/ 757237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4519" h="1035844">
                  <a:moveTo>
                    <a:pt x="931069" y="757237"/>
                  </a:moveTo>
                  <a:lnTo>
                    <a:pt x="738188" y="635794"/>
                  </a:lnTo>
                  <a:lnTo>
                    <a:pt x="564356" y="519112"/>
                  </a:lnTo>
                  <a:lnTo>
                    <a:pt x="407194" y="407194"/>
                  </a:lnTo>
                  <a:lnTo>
                    <a:pt x="271463" y="297656"/>
                  </a:lnTo>
                  <a:lnTo>
                    <a:pt x="97631" y="140494"/>
                  </a:lnTo>
                  <a:lnTo>
                    <a:pt x="30956" y="76200"/>
                  </a:lnTo>
                  <a:lnTo>
                    <a:pt x="14288" y="59531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54769" y="9525"/>
                  </a:lnTo>
                  <a:lnTo>
                    <a:pt x="102394" y="45244"/>
                  </a:lnTo>
                  <a:lnTo>
                    <a:pt x="240506" y="147637"/>
                  </a:lnTo>
                  <a:lnTo>
                    <a:pt x="473869" y="307181"/>
                  </a:lnTo>
                  <a:lnTo>
                    <a:pt x="695325" y="445294"/>
                  </a:lnTo>
                  <a:lnTo>
                    <a:pt x="881063" y="547687"/>
                  </a:lnTo>
                  <a:lnTo>
                    <a:pt x="1107281" y="659606"/>
                  </a:lnTo>
                  <a:lnTo>
                    <a:pt x="1426369" y="792956"/>
                  </a:lnTo>
                  <a:lnTo>
                    <a:pt x="1681163" y="878681"/>
                  </a:lnTo>
                  <a:lnTo>
                    <a:pt x="1864519" y="928687"/>
                  </a:lnTo>
                  <a:lnTo>
                    <a:pt x="1864519" y="1035844"/>
                  </a:lnTo>
                  <a:lnTo>
                    <a:pt x="1357313" y="1009650"/>
                  </a:lnTo>
                  <a:lnTo>
                    <a:pt x="1247775" y="959644"/>
                  </a:lnTo>
                  <a:lnTo>
                    <a:pt x="1145381" y="895350"/>
                  </a:lnTo>
                  <a:lnTo>
                    <a:pt x="931069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860232BA-D30B-4DEC-9DCB-F4B685F49371}"/>
                </a:ext>
              </a:extLst>
            </p:cNvPr>
            <p:cNvSpPr/>
            <p:nvPr/>
          </p:nvSpPr>
          <p:spPr>
            <a:xfrm>
              <a:off x="3671888" y="2947988"/>
              <a:ext cx="676275" cy="752475"/>
            </a:xfrm>
            <a:custGeom>
              <a:avLst/>
              <a:gdLst>
                <a:gd name="connsiteX0" fmla="*/ 319087 w 676275"/>
                <a:gd name="connsiteY0" fmla="*/ 435768 h 752475"/>
                <a:gd name="connsiteX1" fmla="*/ 233362 w 676275"/>
                <a:gd name="connsiteY1" fmla="*/ 338137 h 752475"/>
                <a:gd name="connsiteX2" fmla="*/ 147637 w 676275"/>
                <a:gd name="connsiteY2" fmla="*/ 250031 h 752475"/>
                <a:gd name="connsiteX3" fmla="*/ 0 w 676275"/>
                <a:gd name="connsiteY3" fmla="*/ 97631 h 752475"/>
                <a:gd name="connsiteX4" fmla="*/ 0 w 676275"/>
                <a:gd name="connsiteY4" fmla="*/ 0 h 752475"/>
                <a:gd name="connsiteX5" fmla="*/ 130968 w 676275"/>
                <a:gd name="connsiteY5" fmla="*/ 85725 h 752475"/>
                <a:gd name="connsiteX6" fmla="*/ 254793 w 676275"/>
                <a:gd name="connsiteY6" fmla="*/ 169068 h 752475"/>
                <a:gd name="connsiteX7" fmla="*/ 385762 w 676275"/>
                <a:gd name="connsiteY7" fmla="*/ 247650 h 752475"/>
                <a:gd name="connsiteX8" fmla="*/ 531018 w 676275"/>
                <a:gd name="connsiteY8" fmla="*/ 330993 h 752475"/>
                <a:gd name="connsiteX9" fmla="*/ 592931 w 676275"/>
                <a:gd name="connsiteY9" fmla="*/ 369093 h 752475"/>
                <a:gd name="connsiteX10" fmla="*/ 619125 w 676275"/>
                <a:gd name="connsiteY10" fmla="*/ 390525 h 752475"/>
                <a:gd name="connsiteX11" fmla="*/ 633412 w 676275"/>
                <a:gd name="connsiteY11" fmla="*/ 407193 h 752475"/>
                <a:gd name="connsiteX12" fmla="*/ 652462 w 676275"/>
                <a:gd name="connsiteY12" fmla="*/ 442912 h 752475"/>
                <a:gd name="connsiteX13" fmla="*/ 664368 w 676275"/>
                <a:gd name="connsiteY13" fmla="*/ 488156 h 752475"/>
                <a:gd name="connsiteX14" fmla="*/ 673893 w 676275"/>
                <a:gd name="connsiteY14" fmla="*/ 557212 h 752475"/>
                <a:gd name="connsiteX15" fmla="*/ 676275 w 676275"/>
                <a:gd name="connsiteY15" fmla="*/ 640556 h 752475"/>
                <a:gd name="connsiteX16" fmla="*/ 666750 w 676275"/>
                <a:gd name="connsiteY16" fmla="*/ 685800 h 752475"/>
                <a:gd name="connsiteX17" fmla="*/ 652462 w 676275"/>
                <a:gd name="connsiteY17" fmla="*/ 714375 h 752475"/>
                <a:gd name="connsiteX18" fmla="*/ 631031 w 676275"/>
                <a:gd name="connsiteY18" fmla="*/ 738187 h 752475"/>
                <a:gd name="connsiteX19" fmla="*/ 597693 w 676275"/>
                <a:gd name="connsiteY19" fmla="*/ 750093 h 752475"/>
                <a:gd name="connsiteX20" fmla="*/ 576262 w 676275"/>
                <a:gd name="connsiteY20" fmla="*/ 752475 h 752475"/>
                <a:gd name="connsiteX21" fmla="*/ 554831 w 676275"/>
                <a:gd name="connsiteY21" fmla="*/ 747712 h 752475"/>
                <a:gd name="connsiteX22" fmla="*/ 523875 w 676275"/>
                <a:gd name="connsiteY22" fmla="*/ 731043 h 752475"/>
                <a:gd name="connsiteX23" fmla="*/ 497681 w 676275"/>
                <a:gd name="connsiteY23" fmla="*/ 704850 h 752475"/>
                <a:gd name="connsiteX24" fmla="*/ 469106 w 676275"/>
                <a:gd name="connsiteY24" fmla="*/ 664368 h 752475"/>
                <a:gd name="connsiteX25" fmla="*/ 440531 w 676275"/>
                <a:gd name="connsiteY25" fmla="*/ 602456 h 752475"/>
                <a:gd name="connsiteX26" fmla="*/ 404812 w 676275"/>
                <a:gd name="connsiteY26" fmla="*/ 547687 h 752475"/>
                <a:gd name="connsiteX27" fmla="*/ 319087 w 676275"/>
                <a:gd name="connsiteY27" fmla="*/ 43576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76275" h="752475">
                  <a:moveTo>
                    <a:pt x="319087" y="435768"/>
                  </a:moveTo>
                  <a:lnTo>
                    <a:pt x="233362" y="338137"/>
                  </a:lnTo>
                  <a:lnTo>
                    <a:pt x="147637" y="250031"/>
                  </a:lnTo>
                  <a:lnTo>
                    <a:pt x="0" y="97631"/>
                  </a:lnTo>
                  <a:lnTo>
                    <a:pt x="0" y="0"/>
                  </a:lnTo>
                  <a:lnTo>
                    <a:pt x="130968" y="85725"/>
                  </a:lnTo>
                  <a:lnTo>
                    <a:pt x="254793" y="169068"/>
                  </a:lnTo>
                  <a:lnTo>
                    <a:pt x="385762" y="247650"/>
                  </a:lnTo>
                  <a:lnTo>
                    <a:pt x="531018" y="330993"/>
                  </a:lnTo>
                  <a:lnTo>
                    <a:pt x="592931" y="369093"/>
                  </a:lnTo>
                  <a:lnTo>
                    <a:pt x="619125" y="390525"/>
                  </a:lnTo>
                  <a:lnTo>
                    <a:pt x="633412" y="407193"/>
                  </a:lnTo>
                  <a:lnTo>
                    <a:pt x="652462" y="442912"/>
                  </a:lnTo>
                  <a:lnTo>
                    <a:pt x="664368" y="488156"/>
                  </a:lnTo>
                  <a:lnTo>
                    <a:pt x="673893" y="557212"/>
                  </a:lnTo>
                  <a:lnTo>
                    <a:pt x="676275" y="640556"/>
                  </a:lnTo>
                  <a:lnTo>
                    <a:pt x="666750" y="685800"/>
                  </a:lnTo>
                  <a:lnTo>
                    <a:pt x="652462" y="714375"/>
                  </a:lnTo>
                  <a:lnTo>
                    <a:pt x="631031" y="738187"/>
                  </a:lnTo>
                  <a:lnTo>
                    <a:pt x="597693" y="750093"/>
                  </a:lnTo>
                  <a:lnTo>
                    <a:pt x="576262" y="752475"/>
                  </a:lnTo>
                  <a:lnTo>
                    <a:pt x="554831" y="747712"/>
                  </a:lnTo>
                  <a:lnTo>
                    <a:pt x="523875" y="731043"/>
                  </a:lnTo>
                  <a:lnTo>
                    <a:pt x="497681" y="704850"/>
                  </a:lnTo>
                  <a:lnTo>
                    <a:pt x="469106" y="664368"/>
                  </a:lnTo>
                  <a:lnTo>
                    <a:pt x="440531" y="602456"/>
                  </a:lnTo>
                  <a:lnTo>
                    <a:pt x="404812" y="547687"/>
                  </a:lnTo>
                  <a:lnTo>
                    <a:pt x="31908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21CE198D-FCCF-48F9-B170-ACD963205CAC}"/>
                </a:ext>
              </a:extLst>
            </p:cNvPr>
            <p:cNvSpPr/>
            <p:nvPr/>
          </p:nvSpPr>
          <p:spPr>
            <a:xfrm>
              <a:off x="4376738" y="1979613"/>
              <a:ext cx="2557462" cy="468312"/>
            </a:xfrm>
            <a:custGeom>
              <a:avLst/>
              <a:gdLst>
                <a:gd name="connsiteX0" fmla="*/ 1364456 w 2557462"/>
                <a:gd name="connsiteY0" fmla="*/ 126206 h 469106"/>
                <a:gd name="connsiteX1" fmla="*/ 876300 w 2557462"/>
                <a:gd name="connsiteY1" fmla="*/ 183356 h 469106"/>
                <a:gd name="connsiteX2" fmla="*/ 519112 w 2557462"/>
                <a:gd name="connsiteY2" fmla="*/ 221456 h 469106"/>
                <a:gd name="connsiteX3" fmla="*/ 416718 w 2557462"/>
                <a:gd name="connsiteY3" fmla="*/ 223837 h 469106"/>
                <a:gd name="connsiteX4" fmla="*/ 350043 w 2557462"/>
                <a:gd name="connsiteY4" fmla="*/ 223837 h 469106"/>
                <a:gd name="connsiteX5" fmla="*/ 269081 w 2557462"/>
                <a:gd name="connsiteY5" fmla="*/ 216694 h 469106"/>
                <a:gd name="connsiteX6" fmla="*/ 209550 w 2557462"/>
                <a:gd name="connsiteY6" fmla="*/ 204787 h 469106"/>
                <a:gd name="connsiteX7" fmla="*/ 142875 w 2557462"/>
                <a:gd name="connsiteY7" fmla="*/ 183356 h 469106"/>
                <a:gd name="connsiteX8" fmla="*/ 95250 w 2557462"/>
                <a:gd name="connsiteY8" fmla="*/ 159544 h 469106"/>
                <a:gd name="connsiteX9" fmla="*/ 64293 w 2557462"/>
                <a:gd name="connsiteY9" fmla="*/ 140494 h 469106"/>
                <a:gd name="connsiteX10" fmla="*/ 35718 w 2557462"/>
                <a:gd name="connsiteY10" fmla="*/ 126206 h 469106"/>
                <a:gd name="connsiteX11" fmla="*/ 19050 w 2557462"/>
                <a:gd name="connsiteY11" fmla="*/ 119062 h 469106"/>
                <a:gd name="connsiteX12" fmla="*/ 4762 w 2557462"/>
                <a:gd name="connsiteY12" fmla="*/ 121444 h 469106"/>
                <a:gd name="connsiteX13" fmla="*/ 0 w 2557462"/>
                <a:gd name="connsiteY13" fmla="*/ 123825 h 469106"/>
                <a:gd name="connsiteX14" fmla="*/ 0 w 2557462"/>
                <a:gd name="connsiteY14" fmla="*/ 140494 h 469106"/>
                <a:gd name="connsiteX15" fmla="*/ 7143 w 2557462"/>
                <a:gd name="connsiteY15" fmla="*/ 164306 h 469106"/>
                <a:gd name="connsiteX16" fmla="*/ 21431 w 2557462"/>
                <a:gd name="connsiteY16" fmla="*/ 185737 h 469106"/>
                <a:gd name="connsiteX17" fmla="*/ 66675 w 2557462"/>
                <a:gd name="connsiteY17" fmla="*/ 233362 h 469106"/>
                <a:gd name="connsiteX18" fmla="*/ 176212 w 2557462"/>
                <a:gd name="connsiteY18" fmla="*/ 330994 h 469106"/>
                <a:gd name="connsiteX19" fmla="*/ 233362 w 2557462"/>
                <a:gd name="connsiteY19" fmla="*/ 376237 h 469106"/>
                <a:gd name="connsiteX20" fmla="*/ 290512 w 2557462"/>
                <a:gd name="connsiteY20" fmla="*/ 416719 h 469106"/>
                <a:gd name="connsiteX21" fmla="*/ 330993 w 2557462"/>
                <a:gd name="connsiteY21" fmla="*/ 440531 h 469106"/>
                <a:gd name="connsiteX22" fmla="*/ 366712 w 2557462"/>
                <a:gd name="connsiteY22" fmla="*/ 459581 h 469106"/>
                <a:gd name="connsiteX23" fmla="*/ 397668 w 2557462"/>
                <a:gd name="connsiteY23" fmla="*/ 469106 h 469106"/>
                <a:gd name="connsiteX24" fmla="*/ 421481 w 2557462"/>
                <a:gd name="connsiteY24" fmla="*/ 469106 h 469106"/>
                <a:gd name="connsiteX25" fmla="*/ 454818 w 2557462"/>
                <a:gd name="connsiteY25" fmla="*/ 459581 h 469106"/>
                <a:gd name="connsiteX26" fmla="*/ 485775 w 2557462"/>
                <a:gd name="connsiteY26" fmla="*/ 442912 h 469106"/>
                <a:gd name="connsiteX27" fmla="*/ 540543 w 2557462"/>
                <a:gd name="connsiteY27" fmla="*/ 419100 h 469106"/>
                <a:gd name="connsiteX28" fmla="*/ 626268 w 2557462"/>
                <a:gd name="connsiteY28" fmla="*/ 395287 h 469106"/>
                <a:gd name="connsiteX29" fmla="*/ 745331 w 2557462"/>
                <a:gd name="connsiteY29" fmla="*/ 376237 h 469106"/>
                <a:gd name="connsiteX30" fmla="*/ 1009650 w 2557462"/>
                <a:gd name="connsiteY30" fmla="*/ 345281 h 469106"/>
                <a:gd name="connsiteX31" fmla="*/ 1333500 w 2557462"/>
                <a:gd name="connsiteY31" fmla="*/ 300037 h 469106"/>
                <a:gd name="connsiteX32" fmla="*/ 1664493 w 2557462"/>
                <a:gd name="connsiteY32" fmla="*/ 266700 h 469106"/>
                <a:gd name="connsiteX33" fmla="*/ 1928812 w 2557462"/>
                <a:gd name="connsiteY33" fmla="*/ 240506 h 469106"/>
                <a:gd name="connsiteX34" fmla="*/ 2164556 w 2557462"/>
                <a:gd name="connsiteY34" fmla="*/ 230981 h 469106"/>
                <a:gd name="connsiteX35" fmla="*/ 2466975 w 2557462"/>
                <a:gd name="connsiteY35" fmla="*/ 221456 h 469106"/>
                <a:gd name="connsiteX36" fmla="*/ 2505075 w 2557462"/>
                <a:gd name="connsiteY36" fmla="*/ 216694 h 469106"/>
                <a:gd name="connsiteX37" fmla="*/ 2533650 w 2557462"/>
                <a:gd name="connsiteY37" fmla="*/ 207169 h 469106"/>
                <a:gd name="connsiteX38" fmla="*/ 2550318 w 2557462"/>
                <a:gd name="connsiteY38" fmla="*/ 192881 h 469106"/>
                <a:gd name="connsiteX39" fmla="*/ 2557462 w 2557462"/>
                <a:gd name="connsiteY39" fmla="*/ 173831 h 469106"/>
                <a:gd name="connsiteX40" fmla="*/ 2557462 w 2557462"/>
                <a:gd name="connsiteY40" fmla="*/ 152400 h 469106"/>
                <a:gd name="connsiteX41" fmla="*/ 2543175 w 2557462"/>
                <a:gd name="connsiteY41" fmla="*/ 107156 h 469106"/>
                <a:gd name="connsiteX42" fmla="*/ 2533650 w 2557462"/>
                <a:gd name="connsiteY42" fmla="*/ 90487 h 469106"/>
                <a:gd name="connsiteX43" fmla="*/ 2507456 w 2557462"/>
                <a:gd name="connsiteY43" fmla="*/ 71437 h 469106"/>
                <a:gd name="connsiteX44" fmla="*/ 2440781 w 2557462"/>
                <a:gd name="connsiteY44" fmla="*/ 38100 h 469106"/>
                <a:gd name="connsiteX45" fmla="*/ 2359818 w 2557462"/>
                <a:gd name="connsiteY45" fmla="*/ 9525 h 469106"/>
                <a:gd name="connsiteX46" fmla="*/ 2307431 w 2557462"/>
                <a:gd name="connsiteY46" fmla="*/ 0 h 469106"/>
                <a:gd name="connsiteX47" fmla="*/ 2264568 w 2557462"/>
                <a:gd name="connsiteY47" fmla="*/ 0 h 469106"/>
                <a:gd name="connsiteX48" fmla="*/ 2140743 w 2557462"/>
                <a:gd name="connsiteY48" fmla="*/ 21431 h 469106"/>
                <a:gd name="connsiteX49" fmla="*/ 1947862 w 2557462"/>
                <a:gd name="connsiteY49" fmla="*/ 57150 h 469106"/>
                <a:gd name="connsiteX50" fmla="*/ 1650206 w 2557462"/>
                <a:gd name="connsiteY50" fmla="*/ 95250 h 469106"/>
                <a:gd name="connsiteX51" fmla="*/ 1364456 w 2557462"/>
                <a:gd name="connsiteY51" fmla="*/ 12620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57462" h="469106">
                  <a:moveTo>
                    <a:pt x="1364456" y="126206"/>
                  </a:moveTo>
                  <a:lnTo>
                    <a:pt x="876300" y="183356"/>
                  </a:lnTo>
                  <a:lnTo>
                    <a:pt x="519112" y="221456"/>
                  </a:lnTo>
                  <a:lnTo>
                    <a:pt x="416718" y="223837"/>
                  </a:lnTo>
                  <a:lnTo>
                    <a:pt x="350043" y="223837"/>
                  </a:lnTo>
                  <a:lnTo>
                    <a:pt x="269081" y="216694"/>
                  </a:lnTo>
                  <a:lnTo>
                    <a:pt x="209550" y="204787"/>
                  </a:lnTo>
                  <a:lnTo>
                    <a:pt x="142875" y="183356"/>
                  </a:lnTo>
                  <a:lnTo>
                    <a:pt x="95250" y="159544"/>
                  </a:lnTo>
                  <a:lnTo>
                    <a:pt x="64293" y="140494"/>
                  </a:lnTo>
                  <a:lnTo>
                    <a:pt x="35718" y="126206"/>
                  </a:lnTo>
                  <a:lnTo>
                    <a:pt x="19050" y="119062"/>
                  </a:lnTo>
                  <a:lnTo>
                    <a:pt x="4762" y="121444"/>
                  </a:lnTo>
                  <a:lnTo>
                    <a:pt x="0" y="123825"/>
                  </a:lnTo>
                  <a:lnTo>
                    <a:pt x="0" y="140494"/>
                  </a:lnTo>
                  <a:lnTo>
                    <a:pt x="7143" y="164306"/>
                  </a:lnTo>
                  <a:lnTo>
                    <a:pt x="21431" y="185737"/>
                  </a:lnTo>
                  <a:lnTo>
                    <a:pt x="66675" y="233362"/>
                  </a:lnTo>
                  <a:lnTo>
                    <a:pt x="176212" y="330994"/>
                  </a:lnTo>
                  <a:lnTo>
                    <a:pt x="233362" y="376237"/>
                  </a:lnTo>
                  <a:lnTo>
                    <a:pt x="290512" y="416719"/>
                  </a:lnTo>
                  <a:lnTo>
                    <a:pt x="330993" y="440531"/>
                  </a:lnTo>
                  <a:lnTo>
                    <a:pt x="366712" y="459581"/>
                  </a:lnTo>
                  <a:lnTo>
                    <a:pt x="397668" y="469106"/>
                  </a:lnTo>
                  <a:lnTo>
                    <a:pt x="421481" y="469106"/>
                  </a:lnTo>
                  <a:lnTo>
                    <a:pt x="454818" y="459581"/>
                  </a:lnTo>
                  <a:lnTo>
                    <a:pt x="485775" y="442912"/>
                  </a:lnTo>
                  <a:lnTo>
                    <a:pt x="540543" y="419100"/>
                  </a:lnTo>
                  <a:lnTo>
                    <a:pt x="626268" y="395287"/>
                  </a:lnTo>
                  <a:lnTo>
                    <a:pt x="745331" y="376237"/>
                  </a:lnTo>
                  <a:lnTo>
                    <a:pt x="1009650" y="345281"/>
                  </a:lnTo>
                  <a:lnTo>
                    <a:pt x="1333500" y="300037"/>
                  </a:lnTo>
                  <a:lnTo>
                    <a:pt x="1664493" y="266700"/>
                  </a:lnTo>
                  <a:lnTo>
                    <a:pt x="1928812" y="240506"/>
                  </a:lnTo>
                  <a:lnTo>
                    <a:pt x="2164556" y="230981"/>
                  </a:lnTo>
                  <a:lnTo>
                    <a:pt x="2466975" y="221456"/>
                  </a:lnTo>
                  <a:lnTo>
                    <a:pt x="2505075" y="216694"/>
                  </a:lnTo>
                  <a:lnTo>
                    <a:pt x="2533650" y="207169"/>
                  </a:lnTo>
                  <a:lnTo>
                    <a:pt x="2550318" y="192881"/>
                  </a:lnTo>
                  <a:lnTo>
                    <a:pt x="2557462" y="173831"/>
                  </a:lnTo>
                  <a:lnTo>
                    <a:pt x="2557462" y="152400"/>
                  </a:lnTo>
                  <a:lnTo>
                    <a:pt x="2543175" y="107156"/>
                  </a:lnTo>
                  <a:lnTo>
                    <a:pt x="2533650" y="90487"/>
                  </a:lnTo>
                  <a:lnTo>
                    <a:pt x="2507456" y="71437"/>
                  </a:lnTo>
                  <a:lnTo>
                    <a:pt x="2440781" y="38100"/>
                  </a:lnTo>
                  <a:lnTo>
                    <a:pt x="2359818" y="9525"/>
                  </a:lnTo>
                  <a:lnTo>
                    <a:pt x="2307431" y="0"/>
                  </a:lnTo>
                  <a:lnTo>
                    <a:pt x="2264568" y="0"/>
                  </a:lnTo>
                  <a:lnTo>
                    <a:pt x="2140743" y="21431"/>
                  </a:lnTo>
                  <a:lnTo>
                    <a:pt x="1947862" y="57150"/>
                  </a:lnTo>
                  <a:lnTo>
                    <a:pt x="1650206" y="95250"/>
                  </a:lnTo>
                  <a:lnTo>
                    <a:pt x="1364456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C0326BA4-6D63-49F7-8835-8F3C31EE3F59}"/>
                </a:ext>
              </a:extLst>
            </p:cNvPr>
            <p:cNvSpPr/>
            <p:nvPr/>
          </p:nvSpPr>
          <p:spPr>
            <a:xfrm>
              <a:off x="4799013" y="1533525"/>
              <a:ext cx="525462" cy="1209675"/>
            </a:xfrm>
            <a:custGeom>
              <a:avLst/>
              <a:gdLst>
                <a:gd name="connsiteX0" fmla="*/ 469106 w 526256"/>
                <a:gd name="connsiteY0" fmla="*/ 431006 h 1209675"/>
                <a:gd name="connsiteX1" fmla="*/ 483394 w 526256"/>
                <a:gd name="connsiteY1" fmla="*/ 640556 h 1209675"/>
                <a:gd name="connsiteX2" fmla="*/ 521494 w 526256"/>
                <a:gd name="connsiteY2" fmla="*/ 914400 h 1209675"/>
                <a:gd name="connsiteX3" fmla="*/ 526256 w 526256"/>
                <a:gd name="connsiteY3" fmla="*/ 992981 h 1209675"/>
                <a:gd name="connsiteX4" fmla="*/ 526256 w 526256"/>
                <a:gd name="connsiteY4" fmla="*/ 1066800 h 1209675"/>
                <a:gd name="connsiteX5" fmla="*/ 521494 w 526256"/>
                <a:gd name="connsiteY5" fmla="*/ 1119188 h 1209675"/>
                <a:gd name="connsiteX6" fmla="*/ 502444 w 526256"/>
                <a:gd name="connsiteY6" fmla="*/ 1171575 h 1209675"/>
                <a:gd name="connsiteX7" fmla="*/ 481012 w 526256"/>
                <a:gd name="connsiteY7" fmla="*/ 1204913 h 1209675"/>
                <a:gd name="connsiteX8" fmla="*/ 466725 w 526256"/>
                <a:gd name="connsiteY8" fmla="*/ 1209675 h 1209675"/>
                <a:gd name="connsiteX9" fmla="*/ 442912 w 526256"/>
                <a:gd name="connsiteY9" fmla="*/ 1204913 h 1209675"/>
                <a:gd name="connsiteX10" fmla="*/ 423862 w 526256"/>
                <a:gd name="connsiteY10" fmla="*/ 1188244 h 1209675"/>
                <a:gd name="connsiteX11" fmla="*/ 390525 w 526256"/>
                <a:gd name="connsiteY11" fmla="*/ 1147763 h 1209675"/>
                <a:gd name="connsiteX12" fmla="*/ 359569 w 526256"/>
                <a:gd name="connsiteY12" fmla="*/ 1095375 h 1209675"/>
                <a:gd name="connsiteX13" fmla="*/ 333375 w 526256"/>
                <a:gd name="connsiteY13" fmla="*/ 1023938 h 1209675"/>
                <a:gd name="connsiteX14" fmla="*/ 316706 w 526256"/>
                <a:gd name="connsiteY14" fmla="*/ 959644 h 1209675"/>
                <a:gd name="connsiteX15" fmla="*/ 304800 w 526256"/>
                <a:gd name="connsiteY15" fmla="*/ 892969 h 1209675"/>
                <a:gd name="connsiteX16" fmla="*/ 302419 w 526256"/>
                <a:gd name="connsiteY16" fmla="*/ 814388 h 1209675"/>
                <a:gd name="connsiteX17" fmla="*/ 283369 w 526256"/>
                <a:gd name="connsiteY17" fmla="*/ 654844 h 1209675"/>
                <a:gd name="connsiteX18" fmla="*/ 242887 w 526256"/>
                <a:gd name="connsiteY18" fmla="*/ 435769 h 1209675"/>
                <a:gd name="connsiteX19" fmla="*/ 207169 w 526256"/>
                <a:gd name="connsiteY19" fmla="*/ 290513 h 1209675"/>
                <a:gd name="connsiteX20" fmla="*/ 188119 w 526256"/>
                <a:gd name="connsiteY20" fmla="*/ 245269 h 1209675"/>
                <a:gd name="connsiteX21" fmla="*/ 169069 w 526256"/>
                <a:gd name="connsiteY21" fmla="*/ 214313 h 1209675"/>
                <a:gd name="connsiteX22" fmla="*/ 128587 w 526256"/>
                <a:gd name="connsiteY22" fmla="*/ 171450 h 1209675"/>
                <a:gd name="connsiteX23" fmla="*/ 85725 w 526256"/>
                <a:gd name="connsiteY23" fmla="*/ 135731 h 1209675"/>
                <a:gd name="connsiteX24" fmla="*/ 45244 w 526256"/>
                <a:gd name="connsiteY24" fmla="*/ 104775 h 1209675"/>
                <a:gd name="connsiteX25" fmla="*/ 23812 w 526256"/>
                <a:gd name="connsiteY25" fmla="*/ 80963 h 1209675"/>
                <a:gd name="connsiteX26" fmla="*/ 7144 w 526256"/>
                <a:gd name="connsiteY26" fmla="*/ 59531 h 1209675"/>
                <a:gd name="connsiteX27" fmla="*/ 0 w 526256"/>
                <a:gd name="connsiteY27" fmla="*/ 38100 h 1209675"/>
                <a:gd name="connsiteX28" fmla="*/ 4762 w 526256"/>
                <a:gd name="connsiteY28" fmla="*/ 23813 h 1209675"/>
                <a:gd name="connsiteX29" fmla="*/ 26194 w 526256"/>
                <a:gd name="connsiteY29" fmla="*/ 7144 h 1209675"/>
                <a:gd name="connsiteX30" fmla="*/ 57150 w 526256"/>
                <a:gd name="connsiteY30" fmla="*/ 0 h 1209675"/>
                <a:gd name="connsiteX31" fmla="*/ 95250 w 526256"/>
                <a:gd name="connsiteY31" fmla="*/ 7144 h 1209675"/>
                <a:gd name="connsiteX32" fmla="*/ 219075 w 526256"/>
                <a:gd name="connsiteY32" fmla="*/ 38100 h 1209675"/>
                <a:gd name="connsiteX33" fmla="*/ 340519 w 526256"/>
                <a:gd name="connsiteY33" fmla="*/ 83344 h 1209675"/>
                <a:gd name="connsiteX34" fmla="*/ 376237 w 526256"/>
                <a:gd name="connsiteY34" fmla="*/ 100013 h 1209675"/>
                <a:gd name="connsiteX35" fmla="*/ 402431 w 526256"/>
                <a:gd name="connsiteY35" fmla="*/ 119063 h 1209675"/>
                <a:gd name="connsiteX36" fmla="*/ 433387 w 526256"/>
                <a:gd name="connsiteY36" fmla="*/ 157163 h 1209675"/>
                <a:gd name="connsiteX37" fmla="*/ 454819 w 526256"/>
                <a:gd name="connsiteY37" fmla="*/ 202406 h 1209675"/>
                <a:gd name="connsiteX38" fmla="*/ 461962 w 526256"/>
                <a:gd name="connsiteY38" fmla="*/ 259556 h 1209675"/>
                <a:gd name="connsiteX39" fmla="*/ 469106 w 526256"/>
                <a:gd name="connsiteY39" fmla="*/ 4310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26256" h="1209675">
                  <a:moveTo>
                    <a:pt x="469106" y="431006"/>
                  </a:moveTo>
                  <a:lnTo>
                    <a:pt x="483394" y="640556"/>
                  </a:lnTo>
                  <a:lnTo>
                    <a:pt x="521494" y="914400"/>
                  </a:lnTo>
                  <a:lnTo>
                    <a:pt x="526256" y="992981"/>
                  </a:lnTo>
                  <a:lnTo>
                    <a:pt x="526256" y="1066800"/>
                  </a:lnTo>
                  <a:lnTo>
                    <a:pt x="521494" y="1119188"/>
                  </a:lnTo>
                  <a:lnTo>
                    <a:pt x="502444" y="1171575"/>
                  </a:lnTo>
                  <a:lnTo>
                    <a:pt x="481012" y="1204913"/>
                  </a:lnTo>
                  <a:lnTo>
                    <a:pt x="466725" y="1209675"/>
                  </a:lnTo>
                  <a:lnTo>
                    <a:pt x="442912" y="1204913"/>
                  </a:lnTo>
                  <a:lnTo>
                    <a:pt x="423862" y="1188244"/>
                  </a:lnTo>
                  <a:lnTo>
                    <a:pt x="390525" y="1147763"/>
                  </a:lnTo>
                  <a:lnTo>
                    <a:pt x="359569" y="1095375"/>
                  </a:lnTo>
                  <a:lnTo>
                    <a:pt x="333375" y="1023938"/>
                  </a:lnTo>
                  <a:lnTo>
                    <a:pt x="316706" y="959644"/>
                  </a:lnTo>
                  <a:lnTo>
                    <a:pt x="304800" y="892969"/>
                  </a:lnTo>
                  <a:cubicBezTo>
                    <a:pt x="304006" y="866775"/>
                    <a:pt x="303213" y="840582"/>
                    <a:pt x="302419" y="814388"/>
                  </a:cubicBezTo>
                  <a:lnTo>
                    <a:pt x="283369" y="654844"/>
                  </a:lnTo>
                  <a:lnTo>
                    <a:pt x="242887" y="435769"/>
                  </a:lnTo>
                  <a:lnTo>
                    <a:pt x="207169" y="290513"/>
                  </a:lnTo>
                  <a:lnTo>
                    <a:pt x="188119" y="245269"/>
                  </a:lnTo>
                  <a:lnTo>
                    <a:pt x="169069" y="214313"/>
                  </a:lnTo>
                  <a:lnTo>
                    <a:pt x="128587" y="171450"/>
                  </a:lnTo>
                  <a:lnTo>
                    <a:pt x="85725" y="135731"/>
                  </a:lnTo>
                  <a:lnTo>
                    <a:pt x="45244" y="104775"/>
                  </a:lnTo>
                  <a:lnTo>
                    <a:pt x="23812" y="80963"/>
                  </a:lnTo>
                  <a:lnTo>
                    <a:pt x="7144" y="59531"/>
                  </a:lnTo>
                  <a:lnTo>
                    <a:pt x="0" y="38100"/>
                  </a:lnTo>
                  <a:lnTo>
                    <a:pt x="4762" y="23813"/>
                  </a:lnTo>
                  <a:lnTo>
                    <a:pt x="26194" y="7144"/>
                  </a:lnTo>
                  <a:lnTo>
                    <a:pt x="57150" y="0"/>
                  </a:lnTo>
                  <a:lnTo>
                    <a:pt x="95250" y="7144"/>
                  </a:lnTo>
                  <a:lnTo>
                    <a:pt x="219075" y="38100"/>
                  </a:lnTo>
                  <a:lnTo>
                    <a:pt x="340519" y="83344"/>
                  </a:lnTo>
                  <a:lnTo>
                    <a:pt x="376237" y="100013"/>
                  </a:lnTo>
                  <a:lnTo>
                    <a:pt x="402431" y="119063"/>
                  </a:lnTo>
                  <a:lnTo>
                    <a:pt x="433387" y="157163"/>
                  </a:lnTo>
                  <a:lnTo>
                    <a:pt x="454819" y="202406"/>
                  </a:lnTo>
                  <a:lnTo>
                    <a:pt x="461962" y="259556"/>
                  </a:lnTo>
                  <a:lnTo>
                    <a:pt x="469106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B51FF59A-EE16-43DC-A400-7D7CAA38AB90}"/>
                </a:ext>
              </a:extLst>
            </p:cNvPr>
            <p:cNvSpPr/>
            <p:nvPr/>
          </p:nvSpPr>
          <p:spPr>
            <a:xfrm>
              <a:off x="5951538" y="1427163"/>
              <a:ext cx="487362" cy="1257300"/>
            </a:xfrm>
            <a:custGeom>
              <a:avLst/>
              <a:gdLst>
                <a:gd name="connsiteX0" fmla="*/ 154781 w 488156"/>
                <a:gd name="connsiteY0" fmla="*/ 478631 h 1257300"/>
                <a:gd name="connsiteX1" fmla="*/ 130969 w 488156"/>
                <a:gd name="connsiteY1" fmla="*/ 659606 h 1257300"/>
                <a:gd name="connsiteX2" fmla="*/ 78581 w 488156"/>
                <a:gd name="connsiteY2" fmla="*/ 842962 h 1257300"/>
                <a:gd name="connsiteX3" fmla="*/ 40481 w 488156"/>
                <a:gd name="connsiteY3" fmla="*/ 964406 h 1257300"/>
                <a:gd name="connsiteX4" fmla="*/ 9525 w 488156"/>
                <a:gd name="connsiteY4" fmla="*/ 1083469 h 1257300"/>
                <a:gd name="connsiteX5" fmla="*/ 0 w 488156"/>
                <a:gd name="connsiteY5" fmla="*/ 1154906 h 1257300"/>
                <a:gd name="connsiteX6" fmla="*/ 11906 w 488156"/>
                <a:gd name="connsiteY6" fmla="*/ 1202531 h 1257300"/>
                <a:gd name="connsiteX7" fmla="*/ 35719 w 488156"/>
                <a:gd name="connsiteY7" fmla="*/ 1243012 h 1257300"/>
                <a:gd name="connsiteX8" fmla="*/ 50006 w 488156"/>
                <a:gd name="connsiteY8" fmla="*/ 1252537 h 1257300"/>
                <a:gd name="connsiteX9" fmla="*/ 64294 w 488156"/>
                <a:gd name="connsiteY9" fmla="*/ 1257300 h 1257300"/>
                <a:gd name="connsiteX10" fmla="*/ 83344 w 488156"/>
                <a:gd name="connsiteY10" fmla="*/ 1250156 h 1257300"/>
                <a:gd name="connsiteX11" fmla="*/ 111919 w 488156"/>
                <a:gd name="connsiteY11" fmla="*/ 1223962 h 1257300"/>
                <a:gd name="connsiteX12" fmla="*/ 142875 w 488156"/>
                <a:gd name="connsiteY12" fmla="*/ 1178719 h 1257300"/>
                <a:gd name="connsiteX13" fmla="*/ 188119 w 488156"/>
                <a:gd name="connsiteY13" fmla="*/ 1092994 h 1257300"/>
                <a:gd name="connsiteX14" fmla="*/ 247650 w 488156"/>
                <a:gd name="connsiteY14" fmla="*/ 959644 h 1257300"/>
                <a:gd name="connsiteX15" fmla="*/ 304800 w 488156"/>
                <a:gd name="connsiteY15" fmla="*/ 816769 h 1257300"/>
                <a:gd name="connsiteX16" fmla="*/ 316706 w 488156"/>
                <a:gd name="connsiteY16" fmla="*/ 781050 h 1257300"/>
                <a:gd name="connsiteX17" fmla="*/ 333375 w 488156"/>
                <a:gd name="connsiteY17" fmla="*/ 623887 h 1257300"/>
                <a:gd name="connsiteX18" fmla="*/ 369094 w 488156"/>
                <a:gd name="connsiteY18" fmla="*/ 500062 h 1257300"/>
                <a:gd name="connsiteX19" fmla="*/ 404812 w 488156"/>
                <a:gd name="connsiteY19" fmla="*/ 407194 h 1257300"/>
                <a:gd name="connsiteX20" fmla="*/ 433387 w 488156"/>
                <a:gd name="connsiteY20" fmla="*/ 352425 h 1257300"/>
                <a:gd name="connsiteX21" fmla="*/ 457200 w 488156"/>
                <a:gd name="connsiteY21" fmla="*/ 316706 h 1257300"/>
                <a:gd name="connsiteX22" fmla="*/ 483394 w 488156"/>
                <a:gd name="connsiteY22" fmla="*/ 288131 h 1257300"/>
                <a:gd name="connsiteX23" fmla="*/ 488156 w 488156"/>
                <a:gd name="connsiteY23" fmla="*/ 271462 h 1257300"/>
                <a:gd name="connsiteX24" fmla="*/ 485775 w 488156"/>
                <a:gd name="connsiteY24" fmla="*/ 247650 h 1257300"/>
                <a:gd name="connsiteX25" fmla="*/ 481012 w 488156"/>
                <a:gd name="connsiteY25" fmla="*/ 230981 h 1257300"/>
                <a:gd name="connsiteX26" fmla="*/ 464344 w 488156"/>
                <a:gd name="connsiteY26" fmla="*/ 202406 h 1257300"/>
                <a:gd name="connsiteX27" fmla="*/ 440531 w 488156"/>
                <a:gd name="connsiteY27" fmla="*/ 178594 h 1257300"/>
                <a:gd name="connsiteX28" fmla="*/ 414337 w 488156"/>
                <a:gd name="connsiteY28" fmla="*/ 154781 h 1257300"/>
                <a:gd name="connsiteX29" fmla="*/ 390525 w 488156"/>
                <a:gd name="connsiteY29" fmla="*/ 135731 h 1257300"/>
                <a:gd name="connsiteX30" fmla="*/ 350044 w 488156"/>
                <a:gd name="connsiteY30" fmla="*/ 111919 h 1257300"/>
                <a:gd name="connsiteX31" fmla="*/ 290512 w 488156"/>
                <a:gd name="connsiteY31" fmla="*/ 78581 h 1257300"/>
                <a:gd name="connsiteX32" fmla="*/ 214312 w 488156"/>
                <a:gd name="connsiteY32" fmla="*/ 45244 h 1257300"/>
                <a:gd name="connsiteX33" fmla="*/ 128587 w 488156"/>
                <a:gd name="connsiteY33" fmla="*/ 19050 h 1257300"/>
                <a:gd name="connsiteX34" fmla="*/ 88106 w 488156"/>
                <a:gd name="connsiteY34" fmla="*/ 4762 h 1257300"/>
                <a:gd name="connsiteX35" fmla="*/ 66675 w 488156"/>
                <a:gd name="connsiteY35" fmla="*/ 0 h 1257300"/>
                <a:gd name="connsiteX36" fmla="*/ 59531 w 488156"/>
                <a:gd name="connsiteY36" fmla="*/ 0 h 1257300"/>
                <a:gd name="connsiteX37" fmla="*/ 52387 w 488156"/>
                <a:gd name="connsiteY37" fmla="*/ 9525 h 1257300"/>
                <a:gd name="connsiteX38" fmla="*/ 54769 w 488156"/>
                <a:gd name="connsiteY38" fmla="*/ 30956 h 1257300"/>
                <a:gd name="connsiteX39" fmla="*/ 69056 w 488156"/>
                <a:gd name="connsiteY39" fmla="*/ 61912 h 1257300"/>
                <a:gd name="connsiteX40" fmla="*/ 95250 w 488156"/>
                <a:gd name="connsiteY40" fmla="*/ 90487 h 1257300"/>
                <a:gd name="connsiteX41" fmla="*/ 121444 w 488156"/>
                <a:gd name="connsiteY41" fmla="*/ 121444 h 1257300"/>
                <a:gd name="connsiteX42" fmla="*/ 147637 w 488156"/>
                <a:gd name="connsiteY42" fmla="*/ 159544 h 1257300"/>
                <a:gd name="connsiteX43" fmla="*/ 169069 w 488156"/>
                <a:gd name="connsiteY43" fmla="*/ 211931 h 1257300"/>
                <a:gd name="connsiteX44" fmla="*/ 176212 w 488156"/>
                <a:gd name="connsiteY44" fmla="*/ 238125 h 1257300"/>
                <a:gd name="connsiteX45" fmla="*/ 176212 w 488156"/>
                <a:gd name="connsiteY45" fmla="*/ 283369 h 1257300"/>
                <a:gd name="connsiteX46" fmla="*/ 154781 w 488156"/>
                <a:gd name="connsiteY46" fmla="*/ 478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257300">
                  <a:moveTo>
                    <a:pt x="154781" y="478631"/>
                  </a:moveTo>
                  <a:lnTo>
                    <a:pt x="130969" y="659606"/>
                  </a:lnTo>
                  <a:lnTo>
                    <a:pt x="78581" y="842962"/>
                  </a:lnTo>
                  <a:lnTo>
                    <a:pt x="40481" y="964406"/>
                  </a:lnTo>
                  <a:lnTo>
                    <a:pt x="9525" y="1083469"/>
                  </a:lnTo>
                  <a:lnTo>
                    <a:pt x="0" y="1154906"/>
                  </a:lnTo>
                  <a:lnTo>
                    <a:pt x="11906" y="1202531"/>
                  </a:lnTo>
                  <a:lnTo>
                    <a:pt x="35719" y="1243012"/>
                  </a:lnTo>
                  <a:lnTo>
                    <a:pt x="50006" y="1252537"/>
                  </a:lnTo>
                  <a:lnTo>
                    <a:pt x="64294" y="1257300"/>
                  </a:lnTo>
                  <a:lnTo>
                    <a:pt x="83344" y="1250156"/>
                  </a:lnTo>
                  <a:lnTo>
                    <a:pt x="111919" y="1223962"/>
                  </a:lnTo>
                  <a:lnTo>
                    <a:pt x="142875" y="1178719"/>
                  </a:lnTo>
                  <a:lnTo>
                    <a:pt x="188119" y="1092994"/>
                  </a:lnTo>
                  <a:lnTo>
                    <a:pt x="247650" y="959644"/>
                  </a:lnTo>
                  <a:lnTo>
                    <a:pt x="304800" y="816769"/>
                  </a:lnTo>
                  <a:lnTo>
                    <a:pt x="316706" y="781050"/>
                  </a:lnTo>
                  <a:lnTo>
                    <a:pt x="333375" y="623887"/>
                  </a:lnTo>
                  <a:lnTo>
                    <a:pt x="369094" y="500062"/>
                  </a:lnTo>
                  <a:lnTo>
                    <a:pt x="404812" y="407194"/>
                  </a:lnTo>
                  <a:lnTo>
                    <a:pt x="433387" y="352425"/>
                  </a:lnTo>
                  <a:lnTo>
                    <a:pt x="457200" y="316706"/>
                  </a:lnTo>
                  <a:lnTo>
                    <a:pt x="483394" y="288131"/>
                  </a:lnTo>
                  <a:lnTo>
                    <a:pt x="488156" y="271462"/>
                  </a:lnTo>
                  <a:lnTo>
                    <a:pt x="485775" y="247650"/>
                  </a:lnTo>
                  <a:lnTo>
                    <a:pt x="481012" y="230981"/>
                  </a:lnTo>
                  <a:lnTo>
                    <a:pt x="464344" y="202406"/>
                  </a:lnTo>
                  <a:lnTo>
                    <a:pt x="440531" y="178594"/>
                  </a:lnTo>
                  <a:lnTo>
                    <a:pt x="414337" y="154781"/>
                  </a:lnTo>
                  <a:lnTo>
                    <a:pt x="390525" y="135731"/>
                  </a:lnTo>
                  <a:lnTo>
                    <a:pt x="350044" y="111919"/>
                  </a:lnTo>
                  <a:lnTo>
                    <a:pt x="290512" y="78581"/>
                  </a:lnTo>
                  <a:lnTo>
                    <a:pt x="214312" y="45244"/>
                  </a:lnTo>
                  <a:lnTo>
                    <a:pt x="128587" y="19050"/>
                  </a:lnTo>
                  <a:lnTo>
                    <a:pt x="88106" y="4762"/>
                  </a:lnTo>
                  <a:lnTo>
                    <a:pt x="66675" y="0"/>
                  </a:lnTo>
                  <a:lnTo>
                    <a:pt x="59531" y="0"/>
                  </a:lnTo>
                  <a:lnTo>
                    <a:pt x="52387" y="9525"/>
                  </a:lnTo>
                  <a:lnTo>
                    <a:pt x="54769" y="30956"/>
                  </a:lnTo>
                  <a:lnTo>
                    <a:pt x="69056" y="61912"/>
                  </a:lnTo>
                  <a:lnTo>
                    <a:pt x="95250" y="90487"/>
                  </a:lnTo>
                  <a:lnTo>
                    <a:pt x="121444" y="121444"/>
                  </a:lnTo>
                  <a:lnTo>
                    <a:pt x="147637" y="159544"/>
                  </a:lnTo>
                  <a:lnTo>
                    <a:pt x="169069" y="211931"/>
                  </a:lnTo>
                  <a:lnTo>
                    <a:pt x="176212" y="238125"/>
                  </a:lnTo>
                  <a:lnTo>
                    <a:pt x="176212" y="283369"/>
                  </a:lnTo>
                  <a:lnTo>
                    <a:pt x="154781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C0A0E83C-96D0-4D99-A3BB-6ADDBBD46704}"/>
                </a:ext>
              </a:extLst>
            </p:cNvPr>
            <p:cNvSpPr/>
            <p:nvPr/>
          </p:nvSpPr>
          <p:spPr>
            <a:xfrm>
              <a:off x="4781550" y="2630488"/>
              <a:ext cx="2052638" cy="1428750"/>
            </a:xfrm>
            <a:custGeom>
              <a:avLst/>
              <a:gdLst>
                <a:gd name="connsiteX0" fmla="*/ 876300 w 2052638"/>
                <a:gd name="connsiteY0" fmla="*/ 257175 h 1428750"/>
                <a:gd name="connsiteX1" fmla="*/ 719138 w 2052638"/>
                <a:gd name="connsiteY1" fmla="*/ 278607 h 1428750"/>
                <a:gd name="connsiteX2" fmla="*/ 533400 w 2052638"/>
                <a:gd name="connsiteY2" fmla="*/ 307182 h 1428750"/>
                <a:gd name="connsiteX3" fmla="*/ 245269 w 2052638"/>
                <a:gd name="connsiteY3" fmla="*/ 354807 h 1428750"/>
                <a:gd name="connsiteX4" fmla="*/ 54769 w 2052638"/>
                <a:gd name="connsiteY4" fmla="*/ 390525 h 1428750"/>
                <a:gd name="connsiteX5" fmla="*/ 0 w 2052638"/>
                <a:gd name="connsiteY5" fmla="*/ 252413 h 1428750"/>
                <a:gd name="connsiteX6" fmla="*/ 204788 w 2052638"/>
                <a:gd name="connsiteY6" fmla="*/ 214313 h 1428750"/>
                <a:gd name="connsiteX7" fmla="*/ 554831 w 2052638"/>
                <a:gd name="connsiteY7" fmla="*/ 161925 h 1428750"/>
                <a:gd name="connsiteX8" fmla="*/ 892969 w 2052638"/>
                <a:gd name="connsiteY8" fmla="*/ 116682 h 1428750"/>
                <a:gd name="connsiteX9" fmla="*/ 1223963 w 2052638"/>
                <a:gd name="connsiteY9" fmla="*/ 80963 h 1428750"/>
                <a:gd name="connsiteX10" fmla="*/ 1445419 w 2052638"/>
                <a:gd name="connsiteY10" fmla="*/ 59532 h 1428750"/>
                <a:gd name="connsiteX11" fmla="*/ 1552575 w 2052638"/>
                <a:gd name="connsiteY11" fmla="*/ 33338 h 1428750"/>
                <a:gd name="connsiteX12" fmla="*/ 1669256 w 2052638"/>
                <a:gd name="connsiteY12" fmla="*/ 0 h 1428750"/>
                <a:gd name="connsiteX13" fmla="*/ 1690688 w 2052638"/>
                <a:gd name="connsiteY13" fmla="*/ 0 h 1428750"/>
                <a:gd name="connsiteX14" fmla="*/ 1724025 w 2052638"/>
                <a:gd name="connsiteY14" fmla="*/ 16669 h 1428750"/>
                <a:gd name="connsiteX15" fmla="*/ 1788319 w 2052638"/>
                <a:gd name="connsiteY15" fmla="*/ 54769 h 1428750"/>
                <a:gd name="connsiteX16" fmla="*/ 1826419 w 2052638"/>
                <a:gd name="connsiteY16" fmla="*/ 80963 h 1428750"/>
                <a:gd name="connsiteX17" fmla="*/ 1897856 w 2052638"/>
                <a:gd name="connsiteY17" fmla="*/ 135732 h 1428750"/>
                <a:gd name="connsiteX18" fmla="*/ 1981200 w 2052638"/>
                <a:gd name="connsiteY18" fmla="*/ 204788 h 1428750"/>
                <a:gd name="connsiteX19" fmla="*/ 2021681 w 2052638"/>
                <a:gd name="connsiteY19" fmla="*/ 238125 h 1428750"/>
                <a:gd name="connsiteX20" fmla="*/ 2040731 w 2052638"/>
                <a:gd name="connsiteY20" fmla="*/ 261938 h 1428750"/>
                <a:gd name="connsiteX21" fmla="*/ 2047875 w 2052638"/>
                <a:gd name="connsiteY21" fmla="*/ 278607 h 1428750"/>
                <a:gd name="connsiteX22" fmla="*/ 2052638 w 2052638"/>
                <a:gd name="connsiteY22" fmla="*/ 300038 h 1428750"/>
                <a:gd name="connsiteX23" fmla="*/ 2050256 w 2052638"/>
                <a:gd name="connsiteY23" fmla="*/ 330994 h 1428750"/>
                <a:gd name="connsiteX24" fmla="*/ 2031206 w 2052638"/>
                <a:gd name="connsiteY24" fmla="*/ 361950 h 1428750"/>
                <a:gd name="connsiteX25" fmla="*/ 2000250 w 2052638"/>
                <a:gd name="connsiteY25" fmla="*/ 392907 h 1428750"/>
                <a:gd name="connsiteX26" fmla="*/ 1985963 w 2052638"/>
                <a:gd name="connsiteY26" fmla="*/ 411957 h 1428750"/>
                <a:gd name="connsiteX27" fmla="*/ 1945481 w 2052638"/>
                <a:gd name="connsiteY27" fmla="*/ 538163 h 1428750"/>
                <a:gd name="connsiteX28" fmla="*/ 1897856 w 2052638"/>
                <a:gd name="connsiteY28" fmla="*/ 740569 h 1428750"/>
                <a:gd name="connsiteX29" fmla="*/ 1840706 w 2052638"/>
                <a:gd name="connsiteY29" fmla="*/ 1016794 h 1428750"/>
                <a:gd name="connsiteX30" fmla="*/ 1788319 w 2052638"/>
                <a:gd name="connsiteY30" fmla="*/ 1295400 h 1428750"/>
                <a:gd name="connsiteX31" fmla="*/ 1774031 w 2052638"/>
                <a:gd name="connsiteY31" fmla="*/ 1352550 h 1428750"/>
                <a:gd name="connsiteX32" fmla="*/ 1757363 w 2052638"/>
                <a:gd name="connsiteY32" fmla="*/ 1381125 h 1428750"/>
                <a:gd name="connsiteX33" fmla="*/ 1738313 w 2052638"/>
                <a:gd name="connsiteY33" fmla="*/ 1402557 h 1428750"/>
                <a:gd name="connsiteX34" fmla="*/ 1724025 w 2052638"/>
                <a:gd name="connsiteY34" fmla="*/ 1414463 h 1428750"/>
                <a:gd name="connsiteX35" fmla="*/ 1704975 w 2052638"/>
                <a:gd name="connsiteY35" fmla="*/ 1423988 h 1428750"/>
                <a:gd name="connsiteX36" fmla="*/ 1666875 w 2052638"/>
                <a:gd name="connsiteY36" fmla="*/ 1428750 h 1428750"/>
                <a:gd name="connsiteX37" fmla="*/ 1628775 w 2052638"/>
                <a:gd name="connsiteY37" fmla="*/ 1423988 h 1428750"/>
                <a:gd name="connsiteX38" fmla="*/ 1595438 w 2052638"/>
                <a:gd name="connsiteY38" fmla="*/ 1414463 h 1428750"/>
                <a:gd name="connsiteX39" fmla="*/ 1574006 w 2052638"/>
                <a:gd name="connsiteY39" fmla="*/ 1397794 h 1428750"/>
                <a:gd name="connsiteX40" fmla="*/ 1557338 w 2052638"/>
                <a:gd name="connsiteY40" fmla="*/ 1371600 h 1428750"/>
                <a:gd name="connsiteX41" fmla="*/ 1550194 w 2052638"/>
                <a:gd name="connsiteY41" fmla="*/ 1338263 h 1428750"/>
                <a:gd name="connsiteX42" fmla="*/ 1552575 w 2052638"/>
                <a:gd name="connsiteY42" fmla="*/ 1295400 h 1428750"/>
                <a:gd name="connsiteX43" fmla="*/ 1590675 w 2052638"/>
                <a:gd name="connsiteY43" fmla="*/ 1164432 h 1428750"/>
                <a:gd name="connsiteX44" fmla="*/ 1604963 w 2052638"/>
                <a:gd name="connsiteY44" fmla="*/ 1023938 h 1428750"/>
                <a:gd name="connsiteX45" fmla="*/ 1626394 w 2052638"/>
                <a:gd name="connsiteY45" fmla="*/ 840582 h 1428750"/>
                <a:gd name="connsiteX46" fmla="*/ 1643063 w 2052638"/>
                <a:gd name="connsiteY46" fmla="*/ 747713 h 1428750"/>
                <a:gd name="connsiteX47" fmla="*/ 1659731 w 2052638"/>
                <a:gd name="connsiteY47" fmla="*/ 628650 h 1428750"/>
                <a:gd name="connsiteX48" fmla="*/ 1669256 w 2052638"/>
                <a:gd name="connsiteY48" fmla="*/ 547688 h 1428750"/>
                <a:gd name="connsiteX49" fmla="*/ 1678781 w 2052638"/>
                <a:gd name="connsiteY49" fmla="*/ 421482 h 1428750"/>
                <a:gd name="connsiteX50" fmla="*/ 1681163 w 2052638"/>
                <a:gd name="connsiteY50" fmla="*/ 316707 h 1428750"/>
                <a:gd name="connsiteX51" fmla="*/ 1678781 w 2052638"/>
                <a:gd name="connsiteY51" fmla="*/ 288132 h 1428750"/>
                <a:gd name="connsiteX52" fmla="*/ 1671638 w 2052638"/>
                <a:gd name="connsiteY52" fmla="*/ 259557 h 1428750"/>
                <a:gd name="connsiteX53" fmla="*/ 1657350 w 2052638"/>
                <a:gd name="connsiteY53" fmla="*/ 240507 h 1428750"/>
                <a:gd name="connsiteX54" fmla="*/ 1647825 w 2052638"/>
                <a:gd name="connsiteY54" fmla="*/ 233363 h 1428750"/>
                <a:gd name="connsiteX55" fmla="*/ 1628775 w 2052638"/>
                <a:gd name="connsiteY55" fmla="*/ 223838 h 1428750"/>
                <a:gd name="connsiteX56" fmla="*/ 1581150 w 2052638"/>
                <a:gd name="connsiteY56" fmla="*/ 216694 h 1428750"/>
                <a:gd name="connsiteX57" fmla="*/ 1350169 w 2052638"/>
                <a:gd name="connsiteY57" fmla="*/ 223838 h 1428750"/>
                <a:gd name="connsiteX58" fmla="*/ 1143000 w 2052638"/>
                <a:gd name="connsiteY58" fmla="*/ 233363 h 1428750"/>
                <a:gd name="connsiteX59" fmla="*/ 876300 w 2052638"/>
                <a:gd name="connsiteY59" fmla="*/ 2571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2638" h="1428750">
                  <a:moveTo>
                    <a:pt x="876300" y="257175"/>
                  </a:moveTo>
                  <a:lnTo>
                    <a:pt x="719138" y="278607"/>
                  </a:lnTo>
                  <a:lnTo>
                    <a:pt x="533400" y="307182"/>
                  </a:lnTo>
                  <a:lnTo>
                    <a:pt x="245269" y="354807"/>
                  </a:lnTo>
                  <a:lnTo>
                    <a:pt x="54769" y="390525"/>
                  </a:lnTo>
                  <a:lnTo>
                    <a:pt x="0" y="252413"/>
                  </a:lnTo>
                  <a:lnTo>
                    <a:pt x="204788" y="214313"/>
                  </a:lnTo>
                  <a:lnTo>
                    <a:pt x="554831" y="161925"/>
                  </a:lnTo>
                  <a:lnTo>
                    <a:pt x="892969" y="116682"/>
                  </a:lnTo>
                  <a:lnTo>
                    <a:pt x="1223963" y="80963"/>
                  </a:lnTo>
                  <a:lnTo>
                    <a:pt x="1445419" y="59532"/>
                  </a:lnTo>
                  <a:lnTo>
                    <a:pt x="1552575" y="33338"/>
                  </a:lnTo>
                  <a:lnTo>
                    <a:pt x="1669256" y="0"/>
                  </a:lnTo>
                  <a:lnTo>
                    <a:pt x="1690688" y="0"/>
                  </a:lnTo>
                  <a:lnTo>
                    <a:pt x="1724025" y="16669"/>
                  </a:lnTo>
                  <a:lnTo>
                    <a:pt x="1788319" y="54769"/>
                  </a:lnTo>
                  <a:lnTo>
                    <a:pt x="1826419" y="80963"/>
                  </a:lnTo>
                  <a:lnTo>
                    <a:pt x="1897856" y="135732"/>
                  </a:lnTo>
                  <a:lnTo>
                    <a:pt x="1981200" y="204788"/>
                  </a:lnTo>
                  <a:lnTo>
                    <a:pt x="2021681" y="238125"/>
                  </a:lnTo>
                  <a:lnTo>
                    <a:pt x="2040731" y="261938"/>
                  </a:lnTo>
                  <a:lnTo>
                    <a:pt x="2047875" y="278607"/>
                  </a:lnTo>
                  <a:lnTo>
                    <a:pt x="2052638" y="300038"/>
                  </a:lnTo>
                  <a:lnTo>
                    <a:pt x="2050256" y="330994"/>
                  </a:lnTo>
                  <a:lnTo>
                    <a:pt x="2031206" y="361950"/>
                  </a:lnTo>
                  <a:lnTo>
                    <a:pt x="2000250" y="392907"/>
                  </a:lnTo>
                  <a:lnTo>
                    <a:pt x="1985963" y="411957"/>
                  </a:lnTo>
                  <a:lnTo>
                    <a:pt x="1945481" y="538163"/>
                  </a:lnTo>
                  <a:lnTo>
                    <a:pt x="1897856" y="740569"/>
                  </a:lnTo>
                  <a:lnTo>
                    <a:pt x="1840706" y="1016794"/>
                  </a:lnTo>
                  <a:lnTo>
                    <a:pt x="1788319" y="1295400"/>
                  </a:lnTo>
                  <a:lnTo>
                    <a:pt x="1774031" y="1352550"/>
                  </a:lnTo>
                  <a:lnTo>
                    <a:pt x="1757363" y="1381125"/>
                  </a:lnTo>
                  <a:lnTo>
                    <a:pt x="1738313" y="1402557"/>
                  </a:lnTo>
                  <a:lnTo>
                    <a:pt x="1724025" y="1414463"/>
                  </a:lnTo>
                  <a:lnTo>
                    <a:pt x="1704975" y="1423988"/>
                  </a:lnTo>
                  <a:lnTo>
                    <a:pt x="1666875" y="1428750"/>
                  </a:lnTo>
                  <a:lnTo>
                    <a:pt x="1628775" y="1423988"/>
                  </a:lnTo>
                  <a:lnTo>
                    <a:pt x="1595438" y="1414463"/>
                  </a:lnTo>
                  <a:lnTo>
                    <a:pt x="1574006" y="1397794"/>
                  </a:lnTo>
                  <a:lnTo>
                    <a:pt x="1557338" y="1371600"/>
                  </a:lnTo>
                  <a:lnTo>
                    <a:pt x="1550194" y="1338263"/>
                  </a:lnTo>
                  <a:lnTo>
                    <a:pt x="1552575" y="1295400"/>
                  </a:lnTo>
                  <a:lnTo>
                    <a:pt x="1590675" y="1164432"/>
                  </a:lnTo>
                  <a:lnTo>
                    <a:pt x="1604963" y="1023938"/>
                  </a:lnTo>
                  <a:lnTo>
                    <a:pt x="1626394" y="840582"/>
                  </a:lnTo>
                  <a:lnTo>
                    <a:pt x="1643063" y="747713"/>
                  </a:lnTo>
                  <a:lnTo>
                    <a:pt x="1659731" y="628650"/>
                  </a:lnTo>
                  <a:lnTo>
                    <a:pt x="1669256" y="547688"/>
                  </a:lnTo>
                  <a:lnTo>
                    <a:pt x="1678781" y="421482"/>
                  </a:lnTo>
                  <a:lnTo>
                    <a:pt x="1681163" y="316707"/>
                  </a:lnTo>
                  <a:lnTo>
                    <a:pt x="1678781" y="288132"/>
                  </a:lnTo>
                  <a:lnTo>
                    <a:pt x="1671638" y="259557"/>
                  </a:lnTo>
                  <a:lnTo>
                    <a:pt x="1657350" y="240507"/>
                  </a:lnTo>
                  <a:lnTo>
                    <a:pt x="1647825" y="233363"/>
                  </a:lnTo>
                  <a:lnTo>
                    <a:pt x="1628775" y="223838"/>
                  </a:lnTo>
                  <a:lnTo>
                    <a:pt x="1581150" y="216694"/>
                  </a:lnTo>
                  <a:lnTo>
                    <a:pt x="1350169" y="223838"/>
                  </a:lnTo>
                  <a:lnTo>
                    <a:pt x="1143000" y="233363"/>
                  </a:lnTo>
                  <a:lnTo>
                    <a:pt x="8763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6346B04-0F70-4CED-9450-C95845256497}"/>
                </a:ext>
              </a:extLst>
            </p:cNvPr>
            <p:cNvSpPr/>
            <p:nvPr/>
          </p:nvSpPr>
          <p:spPr>
            <a:xfrm>
              <a:off x="4918075" y="3233738"/>
              <a:ext cx="1576388" cy="295275"/>
            </a:xfrm>
            <a:custGeom>
              <a:avLst/>
              <a:gdLst>
                <a:gd name="connsiteX0" fmla="*/ 912019 w 1576388"/>
                <a:gd name="connsiteY0" fmla="*/ 45243 h 295275"/>
                <a:gd name="connsiteX1" fmla="*/ 590550 w 1576388"/>
                <a:gd name="connsiteY1" fmla="*/ 80962 h 295275"/>
                <a:gd name="connsiteX2" fmla="*/ 283369 w 1576388"/>
                <a:gd name="connsiteY2" fmla="*/ 119062 h 295275"/>
                <a:gd name="connsiteX3" fmla="*/ 0 w 1576388"/>
                <a:gd name="connsiteY3" fmla="*/ 159543 h 295275"/>
                <a:gd name="connsiteX4" fmla="*/ 21432 w 1576388"/>
                <a:gd name="connsiteY4" fmla="*/ 295275 h 295275"/>
                <a:gd name="connsiteX5" fmla="*/ 223838 w 1576388"/>
                <a:gd name="connsiteY5" fmla="*/ 261937 h 295275"/>
                <a:gd name="connsiteX6" fmla="*/ 464344 w 1576388"/>
                <a:gd name="connsiteY6" fmla="*/ 228600 h 295275"/>
                <a:gd name="connsiteX7" fmla="*/ 695325 w 1576388"/>
                <a:gd name="connsiteY7" fmla="*/ 207168 h 295275"/>
                <a:gd name="connsiteX8" fmla="*/ 909638 w 1576388"/>
                <a:gd name="connsiteY8" fmla="*/ 190500 h 295275"/>
                <a:gd name="connsiteX9" fmla="*/ 1216819 w 1576388"/>
                <a:gd name="connsiteY9" fmla="*/ 178593 h 295275"/>
                <a:gd name="connsiteX10" fmla="*/ 1569244 w 1576388"/>
                <a:gd name="connsiteY10" fmla="*/ 171450 h 295275"/>
                <a:gd name="connsiteX11" fmla="*/ 1576388 w 1576388"/>
                <a:gd name="connsiteY11" fmla="*/ 57150 h 295275"/>
                <a:gd name="connsiteX12" fmla="*/ 1485900 w 1576388"/>
                <a:gd name="connsiteY12" fmla="*/ 23812 h 295275"/>
                <a:gd name="connsiteX13" fmla="*/ 1433513 w 1576388"/>
                <a:gd name="connsiteY13" fmla="*/ 9525 h 295275"/>
                <a:gd name="connsiteX14" fmla="*/ 1378744 w 1576388"/>
                <a:gd name="connsiteY14" fmla="*/ 0 h 295275"/>
                <a:gd name="connsiteX15" fmla="*/ 1314450 w 1576388"/>
                <a:gd name="connsiteY15" fmla="*/ 0 h 295275"/>
                <a:gd name="connsiteX16" fmla="*/ 1204913 w 1576388"/>
                <a:gd name="connsiteY16" fmla="*/ 14287 h 295275"/>
                <a:gd name="connsiteX17" fmla="*/ 1107282 w 1576388"/>
                <a:gd name="connsiteY17" fmla="*/ 23812 h 295275"/>
                <a:gd name="connsiteX18" fmla="*/ 912019 w 1576388"/>
                <a:gd name="connsiteY18" fmla="*/ 4524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6388" h="295275">
                  <a:moveTo>
                    <a:pt x="912019" y="45243"/>
                  </a:moveTo>
                  <a:lnTo>
                    <a:pt x="590550" y="80962"/>
                  </a:lnTo>
                  <a:lnTo>
                    <a:pt x="283369" y="119062"/>
                  </a:lnTo>
                  <a:lnTo>
                    <a:pt x="0" y="159543"/>
                  </a:lnTo>
                  <a:lnTo>
                    <a:pt x="21432" y="295275"/>
                  </a:lnTo>
                  <a:lnTo>
                    <a:pt x="223838" y="261937"/>
                  </a:lnTo>
                  <a:lnTo>
                    <a:pt x="464344" y="228600"/>
                  </a:lnTo>
                  <a:lnTo>
                    <a:pt x="695325" y="207168"/>
                  </a:lnTo>
                  <a:lnTo>
                    <a:pt x="909638" y="190500"/>
                  </a:lnTo>
                  <a:lnTo>
                    <a:pt x="1216819" y="178593"/>
                  </a:lnTo>
                  <a:lnTo>
                    <a:pt x="1569244" y="171450"/>
                  </a:lnTo>
                  <a:lnTo>
                    <a:pt x="1576388" y="57150"/>
                  </a:lnTo>
                  <a:lnTo>
                    <a:pt x="1485900" y="23812"/>
                  </a:lnTo>
                  <a:lnTo>
                    <a:pt x="1433513" y="9525"/>
                  </a:lnTo>
                  <a:lnTo>
                    <a:pt x="1378744" y="0"/>
                  </a:lnTo>
                  <a:lnTo>
                    <a:pt x="1314450" y="0"/>
                  </a:lnTo>
                  <a:lnTo>
                    <a:pt x="1204913" y="14287"/>
                  </a:lnTo>
                  <a:lnTo>
                    <a:pt x="1107282" y="23812"/>
                  </a:lnTo>
                  <a:lnTo>
                    <a:pt x="91201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4551480A-F6A9-4C59-811B-D8C24831534B}"/>
                </a:ext>
              </a:extLst>
            </p:cNvPr>
            <p:cNvSpPr/>
            <p:nvPr/>
          </p:nvSpPr>
          <p:spPr>
            <a:xfrm>
              <a:off x="4941888" y="3786188"/>
              <a:ext cx="1509712" cy="263525"/>
            </a:xfrm>
            <a:custGeom>
              <a:avLst/>
              <a:gdLst>
                <a:gd name="connsiteX0" fmla="*/ 852487 w 1509712"/>
                <a:gd name="connsiteY0" fmla="*/ 161925 h 264318"/>
                <a:gd name="connsiteX1" fmla="*/ 635794 w 1509712"/>
                <a:gd name="connsiteY1" fmla="*/ 176212 h 264318"/>
                <a:gd name="connsiteX2" fmla="*/ 395287 w 1509712"/>
                <a:gd name="connsiteY2" fmla="*/ 200025 h 264318"/>
                <a:gd name="connsiteX3" fmla="*/ 130969 w 1509712"/>
                <a:gd name="connsiteY3" fmla="*/ 238125 h 264318"/>
                <a:gd name="connsiteX4" fmla="*/ 9525 w 1509712"/>
                <a:gd name="connsiteY4" fmla="*/ 264318 h 264318"/>
                <a:gd name="connsiteX5" fmla="*/ 0 w 1509712"/>
                <a:gd name="connsiteY5" fmla="*/ 161925 h 264318"/>
                <a:gd name="connsiteX6" fmla="*/ 154781 w 1509712"/>
                <a:gd name="connsiteY6" fmla="*/ 95250 h 264318"/>
                <a:gd name="connsiteX7" fmla="*/ 228600 w 1509712"/>
                <a:gd name="connsiteY7" fmla="*/ 71437 h 264318"/>
                <a:gd name="connsiteX8" fmla="*/ 321469 w 1509712"/>
                <a:gd name="connsiteY8" fmla="*/ 52387 h 264318"/>
                <a:gd name="connsiteX9" fmla="*/ 466725 w 1509712"/>
                <a:gd name="connsiteY9" fmla="*/ 35718 h 264318"/>
                <a:gd name="connsiteX10" fmla="*/ 676275 w 1509712"/>
                <a:gd name="connsiteY10" fmla="*/ 19050 h 264318"/>
                <a:gd name="connsiteX11" fmla="*/ 935831 w 1509712"/>
                <a:gd name="connsiteY11" fmla="*/ 7143 h 264318"/>
                <a:gd name="connsiteX12" fmla="*/ 1281112 w 1509712"/>
                <a:gd name="connsiteY12" fmla="*/ 0 h 264318"/>
                <a:gd name="connsiteX13" fmla="*/ 1509712 w 1509712"/>
                <a:gd name="connsiteY13" fmla="*/ 2381 h 264318"/>
                <a:gd name="connsiteX14" fmla="*/ 1478756 w 1509712"/>
                <a:gd name="connsiteY14" fmla="*/ 164306 h 264318"/>
                <a:gd name="connsiteX15" fmla="*/ 1323975 w 1509712"/>
                <a:gd name="connsiteY15" fmla="*/ 154781 h 264318"/>
                <a:gd name="connsiteX16" fmla="*/ 1164431 w 1509712"/>
                <a:gd name="connsiteY16" fmla="*/ 152400 h 264318"/>
                <a:gd name="connsiteX17" fmla="*/ 947737 w 1509712"/>
                <a:gd name="connsiteY17" fmla="*/ 154781 h 264318"/>
                <a:gd name="connsiteX18" fmla="*/ 852487 w 1509712"/>
                <a:gd name="connsiteY18" fmla="*/ 161925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9712" h="264318">
                  <a:moveTo>
                    <a:pt x="852487" y="161925"/>
                  </a:moveTo>
                  <a:lnTo>
                    <a:pt x="635794" y="176212"/>
                  </a:lnTo>
                  <a:lnTo>
                    <a:pt x="395287" y="200025"/>
                  </a:lnTo>
                  <a:lnTo>
                    <a:pt x="130969" y="238125"/>
                  </a:lnTo>
                  <a:lnTo>
                    <a:pt x="9525" y="264318"/>
                  </a:lnTo>
                  <a:lnTo>
                    <a:pt x="0" y="161925"/>
                  </a:lnTo>
                  <a:lnTo>
                    <a:pt x="154781" y="95250"/>
                  </a:lnTo>
                  <a:lnTo>
                    <a:pt x="228600" y="71437"/>
                  </a:lnTo>
                  <a:lnTo>
                    <a:pt x="321469" y="52387"/>
                  </a:lnTo>
                  <a:lnTo>
                    <a:pt x="466725" y="35718"/>
                  </a:lnTo>
                  <a:lnTo>
                    <a:pt x="676275" y="19050"/>
                  </a:lnTo>
                  <a:lnTo>
                    <a:pt x="935831" y="7143"/>
                  </a:lnTo>
                  <a:lnTo>
                    <a:pt x="1281112" y="0"/>
                  </a:lnTo>
                  <a:lnTo>
                    <a:pt x="1509712" y="2381"/>
                  </a:lnTo>
                  <a:lnTo>
                    <a:pt x="1478756" y="164306"/>
                  </a:lnTo>
                  <a:lnTo>
                    <a:pt x="1323975" y="154781"/>
                  </a:lnTo>
                  <a:lnTo>
                    <a:pt x="1164431" y="152400"/>
                  </a:lnTo>
                  <a:lnTo>
                    <a:pt x="947737" y="154781"/>
                  </a:lnTo>
                  <a:lnTo>
                    <a:pt x="852487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11A93AE1-43FC-451D-9311-BDDFC9646E40}"/>
                </a:ext>
              </a:extLst>
            </p:cNvPr>
            <p:cNvSpPr/>
            <p:nvPr/>
          </p:nvSpPr>
          <p:spPr>
            <a:xfrm>
              <a:off x="4246563" y="4065588"/>
              <a:ext cx="1600200" cy="1751012"/>
            </a:xfrm>
            <a:custGeom>
              <a:avLst/>
              <a:gdLst>
                <a:gd name="connsiteX0" fmla="*/ 1280160 w 1600827"/>
                <a:gd name="connsiteY0" fmla="*/ 931937 h 1751139"/>
                <a:gd name="connsiteX1" fmla="*/ 1202499 w 1600827"/>
                <a:gd name="connsiteY1" fmla="*/ 1052187 h 1751139"/>
                <a:gd name="connsiteX2" fmla="*/ 1137364 w 1600827"/>
                <a:gd name="connsiteY2" fmla="*/ 1142374 h 1751139"/>
                <a:gd name="connsiteX3" fmla="*/ 1069723 w 1600827"/>
                <a:gd name="connsiteY3" fmla="*/ 1227551 h 1751139"/>
                <a:gd name="connsiteX4" fmla="*/ 967010 w 1600827"/>
                <a:gd name="connsiteY4" fmla="*/ 1337780 h 1751139"/>
                <a:gd name="connsiteX5" fmla="*/ 866801 w 1600827"/>
                <a:gd name="connsiteY5" fmla="*/ 1425462 h 1751139"/>
                <a:gd name="connsiteX6" fmla="*/ 744046 w 1600827"/>
                <a:gd name="connsiteY6" fmla="*/ 1510639 h 1751139"/>
                <a:gd name="connsiteX7" fmla="*/ 656364 w 1600827"/>
                <a:gd name="connsiteY7" fmla="*/ 1563249 h 1751139"/>
                <a:gd name="connsiteX8" fmla="*/ 546135 w 1600827"/>
                <a:gd name="connsiteY8" fmla="*/ 1615858 h 1751139"/>
                <a:gd name="connsiteX9" fmla="*/ 455948 w 1600827"/>
                <a:gd name="connsiteY9" fmla="*/ 1653436 h 1751139"/>
                <a:gd name="connsiteX10" fmla="*/ 318161 w 1600827"/>
                <a:gd name="connsiteY10" fmla="*/ 1698530 h 1751139"/>
                <a:gd name="connsiteX11" fmla="*/ 215448 w 1600827"/>
                <a:gd name="connsiteY11" fmla="*/ 1723582 h 1751139"/>
                <a:gd name="connsiteX12" fmla="*/ 67641 w 1600827"/>
                <a:gd name="connsiteY12" fmla="*/ 1751139 h 1751139"/>
                <a:gd name="connsiteX13" fmla="*/ 27558 w 1600827"/>
                <a:gd name="connsiteY13" fmla="*/ 1751139 h 1751139"/>
                <a:gd name="connsiteX14" fmla="*/ 10021 w 1600827"/>
                <a:gd name="connsiteY14" fmla="*/ 1748634 h 1751139"/>
                <a:gd name="connsiteX15" fmla="*/ 0 w 1600827"/>
                <a:gd name="connsiteY15" fmla="*/ 1738613 h 1751139"/>
                <a:gd name="connsiteX16" fmla="*/ 5011 w 1600827"/>
                <a:gd name="connsiteY16" fmla="*/ 1718571 h 1751139"/>
                <a:gd name="connsiteX17" fmla="*/ 22547 w 1600827"/>
                <a:gd name="connsiteY17" fmla="*/ 1693519 h 1751139"/>
                <a:gd name="connsiteX18" fmla="*/ 55115 w 1600827"/>
                <a:gd name="connsiteY18" fmla="*/ 1680993 h 1751139"/>
                <a:gd name="connsiteX19" fmla="*/ 180375 w 1600827"/>
                <a:gd name="connsiteY19" fmla="*/ 1645920 h 1751139"/>
                <a:gd name="connsiteX20" fmla="*/ 308141 w 1600827"/>
                <a:gd name="connsiteY20" fmla="*/ 1598322 h 1751139"/>
                <a:gd name="connsiteX21" fmla="*/ 448432 w 1600827"/>
                <a:gd name="connsiteY21" fmla="*/ 1528176 h 1751139"/>
                <a:gd name="connsiteX22" fmla="*/ 533609 w 1600827"/>
                <a:gd name="connsiteY22" fmla="*/ 1478072 h 1751139"/>
                <a:gd name="connsiteX23" fmla="*/ 648849 w 1600827"/>
                <a:gd name="connsiteY23" fmla="*/ 1395400 h 1751139"/>
                <a:gd name="connsiteX24" fmla="*/ 751562 w 1600827"/>
                <a:gd name="connsiteY24" fmla="*/ 1300202 h 1751139"/>
                <a:gd name="connsiteX25" fmla="*/ 844255 w 1600827"/>
                <a:gd name="connsiteY25" fmla="*/ 1197489 h 1751139"/>
                <a:gd name="connsiteX26" fmla="*/ 906885 w 1600827"/>
                <a:gd name="connsiteY26" fmla="*/ 1119827 h 1751139"/>
                <a:gd name="connsiteX27" fmla="*/ 964504 w 1600827"/>
                <a:gd name="connsiteY27" fmla="*/ 1042166 h 1751139"/>
                <a:gd name="connsiteX28" fmla="*/ 1009598 w 1600827"/>
                <a:gd name="connsiteY28" fmla="*/ 972020 h 1751139"/>
                <a:gd name="connsiteX29" fmla="*/ 1054692 w 1600827"/>
                <a:gd name="connsiteY29" fmla="*/ 889348 h 1751139"/>
                <a:gd name="connsiteX30" fmla="*/ 1087259 w 1600827"/>
                <a:gd name="connsiteY30" fmla="*/ 824213 h 1751139"/>
                <a:gd name="connsiteX31" fmla="*/ 1112312 w 1600827"/>
                <a:gd name="connsiteY31" fmla="*/ 759078 h 1751139"/>
                <a:gd name="connsiteX32" fmla="*/ 1142374 w 1600827"/>
                <a:gd name="connsiteY32" fmla="*/ 673901 h 1751139"/>
                <a:gd name="connsiteX33" fmla="*/ 1149890 w 1600827"/>
                <a:gd name="connsiteY33" fmla="*/ 633817 h 1751139"/>
                <a:gd name="connsiteX34" fmla="*/ 1210015 w 1600827"/>
                <a:gd name="connsiteY34" fmla="*/ 491021 h 1751139"/>
                <a:gd name="connsiteX35" fmla="*/ 1242582 w 1600827"/>
                <a:gd name="connsiteY35" fmla="*/ 380792 h 1751139"/>
                <a:gd name="connsiteX36" fmla="*/ 1260119 w 1600827"/>
                <a:gd name="connsiteY36" fmla="*/ 305636 h 1751139"/>
                <a:gd name="connsiteX37" fmla="*/ 1262624 w 1600827"/>
                <a:gd name="connsiteY37" fmla="*/ 255531 h 1751139"/>
                <a:gd name="connsiteX38" fmla="*/ 1252603 w 1600827"/>
                <a:gd name="connsiteY38" fmla="*/ 220459 h 1751139"/>
                <a:gd name="connsiteX39" fmla="*/ 1235067 w 1600827"/>
                <a:gd name="connsiteY39" fmla="*/ 185386 h 1751139"/>
                <a:gd name="connsiteX40" fmla="*/ 1205004 w 1600827"/>
                <a:gd name="connsiteY40" fmla="*/ 142797 h 1751139"/>
                <a:gd name="connsiteX41" fmla="*/ 1169931 w 1600827"/>
                <a:gd name="connsiteY41" fmla="*/ 110230 h 1751139"/>
                <a:gd name="connsiteX42" fmla="*/ 1132353 w 1600827"/>
                <a:gd name="connsiteY42" fmla="*/ 82672 h 1751139"/>
                <a:gd name="connsiteX43" fmla="*/ 1104796 w 1600827"/>
                <a:gd name="connsiteY43" fmla="*/ 62631 h 1751139"/>
                <a:gd name="connsiteX44" fmla="*/ 1092270 w 1600827"/>
                <a:gd name="connsiteY44" fmla="*/ 42589 h 1751139"/>
                <a:gd name="connsiteX45" fmla="*/ 1084754 w 1600827"/>
                <a:gd name="connsiteY45" fmla="*/ 20042 h 1751139"/>
                <a:gd name="connsiteX46" fmla="*/ 1087259 w 1600827"/>
                <a:gd name="connsiteY46" fmla="*/ 5011 h 1751139"/>
                <a:gd name="connsiteX47" fmla="*/ 1099785 w 1600827"/>
                <a:gd name="connsiteY47" fmla="*/ 0 h 1751139"/>
                <a:gd name="connsiteX48" fmla="*/ 1117322 w 1600827"/>
                <a:gd name="connsiteY48" fmla="*/ 2506 h 1751139"/>
                <a:gd name="connsiteX49" fmla="*/ 1139869 w 1600827"/>
                <a:gd name="connsiteY49" fmla="*/ 10021 h 1751139"/>
                <a:gd name="connsiteX50" fmla="*/ 1172436 w 1600827"/>
                <a:gd name="connsiteY50" fmla="*/ 15032 h 1751139"/>
                <a:gd name="connsiteX51" fmla="*/ 1260119 w 1600827"/>
                <a:gd name="connsiteY51" fmla="*/ 32568 h 1751139"/>
                <a:gd name="connsiteX52" fmla="*/ 1375358 w 1600827"/>
                <a:gd name="connsiteY52" fmla="*/ 65136 h 1751139"/>
                <a:gd name="connsiteX53" fmla="*/ 1468051 w 1600827"/>
                <a:gd name="connsiteY53" fmla="*/ 95198 h 1751139"/>
                <a:gd name="connsiteX54" fmla="*/ 1513144 w 1600827"/>
                <a:gd name="connsiteY54" fmla="*/ 120250 h 1751139"/>
                <a:gd name="connsiteX55" fmla="*/ 1550722 w 1600827"/>
                <a:gd name="connsiteY55" fmla="*/ 150313 h 1751139"/>
                <a:gd name="connsiteX56" fmla="*/ 1570764 w 1600827"/>
                <a:gd name="connsiteY56" fmla="*/ 167849 h 1751139"/>
                <a:gd name="connsiteX57" fmla="*/ 1585795 w 1600827"/>
                <a:gd name="connsiteY57" fmla="*/ 187891 h 1751139"/>
                <a:gd name="connsiteX58" fmla="*/ 1595816 w 1600827"/>
                <a:gd name="connsiteY58" fmla="*/ 212943 h 1751139"/>
                <a:gd name="connsiteX59" fmla="*/ 1600827 w 1600827"/>
                <a:gd name="connsiteY59" fmla="*/ 235490 h 1751139"/>
                <a:gd name="connsiteX60" fmla="*/ 1600827 w 1600827"/>
                <a:gd name="connsiteY60" fmla="*/ 258037 h 1751139"/>
                <a:gd name="connsiteX61" fmla="*/ 1585795 w 1600827"/>
                <a:gd name="connsiteY61" fmla="*/ 285594 h 1751139"/>
                <a:gd name="connsiteX62" fmla="*/ 1553228 w 1600827"/>
                <a:gd name="connsiteY62" fmla="*/ 320667 h 1751139"/>
                <a:gd name="connsiteX63" fmla="*/ 1528176 w 1600827"/>
                <a:gd name="connsiteY63" fmla="*/ 353234 h 1751139"/>
                <a:gd name="connsiteX64" fmla="*/ 1498113 w 1600827"/>
                <a:gd name="connsiteY64" fmla="*/ 403339 h 1751139"/>
                <a:gd name="connsiteX65" fmla="*/ 1485587 w 1600827"/>
                <a:gd name="connsiteY65" fmla="*/ 440917 h 1751139"/>
                <a:gd name="connsiteX66" fmla="*/ 1478072 w 1600827"/>
                <a:gd name="connsiteY66" fmla="*/ 478495 h 1751139"/>
                <a:gd name="connsiteX67" fmla="*/ 1392895 w 1600827"/>
                <a:gd name="connsiteY67" fmla="*/ 718994 h 1751139"/>
                <a:gd name="connsiteX68" fmla="*/ 1325254 w 1600827"/>
                <a:gd name="connsiteY68" fmla="*/ 851770 h 1751139"/>
                <a:gd name="connsiteX69" fmla="*/ 1280160 w 1600827"/>
                <a:gd name="connsiteY69" fmla="*/ 931937 h 175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827" h="1751139">
                  <a:moveTo>
                    <a:pt x="1280160" y="931937"/>
                  </a:moveTo>
                  <a:lnTo>
                    <a:pt x="1202499" y="1052187"/>
                  </a:lnTo>
                  <a:lnTo>
                    <a:pt x="1137364" y="1142374"/>
                  </a:lnTo>
                  <a:lnTo>
                    <a:pt x="1069723" y="1227551"/>
                  </a:lnTo>
                  <a:lnTo>
                    <a:pt x="967010" y="1337780"/>
                  </a:lnTo>
                  <a:lnTo>
                    <a:pt x="866801" y="1425462"/>
                  </a:lnTo>
                  <a:lnTo>
                    <a:pt x="744046" y="1510639"/>
                  </a:lnTo>
                  <a:lnTo>
                    <a:pt x="656364" y="1563249"/>
                  </a:lnTo>
                  <a:lnTo>
                    <a:pt x="546135" y="1615858"/>
                  </a:lnTo>
                  <a:lnTo>
                    <a:pt x="455948" y="1653436"/>
                  </a:lnTo>
                  <a:lnTo>
                    <a:pt x="318161" y="1698530"/>
                  </a:lnTo>
                  <a:lnTo>
                    <a:pt x="215448" y="1723582"/>
                  </a:lnTo>
                  <a:lnTo>
                    <a:pt x="67641" y="1751139"/>
                  </a:lnTo>
                  <a:lnTo>
                    <a:pt x="27558" y="1751139"/>
                  </a:lnTo>
                  <a:lnTo>
                    <a:pt x="10021" y="1748634"/>
                  </a:lnTo>
                  <a:lnTo>
                    <a:pt x="0" y="1738613"/>
                  </a:lnTo>
                  <a:lnTo>
                    <a:pt x="5011" y="1718571"/>
                  </a:lnTo>
                  <a:lnTo>
                    <a:pt x="22547" y="1693519"/>
                  </a:lnTo>
                  <a:lnTo>
                    <a:pt x="55115" y="1680993"/>
                  </a:lnTo>
                  <a:lnTo>
                    <a:pt x="180375" y="1645920"/>
                  </a:lnTo>
                  <a:lnTo>
                    <a:pt x="308141" y="1598322"/>
                  </a:lnTo>
                  <a:lnTo>
                    <a:pt x="448432" y="1528176"/>
                  </a:lnTo>
                  <a:lnTo>
                    <a:pt x="533609" y="1478072"/>
                  </a:lnTo>
                  <a:lnTo>
                    <a:pt x="648849" y="1395400"/>
                  </a:lnTo>
                  <a:lnTo>
                    <a:pt x="751562" y="1300202"/>
                  </a:lnTo>
                  <a:lnTo>
                    <a:pt x="844255" y="1197489"/>
                  </a:lnTo>
                  <a:lnTo>
                    <a:pt x="906885" y="1119827"/>
                  </a:lnTo>
                  <a:lnTo>
                    <a:pt x="964504" y="1042166"/>
                  </a:lnTo>
                  <a:lnTo>
                    <a:pt x="1009598" y="972020"/>
                  </a:lnTo>
                  <a:lnTo>
                    <a:pt x="1054692" y="889348"/>
                  </a:lnTo>
                  <a:lnTo>
                    <a:pt x="1087259" y="824213"/>
                  </a:lnTo>
                  <a:lnTo>
                    <a:pt x="1112312" y="759078"/>
                  </a:lnTo>
                  <a:lnTo>
                    <a:pt x="1142374" y="673901"/>
                  </a:lnTo>
                  <a:lnTo>
                    <a:pt x="1149890" y="633817"/>
                  </a:lnTo>
                  <a:lnTo>
                    <a:pt x="1210015" y="491021"/>
                  </a:lnTo>
                  <a:lnTo>
                    <a:pt x="1242582" y="380792"/>
                  </a:lnTo>
                  <a:lnTo>
                    <a:pt x="1260119" y="305636"/>
                  </a:lnTo>
                  <a:lnTo>
                    <a:pt x="1262624" y="255531"/>
                  </a:lnTo>
                  <a:lnTo>
                    <a:pt x="1252603" y="220459"/>
                  </a:lnTo>
                  <a:lnTo>
                    <a:pt x="1235067" y="185386"/>
                  </a:lnTo>
                  <a:lnTo>
                    <a:pt x="1205004" y="142797"/>
                  </a:lnTo>
                  <a:lnTo>
                    <a:pt x="1169931" y="110230"/>
                  </a:lnTo>
                  <a:lnTo>
                    <a:pt x="1132353" y="82672"/>
                  </a:lnTo>
                  <a:lnTo>
                    <a:pt x="1104796" y="62631"/>
                  </a:lnTo>
                  <a:lnTo>
                    <a:pt x="1092270" y="42589"/>
                  </a:lnTo>
                  <a:lnTo>
                    <a:pt x="1084754" y="20042"/>
                  </a:lnTo>
                  <a:lnTo>
                    <a:pt x="1087259" y="5011"/>
                  </a:lnTo>
                  <a:lnTo>
                    <a:pt x="1099785" y="0"/>
                  </a:lnTo>
                  <a:lnTo>
                    <a:pt x="1117322" y="2506"/>
                  </a:lnTo>
                  <a:lnTo>
                    <a:pt x="1139869" y="10021"/>
                  </a:lnTo>
                  <a:lnTo>
                    <a:pt x="1172436" y="15032"/>
                  </a:lnTo>
                  <a:lnTo>
                    <a:pt x="1260119" y="32568"/>
                  </a:lnTo>
                  <a:lnTo>
                    <a:pt x="1375358" y="65136"/>
                  </a:lnTo>
                  <a:lnTo>
                    <a:pt x="1468051" y="95198"/>
                  </a:lnTo>
                  <a:lnTo>
                    <a:pt x="1513144" y="120250"/>
                  </a:lnTo>
                  <a:lnTo>
                    <a:pt x="1550722" y="150313"/>
                  </a:lnTo>
                  <a:lnTo>
                    <a:pt x="1570764" y="167849"/>
                  </a:lnTo>
                  <a:lnTo>
                    <a:pt x="1585795" y="187891"/>
                  </a:lnTo>
                  <a:lnTo>
                    <a:pt x="1595816" y="212943"/>
                  </a:lnTo>
                  <a:lnTo>
                    <a:pt x="1600827" y="235490"/>
                  </a:lnTo>
                  <a:lnTo>
                    <a:pt x="1600827" y="258037"/>
                  </a:lnTo>
                  <a:lnTo>
                    <a:pt x="1585795" y="285594"/>
                  </a:lnTo>
                  <a:lnTo>
                    <a:pt x="1553228" y="320667"/>
                  </a:lnTo>
                  <a:lnTo>
                    <a:pt x="1528176" y="353234"/>
                  </a:lnTo>
                  <a:lnTo>
                    <a:pt x="1498113" y="403339"/>
                  </a:lnTo>
                  <a:lnTo>
                    <a:pt x="1485587" y="440917"/>
                  </a:lnTo>
                  <a:lnTo>
                    <a:pt x="1478072" y="478495"/>
                  </a:lnTo>
                  <a:lnTo>
                    <a:pt x="1392895" y="718994"/>
                  </a:lnTo>
                  <a:lnTo>
                    <a:pt x="1325254" y="851770"/>
                  </a:lnTo>
                  <a:lnTo>
                    <a:pt x="1280160" y="93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A9F5A691-9E60-4C0D-9B02-95B70CA32365}"/>
                </a:ext>
              </a:extLst>
            </p:cNvPr>
            <p:cNvSpPr/>
            <p:nvPr/>
          </p:nvSpPr>
          <p:spPr>
            <a:xfrm>
              <a:off x="5581650" y="4646613"/>
              <a:ext cx="1863725" cy="1258887"/>
            </a:xfrm>
            <a:custGeom>
              <a:avLst/>
              <a:gdLst>
                <a:gd name="connsiteX0" fmla="*/ 638827 w 1863873"/>
                <a:gd name="connsiteY0" fmla="*/ 708973 h 1257613"/>
                <a:gd name="connsiteX1" fmla="*/ 513567 w 1863873"/>
                <a:gd name="connsiteY1" fmla="*/ 578703 h 1257613"/>
                <a:gd name="connsiteX2" fmla="*/ 400833 w 1863873"/>
                <a:gd name="connsiteY2" fmla="*/ 463463 h 1257613"/>
                <a:gd name="connsiteX3" fmla="*/ 310645 w 1863873"/>
                <a:gd name="connsiteY3" fmla="*/ 373276 h 1257613"/>
                <a:gd name="connsiteX4" fmla="*/ 232984 w 1863873"/>
                <a:gd name="connsiteY4" fmla="*/ 300625 h 1257613"/>
                <a:gd name="connsiteX5" fmla="*/ 155323 w 1863873"/>
                <a:gd name="connsiteY5" fmla="*/ 230479 h 1257613"/>
                <a:gd name="connsiteX6" fmla="*/ 95198 w 1863873"/>
                <a:gd name="connsiteY6" fmla="*/ 177870 h 1257613"/>
                <a:gd name="connsiteX7" fmla="*/ 0 w 1863873"/>
                <a:gd name="connsiteY7" fmla="*/ 105219 h 1257613"/>
                <a:gd name="connsiteX8" fmla="*/ 47599 w 1863873"/>
                <a:gd name="connsiteY8" fmla="*/ 0 h 1257613"/>
                <a:gd name="connsiteX9" fmla="*/ 105218 w 1863873"/>
                <a:gd name="connsiteY9" fmla="*/ 7516 h 1257613"/>
                <a:gd name="connsiteX10" fmla="*/ 222963 w 1863873"/>
                <a:gd name="connsiteY10" fmla="*/ 120250 h 1257613"/>
                <a:gd name="connsiteX11" fmla="*/ 393317 w 1863873"/>
                <a:gd name="connsiteY11" fmla="*/ 255531 h 1257613"/>
                <a:gd name="connsiteX12" fmla="*/ 593734 w 1863873"/>
                <a:gd name="connsiteY12" fmla="*/ 410854 h 1257613"/>
                <a:gd name="connsiteX13" fmla="*/ 774108 w 1863873"/>
                <a:gd name="connsiteY13" fmla="*/ 548640 h 1257613"/>
                <a:gd name="connsiteX14" fmla="*/ 956988 w 1863873"/>
                <a:gd name="connsiteY14" fmla="*/ 686426 h 1257613"/>
                <a:gd name="connsiteX15" fmla="*/ 1122332 w 1863873"/>
                <a:gd name="connsiteY15" fmla="*/ 809182 h 1257613"/>
                <a:gd name="connsiteX16" fmla="*/ 1237571 w 1863873"/>
                <a:gd name="connsiteY16" fmla="*/ 891853 h 1257613"/>
                <a:gd name="connsiteX17" fmla="*/ 1392894 w 1863873"/>
                <a:gd name="connsiteY17" fmla="*/ 982041 h 1257613"/>
                <a:gd name="connsiteX18" fmla="*/ 1663456 w 1863873"/>
                <a:gd name="connsiteY18" fmla="*/ 1112311 h 1257613"/>
                <a:gd name="connsiteX19" fmla="*/ 1818779 w 1863873"/>
                <a:gd name="connsiteY19" fmla="*/ 1182457 h 1257613"/>
                <a:gd name="connsiteX20" fmla="*/ 1856357 w 1863873"/>
                <a:gd name="connsiteY20" fmla="*/ 1197488 h 1257613"/>
                <a:gd name="connsiteX21" fmla="*/ 1861367 w 1863873"/>
                <a:gd name="connsiteY21" fmla="*/ 1202499 h 1257613"/>
                <a:gd name="connsiteX22" fmla="*/ 1863873 w 1863873"/>
                <a:gd name="connsiteY22" fmla="*/ 1212520 h 1257613"/>
                <a:gd name="connsiteX23" fmla="*/ 1863873 w 1863873"/>
                <a:gd name="connsiteY23" fmla="*/ 1222540 h 1257613"/>
                <a:gd name="connsiteX24" fmla="*/ 1851347 w 1863873"/>
                <a:gd name="connsiteY24" fmla="*/ 1247592 h 1257613"/>
                <a:gd name="connsiteX25" fmla="*/ 1838821 w 1863873"/>
                <a:gd name="connsiteY25" fmla="*/ 1257613 h 1257613"/>
                <a:gd name="connsiteX26" fmla="*/ 1801243 w 1863873"/>
                <a:gd name="connsiteY26" fmla="*/ 1257613 h 1257613"/>
                <a:gd name="connsiteX27" fmla="*/ 1691014 w 1863873"/>
                <a:gd name="connsiteY27" fmla="*/ 1245087 h 1257613"/>
                <a:gd name="connsiteX28" fmla="*/ 1510639 w 1863873"/>
                <a:gd name="connsiteY28" fmla="*/ 1230056 h 1257613"/>
                <a:gd name="connsiteX29" fmla="*/ 1270139 w 1863873"/>
                <a:gd name="connsiteY29" fmla="*/ 1217530 h 1257613"/>
                <a:gd name="connsiteX30" fmla="*/ 1232561 w 1863873"/>
                <a:gd name="connsiteY30" fmla="*/ 1222540 h 1257613"/>
                <a:gd name="connsiteX31" fmla="*/ 1194983 w 1863873"/>
                <a:gd name="connsiteY31" fmla="*/ 1222540 h 1257613"/>
                <a:gd name="connsiteX32" fmla="*/ 1142374 w 1863873"/>
                <a:gd name="connsiteY32" fmla="*/ 1212520 h 1257613"/>
                <a:gd name="connsiteX33" fmla="*/ 1092269 w 1863873"/>
                <a:gd name="connsiteY33" fmla="*/ 1189973 h 1257613"/>
                <a:gd name="connsiteX34" fmla="*/ 1052186 w 1863873"/>
                <a:gd name="connsiteY34" fmla="*/ 1162416 h 1257613"/>
                <a:gd name="connsiteX35" fmla="*/ 994566 w 1863873"/>
                <a:gd name="connsiteY35" fmla="*/ 1099785 h 1257613"/>
                <a:gd name="connsiteX36" fmla="*/ 859285 w 1863873"/>
                <a:gd name="connsiteY36" fmla="*/ 949473 h 1257613"/>
                <a:gd name="connsiteX37" fmla="*/ 739035 w 1863873"/>
                <a:gd name="connsiteY37" fmla="*/ 819202 h 1257613"/>
                <a:gd name="connsiteX38" fmla="*/ 638827 w 1863873"/>
                <a:gd name="connsiteY38" fmla="*/ 708973 h 125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3873" h="1257613">
                  <a:moveTo>
                    <a:pt x="638827" y="708973"/>
                  </a:moveTo>
                  <a:lnTo>
                    <a:pt x="513567" y="578703"/>
                  </a:lnTo>
                  <a:lnTo>
                    <a:pt x="400833" y="463463"/>
                  </a:lnTo>
                  <a:lnTo>
                    <a:pt x="310645" y="373276"/>
                  </a:lnTo>
                  <a:lnTo>
                    <a:pt x="232984" y="300625"/>
                  </a:lnTo>
                  <a:lnTo>
                    <a:pt x="155323" y="230479"/>
                  </a:lnTo>
                  <a:lnTo>
                    <a:pt x="95198" y="177870"/>
                  </a:lnTo>
                  <a:lnTo>
                    <a:pt x="0" y="105219"/>
                  </a:lnTo>
                  <a:lnTo>
                    <a:pt x="47599" y="0"/>
                  </a:lnTo>
                  <a:lnTo>
                    <a:pt x="105218" y="7516"/>
                  </a:lnTo>
                  <a:lnTo>
                    <a:pt x="222963" y="120250"/>
                  </a:lnTo>
                  <a:lnTo>
                    <a:pt x="393317" y="255531"/>
                  </a:lnTo>
                  <a:lnTo>
                    <a:pt x="593734" y="410854"/>
                  </a:lnTo>
                  <a:lnTo>
                    <a:pt x="774108" y="548640"/>
                  </a:lnTo>
                  <a:lnTo>
                    <a:pt x="956988" y="686426"/>
                  </a:lnTo>
                  <a:lnTo>
                    <a:pt x="1122332" y="809182"/>
                  </a:lnTo>
                  <a:lnTo>
                    <a:pt x="1237571" y="891853"/>
                  </a:lnTo>
                  <a:lnTo>
                    <a:pt x="1392894" y="982041"/>
                  </a:lnTo>
                  <a:lnTo>
                    <a:pt x="1663456" y="1112311"/>
                  </a:lnTo>
                  <a:lnTo>
                    <a:pt x="1818779" y="1182457"/>
                  </a:lnTo>
                  <a:lnTo>
                    <a:pt x="1856357" y="1197488"/>
                  </a:lnTo>
                  <a:lnTo>
                    <a:pt x="1861367" y="1202499"/>
                  </a:lnTo>
                  <a:lnTo>
                    <a:pt x="1863873" y="1212520"/>
                  </a:lnTo>
                  <a:lnTo>
                    <a:pt x="1863873" y="1222540"/>
                  </a:lnTo>
                  <a:lnTo>
                    <a:pt x="1851347" y="1247592"/>
                  </a:lnTo>
                  <a:lnTo>
                    <a:pt x="1838821" y="1257613"/>
                  </a:lnTo>
                  <a:lnTo>
                    <a:pt x="1801243" y="1257613"/>
                  </a:lnTo>
                  <a:lnTo>
                    <a:pt x="1691014" y="1245087"/>
                  </a:lnTo>
                  <a:lnTo>
                    <a:pt x="1510639" y="1230056"/>
                  </a:lnTo>
                  <a:lnTo>
                    <a:pt x="1270139" y="1217530"/>
                  </a:lnTo>
                  <a:lnTo>
                    <a:pt x="1232561" y="1222540"/>
                  </a:lnTo>
                  <a:lnTo>
                    <a:pt x="1194983" y="1222540"/>
                  </a:lnTo>
                  <a:lnTo>
                    <a:pt x="1142374" y="1212520"/>
                  </a:lnTo>
                  <a:lnTo>
                    <a:pt x="1092269" y="1189973"/>
                  </a:lnTo>
                  <a:lnTo>
                    <a:pt x="1052186" y="1162416"/>
                  </a:lnTo>
                  <a:lnTo>
                    <a:pt x="994566" y="1099785"/>
                  </a:lnTo>
                  <a:lnTo>
                    <a:pt x="859285" y="949473"/>
                  </a:lnTo>
                  <a:lnTo>
                    <a:pt x="739035" y="819202"/>
                  </a:lnTo>
                  <a:lnTo>
                    <a:pt x="638827" y="7089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4ACC165-6567-4C12-90AE-799D0C81CEE4}"/>
              </a:ext>
            </a:extLst>
          </p:cNvPr>
          <p:cNvSpPr/>
          <p:nvPr/>
        </p:nvSpPr>
        <p:spPr>
          <a:xfrm>
            <a:off x="4422775" y="2620963"/>
            <a:ext cx="458788" cy="1312862"/>
          </a:xfrm>
          <a:custGeom>
            <a:avLst/>
            <a:gdLst>
              <a:gd name="connsiteX0" fmla="*/ 445294 w 459582"/>
              <a:gd name="connsiteY0" fmla="*/ 731044 h 1312069"/>
              <a:gd name="connsiteX1" fmla="*/ 459582 w 459582"/>
              <a:gd name="connsiteY1" fmla="*/ 1252538 h 1312069"/>
              <a:gd name="connsiteX2" fmla="*/ 259557 w 459582"/>
              <a:gd name="connsiteY2" fmla="*/ 1312069 h 1312069"/>
              <a:gd name="connsiteX3" fmla="*/ 257175 w 459582"/>
              <a:gd name="connsiteY3" fmla="*/ 1135857 h 1312069"/>
              <a:gd name="connsiteX4" fmla="*/ 252413 w 459582"/>
              <a:gd name="connsiteY4" fmla="*/ 940594 h 1312069"/>
              <a:gd name="connsiteX5" fmla="*/ 245269 w 459582"/>
              <a:gd name="connsiteY5" fmla="*/ 819150 h 1312069"/>
              <a:gd name="connsiteX6" fmla="*/ 233363 w 459582"/>
              <a:gd name="connsiteY6" fmla="*/ 681038 h 1312069"/>
              <a:gd name="connsiteX7" fmla="*/ 214313 w 459582"/>
              <a:gd name="connsiteY7" fmla="*/ 542925 h 1312069"/>
              <a:gd name="connsiteX8" fmla="*/ 192882 w 459582"/>
              <a:gd name="connsiteY8" fmla="*/ 426244 h 1312069"/>
              <a:gd name="connsiteX9" fmla="*/ 161925 w 459582"/>
              <a:gd name="connsiteY9" fmla="*/ 302419 h 1312069"/>
              <a:gd name="connsiteX10" fmla="*/ 130969 w 459582"/>
              <a:gd name="connsiteY10" fmla="*/ 216694 h 1312069"/>
              <a:gd name="connsiteX11" fmla="*/ 102394 w 459582"/>
              <a:gd name="connsiteY11" fmla="*/ 157163 h 1312069"/>
              <a:gd name="connsiteX12" fmla="*/ 71438 w 459582"/>
              <a:gd name="connsiteY12" fmla="*/ 109538 h 1312069"/>
              <a:gd name="connsiteX13" fmla="*/ 50007 w 459582"/>
              <a:gd name="connsiteY13" fmla="*/ 80963 h 1312069"/>
              <a:gd name="connsiteX14" fmla="*/ 28575 w 459582"/>
              <a:gd name="connsiteY14" fmla="*/ 64294 h 1312069"/>
              <a:gd name="connsiteX15" fmla="*/ 14288 w 459582"/>
              <a:gd name="connsiteY15" fmla="*/ 54769 h 1312069"/>
              <a:gd name="connsiteX16" fmla="*/ 0 w 459582"/>
              <a:gd name="connsiteY16" fmla="*/ 38100 h 1312069"/>
              <a:gd name="connsiteX17" fmla="*/ 0 w 459582"/>
              <a:gd name="connsiteY17" fmla="*/ 19050 h 1312069"/>
              <a:gd name="connsiteX18" fmla="*/ 4763 w 459582"/>
              <a:gd name="connsiteY18" fmla="*/ 7144 h 1312069"/>
              <a:gd name="connsiteX19" fmla="*/ 19050 w 459582"/>
              <a:gd name="connsiteY19" fmla="*/ 0 h 1312069"/>
              <a:gd name="connsiteX20" fmla="*/ 61913 w 459582"/>
              <a:gd name="connsiteY20" fmla="*/ 0 h 1312069"/>
              <a:gd name="connsiteX21" fmla="*/ 159544 w 459582"/>
              <a:gd name="connsiteY21" fmla="*/ 14288 h 1312069"/>
              <a:gd name="connsiteX22" fmla="*/ 257175 w 459582"/>
              <a:gd name="connsiteY22" fmla="*/ 35719 h 1312069"/>
              <a:gd name="connsiteX23" fmla="*/ 354807 w 459582"/>
              <a:gd name="connsiteY23" fmla="*/ 57150 h 1312069"/>
              <a:gd name="connsiteX24" fmla="*/ 433388 w 459582"/>
              <a:gd name="connsiteY24" fmla="*/ 69057 h 1312069"/>
              <a:gd name="connsiteX25" fmla="*/ 435769 w 459582"/>
              <a:gd name="connsiteY25" fmla="*/ 271463 h 1312069"/>
              <a:gd name="connsiteX26" fmla="*/ 445294 w 459582"/>
              <a:gd name="connsiteY26" fmla="*/ 731044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2" h="1312069">
                <a:moveTo>
                  <a:pt x="445294" y="731044"/>
                </a:moveTo>
                <a:lnTo>
                  <a:pt x="459582" y="1252538"/>
                </a:lnTo>
                <a:lnTo>
                  <a:pt x="259557" y="1312069"/>
                </a:lnTo>
                <a:lnTo>
                  <a:pt x="257175" y="1135857"/>
                </a:lnTo>
                <a:lnTo>
                  <a:pt x="252413" y="940594"/>
                </a:lnTo>
                <a:lnTo>
                  <a:pt x="245269" y="819150"/>
                </a:lnTo>
                <a:lnTo>
                  <a:pt x="233363" y="681038"/>
                </a:lnTo>
                <a:lnTo>
                  <a:pt x="214313" y="542925"/>
                </a:lnTo>
                <a:lnTo>
                  <a:pt x="192882" y="426244"/>
                </a:lnTo>
                <a:lnTo>
                  <a:pt x="161925" y="302419"/>
                </a:lnTo>
                <a:lnTo>
                  <a:pt x="130969" y="216694"/>
                </a:lnTo>
                <a:lnTo>
                  <a:pt x="102394" y="157163"/>
                </a:lnTo>
                <a:lnTo>
                  <a:pt x="71438" y="109538"/>
                </a:lnTo>
                <a:lnTo>
                  <a:pt x="50007" y="80963"/>
                </a:lnTo>
                <a:lnTo>
                  <a:pt x="28575" y="64294"/>
                </a:lnTo>
                <a:lnTo>
                  <a:pt x="14288" y="54769"/>
                </a:lnTo>
                <a:lnTo>
                  <a:pt x="0" y="38100"/>
                </a:lnTo>
                <a:lnTo>
                  <a:pt x="0" y="19050"/>
                </a:lnTo>
                <a:lnTo>
                  <a:pt x="4763" y="7144"/>
                </a:lnTo>
                <a:lnTo>
                  <a:pt x="19050" y="0"/>
                </a:lnTo>
                <a:lnTo>
                  <a:pt x="61913" y="0"/>
                </a:lnTo>
                <a:lnTo>
                  <a:pt x="159544" y="14288"/>
                </a:lnTo>
                <a:lnTo>
                  <a:pt x="257175" y="35719"/>
                </a:lnTo>
                <a:lnTo>
                  <a:pt x="354807" y="57150"/>
                </a:lnTo>
                <a:lnTo>
                  <a:pt x="433388" y="69057"/>
                </a:lnTo>
                <a:cubicBezTo>
                  <a:pt x="434182" y="136526"/>
                  <a:pt x="434975" y="203994"/>
                  <a:pt x="435769" y="271463"/>
                </a:cubicBezTo>
                <a:lnTo>
                  <a:pt x="445294" y="731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513EA2E-4A8B-4F35-A6C6-3F4F40C8CCA7}"/>
              </a:ext>
            </a:extLst>
          </p:cNvPr>
          <p:cNvSpPr/>
          <p:nvPr/>
        </p:nvSpPr>
        <p:spPr>
          <a:xfrm rot="16200000">
            <a:off x="1328738" y="3451225"/>
            <a:ext cx="2886075" cy="422275"/>
          </a:xfrm>
          <a:custGeom>
            <a:avLst/>
            <a:gdLst>
              <a:gd name="connsiteX0" fmla="*/ 1908083 w 2885910"/>
              <a:gd name="connsiteY0" fmla="*/ 422844 h 422844"/>
              <a:gd name="connsiteX1" fmla="*/ 1606807 w 2885910"/>
              <a:gd name="connsiteY1" fmla="*/ 420201 h 422844"/>
              <a:gd name="connsiteX2" fmla="*/ 1456169 w 2885910"/>
              <a:gd name="connsiteY2" fmla="*/ 420201 h 422844"/>
              <a:gd name="connsiteX3" fmla="*/ 1170749 w 2885910"/>
              <a:gd name="connsiteY3" fmla="*/ 417558 h 422844"/>
              <a:gd name="connsiteX4" fmla="*/ 882687 w 2885910"/>
              <a:gd name="connsiteY4" fmla="*/ 409630 h 422844"/>
              <a:gd name="connsiteX5" fmla="*/ 639551 w 2885910"/>
              <a:gd name="connsiteY5" fmla="*/ 404344 h 422844"/>
              <a:gd name="connsiteX6" fmla="*/ 436058 w 2885910"/>
              <a:gd name="connsiteY6" fmla="*/ 399059 h 422844"/>
              <a:gd name="connsiteX7" fmla="*/ 269563 w 2885910"/>
              <a:gd name="connsiteY7" fmla="*/ 404344 h 422844"/>
              <a:gd name="connsiteX8" fmla="*/ 187637 w 2885910"/>
              <a:gd name="connsiteY8" fmla="*/ 369988 h 422844"/>
              <a:gd name="connsiteX9" fmla="*/ 116282 w 2885910"/>
              <a:gd name="connsiteY9" fmla="*/ 343561 h 422844"/>
              <a:gd name="connsiteX10" fmla="*/ 79283 w 2885910"/>
              <a:gd name="connsiteY10" fmla="*/ 325061 h 422844"/>
              <a:gd name="connsiteX11" fmla="*/ 50213 w 2885910"/>
              <a:gd name="connsiteY11" fmla="*/ 306562 h 422844"/>
              <a:gd name="connsiteX12" fmla="*/ 18499 w 2885910"/>
              <a:gd name="connsiteY12" fmla="*/ 272206 h 422844"/>
              <a:gd name="connsiteX13" fmla="*/ 2643 w 2885910"/>
              <a:gd name="connsiteY13" fmla="*/ 248421 h 422844"/>
              <a:gd name="connsiteX14" fmla="*/ 0 w 2885910"/>
              <a:gd name="connsiteY14" fmla="*/ 227279 h 422844"/>
              <a:gd name="connsiteX15" fmla="*/ 13214 w 2885910"/>
              <a:gd name="connsiteY15" fmla="*/ 211422 h 422844"/>
              <a:gd name="connsiteX16" fmla="*/ 36999 w 2885910"/>
              <a:gd name="connsiteY16" fmla="*/ 195565 h 422844"/>
              <a:gd name="connsiteX17" fmla="*/ 105711 w 2885910"/>
              <a:gd name="connsiteY17" fmla="*/ 163852 h 422844"/>
              <a:gd name="connsiteX18" fmla="*/ 174423 w 2885910"/>
              <a:gd name="connsiteY18" fmla="*/ 140067 h 422844"/>
              <a:gd name="connsiteX19" fmla="*/ 211422 w 2885910"/>
              <a:gd name="connsiteY19" fmla="*/ 129496 h 422844"/>
              <a:gd name="connsiteX20" fmla="*/ 372631 w 2885910"/>
              <a:gd name="connsiteY20" fmla="*/ 129496 h 422844"/>
              <a:gd name="connsiteX21" fmla="*/ 610481 w 2885910"/>
              <a:gd name="connsiteY21" fmla="*/ 140067 h 422844"/>
              <a:gd name="connsiteX22" fmla="*/ 980469 w 2885910"/>
              <a:gd name="connsiteY22" fmla="*/ 158566 h 422844"/>
              <a:gd name="connsiteX23" fmla="*/ 1479954 w 2885910"/>
              <a:gd name="connsiteY23" fmla="*/ 177066 h 422844"/>
              <a:gd name="connsiteX24" fmla="*/ 1960939 w 2885910"/>
              <a:gd name="connsiteY24" fmla="*/ 190280 h 422844"/>
              <a:gd name="connsiteX25" fmla="*/ 2272786 w 2885910"/>
              <a:gd name="connsiteY25" fmla="*/ 198208 h 422844"/>
              <a:gd name="connsiteX26" fmla="*/ 2375854 w 2885910"/>
              <a:gd name="connsiteY26" fmla="*/ 195565 h 422844"/>
              <a:gd name="connsiteX27" fmla="*/ 2518564 w 2885910"/>
              <a:gd name="connsiteY27" fmla="*/ 184994 h 422844"/>
              <a:gd name="connsiteX28" fmla="*/ 2616347 w 2885910"/>
              <a:gd name="connsiteY28" fmla="*/ 166495 h 422844"/>
              <a:gd name="connsiteX29" fmla="*/ 2674488 w 2885910"/>
              <a:gd name="connsiteY29" fmla="*/ 147995 h 422844"/>
              <a:gd name="connsiteX30" fmla="*/ 2708844 w 2885910"/>
              <a:gd name="connsiteY30" fmla="*/ 126853 h 422844"/>
              <a:gd name="connsiteX31" fmla="*/ 2748486 w 2885910"/>
              <a:gd name="connsiteY31" fmla="*/ 92497 h 422844"/>
              <a:gd name="connsiteX32" fmla="*/ 2801341 w 2885910"/>
              <a:gd name="connsiteY32" fmla="*/ 34356 h 422844"/>
              <a:gd name="connsiteX33" fmla="*/ 2819840 w 2885910"/>
              <a:gd name="connsiteY33" fmla="*/ 15857 h 422844"/>
              <a:gd name="connsiteX34" fmla="*/ 2838340 w 2885910"/>
              <a:gd name="connsiteY34" fmla="*/ 2643 h 422844"/>
              <a:gd name="connsiteX35" fmla="*/ 2859482 w 2885910"/>
              <a:gd name="connsiteY35" fmla="*/ 0 h 422844"/>
              <a:gd name="connsiteX36" fmla="*/ 2877981 w 2885910"/>
              <a:gd name="connsiteY36" fmla="*/ 7928 h 422844"/>
              <a:gd name="connsiteX37" fmla="*/ 2883267 w 2885910"/>
              <a:gd name="connsiteY37" fmla="*/ 18499 h 422844"/>
              <a:gd name="connsiteX38" fmla="*/ 2885910 w 2885910"/>
              <a:gd name="connsiteY38" fmla="*/ 47570 h 422844"/>
              <a:gd name="connsiteX39" fmla="*/ 2877981 w 2885910"/>
              <a:gd name="connsiteY39" fmla="*/ 108354 h 422844"/>
              <a:gd name="connsiteX40" fmla="*/ 2870053 w 2885910"/>
              <a:gd name="connsiteY40" fmla="*/ 147995 h 422844"/>
              <a:gd name="connsiteX41" fmla="*/ 2854197 w 2885910"/>
              <a:gd name="connsiteY41" fmla="*/ 208779 h 422844"/>
              <a:gd name="connsiteX42" fmla="*/ 2819840 w 2885910"/>
              <a:gd name="connsiteY42" fmla="*/ 285420 h 422844"/>
              <a:gd name="connsiteX43" fmla="*/ 2785484 w 2885910"/>
              <a:gd name="connsiteY43" fmla="*/ 335632 h 422844"/>
              <a:gd name="connsiteX44" fmla="*/ 2751128 w 2885910"/>
              <a:gd name="connsiteY44" fmla="*/ 375274 h 422844"/>
              <a:gd name="connsiteX45" fmla="*/ 2661274 w 2885910"/>
              <a:gd name="connsiteY45" fmla="*/ 422844 h 422844"/>
              <a:gd name="connsiteX46" fmla="*/ 1908083 w 2885910"/>
              <a:gd name="connsiteY46" fmla="*/ 422844 h 42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85910" h="422844">
                <a:moveTo>
                  <a:pt x="1908083" y="422844"/>
                </a:moveTo>
                <a:lnTo>
                  <a:pt x="1606807" y="420201"/>
                </a:lnTo>
                <a:lnTo>
                  <a:pt x="1456169" y="420201"/>
                </a:lnTo>
                <a:lnTo>
                  <a:pt x="1170749" y="417558"/>
                </a:lnTo>
                <a:lnTo>
                  <a:pt x="882687" y="409630"/>
                </a:lnTo>
                <a:lnTo>
                  <a:pt x="639551" y="404344"/>
                </a:lnTo>
                <a:lnTo>
                  <a:pt x="436058" y="399059"/>
                </a:lnTo>
                <a:lnTo>
                  <a:pt x="269563" y="404344"/>
                </a:lnTo>
                <a:lnTo>
                  <a:pt x="187637" y="369988"/>
                </a:lnTo>
                <a:lnTo>
                  <a:pt x="116282" y="343561"/>
                </a:lnTo>
                <a:lnTo>
                  <a:pt x="79283" y="325061"/>
                </a:lnTo>
                <a:lnTo>
                  <a:pt x="50213" y="306562"/>
                </a:lnTo>
                <a:lnTo>
                  <a:pt x="18499" y="272206"/>
                </a:lnTo>
                <a:lnTo>
                  <a:pt x="2643" y="248421"/>
                </a:lnTo>
                <a:lnTo>
                  <a:pt x="0" y="227279"/>
                </a:lnTo>
                <a:lnTo>
                  <a:pt x="13214" y="211422"/>
                </a:lnTo>
                <a:lnTo>
                  <a:pt x="36999" y="195565"/>
                </a:lnTo>
                <a:lnTo>
                  <a:pt x="105711" y="163852"/>
                </a:lnTo>
                <a:lnTo>
                  <a:pt x="174423" y="140067"/>
                </a:lnTo>
                <a:lnTo>
                  <a:pt x="211422" y="129496"/>
                </a:lnTo>
                <a:lnTo>
                  <a:pt x="372631" y="129496"/>
                </a:lnTo>
                <a:lnTo>
                  <a:pt x="610481" y="140067"/>
                </a:lnTo>
                <a:lnTo>
                  <a:pt x="980469" y="158566"/>
                </a:lnTo>
                <a:lnTo>
                  <a:pt x="1479954" y="177066"/>
                </a:lnTo>
                <a:lnTo>
                  <a:pt x="1960939" y="190280"/>
                </a:lnTo>
                <a:lnTo>
                  <a:pt x="2272786" y="198208"/>
                </a:lnTo>
                <a:lnTo>
                  <a:pt x="2375854" y="195565"/>
                </a:lnTo>
                <a:lnTo>
                  <a:pt x="2518564" y="184994"/>
                </a:lnTo>
                <a:lnTo>
                  <a:pt x="2616347" y="166495"/>
                </a:lnTo>
                <a:lnTo>
                  <a:pt x="2674488" y="147995"/>
                </a:lnTo>
                <a:lnTo>
                  <a:pt x="2708844" y="126853"/>
                </a:lnTo>
                <a:lnTo>
                  <a:pt x="2748486" y="92497"/>
                </a:lnTo>
                <a:lnTo>
                  <a:pt x="2801341" y="34356"/>
                </a:lnTo>
                <a:lnTo>
                  <a:pt x="2819840" y="15857"/>
                </a:lnTo>
                <a:lnTo>
                  <a:pt x="2838340" y="2643"/>
                </a:lnTo>
                <a:lnTo>
                  <a:pt x="2859482" y="0"/>
                </a:lnTo>
                <a:lnTo>
                  <a:pt x="2877981" y="7928"/>
                </a:lnTo>
                <a:lnTo>
                  <a:pt x="2883267" y="18499"/>
                </a:lnTo>
                <a:lnTo>
                  <a:pt x="2885910" y="47570"/>
                </a:lnTo>
                <a:lnTo>
                  <a:pt x="2877981" y="108354"/>
                </a:lnTo>
                <a:lnTo>
                  <a:pt x="2870053" y="147995"/>
                </a:lnTo>
                <a:lnTo>
                  <a:pt x="2854197" y="208779"/>
                </a:lnTo>
                <a:lnTo>
                  <a:pt x="2819840" y="285420"/>
                </a:lnTo>
                <a:lnTo>
                  <a:pt x="2785484" y="335632"/>
                </a:lnTo>
                <a:lnTo>
                  <a:pt x="2751128" y="375274"/>
                </a:lnTo>
                <a:lnTo>
                  <a:pt x="2661274" y="422844"/>
                </a:lnTo>
                <a:lnTo>
                  <a:pt x="1908083" y="422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CA2B183-04B3-4219-9888-58ED30E38846}"/>
              </a:ext>
            </a:extLst>
          </p:cNvPr>
          <p:cNvSpPr/>
          <p:nvPr/>
        </p:nvSpPr>
        <p:spPr>
          <a:xfrm rot="16200000">
            <a:off x="1968501" y="2994025"/>
            <a:ext cx="2940050" cy="1273175"/>
          </a:xfrm>
          <a:custGeom>
            <a:avLst/>
            <a:gdLst>
              <a:gd name="connsiteX0" fmla="*/ 1651907 w 2939143"/>
              <a:gd name="connsiteY0" fmla="*/ 1094015 h 1273629"/>
              <a:gd name="connsiteX1" fmla="*/ 1363435 w 2939143"/>
              <a:gd name="connsiteY1" fmla="*/ 1096736 h 1273629"/>
              <a:gd name="connsiteX2" fmla="*/ 1006928 w 2939143"/>
              <a:gd name="connsiteY2" fmla="*/ 1107622 h 1273629"/>
              <a:gd name="connsiteX3" fmla="*/ 751114 w 2939143"/>
              <a:gd name="connsiteY3" fmla="*/ 1118508 h 1273629"/>
              <a:gd name="connsiteX4" fmla="*/ 503464 w 2939143"/>
              <a:gd name="connsiteY4" fmla="*/ 1132115 h 1273629"/>
              <a:gd name="connsiteX5" fmla="*/ 304800 w 2939143"/>
              <a:gd name="connsiteY5" fmla="*/ 1143000 h 1273629"/>
              <a:gd name="connsiteX6" fmla="*/ 242207 w 2939143"/>
              <a:gd name="connsiteY6" fmla="*/ 1123950 h 1273629"/>
              <a:gd name="connsiteX7" fmla="*/ 136071 w 2939143"/>
              <a:gd name="connsiteY7" fmla="*/ 1083129 h 1273629"/>
              <a:gd name="connsiteX8" fmla="*/ 57150 w 2939143"/>
              <a:gd name="connsiteY8" fmla="*/ 1050472 h 1273629"/>
              <a:gd name="connsiteX9" fmla="*/ 16328 w 2939143"/>
              <a:gd name="connsiteY9" fmla="*/ 1034143 h 1273629"/>
              <a:gd name="connsiteX10" fmla="*/ 2721 w 2939143"/>
              <a:gd name="connsiteY10" fmla="*/ 1017815 h 1273629"/>
              <a:gd name="connsiteX11" fmla="*/ 0 w 2939143"/>
              <a:gd name="connsiteY11" fmla="*/ 987879 h 1273629"/>
              <a:gd name="connsiteX12" fmla="*/ 2721 w 2939143"/>
              <a:gd name="connsiteY12" fmla="*/ 971550 h 1273629"/>
              <a:gd name="connsiteX13" fmla="*/ 19050 w 2939143"/>
              <a:gd name="connsiteY13" fmla="*/ 944336 h 1273629"/>
              <a:gd name="connsiteX14" fmla="*/ 51707 w 2939143"/>
              <a:gd name="connsiteY14" fmla="*/ 922565 h 1273629"/>
              <a:gd name="connsiteX15" fmla="*/ 97971 w 2939143"/>
              <a:gd name="connsiteY15" fmla="*/ 911679 h 1273629"/>
              <a:gd name="connsiteX16" fmla="*/ 212271 w 2939143"/>
              <a:gd name="connsiteY16" fmla="*/ 895350 h 1273629"/>
              <a:gd name="connsiteX17" fmla="*/ 353785 w 2939143"/>
              <a:gd name="connsiteY17" fmla="*/ 873579 h 1273629"/>
              <a:gd name="connsiteX18" fmla="*/ 498021 w 2939143"/>
              <a:gd name="connsiteY18" fmla="*/ 873579 h 1273629"/>
              <a:gd name="connsiteX19" fmla="*/ 805543 w 2939143"/>
              <a:gd name="connsiteY19" fmla="*/ 873579 h 1273629"/>
              <a:gd name="connsiteX20" fmla="*/ 1183821 w 2939143"/>
              <a:gd name="connsiteY20" fmla="*/ 873579 h 1273629"/>
              <a:gd name="connsiteX21" fmla="*/ 1529443 w 2939143"/>
              <a:gd name="connsiteY21" fmla="*/ 870858 h 1273629"/>
              <a:gd name="connsiteX22" fmla="*/ 1684564 w 2939143"/>
              <a:gd name="connsiteY22" fmla="*/ 870858 h 1273629"/>
              <a:gd name="connsiteX23" fmla="*/ 1907721 w 2939143"/>
              <a:gd name="connsiteY23" fmla="*/ 881743 h 1273629"/>
              <a:gd name="connsiteX24" fmla="*/ 2242457 w 2939143"/>
              <a:gd name="connsiteY24" fmla="*/ 898072 h 1273629"/>
              <a:gd name="connsiteX25" fmla="*/ 2593521 w 2939143"/>
              <a:gd name="connsiteY25" fmla="*/ 917122 h 1273629"/>
              <a:gd name="connsiteX26" fmla="*/ 2658835 w 2939143"/>
              <a:gd name="connsiteY26" fmla="*/ 917122 h 1273629"/>
              <a:gd name="connsiteX27" fmla="*/ 2686050 w 2939143"/>
              <a:gd name="connsiteY27" fmla="*/ 903515 h 1273629"/>
              <a:gd name="connsiteX28" fmla="*/ 2710543 w 2939143"/>
              <a:gd name="connsiteY28" fmla="*/ 876300 h 1273629"/>
              <a:gd name="connsiteX29" fmla="*/ 2718707 w 2939143"/>
              <a:gd name="connsiteY29" fmla="*/ 840922 h 1273629"/>
              <a:gd name="connsiteX30" fmla="*/ 2715985 w 2939143"/>
              <a:gd name="connsiteY30" fmla="*/ 781050 h 1273629"/>
              <a:gd name="connsiteX31" fmla="*/ 2699657 w 2939143"/>
              <a:gd name="connsiteY31" fmla="*/ 636815 h 1273629"/>
              <a:gd name="connsiteX32" fmla="*/ 2658835 w 2939143"/>
              <a:gd name="connsiteY32" fmla="*/ 372836 h 1273629"/>
              <a:gd name="connsiteX33" fmla="*/ 2620735 w 2939143"/>
              <a:gd name="connsiteY33" fmla="*/ 141515 h 1273629"/>
              <a:gd name="connsiteX34" fmla="*/ 2748643 w 2939143"/>
              <a:gd name="connsiteY34" fmla="*/ 0 h 1273629"/>
              <a:gd name="connsiteX35" fmla="*/ 2778578 w 2939143"/>
              <a:gd name="connsiteY35" fmla="*/ 236765 h 1273629"/>
              <a:gd name="connsiteX36" fmla="*/ 2803071 w 2939143"/>
              <a:gd name="connsiteY36" fmla="*/ 427265 h 1273629"/>
              <a:gd name="connsiteX37" fmla="*/ 2816678 w 2939143"/>
              <a:gd name="connsiteY37" fmla="*/ 525236 h 1273629"/>
              <a:gd name="connsiteX38" fmla="*/ 2841171 w 2939143"/>
              <a:gd name="connsiteY38" fmla="*/ 669472 h 1273629"/>
              <a:gd name="connsiteX39" fmla="*/ 2862943 w 2939143"/>
              <a:gd name="connsiteY39" fmla="*/ 789215 h 1273629"/>
              <a:gd name="connsiteX40" fmla="*/ 2876550 w 2939143"/>
              <a:gd name="connsiteY40" fmla="*/ 830036 h 1273629"/>
              <a:gd name="connsiteX41" fmla="*/ 2892878 w 2939143"/>
              <a:gd name="connsiteY41" fmla="*/ 862693 h 1273629"/>
              <a:gd name="connsiteX42" fmla="*/ 2920093 w 2939143"/>
              <a:gd name="connsiteY42" fmla="*/ 911679 h 1273629"/>
              <a:gd name="connsiteX43" fmla="*/ 2939143 w 2939143"/>
              <a:gd name="connsiteY43" fmla="*/ 944336 h 1273629"/>
              <a:gd name="connsiteX44" fmla="*/ 2933700 w 2939143"/>
              <a:gd name="connsiteY44" fmla="*/ 979715 h 1273629"/>
              <a:gd name="connsiteX45" fmla="*/ 2879271 w 2939143"/>
              <a:gd name="connsiteY45" fmla="*/ 1085850 h 1273629"/>
              <a:gd name="connsiteX46" fmla="*/ 2813957 w 2939143"/>
              <a:gd name="connsiteY46" fmla="*/ 1181100 h 1273629"/>
              <a:gd name="connsiteX47" fmla="*/ 2775857 w 2939143"/>
              <a:gd name="connsiteY47" fmla="*/ 1240972 h 1273629"/>
              <a:gd name="connsiteX48" fmla="*/ 2754085 w 2939143"/>
              <a:gd name="connsiteY48" fmla="*/ 1268186 h 1273629"/>
              <a:gd name="connsiteX49" fmla="*/ 2724150 w 2939143"/>
              <a:gd name="connsiteY49" fmla="*/ 1273629 h 1273629"/>
              <a:gd name="connsiteX50" fmla="*/ 2691493 w 2939143"/>
              <a:gd name="connsiteY50" fmla="*/ 1262743 h 1273629"/>
              <a:gd name="connsiteX51" fmla="*/ 2639785 w 2939143"/>
              <a:gd name="connsiteY51" fmla="*/ 1232808 h 1273629"/>
              <a:gd name="connsiteX52" fmla="*/ 2588078 w 2939143"/>
              <a:gd name="connsiteY52" fmla="*/ 1202872 h 1273629"/>
              <a:gd name="connsiteX53" fmla="*/ 2536371 w 2939143"/>
              <a:gd name="connsiteY53" fmla="*/ 1178379 h 1273629"/>
              <a:gd name="connsiteX54" fmla="*/ 2476500 w 2939143"/>
              <a:gd name="connsiteY54" fmla="*/ 1153886 h 1273629"/>
              <a:gd name="connsiteX55" fmla="*/ 2422071 w 2939143"/>
              <a:gd name="connsiteY55" fmla="*/ 1137558 h 1273629"/>
              <a:gd name="connsiteX56" fmla="*/ 2299607 w 2939143"/>
              <a:gd name="connsiteY56" fmla="*/ 1123950 h 1273629"/>
              <a:gd name="connsiteX57" fmla="*/ 2071007 w 2939143"/>
              <a:gd name="connsiteY57" fmla="*/ 1104900 h 1273629"/>
              <a:gd name="connsiteX58" fmla="*/ 1934935 w 2939143"/>
              <a:gd name="connsiteY58" fmla="*/ 1099458 h 1273629"/>
              <a:gd name="connsiteX59" fmla="*/ 1651907 w 2939143"/>
              <a:gd name="connsiteY59" fmla="*/ 1094015 h 127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39143" h="1273629">
                <a:moveTo>
                  <a:pt x="1651907" y="1094015"/>
                </a:moveTo>
                <a:lnTo>
                  <a:pt x="1363435" y="1096736"/>
                </a:lnTo>
                <a:lnTo>
                  <a:pt x="1006928" y="1107622"/>
                </a:lnTo>
                <a:lnTo>
                  <a:pt x="751114" y="1118508"/>
                </a:lnTo>
                <a:lnTo>
                  <a:pt x="503464" y="1132115"/>
                </a:lnTo>
                <a:lnTo>
                  <a:pt x="304800" y="1143000"/>
                </a:lnTo>
                <a:lnTo>
                  <a:pt x="242207" y="1123950"/>
                </a:lnTo>
                <a:lnTo>
                  <a:pt x="136071" y="1083129"/>
                </a:lnTo>
                <a:lnTo>
                  <a:pt x="57150" y="1050472"/>
                </a:lnTo>
                <a:lnTo>
                  <a:pt x="16328" y="1034143"/>
                </a:lnTo>
                <a:lnTo>
                  <a:pt x="2721" y="1017815"/>
                </a:lnTo>
                <a:lnTo>
                  <a:pt x="0" y="987879"/>
                </a:lnTo>
                <a:lnTo>
                  <a:pt x="2721" y="971550"/>
                </a:lnTo>
                <a:lnTo>
                  <a:pt x="19050" y="944336"/>
                </a:lnTo>
                <a:lnTo>
                  <a:pt x="51707" y="922565"/>
                </a:lnTo>
                <a:lnTo>
                  <a:pt x="97971" y="911679"/>
                </a:lnTo>
                <a:lnTo>
                  <a:pt x="212271" y="895350"/>
                </a:lnTo>
                <a:lnTo>
                  <a:pt x="353785" y="873579"/>
                </a:lnTo>
                <a:lnTo>
                  <a:pt x="498021" y="873579"/>
                </a:lnTo>
                <a:lnTo>
                  <a:pt x="805543" y="873579"/>
                </a:lnTo>
                <a:lnTo>
                  <a:pt x="1183821" y="873579"/>
                </a:lnTo>
                <a:lnTo>
                  <a:pt x="1529443" y="870858"/>
                </a:lnTo>
                <a:lnTo>
                  <a:pt x="1684564" y="870858"/>
                </a:lnTo>
                <a:lnTo>
                  <a:pt x="1907721" y="881743"/>
                </a:lnTo>
                <a:lnTo>
                  <a:pt x="2242457" y="898072"/>
                </a:lnTo>
                <a:lnTo>
                  <a:pt x="2593521" y="917122"/>
                </a:lnTo>
                <a:lnTo>
                  <a:pt x="2658835" y="917122"/>
                </a:lnTo>
                <a:lnTo>
                  <a:pt x="2686050" y="903515"/>
                </a:lnTo>
                <a:lnTo>
                  <a:pt x="2710543" y="876300"/>
                </a:lnTo>
                <a:lnTo>
                  <a:pt x="2718707" y="840922"/>
                </a:lnTo>
                <a:lnTo>
                  <a:pt x="2715985" y="781050"/>
                </a:lnTo>
                <a:lnTo>
                  <a:pt x="2699657" y="636815"/>
                </a:lnTo>
                <a:lnTo>
                  <a:pt x="2658835" y="372836"/>
                </a:lnTo>
                <a:lnTo>
                  <a:pt x="2620735" y="141515"/>
                </a:lnTo>
                <a:lnTo>
                  <a:pt x="2748643" y="0"/>
                </a:lnTo>
                <a:lnTo>
                  <a:pt x="2778578" y="236765"/>
                </a:lnTo>
                <a:lnTo>
                  <a:pt x="2803071" y="427265"/>
                </a:lnTo>
                <a:lnTo>
                  <a:pt x="2816678" y="525236"/>
                </a:lnTo>
                <a:lnTo>
                  <a:pt x="2841171" y="669472"/>
                </a:lnTo>
                <a:lnTo>
                  <a:pt x="2862943" y="789215"/>
                </a:lnTo>
                <a:lnTo>
                  <a:pt x="2876550" y="830036"/>
                </a:lnTo>
                <a:lnTo>
                  <a:pt x="2892878" y="862693"/>
                </a:lnTo>
                <a:lnTo>
                  <a:pt x="2920093" y="911679"/>
                </a:lnTo>
                <a:lnTo>
                  <a:pt x="2939143" y="944336"/>
                </a:lnTo>
                <a:lnTo>
                  <a:pt x="2933700" y="979715"/>
                </a:lnTo>
                <a:lnTo>
                  <a:pt x="2879271" y="1085850"/>
                </a:lnTo>
                <a:lnTo>
                  <a:pt x="2813957" y="1181100"/>
                </a:lnTo>
                <a:lnTo>
                  <a:pt x="2775857" y="1240972"/>
                </a:lnTo>
                <a:lnTo>
                  <a:pt x="2754085" y="1268186"/>
                </a:lnTo>
                <a:lnTo>
                  <a:pt x="2724150" y="1273629"/>
                </a:lnTo>
                <a:lnTo>
                  <a:pt x="2691493" y="1262743"/>
                </a:lnTo>
                <a:lnTo>
                  <a:pt x="2639785" y="1232808"/>
                </a:lnTo>
                <a:lnTo>
                  <a:pt x="2588078" y="1202872"/>
                </a:lnTo>
                <a:lnTo>
                  <a:pt x="2536371" y="1178379"/>
                </a:lnTo>
                <a:lnTo>
                  <a:pt x="2476500" y="1153886"/>
                </a:lnTo>
                <a:lnTo>
                  <a:pt x="2422071" y="1137558"/>
                </a:lnTo>
                <a:lnTo>
                  <a:pt x="2299607" y="1123950"/>
                </a:lnTo>
                <a:lnTo>
                  <a:pt x="2071007" y="1104900"/>
                </a:lnTo>
                <a:lnTo>
                  <a:pt x="1934935" y="1099458"/>
                </a:lnTo>
                <a:lnTo>
                  <a:pt x="1651907" y="10940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11542E0-17E1-43FB-ABE2-4E71D47E30BA}"/>
              </a:ext>
            </a:extLst>
          </p:cNvPr>
          <p:cNvSpPr/>
          <p:nvPr/>
        </p:nvSpPr>
        <p:spPr>
          <a:xfrm>
            <a:off x="2913063" y="3376613"/>
            <a:ext cx="819150" cy="290512"/>
          </a:xfrm>
          <a:custGeom>
            <a:avLst/>
            <a:gdLst>
              <a:gd name="connsiteX0" fmla="*/ 352425 w 819150"/>
              <a:gd name="connsiteY0" fmla="*/ 238125 h 290512"/>
              <a:gd name="connsiteX1" fmla="*/ 0 w 819150"/>
              <a:gd name="connsiteY1" fmla="*/ 290512 h 290512"/>
              <a:gd name="connsiteX2" fmla="*/ 0 w 819150"/>
              <a:gd name="connsiteY2" fmla="*/ 102393 h 290512"/>
              <a:gd name="connsiteX3" fmla="*/ 816769 w 819150"/>
              <a:gd name="connsiteY3" fmla="*/ 0 h 290512"/>
              <a:gd name="connsiteX4" fmla="*/ 819150 w 819150"/>
              <a:gd name="connsiteY4" fmla="*/ 183356 h 290512"/>
              <a:gd name="connsiteX5" fmla="*/ 352425 w 819150"/>
              <a:gd name="connsiteY5" fmla="*/ 238125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9150" h="290512">
                <a:moveTo>
                  <a:pt x="352425" y="238125"/>
                </a:moveTo>
                <a:lnTo>
                  <a:pt x="0" y="290512"/>
                </a:lnTo>
                <a:lnTo>
                  <a:pt x="0" y="102393"/>
                </a:lnTo>
                <a:lnTo>
                  <a:pt x="816769" y="0"/>
                </a:lnTo>
                <a:cubicBezTo>
                  <a:pt x="817563" y="61119"/>
                  <a:pt x="818356" y="122237"/>
                  <a:pt x="819150" y="183356"/>
                </a:cubicBezTo>
                <a:lnTo>
                  <a:pt x="352425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A694FB9-B58D-4B5C-B29A-FD11D377FF90}"/>
              </a:ext>
            </a:extLst>
          </p:cNvPr>
          <p:cNvSpPr/>
          <p:nvPr/>
        </p:nvSpPr>
        <p:spPr>
          <a:xfrm>
            <a:off x="2889250" y="4557713"/>
            <a:ext cx="844550" cy="288925"/>
          </a:xfrm>
          <a:custGeom>
            <a:avLst/>
            <a:gdLst>
              <a:gd name="connsiteX0" fmla="*/ 373857 w 845344"/>
              <a:gd name="connsiteY0" fmla="*/ 238125 h 288131"/>
              <a:gd name="connsiteX1" fmla="*/ 2382 w 845344"/>
              <a:gd name="connsiteY1" fmla="*/ 288131 h 288131"/>
              <a:gd name="connsiteX2" fmla="*/ 0 w 845344"/>
              <a:gd name="connsiteY2" fmla="*/ 107156 h 288131"/>
              <a:gd name="connsiteX3" fmla="*/ 521494 w 845344"/>
              <a:gd name="connsiteY3" fmla="*/ 42862 h 288131"/>
              <a:gd name="connsiteX4" fmla="*/ 845344 w 845344"/>
              <a:gd name="connsiteY4" fmla="*/ 0 h 288131"/>
              <a:gd name="connsiteX5" fmla="*/ 845344 w 845344"/>
              <a:gd name="connsiteY5" fmla="*/ 183356 h 288131"/>
              <a:gd name="connsiteX6" fmla="*/ 373857 w 845344"/>
              <a:gd name="connsiteY6" fmla="*/ 238125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5344" h="288131">
                <a:moveTo>
                  <a:pt x="373857" y="238125"/>
                </a:moveTo>
                <a:lnTo>
                  <a:pt x="2382" y="288131"/>
                </a:lnTo>
                <a:lnTo>
                  <a:pt x="0" y="107156"/>
                </a:lnTo>
                <a:lnTo>
                  <a:pt x="521494" y="42862"/>
                </a:lnTo>
                <a:lnTo>
                  <a:pt x="845344" y="0"/>
                </a:lnTo>
                <a:lnTo>
                  <a:pt x="845344" y="183356"/>
                </a:lnTo>
                <a:lnTo>
                  <a:pt x="373857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0A7B8A8-140A-4927-89C5-B16E0F487A94}"/>
              </a:ext>
            </a:extLst>
          </p:cNvPr>
          <p:cNvSpPr/>
          <p:nvPr/>
        </p:nvSpPr>
        <p:spPr>
          <a:xfrm>
            <a:off x="4657725" y="2484438"/>
            <a:ext cx="2352675" cy="1238250"/>
          </a:xfrm>
          <a:custGeom>
            <a:avLst/>
            <a:gdLst>
              <a:gd name="connsiteX0" fmla="*/ 1457325 w 2352675"/>
              <a:gd name="connsiteY0" fmla="*/ 254794 h 1238250"/>
              <a:gd name="connsiteX1" fmla="*/ 1128713 w 2352675"/>
              <a:gd name="connsiteY1" fmla="*/ 280987 h 1238250"/>
              <a:gd name="connsiteX2" fmla="*/ 892969 w 2352675"/>
              <a:gd name="connsiteY2" fmla="*/ 300037 h 1238250"/>
              <a:gd name="connsiteX3" fmla="*/ 709613 w 2352675"/>
              <a:gd name="connsiteY3" fmla="*/ 316706 h 1238250"/>
              <a:gd name="connsiteX4" fmla="*/ 531019 w 2352675"/>
              <a:gd name="connsiteY4" fmla="*/ 342900 h 1238250"/>
              <a:gd name="connsiteX5" fmla="*/ 307181 w 2352675"/>
              <a:gd name="connsiteY5" fmla="*/ 385762 h 1238250"/>
              <a:gd name="connsiteX6" fmla="*/ 114300 w 2352675"/>
              <a:gd name="connsiteY6" fmla="*/ 431006 h 1238250"/>
              <a:gd name="connsiteX7" fmla="*/ 0 w 2352675"/>
              <a:gd name="connsiteY7" fmla="*/ 204787 h 1238250"/>
              <a:gd name="connsiteX8" fmla="*/ 195263 w 2352675"/>
              <a:gd name="connsiteY8" fmla="*/ 204787 h 1238250"/>
              <a:gd name="connsiteX9" fmla="*/ 290513 w 2352675"/>
              <a:gd name="connsiteY9" fmla="*/ 207169 h 1238250"/>
              <a:gd name="connsiteX10" fmla="*/ 538163 w 2352675"/>
              <a:gd name="connsiteY10" fmla="*/ 180975 h 1238250"/>
              <a:gd name="connsiteX11" fmla="*/ 900113 w 2352675"/>
              <a:gd name="connsiteY11" fmla="*/ 138112 h 1238250"/>
              <a:gd name="connsiteX12" fmla="*/ 1123950 w 2352675"/>
              <a:gd name="connsiteY12" fmla="*/ 121444 h 1238250"/>
              <a:gd name="connsiteX13" fmla="*/ 1328738 w 2352675"/>
              <a:gd name="connsiteY13" fmla="*/ 100012 h 1238250"/>
              <a:gd name="connsiteX14" fmla="*/ 1607344 w 2352675"/>
              <a:gd name="connsiteY14" fmla="*/ 69056 h 1238250"/>
              <a:gd name="connsiteX15" fmla="*/ 1816894 w 2352675"/>
              <a:gd name="connsiteY15" fmla="*/ 54769 h 1238250"/>
              <a:gd name="connsiteX16" fmla="*/ 1907381 w 2352675"/>
              <a:gd name="connsiteY16" fmla="*/ 38100 h 1238250"/>
              <a:gd name="connsiteX17" fmla="*/ 1978819 w 2352675"/>
              <a:gd name="connsiteY17" fmla="*/ 19050 h 1238250"/>
              <a:gd name="connsiteX18" fmla="*/ 2014538 w 2352675"/>
              <a:gd name="connsiteY18" fmla="*/ 7144 h 1238250"/>
              <a:gd name="connsiteX19" fmla="*/ 2047875 w 2352675"/>
              <a:gd name="connsiteY19" fmla="*/ 0 h 1238250"/>
              <a:gd name="connsiteX20" fmla="*/ 2081213 w 2352675"/>
              <a:gd name="connsiteY20" fmla="*/ 7144 h 1238250"/>
              <a:gd name="connsiteX21" fmla="*/ 2126456 w 2352675"/>
              <a:gd name="connsiteY21" fmla="*/ 33337 h 1238250"/>
              <a:gd name="connsiteX22" fmla="*/ 2166938 w 2352675"/>
              <a:gd name="connsiteY22" fmla="*/ 66675 h 1238250"/>
              <a:gd name="connsiteX23" fmla="*/ 2231231 w 2352675"/>
              <a:gd name="connsiteY23" fmla="*/ 133350 h 1238250"/>
              <a:gd name="connsiteX24" fmla="*/ 2302669 w 2352675"/>
              <a:gd name="connsiteY24" fmla="*/ 219075 h 1238250"/>
              <a:gd name="connsiteX25" fmla="*/ 2347913 w 2352675"/>
              <a:gd name="connsiteY25" fmla="*/ 283369 h 1238250"/>
              <a:gd name="connsiteX26" fmla="*/ 2352675 w 2352675"/>
              <a:gd name="connsiteY26" fmla="*/ 304800 h 1238250"/>
              <a:gd name="connsiteX27" fmla="*/ 2350294 w 2352675"/>
              <a:gd name="connsiteY27" fmla="*/ 335756 h 1238250"/>
              <a:gd name="connsiteX28" fmla="*/ 2333625 w 2352675"/>
              <a:gd name="connsiteY28" fmla="*/ 373856 h 1238250"/>
              <a:gd name="connsiteX29" fmla="*/ 2281238 w 2352675"/>
              <a:gd name="connsiteY29" fmla="*/ 442912 h 1238250"/>
              <a:gd name="connsiteX30" fmla="*/ 2252663 w 2352675"/>
              <a:gd name="connsiteY30" fmla="*/ 478631 h 1238250"/>
              <a:gd name="connsiteX31" fmla="*/ 2190750 w 2352675"/>
              <a:gd name="connsiteY31" fmla="*/ 678656 h 1238250"/>
              <a:gd name="connsiteX32" fmla="*/ 2131219 w 2352675"/>
              <a:gd name="connsiteY32" fmla="*/ 869156 h 1238250"/>
              <a:gd name="connsiteX33" fmla="*/ 2071688 w 2352675"/>
              <a:gd name="connsiteY33" fmla="*/ 1059656 h 1238250"/>
              <a:gd name="connsiteX34" fmla="*/ 2019300 w 2352675"/>
              <a:gd name="connsiteY34" fmla="*/ 1219200 h 1238250"/>
              <a:gd name="connsiteX35" fmla="*/ 1790700 w 2352675"/>
              <a:gd name="connsiteY35" fmla="*/ 1238250 h 1238250"/>
              <a:gd name="connsiteX36" fmla="*/ 1821656 w 2352675"/>
              <a:gd name="connsiteY36" fmla="*/ 1073944 h 1238250"/>
              <a:gd name="connsiteX37" fmla="*/ 1866900 w 2352675"/>
              <a:gd name="connsiteY37" fmla="*/ 823912 h 1238250"/>
              <a:gd name="connsiteX38" fmla="*/ 1907381 w 2352675"/>
              <a:gd name="connsiteY38" fmla="*/ 650081 h 1238250"/>
              <a:gd name="connsiteX39" fmla="*/ 1940719 w 2352675"/>
              <a:gd name="connsiteY39" fmla="*/ 473869 h 1238250"/>
              <a:gd name="connsiteX40" fmla="*/ 1940719 w 2352675"/>
              <a:gd name="connsiteY40" fmla="*/ 414337 h 1238250"/>
              <a:gd name="connsiteX41" fmla="*/ 1943100 w 2352675"/>
              <a:gd name="connsiteY41" fmla="*/ 309562 h 1238250"/>
              <a:gd name="connsiteX42" fmla="*/ 1933575 w 2352675"/>
              <a:gd name="connsiteY42" fmla="*/ 283369 h 1238250"/>
              <a:gd name="connsiteX43" fmla="*/ 1905000 w 2352675"/>
              <a:gd name="connsiteY43" fmla="*/ 257175 h 1238250"/>
              <a:gd name="connsiteX44" fmla="*/ 1878806 w 2352675"/>
              <a:gd name="connsiteY44" fmla="*/ 240506 h 1238250"/>
              <a:gd name="connsiteX45" fmla="*/ 1847850 w 2352675"/>
              <a:gd name="connsiteY45" fmla="*/ 233362 h 1238250"/>
              <a:gd name="connsiteX46" fmla="*/ 1769269 w 2352675"/>
              <a:gd name="connsiteY46" fmla="*/ 235744 h 1238250"/>
              <a:gd name="connsiteX47" fmla="*/ 1457325 w 2352675"/>
              <a:gd name="connsiteY47" fmla="*/ 254794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52675" h="1238250">
                <a:moveTo>
                  <a:pt x="1457325" y="254794"/>
                </a:moveTo>
                <a:lnTo>
                  <a:pt x="1128713" y="280987"/>
                </a:lnTo>
                <a:lnTo>
                  <a:pt x="892969" y="300037"/>
                </a:lnTo>
                <a:lnTo>
                  <a:pt x="709613" y="316706"/>
                </a:lnTo>
                <a:lnTo>
                  <a:pt x="531019" y="342900"/>
                </a:lnTo>
                <a:lnTo>
                  <a:pt x="307181" y="385762"/>
                </a:lnTo>
                <a:lnTo>
                  <a:pt x="114300" y="431006"/>
                </a:lnTo>
                <a:lnTo>
                  <a:pt x="0" y="204787"/>
                </a:lnTo>
                <a:lnTo>
                  <a:pt x="195263" y="204787"/>
                </a:lnTo>
                <a:lnTo>
                  <a:pt x="290513" y="207169"/>
                </a:lnTo>
                <a:lnTo>
                  <a:pt x="538163" y="180975"/>
                </a:lnTo>
                <a:lnTo>
                  <a:pt x="900113" y="138112"/>
                </a:lnTo>
                <a:lnTo>
                  <a:pt x="1123950" y="121444"/>
                </a:lnTo>
                <a:lnTo>
                  <a:pt x="1328738" y="100012"/>
                </a:lnTo>
                <a:lnTo>
                  <a:pt x="1607344" y="69056"/>
                </a:lnTo>
                <a:lnTo>
                  <a:pt x="1816894" y="54769"/>
                </a:lnTo>
                <a:lnTo>
                  <a:pt x="1907381" y="38100"/>
                </a:lnTo>
                <a:lnTo>
                  <a:pt x="1978819" y="19050"/>
                </a:lnTo>
                <a:lnTo>
                  <a:pt x="2014538" y="7144"/>
                </a:lnTo>
                <a:lnTo>
                  <a:pt x="2047875" y="0"/>
                </a:lnTo>
                <a:lnTo>
                  <a:pt x="2081213" y="7144"/>
                </a:lnTo>
                <a:lnTo>
                  <a:pt x="2126456" y="33337"/>
                </a:lnTo>
                <a:lnTo>
                  <a:pt x="2166938" y="66675"/>
                </a:lnTo>
                <a:lnTo>
                  <a:pt x="2231231" y="133350"/>
                </a:lnTo>
                <a:lnTo>
                  <a:pt x="2302669" y="219075"/>
                </a:lnTo>
                <a:lnTo>
                  <a:pt x="2347913" y="283369"/>
                </a:lnTo>
                <a:lnTo>
                  <a:pt x="2352675" y="304800"/>
                </a:lnTo>
                <a:lnTo>
                  <a:pt x="2350294" y="335756"/>
                </a:lnTo>
                <a:lnTo>
                  <a:pt x="2333625" y="373856"/>
                </a:lnTo>
                <a:lnTo>
                  <a:pt x="2281238" y="442912"/>
                </a:lnTo>
                <a:lnTo>
                  <a:pt x="2252663" y="478631"/>
                </a:lnTo>
                <a:lnTo>
                  <a:pt x="2190750" y="678656"/>
                </a:lnTo>
                <a:lnTo>
                  <a:pt x="2131219" y="869156"/>
                </a:lnTo>
                <a:lnTo>
                  <a:pt x="2071688" y="1059656"/>
                </a:lnTo>
                <a:lnTo>
                  <a:pt x="2019300" y="1219200"/>
                </a:lnTo>
                <a:lnTo>
                  <a:pt x="1790700" y="1238250"/>
                </a:lnTo>
                <a:lnTo>
                  <a:pt x="1821656" y="1073944"/>
                </a:lnTo>
                <a:lnTo>
                  <a:pt x="1866900" y="823912"/>
                </a:lnTo>
                <a:lnTo>
                  <a:pt x="1907381" y="650081"/>
                </a:lnTo>
                <a:lnTo>
                  <a:pt x="1940719" y="473869"/>
                </a:lnTo>
                <a:lnTo>
                  <a:pt x="1940719" y="414337"/>
                </a:lnTo>
                <a:cubicBezTo>
                  <a:pt x="1941513" y="379412"/>
                  <a:pt x="1942306" y="344487"/>
                  <a:pt x="1943100" y="309562"/>
                </a:cubicBezTo>
                <a:lnTo>
                  <a:pt x="1933575" y="283369"/>
                </a:lnTo>
                <a:lnTo>
                  <a:pt x="1905000" y="257175"/>
                </a:lnTo>
                <a:lnTo>
                  <a:pt x="1878806" y="240506"/>
                </a:lnTo>
                <a:lnTo>
                  <a:pt x="1847850" y="233362"/>
                </a:lnTo>
                <a:lnTo>
                  <a:pt x="1769269" y="235744"/>
                </a:lnTo>
                <a:lnTo>
                  <a:pt x="1457325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78C3481-7EA0-4A06-A593-7D2B2886B818}"/>
              </a:ext>
            </a:extLst>
          </p:cNvPr>
          <p:cNvSpPr/>
          <p:nvPr/>
        </p:nvSpPr>
        <p:spPr>
          <a:xfrm>
            <a:off x="4006850" y="3568700"/>
            <a:ext cx="3387725" cy="593725"/>
          </a:xfrm>
          <a:custGeom>
            <a:avLst/>
            <a:gdLst>
              <a:gd name="connsiteX0" fmla="*/ 1974850 w 3387725"/>
              <a:gd name="connsiteY0" fmla="*/ 266700 h 593725"/>
              <a:gd name="connsiteX1" fmla="*/ 1689100 w 3387725"/>
              <a:gd name="connsiteY1" fmla="*/ 285750 h 593725"/>
              <a:gd name="connsiteX2" fmla="*/ 1485900 w 3387725"/>
              <a:gd name="connsiteY2" fmla="*/ 298450 h 593725"/>
              <a:gd name="connsiteX3" fmla="*/ 1266825 w 3387725"/>
              <a:gd name="connsiteY3" fmla="*/ 342900 h 593725"/>
              <a:gd name="connsiteX4" fmla="*/ 1038225 w 3387725"/>
              <a:gd name="connsiteY4" fmla="*/ 390525 h 593725"/>
              <a:gd name="connsiteX5" fmla="*/ 844550 w 3387725"/>
              <a:gd name="connsiteY5" fmla="*/ 434975 h 593725"/>
              <a:gd name="connsiteX6" fmla="*/ 704850 w 3387725"/>
              <a:gd name="connsiteY6" fmla="*/ 469900 h 593725"/>
              <a:gd name="connsiteX7" fmla="*/ 596900 w 3387725"/>
              <a:gd name="connsiteY7" fmla="*/ 504825 h 593725"/>
              <a:gd name="connsiteX8" fmla="*/ 469900 w 3387725"/>
              <a:gd name="connsiteY8" fmla="*/ 552450 h 593725"/>
              <a:gd name="connsiteX9" fmla="*/ 415925 w 3387725"/>
              <a:gd name="connsiteY9" fmla="*/ 581025 h 593725"/>
              <a:gd name="connsiteX10" fmla="*/ 384175 w 3387725"/>
              <a:gd name="connsiteY10" fmla="*/ 593725 h 593725"/>
              <a:gd name="connsiteX11" fmla="*/ 365125 w 3387725"/>
              <a:gd name="connsiteY11" fmla="*/ 593725 h 593725"/>
              <a:gd name="connsiteX12" fmla="*/ 330200 w 3387725"/>
              <a:gd name="connsiteY12" fmla="*/ 590550 h 593725"/>
              <a:gd name="connsiteX13" fmla="*/ 304800 w 3387725"/>
              <a:gd name="connsiteY13" fmla="*/ 577850 h 593725"/>
              <a:gd name="connsiteX14" fmla="*/ 190500 w 3387725"/>
              <a:gd name="connsiteY14" fmla="*/ 457200 h 593725"/>
              <a:gd name="connsiteX15" fmla="*/ 98425 w 3387725"/>
              <a:gd name="connsiteY15" fmla="*/ 355600 h 593725"/>
              <a:gd name="connsiteX16" fmla="*/ 44450 w 3387725"/>
              <a:gd name="connsiteY16" fmla="*/ 298450 h 593725"/>
              <a:gd name="connsiteX17" fmla="*/ 9525 w 3387725"/>
              <a:gd name="connsiteY17" fmla="*/ 257175 h 593725"/>
              <a:gd name="connsiteX18" fmla="*/ 0 w 3387725"/>
              <a:gd name="connsiteY18" fmla="*/ 234950 h 593725"/>
              <a:gd name="connsiteX19" fmla="*/ 0 w 3387725"/>
              <a:gd name="connsiteY19" fmla="*/ 215900 h 593725"/>
              <a:gd name="connsiteX20" fmla="*/ 6350 w 3387725"/>
              <a:gd name="connsiteY20" fmla="*/ 196850 h 593725"/>
              <a:gd name="connsiteX21" fmla="*/ 19050 w 3387725"/>
              <a:gd name="connsiteY21" fmla="*/ 187325 h 593725"/>
              <a:gd name="connsiteX22" fmla="*/ 41275 w 3387725"/>
              <a:gd name="connsiteY22" fmla="*/ 187325 h 593725"/>
              <a:gd name="connsiteX23" fmla="*/ 66675 w 3387725"/>
              <a:gd name="connsiteY23" fmla="*/ 193675 h 593725"/>
              <a:gd name="connsiteX24" fmla="*/ 104775 w 3387725"/>
              <a:gd name="connsiteY24" fmla="*/ 219075 h 593725"/>
              <a:gd name="connsiteX25" fmla="*/ 149225 w 3387725"/>
              <a:gd name="connsiteY25" fmla="*/ 247650 h 593725"/>
              <a:gd name="connsiteX26" fmla="*/ 180975 w 3387725"/>
              <a:gd name="connsiteY26" fmla="*/ 269875 h 593725"/>
              <a:gd name="connsiteX27" fmla="*/ 209550 w 3387725"/>
              <a:gd name="connsiteY27" fmla="*/ 285750 h 593725"/>
              <a:gd name="connsiteX28" fmla="*/ 260350 w 3387725"/>
              <a:gd name="connsiteY28" fmla="*/ 307975 h 593725"/>
              <a:gd name="connsiteX29" fmla="*/ 323850 w 3387725"/>
              <a:gd name="connsiteY29" fmla="*/ 327025 h 593725"/>
              <a:gd name="connsiteX30" fmla="*/ 355600 w 3387725"/>
              <a:gd name="connsiteY30" fmla="*/ 327025 h 593725"/>
              <a:gd name="connsiteX31" fmla="*/ 460375 w 3387725"/>
              <a:gd name="connsiteY31" fmla="*/ 314325 h 593725"/>
              <a:gd name="connsiteX32" fmla="*/ 688975 w 3387725"/>
              <a:gd name="connsiteY32" fmla="*/ 282575 h 593725"/>
              <a:gd name="connsiteX33" fmla="*/ 860425 w 3387725"/>
              <a:gd name="connsiteY33" fmla="*/ 222250 h 593725"/>
              <a:gd name="connsiteX34" fmla="*/ 1035050 w 3387725"/>
              <a:gd name="connsiteY34" fmla="*/ 193675 h 593725"/>
              <a:gd name="connsiteX35" fmla="*/ 1314450 w 3387725"/>
              <a:gd name="connsiteY35" fmla="*/ 152400 h 593725"/>
              <a:gd name="connsiteX36" fmla="*/ 1511300 w 3387725"/>
              <a:gd name="connsiteY36" fmla="*/ 123825 h 593725"/>
              <a:gd name="connsiteX37" fmla="*/ 1701800 w 3387725"/>
              <a:gd name="connsiteY37" fmla="*/ 104775 h 593725"/>
              <a:gd name="connsiteX38" fmla="*/ 2209800 w 3387725"/>
              <a:gd name="connsiteY38" fmla="*/ 76200 h 593725"/>
              <a:gd name="connsiteX39" fmla="*/ 2463800 w 3387725"/>
              <a:gd name="connsiteY39" fmla="*/ 60325 h 593725"/>
              <a:gd name="connsiteX40" fmla="*/ 2686050 w 3387725"/>
              <a:gd name="connsiteY40" fmla="*/ 41275 h 593725"/>
              <a:gd name="connsiteX41" fmla="*/ 2787650 w 3387725"/>
              <a:gd name="connsiteY41" fmla="*/ 38100 h 593725"/>
              <a:gd name="connsiteX42" fmla="*/ 2921000 w 3387725"/>
              <a:gd name="connsiteY42" fmla="*/ 31750 h 593725"/>
              <a:gd name="connsiteX43" fmla="*/ 2974975 w 3387725"/>
              <a:gd name="connsiteY43" fmla="*/ 22225 h 593725"/>
              <a:gd name="connsiteX44" fmla="*/ 3013075 w 3387725"/>
              <a:gd name="connsiteY44" fmla="*/ 6350 h 593725"/>
              <a:gd name="connsiteX45" fmla="*/ 3044825 w 3387725"/>
              <a:gd name="connsiteY45" fmla="*/ 0 h 593725"/>
              <a:gd name="connsiteX46" fmla="*/ 3098800 w 3387725"/>
              <a:gd name="connsiteY46" fmla="*/ 9525 h 593725"/>
              <a:gd name="connsiteX47" fmla="*/ 3181350 w 3387725"/>
              <a:gd name="connsiteY47" fmla="*/ 50800 h 593725"/>
              <a:gd name="connsiteX48" fmla="*/ 3260725 w 3387725"/>
              <a:gd name="connsiteY48" fmla="*/ 101600 h 593725"/>
              <a:gd name="connsiteX49" fmla="*/ 3311525 w 3387725"/>
              <a:gd name="connsiteY49" fmla="*/ 142875 h 593725"/>
              <a:gd name="connsiteX50" fmla="*/ 3359150 w 3387725"/>
              <a:gd name="connsiteY50" fmla="*/ 200025 h 593725"/>
              <a:gd name="connsiteX51" fmla="*/ 3378200 w 3387725"/>
              <a:gd name="connsiteY51" fmla="*/ 228600 h 593725"/>
              <a:gd name="connsiteX52" fmla="*/ 3387725 w 3387725"/>
              <a:gd name="connsiteY52" fmla="*/ 250825 h 593725"/>
              <a:gd name="connsiteX53" fmla="*/ 3381375 w 3387725"/>
              <a:gd name="connsiteY53" fmla="*/ 273050 h 593725"/>
              <a:gd name="connsiteX54" fmla="*/ 3365500 w 3387725"/>
              <a:gd name="connsiteY54" fmla="*/ 292100 h 593725"/>
              <a:gd name="connsiteX55" fmla="*/ 3327400 w 3387725"/>
              <a:gd name="connsiteY55" fmla="*/ 311150 h 593725"/>
              <a:gd name="connsiteX56" fmla="*/ 3270250 w 3387725"/>
              <a:gd name="connsiteY56" fmla="*/ 317500 h 593725"/>
              <a:gd name="connsiteX57" fmla="*/ 3162300 w 3387725"/>
              <a:gd name="connsiteY57" fmla="*/ 314325 h 593725"/>
              <a:gd name="connsiteX58" fmla="*/ 3089275 w 3387725"/>
              <a:gd name="connsiteY58" fmla="*/ 301625 h 593725"/>
              <a:gd name="connsiteX59" fmla="*/ 2984500 w 3387725"/>
              <a:gd name="connsiteY59" fmla="*/ 282575 h 593725"/>
              <a:gd name="connsiteX60" fmla="*/ 2803525 w 3387725"/>
              <a:gd name="connsiteY60" fmla="*/ 263525 h 593725"/>
              <a:gd name="connsiteX61" fmla="*/ 2486025 w 3387725"/>
              <a:gd name="connsiteY61" fmla="*/ 244475 h 593725"/>
              <a:gd name="connsiteX62" fmla="*/ 2292350 w 3387725"/>
              <a:gd name="connsiteY62" fmla="*/ 241300 h 593725"/>
              <a:gd name="connsiteX63" fmla="*/ 1974850 w 3387725"/>
              <a:gd name="connsiteY63" fmla="*/ 266700 h 59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387725" h="593725">
                <a:moveTo>
                  <a:pt x="1974850" y="266700"/>
                </a:moveTo>
                <a:lnTo>
                  <a:pt x="1689100" y="285750"/>
                </a:lnTo>
                <a:lnTo>
                  <a:pt x="1485900" y="298450"/>
                </a:lnTo>
                <a:lnTo>
                  <a:pt x="1266825" y="342900"/>
                </a:lnTo>
                <a:lnTo>
                  <a:pt x="1038225" y="390525"/>
                </a:lnTo>
                <a:lnTo>
                  <a:pt x="844550" y="434975"/>
                </a:lnTo>
                <a:lnTo>
                  <a:pt x="704850" y="469900"/>
                </a:lnTo>
                <a:lnTo>
                  <a:pt x="596900" y="504825"/>
                </a:lnTo>
                <a:lnTo>
                  <a:pt x="469900" y="552450"/>
                </a:lnTo>
                <a:lnTo>
                  <a:pt x="415925" y="581025"/>
                </a:lnTo>
                <a:lnTo>
                  <a:pt x="384175" y="593725"/>
                </a:lnTo>
                <a:lnTo>
                  <a:pt x="365125" y="593725"/>
                </a:lnTo>
                <a:lnTo>
                  <a:pt x="330200" y="590550"/>
                </a:lnTo>
                <a:lnTo>
                  <a:pt x="304800" y="577850"/>
                </a:lnTo>
                <a:lnTo>
                  <a:pt x="190500" y="457200"/>
                </a:lnTo>
                <a:lnTo>
                  <a:pt x="98425" y="355600"/>
                </a:lnTo>
                <a:lnTo>
                  <a:pt x="44450" y="298450"/>
                </a:lnTo>
                <a:lnTo>
                  <a:pt x="9525" y="257175"/>
                </a:lnTo>
                <a:lnTo>
                  <a:pt x="0" y="234950"/>
                </a:lnTo>
                <a:lnTo>
                  <a:pt x="0" y="215900"/>
                </a:lnTo>
                <a:lnTo>
                  <a:pt x="6350" y="196850"/>
                </a:lnTo>
                <a:lnTo>
                  <a:pt x="19050" y="187325"/>
                </a:lnTo>
                <a:lnTo>
                  <a:pt x="41275" y="187325"/>
                </a:lnTo>
                <a:lnTo>
                  <a:pt x="66675" y="193675"/>
                </a:lnTo>
                <a:lnTo>
                  <a:pt x="104775" y="219075"/>
                </a:lnTo>
                <a:lnTo>
                  <a:pt x="149225" y="247650"/>
                </a:lnTo>
                <a:lnTo>
                  <a:pt x="180975" y="269875"/>
                </a:lnTo>
                <a:lnTo>
                  <a:pt x="209550" y="285750"/>
                </a:lnTo>
                <a:lnTo>
                  <a:pt x="260350" y="307975"/>
                </a:lnTo>
                <a:lnTo>
                  <a:pt x="323850" y="327025"/>
                </a:lnTo>
                <a:lnTo>
                  <a:pt x="355600" y="327025"/>
                </a:lnTo>
                <a:lnTo>
                  <a:pt x="460375" y="314325"/>
                </a:lnTo>
                <a:lnTo>
                  <a:pt x="688975" y="282575"/>
                </a:lnTo>
                <a:lnTo>
                  <a:pt x="860425" y="222250"/>
                </a:lnTo>
                <a:lnTo>
                  <a:pt x="1035050" y="193675"/>
                </a:lnTo>
                <a:lnTo>
                  <a:pt x="1314450" y="152400"/>
                </a:lnTo>
                <a:lnTo>
                  <a:pt x="1511300" y="123825"/>
                </a:lnTo>
                <a:lnTo>
                  <a:pt x="1701800" y="104775"/>
                </a:lnTo>
                <a:lnTo>
                  <a:pt x="2209800" y="76200"/>
                </a:lnTo>
                <a:lnTo>
                  <a:pt x="2463800" y="60325"/>
                </a:lnTo>
                <a:lnTo>
                  <a:pt x="2686050" y="41275"/>
                </a:lnTo>
                <a:lnTo>
                  <a:pt x="2787650" y="38100"/>
                </a:lnTo>
                <a:lnTo>
                  <a:pt x="2921000" y="31750"/>
                </a:lnTo>
                <a:lnTo>
                  <a:pt x="2974975" y="22225"/>
                </a:lnTo>
                <a:lnTo>
                  <a:pt x="3013075" y="6350"/>
                </a:lnTo>
                <a:lnTo>
                  <a:pt x="3044825" y="0"/>
                </a:lnTo>
                <a:lnTo>
                  <a:pt x="3098800" y="9525"/>
                </a:lnTo>
                <a:lnTo>
                  <a:pt x="3181350" y="50800"/>
                </a:lnTo>
                <a:lnTo>
                  <a:pt x="3260725" y="101600"/>
                </a:lnTo>
                <a:lnTo>
                  <a:pt x="3311525" y="142875"/>
                </a:lnTo>
                <a:lnTo>
                  <a:pt x="3359150" y="200025"/>
                </a:lnTo>
                <a:lnTo>
                  <a:pt x="3378200" y="228600"/>
                </a:lnTo>
                <a:lnTo>
                  <a:pt x="3387725" y="250825"/>
                </a:lnTo>
                <a:lnTo>
                  <a:pt x="3381375" y="273050"/>
                </a:lnTo>
                <a:lnTo>
                  <a:pt x="3365500" y="292100"/>
                </a:lnTo>
                <a:lnTo>
                  <a:pt x="3327400" y="311150"/>
                </a:lnTo>
                <a:lnTo>
                  <a:pt x="3270250" y="317500"/>
                </a:lnTo>
                <a:lnTo>
                  <a:pt x="3162300" y="314325"/>
                </a:lnTo>
                <a:lnTo>
                  <a:pt x="3089275" y="301625"/>
                </a:lnTo>
                <a:lnTo>
                  <a:pt x="2984500" y="282575"/>
                </a:lnTo>
                <a:lnTo>
                  <a:pt x="2803525" y="263525"/>
                </a:lnTo>
                <a:lnTo>
                  <a:pt x="2486025" y="244475"/>
                </a:lnTo>
                <a:lnTo>
                  <a:pt x="2292350" y="241300"/>
                </a:lnTo>
                <a:lnTo>
                  <a:pt x="1974850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929E28B-686E-49A1-BFD8-C3A51FE85802}"/>
              </a:ext>
            </a:extLst>
          </p:cNvPr>
          <p:cNvSpPr/>
          <p:nvPr/>
        </p:nvSpPr>
        <p:spPr>
          <a:xfrm rot="16200000">
            <a:off x="2776537" y="2638426"/>
            <a:ext cx="4213225" cy="2133600"/>
          </a:xfrm>
          <a:custGeom>
            <a:avLst/>
            <a:gdLst>
              <a:gd name="connsiteX0" fmla="*/ 2560320 w 4213860"/>
              <a:gd name="connsiteY0" fmla="*/ 1969770 h 2133600"/>
              <a:gd name="connsiteX1" fmla="*/ 2354580 w 4213860"/>
              <a:gd name="connsiteY1" fmla="*/ 1958340 h 2133600"/>
              <a:gd name="connsiteX2" fmla="*/ 2198370 w 4213860"/>
              <a:gd name="connsiteY2" fmla="*/ 1943100 h 2133600"/>
              <a:gd name="connsiteX3" fmla="*/ 2118360 w 4213860"/>
              <a:gd name="connsiteY3" fmla="*/ 1935480 h 2133600"/>
              <a:gd name="connsiteX4" fmla="*/ 1973580 w 4213860"/>
              <a:gd name="connsiteY4" fmla="*/ 1920240 h 2133600"/>
              <a:gd name="connsiteX5" fmla="*/ 1817370 w 4213860"/>
              <a:gd name="connsiteY5" fmla="*/ 1863090 h 2133600"/>
              <a:gd name="connsiteX6" fmla="*/ 1729740 w 4213860"/>
              <a:gd name="connsiteY6" fmla="*/ 1824990 h 2133600"/>
              <a:gd name="connsiteX7" fmla="*/ 1577340 w 4213860"/>
              <a:gd name="connsiteY7" fmla="*/ 1767840 h 2133600"/>
              <a:gd name="connsiteX8" fmla="*/ 1405890 w 4213860"/>
              <a:gd name="connsiteY8" fmla="*/ 1695450 h 2133600"/>
              <a:gd name="connsiteX9" fmla="*/ 1299210 w 4213860"/>
              <a:gd name="connsiteY9" fmla="*/ 1645920 h 2133600"/>
              <a:gd name="connsiteX10" fmla="*/ 1192530 w 4213860"/>
              <a:gd name="connsiteY10" fmla="*/ 1584960 h 2133600"/>
              <a:gd name="connsiteX11" fmla="*/ 1078230 w 4213860"/>
              <a:gd name="connsiteY11" fmla="*/ 1512570 h 2133600"/>
              <a:gd name="connsiteX12" fmla="*/ 952500 w 4213860"/>
              <a:gd name="connsiteY12" fmla="*/ 1428750 h 2133600"/>
              <a:gd name="connsiteX13" fmla="*/ 861060 w 4213860"/>
              <a:gd name="connsiteY13" fmla="*/ 1356360 h 2133600"/>
              <a:gd name="connsiteX14" fmla="*/ 758190 w 4213860"/>
              <a:gd name="connsiteY14" fmla="*/ 1264920 h 2133600"/>
              <a:gd name="connsiteX15" fmla="*/ 678180 w 4213860"/>
              <a:gd name="connsiteY15" fmla="*/ 1192530 h 2133600"/>
              <a:gd name="connsiteX16" fmla="*/ 575310 w 4213860"/>
              <a:gd name="connsiteY16" fmla="*/ 1089660 h 2133600"/>
              <a:gd name="connsiteX17" fmla="*/ 510540 w 4213860"/>
              <a:gd name="connsiteY17" fmla="*/ 1013460 h 2133600"/>
              <a:gd name="connsiteX18" fmla="*/ 419100 w 4213860"/>
              <a:gd name="connsiteY18" fmla="*/ 887730 h 2133600"/>
              <a:gd name="connsiteX19" fmla="*/ 339090 w 4213860"/>
              <a:gd name="connsiteY19" fmla="*/ 762000 h 2133600"/>
              <a:gd name="connsiteX20" fmla="*/ 289560 w 4213860"/>
              <a:gd name="connsiteY20" fmla="*/ 678180 h 2133600"/>
              <a:gd name="connsiteX21" fmla="*/ 236220 w 4213860"/>
              <a:gd name="connsiteY21" fmla="*/ 582930 h 2133600"/>
              <a:gd name="connsiteX22" fmla="*/ 175260 w 4213860"/>
              <a:gd name="connsiteY22" fmla="*/ 457200 h 2133600"/>
              <a:gd name="connsiteX23" fmla="*/ 106680 w 4213860"/>
              <a:gd name="connsiteY23" fmla="*/ 300990 h 2133600"/>
              <a:gd name="connsiteX24" fmla="*/ 38100 w 4213860"/>
              <a:gd name="connsiteY24" fmla="*/ 125730 h 2133600"/>
              <a:gd name="connsiteX25" fmla="*/ 7620 w 4213860"/>
              <a:gd name="connsiteY25" fmla="*/ 45720 h 2133600"/>
              <a:gd name="connsiteX26" fmla="*/ 0 w 4213860"/>
              <a:gd name="connsiteY26" fmla="*/ 11430 h 2133600"/>
              <a:gd name="connsiteX27" fmla="*/ 7620 w 4213860"/>
              <a:gd name="connsiteY27" fmla="*/ 0 h 2133600"/>
              <a:gd name="connsiteX28" fmla="*/ 45720 w 4213860"/>
              <a:gd name="connsiteY28" fmla="*/ 3810 h 2133600"/>
              <a:gd name="connsiteX29" fmla="*/ 64770 w 4213860"/>
              <a:gd name="connsiteY29" fmla="*/ 22860 h 2133600"/>
              <a:gd name="connsiteX30" fmla="*/ 110490 w 4213860"/>
              <a:gd name="connsiteY30" fmla="*/ 125730 h 2133600"/>
              <a:gd name="connsiteX31" fmla="*/ 171450 w 4213860"/>
              <a:gd name="connsiteY31" fmla="*/ 243840 h 2133600"/>
              <a:gd name="connsiteX32" fmla="*/ 236220 w 4213860"/>
              <a:gd name="connsiteY32" fmla="*/ 358140 h 2133600"/>
              <a:gd name="connsiteX33" fmla="*/ 312420 w 4213860"/>
              <a:gd name="connsiteY33" fmla="*/ 483870 h 2133600"/>
              <a:gd name="connsiteX34" fmla="*/ 369570 w 4213860"/>
              <a:gd name="connsiteY34" fmla="*/ 571500 h 2133600"/>
              <a:gd name="connsiteX35" fmla="*/ 430530 w 4213860"/>
              <a:gd name="connsiteY35" fmla="*/ 655320 h 2133600"/>
              <a:gd name="connsiteX36" fmla="*/ 502920 w 4213860"/>
              <a:gd name="connsiteY36" fmla="*/ 746760 h 2133600"/>
              <a:gd name="connsiteX37" fmla="*/ 605790 w 4213860"/>
              <a:gd name="connsiteY37" fmla="*/ 864870 h 2133600"/>
              <a:gd name="connsiteX38" fmla="*/ 704850 w 4213860"/>
              <a:gd name="connsiteY38" fmla="*/ 963930 h 2133600"/>
              <a:gd name="connsiteX39" fmla="*/ 788670 w 4213860"/>
              <a:gd name="connsiteY39" fmla="*/ 1043940 h 2133600"/>
              <a:gd name="connsiteX40" fmla="*/ 918210 w 4213860"/>
              <a:gd name="connsiteY40" fmla="*/ 1146810 h 2133600"/>
              <a:gd name="connsiteX41" fmla="*/ 1055370 w 4213860"/>
              <a:gd name="connsiteY41" fmla="*/ 1245870 h 2133600"/>
              <a:gd name="connsiteX42" fmla="*/ 1131570 w 4213860"/>
              <a:gd name="connsiteY42" fmla="*/ 1299210 h 2133600"/>
              <a:gd name="connsiteX43" fmla="*/ 1203960 w 4213860"/>
              <a:gd name="connsiteY43" fmla="*/ 1341120 h 2133600"/>
              <a:gd name="connsiteX44" fmla="*/ 1272540 w 4213860"/>
              <a:gd name="connsiteY44" fmla="*/ 1379220 h 2133600"/>
              <a:gd name="connsiteX45" fmla="*/ 1356360 w 4213860"/>
              <a:gd name="connsiteY45" fmla="*/ 1424940 h 2133600"/>
              <a:gd name="connsiteX46" fmla="*/ 1455420 w 4213860"/>
              <a:gd name="connsiteY46" fmla="*/ 1470660 h 2133600"/>
              <a:gd name="connsiteX47" fmla="*/ 1565910 w 4213860"/>
              <a:gd name="connsiteY47" fmla="*/ 1520190 h 2133600"/>
              <a:gd name="connsiteX48" fmla="*/ 1722120 w 4213860"/>
              <a:gd name="connsiteY48" fmla="*/ 1577340 h 2133600"/>
              <a:gd name="connsiteX49" fmla="*/ 1840230 w 4213860"/>
              <a:gd name="connsiteY49" fmla="*/ 1615440 h 2133600"/>
              <a:gd name="connsiteX50" fmla="*/ 1950720 w 4213860"/>
              <a:gd name="connsiteY50" fmla="*/ 1645920 h 2133600"/>
              <a:gd name="connsiteX51" fmla="*/ 2114550 w 4213860"/>
              <a:gd name="connsiteY51" fmla="*/ 1668780 h 2133600"/>
              <a:gd name="connsiteX52" fmla="*/ 2404110 w 4213860"/>
              <a:gd name="connsiteY52" fmla="*/ 1691640 h 2133600"/>
              <a:gd name="connsiteX53" fmla="*/ 2689860 w 4213860"/>
              <a:gd name="connsiteY53" fmla="*/ 1706880 h 2133600"/>
              <a:gd name="connsiteX54" fmla="*/ 3032760 w 4213860"/>
              <a:gd name="connsiteY54" fmla="*/ 1710690 h 2133600"/>
              <a:gd name="connsiteX55" fmla="*/ 3162300 w 4213860"/>
              <a:gd name="connsiteY55" fmla="*/ 1706880 h 2133600"/>
              <a:gd name="connsiteX56" fmla="*/ 3608070 w 4213860"/>
              <a:gd name="connsiteY56" fmla="*/ 1710690 h 2133600"/>
              <a:gd name="connsiteX57" fmla="*/ 3848100 w 4213860"/>
              <a:gd name="connsiteY57" fmla="*/ 1710690 h 2133600"/>
              <a:gd name="connsiteX58" fmla="*/ 3931920 w 4213860"/>
              <a:gd name="connsiteY58" fmla="*/ 1703070 h 2133600"/>
              <a:gd name="connsiteX59" fmla="*/ 3992880 w 4213860"/>
              <a:gd name="connsiteY59" fmla="*/ 1684020 h 2133600"/>
              <a:gd name="connsiteX60" fmla="*/ 4027170 w 4213860"/>
              <a:gd name="connsiteY60" fmla="*/ 1657350 h 2133600"/>
              <a:gd name="connsiteX61" fmla="*/ 4069080 w 4213860"/>
              <a:gd name="connsiteY61" fmla="*/ 1604010 h 2133600"/>
              <a:gd name="connsiteX62" fmla="*/ 4107180 w 4213860"/>
              <a:gd name="connsiteY62" fmla="*/ 1550670 h 2133600"/>
              <a:gd name="connsiteX63" fmla="*/ 4137660 w 4213860"/>
              <a:gd name="connsiteY63" fmla="*/ 1520190 h 2133600"/>
              <a:gd name="connsiteX64" fmla="*/ 4156710 w 4213860"/>
              <a:gd name="connsiteY64" fmla="*/ 1508760 h 2133600"/>
              <a:gd name="connsiteX65" fmla="*/ 4187190 w 4213860"/>
              <a:gd name="connsiteY65" fmla="*/ 1520190 h 2133600"/>
              <a:gd name="connsiteX66" fmla="*/ 4206240 w 4213860"/>
              <a:gd name="connsiteY66" fmla="*/ 1550670 h 2133600"/>
              <a:gd name="connsiteX67" fmla="*/ 4213860 w 4213860"/>
              <a:gd name="connsiteY67" fmla="*/ 1584960 h 2133600"/>
              <a:gd name="connsiteX68" fmla="*/ 4206240 w 4213860"/>
              <a:gd name="connsiteY68" fmla="*/ 1630680 h 2133600"/>
              <a:gd name="connsiteX69" fmla="*/ 4160520 w 4213860"/>
              <a:gd name="connsiteY69" fmla="*/ 1752600 h 2133600"/>
              <a:gd name="connsiteX70" fmla="*/ 4103370 w 4213860"/>
              <a:gd name="connsiteY70" fmla="*/ 1885950 h 2133600"/>
              <a:gd name="connsiteX71" fmla="*/ 4050030 w 4213860"/>
              <a:gd name="connsiteY71" fmla="*/ 1992630 h 2133600"/>
              <a:gd name="connsiteX72" fmla="*/ 3992880 w 4213860"/>
              <a:gd name="connsiteY72" fmla="*/ 2087880 h 2133600"/>
              <a:gd name="connsiteX73" fmla="*/ 3954780 w 4213860"/>
              <a:gd name="connsiteY73" fmla="*/ 2122170 h 2133600"/>
              <a:gd name="connsiteX74" fmla="*/ 3920490 w 4213860"/>
              <a:gd name="connsiteY74" fmla="*/ 2133600 h 2133600"/>
              <a:gd name="connsiteX75" fmla="*/ 3890010 w 4213860"/>
              <a:gd name="connsiteY75" fmla="*/ 2133600 h 2133600"/>
              <a:gd name="connsiteX76" fmla="*/ 3863340 w 4213860"/>
              <a:gd name="connsiteY76" fmla="*/ 2122170 h 2133600"/>
              <a:gd name="connsiteX77" fmla="*/ 3817620 w 4213860"/>
              <a:gd name="connsiteY77" fmla="*/ 2084070 h 2133600"/>
              <a:gd name="connsiteX78" fmla="*/ 3752850 w 4213860"/>
              <a:gd name="connsiteY78" fmla="*/ 2045970 h 2133600"/>
              <a:gd name="connsiteX79" fmla="*/ 3699510 w 4213860"/>
              <a:gd name="connsiteY79" fmla="*/ 2019300 h 2133600"/>
              <a:gd name="connsiteX80" fmla="*/ 3638550 w 4213860"/>
              <a:gd name="connsiteY80" fmla="*/ 2000250 h 2133600"/>
              <a:gd name="connsiteX81" fmla="*/ 3611880 w 4213860"/>
              <a:gd name="connsiteY81" fmla="*/ 2000250 h 2133600"/>
              <a:gd name="connsiteX82" fmla="*/ 3383280 w 4213860"/>
              <a:gd name="connsiteY82" fmla="*/ 2004060 h 2133600"/>
              <a:gd name="connsiteX83" fmla="*/ 3185160 w 4213860"/>
              <a:gd name="connsiteY83" fmla="*/ 2004060 h 2133600"/>
              <a:gd name="connsiteX84" fmla="*/ 3070860 w 4213860"/>
              <a:gd name="connsiteY84" fmla="*/ 2000250 h 2133600"/>
              <a:gd name="connsiteX85" fmla="*/ 2560320 w 4213860"/>
              <a:gd name="connsiteY85" fmla="*/ 1969770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4213860" h="2133600">
                <a:moveTo>
                  <a:pt x="2560320" y="1969770"/>
                </a:moveTo>
                <a:lnTo>
                  <a:pt x="2354580" y="1958340"/>
                </a:lnTo>
                <a:lnTo>
                  <a:pt x="2198370" y="1943100"/>
                </a:lnTo>
                <a:lnTo>
                  <a:pt x="2118360" y="1935480"/>
                </a:lnTo>
                <a:lnTo>
                  <a:pt x="1973580" y="1920240"/>
                </a:lnTo>
                <a:lnTo>
                  <a:pt x="1817370" y="1863090"/>
                </a:lnTo>
                <a:lnTo>
                  <a:pt x="1729740" y="1824990"/>
                </a:lnTo>
                <a:lnTo>
                  <a:pt x="1577340" y="1767840"/>
                </a:lnTo>
                <a:lnTo>
                  <a:pt x="1405890" y="1695450"/>
                </a:lnTo>
                <a:lnTo>
                  <a:pt x="1299210" y="1645920"/>
                </a:lnTo>
                <a:lnTo>
                  <a:pt x="1192530" y="1584960"/>
                </a:lnTo>
                <a:lnTo>
                  <a:pt x="1078230" y="1512570"/>
                </a:lnTo>
                <a:lnTo>
                  <a:pt x="952500" y="1428750"/>
                </a:lnTo>
                <a:lnTo>
                  <a:pt x="861060" y="1356360"/>
                </a:lnTo>
                <a:lnTo>
                  <a:pt x="758190" y="1264920"/>
                </a:lnTo>
                <a:lnTo>
                  <a:pt x="678180" y="1192530"/>
                </a:lnTo>
                <a:lnTo>
                  <a:pt x="575310" y="1089660"/>
                </a:lnTo>
                <a:lnTo>
                  <a:pt x="510540" y="1013460"/>
                </a:lnTo>
                <a:lnTo>
                  <a:pt x="419100" y="887730"/>
                </a:lnTo>
                <a:lnTo>
                  <a:pt x="339090" y="762000"/>
                </a:lnTo>
                <a:lnTo>
                  <a:pt x="289560" y="678180"/>
                </a:lnTo>
                <a:lnTo>
                  <a:pt x="236220" y="582930"/>
                </a:lnTo>
                <a:lnTo>
                  <a:pt x="175260" y="457200"/>
                </a:lnTo>
                <a:lnTo>
                  <a:pt x="106680" y="300990"/>
                </a:lnTo>
                <a:lnTo>
                  <a:pt x="38100" y="125730"/>
                </a:lnTo>
                <a:lnTo>
                  <a:pt x="7620" y="45720"/>
                </a:lnTo>
                <a:lnTo>
                  <a:pt x="0" y="11430"/>
                </a:lnTo>
                <a:lnTo>
                  <a:pt x="7620" y="0"/>
                </a:lnTo>
                <a:lnTo>
                  <a:pt x="45720" y="3810"/>
                </a:lnTo>
                <a:lnTo>
                  <a:pt x="64770" y="22860"/>
                </a:lnTo>
                <a:lnTo>
                  <a:pt x="110490" y="125730"/>
                </a:lnTo>
                <a:lnTo>
                  <a:pt x="171450" y="243840"/>
                </a:lnTo>
                <a:lnTo>
                  <a:pt x="236220" y="358140"/>
                </a:lnTo>
                <a:lnTo>
                  <a:pt x="312420" y="483870"/>
                </a:lnTo>
                <a:lnTo>
                  <a:pt x="369570" y="571500"/>
                </a:lnTo>
                <a:lnTo>
                  <a:pt x="430530" y="655320"/>
                </a:lnTo>
                <a:lnTo>
                  <a:pt x="502920" y="746760"/>
                </a:lnTo>
                <a:lnTo>
                  <a:pt x="605790" y="864870"/>
                </a:lnTo>
                <a:lnTo>
                  <a:pt x="704850" y="963930"/>
                </a:lnTo>
                <a:lnTo>
                  <a:pt x="788670" y="1043940"/>
                </a:lnTo>
                <a:lnTo>
                  <a:pt x="918210" y="1146810"/>
                </a:lnTo>
                <a:lnTo>
                  <a:pt x="1055370" y="1245870"/>
                </a:lnTo>
                <a:lnTo>
                  <a:pt x="1131570" y="1299210"/>
                </a:lnTo>
                <a:lnTo>
                  <a:pt x="1203960" y="1341120"/>
                </a:lnTo>
                <a:lnTo>
                  <a:pt x="1272540" y="1379220"/>
                </a:lnTo>
                <a:lnTo>
                  <a:pt x="1356360" y="1424940"/>
                </a:lnTo>
                <a:lnTo>
                  <a:pt x="1455420" y="1470660"/>
                </a:lnTo>
                <a:lnTo>
                  <a:pt x="1565910" y="1520190"/>
                </a:lnTo>
                <a:lnTo>
                  <a:pt x="1722120" y="1577340"/>
                </a:lnTo>
                <a:lnTo>
                  <a:pt x="1840230" y="1615440"/>
                </a:lnTo>
                <a:lnTo>
                  <a:pt x="1950720" y="1645920"/>
                </a:lnTo>
                <a:lnTo>
                  <a:pt x="2114550" y="1668780"/>
                </a:lnTo>
                <a:lnTo>
                  <a:pt x="2404110" y="1691640"/>
                </a:lnTo>
                <a:lnTo>
                  <a:pt x="2689860" y="1706880"/>
                </a:lnTo>
                <a:lnTo>
                  <a:pt x="3032760" y="1710690"/>
                </a:lnTo>
                <a:lnTo>
                  <a:pt x="3162300" y="1706880"/>
                </a:lnTo>
                <a:lnTo>
                  <a:pt x="3608070" y="1710690"/>
                </a:lnTo>
                <a:lnTo>
                  <a:pt x="3848100" y="1710690"/>
                </a:lnTo>
                <a:lnTo>
                  <a:pt x="3931920" y="1703070"/>
                </a:lnTo>
                <a:lnTo>
                  <a:pt x="3992880" y="1684020"/>
                </a:lnTo>
                <a:lnTo>
                  <a:pt x="4027170" y="1657350"/>
                </a:lnTo>
                <a:lnTo>
                  <a:pt x="4069080" y="1604010"/>
                </a:lnTo>
                <a:lnTo>
                  <a:pt x="4107180" y="1550670"/>
                </a:lnTo>
                <a:lnTo>
                  <a:pt x="4137660" y="1520190"/>
                </a:lnTo>
                <a:lnTo>
                  <a:pt x="4156710" y="1508760"/>
                </a:lnTo>
                <a:lnTo>
                  <a:pt x="4187190" y="1520190"/>
                </a:lnTo>
                <a:lnTo>
                  <a:pt x="4206240" y="1550670"/>
                </a:lnTo>
                <a:lnTo>
                  <a:pt x="4213860" y="1584960"/>
                </a:lnTo>
                <a:lnTo>
                  <a:pt x="4206240" y="1630680"/>
                </a:lnTo>
                <a:lnTo>
                  <a:pt x="4160520" y="1752600"/>
                </a:lnTo>
                <a:lnTo>
                  <a:pt x="4103370" y="1885950"/>
                </a:lnTo>
                <a:lnTo>
                  <a:pt x="4050030" y="1992630"/>
                </a:lnTo>
                <a:lnTo>
                  <a:pt x="3992880" y="2087880"/>
                </a:lnTo>
                <a:lnTo>
                  <a:pt x="3954780" y="2122170"/>
                </a:lnTo>
                <a:lnTo>
                  <a:pt x="3920490" y="2133600"/>
                </a:lnTo>
                <a:lnTo>
                  <a:pt x="3890010" y="2133600"/>
                </a:lnTo>
                <a:lnTo>
                  <a:pt x="3863340" y="2122170"/>
                </a:lnTo>
                <a:lnTo>
                  <a:pt x="3817620" y="2084070"/>
                </a:lnTo>
                <a:lnTo>
                  <a:pt x="3752850" y="2045970"/>
                </a:lnTo>
                <a:lnTo>
                  <a:pt x="3699510" y="2019300"/>
                </a:lnTo>
                <a:lnTo>
                  <a:pt x="3638550" y="2000250"/>
                </a:lnTo>
                <a:lnTo>
                  <a:pt x="3611880" y="2000250"/>
                </a:lnTo>
                <a:lnTo>
                  <a:pt x="3383280" y="2004060"/>
                </a:lnTo>
                <a:lnTo>
                  <a:pt x="3185160" y="2004060"/>
                </a:lnTo>
                <a:lnTo>
                  <a:pt x="3070860" y="2000250"/>
                </a:lnTo>
                <a:lnTo>
                  <a:pt x="2560320" y="19697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37199F7-320F-4B84-89AA-56A8C980D216}"/>
              </a:ext>
            </a:extLst>
          </p:cNvPr>
          <p:cNvSpPr/>
          <p:nvPr/>
        </p:nvSpPr>
        <p:spPr>
          <a:xfrm>
            <a:off x="5594350" y="3914775"/>
            <a:ext cx="1917700" cy="1857375"/>
          </a:xfrm>
          <a:custGeom>
            <a:avLst/>
            <a:gdLst>
              <a:gd name="connsiteX0" fmla="*/ 730250 w 1917700"/>
              <a:gd name="connsiteY0" fmla="*/ 1184275 h 1857375"/>
              <a:gd name="connsiteX1" fmla="*/ 520700 w 1917700"/>
              <a:gd name="connsiteY1" fmla="*/ 873125 h 1857375"/>
              <a:gd name="connsiteX2" fmla="*/ 314325 w 1917700"/>
              <a:gd name="connsiteY2" fmla="*/ 561975 h 1857375"/>
              <a:gd name="connsiteX3" fmla="*/ 139700 w 1917700"/>
              <a:gd name="connsiteY3" fmla="*/ 301625 h 1857375"/>
              <a:gd name="connsiteX4" fmla="*/ 0 w 1917700"/>
              <a:gd name="connsiteY4" fmla="*/ 104775 h 1857375"/>
              <a:gd name="connsiteX5" fmla="*/ 25400 w 1917700"/>
              <a:gd name="connsiteY5" fmla="*/ 0 h 1857375"/>
              <a:gd name="connsiteX6" fmla="*/ 98425 w 1917700"/>
              <a:gd name="connsiteY6" fmla="*/ 82550 h 1857375"/>
              <a:gd name="connsiteX7" fmla="*/ 285750 w 1917700"/>
              <a:gd name="connsiteY7" fmla="*/ 301625 h 1857375"/>
              <a:gd name="connsiteX8" fmla="*/ 454025 w 1917700"/>
              <a:gd name="connsiteY8" fmla="*/ 495300 h 1857375"/>
              <a:gd name="connsiteX9" fmla="*/ 628650 w 1917700"/>
              <a:gd name="connsiteY9" fmla="*/ 701675 h 1857375"/>
              <a:gd name="connsiteX10" fmla="*/ 822325 w 1917700"/>
              <a:gd name="connsiteY10" fmla="*/ 920750 h 1857375"/>
              <a:gd name="connsiteX11" fmla="*/ 965200 w 1917700"/>
              <a:gd name="connsiteY11" fmla="*/ 1076325 h 1857375"/>
              <a:gd name="connsiteX12" fmla="*/ 1092200 w 1917700"/>
              <a:gd name="connsiteY12" fmla="*/ 1206500 h 1857375"/>
              <a:gd name="connsiteX13" fmla="*/ 1174750 w 1917700"/>
              <a:gd name="connsiteY13" fmla="*/ 1292225 h 1857375"/>
              <a:gd name="connsiteX14" fmla="*/ 1285875 w 1917700"/>
              <a:gd name="connsiteY14" fmla="*/ 1390650 h 1857375"/>
              <a:gd name="connsiteX15" fmla="*/ 1409700 w 1917700"/>
              <a:gd name="connsiteY15" fmla="*/ 1489075 h 1857375"/>
              <a:gd name="connsiteX16" fmla="*/ 1508125 w 1917700"/>
              <a:gd name="connsiteY16" fmla="*/ 1562100 h 1857375"/>
              <a:gd name="connsiteX17" fmla="*/ 1660525 w 1917700"/>
              <a:gd name="connsiteY17" fmla="*/ 1657350 h 1857375"/>
              <a:gd name="connsiteX18" fmla="*/ 1812925 w 1917700"/>
              <a:gd name="connsiteY18" fmla="*/ 1749425 h 1857375"/>
              <a:gd name="connsiteX19" fmla="*/ 1895475 w 1917700"/>
              <a:gd name="connsiteY19" fmla="*/ 1793875 h 1857375"/>
              <a:gd name="connsiteX20" fmla="*/ 1914525 w 1917700"/>
              <a:gd name="connsiteY20" fmla="*/ 1812925 h 1857375"/>
              <a:gd name="connsiteX21" fmla="*/ 1917700 w 1917700"/>
              <a:gd name="connsiteY21" fmla="*/ 1822450 h 1857375"/>
              <a:gd name="connsiteX22" fmla="*/ 1911350 w 1917700"/>
              <a:gd name="connsiteY22" fmla="*/ 1838325 h 1857375"/>
              <a:gd name="connsiteX23" fmla="*/ 1895475 w 1917700"/>
              <a:gd name="connsiteY23" fmla="*/ 1847850 h 1857375"/>
              <a:gd name="connsiteX24" fmla="*/ 1857375 w 1917700"/>
              <a:gd name="connsiteY24" fmla="*/ 1857375 h 1857375"/>
              <a:gd name="connsiteX25" fmla="*/ 1708150 w 1917700"/>
              <a:gd name="connsiteY25" fmla="*/ 1857375 h 1857375"/>
              <a:gd name="connsiteX26" fmla="*/ 1622425 w 1917700"/>
              <a:gd name="connsiteY26" fmla="*/ 1854200 h 1857375"/>
              <a:gd name="connsiteX27" fmla="*/ 1473200 w 1917700"/>
              <a:gd name="connsiteY27" fmla="*/ 1841500 h 1857375"/>
              <a:gd name="connsiteX28" fmla="*/ 1320800 w 1917700"/>
              <a:gd name="connsiteY28" fmla="*/ 1822450 h 1857375"/>
              <a:gd name="connsiteX29" fmla="*/ 1282700 w 1917700"/>
              <a:gd name="connsiteY29" fmla="*/ 1816100 h 1857375"/>
              <a:gd name="connsiteX30" fmla="*/ 1238250 w 1917700"/>
              <a:gd name="connsiteY30" fmla="*/ 1793875 h 1857375"/>
              <a:gd name="connsiteX31" fmla="*/ 1149350 w 1917700"/>
              <a:gd name="connsiteY31" fmla="*/ 1730375 h 1857375"/>
              <a:gd name="connsiteX32" fmla="*/ 1050925 w 1917700"/>
              <a:gd name="connsiteY32" fmla="*/ 1635125 h 1857375"/>
              <a:gd name="connsiteX33" fmla="*/ 971550 w 1917700"/>
              <a:gd name="connsiteY33" fmla="*/ 1539875 h 1857375"/>
              <a:gd name="connsiteX34" fmla="*/ 866775 w 1917700"/>
              <a:gd name="connsiteY34" fmla="*/ 1393825 h 1857375"/>
              <a:gd name="connsiteX35" fmla="*/ 730250 w 1917700"/>
              <a:gd name="connsiteY35" fmla="*/ 1184275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917700" h="1857375">
                <a:moveTo>
                  <a:pt x="730250" y="1184275"/>
                </a:moveTo>
                <a:lnTo>
                  <a:pt x="520700" y="873125"/>
                </a:lnTo>
                <a:lnTo>
                  <a:pt x="314325" y="561975"/>
                </a:lnTo>
                <a:lnTo>
                  <a:pt x="139700" y="301625"/>
                </a:lnTo>
                <a:lnTo>
                  <a:pt x="0" y="104775"/>
                </a:lnTo>
                <a:lnTo>
                  <a:pt x="25400" y="0"/>
                </a:lnTo>
                <a:lnTo>
                  <a:pt x="98425" y="82550"/>
                </a:lnTo>
                <a:lnTo>
                  <a:pt x="285750" y="301625"/>
                </a:lnTo>
                <a:lnTo>
                  <a:pt x="454025" y="495300"/>
                </a:lnTo>
                <a:lnTo>
                  <a:pt x="628650" y="701675"/>
                </a:lnTo>
                <a:lnTo>
                  <a:pt x="822325" y="920750"/>
                </a:lnTo>
                <a:lnTo>
                  <a:pt x="965200" y="1076325"/>
                </a:lnTo>
                <a:lnTo>
                  <a:pt x="1092200" y="1206500"/>
                </a:lnTo>
                <a:lnTo>
                  <a:pt x="1174750" y="1292225"/>
                </a:lnTo>
                <a:lnTo>
                  <a:pt x="1285875" y="1390650"/>
                </a:lnTo>
                <a:lnTo>
                  <a:pt x="1409700" y="1489075"/>
                </a:lnTo>
                <a:lnTo>
                  <a:pt x="1508125" y="1562100"/>
                </a:lnTo>
                <a:lnTo>
                  <a:pt x="1660525" y="1657350"/>
                </a:lnTo>
                <a:lnTo>
                  <a:pt x="1812925" y="1749425"/>
                </a:lnTo>
                <a:lnTo>
                  <a:pt x="1895475" y="1793875"/>
                </a:lnTo>
                <a:lnTo>
                  <a:pt x="1914525" y="1812925"/>
                </a:lnTo>
                <a:lnTo>
                  <a:pt x="1917700" y="1822450"/>
                </a:lnTo>
                <a:lnTo>
                  <a:pt x="1911350" y="1838325"/>
                </a:lnTo>
                <a:lnTo>
                  <a:pt x="1895475" y="1847850"/>
                </a:lnTo>
                <a:lnTo>
                  <a:pt x="1857375" y="1857375"/>
                </a:lnTo>
                <a:lnTo>
                  <a:pt x="1708150" y="1857375"/>
                </a:lnTo>
                <a:lnTo>
                  <a:pt x="1622425" y="1854200"/>
                </a:lnTo>
                <a:lnTo>
                  <a:pt x="1473200" y="1841500"/>
                </a:lnTo>
                <a:lnTo>
                  <a:pt x="1320800" y="1822450"/>
                </a:lnTo>
                <a:lnTo>
                  <a:pt x="1282700" y="1816100"/>
                </a:lnTo>
                <a:lnTo>
                  <a:pt x="1238250" y="1793875"/>
                </a:lnTo>
                <a:lnTo>
                  <a:pt x="1149350" y="1730375"/>
                </a:lnTo>
                <a:lnTo>
                  <a:pt x="1050925" y="1635125"/>
                </a:lnTo>
                <a:lnTo>
                  <a:pt x="971550" y="1539875"/>
                </a:lnTo>
                <a:lnTo>
                  <a:pt x="866775" y="1393825"/>
                </a:lnTo>
                <a:lnTo>
                  <a:pt x="730250" y="1184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BF0ADF6-3E3B-4408-A842-5A780BAB967C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616075"/>
            <a:ext cx="4951412" cy="4213225"/>
            <a:chOff x="2713038" y="1751013"/>
            <a:chExt cx="4951412" cy="4213225"/>
          </a:xfrm>
        </p:grpSpPr>
        <p:sp>
          <p:nvSpPr>
            <p:cNvPr id="13" name="フリーフォーム 8">
              <a:extLst>
                <a:ext uri="{FF2B5EF4-FFF2-40B4-BE49-F238E27FC236}">
                  <a16:creationId xmlns:a16="http://schemas.microsoft.com/office/drawing/2014/main" id="{E26D898E-7BAF-4023-9CB0-3166D550B7BD}"/>
                </a:ext>
              </a:extLst>
            </p:cNvPr>
            <p:cNvSpPr/>
            <p:nvPr/>
          </p:nvSpPr>
          <p:spPr>
            <a:xfrm>
              <a:off x="4575175" y="2773363"/>
              <a:ext cx="458788" cy="1312863"/>
            </a:xfrm>
            <a:custGeom>
              <a:avLst/>
              <a:gdLst>
                <a:gd name="connsiteX0" fmla="*/ 445294 w 459582"/>
                <a:gd name="connsiteY0" fmla="*/ 731044 h 1312069"/>
                <a:gd name="connsiteX1" fmla="*/ 459582 w 459582"/>
                <a:gd name="connsiteY1" fmla="*/ 1252538 h 1312069"/>
                <a:gd name="connsiteX2" fmla="*/ 259557 w 459582"/>
                <a:gd name="connsiteY2" fmla="*/ 1312069 h 1312069"/>
                <a:gd name="connsiteX3" fmla="*/ 257175 w 459582"/>
                <a:gd name="connsiteY3" fmla="*/ 1135857 h 1312069"/>
                <a:gd name="connsiteX4" fmla="*/ 252413 w 459582"/>
                <a:gd name="connsiteY4" fmla="*/ 940594 h 1312069"/>
                <a:gd name="connsiteX5" fmla="*/ 245269 w 459582"/>
                <a:gd name="connsiteY5" fmla="*/ 819150 h 1312069"/>
                <a:gd name="connsiteX6" fmla="*/ 233363 w 459582"/>
                <a:gd name="connsiteY6" fmla="*/ 681038 h 1312069"/>
                <a:gd name="connsiteX7" fmla="*/ 214313 w 459582"/>
                <a:gd name="connsiteY7" fmla="*/ 542925 h 1312069"/>
                <a:gd name="connsiteX8" fmla="*/ 192882 w 459582"/>
                <a:gd name="connsiteY8" fmla="*/ 426244 h 1312069"/>
                <a:gd name="connsiteX9" fmla="*/ 161925 w 459582"/>
                <a:gd name="connsiteY9" fmla="*/ 302419 h 1312069"/>
                <a:gd name="connsiteX10" fmla="*/ 130969 w 459582"/>
                <a:gd name="connsiteY10" fmla="*/ 216694 h 1312069"/>
                <a:gd name="connsiteX11" fmla="*/ 102394 w 459582"/>
                <a:gd name="connsiteY11" fmla="*/ 157163 h 1312069"/>
                <a:gd name="connsiteX12" fmla="*/ 71438 w 459582"/>
                <a:gd name="connsiteY12" fmla="*/ 109538 h 1312069"/>
                <a:gd name="connsiteX13" fmla="*/ 50007 w 459582"/>
                <a:gd name="connsiteY13" fmla="*/ 80963 h 1312069"/>
                <a:gd name="connsiteX14" fmla="*/ 28575 w 459582"/>
                <a:gd name="connsiteY14" fmla="*/ 64294 h 1312069"/>
                <a:gd name="connsiteX15" fmla="*/ 14288 w 459582"/>
                <a:gd name="connsiteY15" fmla="*/ 54769 h 1312069"/>
                <a:gd name="connsiteX16" fmla="*/ 0 w 459582"/>
                <a:gd name="connsiteY16" fmla="*/ 38100 h 1312069"/>
                <a:gd name="connsiteX17" fmla="*/ 0 w 459582"/>
                <a:gd name="connsiteY17" fmla="*/ 19050 h 1312069"/>
                <a:gd name="connsiteX18" fmla="*/ 4763 w 459582"/>
                <a:gd name="connsiteY18" fmla="*/ 7144 h 1312069"/>
                <a:gd name="connsiteX19" fmla="*/ 19050 w 459582"/>
                <a:gd name="connsiteY19" fmla="*/ 0 h 1312069"/>
                <a:gd name="connsiteX20" fmla="*/ 61913 w 459582"/>
                <a:gd name="connsiteY20" fmla="*/ 0 h 1312069"/>
                <a:gd name="connsiteX21" fmla="*/ 159544 w 459582"/>
                <a:gd name="connsiteY21" fmla="*/ 14288 h 1312069"/>
                <a:gd name="connsiteX22" fmla="*/ 257175 w 459582"/>
                <a:gd name="connsiteY22" fmla="*/ 35719 h 1312069"/>
                <a:gd name="connsiteX23" fmla="*/ 354807 w 459582"/>
                <a:gd name="connsiteY23" fmla="*/ 57150 h 1312069"/>
                <a:gd name="connsiteX24" fmla="*/ 433388 w 459582"/>
                <a:gd name="connsiteY24" fmla="*/ 69057 h 1312069"/>
                <a:gd name="connsiteX25" fmla="*/ 435769 w 459582"/>
                <a:gd name="connsiteY25" fmla="*/ 271463 h 1312069"/>
                <a:gd name="connsiteX26" fmla="*/ 445294 w 459582"/>
                <a:gd name="connsiteY26" fmla="*/ 731044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2" h="1312069">
                  <a:moveTo>
                    <a:pt x="445294" y="731044"/>
                  </a:moveTo>
                  <a:lnTo>
                    <a:pt x="459582" y="1252538"/>
                  </a:lnTo>
                  <a:lnTo>
                    <a:pt x="259557" y="1312069"/>
                  </a:lnTo>
                  <a:lnTo>
                    <a:pt x="257175" y="1135857"/>
                  </a:lnTo>
                  <a:lnTo>
                    <a:pt x="252413" y="940594"/>
                  </a:lnTo>
                  <a:lnTo>
                    <a:pt x="245269" y="819150"/>
                  </a:lnTo>
                  <a:lnTo>
                    <a:pt x="233363" y="681038"/>
                  </a:lnTo>
                  <a:lnTo>
                    <a:pt x="214313" y="542925"/>
                  </a:lnTo>
                  <a:lnTo>
                    <a:pt x="192882" y="426244"/>
                  </a:lnTo>
                  <a:lnTo>
                    <a:pt x="161925" y="302419"/>
                  </a:lnTo>
                  <a:lnTo>
                    <a:pt x="130969" y="216694"/>
                  </a:lnTo>
                  <a:lnTo>
                    <a:pt x="102394" y="157163"/>
                  </a:lnTo>
                  <a:lnTo>
                    <a:pt x="71438" y="109538"/>
                  </a:lnTo>
                  <a:lnTo>
                    <a:pt x="50007" y="80963"/>
                  </a:lnTo>
                  <a:lnTo>
                    <a:pt x="28575" y="64294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61913" y="0"/>
                  </a:lnTo>
                  <a:lnTo>
                    <a:pt x="159544" y="14288"/>
                  </a:lnTo>
                  <a:lnTo>
                    <a:pt x="257175" y="35719"/>
                  </a:lnTo>
                  <a:lnTo>
                    <a:pt x="354807" y="57150"/>
                  </a:lnTo>
                  <a:lnTo>
                    <a:pt x="433388" y="69057"/>
                  </a:lnTo>
                  <a:cubicBezTo>
                    <a:pt x="434182" y="136526"/>
                    <a:pt x="434975" y="203994"/>
                    <a:pt x="435769" y="271463"/>
                  </a:cubicBezTo>
                  <a:lnTo>
                    <a:pt x="445294" y="731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652B0384-2E2A-4C5D-BE3F-6517CA133F32}"/>
                </a:ext>
              </a:extLst>
            </p:cNvPr>
            <p:cNvSpPr/>
            <p:nvPr/>
          </p:nvSpPr>
          <p:spPr>
            <a:xfrm rot="16200000">
              <a:off x="1481138" y="3603626"/>
              <a:ext cx="2886075" cy="422275"/>
            </a:xfrm>
            <a:custGeom>
              <a:avLst/>
              <a:gdLst>
                <a:gd name="connsiteX0" fmla="*/ 1908083 w 2885910"/>
                <a:gd name="connsiteY0" fmla="*/ 422844 h 422844"/>
                <a:gd name="connsiteX1" fmla="*/ 1606807 w 2885910"/>
                <a:gd name="connsiteY1" fmla="*/ 420201 h 422844"/>
                <a:gd name="connsiteX2" fmla="*/ 1456169 w 2885910"/>
                <a:gd name="connsiteY2" fmla="*/ 420201 h 422844"/>
                <a:gd name="connsiteX3" fmla="*/ 1170749 w 2885910"/>
                <a:gd name="connsiteY3" fmla="*/ 417558 h 422844"/>
                <a:gd name="connsiteX4" fmla="*/ 882687 w 2885910"/>
                <a:gd name="connsiteY4" fmla="*/ 409630 h 422844"/>
                <a:gd name="connsiteX5" fmla="*/ 639551 w 2885910"/>
                <a:gd name="connsiteY5" fmla="*/ 404344 h 422844"/>
                <a:gd name="connsiteX6" fmla="*/ 436058 w 2885910"/>
                <a:gd name="connsiteY6" fmla="*/ 399059 h 422844"/>
                <a:gd name="connsiteX7" fmla="*/ 269563 w 2885910"/>
                <a:gd name="connsiteY7" fmla="*/ 404344 h 422844"/>
                <a:gd name="connsiteX8" fmla="*/ 187637 w 2885910"/>
                <a:gd name="connsiteY8" fmla="*/ 369988 h 422844"/>
                <a:gd name="connsiteX9" fmla="*/ 116282 w 2885910"/>
                <a:gd name="connsiteY9" fmla="*/ 343561 h 422844"/>
                <a:gd name="connsiteX10" fmla="*/ 79283 w 2885910"/>
                <a:gd name="connsiteY10" fmla="*/ 325061 h 422844"/>
                <a:gd name="connsiteX11" fmla="*/ 50213 w 2885910"/>
                <a:gd name="connsiteY11" fmla="*/ 306562 h 422844"/>
                <a:gd name="connsiteX12" fmla="*/ 18499 w 2885910"/>
                <a:gd name="connsiteY12" fmla="*/ 272206 h 422844"/>
                <a:gd name="connsiteX13" fmla="*/ 2643 w 2885910"/>
                <a:gd name="connsiteY13" fmla="*/ 248421 h 422844"/>
                <a:gd name="connsiteX14" fmla="*/ 0 w 2885910"/>
                <a:gd name="connsiteY14" fmla="*/ 227279 h 422844"/>
                <a:gd name="connsiteX15" fmla="*/ 13214 w 2885910"/>
                <a:gd name="connsiteY15" fmla="*/ 211422 h 422844"/>
                <a:gd name="connsiteX16" fmla="*/ 36999 w 2885910"/>
                <a:gd name="connsiteY16" fmla="*/ 195565 h 422844"/>
                <a:gd name="connsiteX17" fmla="*/ 105711 w 2885910"/>
                <a:gd name="connsiteY17" fmla="*/ 163852 h 422844"/>
                <a:gd name="connsiteX18" fmla="*/ 174423 w 2885910"/>
                <a:gd name="connsiteY18" fmla="*/ 140067 h 422844"/>
                <a:gd name="connsiteX19" fmla="*/ 211422 w 2885910"/>
                <a:gd name="connsiteY19" fmla="*/ 129496 h 422844"/>
                <a:gd name="connsiteX20" fmla="*/ 372631 w 2885910"/>
                <a:gd name="connsiteY20" fmla="*/ 129496 h 422844"/>
                <a:gd name="connsiteX21" fmla="*/ 610481 w 2885910"/>
                <a:gd name="connsiteY21" fmla="*/ 140067 h 422844"/>
                <a:gd name="connsiteX22" fmla="*/ 980469 w 2885910"/>
                <a:gd name="connsiteY22" fmla="*/ 158566 h 422844"/>
                <a:gd name="connsiteX23" fmla="*/ 1479954 w 2885910"/>
                <a:gd name="connsiteY23" fmla="*/ 177066 h 422844"/>
                <a:gd name="connsiteX24" fmla="*/ 1960939 w 2885910"/>
                <a:gd name="connsiteY24" fmla="*/ 190280 h 422844"/>
                <a:gd name="connsiteX25" fmla="*/ 2272786 w 2885910"/>
                <a:gd name="connsiteY25" fmla="*/ 198208 h 422844"/>
                <a:gd name="connsiteX26" fmla="*/ 2375854 w 2885910"/>
                <a:gd name="connsiteY26" fmla="*/ 195565 h 422844"/>
                <a:gd name="connsiteX27" fmla="*/ 2518564 w 2885910"/>
                <a:gd name="connsiteY27" fmla="*/ 184994 h 422844"/>
                <a:gd name="connsiteX28" fmla="*/ 2616347 w 2885910"/>
                <a:gd name="connsiteY28" fmla="*/ 166495 h 422844"/>
                <a:gd name="connsiteX29" fmla="*/ 2674488 w 2885910"/>
                <a:gd name="connsiteY29" fmla="*/ 147995 h 422844"/>
                <a:gd name="connsiteX30" fmla="*/ 2708844 w 2885910"/>
                <a:gd name="connsiteY30" fmla="*/ 126853 h 422844"/>
                <a:gd name="connsiteX31" fmla="*/ 2748486 w 2885910"/>
                <a:gd name="connsiteY31" fmla="*/ 92497 h 422844"/>
                <a:gd name="connsiteX32" fmla="*/ 2801341 w 2885910"/>
                <a:gd name="connsiteY32" fmla="*/ 34356 h 422844"/>
                <a:gd name="connsiteX33" fmla="*/ 2819840 w 2885910"/>
                <a:gd name="connsiteY33" fmla="*/ 15857 h 422844"/>
                <a:gd name="connsiteX34" fmla="*/ 2838340 w 2885910"/>
                <a:gd name="connsiteY34" fmla="*/ 2643 h 422844"/>
                <a:gd name="connsiteX35" fmla="*/ 2859482 w 2885910"/>
                <a:gd name="connsiteY35" fmla="*/ 0 h 422844"/>
                <a:gd name="connsiteX36" fmla="*/ 2877981 w 2885910"/>
                <a:gd name="connsiteY36" fmla="*/ 7928 h 422844"/>
                <a:gd name="connsiteX37" fmla="*/ 2883267 w 2885910"/>
                <a:gd name="connsiteY37" fmla="*/ 18499 h 422844"/>
                <a:gd name="connsiteX38" fmla="*/ 2885910 w 2885910"/>
                <a:gd name="connsiteY38" fmla="*/ 47570 h 422844"/>
                <a:gd name="connsiteX39" fmla="*/ 2877981 w 2885910"/>
                <a:gd name="connsiteY39" fmla="*/ 108354 h 422844"/>
                <a:gd name="connsiteX40" fmla="*/ 2870053 w 2885910"/>
                <a:gd name="connsiteY40" fmla="*/ 147995 h 422844"/>
                <a:gd name="connsiteX41" fmla="*/ 2854197 w 2885910"/>
                <a:gd name="connsiteY41" fmla="*/ 208779 h 422844"/>
                <a:gd name="connsiteX42" fmla="*/ 2819840 w 2885910"/>
                <a:gd name="connsiteY42" fmla="*/ 285420 h 422844"/>
                <a:gd name="connsiteX43" fmla="*/ 2785484 w 2885910"/>
                <a:gd name="connsiteY43" fmla="*/ 335632 h 422844"/>
                <a:gd name="connsiteX44" fmla="*/ 2751128 w 2885910"/>
                <a:gd name="connsiteY44" fmla="*/ 375274 h 422844"/>
                <a:gd name="connsiteX45" fmla="*/ 2661274 w 2885910"/>
                <a:gd name="connsiteY45" fmla="*/ 422844 h 422844"/>
                <a:gd name="connsiteX46" fmla="*/ 1908083 w 2885910"/>
                <a:gd name="connsiteY46" fmla="*/ 422844 h 4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5910" h="422844">
                  <a:moveTo>
                    <a:pt x="1908083" y="422844"/>
                  </a:moveTo>
                  <a:lnTo>
                    <a:pt x="1606807" y="420201"/>
                  </a:lnTo>
                  <a:lnTo>
                    <a:pt x="1456169" y="420201"/>
                  </a:lnTo>
                  <a:lnTo>
                    <a:pt x="1170749" y="417558"/>
                  </a:lnTo>
                  <a:lnTo>
                    <a:pt x="882687" y="409630"/>
                  </a:lnTo>
                  <a:lnTo>
                    <a:pt x="639551" y="404344"/>
                  </a:lnTo>
                  <a:lnTo>
                    <a:pt x="436058" y="399059"/>
                  </a:lnTo>
                  <a:lnTo>
                    <a:pt x="269563" y="404344"/>
                  </a:lnTo>
                  <a:lnTo>
                    <a:pt x="187637" y="369988"/>
                  </a:lnTo>
                  <a:lnTo>
                    <a:pt x="116282" y="343561"/>
                  </a:lnTo>
                  <a:lnTo>
                    <a:pt x="79283" y="325061"/>
                  </a:lnTo>
                  <a:lnTo>
                    <a:pt x="50213" y="306562"/>
                  </a:lnTo>
                  <a:lnTo>
                    <a:pt x="18499" y="272206"/>
                  </a:lnTo>
                  <a:lnTo>
                    <a:pt x="2643" y="248421"/>
                  </a:lnTo>
                  <a:lnTo>
                    <a:pt x="0" y="227279"/>
                  </a:lnTo>
                  <a:lnTo>
                    <a:pt x="13214" y="211422"/>
                  </a:lnTo>
                  <a:lnTo>
                    <a:pt x="36999" y="195565"/>
                  </a:lnTo>
                  <a:lnTo>
                    <a:pt x="105711" y="163852"/>
                  </a:lnTo>
                  <a:lnTo>
                    <a:pt x="174423" y="140067"/>
                  </a:lnTo>
                  <a:lnTo>
                    <a:pt x="211422" y="129496"/>
                  </a:lnTo>
                  <a:lnTo>
                    <a:pt x="372631" y="129496"/>
                  </a:lnTo>
                  <a:lnTo>
                    <a:pt x="610481" y="140067"/>
                  </a:lnTo>
                  <a:lnTo>
                    <a:pt x="980469" y="158566"/>
                  </a:lnTo>
                  <a:lnTo>
                    <a:pt x="1479954" y="177066"/>
                  </a:lnTo>
                  <a:lnTo>
                    <a:pt x="1960939" y="190280"/>
                  </a:lnTo>
                  <a:lnTo>
                    <a:pt x="2272786" y="198208"/>
                  </a:lnTo>
                  <a:lnTo>
                    <a:pt x="2375854" y="195565"/>
                  </a:lnTo>
                  <a:lnTo>
                    <a:pt x="2518564" y="184994"/>
                  </a:lnTo>
                  <a:lnTo>
                    <a:pt x="2616347" y="166495"/>
                  </a:lnTo>
                  <a:lnTo>
                    <a:pt x="2674488" y="147995"/>
                  </a:lnTo>
                  <a:lnTo>
                    <a:pt x="2708844" y="126853"/>
                  </a:lnTo>
                  <a:lnTo>
                    <a:pt x="2748486" y="92497"/>
                  </a:lnTo>
                  <a:lnTo>
                    <a:pt x="2801341" y="34356"/>
                  </a:lnTo>
                  <a:lnTo>
                    <a:pt x="2819840" y="15857"/>
                  </a:lnTo>
                  <a:lnTo>
                    <a:pt x="2838340" y="2643"/>
                  </a:lnTo>
                  <a:lnTo>
                    <a:pt x="2859482" y="0"/>
                  </a:lnTo>
                  <a:lnTo>
                    <a:pt x="2877981" y="7928"/>
                  </a:lnTo>
                  <a:lnTo>
                    <a:pt x="2883267" y="18499"/>
                  </a:lnTo>
                  <a:lnTo>
                    <a:pt x="2885910" y="47570"/>
                  </a:lnTo>
                  <a:lnTo>
                    <a:pt x="2877981" y="108354"/>
                  </a:lnTo>
                  <a:lnTo>
                    <a:pt x="2870053" y="147995"/>
                  </a:lnTo>
                  <a:lnTo>
                    <a:pt x="2854197" y="208779"/>
                  </a:lnTo>
                  <a:lnTo>
                    <a:pt x="2819840" y="285420"/>
                  </a:lnTo>
                  <a:lnTo>
                    <a:pt x="2785484" y="335632"/>
                  </a:lnTo>
                  <a:lnTo>
                    <a:pt x="2751128" y="375274"/>
                  </a:lnTo>
                  <a:lnTo>
                    <a:pt x="2661274" y="422844"/>
                  </a:lnTo>
                  <a:lnTo>
                    <a:pt x="1908083" y="422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0E7B9E2A-8F30-4F72-BF55-1FFC7A705D8C}"/>
                </a:ext>
              </a:extLst>
            </p:cNvPr>
            <p:cNvSpPr/>
            <p:nvPr/>
          </p:nvSpPr>
          <p:spPr>
            <a:xfrm rot="16200000">
              <a:off x="2120901" y="3146425"/>
              <a:ext cx="2940050" cy="1273175"/>
            </a:xfrm>
            <a:custGeom>
              <a:avLst/>
              <a:gdLst>
                <a:gd name="connsiteX0" fmla="*/ 1651907 w 2939143"/>
                <a:gd name="connsiteY0" fmla="*/ 1094015 h 1273629"/>
                <a:gd name="connsiteX1" fmla="*/ 1363435 w 2939143"/>
                <a:gd name="connsiteY1" fmla="*/ 1096736 h 1273629"/>
                <a:gd name="connsiteX2" fmla="*/ 1006928 w 2939143"/>
                <a:gd name="connsiteY2" fmla="*/ 1107622 h 1273629"/>
                <a:gd name="connsiteX3" fmla="*/ 751114 w 2939143"/>
                <a:gd name="connsiteY3" fmla="*/ 1118508 h 1273629"/>
                <a:gd name="connsiteX4" fmla="*/ 503464 w 2939143"/>
                <a:gd name="connsiteY4" fmla="*/ 1132115 h 1273629"/>
                <a:gd name="connsiteX5" fmla="*/ 304800 w 2939143"/>
                <a:gd name="connsiteY5" fmla="*/ 1143000 h 1273629"/>
                <a:gd name="connsiteX6" fmla="*/ 242207 w 2939143"/>
                <a:gd name="connsiteY6" fmla="*/ 1123950 h 1273629"/>
                <a:gd name="connsiteX7" fmla="*/ 136071 w 2939143"/>
                <a:gd name="connsiteY7" fmla="*/ 1083129 h 1273629"/>
                <a:gd name="connsiteX8" fmla="*/ 57150 w 2939143"/>
                <a:gd name="connsiteY8" fmla="*/ 1050472 h 1273629"/>
                <a:gd name="connsiteX9" fmla="*/ 16328 w 2939143"/>
                <a:gd name="connsiteY9" fmla="*/ 1034143 h 1273629"/>
                <a:gd name="connsiteX10" fmla="*/ 2721 w 2939143"/>
                <a:gd name="connsiteY10" fmla="*/ 1017815 h 1273629"/>
                <a:gd name="connsiteX11" fmla="*/ 0 w 2939143"/>
                <a:gd name="connsiteY11" fmla="*/ 987879 h 1273629"/>
                <a:gd name="connsiteX12" fmla="*/ 2721 w 2939143"/>
                <a:gd name="connsiteY12" fmla="*/ 971550 h 1273629"/>
                <a:gd name="connsiteX13" fmla="*/ 19050 w 2939143"/>
                <a:gd name="connsiteY13" fmla="*/ 944336 h 1273629"/>
                <a:gd name="connsiteX14" fmla="*/ 51707 w 2939143"/>
                <a:gd name="connsiteY14" fmla="*/ 922565 h 1273629"/>
                <a:gd name="connsiteX15" fmla="*/ 97971 w 2939143"/>
                <a:gd name="connsiteY15" fmla="*/ 911679 h 1273629"/>
                <a:gd name="connsiteX16" fmla="*/ 212271 w 2939143"/>
                <a:gd name="connsiteY16" fmla="*/ 895350 h 1273629"/>
                <a:gd name="connsiteX17" fmla="*/ 353785 w 2939143"/>
                <a:gd name="connsiteY17" fmla="*/ 873579 h 1273629"/>
                <a:gd name="connsiteX18" fmla="*/ 498021 w 2939143"/>
                <a:gd name="connsiteY18" fmla="*/ 873579 h 1273629"/>
                <a:gd name="connsiteX19" fmla="*/ 805543 w 2939143"/>
                <a:gd name="connsiteY19" fmla="*/ 873579 h 1273629"/>
                <a:gd name="connsiteX20" fmla="*/ 1183821 w 2939143"/>
                <a:gd name="connsiteY20" fmla="*/ 873579 h 1273629"/>
                <a:gd name="connsiteX21" fmla="*/ 1529443 w 2939143"/>
                <a:gd name="connsiteY21" fmla="*/ 870858 h 1273629"/>
                <a:gd name="connsiteX22" fmla="*/ 1684564 w 2939143"/>
                <a:gd name="connsiteY22" fmla="*/ 870858 h 1273629"/>
                <a:gd name="connsiteX23" fmla="*/ 1907721 w 2939143"/>
                <a:gd name="connsiteY23" fmla="*/ 881743 h 1273629"/>
                <a:gd name="connsiteX24" fmla="*/ 2242457 w 2939143"/>
                <a:gd name="connsiteY24" fmla="*/ 898072 h 1273629"/>
                <a:gd name="connsiteX25" fmla="*/ 2593521 w 2939143"/>
                <a:gd name="connsiteY25" fmla="*/ 917122 h 1273629"/>
                <a:gd name="connsiteX26" fmla="*/ 2658835 w 2939143"/>
                <a:gd name="connsiteY26" fmla="*/ 917122 h 1273629"/>
                <a:gd name="connsiteX27" fmla="*/ 2686050 w 2939143"/>
                <a:gd name="connsiteY27" fmla="*/ 903515 h 1273629"/>
                <a:gd name="connsiteX28" fmla="*/ 2710543 w 2939143"/>
                <a:gd name="connsiteY28" fmla="*/ 876300 h 1273629"/>
                <a:gd name="connsiteX29" fmla="*/ 2718707 w 2939143"/>
                <a:gd name="connsiteY29" fmla="*/ 840922 h 1273629"/>
                <a:gd name="connsiteX30" fmla="*/ 2715985 w 2939143"/>
                <a:gd name="connsiteY30" fmla="*/ 781050 h 1273629"/>
                <a:gd name="connsiteX31" fmla="*/ 2699657 w 2939143"/>
                <a:gd name="connsiteY31" fmla="*/ 636815 h 1273629"/>
                <a:gd name="connsiteX32" fmla="*/ 2658835 w 2939143"/>
                <a:gd name="connsiteY32" fmla="*/ 372836 h 1273629"/>
                <a:gd name="connsiteX33" fmla="*/ 2620735 w 2939143"/>
                <a:gd name="connsiteY33" fmla="*/ 141515 h 1273629"/>
                <a:gd name="connsiteX34" fmla="*/ 2748643 w 2939143"/>
                <a:gd name="connsiteY34" fmla="*/ 0 h 1273629"/>
                <a:gd name="connsiteX35" fmla="*/ 2778578 w 2939143"/>
                <a:gd name="connsiteY35" fmla="*/ 236765 h 1273629"/>
                <a:gd name="connsiteX36" fmla="*/ 2803071 w 2939143"/>
                <a:gd name="connsiteY36" fmla="*/ 427265 h 1273629"/>
                <a:gd name="connsiteX37" fmla="*/ 2816678 w 2939143"/>
                <a:gd name="connsiteY37" fmla="*/ 525236 h 1273629"/>
                <a:gd name="connsiteX38" fmla="*/ 2841171 w 2939143"/>
                <a:gd name="connsiteY38" fmla="*/ 669472 h 1273629"/>
                <a:gd name="connsiteX39" fmla="*/ 2862943 w 2939143"/>
                <a:gd name="connsiteY39" fmla="*/ 789215 h 1273629"/>
                <a:gd name="connsiteX40" fmla="*/ 2876550 w 2939143"/>
                <a:gd name="connsiteY40" fmla="*/ 830036 h 1273629"/>
                <a:gd name="connsiteX41" fmla="*/ 2892878 w 2939143"/>
                <a:gd name="connsiteY41" fmla="*/ 862693 h 1273629"/>
                <a:gd name="connsiteX42" fmla="*/ 2920093 w 2939143"/>
                <a:gd name="connsiteY42" fmla="*/ 911679 h 1273629"/>
                <a:gd name="connsiteX43" fmla="*/ 2939143 w 2939143"/>
                <a:gd name="connsiteY43" fmla="*/ 944336 h 1273629"/>
                <a:gd name="connsiteX44" fmla="*/ 2933700 w 2939143"/>
                <a:gd name="connsiteY44" fmla="*/ 979715 h 1273629"/>
                <a:gd name="connsiteX45" fmla="*/ 2879271 w 2939143"/>
                <a:gd name="connsiteY45" fmla="*/ 1085850 h 1273629"/>
                <a:gd name="connsiteX46" fmla="*/ 2813957 w 2939143"/>
                <a:gd name="connsiteY46" fmla="*/ 1181100 h 1273629"/>
                <a:gd name="connsiteX47" fmla="*/ 2775857 w 2939143"/>
                <a:gd name="connsiteY47" fmla="*/ 1240972 h 1273629"/>
                <a:gd name="connsiteX48" fmla="*/ 2754085 w 2939143"/>
                <a:gd name="connsiteY48" fmla="*/ 1268186 h 1273629"/>
                <a:gd name="connsiteX49" fmla="*/ 2724150 w 2939143"/>
                <a:gd name="connsiteY49" fmla="*/ 1273629 h 1273629"/>
                <a:gd name="connsiteX50" fmla="*/ 2691493 w 2939143"/>
                <a:gd name="connsiteY50" fmla="*/ 1262743 h 1273629"/>
                <a:gd name="connsiteX51" fmla="*/ 2639785 w 2939143"/>
                <a:gd name="connsiteY51" fmla="*/ 1232808 h 1273629"/>
                <a:gd name="connsiteX52" fmla="*/ 2588078 w 2939143"/>
                <a:gd name="connsiteY52" fmla="*/ 1202872 h 1273629"/>
                <a:gd name="connsiteX53" fmla="*/ 2536371 w 2939143"/>
                <a:gd name="connsiteY53" fmla="*/ 1178379 h 1273629"/>
                <a:gd name="connsiteX54" fmla="*/ 2476500 w 2939143"/>
                <a:gd name="connsiteY54" fmla="*/ 1153886 h 1273629"/>
                <a:gd name="connsiteX55" fmla="*/ 2422071 w 2939143"/>
                <a:gd name="connsiteY55" fmla="*/ 1137558 h 1273629"/>
                <a:gd name="connsiteX56" fmla="*/ 2299607 w 2939143"/>
                <a:gd name="connsiteY56" fmla="*/ 1123950 h 1273629"/>
                <a:gd name="connsiteX57" fmla="*/ 2071007 w 2939143"/>
                <a:gd name="connsiteY57" fmla="*/ 1104900 h 1273629"/>
                <a:gd name="connsiteX58" fmla="*/ 1934935 w 2939143"/>
                <a:gd name="connsiteY58" fmla="*/ 1099458 h 1273629"/>
                <a:gd name="connsiteX59" fmla="*/ 1651907 w 2939143"/>
                <a:gd name="connsiteY59" fmla="*/ 1094015 h 127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39143" h="1273629">
                  <a:moveTo>
                    <a:pt x="1651907" y="1094015"/>
                  </a:moveTo>
                  <a:lnTo>
                    <a:pt x="1363435" y="1096736"/>
                  </a:lnTo>
                  <a:lnTo>
                    <a:pt x="1006928" y="1107622"/>
                  </a:lnTo>
                  <a:lnTo>
                    <a:pt x="751114" y="1118508"/>
                  </a:lnTo>
                  <a:lnTo>
                    <a:pt x="503464" y="1132115"/>
                  </a:lnTo>
                  <a:lnTo>
                    <a:pt x="304800" y="1143000"/>
                  </a:lnTo>
                  <a:lnTo>
                    <a:pt x="242207" y="1123950"/>
                  </a:lnTo>
                  <a:lnTo>
                    <a:pt x="136071" y="1083129"/>
                  </a:lnTo>
                  <a:lnTo>
                    <a:pt x="57150" y="1050472"/>
                  </a:lnTo>
                  <a:lnTo>
                    <a:pt x="16328" y="1034143"/>
                  </a:lnTo>
                  <a:lnTo>
                    <a:pt x="2721" y="1017815"/>
                  </a:lnTo>
                  <a:lnTo>
                    <a:pt x="0" y="987879"/>
                  </a:lnTo>
                  <a:lnTo>
                    <a:pt x="2721" y="971550"/>
                  </a:lnTo>
                  <a:lnTo>
                    <a:pt x="19050" y="944336"/>
                  </a:lnTo>
                  <a:lnTo>
                    <a:pt x="51707" y="922565"/>
                  </a:lnTo>
                  <a:lnTo>
                    <a:pt x="97971" y="911679"/>
                  </a:lnTo>
                  <a:lnTo>
                    <a:pt x="212271" y="895350"/>
                  </a:lnTo>
                  <a:lnTo>
                    <a:pt x="353785" y="873579"/>
                  </a:lnTo>
                  <a:lnTo>
                    <a:pt x="498021" y="873579"/>
                  </a:lnTo>
                  <a:lnTo>
                    <a:pt x="805543" y="873579"/>
                  </a:lnTo>
                  <a:lnTo>
                    <a:pt x="1183821" y="873579"/>
                  </a:lnTo>
                  <a:lnTo>
                    <a:pt x="1529443" y="870858"/>
                  </a:lnTo>
                  <a:lnTo>
                    <a:pt x="1684564" y="870858"/>
                  </a:lnTo>
                  <a:lnTo>
                    <a:pt x="1907721" y="881743"/>
                  </a:lnTo>
                  <a:lnTo>
                    <a:pt x="2242457" y="898072"/>
                  </a:lnTo>
                  <a:lnTo>
                    <a:pt x="2593521" y="917122"/>
                  </a:lnTo>
                  <a:lnTo>
                    <a:pt x="2658835" y="917122"/>
                  </a:lnTo>
                  <a:lnTo>
                    <a:pt x="2686050" y="903515"/>
                  </a:lnTo>
                  <a:lnTo>
                    <a:pt x="2710543" y="876300"/>
                  </a:lnTo>
                  <a:lnTo>
                    <a:pt x="2718707" y="840922"/>
                  </a:lnTo>
                  <a:lnTo>
                    <a:pt x="2715985" y="781050"/>
                  </a:lnTo>
                  <a:lnTo>
                    <a:pt x="2699657" y="636815"/>
                  </a:lnTo>
                  <a:lnTo>
                    <a:pt x="2658835" y="372836"/>
                  </a:lnTo>
                  <a:lnTo>
                    <a:pt x="2620735" y="141515"/>
                  </a:lnTo>
                  <a:lnTo>
                    <a:pt x="2748643" y="0"/>
                  </a:lnTo>
                  <a:lnTo>
                    <a:pt x="2778578" y="236765"/>
                  </a:lnTo>
                  <a:lnTo>
                    <a:pt x="2803071" y="427265"/>
                  </a:lnTo>
                  <a:lnTo>
                    <a:pt x="2816678" y="525236"/>
                  </a:lnTo>
                  <a:lnTo>
                    <a:pt x="2841171" y="669472"/>
                  </a:lnTo>
                  <a:lnTo>
                    <a:pt x="2862943" y="789215"/>
                  </a:lnTo>
                  <a:lnTo>
                    <a:pt x="2876550" y="830036"/>
                  </a:lnTo>
                  <a:lnTo>
                    <a:pt x="2892878" y="862693"/>
                  </a:lnTo>
                  <a:lnTo>
                    <a:pt x="2920093" y="911679"/>
                  </a:lnTo>
                  <a:lnTo>
                    <a:pt x="2939143" y="944336"/>
                  </a:lnTo>
                  <a:lnTo>
                    <a:pt x="2933700" y="979715"/>
                  </a:lnTo>
                  <a:lnTo>
                    <a:pt x="2879271" y="1085850"/>
                  </a:lnTo>
                  <a:lnTo>
                    <a:pt x="2813957" y="1181100"/>
                  </a:lnTo>
                  <a:lnTo>
                    <a:pt x="2775857" y="1240972"/>
                  </a:lnTo>
                  <a:lnTo>
                    <a:pt x="2754085" y="1268186"/>
                  </a:lnTo>
                  <a:lnTo>
                    <a:pt x="2724150" y="1273629"/>
                  </a:lnTo>
                  <a:lnTo>
                    <a:pt x="2691493" y="1262743"/>
                  </a:lnTo>
                  <a:lnTo>
                    <a:pt x="2639785" y="1232808"/>
                  </a:lnTo>
                  <a:lnTo>
                    <a:pt x="2588078" y="1202872"/>
                  </a:lnTo>
                  <a:lnTo>
                    <a:pt x="2536371" y="1178379"/>
                  </a:lnTo>
                  <a:lnTo>
                    <a:pt x="2476500" y="1153886"/>
                  </a:lnTo>
                  <a:lnTo>
                    <a:pt x="2422071" y="1137558"/>
                  </a:lnTo>
                  <a:lnTo>
                    <a:pt x="2299607" y="1123950"/>
                  </a:lnTo>
                  <a:lnTo>
                    <a:pt x="2071007" y="1104900"/>
                  </a:lnTo>
                  <a:lnTo>
                    <a:pt x="1934935" y="1099458"/>
                  </a:lnTo>
                  <a:lnTo>
                    <a:pt x="1651907" y="10940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00D3E0F-A7A4-493D-9C99-4A2BE8B0F186}"/>
                </a:ext>
              </a:extLst>
            </p:cNvPr>
            <p:cNvSpPr/>
            <p:nvPr/>
          </p:nvSpPr>
          <p:spPr>
            <a:xfrm>
              <a:off x="3065463" y="3529013"/>
              <a:ext cx="819150" cy="290513"/>
            </a:xfrm>
            <a:custGeom>
              <a:avLst/>
              <a:gdLst>
                <a:gd name="connsiteX0" fmla="*/ 352425 w 819150"/>
                <a:gd name="connsiteY0" fmla="*/ 238125 h 290512"/>
                <a:gd name="connsiteX1" fmla="*/ 0 w 819150"/>
                <a:gd name="connsiteY1" fmla="*/ 290512 h 290512"/>
                <a:gd name="connsiteX2" fmla="*/ 0 w 819150"/>
                <a:gd name="connsiteY2" fmla="*/ 102393 h 290512"/>
                <a:gd name="connsiteX3" fmla="*/ 816769 w 819150"/>
                <a:gd name="connsiteY3" fmla="*/ 0 h 290512"/>
                <a:gd name="connsiteX4" fmla="*/ 819150 w 819150"/>
                <a:gd name="connsiteY4" fmla="*/ 183356 h 290512"/>
                <a:gd name="connsiteX5" fmla="*/ 352425 w 819150"/>
                <a:gd name="connsiteY5" fmla="*/ 23812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9150" h="290512">
                  <a:moveTo>
                    <a:pt x="352425" y="238125"/>
                  </a:moveTo>
                  <a:lnTo>
                    <a:pt x="0" y="290512"/>
                  </a:lnTo>
                  <a:lnTo>
                    <a:pt x="0" y="102393"/>
                  </a:lnTo>
                  <a:lnTo>
                    <a:pt x="816769" y="0"/>
                  </a:lnTo>
                  <a:cubicBezTo>
                    <a:pt x="817563" y="61119"/>
                    <a:pt x="818356" y="122237"/>
                    <a:pt x="819150" y="183356"/>
                  </a:cubicBezTo>
                  <a:lnTo>
                    <a:pt x="352425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098DB2D8-AF75-44BC-91B6-260569422A06}"/>
                </a:ext>
              </a:extLst>
            </p:cNvPr>
            <p:cNvSpPr/>
            <p:nvPr/>
          </p:nvSpPr>
          <p:spPr>
            <a:xfrm>
              <a:off x="3041650" y="4710113"/>
              <a:ext cx="844550" cy="288925"/>
            </a:xfrm>
            <a:custGeom>
              <a:avLst/>
              <a:gdLst>
                <a:gd name="connsiteX0" fmla="*/ 373857 w 845344"/>
                <a:gd name="connsiteY0" fmla="*/ 238125 h 288131"/>
                <a:gd name="connsiteX1" fmla="*/ 2382 w 845344"/>
                <a:gd name="connsiteY1" fmla="*/ 288131 h 288131"/>
                <a:gd name="connsiteX2" fmla="*/ 0 w 845344"/>
                <a:gd name="connsiteY2" fmla="*/ 107156 h 288131"/>
                <a:gd name="connsiteX3" fmla="*/ 521494 w 845344"/>
                <a:gd name="connsiteY3" fmla="*/ 42862 h 288131"/>
                <a:gd name="connsiteX4" fmla="*/ 845344 w 845344"/>
                <a:gd name="connsiteY4" fmla="*/ 0 h 288131"/>
                <a:gd name="connsiteX5" fmla="*/ 845344 w 845344"/>
                <a:gd name="connsiteY5" fmla="*/ 183356 h 288131"/>
                <a:gd name="connsiteX6" fmla="*/ 373857 w 845344"/>
                <a:gd name="connsiteY6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5344" h="288131">
                  <a:moveTo>
                    <a:pt x="373857" y="238125"/>
                  </a:moveTo>
                  <a:lnTo>
                    <a:pt x="2382" y="288131"/>
                  </a:lnTo>
                  <a:lnTo>
                    <a:pt x="0" y="107156"/>
                  </a:lnTo>
                  <a:lnTo>
                    <a:pt x="521494" y="42862"/>
                  </a:lnTo>
                  <a:lnTo>
                    <a:pt x="845344" y="0"/>
                  </a:lnTo>
                  <a:lnTo>
                    <a:pt x="845344" y="183356"/>
                  </a:lnTo>
                  <a:lnTo>
                    <a:pt x="373857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2D2F786A-A3B3-4225-A20B-B6EE81B538E8}"/>
                </a:ext>
              </a:extLst>
            </p:cNvPr>
            <p:cNvSpPr/>
            <p:nvPr/>
          </p:nvSpPr>
          <p:spPr>
            <a:xfrm>
              <a:off x="4810125" y="2636838"/>
              <a:ext cx="2352675" cy="1238250"/>
            </a:xfrm>
            <a:custGeom>
              <a:avLst/>
              <a:gdLst>
                <a:gd name="connsiteX0" fmla="*/ 1457325 w 2352675"/>
                <a:gd name="connsiteY0" fmla="*/ 254794 h 1238250"/>
                <a:gd name="connsiteX1" fmla="*/ 1128713 w 2352675"/>
                <a:gd name="connsiteY1" fmla="*/ 280987 h 1238250"/>
                <a:gd name="connsiteX2" fmla="*/ 892969 w 2352675"/>
                <a:gd name="connsiteY2" fmla="*/ 300037 h 1238250"/>
                <a:gd name="connsiteX3" fmla="*/ 709613 w 2352675"/>
                <a:gd name="connsiteY3" fmla="*/ 316706 h 1238250"/>
                <a:gd name="connsiteX4" fmla="*/ 531019 w 2352675"/>
                <a:gd name="connsiteY4" fmla="*/ 342900 h 1238250"/>
                <a:gd name="connsiteX5" fmla="*/ 307181 w 2352675"/>
                <a:gd name="connsiteY5" fmla="*/ 385762 h 1238250"/>
                <a:gd name="connsiteX6" fmla="*/ 114300 w 2352675"/>
                <a:gd name="connsiteY6" fmla="*/ 431006 h 1238250"/>
                <a:gd name="connsiteX7" fmla="*/ 0 w 2352675"/>
                <a:gd name="connsiteY7" fmla="*/ 204787 h 1238250"/>
                <a:gd name="connsiteX8" fmla="*/ 195263 w 2352675"/>
                <a:gd name="connsiteY8" fmla="*/ 204787 h 1238250"/>
                <a:gd name="connsiteX9" fmla="*/ 290513 w 2352675"/>
                <a:gd name="connsiteY9" fmla="*/ 207169 h 1238250"/>
                <a:gd name="connsiteX10" fmla="*/ 538163 w 2352675"/>
                <a:gd name="connsiteY10" fmla="*/ 180975 h 1238250"/>
                <a:gd name="connsiteX11" fmla="*/ 900113 w 2352675"/>
                <a:gd name="connsiteY11" fmla="*/ 138112 h 1238250"/>
                <a:gd name="connsiteX12" fmla="*/ 1123950 w 2352675"/>
                <a:gd name="connsiteY12" fmla="*/ 121444 h 1238250"/>
                <a:gd name="connsiteX13" fmla="*/ 1328738 w 2352675"/>
                <a:gd name="connsiteY13" fmla="*/ 100012 h 1238250"/>
                <a:gd name="connsiteX14" fmla="*/ 1607344 w 2352675"/>
                <a:gd name="connsiteY14" fmla="*/ 69056 h 1238250"/>
                <a:gd name="connsiteX15" fmla="*/ 1816894 w 2352675"/>
                <a:gd name="connsiteY15" fmla="*/ 54769 h 1238250"/>
                <a:gd name="connsiteX16" fmla="*/ 1907381 w 2352675"/>
                <a:gd name="connsiteY16" fmla="*/ 38100 h 1238250"/>
                <a:gd name="connsiteX17" fmla="*/ 1978819 w 2352675"/>
                <a:gd name="connsiteY17" fmla="*/ 19050 h 1238250"/>
                <a:gd name="connsiteX18" fmla="*/ 2014538 w 2352675"/>
                <a:gd name="connsiteY18" fmla="*/ 7144 h 1238250"/>
                <a:gd name="connsiteX19" fmla="*/ 2047875 w 2352675"/>
                <a:gd name="connsiteY19" fmla="*/ 0 h 1238250"/>
                <a:gd name="connsiteX20" fmla="*/ 2081213 w 2352675"/>
                <a:gd name="connsiteY20" fmla="*/ 7144 h 1238250"/>
                <a:gd name="connsiteX21" fmla="*/ 2126456 w 2352675"/>
                <a:gd name="connsiteY21" fmla="*/ 33337 h 1238250"/>
                <a:gd name="connsiteX22" fmla="*/ 2166938 w 2352675"/>
                <a:gd name="connsiteY22" fmla="*/ 66675 h 1238250"/>
                <a:gd name="connsiteX23" fmla="*/ 2231231 w 2352675"/>
                <a:gd name="connsiteY23" fmla="*/ 133350 h 1238250"/>
                <a:gd name="connsiteX24" fmla="*/ 2302669 w 2352675"/>
                <a:gd name="connsiteY24" fmla="*/ 219075 h 1238250"/>
                <a:gd name="connsiteX25" fmla="*/ 2347913 w 2352675"/>
                <a:gd name="connsiteY25" fmla="*/ 283369 h 1238250"/>
                <a:gd name="connsiteX26" fmla="*/ 2352675 w 2352675"/>
                <a:gd name="connsiteY26" fmla="*/ 304800 h 1238250"/>
                <a:gd name="connsiteX27" fmla="*/ 2350294 w 2352675"/>
                <a:gd name="connsiteY27" fmla="*/ 335756 h 1238250"/>
                <a:gd name="connsiteX28" fmla="*/ 2333625 w 2352675"/>
                <a:gd name="connsiteY28" fmla="*/ 373856 h 1238250"/>
                <a:gd name="connsiteX29" fmla="*/ 2281238 w 2352675"/>
                <a:gd name="connsiteY29" fmla="*/ 442912 h 1238250"/>
                <a:gd name="connsiteX30" fmla="*/ 2252663 w 2352675"/>
                <a:gd name="connsiteY30" fmla="*/ 478631 h 1238250"/>
                <a:gd name="connsiteX31" fmla="*/ 2190750 w 2352675"/>
                <a:gd name="connsiteY31" fmla="*/ 678656 h 1238250"/>
                <a:gd name="connsiteX32" fmla="*/ 2131219 w 2352675"/>
                <a:gd name="connsiteY32" fmla="*/ 869156 h 1238250"/>
                <a:gd name="connsiteX33" fmla="*/ 2071688 w 2352675"/>
                <a:gd name="connsiteY33" fmla="*/ 1059656 h 1238250"/>
                <a:gd name="connsiteX34" fmla="*/ 2019300 w 2352675"/>
                <a:gd name="connsiteY34" fmla="*/ 1219200 h 1238250"/>
                <a:gd name="connsiteX35" fmla="*/ 1790700 w 2352675"/>
                <a:gd name="connsiteY35" fmla="*/ 1238250 h 1238250"/>
                <a:gd name="connsiteX36" fmla="*/ 1821656 w 2352675"/>
                <a:gd name="connsiteY36" fmla="*/ 1073944 h 1238250"/>
                <a:gd name="connsiteX37" fmla="*/ 1866900 w 2352675"/>
                <a:gd name="connsiteY37" fmla="*/ 823912 h 1238250"/>
                <a:gd name="connsiteX38" fmla="*/ 1907381 w 2352675"/>
                <a:gd name="connsiteY38" fmla="*/ 650081 h 1238250"/>
                <a:gd name="connsiteX39" fmla="*/ 1940719 w 2352675"/>
                <a:gd name="connsiteY39" fmla="*/ 473869 h 1238250"/>
                <a:gd name="connsiteX40" fmla="*/ 1940719 w 2352675"/>
                <a:gd name="connsiteY40" fmla="*/ 414337 h 1238250"/>
                <a:gd name="connsiteX41" fmla="*/ 1943100 w 2352675"/>
                <a:gd name="connsiteY41" fmla="*/ 309562 h 1238250"/>
                <a:gd name="connsiteX42" fmla="*/ 1933575 w 2352675"/>
                <a:gd name="connsiteY42" fmla="*/ 283369 h 1238250"/>
                <a:gd name="connsiteX43" fmla="*/ 1905000 w 2352675"/>
                <a:gd name="connsiteY43" fmla="*/ 257175 h 1238250"/>
                <a:gd name="connsiteX44" fmla="*/ 1878806 w 2352675"/>
                <a:gd name="connsiteY44" fmla="*/ 240506 h 1238250"/>
                <a:gd name="connsiteX45" fmla="*/ 1847850 w 2352675"/>
                <a:gd name="connsiteY45" fmla="*/ 233362 h 1238250"/>
                <a:gd name="connsiteX46" fmla="*/ 1769269 w 2352675"/>
                <a:gd name="connsiteY46" fmla="*/ 235744 h 1238250"/>
                <a:gd name="connsiteX47" fmla="*/ 1457325 w 2352675"/>
                <a:gd name="connsiteY47" fmla="*/ 25479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52675" h="1238250">
                  <a:moveTo>
                    <a:pt x="1457325" y="254794"/>
                  </a:moveTo>
                  <a:lnTo>
                    <a:pt x="1128713" y="280987"/>
                  </a:lnTo>
                  <a:lnTo>
                    <a:pt x="892969" y="300037"/>
                  </a:lnTo>
                  <a:lnTo>
                    <a:pt x="709613" y="316706"/>
                  </a:lnTo>
                  <a:lnTo>
                    <a:pt x="531019" y="342900"/>
                  </a:lnTo>
                  <a:lnTo>
                    <a:pt x="307181" y="385762"/>
                  </a:lnTo>
                  <a:lnTo>
                    <a:pt x="114300" y="431006"/>
                  </a:lnTo>
                  <a:lnTo>
                    <a:pt x="0" y="204787"/>
                  </a:lnTo>
                  <a:lnTo>
                    <a:pt x="195263" y="204787"/>
                  </a:lnTo>
                  <a:lnTo>
                    <a:pt x="290513" y="207169"/>
                  </a:lnTo>
                  <a:lnTo>
                    <a:pt x="538163" y="180975"/>
                  </a:lnTo>
                  <a:lnTo>
                    <a:pt x="900113" y="138112"/>
                  </a:lnTo>
                  <a:lnTo>
                    <a:pt x="1123950" y="121444"/>
                  </a:lnTo>
                  <a:lnTo>
                    <a:pt x="1328738" y="100012"/>
                  </a:lnTo>
                  <a:lnTo>
                    <a:pt x="1607344" y="69056"/>
                  </a:lnTo>
                  <a:lnTo>
                    <a:pt x="1816894" y="54769"/>
                  </a:lnTo>
                  <a:lnTo>
                    <a:pt x="1907381" y="38100"/>
                  </a:lnTo>
                  <a:lnTo>
                    <a:pt x="1978819" y="19050"/>
                  </a:lnTo>
                  <a:lnTo>
                    <a:pt x="2014538" y="7144"/>
                  </a:lnTo>
                  <a:lnTo>
                    <a:pt x="2047875" y="0"/>
                  </a:lnTo>
                  <a:lnTo>
                    <a:pt x="2081213" y="7144"/>
                  </a:lnTo>
                  <a:lnTo>
                    <a:pt x="2126456" y="33337"/>
                  </a:lnTo>
                  <a:lnTo>
                    <a:pt x="2166938" y="66675"/>
                  </a:lnTo>
                  <a:lnTo>
                    <a:pt x="2231231" y="133350"/>
                  </a:lnTo>
                  <a:lnTo>
                    <a:pt x="2302669" y="219075"/>
                  </a:lnTo>
                  <a:lnTo>
                    <a:pt x="2347913" y="283369"/>
                  </a:lnTo>
                  <a:lnTo>
                    <a:pt x="2352675" y="304800"/>
                  </a:lnTo>
                  <a:lnTo>
                    <a:pt x="2350294" y="335756"/>
                  </a:lnTo>
                  <a:lnTo>
                    <a:pt x="2333625" y="373856"/>
                  </a:lnTo>
                  <a:lnTo>
                    <a:pt x="2281238" y="442912"/>
                  </a:lnTo>
                  <a:lnTo>
                    <a:pt x="2252663" y="478631"/>
                  </a:lnTo>
                  <a:lnTo>
                    <a:pt x="2190750" y="678656"/>
                  </a:lnTo>
                  <a:lnTo>
                    <a:pt x="2131219" y="869156"/>
                  </a:lnTo>
                  <a:lnTo>
                    <a:pt x="2071688" y="1059656"/>
                  </a:lnTo>
                  <a:lnTo>
                    <a:pt x="2019300" y="1219200"/>
                  </a:lnTo>
                  <a:lnTo>
                    <a:pt x="1790700" y="1238250"/>
                  </a:lnTo>
                  <a:lnTo>
                    <a:pt x="1821656" y="1073944"/>
                  </a:lnTo>
                  <a:lnTo>
                    <a:pt x="1866900" y="823912"/>
                  </a:lnTo>
                  <a:lnTo>
                    <a:pt x="1907381" y="650081"/>
                  </a:lnTo>
                  <a:lnTo>
                    <a:pt x="1940719" y="473869"/>
                  </a:lnTo>
                  <a:lnTo>
                    <a:pt x="1940719" y="414337"/>
                  </a:lnTo>
                  <a:cubicBezTo>
                    <a:pt x="1941513" y="379412"/>
                    <a:pt x="1942306" y="344487"/>
                    <a:pt x="1943100" y="309562"/>
                  </a:cubicBezTo>
                  <a:lnTo>
                    <a:pt x="1933575" y="283369"/>
                  </a:lnTo>
                  <a:lnTo>
                    <a:pt x="1905000" y="257175"/>
                  </a:lnTo>
                  <a:lnTo>
                    <a:pt x="1878806" y="240506"/>
                  </a:lnTo>
                  <a:lnTo>
                    <a:pt x="1847850" y="233362"/>
                  </a:lnTo>
                  <a:lnTo>
                    <a:pt x="1769269" y="235744"/>
                  </a:lnTo>
                  <a:lnTo>
                    <a:pt x="1457325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2D731A8C-A028-460C-9130-C71C178B379B}"/>
                </a:ext>
              </a:extLst>
            </p:cNvPr>
            <p:cNvSpPr/>
            <p:nvPr/>
          </p:nvSpPr>
          <p:spPr>
            <a:xfrm>
              <a:off x="4159250" y="3721101"/>
              <a:ext cx="3387725" cy="593725"/>
            </a:xfrm>
            <a:custGeom>
              <a:avLst/>
              <a:gdLst>
                <a:gd name="connsiteX0" fmla="*/ 1974850 w 3387725"/>
                <a:gd name="connsiteY0" fmla="*/ 266700 h 593725"/>
                <a:gd name="connsiteX1" fmla="*/ 1689100 w 3387725"/>
                <a:gd name="connsiteY1" fmla="*/ 285750 h 593725"/>
                <a:gd name="connsiteX2" fmla="*/ 1485900 w 3387725"/>
                <a:gd name="connsiteY2" fmla="*/ 298450 h 593725"/>
                <a:gd name="connsiteX3" fmla="*/ 1266825 w 3387725"/>
                <a:gd name="connsiteY3" fmla="*/ 342900 h 593725"/>
                <a:gd name="connsiteX4" fmla="*/ 1038225 w 3387725"/>
                <a:gd name="connsiteY4" fmla="*/ 390525 h 593725"/>
                <a:gd name="connsiteX5" fmla="*/ 844550 w 3387725"/>
                <a:gd name="connsiteY5" fmla="*/ 434975 h 593725"/>
                <a:gd name="connsiteX6" fmla="*/ 704850 w 3387725"/>
                <a:gd name="connsiteY6" fmla="*/ 469900 h 593725"/>
                <a:gd name="connsiteX7" fmla="*/ 596900 w 3387725"/>
                <a:gd name="connsiteY7" fmla="*/ 504825 h 593725"/>
                <a:gd name="connsiteX8" fmla="*/ 469900 w 3387725"/>
                <a:gd name="connsiteY8" fmla="*/ 552450 h 593725"/>
                <a:gd name="connsiteX9" fmla="*/ 415925 w 3387725"/>
                <a:gd name="connsiteY9" fmla="*/ 581025 h 593725"/>
                <a:gd name="connsiteX10" fmla="*/ 384175 w 3387725"/>
                <a:gd name="connsiteY10" fmla="*/ 593725 h 593725"/>
                <a:gd name="connsiteX11" fmla="*/ 365125 w 3387725"/>
                <a:gd name="connsiteY11" fmla="*/ 593725 h 593725"/>
                <a:gd name="connsiteX12" fmla="*/ 330200 w 3387725"/>
                <a:gd name="connsiteY12" fmla="*/ 590550 h 593725"/>
                <a:gd name="connsiteX13" fmla="*/ 304800 w 3387725"/>
                <a:gd name="connsiteY13" fmla="*/ 577850 h 593725"/>
                <a:gd name="connsiteX14" fmla="*/ 190500 w 3387725"/>
                <a:gd name="connsiteY14" fmla="*/ 457200 h 593725"/>
                <a:gd name="connsiteX15" fmla="*/ 98425 w 3387725"/>
                <a:gd name="connsiteY15" fmla="*/ 355600 h 593725"/>
                <a:gd name="connsiteX16" fmla="*/ 44450 w 3387725"/>
                <a:gd name="connsiteY16" fmla="*/ 298450 h 593725"/>
                <a:gd name="connsiteX17" fmla="*/ 9525 w 3387725"/>
                <a:gd name="connsiteY17" fmla="*/ 257175 h 593725"/>
                <a:gd name="connsiteX18" fmla="*/ 0 w 3387725"/>
                <a:gd name="connsiteY18" fmla="*/ 234950 h 593725"/>
                <a:gd name="connsiteX19" fmla="*/ 0 w 3387725"/>
                <a:gd name="connsiteY19" fmla="*/ 215900 h 593725"/>
                <a:gd name="connsiteX20" fmla="*/ 6350 w 3387725"/>
                <a:gd name="connsiteY20" fmla="*/ 196850 h 593725"/>
                <a:gd name="connsiteX21" fmla="*/ 19050 w 3387725"/>
                <a:gd name="connsiteY21" fmla="*/ 187325 h 593725"/>
                <a:gd name="connsiteX22" fmla="*/ 41275 w 3387725"/>
                <a:gd name="connsiteY22" fmla="*/ 187325 h 593725"/>
                <a:gd name="connsiteX23" fmla="*/ 66675 w 3387725"/>
                <a:gd name="connsiteY23" fmla="*/ 193675 h 593725"/>
                <a:gd name="connsiteX24" fmla="*/ 104775 w 3387725"/>
                <a:gd name="connsiteY24" fmla="*/ 219075 h 593725"/>
                <a:gd name="connsiteX25" fmla="*/ 149225 w 3387725"/>
                <a:gd name="connsiteY25" fmla="*/ 247650 h 593725"/>
                <a:gd name="connsiteX26" fmla="*/ 180975 w 3387725"/>
                <a:gd name="connsiteY26" fmla="*/ 269875 h 593725"/>
                <a:gd name="connsiteX27" fmla="*/ 209550 w 3387725"/>
                <a:gd name="connsiteY27" fmla="*/ 285750 h 593725"/>
                <a:gd name="connsiteX28" fmla="*/ 260350 w 3387725"/>
                <a:gd name="connsiteY28" fmla="*/ 307975 h 593725"/>
                <a:gd name="connsiteX29" fmla="*/ 323850 w 3387725"/>
                <a:gd name="connsiteY29" fmla="*/ 327025 h 593725"/>
                <a:gd name="connsiteX30" fmla="*/ 355600 w 3387725"/>
                <a:gd name="connsiteY30" fmla="*/ 327025 h 593725"/>
                <a:gd name="connsiteX31" fmla="*/ 460375 w 3387725"/>
                <a:gd name="connsiteY31" fmla="*/ 314325 h 593725"/>
                <a:gd name="connsiteX32" fmla="*/ 688975 w 3387725"/>
                <a:gd name="connsiteY32" fmla="*/ 282575 h 593725"/>
                <a:gd name="connsiteX33" fmla="*/ 860425 w 3387725"/>
                <a:gd name="connsiteY33" fmla="*/ 222250 h 593725"/>
                <a:gd name="connsiteX34" fmla="*/ 1035050 w 3387725"/>
                <a:gd name="connsiteY34" fmla="*/ 193675 h 593725"/>
                <a:gd name="connsiteX35" fmla="*/ 1314450 w 3387725"/>
                <a:gd name="connsiteY35" fmla="*/ 152400 h 593725"/>
                <a:gd name="connsiteX36" fmla="*/ 1511300 w 3387725"/>
                <a:gd name="connsiteY36" fmla="*/ 123825 h 593725"/>
                <a:gd name="connsiteX37" fmla="*/ 1701800 w 3387725"/>
                <a:gd name="connsiteY37" fmla="*/ 104775 h 593725"/>
                <a:gd name="connsiteX38" fmla="*/ 2209800 w 3387725"/>
                <a:gd name="connsiteY38" fmla="*/ 76200 h 593725"/>
                <a:gd name="connsiteX39" fmla="*/ 2463800 w 3387725"/>
                <a:gd name="connsiteY39" fmla="*/ 60325 h 593725"/>
                <a:gd name="connsiteX40" fmla="*/ 2686050 w 3387725"/>
                <a:gd name="connsiteY40" fmla="*/ 41275 h 593725"/>
                <a:gd name="connsiteX41" fmla="*/ 2787650 w 3387725"/>
                <a:gd name="connsiteY41" fmla="*/ 38100 h 593725"/>
                <a:gd name="connsiteX42" fmla="*/ 2921000 w 3387725"/>
                <a:gd name="connsiteY42" fmla="*/ 31750 h 593725"/>
                <a:gd name="connsiteX43" fmla="*/ 2974975 w 3387725"/>
                <a:gd name="connsiteY43" fmla="*/ 22225 h 593725"/>
                <a:gd name="connsiteX44" fmla="*/ 3013075 w 3387725"/>
                <a:gd name="connsiteY44" fmla="*/ 6350 h 593725"/>
                <a:gd name="connsiteX45" fmla="*/ 3044825 w 3387725"/>
                <a:gd name="connsiteY45" fmla="*/ 0 h 593725"/>
                <a:gd name="connsiteX46" fmla="*/ 3098800 w 3387725"/>
                <a:gd name="connsiteY46" fmla="*/ 9525 h 593725"/>
                <a:gd name="connsiteX47" fmla="*/ 3181350 w 3387725"/>
                <a:gd name="connsiteY47" fmla="*/ 50800 h 593725"/>
                <a:gd name="connsiteX48" fmla="*/ 3260725 w 3387725"/>
                <a:gd name="connsiteY48" fmla="*/ 101600 h 593725"/>
                <a:gd name="connsiteX49" fmla="*/ 3311525 w 3387725"/>
                <a:gd name="connsiteY49" fmla="*/ 142875 h 593725"/>
                <a:gd name="connsiteX50" fmla="*/ 3359150 w 3387725"/>
                <a:gd name="connsiteY50" fmla="*/ 200025 h 593725"/>
                <a:gd name="connsiteX51" fmla="*/ 3378200 w 3387725"/>
                <a:gd name="connsiteY51" fmla="*/ 228600 h 593725"/>
                <a:gd name="connsiteX52" fmla="*/ 3387725 w 3387725"/>
                <a:gd name="connsiteY52" fmla="*/ 250825 h 593725"/>
                <a:gd name="connsiteX53" fmla="*/ 3381375 w 3387725"/>
                <a:gd name="connsiteY53" fmla="*/ 273050 h 593725"/>
                <a:gd name="connsiteX54" fmla="*/ 3365500 w 3387725"/>
                <a:gd name="connsiteY54" fmla="*/ 292100 h 593725"/>
                <a:gd name="connsiteX55" fmla="*/ 3327400 w 3387725"/>
                <a:gd name="connsiteY55" fmla="*/ 311150 h 593725"/>
                <a:gd name="connsiteX56" fmla="*/ 3270250 w 3387725"/>
                <a:gd name="connsiteY56" fmla="*/ 317500 h 593725"/>
                <a:gd name="connsiteX57" fmla="*/ 3162300 w 3387725"/>
                <a:gd name="connsiteY57" fmla="*/ 314325 h 593725"/>
                <a:gd name="connsiteX58" fmla="*/ 3089275 w 3387725"/>
                <a:gd name="connsiteY58" fmla="*/ 301625 h 593725"/>
                <a:gd name="connsiteX59" fmla="*/ 2984500 w 3387725"/>
                <a:gd name="connsiteY59" fmla="*/ 282575 h 593725"/>
                <a:gd name="connsiteX60" fmla="*/ 2803525 w 3387725"/>
                <a:gd name="connsiteY60" fmla="*/ 263525 h 593725"/>
                <a:gd name="connsiteX61" fmla="*/ 2486025 w 3387725"/>
                <a:gd name="connsiteY61" fmla="*/ 244475 h 593725"/>
                <a:gd name="connsiteX62" fmla="*/ 2292350 w 3387725"/>
                <a:gd name="connsiteY62" fmla="*/ 241300 h 593725"/>
                <a:gd name="connsiteX63" fmla="*/ 1974850 w 3387725"/>
                <a:gd name="connsiteY63" fmla="*/ 26670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87725" h="593725">
                  <a:moveTo>
                    <a:pt x="1974850" y="266700"/>
                  </a:moveTo>
                  <a:lnTo>
                    <a:pt x="1689100" y="285750"/>
                  </a:lnTo>
                  <a:lnTo>
                    <a:pt x="1485900" y="298450"/>
                  </a:lnTo>
                  <a:lnTo>
                    <a:pt x="1266825" y="342900"/>
                  </a:lnTo>
                  <a:lnTo>
                    <a:pt x="1038225" y="390525"/>
                  </a:lnTo>
                  <a:lnTo>
                    <a:pt x="844550" y="434975"/>
                  </a:lnTo>
                  <a:lnTo>
                    <a:pt x="704850" y="469900"/>
                  </a:lnTo>
                  <a:lnTo>
                    <a:pt x="596900" y="504825"/>
                  </a:lnTo>
                  <a:lnTo>
                    <a:pt x="469900" y="552450"/>
                  </a:lnTo>
                  <a:lnTo>
                    <a:pt x="415925" y="581025"/>
                  </a:lnTo>
                  <a:lnTo>
                    <a:pt x="384175" y="593725"/>
                  </a:lnTo>
                  <a:lnTo>
                    <a:pt x="365125" y="593725"/>
                  </a:lnTo>
                  <a:lnTo>
                    <a:pt x="330200" y="590550"/>
                  </a:lnTo>
                  <a:lnTo>
                    <a:pt x="304800" y="577850"/>
                  </a:lnTo>
                  <a:lnTo>
                    <a:pt x="190500" y="457200"/>
                  </a:lnTo>
                  <a:lnTo>
                    <a:pt x="98425" y="355600"/>
                  </a:lnTo>
                  <a:lnTo>
                    <a:pt x="44450" y="298450"/>
                  </a:lnTo>
                  <a:lnTo>
                    <a:pt x="9525" y="257175"/>
                  </a:lnTo>
                  <a:lnTo>
                    <a:pt x="0" y="234950"/>
                  </a:lnTo>
                  <a:lnTo>
                    <a:pt x="0" y="215900"/>
                  </a:lnTo>
                  <a:lnTo>
                    <a:pt x="6350" y="196850"/>
                  </a:lnTo>
                  <a:lnTo>
                    <a:pt x="19050" y="187325"/>
                  </a:lnTo>
                  <a:lnTo>
                    <a:pt x="41275" y="187325"/>
                  </a:lnTo>
                  <a:lnTo>
                    <a:pt x="66675" y="193675"/>
                  </a:lnTo>
                  <a:lnTo>
                    <a:pt x="104775" y="219075"/>
                  </a:lnTo>
                  <a:lnTo>
                    <a:pt x="149225" y="247650"/>
                  </a:lnTo>
                  <a:lnTo>
                    <a:pt x="180975" y="269875"/>
                  </a:lnTo>
                  <a:lnTo>
                    <a:pt x="209550" y="285750"/>
                  </a:lnTo>
                  <a:lnTo>
                    <a:pt x="260350" y="307975"/>
                  </a:lnTo>
                  <a:lnTo>
                    <a:pt x="323850" y="327025"/>
                  </a:lnTo>
                  <a:lnTo>
                    <a:pt x="355600" y="327025"/>
                  </a:lnTo>
                  <a:lnTo>
                    <a:pt x="460375" y="314325"/>
                  </a:lnTo>
                  <a:lnTo>
                    <a:pt x="688975" y="282575"/>
                  </a:lnTo>
                  <a:lnTo>
                    <a:pt x="860425" y="222250"/>
                  </a:lnTo>
                  <a:lnTo>
                    <a:pt x="1035050" y="193675"/>
                  </a:lnTo>
                  <a:lnTo>
                    <a:pt x="1314450" y="152400"/>
                  </a:lnTo>
                  <a:lnTo>
                    <a:pt x="1511300" y="123825"/>
                  </a:lnTo>
                  <a:lnTo>
                    <a:pt x="1701800" y="104775"/>
                  </a:lnTo>
                  <a:lnTo>
                    <a:pt x="2209800" y="76200"/>
                  </a:lnTo>
                  <a:lnTo>
                    <a:pt x="2463800" y="60325"/>
                  </a:lnTo>
                  <a:lnTo>
                    <a:pt x="2686050" y="41275"/>
                  </a:lnTo>
                  <a:lnTo>
                    <a:pt x="2787650" y="38100"/>
                  </a:lnTo>
                  <a:lnTo>
                    <a:pt x="2921000" y="31750"/>
                  </a:lnTo>
                  <a:lnTo>
                    <a:pt x="2974975" y="22225"/>
                  </a:lnTo>
                  <a:lnTo>
                    <a:pt x="3013075" y="6350"/>
                  </a:lnTo>
                  <a:lnTo>
                    <a:pt x="3044825" y="0"/>
                  </a:lnTo>
                  <a:lnTo>
                    <a:pt x="3098800" y="9525"/>
                  </a:lnTo>
                  <a:lnTo>
                    <a:pt x="3181350" y="50800"/>
                  </a:lnTo>
                  <a:lnTo>
                    <a:pt x="3260725" y="101600"/>
                  </a:lnTo>
                  <a:lnTo>
                    <a:pt x="3311525" y="142875"/>
                  </a:lnTo>
                  <a:lnTo>
                    <a:pt x="3359150" y="200025"/>
                  </a:lnTo>
                  <a:lnTo>
                    <a:pt x="3378200" y="228600"/>
                  </a:lnTo>
                  <a:lnTo>
                    <a:pt x="3387725" y="250825"/>
                  </a:lnTo>
                  <a:lnTo>
                    <a:pt x="3381375" y="273050"/>
                  </a:lnTo>
                  <a:lnTo>
                    <a:pt x="3365500" y="292100"/>
                  </a:lnTo>
                  <a:lnTo>
                    <a:pt x="3327400" y="311150"/>
                  </a:lnTo>
                  <a:lnTo>
                    <a:pt x="3270250" y="317500"/>
                  </a:lnTo>
                  <a:lnTo>
                    <a:pt x="3162300" y="314325"/>
                  </a:lnTo>
                  <a:lnTo>
                    <a:pt x="3089275" y="301625"/>
                  </a:lnTo>
                  <a:lnTo>
                    <a:pt x="2984500" y="282575"/>
                  </a:lnTo>
                  <a:lnTo>
                    <a:pt x="2803525" y="263525"/>
                  </a:lnTo>
                  <a:lnTo>
                    <a:pt x="2486025" y="244475"/>
                  </a:lnTo>
                  <a:lnTo>
                    <a:pt x="2292350" y="241300"/>
                  </a:lnTo>
                  <a:lnTo>
                    <a:pt x="1974850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7183B29B-CF0C-4389-96AD-E040DB112F34}"/>
                </a:ext>
              </a:extLst>
            </p:cNvPr>
            <p:cNvSpPr/>
            <p:nvPr/>
          </p:nvSpPr>
          <p:spPr>
            <a:xfrm rot="16200000">
              <a:off x="2928937" y="2790826"/>
              <a:ext cx="4213225" cy="2133600"/>
            </a:xfrm>
            <a:custGeom>
              <a:avLst/>
              <a:gdLst>
                <a:gd name="connsiteX0" fmla="*/ 2560320 w 4213860"/>
                <a:gd name="connsiteY0" fmla="*/ 1969770 h 2133600"/>
                <a:gd name="connsiteX1" fmla="*/ 2354580 w 4213860"/>
                <a:gd name="connsiteY1" fmla="*/ 1958340 h 2133600"/>
                <a:gd name="connsiteX2" fmla="*/ 2198370 w 4213860"/>
                <a:gd name="connsiteY2" fmla="*/ 1943100 h 2133600"/>
                <a:gd name="connsiteX3" fmla="*/ 2118360 w 4213860"/>
                <a:gd name="connsiteY3" fmla="*/ 1935480 h 2133600"/>
                <a:gd name="connsiteX4" fmla="*/ 1973580 w 4213860"/>
                <a:gd name="connsiteY4" fmla="*/ 1920240 h 2133600"/>
                <a:gd name="connsiteX5" fmla="*/ 1817370 w 4213860"/>
                <a:gd name="connsiteY5" fmla="*/ 1863090 h 2133600"/>
                <a:gd name="connsiteX6" fmla="*/ 1729740 w 4213860"/>
                <a:gd name="connsiteY6" fmla="*/ 1824990 h 2133600"/>
                <a:gd name="connsiteX7" fmla="*/ 1577340 w 4213860"/>
                <a:gd name="connsiteY7" fmla="*/ 1767840 h 2133600"/>
                <a:gd name="connsiteX8" fmla="*/ 1405890 w 4213860"/>
                <a:gd name="connsiteY8" fmla="*/ 1695450 h 2133600"/>
                <a:gd name="connsiteX9" fmla="*/ 1299210 w 4213860"/>
                <a:gd name="connsiteY9" fmla="*/ 1645920 h 2133600"/>
                <a:gd name="connsiteX10" fmla="*/ 1192530 w 4213860"/>
                <a:gd name="connsiteY10" fmla="*/ 1584960 h 2133600"/>
                <a:gd name="connsiteX11" fmla="*/ 1078230 w 4213860"/>
                <a:gd name="connsiteY11" fmla="*/ 1512570 h 2133600"/>
                <a:gd name="connsiteX12" fmla="*/ 952500 w 4213860"/>
                <a:gd name="connsiteY12" fmla="*/ 1428750 h 2133600"/>
                <a:gd name="connsiteX13" fmla="*/ 861060 w 4213860"/>
                <a:gd name="connsiteY13" fmla="*/ 1356360 h 2133600"/>
                <a:gd name="connsiteX14" fmla="*/ 758190 w 4213860"/>
                <a:gd name="connsiteY14" fmla="*/ 1264920 h 2133600"/>
                <a:gd name="connsiteX15" fmla="*/ 678180 w 4213860"/>
                <a:gd name="connsiteY15" fmla="*/ 1192530 h 2133600"/>
                <a:gd name="connsiteX16" fmla="*/ 575310 w 4213860"/>
                <a:gd name="connsiteY16" fmla="*/ 1089660 h 2133600"/>
                <a:gd name="connsiteX17" fmla="*/ 510540 w 4213860"/>
                <a:gd name="connsiteY17" fmla="*/ 1013460 h 2133600"/>
                <a:gd name="connsiteX18" fmla="*/ 419100 w 4213860"/>
                <a:gd name="connsiteY18" fmla="*/ 887730 h 2133600"/>
                <a:gd name="connsiteX19" fmla="*/ 339090 w 4213860"/>
                <a:gd name="connsiteY19" fmla="*/ 762000 h 2133600"/>
                <a:gd name="connsiteX20" fmla="*/ 289560 w 4213860"/>
                <a:gd name="connsiteY20" fmla="*/ 678180 h 2133600"/>
                <a:gd name="connsiteX21" fmla="*/ 236220 w 4213860"/>
                <a:gd name="connsiteY21" fmla="*/ 582930 h 2133600"/>
                <a:gd name="connsiteX22" fmla="*/ 175260 w 4213860"/>
                <a:gd name="connsiteY22" fmla="*/ 457200 h 2133600"/>
                <a:gd name="connsiteX23" fmla="*/ 106680 w 4213860"/>
                <a:gd name="connsiteY23" fmla="*/ 300990 h 2133600"/>
                <a:gd name="connsiteX24" fmla="*/ 38100 w 4213860"/>
                <a:gd name="connsiteY24" fmla="*/ 125730 h 2133600"/>
                <a:gd name="connsiteX25" fmla="*/ 7620 w 4213860"/>
                <a:gd name="connsiteY25" fmla="*/ 45720 h 2133600"/>
                <a:gd name="connsiteX26" fmla="*/ 0 w 4213860"/>
                <a:gd name="connsiteY26" fmla="*/ 11430 h 2133600"/>
                <a:gd name="connsiteX27" fmla="*/ 7620 w 4213860"/>
                <a:gd name="connsiteY27" fmla="*/ 0 h 2133600"/>
                <a:gd name="connsiteX28" fmla="*/ 45720 w 4213860"/>
                <a:gd name="connsiteY28" fmla="*/ 3810 h 2133600"/>
                <a:gd name="connsiteX29" fmla="*/ 64770 w 4213860"/>
                <a:gd name="connsiteY29" fmla="*/ 22860 h 2133600"/>
                <a:gd name="connsiteX30" fmla="*/ 110490 w 4213860"/>
                <a:gd name="connsiteY30" fmla="*/ 125730 h 2133600"/>
                <a:gd name="connsiteX31" fmla="*/ 171450 w 4213860"/>
                <a:gd name="connsiteY31" fmla="*/ 243840 h 2133600"/>
                <a:gd name="connsiteX32" fmla="*/ 236220 w 4213860"/>
                <a:gd name="connsiteY32" fmla="*/ 358140 h 2133600"/>
                <a:gd name="connsiteX33" fmla="*/ 312420 w 4213860"/>
                <a:gd name="connsiteY33" fmla="*/ 483870 h 2133600"/>
                <a:gd name="connsiteX34" fmla="*/ 369570 w 4213860"/>
                <a:gd name="connsiteY34" fmla="*/ 571500 h 2133600"/>
                <a:gd name="connsiteX35" fmla="*/ 430530 w 4213860"/>
                <a:gd name="connsiteY35" fmla="*/ 655320 h 2133600"/>
                <a:gd name="connsiteX36" fmla="*/ 502920 w 4213860"/>
                <a:gd name="connsiteY36" fmla="*/ 746760 h 2133600"/>
                <a:gd name="connsiteX37" fmla="*/ 605790 w 4213860"/>
                <a:gd name="connsiteY37" fmla="*/ 864870 h 2133600"/>
                <a:gd name="connsiteX38" fmla="*/ 704850 w 4213860"/>
                <a:gd name="connsiteY38" fmla="*/ 963930 h 2133600"/>
                <a:gd name="connsiteX39" fmla="*/ 788670 w 4213860"/>
                <a:gd name="connsiteY39" fmla="*/ 1043940 h 2133600"/>
                <a:gd name="connsiteX40" fmla="*/ 918210 w 4213860"/>
                <a:gd name="connsiteY40" fmla="*/ 1146810 h 2133600"/>
                <a:gd name="connsiteX41" fmla="*/ 1055370 w 4213860"/>
                <a:gd name="connsiteY41" fmla="*/ 1245870 h 2133600"/>
                <a:gd name="connsiteX42" fmla="*/ 1131570 w 4213860"/>
                <a:gd name="connsiteY42" fmla="*/ 1299210 h 2133600"/>
                <a:gd name="connsiteX43" fmla="*/ 1203960 w 4213860"/>
                <a:gd name="connsiteY43" fmla="*/ 1341120 h 2133600"/>
                <a:gd name="connsiteX44" fmla="*/ 1272540 w 4213860"/>
                <a:gd name="connsiteY44" fmla="*/ 1379220 h 2133600"/>
                <a:gd name="connsiteX45" fmla="*/ 1356360 w 4213860"/>
                <a:gd name="connsiteY45" fmla="*/ 1424940 h 2133600"/>
                <a:gd name="connsiteX46" fmla="*/ 1455420 w 4213860"/>
                <a:gd name="connsiteY46" fmla="*/ 1470660 h 2133600"/>
                <a:gd name="connsiteX47" fmla="*/ 1565910 w 4213860"/>
                <a:gd name="connsiteY47" fmla="*/ 1520190 h 2133600"/>
                <a:gd name="connsiteX48" fmla="*/ 1722120 w 4213860"/>
                <a:gd name="connsiteY48" fmla="*/ 1577340 h 2133600"/>
                <a:gd name="connsiteX49" fmla="*/ 1840230 w 4213860"/>
                <a:gd name="connsiteY49" fmla="*/ 1615440 h 2133600"/>
                <a:gd name="connsiteX50" fmla="*/ 1950720 w 4213860"/>
                <a:gd name="connsiteY50" fmla="*/ 1645920 h 2133600"/>
                <a:gd name="connsiteX51" fmla="*/ 2114550 w 4213860"/>
                <a:gd name="connsiteY51" fmla="*/ 1668780 h 2133600"/>
                <a:gd name="connsiteX52" fmla="*/ 2404110 w 4213860"/>
                <a:gd name="connsiteY52" fmla="*/ 1691640 h 2133600"/>
                <a:gd name="connsiteX53" fmla="*/ 2689860 w 4213860"/>
                <a:gd name="connsiteY53" fmla="*/ 1706880 h 2133600"/>
                <a:gd name="connsiteX54" fmla="*/ 3032760 w 4213860"/>
                <a:gd name="connsiteY54" fmla="*/ 1710690 h 2133600"/>
                <a:gd name="connsiteX55" fmla="*/ 3162300 w 4213860"/>
                <a:gd name="connsiteY55" fmla="*/ 1706880 h 2133600"/>
                <a:gd name="connsiteX56" fmla="*/ 3608070 w 4213860"/>
                <a:gd name="connsiteY56" fmla="*/ 1710690 h 2133600"/>
                <a:gd name="connsiteX57" fmla="*/ 3848100 w 4213860"/>
                <a:gd name="connsiteY57" fmla="*/ 1710690 h 2133600"/>
                <a:gd name="connsiteX58" fmla="*/ 3931920 w 4213860"/>
                <a:gd name="connsiteY58" fmla="*/ 1703070 h 2133600"/>
                <a:gd name="connsiteX59" fmla="*/ 3992880 w 4213860"/>
                <a:gd name="connsiteY59" fmla="*/ 1684020 h 2133600"/>
                <a:gd name="connsiteX60" fmla="*/ 4027170 w 4213860"/>
                <a:gd name="connsiteY60" fmla="*/ 1657350 h 2133600"/>
                <a:gd name="connsiteX61" fmla="*/ 4069080 w 4213860"/>
                <a:gd name="connsiteY61" fmla="*/ 1604010 h 2133600"/>
                <a:gd name="connsiteX62" fmla="*/ 4107180 w 4213860"/>
                <a:gd name="connsiteY62" fmla="*/ 1550670 h 2133600"/>
                <a:gd name="connsiteX63" fmla="*/ 4137660 w 4213860"/>
                <a:gd name="connsiteY63" fmla="*/ 1520190 h 2133600"/>
                <a:gd name="connsiteX64" fmla="*/ 4156710 w 4213860"/>
                <a:gd name="connsiteY64" fmla="*/ 1508760 h 2133600"/>
                <a:gd name="connsiteX65" fmla="*/ 4187190 w 4213860"/>
                <a:gd name="connsiteY65" fmla="*/ 1520190 h 2133600"/>
                <a:gd name="connsiteX66" fmla="*/ 4206240 w 4213860"/>
                <a:gd name="connsiteY66" fmla="*/ 1550670 h 2133600"/>
                <a:gd name="connsiteX67" fmla="*/ 4213860 w 4213860"/>
                <a:gd name="connsiteY67" fmla="*/ 1584960 h 2133600"/>
                <a:gd name="connsiteX68" fmla="*/ 4206240 w 4213860"/>
                <a:gd name="connsiteY68" fmla="*/ 1630680 h 2133600"/>
                <a:gd name="connsiteX69" fmla="*/ 4160520 w 4213860"/>
                <a:gd name="connsiteY69" fmla="*/ 1752600 h 2133600"/>
                <a:gd name="connsiteX70" fmla="*/ 4103370 w 4213860"/>
                <a:gd name="connsiteY70" fmla="*/ 1885950 h 2133600"/>
                <a:gd name="connsiteX71" fmla="*/ 4050030 w 4213860"/>
                <a:gd name="connsiteY71" fmla="*/ 1992630 h 2133600"/>
                <a:gd name="connsiteX72" fmla="*/ 3992880 w 4213860"/>
                <a:gd name="connsiteY72" fmla="*/ 2087880 h 2133600"/>
                <a:gd name="connsiteX73" fmla="*/ 3954780 w 4213860"/>
                <a:gd name="connsiteY73" fmla="*/ 2122170 h 2133600"/>
                <a:gd name="connsiteX74" fmla="*/ 3920490 w 4213860"/>
                <a:gd name="connsiteY74" fmla="*/ 2133600 h 2133600"/>
                <a:gd name="connsiteX75" fmla="*/ 3890010 w 4213860"/>
                <a:gd name="connsiteY75" fmla="*/ 2133600 h 2133600"/>
                <a:gd name="connsiteX76" fmla="*/ 3863340 w 4213860"/>
                <a:gd name="connsiteY76" fmla="*/ 2122170 h 2133600"/>
                <a:gd name="connsiteX77" fmla="*/ 3817620 w 4213860"/>
                <a:gd name="connsiteY77" fmla="*/ 2084070 h 2133600"/>
                <a:gd name="connsiteX78" fmla="*/ 3752850 w 4213860"/>
                <a:gd name="connsiteY78" fmla="*/ 2045970 h 2133600"/>
                <a:gd name="connsiteX79" fmla="*/ 3699510 w 4213860"/>
                <a:gd name="connsiteY79" fmla="*/ 2019300 h 2133600"/>
                <a:gd name="connsiteX80" fmla="*/ 3638550 w 4213860"/>
                <a:gd name="connsiteY80" fmla="*/ 2000250 h 2133600"/>
                <a:gd name="connsiteX81" fmla="*/ 3611880 w 4213860"/>
                <a:gd name="connsiteY81" fmla="*/ 2000250 h 2133600"/>
                <a:gd name="connsiteX82" fmla="*/ 3383280 w 4213860"/>
                <a:gd name="connsiteY82" fmla="*/ 2004060 h 2133600"/>
                <a:gd name="connsiteX83" fmla="*/ 3185160 w 4213860"/>
                <a:gd name="connsiteY83" fmla="*/ 2004060 h 2133600"/>
                <a:gd name="connsiteX84" fmla="*/ 3070860 w 4213860"/>
                <a:gd name="connsiteY84" fmla="*/ 2000250 h 2133600"/>
                <a:gd name="connsiteX85" fmla="*/ 2560320 w 4213860"/>
                <a:gd name="connsiteY85" fmla="*/ 196977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13860" h="2133600">
                  <a:moveTo>
                    <a:pt x="2560320" y="1969770"/>
                  </a:moveTo>
                  <a:lnTo>
                    <a:pt x="2354580" y="1958340"/>
                  </a:lnTo>
                  <a:lnTo>
                    <a:pt x="2198370" y="1943100"/>
                  </a:lnTo>
                  <a:lnTo>
                    <a:pt x="2118360" y="1935480"/>
                  </a:lnTo>
                  <a:lnTo>
                    <a:pt x="1973580" y="1920240"/>
                  </a:lnTo>
                  <a:lnTo>
                    <a:pt x="1817370" y="1863090"/>
                  </a:lnTo>
                  <a:lnTo>
                    <a:pt x="1729740" y="1824990"/>
                  </a:lnTo>
                  <a:lnTo>
                    <a:pt x="1577340" y="1767840"/>
                  </a:lnTo>
                  <a:lnTo>
                    <a:pt x="1405890" y="1695450"/>
                  </a:lnTo>
                  <a:lnTo>
                    <a:pt x="1299210" y="1645920"/>
                  </a:lnTo>
                  <a:lnTo>
                    <a:pt x="1192530" y="1584960"/>
                  </a:lnTo>
                  <a:lnTo>
                    <a:pt x="1078230" y="1512570"/>
                  </a:lnTo>
                  <a:lnTo>
                    <a:pt x="952500" y="1428750"/>
                  </a:lnTo>
                  <a:lnTo>
                    <a:pt x="861060" y="1356360"/>
                  </a:lnTo>
                  <a:lnTo>
                    <a:pt x="758190" y="1264920"/>
                  </a:lnTo>
                  <a:lnTo>
                    <a:pt x="678180" y="1192530"/>
                  </a:lnTo>
                  <a:lnTo>
                    <a:pt x="575310" y="1089660"/>
                  </a:lnTo>
                  <a:lnTo>
                    <a:pt x="510540" y="1013460"/>
                  </a:lnTo>
                  <a:lnTo>
                    <a:pt x="419100" y="887730"/>
                  </a:lnTo>
                  <a:lnTo>
                    <a:pt x="339090" y="762000"/>
                  </a:lnTo>
                  <a:lnTo>
                    <a:pt x="289560" y="678180"/>
                  </a:lnTo>
                  <a:lnTo>
                    <a:pt x="236220" y="582930"/>
                  </a:lnTo>
                  <a:lnTo>
                    <a:pt x="175260" y="457200"/>
                  </a:lnTo>
                  <a:lnTo>
                    <a:pt x="106680" y="300990"/>
                  </a:lnTo>
                  <a:lnTo>
                    <a:pt x="38100" y="125730"/>
                  </a:lnTo>
                  <a:lnTo>
                    <a:pt x="7620" y="45720"/>
                  </a:lnTo>
                  <a:lnTo>
                    <a:pt x="0" y="11430"/>
                  </a:lnTo>
                  <a:lnTo>
                    <a:pt x="7620" y="0"/>
                  </a:lnTo>
                  <a:lnTo>
                    <a:pt x="45720" y="3810"/>
                  </a:lnTo>
                  <a:lnTo>
                    <a:pt x="64770" y="22860"/>
                  </a:lnTo>
                  <a:lnTo>
                    <a:pt x="110490" y="125730"/>
                  </a:lnTo>
                  <a:lnTo>
                    <a:pt x="171450" y="243840"/>
                  </a:lnTo>
                  <a:lnTo>
                    <a:pt x="236220" y="358140"/>
                  </a:lnTo>
                  <a:lnTo>
                    <a:pt x="312420" y="483870"/>
                  </a:lnTo>
                  <a:lnTo>
                    <a:pt x="369570" y="571500"/>
                  </a:lnTo>
                  <a:lnTo>
                    <a:pt x="430530" y="655320"/>
                  </a:lnTo>
                  <a:lnTo>
                    <a:pt x="502920" y="746760"/>
                  </a:lnTo>
                  <a:lnTo>
                    <a:pt x="605790" y="864870"/>
                  </a:lnTo>
                  <a:lnTo>
                    <a:pt x="704850" y="963930"/>
                  </a:lnTo>
                  <a:lnTo>
                    <a:pt x="788670" y="1043940"/>
                  </a:lnTo>
                  <a:lnTo>
                    <a:pt x="918210" y="1146810"/>
                  </a:lnTo>
                  <a:lnTo>
                    <a:pt x="1055370" y="1245870"/>
                  </a:lnTo>
                  <a:lnTo>
                    <a:pt x="1131570" y="1299210"/>
                  </a:lnTo>
                  <a:lnTo>
                    <a:pt x="1203960" y="1341120"/>
                  </a:lnTo>
                  <a:lnTo>
                    <a:pt x="1272540" y="1379220"/>
                  </a:lnTo>
                  <a:lnTo>
                    <a:pt x="1356360" y="1424940"/>
                  </a:lnTo>
                  <a:lnTo>
                    <a:pt x="1455420" y="1470660"/>
                  </a:lnTo>
                  <a:lnTo>
                    <a:pt x="1565910" y="1520190"/>
                  </a:lnTo>
                  <a:lnTo>
                    <a:pt x="1722120" y="1577340"/>
                  </a:lnTo>
                  <a:lnTo>
                    <a:pt x="1840230" y="1615440"/>
                  </a:lnTo>
                  <a:lnTo>
                    <a:pt x="1950720" y="1645920"/>
                  </a:lnTo>
                  <a:lnTo>
                    <a:pt x="2114550" y="1668780"/>
                  </a:lnTo>
                  <a:lnTo>
                    <a:pt x="2404110" y="1691640"/>
                  </a:lnTo>
                  <a:lnTo>
                    <a:pt x="2689860" y="1706880"/>
                  </a:lnTo>
                  <a:lnTo>
                    <a:pt x="3032760" y="1710690"/>
                  </a:lnTo>
                  <a:lnTo>
                    <a:pt x="3162300" y="1706880"/>
                  </a:lnTo>
                  <a:lnTo>
                    <a:pt x="3608070" y="1710690"/>
                  </a:lnTo>
                  <a:lnTo>
                    <a:pt x="3848100" y="1710690"/>
                  </a:lnTo>
                  <a:lnTo>
                    <a:pt x="3931920" y="1703070"/>
                  </a:lnTo>
                  <a:lnTo>
                    <a:pt x="3992880" y="1684020"/>
                  </a:lnTo>
                  <a:lnTo>
                    <a:pt x="4027170" y="1657350"/>
                  </a:lnTo>
                  <a:lnTo>
                    <a:pt x="4069080" y="1604010"/>
                  </a:lnTo>
                  <a:lnTo>
                    <a:pt x="4107180" y="1550670"/>
                  </a:lnTo>
                  <a:lnTo>
                    <a:pt x="4137660" y="1520190"/>
                  </a:lnTo>
                  <a:lnTo>
                    <a:pt x="4156710" y="1508760"/>
                  </a:lnTo>
                  <a:lnTo>
                    <a:pt x="4187190" y="1520190"/>
                  </a:lnTo>
                  <a:lnTo>
                    <a:pt x="4206240" y="1550670"/>
                  </a:lnTo>
                  <a:lnTo>
                    <a:pt x="4213860" y="1584960"/>
                  </a:lnTo>
                  <a:lnTo>
                    <a:pt x="4206240" y="1630680"/>
                  </a:lnTo>
                  <a:lnTo>
                    <a:pt x="4160520" y="1752600"/>
                  </a:lnTo>
                  <a:lnTo>
                    <a:pt x="4103370" y="1885950"/>
                  </a:lnTo>
                  <a:lnTo>
                    <a:pt x="4050030" y="1992630"/>
                  </a:lnTo>
                  <a:lnTo>
                    <a:pt x="3992880" y="2087880"/>
                  </a:lnTo>
                  <a:lnTo>
                    <a:pt x="3954780" y="2122170"/>
                  </a:lnTo>
                  <a:lnTo>
                    <a:pt x="3920490" y="2133600"/>
                  </a:lnTo>
                  <a:lnTo>
                    <a:pt x="3890010" y="2133600"/>
                  </a:lnTo>
                  <a:lnTo>
                    <a:pt x="3863340" y="2122170"/>
                  </a:lnTo>
                  <a:lnTo>
                    <a:pt x="3817620" y="2084070"/>
                  </a:lnTo>
                  <a:lnTo>
                    <a:pt x="3752850" y="2045970"/>
                  </a:lnTo>
                  <a:lnTo>
                    <a:pt x="3699510" y="2019300"/>
                  </a:lnTo>
                  <a:lnTo>
                    <a:pt x="3638550" y="2000250"/>
                  </a:lnTo>
                  <a:lnTo>
                    <a:pt x="3611880" y="2000250"/>
                  </a:lnTo>
                  <a:lnTo>
                    <a:pt x="3383280" y="2004060"/>
                  </a:lnTo>
                  <a:lnTo>
                    <a:pt x="3185160" y="2004060"/>
                  </a:lnTo>
                  <a:lnTo>
                    <a:pt x="3070860" y="2000250"/>
                  </a:lnTo>
                  <a:lnTo>
                    <a:pt x="2560320" y="19697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57E6D2F8-3D2D-4B88-920D-972DB5C03029}"/>
                </a:ext>
              </a:extLst>
            </p:cNvPr>
            <p:cNvSpPr/>
            <p:nvPr/>
          </p:nvSpPr>
          <p:spPr>
            <a:xfrm>
              <a:off x="5746750" y="4067176"/>
              <a:ext cx="1917700" cy="1857375"/>
            </a:xfrm>
            <a:custGeom>
              <a:avLst/>
              <a:gdLst>
                <a:gd name="connsiteX0" fmla="*/ 730250 w 1917700"/>
                <a:gd name="connsiteY0" fmla="*/ 1184275 h 1857375"/>
                <a:gd name="connsiteX1" fmla="*/ 520700 w 1917700"/>
                <a:gd name="connsiteY1" fmla="*/ 873125 h 1857375"/>
                <a:gd name="connsiteX2" fmla="*/ 314325 w 1917700"/>
                <a:gd name="connsiteY2" fmla="*/ 561975 h 1857375"/>
                <a:gd name="connsiteX3" fmla="*/ 139700 w 1917700"/>
                <a:gd name="connsiteY3" fmla="*/ 301625 h 1857375"/>
                <a:gd name="connsiteX4" fmla="*/ 0 w 1917700"/>
                <a:gd name="connsiteY4" fmla="*/ 104775 h 1857375"/>
                <a:gd name="connsiteX5" fmla="*/ 25400 w 1917700"/>
                <a:gd name="connsiteY5" fmla="*/ 0 h 1857375"/>
                <a:gd name="connsiteX6" fmla="*/ 98425 w 1917700"/>
                <a:gd name="connsiteY6" fmla="*/ 82550 h 1857375"/>
                <a:gd name="connsiteX7" fmla="*/ 285750 w 1917700"/>
                <a:gd name="connsiteY7" fmla="*/ 301625 h 1857375"/>
                <a:gd name="connsiteX8" fmla="*/ 454025 w 1917700"/>
                <a:gd name="connsiteY8" fmla="*/ 495300 h 1857375"/>
                <a:gd name="connsiteX9" fmla="*/ 628650 w 1917700"/>
                <a:gd name="connsiteY9" fmla="*/ 701675 h 1857375"/>
                <a:gd name="connsiteX10" fmla="*/ 822325 w 1917700"/>
                <a:gd name="connsiteY10" fmla="*/ 920750 h 1857375"/>
                <a:gd name="connsiteX11" fmla="*/ 965200 w 1917700"/>
                <a:gd name="connsiteY11" fmla="*/ 1076325 h 1857375"/>
                <a:gd name="connsiteX12" fmla="*/ 1092200 w 1917700"/>
                <a:gd name="connsiteY12" fmla="*/ 1206500 h 1857375"/>
                <a:gd name="connsiteX13" fmla="*/ 1174750 w 1917700"/>
                <a:gd name="connsiteY13" fmla="*/ 1292225 h 1857375"/>
                <a:gd name="connsiteX14" fmla="*/ 1285875 w 1917700"/>
                <a:gd name="connsiteY14" fmla="*/ 1390650 h 1857375"/>
                <a:gd name="connsiteX15" fmla="*/ 1409700 w 1917700"/>
                <a:gd name="connsiteY15" fmla="*/ 1489075 h 1857375"/>
                <a:gd name="connsiteX16" fmla="*/ 1508125 w 1917700"/>
                <a:gd name="connsiteY16" fmla="*/ 1562100 h 1857375"/>
                <a:gd name="connsiteX17" fmla="*/ 1660525 w 1917700"/>
                <a:gd name="connsiteY17" fmla="*/ 1657350 h 1857375"/>
                <a:gd name="connsiteX18" fmla="*/ 1812925 w 1917700"/>
                <a:gd name="connsiteY18" fmla="*/ 1749425 h 1857375"/>
                <a:gd name="connsiteX19" fmla="*/ 1895475 w 1917700"/>
                <a:gd name="connsiteY19" fmla="*/ 1793875 h 1857375"/>
                <a:gd name="connsiteX20" fmla="*/ 1914525 w 1917700"/>
                <a:gd name="connsiteY20" fmla="*/ 1812925 h 1857375"/>
                <a:gd name="connsiteX21" fmla="*/ 1917700 w 1917700"/>
                <a:gd name="connsiteY21" fmla="*/ 1822450 h 1857375"/>
                <a:gd name="connsiteX22" fmla="*/ 1911350 w 1917700"/>
                <a:gd name="connsiteY22" fmla="*/ 1838325 h 1857375"/>
                <a:gd name="connsiteX23" fmla="*/ 1895475 w 1917700"/>
                <a:gd name="connsiteY23" fmla="*/ 1847850 h 1857375"/>
                <a:gd name="connsiteX24" fmla="*/ 1857375 w 1917700"/>
                <a:gd name="connsiteY24" fmla="*/ 1857375 h 1857375"/>
                <a:gd name="connsiteX25" fmla="*/ 1708150 w 1917700"/>
                <a:gd name="connsiteY25" fmla="*/ 1857375 h 1857375"/>
                <a:gd name="connsiteX26" fmla="*/ 1622425 w 1917700"/>
                <a:gd name="connsiteY26" fmla="*/ 1854200 h 1857375"/>
                <a:gd name="connsiteX27" fmla="*/ 1473200 w 1917700"/>
                <a:gd name="connsiteY27" fmla="*/ 1841500 h 1857375"/>
                <a:gd name="connsiteX28" fmla="*/ 1320800 w 1917700"/>
                <a:gd name="connsiteY28" fmla="*/ 1822450 h 1857375"/>
                <a:gd name="connsiteX29" fmla="*/ 1282700 w 1917700"/>
                <a:gd name="connsiteY29" fmla="*/ 1816100 h 1857375"/>
                <a:gd name="connsiteX30" fmla="*/ 1238250 w 1917700"/>
                <a:gd name="connsiteY30" fmla="*/ 1793875 h 1857375"/>
                <a:gd name="connsiteX31" fmla="*/ 1149350 w 1917700"/>
                <a:gd name="connsiteY31" fmla="*/ 1730375 h 1857375"/>
                <a:gd name="connsiteX32" fmla="*/ 1050925 w 1917700"/>
                <a:gd name="connsiteY32" fmla="*/ 1635125 h 1857375"/>
                <a:gd name="connsiteX33" fmla="*/ 971550 w 1917700"/>
                <a:gd name="connsiteY33" fmla="*/ 1539875 h 1857375"/>
                <a:gd name="connsiteX34" fmla="*/ 866775 w 1917700"/>
                <a:gd name="connsiteY34" fmla="*/ 1393825 h 1857375"/>
                <a:gd name="connsiteX35" fmla="*/ 730250 w 1917700"/>
                <a:gd name="connsiteY35" fmla="*/ 11842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17700" h="1857375">
                  <a:moveTo>
                    <a:pt x="730250" y="1184275"/>
                  </a:moveTo>
                  <a:lnTo>
                    <a:pt x="520700" y="873125"/>
                  </a:lnTo>
                  <a:lnTo>
                    <a:pt x="314325" y="561975"/>
                  </a:lnTo>
                  <a:lnTo>
                    <a:pt x="139700" y="301625"/>
                  </a:lnTo>
                  <a:lnTo>
                    <a:pt x="0" y="104775"/>
                  </a:lnTo>
                  <a:lnTo>
                    <a:pt x="25400" y="0"/>
                  </a:lnTo>
                  <a:lnTo>
                    <a:pt x="98425" y="82550"/>
                  </a:lnTo>
                  <a:lnTo>
                    <a:pt x="285750" y="301625"/>
                  </a:lnTo>
                  <a:lnTo>
                    <a:pt x="454025" y="495300"/>
                  </a:lnTo>
                  <a:lnTo>
                    <a:pt x="628650" y="701675"/>
                  </a:lnTo>
                  <a:lnTo>
                    <a:pt x="822325" y="920750"/>
                  </a:lnTo>
                  <a:lnTo>
                    <a:pt x="965200" y="1076325"/>
                  </a:lnTo>
                  <a:lnTo>
                    <a:pt x="1092200" y="1206500"/>
                  </a:lnTo>
                  <a:lnTo>
                    <a:pt x="1174750" y="1292225"/>
                  </a:lnTo>
                  <a:lnTo>
                    <a:pt x="1285875" y="1390650"/>
                  </a:lnTo>
                  <a:lnTo>
                    <a:pt x="1409700" y="1489075"/>
                  </a:lnTo>
                  <a:lnTo>
                    <a:pt x="1508125" y="1562100"/>
                  </a:lnTo>
                  <a:lnTo>
                    <a:pt x="1660525" y="1657350"/>
                  </a:lnTo>
                  <a:lnTo>
                    <a:pt x="1812925" y="1749425"/>
                  </a:lnTo>
                  <a:lnTo>
                    <a:pt x="1895475" y="1793875"/>
                  </a:lnTo>
                  <a:lnTo>
                    <a:pt x="1914525" y="1812925"/>
                  </a:lnTo>
                  <a:lnTo>
                    <a:pt x="1917700" y="1822450"/>
                  </a:lnTo>
                  <a:lnTo>
                    <a:pt x="1911350" y="1838325"/>
                  </a:lnTo>
                  <a:lnTo>
                    <a:pt x="1895475" y="1847850"/>
                  </a:lnTo>
                  <a:lnTo>
                    <a:pt x="1857375" y="1857375"/>
                  </a:lnTo>
                  <a:lnTo>
                    <a:pt x="1708150" y="1857375"/>
                  </a:lnTo>
                  <a:lnTo>
                    <a:pt x="1622425" y="1854200"/>
                  </a:lnTo>
                  <a:lnTo>
                    <a:pt x="1473200" y="1841500"/>
                  </a:lnTo>
                  <a:lnTo>
                    <a:pt x="1320800" y="1822450"/>
                  </a:lnTo>
                  <a:lnTo>
                    <a:pt x="1282700" y="1816100"/>
                  </a:lnTo>
                  <a:lnTo>
                    <a:pt x="1238250" y="1793875"/>
                  </a:lnTo>
                  <a:lnTo>
                    <a:pt x="1149350" y="1730375"/>
                  </a:lnTo>
                  <a:lnTo>
                    <a:pt x="1050925" y="1635125"/>
                  </a:lnTo>
                  <a:lnTo>
                    <a:pt x="971550" y="1539875"/>
                  </a:lnTo>
                  <a:lnTo>
                    <a:pt x="866775" y="1393825"/>
                  </a:lnTo>
                  <a:lnTo>
                    <a:pt x="730250" y="1184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469CA9EA-7077-4106-B374-9FE7DE8ABCE3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616075"/>
            <a:ext cx="4951412" cy="4213225"/>
            <a:chOff x="2560638" y="1598613"/>
            <a:chExt cx="4951412" cy="4213225"/>
          </a:xfrm>
        </p:grpSpPr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690B4648-44BC-45C0-B9B1-710FFD272137}"/>
                </a:ext>
              </a:extLst>
            </p:cNvPr>
            <p:cNvSpPr/>
            <p:nvPr/>
          </p:nvSpPr>
          <p:spPr>
            <a:xfrm>
              <a:off x="4422775" y="2620963"/>
              <a:ext cx="458788" cy="1312863"/>
            </a:xfrm>
            <a:custGeom>
              <a:avLst/>
              <a:gdLst>
                <a:gd name="connsiteX0" fmla="*/ 445294 w 459582"/>
                <a:gd name="connsiteY0" fmla="*/ 731044 h 1312069"/>
                <a:gd name="connsiteX1" fmla="*/ 459582 w 459582"/>
                <a:gd name="connsiteY1" fmla="*/ 1252538 h 1312069"/>
                <a:gd name="connsiteX2" fmla="*/ 259557 w 459582"/>
                <a:gd name="connsiteY2" fmla="*/ 1312069 h 1312069"/>
                <a:gd name="connsiteX3" fmla="*/ 257175 w 459582"/>
                <a:gd name="connsiteY3" fmla="*/ 1135857 h 1312069"/>
                <a:gd name="connsiteX4" fmla="*/ 252413 w 459582"/>
                <a:gd name="connsiteY4" fmla="*/ 940594 h 1312069"/>
                <a:gd name="connsiteX5" fmla="*/ 245269 w 459582"/>
                <a:gd name="connsiteY5" fmla="*/ 819150 h 1312069"/>
                <a:gd name="connsiteX6" fmla="*/ 233363 w 459582"/>
                <a:gd name="connsiteY6" fmla="*/ 681038 h 1312069"/>
                <a:gd name="connsiteX7" fmla="*/ 214313 w 459582"/>
                <a:gd name="connsiteY7" fmla="*/ 542925 h 1312069"/>
                <a:gd name="connsiteX8" fmla="*/ 192882 w 459582"/>
                <a:gd name="connsiteY8" fmla="*/ 426244 h 1312069"/>
                <a:gd name="connsiteX9" fmla="*/ 161925 w 459582"/>
                <a:gd name="connsiteY9" fmla="*/ 302419 h 1312069"/>
                <a:gd name="connsiteX10" fmla="*/ 130969 w 459582"/>
                <a:gd name="connsiteY10" fmla="*/ 216694 h 1312069"/>
                <a:gd name="connsiteX11" fmla="*/ 102394 w 459582"/>
                <a:gd name="connsiteY11" fmla="*/ 157163 h 1312069"/>
                <a:gd name="connsiteX12" fmla="*/ 71438 w 459582"/>
                <a:gd name="connsiteY12" fmla="*/ 109538 h 1312069"/>
                <a:gd name="connsiteX13" fmla="*/ 50007 w 459582"/>
                <a:gd name="connsiteY13" fmla="*/ 80963 h 1312069"/>
                <a:gd name="connsiteX14" fmla="*/ 28575 w 459582"/>
                <a:gd name="connsiteY14" fmla="*/ 64294 h 1312069"/>
                <a:gd name="connsiteX15" fmla="*/ 14288 w 459582"/>
                <a:gd name="connsiteY15" fmla="*/ 54769 h 1312069"/>
                <a:gd name="connsiteX16" fmla="*/ 0 w 459582"/>
                <a:gd name="connsiteY16" fmla="*/ 38100 h 1312069"/>
                <a:gd name="connsiteX17" fmla="*/ 0 w 459582"/>
                <a:gd name="connsiteY17" fmla="*/ 19050 h 1312069"/>
                <a:gd name="connsiteX18" fmla="*/ 4763 w 459582"/>
                <a:gd name="connsiteY18" fmla="*/ 7144 h 1312069"/>
                <a:gd name="connsiteX19" fmla="*/ 19050 w 459582"/>
                <a:gd name="connsiteY19" fmla="*/ 0 h 1312069"/>
                <a:gd name="connsiteX20" fmla="*/ 61913 w 459582"/>
                <a:gd name="connsiteY20" fmla="*/ 0 h 1312069"/>
                <a:gd name="connsiteX21" fmla="*/ 159544 w 459582"/>
                <a:gd name="connsiteY21" fmla="*/ 14288 h 1312069"/>
                <a:gd name="connsiteX22" fmla="*/ 257175 w 459582"/>
                <a:gd name="connsiteY22" fmla="*/ 35719 h 1312069"/>
                <a:gd name="connsiteX23" fmla="*/ 354807 w 459582"/>
                <a:gd name="connsiteY23" fmla="*/ 57150 h 1312069"/>
                <a:gd name="connsiteX24" fmla="*/ 433388 w 459582"/>
                <a:gd name="connsiteY24" fmla="*/ 69057 h 1312069"/>
                <a:gd name="connsiteX25" fmla="*/ 435769 w 459582"/>
                <a:gd name="connsiteY25" fmla="*/ 271463 h 1312069"/>
                <a:gd name="connsiteX26" fmla="*/ 445294 w 459582"/>
                <a:gd name="connsiteY26" fmla="*/ 731044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2" h="1312069">
                  <a:moveTo>
                    <a:pt x="445294" y="731044"/>
                  </a:moveTo>
                  <a:lnTo>
                    <a:pt x="459582" y="1252538"/>
                  </a:lnTo>
                  <a:lnTo>
                    <a:pt x="259557" y="1312069"/>
                  </a:lnTo>
                  <a:lnTo>
                    <a:pt x="257175" y="1135857"/>
                  </a:lnTo>
                  <a:lnTo>
                    <a:pt x="252413" y="940594"/>
                  </a:lnTo>
                  <a:lnTo>
                    <a:pt x="245269" y="819150"/>
                  </a:lnTo>
                  <a:lnTo>
                    <a:pt x="233363" y="681038"/>
                  </a:lnTo>
                  <a:lnTo>
                    <a:pt x="214313" y="542925"/>
                  </a:lnTo>
                  <a:lnTo>
                    <a:pt x="192882" y="426244"/>
                  </a:lnTo>
                  <a:lnTo>
                    <a:pt x="161925" y="302419"/>
                  </a:lnTo>
                  <a:lnTo>
                    <a:pt x="130969" y="216694"/>
                  </a:lnTo>
                  <a:lnTo>
                    <a:pt x="102394" y="157163"/>
                  </a:lnTo>
                  <a:lnTo>
                    <a:pt x="71438" y="109538"/>
                  </a:lnTo>
                  <a:lnTo>
                    <a:pt x="50007" y="80963"/>
                  </a:lnTo>
                  <a:lnTo>
                    <a:pt x="28575" y="64294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61913" y="0"/>
                  </a:lnTo>
                  <a:lnTo>
                    <a:pt x="159544" y="14288"/>
                  </a:lnTo>
                  <a:lnTo>
                    <a:pt x="257175" y="35719"/>
                  </a:lnTo>
                  <a:lnTo>
                    <a:pt x="354807" y="57150"/>
                  </a:lnTo>
                  <a:lnTo>
                    <a:pt x="433388" y="69057"/>
                  </a:lnTo>
                  <a:cubicBezTo>
                    <a:pt x="434182" y="136526"/>
                    <a:pt x="434975" y="203994"/>
                    <a:pt x="435769" y="271463"/>
                  </a:cubicBezTo>
                  <a:lnTo>
                    <a:pt x="445294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D0357BF1-4815-42C1-83C5-1EB83368911E}"/>
                </a:ext>
              </a:extLst>
            </p:cNvPr>
            <p:cNvSpPr/>
            <p:nvPr/>
          </p:nvSpPr>
          <p:spPr>
            <a:xfrm rot="16200000">
              <a:off x="1328738" y="3451226"/>
              <a:ext cx="2886075" cy="422275"/>
            </a:xfrm>
            <a:custGeom>
              <a:avLst/>
              <a:gdLst>
                <a:gd name="connsiteX0" fmla="*/ 1908083 w 2885910"/>
                <a:gd name="connsiteY0" fmla="*/ 422844 h 422844"/>
                <a:gd name="connsiteX1" fmla="*/ 1606807 w 2885910"/>
                <a:gd name="connsiteY1" fmla="*/ 420201 h 422844"/>
                <a:gd name="connsiteX2" fmla="*/ 1456169 w 2885910"/>
                <a:gd name="connsiteY2" fmla="*/ 420201 h 422844"/>
                <a:gd name="connsiteX3" fmla="*/ 1170749 w 2885910"/>
                <a:gd name="connsiteY3" fmla="*/ 417558 h 422844"/>
                <a:gd name="connsiteX4" fmla="*/ 882687 w 2885910"/>
                <a:gd name="connsiteY4" fmla="*/ 409630 h 422844"/>
                <a:gd name="connsiteX5" fmla="*/ 639551 w 2885910"/>
                <a:gd name="connsiteY5" fmla="*/ 404344 h 422844"/>
                <a:gd name="connsiteX6" fmla="*/ 436058 w 2885910"/>
                <a:gd name="connsiteY6" fmla="*/ 399059 h 422844"/>
                <a:gd name="connsiteX7" fmla="*/ 269563 w 2885910"/>
                <a:gd name="connsiteY7" fmla="*/ 404344 h 422844"/>
                <a:gd name="connsiteX8" fmla="*/ 187637 w 2885910"/>
                <a:gd name="connsiteY8" fmla="*/ 369988 h 422844"/>
                <a:gd name="connsiteX9" fmla="*/ 116282 w 2885910"/>
                <a:gd name="connsiteY9" fmla="*/ 343561 h 422844"/>
                <a:gd name="connsiteX10" fmla="*/ 79283 w 2885910"/>
                <a:gd name="connsiteY10" fmla="*/ 325061 h 422844"/>
                <a:gd name="connsiteX11" fmla="*/ 50213 w 2885910"/>
                <a:gd name="connsiteY11" fmla="*/ 306562 h 422844"/>
                <a:gd name="connsiteX12" fmla="*/ 18499 w 2885910"/>
                <a:gd name="connsiteY12" fmla="*/ 272206 h 422844"/>
                <a:gd name="connsiteX13" fmla="*/ 2643 w 2885910"/>
                <a:gd name="connsiteY13" fmla="*/ 248421 h 422844"/>
                <a:gd name="connsiteX14" fmla="*/ 0 w 2885910"/>
                <a:gd name="connsiteY14" fmla="*/ 227279 h 422844"/>
                <a:gd name="connsiteX15" fmla="*/ 13214 w 2885910"/>
                <a:gd name="connsiteY15" fmla="*/ 211422 h 422844"/>
                <a:gd name="connsiteX16" fmla="*/ 36999 w 2885910"/>
                <a:gd name="connsiteY16" fmla="*/ 195565 h 422844"/>
                <a:gd name="connsiteX17" fmla="*/ 105711 w 2885910"/>
                <a:gd name="connsiteY17" fmla="*/ 163852 h 422844"/>
                <a:gd name="connsiteX18" fmla="*/ 174423 w 2885910"/>
                <a:gd name="connsiteY18" fmla="*/ 140067 h 422844"/>
                <a:gd name="connsiteX19" fmla="*/ 211422 w 2885910"/>
                <a:gd name="connsiteY19" fmla="*/ 129496 h 422844"/>
                <a:gd name="connsiteX20" fmla="*/ 372631 w 2885910"/>
                <a:gd name="connsiteY20" fmla="*/ 129496 h 422844"/>
                <a:gd name="connsiteX21" fmla="*/ 610481 w 2885910"/>
                <a:gd name="connsiteY21" fmla="*/ 140067 h 422844"/>
                <a:gd name="connsiteX22" fmla="*/ 980469 w 2885910"/>
                <a:gd name="connsiteY22" fmla="*/ 158566 h 422844"/>
                <a:gd name="connsiteX23" fmla="*/ 1479954 w 2885910"/>
                <a:gd name="connsiteY23" fmla="*/ 177066 h 422844"/>
                <a:gd name="connsiteX24" fmla="*/ 1960939 w 2885910"/>
                <a:gd name="connsiteY24" fmla="*/ 190280 h 422844"/>
                <a:gd name="connsiteX25" fmla="*/ 2272786 w 2885910"/>
                <a:gd name="connsiteY25" fmla="*/ 198208 h 422844"/>
                <a:gd name="connsiteX26" fmla="*/ 2375854 w 2885910"/>
                <a:gd name="connsiteY26" fmla="*/ 195565 h 422844"/>
                <a:gd name="connsiteX27" fmla="*/ 2518564 w 2885910"/>
                <a:gd name="connsiteY27" fmla="*/ 184994 h 422844"/>
                <a:gd name="connsiteX28" fmla="*/ 2616347 w 2885910"/>
                <a:gd name="connsiteY28" fmla="*/ 166495 h 422844"/>
                <a:gd name="connsiteX29" fmla="*/ 2674488 w 2885910"/>
                <a:gd name="connsiteY29" fmla="*/ 147995 h 422844"/>
                <a:gd name="connsiteX30" fmla="*/ 2708844 w 2885910"/>
                <a:gd name="connsiteY30" fmla="*/ 126853 h 422844"/>
                <a:gd name="connsiteX31" fmla="*/ 2748486 w 2885910"/>
                <a:gd name="connsiteY31" fmla="*/ 92497 h 422844"/>
                <a:gd name="connsiteX32" fmla="*/ 2801341 w 2885910"/>
                <a:gd name="connsiteY32" fmla="*/ 34356 h 422844"/>
                <a:gd name="connsiteX33" fmla="*/ 2819840 w 2885910"/>
                <a:gd name="connsiteY33" fmla="*/ 15857 h 422844"/>
                <a:gd name="connsiteX34" fmla="*/ 2838340 w 2885910"/>
                <a:gd name="connsiteY34" fmla="*/ 2643 h 422844"/>
                <a:gd name="connsiteX35" fmla="*/ 2859482 w 2885910"/>
                <a:gd name="connsiteY35" fmla="*/ 0 h 422844"/>
                <a:gd name="connsiteX36" fmla="*/ 2877981 w 2885910"/>
                <a:gd name="connsiteY36" fmla="*/ 7928 h 422844"/>
                <a:gd name="connsiteX37" fmla="*/ 2883267 w 2885910"/>
                <a:gd name="connsiteY37" fmla="*/ 18499 h 422844"/>
                <a:gd name="connsiteX38" fmla="*/ 2885910 w 2885910"/>
                <a:gd name="connsiteY38" fmla="*/ 47570 h 422844"/>
                <a:gd name="connsiteX39" fmla="*/ 2877981 w 2885910"/>
                <a:gd name="connsiteY39" fmla="*/ 108354 h 422844"/>
                <a:gd name="connsiteX40" fmla="*/ 2870053 w 2885910"/>
                <a:gd name="connsiteY40" fmla="*/ 147995 h 422844"/>
                <a:gd name="connsiteX41" fmla="*/ 2854197 w 2885910"/>
                <a:gd name="connsiteY41" fmla="*/ 208779 h 422844"/>
                <a:gd name="connsiteX42" fmla="*/ 2819840 w 2885910"/>
                <a:gd name="connsiteY42" fmla="*/ 285420 h 422844"/>
                <a:gd name="connsiteX43" fmla="*/ 2785484 w 2885910"/>
                <a:gd name="connsiteY43" fmla="*/ 335632 h 422844"/>
                <a:gd name="connsiteX44" fmla="*/ 2751128 w 2885910"/>
                <a:gd name="connsiteY44" fmla="*/ 375274 h 422844"/>
                <a:gd name="connsiteX45" fmla="*/ 2661274 w 2885910"/>
                <a:gd name="connsiteY45" fmla="*/ 422844 h 422844"/>
                <a:gd name="connsiteX46" fmla="*/ 1908083 w 2885910"/>
                <a:gd name="connsiteY46" fmla="*/ 422844 h 4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5910" h="422844">
                  <a:moveTo>
                    <a:pt x="1908083" y="422844"/>
                  </a:moveTo>
                  <a:lnTo>
                    <a:pt x="1606807" y="420201"/>
                  </a:lnTo>
                  <a:lnTo>
                    <a:pt x="1456169" y="420201"/>
                  </a:lnTo>
                  <a:lnTo>
                    <a:pt x="1170749" y="417558"/>
                  </a:lnTo>
                  <a:lnTo>
                    <a:pt x="882687" y="409630"/>
                  </a:lnTo>
                  <a:lnTo>
                    <a:pt x="639551" y="404344"/>
                  </a:lnTo>
                  <a:lnTo>
                    <a:pt x="436058" y="399059"/>
                  </a:lnTo>
                  <a:lnTo>
                    <a:pt x="269563" y="404344"/>
                  </a:lnTo>
                  <a:lnTo>
                    <a:pt x="187637" y="369988"/>
                  </a:lnTo>
                  <a:lnTo>
                    <a:pt x="116282" y="343561"/>
                  </a:lnTo>
                  <a:lnTo>
                    <a:pt x="79283" y="325061"/>
                  </a:lnTo>
                  <a:lnTo>
                    <a:pt x="50213" y="306562"/>
                  </a:lnTo>
                  <a:lnTo>
                    <a:pt x="18499" y="272206"/>
                  </a:lnTo>
                  <a:lnTo>
                    <a:pt x="2643" y="248421"/>
                  </a:lnTo>
                  <a:lnTo>
                    <a:pt x="0" y="227279"/>
                  </a:lnTo>
                  <a:lnTo>
                    <a:pt x="13214" y="211422"/>
                  </a:lnTo>
                  <a:lnTo>
                    <a:pt x="36999" y="195565"/>
                  </a:lnTo>
                  <a:lnTo>
                    <a:pt x="105711" y="163852"/>
                  </a:lnTo>
                  <a:lnTo>
                    <a:pt x="174423" y="140067"/>
                  </a:lnTo>
                  <a:lnTo>
                    <a:pt x="211422" y="129496"/>
                  </a:lnTo>
                  <a:lnTo>
                    <a:pt x="372631" y="129496"/>
                  </a:lnTo>
                  <a:lnTo>
                    <a:pt x="610481" y="140067"/>
                  </a:lnTo>
                  <a:lnTo>
                    <a:pt x="980469" y="158566"/>
                  </a:lnTo>
                  <a:lnTo>
                    <a:pt x="1479954" y="177066"/>
                  </a:lnTo>
                  <a:lnTo>
                    <a:pt x="1960939" y="190280"/>
                  </a:lnTo>
                  <a:lnTo>
                    <a:pt x="2272786" y="198208"/>
                  </a:lnTo>
                  <a:lnTo>
                    <a:pt x="2375854" y="195565"/>
                  </a:lnTo>
                  <a:lnTo>
                    <a:pt x="2518564" y="184994"/>
                  </a:lnTo>
                  <a:lnTo>
                    <a:pt x="2616347" y="166495"/>
                  </a:lnTo>
                  <a:lnTo>
                    <a:pt x="2674488" y="147995"/>
                  </a:lnTo>
                  <a:lnTo>
                    <a:pt x="2708844" y="126853"/>
                  </a:lnTo>
                  <a:lnTo>
                    <a:pt x="2748486" y="92497"/>
                  </a:lnTo>
                  <a:lnTo>
                    <a:pt x="2801341" y="34356"/>
                  </a:lnTo>
                  <a:lnTo>
                    <a:pt x="2819840" y="15857"/>
                  </a:lnTo>
                  <a:lnTo>
                    <a:pt x="2838340" y="2643"/>
                  </a:lnTo>
                  <a:lnTo>
                    <a:pt x="2859482" y="0"/>
                  </a:lnTo>
                  <a:lnTo>
                    <a:pt x="2877981" y="7928"/>
                  </a:lnTo>
                  <a:lnTo>
                    <a:pt x="2883267" y="18499"/>
                  </a:lnTo>
                  <a:lnTo>
                    <a:pt x="2885910" y="47570"/>
                  </a:lnTo>
                  <a:lnTo>
                    <a:pt x="2877981" y="108354"/>
                  </a:lnTo>
                  <a:lnTo>
                    <a:pt x="2870053" y="147995"/>
                  </a:lnTo>
                  <a:lnTo>
                    <a:pt x="2854197" y="208779"/>
                  </a:lnTo>
                  <a:lnTo>
                    <a:pt x="2819840" y="285420"/>
                  </a:lnTo>
                  <a:lnTo>
                    <a:pt x="2785484" y="335632"/>
                  </a:lnTo>
                  <a:lnTo>
                    <a:pt x="2751128" y="375274"/>
                  </a:lnTo>
                  <a:lnTo>
                    <a:pt x="2661274" y="422844"/>
                  </a:lnTo>
                  <a:lnTo>
                    <a:pt x="1908083" y="422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F2D545C8-46DA-47EC-8CD3-00087B9BA39A}"/>
                </a:ext>
              </a:extLst>
            </p:cNvPr>
            <p:cNvSpPr/>
            <p:nvPr/>
          </p:nvSpPr>
          <p:spPr>
            <a:xfrm rot="16200000">
              <a:off x="1968501" y="2994025"/>
              <a:ext cx="2940050" cy="1273175"/>
            </a:xfrm>
            <a:custGeom>
              <a:avLst/>
              <a:gdLst>
                <a:gd name="connsiteX0" fmla="*/ 1651907 w 2939143"/>
                <a:gd name="connsiteY0" fmla="*/ 1094015 h 1273629"/>
                <a:gd name="connsiteX1" fmla="*/ 1363435 w 2939143"/>
                <a:gd name="connsiteY1" fmla="*/ 1096736 h 1273629"/>
                <a:gd name="connsiteX2" fmla="*/ 1006928 w 2939143"/>
                <a:gd name="connsiteY2" fmla="*/ 1107622 h 1273629"/>
                <a:gd name="connsiteX3" fmla="*/ 751114 w 2939143"/>
                <a:gd name="connsiteY3" fmla="*/ 1118508 h 1273629"/>
                <a:gd name="connsiteX4" fmla="*/ 503464 w 2939143"/>
                <a:gd name="connsiteY4" fmla="*/ 1132115 h 1273629"/>
                <a:gd name="connsiteX5" fmla="*/ 304800 w 2939143"/>
                <a:gd name="connsiteY5" fmla="*/ 1143000 h 1273629"/>
                <a:gd name="connsiteX6" fmla="*/ 242207 w 2939143"/>
                <a:gd name="connsiteY6" fmla="*/ 1123950 h 1273629"/>
                <a:gd name="connsiteX7" fmla="*/ 136071 w 2939143"/>
                <a:gd name="connsiteY7" fmla="*/ 1083129 h 1273629"/>
                <a:gd name="connsiteX8" fmla="*/ 57150 w 2939143"/>
                <a:gd name="connsiteY8" fmla="*/ 1050472 h 1273629"/>
                <a:gd name="connsiteX9" fmla="*/ 16328 w 2939143"/>
                <a:gd name="connsiteY9" fmla="*/ 1034143 h 1273629"/>
                <a:gd name="connsiteX10" fmla="*/ 2721 w 2939143"/>
                <a:gd name="connsiteY10" fmla="*/ 1017815 h 1273629"/>
                <a:gd name="connsiteX11" fmla="*/ 0 w 2939143"/>
                <a:gd name="connsiteY11" fmla="*/ 987879 h 1273629"/>
                <a:gd name="connsiteX12" fmla="*/ 2721 w 2939143"/>
                <a:gd name="connsiteY12" fmla="*/ 971550 h 1273629"/>
                <a:gd name="connsiteX13" fmla="*/ 19050 w 2939143"/>
                <a:gd name="connsiteY13" fmla="*/ 944336 h 1273629"/>
                <a:gd name="connsiteX14" fmla="*/ 51707 w 2939143"/>
                <a:gd name="connsiteY14" fmla="*/ 922565 h 1273629"/>
                <a:gd name="connsiteX15" fmla="*/ 97971 w 2939143"/>
                <a:gd name="connsiteY15" fmla="*/ 911679 h 1273629"/>
                <a:gd name="connsiteX16" fmla="*/ 212271 w 2939143"/>
                <a:gd name="connsiteY16" fmla="*/ 895350 h 1273629"/>
                <a:gd name="connsiteX17" fmla="*/ 353785 w 2939143"/>
                <a:gd name="connsiteY17" fmla="*/ 873579 h 1273629"/>
                <a:gd name="connsiteX18" fmla="*/ 498021 w 2939143"/>
                <a:gd name="connsiteY18" fmla="*/ 873579 h 1273629"/>
                <a:gd name="connsiteX19" fmla="*/ 805543 w 2939143"/>
                <a:gd name="connsiteY19" fmla="*/ 873579 h 1273629"/>
                <a:gd name="connsiteX20" fmla="*/ 1183821 w 2939143"/>
                <a:gd name="connsiteY20" fmla="*/ 873579 h 1273629"/>
                <a:gd name="connsiteX21" fmla="*/ 1529443 w 2939143"/>
                <a:gd name="connsiteY21" fmla="*/ 870858 h 1273629"/>
                <a:gd name="connsiteX22" fmla="*/ 1684564 w 2939143"/>
                <a:gd name="connsiteY22" fmla="*/ 870858 h 1273629"/>
                <a:gd name="connsiteX23" fmla="*/ 1907721 w 2939143"/>
                <a:gd name="connsiteY23" fmla="*/ 881743 h 1273629"/>
                <a:gd name="connsiteX24" fmla="*/ 2242457 w 2939143"/>
                <a:gd name="connsiteY24" fmla="*/ 898072 h 1273629"/>
                <a:gd name="connsiteX25" fmla="*/ 2593521 w 2939143"/>
                <a:gd name="connsiteY25" fmla="*/ 917122 h 1273629"/>
                <a:gd name="connsiteX26" fmla="*/ 2658835 w 2939143"/>
                <a:gd name="connsiteY26" fmla="*/ 917122 h 1273629"/>
                <a:gd name="connsiteX27" fmla="*/ 2686050 w 2939143"/>
                <a:gd name="connsiteY27" fmla="*/ 903515 h 1273629"/>
                <a:gd name="connsiteX28" fmla="*/ 2710543 w 2939143"/>
                <a:gd name="connsiteY28" fmla="*/ 876300 h 1273629"/>
                <a:gd name="connsiteX29" fmla="*/ 2718707 w 2939143"/>
                <a:gd name="connsiteY29" fmla="*/ 840922 h 1273629"/>
                <a:gd name="connsiteX30" fmla="*/ 2715985 w 2939143"/>
                <a:gd name="connsiteY30" fmla="*/ 781050 h 1273629"/>
                <a:gd name="connsiteX31" fmla="*/ 2699657 w 2939143"/>
                <a:gd name="connsiteY31" fmla="*/ 636815 h 1273629"/>
                <a:gd name="connsiteX32" fmla="*/ 2658835 w 2939143"/>
                <a:gd name="connsiteY32" fmla="*/ 372836 h 1273629"/>
                <a:gd name="connsiteX33" fmla="*/ 2620735 w 2939143"/>
                <a:gd name="connsiteY33" fmla="*/ 141515 h 1273629"/>
                <a:gd name="connsiteX34" fmla="*/ 2748643 w 2939143"/>
                <a:gd name="connsiteY34" fmla="*/ 0 h 1273629"/>
                <a:gd name="connsiteX35" fmla="*/ 2778578 w 2939143"/>
                <a:gd name="connsiteY35" fmla="*/ 236765 h 1273629"/>
                <a:gd name="connsiteX36" fmla="*/ 2803071 w 2939143"/>
                <a:gd name="connsiteY36" fmla="*/ 427265 h 1273629"/>
                <a:gd name="connsiteX37" fmla="*/ 2816678 w 2939143"/>
                <a:gd name="connsiteY37" fmla="*/ 525236 h 1273629"/>
                <a:gd name="connsiteX38" fmla="*/ 2841171 w 2939143"/>
                <a:gd name="connsiteY38" fmla="*/ 669472 h 1273629"/>
                <a:gd name="connsiteX39" fmla="*/ 2862943 w 2939143"/>
                <a:gd name="connsiteY39" fmla="*/ 789215 h 1273629"/>
                <a:gd name="connsiteX40" fmla="*/ 2876550 w 2939143"/>
                <a:gd name="connsiteY40" fmla="*/ 830036 h 1273629"/>
                <a:gd name="connsiteX41" fmla="*/ 2892878 w 2939143"/>
                <a:gd name="connsiteY41" fmla="*/ 862693 h 1273629"/>
                <a:gd name="connsiteX42" fmla="*/ 2920093 w 2939143"/>
                <a:gd name="connsiteY42" fmla="*/ 911679 h 1273629"/>
                <a:gd name="connsiteX43" fmla="*/ 2939143 w 2939143"/>
                <a:gd name="connsiteY43" fmla="*/ 944336 h 1273629"/>
                <a:gd name="connsiteX44" fmla="*/ 2933700 w 2939143"/>
                <a:gd name="connsiteY44" fmla="*/ 979715 h 1273629"/>
                <a:gd name="connsiteX45" fmla="*/ 2879271 w 2939143"/>
                <a:gd name="connsiteY45" fmla="*/ 1085850 h 1273629"/>
                <a:gd name="connsiteX46" fmla="*/ 2813957 w 2939143"/>
                <a:gd name="connsiteY46" fmla="*/ 1181100 h 1273629"/>
                <a:gd name="connsiteX47" fmla="*/ 2775857 w 2939143"/>
                <a:gd name="connsiteY47" fmla="*/ 1240972 h 1273629"/>
                <a:gd name="connsiteX48" fmla="*/ 2754085 w 2939143"/>
                <a:gd name="connsiteY48" fmla="*/ 1268186 h 1273629"/>
                <a:gd name="connsiteX49" fmla="*/ 2724150 w 2939143"/>
                <a:gd name="connsiteY49" fmla="*/ 1273629 h 1273629"/>
                <a:gd name="connsiteX50" fmla="*/ 2691493 w 2939143"/>
                <a:gd name="connsiteY50" fmla="*/ 1262743 h 1273629"/>
                <a:gd name="connsiteX51" fmla="*/ 2639785 w 2939143"/>
                <a:gd name="connsiteY51" fmla="*/ 1232808 h 1273629"/>
                <a:gd name="connsiteX52" fmla="*/ 2588078 w 2939143"/>
                <a:gd name="connsiteY52" fmla="*/ 1202872 h 1273629"/>
                <a:gd name="connsiteX53" fmla="*/ 2536371 w 2939143"/>
                <a:gd name="connsiteY53" fmla="*/ 1178379 h 1273629"/>
                <a:gd name="connsiteX54" fmla="*/ 2476500 w 2939143"/>
                <a:gd name="connsiteY54" fmla="*/ 1153886 h 1273629"/>
                <a:gd name="connsiteX55" fmla="*/ 2422071 w 2939143"/>
                <a:gd name="connsiteY55" fmla="*/ 1137558 h 1273629"/>
                <a:gd name="connsiteX56" fmla="*/ 2299607 w 2939143"/>
                <a:gd name="connsiteY56" fmla="*/ 1123950 h 1273629"/>
                <a:gd name="connsiteX57" fmla="*/ 2071007 w 2939143"/>
                <a:gd name="connsiteY57" fmla="*/ 1104900 h 1273629"/>
                <a:gd name="connsiteX58" fmla="*/ 1934935 w 2939143"/>
                <a:gd name="connsiteY58" fmla="*/ 1099458 h 1273629"/>
                <a:gd name="connsiteX59" fmla="*/ 1651907 w 2939143"/>
                <a:gd name="connsiteY59" fmla="*/ 1094015 h 127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39143" h="1273629">
                  <a:moveTo>
                    <a:pt x="1651907" y="1094015"/>
                  </a:moveTo>
                  <a:lnTo>
                    <a:pt x="1363435" y="1096736"/>
                  </a:lnTo>
                  <a:lnTo>
                    <a:pt x="1006928" y="1107622"/>
                  </a:lnTo>
                  <a:lnTo>
                    <a:pt x="751114" y="1118508"/>
                  </a:lnTo>
                  <a:lnTo>
                    <a:pt x="503464" y="1132115"/>
                  </a:lnTo>
                  <a:lnTo>
                    <a:pt x="304800" y="1143000"/>
                  </a:lnTo>
                  <a:lnTo>
                    <a:pt x="242207" y="1123950"/>
                  </a:lnTo>
                  <a:lnTo>
                    <a:pt x="136071" y="1083129"/>
                  </a:lnTo>
                  <a:lnTo>
                    <a:pt x="57150" y="1050472"/>
                  </a:lnTo>
                  <a:lnTo>
                    <a:pt x="16328" y="1034143"/>
                  </a:lnTo>
                  <a:lnTo>
                    <a:pt x="2721" y="1017815"/>
                  </a:lnTo>
                  <a:lnTo>
                    <a:pt x="0" y="987879"/>
                  </a:lnTo>
                  <a:lnTo>
                    <a:pt x="2721" y="971550"/>
                  </a:lnTo>
                  <a:lnTo>
                    <a:pt x="19050" y="944336"/>
                  </a:lnTo>
                  <a:lnTo>
                    <a:pt x="51707" y="922565"/>
                  </a:lnTo>
                  <a:lnTo>
                    <a:pt x="97971" y="911679"/>
                  </a:lnTo>
                  <a:lnTo>
                    <a:pt x="212271" y="895350"/>
                  </a:lnTo>
                  <a:lnTo>
                    <a:pt x="353785" y="873579"/>
                  </a:lnTo>
                  <a:lnTo>
                    <a:pt x="498021" y="873579"/>
                  </a:lnTo>
                  <a:lnTo>
                    <a:pt x="805543" y="873579"/>
                  </a:lnTo>
                  <a:lnTo>
                    <a:pt x="1183821" y="873579"/>
                  </a:lnTo>
                  <a:lnTo>
                    <a:pt x="1529443" y="870858"/>
                  </a:lnTo>
                  <a:lnTo>
                    <a:pt x="1684564" y="870858"/>
                  </a:lnTo>
                  <a:lnTo>
                    <a:pt x="1907721" y="881743"/>
                  </a:lnTo>
                  <a:lnTo>
                    <a:pt x="2242457" y="898072"/>
                  </a:lnTo>
                  <a:lnTo>
                    <a:pt x="2593521" y="917122"/>
                  </a:lnTo>
                  <a:lnTo>
                    <a:pt x="2658835" y="917122"/>
                  </a:lnTo>
                  <a:lnTo>
                    <a:pt x="2686050" y="903515"/>
                  </a:lnTo>
                  <a:lnTo>
                    <a:pt x="2710543" y="876300"/>
                  </a:lnTo>
                  <a:lnTo>
                    <a:pt x="2718707" y="840922"/>
                  </a:lnTo>
                  <a:lnTo>
                    <a:pt x="2715985" y="781050"/>
                  </a:lnTo>
                  <a:lnTo>
                    <a:pt x="2699657" y="636815"/>
                  </a:lnTo>
                  <a:lnTo>
                    <a:pt x="2658835" y="372836"/>
                  </a:lnTo>
                  <a:lnTo>
                    <a:pt x="2620735" y="141515"/>
                  </a:lnTo>
                  <a:lnTo>
                    <a:pt x="2748643" y="0"/>
                  </a:lnTo>
                  <a:lnTo>
                    <a:pt x="2778578" y="236765"/>
                  </a:lnTo>
                  <a:lnTo>
                    <a:pt x="2803071" y="427265"/>
                  </a:lnTo>
                  <a:lnTo>
                    <a:pt x="2816678" y="525236"/>
                  </a:lnTo>
                  <a:lnTo>
                    <a:pt x="2841171" y="669472"/>
                  </a:lnTo>
                  <a:lnTo>
                    <a:pt x="2862943" y="789215"/>
                  </a:lnTo>
                  <a:lnTo>
                    <a:pt x="2876550" y="830036"/>
                  </a:lnTo>
                  <a:lnTo>
                    <a:pt x="2892878" y="862693"/>
                  </a:lnTo>
                  <a:lnTo>
                    <a:pt x="2920093" y="911679"/>
                  </a:lnTo>
                  <a:lnTo>
                    <a:pt x="2939143" y="944336"/>
                  </a:lnTo>
                  <a:lnTo>
                    <a:pt x="2933700" y="979715"/>
                  </a:lnTo>
                  <a:lnTo>
                    <a:pt x="2879271" y="1085850"/>
                  </a:lnTo>
                  <a:lnTo>
                    <a:pt x="2813957" y="1181100"/>
                  </a:lnTo>
                  <a:lnTo>
                    <a:pt x="2775857" y="1240972"/>
                  </a:lnTo>
                  <a:lnTo>
                    <a:pt x="2754085" y="1268186"/>
                  </a:lnTo>
                  <a:lnTo>
                    <a:pt x="2724150" y="1273629"/>
                  </a:lnTo>
                  <a:lnTo>
                    <a:pt x="2691493" y="1262743"/>
                  </a:lnTo>
                  <a:lnTo>
                    <a:pt x="2639785" y="1232808"/>
                  </a:lnTo>
                  <a:lnTo>
                    <a:pt x="2588078" y="1202872"/>
                  </a:lnTo>
                  <a:lnTo>
                    <a:pt x="2536371" y="1178379"/>
                  </a:lnTo>
                  <a:lnTo>
                    <a:pt x="2476500" y="1153886"/>
                  </a:lnTo>
                  <a:lnTo>
                    <a:pt x="2422071" y="1137558"/>
                  </a:lnTo>
                  <a:lnTo>
                    <a:pt x="2299607" y="1123950"/>
                  </a:lnTo>
                  <a:lnTo>
                    <a:pt x="2071007" y="1104900"/>
                  </a:lnTo>
                  <a:lnTo>
                    <a:pt x="1934935" y="1099458"/>
                  </a:lnTo>
                  <a:lnTo>
                    <a:pt x="1651907" y="1094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8CBB7DD7-6007-4226-8A79-17AE4A880D95}"/>
                </a:ext>
              </a:extLst>
            </p:cNvPr>
            <p:cNvSpPr/>
            <p:nvPr/>
          </p:nvSpPr>
          <p:spPr>
            <a:xfrm>
              <a:off x="2913063" y="3376613"/>
              <a:ext cx="819150" cy="290513"/>
            </a:xfrm>
            <a:custGeom>
              <a:avLst/>
              <a:gdLst>
                <a:gd name="connsiteX0" fmla="*/ 352425 w 819150"/>
                <a:gd name="connsiteY0" fmla="*/ 238125 h 290512"/>
                <a:gd name="connsiteX1" fmla="*/ 0 w 819150"/>
                <a:gd name="connsiteY1" fmla="*/ 290512 h 290512"/>
                <a:gd name="connsiteX2" fmla="*/ 0 w 819150"/>
                <a:gd name="connsiteY2" fmla="*/ 102393 h 290512"/>
                <a:gd name="connsiteX3" fmla="*/ 816769 w 819150"/>
                <a:gd name="connsiteY3" fmla="*/ 0 h 290512"/>
                <a:gd name="connsiteX4" fmla="*/ 819150 w 819150"/>
                <a:gd name="connsiteY4" fmla="*/ 183356 h 290512"/>
                <a:gd name="connsiteX5" fmla="*/ 352425 w 819150"/>
                <a:gd name="connsiteY5" fmla="*/ 23812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9150" h="290512">
                  <a:moveTo>
                    <a:pt x="352425" y="238125"/>
                  </a:moveTo>
                  <a:lnTo>
                    <a:pt x="0" y="290512"/>
                  </a:lnTo>
                  <a:lnTo>
                    <a:pt x="0" y="102393"/>
                  </a:lnTo>
                  <a:lnTo>
                    <a:pt x="816769" y="0"/>
                  </a:lnTo>
                  <a:cubicBezTo>
                    <a:pt x="817563" y="61119"/>
                    <a:pt x="818356" y="122237"/>
                    <a:pt x="819150" y="183356"/>
                  </a:cubicBezTo>
                  <a:lnTo>
                    <a:pt x="3524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ABAA5682-F599-401E-B648-A143A277C7E6}"/>
                </a:ext>
              </a:extLst>
            </p:cNvPr>
            <p:cNvSpPr/>
            <p:nvPr/>
          </p:nvSpPr>
          <p:spPr>
            <a:xfrm>
              <a:off x="2889250" y="4557713"/>
              <a:ext cx="844550" cy="288925"/>
            </a:xfrm>
            <a:custGeom>
              <a:avLst/>
              <a:gdLst>
                <a:gd name="connsiteX0" fmla="*/ 373857 w 845344"/>
                <a:gd name="connsiteY0" fmla="*/ 238125 h 288131"/>
                <a:gd name="connsiteX1" fmla="*/ 2382 w 845344"/>
                <a:gd name="connsiteY1" fmla="*/ 288131 h 288131"/>
                <a:gd name="connsiteX2" fmla="*/ 0 w 845344"/>
                <a:gd name="connsiteY2" fmla="*/ 107156 h 288131"/>
                <a:gd name="connsiteX3" fmla="*/ 521494 w 845344"/>
                <a:gd name="connsiteY3" fmla="*/ 42862 h 288131"/>
                <a:gd name="connsiteX4" fmla="*/ 845344 w 845344"/>
                <a:gd name="connsiteY4" fmla="*/ 0 h 288131"/>
                <a:gd name="connsiteX5" fmla="*/ 845344 w 845344"/>
                <a:gd name="connsiteY5" fmla="*/ 183356 h 288131"/>
                <a:gd name="connsiteX6" fmla="*/ 373857 w 845344"/>
                <a:gd name="connsiteY6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5344" h="288131">
                  <a:moveTo>
                    <a:pt x="373857" y="238125"/>
                  </a:moveTo>
                  <a:lnTo>
                    <a:pt x="2382" y="288131"/>
                  </a:lnTo>
                  <a:lnTo>
                    <a:pt x="0" y="107156"/>
                  </a:lnTo>
                  <a:lnTo>
                    <a:pt x="521494" y="42862"/>
                  </a:lnTo>
                  <a:lnTo>
                    <a:pt x="845344" y="0"/>
                  </a:lnTo>
                  <a:lnTo>
                    <a:pt x="845344" y="183356"/>
                  </a:lnTo>
                  <a:lnTo>
                    <a:pt x="37385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7ABC1AFD-CA60-4D0C-B9A6-C4670B0E528E}"/>
                </a:ext>
              </a:extLst>
            </p:cNvPr>
            <p:cNvSpPr/>
            <p:nvPr/>
          </p:nvSpPr>
          <p:spPr>
            <a:xfrm>
              <a:off x="4657725" y="2484438"/>
              <a:ext cx="2352675" cy="1238250"/>
            </a:xfrm>
            <a:custGeom>
              <a:avLst/>
              <a:gdLst>
                <a:gd name="connsiteX0" fmla="*/ 1457325 w 2352675"/>
                <a:gd name="connsiteY0" fmla="*/ 254794 h 1238250"/>
                <a:gd name="connsiteX1" fmla="*/ 1128713 w 2352675"/>
                <a:gd name="connsiteY1" fmla="*/ 280987 h 1238250"/>
                <a:gd name="connsiteX2" fmla="*/ 892969 w 2352675"/>
                <a:gd name="connsiteY2" fmla="*/ 300037 h 1238250"/>
                <a:gd name="connsiteX3" fmla="*/ 709613 w 2352675"/>
                <a:gd name="connsiteY3" fmla="*/ 316706 h 1238250"/>
                <a:gd name="connsiteX4" fmla="*/ 531019 w 2352675"/>
                <a:gd name="connsiteY4" fmla="*/ 342900 h 1238250"/>
                <a:gd name="connsiteX5" fmla="*/ 307181 w 2352675"/>
                <a:gd name="connsiteY5" fmla="*/ 385762 h 1238250"/>
                <a:gd name="connsiteX6" fmla="*/ 114300 w 2352675"/>
                <a:gd name="connsiteY6" fmla="*/ 431006 h 1238250"/>
                <a:gd name="connsiteX7" fmla="*/ 0 w 2352675"/>
                <a:gd name="connsiteY7" fmla="*/ 204787 h 1238250"/>
                <a:gd name="connsiteX8" fmla="*/ 195263 w 2352675"/>
                <a:gd name="connsiteY8" fmla="*/ 204787 h 1238250"/>
                <a:gd name="connsiteX9" fmla="*/ 290513 w 2352675"/>
                <a:gd name="connsiteY9" fmla="*/ 207169 h 1238250"/>
                <a:gd name="connsiteX10" fmla="*/ 538163 w 2352675"/>
                <a:gd name="connsiteY10" fmla="*/ 180975 h 1238250"/>
                <a:gd name="connsiteX11" fmla="*/ 900113 w 2352675"/>
                <a:gd name="connsiteY11" fmla="*/ 138112 h 1238250"/>
                <a:gd name="connsiteX12" fmla="*/ 1123950 w 2352675"/>
                <a:gd name="connsiteY12" fmla="*/ 121444 h 1238250"/>
                <a:gd name="connsiteX13" fmla="*/ 1328738 w 2352675"/>
                <a:gd name="connsiteY13" fmla="*/ 100012 h 1238250"/>
                <a:gd name="connsiteX14" fmla="*/ 1607344 w 2352675"/>
                <a:gd name="connsiteY14" fmla="*/ 69056 h 1238250"/>
                <a:gd name="connsiteX15" fmla="*/ 1816894 w 2352675"/>
                <a:gd name="connsiteY15" fmla="*/ 54769 h 1238250"/>
                <a:gd name="connsiteX16" fmla="*/ 1907381 w 2352675"/>
                <a:gd name="connsiteY16" fmla="*/ 38100 h 1238250"/>
                <a:gd name="connsiteX17" fmla="*/ 1978819 w 2352675"/>
                <a:gd name="connsiteY17" fmla="*/ 19050 h 1238250"/>
                <a:gd name="connsiteX18" fmla="*/ 2014538 w 2352675"/>
                <a:gd name="connsiteY18" fmla="*/ 7144 h 1238250"/>
                <a:gd name="connsiteX19" fmla="*/ 2047875 w 2352675"/>
                <a:gd name="connsiteY19" fmla="*/ 0 h 1238250"/>
                <a:gd name="connsiteX20" fmla="*/ 2081213 w 2352675"/>
                <a:gd name="connsiteY20" fmla="*/ 7144 h 1238250"/>
                <a:gd name="connsiteX21" fmla="*/ 2126456 w 2352675"/>
                <a:gd name="connsiteY21" fmla="*/ 33337 h 1238250"/>
                <a:gd name="connsiteX22" fmla="*/ 2166938 w 2352675"/>
                <a:gd name="connsiteY22" fmla="*/ 66675 h 1238250"/>
                <a:gd name="connsiteX23" fmla="*/ 2231231 w 2352675"/>
                <a:gd name="connsiteY23" fmla="*/ 133350 h 1238250"/>
                <a:gd name="connsiteX24" fmla="*/ 2302669 w 2352675"/>
                <a:gd name="connsiteY24" fmla="*/ 219075 h 1238250"/>
                <a:gd name="connsiteX25" fmla="*/ 2347913 w 2352675"/>
                <a:gd name="connsiteY25" fmla="*/ 283369 h 1238250"/>
                <a:gd name="connsiteX26" fmla="*/ 2352675 w 2352675"/>
                <a:gd name="connsiteY26" fmla="*/ 304800 h 1238250"/>
                <a:gd name="connsiteX27" fmla="*/ 2350294 w 2352675"/>
                <a:gd name="connsiteY27" fmla="*/ 335756 h 1238250"/>
                <a:gd name="connsiteX28" fmla="*/ 2333625 w 2352675"/>
                <a:gd name="connsiteY28" fmla="*/ 373856 h 1238250"/>
                <a:gd name="connsiteX29" fmla="*/ 2281238 w 2352675"/>
                <a:gd name="connsiteY29" fmla="*/ 442912 h 1238250"/>
                <a:gd name="connsiteX30" fmla="*/ 2252663 w 2352675"/>
                <a:gd name="connsiteY30" fmla="*/ 478631 h 1238250"/>
                <a:gd name="connsiteX31" fmla="*/ 2190750 w 2352675"/>
                <a:gd name="connsiteY31" fmla="*/ 678656 h 1238250"/>
                <a:gd name="connsiteX32" fmla="*/ 2131219 w 2352675"/>
                <a:gd name="connsiteY32" fmla="*/ 869156 h 1238250"/>
                <a:gd name="connsiteX33" fmla="*/ 2071688 w 2352675"/>
                <a:gd name="connsiteY33" fmla="*/ 1059656 h 1238250"/>
                <a:gd name="connsiteX34" fmla="*/ 2019300 w 2352675"/>
                <a:gd name="connsiteY34" fmla="*/ 1219200 h 1238250"/>
                <a:gd name="connsiteX35" fmla="*/ 1790700 w 2352675"/>
                <a:gd name="connsiteY35" fmla="*/ 1238250 h 1238250"/>
                <a:gd name="connsiteX36" fmla="*/ 1821656 w 2352675"/>
                <a:gd name="connsiteY36" fmla="*/ 1073944 h 1238250"/>
                <a:gd name="connsiteX37" fmla="*/ 1866900 w 2352675"/>
                <a:gd name="connsiteY37" fmla="*/ 823912 h 1238250"/>
                <a:gd name="connsiteX38" fmla="*/ 1907381 w 2352675"/>
                <a:gd name="connsiteY38" fmla="*/ 650081 h 1238250"/>
                <a:gd name="connsiteX39" fmla="*/ 1940719 w 2352675"/>
                <a:gd name="connsiteY39" fmla="*/ 473869 h 1238250"/>
                <a:gd name="connsiteX40" fmla="*/ 1940719 w 2352675"/>
                <a:gd name="connsiteY40" fmla="*/ 414337 h 1238250"/>
                <a:gd name="connsiteX41" fmla="*/ 1943100 w 2352675"/>
                <a:gd name="connsiteY41" fmla="*/ 309562 h 1238250"/>
                <a:gd name="connsiteX42" fmla="*/ 1933575 w 2352675"/>
                <a:gd name="connsiteY42" fmla="*/ 283369 h 1238250"/>
                <a:gd name="connsiteX43" fmla="*/ 1905000 w 2352675"/>
                <a:gd name="connsiteY43" fmla="*/ 257175 h 1238250"/>
                <a:gd name="connsiteX44" fmla="*/ 1878806 w 2352675"/>
                <a:gd name="connsiteY44" fmla="*/ 240506 h 1238250"/>
                <a:gd name="connsiteX45" fmla="*/ 1847850 w 2352675"/>
                <a:gd name="connsiteY45" fmla="*/ 233362 h 1238250"/>
                <a:gd name="connsiteX46" fmla="*/ 1769269 w 2352675"/>
                <a:gd name="connsiteY46" fmla="*/ 235744 h 1238250"/>
                <a:gd name="connsiteX47" fmla="*/ 1457325 w 2352675"/>
                <a:gd name="connsiteY47" fmla="*/ 25479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52675" h="1238250">
                  <a:moveTo>
                    <a:pt x="1457325" y="254794"/>
                  </a:moveTo>
                  <a:lnTo>
                    <a:pt x="1128713" y="280987"/>
                  </a:lnTo>
                  <a:lnTo>
                    <a:pt x="892969" y="300037"/>
                  </a:lnTo>
                  <a:lnTo>
                    <a:pt x="709613" y="316706"/>
                  </a:lnTo>
                  <a:lnTo>
                    <a:pt x="531019" y="342900"/>
                  </a:lnTo>
                  <a:lnTo>
                    <a:pt x="307181" y="385762"/>
                  </a:lnTo>
                  <a:lnTo>
                    <a:pt x="114300" y="431006"/>
                  </a:lnTo>
                  <a:lnTo>
                    <a:pt x="0" y="204787"/>
                  </a:lnTo>
                  <a:lnTo>
                    <a:pt x="195263" y="204787"/>
                  </a:lnTo>
                  <a:lnTo>
                    <a:pt x="290513" y="207169"/>
                  </a:lnTo>
                  <a:lnTo>
                    <a:pt x="538163" y="180975"/>
                  </a:lnTo>
                  <a:lnTo>
                    <a:pt x="900113" y="138112"/>
                  </a:lnTo>
                  <a:lnTo>
                    <a:pt x="1123950" y="121444"/>
                  </a:lnTo>
                  <a:lnTo>
                    <a:pt x="1328738" y="100012"/>
                  </a:lnTo>
                  <a:lnTo>
                    <a:pt x="1607344" y="69056"/>
                  </a:lnTo>
                  <a:lnTo>
                    <a:pt x="1816894" y="54769"/>
                  </a:lnTo>
                  <a:lnTo>
                    <a:pt x="1907381" y="38100"/>
                  </a:lnTo>
                  <a:lnTo>
                    <a:pt x="1978819" y="19050"/>
                  </a:lnTo>
                  <a:lnTo>
                    <a:pt x="2014538" y="7144"/>
                  </a:lnTo>
                  <a:lnTo>
                    <a:pt x="2047875" y="0"/>
                  </a:lnTo>
                  <a:lnTo>
                    <a:pt x="2081213" y="7144"/>
                  </a:lnTo>
                  <a:lnTo>
                    <a:pt x="2126456" y="33337"/>
                  </a:lnTo>
                  <a:lnTo>
                    <a:pt x="2166938" y="66675"/>
                  </a:lnTo>
                  <a:lnTo>
                    <a:pt x="2231231" y="133350"/>
                  </a:lnTo>
                  <a:lnTo>
                    <a:pt x="2302669" y="219075"/>
                  </a:lnTo>
                  <a:lnTo>
                    <a:pt x="2347913" y="283369"/>
                  </a:lnTo>
                  <a:lnTo>
                    <a:pt x="2352675" y="304800"/>
                  </a:lnTo>
                  <a:lnTo>
                    <a:pt x="2350294" y="335756"/>
                  </a:lnTo>
                  <a:lnTo>
                    <a:pt x="2333625" y="373856"/>
                  </a:lnTo>
                  <a:lnTo>
                    <a:pt x="2281238" y="442912"/>
                  </a:lnTo>
                  <a:lnTo>
                    <a:pt x="2252663" y="478631"/>
                  </a:lnTo>
                  <a:lnTo>
                    <a:pt x="2190750" y="678656"/>
                  </a:lnTo>
                  <a:lnTo>
                    <a:pt x="2131219" y="869156"/>
                  </a:lnTo>
                  <a:lnTo>
                    <a:pt x="2071688" y="1059656"/>
                  </a:lnTo>
                  <a:lnTo>
                    <a:pt x="2019300" y="1219200"/>
                  </a:lnTo>
                  <a:lnTo>
                    <a:pt x="1790700" y="1238250"/>
                  </a:lnTo>
                  <a:lnTo>
                    <a:pt x="1821656" y="1073944"/>
                  </a:lnTo>
                  <a:lnTo>
                    <a:pt x="1866900" y="823912"/>
                  </a:lnTo>
                  <a:lnTo>
                    <a:pt x="1907381" y="650081"/>
                  </a:lnTo>
                  <a:lnTo>
                    <a:pt x="1940719" y="473869"/>
                  </a:lnTo>
                  <a:lnTo>
                    <a:pt x="1940719" y="414337"/>
                  </a:lnTo>
                  <a:cubicBezTo>
                    <a:pt x="1941513" y="379412"/>
                    <a:pt x="1942306" y="344487"/>
                    <a:pt x="1943100" y="309562"/>
                  </a:cubicBezTo>
                  <a:lnTo>
                    <a:pt x="1933575" y="283369"/>
                  </a:lnTo>
                  <a:lnTo>
                    <a:pt x="1905000" y="257175"/>
                  </a:lnTo>
                  <a:lnTo>
                    <a:pt x="1878806" y="240506"/>
                  </a:lnTo>
                  <a:lnTo>
                    <a:pt x="1847850" y="233362"/>
                  </a:lnTo>
                  <a:lnTo>
                    <a:pt x="1769269" y="235744"/>
                  </a:lnTo>
                  <a:lnTo>
                    <a:pt x="1457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67FDE227-36AC-494D-AEF5-C8EFD2E16325}"/>
                </a:ext>
              </a:extLst>
            </p:cNvPr>
            <p:cNvSpPr/>
            <p:nvPr/>
          </p:nvSpPr>
          <p:spPr>
            <a:xfrm>
              <a:off x="4006850" y="3568701"/>
              <a:ext cx="3387725" cy="593725"/>
            </a:xfrm>
            <a:custGeom>
              <a:avLst/>
              <a:gdLst>
                <a:gd name="connsiteX0" fmla="*/ 1974850 w 3387725"/>
                <a:gd name="connsiteY0" fmla="*/ 266700 h 593725"/>
                <a:gd name="connsiteX1" fmla="*/ 1689100 w 3387725"/>
                <a:gd name="connsiteY1" fmla="*/ 285750 h 593725"/>
                <a:gd name="connsiteX2" fmla="*/ 1485900 w 3387725"/>
                <a:gd name="connsiteY2" fmla="*/ 298450 h 593725"/>
                <a:gd name="connsiteX3" fmla="*/ 1266825 w 3387725"/>
                <a:gd name="connsiteY3" fmla="*/ 342900 h 593725"/>
                <a:gd name="connsiteX4" fmla="*/ 1038225 w 3387725"/>
                <a:gd name="connsiteY4" fmla="*/ 390525 h 593725"/>
                <a:gd name="connsiteX5" fmla="*/ 844550 w 3387725"/>
                <a:gd name="connsiteY5" fmla="*/ 434975 h 593725"/>
                <a:gd name="connsiteX6" fmla="*/ 704850 w 3387725"/>
                <a:gd name="connsiteY6" fmla="*/ 469900 h 593725"/>
                <a:gd name="connsiteX7" fmla="*/ 596900 w 3387725"/>
                <a:gd name="connsiteY7" fmla="*/ 504825 h 593725"/>
                <a:gd name="connsiteX8" fmla="*/ 469900 w 3387725"/>
                <a:gd name="connsiteY8" fmla="*/ 552450 h 593725"/>
                <a:gd name="connsiteX9" fmla="*/ 415925 w 3387725"/>
                <a:gd name="connsiteY9" fmla="*/ 581025 h 593725"/>
                <a:gd name="connsiteX10" fmla="*/ 384175 w 3387725"/>
                <a:gd name="connsiteY10" fmla="*/ 593725 h 593725"/>
                <a:gd name="connsiteX11" fmla="*/ 365125 w 3387725"/>
                <a:gd name="connsiteY11" fmla="*/ 593725 h 593725"/>
                <a:gd name="connsiteX12" fmla="*/ 330200 w 3387725"/>
                <a:gd name="connsiteY12" fmla="*/ 590550 h 593725"/>
                <a:gd name="connsiteX13" fmla="*/ 304800 w 3387725"/>
                <a:gd name="connsiteY13" fmla="*/ 577850 h 593725"/>
                <a:gd name="connsiteX14" fmla="*/ 190500 w 3387725"/>
                <a:gd name="connsiteY14" fmla="*/ 457200 h 593725"/>
                <a:gd name="connsiteX15" fmla="*/ 98425 w 3387725"/>
                <a:gd name="connsiteY15" fmla="*/ 355600 h 593725"/>
                <a:gd name="connsiteX16" fmla="*/ 44450 w 3387725"/>
                <a:gd name="connsiteY16" fmla="*/ 298450 h 593725"/>
                <a:gd name="connsiteX17" fmla="*/ 9525 w 3387725"/>
                <a:gd name="connsiteY17" fmla="*/ 257175 h 593725"/>
                <a:gd name="connsiteX18" fmla="*/ 0 w 3387725"/>
                <a:gd name="connsiteY18" fmla="*/ 234950 h 593725"/>
                <a:gd name="connsiteX19" fmla="*/ 0 w 3387725"/>
                <a:gd name="connsiteY19" fmla="*/ 215900 h 593725"/>
                <a:gd name="connsiteX20" fmla="*/ 6350 w 3387725"/>
                <a:gd name="connsiteY20" fmla="*/ 196850 h 593725"/>
                <a:gd name="connsiteX21" fmla="*/ 19050 w 3387725"/>
                <a:gd name="connsiteY21" fmla="*/ 187325 h 593725"/>
                <a:gd name="connsiteX22" fmla="*/ 41275 w 3387725"/>
                <a:gd name="connsiteY22" fmla="*/ 187325 h 593725"/>
                <a:gd name="connsiteX23" fmla="*/ 66675 w 3387725"/>
                <a:gd name="connsiteY23" fmla="*/ 193675 h 593725"/>
                <a:gd name="connsiteX24" fmla="*/ 104775 w 3387725"/>
                <a:gd name="connsiteY24" fmla="*/ 219075 h 593725"/>
                <a:gd name="connsiteX25" fmla="*/ 149225 w 3387725"/>
                <a:gd name="connsiteY25" fmla="*/ 247650 h 593725"/>
                <a:gd name="connsiteX26" fmla="*/ 180975 w 3387725"/>
                <a:gd name="connsiteY26" fmla="*/ 269875 h 593725"/>
                <a:gd name="connsiteX27" fmla="*/ 209550 w 3387725"/>
                <a:gd name="connsiteY27" fmla="*/ 285750 h 593725"/>
                <a:gd name="connsiteX28" fmla="*/ 260350 w 3387725"/>
                <a:gd name="connsiteY28" fmla="*/ 307975 h 593725"/>
                <a:gd name="connsiteX29" fmla="*/ 323850 w 3387725"/>
                <a:gd name="connsiteY29" fmla="*/ 327025 h 593725"/>
                <a:gd name="connsiteX30" fmla="*/ 355600 w 3387725"/>
                <a:gd name="connsiteY30" fmla="*/ 327025 h 593725"/>
                <a:gd name="connsiteX31" fmla="*/ 460375 w 3387725"/>
                <a:gd name="connsiteY31" fmla="*/ 314325 h 593725"/>
                <a:gd name="connsiteX32" fmla="*/ 688975 w 3387725"/>
                <a:gd name="connsiteY32" fmla="*/ 282575 h 593725"/>
                <a:gd name="connsiteX33" fmla="*/ 860425 w 3387725"/>
                <a:gd name="connsiteY33" fmla="*/ 222250 h 593725"/>
                <a:gd name="connsiteX34" fmla="*/ 1035050 w 3387725"/>
                <a:gd name="connsiteY34" fmla="*/ 193675 h 593725"/>
                <a:gd name="connsiteX35" fmla="*/ 1314450 w 3387725"/>
                <a:gd name="connsiteY35" fmla="*/ 152400 h 593725"/>
                <a:gd name="connsiteX36" fmla="*/ 1511300 w 3387725"/>
                <a:gd name="connsiteY36" fmla="*/ 123825 h 593725"/>
                <a:gd name="connsiteX37" fmla="*/ 1701800 w 3387725"/>
                <a:gd name="connsiteY37" fmla="*/ 104775 h 593725"/>
                <a:gd name="connsiteX38" fmla="*/ 2209800 w 3387725"/>
                <a:gd name="connsiteY38" fmla="*/ 76200 h 593725"/>
                <a:gd name="connsiteX39" fmla="*/ 2463800 w 3387725"/>
                <a:gd name="connsiteY39" fmla="*/ 60325 h 593725"/>
                <a:gd name="connsiteX40" fmla="*/ 2686050 w 3387725"/>
                <a:gd name="connsiteY40" fmla="*/ 41275 h 593725"/>
                <a:gd name="connsiteX41" fmla="*/ 2787650 w 3387725"/>
                <a:gd name="connsiteY41" fmla="*/ 38100 h 593725"/>
                <a:gd name="connsiteX42" fmla="*/ 2921000 w 3387725"/>
                <a:gd name="connsiteY42" fmla="*/ 31750 h 593725"/>
                <a:gd name="connsiteX43" fmla="*/ 2974975 w 3387725"/>
                <a:gd name="connsiteY43" fmla="*/ 22225 h 593725"/>
                <a:gd name="connsiteX44" fmla="*/ 3013075 w 3387725"/>
                <a:gd name="connsiteY44" fmla="*/ 6350 h 593725"/>
                <a:gd name="connsiteX45" fmla="*/ 3044825 w 3387725"/>
                <a:gd name="connsiteY45" fmla="*/ 0 h 593725"/>
                <a:gd name="connsiteX46" fmla="*/ 3098800 w 3387725"/>
                <a:gd name="connsiteY46" fmla="*/ 9525 h 593725"/>
                <a:gd name="connsiteX47" fmla="*/ 3181350 w 3387725"/>
                <a:gd name="connsiteY47" fmla="*/ 50800 h 593725"/>
                <a:gd name="connsiteX48" fmla="*/ 3260725 w 3387725"/>
                <a:gd name="connsiteY48" fmla="*/ 101600 h 593725"/>
                <a:gd name="connsiteX49" fmla="*/ 3311525 w 3387725"/>
                <a:gd name="connsiteY49" fmla="*/ 142875 h 593725"/>
                <a:gd name="connsiteX50" fmla="*/ 3359150 w 3387725"/>
                <a:gd name="connsiteY50" fmla="*/ 200025 h 593725"/>
                <a:gd name="connsiteX51" fmla="*/ 3378200 w 3387725"/>
                <a:gd name="connsiteY51" fmla="*/ 228600 h 593725"/>
                <a:gd name="connsiteX52" fmla="*/ 3387725 w 3387725"/>
                <a:gd name="connsiteY52" fmla="*/ 250825 h 593725"/>
                <a:gd name="connsiteX53" fmla="*/ 3381375 w 3387725"/>
                <a:gd name="connsiteY53" fmla="*/ 273050 h 593725"/>
                <a:gd name="connsiteX54" fmla="*/ 3365500 w 3387725"/>
                <a:gd name="connsiteY54" fmla="*/ 292100 h 593725"/>
                <a:gd name="connsiteX55" fmla="*/ 3327400 w 3387725"/>
                <a:gd name="connsiteY55" fmla="*/ 311150 h 593725"/>
                <a:gd name="connsiteX56" fmla="*/ 3270250 w 3387725"/>
                <a:gd name="connsiteY56" fmla="*/ 317500 h 593725"/>
                <a:gd name="connsiteX57" fmla="*/ 3162300 w 3387725"/>
                <a:gd name="connsiteY57" fmla="*/ 314325 h 593725"/>
                <a:gd name="connsiteX58" fmla="*/ 3089275 w 3387725"/>
                <a:gd name="connsiteY58" fmla="*/ 301625 h 593725"/>
                <a:gd name="connsiteX59" fmla="*/ 2984500 w 3387725"/>
                <a:gd name="connsiteY59" fmla="*/ 282575 h 593725"/>
                <a:gd name="connsiteX60" fmla="*/ 2803525 w 3387725"/>
                <a:gd name="connsiteY60" fmla="*/ 263525 h 593725"/>
                <a:gd name="connsiteX61" fmla="*/ 2486025 w 3387725"/>
                <a:gd name="connsiteY61" fmla="*/ 244475 h 593725"/>
                <a:gd name="connsiteX62" fmla="*/ 2292350 w 3387725"/>
                <a:gd name="connsiteY62" fmla="*/ 241300 h 593725"/>
                <a:gd name="connsiteX63" fmla="*/ 1974850 w 3387725"/>
                <a:gd name="connsiteY63" fmla="*/ 26670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87725" h="593725">
                  <a:moveTo>
                    <a:pt x="1974850" y="266700"/>
                  </a:moveTo>
                  <a:lnTo>
                    <a:pt x="1689100" y="285750"/>
                  </a:lnTo>
                  <a:lnTo>
                    <a:pt x="1485900" y="298450"/>
                  </a:lnTo>
                  <a:lnTo>
                    <a:pt x="1266825" y="342900"/>
                  </a:lnTo>
                  <a:lnTo>
                    <a:pt x="1038225" y="390525"/>
                  </a:lnTo>
                  <a:lnTo>
                    <a:pt x="844550" y="434975"/>
                  </a:lnTo>
                  <a:lnTo>
                    <a:pt x="704850" y="469900"/>
                  </a:lnTo>
                  <a:lnTo>
                    <a:pt x="596900" y="504825"/>
                  </a:lnTo>
                  <a:lnTo>
                    <a:pt x="469900" y="552450"/>
                  </a:lnTo>
                  <a:lnTo>
                    <a:pt x="415925" y="581025"/>
                  </a:lnTo>
                  <a:lnTo>
                    <a:pt x="384175" y="593725"/>
                  </a:lnTo>
                  <a:lnTo>
                    <a:pt x="365125" y="593725"/>
                  </a:lnTo>
                  <a:lnTo>
                    <a:pt x="330200" y="590550"/>
                  </a:lnTo>
                  <a:lnTo>
                    <a:pt x="304800" y="577850"/>
                  </a:lnTo>
                  <a:lnTo>
                    <a:pt x="190500" y="457200"/>
                  </a:lnTo>
                  <a:lnTo>
                    <a:pt x="98425" y="355600"/>
                  </a:lnTo>
                  <a:lnTo>
                    <a:pt x="44450" y="298450"/>
                  </a:lnTo>
                  <a:lnTo>
                    <a:pt x="9525" y="257175"/>
                  </a:lnTo>
                  <a:lnTo>
                    <a:pt x="0" y="234950"/>
                  </a:lnTo>
                  <a:lnTo>
                    <a:pt x="0" y="215900"/>
                  </a:lnTo>
                  <a:lnTo>
                    <a:pt x="6350" y="196850"/>
                  </a:lnTo>
                  <a:lnTo>
                    <a:pt x="19050" y="187325"/>
                  </a:lnTo>
                  <a:lnTo>
                    <a:pt x="41275" y="187325"/>
                  </a:lnTo>
                  <a:lnTo>
                    <a:pt x="66675" y="193675"/>
                  </a:lnTo>
                  <a:lnTo>
                    <a:pt x="104775" y="219075"/>
                  </a:lnTo>
                  <a:lnTo>
                    <a:pt x="149225" y="247650"/>
                  </a:lnTo>
                  <a:lnTo>
                    <a:pt x="180975" y="269875"/>
                  </a:lnTo>
                  <a:lnTo>
                    <a:pt x="209550" y="285750"/>
                  </a:lnTo>
                  <a:lnTo>
                    <a:pt x="260350" y="307975"/>
                  </a:lnTo>
                  <a:lnTo>
                    <a:pt x="323850" y="327025"/>
                  </a:lnTo>
                  <a:lnTo>
                    <a:pt x="355600" y="327025"/>
                  </a:lnTo>
                  <a:lnTo>
                    <a:pt x="460375" y="314325"/>
                  </a:lnTo>
                  <a:lnTo>
                    <a:pt x="688975" y="282575"/>
                  </a:lnTo>
                  <a:lnTo>
                    <a:pt x="860425" y="222250"/>
                  </a:lnTo>
                  <a:lnTo>
                    <a:pt x="1035050" y="193675"/>
                  </a:lnTo>
                  <a:lnTo>
                    <a:pt x="1314450" y="152400"/>
                  </a:lnTo>
                  <a:lnTo>
                    <a:pt x="1511300" y="123825"/>
                  </a:lnTo>
                  <a:lnTo>
                    <a:pt x="1701800" y="104775"/>
                  </a:lnTo>
                  <a:lnTo>
                    <a:pt x="2209800" y="76200"/>
                  </a:lnTo>
                  <a:lnTo>
                    <a:pt x="2463800" y="60325"/>
                  </a:lnTo>
                  <a:lnTo>
                    <a:pt x="2686050" y="41275"/>
                  </a:lnTo>
                  <a:lnTo>
                    <a:pt x="2787650" y="38100"/>
                  </a:lnTo>
                  <a:lnTo>
                    <a:pt x="2921000" y="31750"/>
                  </a:lnTo>
                  <a:lnTo>
                    <a:pt x="2974975" y="22225"/>
                  </a:lnTo>
                  <a:lnTo>
                    <a:pt x="3013075" y="6350"/>
                  </a:lnTo>
                  <a:lnTo>
                    <a:pt x="3044825" y="0"/>
                  </a:lnTo>
                  <a:lnTo>
                    <a:pt x="3098800" y="9525"/>
                  </a:lnTo>
                  <a:lnTo>
                    <a:pt x="3181350" y="50800"/>
                  </a:lnTo>
                  <a:lnTo>
                    <a:pt x="3260725" y="101600"/>
                  </a:lnTo>
                  <a:lnTo>
                    <a:pt x="3311525" y="142875"/>
                  </a:lnTo>
                  <a:lnTo>
                    <a:pt x="3359150" y="200025"/>
                  </a:lnTo>
                  <a:lnTo>
                    <a:pt x="3378200" y="228600"/>
                  </a:lnTo>
                  <a:lnTo>
                    <a:pt x="3387725" y="250825"/>
                  </a:lnTo>
                  <a:lnTo>
                    <a:pt x="3381375" y="273050"/>
                  </a:lnTo>
                  <a:lnTo>
                    <a:pt x="3365500" y="292100"/>
                  </a:lnTo>
                  <a:lnTo>
                    <a:pt x="3327400" y="311150"/>
                  </a:lnTo>
                  <a:lnTo>
                    <a:pt x="3270250" y="317500"/>
                  </a:lnTo>
                  <a:lnTo>
                    <a:pt x="3162300" y="314325"/>
                  </a:lnTo>
                  <a:lnTo>
                    <a:pt x="3089275" y="301625"/>
                  </a:lnTo>
                  <a:lnTo>
                    <a:pt x="2984500" y="282575"/>
                  </a:lnTo>
                  <a:lnTo>
                    <a:pt x="2803525" y="263525"/>
                  </a:lnTo>
                  <a:lnTo>
                    <a:pt x="2486025" y="244475"/>
                  </a:lnTo>
                  <a:lnTo>
                    <a:pt x="2292350" y="241300"/>
                  </a:lnTo>
                  <a:lnTo>
                    <a:pt x="19748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88D25F29-49E4-4E5A-AC96-7437FA75EDDC}"/>
                </a:ext>
              </a:extLst>
            </p:cNvPr>
            <p:cNvSpPr/>
            <p:nvPr/>
          </p:nvSpPr>
          <p:spPr>
            <a:xfrm rot="16200000">
              <a:off x="2776537" y="2638426"/>
              <a:ext cx="4213225" cy="2133600"/>
            </a:xfrm>
            <a:custGeom>
              <a:avLst/>
              <a:gdLst>
                <a:gd name="connsiteX0" fmla="*/ 2560320 w 4213860"/>
                <a:gd name="connsiteY0" fmla="*/ 1969770 h 2133600"/>
                <a:gd name="connsiteX1" fmla="*/ 2354580 w 4213860"/>
                <a:gd name="connsiteY1" fmla="*/ 1958340 h 2133600"/>
                <a:gd name="connsiteX2" fmla="*/ 2198370 w 4213860"/>
                <a:gd name="connsiteY2" fmla="*/ 1943100 h 2133600"/>
                <a:gd name="connsiteX3" fmla="*/ 2118360 w 4213860"/>
                <a:gd name="connsiteY3" fmla="*/ 1935480 h 2133600"/>
                <a:gd name="connsiteX4" fmla="*/ 1973580 w 4213860"/>
                <a:gd name="connsiteY4" fmla="*/ 1920240 h 2133600"/>
                <a:gd name="connsiteX5" fmla="*/ 1817370 w 4213860"/>
                <a:gd name="connsiteY5" fmla="*/ 1863090 h 2133600"/>
                <a:gd name="connsiteX6" fmla="*/ 1729740 w 4213860"/>
                <a:gd name="connsiteY6" fmla="*/ 1824990 h 2133600"/>
                <a:gd name="connsiteX7" fmla="*/ 1577340 w 4213860"/>
                <a:gd name="connsiteY7" fmla="*/ 1767840 h 2133600"/>
                <a:gd name="connsiteX8" fmla="*/ 1405890 w 4213860"/>
                <a:gd name="connsiteY8" fmla="*/ 1695450 h 2133600"/>
                <a:gd name="connsiteX9" fmla="*/ 1299210 w 4213860"/>
                <a:gd name="connsiteY9" fmla="*/ 1645920 h 2133600"/>
                <a:gd name="connsiteX10" fmla="*/ 1192530 w 4213860"/>
                <a:gd name="connsiteY10" fmla="*/ 1584960 h 2133600"/>
                <a:gd name="connsiteX11" fmla="*/ 1078230 w 4213860"/>
                <a:gd name="connsiteY11" fmla="*/ 1512570 h 2133600"/>
                <a:gd name="connsiteX12" fmla="*/ 952500 w 4213860"/>
                <a:gd name="connsiteY12" fmla="*/ 1428750 h 2133600"/>
                <a:gd name="connsiteX13" fmla="*/ 861060 w 4213860"/>
                <a:gd name="connsiteY13" fmla="*/ 1356360 h 2133600"/>
                <a:gd name="connsiteX14" fmla="*/ 758190 w 4213860"/>
                <a:gd name="connsiteY14" fmla="*/ 1264920 h 2133600"/>
                <a:gd name="connsiteX15" fmla="*/ 678180 w 4213860"/>
                <a:gd name="connsiteY15" fmla="*/ 1192530 h 2133600"/>
                <a:gd name="connsiteX16" fmla="*/ 575310 w 4213860"/>
                <a:gd name="connsiteY16" fmla="*/ 1089660 h 2133600"/>
                <a:gd name="connsiteX17" fmla="*/ 510540 w 4213860"/>
                <a:gd name="connsiteY17" fmla="*/ 1013460 h 2133600"/>
                <a:gd name="connsiteX18" fmla="*/ 419100 w 4213860"/>
                <a:gd name="connsiteY18" fmla="*/ 887730 h 2133600"/>
                <a:gd name="connsiteX19" fmla="*/ 339090 w 4213860"/>
                <a:gd name="connsiteY19" fmla="*/ 762000 h 2133600"/>
                <a:gd name="connsiteX20" fmla="*/ 289560 w 4213860"/>
                <a:gd name="connsiteY20" fmla="*/ 678180 h 2133600"/>
                <a:gd name="connsiteX21" fmla="*/ 236220 w 4213860"/>
                <a:gd name="connsiteY21" fmla="*/ 582930 h 2133600"/>
                <a:gd name="connsiteX22" fmla="*/ 175260 w 4213860"/>
                <a:gd name="connsiteY22" fmla="*/ 457200 h 2133600"/>
                <a:gd name="connsiteX23" fmla="*/ 106680 w 4213860"/>
                <a:gd name="connsiteY23" fmla="*/ 300990 h 2133600"/>
                <a:gd name="connsiteX24" fmla="*/ 38100 w 4213860"/>
                <a:gd name="connsiteY24" fmla="*/ 125730 h 2133600"/>
                <a:gd name="connsiteX25" fmla="*/ 7620 w 4213860"/>
                <a:gd name="connsiteY25" fmla="*/ 45720 h 2133600"/>
                <a:gd name="connsiteX26" fmla="*/ 0 w 4213860"/>
                <a:gd name="connsiteY26" fmla="*/ 11430 h 2133600"/>
                <a:gd name="connsiteX27" fmla="*/ 7620 w 4213860"/>
                <a:gd name="connsiteY27" fmla="*/ 0 h 2133600"/>
                <a:gd name="connsiteX28" fmla="*/ 45720 w 4213860"/>
                <a:gd name="connsiteY28" fmla="*/ 3810 h 2133600"/>
                <a:gd name="connsiteX29" fmla="*/ 64770 w 4213860"/>
                <a:gd name="connsiteY29" fmla="*/ 22860 h 2133600"/>
                <a:gd name="connsiteX30" fmla="*/ 110490 w 4213860"/>
                <a:gd name="connsiteY30" fmla="*/ 125730 h 2133600"/>
                <a:gd name="connsiteX31" fmla="*/ 171450 w 4213860"/>
                <a:gd name="connsiteY31" fmla="*/ 243840 h 2133600"/>
                <a:gd name="connsiteX32" fmla="*/ 236220 w 4213860"/>
                <a:gd name="connsiteY32" fmla="*/ 358140 h 2133600"/>
                <a:gd name="connsiteX33" fmla="*/ 312420 w 4213860"/>
                <a:gd name="connsiteY33" fmla="*/ 483870 h 2133600"/>
                <a:gd name="connsiteX34" fmla="*/ 369570 w 4213860"/>
                <a:gd name="connsiteY34" fmla="*/ 571500 h 2133600"/>
                <a:gd name="connsiteX35" fmla="*/ 430530 w 4213860"/>
                <a:gd name="connsiteY35" fmla="*/ 655320 h 2133600"/>
                <a:gd name="connsiteX36" fmla="*/ 502920 w 4213860"/>
                <a:gd name="connsiteY36" fmla="*/ 746760 h 2133600"/>
                <a:gd name="connsiteX37" fmla="*/ 605790 w 4213860"/>
                <a:gd name="connsiteY37" fmla="*/ 864870 h 2133600"/>
                <a:gd name="connsiteX38" fmla="*/ 704850 w 4213860"/>
                <a:gd name="connsiteY38" fmla="*/ 963930 h 2133600"/>
                <a:gd name="connsiteX39" fmla="*/ 788670 w 4213860"/>
                <a:gd name="connsiteY39" fmla="*/ 1043940 h 2133600"/>
                <a:gd name="connsiteX40" fmla="*/ 918210 w 4213860"/>
                <a:gd name="connsiteY40" fmla="*/ 1146810 h 2133600"/>
                <a:gd name="connsiteX41" fmla="*/ 1055370 w 4213860"/>
                <a:gd name="connsiteY41" fmla="*/ 1245870 h 2133600"/>
                <a:gd name="connsiteX42" fmla="*/ 1131570 w 4213860"/>
                <a:gd name="connsiteY42" fmla="*/ 1299210 h 2133600"/>
                <a:gd name="connsiteX43" fmla="*/ 1203960 w 4213860"/>
                <a:gd name="connsiteY43" fmla="*/ 1341120 h 2133600"/>
                <a:gd name="connsiteX44" fmla="*/ 1272540 w 4213860"/>
                <a:gd name="connsiteY44" fmla="*/ 1379220 h 2133600"/>
                <a:gd name="connsiteX45" fmla="*/ 1356360 w 4213860"/>
                <a:gd name="connsiteY45" fmla="*/ 1424940 h 2133600"/>
                <a:gd name="connsiteX46" fmla="*/ 1455420 w 4213860"/>
                <a:gd name="connsiteY46" fmla="*/ 1470660 h 2133600"/>
                <a:gd name="connsiteX47" fmla="*/ 1565910 w 4213860"/>
                <a:gd name="connsiteY47" fmla="*/ 1520190 h 2133600"/>
                <a:gd name="connsiteX48" fmla="*/ 1722120 w 4213860"/>
                <a:gd name="connsiteY48" fmla="*/ 1577340 h 2133600"/>
                <a:gd name="connsiteX49" fmla="*/ 1840230 w 4213860"/>
                <a:gd name="connsiteY49" fmla="*/ 1615440 h 2133600"/>
                <a:gd name="connsiteX50" fmla="*/ 1950720 w 4213860"/>
                <a:gd name="connsiteY50" fmla="*/ 1645920 h 2133600"/>
                <a:gd name="connsiteX51" fmla="*/ 2114550 w 4213860"/>
                <a:gd name="connsiteY51" fmla="*/ 1668780 h 2133600"/>
                <a:gd name="connsiteX52" fmla="*/ 2404110 w 4213860"/>
                <a:gd name="connsiteY52" fmla="*/ 1691640 h 2133600"/>
                <a:gd name="connsiteX53" fmla="*/ 2689860 w 4213860"/>
                <a:gd name="connsiteY53" fmla="*/ 1706880 h 2133600"/>
                <a:gd name="connsiteX54" fmla="*/ 3032760 w 4213860"/>
                <a:gd name="connsiteY54" fmla="*/ 1710690 h 2133600"/>
                <a:gd name="connsiteX55" fmla="*/ 3162300 w 4213860"/>
                <a:gd name="connsiteY55" fmla="*/ 1706880 h 2133600"/>
                <a:gd name="connsiteX56" fmla="*/ 3608070 w 4213860"/>
                <a:gd name="connsiteY56" fmla="*/ 1710690 h 2133600"/>
                <a:gd name="connsiteX57" fmla="*/ 3848100 w 4213860"/>
                <a:gd name="connsiteY57" fmla="*/ 1710690 h 2133600"/>
                <a:gd name="connsiteX58" fmla="*/ 3931920 w 4213860"/>
                <a:gd name="connsiteY58" fmla="*/ 1703070 h 2133600"/>
                <a:gd name="connsiteX59" fmla="*/ 3992880 w 4213860"/>
                <a:gd name="connsiteY59" fmla="*/ 1684020 h 2133600"/>
                <a:gd name="connsiteX60" fmla="*/ 4027170 w 4213860"/>
                <a:gd name="connsiteY60" fmla="*/ 1657350 h 2133600"/>
                <a:gd name="connsiteX61" fmla="*/ 4069080 w 4213860"/>
                <a:gd name="connsiteY61" fmla="*/ 1604010 h 2133600"/>
                <a:gd name="connsiteX62" fmla="*/ 4107180 w 4213860"/>
                <a:gd name="connsiteY62" fmla="*/ 1550670 h 2133600"/>
                <a:gd name="connsiteX63" fmla="*/ 4137660 w 4213860"/>
                <a:gd name="connsiteY63" fmla="*/ 1520190 h 2133600"/>
                <a:gd name="connsiteX64" fmla="*/ 4156710 w 4213860"/>
                <a:gd name="connsiteY64" fmla="*/ 1508760 h 2133600"/>
                <a:gd name="connsiteX65" fmla="*/ 4187190 w 4213860"/>
                <a:gd name="connsiteY65" fmla="*/ 1520190 h 2133600"/>
                <a:gd name="connsiteX66" fmla="*/ 4206240 w 4213860"/>
                <a:gd name="connsiteY66" fmla="*/ 1550670 h 2133600"/>
                <a:gd name="connsiteX67" fmla="*/ 4213860 w 4213860"/>
                <a:gd name="connsiteY67" fmla="*/ 1584960 h 2133600"/>
                <a:gd name="connsiteX68" fmla="*/ 4206240 w 4213860"/>
                <a:gd name="connsiteY68" fmla="*/ 1630680 h 2133600"/>
                <a:gd name="connsiteX69" fmla="*/ 4160520 w 4213860"/>
                <a:gd name="connsiteY69" fmla="*/ 1752600 h 2133600"/>
                <a:gd name="connsiteX70" fmla="*/ 4103370 w 4213860"/>
                <a:gd name="connsiteY70" fmla="*/ 1885950 h 2133600"/>
                <a:gd name="connsiteX71" fmla="*/ 4050030 w 4213860"/>
                <a:gd name="connsiteY71" fmla="*/ 1992630 h 2133600"/>
                <a:gd name="connsiteX72" fmla="*/ 3992880 w 4213860"/>
                <a:gd name="connsiteY72" fmla="*/ 2087880 h 2133600"/>
                <a:gd name="connsiteX73" fmla="*/ 3954780 w 4213860"/>
                <a:gd name="connsiteY73" fmla="*/ 2122170 h 2133600"/>
                <a:gd name="connsiteX74" fmla="*/ 3920490 w 4213860"/>
                <a:gd name="connsiteY74" fmla="*/ 2133600 h 2133600"/>
                <a:gd name="connsiteX75" fmla="*/ 3890010 w 4213860"/>
                <a:gd name="connsiteY75" fmla="*/ 2133600 h 2133600"/>
                <a:gd name="connsiteX76" fmla="*/ 3863340 w 4213860"/>
                <a:gd name="connsiteY76" fmla="*/ 2122170 h 2133600"/>
                <a:gd name="connsiteX77" fmla="*/ 3817620 w 4213860"/>
                <a:gd name="connsiteY77" fmla="*/ 2084070 h 2133600"/>
                <a:gd name="connsiteX78" fmla="*/ 3752850 w 4213860"/>
                <a:gd name="connsiteY78" fmla="*/ 2045970 h 2133600"/>
                <a:gd name="connsiteX79" fmla="*/ 3699510 w 4213860"/>
                <a:gd name="connsiteY79" fmla="*/ 2019300 h 2133600"/>
                <a:gd name="connsiteX80" fmla="*/ 3638550 w 4213860"/>
                <a:gd name="connsiteY80" fmla="*/ 2000250 h 2133600"/>
                <a:gd name="connsiteX81" fmla="*/ 3611880 w 4213860"/>
                <a:gd name="connsiteY81" fmla="*/ 2000250 h 2133600"/>
                <a:gd name="connsiteX82" fmla="*/ 3383280 w 4213860"/>
                <a:gd name="connsiteY82" fmla="*/ 2004060 h 2133600"/>
                <a:gd name="connsiteX83" fmla="*/ 3185160 w 4213860"/>
                <a:gd name="connsiteY83" fmla="*/ 2004060 h 2133600"/>
                <a:gd name="connsiteX84" fmla="*/ 3070860 w 4213860"/>
                <a:gd name="connsiteY84" fmla="*/ 2000250 h 2133600"/>
                <a:gd name="connsiteX85" fmla="*/ 2560320 w 4213860"/>
                <a:gd name="connsiteY85" fmla="*/ 196977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13860" h="2133600">
                  <a:moveTo>
                    <a:pt x="2560320" y="1969770"/>
                  </a:moveTo>
                  <a:lnTo>
                    <a:pt x="2354580" y="1958340"/>
                  </a:lnTo>
                  <a:lnTo>
                    <a:pt x="2198370" y="1943100"/>
                  </a:lnTo>
                  <a:lnTo>
                    <a:pt x="2118360" y="1935480"/>
                  </a:lnTo>
                  <a:lnTo>
                    <a:pt x="1973580" y="1920240"/>
                  </a:lnTo>
                  <a:lnTo>
                    <a:pt x="1817370" y="1863090"/>
                  </a:lnTo>
                  <a:lnTo>
                    <a:pt x="1729740" y="1824990"/>
                  </a:lnTo>
                  <a:lnTo>
                    <a:pt x="1577340" y="1767840"/>
                  </a:lnTo>
                  <a:lnTo>
                    <a:pt x="1405890" y="1695450"/>
                  </a:lnTo>
                  <a:lnTo>
                    <a:pt x="1299210" y="1645920"/>
                  </a:lnTo>
                  <a:lnTo>
                    <a:pt x="1192530" y="1584960"/>
                  </a:lnTo>
                  <a:lnTo>
                    <a:pt x="1078230" y="1512570"/>
                  </a:lnTo>
                  <a:lnTo>
                    <a:pt x="952500" y="1428750"/>
                  </a:lnTo>
                  <a:lnTo>
                    <a:pt x="861060" y="1356360"/>
                  </a:lnTo>
                  <a:lnTo>
                    <a:pt x="758190" y="1264920"/>
                  </a:lnTo>
                  <a:lnTo>
                    <a:pt x="678180" y="1192530"/>
                  </a:lnTo>
                  <a:lnTo>
                    <a:pt x="575310" y="1089660"/>
                  </a:lnTo>
                  <a:lnTo>
                    <a:pt x="510540" y="1013460"/>
                  </a:lnTo>
                  <a:lnTo>
                    <a:pt x="419100" y="887730"/>
                  </a:lnTo>
                  <a:lnTo>
                    <a:pt x="339090" y="762000"/>
                  </a:lnTo>
                  <a:lnTo>
                    <a:pt x="289560" y="678180"/>
                  </a:lnTo>
                  <a:lnTo>
                    <a:pt x="236220" y="582930"/>
                  </a:lnTo>
                  <a:lnTo>
                    <a:pt x="175260" y="457200"/>
                  </a:lnTo>
                  <a:lnTo>
                    <a:pt x="106680" y="300990"/>
                  </a:lnTo>
                  <a:lnTo>
                    <a:pt x="38100" y="125730"/>
                  </a:lnTo>
                  <a:lnTo>
                    <a:pt x="7620" y="45720"/>
                  </a:lnTo>
                  <a:lnTo>
                    <a:pt x="0" y="11430"/>
                  </a:lnTo>
                  <a:lnTo>
                    <a:pt x="7620" y="0"/>
                  </a:lnTo>
                  <a:lnTo>
                    <a:pt x="45720" y="3810"/>
                  </a:lnTo>
                  <a:lnTo>
                    <a:pt x="64770" y="22860"/>
                  </a:lnTo>
                  <a:lnTo>
                    <a:pt x="110490" y="125730"/>
                  </a:lnTo>
                  <a:lnTo>
                    <a:pt x="171450" y="243840"/>
                  </a:lnTo>
                  <a:lnTo>
                    <a:pt x="236220" y="358140"/>
                  </a:lnTo>
                  <a:lnTo>
                    <a:pt x="312420" y="483870"/>
                  </a:lnTo>
                  <a:lnTo>
                    <a:pt x="369570" y="571500"/>
                  </a:lnTo>
                  <a:lnTo>
                    <a:pt x="430530" y="655320"/>
                  </a:lnTo>
                  <a:lnTo>
                    <a:pt x="502920" y="746760"/>
                  </a:lnTo>
                  <a:lnTo>
                    <a:pt x="605790" y="864870"/>
                  </a:lnTo>
                  <a:lnTo>
                    <a:pt x="704850" y="963930"/>
                  </a:lnTo>
                  <a:lnTo>
                    <a:pt x="788670" y="1043940"/>
                  </a:lnTo>
                  <a:lnTo>
                    <a:pt x="918210" y="1146810"/>
                  </a:lnTo>
                  <a:lnTo>
                    <a:pt x="1055370" y="1245870"/>
                  </a:lnTo>
                  <a:lnTo>
                    <a:pt x="1131570" y="1299210"/>
                  </a:lnTo>
                  <a:lnTo>
                    <a:pt x="1203960" y="1341120"/>
                  </a:lnTo>
                  <a:lnTo>
                    <a:pt x="1272540" y="1379220"/>
                  </a:lnTo>
                  <a:lnTo>
                    <a:pt x="1356360" y="1424940"/>
                  </a:lnTo>
                  <a:lnTo>
                    <a:pt x="1455420" y="1470660"/>
                  </a:lnTo>
                  <a:lnTo>
                    <a:pt x="1565910" y="1520190"/>
                  </a:lnTo>
                  <a:lnTo>
                    <a:pt x="1722120" y="1577340"/>
                  </a:lnTo>
                  <a:lnTo>
                    <a:pt x="1840230" y="1615440"/>
                  </a:lnTo>
                  <a:lnTo>
                    <a:pt x="1950720" y="1645920"/>
                  </a:lnTo>
                  <a:lnTo>
                    <a:pt x="2114550" y="1668780"/>
                  </a:lnTo>
                  <a:lnTo>
                    <a:pt x="2404110" y="1691640"/>
                  </a:lnTo>
                  <a:lnTo>
                    <a:pt x="2689860" y="1706880"/>
                  </a:lnTo>
                  <a:lnTo>
                    <a:pt x="3032760" y="1710690"/>
                  </a:lnTo>
                  <a:lnTo>
                    <a:pt x="3162300" y="1706880"/>
                  </a:lnTo>
                  <a:lnTo>
                    <a:pt x="3608070" y="1710690"/>
                  </a:lnTo>
                  <a:lnTo>
                    <a:pt x="3848100" y="1710690"/>
                  </a:lnTo>
                  <a:lnTo>
                    <a:pt x="3931920" y="1703070"/>
                  </a:lnTo>
                  <a:lnTo>
                    <a:pt x="3992880" y="1684020"/>
                  </a:lnTo>
                  <a:lnTo>
                    <a:pt x="4027170" y="1657350"/>
                  </a:lnTo>
                  <a:lnTo>
                    <a:pt x="4069080" y="1604010"/>
                  </a:lnTo>
                  <a:lnTo>
                    <a:pt x="4107180" y="1550670"/>
                  </a:lnTo>
                  <a:lnTo>
                    <a:pt x="4137660" y="1520190"/>
                  </a:lnTo>
                  <a:lnTo>
                    <a:pt x="4156710" y="1508760"/>
                  </a:lnTo>
                  <a:lnTo>
                    <a:pt x="4187190" y="1520190"/>
                  </a:lnTo>
                  <a:lnTo>
                    <a:pt x="4206240" y="1550670"/>
                  </a:lnTo>
                  <a:lnTo>
                    <a:pt x="4213860" y="1584960"/>
                  </a:lnTo>
                  <a:lnTo>
                    <a:pt x="4206240" y="1630680"/>
                  </a:lnTo>
                  <a:lnTo>
                    <a:pt x="4160520" y="1752600"/>
                  </a:lnTo>
                  <a:lnTo>
                    <a:pt x="4103370" y="1885950"/>
                  </a:lnTo>
                  <a:lnTo>
                    <a:pt x="4050030" y="1992630"/>
                  </a:lnTo>
                  <a:lnTo>
                    <a:pt x="3992880" y="2087880"/>
                  </a:lnTo>
                  <a:lnTo>
                    <a:pt x="3954780" y="2122170"/>
                  </a:lnTo>
                  <a:lnTo>
                    <a:pt x="3920490" y="2133600"/>
                  </a:lnTo>
                  <a:lnTo>
                    <a:pt x="3890010" y="2133600"/>
                  </a:lnTo>
                  <a:lnTo>
                    <a:pt x="3863340" y="2122170"/>
                  </a:lnTo>
                  <a:lnTo>
                    <a:pt x="3817620" y="2084070"/>
                  </a:lnTo>
                  <a:lnTo>
                    <a:pt x="3752850" y="2045970"/>
                  </a:lnTo>
                  <a:lnTo>
                    <a:pt x="3699510" y="2019300"/>
                  </a:lnTo>
                  <a:lnTo>
                    <a:pt x="3638550" y="2000250"/>
                  </a:lnTo>
                  <a:lnTo>
                    <a:pt x="3611880" y="2000250"/>
                  </a:lnTo>
                  <a:lnTo>
                    <a:pt x="3383280" y="2004060"/>
                  </a:lnTo>
                  <a:lnTo>
                    <a:pt x="3185160" y="2004060"/>
                  </a:lnTo>
                  <a:lnTo>
                    <a:pt x="3070860" y="2000250"/>
                  </a:lnTo>
                  <a:lnTo>
                    <a:pt x="2560320" y="1969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6F6C2369-3174-4F12-B5F1-AC298AE80F94}"/>
                </a:ext>
              </a:extLst>
            </p:cNvPr>
            <p:cNvSpPr/>
            <p:nvPr/>
          </p:nvSpPr>
          <p:spPr>
            <a:xfrm>
              <a:off x="5594350" y="3914776"/>
              <a:ext cx="1917700" cy="1857375"/>
            </a:xfrm>
            <a:custGeom>
              <a:avLst/>
              <a:gdLst>
                <a:gd name="connsiteX0" fmla="*/ 730250 w 1917700"/>
                <a:gd name="connsiteY0" fmla="*/ 1184275 h 1857375"/>
                <a:gd name="connsiteX1" fmla="*/ 520700 w 1917700"/>
                <a:gd name="connsiteY1" fmla="*/ 873125 h 1857375"/>
                <a:gd name="connsiteX2" fmla="*/ 314325 w 1917700"/>
                <a:gd name="connsiteY2" fmla="*/ 561975 h 1857375"/>
                <a:gd name="connsiteX3" fmla="*/ 139700 w 1917700"/>
                <a:gd name="connsiteY3" fmla="*/ 301625 h 1857375"/>
                <a:gd name="connsiteX4" fmla="*/ 0 w 1917700"/>
                <a:gd name="connsiteY4" fmla="*/ 104775 h 1857375"/>
                <a:gd name="connsiteX5" fmla="*/ 25400 w 1917700"/>
                <a:gd name="connsiteY5" fmla="*/ 0 h 1857375"/>
                <a:gd name="connsiteX6" fmla="*/ 98425 w 1917700"/>
                <a:gd name="connsiteY6" fmla="*/ 82550 h 1857375"/>
                <a:gd name="connsiteX7" fmla="*/ 285750 w 1917700"/>
                <a:gd name="connsiteY7" fmla="*/ 301625 h 1857375"/>
                <a:gd name="connsiteX8" fmla="*/ 454025 w 1917700"/>
                <a:gd name="connsiteY8" fmla="*/ 495300 h 1857375"/>
                <a:gd name="connsiteX9" fmla="*/ 628650 w 1917700"/>
                <a:gd name="connsiteY9" fmla="*/ 701675 h 1857375"/>
                <a:gd name="connsiteX10" fmla="*/ 822325 w 1917700"/>
                <a:gd name="connsiteY10" fmla="*/ 920750 h 1857375"/>
                <a:gd name="connsiteX11" fmla="*/ 965200 w 1917700"/>
                <a:gd name="connsiteY11" fmla="*/ 1076325 h 1857375"/>
                <a:gd name="connsiteX12" fmla="*/ 1092200 w 1917700"/>
                <a:gd name="connsiteY12" fmla="*/ 1206500 h 1857375"/>
                <a:gd name="connsiteX13" fmla="*/ 1174750 w 1917700"/>
                <a:gd name="connsiteY13" fmla="*/ 1292225 h 1857375"/>
                <a:gd name="connsiteX14" fmla="*/ 1285875 w 1917700"/>
                <a:gd name="connsiteY14" fmla="*/ 1390650 h 1857375"/>
                <a:gd name="connsiteX15" fmla="*/ 1409700 w 1917700"/>
                <a:gd name="connsiteY15" fmla="*/ 1489075 h 1857375"/>
                <a:gd name="connsiteX16" fmla="*/ 1508125 w 1917700"/>
                <a:gd name="connsiteY16" fmla="*/ 1562100 h 1857375"/>
                <a:gd name="connsiteX17" fmla="*/ 1660525 w 1917700"/>
                <a:gd name="connsiteY17" fmla="*/ 1657350 h 1857375"/>
                <a:gd name="connsiteX18" fmla="*/ 1812925 w 1917700"/>
                <a:gd name="connsiteY18" fmla="*/ 1749425 h 1857375"/>
                <a:gd name="connsiteX19" fmla="*/ 1895475 w 1917700"/>
                <a:gd name="connsiteY19" fmla="*/ 1793875 h 1857375"/>
                <a:gd name="connsiteX20" fmla="*/ 1914525 w 1917700"/>
                <a:gd name="connsiteY20" fmla="*/ 1812925 h 1857375"/>
                <a:gd name="connsiteX21" fmla="*/ 1917700 w 1917700"/>
                <a:gd name="connsiteY21" fmla="*/ 1822450 h 1857375"/>
                <a:gd name="connsiteX22" fmla="*/ 1911350 w 1917700"/>
                <a:gd name="connsiteY22" fmla="*/ 1838325 h 1857375"/>
                <a:gd name="connsiteX23" fmla="*/ 1895475 w 1917700"/>
                <a:gd name="connsiteY23" fmla="*/ 1847850 h 1857375"/>
                <a:gd name="connsiteX24" fmla="*/ 1857375 w 1917700"/>
                <a:gd name="connsiteY24" fmla="*/ 1857375 h 1857375"/>
                <a:gd name="connsiteX25" fmla="*/ 1708150 w 1917700"/>
                <a:gd name="connsiteY25" fmla="*/ 1857375 h 1857375"/>
                <a:gd name="connsiteX26" fmla="*/ 1622425 w 1917700"/>
                <a:gd name="connsiteY26" fmla="*/ 1854200 h 1857375"/>
                <a:gd name="connsiteX27" fmla="*/ 1473200 w 1917700"/>
                <a:gd name="connsiteY27" fmla="*/ 1841500 h 1857375"/>
                <a:gd name="connsiteX28" fmla="*/ 1320800 w 1917700"/>
                <a:gd name="connsiteY28" fmla="*/ 1822450 h 1857375"/>
                <a:gd name="connsiteX29" fmla="*/ 1282700 w 1917700"/>
                <a:gd name="connsiteY29" fmla="*/ 1816100 h 1857375"/>
                <a:gd name="connsiteX30" fmla="*/ 1238250 w 1917700"/>
                <a:gd name="connsiteY30" fmla="*/ 1793875 h 1857375"/>
                <a:gd name="connsiteX31" fmla="*/ 1149350 w 1917700"/>
                <a:gd name="connsiteY31" fmla="*/ 1730375 h 1857375"/>
                <a:gd name="connsiteX32" fmla="*/ 1050925 w 1917700"/>
                <a:gd name="connsiteY32" fmla="*/ 1635125 h 1857375"/>
                <a:gd name="connsiteX33" fmla="*/ 971550 w 1917700"/>
                <a:gd name="connsiteY33" fmla="*/ 1539875 h 1857375"/>
                <a:gd name="connsiteX34" fmla="*/ 866775 w 1917700"/>
                <a:gd name="connsiteY34" fmla="*/ 1393825 h 1857375"/>
                <a:gd name="connsiteX35" fmla="*/ 730250 w 1917700"/>
                <a:gd name="connsiteY35" fmla="*/ 11842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17700" h="1857375">
                  <a:moveTo>
                    <a:pt x="730250" y="1184275"/>
                  </a:moveTo>
                  <a:lnTo>
                    <a:pt x="520700" y="873125"/>
                  </a:lnTo>
                  <a:lnTo>
                    <a:pt x="314325" y="561975"/>
                  </a:lnTo>
                  <a:lnTo>
                    <a:pt x="139700" y="301625"/>
                  </a:lnTo>
                  <a:lnTo>
                    <a:pt x="0" y="104775"/>
                  </a:lnTo>
                  <a:lnTo>
                    <a:pt x="25400" y="0"/>
                  </a:lnTo>
                  <a:lnTo>
                    <a:pt x="98425" y="82550"/>
                  </a:lnTo>
                  <a:lnTo>
                    <a:pt x="285750" y="301625"/>
                  </a:lnTo>
                  <a:lnTo>
                    <a:pt x="454025" y="495300"/>
                  </a:lnTo>
                  <a:lnTo>
                    <a:pt x="628650" y="701675"/>
                  </a:lnTo>
                  <a:lnTo>
                    <a:pt x="822325" y="920750"/>
                  </a:lnTo>
                  <a:lnTo>
                    <a:pt x="965200" y="1076325"/>
                  </a:lnTo>
                  <a:lnTo>
                    <a:pt x="1092200" y="1206500"/>
                  </a:lnTo>
                  <a:lnTo>
                    <a:pt x="1174750" y="1292225"/>
                  </a:lnTo>
                  <a:lnTo>
                    <a:pt x="1285875" y="1390650"/>
                  </a:lnTo>
                  <a:lnTo>
                    <a:pt x="1409700" y="1489075"/>
                  </a:lnTo>
                  <a:lnTo>
                    <a:pt x="1508125" y="1562100"/>
                  </a:lnTo>
                  <a:lnTo>
                    <a:pt x="1660525" y="1657350"/>
                  </a:lnTo>
                  <a:lnTo>
                    <a:pt x="1812925" y="1749425"/>
                  </a:lnTo>
                  <a:lnTo>
                    <a:pt x="1895475" y="1793875"/>
                  </a:lnTo>
                  <a:lnTo>
                    <a:pt x="1914525" y="1812925"/>
                  </a:lnTo>
                  <a:lnTo>
                    <a:pt x="1917700" y="1822450"/>
                  </a:lnTo>
                  <a:lnTo>
                    <a:pt x="1911350" y="1838325"/>
                  </a:lnTo>
                  <a:lnTo>
                    <a:pt x="1895475" y="1847850"/>
                  </a:lnTo>
                  <a:lnTo>
                    <a:pt x="1857375" y="1857375"/>
                  </a:lnTo>
                  <a:lnTo>
                    <a:pt x="1708150" y="1857375"/>
                  </a:lnTo>
                  <a:lnTo>
                    <a:pt x="1622425" y="1854200"/>
                  </a:lnTo>
                  <a:lnTo>
                    <a:pt x="1473200" y="1841500"/>
                  </a:lnTo>
                  <a:lnTo>
                    <a:pt x="1320800" y="1822450"/>
                  </a:lnTo>
                  <a:lnTo>
                    <a:pt x="1282700" y="1816100"/>
                  </a:lnTo>
                  <a:lnTo>
                    <a:pt x="1238250" y="1793875"/>
                  </a:lnTo>
                  <a:lnTo>
                    <a:pt x="1149350" y="1730375"/>
                  </a:lnTo>
                  <a:lnTo>
                    <a:pt x="1050925" y="1635125"/>
                  </a:lnTo>
                  <a:lnTo>
                    <a:pt x="971550" y="1539875"/>
                  </a:lnTo>
                  <a:lnTo>
                    <a:pt x="866775" y="1393825"/>
                  </a:lnTo>
                  <a:lnTo>
                    <a:pt x="730250" y="1184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グループ化 1">
            <a:extLst>
              <a:ext uri="{FF2B5EF4-FFF2-40B4-BE49-F238E27FC236}">
                <a16:creationId xmlns:a16="http://schemas.microsoft.com/office/drawing/2014/main" id="{76FB8DC6-0470-4DFB-A3F1-4A5AC3D4F4B6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598613"/>
            <a:ext cx="4951412" cy="4213225"/>
            <a:chOff x="2560638" y="1598613"/>
            <a:chExt cx="4951412" cy="4213225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90B620E-BB39-4919-873A-F5DACA849D93}"/>
                </a:ext>
              </a:extLst>
            </p:cNvPr>
            <p:cNvSpPr/>
            <p:nvPr/>
          </p:nvSpPr>
          <p:spPr>
            <a:xfrm>
              <a:off x="4422775" y="2620963"/>
              <a:ext cx="458788" cy="1312862"/>
            </a:xfrm>
            <a:custGeom>
              <a:avLst/>
              <a:gdLst>
                <a:gd name="connsiteX0" fmla="*/ 445294 w 459582"/>
                <a:gd name="connsiteY0" fmla="*/ 731044 h 1312069"/>
                <a:gd name="connsiteX1" fmla="*/ 459582 w 459582"/>
                <a:gd name="connsiteY1" fmla="*/ 1252538 h 1312069"/>
                <a:gd name="connsiteX2" fmla="*/ 259557 w 459582"/>
                <a:gd name="connsiteY2" fmla="*/ 1312069 h 1312069"/>
                <a:gd name="connsiteX3" fmla="*/ 257175 w 459582"/>
                <a:gd name="connsiteY3" fmla="*/ 1135857 h 1312069"/>
                <a:gd name="connsiteX4" fmla="*/ 252413 w 459582"/>
                <a:gd name="connsiteY4" fmla="*/ 940594 h 1312069"/>
                <a:gd name="connsiteX5" fmla="*/ 245269 w 459582"/>
                <a:gd name="connsiteY5" fmla="*/ 819150 h 1312069"/>
                <a:gd name="connsiteX6" fmla="*/ 233363 w 459582"/>
                <a:gd name="connsiteY6" fmla="*/ 681038 h 1312069"/>
                <a:gd name="connsiteX7" fmla="*/ 214313 w 459582"/>
                <a:gd name="connsiteY7" fmla="*/ 542925 h 1312069"/>
                <a:gd name="connsiteX8" fmla="*/ 192882 w 459582"/>
                <a:gd name="connsiteY8" fmla="*/ 426244 h 1312069"/>
                <a:gd name="connsiteX9" fmla="*/ 161925 w 459582"/>
                <a:gd name="connsiteY9" fmla="*/ 302419 h 1312069"/>
                <a:gd name="connsiteX10" fmla="*/ 130969 w 459582"/>
                <a:gd name="connsiteY10" fmla="*/ 216694 h 1312069"/>
                <a:gd name="connsiteX11" fmla="*/ 102394 w 459582"/>
                <a:gd name="connsiteY11" fmla="*/ 157163 h 1312069"/>
                <a:gd name="connsiteX12" fmla="*/ 71438 w 459582"/>
                <a:gd name="connsiteY12" fmla="*/ 109538 h 1312069"/>
                <a:gd name="connsiteX13" fmla="*/ 50007 w 459582"/>
                <a:gd name="connsiteY13" fmla="*/ 80963 h 1312069"/>
                <a:gd name="connsiteX14" fmla="*/ 28575 w 459582"/>
                <a:gd name="connsiteY14" fmla="*/ 64294 h 1312069"/>
                <a:gd name="connsiteX15" fmla="*/ 14288 w 459582"/>
                <a:gd name="connsiteY15" fmla="*/ 54769 h 1312069"/>
                <a:gd name="connsiteX16" fmla="*/ 0 w 459582"/>
                <a:gd name="connsiteY16" fmla="*/ 38100 h 1312069"/>
                <a:gd name="connsiteX17" fmla="*/ 0 w 459582"/>
                <a:gd name="connsiteY17" fmla="*/ 19050 h 1312069"/>
                <a:gd name="connsiteX18" fmla="*/ 4763 w 459582"/>
                <a:gd name="connsiteY18" fmla="*/ 7144 h 1312069"/>
                <a:gd name="connsiteX19" fmla="*/ 19050 w 459582"/>
                <a:gd name="connsiteY19" fmla="*/ 0 h 1312069"/>
                <a:gd name="connsiteX20" fmla="*/ 61913 w 459582"/>
                <a:gd name="connsiteY20" fmla="*/ 0 h 1312069"/>
                <a:gd name="connsiteX21" fmla="*/ 159544 w 459582"/>
                <a:gd name="connsiteY21" fmla="*/ 14288 h 1312069"/>
                <a:gd name="connsiteX22" fmla="*/ 257175 w 459582"/>
                <a:gd name="connsiteY22" fmla="*/ 35719 h 1312069"/>
                <a:gd name="connsiteX23" fmla="*/ 354807 w 459582"/>
                <a:gd name="connsiteY23" fmla="*/ 57150 h 1312069"/>
                <a:gd name="connsiteX24" fmla="*/ 433388 w 459582"/>
                <a:gd name="connsiteY24" fmla="*/ 69057 h 1312069"/>
                <a:gd name="connsiteX25" fmla="*/ 435769 w 459582"/>
                <a:gd name="connsiteY25" fmla="*/ 271463 h 1312069"/>
                <a:gd name="connsiteX26" fmla="*/ 445294 w 459582"/>
                <a:gd name="connsiteY26" fmla="*/ 731044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2" h="1312069">
                  <a:moveTo>
                    <a:pt x="445294" y="731044"/>
                  </a:moveTo>
                  <a:lnTo>
                    <a:pt x="459582" y="1252538"/>
                  </a:lnTo>
                  <a:lnTo>
                    <a:pt x="259557" y="1312069"/>
                  </a:lnTo>
                  <a:lnTo>
                    <a:pt x="257175" y="1135857"/>
                  </a:lnTo>
                  <a:lnTo>
                    <a:pt x="252413" y="940594"/>
                  </a:lnTo>
                  <a:lnTo>
                    <a:pt x="245269" y="819150"/>
                  </a:lnTo>
                  <a:lnTo>
                    <a:pt x="233363" y="681038"/>
                  </a:lnTo>
                  <a:lnTo>
                    <a:pt x="214313" y="542925"/>
                  </a:lnTo>
                  <a:lnTo>
                    <a:pt x="192882" y="426244"/>
                  </a:lnTo>
                  <a:lnTo>
                    <a:pt x="161925" y="302419"/>
                  </a:lnTo>
                  <a:lnTo>
                    <a:pt x="130969" y="216694"/>
                  </a:lnTo>
                  <a:lnTo>
                    <a:pt x="102394" y="157163"/>
                  </a:lnTo>
                  <a:lnTo>
                    <a:pt x="71438" y="109538"/>
                  </a:lnTo>
                  <a:lnTo>
                    <a:pt x="50007" y="80963"/>
                  </a:lnTo>
                  <a:lnTo>
                    <a:pt x="28575" y="64294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61913" y="0"/>
                  </a:lnTo>
                  <a:lnTo>
                    <a:pt x="159544" y="14288"/>
                  </a:lnTo>
                  <a:lnTo>
                    <a:pt x="257175" y="35719"/>
                  </a:lnTo>
                  <a:lnTo>
                    <a:pt x="354807" y="57150"/>
                  </a:lnTo>
                  <a:lnTo>
                    <a:pt x="433388" y="69057"/>
                  </a:lnTo>
                  <a:cubicBezTo>
                    <a:pt x="434182" y="136526"/>
                    <a:pt x="434975" y="203994"/>
                    <a:pt x="435769" y="271463"/>
                  </a:cubicBezTo>
                  <a:lnTo>
                    <a:pt x="445294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1277601-A565-447D-AB8C-DC1E76CB2FBD}"/>
                </a:ext>
              </a:extLst>
            </p:cNvPr>
            <p:cNvSpPr/>
            <p:nvPr/>
          </p:nvSpPr>
          <p:spPr>
            <a:xfrm rot="16200000">
              <a:off x="1328738" y="3451225"/>
              <a:ext cx="2886075" cy="422275"/>
            </a:xfrm>
            <a:custGeom>
              <a:avLst/>
              <a:gdLst>
                <a:gd name="connsiteX0" fmla="*/ 1908083 w 2885910"/>
                <a:gd name="connsiteY0" fmla="*/ 422844 h 422844"/>
                <a:gd name="connsiteX1" fmla="*/ 1606807 w 2885910"/>
                <a:gd name="connsiteY1" fmla="*/ 420201 h 422844"/>
                <a:gd name="connsiteX2" fmla="*/ 1456169 w 2885910"/>
                <a:gd name="connsiteY2" fmla="*/ 420201 h 422844"/>
                <a:gd name="connsiteX3" fmla="*/ 1170749 w 2885910"/>
                <a:gd name="connsiteY3" fmla="*/ 417558 h 422844"/>
                <a:gd name="connsiteX4" fmla="*/ 882687 w 2885910"/>
                <a:gd name="connsiteY4" fmla="*/ 409630 h 422844"/>
                <a:gd name="connsiteX5" fmla="*/ 639551 w 2885910"/>
                <a:gd name="connsiteY5" fmla="*/ 404344 h 422844"/>
                <a:gd name="connsiteX6" fmla="*/ 436058 w 2885910"/>
                <a:gd name="connsiteY6" fmla="*/ 399059 h 422844"/>
                <a:gd name="connsiteX7" fmla="*/ 269563 w 2885910"/>
                <a:gd name="connsiteY7" fmla="*/ 404344 h 422844"/>
                <a:gd name="connsiteX8" fmla="*/ 187637 w 2885910"/>
                <a:gd name="connsiteY8" fmla="*/ 369988 h 422844"/>
                <a:gd name="connsiteX9" fmla="*/ 116282 w 2885910"/>
                <a:gd name="connsiteY9" fmla="*/ 343561 h 422844"/>
                <a:gd name="connsiteX10" fmla="*/ 79283 w 2885910"/>
                <a:gd name="connsiteY10" fmla="*/ 325061 h 422844"/>
                <a:gd name="connsiteX11" fmla="*/ 50213 w 2885910"/>
                <a:gd name="connsiteY11" fmla="*/ 306562 h 422844"/>
                <a:gd name="connsiteX12" fmla="*/ 18499 w 2885910"/>
                <a:gd name="connsiteY12" fmla="*/ 272206 h 422844"/>
                <a:gd name="connsiteX13" fmla="*/ 2643 w 2885910"/>
                <a:gd name="connsiteY13" fmla="*/ 248421 h 422844"/>
                <a:gd name="connsiteX14" fmla="*/ 0 w 2885910"/>
                <a:gd name="connsiteY14" fmla="*/ 227279 h 422844"/>
                <a:gd name="connsiteX15" fmla="*/ 13214 w 2885910"/>
                <a:gd name="connsiteY15" fmla="*/ 211422 h 422844"/>
                <a:gd name="connsiteX16" fmla="*/ 36999 w 2885910"/>
                <a:gd name="connsiteY16" fmla="*/ 195565 h 422844"/>
                <a:gd name="connsiteX17" fmla="*/ 105711 w 2885910"/>
                <a:gd name="connsiteY17" fmla="*/ 163852 h 422844"/>
                <a:gd name="connsiteX18" fmla="*/ 174423 w 2885910"/>
                <a:gd name="connsiteY18" fmla="*/ 140067 h 422844"/>
                <a:gd name="connsiteX19" fmla="*/ 211422 w 2885910"/>
                <a:gd name="connsiteY19" fmla="*/ 129496 h 422844"/>
                <a:gd name="connsiteX20" fmla="*/ 372631 w 2885910"/>
                <a:gd name="connsiteY20" fmla="*/ 129496 h 422844"/>
                <a:gd name="connsiteX21" fmla="*/ 610481 w 2885910"/>
                <a:gd name="connsiteY21" fmla="*/ 140067 h 422844"/>
                <a:gd name="connsiteX22" fmla="*/ 980469 w 2885910"/>
                <a:gd name="connsiteY22" fmla="*/ 158566 h 422844"/>
                <a:gd name="connsiteX23" fmla="*/ 1479954 w 2885910"/>
                <a:gd name="connsiteY23" fmla="*/ 177066 h 422844"/>
                <a:gd name="connsiteX24" fmla="*/ 1960939 w 2885910"/>
                <a:gd name="connsiteY24" fmla="*/ 190280 h 422844"/>
                <a:gd name="connsiteX25" fmla="*/ 2272786 w 2885910"/>
                <a:gd name="connsiteY25" fmla="*/ 198208 h 422844"/>
                <a:gd name="connsiteX26" fmla="*/ 2375854 w 2885910"/>
                <a:gd name="connsiteY26" fmla="*/ 195565 h 422844"/>
                <a:gd name="connsiteX27" fmla="*/ 2518564 w 2885910"/>
                <a:gd name="connsiteY27" fmla="*/ 184994 h 422844"/>
                <a:gd name="connsiteX28" fmla="*/ 2616347 w 2885910"/>
                <a:gd name="connsiteY28" fmla="*/ 166495 h 422844"/>
                <a:gd name="connsiteX29" fmla="*/ 2674488 w 2885910"/>
                <a:gd name="connsiteY29" fmla="*/ 147995 h 422844"/>
                <a:gd name="connsiteX30" fmla="*/ 2708844 w 2885910"/>
                <a:gd name="connsiteY30" fmla="*/ 126853 h 422844"/>
                <a:gd name="connsiteX31" fmla="*/ 2748486 w 2885910"/>
                <a:gd name="connsiteY31" fmla="*/ 92497 h 422844"/>
                <a:gd name="connsiteX32" fmla="*/ 2801341 w 2885910"/>
                <a:gd name="connsiteY32" fmla="*/ 34356 h 422844"/>
                <a:gd name="connsiteX33" fmla="*/ 2819840 w 2885910"/>
                <a:gd name="connsiteY33" fmla="*/ 15857 h 422844"/>
                <a:gd name="connsiteX34" fmla="*/ 2838340 w 2885910"/>
                <a:gd name="connsiteY34" fmla="*/ 2643 h 422844"/>
                <a:gd name="connsiteX35" fmla="*/ 2859482 w 2885910"/>
                <a:gd name="connsiteY35" fmla="*/ 0 h 422844"/>
                <a:gd name="connsiteX36" fmla="*/ 2877981 w 2885910"/>
                <a:gd name="connsiteY36" fmla="*/ 7928 h 422844"/>
                <a:gd name="connsiteX37" fmla="*/ 2883267 w 2885910"/>
                <a:gd name="connsiteY37" fmla="*/ 18499 h 422844"/>
                <a:gd name="connsiteX38" fmla="*/ 2885910 w 2885910"/>
                <a:gd name="connsiteY38" fmla="*/ 47570 h 422844"/>
                <a:gd name="connsiteX39" fmla="*/ 2877981 w 2885910"/>
                <a:gd name="connsiteY39" fmla="*/ 108354 h 422844"/>
                <a:gd name="connsiteX40" fmla="*/ 2870053 w 2885910"/>
                <a:gd name="connsiteY40" fmla="*/ 147995 h 422844"/>
                <a:gd name="connsiteX41" fmla="*/ 2854197 w 2885910"/>
                <a:gd name="connsiteY41" fmla="*/ 208779 h 422844"/>
                <a:gd name="connsiteX42" fmla="*/ 2819840 w 2885910"/>
                <a:gd name="connsiteY42" fmla="*/ 285420 h 422844"/>
                <a:gd name="connsiteX43" fmla="*/ 2785484 w 2885910"/>
                <a:gd name="connsiteY43" fmla="*/ 335632 h 422844"/>
                <a:gd name="connsiteX44" fmla="*/ 2751128 w 2885910"/>
                <a:gd name="connsiteY44" fmla="*/ 375274 h 422844"/>
                <a:gd name="connsiteX45" fmla="*/ 2661274 w 2885910"/>
                <a:gd name="connsiteY45" fmla="*/ 422844 h 422844"/>
                <a:gd name="connsiteX46" fmla="*/ 1908083 w 2885910"/>
                <a:gd name="connsiteY46" fmla="*/ 422844 h 4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5910" h="422844">
                  <a:moveTo>
                    <a:pt x="1908083" y="422844"/>
                  </a:moveTo>
                  <a:lnTo>
                    <a:pt x="1606807" y="420201"/>
                  </a:lnTo>
                  <a:lnTo>
                    <a:pt x="1456169" y="420201"/>
                  </a:lnTo>
                  <a:lnTo>
                    <a:pt x="1170749" y="417558"/>
                  </a:lnTo>
                  <a:lnTo>
                    <a:pt x="882687" y="409630"/>
                  </a:lnTo>
                  <a:lnTo>
                    <a:pt x="639551" y="404344"/>
                  </a:lnTo>
                  <a:lnTo>
                    <a:pt x="436058" y="399059"/>
                  </a:lnTo>
                  <a:lnTo>
                    <a:pt x="269563" y="404344"/>
                  </a:lnTo>
                  <a:lnTo>
                    <a:pt x="187637" y="369988"/>
                  </a:lnTo>
                  <a:lnTo>
                    <a:pt x="116282" y="343561"/>
                  </a:lnTo>
                  <a:lnTo>
                    <a:pt x="79283" y="325061"/>
                  </a:lnTo>
                  <a:lnTo>
                    <a:pt x="50213" y="306562"/>
                  </a:lnTo>
                  <a:lnTo>
                    <a:pt x="18499" y="272206"/>
                  </a:lnTo>
                  <a:lnTo>
                    <a:pt x="2643" y="248421"/>
                  </a:lnTo>
                  <a:lnTo>
                    <a:pt x="0" y="227279"/>
                  </a:lnTo>
                  <a:lnTo>
                    <a:pt x="13214" y="211422"/>
                  </a:lnTo>
                  <a:lnTo>
                    <a:pt x="36999" y="195565"/>
                  </a:lnTo>
                  <a:lnTo>
                    <a:pt x="105711" y="163852"/>
                  </a:lnTo>
                  <a:lnTo>
                    <a:pt x="174423" y="140067"/>
                  </a:lnTo>
                  <a:lnTo>
                    <a:pt x="211422" y="129496"/>
                  </a:lnTo>
                  <a:lnTo>
                    <a:pt x="372631" y="129496"/>
                  </a:lnTo>
                  <a:lnTo>
                    <a:pt x="610481" y="140067"/>
                  </a:lnTo>
                  <a:lnTo>
                    <a:pt x="980469" y="158566"/>
                  </a:lnTo>
                  <a:lnTo>
                    <a:pt x="1479954" y="177066"/>
                  </a:lnTo>
                  <a:lnTo>
                    <a:pt x="1960939" y="190280"/>
                  </a:lnTo>
                  <a:lnTo>
                    <a:pt x="2272786" y="198208"/>
                  </a:lnTo>
                  <a:lnTo>
                    <a:pt x="2375854" y="195565"/>
                  </a:lnTo>
                  <a:lnTo>
                    <a:pt x="2518564" y="184994"/>
                  </a:lnTo>
                  <a:lnTo>
                    <a:pt x="2616347" y="166495"/>
                  </a:lnTo>
                  <a:lnTo>
                    <a:pt x="2674488" y="147995"/>
                  </a:lnTo>
                  <a:lnTo>
                    <a:pt x="2708844" y="126853"/>
                  </a:lnTo>
                  <a:lnTo>
                    <a:pt x="2748486" y="92497"/>
                  </a:lnTo>
                  <a:lnTo>
                    <a:pt x="2801341" y="34356"/>
                  </a:lnTo>
                  <a:lnTo>
                    <a:pt x="2819840" y="15857"/>
                  </a:lnTo>
                  <a:lnTo>
                    <a:pt x="2838340" y="2643"/>
                  </a:lnTo>
                  <a:lnTo>
                    <a:pt x="2859482" y="0"/>
                  </a:lnTo>
                  <a:lnTo>
                    <a:pt x="2877981" y="7928"/>
                  </a:lnTo>
                  <a:lnTo>
                    <a:pt x="2883267" y="18499"/>
                  </a:lnTo>
                  <a:lnTo>
                    <a:pt x="2885910" y="47570"/>
                  </a:lnTo>
                  <a:lnTo>
                    <a:pt x="2877981" y="108354"/>
                  </a:lnTo>
                  <a:lnTo>
                    <a:pt x="2870053" y="147995"/>
                  </a:lnTo>
                  <a:lnTo>
                    <a:pt x="2854197" y="208779"/>
                  </a:lnTo>
                  <a:lnTo>
                    <a:pt x="2819840" y="285420"/>
                  </a:lnTo>
                  <a:lnTo>
                    <a:pt x="2785484" y="335632"/>
                  </a:lnTo>
                  <a:lnTo>
                    <a:pt x="2751128" y="375274"/>
                  </a:lnTo>
                  <a:lnTo>
                    <a:pt x="2661274" y="422844"/>
                  </a:lnTo>
                  <a:lnTo>
                    <a:pt x="1908083" y="422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5598795-39D6-40E2-89E2-5A06C7272E44}"/>
                </a:ext>
              </a:extLst>
            </p:cNvPr>
            <p:cNvSpPr/>
            <p:nvPr/>
          </p:nvSpPr>
          <p:spPr>
            <a:xfrm rot="16200000">
              <a:off x="1968501" y="2994025"/>
              <a:ext cx="2940050" cy="1273175"/>
            </a:xfrm>
            <a:custGeom>
              <a:avLst/>
              <a:gdLst>
                <a:gd name="connsiteX0" fmla="*/ 1651907 w 2939143"/>
                <a:gd name="connsiteY0" fmla="*/ 1094015 h 1273629"/>
                <a:gd name="connsiteX1" fmla="*/ 1363435 w 2939143"/>
                <a:gd name="connsiteY1" fmla="*/ 1096736 h 1273629"/>
                <a:gd name="connsiteX2" fmla="*/ 1006928 w 2939143"/>
                <a:gd name="connsiteY2" fmla="*/ 1107622 h 1273629"/>
                <a:gd name="connsiteX3" fmla="*/ 751114 w 2939143"/>
                <a:gd name="connsiteY3" fmla="*/ 1118508 h 1273629"/>
                <a:gd name="connsiteX4" fmla="*/ 503464 w 2939143"/>
                <a:gd name="connsiteY4" fmla="*/ 1132115 h 1273629"/>
                <a:gd name="connsiteX5" fmla="*/ 304800 w 2939143"/>
                <a:gd name="connsiteY5" fmla="*/ 1143000 h 1273629"/>
                <a:gd name="connsiteX6" fmla="*/ 242207 w 2939143"/>
                <a:gd name="connsiteY6" fmla="*/ 1123950 h 1273629"/>
                <a:gd name="connsiteX7" fmla="*/ 136071 w 2939143"/>
                <a:gd name="connsiteY7" fmla="*/ 1083129 h 1273629"/>
                <a:gd name="connsiteX8" fmla="*/ 57150 w 2939143"/>
                <a:gd name="connsiteY8" fmla="*/ 1050472 h 1273629"/>
                <a:gd name="connsiteX9" fmla="*/ 16328 w 2939143"/>
                <a:gd name="connsiteY9" fmla="*/ 1034143 h 1273629"/>
                <a:gd name="connsiteX10" fmla="*/ 2721 w 2939143"/>
                <a:gd name="connsiteY10" fmla="*/ 1017815 h 1273629"/>
                <a:gd name="connsiteX11" fmla="*/ 0 w 2939143"/>
                <a:gd name="connsiteY11" fmla="*/ 987879 h 1273629"/>
                <a:gd name="connsiteX12" fmla="*/ 2721 w 2939143"/>
                <a:gd name="connsiteY12" fmla="*/ 971550 h 1273629"/>
                <a:gd name="connsiteX13" fmla="*/ 19050 w 2939143"/>
                <a:gd name="connsiteY13" fmla="*/ 944336 h 1273629"/>
                <a:gd name="connsiteX14" fmla="*/ 51707 w 2939143"/>
                <a:gd name="connsiteY14" fmla="*/ 922565 h 1273629"/>
                <a:gd name="connsiteX15" fmla="*/ 97971 w 2939143"/>
                <a:gd name="connsiteY15" fmla="*/ 911679 h 1273629"/>
                <a:gd name="connsiteX16" fmla="*/ 212271 w 2939143"/>
                <a:gd name="connsiteY16" fmla="*/ 895350 h 1273629"/>
                <a:gd name="connsiteX17" fmla="*/ 353785 w 2939143"/>
                <a:gd name="connsiteY17" fmla="*/ 873579 h 1273629"/>
                <a:gd name="connsiteX18" fmla="*/ 498021 w 2939143"/>
                <a:gd name="connsiteY18" fmla="*/ 873579 h 1273629"/>
                <a:gd name="connsiteX19" fmla="*/ 805543 w 2939143"/>
                <a:gd name="connsiteY19" fmla="*/ 873579 h 1273629"/>
                <a:gd name="connsiteX20" fmla="*/ 1183821 w 2939143"/>
                <a:gd name="connsiteY20" fmla="*/ 873579 h 1273629"/>
                <a:gd name="connsiteX21" fmla="*/ 1529443 w 2939143"/>
                <a:gd name="connsiteY21" fmla="*/ 870858 h 1273629"/>
                <a:gd name="connsiteX22" fmla="*/ 1684564 w 2939143"/>
                <a:gd name="connsiteY22" fmla="*/ 870858 h 1273629"/>
                <a:gd name="connsiteX23" fmla="*/ 1907721 w 2939143"/>
                <a:gd name="connsiteY23" fmla="*/ 881743 h 1273629"/>
                <a:gd name="connsiteX24" fmla="*/ 2242457 w 2939143"/>
                <a:gd name="connsiteY24" fmla="*/ 898072 h 1273629"/>
                <a:gd name="connsiteX25" fmla="*/ 2593521 w 2939143"/>
                <a:gd name="connsiteY25" fmla="*/ 917122 h 1273629"/>
                <a:gd name="connsiteX26" fmla="*/ 2658835 w 2939143"/>
                <a:gd name="connsiteY26" fmla="*/ 917122 h 1273629"/>
                <a:gd name="connsiteX27" fmla="*/ 2686050 w 2939143"/>
                <a:gd name="connsiteY27" fmla="*/ 903515 h 1273629"/>
                <a:gd name="connsiteX28" fmla="*/ 2710543 w 2939143"/>
                <a:gd name="connsiteY28" fmla="*/ 876300 h 1273629"/>
                <a:gd name="connsiteX29" fmla="*/ 2718707 w 2939143"/>
                <a:gd name="connsiteY29" fmla="*/ 840922 h 1273629"/>
                <a:gd name="connsiteX30" fmla="*/ 2715985 w 2939143"/>
                <a:gd name="connsiteY30" fmla="*/ 781050 h 1273629"/>
                <a:gd name="connsiteX31" fmla="*/ 2699657 w 2939143"/>
                <a:gd name="connsiteY31" fmla="*/ 636815 h 1273629"/>
                <a:gd name="connsiteX32" fmla="*/ 2658835 w 2939143"/>
                <a:gd name="connsiteY32" fmla="*/ 372836 h 1273629"/>
                <a:gd name="connsiteX33" fmla="*/ 2620735 w 2939143"/>
                <a:gd name="connsiteY33" fmla="*/ 141515 h 1273629"/>
                <a:gd name="connsiteX34" fmla="*/ 2748643 w 2939143"/>
                <a:gd name="connsiteY34" fmla="*/ 0 h 1273629"/>
                <a:gd name="connsiteX35" fmla="*/ 2778578 w 2939143"/>
                <a:gd name="connsiteY35" fmla="*/ 236765 h 1273629"/>
                <a:gd name="connsiteX36" fmla="*/ 2803071 w 2939143"/>
                <a:gd name="connsiteY36" fmla="*/ 427265 h 1273629"/>
                <a:gd name="connsiteX37" fmla="*/ 2816678 w 2939143"/>
                <a:gd name="connsiteY37" fmla="*/ 525236 h 1273629"/>
                <a:gd name="connsiteX38" fmla="*/ 2841171 w 2939143"/>
                <a:gd name="connsiteY38" fmla="*/ 669472 h 1273629"/>
                <a:gd name="connsiteX39" fmla="*/ 2862943 w 2939143"/>
                <a:gd name="connsiteY39" fmla="*/ 789215 h 1273629"/>
                <a:gd name="connsiteX40" fmla="*/ 2876550 w 2939143"/>
                <a:gd name="connsiteY40" fmla="*/ 830036 h 1273629"/>
                <a:gd name="connsiteX41" fmla="*/ 2892878 w 2939143"/>
                <a:gd name="connsiteY41" fmla="*/ 862693 h 1273629"/>
                <a:gd name="connsiteX42" fmla="*/ 2920093 w 2939143"/>
                <a:gd name="connsiteY42" fmla="*/ 911679 h 1273629"/>
                <a:gd name="connsiteX43" fmla="*/ 2939143 w 2939143"/>
                <a:gd name="connsiteY43" fmla="*/ 944336 h 1273629"/>
                <a:gd name="connsiteX44" fmla="*/ 2933700 w 2939143"/>
                <a:gd name="connsiteY44" fmla="*/ 979715 h 1273629"/>
                <a:gd name="connsiteX45" fmla="*/ 2879271 w 2939143"/>
                <a:gd name="connsiteY45" fmla="*/ 1085850 h 1273629"/>
                <a:gd name="connsiteX46" fmla="*/ 2813957 w 2939143"/>
                <a:gd name="connsiteY46" fmla="*/ 1181100 h 1273629"/>
                <a:gd name="connsiteX47" fmla="*/ 2775857 w 2939143"/>
                <a:gd name="connsiteY47" fmla="*/ 1240972 h 1273629"/>
                <a:gd name="connsiteX48" fmla="*/ 2754085 w 2939143"/>
                <a:gd name="connsiteY48" fmla="*/ 1268186 h 1273629"/>
                <a:gd name="connsiteX49" fmla="*/ 2724150 w 2939143"/>
                <a:gd name="connsiteY49" fmla="*/ 1273629 h 1273629"/>
                <a:gd name="connsiteX50" fmla="*/ 2691493 w 2939143"/>
                <a:gd name="connsiteY50" fmla="*/ 1262743 h 1273629"/>
                <a:gd name="connsiteX51" fmla="*/ 2639785 w 2939143"/>
                <a:gd name="connsiteY51" fmla="*/ 1232808 h 1273629"/>
                <a:gd name="connsiteX52" fmla="*/ 2588078 w 2939143"/>
                <a:gd name="connsiteY52" fmla="*/ 1202872 h 1273629"/>
                <a:gd name="connsiteX53" fmla="*/ 2536371 w 2939143"/>
                <a:gd name="connsiteY53" fmla="*/ 1178379 h 1273629"/>
                <a:gd name="connsiteX54" fmla="*/ 2476500 w 2939143"/>
                <a:gd name="connsiteY54" fmla="*/ 1153886 h 1273629"/>
                <a:gd name="connsiteX55" fmla="*/ 2422071 w 2939143"/>
                <a:gd name="connsiteY55" fmla="*/ 1137558 h 1273629"/>
                <a:gd name="connsiteX56" fmla="*/ 2299607 w 2939143"/>
                <a:gd name="connsiteY56" fmla="*/ 1123950 h 1273629"/>
                <a:gd name="connsiteX57" fmla="*/ 2071007 w 2939143"/>
                <a:gd name="connsiteY57" fmla="*/ 1104900 h 1273629"/>
                <a:gd name="connsiteX58" fmla="*/ 1934935 w 2939143"/>
                <a:gd name="connsiteY58" fmla="*/ 1099458 h 1273629"/>
                <a:gd name="connsiteX59" fmla="*/ 1651907 w 2939143"/>
                <a:gd name="connsiteY59" fmla="*/ 1094015 h 127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39143" h="1273629">
                  <a:moveTo>
                    <a:pt x="1651907" y="1094015"/>
                  </a:moveTo>
                  <a:lnTo>
                    <a:pt x="1363435" y="1096736"/>
                  </a:lnTo>
                  <a:lnTo>
                    <a:pt x="1006928" y="1107622"/>
                  </a:lnTo>
                  <a:lnTo>
                    <a:pt x="751114" y="1118508"/>
                  </a:lnTo>
                  <a:lnTo>
                    <a:pt x="503464" y="1132115"/>
                  </a:lnTo>
                  <a:lnTo>
                    <a:pt x="304800" y="1143000"/>
                  </a:lnTo>
                  <a:lnTo>
                    <a:pt x="242207" y="1123950"/>
                  </a:lnTo>
                  <a:lnTo>
                    <a:pt x="136071" y="1083129"/>
                  </a:lnTo>
                  <a:lnTo>
                    <a:pt x="57150" y="1050472"/>
                  </a:lnTo>
                  <a:lnTo>
                    <a:pt x="16328" y="1034143"/>
                  </a:lnTo>
                  <a:lnTo>
                    <a:pt x="2721" y="1017815"/>
                  </a:lnTo>
                  <a:lnTo>
                    <a:pt x="0" y="987879"/>
                  </a:lnTo>
                  <a:lnTo>
                    <a:pt x="2721" y="971550"/>
                  </a:lnTo>
                  <a:lnTo>
                    <a:pt x="19050" y="944336"/>
                  </a:lnTo>
                  <a:lnTo>
                    <a:pt x="51707" y="922565"/>
                  </a:lnTo>
                  <a:lnTo>
                    <a:pt x="97971" y="911679"/>
                  </a:lnTo>
                  <a:lnTo>
                    <a:pt x="212271" y="895350"/>
                  </a:lnTo>
                  <a:lnTo>
                    <a:pt x="353785" y="873579"/>
                  </a:lnTo>
                  <a:lnTo>
                    <a:pt x="498021" y="873579"/>
                  </a:lnTo>
                  <a:lnTo>
                    <a:pt x="805543" y="873579"/>
                  </a:lnTo>
                  <a:lnTo>
                    <a:pt x="1183821" y="873579"/>
                  </a:lnTo>
                  <a:lnTo>
                    <a:pt x="1529443" y="870858"/>
                  </a:lnTo>
                  <a:lnTo>
                    <a:pt x="1684564" y="870858"/>
                  </a:lnTo>
                  <a:lnTo>
                    <a:pt x="1907721" y="881743"/>
                  </a:lnTo>
                  <a:lnTo>
                    <a:pt x="2242457" y="898072"/>
                  </a:lnTo>
                  <a:lnTo>
                    <a:pt x="2593521" y="917122"/>
                  </a:lnTo>
                  <a:lnTo>
                    <a:pt x="2658835" y="917122"/>
                  </a:lnTo>
                  <a:lnTo>
                    <a:pt x="2686050" y="903515"/>
                  </a:lnTo>
                  <a:lnTo>
                    <a:pt x="2710543" y="876300"/>
                  </a:lnTo>
                  <a:lnTo>
                    <a:pt x="2718707" y="840922"/>
                  </a:lnTo>
                  <a:lnTo>
                    <a:pt x="2715985" y="781050"/>
                  </a:lnTo>
                  <a:lnTo>
                    <a:pt x="2699657" y="636815"/>
                  </a:lnTo>
                  <a:lnTo>
                    <a:pt x="2658835" y="372836"/>
                  </a:lnTo>
                  <a:lnTo>
                    <a:pt x="2620735" y="141515"/>
                  </a:lnTo>
                  <a:lnTo>
                    <a:pt x="2748643" y="0"/>
                  </a:lnTo>
                  <a:lnTo>
                    <a:pt x="2778578" y="236765"/>
                  </a:lnTo>
                  <a:lnTo>
                    <a:pt x="2803071" y="427265"/>
                  </a:lnTo>
                  <a:lnTo>
                    <a:pt x="2816678" y="525236"/>
                  </a:lnTo>
                  <a:lnTo>
                    <a:pt x="2841171" y="669472"/>
                  </a:lnTo>
                  <a:lnTo>
                    <a:pt x="2862943" y="789215"/>
                  </a:lnTo>
                  <a:lnTo>
                    <a:pt x="2876550" y="830036"/>
                  </a:lnTo>
                  <a:lnTo>
                    <a:pt x="2892878" y="862693"/>
                  </a:lnTo>
                  <a:lnTo>
                    <a:pt x="2920093" y="911679"/>
                  </a:lnTo>
                  <a:lnTo>
                    <a:pt x="2939143" y="944336"/>
                  </a:lnTo>
                  <a:lnTo>
                    <a:pt x="2933700" y="979715"/>
                  </a:lnTo>
                  <a:lnTo>
                    <a:pt x="2879271" y="1085850"/>
                  </a:lnTo>
                  <a:lnTo>
                    <a:pt x="2813957" y="1181100"/>
                  </a:lnTo>
                  <a:lnTo>
                    <a:pt x="2775857" y="1240972"/>
                  </a:lnTo>
                  <a:lnTo>
                    <a:pt x="2754085" y="1268186"/>
                  </a:lnTo>
                  <a:lnTo>
                    <a:pt x="2724150" y="1273629"/>
                  </a:lnTo>
                  <a:lnTo>
                    <a:pt x="2691493" y="1262743"/>
                  </a:lnTo>
                  <a:lnTo>
                    <a:pt x="2639785" y="1232808"/>
                  </a:lnTo>
                  <a:lnTo>
                    <a:pt x="2588078" y="1202872"/>
                  </a:lnTo>
                  <a:lnTo>
                    <a:pt x="2536371" y="1178379"/>
                  </a:lnTo>
                  <a:lnTo>
                    <a:pt x="2476500" y="1153886"/>
                  </a:lnTo>
                  <a:lnTo>
                    <a:pt x="2422071" y="1137558"/>
                  </a:lnTo>
                  <a:lnTo>
                    <a:pt x="2299607" y="1123950"/>
                  </a:lnTo>
                  <a:lnTo>
                    <a:pt x="2071007" y="1104900"/>
                  </a:lnTo>
                  <a:lnTo>
                    <a:pt x="1934935" y="1099458"/>
                  </a:lnTo>
                  <a:lnTo>
                    <a:pt x="1651907" y="1094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E268D95-4E4D-4E00-B350-C5ACE25DC462}"/>
                </a:ext>
              </a:extLst>
            </p:cNvPr>
            <p:cNvSpPr/>
            <p:nvPr/>
          </p:nvSpPr>
          <p:spPr>
            <a:xfrm>
              <a:off x="2913063" y="3376613"/>
              <a:ext cx="819150" cy="290512"/>
            </a:xfrm>
            <a:custGeom>
              <a:avLst/>
              <a:gdLst>
                <a:gd name="connsiteX0" fmla="*/ 352425 w 819150"/>
                <a:gd name="connsiteY0" fmla="*/ 238125 h 290512"/>
                <a:gd name="connsiteX1" fmla="*/ 0 w 819150"/>
                <a:gd name="connsiteY1" fmla="*/ 290512 h 290512"/>
                <a:gd name="connsiteX2" fmla="*/ 0 w 819150"/>
                <a:gd name="connsiteY2" fmla="*/ 102393 h 290512"/>
                <a:gd name="connsiteX3" fmla="*/ 816769 w 819150"/>
                <a:gd name="connsiteY3" fmla="*/ 0 h 290512"/>
                <a:gd name="connsiteX4" fmla="*/ 819150 w 819150"/>
                <a:gd name="connsiteY4" fmla="*/ 183356 h 290512"/>
                <a:gd name="connsiteX5" fmla="*/ 352425 w 819150"/>
                <a:gd name="connsiteY5" fmla="*/ 23812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9150" h="290512">
                  <a:moveTo>
                    <a:pt x="352425" y="238125"/>
                  </a:moveTo>
                  <a:lnTo>
                    <a:pt x="0" y="290512"/>
                  </a:lnTo>
                  <a:lnTo>
                    <a:pt x="0" y="102393"/>
                  </a:lnTo>
                  <a:lnTo>
                    <a:pt x="816769" y="0"/>
                  </a:lnTo>
                  <a:cubicBezTo>
                    <a:pt x="817563" y="61119"/>
                    <a:pt x="818356" y="122237"/>
                    <a:pt x="819150" y="183356"/>
                  </a:cubicBezTo>
                  <a:lnTo>
                    <a:pt x="3524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9CCB7DD-6AB9-4FD1-BE96-4C003BC86C27}"/>
                </a:ext>
              </a:extLst>
            </p:cNvPr>
            <p:cNvSpPr/>
            <p:nvPr/>
          </p:nvSpPr>
          <p:spPr>
            <a:xfrm>
              <a:off x="2889250" y="4557713"/>
              <a:ext cx="844550" cy="288925"/>
            </a:xfrm>
            <a:custGeom>
              <a:avLst/>
              <a:gdLst>
                <a:gd name="connsiteX0" fmla="*/ 373857 w 845344"/>
                <a:gd name="connsiteY0" fmla="*/ 238125 h 288131"/>
                <a:gd name="connsiteX1" fmla="*/ 2382 w 845344"/>
                <a:gd name="connsiteY1" fmla="*/ 288131 h 288131"/>
                <a:gd name="connsiteX2" fmla="*/ 0 w 845344"/>
                <a:gd name="connsiteY2" fmla="*/ 107156 h 288131"/>
                <a:gd name="connsiteX3" fmla="*/ 521494 w 845344"/>
                <a:gd name="connsiteY3" fmla="*/ 42862 h 288131"/>
                <a:gd name="connsiteX4" fmla="*/ 845344 w 845344"/>
                <a:gd name="connsiteY4" fmla="*/ 0 h 288131"/>
                <a:gd name="connsiteX5" fmla="*/ 845344 w 845344"/>
                <a:gd name="connsiteY5" fmla="*/ 183356 h 288131"/>
                <a:gd name="connsiteX6" fmla="*/ 373857 w 845344"/>
                <a:gd name="connsiteY6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5344" h="288131">
                  <a:moveTo>
                    <a:pt x="373857" y="238125"/>
                  </a:moveTo>
                  <a:lnTo>
                    <a:pt x="2382" y="288131"/>
                  </a:lnTo>
                  <a:lnTo>
                    <a:pt x="0" y="107156"/>
                  </a:lnTo>
                  <a:lnTo>
                    <a:pt x="521494" y="42862"/>
                  </a:lnTo>
                  <a:lnTo>
                    <a:pt x="845344" y="0"/>
                  </a:lnTo>
                  <a:lnTo>
                    <a:pt x="845344" y="183356"/>
                  </a:lnTo>
                  <a:lnTo>
                    <a:pt x="37385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4592D13-D202-4981-A56C-CC27A7948614}"/>
                </a:ext>
              </a:extLst>
            </p:cNvPr>
            <p:cNvSpPr/>
            <p:nvPr/>
          </p:nvSpPr>
          <p:spPr>
            <a:xfrm>
              <a:off x="4657725" y="2484438"/>
              <a:ext cx="2352675" cy="1238250"/>
            </a:xfrm>
            <a:custGeom>
              <a:avLst/>
              <a:gdLst>
                <a:gd name="connsiteX0" fmla="*/ 1457325 w 2352675"/>
                <a:gd name="connsiteY0" fmla="*/ 254794 h 1238250"/>
                <a:gd name="connsiteX1" fmla="*/ 1128713 w 2352675"/>
                <a:gd name="connsiteY1" fmla="*/ 280987 h 1238250"/>
                <a:gd name="connsiteX2" fmla="*/ 892969 w 2352675"/>
                <a:gd name="connsiteY2" fmla="*/ 300037 h 1238250"/>
                <a:gd name="connsiteX3" fmla="*/ 709613 w 2352675"/>
                <a:gd name="connsiteY3" fmla="*/ 316706 h 1238250"/>
                <a:gd name="connsiteX4" fmla="*/ 531019 w 2352675"/>
                <a:gd name="connsiteY4" fmla="*/ 342900 h 1238250"/>
                <a:gd name="connsiteX5" fmla="*/ 307181 w 2352675"/>
                <a:gd name="connsiteY5" fmla="*/ 385762 h 1238250"/>
                <a:gd name="connsiteX6" fmla="*/ 114300 w 2352675"/>
                <a:gd name="connsiteY6" fmla="*/ 431006 h 1238250"/>
                <a:gd name="connsiteX7" fmla="*/ 0 w 2352675"/>
                <a:gd name="connsiteY7" fmla="*/ 204787 h 1238250"/>
                <a:gd name="connsiteX8" fmla="*/ 195263 w 2352675"/>
                <a:gd name="connsiteY8" fmla="*/ 204787 h 1238250"/>
                <a:gd name="connsiteX9" fmla="*/ 290513 w 2352675"/>
                <a:gd name="connsiteY9" fmla="*/ 207169 h 1238250"/>
                <a:gd name="connsiteX10" fmla="*/ 538163 w 2352675"/>
                <a:gd name="connsiteY10" fmla="*/ 180975 h 1238250"/>
                <a:gd name="connsiteX11" fmla="*/ 900113 w 2352675"/>
                <a:gd name="connsiteY11" fmla="*/ 138112 h 1238250"/>
                <a:gd name="connsiteX12" fmla="*/ 1123950 w 2352675"/>
                <a:gd name="connsiteY12" fmla="*/ 121444 h 1238250"/>
                <a:gd name="connsiteX13" fmla="*/ 1328738 w 2352675"/>
                <a:gd name="connsiteY13" fmla="*/ 100012 h 1238250"/>
                <a:gd name="connsiteX14" fmla="*/ 1607344 w 2352675"/>
                <a:gd name="connsiteY14" fmla="*/ 69056 h 1238250"/>
                <a:gd name="connsiteX15" fmla="*/ 1816894 w 2352675"/>
                <a:gd name="connsiteY15" fmla="*/ 54769 h 1238250"/>
                <a:gd name="connsiteX16" fmla="*/ 1907381 w 2352675"/>
                <a:gd name="connsiteY16" fmla="*/ 38100 h 1238250"/>
                <a:gd name="connsiteX17" fmla="*/ 1978819 w 2352675"/>
                <a:gd name="connsiteY17" fmla="*/ 19050 h 1238250"/>
                <a:gd name="connsiteX18" fmla="*/ 2014538 w 2352675"/>
                <a:gd name="connsiteY18" fmla="*/ 7144 h 1238250"/>
                <a:gd name="connsiteX19" fmla="*/ 2047875 w 2352675"/>
                <a:gd name="connsiteY19" fmla="*/ 0 h 1238250"/>
                <a:gd name="connsiteX20" fmla="*/ 2081213 w 2352675"/>
                <a:gd name="connsiteY20" fmla="*/ 7144 h 1238250"/>
                <a:gd name="connsiteX21" fmla="*/ 2126456 w 2352675"/>
                <a:gd name="connsiteY21" fmla="*/ 33337 h 1238250"/>
                <a:gd name="connsiteX22" fmla="*/ 2166938 w 2352675"/>
                <a:gd name="connsiteY22" fmla="*/ 66675 h 1238250"/>
                <a:gd name="connsiteX23" fmla="*/ 2231231 w 2352675"/>
                <a:gd name="connsiteY23" fmla="*/ 133350 h 1238250"/>
                <a:gd name="connsiteX24" fmla="*/ 2302669 w 2352675"/>
                <a:gd name="connsiteY24" fmla="*/ 219075 h 1238250"/>
                <a:gd name="connsiteX25" fmla="*/ 2347913 w 2352675"/>
                <a:gd name="connsiteY25" fmla="*/ 283369 h 1238250"/>
                <a:gd name="connsiteX26" fmla="*/ 2352675 w 2352675"/>
                <a:gd name="connsiteY26" fmla="*/ 304800 h 1238250"/>
                <a:gd name="connsiteX27" fmla="*/ 2350294 w 2352675"/>
                <a:gd name="connsiteY27" fmla="*/ 335756 h 1238250"/>
                <a:gd name="connsiteX28" fmla="*/ 2333625 w 2352675"/>
                <a:gd name="connsiteY28" fmla="*/ 373856 h 1238250"/>
                <a:gd name="connsiteX29" fmla="*/ 2281238 w 2352675"/>
                <a:gd name="connsiteY29" fmla="*/ 442912 h 1238250"/>
                <a:gd name="connsiteX30" fmla="*/ 2252663 w 2352675"/>
                <a:gd name="connsiteY30" fmla="*/ 478631 h 1238250"/>
                <a:gd name="connsiteX31" fmla="*/ 2190750 w 2352675"/>
                <a:gd name="connsiteY31" fmla="*/ 678656 h 1238250"/>
                <a:gd name="connsiteX32" fmla="*/ 2131219 w 2352675"/>
                <a:gd name="connsiteY32" fmla="*/ 869156 h 1238250"/>
                <a:gd name="connsiteX33" fmla="*/ 2071688 w 2352675"/>
                <a:gd name="connsiteY33" fmla="*/ 1059656 h 1238250"/>
                <a:gd name="connsiteX34" fmla="*/ 2019300 w 2352675"/>
                <a:gd name="connsiteY34" fmla="*/ 1219200 h 1238250"/>
                <a:gd name="connsiteX35" fmla="*/ 1790700 w 2352675"/>
                <a:gd name="connsiteY35" fmla="*/ 1238250 h 1238250"/>
                <a:gd name="connsiteX36" fmla="*/ 1821656 w 2352675"/>
                <a:gd name="connsiteY36" fmla="*/ 1073944 h 1238250"/>
                <a:gd name="connsiteX37" fmla="*/ 1866900 w 2352675"/>
                <a:gd name="connsiteY37" fmla="*/ 823912 h 1238250"/>
                <a:gd name="connsiteX38" fmla="*/ 1907381 w 2352675"/>
                <a:gd name="connsiteY38" fmla="*/ 650081 h 1238250"/>
                <a:gd name="connsiteX39" fmla="*/ 1940719 w 2352675"/>
                <a:gd name="connsiteY39" fmla="*/ 473869 h 1238250"/>
                <a:gd name="connsiteX40" fmla="*/ 1940719 w 2352675"/>
                <a:gd name="connsiteY40" fmla="*/ 414337 h 1238250"/>
                <a:gd name="connsiteX41" fmla="*/ 1943100 w 2352675"/>
                <a:gd name="connsiteY41" fmla="*/ 309562 h 1238250"/>
                <a:gd name="connsiteX42" fmla="*/ 1933575 w 2352675"/>
                <a:gd name="connsiteY42" fmla="*/ 283369 h 1238250"/>
                <a:gd name="connsiteX43" fmla="*/ 1905000 w 2352675"/>
                <a:gd name="connsiteY43" fmla="*/ 257175 h 1238250"/>
                <a:gd name="connsiteX44" fmla="*/ 1878806 w 2352675"/>
                <a:gd name="connsiteY44" fmla="*/ 240506 h 1238250"/>
                <a:gd name="connsiteX45" fmla="*/ 1847850 w 2352675"/>
                <a:gd name="connsiteY45" fmla="*/ 233362 h 1238250"/>
                <a:gd name="connsiteX46" fmla="*/ 1769269 w 2352675"/>
                <a:gd name="connsiteY46" fmla="*/ 235744 h 1238250"/>
                <a:gd name="connsiteX47" fmla="*/ 1457325 w 2352675"/>
                <a:gd name="connsiteY47" fmla="*/ 25479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52675" h="1238250">
                  <a:moveTo>
                    <a:pt x="1457325" y="254794"/>
                  </a:moveTo>
                  <a:lnTo>
                    <a:pt x="1128713" y="280987"/>
                  </a:lnTo>
                  <a:lnTo>
                    <a:pt x="892969" y="300037"/>
                  </a:lnTo>
                  <a:lnTo>
                    <a:pt x="709613" y="316706"/>
                  </a:lnTo>
                  <a:lnTo>
                    <a:pt x="531019" y="342900"/>
                  </a:lnTo>
                  <a:lnTo>
                    <a:pt x="307181" y="385762"/>
                  </a:lnTo>
                  <a:lnTo>
                    <a:pt x="114300" y="431006"/>
                  </a:lnTo>
                  <a:lnTo>
                    <a:pt x="0" y="204787"/>
                  </a:lnTo>
                  <a:lnTo>
                    <a:pt x="195263" y="204787"/>
                  </a:lnTo>
                  <a:lnTo>
                    <a:pt x="290513" y="207169"/>
                  </a:lnTo>
                  <a:lnTo>
                    <a:pt x="538163" y="180975"/>
                  </a:lnTo>
                  <a:lnTo>
                    <a:pt x="900113" y="138112"/>
                  </a:lnTo>
                  <a:lnTo>
                    <a:pt x="1123950" y="121444"/>
                  </a:lnTo>
                  <a:lnTo>
                    <a:pt x="1328738" y="100012"/>
                  </a:lnTo>
                  <a:lnTo>
                    <a:pt x="1607344" y="69056"/>
                  </a:lnTo>
                  <a:lnTo>
                    <a:pt x="1816894" y="54769"/>
                  </a:lnTo>
                  <a:lnTo>
                    <a:pt x="1907381" y="38100"/>
                  </a:lnTo>
                  <a:lnTo>
                    <a:pt x="1978819" y="19050"/>
                  </a:lnTo>
                  <a:lnTo>
                    <a:pt x="2014538" y="7144"/>
                  </a:lnTo>
                  <a:lnTo>
                    <a:pt x="2047875" y="0"/>
                  </a:lnTo>
                  <a:lnTo>
                    <a:pt x="2081213" y="7144"/>
                  </a:lnTo>
                  <a:lnTo>
                    <a:pt x="2126456" y="33337"/>
                  </a:lnTo>
                  <a:lnTo>
                    <a:pt x="2166938" y="66675"/>
                  </a:lnTo>
                  <a:lnTo>
                    <a:pt x="2231231" y="133350"/>
                  </a:lnTo>
                  <a:lnTo>
                    <a:pt x="2302669" y="219075"/>
                  </a:lnTo>
                  <a:lnTo>
                    <a:pt x="2347913" y="283369"/>
                  </a:lnTo>
                  <a:lnTo>
                    <a:pt x="2352675" y="304800"/>
                  </a:lnTo>
                  <a:lnTo>
                    <a:pt x="2350294" y="335756"/>
                  </a:lnTo>
                  <a:lnTo>
                    <a:pt x="2333625" y="373856"/>
                  </a:lnTo>
                  <a:lnTo>
                    <a:pt x="2281238" y="442912"/>
                  </a:lnTo>
                  <a:lnTo>
                    <a:pt x="2252663" y="478631"/>
                  </a:lnTo>
                  <a:lnTo>
                    <a:pt x="2190750" y="678656"/>
                  </a:lnTo>
                  <a:lnTo>
                    <a:pt x="2131219" y="869156"/>
                  </a:lnTo>
                  <a:lnTo>
                    <a:pt x="2071688" y="1059656"/>
                  </a:lnTo>
                  <a:lnTo>
                    <a:pt x="2019300" y="1219200"/>
                  </a:lnTo>
                  <a:lnTo>
                    <a:pt x="1790700" y="1238250"/>
                  </a:lnTo>
                  <a:lnTo>
                    <a:pt x="1821656" y="1073944"/>
                  </a:lnTo>
                  <a:lnTo>
                    <a:pt x="1866900" y="823912"/>
                  </a:lnTo>
                  <a:lnTo>
                    <a:pt x="1907381" y="650081"/>
                  </a:lnTo>
                  <a:lnTo>
                    <a:pt x="1940719" y="473869"/>
                  </a:lnTo>
                  <a:lnTo>
                    <a:pt x="1940719" y="414337"/>
                  </a:lnTo>
                  <a:cubicBezTo>
                    <a:pt x="1941513" y="379412"/>
                    <a:pt x="1942306" y="344487"/>
                    <a:pt x="1943100" y="309562"/>
                  </a:cubicBezTo>
                  <a:lnTo>
                    <a:pt x="1933575" y="283369"/>
                  </a:lnTo>
                  <a:lnTo>
                    <a:pt x="1905000" y="257175"/>
                  </a:lnTo>
                  <a:lnTo>
                    <a:pt x="1878806" y="240506"/>
                  </a:lnTo>
                  <a:lnTo>
                    <a:pt x="1847850" y="233362"/>
                  </a:lnTo>
                  <a:lnTo>
                    <a:pt x="1769269" y="235744"/>
                  </a:lnTo>
                  <a:lnTo>
                    <a:pt x="1457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1F2E569-804A-40EF-83A3-C9EA8910BD96}"/>
                </a:ext>
              </a:extLst>
            </p:cNvPr>
            <p:cNvSpPr/>
            <p:nvPr/>
          </p:nvSpPr>
          <p:spPr>
            <a:xfrm>
              <a:off x="4006850" y="3568700"/>
              <a:ext cx="3387725" cy="593725"/>
            </a:xfrm>
            <a:custGeom>
              <a:avLst/>
              <a:gdLst>
                <a:gd name="connsiteX0" fmla="*/ 1974850 w 3387725"/>
                <a:gd name="connsiteY0" fmla="*/ 266700 h 593725"/>
                <a:gd name="connsiteX1" fmla="*/ 1689100 w 3387725"/>
                <a:gd name="connsiteY1" fmla="*/ 285750 h 593725"/>
                <a:gd name="connsiteX2" fmla="*/ 1485900 w 3387725"/>
                <a:gd name="connsiteY2" fmla="*/ 298450 h 593725"/>
                <a:gd name="connsiteX3" fmla="*/ 1266825 w 3387725"/>
                <a:gd name="connsiteY3" fmla="*/ 342900 h 593725"/>
                <a:gd name="connsiteX4" fmla="*/ 1038225 w 3387725"/>
                <a:gd name="connsiteY4" fmla="*/ 390525 h 593725"/>
                <a:gd name="connsiteX5" fmla="*/ 844550 w 3387725"/>
                <a:gd name="connsiteY5" fmla="*/ 434975 h 593725"/>
                <a:gd name="connsiteX6" fmla="*/ 704850 w 3387725"/>
                <a:gd name="connsiteY6" fmla="*/ 469900 h 593725"/>
                <a:gd name="connsiteX7" fmla="*/ 596900 w 3387725"/>
                <a:gd name="connsiteY7" fmla="*/ 504825 h 593725"/>
                <a:gd name="connsiteX8" fmla="*/ 469900 w 3387725"/>
                <a:gd name="connsiteY8" fmla="*/ 552450 h 593725"/>
                <a:gd name="connsiteX9" fmla="*/ 415925 w 3387725"/>
                <a:gd name="connsiteY9" fmla="*/ 581025 h 593725"/>
                <a:gd name="connsiteX10" fmla="*/ 384175 w 3387725"/>
                <a:gd name="connsiteY10" fmla="*/ 593725 h 593725"/>
                <a:gd name="connsiteX11" fmla="*/ 365125 w 3387725"/>
                <a:gd name="connsiteY11" fmla="*/ 593725 h 593725"/>
                <a:gd name="connsiteX12" fmla="*/ 330200 w 3387725"/>
                <a:gd name="connsiteY12" fmla="*/ 590550 h 593725"/>
                <a:gd name="connsiteX13" fmla="*/ 304800 w 3387725"/>
                <a:gd name="connsiteY13" fmla="*/ 577850 h 593725"/>
                <a:gd name="connsiteX14" fmla="*/ 190500 w 3387725"/>
                <a:gd name="connsiteY14" fmla="*/ 457200 h 593725"/>
                <a:gd name="connsiteX15" fmla="*/ 98425 w 3387725"/>
                <a:gd name="connsiteY15" fmla="*/ 355600 h 593725"/>
                <a:gd name="connsiteX16" fmla="*/ 44450 w 3387725"/>
                <a:gd name="connsiteY16" fmla="*/ 298450 h 593725"/>
                <a:gd name="connsiteX17" fmla="*/ 9525 w 3387725"/>
                <a:gd name="connsiteY17" fmla="*/ 257175 h 593725"/>
                <a:gd name="connsiteX18" fmla="*/ 0 w 3387725"/>
                <a:gd name="connsiteY18" fmla="*/ 234950 h 593725"/>
                <a:gd name="connsiteX19" fmla="*/ 0 w 3387725"/>
                <a:gd name="connsiteY19" fmla="*/ 215900 h 593725"/>
                <a:gd name="connsiteX20" fmla="*/ 6350 w 3387725"/>
                <a:gd name="connsiteY20" fmla="*/ 196850 h 593725"/>
                <a:gd name="connsiteX21" fmla="*/ 19050 w 3387725"/>
                <a:gd name="connsiteY21" fmla="*/ 187325 h 593725"/>
                <a:gd name="connsiteX22" fmla="*/ 41275 w 3387725"/>
                <a:gd name="connsiteY22" fmla="*/ 187325 h 593725"/>
                <a:gd name="connsiteX23" fmla="*/ 66675 w 3387725"/>
                <a:gd name="connsiteY23" fmla="*/ 193675 h 593725"/>
                <a:gd name="connsiteX24" fmla="*/ 104775 w 3387725"/>
                <a:gd name="connsiteY24" fmla="*/ 219075 h 593725"/>
                <a:gd name="connsiteX25" fmla="*/ 149225 w 3387725"/>
                <a:gd name="connsiteY25" fmla="*/ 247650 h 593725"/>
                <a:gd name="connsiteX26" fmla="*/ 180975 w 3387725"/>
                <a:gd name="connsiteY26" fmla="*/ 269875 h 593725"/>
                <a:gd name="connsiteX27" fmla="*/ 209550 w 3387725"/>
                <a:gd name="connsiteY27" fmla="*/ 285750 h 593725"/>
                <a:gd name="connsiteX28" fmla="*/ 260350 w 3387725"/>
                <a:gd name="connsiteY28" fmla="*/ 307975 h 593725"/>
                <a:gd name="connsiteX29" fmla="*/ 323850 w 3387725"/>
                <a:gd name="connsiteY29" fmla="*/ 327025 h 593725"/>
                <a:gd name="connsiteX30" fmla="*/ 355600 w 3387725"/>
                <a:gd name="connsiteY30" fmla="*/ 327025 h 593725"/>
                <a:gd name="connsiteX31" fmla="*/ 460375 w 3387725"/>
                <a:gd name="connsiteY31" fmla="*/ 314325 h 593725"/>
                <a:gd name="connsiteX32" fmla="*/ 688975 w 3387725"/>
                <a:gd name="connsiteY32" fmla="*/ 282575 h 593725"/>
                <a:gd name="connsiteX33" fmla="*/ 860425 w 3387725"/>
                <a:gd name="connsiteY33" fmla="*/ 222250 h 593725"/>
                <a:gd name="connsiteX34" fmla="*/ 1035050 w 3387725"/>
                <a:gd name="connsiteY34" fmla="*/ 193675 h 593725"/>
                <a:gd name="connsiteX35" fmla="*/ 1314450 w 3387725"/>
                <a:gd name="connsiteY35" fmla="*/ 152400 h 593725"/>
                <a:gd name="connsiteX36" fmla="*/ 1511300 w 3387725"/>
                <a:gd name="connsiteY36" fmla="*/ 123825 h 593725"/>
                <a:gd name="connsiteX37" fmla="*/ 1701800 w 3387725"/>
                <a:gd name="connsiteY37" fmla="*/ 104775 h 593725"/>
                <a:gd name="connsiteX38" fmla="*/ 2209800 w 3387725"/>
                <a:gd name="connsiteY38" fmla="*/ 76200 h 593725"/>
                <a:gd name="connsiteX39" fmla="*/ 2463800 w 3387725"/>
                <a:gd name="connsiteY39" fmla="*/ 60325 h 593725"/>
                <a:gd name="connsiteX40" fmla="*/ 2686050 w 3387725"/>
                <a:gd name="connsiteY40" fmla="*/ 41275 h 593725"/>
                <a:gd name="connsiteX41" fmla="*/ 2787650 w 3387725"/>
                <a:gd name="connsiteY41" fmla="*/ 38100 h 593725"/>
                <a:gd name="connsiteX42" fmla="*/ 2921000 w 3387725"/>
                <a:gd name="connsiteY42" fmla="*/ 31750 h 593725"/>
                <a:gd name="connsiteX43" fmla="*/ 2974975 w 3387725"/>
                <a:gd name="connsiteY43" fmla="*/ 22225 h 593725"/>
                <a:gd name="connsiteX44" fmla="*/ 3013075 w 3387725"/>
                <a:gd name="connsiteY44" fmla="*/ 6350 h 593725"/>
                <a:gd name="connsiteX45" fmla="*/ 3044825 w 3387725"/>
                <a:gd name="connsiteY45" fmla="*/ 0 h 593725"/>
                <a:gd name="connsiteX46" fmla="*/ 3098800 w 3387725"/>
                <a:gd name="connsiteY46" fmla="*/ 9525 h 593725"/>
                <a:gd name="connsiteX47" fmla="*/ 3181350 w 3387725"/>
                <a:gd name="connsiteY47" fmla="*/ 50800 h 593725"/>
                <a:gd name="connsiteX48" fmla="*/ 3260725 w 3387725"/>
                <a:gd name="connsiteY48" fmla="*/ 101600 h 593725"/>
                <a:gd name="connsiteX49" fmla="*/ 3311525 w 3387725"/>
                <a:gd name="connsiteY49" fmla="*/ 142875 h 593725"/>
                <a:gd name="connsiteX50" fmla="*/ 3359150 w 3387725"/>
                <a:gd name="connsiteY50" fmla="*/ 200025 h 593725"/>
                <a:gd name="connsiteX51" fmla="*/ 3378200 w 3387725"/>
                <a:gd name="connsiteY51" fmla="*/ 228600 h 593725"/>
                <a:gd name="connsiteX52" fmla="*/ 3387725 w 3387725"/>
                <a:gd name="connsiteY52" fmla="*/ 250825 h 593725"/>
                <a:gd name="connsiteX53" fmla="*/ 3381375 w 3387725"/>
                <a:gd name="connsiteY53" fmla="*/ 273050 h 593725"/>
                <a:gd name="connsiteX54" fmla="*/ 3365500 w 3387725"/>
                <a:gd name="connsiteY54" fmla="*/ 292100 h 593725"/>
                <a:gd name="connsiteX55" fmla="*/ 3327400 w 3387725"/>
                <a:gd name="connsiteY55" fmla="*/ 311150 h 593725"/>
                <a:gd name="connsiteX56" fmla="*/ 3270250 w 3387725"/>
                <a:gd name="connsiteY56" fmla="*/ 317500 h 593725"/>
                <a:gd name="connsiteX57" fmla="*/ 3162300 w 3387725"/>
                <a:gd name="connsiteY57" fmla="*/ 314325 h 593725"/>
                <a:gd name="connsiteX58" fmla="*/ 3089275 w 3387725"/>
                <a:gd name="connsiteY58" fmla="*/ 301625 h 593725"/>
                <a:gd name="connsiteX59" fmla="*/ 2984500 w 3387725"/>
                <a:gd name="connsiteY59" fmla="*/ 282575 h 593725"/>
                <a:gd name="connsiteX60" fmla="*/ 2803525 w 3387725"/>
                <a:gd name="connsiteY60" fmla="*/ 263525 h 593725"/>
                <a:gd name="connsiteX61" fmla="*/ 2486025 w 3387725"/>
                <a:gd name="connsiteY61" fmla="*/ 244475 h 593725"/>
                <a:gd name="connsiteX62" fmla="*/ 2292350 w 3387725"/>
                <a:gd name="connsiteY62" fmla="*/ 241300 h 593725"/>
                <a:gd name="connsiteX63" fmla="*/ 1974850 w 3387725"/>
                <a:gd name="connsiteY63" fmla="*/ 26670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87725" h="593725">
                  <a:moveTo>
                    <a:pt x="1974850" y="266700"/>
                  </a:moveTo>
                  <a:lnTo>
                    <a:pt x="1689100" y="285750"/>
                  </a:lnTo>
                  <a:lnTo>
                    <a:pt x="1485900" y="298450"/>
                  </a:lnTo>
                  <a:lnTo>
                    <a:pt x="1266825" y="342900"/>
                  </a:lnTo>
                  <a:lnTo>
                    <a:pt x="1038225" y="390525"/>
                  </a:lnTo>
                  <a:lnTo>
                    <a:pt x="844550" y="434975"/>
                  </a:lnTo>
                  <a:lnTo>
                    <a:pt x="704850" y="469900"/>
                  </a:lnTo>
                  <a:lnTo>
                    <a:pt x="596900" y="504825"/>
                  </a:lnTo>
                  <a:lnTo>
                    <a:pt x="469900" y="552450"/>
                  </a:lnTo>
                  <a:lnTo>
                    <a:pt x="415925" y="581025"/>
                  </a:lnTo>
                  <a:lnTo>
                    <a:pt x="384175" y="593725"/>
                  </a:lnTo>
                  <a:lnTo>
                    <a:pt x="365125" y="593725"/>
                  </a:lnTo>
                  <a:lnTo>
                    <a:pt x="330200" y="590550"/>
                  </a:lnTo>
                  <a:lnTo>
                    <a:pt x="304800" y="577850"/>
                  </a:lnTo>
                  <a:lnTo>
                    <a:pt x="190500" y="457200"/>
                  </a:lnTo>
                  <a:lnTo>
                    <a:pt x="98425" y="355600"/>
                  </a:lnTo>
                  <a:lnTo>
                    <a:pt x="44450" y="298450"/>
                  </a:lnTo>
                  <a:lnTo>
                    <a:pt x="9525" y="257175"/>
                  </a:lnTo>
                  <a:lnTo>
                    <a:pt x="0" y="234950"/>
                  </a:lnTo>
                  <a:lnTo>
                    <a:pt x="0" y="215900"/>
                  </a:lnTo>
                  <a:lnTo>
                    <a:pt x="6350" y="196850"/>
                  </a:lnTo>
                  <a:lnTo>
                    <a:pt x="19050" y="187325"/>
                  </a:lnTo>
                  <a:lnTo>
                    <a:pt x="41275" y="187325"/>
                  </a:lnTo>
                  <a:lnTo>
                    <a:pt x="66675" y="193675"/>
                  </a:lnTo>
                  <a:lnTo>
                    <a:pt x="104775" y="219075"/>
                  </a:lnTo>
                  <a:lnTo>
                    <a:pt x="149225" y="247650"/>
                  </a:lnTo>
                  <a:lnTo>
                    <a:pt x="180975" y="269875"/>
                  </a:lnTo>
                  <a:lnTo>
                    <a:pt x="209550" y="285750"/>
                  </a:lnTo>
                  <a:lnTo>
                    <a:pt x="260350" y="307975"/>
                  </a:lnTo>
                  <a:lnTo>
                    <a:pt x="323850" y="327025"/>
                  </a:lnTo>
                  <a:lnTo>
                    <a:pt x="355600" y="327025"/>
                  </a:lnTo>
                  <a:lnTo>
                    <a:pt x="460375" y="314325"/>
                  </a:lnTo>
                  <a:lnTo>
                    <a:pt x="688975" y="282575"/>
                  </a:lnTo>
                  <a:lnTo>
                    <a:pt x="860425" y="222250"/>
                  </a:lnTo>
                  <a:lnTo>
                    <a:pt x="1035050" y="193675"/>
                  </a:lnTo>
                  <a:lnTo>
                    <a:pt x="1314450" y="152400"/>
                  </a:lnTo>
                  <a:lnTo>
                    <a:pt x="1511300" y="123825"/>
                  </a:lnTo>
                  <a:lnTo>
                    <a:pt x="1701800" y="104775"/>
                  </a:lnTo>
                  <a:lnTo>
                    <a:pt x="2209800" y="76200"/>
                  </a:lnTo>
                  <a:lnTo>
                    <a:pt x="2463800" y="60325"/>
                  </a:lnTo>
                  <a:lnTo>
                    <a:pt x="2686050" y="41275"/>
                  </a:lnTo>
                  <a:lnTo>
                    <a:pt x="2787650" y="38100"/>
                  </a:lnTo>
                  <a:lnTo>
                    <a:pt x="2921000" y="31750"/>
                  </a:lnTo>
                  <a:lnTo>
                    <a:pt x="2974975" y="22225"/>
                  </a:lnTo>
                  <a:lnTo>
                    <a:pt x="3013075" y="6350"/>
                  </a:lnTo>
                  <a:lnTo>
                    <a:pt x="3044825" y="0"/>
                  </a:lnTo>
                  <a:lnTo>
                    <a:pt x="3098800" y="9525"/>
                  </a:lnTo>
                  <a:lnTo>
                    <a:pt x="3181350" y="50800"/>
                  </a:lnTo>
                  <a:lnTo>
                    <a:pt x="3260725" y="101600"/>
                  </a:lnTo>
                  <a:lnTo>
                    <a:pt x="3311525" y="142875"/>
                  </a:lnTo>
                  <a:lnTo>
                    <a:pt x="3359150" y="200025"/>
                  </a:lnTo>
                  <a:lnTo>
                    <a:pt x="3378200" y="228600"/>
                  </a:lnTo>
                  <a:lnTo>
                    <a:pt x="3387725" y="250825"/>
                  </a:lnTo>
                  <a:lnTo>
                    <a:pt x="3381375" y="273050"/>
                  </a:lnTo>
                  <a:lnTo>
                    <a:pt x="3365500" y="292100"/>
                  </a:lnTo>
                  <a:lnTo>
                    <a:pt x="3327400" y="311150"/>
                  </a:lnTo>
                  <a:lnTo>
                    <a:pt x="3270250" y="317500"/>
                  </a:lnTo>
                  <a:lnTo>
                    <a:pt x="3162300" y="314325"/>
                  </a:lnTo>
                  <a:lnTo>
                    <a:pt x="3089275" y="301625"/>
                  </a:lnTo>
                  <a:lnTo>
                    <a:pt x="2984500" y="282575"/>
                  </a:lnTo>
                  <a:lnTo>
                    <a:pt x="2803525" y="263525"/>
                  </a:lnTo>
                  <a:lnTo>
                    <a:pt x="2486025" y="244475"/>
                  </a:lnTo>
                  <a:lnTo>
                    <a:pt x="2292350" y="241300"/>
                  </a:lnTo>
                  <a:lnTo>
                    <a:pt x="19748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601E890-52B1-42FD-8990-8637A8B5B3C7}"/>
                </a:ext>
              </a:extLst>
            </p:cNvPr>
            <p:cNvSpPr/>
            <p:nvPr/>
          </p:nvSpPr>
          <p:spPr>
            <a:xfrm rot="16200000">
              <a:off x="2776537" y="2638426"/>
              <a:ext cx="4213225" cy="2133600"/>
            </a:xfrm>
            <a:custGeom>
              <a:avLst/>
              <a:gdLst>
                <a:gd name="connsiteX0" fmla="*/ 2560320 w 4213860"/>
                <a:gd name="connsiteY0" fmla="*/ 1969770 h 2133600"/>
                <a:gd name="connsiteX1" fmla="*/ 2354580 w 4213860"/>
                <a:gd name="connsiteY1" fmla="*/ 1958340 h 2133600"/>
                <a:gd name="connsiteX2" fmla="*/ 2198370 w 4213860"/>
                <a:gd name="connsiteY2" fmla="*/ 1943100 h 2133600"/>
                <a:gd name="connsiteX3" fmla="*/ 2118360 w 4213860"/>
                <a:gd name="connsiteY3" fmla="*/ 1935480 h 2133600"/>
                <a:gd name="connsiteX4" fmla="*/ 1973580 w 4213860"/>
                <a:gd name="connsiteY4" fmla="*/ 1920240 h 2133600"/>
                <a:gd name="connsiteX5" fmla="*/ 1817370 w 4213860"/>
                <a:gd name="connsiteY5" fmla="*/ 1863090 h 2133600"/>
                <a:gd name="connsiteX6" fmla="*/ 1729740 w 4213860"/>
                <a:gd name="connsiteY6" fmla="*/ 1824990 h 2133600"/>
                <a:gd name="connsiteX7" fmla="*/ 1577340 w 4213860"/>
                <a:gd name="connsiteY7" fmla="*/ 1767840 h 2133600"/>
                <a:gd name="connsiteX8" fmla="*/ 1405890 w 4213860"/>
                <a:gd name="connsiteY8" fmla="*/ 1695450 h 2133600"/>
                <a:gd name="connsiteX9" fmla="*/ 1299210 w 4213860"/>
                <a:gd name="connsiteY9" fmla="*/ 1645920 h 2133600"/>
                <a:gd name="connsiteX10" fmla="*/ 1192530 w 4213860"/>
                <a:gd name="connsiteY10" fmla="*/ 1584960 h 2133600"/>
                <a:gd name="connsiteX11" fmla="*/ 1078230 w 4213860"/>
                <a:gd name="connsiteY11" fmla="*/ 1512570 h 2133600"/>
                <a:gd name="connsiteX12" fmla="*/ 952500 w 4213860"/>
                <a:gd name="connsiteY12" fmla="*/ 1428750 h 2133600"/>
                <a:gd name="connsiteX13" fmla="*/ 861060 w 4213860"/>
                <a:gd name="connsiteY13" fmla="*/ 1356360 h 2133600"/>
                <a:gd name="connsiteX14" fmla="*/ 758190 w 4213860"/>
                <a:gd name="connsiteY14" fmla="*/ 1264920 h 2133600"/>
                <a:gd name="connsiteX15" fmla="*/ 678180 w 4213860"/>
                <a:gd name="connsiteY15" fmla="*/ 1192530 h 2133600"/>
                <a:gd name="connsiteX16" fmla="*/ 575310 w 4213860"/>
                <a:gd name="connsiteY16" fmla="*/ 1089660 h 2133600"/>
                <a:gd name="connsiteX17" fmla="*/ 510540 w 4213860"/>
                <a:gd name="connsiteY17" fmla="*/ 1013460 h 2133600"/>
                <a:gd name="connsiteX18" fmla="*/ 419100 w 4213860"/>
                <a:gd name="connsiteY18" fmla="*/ 887730 h 2133600"/>
                <a:gd name="connsiteX19" fmla="*/ 339090 w 4213860"/>
                <a:gd name="connsiteY19" fmla="*/ 762000 h 2133600"/>
                <a:gd name="connsiteX20" fmla="*/ 289560 w 4213860"/>
                <a:gd name="connsiteY20" fmla="*/ 678180 h 2133600"/>
                <a:gd name="connsiteX21" fmla="*/ 236220 w 4213860"/>
                <a:gd name="connsiteY21" fmla="*/ 582930 h 2133600"/>
                <a:gd name="connsiteX22" fmla="*/ 175260 w 4213860"/>
                <a:gd name="connsiteY22" fmla="*/ 457200 h 2133600"/>
                <a:gd name="connsiteX23" fmla="*/ 106680 w 4213860"/>
                <a:gd name="connsiteY23" fmla="*/ 300990 h 2133600"/>
                <a:gd name="connsiteX24" fmla="*/ 38100 w 4213860"/>
                <a:gd name="connsiteY24" fmla="*/ 125730 h 2133600"/>
                <a:gd name="connsiteX25" fmla="*/ 7620 w 4213860"/>
                <a:gd name="connsiteY25" fmla="*/ 45720 h 2133600"/>
                <a:gd name="connsiteX26" fmla="*/ 0 w 4213860"/>
                <a:gd name="connsiteY26" fmla="*/ 11430 h 2133600"/>
                <a:gd name="connsiteX27" fmla="*/ 7620 w 4213860"/>
                <a:gd name="connsiteY27" fmla="*/ 0 h 2133600"/>
                <a:gd name="connsiteX28" fmla="*/ 45720 w 4213860"/>
                <a:gd name="connsiteY28" fmla="*/ 3810 h 2133600"/>
                <a:gd name="connsiteX29" fmla="*/ 64770 w 4213860"/>
                <a:gd name="connsiteY29" fmla="*/ 22860 h 2133600"/>
                <a:gd name="connsiteX30" fmla="*/ 110490 w 4213860"/>
                <a:gd name="connsiteY30" fmla="*/ 125730 h 2133600"/>
                <a:gd name="connsiteX31" fmla="*/ 171450 w 4213860"/>
                <a:gd name="connsiteY31" fmla="*/ 243840 h 2133600"/>
                <a:gd name="connsiteX32" fmla="*/ 236220 w 4213860"/>
                <a:gd name="connsiteY32" fmla="*/ 358140 h 2133600"/>
                <a:gd name="connsiteX33" fmla="*/ 312420 w 4213860"/>
                <a:gd name="connsiteY33" fmla="*/ 483870 h 2133600"/>
                <a:gd name="connsiteX34" fmla="*/ 369570 w 4213860"/>
                <a:gd name="connsiteY34" fmla="*/ 571500 h 2133600"/>
                <a:gd name="connsiteX35" fmla="*/ 430530 w 4213860"/>
                <a:gd name="connsiteY35" fmla="*/ 655320 h 2133600"/>
                <a:gd name="connsiteX36" fmla="*/ 502920 w 4213860"/>
                <a:gd name="connsiteY36" fmla="*/ 746760 h 2133600"/>
                <a:gd name="connsiteX37" fmla="*/ 605790 w 4213860"/>
                <a:gd name="connsiteY37" fmla="*/ 864870 h 2133600"/>
                <a:gd name="connsiteX38" fmla="*/ 704850 w 4213860"/>
                <a:gd name="connsiteY38" fmla="*/ 963930 h 2133600"/>
                <a:gd name="connsiteX39" fmla="*/ 788670 w 4213860"/>
                <a:gd name="connsiteY39" fmla="*/ 1043940 h 2133600"/>
                <a:gd name="connsiteX40" fmla="*/ 918210 w 4213860"/>
                <a:gd name="connsiteY40" fmla="*/ 1146810 h 2133600"/>
                <a:gd name="connsiteX41" fmla="*/ 1055370 w 4213860"/>
                <a:gd name="connsiteY41" fmla="*/ 1245870 h 2133600"/>
                <a:gd name="connsiteX42" fmla="*/ 1131570 w 4213860"/>
                <a:gd name="connsiteY42" fmla="*/ 1299210 h 2133600"/>
                <a:gd name="connsiteX43" fmla="*/ 1203960 w 4213860"/>
                <a:gd name="connsiteY43" fmla="*/ 1341120 h 2133600"/>
                <a:gd name="connsiteX44" fmla="*/ 1272540 w 4213860"/>
                <a:gd name="connsiteY44" fmla="*/ 1379220 h 2133600"/>
                <a:gd name="connsiteX45" fmla="*/ 1356360 w 4213860"/>
                <a:gd name="connsiteY45" fmla="*/ 1424940 h 2133600"/>
                <a:gd name="connsiteX46" fmla="*/ 1455420 w 4213860"/>
                <a:gd name="connsiteY46" fmla="*/ 1470660 h 2133600"/>
                <a:gd name="connsiteX47" fmla="*/ 1565910 w 4213860"/>
                <a:gd name="connsiteY47" fmla="*/ 1520190 h 2133600"/>
                <a:gd name="connsiteX48" fmla="*/ 1722120 w 4213860"/>
                <a:gd name="connsiteY48" fmla="*/ 1577340 h 2133600"/>
                <a:gd name="connsiteX49" fmla="*/ 1840230 w 4213860"/>
                <a:gd name="connsiteY49" fmla="*/ 1615440 h 2133600"/>
                <a:gd name="connsiteX50" fmla="*/ 1950720 w 4213860"/>
                <a:gd name="connsiteY50" fmla="*/ 1645920 h 2133600"/>
                <a:gd name="connsiteX51" fmla="*/ 2114550 w 4213860"/>
                <a:gd name="connsiteY51" fmla="*/ 1668780 h 2133600"/>
                <a:gd name="connsiteX52" fmla="*/ 2404110 w 4213860"/>
                <a:gd name="connsiteY52" fmla="*/ 1691640 h 2133600"/>
                <a:gd name="connsiteX53" fmla="*/ 2689860 w 4213860"/>
                <a:gd name="connsiteY53" fmla="*/ 1706880 h 2133600"/>
                <a:gd name="connsiteX54" fmla="*/ 3032760 w 4213860"/>
                <a:gd name="connsiteY54" fmla="*/ 1710690 h 2133600"/>
                <a:gd name="connsiteX55" fmla="*/ 3162300 w 4213860"/>
                <a:gd name="connsiteY55" fmla="*/ 1706880 h 2133600"/>
                <a:gd name="connsiteX56" fmla="*/ 3608070 w 4213860"/>
                <a:gd name="connsiteY56" fmla="*/ 1710690 h 2133600"/>
                <a:gd name="connsiteX57" fmla="*/ 3848100 w 4213860"/>
                <a:gd name="connsiteY57" fmla="*/ 1710690 h 2133600"/>
                <a:gd name="connsiteX58" fmla="*/ 3931920 w 4213860"/>
                <a:gd name="connsiteY58" fmla="*/ 1703070 h 2133600"/>
                <a:gd name="connsiteX59" fmla="*/ 3992880 w 4213860"/>
                <a:gd name="connsiteY59" fmla="*/ 1684020 h 2133600"/>
                <a:gd name="connsiteX60" fmla="*/ 4027170 w 4213860"/>
                <a:gd name="connsiteY60" fmla="*/ 1657350 h 2133600"/>
                <a:gd name="connsiteX61" fmla="*/ 4069080 w 4213860"/>
                <a:gd name="connsiteY61" fmla="*/ 1604010 h 2133600"/>
                <a:gd name="connsiteX62" fmla="*/ 4107180 w 4213860"/>
                <a:gd name="connsiteY62" fmla="*/ 1550670 h 2133600"/>
                <a:gd name="connsiteX63" fmla="*/ 4137660 w 4213860"/>
                <a:gd name="connsiteY63" fmla="*/ 1520190 h 2133600"/>
                <a:gd name="connsiteX64" fmla="*/ 4156710 w 4213860"/>
                <a:gd name="connsiteY64" fmla="*/ 1508760 h 2133600"/>
                <a:gd name="connsiteX65" fmla="*/ 4187190 w 4213860"/>
                <a:gd name="connsiteY65" fmla="*/ 1520190 h 2133600"/>
                <a:gd name="connsiteX66" fmla="*/ 4206240 w 4213860"/>
                <a:gd name="connsiteY66" fmla="*/ 1550670 h 2133600"/>
                <a:gd name="connsiteX67" fmla="*/ 4213860 w 4213860"/>
                <a:gd name="connsiteY67" fmla="*/ 1584960 h 2133600"/>
                <a:gd name="connsiteX68" fmla="*/ 4206240 w 4213860"/>
                <a:gd name="connsiteY68" fmla="*/ 1630680 h 2133600"/>
                <a:gd name="connsiteX69" fmla="*/ 4160520 w 4213860"/>
                <a:gd name="connsiteY69" fmla="*/ 1752600 h 2133600"/>
                <a:gd name="connsiteX70" fmla="*/ 4103370 w 4213860"/>
                <a:gd name="connsiteY70" fmla="*/ 1885950 h 2133600"/>
                <a:gd name="connsiteX71" fmla="*/ 4050030 w 4213860"/>
                <a:gd name="connsiteY71" fmla="*/ 1992630 h 2133600"/>
                <a:gd name="connsiteX72" fmla="*/ 3992880 w 4213860"/>
                <a:gd name="connsiteY72" fmla="*/ 2087880 h 2133600"/>
                <a:gd name="connsiteX73" fmla="*/ 3954780 w 4213860"/>
                <a:gd name="connsiteY73" fmla="*/ 2122170 h 2133600"/>
                <a:gd name="connsiteX74" fmla="*/ 3920490 w 4213860"/>
                <a:gd name="connsiteY74" fmla="*/ 2133600 h 2133600"/>
                <a:gd name="connsiteX75" fmla="*/ 3890010 w 4213860"/>
                <a:gd name="connsiteY75" fmla="*/ 2133600 h 2133600"/>
                <a:gd name="connsiteX76" fmla="*/ 3863340 w 4213860"/>
                <a:gd name="connsiteY76" fmla="*/ 2122170 h 2133600"/>
                <a:gd name="connsiteX77" fmla="*/ 3817620 w 4213860"/>
                <a:gd name="connsiteY77" fmla="*/ 2084070 h 2133600"/>
                <a:gd name="connsiteX78" fmla="*/ 3752850 w 4213860"/>
                <a:gd name="connsiteY78" fmla="*/ 2045970 h 2133600"/>
                <a:gd name="connsiteX79" fmla="*/ 3699510 w 4213860"/>
                <a:gd name="connsiteY79" fmla="*/ 2019300 h 2133600"/>
                <a:gd name="connsiteX80" fmla="*/ 3638550 w 4213860"/>
                <a:gd name="connsiteY80" fmla="*/ 2000250 h 2133600"/>
                <a:gd name="connsiteX81" fmla="*/ 3611880 w 4213860"/>
                <a:gd name="connsiteY81" fmla="*/ 2000250 h 2133600"/>
                <a:gd name="connsiteX82" fmla="*/ 3383280 w 4213860"/>
                <a:gd name="connsiteY82" fmla="*/ 2004060 h 2133600"/>
                <a:gd name="connsiteX83" fmla="*/ 3185160 w 4213860"/>
                <a:gd name="connsiteY83" fmla="*/ 2004060 h 2133600"/>
                <a:gd name="connsiteX84" fmla="*/ 3070860 w 4213860"/>
                <a:gd name="connsiteY84" fmla="*/ 2000250 h 2133600"/>
                <a:gd name="connsiteX85" fmla="*/ 2560320 w 4213860"/>
                <a:gd name="connsiteY85" fmla="*/ 196977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13860" h="2133600">
                  <a:moveTo>
                    <a:pt x="2560320" y="1969770"/>
                  </a:moveTo>
                  <a:lnTo>
                    <a:pt x="2354580" y="1958340"/>
                  </a:lnTo>
                  <a:lnTo>
                    <a:pt x="2198370" y="1943100"/>
                  </a:lnTo>
                  <a:lnTo>
                    <a:pt x="2118360" y="1935480"/>
                  </a:lnTo>
                  <a:lnTo>
                    <a:pt x="1973580" y="1920240"/>
                  </a:lnTo>
                  <a:lnTo>
                    <a:pt x="1817370" y="1863090"/>
                  </a:lnTo>
                  <a:lnTo>
                    <a:pt x="1729740" y="1824990"/>
                  </a:lnTo>
                  <a:lnTo>
                    <a:pt x="1577340" y="1767840"/>
                  </a:lnTo>
                  <a:lnTo>
                    <a:pt x="1405890" y="1695450"/>
                  </a:lnTo>
                  <a:lnTo>
                    <a:pt x="1299210" y="1645920"/>
                  </a:lnTo>
                  <a:lnTo>
                    <a:pt x="1192530" y="1584960"/>
                  </a:lnTo>
                  <a:lnTo>
                    <a:pt x="1078230" y="1512570"/>
                  </a:lnTo>
                  <a:lnTo>
                    <a:pt x="952500" y="1428750"/>
                  </a:lnTo>
                  <a:lnTo>
                    <a:pt x="861060" y="1356360"/>
                  </a:lnTo>
                  <a:lnTo>
                    <a:pt x="758190" y="1264920"/>
                  </a:lnTo>
                  <a:lnTo>
                    <a:pt x="678180" y="1192530"/>
                  </a:lnTo>
                  <a:lnTo>
                    <a:pt x="575310" y="1089660"/>
                  </a:lnTo>
                  <a:lnTo>
                    <a:pt x="510540" y="1013460"/>
                  </a:lnTo>
                  <a:lnTo>
                    <a:pt x="419100" y="887730"/>
                  </a:lnTo>
                  <a:lnTo>
                    <a:pt x="339090" y="762000"/>
                  </a:lnTo>
                  <a:lnTo>
                    <a:pt x="289560" y="678180"/>
                  </a:lnTo>
                  <a:lnTo>
                    <a:pt x="236220" y="582930"/>
                  </a:lnTo>
                  <a:lnTo>
                    <a:pt x="175260" y="457200"/>
                  </a:lnTo>
                  <a:lnTo>
                    <a:pt x="106680" y="300990"/>
                  </a:lnTo>
                  <a:lnTo>
                    <a:pt x="38100" y="125730"/>
                  </a:lnTo>
                  <a:lnTo>
                    <a:pt x="7620" y="45720"/>
                  </a:lnTo>
                  <a:lnTo>
                    <a:pt x="0" y="11430"/>
                  </a:lnTo>
                  <a:lnTo>
                    <a:pt x="7620" y="0"/>
                  </a:lnTo>
                  <a:lnTo>
                    <a:pt x="45720" y="3810"/>
                  </a:lnTo>
                  <a:lnTo>
                    <a:pt x="64770" y="22860"/>
                  </a:lnTo>
                  <a:lnTo>
                    <a:pt x="110490" y="125730"/>
                  </a:lnTo>
                  <a:lnTo>
                    <a:pt x="171450" y="243840"/>
                  </a:lnTo>
                  <a:lnTo>
                    <a:pt x="236220" y="358140"/>
                  </a:lnTo>
                  <a:lnTo>
                    <a:pt x="312420" y="483870"/>
                  </a:lnTo>
                  <a:lnTo>
                    <a:pt x="369570" y="571500"/>
                  </a:lnTo>
                  <a:lnTo>
                    <a:pt x="430530" y="655320"/>
                  </a:lnTo>
                  <a:lnTo>
                    <a:pt x="502920" y="746760"/>
                  </a:lnTo>
                  <a:lnTo>
                    <a:pt x="605790" y="864870"/>
                  </a:lnTo>
                  <a:lnTo>
                    <a:pt x="704850" y="963930"/>
                  </a:lnTo>
                  <a:lnTo>
                    <a:pt x="788670" y="1043940"/>
                  </a:lnTo>
                  <a:lnTo>
                    <a:pt x="918210" y="1146810"/>
                  </a:lnTo>
                  <a:lnTo>
                    <a:pt x="1055370" y="1245870"/>
                  </a:lnTo>
                  <a:lnTo>
                    <a:pt x="1131570" y="1299210"/>
                  </a:lnTo>
                  <a:lnTo>
                    <a:pt x="1203960" y="1341120"/>
                  </a:lnTo>
                  <a:lnTo>
                    <a:pt x="1272540" y="1379220"/>
                  </a:lnTo>
                  <a:lnTo>
                    <a:pt x="1356360" y="1424940"/>
                  </a:lnTo>
                  <a:lnTo>
                    <a:pt x="1455420" y="1470660"/>
                  </a:lnTo>
                  <a:lnTo>
                    <a:pt x="1565910" y="1520190"/>
                  </a:lnTo>
                  <a:lnTo>
                    <a:pt x="1722120" y="1577340"/>
                  </a:lnTo>
                  <a:lnTo>
                    <a:pt x="1840230" y="1615440"/>
                  </a:lnTo>
                  <a:lnTo>
                    <a:pt x="1950720" y="1645920"/>
                  </a:lnTo>
                  <a:lnTo>
                    <a:pt x="2114550" y="1668780"/>
                  </a:lnTo>
                  <a:lnTo>
                    <a:pt x="2404110" y="1691640"/>
                  </a:lnTo>
                  <a:lnTo>
                    <a:pt x="2689860" y="1706880"/>
                  </a:lnTo>
                  <a:lnTo>
                    <a:pt x="3032760" y="1710690"/>
                  </a:lnTo>
                  <a:lnTo>
                    <a:pt x="3162300" y="1706880"/>
                  </a:lnTo>
                  <a:lnTo>
                    <a:pt x="3608070" y="1710690"/>
                  </a:lnTo>
                  <a:lnTo>
                    <a:pt x="3848100" y="1710690"/>
                  </a:lnTo>
                  <a:lnTo>
                    <a:pt x="3931920" y="1703070"/>
                  </a:lnTo>
                  <a:lnTo>
                    <a:pt x="3992880" y="1684020"/>
                  </a:lnTo>
                  <a:lnTo>
                    <a:pt x="4027170" y="1657350"/>
                  </a:lnTo>
                  <a:lnTo>
                    <a:pt x="4069080" y="1604010"/>
                  </a:lnTo>
                  <a:lnTo>
                    <a:pt x="4107180" y="1550670"/>
                  </a:lnTo>
                  <a:lnTo>
                    <a:pt x="4137660" y="1520190"/>
                  </a:lnTo>
                  <a:lnTo>
                    <a:pt x="4156710" y="1508760"/>
                  </a:lnTo>
                  <a:lnTo>
                    <a:pt x="4187190" y="1520190"/>
                  </a:lnTo>
                  <a:lnTo>
                    <a:pt x="4206240" y="1550670"/>
                  </a:lnTo>
                  <a:lnTo>
                    <a:pt x="4213860" y="1584960"/>
                  </a:lnTo>
                  <a:lnTo>
                    <a:pt x="4206240" y="1630680"/>
                  </a:lnTo>
                  <a:lnTo>
                    <a:pt x="4160520" y="1752600"/>
                  </a:lnTo>
                  <a:lnTo>
                    <a:pt x="4103370" y="1885950"/>
                  </a:lnTo>
                  <a:lnTo>
                    <a:pt x="4050030" y="1992630"/>
                  </a:lnTo>
                  <a:lnTo>
                    <a:pt x="3992880" y="2087880"/>
                  </a:lnTo>
                  <a:lnTo>
                    <a:pt x="3954780" y="2122170"/>
                  </a:lnTo>
                  <a:lnTo>
                    <a:pt x="3920490" y="2133600"/>
                  </a:lnTo>
                  <a:lnTo>
                    <a:pt x="3890010" y="2133600"/>
                  </a:lnTo>
                  <a:lnTo>
                    <a:pt x="3863340" y="2122170"/>
                  </a:lnTo>
                  <a:lnTo>
                    <a:pt x="3817620" y="2084070"/>
                  </a:lnTo>
                  <a:lnTo>
                    <a:pt x="3752850" y="2045970"/>
                  </a:lnTo>
                  <a:lnTo>
                    <a:pt x="3699510" y="2019300"/>
                  </a:lnTo>
                  <a:lnTo>
                    <a:pt x="3638550" y="2000250"/>
                  </a:lnTo>
                  <a:lnTo>
                    <a:pt x="3611880" y="2000250"/>
                  </a:lnTo>
                  <a:lnTo>
                    <a:pt x="3383280" y="2004060"/>
                  </a:lnTo>
                  <a:lnTo>
                    <a:pt x="3185160" y="2004060"/>
                  </a:lnTo>
                  <a:lnTo>
                    <a:pt x="3070860" y="2000250"/>
                  </a:lnTo>
                  <a:lnTo>
                    <a:pt x="2560320" y="1969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A4F5841-416A-4A19-87C3-536F0D950BC7}"/>
                </a:ext>
              </a:extLst>
            </p:cNvPr>
            <p:cNvSpPr/>
            <p:nvPr/>
          </p:nvSpPr>
          <p:spPr>
            <a:xfrm>
              <a:off x="5594350" y="3914775"/>
              <a:ext cx="1917700" cy="1857375"/>
            </a:xfrm>
            <a:custGeom>
              <a:avLst/>
              <a:gdLst>
                <a:gd name="connsiteX0" fmla="*/ 730250 w 1917700"/>
                <a:gd name="connsiteY0" fmla="*/ 1184275 h 1857375"/>
                <a:gd name="connsiteX1" fmla="*/ 520700 w 1917700"/>
                <a:gd name="connsiteY1" fmla="*/ 873125 h 1857375"/>
                <a:gd name="connsiteX2" fmla="*/ 314325 w 1917700"/>
                <a:gd name="connsiteY2" fmla="*/ 561975 h 1857375"/>
                <a:gd name="connsiteX3" fmla="*/ 139700 w 1917700"/>
                <a:gd name="connsiteY3" fmla="*/ 301625 h 1857375"/>
                <a:gd name="connsiteX4" fmla="*/ 0 w 1917700"/>
                <a:gd name="connsiteY4" fmla="*/ 104775 h 1857375"/>
                <a:gd name="connsiteX5" fmla="*/ 25400 w 1917700"/>
                <a:gd name="connsiteY5" fmla="*/ 0 h 1857375"/>
                <a:gd name="connsiteX6" fmla="*/ 98425 w 1917700"/>
                <a:gd name="connsiteY6" fmla="*/ 82550 h 1857375"/>
                <a:gd name="connsiteX7" fmla="*/ 285750 w 1917700"/>
                <a:gd name="connsiteY7" fmla="*/ 301625 h 1857375"/>
                <a:gd name="connsiteX8" fmla="*/ 454025 w 1917700"/>
                <a:gd name="connsiteY8" fmla="*/ 495300 h 1857375"/>
                <a:gd name="connsiteX9" fmla="*/ 628650 w 1917700"/>
                <a:gd name="connsiteY9" fmla="*/ 701675 h 1857375"/>
                <a:gd name="connsiteX10" fmla="*/ 822325 w 1917700"/>
                <a:gd name="connsiteY10" fmla="*/ 920750 h 1857375"/>
                <a:gd name="connsiteX11" fmla="*/ 965200 w 1917700"/>
                <a:gd name="connsiteY11" fmla="*/ 1076325 h 1857375"/>
                <a:gd name="connsiteX12" fmla="*/ 1092200 w 1917700"/>
                <a:gd name="connsiteY12" fmla="*/ 1206500 h 1857375"/>
                <a:gd name="connsiteX13" fmla="*/ 1174750 w 1917700"/>
                <a:gd name="connsiteY13" fmla="*/ 1292225 h 1857375"/>
                <a:gd name="connsiteX14" fmla="*/ 1285875 w 1917700"/>
                <a:gd name="connsiteY14" fmla="*/ 1390650 h 1857375"/>
                <a:gd name="connsiteX15" fmla="*/ 1409700 w 1917700"/>
                <a:gd name="connsiteY15" fmla="*/ 1489075 h 1857375"/>
                <a:gd name="connsiteX16" fmla="*/ 1508125 w 1917700"/>
                <a:gd name="connsiteY16" fmla="*/ 1562100 h 1857375"/>
                <a:gd name="connsiteX17" fmla="*/ 1660525 w 1917700"/>
                <a:gd name="connsiteY17" fmla="*/ 1657350 h 1857375"/>
                <a:gd name="connsiteX18" fmla="*/ 1812925 w 1917700"/>
                <a:gd name="connsiteY18" fmla="*/ 1749425 h 1857375"/>
                <a:gd name="connsiteX19" fmla="*/ 1895475 w 1917700"/>
                <a:gd name="connsiteY19" fmla="*/ 1793875 h 1857375"/>
                <a:gd name="connsiteX20" fmla="*/ 1914525 w 1917700"/>
                <a:gd name="connsiteY20" fmla="*/ 1812925 h 1857375"/>
                <a:gd name="connsiteX21" fmla="*/ 1917700 w 1917700"/>
                <a:gd name="connsiteY21" fmla="*/ 1822450 h 1857375"/>
                <a:gd name="connsiteX22" fmla="*/ 1911350 w 1917700"/>
                <a:gd name="connsiteY22" fmla="*/ 1838325 h 1857375"/>
                <a:gd name="connsiteX23" fmla="*/ 1895475 w 1917700"/>
                <a:gd name="connsiteY23" fmla="*/ 1847850 h 1857375"/>
                <a:gd name="connsiteX24" fmla="*/ 1857375 w 1917700"/>
                <a:gd name="connsiteY24" fmla="*/ 1857375 h 1857375"/>
                <a:gd name="connsiteX25" fmla="*/ 1708150 w 1917700"/>
                <a:gd name="connsiteY25" fmla="*/ 1857375 h 1857375"/>
                <a:gd name="connsiteX26" fmla="*/ 1622425 w 1917700"/>
                <a:gd name="connsiteY26" fmla="*/ 1854200 h 1857375"/>
                <a:gd name="connsiteX27" fmla="*/ 1473200 w 1917700"/>
                <a:gd name="connsiteY27" fmla="*/ 1841500 h 1857375"/>
                <a:gd name="connsiteX28" fmla="*/ 1320800 w 1917700"/>
                <a:gd name="connsiteY28" fmla="*/ 1822450 h 1857375"/>
                <a:gd name="connsiteX29" fmla="*/ 1282700 w 1917700"/>
                <a:gd name="connsiteY29" fmla="*/ 1816100 h 1857375"/>
                <a:gd name="connsiteX30" fmla="*/ 1238250 w 1917700"/>
                <a:gd name="connsiteY30" fmla="*/ 1793875 h 1857375"/>
                <a:gd name="connsiteX31" fmla="*/ 1149350 w 1917700"/>
                <a:gd name="connsiteY31" fmla="*/ 1730375 h 1857375"/>
                <a:gd name="connsiteX32" fmla="*/ 1050925 w 1917700"/>
                <a:gd name="connsiteY32" fmla="*/ 1635125 h 1857375"/>
                <a:gd name="connsiteX33" fmla="*/ 971550 w 1917700"/>
                <a:gd name="connsiteY33" fmla="*/ 1539875 h 1857375"/>
                <a:gd name="connsiteX34" fmla="*/ 866775 w 1917700"/>
                <a:gd name="connsiteY34" fmla="*/ 1393825 h 1857375"/>
                <a:gd name="connsiteX35" fmla="*/ 730250 w 1917700"/>
                <a:gd name="connsiteY35" fmla="*/ 11842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17700" h="1857375">
                  <a:moveTo>
                    <a:pt x="730250" y="1184275"/>
                  </a:moveTo>
                  <a:lnTo>
                    <a:pt x="520700" y="873125"/>
                  </a:lnTo>
                  <a:lnTo>
                    <a:pt x="314325" y="561975"/>
                  </a:lnTo>
                  <a:lnTo>
                    <a:pt x="139700" y="301625"/>
                  </a:lnTo>
                  <a:lnTo>
                    <a:pt x="0" y="104775"/>
                  </a:lnTo>
                  <a:lnTo>
                    <a:pt x="25400" y="0"/>
                  </a:lnTo>
                  <a:lnTo>
                    <a:pt x="98425" y="82550"/>
                  </a:lnTo>
                  <a:lnTo>
                    <a:pt x="285750" y="301625"/>
                  </a:lnTo>
                  <a:lnTo>
                    <a:pt x="454025" y="495300"/>
                  </a:lnTo>
                  <a:lnTo>
                    <a:pt x="628650" y="701675"/>
                  </a:lnTo>
                  <a:lnTo>
                    <a:pt x="822325" y="920750"/>
                  </a:lnTo>
                  <a:lnTo>
                    <a:pt x="965200" y="1076325"/>
                  </a:lnTo>
                  <a:lnTo>
                    <a:pt x="1092200" y="1206500"/>
                  </a:lnTo>
                  <a:lnTo>
                    <a:pt x="1174750" y="1292225"/>
                  </a:lnTo>
                  <a:lnTo>
                    <a:pt x="1285875" y="1390650"/>
                  </a:lnTo>
                  <a:lnTo>
                    <a:pt x="1409700" y="1489075"/>
                  </a:lnTo>
                  <a:lnTo>
                    <a:pt x="1508125" y="1562100"/>
                  </a:lnTo>
                  <a:lnTo>
                    <a:pt x="1660525" y="1657350"/>
                  </a:lnTo>
                  <a:lnTo>
                    <a:pt x="1812925" y="1749425"/>
                  </a:lnTo>
                  <a:lnTo>
                    <a:pt x="1895475" y="1793875"/>
                  </a:lnTo>
                  <a:lnTo>
                    <a:pt x="1914525" y="1812925"/>
                  </a:lnTo>
                  <a:lnTo>
                    <a:pt x="1917700" y="1822450"/>
                  </a:lnTo>
                  <a:lnTo>
                    <a:pt x="1911350" y="1838325"/>
                  </a:lnTo>
                  <a:lnTo>
                    <a:pt x="1895475" y="1847850"/>
                  </a:lnTo>
                  <a:lnTo>
                    <a:pt x="1857375" y="1857375"/>
                  </a:lnTo>
                  <a:lnTo>
                    <a:pt x="1708150" y="1857375"/>
                  </a:lnTo>
                  <a:lnTo>
                    <a:pt x="1622425" y="1854200"/>
                  </a:lnTo>
                  <a:lnTo>
                    <a:pt x="1473200" y="1841500"/>
                  </a:lnTo>
                  <a:lnTo>
                    <a:pt x="1320800" y="1822450"/>
                  </a:lnTo>
                  <a:lnTo>
                    <a:pt x="1282700" y="1816100"/>
                  </a:lnTo>
                  <a:lnTo>
                    <a:pt x="1238250" y="1793875"/>
                  </a:lnTo>
                  <a:lnTo>
                    <a:pt x="1149350" y="1730375"/>
                  </a:lnTo>
                  <a:lnTo>
                    <a:pt x="1050925" y="1635125"/>
                  </a:lnTo>
                  <a:lnTo>
                    <a:pt x="971550" y="1539875"/>
                  </a:lnTo>
                  <a:lnTo>
                    <a:pt x="866775" y="1393825"/>
                  </a:lnTo>
                  <a:lnTo>
                    <a:pt x="730250" y="1184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7A5785D-9AD0-44AD-AD02-1E87922B26D3}"/>
              </a:ext>
            </a:extLst>
          </p:cNvPr>
          <p:cNvSpPr/>
          <p:nvPr/>
        </p:nvSpPr>
        <p:spPr>
          <a:xfrm>
            <a:off x="4460875" y="1344613"/>
            <a:ext cx="615950" cy="812800"/>
          </a:xfrm>
          <a:custGeom>
            <a:avLst/>
            <a:gdLst>
              <a:gd name="connsiteX0" fmla="*/ 531019 w 616744"/>
              <a:gd name="connsiteY0" fmla="*/ 523875 h 812007"/>
              <a:gd name="connsiteX1" fmla="*/ 533400 w 616744"/>
              <a:gd name="connsiteY1" fmla="*/ 773907 h 812007"/>
              <a:gd name="connsiteX2" fmla="*/ 259557 w 616744"/>
              <a:gd name="connsiteY2" fmla="*/ 812007 h 812007"/>
              <a:gd name="connsiteX3" fmla="*/ 264319 w 616744"/>
              <a:gd name="connsiteY3" fmla="*/ 616744 h 812007"/>
              <a:gd name="connsiteX4" fmla="*/ 264319 w 616744"/>
              <a:gd name="connsiteY4" fmla="*/ 495300 h 812007"/>
              <a:gd name="connsiteX5" fmla="*/ 257175 w 616744"/>
              <a:gd name="connsiteY5" fmla="*/ 395288 h 812007"/>
              <a:gd name="connsiteX6" fmla="*/ 242888 w 616744"/>
              <a:gd name="connsiteY6" fmla="*/ 311944 h 812007"/>
              <a:gd name="connsiteX7" fmla="*/ 221457 w 616744"/>
              <a:gd name="connsiteY7" fmla="*/ 235744 h 812007"/>
              <a:gd name="connsiteX8" fmla="*/ 207169 w 616744"/>
              <a:gd name="connsiteY8" fmla="*/ 207169 h 812007"/>
              <a:gd name="connsiteX9" fmla="*/ 195263 w 616744"/>
              <a:gd name="connsiteY9" fmla="*/ 190500 h 812007"/>
              <a:gd name="connsiteX10" fmla="*/ 164307 w 616744"/>
              <a:gd name="connsiteY10" fmla="*/ 164307 h 812007"/>
              <a:gd name="connsiteX11" fmla="*/ 119063 w 616744"/>
              <a:gd name="connsiteY11" fmla="*/ 133350 h 812007"/>
              <a:gd name="connsiteX12" fmla="*/ 66675 w 616744"/>
              <a:gd name="connsiteY12" fmla="*/ 102394 h 812007"/>
              <a:gd name="connsiteX13" fmla="*/ 30957 w 616744"/>
              <a:gd name="connsiteY13" fmla="*/ 83344 h 812007"/>
              <a:gd name="connsiteX14" fmla="*/ 16669 w 616744"/>
              <a:gd name="connsiteY14" fmla="*/ 71438 h 812007"/>
              <a:gd name="connsiteX15" fmla="*/ 7144 w 616744"/>
              <a:gd name="connsiteY15" fmla="*/ 59532 h 812007"/>
              <a:gd name="connsiteX16" fmla="*/ 0 w 616744"/>
              <a:gd name="connsiteY16" fmla="*/ 45244 h 812007"/>
              <a:gd name="connsiteX17" fmla="*/ 4763 w 616744"/>
              <a:gd name="connsiteY17" fmla="*/ 28575 h 812007"/>
              <a:gd name="connsiteX18" fmla="*/ 26194 w 616744"/>
              <a:gd name="connsiteY18" fmla="*/ 14288 h 812007"/>
              <a:gd name="connsiteX19" fmla="*/ 54769 w 616744"/>
              <a:gd name="connsiteY19" fmla="*/ 7144 h 812007"/>
              <a:gd name="connsiteX20" fmla="*/ 126207 w 616744"/>
              <a:gd name="connsiteY20" fmla="*/ 0 h 812007"/>
              <a:gd name="connsiteX21" fmla="*/ 185738 w 616744"/>
              <a:gd name="connsiteY21" fmla="*/ 2382 h 812007"/>
              <a:gd name="connsiteX22" fmla="*/ 240507 w 616744"/>
              <a:gd name="connsiteY22" fmla="*/ 9525 h 812007"/>
              <a:gd name="connsiteX23" fmla="*/ 304800 w 616744"/>
              <a:gd name="connsiteY23" fmla="*/ 23813 h 812007"/>
              <a:gd name="connsiteX24" fmla="*/ 361950 w 616744"/>
              <a:gd name="connsiteY24" fmla="*/ 40482 h 812007"/>
              <a:gd name="connsiteX25" fmla="*/ 423863 w 616744"/>
              <a:gd name="connsiteY25" fmla="*/ 61913 h 812007"/>
              <a:gd name="connsiteX26" fmla="*/ 469107 w 616744"/>
              <a:gd name="connsiteY26" fmla="*/ 80963 h 812007"/>
              <a:gd name="connsiteX27" fmla="*/ 523875 w 616744"/>
              <a:gd name="connsiteY27" fmla="*/ 116682 h 812007"/>
              <a:gd name="connsiteX28" fmla="*/ 552450 w 616744"/>
              <a:gd name="connsiteY28" fmla="*/ 135732 h 812007"/>
              <a:gd name="connsiteX29" fmla="*/ 576263 w 616744"/>
              <a:gd name="connsiteY29" fmla="*/ 152400 h 812007"/>
              <a:gd name="connsiteX30" fmla="*/ 597694 w 616744"/>
              <a:gd name="connsiteY30" fmla="*/ 173832 h 812007"/>
              <a:gd name="connsiteX31" fmla="*/ 609600 w 616744"/>
              <a:gd name="connsiteY31" fmla="*/ 192882 h 812007"/>
              <a:gd name="connsiteX32" fmla="*/ 616744 w 616744"/>
              <a:gd name="connsiteY32" fmla="*/ 216694 h 812007"/>
              <a:gd name="connsiteX33" fmla="*/ 611982 w 616744"/>
              <a:gd name="connsiteY33" fmla="*/ 242888 h 812007"/>
              <a:gd name="connsiteX34" fmla="*/ 600075 w 616744"/>
              <a:gd name="connsiteY34" fmla="*/ 264319 h 812007"/>
              <a:gd name="connsiteX35" fmla="*/ 578644 w 616744"/>
              <a:gd name="connsiteY35" fmla="*/ 290513 h 812007"/>
              <a:gd name="connsiteX36" fmla="*/ 554832 w 616744"/>
              <a:gd name="connsiteY36" fmla="*/ 323850 h 812007"/>
              <a:gd name="connsiteX37" fmla="*/ 542925 w 616744"/>
              <a:gd name="connsiteY37" fmla="*/ 357188 h 812007"/>
              <a:gd name="connsiteX38" fmla="*/ 533400 w 616744"/>
              <a:gd name="connsiteY38" fmla="*/ 397669 h 812007"/>
              <a:gd name="connsiteX39" fmla="*/ 531019 w 616744"/>
              <a:gd name="connsiteY39" fmla="*/ 523875 h 812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16744" h="812007">
                <a:moveTo>
                  <a:pt x="531019" y="523875"/>
                </a:moveTo>
                <a:cubicBezTo>
                  <a:pt x="531813" y="607219"/>
                  <a:pt x="532606" y="690563"/>
                  <a:pt x="533400" y="773907"/>
                </a:cubicBezTo>
                <a:lnTo>
                  <a:pt x="259557" y="812007"/>
                </a:lnTo>
                <a:lnTo>
                  <a:pt x="264319" y="616744"/>
                </a:lnTo>
                <a:lnTo>
                  <a:pt x="264319" y="495300"/>
                </a:lnTo>
                <a:lnTo>
                  <a:pt x="257175" y="395288"/>
                </a:lnTo>
                <a:lnTo>
                  <a:pt x="242888" y="311944"/>
                </a:lnTo>
                <a:lnTo>
                  <a:pt x="221457" y="235744"/>
                </a:lnTo>
                <a:lnTo>
                  <a:pt x="207169" y="207169"/>
                </a:lnTo>
                <a:lnTo>
                  <a:pt x="195263" y="190500"/>
                </a:lnTo>
                <a:lnTo>
                  <a:pt x="164307" y="164307"/>
                </a:lnTo>
                <a:lnTo>
                  <a:pt x="119063" y="133350"/>
                </a:lnTo>
                <a:lnTo>
                  <a:pt x="66675" y="102394"/>
                </a:lnTo>
                <a:lnTo>
                  <a:pt x="30957" y="83344"/>
                </a:lnTo>
                <a:lnTo>
                  <a:pt x="16669" y="71438"/>
                </a:lnTo>
                <a:lnTo>
                  <a:pt x="7144" y="59532"/>
                </a:lnTo>
                <a:lnTo>
                  <a:pt x="0" y="45244"/>
                </a:lnTo>
                <a:lnTo>
                  <a:pt x="4763" y="28575"/>
                </a:lnTo>
                <a:lnTo>
                  <a:pt x="26194" y="14288"/>
                </a:lnTo>
                <a:lnTo>
                  <a:pt x="54769" y="7144"/>
                </a:lnTo>
                <a:lnTo>
                  <a:pt x="126207" y="0"/>
                </a:lnTo>
                <a:lnTo>
                  <a:pt x="185738" y="2382"/>
                </a:lnTo>
                <a:lnTo>
                  <a:pt x="240507" y="9525"/>
                </a:lnTo>
                <a:lnTo>
                  <a:pt x="304800" y="23813"/>
                </a:lnTo>
                <a:lnTo>
                  <a:pt x="361950" y="40482"/>
                </a:lnTo>
                <a:lnTo>
                  <a:pt x="423863" y="61913"/>
                </a:lnTo>
                <a:lnTo>
                  <a:pt x="469107" y="80963"/>
                </a:lnTo>
                <a:lnTo>
                  <a:pt x="523875" y="116682"/>
                </a:lnTo>
                <a:lnTo>
                  <a:pt x="552450" y="135732"/>
                </a:lnTo>
                <a:lnTo>
                  <a:pt x="576263" y="152400"/>
                </a:lnTo>
                <a:lnTo>
                  <a:pt x="597694" y="173832"/>
                </a:lnTo>
                <a:lnTo>
                  <a:pt x="609600" y="192882"/>
                </a:lnTo>
                <a:lnTo>
                  <a:pt x="616744" y="216694"/>
                </a:lnTo>
                <a:lnTo>
                  <a:pt x="611982" y="242888"/>
                </a:lnTo>
                <a:lnTo>
                  <a:pt x="600075" y="264319"/>
                </a:lnTo>
                <a:lnTo>
                  <a:pt x="578644" y="290513"/>
                </a:lnTo>
                <a:lnTo>
                  <a:pt x="554832" y="323850"/>
                </a:lnTo>
                <a:lnTo>
                  <a:pt x="542925" y="357188"/>
                </a:lnTo>
                <a:lnTo>
                  <a:pt x="533400" y="397669"/>
                </a:lnTo>
                <a:cubicBezTo>
                  <a:pt x="532606" y="439738"/>
                  <a:pt x="531813" y="481806"/>
                  <a:pt x="531019" y="523875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EFEE9A-32D0-4F68-91FC-7BB73E41075C}"/>
              </a:ext>
            </a:extLst>
          </p:cNvPr>
          <p:cNvSpPr/>
          <p:nvPr/>
        </p:nvSpPr>
        <p:spPr>
          <a:xfrm>
            <a:off x="2803525" y="2090738"/>
            <a:ext cx="354013" cy="1139825"/>
          </a:xfrm>
          <a:custGeom>
            <a:avLst/>
            <a:gdLst>
              <a:gd name="connsiteX0" fmla="*/ 2382 w 354807"/>
              <a:gd name="connsiteY0" fmla="*/ 862012 h 1140618"/>
              <a:gd name="connsiteX1" fmla="*/ 0 w 354807"/>
              <a:gd name="connsiteY1" fmla="*/ 795337 h 1140618"/>
              <a:gd name="connsiteX2" fmla="*/ 2382 w 354807"/>
              <a:gd name="connsiteY2" fmla="*/ 716756 h 1140618"/>
              <a:gd name="connsiteX3" fmla="*/ 9525 w 354807"/>
              <a:gd name="connsiteY3" fmla="*/ 659606 h 1140618"/>
              <a:gd name="connsiteX4" fmla="*/ 16669 w 354807"/>
              <a:gd name="connsiteY4" fmla="*/ 631031 h 1140618"/>
              <a:gd name="connsiteX5" fmla="*/ 30957 w 354807"/>
              <a:gd name="connsiteY5" fmla="*/ 614362 h 1140618"/>
              <a:gd name="connsiteX6" fmla="*/ 61913 w 354807"/>
              <a:gd name="connsiteY6" fmla="*/ 571500 h 1140618"/>
              <a:gd name="connsiteX7" fmla="*/ 90488 w 354807"/>
              <a:gd name="connsiteY7" fmla="*/ 528637 h 1140618"/>
              <a:gd name="connsiteX8" fmla="*/ 116682 w 354807"/>
              <a:gd name="connsiteY8" fmla="*/ 485775 h 1140618"/>
              <a:gd name="connsiteX9" fmla="*/ 135732 w 354807"/>
              <a:gd name="connsiteY9" fmla="*/ 440531 h 1140618"/>
              <a:gd name="connsiteX10" fmla="*/ 157163 w 354807"/>
              <a:gd name="connsiteY10" fmla="*/ 390525 h 1140618"/>
              <a:gd name="connsiteX11" fmla="*/ 169069 w 354807"/>
              <a:gd name="connsiteY11" fmla="*/ 354806 h 1140618"/>
              <a:gd name="connsiteX12" fmla="*/ 176213 w 354807"/>
              <a:gd name="connsiteY12" fmla="*/ 307181 h 1140618"/>
              <a:gd name="connsiteX13" fmla="*/ 180975 w 354807"/>
              <a:gd name="connsiteY13" fmla="*/ 259556 h 1140618"/>
              <a:gd name="connsiteX14" fmla="*/ 180975 w 354807"/>
              <a:gd name="connsiteY14" fmla="*/ 204787 h 1140618"/>
              <a:gd name="connsiteX15" fmla="*/ 169069 w 354807"/>
              <a:gd name="connsiteY15" fmla="*/ 102393 h 1140618"/>
              <a:gd name="connsiteX16" fmla="*/ 159544 w 354807"/>
              <a:gd name="connsiteY16" fmla="*/ 59531 h 1140618"/>
              <a:gd name="connsiteX17" fmla="*/ 154782 w 354807"/>
              <a:gd name="connsiteY17" fmla="*/ 30956 h 1140618"/>
              <a:gd name="connsiteX18" fmla="*/ 159544 w 354807"/>
              <a:gd name="connsiteY18" fmla="*/ 11906 h 1140618"/>
              <a:gd name="connsiteX19" fmla="*/ 166688 w 354807"/>
              <a:gd name="connsiteY19" fmla="*/ 4762 h 1140618"/>
              <a:gd name="connsiteX20" fmla="*/ 180975 w 354807"/>
              <a:gd name="connsiteY20" fmla="*/ 0 h 1140618"/>
              <a:gd name="connsiteX21" fmla="*/ 202407 w 354807"/>
              <a:gd name="connsiteY21" fmla="*/ 4762 h 1140618"/>
              <a:gd name="connsiteX22" fmla="*/ 221457 w 354807"/>
              <a:gd name="connsiteY22" fmla="*/ 16668 h 1140618"/>
              <a:gd name="connsiteX23" fmla="*/ 245269 w 354807"/>
              <a:gd name="connsiteY23" fmla="*/ 40481 h 1140618"/>
              <a:gd name="connsiteX24" fmla="*/ 288132 w 354807"/>
              <a:gd name="connsiteY24" fmla="*/ 104775 h 1140618"/>
              <a:gd name="connsiteX25" fmla="*/ 321469 w 354807"/>
              <a:gd name="connsiteY25" fmla="*/ 157162 h 1140618"/>
              <a:gd name="connsiteX26" fmla="*/ 347663 w 354807"/>
              <a:gd name="connsiteY26" fmla="*/ 200025 h 1140618"/>
              <a:gd name="connsiteX27" fmla="*/ 354807 w 354807"/>
              <a:gd name="connsiteY27" fmla="*/ 300037 h 1140618"/>
              <a:gd name="connsiteX28" fmla="*/ 352425 w 354807"/>
              <a:gd name="connsiteY28" fmla="*/ 385762 h 1140618"/>
              <a:gd name="connsiteX29" fmla="*/ 347663 w 354807"/>
              <a:gd name="connsiteY29" fmla="*/ 461962 h 1140618"/>
              <a:gd name="connsiteX30" fmla="*/ 342900 w 354807"/>
              <a:gd name="connsiteY30" fmla="*/ 533400 h 1140618"/>
              <a:gd name="connsiteX31" fmla="*/ 333375 w 354807"/>
              <a:gd name="connsiteY31" fmla="*/ 638175 h 1140618"/>
              <a:gd name="connsiteX32" fmla="*/ 321469 w 354807"/>
              <a:gd name="connsiteY32" fmla="*/ 721518 h 1140618"/>
              <a:gd name="connsiteX33" fmla="*/ 304800 w 354807"/>
              <a:gd name="connsiteY33" fmla="*/ 823912 h 1140618"/>
              <a:gd name="connsiteX34" fmla="*/ 280988 w 354807"/>
              <a:gd name="connsiteY34" fmla="*/ 940593 h 1140618"/>
              <a:gd name="connsiteX35" fmla="*/ 252413 w 354807"/>
              <a:gd name="connsiteY35" fmla="*/ 1031081 h 1140618"/>
              <a:gd name="connsiteX36" fmla="*/ 230982 w 354807"/>
              <a:gd name="connsiteY36" fmla="*/ 1083468 h 1140618"/>
              <a:gd name="connsiteX37" fmla="*/ 214313 w 354807"/>
              <a:gd name="connsiteY37" fmla="*/ 1109662 h 1140618"/>
              <a:gd name="connsiteX38" fmla="*/ 190500 w 354807"/>
              <a:gd name="connsiteY38" fmla="*/ 1133475 h 1140618"/>
              <a:gd name="connsiteX39" fmla="*/ 166688 w 354807"/>
              <a:gd name="connsiteY39" fmla="*/ 1140618 h 1140618"/>
              <a:gd name="connsiteX40" fmla="*/ 126207 w 354807"/>
              <a:gd name="connsiteY40" fmla="*/ 1140618 h 1140618"/>
              <a:gd name="connsiteX41" fmla="*/ 102394 w 354807"/>
              <a:gd name="connsiteY41" fmla="*/ 1128712 h 1140618"/>
              <a:gd name="connsiteX42" fmla="*/ 78582 w 354807"/>
              <a:gd name="connsiteY42" fmla="*/ 1114425 h 1140618"/>
              <a:gd name="connsiteX43" fmla="*/ 50007 w 354807"/>
              <a:gd name="connsiteY43" fmla="*/ 1090612 h 1140618"/>
              <a:gd name="connsiteX44" fmla="*/ 28575 w 354807"/>
              <a:gd name="connsiteY44" fmla="*/ 1052512 h 1140618"/>
              <a:gd name="connsiteX45" fmla="*/ 14288 w 354807"/>
              <a:gd name="connsiteY45" fmla="*/ 990600 h 1140618"/>
              <a:gd name="connsiteX46" fmla="*/ 2382 w 354807"/>
              <a:gd name="connsiteY46" fmla="*/ 862012 h 114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54807" h="1140618">
                <a:moveTo>
                  <a:pt x="2382" y="862012"/>
                </a:moveTo>
                <a:lnTo>
                  <a:pt x="0" y="795337"/>
                </a:lnTo>
                <a:lnTo>
                  <a:pt x="2382" y="716756"/>
                </a:lnTo>
                <a:lnTo>
                  <a:pt x="9525" y="659606"/>
                </a:lnTo>
                <a:lnTo>
                  <a:pt x="16669" y="631031"/>
                </a:lnTo>
                <a:lnTo>
                  <a:pt x="30957" y="614362"/>
                </a:lnTo>
                <a:lnTo>
                  <a:pt x="61913" y="571500"/>
                </a:lnTo>
                <a:lnTo>
                  <a:pt x="90488" y="528637"/>
                </a:lnTo>
                <a:lnTo>
                  <a:pt x="116682" y="485775"/>
                </a:lnTo>
                <a:lnTo>
                  <a:pt x="135732" y="440531"/>
                </a:lnTo>
                <a:lnTo>
                  <a:pt x="157163" y="390525"/>
                </a:lnTo>
                <a:lnTo>
                  <a:pt x="169069" y="354806"/>
                </a:lnTo>
                <a:lnTo>
                  <a:pt x="176213" y="307181"/>
                </a:lnTo>
                <a:lnTo>
                  <a:pt x="180975" y="259556"/>
                </a:lnTo>
                <a:lnTo>
                  <a:pt x="180975" y="204787"/>
                </a:lnTo>
                <a:lnTo>
                  <a:pt x="169069" y="102393"/>
                </a:lnTo>
                <a:lnTo>
                  <a:pt x="159544" y="59531"/>
                </a:lnTo>
                <a:lnTo>
                  <a:pt x="154782" y="30956"/>
                </a:lnTo>
                <a:lnTo>
                  <a:pt x="159544" y="11906"/>
                </a:lnTo>
                <a:lnTo>
                  <a:pt x="166688" y="4762"/>
                </a:lnTo>
                <a:lnTo>
                  <a:pt x="180975" y="0"/>
                </a:lnTo>
                <a:lnTo>
                  <a:pt x="202407" y="4762"/>
                </a:lnTo>
                <a:lnTo>
                  <a:pt x="221457" y="16668"/>
                </a:lnTo>
                <a:lnTo>
                  <a:pt x="245269" y="40481"/>
                </a:lnTo>
                <a:lnTo>
                  <a:pt x="288132" y="104775"/>
                </a:lnTo>
                <a:lnTo>
                  <a:pt x="321469" y="157162"/>
                </a:lnTo>
                <a:lnTo>
                  <a:pt x="347663" y="200025"/>
                </a:lnTo>
                <a:lnTo>
                  <a:pt x="354807" y="300037"/>
                </a:lnTo>
                <a:lnTo>
                  <a:pt x="352425" y="385762"/>
                </a:lnTo>
                <a:lnTo>
                  <a:pt x="347663" y="461962"/>
                </a:lnTo>
                <a:lnTo>
                  <a:pt x="342900" y="533400"/>
                </a:lnTo>
                <a:lnTo>
                  <a:pt x="333375" y="638175"/>
                </a:lnTo>
                <a:lnTo>
                  <a:pt x="321469" y="721518"/>
                </a:lnTo>
                <a:lnTo>
                  <a:pt x="304800" y="823912"/>
                </a:lnTo>
                <a:lnTo>
                  <a:pt x="280988" y="940593"/>
                </a:lnTo>
                <a:lnTo>
                  <a:pt x="252413" y="1031081"/>
                </a:lnTo>
                <a:lnTo>
                  <a:pt x="230982" y="1083468"/>
                </a:lnTo>
                <a:lnTo>
                  <a:pt x="214313" y="1109662"/>
                </a:lnTo>
                <a:lnTo>
                  <a:pt x="190500" y="1133475"/>
                </a:lnTo>
                <a:lnTo>
                  <a:pt x="166688" y="1140618"/>
                </a:lnTo>
                <a:lnTo>
                  <a:pt x="126207" y="1140618"/>
                </a:lnTo>
                <a:lnTo>
                  <a:pt x="102394" y="1128712"/>
                </a:lnTo>
                <a:lnTo>
                  <a:pt x="78582" y="1114425"/>
                </a:lnTo>
                <a:lnTo>
                  <a:pt x="50007" y="1090612"/>
                </a:lnTo>
                <a:lnTo>
                  <a:pt x="28575" y="1052512"/>
                </a:lnTo>
                <a:lnTo>
                  <a:pt x="14288" y="990600"/>
                </a:lnTo>
                <a:lnTo>
                  <a:pt x="2382" y="8620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5060917-26E4-41BC-84B5-BF5DA6F602F2}"/>
              </a:ext>
            </a:extLst>
          </p:cNvPr>
          <p:cNvSpPr/>
          <p:nvPr/>
        </p:nvSpPr>
        <p:spPr>
          <a:xfrm>
            <a:off x="3770313" y="2738438"/>
            <a:ext cx="2043112" cy="469900"/>
          </a:xfrm>
          <a:custGeom>
            <a:avLst/>
            <a:gdLst>
              <a:gd name="connsiteX0" fmla="*/ 1364456 w 2043112"/>
              <a:gd name="connsiteY0" fmla="*/ 333375 h 469106"/>
              <a:gd name="connsiteX1" fmla="*/ 1019175 w 2043112"/>
              <a:gd name="connsiteY1" fmla="*/ 381000 h 469106"/>
              <a:gd name="connsiteX2" fmla="*/ 914400 w 2043112"/>
              <a:gd name="connsiteY2" fmla="*/ 400050 h 469106"/>
              <a:gd name="connsiteX3" fmla="*/ 771525 w 2043112"/>
              <a:gd name="connsiteY3" fmla="*/ 407193 h 469106"/>
              <a:gd name="connsiteX4" fmla="*/ 673894 w 2043112"/>
              <a:gd name="connsiteY4" fmla="*/ 414337 h 469106"/>
              <a:gd name="connsiteX5" fmla="*/ 585787 w 2043112"/>
              <a:gd name="connsiteY5" fmla="*/ 428625 h 469106"/>
              <a:gd name="connsiteX6" fmla="*/ 481012 w 2043112"/>
              <a:gd name="connsiteY6" fmla="*/ 452437 h 469106"/>
              <a:gd name="connsiteX7" fmla="*/ 404812 w 2043112"/>
              <a:gd name="connsiteY7" fmla="*/ 464343 h 469106"/>
              <a:gd name="connsiteX8" fmla="*/ 354806 w 2043112"/>
              <a:gd name="connsiteY8" fmla="*/ 469106 h 469106"/>
              <a:gd name="connsiteX9" fmla="*/ 309562 w 2043112"/>
              <a:gd name="connsiteY9" fmla="*/ 464343 h 469106"/>
              <a:gd name="connsiteX10" fmla="*/ 261937 w 2043112"/>
              <a:gd name="connsiteY10" fmla="*/ 450056 h 469106"/>
              <a:gd name="connsiteX11" fmla="*/ 200025 w 2043112"/>
              <a:gd name="connsiteY11" fmla="*/ 416718 h 469106"/>
              <a:gd name="connsiteX12" fmla="*/ 154781 w 2043112"/>
              <a:gd name="connsiteY12" fmla="*/ 390525 h 469106"/>
              <a:gd name="connsiteX13" fmla="*/ 104775 w 2043112"/>
              <a:gd name="connsiteY13" fmla="*/ 352425 h 469106"/>
              <a:gd name="connsiteX14" fmla="*/ 50006 w 2043112"/>
              <a:gd name="connsiteY14" fmla="*/ 307181 h 469106"/>
              <a:gd name="connsiteX15" fmla="*/ 16669 w 2043112"/>
              <a:gd name="connsiteY15" fmla="*/ 273843 h 469106"/>
              <a:gd name="connsiteX16" fmla="*/ 4762 w 2043112"/>
              <a:gd name="connsiteY16" fmla="*/ 257175 h 469106"/>
              <a:gd name="connsiteX17" fmla="*/ 0 w 2043112"/>
              <a:gd name="connsiteY17" fmla="*/ 230981 h 469106"/>
              <a:gd name="connsiteX18" fmla="*/ 2381 w 2043112"/>
              <a:gd name="connsiteY18" fmla="*/ 219075 h 469106"/>
              <a:gd name="connsiteX19" fmla="*/ 9525 w 2043112"/>
              <a:gd name="connsiteY19" fmla="*/ 207168 h 469106"/>
              <a:gd name="connsiteX20" fmla="*/ 26194 w 2043112"/>
              <a:gd name="connsiteY20" fmla="*/ 207168 h 469106"/>
              <a:gd name="connsiteX21" fmla="*/ 50006 w 2043112"/>
              <a:gd name="connsiteY21" fmla="*/ 216693 h 469106"/>
              <a:gd name="connsiteX22" fmla="*/ 116681 w 2043112"/>
              <a:gd name="connsiteY22" fmla="*/ 238125 h 469106"/>
              <a:gd name="connsiteX23" fmla="*/ 209550 w 2043112"/>
              <a:gd name="connsiteY23" fmla="*/ 259556 h 469106"/>
              <a:gd name="connsiteX24" fmla="*/ 266700 w 2043112"/>
              <a:gd name="connsiteY24" fmla="*/ 269081 h 469106"/>
              <a:gd name="connsiteX25" fmla="*/ 311944 w 2043112"/>
              <a:gd name="connsiteY25" fmla="*/ 269081 h 469106"/>
              <a:gd name="connsiteX26" fmla="*/ 381000 w 2043112"/>
              <a:gd name="connsiteY26" fmla="*/ 259556 h 469106"/>
              <a:gd name="connsiteX27" fmla="*/ 673894 w 2043112"/>
              <a:gd name="connsiteY27" fmla="*/ 214312 h 469106"/>
              <a:gd name="connsiteX28" fmla="*/ 928687 w 2043112"/>
              <a:gd name="connsiteY28" fmla="*/ 171450 h 469106"/>
              <a:gd name="connsiteX29" fmla="*/ 1204912 w 2043112"/>
              <a:gd name="connsiteY29" fmla="*/ 128587 h 469106"/>
              <a:gd name="connsiteX30" fmla="*/ 1431131 w 2043112"/>
              <a:gd name="connsiteY30" fmla="*/ 90487 h 469106"/>
              <a:gd name="connsiteX31" fmla="*/ 1478756 w 2043112"/>
              <a:gd name="connsiteY31" fmla="*/ 80962 h 469106"/>
              <a:gd name="connsiteX32" fmla="*/ 1519237 w 2043112"/>
              <a:gd name="connsiteY32" fmla="*/ 66675 h 469106"/>
              <a:gd name="connsiteX33" fmla="*/ 1550194 w 2043112"/>
              <a:gd name="connsiteY33" fmla="*/ 47625 h 469106"/>
              <a:gd name="connsiteX34" fmla="*/ 1581150 w 2043112"/>
              <a:gd name="connsiteY34" fmla="*/ 26193 h 469106"/>
              <a:gd name="connsiteX35" fmla="*/ 1616869 w 2043112"/>
              <a:gd name="connsiteY35" fmla="*/ 9525 h 469106"/>
              <a:gd name="connsiteX36" fmla="*/ 1659731 w 2043112"/>
              <a:gd name="connsiteY36" fmla="*/ 0 h 469106"/>
              <a:gd name="connsiteX37" fmla="*/ 1704975 w 2043112"/>
              <a:gd name="connsiteY37" fmla="*/ 0 h 469106"/>
              <a:gd name="connsiteX38" fmla="*/ 1778794 w 2043112"/>
              <a:gd name="connsiteY38" fmla="*/ 2381 h 469106"/>
              <a:gd name="connsiteX39" fmla="*/ 1852612 w 2043112"/>
              <a:gd name="connsiteY39" fmla="*/ 9525 h 469106"/>
              <a:gd name="connsiteX40" fmla="*/ 1897856 w 2043112"/>
              <a:gd name="connsiteY40" fmla="*/ 16668 h 469106"/>
              <a:gd name="connsiteX41" fmla="*/ 1945481 w 2043112"/>
              <a:gd name="connsiteY41" fmla="*/ 28575 h 469106"/>
              <a:gd name="connsiteX42" fmla="*/ 1983581 w 2043112"/>
              <a:gd name="connsiteY42" fmla="*/ 45243 h 469106"/>
              <a:gd name="connsiteX43" fmla="*/ 2007394 w 2043112"/>
              <a:gd name="connsiteY43" fmla="*/ 57150 h 469106"/>
              <a:gd name="connsiteX44" fmla="*/ 2026444 w 2043112"/>
              <a:gd name="connsiteY44" fmla="*/ 76200 h 469106"/>
              <a:gd name="connsiteX45" fmla="*/ 2035969 w 2043112"/>
              <a:gd name="connsiteY45" fmla="*/ 92868 h 469106"/>
              <a:gd name="connsiteX46" fmla="*/ 2043112 w 2043112"/>
              <a:gd name="connsiteY46" fmla="*/ 111918 h 469106"/>
              <a:gd name="connsiteX47" fmla="*/ 2043112 w 2043112"/>
              <a:gd name="connsiteY47" fmla="*/ 128587 h 469106"/>
              <a:gd name="connsiteX48" fmla="*/ 2040731 w 2043112"/>
              <a:gd name="connsiteY48" fmla="*/ 154781 h 469106"/>
              <a:gd name="connsiteX49" fmla="*/ 2033587 w 2043112"/>
              <a:gd name="connsiteY49" fmla="*/ 169068 h 469106"/>
              <a:gd name="connsiteX50" fmla="*/ 2009775 w 2043112"/>
              <a:gd name="connsiteY50" fmla="*/ 195262 h 469106"/>
              <a:gd name="connsiteX51" fmla="*/ 1971675 w 2043112"/>
              <a:gd name="connsiteY51" fmla="*/ 219075 h 469106"/>
              <a:gd name="connsiteX52" fmla="*/ 1919287 w 2043112"/>
              <a:gd name="connsiteY52" fmla="*/ 240506 h 469106"/>
              <a:gd name="connsiteX53" fmla="*/ 1795462 w 2043112"/>
              <a:gd name="connsiteY53" fmla="*/ 269081 h 469106"/>
              <a:gd name="connsiteX54" fmla="*/ 1609725 w 2043112"/>
              <a:gd name="connsiteY54" fmla="*/ 302418 h 469106"/>
              <a:gd name="connsiteX55" fmla="*/ 1364456 w 2043112"/>
              <a:gd name="connsiteY55" fmla="*/ 333375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43112" h="469106">
                <a:moveTo>
                  <a:pt x="1364456" y="333375"/>
                </a:moveTo>
                <a:lnTo>
                  <a:pt x="1019175" y="381000"/>
                </a:lnTo>
                <a:lnTo>
                  <a:pt x="914400" y="400050"/>
                </a:lnTo>
                <a:lnTo>
                  <a:pt x="771525" y="407193"/>
                </a:lnTo>
                <a:lnTo>
                  <a:pt x="673894" y="414337"/>
                </a:lnTo>
                <a:lnTo>
                  <a:pt x="585787" y="428625"/>
                </a:lnTo>
                <a:lnTo>
                  <a:pt x="481012" y="452437"/>
                </a:lnTo>
                <a:lnTo>
                  <a:pt x="404812" y="464343"/>
                </a:lnTo>
                <a:lnTo>
                  <a:pt x="354806" y="469106"/>
                </a:lnTo>
                <a:lnTo>
                  <a:pt x="309562" y="464343"/>
                </a:lnTo>
                <a:lnTo>
                  <a:pt x="261937" y="450056"/>
                </a:lnTo>
                <a:lnTo>
                  <a:pt x="200025" y="416718"/>
                </a:lnTo>
                <a:lnTo>
                  <a:pt x="154781" y="390525"/>
                </a:lnTo>
                <a:lnTo>
                  <a:pt x="104775" y="352425"/>
                </a:lnTo>
                <a:lnTo>
                  <a:pt x="50006" y="307181"/>
                </a:lnTo>
                <a:lnTo>
                  <a:pt x="16669" y="273843"/>
                </a:lnTo>
                <a:lnTo>
                  <a:pt x="4762" y="257175"/>
                </a:lnTo>
                <a:lnTo>
                  <a:pt x="0" y="230981"/>
                </a:lnTo>
                <a:lnTo>
                  <a:pt x="2381" y="219075"/>
                </a:lnTo>
                <a:lnTo>
                  <a:pt x="9525" y="207168"/>
                </a:lnTo>
                <a:lnTo>
                  <a:pt x="26194" y="207168"/>
                </a:lnTo>
                <a:lnTo>
                  <a:pt x="50006" y="216693"/>
                </a:lnTo>
                <a:lnTo>
                  <a:pt x="116681" y="238125"/>
                </a:lnTo>
                <a:lnTo>
                  <a:pt x="209550" y="259556"/>
                </a:lnTo>
                <a:lnTo>
                  <a:pt x="266700" y="269081"/>
                </a:lnTo>
                <a:lnTo>
                  <a:pt x="311944" y="269081"/>
                </a:lnTo>
                <a:lnTo>
                  <a:pt x="381000" y="259556"/>
                </a:lnTo>
                <a:lnTo>
                  <a:pt x="673894" y="214312"/>
                </a:lnTo>
                <a:lnTo>
                  <a:pt x="928687" y="171450"/>
                </a:lnTo>
                <a:lnTo>
                  <a:pt x="1204912" y="128587"/>
                </a:lnTo>
                <a:lnTo>
                  <a:pt x="1431131" y="90487"/>
                </a:lnTo>
                <a:lnTo>
                  <a:pt x="1478756" y="80962"/>
                </a:lnTo>
                <a:lnTo>
                  <a:pt x="1519237" y="66675"/>
                </a:lnTo>
                <a:lnTo>
                  <a:pt x="1550194" y="47625"/>
                </a:lnTo>
                <a:lnTo>
                  <a:pt x="1581150" y="26193"/>
                </a:lnTo>
                <a:lnTo>
                  <a:pt x="1616869" y="9525"/>
                </a:lnTo>
                <a:lnTo>
                  <a:pt x="1659731" y="0"/>
                </a:lnTo>
                <a:lnTo>
                  <a:pt x="1704975" y="0"/>
                </a:lnTo>
                <a:lnTo>
                  <a:pt x="1778794" y="2381"/>
                </a:lnTo>
                <a:lnTo>
                  <a:pt x="1852612" y="9525"/>
                </a:lnTo>
                <a:lnTo>
                  <a:pt x="1897856" y="16668"/>
                </a:lnTo>
                <a:lnTo>
                  <a:pt x="1945481" y="28575"/>
                </a:lnTo>
                <a:lnTo>
                  <a:pt x="1983581" y="45243"/>
                </a:lnTo>
                <a:lnTo>
                  <a:pt x="2007394" y="57150"/>
                </a:lnTo>
                <a:lnTo>
                  <a:pt x="2026444" y="76200"/>
                </a:lnTo>
                <a:lnTo>
                  <a:pt x="2035969" y="92868"/>
                </a:lnTo>
                <a:lnTo>
                  <a:pt x="2043112" y="111918"/>
                </a:lnTo>
                <a:lnTo>
                  <a:pt x="2043112" y="128587"/>
                </a:lnTo>
                <a:lnTo>
                  <a:pt x="2040731" y="154781"/>
                </a:lnTo>
                <a:lnTo>
                  <a:pt x="2033587" y="169068"/>
                </a:lnTo>
                <a:lnTo>
                  <a:pt x="2009775" y="195262"/>
                </a:lnTo>
                <a:lnTo>
                  <a:pt x="1971675" y="219075"/>
                </a:lnTo>
                <a:lnTo>
                  <a:pt x="1919287" y="240506"/>
                </a:lnTo>
                <a:lnTo>
                  <a:pt x="1795462" y="269081"/>
                </a:lnTo>
                <a:lnTo>
                  <a:pt x="1609725" y="302418"/>
                </a:lnTo>
                <a:lnTo>
                  <a:pt x="1364456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EB298F5-E3A5-4B59-BA3E-EF833C5E9797}"/>
              </a:ext>
            </a:extLst>
          </p:cNvPr>
          <p:cNvSpPr/>
          <p:nvPr/>
        </p:nvSpPr>
        <p:spPr>
          <a:xfrm>
            <a:off x="3059113" y="3586163"/>
            <a:ext cx="3692525" cy="673100"/>
          </a:xfrm>
          <a:custGeom>
            <a:avLst/>
            <a:gdLst>
              <a:gd name="connsiteX0" fmla="*/ 2338688 w 3691592"/>
              <a:gd name="connsiteY0" fmla="*/ 329727 h 673052"/>
              <a:gd name="connsiteX1" fmla="*/ 1968169 w 3691592"/>
              <a:gd name="connsiteY1" fmla="*/ 363720 h 673052"/>
              <a:gd name="connsiteX2" fmla="*/ 1781210 w 3691592"/>
              <a:gd name="connsiteY2" fmla="*/ 377317 h 673052"/>
              <a:gd name="connsiteX3" fmla="*/ 1529665 w 3691592"/>
              <a:gd name="connsiteY3" fmla="*/ 414709 h 673052"/>
              <a:gd name="connsiteX4" fmla="*/ 1312113 w 3691592"/>
              <a:gd name="connsiteY4" fmla="*/ 455500 h 673052"/>
              <a:gd name="connsiteX5" fmla="*/ 1091161 w 3691592"/>
              <a:gd name="connsiteY5" fmla="*/ 496291 h 673052"/>
              <a:gd name="connsiteX6" fmla="*/ 934795 w 3691592"/>
              <a:gd name="connsiteY6" fmla="*/ 533683 h 673052"/>
              <a:gd name="connsiteX7" fmla="*/ 710444 w 3691592"/>
              <a:gd name="connsiteY7" fmla="*/ 591470 h 673052"/>
              <a:gd name="connsiteX8" fmla="*/ 571075 w 3691592"/>
              <a:gd name="connsiteY8" fmla="*/ 628862 h 673052"/>
              <a:gd name="connsiteX9" fmla="*/ 441903 w 3691592"/>
              <a:gd name="connsiteY9" fmla="*/ 673052 h 673052"/>
              <a:gd name="connsiteX10" fmla="*/ 404511 w 3691592"/>
              <a:gd name="connsiteY10" fmla="*/ 669653 h 673052"/>
              <a:gd name="connsiteX11" fmla="*/ 336526 w 3691592"/>
              <a:gd name="connsiteY11" fmla="*/ 656056 h 673052"/>
              <a:gd name="connsiteX12" fmla="*/ 271940 w 3691592"/>
              <a:gd name="connsiteY12" fmla="*/ 632261 h 673052"/>
              <a:gd name="connsiteX13" fmla="*/ 224351 w 3691592"/>
              <a:gd name="connsiteY13" fmla="*/ 601668 h 673052"/>
              <a:gd name="connsiteX14" fmla="*/ 176761 w 3691592"/>
              <a:gd name="connsiteY14" fmla="*/ 560877 h 673052"/>
              <a:gd name="connsiteX15" fmla="*/ 125772 w 3691592"/>
              <a:gd name="connsiteY15" fmla="*/ 516687 h 673052"/>
              <a:gd name="connsiteX16" fmla="*/ 64586 w 3691592"/>
              <a:gd name="connsiteY16" fmla="*/ 452101 h 673052"/>
              <a:gd name="connsiteX17" fmla="*/ 33992 w 3691592"/>
              <a:gd name="connsiteY17" fmla="*/ 418108 h 673052"/>
              <a:gd name="connsiteX18" fmla="*/ 10198 w 3691592"/>
              <a:gd name="connsiteY18" fmla="*/ 387515 h 673052"/>
              <a:gd name="connsiteX19" fmla="*/ 0 w 3691592"/>
              <a:gd name="connsiteY19" fmla="*/ 360321 h 673052"/>
              <a:gd name="connsiteX20" fmla="*/ 0 w 3691592"/>
              <a:gd name="connsiteY20" fmla="*/ 333127 h 673052"/>
              <a:gd name="connsiteX21" fmla="*/ 10198 w 3691592"/>
              <a:gd name="connsiteY21" fmla="*/ 322929 h 673052"/>
              <a:gd name="connsiteX22" fmla="*/ 30593 w 3691592"/>
              <a:gd name="connsiteY22" fmla="*/ 322929 h 673052"/>
              <a:gd name="connsiteX23" fmla="*/ 88381 w 3691592"/>
              <a:gd name="connsiteY23" fmla="*/ 350123 h 673052"/>
              <a:gd name="connsiteX24" fmla="*/ 176761 w 3691592"/>
              <a:gd name="connsiteY24" fmla="*/ 380716 h 673052"/>
              <a:gd name="connsiteX25" fmla="*/ 244746 w 3691592"/>
              <a:gd name="connsiteY25" fmla="*/ 397713 h 673052"/>
              <a:gd name="connsiteX26" fmla="*/ 333127 w 3691592"/>
              <a:gd name="connsiteY26" fmla="*/ 404511 h 673052"/>
              <a:gd name="connsiteX27" fmla="*/ 435105 w 3691592"/>
              <a:gd name="connsiteY27" fmla="*/ 401112 h 673052"/>
              <a:gd name="connsiteX28" fmla="*/ 588071 w 3691592"/>
              <a:gd name="connsiteY28" fmla="*/ 380716 h 673052"/>
              <a:gd name="connsiteX29" fmla="*/ 724041 w 3691592"/>
              <a:gd name="connsiteY29" fmla="*/ 353522 h 673052"/>
              <a:gd name="connsiteX30" fmla="*/ 1216934 w 3691592"/>
              <a:gd name="connsiteY30" fmla="*/ 278739 h 673052"/>
              <a:gd name="connsiteX31" fmla="*/ 1774412 w 3691592"/>
              <a:gd name="connsiteY31" fmla="*/ 200556 h 673052"/>
              <a:gd name="connsiteX32" fmla="*/ 1968169 w 3691592"/>
              <a:gd name="connsiteY32" fmla="*/ 180160 h 673052"/>
              <a:gd name="connsiteX33" fmla="*/ 2410073 w 3691592"/>
              <a:gd name="connsiteY33" fmla="*/ 139369 h 673052"/>
              <a:gd name="connsiteX34" fmla="*/ 2868972 w 3691592"/>
              <a:gd name="connsiteY34" fmla="*/ 98578 h 673052"/>
              <a:gd name="connsiteX35" fmla="*/ 2960752 w 3691592"/>
              <a:gd name="connsiteY35" fmla="*/ 91780 h 673052"/>
              <a:gd name="connsiteX36" fmla="*/ 3015140 w 3691592"/>
              <a:gd name="connsiteY36" fmla="*/ 78183 h 673052"/>
              <a:gd name="connsiteX37" fmla="*/ 3062730 w 3691592"/>
              <a:gd name="connsiteY37" fmla="*/ 50988 h 673052"/>
              <a:gd name="connsiteX38" fmla="*/ 3110320 w 3691592"/>
              <a:gd name="connsiteY38" fmla="*/ 16996 h 673052"/>
              <a:gd name="connsiteX39" fmla="*/ 3144312 w 3691592"/>
              <a:gd name="connsiteY39" fmla="*/ 0 h 673052"/>
              <a:gd name="connsiteX40" fmla="*/ 3212297 w 3691592"/>
              <a:gd name="connsiteY40" fmla="*/ 0 h 673052"/>
              <a:gd name="connsiteX41" fmla="*/ 3310876 w 3691592"/>
              <a:gd name="connsiteY41" fmla="*/ 13597 h 673052"/>
              <a:gd name="connsiteX42" fmla="*/ 3395857 w 3691592"/>
              <a:gd name="connsiteY42" fmla="*/ 30593 h 673052"/>
              <a:gd name="connsiteX43" fmla="*/ 3463842 w 3691592"/>
              <a:gd name="connsiteY43" fmla="*/ 47589 h 673052"/>
              <a:gd name="connsiteX44" fmla="*/ 3531827 w 3691592"/>
              <a:gd name="connsiteY44" fmla="*/ 74783 h 673052"/>
              <a:gd name="connsiteX45" fmla="*/ 3582816 w 3691592"/>
              <a:gd name="connsiteY45" fmla="*/ 101977 h 673052"/>
              <a:gd name="connsiteX46" fmla="*/ 3630406 w 3691592"/>
              <a:gd name="connsiteY46" fmla="*/ 129171 h 673052"/>
              <a:gd name="connsiteX47" fmla="*/ 3657600 w 3691592"/>
              <a:gd name="connsiteY47" fmla="*/ 152966 h 673052"/>
              <a:gd name="connsiteX48" fmla="*/ 3677995 w 3691592"/>
              <a:gd name="connsiteY48" fmla="*/ 176761 h 673052"/>
              <a:gd name="connsiteX49" fmla="*/ 3691592 w 3691592"/>
              <a:gd name="connsiteY49" fmla="*/ 203955 h 673052"/>
              <a:gd name="connsiteX50" fmla="*/ 3691592 w 3691592"/>
              <a:gd name="connsiteY50" fmla="*/ 227750 h 673052"/>
              <a:gd name="connsiteX51" fmla="*/ 3684794 w 3691592"/>
              <a:gd name="connsiteY51" fmla="*/ 251545 h 673052"/>
              <a:gd name="connsiteX52" fmla="*/ 3674596 w 3691592"/>
              <a:gd name="connsiteY52" fmla="*/ 275339 h 673052"/>
              <a:gd name="connsiteX53" fmla="*/ 3654201 w 3691592"/>
              <a:gd name="connsiteY53" fmla="*/ 295735 h 673052"/>
              <a:gd name="connsiteX54" fmla="*/ 3623607 w 3691592"/>
              <a:gd name="connsiteY54" fmla="*/ 305933 h 673052"/>
              <a:gd name="connsiteX55" fmla="*/ 3572618 w 3691592"/>
              <a:gd name="connsiteY55" fmla="*/ 316130 h 673052"/>
              <a:gd name="connsiteX56" fmla="*/ 3477439 w 3691592"/>
              <a:gd name="connsiteY56" fmla="*/ 316130 h 673052"/>
              <a:gd name="connsiteX57" fmla="*/ 3368663 w 3691592"/>
              <a:gd name="connsiteY57" fmla="*/ 305933 h 673052"/>
              <a:gd name="connsiteX58" fmla="*/ 3242891 w 3691592"/>
              <a:gd name="connsiteY58" fmla="*/ 299134 h 673052"/>
              <a:gd name="connsiteX59" fmla="*/ 3042334 w 3691592"/>
              <a:gd name="connsiteY59" fmla="*/ 295735 h 673052"/>
              <a:gd name="connsiteX60" fmla="*/ 2824782 w 3691592"/>
              <a:gd name="connsiteY60" fmla="*/ 302533 h 673052"/>
              <a:gd name="connsiteX61" fmla="*/ 2338688 w 3691592"/>
              <a:gd name="connsiteY61" fmla="*/ 329727 h 673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691592" h="673052">
                <a:moveTo>
                  <a:pt x="2338688" y="329727"/>
                </a:moveTo>
                <a:lnTo>
                  <a:pt x="1968169" y="363720"/>
                </a:lnTo>
                <a:lnTo>
                  <a:pt x="1781210" y="377317"/>
                </a:lnTo>
                <a:lnTo>
                  <a:pt x="1529665" y="414709"/>
                </a:lnTo>
                <a:lnTo>
                  <a:pt x="1312113" y="455500"/>
                </a:lnTo>
                <a:lnTo>
                  <a:pt x="1091161" y="496291"/>
                </a:lnTo>
                <a:lnTo>
                  <a:pt x="934795" y="533683"/>
                </a:lnTo>
                <a:lnTo>
                  <a:pt x="710444" y="591470"/>
                </a:lnTo>
                <a:lnTo>
                  <a:pt x="571075" y="628862"/>
                </a:lnTo>
                <a:lnTo>
                  <a:pt x="441903" y="673052"/>
                </a:lnTo>
                <a:lnTo>
                  <a:pt x="404511" y="669653"/>
                </a:lnTo>
                <a:lnTo>
                  <a:pt x="336526" y="656056"/>
                </a:lnTo>
                <a:lnTo>
                  <a:pt x="271940" y="632261"/>
                </a:lnTo>
                <a:lnTo>
                  <a:pt x="224351" y="601668"/>
                </a:lnTo>
                <a:lnTo>
                  <a:pt x="176761" y="560877"/>
                </a:lnTo>
                <a:lnTo>
                  <a:pt x="125772" y="516687"/>
                </a:lnTo>
                <a:lnTo>
                  <a:pt x="64586" y="452101"/>
                </a:lnTo>
                <a:lnTo>
                  <a:pt x="33992" y="418108"/>
                </a:lnTo>
                <a:lnTo>
                  <a:pt x="10198" y="387515"/>
                </a:lnTo>
                <a:lnTo>
                  <a:pt x="0" y="360321"/>
                </a:lnTo>
                <a:lnTo>
                  <a:pt x="0" y="333127"/>
                </a:lnTo>
                <a:lnTo>
                  <a:pt x="10198" y="322929"/>
                </a:lnTo>
                <a:lnTo>
                  <a:pt x="30593" y="322929"/>
                </a:lnTo>
                <a:lnTo>
                  <a:pt x="88381" y="350123"/>
                </a:lnTo>
                <a:lnTo>
                  <a:pt x="176761" y="380716"/>
                </a:lnTo>
                <a:lnTo>
                  <a:pt x="244746" y="397713"/>
                </a:lnTo>
                <a:lnTo>
                  <a:pt x="333127" y="404511"/>
                </a:lnTo>
                <a:lnTo>
                  <a:pt x="435105" y="401112"/>
                </a:lnTo>
                <a:lnTo>
                  <a:pt x="588071" y="380716"/>
                </a:lnTo>
                <a:lnTo>
                  <a:pt x="724041" y="353522"/>
                </a:lnTo>
                <a:lnTo>
                  <a:pt x="1216934" y="278739"/>
                </a:lnTo>
                <a:lnTo>
                  <a:pt x="1774412" y="200556"/>
                </a:lnTo>
                <a:lnTo>
                  <a:pt x="1968169" y="180160"/>
                </a:lnTo>
                <a:lnTo>
                  <a:pt x="2410073" y="139369"/>
                </a:lnTo>
                <a:lnTo>
                  <a:pt x="2868972" y="98578"/>
                </a:lnTo>
                <a:lnTo>
                  <a:pt x="2960752" y="91780"/>
                </a:lnTo>
                <a:lnTo>
                  <a:pt x="3015140" y="78183"/>
                </a:lnTo>
                <a:lnTo>
                  <a:pt x="3062730" y="50988"/>
                </a:lnTo>
                <a:lnTo>
                  <a:pt x="3110320" y="16996"/>
                </a:lnTo>
                <a:lnTo>
                  <a:pt x="3144312" y="0"/>
                </a:lnTo>
                <a:lnTo>
                  <a:pt x="3212297" y="0"/>
                </a:lnTo>
                <a:lnTo>
                  <a:pt x="3310876" y="13597"/>
                </a:lnTo>
                <a:lnTo>
                  <a:pt x="3395857" y="30593"/>
                </a:lnTo>
                <a:lnTo>
                  <a:pt x="3463842" y="47589"/>
                </a:lnTo>
                <a:lnTo>
                  <a:pt x="3531827" y="74783"/>
                </a:lnTo>
                <a:lnTo>
                  <a:pt x="3582816" y="101977"/>
                </a:lnTo>
                <a:lnTo>
                  <a:pt x="3630406" y="129171"/>
                </a:lnTo>
                <a:lnTo>
                  <a:pt x="3657600" y="152966"/>
                </a:lnTo>
                <a:lnTo>
                  <a:pt x="3677995" y="176761"/>
                </a:lnTo>
                <a:lnTo>
                  <a:pt x="3691592" y="203955"/>
                </a:lnTo>
                <a:lnTo>
                  <a:pt x="3691592" y="227750"/>
                </a:lnTo>
                <a:lnTo>
                  <a:pt x="3684794" y="251545"/>
                </a:lnTo>
                <a:lnTo>
                  <a:pt x="3674596" y="275339"/>
                </a:lnTo>
                <a:lnTo>
                  <a:pt x="3654201" y="295735"/>
                </a:lnTo>
                <a:lnTo>
                  <a:pt x="3623607" y="305933"/>
                </a:lnTo>
                <a:lnTo>
                  <a:pt x="3572618" y="316130"/>
                </a:lnTo>
                <a:lnTo>
                  <a:pt x="3477439" y="316130"/>
                </a:lnTo>
                <a:lnTo>
                  <a:pt x="3368663" y="305933"/>
                </a:lnTo>
                <a:lnTo>
                  <a:pt x="3242891" y="299134"/>
                </a:lnTo>
                <a:lnTo>
                  <a:pt x="3042334" y="295735"/>
                </a:lnTo>
                <a:lnTo>
                  <a:pt x="2824782" y="302533"/>
                </a:lnTo>
                <a:lnTo>
                  <a:pt x="2338688" y="3297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8E33981-4D48-4084-BCD1-BC42152521D5}"/>
              </a:ext>
            </a:extLst>
          </p:cNvPr>
          <p:cNvSpPr/>
          <p:nvPr/>
        </p:nvSpPr>
        <p:spPr>
          <a:xfrm>
            <a:off x="3051175" y="1912938"/>
            <a:ext cx="4103688" cy="555625"/>
          </a:xfrm>
          <a:custGeom>
            <a:avLst/>
            <a:gdLst>
              <a:gd name="connsiteX0" fmla="*/ 1512570 w 4103370"/>
              <a:gd name="connsiteY0" fmla="*/ 354330 h 556260"/>
              <a:gd name="connsiteX1" fmla="*/ 1097280 w 4103370"/>
              <a:gd name="connsiteY1" fmla="*/ 407670 h 556260"/>
              <a:gd name="connsiteX2" fmla="*/ 765810 w 4103370"/>
              <a:gd name="connsiteY2" fmla="*/ 461010 h 556260"/>
              <a:gd name="connsiteX3" fmla="*/ 525780 w 4103370"/>
              <a:gd name="connsiteY3" fmla="*/ 502920 h 556260"/>
              <a:gd name="connsiteX4" fmla="*/ 377190 w 4103370"/>
              <a:gd name="connsiteY4" fmla="*/ 529590 h 556260"/>
              <a:gd name="connsiteX5" fmla="*/ 308610 w 4103370"/>
              <a:gd name="connsiteY5" fmla="*/ 548640 h 556260"/>
              <a:gd name="connsiteX6" fmla="*/ 266700 w 4103370"/>
              <a:gd name="connsiteY6" fmla="*/ 556260 h 556260"/>
              <a:gd name="connsiteX7" fmla="*/ 220980 w 4103370"/>
              <a:gd name="connsiteY7" fmla="*/ 556260 h 556260"/>
              <a:gd name="connsiteX8" fmla="*/ 175260 w 4103370"/>
              <a:gd name="connsiteY8" fmla="*/ 544830 h 556260"/>
              <a:gd name="connsiteX9" fmla="*/ 106680 w 4103370"/>
              <a:gd name="connsiteY9" fmla="*/ 518160 h 556260"/>
              <a:gd name="connsiteX10" fmla="*/ 45720 w 4103370"/>
              <a:gd name="connsiteY10" fmla="*/ 502920 h 556260"/>
              <a:gd name="connsiteX11" fmla="*/ 0 w 4103370"/>
              <a:gd name="connsiteY11" fmla="*/ 361950 h 556260"/>
              <a:gd name="connsiteX12" fmla="*/ 312420 w 4103370"/>
              <a:gd name="connsiteY12" fmla="*/ 327660 h 556260"/>
              <a:gd name="connsiteX13" fmla="*/ 655320 w 4103370"/>
              <a:gd name="connsiteY13" fmla="*/ 285750 h 556260"/>
              <a:gd name="connsiteX14" fmla="*/ 1203960 w 4103370"/>
              <a:gd name="connsiteY14" fmla="*/ 217170 h 556260"/>
              <a:gd name="connsiteX15" fmla="*/ 1691640 w 4103370"/>
              <a:gd name="connsiteY15" fmla="*/ 152400 h 556260"/>
              <a:gd name="connsiteX16" fmla="*/ 1912620 w 4103370"/>
              <a:gd name="connsiteY16" fmla="*/ 137160 h 556260"/>
              <a:gd name="connsiteX17" fmla="*/ 2228850 w 4103370"/>
              <a:gd name="connsiteY17" fmla="*/ 110490 h 556260"/>
              <a:gd name="connsiteX18" fmla="*/ 2541270 w 4103370"/>
              <a:gd name="connsiteY18" fmla="*/ 83820 h 556260"/>
              <a:gd name="connsiteX19" fmla="*/ 2899410 w 4103370"/>
              <a:gd name="connsiteY19" fmla="*/ 64770 h 556260"/>
              <a:gd name="connsiteX20" fmla="*/ 3204210 w 4103370"/>
              <a:gd name="connsiteY20" fmla="*/ 49530 h 556260"/>
              <a:gd name="connsiteX21" fmla="*/ 3356610 w 4103370"/>
              <a:gd name="connsiteY21" fmla="*/ 45720 h 556260"/>
              <a:gd name="connsiteX22" fmla="*/ 3429000 w 4103370"/>
              <a:gd name="connsiteY22" fmla="*/ 34290 h 556260"/>
              <a:gd name="connsiteX23" fmla="*/ 3547110 w 4103370"/>
              <a:gd name="connsiteY23" fmla="*/ 7620 h 556260"/>
              <a:gd name="connsiteX24" fmla="*/ 3600450 w 4103370"/>
              <a:gd name="connsiteY24" fmla="*/ 0 h 556260"/>
              <a:gd name="connsiteX25" fmla="*/ 3646170 w 4103370"/>
              <a:gd name="connsiteY25" fmla="*/ 11430 h 556260"/>
              <a:gd name="connsiteX26" fmla="*/ 3726180 w 4103370"/>
              <a:gd name="connsiteY26" fmla="*/ 49530 h 556260"/>
              <a:gd name="connsiteX27" fmla="*/ 3802380 w 4103370"/>
              <a:gd name="connsiteY27" fmla="*/ 87630 h 556260"/>
              <a:gd name="connsiteX28" fmla="*/ 3878580 w 4103370"/>
              <a:gd name="connsiteY28" fmla="*/ 144780 h 556260"/>
              <a:gd name="connsiteX29" fmla="*/ 3954780 w 4103370"/>
              <a:gd name="connsiteY29" fmla="*/ 205740 h 556260"/>
              <a:gd name="connsiteX30" fmla="*/ 4027170 w 4103370"/>
              <a:gd name="connsiteY30" fmla="*/ 278130 h 556260"/>
              <a:gd name="connsiteX31" fmla="*/ 4061460 w 4103370"/>
              <a:gd name="connsiteY31" fmla="*/ 323850 h 556260"/>
              <a:gd name="connsiteX32" fmla="*/ 4088130 w 4103370"/>
              <a:gd name="connsiteY32" fmla="*/ 373380 h 556260"/>
              <a:gd name="connsiteX33" fmla="*/ 4099560 w 4103370"/>
              <a:gd name="connsiteY33" fmla="*/ 426720 h 556260"/>
              <a:gd name="connsiteX34" fmla="*/ 4103370 w 4103370"/>
              <a:gd name="connsiteY34" fmla="*/ 464820 h 556260"/>
              <a:gd name="connsiteX35" fmla="*/ 4099560 w 4103370"/>
              <a:gd name="connsiteY35" fmla="*/ 480060 h 556260"/>
              <a:gd name="connsiteX36" fmla="*/ 4088130 w 4103370"/>
              <a:gd name="connsiteY36" fmla="*/ 506730 h 556260"/>
              <a:gd name="connsiteX37" fmla="*/ 4072890 w 4103370"/>
              <a:gd name="connsiteY37" fmla="*/ 521970 h 556260"/>
              <a:gd name="connsiteX38" fmla="*/ 4042410 w 4103370"/>
              <a:gd name="connsiteY38" fmla="*/ 533400 h 556260"/>
              <a:gd name="connsiteX39" fmla="*/ 3977640 w 4103370"/>
              <a:gd name="connsiteY39" fmla="*/ 537210 h 556260"/>
              <a:gd name="connsiteX40" fmla="*/ 3874770 w 4103370"/>
              <a:gd name="connsiteY40" fmla="*/ 541020 h 556260"/>
              <a:gd name="connsiteX41" fmla="*/ 3589020 w 4103370"/>
              <a:gd name="connsiteY41" fmla="*/ 297180 h 556260"/>
              <a:gd name="connsiteX42" fmla="*/ 3550920 w 4103370"/>
              <a:gd name="connsiteY42" fmla="*/ 262890 h 556260"/>
              <a:gd name="connsiteX43" fmla="*/ 3528060 w 4103370"/>
              <a:gd name="connsiteY43" fmla="*/ 240030 h 556260"/>
              <a:gd name="connsiteX44" fmla="*/ 3486150 w 4103370"/>
              <a:gd name="connsiteY44" fmla="*/ 228600 h 556260"/>
              <a:gd name="connsiteX45" fmla="*/ 3429000 w 4103370"/>
              <a:gd name="connsiteY45" fmla="*/ 224790 h 556260"/>
              <a:gd name="connsiteX46" fmla="*/ 3211830 w 4103370"/>
              <a:gd name="connsiteY46" fmla="*/ 228600 h 556260"/>
              <a:gd name="connsiteX47" fmla="*/ 2758440 w 4103370"/>
              <a:gd name="connsiteY47" fmla="*/ 251460 h 556260"/>
              <a:gd name="connsiteX48" fmla="*/ 2415540 w 4103370"/>
              <a:gd name="connsiteY48" fmla="*/ 270510 h 556260"/>
              <a:gd name="connsiteX49" fmla="*/ 1924050 w 4103370"/>
              <a:gd name="connsiteY49" fmla="*/ 312420 h 556260"/>
              <a:gd name="connsiteX50" fmla="*/ 1512570 w 4103370"/>
              <a:gd name="connsiteY50" fmla="*/ 354330 h 556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103370" h="556260">
                <a:moveTo>
                  <a:pt x="1512570" y="354330"/>
                </a:moveTo>
                <a:lnTo>
                  <a:pt x="1097280" y="407670"/>
                </a:lnTo>
                <a:lnTo>
                  <a:pt x="765810" y="461010"/>
                </a:lnTo>
                <a:lnTo>
                  <a:pt x="525780" y="502920"/>
                </a:lnTo>
                <a:lnTo>
                  <a:pt x="377190" y="529590"/>
                </a:lnTo>
                <a:lnTo>
                  <a:pt x="308610" y="548640"/>
                </a:lnTo>
                <a:lnTo>
                  <a:pt x="266700" y="556260"/>
                </a:lnTo>
                <a:lnTo>
                  <a:pt x="220980" y="556260"/>
                </a:lnTo>
                <a:lnTo>
                  <a:pt x="175260" y="544830"/>
                </a:lnTo>
                <a:lnTo>
                  <a:pt x="106680" y="518160"/>
                </a:lnTo>
                <a:lnTo>
                  <a:pt x="45720" y="502920"/>
                </a:lnTo>
                <a:lnTo>
                  <a:pt x="0" y="361950"/>
                </a:lnTo>
                <a:lnTo>
                  <a:pt x="312420" y="327660"/>
                </a:lnTo>
                <a:lnTo>
                  <a:pt x="655320" y="285750"/>
                </a:lnTo>
                <a:lnTo>
                  <a:pt x="1203960" y="217170"/>
                </a:lnTo>
                <a:lnTo>
                  <a:pt x="1691640" y="152400"/>
                </a:lnTo>
                <a:lnTo>
                  <a:pt x="1912620" y="137160"/>
                </a:lnTo>
                <a:lnTo>
                  <a:pt x="2228850" y="110490"/>
                </a:lnTo>
                <a:lnTo>
                  <a:pt x="2541270" y="83820"/>
                </a:lnTo>
                <a:lnTo>
                  <a:pt x="2899410" y="64770"/>
                </a:lnTo>
                <a:lnTo>
                  <a:pt x="3204210" y="49530"/>
                </a:lnTo>
                <a:lnTo>
                  <a:pt x="3356610" y="45720"/>
                </a:lnTo>
                <a:lnTo>
                  <a:pt x="3429000" y="34290"/>
                </a:lnTo>
                <a:lnTo>
                  <a:pt x="3547110" y="7620"/>
                </a:lnTo>
                <a:lnTo>
                  <a:pt x="3600450" y="0"/>
                </a:lnTo>
                <a:lnTo>
                  <a:pt x="3646170" y="11430"/>
                </a:lnTo>
                <a:lnTo>
                  <a:pt x="3726180" y="49530"/>
                </a:lnTo>
                <a:lnTo>
                  <a:pt x="3802380" y="87630"/>
                </a:lnTo>
                <a:lnTo>
                  <a:pt x="3878580" y="144780"/>
                </a:lnTo>
                <a:lnTo>
                  <a:pt x="3954780" y="205740"/>
                </a:lnTo>
                <a:lnTo>
                  <a:pt x="4027170" y="278130"/>
                </a:lnTo>
                <a:lnTo>
                  <a:pt x="4061460" y="323850"/>
                </a:lnTo>
                <a:lnTo>
                  <a:pt x="4088130" y="373380"/>
                </a:lnTo>
                <a:lnTo>
                  <a:pt x="4099560" y="426720"/>
                </a:lnTo>
                <a:lnTo>
                  <a:pt x="4103370" y="464820"/>
                </a:lnTo>
                <a:lnTo>
                  <a:pt x="4099560" y="480060"/>
                </a:lnTo>
                <a:lnTo>
                  <a:pt x="4088130" y="506730"/>
                </a:lnTo>
                <a:lnTo>
                  <a:pt x="4072890" y="521970"/>
                </a:lnTo>
                <a:lnTo>
                  <a:pt x="4042410" y="533400"/>
                </a:lnTo>
                <a:lnTo>
                  <a:pt x="3977640" y="537210"/>
                </a:lnTo>
                <a:lnTo>
                  <a:pt x="3874770" y="541020"/>
                </a:lnTo>
                <a:lnTo>
                  <a:pt x="3589020" y="297180"/>
                </a:lnTo>
                <a:lnTo>
                  <a:pt x="3550920" y="262890"/>
                </a:lnTo>
                <a:lnTo>
                  <a:pt x="3528060" y="240030"/>
                </a:lnTo>
                <a:lnTo>
                  <a:pt x="3486150" y="228600"/>
                </a:lnTo>
                <a:lnTo>
                  <a:pt x="3429000" y="224790"/>
                </a:lnTo>
                <a:lnTo>
                  <a:pt x="3211830" y="228600"/>
                </a:lnTo>
                <a:lnTo>
                  <a:pt x="2758440" y="251460"/>
                </a:lnTo>
                <a:lnTo>
                  <a:pt x="2415540" y="270510"/>
                </a:lnTo>
                <a:lnTo>
                  <a:pt x="1924050" y="312420"/>
                </a:lnTo>
                <a:lnTo>
                  <a:pt x="1512570" y="3543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7E2DF41-29A7-4148-8D0C-861A79E651CF}"/>
              </a:ext>
            </a:extLst>
          </p:cNvPr>
          <p:cNvSpPr/>
          <p:nvPr/>
        </p:nvSpPr>
        <p:spPr>
          <a:xfrm>
            <a:off x="6242050" y="2112963"/>
            <a:ext cx="747713" cy="720725"/>
          </a:xfrm>
          <a:custGeom>
            <a:avLst/>
            <a:gdLst>
              <a:gd name="connsiteX0" fmla="*/ 202407 w 747713"/>
              <a:gd name="connsiteY0" fmla="*/ 419100 h 721519"/>
              <a:gd name="connsiteX1" fmla="*/ 290513 w 747713"/>
              <a:gd name="connsiteY1" fmla="*/ 302419 h 721519"/>
              <a:gd name="connsiteX2" fmla="*/ 328613 w 747713"/>
              <a:gd name="connsiteY2" fmla="*/ 245269 h 721519"/>
              <a:gd name="connsiteX3" fmla="*/ 350044 w 747713"/>
              <a:gd name="connsiteY3" fmla="*/ 204787 h 721519"/>
              <a:gd name="connsiteX4" fmla="*/ 361950 w 747713"/>
              <a:gd name="connsiteY4" fmla="*/ 171450 h 721519"/>
              <a:gd name="connsiteX5" fmla="*/ 373857 w 747713"/>
              <a:gd name="connsiteY5" fmla="*/ 135731 h 721519"/>
              <a:gd name="connsiteX6" fmla="*/ 376238 w 747713"/>
              <a:gd name="connsiteY6" fmla="*/ 95250 h 721519"/>
              <a:gd name="connsiteX7" fmla="*/ 314325 w 747713"/>
              <a:gd name="connsiteY7" fmla="*/ 0 h 721519"/>
              <a:gd name="connsiteX8" fmla="*/ 747713 w 747713"/>
              <a:gd name="connsiteY8" fmla="*/ 309562 h 721519"/>
              <a:gd name="connsiteX9" fmla="*/ 688182 w 747713"/>
              <a:gd name="connsiteY9" fmla="*/ 340519 h 721519"/>
              <a:gd name="connsiteX10" fmla="*/ 623888 w 747713"/>
              <a:gd name="connsiteY10" fmla="*/ 371475 h 721519"/>
              <a:gd name="connsiteX11" fmla="*/ 471488 w 747713"/>
              <a:gd name="connsiteY11" fmla="*/ 466725 h 721519"/>
              <a:gd name="connsiteX12" fmla="*/ 261938 w 747713"/>
              <a:gd name="connsiteY12" fmla="*/ 597694 h 721519"/>
              <a:gd name="connsiteX13" fmla="*/ 135732 w 747713"/>
              <a:gd name="connsiteY13" fmla="*/ 676275 h 721519"/>
              <a:gd name="connsiteX14" fmla="*/ 100013 w 747713"/>
              <a:gd name="connsiteY14" fmla="*/ 697706 h 721519"/>
              <a:gd name="connsiteX15" fmla="*/ 69057 w 747713"/>
              <a:gd name="connsiteY15" fmla="*/ 714375 h 721519"/>
              <a:gd name="connsiteX16" fmla="*/ 33338 w 747713"/>
              <a:gd name="connsiteY16" fmla="*/ 721519 h 721519"/>
              <a:gd name="connsiteX17" fmla="*/ 7144 w 747713"/>
              <a:gd name="connsiteY17" fmla="*/ 721519 h 721519"/>
              <a:gd name="connsiteX18" fmla="*/ 0 w 747713"/>
              <a:gd name="connsiteY18" fmla="*/ 709612 h 721519"/>
              <a:gd name="connsiteX19" fmla="*/ 0 w 747713"/>
              <a:gd name="connsiteY19" fmla="*/ 688181 h 721519"/>
              <a:gd name="connsiteX20" fmla="*/ 14288 w 747713"/>
              <a:gd name="connsiteY20" fmla="*/ 657225 h 721519"/>
              <a:gd name="connsiteX21" fmla="*/ 50007 w 747713"/>
              <a:gd name="connsiteY21" fmla="*/ 609600 h 721519"/>
              <a:gd name="connsiteX22" fmla="*/ 202407 w 747713"/>
              <a:gd name="connsiteY22" fmla="*/ 419100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47713" h="721519">
                <a:moveTo>
                  <a:pt x="202407" y="419100"/>
                </a:moveTo>
                <a:lnTo>
                  <a:pt x="290513" y="302419"/>
                </a:lnTo>
                <a:lnTo>
                  <a:pt x="328613" y="245269"/>
                </a:lnTo>
                <a:lnTo>
                  <a:pt x="350044" y="204787"/>
                </a:lnTo>
                <a:lnTo>
                  <a:pt x="361950" y="171450"/>
                </a:lnTo>
                <a:lnTo>
                  <a:pt x="373857" y="135731"/>
                </a:lnTo>
                <a:lnTo>
                  <a:pt x="376238" y="95250"/>
                </a:lnTo>
                <a:lnTo>
                  <a:pt x="314325" y="0"/>
                </a:lnTo>
                <a:lnTo>
                  <a:pt x="747713" y="309562"/>
                </a:lnTo>
                <a:lnTo>
                  <a:pt x="688182" y="340519"/>
                </a:lnTo>
                <a:lnTo>
                  <a:pt x="623888" y="371475"/>
                </a:lnTo>
                <a:lnTo>
                  <a:pt x="471488" y="466725"/>
                </a:lnTo>
                <a:lnTo>
                  <a:pt x="261938" y="597694"/>
                </a:lnTo>
                <a:lnTo>
                  <a:pt x="135732" y="676275"/>
                </a:lnTo>
                <a:lnTo>
                  <a:pt x="100013" y="697706"/>
                </a:lnTo>
                <a:lnTo>
                  <a:pt x="69057" y="714375"/>
                </a:lnTo>
                <a:lnTo>
                  <a:pt x="33338" y="721519"/>
                </a:lnTo>
                <a:lnTo>
                  <a:pt x="7144" y="721519"/>
                </a:lnTo>
                <a:lnTo>
                  <a:pt x="0" y="709612"/>
                </a:lnTo>
                <a:lnTo>
                  <a:pt x="0" y="688181"/>
                </a:lnTo>
                <a:lnTo>
                  <a:pt x="14288" y="657225"/>
                </a:lnTo>
                <a:lnTo>
                  <a:pt x="50007" y="609600"/>
                </a:lnTo>
                <a:lnTo>
                  <a:pt x="202407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BEF8EA3-08ED-4F50-9C99-451AC9B449C3}"/>
              </a:ext>
            </a:extLst>
          </p:cNvPr>
          <p:cNvSpPr/>
          <p:nvPr/>
        </p:nvSpPr>
        <p:spPr>
          <a:xfrm rot="16200000">
            <a:off x="3342482" y="4325144"/>
            <a:ext cx="3040062" cy="482600"/>
          </a:xfrm>
          <a:custGeom>
            <a:avLst/>
            <a:gdLst>
              <a:gd name="connsiteX0" fmla="*/ 1549000 w 3040308"/>
              <a:gd name="connsiteY0" fmla="*/ 458642 h 481718"/>
              <a:gd name="connsiteX1" fmla="*/ 995167 w 3040308"/>
              <a:gd name="connsiteY1" fmla="*/ 475949 h 481718"/>
              <a:gd name="connsiteX2" fmla="*/ 796134 w 3040308"/>
              <a:gd name="connsiteY2" fmla="*/ 481718 h 481718"/>
              <a:gd name="connsiteX3" fmla="*/ 683637 w 3040308"/>
              <a:gd name="connsiteY3" fmla="*/ 481718 h 481718"/>
              <a:gd name="connsiteX4" fmla="*/ 608639 w 3040308"/>
              <a:gd name="connsiteY4" fmla="*/ 478834 h 481718"/>
              <a:gd name="connsiteX5" fmla="*/ 507680 w 3040308"/>
              <a:gd name="connsiteY5" fmla="*/ 464411 h 481718"/>
              <a:gd name="connsiteX6" fmla="*/ 395182 w 3040308"/>
              <a:gd name="connsiteY6" fmla="*/ 438450 h 481718"/>
              <a:gd name="connsiteX7" fmla="*/ 311531 w 3040308"/>
              <a:gd name="connsiteY7" fmla="*/ 412489 h 481718"/>
              <a:gd name="connsiteX8" fmla="*/ 216341 w 3040308"/>
              <a:gd name="connsiteY8" fmla="*/ 377875 h 481718"/>
              <a:gd name="connsiteX9" fmla="*/ 138458 w 3040308"/>
              <a:gd name="connsiteY9" fmla="*/ 343260 h 481718"/>
              <a:gd name="connsiteX10" fmla="*/ 77883 w 3040308"/>
              <a:gd name="connsiteY10" fmla="*/ 311530 h 481718"/>
              <a:gd name="connsiteX11" fmla="*/ 40384 w 3040308"/>
              <a:gd name="connsiteY11" fmla="*/ 285569 h 481718"/>
              <a:gd name="connsiteX12" fmla="*/ 17307 w 3040308"/>
              <a:gd name="connsiteY12" fmla="*/ 262493 h 481718"/>
              <a:gd name="connsiteX13" fmla="*/ 0 w 3040308"/>
              <a:gd name="connsiteY13" fmla="*/ 233648 h 481718"/>
              <a:gd name="connsiteX14" fmla="*/ 0 w 3040308"/>
              <a:gd name="connsiteY14" fmla="*/ 204802 h 481718"/>
              <a:gd name="connsiteX15" fmla="*/ 8654 w 3040308"/>
              <a:gd name="connsiteY15" fmla="*/ 170188 h 481718"/>
              <a:gd name="connsiteX16" fmla="*/ 46153 w 3040308"/>
              <a:gd name="connsiteY16" fmla="*/ 129804 h 481718"/>
              <a:gd name="connsiteX17" fmla="*/ 106728 w 3040308"/>
              <a:gd name="connsiteY17" fmla="*/ 92305 h 481718"/>
              <a:gd name="connsiteX18" fmla="*/ 149996 w 3040308"/>
              <a:gd name="connsiteY18" fmla="*/ 72113 h 481718"/>
              <a:gd name="connsiteX19" fmla="*/ 204803 w 3040308"/>
              <a:gd name="connsiteY19" fmla="*/ 51921 h 481718"/>
              <a:gd name="connsiteX20" fmla="*/ 256724 w 3040308"/>
              <a:gd name="connsiteY20" fmla="*/ 25961 h 481718"/>
              <a:gd name="connsiteX21" fmla="*/ 611523 w 3040308"/>
              <a:gd name="connsiteY21" fmla="*/ 144227 h 481718"/>
              <a:gd name="connsiteX22" fmla="*/ 651907 w 3040308"/>
              <a:gd name="connsiteY22" fmla="*/ 167303 h 481718"/>
              <a:gd name="connsiteX23" fmla="*/ 700944 w 3040308"/>
              <a:gd name="connsiteY23" fmla="*/ 184610 h 481718"/>
              <a:gd name="connsiteX24" fmla="*/ 744212 w 3040308"/>
              <a:gd name="connsiteY24" fmla="*/ 196149 h 481718"/>
              <a:gd name="connsiteX25" fmla="*/ 819210 w 3040308"/>
              <a:gd name="connsiteY25" fmla="*/ 207687 h 481718"/>
              <a:gd name="connsiteX26" fmla="*/ 925938 w 3040308"/>
              <a:gd name="connsiteY26" fmla="*/ 213456 h 481718"/>
              <a:gd name="connsiteX27" fmla="*/ 1318236 w 3040308"/>
              <a:gd name="connsiteY27" fmla="*/ 204802 h 481718"/>
              <a:gd name="connsiteX28" fmla="*/ 1710534 w 3040308"/>
              <a:gd name="connsiteY28" fmla="*/ 196149 h 481718"/>
              <a:gd name="connsiteX29" fmla="*/ 2125908 w 3040308"/>
              <a:gd name="connsiteY29" fmla="*/ 190379 h 481718"/>
              <a:gd name="connsiteX30" fmla="*/ 2275904 w 3040308"/>
              <a:gd name="connsiteY30" fmla="*/ 190379 h 481718"/>
              <a:gd name="connsiteX31" fmla="*/ 2492245 w 3040308"/>
              <a:gd name="connsiteY31" fmla="*/ 187495 h 481718"/>
              <a:gd name="connsiteX32" fmla="*/ 2590319 w 3040308"/>
              <a:gd name="connsiteY32" fmla="*/ 181726 h 481718"/>
              <a:gd name="connsiteX33" fmla="*/ 2662433 w 3040308"/>
              <a:gd name="connsiteY33" fmla="*/ 164419 h 481718"/>
              <a:gd name="connsiteX34" fmla="*/ 2746085 w 3040308"/>
              <a:gd name="connsiteY34" fmla="*/ 144227 h 481718"/>
              <a:gd name="connsiteX35" fmla="*/ 2844159 w 3040308"/>
              <a:gd name="connsiteY35" fmla="*/ 100959 h 481718"/>
              <a:gd name="connsiteX36" fmla="*/ 2913388 w 3040308"/>
              <a:gd name="connsiteY36" fmla="*/ 60575 h 481718"/>
              <a:gd name="connsiteX37" fmla="*/ 2982617 w 3040308"/>
              <a:gd name="connsiteY37" fmla="*/ 0 h 481718"/>
              <a:gd name="connsiteX38" fmla="*/ 3040308 w 3040308"/>
              <a:gd name="connsiteY38" fmla="*/ 118266 h 481718"/>
              <a:gd name="connsiteX39" fmla="*/ 2945118 w 3040308"/>
              <a:gd name="connsiteY39" fmla="*/ 224994 h 481718"/>
              <a:gd name="connsiteX40" fmla="*/ 2878774 w 3040308"/>
              <a:gd name="connsiteY40" fmla="*/ 297108 h 481718"/>
              <a:gd name="connsiteX41" fmla="*/ 2815314 w 3040308"/>
              <a:gd name="connsiteY41" fmla="*/ 351914 h 481718"/>
              <a:gd name="connsiteX42" fmla="*/ 2757623 w 3040308"/>
              <a:gd name="connsiteY42" fmla="*/ 389413 h 481718"/>
              <a:gd name="connsiteX43" fmla="*/ 2699932 w 3040308"/>
              <a:gd name="connsiteY43" fmla="*/ 415374 h 481718"/>
              <a:gd name="connsiteX44" fmla="*/ 2650895 w 3040308"/>
              <a:gd name="connsiteY44" fmla="*/ 429796 h 481718"/>
              <a:gd name="connsiteX45" fmla="*/ 2552820 w 3040308"/>
              <a:gd name="connsiteY45" fmla="*/ 438450 h 481718"/>
              <a:gd name="connsiteX46" fmla="*/ 2304750 w 3040308"/>
              <a:gd name="connsiteY46" fmla="*/ 435566 h 481718"/>
              <a:gd name="connsiteX47" fmla="*/ 2160523 w 3040308"/>
              <a:gd name="connsiteY47" fmla="*/ 438450 h 481718"/>
              <a:gd name="connsiteX48" fmla="*/ 1549000 w 3040308"/>
              <a:gd name="connsiteY48" fmla="*/ 458642 h 48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40308" h="481718">
                <a:moveTo>
                  <a:pt x="1549000" y="458642"/>
                </a:moveTo>
                <a:lnTo>
                  <a:pt x="995167" y="475949"/>
                </a:lnTo>
                <a:lnTo>
                  <a:pt x="796134" y="481718"/>
                </a:lnTo>
                <a:lnTo>
                  <a:pt x="683637" y="481718"/>
                </a:lnTo>
                <a:lnTo>
                  <a:pt x="608639" y="478834"/>
                </a:lnTo>
                <a:lnTo>
                  <a:pt x="507680" y="464411"/>
                </a:lnTo>
                <a:lnTo>
                  <a:pt x="395182" y="438450"/>
                </a:lnTo>
                <a:lnTo>
                  <a:pt x="311531" y="412489"/>
                </a:lnTo>
                <a:lnTo>
                  <a:pt x="216341" y="377875"/>
                </a:lnTo>
                <a:lnTo>
                  <a:pt x="138458" y="343260"/>
                </a:lnTo>
                <a:lnTo>
                  <a:pt x="77883" y="311530"/>
                </a:lnTo>
                <a:lnTo>
                  <a:pt x="40384" y="285569"/>
                </a:lnTo>
                <a:lnTo>
                  <a:pt x="17307" y="262493"/>
                </a:lnTo>
                <a:lnTo>
                  <a:pt x="0" y="233648"/>
                </a:lnTo>
                <a:lnTo>
                  <a:pt x="0" y="204802"/>
                </a:lnTo>
                <a:lnTo>
                  <a:pt x="8654" y="170188"/>
                </a:lnTo>
                <a:lnTo>
                  <a:pt x="46153" y="129804"/>
                </a:lnTo>
                <a:lnTo>
                  <a:pt x="106728" y="92305"/>
                </a:lnTo>
                <a:lnTo>
                  <a:pt x="149996" y="72113"/>
                </a:lnTo>
                <a:lnTo>
                  <a:pt x="204803" y="51921"/>
                </a:lnTo>
                <a:lnTo>
                  <a:pt x="256724" y="25961"/>
                </a:lnTo>
                <a:lnTo>
                  <a:pt x="611523" y="144227"/>
                </a:lnTo>
                <a:lnTo>
                  <a:pt x="651907" y="167303"/>
                </a:lnTo>
                <a:lnTo>
                  <a:pt x="700944" y="184610"/>
                </a:lnTo>
                <a:lnTo>
                  <a:pt x="744212" y="196149"/>
                </a:lnTo>
                <a:lnTo>
                  <a:pt x="819210" y="207687"/>
                </a:lnTo>
                <a:lnTo>
                  <a:pt x="925938" y="213456"/>
                </a:lnTo>
                <a:lnTo>
                  <a:pt x="1318236" y="204802"/>
                </a:lnTo>
                <a:lnTo>
                  <a:pt x="1710534" y="196149"/>
                </a:lnTo>
                <a:lnTo>
                  <a:pt x="2125908" y="190379"/>
                </a:lnTo>
                <a:lnTo>
                  <a:pt x="2275904" y="190379"/>
                </a:lnTo>
                <a:lnTo>
                  <a:pt x="2492245" y="187495"/>
                </a:lnTo>
                <a:lnTo>
                  <a:pt x="2590319" y="181726"/>
                </a:lnTo>
                <a:lnTo>
                  <a:pt x="2662433" y="164419"/>
                </a:lnTo>
                <a:lnTo>
                  <a:pt x="2746085" y="144227"/>
                </a:lnTo>
                <a:lnTo>
                  <a:pt x="2844159" y="100959"/>
                </a:lnTo>
                <a:lnTo>
                  <a:pt x="2913388" y="60575"/>
                </a:lnTo>
                <a:lnTo>
                  <a:pt x="2982617" y="0"/>
                </a:lnTo>
                <a:lnTo>
                  <a:pt x="3040308" y="118266"/>
                </a:lnTo>
                <a:lnTo>
                  <a:pt x="2945118" y="224994"/>
                </a:lnTo>
                <a:lnTo>
                  <a:pt x="2878774" y="297108"/>
                </a:lnTo>
                <a:lnTo>
                  <a:pt x="2815314" y="351914"/>
                </a:lnTo>
                <a:lnTo>
                  <a:pt x="2757623" y="389413"/>
                </a:lnTo>
                <a:lnTo>
                  <a:pt x="2699932" y="415374"/>
                </a:lnTo>
                <a:lnTo>
                  <a:pt x="2650895" y="429796"/>
                </a:lnTo>
                <a:lnTo>
                  <a:pt x="2552820" y="438450"/>
                </a:lnTo>
                <a:lnTo>
                  <a:pt x="2304750" y="435566"/>
                </a:lnTo>
                <a:lnTo>
                  <a:pt x="2160523" y="438450"/>
                </a:lnTo>
                <a:lnTo>
                  <a:pt x="1549000" y="45864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50AB626-689F-4FB4-A93B-BAFE03EF4798}"/>
              </a:ext>
            </a:extLst>
          </p:cNvPr>
          <p:cNvSpPr/>
          <p:nvPr/>
        </p:nvSpPr>
        <p:spPr>
          <a:xfrm>
            <a:off x="4027488" y="5326063"/>
            <a:ext cx="803275" cy="569912"/>
          </a:xfrm>
          <a:custGeom>
            <a:avLst/>
            <a:gdLst>
              <a:gd name="connsiteX0" fmla="*/ 345281 w 804862"/>
              <a:gd name="connsiteY0" fmla="*/ 100013 h 569119"/>
              <a:gd name="connsiteX1" fmla="*/ 461962 w 804862"/>
              <a:gd name="connsiteY1" fmla="*/ 138113 h 569119"/>
              <a:gd name="connsiteX2" fmla="*/ 559594 w 804862"/>
              <a:gd name="connsiteY2" fmla="*/ 164307 h 569119"/>
              <a:gd name="connsiteX3" fmla="*/ 628650 w 804862"/>
              <a:gd name="connsiteY3" fmla="*/ 176213 h 569119"/>
              <a:gd name="connsiteX4" fmla="*/ 673894 w 804862"/>
              <a:gd name="connsiteY4" fmla="*/ 178594 h 569119"/>
              <a:gd name="connsiteX5" fmla="*/ 702469 w 804862"/>
              <a:gd name="connsiteY5" fmla="*/ 173832 h 569119"/>
              <a:gd name="connsiteX6" fmla="*/ 716756 w 804862"/>
              <a:gd name="connsiteY6" fmla="*/ 164307 h 569119"/>
              <a:gd name="connsiteX7" fmla="*/ 804862 w 804862"/>
              <a:gd name="connsiteY7" fmla="*/ 92869 h 569119"/>
              <a:gd name="connsiteX8" fmla="*/ 697706 w 804862"/>
              <a:gd name="connsiteY8" fmla="*/ 569119 h 569119"/>
              <a:gd name="connsiteX9" fmla="*/ 623887 w 804862"/>
              <a:gd name="connsiteY9" fmla="*/ 507207 h 569119"/>
              <a:gd name="connsiteX10" fmla="*/ 597694 w 804862"/>
              <a:gd name="connsiteY10" fmla="*/ 469107 h 569119"/>
              <a:gd name="connsiteX11" fmla="*/ 545306 w 804862"/>
              <a:gd name="connsiteY11" fmla="*/ 407194 h 569119"/>
              <a:gd name="connsiteX12" fmla="*/ 483394 w 804862"/>
              <a:gd name="connsiteY12" fmla="*/ 357188 h 569119"/>
              <a:gd name="connsiteX13" fmla="*/ 371475 w 804862"/>
              <a:gd name="connsiteY13" fmla="*/ 278607 h 569119"/>
              <a:gd name="connsiteX14" fmla="*/ 230981 w 804862"/>
              <a:gd name="connsiteY14" fmla="*/ 185738 h 569119"/>
              <a:gd name="connsiteX15" fmla="*/ 54769 w 804862"/>
              <a:gd name="connsiteY15" fmla="*/ 73819 h 569119"/>
              <a:gd name="connsiteX16" fmla="*/ 23812 w 804862"/>
              <a:gd name="connsiteY16" fmla="*/ 57150 h 569119"/>
              <a:gd name="connsiteX17" fmla="*/ 9525 w 804862"/>
              <a:gd name="connsiteY17" fmla="*/ 45244 h 569119"/>
              <a:gd name="connsiteX18" fmla="*/ 0 w 804862"/>
              <a:gd name="connsiteY18" fmla="*/ 35719 h 569119"/>
              <a:gd name="connsiteX19" fmla="*/ 0 w 804862"/>
              <a:gd name="connsiteY19" fmla="*/ 19050 h 569119"/>
              <a:gd name="connsiteX20" fmla="*/ 7144 w 804862"/>
              <a:gd name="connsiteY20" fmla="*/ 9525 h 569119"/>
              <a:gd name="connsiteX21" fmla="*/ 30956 w 804862"/>
              <a:gd name="connsiteY21" fmla="*/ 2382 h 569119"/>
              <a:gd name="connsiteX22" fmla="*/ 73819 w 804862"/>
              <a:gd name="connsiteY22" fmla="*/ 0 h 569119"/>
              <a:gd name="connsiteX23" fmla="*/ 104775 w 804862"/>
              <a:gd name="connsiteY23" fmla="*/ 9525 h 569119"/>
              <a:gd name="connsiteX24" fmla="*/ 345281 w 804862"/>
              <a:gd name="connsiteY24" fmla="*/ 100013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04862" h="569119">
                <a:moveTo>
                  <a:pt x="345281" y="100013"/>
                </a:moveTo>
                <a:lnTo>
                  <a:pt x="461962" y="138113"/>
                </a:lnTo>
                <a:lnTo>
                  <a:pt x="559594" y="164307"/>
                </a:lnTo>
                <a:lnTo>
                  <a:pt x="628650" y="176213"/>
                </a:lnTo>
                <a:lnTo>
                  <a:pt x="673894" y="178594"/>
                </a:lnTo>
                <a:lnTo>
                  <a:pt x="702469" y="173832"/>
                </a:lnTo>
                <a:lnTo>
                  <a:pt x="716756" y="164307"/>
                </a:lnTo>
                <a:lnTo>
                  <a:pt x="804862" y="92869"/>
                </a:lnTo>
                <a:lnTo>
                  <a:pt x="697706" y="569119"/>
                </a:lnTo>
                <a:lnTo>
                  <a:pt x="623887" y="507207"/>
                </a:lnTo>
                <a:lnTo>
                  <a:pt x="597694" y="469107"/>
                </a:lnTo>
                <a:lnTo>
                  <a:pt x="545306" y="407194"/>
                </a:lnTo>
                <a:lnTo>
                  <a:pt x="483394" y="357188"/>
                </a:lnTo>
                <a:lnTo>
                  <a:pt x="371475" y="278607"/>
                </a:lnTo>
                <a:lnTo>
                  <a:pt x="230981" y="185738"/>
                </a:lnTo>
                <a:lnTo>
                  <a:pt x="54769" y="73819"/>
                </a:lnTo>
                <a:lnTo>
                  <a:pt x="23812" y="57150"/>
                </a:lnTo>
                <a:lnTo>
                  <a:pt x="9525" y="45244"/>
                </a:lnTo>
                <a:lnTo>
                  <a:pt x="0" y="35719"/>
                </a:lnTo>
                <a:lnTo>
                  <a:pt x="0" y="19050"/>
                </a:lnTo>
                <a:lnTo>
                  <a:pt x="7144" y="9525"/>
                </a:lnTo>
                <a:lnTo>
                  <a:pt x="30956" y="2382"/>
                </a:lnTo>
                <a:lnTo>
                  <a:pt x="73819" y="0"/>
                </a:lnTo>
                <a:lnTo>
                  <a:pt x="104775" y="9525"/>
                </a:lnTo>
                <a:lnTo>
                  <a:pt x="345281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2140260-8077-40C0-8EBF-C61C0C810AA6}"/>
              </a:ext>
            </a:extLst>
          </p:cNvPr>
          <p:cNvGrpSpPr>
            <a:grpSpLocks/>
          </p:cNvGrpSpPr>
          <p:nvPr/>
        </p:nvGrpSpPr>
        <p:grpSpPr bwMode="auto">
          <a:xfrm>
            <a:off x="2803525" y="1344613"/>
            <a:ext cx="4351338" cy="4741862"/>
            <a:chOff x="2955925" y="1497013"/>
            <a:chExt cx="4351338" cy="4741862"/>
          </a:xfrm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6F2038A2-0BB2-405E-83EA-3E443697F17F}"/>
                </a:ext>
              </a:extLst>
            </p:cNvPr>
            <p:cNvSpPr/>
            <p:nvPr/>
          </p:nvSpPr>
          <p:spPr>
            <a:xfrm>
              <a:off x="4613275" y="1497013"/>
              <a:ext cx="615950" cy="812800"/>
            </a:xfrm>
            <a:custGeom>
              <a:avLst/>
              <a:gdLst>
                <a:gd name="connsiteX0" fmla="*/ 531019 w 616744"/>
                <a:gd name="connsiteY0" fmla="*/ 523875 h 812007"/>
                <a:gd name="connsiteX1" fmla="*/ 533400 w 616744"/>
                <a:gd name="connsiteY1" fmla="*/ 773907 h 812007"/>
                <a:gd name="connsiteX2" fmla="*/ 259557 w 616744"/>
                <a:gd name="connsiteY2" fmla="*/ 812007 h 812007"/>
                <a:gd name="connsiteX3" fmla="*/ 264319 w 616744"/>
                <a:gd name="connsiteY3" fmla="*/ 616744 h 812007"/>
                <a:gd name="connsiteX4" fmla="*/ 264319 w 616744"/>
                <a:gd name="connsiteY4" fmla="*/ 495300 h 812007"/>
                <a:gd name="connsiteX5" fmla="*/ 257175 w 616744"/>
                <a:gd name="connsiteY5" fmla="*/ 395288 h 812007"/>
                <a:gd name="connsiteX6" fmla="*/ 242888 w 616744"/>
                <a:gd name="connsiteY6" fmla="*/ 311944 h 812007"/>
                <a:gd name="connsiteX7" fmla="*/ 221457 w 616744"/>
                <a:gd name="connsiteY7" fmla="*/ 235744 h 812007"/>
                <a:gd name="connsiteX8" fmla="*/ 207169 w 616744"/>
                <a:gd name="connsiteY8" fmla="*/ 207169 h 812007"/>
                <a:gd name="connsiteX9" fmla="*/ 195263 w 616744"/>
                <a:gd name="connsiteY9" fmla="*/ 190500 h 812007"/>
                <a:gd name="connsiteX10" fmla="*/ 164307 w 616744"/>
                <a:gd name="connsiteY10" fmla="*/ 164307 h 812007"/>
                <a:gd name="connsiteX11" fmla="*/ 119063 w 616744"/>
                <a:gd name="connsiteY11" fmla="*/ 133350 h 812007"/>
                <a:gd name="connsiteX12" fmla="*/ 66675 w 616744"/>
                <a:gd name="connsiteY12" fmla="*/ 102394 h 812007"/>
                <a:gd name="connsiteX13" fmla="*/ 30957 w 616744"/>
                <a:gd name="connsiteY13" fmla="*/ 83344 h 812007"/>
                <a:gd name="connsiteX14" fmla="*/ 16669 w 616744"/>
                <a:gd name="connsiteY14" fmla="*/ 71438 h 812007"/>
                <a:gd name="connsiteX15" fmla="*/ 7144 w 616744"/>
                <a:gd name="connsiteY15" fmla="*/ 59532 h 812007"/>
                <a:gd name="connsiteX16" fmla="*/ 0 w 616744"/>
                <a:gd name="connsiteY16" fmla="*/ 45244 h 812007"/>
                <a:gd name="connsiteX17" fmla="*/ 4763 w 616744"/>
                <a:gd name="connsiteY17" fmla="*/ 28575 h 812007"/>
                <a:gd name="connsiteX18" fmla="*/ 26194 w 616744"/>
                <a:gd name="connsiteY18" fmla="*/ 14288 h 812007"/>
                <a:gd name="connsiteX19" fmla="*/ 54769 w 616744"/>
                <a:gd name="connsiteY19" fmla="*/ 7144 h 812007"/>
                <a:gd name="connsiteX20" fmla="*/ 126207 w 616744"/>
                <a:gd name="connsiteY20" fmla="*/ 0 h 812007"/>
                <a:gd name="connsiteX21" fmla="*/ 185738 w 616744"/>
                <a:gd name="connsiteY21" fmla="*/ 2382 h 812007"/>
                <a:gd name="connsiteX22" fmla="*/ 240507 w 616744"/>
                <a:gd name="connsiteY22" fmla="*/ 9525 h 812007"/>
                <a:gd name="connsiteX23" fmla="*/ 304800 w 616744"/>
                <a:gd name="connsiteY23" fmla="*/ 23813 h 812007"/>
                <a:gd name="connsiteX24" fmla="*/ 361950 w 616744"/>
                <a:gd name="connsiteY24" fmla="*/ 40482 h 812007"/>
                <a:gd name="connsiteX25" fmla="*/ 423863 w 616744"/>
                <a:gd name="connsiteY25" fmla="*/ 61913 h 812007"/>
                <a:gd name="connsiteX26" fmla="*/ 469107 w 616744"/>
                <a:gd name="connsiteY26" fmla="*/ 80963 h 812007"/>
                <a:gd name="connsiteX27" fmla="*/ 523875 w 616744"/>
                <a:gd name="connsiteY27" fmla="*/ 116682 h 812007"/>
                <a:gd name="connsiteX28" fmla="*/ 552450 w 616744"/>
                <a:gd name="connsiteY28" fmla="*/ 135732 h 812007"/>
                <a:gd name="connsiteX29" fmla="*/ 576263 w 616744"/>
                <a:gd name="connsiteY29" fmla="*/ 152400 h 812007"/>
                <a:gd name="connsiteX30" fmla="*/ 597694 w 616744"/>
                <a:gd name="connsiteY30" fmla="*/ 173832 h 812007"/>
                <a:gd name="connsiteX31" fmla="*/ 609600 w 616744"/>
                <a:gd name="connsiteY31" fmla="*/ 192882 h 812007"/>
                <a:gd name="connsiteX32" fmla="*/ 616744 w 616744"/>
                <a:gd name="connsiteY32" fmla="*/ 216694 h 812007"/>
                <a:gd name="connsiteX33" fmla="*/ 611982 w 616744"/>
                <a:gd name="connsiteY33" fmla="*/ 242888 h 812007"/>
                <a:gd name="connsiteX34" fmla="*/ 600075 w 616744"/>
                <a:gd name="connsiteY34" fmla="*/ 264319 h 812007"/>
                <a:gd name="connsiteX35" fmla="*/ 578644 w 616744"/>
                <a:gd name="connsiteY35" fmla="*/ 290513 h 812007"/>
                <a:gd name="connsiteX36" fmla="*/ 554832 w 616744"/>
                <a:gd name="connsiteY36" fmla="*/ 323850 h 812007"/>
                <a:gd name="connsiteX37" fmla="*/ 542925 w 616744"/>
                <a:gd name="connsiteY37" fmla="*/ 357188 h 812007"/>
                <a:gd name="connsiteX38" fmla="*/ 533400 w 616744"/>
                <a:gd name="connsiteY38" fmla="*/ 397669 h 812007"/>
                <a:gd name="connsiteX39" fmla="*/ 531019 w 616744"/>
                <a:gd name="connsiteY39" fmla="*/ 523875 h 81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4" h="812007">
                  <a:moveTo>
                    <a:pt x="531019" y="523875"/>
                  </a:moveTo>
                  <a:cubicBezTo>
                    <a:pt x="531813" y="607219"/>
                    <a:pt x="532606" y="690563"/>
                    <a:pt x="533400" y="773907"/>
                  </a:cubicBezTo>
                  <a:lnTo>
                    <a:pt x="259557" y="812007"/>
                  </a:lnTo>
                  <a:lnTo>
                    <a:pt x="264319" y="616744"/>
                  </a:lnTo>
                  <a:lnTo>
                    <a:pt x="264319" y="495300"/>
                  </a:lnTo>
                  <a:lnTo>
                    <a:pt x="257175" y="395288"/>
                  </a:lnTo>
                  <a:lnTo>
                    <a:pt x="242888" y="311944"/>
                  </a:lnTo>
                  <a:lnTo>
                    <a:pt x="221457" y="235744"/>
                  </a:lnTo>
                  <a:lnTo>
                    <a:pt x="207169" y="207169"/>
                  </a:lnTo>
                  <a:lnTo>
                    <a:pt x="195263" y="190500"/>
                  </a:lnTo>
                  <a:lnTo>
                    <a:pt x="164307" y="164307"/>
                  </a:lnTo>
                  <a:lnTo>
                    <a:pt x="119063" y="133350"/>
                  </a:lnTo>
                  <a:lnTo>
                    <a:pt x="66675" y="102394"/>
                  </a:lnTo>
                  <a:lnTo>
                    <a:pt x="30957" y="83344"/>
                  </a:lnTo>
                  <a:lnTo>
                    <a:pt x="16669" y="71438"/>
                  </a:lnTo>
                  <a:lnTo>
                    <a:pt x="7144" y="59532"/>
                  </a:lnTo>
                  <a:lnTo>
                    <a:pt x="0" y="45244"/>
                  </a:lnTo>
                  <a:lnTo>
                    <a:pt x="4763" y="28575"/>
                  </a:lnTo>
                  <a:lnTo>
                    <a:pt x="26194" y="14288"/>
                  </a:lnTo>
                  <a:lnTo>
                    <a:pt x="54769" y="7144"/>
                  </a:lnTo>
                  <a:lnTo>
                    <a:pt x="126207" y="0"/>
                  </a:lnTo>
                  <a:lnTo>
                    <a:pt x="185738" y="2382"/>
                  </a:lnTo>
                  <a:lnTo>
                    <a:pt x="240507" y="9525"/>
                  </a:lnTo>
                  <a:lnTo>
                    <a:pt x="304800" y="23813"/>
                  </a:lnTo>
                  <a:lnTo>
                    <a:pt x="361950" y="40482"/>
                  </a:lnTo>
                  <a:lnTo>
                    <a:pt x="423863" y="61913"/>
                  </a:lnTo>
                  <a:lnTo>
                    <a:pt x="469107" y="80963"/>
                  </a:lnTo>
                  <a:lnTo>
                    <a:pt x="523875" y="116682"/>
                  </a:lnTo>
                  <a:lnTo>
                    <a:pt x="552450" y="135732"/>
                  </a:lnTo>
                  <a:lnTo>
                    <a:pt x="576263" y="152400"/>
                  </a:lnTo>
                  <a:lnTo>
                    <a:pt x="597694" y="173832"/>
                  </a:lnTo>
                  <a:lnTo>
                    <a:pt x="609600" y="192882"/>
                  </a:lnTo>
                  <a:lnTo>
                    <a:pt x="616744" y="216694"/>
                  </a:lnTo>
                  <a:lnTo>
                    <a:pt x="611982" y="242888"/>
                  </a:lnTo>
                  <a:lnTo>
                    <a:pt x="600075" y="264319"/>
                  </a:lnTo>
                  <a:lnTo>
                    <a:pt x="578644" y="290513"/>
                  </a:lnTo>
                  <a:lnTo>
                    <a:pt x="554832" y="323850"/>
                  </a:lnTo>
                  <a:lnTo>
                    <a:pt x="542925" y="357188"/>
                  </a:lnTo>
                  <a:lnTo>
                    <a:pt x="533400" y="397669"/>
                  </a:lnTo>
                  <a:cubicBezTo>
                    <a:pt x="532606" y="439738"/>
                    <a:pt x="531813" y="481806"/>
                    <a:pt x="531019" y="523875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10BE15AC-EFB4-44FA-94E0-9DE8B816C21B}"/>
                </a:ext>
              </a:extLst>
            </p:cNvPr>
            <p:cNvSpPr/>
            <p:nvPr/>
          </p:nvSpPr>
          <p:spPr>
            <a:xfrm>
              <a:off x="2955925" y="2243138"/>
              <a:ext cx="354013" cy="1139825"/>
            </a:xfrm>
            <a:custGeom>
              <a:avLst/>
              <a:gdLst>
                <a:gd name="connsiteX0" fmla="*/ 2382 w 354807"/>
                <a:gd name="connsiteY0" fmla="*/ 862012 h 1140618"/>
                <a:gd name="connsiteX1" fmla="*/ 0 w 354807"/>
                <a:gd name="connsiteY1" fmla="*/ 795337 h 1140618"/>
                <a:gd name="connsiteX2" fmla="*/ 2382 w 354807"/>
                <a:gd name="connsiteY2" fmla="*/ 716756 h 1140618"/>
                <a:gd name="connsiteX3" fmla="*/ 9525 w 354807"/>
                <a:gd name="connsiteY3" fmla="*/ 659606 h 1140618"/>
                <a:gd name="connsiteX4" fmla="*/ 16669 w 354807"/>
                <a:gd name="connsiteY4" fmla="*/ 631031 h 1140618"/>
                <a:gd name="connsiteX5" fmla="*/ 30957 w 354807"/>
                <a:gd name="connsiteY5" fmla="*/ 614362 h 1140618"/>
                <a:gd name="connsiteX6" fmla="*/ 61913 w 354807"/>
                <a:gd name="connsiteY6" fmla="*/ 571500 h 1140618"/>
                <a:gd name="connsiteX7" fmla="*/ 90488 w 354807"/>
                <a:gd name="connsiteY7" fmla="*/ 528637 h 1140618"/>
                <a:gd name="connsiteX8" fmla="*/ 116682 w 354807"/>
                <a:gd name="connsiteY8" fmla="*/ 485775 h 1140618"/>
                <a:gd name="connsiteX9" fmla="*/ 135732 w 354807"/>
                <a:gd name="connsiteY9" fmla="*/ 440531 h 1140618"/>
                <a:gd name="connsiteX10" fmla="*/ 157163 w 354807"/>
                <a:gd name="connsiteY10" fmla="*/ 390525 h 1140618"/>
                <a:gd name="connsiteX11" fmla="*/ 169069 w 354807"/>
                <a:gd name="connsiteY11" fmla="*/ 354806 h 1140618"/>
                <a:gd name="connsiteX12" fmla="*/ 176213 w 354807"/>
                <a:gd name="connsiteY12" fmla="*/ 307181 h 1140618"/>
                <a:gd name="connsiteX13" fmla="*/ 180975 w 354807"/>
                <a:gd name="connsiteY13" fmla="*/ 259556 h 1140618"/>
                <a:gd name="connsiteX14" fmla="*/ 180975 w 354807"/>
                <a:gd name="connsiteY14" fmla="*/ 204787 h 1140618"/>
                <a:gd name="connsiteX15" fmla="*/ 169069 w 354807"/>
                <a:gd name="connsiteY15" fmla="*/ 102393 h 1140618"/>
                <a:gd name="connsiteX16" fmla="*/ 159544 w 354807"/>
                <a:gd name="connsiteY16" fmla="*/ 59531 h 1140618"/>
                <a:gd name="connsiteX17" fmla="*/ 154782 w 354807"/>
                <a:gd name="connsiteY17" fmla="*/ 30956 h 1140618"/>
                <a:gd name="connsiteX18" fmla="*/ 159544 w 354807"/>
                <a:gd name="connsiteY18" fmla="*/ 11906 h 1140618"/>
                <a:gd name="connsiteX19" fmla="*/ 166688 w 354807"/>
                <a:gd name="connsiteY19" fmla="*/ 4762 h 1140618"/>
                <a:gd name="connsiteX20" fmla="*/ 180975 w 354807"/>
                <a:gd name="connsiteY20" fmla="*/ 0 h 1140618"/>
                <a:gd name="connsiteX21" fmla="*/ 202407 w 354807"/>
                <a:gd name="connsiteY21" fmla="*/ 4762 h 1140618"/>
                <a:gd name="connsiteX22" fmla="*/ 221457 w 354807"/>
                <a:gd name="connsiteY22" fmla="*/ 16668 h 1140618"/>
                <a:gd name="connsiteX23" fmla="*/ 245269 w 354807"/>
                <a:gd name="connsiteY23" fmla="*/ 40481 h 1140618"/>
                <a:gd name="connsiteX24" fmla="*/ 288132 w 354807"/>
                <a:gd name="connsiteY24" fmla="*/ 104775 h 1140618"/>
                <a:gd name="connsiteX25" fmla="*/ 321469 w 354807"/>
                <a:gd name="connsiteY25" fmla="*/ 157162 h 1140618"/>
                <a:gd name="connsiteX26" fmla="*/ 347663 w 354807"/>
                <a:gd name="connsiteY26" fmla="*/ 200025 h 1140618"/>
                <a:gd name="connsiteX27" fmla="*/ 354807 w 354807"/>
                <a:gd name="connsiteY27" fmla="*/ 300037 h 1140618"/>
                <a:gd name="connsiteX28" fmla="*/ 352425 w 354807"/>
                <a:gd name="connsiteY28" fmla="*/ 385762 h 1140618"/>
                <a:gd name="connsiteX29" fmla="*/ 347663 w 354807"/>
                <a:gd name="connsiteY29" fmla="*/ 461962 h 1140618"/>
                <a:gd name="connsiteX30" fmla="*/ 342900 w 354807"/>
                <a:gd name="connsiteY30" fmla="*/ 533400 h 1140618"/>
                <a:gd name="connsiteX31" fmla="*/ 333375 w 354807"/>
                <a:gd name="connsiteY31" fmla="*/ 638175 h 1140618"/>
                <a:gd name="connsiteX32" fmla="*/ 321469 w 354807"/>
                <a:gd name="connsiteY32" fmla="*/ 721518 h 1140618"/>
                <a:gd name="connsiteX33" fmla="*/ 304800 w 354807"/>
                <a:gd name="connsiteY33" fmla="*/ 823912 h 1140618"/>
                <a:gd name="connsiteX34" fmla="*/ 280988 w 354807"/>
                <a:gd name="connsiteY34" fmla="*/ 940593 h 1140618"/>
                <a:gd name="connsiteX35" fmla="*/ 252413 w 354807"/>
                <a:gd name="connsiteY35" fmla="*/ 1031081 h 1140618"/>
                <a:gd name="connsiteX36" fmla="*/ 230982 w 354807"/>
                <a:gd name="connsiteY36" fmla="*/ 1083468 h 1140618"/>
                <a:gd name="connsiteX37" fmla="*/ 214313 w 354807"/>
                <a:gd name="connsiteY37" fmla="*/ 1109662 h 1140618"/>
                <a:gd name="connsiteX38" fmla="*/ 190500 w 354807"/>
                <a:gd name="connsiteY38" fmla="*/ 1133475 h 1140618"/>
                <a:gd name="connsiteX39" fmla="*/ 166688 w 354807"/>
                <a:gd name="connsiteY39" fmla="*/ 1140618 h 1140618"/>
                <a:gd name="connsiteX40" fmla="*/ 126207 w 354807"/>
                <a:gd name="connsiteY40" fmla="*/ 1140618 h 1140618"/>
                <a:gd name="connsiteX41" fmla="*/ 102394 w 354807"/>
                <a:gd name="connsiteY41" fmla="*/ 1128712 h 1140618"/>
                <a:gd name="connsiteX42" fmla="*/ 78582 w 354807"/>
                <a:gd name="connsiteY42" fmla="*/ 1114425 h 1140618"/>
                <a:gd name="connsiteX43" fmla="*/ 50007 w 354807"/>
                <a:gd name="connsiteY43" fmla="*/ 1090612 h 1140618"/>
                <a:gd name="connsiteX44" fmla="*/ 28575 w 354807"/>
                <a:gd name="connsiteY44" fmla="*/ 1052512 h 1140618"/>
                <a:gd name="connsiteX45" fmla="*/ 14288 w 354807"/>
                <a:gd name="connsiteY45" fmla="*/ 990600 h 1140618"/>
                <a:gd name="connsiteX46" fmla="*/ 2382 w 354807"/>
                <a:gd name="connsiteY46" fmla="*/ 862012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140618">
                  <a:moveTo>
                    <a:pt x="2382" y="862012"/>
                  </a:moveTo>
                  <a:lnTo>
                    <a:pt x="0" y="795337"/>
                  </a:lnTo>
                  <a:lnTo>
                    <a:pt x="2382" y="716756"/>
                  </a:lnTo>
                  <a:lnTo>
                    <a:pt x="9525" y="659606"/>
                  </a:lnTo>
                  <a:lnTo>
                    <a:pt x="16669" y="631031"/>
                  </a:lnTo>
                  <a:lnTo>
                    <a:pt x="30957" y="614362"/>
                  </a:lnTo>
                  <a:lnTo>
                    <a:pt x="61913" y="571500"/>
                  </a:lnTo>
                  <a:lnTo>
                    <a:pt x="90488" y="528637"/>
                  </a:lnTo>
                  <a:lnTo>
                    <a:pt x="116682" y="485775"/>
                  </a:lnTo>
                  <a:lnTo>
                    <a:pt x="135732" y="440531"/>
                  </a:lnTo>
                  <a:lnTo>
                    <a:pt x="157163" y="390525"/>
                  </a:lnTo>
                  <a:lnTo>
                    <a:pt x="169069" y="354806"/>
                  </a:lnTo>
                  <a:lnTo>
                    <a:pt x="176213" y="307181"/>
                  </a:lnTo>
                  <a:lnTo>
                    <a:pt x="180975" y="259556"/>
                  </a:lnTo>
                  <a:lnTo>
                    <a:pt x="180975" y="204787"/>
                  </a:lnTo>
                  <a:lnTo>
                    <a:pt x="169069" y="102393"/>
                  </a:lnTo>
                  <a:lnTo>
                    <a:pt x="159544" y="59531"/>
                  </a:lnTo>
                  <a:lnTo>
                    <a:pt x="154782" y="30956"/>
                  </a:lnTo>
                  <a:lnTo>
                    <a:pt x="159544" y="11906"/>
                  </a:lnTo>
                  <a:lnTo>
                    <a:pt x="166688" y="4762"/>
                  </a:lnTo>
                  <a:lnTo>
                    <a:pt x="180975" y="0"/>
                  </a:lnTo>
                  <a:lnTo>
                    <a:pt x="202407" y="4762"/>
                  </a:lnTo>
                  <a:lnTo>
                    <a:pt x="221457" y="16668"/>
                  </a:lnTo>
                  <a:lnTo>
                    <a:pt x="245269" y="40481"/>
                  </a:lnTo>
                  <a:lnTo>
                    <a:pt x="288132" y="104775"/>
                  </a:lnTo>
                  <a:lnTo>
                    <a:pt x="321469" y="157162"/>
                  </a:lnTo>
                  <a:lnTo>
                    <a:pt x="347663" y="200025"/>
                  </a:lnTo>
                  <a:lnTo>
                    <a:pt x="354807" y="300037"/>
                  </a:lnTo>
                  <a:lnTo>
                    <a:pt x="352425" y="385762"/>
                  </a:lnTo>
                  <a:lnTo>
                    <a:pt x="347663" y="461962"/>
                  </a:lnTo>
                  <a:lnTo>
                    <a:pt x="342900" y="533400"/>
                  </a:lnTo>
                  <a:lnTo>
                    <a:pt x="333375" y="638175"/>
                  </a:lnTo>
                  <a:lnTo>
                    <a:pt x="321469" y="721518"/>
                  </a:lnTo>
                  <a:lnTo>
                    <a:pt x="304800" y="823912"/>
                  </a:lnTo>
                  <a:lnTo>
                    <a:pt x="280988" y="940593"/>
                  </a:lnTo>
                  <a:lnTo>
                    <a:pt x="252413" y="1031081"/>
                  </a:lnTo>
                  <a:lnTo>
                    <a:pt x="230982" y="1083468"/>
                  </a:lnTo>
                  <a:lnTo>
                    <a:pt x="214313" y="1109662"/>
                  </a:lnTo>
                  <a:lnTo>
                    <a:pt x="190500" y="1133475"/>
                  </a:lnTo>
                  <a:lnTo>
                    <a:pt x="166688" y="1140618"/>
                  </a:lnTo>
                  <a:lnTo>
                    <a:pt x="126207" y="1140618"/>
                  </a:lnTo>
                  <a:lnTo>
                    <a:pt x="102394" y="1128712"/>
                  </a:lnTo>
                  <a:lnTo>
                    <a:pt x="78582" y="1114425"/>
                  </a:lnTo>
                  <a:lnTo>
                    <a:pt x="50007" y="1090612"/>
                  </a:lnTo>
                  <a:lnTo>
                    <a:pt x="28575" y="1052512"/>
                  </a:lnTo>
                  <a:lnTo>
                    <a:pt x="14288" y="990600"/>
                  </a:lnTo>
                  <a:lnTo>
                    <a:pt x="2382" y="8620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21D95C8B-53F4-4E50-AD4C-B9CCC032D8EA}"/>
                </a:ext>
              </a:extLst>
            </p:cNvPr>
            <p:cNvSpPr/>
            <p:nvPr/>
          </p:nvSpPr>
          <p:spPr>
            <a:xfrm>
              <a:off x="3922713" y="2890838"/>
              <a:ext cx="2043112" cy="469900"/>
            </a:xfrm>
            <a:custGeom>
              <a:avLst/>
              <a:gdLst>
                <a:gd name="connsiteX0" fmla="*/ 1364456 w 2043112"/>
                <a:gd name="connsiteY0" fmla="*/ 333375 h 469106"/>
                <a:gd name="connsiteX1" fmla="*/ 1019175 w 2043112"/>
                <a:gd name="connsiteY1" fmla="*/ 381000 h 469106"/>
                <a:gd name="connsiteX2" fmla="*/ 914400 w 2043112"/>
                <a:gd name="connsiteY2" fmla="*/ 400050 h 469106"/>
                <a:gd name="connsiteX3" fmla="*/ 771525 w 2043112"/>
                <a:gd name="connsiteY3" fmla="*/ 407193 h 469106"/>
                <a:gd name="connsiteX4" fmla="*/ 673894 w 2043112"/>
                <a:gd name="connsiteY4" fmla="*/ 414337 h 469106"/>
                <a:gd name="connsiteX5" fmla="*/ 585787 w 2043112"/>
                <a:gd name="connsiteY5" fmla="*/ 428625 h 469106"/>
                <a:gd name="connsiteX6" fmla="*/ 481012 w 2043112"/>
                <a:gd name="connsiteY6" fmla="*/ 452437 h 469106"/>
                <a:gd name="connsiteX7" fmla="*/ 404812 w 2043112"/>
                <a:gd name="connsiteY7" fmla="*/ 464343 h 469106"/>
                <a:gd name="connsiteX8" fmla="*/ 354806 w 2043112"/>
                <a:gd name="connsiteY8" fmla="*/ 469106 h 469106"/>
                <a:gd name="connsiteX9" fmla="*/ 309562 w 2043112"/>
                <a:gd name="connsiteY9" fmla="*/ 464343 h 469106"/>
                <a:gd name="connsiteX10" fmla="*/ 261937 w 2043112"/>
                <a:gd name="connsiteY10" fmla="*/ 450056 h 469106"/>
                <a:gd name="connsiteX11" fmla="*/ 200025 w 2043112"/>
                <a:gd name="connsiteY11" fmla="*/ 416718 h 469106"/>
                <a:gd name="connsiteX12" fmla="*/ 154781 w 2043112"/>
                <a:gd name="connsiteY12" fmla="*/ 390525 h 469106"/>
                <a:gd name="connsiteX13" fmla="*/ 104775 w 2043112"/>
                <a:gd name="connsiteY13" fmla="*/ 352425 h 469106"/>
                <a:gd name="connsiteX14" fmla="*/ 50006 w 2043112"/>
                <a:gd name="connsiteY14" fmla="*/ 307181 h 469106"/>
                <a:gd name="connsiteX15" fmla="*/ 16669 w 2043112"/>
                <a:gd name="connsiteY15" fmla="*/ 273843 h 469106"/>
                <a:gd name="connsiteX16" fmla="*/ 4762 w 2043112"/>
                <a:gd name="connsiteY16" fmla="*/ 257175 h 469106"/>
                <a:gd name="connsiteX17" fmla="*/ 0 w 2043112"/>
                <a:gd name="connsiteY17" fmla="*/ 230981 h 469106"/>
                <a:gd name="connsiteX18" fmla="*/ 2381 w 2043112"/>
                <a:gd name="connsiteY18" fmla="*/ 219075 h 469106"/>
                <a:gd name="connsiteX19" fmla="*/ 9525 w 2043112"/>
                <a:gd name="connsiteY19" fmla="*/ 207168 h 469106"/>
                <a:gd name="connsiteX20" fmla="*/ 26194 w 2043112"/>
                <a:gd name="connsiteY20" fmla="*/ 207168 h 469106"/>
                <a:gd name="connsiteX21" fmla="*/ 50006 w 2043112"/>
                <a:gd name="connsiteY21" fmla="*/ 216693 h 469106"/>
                <a:gd name="connsiteX22" fmla="*/ 116681 w 2043112"/>
                <a:gd name="connsiteY22" fmla="*/ 238125 h 469106"/>
                <a:gd name="connsiteX23" fmla="*/ 209550 w 2043112"/>
                <a:gd name="connsiteY23" fmla="*/ 259556 h 469106"/>
                <a:gd name="connsiteX24" fmla="*/ 266700 w 2043112"/>
                <a:gd name="connsiteY24" fmla="*/ 269081 h 469106"/>
                <a:gd name="connsiteX25" fmla="*/ 311944 w 2043112"/>
                <a:gd name="connsiteY25" fmla="*/ 269081 h 469106"/>
                <a:gd name="connsiteX26" fmla="*/ 381000 w 2043112"/>
                <a:gd name="connsiteY26" fmla="*/ 259556 h 469106"/>
                <a:gd name="connsiteX27" fmla="*/ 673894 w 2043112"/>
                <a:gd name="connsiteY27" fmla="*/ 214312 h 469106"/>
                <a:gd name="connsiteX28" fmla="*/ 928687 w 2043112"/>
                <a:gd name="connsiteY28" fmla="*/ 171450 h 469106"/>
                <a:gd name="connsiteX29" fmla="*/ 1204912 w 2043112"/>
                <a:gd name="connsiteY29" fmla="*/ 128587 h 469106"/>
                <a:gd name="connsiteX30" fmla="*/ 1431131 w 2043112"/>
                <a:gd name="connsiteY30" fmla="*/ 90487 h 469106"/>
                <a:gd name="connsiteX31" fmla="*/ 1478756 w 2043112"/>
                <a:gd name="connsiteY31" fmla="*/ 80962 h 469106"/>
                <a:gd name="connsiteX32" fmla="*/ 1519237 w 2043112"/>
                <a:gd name="connsiteY32" fmla="*/ 66675 h 469106"/>
                <a:gd name="connsiteX33" fmla="*/ 1550194 w 2043112"/>
                <a:gd name="connsiteY33" fmla="*/ 47625 h 469106"/>
                <a:gd name="connsiteX34" fmla="*/ 1581150 w 2043112"/>
                <a:gd name="connsiteY34" fmla="*/ 26193 h 469106"/>
                <a:gd name="connsiteX35" fmla="*/ 1616869 w 2043112"/>
                <a:gd name="connsiteY35" fmla="*/ 9525 h 469106"/>
                <a:gd name="connsiteX36" fmla="*/ 1659731 w 2043112"/>
                <a:gd name="connsiteY36" fmla="*/ 0 h 469106"/>
                <a:gd name="connsiteX37" fmla="*/ 1704975 w 2043112"/>
                <a:gd name="connsiteY37" fmla="*/ 0 h 469106"/>
                <a:gd name="connsiteX38" fmla="*/ 1778794 w 2043112"/>
                <a:gd name="connsiteY38" fmla="*/ 2381 h 469106"/>
                <a:gd name="connsiteX39" fmla="*/ 1852612 w 2043112"/>
                <a:gd name="connsiteY39" fmla="*/ 9525 h 469106"/>
                <a:gd name="connsiteX40" fmla="*/ 1897856 w 2043112"/>
                <a:gd name="connsiteY40" fmla="*/ 16668 h 469106"/>
                <a:gd name="connsiteX41" fmla="*/ 1945481 w 2043112"/>
                <a:gd name="connsiteY41" fmla="*/ 28575 h 469106"/>
                <a:gd name="connsiteX42" fmla="*/ 1983581 w 2043112"/>
                <a:gd name="connsiteY42" fmla="*/ 45243 h 469106"/>
                <a:gd name="connsiteX43" fmla="*/ 2007394 w 2043112"/>
                <a:gd name="connsiteY43" fmla="*/ 57150 h 469106"/>
                <a:gd name="connsiteX44" fmla="*/ 2026444 w 2043112"/>
                <a:gd name="connsiteY44" fmla="*/ 76200 h 469106"/>
                <a:gd name="connsiteX45" fmla="*/ 2035969 w 2043112"/>
                <a:gd name="connsiteY45" fmla="*/ 92868 h 469106"/>
                <a:gd name="connsiteX46" fmla="*/ 2043112 w 2043112"/>
                <a:gd name="connsiteY46" fmla="*/ 111918 h 469106"/>
                <a:gd name="connsiteX47" fmla="*/ 2043112 w 2043112"/>
                <a:gd name="connsiteY47" fmla="*/ 128587 h 469106"/>
                <a:gd name="connsiteX48" fmla="*/ 2040731 w 2043112"/>
                <a:gd name="connsiteY48" fmla="*/ 154781 h 469106"/>
                <a:gd name="connsiteX49" fmla="*/ 2033587 w 2043112"/>
                <a:gd name="connsiteY49" fmla="*/ 169068 h 469106"/>
                <a:gd name="connsiteX50" fmla="*/ 2009775 w 2043112"/>
                <a:gd name="connsiteY50" fmla="*/ 195262 h 469106"/>
                <a:gd name="connsiteX51" fmla="*/ 1971675 w 2043112"/>
                <a:gd name="connsiteY51" fmla="*/ 219075 h 469106"/>
                <a:gd name="connsiteX52" fmla="*/ 1919287 w 2043112"/>
                <a:gd name="connsiteY52" fmla="*/ 240506 h 469106"/>
                <a:gd name="connsiteX53" fmla="*/ 1795462 w 2043112"/>
                <a:gd name="connsiteY53" fmla="*/ 269081 h 469106"/>
                <a:gd name="connsiteX54" fmla="*/ 1609725 w 2043112"/>
                <a:gd name="connsiteY54" fmla="*/ 302418 h 469106"/>
                <a:gd name="connsiteX55" fmla="*/ 1364456 w 2043112"/>
                <a:gd name="connsiteY55" fmla="*/ 33337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43112" h="469106">
                  <a:moveTo>
                    <a:pt x="1364456" y="333375"/>
                  </a:moveTo>
                  <a:lnTo>
                    <a:pt x="1019175" y="381000"/>
                  </a:lnTo>
                  <a:lnTo>
                    <a:pt x="914400" y="400050"/>
                  </a:lnTo>
                  <a:lnTo>
                    <a:pt x="771525" y="407193"/>
                  </a:lnTo>
                  <a:lnTo>
                    <a:pt x="673894" y="414337"/>
                  </a:lnTo>
                  <a:lnTo>
                    <a:pt x="585787" y="428625"/>
                  </a:lnTo>
                  <a:lnTo>
                    <a:pt x="481012" y="452437"/>
                  </a:lnTo>
                  <a:lnTo>
                    <a:pt x="404812" y="464343"/>
                  </a:lnTo>
                  <a:lnTo>
                    <a:pt x="354806" y="469106"/>
                  </a:lnTo>
                  <a:lnTo>
                    <a:pt x="309562" y="464343"/>
                  </a:lnTo>
                  <a:lnTo>
                    <a:pt x="261937" y="450056"/>
                  </a:lnTo>
                  <a:lnTo>
                    <a:pt x="200025" y="416718"/>
                  </a:lnTo>
                  <a:lnTo>
                    <a:pt x="154781" y="390525"/>
                  </a:lnTo>
                  <a:lnTo>
                    <a:pt x="104775" y="352425"/>
                  </a:lnTo>
                  <a:lnTo>
                    <a:pt x="50006" y="307181"/>
                  </a:lnTo>
                  <a:lnTo>
                    <a:pt x="16669" y="273843"/>
                  </a:lnTo>
                  <a:lnTo>
                    <a:pt x="4762" y="257175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9525" y="207168"/>
                  </a:lnTo>
                  <a:lnTo>
                    <a:pt x="26194" y="207168"/>
                  </a:lnTo>
                  <a:lnTo>
                    <a:pt x="50006" y="216693"/>
                  </a:lnTo>
                  <a:lnTo>
                    <a:pt x="116681" y="238125"/>
                  </a:lnTo>
                  <a:lnTo>
                    <a:pt x="209550" y="259556"/>
                  </a:lnTo>
                  <a:lnTo>
                    <a:pt x="266700" y="269081"/>
                  </a:lnTo>
                  <a:lnTo>
                    <a:pt x="311944" y="269081"/>
                  </a:lnTo>
                  <a:lnTo>
                    <a:pt x="381000" y="259556"/>
                  </a:lnTo>
                  <a:lnTo>
                    <a:pt x="673894" y="214312"/>
                  </a:lnTo>
                  <a:lnTo>
                    <a:pt x="928687" y="171450"/>
                  </a:lnTo>
                  <a:lnTo>
                    <a:pt x="1204912" y="128587"/>
                  </a:lnTo>
                  <a:lnTo>
                    <a:pt x="1431131" y="90487"/>
                  </a:lnTo>
                  <a:lnTo>
                    <a:pt x="1478756" y="80962"/>
                  </a:lnTo>
                  <a:lnTo>
                    <a:pt x="1519237" y="66675"/>
                  </a:lnTo>
                  <a:lnTo>
                    <a:pt x="1550194" y="47625"/>
                  </a:lnTo>
                  <a:lnTo>
                    <a:pt x="1581150" y="26193"/>
                  </a:lnTo>
                  <a:lnTo>
                    <a:pt x="1616869" y="9525"/>
                  </a:lnTo>
                  <a:lnTo>
                    <a:pt x="1659731" y="0"/>
                  </a:lnTo>
                  <a:lnTo>
                    <a:pt x="1704975" y="0"/>
                  </a:lnTo>
                  <a:lnTo>
                    <a:pt x="1778794" y="2381"/>
                  </a:lnTo>
                  <a:lnTo>
                    <a:pt x="1852612" y="9525"/>
                  </a:lnTo>
                  <a:lnTo>
                    <a:pt x="1897856" y="16668"/>
                  </a:lnTo>
                  <a:lnTo>
                    <a:pt x="1945481" y="28575"/>
                  </a:lnTo>
                  <a:lnTo>
                    <a:pt x="1983581" y="45243"/>
                  </a:lnTo>
                  <a:lnTo>
                    <a:pt x="2007394" y="57150"/>
                  </a:lnTo>
                  <a:lnTo>
                    <a:pt x="2026444" y="76200"/>
                  </a:lnTo>
                  <a:lnTo>
                    <a:pt x="2035969" y="92868"/>
                  </a:lnTo>
                  <a:lnTo>
                    <a:pt x="2043112" y="111918"/>
                  </a:lnTo>
                  <a:lnTo>
                    <a:pt x="2043112" y="128587"/>
                  </a:lnTo>
                  <a:lnTo>
                    <a:pt x="2040731" y="154781"/>
                  </a:lnTo>
                  <a:lnTo>
                    <a:pt x="2033587" y="169068"/>
                  </a:lnTo>
                  <a:lnTo>
                    <a:pt x="2009775" y="195262"/>
                  </a:lnTo>
                  <a:lnTo>
                    <a:pt x="1971675" y="219075"/>
                  </a:lnTo>
                  <a:lnTo>
                    <a:pt x="1919287" y="240506"/>
                  </a:lnTo>
                  <a:lnTo>
                    <a:pt x="1795462" y="269081"/>
                  </a:lnTo>
                  <a:lnTo>
                    <a:pt x="1609725" y="302418"/>
                  </a:lnTo>
                  <a:lnTo>
                    <a:pt x="1364456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E7CD7749-79BD-4FB3-8316-49C5BBF834B4}"/>
                </a:ext>
              </a:extLst>
            </p:cNvPr>
            <p:cNvSpPr/>
            <p:nvPr/>
          </p:nvSpPr>
          <p:spPr>
            <a:xfrm>
              <a:off x="3211513" y="3738563"/>
              <a:ext cx="3692525" cy="673100"/>
            </a:xfrm>
            <a:custGeom>
              <a:avLst/>
              <a:gdLst>
                <a:gd name="connsiteX0" fmla="*/ 2338688 w 3691592"/>
                <a:gd name="connsiteY0" fmla="*/ 329727 h 673052"/>
                <a:gd name="connsiteX1" fmla="*/ 1968169 w 3691592"/>
                <a:gd name="connsiteY1" fmla="*/ 363720 h 673052"/>
                <a:gd name="connsiteX2" fmla="*/ 1781210 w 3691592"/>
                <a:gd name="connsiteY2" fmla="*/ 377317 h 673052"/>
                <a:gd name="connsiteX3" fmla="*/ 1529665 w 3691592"/>
                <a:gd name="connsiteY3" fmla="*/ 414709 h 673052"/>
                <a:gd name="connsiteX4" fmla="*/ 1312113 w 3691592"/>
                <a:gd name="connsiteY4" fmla="*/ 455500 h 673052"/>
                <a:gd name="connsiteX5" fmla="*/ 1091161 w 3691592"/>
                <a:gd name="connsiteY5" fmla="*/ 496291 h 673052"/>
                <a:gd name="connsiteX6" fmla="*/ 934795 w 3691592"/>
                <a:gd name="connsiteY6" fmla="*/ 533683 h 673052"/>
                <a:gd name="connsiteX7" fmla="*/ 710444 w 3691592"/>
                <a:gd name="connsiteY7" fmla="*/ 591470 h 673052"/>
                <a:gd name="connsiteX8" fmla="*/ 571075 w 3691592"/>
                <a:gd name="connsiteY8" fmla="*/ 628862 h 673052"/>
                <a:gd name="connsiteX9" fmla="*/ 441903 w 3691592"/>
                <a:gd name="connsiteY9" fmla="*/ 673052 h 673052"/>
                <a:gd name="connsiteX10" fmla="*/ 404511 w 3691592"/>
                <a:gd name="connsiteY10" fmla="*/ 669653 h 673052"/>
                <a:gd name="connsiteX11" fmla="*/ 336526 w 3691592"/>
                <a:gd name="connsiteY11" fmla="*/ 656056 h 673052"/>
                <a:gd name="connsiteX12" fmla="*/ 271940 w 3691592"/>
                <a:gd name="connsiteY12" fmla="*/ 632261 h 673052"/>
                <a:gd name="connsiteX13" fmla="*/ 224351 w 3691592"/>
                <a:gd name="connsiteY13" fmla="*/ 601668 h 673052"/>
                <a:gd name="connsiteX14" fmla="*/ 176761 w 3691592"/>
                <a:gd name="connsiteY14" fmla="*/ 560877 h 673052"/>
                <a:gd name="connsiteX15" fmla="*/ 125772 w 3691592"/>
                <a:gd name="connsiteY15" fmla="*/ 516687 h 673052"/>
                <a:gd name="connsiteX16" fmla="*/ 64586 w 3691592"/>
                <a:gd name="connsiteY16" fmla="*/ 452101 h 673052"/>
                <a:gd name="connsiteX17" fmla="*/ 33992 w 3691592"/>
                <a:gd name="connsiteY17" fmla="*/ 418108 h 673052"/>
                <a:gd name="connsiteX18" fmla="*/ 10198 w 3691592"/>
                <a:gd name="connsiteY18" fmla="*/ 387515 h 673052"/>
                <a:gd name="connsiteX19" fmla="*/ 0 w 3691592"/>
                <a:gd name="connsiteY19" fmla="*/ 360321 h 673052"/>
                <a:gd name="connsiteX20" fmla="*/ 0 w 3691592"/>
                <a:gd name="connsiteY20" fmla="*/ 333127 h 673052"/>
                <a:gd name="connsiteX21" fmla="*/ 10198 w 3691592"/>
                <a:gd name="connsiteY21" fmla="*/ 322929 h 673052"/>
                <a:gd name="connsiteX22" fmla="*/ 30593 w 3691592"/>
                <a:gd name="connsiteY22" fmla="*/ 322929 h 673052"/>
                <a:gd name="connsiteX23" fmla="*/ 88381 w 3691592"/>
                <a:gd name="connsiteY23" fmla="*/ 350123 h 673052"/>
                <a:gd name="connsiteX24" fmla="*/ 176761 w 3691592"/>
                <a:gd name="connsiteY24" fmla="*/ 380716 h 673052"/>
                <a:gd name="connsiteX25" fmla="*/ 244746 w 3691592"/>
                <a:gd name="connsiteY25" fmla="*/ 397713 h 673052"/>
                <a:gd name="connsiteX26" fmla="*/ 333127 w 3691592"/>
                <a:gd name="connsiteY26" fmla="*/ 404511 h 673052"/>
                <a:gd name="connsiteX27" fmla="*/ 435105 w 3691592"/>
                <a:gd name="connsiteY27" fmla="*/ 401112 h 673052"/>
                <a:gd name="connsiteX28" fmla="*/ 588071 w 3691592"/>
                <a:gd name="connsiteY28" fmla="*/ 380716 h 673052"/>
                <a:gd name="connsiteX29" fmla="*/ 724041 w 3691592"/>
                <a:gd name="connsiteY29" fmla="*/ 353522 h 673052"/>
                <a:gd name="connsiteX30" fmla="*/ 1216934 w 3691592"/>
                <a:gd name="connsiteY30" fmla="*/ 278739 h 673052"/>
                <a:gd name="connsiteX31" fmla="*/ 1774412 w 3691592"/>
                <a:gd name="connsiteY31" fmla="*/ 200556 h 673052"/>
                <a:gd name="connsiteX32" fmla="*/ 1968169 w 3691592"/>
                <a:gd name="connsiteY32" fmla="*/ 180160 h 673052"/>
                <a:gd name="connsiteX33" fmla="*/ 2410073 w 3691592"/>
                <a:gd name="connsiteY33" fmla="*/ 139369 h 673052"/>
                <a:gd name="connsiteX34" fmla="*/ 2868972 w 3691592"/>
                <a:gd name="connsiteY34" fmla="*/ 98578 h 673052"/>
                <a:gd name="connsiteX35" fmla="*/ 2960752 w 3691592"/>
                <a:gd name="connsiteY35" fmla="*/ 91780 h 673052"/>
                <a:gd name="connsiteX36" fmla="*/ 3015140 w 3691592"/>
                <a:gd name="connsiteY36" fmla="*/ 78183 h 673052"/>
                <a:gd name="connsiteX37" fmla="*/ 3062730 w 3691592"/>
                <a:gd name="connsiteY37" fmla="*/ 50988 h 673052"/>
                <a:gd name="connsiteX38" fmla="*/ 3110320 w 3691592"/>
                <a:gd name="connsiteY38" fmla="*/ 16996 h 673052"/>
                <a:gd name="connsiteX39" fmla="*/ 3144312 w 3691592"/>
                <a:gd name="connsiteY39" fmla="*/ 0 h 673052"/>
                <a:gd name="connsiteX40" fmla="*/ 3212297 w 3691592"/>
                <a:gd name="connsiteY40" fmla="*/ 0 h 673052"/>
                <a:gd name="connsiteX41" fmla="*/ 3310876 w 3691592"/>
                <a:gd name="connsiteY41" fmla="*/ 13597 h 673052"/>
                <a:gd name="connsiteX42" fmla="*/ 3395857 w 3691592"/>
                <a:gd name="connsiteY42" fmla="*/ 30593 h 673052"/>
                <a:gd name="connsiteX43" fmla="*/ 3463842 w 3691592"/>
                <a:gd name="connsiteY43" fmla="*/ 47589 h 673052"/>
                <a:gd name="connsiteX44" fmla="*/ 3531827 w 3691592"/>
                <a:gd name="connsiteY44" fmla="*/ 74783 h 673052"/>
                <a:gd name="connsiteX45" fmla="*/ 3582816 w 3691592"/>
                <a:gd name="connsiteY45" fmla="*/ 101977 h 673052"/>
                <a:gd name="connsiteX46" fmla="*/ 3630406 w 3691592"/>
                <a:gd name="connsiteY46" fmla="*/ 129171 h 673052"/>
                <a:gd name="connsiteX47" fmla="*/ 3657600 w 3691592"/>
                <a:gd name="connsiteY47" fmla="*/ 152966 h 673052"/>
                <a:gd name="connsiteX48" fmla="*/ 3677995 w 3691592"/>
                <a:gd name="connsiteY48" fmla="*/ 176761 h 673052"/>
                <a:gd name="connsiteX49" fmla="*/ 3691592 w 3691592"/>
                <a:gd name="connsiteY49" fmla="*/ 203955 h 673052"/>
                <a:gd name="connsiteX50" fmla="*/ 3691592 w 3691592"/>
                <a:gd name="connsiteY50" fmla="*/ 227750 h 673052"/>
                <a:gd name="connsiteX51" fmla="*/ 3684794 w 3691592"/>
                <a:gd name="connsiteY51" fmla="*/ 251545 h 673052"/>
                <a:gd name="connsiteX52" fmla="*/ 3674596 w 3691592"/>
                <a:gd name="connsiteY52" fmla="*/ 275339 h 673052"/>
                <a:gd name="connsiteX53" fmla="*/ 3654201 w 3691592"/>
                <a:gd name="connsiteY53" fmla="*/ 295735 h 673052"/>
                <a:gd name="connsiteX54" fmla="*/ 3623607 w 3691592"/>
                <a:gd name="connsiteY54" fmla="*/ 305933 h 673052"/>
                <a:gd name="connsiteX55" fmla="*/ 3572618 w 3691592"/>
                <a:gd name="connsiteY55" fmla="*/ 316130 h 673052"/>
                <a:gd name="connsiteX56" fmla="*/ 3477439 w 3691592"/>
                <a:gd name="connsiteY56" fmla="*/ 316130 h 673052"/>
                <a:gd name="connsiteX57" fmla="*/ 3368663 w 3691592"/>
                <a:gd name="connsiteY57" fmla="*/ 305933 h 673052"/>
                <a:gd name="connsiteX58" fmla="*/ 3242891 w 3691592"/>
                <a:gd name="connsiteY58" fmla="*/ 299134 h 673052"/>
                <a:gd name="connsiteX59" fmla="*/ 3042334 w 3691592"/>
                <a:gd name="connsiteY59" fmla="*/ 295735 h 673052"/>
                <a:gd name="connsiteX60" fmla="*/ 2824782 w 3691592"/>
                <a:gd name="connsiteY60" fmla="*/ 302533 h 673052"/>
                <a:gd name="connsiteX61" fmla="*/ 2338688 w 3691592"/>
                <a:gd name="connsiteY61" fmla="*/ 329727 h 67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691592" h="673052">
                  <a:moveTo>
                    <a:pt x="2338688" y="329727"/>
                  </a:moveTo>
                  <a:lnTo>
                    <a:pt x="1968169" y="363720"/>
                  </a:lnTo>
                  <a:lnTo>
                    <a:pt x="1781210" y="377317"/>
                  </a:lnTo>
                  <a:lnTo>
                    <a:pt x="1529665" y="414709"/>
                  </a:lnTo>
                  <a:lnTo>
                    <a:pt x="1312113" y="455500"/>
                  </a:lnTo>
                  <a:lnTo>
                    <a:pt x="1091161" y="496291"/>
                  </a:lnTo>
                  <a:lnTo>
                    <a:pt x="934795" y="533683"/>
                  </a:lnTo>
                  <a:lnTo>
                    <a:pt x="710444" y="591470"/>
                  </a:lnTo>
                  <a:lnTo>
                    <a:pt x="571075" y="628862"/>
                  </a:lnTo>
                  <a:lnTo>
                    <a:pt x="441903" y="673052"/>
                  </a:lnTo>
                  <a:lnTo>
                    <a:pt x="404511" y="669653"/>
                  </a:lnTo>
                  <a:lnTo>
                    <a:pt x="336526" y="656056"/>
                  </a:lnTo>
                  <a:lnTo>
                    <a:pt x="271940" y="632261"/>
                  </a:lnTo>
                  <a:lnTo>
                    <a:pt x="224351" y="601668"/>
                  </a:lnTo>
                  <a:lnTo>
                    <a:pt x="176761" y="560877"/>
                  </a:lnTo>
                  <a:lnTo>
                    <a:pt x="125772" y="516687"/>
                  </a:lnTo>
                  <a:lnTo>
                    <a:pt x="64586" y="452101"/>
                  </a:lnTo>
                  <a:lnTo>
                    <a:pt x="33992" y="418108"/>
                  </a:lnTo>
                  <a:lnTo>
                    <a:pt x="10198" y="387515"/>
                  </a:lnTo>
                  <a:lnTo>
                    <a:pt x="0" y="360321"/>
                  </a:lnTo>
                  <a:lnTo>
                    <a:pt x="0" y="333127"/>
                  </a:lnTo>
                  <a:lnTo>
                    <a:pt x="10198" y="322929"/>
                  </a:lnTo>
                  <a:lnTo>
                    <a:pt x="30593" y="322929"/>
                  </a:lnTo>
                  <a:lnTo>
                    <a:pt x="88381" y="350123"/>
                  </a:lnTo>
                  <a:lnTo>
                    <a:pt x="176761" y="380716"/>
                  </a:lnTo>
                  <a:lnTo>
                    <a:pt x="244746" y="397713"/>
                  </a:lnTo>
                  <a:lnTo>
                    <a:pt x="333127" y="404511"/>
                  </a:lnTo>
                  <a:lnTo>
                    <a:pt x="435105" y="401112"/>
                  </a:lnTo>
                  <a:lnTo>
                    <a:pt x="588071" y="380716"/>
                  </a:lnTo>
                  <a:lnTo>
                    <a:pt x="724041" y="353522"/>
                  </a:lnTo>
                  <a:lnTo>
                    <a:pt x="1216934" y="278739"/>
                  </a:lnTo>
                  <a:lnTo>
                    <a:pt x="1774412" y="200556"/>
                  </a:lnTo>
                  <a:lnTo>
                    <a:pt x="1968169" y="180160"/>
                  </a:lnTo>
                  <a:lnTo>
                    <a:pt x="2410073" y="139369"/>
                  </a:lnTo>
                  <a:lnTo>
                    <a:pt x="2868972" y="98578"/>
                  </a:lnTo>
                  <a:lnTo>
                    <a:pt x="2960752" y="91780"/>
                  </a:lnTo>
                  <a:lnTo>
                    <a:pt x="3015140" y="78183"/>
                  </a:lnTo>
                  <a:lnTo>
                    <a:pt x="3062730" y="50988"/>
                  </a:lnTo>
                  <a:lnTo>
                    <a:pt x="3110320" y="16996"/>
                  </a:lnTo>
                  <a:lnTo>
                    <a:pt x="3144312" y="0"/>
                  </a:lnTo>
                  <a:lnTo>
                    <a:pt x="3212297" y="0"/>
                  </a:lnTo>
                  <a:lnTo>
                    <a:pt x="3310876" y="13597"/>
                  </a:lnTo>
                  <a:lnTo>
                    <a:pt x="3395857" y="30593"/>
                  </a:lnTo>
                  <a:lnTo>
                    <a:pt x="3463842" y="47589"/>
                  </a:lnTo>
                  <a:lnTo>
                    <a:pt x="3531827" y="74783"/>
                  </a:lnTo>
                  <a:lnTo>
                    <a:pt x="3582816" y="101977"/>
                  </a:lnTo>
                  <a:lnTo>
                    <a:pt x="3630406" y="129171"/>
                  </a:lnTo>
                  <a:lnTo>
                    <a:pt x="3657600" y="152966"/>
                  </a:lnTo>
                  <a:lnTo>
                    <a:pt x="3677995" y="176761"/>
                  </a:lnTo>
                  <a:lnTo>
                    <a:pt x="3691592" y="203955"/>
                  </a:lnTo>
                  <a:lnTo>
                    <a:pt x="3691592" y="227750"/>
                  </a:lnTo>
                  <a:lnTo>
                    <a:pt x="3684794" y="251545"/>
                  </a:lnTo>
                  <a:lnTo>
                    <a:pt x="3674596" y="275339"/>
                  </a:lnTo>
                  <a:lnTo>
                    <a:pt x="3654201" y="295735"/>
                  </a:lnTo>
                  <a:lnTo>
                    <a:pt x="3623607" y="305933"/>
                  </a:lnTo>
                  <a:lnTo>
                    <a:pt x="3572618" y="316130"/>
                  </a:lnTo>
                  <a:lnTo>
                    <a:pt x="3477439" y="316130"/>
                  </a:lnTo>
                  <a:lnTo>
                    <a:pt x="3368663" y="305933"/>
                  </a:lnTo>
                  <a:lnTo>
                    <a:pt x="3242891" y="299134"/>
                  </a:lnTo>
                  <a:lnTo>
                    <a:pt x="3042334" y="295735"/>
                  </a:lnTo>
                  <a:lnTo>
                    <a:pt x="2824782" y="302533"/>
                  </a:lnTo>
                  <a:lnTo>
                    <a:pt x="2338688" y="3297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EC166109-2E13-4512-B552-D691249CF2EA}"/>
                </a:ext>
              </a:extLst>
            </p:cNvPr>
            <p:cNvSpPr/>
            <p:nvPr/>
          </p:nvSpPr>
          <p:spPr>
            <a:xfrm>
              <a:off x="3203575" y="2065338"/>
              <a:ext cx="4103688" cy="555625"/>
            </a:xfrm>
            <a:custGeom>
              <a:avLst/>
              <a:gdLst>
                <a:gd name="connsiteX0" fmla="*/ 1512570 w 4103370"/>
                <a:gd name="connsiteY0" fmla="*/ 354330 h 556260"/>
                <a:gd name="connsiteX1" fmla="*/ 1097280 w 4103370"/>
                <a:gd name="connsiteY1" fmla="*/ 407670 h 556260"/>
                <a:gd name="connsiteX2" fmla="*/ 765810 w 4103370"/>
                <a:gd name="connsiteY2" fmla="*/ 461010 h 556260"/>
                <a:gd name="connsiteX3" fmla="*/ 525780 w 4103370"/>
                <a:gd name="connsiteY3" fmla="*/ 502920 h 556260"/>
                <a:gd name="connsiteX4" fmla="*/ 377190 w 4103370"/>
                <a:gd name="connsiteY4" fmla="*/ 529590 h 556260"/>
                <a:gd name="connsiteX5" fmla="*/ 308610 w 4103370"/>
                <a:gd name="connsiteY5" fmla="*/ 548640 h 556260"/>
                <a:gd name="connsiteX6" fmla="*/ 266700 w 4103370"/>
                <a:gd name="connsiteY6" fmla="*/ 556260 h 556260"/>
                <a:gd name="connsiteX7" fmla="*/ 220980 w 4103370"/>
                <a:gd name="connsiteY7" fmla="*/ 556260 h 556260"/>
                <a:gd name="connsiteX8" fmla="*/ 175260 w 4103370"/>
                <a:gd name="connsiteY8" fmla="*/ 544830 h 556260"/>
                <a:gd name="connsiteX9" fmla="*/ 106680 w 4103370"/>
                <a:gd name="connsiteY9" fmla="*/ 518160 h 556260"/>
                <a:gd name="connsiteX10" fmla="*/ 45720 w 4103370"/>
                <a:gd name="connsiteY10" fmla="*/ 502920 h 556260"/>
                <a:gd name="connsiteX11" fmla="*/ 0 w 4103370"/>
                <a:gd name="connsiteY11" fmla="*/ 361950 h 556260"/>
                <a:gd name="connsiteX12" fmla="*/ 312420 w 4103370"/>
                <a:gd name="connsiteY12" fmla="*/ 327660 h 556260"/>
                <a:gd name="connsiteX13" fmla="*/ 655320 w 4103370"/>
                <a:gd name="connsiteY13" fmla="*/ 285750 h 556260"/>
                <a:gd name="connsiteX14" fmla="*/ 1203960 w 4103370"/>
                <a:gd name="connsiteY14" fmla="*/ 217170 h 556260"/>
                <a:gd name="connsiteX15" fmla="*/ 1691640 w 4103370"/>
                <a:gd name="connsiteY15" fmla="*/ 152400 h 556260"/>
                <a:gd name="connsiteX16" fmla="*/ 1912620 w 4103370"/>
                <a:gd name="connsiteY16" fmla="*/ 137160 h 556260"/>
                <a:gd name="connsiteX17" fmla="*/ 2228850 w 4103370"/>
                <a:gd name="connsiteY17" fmla="*/ 110490 h 556260"/>
                <a:gd name="connsiteX18" fmla="*/ 2541270 w 4103370"/>
                <a:gd name="connsiteY18" fmla="*/ 83820 h 556260"/>
                <a:gd name="connsiteX19" fmla="*/ 2899410 w 4103370"/>
                <a:gd name="connsiteY19" fmla="*/ 64770 h 556260"/>
                <a:gd name="connsiteX20" fmla="*/ 3204210 w 4103370"/>
                <a:gd name="connsiteY20" fmla="*/ 49530 h 556260"/>
                <a:gd name="connsiteX21" fmla="*/ 3356610 w 4103370"/>
                <a:gd name="connsiteY21" fmla="*/ 45720 h 556260"/>
                <a:gd name="connsiteX22" fmla="*/ 3429000 w 4103370"/>
                <a:gd name="connsiteY22" fmla="*/ 34290 h 556260"/>
                <a:gd name="connsiteX23" fmla="*/ 3547110 w 4103370"/>
                <a:gd name="connsiteY23" fmla="*/ 7620 h 556260"/>
                <a:gd name="connsiteX24" fmla="*/ 3600450 w 4103370"/>
                <a:gd name="connsiteY24" fmla="*/ 0 h 556260"/>
                <a:gd name="connsiteX25" fmla="*/ 3646170 w 4103370"/>
                <a:gd name="connsiteY25" fmla="*/ 11430 h 556260"/>
                <a:gd name="connsiteX26" fmla="*/ 3726180 w 4103370"/>
                <a:gd name="connsiteY26" fmla="*/ 49530 h 556260"/>
                <a:gd name="connsiteX27" fmla="*/ 3802380 w 4103370"/>
                <a:gd name="connsiteY27" fmla="*/ 87630 h 556260"/>
                <a:gd name="connsiteX28" fmla="*/ 3878580 w 4103370"/>
                <a:gd name="connsiteY28" fmla="*/ 144780 h 556260"/>
                <a:gd name="connsiteX29" fmla="*/ 3954780 w 4103370"/>
                <a:gd name="connsiteY29" fmla="*/ 205740 h 556260"/>
                <a:gd name="connsiteX30" fmla="*/ 4027170 w 4103370"/>
                <a:gd name="connsiteY30" fmla="*/ 278130 h 556260"/>
                <a:gd name="connsiteX31" fmla="*/ 4061460 w 4103370"/>
                <a:gd name="connsiteY31" fmla="*/ 323850 h 556260"/>
                <a:gd name="connsiteX32" fmla="*/ 4088130 w 4103370"/>
                <a:gd name="connsiteY32" fmla="*/ 373380 h 556260"/>
                <a:gd name="connsiteX33" fmla="*/ 4099560 w 4103370"/>
                <a:gd name="connsiteY33" fmla="*/ 426720 h 556260"/>
                <a:gd name="connsiteX34" fmla="*/ 4103370 w 4103370"/>
                <a:gd name="connsiteY34" fmla="*/ 464820 h 556260"/>
                <a:gd name="connsiteX35" fmla="*/ 4099560 w 4103370"/>
                <a:gd name="connsiteY35" fmla="*/ 480060 h 556260"/>
                <a:gd name="connsiteX36" fmla="*/ 4088130 w 4103370"/>
                <a:gd name="connsiteY36" fmla="*/ 506730 h 556260"/>
                <a:gd name="connsiteX37" fmla="*/ 4072890 w 4103370"/>
                <a:gd name="connsiteY37" fmla="*/ 521970 h 556260"/>
                <a:gd name="connsiteX38" fmla="*/ 4042410 w 4103370"/>
                <a:gd name="connsiteY38" fmla="*/ 533400 h 556260"/>
                <a:gd name="connsiteX39" fmla="*/ 3977640 w 4103370"/>
                <a:gd name="connsiteY39" fmla="*/ 537210 h 556260"/>
                <a:gd name="connsiteX40" fmla="*/ 3874770 w 4103370"/>
                <a:gd name="connsiteY40" fmla="*/ 541020 h 556260"/>
                <a:gd name="connsiteX41" fmla="*/ 3589020 w 4103370"/>
                <a:gd name="connsiteY41" fmla="*/ 297180 h 556260"/>
                <a:gd name="connsiteX42" fmla="*/ 3550920 w 4103370"/>
                <a:gd name="connsiteY42" fmla="*/ 262890 h 556260"/>
                <a:gd name="connsiteX43" fmla="*/ 3528060 w 4103370"/>
                <a:gd name="connsiteY43" fmla="*/ 240030 h 556260"/>
                <a:gd name="connsiteX44" fmla="*/ 3486150 w 4103370"/>
                <a:gd name="connsiteY44" fmla="*/ 228600 h 556260"/>
                <a:gd name="connsiteX45" fmla="*/ 3429000 w 4103370"/>
                <a:gd name="connsiteY45" fmla="*/ 224790 h 556260"/>
                <a:gd name="connsiteX46" fmla="*/ 3211830 w 4103370"/>
                <a:gd name="connsiteY46" fmla="*/ 228600 h 556260"/>
                <a:gd name="connsiteX47" fmla="*/ 2758440 w 4103370"/>
                <a:gd name="connsiteY47" fmla="*/ 251460 h 556260"/>
                <a:gd name="connsiteX48" fmla="*/ 2415540 w 4103370"/>
                <a:gd name="connsiteY48" fmla="*/ 270510 h 556260"/>
                <a:gd name="connsiteX49" fmla="*/ 1924050 w 4103370"/>
                <a:gd name="connsiteY49" fmla="*/ 312420 h 556260"/>
                <a:gd name="connsiteX50" fmla="*/ 1512570 w 4103370"/>
                <a:gd name="connsiteY50" fmla="*/ 3543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03370" h="556260">
                  <a:moveTo>
                    <a:pt x="1512570" y="354330"/>
                  </a:moveTo>
                  <a:lnTo>
                    <a:pt x="1097280" y="407670"/>
                  </a:lnTo>
                  <a:lnTo>
                    <a:pt x="765810" y="461010"/>
                  </a:lnTo>
                  <a:lnTo>
                    <a:pt x="525780" y="502920"/>
                  </a:lnTo>
                  <a:lnTo>
                    <a:pt x="377190" y="529590"/>
                  </a:lnTo>
                  <a:lnTo>
                    <a:pt x="308610" y="548640"/>
                  </a:lnTo>
                  <a:lnTo>
                    <a:pt x="266700" y="556260"/>
                  </a:lnTo>
                  <a:lnTo>
                    <a:pt x="220980" y="556260"/>
                  </a:lnTo>
                  <a:lnTo>
                    <a:pt x="175260" y="544830"/>
                  </a:lnTo>
                  <a:lnTo>
                    <a:pt x="106680" y="518160"/>
                  </a:lnTo>
                  <a:lnTo>
                    <a:pt x="45720" y="502920"/>
                  </a:lnTo>
                  <a:lnTo>
                    <a:pt x="0" y="361950"/>
                  </a:lnTo>
                  <a:lnTo>
                    <a:pt x="312420" y="327660"/>
                  </a:lnTo>
                  <a:lnTo>
                    <a:pt x="655320" y="285750"/>
                  </a:lnTo>
                  <a:lnTo>
                    <a:pt x="1203960" y="217170"/>
                  </a:lnTo>
                  <a:lnTo>
                    <a:pt x="1691640" y="152400"/>
                  </a:lnTo>
                  <a:lnTo>
                    <a:pt x="1912620" y="137160"/>
                  </a:lnTo>
                  <a:lnTo>
                    <a:pt x="2228850" y="110490"/>
                  </a:lnTo>
                  <a:lnTo>
                    <a:pt x="2541270" y="83820"/>
                  </a:lnTo>
                  <a:lnTo>
                    <a:pt x="2899410" y="64770"/>
                  </a:lnTo>
                  <a:lnTo>
                    <a:pt x="3204210" y="49530"/>
                  </a:lnTo>
                  <a:lnTo>
                    <a:pt x="3356610" y="45720"/>
                  </a:lnTo>
                  <a:lnTo>
                    <a:pt x="3429000" y="34290"/>
                  </a:lnTo>
                  <a:lnTo>
                    <a:pt x="3547110" y="7620"/>
                  </a:lnTo>
                  <a:lnTo>
                    <a:pt x="3600450" y="0"/>
                  </a:lnTo>
                  <a:lnTo>
                    <a:pt x="3646170" y="11430"/>
                  </a:lnTo>
                  <a:lnTo>
                    <a:pt x="3726180" y="49530"/>
                  </a:lnTo>
                  <a:lnTo>
                    <a:pt x="3802380" y="87630"/>
                  </a:lnTo>
                  <a:lnTo>
                    <a:pt x="3878580" y="144780"/>
                  </a:lnTo>
                  <a:lnTo>
                    <a:pt x="3954780" y="205740"/>
                  </a:lnTo>
                  <a:lnTo>
                    <a:pt x="4027170" y="278130"/>
                  </a:lnTo>
                  <a:lnTo>
                    <a:pt x="4061460" y="323850"/>
                  </a:lnTo>
                  <a:lnTo>
                    <a:pt x="4088130" y="373380"/>
                  </a:lnTo>
                  <a:lnTo>
                    <a:pt x="4099560" y="426720"/>
                  </a:lnTo>
                  <a:lnTo>
                    <a:pt x="4103370" y="464820"/>
                  </a:lnTo>
                  <a:lnTo>
                    <a:pt x="4099560" y="480060"/>
                  </a:lnTo>
                  <a:lnTo>
                    <a:pt x="4088130" y="506730"/>
                  </a:lnTo>
                  <a:lnTo>
                    <a:pt x="4072890" y="521970"/>
                  </a:lnTo>
                  <a:lnTo>
                    <a:pt x="4042410" y="533400"/>
                  </a:lnTo>
                  <a:lnTo>
                    <a:pt x="3977640" y="537210"/>
                  </a:lnTo>
                  <a:lnTo>
                    <a:pt x="3874770" y="541020"/>
                  </a:lnTo>
                  <a:lnTo>
                    <a:pt x="3589020" y="297180"/>
                  </a:lnTo>
                  <a:lnTo>
                    <a:pt x="3550920" y="262890"/>
                  </a:lnTo>
                  <a:lnTo>
                    <a:pt x="3528060" y="240030"/>
                  </a:lnTo>
                  <a:lnTo>
                    <a:pt x="3486150" y="228600"/>
                  </a:lnTo>
                  <a:lnTo>
                    <a:pt x="3429000" y="224790"/>
                  </a:lnTo>
                  <a:lnTo>
                    <a:pt x="3211830" y="228600"/>
                  </a:lnTo>
                  <a:lnTo>
                    <a:pt x="2758440" y="251460"/>
                  </a:lnTo>
                  <a:lnTo>
                    <a:pt x="2415540" y="270510"/>
                  </a:lnTo>
                  <a:lnTo>
                    <a:pt x="1924050" y="312420"/>
                  </a:lnTo>
                  <a:lnTo>
                    <a:pt x="1512570" y="3543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724F5F6A-2278-478E-847D-DA81D2358423}"/>
                </a:ext>
              </a:extLst>
            </p:cNvPr>
            <p:cNvSpPr/>
            <p:nvPr/>
          </p:nvSpPr>
          <p:spPr>
            <a:xfrm>
              <a:off x="6394450" y="2265363"/>
              <a:ext cx="747713" cy="720725"/>
            </a:xfrm>
            <a:custGeom>
              <a:avLst/>
              <a:gdLst>
                <a:gd name="connsiteX0" fmla="*/ 202407 w 747713"/>
                <a:gd name="connsiteY0" fmla="*/ 419100 h 721519"/>
                <a:gd name="connsiteX1" fmla="*/ 290513 w 747713"/>
                <a:gd name="connsiteY1" fmla="*/ 302419 h 721519"/>
                <a:gd name="connsiteX2" fmla="*/ 328613 w 747713"/>
                <a:gd name="connsiteY2" fmla="*/ 245269 h 721519"/>
                <a:gd name="connsiteX3" fmla="*/ 350044 w 747713"/>
                <a:gd name="connsiteY3" fmla="*/ 204787 h 721519"/>
                <a:gd name="connsiteX4" fmla="*/ 361950 w 747713"/>
                <a:gd name="connsiteY4" fmla="*/ 171450 h 721519"/>
                <a:gd name="connsiteX5" fmla="*/ 373857 w 747713"/>
                <a:gd name="connsiteY5" fmla="*/ 135731 h 721519"/>
                <a:gd name="connsiteX6" fmla="*/ 376238 w 747713"/>
                <a:gd name="connsiteY6" fmla="*/ 95250 h 721519"/>
                <a:gd name="connsiteX7" fmla="*/ 314325 w 747713"/>
                <a:gd name="connsiteY7" fmla="*/ 0 h 721519"/>
                <a:gd name="connsiteX8" fmla="*/ 747713 w 747713"/>
                <a:gd name="connsiteY8" fmla="*/ 309562 h 721519"/>
                <a:gd name="connsiteX9" fmla="*/ 688182 w 747713"/>
                <a:gd name="connsiteY9" fmla="*/ 340519 h 721519"/>
                <a:gd name="connsiteX10" fmla="*/ 623888 w 747713"/>
                <a:gd name="connsiteY10" fmla="*/ 371475 h 721519"/>
                <a:gd name="connsiteX11" fmla="*/ 471488 w 747713"/>
                <a:gd name="connsiteY11" fmla="*/ 466725 h 721519"/>
                <a:gd name="connsiteX12" fmla="*/ 261938 w 747713"/>
                <a:gd name="connsiteY12" fmla="*/ 597694 h 721519"/>
                <a:gd name="connsiteX13" fmla="*/ 135732 w 747713"/>
                <a:gd name="connsiteY13" fmla="*/ 676275 h 721519"/>
                <a:gd name="connsiteX14" fmla="*/ 100013 w 747713"/>
                <a:gd name="connsiteY14" fmla="*/ 697706 h 721519"/>
                <a:gd name="connsiteX15" fmla="*/ 69057 w 747713"/>
                <a:gd name="connsiteY15" fmla="*/ 714375 h 721519"/>
                <a:gd name="connsiteX16" fmla="*/ 33338 w 747713"/>
                <a:gd name="connsiteY16" fmla="*/ 721519 h 721519"/>
                <a:gd name="connsiteX17" fmla="*/ 7144 w 747713"/>
                <a:gd name="connsiteY17" fmla="*/ 721519 h 721519"/>
                <a:gd name="connsiteX18" fmla="*/ 0 w 747713"/>
                <a:gd name="connsiteY18" fmla="*/ 709612 h 721519"/>
                <a:gd name="connsiteX19" fmla="*/ 0 w 747713"/>
                <a:gd name="connsiteY19" fmla="*/ 688181 h 721519"/>
                <a:gd name="connsiteX20" fmla="*/ 14288 w 747713"/>
                <a:gd name="connsiteY20" fmla="*/ 657225 h 721519"/>
                <a:gd name="connsiteX21" fmla="*/ 50007 w 747713"/>
                <a:gd name="connsiteY21" fmla="*/ 609600 h 721519"/>
                <a:gd name="connsiteX22" fmla="*/ 202407 w 747713"/>
                <a:gd name="connsiteY22" fmla="*/ 4191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7713" h="721519">
                  <a:moveTo>
                    <a:pt x="202407" y="419100"/>
                  </a:moveTo>
                  <a:lnTo>
                    <a:pt x="290513" y="302419"/>
                  </a:lnTo>
                  <a:lnTo>
                    <a:pt x="328613" y="245269"/>
                  </a:lnTo>
                  <a:lnTo>
                    <a:pt x="350044" y="204787"/>
                  </a:lnTo>
                  <a:lnTo>
                    <a:pt x="361950" y="171450"/>
                  </a:lnTo>
                  <a:lnTo>
                    <a:pt x="373857" y="135731"/>
                  </a:lnTo>
                  <a:lnTo>
                    <a:pt x="376238" y="95250"/>
                  </a:lnTo>
                  <a:lnTo>
                    <a:pt x="314325" y="0"/>
                  </a:lnTo>
                  <a:lnTo>
                    <a:pt x="747713" y="309562"/>
                  </a:lnTo>
                  <a:lnTo>
                    <a:pt x="688182" y="340519"/>
                  </a:lnTo>
                  <a:lnTo>
                    <a:pt x="623888" y="371475"/>
                  </a:lnTo>
                  <a:lnTo>
                    <a:pt x="471488" y="466725"/>
                  </a:lnTo>
                  <a:lnTo>
                    <a:pt x="261938" y="597694"/>
                  </a:lnTo>
                  <a:lnTo>
                    <a:pt x="135732" y="676275"/>
                  </a:lnTo>
                  <a:lnTo>
                    <a:pt x="100013" y="697706"/>
                  </a:lnTo>
                  <a:lnTo>
                    <a:pt x="69057" y="714375"/>
                  </a:lnTo>
                  <a:lnTo>
                    <a:pt x="33338" y="721519"/>
                  </a:lnTo>
                  <a:lnTo>
                    <a:pt x="7144" y="721519"/>
                  </a:lnTo>
                  <a:lnTo>
                    <a:pt x="0" y="709612"/>
                  </a:lnTo>
                  <a:lnTo>
                    <a:pt x="0" y="688181"/>
                  </a:lnTo>
                  <a:lnTo>
                    <a:pt x="14288" y="657225"/>
                  </a:lnTo>
                  <a:lnTo>
                    <a:pt x="50007" y="609600"/>
                  </a:lnTo>
                  <a:lnTo>
                    <a:pt x="202407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C891EE63-5B89-4C95-8EA3-096756787F9B}"/>
                </a:ext>
              </a:extLst>
            </p:cNvPr>
            <p:cNvSpPr/>
            <p:nvPr/>
          </p:nvSpPr>
          <p:spPr>
            <a:xfrm rot="16200000">
              <a:off x="3494882" y="4477544"/>
              <a:ext cx="3040062" cy="482600"/>
            </a:xfrm>
            <a:custGeom>
              <a:avLst/>
              <a:gdLst>
                <a:gd name="connsiteX0" fmla="*/ 1549000 w 3040308"/>
                <a:gd name="connsiteY0" fmla="*/ 458642 h 481718"/>
                <a:gd name="connsiteX1" fmla="*/ 995167 w 3040308"/>
                <a:gd name="connsiteY1" fmla="*/ 475949 h 481718"/>
                <a:gd name="connsiteX2" fmla="*/ 796134 w 3040308"/>
                <a:gd name="connsiteY2" fmla="*/ 481718 h 481718"/>
                <a:gd name="connsiteX3" fmla="*/ 683637 w 3040308"/>
                <a:gd name="connsiteY3" fmla="*/ 481718 h 481718"/>
                <a:gd name="connsiteX4" fmla="*/ 608639 w 3040308"/>
                <a:gd name="connsiteY4" fmla="*/ 478834 h 481718"/>
                <a:gd name="connsiteX5" fmla="*/ 507680 w 3040308"/>
                <a:gd name="connsiteY5" fmla="*/ 464411 h 481718"/>
                <a:gd name="connsiteX6" fmla="*/ 395182 w 3040308"/>
                <a:gd name="connsiteY6" fmla="*/ 438450 h 481718"/>
                <a:gd name="connsiteX7" fmla="*/ 311531 w 3040308"/>
                <a:gd name="connsiteY7" fmla="*/ 412489 h 481718"/>
                <a:gd name="connsiteX8" fmla="*/ 216341 w 3040308"/>
                <a:gd name="connsiteY8" fmla="*/ 377875 h 481718"/>
                <a:gd name="connsiteX9" fmla="*/ 138458 w 3040308"/>
                <a:gd name="connsiteY9" fmla="*/ 343260 h 481718"/>
                <a:gd name="connsiteX10" fmla="*/ 77883 w 3040308"/>
                <a:gd name="connsiteY10" fmla="*/ 311530 h 481718"/>
                <a:gd name="connsiteX11" fmla="*/ 40384 w 3040308"/>
                <a:gd name="connsiteY11" fmla="*/ 285569 h 481718"/>
                <a:gd name="connsiteX12" fmla="*/ 17307 w 3040308"/>
                <a:gd name="connsiteY12" fmla="*/ 262493 h 481718"/>
                <a:gd name="connsiteX13" fmla="*/ 0 w 3040308"/>
                <a:gd name="connsiteY13" fmla="*/ 233648 h 481718"/>
                <a:gd name="connsiteX14" fmla="*/ 0 w 3040308"/>
                <a:gd name="connsiteY14" fmla="*/ 204802 h 481718"/>
                <a:gd name="connsiteX15" fmla="*/ 8654 w 3040308"/>
                <a:gd name="connsiteY15" fmla="*/ 170188 h 481718"/>
                <a:gd name="connsiteX16" fmla="*/ 46153 w 3040308"/>
                <a:gd name="connsiteY16" fmla="*/ 129804 h 481718"/>
                <a:gd name="connsiteX17" fmla="*/ 106728 w 3040308"/>
                <a:gd name="connsiteY17" fmla="*/ 92305 h 481718"/>
                <a:gd name="connsiteX18" fmla="*/ 149996 w 3040308"/>
                <a:gd name="connsiteY18" fmla="*/ 72113 h 481718"/>
                <a:gd name="connsiteX19" fmla="*/ 204803 w 3040308"/>
                <a:gd name="connsiteY19" fmla="*/ 51921 h 481718"/>
                <a:gd name="connsiteX20" fmla="*/ 256724 w 3040308"/>
                <a:gd name="connsiteY20" fmla="*/ 25961 h 481718"/>
                <a:gd name="connsiteX21" fmla="*/ 611523 w 3040308"/>
                <a:gd name="connsiteY21" fmla="*/ 144227 h 481718"/>
                <a:gd name="connsiteX22" fmla="*/ 651907 w 3040308"/>
                <a:gd name="connsiteY22" fmla="*/ 167303 h 481718"/>
                <a:gd name="connsiteX23" fmla="*/ 700944 w 3040308"/>
                <a:gd name="connsiteY23" fmla="*/ 184610 h 481718"/>
                <a:gd name="connsiteX24" fmla="*/ 744212 w 3040308"/>
                <a:gd name="connsiteY24" fmla="*/ 196149 h 481718"/>
                <a:gd name="connsiteX25" fmla="*/ 819210 w 3040308"/>
                <a:gd name="connsiteY25" fmla="*/ 207687 h 481718"/>
                <a:gd name="connsiteX26" fmla="*/ 925938 w 3040308"/>
                <a:gd name="connsiteY26" fmla="*/ 213456 h 481718"/>
                <a:gd name="connsiteX27" fmla="*/ 1318236 w 3040308"/>
                <a:gd name="connsiteY27" fmla="*/ 204802 h 481718"/>
                <a:gd name="connsiteX28" fmla="*/ 1710534 w 3040308"/>
                <a:gd name="connsiteY28" fmla="*/ 196149 h 481718"/>
                <a:gd name="connsiteX29" fmla="*/ 2125908 w 3040308"/>
                <a:gd name="connsiteY29" fmla="*/ 190379 h 481718"/>
                <a:gd name="connsiteX30" fmla="*/ 2275904 w 3040308"/>
                <a:gd name="connsiteY30" fmla="*/ 190379 h 481718"/>
                <a:gd name="connsiteX31" fmla="*/ 2492245 w 3040308"/>
                <a:gd name="connsiteY31" fmla="*/ 187495 h 481718"/>
                <a:gd name="connsiteX32" fmla="*/ 2590319 w 3040308"/>
                <a:gd name="connsiteY32" fmla="*/ 181726 h 481718"/>
                <a:gd name="connsiteX33" fmla="*/ 2662433 w 3040308"/>
                <a:gd name="connsiteY33" fmla="*/ 164419 h 481718"/>
                <a:gd name="connsiteX34" fmla="*/ 2746085 w 3040308"/>
                <a:gd name="connsiteY34" fmla="*/ 144227 h 481718"/>
                <a:gd name="connsiteX35" fmla="*/ 2844159 w 3040308"/>
                <a:gd name="connsiteY35" fmla="*/ 100959 h 481718"/>
                <a:gd name="connsiteX36" fmla="*/ 2913388 w 3040308"/>
                <a:gd name="connsiteY36" fmla="*/ 60575 h 481718"/>
                <a:gd name="connsiteX37" fmla="*/ 2982617 w 3040308"/>
                <a:gd name="connsiteY37" fmla="*/ 0 h 481718"/>
                <a:gd name="connsiteX38" fmla="*/ 3040308 w 3040308"/>
                <a:gd name="connsiteY38" fmla="*/ 118266 h 481718"/>
                <a:gd name="connsiteX39" fmla="*/ 2945118 w 3040308"/>
                <a:gd name="connsiteY39" fmla="*/ 224994 h 481718"/>
                <a:gd name="connsiteX40" fmla="*/ 2878774 w 3040308"/>
                <a:gd name="connsiteY40" fmla="*/ 297108 h 481718"/>
                <a:gd name="connsiteX41" fmla="*/ 2815314 w 3040308"/>
                <a:gd name="connsiteY41" fmla="*/ 351914 h 481718"/>
                <a:gd name="connsiteX42" fmla="*/ 2757623 w 3040308"/>
                <a:gd name="connsiteY42" fmla="*/ 389413 h 481718"/>
                <a:gd name="connsiteX43" fmla="*/ 2699932 w 3040308"/>
                <a:gd name="connsiteY43" fmla="*/ 415374 h 481718"/>
                <a:gd name="connsiteX44" fmla="*/ 2650895 w 3040308"/>
                <a:gd name="connsiteY44" fmla="*/ 429796 h 481718"/>
                <a:gd name="connsiteX45" fmla="*/ 2552820 w 3040308"/>
                <a:gd name="connsiteY45" fmla="*/ 438450 h 481718"/>
                <a:gd name="connsiteX46" fmla="*/ 2304750 w 3040308"/>
                <a:gd name="connsiteY46" fmla="*/ 435566 h 481718"/>
                <a:gd name="connsiteX47" fmla="*/ 2160523 w 3040308"/>
                <a:gd name="connsiteY47" fmla="*/ 438450 h 481718"/>
                <a:gd name="connsiteX48" fmla="*/ 1549000 w 3040308"/>
                <a:gd name="connsiteY48" fmla="*/ 458642 h 48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40308" h="481718">
                  <a:moveTo>
                    <a:pt x="1549000" y="458642"/>
                  </a:moveTo>
                  <a:lnTo>
                    <a:pt x="995167" y="475949"/>
                  </a:lnTo>
                  <a:lnTo>
                    <a:pt x="796134" y="481718"/>
                  </a:lnTo>
                  <a:lnTo>
                    <a:pt x="683637" y="481718"/>
                  </a:lnTo>
                  <a:lnTo>
                    <a:pt x="608639" y="478834"/>
                  </a:lnTo>
                  <a:lnTo>
                    <a:pt x="507680" y="464411"/>
                  </a:lnTo>
                  <a:lnTo>
                    <a:pt x="395182" y="438450"/>
                  </a:lnTo>
                  <a:lnTo>
                    <a:pt x="311531" y="412489"/>
                  </a:lnTo>
                  <a:lnTo>
                    <a:pt x="216341" y="377875"/>
                  </a:lnTo>
                  <a:lnTo>
                    <a:pt x="138458" y="343260"/>
                  </a:lnTo>
                  <a:lnTo>
                    <a:pt x="77883" y="311530"/>
                  </a:lnTo>
                  <a:lnTo>
                    <a:pt x="40384" y="285569"/>
                  </a:lnTo>
                  <a:lnTo>
                    <a:pt x="17307" y="262493"/>
                  </a:lnTo>
                  <a:lnTo>
                    <a:pt x="0" y="233648"/>
                  </a:lnTo>
                  <a:lnTo>
                    <a:pt x="0" y="204802"/>
                  </a:lnTo>
                  <a:lnTo>
                    <a:pt x="8654" y="170188"/>
                  </a:lnTo>
                  <a:lnTo>
                    <a:pt x="46153" y="129804"/>
                  </a:lnTo>
                  <a:lnTo>
                    <a:pt x="106728" y="92305"/>
                  </a:lnTo>
                  <a:lnTo>
                    <a:pt x="149996" y="72113"/>
                  </a:lnTo>
                  <a:lnTo>
                    <a:pt x="204803" y="51921"/>
                  </a:lnTo>
                  <a:lnTo>
                    <a:pt x="256724" y="25961"/>
                  </a:lnTo>
                  <a:lnTo>
                    <a:pt x="611523" y="144227"/>
                  </a:lnTo>
                  <a:lnTo>
                    <a:pt x="651907" y="167303"/>
                  </a:lnTo>
                  <a:lnTo>
                    <a:pt x="700944" y="184610"/>
                  </a:lnTo>
                  <a:lnTo>
                    <a:pt x="744212" y="196149"/>
                  </a:lnTo>
                  <a:lnTo>
                    <a:pt x="819210" y="207687"/>
                  </a:lnTo>
                  <a:lnTo>
                    <a:pt x="925938" y="213456"/>
                  </a:lnTo>
                  <a:lnTo>
                    <a:pt x="1318236" y="204802"/>
                  </a:lnTo>
                  <a:lnTo>
                    <a:pt x="1710534" y="196149"/>
                  </a:lnTo>
                  <a:lnTo>
                    <a:pt x="2125908" y="190379"/>
                  </a:lnTo>
                  <a:lnTo>
                    <a:pt x="2275904" y="190379"/>
                  </a:lnTo>
                  <a:lnTo>
                    <a:pt x="2492245" y="187495"/>
                  </a:lnTo>
                  <a:lnTo>
                    <a:pt x="2590319" y="181726"/>
                  </a:lnTo>
                  <a:lnTo>
                    <a:pt x="2662433" y="164419"/>
                  </a:lnTo>
                  <a:lnTo>
                    <a:pt x="2746085" y="144227"/>
                  </a:lnTo>
                  <a:lnTo>
                    <a:pt x="2844159" y="100959"/>
                  </a:lnTo>
                  <a:lnTo>
                    <a:pt x="2913388" y="60575"/>
                  </a:lnTo>
                  <a:lnTo>
                    <a:pt x="2982617" y="0"/>
                  </a:lnTo>
                  <a:lnTo>
                    <a:pt x="3040308" y="118266"/>
                  </a:lnTo>
                  <a:lnTo>
                    <a:pt x="2945118" y="224994"/>
                  </a:lnTo>
                  <a:lnTo>
                    <a:pt x="2878774" y="297108"/>
                  </a:lnTo>
                  <a:lnTo>
                    <a:pt x="2815314" y="351914"/>
                  </a:lnTo>
                  <a:lnTo>
                    <a:pt x="2757623" y="389413"/>
                  </a:lnTo>
                  <a:lnTo>
                    <a:pt x="2699932" y="415374"/>
                  </a:lnTo>
                  <a:lnTo>
                    <a:pt x="2650895" y="429796"/>
                  </a:lnTo>
                  <a:lnTo>
                    <a:pt x="2552820" y="438450"/>
                  </a:lnTo>
                  <a:lnTo>
                    <a:pt x="2304750" y="435566"/>
                  </a:lnTo>
                  <a:lnTo>
                    <a:pt x="2160523" y="438450"/>
                  </a:lnTo>
                  <a:lnTo>
                    <a:pt x="1549000" y="45864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D08C57C6-3069-4AD8-91B3-AA5FC75CEDC0}"/>
                </a:ext>
              </a:extLst>
            </p:cNvPr>
            <p:cNvSpPr/>
            <p:nvPr/>
          </p:nvSpPr>
          <p:spPr>
            <a:xfrm>
              <a:off x="4179888" y="5478463"/>
              <a:ext cx="803275" cy="569912"/>
            </a:xfrm>
            <a:custGeom>
              <a:avLst/>
              <a:gdLst>
                <a:gd name="connsiteX0" fmla="*/ 345281 w 804862"/>
                <a:gd name="connsiteY0" fmla="*/ 100013 h 569119"/>
                <a:gd name="connsiteX1" fmla="*/ 461962 w 804862"/>
                <a:gd name="connsiteY1" fmla="*/ 138113 h 569119"/>
                <a:gd name="connsiteX2" fmla="*/ 559594 w 804862"/>
                <a:gd name="connsiteY2" fmla="*/ 164307 h 569119"/>
                <a:gd name="connsiteX3" fmla="*/ 628650 w 804862"/>
                <a:gd name="connsiteY3" fmla="*/ 176213 h 569119"/>
                <a:gd name="connsiteX4" fmla="*/ 673894 w 804862"/>
                <a:gd name="connsiteY4" fmla="*/ 178594 h 569119"/>
                <a:gd name="connsiteX5" fmla="*/ 702469 w 804862"/>
                <a:gd name="connsiteY5" fmla="*/ 173832 h 569119"/>
                <a:gd name="connsiteX6" fmla="*/ 716756 w 804862"/>
                <a:gd name="connsiteY6" fmla="*/ 164307 h 569119"/>
                <a:gd name="connsiteX7" fmla="*/ 804862 w 804862"/>
                <a:gd name="connsiteY7" fmla="*/ 92869 h 569119"/>
                <a:gd name="connsiteX8" fmla="*/ 697706 w 804862"/>
                <a:gd name="connsiteY8" fmla="*/ 569119 h 569119"/>
                <a:gd name="connsiteX9" fmla="*/ 623887 w 804862"/>
                <a:gd name="connsiteY9" fmla="*/ 507207 h 569119"/>
                <a:gd name="connsiteX10" fmla="*/ 597694 w 804862"/>
                <a:gd name="connsiteY10" fmla="*/ 469107 h 569119"/>
                <a:gd name="connsiteX11" fmla="*/ 545306 w 804862"/>
                <a:gd name="connsiteY11" fmla="*/ 407194 h 569119"/>
                <a:gd name="connsiteX12" fmla="*/ 483394 w 804862"/>
                <a:gd name="connsiteY12" fmla="*/ 357188 h 569119"/>
                <a:gd name="connsiteX13" fmla="*/ 371475 w 804862"/>
                <a:gd name="connsiteY13" fmla="*/ 278607 h 569119"/>
                <a:gd name="connsiteX14" fmla="*/ 230981 w 804862"/>
                <a:gd name="connsiteY14" fmla="*/ 185738 h 569119"/>
                <a:gd name="connsiteX15" fmla="*/ 54769 w 804862"/>
                <a:gd name="connsiteY15" fmla="*/ 73819 h 569119"/>
                <a:gd name="connsiteX16" fmla="*/ 23812 w 804862"/>
                <a:gd name="connsiteY16" fmla="*/ 57150 h 569119"/>
                <a:gd name="connsiteX17" fmla="*/ 9525 w 804862"/>
                <a:gd name="connsiteY17" fmla="*/ 45244 h 569119"/>
                <a:gd name="connsiteX18" fmla="*/ 0 w 804862"/>
                <a:gd name="connsiteY18" fmla="*/ 35719 h 569119"/>
                <a:gd name="connsiteX19" fmla="*/ 0 w 804862"/>
                <a:gd name="connsiteY19" fmla="*/ 19050 h 569119"/>
                <a:gd name="connsiteX20" fmla="*/ 7144 w 804862"/>
                <a:gd name="connsiteY20" fmla="*/ 9525 h 569119"/>
                <a:gd name="connsiteX21" fmla="*/ 30956 w 804862"/>
                <a:gd name="connsiteY21" fmla="*/ 2382 h 569119"/>
                <a:gd name="connsiteX22" fmla="*/ 73819 w 804862"/>
                <a:gd name="connsiteY22" fmla="*/ 0 h 569119"/>
                <a:gd name="connsiteX23" fmla="*/ 104775 w 804862"/>
                <a:gd name="connsiteY23" fmla="*/ 9525 h 569119"/>
                <a:gd name="connsiteX24" fmla="*/ 345281 w 804862"/>
                <a:gd name="connsiteY24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04862" h="569119">
                  <a:moveTo>
                    <a:pt x="345281" y="100013"/>
                  </a:moveTo>
                  <a:lnTo>
                    <a:pt x="461962" y="138113"/>
                  </a:lnTo>
                  <a:lnTo>
                    <a:pt x="559594" y="164307"/>
                  </a:lnTo>
                  <a:lnTo>
                    <a:pt x="628650" y="176213"/>
                  </a:lnTo>
                  <a:lnTo>
                    <a:pt x="673894" y="178594"/>
                  </a:lnTo>
                  <a:lnTo>
                    <a:pt x="702469" y="173832"/>
                  </a:lnTo>
                  <a:lnTo>
                    <a:pt x="716756" y="164307"/>
                  </a:lnTo>
                  <a:lnTo>
                    <a:pt x="804862" y="92869"/>
                  </a:lnTo>
                  <a:lnTo>
                    <a:pt x="697706" y="569119"/>
                  </a:lnTo>
                  <a:lnTo>
                    <a:pt x="623887" y="507207"/>
                  </a:lnTo>
                  <a:lnTo>
                    <a:pt x="597694" y="469107"/>
                  </a:lnTo>
                  <a:lnTo>
                    <a:pt x="545306" y="407194"/>
                  </a:lnTo>
                  <a:lnTo>
                    <a:pt x="483394" y="357188"/>
                  </a:lnTo>
                  <a:lnTo>
                    <a:pt x="371475" y="278607"/>
                  </a:lnTo>
                  <a:lnTo>
                    <a:pt x="230981" y="185738"/>
                  </a:lnTo>
                  <a:lnTo>
                    <a:pt x="54769" y="73819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0956" y="2382"/>
                  </a:lnTo>
                  <a:lnTo>
                    <a:pt x="73819" y="0"/>
                  </a:lnTo>
                  <a:lnTo>
                    <a:pt x="104775" y="9525"/>
                  </a:lnTo>
                  <a:lnTo>
                    <a:pt x="345281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62C3D028-2216-40BA-B182-2AC634092854}"/>
              </a:ext>
            </a:extLst>
          </p:cNvPr>
          <p:cNvGrpSpPr>
            <a:grpSpLocks/>
          </p:cNvGrpSpPr>
          <p:nvPr/>
        </p:nvGrpSpPr>
        <p:grpSpPr bwMode="auto">
          <a:xfrm>
            <a:off x="2803525" y="1344613"/>
            <a:ext cx="4351338" cy="4741862"/>
            <a:chOff x="2803525" y="1344613"/>
            <a:chExt cx="4351338" cy="4741862"/>
          </a:xfrm>
        </p:grpSpPr>
        <p:sp>
          <p:nvSpPr>
            <p:cNvPr id="48" name="フリーフォーム 6">
              <a:extLst>
                <a:ext uri="{FF2B5EF4-FFF2-40B4-BE49-F238E27FC236}">
                  <a16:creationId xmlns:a16="http://schemas.microsoft.com/office/drawing/2014/main" id="{8BA8CFCD-D28F-480E-A9A7-88B58BA1C58D}"/>
                </a:ext>
              </a:extLst>
            </p:cNvPr>
            <p:cNvSpPr/>
            <p:nvPr/>
          </p:nvSpPr>
          <p:spPr>
            <a:xfrm>
              <a:off x="4460875" y="1344613"/>
              <a:ext cx="615950" cy="812800"/>
            </a:xfrm>
            <a:custGeom>
              <a:avLst/>
              <a:gdLst>
                <a:gd name="connsiteX0" fmla="*/ 531019 w 616744"/>
                <a:gd name="connsiteY0" fmla="*/ 523875 h 812007"/>
                <a:gd name="connsiteX1" fmla="*/ 533400 w 616744"/>
                <a:gd name="connsiteY1" fmla="*/ 773907 h 812007"/>
                <a:gd name="connsiteX2" fmla="*/ 259557 w 616744"/>
                <a:gd name="connsiteY2" fmla="*/ 812007 h 812007"/>
                <a:gd name="connsiteX3" fmla="*/ 264319 w 616744"/>
                <a:gd name="connsiteY3" fmla="*/ 616744 h 812007"/>
                <a:gd name="connsiteX4" fmla="*/ 264319 w 616744"/>
                <a:gd name="connsiteY4" fmla="*/ 495300 h 812007"/>
                <a:gd name="connsiteX5" fmla="*/ 257175 w 616744"/>
                <a:gd name="connsiteY5" fmla="*/ 395288 h 812007"/>
                <a:gd name="connsiteX6" fmla="*/ 242888 w 616744"/>
                <a:gd name="connsiteY6" fmla="*/ 311944 h 812007"/>
                <a:gd name="connsiteX7" fmla="*/ 221457 w 616744"/>
                <a:gd name="connsiteY7" fmla="*/ 235744 h 812007"/>
                <a:gd name="connsiteX8" fmla="*/ 207169 w 616744"/>
                <a:gd name="connsiteY8" fmla="*/ 207169 h 812007"/>
                <a:gd name="connsiteX9" fmla="*/ 195263 w 616744"/>
                <a:gd name="connsiteY9" fmla="*/ 190500 h 812007"/>
                <a:gd name="connsiteX10" fmla="*/ 164307 w 616744"/>
                <a:gd name="connsiteY10" fmla="*/ 164307 h 812007"/>
                <a:gd name="connsiteX11" fmla="*/ 119063 w 616744"/>
                <a:gd name="connsiteY11" fmla="*/ 133350 h 812007"/>
                <a:gd name="connsiteX12" fmla="*/ 66675 w 616744"/>
                <a:gd name="connsiteY12" fmla="*/ 102394 h 812007"/>
                <a:gd name="connsiteX13" fmla="*/ 30957 w 616744"/>
                <a:gd name="connsiteY13" fmla="*/ 83344 h 812007"/>
                <a:gd name="connsiteX14" fmla="*/ 16669 w 616744"/>
                <a:gd name="connsiteY14" fmla="*/ 71438 h 812007"/>
                <a:gd name="connsiteX15" fmla="*/ 7144 w 616744"/>
                <a:gd name="connsiteY15" fmla="*/ 59532 h 812007"/>
                <a:gd name="connsiteX16" fmla="*/ 0 w 616744"/>
                <a:gd name="connsiteY16" fmla="*/ 45244 h 812007"/>
                <a:gd name="connsiteX17" fmla="*/ 4763 w 616744"/>
                <a:gd name="connsiteY17" fmla="*/ 28575 h 812007"/>
                <a:gd name="connsiteX18" fmla="*/ 26194 w 616744"/>
                <a:gd name="connsiteY18" fmla="*/ 14288 h 812007"/>
                <a:gd name="connsiteX19" fmla="*/ 54769 w 616744"/>
                <a:gd name="connsiteY19" fmla="*/ 7144 h 812007"/>
                <a:gd name="connsiteX20" fmla="*/ 126207 w 616744"/>
                <a:gd name="connsiteY20" fmla="*/ 0 h 812007"/>
                <a:gd name="connsiteX21" fmla="*/ 185738 w 616744"/>
                <a:gd name="connsiteY21" fmla="*/ 2382 h 812007"/>
                <a:gd name="connsiteX22" fmla="*/ 240507 w 616744"/>
                <a:gd name="connsiteY22" fmla="*/ 9525 h 812007"/>
                <a:gd name="connsiteX23" fmla="*/ 304800 w 616744"/>
                <a:gd name="connsiteY23" fmla="*/ 23813 h 812007"/>
                <a:gd name="connsiteX24" fmla="*/ 361950 w 616744"/>
                <a:gd name="connsiteY24" fmla="*/ 40482 h 812007"/>
                <a:gd name="connsiteX25" fmla="*/ 423863 w 616744"/>
                <a:gd name="connsiteY25" fmla="*/ 61913 h 812007"/>
                <a:gd name="connsiteX26" fmla="*/ 469107 w 616744"/>
                <a:gd name="connsiteY26" fmla="*/ 80963 h 812007"/>
                <a:gd name="connsiteX27" fmla="*/ 523875 w 616744"/>
                <a:gd name="connsiteY27" fmla="*/ 116682 h 812007"/>
                <a:gd name="connsiteX28" fmla="*/ 552450 w 616744"/>
                <a:gd name="connsiteY28" fmla="*/ 135732 h 812007"/>
                <a:gd name="connsiteX29" fmla="*/ 576263 w 616744"/>
                <a:gd name="connsiteY29" fmla="*/ 152400 h 812007"/>
                <a:gd name="connsiteX30" fmla="*/ 597694 w 616744"/>
                <a:gd name="connsiteY30" fmla="*/ 173832 h 812007"/>
                <a:gd name="connsiteX31" fmla="*/ 609600 w 616744"/>
                <a:gd name="connsiteY31" fmla="*/ 192882 h 812007"/>
                <a:gd name="connsiteX32" fmla="*/ 616744 w 616744"/>
                <a:gd name="connsiteY32" fmla="*/ 216694 h 812007"/>
                <a:gd name="connsiteX33" fmla="*/ 611982 w 616744"/>
                <a:gd name="connsiteY33" fmla="*/ 242888 h 812007"/>
                <a:gd name="connsiteX34" fmla="*/ 600075 w 616744"/>
                <a:gd name="connsiteY34" fmla="*/ 264319 h 812007"/>
                <a:gd name="connsiteX35" fmla="*/ 578644 w 616744"/>
                <a:gd name="connsiteY35" fmla="*/ 290513 h 812007"/>
                <a:gd name="connsiteX36" fmla="*/ 554832 w 616744"/>
                <a:gd name="connsiteY36" fmla="*/ 323850 h 812007"/>
                <a:gd name="connsiteX37" fmla="*/ 542925 w 616744"/>
                <a:gd name="connsiteY37" fmla="*/ 357188 h 812007"/>
                <a:gd name="connsiteX38" fmla="*/ 533400 w 616744"/>
                <a:gd name="connsiteY38" fmla="*/ 397669 h 812007"/>
                <a:gd name="connsiteX39" fmla="*/ 531019 w 616744"/>
                <a:gd name="connsiteY39" fmla="*/ 523875 h 81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4" h="812007">
                  <a:moveTo>
                    <a:pt x="531019" y="523875"/>
                  </a:moveTo>
                  <a:cubicBezTo>
                    <a:pt x="531813" y="607219"/>
                    <a:pt x="532606" y="690563"/>
                    <a:pt x="533400" y="773907"/>
                  </a:cubicBezTo>
                  <a:lnTo>
                    <a:pt x="259557" y="812007"/>
                  </a:lnTo>
                  <a:lnTo>
                    <a:pt x="264319" y="616744"/>
                  </a:lnTo>
                  <a:lnTo>
                    <a:pt x="264319" y="495300"/>
                  </a:lnTo>
                  <a:lnTo>
                    <a:pt x="257175" y="395288"/>
                  </a:lnTo>
                  <a:lnTo>
                    <a:pt x="242888" y="311944"/>
                  </a:lnTo>
                  <a:lnTo>
                    <a:pt x="221457" y="235744"/>
                  </a:lnTo>
                  <a:lnTo>
                    <a:pt x="207169" y="207169"/>
                  </a:lnTo>
                  <a:lnTo>
                    <a:pt x="195263" y="190500"/>
                  </a:lnTo>
                  <a:lnTo>
                    <a:pt x="164307" y="164307"/>
                  </a:lnTo>
                  <a:lnTo>
                    <a:pt x="119063" y="133350"/>
                  </a:lnTo>
                  <a:lnTo>
                    <a:pt x="66675" y="102394"/>
                  </a:lnTo>
                  <a:lnTo>
                    <a:pt x="30957" y="83344"/>
                  </a:lnTo>
                  <a:lnTo>
                    <a:pt x="16669" y="71438"/>
                  </a:lnTo>
                  <a:lnTo>
                    <a:pt x="7144" y="59532"/>
                  </a:lnTo>
                  <a:lnTo>
                    <a:pt x="0" y="45244"/>
                  </a:lnTo>
                  <a:lnTo>
                    <a:pt x="4763" y="28575"/>
                  </a:lnTo>
                  <a:lnTo>
                    <a:pt x="26194" y="14288"/>
                  </a:lnTo>
                  <a:lnTo>
                    <a:pt x="54769" y="7144"/>
                  </a:lnTo>
                  <a:lnTo>
                    <a:pt x="126207" y="0"/>
                  </a:lnTo>
                  <a:lnTo>
                    <a:pt x="185738" y="2382"/>
                  </a:lnTo>
                  <a:lnTo>
                    <a:pt x="240507" y="9525"/>
                  </a:lnTo>
                  <a:lnTo>
                    <a:pt x="304800" y="23813"/>
                  </a:lnTo>
                  <a:lnTo>
                    <a:pt x="361950" y="40482"/>
                  </a:lnTo>
                  <a:lnTo>
                    <a:pt x="423863" y="61913"/>
                  </a:lnTo>
                  <a:lnTo>
                    <a:pt x="469107" y="80963"/>
                  </a:lnTo>
                  <a:lnTo>
                    <a:pt x="523875" y="116682"/>
                  </a:lnTo>
                  <a:lnTo>
                    <a:pt x="552450" y="135732"/>
                  </a:lnTo>
                  <a:lnTo>
                    <a:pt x="576263" y="152400"/>
                  </a:lnTo>
                  <a:lnTo>
                    <a:pt x="597694" y="173832"/>
                  </a:lnTo>
                  <a:lnTo>
                    <a:pt x="609600" y="192882"/>
                  </a:lnTo>
                  <a:lnTo>
                    <a:pt x="616744" y="216694"/>
                  </a:lnTo>
                  <a:lnTo>
                    <a:pt x="611982" y="242888"/>
                  </a:lnTo>
                  <a:lnTo>
                    <a:pt x="600075" y="264319"/>
                  </a:lnTo>
                  <a:lnTo>
                    <a:pt x="578644" y="290513"/>
                  </a:lnTo>
                  <a:lnTo>
                    <a:pt x="554832" y="323850"/>
                  </a:lnTo>
                  <a:lnTo>
                    <a:pt x="542925" y="357188"/>
                  </a:lnTo>
                  <a:lnTo>
                    <a:pt x="533400" y="397669"/>
                  </a:lnTo>
                  <a:cubicBezTo>
                    <a:pt x="532606" y="439738"/>
                    <a:pt x="531813" y="481806"/>
                    <a:pt x="531019" y="5238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91506938-0BAE-46E6-B609-EAAA041822B2}"/>
                </a:ext>
              </a:extLst>
            </p:cNvPr>
            <p:cNvSpPr/>
            <p:nvPr/>
          </p:nvSpPr>
          <p:spPr>
            <a:xfrm>
              <a:off x="2803525" y="2090738"/>
              <a:ext cx="354013" cy="1139825"/>
            </a:xfrm>
            <a:custGeom>
              <a:avLst/>
              <a:gdLst>
                <a:gd name="connsiteX0" fmla="*/ 2382 w 354807"/>
                <a:gd name="connsiteY0" fmla="*/ 862012 h 1140618"/>
                <a:gd name="connsiteX1" fmla="*/ 0 w 354807"/>
                <a:gd name="connsiteY1" fmla="*/ 795337 h 1140618"/>
                <a:gd name="connsiteX2" fmla="*/ 2382 w 354807"/>
                <a:gd name="connsiteY2" fmla="*/ 716756 h 1140618"/>
                <a:gd name="connsiteX3" fmla="*/ 9525 w 354807"/>
                <a:gd name="connsiteY3" fmla="*/ 659606 h 1140618"/>
                <a:gd name="connsiteX4" fmla="*/ 16669 w 354807"/>
                <a:gd name="connsiteY4" fmla="*/ 631031 h 1140618"/>
                <a:gd name="connsiteX5" fmla="*/ 30957 w 354807"/>
                <a:gd name="connsiteY5" fmla="*/ 614362 h 1140618"/>
                <a:gd name="connsiteX6" fmla="*/ 61913 w 354807"/>
                <a:gd name="connsiteY6" fmla="*/ 571500 h 1140618"/>
                <a:gd name="connsiteX7" fmla="*/ 90488 w 354807"/>
                <a:gd name="connsiteY7" fmla="*/ 528637 h 1140618"/>
                <a:gd name="connsiteX8" fmla="*/ 116682 w 354807"/>
                <a:gd name="connsiteY8" fmla="*/ 485775 h 1140618"/>
                <a:gd name="connsiteX9" fmla="*/ 135732 w 354807"/>
                <a:gd name="connsiteY9" fmla="*/ 440531 h 1140618"/>
                <a:gd name="connsiteX10" fmla="*/ 157163 w 354807"/>
                <a:gd name="connsiteY10" fmla="*/ 390525 h 1140618"/>
                <a:gd name="connsiteX11" fmla="*/ 169069 w 354807"/>
                <a:gd name="connsiteY11" fmla="*/ 354806 h 1140618"/>
                <a:gd name="connsiteX12" fmla="*/ 176213 w 354807"/>
                <a:gd name="connsiteY12" fmla="*/ 307181 h 1140618"/>
                <a:gd name="connsiteX13" fmla="*/ 180975 w 354807"/>
                <a:gd name="connsiteY13" fmla="*/ 259556 h 1140618"/>
                <a:gd name="connsiteX14" fmla="*/ 180975 w 354807"/>
                <a:gd name="connsiteY14" fmla="*/ 204787 h 1140618"/>
                <a:gd name="connsiteX15" fmla="*/ 169069 w 354807"/>
                <a:gd name="connsiteY15" fmla="*/ 102393 h 1140618"/>
                <a:gd name="connsiteX16" fmla="*/ 159544 w 354807"/>
                <a:gd name="connsiteY16" fmla="*/ 59531 h 1140618"/>
                <a:gd name="connsiteX17" fmla="*/ 154782 w 354807"/>
                <a:gd name="connsiteY17" fmla="*/ 30956 h 1140618"/>
                <a:gd name="connsiteX18" fmla="*/ 159544 w 354807"/>
                <a:gd name="connsiteY18" fmla="*/ 11906 h 1140618"/>
                <a:gd name="connsiteX19" fmla="*/ 166688 w 354807"/>
                <a:gd name="connsiteY19" fmla="*/ 4762 h 1140618"/>
                <a:gd name="connsiteX20" fmla="*/ 180975 w 354807"/>
                <a:gd name="connsiteY20" fmla="*/ 0 h 1140618"/>
                <a:gd name="connsiteX21" fmla="*/ 202407 w 354807"/>
                <a:gd name="connsiteY21" fmla="*/ 4762 h 1140618"/>
                <a:gd name="connsiteX22" fmla="*/ 221457 w 354807"/>
                <a:gd name="connsiteY22" fmla="*/ 16668 h 1140618"/>
                <a:gd name="connsiteX23" fmla="*/ 245269 w 354807"/>
                <a:gd name="connsiteY23" fmla="*/ 40481 h 1140618"/>
                <a:gd name="connsiteX24" fmla="*/ 288132 w 354807"/>
                <a:gd name="connsiteY24" fmla="*/ 104775 h 1140618"/>
                <a:gd name="connsiteX25" fmla="*/ 321469 w 354807"/>
                <a:gd name="connsiteY25" fmla="*/ 157162 h 1140618"/>
                <a:gd name="connsiteX26" fmla="*/ 347663 w 354807"/>
                <a:gd name="connsiteY26" fmla="*/ 200025 h 1140618"/>
                <a:gd name="connsiteX27" fmla="*/ 354807 w 354807"/>
                <a:gd name="connsiteY27" fmla="*/ 300037 h 1140618"/>
                <a:gd name="connsiteX28" fmla="*/ 352425 w 354807"/>
                <a:gd name="connsiteY28" fmla="*/ 385762 h 1140618"/>
                <a:gd name="connsiteX29" fmla="*/ 347663 w 354807"/>
                <a:gd name="connsiteY29" fmla="*/ 461962 h 1140618"/>
                <a:gd name="connsiteX30" fmla="*/ 342900 w 354807"/>
                <a:gd name="connsiteY30" fmla="*/ 533400 h 1140618"/>
                <a:gd name="connsiteX31" fmla="*/ 333375 w 354807"/>
                <a:gd name="connsiteY31" fmla="*/ 638175 h 1140618"/>
                <a:gd name="connsiteX32" fmla="*/ 321469 w 354807"/>
                <a:gd name="connsiteY32" fmla="*/ 721518 h 1140618"/>
                <a:gd name="connsiteX33" fmla="*/ 304800 w 354807"/>
                <a:gd name="connsiteY33" fmla="*/ 823912 h 1140618"/>
                <a:gd name="connsiteX34" fmla="*/ 280988 w 354807"/>
                <a:gd name="connsiteY34" fmla="*/ 940593 h 1140618"/>
                <a:gd name="connsiteX35" fmla="*/ 252413 w 354807"/>
                <a:gd name="connsiteY35" fmla="*/ 1031081 h 1140618"/>
                <a:gd name="connsiteX36" fmla="*/ 230982 w 354807"/>
                <a:gd name="connsiteY36" fmla="*/ 1083468 h 1140618"/>
                <a:gd name="connsiteX37" fmla="*/ 214313 w 354807"/>
                <a:gd name="connsiteY37" fmla="*/ 1109662 h 1140618"/>
                <a:gd name="connsiteX38" fmla="*/ 190500 w 354807"/>
                <a:gd name="connsiteY38" fmla="*/ 1133475 h 1140618"/>
                <a:gd name="connsiteX39" fmla="*/ 166688 w 354807"/>
                <a:gd name="connsiteY39" fmla="*/ 1140618 h 1140618"/>
                <a:gd name="connsiteX40" fmla="*/ 126207 w 354807"/>
                <a:gd name="connsiteY40" fmla="*/ 1140618 h 1140618"/>
                <a:gd name="connsiteX41" fmla="*/ 102394 w 354807"/>
                <a:gd name="connsiteY41" fmla="*/ 1128712 h 1140618"/>
                <a:gd name="connsiteX42" fmla="*/ 78582 w 354807"/>
                <a:gd name="connsiteY42" fmla="*/ 1114425 h 1140618"/>
                <a:gd name="connsiteX43" fmla="*/ 50007 w 354807"/>
                <a:gd name="connsiteY43" fmla="*/ 1090612 h 1140618"/>
                <a:gd name="connsiteX44" fmla="*/ 28575 w 354807"/>
                <a:gd name="connsiteY44" fmla="*/ 1052512 h 1140618"/>
                <a:gd name="connsiteX45" fmla="*/ 14288 w 354807"/>
                <a:gd name="connsiteY45" fmla="*/ 990600 h 1140618"/>
                <a:gd name="connsiteX46" fmla="*/ 2382 w 354807"/>
                <a:gd name="connsiteY46" fmla="*/ 862012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140618">
                  <a:moveTo>
                    <a:pt x="2382" y="862012"/>
                  </a:moveTo>
                  <a:lnTo>
                    <a:pt x="0" y="795337"/>
                  </a:lnTo>
                  <a:lnTo>
                    <a:pt x="2382" y="716756"/>
                  </a:lnTo>
                  <a:lnTo>
                    <a:pt x="9525" y="659606"/>
                  </a:lnTo>
                  <a:lnTo>
                    <a:pt x="16669" y="631031"/>
                  </a:lnTo>
                  <a:lnTo>
                    <a:pt x="30957" y="614362"/>
                  </a:lnTo>
                  <a:lnTo>
                    <a:pt x="61913" y="571500"/>
                  </a:lnTo>
                  <a:lnTo>
                    <a:pt x="90488" y="528637"/>
                  </a:lnTo>
                  <a:lnTo>
                    <a:pt x="116682" y="485775"/>
                  </a:lnTo>
                  <a:lnTo>
                    <a:pt x="135732" y="440531"/>
                  </a:lnTo>
                  <a:lnTo>
                    <a:pt x="157163" y="390525"/>
                  </a:lnTo>
                  <a:lnTo>
                    <a:pt x="169069" y="354806"/>
                  </a:lnTo>
                  <a:lnTo>
                    <a:pt x="176213" y="307181"/>
                  </a:lnTo>
                  <a:lnTo>
                    <a:pt x="180975" y="259556"/>
                  </a:lnTo>
                  <a:lnTo>
                    <a:pt x="180975" y="204787"/>
                  </a:lnTo>
                  <a:lnTo>
                    <a:pt x="169069" y="102393"/>
                  </a:lnTo>
                  <a:lnTo>
                    <a:pt x="159544" y="59531"/>
                  </a:lnTo>
                  <a:lnTo>
                    <a:pt x="154782" y="30956"/>
                  </a:lnTo>
                  <a:lnTo>
                    <a:pt x="159544" y="11906"/>
                  </a:lnTo>
                  <a:lnTo>
                    <a:pt x="166688" y="4762"/>
                  </a:lnTo>
                  <a:lnTo>
                    <a:pt x="180975" y="0"/>
                  </a:lnTo>
                  <a:lnTo>
                    <a:pt x="202407" y="4762"/>
                  </a:lnTo>
                  <a:lnTo>
                    <a:pt x="221457" y="16668"/>
                  </a:lnTo>
                  <a:lnTo>
                    <a:pt x="245269" y="40481"/>
                  </a:lnTo>
                  <a:lnTo>
                    <a:pt x="288132" y="104775"/>
                  </a:lnTo>
                  <a:lnTo>
                    <a:pt x="321469" y="157162"/>
                  </a:lnTo>
                  <a:lnTo>
                    <a:pt x="347663" y="200025"/>
                  </a:lnTo>
                  <a:lnTo>
                    <a:pt x="354807" y="300037"/>
                  </a:lnTo>
                  <a:lnTo>
                    <a:pt x="352425" y="385762"/>
                  </a:lnTo>
                  <a:lnTo>
                    <a:pt x="347663" y="461962"/>
                  </a:lnTo>
                  <a:lnTo>
                    <a:pt x="342900" y="533400"/>
                  </a:lnTo>
                  <a:lnTo>
                    <a:pt x="333375" y="638175"/>
                  </a:lnTo>
                  <a:lnTo>
                    <a:pt x="321469" y="721518"/>
                  </a:lnTo>
                  <a:lnTo>
                    <a:pt x="304800" y="823912"/>
                  </a:lnTo>
                  <a:lnTo>
                    <a:pt x="280988" y="940593"/>
                  </a:lnTo>
                  <a:lnTo>
                    <a:pt x="252413" y="1031081"/>
                  </a:lnTo>
                  <a:lnTo>
                    <a:pt x="230982" y="1083468"/>
                  </a:lnTo>
                  <a:lnTo>
                    <a:pt x="214313" y="1109662"/>
                  </a:lnTo>
                  <a:lnTo>
                    <a:pt x="190500" y="1133475"/>
                  </a:lnTo>
                  <a:lnTo>
                    <a:pt x="166688" y="1140618"/>
                  </a:lnTo>
                  <a:lnTo>
                    <a:pt x="126207" y="1140618"/>
                  </a:lnTo>
                  <a:lnTo>
                    <a:pt x="102394" y="1128712"/>
                  </a:lnTo>
                  <a:lnTo>
                    <a:pt x="78582" y="1114425"/>
                  </a:lnTo>
                  <a:lnTo>
                    <a:pt x="50007" y="1090612"/>
                  </a:lnTo>
                  <a:lnTo>
                    <a:pt x="28575" y="1052512"/>
                  </a:lnTo>
                  <a:lnTo>
                    <a:pt x="14288" y="990600"/>
                  </a:lnTo>
                  <a:lnTo>
                    <a:pt x="2382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9C02B07C-8D86-4BA4-89F3-5818C41482FD}"/>
                </a:ext>
              </a:extLst>
            </p:cNvPr>
            <p:cNvSpPr/>
            <p:nvPr/>
          </p:nvSpPr>
          <p:spPr>
            <a:xfrm>
              <a:off x="3770313" y="2738438"/>
              <a:ext cx="2043112" cy="469900"/>
            </a:xfrm>
            <a:custGeom>
              <a:avLst/>
              <a:gdLst>
                <a:gd name="connsiteX0" fmla="*/ 1364456 w 2043112"/>
                <a:gd name="connsiteY0" fmla="*/ 333375 h 469106"/>
                <a:gd name="connsiteX1" fmla="*/ 1019175 w 2043112"/>
                <a:gd name="connsiteY1" fmla="*/ 381000 h 469106"/>
                <a:gd name="connsiteX2" fmla="*/ 914400 w 2043112"/>
                <a:gd name="connsiteY2" fmla="*/ 400050 h 469106"/>
                <a:gd name="connsiteX3" fmla="*/ 771525 w 2043112"/>
                <a:gd name="connsiteY3" fmla="*/ 407193 h 469106"/>
                <a:gd name="connsiteX4" fmla="*/ 673894 w 2043112"/>
                <a:gd name="connsiteY4" fmla="*/ 414337 h 469106"/>
                <a:gd name="connsiteX5" fmla="*/ 585787 w 2043112"/>
                <a:gd name="connsiteY5" fmla="*/ 428625 h 469106"/>
                <a:gd name="connsiteX6" fmla="*/ 481012 w 2043112"/>
                <a:gd name="connsiteY6" fmla="*/ 452437 h 469106"/>
                <a:gd name="connsiteX7" fmla="*/ 404812 w 2043112"/>
                <a:gd name="connsiteY7" fmla="*/ 464343 h 469106"/>
                <a:gd name="connsiteX8" fmla="*/ 354806 w 2043112"/>
                <a:gd name="connsiteY8" fmla="*/ 469106 h 469106"/>
                <a:gd name="connsiteX9" fmla="*/ 309562 w 2043112"/>
                <a:gd name="connsiteY9" fmla="*/ 464343 h 469106"/>
                <a:gd name="connsiteX10" fmla="*/ 261937 w 2043112"/>
                <a:gd name="connsiteY10" fmla="*/ 450056 h 469106"/>
                <a:gd name="connsiteX11" fmla="*/ 200025 w 2043112"/>
                <a:gd name="connsiteY11" fmla="*/ 416718 h 469106"/>
                <a:gd name="connsiteX12" fmla="*/ 154781 w 2043112"/>
                <a:gd name="connsiteY12" fmla="*/ 390525 h 469106"/>
                <a:gd name="connsiteX13" fmla="*/ 104775 w 2043112"/>
                <a:gd name="connsiteY13" fmla="*/ 352425 h 469106"/>
                <a:gd name="connsiteX14" fmla="*/ 50006 w 2043112"/>
                <a:gd name="connsiteY14" fmla="*/ 307181 h 469106"/>
                <a:gd name="connsiteX15" fmla="*/ 16669 w 2043112"/>
                <a:gd name="connsiteY15" fmla="*/ 273843 h 469106"/>
                <a:gd name="connsiteX16" fmla="*/ 4762 w 2043112"/>
                <a:gd name="connsiteY16" fmla="*/ 257175 h 469106"/>
                <a:gd name="connsiteX17" fmla="*/ 0 w 2043112"/>
                <a:gd name="connsiteY17" fmla="*/ 230981 h 469106"/>
                <a:gd name="connsiteX18" fmla="*/ 2381 w 2043112"/>
                <a:gd name="connsiteY18" fmla="*/ 219075 h 469106"/>
                <a:gd name="connsiteX19" fmla="*/ 9525 w 2043112"/>
                <a:gd name="connsiteY19" fmla="*/ 207168 h 469106"/>
                <a:gd name="connsiteX20" fmla="*/ 26194 w 2043112"/>
                <a:gd name="connsiteY20" fmla="*/ 207168 h 469106"/>
                <a:gd name="connsiteX21" fmla="*/ 50006 w 2043112"/>
                <a:gd name="connsiteY21" fmla="*/ 216693 h 469106"/>
                <a:gd name="connsiteX22" fmla="*/ 116681 w 2043112"/>
                <a:gd name="connsiteY22" fmla="*/ 238125 h 469106"/>
                <a:gd name="connsiteX23" fmla="*/ 209550 w 2043112"/>
                <a:gd name="connsiteY23" fmla="*/ 259556 h 469106"/>
                <a:gd name="connsiteX24" fmla="*/ 266700 w 2043112"/>
                <a:gd name="connsiteY24" fmla="*/ 269081 h 469106"/>
                <a:gd name="connsiteX25" fmla="*/ 311944 w 2043112"/>
                <a:gd name="connsiteY25" fmla="*/ 269081 h 469106"/>
                <a:gd name="connsiteX26" fmla="*/ 381000 w 2043112"/>
                <a:gd name="connsiteY26" fmla="*/ 259556 h 469106"/>
                <a:gd name="connsiteX27" fmla="*/ 673894 w 2043112"/>
                <a:gd name="connsiteY27" fmla="*/ 214312 h 469106"/>
                <a:gd name="connsiteX28" fmla="*/ 928687 w 2043112"/>
                <a:gd name="connsiteY28" fmla="*/ 171450 h 469106"/>
                <a:gd name="connsiteX29" fmla="*/ 1204912 w 2043112"/>
                <a:gd name="connsiteY29" fmla="*/ 128587 h 469106"/>
                <a:gd name="connsiteX30" fmla="*/ 1431131 w 2043112"/>
                <a:gd name="connsiteY30" fmla="*/ 90487 h 469106"/>
                <a:gd name="connsiteX31" fmla="*/ 1478756 w 2043112"/>
                <a:gd name="connsiteY31" fmla="*/ 80962 h 469106"/>
                <a:gd name="connsiteX32" fmla="*/ 1519237 w 2043112"/>
                <a:gd name="connsiteY32" fmla="*/ 66675 h 469106"/>
                <a:gd name="connsiteX33" fmla="*/ 1550194 w 2043112"/>
                <a:gd name="connsiteY33" fmla="*/ 47625 h 469106"/>
                <a:gd name="connsiteX34" fmla="*/ 1581150 w 2043112"/>
                <a:gd name="connsiteY34" fmla="*/ 26193 h 469106"/>
                <a:gd name="connsiteX35" fmla="*/ 1616869 w 2043112"/>
                <a:gd name="connsiteY35" fmla="*/ 9525 h 469106"/>
                <a:gd name="connsiteX36" fmla="*/ 1659731 w 2043112"/>
                <a:gd name="connsiteY36" fmla="*/ 0 h 469106"/>
                <a:gd name="connsiteX37" fmla="*/ 1704975 w 2043112"/>
                <a:gd name="connsiteY37" fmla="*/ 0 h 469106"/>
                <a:gd name="connsiteX38" fmla="*/ 1778794 w 2043112"/>
                <a:gd name="connsiteY38" fmla="*/ 2381 h 469106"/>
                <a:gd name="connsiteX39" fmla="*/ 1852612 w 2043112"/>
                <a:gd name="connsiteY39" fmla="*/ 9525 h 469106"/>
                <a:gd name="connsiteX40" fmla="*/ 1897856 w 2043112"/>
                <a:gd name="connsiteY40" fmla="*/ 16668 h 469106"/>
                <a:gd name="connsiteX41" fmla="*/ 1945481 w 2043112"/>
                <a:gd name="connsiteY41" fmla="*/ 28575 h 469106"/>
                <a:gd name="connsiteX42" fmla="*/ 1983581 w 2043112"/>
                <a:gd name="connsiteY42" fmla="*/ 45243 h 469106"/>
                <a:gd name="connsiteX43" fmla="*/ 2007394 w 2043112"/>
                <a:gd name="connsiteY43" fmla="*/ 57150 h 469106"/>
                <a:gd name="connsiteX44" fmla="*/ 2026444 w 2043112"/>
                <a:gd name="connsiteY44" fmla="*/ 76200 h 469106"/>
                <a:gd name="connsiteX45" fmla="*/ 2035969 w 2043112"/>
                <a:gd name="connsiteY45" fmla="*/ 92868 h 469106"/>
                <a:gd name="connsiteX46" fmla="*/ 2043112 w 2043112"/>
                <a:gd name="connsiteY46" fmla="*/ 111918 h 469106"/>
                <a:gd name="connsiteX47" fmla="*/ 2043112 w 2043112"/>
                <a:gd name="connsiteY47" fmla="*/ 128587 h 469106"/>
                <a:gd name="connsiteX48" fmla="*/ 2040731 w 2043112"/>
                <a:gd name="connsiteY48" fmla="*/ 154781 h 469106"/>
                <a:gd name="connsiteX49" fmla="*/ 2033587 w 2043112"/>
                <a:gd name="connsiteY49" fmla="*/ 169068 h 469106"/>
                <a:gd name="connsiteX50" fmla="*/ 2009775 w 2043112"/>
                <a:gd name="connsiteY50" fmla="*/ 195262 h 469106"/>
                <a:gd name="connsiteX51" fmla="*/ 1971675 w 2043112"/>
                <a:gd name="connsiteY51" fmla="*/ 219075 h 469106"/>
                <a:gd name="connsiteX52" fmla="*/ 1919287 w 2043112"/>
                <a:gd name="connsiteY52" fmla="*/ 240506 h 469106"/>
                <a:gd name="connsiteX53" fmla="*/ 1795462 w 2043112"/>
                <a:gd name="connsiteY53" fmla="*/ 269081 h 469106"/>
                <a:gd name="connsiteX54" fmla="*/ 1609725 w 2043112"/>
                <a:gd name="connsiteY54" fmla="*/ 302418 h 469106"/>
                <a:gd name="connsiteX55" fmla="*/ 1364456 w 2043112"/>
                <a:gd name="connsiteY55" fmla="*/ 33337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43112" h="469106">
                  <a:moveTo>
                    <a:pt x="1364456" y="333375"/>
                  </a:moveTo>
                  <a:lnTo>
                    <a:pt x="1019175" y="381000"/>
                  </a:lnTo>
                  <a:lnTo>
                    <a:pt x="914400" y="400050"/>
                  </a:lnTo>
                  <a:lnTo>
                    <a:pt x="771525" y="407193"/>
                  </a:lnTo>
                  <a:lnTo>
                    <a:pt x="673894" y="414337"/>
                  </a:lnTo>
                  <a:lnTo>
                    <a:pt x="585787" y="428625"/>
                  </a:lnTo>
                  <a:lnTo>
                    <a:pt x="481012" y="452437"/>
                  </a:lnTo>
                  <a:lnTo>
                    <a:pt x="404812" y="464343"/>
                  </a:lnTo>
                  <a:lnTo>
                    <a:pt x="354806" y="469106"/>
                  </a:lnTo>
                  <a:lnTo>
                    <a:pt x="309562" y="464343"/>
                  </a:lnTo>
                  <a:lnTo>
                    <a:pt x="261937" y="450056"/>
                  </a:lnTo>
                  <a:lnTo>
                    <a:pt x="200025" y="416718"/>
                  </a:lnTo>
                  <a:lnTo>
                    <a:pt x="154781" y="390525"/>
                  </a:lnTo>
                  <a:lnTo>
                    <a:pt x="104775" y="352425"/>
                  </a:lnTo>
                  <a:lnTo>
                    <a:pt x="50006" y="307181"/>
                  </a:lnTo>
                  <a:lnTo>
                    <a:pt x="16669" y="273843"/>
                  </a:lnTo>
                  <a:lnTo>
                    <a:pt x="4762" y="257175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9525" y="207168"/>
                  </a:lnTo>
                  <a:lnTo>
                    <a:pt x="26194" y="207168"/>
                  </a:lnTo>
                  <a:lnTo>
                    <a:pt x="50006" y="216693"/>
                  </a:lnTo>
                  <a:lnTo>
                    <a:pt x="116681" y="238125"/>
                  </a:lnTo>
                  <a:lnTo>
                    <a:pt x="209550" y="259556"/>
                  </a:lnTo>
                  <a:lnTo>
                    <a:pt x="266700" y="269081"/>
                  </a:lnTo>
                  <a:lnTo>
                    <a:pt x="311944" y="269081"/>
                  </a:lnTo>
                  <a:lnTo>
                    <a:pt x="381000" y="259556"/>
                  </a:lnTo>
                  <a:lnTo>
                    <a:pt x="673894" y="214312"/>
                  </a:lnTo>
                  <a:lnTo>
                    <a:pt x="928687" y="171450"/>
                  </a:lnTo>
                  <a:lnTo>
                    <a:pt x="1204912" y="128587"/>
                  </a:lnTo>
                  <a:lnTo>
                    <a:pt x="1431131" y="90487"/>
                  </a:lnTo>
                  <a:lnTo>
                    <a:pt x="1478756" y="80962"/>
                  </a:lnTo>
                  <a:lnTo>
                    <a:pt x="1519237" y="66675"/>
                  </a:lnTo>
                  <a:lnTo>
                    <a:pt x="1550194" y="47625"/>
                  </a:lnTo>
                  <a:lnTo>
                    <a:pt x="1581150" y="26193"/>
                  </a:lnTo>
                  <a:lnTo>
                    <a:pt x="1616869" y="9525"/>
                  </a:lnTo>
                  <a:lnTo>
                    <a:pt x="1659731" y="0"/>
                  </a:lnTo>
                  <a:lnTo>
                    <a:pt x="1704975" y="0"/>
                  </a:lnTo>
                  <a:lnTo>
                    <a:pt x="1778794" y="2381"/>
                  </a:lnTo>
                  <a:lnTo>
                    <a:pt x="1852612" y="9525"/>
                  </a:lnTo>
                  <a:lnTo>
                    <a:pt x="1897856" y="16668"/>
                  </a:lnTo>
                  <a:lnTo>
                    <a:pt x="1945481" y="28575"/>
                  </a:lnTo>
                  <a:lnTo>
                    <a:pt x="1983581" y="45243"/>
                  </a:lnTo>
                  <a:lnTo>
                    <a:pt x="2007394" y="57150"/>
                  </a:lnTo>
                  <a:lnTo>
                    <a:pt x="2026444" y="76200"/>
                  </a:lnTo>
                  <a:lnTo>
                    <a:pt x="2035969" y="92868"/>
                  </a:lnTo>
                  <a:lnTo>
                    <a:pt x="2043112" y="111918"/>
                  </a:lnTo>
                  <a:lnTo>
                    <a:pt x="2043112" y="128587"/>
                  </a:lnTo>
                  <a:lnTo>
                    <a:pt x="2040731" y="154781"/>
                  </a:lnTo>
                  <a:lnTo>
                    <a:pt x="2033587" y="169068"/>
                  </a:lnTo>
                  <a:lnTo>
                    <a:pt x="2009775" y="195262"/>
                  </a:lnTo>
                  <a:lnTo>
                    <a:pt x="1971675" y="219075"/>
                  </a:lnTo>
                  <a:lnTo>
                    <a:pt x="1919287" y="240506"/>
                  </a:lnTo>
                  <a:lnTo>
                    <a:pt x="1795462" y="269081"/>
                  </a:lnTo>
                  <a:lnTo>
                    <a:pt x="1609725" y="302418"/>
                  </a:lnTo>
                  <a:lnTo>
                    <a:pt x="13644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">
              <a:extLst>
                <a:ext uri="{FF2B5EF4-FFF2-40B4-BE49-F238E27FC236}">
                  <a16:creationId xmlns:a16="http://schemas.microsoft.com/office/drawing/2014/main" id="{A91088EF-5EA2-408E-B256-F82BA01A4DA5}"/>
                </a:ext>
              </a:extLst>
            </p:cNvPr>
            <p:cNvSpPr/>
            <p:nvPr/>
          </p:nvSpPr>
          <p:spPr>
            <a:xfrm>
              <a:off x="3059113" y="3586163"/>
              <a:ext cx="3692525" cy="673100"/>
            </a:xfrm>
            <a:custGeom>
              <a:avLst/>
              <a:gdLst>
                <a:gd name="connsiteX0" fmla="*/ 2338688 w 3691592"/>
                <a:gd name="connsiteY0" fmla="*/ 329727 h 673052"/>
                <a:gd name="connsiteX1" fmla="*/ 1968169 w 3691592"/>
                <a:gd name="connsiteY1" fmla="*/ 363720 h 673052"/>
                <a:gd name="connsiteX2" fmla="*/ 1781210 w 3691592"/>
                <a:gd name="connsiteY2" fmla="*/ 377317 h 673052"/>
                <a:gd name="connsiteX3" fmla="*/ 1529665 w 3691592"/>
                <a:gd name="connsiteY3" fmla="*/ 414709 h 673052"/>
                <a:gd name="connsiteX4" fmla="*/ 1312113 w 3691592"/>
                <a:gd name="connsiteY4" fmla="*/ 455500 h 673052"/>
                <a:gd name="connsiteX5" fmla="*/ 1091161 w 3691592"/>
                <a:gd name="connsiteY5" fmla="*/ 496291 h 673052"/>
                <a:gd name="connsiteX6" fmla="*/ 934795 w 3691592"/>
                <a:gd name="connsiteY6" fmla="*/ 533683 h 673052"/>
                <a:gd name="connsiteX7" fmla="*/ 710444 w 3691592"/>
                <a:gd name="connsiteY7" fmla="*/ 591470 h 673052"/>
                <a:gd name="connsiteX8" fmla="*/ 571075 w 3691592"/>
                <a:gd name="connsiteY8" fmla="*/ 628862 h 673052"/>
                <a:gd name="connsiteX9" fmla="*/ 441903 w 3691592"/>
                <a:gd name="connsiteY9" fmla="*/ 673052 h 673052"/>
                <a:gd name="connsiteX10" fmla="*/ 404511 w 3691592"/>
                <a:gd name="connsiteY10" fmla="*/ 669653 h 673052"/>
                <a:gd name="connsiteX11" fmla="*/ 336526 w 3691592"/>
                <a:gd name="connsiteY11" fmla="*/ 656056 h 673052"/>
                <a:gd name="connsiteX12" fmla="*/ 271940 w 3691592"/>
                <a:gd name="connsiteY12" fmla="*/ 632261 h 673052"/>
                <a:gd name="connsiteX13" fmla="*/ 224351 w 3691592"/>
                <a:gd name="connsiteY13" fmla="*/ 601668 h 673052"/>
                <a:gd name="connsiteX14" fmla="*/ 176761 w 3691592"/>
                <a:gd name="connsiteY14" fmla="*/ 560877 h 673052"/>
                <a:gd name="connsiteX15" fmla="*/ 125772 w 3691592"/>
                <a:gd name="connsiteY15" fmla="*/ 516687 h 673052"/>
                <a:gd name="connsiteX16" fmla="*/ 64586 w 3691592"/>
                <a:gd name="connsiteY16" fmla="*/ 452101 h 673052"/>
                <a:gd name="connsiteX17" fmla="*/ 33992 w 3691592"/>
                <a:gd name="connsiteY17" fmla="*/ 418108 h 673052"/>
                <a:gd name="connsiteX18" fmla="*/ 10198 w 3691592"/>
                <a:gd name="connsiteY18" fmla="*/ 387515 h 673052"/>
                <a:gd name="connsiteX19" fmla="*/ 0 w 3691592"/>
                <a:gd name="connsiteY19" fmla="*/ 360321 h 673052"/>
                <a:gd name="connsiteX20" fmla="*/ 0 w 3691592"/>
                <a:gd name="connsiteY20" fmla="*/ 333127 h 673052"/>
                <a:gd name="connsiteX21" fmla="*/ 10198 w 3691592"/>
                <a:gd name="connsiteY21" fmla="*/ 322929 h 673052"/>
                <a:gd name="connsiteX22" fmla="*/ 30593 w 3691592"/>
                <a:gd name="connsiteY22" fmla="*/ 322929 h 673052"/>
                <a:gd name="connsiteX23" fmla="*/ 88381 w 3691592"/>
                <a:gd name="connsiteY23" fmla="*/ 350123 h 673052"/>
                <a:gd name="connsiteX24" fmla="*/ 176761 w 3691592"/>
                <a:gd name="connsiteY24" fmla="*/ 380716 h 673052"/>
                <a:gd name="connsiteX25" fmla="*/ 244746 w 3691592"/>
                <a:gd name="connsiteY25" fmla="*/ 397713 h 673052"/>
                <a:gd name="connsiteX26" fmla="*/ 333127 w 3691592"/>
                <a:gd name="connsiteY26" fmla="*/ 404511 h 673052"/>
                <a:gd name="connsiteX27" fmla="*/ 435105 w 3691592"/>
                <a:gd name="connsiteY27" fmla="*/ 401112 h 673052"/>
                <a:gd name="connsiteX28" fmla="*/ 588071 w 3691592"/>
                <a:gd name="connsiteY28" fmla="*/ 380716 h 673052"/>
                <a:gd name="connsiteX29" fmla="*/ 724041 w 3691592"/>
                <a:gd name="connsiteY29" fmla="*/ 353522 h 673052"/>
                <a:gd name="connsiteX30" fmla="*/ 1216934 w 3691592"/>
                <a:gd name="connsiteY30" fmla="*/ 278739 h 673052"/>
                <a:gd name="connsiteX31" fmla="*/ 1774412 w 3691592"/>
                <a:gd name="connsiteY31" fmla="*/ 200556 h 673052"/>
                <a:gd name="connsiteX32" fmla="*/ 1968169 w 3691592"/>
                <a:gd name="connsiteY32" fmla="*/ 180160 h 673052"/>
                <a:gd name="connsiteX33" fmla="*/ 2410073 w 3691592"/>
                <a:gd name="connsiteY33" fmla="*/ 139369 h 673052"/>
                <a:gd name="connsiteX34" fmla="*/ 2868972 w 3691592"/>
                <a:gd name="connsiteY34" fmla="*/ 98578 h 673052"/>
                <a:gd name="connsiteX35" fmla="*/ 2960752 w 3691592"/>
                <a:gd name="connsiteY35" fmla="*/ 91780 h 673052"/>
                <a:gd name="connsiteX36" fmla="*/ 3015140 w 3691592"/>
                <a:gd name="connsiteY36" fmla="*/ 78183 h 673052"/>
                <a:gd name="connsiteX37" fmla="*/ 3062730 w 3691592"/>
                <a:gd name="connsiteY37" fmla="*/ 50988 h 673052"/>
                <a:gd name="connsiteX38" fmla="*/ 3110320 w 3691592"/>
                <a:gd name="connsiteY38" fmla="*/ 16996 h 673052"/>
                <a:gd name="connsiteX39" fmla="*/ 3144312 w 3691592"/>
                <a:gd name="connsiteY39" fmla="*/ 0 h 673052"/>
                <a:gd name="connsiteX40" fmla="*/ 3212297 w 3691592"/>
                <a:gd name="connsiteY40" fmla="*/ 0 h 673052"/>
                <a:gd name="connsiteX41" fmla="*/ 3310876 w 3691592"/>
                <a:gd name="connsiteY41" fmla="*/ 13597 h 673052"/>
                <a:gd name="connsiteX42" fmla="*/ 3395857 w 3691592"/>
                <a:gd name="connsiteY42" fmla="*/ 30593 h 673052"/>
                <a:gd name="connsiteX43" fmla="*/ 3463842 w 3691592"/>
                <a:gd name="connsiteY43" fmla="*/ 47589 h 673052"/>
                <a:gd name="connsiteX44" fmla="*/ 3531827 w 3691592"/>
                <a:gd name="connsiteY44" fmla="*/ 74783 h 673052"/>
                <a:gd name="connsiteX45" fmla="*/ 3582816 w 3691592"/>
                <a:gd name="connsiteY45" fmla="*/ 101977 h 673052"/>
                <a:gd name="connsiteX46" fmla="*/ 3630406 w 3691592"/>
                <a:gd name="connsiteY46" fmla="*/ 129171 h 673052"/>
                <a:gd name="connsiteX47" fmla="*/ 3657600 w 3691592"/>
                <a:gd name="connsiteY47" fmla="*/ 152966 h 673052"/>
                <a:gd name="connsiteX48" fmla="*/ 3677995 w 3691592"/>
                <a:gd name="connsiteY48" fmla="*/ 176761 h 673052"/>
                <a:gd name="connsiteX49" fmla="*/ 3691592 w 3691592"/>
                <a:gd name="connsiteY49" fmla="*/ 203955 h 673052"/>
                <a:gd name="connsiteX50" fmla="*/ 3691592 w 3691592"/>
                <a:gd name="connsiteY50" fmla="*/ 227750 h 673052"/>
                <a:gd name="connsiteX51" fmla="*/ 3684794 w 3691592"/>
                <a:gd name="connsiteY51" fmla="*/ 251545 h 673052"/>
                <a:gd name="connsiteX52" fmla="*/ 3674596 w 3691592"/>
                <a:gd name="connsiteY52" fmla="*/ 275339 h 673052"/>
                <a:gd name="connsiteX53" fmla="*/ 3654201 w 3691592"/>
                <a:gd name="connsiteY53" fmla="*/ 295735 h 673052"/>
                <a:gd name="connsiteX54" fmla="*/ 3623607 w 3691592"/>
                <a:gd name="connsiteY54" fmla="*/ 305933 h 673052"/>
                <a:gd name="connsiteX55" fmla="*/ 3572618 w 3691592"/>
                <a:gd name="connsiteY55" fmla="*/ 316130 h 673052"/>
                <a:gd name="connsiteX56" fmla="*/ 3477439 w 3691592"/>
                <a:gd name="connsiteY56" fmla="*/ 316130 h 673052"/>
                <a:gd name="connsiteX57" fmla="*/ 3368663 w 3691592"/>
                <a:gd name="connsiteY57" fmla="*/ 305933 h 673052"/>
                <a:gd name="connsiteX58" fmla="*/ 3242891 w 3691592"/>
                <a:gd name="connsiteY58" fmla="*/ 299134 h 673052"/>
                <a:gd name="connsiteX59" fmla="*/ 3042334 w 3691592"/>
                <a:gd name="connsiteY59" fmla="*/ 295735 h 673052"/>
                <a:gd name="connsiteX60" fmla="*/ 2824782 w 3691592"/>
                <a:gd name="connsiteY60" fmla="*/ 302533 h 673052"/>
                <a:gd name="connsiteX61" fmla="*/ 2338688 w 3691592"/>
                <a:gd name="connsiteY61" fmla="*/ 329727 h 67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691592" h="673052">
                  <a:moveTo>
                    <a:pt x="2338688" y="329727"/>
                  </a:moveTo>
                  <a:lnTo>
                    <a:pt x="1968169" y="363720"/>
                  </a:lnTo>
                  <a:lnTo>
                    <a:pt x="1781210" y="377317"/>
                  </a:lnTo>
                  <a:lnTo>
                    <a:pt x="1529665" y="414709"/>
                  </a:lnTo>
                  <a:lnTo>
                    <a:pt x="1312113" y="455500"/>
                  </a:lnTo>
                  <a:lnTo>
                    <a:pt x="1091161" y="496291"/>
                  </a:lnTo>
                  <a:lnTo>
                    <a:pt x="934795" y="533683"/>
                  </a:lnTo>
                  <a:lnTo>
                    <a:pt x="710444" y="591470"/>
                  </a:lnTo>
                  <a:lnTo>
                    <a:pt x="571075" y="628862"/>
                  </a:lnTo>
                  <a:lnTo>
                    <a:pt x="441903" y="673052"/>
                  </a:lnTo>
                  <a:lnTo>
                    <a:pt x="404511" y="669653"/>
                  </a:lnTo>
                  <a:lnTo>
                    <a:pt x="336526" y="656056"/>
                  </a:lnTo>
                  <a:lnTo>
                    <a:pt x="271940" y="632261"/>
                  </a:lnTo>
                  <a:lnTo>
                    <a:pt x="224351" y="601668"/>
                  </a:lnTo>
                  <a:lnTo>
                    <a:pt x="176761" y="560877"/>
                  </a:lnTo>
                  <a:lnTo>
                    <a:pt x="125772" y="516687"/>
                  </a:lnTo>
                  <a:lnTo>
                    <a:pt x="64586" y="452101"/>
                  </a:lnTo>
                  <a:lnTo>
                    <a:pt x="33992" y="418108"/>
                  </a:lnTo>
                  <a:lnTo>
                    <a:pt x="10198" y="387515"/>
                  </a:lnTo>
                  <a:lnTo>
                    <a:pt x="0" y="360321"/>
                  </a:lnTo>
                  <a:lnTo>
                    <a:pt x="0" y="333127"/>
                  </a:lnTo>
                  <a:lnTo>
                    <a:pt x="10198" y="322929"/>
                  </a:lnTo>
                  <a:lnTo>
                    <a:pt x="30593" y="322929"/>
                  </a:lnTo>
                  <a:lnTo>
                    <a:pt x="88381" y="350123"/>
                  </a:lnTo>
                  <a:lnTo>
                    <a:pt x="176761" y="380716"/>
                  </a:lnTo>
                  <a:lnTo>
                    <a:pt x="244746" y="397713"/>
                  </a:lnTo>
                  <a:lnTo>
                    <a:pt x="333127" y="404511"/>
                  </a:lnTo>
                  <a:lnTo>
                    <a:pt x="435105" y="401112"/>
                  </a:lnTo>
                  <a:lnTo>
                    <a:pt x="588071" y="380716"/>
                  </a:lnTo>
                  <a:lnTo>
                    <a:pt x="724041" y="353522"/>
                  </a:lnTo>
                  <a:lnTo>
                    <a:pt x="1216934" y="278739"/>
                  </a:lnTo>
                  <a:lnTo>
                    <a:pt x="1774412" y="200556"/>
                  </a:lnTo>
                  <a:lnTo>
                    <a:pt x="1968169" y="180160"/>
                  </a:lnTo>
                  <a:lnTo>
                    <a:pt x="2410073" y="139369"/>
                  </a:lnTo>
                  <a:lnTo>
                    <a:pt x="2868972" y="98578"/>
                  </a:lnTo>
                  <a:lnTo>
                    <a:pt x="2960752" y="91780"/>
                  </a:lnTo>
                  <a:lnTo>
                    <a:pt x="3015140" y="78183"/>
                  </a:lnTo>
                  <a:lnTo>
                    <a:pt x="3062730" y="50988"/>
                  </a:lnTo>
                  <a:lnTo>
                    <a:pt x="3110320" y="16996"/>
                  </a:lnTo>
                  <a:lnTo>
                    <a:pt x="3144312" y="0"/>
                  </a:lnTo>
                  <a:lnTo>
                    <a:pt x="3212297" y="0"/>
                  </a:lnTo>
                  <a:lnTo>
                    <a:pt x="3310876" y="13597"/>
                  </a:lnTo>
                  <a:lnTo>
                    <a:pt x="3395857" y="30593"/>
                  </a:lnTo>
                  <a:lnTo>
                    <a:pt x="3463842" y="47589"/>
                  </a:lnTo>
                  <a:lnTo>
                    <a:pt x="3531827" y="74783"/>
                  </a:lnTo>
                  <a:lnTo>
                    <a:pt x="3582816" y="101977"/>
                  </a:lnTo>
                  <a:lnTo>
                    <a:pt x="3630406" y="129171"/>
                  </a:lnTo>
                  <a:lnTo>
                    <a:pt x="3657600" y="152966"/>
                  </a:lnTo>
                  <a:lnTo>
                    <a:pt x="3677995" y="176761"/>
                  </a:lnTo>
                  <a:lnTo>
                    <a:pt x="3691592" y="203955"/>
                  </a:lnTo>
                  <a:lnTo>
                    <a:pt x="3691592" y="227750"/>
                  </a:lnTo>
                  <a:lnTo>
                    <a:pt x="3684794" y="251545"/>
                  </a:lnTo>
                  <a:lnTo>
                    <a:pt x="3674596" y="275339"/>
                  </a:lnTo>
                  <a:lnTo>
                    <a:pt x="3654201" y="295735"/>
                  </a:lnTo>
                  <a:lnTo>
                    <a:pt x="3623607" y="305933"/>
                  </a:lnTo>
                  <a:lnTo>
                    <a:pt x="3572618" y="316130"/>
                  </a:lnTo>
                  <a:lnTo>
                    <a:pt x="3477439" y="316130"/>
                  </a:lnTo>
                  <a:lnTo>
                    <a:pt x="3368663" y="305933"/>
                  </a:lnTo>
                  <a:lnTo>
                    <a:pt x="3242891" y="299134"/>
                  </a:lnTo>
                  <a:lnTo>
                    <a:pt x="3042334" y="295735"/>
                  </a:lnTo>
                  <a:lnTo>
                    <a:pt x="2824782" y="302533"/>
                  </a:lnTo>
                  <a:lnTo>
                    <a:pt x="2338688" y="329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8">
              <a:extLst>
                <a:ext uri="{FF2B5EF4-FFF2-40B4-BE49-F238E27FC236}">
                  <a16:creationId xmlns:a16="http://schemas.microsoft.com/office/drawing/2014/main" id="{2F950142-E4D2-4DE9-8B73-11C93638CD0E}"/>
                </a:ext>
              </a:extLst>
            </p:cNvPr>
            <p:cNvSpPr/>
            <p:nvPr/>
          </p:nvSpPr>
          <p:spPr>
            <a:xfrm>
              <a:off x="3051175" y="1912938"/>
              <a:ext cx="4103688" cy="555625"/>
            </a:xfrm>
            <a:custGeom>
              <a:avLst/>
              <a:gdLst>
                <a:gd name="connsiteX0" fmla="*/ 1512570 w 4103370"/>
                <a:gd name="connsiteY0" fmla="*/ 354330 h 556260"/>
                <a:gd name="connsiteX1" fmla="*/ 1097280 w 4103370"/>
                <a:gd name="connsiteY1" fmla="*/ 407670 h 556260"/>
                <a:gd name="connsiteX2" fmla="*/ 765810 w 4103370"/>
                <a:gd name="connsiteY2" fmla="*/ 461010 h 556260"/>
                <a:gd name="connsiteX3" fmla="*/ 525780 w 4103370"/>
                <a:gd name="connsiteY3" fmla="*/ 502920 h 556260"/>
                <a:gd name="connsiteX4" fmla="*/ 377190 w 4103370"/>
                <a:gd name="connsiteY4" fmla="*/ 529590 h 556260"/>
                <a:gd name="connsiteX5" fmla="*/ 308610 w 4103370"/>
                <a:gd name="connsiteY5" fmla="*/ 548640 h 556260"/>
                <a:gd name="connsiteX6" fmla="*/ 266700 w 4103370"/>
                <a:gd name="connsiteY6" fmla="*/ 556260 h 556260"/>
                <a:gd name="connsiteX7" fmla="*/ 220980 w 4103370"/>
                <a:gd name="connsiteY7" fmla="*/ 556260 h 556260"/>
                <a:gd name="connsiteX8" fmla="*/ 175260 w 4103370"/>
                <a:gd name="connsiteY8" fmla="*/ 544830 h 556260"/>
                <a:gd name="connsiteX9" fmla="*/ 106680 w 4103370"/>
                <a:gd name="connsiteY9" fmla="*/ 518160 h 556260"/>
                <a:gd name="connsiteX10" fmla="*/ 45720 w 4103370"/>
                <a:gd name="connsiteY10" fmla="*/ 502920 h 556260"/>
                <a:gd name="connsiteX11" fmla="*/ 0 w 4103370"/>
                <a:gd name="connsiteY11" fmla="*/ 361950 h 556260"/>
                <a:gd name="connsiteX12" fmla="*/ 312420 w 4103370"/>
                <a:gd name="connsiteY12" fmla="*/ 327660 h 556260"/>
                <a:gd name="connsiteX13" fmla="*/ 655320 w 4103370"/>
                <a:gd name="connsiteY13" fmla="*/ 285750 h 556260"/>
                <a:gd name="connsiteX14" fmla="*/ 1203960 w 4103370"/>
                <a:gd name="connsiteY14" fmla="*/ 217170 h 556260"/>
                <a:gd name="connsiteX15" fmla="*/ 1691640 w 4103370"/>
                <a:gd name="connsiteY15" fmla="*/ 152400 h 556260"/>
                <a:gd name="connsiteX16" fmla="*/ 1912620 w 4103370"/>
                <a:gd name="connsiteY16" fmla="*/ 137160 h 556260"/>
                <a:gd name="connsiteX17" fmla="*/ 2228850 w 4103370"/>
                <a:gd name="connsiteY17" fmla="*/ 110490 h 556260"/>
                <a:gd name="connsiteX18" fmla="*/ 2541270 w 4103370"/>
                <a:gd name="connsiteY18" fmla="*/ 83820 h 556260"/>
                <a:gd name="connsiteX19" fmla="*/ 2899410 w 4103370"/>
                <a:gd name="connsiteY19" fmla="*/ 64770 h 556260"/>
                <a:gd name="connsiteX20" fmla="*/ 3204210 w 4103370"/>
                <a:gd name="connsiteY20" fmla="*/ 49530 h 556260"/>
                <a:gd name="connsiteX21" fmla="*/ 3356610 w 4103370"/>
                <a:gd name="connsiteY21" fmla="*/ 45720 h 556260"/>
                <a:gd name="connsiteX22" fmla="*/ 3429000 w 4103370"/>
                <a:gd name="connsiteY22" fmla="*/ 34290 h 556260"/>
                <a:gd name="connsiteX23" fmla="*/ 3547110 w 4103370"/>
                <a:gd name="connsiteY23" fmla="*/ 7620 h 556260"/>
                <a:gd name="connsiteX24" fmla="*/ 3600450 w 4103370"/>
                <a:gd name="connsiteY24" fmla="*/ 0 h 556260"/>
                <a:gd name="connsiteX25" fmla="*/ 3646170 w 4103370"/>
                <a:gd name="connsiteY25" fmla="*/ 11430 h 556260"/>
                <a:gd name="connsiteX26" fmla="*/ 3726180 w 4103370"/>
                <a:gd name="connsiteY26" fmla="*/ 49530 h 556260"/>
                <a:gd name="connsiteX27" fmla="*/ 3802380 w 4103370"/>
                <a:gd name="connsiteY27" fmla="*/ 87630 h 556260"/>
                <a:gd name="connsiteX28" fmla="*/ 3878580 w 4103370"/>
                <a:gd name="connsiteY28" fmla="*/ 144780 h 556260"/>
                <a:gd name="connsiteX29" fmla="*/ 3954780 w 4103370"/>
                <a:gd name="connsiteY29" fmla="*/ 205740 h 556260"/>
                <a:gd name="connsiteX30" fmla="*/ 4027170 w 4103370"/>
                <a:gd name="connsiteY30" fmla="*/ 278130 h 556260"/>
                <a:gd name="connsiteX31" fmla="*/ 4061460 w 4103370"/>
                <a:gd name="connsiteY31" fmla="*/ 323850 h 556260"/>
                <a:gd name="connsiteX32" fmla="*/ 4088130 w 4103370"/>
                <a:gd name="connsiteY32" fmla="*/ 373380 h 556260"/>
                <a:gd name="connsiteX33" fmla="*/ 4099560 w 4103370"/>
                <a:gd name="connsiteY33" fmla="*/ 426720 h 556260"/>
                <a:gd name="connsiteX34" fmla="*/ 4103370 w 4103370"/>
                <a:gd name="connsiteY34" fmla="*/ 464820 h 556260"/>
                <a:gd name="connsiteX35" fmla="*/ 4099560 w 4103370"/>
                <a:gd name="connsiteY35" fmla="*/ 480060 h 556260"/>
                <a:gd name="connsiteX36" fmla="*/ 4088130 w 4103370"/>
                <a:gd name="connsiteY36" fmla="*/ 506730 h 556260"/>
                <a:gd name="connsiteX37" fmla="*/ 4072890 w 4103370"/>
                <a:gd name="connsiteY37" fmla="*/ 521970 h 556260"/>
                <a:gd name="connsiteX38" fmla="*/ 4042410 w 4103370"/>
                <a:gd name="connsiteY38" fmla="*/ 533400 h 556260"/>
                <a:gd name="connsiteX39" fmla="*/ 3977640 w 4103370"/>
                <a:gd name="connsiteY39" fmla="*/ 537210 h 556260"/>
                <a:gd name="connsiteX40" fmla="*/ 3874770 w 4103370"/>
                <a:gd name="connsiteY40" fmla="*/ 541020 h 556260"/>
                <a:gd name="connsiteX41" fmla="*/ 3589020 w 4103370"/>
                <a:gd name="connsiteY41" fmla="*/ 297180 h 556260"/>
                <a:gd name="connsiteX42" fmla="*/ 3550920 w 4103370"/>
                <a:gd name="connsiteY42" fmla="*/ 262890 h 556260"/>
                <a:gd name="connsiteX43" fmla="*/ 3528060 w 4103370"/>
                <a:gd name="connsiteY43" fmla="*/ 240030 h 556260"/>
                <a:gd name="connsiteX44" fmla="*/ 3486150 w 4103370"/>
                <a:gd name="connsiteY44" fmla="*/ 228600 h 556260"/>
                <a:gd name="connsiteX45" fmla="*/ 3429000 w 4103370"/>
                <a:gd name="connsiteY45" fmla="*/ 224790 h 556260"/>
                <a:gd name="connsiteX46" fmla="*/ 3211830 w 4103370"/>
                <a:gd name="connsiteY46" fmla="*/ 228600 h 556260"/>
                <a:gd name="connsiteX47" fmla="*/ 2758440 w 4103370"/>
                <a:gd name="connsiteY47" fmla="*/ 251460 h 556260"/>
                <a:gd name="connsiteX48" fmla="*/ 2415540 w 4103370"/>
                <a:gd name="connsiteY48" fmla="*/ 270510 h 556260"/>
                <a:gd name="connsiteX49" fmla="*/ 1924050 w 4103370"/>
                <a:gd name="connsiteY49" fmla="*/ 312420 h 556260"/>
                <a:gd name="connsiteX50" fmla="*/ 1512570 w 4103370"/>
                <a:gd name="connsiteY50" fmla="*/ 3543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03370" h="556260">
                  <a:moveTo>
                    <a:pt x="1512570" y="354330"/>
                  </a:moveTo>
                  <a:lnTo>
                    <a:pt x="1097280" y="407670"/>
                  </a:lnTo>
                  <a:lnTo>
                    <a:pt x="765810" y="461010"/>
                  </a:lnTo>
                  <a:lnTo>
                    <a:pt x="525780" y="502920"/>
                  </a:lnTo>
                  <a:lnTo>
                    <a:pt x="377190" y="529590"/>
                  </a:lnTo>
                  <a:lnTo>
                    <a:pt x="308610" y="548640"/>
                  </a:lnTo>
                  <a:lnTo>
                    <a:pt x="266700" y="556260"/>
                  </a:lnTo>
                  <a:lnTo>
                    <a:pt x="220980" y="556260"/>
                  </a:lnTo>
                  <a:lnTo>
                    <a:pt x="175260" y="544830"/>
                  </a:lnTo>
                  <a:lnTo>
                    <a:pt x="106680" y="518160"/>
                  </a:lnTo>
                  <a:lnTo>
                    <a:pt x="45720" y="502920"/>
                  </a:lnTo>
                  <a:lnTo>
                    <a:pt x="0" y="361950"/>
                  </a:lnTo>
                  <a:lnTo>
                    <a:pt x="312420" y="327660"/>
                  </a:lnTo>
                  <a:lnTo>
                    <a:pt x="655320" y="285750"/>
                  </a:lnTo>
                  <a:lnTo>
                    <a:pt x="1203960" y="217170"/>
                  </a:lnTo>
                  <a:lnTo>
                    <a:pt x="1691640" y="152400"/>
                  </a:lnTo>
                  <a:lnTo>
                    <a:pt x="1912620" y="137160"/>
                  </a:lnTo>
                  <a:lnTo>
                    <a:pt x="2228850" y="110490"/>
                  </a:lnTo>
                  <a:lnTo>
                    <a:pt x="2541270" y="83820"/>
                  </a:lnTo>
                  <a:lnTo>
                    <a:pt x="2899410" y="64770"/>
                  </a:lnTo>
                  <a:lnTo>
                    <a:pt x="3204210" y="49530"/>
                  </a:lnTo>
                  <a:lnTo>
                    <a:pt x="3356610" y="45720"/>
                  </a:lnTo>
                  <a:lnTo>
                    <a:pt x="3429000" y="34290"/>
                  </a:lnTo>
                  <a:lnTo>
                    <a:pt x="3547110" y="7620"/>
                  </a:lnTo>
                  <a:lnTo>
                    <a:pt x="3600450" y="0"/>
                  </a:lnTo>
                  <a:lnTo>
                    <a:pt x="3646170" y="11430"/>
                  </a:lnTo>
                  <a:lnTo>
                    <a:pt x="3726180" y="49530"/>
                  </a:lnTo>
                  <a:lnTo>
                    <a:pt x="3802380" y="87630"/>
                  </a:lnTo>
                  <a:lnTo>
                    <a:pt x="3878580" y="144780"/>
                  </a:lnTo>
                  <a:lnTo>
                    <a:pt x="3954780" y="205740"/>
                  </a:lnTo>
                  <a:lnTo>
                    <a:pt x="4027170" y="278130"/>
                  </a:lnTo>
                  <a:lnTo>
                    <a:pt x="4061460" y="323850"/>
                  </a:lnTo>
                  <a:lnTo>
                    <a:pt x="4088130" y="373380"/>
                  </a:lnTo>
                  <a:lnTo>
                    <a:pt x="4099560" y="426720"/>
                  </a:lnTo>
                  <a:lnTo>
                    <a:pt x="4103370" y="464820"/>
                  </a:lnTo>
                  <a:lnTo>
                    <a:pt x="4099560" y="480060"/>
                  </a:lnTo>
                  <a:lnTo>
                    <a:pt x="4088130" y="506730"/>
                  </a:lnTo>
                  <a:lnTo>
                    <a:pt x="4072890" y="521970"/>
                  </a:lnTo>
                  <a:lnTo>
                    <a:pt x="4042410" y="533400"/>
                  </a:lnTo>
                  <a:lnTo>
                    <a:pt x="3977640" y="537210"/>
                  </a:lnTo>
                  <a:lnTo>
                    <a:pt x="3874770" y="541020"/>
                  </a:lnTo>
                  <a:lnTo>
                    <a:pt x="3589020" y="297180"/>
                  </a:lnTo>
                  <a:lnTo>
                    <a:pt x="3550920" y="262890"/>
                  </a:lnTo>
                  <a:lnTo>
                    <a:pt x="3528060" y="240030"/>
                  </a:lnTo>
                  <a:lnTo>
                    <a:pt x="3486150" y="228600"/>
                  </a:lnTo>
                  <a:lnTo>
                    <a:pt x="3429000" y="224790"/>
                  </a:lnTo>
                  <a:lnTo>
                    <a:pt x="3211830" y="228600"/>
                  </a:lnTo>
                  <a:lnTo>
                    <a:pt x="2758440" y="251460"/>
                  </a:lnTo>
                  <a:lnTo>
                    <a:pt x="2415540" y="270510"/>
                  </a:lnTo>
                  <a:lnTo>
                    <a:pt x="1924050" y="312420"/>
                  </a:lnTo>
                  <a:lnTo>
                    <a:pt x="1512570" y="3543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64DD2CAC-B619-4C18-8A41-1171ECB0D832}"/>
                </a:ext>
              </a:extLst>
            </p:cNvPr>
            <p:cNvSpPr/>
            <p:nvPr/>
          </p:nvSpPr>
          <p:spPr>
            <a:xfrm>
              <a:off x="6242050" y="2112963"/>
              <a:ext cx="747713" cy="720725"/>
            </a:xfrm>
            <a:custGeom>
              <a:avLst/>
              <a:gdLst>
                <a:gd name="connsiteX0" fmla="*/ 202407 w 747713"/>
                <a:gd name="connsiteY0" fmla="*/ 419100 h 721519"/>
                <a:gd name="connsiteX1" fmla="*/ 290513 w 747713"/>
                <a:gd name="connsiteY1" fmla="*/ 302419 h 721519"/>
                <a:gd name="connsiteX2" fmla="*/ 328613 w 747713"/>
                <a:gd name="connsiteY2" fmla="*/ 245269 h 721519"/>
                <a:gd name="connsiteX3" fmla="*/ 350044 w 747713"/>
                <a:gd name="connsiteY3" fmla="*/ 204787 h 721519"/>
                <a:gd name="connsiteX4" fmla="*/ 361950 w 747713"/>
                <a:gd name="connsiteY4" fmla="*/ 171450 h 721519"/>
                <a:gd name="connsiteX5" fmla="*/ 373857 w 747713"/>
                <a:gd name="connsiteY5" fmla="*/ 135731 h 721519"/>
                <a:gd name="connsiteX6" fmla="*/ 376238 w 747713"/>
                <a:gd name="connsiteY6" fmla="*/ 95250 h 721519"/>
                <a:gd name="connsiteX7" fmla="*/ 314325 w 747713"/>
                <a:gd name="connsiteY7" fmla="*/ 0 h 721519"/>
                <a:gd name="connsiteX8" fmla="*/ 747713 w 747713"/>
                <a:gd name="connsiteY8" fmla="*/ 309562 h 721519"/>
                <a:gd name="connsiteX9" fmla="*/ 688182 w 747713"/>
                <a:gd name="connsiteY9" fmla="*/ 340519 h 721519"/>
                <a:gd name="connsiteX10" fmla="*/ 623888 w 747713"/>
                <a:gd name="connsiteY10" fmla="*/ 371475 h 721519"/>
                <a:gd name="connsiteX11" fmla="*/ 471488 w 747713"/>
                <a:gd name="connsiteY11" fmla="*/ 466725 h 721519"/>
                <a:gd name="connsiteX12" fmla="*/ 261938 w 747713"/>
                <a:gd name="connsiteY12" fmla="*/ 597694 h 721519"/>
                <a:gd name="connsiteX13" fmla="*/ 135732 w 747713"/>
                <a:gd name="connsiteY13" fmla="*/ 676275 h 721519"/>
                <a:gd name="connsiteX14" fmla="*/ 100013 w 747713"/>
                <a:gd name="connsiteY14" fmla="*/ 697706 h 721519"/>
                <a:gd name="connsiteX15" fmla="*/ 69057 w 747713"/>
                <a:gd name="connsiteY15" fmla="*/ 714375 h 721519"/>
                <a:gd name="connsiteX16" fmla="*/ 33338 w 747713"/>
                <a:gd name="connsiteY16" fmla="*/ 721519 h 721519"/>
                <a:gd name="connsiteX17" fmla="*/ 7144 w 747713"/>
                <a:gd name="connsiteY17" fmla="*/ 721519 h 721519"/>
                <a:gd name="connsiteX18" fmla="*/ 0 w 747713"/>
                <a:gd name="connsiteY18" fmla="*/ 709612 h 721519"/>
                <a:gd name="connsiteX19" fmla="*/ 0 w 747713"/>
                <a:gd name="connsiteY19" fmla="*/ 688181 h 721519"/>
                <a:gd name="connsiteX20" fmla="*/ 14288 w 747713"/>
                <a:gd name="connsiteY20" fmla="*/ 657225 h 721519"/>
                <a:gd name="connsiteX21" fmla="*/ 50007 w 747713"/>
                <a:gd name="connsiteY21" fmla="*/ 609600 h 721519"/>
                <a:gd name="connsiteX22" fmla="*/ 202407 w 747713"/>
                <a:gd name="connsiteY22" fmla="*/ 4191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7713" h="721519">
                  <a:moveTo>
                    <a:pt x="202407" y="419100"/>
                  </a:moveTo>
                  <a:lnTo>
                    <a:pt x="290513" y="302419"/>
                  </a:lnTo>
                  <a:lnTo>
                    <a:pt x="328613" y="245269"/>
                  </a:lnTo>
                  <a:lnTo>
                    <a:pt x="350044" y="204787"/>
                  </a:lnTo>
                  <a:lnTo>
                    <a:pt x="361950" y="171450"/>
                  </a:lnTo>
                  <a:lnTo>
                    <a:pt x="373857" y="135731"/>
                  </a:lnTo>
                  <a:lnTo>
                    <a:pt x="376238" y="95250"/>
                  </a:lnTo>
                  <a:lnTo>
                    <a:pt x="314325" y="0"/>
                  </a:lnTo>
                  <a:lnTo>
                    <a:pt x="747713" y="309562"/>
                  </a:lnTo>
                  <a:lnTo>
                    <a:pt x="688182" y="340519"/>
                  </a:lnTo>
                  <a:lnTo>
                    <a:pt x="623888" y="371475"/>
                  </a:lnTo>
                  <a:lnTo>
                    <a:pt x="471488" y="466725"/>
                  </a:lnTo>
                  <a:lnTo>
                    <a:pt x="261938" y="597694"/>
                  </a:lnTo>
                  <a:lnTo>
                    <a:pt x="135732" y="676275"/>
                  </a:lnTo>
                  <a:lnTo>
                    <a:pt x="100013" y="697706"/>
                  </a:lnTo>
                  <a:lnTo>
                    <a:pt x="69057" y="714375"/>
                  </a:lnTo>
                  <a:lnTo>
                    <a:pt x="33338" y="721519"/>
                  </a:lnTo>
                  <a:lnTo>
                    <a:pt x="7144" y="721519"/>
                  </a:lnTo>
                  <a:lnTo>
                    <a:pt x="0" y="709612"/>
                  </a:lnTo>
                  <a:lnTo>
                    <a:pt x="0" y="688181"/>
                  </a:lnTo>
                  <a:lnTo>
                    <a:pt x="14288" y="657225"/>
                  </a:lnTo>
                  <a:lnTo>
                    <a:pt x="50007" y="609600"/>
                  </a:lnTo>
                  <a:lnTo>
                    <a:pt x="202407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D139D380-02AF-4D2D-B30A-5EB889354947}"/>
                </a:ext>
              </a:extLst>
            </p:cNvPr>
            <p:cNvSpPr/>
            <p:nvPr/>
          </p:nvSpPr>
          <p:spPr>
            <a:xfrm rot="16200000">
              <a:off x="3342482" y="4325144"/>
              <a:ext cx="3040062" cy="482600"/>
            </a:xfrm>
            <a:custGeom>
              <a:avLst/>
              <a:gdLst>
                <a:gd name="connsiteX0" fmla="*/ 1549000 w 3040308"/>
                <a:gd name="connsiteY0" fmla="*/ 458642 h 481718"/>
                <a:gd name="connsiteX1" fmla="*/ 995167 w 3040308"/>
                <a:gd name="connsiteY1" fmla="*/ 475949 h 481718"/>
                <a:gd name="connsiteX2" fmla="*/ 796134 w 3040308"/>
                <a:gd name="connsiteY2" fmla="*/ 481718 h 481718"/>
                <a:gd name="connsiteX3" fmla="*/ 683637 w 3040308"/>
                <a:gd name="connsiteY3" fmla="*/ 481718 h 481718"/>
                <a:gd name="connsiteX4" fmla="*/ 608639 w 3040308"/>
                <a:gd name="connsiteY4" fmla="*/ 478834 h 481718"/>
                <a:gd name="connsiteX5" fmla="*/ 507680 w 3040308"/>
                <a:gd name="connsiteY5" fmla="*/ 464411 h 481718"/>
                <a:gd name="connsiteX6" fmla="*/ 395182 w 3040308"/>
                <a:gd name="connsiteY6" fmla="*/ 438450 h 481718"/>
                <a:gd name="connsiteX7" fmla="*/ 311531 w 3040308"/>
                <a:gd name="connsiteY7" fmla="*/ 412489 h 481718"/>
                <a:gd name="connsiteX8" fmla="*/ 216341 w 3040308"/>
                <a:gd name="connsiteY8" fmla="*/ 377875 h 481718"/>
                <a:gd name="connsiteX9" fmla="*/ 138458 w 3040308"/>
                <a:gd name="connsiteY9" fmla="*/ 343260 h 481718"/>
                <a:gd name="connsiteX10" fmla="*/ 77883 w 3040308"/>
                <a:gd name="connsiteY10" fmla="*/ 311530 h 481718"/>
                <a:gd name="connsiteX11" fmla="*/ 40384 w 3040308"/>
                <a:gd name="connsiteY11" fmla="*/ 285569 h 481718"/>
                <a:gd name="connsiteX12" fmla="*/ 17307 w 3040308"/>
                <a:gd name="connsiteY12" fmla="*/ 262493 h 481718"/>
                <a:gd name="connsiteX13" fmla="*/ 0 w 3040308"/>
                <a:gd name="connsiteY13" fmla="*/ 233648 h 481718"/>
                <a:gd name="connsiteX14" fmla="*/ 0 w 3040308"/>
                <a:gd name="connsiteY14" fmla="*/ 204802 h 481718"/>
                <a:gd name="connsiteX15" fmla="*/ 8654 w 3040308"/>
                <a:gd name="connsiteY15" fmla="*/ 170188 h 481718"/>
                <a:gd name="connsiteX16" fmla="*/ 46153 w 3040308"/>
                <a:gd name="connsiteY16" fmla="*/ 129804 h 481718"/>
                <a:gd name="connsiteX17" fmla="*/ 106728 w 3040308"/>
                <a:gd name="connsiteY17" fmla="*/ 92305 h 481718"/>
                <a:gd name="connsiteX18" fmla="*/ 149996 w 3040308"/>
                <a:gd name="connsiteY18" fmla="*/ 72113 h 481718"/>
                <a:gd name="connsiteX19" fmla="*/ 204803 w 3040308"/>
                <a:gd name="connsiteY19" fmla="*/ 51921 h 481718"/>
                <a:gd name="connsiteX20" fmla="*/ 256724 w 3040308"/>
                <a:gd name="connsiteY20" fmla="*/ 25961 h 481718"/>
                <a:gd name="connsiteX21" fmla="*/ 611523 w 3040308"/>
                <a:gd name="connsiteY21" fmla="*/ 144227 h 481718"/>
                <a:gd name="connsiteX22" fmla="*/ 651907 w 3040308"/>
                <a:gd name="connsiteY22" fmla="*/ 167303 h 481718"/>
                <a:gd name="connsiteX23" fmla="*/ 700944 w 3040308"/>
                <a:gd name="connsiteY23" fmla="*/ 184610 h 481718"/>
                <a:gd name="connsiteX24" fmla="*/ 744212 w 3040308"/>
                <a:gd name="connsiteY24" fmla="*/ 196149 h 481718"/>
                <a:gd name="connsiteX25" fmla="*/ 819210 w 3040308"/>
                <a:gd name="connsiteY25" fmla="*/ 207687 h 481718"/>
                <a:gd name="connsiteX26" fmla="*/ 925938 w 3040308"/>
                <a:gd name="connsiteY26" fmla="*/ 213456 h 481718"/>
                <a:gd name="connsiteX27" fmla="*/ 1318236 w 3040308"/>
                <a:gd name="connsiteY27" fmla="*/ 204802 h 481718"/>
                <a:gd name="connsiteX28" fmla="*/ 1710534 w 3040308"/>
                <a:gd name="connsiteY28" fmla="*/ 196149 h 481718"/>
                <a:gd name="connsiteX29" fmla="*/ 2125908 w 3040308"/>
                <a:gd name="connsiteY29" fmla="*/ 190379 h 481718"/>
                <a:gd name="connsiteX30" fmla="*/ 2275904 w 3040308"/>
                <a:gd name="connsiteY30" fmla="*/ 190379 h 481718"/>
                <a:gd name="connsiteX31" fmla="*/ 2492245 w 3040308"/>
                <a:gd name="connsiteY31" fmla="*/ 187495 h 481718"/>
                <a:gd name="connsiteX32" fmla="*/ 2590319 w 3040308"/>
                <a:gd name="connsiteY32" fmla="*/ 181726 h 481718"/>
                <a:gd name="connsiteX33" fmla="*/ 2662433 w 3040308"/>
                <a:gd name="connsiteY33" fmla="*/ 164419 h 481718"/>
                <a:gd name="connsiteX34" fmla="*/ 2746085 w 3040308"/>
                <a:gd name="connsiteY34" fmla="*/ 144227 h 481718"/>
                <a:gd name="connsiteX35" fmla="*/ 2844159 w 3040308"/>
                <a:gd name="connsiteY35" fmla="*/ 100959 h 481718"/>
                <a:gd name="connsiteX36" fmla="*/ 2913388 w 3040308"/>
                <a:gd name="connsiteY36" fmla="*/ 60575 h 481718"/>
                <a:gd name="connsiteX37" fmla="*/ 2982617 w 3040308"/>
                <a:gd name="connsiteY37" fmla="*/ 0 h 481718"/>
                <a:gd name="connsiteX38" fmla="*/ 3040308 w 3040308"/>
                <a:gd name="connsiteY38" fmla="*/ 118266 h 481718"/>
                <a:gd name="connsiteX39" fmla="*/ 2945118 w 3040308"/>
                <a:gd name="connsiteY39" fmla="*/ 224994 h 481718"/>
                <a:gd name="connsiteX40" fmla="*/ 2878774 w 3040308"/>
                <a:gd name="connsiteY40" fmla="*/ 297108 h 481718"/>
                <a:gd name="connsiteX41" fmla="*/ 2815314 w 3040308"/>
                <a:gd name="connsiteY41" fmla="*/ 351914 h 481718"/>
                <a:gd name="connsiteX42" fmla="*/ 2757623 w 3040308"/>
                <a:gd name="connsiteY42" fmla="*/ 389413 h 481718"/>
                <a:gd name="connsiteX43" fmla="*/ 2699932 w 3040308"/>
                <a:gd name="connsiteY43" fmla="*/ 415374 h 481718"/>
                <a:gd name="connsiteX44" fmla="*/ 2650895 w 3040308"/>
                <a:gd name="connsiteY44" fmla="*/ 429796 h 481718"/>
                <a:gd name="connsiteX45" fmla="*/ 2552820 w 3040308"/>
                <a:gd name="connsiteY45" fmla="*/ 438450 h 481718"/>
                <a:gd name="connsiteX46" fmla="*/ 2304750 w 3040308"/>
                <a:gd name="connsiteY46" fmla="*/ 435566 h 481718"/>
                <a:gd name="connsiteX47" fmla="*/ 2160523 w 3040308"/>
                <a:gd name="connsiteY47" fmla="*/ 438450 h 481718"/>
                <a:gd name="connsiteX48" fmla="*/ 1549000 w 3040308"/>
                <a:gd name="connsiteY48" fmla="*/ 458642 h 48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40308" h="481718">
                  <a:moveTo>
                    <a:pt x="1549000" y="458642"/>
                  </a:moveTo>
                  <a:lnTo>
                    <a:pt x="995167" y="475949"/>
                  </a:lnTo>
                  <a:lnTo>
                    <a:pt x="796134" y="481718"/>
                  </a:lnTo>
                  <a:lnTo>
                    <a:pt x="683637" y="481718"/>
                  </a:lnTo>
                  <a:lnTo>
                    <a:pt x="608639" y="478834"/>
                  </a:lnTo>
                  <a:lnTo>
                    <a:pt x="507680" y="464411"/>
                  </a:lnTo>
                  <a:lnTo>
                    <a:pt x="395182" y="438450"/>
                  </a:lnTo>
                  <a:lnTo>
                    <a:pt x="311531" y="412489"/>
                  </a:lnTo>
                  <a:lnTo>
                    <a:pt x="216341" y="377875"/>
                  </a:lnTo>
                  <a:lnTo>
                    <a:pt x="138458" y="343260"/>
                  </a:lnTo>
                  <a:lnTo>
                    <a:pt x="77883" y="311530"/>
                  </a:lnTo>
                  <a:lnTo>
                    <a:pt x="40384" y="285569"/>
                  </a:lnTo>
                  <a:lnTo>
                    <a:pt x="17307" y="262493"/>
                  </a:lnTo>
                  <a:lnTo>
                    <a:pt x="0" y="233648"/>
                  </a:lnTo>
                  <a:lnTo>
                    <a:pt x="0" y="204802"/>
                  </a:lnTo>
                  <a:lnTo>
                    <a:pt x="8654" y="170188"/>
                  </a:lnTo>
                  <a:lnTo>
                    <a:pt x="46153" y="129804"/>
                  </a:lnTo>
                  <a:lnTo>
                    <a:pt x="106728" y="92305"/>
                  </a:lnTo>
                  <a:lnTo>
                    <a:pt x="149996" y="72113"/>
                  </a:lnTo>
                  <a:lnTo>
                    <a:pt x="204803" y="51921"/>
                  </a:lnTo>
                  <a:lnTo>
                    <a:pt x="256724" y="25961"/>
                  </a:lnTo>
                  <a:lnTo>
                    <a:pt x="611523" y="144227"/>
                  </a:lnTo>
                  <a:lnTo>
                    <a:pt x="651907" y="167303"/>
                  </a:lnTo>
                  <a:lnTo>
                    <a:pt x="700944" y="184610"/>
                  </a:lnTo>
                  <a:lnTo>
                    <a:pt x="744212" y="196149"/>
                  </a:lnTo>
                  <a:lnTo>
                    <a:pt x="819210" y="207687"/>
                  </a:lnTo>
                  <a:lnTo>
                    <a:pt x="925938" y="213456"/>
                  </a:lnTo>
                  <a:lnTo>
                    <a:pt x="1318236" y="204802"/>
                  </a:lnTo>
                  <a:lnTo>
                    <a:pt x="1710534" y="196149"/>
                  </a:lnTo>
                  <a:lnTo>
                    <a:pt x="2125908" y="190379"/>
                  </a:lnTo>
                  <a:lnTo>
                    <a:pt x="2275904" y="190379"/>
                  </a:lnTo>
                  <a:lnTo>
                    <a:pt x="2492245" y="187495"/>
                  </a:lnTo>
                  <a:lnTo>
                    <a:pt x="2590319" y="181726"/>
                  </a:lnTo>
                  <a:lnTo>
                    <a:pt x="2662433" y="164419"/>
                  </a:lnTo>
                  <a:lnTo>
                    <a:pt x="2746085" y="144227"/>
                  </a:lnTo>
                  <a:lnTo>
                    <a:pt x="2844159" y="100959"/>
                  </a:lnTo>
                  <a:lnTo>
                    <a:pt x="2913388" y="60575"/>
                  </a:lnTo>
                  <a:lnTo>
                    <a:pt x="2982617" y="0"/>
                  </a:lnTo>
                  <a:lnTo>
                    <a:pt x="3040308" y="118266"/>
                  </a:lnTo>
                  <a:lnTo>
                    <a:pt x="2945118" y="224994"/>
                  </a:lnTo>
                  <a:lnTo>
                    <a:pt x="2878774" y="297108"/>
                  </a:lnTo>
                  <a:lnTo>
                    <a:pt x="2815314" y="351914"/>
                  </a:lnTo>
                  <a:lnTo>
                    <a:pt x="2757623" y="389413"/>
                  </a:lnTo>
                  <a:lnTo>
                    <a:pt x="2699932" y="415374"/>
                  </a:lnTo>
                  <a:lnTo>
                    <a:pt x="2650895" y="429796"/>
                  </a:lnTo>
                  <a:lnTo>
                    <a:pt x="2552820" y="438450"/>
                  </a:lnTo>
                  <a:lnTo>
                    <a:pt x="2304750" y="435566"/>
                  </a:lnTo>
                  <a:lnTo>
                    <a:pt x="2160523" y="438450"/>
                  </a:lnTo>
                  <a:lnTo>
                    <a:pt x="1549000" y="4586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59FF0123-DE5D-4AEA-B0A9-E3124F7185E7}"/>
                </a:ext>
              </a:extLst>
            </p:cNvPr>
            <p:cNvSpPr/>
            <p:nvPr/>
          </p:nvSpPr>
          <p:spPr>
            <a:xfrm>
              <a:off x="4027488" y="5326063"/>
              <a:ext cx="803275" cy="569912"/>
            </a:xfrm>
            <a:custGeom>
              <a:avLst/>
              <a:gdLst>
                <a:gd name="connsiteX0" fmla="*/ 345281 w 804862"/>
                <a:gd name="connsiteY0" fmla="*/ 100013 h 569119"/>
                <a:gd name="connsiteX1" fmla="*/ 461962 w 804862"/>
                <a:gd name="connsiteY1" fmla="*/ 138113 h 569119"/>
                <a:gd name="connsiteX2" fmla="*/ 559594 w 804862"/>
                <a:gd name="connsiteY2" fmla="*/ 164307 h 569119"/>
                <a:gd name="connsiteX3" fmla="*/ 628650 w 804862"/>
                <a:gd name="connsiteY3" fmla="*/ 176213 h 569119"/>
                <a:gd name="connsiteX4" fmla="*/ 673894 w 804862"/>
                <a:gd name="connsiteY4" fmla="*/ 178594 h 569119"/>
                <a:gd name="connsiteX5" fmla="*/ 702469 w 804862"/>
                <a:gd name="connsiteY5" fmla="*/ 173832 h 569119"/>
                <a:gd name="connsiteX6" fmla="*/ 716756 w 804862"/>
                <a:gd name="connsiteY6" fmla="*/ 164307 h 569119"/>
                <a:gd name="connsiteX7" fmla="*/ 804862 w 804862"/>
                <a:gd name="connsiteY7" fmla="*/ 92869 h 569119"/>
                <a:gd name="connsiteX8" fmla="*/ 697706 w 804862"/>
                <a:gd name="connsiteY8" fmla="*/ 569119 h 569119"/>
                <a:gd name="connsiteX9" fmla="*/ 623887 w 804862"/>
                <a:gd name="connsiteY9" fmla="*/ 507207 h 569119"/>
                <a:gd name="connsiteX10" fmla="*/ 597694 w 804862"/>
                <a:gd name="connsiteY10" fmla="*/ 469107 h 569119"/>
                <a:gd name="connsiteX11" fmla="*/ 545306 w 804862"/>
                <a:gd name="connsiteY11" fmla="*/ 407194 h 569119"/>
                <a:gd name="connsiteX12" fmla="*/ 483394 w 804862"/>
                <a:gd name="connsiteY12" fmla="*/ 357188 h 569119"/>
                <a:gd name="connsiteX13" fmla="*/ 371475 w 804862"/>
                <a:gd name="connsiteY13" fmla="*/ 278607 h 569119"/>
                <a:gd name="connsiteX14" fmla="*/ 230981 w 804862"/>
                <a:gd name="connsiteY14" fmla="*/ 185738 h 569119"/>
                <a:gd name="connsiteX15" fmla="*/ 54769 w 804862"/>
                <a:gd name="connsiteY15" fmla="*/ 73819 h 569119"/>
                <a:gd name="connsiteX16" fmla="*/ 23812 w 804862"/>
                <a:gd name="connsiteY16" fmla="*/ 57150 h 569119"/>
                <a:gd name="connsiteX17" fmla="*/ 9525 w 804862"/>
                <a:gd name="connsiteY17" fmla="*/ 45244 h 569119"/>
                <a:gd name="connsiteX18" fmla="*/ 0 w 804862"/>
                <a:gd name="connsiteY18" fmla="*/ 35719 h 569119"/>
                <a:gd name="connsiteX19" fmla="*/ 0 w 804862"/>
                <a:gd name="connsiteY19" fmla="*/ 19050 h 569119"/>
                <a:gd name="connsiteX20" fmla="*/ 7144 w 804862"/>
                <a:gd name="connsiteY20" fmla="*/ 9525 h 569119"/>
                <a:gd name="connsiteX21" fmla="*/ 30956 w 804862"/>
                <a:gd name="connsiteY21" fmla="*/ 2382 h 569119"/>
                <a:gd name="connsiteX22" fmla="*/ 73819 w 804862"/>
                <a:gd name="connsiteY22" fmla="*/ 0 h 569119"/>
                <a:gd name="connsiteX23" fmla="*/ 104775 w 804862"/>
                <a:gd name="connsiteY23" fmla="*/ 9525 h 569119"/>
                <a:gd name="connsiteX24" fmla="*/ 345281 w 804862"/>
                <a:gd name="connsiteY24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04862" h="569119">
                  <a:moveTo>
                    <a:pt x="345281" y="100013"/>
                  </a:moveTo>
                  <a:lnTo>
                    <a:pt x="461962" y="138113"/>
                  </a:lnTo>
                  <a:lnTo>
                    <a:pt x="559594" y="164307"/>
                  </a:lnTo>
                  <a:lnTo>
                    <a:pt x="628650" y="176213"/>
                  </a:lnTo>
                  <a:lnTo>
                    <a:pt x="673894" y="178594"/>
                  </a:lnTo>
                  <a:lnTo>
                    <a:pt x="702469" y="173832"/>
                  </a:lnTo>
                  <a:lnTo>
                    <a:pt x="716756" y="164307"/>
                  </a:lnTo>
                  <a:lnTo>
                    <a:pt x="804862" y="92869"/>
                  </a:lnTo>
                  <a:lnTo>
                    <a:pt x="697706" y="569119"/>
                  </a:lnTo>
                  <a:lnTo>
                    <a:pt x="623887" y="507207"/>
                  </a:lnTo>
                  <a:lnTo>
                    <a:pt x="597694" y="469107"/>
                  </a:lnTo>
                  <a:lnTo>
                    <a:pt x="545306" y="407194"/>
                  </a:lnTo>
                  <a:lnTo>
                    <a:pt x="483394" y="357188"/>
                  </a:lnTo>
                  <a:lnTo>
                    <a:pt x="371475" y="278607"/>
                  </a:lnTo>
                  <a:lnTo>
                    <a:pt x="230981" y="185738"/>
                  </a:lnTo>
                  <a:lnTo>
                    <a:pt x="54769" y="73819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0956" y="2382"/>
                  </a:lnTo>
                  <a:lnTo>
                    <a:pt x="73819" y="0"/>
                  </a:lnTo>
                  <a:lnTo>
                    <a:pt x="104775" y="9525"/>
                  </a:lnTo>
                  <a:lnTo>
                    <a:pt x="345281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2" name="グループ化 1">
            <a:extLst>
              <a:ext uri="{FF2B5EF4-FFF2-40B4-BE49-F238E27FC236}">
                <a16:creationId xmlns:a16="http://schemas.microsoft.com/office/drawing/2014/main" id="{D952AEA5-68B2-49E1-AE00-6E4267458B69}"/>
              </a:ext>
            </a:extLst>
          </p:cNvPr>
          <p:cNvGrpSpPr>
            <a:grpSpLocks/>
          </p:cNvGrpSpPr>
          <p:nvPr/>
        </p:nvGrpSpPr>
        <p:grpSpPr bwMode="auto">
          <a:xfrm>
            <a:off x="2803525" y="1344613"/>
            <a:ext cx="4351338" cy="4741862"/>
            <a:chOff x="2803525" y="1344613"/>
            <a:chExt cx="4351338" cy="47418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AFDA6F7-A78D-4304-9488-D13DC090746D}"/>
                </a:ext>
              </a:extLst>
            </p:cNvPr>
            <p:cNvSpPr/>
            <p:nvPr/>
          </p:nvSpPr>
          <p:spPr>
            <a:xfrm>
              <a:off x="4460875" y="1344613"/>
              <a:ext cx="615950" cy="812800"/>
            </a:xfrm>
            <a:custGeom>
              <a:avLst/>
              <a:gdLst>
                <a:gd name="connsiteX0" fmla="*/ 531019 w 616744"/>
                <a:gd name="connsiteY0" fmla="*/ 523875 h 812007"/>
                <a:gd name="connsiteX1" fmla="*/ 533400 w 616744"/>
                <a:gd name="connsiteY1" fmla="*/ 773907 h 812007"/>
                <a:gd name="connsiteX2" fmla="*/ 259557 w 616744"/>
                <a:gd name="connsiteY2" fmla="*/ 812007 h 812007"/>
                <a:gd name="connsiteX3" fmla="*/ 264319 w 616744"/>
                <a:gd name="connsiteY3" fmla="*/ 616744 h 812007"/>
                <a:gd name="connsiteX4" fmla="*/ 264319 w 616744"/>
                <a:gd name="connsiteY4" fmla="*/ 495300 h 812007"/>
                <a:gd name="connsiteX5" fmla="*/ 257175 w 616744"/>
                <a:gd name="connsiteY5" fmla="*/ 395288 h 812007"/>
                <a:gd name="connsiteX6" fmla="*/ 242888 w 616744"/>
                <a:gd name="connsiteY6" fmla="*/ 311944 h 812007"/>
                <a:gd name="connsiteX7" fmla="*/ 221457 w 616744"/>
                <a:gd name="connsiteY7" fmla="*/ 235744 h 812007"/>
                <a:gd name="connsiteX8" fmla="*/ 207169 w 616744"/>
                <a:gd name="connsiteY8" fmla="*/ 207169 h 812007"/>
                <a:gd name="connsiteX9" fmla="*/ 195263 w 616744"/>
                <a:gd name="connsiteY9" fmla="*/ 190500 h 812007"/>
                <a:gd name="connsiteX10" fmla="*/ 164307 w 616744"/>
                <a:gd name="connsiteY10" fmla="*/ 164307 h 812007"/>
                <a:gd name="connsiteX11" fmla="*/ 119063 w 616744"/>
                <a:gd name="connsiteY11" fmla="*/ 133350 h 812007"/>
                <a:gd name="connsiteX12" fmla="*/ 66675 w 616744"/>
                <a:gd name="connsiteY12" fmla="*/ 102394 h 812007"/>
                <a:gd name="connsiteX13" fmla="*/ 30957 w 616744"/>
                <a:gd name="connsiteY13" fmla="*/ 83344 h 812007"/>
                <a:gd name="connsiteX14" fmla="*/ 16669 w 616744"/>
                <a:gd name="connsiteY14" fmla="*/ 71438 h 812007"/>
                <a:gd name="connsiteX15" fmla="*/ 7144 w 616744"/>
                <a:gd name="connsiteY15" fmla="*/ 59532 h 812007"/>
                <a:gd name="connsiteX16" fmla="*/ 0 w 616744"/>
                <a:gd name="connsiteY16" fmla="*/ 45244 h 812007"/>
                <a:gd name="connsiteX17" fmla="*/ 4763 w 616744"/>
                <a:gd name="connsiteY17" fmla="*/ 28575 h 812007"/>
                <a:gd name="connsiteX18" fmla="*/ 26194 w 616744"/>
                <a:gd name="connsiteY18" fmla="*/ 14288 h 812007"/>
                <a:gd name="connsiteX19" fmla="*/ 54769 w 616744"/>
                <a:gd name="connsiteY19" fmla="*/ 7144 h 812007"/>
                <a:gd name="connsiteX20" fmla="*/ 126207 w 616744"/>
                <a:gd name="connsiteY20" fmla="*/ 0 h 812007"/>
                <a:gd name="connsiteX21" fmla="*/ 185738 w 616744"/>
                <a:gd name="connsiteY21" fmla="*/ 2382 h 812007"/>
                <a:gd name="connsiteX22" fmla="*/ 240507 w 616744"/>
                <a:gd name="connsiteY22" fmla="*/ 9525 h 812007"/>
                <a:gd name="connsiteX23" fmla="*/ 304800 w 616744"/>
                <a:gd name="connsiteY23" fmla="*/ 23813 h 812007"/>
                <a:gd name="connsiteX24" fmla="*/ 361950 w 616744"/>
                <a:gd name="connsiteY24" fmla="*/ 40482 h 812007"/>
                <a:gd name="connsiteX25" fmla="*/ 423863 w 616744"/>
                <a:gd name="connsiteY25" fmla="*/ 61913 h 812007"/>
                <a:gd name="connsiteX26" fmla="*/ 469107 w 616744"/>
                <a:gd name="connsiteY26" fmla="*/ 80963 h 812007"/>
                <a:gd name="connsiteX27" fmla="*/ 523875 w 616744"/>
                <a:gd name="connsiteY27" fmla="*/ 116682 h 812007"/>
                <a:gd name="connsiteX28" fmla="*/ 552450 w 616744"/>
                <a:gd name="connsiteY28" fmla="*/ 135732 h 812007"/>
                <a:gd name="connsiteX29" fmla="*/ 576263 w 616744"/>
                <a:gd name="connsiteY29" fmla="*/ 152400 h 812007"/>
                <a:gd name="connsiteX30" fmla="*/ 597694 w 616744"/>
                <a:gd name="connsiteY30" fmla="*/ 173832 h 812007"/>
                <a:gd name="connsiteX31" fmla="*/ 609600 w 616744"/>
                <a:gd name="connsiteY31" fmla="*/ 192882 h 812007"/>
                <a:gd name="connsiteX32" fmla="*/ 616744 w 616744"/>
                <a:gd name="connsiteY32" fmla="*/ 216694 h 812007"/>
                <a:gd name="connsiteX33" fmla="*/ 611982 w 616744"/>
                <a:gd name="connsiteY33" fmla="*/ 242888 h 812007"/>
                <a:gd name="connsiteX34" fmla="*/ 600075 w 616744"/>
                <a:gd name="connsiteY34" fmla="*/ 264319 h 812007"/>
                <a:gd name="connsiteX35" fmla="*/ 578644 w 616744"/>
                <a:gd name="connsiteY35" fmla="*/ 290513 h 812007"/>
                <a:gd name="connsiteX36" fmla="*/ 554832 w 616744"/>
                <a:gd name="connsiteY36" fmla="*/ 323850 h 812007"/>
                <a:gd name="connsiteX37" fmla="*/ 542925 w 616744"/>
                <a:gd name="connsiteY37" fmla="*/ 357188 h 812007"/>
                <a:gd name="connsiteX38" fmla="*/ 533400 w 616744"/>
                <a:gd name="connsiteY38" fmla="*/ 397669 h 812007"/>
                <a:gd name="connsiteX39" fmla="*/ 531019 w 616744"/>
                <a:gd name="connsiteY39" fmla="*/ 523875 h 81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4" h="812007">
                  <a:moveTo>
                    <a:pt x="531019" y="523875"/>
                  </a:moveTo>
                  <a:cubicBezTo>
                    <a:pt x="531813" y="607219"/>
                    <a:pt x="532606" y="690563"/>
                    <a:pt x="533400" y="773907"/>
                  </a:cubicBezTo>
                  <a:lnTo>
                    <a:pt x="259557" y="812007"/>
                  </a:lnTo>
                  <a:lnTo>
                    <a:pt x="264319" y="616744"/>
                  </a:lnTo>
                  <a:lnTo>
                    <a:pt x="264319" y="495300"/>
                  </a:lnTo>
                  <a:lnTo>
                    <a:pt x="257175" y="395288"/>
                  </a:lnTo>
                  <a:lnTo>
                    <a:pt x="242888" y="311944"/>
                  </a:lnTo>
                  <a:lnTo>
                    <a:pt x="221457" y="235744"/>
                  </a:lnTo>
                  <a:lnTo>
                    <a:pt x="207169" y="207169"/>
                  </a:lnTo>
                  <a:lnTo>
                    <a:pt x="195263" y="190500"/>
                  </a:lnTo>
                  <a:lnTo>
                    <a:pt x="164307" y="164307"/>
                  </a:lnTo>
                  <a:lnTo>
                    <a:pt x="119063" y="133350"/>
                  </a:lnTo>
                  <a:lnTo>
                    <a:pt x="66675" y="102394"/>
                  </a:lnTo>
                  <a:lnTo>
                    <a:pt x="30957" y="83344"/>
                  </a:lnTo>
                  <a:lnTo>
                    <a:pt x="16669" y="71438"/>
                  </a:lnTo>
                  <a:lnTo>
                    <a:pt x="7144" y="59532"/>
                  </a:lnTo>
                  <a:lnTo>
                    <a:pt x="0" y="45244"/>
                  </a:lnTo>
                  <a:lnTo>
                    <a:pt x="4763" y="28575"/>
                  </a:lnTo>
                  <a:lnTo>
                    <a:pt x="26194" y="14288"/>
                  </a:lnTo>
                  <a:lnTo>
                    <a:pt x="54769" y="7144"/>
                  </a:lnTo>
                  <a:lnTo>
                    <a:pt x="126207" y="0"/>
                  </a:lnTo>
                  <a:lnTo>
                    <a:pt x="185738" y="2382"/>
                  </a:lnTo>
                  <a:lnTo>
                    <a:pt x="240507" y="9525"/>
                  </a:lnTo>
                  <a:lnTo>
                    <a:pt x="304800" y="23813"/>
                  </a:lnTo>
                  <a:lnTo>
                    <a:pt x="361950" y="40482"/>
                  </a:lnTo>
                  <a:lnTo>
                    <a:pt x="423863" y="61913"/>
                  </a:lnTo>
                  <a:lnTo>
                    <a:pt x="469107" y="80963"/>
                  </a:lnTo>
                  <a:lnTo>
                    <a:pt x="523875" y="116682"/>
                  </a:lnTo>
                  <a:lnTo>
                    <a:pt x="552450" y="135732"/>
                  </a:lnTo>
                  <a:lnTo>
                    <a:pt x="576263" y="152400"/>
                  </a:lnTo>
                  <a:lnTo>
                    <a:pt x="597694" y="173832"/>
                  </a:lnTo>
                  <a:lnTo>
                    <a:pt x="609600" y="192882"/>
                  </a:lnTo>
                  <a:lnTo>
                    <a:pt x="616744" y="216694"/>
                  </a:lnTo>
                  <a:lnTo>
                    <a:pt x="611982" y="242888"/>
                  </a:lnTo>
                  <a:lnTo>
                    <a:pt x="600075" y="264319"/>
                  </a:lnTo>
                  <a:lnTo>
                    <a:pt x="578644" y="290513"/>
                  </a:lnTo>
                  <a:lnTo>
                    <a:pt x="554832" y="323850"/>
                  </a:lnTo>
                  <a:lnTo>
                    <a:pt x="542925" y="357188"/>
                  </a:lnTo>
                  <a:lnTo>
                    <a:pt x="533400" y="397669"/>
                  </a:lnTo>
                  <a:cubicBezTo>
                    <a:pt x="532606" y="439738"/>
                    <a:pt x="531813" y="481806"/>
                    <a:pt x="531019" y="5238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AA6112C-643E-4C48-98DF-EE735929F2B5}"/>
                </a:ext>
              </a:extLst>
            </p:cNvPr>
            <p:cNvSpPr/>
            <p:nvPr/>
          </p:nvSpPr>
          <p:spPr>
            <a:xfrm>
              <a:off x="2803525" y="2090738"/>
              <a:ext cx="354013" cy="1139825"/>
            </a:xfrm>
            <a:custGeom>
              <a:avLst/>
              <a:gdLst>
                <a:gd name="connsiteX0" fmla="*/ 2382 w 354807"/>
                <a:gd name="connsiteY0" fmla="*/ 862012 h 1140618"/>
                <a:gd name="connsiteX1" fmla="*/ 0 w 354807"/>
                <a:gd name="connsiteY1" fmla="*/ 795337 h 1140618"/>
                <a:gd name="connsiteX2" fmla="*/ 2382 w 354807"/>
                <a:gd name="connsiteY2" fmla="*/ 716756 h 1140618"/>
                <a:gd name="connsiteX3" fmla="*/ 9525 w 354807"/>
                <a:gd name="connsiteY3" fmla="*/ 659606 h 1140618"/>
                <a:gd name="connsiteX4" fmla="*/ 16669 w 354807"/>
                <a:gd name="connsiteY4" fmla="*/ 631031 h 1140618"/>
                <a:gd name="connsiteX5" fmla="*/ 30957 w 354807"/>
                <a:gd name="connsiteY5" fmla="*/ 614362 h 1140618"/>
                <a:gd name="connsiteX6" fmla="*/ 61913 w 354807"/>
                <a:gd name="connsiteY6" fmla="*/ 571500 h 1140618"/>
                <a:gd name="connsiteX7" fmla="*/ 90488 w 354807"/>
                <a:gd name="connsiteY7" fmla="*/ 528637 h 1140618"/>
                <a:gd name="connsiteX8" fmla="*/ 116682 w 354807"/>
                <a:gd name="connsiteY8" fmla="*/ 485775 h 1140618"/>
                <a:gd name="connsiteX9" fmla="*/ 135732 w 354807"/>
                <a:gd name="connsiteY9" fmla="*/ 440531 h 1140618"/>
                <a:gd name="connsiteX10" fmla="*/ 157163 w 354807"/>
                <a:gd name="connsiteY10" fmla="*/ 390525 h 1140618"/>
                <a:gd name="connsiteX11" fmla="*/ 169069 w 354807"/>
                <a:gd name="connsiteY11" fmla="*/ 354806 h 1140618"/>
                <a:gd name="connsiteX12" fmla="*/ 176213 w 354807"/>
                <a:gd name="connsiteY12" fmla="*/ 307181 h 1140618"/>
                <a:gd name="connsiteX13" fmla="*/ 180975 w 354807"/>
                <a:gd name="connsiteY13" fmla="*/ 259556 h 1140618"/>
                <a:gd name="connsiteX14" fmla="*/ 180975 w 354807"/>
                <a:gd name="connsiteY14" fmla="*/ 204787 h 1140618"/>
                <a:gd name="connsiteX15" fmla="*/ 169069 w 354807"/>
                <a:gd name="connsiteY15" fmla="*/ 102393 h 1140618"/>
                <a:gd name="connsiteX16" fmla="*/ 159544 w 354807"/>
                <a:gd name="connsiteY16" fmla="*/ 59531 h 1140618"/>
                <a:gd name="connsiteX17" fmla="*/ 154782 w 354807"/>
                <a:gd name="connsiteY17" fmla="*/ 30956 h 1140618"/>
                <a:gd name="connsiteX18" fmla="*/ 159544 w 354807"/>
                <a:gd name="connsiteY18" fmla="*/ 11906 h 1140618"/>
                <a:gd name="connsiteX19" fmla="*/ 166688 w 354807"/>
                <a:gd name="connsiteY19" fmla="*/ 4762 h 1140618"/>
                <a:gd name="connsiteX20" fmla="*/ 180975 w 354807"/>
                <a:gd name="connsiteY20" fmla="*/ 0 h 1140618"/>
                <a:gd name="connsiteX21" fmla="*/ 202407 w 354807"/>
                <a:gd name="connsiteY21" fmla="*/ 4762 h 1140618"/>
                <a:gd name="connsiteX22" fmla="*/ 221457 w 354807"/>
                <a:gd name="connsiteY22" fmla="*/ 16668 h 1140618"/>
                <a:gd name="connsiteX23" fmla="*/ 245269 w 354807"/>
                <a:gd name="connsiteY23" fmla="*/ 40481 h 1140618"/>
                <a:gd name="connsiteX24" fmla="*/ 288132 w 354807"/>
                <a:gd name="connsiteY24" fmla="*/ 104775 h 1140618"/>
                <a:gd name="connsiteX25" fmla="*/ 321469 w 354807"/>
                <a:gd name="connsiteY25" fmla="*/ 157162 h 1140618"/>
                <a:gd name="connsiteX26" fmla="*/ 347663 w 354807"/>
                <a:gd name="connsiteY26" fmla="*/ 200025 h 1140618"/>
                <a:gd name="connsiteX27" fmla="*/ 354807 w 354807"/>
                <a:gd name="connsiteY27" fmla="*/ 300037 h 1140618"/>
                <a:gd name="connsiteX28" fmla="*/ 352425 w 354807"/>
                <a:gd name="connsiteY28" fmla="*/ 385762 h 1140618"/>
                <a:gd name="connsiteX29" fmla="*/ 347663 w 354807"/>
                <a:gd name="connsiteY29" fmla="*/ 461962 h 1140618"/>
                <a:gd name="connsiteX30" fmla="*/ 342900 w 354807"/>
                <a:gd name="connsiteY30" fmla="*/ 533400 h 1140618"/>
                <a:gd name="connsiteX31" fmla="*/ 333375 w 354807"/>
                <a:gd name="connsiteY31" fmla="*/ 638175 h 1140618"/>
                <a:gd name="connsiteX32" fmla="*/ 321469 w 354807"/>
                <a:gd name="connsiteY32" fmla="*/ 721518 h 1140618"/>
                <a:gd name="connsiteX33" fmla="*/ 304800 w 354807"/>
                <a:gd name="connsiteY33" fmla="*/ 823912 h 1140618"/>
                <a:gd name="connsiteX34" fmla="*/ 280988 w 354807"/>
                <a:gd name="connsiteY34" fmla="*/ 940593 h 1140618"/>
                <a:gd name="connsiteX35" fmla="*/ 252413 w 354807"/>
                <a:gd name="connsiteY35" fmla="*/ 1031081 h 1140618"/>
                <a:gd name="connsiteX36" fmla="*/ 230982 w 354807"/>
                <a:gd name="connsiteY36" fmla="*/ 1083468 h 1140618"/>
                <a:gd name="connsiteX37" fmla="*/ 214313 w 354807"/>
                <a:gd name="connsiteY37" fmla="*/ 1109662 h 1140618"/>
                <a:gd name="connsiteX38" fmla="*/ 190500 w 354807"/>
                <a:gd name="connsiteY38" fmla="*/ 1133475 h 1140618"/>
                <a:gd name="connsiteX39" fmla="*/ 166688 w 354807"/>
                <a:gd name="connsiteY39" fmla="*/ 1140618 h 1140618"/>
                <a:gd name="connsiteX40" fmla="*/ 126207 w 354807"/>
                <a:gd name="connsiteY40" fmla="*/ 1140618 h 1140618"/>
                <a:gd name="connsiteX41" fmla="*/ 102394 w 354807"/>
                <a:gd name="connsiteY41" fmla="*/ 1128712 h 1140618"/>
                <a:gd name="connsiteX42" fmla="*/ 78582 w 354807"/>
                <a:gd name="connsiteY42" fmla="*/ 1114425 h 1140618"/>
                <a:gd name="connsiteX43" fmla="*/ 50007 w 354807"/>
                <a:gd name="connsiteY43" fmla="*/ 1090612 h 1140618"/>
                <a:gd name="connsiteX44" fmla="*/ 28575 w 354807"/>
                <a:gd name="connsiteY44" fmla="*/ 1052512 h 1140618"/>
                <a:gd name="connsiteX45" fmla="*/ 14288 w 354807"/>
                <a:gd name="connsiteY45" fmla="*/ 990600 h 1140618"/>
                <a:gd name="connsiteX46" fmla="*/ 2382 w 354807"/>
                <a:gd name="connsiteY46" fmla="*/ 862012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140618">
                  <a:moveTo>
                    <a:pt x="2382" y="862012"/>
                  </a:moveTo>
                  <a:lnTo>
                    <a:pt x="0" y="795337"/>
                  </a:lnTo>
                  <a:lnTo>
                    <a:pt x="2382" y="716756"/>
                  </a:lnTo>
                  <a:lnTo>
                    <a:pt x="9525" y="659606"/>
                  </a:lnTo>
                  <a:lnTo>
                    <a:pt x="16669" y="631031"/>
                  </a:lnTo>
                  <a:lnTo>
                    <a:pt x="30957" y="614362"/>
                  </a:lnTo>
                  <a:lnTo>
                    <a:pt x="61913" y="571500"/>
                  </a:lnTo>
                  <a:lnTo>
                    <a:pt x="90488" y="528637"/>
                  </a:lnTo>
                  <a:lnTo>
                    <a:pt x="116682" y="485775"/>
                  </a:lnTo>
                  <a:lnTo>
                    <a:pt x="135732" y="440531"/>
                  </a:lnTo>
                  <a:lnTo>
                    <a:pt x="157163" y="390525"/>
                  </a:lnTo>
                  <a:lnTo>
                    <a:pt x="169069" y="354806"/>
                  </a:lnTo>
                  <a:lnTo>
                    <a:pt x="176213" y="307181"/>
                  </a:lnTo>
                  <a:lnTo>
                    <a:pt x="180975" y="259556"/>
                  </a:lnTo>
                  <a:lnTo>
                    <a:pt x="180975" y="204787"/>
                  </a:lnTo>
                  <a:lnTo>
                    <a:pt x="169069" y="102393"/>
                  </a:lnTo>
                  <a:lnTo>
                    <a:pt x="159544" y="59531"/>
                  </a:lnTo>
                  <a:lnTo>
                    <a:pt x="154782" y="30956"/>
                  </a:lnTo>
                  <a:lnTo>
                    <a:pt x="159544" y="11906"/>
                  </a:lnTo>
                  <a:lnTo>
                    <a:pt x="166688" y="4762"/>
                  </a:lnTo>
                  <a:lnTo>
                    <a:pt x="180975" y="0"/>
                  </a:lnTo>
                  <a:lnTo>
                    <a:pt x="202407" y="4762"/>
                  </a:lnTo>
                  <a:lnTo>
                    <a:pt x="221457" y="16668"/>
                  </a:lnTo>
                  <a:lnTo>
                    <a:pt x="245269" y="40481"/>
                  </a:lnTo>
                  <a:lnTo>
                    <a:pt x="288132" y="104775"/>
                  </a:lnTo>
                  <a:lnTo>
                    <a:pt x="321469" y="157162"/>
                  </a:lnTo>
                  <a:lnTo>
                    <a:pt x="347663" y="200025"/>
                  </a:lnTo>
                  <a:lnTo>
                    <a:pt x="354807" y="300037"/>
                  </a:lnTo>
                  <a:lnTo>
                    <a:pt x="352425" y="385762"/>
                  </a:lnTo>
                  <a:lnTo>
                    <a:pt x="347663" y="461962"/>
                  </a:lnTo>
                  <a:lnTo>
                    <a:pt x="342900" y="533400"/>
                  </a:lnTo>
                  <a:lnTo>
                    <a:pt x="333375" y="638175"/>
                  </a:lnTo>
                  <a:lnTo>
                    <a:pt x="321469" y="721518"/>
                  </a:lnTo>
                  <a:lnTo>
                    <a:pt x="304800" y="823912"/>
                  </a:lnTo>
                  <a:lnTo>
                    <a:pt x="280988" y="940593"/>
                  </a:lnTo>
                  <a:lnTo>
                    <a:pt x="252413" y="1031081"/>
                  </a:lnTo>
                  <a:lnTo>
                    <a:pt x="230982" y="1083468"/>
                  </a:lnTo>
                  <a:lnTo>
                    <a:pt x="214313" y="1109662"/>
                  </a:lnTo>
                  <a:lnTo>
                    <a:pt x="190500" y="1133475"/>
                  </a:lnTo>
                  <a:lnTo>
                    <a:pt x="166688" y="1140618"/>
                  </a:lnTo>
                  <a:lnTo>
                    <a:pt x="126207" y="1140618"/>
                  </a:lnTo>
                  <a:lnTo>
                    <a:pt x="102394" y="1128712"/>
                  </a:lnTo>
                  <a:lnTo>
                    <a:pt x="78582" y="1114425"/>
                  </a:lnTo>
                  <a:lnTo>
                    <a:pt x="50007" y="1090612"/>
                  </a:lnTo>
                  <a:lnTo>
                    <a:pt x="28575" y="1052512"/>
                  </a:lnTo>
                  <a:lnTo>
                    <a:pt x="14288" y="990600"/>
                  </a:lnTo>
                  <a:lnTo>
                    <a:pt x="2382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232CAD3-2018-4708-80A3-FB02506AE679}"/>
                </a:ext>
              </a:extLst>
            </p:cNvPr>
            <p:cNvSpPr/>
            <p:nvPr/>
          </p:nvSpPr>
          <p:spPr>
            <a:xfrm>
              <a:off x="3770313" y="2738438"/>
              <a:ext cx="2043112" cy="469900"/>
            </a:xfrm>
            <a:custGeom>
              <a:avLst/>
              <a:gdLst>
                <a:gd name="connsiteX0" fmla="*/ 1364456 w 2043112"/>
                <a:gd name="connsiteY0" fmla="*/ 333375 h 469106"/>
                <a:gd name="connsiteX1" fmla="*/ 1019175 w 2043112"/>
                <a:gd name="connsiteY1" fmla="*/ 381000 h 469106"/>
                <a:gd name="connsiteX2" fmla="*/ 914400 w 2043112"/>
                <a:gd name="connsiteY2" fmla="*/ 400050 h 469106"/>
                <a:gd name="connsiteX3" fmla="*/ 771525 w 2043112"/>
                <a:gd name="connsiteY3" fmla="*/ 407193 h 469106"/>
                <a:gd name="connsiteX4" fmla="*/ 673894 w 2043112"/>
                <a:gd name="connsiteY4" fmla="*/ 414337 h 469106"/>
                <a:gd name="connsiteX5" fmla="*/ 585787 w 2043112"/>
                <a:gd name="connsiteY5" fmla="*/ 428625 h 469106"/>
                <a:gd name="connsiteX6" fmla="*/ 481012 w 2043112"/>
                <a:gd name="connsiteY6" fmla="*/ 452437 h 469106"/>
                <a:gd name="connsiteX7" fmla="*/ 404812 w 2043112"/>
                <a:gd name="connsiteY7" fmla="*/ 464343 h 469106"/>
                <a:gd name="connsiteX8" fmla="*/ 354806 w 2043112"/>
                <a:gd name="connsiteY8" fmla="*/ 469106 h 469106"/>
                <a:gd name="connsiteX9" fmla="*/ 309562 w 2043112"/>
                <a:gd name="connsiteY9" fmla="*/ 464343 h 469106"/>
                <a:gd name="connsiteX10" fmla="*/ 261937 w 2043112"/>
                <a:gd name="connsiteY10" fmla="*/ 450056 h 469106"/>
                <a:gd name="connsiteX11" fmla="*/ 200025 w 2043112"/>
                <a:gd name="connsiteY11" fmla="*/ 416718 h 469106"/>
                <a:gd name="connsiteX12" fmla="*/ 154781 w 2043112"/>
                <a:gd name="connsiteY12" fmla="*/ 390525 h 469106"/>
                <a:gd name="connsiteX13" fmla="*/ 104775 w 2043112"/>
                <a:gd name="connsiteY13" fmla="*/ 352425 h 469106"/>
                <a:gd name="connsiteX14" fmla="*/ 50006 w 2043112"/>
                <a:gd name="connsiteY14" fmla="*/ 307181 h 469106"/>
                <a:gd name="connsiteX15" fmla="*/ 16669 w 2043112"/>
                <a:gd name="connsiteY15" fmla="*/ 273843 h 469106"/>
                <a:gd name="connsiteX16" fmla="*/ 4762 w 2043112"/>
                <a:gd name="connsiteY16" fmla="*/ 257175 h 469106"/>
                <a:gd name="connsiteX17" fmla="*/ 0 w 2043112"/>
                <a:gd name="connsiteY17" fmla="*/ 230981 h 469106"/>
                <a:gd name="connsiteX18" fmla="*/ 2381 w 2043112"/>
                <a:gd name="connsiteY18" fmla="*/ 219075 h 469106"/>
                <a:gd name="connsiteX19" fmla="*/ 9525 w 2043112"/>
                <a:gd name="connsiteY19" fmla="*/ 207168 h 469106"/>
                <a:gd name="connsiteX20" fmla="*/ 26194 w 2043112"/>
                <a:gd name="connsiteY20" fmla="*/ 207168 h 469106"/>
                <a:gd name="connsiteX21" fmla="*/ 50006 w 2043112"/>
                <a:gd name="connsiteY21" fmla="*/ 216693 h 469106"/>
                <a:gd name="connsiteX22" fmla="*/ 116681 w 2043112"/>
                <a:gd name="connsiteY22" fmla="*/ 238125 h 469106"/>
                <a:gd name="connsiteX23" fmla="*/ 209550 w 2043112"/>
                <a:gd name="connsiteY23" fmla="*/ 259556 h 469106"/>
                <a:gd name="connsiteX24" fmla="*/ 266700 w 2043112"/>
                <a:gd name="connsiteY24" fmla="*/ 269081 h 469106"/>
                <a:gd name="connsiteX25" fmla="*/ 311944 w 2043112"/>
                <a:gd name="connsiteY25" fmla="*/ 269081 h 469106"/>
                <a:gd name="connsiteX26" fmla="*/ 381000 w 2043112"/>
                <a:gd name="connsiteY26" fmla="*/ 259556 h 469106"/>
                <a:gd name="connsiteX27" fmla="*/ 673894 w 2043112"/>
                <a:gd name="connsiteY27" fmla="*/ 214312 h 469106"/>
                <a:gd name="connsiteX28" fmla="*/ 928687 w 2043112"/>
                <a:gd name="connsiteY28" fmla="*/ 171450 h 469106"/>
                <a:gd name="connsiteX29" fmla="*/ 1204912 w 2043112"/>
                <a:gd name="connsiteY29" fmla="*/ 128587 h 469106"/>
                <a:gd name="connsiteX30" fmla="*/ 1431131 w 2043112"/>
                <a:gd name="connsiteY30" fmla="*/ 90487 h 469106"/>
                <a:gd name="connsiteX31" fmla="*/ 1478756 w 2043112"/>
                <a:gd name="connsiteY31" fmla="*/ 80962 h 469106"/>
                <a:gd name="connsiteX32" fmla="*/ 1519237 w 2043112"/>
                <a:gd name="connsiteY32" fmla="*/ 66675 h 469106"/>
                <a:gd name="connsiteX33" fmla="*/ 1550194 w 2043112"/>
                <a:gd name="connsiteY33" fmla="*/ 47625 h 469106"/>
                <a:gd name="connsiteX34" fmla="*/ 1581150 w 2043112"/>
                <a:gd name="connsiteY34" fmla="*/ 26193 h 469106"/>
                <a:gd name="connsiteX35" fmla="*/ 1616869 w 2043112"/>
                <a:gd name="connsiteY35" fmla="*/ 9525 h 469106"/>
                <a:gd name="connsiteX36" fmla="*/ 1659731 w 2043112"/>
                <a:gd name="connsiteY36" fmla="*/ 0 h 469106"/>
                <a:gd name="connsiteX37" fmla="*/ 1704975 w 2043112"/>
                <a:gd name="connsiteY37" fmla="*/ 0 h 469106"/>
                <a:gd name="connsiteX38" fmla="*/ 1778794 w 2043112"/>
                <a:gd name="connsiteY38" fmla="*/ 2381 h 469106"/>
                <a:gd name="connsiteX39" fmla="*/ 1852612 w 2043112"/>
                <a:gd name="connsiteY39" fmla="*/ 9525 h 469106"/>
                <a:gd name="connsiteX40" fmla="*/ 1897856 w 2043112"/>
                <a:gd name="connsiteY40" fmla="*/ 16668 h 469106"/>
                <a:gd name="connsiteX41" fmla="*/ 1945481 w 2043112"/>
                <a:gd name="connsiteY41" fmla="*/ 28575 h 469106"/>
                <a:gd name="connsiteX42" fmla="*/ 1983581 w 2043112"/>
                <a:gd name="connsiteY42" fmla="*/ 45243 h 469106"/>
                <a:gd name="connsiteX43" fmla="*/ 2007394 w 2043112"/>
                <a:gd name="connsiteY43" fmla="*/ 57150 h 469106"/>
                <a:gd name="connsiteX44" fmla="*/ 2026444 w 2043112"/>
                <a:gd name="connsiteY44" fmla="*/ 76200 h 469106"/>
                <a:gd name="connsiteX45" fmla="*/ 2035969 w 2043112"/>
                <a:gd name="connsiteY45" fmla="*/ 92868 h 469106"/>
                <a:gd name="connsiteX46" fmla="*/ 2043112 w 2043112"/>
                <a:gd name="connsiteY46" fmla="*/ 111918 h 469106"/>
                <a:gd name="connsiteX47" fmla="*/ 2043112 w 2043112"/>
                <a:gd name="connsiteY47" fmla="*/ 128587 h 469106"/>
                <a:gd name="connsiteX48" fmla="*/ 2040731 w 2043112"/>
                <a:gd name="connsiteY48" fmla="*/ 154781 h 469106"/>
                <a:gd name="connsiteX49" fmla="*/ 2033587 w 2043112"/>
                <a:gd name="connsiteY49" fmla="*/ 169068 h 469106"/>
                <a:gd name="connsiteX50" fmla="*/ 2009775 w 2043112"/>
                <a:gd name="connsiteY50" fmla="*/ 195262 h 469106"/>
                <a:gd name="connsiteX51" fmla="*/ 1971675 w 2043112"/>
                <a:gd name="connsiteY51" fmla="*/ 219075 h 469106"/>
                <a:gd name="connsiteX52" fmla="*/ 1919287 w 2043112"/>
                <a:gd name="connsiteY52" fmla="*/ 240506 h 469106"/>
                <a:gd name="connsiteX53" fmla="*/ 1795462 w 2043112"/>
                <a:gd name="connsiteY53" fmla="*/ 269081 h 469106"/>
                <a:gd name="connsiteX54" fmla="*/ 1609725 w 2043112"/>
                <a:gd name="connsiteY54" fmla="*/ 302418 h 469106"/>
                <a:gd name="connsiteX55" fmla="*/ 1364456 w 2043112"/>
                <a:gd name="connsiteY55" fmla="*/ 33337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43112" h="469106">
                  <a:moveTo>
                    <a:pt x="1364456" y="333375"/>
                  </a:moveTo>
                  <a:lnTo>
                    <a:pt x="1019175" y="381000"/>
                  </a:lnTo>
                  <a:lnTo>
                    <a:pt x="914400" y="400050"/>
                  </a:lnTo>
                  <a:lnTo>
                    <a:pt x="771525" y="407193"/>
                  </a:lnTo>
                  <a:lnTo>
                    <a:pt x="673894" y="414337"/>
                  </a:lnTo>
                  <a:lnTo>
                    <a:pt x="585787" y="428625"/>
                  </a:lnTo>
                  <a:lnTo>
                    <a:pt x="481012" y="452437"/>
                  </a:lnTo>
                  <a:lnTo>
                    <a:pt x="404812" y="464343"/>
                  </a:lnTo>
                  <a:lnTo>
                    <a:pt x="354806" y="469106"/>
                  </a:lnTo>
                  <a:lnTo>
                    <a:pt x="309562" y="464343"/>
                  </a:lnTo>
                  <a:lnTo>
                    <a:pt x="261937" y="450056"/>
                  </a:lnTo>
                  <a:lnTo>
                    <a:pt x="200025" y="416718"/>
                  </a:lnTo>
                  <a:lnTo>
                    <a:pt x="154781" y="390525"/>
                  </a:lnTo>
                  <a:lnTo>
                    <a:pt x="104775" y="352425"/>
                  </a:lnTo>
                  <a:lnTo>
                    <a:pt x="50006" y="307181"/>
                  </a:lnTo>
                  <a:lnTo>
                    <a:pt x="16669" y="273843"/>
                  </a:lnTo>
                  <a:lnTo>
                    <a:pt x="4762" y="257175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9525" y="207168"/>
                  </a:lnTo>
                  <a:lnTo>
                    <a:pt x="26194" y="207168"/>
                  </a:lnTo>
                  <a:lnTo>
                    <a:pt x="50006" y="216693"/>
                  </a:lnTo>
                  <a:lnTo>
                    <a:pt x="116681" y="238125"/>
                  </a:lnTo>
                  <a:lnTo>
                    <a:pt x="209550" y="259556"/>
                  </a:lnTo>
                  <a:lnTo>
                    <a:pt x="266700" y="269081"/>
                  </a:lnTo>
                  <a:lnTo>
                    <a:pt x="311944" y="269081"/>
                  </a:lnTo>
                  <a:lnTo>
                    <a:pt x="381000" y="259556"/>
                  </a:lnTo>
                  <a:lnTo>
                    <a:pt x="673894" y="214312"/>
                  </a:lnTo>
                  <a:lnTo>
                    <a:pt x="928687" y="171450"/>
                  </a:lnTo>
                  <a:lnTo>
                    <a:pt x="1204912" y="128587"/>
                  </a:lnTo>
                  <a:lnTo>
                    <a:pt x="1431131" y="90487"/>
                  </a:lnTo>
                  <a:lnTo>
                    <a:pt x="1478756" y="80962"/>
                  </a:lnTo>
                  <a:lnTo>
                    <a:pt x="1519237" y="66675"/>
                  </a:lnTo>
                  <a:lnTo>
                    <a:pt x="1550194" y="47625"/>
                  </a:lnTo>
                  <a:lnTo>
                    <a:pt x="1581150" y="26193"/>
                  </a:lnTo>
                  <a:lnTo>
                    <a:pt x="1616869" y="9525"/>
                  </a:lnTo>
                  <a:lnTo>
                    <a:pt x="1659731" y="0"/>
                  </a:lnTo>
                  <a:lnTo>
                    <a:pt x="1704975" y="0"/>
                  </a:lnTo>
                  <a:lnTo>
                    <a:pt x="1778794" y="2381"/>
                  </a:lnTo>
                  <a:lnTo>
                    <a:pt x="1852612" y="9525"/>
                  </a:lnTo>
                  <a:lnTo>
                    <a:pt x="1897856" y="16668"/>
                  </a:lnTo>
                  <a:lnTo>
                    <a:pt x="1945481" y="28575"/>
                  </a:lnTo>
                  <a:lnTo>
                    <a:pt x="1983581" y="45243"/>
                  </a:lnTo>
                  <a:lnTo>
                    <a:pt x="2007394" y="57150"/>
                  </a:lnTo>
                  <a:lnTo>
                    <a:pt x="2026444" y="76200"/>
                  </a:lnTo>
                  <a:lnTo>
                    <a:pt x="2035969" y="92868"/>
                  </a:lnTo>
                  <a:lnTo>
                    <a:pt x="2043112" y="111918"/>
                  </a:lnTo>
                  <a:lnTo>
                    <a:pt x="2043112" y="128587"/>
                  </a:lnTo>
                  <a:lnTo>
                    <a:pt x="2040731" y="154781"/>
                  </a:lnTo>
                  <a:lnTo>
                    <a:pt x="2033587" y="169068"/>
                  </a:lnTo>
                  <a:lnTo>
                    <a:pt x="2009775" y="195262"/>
                  </a:lnTo>
                  <a:lnTo>
                    <a:pt x="1971675" y="219075"/>
                  </a:lnTo>
                  <a:lnTo>
                    <a:pt x="1919287" y="240506"/>
                  </a:lnTo>
                  <a:lnTo>
                    <a:pt x="1795462" y="269081"/>
                  </a:lnTo>
                  <a:lnTo>
                    <a:pt x="1609725" y="302418"/>
                  </a:lnTo>
                  <a:lnTo>
                    <a:pt x="13644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816F490-727D-4DC9-94A4-BDE7893CE303}"/>
                </a:ext>
              </a:extLst>
            </p:cNvPr>
            <p:cNvSpPr/>
            <p:nvPr/>
          </p:nvSpPr>
          <p:spPr>
            <a:xfrm>
              <a:off x="3059113" y="3586163"/>
              <a:ext cx="3692525" cy="673100"/>
            </a:xfrm>
            <a:custGeom>
              <a:avLst/>
              <a:gdLst>
                <a:gd name="connsiteX0" fmla="*/ 2338688 w 3691592"/>
                <a:gd name="connsiteY0" fmla="*/ 329727 h 673052"/>
                <a:gd name="connsiteX1" fmla="*/ 1968169 w 3691592"/>
                <a:gd name="connsiteY1" fmla="*/ 363720 h 673052"/>
                <a:gd name="connsiteX2" fmla="*/ 1781210 w 3691592"/>
                <a:gd name="connsiteY2" fmla="*/ 377317 h 673052"/>
                <a:gd name="connsiteX3" fmla="*/ 1529665 w 3691592"/>
                <a:gd name="connsiteY3" fmla="*/ 414709 h 673052"/>
                <a:gd name="connsiteX4" fmla="*/ 1312113 w 3691592"/>
                <a:gd name="connsiteY4" fmla="*/ 455500 h 673052"/>
                <a:gd name="connsiteX5" fmla="*/ 1091161 w 3691592"/>
                <a:gd name="connsiteY5" fmla="*/ 496291 h 673052"/>
                <a:gd name="connsiteX6" fmla="*/ 934795 w 3691592"/>
                <a:gd name="connsiteY6" fmla="*/ 533683 h 673052"/>
                <a:gd name="connsiteX7" fmla="*/ 710444 w 3691592"/>
                <a:gd name="connsiteY7" fmla="*/ 591470 h 673052"/>
                <a:gd name="connsiteX8" fmla="*/ 571075 w 3691592"/>
                <a:gd name="connsiteY8" fmla="*/ 628862 h 673052"/>
                <a:gd name="connsiteX9" fmla="*/ 441903 w 3691592"/>
                <a:gd name="connsiteY9" fmla="*/ 673052 h 673052"/>
                <a:gd name="connsiteX10" fmla="*/ 404511 w 3691592"/>
                <a:gd name="connsiteY10" fmla="*/ 669653 h 673052"/>
                <a:gd name="connsiteX11" fmla="*/ 336526 w 3691592"/>
                <a:gd name="connsiteY11" fmla="*/ 656056 h 673052"/>
                <a:gd name="connsiteX12" fmla="*/ 271940 w 3691592"/>
                <a:gd name="connsiteY12" fmla="*/ 632261 h 673052"/>
                <a:gd name="connsiteX13" fmla="*/ 224351 w 3691592"/>
                <a:gd name="connsiteY13" fmla="*/ 601668 h 673052"/>
                <a:gd name="connsiteX14" fmla="*/ 176761 w 3691592"/>
                <a:gd name="connsiteY14" fmla="*/ 560877 h 673052"/>
                <a:gd name="connsiteX15" fmla="*/ 125772 w 3691592"/>
                <a:gd name="connsiteY15" fmla="*/ 516687 h 673052"/>
                <a:gd name="connsiteX16" fmla="*/ 64586 w 3691592"/>
                <a:gd name="connsiteY16" fmla="*/ 452101 h 673052"/>
                <a:gd name="connsiteX17" fmla="*/ 33992 w 3691592"/>
                <a:gd name="connsiteY17" fmla="*/ 418108 h 673052"/>
                <a:gd name="connsiteX18" fmla="*/ 10198 w 3691592"/>
                <a:gd name="connsiteY18" fmla="*/ 387515 h 673052"/>
                <a:gd name="connsiteX19" fmla="*/ 0 w 3691592"/>
                <a:gd name="connsiteY19" fmla="*/ 360321 h 673052"/>
                <a:gd name="connsiteX20" fmla="*/ 0 w 3691592"/>
                <a:gd name="connsiteY20" fmla="*/ 333127 h 673052"/>
                <a:gd name="connsiteX21" fmla="*/ 10198 w 3691592"/>
                <a:gd name="connsiteY21" fmla="*/ 322929 h 673052"/>
                <a:gd name="connsiteX22" fmla="*/ 30593 w 3691592"/>
                <a:gd name="connsiteY22" fmla="*/ 322929 h 673052"/>
                <a:gd name="connsiteX23" fmla="*/ 88381 w 3691592"/>
                <a:gd name="connsiteY23" fmla="*/ 350123 h 673052"/>
                <a:gd name="connsiteX24" fmla="*/ 176761 w 3691592"/>
                <a:gd name="connsiteY24" fmla="*/ 380716 h 673052"/>
                <a:gd name="connsiteX25" fmla="*/ 244746 w 3691592"/>
                <a:gd name="connsiteY25" fmla="*/ 397713 h 673052"/>
                <a:gd name="connsiteX26" fmla="*/ 333127 w 3691592"/>
                <a:gd name="connsiteY26" fmla="*/ 404511 h 673052"/>
                <a:gd name="connsiteX27" fmla="*/ 435105 w 3691592"/>
                <a:gd name="connsiteY27" fmla="*/ 401112 h 673052"/>
                <a:gd name="connsiteX28" fmla="*/ 588071 w 3691592"/>
                <a:gd name="connsiteY28" fmla="*/ 380716 h 673052"/>
                <a:gd name="connsiteX29" fmla="*/ 724041 w 3691592"/>
                <a:gd name="connsiteY29" fmla="*/ 353522 h 673052"/>
                <a:gd name="connsiteX30" fmla="*/ 1216934 w 3691592"/>
                <a:gd name="connsiteY30" fmla="*/ 278739 h 673052"/>
                <a:gd name="connsiteX31" fmla="*/ 1774412 w 3691592"/>
                <a:gd name="connsiteY31" fmla="*/ 200556 h 673052"/>
                <a:gd name="connsiteX32" fmla="*/ 1968169 w 3691592"/>
                <a:gd name="connsiteY32" fmla="*/ 180160 h 673052"/>
                <a:gd name="connsiteX33" fmla="*/ 2410073 w 3691592"/>
                <a:gd name="connsiteY33" fmla="*/ 139369 h 673052"/>
                <a:gd name="connsiteX34" fmla="*/ 2868972 w 3691592"/>
                <a:gd name="connsiteY34" fmla="*/ 98578 h 673052"/>
                <a:gd name="connsiteX35" fmla="*/ 2960752 w 3691592"/>
                <a:gd name="connsiteY35" fmla="*/ 91780 h 673052"/>
                <a:gd name="connsiteX36" fmla="*/ 3015140 w 3691592"/>
                <a:gd name="connsiteY36" fmla="*/ 78183 h 673052"/>
                <a:gd name="connsiteX37" fmla="*/ 3062730 w 3691592"/>
                <a:gd name="connsiteY37" fmla="*/ 50988 h 673052"/>
                <a:gd name="connsiteX38" fmla="*/ 3110320 w 3691592"/>
                <a:gd name="connsiteY38" fmla="*/ 16996 h 673052"/>
                <a:gd name="connsiteX39" fmla="*/ 3144312 w 3691592"/>
                <a:gd name="connsiteY39" fmla="*/ 0 h 673052"/>
                <a:gd name="connsiteX40" fmla="*/ 3212297 w 3691592"/>
                <a:gd name="connsiteY40" fmla="*/ 0 h 673052"/>
                <a:gd name="connsiteX41" fmla="*/ 3310876 w 3691592"/>
                <a:gd name="connsiteY41" fmla="*/ 13597 h 673052"/>
                <a:gd name="connsiteX42" fmla="*/ 3395857 w 3691592"/>
                <a:gd name="connsiteY42" fmla="*/ 30593 h 673052"/>
                <a:gd name="connsiteX43" fmla="*/ 3463842 w 3691592"/>
                <a:gd name="connsiteY43" fmla="*/ 47589 h 673052"/>
                <a:gd name="connsiteX44" fmla="*/ 3531827 w 3691592"/>
                <a:gd name="connsiteY44" fmla="*/ 74783 h 673052"/>
                <a:gd name="connsiteX45" fmla="*/ 3582816 w 3691592"/>
                <a:gd name="connsiteY45" fmla="*/ 101977 h 673052"/>
                <a:gd name="connsiteX46" fmla="*/ 3630406 w 3691592"/>
                <a:gd name="connsiteY46" fmla="*/ 129171 h 673052"/>
                <a:gd name="connsiteX47" fmla="*/ 3657600 w 3691592"/>
                <a:gd name="connsiteY47" fmla="*/ 152966 h 673052"/>
                <a:gd name="connsiteX48" fmla="*/ 3677995 w 3691592"/>
                <a:gd name="connsiteY48" fmla="*/ 176761 h 673052"/>
                <a:gd name="connsiteX49" fmla="*/ 3691592 w 3691592"/>
                <a:gd name="connsiteY49" fmla="*/ 203955 h 673052"/>
                <a:gd name="connsiteX50" fmla="*/ 3691592 w 3691592"/>
                <a:gd name="connsiteY50" fmla="*/ 227750 h 673052"/>
                <a:gd name="connsiteX51" fmla="*/ 3684794 w 3691592"/>
                <a:gd name="connsiteY51" fmla="*/ 251545 h 673052"/>
                <a:gd name="connsiteX52" fmla="*/ 3674596 w 3691592"/>
                <a:gd name="connsiteY52" fmla="*/ 275339 h 673052"/>
                <a:gd name="connsiteX53" fmla="*/ 3654201 w 3691592"/>
                <a:gd name="connsiteY53" fmla="*/ 295735 h 673052"/>
                <a:gd name="connsiteX54" fmla="*/ 3623607 w 3691592"/>
                <a:gd name="connsiteY54" fmla="*/ 305933 h 673052"/>
                <a:gd name="connsiteX55" fmla="*/ 3572618 w 3691592"/>
                <a:gd name="connsiteY55" fmla="*/ 316130 h 673052"/>
                <a:gd name="connsiteX56" fmla="*/ 3477439 w 3691592"/>
                <a:gd name="connsiteY56" fmla="*/ 316130 h 673052"/>
                <a:gd name="connsiteX57" fmla="*/ 3368663 w 3691592"/>
                <a:gd name="connsiteY57" fmla="*/ 305933 h 673052"/>
                <a:gd name="connsiteX58" fmla="*/ 3242891 w 3691592"/>
                <a:gd name="connsiteY58" fmla="*/ 299134 h 673052"/>
                <a:gd name="connsiteX59" fmla="*/ 3042334 w 3691592"/>
                <a:gd name="connsiteY59" fmla="*/ 295735 h 673052"/>
                <a:gd name="connsiteX60" fmla="*/ 2824782 w 3691592"/>
                <a:gd name="connsiteY60" fmla="*/ 302533 h 673052"/>
                <a:gd name="connsiteX61" fmla="*/ 2338688 w 3691592"/>
                <a:gd name="connsiteY61" fmla="*/ 329727 h 67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691592" h="673052">
                  <a:moveTo>
                    <a:pt x="2338688" y="329727"/>
                  </a:moveTo>
                  <a:lnTo>
                    <a:pt x="1968169" y="363720"/>
                  </a:lnTo>
                  <a:lnTo>
                    <a:pt x="1781210" y="377317"/>
                  </a:lnTo>
                  <a:lnTo>
                    <a:pt x="1529665" y="414709"/>
                  </a:lnTo>
                  <a:lnTo>
                    <a:pt x="1312113" y="455500"/>
                  </a:lnTo>
                  <a:lnTo>
                    <a:pt x="1091161" y="496291"/>
                  </a:lnTo>
                  <a:lnTo>
                    <a:pt x="934795" y="533683"/>
                  </a:lnTo>
                  <a:lnTo>
                    <a:pt x="710444" y="591470"/>
                  </a:lnTo>
                  <a:lnTo>
                    <a:pt x="571075" y="628862"/>
                  </a:lnTo>
                  <a:lnTo>
                    <a:pt x="441903" y="673052"/>
                  </a:lnTo>
                  <a:lnTo>
                    <a:pt x="404511" y="669653"/>
                  </a:lnTo>
                  <a:lnTo>
                    <a:pt x="336526" y="656056"/>
                  </a:lnTo>
                  <a:lnTo>
                    <a:pt x="271940" y="632261"/>
                  </a:lnTo>
                  <a:lnTo>
                    <a:pt x="224351" y="601668"/>
                  </a:lnTo>
                  <a:lnTo>
                    <a:pt x="176761" y="560877"/>
                  </a:lnTo>
                  <a:lnTo>
                    <a:pt x="125772" y="516687"/>
                  </a:lnTo>
                  <a:lnTo>
                    <a:pt x="64586" y="452101"/>
                  </a:lnTo>
                  <a:lnTo>
                    <a:pt x="33992" y="418108"/>
                  </a:lnTo>
                  <a:lnTo>
                    <a:pt x="10198" y="387515"/>
                  </a:lnTo>
                  <a:lnTo>
                    <a:pt x="0" y="360321"/>
                  </a:lnTo>
                  <a:lnTo>
                    <a:pt x="0" y="333127"/>
                  </a:lnTo>
                  <a:lnTo>
                    <a:pt x="10198" y="322929"/>
                  </a:lnTo>
                  <a:lnTo>
                    <a:pt x="30593" y="322929"/>
                  </a:lnTo>
                  <a:lnTo>
                    <a:pt x="88381" y="350123"/>
                  </a:lnTo>
                  <a:lnTo>
                    <a:pt x="176761" y="380716"/>
                  </a:lnTo>
                  <a:lnTo>
                    <a:pt x="244746" y="397713"/>
                  </a:lnTo>
                  <a:lnTo>
                    <a:pt x="333127" y="404511"/>
                  </a:lnTo>
                  <a:lnTo>
                    <a:pt x="435105" y="401112"/>
                  </a:lnTo>
                  <a:lnTo>
                    <a:pt x="588071" y="380716"/>
                  </a:lnTo>
                  <a:lnTo>
                    <a:pt x="724041" y="353522"/>
                  </a:lnTo>
                  <a:lnTo>
                    <a:pt x="1216934" y="278739"/>
                  </a:lnTo>
                  <a:lnTo>
                    <a:pt x="1774412" y="200556"/>
                  </a:lnTo>
                  <a:lnTo>
                    <a:pt x="1968169" y="180160"/>
                  </a:lnTo>
                  <a:lnTo>
                    <a:pt x="2410073" y="139369"/>
                  </a:lnTo>
                  <a:lnTo>
                    <a:pt x="2868972" y="98578"/>
                  </a:lnTo>
                  <a:lnTo>
                    <a:pt x="2960752" y="91780"/>
                  </a:lnTo>
                  <a:lnTo>
                    <a:pt x="3015140" y="78183"/>
                  </a:lnTo>
                  <a:lnTo>
                    <a:pt x="3062730" y="50988"/>
                  </a:lnTo>
                  <a:lnTo>
                    <a:pt x="3110320" y="16996"/>
                  </a:lnTo>
                  <a:lnTo>
                    <a:pt x="3144312" y="0"/>
                  </a:lnTo>
                  <a:lnTo>
                    <a:pt x="3212297" y="0"/>
                  </a:lnTo>
                  <a:lnTo>
                    <a:pt x="3310876" y="13597"/>
                  </a:lnTo>
                  <a:lnTo>
                    <a:pt x="3395857" y="30593"/>
                  </a:lnTo>
                  <a:lnTo>
                    <a:pt x="3463842" y="47589"/>
                  </a:lnTo>
                  <a:lnTo>
                    <a:pt x="3531827" y="74783"/>
                  </a:lnTo>
                  <a:lnTo>
                    <a:pt x="3582816" y="101977"/>
                  </a:lnTo>
                  <a:lnTo>
                    <a:pt x="3630406" y="129171"/>
                  </a:lnTo>
                  <a:lnTo>
                    <a:pt x="3657600" y="152966"/>
                  </a:lnTo>
                  <a:lnTo>
                    <a:pt x="3677995" y="176761"/>
                  </a:lnTo>
                  <a:lnTo>
                    <a:pt x="3691592" y="203955"/>
                  </a:lnTo>
                  <a:lnTo>
                    <a:pt x="3691592" y="227750"/>
                  </a:lnTo>
                  <a:lnTo>
                    <a:pt x="3684794" y="251545"/>
                  </a:lnTo>
                  <a:lnTo>
                    <a:pt x="3674596" y="275339"/>
                  </a:lnTo>
                  <a:lnTo>
                    <a:pt x="3654201" y="295735"/>
                  </a:lnTo>
                  <a:lnTo>
                    <a:pt x="3623607" y="305933"/>
                  </a:lnTo>
                  <a:lnTo>
                    <a:pt x="3572618" y="316130"/>
                  </a:lnTo>
                  <a:lnTo>
                    <a:pt x="3477439" y="316130"/>
                  </a:lnTo>
                  <a:lnTo>
                    <a:pt x="3368663" y="305933"/>
                  </a:lnTo>
                  <a:lnTo>
                    <a:pt x="3242891" y="299134"/>
                  </a:lnTo>
                  <a:lnTo>
                    <a:pt x="3042334" y="295735"/>
                  </a:lnTo>
                  <a:lnTo>
                    <a:pt x="2824782" y="302533"/>
                  </a:lnTo>
                  <a:lnTo>
                    <a:pt x="2338688" y="329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013207F-E2C4-4818-888A-1836A720D513}"/>
                </a:ext>
              </a:extLst>
            </p:cNvPr>
            <p:cNvSpPr/>
            <p:nvPr/>
          </p:nvSpPr>
          <p:spPr>
            <a:xfrm>
              <a:off x="3051175" y="1912938"/>
              <a:ext cx="4103688" cy="555625"/>
            </a:xfrm>
            <a:custGeom>
              <a:avLst/>
              <a:gdLst>
                <a:gd name="connsiteX0" fmla="*/ 1512570 w 4103370"/>
                <a:gd name="connsiteY0" fmla="*/ 354330 h 556260"/>
                <a:gd name="connsiteX1" fmla="*/ 1097280 w 4103370"/>
                <a:gd name="connsiteY1" fmla="*/ 407670 h 556260"/>
                <a:gd name="connsiteX2" fmla="*/ 765810 w 4103370"/>
                <a:gd name="connsiteY2" fmla="*/ 461010 h 556260"/>
                <a:gd name="connsiteX3" fmla="*/ 525780 w 4103370"/>
                <a:gd name="connsiteY3" fmla="*/ 502920 h 556260"/>
                <a:gd name="connsiteX4" fmla="*/ 377190 w 4103370"/>
                <a:gd name="connsiteY4" fmla="*/ 529590 h 556260"/>
                <a:gd name="connsiteX5" fmla="*/ 308610 w 4103370"/>
                <a:gd name="connsiteY5" fmla="*/ 548640 h 556260"/>
                <a:gd name="connsiteX6" fmla="*/ 266700 w 4103370"/>
                <a:gd name="connsiteY6" fmla="*/ 556260 h 556260"/>
                <a:gd name="connsiteX7" fmla="*/ 220980 w 4103370"/>
                <a:gd name="connsiteY7" fmla="*/ 556260 h 556260"/>
                <a:gd name="connsiteX8" fmla="*/ 175260 w 4103370"/>
                <a:gd name="connsiteY8" fmla="*/ 544830 h 556260"/>
                <a:gd name="connsiteX9" fmla="*/ 106680 w 4103370"/>
                <a:gd name="connsiteY9" fmla="*/ 518160 h 556260"/>
                <a:gd name="connsiteX10" fmla="*/ 45720 w 4103370"/>
                <a:gd name="connsiteY10" fmla="*/ 502920 h 556260"/>
                <a:gd name="connsiteX11" fmla="*/ 0 w 4103370"/>
                <a:gd name="connsiteY11" fmla="*/ 361950 h 556260"/>
                <a:gd name="connsiteX12" fmla="*/ 312420 w 4103370"/>
                <a:gd name="connsiteY12" fmla="*/ 327660 h 556260"/>
                <a:gd name="connsiteX13" fmla="*/ 655320 w 4103370"/>
                <a:gd name="connsiteY13" fmla="*/ 285750 h 556260"/>
                <a:gd name="connsiteX14" fmla="*/ 1203960 w 4103370"/>
                <a:gd name="connsiteY14" fmla="*/ 217170 h 556260"/>
                <a:gd name="connsiteX15" fmla="*/ 1691640 w 4103370"/>
                <a:gd name="connsiteY15" fmla="*/ 152400 h 556260"/>
                <a:gd name="connsiteX16" fmla="*/ 1912620 w 4103370"/>
                <a:gd name="connsiteY16" fmla="*/ 137160 h 556260"/>
                <a:gd name="connsiteX17" fmla="*/ 2228850 w 4103370"/>
                <a:gd name="connsiteY17" fmla="*/ 110490 h 556260"/>
                <a:gd name="connsiteX18" fmla="*/ 2541270 w 4103370"/>
                <a:gd name="connsiteY18" fmla="*/ 83820 h 556260"/>
                <a:gd name="connsiteX19" fmla="*/ 2899410 w 4103370"/>
                <a:gd name="connsiteY19" fmla="*/ 64770 h 556260"/>
                <a:gd name="connsiteX20" fmla="*/ 3204210 w 4103370"/>
                <a:gd name="connsiteY20" fmla="*/ 49530 h 556260"/>
                <a:gd name="connsiteX21" fmla="*/ 3356610 w 4103370"/>
                <a:gd name="connsiteY21" fmla="*/ 45720 h 556260"/>
                <a:gd name="connsiteX22" fmla="*/ 3429000 w 4103370"/>
                <a:gd name="connsiteY22" fmla="*/ 34290 h 556260"/>
                <a:gd name="connsiteX23" fmla="*/ 3547110 w 4103370"/>
                <a:gd name="connsiteY23" fmla="*/ 7620 h 556260"/>
                <a:gd name="connsiteX24" fmla="*/ 3600450 w 4103370"/>
                <a:gd name="connsiteY24" fmla="*/ 0 h 556260"/>
                <a:gd name="connsiteX25" fmla="*/ 3646170 w 4103370"/>
                <a:gd name="connsiteY25" fmla="*/ 11430 h 556260"/>
                <a:gd name="connsiteX26" fmla="*/ 3726180 w 4103370"/>
                <a:gd name="connsiteY26" fmla="*/ 49530 h 556260"/>
                <a:gd name="connsiteX27" fmla="*/ 3802380 w 4103370"/>
                <a:gd name="connsiteY27" fmla="*/ 87630 h 556260"/>
                <a:gd name="connsiteX28" fmla="*/ 3878580 w 4103370"/>
                <a:gd name="connsiteY28" fmla="*/ 144780 h 556260"/>
                <a:gd name="connsiteX29" fmla="*/ 3954780 w 4103370"/>
                <a:gd name="connsiteY29" fmla="*/ 205740 h 556260"/>
                <a:gd name="connsiteX30" fmla="*/ 4027170 w 4103370"/>
                <a:gd name="connsiteY30" fmla="*/ 278130 h 556260"/>
                <a:gd name="connsiteX31" fmla="*/ 4061460 w 4103370"/>
                <a:gd name="connsiteY31" fmla="*/ 323850 h 556260"/>
                <a:gd name="connsiteX32" fmla="*/ 4088130 w 4103370"/>
                <a:gd name="connsiteY32" fmla="*/ 373380 h 556260"/>
                <a:gd name="connsiteX33" fmla="*/ 4099560 w 4103370"/>
                <a:gd name="connsiteY33" fmla="*/ 426720 h 556260"/>
                <a:gd name="connsiteX34" fmla="*/ 4103370 w 4103370"/>
                <a:gd name="connsiteY34" fmla="*/ 464820 h 556260"/>
                <a:gd name="connsiteX35" fmla="*/ 4099560 w 4103370"/>
                <a:gd name="connsiteY35" fmla="*/ 480060 h 556260"/>
                <a:gd name="connsiteX36" fmla="*/ 4088130 w 4103370"/>
                <a:gd name="connsiteY36" fmla="*/ 506730 h 556260"/>
                <a:gd name="connsiteX37" fmla="*/ 4072890 w 4103370"/>
                <a:gd name="connsiteY37" fmla="*/ 521970 h 556260"/>
                <a:gd name="connsiteX38" fmla="*/ 4042410 w 4103370"/>
                <a:gd name="connsiteY38" fmla="*/ 533400 h 556260"/>
                <a:gd name="connsiteX39" fmla="*/ 3977640 w 4103370"/>
                <a:gd name="connsiteY39" fmla="*/ 537210 h 556260"/>
                <a:gd name="connsiteX40" fmla="*/ 3874770 w 4103370"/>
                <a:gd name="connsiteY40" fmla="*/ 541020 h 556260"/>
                <a:gd name="connsiteX41" fmla="*/ 3589020 w 4103370"/>
                <a:gd name="connsiteY41" fmla="*/ 297180 h 556260"/>
                <a:gd name="connsiteX42" fmla="*/ 3550920 w 4103370"/>
                <a:gd name="connsiteY42" fmla="*/ 262890 h 556260"/>
                <a:gd name="connsiteX43" fmla="*/ 3528060 w 4103370"/>
                <a:gd name="connsiteY43" fmla="*/ 240030 h 556260"/>
                <a:gd name="connsiteX44" fmla="*/ 3486150 w 4103370"/>
                <a:gd name="connsiteY44" fmla="*/ 228600 h 556260"/>
                <a:gd name="connsiteX45" fmla="*/ 3429000 w 4103370"/>
                <a:gd name="connsiteY45" fmla="*/ 224790 h 556260"/>
                <a:gd name="connsiteX46" fmla="*/ 3211830 w 4103370"/>
                <a:gd name="connsiteY46" fmla="*/ 228600 h 556260"/>
                <a:gd name="connsiteX47" fmla="*/ 2758440 w 4103370"/>
                <a:gd name="connsiteY47" fmla="*/ 251460 h 556260"/>
                <a:gd name="connsiteX48" fmla="*/ 2415540 w 4103370"/>
                <a:gd name="connsiteY48" fmla="*/ 270510 h 556260"/>
                <a:gd name="connsiteX49" fmla="*/ 1924050 w 4103370"/>
                <a:gd name="connsiteY49" fmla="*/ 312420 h 556260"/>
                <a:gd name="connsiteX50" fmla="*/ 1512570 w 4103370"/>
                <a:gd name="connsiteY50" fmla="*/ 3543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03370" h="556260">
                  <a:moveTo>
                    <a:pt x="1512570" y="354330"/>
                  </a:moveTo>
                  <a:lnTo>
                    <a:pt x="1097280" y="407670"/>
                  </a:lnTo>
                  <a:lnTo>
                    <a:pt x="765810" y="461010"/>
                  </a:lnTo>
                  <a:lnTo>
                    <a:pt x="525780" y="502920"/>
                  </a:lnTo>
                  <a:lnTo>
                    <a:pt x="377190" y="529590"/>
                  </a:lnTo>
                  <a:lnTo>
                    <a:pt x="308610" y="548640"/>
                  </a:lnTo>
                  <a:lnTo>
                    <a:pt x="266700" y="556260"/>
                  </a:lnTo>
                  <a:lnTo>
                    <a:pt x="220980" y="556260"/>
                  </a:lnTo>
                  <a:lnTo>
                    <a:pt x="175260" y="544830"/>
                  </a:lnTo>
                  <a:lnTo>
                    <a:pt x="106680" y="518160"/>
                  </a:lnTo>
                  <a:lnTo>
                    <a:pt x="45720" y="502920"/>
                  </a:lnTo>
                  <a:lnTo>
                    <a:pt x="0" y="361950"/>
                  </a:lnTo>
                  <a:lnTo>
                    <a:pt x="312420" y="327660"/>
                  </a:lnTo>
                  <a:lnTo>
                    <a:pt x="655320" y="285750"/>
                  </a:lnTo>
                  <a:lnTo>
                    <a:pt x="1203960" y="217170"/>
                  </a:lnTo>
                  <a:lnTo>
                    <a:pt x="1691640" y="152400"/>
                  </a:lnTo>
                  <a:lnTo>
                    <a:pt x="1912620" y="137160"/>
                  </a:lnTo>
                  <a:lnTo>
                    <a:pt x="2228850" y="110490"/>
                  </a:lnTo>
                  <a:lnTo>
                    <a:pt x="2541270" y="83820"/>
                  </a:lnTo>
                  <a:lnTo>
                    <a:pt x="2899410" y="64770"/>
                  </a:lnTo>
                  <a:lnTo>
                    <a:pt x="3204210" y="49530"/>
                  </a:lnTo>
                  <a:lnTo>
                    <a:pt x="3356610" y="45720"/>
                  </a:lnTo>
                  <a:lnTo>
                    <a:pt x="3429000" y="34290"/>
                  </a:lnTo>
                  <a:lnTo>
                    <a:pt x="3547110" y="7620"/>
                  </a:lnTo>
                  <a:lnTo>
                    <a:pt x="3600450" y="0"/>
                  </a:lnTo>
                  <a:lnTo>
                    <a:pt x="3646170" y="11430"/>
                  </a:lnTo>
                  <a:lnTo>
                    <a:pt x="3726180" y="49530"/>
                  </a:lnTo>
                  <a:lnTo>
                    <a:pt x="3802380" y="87630"/>
                  </a:lnTo>
                  <a:lnTo>
                    <a:pt x="3878580" y="144780"/>
                  </a:lnTo>
                  <a:lnTo>
                    <a:pt x="3954780" y="205740"/>
                  </a:lnTo>
                  <a:lnTo>
                    <a:pt x="4027170" y="278130"/>
                  </a:lnTo>
                  <a:lnTo>
                    <a:pt x="4061460" y="323850"/>
                  </a:lnTo>
                  <a:lnTo>
                    <a:pt x="4088130" y="373380"/>
                  </a:lnTo>
                  <a:lnTo>
                    <a:pt x="4099560" y="426720"/>
                  </a:lnTo>
                  <a:lnTo>
                    <a:pt x="4103370" y="464820"/>
                  </a:lnTo>
                  <a:lnTo>
                    <a:pt x="4099560" y="480060"/>
                  </a:lnTo>
                  <a:lnTo>
                    <a:pt x="4088130" y="506730"/>
                  </a:lnTo>
                  <a:lnTo>
                    <a:pt x="4072890" y="521970"/>
                  </a:lnTo>
                  <a:lnTo>
                    <a:pt x="4042410" y="533400"/>
                  </a:lnTo>
                  <a:lnTo>
                    <a:pt x="3977640" y="537210"/>
                  </a:lnTo>
                  <a:lnTo>
                    <a:pt x="3874770" y="541020"/>
                  </a:lnTo>
                  <a:lnTo>
                    <a:pt x="3589020" y="297180"/>
                  </a:lnTo>
                  <a:lnTo>
                    <a:pt x="3550920" y="262890"/>
                  </a:lnTo>
                  <a:lnTo>
                    <a:pt x="3528060" y="240030"/>
                  </a:lnTo>
                  <a:lnTo>
                    <a:pt x="3486150" y="228600"/>
                  </a:lnTo>
                  <a:lnTo>
                    <a:pt x="3429000" y="224790"/>
                  </a:lnTo>
                  <a:lnTo>
                    <a:pt x="3211830" y="228600"/>
                  </a:lnTo>
                  <a:lnTo>
                    <a:pt x="2758440" y="251460"/>
                  </a:lnTo>
                  <a:lnTo>
                    <a:pt x="2415540" y="270510"/>
                  </a:lnTo>
                  <a:lnTo>
                    <a:pt x="1924050" y="312420"/>
                  </a:lnTo>
                  <a:lnTo>
                    <a:pt x="1512570" y="3543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738ECF7-BB3B-4394-84E0-8BB51BAC7773}"/>
                </a:ext>
              </a:extLst>
            </p:cNvPr>
            <p:cNvSpPr/>
            <p:nvPr/>
          </p:nvSpPr>
          <p:spPr>
            <a:xfrm>
              <a:off x="6242050" y="2112963"/>
              <a:ext cx="747713" cy="720725"/>
            </a:xfrm>
            <a:custGeom>
              <a:avLst/>
              <a:gdLst>
                <a:gd name="connsiteX0" fmla="*/ 202407 w 747713"/>
                <a:gd name="connsiteY0" fmla="*/ 419100 h 721519"/>
                <a:gd name="connsiteX1" fmla="*/ 290513 w 747713"/>
                <a:gd name="connsiteY1" fmla="*/ 302419 h 721519"/>
                <a:gd name="connsiteX2" fmla="*/ 328613 w 747713"/>
                <a:gd name="connsiteY2" fmla="*/ 245269 h 721519"/>
                <a:gd name="connsiteX3" fmla="*/ 350044 w 747713"/>
                <a:gd name="connsiteY3" fmla="*/ 204787 h 721519"/>
                <a:gd name="connsiteX4" fmla="*/ 361950 w 747713"/>
                <a:gd name="connsiteY4" fmla="*/ 171450 h 721519"/>
                <a:gd name="connsiteX5" fmla="*/ 373857 w 747713"/>
                <a:gd name="connsiteY5" fmla="*/ 135731 h 721519"/>
                <a:gd name="connsiteX6" fmla="*/ 376238 w 747713"/>
                <a:gd name="connsiteY6" fmla="*/ 95250 h 721519"/>
                <a:gd name="connsiteX7" fmla="*/ 314325 w 747713"/>
                <a:gd name="connsiteY7" fmla="*/ 0 h 721519"/>
                <a:gd name="connsiteX8" fmla="*/ 747713 w 747713"/>
                <a:gd name="connsiteY8" fmla="*/ 309562 h 721519"/>
                <a:gd name="connsiteX9" fmla="*/ 688182 w 747713"/>
                <a:gd name="connsiteY9" fmla="*/ 340519 h 721519"/>
                <a:gd name="connsiteX10" fmla="*/ 623888 w 747713"/>
                <a:gd name="connsiteY10" fmla="*/ 371475 h 721519"/>
                <a:gd name="connsiteX11" fmla="*/ 471488 w 747713"/>
                <a:gd name="connsiteY11" fmla="*/ 466725 h 721519"/>
                <a:gd name="connsiteX12" fmla="*/ 261938 w 747713"/>
                <a:gd name="connsiteY12" fmla="*/ 597694 h 721519"/>
                <a:gd name="connsiteX13" fmla="*/ 135732 w 747713"/>
                <a:gd name="connsiteY13" fmla="*/ 676275 h 721519"/>
                <a:gd name="connsiteX14" fmla="*/ 100013 w 747713"/>
                <a:gd name="connsiteY14" fmla="*/ 697706 h 721519"/>
                <a:gd name="connsiteX15" fmla="*/ 69057 w 747713"/>
                <a:gd name="connsiteY15" fmla="*/ 714375 h 721519"/>
                <a:gd name="connsiteX16" fmla="*/ 33338 w 747713"/>
                <a:gd name="connsiteY16" fmla="*/ 721519 h 721519"/>
                <a:gd name="connsiteX17" fmla="*/ 7144 w 747713"/>
                <a:gd name="connsiteY17" fmla="*/ 721519 h 721519"/>
                <a:gd name="connsiteX18" fmla="*/ 0 w 747713"/>
                <a:gd name="connsiteY18" fmla="*/ 709612 h 721519"/>
                <a:gd name="connsiteX19" fmla="*/ 0 w 747713"/>
                <a:gd name="connsiteY19" fmla="*/ 688181 h 721519"/>
                <a:gd name="connsiteX20" fmla="*/ 14288 w 747713"/>
                <a:gd name="connsiteY20" fmla="*/ 657225 h 721519"/>
                <a:gd name="connsiteX21" fmla="*/ 50007 w 747713"/>
                <a:gd name="connsiteY21" fmla="*/ 609600 h 721519"/>
                <a:gd name="connsiteX22" fmla="*/ 202407 w 747713"/>
                <a:gd name="connsiteY22" fmla="*/ 4191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7713" h="721519">
                  <a:moveTo>
                    <a:pt x="202407" y="419100"/>
                  </a:moveTo>
                  <a:lnTo>
                    <a:pt x="290513" y="302419"/>
                  </a:lnTo>
                  <a:lnTo>
                    <a:pt x="328613" y="245269"/>
                  </a:lnTo>
                  <a:lnTo>
                    <a:pt x="350044" y="204787"/>
                  </a:lnTo>
                  <a:lnTo>
                    <a:pt x="361950" y="171450"/>
                  </a:lnTo>
                  <a:lnTo>
                    <a:pt x="373857" y="135731"/>
                  </a:lnTo>
                  <a:lnTo>
                    <a:pt x="376238" y="95250"/>
                  </a:lnTo>
                  <a:lnTo>
                    <a:pt x="314325" y="0"/>
                  </a:lnTo>
                  <a:lnTo>
                    <a:pt x="747713" y="309562"/>
                  </a:lnTo>
                  <a:lnTo>
                    <a:pt x="688182" y="340519"/>
                  </a:lnTo>
                  <a:lnTo>
                    <a:pt x="623888" y="371475"/>
                  </a:lnTo>
                  <a:lnTo>
                    <a:pt x="471488" y="466725"/>
                  </a:lnTo>
                  <a:lnTo>
                    <a:pt x="261938" y="597694"/>
                  </a:lnTo>
                  <a:lnTo>
                    <a:pt x="135732" y="676275"/>
                  </a:lnTo>
                  <a:lnTo>
                    <a:pt x="100013" y="697706"/>
                  </a:lnTo>
                  <a:lnTo>
                    <a:pt x="69057" y="714375"/>
                  </a:lnTo>
                  <a:lnTo>
                    <a:pt x="33338" y="721519"/>
                  </a:lnTo>
                  <a:lnTo>
                    <a:pt x="7144" y="721519"/>
                  </a:lnTo>
                  <a:lnTo>
                    <a:pt x="0" y="709612"/>
                  </a:lnTo>
                  <a:lnTo>
                    <a:pt x="0" y="688181"/>
                  </a:lnTo>
                  <a:lnTo>
                    <a:pt x="14288" y="657225"/>
                  </a:lnTo>
                  <a:lnTo>
                    <a:pt x="50007" y="609600"/>
                  </a:lnTo>
                  <a:lnTo>
                    <a:pt x="202407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6B76C64-A4A8-4036-8BCE-3870B17ED330}"/>
                </a:ext>
              </a:extLst>
            </p:cNvPr>
            <p:cNvSpPr/>
            <p:nvPr/>
          </p:nvSpPr>
          <p:spPr>
            <a:xfrm rot="16200000">
              <a:off x="3342482" y="4325144"/>
              <a:ext cx="3040062" cy="482600"/>
            </a:xfrm>
            <a:custGeom>
              <a:avLst/>
              <a:gdLst>
                <a:gd name="connsiteX0" fmla="*/ 1549000 w 3040308"/>
                <a:gd name="connsiteY0" fmla="*/ 458642 h 481718"/>
                <a:gd name="connsiteX1" fmla="*/ 995167 w 3040308"/>
                <a:gd name="connsiteY1" fmla="*/ 475949 h 481718"/>
                <a:gd name="connsiteX2" fmla="*/ 796134 w 3040308"/>
                <a:gd name="connsiteY2" fmla="*/ 481718 h 481718"/>
                <a:gd name="connsiteX3" fmla="*/ 683637 w 3040308"/>
                <a:gd name="connsiteY3" fmla="*/ 481718 h 481718"/>
                <a:gd name="connsiteX4" fmla="*/ 608639 w 3040308"/>
                <a:gd name="connsiteY4" fmla="*/ 478834 h 481718"/>
                <a:gd name="connsiteX5" fmla="*/ 507680 w 3040308"/>
                <a:gd name="connsiteY5" fmla="*/ 464411 h 481718"/>
                <a:gd name="connsiteX6" fmla="*/ 395182 w 3040308"/>
                <a:gd name="connsiteY6" fmla="*/ 438450 h 481718"/>
                <a:gd name="connsiteX7" fmla="*/ 311531 w 3040308"/>
                <a:gd name="connsiteY7" fmla="*/ 412489 h 481718"/>
                <a:gd name="connsiteX8" fmla="*/ 216341 w 3040308"/>
                <a:gd name="connsiteY8" fmla="*/ 377875 h 481718"/>
                <a:gd name="connsiteX9" fmla="*/ 138458 w 3040308"/>
                <a:gd name="connsiteY9" fmla="*/ 343260 h 481718"/>
                <a:gd name="connsiteX10" fmla="*/ 77883 w 3040308"/>
                <a:gd name="connsiteY10" fmla="*/ 311530 h 481718"/>
                <a:gd name="connsiteX11" fmla="*/ 40384 w 3040308"/>
                <a:gd name="connsiteY11" fmla="*/ 285569 h 481718"/>
                <a:gd name="connsiteX12" fmla="*/ 17307 w 3040308"/>
                <a:gd name="connsiteY12" fmla="*/ 262493 h 481718"/>
                <a:gd name="connsiteX13" fmla="*/ 0 w 3040308"/>
                <a:gd name="connsiteY13" fmla="*/ 233648 h 481718"/>
                <a:gd name="connsiteX14" fmla="*/ 0 w 3040308"/>
                <a:gd name="connsiteY14" fmla="*/ 204802 h 481718"/>
                <a:gd name="connsiteX15" fmla="*/ 8654 w 3040308"/>
                <a:gd name="connsiteY15" fmla="*/ 170188 h 481718"/>
                <a:gd name="connsiteX16" fmla="*/ 46153 w 3040308"/>
                <a:gd name="connsiteY16" fmla="*/ 129804 h 481718"/>
                <a:gd name="connsiteX17" fmla="*/ 106728 w 3040308"/>
                <a:gd name="connsiteY17" fmla="*/ 92305 h 481718"/>
                <a:gd name="connsiteX18" fmla="*/ 149996 w 3040308"/>
                <a:gd name="connsiteY18" fmla="*/ 72113 h 481718"/>
                <a:gd name="connsiteX19" fmla="*/ 204803 w 3040308"/>
                <a:gd name="connsiteY19" fmla="*/ 51921 h 481718"/>
                <a:gd name="connsiteX20" fmla="*/ 256724 w 3040308"/>
                <a:gd name="connsiteY20" fmla="*/ 25961 h 481718"/>
                <a:gd name="connsiteX21" fmla="*/ 611523 w 3040308"/>
                <a:gd name="connsiteY21" fmla="*/ 144227 h 481718"/>
                <a:gd name="connsiteX22" fmla="*/ 651907 w 3040308"/>
                <a:gd name="connsiteY22" fmla="*/ 167303 h 481718"/>
                <a:gd name="connsiteX23" fmla="*/ 700944 w 3040308"/>
                <a:gd name="connsiteY23" fmla="*/ 184610 h 481718"/>
                <a:gd name="connsiteX24" fmla="*/ 744212 w 3040308"/>
                <a:gd name="connsiteY24" fmla="*/ 196149 h 481718"/>
                <a:gd name="connsiteX25" fmla="*/ 819210 w 3040308"/>
                <a:gd name="connsiteY25" fmla="*/ 207687 h 481718"/>
                <a:gd name="connsiteX26" fmla="*/ 925938 w 3040308"/>
                <a:gd name="connsiteY26" fmla="*/ 213456 h 481718"/>
                <a:gd name="connsiteX27" fmla="*/ 1318236 w 3040308"/>
                <a:gd name="connsiteY27" fmla="*/ 204802 h 481718"/>
                <a:gd name="connsiteX28" fmla="*/ 1710534 w 3040308"/>
                <a:gd name="connsiteY28" fmla="*/ 196149 h 481718"/>
                <a:gd name="connsiteX29" fmla="*/ 2125908 w 3040308"/>
                <a:gd name="connsiteY29" fmla="*/ 190379 h 481718"/>
                <a:gd name="connsiteX30" fmla="*/ 2275904 w 3040308"/>
                <a:gd name="connsiteY30" fmla="*/ 190379 h 481718"/>
                <a:gd name="connsiteX31" fmla="*/ 2492245 w 3040308"/>
                <a:gd name="connsiteY31" fmla="*/ 187495 h 481718"/>
                <a:gd name="connsiteX32" fmla="*/ 2590319 w 3040308"/>
                <a:gd name="connsiteY32" fmla="*/ 181726 h 481718"/>
                <a:gd name="connsiteX33" fmla="*/ 2662433 w 3040308"/>
                <a:gd name="connsiteY33" fmla="*/ 164419 h 481718"/>
                <a:gd name="connsiteX34" fmla="*/ 2746085 w 3040308"/>
                <a:gd name="connsiteY34" fmla="*/ 144227 h 481718"/>
                <a:gd name="connsiteX35" fmla="*/ 2844159 w 3040308"/>
                <a:gd name="connsiteY35" fmla="*/ 100959 h 481718"/>
                <a:gd name="connsiteX36" fmla="*/ 2913388 w 3040308"/>
                <a:gd name="connsiteY36" fmla="*/ 60575 h 481718"/>
                <a:gd name="connsiteX37" fmla="*/ 2982617 w 3040308"/>
                <a:gd name="connsiteY37" fmla="*/ 0 h 481718"/>
                <a:gd name="connsiteX38" fmla="*/ 3040308 w 3040308"/>
                <a:gd name="connsiteY38" fmla="*/ 118266 h 481718"/>
                <a:gd name="connsiteX39" fmla="*/ 2945118 w 3040308"/>
                <a:gd name="connsiteY39" fmla="*/ 224994 h 481718"/>
                <a:gd name="connsiteX40" fmla="*/ 2878774 w 3040308"/>
                <a:gd name="connsiteY40" fmla="*/ 297108 h 481718"/>
                <a:gd name="connsiteX41" fmla="*/ 2815314 w 3040308"/>
                <a:gd name="connsiteY41" fmla="*/ 351914 h 481718"/>
                <a:gd name="connsiteX42" fmla="*/ 2757623 w 3040308"/>
                <a:gd name="connsiteY42" fmla="*/ 389413 h 481718"/>
                <a:gd name="connsiteX43" fmla="*/ 2699932 w 3040308"/>
                <a:gd name="connsiteY43" fmla="*/ 415374 h 481718"/>
                <a:gd name="connsiteX44" fmla="*/ 2650895 w 3040308"/>
                <a:gd name="connsiteY44" fmla="*/ 429796 h 481718"/>
                <a:gd name="connsiteX45" fmla="*/ 2552820 w 3040308"/>
                <a:gd name="connsiteY45" fmla="*/ 438450 h 481718"/>
                <a:gd name="connsiteX46" fmla="*/ 2304750 w 3040308"/>
                <a:gd name="connsiteY46" fmla="*/ 435566 h 481718"/>
                <a:gd name="connsiteX47" fmla="*/ 2160523 w 3040308"/>
                <a:gd name="connsiteY47" fmla="*/ 438450 h 481718"/>
                <a:gd name="connsiteX48" fmla="*/ 1549000 w 3040308"/>
                <a:gd name="connsiteY48" fmla="*/ 458642 h 48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40308" h="481718">
                  <a:moveTo>
                    <a:pt x="1549000" y="458642"/>
                  </a:moveTo>
                  <a:lnTo>
                    <a:pt x="995167" y="475949"/>
                  </a:lnTo>
                  <a:lnTo>
                    <a:pt x="796134" y="481718"/>
                  </a:lnTo>
                  <a:lnTo>
                    <a:pt x="683637" y="481718"/>
                  </a:lnTo>
                  <a:lnTo>
                    <a:pt x="608639" y="478834"/>
                  </a:lnTo>
                  <a:lnTo>
                    <a:pt x="507680" y="464411"/>
                  </a:lnTo>
                  <a:lnTo>
                    <a:pt x="395182" y="438450"/>
                  </a:lnTo>
                  <a:lnTo>
                    <a:pt x="311531" y="412489"/>
                  </a:lnTo>
                  <a:lnTo>
                    <a:pt x="216341" y="377875"/>
                  </a:lnTo>
                  <a:lnTo>
                    <a:pt x="138458" y="343260"/>
                  </a:lnTo>
                  <a:lnTo>
                    <a:pt x="77883" y="311530"/>
                  </a:lnTo>
                  <a:lnTo>
                    <a:pt x="40384" y="285569"/>
                  </a:lnTo>
                  <a:lnTo>
                    <a:pt x="17307" y="262493"/>
                  </a:lnTo>
                  <a:lnTo>
                    <a:pt x="0" y="233648"/>
                  </a:lnTo>
                  <a:lnTo>
                    <a:pt x="0" y="204802"/>
                  </a:lnTo>
                  <a:lnTo>
                    <a:pt x="8654" y="170188"/>
                  </a:lnTo>
                  <a:lnTo>
                    <a:pt x="46153" y="129804"/>
                  </a:lnTo>
                  <a:lnTo>
                    <a:pt x="106728" y="92305"/>
                  </a:lnTo>
                  <a:lnTo>
                    <a:pt x="149996" y="72113"/>
                  </a:lnTo>
                  <a:lnTo>
                    <a:pt x="204803" y="51921"/>
                  </a:lnTo>
                  <a:lnTo>
                    <a:pt x="256724" y="25961"/>
                  </a:lnTo>
                  <a:lnTo>
                    <a:pt x="611523" y="144227"/>
                  </a:lnTo>
                  <a:lnTo>
                    <a:pt x="651907" y="167303"/>
                  </a:lnTo>
                  <a:lnTo>
                    <a:pt x="700944" y="184610"/>
                  </a:lnTo>
                  <a:lnTo>
                    <a:pt x="744212" y="196149"/>
                  </a:lnTo>
                  <a:lnTo>
                    <a:pt x="819210" y="207687"/>
                  </a:lnTo>
                  <a:lnTo>
                    <a:pt x="925938" y="213456"/>
                  </a:lnTo>
                  <a:lnTo>
                    <a:pt x="1318236" y="204802"/>
                  </a:lnTo>
                  <a:lnTo>
                    <a:pt x="1710534" y="196149"/>
                  </a:lnTo>
                  <a:lnTo>
                    <a:pt x="2125908" y="190379"/>
                  </a:lnTo>
                  <a:lnTo>
                    <a:pt x="2275904" y="190379"/>
                  </a:lnTo>
                  <a:lnTo>
                    <a:pt x="2492245" y="187495"/>
                  </a:lnTo>
                  <a:lnTo>
                    <a:pt x="2590319" y="181726"/>
                  </a:lnTo>
                  <a:lnTo>
                    <a:pt x="2662433" y="164419"/>
                  </a:lnTo>
                  <a:lnTo>
                    <a:pt x="2746085" y="144227"/>
                  </a:lnTo>
                  <a:lnTo>
                    <a:pt x="2844159" y="100959"/>
                  </a:lnTo>
                  <a:lnTo>
                    <a:pt x="2913388" y="60575"/>
                  </a:lnTo>
                  <a:lnTo>
                    <a:pt x="2982617" y="0"/>
                  </a:lnTo>
                  <a:lnTo>
                    <a:pt x="3040308" y="118266"/>
                  </a:lnTo>
                  <a:lnTo>
                    <a:pt x="2945118" y="224994"/>
                  </a:lnTo>
                  <a:lnTo>
                    <a:pt x="2878774" y="297108"/>
                  </a:lnTo>
                  <a:lnTo>
                    <a:pt x="2815314" y="351914"/>
                  </a:lnTo>
                  <a:lnTo>
                    <a:pt x="2757623" y="389413"/>
                  </a:lnTo>
                  <a:lnTo>
                    <a:pt x="2699932" y="415374"/>
                  </a:lnTo>
                  <a:lnTo>
                    <a:pt x="2650895" y="429796"/>
                  </a:lnTo>
                  <a:lnTo>
                    <a:pt x="2552820" y="438450"/>
                  </a:lnTo>
                  <a:lnTo>
                    <a:pt x="2304750" y="435566"/>
                  </a:lnTo>
                  <a:lnTo>
                    <a:pt x="2160523" y="438450"/>
                  </a:lnTo>
                  <a:lnTo>
                    <a:pt x="1549000" y="4586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80C91C6-2C5C-44BD-A77A-869BA9B67D90}"/>
                </a:ext>
              </a:extLst>
            </p:cNvPr>
            <p:cNvSpPr/>
            <p:nvPr/>
          </p:nvSpPr>
          <p:spPr>
            <a:xfrm>
              <a:off x="4027488" y="5326063"/>
              <a:ext cx="803275" cy="569912"/>
            </a:xfrm>
            <a:custGeom>
              <a:avLst/>
              <a:gdLst>
                <a:gd name="connsiteX0" fmla="*/ 345281 w 804862"/>
                <a:gd name="connsiteY0" fmla="*/ 100013 h 569119"/>
                <a:gd name="connsiteX1" fmla="*/ 461962 w 804862"/>
                <a:gd name="connsiteY1" fmla="*/ 138113 h 569119"/>
                <a:gd name="connsiteX2" fmla="*/ 559594 w 804862"/>
                <a:gd name="connsiteY2" fmla="*/ 164307 h 569119"/>
                <a:gd name="connsiteX3" fmla="*/ 628650 w 804862"/>
                <a:gd name="connsiteY3" fmla="*/ 176213 h 569119"/>
                <a:gd name="connsiteX4" fmla="*/ 673894 w 804862"/>
                <a:gd name="connsiteY4" fmla="*/ 178594 h 569119"/>
                <a:gd name="connsiteX5" fmla="*/ 702469 w 804862"/>
                <a:gd name="connsiteY5" fmla="*/ 173832 h 569119"/>
                <a:gd name="connsiteX6" fmla="*/ 716756 w 804862"/>
                <a:gd name="connsiteY6" fmla="*/ 164307 h 569119"/>
                <a:gd name="connsiteX7" fmla="*/ 804862 w 804862"/>
                <a:gd name="connsiteY7" fmla="*/ 92869 h 569119"/>
                <a:gd name="connsiteX8" fmla="*/ 697706 w 804862"/>
                <a:gd name="connsiteY8" fmla="*/ 569119 h 569119"/>
                <a:gd name="connsiteX9" fmla="*/ 623887 w 804862"/>
                <a:gd name="connsiteY9" fmla="*/ 507207 h 569119"/>
                <a:gd name="connsiteX10" fmla="*/ 597694 w 804862"/>
                <a:gd name="connsiteY10" fmla="*/ 469107 h 569119"/>
                <a:gd name="connsiteX11" fmla="*/ 545306 w 804862"/>
                <a:gd name="connsiteY11" fmla="*/ 407194 h 569119"/>
                <a:gd name="connsiteX12" fmla="*/ 483394 w 804862"/>
                <a:gd name="connsiteY12" fmla="*/ 357188 h 569119"/>
                <a:gd name="connsiteX13" fmla="*/ 371475 w 804862"/>
                <a:gd name="connsiteY13" fmla="*/ 278607 h 569119"/>
                <a:gd name="connsiteX14" fmla="*/ 230981 w 804862"/>
                <a:gd name="connsiteY14" fmla="*/ 185738 h 569119"/>
                <a:gd name="connsiteX15" fmla="*/ 54769 w 804862"/>
                <a:gd name="connsiteY15" fmla="*/ 73819 h 569119"/>
                <a:gd name="connsiteX16" fmla="*/ 23812 w 804862"/>
                <a:gd name="connsiteY16" fmla="*/ 57150 h 569119"/>
                <a:gd name="connsiteX17" fmla="*/ 9525 w 804862"/>
                <a:gd name="connsiteY17" fmla="*/ 45244 h 569119"/>
                <a:gd name="connsiteX18" fmla="*/ 0 w 804862"/>
                <a:gd name="connsiteY18" fmla="*/ 35719 h 569119"/>
                <a:gd name="connsiteX19" fmla="*/ 0 w 804862"/>
                <a:gd name="connsiteY19" fmla="*/ 19050 h 569119"/>
                <a:gd name="connsiteX20" fmla="*/ 7144 w 804862"/>
                <a:gd name="connsiteY20" fmla="*/ 9525 h 569119"/>
                <a:gd name="connsiteX21" fmla="*/ 30956 w 804862"/>
                <a:gd name="connsiteY21" fmla="*/ 2382 h 569119"/>
                <a:gd name="connsiteX22" fmla="*/ 73819 w 804862"/>
                <a:gd name="connsiteY22" fmla="*/ 0 h 569119"/>
                <a:gd name="connsiteX23" fmla="*/ 104775 w 804862"/>
                <a:gd name="connsiteY23" fmla="*/ 9525 h 569119"/>
                <a:gd name="connsiteX24" fmla="*/ 345281 w 804862"/>
                <a:gd name="connsiteY24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04862" h="569119">
                  <a:moveTo>
                    <a:pt x="345281" y="100013"/>
                  </a:moveTo>
                  <a:lnTo>
                    <a:pt x="461962" y="138113"/>
                  </a:lnTo>
                  <a:lnTo>
                    <a:pt x="559594" y="164307"/>
                  </a:lnTo>
                  <a:lnTo>
                    <a:pt x="628650" y="176213"/>
                  </a:lnTo>
                  <a:lnTo>
                    <a:pt x="673894" y="178594"/>
                  </a:lnTo>
                  <a:lnTo>
                    <a:pt x="702469" y="173832"/>
                  </a:lnTo>
                  <a:lnTo>
                    <a:pt x="716756" y="164307"/>
                  </a:lnTo>
                  <a:lnTo>
                    <a:pt x="804862" y="92869"/>
                  </a:lnTo>
                  <a:lnTo>
                    <a:pt x="697706" y="569119"/>
                  </a:lnTo>
                  <a:lnTo>
                    <a:pt x="623887" y="507207"/>
                  </a:lnTo>
                  <a:lnTo>
                    <a:pt x="597694" y="469107"/>
                  </a:lnTo>
                  <a:lnTo>
                    <a:pt x="545306" y="407194"/>
                  </a:lnTo>
                  <a:lnTo>
                    <a:pt x="483394" y="357188"/>
                  </a:lnTo>
                  <a:lnTo>
                    <a:pt x="371475" y="278607"/>
                  </a:lnTo>
                  <a:lnTo>
                    <a:pt x="230981" y="185738"/>
                  </a:lnTo>
                  <a:lnTo>
                    <a:pt x="54769" y="73819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0956" y="2382"/>
                  </a:lnTo>
                  <a:lnTo>
                    <a:pt x="73819" y="0"/>
                  </a:lnTo>
                  <a:lnTo>
                    <a:pt x="104775" y="9525"/>
                  </a:lnTo>
                  <a:lnTo>
                    <a:pt x="345281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DD6C8CF-D2F1-4D3E-957D-71784342D233}"/>
              </a:ext>
            </a:extLst>
          </p:cNvPr>
          <p:cNvSpPr/>
          <p:nvPr/>
        </p:nvSpPr>
        <p:spPr>
          <a:xfrm>
            <a:off x="4572000" y="1455738"/>
            <a:ext cx="544513" cy="809625"/>
          </a:xfrm>
          <a:custGeom>
            <a:avLst/>
            <a:gdLst>
              <a:gd name="connsiteX0" fmla="*/ 195263 w 545306"/>
              <a:gd name="connsiteY0" fmla="*/ 500062 h 809625"/>
              <a:gd name="connsiteX1" fmla="*/ 195263 w 545306"/>
              <a:gd name="connsiteY1" fmla="*/ 645319 h 809625"/>
              <a:gd name="connsiteX2" fmla="*/ 197644 w 545306"/>
              <a:gd name="connsiteY2" fmla="*/ 809625 h 809625"/>
              <a:gd name="connsiteX3" fmla="*/ 461963 w 545306"/>
              <a:gd name="connsiteY3" fmla="*/ 785812 h 809625"/>
              <a:gd name="connsiteX4" fmla="*/ 461963 w 545306"/>
              <a:gd name="connsiteY4" fmla="*/ 669131 h 809625"/>
              <a:gd name="connsiteX5" fmla="*/ 461963 w 545306"/>
              <a:gd name="connsiteY5" fmla="*/ 604837 h 809625"/>
              <a:gd name="connsiteX6" fmla="*/ 464344 w 545306"/>
              <a:gd name="connsiteY6" fmla="*/ 552450 h 809625"/>
              <a:gd name="connsiteX7" fmla="*/ 464344 w 545306"/>
              <a:gd name="connsiteY7" fmla="*/ 509587 h 809625"/>
              <a:gd name="connsiteX8" fmla="*/ 464344 w 545306"/>
              <a:gd name="connsiteY8" fmla="*/ 461962 h 809625"/>
              <a:gd name="connsiteX9" fmla="*/ 471488 w 545306"/>
              <a:gd name="connsiteY9" fmla="*/ 409575 h 809625"/>
              <a:gd name="connsiteX10" fmla="*/ 478631 w 545306"/>
              <a:gd name="connsiteY10" fmla="*/ 369094 h 809625"/>
              <a:gd name="connsiteX11" fmla="*/ 492919 w 545306"/>
              <a:gd name="connsiteY11" fmla="*/ 328612 h 809625"/>
              <a:gd name="connsiteX12" fmla="*/ 507206 w 545306"/>
              <a:gd name="connsiteY12" fmla="*/ 302419 h 809625"/>
              <a:gd name="connsiteX13" fmla="*/ 521494 w 545306"/>
              <a:gd name="connsiteY13" fmla="*/ 288131 h 809625"/>
              <a:gd name="connsiteX14" fmla="*/ 531019 w 545306"/>
              <a:gd name="connsiteY14" fmla="*/ 278606 h 809625"/>
              <a:gd name="connsiteX15" fmla="*/ 540544 w 545306"/>
              <a:gd name="connsiteY15" fmla="*/ 266700 h 809625"/>
              <a:gd name="connsiteX16" fmla="*/ 545306 w 545306"/>
              <a:gd name="connsiteY16" fmla="*/ 252412 h 809625"/>
              <a:gd name="connsiteX17" fmla="*/ 542925 w 545306"/>
              <a:gd name="connsiteY17" fmla="*/ 226219 h 809625"/>
              <a:gd name="connsiteX18" fmla="*/ 538163 w 545306"/>
              <a:gd name="connsiteY18" fmla="*/ 207169 h 809625"/>
              <a:gd name="connsiteX19" fmla="*/ 533400 w 545306"/>
              <a:gd name="connsiteY19" fmla="*/ 195262 h 809625"/>
              <a:gd name="connsiteX20" fmla="*/ 521494 w 545306"/>
              <a:gd name="connsiteY20" fmla="*/ 176212 h 809625"/>
              <a:gd name="connsiteX21" fmla="*/ 500063 w 545306"/>
              <a:gd name="connsiteY21" fmla="*/ 152400 h 809625"/>
              <a:gd name="connsiteX22" fmla="*/ 478631 w 545306"/>
              <a:gd name="connsiteY22" fmla="*/ 133350 h 809625"/>
              <a:gd name="connsiteX23" fmla="*/ 452438 w 545306"/>
              <a:gd name="connsiteY23" fmla="*/ 111919 h 809625"/>
              <a:gd name="connsiteX24" fmla="*/ 419100 w 545306"/>
              <a:gd name="connsiteY24" fmla="*/ 92869 h 809625"/>
              <a:gd name="connsiteX25" fmla="*/ 385763 w 545306"/>
              <a:gd name="connsiteY25" fmla="*/ 76200 h 809625"/>
              <a:gd name="connsiteX26" fmla="*/ 347663 w 545306"/>
              <a:gd name="connsiteY26" fmla="*/ 57150 h 809625"/>
              <a:gd name="connsiteX27" fmla="*/ 295275 w 545306"/>
              <a:gd name="connsiteY27" fmla="*/ 35719 h 809625"/>
              <a:gd name="connsiteX28" fmla="*/ 240506 w 545306"/>
              <a:gd name="connsiteY28" fmla="*/ 16669 h 809625"/>
              <a:gd name="connsiteX29" fmla="*/ 204788 w 545306"/>
              <a:gd name="connsiteY29" fmla="*/ 9525 h 809625"/>
              <a:gd name="connsiteX30" fmla="*/ 166688 w 545306"/>
              <a:gd name="connsiteY30" fmla="*/ 2381 h 809625"/>
              <a:gd name="connsiteX31" fmla="*/ 130969 w 545306"/>
              <a:gd name="connsiteY31" fmla="*/ 0 h 809625"/>
              <a:gd name="connsiteX32" fmla="*/ 100013 w 545306"/>
              <a:gd name="connsiteY32" fmla="*/ 0 h 809625"/>
              <a:gd name="connsiteX33" fmla="*/ 61913 w 545306"/>
              <a:gd name="connsiteY33" fmla="*/ 4762 h 809625"/>
              <a:gd name="connsiteX34" fmla="*/ 35719 w 545306"/>
              <a:gd name="connsiteY34" fmla="*/ 7144 h 809625"/>
              <a:gd name="connsiteX35" fmla="*/ 16669 w 545306"/>
              <a:gd name="connsiteY35" fmla="*/ 9525 h 809625"/>
              <a:gd name="connsiteX36" fmla="*/ 4763 w 545306"/>
              <a:gd name="connsiteY36" fmla="*/ 14287 h 809625"/>
              <a:gd name="connsiteX37" fmla="*/ 0 w 545306"/>
              <a:gd name="connsiteY37" fmla="*/ 26194 h 809625"/>
              <a:gd name="connsiteX38" fmla="*/ 0 w 545306"/>
              <a:gd name="connsiteY38" fmla="*/ 35719 h 809625"/>
              <a:gd name="connsiteX39" fmla="*/ 4763 w 545306"/>
              <a:gd name="connsiteY39" fmla="*/ 57150 h 809625"/>
              <a:gd name="connsiteX40" fmla="*/ 14288 w 545306"/>
              <a:gd name="connsiteY40" fmla="*/ 76200 h 809625"/>
              <a:gd name="connsiteX41" fmla="*/ 38100 w 545306"/>
              <a:gd name="connsiteY41" fmla="*/ 85725 h 809625"/>
              <a:gd name="connsiteX42" fmla="*/ 71438 w 545306"/>
              <a:gd name="connsiteY42" fmla="*/ 104775 h 809625"/>
              <a:gd name="connsiteX43" fmla="*/ 97631 w 545306"/>
              <a:gd name="connsiteY43" fmla="*/ 123825 h 809625"/>
              <a:gd name="connsiteX44" fmla="*/ 121444 w 545306"/>
              <a:gd name="connsiteY44" fmla="*/ 145256 h 809625"/>
              <a:gd name="connsiteX45" fmla="*/ 147638 w 545306"/>
              <a:gd name="connsiteY45" fmla="*/ 178594 h 809625"/>
              <a:gd name="connsiteX46" fmla="*/ 161925 w 545306"/>
              <a:gd name="connsiteY46" fmla="*/ 209550 h 809625"/>
              <a:gd name="connsiteX47" fmla="*/ 173831 w 545306"/>
              <a:gd name="connsiteY47" fmla="*/ 240506 h 809625"/>
              <a:gd name="connsiteX48" fmla="*/ 185738 w 545306"/>
              <a:gd name="connsiteY48" fmla="*/ 273844 h 809625"/>
              <a:gd name="connsiteX49" fmla="*/ 195263 w 545306"/>
              <a:gd name="connsiteY49" fmla="*/ 328612 h 809625"/>
              <a:gd name="connsiteX50" fmla="*/ 195263 w 545306"/>
              <a:gd name="connsiteY50" fmla="*/ 500062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5306" h="809625">
                <a:moveTo>
                  <a:pt x="195263" y="500062"/>
                </a:moveTo>
                <a:lnTo>
                  <a:pt x="195263" y="645319"/>
                </a:lnTo>
                <a:cubicBezTo>
                  <a:pt x="196057" y="700088"/>
                  <a:pt x="196850" y="754856"/>
                  <a:pt x="197644" y="809625"/>
                </a:cubicBezTo>
                <a:lnTo>
                  <a:pt x="461963" y="785812"/>
                </a:lnTo>
                <a:lnTo>
                  <a:pt x="461963" y="669131"/>
                </a:lnTo>
                <a:lnTo>
                  <a:pt x="461963" y="604837"/>
                </a:lnTo>
                <a:lnTo>
                  <a:pt x="464344" y="552450"/>
                </a:lnTo>
                <a:lnTo>
                  <a:pt x="464344" y="509587"/>
                </a:lnTo>
                <a:lnTo>
                  <a:pt x="464344" y="461962"/>
                </a:lnTo>
                <a:lnTo>
                  <a:pt x="471488" y="409575"/>
                </a:lnTo>
                <a:lnTo>
                  <a:pt x="478631" y="369094"/>
                </a:lnTo>
                <a:lnTo>
                  <a:pt x="492919" y="328612"/>
                </a:lnTo>
                <a:lnTo>
                  <a:pt x="507206" y="302419"/>
                </a:lnTo>
                <a:lnTo>
                  <a:pt x="521494" y="288131"/>
                </a:lnTo>
                <a:lnTo>
                  <a:pt x="531019" y="278606"/>
                </a:lnTo>
                <a:lnTo>
                  <a:pt x="540544" y="266700"/>
                </a:lnTo>
                <a:lnTo>
                  <a:pt x="545306" y="252412"/>
                </a:lnTo>
                <a:lnTo>
                  <a:pt x="542925" y="226219"/>
                </a:lnTo>
                <a:lnTo>
                  <a:pt x="538163" y="207169"/>
                </a:lnTo>
                <a:lnTo>
                  <a:pt x="533400" y="195262"/>
                </a:lnTo>
                <a:lnTo>
                  <a:pt x="521494" y="176212"/>
                </a:lnTo>
                <a:lnTo>
                  <a:pt x="500063" y="152400"/>
                </a:lnTo>
                <a:lnTo>
                  <a:pt x="478631" y="133350"/>
                </a:lnTo>
                <a:lnTo>
                  <a:pt x="452438" y="111919"/>
                </a:lnTo>
                <a:lnTo>
                  <a:pt x="419100" y="92869"/>
                </a:lnTo>
                <a:lnTo>
                  <a:pt x="385763" y="76200"/>
                </a:lnTo>
                <a:lnTo>
                  <a:pt x="347663" y="57150"/>
                </a:lnTo>
                <a:lnTo>
                  <a:pt x="295275" y="35719"/>
                </a:lnTo>
                <a:lnTo>
                  <a:pt x="240506" y="16669"/>
                </a:lnTo>
                <a:lnTo>
                  <a:pt x="204788" y="9525"/>
                </a:lnTo>
                <a:lnTo>
                  <a:pt x="166688" y="2381"/>
                </a:lnTo>
                <a:lnTo>
                  <a:pt x="130969" y="0"/>
                </a:lnTo>
                <a:lnTo>
                  <a:pt x="100013" y="0"/>
                </a:lnTo>
                <a:lnTo>
                  <a:pt x="61913" y="4762"/>
                </a:lnTo>
                <a:lnTo>
                  <a:pt x="35719" y="7144"/>
                </a:lnTo>
                <a:lnTo>
                  <a:pt x="16669" y="9525"/>
                </a:lnTo>
                <a:lnTo>
                  <a:pt x="4763" y="14287"/>
                </a:lnTo>
                <a:lnTo>
                  <a:pt x="0" y="26194"/>
                </a:lnTo>
                <a:lnTo>
                  <a:pt x="0" y="35719"/>
                </a:lnTo>
                <a:lnTo>
                  <a:pt x="4763" y="57150"/>
                </a:lnTo>
                <a:lnTo>
                  <a:pt x="14288" y="76200"/>
                </a:lnTo>
                <a:lnTo>
                  <a:pt x="38100" y="85725"/>
                </a:lnTo>
                <a:lnTo>
                  <a:pt x="71438" y="104775"/>
                </a:lnTo>
                <a:lnTo>
                  <a:pt x="97631" y="123825"/>
                </a:lnTo>
                <a:lnTo>
                  <a:pt x="121444" y="145256"/>
                </a:lnTo>
                <a:lnTo>
                  <a:pt x="147638" y="178594"/>
                </a:lnTo>
                <a:lnTo>
                  <a:pt x="161925" y="209550"/>
                </a:lnTo>
                <a:lnTo>
                  <a:pt x="173831" y="240506"/>
                </a:lnTo>
                <a:lnTo>
                  <a:pt x="185738" y="273844"/>
                </a:lnTo>
                <a:lnTo>
                  <a:pt x="195263" y="328612"/>
                </a:lnTo>
                <a:lnTo>
                  <a:pt x="195263" y="500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C89085AA-6DFE-479B-9CAE-0E185E5793B6}"/>
              </a:ext>
            </a:extLst>
          </p:cNvPr>
          <p:cNvSpPr/>
          <p:nvPr/>
        </p:nvSpPr>
        <p:spPr>
          <a:xfrm>
            <a:off x="2824163" y="2152650"/>
            <a:ext cx="471487" cy="1081088"/>
          </a:xfrm>
          <a:custGeom>
            <a:avLst/>
            <a:gdLst>
              <a:gd name="connsiteX0" fmla="*/ 447675 w 471487"/>
              <a:gd name="connsiteY0" fmla="*/ 464344 h 1081088"/>
              <a:gd name="connsiteX1" fmla="*/ 421481 w 471487"/>
              <a:gd name="connsiteY1" fmla="*/ 566738 h 1081088"/>
              <a:gd name="connsiteX2" fmla="*/ 390525 w 471487"/>
              <a:gd name="connsiteY2" fmla="*/ 681038 h 1081088"/>
              <a:gd name="connsiteX3" fmla="*/ 361950 w 471487"/>
              <a:gd name="connsiteY3" fmla="*/ 776288 h 1081088"/>
              <a:gd name="connsiteX4" fmla="*/ 335756 w 471487"/>
              <a:gd name="connsiteY4" fmla="*/ 842963 h 1081088"/>
              <a:gd name="connsiteX5" fmla="*/ 309562 w 471487"/>
              <a:gd name="connsiteY5" fmla="*/ 900113 h 1081088"/>
              <a:gd name="connsiteX6" fmla="*/ 285750 w 471487"/>
              <a:gd name="connsiteY6" fmla="*/ 945356 h 1081088"/>
              <a:gd name="connsiteX7" fmla="*/ 261937 w 471487"/>
              <a:gd name="connsiteY7" fmla="*/ 983456 h 1081088"/>
              <a:gd name="connsiteX8" fmla="*/ 235743 w 471487"/>
              <a:gd name="connsiteY8" fmla="*/ 1019175 h 1081088"/>
              <a:gd name="connsiteX9" fmla="*/ 204787 w 471487"/>
              <a:gd name="connsiteY9" fmla="*/ 1050131 h 1081088"/>
              <a:gd name="connsiteX10" fmla="*/ 176212 w 471487"/>
              <a:gd name="connsiteY10" fmla="*/ 1069181 h 1081088"/>
              <a:gd name="connsiteX11" fmla="*/ 147637 w 471487"/>
              <a:gd name="connsiteY11" fmla="*/ 1078706 h 1081088"/>
              <a:gd name="connsiteX12" fmla="*/ 128587 w 471487"/>
              <a:gd name="connsiteY12" fmla="*/ 1081088 h 1081088"/>
              <a:gd name="connsiteX13" fmla="*/ 114300 w 471487"/>
              <a:gd name="connsiteY13" fmla="*/ 1078706 h 1081088"/>
              <a:gd name="connsiteX14" fmla="*/ 92868 w 471487"/>
              <a:gd name="connsiteY14" fmla="*/ 1071563 h 1081088"/>
              <a:gd name="connsiteX15" fmla="*/ 69056 w 471487"/>
              <a:gd name="connsiteY15" fmla="*/ 1054894 h 1081088"/>
              <a:gd name="connsiteX16" fmla="*/ 57150 w 471487"/>
              <a:gd name="connsiteY16" fmla="*/ 1042988 h 1081088"/>
              <a:gd name="connsiteX17" fmla="*/ 42862 w 471487"/>
              <a:gd name="connsiteY17" fmla="*/ 1021556 h 1081088"/>
              <a:gd name="connsiteX18" fmla="*/ 30956 w 471487"/>
              <a:gd name="connsiteY18" fmla="*/ 997744 h 1081088"/>
              <a:gd name="connsiteX19" fmla="*/ 21431 w 471487"/>
              <a:gd name="connsiteY19" fmla="*/ 962025 h 1081088"/>
              <a:gd name="connsiteX20" fmla="*/ 14287 w 471487"/>
              <a:gd name="connsiteY20" fmla="*/ 923925 h 1081088"/>
              <a:gd name="connsiteX21" fmla="*/ 7143 w 471487"/>
              <a:gd name="connsiteY21" fmla="*/ 878681 h 1081088"/>
              <a:gd name="connsiteX22" fmla="*/ 0 w 471487"/>
              <a:gd name="connsiteY22" fmla="*/ 819150 h 1081088"/>
              <a:gd name="connsiteX23" fmla="*/ 2381 w 471487"/>
              <a:gd name="connsiteY23" fmla="*/ 769144 h 1081088"/>
              <a:gd name="connsiteX24" fmla="*/ 7143 w 471487"/>
              <a:gd name="connsiteY24" fmla="*/ 757238 h 1081088"/>
              <a:gd name="connsiteX25" fmla="*/ 50006 w 471487"/>
              <a:gd name="connsiteY25" fmla="*/ 711994 h 1081088"/>
              <a:gd name="connsiteX26" fmla="*/ 97631 w 471487"/>
              <a:gd name="connsiteY26" fmla="*/ 659606 h 1081088"/>
              <a:gd name="connsiteX27" fmla="*/ 128587 w 471487"/>
              <a:gd name="connsiteY27" fmla="*/ 616744 h 1081088"/>
              <a:gd name="connsiteX28" fmla="*/ 166687 w 471487"/>
              <a:gd name="connsiteY28" fmla="*/ 564356 h 1081088"/>
              <a:gd name="connsiteX29" fmla="*/ 195262 w 471487"/>
              <a:gd name="connsiteY29" fmla="*/ 509588 h 1081088"/>
              <a:gd name="connsiteX30" fmla="*/ 202406 w 471487"/>
              <a:gd name="connsiteY30" fmla="*/ 495300 h 1081088"/>
              <a:gd name="connsiteX31" fmla="*/ 223837 w 471487"/>
              <a:gd name="connsiteY31" fmla="*/ 461963 h 1081088"/>
              <a:gd name="connsiteX32" fmla="*/ 245268 w 471487"/>
              <a:gd name="connsiteY32" fmla="*/ 419100 h 1081088"/>
              <a:gd name="connsiteX33" fmla="*/ 264318 w 471487"/>
              <a:gd name="connsiteY33" fmla="*/ 371475 h 1081088"/>
              <a:gd name="connsiteX34" fmla="*/ 280987 w 471487"/>
              <a:gd name="connsiteY34" fmla="*/ 321469 h 1081088"/>
              <a:gd name="connsiteX35" fmla="*/ 288131 w 471487"/>
              <a:gd name="connsiteY35" fmla="*/ 288131 h 1081088"/>
              <a:gd name="connsiteX36" fmla="*/ 297656 w 471487"/>
              <a:gd name="connsiteY36" fmla="*/ 238125 h 1081088"/>
              <a:gd name="connsiteX37" fmla="*/ 307181 w 471487"/>
              <a:gd name="connsiteY37" fmla="*/ 171450 h 1081088"/>
              <a:gd name="connsiteX38" fmla="*/ 311943 w 471487"/>
              <a:gd name="connsiteY38" fmla="*/ 102394 h 1081088"/>
              <a:gd name="connsiteX39" fmla="*/ 314325 w 471487"/>
              <a:gd name="connsiteY39" fmla="*/ 30956 h 1081088"/>
              <a:gd name="connsiteX40" fmla="*/ 314325 w 471487"/>
              <a:gd name="connsiteY40" fmla="*/ 16669 h 1081088"/>
              <a:gd name="connsiteX41" fmla="*/ 319087 w 471487"/>
              <a:gd name="connsiteY41" fmla="*/ 4763 h 1081088"/>
              <a:gd name="connsiteX42" fmla="*/ 323850 w 471487"/>
              <a:gd name="connsiteY42" fmla="*/ 0 h 1081088"/>
              <a:gd name="connsiteX43" fmla="*/ 333375 w 471487"/>
              <a:gd name="connsiteY43" fmla="*/ 0 h 1081088"/>
              <a:gd name="connsiteX44" fmla="*/ 340518 w 471487"/>
              <a:gd name="connsiteY44" fmla="*/ 7144 h 1081088"/>
              <a:gd name="connsiteX45" fmla="*/ 354806 w 471487"/>
              <a:gd name="connsiteY45" fmla="*/ 23813 h 1081088"/>
              <a:gd name="connsiteX46" fmla="*/ 371475 w 471487"/>
              <a:gd name="connsiteY46" fmla="*/ 45244 h 1081088"/>
              <a:gd name="connsiteX47" fmla="*/ 388143 w 471487"/>
              <a:gd name="connsiteY47" fmla="*/ 73819 h 1081088"/>
              <a:gd name="connsiteX48" fmla="*/ 404812 w 471487"/>
              <a:gd name="connsiteY48" fmla="*/ 107156 h 1081088"/>
              <a:gd name="connsiteX49" fmla="*/ 426243 w 471487"/>
              <a:gd name="connsiteY49" fmla="*/ 159544 h 1081088"/>
              <a:gd name="connsiteX50" fmla="*/ 442912 w 471487"/>
              <a:gd name="connsiteY50" fmla="*/ 204788 h 1081088"/>
              <a:gd name="connsiteX51" fmla="*/ 454818 w 471487"/>
              <a:gd name="connsiteY51" fmla="*/ 252413 h 1081088"/>
              <a:gd name="connsiteX52" fmla="*/ 471487 w 471487"/>
              <a:gd name="connsiteY52" fmla="*/ 361950 h 1081088"/>
              <a:gd name="connsiteX53" fmla="*/ 447675 w 471487"/>
              <a:gd name="connsiteY53" fmla="*/ 464344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1487" h="1081088">
                <a:moveTo>
                  <a:pt x="447675" y="464344"/>
                </a:moveTo>
                <a:lnTo>
                  <a:pt x="421481" y="566738"/>
                </a:lnTo>
                <a:lnTo>
                  <a:pt x="390525" y="681038"/>
                </a:lnTo>
                <a:lnTo>
                  <a:pt x="361950" y="776288"/>
                </a:lnTo>
                <a:lnTo>
                  <a:pt x="335756" y="842963"/>
                </a:lnTo>
                <a:lnTo>
                  <a:pt x="309562" y="900113"/>
                </a:lnTo>
                <a:lnTo>
                  <a:pt x="285750" y="945356"/>
                </a:lnTo>
                <a:lnTo>
                  <a:pt x="261937" y="983456"/>
                </a:lnTo>
                <a:lnTo>
                  <a:pt x="235743" y="1019175"/>
                </a:lnTo>
                <a:lnTo>
                  <a:pt x="204787" y="1050131"/>
                </a:lnTo>
                <a:lnTo>
                  <a:pt x="176212" y="1069181"/>
                </a:lnTo>
                <a:lnTo>
                  <a:pt x="147637" y="1078706"/>
                </a:lnTo>
                <a:lnTo>
                  <a:pt x="128587" y="1081088"/>
                </a:lnTo>
                <a:lnTo>
                  <a:pt x="114300" y="1078706"/>
                </a:lnTo>
                <a:lnTo>
                  <a:pt x="92868" y="1071563"/>
                </a:lnTo>
                <a:lnTo>
                  <a:pt x="69056" y="1054894"/>
                </a:lnTo>
                <a:lnTo>
                  <a:pt x="57150" y="1042988"/>
                </a:lnTo>
                <a:lnTo>
                  <a:pt x="42862" y="1021556"/>
                </a:lnTo>
                <a:lnTo>
                  <a:pt x="30956" y="997744"/>
                </a:lnTo>
                <a:lnTo>
                  <a:pt x="21431" y="962025"/>
                </a:lnTo>
                <a:lnTo>
                  <a:pt x="14287" y="923925"/>
                </a:lnTo>
                <a:lnTo>
                  <a:pt x="7143" y="878681"/>
                </a:lnTo>
                <a:lnTo>
                  <a:pt x="0" y="819150"/>
                </a:lnTo>
                <a:lnTo>
                  <a:pt x="2381" y="769144"/>
                </a:lnTo>
                <a:lnTo>
                  <a:pt x="7143" y="757238"/>
                </a:lnTo>
                <a:lnTo>
                  <a:pt x="50006" y="711994"/>
                </a:lnTo>
                <a:lnTo>
                  <a:pt x="97631" y="659606"/>
                </a:lnTo>
                <a:lnTo>
                  <a:pt x="128587" y="616744"/>
                </a:lnTo>
                <a:lnTo>
                  <a:pt x="166687" y="564356"/>
                </a:lnTo>
                <a:lnTo>
                  <a:pt x="195262" y="509588"/>
                </a:lnTo>
                <a:lnTo>
                  <a:pt x="202406" y="495300"/>
                </a:lnTo>
                <a:lnTo>
                  <a:pt x="223837" y="461963"/>
                </a:lnTo>
                <a:lnTo>
                  <a:pt x="245268" y="419100"/>
                </a:lnTo>
                <a:lnTo>
                  <a:pt x="264318" y="371475"/>
                </a:lnTo>
                <a:lnTo>
                  <a:pt x="280987" y="321469"/>
                </a:lnTo>
                <a:lnTo>
                  <a:pt x="288131" y="288131"/>
                </a:lnTo>
                <a:lnTo>
                  <a:pt x="297656" y="238125"/>
                </a:lnTo>
                <a:lnTo>
                  <a:pt x="307181" y="171450"/>
                </a:lnTo>
                <a:lnTo>
                  <a:pt x="311943" y="102394"/>
                </a:lnTo>
                <a:lnTo>
                  <a:pt x="314325" y="30956"/>
                </a:lnTo>
                <a:lnTo>
                  <a:pt x="314325" y="16669"/>
                </a:lnTo>
                <a:lnTo>
                  <a:pt x="319087" y="4763"/>
                </a:lnTo>
                <a:lnTo>
                  <a:pt x="323850" y="0"/>
                </a:lnTo>
                <a:lnTo>
                  <a:pt x="333375" y="0"/>
                </a:lnTo>
                <a:lnTo>
                  <a:pt x="340518" y="7144"/>
                </a:lnTo>
                <a:lnTo>
                  <a:pt x="354806" y="23813"/>
                </a:lnTo>
                <a:lnTo>
                  <a:pt x="371475" y="45244"/>
                </a:lnTo>
                <a:lnTo>
                  <a:pt x="388143" y="73819"/>
                </a:lnTo>
                <a:lnTo>
                  <a:pt x="404812" y="107156"/>
                </a:lnTo>
                <a:lnTo>
                  <a:pt x="426243" y="159544"/>
                </a:lnTo>
                <a:lnTo>
                  <a:pt x="442912" y="204788"/>
                </a:lnTo>
                <a:lnTo>
                  <a:pt x="454818" y="252413"/>
                </a:lnTo>
                <a:lnTo>
                  <a:pt x="471487" y="361950"/>
                </a:lnTo>
                <a:lnTo>
                  <a:pt x="447675" y="4643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670960D7-613F-4DD5-B995-EA58B145EE77}"/>
              </a:ext>
            </a:extLst>
          </p:cNvPr>
          <p:cNvSpPr/>
          <p:nvPr/>
        </p:nvSpPr>
        <p:spPr>
          <a:xfrm>
            <a:off x="3213100" y="2001838"/>
            <a:ext cx="4022725" cy="542925"/>
          </a:xfrm>
          <a:custGeom>
            <a:avLst/>
            <a:gdLst>
              <a:gd name="connsiteX0" fmla="*/ 2468218 w 4022035"/>
              <a:gd name="connsiteY0" fmla="*/ 109331 h 543339"/>
              <a:gd name="connsiteX1" fmla="*/ 2239618 w 4022035"/>
              <a:gd name="connsiteY1" fmla="*/ 125896 h 543339"/>
              <a:gd name="connsiteX2" fmla="*/ 2011018 w 4022035"/>
              <a:gd name="connsiteY2" fmla="*/ 142461 h 543339"/>
              <a:gd name="connsiteX3" fmla="*/ 1815548 w 4022035"/>
              <a:gd name="connsiteY3" fmla="*/ 159026 h 543339"/>
              <a:gd name="connsiteX4" fmla="*/ 1563757 w 4022035"/>
              <a:gd name="connsiteY4" fmla="*/ 178905 h 543339"/>
              <a:gd name="connsiteX5" fmla="*/ 1378226 w 4022035"/>
              <a:gd name="connsiteY5" fmla="*/ 202096 h 543339"/>
              <a:gd name="connsiteX6" fmla="*/ 1156252 w 4022035"/>
              <a:gd name="connsiteY6" fmla="*/ 231913 h 543339"/>
              <a:gd name="connsiteX7" fmla="*/ 887896 w 4022035"/>
              <a:gd name="connsiteY7" fmla="*/ 268357 h 543339"/>
              <a:gd name="connsiteX8" fmla="*/ 649357 w 4022035"/>
              <a:gd name="connsiteY8" fmla="*/ 298174 h 543339"/>
              <a:gd name="connsiteX9" fmla="*/ 414131 w 4022035"/>
              <a:gd name="connsiteY9" fmla="*/ 331305 h 543339"/>
              <a:gd name="connsiteX10" fmla="*/ 192157 w 4022035"/>
              <a:gd name="connsiteY10" fmla="*/ 361122 h 543339"/>
              <a:gd name="connsiteX11" fmla="*/ 0 w 4022035"/>
              <a:gd name="connsiteY11" fmla="*/ 387626 h 543339"/>
              <a:gd name="connsiteX12" fmla="*/ 23191 w 4022035"/>
              <a:gd name="connsiteY12" fmla="*/ 543339 h 543339"/>
              <a:gd name="connsiteX13" fmla="*/ 251791 w 4022035"/>
              <a:gd name="connsiteY13" fmla="*/ 513522 h 543339"/>
              <a:gd name="connsiteX14" fmla="*/ 520148 w 4022035"/>
              <a:gd name="connsiteY14" fmla="*/ 480392 h 543339"/>
              <a:gd name="connsiteX15" fmla="*/ 762000 w 4022035"/>
              <a:gd name="connsiteY15" fmla="*/ 447261 h 543339"/>
              <a:gd name="connsiteX16" fmla="*/ 1007165 w 4022035"/>
              <a:gd name="connsiteY16" fmla="*/ 414131 h 543339"/>
              <a:gd name="connsiteX17" fmla="*/ 1292087 w 4022035"/>
              <a:gd name="connsiteY17" fmla="*/ 374374 h 543339"/>
              <a:gd name="connsiteX18" fmla="*/ 1454426 w 4022035"/>
              <a:gd name="connsiteY18" fmla="*/ 354496 h 543339"/>
              <a:gd name="connsiteX19" fmla="*/ 1643270 w 4022035"/>
              <a:gd name="connsiteY19" fmla="*/ 337931 h 543339"/>
              <a:gd name="connsiteX20" fmla="*/ 1871870 w 4022035"/>
              <a:gd name="connsiteY20" fmla="*/ 321365 h 543339"/>
              <a:gd name="connsiteX21" fmla="*/ 2136913 w 4022035"/>
              <a:gd name="connsiteY21" fmla="*/ 304800 h 543339"/>
              <a:gd name="connsiteX22" fmla="*/ 2468218 w 4022035"/>
              <a:gd name="connsiteY22" fmla="*/ 284922 h 543339"/>
              <a:gd name="connsiteX23" fmla="*/ 2703444 w 4022035"/>
              <a:gd name="connsiteY23" fmla="*/ 274983 h 543339"/>
              <a:gd name="connsiteX24" fmla="*/ 2968487 w 4022035"/>
              <a:gd name="connsiteY24" fmla="*/ 261731 h 543339"/>
              <a:gd name="connsiteX25" fmla="*/ 3226905 w 4022035"/>
              <a:gd name="connsiteY25" fmla="*/ 251792 h 543339"/>
              <a:gd name="connsiteX26" fmla="*/ 3366052 w 4022035"/>
              <a:gd name="connsiteY26" fmla="*/ 245165 h 543339"/>
              <a:gd name="connsiteX27" fmla="*/ 3389244 w 4022035"/>
              <a:gd name="connsiteY27" fmla="*/ 248479 h 543339"/>
              <a:gd name="connsiteX28" fmla="*/ 3402496 w 4022035"/>
              <a:gd name="connsiteY28" fmla="*/ 255105 h 543339"/>
              <a:gd name="connsiteX29" fmla="*/ 3945835 w 4022035"/>
              <a:gd name="connsiteY29" fmla="*/ 490331 h 543339"/>
              <a:gd name="connsiteX30" fmla="*/ 3965713 w 4022035"/>
              <a:gd name="connsiteY30" fmla="*/ 490331 h 543339"/>
              <a:gd name="connsiteX31" fmla="*/ 3978965 w 4022035"/>
              <a:gd name="connsiteY31" fmla="*/ 490331 h 543339"/>
              <a:gd name="connsiteX32" fmla="*/ 3995531 w 4022035"/>
              <a:gd name="connsiteY32" fmla="*/ 483705 h 543339"/>
              <a:gd name="connsiteX33" fmla="*/ 4005470 w 4022035"/>
              <a:gd name="connsiteY33" fmla="*/ 473765 h 543339"/>
              <a:gd name="connsiteX34" fmla="*/ 4022035 w 4022035"/>
              <a:gd name="connsiteY34" fmla="*/ 447261 h 543339"/>
              <a:gd name="connsiteX35" fmla="*/ 4022035 w 4022035"/>
              <a:gd name="connsiteY35" fmla="*/ 410818 h 543339"/>
              <a:gd name="connsiteX36" fmla="*/ 4012096 w 4022035"/>
              <a:gd name="connsiteY36" fmla="*/ 377687 h 543339"/>
              <a:gd name="connsiteX37" fmla="*/ 3992218 w 4022035"/>
              <a:gd name="connsiteY37" fmla="*/ 337931 h 543339"/>
              <a:gd name="connsiteX38" fmla="*/ 3949148 w 4022035"/>
              <a:gd name="connsiteY38" fmla="*/ 284922 h 543339"/>
              <a:gd name="connsiteX39" fmla="*/ 3882887 w 4022035"/>
              <a:gd name="connsiteY39" fmla="*/ 215348 h 543339"/>
              <a:gd name="connsiteX40" fmla="*/ 3803374 w 4022035"/>
              <a:gd name="connsiteY40" fmla="*/ 145774 h 543339"/>
              <a:gd name="connsiteX41" fmla="*/ 3717235 w 4022035"/>
              <a:gd name="connsiteY41" fmla="*/ 82826 h 543339"/>
              <a:gd name="connsiteX42" fmla="*/ 3627783 w 4022035"/>
              <a:gd name="connsiteY42" fmla="*/ 23192 h 543339"/>
              <a:gd name="connsiteX43" fmla="*/ 3588026 w 4022035"/>
              <a:gd name="connsiteY43" fmla="*/ 0 h 543339"/>
              <a:gd name="connsiteX44" fmla="*/ 3541644 w 4022035"/>
              <a:gd name="connsiteY44" fmla="*/ 6626 h 543339"/>
              <a:gd name="connsiteX45" fmla="*/ 3402496 w 4022035"/>
              <a:gd name="connsiteY45" fmla="*/ 33131 h 543339"/>
              <a:gd name="connsiteX46" fmla="*/ 3339548 w 4022035"/>
              <a:gd name="connsiteY46" fmla="*/ 43070 h 543339"/>
              <a:gd name="connsiteX47" fmla="*/ 3203713 w 4022035"/>
              <a:gd name="connsiteY47" fmla="*/ 53009 h 543339"/>
              <a:gd name="connsiteX48" fmla="*/ 2948609 w 4022035"/>
              <a:gd name="connsiteY48" fmla="*/ 72887 h 543339"/>
              <a:gd name="connsiteX49" fmla="*/ 2693505 w 4022035"/>
              <a:gd name="connsiteY49" fmla="*/ 92765 h 543339"/>
              <a:gd name="connsiteX50" fmla="*/ 2468218 w 4022035"/>
              <a:gd name="connsiteY50" fmla="*/ 109331 h 54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22035" h="543339">
                <a:moveTo>
                  <a:pt x="2468218" y="109331"/>
                </a:moveTo>
                <a:lnTo>
                  <a:pt x="2239618" y="125896"/>
                </a:lnTo>
                <a:lnTo>
                  <a:pt x="2011018" y="142461"/>
                </a:lnTo>
                <a:lnTo>
                  <a:pt x="1815548" y="159026"/>
                </a:lnTo>
                <a:lnTo>
                  <a:pt x="1563757" y="178905"/>
                </a:lnTo>
                <a:lnTo>
                  <a:pt x="1378226" y="202096"/>
                </a:lnTo>
                <a:lnTo>
                  <a:pt x="1156252" y="231913"/>
                </a:lnTo>
                <a:lnTo>
                  <a:pt x="887896" y="268357"/>
                </a:lnTo>
                <a:lnTo>
                  <a:pt x="649357" y="298174"/>
                </a:lnTo>
                <a:lnTo>
                  <a:pt x="414131" y="331305"/>
                </a:lnTo>
                <a:lnTo>
                  <a:pt x="192157" y="361122"/>
                </a:lnTo>
                <a:lnTo>
                  <a:pt x="0" y="387626"/>
                </a:lnTo>
                <a:lnTo>
                  <a:pt x="23191" y="543339"/>
                </a:lnTo>
                <a:lnTo>
                  <a:pt x="251791" y="513522"/>
                </a:lnTo>
                <a:lnTo>
                  <a:pt x="520148" y="480392"/>
                </a:lnTo>
                <a:lnTo>
                  <a:pt x="762000" y="447261"/>
                </a:lnTo>
                <a:lnTo>
                  <a:pt x="1007165" y="414131"/>
                </a:lnTo>
                <a:lnTo>
                  <a:pt x="1292087" y="374374"/>
                </a:lnTo>
                <a:lnTo>
                  <a:pt x="1454426" y="354496"/>
                </a:lnTo>
                <a:lnTo>
                  <a:pt x="1643270" y="337931"/>
                </a:lnTo>
                <a:lnTo>
                  <a:pt x="1871870" y="321365"/>
                </a:lnTo>
                <a:lnTo>
                  <a:pt x="2136913" y="304800"/>
                </a:lnTo>
                <a:lnTo>
                  <a:pt x="2468218" y="284922"/>
                </a:lnTo>
                <a:lnTo>
                  <a:pt x="2703444" y="274983"/>
                </a:lnTo>
                <a:lnTo>
                  <a:pt x="2968487" y="261731"/>
                </a:lnTo>
                <a:lnTo>
                  <a:pt x="3226905" y="251792"/>
                </a:lnTo>
                <a:lnTo>
                  <a:pt x="3366052" y="245165"/>
                </a:lnTo>
                <a:lnTo>
                  <a:pt x="3389244" y="248479"/>
                </a:lnTo>
                <a:lnTo>
                  <a:pt x="3402496" y="255105"/>
                </a:lnTo>
                <a:lnTo>
                  <a:pt x="3945835" y="490331"/>
                </a:lnTo>
                <a:lnTo>
                  <a:pt x="3965713" y="490331"/>
                </a:lnTo>
                <a:lnTo>
                  <a:pt x="3978965" y="490331"/>
                </a:lnTo>
                <a:lnTo>
                  <a:pt x="3995531" y="483705"/>
                </a:lnTo>
                <a:lnTo>
                  <a:pt x="4005470" y="473765"/>
                </a:lnTo>
                <a:lnTo>
                  <a:pt x="4022035" y="447261"/>
                </a:lnTo>
                <a:lnTo>
                  <a:pt x="4022035" y="410818"/>
                </a:lnTo>
                <a:lnTo>
                  <a:pt x="4012096" y="377687"/>
                </a:lnTo>
                <a:lnTo>
                  <a:pt x="3992218" y="337931"/>
                </a:lnTo>
                <a:lnTo>
                  <a:pt x="3949148" y="284922"/>
                </a:lnTo>
                <a:lnTo>
                  <a:pt x="3882887" y="215348"/>
                </a:lnTo>
                <a:lnTo>
                  <a:pt x="3803374" y="145774"/>
                </a:lnTo>
                <a:lnTo>
                  <a:pt x="3717235" y="82826"/>
                </a:lnTo>
                <a:lnTo>
                  <a:pt x="3627783" y="23192"/>
                </a:lnTo>
                <a:lnTo>
                  <a:pt x="3588026" y="0"/>
                </a:lnTo>
                <a:lnTo>
                  <a:pt x="3541644" y="6626"/>
                </a:lnTo>
                <a:lnTo>
                  <a:pt x="3402496" y="33131"/>
                </a:lnTo>
                <a:lnTo>
                  <a:pt x="3339548" y="43070"/>
                </a:lnTo>
                <a:lnTo>
                  <a:pt x="3203713" y="53009"/>
                </a:lnTo>
                <a:lnTo>
                  <a:pt x="2948609" y="72887"/>
                </a:lnTo>
                <a:lnTo>
                  <a:pt x="2693505" y="92765"/>
                </a:lnTo>
                <a:lnTo>
                  <a:pt x="2468218" y="109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B7A5CEE9-A40E-4EB6-A2E6-FF4054F42752}"/>
              </a:ext>
            </a:extLst>
          </p:cNvPr>
          <p:cNvSpPr/>
          <p:nvPr/>
        </p:nvSpPr>
        <p:spPr>
          <a:xfrm>
            <a:off x="6248400" y="2185988"/>
            <a:ext cx="982663" cy="628650"/>
          </a:xfrm>
          <a:custGeom>
            <a:avLst/>
            <a:gdLst>
              <a:gd name="connsiteX0" fmla="*/ 619125 w 983456"/>
              <a:gd name="connsiteY0" fmla="*/ 357187 h 628650"/>
              <a:gd name="connsiteX1" fmla="*/ 447675 w 983456"/>
              <a:gd name="connsiteY1" fmla="*/ 435768 h 628650"/>
              <a:gd name="connsiteX2" fmla="*/ 261938 w 983456"/>
              <a:gd name="connsiteY2" fmla="*/ 523875 h 628650"/>
              <a:gd name="connsiteX3" fmla="*/ 64294 w 983456"/>
              <a:gd name="connsiteY3" fmla="*/ 616743 h 628650"/>
              <a:gd name="connsiteX4" fmla="*/ 35719 w 983456"/>
              <a:gd name="connsiteY4" fmla="*/ 626268 h 628650"/>
              <a:gd name="connsiteX5" fmla="*/ 19050 w 983456"/>
              <a:gd name="connsiteY5" fmla="*/ 628650 h 628650"/>
              <a:gd name="connsiteX6" fmla="*/ 7144 w 983456"/>
              <a:gd name="connsiteY6" fmla="*/ 628650 h 628650"/>
              <a:gd name="connsiteX7" fmla="*/ 0 w 983456"/>
              <a:gd name="connsiteY7" fmla="*/ 621506 h 628650"/>
              <a:gd name="connsiteX8" fmla="*/ 0 w 983456"/>
              <a:gd name="connsiteY8" fmla="*/ 609600 h 628650"/>
              <a:gd name="connsiteX9" fmla="*/ 9525 w 983456"/>
              <a:gd name="connsiteY9" fmla="*/ 578643 h 628650"/>
              <a:gd name="connsiteX10" fmla="*/ 38100 w 983456"/>
              <a:gd name="connsiteY10" fmla="*/ 545306 h 628650"/>
              <a:gd name="connsiteX11" fmla="*/ 119063 w 983456"/>
              <a:gd name="connsiteY11" fmla="*/ 457200 h 628650"/>
              <a:gd name="connsiteX12" fmla="*/ 216694 w 983456"/>
              <a:gd name="connsiteY12" fmla="*/ 347662 h 628650"/>
              <a:gd name="connsiteX13" fmla="*/ 300038 w 983456"/>
              <a:gd name="connsiteY13" fmla="*/ 257175 h 628650"/>
              <a:gd name="connsiteX14" fmla="*/ 381000 w 983456"/>
              <a:gd name="connsiteY14" fmla="*/ 164306 h 628650"/>
              <a:gd name="connsiteX15" fmla="*/ 392906 w 983456"/>
              <a:gd name="connsiteY15" fmla="*/ 145256 h 628650"/>
              <a:gd name="connsiteX16" fmla="*/ 392906 w 983456"/>
              <a:gd name="connsiteY16" fmla="*/ 130968 h 628650"/>
              <a:gd name="connsiteX17" fmla="*/ 388144 w 983456"/>
              <a:gd name="connsiteY17" fmla="*/ 107156 h 628650"/>
              <a:gd name="connsiteX18" fmla="*/ 381000 w 983456"/>
              <a:gd name="connsiteY18" fmla="*/ 90487 h 628650"/>
              <a:gd name="connsiteX19" fmla="*/ 366713 w 983456"/>
              <a:gd name="connsiteY19" fmla="*/ 66675 h 628650"/>
              <a:gd name="connsiteX20" fmla="*/ 328613 w 983456"/>
              <a:gd name="connsiteY20" fmla="*/ 0 h 628650"/>
              <a:gd name="connsiteX21" fmla="*/ 983456 w 983456"/>
              <a:gd name="connsiteY21" fmla="*/ 259556 h 628650"/>
              <a:gd name="connsiteX22" fmla="*/ 971550 w 983456"/>
              <a:gd name="connsiteY22" fmla="*/ 283368 h 628650"/>
              <a:gd name="connsiteX23" fmla="*/ 957263 w 983456"/>
              <a:gd name="connsiteY23" fmla="*/ 297656 h 628650"/>
              <a:gd name="connsiteX24" fmla="*/ 940594 w 983456"/>
              <a:gd name="connsiteY24" fmla="*/ 304800 h 628650"/>
              <a:gd name="connsiteX25" fmla="*/ 904875 w 983456"/>
              <a:gd name="connsiteY25" fmla="*/ 307181 h 628650"/>
              <a:gd name="connsiteX26" fmla="*/ 862013 w 983456"/>
              <a:gd name="connsiteY26" fmla="*/ 307181 h 628650"/>
              <a:gd name="connsiteX27" fmla="*/ 821531 w 983456"/>
              <a:gd name="connsiteY27" fmla="*/ 309562 h 628650"/>
              <a:gd name="connsiteX28" fmla="*/ 750094 w 983456"/>
              <a:gd name="connsiteY28" fmla="*/ 316706 h 628650"/>
              <a:gd name="connsiteX29" fmla="*/ 702469 w 983456"/>
              <a:gd name="connsiteY29" fmla="*/ 323850 h 628650"/>
              <a:gd name="connsiteX30" fmla="*/ 678656 w 983456"/>
              <a:gd name="connsiteY30" fmla="*/ 333375 h 628650"/>
              <a:gd name="connsiteX31" fmla="*/ 619125 w 983456"/>
              <a:gd name="connsiteY31" fmla="*/ 357187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83456" h="628650">
                <a:moveTo>
                  <a:pt x="619125" y="357187"/>
                </a:moveTo>
                <a:lnTo>
                  <a:pt x="447675" y="435768"/>
                </a:lnTo>
                <a:lnTo>
                  <a:pt x="261938" y="523875"/>
                </a:lnTo>
                <a:lnTo>
                  <a:pt x="64294" y="616743"/>
                </a:lnTo>
                <a:lnTo>
                  <a:pt x="35719" y="626268"/>
                </a:lnTo>
                <a:lnTo>
                  <a:pt x="19050" y="628650"/>
                </a:lnTo>
                <a:lnTo>
                  <a:pt x="7144" y="628650"/>
                </a:lnTo>
                <a:lnTo>
                  <a:pt x="0" y="621506"/>
                </a:lnTo>
                <a:lnTo>
                  <a:pt x="0" y="609600"/>
                </a:lnTo>
                <a:lnTo>
                  <a:pt x="9525" y="578643"/>
                </a:lnTo>
                <a:lnTo>
                  <a:pt x="38100" y="545306"/>
                </a:lnTo>
                <a:lnTo>
                  <a:pt x="119063" y="457200"/>
                </a:lnTo>
                <a:lnTo>
                  <a:pt x="216694" y="347662"/>
                </a:lnTo>
                <a:lnTo>
                  <a:pt x="300038" y="257175"/>
                </a:lnTo>
                <a:lnTo>
                  <a:pt x="381000" y="164306"/>
                </a:lnTo>
                <a:lnTo>
                  <a:pt x="392906" y="145256"/>
                </a:lnTo>
                <a:lnTo>
                  <a:pt x="392906" y="130968"/>
                </a:lnTo>
                <a:lnTo>
                  <a:pt x="388144" y="107156"/>
                </a:lnTo>
                <a:lnTo>
                  <a:pt x="381000" y="90487"/>
                </a:lnTo>
                <a:lnTo>
                  <a:pt x="366713" y="66675"/>
                </a:lnTo>
                <a:lnTo>
                  <a:pt x="328613" y="0"/>
                </a:lnTo>
                <a:lnTo>
                  <a:pt x="983456" y="259556"/>
                </a:lnTo>
                <a:lnTo>
                  <a:pt x="971550" y="283368"/>
                </a:lnTo>
                <a:lnTo>
                  <a:pt x="957263" y="297656"/>
                </a:lnTo>
                <a:lnTo>
                  <a:pt x="940594" y="304800"/>
                </a:lnTo>
                <a:lnTo>
                  <a:pt x="904875" y="307181"/>
                </a:lnTo>
                <a:lnTo>
                  <a:pt x="862013" y="307181"/>
                </a:lnTo>
                <a:lnTo>
                  <a:pt x="821531" y="309562"/>
                </a:lnTo>
                <a:lnTo>
                  <a:pt x="750094" y="316706"/>
                </a:lnTo>
                <a:lnTo>
                  <a:pt x="702469" y="323850"/>
                </a:lnTo>
                <a:lnTo>
                  <a:pt x="678656" y="333375"/>
                </a:lnTo>
                <a:lnTo>
                  <a:pt x="619125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4BDA44AC-92F1-47DD-94E8-9B96CF2509F9}"/>
              </a:ext>
            </a:extLst>
          </p:cNvPr>
          <p:cNvSpPr/>
          <p:nvPr/>
        </p:nvSpPr>
        <p:spPr>
          <a:xfrm>
            <a:off x="3244850" y="3668713"/>
            <a:ext cx="654050" cy="2173287"/>
          </a:xfrm>
          <a:custGeom>
            <a:avLst/>
            <a:gdLst>
              <a:gd name="connsiteX0" fmla="*/ 516103 w 653543"/>
              <a:gd name="connsiteY0" fmla="*/ 552567 h 2173803"/>
              <a:gd name="connsiteX1" fmla="*/ 535737 w 653543"/>
              <a:gd name="connsiteY1" fmla="*/ 740495 h 2173803"/>
              <a:gd name="connsiteX2" fmla="*/ 558176 w 653543"/>
              <a:gd name="connsiteY2" fmla="*/ 934034 h 2173803"/>
              <a:gd name="connsiteX3" fmla="*/ 566591 w 653543"/>
              <a:gd name="connsiteY3" fmla="*/ 1012571 h 2173803"/>
              <a:gd name="connsiteX4" fmla="*/ 560981 w 653543"/>
              <a:gd name="connsiteY4" fmla="*/ 1096719 h 2173803"/>
              <a:gd name="connsiteX5" fmla="*/ 586225 w 653543"/>
              <a:gd name="connsiteY5" fmla="*/ 1304282 h 2173803"/>
              <a:gd name="connsiteX6" fmla="*/ 614274 w 653543"/>
              <a:gd name="connsiteY6" fmla="*/ 1531479 h 2173803"/>
              <a:gd name="connsiteX7" fmla="*/ 642323 w 653543"/>
              <a:gd name="connsiteY7" fmla="*/ 1736238 h 2173803"/>
              <a:gd name="connsiteX8" fmla="*/ 653543 w 653543"/>
              <a:gd name="connsiteY8" fmla="*/ 1837214 h 2173803"/>
              <a:gd name="connsiteX9" fmla="*/ 650738 w 653543"/>
              <a:gd name="connsiteY9" fmla="*/ 2016728 h 2173803"/>
              <a:gd name="connsiteX10" fmla="*/ 650738 w 653543"/>
              <a:gd name="connsiteY10" fmla="*/ 2047582 h 2173803"/>
              <a:gd name="connsiteX11" fmla="*/ 645128 w 653543"/>
              <a:gd name="connsiteY11" fmla="*/ 2084046 h 2173803"/>
              <a:gd name="connsiteX12" fmla="*/ 633909 w 653543"/>
              <a:gd name="connsiteY12" fmla="*/ 2120510 h 2173803"/>
              <a:gd name="connsiteX13" fmla="*/ 617079 w 653543"/>
              <a:gd name="connsiteY13" fmla="*/ 2145754 h 2173803"/>
              <a:gd name="connsiteX14" fmla="*/ 594640 w 653543"/>
              <a:gd name="connsiteY14" fmla="*/ 2159779 h 2173803"/>
              <a:gd name="connsiteX15" fmla="*/ 572201 w 653543"/>
              <a:gd name="connsiteY15" fmla="*/ 2170998 h 2173803"/>
              <a:gd name="connsiteX16" fmla="*/ 558176 w 653543"/>
              <a:gd name="connsiteY16" fmla="*/ 2173803 h 2173803"/>
              <a:gd name="connsiteX17" fmla="*/ 541347 w 653543"/>
              <a:gd name="connsiteY17" fmla="*/ 2168193 h 2173803"/>
              <a:gd name="connsiteX18" fmla="*/ 513298 w 653543"/>
              <a:gd name="connsiteY18" fmla="*/ 2148559 h 2173803"/>
              <a:gd name="connsiteX19" fmla="*/ 490858 w 653543"/>
              <a:gd name="connsiteY19" fmla="*/ 2131730 h 2173803"/>
              <a:gd name="connsiteX20" fmla="*/ 454395 w 653543"/>
              <a:gd name="connsiteY20" fmla="*/ 2095266 h 2173803"/>
              <a:gd name="connsiteX21" fmla="*/ 434760 w 653543"/>
              <a:gd name="connsiteY21" fmla="*/ 2070022 h 2173803"/>
              <a:gd name="connsiteX22" fmla="*/ 417931 w 653543"/>
              <a:gd name="connsiteY22" fmla="*/ 2030753 h 2173803"/>
              <a:gd name="connsiteX23" fmla="*/ 398296 w 653543"/>
              <a:gd name="connsiteY23" fmla="*/ 1966240 h 2173803"/>
              <a:gd name="connsiteX24" fmla="*/ 387077 w 653543"/>
              <a:gd name="connsiteY24" fmla="*/ 1907337 h 2173803"/>
              <a:gd name="connsiteX25" fmla="*/ 375857 w 653543"/>
              <a:gd name="connsiteY25" fmla="*/ 1848434 h 2173803"/>
              <a:gd name="connsiteX26" fmla="*/ 370247 w 653543"/>
              <a:gd name="connsiteY26" fmla="*/ 1803555 h 2173803"/>
              <a:gd name="connsiteX27" fmla="*/ 364638 w 653543"/>
              <a:gd name="connsiteY27" fmla="*/ 1716603 h 2173803"/>
              <a:gd name="connsiteX28" fmla="*/ 361833 w 653543"/>
              <a:gd name="connsiteY28" fmla="*/ 1595992 h 2173803"/>
              <a:gd name="connsiteX29" fmla="*/ 347808 w 653543"/>
              <a:gd name="connsiteY29" fmla="*/ 1475381 h 2173803"/>
              <a:gd name="connsiteX30" fmla="*/ 322564 w 653543"/>
              <a:gd name="connsiteY30" fmla="*/ 1276233 h 2173803"/>
              <a:gd name="connsiteX31" fmla="*/ 302930 w 653543"/>
              <a:gd name="connsiteY31" fmla="*/ 1113548 h 2173803"/>
              <a:gd name="connsiteX32" fmla="*/ 272076 w 653543"/>
              <a:gd name="connsiteY32" fmla="*/ 863911 h 2173803"/>
              <a:gd name="connsiteX33" fmla="*/ 238417 w 653543"/>
              <a:gd name="connsiteY33" fmla="*/ 586225 h 2173803"/>
              <a:gd name="connsiteX34" fmla="*/ 224392 w 653543"/>
              <a:gd name="connsiteY34" fmla="*/ 482444 h 2173803"/>
              <a:gd name="connsiteX35" fmla="*/ 215977 w 653543"/>
              <a:gd name="connsiteY35" fmla="*/ 401101 h 2173803"/>
              <a:gd name="connsiteX36" fmla="*/ 207563 w 653543"/>
              <a:gd name="connsiteY36" fmla="*/ 359028 h 2173803"/>
              <a:gd name="connsiteX37" fmla="*/ 196343 w 653543"/>
              <a:gd name="connsiteY37" fmla="*/ 319759 h 2173803"/>
              <a:gd name="connsiteX38" fmla="*/ 187928 w 653543"/>
              <a:gd name="connsiteY38" fmla="*/ 294515 h 2173803"/>
              <a:gd name="connsiteX39" fmla="*/ 168294 w 653543"/>
              <a:gd name="connsiteY39" fmla="*/ 244027 h 2173803"/>
              <a:gd name="connsiteX40" fmla="*/ 143050 w 653543"/>
              <a:gd name="connsiteY40" fmla="*/ 196343 h 2173803"/>
              <a:gd name="connsiteX41" fmla="*/ 115001 w 653543"/>
              <a:gd name="connsiteY41" fmla="*/ 157074 h 2173803"/>
              <a:gd name="connsiteX42" fmla="*/ 98171 w 653543"/>
              <a:gd name="connsiteY42" fmla="*/ 134635 h 2173803"/>
              <a:gd name="connsiteX43" fmla="*/ 81342 w 653543"/>
              <a:gd name="connsiteY43" fmla="*/ 117806 h 2173803"/>
              <a:gd name="connsiteX44" fmla="*/ 61708 w 653543"/>
              <a:gd name="connsiteY44" fmla="*/ 98171 h 2173803"/>
              <a:gd name="connsiteX45" fmla="*/ 36463 w 653543"/>
              <a:gd name="connsiteY45" fmla="*/ 75732 h 2173803"/>
              <a:gd name="connsiteX46" fmla="*/ 11219 w 653543"/>
              <a:gd name="connsiteY46" fmla="*/ 56098 h 2173803"/>
              <a:gd name="connsiteX47" fmla="*/ 5609 w 653543"/>
              <a:gd name="connsiteY47" fmla="*/ 47683 h 2173803"/>
              <a:gd name="connsiteX48" fmla="*/ 0 w 653543"/>
              <a:gd name="connsiteY48" fmla="*/ 33659 h 2173803"/>
              <a:gd name="connsiteX49" fmla="*/ 0 w 653543"/>
              <a:gd name="connsiteY49" fmla="*/ 11219 h 2173803"/>
              <a:gd name="connsiteX50" fmla="*/ 5609 w 653543"/>
              <a:gd name="connsiteY50" fmla="*/ 2805 h 2173803"/>
              <a:gd name="connsiteX51" fmla="*/ 19634 w 653543"/>
              <a:gd name="connsiteY51" fmla="*/ 0 h 2173803"/>
              <a:gd name="connsiteX52" fmla="*/ 33658 w 653543"/>
              <a:gd name="connsiteY52" fmla="*/ 0 h 2173803"/>
              <a:gd name="connsiteX53" fmla="*/ 70122 w 653543"/>
              <a:gd name="connsiteY53" fmla="*/ 11219 h 2173803"/>
              <a:gd name="connsiteX54" fmla="*/ 143050 w 653543"/>
              <a:gd name="connsiteY54" fmla="*/ 39268 h 2173803"/>
              <a:gd name="connsiteX55" fmla="*/ 193538 w 653543"/>
              <a:gd name="connsiteY55" fmla="*/ 61708 h 2173803"/>
              <a:gd name="connsiteX56" fmla="*/ 269271 w 653543"/>
              <a:gd name="connsiteY56" fmla="*/ 100976 h 2173803"/>
              <a:gd name="connsiteX57" fmla="*/ 359028 w 653543"/>
              <a:gd name="connsiteY57" fmla="*/ 154270 h 2173803"/>
              <a:gd name="connsiteX58" fmla="*/ 420736 w 653543"/>
              <a:gd name="connsiteY58" fmla="*/ 199148 h 2173803"/>
              <a:gd name="connsiteX59" fmla="*/ 429150 w 653543"/>
              <a:gd name="connsiteY59" fmla="*/ 204758 h 2173803"/>
              <a:gd name="connsiteX60" fmla="*/ 490858 w 653543"/>
              <a:gd name="connsiteY60" fmla="*/ 339393 h 2173803"/>
              <a:gd name="connsiteX61" fmla="*/ 516103 w 653543"/>
              <a:gd name="connsiteY61" fmla="*/ 552567 h 217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653543" h="2173803">
                <a:moveTo>
                  <a:pt x="516103" y="552567"/>
                </a:moveTo>
                <a:lnTo>
                  <a:pt x="535737" y="740495"/>
                </a:lnTo>
                <a:lnTo>
                  <a:pt x="558176" y="934034"/>
                </a:lnTo>
                <a:lnTo>
                  <a:pt x="566591" y="1012571"/>
                </a:lnTo>
                <a:lnTo>
                  <a:pt x="560981" y="1096719"/>
                </a:lnTo>
                <a:lnTo>
                  <a:pt x="586225" y="1304282"/>
                </a:lnTo>
                <a:lnTo>
                  <a:pt x="614274" y="1531479"/>
                </a:lnTo>
                <a:lnTo>
                  <a:pt x="642323" y="1736238"/>
                </a:lnTo>
                <a:lnTo>
                  <a:pt x="653543" y="1837214"/>
                </a:lnTo>
                <a:lnTo>
                  <a:pt x="650738" y="2016728"/>
                </a:lnTo>
                <a:lnTo>
                  <a:pt x="650738" y="2047582"/>
                </a:lnTo>
                <a:lnTo>
                  <a:pt x="645128" y="2084046"/>
                </a:lnTo>
                <a:lnTo>
                  <a:pt x="633909" y="2120510"/>
                </a:lnTo>
                <a:lnTo>
                  <a:pt x="617079" y="2145754"/>
                </a:lnTo>
                <a:lnTo>
                  <a:pt x="594640" y="2159779"/>
                </a:lnTo>
                <a:lnTo>
                  <a:pt x="572201" y="2170998"/>
                </a:lnTo>
                <a:lnTo>
                  <a:pt x="558176" y="2173803"/>
                </a:lnTo>
                <a:lnTo>
                  <a:pt x="541347" y="2168193"/>
                </a:lnTo>
                <a:lnTo>
                  <a:pt x="513298" y="2148559"/>
                </a:lnTo>
                <a:lnTo>
                  <a:pt x="490858" y="2131730"/>
                </a:lnTo>
                <a:lnTo>
                  <a:pt x="454395" y="2095266"/>
                </a:lnTo>
                <a:lnTo>
                  <a:pt x="434760" y="2070022"/>
                </a:lnTo>
                <a:lnTo>
                  <a:pt x="417931" y="2030753"/>
                </a:lnTo>
                <a:lnTo>
                  <a:pt x="398296" y="1966240"/>
                </a:lnTo>
                <a:lnTo>
                  <a:pt x="387077" y="1907337"/>
                </a:lnTo>
                <a:lnTo>
                  <a:pt x="375857" y="1848434"/>
                </a:lnTo>
                <a:lnTo>
                  <a:pt x="370247" y="1803555"/>
                </a:lnTo>
                <a:lnTo>
                  <a:pt x="364638" y="1716603"/>
                </a:lnTo>
                <a:lnTo>
                  <a:pt x="361833" y="1595992"/>
                </a:lnTo>
                <a:lnTo>
                  <a:pt x="347808" y="1475381"/>
                </a:lnTo>
                <a:lnTo>
                  <a:pt x="322564" y="1276233"/>
                </a:lnTo>
                <a:lnTo>
                  <a:pt x="302930" y="1113548"/>
                </a:lnTo>
                <a:lnTo>
                  <a:pt x="272076" y="863911"/>
                </a:lnTo>
                <a:lnTo>
                  <a:pt x="238417" y="586225"/>
                </a:lnTo>
                <a:lnTo>
                  <a:pt x="224392" y="482444"/>
                </a:lnTo>
                <a:lnTo>
                  <a:pt x="215977" y="401101"/>
                </a:lnTo>
                <a:lnTo>
                  <a:pt x="207563" y="359028"/>
                </a:lnTo>
                <a:lnTo>
                  <a:pt x="196343" y="319759"/>
                </a:lnTo>
                <a:lnTo>
                  <a:pt x="187928" y="294515"/>
                </a:lnTo>
                <a:lnTo>
                  <a:pt x="168294" y="244027"/>
                </a:lnTo>
                <a:lnTo>
                  <a:pt x="143050" y="196343"/>
                </a:lnTo>
                <a:lnTo>
                  <a:pt x="115001" y="157074"/>
                </a:lnTo>
                <a:lnTo>
                  <a:pt x="98171" y="134635"/>
                </a:lnTo>
                <a:lnTo>
                  <a:pt x="81342" y="117806"/>
                </a:lnTo>
                <a:lnTo>
                  <a:pt x="61708" y="98171"/>
                </a:lnTo>
                <a:lnTo>
                  <a:pt x="36463" y="75732"/>
                </a:lnTo>
                <a:lnTo>
                  <a:pt x="11219" y="56098"/>
                </a:lnTo>
                <a:lnTo>
                  <a:pt x="5609" y="47683"/>
                </a:lnTo>
                <a:lnTo>
                  <a:pt x="0" y="33659"/>
                </a:lnTo>
                <a:lnTo>
                  <a:pt x="0" y="11219"/>
                </a:lnTo>
                <a:lnTo>
                  <a:pt x="5609" y="2805"/>
                </a:lnTo>
                <a:lnTo>
                  <a:pt x="19634" y="0"/>
                </a:lnTo>
                <a:lnTo>
                  <a:pt x="33658" y="0"/>
                </a:lnTo>
                <a:lnTo>
                  <a:pt x="70122" y="11219"/>
                </a:lnTo>
                <a:lnTo>
                  <a:pt x="143050" y="39268"/>
                </a:lnTo>
                <a:lnTo>
                  <a:pt x="193538" y="61708"/>
                </a:lnTo>
                <a:lnTo>
                  <a:pt x="269271" y="100976"/>
                </a:lnTo>
                <a:lnTo>
                  <a:pt x="359028" y="154270"/>
                </a:lnTo>
                <a:lnTo>
                  <a:pt x="420736" y="199148"/>
                </a:lnTo>
                <a:lnTo>
                  <a:pt x="429150" y="204758"/>
                </a:lnTo>
                <a:lnTo>
                  <a:pt x="490858" y="339393"/>
                </a:lnTo>
                <a:lnTo>
                  <a:pt x="516103" y="5525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47D29D99-31AE-47B4-B5E7-3B9490A11688}"/>
              </a:ext>
            </a:extLst>
          </p:cNvPr>
          <p:cNvSpPr/>
          <p:nvPr/>
        </p:nvSpPr>
        <p:spPr>
          <a:xfrm>
            <a:off x="3621088" y="3609975"/>
            <a:ext cx="3006725" cy="2032000"/>
          </a:xfrm>
          <a:custGeom>
            <a:avLst/>
            <a:gdLst>
              <a:gd name="connsiteX0" fmla="*/ 2037579 w 3007478"/>
              <a:gd name="connsiteY0" fmla="*/ 251064 h 2032294"/>
              <a:gd name="connsiteX1" fmla="*/ 1897512 w 3007478"/>
              <a:gd name="connsiteY1" fmla="*/ 256349 h 2032294"/>
              <a:gd name="connsiteX2" fmla="*/ 1725732 w 3007478"/>
              <a:gd name="connsiteY2" fmla="*/ 264278 h 2032294"/>
              <a:gd name="connsiteX3" fmla="*/ 1575094 w 3007478"/>
              <a:gd name="connsiteY3" fmla="*/ 274849 h 2032294"/>
              <a:gd name="connsiteX4" fmla="*/ 1453526 w 3007478"/>
              <a:gd name="connsiteY4" fmla="*/ 285420 h 2032294"/>
              <a:gd name="connsiteX5" fmla="*/ 1390100 w 3007478"/>
              <a:gd name="connsiteY5" fmla="*/ 290705 h 2032294"/>
              <a:gd name="connsiteX6" fmla="*/ 1117894 w 3007478"/>
              <a:gd name="connsiteY6" fmla="*/ 311847 h 2032294"/>
              <a:gd name="connsiteX7" fmla="*/ 959327 w 3007478"/>
              <a:gd name="connsiteY7" fmla="*/ 327704 h 2032294"/>
              <a:gd name="connsiteX8" fmla="*/ 792833 w 3007478"/>
              <a:gd name="connsiteY8" fmla="*/ 343561 h 2032294"/>
              <a:gd name="connsiteX9" fmla="*/ 584053 w 3007478"/>
              <a:gd name="connsiteY9" fmla="*/ 367346 h 2032294"/>
              <a:gd name="connsiteX10" fmla="*/ 372631 w 3007478"/>
              <a:gd name="connsiteY10" fmla="*/ 388488 h 2032294"/>
              <a:gd name="connsiteX11" fmla="*/ 177066 w 3007478"/>
              <a:gd name="connsiteY11" fmla="*/ 412273 h 2032294"/>
              <a:gd name="connsiteX12" fmla="*/ 52856 w 3007478"/>
              <a:gd name="connsiteY12" fmla="*/ 428130 h 2032294"/>
              <a:gd name="connsiteX13" fmla="*/ 0 w 3007478"/>
              <a:gd name="connsiteY13" fmla="*/ 266920 h 2032294"/>
              <a:gd name="connsiteX14" fmla="*/ 177066 w 3007478"/>
              <a:gd name="connsiteY14" fmla="*/ 251064 h 2032294"/>
              <a:gd name="connsiteX15" fmla="*/ 380560 w 3007478"/>
              <a:gd name="connsiteY15" fmla="*/ 224636 h 2032294"/>
              <a:gd name="connsiteX16" fmla="*/ 628981 w 3007478"/>
              <a:gd name="connsiteY16" fmla="*/ 192923 h 2032294"/>
              <a:gd name="connsiteX17" fmla="*/ 930257 w 3007478"/>
              <a:gd name="connsiteY17" fmla="*/ 155924 h 2032294"/>
              <a:gd name="connsiteX18" fmla="*/ 1123179 w 3007478"/>
              <a:gd name="connsiteY18" fmla="*/ 134782 h 2032294"/>
              <a:gd name="connsiteX19" fmla="*/ 1173392 w 3007478"/>
              <a:gd name="connsiteY19" fmla="*/ 129496 h 2032294"/>
              <a:gd name="connsiteX20" fmla="*/ 1390100 w 3007478"/>
              <a:gd name="connsiteY20" fmla="*/ 108354 h 2032294"/>
              <a:gd name="connsiteX21" fmla="*/ 1588308 w 3007478"/>
              <a:gd name="connsiteY21" fmla="*/ 100425 h 2032294"/>
              <a:gd name="connsiteX22" fmla="*/ 1929226 w 3007478"/>
              <a:gd name="connsiteY22" fmla="*/ 87212 h 2032294"/>
              <a:gd name="connsiteX23" fmla="*/ 2230502 w 3007478"/>
              <a:gd name="connsiteY23" fmla="*/ 73998 h 2032294"/>
              <a:gd name="connsiteX24" fmla="*/ 2460423 w 3007478"/>
              <a:gd name="connsiteY24" fmla="*/ 63427 h 2032294"/>
              <a:gd name="connsiteX25" fmla="*/ 2523850 w 3007478"/>
              <a:gd name="connsiteY25" fmla="*/ 44927 h 2032294"/>
              <a:gd name="connsiteX26" fmla="*/ 2666560 w 3007478"/>
              <a:gd name="connsiteY26" fmla="*/ 2643 h 2032294"/>
              <a:gd name="connsiteX27" fmla="*/ 2679774 w 3007478"/>
              <a:gd name="connsiteY27" fmla="*/ 0 h 2032294"/>
              <a:gd name="connsiteX28" fmla="*/ 2687702 w 3007478"/>
              <a:gd name="connsiteY28" fmla="*/ 0 h 2032294"/>
              <a:gd name="connsiteX29" fmla="*/ 2708844 w 3007478"/>
              <a:gd name="connsiteY29" fmla="*/ 5286 h 2032294"/>
              <a:gd name="connsiteX30" fmla="*/ 2753771 w 3007478"/>
              <a:gd name="connsiteY30" fmla="*/ 29071 h 2032294"/>
              <a:gd name="connsiteX31" fmla="*/ 2811912 w 3007478"/>
              <a:gd name="connsiteY31" fmla="*/ 71355 h 2032294"/>
              <a:gd name="connsiteX32" fmla="*/ 2851554 w 3007478"/>
              <a:gd name="connsiteY32" fmla="*/ 110997 h 2032294"/>
              <a:gd name="connsiteX33" fmla="*/ 2883267 w 3007478"/>
              <a:gd name="connsiteY33" fmla="*/ 142710 h 2032294"/>
              <a:gd name="connsiteX34" fmla="*/ 2909695 w 3007478"/>
              <a:gd name="connsiteY34" fmla="*/ 174423 h 2032294"/>
              <a:gd name="connsiteX35" fmla="*/ 2946694 w 3007478"/>
              <a:gd name="connsiteY35" fmla="*/ 229921 h 2032294"/>
              <a:gd name="connsiteX36" fmla="*/ 2983693 w 3007478"/>
              <a:gd name="connsiteY36" fmla="*/ 293348 h 2032294"/>
              <a:gd name="connsiteX37" fmla="*/ 3004835 w 3007478"/>
              <a:gd name="connsiteY37" fmla="*/ 335632 h 2032294"/>
              <a:gd name="connsiteX38" fmla="*/ 3007478 w 3007478"/>
              <a:gd name="connsiteY38" fmla="*/ 356775 h 2032294"/>
              <a:gd name="connsiteX39" fmla="*/ 2996907 w 3007478"/>
              <a:gd name="connsiteY39" fmla="*/ 383202 h 2032294"/>
              <a:gd name="connsiteX40" fmla="*/ 2975764 w 3007478"/>
              <a:gd name="connsiteY40" fmla="*/ 417558 h 2032294"/>
              <a:gd name="connsiteX41" fmla="*/ 2938765 w 3007478"/>
              <a:gd name="connsiteY41" fmla="*/ 459843 h 2032294"/>
              <a:gd name="connsiteX42" fmla="*/ 2920266 w 3007478"/>
              <a:gd name="connsiteY42" fmla="*/ 483628 h 2032294"/>
              <a:gd name="connsiteX43" fmla="*/ 2912338 w 3007478"/>
              <a:gd name="connsiteY43" fmla="*/ 496842 h 2032294"/>
              <a:gd name="connsiteX44" fmla="*/ 2854197 w 3007478"/>
              <a:gd name="connsiteY44" fmla="*/ 750548 h 2032294"/>
              <a:gd name="connsiteX45" fmla="*/ 2780199 w 3007478"/>
              <a:gd name="connsiteY45" fmla="*/ 1078252 h 2032294"/>
              <a:gd name="connsiteX46" fmla="*/ 2708844 w 3007478"/>
              <a:gd name="connsiteY46" fmla="*/ 1398028 h 2032294"/>
              <a:gd name="connsiteX47" fmla="*/ 2621633 w 3007478"/>
              <a:gd name="connsiteY47" fmla="*/ 1794444 h 2032294"/>
              <a:gd name="connsiteX48" fmla="*/ 2576705 w 3007478"/>
              <a:gd name="connsiteY48" fmla="*/ 1979438 h 2032294"/>
              <a:gd name="connsiteX49" fmla="*/ 2571420 w 3007478"/>
              <a:gd name="connsiteY49" fmla="*/ 1984724 h 2032294"/>
              <a:gd name="connsiteX50" fmla="*/ 2552920 w 3007478"/>
              <a:gd name="connsiteY50" fmla="*/ 2003223 h 2032294"/>
              <a:gd name="connsiteX51" fmla="*/ 2518564 w 3007478"/>
              <a:gd name="connsiteY51" fmla="*/ 2027008 h 2032294"/>
              <a:gd name="connsiteX52" fmla="*/ 2502708 w 3007478"/>
              <a:gd name="connsiteY52" fmla="*/ 2032294 h 2032294"/>
              <a:gd name="connsiteX53" fmla="*/ 2486851 w 3007478"/>
              <a:gd name="connsiteY53" fmla="*/ 2032294 h 2032294"/>
              <a:gd name="connsiteX54" fmla="*/ 2468352 w 3007478"/>
              <a:gd name="connsiteY54" fmla="*/ 2032294 h 2032294"/>
              <a:gd name="connsiteX55" fmla="*/ 2439281 w 3007478"/>
              <a:gd name="connsiteY55" fmla="*/ 2021723 h 2032294"/>
              <a:gd name="connsiteX56" fmla="*/ 2415496 w 3007478"/>
              <a:gd name="connsiteY56" fmla="*/ 2008509 h 2032294"/>
              <a:gd name="connsiteX57" fmla="*/ 2389068 w 3007478"/>
              <a:gd name="connsiteY57" fmla="*/ 1990009 h 2032294"/>
              <a:gd name="connsiteX58" fmla="*/ 2365283 w 3007478"/>
              <a:gd name="connsiteY58" fmla="*/ 1971510 h 2032294"/>
              <a:gd name="connsiteX59" fmla="*/ 2336213 w 3007478"/>
              <a:gd name="connsiteY59" fmla="*/ 1942439 h 2032294"/>
              <a:gd name="connsiteX60" fmla="*/ 2370569 w 3007478"/>
              <a:gd name="connsiteY60" fmla="*/ 1783873 h 2032294"/>
              <a:gd name="connsiteX61" fmla="*/ 2391711 w 3007478"/>
              <a:gd name="connsiteY61" fmla="*/ 1659662 h 2032294"/>
              <a:gd name="connsiteX62" fmla="*/ 2423424 w 3007478"/>
              <a:gd name="connsiteY62" fmla="*/ 1456169 h 2032294"/>
              <a:gd name="connsiteX63" fmla="*/ 2444567 w 3007478"/>
              <a:gd name="connsiteY63" fmla="*/ 1308173 h 2032294"/>
              <a:gd name="connsiteX64" fmla="*/ 2478923 w 3007478"/>
              <a:gd name="connsiteY64" fmla="*/ 1083538 h 2032294"/>
              <a:gd name="connsiteX65" fmla="*/ 2486851 w 3007478"/>
              <a:gd name="connsiteY65" fmla="*/ 1022754 h 2032294"/>
              <a:gd name="connsiteX66" fmla="*/ 2505350 w 3007478"/>
              <a:gd name="connsiteY66" fmla="*/ 932899 h 2032294"/>
              <a:gd name="connsiteX67" fmla="*/ 2529135 w 3007478"/>
              <a:gd name="connsiteY67" fmla="*/ 774333 h 2032294"/>
              <a:gd name="connsiteX68" fmla="*/ 2560849 w 3007478"/>
              <a:gd name="connsiteY68" fmla="*/ 594624 h 2032294"/>
              <a:gd name="connsiteX69" fmla="*/ 2595205 w 3007478"/>
              <a:gd name="connsiteY69" fmla="*/ 393773 h 2032294"/>
              <a:gd name="connsiteX70" fmla="*/ 2597848 w 3007478"/>
              <a:gd name="connsiteY70" fmla="*/ 359417 h 2032294"/>
              <a:gd name="connsiteX71" fmla="*/ 2595205 w 3007478"/>
              <a:gd name="connsiteY71" fmla="*/ 335632 h 2032294"/>
              <a:gd name="connsiteX72" fmla="*/ 2587276 w 3007478"/>
              <a:gd name="connsiteY72" fmla="*/ 303919 h 2032294"/>
              <a:gd name="connsiteX73" fmla="*/ 2579348 w 3007478"/>
              <a:gd name="connsiteY73" fmla="*/ 285420 h 2032294"/>
              <a:gd name="connsiteX74" fmla="*/ 2560849 w 3007478"/>
              <a:gd name="connsiteY74" fmla="*/ 266920 h 2032294"/>
              <a:gd name="connsiteX75" fmla="*/ 2539707 w 3007478"/>
              <a:gd name="connsiteY75" fmla="*/ 253706 h 2032294"/>
              <a:gd name="connsiteX76" fmla="*/ 2513279 w 3007478"/>
              <a:gd name="connsiteY76" fmla="*/ 245778 h 2032294"/>
              <a:gd name="connsiteX77" fmla="*/ 2489494 w 3007478"/>
              <a:gd name="connsiteY77" fmla="*/ 243135 h 2032294"/>
              <a:gd name="connsiteX78" fmla="*/ 2389068 w 3007478"/>
              <a:gd name="connsiteY78" fmla="*/ 243135 h 2032294"/>
              <a:gd name="connsiteX79" fmla="*/ 2219931 w 3007478"/>
              <a:gd name="connsiteY79" fmla="*/ 245778 h 2032294"/>
              <a:gd name="connsiteX80" fmla="*/ 2037579 w 3007478"/>
              <a:gd name="connsiteY80" fmla="*/ 251064 h 203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007478" h="2032294">
                <a:moveTo>
                  <a:pt x="2037579" y="251064"/>
                </a:moveTo>
                <a:lnTo>
                  <a:pt x="1897512" y="256349"/>
                </a:lnTo>
                <a:lnTo>
                  <a:pt x="1725732" y="264278"/>
                </a:lnTo>
                <a:lnTo>
                  <a:pt x="1575094" y="274849"/>
                </a:lnTo>
                <a:lnTo>
                  <a:pt x="1453526" y="285420"/>
                </a:lnTo>
                <a:lnTo>
                  <a:pt x="1390100" y="290705"/>
                </a:lnTo>
                <a:lnTo>
                  <a:pt x="1117894" y="311847"/>
                </a:lnTo>
                <a:lnTo>
                  <a:pt x="959327" y="327704"/>
                </a:lnTo>
                <a:lnTo>
                  <a:pt x="792833" y="343561"/>
                </a:lnTo>
                <a:lnTo>
                  <a:pt x="584053" y="367346"/>
                </a:lnTo>
                <a:lnTo>
                  <a:pt x="372631" y="388488"/>
                </a:lnTo>
                <a:lnTo>
                  <a:pt x="177066" y="412273"/>
                </a:lnTo>
                <a:lnTo>
                  <a:pt x="52856" y="428130"/>
                </a:lnTo>
                <a:lnTo>
                  <a:pt x="0" y="266920"/>
                </a:lnTo>
                <a:lnTo>
                  <a:pt x="177066" y="251064"/>
                </a:lnTo>
                <a:lnTo>
                  <a:pt x="380560" y="224636"/>
                </a:lnTo>
                <a:lnTo>
                  <a:pt x="628981" y="192923"/>
                </a:lnTo>
                <a:lnTo>
                  <a:pt x="930257" y="155924"/>
                </a:lnTo>
                <a:lnTo>
                  <a:pt x="1123179" y="134782"/>
                </a:lnTo>
                <a:lnTo>
                  <a:pt x="1173392" y="129496"/>
                </a:lnTo>
                <a:lnTo>
                  <a:pt x="1390100" y="108354"/>
                </a:lnTo>
                <a:lnTo>
                  <a:pt x="1588308" y="100425"/>
                </a:lnTo>
                <a:lnTo>
                  <a:pt x="1929226" y="87212"/>
                </a:lnTo>
                <a:lnTo>
                  <a:pt x="2230502" y="73998"/>
                </a:lnTo>
                <a:lnTo>
                  <a:pt x="2460423" y="63427"/>
                </a:lnTo>
                <a:lnTo>
                  <a:pt x="2523850" y="44927"/>
                </a:lnTo>
                <a:lnTo>
                  <a:pt x="2666560" y="2643"/>
                </a:lnTo>
                <a:lnTo>
                  <a:pt x="2679774" y="0"/>
                </a:lnTo>
                <a:lnTo>
                  <a:pt x="2687702" y="0"/>
                </a:lnTo>
                <a:lnTo>
                  <a:pt x="2708844" y="5286"/>
                </a:lnTo>
                <a:lnTo>
                  <a:pt x="2753771" y="29071"/>
                </a:lnTo>
                <a:lnTo>
                  <a:pt x="2811912" y="71355"/>
                </a:lnTo>
                <a:lnTo>
                  <a:pt x="2851554" y="110997"/>
                </a:lnTo>
                <a:lnTo>
                  <a:pt x="2883267" y="142710"/>
                </a:lnTo>
                <a:lnTo>
                  <a:pt x="2909695" y="174423"/>
                </a:lnTo>
                <a:lnTo>
                  <a:pt x="2946694" y="229921"/>
                </a:lnTo>
                <a:lnTo>
                  <a:pt x="2983693" y="293348"/>
                </a:lnTo>
                <a:lnTo>
                  <a:pt x="3004835" y="335632"/>
                </a:lnTo>
                <a:lnTo>
                  <a:pt x="3007478" y="356775"/>
                </a:lnTo>
                <a:lnTo>
                  <a:pt x="2996907" y="383202"/>
                </a:lnTo>
                <a:lnTo>
                  <a:pt x="2975764" y="417558"/>
                </a:lnTo>
                <a:lnTo>
                  <a:pt x="2938765" y="459843"/>
                </a:lnTo>
                <a:lnTo>
                  <a:pt x="2920266" y="483628"/>
                </a:lnTo>
                <a:lnTo>
                  <a:pt x="2912338" y="496842"/>
                </a:lnTo>
                <a:lnTo>
                  <a:pt x="2854197" y="750548"/>
                </a:lnTo>
                <a:lnTo>
                  <a:pt x="2780199" y="1078252"/>
                </a:lnTo>
                <a:lnTo>
                  <a:pt x="2708844" y="1398028"/>
                </a:lnTo>
                <a:lnTo>
                  <a:pt x="2621633" y="1794444"/>
                </a:lnTo>
                <a:lnTo>
                  <a:pt x="2576705" y="1979438"/>
                </a:lnTo>
                <a:lnTo>
                  <a:pt x="2571420" y="1984724"/>
                </a:lnTo>
                <a:lnTo>
                  <a:pt x="2552920" y="2003223"/>
                </a:lnTo>
                <a:lnTo>
                  <a:pt x="2518564" y="2027008"/>
                </a:lnTo>
                <a:lnTo>
                  <a:pt x="2502708" y="2032294"/>
                </a:lnTo>
                <a:lnTo>
                  <a:pt x="2486851" y="2032294"/>
                </a:lnTo>
                <a:lnTo>
                  <a:pt x="2468352" y="2032294"/>
                </a:lnTo>
                <a:lnTo>
                  <a:pt x="2439281" y="2021723"/>
                </a:lnTo>
                <a:lnTo>
                  <a:pt x="2415496" y="2008509"/>
                </a:lnTo>
                <a:lnTo>
                  <a:pt x="2389068" y="1990009"/>
                </a:lnTo>
                <a:lnTo>
                  <a:pt x="2365283" y="1971510"/>
                </a:lnTo>
                <a:lnTo>
                  <a:pt x="2336213" y="1942439"/>
                </a:lnTo>
                <a:lnTo>
                  <a:pt x="2370569" y="1783873"/>
                </a:lnTo>
                <a:lnTo>
                  <a:pt x="2391711" y="1659662"/>
                </a:lnTo>
                <a:lnTo>
                  <a:pt x="2423424" y="1456169"/>
                </a:lnTo>
                <a:lnTo>
                  <a:pt x="2444567" y="1308173"/>
                </a:lnTo>
                <a:lnTo>
                  <a:pt x="2478923" y="1083538"/>
                </a:lnTo>
                <a:lnTo>
                  <a:pt x="2486851" y="1022754"/>
                </a:lnTo>
                <a:lnTo>
                  <a:pt x="2505350" y="932899"/>
                </a:lnTo>
                <a:lnTo>
                  <a:pt x="2529135" y="774333"/>
                </a:lnTo>
                <a:lnTo>
                  <a:pt x="2560849" y="594624"/>
                </a:lnTo>
                <a:lnTo>
                  <a:pt x="2595205" y="393773"/>
                </a:lnTo>
                <a:lnTo>
                  <a:pt x="2597848" y="359417"/>
                </a:lnTo>
                <a:lnTo>
                  <a:pt x="2595205" y="335632"/>
                </a:lnTo>
                <a:lnTo>
                  <a:pt x="2587276" y="303919"/>
                </a:lnTo>
                <a:lnTo>
                  <a:pt x="2579348" y="285420"/>
                </a:lnTo>
                <a:lnTo>
                  <a:pt x="2560849" y="266920"/>
                </a:lnTo>
                <a:lnTo>
                  <a:pt x="2539707" y="253706"/>
                </a:lnTo>
                <a:lnTo>
                  <a:pt x="2513279" y="245778"/>
                </a:lnTo>
                <a:lnTo>
                  <a:pt x="2489494" y="243135"/>
                </a:lnTo>
                <a:lnTo>
                  <a:pt x="2389068" y="243135"/>
                </a:lnTo>
                <a:lnTo>
                  <a:pt x="2219931" y="245778"/>
                </a:lnTo>
                <a:lnTo>
                  <a:pt x="2037579" y="2510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FF9F6D91-080A-41A5-80C1-E311E75881A0}"/>
              </a:ext>
            </a:extLst>
          </p:cNvPr>
          <p:cNvSpPr/>
          <p:nvPr/>
        </p:nvSpPr>
        <p:spPr>
          <a:xfrm>
            <a:off x="4594225" y="2670175"/>
            <a:ext cx="504825" cy="2782888"/>
          </a:xfrm>
          <a:custGeom>
            <a:avLst/>
            <a:gdLst>
              <a:gd name="connsiteX0" fmla="*/ 171907 w 504748"/>
              <a:gd name="connsiteY0" fmla="*/ 749808 h 2783434"/>
              <a:gd name="connsiteX1" fmla="*/ 175564 w 504748"/>
              <a:gd name="connsiteY1" fmla="*/ 1086307 h 2783434"/>
              <a:gd name="connsiteX2" fmla="*/ 171907 w 504748"/>
              <a:gd name="connsiteY2" fmla="*/ 1521562 h 2783434"/>
              <a:gd name="connsiteX3" fmla="*/ 175564 w 504748"/>
              <a:gd name="connsiteY3" fmla="*/ 2359152 h 2783434"/>
              <a:gd name="connsiteX4" fmla="*/ 175564 w 504748"/>
              <a:gd name="connsiteY4" fmla="*/ 2783434 h 2783434"/>
              <a:gd name="connsiteX5" fmla="*/ 438912 w 504748"/>
              <a:gd name="connsiteY5" fmla="*/ 2754173 h 2783434"/>
              <a:gd name="connsiteX6" fmla="*/ 442569 w 504748"/>
              <a:gd name="connsiteY6" fmla="*/ 2542032 h 2783434"/>
              <a:gd name="connsiteX7" fmla="*/ 438912 w 504748"/>
              <a:gd name="connsiteY7" fmla="*/ 2161642 h 2783434"/>
              <a:gd name="connsiteX8" fmla="*/ 442569 w 504748"/>
              <a:gd name="connsiteY8" fmla="*/ 1726387 h 2783434"/>
              <a:gd name="connsiteX9" fmla="*/ 442569 w 504748"/>
              <a:gd name="connsiteY9" fmla="*/ 1221638 h 2783434"/>
              <a:gd name="connsiteX10" fmla="*/ 442569 w 504748"/>
              <a:gd name="connsiteY10" fmla="*/ 746150 h 2783434"/>
              <a:gd name="connsiteX11" fmla="*/ 442569 w 504748"/>
              <a:gd name="connsiteY11" fmla="*/ 559613 h 2783434"/>
              <a:gd name="connsiteX12" fmla="*/ 446227 w 504748"/>
              <a:gd name="connsiteY12" fmla="*/ 479146 h 2783434"/>
              <a:gd name="connsiteX13" fmla="*/ 449884 w 504748"/>
              <a:gd name="connsiteY13" fmla="*/ 438912 h 2783434"/>
              <a:gd name="connsiteX14" fmla="*/ 457200 w 504748"/>
              <a:gd name="connsiteY14" fmla="*/ 398678 h 2783434"/>
              <a:gd name="connsiteX15" fmla="*/ 471830 w 504748"/>
              <a:gd name="connsiteY15" fmla="*/ 358445 h 2783434"/>
              <a:gd name="connsiteX16" fmla="*/ 490118 w 504748"/>
              <a:gd name="connsiteY16" fmla="*/ 325526 h 2783434"/>
              <a:gd name="connsiteX17" fmla="*/ 501091 w 504748"/>
              <a:gd name="connsiteY17" fmla="*/ 299923 h 2783434"/>
              <a:gd name="connsiteX18" fmla="*/ 504748 w 504748"/>
              <a:gd name="connsiteY18" fmla="*/ 270662 h 2783434"/>
              <a:gd name="connsiteX19" fmla="*/ 504748 w 504748"/>
              <a:gd name="connsiteY19" fmla="*/ 248717 h 2783434"/>
              <a:gd name="connsiteX20" fmla="*/ 497433 w 504748"/>
              <a:gd name="connsiteY20" fmla="*/ 215798 h 2783434"/>
              <a:gd name="connsiteX21" fmla="*/ 482803 w 504748"/>
              <a:gd name="connsiteY21" fmla="*/ 193853 h 2783434"/>
              <a:gd name="connsiteX22" fmla="*/ 453542 w 504748"/>
              <a:gd name="connsiteY22" fmla="*/ 164592 h 2783434"/>
              <a:gd name="connsiteX23" fmla="*/ 416966 w 504748"/>
              <a:gd name="connsiteY23" fmla="*/ 135331 h 2783434"/>
              <a:gd name="connsiteX24" fmla="*/ 365760 w 504748"/>
              <a:gd name="connsiteY24" fmla="*/ 98755 h 2783434"/>
              <a:gd name="connsiteX25" fmla="*/ 303580 w 504748"/>
              <a:gd name="connsiteY25" fmla="*/ 58522 h 2783434"/>
              <a:gd name="connsiteX26" fmla="*/ 252374 w 504748"/>
              <a:gd name="connsiteY26" fmla="*/ 36576 h 2783434"/>
              <a:gd name="connsiteX27" fmla="*/ 171907 w 504748"/>
              <a:gd name="connsiteY27" fmla="*/ 7315 h 2783434"/>
              <a:gd name="connsiteX28" fmla="*/ 138988 w 504748"/>
              <a:gd name="connsiteY28" fmla="*/ 0 h 2783434"/>
              <a:gd name="connsiteX29" fmla="*/ 84124 w 504748"/>
              <a:gd name="connsiteY29" fmla="*/ 0 h 2783434"/>
              <a:gd name="connsiteX30" fmla="*/ 43891 w 504748"/>
              <a:gd name="connsiteY30" fmla="*/ 0 h 2783434"/>
              <a:gd name="connsiteX31" fmla="*/ 25603 w 504748"/>
              <a:gd name="connsiteY31" fmla="*/ 3658 h 2783434"/>
              <a:gd name="connsiteX32" fmla="*/ 3657 w 504748"/>
              <a:gd name="connsiteY32" fmla="*/ 18288 h 2783434"/>
              <a:gd name="connsiteX33" fmla="*/ 0 w 504748"/>
              <a:gd name="connsiteY33" fmla="*/ 29261 h 2783434"/>
              <a:gd name="connsiteX34" fmla="*/ 0 w 504748"/>
              <a:gd name="connsiteY34" fmla="*/ 40234 h 2783434"/>
              <a:gd name="connsiteX35" fmla="*/ 7315 w 504748"/>
              <a:gd name="connsiteY35" fmla="*/ 51206 h 2783434"/>
              <a:gd name="connsiteX36" fmla="*/ 36576 w 504748"/>
              <a:gd name="connsiteY36" fmla="*/ 69494 h 2783434"/>
              <a:gd name="connsiteX37" fmla="*/ 69494 w 504748"/>
              <a:gd name="connsiteY37" fmla="*/ 87782 h 2783434"/>
              <a:gd name="connsiteX38" fmla="*/ 87782 w 504748"/>
              <a:gd name="connsiteY38" fmla="*/ 102413 h 2783434"/>
              <a:gd name="connsiteX39" fmla="*/ 109728 w 504748"/>
              <a:gd name="connsiteY39" fmla="*/ 131674 h 2783434"/>
              <a:gd name="connsiteX40" fmla="*/ 131673 w 504748"/>
              <a:gd name="connsiteY40" fmla="*/ 168250 h 2783434"/>
              <a:gd name="connsiteX41" fmla="*/ 146304 w 504748"/>
              <a:gd name="connsiteY41" fmla="*/ 204826 h 2783434"/>
              <a:gd name="connsiteX42" fmla="*/ 157276 w 504748"/>
              <a:gd name="connsiteY42" fmla="*/ 234086 h 2783434"/>
              <a:gd name="connsiteX43" fmla="*/ 168249 w 504748"/>
              <a:gd name="connsiteY43" fmla="*/ 285293 h 2783434"/>
              <a:gd name="connsiteX44" fmla="*/ 171907 w 504748"/>
              <a:gd name="connsiteY44" fmla="*/ 329184 h 2783434"/>
              <a:gd name="connsiteX45" fmla="*/ 175564 w 504748"/>
              <a:gd name="connsiteY45" fmla="*/ 449885 h 2783434"/>
              <a:gd name="connsiteX46" fmla="*/ 171907 w 504748"/>
              <a:gd name="connsiteY46" fmla="*/ 749808 h 278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4748" h="2783434">
                <a:moveTo>
                  <a:pt x="171907" y="749808"/>
                </a:moveTo>
                <a:lnTo>
                  <a:pt x="175564" y="1086307"/>
                </a:lnTo>
                <a:lnTo>
                  <a:pt x="171907" y="1521562"/>
                </a:lnTo>
                <a:lnTo>
                  <a:pt x="175564" y="2359152"/>
                </a:lnTo>
                <a:lnTo>
                  <a:pt x="175564" y="2783434"/>
                </a:lnTo>
                <a:lnTo>
                  <a:pt x="438912" y="2754173"/>
                </a:lnTo>
                <a:lnTo>
                  <a:pt x="442569" y="2542032"/>
                </a:lnTo>
                <a:lnTo>
                  <a:pt x="438912" y="2161642"/>
                </a:lnTo>
                <a:lnTo>
                  <a:pt x="442569" y="1726387"/>
                </a:lnTo>
                <a:lnTo>
                  <a:pt x="442569" y="1221638"/>
                </a:lnTo>
                <a:lnTo>
                  <a:pt x="442569" y="746150"/>
                </a:lnTo>
                <a:lnTo>
                  <a:pt x="442569" y="559613"/>
                </a:lnTo>
                <a:lnTo>
                  <a:pt x="446227" y="479146"/>
                </a:lnTo>
                <a:lnTo>
                  <a:pt x="449884" y="438912"/>
                </a:lnTo>
                <a:lnTo>
                  <a:pt x="457200" y="398678"/>
                </a:lnTo>
                <a:lnTo>
                  <a:pt x="471830" y="358445"/>
                </a:lnTo>
                <a:lnTo>
                  <a:pt x="490118" y="325526"/>
                </a:lnTo>
                <a:lnTo>
                  <a:pt x="501091" y="299923"/>
                </a:lnTo>
                <a:lnTo>
                  <a:pt x="504748" y="270662"/>
                </a:lnTo>
                <a:lnTo>
                  <a:pt x="504748" y="248717"/>
                </a:lnTo>
                <a:lnTo>
                  <a:pt x="497433" y="215798"/>
                </a:lnTo>
                <a:lnTo>
                  <a:pt x="482803" y="193853"/>
                </a:lnTo>
                <a:lnTo>
                  <a:pt x="453542" y="164592"/>
                </a:lnTo>
                <a:lnTo>
                  <a:pt x="416966" y="135331"/>
                </a:lnTo>
                <a:lnTo>
                  <a:pt x="365760" y="98755"/>
                </a:lnTo>
                <a:lnTo>
                  <a:pt x="303580" y="58522"/>
                </a:lnTo>
                <a:lnTo>
                  <a:pt x="252374" y="36576"/>
                </a:lnTo>
                <a:lnTo>
                  <a:pt x="171907" y="7315"/>
                </a:lnTo>
                <a:lnTo>
                  <a:pt x="138988" y="0"/>
                </a:lnTo>
                <a:lnTo>
                  <a:pt x="84124" y="0"/>
                </a:lnTo>
                <a:lnTo>
                  <a:pt x="43891" y="0"/>
                </a:lnTo>
                <a:lnTo>
                  <a:pt x="25603" y="3658"/>
                </a:lnTo>
                <a:lnTo>
                  <a:pt x="3657" y="18288"/>
                </a:lnTo>
                <a:lnTo>
                  <a:pt x="0" y="29261"/>
                </a:lnTo>
                <a:lnTo>
                  <a:pt x="0" y="40234"/>
                </a:lnTo>
                <a:lnTo>
                  <a:pt x="7315" y="51206"/>
                </a:lnTo>
                <a:lnTo>
                  <a:pt x="36576" y="69494"/>
                </a:lnTo>
                <a:lnTo>
                  <a:pt x="69494" y="87782"/>
                </a:lnTo>
                <a:lnTo>
                  <a:pt x="87782" y="102413"/>
                </a:lnTo>
                <a:lnTo>
                  <a:pt x="109728" y="131674"/>
                </a:lnTo>
                <a:lnTo>
                  <a:pt x="131673" y="168250"/>
                </a:lnTo>
                <a:lnTo>
                  <a:pt x="146304" y="204826"/>
                </a:lnTo>
                <a:lnTo>
                  <a:pt x="157276" y="234086"/>
                </a:lnTo>
                <a:lnTo>
                  <a:pt x="168249" y="285293"/>
                </a:lnTo>
                <a:lnTo>
                  <a:pt x="171907" y="329184"/>
                </a:lnTo>
                <a:lnTo>
                  <a:pt x="175564" y="449885"/>
                </a:lnTo>
                <a:lnTo>
                  <a:pt x="171907" y="7498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EF489615-4A1F-47EC-945C-70A17131308C}"/>
              </a:ext>
            </a:extLst>
          </p:cNvPr>
          <p:cNvSpPr/>
          <p:nvPr/>
        </p:nvSpPr>
        <p:spPr>
          <a:xfrm>
            <a:off x="3735388" y="4433888"/>
            <a:ext cx="2457450" cy="381000"/>
          </a:xfrm>
          <a:custGeom>
            <a:avLst/>
            <a:gdLst>
              <a:gd name="connsiteX0" fmla="*/ 1869282 w 2457450"/>
              <a:gd name="connsiteY0" fmla="*/ 216693 h 381000"/>
              <a:gd name="connsiteX1" fmla="*/ 1695450 w 2457450"/>
              <a:gd name="connsiteY1" fmla="*/ 221456 h 381000"/>
              <a:gd name="connsiteX2" fmla="*/ 1493044 w 2457450"/>
              <a:gd name="connsiteY2" fmla="*/ 230981 h 381000"/>
              <a:gd name="connsiteX3" fmla="*/ 1362075 w 2457450"/>
              <a:gd name="connsiteY3" fmla="*/ 240506 h 381000"/>
              <a:gd name="connsiteX4" fmla="*/ 1283494 w 2457450"/>
              <a:gd name="connsiteY4" fmla="*/ 247650 h 381000"/>
              <a:gd name="connsiteX5" fmla="*/ 1035844 w 2457450"/>
              <a:gd name="connsiteY5" fmla="*/ 266700 h 381000"/>
              <a:gd name="connsiteX6" fmla="*/ 881063 w 2457450"/>
              <a:gd name="connsiteY6" fmla="*/ 292893 h 381000"/>
              <a:gd name="connsiteX7" fmla="*/ 676275 w 2457450"/>
              <a:gd name="connsiteY7" fmla="*/ 326231 h 381000"/>
              <a:gd name="connsiteX8" fmla="*/ 469107 w 2457450"/>
              <a:gd name="connsiteY8" fmla="*/ 361950 h 381000"/>
              <a:gd name="connsiteX9" fmla="*/ 369094 w 2457450"/>
              <a:gd name="connsiteY9" fmla="*/ 378618 h 381000"/>
              <a:gd name="connsiteX10" fmla="*/ 316707 w 2457450"/>
              <a:gd name="connsiteY10" fmla="*/ 381000 h 381000"/>
              <a:gd name="connsiteX11" fmla="*/ 197644 w 2457450"/>
              <a:gd name="connsiteY11" fmla="*/ 371475 h 381000"/>
              <a:gd name="connsiteX12" fmla="*/ 19050 w 2457450"/>
              <a:gd name="connsiteY12" fmla="*/ 352425 h 381000"/>
              <a:gd name="connsiteX13" fmla="*/ 0 w 2457450"/>
              <a:gd name="connsiteY13" fmla="*/ 350043 h 381000"/>
              <a:gd name="connsiteX14" fmla="*/ 0 w 2457450"/>
              <a:gd name="connsiteY14" fmla="*/ 230981 h 381000"/>
              <a:gd name="connsiteX15" fmla="*/ 278607 w 2457450"/>
              <a:gd name="connsiteY15" fmla="*/ 195262 h 381000"/>
              <a:gd name="connsiteX16" fmla="*/ 540544 w 2457450"/>
              <a:gd name="connsiteY16" fmla="*/ 159543 h 381000"/>
              <a:gd name="connsiteX17" fmla="*/ 766763 w 2457450"/>
              <a:gd name="connsiteY17" fmla="*/ 126206 h 381000"/>
              <a:gd name="connsiteX18" fmla="*/ 1000125 w 2457450"/>
              <a:gd name="connsiteY18" fmla="*/ 92868 h 381000"/>
              <a:gd name="connsiteX19" fmla="*/ 1066800 w 2457450"/>
              <a:gd name="connsiteY19" fmla="*/ 85725 h 381000"/>
              <a:gd name="connsiteX20" fmla="*/ 1283494 w 2457450"/>
              <a:gd name="connsiteY20" fmla="*/ 66675 h 381000"/>
              <a:gd name="connsiteX21" fmla="*/ 1612107 w 2457450"/>
              <a:gd name="connsiteY21" fmla="*/ 45243 h 381000"/>
              <a:gd name="connsiteX22" fmla="*/ 1864519 w 2457450"/>
              <a:gd name="connsiteY22" fmla="*/ 28575 h 381000"/>
              <a:gd name="connsiteX23" fmla="*/ 1988344 w 2457450"/>
              <a:gd name="connsiteY23" fmla="*/ 21431 h 381000"/>
              <a:gd name="connsiteX24" fmla="*/ 2057400 w 2457450"/>
              <a:gd name="connsiteY24" fmla="*/ 19050 h 381000"/>
              <a:gd name="connsiteX25" fmla="*/ 2166938 w 2457450"/>
              <a:gd name="connsiteY25" fmla="*/ 0 h 381000"/>
              <a:gd name="connsiteX26" fmla="*/ 2226469 w 2457450"/>
              <a:gd name="connsiteY26" fmla="*/ 19050 h 381000"/>
              <a:gd name="connsiteX27" fmla="*/ 2324100 w 2457450"/>
              <a:gd name="connsiteY27" fmla="*/ 57150 h 381000"/>
              <a:gd name="connsiteX28" fmla="*/ 2457450 w 2457450"/>
              <a:gd name="connsiteY28" fmla="*/ 119062 h 381000"/>
              <a:gd name="connsiteX29" fmla="*/ 2455069 w 2457450"/>
              <a:gd name="connsiteY29" fmla="*/ 226218 h 381000"/>
              <a:gd name="connsiteX30" fmla="*/ 2274094 w 2457450"/>
              <a:gd name="connsiteY30" fmla="*/ 219075 h 381000"/>
              <a:gd name="connsiteX31" fmla="*/ 2114550 w 2457450"/>
              <a:gd name="connsiteY31" fmla="*/ 216693 h 381000"/>
              <a:gd name="connsiteX32" fmla="*/ 1869282 w 2457450"/>
              <a:gd name="connsiteY32" fmla="*/ 216693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57450" h="381000">
                <a:moveTo>
                  <a:pt x="1869282" y="216693"/>
                </a:moveTo>
                <a:lnTo>
                  <a:pt x="1695450" y="221456"/>
                </a:lnTo>
                <a:lnTo>
                  <a:pt x="1493044" y="230981"/>
                </a:lnTo>
                <a:lnTo>
                  <a:pt x="1362075" y="240506"/>
                </a:lnTo>
                <a:lnTo>
                  <a:pt x="1283494" y="247650"/>
                </a:lnTo>
                <a:lnTo>
                  <a:pt x="1035844" y="266700"/>
                </a:lnTo>
                <a:lnTo>
                  <a:pt x="881063" y="292893"/>
                </a:lnTo>
                <a:lnTo>
                  <a:pt x="676275" y="326231"/>
                </a:lnTo>
                <a:lnTo>
                  <a:pt x="469107" y="361950"/>
                </a:lnTo>
                <a:lnTo>
                  <a:pt x="369094" y="378618"/>
                </a:lnTo>
                <a:lnTo>
                  <a:pt x="316707" y="381000"/>
                </a:lnTo>
                <a:lnTo>
                  <a:pt x="197644" y="371475"/>
                </a:lnTo>
                <a:lnTo>
                  <a:pt x="19050" y="352425"/>
                </a:lnTo>
                <a:lnTo>
                  <a:pt x="0" y="350043"/>
                </a:lnTo>
                <a:lnTo>
                  <a:pt x="0" y="230981"/>
                </a:lnTo>
                <a:lnTo>
                  <a:pt x="278607" y="195262"/>
                </a:lnTo>
                <a:lnTo>
                  <a:pt x="540544" y="159543"/>
                </a:lnTo>
                <a:lnTo>
                  <a:pt x="766763" y="126206"/>
                </a:lnTo>
                <a:lnTo>
                  <a:pt x="1000125" y="92868"/>
                </a:lnTo>
                <a:lnTo>
                  <a:pt x="1066800" y="85725"/>
                </a:lnTo>
                <a:lnTo>
                  <a:pt x="1283494" y="66675"/>
                </a:lnTo>
                <a:lnTo>
                  <a:pt x="1612107" y="45243"/>
                </a:lnTo>
                <a:lnTo>
                  <a:pt x="1864519" y="28575"/>
                </a:lnTo>
                <a:lnTo>
                  <a:pt x="1988344" y="21431"/>
                </a:lnTo>
                <a:lnTo>
                  <a:pt x="2057400" y="19050"/>
                </a:lnTo>
                <a:lnTo>
                  <a:pt x="2166938" y="0"/>
                </a:lnTo>
                <a:lnTo>
                  <a:pt x="2226469" y="19050"/>
                </a:lnTo>
                <a:lnTo>
                  <a:pt x="2324100" y="57150"/>
                </a:lnTo>
                <a:lnTo>
                  <a:pt x="2457450" y="119062"/>
                </a:lnTo>
                <a:cubicBezTo>
                  <a:pt x="2456656" y="154781"/>
                  <a:pt x="2455863" y="190499"/>
                  <a:pt x="2455069" y="226218"/>
                </a:cubicBezTo>
                <a:lnTo>
                  <a:pt x="2274094" y="219075"/>
                </a:lnTo>
                <a:lnTo>
                  <a:pt x="2114550" y="216693"/>
                </a:lnTo>
                <a:lnTo>
                  <a:pt x="1869282" y="2166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0D6101A1-ACD3-4C91-BE37-6BF2641B10D7}"/>
              </a:ext>
            </a:extLst>
          </p:cNvPr>
          <p:cNvSpPr/>
          <p:nvPr/>
        </p:nvSpPr>
        <p:spPr>
          <a:xfrm>
            <a:off x="3817938" y="5284788"/>
            <a:ext cx="2239962" cy="412750"/>
          </a:xfrm>
          <a:custGeom>
            <a:avLst/>
            <a:gdLst>
              <a:gd name="connsiteX0" fmla="*/ 1752600 w 2240756"/>
              <a:gd name="connsiteY0" fmla="*/ 226219 h 414337"/>
              <a:gd name="connsiteX1" fmla="*/ 1845469 w 2240756"/>
              <a:gd name="connsiteY1" fmla="*/ 230981 h 414337"/>
              <a:gd name="connsiteX2" fmla="*/ 1957387 w 2240756"/>
              <a:gd name="connsiteY2" fmla="*/ 240506 h 414337"/>
              <a:gd name="connsiteX3" fmla="*/ 2078831 w 2240756"/>
              <a:gd name="connsiteY3" fmla="*/ 257175 h 414337"/>
              <a:gd name="connsiteX4" fmla="*/ 2226469 w 2240756"/>
              <a:gd name="connsiteY4" fmla="*/ 285750 h 414337"/>
              <a:gd name="connsiteX5" fmla="*/ 2240756 w 2240756"/>
              <a:gd name="connsiteY5" fmla="*/ 114300 h 414337"/>
              <a:gd name="connsiteX6" fmla="*/ 2147887 w 2240756"/>
              <a:gd name="connsiteY6" fmla="*/ 71437 h 414337"/>
              <a:gd name="connsiteX7" fmla="*/ 2074069 w 2240756"/>
              <a:gd name="connsiteY7" fmla="*/ 40481 h 414337"/>
              <a:gd name="connsiteX8" fmla="*/ 1993106 w 2240756"/>
              <a:gd name="connsiteY8" fmla="*/ 14287 h 414337"/>
              <a:gd name="connsiteX9" fmla="*/ 1931194 w 2240756"/>
              <a:gd name="connsiteY9" fmla="*/ 0 h 414337"/>
              <a:gd name="connsiteX10" fmla="*/ 1881187 w 2240756"/>
              <a:gd name="connsiteY10" fmla="*/ 2381 h 414337"/>
              <a:gd name="connsiteX11" fmla="*/ 1747837 w 2240756"/>
              <a:gd name="connsiteY11" fmla="*/ 11906 h 414337"/>
              <a:gd name="connsiteX12" fmla="*/ 1564481 w 2240756"/>
              <a:gd name="connsiteY12" fmla="*/ 26194 h 414337"/>
              <a:gd name="connsiteX13" fmla="*/ 1412081 w 2240756"/>
              <a:gd name="connsiteY13" fmla="*/ 40481 h 414337"/>
              <a:gd name="connsiteX14" fmla="*/ 1273969 w 2240756"/>
              <a:gd name="connsiteY14" fmla="*/ 57150 h 414337"/>
              <a:gd name="connsiteX15" fmla="*/ 1166812 w 2240756"/>
              <a:gd name="connsiteY15" fmla="*/ 73819 h 414337"/>
              <a:gd name="connsiteX16" fmla="*/ 959644 w 2240756"/>
              <a:gd name="connsiteY16" fmla="*/ 83344 h 414337"/>
              <a:gd name="connsiteX17" fmla="*/ 709612 w 2240756"/>
              <a:gd name="connsiteY17" fmla="*/ 121444 h 414337"/>
              <a:gd name="connsiteX18" fmla="*/ 559594 w 2240756"/>
              <a:gd name="connsiteY18" fmla="*/ 142875 h 414337"/>
              <a:gd name="connsiteX19" fmla="*/ 445294 w 2240756"/>
              <a:gd name="connsiteY19" fmla="*/ 157162 h 414337"/>
              <a:gd name="connsiteX20" fmla="*/ 309562 w 2240756"/>
              <a:gd name="connsiteY20" fmla="*/ 173831 h 414337"/>
              <a:gd name="connsiteX21" fmla="*/ 192881 w 2240756"/>
              <a:gd name="connsiteY21" fmla="*/ 185737 h 414337"/>
              <a:gd name="connsiteX22" fmla="*/ 0 w 2240756"/>
              <a:gd name="connsiteY22" fmla="*/ 207169 h 414337"/>
              <a:gd name="connsiteX23" fmla="*/ 4762 w 2240756"/>
              <a:gd name="connsiteY23" fmla="*/ 414337 h 414337"/>
              <a:gd name="connsiteX24" fmla="*/ 183356 w 2240756"/>
              <a:gd name="connsiteY24" fmla="*/ 378619 h 414337"/>
              <a:gd name="connsiteX25" fmla="*/ 371475 w 2240756"/>
              <a:gd name="connsiteY25" fmla="*/ 345281 h 414337"/>
              <a:gd name="connsiteX26" fmla="*/ 538162 w 2240756"/>
              <a:gd name="connsiteY26" fmla="*/ 316706 h 414337"/>
              <a:gd name="connsiteX27" fmla="*/ 721519 w 2240756"/>
              <a:gd name="connsiteY27" fmla="*/ 290512 h 414337"/>
              <a:gd name="connsiteX28" fmla="*/ 859631 w 2240756"/>
              <a:gd name="connsiteY28" fmla="*/ 273844 h 414337"/>
              <a:gd name="connsiteX29" fmla="*/ 1000125 w 2240756"/>
              <a:gd name="connsiteY29" fmla="*/ 259556 h 414337"/>
              <a:gd name="connsiteX30" fmla="*/ 1143000 w 2240756"/>
              <a:gd name="connsiteY30" fmla="*/ 242887 h 414337"/>
              <a:gd name="connsiteX31" fmla="*/ 1283494 w 2240756"/>
              <a:gd name="connsiteY31" fmla="*/ 230981 h 414337"/>
              <a:gd name="connsiteX32" fmla="*/ 1481137 w 2240756"/>
              <a:gd name="connsiteY32" fmla="*/ 223837 h 414337"/>
              <a:gd name="connsiteX33" fmla="*/ 1643062 w 2240756"/>
              <a:gd name="connsiteY33" fmla="*/ 221456 h 414337"/>
              <a:gd name="connsiteX34" fmla="*/ 1752600 w 2240756"/>
              <a:gd name="connsiteY34" fmla="*/ 226219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40756" h="414337">
                <a:moveTo>
                  <a:pt x="1752600" y="226219"/>
                </a:moveTo>
                <a:lnTo>
                  <a:pt x="1845469" y="230981"/>
                </a:lnTo>
                <a:lnTo>
                  <a:pt x="1957387" y="240506"/>
                </a:lnTo>
                <a:lnTo>
                  <a:pt x="2078831" y="257175"/>
                </a:lnTo>
                <a:lnTo>
                  <a:pt x="2226469" y="285750"/>
                </a:lnTo>
                <a:lnTo>
                  <a:pt x="2240756" y="114300"/>
                </a:lnTo>
                <a:lnTo>
                  <a:pt x="2147887" y="71437"/>
                </a:lnTo>
                <a:lnTo>
                  <a:pt x="2074069" y="40481"/>
                </a:lnTo>
                <a:lnTo>
                  <a:pt x="1993106" y="14287"/>
                </a:lnTo>
                <a:lnTo>
                  <a:pt x="1931194" y="0"/>
                </a:lnTo>
                <a:lnTo>
                  <a:pt x="1881187" y="2381"/>
                </a:lnTo>
                <a:lnTo>
                  <a:pt x="1747837" y="11906"/>
                </a:lnTo>
                <a:lnTo>
                  <a:pt x="1564481" y="26194"/>
                </a:lnTo>
                <a:lnTo>
                  <a:pt x="1412081" y="40481"/>
                </a:lnTo>
                <a:lnTo>
                  <a:pt x="1273969" y="57150"/>
                </a:lnTo>
                <a:lnTo>
                  <a:pt x="1166812" y="73819"/>
                </a:lnTo>
                <a:lnTo>
                  <a:pt x="959644" y="83344"/>
                </a:lnTo>
                <a:lnTo>
                  <a:pt x="709612" y="121444"/>
                </a:lnTo>
                <a:lnTo>
                  <a:pt x="559594" y="142875"/>
                </a:lnTo>
                <a:lnTo>
                  <a:pt x="445294" y="157162"/>
                </a:lnTo>
                <a:lnTo>
                  <a:pt x="309562" y="173831"/>
                </a:lnTo>
                <a:lnTo>
                  <a:pt x="192881" y="185737"/>
                </a:lnTo>
                <a:lnTo>
                  <a:pt x="0" y="207169"/>
                </a:lnTo>
                <a:lnTo>
                  <a:pt x="4762" y="414337"/>
                </a:lnTo>
                <a:lnTo>
                  <a:pt x="183356" y="378619"/>
                </a:lnTo>
                <a:lnTo>
                  <a:pt x="371475" y="345281"/>
                </a:lnTo>
                <a:lnTo>
                  <a:pt x="538162" y="316706"/>
                </a:lnTo>
                <a:lnTo>
                  <a:pt x="721519" y="290512"/>
                </a:lnTo>
                <a:lnTo>
                  <a:pt x="859631" y="273844"/>
                </a:lnTo>
                <a:lnTo>
                  <a:pt x="1000125" y="259556"/>
                </a:lnTo>
                <a:lnTo>
                  <a:pt x="1143000" y="242887"/>
                </a:lnTo>
                <a:lnTo>
                  <a:pt x="1283494" y="230981"/>
                </a:lnTo>
                <a:lnTo>
                  <a:pt x="1481137" y="223837"/>
                </a:lnTo>
                <a:lnTo>
                  <a:pt x="1643062" y="221456"/>
                </a:lnTo>
                <a:lnTo>
                  <a:pt x="1752600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D9AB487D-3571-4293-B2AD-F936D3A8157D}"/>
              </a:ext>
            </a:extLst>
          </p:cNvPr>
          <p:cNvGrpSpPr>
            <a:grpSpLocks/>
          </p:cNvGrpSpPr>
          <p:nvPr/>
        </p:nvGrpSpPr>
        <p:grpSpPr bwMode="auto">
          <a:xfrm>
            <a:off x="2824163" y="1457325"/>
            <a:ext cx="4411662" cy="4386263"/>
            <a:chOff x="2976563" y="1608138"/>
            <a:chExt cx="4411662" cy="4386262"/>
          </a:xfrm>
        </p:grpSpPr>
        <p:sp>
          <p:nvSpPr>
            <p:cNvPr id="12" name="フリーフォーム 128">
              <a:extLst>
                <a:ext uri="{FF2B5EF4-FFF2-40B4-BE49-F238E27FC236}">
                  <a16:creationId xmlns:a16="http://schemas.microsoft.com/office/drawing/2014/main" id="{7E22C287-AB10-4041-8A1D-71EFB33EC6D2}"/>
                </a:ext>
              </a:extLst>
            </p:cNvPr>
            <p:cNvSpPr/>
            <p:nvPr/>
          </p:nvSpPr>
          <p:spPr>
            <a:xfrm>
              <a:off x="4724400" y="1608138"/>
              <a:ext cx="544513" cy="809625"/>
            </a:xfrm>
            <a:custGeom>
              <a:avLst/>
              <a:gdLst>
                <a:gd name="connsiteX0" fmla="*/ 195263 w 545306"/>
                <a:gd name="connsiteY0" fmla="*/ 500062 h 809625"/>
                <a:gd name="connsiteX1" fmla="*/ 195263 w 545306"/>
                <a:gd name="connsiteY1" fmla="*/ 645319 h 809625"/>
                <a:gd name="connsiteX2" fmla="*/ 197644 w 545306"/>
                <a:gd name="connsiteY2" fmla="*/ 809625 h 809625"/>
                <a:gd name="connsiteX3" fmla="*/ 461963 w 545306"/>
                <a:gd name="connsiteY3" fmla="*/ 785812 h 809625"/>
                <a:gd name="connsiteX4" fmla="*/ 461963 w 545306"/>
                <a:gd name="connsiteY4" fmla="*/ 669131 h 809625"/>
                <a:gd name="connsiteX5" fmla="*/ 461963 w 545306"/>
                <a:gd name="connsiteY5" fmla="*/ 604837 h 809625"/>
                <a:gd name="connsiteX6" fmla="*/ 464344 w 545306"/>
                <a:gd name="connsiteY6" fmla="*/ 552450 h 809625"/>
                <a:gd name="connsiteX7" fmla="*/ 464344 w 545306"/>
                <a:gd name="connsiteY7" fmla="*/ 509587 h 809625"/>
                <a:gd name="connsiteX8" fmla="*/ 464344 w 545306"/>
                <a:gd name="connsiteY8" fmla="*/ 461962 h 809625"/>
                <a:gd name="connsiteX9" fmla="*/ 471488 w 545306"/>
                <a:gd name="connsiteY9" fmla="*/ 409575 h 809625"/>
                <a:gd name="connsiteX10" fmla="*/ 478631 w 545306"/>
                <a:gd name="connsiteY10" fmla="*/ 369094 h 809625"/>
                <a:gd name="connsiteX11" fmla="*/ 492919 w 545306"/>
                <a:gd name="connsiteY11" fmla="*/ 328612 h 809625"/>
                <a:gd name="connsiteX12" fmla="*/ 507206 w 545306"/>
                <a:gd name="connsiteY12" fmla="*/ 302419 h 809625"/>
                <a:gd name="connsiteX13" fmla="*/ 521494 w 545306"/>
                <a:gd name="connsiteY13" fmla="*/ 288131 h 809625"/>
                <a:gd name="connsiteX14" fmla="*/ 531019 w 545306"/>
                <a:gd name="connsiteY14" fmla="*/ 278606 h 809625"/>
                <a:gd name="connsiteX15" fmla="*/ 540544 w 545306"/>
                <a:gd name="connsiteY15" fmla="*/ 266700 h 809625"/>
                <a:gd name="connsiteX16" fmla="*/ 545306 w 545306"/>
                <a:gd name="connsiteY16" fmla="*/ 252412 h 809625"/>
                <a:gd name="connsiteX17" fmla="*/ 542925 w 545306"/>
                <a:gd name="connsiteY17" fmla="*/ 226219 h 809625"/>
                <a:gd name="connsiteX18" fmla="*/ 538163 w 545306"/>
                <a:gd name="connsiteY18" fmla="*/ 207169 h 809625"/>
                <a:gd name="connsiteX19" fmla="*/ 533400 w 545306"/>
                <a:gd name="connsiteY19" fmla="*/ 195262 h 809625"/>
                <a:gd name="connsiteX20" fmla="*/ 521494 w 545306"/>
                <a:gd name="connsiteY20" fmla="*/ 176212 h 809625"/>
                <a:gd name="connsiteX21" fmla="*/ 500063 w 545306"/>
                <a:gd name="connsiteY21" fmla="*/ 152400 h 809625"/>
                <a:gd name="connsiteX22" fmla="*/ 478631 w 545306"/>
                <a:gd name="connsiteY22" fmla="*/ 133350 h 809625"/>
                <a:gd name="connsiteX23" fmla="*/ 452438 w 545306"/>
                <a:gd name="connsiteY23" fmla="*/ 111919 h 809625"/>
                <a:gd name="connsiteX24" fmla="*/ 419100 w 545306"/>
                <a:gd name="connsiteY24" fmla="*/ 92869 h 809625"/>
                <a:gd name="connsiteX25" fmla="*/ 385763 w 545306"/>
                <a:gd name="connsiteY25" fmla="*/ 76200 h 809625"/>
                <a:gd name="connsiteX26" fmla="*/ 347663 w 545306"/>
                <a:gd name="connsiteY26" fmla="*/ 57150 h 809625"/>
                <a:gd name="connsiteX27" fmla="*/ 295275 w 545306"/>
                <a:gd name="connsiteY27" fmla="*/ 35719 h 809625"/>
                <a:gd name="connsiteX28" fmla="*/ 240506 w 545306"/>
                <a:gd name="connsiteY28" fmla="*/ 16669 h 809625"/>
                <a:gd name="connsiteX29" fmla="*/ 204788 w 545306"/>
                <a:gd name="connsiteY29" fmla="*/ 9525 h 809625"/>
                <a:gd name="connsiteX30" fmla="*/ 166688 w 545306"/>
                <a:gd name="connsiteY30" fmla="*/ 2381 h 809625"/>
                <a:gd name="connsiteX31" fmla="*/ 130969 w 545306"/>
                <a:gd name="connsiteY31" fmla="*/ 0 h 809625"/>
                <a:gd name="connsiteX32" fmla="*/ 100013 w 545306"/>
                <a:gd name="connsiteY32" fmla="*/ 0 h 809625"/>
                <a:gd name="connsiteX33" fmla="*/ 61913 w 545306"/>
                <a:gd name="connsiteY33" fmla="*/ 4762 h 809625"/>
                <a:gd name="connsiteX34" fmla="*/ 35719 w 545306"/>
                <a:gd name="connsiteY34" fmla="*/ 7144 h 809625"/>
                <a:gd name="connsiteX35" fmla="*/ 16669 w 545306"/>
                <a:gd name="connsiteY35" fmla="*/ 9525 h 809625"/>
                <a:gd name="connsiteX36" fmla="*/ 4763 w 545306"/>
                <a:gd name="connsiteY36" fmla="*/ 14287 h 809625"/>
                <a:gd name="connsiteX37" fmla="*/ 0 w 545306"/>
                <a:gd name="connsiteY37" fmla="*/ 26194 h 809625"/>
                <a:gd name="connsiteX38" fmla="*/ 0 w 545306"/>
                <a:gd name="connsiteY38" fmla="*/ 35719 h 809625"/>
                <a:gd name="connsiteX39" fmla="*/ 4763 w 545306"/>
                <a:gd name="connsiteY39" fmla="*/ 57150 h 809625"/>
                <a:gd name="connsiteX40" fmla="*/ 14288 w 545306"/>
                <a:gd name="connsiteY40" fmla="*/ 76200 h 809625"/>
                <a:gd name="connsiteX41" fmla="*/ 38100 w 545306"/>
                <a:gd name="connsiteY41" fmla="*/ 85725 h 809625"/>
                <a:gd name="connsiteX42" fmla="*/ 71438 w 545306"/>
                <a:gd name="connsiteY42" fmla="*/ 104775 h 809625"/>
                <a:gd name="connsiteX43" fmla="*/ 97631 w 545306"/>
                <a:gd name="connsiteY43" fmla="*/ 123825 h 809625"/>
                <a:gd name="connsiteX44" fmla="*/ 121444 w 545306"/>
                <a:gd name="connsiteY44" fmla="*/ 145256 h 809625"/>
                <a:gd name="connsiteX45" fmla="*/ 147638 w 545306"/>
                <a:gd name="connsiteY45" fmla="*/ 178594 h 809625"/>
                <a:gd name="connsiteX46" fmla="*/ 161925 w 545306"/>
                <a:gd name="connsiteY46" fmla="*/ 209550 h 809625"/>
                <a:gd name="connsiteX47" fmla="*/ 173831 w 545306"/>
                <a:gd name="connsiteY47" fmla="*/ 240506 h 809625"/>
                <a:gd name="connsiteX48" fmla="*/ 185738 w 545306"/>
                <a:gd name="connsiteY48" fmla="*/ 273844 h 809625"/>
                <a:gd name="connsiteX49" fmla="*/ 195263 w 545306"/>
                <a:gd name="connsiteY49" fmla="*/ 328612 h 809625"/>
                <a:gd name="connsiteX50" fmla="*/ 195263 w 545306"/>
                <a:gd name="connsiteY50" fmla="*/ 500062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45306" h="809625">
                  <a:moveTo>
                    <a:pt x="195263" y="500062"/>
                  </a:moveTo>
                  <a:lnTo>
                    <a:pt x="195263" y="645319"/>
                  </a:lnTo>
                  <a:cubicBezTo>
                    <a:pt x="196057" y="700088"/>
                    <a:pt x="196850" y="754856"/>
                    <a:pt x="197644" y="809625"/>
                  </a:cubicBezTo>
                  <a:lnTo>
                    <a:pt x="461963" y="785812"/>
                  </a:lnTo>
                  <a:lnTo>
                    <a:pt x="461963" y="669131"/>
                  </a:lnTo>
                  <a:lnTo>
                    <a:pt x="461963" y="604837"/>
                  </a:lnTo>
                  <a:lnTo>
                    <a:pt x="464344" y="552450"/>
                  </a:lnTo>
                  <a:lnTo>
                    <a:pt x="464344" y="509587"/>
                  </a:lnTo>
                  <a:lnTo>
                    <a:pt x="464344" y="461962"/>
                  </a:lnTo>
                  <a:lnTo>
                    <a:pt x="471488" y="409575"/>
                  </a:lnTo>
                  <a:lnTo>
                    <a:pt x="478631" y="369094"/>
                  </a:lnTo>
                  <a:lnTo>
                    <a:pt x="492919" y="328612"/>
                  </a:lnTo>
                  <a:lnTo>
                    <a:pt x="507206" y="302419"/>
                  </a:lnTo>
                  <a:lnTo>
                    <a:pt x="521494" y="288131"/>
                  </a:lnTo>
                  <a:lnTo>
                    <a:pt x="531019" y="278606"/>
                  </a:lnTo>
                  <a:lnTo>
                    <a:pt x="540544" y="266700"/>
                  </a:lnTo>
                  <a:lnTo>
                    <a:pt x="545306" y="252412"/>
                  </a:lnTo>
                  <a:lnTo>
                    <a:pt x="542925" y="226219"/>
                  </a:lnTo>
                  <a:lnTo>
                    <a:pt x="538163" y="207169"/>
                  </a:lnTo>
                  <a:lnTo>
                    <a:pt x="533400" y="195262"/>
                  </a:lnTo>
                  <a:lnTo>
                    <a:pt x="521494" y="176212"/>
                  </a:lnTo>
                  <a:lnTo>
                    <a:pt x="500063" y="152400"/>
                  </a:lnTo>
                  <a:lnTo>
                    <a:pt x="478631" y="133350"/>
                  </a:lnTo>
                  <a:lnTo>
                    <a:pt x="452438" y="111919"/>
                  </a:lnTo>
                  <a:lnTo>
                    <a:pt x="419100" y="92869"/>
                  </a:lnTo>
                  <a:lnTo>
                    <a:pt x="385763" y="76200"/>
                  </a:lnTo>
                  <a:lnTo>
                    <a:pt x="347663" y="57150"/>
                  </a:lnTo>
                  <a:lnTo>
                    <a:pt x="295275" y="35719"/>
                  </a:lnTo>
                  <a:lnTo>
                    <a:pt x="240506" y="16669"/>
                  </a:lnTo>
                  <a:lnTo>
                    <a:pt x="204788" y="9525"/>
                  </a:lnTo>
                  <a:lnTo>
                    <a:pt x="166688" y="2381"/>
                  </a:lnTo>
                  <a:lnTo>
                    <a:pt x="130969" y="0"/>
                  </a:lnTo>
                  <a:lnTo>
                    <a:pt x="100013" y="0"/>
                  </a:lnTo>
                  <a:lnTo>
                    <a:pt x="61913" y="4762"/>
                  </a:lnTo>
                  <a:lnTo>
                    <a:pt x="35719" y="7144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4763" y="57150"/>
                  </a:lnTo>
                  <a:lnTo>
                    <a:pt x="14288" y="76200"/>
                  </a:lnTo>
                  <a:lnTo>
                    <a:pt x="38100" y="85725"/>
                  </a:lnTo>
                  <a:lnTo>
                    <a:pt x="71438" y="104775"/>
                  </a:lnTo>
                  <a:lnTo>
                    <a:pt x="97631" y="123825"/>
                  </a:lnTo>
                  <a:lnTo>
                    <a:pt x="121444" y="145256"/>
                  </a:lnTo>
                  <a:lnTo>
                    <a:pt x="147638" y="178594"/>
                  </a:lnTo>
                  <a:lnTo>
                    <a:pt x="161925" y="209550"/>
                  </a:lnTo>
                  <a:lnTo>
                    <a:pt x="173831" y="240506"/>
                  </a:lnTo>
                  <a:lnTo>
                    <a:pt x="185738" y="273844"/>
                  </a:lnTo>
                  <a:lnTo>
                    <a:pt x="195263" y="328612"/>
                  </a:lnTo>
                  <a:lnTo>
                    <a:pt x="195263" y="500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9">
              <a:extLst>
                <a:ext uri="{FF2B5EF4-FFF2-40B4-BE49-F238E27FC236}">
                  <a16:creationId xmlns:a16="http://schemas.microsoft.com/office/drawing/2014/main" id="{4618D6D2-CBF0-47F9-9C8E-3BD453CD55F1}"/>
                </a:ext>
              </a:extLst>
            </p:cNvPr>
            <p:cNvSpPr/>
            <p:nvPr/>
          </p:nvSpPr>
          <p:spPr>
            <a:xfrm>
              <a:off x="2976563" y="2305051"/>
              <a:ext cx="471487" cy="1081087"/>
            </a:xfrm>
            <a:custGeom>
              <a:avLst/>
              <a:gdLst>
                <a:gd name="connsiteX0" fmla="*/ 447675 w 471487"/>
                <a:gd name="connsiteY0" fmla="*/ 464344 h 1081088"/>
                <a:gd name="connsiteX1" fmla="*/ 421481 w 471487"/>
                <a:gd name="connsiteY1" fmla="*/ 566738 h 1081088"/>
                <a:gd name="connsiteX2" fmla="*/ 390525 w 471487"/>
                <a:gd name="connsiteY2" fmla="*/ 681038 h 1081088"/>
                <a:gd name="connsiteX3" fmla="*/ 361950 w 471487"/>
                <a:gd name="connsiteY3" fmla="*/ 776288 h 1081088"/>
                <a:gd name="connsiteX4" fmla="*/ 335756 w 471487"/>
                <a:gd name="connsiteY4" fmla="*/ 842963 h 1081088"/>
                <a:gd name="connsiteX5" fmla="*/ 309562 w 471487"/>
                <a:gd name="connsiteY5" fmla="*/ 900113 h 1081088"/>
                <a:gd name="connsiteX6" fmla="*/ 285750 w 471487"/>
                <a:gd name="connsiteY6" fmla="*/ 945356 h 1081088"/>
                <a:gd name="connsiteX7" fmla="*/ 261937 w 471487"/>
                <a:gd name="connsiteY7" fmla="*/ 983456 h 1081088"/>
                <a:gd name="connsiteX8" fmla="*/ 235743 w 471487"/>
                <a:gd name="connsiteY8" fmla="*/ 1019175 h 1081088"/>
                <a:gd name="connsiteX9" fmla="*/ 204787 w 471487"/>
                <a:gd name="connsiteY9" fmla="*/ 1050131 h 1081088"/>
                <a:gd name="connsiteX10" fmla="*/ 176212 w 471487"/>
                <a:gd name="connsiteY10" fmla="*/ 1069181 h 1081088"/>
                <a:gd name="connsiteX11" fmla="*/ 147637 w 471487"/>
                <a:gd name="connsiteY11" fmla="*/ 1078706 h 1081088"/>
                <a:gd name="connsiteX12" fmla="*/ 128587 w 471487"/>
                <a:gd name="connsiteY12" fmla="*/ 1081088 h 1081088"/>
                <a:gd name="connsiteX13" fmla="*/ 114300 w 471487"/>
                <a:gd name="connsiteY13" fmla="*/ 1078706 h 1081088"/>
                <a:gd name="connsiteX14" fmla="*/ 92868 w 471487"/>
                <a:gd name="connsiteY14" fmla="*/ 1071563 h 1081088"/>
                <a:gd name="connsiteX15" fmla="*/ 69056 w 471487"/>
                <a:gd name="connsiteY15" fmla="*/ 1054894 h 1081088"/>
                <a:gd name="connsiteX16" fmla="*/ 57150 w 471487"/>
                <a:gd name="connsiteY16" fmla="*/ 1042988 h 1081088"/>
                <a:gd name="connsiteX17" fmla="*/ 42862 w 471487"/>
                <a:gd name="connsiteY17" fmla="*/ 1021556 h 1081088"/>
                <a:gd name="connsiteX18" fmla="*/ 30956 w 471487"/>
                <a:gd name="connsiteY18" fmla="*/ 997744 h 1081088"/>
                <a:gd name="connsiteX19" fmla="*/ 21431 w 471487"/>
                <a:gd name="connsiteY19" fmla="*/ 962025 h 1081088"/>
                <a:gd name="connsiteX20" fmla="*/ 14287 w 471487"/>
                <a:gd name="connsiteY20" fmla="*/ 923925 h 1081088"/>
                <a:gd name="connsiteX21" fmla="*/ 7143 w 471487"/>
                <a:gd name="connsiteY21" fmla="*/ 878681 h 1081088"/>
                <a:gd name="connsiteX22" fmla="*/ 0 w 471487"/>
                <a:gd name="connsiteY22" fmla="*/ 819150 h 1081088"/>
                <a:gd name="connsiteX23" fmla="*/ 2381 w 471487"/>
                <a:gd name="connsiteY23" fmla="*/ 769144 h 1081088"/>
                <a:gd name="connsiteX24" fmla="*/ 7143 w 471487"/>
                <a:gd name="connsiteY24" fmla="*/ 757238 h 1081088"/>
                <a:gd name="connsiteX25" fmla="*/ 50006 w 471487"/>
                <a:gd name="connsiteY25" fmla="*/ 711994 h 1081088"/>
                <a:gd name="connsiteX26" fmla="*/ 97631 w 471487"/>
                <a:gd name="connsiteY26" fmla="*/ 659606 h 1081088"/>
                <a:gd name="connsiteX27" fmla="*/ 128587 w 471487"/>
                <a:gd name="connsiteY27" fmla="*/ 616744 h 1081088"/>
                <a:gd name="connsiteX28" fmla="*/ 166687 w 471487"/>
                <a:gd name="connsiteY28" fmla="*/ 564356 h 1081088"/>
                <a:gd name="connsiteX29" fmla="*/ 195262 w 471487"/>
                <a:gd name="connsiteY29" fmla="*/ 509588 h 1081088"/>
                <a:gd name="connsiteX30" fmla="*/ 202406 w 471487"/>
                <a:gd name="connsiteY30" fmla="*/ 495300 h 1081088"/>
                <a:gd name="connsiteX31" fmla="*/ 223837 w 471487"/>
                <a:gd name="connsiteY31" fmla="*/ 461963 h 1081088"/>
                <a:gd name="connsiteX32" fmla="*/ 245268 w 471487"/>
                <a:gd name="connsiteY32" fmla="*/ 419100 h 1081088"/>
                <a:gd name="connsiteX33" fmla="*/ 264318 w 471487"/>
                <a:gd name="connsiteY33" fmla="*/ 371475 h 1081088"/>
                <a:gd name="connsiteX34" fmla="*/ 280987 w 471487"/>
                <a:gd name="connsiteY34" fmla="*/ 321469 h 1081088"/>
                <a:gd name="connsiteX35" fmla="*/ 288131 w 471487"/>
                <a:gd name="connsiteY35" fmla="*/ 288131 h 1081088"/>
                <a:gd name="connsiteX36" fmla="*/ 297656 w 471487"/>
                <a:gd name="connsiteY36" fmla="*/ 238125 h 1081088"/>
                <a:gd name="connsiteX37" fmla="*/ 307181 w 471487"/>
                <a:gd name="connsiteY37" fmla="*/ 171450 h 1081088"/>
                <a:gd name="connsiteX38" fmla="*/ 311943 w 471487"/>
                <a:gd name="connsiteY38" fmla="*/ 102394 h 1081088"/>
                <a:gd name="connsiteX39" fmla="*/ 314325 w 471487"/>
                <a:gd name="connsiteY39" fmla="*/ 30956 h 1081088"/>
                <a:gd name="connsiteX40" fmla="*/ 314325 w 471487"/>
                <a:gd name="connsiteY40" fmla="*/ 16669 h 1081088"/>
                <a:gd name="connsiteX41" fmla="*/ 319087 w 471487"/>
                <a:gd name="connsiteY41" fmla="*/ 4763 h 1081088"/>
                <a:gd name="connsiteX42" fmla="*/ 323850 w 471487"/>
                <a:gd name="connsiteY42" fmla="*/ 0 h 1081088"/>
                <a:gd name="connsiteX43" fmla="*/ 333375 w 471487"/>
                <a:gd name="connsiteY43" fmla="*/ 0 h 1081088"/>
                <a:gd name="connsiteX44" fmla="*/ 340518 w 471487"/>
                <a:gd name="connsiteY44" fmla="*/ 7144 h 1081088"/>
                <a:gd name="connsiteX45" fmla="*/ 354806 w 471487"/>
                <a:gd name="connsiteY45" fmla="*/ 23813 h 1081088"/>
                <a:gd name="connsiteX46" fmla="*/ 371475 w 471487"/>
                <a:gd name="connsiteY46" fmla="*/ 45244 h 1081088"/>
                <a:gd name="connsiteX47" fmla="*/ 388143 w 471487"/>
                <a:gd name="connsiteY47" fmla="*/ 73819 h 1081088"/>
                <a:gd name="connsiteX48" fmla="*/ 404812 w 471487"/>
                <a:gd name="connsiteY48" fmla="*/ 107156 h 1081088"/>
                <a:gd name="connsiteX49" fmla="*/ 426243 w 471487"/>
                <a:gd name="connsiteY49" fmla="*/ 159544 h 1081088"/>
                <a:gd name="connsiteX50" fmla="*/ 442912 w 471487"/>
                <a:gd name="connsiteY50" fmla="*/ 204788 h 1081088"/>
                <a:gd name="connsiteX51" fmla="*/ 454818 w 471487"/>
                <a:gd name="connsiteY51" fmla="*/ 252413 h 1081088"/>
                <a:gd name="connsiteX52" fmla="*/ 471487 w 471487"/>
                <a:gd name="connsiteY52" fmla="*/ 361950 h 1081088"/>
                <a:gd name="connsiteX53" fmla="*/ 447675 w 471487"/>
                <a:gd name="connsiteY53" fmla="*/ 464344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1487" h="1081088">
                  <a:moveTo>
                    <a:pt x="447675" y="464344"/>
                  </a:moveTo>
                  <a:lnTo>
                    <a:pt x="421481" y="566738"/>
                  </a:lnTo>
                  <a:lnTo>
                    <a:pt x="390525" y="681038"/>
                  </a:lnTo>
                  <a:lnTo>
                    <a:pt x="361950" y="776288"/>
                  </a:lnTo>
                  <a:lnTo>
                    <a:pt x="335756" y="842963"/>
                  </a:lnTo>
                  <a:lnTo>
                    <a:pt x="309562" y="900113"/>
                  </a:lnTo>
                  <a:lnTo>
                    <a:pt x="285750" y="945356"/>
                  </a:lnTo>
                  <a:lnTo>
                    <a:pt x="261937" y="983456"/>
                  </a:lnTo>
                  <a:lnTo>
                    <a:pt x="235743" y="1019175"/>
                  </a:lnTo>
                  <a:lnTo>
                    <a:pt x="204787" y="1050131"/>
                  </a:lnTo>
                  <a:lnTo>
                    <a:pt x="176212" y="1069181"/>
                  </a:lnTo>
                  <a:lnTo>
                    <a:pt x="147637" y="1078706"/>
                  </a:lnTo>
                  <a:lnTo>
                    <a:pt x="128587" y="1081088"/>
                  </a:lnTo>
                  <a:lnTo>
                    <a:pt x="114300" y="1078706"/>
                  </a:lnTo>
                  <a:lnTo>
                    <a:pt x="92868" y="1071563"/>
                  </a:lnTo>
                  <a:lnTo>
                    <a:pt x="69056" y="1054894"/>
                  </a:lnTo>
                  <a:lnTo>
                    <a:pt x="57150" y="1042988"/>
                  </a:lnTo>
                  <a:lnTo>
                    <a:pt x="42862" y="1021556"/>
                  </a:lnTo>
                  <a:lnTo>
                    <a:pt x="30956" y="997744"/>
                  </a:lnTo>
                  <a:lnTo>
                    <a:pt x="21431" y="962025"/>
                  </a:lnTo>
                  <a:lnTo>
                    <a:pt x="14287" y="923925"/>
                  </a:lnTo>
                  <a:lnTo>
                    <a:pt x="7143" y="878681"/>
                  </a:lnTo>
                  <a:lnTo>
                    <a:pt x="0" y="819150"/>
                  </a:lnTo>
                  <a:lnTo>
                    <a:pt x="2381" y="769144"/>
                  </a:lnTo>
                  <a:lnTo>
                    <a:pt x="7143" y="757238"/>
                  </a:lnTo>
                  <a:lnTo>
                    <a:pt x="50006" y="711994"/>
                  </a:lnTo>
                  <a:lnTo>
                    <a:pt x="97631" y="659606"/>
                  </a:lnTo>
                  <a:lnTo>
                    <a:pt x="128587" y="616744"/>
                  </a:lnTo>
                  <a:lnTo>
                    <a:pt x="166687" y="564356"/>
                  </a:lnTo>
                  <a:lnTo>
                    <a:pt x="195262" y="509588"/>
                  </a:lnTo>
                  <a:lnTo>
                    <a:pt x="202406" y="495300"/>
                  </a:lnTo>
                  <a:lnTo>
                    <a:pt x="223837" y="461963"/>
                  </a:lnTo>
                  <a:lnTo>
                    <a:pt x="245268" y="419100"/>
                  </a:lnTo>
                  <a:lnTo>
                    <a:pt x="264318" y="371475"/>
                  </a:lnTo>
                  <a:lnTo>
                    <a:pt x="280987" y="321469"/>
                  </a:lnTo>
                  <a:lnTo>
                    <a:pt x="288131" y="288131"/>
                  </a:lnTo>
                  <a:lnTo>
                    <a:pt x="297656" y="238125"/>
                  </a:lnTo>
                  <a:lnTo>
                    <a:pt x="307181" y="171450"/>
                  </a:lnTo>
                  <a:lnTo>
                    <a:pt x="311943" y="102394"/>
                  </a:lnTo>
                  <a:lnTo>
                    <a:pt x="314325" y="30956"/>
                  </a:lnTo>
                  <a:lnTo>
                    <a:pt x="314325" y="16669"/>
                  </a:lnTo>
                  <a:lnTo>
                    <a:pt x="319087" y="4763"/>
                  </a:lnTo>
                  <a:lnTo>
                    <a:pt x="323850" y="0"/>
                  </a:lnTo>
                  <a:lnTo>
                    <a:pt x="333375" y="0"/>
                  </a:lnTo>
                  <a:lnTo>
                    <a:pt x="340518" y="7144"/>
                  </a:lnTo>
                  <a:lnTo>
                    <a:pt x="354806" y="23813"/>
                  </a:lnTo>
                  <a:lnTo>
                    <a:pt x="371475" y="45244"/>
                  </a:lnTo>
                  <a:lnTo>
                    <a:pt x="388143" y="73819"/>
                  </a:lnTo>
                  <a:lnTo>
                    <a:pt x="404812" y="107156"/>
                  </a:lnTo>
                  <a:lnTo>
                    <a:pt x="426243" y="159544"/>
                  </a:lnTo>
                  <a:lnTo>
                    <a:pt x="442912" y="204788"/>
                  </a:lnTo>
                  <a:lnTo>
                    <a:pt x="454818" y="252413"/>
                  </a:lnTo>
                  <a:lnTo>
                    <a:pt x="471487" y="361950"/>
                  </a:lnTo>
                  <a:lnTo>
                    <a:pt x="447675" y="4643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0">
              <a:extLst>
                <a:ext uri="{FF2B5EF4-FFF2-40B4-BE49-F238E27FC236}">
                  <a16:creationId xmlns:a16="http://schemas.microsoft.com/office/drawing/2014/main" id="{E12B918A-B4DB-4687-9259-CA459A35B07B}"/>
                </a:ext>
              </a:extLst>
            </p:cNvPr>
            <p:cNvSpPr/>
            <p:nvPr/>
          </p:nvSpPr>
          <p:spPr>
            <a:xfrm>
              <a:off x="3365500" y="2154238"/>
              <a:ext cx="4022725" cy="542925"/>
            </a:xfrm>
            <a:custGeom>
              <a:avLst/>
              <a:gdLst>
                <a:gd name="connsiteX0" fmla="*/ 2468218 w 4022035"/>
                <a:gd name="connsiteY0" fmla="*/ 109331 h 543339"/>
                <a:gd name="connsiteX1" fmla="*/ 2239618 w 4022035"/>
                <a:gd name="connsiteY1" fmla="*/ 125896 h 543339"/>
                <a:gd name="connsiteX2" fmla="*/ 2011018 w 4022035"/>
                <a:gd name="connsiteY2" fmla="*/ 142461 h 543339"/>
                <a:gd name="connsiteX3" fmla="*/ 1815548 w 4022035"/>
                <a:gd name="connsiteY3" fmla="*/ 159026 h 543339"/>
                <a:gd name="connsiteX4" fmla="*/ 1563757 w 4022035"/>
                <a:gd name="connsiteY4" fmla="*/ 178905 h 543339"/>
                <a:gd name="connsiteX5" fmla="*/ 1378226 w 4022035"/>
                <a:gd name="connsiteY5" fmla="*/ 202096 h 543339"/>
                <a:gd name="connsiteX6" fmla="*/ 1156252 w 4022035"/>
                <a:gd name="connsiteY6" fmla="*/ 231913 h 543339"/>
                <a:gd name="connsiteX7" fmla="*/ 887896 w 4022035"/>
                <a:gd name="connsiteY7" fmla="*/ 268357 h 543339"/>
                <a:gd name="connsiteX8" fmla="*/ 649357 w 4022035"/>
                <a:gd name="connsiteY8" fmla="*/ 298174 h 543339"/>
                <a:gd name="connsiteX9" fmla="*/ 414131 w 4022035"/>
                <a:gd name="connsiteY9" fmla="*/ 331305 h 543339"/>
                <a:gd name="connsiteX10" fmla="*/ 192157 w 4022035"/>
                <a:gd name="connsiteY10" fmla="*/ 361122 h 543339"/>
                <a:gd name="connsiteX11" fmla="*/ 0 w 4022035"/>
                <a:gd name="connsiteY11" fmla="*/ 387626 h 543339"/>
                <a:gd name="connsiteX12" fmla="*/ 23191 w 4022035"/>
                <a:gd name="connsiteY12" fmla="*/ 543339 h 543339"/>
                <a:gd name="connsiteX13" fmla="*/ 251791 w 4022035"/>
                <a:gd name="connsiteY13" fmla="*/ 513522 h 543339"/>
                <a:gd name="connsiteX14" fmla="*/ 520148 w 4022035"/>
                <a:gd name="connsiteY14" fmla="*/ 480392 h 543339"/>
                <a:gd name="connsiteX15" fmla="*/ 762000 w 4022035"/>
                <a:gd name="connsiteY15" fmla="*/ 447261 h 543339"/>
                <a:gd name="connsiteX16" fmla="*/ 1007165 w 4022035"/>
                <a:gd name="connsiteY16" fmla="*/ 414131 h 543339"/>
                <a:gd name="connsiteX17" fmla="*/ 1292087 w 4022035"/>
                <a:gd name="connsiteY17" fmla="*/ 374374 h 543339"/>
                <a:gd name="connsiteX18" fmla="*/ 1454426 w 4022035"/>
                <a:gd name="connsiteY18" fmla="*/ 354496 h 543339"/>
                <a:gd name="connsiteX19" fmla="*/ 1643270 w 4022035"/>
                <a:gd name="connsiteY19" fmla="*/ 337931 h 543339"/>
                <a:gd name="connsiteX20" fmla="*/ 1871870 w 4022035"/>
                <a:gd name="connsiteY20" fmla="*/ 321365 h 543339"/>
                <a:gd name="connsiteX21" fmla="*/ 2136913 w 4022035"/>
                <a:gd name="connsiteY21" fmla="*/ 304800 h 543339"/>
                <a:gd name="connsiteX22" fmla="*/ 2468218 w 4022035"/>
                <a:gd name="connsiteY22" fmla="*/ 284922 h 543339"/>
                <a:gd name="connsiteX23" fmla="*/ 2703444 w 4022035"/>
                <a:gd name="connsiteY23" fmla="*/ 274983 h 543339"/>
                <a:gd name="connsiteX24" fmla="*/ 2968487 w 4022035"/>
                <a:gd name="connsiteY24" fmla="*/ 261731 h 543339"/>
                <a:gd name="connsiteX25" fmla="*/ 3226905 w 4022035"/>
                <a:gd name="connsiteY25" fmla="*/ 251792 h 543339"/>
                <a:gd name="connsiteX26" fmla="*/ 3366052 w 4022035"/>
                <a:gd name="connsiteY26" fmla="*/ 245165 h 543339"/>
                <a:gd name="connsiteX27" fmla="*/ 3389244 w 4022035"/>
                <a:gd name="connsiteY27" fmla="*/ 248479 h 543339"/>
                <a:gd name="connsiteX28" fmla="*/ 3402496 w 4022035"/>
                <a:gd name="connsiteY28" fmla="*/ 255105 h 543339"/>
                <a:gd name="connsiteX29" fmla="*/ 3945835 w 4022035"/>
                <a:gd name="connsiteY29" fmla="*/ 490331 h 543339"/>
                <a:gd name="connsiteX30" fmla="*/ 3965713 w 4022035"/>
                <a:gd name="connsiteY30" fmla="*/ 490331 h 543339"/>
                <a:gd name="connsiteX31" fmla="*/ 3978965 w 4022035"/>
                <a:gd name="connsiteY31" fmla="*/ 490331 h 543339"/>
                <a:gd name="connsiteX32" fmla="*/ 3995531 w 4022035"/>
                <a:gd name="connsiteY32" fmla="*/ 483705 h 543339"/>
                <a:gd name="connsiteX33" fmla="*/ 4005470 w 4022035"/>
                <a:gd name="connsiteY33" fmla="*/ 473765 h 543339"/>
                <a:gd name="connsiteX34" fmla="*/ 4022035 w 4022035"/>
                <a:gd name="connsiteY34" fmla="*/ 447261 h 543339"/>
                <a:gd name="connsiteX35" fmla="*/ 4022035 w 4022035"/>
                <a:gd name="connsiteY35" fmla="*/ 410818 h 543339"/>
                <a:gd name="connsiteX36" fmla="*/ 4012096 w 4022035"/>
                <a:gd name="connsiteY36" fmla="*/ 377687 h 543339"/>
                <a:gd name="connsiteX37" fmla="*/ 3992218 w 4022035"/>
                <a:gd name="connsiteY37" fmla="*/ 337931 h 543339"/>
                <a:gd name="connsiteX38" fmla="*/ 3949148 w 4022035"/>
                <a:gd name="connsiteY38" fmla="*/ 284922 h 543339"/>
                <a:gd name="connsiteX39" fmla="*/ 3882887 w 4022035"/>
                <a:gd name="connsiteY39" fmla="*/ 215348 h 543339"/>
                <a:gd name="connsiteX40" fmla="*/ 3803374 w 4022035"/>
                <a:gd name="connsiteY40" fmla="*/ 145774 h 543339"/>
                <a:gd name="connsiteX41" fmla="*/ 3717235 w 4022035"/>
                <a:gd name="connsiteY41" fmla="*/ 82826 h 543339"/>
                <a:gd name="connsiteX42" fmla="*/ 3627783 w 4022035"/>
                <a:gd name="connsiteY42" fmla="*/ 23192 h 543339"/>
                <a:gd name="connsiteX43" fmla="*/ 3588026 w 4022035"/>
                <a:gd name="connsiteY43" fmla="*/ 0 h 543339"/>
                <a:gd name="connsiteX44" fmla="*/ 3541644 w 4022035"/>
                <a:gd name="connsiteY44" fmla="*/ 6626 h 543339"/>
                <a:gd name="connsiteX45" fmla="*/ 3402496 w 4022035"/>
                <a:gd name="connsiteY45" fmla="*/ 33131 h 543339"/>
                <a:gd name="connsiteX46" fmla="*/ 3339548 w 4022035"/>
                <a:gd name="connsiteY46" fmla="*/ 43070 h 543339"/>
                <a:gd name="connsiteX47" fmla="*/ 3203713 w 4022035"/>
                <a:gd name="connsiteY47" fmla="*/ 53009 h 543339"/>
                <a:gd name="connsiteX48" fmla="*/ 2948609 w 4022035"/>
                <a:gd name="connsiteY48" fmla="*/ 72887 h 543339"/>
                <a:gd name="connsiteX49" fmla="*/ 2693505 w 4022035"/>
                <a:gd name="connsiteY49" fmla="*/ 92765 h 543339"/>
                <a:gd name="connsiteX50" fmla="*/ 2468218 w 4022035"/>
                <a:gd name="connsiteY50" fmla="*/ 109331 h 54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22035" h="543339">
                  <a:moveTo>
                    <a:pt x="2468218" y="109331"/>
                  </a:moveTo>
                  <a:lnTo>
                    <a:pt x="2239618" y="125896"/>
                  </a:lnTo>
                  <a:lnTo>
                    <a:pt x="2011018" y="142461"/>
                  </a:lnTo>
                  <a:lnTo>
                    <a:pt x="1815548" y="159026"/>
                  </a:lnTo>
                  <a:lnTo>
                    <a:pt x="1563757" y="178905"/>
                  </a:lnTo>
                  <a:lnTo>
                    <a:pt x="1378226" y="202096"/>
                  </a:lnTo>
                  <a:lnTo>
                    <a:pt x="1156252" y="231913"/>
                  </a:lnTo>
                  <a:lnTo>
                    <a:pt x="887896" y="268357"/>
                  </a:lnTo>
                  <a:lnTo>
                    <a:pt x="649357" y="298174"/>
                  </a:lnTo>
                  <a:lnTo>
                    <a:pt x="414131" y="331305"/>
                  </a:lnTo>
                  <a:lnTo>
                    <a:pt x="192157" y="361122"/>
                  </a:lnTo>
                  <a:lnTo>
                    <a:pt x="0" y="387626"/>
                  </a:lnTo>
                  <a:lnTo>
                    <a:pt x="23191" y="543339"/>
                  </a:lnTo>
                  <a:lnTo>
                    <a:pt x="251791" y="513522"/>
                  </a:lnTo>
                  <a:lnTo>
                    <a:pt x="520148" y="480392"/>
                  </a:lnTo>
                  <a:lnTo>
                    <a:pt x="762000" y="447261"/>
                  </a:lnTo>
                  <a:lnTo>
                    <a:pt x="1007165" y="414131"/>
                  </a:lnTo>
                  <a:lnTo>
                    <a:pt x="1292087" y="374374"/>
                  </a:lnTo>
                  <a:lnTo>
                    <a:pt x="1454426" y="354496"/>
                  </a:lnTo>
                  <a:lnTo>
                    <a:pt x="1643270" y="337931"/>
                  </a:lnTo>
                  <a:lnTo>
                    <a:pt x="1871870" y="321365"/>
                  </a:lnTo>
                  <a:lnTo>
                    <a:pt x="2136913" y="304800"/>
                  </a:lnTo>
                  <a:lnTo>
                    <a:pt x="2468218" y="284922"/>
                  </a:lnTo>
                  <a:lnTo>
                    <a:pt x="2703444" y="274983"/>
                  </a:lnTo>
                  <a:lnTo>
                    <a:pt x="2968487" y="261731"/>
                  </a:lnTo>
                  <a:lnTo>
                    <a:pt x="3226905" y="251792"/>
                  </a:lnTo>
                  <a:lnTo>
                    <a:pt x="3366052" y="245165"/>
                  </a:lnTo>
                  <a:lnTo>
                    <a:pt x="3389244" y="248479"/>
                  </a:lnTo>
                  <a:lnTo>
                    <a:pt x="3402496" y="255105"/>
                  </a:lnTo>
                  <a:lnTo>
                    <a:pt x="3945835" y="490331"/>
                  </a:lnTo>
                  <a:lnTo>
                    <a:pt x="3965713" y="490331"/>
                  </a:lnTo>
                  <a:lnTo>
                    <a:pt x="3978965" y="490331"/>
                  </a:lnTo>
                  <a:lnTo>
                    <a:pt x="3995531" y="483705"/>
                  </a:lnTo>
                  <a:lnTo>
                    <a:pt x="4005470" y="473765"/>
                  </a:lnTo>
                  <a:lnTo>
                    <a:pt x="4022035" y="447261"/>
                  </a:lnTo>
                  <a:lnTo>
                    <a:pt x="4022035" y="410818"/>
                  </a:lnTo>
                  <a:lnTo>
                    <a:pt x="4012096" y="377687"/>
                  </a:lnTo>
                  <a:lnTo>
                    <a:pt x="3992218" y="337931"/>
                  </a:lnTo>
                  <a:lnTo>
                    <a:pt x="3949148" y="284922"/>
                  </a:lnTo>
                  <a:lnTo>
                    <a:pt x="3882887" y="215348"/>
                  </a:lnTo>
                  <a:lnTo>
                    <a:pt x="3803374" y="145774"/>
                  </a:lnTo>
                  <a:lnTo>
                    <a:pt x="3717235" y="82826"/>
                  </a:lnTo>
                  <a:lnTo>
                    <a:pt x="3627783" y="23192"/>
                  </a:lnTo>
                  <a:lnTo>
                    <a:pt x="3588026" y="0"/>
                  </a:lnTo>
                  <a:lnTo>
                    <a:pt x="3541644" y="6626"/>
                  </a:lnTo>
                  <a:lnTo>
                    <a:pt x="3402496" y="33131"/>
                  </a:lnTo>
                  <a:lnTo>
                    <a:pt x="3339548" y="43070"/>
                  </a:lnTo>
                  <a:lnTo>
                    <a:pt x="3203713" y="53009"/>
                  </a:lnTo>
                  <a:lnTo>
                    <a:pt x="2948609" y="72887"/>
                  </a:lnTo>
                  <a:lnTo>
                    <a:pt x="2693505" y="92765"/>
                  </a:lnTo>
                  <a:lnTo>
                    <a:pt x="2468218" y="109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1">
              <a:extLst>
                <a:ext uri="{FF2B5EF4-FFF2-40B4-BE49-F238E27FC236}">
                  <a16:creationId xmlns:a16="http://schemas.microsoft.com/office/drawing/2014/main" id="{8B4EDFDC-3A34-4BF9-A47E-C348BAED364D}"/>
                </a:ext>
              </a:extLst>
            </p:cNvPr>
            <p:cNvSpPr/>
            <p:nvPr/>
          </p:nvSpPr>
          <p:spPr>
            <a:xfrm>
              <a:off x="6400800" y="2338388"/>
              <a:ext cx="982663" cy="628650"/>
            </a:xfrm>
            <a:custGeom>
              <a:avLst/>
              <a:gdLst>
                <a:gd name="connsiteX0" fmla="*/ 619125 w 983456"/>
                <a:gd name="connsiteY0" fmla="*/ 357187 h 628650"/>
                <a:gd name="connsiteX1" fmla="*/ 447675 w 983456"/>
                <a:gd name="connsiteY1" fmla="*/ 435768 h 628650"/>
                <a:gd name="connsiteX2" fmla="*/ 261938 w 983456"/>
                <a:gd name="connsiteY2" fmla="*/ 523875 h 628650"/>
                <a:gd name="connsiteX3" fmla="*/ 64294 w 983456"/>
                <a:gd name="connsiteY3" fmla="*/ 616743 h 628650"/>
                <a:gd name="connsiteX4" fmla="*/ 35719 w 983456"/>
                <a:gd name="connsiteY4" fmla="*/ 626268 h 628650"/>
                <a:gd name="connsiteX5" fmla="*/ 19050 w 983456"/>
                <a:gd name="connsiteY5" fmla="*/ 628650 h 628650"/>
                <a:gd name="connsiteX6" fmla="*/ 7144 w 983456"/>
                <a:gd name="connsiteY6" fmla="*/ 628650 h 628650"/>
                <a:gd name="connsiteX7" fmla="*/ 0 w 983456"/>
                <a:gd name="connsiteY7" fmla="*/ 621506 h 628650"/>
                <a:gd name="connsiteX8" fmla="*/ 0 w 983456"/>
                <a:gd name="connsiteY8" fmla="*/ 609600 h 628650"/>
                <a:gd name="connsiteX9" fmla="*/ 9525 w 983456"/>
                <a:gd name="connsiteY9" fmla="*/ 578643 h 628650"/>
                <a:gd name="connsiteX10" fmla="*/ 38100 w 983456"/>
                <a:gd name="connsiteY10" fmla="*/ 545306 h 628650"/>
                <a:gd name="connsiteX11" fmla="*/ 119063 w 983456"/>
                <a:gd name="connsiteY11" fmla="*/ 457200 h 628650"/>
                <a:gd name="connsiteX12" fmla="*/ 216694 w 983456"/>
                <a:gd name="connsiteY12" fmla="*/ 347662 h 628650"/>
                <a:gd name="connsiteX13" fmla="*/ 300038 w 983456"/>
                <a:gd name="connsiteY13" fmla="*/ 257175 h 628650"/>
                <a:gd name="connsiteX14" fmla="*/ 381000 w 983456"/>
                <a:gd name="connsiteY14" fmla="*/ 164306 h 628650"/>
                <a:gd name="connsiteX15" fmla="*/ 392906 w 983456"/>
                <a:gd name="connsiteY15" fmla="*/ 145256 h 628650"/>
                <a:gd name="connsiteX16" fmla="*/ 392906 w 983456"/>
                <a:gd name="connsiteY16" fmla="*/ 130968 h 628650"/>
                <a:gd name="connsiteX17" fmla="*/ 388144 w 983456"/>
                <a:gd name="connsiteY17" fmla="*/ 107156 h 628650"/>
                <a:gd name="connsiteX18" fmla="*/ 381000 w 983456"/>
                <a:gd name="connsiteY18" fmla="*/ 90487 h 628650"/>
                <a:gd name="connsiteX19" fmla="*/ 366713 w 983456"/>
                <a:gd name="connsiteY19" fmla="*/ 66675 h 628650"/>
                <a:gd name="connsiteX20" fmla="*/ 328613 w 983456"/>
                <a:gd name="connsiteY20" fmla="*/ 0 h 628650"/>
                <a:gd name="connsiteX21" fmla="*/ 983456 w 983456"/>
                <a:gd name="connsiteY21" fmla="*/ 259556 h 628650"/>
                <a:gd name="connsiteX22" fmla="*/ 971550 w 983456"/>
                <a:gd name="connsiteY22" fmla="*/ 283368 h 628650"/>
                <a:gd name="connsiteX23" fmla="*/ 957263 w 983456"/>
                <a:gd name="connsiteY23" fmla="*/ 297656 h 628650"/>
                <a:gd name="connsiteX24" fmla="*/ 940594 w 983456"/>
                <a:gd name="connsiteY24" fmla="*/ 304800 h 628650"/>
                <a:gd name="connsiteX25" fmla="*/ 904875 w 983456"/>
                <a:gd name="connsiteY25" fmla="*/ 307181 h 628650"/>
                <a:gd name="connsiteX26" fmla="*/ 862013 w 983456"/>
                <a:gd name="connsiteY26" fmla="*/ 307181 h 628650"/>
                <a:gd name="connsiteX27" fmla="*/ 821531 w 983456"/>
                <a:gd name="connsiteY27" fmla="*/ 309562 h 628650"/>
                <a:gd name="connsiteX28" fmla="*/ 750094 w 983456"/>
                <a:gd name="connsiteY28" fmla="*/ 316706 h 628650"/>
                <a:gd name="connsiteX29" fmla="*/ 702469 w 983456"/>
                <a:gd name="connsiteY29" fmla="*/ 323850 h 628650"/>
                <a:gd name="connsiteX30" fmla="*/ 678656 w 983456"/>
                <a:gd name="connsiteY30" fmla="*/ 333375 h 628650"/>
                <a:gd name="connsiteX31" fmla="*/ 619125 w 983456"/>
                <a:gd name="connsiteY31" fmla="*/ 35718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3456" h="628650">
                  <a:moveTo>
                    <a:pt x="619125" y="357187"/>
                  </a:moveTo>
                  <a:lnTo>
                    <a:pt x="447675" y="435768"/>
                  </a:lnTo>
                  <a:lnTo>
                    <a:pt x="261938" y="523875"/>
                  </a:lnTo>
                  <a:lnTo>
                    <a:pt x="64294" y="616743"/>
                  </a:lnTo>
                  <a:lnTo>
                    <a:pt x="35719" y="626268"/>
                  </a:lnTo>
                  <a:lnTo>
                    <a:pt x="19050" y="628650"/>
                  </a:lnTo>
                  <a:lnTo>
                    <a:pt x="7144" y="628650"/>
                  </a:lnTo>
                  <a:lnTo>
                    <a:pt x="0" y="621506"/>
                  </a:lnTo>
                  <a:lnTo>
                    <a:pt x="0" y="609600"/>
                  </a:lnTo>
                  <a:lnTo>
                    <a:pt x="9525" y="578643"/>
                  </a:lnTo>
                  <a:lnTo>
                    <a:pt x="38100" y="545306"/>
                  </a:lnTo>
                  <a:lnTo>
                    <a:pt x="119063" y="457200"/>
                  </a:lnTo>
                  <a:lnTo>
                    <a:pt x="216694" y="347662"/>
                  </a:lnTo>
                  <a:lnTo>
                    <a:pt x="300038" y="257175"/>
                  </a:lnTo>
                  <a:lnTo>
                    <a:pt x="381000" y="164306"/>
                  </a:lnTo>
                  <a:lnTo>
                    <a:pt x="392906" y="145256"/>
                  </a:lnTo>
                  <a:lnTo>
                    <a:pt x="392906" y="130968"/>
                  </a:lnTo>
                  <a:lnTo>
                    <a:pt x="388144" y="107156"/>
                  </a:lnTo>
                  <a:lnTo>
                    <a:pt x="381000" y="90487"/>
                  </a:lnTo>
                  <a:lnTo>
                    <a:pt x="366713" y="66675"/>
                  </a:lnTo>
                  <a:lnTo>
                    <a:pt x="328613" y="0"/>
                  </a:lnTo>
                  <a:lnTo>
                    <a:pt x="983456" y="259556"/>
                  </a:lnTo>
                  <a:lnTo>
                    <a:pt x="971550" y="283368"/>
                  </a:lnTo>
                  <a:lnTo>
                    <a:pt x="957263" y="297656"/>
                  </a:lnTo>
                  <a:lnTo>
                    <a:pt x="940594" y="304800"/>
                  </a:lnTo>
                  <a:lnTo>
                    <a:pt x="904875" y="307181"/>
                  </a:lnTo>
                  <a:lnTo>
                    <a:pt x="862013" y="307181"/>
                  </a:lnTo>
                  <a:lnTo>
                    <a:pt x="821531" y="309562"/>
                  </a:lnTo>
                  <a:lnTo>
                    <a:pt x="750094" y="316706"/>
                  </a:lnTo>
                  <a:lnTo>
                    <a:pt x="702469" y="323850"/>
                  </a:lnTo>
                  <a:lnTo>
                    <a:pt x="678656" y="333375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2">
              <a:extLst>
                <a:ext uri="{FF2B5EF4-FFF2-40B4-BE49-F238E27FC236}">
                  <a16:creationId xmlns:a16="http://schemas.microsoft.com/office/drawing/2014/main" id="{64FDB199-68E5-4798-A9D6-F5256349FA87}"/>
                </a:ext>
              </a:extLst>
            </p:cNvPr>
            <p:cNvSpPr/>
            <p:nvPr/>
          </p:nvSpPr>
          <p:spPr>
            <a:xfrm>
              <a:off x="3397250" y="3821112"/>
              <a:ext cx="654050" cy="2173288"/>
            </a:xfrm>
            <a:custGeom>
              <a:avLst/>
              <a:gdLst>
                <a:gd name="connsiteX0" fmla="*/ 516103 w 653543"/>
                <a:gd name="connsiteY0" fmla="*/ 552567 h 2173803"/>
                <a:gd name="connsiteX1" fmla="*/ 535737 w 653543"/>
                <a:gd name="connsiteY1" fmla="*/ 740495 h 2173803"/>
                <a:gd name="connsiteX2" fmla="*/ 558176 w 653543"/>
                <a:gd name="connsiteY2" fmla="*/ 934034 h 2173803"/>
                <a:gd name="connsiteX3" fmla="*/ 566591 w 653543"/>
                <a:gd name="connsiteY3" fmla="*/ 1012571 h 2173803"/>
                <a:gd name="connsiteX4" fmla="*/ 560981 w 653543"/>
                <a:gd name="connsiteY4" fmla="*/ 1096719 h 2173803"/>
                <a:gd name="connsiteX5" fmla="*/ 586225 w 653543"/>
                <a:gd name="connsiteY5" fmla="*/ 1304282 h 2173803"/>
                <a:gd name="connsiteX6" fmla="*/ 614274 w 653543"/>
                <a:gd name="connsiteY6" fmla="*/ 1531479 h 2173803"/>
                <a:gd name="connsiteX7" fmla="*/ 642323 w 653543"/>
                <a:gd name="connsiteY7" fmla="*/ 1736238 h 2173803"/>
                <a:gd name="connsiteX8" fmla="*/ 653543 w 653543"/>
                <a:gd name="connsiteY8" fmla="*/ 1837214 h 2173803"/>
                <a:gd name="connsiteX9" fmla="*/ 650738 w 653543"/>
                <a:gd name="connsiteY9" fmla="*/ 2016728 h 2173803"/>
                <a:gd name="connsiteX10" fmla="*/ 650738 w 653543"/>
                <a:gd name="connsiteY10" fmla="*/ 2047582 h 2173803"/>
                <a:gd name="connsiteX11" fmla="*/ 645128 w 653543"/>
                <a:gd name="connsiteY11" fmla="*/ 2084046 h 2173803"/>
                <a:gd name="connsiteX12" fmla="*/ 633909 w 653543"/>
                <a:gd name="connsiteY12" fmla="*/ 2120510 h 2173803"/>
                <a:gd name="connsiteX13" fmla="*/ 617079 w 653543"/>
                <a:gd name="connsiteY13" fmla="*/ 2145754 h 2173803"/>
                <a:gd name="connsiteX14" fmla="*/ 594640 w 653543"/>
                <a:gd name="connsiteY14" fmla="*/ 2159779 h 2173803"/>
                <a:gd name="connsiteX15" fmla="*/ 572201 w 653543"/>
                <a:gd name="connsiteY15" fmla="*/ 2170998 h 2173803"/>
                <a:gd name="connsiteX16" fmla="*/ 558176 w 653543"/>
                <a:gd name="connsiteY16" fmla="*/ 2173803 h 2173803"/>
                <a:gd name="connsiteX17" fmla="*/ 541347 w 653543"/>
                <a:gd name="connsiteY17" fmla="*/ 2168193 h 2173803"/>
                <a:gd name="connsiteX18" fmla="*/ 513298 w 653543"/>
                <a:gd name="connsiteY18" fmla="*/ 2148559 h 2173803"/>
                <a:gd name="connsiteX19" fmla="*/ 490858 w 653543"/>
                <a:gd name="connsiteY19" fmla="*/ 2131730 h 2173803"/>
                <a:gd name="connsiteX20" fmla="*/ 454395 w 653543"/>
                <a:gd name="connsiteY20" fmla="*/ 2095266 h 2173803"/>
                <a:gd name="connsiteX21" fmla="*/ 434760 w 653543"/>
                <a:gd name="connsiteY21" fmla="*/ 2070022 h 2173803"/>
                <a:gd name="connsiteX22" fmla="*/ 417931 w 653543"/>
                <a:gd name="connsiteY22" fmla="*/ 2030753 h 2173803"/>
                <a:gd name="connsiteX23" fmla="*/ 398296 w 653543"/>
                <a:gd name="connsiteY23" fmla="*/ 1966240 h 2173803"/>
                <a:gd name="connsiteX24" fmla="*/ 387077 w 653543"/>
                <a:gd name="connsiteY24" fmla="*/ 1907337 h 2173803"/>
                <a:gd name="connsiteX25" fmla="*/ 375857 w 653543"/>
                <a:gd name="connsiteY25" fmla="*/ 1848434 h 2173803"/>
                <a:gd name="connsiteX26" fmla="*/ 370247 w 653543"/>
                <a:gd name="connsiteY26" fmla="*/ 1803555 h 2173803"/>
                <a:gd name="connsiteX27" fmla="*/ 364638 w 653543"/>
                <a:gd name="connsiteY27" fmla="*/ 1716603 h 2173803"/>
                <a:gd name="connsiteX28" fmla="*/ 361833 w 653543"/>
                <a:gd name="connsiteY28" fmla="*/ 1595992 h 2173803"/>
                <a:gd name="connsiteX29" fmla="*/ 347808 w 653543"/>
                <a:gd name="connsiteY29" fmla="*/ 1475381 h 2173803"/>
                <a:gd name="connsiteX30" fmla="*/ 322564 w 653543"/>
                <a:gd name="connsiteY30" fmla="*/ 1276233 h 2173803"/>
                <a:gd name="connsiteX31" fmla="*/ 302930 w 653543"/>
                <a:gd name="connsiteY31" fmla="*/ 1113548 h 2173803"/>
                <a:gd name="connsiteX32" fmla="*/ 272076 w 653543"/>
                <a:gd name="connsiteY32" fmla="*/ 863911 h 2173803"/>
                <a:gd name="connsiteX33" fmla="*/ 238417 w 653543"/>
                <a:gd name="connsiteY33" fmla="*/ 586225 h 2173803"/>
                <a:gd name="connsiteX34" fmla="*/ 224392 w 653543"/>
                <a:gd name="connsiteY34" fmla="*/ 482444 h 2173803"/>
                <a:gd name="connsiteX35" fmla="*/ 215977 w 653543"/>
                <a:gd name="connsiteY35" fmla="*/ 401101 h 2173803"/>
                <a:gd name="connsiteX36" fmla="*/ 207563 w 653543"/>
                <a:gd name="connsiteY36" fmla="*/ 359028 h 2173803"/>
                <a:gd name="connsiteX37" fmla="*/ 196343 w 653543"/>
                <a:gd name="connsiteY37" fmla="*/ 319759 h 2173803"/>
                <a:gd name="connsiteX38" fmla="*/ 187928 w 653543"/>
                <a:gd name="connsiteY38" fmla="*/ 294515 h 2173803"/>
                <a:gd name="connsiteX39" fmla="*/ 168294 w 653543"/>
                <a:gd name="connsiteY39" fmla="*/ 244027 h 2173803"/>
                <a:gd name="connsiteX40" fmla="*/ 143050 w 653543"/>
                <a:gd name="connsiteY40" fmla="*/ 196343 h 2173803"/>
                <a:gd name="connsiteX41" fmla="*/ 115001 w 653543"/>
                <a:gd name="connsiteY41" fmla="*/ 157074 h 2173803"/>
                <a:gd name="connsiteX42" fmla="*/ 98171 w 653543"/>
                <a:gd name="connsiteY42" fmla="*/ 134635 h 2173803"/>
                <a:gd name="connsiteX43" fmla="*/ 81342 w 653543"/>
                <a:gd name="connsiteY43" fmla="*/ 117806 h 2173803"/>
                <a:gd name="connsiteX44" fmla="*/ 61708 w 653543"/>
                <a:gd name="connsiteY44" fmla="*/ 98171 h 2173803"/>
                <a:gd name="connsiteX45" fmla="*/ 36463 w 653543"/>
                <a:gd name="connsiteY45" fmla="*/ 75732 h 2173803"/>
                <a:gd name="connsiteX46" fmla="*/ 11219 w 653543"/>
                <a:gd name="connsiteY46" fmla="*/ 56098 h 2173803"/>
                <a:gd name="connsiteX47" fmla="*/ 5609 w 653543"/>
                <a:gd name="connsiteY47" fmla="*/ 47683 h 2173803"/>
                <a:gd name="connsiteX48" fmla="*/ 0 w 653543"/>
                <a:gd name="connsiteY48" fmla="*/ 33659 h 2173803"/>
                <a:gd name="connsiteX49" fmla="*/ 0 w 653543"/>
                <a:gd name="connsiteY49" fmla="*/ 11219 h 2173803"/>
                <a:gd name="connsiteX50" fmla="*/ 5609 w 653543"/>
                <a:gd name="connsiteY50" fmla="*/ 2805 h 2173803"/>
                <a:gd name="connsiteX51" fmla="*/ 19634 w 653543"/>
                <a:gd name="connsiteY51" fmla="*/ 0 h 2173803"/>
                <a:gd name="connsiteX52" fmla="*/ 33658 w 653543"/>
                <a:gd name="connsiteY52" fmla="*/ 0 h 2173803"/>
                <a:gd name="connsiteX53" fmla="*/ 70122 w 653543"/>
                <a:gd name="connsiteY53" fmla="*/ 11219 h 2173803"/>
                <a:gd name="connsiteX54" fmla="*/ 143050 w 653543"/>
                <a:gd name="connsiteY54" fmla="*/ 39268 h 2173803"/>
                <a:gd name="connsiteX55" fmla="*/ 193538 w 653543"/>
                <a:gd name="connsiteY55" fmla="*/ 61708 h 2173803"/>
                <a:gd name="connsiteX56" fmla="*/ 269271 w 653543"/>
                <a:gd name="connsiteY56" fmla="*/ 100976 h 2173803"/>
                <a:gd name="connsiteX57" fmla="*/ 359028 w 653543"/>
                <a:gd name="connsiteY57" fmla="*/ 154270 h 2173803"/>
                <a:gd name="connsiteX58" fmla="*/ 420736 w 653543"/>
                <a:gd name="connsiteY58" fmla="*/ 199148 h 2173803"/>
                <a:gd name="connsiteX59" fmla="*/ 429150 w 653543"/>
                <a:gd name="connsiteY59" fmla="*/ 204758 h 2173803"/>
                <a:gd name="connsiteX60" fmla="*/ 490858 w 653543"/>
                <a:gd name="connsiteY60" fmla="*/ 339393 h 2173803"/>
                <a:gd name="connsiteX61" fmla="*/ 516103 w 653543"/>
                <a:gd name="connsiteY61" fmla="*/ 552567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53543" h="2173803">
                  <a:moveTo>
                    <a:pt x="516103" y="552567"/>
                  </a:moveTo>
                  <a:lnTo>
                    <a:pt x="535737" y="740495"/>
                  </a:lnTo>
                  <a:lnTo>
                    <a:pt x="558176" y="934034"/>
                  </a:lnTo>
                  <a:lnTo>
                    <a:pt x="566591" y="1012571"/>
                  </a:lnTo>
                  <a:lnTo>
                    <a:pt x="560981" y="1096719"/>
                  </a:lnTo>
                  <a:lnTo>
                    <a:pt x="586225" y="1304282"/>
                  </a:lnTo>
                  <a:lnTo>
                    <a:pt x="614274" y="1531479"/>
                  </a:lnTo>
                  <a:lnTo>
                    <a:pt x="642323" y="1736238"/>
                  </a:lnTo>
                  <a:lnTo>
                    <a:pt x="653543" y="1837214"/>
                  </a:lnTo>
                  <a:lnTo>
                    <a:pt x="650738" y="2016728"/>
                  </a:lnTo>
                  <a:lnTo>
                    <a:pt x="650738" y="2047582"/>
                  </a:lnTo>
                  <a:lnTo>
                    <a:pt x="645128" y="2084046"/>
                  </a:lnTo>
                  <a:lnTo>
                    <a:pt x="633909" y="2120510"/>
                  </a:lnTo>
                  <a:lnTo>
                    <a:pt x="617079" y="2145754"/>
                  </a:lnTo>
                  <a:lnTo>
                    <a:pt x="594640" y="2159779"/>
                  </a:lnTo>
                  <a:lnTo>
                    <a:pt x="572201" y="2170998"/>
                  </a:lnTo>
                  <a:lnTo>
                    <a:pt x="558176" y="2173803"/>
                  </a:lnTo>
                  <a:lnTo>
                    <a:pt x="541347" y="2168193"/>
                  </a:lnTo>
                  <a:lnTo>
                    <a:pt x="513298" y="2148559"/>
                  </a:lnTo>
                  <a:lnTo>
                    <a:pt x="490858" y="2131730"/>
                  </a:lnTo>
                  <a:lnTo>
                    <a:pt x="454395" y="2095266"/>
                  </a:lnTo>
                  <a:lnTo>
                    <a:pt x="434760" y="2070022"/>
                  </a:lnTo>
                  <a:lnTo>
                    <a:pt x="417931" y="2030753"/>
                  </a:lnTo>
                  <a:lnTo>
                    <a:pt x="398296" y="1966240"/>
                  </a:lnTo>
                  <a:lnTo>
                    <a:pt x="387077" y="1907337"/>
                  </a:lnTo>
                  <a:lnTo>
                    <a:pt x="375857" y="1848434"/>
                  </a:lnTo>
                  <a:lnTo>
                    <a:pt x="370247" y="1803555"/>
                  </a:lnTo>
                  <a:lnTo>
                    <a:pt x="364638" y="1716603"/>
                  </a:lnTo>
                  <a:lnTo>
                    <a:pt x="361833" y="1595992"/>
                  </a:lnTo>
                  <a:lnTo>
                    <a:pt x="347808" y="1475381"/>
                  </a:lnTo>
                  <a:lnTo>
                    <a:pt x="322564" y="1276233"/>
                  </a:lnTo>
                  <a:lnTo>
                    <a:pt x="302930" y="1113548"/>
                  </a:lnTo>
                  <a:lnTo>
                    <a:pt x="272076" y="863911"/>
                  </a:lnTo>
                  <a:lnTo>
                    <a:pt x="238417" y="586225"/>
                  </a:lnTo>
                  <a:lnTo>
                    <a:pt x="224392" y="482444"/>
                  </a:lnTo>
                  <a:lnTo>
                    <a:pt x="215977" y="401101"/>
                  </a:lnTo>
                  <a:lnTo>
                    <a:pt x="207563" y="359028"/>
                  </a:lnTo>
                  <a:lnTo>
                    <a:pt x="196343" y="319759"/>
                  </a:lnTo>
                  <a:lnTo>
                    <a:pt x="187928" y="294515"/>
                  </a:lnTo>
                  <a:lnTo>
                    <a:pt x="168294" y="244027"/>
                  </a:lnTo>
                  <a:lnTo>
                    <a:pt x="143050" y="196343"/>
                  </a:lnTo>
                  <a:lnTo>
                    <a:pt x="115001" y="157074"/>
                  </a:lnTo>
                  <a:lnTo>
                    <a:pt x="98171" y="134635"/>
                  </a:lnTo>
                  <a:lnTo>
                    <a:pt x="81342" y="117806"/>
                  </a:lnTo>
                  <a:lnTo>
                    <a:pt x="61708" y="98171"/>
                  </a:lnTo>
                  <a:lnTo>
                    <a:pt x="36463" y="75732"/>
                  </a:lnTo>
                  <a:lnTo>
                    <a:pt x="11219" y="56098"/>
                  </a:lnTo>
                  <a:lnTo>
                    <a:pt x="5609" y="47683"/>
                  </a:lnTo>
                  <a:lnTo>
                    <a:pt x="0" y="33659"/>
                  </a:lnTo>
                  <a:lnTo>
                    <a:pt x="0" y="11219"/>
                  </a:lnTo>
                  <a:lnTo>
                    <a:pt x="5609" y="2805"/>
                  </a:lnTo>
                  <a:lnTo>
                    <a:pt x="19634" y="0"/>
                  </a:lnTo>
                  <a:lnTo>
                    <a:pt x="33658" y="0"/>
                  </a:lnTo>
                  <a:lnTo>
                    <a:pt x="70122" y="11219"/>
                  </a:lnTo>
                  <a:lnTo>
                    <a:pt x="143050" y="39268"/>
                  </a:lnTo>
                  <a:lnTo>
                    <a:pt x="193538" y="61708"/>
                  </a:lnTo>
                  <a:lnTo>
                    <a:pt x="269271" y="100976"/>
                  </a:lnTo>
                  <a:lnTo>
                    <a:pt x="359028" y="154270"/>
                  </a:lnTo>
                  <a:lnTo>
                    <a:pt x="420736" y="199148"/>
                  </a:lnTo>
                  <a:lnTo>
                    <a:pt x="429150" y="204758"/>
                  </a:lnTo>
                  <a:lnTo>
                    <a:pt x="490858" y="339393"/>
                  </a:lnTo>
                  <a:lnTo>
                    <a:pt x="516103" y="5525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3">
              <a:extLst>
                <a:ext uri="{FF2B5EF4-FFF2-40B4-BE49-F238E27FC236}">
                  <a16:creationId xmlns:a16="http://schemas.microsoft.com/office/drawing/2014/main" id="{F08D01F1-0A57-40C9-A535-0BF9A0DE4AC2}"/>
                </a:ext>
              </a:extLst>
            </p:cNvPr>
            <p:cNvSpPr/>
            <p:nvPr/>
          </p:nvSpPr>
          <p:spPr>
            <a:xfrm>
              <a:off x="3773488" y="3762376"/>
              <a:ext cx="3006725" cy="2032000"/>
            </a:xfrm>
            <a:custGeom>
              <a:avLst/>
              <a:gdLst>
                <a:gd name="connsiteX0" fmla="*/ 2037579 w 3007478"/>
                <a:gd name="connsiteY0" fmla="*/ 251064 h 2032294"/>
                <a:gd name="connsiteX1" fmla="*/ 1897512 w 3007478"/>
                <a:gd name="connsiteY1" fmla="*/ 256349 h 2032294"/>
                <a:gd name="connsiteX2" fmla="*/ 1725732 w 3007478"/>
                <a:gd name="connsiteY2" fmla="*/ 264278 h 2032294"/>
                <a:gd name="connsiteX3" fmla="*/ 1575094 w 3007478"/>
                <a:gd name="connsiteY3" fmla="*/ 274849 h 2032294"/>
                <a:gd name="connsiteX4" fmla="*/ 1453526 w 3007478"/>
                <a:gd name="connsiteY4" fmla="*/ 285420 h 2032294"/>
                <a:gd name="connsiteX5" fmla="*/ 1390100 w 3007478"/>
                <a:gd name="connsiteY5" fmla="*/ 290705 h 2032294"/>
                <a:gd name="connsiteX6" fmla="*/ 1117894 w 3007478"/>
                <a:gd name="connsiteY6" fmla="*/ 311847 h 2032294"/>
                <a:gd name="connsiteX7" fmla="*/ 959327 w 3007478"/>
                <a:gd name="connsiteY7" fmla="*/ 327704 h 2032294"/>
                <a:gd name="connsiteX8" fmla="*/ 792833 w 3007478"/>
                <a:gd name="connsiteY8" fmla="*/ 343561 h 2032294"/>
                <a:gd name="connsiteX9" fmla="*/ 584053 w 3007478"/>
                <a:gd name="connsiteY9" fmla="*/ 367346 h 2032294"/>
                <a:gd name="connsiteX10" fmla="*/ 372631 w 3007478"/>
                <a:gd name="connsiteY10" fmla="*/ 388488 h 2032294"/>
                <a:gd name="connsiteX11" fmla="*/ 177066 w 3007478"/>
                <a:gd name="connsiteY11" fmla="*/ 412273 h 2032294"/>
                <a:gd name="connsiteX12" fmla="*/ 52856 w 3007478"/>
                <a:gd name="connsiteY12" fmla="*/ 428130 h 2032294"/>
                <a:gd name="connsiteX13" fmla="*/ 0 w 3007478"/>
                <a:gd name="connsiteY13" fmla="*/ 266920 h 2032294"/>
                <a:gd name="connsiteX14" fmla="*/ 177066 w 3007478"/>
                <a:gd name="connsiteY14" fmla="*/ 251064 h 2032294"/>
                <a:gd name="connsiteX15" fmla="*/ 380560 w 3007478"/>
                <a:gd name="connsiteY15" fmla="*/ 224636 h 2032294"/>
                <a:gd name="connsiteX16" fmla="*/ 628981 w 3007478"/>
                <a:gd name="connsiteY16" fmla="*/ 192923 h 2032294"/>
                <a:gd name="connsiteX17" fmla="*/ 930257 w 3007478"/>
                <a:gd name="connsiteY17" fmla="*/ 155924 h 2032294"/>
                <a:gd name="connsiteX18" fmla="*/ 1123179 w 3007478"/>
                <a:gd name="connsiteY18" fmla="*/ 134782 h 2032294"/>
                <a:gd name="connsiteX19" fmla="*/ 1173392 w 3007478"/>
                <a:gd name="connsiteY19" fmla="*/ 129496 h 2032294"/>
                <a:gd name="connsiteX20" fmla="*/ 1390100 w 3007478"/>
                <a:gd name="connsiteY20" fmla="*/ 108354 h 2032294"/>
                <a:gd name="connsiteX21" fmla="*/ 1588308 w 3007478"/>
                <a:gd name="connsiteY21" fmla="*/ 100425 h 2032294"/>
                <a:gd name="connsiteX22" fmla="*/ 1929226 w 3007478"/>
                <a:gd name="connsiteY22" fmla="*/ 87212 h 2032294"/>
                <a:gd name="connsiteX23" fmla="*/ 2230502 w 3007478"/>
                <a:gd name="connsiteY23" fmla="*/ 73998 h 2032294"/>
                <a:gd name="connsiteX24" fmla="*/ 2460423 w 3007478"/>
                <a:gd name="connsiteY24" fmla="*/ 63427 h 2032294"/>
                <a:gd name="connsiteX25" fmla="*/ 2523850 w 3007478"/>
                <a:gd name="connsiteY25" fmla="*/ 44927 h 2032294"/>
                <a:gd name="connsiteX26" fmla="*/ 2666560 w 3007478"/>
                <a:gd name="connsiteY26" fmla="*/ 2643 h 2032294"/>
                <a:gd name="connsiteX27" fmla="*/ 2679774 w 3007478"/>
                <a:gd name="connsiteY27" fmla="*/ 0 h 2032294"/>
                <a:gd name="connsiteX28" fmla="*/ 2687702 w 3007478"/>
                <a:gd name="connsiteY28" fmla="*/ 0 h 2032294"/>
                <a:gd name="connsiteX29" fmla="*/ 2708844 w 3007478"/>
                <a:gd name="connsiteY29" fmla="*/ 5286 h 2032294"/>
                <a:gd name="connsiteX30" fmla="*/ 2753771 w 3007478"/>
                <a:gd name="connsiteY30" fmla="*/ 29071 h 2032294"/>
                <a:gd name="connsiteX31" fmla="*/ 2811912 w 3007478"/>
                <a:gd name="connsiteY31" fmla="*/ 71355 h 2032294"/>
                <a:gd name="connsiteX32" fmla="*/ 2851554 w 3007478"/>
                <a:gd name="connsiteY32" fmla="*/ 110997 h 2032294"/>
                <a:gd name="connsiteX33" fmla="*/ 2883267 w 3007478"/>
                <a:gd name="connsiteY33" fmla="*/ 142710 h 2032294"/>
                <a:gd name="connsiteX34" fmla="*/ 2909695 w 3007478"/>
                <a:gd name="connsiteY34" fmla="*/ 174423 h 2032294"/>
                <a:gd name="connsiteX35" fmla="*/ 2946694 w 3007478"/>
                <a:gd name="connsiteY35" fmla="*/ 229921 h 2032294"/>
                <a:gd name="connsiteX36" fmla="*/ 2983693 w 3007478"/>
                <a:gd name="connsiteY36" fmla="*/ 293348 h 2032294"/>
                <a:gd name="connsiteX37" fmla="*/ 3004835 w 3007478"/>
                <a:gd name="connsiteY37" fmla="*/ 335632 h 2032294"/>
                <a:gd name="connsiteX38" fmla="*/ 3007478 w 3007478"/>
                <a:gd name="connsiteY38" fmla="*/ 356775 h 2032294"/>
                <a:gd name="connsiteX39" fmla="*/ 2996907 w 3007478"/>
                <a:gd name="connsiteY39" fmla="*/ 383202 h 2032294"/>
                <a:gd name="connsiteX40" fmla="*/ 2975764 w 3007478"/>
                <a:gd name="connsiteY40" fmla="*/ 417558 h 2032294"/>
                <a:gd name="connsiteX41" fmla="*/ 2938765 w 3007478"/>
                <a:gd name="connsiteY41" fmla="*/ 459843 h 2032294"/>
                <a:gd name="connsiteX42" fmla="*/ 2920266 w 3007478"/>
                <a:gd name="connsiteY42" fmla="*/ 483628 h 2032294"/>
                <a:gd name="connsiteX43" fmla="*/ 2912338 w 3007478"/>
                <a:gd name="connsiteY43" fmla="*/ 496842 h 2032294"/>
                <a:gd name="connsiteX44" fmla="*/ 2854197 w 3007478"/>
                <a:gd name="connsiteY44" fmla="*/ 750548 h 2032294"/>
                <a:gd name="connsiteX45" fmla="*/ 2780199 w 3007478"/>
                <a:gd name="connsiteY45" fmla="*/ 1078252 h 2032294"/>
                <a:gd name="connsiteX46" fmla="*/ 2708844 w 3007478"/>
                <a:gd name="connsiteY46" fmla="*/ 1398028 h 2032294"/>
                <a:gd name="connsiteX47" fmla="*/ 2621633 w 3007478"/>
                <a:gd name="connsiteY47" fmla="*/ 1794444 h 2032294"/>
                <a:gd name="connsiteX48" fmla="*/ 2576705 w 3007478"/>
                <a:gd name="connsiteY48" fmla="*/ 1979438 h 2032294"/>
                <a:gd name="connsiteX49" fmla="*/ 2571420 w 3007478"/>
                <a:gd name="connsiteY49" fmla="*/ 1984724 h 2032294"/>
                <a:gd name="connsiteX50" fmla="*/ 2552920 w 3007478"/>
                <a:gd name="connsiteY50" fmla="*/ 2003223 h 2032294"/>
                <a:gd name="connsiteX51" fmla="*/ 2518564 w 3007478"/>
                <a:gd name="connsiteY51" fmla="*/ 2027008 h 2032294"/>
                <a:gd name="connsiteX52" fmla="*/ 2502708 w 3007478"/>
                <a:gd name="connsiteY52" fmla="*/ 2032294 h 2032294"/>
                <a:gd name="connsiteX53" fmla="*/ 2486851 w 3007478"/>
                <a:gd name="connsiteY53" fmla="*/ 2032294 h 2032294"/>
                <a:gd name="connsiteX54" fmla="*/ 2468352 w 3007478"/>
                <a:gd name="connsiteY54" fmla="*/ 2032294 h 2032294"/>
                <a:gd name="connsiteX55" fmla="*/ 2439281 w 3007478"/>
                <a:gd name="connsiteY55" fmla="*/ 2021723 h 2032294"/>
                <a:gd name="connsiteX56" fmla="*/ 2415496 w 3007478"/>
                <a:gd name="connsiteY56" fmla="*/ 2008509 h 2032294"/>
                <a:gd name="connsiteX57" fmla="*/ 2389068 w 3007478"/>
                <a:gd name="connsiteY57" fmla="*/ 1990009 h 2032294"/>
                <a:gd name="connsiteX58" fmla="*/ 2365283 w 3007478"/>
                <a:gd name="connsiteY58" fmla="*/ 1971510 h 2032294"/>
                <a:gd name="connsiteX59" fmla="*/ 2336213 w 3007478"/>
                <a:gd name="connsiteY59" fmla="*/ 1942439 h 2032294"/>
                <a:gd name="connsiteX60" fmla="*/ 2370569 w 3007478"/>
                <a:gd name="connsiteY60" fmla="*/ 1783873 h 2032294"/>
                <a:gd name="connsiteX61" fmla="*/ 2391711 w 3007478"/>
                <a:gd name="connsiteY61" fmla="*/ 1659662 h 2032294"/>
                <a:gd name="connsiteX62" fmla="*/ 2423424 w 3007478"/>
                <a:gd name="connsiteY62" fmla="*/ 1456169 h 2032294"/>
                <a:gd name="connsiteX63" fmla="*/ 2444567 w 3007478"/>
                <a:gd name="connsiteY63" fmla="*/ 1308173 h 2032294"/>
                <a:gd name="connsiteX64" fmla="*/ 2478923 w 3007478"/>
                <a:gd name="connsiteY64" fmla="*/ 1083538 h 2032294"/>
                <a:gd name="connsiteX65" fmla="*/ 2486851 w 3007478"/>
                <a:gd name="connsiteY65" fmla="*/ 1022754 h 2032294"/>
                <a:gd name="connsiteX66" fmla="*/ 2505350 w 3007478"/>
                <a:gd name="connsiteY66" fmla="*/ 932899 h 2032294"/>
                <a:gd name="connsiteX67" fmla="*/ 2529135 w 3007478"/>
                <a:gd name="connsiteY67" fmla="*/ 774333 h 2032294"/>
                <a:gd name="connsiteX68" fmla="*/ 2560849 w 3007478"/>
                <a:gd name="connsiteY68" fmla="*/ 594624 h 2032294"/>
                <a:gd name="connsiteX69" fmla="*/ 2595205 w 3007478"/>
                <a:gd name="connsiteY69" fmla="*/ 393773 h 2032294"/>
                <a:gd name="connsiteX70" fmla="*/ 2597848 w 3007478"/>
                <a:gd name="connsiteY70" fmla="*/ 359417 h 2032294"/>
                <a:gd name="connsiteX71" fmla="*/ 2595205 w 3007478"/>
                <a:gd name="connsiteY71" fmla="*/ 335632 h 2032294"/>
                <a:gd name="connsiteX72" fmla="*/ 2587276 w 3007478"/>
                <a:gd name="connsiteY72" fmla="*/ 303919 h 2032294"/>
                <a:gd name="connsiteX73" fmla="*/ 2579348 w 3007478"/>
                <a:gd name="connsiteY73" fmla="*/ 285420 h 2032294"/>
                <a:gd name="connsiteX74" fmla="*/ 2560849 w 3007478"/>
                <a:gd name="connsiteY74" fmla="*/ 266920 h 2032294"/>
                <a:gd name="connsiteX75" fmla="*/ 2539707 w 3007478"/>
                <a:gd name="connsiteY75" fmla="*/ 253706 h 2032294"/>
                <a:gd name="connsiteX76" fmla="*/ 2513279 w 3007478"/>
                <a:gd name="connsiteY76" fmla="*/ 245778 h 2032294"/>
                <a:gd name="connsiteX77" fmla="*/ 2489494 w 3007478"/>
                <a:gd name="connsiteY77" fmla="*/ 243135 h 2032294"/>
                <a:gd name="connsiteX78" fmla="*/ 2389068 w 3007478"/>
                <a:gd name="connsiteY78" fmla="*/ 243135 h 2032294"/>
                <a:gd name="connsiteX79" fmla="*/ 2219931 w 3007478"/>
                <a:gd name="connsiteY79" fmla="*/ 245778 h 2032294"/>
                <a:gd name="connsiteX80" fmla="*/ 2037579 w 3007478"/>
                <a:gd name="connsiteY80" fmla="*/ 251064 h 203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007478" h="2032294">
                  <a:moveTo>
                    <a:pt x="2037579" y="251064"/>
                  </a:moveTo>
                  <a:lnTo>
                    <a:pt x="1897512" y="256349"/>
                  </a:lnTo>
                  <a:lnTo>
                    <a:pt x="1725732" y="264278"/>
                  </a:lnTo>
                  <a:lnTo>
                    <a:pt x="1575094" y="274849"/>
                  </a:lnTo>
                  <a:lnTo>
                    <a:pt x="1453526" y="285420"/>
                  </a:lnTo>
                  <a:lnTo>
                    <a:pt x="1390100" y="290705"/>
                  </a:lnTo>
                  <a:lnTo>
                    <a:pt x="1117894" y="311847"/>
                  </a:lnTo>
                  <a:lnTo>
                    <a:pt x="959327" y="327704"/>
                  </a:lnTo>
                  <a:lnTo>
                    <a:pt x="792833" y="343561"/>
                  </a:lnTo>
                  <a:lnTo>
                    <a:pt x="584053" y="367346"/>
                  </a:lnTo>
                  <a:lnTo>
                    <a:pt x="372631" y="388488"/>
                  </a:lnTo>
                  <a:lnTo>
                    <a:pt x="177066" y="412273"/>
                  </a:lnTo>
                  <a:lnTo>
                    <a:pt x="52856" y="428130"/>
                  </a:lnTo>
                  <a:lnTo>
                    <a:pt x="0" y="266920"/>
                  </a:lnTo>
                  <a:lnTo>
                    <a:pt x="177066" y="251064"/>
                  </a:lnTo>
                  <a:lnTo>
                    <a:pt x="380560" y="224636"/>
                  </a:lnTo>
                  <a:lnTo>
                    <a:pt x="628981" y="192923"/>
                  </a:lnTo>
                  <a:lnTo>
                    <a:pt x="930257" y="155924"/>
                  </a:lnTo>
                  <a:lnTo>
                    <a:pt x="1123179" y="134782"/>
                  </a:lnTo>
                  <a:lnTo>
                    <a:pt x="1173392" y="129496"/>
                  </a:lnTo>
                  <a:lnTo>
                    <a:pt x="1390100" y="108354"/>
                  </a:lnTo>
                  <a:lnTo>
                    <a:pt x="1588308" y="100425"/>
                  </a:lnTo>
                  <a:lnTo>
                    <a:pt x="1929226" y="87212"/>
                  </a:lnTo>
                  <a:lnTo>
                    <a:pt x="2230502" y="73998"/>
                  </a:lnTo>
                  <a:lnTo>
                    <a:pt x="2460423" y="63427"/>
                  </a:lnTo>
                  <a:lnTo>
                    <a:pt x="2523850" y="44927"/>
                  </a:lnTo>
                  <a:lnTo>
                    <a:pt x="2666560" y="2643"/>
                  </a:lnTo>
                  <a:lnTo>
                    <a:pt x="2679774" y="0"/>
                  </a:lnTo>
                  <a:lnTo>
                    <a:pt x="2687702" y="0"/>
                  </a:lnTo>
                  <a:lnTo>
                    <a:pt x="2708844" y="5286"/>
                  </a:lnTo>
                  <a:lnTo>
                    <a:pt x="2753771" y="29071"/>
                  </a:lnTo>
                  <a:lnTo>
                    <a:pt x="2811912" y="71355"/>
                  </a:lnTo>
                  <a:lnTo>
                    <a:pt x="2851554" y="110997"/>
                  </a:lnTo>
                  <a:lnTo>
                    <a:pt x="2883267" y="142710"/>
                  </a:lnTo>
                  <a:lnTo>
                    <a:pt x="2909695" y="174423"/>
                  </a:lnTo>
                  <a:lnTo>
                    <a:pt x="2946694" y="229921"/>
                  </a:lnTo>
                  <a:lnTo>
                    <a:pt x="2983693" y="293348"/>
                  </a:lnTo>
                  <a:lnTo>
                    <a:pt x="3004835" y="335632"/>
                  </a:lnTo>
                  <a:lnTo>
                    <a:pt x="3007478" y="356775"/>
                  </a:lnTo>
                  <a:lnTo>
                    <a:pt x="2996907" y="383202"/>
                  </a:lnTo>
                  <a:lnTo>
                    <a:pt x="2975764" y="417558"/>
                  </a:lnTo>
                  <a:lnTo>
                    <a:pt x="2938765" y="459843"/>
                  </a:lnTo>
                  <a:lnTo>
                    <a:pt x="2920266" y="483628"/>
                  </a:lnTo>
                  <a:lnTo>
                    <a:pt x="2912338" y="496842"/>
                  </a:lnTo>
                  <a:lnTo>
                    <a:pt x="2854197" y="750548"/>
                  </a:lnTo>
                  <a:lnTo>
                    <a:pt x="2780199" y="1078252"/>
                  </a:lnTo>
                  <a:lnTo>
                    <a:pt x="2708844" y="1398028"/>
                  </a:lnTo>
                  <a:lnTo>
                    <a:pt x="2621633" y="1794444"/>
                  </a:lnTo>
                  <a:lnTo>
                    <a:pt x="2576705" y="1979438"/>
                  </a:lnTo>
                  <a:lnTo>
                    <a:pt x="2571420" y="1984724"/>
                  </a:lnTo>
                  <a:lnTo>
                    <a:pt x="2552920" y="2003223"/>
                  </a:lnTo>
                  <a:lnTo>
                    <a:pt x="2518564" y="2027008"/>
                  </a:lnTo>
                  <a:lnTo>
                    <a:pt x="2502708" y="2032294"/>
                  </a:lnTo>
                  <a:lnTo>
                    <a:pt x="2486851" y="2032294"/>
                  </a:lnTo>
                  <a:lnTo>
                    <a:pt x="2468352" y="2032294"/>
                  </a:lnTo>
                  <a:lnTo>
                    <a:pt x="2439281" y="2021723"/>
                  </a:lnTo>
                  <a:lnTo>
                    <a:pt x="2415496" y="2008509"/>
                  </a:lnTo>
                  <a:lnTo>
                    <a:pt x="2389068" y="1990009"/>
                  </a:lnTo>
                  <a:lnTo>
                    <a:pt x="2365283" y="1971510"/>
                  </a:lnTo>
                  <a:lnTo>
                    <a:pt x="2336213" y="1942439"/>
                  </a:lnTo>
                  <a:lnTo>
                    <a:pt x="2370569" y="1783873"/>
                  </a:lnTo>
                  <a:lnTo>
                    <a:pt x="2391711" y="1659662"/>
                  </a:lnTo>
                  <a:lnTo>
                    <a:pt x="2423424" y="1456169"/>
                  </a:lnTo>
                  <a:lnTo>
                    <a:pt x="2444567" y="1308173"/>
                  </a:lnTo>
                  <a:lnTo>
                    <a:pt x="2478923" y="1083538"/>
                  </a:lnTo>
                  <a:lnTo>
                    <a:pt x="2486851" y="1022754"/>
                  </a:lnTo>
                  <a:lnTo>
                    <a:pt x="2505350" y="932899"/>
                  </a:lnTo>
                  <a:lnTo>
                    <a:pt x="2529135" y="774333"/>
                  </a:lnTo>
                  <a:lnTo>
                    <a:pt x="2560849" y="594624"/>
                  </a:lnTo>
                  <a:lnTo>
                    <a:pt x="2595205" y="393773"/>
                  </a:lnTo>
                  <a:lnTo>
                    <a:pt x="2597848" y="359417"/>
                  </a:lnTo>
                  <a:lnTo>
                    <a:pt x="2595205" y="335632"/>
                  </a:lnTo>
                  <a:lnTo>
                    <a:pt x="2587276" y="303919"/>
                  </a:lnTo>
                  <a:lnTo>
                    <a:pt x="2579348" y="285420"/>
                  </a:lnTo>
                  <a:lnTo>
                    <a:pt x="2560849" y="266920"/>
                  </a:lnTo>
                  <a:lnTo>
                    <a:pt x="2539707" y="253706"/>
                  </a:lnTo>
                  <a:lnTo>
                    <a:pt x="2513279" y="245778"/>
                  </a:lnTo>
                  <a:lnTo>
                    <a:pt x="2489494" y="243135"/>
                  </a:lnTo>
                  <a:lnTo>
                    <a:pt x="2389068" y="243135"/>
                  </a:lnTo>
                  <a:lnTo>
                    <a:pt x="2219931" y="245778"/>
                  </a:lnTo>
                  <a:lnTo>
                    <a:pt x="2037579" y="2510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4">
              <a:extLst>
                <a:ext uri="{FF2B5EF4-FFF2-40B4-BE49-F238E27FC236}">
                  <a16:creationId xmlns:a16="http://schemas.microsoft.com/office/drawing/2014/main" id="{E8F34FB1-9894-4F78-8BE6-CD035A491E49}"/>
                </a:ext>
              </a:extLst>
            </p:cNvPr>
            <p:cNvSpPr/>
            <p:nvPr/>
          </p:nvSpPr>
          <p:spPr>
            <a:xfrm>
              <a:off x="4746625" y="2822576"/>
              <a:ext cx="504825" cy="2782886"/>
            </a:xfrm>
            <a:custGeom>
              <a:avLst/>
              <a:gdLst>
                <a:gd name="connsiteX0" fmla="*/ 171907 w 504748"/>
                <a:gd name="connsiteY0" fmla="*/ 749808 h 2783434"/>
                <a:gd name="connsiteX1" fmla="*/ 175564 w 504748"/>
                <a:gd name="connsiteY1" fmla="*/ 1086307 h 2783434"/>
                <a:gd name="connsiteX2" fmla="*/ 171907 w 504748"/>
                <a:gd name="connsiteY2" fmla="*/ 1521562 h 2783434"/>
                <a:gd name="connsiteX3" fmla="*/ 175564 w 504748"/>
                <a:gd name="connsiteY3" fmla="*/ 2359152 h 2783434"/>
                <a:gd name="connsiteX4" fmla="*/ 175564 w 504748"/>
                <a:gd name="connsiteY4" fmla="*/ 2783434 h 2783434"/>
                <a:gd name="connsiteX5" fmla="*/ 438912 w 504748"/>
                <a:gd name="connsiteY5" fmla="*/ 2754173 h 2783434"/>
                <a:gd name="connsiteX6" fmla="*/ 442569 w 504748"/>
                <a:gd name="connsiteY6" fmla="*/ 2542032 h 2783434"/>
                <a:gd name="connsiteX7" fmla="*/ 438912 w 504748"/>
                <a:gd name="connsiteY7" fmla="*/ 2161642 h 2783434"/>
                <a:gd name="connsiteX8" fmla="*/ 442569 w 504748"/>
                <a:gd name="connsiteY8" fmla="*/ 1726387 h 2783434"/>
                <a:gd name="connsiteX9" fmla="*/ 442569 w 504748"/>
                <a:gd name="connsiteY9" fmla="*/ 1221638 h 2783434"/>
                <a:gd name="connsiteX10" fmla="*/ 442569 w 504748"/>
                <a:gd name="connsiteY10" fmla="*/ 746150 h 2783434"/>
                <a:gd name="connsiteX11" fmla="*/ 442569 w 504748"/>
                <a:gd name="connsiteY11" fmla="*/ 559613 h 2783434"/>
                <a:gd name="connsiteX12" fmla="*/ 446227 w 504748"/>
                <a:gd name="connsiteY12" fmla="*/ 479146 h 2783434"/>
                <a:gd name="connsiteX13" fmla="*/ 449884 w 504748"/>
                <a:gd name="connsiteY13" fmla="*/ 438912 h 2783434"/>
                <a:gd name="connsiteX14" fmla="*/ 457200 w 504748"/>
                <a:gd name="connsiteY14" fmla="*/ 398678 h 2783434"/>
                <a:gd name="connsiteX15" fmla="*/ 471830 w 504748"/>
                <a:gd name="connsiteY15" fmla="*/ 358445 h 2783434"/>
                <a:gd name="connsiteX16" fmla="*/ 490118 w 504748"/>
                <a:gd name="connsiteY16" fmla="*/ 325526 h 2783434"/>
                <a:gd name="connsiteX17" fmla="*/ 501091 w 504748"/>
                <a:gd name="connsiteY17" fmla="*/ 299923 h 2783434"/>
                <a:gd name="connsiteX18" fmla="*/ 504748 w 504748"/>
                <a:gd name="connsiteY18" fmla="*/ 270662 h 2783434"/>
                <a:gd name="connsiteX19" fmla="*/ 504748 w 504748"/>
                <a:gd name="connsiteY19" fmla="*/ 248717 h 2783434"/>
                <a:gd name="connsiteX20" fmla="*/ 497433 w 504748"/>
                <a:gd name="connsiteY20" fmla="*/ 215798 h 2783434"/>
                <a:gd name="connsiteX21" fmla="*/ 482803 w 504748"/>
                <a:gd name="connsiteY21" fmla="*/ 193853 h 2783434"/>
                <a:gd name="connsiteX22" fmla="*/ 453542 w 504748"/>
                <a:gd name="connsiteY22" fmla="*/ 164592 h 2783434"/>
                <a:gd name="connsiteX23" fmla="*/ 416966 w 504748"/>
                <a:gd name="connsiteY23" fmla="*/ 135331 h 2783434"/>
                <a:gd name="connsiteX24" fmla="*/ 365760 w 504748"/>
                <a:gd name="connsiteY24" fmla="*/ 98755 h 2783434"/>
                <a:gd name="connsiteX25" fmla="*/ 303580 w 504748"/>
                <a:gd name="connsiteY25" fmla="*/ 58522 h 2783434"/>
                <a:gd name="connsiteX26" fmla="*/ 252374 w 504748"/>
                <a:gd name="connsiteY26" fmla="*/ 36576 h 2783434"/>
                <a:gd name="connsiteX27" fmla="*/ 171907 w 504748"/>
                <a:gd name="connsiteY27" fmla="*/ 7315 h 2783434"/>
                <a:gd name="connsiteX28" fmla="*/ 138988 w 504748"/>
                <a:gd name="connsiteY28" fmla="*/ 0 h 2783434"/>
                <a:gd name="connsiteX29" fmla="*/ 84124 w 504748"/>
                <a:gd name="connsiteY29" fmla="*/ 0 h 2783434"/>
                <a:gd name="connsiteX30" fmla="*/ 43891 w 504748"/>
                <a:gd name="connsiteY30" fmla="*/ 0 h 2783434"/>
                <a:gd name="connsiteX31" fmla="*/ 25603 w 504748"/>
                <a:gd name="connsiteY31" fmla="*/ 3658 h 2783434"/>
                <a:gd name="connsiteX32" fmla="*/ 3657 w 504748"/>
                <a:gd name="connsiteY32" fmla="*/ 18288 h 2783434"/>
                <a:gd name="connsiteX33" fmla="*/ 0 w 504748"/>
                <a:gd name="connsiteY33" fmla="*/ 29261 h 2783434"/>
                <a:gd name="connsiteX34" fmla="*/ 0 w 504748"/>
                <a:gd name="connsiteY34" fmla="*/ 40234 h 2783434"/>
                <a:gd name="connsiteX35" fmla="*/ 7315 w 504748"/>
                <a:gd name="connsiteY35" fmla="*/ 51206 h 2783434"/>
                <a:gd name="connsiteX36" fmla="*/ 36576 w 504748"/>
                <a:gd name="connsiteY36" fmla="*/ 69494 h 2783434"/>
                <a:gd name="connsiteX37" fmla="*/ 69494 w 504748"/>
                <a:gd name="connsiteY37" fmla="*/ 87782 h 2783434"/>
                <a:gd name="connsiteX38" fmla="*/ 87782 w 504748"/>
                <a:gd name="connsiteY38" fmla="*/ 102413 h 2783434"/>
                <a:gd name="connsiteX39" fmla="*/ 109728 w 504748"/>
                <a:gd name="connsiteY39" fmla="*/ 131674 h 2783434"/>
                <a:gd name="connsiteX40" fmla="*/ 131673 w 504748"/>
                <a:gd name="connsiteY40" fmla="*/ 168250 h 2783434"/>
                <a:gd name="connsiteX41" fmla="*/ 146304 w 504748"/>
                <a:gd name="connsiteY41" fmla="*/ 204826 h 2783434"/>
                <a:gd name="connsiteX42" fmla="*/ 157276 w 504748"/>
                <a:gd name="connsiteY42" fmla="*/ 234086 h 2783434"/>
                <a:gd name="connsiteX43" fmla="*/ 168249 w 504748"/>
                <a:gd name="connsiteY43" fmla="*/ 285293 h 2783434"/>
                <a:gd name="connsiteX44" fmla="*/ 171907 w 504748"/>
                <a:gd name="connsiteY44" fmla="*/ 329184 h 2783434"/>
                <a:gd name="connsiteX45" fmla="*/ 175564 w 504748"/>
                <a:gd name="connsiteY45" fmla="*/ 449885 h 2783434"/>
                <a:gd name="connsiteX46" fmla="*/ 171907 w 504748"/>
                <a:gd name="connsiteY46" fmla="*/ 749808 h 278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4748" h="2783434">
                  <a:moveTo>
                    <a:pt x="171907" y="749808"/>
                  </a:moveTo>
                  <a:lnTo>
                    <a:pt x="175564" y="1086307"/>
                  </a:lnTo>
                  <a:lnTo>
                    <a:pt x="171907" y="1521562"/>
                  </a:lnTo>
                  <a:lnTo>
                    <a:pt x="175564" y="2359152"/>
                  </a:lnTo>
                  <a:lnTo>
                    <a:pt x="175564" y="2783434"/>
                  </a:lnTo>
                  <a:lnTo>
                    <a:pt x="438912" y="2754173"/>
                  </a:lnTo>
                  <a:lnTo>
                    <a:pt x="442569" y="2542032"/>
                  </a:lnTo>
                  <a:lnTo>
                    <a:pt x="438912" y="2161642"/>
                  </a:lnTo>
                  <a:lnTo>
                    <a:pt x="442569" y="1726387"/>
                  </a:lnTo>
                  <a:lnTo>
                    <a:pt x="442569" y="1221638"/>
                  </a:lnTo>
                  <a:lnTo>
                    <a:pt x="442569" y="746150"/>
                  </a:lnTo>
                  <a:lnTo>
                    <a:pt x="442569" y="559613"/>
                  </a:lnTo>
                  <a:lnTo>
                    <a:pt x="446227" y="479146"/>
                  </a:lnTo>
                  <a:lnTo>
                    <a:pt x="449884" y="438912"/>
                  </a:lnTo>
                  <a:lnTo>
                    <a:pt x="457200" y="398678"/>
                  </a:lnTo>
                  <a:lnTo>
                    <a:pt x="471830" y="358445"/>
                  </a:lnTo>
                  <a:lnTo>
                    <a:pt x="490118" y="325526"/>
                  </a:lnTo>
                  <a:lnTo>
                    <a:pt x="501091" y="299923"/>
                  </a:lnTo>
                  <a:lnTo>
                    <a:pt x="504748" y="270662"/>
                  </a:lnTo>
                  <a:lnTo>
                    <a:pt x="504748" y="248717"/>
                  </a:lnTo>
                  <a:lnTo>
                    <a:pt x="497433" y="215798"/>
                  </a:lnTo>
                  <a:lnTo>
                    <a:pt x="482803" y="193853"/>
                  </a:lnTo>
                  <a:lnTo>
                    <a:pt x="453542" y="164592"/>
                  </a:lnTo>
                  <a:lnTo>
                    <a:pt x="416966" y="135331"/>
                  </a:lnTo>
                  <a:lnTo>
                    <a:pt x="365760" y="98755"/>
                  </a:lnTo>
                  <a:lnTo>
                    <a:pt x="303580" y="58522"/>
                  </a:lnTo>
                  <a:lnTo>
                    <a:pt x="252374" y="36576"/>
                  </a:lnTo>
                  <a:lnTo>
                    <a:pt x="171907" y="7315"/>
                  </a:lnTo>
                  <a:lnTo>
                    <a:pt x="138988" y="0"/>
                  </a:lnTo>
                  <a:lnTo>
                    <a:pt x="84124" y="0"/>
                  </a:lnTo>
                  <a:lnTo>
                    <a:pt x="43891" y="0"/>
                  </a:lnTo>
                  <a:lnTo>
                    <a:pt x="25603" y="3658"/>
                  </a:lnTo>
                  <a:lnTo>
                    <a:pt x="3657" y="18288"/>
                  </a:lnTo>
                  <a:lnTo>
                    <a:pt x="0" y="29261"/>
                  </a:lnTo>
                  <a:lnTo>
                    <a:pt x="0" y="40234"/>
                  </a:lnTo>
                  <a:lnTo>
                    <a:pt x="7315" y="51206"/>
                  </a:lnTo>
                  <a:lnTo>
                    <a:pt x="36576" y="69494"/>
                  </a:lnTo>
                  <a:lnTo>
                    <a:pt x="69494" y="87782"/>
                  </a:lnTo>
                  <a:lnTo>
                    <a:pt x="87782" y="102413"/>
                  </a:lnTo>
                  <a:lnTo>
                    <a:pt x="109728" y="131674"/>
                  </a:lnTo>
                  <a:lnTo>
                    <a:pt x="131673" y="168250"/>
                  </a:lnTo>
                  <a:lnTo>
                    <a:pt x="146304" y="204826"/>
                  </a:lnTo>
                  <a:lnTo>
                    <a:pt x="157276" y="234086"/>
                  </a:lnTo>
                  <a:lnTo>
                    <a:pt x="168249" y="285293"/>
                  </a:lnTo>
                  <a:lnTo>
                    <a:pt x="171907" y="329184"/>
                  </a:lnTo>
                  <a:lnTo>
                    <a:pt x="175564" y="449885"/>
                  </a:lnTo>
                  <a:lnTo>
                    <a:pt x="171907" y="7498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5">
              <a:extLst>
                <a:ext uri="{FF2B5EF4-FFF2-40B4-BE49-F238E27FC236}">
                  <a16:creationId xmlns:a16="http://schemas.microsoft.com/office/drawing/2014/main" id="{B46043C7-338B-431C-96E4-89FF00205FFF}"/>
                </a:ext>
              </a:extLst>
            </p:cNvPr>
            <p:cNvSpPr/>
            <p:nvPr/>
          </p:nvSpPr>
          <p:spPr>
            <a:xfrm>
              <a:off x="3887788" y="4586287"/>
              <a:ext cx="2457450" cy="381000"/>
            </a:xfrm>
            <a:custGeom>
              <a:avLst/>
              <a:gdLst>
                <a:gd name="connsiteX0" fmla="*/ 1869282 w 2457450"/>
                <a:gd name="connsiteY0" fmla="*/ 216693 h 381000"/>
                <a:gd name="connsiteX1" fmla="*/ 1695450 w 2457450"/>
                <a:gd name="connsiteY1" fmla="*/ 221456 h 381000"/>
                <a:gd name="connsiteX2" fmla="*/ 1493044 w 2457450"/>
                <a:gd name="connsiteY2" fmla="*/ 230981 h 381000"/>
                <a:gd name="connsiteX3" fmla="*/ 1362075 w 2457450"/>
                <a:gd name="connsiteY3" fmla="*/ 240506 h 381000"/>
                <a:gd name="connsiteX4" fmla="*/ 1283494 w 2457450"/>
                <a:gd name="connsiteY4" fmla="*/ 247650 h 381000"/>
                <a:gd name="connsiteX5" fmla="*/ 1035844 w 2457450"/>
                <a:gd name="connsiteY5" fmla="*/ 266700 h 381000"/>
                <a:gd name="connsiteX6" fmla="*/ 881063 w 2457450"/>
                <a:gd name="connsiteY6" fmla="*/ 292893 h 381000"/>
                <a:gd name="connsiteX7" fmla="*/ 676275 w 2457450"/>
                <a:gd name="connsiteY7" fmla="*/ 326231 h 381000"/>
                <a:gd name="connsiteX8" fmla="*/ 469107 w 2457450"/>
                <a:gd name="connsiteY8" fmla="*/ 361950 h 381000"/>
                <a:gd name="connsiteX9" fmla="*/ 369094 w 2457450"/>
                <a:gd name="connsiteY9" fmla="*/ 378618 h 381000"/>
                <a:gd name="connsiteX10" fmla="*/ 316707 w 2457450"/>
                <a:gd name="connsiteY10" fmla="*/ 381000 h 381000"/>
                <a:gd name="connsiteX11" fmla="*/ 197644 w 2457450"/>
                <a:gd name="connsiteY11" fmla="*/ 371475 h 381000"/>
                <a:gd name="connsiteX12" fmla="*/ 19050 w 2457450"/>
                <a:gd name="connsiteY12" fmla="*/ 352425 h 381000"/>
                <a:gd name="connsiteX13" fmla="*/ 0 w 2457450"/>
                <a:gd name="connsiteY13" fmla="*/ 350043 h 381000"/>
                <a:gd name="connsiteX14" fmla="*/ 0 w 2457450"/>
                <a:gd name="connsiteY14" fmla="*/ 230981 h 381000"/>
                <a:gd name="connsiteX15" fmla="*/ 278607 w 2457450"/>
                <a:gd name="connsiteY15" fmla="*/ 195262 h 381000"/>
                <a:gd name="connsiteX16" fmla="*/ 540544 w 2457450"/>
                <a:gd name="connsiteY16" fmla="*/ 159543 h 381000"/>
                <a:gd name="connsiteX17" fmla="*/ 766763 w 2457450"/>
                <a:gd name="connsiteY17" fmla="*/ 126206 h 381000"/>
                <a:gd name="connsiteX18" fmla="*/ 1000125 w 2457450"/>
                <a:gd name="connsiteY18" fmla="*/ 92868 h 381000"/>
                <a:gd name="connsiteX19" fmla="*/ 1066800 w 2457450"/>
                <a:gd name="connsiteY19" fmla="*/ 85725 h 381000"/>
                <a:gd name="connsiteX20" fmla="*/ 1283494 w 2457450"/>
                <a:gd name="connsiteY20" fmla="*/ 66675 h 381000"/>
                <a:gd name="connsiteX21" fmla="*/ 1612107 w 2457450"/>
                <a:gd name="connsiteY21" fmla="*/ 45243 h 381000"/>
                <a:gd name="connsiteX22" fmla="*/ 1864519 w 2457450"/>
                <a:gd name="connsiteY22" fmla="*/ 28575 h 381000"/>
                <a:gd name="connsiteX23" fmla="*/ 1988344 w 2457450"/>
                <a:gd name="connsiteY23" fmla="*/ 21431 h 381000"/>
                <a:gd name="connsiteX24" fmla="*/ 2057400 w 2457450"/>
                <a:gd name="connsiteY24" fmla="*/ 19050 h 381000"/>
                <a:gd name="connsiteX25" fmla="*/ 2166938 w 2457450"/>
                <a:gd name="connsiteY25" fmla="*/ 0 h 381000"/>
                <a:gd name="connsiteX26" fmla="*/ 2226469 w 2457450"/>
                <a:gd name="connsiteY26" fmla="*/ 19050 h 381000"/>
                <a:gd name="connsiteX27" fmla="*/ 2324100 w 2457450"/>
                <a:gd name="connsiteY27" fmla="*/ 57150 h 381000"/>
                <a:gd name="connsiteX28" fmla="*/ 2457450 w 2457450"/>
                <a:gd name="connsiteY28" fmla="*/ 119062 h 381000"/>
                <a:gd name="connsiteX29" fmla="*/ 2455069 w 2457450"/>
                <a:gd name="connsiteY29" fmla="*/ 226218 h 381000"/>
                <a:gd name="connsiteX30" fmla="*/ 2274094 w 2457450"/>
                <a:gd name="connsiteY30" fmla="*/ 219075 h 381000"/>
                <a:gd name="connsiteX31" fmla="*/ 2114550 w 2457450"/>
                <a:gd name="connsiteY31" fmla="*/ 216693 h 381000"/>
                <a:gd name="connsiteX32" fmla="*/ 1869282 w 2457450"/>
                <a:gd name="connsiteY32" fmla="*/ 2166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7450" h="381000">
                  <a:moveTo>
                    <a:pt x="1869282" y="216693"/>
                  </a:moveTo>
                  <a:lnTo>
                    <a:pt x="1695450" y="221456"/>
                  </a:lnTo>
                  <a:lnTo>
                    <a:pt x="1493044" y="230981"/>
                  </a:lnTo>
                  <a:lnTo>
                    <a:pt x="1362075" y="240506"/>
                  </a:lnTo>
                  <a:lnTo>
                    <a:pt x="1283494" y="247650"/>
                  </a:lnTo>
                  <a:lnTo>
                    <a:pt x="1035844" y="266700"/>
                  </a:lnTo>
                  <a:lnTo>
                    <a:pt x="881063" y="292893"/>
                  </a:lnTo>
                  <a:lnTo>
                    <a:pt x="676275" y="326231"/>
                  </a:lnTo>
                  <a:lnTo>
                    <a:pt x="469107" y="361950"/>
                  </a:lnTo>
                  <a:lnTo>
                    <a:pt x="369094" y="378618"/>
                  </a:lnTo>
                  <a:lnTo>
                    <a:pt x="316707" y="381000"/>
                  </a:lnTo>
                  <a:lnTo>
                    <a:pt x="197644" y="371475"/>
                  </a:lnTo>
                  <a:lnTo>
                    <a:pt x="19050" y="352425"/>
                  </a:lnTo>
                  <a:lnTo>
                    <a:pt x="0" y="350043"/>
                  </a:lnTo>
                  <a:lnTo>
                    <a:pt x="0" y="230981"/>
                  </a:lnTo>
                  <a:lnTo>
                    <a:pt x="278607" y="195262"/>
                  </a:lnTo>
                  <a:lnTo>
                    <a:pt x="540544" y="159543"/>
                  </a:lnTo>
                  <a:lnTo>
                    <a:pt x="766763" y="126206"/>
                  </a:lnTo>
                  <a:lnTo>
                    <a:pt x="1000125" y="92868"/>
                  </a:lnTo>
                  <a:lnTo>
                    <a:pt x="1066800" y="85725"/>
                  </a:lnTo>
                  <a:lnTo>
                    <a:pt x="1283494" y="66675"/>
                  </a:lnTo>
                  <a:lnTo>
                    <a:pt x="1612107" y="45243"/>
                  </a:lnTo>
                  <a:lnTo>
                    <a:pt x="1864519" y="28575"/>
                  </a:lnTo>
                  <a:lnTo>
                    <a:pt x="1988344" y="21431"/>
                  </a:lnTo>
                  <a:lnTo>
                    <a:pt x="2057400" y="19050"/>
                  </a:lnTo>
                  <a:lnTo>
                    <a:pt x="2166938" y="0"/>
                  </a:lnTo>
                  <a:lnTo>
                    <a:pt x="2226469" y="19050"/>
                  </a:lnTo>
                  <a:lnTo>
                    <a:pt x="2324100" y="57150"/>
                  </a:lnTo>
                  <a:lnTo>
                    <a:pt x="2457450" y="119062"/>
                  </a:lnTo>
                  <a:cubicBezTo>
                    <a:pt x="2456656" y="154781"/>
                    <a:pt x="2455863" y="190499"/>
                    <a:pt x="2455069" y="226218"/>
                  </a:cubicBezTo>
                  <a:lnTo>
                    <a:pt x="2274094" y="219075"/>
                  </a:lnTo>
                  <a:lnTo>
                    <a:pt x="2114550" y="216693"/>
                  </a:lnTo>
                  <a:lnTo>
                    <a:pt x="1869282" y="2166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6">
              <a:extLst>
                <a:ext uri="{FF2B5EF4-FFF2-40B4-BE49-F238E27FC236}">
                  <a16:creationId xmlns:a16="http://schemas.microsoft.com/office/drawing/2014/main" id="{CE5635DA-CAC6-456B-B1E8-9BD49B6FDD85}"/>
                </a:ext>
              </a:extLst>
            </p:cNvPr>
            <p:cNvSpPr/>
            <p:nvPr/>
          </p:nvSpPr>
          <p:spPr>
            <a:xfrm>
              <a:off x="3970338" y="5437187"/>
              <a:ext cx="2239962" cy="412750"/>
            </a:xfrm>
            <a:custGeom>
              <a:avLst/>
              <a:gdLst>
                <a:gd name="connsiteX0" fmla="*/ 1752600 w 2240756"/>
                <a:gd name="connsiteY0" fmla="*/ 226219 h 414337"/>
                <a:gd name="connsiteX1" fmla="*/ 1845469 w 2240756"/>
                <a:gd name="connsiteY1" fmla="*/ 230981 h 414337"/>
                <a:gd name="connsiteX2" fmla="*/ 1957387 w 2240756"/>
                <a:gd name="connsiteY2" fmla="*/ 240506 h 414337"/>
                <a:gd name="connsiteX3" fmla="*/ 2078831 w 2240756"/>
                <a:gd name="connsiteY3" fmla="*/ 257175 h 414337"/>
                <a:gd name="connsiteX4" fmla="*/ 2226469 w 2240756"/>
                <a:gd name="connsiteY4" fmla="*/ 285750 h 414337"/>
                <a:gd name="connsiteX5" fmla="*/ 2240756 w 2240756"/>
                <a:gd name="connsiteY5" fmla="*/ 114300 h 414337"/>
                <a:gd name="connsiteX6" fmla="*/ 2147887 w 2240756"/>
                <a:gd name="connsiteY6" fmla="*/ 71437 h 414337"/>
                <a:gd name="connsiteX7" fmla="*/ 2074069 w 2240756"/>
                <a:gd name="connsiteY7" fmla="*/ 40481 h 414337"/>
                <a:gd name="connsiteX8" fmla="*/ 1993106 w 2240756"/>
                <a:gd name="connsiteY8" fmla="*/ 14287 h 414337"/>
                <a:gd name="connsiteX9" fmla="*/ 1931194 w 2240756"/>
                <a:gd name="connsiteY9" fmla="*/ 0 h 414337"/>
                <a:gd name="connsiteX10" fmla="*/ 1881187 w 2240756"/>
                <a:gd name="connsiteY10" fmla="*/ 2381 h 414337"/>
                <a:gd name="connsiteX11" fmla="*/ 1747837 w 2240756"/>
                <a:gd name="connsiteY11" fmla="*/ 11906 h 414337"/>
                <a:gd name="connsiteX12" fmla="*/ 1564481 w 2240756"/>
                <a:gd name="connsiteY12" fmla="*/ 26194 h 414337"/>
                <a:gd name="connsiteX13" fmla="*/ 1412081 w 2240756"/>
                <a:gd name="connsiteY13" fmla="*/ 40481 h 414337"/>
                <a:gd name="connsiteX14" fmla="*/ 1273969 w 2240756"/>
                <a:gd name="connsiteY14" fmla="*/ 57150 h 414337"/>
                <a:gd name="connsiteX15" fmla="*/ 1166812 w 2240756"/>
                <a:gd name="connsiteY15" fmla="*/ 73819 h 414337"/>
                <a:gd name="connsiteX16" fmla="*/ 959644 w 2240756"/>
                <a:gd name="connsiteY16" fmla="*/ 83344 h 414337"/>
                <a:gd name="connsiteX17" fmla="*/ 709612 w 2240756"/>
                <a:gd name="connsiteY17" fmla="*/ 121444 h 414337"/>
                <a:gd name="connsiteX18" fmla="*/ 559594 w 2240756"/>
                <a:gd name="connsiteY18" fmla="*/ 142875 h 414337"/>
                <a:gd name="connsiteX19" fmla="*/ 445294 w 2240756"/>
                <a:gd name="connsiteY19" fmla="*/ 157162 h 414337"/>
                <a:gd name="connsiteX20" fmla="*/ 309562 w 2240756"/>
                <a:gd name="connsiteY20" fmla="*/ 173831 h 414337"/>
                <a:gd name="connsiteX21" fmla="*/ 192881 w 2240756"/>
                <a:gd name="connsiteY21" fmla="*/ 185737 h 414337"/>
                <a:gd name="connsiteX22" fmla="*/ 0 w 2240756"/>
                <a:gd name="connsiteY22" fmla="*/ 207169 h 414337"/>
                <a:gd name="connsiteX23" fmla="*/ 4762 w 2240756"/>
                <a:gd name="connsiteY23" fmla="*/ 414337 h 414337"/>
                <a:gd name="connsiteX24" fmla="*/ 183356 w 2240756"/>
                <a:gd name="connsiteY24" fmla="*/ 378619 h 414337"/>
                <a:gd name="connsiteX25" fmla="*/ 371475 w 2240756"/>
                <a:gd name="connsiteY25" fmla="*/ 345281 h 414337"/>
                <a:gd name="connsiteX26" fmla="*/ 538162 w 2240756"/>
                <a:gd name="connsiteY26" fmla="*/ 316706 h 414337"/>
                <a:gd name="connsiteX27" fmla="*/ 721519 w 2240756"/>
                <a:gd name="connsiteY27" fmla="*/ 290512 h 414337"/>
                <a:gd name="connsiteX28" fmla="*/ 859631 w 2240756"/>
                <a:gd name="connsiteY28" fmla="*/ 273844 h 414337"/>
                <a:gd name="connsiteX29" fmla="*/ 1000125 w 2240756"/>
                <a:gd name="connsiteY29" fmla="*/ 259556 h 414337"/>
                <a:gd name="connsiteX30" fmla="*/ 1143000 w 2240756"/>
                <a:gd name="connsiteY30" fmla="*/ 242887 h 414337"/>
                <a:gd name="connsiteX31" fmla="*/ 1283494 w 2240756"/>
                <a:gd name="connsiteY31" fmla="*/ 230981 h 414337"/>
                <a:gd name="connsiteX32" fmla="*/ 1481137 w 2240756"/>
                <a:gd name="connsiteY32" fmla="*/ 223837 h 414337"/>
                <a:gd name="connsiteX33" fmla="*/ 1643062 w 2240756"/>
                <a:gd name="connsiteY33" fmla="*/ 221456 h 414337"/>
                <a:gd name="connsiteX34" fmla="*/ 1752600 w 2240756"/>
                <a:gd name="connsiteY34" fmla="*/ 22621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40756" h="414337">
                  <a:moveTo>
                    <a:pt x="1752600" y="226219"/>
                  </a:moveTo>
                  <a:lnTo>
                    <a:pt x="1845469" y="230981"/>
                  </a:lnTo>
                  <a:lnTo>
                    <a:pt x="1957387" y="240506"/>
                  </a:lnTo>
                  <a:lnTo>
                    <a:pt x="2078831" y="257175"/>
                  </a:lnTo>
                  <a:lnTo>
                    <a:pt x="2226469" y="285750"/>
                  </a:lnTo>
                  <a:lnTo>
                    <a:pt x="2240756" y="114300"/>
                  </a:lnTo>
                  <a:lnTo>
                    <a:pt x="2147887" y="71437"/>
                  </a:lnTo>
                  <a:lnTo>
                    <a:pt x="2074069" y="40481"/>
                  </a:lnTo>
                  <a:lnTo>
                    <a:pt x="1993106" y="14287"/>
                  </a:lnTo>
                  <a:lnTo>
                    <a:pt x="1931194" y="0"/>
                  </a:lnTo>
                  <a:lnTo>
                    <a:pt x="1881187" y="2381"/>
                  </a:lnTo>
                  <a:lnTo>
                    <a:pt x="1747837" y="11906"/>
                  </a:lnTo>
                  <a:lnTo>
                    <a:pt x="1564481" y="26194"/>
                  </a:lnTo>
                  <a:lnTo>
                    <a:pt x="1412081" y="40481"/>
                  </a:lnTo>
                  <a:lnTo>
                    <a:pt x="1273969" y="57150"/>
                  </a:lnTo>
                  <a:lnTo>
                    <a:pt x="1166812" y="73819"/>
                  </a:lnTo>
                  <a:lnTo>
                    <a:pt x="959644" y="83344"/>
                  </a:lnTo>
                  <a:lnTo>
                    <a:pt x="709612" y="121444"/>
                  </a:lnTo>
                  <a:lnTo>
                    <a:pt x="559594" y="142875"/>
                  </a:lnTo>
                  <a:lnTo>
                    <a:pt x="445294" y="157162"/>
                  </a:lnTo>
                  <a:lnTo>
                    <a:pt x="309562" y="173831"/>
                  </a:lnTo>
                  <a:lnTo>
                    <a:pt x="192881" y="185737"/>
                  </a:lnTo>
                  <a:lnTo>
                    <a:pt x="0" y="207169"/>
                  </a:lnTo>
                  <a:lnTo>
                    <a:pt x="4762" y="414337"/>
                  </a:lnTo>
                  <a:lnTo>
                    <a:pt x="183356" y="378619"/>
                  </a:lnTo>
                  <a:lnTo>
                    <a:pt x="371475" y="345281"/>
                  </a:lnTo>
                  <a:lnTo>
                    <a:pt x="538162" y="316706"/>
                  </a:lnTo>
                  <a:lnTo>
                    <a:pt x="721519" y="290512"/>
                  </a:lnTo>
                  <a:lnTo>
                    <a:pt x="859631" y="273844"/>
                  </a:lnTo>
                  <a:lnTo>
                    <a:pt x="1000125" y="259556"/>
                  </a:lnTo>
                  <a:lnTo>
                    <a:pt x="1143000" y="242887"/>
                  </a:lnTo>
                  <a:lnTo>
                    <a:pt x="1283494" y="230981"/>
                  </a:lnTo>
                  <a:lnTo>
                    <a:pt x="1481137" y="223837"/>
                  </a:lnTo>
                  <a:lnTo>
                    <a:pt x="1643062" y="221456"/>
                  </a:lnTo>
                  <a:lnTo>
                    <a:pt x="1752600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190120C1-CEC7-4BA4-9B79-FADFEBBB98B7}"/>
              </a:ext>
            </a:extLst>
          </p:cNvPr>
          <p:cNvGrpSpPr>
            <a:grpSpLocks/>
          </p:cNvGrpSpPr>
          <p:nvPr/>
        </p:nvGrpSpPr>
        <p:grpSpPr bwMode="auto">
          <a:xfrm>
            <a:off x="2824163" y="1455738"/>
            <a:ext cx="4411662" cy="4386262"/>
            <a:chOff x="2824163" y="1455738"/>
            <a:chExt cx="4411662" cy="4386262"/>
          </a:xfrm>
        </p:grpSpPr>
        <p:sp>
          <p:nvSpPr>
            <p:cNvPr id="23" name="フリーフォーム 128">
              <a:extLst>
                <a:ext uri="{FF2B5EF4-FFF2-40B4-BE49-F238E27FC236}">
                  <a16:creationId xmlns:a16="http://schemas.microsoft.com/office/drawing/2014/main" id="{220E3262-C6AC-443D-9B95-0A16E260BBDC}"/>
                </a:ext>
              </a:extLst>
            </p:cNvPr>
            <p:cNvSpPr/>
            <p:nvPr/>
          </p:nvSpPr>
          <p:spPr>
            <a:xfrm>
              <a:off x="4572000" y="1455738"/>
              <a:ext cx="544513" cy="809625"/>
            </a:xfrm>
            <a:custGeom>
              <a:avLst/>
              <a:gdLst>
                <a:gd name="connsiteX0" fmla="*/ 195263 w 545306"/>
                <a:gd name="connsiteY0" fmla="*/ 500062 h 809625"/>
                <a:gd name="connsiteX1" fmla="*/ 195263 w 545306"/>
                <a:gd name="connsiteY1" fmla="*/ 645319 h 809625"/>
                <a:gd name="connsiteX2" fmla="*/ 197644 w 545306"/>
                <a:gd name="connsiteY2" fmla="*/ 809625 h 809625"/>
                <a:gd name="connsiteX3" fmla="*/ 461963 w 545306"/>
                <a:gd name="connsiteY3" fmla="*/ 785812 h 809625"/>
                <a:gd name="connsiteX4" fmla="*/ 461963 w 545306"/>
                <a:gd name="connsiteY4" fmla="*/ 669131 h 809625"/>
                <a:gd name="connsiteX5" fmla="*/ 461963 w 545306"/>
                <a:gd name="connsiteY5" fmla="*/ 604837 h 809625"/>
                <a:gd name="connsiteX6" fmla="*/ 464344 w 545306"/>
                <a:gd name="connsiteY6" fmla="*/ 552450 h 809625"/>
                <a:gd name="connsiteX7" fmla="*/ 464344 w 545306"/>
                <a:gd name="connsiteY7" fmla="*/ 509587 h 809625"/>
                <a:gd name="connsiteX8" fmla="*/ 464344 w 545306"/>
                <a:gd name="connsiteY8" fmla="*/ 461962 h 809625"/>
                <a:gd name="connsiteX9" fmla="*/ 471488 w 545306"/>
                <a:gd name="connsiteY9" fmla="*/ 409575 h 809625"/>
                <a:gd name="connsiteX10" fmla="*/ 478631 w 545306"/>
                <a:gd name="connsiteY10" fmla="*/ 369094 h 809625"/>
                <a:gd name="connsiteX11" fmla="*/ 492919 w 545306"/>
                <a:gd name="connsiteY11" fmla="*/ 328612 h 809625"/>
                <a:gd name="connsiteX12" fmla="*/ 507206 w 545306"/>
                <a:gd name="connsiteY12" fmla="*/ 302419 h 809625"/>
                <a:gd name="connsiteX13" fmla="*/ 521494 w 545306"/>
                <a:gd name="connsiteY13" fmla="*/ 288131 h 809625"/>
                <a:gd name="connsiteX14" fmla="*/ 531019 w 545306"/>
                <a:gd name="connsiteY14" fmla="*/ 278606 h 809625"/>
                <a:gd name="connsiteX15" fmla="*/ 540544 w 545306"/>
                <a:gd name="connsiteY15" fmla="*/ 266700 h 809625"/>
                <a:gd name="connsiteX16" fmla="*/ 545306 w 545306"/>
                <a:gd name="connsiteY16" fmla="*/ 252412 h 809625"/>
                <a:gd name="connsiteX17" fmla="*/ 542925 w 545306"/>
                <a:gd name="connsiteY17" fmla="*/ 226219 h 809625"/>
                <a:gd name="connsiteX18" fmla="*/ 538163 w 545306"/>
                <a:gd name="connsiteY18" fmla="*/ 207169 h 809625"/>
                <a:gd name="connsiteX19" fmla="*/ 533400 w 545306"/>
                <a:gd name="connsiteY19" fmla="*/ 195262 h 809625"/>
                <a:gd name="connsiteX20" fmla="*/ 521494 w 545306"/>
                <a:gd name="connsiteY20" fmla="*/ 176212 h 809625"/>
                <a:gd name="connsiteX21" fmla="*/ 500063 w 545306"/>
                <a:gd name="connsiteY21" fmla="*/ 152400 h 809625"/>
                <a:gd name="connsiteX22" fmla="*/ 478631 w 545306"/>
                <a:gd name="connsiteY22" fmla="*/ 133350 h 809625"/>
                <a:gd name="connsiteX23" fmla="*/ 452438 w 545306"/>
                <a:gd name="connsiteY23" fmla="*/ 111919 h 809625"/>
                <a:gd name="connsiteX24" fmla="*/ 419100 w 545306"/>
                <a:gd name="connsiteY24" fmla="*/ 92869 h 809625"/>
                <a:gd name="connsiteX25" fmla="*/ 385763 w 545306"/>
                <a:gd name="connsiteY25" fmla="*/ 76200 h 809625"/>
                <a:gd name="connsiteX26" fmla="*/ 347663 w 545306"/>
                <a:gd name="connsiteY26" fmla="*/ 57150 h 809625"/>
                <a:gd name="connsiteX27" fmla="*/ 295275 w 545306"/>
                <a:gd name="connsiteY27" fmla="*/ 35719 h 809625"/>
                <a:gd name="connsiteX28" fmla="*/ 240506 w 545306"/>
                <a:gd name="connsiteY28" fmla="*/ 16669 h 809625"/>
                <a:gd name="connsiteX29" fmla="*/ 204788 w 545306"/>
                <a:gd name="connsiteY29" fmla="*/ 9525 h 809625"/>
                <a:gd name="connsiteX30" fmla="*/ 166688 w 545306"/>
                <a:gd name="connsiteY30" fmla="*/ 2381 h 809625"/>
                <a:gd name="connsiteX31" fmla="*/ 130969 w 545306"/>
                <a:gd name="connsiteY31" fmla="*/ 0 h 809625"/>
                <a:gd name="connsiteX32" fmla="*/ 100013 w 545306"/>
                <a:gd name="connsiteY32" fmla="*/ 0 h 809625"/>
                <a:gd name="connsiteX33" fmla="*/ 61913 w 545306"/>
                <a:gd name="connsiteY33" fmla="*/ 4762 h 809625"/>
                <a:gd name="connsiteX34" fmla="*/ 35719 w 545306"/>
                <a:gd name="connsiteY34" fmla="*/ 7144 h 809625"/>
                <a:gd name="connsiteX35" fmla="*/ 16669 w 545306"/>
                <a:gd name="connsiteY35" fmla="*/ 9525 h 809625"/>
                <a:gd name="connsiteX36" fmla="*/ 4763 w 545306"/>
                <a:gd name="connsiteY36" fmla="*/ 14287 h 809625"/>
                <a:gd name="connsiteX37" fmla="*/ 0 w 545306"/>
                <a:gd name="connsiteY37" fmla="*/ 26194 h 809625"/>
                <a:gd name="connsiteX38" fmla="*/ 0 w 545306"/>
                <a:gd name="connsiteY38" fmla="*/ 35719 h 809625"/>
                <a:gd name="connsiteX39" fmla="*/ 4763 w 545306"/>
                <a:gd name="connsiteY39" fmla="*/ 57150 h 809625"/>
                <a:gd name="connsiteX40" fmla="*/ 14288 w 545306"/>
                <a:gd name="connsiteY40" fmla="*/ 76200 h 809625"/>
                <a:gd name="connsiteX41" fmla="*/ 38100 w 545306"/>
                <a:gd name="connsiteY41" fmla="*/ 85725 h 809625"/>
                <a:gd name="connsiteX42" fmla="*/ 71438 w 545306"/>
                <a:gd name="connsiteY42" fmla="*/ 104775 h 809625"/>
                <a:gd name="connsiteX43" fmla="*/ 97631 w 545306"/>
                <a:gd name="connsiteY43" fmla="*/ 123825 h 809625"/>
                <a:gd name="connsiteX44" fmla="*/ 121444 w 545306"/>
                <a:gd name="connsiteY44" fmla="*/ 145256 h 809625"/>
                <a:gd name="connsiteX45" fmla="*/ 147638 w 545306"/>
                <a:gd name="connsiteY45" fmla="*/ 178594 h 809625"/>
                <a:gd name="connsiteX46" fmla="*/ 161925 w 545306"/>
                <a:gd name="connsiteY46" fmla="*/ 209550 h 809625"/>
                <a:gd name="connsiteX47" fmla="*/ 173831 w 545306"/>
                <a:gd name="connsiteY47" fmla="*/ 240506 h 809625"/>
                <a:gd name="connsiteX48" fmla="*/ 185738 w 545306"/>
                <a:gd name="connsiteY48" fmla="*/ 273844 h 809625"/>
                <a:gd name="connsiteX49" fmla="*/ 195263 w 545306"/>
                <a:gd name="connsiteY49" fmla="*/ 328612 h 809625"/>
                <a:gd name="connsiteX50" fmla="*/ 195263 w 545306"/>
                <a:gd name="connsiteY50" fmla="*/ 500062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45306" h="809625">
                  <a:moveTo>
                    <a:pt x="195263" y="500062"/>
                  </a:moveTo>
                  <a:lnTo>
                    <a:pt x="195263" y="645319"/>
                  </a:lnTo>
                  <a:cubicBezTo>
                    <a:pt x="196057" y="700088"/>
                    <a:pt x="196850" y="754856"/>
                    <a:pt x="197644" y="809625"/>
                  </a:cubicBezTo>
                  <a:lnTo>
                    <a:pt x="461963" y="785812"/>
                  </a:lnTo>
                  <a:lnTo>
                    <a:pt x="461963" y="669131"/>
                  </a:lnTo>
                  <a:lnTo>
                    <a:pt x="461963" y="604837"/>
                  </a:lnTo>
                  <a:lnTo>
                    <a:pt x="464344" y="552450"/>
                  </a:lnTo>
                  <a:lnTo>
                    <a:pt x="464344" y="509587"/>
                  </a:lnTo>
                  <a:lnTo>
                    <a:pt x="464344" y="461962"/>
                  </a:lnTo>
                  <a:lnTo>
                    <a:pt x="471488" y="409575"/>
                  </a:lnTo>
                  <a:lnTo>
                    <a:pt x="478631" y="369094"/>
                  </a:lnTo>
                  <a:lnTo>
                    <a:pt x="492919" y="328612"/>
                  </a:lnTo>
                  <a:lnTo>
                    <a:pt x="507206" y="302419"/>
                  </a:lnTo>
                  <a:lnTo>
                    <a:pt x="521494" y="288131"/>
                  </a:lnTo>
                  <a:lnTo>
                    <a:pt x="531019" y="278606"/>
                  </a:lnTo>
                  <a:lnTo>
                    <a:pt x="540544" y="266700"/>
                  </a:lnTo>
                  <a:lnTo>
                    <a:pt x="545306" y="252412"/>
                  </a:lnTo>
                  <a:lnTo>
                    <a:pt x="542925" y="226219"/>
                  </a:lnTo>
                  <a:lnTo>
                    <a:pt x="538163" y="207169"/>
                  </a:lnTo>
                  <a:lnTo>
                    <a:pt x="533400" y="195262"/>
                  </a:lnTo>
                  <a:lnTo>
                    <a:pt x="521494" y="176212"/>
                  </a:lnTo>
                  <a:lnTo>
                    <a:pt x="500063" y="152400"/>
                  </a:lnTo>
                  <a:lnTo>
                    <a:pt x="478631" y="133350"/>
                  </a:lnTo>
                  <a:lnTo>
                    <a:pt x="452438" y="111919"/>
                  </a:lnTo>
                  <a:lnTo>
                    <a:pt x="419100" y="92869"/>
                  </a:lnTo>
                  <a:lnTo>
                    <a:pt x="385763" y="76200"/>
                  </a:lnTo>
                  <a:lnTo>
                    <a:pt x="347663" y="57150"/>
                  </a:lnTo>
                  <a:lnTo>
                    <a:pt x="295275" y="35719"/>
                  </a:lnTo>
                  <a:lnTo>
                    <a:pt x="240506" y="16669"/>
                  </a:lnTo>
                  <a:lnTo>
                    <a:pt x="204788" y="9525"/>
                  </a:lnTo>
                  <a:lnTo>
                    <a:pt x="166688" y="2381"/>
                  </a:lnTo>
                  <a:lnTo>
                    <a:pt x="130969" y="0"/>
                  </a:lnTo>
                  <a:lnTo>
                    <a:pt x="100013" y="0"/>
                  </a:lnTo>
                  <a:lnTo>
                    <a:pt x="61913" y="4762"/>
                  </a:lnTo>
                  <a:lnTo>
                    <a:pt x="35719" y="7144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4763" y="57150"/>
                  </a:lnTo>
                  <a:lnTo>
                    <a:pt x="14288" y="76200"/>
                  </a:lnTo>
                  <a:lnTo>
                    <a:pt x="38100" y="85725"/>
                  </a:lnTo>
                  <a:lnTo>
                    <a:pt x="71438" y="104775"/>
                  </a:lnTo>
                  <a:lnTo>
                    <a:pt x="97631" y="123825"/>
                  </a:lnTo>
                  <a:lnTo>
                    <a:pt x="121444" y="145256"/>
                  </a:lnTo>
                  <a:lnTo>
                    <a:pt x="147638" y="178594"/>
                  </a:lnTo>
                  <a:lnTo>
                    <a:pt x="161925" y="209550"/>
                  </a:lnTo>
                  <a:lnTo>
                    <a:pt x="173831" y="240506"/>
                  </a:lnTo>
                  <a:lnTo>
                    <a:pt x="185738" y="273844"/>
                  </a:lnTo>
                  <a:lnTo>
                    <a:pt x="195263" y="328612"/>
                  </a:lnTo>
                  <a:lnTo>
                    <a:pt x="195263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9">
              <a:extLst>
                <a:ext uri="{FF2B5EF4-FFF2-40B4-BE49-F238E27FC236}">
                  <a16:creationId xmlns:a16="http://schemas.microsoft.com/office/drawing/2014/main" id="{09EA2D9F-949A-4816-8CBA-435B992C2FF9}"/>
                </a:ext>
              </a:extLst>
            </p:cNvPr>
            <p:cNvSpPr/>
            <p:nvPr/>
          </p:nvSpPr>
          <p:spPr>
            <a:xfrm>
              <a:off x="2824163" y="2152650"/>
              <a:ext cx="471487" cy="1081088"/>
            </a:xfrm>
            <a:custGeom>
              <a:avLst/>
              <a:gdLst>
                <a:gd name="connsiteX0" fmla="*/ 447675 w 471487"/>
                <a:gd name="connsiteY0" fmla="*/ 464344 h 1081088"/>
                <a:gd name="connsiteX1" fmla="*/ 421481 w 471487"/>
                <a:gd name="connsiteY1" fmla="*/ 566738 h 1081088"/>
                <a:gd name="connsiteX2" fmla="*/ 390525 w 471487"/>
                <a:gd name="connsiteY2" fmla="*/ 681038 h 1081088"/>
                <a:gd name="connsiteX3" fmla="*/ 361950 w 471487"/>
                <a:gd name="connsiteY3" fmla="*/ 776288 h 1081088"/>
                <a:gd name="connsiteX4" fmla="*/ 335756 w 471487"/>
                <a:gd name="connsiteY4" fmla="*/ 842963 h 1081088"/>
                <a:gd name="connsiteX5" fmla="*/ 309562 w 471487"/>
                <a:gd name="connsiteY5" fmla="*/ 900113 h 1081088"/>
                <a:gd name="connsiteX6" fmla="*/ 285750 w 471487"/>
                <a:gd name="connsiteY6" fmla="*/ 945356 h 1081088"/>
                <a:gd name="connsiteX7" fmla="*/ 261937 w 471487"/>
                <a:gd name="connsiteY7" fmla="*/ 983456 h 1081088"/>
                <a:gd name="connsiteX8" fmla="*/ 235743 w 471487"/>
                <a:gd name="connsiteY8" fmla="*/ 1019175 h 1081088"/>
                <a:gd name="connsiteX9" fmla="*/ 204787 w 471487"/>
                <a:gd name="connsiteY9" fmla="*/ 1050131 h 1081088"/>
                <a:gd name="connsiteX10" fmla="*/ 176212 w 471487"/>
                <a:gd name="connsiteY10" fmla="*/ 1069181 h 1081088"/>
                <a:gd name="connsiteX11" fmla="*/ 147637 w 471487"/>
                <a:gd name="connsiteY11" fmla="*/ 1078706 h 1081088"/>
                <a:gd name="connsiteX12" fmla="*/ 128587 w 471487"/>
                <a:gd name="connsiteY12" fmla="*/ 1081088 h 1081088"/>
                <a:gd name="connsiteX13" fmla="*/ 114300 w 471487"/>
                <a:gd name="connsiteY13" fmla="*/ 1078706 h 1081088"/>
                <a:gd name="connsiteX14" fmla="*/ 92868 w 471487"/>
                <a:gd name="connsiteY14" fmla="*/ 1071563 h 1081088"/>
                <a:gd name="connsiteX15" fmla="*/ 69056 w 471487"/>
                <a:gd name="connsiteY15" fmla="*/ 1054894 h 1081088"/>
                <a:gd name="connsiteX16" fmla="*/ 57150 w 471487"/>
                <a:gd name="connsiteY16" fmla="*/ 1042988 h 1081088"/>
                <a:gd name="connsiteX17" fmla="*/ 42862 w 471487"/>
                <a:gd name="connsiteY17" fmla="*/ 1021556 h 1081088"/>
                <a:gd name="connsiteX18" fmla="*/ 30956 w 471487"/>
                <a:gd name="connsiteY18" fmla="*/ 997744 h 1081088"/>
                <a:gd name="connsiteX19" fmla="*/ 21431 w 471487"/>
                <a:gd name="connsiteY19" fmla="*/ 962025 h 1081088"/>
                <a:gd name="connsiteX20" fmla="*/ 14287 w 471487"/>
                <a:gd name="connsiteY20" fmla="*/ 923925 h 1081088"/>
                <a:gd name="connsiteX21" fmla="*/ 7143 w 471487"/>
                <a:gd name="connsiteY21" fmla="*/ 878681 h 1081088"/>
                <a:gd name="connsiteX22" fmla="*/ 0 w 471487"/>
                <a:gd name="connsiteY22" fmla="*/ 819150 h 1081088"/>
                <a:gd name="connsiteX23" fmla="*/ 2381 w 471487"/>
                <a:gd name="connsiteY23" fmla="*/ 769144 h 1081088"/>
                <a:gd name="connsiteX24" fmla="*/ 7143 w 471487"/>
                <a:gd name="connsiteY24" fmla="*/ 757238 h 1081088"/>
                <a:gd name="connsiteX25" fmla="*/ 50006 w 471487"/>
                <a:gd name="connsiteY25" fmla="*/ 711994 h 1081088"/>
                <a:gd name="connsiteX26" fmla="*/ 97631 w 471487"/>
                <a:gd name="connsiteY26" fmla="*/ 659606 h 1081088"/>
                <a:gd name="connsiteX27" fmla="*/ 128587 w 471487"/>
                <a:gd name="connsiteY27" fmla="*/ 616744 h 1081088"/>
                <a:gd name="connsiteX28" fmla="*/ 166687 w 471487"/>
                <a:gd name="connsiteY28" fmla="*/ 564356 h 1081088"/>
                <a:gd name="connsiteX29" fmla="*/ 195262 w 471487"/>
                <a:gd name="connsiteY29" fmla="*/ 509588 h 1081088"/>
                <a:gd name="connsiteX30" fmla="*/ 202406 w 471487"/>
                <a:gd name="connsiteY30" fmla="*/ 495300 h 1081088"/>
                <a:gd name="connsiteX31" fmla="*/ 223837 w 471487"/>
                <a:gd name="connsiteY31" fmla="*/ 461963 h 1081088"/>
                <a:gd name="connsiteX32" fmla="*/ 245268 w 471487"/>
                <a:gd name="connsiteY32" fmla="*/ 419100 h 1081088"/>
                <a:gd name="connsiteX33" fmla="*/ 264318 w 471487"/>
                <a:gd name="connsiteY33" fmla="*/ 371475 h 1081088"/>
                <a:gd name="connsiteX34" fmla="*/ 280987 w 471487"/>
                <a:gd name="connsiteY34" fmla="*/ 321469 h 1081088"/>
                <a:gd name="connsiteX35" fmla="*/ 288131 w 471487"/>
                <a:gd name="connsiteY35" fmla="*/ 288131 h 1081088"/>
                <a:gd name="connsiteX36" fmla="*/ 297656 w 471487"/>
                <a:gd name="connsiteY36" fmla="*/ 238125 h 1081088"/>
                <a:gd name="connsiteX37" fmla="*/ 307181 w 471487"/>
                <a:gd name="connsiteY37" fmla="*/ 171450 h 1081088"/>
                <a:gd name="connsiteX38" fmla="*/ 311943 w 471487"/>
                <a:gd name="connsiteY38" fmla="*/ 102394 h 1081088"/>
                <a:gd name="connsiteX39" fmla="*/ 314325 w 471487"/>
                <a:gd name="connsiteY39" fmla="*/ 30956 h 1081088"/>
                <a:gd name="connsiteX40" fmla="*/ 314325 w 471487"/>
                <a:gd name="connsiteY40" fmla="*/ 16669 h 1081088"/>
                <a:gd name="connsiteX41" fmla="*/ 319087 w 471487"/>
                <a:gd name="connsiteY41" fmla="*/ 4763 h 1081088"/>
                <a:gd name="connsiteX42" fmla="*/ 323850 w 471487"/>
                <a:gd name="connsiteY42" fmla="*/ 0 h 1081088"/>
                <a:gd name="connsiteX43" fmla="*/ 333375 w 471487"/>
                <a:gd name="connsiteY43" fmla="*/ 0 h 1081088"/>
                <a:gd name="connsiteX44" fmla="*/ 340518 w 471487"/>
                <a:gd name="connsiteY44" fmla="*/ 7144 h 1081088"/>
                <a:gd name="connsiteX45" fmla="*/ 354806 w 471487"/>
                <a:gd name="connsiteY45" fmla="*/ 23813 h 1081088"/>
                <a:gd name="connsiteX46" fmla="*/ 371475 w 471487"/>
                <a:gd name="connsiteY46" fmla="*/ 45244 h 1081088"/>
                <a:gd name="connsiteX47" fmla="*/ 388143 w 471487"/>
                <a:gd name="connsiteY47" fmla="*/ 73819 h 1081088"/>
                <a:gd name="connsiteX48" fmla="*/ 404812 w 471487"/>
                <a:gd name="connsiteY48" fmla="*/ 107156 h 1081088"/>
                <a:gd name="connsiteX49" fmla="*/ 426243 w 471487"/>
                <a:gd name="connsiteY49" fmla="*/ 159544 h 1081088"/>
                <a:gd name="connsiteX50" fmla="*/ 442912 w 471487"/>
                <a:gd name="connsiteY50" fmla="*/ 204788 h 1081088"/>
                <a:gd name="connsiteX51" fmla="*/ 454818 w 471487"/>
                <a:gd name="connsiteY51" fmla="*/ 252413 h 1081088"/>
                <a:gd name="connsiteX52" fmla="*/ 471487 w 471487"/>
                <a:gd name="connsiteY52" fmla="*/ 361950 h 1081088"/>
                <a:gd name="connsiteX53" fmla="*/ 447675 w 471487"/>
                <a:gd name="connsiteY53" fmla="*/ 464344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1487" h="1081088">
                  <a:moveTo>
                    <a:pt x="447675" y="464344"/>
                  </a:moveTo>
                  <a:lnTo>
                    <a:pt x="421481" y="566738"/>
                  </a:lnTo>
                  <a:lnTo>
                    <a:pt x="390525" y="681038"/>
                  </a:lnTo>
                  <a:lnTo>
                    <a:pt x="361950" y="776288"/>
                  </a:lnTo>
                  <a:lnTo>
                    <a:pt x="335756" y="842963"/>
                  </a:lnTo>
                  <a:lnTo>
                    <a:pt x="309562" y="900113"/>
                  </a:lnTo>
                  <a:lnTo>
                    <a:pt x="285750" y="945356"/>
                  </a:lnTo>
                  <a:lnTo>
                    <a:pt x="261937" y="983456"/>
                  </a:lnTo>
                  <a:lnTo>
                    <a:pt x="235743" y="1019175"/>
                  </a:lnTo>
                  <a:lnTo>
                    <a:pt x="204787" y="1050131"/>
                  </a:lnTo>
                  <a:lnTo>
                    <a:pt x="176212" y="1069181"/>
                  </a:lnTo>
                  <a:lnTo>
                    <a:pt x="147637" y="1078706"/>
                  </a:lnTo>
                  <a:lnTo>
                    <a:pt x="128587" y="1081088"/>
                  </a:lnTo>
                  <a:lnTo>
                    <a:pt x="114300" y="1078706"/>
                  </a:lnTo>
                  <a:lnTo>
                    <a:pt x="92868" y="1071563"/>
                  </a:lnTo>
                  <a:lnTo>
                    <a:pt x="69056" y="1054894"/>
                  </a:lnTo>
                  <a:lnTo>
                    <a:pt x="57150" y="1042988"/>
                  </a:lnTo>
                  <a:lnTo>
                    <a:pt x="42862" y="1021556"/>
                  </a:lnTo>
                  <a:lnTo>
                    <a:pt x="30956" y="997744"/>
                  </a:lnTo>
                  <a:lnTo>
                    <a:pt x="21431" y="962025"/>
                  </a:lnTo>
                  <a:lnTo>
                    <a:pt x="14287" y="923925"/>
                  </a:lnTo>
                  <a:lnTo>
                    <a:pt x="7143" y="878681"/>
                  </a:lnTo>
                  <a:lnTo>
                    <a:pt x="0" y="819150"/>
                  </a:lnTo>
                  <a:lnTo>
                    <a:pt x="2381" y="769144"/>
                  </a:lnTo>
                  <a:lnTo>
                    <a:pt x="7143" y="757238"/>
                  </a:lnTo>
                  <a:lnTo>
                    <a:pt x="50006" y="711994"/>
                  </a:lnTo>
                  <a:lnTo>
                    <a:pt x="97631" y="659606"/>
                  </a:lnTo>
                  <a:lnTo>
                    <a:pt x="128587" y="616744"/>
                  </a:lnTo>
                  <a:lnTo>
                    <a:pt x="166687" y="564356"/>
                  </a:lnTo>
                  <a:lnTo>
                    <a:pt x="195262" y="509588"/>
                  </a:lnTo>
                  <a:lnTo>
                    <a:pt x="202406" y="495300"/>
                  </a:lnTo>
                  <a:lnTo>
                    <a:pt x="223837" y="461963"/>
                  </a:lnTo>
                  <a:lnTo>
                    <a:pt x="245268" y="419100"/>
                  </a:lnTo>
                  <a:lnTo>
                    <a:pt x="264318" y="371475"/>
                  </a:lnTo>
                  <a:lnTo>
                    <a:pt x="280987" y="321469"/>
                  </a:lnTo>
                  <a:lnTo>
                    <a:pt x="288131" y="288131"/>
                  </a:lnTo>
                  <a:lnTo>
                    <a:pt x="297656" y="238125"/>
                  </a:lnTo>
                  <a:lnTo>
                    <a:pt x="307181" y="171450"/>
                  </a:lnTo>
                  <a:lnTo>
                    <a:pt x="311943" y="102394"/>
                  </a:lnTo>
                  <a:lnTo>
                    <a:pt x="314325" y="30956"/>
                  </a:lnTo>
                  <a:lnTo>
                    <a:pt x="314325" y="16669"/>
                  </a:lnTo>
                  <a:lnTo>
                    <a:pt x="319087" y="4763"/>
                  </a:lnTo>
                  <a:lnTo>
                    <a:pt x="323850" y="0"/>
                  </a:lnTo>
                  <a:lnTo>
                    <a:pt x="333375" y="0"/>
                  </a:lnTo>
                  <a:lnTo>
                    <a:pt x="340518" y="7144"/>
                  </a:lnTo>
                  <a:lnTo>
                    <a:pt x="354806" y="23813"/>
                  </a:lnTo>
                  <a:lnTo>
                    <a:pt x="371475" y="45244"/>
                  </a:lnTo>
                  <a:lnTo>
                    <a:pt x="388143" y="73819"/>
                  </a:lnTo>
                  <a:lnTo>
                    <a:pt x="404812" y="107156"/>
                  </a:lnTo>
                  <a:lnTo>
                    <a:pt x="426243" y="159544"/>
                  </a:lnTo>
                  <a:lnTo>
                    <a:pt x="442912" y="204788"/>
                  </a:lnTo>
                  <a:lnTo>
                    <a:pt x="454818" y="252413"/>
                  </a:lnTo>
                  <a:lnTo>
                    <a:pt x="471487" y="361950"/>
                  </a:lnTo>
                  <a:lnTo>
                    <a:pt x="447675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0">
              <a:extLst>
                <a:ext uri="{FF2B5EF4-FFF2-40B4-BE49-F238E27FC236}">
                  <a16:creationId xmlns:a16="http://schemas.microsoft.com/office/drawing/2014/main" id="{67C2A4E6-DCEC-4E45-8347-E9324FA65156}"/>
                </a:ext>
              </a:extLst>
            </p:cNvPr>
            <p:cNvSpPr/>
            <p:nvPr/>
          </p:nvSpPr>
          <p:spPr>
            <a:xfrm>
              <a:off x="3213100" y="2001838"/>
              <a:ext cx="4022725" cy="542925"/>
            </a:xfrm>
            <a:custGeom>
              <a:avLst/>
              <a:gdLst>
                <a:gd name="connsiteX0" fmla="*/ 2468218 w 4022035"/>
                <a:gd name="connsiteY0" fmla="*/ 109331 h 543339"/>
                <a:gd name="connsiteX1" fmla="*/ 2239618 w 4022035"/>
                <a:gd name="connsiteY1" fmla="*/ 125896 h 543339"/>
                <a:gd name="connsiteX2" fmla="*/ 2011018 w 4022035"/>
                <a:gd name="connsiteY2" fmla="*/ 142461 h 543339"/>
                <a:gd name="connsiteX3" fmla="*/ 1815548 w 4022035"/>
                <a:gd name="connsiteY3" fmla="*/ 159026 h 543339"/>
                <a:gd name="connsiteX4" fmla="*/ 1563757 w 4022035"/>
                <a:gd name="connsiteY4" fmla="*/ 178905 h 543339"/>
                <a:gd name="connsiteX5" fmla="*/ 1378226 w 4022035"/>
                <a:gd name="connsiteY5" fmla="*/ 202096 h 543339"/>
                <a:gd name="connsiteX6" fmla="*/ 1156252 w 4022035"/>
                <a:gd name="connsiteY6" fmla="*/ 231913 h 543339"/>
                <a:gd name="connsiteX7" fmla="*/ 887896 w 4022035"/>
                <a:gd name="connsiteY7" fmla="*/ 268357 h 543339"/>
                <a:gd name="connsiteX8" fmla="*/ 649357 w 4022035"/>
                <a:gd name="connsiteY8" fmla="*/ 298174 h 543339"/>
                <a:gd name="connsiteX9" fmla="*/ 414131 w 4022035"/>
                <a:gd name="connsiteY9" fmla="*/ 331305 h 543339"/>
                <a:gd name="connsiteX10" fmla="*/ 192157 w 4022035"/>
                <a:gd name="connsiteY10" fmla="*/ 361122 h 543339"/>
                <a:gd name="connsiteX11" fmla="*/ 0 w 4022035"/>
                <a:gd name="connsiteY11" fmla="*/ 387626 h 543339"/>
                <a:gd name="connsiteX12" fmla="*/ 23191 w 4022035"/>
                <a:gd name="connsiteY12" fmla="*/ 543339 h 543339"/>
                <a:gd name="connsiteX13" fmla="*/ 251791 w 4022035"/>
                <a:gd name="connsiteY13" fmla="*/ 513522 h 543339"/>
                <a:gd name="connsiteX14" fmla="*/ 520148 w 4022035"/>
                <a:gd name="connsiteY14" fmla="*/ 480392 h 543339"/>
                <a:gd name="connsiteX15" fmla="*/ 762000 w 4022035"/>
                <a:gd name="connsiteY15" fmla="*/ 447261 h 543339"/>
                <a:gd name="connsiteX16" fmla="*/ 1007165 w 4022035"/>
                <a:gd name="connsiteY16" fmla="*/ 414131 h 543339"/>
                <a:gd name="connsiteX17" fmla="*/ 1292087 w 4022035"/>
                <a:gd name="connsiteY17" fmla="*/ 374374 h 543339"/>
                <a:gd name="connsiteX18" fmla="*/ 1454426 w 4022035"/>
                <a:gd name="connsiteY18" fmla="*/ 354496 h 543339"/>
                <a:gd name="connsiteX19" fmla="*/ 1643270 w 4022035"/>
                <a:gd name="connsiteY19" fmla="*/ 337931 h 543339"/>
                <a:gd name="connsiteX20" fmla="*/ 1871870 w 4022035"/>
                <a:gd name="connsiteY20" fmla="*/ 321365 h 543339"/>
                <a:gd name="connsiteX21" fmla="*/ 2136913 w 4022035"/>
                <a:gd name="connsiteY21" fmla="*/ 304800 h 543339"/>
                <a:gd name="connsiteX22" fmla="*/ 2468218 w 4022035"/>
                <a:gd name="connsiteY22" fmla="*/ 284922 h 543339"/>
                <a:gd name="connsiteX23" fmla="*/ 2703444 w 4022035"/>
                <a:gd name="connsiteY23" fmla="*/ 274983 h 543339"/>
                <a:gd name="connsiteX24" fmla="*/ 2968487 w 4022035"/>
                <a:gd name="connsiteY24" fmla="*/ 261731 h 543339"/>
                <a:gd name="connsiteX25" fmla="*/ 3226905 w 4022035"/>
                <a:gd name="connsiteY25" fmla="*/ 251792 h 543339"/>
                <a:gd name="connsiteX26" fmla="*/ 3366052 w 4022035"/>
                <a:gd name="connsiteY26" fmla="*/ 245165 h 543339"/>
                <a:gd name="connsiteX27" fmla="*/ 3389244 w 4022035"/>
                <a:gd name="connsiteY27" fmla="*/ 248479 h 543339"/>
                <a:gd name="connsiteX28" fmla="*/ 3402496 w 4022035"/>
                <a:gd name="connsiteY28" fmla="*/ 255105 h 543339"/>
                <a:gd name="connsiteX29" fmla="*/ 3945835 w 4022035"/>
                <a:gd name="connsiteY29" fmla="*/ 490331 h 543339"/>
                <a:gd name="connsiteX30" fmla="*/ 3965713 w 4022035"/>
                <a:gd name="connsiteY30" fmla="*/ 490331 h 543339"/>
                <a:gd name="connsiteX31" fmla="*/ 3978965 w 4022035"/>
                <a:gd name="connsiteY31" fmla="*/ 490331 h 543339"/>
                <a:gd name="connsiteX32" fmla="*/ 3995531 w 4022035"/>
                <a:gd name="connsiteY32" fmla="*/ 483705 h 543339"/>
                <a:gd name="connsiteX33" fmla="*/ 4005470 w 4022035"/>
                <a:gd name="connsiteY33" fmla="*/ 473765 h 543339"/>
                <a:gd name="connsiteX34" fmla="*/ 4022035 w 4022035"/>
                <a:gd name="connsiteY34" fmla="*/ 447261 h 543339"/>
                <a:gd name="connsiteX35" fmla="*/ 4022035 w 4022035"/>
                <a:gd name="connsiteY35" fmla="*/ 410818 h 543339"/>
                <a:gd name="connsiteX36" fmla="*/ 4012096 w 4022035"/>
                <a:gd name="connsiteY36" fmla="*/ 377687 h 543339"/>
                <a:gd name="connsiteX37" fmla="*/ 3992218 w 4022035"/>
                <a:gd name="connsiteY37" fmla="*/ 337931 h 543339"/>
                <a:gd name="connsiteX38" fmla="*/ 3949148 w 4022035"/>
                <a:gd name="connsiteY38" fmla="*/ 284922 h 543339"/>
                <a:gd name="connsiteX39" fmla="*/ 3882887 w 4022035"/>
                <a:gd name="connsiteY39" fmla="*/ 215348 h 543339"/>
                <a:gd name="connsiteX40" fmla="*/ 3803374 w 4022035"/>
                <a:gd name="connsiteY40" fmla="*/ 145774 h 543339"/>
                <a:gd name="connsiteX41" fmla="*/ 3717235 w 4022035"/>
                <a:gd name="connsiteY41" fmla="*/ 82826 h 543339"/>
                <a:gd name="connsiteX42" fmla="*/ 3627783 w 4022035"/>
                <a:gd name="connsiteY42" fmla="*/ 23192 h 543339"/>
                <a:gd name="connsiteX43" fmla="*/ 3588026 w 4022035"/>
                <a:gd name="connsiteY43" fmla="*/ 0 h 543339"/>
                <a:gd name="connsiteX44" fmla="*/ 3541644 w 4022035"/>
                <a:gd name="connsiteY44" fmla="*/ 6626 h 543339"/>
                <a:gd name="connsiteX45" fmla="*/ 3402496 w 4022035"/>
                <a:gd name="connsiteY45" fmla="*/ 33131 h 543339"/>
                <a:gd name="connsiteX46" fmla="*/ 3339548 w 4022035"/>
                <a:gd name="connsiteY46" fmla="*/ 43070 h 543339"/>
                <a:gd name="connsiteX47" fmla="*/ 3203713 w 4022035"/>
                <a:gd name="connsiteY47" fmla="*/ 53009 h 543339"/>
                <a:gd name="connsiteX48" fmla="*/ 2948609 w 4022035"/>
                <a:gd name="connsiteY48" fmla="*/ 72887 h 543339"/>
                <a:gd name="connsiteX49" fmla="*/ 2693505 w 4022035"/>
                <a:gd name="connsiteY49" fmla="*/ 92765 h 543339"/>
                <a:gd name="connsiteX50" fmla="*/ 2468218 w 4022035"/>
                <a:gd name="connsiteY50" fmla="*/ 109331 h 54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22035" h="543339">
                  <a:moveTo>
                    <a:pt x="2468218" y="109331"/>
                  </a:moveTo>
                  <a:lnTo>
                    <a:pt x="2239618" y="125896"/>
                  </a:lnTo>
                  <a:lnTo>
                    <a:pt x="2011018" y="142461"/>
                  </a:lnTo>
                  <a:lnTo>
                    <a:pt x="1815548" y="159026"/>
                  </a:lnTo>
                  <a:lnTo>
                    <a:pt x="1563757" y="178905"/>
                  </a:lnTo>
                  <a:lnTo>
                    <a:pt x="1378226" y="202096"/>
                  </a:lnTo>
                  <a:lnTo>
                    <a:pt x="1156252" y="231913"/>
                  </a:lnTo>
                  <a:lnTo>
                    <a:pt x="887896" y="268357"/>
                  </a:lnTo>
                  <a:lnTo>
                    <a:pt x="649357" y="298174"/>
                  </a:lnTo>
                  <a:lnTo>
                    <a:pt x="414131" y="331305"/>
                  </a:lnTo>
                  <a:lnTo>
                    <a:pt x="192157" y="361122"/>
                  </a:lnTo>
                  <a:lnTo>
                    <a:pt x="0" y="387626"/>
                  </a:lnTo>
                  <a:lnTo>
                    <a:pt x="23191" y="543339"/>
                  </a:lnTo>
                  <a:lnTo>
                    <a:pt x="251791" y="513522"/>
                  </a:lnTo>
                  <a:lnTo>
                    <a:pt x="520148" y="480392"/>
                  </a:lnTo>
                  <a:lnTo>
                    <a:pt x="762000" y="447261"/>
                  </a:lnTo>
                  <a:lnTo>
                    <a:pt x="1007165" y="414131"/>
                  </a:lnTo>
                  <a:lnTo>
                    <a:pt x="1292087" y="374374"/>
                  </a:lnTo>
                  <a:lnTo>
                    <a:pt x="1454426" y="354496"/>
                  </a:lnTo>
                  <a:lnTo>
                    <a:pt x="1643270" y="337931"/>
                  </a:lnTo>
                  <a:lnTo>
                    <a:pt x="1871870" y="321365"/>
                  </a:lnTo>
                  <a:lnTo>
                    <a:pt x="2136913" y="304800"/>
                  </a:lnTo>
                  <a:lnTo>
                    <a:pt x="2468218" y="284922"/>
                  </a:lnTo>
                  <a:lnTo>
                    <a:pt x="2703444" y="274983"/>
                  </a:lnTo>
                  <a:lnTo>
                    <a:pt x="2968487" y="261731"/>
                  </a:lnTo>
                  <a:lnTo>
                    <a:pt x="3226905" y="251792"/>
                  </a:lnTo>
                  <a:lnTo>
                    <a:pt x="3366052" y="245165"/>
                  </a:lnTo>
                  <a:lnTo>
                    <a:pt x="3389244" y="248479"/>
                  </a:lnTo>
                  <a:lnTo>
                    <a:pt x="3402496" y="255105"/>
                  </a:lnTo>
                  <a:lnTo>
                    <a:pt x="3945835" y="490331"/>
                  </a:lnTo>
                  <a:lnTo>
                    <a:pt x="3965713" y="490331"/>
                  </a:lnTo>
                  <a:lnTo>
                    <a:pt x="3978965" y="490331"/>
                  </a:lnTo>
                  <a:lnTo>
                    <a:pt x="3995531" y="483705"/>
                  </a:lnTo>
                  <a:lnTo>
                    <a:pt x="4005470" y="473765"/>
                  </a:lnTo>
                  <a:lnTo>
                    <a:pt x="4022035" y="447261"/>
                  </a:lnTo>
                  <a:lnTo>
                    <a:pt x="4022035" y="410818"/>
                  </a:lnTo>
                  <a:lnTo>
                    <a:pt x="4012096" y="377687"/>
                  </a:lnTo>
                  <a:lnTo>
                    <a:pt x="3992218" y="337931"/>
                  </a:lnTo>
                  <a:lnTo>
                    <a:pt x="3949148" y="284922"/>
                  </a:lnTo>
                  <a:lnTo>
                    <a:pt x="3882887" y="215348"/>
                  </a:lnTo>
                  <a:lnTo>
                    <a:pt x="3803374" y="145774"/>
                  </a:lnTo>
                  <a:lnTo>
                    <a:pt x="3717235" y="82826"/>
                  </a:lnTo>
                  <a:lnTo>
                    <a:pt x="3627783" y="23192"/>
                  </a:lnTo>
                  <a:lnTo>
                    <a:pt x="3588026" y="0"/>
                  </a:lnTo>
                  <a:lnTo>
                    <a:pt x="3541644" y="6626"/>
                  </a:lnTo>
                  <a:lnTo>
                    <a:pt x="3402496" y="33131"/>
                  </a:lnTo>
                  <a:lnTo>
                    <a:pt x="3339548" y="43070"/>
                  </a:lnTo>
                  <a:lnTo>
                    <a:pt x="3203713" y="53009"/>
                  </a:lnTo>
                  <a:lnTo>
                    <a:pt x="2948609" y="72887"/>
                  </a:lnTo>
                  <a:lnTo>
                    <a:pt x="2693505" y="92765"/>
                  </a:lnTo>
                  <a:lnTo>
                    <a:pt x="2468218" y="109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1">
              <a:extLst>
                <a:ext uri="{FF2B5EF4-FFF2-40B4-BE49-F238E27FC236}">
                  <a16:creationId xmlns:a16="http://schemas.microsoft.com/office/drawing/2014/main" id="{E4EB4BC0-0F87-470E-8915-45E1FD7D4819}"/>
                </a:ext>
              </a:extLst>
            </p:cNvPr>
            <p:cNvSpPr/>
            <p:nvPr/>
          </p:nvSpPr>
          <p:spPr>
            <a:xfrm>
              <a:off x="6248400" y="2185988"/>
              <a:ext cx="982663" cy="628650"/>
            </a:xfrm>
            <a:custGeom>
              <a:avLst/>
              <a:gdLst>
                <a:gd name="connsiteX0" fmla="*/ 619125 w 983456"/>
                <a:gd name="connsiteY0" fmla="*/ 357187 h 628650"/>
                <a:gd name="connsiteX1" fmla="*/ 447675 w 983456"/>
                <a:gd name="connsiteY1" fmla="*/ 435768 h 628650"/>
                <a:gd name="connsiteX2" fmla="*/ 261938 w 983456"/>
                <a:gd name="connsiteY2" fmla="*/ 523875 h 628650"/>
                <a:gd name="connsiteX3" fmla="*/ 64294 w 983456"/>
                <a:gd name="connsiteY3" fmla="*/ 616743 h 628650"/>
                <a:gd name="connsiteX4" fmla="*/ 35719 w 983456"/>
                <a:gd name="connsiteY4" fmla="*/ 626268 h 628650"/>
                <a:gd name="connsiteX5" fmla="*/ 19050 w 983456"/>
                <a:gd name="connsiteY5" fmla="*/ 628650 h 628650"/>
                <a:gd name="connsiteX6" fmla="*/ 7144 w 983456"/>
                <a:gd name="connsiteY6" fmla="*/ 628650 h 628650"/>
                <a:gd name="connsiteX7" fmla="*/ 0 w 983456"/>
                <a:gd name="connsiteY7" fmla="*/ 621506 h 628650"/>
                <a:gd name="connsiteX8" fmla="*/ 0 w 983456"/>
                <a:gd name="connsiteY8" fmla="*/ 609600 h 628650"/>
                <a:gd name="connsiteX9" fmla="*/ 9525 w 983456"/>
                <a:gd name="connsiteY9" fmla="*/ 578643 h 628650"/>
                <a:gd name="connsiteX10" fmla="*/ 38100 w 983456"/>
                <a:gd name="connsiteY10" fmla="*/ 545306 h 628650"/>
                <a:gd name="connsiteX11" fmla="*/ 119063 w 983456"/>
                <a:gd name="connsiteY11" fmla="*/ 457200 h 628650"/>
                <a:gd name="connsiteX12" fmla="*/ 216694 w 983456"/>
                <a:gd name="connsiteY12" fmla="*/ 347662 h 628650"/>
                <a:gd name="connsiteX13" fmla="*/ 300038 w 983456"/>
                <a:gd name="connsiteY13" fmla="*/ 257175 h 628650"/>
                <a:gd name="connsiteX14" fmla="*/ 381000 w 983456"/>
                <a:gd name="connsiteY14" fmla="*/ 164306 h 628650"/>
                <a:gd name="connsiteX15" fmla="*/ 392906 w 983456"/>
                <a:gd name="connsiteY15" fmla="*/ 145256 h 628650"/>
                <a:gd name="connsiteX16" fmla="*/ 392906 w 983456"/>
                <a:gd name="connsiteY16" fmla="*/ 130968 h 628650"/>
                <a:gd name="connsiteX17" fmla="*/ 388144 w 983456"/>
                <a:gd name="connsiteY17" fmla="*/ 107156 h 628650"/>
                <a:gd name="connsiteX18" fmla="*/ 381000 w 983456"/>
                <a:gd name="connsiteY18" fmla="*/ 90487 h 628650"/>
                <a:gd name="connsiteX19" fmla="*/ 366713 w 983456"/>
                <a:gd name="connsiteY19" fmla="*/ 66675 h 628650"/>
                <a:gd name="connsiteX20" fmla="*/ 328613 w 983456"/>
                <a:gd name="connsiteY20" fmla="*/ 0 h 628650"/>
                <a:gd name="connsiteX21" fmla="*/ 983456 w 983456"/>
                <a:gd name="connsiteY21" fmla="*/ 259556 h 628650"/>
                <a:gd name="connsiteX22" fmla="*/ 971550 w 983456"/>
                <a:gd name="connsiteY22" fmla="*/ 283368 h 628650"/>
                <a:gd name="connsiteX23" fmla="*/ 957263 w 983456"/>
                <a:gd name="connsiteY23" fmla="*/ 297656 h 628650"/>
                <a:gd name="connsiteX24" fmla="*/ 940594 w 983456"/>
                <a:gd name="connsiteY24" fmla="*/ 304800 h 628650"/>
                <a:gd name="connsiteX25" fmla="*/ 904875 w 983456"/>
                <a:gd name="connsiteY25" fmla="*/ 307181 h 628650"/>
                <a:gd name="connsiteX26" fmla="*/ 862013 w 983456"/>
                <a:gd name="connsiteY26" fmla="*/ 307181 h 628650"/>
                <a:gd name="connsiteX27" fmla="*/ 821531 w 983456"/>
                <a:gd name="connsiteY27" fmla="*/ 309562 h 628650"/>
                <a:gd name="connsiteX28" fmla="*/ 750094 w 983456"/>
                <a:gd name="connsiteY28" fmla="*/ 316706 h 628650"/>
                <a:gd name="connsiteX29" fmla="*/ 702469 w 983456"/>
                <a:gd name="connsiteY29" fmla="*/ 323850 h 628650"/>
                <a:gd name="connsiteX30" fmla="*/ 678656 w 983456"/>
                <a:gd name="connsiteY30" fmla="*/ 333375 h 628650"/>
                <a:gd name="connsiteX31" fmla="*/ 619125 w 983456"/>
                <a:gd name="connsiteY31" fmla="*/ 35718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3456" h="628650">
                  <a:moveTo>
                    <a:pt x="619125" y="357187"/>
                  </a:moveTo>
                  <a:lnTo>
                    <a:pt x="447675" y="435768"/>
                  </a:lnTo>
                  <a:lnTo>
                    <a:pt x="261938" y="523875"/>
                  </a:lnTo>
                  <a:lnTo>
                    <a:pt x="64294" y="616743"/>
                  </a:lnTo>
                  <a:lnTo>
                    <a:pt x="35719" y="626268"/>
                  </a:lnTo>
                  <a:lnTo>
                    <a:pt x="19050" y="628650"/>
                  </a:lnTo>
                  <a:lnTo>
                    <a:pt x="7144" y="628650"/>
                  </a:lnTo>
                  <a:lnTo>
                    <a:pt x="0" y="621506"/>
                  </a:lnTo>
                  <a:lnTo>
                    <a:pt x="0" y="609600"/>
                  </a:lnTo>
                  <a:lnTo>
                    <a:pt x="9525" y="578643"/>
                  </a:lnTo>
                  <a:lnTo>
                    <a:pt x="38100" y="545306"/>
                  </a:lnTo>
                  <a:lnTo>
                    <a:pt x="119063" y="457200"/>
                  </a:lnTo>
                  <a:lnTo>
                    <a:pt x="216694" y="347662"/>
                  </a:lnTo>
                  <a:lnTo>
                    <a:pt x="300038" y="257175"/>
                  </a:lnTo>
                  <a:lnTo>
                    <a:pt x="381000" y="164306"/>
                  </a:lnTo>
                  <a:lnTo>
                    <a:pt x="392906" y="145256"/>
                  </a:lnTo>
                  <a:lnTo>
                    <a:pt x="392906" y="130968"/>
                  </a:lnTo>
                  <a:lnTo>
                    <a:pt x="388144" y="107156"/>
                  </a:lnTo>
                  <a:lnTo>
                    <a:pt x="381000" y="90487"/>
                  </a:lnTo>
                  <a:lnTo>
                    <a:pt x="366713" y="66675"/>
                  </a:lnTo>
                  <a:lnTo>
                    <a:pt x="328613" y="0"/>
                  </a:lnTo>
                  <a:lnTo>
                    <a:pt x="983456" y="259556"/>
                  </a:lnTo>
                  <a:lnTo>
                    <a:pt x="971550" y="283368"/>
                  </a:lnTo>
                  <a:lnTo>
                    <a:pt x="957263" y="297656"/>
                  </a:lnTo>
                  <a:lnTo>
                    <a:pt x="940594" y="304800"/>
                  </a:lnTo>
                  <a:lnTo>
                    <a:pt x="904875" y="307181"/>
                  </a:lnTo>
                  <a:lnTo>
                    <a:pt x="862013" y="307181"/>
                  </a:lnTo>
                  <a:lnTo>
                    <a:pt x="821531" y="309562"/>
                  </a:lnTo>
                  <a:lnTo>
                    <a:pt x="750094" y="316706"/>
                  </a:lnTo>
                  <a:lnTo>
                    <a:pt x="702469" y="323850"/>
                  </a:lnTo>
                  <a:lnTo>
                    <a:pt x="678656" y="333375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2">
              <a:extLst>
                <a:ext uri="{FF2B5EF4-FFF2-40B4-BE49-F238E27FC236}">
                  <a16:creationId xmlns:a16="http://schemas.microsoft.com/office/drawing/2014/main" id="{8EE703D8-CF59-4638-83CE-8F0C846306C7}"/>
                </a:ext>
              </a:extLst>
            </p:cNvPr>
            <p:cNvSpPr/>
            <p:nvPr/>
          </p:nvSpPr>
          <p:spPr>
            <a:xfrm>
              <a:off x="3244850" y="3668713"/>
              <a:ext cx="654050" cy="2173287"/>
            </a:xfrm>
            <a:custGeom>
              <a:avLst/>
              <a:gdLst>
                <a:gd name="connsiteX0" fmla="*/ 516103 w 653543"/>
                <a:gd name="connsiteY0" fmla="*/ 552567 h 2173803"/>
                <a:gd name="connsiteX1" fmla="*/ 535737 w 653543"/>
                <a:gd name="connsiteY1" fmla="*/ 740495 h 2173803"/>
                <a:gd name="connsiteX2" fmla="*/ 558176 w 653543"/>
                <a:gd name="connsiteY2" fmla="*/ 934034 h 2173803"/>
                <a:gd name="connsiteX3" fmla="*/ 566591 w 653543"/>
                <a:gd name="connsiteY3" fmla="*/ 1012571 h 2173803"/>
                <a:gd name="connsiteX4" fmla="*/ 560981 w 653543"/>
                <a:gd name="connsiteY4" fmla="*/ 1096719 h 2173803"/>
                <a:gd name="connsiteX5" fmla="*/ 586225 w 653543"/>
                <a:gd name="connsiteY5" fmla="*/ 1304282 h 2173803"/>
                <a:gd name="connsiteX6" fmla="*/ 614274 w 653543"/>
                <a:gd name="connsiteY6" fmla="*/ 1531479 h 2173803"/>
                <a:gd name="connsiteX7" fmla="*/ 642323 w 653543"/>
                <a:gd name="connsiteY7" fmla="*/ 1736238 h 2173803"/>
                <a:gd name="connsiteX8" fmla="*/ 653543 w 653543"/>
                <a:gd name="connsiteY8" fmla="*/ 1837214 h 2173803"/>
                <a:gd name="connsiteX9" fmla="*/ 650738 w 653543"/>
                <a:gd name="connsiteY9" fmla="*/ 2016728 h 2173803"/>
                <a:gd name="connsiteX10" fmla="*/ 650738 w 653543"/>
                <a:gd name="connsiteY10" fmla="*/ 2047582 h 2173803"/>
                <a:gd name="connsiteX11" fmla="*/ 645128 w 653543"/>
                <a:gd name="connsiteY11" fmla="*/ 2084046 h 2173803"/>
                <a:gd name="connsiteX12" fmla="*/ 633909 w 653543"/>
                <a:gd name="connsiteY12" fmla="*/ 2120510 h 2173803"/>
                <a:gd name="connsiteX13" fmla="*/ 617079 w 653543"/>
                <a:gd name="connsiteY13" fmla="*/ 2145754 h 2173803"/>
                <a:gd name="connsiteX14" fmla="*/ 594640 w 653543"/>
                <a:gd name="connsiteY14" fmla="*/ 2159779 h 2173803"/>
                <a:gd name="connsiteX15" fmla="*/ 572201 w 653543"/>
                <a:gd name="connsiteY15" fmla="*/ 2170998 h 2173803"/>
                <a:gd name="connsiteX16" fmla="*/ 558176 w 653543"/>
                <a:gd name="connsiteY16" fmla="*/ 2173803 h 2173803"/>
                <a:gd name="connsiteX17" fmla="*/ 541347 w 653543"/>
                <a:gd name="connsiteY17" fmla="*/ 2168193 h 2173803"/>
                <a:gd name="connsiteX18" fmla="*/ 513298 w 653543"/>
                <a:gd name="connsiteY18" fmla="*/ 2148559 h 2173803"/>
                <a:gd name="connsiteX19" fmla="*/ 490858 w 653543"/>
                <a:gd name="connsiteY19" fmla="*/ 2131730 h 2173803"/>
                <a:gd name="connsiteX20" fmla="*/ 454395 w 653543"/>
                <a:gd name="connsiteY20" fmla="*/ 2095266 h 2173803"/>
                <a:gd name="connsiteX21" fmla="*/ 434760 w 653543"/>
                <a:gd name="connsiteY21" fmla="*/ 2070022 h 2173803"/>
                <a:gd name="connsiteX22" fmla="*/ 417931 w 653543"/>
                <a:gd name="connsiteY22" fmla="*/ 2030753 h 2173803"/>
                <a:gd name="connsiteX23" fmla="*/ 398296 w 653543"/>
                <a:gd name="connsiteY23" fmla="*/ 1966240 h 2173803"/>
                <a:gd name="connsiteX24" fmla="*/ 387077 w 653543"/>
                <a:gd name="connsiteY24" fmla="*/ 1907337 h 2173803"/>
                <a:gd name="connsiteX25" fmla="*/ 375857 w 653543"/>
                <a:gd name="connsiteY25" fmla="*/ 1848434 h 2173803"/>
                <a:gd name="connsiteX26" fmla="*/ 370247 w 653543"/>
                <a:gd name="connsiteY26" fmla="*/ 1803555 h 2173803"/>
                <a:gd name="connsiteX27" fmla="*/ 364638 w 653543"/>
                <a:gd name="connsiteY27" fmla="*/ 1716603 h 2173803"/>
                <a:gd name="connsiteX28" fmla="*/ 361833 w 653543"/>
                <a:gd name="connsiteY28" fmla="*/ 1595992 h 2173803"/>
                <a:gd name="connsiteX29" fmla="*/ 347808 w 653543"/>
                <a:gd name="connsiteY29" fmla="*/ 1475381 h 2173803"/>
                <a:gd name="connsiteX30" fmla="*/ 322564 w 653543"/>
                <a:gd name="connsiteY30" fmla="*/ 1276233 h 2173803"/>
                <a:gd name="connsiteX31" fmla="*/ 302930 w 653543"/>
                <a:gd name="connsiteY31" fmla="*/ 1113548 h 2173803"/>
                <a:gd name="connsiteX32" fmla="*/ 272076 w 653543"/>
                <a:gd name="connsiteY32" fmla="*/ 863911 h 2173803"/>
                <a:gd name="connsiteX33" fmla="*/ 238417 w 653543"/>
                <a:gd name="connsiteY33" fmla="*/ 586225 h 2173803"/>
                <a:gd name="connsiteX34" fmla="*/ 224392 w 653543"/>
                <a:gd name="connsiteY34" fmla="*/ 482444 h 2173803"/>
                <a:gd name="connsiteX35" fmla="*/ 215977 w 653543"/>
                <a:gd name="connsiteY35" fmla="*/ 401101 h 2173803"/>
                <a:gd name="connsiteX36" fmla="*/ 207563 w 653543"/>
                <a:gd name="connsiteY36" fmla="*/ 359028 h 2173803"/>
                <a:gd name="connsiteX37" fmla="*/ 196343 w 653543"/>
                <a:gd name="connsiteY37" fmla="*/ 319759 h 2173803"/>
                <a:gd name="connsiteX38" fmla="*/ 187928 w 653543"/>
                <a:gd name="connsiteY38" fmla="*/ 294515 h 2173803"/>
                <a:gd name="connsiteX39" fmla="*/ 168294 w 653543"/>
                <a:gd name="connsiteY39" fmla="*/ 244027 h 2173803"/>
                <a:gd name="connsiteX40" fmla="*/ 143050 w 653543"/>
                <a:gd name="connsiteY40" fmla="*/ 196343 h 2173803"/>
                <a:gd name="connsiteX41" fmla="*/ 115001 w 653543"/>
                <a:gd name="connsiteY41" fmla="*/ 157074 h 2173803"/>
                <a:gd name="connsiteX42" fmla="*/ 98171 w 653543"/>
                <a:gd name="connsiteY42" fmla="*/ 134635 h 2173803"/>
                <a:gd name="connsiteX43" fmla="*/ 81342 w 653543"/>
                <a:gd name="connsiteY43" fmla="*/ 117806 h 2173803"/>
                <a:gd name="connsiteX44" fmla="*/ 61708 w 653543"/>
                <a:gd name="connsiteY44" fmla="*/ 98171 h 2173803"/>
                <a:gd name="connsiteX45" fmla="*/ 36463 w 653543"/>
                <a:gd name="connsiteY45" fmla="*/ 75732 h 2173803"/>
                <a:gd name="connsiteX46" fmla="*/ 11219 w 653543"/>
                <a:gd name="connsiteY46" fmla="*/ 56098 h 2173803"/>
                <a:gd name="connsiteX47" fmla="*/ 5609 w 653543"/>
                <a:gd name="connsiteY47" fmla="*/ 47683 h 2173803"/>
                <a:gd name="connsiteX48" fmla="*/ 0 w 653543"/>
                <a:gd name="connsiteY48" fmla="*/ 33659 h 2173803"/>
                <a:gd name="connsiteX49" fmla="*/ 0 w 653543"/>
                <a:gd name="connsiteY49" fmla="*/ 11219 h 2173803"/>
                <a:gd name="connsiteX50" fmla="*/ 5609 w 653543"/>
                <a:gd name="connsiteY50" fmla="*/ 2805 h 2173803"/>
                <a:gd name="connsiteX51" fmla="*/ 19634 w 653543"/>
                <a:gd name="connsiteY51" fmla="*/ 0 h 2173803"/>
                <a:gd name="connsiteX52" fmla="*/ 33658 w 653543"/>
                <a:gd name="connsiteY52" fmla="*/ 0 h 2173803"/>
                <a:gd name="connsiteX53" fmla="*/ 70122 w 653543"/>
                <a:gd name="connsiteY53" fmla="*/ 11219 h 2173803"/>
                <a:gd name="connsiteX54" fmla="*/ 143050 w 653543"/>
                <a:gd name="connsiteY54" fmla="*/ 39268 h 2173803"/>
                <a:gd name="connsiteX55" fmla="*/ 193538 w 653543"/>
                <a:gd name="connsiteY55" fmla="*/ 61708 h 2173803"/>
                <a:gd name="connsiteX56" fmla="*/ 269271 w 653543"/>
                <a:gd name="connsiteY56" fmla="*/ 100976 h 2173803"/>
                <a:gd name="connsiteX57" fmla="*/ 359028 w 653543"/>
                <a:gd name="connsiteY57" fmla="*/ 154270 h 2173803"/>
                <a:gd name="connsiteX58" fmla="*/ 420736 w 653543"/>
                <a:gd name="connsiteY58" fmla="*/ 199148 h 2173803"/>
                <a:gd name="connsiteX59" fmla="*/ 429150 w 653543"/>
                <a:gd name="connsiteY59" fmla="*/ 204758 h 2173803"/>
                <a:gd name="connsiteX60" fmla="*/ 490858 w 653543"/>
                <a:gd name="connsiteY60" fmla="*/ 339393 h 2173803"/>
                <a:gd name="connsiteX61" fmla="*/ 516103 w 653543"/>
                <a:gd name="connsiteY61" fmla="*/ 552567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53543" h="2173803">
                  <a:moveTo>
                    <a:pt x="516103" y="552567"/>
                  </a:moveTo>
                  <a:lnTo>
                    <a:pt x="535737" y="740495"/>
                  </a:lnTo>
                  <a:lnTo>
                    <a:pt x="558176" y="934034"/>
                  </a:lnTo>
                  <a:lnTo>
                    <a:pt x="566591" y="1012571"/>
                  </a:lnTo>
                  <a:lnTo>
                    <a:pt x="560981" y="1096719"/>
                  </a:lnTo>
                  <a:lnTo>
                    <a:pt x="586225" y="1304282"/>
                  </a:lnTo>
                  <a:lnTo>
                    <a:pt x="614274" y="1531479"/>
                  </a:lnTo>
                  <a:lnTo>
                    <a:pt x="642323" y="1736238"/>
                  </a:lnTo>
                  <a:lnTo>
                    <a:pt x="653543" y="1837214"/>
                  </a:lnTo>
                  <a:lnTo>
                    <a:pt x="650738" y="2016728"/>
                  </a:lnTo>
                  <a:lnTo>
                    <a:pt x="650738" y="2047582"/>
                  </a:lnTo>
                  <a:lnTo>
                    <a:pt x="645128" y="2084046"/>
                  </a:lnTo>
                  <a:lnTo>
                    <a:pt x="633909" y="2120510"/>
                  </a:lnTo>
                  <a:lnTo>
                    <a:pt x="617079" y="2145754"/>
                  </a:lnTo>
                  <a:lnTo>
                    <a:pt x="594640" y="2159779"/>
                  </a:lnTo>
                  <a:lnTo>
                    <a:pt x="572201" y="2170998"/>
                  </a:lnTo>
                  <a:lnTo>
                    <a:pt x="558176" y="2173803"/>
                  </a:lnTo>
                  <a:lnTo>
                    <a:pt x="541347" y="2168193"/>
                  </a:lnTo>
                  <a:lnTo>
                    <a:pt x="513298" y="2148559"/>
                  </a:lnTo>
                  <a:lnTo>
                    <a:pt x="490858" y="2131730"/>
                  </a:lnTo>
                  <a:lnTo>
                    <a:pt x="454395" y="2095266"/>
                  </a:lnTo>
                  <a:lnTo>
                    <a:pt x="434760" y="2070022"/>
                  </a:lnTo>
                  <a:lnTo>
                    <a:pt x="417931" y="2030753"/>
                  </a:lnTo>
                  <a:lnTo>
                    <a:pt x="398296" y="1966240"/>
                  </a:lnTo>
                  <a:lnTo>
                    <a:pt x="387077" y="1907337"/>
                  </a:lnTo>
                  <a:lnTo>
                    <a:pt x="375857" y="1848434"/>
                  </a:lnTo>
                  <a:lnTo>
                    <a:pt x="370247" y="1803555"/>
                  </a:lnTo>
                  <a:lnTo>
                    <a:pt x="364638" y="1716603"/>
                  </a:lnTo>
                  <a:lnTo>
                    <a:pt x="361833" y="1595992"/>
                  </a:lnTo>
                  <a:lnTo>
                    <a:pt x="347808" y="1475381"/>
                  </a:lnTo>
                  <a:lnTo>
                    <a:pt x="322564" y="1276233"/>
                  </a:lnTo>
                  <a:lnTo>
                    <a:pt x="302930" y="1113548"/>
                  </a:lnTo>
                  <a:lnTo>
                    <a:pt x="272076" y="863911"/>
                  </a:lnTo>
                  <a:lnTo>
                    <a:pt x="238417" y="586225"/>
                  </a:lnTo>
                  <a:lnTo>
                    <a:pt x="224392" y="482444"/>
                  </a:lnTo>
                  <a:lnTo>
                    <a:pt x="215977" y="401101"/>
                  </a:lnTo>
                  <a:lnTo>
                    <a:pt x="207563" y="359028"/>
                  </a:lnTo>
                  <a:lnTo>
                    <a:pt x="196343" y="319759"/>
                  </a:lnTo>
                  <a:lnTo>
                    <a:pt x="187928" y="294515"/>
                  </a:lnTo>
                  <a:lnTo>
                    <a:pt x="168294" y="244027"/>
                  </a:lnTo>
                  <a:lnTo>
                    <a:pt x="143050" y="196343"/>
                  </a:lnTo>
                  <a:lnTo>
                    <a:pt x="115001" y="157074"/>
                  </a:lnTo>
                  <a:lnTo>
                    <a:pt x="98171" y="134635"/>
                  </a:lnTo>
                  <a:lnTo>
                    <a:pt x="81342" y="117806"/>
                  </a:lnTo>
                  <a:lnTo>
                    <a:pt x="61708" y="98171"/>
                  </a:lnTo>
                  <a:lnTo>
                    <a:pt x="36463" y="75732"/>
                  </a:lnTo>
                  <a:lnTo>
                    <a:pt x="11219" y="56098"/>
                  </a:lnTo>
                  <a:lnTo>
                    <a:pt x="5609" y="47683"/>
                  </a:lnTo>
                  <a:lnTo>
                    <a:pt x="0" y="33659"/>
                  </a:lnTo>
                  <a:lnTo>
                    <a:pt x="0" y="11219"/>
                  </a:lnTo>
                  <a:lnTo>
                    <a:pt x="5609" y="2805"/>
                  </a:lnTo>
                  <a:lnTo>
                    <a:pt x="19634" y="0"/>
                  </a:lnTo>
                  <a:lnTo>
                    <a:pt x="33658" y="0"/>
                  </a:lnTo>
                  <a:lnTo>
                    <a:pt x="70122" y="11219"/>
                  </a:lnTo>
                  <a:lnTo>
                    <a:pt x="143050" y="39268"/>
                  </a:lnTo>
                  <a:lnTo>
                    <a:pt x="193538" y="61708"/>
                  </a:lnTo>
                  <a:lnTo>
                    <a:pt x="269271" y="100976"/>
                  </a:lnTo>
                  <a:lnTo>
                    <a:pt x="359028" y="154270"/>
                  </a:lnTo>
                  <a:lnTo>
                    <a:pt x="420736" y="199148"/>
                  </a:lnTo>
                  <a:lnTo>
                    <a:pt x="429150" y="204758"/>
                  </a:lnTo>
                  <a:lnTo>
                    <a:pt x="490858" y="339393"/>
                  </a:lnTo>
                  <a:lnTo>
                    <a:pt x="516103" y="5525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3">
              <a:extLst>
                <a:ext uri="{FF2B5EF4-FFF2-40B4-BE49-F238E27FC236}">
                  <a16:creationId xmlns:a16="http://schemas.microsoft.com/office/drawing/2014/main" id="{16FAFA02-A0E6-4862-9A11-0FF5F58CA5B4}"/>
                </a:ext>
              </a:extLst>
            </p:cNvPr>
            <p:cNvSpPr/>
            <p:nvPr/>
          </p:nvSpPr>
          <p:spPr>
            <a:xfrm>
              <a:off x="3621088" y="3609975"/>
              <a:ext cx="3006725" cy="2032000"/>
            </a:xfrm>
            <a:custGeom>
              <a:avLst/>
              <a:gdLst>
                <a:gd name="connsiteX0" fmla="*/ 2037579 w 3007478"/>
                <a:gd name="connsiteY0" fmla="*/ 251064 h 2032294"/>
                <a:gd name="connsiteX1" fmla="*/ 1897512 w 3007478"/>
                <a:gd name="connsiteY1" fmla="*/ 256349 h 2032294"/>
                <a:gd name="connsiteX2" fmla="*/ 1725732 w 3007478"/>
                <a:gd name="connsiteY2" fmla="*/ 264278 h 2032294"/>
                <a:gd name="connsiteX3" fmla="*/ 1575094 w 3007478"/>
                <a:gd name="connsiteY3" fmla="*/ 274849 h 2032294"/>
                <a:gd name="connsiteX4" fmla="*/ 1453526 w 3007478"/>
                <a:gd name="connsiteY4" fmla="*/ 285420 h 2032294"/>
                <a:gd name="connsiteX5" fmla="*/ 1390100 w 3007478"/>
                <a:gd name="connsiteY5" fmla="*/ 290705 h 2032294"/>
                <a:gd name="connsiteX6" fmla="*/ 1117894 w 3007478"/>
                <a:gd name="connsiteY6" fmla="*/ 311847 h 2032294"/>
                <a:gd name="connsiteX7" fmla="*/ 959327 w 3007478"/>
                <a:gd name="connsiteY7" fmla="*/ 327704 h 2032294"/>
                <a:gd name="connsiteX8" fmla="*/ 792833 w 3007478"/>
                <a:gd name="connsiteY8" fmla="*/ 343561 h 2032294"/>
                <a:gd name="connsiteX9" fmla="*/ 584053 w 3007478"/>
                <a:gd name="connsiteY9" fmla="*/ 367346 h 2032294"/>
                <a:gd name="connsiteX10" fmla="*/ 372631 w 3007478"/>
                <a:gd name="connsiteY10" fmla="*/ 388488 h 2032294"/>
                <a:gd name="connsiteX11" fmla="*/ 177066 w 3007478"/>
                <a:gd name="connsiteY11" fmla="*/ 412273 h 2032294"/>
                <a:gd name="connsiteX12" fmla="*/ 52856 w 3007478"/>
                <a:gd name="connsiteY12" fmla="*/ 428130 h 2032294"/>
                <a:gd name="connsiteX13" fmla="*/ 0 w 3007478"/>
                <a:gd name="connsiteY13" fmla="*/ 266920 h 2032294"/>
                <a:gd name="connsiteX14" fmla="*/ 177066 w 3007478"/>
                <a:gd name="connsiteY14" fmla="*/ 251064 h 2032294"/>
                <a:gd name="connsiteX15" fmla="*/ 380560 w 3007478"/>
                <a:gd name="connsiteY15" fmla="*/ 224636 h 2032294"/>
                <a:gd name="connsiteX16" fmla="*/ 628981 w 3007478"/>
                <a:gd name="connsiteY16" fmla="*/ 192923 h 2032294"/>
                <a:gd name="connsiteX17" fmla="*/ 930257 w 3007478"/>
                <a:gd name="connsiteY17" fmla="*/ 155924 h 2032294"/>
                <a:gd name="connsiteX18" fmla="*/ 1123179 w 3007478"/>
                <a:gd name="connsiteY18" fmla="*/ 134782 h 2032294"/>
                <a:gd name="connsiteX19" fmla="*/ 1173392 w 3007478"/>
                <a:gd name="connsiteY19" fmla="*/ 129496 h 2032294"/>
                <a:gd name="connsiteX20" fmla="*/ 1390100 w 3007478"/>
                <a:gd name="connsiteY20" fmla="*/ 108354 h 2032294"/>
                <a:gd name="connsiteX21" fmla="*/ 1588308 w 3007478"/>
                <a:gd name="connsiteY21" fmla="*/ 100425 h 2032294"/>
                <a:gd name="connsiteX22" fmla="*/ 1929226 w 3007478"/>
                <a:gd name="connsiteY22" fmla="*/ 87212 h 2032294"/>
                <a:gd name="connsiteX23" fmla="*/ 2230502 w 3007478"/>
                <a:gd name="connsiteY23" fmla="*/ 73998 h 2032294"/>
                <a:gd name="connsiteX24" fmla="*/ 2460423 w 3007478"/>
                <a:gd name="connsiteY24" fmla="*/ 63427 h 2032294"/>
                <a:gd name="connsiteX25" fmla="*/ 2523850 w 3007478"/>
                <a:gd name="connsiteY25" fmla="*/ 44927 h 2032294"/>
                <a:gd name="connsiteX26" fmla="*/ 2666560 w 3007478"/>
                <a:gd name="connsiteY26" fmla="*/ 2643 h 2032294"/>
                <a:gd name="connsiteX27" fmla="*/ 2679774 w 3007478"/>
                <a:gd name="connsiteY27" fmla="*/ 0 h 2032294"/>
                <a:gd name="connsiteX28" fmla="*/ 2687702 w 3007478"/>
                <a:gd name="connsiteY28" fmla="*/ 0 h 2032294"/>
                <a:gd name="connsiteX29" fmla="*/ 2708844 w 3007478"/>
                <a:gd name="connsiteY29" fmla="*/ 5286 h 2032294"/>
                <a:gd name="connsiteX30" fmla="*/ 2753771 w 3007478"/>
                <a:gd name="connsiteY30" fmla="*/ 29071 h 2032294"/>
                <a:gd name="connsiteX31" fmla="*/ 2811912 w 3007478"/>
                <a:gd name="connsiteY31" fmla="*/ 71355 h 2032294"/>
                <a:gd name="connsiteX32" fmla="*/ 2851554 w 3007478"/>
                <a:gd name="connsiteY32" fmla="*/ 110997 h 2032294"/>
                <a:gd name="connsiteX33" fmla="*/ 2883267 w 3007478"/>
                <a:gd name="connsiteY33" fmla="*/ 142710 h 2032294"/>
                <a:gd name="connsiteX34" fmla="*/ 2909695 w 3007478"/>
                <a:gd name="connsiteY34" fmla="*/ 174423 h 2032294"/>
                <a:gd name="connsiteX35" fmla="*/ 2946694 w 3007478"/>
                <a:gd name="connsiteY35" fmla="*/ 229921 h 2032294"/>
                <a:gd name="connsiteX36" fmla="*/ 2983693 w 3007478"/>
                <a:gd name="connsiteY36" fmla="*/ 293348 h 2032294"/>
                <a:gd name="connsiteX37" fmla="*/ 3004835 w 3007478"/>
                <a:gd name="connsiteY37" fmla="*/ 335632 h 2032294"/>
                <a:gd name="connsiteX38" fmla="*/ 3007478 w 3007478"/>
                <a:gd name="connsiteY38" fmla="*/ 356775 h 2032294"/>
                <a:gd name="connsiteX39" fmla="*/ 2996907 w 3007478"/>
                <a:gd name="connsiteY39" fmla="*/ 383202 h 2032294"/>
                <a:gd name="connsiteX40" fmla="*/ 2975764 w 3007478"/>
                <a:gd name="connsiteY40" fmla="*/ 417558 h 2032294"/>
                <a:gd name="connsiteX41" fmla="*/ 2938765 w 3007478"/>
                <a:gd name="connsiteY41" fmla="*/ 459843 h 2032294"/>
                <a:gd name="connsiteX42" fmla="*/ 2920266 w 3007478"/>
                <a:gd name="connsiteY42" fmla="*/ 483628 h 2032294"/>
                <a:gd name="connsiteX43" fmla="*/ 2912338 w 3007478"/>
                <a:gd name="connsiteY43" fmla="*/ 496842 h 2032294"/>
                <a:gd name="connsiteX44" fmla="*/ 2854197 w 3007478"/>
                <a:gd name="connsiteY44" fmla="*/ 750548 h 2032294"/>
                <a:gd name="connsiteX45" fmla="*/ 2780199 w 3007478"/>
                <a:gd name="connsiteY45" fmla="*/ 1078252 h 2032294"/>
                <a:gd name="connsiteX46" fmla="*/ 2708844 w 3007478"/>
                <a:gd name="connsiteY46" fmla="*/ 1398028 h 2032294"/>
                <a:gd name="connsiteX47" fmla="*/ 2621633 w 3007478"/>
                <a:gd name="connsiteY47" fmla="*/ 1794444 h 2032294"/>
                <a:gd name="connsiteX48" fmla="*/ 2576705 w 3007478"/>
                <a:gd name="connsiteY48" fmla="*/ 1979438 h 2032294"/>
                <a:gd name="connsiteX49" fmla="*/ 2571420 w 3007478"/>
                <a:gd name="connsiteY49" fmla="*/ 1984724 h 2032294"/>
                <a:gd name="connsiteX50" fmla="*/ 2552920 w 3007478"/>
                <a:gd name="connsiteY50" fmla="*/ 2003223 h 2032294"/>
                <a:gd name="connsiteX51" fmla="*/ 2518564 w 3007478"/>
                <a:gd name="connsiteY51" fmla="*/ 2027008 h 2032294"/>
                <a:gd name="connsiteX52" fmla="*/ 2502708 w 3007478"/>
                <a:gd name="connsiteY52" fmla="*/ 2032294 h 2032294"/>
                <a:gd name="connsiteX53" fmla="*/ 2486851 w 3007478"/>
                <a:gd name="connsiteY53" fmla="*/ 2032294 h 2032294"/>
                <a:gd name="connsiteX54" fmla="*/ 2468352 w 3007478"/>
                <a:gd name="connsiteY54" fmla="*/ 2032294 h 2032294"/>
                <a:gd name="connsiteX55" fmla="*/ 2439281 w 3007478"/>
                <a:gd name="connsiteY55" fmla="*/ 2021723 h 2032294"/>
                <a:gd name="connsiteX56" fmla="*/ 2415496 w 3007478"/>
                <a:gd name="connsiteY56" fmla="*/ 2008509 h 2032294"/>
                <a:gd name="connsiteX57" fmla="*/ 2389068 w 3007478"/>
                <a:gd name="connsiteY57" fmla="*/ 1990009 h 2032294"/>
                <a:gd name="connsiteX58" fmla="*/ 2365283 w 3007478"/>
                <a:gd name="connsiteY58" fmla="*/ 1971510 h 2032294"/>
                <a:gd name="connsiteX59" fmla="*/ 2336213 w 3007478"/>
                <a:gd name="connsiteY59" fmla="*/ 1942439 h 2032294"/>
                <a:gd name="connsiteX60" fmla="*/ 2370569 w 3007478"/>
                <a:gd name="connsiteY60" fmla="*/ 1783873 h 2032294"/>
                <a:gd name="connsiteX61" fmla="*/ 2391711 w 3007478"/>
                <a:gd name="connsiteY61" fmla="*/ 1659662 h 2032294"/>
                <a:gd name="connsiteX62" fmla="*/ 2423424 w 3007478"/>
                <a:gd name="connsiteY62" fmla="*/ 1456169 h 2032294"/>
                <a:gd name="connsiteX63" fmla="*/ 2444567 w 3007478"/>
                <a:gd name="connsiteY63" fmla="*/ 1308173 h 2032294"/>
                <a:gd name="connsiteX64" fmla="*/ 2478923 w 3007478"/>
                <a:gd name="connsiteY64" fmla="*/ 1083538 h 2032294"/>
                <a:gd name="connsiteX65" fmla="*/ 2486851 w 3007478"/>
                <a:gd name="connsiteY65" fmla="*/ 1022754 h 2032294"/>
                <a:gd name="connsiteX66" fmla="*/ 2505350 w 3007478"/>
                <a:gd name="connsiteY66" fmla="*/ 932899 h 2032294"/>
                <a:gd name="connsiteX67" fmla="*/ 2529135 w 3007478"/>
                <a:gd name="connsiteY67" fmla="*/ 774333 h 2032294"/>
                <a:gd name="connsiteX68" fmla="*/ 2560849 w 3007478"/>
                <a:gd name="connsiteY68" fmla="*/ 594624 h 2032294"/>
                <a:gd name="connsiteX69" fmla="*/ 2595205 w 3007478"/>
                <a:gd name="connsiteY69" fmla="*/ 393773 h 2032294"/>
                <a:gd name="connsiteX70" fmla="*/ 2597848 w 3007478"/>
                <a:gd name="connsiteY70" fmla="*/ 359417 h 2032294"/>
                <a:gd name="connsiteX71" fmla="*/ 2595205 w 3007478"/>
                <a:gd name="connsiteY71" fmla="*/ 335632 h 2032294"/>
                <a:gd name="connsiteX72" fmla="*/ 2587276 w 3007478"/>
                <a:gd name="connsiteY72" fmla="*/ 303919 h 2032294"/>
                <a:gd name="connsiteX73" fmla="*/ 2579348 w 3007478"/>
                <a:gd name="connsiteY73" fmla="*/ 285420 h 2032294"/>
                <a:gd name="connsiteX74" fmla="*/ 2560849 w 3007478"/>
                <a:gd name="connsiteY74" fmla="*/ 266920 h 2032294"/>
                <a:gd name="connsiteX75" fmla="*/ 2539707 w 3007478"/>
                <a:gd name="connsiteY75" fmla="*/ 253706 h 2032294"/>
                <a:gd name="connsiteX76" fmla="*/ 2513279 w 3007478"/>
                <a:gd name="connsiteY76" fmla="*/ 245778 h 2032294"/>
                <a:gd name="connsiteX77" fmla="*/ 2489494 w 3007478"/>
                <a:gd name="connsiteY77" fmla="*/ 243135 h 2032294"/>
                <a:gd name="connsiteX78" fmla="*/ 2389068 w 3007478"/>
                <a:gd name="connsiteY78" fmla="*/ 243135 h 2032294"/>
                <a:gd name="connsiteX79" fmla="*/ 2219931 w 3007478"/>
                <a:gd name="connsiteY79" fmla="*/ 245778 h 2032294"/>
                <a:gd name="connsiteX80" fmla="*/ 2037579 w 3007478"/>
                <a:gd name="connsiteY80" fmla="*/ 251064 h 203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007478" h="2032294">
                  <a:moveTo>
                    <a:pt x="2037579" y="251064"/>
                  </a:moveTo>
                  <a:lnTo>
                    <a:pt x="1897512" y="256349"/>
                  </a:lnTo>
                  <a:lnTo>
                    <a:pt x="1725732" y="264278"/>
                  </a:lnTo>
                  <a:lnTo>
                    <a:pt x="1575094" y="274849"/>
                  </a:lnTo>
                  <a:lnTo>
                    <a:pt x="1453526" y="285420"/>
                  </a:lnTo>
                  <a:lnTo>
                    <a:pt x="1390100" y="290705"/>
                  </a:lnTo>
                  <a:lnTo>
                    <a:pt x="1117894" y="311847"/>
                  </a:lnTo>
                  <a:lnTo>
                    <a:pt x="959327" y="327704"/>
                  </a:lnTo>
                  <a:lnTo>
                    <a:pt x="792833" y="343561"/>
                  </a:lnTo>
                  <a:lnTo>
                    <a:pt x="584053" y="367346"/>
                  </a:lnTo>
                  <a:lnTo>
                    <a:pt x="372631" y="388488"/>
                  </a:lnTo>
                  <a:lnTo>
                    <a:pt x="177066" y="412273"/>
                  </a:lnTo>
                  <a:lnTo>
                    <a:pt x="52856" y="428130"/>
                  </a:lnTo>
                  <a:lnTo>
                    <a:pt x="0" y="266920"/>
                  </a:lnTo>
                  <a:lnTo>
                    <a:pt x="177066" y="251064"/>
                  </a:lnTo>
                  <a:lnTo>
                    <a:pt x="380560" y="224636"/>
                  </a:lnTo>
                  <a:lnTo>
                    <a:pt x="628981" y="192923"/>
                  </a:lnTo>
                  <a:lnTo>
                    <a:pt x="930257" y="155924"/>
                  </a:lnTo>
                  <a:lnTo>
                    <a:pt x="1123179" y="134782"/>
                  </a:lnTo>
                  <a:lnTo>
                    <a:pt x="1173392" y="129496"/>
                  </a:lnTo>
                  <a:lnTo>
                    <a:pt x="1390100" y="108354"/>
                  </a:lnTo>
                  <a:lnTo>
                    <a:pt x="1588308" y="100425"/>
                  </a:lnTo>
                  <a:lnTo>
                    <a:pt x="1929226" y="87212"/>
                  </a:lnTo>
                  <a:lnTo>
                    <a:pt x="2230502" y="73998"/>
                  </a:lnTo>
                  <a:lnTo>
                    <a:pt x="2460423" y="63427"/>
                  </a:lnTo>
                  <a:lnTo>
                    <a:pt x="2523850" y="44927"/>
                  </a:lnTo>
                  <a:lnTo>
                    <a:pt x="2666560" y="2643"/>
                  </a:lnTo>
                  <a:lnTo>
                    <a:pt x="2679774" y="0"/>
                  </a:lnTo>
                  <a:lnTo>
                    <a:pt x="2687702" y="0"/>
                  </a:lnTo>
                  <a:lnTo>
                    <a:pt x="2708844" y="5286"/>
                  </a:lnTo>
                  <a:lnTo>
                    <a:pt x="2753771" y="29071"/>
                  </a:lnTo>
                  <a:lnTo>
                    <a:pt x="2811912" y="71355"/>
                  </a:lnTo>
                  <a:lnTo>
                    <a:pt x="2851554" y="110997"/>
                  </a:lnTo>
                  <a:lnTo>
                    <a:pt x="2883267" y="142710"/>
                  </a:lnTo>
                  <a:lnTo>
                    <a:pt x="2909695" y="174423"/>
                  </a:lnTo>
                  <a:lnTo>
                    <a:pt x="2946694" y="229921"/>
                  </a:lnTo>
                  <a:lnTo>
                    <a:pt x="2983693" y="293348"/>
                  </a:lnTo>
                  <a:lnTo>
                    <a:pt x="3004835" y="335632"/>
                  </a:lnTo>
                  <a:lnTo>
                    <a:pt x="3007478" y="356775"/>
                  </a:lnTo>
                  <a:lnTo>
                    <a:pt x="2996907" y="383202"/>
                  </a:lnTo>
                  <a:lnTo>
                    <a:pt x="2975764" y="417558"/>
                  </a:lnTo>
                  <a:lnTo>
                    <a:pt x="2938765" y="459843"/>
                  </a:lnTo>
                  <a:lnTo>
                    <a:pt x="2920266" y="483628"/>
                  </a:lnTo>
                  <a:lnTo>
                    <a:pt x="2912338" y="496842"/>
                  </a:lnTo>
                  <a:lnTo>
                    <a:pt x="2854197" y="750548"/>
                  </a:lnTo>
                  <a:lnTo>
                    <a:pt x="2780199" y="1078252"/>
                  </a:lnTo>
                  <a:lnTo>
                    <a:pt x="2708844" y="1398028"/>
                  </a:lnTo>
                  <a:lnTo>
                    <a:pt x="2621633" y="1794444"/>
                  </a:lnTo>
                  <a:lnTo>
                    <a:pt x="2576705" y="1979438"/>
                  </a:lnTo>
                  <a:lnTo>
                    <a:pt x="2571420" y="1984724"/>
                  </a:lnTo>
                  <a:lnTo>
                    <a:pt x="2552920" y="2003223"/>
                  </a:lnTo>
                  <a:lnTo>
                    <a:pt x="2518564" y="2027008"/>
                  </a:lnTo>
                  <a:lnTo>
                    <a:pt x="2502708" y="2032294"/>
                  </a:lnTo>
                  <a:lnTo>
                    <a:pt x="2486851" y="2032294"/>
                  </a:lnTo>
                  <a:lnTo>
                    <a:pt x="2468352" y="2032294"/>
                  </a:lnTo>
                  <a:lnTo>
                    <a:pt x="2439281" y="2021723"/>
                  </a:lnTo>
                  <a:lnTo>
                    <a:pt x="2415496" y="2008509"/>
                  </a:lnTo>
                  <a:lnTo>
                    <a:pt x="2389068" y="1990009"/>
                  </a:lnTo>
                  <a:lnTo>
                    <a:pt x="2365283" y="1971510"/>
                  </a:lnTo>
                  <a:lnTo>
                    <a:pt x="2336213" y="1942439"/>
                  </a:lnTo>
                  <a:lnTo>
                    <a:pt x="2370569" y="1783873"/>
                  </a:lnTo>
                  <a:lnTo>
                    <a:pt x="2391711" y="1659662"/>
                  </a:lnTo>
                  <a:lnTo>
                    <a:pt x="2423424" y="1456169"/>
                  </a:lnTo>
                  <a:lnTo>
                    <a:pt x="2444567" y="1308173"/>
                  </a:lnTo>
                  <a:lnTo>
                    <a:pt x="2478923" y="1083538"/>
                  </a:lnTo>
                  <a:lnTo>
                    <a:pt x="2486851" y="1022754"/>
                  </a:lnTo>
                  <a:lnTo>
                    <a:pt x="2505350" y="932899"/>
                  </a:lnTo>
                  <a:lnTo>
                    <a:pt x="2529135" y="774333"/>
                  </a:lnTo>
                  <a:lnTo>
                    <a:pt x="2560849" y="594624"/>
                  </a:lnTo>
                  <a:lnTo>
                    <a:pt x="2595205" y="393773"/>
                  </a:lnTo>
                  <a:lnTo>
                    <a:pt x="2597848" y="359417"/>
                  </a:lnTo>
                  <a:lnTo>
                    <a:pt x="2595205" y="335632"/>
                  </a:lnTo>
                  <a:lnTo>
                    <a:pt x="2587276" y="303919"/>
                  </a:lnTo>
                  <a:lnTo>
                    <a:pt x="2579348" y="285420"/>
                  </a:lnTo>
                  <a:lnTo>
                    <a:pt x="2560849" y="266920"/>
                  </a:lnTo>
                  <a:lnTo>
                    <a:pt x="2539707" y="253706"/>
                  </a:lnTo>
                  <a:lnTo>
                    <a:pt x="2513279" y="245778"/>
                  </a:lnTo>
                  <a:lnTo>
                    <a:pt x="2489494" y="243135"/>
                  </a:lnTo>
                  <a:lnTo>
                    <a:pt x="2389068" y="243135"/>
                  </a:lnTo>
                  <a:lnTo>
                    <a:pt x="2219931" y="245778"/>
                  </a:lnTo>
                  <a:lnTo>
                    <a:pt x="2037579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4">
              <a:extLst>
                <a:ext uri="{FF2B5EF4-FFF2-40B4-BE49-F238E27FC236}">
                  <a16:creationId xmlns:a16="http://schemas.microsoft.com/office/drawing/2014/main" id="{FF2FC556-A922-4380-8772-ADB9E79BB609}"/>
                </a:ext>
              </a:extLst>
            </p:cNvPr>
            <p:cNvSpPr/>
            <p:nvPr/>
          </p:nvSpPr>
          <p:spPr>
            <a:xfrm>
              <a:off x="4594225" y="2670175"/>
              <a:ext cx="504825" cy="2782888"/>
            </a:xfrm>
            <a:custGeom>
              <a:avLst/>
              <a:gdLst>
                <a:gd name="connsiteX0" fmla="*/ 171907 w 504748"/>
                <a:gd name="connsiteY0" fmla="*/ 749808 h 2783434"/>
                <a:gd name="connsiteX1" fmla="*/ 175564 w 504748"/>
                <a:gd name="connsiteY1" fmla="*/ 1086307 h 2783434"/>
                <a:gd name="connsiteX2" fmla="*/ 171907 w 504748"/>
                <a:gd name="connsiteY2" fmla="*/ 1521562 h 2783434"/>
                <a:gd name="connsiteX3" fmla="*/ 175564 w 504748"/>
                <a:gd name="connsiteY3" fmla="*/ 2359152 h 2783434"/>
                <a:gd name="connsiteX4" fmla="*/ 175564 w 504748"/>
                <a:gd name="connsiteY4" fmla="*/ 2783434 h 2783434"/>
                <a:gd name="connsiteX5" fmla="*/ 438912 w 504748"/>
                <a:gd name="connsiteY5" fmla="*/ 2754173 h 2783434"/>
                <a:gd name="connsiteX6" fmla="*/ 442569 w 504748"/>
                <a:gd name="connsiteY6" fmla="*/ 2542032 h 2783434"/>
                <a:gd name="connsiteX7" fmla="*/ 438912 w 504748"/>
                <a:gd name="connsiteY7" fmla="*/ 2161642 h 2783434"/>
                <a:gd name="connsiteX8" fmla="*/ 442569 w 504748"/>
                <a:gd name="connsiteY8" fmla="*/ 1726387 h 2783434"/>
                <a:gd name="connsiteX9" fmla="*/ 442569 w 504748"/>
                <a:gd name="connsiteY9" fmla="*/ 1221638 h 2783434"/>
                <a:gd name="connsiteX10" fmla="*/ 442569 w 504748"/>
                <a:gd name="connsiteY10" fmla="*/ 746150 h 2783434"/>
                <a:gd name="connsiteX11" fmla="*/ 442569 w 504748"/>
                <a:gd name="connsiteY11" fmla="*/ 559613 h 2783434"/>
                <a:gd name="connsiteX12" fmla="*/ 446227 w 504748"/>
                <a:gd name="connsiteY12" fmla="*/ 479146 h 2783434"/>
                <a:gd name="connsiteX13" fmla="*/ 449884 w 504748"/>
                <a:gd name="connsiteY13" fmla="*/ 438912 h 2783434"/>
                <a:gd name="connsiteX14" fmla="*/ 457200 w 504748"/>
                <a:gd name="connsiteY14" fmla="*/ 398678 h 2783434"/>
                <a:gd name="connsiteX15" fmla="*/ 471830 w 504748"/>
                <a:gd name="connsiteY15" fmla="*/ 358445 h 2783434"/>
                <a:gd name="connsiteX16" fmla="*/ 490118 w 504748"/>
                <a:gd name="connsiteY16" fmla="*/ 325526 h 2783434"/>
                <a:gd name="connsiteX17" fmla="*/ 501091 w 504748"/>
                <a:gd name="connsiteY17" fmla="*/ 299923 h 2783434"/>
                <a:gd name="connsiteX18" fmla="*/ 504748 w 504748"/>
                <a:gd name="connsiteY18" fmla="*/ 270662 h 2783434"/>
                <a:gd name="connsiteX19" fmla="*/ 504748 w 504748"/>
                <a:gd name="connsiteY19" fmla="*/ 248717 h 2783434"/>
                <a:gd name="connsiteX20" fmla="*/ 497433 w 504748"/>
                <a:gd name="connsiteY20" fmla="*/ 215798 h 2783434"/>
                <a:gd name="connsiteX21" fmla="*/ 482803 w 504748"/>
                <a:gd name="connsiteY21" fmla="*/ 193853 h 2783434"/>
                <a:gd name="connsiteX22" fmla="*/ 453542 w 504748"/>
                <a:gd name="connsiteY22" fmla="*/ 164592 h 2783434"/>
                <a:gd name="connsiteX23" fmla="*/ 416966 w 504748"/>
                <a:gd name="connsiteY23" fmla="*/ 135331 h 2783434"/>
                <a:gd name="connsiteX24" fmla="*/ 365760 w 504748"/>
                <a:gd name="connsiteY24" fmla="*/ 98755 h 2783434"/>
                <a:gd name="connsiteX25" fmla="*/ 303580 w 504748"/>
                <a:gd name="connsiteY25" fmla="*/ 58522 h 2783434"/>
                <a:gd name="connsiteX26" fmla="*/ 252374 w 504748"/>
                <a:gd name="connsiteY26" fmla="*/ 36576 h 2783434"/>
                <a:gd name="connsiteX27" fmla="*/ 171907 w 504748"/>
                <a:gd name="connsiteY27" fmla="*/ 7315 h 2783434"/>
                <a:gd name="connsiteX28" fmla="*/ 138988 w 504748"/>
                <a:gd name="connsiteY28" fmla="*/ 0 h 2783434"/>
                <a:gd name="connsiteX29" fmla="*/ 84124 w 504748"/>
                <a:gd name="connsiteY29" fmla="*/ 0 h 2783434"/>
                <a:gd name="connsiteX30" fmla="*/ 43891 w 504748"/>
                <a:gd name="connsiteY30" fmla="*/ 0 h 2783434"/>
                <a:gd name="connsiteX31" fmla="*/ 25603 w 504748"/>
                <a:gd name="connsiteY31" fmla="*/ 3658 h 2783434"/>
                <a:gd name="connsiteX32" fmla="*/ 3657 w 504748"/>
                <a:gd name="connsiteY32" fmla="*/ 18288 h 2783434"/>
                <a:gd name="connsiteX33" fmla="*/ 0 w 504748"/>
                <a:gd name="connsiteY33" fmla="*/ 29261 h 2783434"/>
                <a:gd name="connsiteX34" fmla="*/ 0 w 504748"/>
                <a:gd name="connsiteY34" fmla="*/ 40234 h 2783434"/>
                <a:gd name="connsiteX35" fmla="*/ 7315 w 504748"/>
                <a:gd name="connsiteY35" fmla="*/ 51206 h 2783434"/>
                <a:gd name="connsiteX36" fmla="*/ 36576 w 504748"/>
                <a:gd name="connsiteY36" fmla="*/ 69494 h 2783434"/>
                <a:gd name="connsiteX37" fmla="*/ 69494 w 504748"/>
                <a:gd name="connsiteY37" fmla="*/ 87782 h 2783434"/>
                <a:gd name="connsiteX38" fmla="*/ 87782 w 504748"/>
                <a:gd name="connsiteY38" fmla="*/ 102413 h 2783434"/>
                <a:gd name="connsiteX39" fmla="*/ 109728 w 504748"/>
                <a:gd name="connsiteY39" fmla="*/ 131674 h 2783434"/>
                <a:gd name="connsiteX40" fmla="*/ 131673 w 504748"/>
                <a:gd name="connsiteY40" fmla="*/ 168250 h 2783434"/>
                <a:gd name="connsiteX41" fmla="*/ 146304 w 504748"/>
                <a:gd name="connsiteY41" fmla="*/ 204826 h 2783434"/>
                <a:gd name="connsiteX42" fmla="*/ 157276 w 504748"/>
                <a:gd name="connsiteY42" fmla="*/ 234086 h 2783434"/>
                <a:gd name="connsiteX43" fmla="*/ 168249 w 504748"/>
                <a:gd name="connsiteY43" fmla="*/ 285293 h 2783434"/>
                <a:gd name="connsiteX44" fmla="*/ 171907 w 504748"/>
                <a:gd name="connsiteY44" fmla="*/ 329184 h 2783434"/>
                <a:gd name="connsiteX45" fmla="*/ 175564 w 504748"/>
                <a:gd name="connsiteY45" fmla="*/ 449885 h 2783434"/>
                <a:gd name="connsiteX46" fmla="*/ 171907 w 504748"/>
                <a:gd name="connsiteY46" fmla="*/ 749808 h 278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4748" h="2783434">
                  <a:moveTo>
                    <a:pt x="171907" y="749808"/>
                  </a:moveTo>
                  <a:lnTo>
                    <a:pt x="175564" y="1086307"/>
                  </a:lnTo>
                  <a:lnTo>
                    <a:pt x="171907" y="1521562"/>
                  </a:lnTo>
                  <a:lnTo>
                    <a:pt x="175564" y="2359152"/>
                  </a:lnTo>
                  <a:lnTo>
                    <a:pt x="175564" y="2783434"/>
                  </a:lnTo>
                  <a:lnTo>
                    <a:pt x="438912" y="2754173"/>
                  </a:lnTo>
                  <a:lnTo>
                    <a:pt x="442569" y="2542032"/>
                  </a:lnTo>
                  <a:lnTo>
                    <a:pt x="438912" y="2161642"/>
                  </a:lnTo>
                  <a:lnTo>
                    <a:pt x="442569" y="1726387"/>
                  </a:lnTo>
                  <a:lnTo>
                    <a:pt x="442569" y="1221638"/>
                  </a:lnTo>
                  <a:lnTo>
                    <a:pt x="442569" y="746150"/>
                  </a:lnTo>
                  <a:lnTo>
                    <a:pt x="442569" y="559613"/>
                  </a:lnTo>
                  <a:lnTo>
                    <a:pt x="446227" y="479146"/>
                  </a:lnTo>
                  <a:lnTo>
                    <a:pt x="449884" y="438912"/>
                  </a:lnTo>
                  <a:lnTo>
                    <a:pt x="457200" y="398678"/>
                  </a:lnTo>
                  <a:lnTo>
                    <a:pt x="471830" y="358445"/>
                  </a:lnTo>
                  <a:lnTo>
                    <a:pt x="490118" y="325526"/>
                  </a:lnTo>
                  <a:lnTo>
                    <a:pt x="501091" y="299923"/>
                  </a:lnTo>
                  <a:lnTo>
                    <a:pt x="504748" y="270662"/>
                  </a:lnTo>
                  <a:lnTo>
                    <a:pt x="504748" y="248717"/>
                  </a:lnTo>
                  <a:lnTo>
                    <a:pt x="497433" y="215798"/>
                  </a:lnTo>
                  <a:lnTo>
                    <a:pt x="482803" y="193853"/>
                  </a:lnTo>
                  <a:lnTo>
                    <a:pt x="453542" y="164592"/>
                  </a:lnTo>
                  <a:lnTo>
                    <a:pt x="416966" y="135331"/>
                  </a:lnTo>
                  <a:lnTo>
                    <a:pt x="365760" y="98755"/>
                  </a:lnTo>
                  <a:lnTo>
                    <a:pt x="303580" y="58522"/>
                  </a:lnTo>
                  <a:lnTo>
                    <a:pt x="252374" y="36576"/>
                  </a:lnTo>
                  <a:lnTo>
                    <a:pt x="171907" y="7315"/>
                  </a:lnTo>
                  <a:lnTo>
                    <a:pt x="138988" y="0"/>
                  </a:lnTo>
                  <a:lnTo>
                    <a:pt x="84124" y="0"/>
                  </a:lnTo>
                  <a:lnTo>
                    <a:pt x="43891" y="0"/>
                  </a:lnTo>
                  <a:lnTo>
                    <a:pt x="25603" y="3658"/>
                  </a:lnTo>
                  <a:lnTo>
                    <a:pt x="3657" y="18288"/>
                  </a:lnTo>
                  <a:lnTo>
                    <a:pt x="0" y="29261"/>
                  </a:lnTo>
                  <a:lnTo>
                    <a:pt x="0" y="40234"/>
                  </a:lnTo>
                  <a:lnTo>
                    <a:pt x="7315" y="51206"/>
                  </a:lnTo>
                  <a:lnTo>
                    <a:pt x="36576" y="69494"/>
                  </a:lnTo>
                  <a:lnTo>
                    <a:pt x="69494" y="87782"/>
                  </a:lnTo>
                  <a:lnTo>
                    <a:pt x="87782" y="102413"/>
                  </a:lnTo>
                  <a:lnTo>
                    <a:pt x="109728" y="131674"/>
                  </a:lnTo>
                  <a:lnTo>
                    <a:pt x="131673" y="168250"/>
                  </a:lnTo>
                  <a:lnTo>
                    <a:pt x="146304" y="204826"/>
                  </a:lnTo>
                  <a:lnTo>
                    <a:pt x="157276" y="234086"/>
                  </a:lnTo>
                  <a:lnTo>
                    <a:pt x="168249" y="285293"/>
                  </a:lnTo>
                  <a:lnTo>
                    <a:pt x="171907" y="329184"/>
                  </a:lnTo>
                  <a:lnTo>
                    <a:pt x="175564" y="449885"/>
                  </a:lnTo>
                  <a:lnTo>
                    <a:pt x="171907" y="7498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5">
              <a:extLst>
                <a:ext uri="{FF2B5EF4-FFF2-40B4-BE49-F238E27FC236}">
                  <a16:creationId xmlns:a16="http://schemas.microsoft.com/office/drawing/2014/main" id="{E4EC83EE-B958-45CA-B719-A35D051F6CEF}"/>
                </a:ext>
              </a:extLst>
            </p:cNvPr>
            <p:cNvSpPr/>
            <p:nvPr/>
          </p:nvSpPr>
          <p:spPr>
            <a:xfrm>
              <a:off x="3735388" y="4433888"/>
              <a:ext cx="2457450" cy="381000"/>
            </a:xfrm>
            <a:custGeom>
              <a:avLst/>
              <a:gdLst>
                <a:gd name="connsiteX0" fmla="*/ 1869282 w 2457450"/>
                <a:gd name="connsiteY0" fmla="*/ 216693 h 381000"/>
                <a:gd name="connsiteX1" fmla="*/ 1695450 w 2457450"/>
                <a:gd name="connsiteY1" fmla="*/ 221456 h 381000"/>
                <a:gd name="connsiteX2" fmla="*/ 1493044 w 2457450"/>
                <a:gd name="connsiteY2" fmla="*/ 230981 h 381000"/>
                <a:gd name="connsiteX3" fmla="*/ 1362075 w 2457450"/>
                <a:gd name="connsiteY3" fmla="*/ 240506 h 381000"/>
                <a:gd name="connsiteX4" fmla="*/ 1283494 w 2457450"/>
                <a:gd name="connsiteY4" fmla="*/ 247650 h 381000"/>
                <a:gd name="connsiteX5" fmla="*/ 1035844 w 2457450"/>
                <a:gd name="connsiteY5" fmla="*/ 266700 h 381000"/>
                <a:gd name="connsiteX6" fmla="*/ 881063 w 2457450"/>
                <a:gd name="connsiteY6" fmla="*/ 292893 h 381000"/>
                <a:gd name="connsiteX7" fmla="*/ 676275 w 2457450"/>
                <a:gd name="connsiteY7" fmla="*/ 326231 h 381000"/>
                <a:gd name="connsiteX8" fmla="*/ 469107 w 2457450"/>
                <a:gd name="connsiteY8" fmla="*/ 361950 h 381000"/>
                <a:gd name="connsiteX9" fmla="*/ 369094 w 2457450"/>
                <a:gd name="connsiteY9" fmla="*/ 378618 h 381000"/>
                <a:gd name="connsiteX10" fmla="*/ 316707 w 2457450"/>
                <a:gd name="connsiteY10" fmla="*/ 381000 h 381000"/>
                <a:gd name="connsiteX11" fmla="*/ 197644 w 2457450"/>
                <a:gd name="connsiteY11" fmla="*/ 371475 h 381000"/>
                <a:gd name="connsiteX12" fmla="*/ 19050 w 2457450"/>
                <a:gd name="connsiteY12" fmla="*/ 352425 h 381000"/>
                <a:gd name="connsiteX13" fmla="*/ 0 w 2457450"/>
                <a:gd name="connsiteY13" fmla="*/ 350043 h 381000"/>
                <a:gd name="connsiteX14" fmla="*/ 0 w 2457450"/>
                <a:gd name="connsiteY14" fmla="*/ 230981 h 381000"/>
                <a:gd name="connsiteX15" fmla="*/ 278607 w 2457450"/>
                <a:gd name="connsiteY15" fmla="*/ 195262 h 381000"/>
                <a:gd name="connsiteX16" fmla="*/ 540544 w 2457450"/>
                <a:gd name="connsiteY16" fmla="*/ 159543 h 381000"/>
                <a:gd name="connsiteX17" fmla="*/ 766763 w 2457450"/>
                <a:gd name="connsiteY17" fmla="*/ 126206 h 381000"/>
                <a:gd name="connsiteX18" fmla="*/ 1000125 w 2457450"/>
                <a:gd name="connsiteY18" fmla="*/ 92868 h 381000"/>
                <a:gd name="connsiteX19" fmla="*/ 1066800 w 2457450"/>
                <a:gd name="connsiteY19" fmla="*/ 85725 h 381000"/>
                <a:gd name="connsiteX20" fmla="*/ 1283494 w 2457450"/>
                <a:gd name="connsiteY20" fmla="*/ 66675 h 381000"/>
                <a:gd name="connsiteX21" fmla="*/ 1612107 w 2457450"/>
                <a:gd name="connsiteY21" fmla="*/ 45243 h 381000"/>
                <a:gd name="connsiteX22" fmla="*/ 1864519 w 2457450"/>
                <a:gd name="connsiteY22" fmla="*/ 28575 h 381000"/>
                <a:gd name="connsiteX23" fmla="*/ 1988344 w 2457450"/>
                <a:gd name="connsiteY23" fmla="*/ 21431 h 381000"/>
                <a:gd name="connsiteX24" fmla="*/ 2057400 w 2457450"/>
                <a:gd name="connsiteY24" fmla="*/ 19050 h 381000"/>
                <a:gd name="connsiteX25" fmla="*/ 2166938 w 2457450"/>
                <a:gd name="connsiteY25" fmla="*/ 0 h 381000"/>
                <a:gd name="connsiteX26" fmla="*/ 2226469 w 2457450"/>
                <a:gd name="connsiteY26" fmla="*/ 19050 h 381000"/>
                <a:gd name="connsiteX27" fmla="*/ 2324100 w 2457450"/>
                <a:gd name="connsiteY27" fmla="*/ 57150 h 381000"/>
                <a:gd name="connsiteX28" fmla="*/ 2457450 w 2457450"/>
                <a:gd name="connsiteY28" fmla="*/ 119062 h 381000"/>
                <a:gd name="connsiteX29" fmla="*/ 2455069 w 2457450"/>
                <a:gd name="connsiteY29" fmla="*/ 226218 h 381000"/>
                <a:gd name="connsiteX30" fmla="*/ 2274094 w 2457450"/>
                <a:gd name="connsiteY30" fmla="*/ 219075 h 381000"/>
                <a:gd name="connsiteX31" fmla="*/ 2114550 w 2457450"/>
                <a:gd name="connsiteY31" fmla="*/ 216693 h 381000"/>
                <a:gd name="connsiteX32" fmla="*/ 1869282 w 2457450"/>
                <a:gd name="connsiteY32" fmla="*/ 2166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7450" h="381000">
                  <a:moveTo>
                    <a:pt x="1869282" y="216693"/>
                  </a:moveTo>
                  <a:lnTo>
                    <a:pt x="1695450" y="221456"/>
                  </a:lnTo>
                  <a:lnTo>
                    <a:pt x="1493044" y="230981"/>
                  </a:lnTo>
                  <a:lnTo>
                    <a:pt x="1362075" y="240506"/>
                  </a:lnTo>
                  <a:lnTo>
                    <a:pt x="1283494" y="247650"/>
                  </a:lnTo>
                  <a:lnTo>
                    <a:pt x="1035844" y="266700"/>
                  </a:lnTo>
                  <a:lnTo>
                    <a:pt x="881063" y="292893"/>
                  </a:lnTo>
                  <a:lnTo>
                    <a:pt x="676275" y="326231"/>
                  </a:lnTo>
                  <a:lnTo>
                    <a:pt x="469107" y="361950"/>
                  </a:lnTo>
                  <a:lnTo>
                    <a:pt x="369094" y="378618"/>
                  </a:lnTo>
                  <a:lnTo>
                    <a:pt x="316707" y="381000"/>
                  </a:lnTo>
                  <a:lnTo>
                    <a:pt x="197644" y="371475"/>
                  </a:lnTo>
                  <a:lnTo>
                    <a:pt x="19050" y="352425"/>
                  </a:lnTo>
                  <a:lnTo>
                    <a:pt x="0" y="350043"/>
                  </a:lnTo>
                  <a:lnTo>
                    <a:pt x="0" y="230981"/>
                  </a:lnTo>
                  <a:lnTo>
                    <a:pt x="278607" y="195262"/>
                  </a:lnTo>
                  <a:lnTo>
                    <a:pt x="540544" y="159543"/>
                  </a:lnTo>
                  <a:lnTo>
                    <a:pt x="766763" y="126206"/>
                  </a:lnTo>
                  <a:lnTo>
                    <a:pt x="1000125" y="92868"/>
                  </a:lnTo>
                  <a:lnTo>
                    <a:pt x="1066800" y="85725"/>
                  </a:lnTo>
                  <a:lnTo>
                    <a:pt x="1283494" y="66675"/>
                  </a:lnTo>
                  <a:lnTo>
                    <a:pt x="1612107" y="45243"/>
                  </a:lnTo>
                  <a:lnTo>
                    <a:pt x="1864519" y="28575"/>
                  </a:lnTo>
                  <a:lnTo>
                    <a:pt x="1988344" y="21431"/>
                  </a:lnTo>
                  <a:lnTo>
                    <a:pt x="2057400" y="19050"/>
                  </a:lnTo>
                  <a:lnTo>
                    <a:pt x="2166938" y="0"/>
                  </a:lnTo>
                  <a:lnTo>
                    <a:pt x="2226469" y="19050"/>
                  </a:lnTo>
                  <a:lnTo>
                    <a:pt x="2324100" y="57150"/>
                  </a:lnTo>
                  <a:lnTo>
                    <a:pt x="2457450" y="119062"/>
                  </a:lnTo>
                  <a:cubicBezTo>
                    <a:pt x="2456656" y="154781"/>
                    <a:pt x="2455863" y="190499"/>
                    <a:pt x="2455069" y="226218"/>
                  </a:cubicBezTo>
                  <a:lnTo>
                    <a:pt x="2274094" y="219075"/>
                  </a:lnTo>
                  <a:lnTo>
                    <a:pt x="2114550" y="216693"/>
                  </a:lnTo>
                  <a:lnTo>
                    <a:pt x="1869282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6">
              <a:extLst>
                <a:ext uri="{FF2B5EF4-FFF2-40B4-BE49-F238E27FC236}">
                  <a16:creationId xmlns:a16="http://schemas.microsoft.com/office/drawing/2014/main" id="{DFAF7A2A-B8A8-4AE7-AFC2-19E5FEB142F1}"/>
                </a:ext>
              </a:extLst>
            </p:cNvPr>
            <p:cNvSpPr/>
            <p:nvPr/>
          </p:nvSpPr>
          <p:spPr>
            <a:xfrm>
              <a:off x="3817938" y="5284788"/>
              <a:ext cx="2239962" cy="412750"/>
            </a:xfrm>
            <a:custGeom>
              <a:avLst/>
              <a:gdLst>
                <a:gd name="connsiteX0" fmla="*/ 1752600 w 2240756"/>
                <a:gd name="connsiteY0" fmla="*/ 226219 h 414337"/>
                <a:gd name="connsiteX1" fmla="*/ 1845469 w 2240756"/>
                <a:gd name="connsiteY1" fmla="*/ 230981 h 414337"/>
                <a:gd name="connsiteX2" fmla="*/ 1957387 w 2240756"/>
                <a:gd name="connsiteY2" fmla="*/ 240506 h 414337"/>
                <a:gd name="connsiteX3" fmla="*/ 2078831 w 2240756"/>
                <a:gd name="connsiteY3" fmla="*/ 257175 h 414337"/>
                <a:gd name="connsiteX4" fmla="*/ 2226469 w 2240756"/>
                <a:gd name="connsiteY4" fmla="*/ 285750 h 414337"/>
                <a:gd name="connsiteX5" fmla="*/ 2240756 w 2240756"/>
                <a:gd name="connsiteY5" fmla="*/ 114300 h 414337"/>
                <a:gd name="connsiteX6" fmla="*/ 2147887 w 2240756"/>
                <a:gd name="connsiteY6" fmla="*/ 71437 h 414337"/>
                <a:gd name="connsiteX7" fmla="*/ 2074069 w 2240756"/>
                <a:gd name="connsiteY7" fmla="*/ 40481 h 414337"/>
                <a:gd name="connsiteX8" fmla="*/ 1993106 w 2240756"/>
                <a:gd name="connsiteY8" fmla="*/ 14287 h 414337"/>
                <a:gd name="connsiteX9" fmla="*/ 1931194 w 2240756"/>
                <a:gd name="connsiteY9" fmla="*/ 0 h 414337"/>
                <a:gd name="connsiteX10" fmla="*/ 1881187 w 2240756"/>
                <a:gd name="connsiteY10" fmla="*/ 2381 h 414337"/>
                <a:gd name="connsiteX11" fmla="*/ 1747837 w 2240756"/>
                <a:gd name="connsiteY11" fmla="*/ 11906 h 414337"/>
                <a:gd name="connsiteX12" fmla="*/ 1564481 w 2240756"/>
                <a:gd name="connsiteY12" fmla="*/ 26194 h 414337"/>
                <a:gd name="connsiteX13" fmla="*/ 1412081 w 2240756"/>
                <a:gd name="connsiteY13" fmla="*/ 40481 h 414337"/>
                <a:gd name="connsiteX14" fmla="*/ 1273969 w 2240756"/>
                <a:gd name="connsiteY14" fmla="*/ 57150 h 414337"/>
                <a:gd name="connsiteX15" fmla="*/ 1166812 w 2240756"/>
                <a:gd name="connsiteY15" fmla="*/ 73819 h 414337"/>
                <a:gd name="connsiteX16" fmla="*/ 959644 w 2240756"/>
                <a:gd name="connsiteY16" fmla="*/ 83344 h 414337"/>
                <a:gd name="connsiteX17" fmla="*/ 709612 w 2240756"/>
                <a:gd name="connsiteY17" fmla="*/ 121444 h 414337"/>
                <a:gd name="connsiteX18" fmla="*/ 559594 w 2240756"/>
                <a:gd name="connsiteY18" fmla="*/ 142875 h 414337"/>
                <a:gd name="connsiteX19" fmla="*/ 445294 w 2240756"/>
                <a:gd name="connsiteY19" fmla="*/ 157162 h 414337"/>
                <a:gd name="connsiteX20" fmla="*/ 309562 w 2240756"/>
                <a:gd name="connsiteY20" fmla="*/ 173831 h 414337"/>
                <a:gd name="connsiteX21" fmla="*/ 192881 w 2240756"/>
                <a:gd name="connsiteY21" fmla="*/ 185737 h 414337"/>
                <a:gd name="connsiteX22" fmla="*/ 0 w 2240756"/>
                <a:gd name="connsiteY22" fmla="*/ 207169 h 414337"/>
                <a:gd name="connsiteX23" fmla="*/ 4762 w 2240756"/>
                <a:gd name="connsiteY23" fmla="*/ 414337 h 414337"/>
                <a:gd name="connsiteX24" fmla="*/ 183356 w 2240756"/>
                <a:gd name="connsiteY24" fmla="*/ 378619 h 414337"/>
                <a:gd name="connsiteX25" fmla="*/ 371475 w 2240756"/>
                <a:gd name="connsiteY25" fmla="*/ 345281 h 414337"/>
                <a:gd name="connsiteX26" fmla="*/ 538162 w 2240756"/>
                <a:gd name="connsiteY26" fmla="*/ 316706 h 414337"/>
                <a:gd name="connsiteX27" fmla="*/ 721519 w 2240756"/>
                <a:gd name="connsiteY27" fmla="*/ 290512 h 414337"/>
                <a:gd name="connsiteX28" fmla="*/ 859631 w 2240756"/>
                <a:gd name="connsiteY28" fmla="*/ 273844 h 414337"/>
                <a:gd name="connsiteX29" fmla="*/ 1000125 w 2240756"/>
                <a:gd name="connsiteY29" fmla="*/ 259556 h 414337"/>
                <a:gd name="connsiteX30" fmla="*/ 1143000 w 2240756"/>
                <a:gd name="connsiteY30" fmla="*/ 242887 h 414337"/>
                <a:gd name="connsiteX31" fmla="*/ 1283494 w 2240756"/>
                <a:gd name="connsiteY31" fmla="*/ 230981 h 414337"/>
                <a:gd name="connsiteX32" fmla="*/ 1481137 w 2240756"/>
                <a:gd name="connsiteY32" fmla="*/ 223837 h 414337"/>
                <a:gd name="connsiteX33" fmla="*/ 1643062 w 2240756"/>
                <a:gd name="connsiteY33" fmla="*/ 221456 h 414337"/>
                <a:gd name="connsiteX34" fmla="*/ 1752600 w 2240756"/>
                <a:gd name="connsiteY34" fmla="*/ 22621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40756" h="414337">
                  <a:moveTo>
                    <a:pt x="1752600" y="226219"/>
                  </a:moveTo>
                  <a:lnTo>
                    <a:pt x="1845469" y="230981"/>
                  </a:lnTo>
                  <a:lnTo>
                    <a:pt x="1957387" y="240506"/>
                  </a:lnTo>
                  <a:lnTo>
                    <a:pt x="2078831" y="257175"/>
                  </a:lnTo>
                  <a:lnTo>
                    <a:pt x="2226469" y="285750"/>
                  </a:lnTo>
                  <a:lnTo>
                    <a:pt x="2240756" y="114300"/>
                  </a:lnTo>
                  <a:lnTo>
                    <a:pt x="2147887" y="71437"/>
                  </a:lnTo>
                  <a:lnTo>
                    <a:pt x="2074069" y="40481"/>
                  </a:lnTo>
                  <a:lnTo>
                    <a:pt x="1993106" y="14287"/>
                  </a:lnTo>
                  <a:lnTo>
                    <a:pt x="1931194" y="0"/>
                  </a:lnTo>
                  <a:lnTo>
                    <a:pt x="1881187" y="2381"/>
                  </a:lnTo>
                  <a:lnTo>
                    <a:pt x="1747837" y="11906"/>
                  </a:lnTo>
                  <a:lnTo>
                    <a:pt x="1564481" y="26194"/>
                  </a:lnTo>
                  <a:lnTo>
                    <a:pt x="1412081" y="40481"/>
                  </a:lnTo>
                  <a:lnTo>
                    <a:pt x="1273969" y="57150"/>
                  </a:lnTo>
                  <a:lnTo>
                    <a:pt x="1166812" y="73819"/>
                  </a:lnTo>
                  <a:lnTo>
                    <a:pt x="959644" y="83344"/>
                  </a:lnTo>
                  <a:lnTo>
                    <a:pt x="709612" y="121444"/>
                  </a:lnTo>
                  <a:lnTo>
                    <a:pt x="559594" y="142875"/>
                  </a:lnTo>
                  <a:lnTo>
                    <a:pt x="445294" y="157162"/>
                  </a:lnTo>
                  <a:lnTo>
                    <a:pt x="309562" y="173831"/>
                  </a:lnTo>
                  <a:lnTo>
                    <a:pt x="192881" y="185737"/>
                  </a:lnTo>
                  <a:lnTo>
                    <a:pt x="0" y="207169"/>
                  </a:lnTo>
                  <a:lnTo>
                    <a:pt x="4762" y="414337"/>
                  </a:lnTo>
                  <a:lnTo>
                    <a:pt x="183356" y="378619"/>
                  </a:lnTo>
                  <a:lnTo>
                    <a:pt x="371475" y="345281"/>
                  </a:lnTo>
                  <a:lnTo>
                    <a:pt x="538162" y="316706"/>
                  </a:lnTo>
                  <a:lnTo>
                    <a:pt x="721519" y="290512"/>
                  </a:lnTo>
                  <a:lnTo>
                    <a:pt x="859631" y="273844"/>
                  </a:lnTo>
                  <a:lnTo>
                    <a:pt x="1000125" y="259556"/>
                  </a:lnTo>
                  <a:lnTo>
                    <a:pt x="1143000" y="242887"/>
                  </a:lnTo>
                  <a:lnTo>
                    <a:pt x="1283494" y="230981"/>
                  </a:lnTo>
                  <a:lnTo>
                    <a:pt x="1481137" y="223837"/>
                  </a:lnTo>
                  <a:lnTo>
                    <a:pt x="1643062" y="221456"/>
                  </a:lnTo>
                  <a:lnTo>
                    <a:pt x="17526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グループ化 2">
            <a:extLst>
              <a:ext uri="{FF2B5EF4-FFF2-40B4-BE49-F238E27FC236}">
                <a16:creationId xmlns:a16="http://schemas.microsoft.com/office/drawing/2014/main" id="{4650606B-16A7-4D34-952F-0139B762F0FD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266825"/>
            <a:ext cx="4545013" cy="4795838"/>
            <a:chOff x="2701925" y="1266825"/>
            <a:chExt cx="4545013" cy="4795838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39CD51FE-3FD8-417C-9D0B-11790B891888}"/>
                </a:ext>
              </a:extLst>
            </p:cNvPr>
            <p:cNvSpPr/>
            <p:nvPr/>
          </p:nvSpPr>
          <p:spPr>
            <a:xfrm>
              <a:off x="2701925" y="2246313"/>
              <a:ext cx="815975" cy="2338387"/>
            </a:xfrm>
            <a:custGeom>
              <a:avLst/>
              <a:gdLst>
                <a:gd name="connsiteX0" fmla="*/ 813131 w 816109"/>
                <a:gd name="connsiteY0" fmla="*/ 452732 h 2338124"/>
                <a:gd name="connsiteX1" fmla="*/ 816109 w 816109"/>
                <a:gd name="connsiteY1" fmla="*/ 357420 h 2338124"/>
                <a:gd name="connsiteX2" fmla="*/ 816109 w 816109"/>
                <a:gd name="connsiteY2" fmla="*/ 268065 h 2338124"/>
                <a:gd name="connsiteX3" fmla="*/ 768453 w 816109"/>
                <a:gd name="connsiteY3" fmla="*/ 110205 h 2338124"/>
                <a:gd name="connsiteX4" fmla="*/ 693991 w 816109"/>
                <a:gd name="connsiteY4" fmla="*/ 92334 h 2338124"/>
                <a:gd name="connsiteX5" fmla="*/ 631442 w 816109"/>
                <a:gd name="connsiteY5" fmla="*/ 74463 h 2338124"/>
                <a:gd name="connsiteX6" fmla="*/ 583786 w 816109"/>
                <a:gd name="connsiteY6" fmla="*/ 59570 h 2338124"/>
                <a:gd name="connsiteX7" fmla="*/ 512302 w 816109"/>
                <a:gd name="connsiteY7" fmla="*/ 32764 h 2338124"/>
                <a:gd name="connsiteX8" fmla="*/ 467625 w 816109"/>
                <a:gd name="connsiteY8" fmla="*/ 14893 h 2338124"/>
                <a:gd name="connsiteX9" fmla="*/ 434861 w 816109"/>
                <a:gd name="connsiteY9" fmla="*/ 0 h 2338124"/>
                <a:gd name="connsiteX10" fmla="*/ 416990 w 816109"/>
                <a:gd name="connsiteY10" fmla="*/ 2979 h 2338124"/>
                <a:gd name="connsiteX11" fmla="*/ 399119 w 816109"/>
                <a:gd name="connsiteY11" fmla="*/ 11914 h 2338124"/>
                <a:gd name="connsiteX12" fmla="*/ 390184 w 816109"/>
                <a:gd name="connsiteY12" fmla="*/ 23828 h 2338124"/>
                <a:gd name="connsiteX13" fmla="*/ 390184 w 816109"/>
                <a:gd name="connsiteY13" fmla="*/ 50635 h 2338124"/>
                <a:gd name="connsiteX14" fmla="*/ 393162 w 816109"/>
                <a:gd name="connsiteY14" fmla="*/ 62549 h 2338124"/>
                <a:gd name="connsiteX15" fmla="*/ 402098 w 816109"/>
                <a:gd name="connsiteY15" fmla="*/ 71484 h 2338124"/>
                <a:gd name="connsiteX16" fmla="*/ 443797 w 816109"/>
                <a:gd name="connsiteY16" fmla="*/ 95312 h 2338124"/>
                <a:gd name="connsiteX17" fmla="*/ 476560 w 816109"/>
                <a:gd name="connsiteY17" fmla="*/ 119140 h 2338124"/>
                <a:gd name="connsiteX18" fmla="*/ 503367 w 816109"/>
                <a:gd name="connsiteY18" fmla="*/ 148925 h 2338124"/>
                <a:gd name="connsiteX19" fmla="*/ 530173 w 816109"/>
                <a:gd name="connsiteY19" fmla="*/ 187646 h 2338124"/>
                <a:gd name="connsiteX20" fmla="*/ 545066 w 816109"/>
                <a:gd name="connsiteY20" fmla="*/ 217431 h 2338124"/>
                <a:gd name="connsiteX21" fmla="*/ 562937 w 816109"/>
                <a:gd name="connsiteY21" fmla="*/ 274022 h 2338124"/>
                <a:gd name="connsiteX22" fmla="*/ 568894 w 816109"/>
                <a:gd name="connsiteY22" fmla="*/ 312743 h 2338124"/>
                <a:gd name="connsiteX23" fmla="*/ 571872 w 816109"/>
                <a:gd name="connsiteY23" fmla="*/ 390184 h 2338124"/>
                <a:gd name="connsiteX24" fmla="*/ 568894 w 816109"/>
                <a:gd name="connsiteY24" fmla="*/ 568894 h 2338124"/>
                <a:gd name="connsiteX25" fmla="*/ 562937 w 816109"/>
                <a:gd name="connsiteY25" fmla="*/ 732712 h 2338124"/>
                <a:gd name="connsiteX26" fmla="*/ 556980 w 816109"/>
                <a:gd name="connsiteY26" fmla="*/ 839938 h 2338124"/>
                <a:gd name="connsiteX27" fmla="*/ 548044 w 816109"/>
                <a:gd name="connsiteY27" fmla="*/ 947164 h 2338124"/>
                <a:gd name="connsiteX28" fmla="*/ 533152 w 816109"/>
                <a:gd name="connsiteY28" fmla="*/ 1084175 h 2338124"/>
                <a:gd name="connsiteX29" fmla="*/ 512302 w 816109"/>
                <a:gd name="connsiteY29" fmla="*/ 1212250 h 2338124"/>
                <a:gd name="connsiteX30" fmla="*/ 482517 w 816109"/>
                <a:gd name="connsiteY30" fmla="*/ 1361175 h 2338124"/>
                <a:gd name="connsiteX31" fmla="*/ 443797 w 816109"/>
                <a:gd name="connsiteY31" fmla="*/ 1504144 h 2338124"/>
                <a:gd name="connsiteX32" fmla="*/ 405076 w 816109"/>
                <a:gd name="connsiteY32" fmla="*/ 1605413 h 2338124"/>
                <a:gd name="connsiteX33" fmla="*/ 354442 w 816109"/>
                <a:gd name="connsiteY33" fmla="*/ 1724553 h 2338124"/>
                <a:gd name="connsiteX34" fmla="*/ 282958 w 816109"/>
                <a:gd name="connsiteY34" fmla="*/ 1858585 h 2338124"/>
                <a:gd name="connsiteX35" fmla="*/ 184667 w 816109"/>
                <a:gd name="connsiteY35" fmla="*/ 2031338 h 2338124"/>
                <a:gd name="connsiteX36" fmla="*/ 71484 w 816109"/>
                <a:gd name="connsiteY36" fmla="*/ 2195156 h 2338124"/>
                <a:gd name="connsiteX37" fmla="*/ 14892 w 816109"/>
                <a:gd name="connsiteY37" fmla="*/ 2272597 h 2338124"/>
                <a:gd name="connsiteX38" fmla="*/ 5957 w 816109"/>
                <a:gd name="connsiteY38" fmla="*/ 2290468 h 2338124"/>
                <a:gd name="connsiteX39" fmla="*/ 0 w 816109"/>
                <a:gd name="connsiteY39" fmla="*/ 2317274 h 2338124"/>
                <a:gd name="connsiteX40" fmla="*/ 5957 w 816109"/>
                <a:gd name="connsiteY40" fmla="*/ 2335146 h 2338124"/>
                <a:gd name="connsiteX41" fmla="*/ 8935 w 816109"/>
                <a:gd name="connsiteY41" fmla="*/ 2338124 h 2338124"/>
                <a:gd name="connsiteX42" fmla="*/ 32763 w 816109"/>
                <a:gd name="connsiteY42" fmla="*/ 2338124 h 2338124"/>
                <a:gd name="connsiteX43" fmla="*/ 59570 w 816109"/>
                <a:gd name="connsiteY43" fmla="*/ 2329189 h 2338124"/>
                <a:gd name="connsiteX44" fmla="*/ 77441 w 816109"/>
                <a:gd name="connsiteY44" fmla="*/ 2317274 h 2338124"/>
                <a:gd name="connsiteX45" fmla="*/ 92334 w 816109"/>
                <a:gd name="connsiteY45" fmla="*/ 2305360 h 2338124"/>
                <a:gd name="connsiteX46" fmla="*/ 151904 w 816109"/>
                <a:gd name="connsiteY46" fmla="*/ 2248769 h 2338124"/>
                <a:gd name="connsiteX47" fmla="*/ 241259 w 816109"/>
                <a:gd name="connsiteY47" fmla="*/ 2147500 h 2338124"/>
                <a:gd name="connsiteX48" fmla="*/ 315721 w 816109"/>
                <a:gd name="connsiteY48" fmla="*/ 2055166 h 2338124"/>
                <a:gd name="connsiteX49" fmla="*/ 372313 w 816109"/>
                <a:gd name="connsiteY49" fmla="*/ 1974747 h 2338124"/>
                <a:gd name="connsiteX50" fmla="*/ 440818 w 816109"/>
                <a:gd name="connsiteY50" fmla="*/ 1873478 h 2338124"/>
                <a:gd name="connsiteX51" fmla="*/ 494431 w 816109"/>
                <a:gd name="connsiteY51" fmla="*/ 1784123 h 2338124"/>
                <a:gd name="connsiteX52" fmla="*/ 542087 w 816109"/>
                <a:gd name="connsiteY52" fmla="*/ 1694768 h 2338124"/>
                <a:gd name="connsiteX53" fmla="*/ 595700 w 816109"/>
                <a:gd name="connsiteY53" fmla="*/ 1584563 h 2338124"/>
                <a:gd name="connsiteX54" fmla="*/ 637399 w 816109"/>
                <a:gd name="connsiteY54" fmla="*/ 1486273 h 2338124"/>
                <a:gd name="connsiteX55" fmla="*/ 667184 w 816109"/>
                <a:gd name="connsiteY55" fmla="*/ 1402874 h 2338124"/>
                <a:gd name="connsiteX56" fmla="*/ 696969 w 816109"/>
                <a:gd name="connsiteY56" fmla="*/ 1316498 h 2338124"/>
                <a:gd name="connsiteX57" fmla="*/ 726754 w 816109"/>
                <a:gd name="connsiteY57" fmla="*/ 1218207 h 2338124"/>
                <a:gd name="connsiteX58" fmla="*/ 753561 w 816109"/>
                <a:gd name="connsiteY58" fmla="*/ 1093110 h 2338124"/>
                <a:gd name="connsiteX59" fmla="*/ 768453 w 816109"/>
                <a:gd name="connsiteY59" fmla="*/ 982906 h 2338124"/>
                <a:gd name="connsiteX60" fmla="*/ 783346 w 816109"/>
                <a:gd name="connsiteY60" fmla="*/ 863766 h 2338124"/>
                <a:gd name="connsiteX61" fmla="*/ 801217 w 816109"/>
                <a:gd name="connsiteY61" fmla="*/ 708884 h 2338124"/>
                <a:gd name="connsiteX62" fmla="*/ 813131 w 816109"/>
                <a:gd name="connsiteY62" fmla="*/ 452732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16109" h="2338124">
                  <a:moveTo>
                    <a:pt x="813131" y="452732"/>
                  </a:moveTo>
                  <a:cubicBezTo>
                    <a:pt x="814124" y="420961"/>
                    <a:pt x="815116" y="389191"/>
                    <a:pt x="816109" y="357420"/>
                  </a:cubicBezTo>
                  <a:lnTo>
                    <a:pt x="816109" y="268065"/>
                  </a:lnTo>
                  <a:lnTo>
                    <a:pt x="768453" y="110205"/>
                  </a:lnTo>
                  <a:lnTo>
                    <a:pt x="693991" y="92334"/>
                  </a:lnTo>
                  <a:lnTo>
                    <a:pt x="631442" y="74463"/>
                  </a:lnTo>
                  <a:lnTo>
                    <a:pt x="583786" y="59570"/>
                  </a:lnTo>
                  <a:lnTo>
                    <a:pt x="512302" y="32764"/>
                  </a:lnTo>
                  <a:lnTo>
                    <a:pt x="467625" y="14893"/>
                  </a:lnTo>
                  <a:lnTo>
                    <a:pt x="434861" y="0"/>
                  </a:lnTo>
                  <a:lnTo>
                    <a:pt x="416990" y="2979"/>
                  </a:lnTo>
                  <a:lnTo>
                    <a:pt x="399119" y="11914"/>
                  </a:lnTo>
                  <a:lnTo>
                    <a:pt x="390184" y="23828"/>
                  </a:lnTo>
                  <a:lnTo>
                    <a:pt x="390184" y="50635"/>
                  </a:lnTo>
                  <a:lnTo>
                    <a:pt x="393162" y="62549"/>
                  </a:lnTo>
                  <a:lnTo>
                    <a:pt x="402098" y="71484"/>
                  </a:lnTo>
                  <a:lnTo>
                    <a:pt x="443797" y="95312"/>
                  </a:lnTo>
                  <a:lnTo>
                    <a:pt x="476560" y="119140"/>
                  </a:lnTo>
                  <a:lnTo>
                    <a:pt x="503367" y="148925"/>
                  </a:lnTo>
                  <a:lnTo>
                    <a:pt x="530173" y="187646"/>
                  </a:lnTo>
                  <a:lnTo>
                    <a:pt x="545066" y="217431"/>
                  </a:lnTo>
                  <a:lnTo>
                    <a:pt x="562937" y="274022"/>
                  </a:lnTo>
                  <a:lnTo>
                    <a:pt x="568894" y="312743"/>
                  </a:lnTo>
                  <a:lnTo>
                    <a:pt x="571872" y="390184"/>
                  </a:lnTo>
                  <a:cubicBezTo>
                    <a:pt x="570879" y="449754"/>
                    <a:pt x="569887" y="509324"/>
                    <a:pt x="568894" y="568894"/>
                  </a:cubicBezTo>
                  <a:lnTo>
                    <a:pt x="562937" y="732712"/>
                  </a:lnTo>
                  <a:lnTo>
                    <a:pt x="556980" y="839938"/>
                  </a:lnTo>
                  <a:lnTo>
                    <a:pt x="548044" y="947164"/>
                  </a:lnTo>
                  <a:lnTo>
                    <a:pt x="533152" y="1084175"/>
                  </a:lnTo>
                  <a:lnTo>
                    <a:pt x="512302" y="1212250"/>
                  </a:lnTo>
                  <a:lnTo>
                    <a:pt x="482517" y="1361175"/>
                  </a:lnTo>
                  <a:lnTo>
                    <a:pt x="443797" y="1504144"/>
                  </a:lnTo>
                  <a:lnTo>
                    <a:pt x="405076" y="1605413"/>
                  </a:lnTo>
                  <a:lnTo>
                    <a:pt x="354442" y="1724553"/>
                  </a:lnTo>
                  <a:lnTo>
                    <a:pt x="282958" y="1858585"/>
                  </a:lnTo>
                  <a:lnTo>
                    <a:pt x="184667" y="2031338"/>
                  </a:lnTo>
                  <a:lnTo>
                    <a:pt x="71484" y="2195156"/>
                  </a:lnTo>
                  <a:lnTo>
                    <a:pt x="14892" y="2272597"/>
                  </a:lnTo>
                  <a:lnTo>
                    <a:pt x="5957" y="2290468"/>
                  </a:lnTo>
                  <a:lnTo>
                    <a:pt x="0" y="2317274"/>
                  </a:lnTo>
                  <a:lnTo>
                    <a:pt x="5957" y="2335146"/>
                  </a:lnTo>
                  <a:lnTo>
                    <a:pt x="8935" y="2338124"/>
                  </a:lnTo>
                  <a:lnTo>
                    <a:pt x="32763" y="2338124"/>
                  </a:lnTo>
                  <a:lnTo>
                    <a:pt x="59570" y="2329189"/>
                  </a:lnTo>
                  <a:lnTo>
                    <a:pt x="77441" y="2317274"/>
                  </a:lnTo>
                  <a:lnTo>
                    <a:pt x="92334" y="2305360"/>
                  </a:lnTo>
                  <a:lnTo>
                    <a:pt x="151904" y="2248769"/>
                  </a:lnTo>
                  <a:lnTo>
                    <a:pt x="241259" y="2147500"/>
                  </a:lnTo>
                  <a:lnTo>
                    <a:pt x="315721" y="2055166"/>
                  </a:lnTo>
                  <a:lnTo>
                    <a:pt x="372313" y="1974747"/>
                  </a:lnTo>
                  <a:lnTo>
                    <a:pt x="440818" y="1873478"/>
                  </a:lnTo>
                  <a:lnTo>
                    <a:pt x="494431" y="1784123"/>
                  </a:lnTo>
                  <a:lnTo>
                    <a:pt x="542087" y="1694768"/>
                  </a:lnTo>
                  <a:lnTo>
                    <a:pt x="595700" y="1584563"/>
                  </a:lnTo>
                  <a:lnTo>
                    <a:pt x="637399" y="1486273"/>
                  </a:lnTo>
                  <a:lnTo>
                    <a:pt x="667184" y="1402874"/>
                  </a:lnTo>
                  <a:lnTo>
                    <a:pt x="696969" y="1316498"/>
                  </a:lnTo>
                  <a:lnTo>
                    <a:pt x="726754" y="1218207"/>
                  </a:lnTo>
                  <a:lnTo>
                    <a:pt x="753561" y="1093110"/>
                  </a:lnTo>
                  <a:lnTo>
                    <a:pt x="768453" y="982906"/>
                  </a:lnTo>
                  <a:lnTo>
                    <a:pt x="783346" y="863766"/>
                  </a:lnTo>
                  <a:lnTo>
                    <a:pt x="801217" y="708884"/>
                  </a:lnTo>
                  <a:lnTo>
                    <a:pt x="813131" y="452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545CE64A-BF09-4E1E-AFE9-D83D1CF067C6}"/>
                </a:ext>
              </a:extLst>
            </p:cNvPr>
            <p:cNvSpPr/>
            <p:nvPr/>
          </p:nvSpPr>
          <p:spPr>
            <a:xfrm>
              <a:off x="3368675" y="1916113"/>
              <a:ext cx="3211513" cy="609600"/>
            </a:xfrm>
            <a:custGeom>
              <a:avLst/>
              <a:gdLst>
                <a:gd name="connsiteX0" fmla="*/ 1305530 w 3210971"/>
                <a:gd name="connsiteY0" fmla="*/ 293348 h 610481"/>
                <a:gd name="connsiteX1" fmla="*/ 998968 w 3210971"/>
                <a:gd name="connsiteY1" fmla="*/ 330347 h 610481"/>
                <a:gd name="connsiteX2" fmla="*/ 700335 w 3210971"/>
                <a:gd name="connsiteY2" fmla="*/ 367346 h 610481"/>
                <a:gd name="connsiteX3" fmla="*/ 486270 w 3210971"/>
                <a:gd name="connsiteY3" fmla="*/ 396416 h 610481"/>
                <a:gd name="connsiteX4" fmla="*/ 422844 w 3210971"/>
                <a:gd name="connsiteY4" fmla="*/ 401702 h 610481"/>
                <a:gd name="connsiteX5" fmla="*/ 298633 w 3210971"/>
                <a:gd name="connsiteY5" fmla="*/ 412273 h 610481"/>
                <a:gd name="connsiteX6" fmla="*/ 134781 w 3210971"/>
                <a:gd name="connsiteY6" fmla="*/ 422844 h 610481"/>
                <a:gd name="connsiteX7" fmla="*/ 0 w 3210971"/>
                <a:gd name="connsiteY7" fmla="*/ 428130 h 610481"/>
                <a:gd name="connsiteX8" fmla="*/ 47570 w 3210971"/>
                <a:gd name="connsiteY8" fmla="*/ 610481 h 610481"/>
                <a:gd name="connsiteX9" fmla="*/ 298633 w 3210971"/>
                <a:gd name="connsiteY9" fmla="*/ 584053 h 610481"/>
                <a:gd name="connsiteX10" fmla="*/ 607838 w 3210971"/>
                <a:gd name="connsiteY10" fmla="*/ 544412 h 610481"/>
                <a:gd name="connsiteX11" fmla="*/ 991040 w 3210971"/>
                <a:gd name="connsiteY11" fmla="*/ 496842 h 610481"/>
                <a:gd name="connsiteX12" fmla="*/ 1342529 w 3210971"/>
                <a:gd name="connsiteY12" fmla="*/ 451915 h 610481"/>
                <a:gd name="connsiteX13" fmla="*/ 1583022 w 3210971"/>
                <a:gd name="connsiteY13" fmla="*/ 422844 h 610481"/>
                <a:gd name="connsiteX14" fmla="*/ 1923940 w 3210971"/>
                <a:gd name="connsiteY14" fmla="*/ 388488 h 610481"/>
                <a:gd name="connsiteX15" fmla="*/ 2293928 w 3210971"/>
                <a:gd name="connsiteY15" fmla="*/ 348846 h 610481"/>
                <a:gd name="connsiteX16" fmla="*/ 2597847 w 3210971"/>
                <a:gd name="connsiteY16" fmla="*/ 314490 h 610481"/>
                <a:gd name="connsiteX17" fmla="*/ 2743200 w 3210971"/>
                <a:gd name="connsiteY17" fmla="*/ 306562 h 610481"/>
                <a:gd name="connsiteX18" fmla="*/ 2920266 w 3210971"/>
                <a:gd name="connsiteY18" fmla="*/ 293348 h 610481"/>
                <a:gd name="connsiteX19" fmla="*/ 3057690 w 3210971"/>
                <a:gd name="connsiteY19" fmla="*/ 280134 h 610481"/>
                <a:gd name="connsiteX20" fmla="*/ 3134330 w 3210971"/>
                <a:gd name="connsiteY20" fmla="*/ 266920 h 610481"/>
                <a:gd name="connsiteX21" fmla="*/ 3166044 w 3210971"/>
                <a:gd name="connsiteY21" fmla="*/ 253707 h 610481"/>
                <a:gd name="connsiteX22" fmla="*/ 3189829 w 3210971"/>
                <a:gd name="connsiteY22" fmla="*/ 240493 h 610481"/>
                <a:gd name="connsiteX23" fmla="*/ 3208328 w 3210971"/>
                <a:gd name="connsiteY23" fmla="*/ 221993 h 610481"/>
                <a:gd name="connsiteX24" fmla="*/ 3210971 w 3210971"/>
                <a:gd name="connsiteY24" fmla="*/ 203494 h 610481"/>
                <a:gd name="connsiteX25" fmla="*/ 3210971 w 3210971"/>
                <a:gd name="connsiteY25" fmla="*/ 190280 h 610481"/>
                <a:gd name="connsiteX26" fmla="*/ 3208328 w 3210971"/>
                <a:gd name="connsiteY26" fmla="*/ 174423 h 610481"/>
                <a:gd name="connsiteX27" fmla="*/ 3192471 w 3210971"/>
                <a:gd name="connsiteY27" fmla="*/ 150638 h 610481"/>
                <a:gd name="connsiteX28" fmla="*/ 3176615 w 3210971"/>
                <a:gd name="connsiteY28" fmla="*/ 134782 h 610481"/>
                <a:gd name="connsiteX29" fmla="*/ 3102617 w 3210971"/>
                <a:gd name="connsiteY29" fmla="*/ 95140 h 610481"/>
                <a:gd name="connsiteX30" fmla="*/ 2991620 w 3210971"/>
                <a:gd name="connsiteY30" fmla="*/ 44927 h 610481"/>
                <a:gd name="connsiteX31" fmla="*/ 2896481 w 3210971"/>
                <a:gd name="connsiteY31" fmla="*/ 13214 h 610481"/>
                <a:gd name="connsiteX32" fmla="*/ 2833054 w 3210971"/>
                <a:gd name="connsiteY32" fmla="*/ 0 h 610481"/>
                <a:gd name="connsiteX33" fmla="*/ 2814555 w 3210971"/>
                <a:gd name="connsiteY33" fmla="*/ 0 h 610481"/>
                <a:gd name="connsiteX34" fmla="*/ 2777556 w 3210971"/>
                <a:gd name="connsiteY34" fmla="*/ 13214 h 610481"/>
                <a:gd name="connsiteX35" fmla="*/ 2671845 w 3210971"/>
                <a:gd name="connsiteY35" fmla="*/ 63427 h 610481"/>
                <a:gd name="connsiteX36" fmla="*/ 2547634 w 3210971"/>
                <a:gd name="connsiteY36" fmla="*/ 132139 h 610481"/>
                <a:gd name="connsiteX37" fmla="*/ 2468351 w 3210971"/>
                <a:gd name="connsiteY37" fmla="*/ 145353 h 610481"/>
                <a:gd name="connsiteX38" fmla="*/ 2177646 w 3210971"/>
                <a:gd name="connsiteY38" fmla="*/ 177066 h 610481"/>
                <a:gd name="connsiteX39" fmla="*/ 1847299 w 3210971"/>
                <a:gd name="connsiteY39" fmla="*/ 211422 h 610481"/>
                <a:gd name="connsiteX40" fmla="*/ 1715160 w 3210971"/>
                <a:gd name="connsiteY40" fmla="*/ 227279 h 610481"/>
                <a:gd name="connsiteX41" fmla="*/ 1509024 w 3210971"/>
                <a:gd name="connsiteY41" fmla="*/ 266920 h 610481"/>
                <a:gd name="connsiteX42" fmla="*/ 1305530 w 3210971"/>
                <a:gd name="connsiteY42" fmla="*/ 293348 h 61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0971" h="610481">
                  <a:moveTo>
                    <a:pt x="1305530" y="293348"/>
                  </a:moveTo>
                  <a:lnTo>
                    <a:pt x="998968" y="330347"/>
                  </a:lnTo>
                  <a:lnTo>
                    <a:pt x="700335" y="367346"/>
                  </a:lnTo>
                  <a:lnTo>
                    <a:pt x="486270" y="396416"/>
                  </a:lnTo>
                  <a:lnTo>
                    <a:pt x="422844" y="401702"/>
                  </a:lnTo>
                  <a:lnTo>
                    <a:pt x="298633" y="412273"/>
                  </a:lnTo>
                  <a:lnTo>
                    <a:pt x="134781" y="422844"/>
                  </a:lnTo>
                  <a:lnTo>
                    <a:pt x="0" y="428130"/>
                  </a:lnTo>
                  <a:lnTo>
                    <a:pt x="47570" y="610481"/>
                  </a:lnTo>
                  <a:lnTo>
                    <a:pt x="298633" y="584053"/>
                  </a:lnTo>
                  <a:lnTo>
                    <a:pt x="607838" y="544412"/>
                  </a:lnTo>
                  <a:lnTo>
                    <a:pt x="991040" y="496842"/>
                  </a:lnTo>
                  <a:lnTo>
                    <a:pt x="1342529" y="451915"/>
                  </a:lnTo>
                  <a:lnTo>
                    <a:pt x="1583022" y="422844"/>
                  </a:lnTo>
                  <a:lnTo>
                    <a:pt x="1923940" y="388488"/>
                  </a:lnTo>
                  <a:lnTo>
                    <a:pt x="2293928" y="348846"/>
                  </a:lnTo>
                  <a:lnTo>
                    <a:pt x="2597847" y="314490"/>
                  </a:lnTo>
                  <a:lnTo>
                    <a:pt x="2743200" y="306562"/>
                  </a:lnTo>
                  <a:lnTo>
                    <a:pt x="2920266" y="293348"/>
                  </a:lnTo>
                  <a:lnTo>
                    <a:pt x="3057690" y="280134"/>
                  </a:lnTo>
                  <a:lnTo>
                    <a:pt x="3134330" y="266920"/>
                  </a:lnTo>
                  <a:lnTo>
                    <a:pt x="3166044" y="253707"/>
                  </a:lnTo>
                  <a:lnTo>
                    <a:pt x="3189829" y="240493"/>
                  </a:lnTo>
                  <a:lnTo>
                    <a:pt x="3208328" y="221993"/>
                  </a:lnTo>
                  <a:lnTo>
                    <a:pt x="3210971" y="203494"/>
                  </a:lnTo>
                  <a:lnTo>
                    <a:pt x="3210971" y="190280"/>
                  </a:lnTo>
                  <a:lnTo>
                    <a:pt x="3208328" y="174423"/>
                  </a:lnTo>
                  <a:lnTo>
                    <a:pt x="3192471" y="150638"/>
                  </a:lnTo>
                  <a:lnTo>
                    <a:pt x="3176615" y="134782"/>
                  </a:lnTo>
                  <a:lnTo>
                    <a:pt x="3102617" y="95140"/>
                  </a:lnTo>
                  <a:lnTo>
                    <a:pt x="2991620" y="44927"/>
                  </a:lnTo>
                  <a:lnTo>
                    <a:pt x="2896481" y="13214"/>
                  </a:lnTo>
                  <a:lnTo>
                    <a:pt x="2833054" y="0"/>
                  </a:lnTo>
                  <a:lnTo>
                    <a:pt x="2814555" y="0"/>
                  </a:lnTo>
                  <a:lnTo>
                    <a:pt x="2777556" y="13214"/>
                  </a:lnTo>
                  <a:lnTo>
                    <a:pt x="2671845" y="63427"/>
                  </a:lnTo>
                  <a:lnTo>
                    <a:pt x="2547634" y="132139"/>
                  </a:lnTo>
                  <a:lnTo>
                    <a:pt x="2468351" y="145353"/>
                  </a:lnTo>
                  <a:lnTo>
                    <a:pt x="2177646" y="177066"/>
                  </a:lnTo>
                  <a:lnTo>
                    <a:pt x="1847299" y="211422"/>
                  </a:lnTo>
                  <a:lnTo>
                    <a:pt x="1715160" y="227279"/>
                  </a:lnTo>
                  <a:lnTo>
                    <a:pt x="1509024" y="266920"/>
                  </a:lnTo>
                  <a:lnTo>
                    <a:pt x="1305530" y="29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04DFED3C-C0DD-4B7D-9A8E-D545DD4A45F8}"/>
                </a:ext>
              </a:extLst>
            </p:cNvPr>
            <p:cNvSpPr/>
            <p:nvPr/>
          </p:nvSpPr>
          <p:spPr>
            <a:xfrm>
              <a:off x="3368675" y="2924175"/>
              <a:ext cx="1435100" cy="447675"/>
            </a:xfrm>
            <a:custGeom>
              <a:avLst/>
              <a:gdLst>
                <a:gd name="connsiteX0" fmla="*/ 726763 w 1435026"/>
                <a:gd name="connsiteY0" fmla="*/ 348847 h 446629"/>
                <a:gd name="connsiteX1" fmla="*/ 549697 w 1435026"/>
                <a:gd name="connsiteY1" fmla="*/ 396417 h 446629"/>
                <a:gd name="connsiteX2" fmla="*/ 467771 w 1435026"/>
                <a:gd name="connsiteY2" fmla="*/ 414916 h 446629"/>
                <a:gd name="connsiteX3" fmla="*/ 375274 w 1435026"/>
                <a:gd name="connsiteY3" fmla="*/ 430773 h 446629"/>
                <a:gd name="connsiteX4" fmla="*/ 303919 w 1435026"/>
                <a:gd name="connsiteY4" fmla="*/ 441344 h 446629"/>
                <a:gd name="connsiteX5" fmla="*/ 256349 w 1435026"/>
                <a:gd name="connsiteY5" fmla="*/ 446629 h 446629"/>
                <a:gd name="connsiteX6" fmla="*/ 214065 w 1435026"/>
                <a:gd name="connsiteY6" fmla="*/ 441344 h 446629"/>
                <a:gd name="connsiteX7" fmla="*/ 103068 w 1435026"/>
                <a:gd name="connsiteY7" fmla="*/ 428130 h 446629"/>
                <a:gd name="connsiteX8" fmla="*/ 0 w 1435026"/>
                <a:gd name="connsiteY8" fmla="*/ 417559 h 446629"/>
                <a:gd name="connsiteX9" fmla="*/ 15856 w 1435026"/>
                <a:gd name="connsiteY9" fmla="*/ 264278 h 446629"/>
                <a:gd name="connsiteX10" fmla="*/ 177066 w 1435026"/>
                <a:gd name="connsiteY10" fmla="*/ 266921 h 446629"/>
                <a:gd name="connsiteX11" fmla="*/ 354132 w 1435026"/>
                <a:gd name="connsiteY11" fmla="*/ 266921 h 446629"/>
                <a:gd name="connsiteX12" fmla="*/ 367345 w 1435026"/>
                <a:gd name="connsiteY12" fmla="*/ 266921 h 446629"/>
                <a:gd name="connsiteX13" fmla="*/ 417558 w 1435026"/>
                <a:gd name="connsiteY13" fmla="*/ 256349 h 446629"/>
                <a:gd name="connsiteX14" fmla="*/ 597267 w 1435026"/>
                <a:gd name="connsiteY14" fmla="*/ 214065 h 446629"/>
                <a:gd name="connsiteX15" fmla="*/ 850973 w 1435026"/>
                <a:gd name="connsiteY15" fmla="*/ 137425 h 446629"/>
                <a:gd name="connsiteX16" fmla="*/ 932899 w 1435026"/>
                <a:gd name="connsiteY16" fmla="*/ 108354 h 446629"/>
                <a:gd name="connsiteX17" fmla="*/ 948756 w 1435026"/>
                <a:gd name="connsiteY17" fmla="*/ 92497 h 446629"/>
                <a:gd name="connsiteX18" fmla="*/ 972541 w 1435026"/>
                <a:gd name="connsiteY18" fmla="*/ 68712 h 446629"/>
                <a:gd name="connsiteX19" fmla="*/ 1006897 w 1435026"/>
                <a:gd name="connsiteY19" fmla="*/ 42285 h 446629"/>
                <a:gd name="connsiteX20" fmla="*/ 1043896 w 1435026"/>
                <a:gd name="connsiteY20" fmla="*/ 18500 h 446629"/>
                <a:gd name="connsiteX21" fmla="*/ 1078252 w 1435026"/>
                <a:gd name="connsiteY21" fmla="*/ 0 h 446629"/>
                <a:gd name="connsiteX22" fmla="*/ 1088823 w 1435026"/>
                <a:gd name="connsiteY22" fmla="*/ 0 h 446629"/>
                <a:gd name="connsiteX23" fmla="*/ 1107322 w 1435026"/>
                <a:gd name="connsiteY23" fmla="*/ 0 h 446629"/>
                <a:gd name="connsiteX24" fmla="*/ 1152249 w 1435026"/>
                <a:gd name="connsiteY24" fmla="*/ 18500 h 446629"/>
                <a:gd name="connsiteX25" fmla="*/ 1199819 w 1435026"/>
                <a:gd name="connsiteY25" fmla="*/ 42285 h 446629"/>
                <a:gd name="connsiteX26" fmla="*/ 1252675 w 1435026"/>
                <a:gd name="connsiteY26" fmla="*/ 79284 h 446629"/>
                <a:gd name="connsiteX27" fmla="*/ 1289674 w 1435026"/>
                <a:gd name="connsiteY27" fmla="*/ 108354 h 446629"/>
                <a:gd name="connsiteX28" fmla="*/ 1361029 w 1435026"/>
                <a:gd name="connsiteY28" fmla="*/ 174423 h 446629"/>
                <a:gd name="connsiteX29" fmla="*/ 1413884 w 1435026"/>
                <a:gd name="connsiteY29" fmla="*/ 229922 h 446629"/>
                <a:gd name="connsiteX30" fmla="*/ 1432384 w 1435026"/>
                <a:gd name="connsiteY30" fmla="*/ 253707 h 446629"/>
                <a:gd name="connsiteX31" fmla="*/ 1435026 w 1435026"/>
                <a:gd name="connsiteY31" fmla="*/ 266921 h 446629"/>
                <a:gd name="connsiteX32" fmla="*/ 1435026 w 1435026"/>
                <a:gd name="connsiteY32" fmla="*/ 282777 h 446629"/>
                <a:gd name="connsiteX33" fmla="*/ 1429741 w 1435026"/>
                <a:gd name="connsiteY33" fmla="*/ 303919 h 446629"/>
                <a:gd name="connsiteX34" fmla="*/ 1416527 w 1435026"/>
                <a:gd name="connsiteY34" fmla="*/ 325062 h 446629"/>
                <a:gd name="connsiteX35" fmla="*/ 1374243 w 1435026"/>
                <a:gd name="connsiteY35" fmla="*/ 364703 h 446629"/>
                <a:gd name="connsiteX36" fmla="*/ 1355743 w 1435026"/>
                <a:gd name="connsiteY36" fmla="*/ 375274 h 446629"/>
                <a:gd name="connsiteX37" fmla="*/ 1057110 w 1435026"/>
                <a:gd name="connsiteY37" fmla="*/ 277492 h 446629"/>
                <a:gd name="connsiteX38" fmla="*/ 1014825 w 1435026"/>
                <a:gd name="connsiteY38" fmla="*/ 266921 h 446629"/>
                <a:gd name="connsiteX39" fmla="*/ 998969 w 1435026"/>
                <a:gd name="connsiteY39" fmla="*/ 269563 h 446629"/>
                <a:gd name="connsiteX40" fmla="*/ 922328 w 1435026"/>
                <a:gd name="connsiteY40" fmla="*/ 290706 h 446629"/>
                <a:gd name="connsiteX41" fmla="*/ 726763 w 1435026"/>
                <a:gd name="connsiteY41" fmla="*/ 34884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35026" h="446629">
                  <a:moveTo>
                    <a:pt x="726763" y="348847"/>
                  </a:moveTo>
                  <a:lnTo>
                    <a:pt x="549697" y="396417"/>
                  </a:lnTo>
                  <a:lnTo>
                    <a:pt x="467771" y="414916"/>
                  </a:lnTo>
                  <a:lnTo>
                    <a:pt x="375274" y="430773"/>
                  </a:lnTo>
                  <a:lnTo>
                    <a:pt x="303919" y="441344"/>
                  </a:lnTo>
                  <a:lnTo>
                    <a:pt x="256349" y="446629"/>
                  </a:lnTo>
                  <a:lnTo>
                    <a:pt x="214065" y="441344"/>
                  </a:lnTo>
                  <a:lnTo>
                    <a:pt x="103068" y="428130"/>
                  </a:lnTo>
                  <a:lnTo>
                    <a:pt x="0" y="417559"/>
                  </a:lnTo>
                  <a:lnTo>
                    <a:pt x="15856" y="264278"/>
                  </a:lnTo>
                  <a:lnTo>
                    <a:pt x="177066" y="266921"/>
                  </a:lnTo>
                  <a:lnTo>
                    <a:pt x="354132" y="266921"/>
                  </a:lnTo>
                  <a:lnTo>
                    <a:pt x="367345" y="266921"/>
                  </a:lnTo>
                  <a:lnTo>
                    <a:pt x="417558" y="256349"/>
                  </a:lnTo>
                  <a:lnTo>
                    <a:pt x="597267" y="214065"/>
                  </a:lnTo>
                  <a:lnTo>
                    <a:pt x="850973" y="137425"/>
                  </a:lnTo>
                  <a:lnTo>
                    <a:pt x="932899" y="108354"/>
                  </a:lnTo>
                  <a:lnTo>
                    <a:pt x="948756" y="92497"/>
                  </a:lnTo>
                  <a:lnTo>
                    <a:pt x="972541" y="68712"/>
                  </a:lnTo>
                  <a:lnTo>
                    <a:pt x="1006897" y="42285"/>
                  </a:lnTo>
                  <a:lnTo>
                    <a:pt x="1043896" y="18500"/>
                  </a:lnTo>
                  <a:lnTo>
                    <a:pt x="1078252" y="0"/>
                  </a:lnTo>
                  <a:lnTo>
                    <a:pt x="1088823" y="0"/>
                  </a:lnTo>
                  <a:lnTo>
                    <a:pt x="1107322" y="0"/>
                  </a:lnTo>
                  <a:lnTo>
                    <a:pt x="1152249" y="18500"/>
                  </a:lnTo>
                  <a:lnTo>
                    <a:pt x="1199819" y="42285"/>
                  </a:lnTo>
                  <a:lnTo>
                    <a:pt x="1252675" y="79284"/>
                  </a:lnTo>
                  <a:lnTo>
                    <a:pt x="1289674" y="108354"/>
                  </a:lnTo>
                  <a:lnTo>
                    <a:pt x="1361029" y="174423"/>
                  </a:lnTo>
                  <a:lnTo>
                    <a:pt x="1413884" y="229922"/>
                  </a:lnTo>
                  <a:lnTo>
                    <a:pt x="1432384" y="253707"/>
                  </a:lnTo>
                  <a:lnTo>
                    <a:pt x="1435026" y="266921"/>
                  </a:lnTo>
                  <a:lnTo>
                    <a:pt x="1435026" y="282777"/>
                  </a:lnTo>
                  <a:lnTo>
                    <a:pt x="1429741" y="303919"/>
                  </a:lnTo>
                  <a:lnTo>
                    <a:pt x="1416527" y="325062"/>
                  </a:lnTo>
                  <a:lnTo>
                    <a:pt x="1374243" y="364703"/>
                  </a:lnTo>
                  <a:lnTo>
                    <a:pt x="1355743" y="375274"/>
                  </a:lnTo>
                  <a:lnTo>
                    <a:pt x="1057110" y="277492"/>
                  </a:lnTo>
                  <a:lnTo>
                    <a:pt x="1014825" y="266921"/>
                  </a:lnTo>
                  <a:lnTo>
                    <a:pt x="998969" y="269563"/>
                  </a:lnTo>
                  <a:lnTo>
                    <a:pt x="922328" y="290706"/>
                  </a:lnTo>
                  <a:lnTo>
                    <a:pt x="726763" y="348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41ADB30B-624A-4F99-BF66-C36F7896C697}"/>
                </a:ext>
              </a:extLst>
            </p:cNvPr>
            <p:cNvSpPr/>
            <p:nvPr/>
          </p:nvSpPr>
          <p:spPr>
            <a:xfrm>
              <a:off x="3984625" y="3149600"/>
              <a:ext cx="825500" cy="1482725"/>
            </a:xfrm>
            <a:custGeom>
              <a:avLst/>
              <a:gdLst>
                <a:gd name="connsiteX0" fmla="*/ 380560 w 824546"/>
                <a:gd name="connsiteY0" fmla="*/ 539126 h 1482597"/>
                <a:gd name="connsiteX1" fmla="*/ 422844 w 824546"/>
                <a:gd name="connsiteY1" fmla="*/ 409630 h 1482597"/>
                <a:gd name="connsiteX2" fmla="*/ 459843 w 824546"/>
                <a:gd name="connsiteY2" fmla="*/ 285420 h 1482597"/>
                <a:gd name="connsiteX3" fmla="*/ 486271 w 824546"/>
                <a:gd name="connsiteY3" fmla="*/ 184995 h 1482597"/>
                <a:gd name="connsiteX4" fmla="*/ 494199 w 824546"/>
                <a:gd name="connsiteY4" fmla="*/ 150638 h 1482597"/>
                <a:gd name="connsiteX5" fmla="*/ 494199 w 824546"/>
                <a:gd name="connsiteY5" fmla="*/ 132139 h 1482597"/>
                <a:gd name="connsiteX6" fmla="*/ 494199 w 824546"/>
                <a:gd name="connsiteY6" fmla="*/ 110997 h 1482597"/>
                <a:gd name="connsiteX7" fmla="*/ 483628 w 824546"/>
                <a:gd name="connsiteY7" fmla="*/ 79284 h 1482597"/>
                <a:gd name="connsiteX8" fmla="*/ 475699 w 824546"/>
                <a:gd name="connsiteY8" fmla="*/ 68712 h 1482597"/>
                <a:gd name="connsiteX9" fmla="*/ 417558 w 824546"/>
                <a:gd name="connsiteY9" fmla="*/ 0 h 1482597"/>
                <a:gd name="connsiteX10" fmla="*/ 824546 w 824546"/>
                <a:gd name="connsiteY10" fmla="*/ 100426 h 1482597"/>
                <a:gd name="connsiteX11" fmla="*/ 798118 w 824546"/>
                <a:gd name="connsiteY11" fmla="*/ 132139 h 1482597"/>
                <a:gd name="connsiteX12" fmla="*/ 766405 w 824546"/>
                <a:gd name="connsiteY12" fmla="*/ 161210 h 1482597"/>
                <a:gd name="connsiteX13" fmla="*/ 758476 w 824546"/>
                <a:gd name="connsiteY13" fmla="*/ 171781 h 1482597"/>
                <a:gd name="connsiteX14" fmla="*/ 718835 w 824546"/>
                <a:gd name="connsiteY14" fmla="*/ 274849 h 1482597"/>
                <a:gd name="connsiteX15" fmla="*/ 650123 w 824546"/>
                <a:gd name="connsiteY15" fmla="*/ 454558 h 1482597"/>
                <a:gd name="connsiteX16" fmla="*/ 584053 w 824546"/>
                <a:gd name="connsiteY16" fmla="*/ 623695 h 1482597"/>
                <a:gd name="connsiteX17" fmla="*/ 510056 w 824546"/>
                <a:gd name="connsiteY17" fmla="*/ 808689 h 1482597"/>
                <a:gd name="connsiteX18" fmla="*/ 473057 w 824546"/>
                <a:gd name="connsiteY18" fmla="*/ 895901 h 1482597"/>
                <a:gd name="connsiteX19" fmla="*/ 396416 w 824546"/>
                <a:gd name="connsiteY19" fmla="*/ 1070324 h 1482597"/>
                <a:gd name="connsiteX20" fmla="*/ 372631 w 824546"/>
                <a:gd name="connsiteY20" fmla="*/ 1117894 h 1482597"/>
                <a:gd name="connsiteX21" fmla="*/ 338275 w 824546"/>
                <a:gd name="connsiteY21" fmla="*/ 1189249 h 1482597"/>
                <a:gd name="connsiteX22" fmla="*/ 295991 w 824546"/>
                <a:gd name="connsiteY22" fmla="*/ 1263247 h 1482597"/>
                <a:gd name="connsiteX23" fmla="*/ 258992 w 824546"/>
                <a:gd name="connsiteY23" fmla="*/ 1324030 h 1482597"/>
                <a:gd name="connsiteX24" fmla="*/ 211422 w 824546"/>
                <a:gd name="connsiteY24" fmla="*/ 1384814 h 1482597"/>
                <a:gd name="connsiteX25" fmla="*/ 153281 w 824546"/>
                <a:gd name="connsiteY25" fmla="*/ 1442955 h 1482597"/>
                <a:gd name="connsiteX26" fmla="*/ 95140 w 824546"/>
                <a:gd name="connsiteY26" fmla="*/ 1482597 h 1482597"/>
                <a:gd name="connsiteX27" fmla="*/ 68712 w 824546"/>
                <a:gd name="connsiteY27" fmla="*/ 1482597 h 1482597"/>
                <a:gd name="connsiteX28" fmla="*/ 39642 w 824546"/>
                <a:gd name="connsiteY28" fmla="*/ 1469383 h 1482597"/>
                <a:gd name="connsiteX29" fmla="*/ 21142 w 824546"/>
                <a:gd name="connsiteY29" fmla="*/ 1445598 h 1482597"/>
                <a:gd name="connsiteX30" fmla="*/ 7928 w 824546"/>
                <a:gd name="connsiteY30" fmla="*/ 1403314 h 1482597"/>
                <a:gd name="connsiteX31" fmla="*/ 0 w 824546"/>
                <a:gd name="connsiteY31" fmla="*/ 1337244 h 1482597"/>
                <a:gd name="connsiteX32" fmla="*/ 184994 w 824546"/>
                <a:gd name="connsiteY32" fmla="*/ 985755 h 1482597"/>
                <a:gd name="connsiteX33" fmla="*/ 229921 w 824546"/>
                <a:gd name="connsiteY33" fmla="*/ 906472 h 1482597"/>
                <a:gd name="connsiteX34" fmla="*/ 274849 w 824546"/>
                <a:gd name="connsiteY34" fmla="*/ 813975 h 1482597"/>
                <a:gd name="connsiteX35" fmla="*/ 314490 w 824546"/>
                <a:gd name="connsiteY35" fmla="*/ 726763 h 1482597"/>
                <a:gd name="connsiteX36" fmla="*/ 380560 w 824546"/>
                <a:gd name="connsiteY36" fmla="*/ 539126 h 148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4546" h="1482597">
                  <a:moveTo>
                    <a:pt x="380560" y="539126"/>
                  </a:moveTo>
                  <a:lnTo>
                    <a:pt x="422844" y="409630"/>
                  </a:lnTo>
                  <a:lnTo>
                    <a:pt x="459843" y="285420"/>
                  </a:lnTo>
                  <a:lnTo>
                    <a:pt x="486271" y="184995"/>
                  </a:lnTo>
                  <a:lnTo>
                    <a:pt x="494199" y="150638"/>
                  </a:lnTo>
                  <a:lnTo>
                    <a:pt x="494199" y="132139"/>
                  </a:lnTo>
                  <a:lnTo>
                    <a:pt x="494199" y="110997"/>
                  </a:lnTo>
                  <a:lnTo>
                    <a:pt x="483628" y="79284"/>
                  </a:lnTo>
                  <a:lnTo>
                    <a:pt x="475699" y="68712"/>
                  </a:lnTo>
                  <a:lnTo>
                    <a:pt x="417558" y="0"/>
                  </a:lnTo>
                  <a:lnTo>
                    <a:pt x="824546" y="100426"/>
                  </a:lnTo>
                  <a:lnTo>
                    <a:pt x="798118" y="132139"/>
                  </a:lnTo>
                  <a:lnTo>
                    <a:pt x="766405" y="161210"/>
                  </a:lnTo>
                  <a:lnTo>
                    <a:pt x="758476" y="171781"/>
                  </a:lnTo>
                  <a:lnTo>
                    <a:pt x="718835" y="274849"/>
                  </a:lnTo>
                  <a:lnTo>
                    <a:pt x="650123" y="454558"/>
                  </a:lnTo>
                  <a:lnTo>
                    <a:pt x="584053" y="623695"/>
                  </a:lnTo>
                  <a:lnTo>
                    <a:pt x="510056" y="808689"/>
                  </a:lnTo>
                  <a:lnTo>
                    <a:pt x="473057" y="895901"/>
                  </a:lnTo>
                  <a:lnTo>
                    <a:pt x="396416" y="1070324"/>
                  </a:lnTo>
                  <a:lnTo>
                    <a:pt x="372631" y="1117894"/>
                  </a:lnTo>
                  <a:lnTo>
                    <a:pt x="338275" y="1189249"/>
                  </a:lnTo>
                  <a:lnTo>
                    <a:pt x="295991" y="1263247"/>
                  </a:lnTo>
                  <a:lnTo>
                    <a:pt x="258992" y="1324030"/>
                  </a:lnTo>
                  <a:lnTo>
                    <a:pt x="211422" y="1384814"/>
                  </a:lnTo>
                  <a:lnTo>
                    <a:pt x="153281" y="1442955"/>
                  </a:lnTo>
                  <a:lnTo>
                    <a:pt x="95140" y="1482597"/>
                  </a:lnTo>
                  <a:lnTo>
                    <a:pt x="68712" y="1482597"/>
                  </a:lnTo>
                  <a:lnTo>
                    <a:pt x="39642" y="1469383"/>
                  </a:lnTo>
                  <a:lnTo>
                    <a:pt x="21142" y="1445598"/>
                  </a:lnTo>
                  <a:lnTo>
                    <a:pt x="7928" y="1403314"/>
                  </a:lnTo>
                  <a:lnTo>
                    <a:pt x="0" y="1337244"/>
                  </a:lnTo>
                  <a:lnTo>
                    <a:pt x="184994" y="985755"/>
                  </a:lnTo>
                  <a:lnTo>
                    <a:pt x="229921" y="906472"/>
                  </a:lnTo>
                  <a:lnTo>
                    <a:pt x="274849" y="813975"/>
                  </a:lnTo>
                  <a:lnTo>
                    <a:pt x="314490" y="726763"/>
                  </a:lnTo>
                  <a:lnTo>
                    <a:pt x="380560" y="539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F43E7298-A786-495A-B1BA-FF72C901A69A}"/>
                </a:ext>
              </a:extLst>
            </p:cNvPr>
            <p:cNvSpPr/>
            <p:nvPr/>
          </p:nvSpPr>
          <p:spPr>
            <a:xfrm>
              <a:off x="3573463" y="4019550"/>
              <a:ext cx="636587" cy="587375"/>
            </a:xfrm>
            <a:custGeom>
              <a:avLst/>
              <a:gdLst>
                <a:gd name="connsiteX0" fmla="*/ 198208 w 636909"/>
                <a:gd name="connsiteY0" fmla="*/ 216708 h 586696"/>
                <a:gd name="connsiteX1" fmla="*/ 290705 w 636909"/>
                <a:gd name="connsiteY1" fmla="*/ 301276 h 586696"/>
                <a:gd name="connsiteX2" fmla="*/ 325061 w 636909"/>
                <a:gd name="connsiteY2" fmla="*/ 332990 h 586696"/>
                <a:gd name="connsiteX3" fmla="*/ 348846 w 636909"/>
                <a:gd name="connsiteY3" fmla="*/ 359417 h 586696"/>
                <a:gd name="connsiteX4" fmla="*/ 372631 w 636909"/>
                <a:gd name="connsiteY4" fmla="*/ 385845 h 586696"/>
                <a:gd name="connsiteX5" fmla="*/ 399059 w 636909"/>
                <a:gd name="connsiteY5" fmla="*/ 420201 h 586696"/>
                <a:gd name="connsiteX6" fmla="*/ 406987 w 636909"/>
                <a:gd name="connsiteY6" fmla="*/ 441343 h 586696"/>
                <a:gd name="connsiteX7" fmla="*/ 412273 w 636909"/>
                <a:gd name="connsiteY7" fmla="*/ 465128 h 586696"/>
                <a:gd name="connsiteX8" fmla="*/ 422844 w 636909"/>
                <a:gd name="connsiteY8" fmla="*/ 531198 h 586696"/>
                <a:gd name="connsiteX9" fmla="*/ 449272 w 636909"/>
                <a:gd name="connsiteY9" fmla="*/ 586696 h 586696"/>
                <a:gd name="connsiteX10" fmla="*/ 636909 w 636909"/>
                <a:gd name="connsiteY10" fmla="*/ 55498 h 586696"/>
                <a:gd name="connsiteX11" fmla="*/ 602553 w 636909"/>
                <a:gd name="connsiteY11" fmla="*/ 108354 h 586696"/>
                <a:gd name="connsiteX12" fmla="*/ 576125 w 636909"/>
                <a:gd name="connsiteY12" fmla="*/ 140067 h 586696"/>
                <a:gd name="connsiteX13" fmla="*/ 554983 w 636909"/>
                <a:gd name="connsiteY13" fmla="*/ 155924 h 586696"/>
                <a:gd name="connsiteX14" fmla="*/ 539126 w 636909"/>
                <a:gd name="connsiteY14" fmla="*/ 163852 h 586696"/>
                <a:gd name="connsiteX15" fmla="*/ 510056 w 636909"/>
                <a:gd name="connsiteY15" fmla="*/ 171780 h 586696"/>
                <a:gd name="connsiteX16" fmla="*/ 473057 w 636909"/>
                <a:gd name="connsiteY16" fmla="*/ 174423 h 586696"/>
                <a:gd name="connsiteX17" fmla="*/ 430772 w 636909"/>
                <a:gd name="connsiteY17" fmla="*/ 169138 h 586696"/>
                <a:gd name="connsiteX18" fmla="*/ 338275 w 636909"/>
                <a:gd name="connsiteY18" fmla="*/ 137424 h 586696"/>
                <a:gd name="connsiteX19" fmla="*/ 184994 w 636909"/>
                <a:gd name="connsiteY19" fmla="*/ 73998 h 586696"/>
                <a:gd name="connsiteX20" fmla="*/ 58141 w 636909"/>
                <a:gd name="connsiteY20" fmla="*/ 13214 h 586696"/>
                <a:gd name="connsiteX21" fmla="*/ 23785 w 636909"/>
                <a:gd name="connsiteY21" fmla="*/ 0 h 586696"/>
                <a:gd name="connsiteX22" fmla="*/ 10571 w 636909"/>
                <a:gd name="connsiteY22" fmla="*/ 0 h 586696"/>
                <a:gd name="connsiteX23" fmla="*/ 0 w 636909"/>
                <a:gd name="connsiteY23" fmla="*/ 5286 h 586696"/>
                <a:gd name="connsiteX24" fmla="*/ 0 w 636909"/>
                <a:gd name="connsiteY24" fmla="*/ 18500 h 586696"/>
                <a:gd name="connsiteX25" fmla="*/ 7929 w 636909"/>
                <a:gd name="connsiteY25" fmla="*/ 47570 h 586696"/>
                <a:gd name="connsiteX26" fmla="*/ 26428 w 636909"/>
                <a:gd name="connsiteY26" fmla="*/ 66069 h 586696"/>
                <a:gd name="connsiteX27" fmla="*/ 118925 w 636909"/>
                <a:gd name="connsiteY27" fmla="*/ 147995 h 586696"/>
                <a:gd name="connsiteX28" fmla="*/ 198208 w 636909"/>
                <a:gd name="connsiteY28" fmla="*/ 216708 h 58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6909" h="586696">
                  <a:moveTo>
                    <a:pt x="198208" y="216708"/>
                  </a:moveTo>
                  <a:lnTo>
                    <a:pt x="290705" y="301276"/>
                  </a:lnTo>
                  <a:lnTo>
                    <a:pt x="325061" y="332990"/>
                  </a:lnTo>
                  <a:lnTo>
                    <a:pt x="348846" y="359417"/>
                  </a:lnTo>
                  <a:lnTo>
                    <a:pt x="372631" y="385845"/>
                  </a:lnTo>
                  <a:lnTo>
                    <a:pt x="399059" y="420201"/>
                  </a:lnTo>
                  <a:lnTo>
                    <a:pt x="406987" y="441343"/>
                  </a:lnTo>
                  <a:lnTo>
                    <a:pt x="412273" y="465128"/>
                  </a:lnTo>
                  <a:lnTo>
                    <a:pt x="422844" y="531198"/>
                  </a:lnTo>
                  <a:lnTo>
                    <a:pt x="449272" y="586696"/>
                  </a:lnTo>
                  <a:lnTo>
                    <a:pt x="636909" y="55498"/>
                  </a:lnTo>
                  <a:lnTo>
                    <a:pt x="602553" y="108354"/>
                  </a:lnTo>
                  <a:lnTo>
                    <a:pt x="576125" y="140067"/>
                  </a:lnTo>
                  <a:lnTo>
                    <a:pt x="554983" y="155924"/>
                  </a:lnTo>
                  <a:lnTo>
                    <a:pt x="539126" y="163852"/>
                  </a:lnTo>
                  <a:lnTo>
                    <a:pt x="510056" y="171780"/>
                  </a:lnTo>
                  <a:lnTo>
                    <a:pt x="473057" y="174423"/>
                  </a:lnTo>
                  <a:lnTo>
                    <a:pt x="430772" y="169138"/>
                  </a:lnTo>
                  <a:lnTo>
                    <a:pt x="338275" y="137424"/>
                  </a:lnTo>
                  <a:lnTo>
                    <a:pt x="184994" y="73998"/>
                  </a:lnTo>
                  <a:lnTo>
                    <a:pt x="58141" y="13214"/>
                  </a:lnTo>
                  <a:lnTo>
                    <a:pt x="23785" y="0"/>
                  </a:lnTo>
                  <a:lnTo>
                    <a:pt x="10571" y="0"/>
                  </a:lnTo>
                  <a:lnTo>
                    <a:pt x="0" y="5286"/>
                  </a:lnTo>
                  <a:lnTo>
                    <a:pt x="0" y="18500"/>
                  </a:lnTo>
                  <a:lnTo>
                    <a:pt x="7929" y="47570"/>
                  </a:lnTo>
                  <a:lnTo>
                    <a:pt x="26428" y="66069"/>
                  </a:lnTo>
                  <a:lnTo>
                    <a:pt x="118925" y="147995"/>
                  </a:lnTo>
                  <a:lnTo>
                    <a:pt x="198208" y="216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0ECF9162-BF2C-44AF-9B61-163D979E368F}"/>
                </a:ext>
              </a:extLst>
            </p:cNvPr>
            <p:cNvSpPr/>
            <p:nvPr/>
          </p:nvSpPr>
          <p:spPr>
            <a:xfrm>
              <a:off x="4373563" y="1281113"/>
              <a:ext cx="2873375" cy="3535362"/>
            </a:xfrm>
            <a:custGeom>
              <a:avLst/>
              <a:gdLst>
                <a:gd name="connsiteX0" fmla="*/ 674483 w 2874475"/>
                <a:gd name="connsiteY0" fmla="*/ 593002 h 3535379"/>
                <a:gd name="connsiteX1" fmla="*/ 642796 w 2874475"/>
                <a:gd name="connsiteY1" fmla="*/ 457200 h 3535379"/>
                <a:gd name="connsiteX2" fmla="*/ 620162 w 2874475"/>
                <a:gd name="connsiteY2" fmla="*/ 339505 h 3535379"/>
                <a:gd name="connsiteX3" fmla="*/ 606582 w 2874475"/>
                <a:gd name="connsiteY3" fmla="*/ 258024 h 3535379"/>
                <a:gd name="connsiteX4" fmla="*/ 597528 w 2874475"/>
                <a:gd name="connsiteY4" fmla="*/ 185596 h 3535379"/>
                <a:gd name="connsiteX5" fmla="*/ 597528 w 2874475"/>
                <a:gd name="connsiteY5" fmla="*/ 153909 h 3535379"/>
                <a:gd name="connsiteX6" fmla="*/ 583948 w 2874475"/>
                <a:gd name="connsiteY6" fmla="*/ 117695 h 3535379"/>
                <a:gd name="connsiteX7" fmla="*/ 565841 w 2874475"/>
                <a:gd name="connsiteY7" fmla="*/ 90535 h 3535379"/>
                <a:gd name="connsiteX8" fmla="*/ 534154 w 2874475"/>
                <a:gd name="connsiteY8" fmla="*/ 63375 h 3535379"/>
                <a:gd name="connsiteX9" fmla="*/ 506994 w 2874475"/>
                <a:gd name="connsiteY9" fmla="*/ 49794 h 3535379"/>
                <a:gd name="connsiteX10" fmla="*/ 443620 w 2874475"/>
                <a:gd name="connsiteY10" fmla="*/ 27161 h 3535379"/>
                <a:gd name="connsiteX11" fmla="*/ 344031 w 2874475"/>
                <a:gd name="connsiteY11" fmla="*/ 9054 h 3535379"/>
                <a:gd name="connsiteX12" fmla="*/ 208229 w 2874475"/>
                <a:gd name="connsiteY12" fmla="*/ 0 h 3535379"/>
                <a:gd name="connsiteX13" fmla="*/ 99588 w 2874475"/>
                <a:gd name="connsiteY13" fmla="*/ 0 h 3535379"/>
                <a:gd name="connsiteX14" fmla="*/ 63374 w 2874475"/>
                <a:gd name="connsiteY14" fmla="*/ 4527 h 3535379"/>
                <a:gd name="connsiteX15" fmla="*/ 31687 w 2874475"/>
                <a:gd name="connsiteY15" fmla="*/ 13581 h 3535379"/>
                <a:gd name="connsiteX16" fmla="*/ 9053 w 2874475"/>
                <a:gd name="connsiteY16" fmla="*/ 22634 h 3535379"/>
                <a:gd name="connsiteX17" fmla="*/ 0 w 2874475"/>
                <a:gd name="connsiteY17" fmla="*/ 40741 h 3535379"/>
                <a:gd name="connsiteX18" fmla="*/ 0 w 2874475"/>
                <a:gd name="connsiteY18" fmla="*/ 58848 h 3535379"/>
                <a:gd name="connsiteX19" fmla="*/ 18107 w 2874475"/>
                <a:gd name="connsiteY19" fmla="*/ 76955 h 3535379"/>
                <a:gd name="connsiteX20" fmla="*/ 76954 w 2874475"/>
                <a:gd name="connsiteY20" fmla="*/ 99588 h 3535379"/>
                <a:gd name="connsiteX21" fmla="*/ 140328 w 2874475"/>
                <a:gd name="connsiteY21" fmla="*/ 117695 h 3535379"/>
                <a:gd name="connsiteX22" fmla="*/ 208229 w 2874475"/>
                <a:gd name="connsiteY22" fmla="*/ 149383 h 3535379"/>
                <a:gd name="connsiteX23" fmla="*/ 258024 w 2874475"/>
                <a:gd name="connsiteY23" fmla="*/ 181070 h 3535379"/>
                <a:gd name="connsiteX24" fmla="*/ 289711 w 2874475"/>
                <a:gd name="connsiteY24" fmla="*/ 208230 h 3535379"/>
                <a:gd name="connsiteX25" fmla="*/ 303291 w 2874475"/>
                <a:gd name="connsiteY25" fmla="*/ 239917 h 3535379"/>
                <a:gd name="connsiteX26" fmla="*/ 330451 w 2874475"/>
                <a:gd name="connsiteY26" fmla="*/ 362139 h 3535379"/>
                <a:gd name="connsiteX27" fmla="*/ 348558 w 2874475"/>
                <a:gd name="connsiteY27" fmla="*/ 439093 h 3535379"/>
                <a:gd name="connsiteX28" fmla="*/ 380245 w 2874475"/>
                <a:gd name="connsiteY28" fmla="*/ 552262 h 3535379"/>
                <a:gd name="connsiteX29" fmla="*/ 411932 w 2874475"/>
                <a:gd name="connsiteY29" fmla="*/ 651850 h 3535379"/>
                <a:gd name="connsiteX30" fmla="*/ 434566 w 2874475"/>
                <a:gd name="connsiteY30" fmla="*/ 724278 h 3535379"/>
                <a:gd name="connsiteX31" fmla="*/ 475307 w 2874475"/>
                <a:gd name="connsiteY31" fmla="*/ 837446 h 3535379"/>
                <a:gd name="connsiteX32" fmla="*/ 516047 w 2874475"/>
                <a:gd name="connsiteY32" fmla="*/ 946087 h 3535379"/>
                <a:gd name="connsiteX33" fmla="*/ 588475 w 2874475"/>
                <a:gd name="connsiteY33" fmla="*/ 1109050 h 3535379"/>
                <a:gd name="connsiteX34" fmla="*/ 669956 w 2874475"/>
                <a:gd name="connsiteY34" fmla="*/ 1303699 h 3535379"/>
                <a:gd name="connsiteX35" fmla="*/ 710697 w 2874475"/>
                <a:gd name="connsiteY35" fmla="*/ 1394234 h 3535379"/>
                <a:gd name="connsiteX36" fmla="*/ 774071 w 2874475"/>
                <a:gd name="connsiteY36" fmla="*/ 1516456 h 3535379"/>
                <a:gd name="connsiteX37" fmla="*/ 841972 w 2874475"/>
                <a:gd name="connsiteY37" fmla="*/ 1647731 h 3535379"/>
                <a:gd name="connsiteX38" fmla="*/ 918926 w 2874475"/>
                <a:gd name="connsiteY38" fmla="*/ 1783533 h 3535379"/>
                <a:gd name="connsiteX39" fmla="*/ 995881 w 2874475"/>
                <a:gd name="connsiteY39" fmla="*/ 1905755 h 3535379"/>
                <a:gd name="connsiteX40" fmla="*/ 1086416 w 2874475"/>
                <a:gd name="connsiteY40" fmla="*/ 2041557 h 3535379"/>
                <a:gd name="connsiteX41" fmla="*/ 1172424 w 2874475"/>
                <a:gd name="connsiteY41" fmla="*/ 2168305 h 3535379"/>
                <a:gd name="connsiteX42" fmla="*/ 1244851 w 2874475"/>
                <a:gd name="connsiteY42" fmla="*/ 2258840 h 3535379"/>
                <a:gd name="connsiteX43" fmla="*/ 1353493 w 2874475"/>
                <a:gd name="connsiteY43" fmla="*/ 2412749 h 3535379"/>
                <a:gd name="connsiteX44" fmla="*/ 1466661 w 2874475"/>
                <a:gd name="connsiteY44" fmla="*/ 2530444 h 3535379"/>
                <a:gd name="connsiteX45" fmla="*/ 1606990 w 2874475"/>
                <a:gd name="connsiteY45" fmla="*/ 2670773 h 3535379"/>
                <a:gd name="connsiteX46" fmla="*/ 1729212 w 2874475"/>
                <a:gd name="connsiteY46" fmla="*/ 2788468 h 3535379"/>
                <a:gd name="connsiteX47" fmla="*/ 1865014 w 2874475"/>
                <a:gd name="connsiteY47" fmla="*/ 2915216 h 3535379"/>
                <a:gd name="connsiteX48" fmla="*/ 1978182 w 2874475"/>
                <a:gd name="connsiteY48" fmla="*/ 3014804 h 3535379"/>
                <a:gd name="connsiteX49" fmla="*/ 2113984 w 2874475"/>
                <a:gd name="connsiteY49" fmla="*/ 3132499 h 3535379"/>
                <a:gd name="connsiteX50" fmla="*/ 2222626 w 2874475"/>
                <a:gd name="connsiteY50" fmla="*/ 3223034 h 3535379"/>
                <a:gd name="connsiteX51" fmla="*/ 2326740 w 2874475"/>
                <a:gd name="connsiteY51" fmla="*/ 3304515 h 3535379"/>
                <a:gd name="connsiteX52" fmla="*/ 2444435 w 2874475"/>
                <a:gd name="connsiteY52" fmla="*/ 3385996 h 3535379"/>
                <a:gd name="connsiteX53" fmla="*/ 2557604 w 2874475"/>
                <a:gd name="connsiteY53" fmla="*/ 3453897 h 3535379"/>
                <a:gd name="connsiteX54" fmla="*/ 2616451 w 2874475"/>
                <a:gd name="connsiteY54" fmla="*/ 3485585 h 3535379"/>
                <a:gd name="connsiteX55" fmla="*/ 2670772 w 2874475"/>
                <a:gd name="connsiteY55" fmla="*/ 3508218 h 3535379"/>
                <a:gd name="connsiteX56" fmla="*/ 2734146 w 2874475"/>
                <a:gd name="connsiteY56" fmla="*/ 3526325 h 3535379"/>
                <a:gd name="connsiteX57" fmla="*/ 2815627 w 2874475"/>
                <a:gd name="connsiteY57" fmla="*/ 3535379 h 3535379"/>
                <a:gd name="connsiteX58" fmla="*/ 2838261 w 2874475"/>
                <a:gd name="connsiteY58" fmla="*/ 3530852 h 3535379"/>
                <a:gd name="connsiteX59" fmla="*/ 2847315 w 2874475"/>
                <a:gd name="connsiteY59" fmla="*/ 3521798 h 3535379"/>
                <a:gd name="connsiteX60" fmla="*/ 2860895 w 2874475"/>
                <a:gd name="connsiteY60" fmla="*/ 3499165 h 3535379"/>
                <a:gd name="connsiteX61" fmla="*/ 2869948 w 2874475"/>
                <a:gd name="connsiteY61" fmla="*/ 3467478 h 3535379"/>
                <a:gd name="connsiteX62" fmla="*/ 2874475 w 2874475"/>
                <a:gd name="connsiteY62" fmla="*/ 3431264 h 3535379"/>
                <a:gd name="connsiteX63" fmla="*/ 2869948 w 2874475"/>
                <a:gd name="connsiteY63" fmla="*/ 3404103 h 3535379"/>
                <a:gd name="connsiteX64" fmla="*/ 2860895 w 2874475"/>
                <a:gd name="connsiteY64" fmla="*/ 3349783 h 3535379"/>
                <a:gd name="connsiteX65" fmla="*/ 2458016 w 2874475"/>
                <a:gd name="connsiteY65" fmla="*/ 3046491 h 3535379"/>
                <a:gd name="connsiteX66" fmla="*/ 2335794 w 2874475"/>
                <a:gd name="connsiteY66" fmla="*/ 2974064 h 3535379"/>
                <a:gd name="connsiteX67" fmla="*/ 2190938 w 2874475"/>
                <a:gd name="connsiteY67" fmla="*/ 2874476 h 3535379"/>
                <a:gd name="connsiteX68" fmla="*/ 2041556 w 2874475"/>
                <a:gd name="connsiteY68" fmla="*/ 2765834 h 3535379"/>
                <a:gd name="connsiteX69" fmla="*/ 1932915 w 2874475"/>
                <a:gd name="connsiteY69" fmla="*/ 2679826 h 3535379"/>
                <a:gd name="connsiteX70" fmla="*/ 1828800 w 2874475"/>
                <a:gd name="connsiteY70" fmla="*/ 2589291 h 3535379"/>
                <a:gd name="connsiteX71" fmla="*/ 1720158 w 2874475"/>
                <a:gd name="connsiteY71" fmla="*/ 2489703 h 3535379"/>
                <a:gd name="connsiteX72" fmla="*/ 1629624 w 2874475"/>
                <a:gd name="connsiteY72" fmla="*/ 2408222 h 3535379"/>
                <a:gd name="connsiteX73" fmla="*/ 1534562 w 2874475"/>
                <a:gd name="connsiteY73" fmla="*/ 2304107 h 3535379"/>
                <a:gd name="connsiteX74" fmla="*/ 1484768 w 2874475"/>
                <a:gd name="connsiteY74" fmla="*/ 2249786 h 3535379"/>
                <a:gd name="connsiteX75" fmla="*/ 1376126 w 2874475"/>
                <a:gd name="connsiteY75" fmla="*/ 2123038 h 3535379"/>
                <a:gd name="connsiteX76" fmla="*/ 1312752 w 2874475"/>
                <a:gd name="connsiteY76" fmla="*/ 2037030 h 3535379"/>
                <a:gd name="connsiteX77" fmla="*/ 1217691 w 2874475"/>
                <a:gd name="connsiteY77" fmla="*/ 1892175 h 3535379"/>
                <a:gd name="connsiteX78" fmla="*/ 1113576 w 2874475"/>
                <a:gd name="connsiteY78" fmla="*/ 1711105 h 3535379"/>
                <a:gd name="connsiteX79" fmla="*/ 1041148 w 2874475"/>
                <a:gd name="connsiteY79" fmla="*/ 1575303 h 3535379"/>
                <a:gd name="connsiteX80" fmla="*/ 955140 w 2874475"/>
                <a:gd name="connsiteY80" fmla="*/ 1403287 h 3535379"/>
                <a:gd name="connsiteX81" fmla="*/ 887239 w 2874475"/>
                <a:gd name="connsiteY81" fmla="*/ 1235798 h 3535379"/>
                <a:gd name="connsiteX82" fmla="*/ 846499 w 2874475"/>
                <a:gd name="connsiteY82" fmla="*/ 1127157 h 3535379"/>
                <a:gd name="connsiteX83" fmla="*/ 814812 w 2874475"/>
                <a:gd name="connsiteY83" fmla="*/ 1041149 h 3535379"/>
                <a:gd name="connsiteX84" fmla="*/ 755964 w 2874475"/>
                <a:gd name="connsiteY84" fmla="*/ 878186 h 3535379"/>
                <a:gd name="connsiteX85" fmla="*/ 715224 w 2874475"/>
                <a:gd name="connsiteY85" fmla="*/ 746911 h 3535379"/>
                <a:gd name="connsiteX86" fmla="*/ 674483 w 2874475"/>
                <a:gd name="connsiteY86" fmla="*/ 593002 h 353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874475" h="3535379">
                  <a:moveTo>
                    <a:pt x="674483" y="593002"/>
                  </a:moveTo>
                  <a:lnTo>
                    <a:pt x="642796" y="457200"/>
                  </a:lnTo>
                  <a:lnTo>
                    <a:pt x="620162" y="339505"/>
                  </a:lnTo>
                  <a:lnTo>
                    <a:pt x="606582" y="258024"/>
                  </a:lnTo>
                  <a:lnTo>
                    <a:pt x="597528" y="185596"/>
                  </a:lnTo>
                  <a:lnTo>
                    <a:pt x="597528" y="153909"/>
                  </a:lnTo>
                  <a:lnTo>
                    <a:pt x="583948" y="117695"/>
                  </a:lnTo>
                  <a:lnTo>
                    <a:pt x="565841" y="90535"/>
                  </a:lnTo>
                  <a:lnTo>
                    <a:pt x="534154" y="63375"/>
                  </a:lnTo>
                  <a:lnTo>
                    <a:pt x="506994" y="49794"/>
                  </a:lnTo>
                  <a:lnTo>
                    <a:pt x="443620" y="27161"/>
                  </a:lnTo>
                  <a:lnTo>
                    <a:pt x="344031" y="9054"/>
                  </a:lnTo>
                  <a:lnTo>
                    <a:pt x="208229" y="0"/>
                  </a:lnTo>
                  <a:lnTo>
                    <a:pt x="99588" y="0"/>
                  </a:lnTo>
                  <a:lnTo>
                    <a:pt x="63374" y="4527"/>
                  </a:lnTo>
                  <a:lnTo>
                    <a:pt x="31687" y="13581"/>
                  </a:lnTo>
                  <a:lnTo>
                    <a:pt x="9053" y="22634"/>
                  </a:lnTo>
                  <a:lnTo>
                    <a:pt x="0" y="40741"/>
                  </a:lnTo>
                  <a:lnTo>
                    <a:pt x="0" y="58848"/>
                  </a:lnTo>
                  <a:lnTo>
                    <a:pt x="18107" y="76955"/>
                  </a:lnTo>
                  <a:lnTo>
                    <a:pt x="76954" y="99588"/>
                  </a:lnTo>
                  <a:lnTo>
                    <a:pt x="140328" y="117695"/>
                  </a:lnTo>
                  <a:lnTo>
                    <a:pt x="208229" y="149383"/>
                  </a:lnTo>
                  <a:lnTo>
                    <a:pt x="258024" y="181070"/>
                  </a:lnTo>
                  <a:lnTo>
                    <a:pt x="289711" y="208230"/>
                  </a:lnTo>
                  <a:lnTo>
                    <a:pt x="303291" y="239917"/>
                  </a:lnTo>
                  <a:lnTo>
                    <a:pt x="330451" y="362139"/>
                  </a:lnTo>
                  <a:lnTo>
                    <a:pt x="348558" y="439093"/>
                  </a:lnTo>
                  <a:lnTo>
                    <a:pt x="380245" y="552262"/>
                  </a:lnTo>
                  <a:lnTo>
                    <a:pt x="411932" y="651850"/>
                  </a:lnTo>
                  <a:lnTo>
                    <a:pt x="434566" y="724278"/>
                  </a:lnTo>
                  <a:lnTo>
                    <a:pt x="475307" y="837446"/>
                  </a:lnTo>
                  <a:lnTo>
                    <a:pt x="516047" y="946087"/>
                  </a:lnTo>
                  <a:lnTo>
                    <a:pt x="588475" y="1109050"/>
                  </a:lnTo>
                  <a:lnTo>
                    <a:pt x="669956" y="1303699"/>
                  </a:lnTo>
                  <a:lnTo>
                    <a:pt x="710697" y="1394234"/>
                  </a:lnTo>
                  <a:lnTo>
                    <a:pt x="774071" y="1516456"/>
                  </a:lnTo>
                  <a:lnTo>
                    <a:pt x="841972" y="1647731"/>
                  </a:lnTo>
                  <a:lnTo>
                    <a:pt x="918926" y="1783533"/>
                  </a:lnTo>
                  <a:lnTo>
                    <a:pt x="995881" y="1905755"/>
                  </a:lnTo>
                  <a:lnTo>
                    <a:pt x="1086416" y="2041557"/>
                  </a:lnTo>
                  <a:lnTo>
                    <a:pt x="1172424" y="2168305"/>
                  </a:lnTo>
                  <a:lnTo>
                    <a:pt x="1244851" y="2258840"/>
                  </a:lnTo>
                  <a:lnTo>
                    <a:pt x="1353493" y="2412749"/>
                  </a:lnTo>
                  <a:lnTo>
                    <a:pt x="1466661" y="2530444"/>
                  </a:lnTo>
                  <a:lnTo>
                    <a:pt x="1606990" y="2670773"/>
                  </a:lnTo>
                  <a:lnTo>
                    <a:pt x="1729212" y="2788468"/>
                  </a:lnTo>
                  <a:lnTo>
                    <a:pt x="1865014" y="2915216"/>
                  </a:lnTo>
                  <a:lnTo>
                    <a:pt x="1978182" y="3014804"/>
                  </a:lnTo>
                  <a:lnTo>
                    <a:pt x="2113984" y="3132499"/>
                  </a:lnTo>
                  <a:lnTo>
                    <a:pt x="2222626" y="3223034"/>
                  </a:lnTo>
                  <a:lnTo>
                    <a:pt x="2326740" y="3304515"/>
                  </a:lnTo>
                  <a:lnTo>
                    <a:pt x="2444435" y="3385996"/>
                  </a:lnTo>
                  <a:lnTo>
                    <a:pt x="2557604" y="3453897"/>
                  </a:lnTo>
                  <a:lnTo>
                    <a:pt x="2616451" y="3485585"/>
                  </a:lnTo>
                  <a:lnTo>
                    <a:pt x="2670772" y="3508218"/>
                  </a:lnTo>
                  <a:lnTo>
                    <a:pt x="2734146" y="3526325"/>
                  </a:lnTo>
                  <a:lnTo>
                    <a:pt x="2815627" y="3535379"/>
                  </a:lnTo>
                  <a:lnTo>
                    <a:pt x="2838261" y="3530852"/>
                  </a:lnTo>
                  <a:lnTo>
                    <a:pt x="2847315" y="3521798"/>
                  </a:lnTo>
                  <a:lnTo>
                    <a:pt x="2860895" y="3499165"/>
                  </a:lnTo>
                  <a:lnTo>
                    <a:pt x="2869948" y="3467478"/>
                  </a:lnTo>
                  <a:lnTo>
                    <a:pt x="2874475" y="3431264"/>
                  </a:lnTo>
                  <a:lnTo>
                    <a:pt x="2869948" y="3404103"/>
                  </a:lnTo>
                  <a:lnTo>
                    <a:pt x="2860895" y="3349783"/>
                  </a:lnTo>
                  <a:lnTo>
                    <a:pt x="2458016" y="3046491"/>
                  </a:lnTo>
                  <a:lnTo>
                    <a:pt x="2335794" y="2974064"/>
                  </a:lnTo>
                  <a:lnTo>
                    <a:pt x="2190938" y="2874476"/>
                  </a:lnTo>
                  <a:lnTo>
                    <a:pt x="2041556" y="2765834"/>
                  </a:lnTo>
                  <a:lnTo>
                    <a:pt x="1932915" y="2679826"/>
                  </a:lnTo>
                  <a:lnTo>
                    <a:pt x="1828800" y="2589291"/>
                  </a:lnTo>
                  <a:lnTo>
                    <a:pt x="1720158" y="2489703"/>
                  </a:lnTo>
                  <a:lnTo>
                    <a:pt x="1629624" y="2408222"/>
                  </a:lnTo>
                  <a:lnTo>
                    <a:pt x="1534562" y="2304107"/>
                  </a:lnTo>
                  <a:lnTo>
                    <a:pt x="1484768" y="2249786"/>
                  </a:lnTo>
                  <a:lnTo>
                    <a:pt x="1376126" y="2123038"/>
                  </a:lnTo>
                  <a:lnTo>
                    <a:pt x="1312752" y="2037030"/>
                  </a:lnTo>
                  <a:lnTo>
                    <a:pt x="1217691" y="1892175"/>
                  </a:lnTo>
                  <a:lnTo>
                    <a:pt x="1113576" y="1711105"/>
                  </a:lnTo>
                  <a:lnTo>
                    <a:pt x="1041148" y="1575303"/>
                  </a:lnTo>
                  <a:lnTo>
                    <a:pt x="955140" y="1403287"/>
                  </a:lnTo>
                  <a:lnTo>
                    <a:pt x="887239" y="1235798"/>
                  </a:lnTo>
                  <a:lnTo>
                    <a:pt x="846499" y="1127157"/>
                  </a:lnTo>
                  <a:lnTo>
                    <a:pt x="814812" y="1041149"/>
                  </a:lnTo>
                  <a:lnTo>
                    <a:pt x="755964" y="878186"/>
                  </a:lnTo>
                  <a:lnTo>
                    <a:pt x="715224" y="746911"/>
                  </a:lnTo>
                  <a:lnTo>
                    <a:pt x="674483" y="593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D460A811-FE4E-48CB-BB2F-A52EC6793784}"/>
                </a:ext>
              </a:extLst>
            </p:cNvPr>
            <p:cNvSpPr/>
            <p:nvPr/>
          </p:nvSpPr>
          <p:spPr>
            <a:xfrm>
              <a:off x="6757988" y="3668713"/>
              <a:ext cx="485775" cy="1112837"/>
            </a:xfrm>
            <a:custGeom>
              <a:avLst/>
              <a:gdLst>
                <a:gd name="connsiteX0" fmla="*/ 411956 w 485775"/>
                <a:gd name="connsiteY0" fmla="*/ 214313 h 1112044"/>
                <a:gd name="connsiteX1" fmla="*/ 404812 w 485775"/>
                <a:gd name="connsiteY1" fmla="*/ 404813 h 1112044"/>
                <a:gd name="connsiteX2" fmla="*/ 400050 w 485775"/>
                <a:gd name="connsiteY2" fmla="*/ 500063 h 1112044"/>
                <a:gd name="connsiteX3" fmla="*/ 400050 w 485775"/>
                <a:gd name="connsiteY3" fmla="*/ 557213 h 1112044"/>
                <a:gd name="connsiteX4" fmla="*/ 404812 w 485775"/>
                <a:gd name="connsiteY4" fmla="*/ 631032 h 1112044"/>
                <a:gd name="connsiteX5" fmla="*/ 411956 w 485775"/>
                <a:gd name="connsiteY5" fmla="*/ 700088 h 1112044"/>
                <a:gd name="connsiteX6" fmla="*/ 423862 w 485775"/>
                <a:gd name="connsiteY6" fmla="*/ 771525 h 1112044"/>
                <a:gd name="connsiteX7" fmla="*/ 442912 w 485775"/>
                <a:gd name="connsiteY7" fmla="*/ 854869 h 1112044"/>
                <a:gd name="connsiteX8" fmla="*/ 466725 w 485775"/>
                <a:gd name="connsiteY8" fmla="*/ 931069 h 1112044"/>
                <a:gd name="connsiteX9" fmla="*/ 476250 w 485775"/>
                <a:gd name="connsiteY9" fmla="*/ 962025 h 1112044"/>
                <a:gd name="connsiteX10" fmla="*/ 485775 w 485775"/>
                <a:gd name="connsiteY10" fmla="*/ 1023938 h 1112044"/>
                <a:gd name="connsiteX11" fmla="*/ 478631 w 485775"/>
                <a:gd name="connsiteY11" fmla="*/ 1090613 h 1112044"/>
                <a:gd name="connsiteX12" fmla="*/ 466725 w 485775"/>
                <a:gd name="connsiteY12" fmla="*/ 1112044 h 1112044"/>
                <a:gd name="connsiteX13" fmla="*/ 0 w 485775"/>
                <a:gd name="connsiteY13" fmla="*/ 619125 h 1112044"/>
                <a:gd name="connsiteX14" fmla="*/ 78581 w 485775"/>
                <a:gd name="connsiteY14" fmla="*/ 659607 h 1112044"/>
                <a:gd name="connsiteX15" fmla="*/ 104775 w 485775"/>
                <a:gd name="connsiteY15" fmla="*/ 661988 h 1112044"/>
                <a:gd name="connsiteX16" fmla="*/ 130968 w 485775"/>
                <a:gd name="connsiteY16" fmla="*/ 661988 h 1112044"/>
                <a:gd name="connsiteX17" fmla="*/ 154781 w 485775"/>
                <a:gd name="connsiteY17" fmla="*/ 654844 h 1112044"/>
                <a:gd name="connsiteX18" fmla="*/ 169068 w 485775"/>
                <a:gd name="connsiteY18" fmla="*/ 645319 h 1112044"/>
                <a:gd name="connsiteX19" fmla="*/ 180975 w 485775"/>
                <a:gd name="connsiteY19" fmla="*/ 631032 h 1112044"/>
                <a:gd name="connsiteX20" fmla="*/ 195262 w 485775"/>
                <a:gd name="connsiteY20" fmla="*/ 592932 h 1112044"/>
                <a:gd name="connsiteX21" fmla="*/ 233362 w 485775"/>
                <a:gd name="connsiteY21" fmla="*/ 457200 h 1112044"/>
                <a:gd name="connsiteX22" fmla="*/ 280987 w 485775"/>
                <a:gd name="connsiteY22" fmla="*/ 285750 h 1112044"/>
                <a:gd name="connsiteX23" fmla="*/ 342900 w 485775"/>
                <a:gd name="connsiteY23" fmla="*/ 59532 h 1112044"/>
                <a:gd name="connsiteX24" fmla="*/ 354806 w 485775"/>
                <a:gd name="connsiteY24" fmla="*/ 28575 h 1112044"/>
                <a:gd name="connsiteX25" fmla="*/ 366712 w 485775"/>
                <a:gd name="connsiteY25" fmla="*/ 11907 h 1112044"/>
                <a:gd name="connsiteX26" fmla="*/ 383381 w 485775"/>
                <a:gd name="connsiteY26" fmla="*/ 2382 h 1112044"/>
                <a:gd name="connsiteX27" fmla="*/ 395287 w 485775"/>
                <a:gd name="connsiteY27" fmla="*/ 0 h 1112044"/>
                <a:gd name="connsiteX28" fmla="*/ 407193 w 485775"/>
                <a:gd name="connsiteY28" fmla="*/ 0 h 1112044"/>
                <a:gd name="connsiteX29" fmla="*/ 414337 w 485775"/>
                <a:gd name="connsiteY29" fmla="*/ 7144 h 1112044"/>
                <a:gd name="connsiteX30" fmla="*/ 419100 w 485775"/>
                <a:gd name="connsiteY30" fmla="*/ 19050 h 1112044"/>
                <a:gd name="connsiteX31" fmla="*/ 419100 w 485775"/>
                <a:gd name="connsiteY31" fmla="*/ 95250 h 1112044"/>
                <a:gd name="connsiteX32" fmla="*/ 411956 w 485775"/>
                <a:gd name="connsiteY32" fmla="*/ 214313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5775" h="1112044">
                  <a:moveTo>
                    <a:pt x="411956" y="214313"/>
                  </a:moveTo>
                  <a:lnTo>
                    <a:pt x="404812" y="404813"/>
                  </a:lnTo>
                  <a:lnTo>
                    <a:pt x="400050" y="500063"/>
                  </a:lnTo>
                  <a:lnTo>
                    <a:pt x="400050" y="557213"/>
                  </a:lnTo>
                  <a:lnTo>
                    <a:pt x="404812" y="631032"/>
                  </a:lnTo>
                  <a:lnTo>
                    <a:pt x="411956" y="700088"/>
                  </a:lnTo>
                  <a:lnTo>
                    <a:pt x="423862" y="771525"/>
                  </a:lnTo>
                  <a:lnTo>
                    <a:pt x="442912" y="854869"/>
                  </a:lnTo>
                  <a:lnTo>
                    <a:pt x="466725" y="931069"/>
                  </a:lnTo>
                  <a:lnTo>
                    <a:pt x="476250" y="962025"/>
                  </a:lnTo>
                  <a:lnTo>
                    <a:pt x="485775" y="1023938"/>
                  </a:lnTo>
                  <a:lnTo>
                    <a:pt x="478631" y="1090613"/>
                  </a:lnTo>
                  <a:lnTo>
                    <a:pt x="466725" y="1112044"/>
                  </a:lnTo>
                  <a:lnTo>
                    <a:pt x="0" y="619125"/>
                  </a:lnTo>
                  <a:lnTo>
                    <a:pt x="78581" y="659607"/>
                  </a:lnTo>
                  <a:lnTo>
                    <a:pt x="104775" y="661988"/>
                  </a:lnTo>
                  <a:lnTo>
                    <a:pt x="130968" y="661988"/>
                  </a:lnTo>
                  <a:lnTo>
                    <a:pt x="154781" y="654844"/>
                  </a:lnTo>
                  <a:lnTo>
                    <a:pt x="169068" y="645319"/>
                  </a:lnTo>
                  <a:lnTo>
                    <a:pt x="180975" y="631032"/>
                  </a:lnTo>
                  <a:lnTo>
                    <a:pt x="195262" y="592932"/>
                  </a:lnTo>
                  <a:lnTo>
                    <a:pt x="233362" y="457200"/>
                  </a:lnTo>
                  <a:lnTo>
                    <a:pt x="280987" y="285750"/>
                  </a:lnTo>
                  <a:lnTo>
                    <a:pt x="342900" y="59532"/>
                  </a:lnTo>
                  <a:lnTo>
                    <a:pt x="354806" y="28575"/>
                  </a:lnTo>
                  <a:lnTo>
                    <a:pt x="366712" y="11907"/>
                  </a:lnTo>
                  <a:lnTo>
                    <a:pt x="383381" y="2382"/>
                  </a:lnTo>
                  <a:lnTo>
                    <a:pt x="395287" y="0"/>
                  </a:lnTo>
                  <a:lnTo>
                    <a:pt x="407193" y="0"/>
                  </a:lnTo>
                  <a:lnTo>
                    <a:pt x="414337" y="7144"/>
                  </a:lnTo>
                  <a:lnTo>
                    <a:pt x="419100" y="19050"/>
                  </a:lnTo>
                  <a:lnTo>
                    <a:pt x="419100" y="95250"/>
                  </a:lnTo>
                  <a:lnTo>
                    <a:pt x="411956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BA2B2EA0-DC61-4813-B194-C10131627298}"/>
                </a:ext>
              </a:extLst>
            </p:cNvPr>
            <p:cNvSpPr/>
            <p:nvPr/>
          </p:nvSpPr>
          <p:spPr>
            <a:xfrm>
              <a:off x="4906963" y="2522538"/>
              <a:ext cx="1590675" cy="1677987"/>
            </a:xfrm>
            <a:custGeom>
              <a:avLst/>
              <a:gdLst>
                <a:gd name="connsiteX0" fmla="*/ 1385888 w 1590675"/>
                <a:gd name="connsiteY0" fmla="*/ 583406 h 1678781"/>
                <a:gd name="connsiteX1" fmla="*/ 1269207 w 1590675"/>
                <a:gd name="connsiteY1" fmla="*/ 721519 h 1678781"/>
                <a:gd name="connsiteX2" fmla="*/ 1133475 w 1590675"/>
                <a:gd name="connsiteY2" fmla="*/ 876300 h 1678781"/>
                <a:gd name="connsiteX3" fmla="*/ 1050132 w 1590675"/>
                <a:gd name="connsiteY3" fmla="*/ 966787 h 1678781"/>
                <a:gd name="connsiteX4" fmla="*/ 964407 w 1590675"/>
                <a:gd name="connsiteY4" fmla="*/ 1054894 h 1678781"/>
                <a:gd name="connsiteX5" fmla="*/ 783432 w 1590675"/>
                <a:gd name="connsiteY5" fmla="*/ 1204912 h 1678781"/>
                <a:gd name="connsiteX6" fmla="*/ 633413 w 1590675"/>
                <a:gd name="connsiteY6" fmla="*/ 1319212 h 1678781"/>
                <a:gd name="connsiteX7" fmla="*/ 457200 w 1590675"/>
                <a:gd name="connsiteY7" fmla="*/ 1440656 h 1678781"/>
                <a:gd name="connsiteX8" fmla="*/ 276225 w 1590675"/>
                <a:gd name="connsiteY8" fmla="*/ 1554956 h 1678781"/>
                <a:gd name="connsiteX9" fmla="*/ 195263 w 1590675"/>
                <a:gd name="connsiteY9" fmla="*/ 1602581 h 1678781"/>
                <a:gd name="connsiteX10" fmla="*/ 130969 w 1590675"/>
                <a:gd name="connsiteY10" fmla="*/ 1638300 h 1678781"/>
                <a:gd name="connsiteX11" fmla="*/ 83344 w 1590675"/>
                <a:gd name="connsiteY11" fmla="*/ 1664494 h 1678781"/>
                <a:gd name="connsiteX12" fmla="*/ 50007 w 1590675"/>
                <a:gd name="connsiteY12" fmla="*/ 1676400 h 1678781"/>
                <a:gd name="connsiteX13" fmla="*/ 26194 w 1590675"/>
                <a:gd name="connsiteY13" fmla="*/ 1678781 h 1678781"/>
                <a:gd name="connsiteX14" fmla="*/ 14288 w 1590675"/>
                <a:gd name="connsiteY14" fmla="*/ 1678781 h 1678781"/>
                <a:gd name="connsiteX15" fmla="*/ 4763 w 1590675"/>
                <a:gd name="connsiteY15" fmla="*/ 1676400 h 1678781"/>
                <a:gd name="connsiteX16" fmla="*/ 0 w 1590675"/>
                <a:gd name="connsiteY16" fmla="*/ 1664494 h 1678781"/>
                <a:gd name="connsiteX17" fmla="*/ 7144 w 1590675"/>
                <a:gd name="connsiteY17" fmla="*/ 1635919 h 1678781"/>
                <a:gd name="connsiteX18" fmla="*/ 21432 w 1590675"/>
                <a:gd name="connsiteY18" fmla="*/ 1614487 h 1678781"/>
                <a:gd name="connsiteX19" fmla="*/ 116682 w 1590675"/>
                <a:gd name="connsiteY19" fmla="*/ 1533525 h 1678781"/>
                <a:gd name="connsiteX20" fmla="*/ 245269 w 1590675"/>
                <a:gd name="connsiteY20" fmla="*/ 1419225 h 1678781"/>
                <a:gd name="connsiteX21" fmla="*/ 407194 w 1590675"/>
                <a:gd name="connsiteY21" fmla="*/ 1266825 h 1678781"/>
                <a:gd name="connsiteX22" fmla="*/ 504825 w 1590675"/>
                <a:gd name="connsiteY22" fmla="*/ 1173956 h 1678781"/>
                <a:gd name="connsiteX23" fmla="*/ 597694 w 1590675"/>
                <a:gd name="connsiteY23" fmla="*/ 1083469 h 1678781"/>
                <a:gd name="connsiteX24" fmla="*/ 709613 w 1590675"/>
                <a:gd name="connsiteY24" fmla="*/ 973931 h 1678781"/>
                <a:gd name="connsiteX25" fmla="*/ 942975 w 1590675"/>
                <a:gd name="connsiteY25" fmla="*/ 735806 h 1678781"/>
                <a:gd name="connsiteX26" fmla="*/ 1019175 w 1590675"/>
                <a:gd name="connsiteY26" fmla="*/ 652462 h 1678781"/>
                <a:gd name="connsiteX27" fmla="*/ 1092994 w 1590675"/>
                <a:gd name="connsiteY27" fmla="*/ 569119 h 1678781"/>
                <a:gd name="connsiteX28" fmla="*/ 1154907 w 1590675"/>
                <a:gd name="connsiteY28" fmla="*/ 490537 h 1678781"/>
                <a:gd name="connsiteX29" fmla="*/ 1183482 w 1590675"/>
                <a:gd name="connsiteY29" fmla="*/ 452437 h 1678781"/>
                <a:gd name="connsiteX30" fmla="*/ 1202532 w 1590675"/>
                <a:gd name="connsiteY30" fmla="*/ 419100 h 1678781"/>
                <a:gd name="connsiteX31" fmla="*/ 1212057 w 1590675"/>
                <a:gd name="connsiteY31" fmla="*/ 395287 h 1678781"/>
                <a:gd name="connsiteX32" fmla="*/ 1228725 w 1590675"/>
                <a:gd name="connsiteY32" fmla="*/ 340519 h 1678781"/>
                <a:gd name="connsiteX33" fmla="*/ 1235869 w 1590675"/>
                <a:gd name="connsiteY33" fmla="*/ 309562 h 1678781"/>
                <a:gd name="connsiteX34" fmla="*/ 1243013 w 1590675"/>
                <a:gd name="connsiteY34" fmla="*/ 269081 h 1678781"/>
                <a:gd name="connsiteX35" fmla="*/ 1243013 w 1590675"/>
                <a:gd name="connsiteY35" fmla="*/ 245269 h 1678781"/>
                <a:gd name="connsiteX36" fmla="*/ 1243013 w 1590675"/>
                <a:gd name="connsiteY36" fmla="*/ 223837 h 1678781"/>
                <a:gd name="connsiteX37" fmla="*/ 1240632 w 1590675"/>
                <a:gd name="connsiteY37" fmla="*/ 195262 h 1678781"/>
                <a:gd name="connsiteX38" fmla="*/ 1231107 w 1590675"/>
                <a:gd name="connsiteY38" fmla="*/ 157162 h 1678781"/>
                <a:gd name="connsiteX39" fmla="*/ 1212057 w 1590675"/>
                <a:gd name="connsiteY39" fmla="*/ 114300 h 1678781"/>
                <a:gd name="connsiteX40" fmla="*/ 1188244 w 1590675"/>
                <a:gd name="connsiteY40" fmla="*/ 76200 h 1678781"/>
                <a:gd name="connsiteX41" fmla="*/ 1166813 w 1590675"/>
                <a:gd name="connsiteY41" fmla="*/ 42862 h 1678781"/>
                <a:gd name="connsiteX42" fmla="*/ 1162050 w 1590675"/>
                <a:gd name="connsiteY42" fmla="*/ 23812 h 1678781"/>
                <a:gd name="connsiteX43" fmla="*/ 1162050 w 1590675"/>
                <a:gd name="connsiteY43" fmla="*/ 9525 h 1678781"/>
                <a:gd name="connsiteX44" fmla="*/ 1164432 w 1590675"/>
                <a:gd name="connsiteY44" fmla="*/ 4762 h 1678781"/>
                <a:gd name="connsiteX45" fmla="*/ 1173957 w 1590675"/>
                <a:gd name="connsiteY45" fmla="*/ 0 h 1678781"/>
                <a:gd name="connsiteX46" fmla="*/ 1190625 w 1590675"/>
                <a:gd name="connsiteY46" fmla="*/ 0 h 1678781"/>
                <a:gd name="connsiteX47" fmla="*/ 1226344 w 1590675"/>
                <a:gd name="connsiteY47" fmla="*/ 14287 h 1678781"/>
                <a:gd name="connsiteX48" fmla="*/ 1264444 w 1590675"/>
                <a:gd name="connsiteY48" fmla="*/ 23812 h 1678781"/>
                <a:gd name="connsiteX49" fmla="*/ 1335882 w 1590675"/>
                <a:gd name="connsiteY49" fmla="*/ 50006 h 1678781"/>
                <a:gd name="connsiteX50" fmla="*/ 1397794 w 1590675"/>
                <a:gd name="connsiteY50" fmla="*/ 85725 h 1678781"/>
                <a:gd name="connsiteX51" fmla="*/ 1447800 w 1590675"/>
                <a:gd name="connsiteY51" fmla="*/ 121444 h 1678781"/>
                <a:gd name="connsiteX52" fmla="*/ 1509713 w 1590675"/>
                <a:gd name="connsiteY52" fmla="*/ 185737 h 1678781"/>
                <a:gd name="connsiteX53" fmla="*/ 1554957 w 1590675"/>
                <a:gd name="connsiteY53" fmla="*/ 242887 h 1678781"/>
                <a:gd name="connsiteX54" fmla="*/ 1578769 w 1590675"/>
                <a:gd name="connsiteY54" fmla="*/ 278606 h 1678781"/>
                <a:gd name="connsiteX55" fmla="*/ 1585913 w 1590675"/>
                <a:gd name="connsiteY55" fmla="*/ 297656 h 1678781"/>
                <a:gd name="connsiteX56" fmla="*/ 1590675 w 1590675"/>
                <a:gd name="connsiteY56" fmla="*/ 323850 h 1678781"/>
                <a:gd name="connsiteX57" fmla="*/ 1590675 w 1590675"/>
                <a:gd name="connsiteY57" fmla="*/ 342900 h 1678781"/>
                <a:gd name="connsiteX58" fmla="*/ 1581150 w 1590675"/>
                <a:gd name="connsiteY58" fmla="*/ 371475 h 1678781"/>
                <a:gd name="connsiteX59" fmla="*/ 1562100 w 1590675"/>
                <a:gd name="connsiteY59" fmla="*/ 400050 h 1678781"/>
                <a:gd name="connsiteX60" fmla="*/ 1526382 w 1590675"/>
                <a:gd name="connsiteY60" fmla="*/ 433387 h 1678781"/>
                <a:gd name="connsiteX61" fmla="*/ 1493044 w 1590675"/>
                <a:gd name="connsiteY61" fmla="*/ 459581 h 1678781"/>
                <a:gd name="connsiteX62" fmla="*/ 1471613 w 1590675"/>
                <a:gd name="connsiteY62" fmla="*/ 483394 h 1678781"/>
                <a:gd name="connsiteX63" fmla="*/ 1385888 w 1590675"/>
                <a:gd name="connsiteY63" fmla="*/ 58340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90675" h="1678781">
                  <a:moveTo>
                    <a:pt x="1385888" y="583406"/>
                  </a:moveTo>
                  <a:lnTo>
                    <a:pt x="1269207" y="721519"/>
                  </a:lnTo>
                  <a:lnTo>
                    <a:pt x="1133475" y="876300"/>
                  </a:lnTo>
                  <a:lnTo>
                    <a:pt x="1050132" y="966787"/>
                  </a:lnTo>
                  <a:lnTo>
                    <a:pt x="964407" y="1054894"/>
                  </a:lnTo>
                  <a:lnTo>
                    <a:pt x="783432" y="1204912"/>
                  </a:lnTo>
                  <a:lnTo>
                    <a:pt x="633413" y="1319212"/>
                  </a:lnTo>
                  <a:lnTo>
                    <a:pt x="457200" y="1440656"/>
                  </a:lnTo>
                  <a:lnTo>
                    <a:pt x="276225" y="1554956"/>
                  </a:lnTo>
                  <a:lnTo>
                    <a:pt x="195263" y="1602581"/>
                  </a:lnTo>
                  <a:lnTo>
                    <a:pt x="130969" y="1638300"/>
                  </a:lnTo>
                  <a:lnTo>
                    <a:pt x="83344" y="1664494"/>
                  </a:lnTo>
                  <a:lnTo>
                    <a:pt x="50007" y="1676400"/>
                  </a:lnTo>
                  <a:lnTo>
                    <a:pt x="26194" y="1678781"/>
                  </a:lnTo>
                  <a:lnTo>
                    <a:pt x="14288" y="1678781"/>
                  </a:lnTo>
                  <a:lnTo>
                    <a:pt x="4763" y="1676400"/>
                  </a:lnTo>
                  <a:lnTo>
                    <a:pt x="0" y="1664494"/>
                  </a:lnTo>
                  <a:lnTo>
                    <a:pt x="7144" y="1635919"/>
                  </a:lnTo>
                  <a:lnTo>
                    <a:pt x="21432" y="1614487"/>
                  </a:lnTo>
                  <a:lnTo>
                    <a:pt x="116682" y="1533525"/>
                  </a:lnTo>
                  <a:lnTo>
                    <a:pt x="245269" y="1419225"/>
                  </a:lnTo>
                  <a:lnTo>
                    <a:pt x="407194" y="1266825"/>
                  </a:lnTo>
                  <a:lnTo>
                    <a:pt x="504825" y="1173956"/>
                  </a:lnTo>
                  <a:lnTo>
                    <a:pt x="597694" y="1083469"/>
                  </a:lnTo>
                  <a:lnTo>
                    <a:pt x="709613" y="973931"/>
                  </a:lnTo>
                  <a:lnTo>
                    <a:pt x="942975" y="735806"/>
                  </a:lnTo>
                  <a:lnTo>
                    <a:pt x="1019175" y="652462"/>
                  </a:lnTo>
                  <a:lnTo>
                    <a:pt x="1092994" y="569119"/>
                  </a:lnTo>
                  <a:lnTo>
                    <a:pt x="1154907" y="490537"/>
                  </a:lnTo>
                  <a:lnTo>
                    <a:pt x="1183482" y="452437"/>
                  </a:lnTo>
                  <a:lnTo>
                    <a:pt x="1202532" y="419100"/>
                  </a:lnTo>
                  <a:lnTo>
                    <a:pt x="1212057" y="395287"/>
                  </a:lnTo>
                  <a:lnTo>
                    <a:pt x="1228725" y="340519"/>
                  </a:lnTo>
                  <a:lnTo>
                    <a:pt x="1235869" y="309562"/>
                  </a:lnTo>
                  <a:lnTo>
                    <a:pt x="1243013" y="269081"/>
                  </a:lnTo>
                  <a:lnTo>
                    <a:pt x="1243013" y="245269"/>
                  </a:lnTo>
                  <a:lnTo>
                    <a:pt x="1243013" y="223837"/>
                  </a:lnTo>
                  <a:lnTo>
                    <a:pt x="1240632" y="195262"/>
                  </a:lnTo>
                  <a:lnTo>
                    <a:pt x="1231107" y="157162"/>
                  </a:lnTo>
                  <a:lnTo>
                    <a:pt x="1212057" y="114300"/>
                  </a:lnTo>
                  <a:lnTo>
                    <a:pt x="1188244" y="76200"/>
                  </a:lnTo>
                  <a:lnTo>
                    <a:pt x="1166813" y="42862"/>
                  </a:lnTo>
                  <a:lnTo>
                    <a:pt x="1162050" y="23812"/>
                  </a:lnTo>
                  <a:lnTo>
                    <a:pt x="1162050" y="9525"/>
                  </a:lnTo>
                  <a:lnTo>
                    <a:pt x="1164432" y="4762"/>
                  </a:lnTo>
                  <a:lnTo>
                    <a:pt x="1173957" y="0"/>
                  </a:lnTo>
                  <a:lnTo>
                    <a:pt x="1190625" y="0"/>
                  </a:lnTo>
                  <a:lnTo>
                    <a:pt x="1226344" y="14287"/>
                  </a:lnTo>
                  <a:lnTo>
                    <a:pt x="1264444" y="23812"/>
                  </a:lnTo>
                  <a:lnTo>
                    <a:pt x="1335882" y="50006"/>
                  </a:lnTo>
                  <a:lnTo>
                    <a:pt x="1397794" y="85725"/>
                  </a:lnTo>
                  <a:lnTo>
                    <a:pt x="1447800" y="121444"/>
                  </a:lnTo>
                  <a:lnTo>
                    <a:pt x="1509713" y="185737"/>
                  </a:lnTo>
                  <a:lnTo>
                    <a:pt x="1554957" y="242887"/>
                  </a:lnTo>
                  <a:lnTo>
                    <a:pt x="1578769" y="278606"/>
                  </a:lnTo>
                  <a:lnTo>
                    <a:pt x="1585913" y="297656"/>
                  </a:lnTo>
                  <a:lnTo>
                    <a:pt x="1590675" y="323850"/>
                  </a:lnTo>
                  <a:lnTo>
                    <a:pt x="1590675" y="342900"/>
                  </a:lnTo>
                  <a:lnTo>
                    <a:pt x="1581150" y="371475"/>
                  </a:lnTo>
                  <a:lnTo>
                    <a:pt x="1562100" y="400050"/>
                  </a:lnTo>
                  <a:lnTo>
                    <a:pt x="1526382" y="433387"/>
                  </a:lnTo>
                  <a:lnTo>
                    <a:pt x="1493044" y="459581"/>
                  </a:lnTo>
                  <a:lnTo>
                    <a:pt x="1471613" y="483394"/>
                  </a:lnTo>
                  <a:lnTo>
                    <a:pt x="1385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A55F93FD-69E8-4B6B-A2CD-26796287FFCC}"/>
                </a:ext>
              </a:extLst>
            </p:cNvPr>
            <p:cNvSpPr/>
            <p:nvPr/>
          </p:nvSpPr>
          <p:spPr>
            <a:xfrm>
              <a:off x="5389563" y="1266825"/>
              <a:ext cx="742950" cy="554038"/>
            </a:xfrm>
            <a:custGeom>
              <a:avLst/>
              <a:gdLst>
                <a:gd name="connsiteX0" fmla="*/ 321469 w 742950"/>
                <a:gd name="connsiteY0" fmla="*/ 319088 h 554831"/>
                <a:gd name="connsiteX1" fmla="*/ 252412 w 742950"/>
                <a:gd name="connsiteY1" fmla="*/ 259556 h 554831"/>
                <a:gd name="connsiteX2" fmla="*/ 154781 w 742950"/>
                <a:gd name="connsiteY2" fmla="*/ 176213 h 554831"/>
                <a:gd name="connsiteX3" fmla="*/ 107156 w 742950"/>
                <a:gd name="connsiteY3" fmla="*/ 140494 h 554831"/>
                <a:gd name="connsiteX4" fmla="*/ 64294 w 742950"/>
                <a:gd name="connsiteY4" fmla="*/ 107156 h 554831"/>
                <a:gd name="connsiteX5" fmla="*/ 19050 w 742950"/>
                <a:gd name="connsiteY5" fmla="*/ 76200 h 554831"/>
                <a:gd name="connsiteX6" fmla="*/ 2381 w 742950"/>
                <a:gd name="connsiteY6" fmla="*/ 59531 h 554831"/>
                <a:gd name="connsiteX7" fmla="*/ 0 w 742950"/>
                <a:gd name="connsiteY7" fmla="*/ 47625 h 554831"/>
                <a:gd name="connsiteX8" fmla="*/ 0 w 742950"/>
                <a:gd name="connsiteY8" fmla="*/ 33338 h 554831"/>
                <a:gd name="connsiteX9" fmla="*/ 2381 w 742950"/>
                <a:gd name="connsiteY9" fmla="*/ 16669 h 554831"/>
                <a:gd name="connsiteX10" fmla="*/ 11906 w 742950"/>
                <a:gd name="connsiteY10" fmla="*/ 7144 h 554831"/>
                <a:gd name="connsiteX11" fmla="*/ 30956 w 742950"/>
                <a:gd name="connsiteY11" fmla="*/ 0 h 554831"/>
                <a:gd name="connsiteX12" fmla="*/ 57150 w 742950"/>
                <a:gd name="connsiteY12" fmla="*/ 2381 h 554831"/>
                <a:gd name="connsiteX13" fmla="*/ 173831 w 742950"/>
                <a:gd name="connsiteY13" fmla="*/ 35719 h 554831"/>
                <a:gd name="connsiteX14" fmla="*/ 383381 w 742950"/>
                <a:gd name="connsiteY14" fmla="*/ 100013 h 554831"/>
                <a:gd name="connsiteX15" fmla="*/ 557212 w 742950"/>
                <a:gd name="connsiteY15" fmla="*/ 152400 h 554831"/>
                <a:gd name="connsiteX16" fmla="*/ 583406 w 742950"/>
                <a:gd name="connsiteY16" fmla="*/ 166688 h 554831"/>
                <a:gd name="connsiteX17" fmla="*/ 623887 w 742950"/>
                <a:gd name="connsiteY17" fmla="*/ 202406 h 554831"/>
                <a:gd name="connsiteX18" fmla="*/ 661987 w 742950"/>
                <a:gd name="connsiteY18" fmla="*/ 247650 h 554831"/>
                <a:gd name="connsiteX19" fmla="*/ 692944 w 742950"/>
                <a:gd name="connsiteY19" fmla="*/ 300038 h 554831"/>
                <a:gd name="connsiteX20" fmla="*/ 714375 w 742950"/>
                <a:gd name="connsiteY20" fmla="*/ 350044 h 554831"/>
                <a:gd name="connsiteX21" fmla="*/ 731044 w 742950"/>
                <a:gd name="connsiteY21" fmla="*/ 400050 h 554831"/>
                <a:gd name="connsiteX22" fmla="*/ 740569 w 742950"/>
                <a:gd name="connsiteY22" fmla="*/ 471488 h 554831"/>
                <a:gd name="connsiteX23" fmla="*/ 742950 w 742950"/>
                <a:gd name="connsiteY23" fmla="*/ 507206 h 554831"/>
                <a:gd name="connsiteX24" fmla="*/ 735806 w 742950"/>
                <a:gd name="connsiteY24" fmla="*/ 523875 h 554831"/>
                <a:gd name="connsiteX25" fmla="*/ 714375 w 742950"/>
                <a:gd name="connsiteY25" fmla="*/ 542925 h 554831"/>
                <a:gd name="connsiteX26" fmla="*/ 688181 w 742950"/>
                <a:gd name="connsiteY26" fmla="*/ 552450 h 554831"/>
                <a:gd name="connsiteX27" fmla="*/ 654844 w 742950"/>
                <a:gd name="connsiteY27" fmla="*/ 554831 h 554831"/>
                <a:gd name="connsiteX28" fmla="*/ 623887 w 742950"/>
                <a:gd name="connsiteY28" fmla="*/ 554831 h 554831"/>
                <a:gd name="connsiteX29" fmla="*/ 592931 w 742950"/>
                <a:gd name="connsiteY29" fmla="*/ 547688 h 554831"/>
                <a:gd name="connsiteX30" fmla="*/ 542925 w 742950"/>
                <a:gd name="connsiteY30" fmla="*/ 521494 h 554831"/>
                <a:gd name="connsiteX31" fmla="*/ 497681 w 742950"/>
                <a:gd name="connsiteY31" fmla="*/ 488156 h 554831"/>
                <a:gd name="connsiteX32" fmla="*/ 447675 w 742950"/>
                <a:gd name="connsiteY32" fmla="*/ 440531 h 554831"/>
                <a:gd name="connsiteX33" fmla="*/ 376237 w 742950"/>
                <a:gd name="connsiteY33" fmla="*/ 371475 h 554831"/>
                <a:gd name="connsiteX34" fmla="*/ 321469 w 742950"/>
                <a:gd name="connsiteY34" fmla="*/ 3190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2950" h="554831">
                  <a:moveTo>
                    <a:pt x="321469" y="319088"/>
                  </a:moveTo>
                  <a:lnTo>
                    <a:pt x="252412" y="259556"/>
                  </a:lnTo>
                  <a:lnTo>
                    <a:pt x="154781" y="176213"/>
                  </a:lnTo>
                  <a:lnTo>
                    <a:pt x="107156" y="140494"/>
                  </a:lnTo>
                  <a:lnTo>
                    <a:pt x="64294" y="107156"/>
                  </a:lnTo>
                  <a:lnTo>
                    <a:pt x="19050" y="76200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0"/>
                  </a:lnTo>
                  <a:lnTo>
                    <a:pt x="57150" y="2381"/>
                  </a:lnTo>
                  <a:lnTo>
                    <a:pt x="173831" y="35719"/>
                  </a:lnTo>
                  <a:lnTo>
                    <a:pt x="383381" y="100013"/>
                  </a:lnTo>
                  <a:lnTo>
                    <a:pt x="557212" y="152400"/>
                  </a:lnTo>
                  <a:lnTo>
                    <a:pt x="583406" y="166688"/>
                  </a:lnTo>
                  <a:lnTo>
                    <a:pt x="623887" y="202406"/>
                  </a:lnTo>
                  <a:lnTo>
                    <a:pt x="661987" y="247650"/>
                  </a:lnTo>
                  <a:lnTo>
                    <a:pt x="692944" y="300038"/>
                  </a:lnTo>
                  <a:lnTo>
                    <a:pt x="714375" y="350044"/>
                  </a:lnTo>
                  <a:lnTo>
                    <a:pt x="731044" y="400050"/>
                  </a:lnTo>
                  <a:lnTo>
                    <a:pt x="740569" y="471488"/>
                  </a:lnTo>
                  <a:lnTo>
                    <a:pt x="742950" y="507206"/>
                  </a:lnTo>
                  <a:lnTo>
                    <a:pt x="735806" y="523875"/>
                  </a:lnTo>
                  <a:lnTo>
                    <a:pt x="714375" y="542925"/>
                  </a:lnTo>
                  <a:lnTo>
                    <a:pt x="688181" y="552450"/>
                  </a:lnTo>
                  <a:lnTo>
                    <a:pt x="654844" y="554831"/>
                  </a:lnTo>
                  <a:lnTo>
                    <a:pt x="623887" y="554831"/>
                  </a:lnTo>
                  <a:lnTo>
                    <a:pt x="592931" y="547688"/>
                  </a:lnTo>
                  <a:lnTo>
                    <a:pt x="542925" y="521494"/>
                  </a:lnTo>
                  <a:lnTo>
                    <a:pt x="497681" y="488156"/>
                  </a:lnTo>
                  <a:lnTo>
                    <a:pt x="447675" y="440531"/>
                  </a:lnTo>
                  <a:lnTo>
                    <a:pt x="376237" y="371475"/>
                  </a:lnTo>
                  <a:lnTo>
                    <a:pt x="3214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BFCC3296-73D4-4BAE-8F93-36A2AA41F3CD}"/>
                </a:ext>
              </a:extLst>
            </p:cNvPr>
            <p:cNvSpPr/>
            <p:nvPr/>
          </p:nvSpPr>
          <p:spPr>
            <a:xfrm>
              <a:off x="3379788" y="4748213"/>
              <a:ext cx="434975" cy="1092200"/>
            </a:xfrm>
            <a:custGeom>
              <a:avLst/>
              <a:gdLst>
                <a:gd name="connsiteX0" fmla="*/ 400050 w 435769"/>
                <a:gd name="connsiteY0" fmla="*/ 538162 h 1092993"/>
                <a:gd name="connsiteX1" fmla="*/ 419100 w 435769"/>
                <a:gd name="connsiteY1" fmla="*/ 812006 h 1092993"/>
                <a:gd name="connsiteX2" fmla="*/ 435769 w 435769"/>
                <a:gd name="connsiteY2" fmla="*/ 1057275 h 1092993"/>
                <a:gd name="connsiteX3" fmla="*/ 216694 w 435769"/>
                <a:gd name="connsiteY3" fmla="*/ 1092993 h 1092993"/>
                <a:gd name="connsiteX4" fmla="*/ 195262 w 435769"/>
                <a:gd name="connsiteY4" fmla="*/ 871537 h 1092993"/>
                <a:gd name="connsiteX5" fmla="*/ 176212 w 435769"/>
                <a:gd name="connsiteY5" fmla="*/ 678656 h 1092993"/>
                <a:gd name="connsiteX6" fmla="*/ 154781 w 435769"/>
                <a:gd name="connsiteY6" fmla="*/ 445293 h 1092993"/>
                <a:gd name="connsiteX7" fmla="*/ 140494 w 435769"/>
                <a:gd name="connsiteY7" fmla="*/ 285750 h 1092993"/>
                <a:gd name="connsiteX8" fmla="*/ 138112 w 435769"/>
                <a:gd name="connsiteY8" fmla="*/ 269081 h 1092993"/>
                <a:gd name="connsiteX9" fmla="*/ 119062 w 435769"/>
                <a:gd name="connsiteY9" fmla="*/ 238125 h 1092993"/>
                <a:gd name="connsiteX10" fmla="*/ 90487 w 435769"/>
                <a:gd name="connsiteY10" fmla="*/ 197643 h 1092993"/>
                <a:gd name="connsiteX11" fmla="*/ 52387 w 435769"/>
                <a:gd name="connsiteY11" fmla="*/ 140493 h 1092993"/>
                <a:gd name="connsiteX12" fmla="*/ 21431 w 435769"/>
                <a:gd name="connsiteY12" fmla="*/ 92868 h 1092993"/>
                <a:gd name="connsiteX13" fmla="*/ 4762 w 435769"/>
                <a:gd name="connsiteY13" fmla="*/ 59531 h 1092993"/>
                <a:gd name="connsiteX14" fmla="*/ 0 w 435769"/>
                <a:gd name="connsiteY14" fmla="*/ 40481 h 1092993"/>
                <a:gd name="connsiteX15" fmla="*/ 2381 w 435769"/>
                <a:gd name="connsiteY15" fmla="*/ 19050 h 1092993"/>
                <a:gd name="connsiteX16" fmla="*/ 9525 w 435769"/>
                <a:gd name="connsiteY16" fmla="*/ 7143 h 1092993"/>
                <a:gd name="connsiteX17" fmla="*/ 23812 w 435769"/>
                <a:gd name="connsiteY17" fmla="*/ 0 h 1092993"/>
                <a:gd name="connsiteX18" fmla="*/ 42862 w 435769"/>
                <a:gd name="connsiteY18" fmla="*/ 0 h 1092993"/>
                <a:gd name="connsiteX19" fmla="*/ 100012 w 435769"/>
                <a:gd name="connsiteY19" fmla="*/ 7143 h 1092993"/>
                <a:gd name="connsiteX20" fmla="*/ 188119 w 435769"/>
                <a:gd name="connsiteY20" fmla="*/ 26193 h 1092993"/>
                <a:gd name="connsiteX21" fmla="*/ 269081 w 435769"/>
                <a:gd name="connsiteY21" fmla="*/ 52387 h 1092993"/>
                <a:gd name="connsiteX22" fmla="*/ 342900 w 435769"/>
                <a:gd name="connsiteY22" fmla="*/ 88106 h 1092993"/>
                <a:gd name="connsiteX23" fmla="*/ 381000 w 435769"/>
                <a:gd name="connsiteY23" fmla="*/ 240506 h 1092993"/>
                <a:gd name="connsiteX24" fmla="*/ 400050 w 435769"/>
                <a:gd name="connsiteY24" fmla="*/ 5381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5769" h="1092993">
                  <a:moveTo>
                    <a:pt x="400050" y="538162"/>
                  </a:moveTo>
                  <a:lnTo>
                    <a:pt x="419100" y="812006"/>
                  </a:lnTo>
                  <a:lnTo>
                    <a:pt x="435769" y="1057275"/>
                  </a:lnTo>
                  <a:lnTo>
                    <a:pt x="216694" y="1092993"/>
                  </a:lnTo>
                  <a:lnTo>
                    <a:pt x="195262" y="871537"/>
                  </a:lnTo>
                  <a:lnTo>
                    <a:pt x="176212" y="678656"/>
                  </a:lnTo>
                  <a:lnTo>
                    <a:pt x="154781" y="445293"/>
                  </a:lnTo>
                  <a:lnTo>
                    <a:pt x="140494" y="285750"/>
                  </a:lnTo>
                  <a:lnTo>
                    <a:pt x="138112" y="269081"/>
                  </a:lnTo>
                  <a:lnTo>
                    <a:pt x="119062" y="238125"/>
                  </a:lnTo>
                  <a:lnTo>
                    <a:pt x="90487" y="197643"/>
                  </a:lnTo>
                  <a:lnTo>
                    <a:pt x="52387" y="140493"/>
                  </a:lnTo>
                  <a:lnTo>
                    <a:pt x="21431" y="92868"/>
                  </a:lnTo>
                  <a:lnTo>
                    <a:pt x="4762" y="59531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9525" y="7143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0012" y="7143"/>
                  </a:lnTo>
                  <a:lnTo>
                    <a:pt x="188119" y="26193"/>
                  </a:lnTo>
                  <a:lnTo>
                    <a:pt x="269081" y="52387"/>
                  </a:lnTo>
                  <a:lnTo>
                    <a:pt x="342900" y="88106"/>
                  </a:lnTo>
                  <a:lnTo>
                    <a:pt x="381000" y="240506"/>
                  </a:lnTo>
                  <a:lnTo>
                    <a:pt x="400050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0DFD4876-E320-48FB-8D62-7C19720230B2}"/>
                </a:ext>
              </a:extLst>
            </p:cNvPr>
            <p:cNvSpPr/>
            <p:nvPr/>
          </p:nvSpPr>
          <p:spPr>
            <a:xfrm>
              <a:off x="3643313" y="4614863"/>
              <a:ext cx="2835275" cy="1085850"/>
            </a:xfrm>
            <a:custGeom>
              <a:avLst/>
              <a:gdLst>
                <a:gd name="connsiteX0" fmla="*/ 1364456 w 2836068"/>
                <a:gd name="connsiteY0" fmla="*/ 71437 h 1085850"/>
                <a:gd name="connsiteX1" fmla="*/ 1152525 w 2836068"/>
                <a:gd name="connsiteY1" fmla="*/ 85725 h 1085850"/>
                <a:gd name="connsiteX2" fmla="*/ 978693 w 2836068"/>
                <a:gd name="connsiteY2" fmla="*/ 100012 h 1085850"/>
                <a:gd name="connsiteX3" fmla="*/ 804862 w 2836068"/>
                <a:gd name="connsiteY3" fmla="*/ 116681 h 1085850"/>
                <a:gd name="connsiteX4" fmla="*/ 657225 w 2836068"/>
                <a:gd name="connsiteY4" fmla="*/ 133350 h 1085850"/>
                <a:gd name="connsiteX5" fmla="*/ 495300 w 2836068"/>
                <a:gd name="connsiteY5" fmla="*/ 154781 h 1085850"/>
                <a:gd name="connsiteX6" fmla="*/ 323850 w 2836068"/>
                <a:gd name="connsiteY6" fmla="*/ 178593 h 1085850"/>
                <a:gd name="connsiteX7" fmla="*/ 192881 w 2836068"/>
                <a:gd name="connsiteY7" fmla="*/ 200025 h 1085850"/>
                <a:gd name="connsiteX8" fmla="*/ 0 w 2836068"/>
                <a:gd name="connsiteY8" fmla="*/ 235743 h 1085850"/>
                <a:gd name="connsiteX9" fmla="*/ 40481 w 2836068"/>
                <a:gd name="connsiteY9" fmla="*/ 411956 h 1085850"/>
                <a:gd name="connsiteX10" fmla="*/ 190500 w 2836068"/>
                <a:gd name="connsiteY10" fmla="*/ 381000 h 1085850"/>
                <a:gd name="connsiteX11" fmla="*/ 316706 w 2836068"/>
                <a:gd name="connsiteY11" fmla="*/ 357187 h 1085850"/>
                <a:gd name="connsiteX12" fmla="*/ 400050 w 2836068"/>
                <a:gd name="connsiteY12" fmla="*/ 342900 h 1085850"/>
                <a:gd name="connsiteX13" fmla="*/ 495300 w 2836068"/>
                <a:gd name="connsiteY13" fmla="*/ 328612 h 1085850"/>
                <a:gd name="connsiteX14" fmla="*/ 597693 w 2836068"/>
                <a:gd name="connsiteY14" fmla="*/ 316706 h 1085850"/>
                <a:gd name="connsiteX15" fmla="*/ 716756 w 2836068"/>
                <a:gd name="connsiteY15" fmla="*/ 307181 h 1085850"/>
                <a:gd name="connsiteX16" fmla="*/ 959643 w 2836068"/>
                <a:gd name="connsiteY16" fmla="*/ 280987 h 1085850"/>
                <a:gd name="connsiteX17" fmla="*/ 1064418 w 2836068"/>
                <a:gd name="connsiteY17" fmla="*/ 269081 h 1085850"/>
                <a:gd name="connsiteX18" fmla="*/ 1150143 w 2836068"/>
                <a:gd name="connsiteY18" fmla="*/ 259556 h 1085850"/>
                <a:gd name="connsiteX19" fmla="*/ 1273968 w 2836068"/>
                <a:gd name="connsiteY19" fmla="*/ 250031 h 1085850"/>
                <a:gd name="connsiteX20" fmla="*/ 1385887 w 2836068"/>
                <a:gd name="connsiteY20" fmla="*/ 245268 h 1085850"/>
                <a:gd name="connsiteX21" fmla="*/ 1554956 w 2836068"/>
                <a:gd name="connsiteY21" fmla="*/ 245268 h 1085850"/>
                <a:gd name="connsiteX22" fmla="*/ 1885950 w 2836068"/>
                <a:gd name="connsiteY22" fmla="*/ 238125 h 1085850"/>
                <a:gd name="connsiteX23" fmla="*/ 2095500 w 2836068"/>
                <a:gd name="connsiteY23" fmla="*/ 233362 h 1085850"/>
                <a:gd name="connsiteX24" fmla="*/ 2257425 w 2836068"/>
                <a:gd name="connsiteY24" fmla="*/ 233362 h 1085850"/>
                <a:gd name="connsiteX25" fmla="*/ 2455068 w 2836068"/>
                <a:gd name="connsiteY25" fmla="*/ 240506 h 1085850"/>
                <a:gd name="connsiteX26" fmla="*/ 2497931 w 2836068"/>
                <a:gd name="connsiteY26" fmla="*/ 242887 h 1085850"/>
                <a:gd name="connsiteX27" fmla="*/ 2505075 w 2836068"/>
                <a:gd name="connsiteY27" fmla="*/ 247650 h 1085850"/>
                <a:gd name="connsiteX28" fmla="*/ 2505075 w 2836068"/>
                <a:gd name="connsiteY28" fmla="*/ 254793 h 1085850"/>
                <a:gd name="connsiteX29" fmla="*/ 2490787 w 2836068"/>
                <a:gd name="connsiteY29" fmla="*/ 319087 h 1085850"/>
                <a:gd name="connsiteX30" fmla="*/ 2424112 w 2836068"/>
                <a:gd name="connsiteY30" fmla="*/ 592931 h 1085850"/>
                <a:gd name="connsiteX31" fmla="*/ 2336006 w 2836068"/>
                <a:gd name="connsiteY31" fmla="*/ 957262 h 1085850"/>
                <a:gd name="connsiteX32" fmla="*/ 2302668 w 2836068"/>
                <a:gd name="connsiteY32" fmla="*/ 1085850 h 1085850"/>
                <a:gd name="connsiteX33" fmla="*/ 2452687 w 2836068"/>
                <a:gd name="connsiteY33" fmla="*/ 1085850 h 1085850"/>
                <a:gd name="connsiteX34" fmla="*/ 2562225 w 2836068"/>
                <a:gd name="connsiteY34" fmla="*/ 859631 h 1085850"/>
                <a:gd name="connsiteX35" fmla="*/ 2638425 w 2836068"/>
                <a:gd name="connsiteY35" fmla="*/ 685800 h 1085850"/>
                <a:gd name="connsiteX36" fmla="*/ 2714625 w 2836068"/>
                <a:gd name="connsiteY36" fmla="*/ 514350 h 1085850"/>
                <a:gd name="connsiteX37" fmla="*/ 2776537 w 2836068"/>
                <a:gd name="connsiteY37" fmla="*/ 376237 h 1085850"/>
                <a:gd name="connsiteX38" fmla="*/ 2788443 w 2836068"/>
                <a:gd name="connsiteY38" fmla="*/ 364331 h 1085850"/>
                <a:gd name="connsiteX39" fmla="*/ 2809875 w 2836068"/>
                <a:gd name="connsiteY39" fmla="*/ 340518 h 1085850"/>
                <a:gd name="connsiteX40" fmla="*/ 2828925 w 2836068"/>
                <a:gd name="connsiteY40" fmla="*/ 309562 h 1085850"/>
                <a:gd name="connsiteX41" fmla="*/ 2836068 w 2836068"/>
                <a:gd name="connsiteY41" fmla="*/ 278606 h 1085850"/>
                <a:gd name="connsiteX42" fmla="*/ 2836068 w 2836068"/>
                <a:gd name="connsiteY42" fmla="*/ 259556 h 1085850"/>
                <a:gd name="connsiteX43" fmla="*/ 2828925 w 2836068"/>
                <a:gd name="connsiteY43" fmla="*/ 230981 h 1085850"/>
                <a:gd name="connsiteX44" fmla="*/ 2797968 w 2836068"/>
                <a:gd name="connsiteY44" fmla="*/ 192881 h 1085850"/>
                <a:gd name="connsiteX45" fmla="*/ 2726531 w 2836068"/>
                <a:gd name="connsiteY45" fmla="*/ 123825 h 1085850"/>
                <a:gd name="connsiteX46" fmla="*/ 2662237 w 2836068"/>
                <a:gd name="connsiteY46" fmla="*/ 69056 h 1085850"/>
                <a:gd name="connsiteX47" fmla="*/ 2602706 w 2836068"/>
                <a:gd name="connsiteY47" fmla="*/ 23812 h 1085850"/>
                <a:gd name="connsiteX48" fmla="*/ 2578893 w 2836068"/>
                <a:gd name="connsiteY48" fmla="*/ 7143 h 1085850"/>
                <a:gd name="connsiteX49" fmla="*/ 2555081 w 2836068"/>
                <a:gd name="connsiteY49" fmla="*/ 0 h 1085850"/>
                <a:gd name="connsiteX50" fmla="*/ 2509837 w 2836068"/>
                <a:gd name="connsiteY50" fmla="*/ 2381 h 1085850"/>
                <a:gd name="connsiteX51" fmla="*/ 2457450 w 2836068"/>
                <a:gd name="connsiteY51" fmla="*/ 16668 h 1085850"/>
                <a:gd name="connsiteX52" fmla="*/ 2397918 w 2836068"/>
                <a:gd name="connsiteY52" fmla="*/ 40481 h 1085850"/>
                <a:gd name="connsiteX53" fmla="*/ 2328862 w 2836068"/>
                <a:gd name="connsiteY53" fmla="*/ 42862 h 1085850"/>
                <a:gd name="connsiteX54" fmla="*/ 2126456 w 2836068"/>
                <a:gd name="connsiteY54" fmla="*/ 45243 h 1085850"/>
                <a:gd name="connsiteX55" fmla="*/ 1940718 w 2836068"/>
                <a:gd name="connsiteY55" fmla="*/ 50006 h 1085850"/>
                <a:gd name="connsiteX56" fmla="*/ 1712118 w 2836068"/>
                <a:gd name="connsiteY56" fmla="*/ 54768 h 1085850"/>
                <a:gd name="connsiteX57" fmla="*/ 1364456 w 2836068"/>
                <a:gd name="connsiteY57" fmla="*/ 714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36068" h="1085850">
                  <a:moveTo>
                    <a:pt x="1364456" y="71437"/>
                  </a:moveTo>
                  <a:lnTo>
                    <a:pt x="1152525" y="85725"/>
                  </a:lnTo>
                  <a:lnTo>
                    <a:pt x="978693" y="100012"/>
                  </a:lnTo>
                  <a:lnTo>
                    <a:pt x="804862" y="116681"/>
                  </a:lnTo>
                  <a:lnTo>
                    <a:pt x="657225" y="133350"/>
                  </a:lnTo>
                  <a:lnTo>
                    <a:pt x="495300" y="154781"/>
                  </a:lnTo>
                  <a:lnTo>
                    <a:pt x="323850" y="178593"/>
                  </a:lnTo>
                  <a:lnTo>
                    <a:pt x="192881" y="200025"/>
                  </a:lnTo>
                  <a:lnTo>
                    <a:pt x="0" y="235743"/>
                  </a:lnTo>
                  <a:lnTo>
                    <a:pt x="40481" y="411956"/>
                  </a:lnTo>
                  <a:lnTo>
                    <a:pt x="190500" y="381000"/>
                  </a:lnTo>
                  <a:lnTo>
                    <a:pt x="316706" y="357187"/>
                  </a:lnTo>
                  <a:lnTo>
                    <a:pt x="400050" y="342900"/>
                  </a:lnTo>
                  <a:lnTo>
                    <a:pt x="495300" y="328612"/>
                  </a:lnTo>
                  <a:lnTo>
                    <a:pt x="597693" y="316706"/>
                  </a:lnTo>
                  <a:lnTo>
                    <a:pt x="716756" y="307181"/>
                  </a:lnTo>
                  <a:lnTo>
                    <a:pt x="959643" y="280987"/>
                  </a:lnTo>
                  <a:lnTo>
                    <a:pt x="1064418" y="269081"/>
                  </a:lnTo>
                  <a:lnTo>
                    <a:pt x="1150143" y="259556"/>
                  </a:lnTo>
                  <a:lnTo>
                    <a:pt x="1273968" y="250031"/>
                  </a:lnTo>
                  <a:lnTo>
                    <a:pt x="1385887" y="245268"/>
                  </a:lnTo>
                  <a:lnTo>
                    <a:pt x="1554956" y="245268"/>
                  </a:lnTo>
                  <a:lnTo>
                    <a:pt x="1885950" y="238125"/>
                  </a:lnTo>
                  <a:lnTo>
                    <a:pt x="2095500" y="233362"/>
                  </a:lnTo>
                  <a:lnTo>
                    <a:pt x="2257425" y="233362"/>
                  </a:lnTo>
                  <a:lnTo>
                    <a:pt x="2455068" y="240506"/>
                  </a:lnTo>
                  <a:lnTo>
                    <a:pt x="2497931" y="242887"/>
                  </a:lnTo>
                  <a:lnTo>
                    <a:pt x="2505075" y="247650"/>
                  </a:lnTo>
                  <a:lnTo>
                    <a:pt x="2505075" y="254793"/>
                  </a:lnTo>
                  <a:lnTo>
                    <a:pt x="2490787" y="319087"/>
                  </a:lnTo>
                  <a:lnTo>
                    <a:pt x="2424112" y="592931"/>
                  </a:lnTo>
                  <a:lnTo>
                    <a:pt x="2336006" y="957262"/>
                  </a:lnTo>
                  <a:lnTo>
                    <a:pt x="2302668" y="1085850"/>
                  </a:lnTo>
                  <a:lnTo>
                    <a:pt x="2452687" y="1085850"/>
                  </a:lnTo>
                  <a:lnTo>
                    <a:pt x="2562225" y="859631"/>
                  </a:lnTo>
                  <a:lnTo>
                    <a:pt x="2638425" y="685800"/>
                  </a:lnTo>
                  <a:lnTo>
                    <a:pt x="2714625" y="514350"/>
                  </a:lnTo>
                  <a:lnTo>
                    <a:pt x="2776537" y="376237"/>
                  </a:lnTo>
                  <a:lnTo>
                    <a:pt x="2788443" y="364331"/>
                  </a:lnTo>
                  <a:lnTo>
                    <a:pt x="2809875" y="340518"/>
                  </a:lnTo>
                  <a:lnTo>
                    <a:pt x="2828925" y="309562"/>
                  </a:lnTo>
                  <a:lnTo>
                    <a:pt x="2836068" y="278606"/>
                  </a:lnTo>
                  <a:lnTo>
                    <a:pt x="2836068" y="259556"/>
                  </a:lnTo>
                  <a:lnTo>
                    <a:pt x="2828925" y="230981"/>
                  </a:lnTo>
                  <a:lnTo>
                    <a:pt x="2797968" y="192881"/>
                  </a:lnTo>
                  <a:lnTo>
                    <a:pt x="2726531" y="123825"/>
                  </a:lnTo>
                  <a:lnTo>
                    <a:pt x="2662237" y="69056"/>
                  </a:lnTo>
                  <a:lnTo>
                    <a:pt x="2602706" y="23812"/>
                  </a:lnTo>
                  <a:lnTo>
                    <a:pt x="2578893" y="7143"/>
                  </a:lnTo>
                  <a:lnTo>
                    <a:pt x="2555081" y="0"/>
                  </a:lnTo>
                  <a:lnTo>
                    <a:pt x="2509837" y="2381"/>
                  </a:lnTo>
                  <a:lnTo>
                    <a:pt x="2457450" y="16668"/>
                  </a:lnTo>
                  <a:lnTo>
                    <a:pt x="2397918" y="40481"/>
                  </a:lnTo>
                  <a:lnTo>
                    <a:pt x="2328862" y="42862"/>
                  </a:lnTo>
                  <a:lnTo>
                    <a:pt x="2126456" y="45243"/>
                  </a:lnTo>
                  <a:lnTo>
                    <a:pt x="1940718" y="50006"/>
                  </a:lnTo>
                  <a:lnTo>
                    <a:pt x="1712118" y="54768"/>
                  </a:lnTo>
                  <a:lnTo>
                    <a:pt x="13644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5B3DBCD4-8D1C-46ED-AB7E-49A4F5A1E176}"/>
                </a:ext>
              </a:extLst>
            </p:cNvPr>
            <p:cNvSpPr/>
            <p:nvPr/>
          </p:nvSpPr>
          <p:spPr>
            <a:xfrm>
              <a:off x="4314825" y="4837113"/>
              <a:ext cx="228600" cy="896937"/>
            </a:xfrm>
            <a:custGeom>
              <a:avLst/>
              <a:gdLst>
                <a:gd name="connsiteX0" fmla="*/ 228600 w 228600"/>
                <a:gd name="connsiteY0" fmla="*/ 345281 h 897731"/>
                <a:gd name="connsiteX1" fmla="*/ 228600 w 228600"/>
                <a:gd name="connsiteY1" fmla="*/ 197644 h 897731"/>
                <a:gd name="connsiteX2" fmla="*/ 228600 w 228600"/>
                <a:gd name="connsiteY2" fmla="*/ 0 h 897731"/>
                <a:gd name="connsiteX3" fmla="*/ 0 w 228600"/>
                <a:gd name="connsiteY3" fmla="*/ 33337 h 897731"/>
                <a:gd name="connsiteX4" fmla="*/ 14288 w 228600"/>
                <a:gd name="connsiteY4" fmla="*/ 214312 h 897731"/>
                <a:gd name="connsiteX5" fmla="*/ 28575 w 228600"/>
                <a:gd name="connsiteY5" fmla="*/ 471487 h 897731"/>
                <a:gd name="connsiteX6" fmla="*/ 57150 w 228600"/>
                <a:gd name="connsiteY6" fmla="*/ 897731 h 897731"/>
                <a:gd name="connsiteX7" fmla="*/ 223838 w 228600"/>
                <a:gd name="connsiteY7" fmla="*/ 883444 h 897731"/>
                <a:gd name="connsiteX8" fmla="*/ 228600 w 228600"/>
                <a:gd name="connsiteY8" fmla="*/ 721519 h 897731"/>
                <a:gd name="connsiteX9" fmla="*/ 228600 w 228600"/>
                <a:gd name="connsiteY9" fmla="*/ 3452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897731">
                  <a:moveTo>
                    <a:pt x="228600" y="345281"/>
                  </a:moveTo>
                  <a:lnTo>
                    <a:pt x="228600" y="197644"/>
                  </a:lnTo>
                  <a:lnTo>
                    <a:pt x="228600" y="0"/>
                  </a:lnTo>
                  <a:lnTo>
                    <a:pt x="0" y="33337"/>
                  </a:lnTo>
                  <a:lnTo>
                    <a:pt x="14288" y="214312"/>
                  </a:lnTo>
                  <a:lnTo>
                    <a:pt x="28575" y="471487"/>
                  </a:lnTo>
                  <a:lnTo>
                    <a:pt x="57150" y="897731"/>
                  </a:lnTo>
                  <a:lnTo>
                    <a:pt x="223838" y="883444"/>
                  </a:lnTo>
                  <a:lnTo>
                    <a:pt x="228600" y="721519"/>
                  </a:lnTo>
                  <a:lnTo>
                    <a:pt x="228600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3410C6C7-2719-437C-BC08-95866F485612}"/>
                </a:ext>
              </a:extLst>
            </p:cNvPr>
            <p:cNvSpPr/>
            <p:nvPr/>
          </p:nvSpPr>
          <p:spPr>
            <a:xfrm>
              <a:off x="5167313" y="4791075"/>
              <a:ext cx="273050" cy="903288"/>
            </a:xfrm>
            <a:custGeom>
              <a:avLst/>
              <a:gdLst>
                <a:gd name="connsiteX0" fmla="*/ 2381 w 273843"/>
                <a:gd name="connsiteY0" fmla="*/ 540544 h 902494"/>
                <a:gd name="connsiteX1" fmla="*/ 2381 w 273843"/>
                <a:gd name="connsiteY1" fmla="*/ 409575 h 902494"/>
                <a:gd name="connsiteX2" fmla="*/ 2381 w 273843"/>
                <a:gd name="connsiteY2" fmla="*/ 226219 h 902494"/>
                <a:gd name="connsiteX3" fmla="*/ 0 w 273843"/>
                <a:gd name="connsiteY3" fmla="*/ 4763 h 902494"/>
                <a:gd name="connsiteX4" fmla="*/ 273843 w 273843"/>
                <a:gd name="connsiteY4" fmla="*/ 0 h 902494"/>
                <a:gd name="connsiteX5" fmla="*/ 254793 w 273843"/>
                <a:gd name="connsiteY5" fmla="*/ 173831 h 902494"/>
                <a:gd name="connsiteX6" fmla="*/ 226218 w 273843"/>
                <a:gd name="connsiteY6" fmla="*/ 414338 h 902494"/>
                <a:gd name="connsiteX7" fmla="*/ 190500 w 273843"/>
                <a:gd name="connsiteY7" fmla="*/ 731044 h 902494"/>
                <a:gd name="connsiteX8" fmla="*/ 169068 w 273843"/>
                <a:gd name="connsiteY8" fmla="*/ 902494 h 902494"/>
                <a:gd name="connsiteX9" fmla="*/ 7143 w 273843"/>
                <a:gd name="connsiteY9" fmla="*/ 902494 h 902494"/>
                <a:gd name="connsiteX10" fmla="*/ 2381 w 273843"/>
                <a:gd name="connsiteY10" fmla="*/ 764381 h 902494"/>
                <a:gd name="connsiteX11" fmla="*/ 2381 w 273843"/>
                <a:gd name="connsiteY11" fmla="*/ 540544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43" h="902494">
                  <a:moveTo>
                    <a:pt x="2381" y="540544"/>
                  </a:moveTo>
                  <a:lnTo>
                    <a:pt x="2381" y="409575"/>
                  </a:lnTo>
                  <a:lnTo>
                    <a:pt x="2381" y="226219"/>
                  </a:lnTo>
                  <a:cubicBezTo>
                    <a:pt x="1587" y="152400"/>
                    <a:pt x="794" y="78582"/>
                    <a:pt x="0" y="4763"/>
                  </a:cubicBezTo>
                  <a:lnTo>
                    <a:pt x="273843" y="0"/>
                  </a:lnTo>
                  <a:lnTo>
                    <a:pt x="254793" y="173831"/>
                  </a:lnTo>
                  <a:lnTo>
                    <a:pt x="226218" y="414338"/>
                  </a:lnTo>
                  <a:lnTo>
                    <a:pt x="190500" y="731044"/>
                  </a:lnTo>
                  <a:lnTo>
                    <a:pt x="169068" y="902494"/>
                  </a:lnTo>
                  <a:lnTo>
                    <a:pt x="7143" y="902494"/>
                  </a:lnTo>
                  <a:cubicBezTo>
                    <a:pt x="5528" y="856457"/>
                    <a:pt x="2381" y="810446"/>
                    <a:pt x="2381" y="764381"/>
                  </a:cubicBezTo>
                  <a:lnTo>
                    <a:pt x="2381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B6FB2D31-0C86-43B1-A103-42C974A2F075}"/>
                </a:ext>
              </a:extLst>
            </p:cNvPr>
            <p:cNvSpPr/>
            <p:nvPr/>
          </p:nvSpPr>
          <p:spPr>
            <a:xfrm>
              <a:off x="2743200" y="5551488"/>
              <a:ext cx="4292600" cy="511175"/>
            </a:xfrm>
            <a:custGeom>
              <a:avLst/>
              <a:gdLst>
                <a:gd name="connsiteX0" fmla="*/ 2567221 w 4292504"/>
                <a:gd name="connsiteY0" fmla="*/ 224287 h 510684"/>
                <a:gd name="connsiteX1" fmla="*/ 2367088 w 4292504"/>
                <a:gd name="connsiteY1" fmla="*/ 227737 h 510684"/>
                <a:gd name="connsiteX2" fmla="*/ 2208362 w 4292504"/>
                <a:gd name="connsiteY2" fmla="*/ 231188 h 510684"/>
                <a:gd name="connsiteX3" fmla="*/ 1984075 w 4292504"/>
                <a:gd name="connsiteY3" fmla="*/ 241539 h 510684"/>
                <a:gd name="connsiteX4" fmla="*/ 1856405 w 4292504"/>
                <a:gd name="connsiteY4" fmla="*/ 248441 h 510684"/>
                <a:gd name="connsiteX5" fmla="*/ 1642469 w 4292504"/>
                <a:gd name="connsiteY5" fmla="*/ 265693 h 510684"/>
                <a:gd name="connsiteX6" fmla="*/ 1418183 w 4292504"/>
                <a:gd name="connsiteY6" fmla="*/ 289847 h 510684"/>
                <a:gd name="connsiteX7" fmla="*/ 1197346 w 4292504"/>
                <a:gd name="connsiteY7" fmla="*/ 320902 h 510684"/>
                <a:gd name="connsiteX8" fmla="*/ 1004115 w 4292504"/>
                <a:gd name="connsiteY8" fmla="*/ 351957 h 510684"/>
                <a:gd name="connsiteX9" fmla="*/ 807432 w 4292504"/>
                <a:gd name="connsiteY9" fmla="*/ 389914 h 510684"/>
                <a:gd name="connsiteX10" fmla="*/ 659058 w 4292504"/>
                <a:gd name="connsiteY10" fmla="*/ 427870 h 510684"/>
                <a:gd name="connsiteX11" fmla="*/ 514134 w 4292504"/>
                <a:gd name="connsiteY11" fmla="*/ 469277 h 510684"/>
                <a:gd name="connsiteX12" fmla="*/ 400266 w 4292504"/>
                <a:gd name="connsiteY12" fmla="*/ 507233 h 510684"/>
                <a:gd name="connsiteX13" fmla="*/ 376112 w 4292504"/>
                <a:gd name="connsiteY13" fmla="*/ 510684 h 510684"/>
                <a:gd name="connsiteX14" fmla="*/ 314002 w 4292504"/>
                <a:gd name="connsiteY14" fmla="*/ 493431 h 510684"/>
                <a:gd name="connsiteX15" fmla="*/ 231188 w 4292504"/>
                <a:gd name="connsiteY15" fmla="*/ 452024 h 510684"/>
                <a:gd name="connsiteX16" fmla="*/ 186331 w 4292504"/>
                <a:gd name="connsiteY16" fmla="*/ 420969 h 510684"/>
                <a:gd name="connsiteX17" fmla="*/ 138023 w 4292504"/>
                <a:gd name="connsiteY17" fmla="*/ 376111 h 510684"/>
                <a:gd name="connsiteX18" fmla="*/ 100066 w 4292504"/>
                <a:gd name="connsiteY18" fmla="*/ 334705 h 510684"/>
                <a:gd name="connsiteX19" fmla="*/ 58660 w 4292504"/>
                <a:gd name="connsiteY19" fmla="*/ 282946 h 510684"/>
                <a:gd name="connsiteX20" fmla="*/ 20703 w 4292504"/>
                <a:gd name="connsiteY20" fmla="*/ 234638 h 510684"/>
                <a:gd name="connsiteX21" fmla="*/ 3451 w 4292504"/>
                <a:gd name="connsiteY21" fmla="*/ 193231 h 510684"/>
                <a:gd name="connsiteX22" fmla="*/ 0 w 4292504"/>
                <a:gd name="connsiteY22" fmla="*/ 175979 h 510684"/>
                <a:gd name="connsiteX23" fmla="*/ 6901 w 4292504"/>
                <a:gd name="connsiteY23" fmla="*/ 162176 h 510684"/>
                <a:gd name="connsiteX24" fmla="*/ 17253 w 4292504"/>
                <a:gd name="connsiteY24" fmla="*/ 155275 h 510684"/>
                <a:gd name="connsiteX25" fmla="*/ 37956 w 4292504"/>
                <a:gd name="connsiteY25" fmla="*/ 155275 h 510684"/>
                <a:gd name="connsiteX26" fmla="*/ 72462 w 4292504"/>
                <a:gd name="connsiteY26" fmla="*/ 169077 h 510684"/>
                <a:gd name="connsiteX27" fmla="*/ 103517 w 4292504"/>
                <a:gd name="connsiteY27" fmla="*/ 182880 h 510684"/>
                <a:gd name="connsiteX28" fmla="*/ 175979 w 4292504"/>
                <a:gd name="connsiteY28" fmla="*/ 200133 h 510684"/>
                <a:gd name="connsiteX29" fmla="*/ 282946 w 4292504"/>
                <a:gd name="connsiteY29" fmla="*/ 217385 h 510684"/>
                <a:gd name="connsiteX30" fmla="*/ 424420 w 4292504"/>
                <a:gd name="connsiteY30" fmla="*/ 224287 h 510684"/>
                <a:gd name="connsiteX31" fmla="*/ 586596 w 4292504"/>
                <a:gd name="connsiteY31" fmla="*/ 217385 h 510684"/>
                <a:gd name="connsiteX32" fmla="*/ 755674 w 4292504"/>
                <a:gd name="connsiteY32" fmla="*/ 193231 h 510684"/>
                <a:gd name="connsiteX33" fmla="*/ 855740 w 4292504"/>
                <a:gd name="connsiteY33" fmla="*/ 175979 h 510684"/>
                <a:gd name="connsiteX34" fmla="*/ 1207698 w 4292504"/>
                <a:gd name="connsiteY34" fmla="*/ 138022 h 510684"/>
                <a:gd name="connsiteX35" fmla="*/ 1445787 w 4292504"/>
                <a:gd name="connsiteY35" fmla="*/ 106967 h 510684"/>
                <a:gd name="connsiteX36" fmla="*/ 1632118 w 4292504"/>
                <a:gd name="connsiteY36" fmla="*/ 86264 h 510684"/>
                <a:gd name="connsiteX37" fmla="*/ 1783943 w 4292504"/>
                <a:gd name="connsiteY37" fmla="*/ 65561 h 510684"/>
                <a:gd name="connsiteX38" fmla="*/ 1963372 w 4292504"/>
                <a:gd name="connsiteY38" fmla="*/ 58659 h 510684"/>
                <a:gd name="connsiteX39" fmla="*/ 2211813 w 4292504"/>
                <a:gd name="connsiteY39" fmla="*/ 48308 h 510684"/>
                <a:gd name="connsiteX40" fmla="*/ 2443001 w 4292504"/>
                <a:gd name="connsiteY40" fmla="*/ 44857 h 510684"/>
                <a:gd name="connsiteX41" fmla="*/ 2767354 w 4292504"/>
                <a:gd name="connsiteY41" fmla="*/ 44857 h 510684"/>
                <a:gd name="connsiteX42" fmla="*/ 3060652 w 4292504"/>
                <a:gd name="connsiteY42" fmla="*/ 41407 h 510684"/>
                <a:gd name="connsiteX43" fmla="*/ 3253884 w 4292504"/>
                <a:gd name="connsiteY43" fmla="*/ 44857 h 510684"/>
                <a:gd name="connsiteX44" fmla="*/ 3388456 w 4292504"/>
                <a:gd name="connsiteY44" fmla="*/ 41407 h 510684"/>
                <a:gd name="connsiteX45" fmla="*/ 3554083 w 4292504"/>
                <a:gd name="connsiteY45" fmla="*/ 37956 h 510684"/>
                <a:gd name="connsiteX46" fmla="*/ 3678303 w 4292504"/>
                <a:gd name="connsiteY46" fmla="*/ 31055 h 510684"/>
                <a:gd name="connsiteX47" fmla="*/ 3778370 w 4292504"/>
                <a:gd name="connsiteY47" fmla="*/ 17253 h 510684"/>
                <a:gd name="connsiteX48" fmla="*/ 3840480 w 4292504"/>
                <a:gd name="connsiteY48" fmla="*/ 0 h 510684"/>
                <a:gd name="connsiteX49" fmla="*/ 3854282 w 4292504"/>
                <a:gd name="connsiteY49" fmla="*/ 0 h 510684"/>
                <a:gd name="connsiteX50" fmla="*/ 3940546 w 4292504"/>
                <a:gd name="connsiteY50" fmla="*/ 27604 h 510684"/>
                <a:gd name="connsiteX51" fmla="*/ 4071668 w 4292504"/>
                <a:gd name="connsiteY51" fmla="*/ 82813 h 510684"/>
                <a:gd name="connsiteX52" fmla="*/ 4182086 w 4292504"/>
                <a:gd name="connsiteY52" fmla="*/ 148374 h 510684"/>
                <a:gd name="connsiteX53" fmla="*/ 4251097 w 4292504"/>
                <a:gd name="connsiteY53" fmla="*/ 193231 h 510684"/>
                <a:gd name="connsiteX54" fmla="*/ 4261449 w 4292504"/>
                <a:gd name="connsiteY54" fmla="*/ 203583 h 510684"/>
                <a:gd name="connsiteX55" fmla="*/ 4278702 w 4292504"/>
                <a:gd name="connsiteY55" fmla="*/ 238089 h 510684"/>
                <a:gd name="connsiteX56" fmla="*/ 4289054 w 4292504"/>
                <a:gd name="connsiteY56" fmla="*/ 272594 h 510684"/>
                <a:gd name="connsiteX57" fmla="*/ 4292504 w 4292504"/>
                <a:gd name="connsiteY57" fmla="*/ 314001 h 510684"/>
                <a:gd name="connsiteX58" fmla="*/ 4289054 w 4292504"/>
                <a:gd name="connsiteY58" fmla="*/ 327804 h 510684"/>
                <a:gd name="connsiteX59" fmla="*/ 4275251 w 4292504"/>
                <a:gd name="connsiteY59" fmla="*/ 338155 h 510684"/>
                <a:gd name="connsiteX60" fmla="*/ 4251097 w 4292504"/>
                <a:gd name="connsiteY60" fmla="*/ 351957 h 510684"/>
                <a:gd name="connsiteX61" fmla="*/ 4226943 w 4292504"/>
                <a:gd name="connsiteY61" fmla="*/ 355408 h 510684"/>
                <a:gd name="connsiteX62" fmla="*/ 4168284 w 4292504"/>
                <a:gd name="connsiteY62" fmla="*/ 348507 h 510684"/>
                <a:gd name="connsiteX63" fmla="*/ 3995755 w 4292504"/>
                <a:gd name="connsiteY63" fmla="*/ 314001 h 510684"/>
                <a:gd name="connsiteX64" fmla="*/ 3819777 w 4292504"/>
                <a:gd name="connsiteY64" fmla="*/ 286397 h 510684"/>
                <a:gd name="connsiteX65" fmla="*/ 3633446 w 4292504"/>
                <a:gd name="connsiteY65" fmla="*/ 258792 h 510684"/>
                <a:gd name="connsiteX66" fmla="*/ 3419511 w 4292504"/>
                <a:gd name="connsiteY66" fmla="*/ 241539 h 510684"/>
                <a:gd name="connsiteX67" fmla="*/ 3298741 w 4292504"/>
                <a:gd name="connsiteY67" fmla="*/ 234638 h 510684"/>
                <a:gd name="connsiteX68" fmla="*/ 3095158 w 4292504"/>
                <a:gd name="connsiteY68" fmla="*/ 224287 h 510684"/>
                <a:gd name="connsiteX69" fmla="*/ 2684540 w 4292504"/>
                <a:gd name="connsiteY69" fmla="*/ 220836 h 510684"/>
                <a:gd name="connsiteX70" fmla="*/ 2567221 w 4292504"/>
                <a:gd name="connsiteY70" fmla="*/ 224287 h 5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92504" h="510684">
                  <a:moveTo>
                    <a:pt x="2567221" y="224287"/>
                  </a:moveTo>
                  <a:lnTo>
                    <a:pt x="2367088" y="227737"/>
                  </a:lnTo>
                  <a:lnTo>
                    <a:pt x="2208362" y="231188"/>
                  </a:lnTo>
                  <a:lnTo>
                    <a:pt x="1984075" y="241539"/>
                  </a:lnTo>
                  <a:lnTo>
                    <a:pt x="1856405" y="248441"/>
                  </a:lnTo>
                  <a:lnTo>
                    <a:pt x="1642469" y="265693"/>
                  </a:lnTo>
                  <a:lnTo>
                    <a:pt x="1418183" y="289847"/>
                  </a:lnTo>
                  <a:lnTo>
                    <a:pt x="1197346" y="320902"/>
                  </a:lnTo>
                  <a:lnTo>
                    <a:pt x="1004115" y="351957"/>
                  </a:lnTo>
                  <a:lnTo>
                    <a:pt x="807432" y="389914"/>
                  </a:lnTo>
                  <a:lnTo>
                    <a:pt x="659058" y="427870"/>
                  </a:lnTo>
                  <a:lnTo>
                    <a:pt x="514134" y="469277"/>
                  </a:lnTo>
                  <a:lnTo>
                    <a:pt x="400266" y="507233"/>
                  </a:lnTo>
                  <a:lnTo>
                    <a:pt x="376112" y="510684"/>
                  </a:lnTo>
                  <a:lnTo>
                    <a:pt x="314002" y="493431"/>
                  </a:lnTo>
                  <a:lnTo>
                    <a:pt x="231188" y="452024"/>
                  </a:lnTo>
                  <a:lnTo>
                    <a:pt x="186331" y="420969"/>
                  </a:lnTo>
                  <a:lnTo>
                    <a:pt x="138023" y="376111"/>
                  </a:lnTo>
                  <a:lnTo>
                    <a:pt x="100066" y="334705"/>
                  </a:lnTo>
                  <a:lnTo>
                    <a:pt x="58660" y="282946"/>
                  </a:lnTo>
                  <a:lnTo>
                    <a:pt x="20703" y="234638"/>
                  </a:lnTo>
                  <a:lnTo>
                    <a:pt x="3451" y="193231"/>
                  </a:lnTo>
                  <a:lnTo>
                    <a:pt x="0" y="175979"/>
                  </a:lnTo>
                  <a:lnTo>
                    <a:pt x="6901" y="162176"/>
                  </a:lnTo>
                  <a:lnTo>
                    <a:pt x="17253" y="155275"/>
                  </a:lnTo>
                  <a:lnTo>
                    <a:pt x="37956" y="155275"/>
                  </a:lnTo>
                  <a:lnTo>
                    <a:pt x="72462" y="169077"/>
                  </a:lnTo>
                  <a:lnTo>
                    <a:pt x="103517" y="182880"/>
                  </a:lnTo>
                  <a:lnTo>
                    <a:pt x="175979" y="200133"/>
                  </a:lnTo>
                  <a:lnTo>
                    <a:pt x="282946" y="217385"/>
                  </a:lnTo>
                  <a:lnTo>
                    <a:pt x="424420" y="224287"/>
                  </a:lnTo>
                  <a:lnTo>
                    <a:pt x="586596" y="217385"/>
                  </a:lnTo>
                  <a:lnTo>
                    <a:pt x="755674" y="193231"/>
                  </a:lnTo>
                  <a:lnTo>
                    <a:pt x="855740" y="175979"/>
                  </a:lnTo>
                  <a:lnTo>
                    <a:pt x="1207698" y="138022"/>
                  </a:lnTo>
                  <a:lnTo>
                    <a:pt x="1445787" y="106967"/>
                  </a:lnTo>
                  <a:lnTo>
                    <a:pt x="1632118" y="86264"/>
                  </a:lnTo>
                  <a:lnTo>
                    <a:pt x="1783943" y="65561"/>
                  </a:lnTo>
                  <a:lnTo>
                    <a:pt x="1963372" y="58659"/>
                  </a:lnTo>
                  <a:lnTo>
                    <a:pt x="2211813" y="48308"/>
                  </a:lnTo>
                  <a:lnTo>
                    <a:pt x="2443001" y="44857"/>
                  </a:lnTo>
                  <a:lnTo>
                    <a:pt x="2767354" y="44857"/>
                  </a:lnTo>
                  <a:lnTo>
                    <a:pt x="3060652" y="41407"/>
                  </a:lnTo>
                  <a:lnTo>
                    <a:pt x="3253884" y="44857"/>
                  </a:lnTo>
                  <a:lnTo>
                    <a:pt x="3388456" y="41407"/>
                  </a:lnTo>
                  <a:lnTo>
                    <a:pt x="3554083" y="37956"/>
                  </a:lnTo>
                  <a:lnTo>
                    <a:pt x="3678303" y="31055"/>
                  </a:lnTo>
                  <a:lnTo>
                    <a:pt x="3778370" y="17253"/>
                  </a:lnTo>
                  <a:lnTo>
                    <a:pt x="3840480" y="0"/>
                  </a:lnTo>
                  <a:lnTo>
                    <a:pt x="3854282" y="0"/>
                  </a:lnTo>
                  <a:lnTo>
                    <a:pt x="3940546" y="27604"/>
                  </a:lnTo>
                  <a:lnTo>
                    <a:pt x="4071668" y="82813"/>
                  </a:lnTo>
                  <a:lnTo>
                    <a:pt x="4182086" y="148374"/>
                  </a:lnTo>
                  <a:lnTo>
                    <a:pt x="4251097" y="193231"/>
                  </a:lnTo>
                  <a:lnTo>
                    <a:pt x="4261449" y="203583"/>
                  </a:lnTo>
                  <a:lnTo>
                    <a:pt x="4278702" y="238089"/>
                  </a:lnTo>
                  <a:lnTo>
                    <a:pt x="4289054" y="272594"/>
                  </a:lnTo>
                  <a:lnTo>
                    <a:pt x="4292504" y="314001"/>
                  </a:lnTo>
                  <a:lnTo>
                    <a:pt x="4289054" y="327804"/>
                  </a:lnTo>
                  <a:lnTo>
                    <a:pt x="4275251" y="338155"/>
                  </a:lnTo>
                  <a:lnTo>
                    <a:pt x="4251097" y="351957"/>
                  </a:lnTo>
                  <a:lnTo>
                    <a:pt x="4226943" y="355408"/>
                  </a:lnTo>
                  <a:lnTo>
                    <a:pt x="4168284" y="348507"/>
                  </a:lnTo>
                  <a:lnTo>
                    <a:pt x="3995755" y="314001"/>
                  </a:lnTo>
                  <a:lnTo>
                    <a:pt x="3819777" y="286397"/>
                  </a:lnTo>
                  <a:lnTo>
                    <a:pt x="3633446" y="258792"/>
                  </a:lnTo>
                  <a:lnTo>
                    <a:pt x="3419511" y="241539"/>
                  </a:lnTo>
                  <a:lnTo>
                    <a:pt x="3298741" y="234638"/>
                  </a:lnTo>
                  <a:lnTo>
                    <a:pt x="3095158" y="224287"/>
                  </a:lnTo>
                  <a:lnTo>
                    <a:pt x="2684540" y="220836"/>
                  </a:lnTo>
                  <a:lnTo>
                    <a:pt x="2567221" y="22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グループ化 1">
            <a:extLst>
              <a:ext uri="{FF2B5EF4-FFF2-40B4-BE49-F238E27FC236}">
                <a16:creationId xmlns:a16="http://schemas.microsoft.com/office/drawing/2014/main" id="{54931539-B9A3-4BA2-B13E-9616C6E3CF5D}"/>
              </a:ext>
            </a:extLst>
          </p:cNvPr>
          <p:cNvGrpSpPr>
            <a:grpSpLocks/>
          </p:cNvGrpSpPr>
          <p:nvPr/>
        </p:nvGrpSpPr>
        <p:grpSpPr bwMode="auto">
          <a:xfrm>
            <a:off x="2824163" y="1455738"/>
            <a:ext cx="4411662" cy="4386262"/>
            <a:chOff x="2824163" y="1455738"/>
            <a:chExt cx="4411662" cy="4386262"/>
          </a:xfrm>
        </p:grpSpPr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78F5DD94-47C8-4CA1-82CE-B7E98C15A5BF}"/>
                </a:ext>
              </a:extLst>
            </p:cNvPr>
            <p:cNvSpPr/>
            <p:nvPr/>
          </p:nvSpPr>
          <p:spPr>
            <a:xfrm>
              <a:off x="4572000" y="1455738"/>
              <a:ext cx="544513" cy="809625"/>
            </a:xfrm>
            <a:custGeom>
              <a:avLst/>
              <a:gdLst>
                <a:gd name="connsiteX0" fmla="*/ 195263 w 545306"/>
                <a:gd name="connsiteY0" fmla="*/ 500062 h 809625"/>
                <a:gd name="connsiteX1" fmla="*/ 195263 w 545306"/>
                <a:gd name="connsiteY1" fmla="*/ 645319 h 809625"/>
                <a:gd name="connsiteX2" fmla="*/ 197644 w 545306"/>
                <a:gd name="connsiteY2" fmla="*/ 809625 h 809625"/>
                <a:gd name="connsiteX3" fmla="*/ 461963 w 545306"/>
                <a:gd name="connsiteY3" fmla="*/ 785812 h 809625"/>
                <a:gd name="connsiteX4" fmla="*/ 461963 w 545306"/>
                <a:gd name="connsiteY4" fmla="*/ 669131 h 809625"/>
                <a:gd name="connsiteX5" fmla="*/ 461963 w 545306"/>
                <a:gd name="connsiteY5" fmla="*/ 604837 h 809625"/>
                <a:gd name="connsiteX6" fmla="*/ 464344 w 545306"/>
                <a:gd name="connsiteY6" fmla="*/ 552450 h 809625"/>
                <a:gd name="connsiteX7" fmla="*/ 464344 w 545306"/>
                <a:gd name="connsiteY7" fmla="*/ 509587 h 809625"/>
                <a:gd name="connsiteX8" fmla="*/ 464344 w 545306"/>
                <a:gd name="connsiteY8" fmla="*/ 461962 h 809625"/>
                <a:gd name="connsiteX9" fmla="*/ 471488 w 545306"/>
                <a:gd name="connsiteY9" fmla="*/ 409575 h 809625"/>
                <a:gd name="connsiteX10" fmla="*/ 478631 w 545306"/>
                <a:gd name="connsiteY10" fmla="*/ 369094 h 809625"/>
                <a:gd name="connsiteX11" fmla="*/ 492919 w 545306"/>
                <a:gd name="connsiteY11" fmla="*/ 328612 h 809625"/>
                <a:gd name="connsiteX12" fmla="*/ 507206 w 545306"/>
                <a:gd name="connsiteY12" fmla="*/ 302419 h 809625"/>
                <a:gd name="connsiteX13" fmla="*/ 521494 w 545306"/>
                <a:gd name="connsiteY13" fmla="*/ 288131 h 809625"/>
                <a:gd name="connsiteX14" fmla="*/ 531019 w 545306"/>
                <a:gd name="connsiteY14" fmla="*/ 278606 h 809625"/>
                <a:gd name="connsiteX15" fmla="*/ 540544 w 545306"/>
                <a:gd name="connsiteY15" fmla="*/ 266700 h 809625"/>
                <a:gd name="connsiteX16" fmla="*/ 545306 w 545306"/>
                <a:gd name="connsiteY16" fmla="*/ 252412 h 809625"/>
                <a:gd name="connsiteX17" fmla="*/ 542925 w 545306"/>
                <a:gd name="connsiteY17" fmla="*/ 226219 h 809625"/>
                <a:gd name="connsiteX18" fmla="*/ 538163 w 545306"/>
                <a:gd name="connsiteY18" fmla="*/ 207169 h 809625"/>
                <a:gd name="connsiteX19" fmla="*/ 533400 w 545306"/>
                <a:gd name="connsiteY19" fmla="*/ 195262 h 809625"/>
                <a:gd name="connsiteX20" fmla="*/ 521494 w 545306"/>
                <a:gd name="connsiteY20" fmla="*/ 176212 h 809625"/>
                <a:gd name="connsiteX21" fmla="*/ 500063 w 545306"/>
                <a:gd name="connsiteY21" fmla="*/ 152400 h 809625"/>
                <a:gd name="connsiteX22" fmla="*/ 478631 w 545306"/>
                <a:gd name="connsiteY22" fmla="*/ 133350 h 809625"/>
                <a:gd name="connsiteX23" fmla="*/ 452438 w 545306"/>
                <a:gd name="connsiteY23" fmla="*/ 111919 h 809625"/>
                <a:gd name="connsiteX24" fmla="*/ 419100 w 545306"/>
                <a:gd name="connsiteY24" fmla="*/ 92869 h 809625"/>
                <a:gd name="connsiteX25" fmla="*/ 385763 w 545306"/>
                <a:gd name="connsiteY25" fmla="*/ 76200 h 809625"/>
                <a:gd name="connsiteX26" fmla="*/ 347663 w 545306"/>
                <a:gd name="connsiteY26" fmla="*/ 57150 h 809625"/>
                <a:gd name="connsiteX27" fmla="*/ 295275 w 545306"/>
                <a:gd name="connsiteY27" fmla="*/ 35719 h 809625"/>
                <a:gd name="connsiteX28" fmla="*/ 240506 w 545306"/>
                <a:gd name="connsiteY28" fmla="*/ 16669 h 809625"/>
                <a:gd name="connsiteX29" fmla="*/ 204788 w 545306"/>
                <a:gd name="connsiteY29" fmla="*/ 9525 h 809625"/>
                <a:gd name="connsiteX30" fmla="*/ 166688 w 545306"/>
                <a:gd name="connsiteY30" fmla="*/ 2381 h 809625"/>
                <a:gd name="connsiteX31" fmla="*/ 130969 w 545306"/>
                <a:gd name="connsiteY31" fmla="*/ 0 h 809625"/>
                <a:gd name="connsiteX32" fmla="*/ 100013 w 545306"/>
                <a:gd name="connsiteY32" fmla="*/ 0 h 809625"/>
                <a:gd name="connsiteX33" fmla="*/ 61913 w 545306"/>
                <a:gd name="connsiteY33" fmla="*/ 4762 h 809625"/>
                <a:gd name="connsiteX34" fmla="*/ 35719 w 545306"/>
                <a:gd name="connsiteY34" fmla="*/ 7144 h 809625"/>
                <a:gd name="connsiteX35" fmla="*/ 16669 w 545306"/>
                <a:gd name="connsiteY35" fmla="*/ 9525 h 809625"/>
                <a:gd name="connsiteX36" fmla="*/ 4763 w 545306"/>
                <a:gd name="connsiteY36" fmla="*/ 14287 h 809625"/>
                <a:gd name="connsiteX37" fmla="*/ 0 w 545306"/>
                <a:gd name="connsiteY37" fmla="*/ 26194 h 809625"/>
                <a:gd name="connsiteX38" fmla="*/ 0 w 545306"/>
                <a:gd name="connsiteY38" fmla="*/ 35719 h 809625"/>
                <a:gd name="connsiteX39" fmla="*/ 4763 w 545306"/>
                <a:gd name="connsiteY39" fmla="*/ 57150 h 809625"/>
                <a:gd name="connsiteX40" fmla="*/ 14288 w 545306"/>
                <a:gd name="connsiteY40" fmla="*/ 76200 h 809625"/>
                <a:gd name="connsiteX41" fmla="*/ 38100 w 545306"/>
                <a:gd name="connsiteY41" fmla="*/ 85725 h 809625"/>
                <a:gd name="connsiteX42" fmla="*/ 71438 w 545306"/>
                <a:gd name="connsiteY42" fmla="*/ 104775 h 809625"/>
                <a:gd name="connsiteX43" fmla="*/ 97631 w 545306"/>
                <a:gd name="connsiteY43" fmla="*/ 123825 h 809625"/>
                <a:gd name="connsiteX44" fmla="*/ 121444 w 545306"/>
                <a:gd name="connsiteY44" fmla="*/ 145256 h 809625"/>
                <a:gd name="connsiteX45" fmla="*/ 147638 w 545306"/>
                <a:gd name="connsiteY45" fmla="*/ 178594 h 809625"/>
                <a:gd name="connsiteX46" fmla="*/ 161925 w 545306"/>
                <a:gd name="connsiteY46" fmla="*/ 209550 h 809625"/>
                <a:gd name="connsiteX47" fmla="*/ 173831 w 545306"/>
                <a:gd name="connsiteY47" fmla="*/ 240506 h 809625"/>
                <a:gd name="connsiteX48" fmla="*/ 185738 w 545306"/>
                <a:gd name="connsiteY48" fmla="*/ 273844 h 809625"/>
                <a:gd name="connsiteX49" fmla="*/ 195263 w 545306"/>
                <a:gd name="connsiteY49" fmla="*/ 328612 h 809625"/>
                <a:gd name="connsiteX50" fmla="*/ 195263 w 545306"/>
                <a:gd name="connsiteY50" fmla="*/ 500062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45306" h="809625">
                  <a:moveTo>
                    <a:pt x="195263" y="500062"/>
                  </a:moveTo>
                  <a:lnTo>
                    <a:pt x="195263" y="645319"/>
                  </a:lnTo>
                  <a:cubicBezTo>
                    <a:pt x="196057" y="700088"/>
                    <a:pt x="196850" y="754856"/>
                    <a:pt x="197644" y="809625"/>
                  </a:cubicBezTo>
                  <a:lnTo>
                    <a:pt x="461963" y="785812"/>
                  </a:lnTo>
                  <a:lnTo>
                    <a:pt x="461963" y="669131"/>
                  </a:lnTo>
                  <a:lnTo>
                    <a:pt x="461963" y="604837"/>
                  </a:lnTo>
                  <a:lnTo>
                    <a:pt x="464344" y="552450"/>
                  </a:lnTo>
                  <a:lnTo>
                    <a:pt x="464344" y="509587"/>
                  </a:lnTo>
                  <a:lnTo>
                    <a:pt x="464344" y="461962"/>
                  </a:lnTo>
                  <a:lnTo>
                    <a:pt x="471488" y="409575"/>
                  </a:lnTo>
                  <a:lnTo>
                    <a:pt x="478631" y="369094"/>
                  </a:lnTo>
                  <a:lnTo>
                    <a:pt x="492919" y="328612"/>
                  </a:lnTo>
                  <a:lnTo>
                    <a:pt x="507206" y="302419"/>
                  </a:lnTo>
                  <a:lnTo>
                    <a:pt x="521494" y="288131"/>
                  </a:lnTo>
                  <a:lnTo>
                    <a:pt x="531019" y="278606"/>
                  </a:lnTo>
                  <a:lnTo>
                    <a:pt x="540544" y="266700"/>
                  </a:lnTo>
                  <a:lnTo>
                    <a:pt x="545306" y="252412"/>
                  </a:lnTo>
                  <a:lnTo>
                    <a:pt x="542925" y="226219"/>
                  </a:lnTo>
                  <a:lnTo>
                    <a:pt x="538163" y="207169"/>
                  </a:lnTo>
                  <a:lnTo>
                    <a:pt x="533400" y="195262"/>
                  </a:lnTo>
                  <a:lnTo>
                    <a:pt x="521494" y="176212"/>
                  </a:lnTo>
                  <a:lnTo>
                    <a:pt x="500063" y="152400"/>
                  </a:lnTo>
                  <a:lnTo>
                    <a:pt x="478631" y="133350"/>
                  </a:lnTo>
                  <a:lnTo>
                    <a:pt x="452438" y="111919"/>
                  </a:lnTo>
                  <a:lnTo>
                    <a:pt x="419100" y="92869"/>
                  </a:lnTo>
                  <a:lnTo>
                    <a:pt x="385763" y="76200"/>
                  </a:lnTo>
                  <a:lnTo>
                    <a:pt x="347663" y="57150"/>
                  </a:lnTo>
                  <a:lnTo>
                    <a:pt x="295275" y="35719"/>
                  </a:lnTo>
                  <a:lnTo>
                    <a:pt x="240506" y="16669"/>
                  </a:lnTo>
                  <a:lnTo>
                    <a:pt x="204788" y="9525"/>
                  </a:lnTo>
                  <a:lnTo>
                    <a:pt x="166688" y="2381"/>
                  </a:lnTo>
                  <a:lnTo>
                    <a:pt x="130969" y="0"/>
                  </a:lnTo>
                  <a:lnTo>
                    <a:pt x="100013" y="0"/>
                  </a:lnTo>
                  <a:lnTo>
                    <a:pt x="61913" y="4762"/>
                  </a:lnTo>
                  <a:lnTo>
                    <a:pt x="35719" y="7144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4763" y="57150"/>
                  </a:lnTo>
                  <a:lnTo>
                    <a:pt x="14288" y="76200"/>
                  </a:lnTo>
                  <a:lnTo>
                    <a:pt x="38100" y="85725"/>
                  </a:lnTo>
                  <a:lnTo>
                    <a:pt x="71438" y="104775"/>
                  </a:lnTo>
                  <a:lnTo>
                    <a:pt x="97631" y="123825"/>
                  </a:lnTo>
                  <a:lnTo>
                    <a:pt x="121444" y="145256"/>
                  </a:lnTo>
                  <a:lnTo>
                    <a:pt x="147638" y="178594"/>
                  </a:lnTo>
                  <a:lnTo>
                    <a:pt x="161925" y="209550"/>
                  </a:lnTo>
                  <a:lnTo>
                    <a:pt x="173831" y="240506"/>
                  </a:lnTo>
                  <a:lnTo>
                    <a:pt x="185738" y="273844"/>
                  </a:lnTo>
                  <a:lnTo>
                    <a:pt x="195263" y="328612"/>
                  </a:lnTo>
                  <a:lnTo>
                    <a:pt x="195263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3FE13E15-6655-4F91-B790-A06C73755E82}"/>
                </a:ext>
              </a:extLst>
            </p:cNvPr>
            <p:cNvSpPr/>
            <p:nvPr/>
          </p:nvSpPr>
          <p:spPr>
            <a:xfrm>
              <a:off x="2824163" y="2152650"/>
              <a:ext cx="471487" cy="1081088"/>
            </a:xfrm>
            <a:custGeom>
              <a:avLst/>
              <a:gdLst>
                <a:gd name="connsiteX0" fmla="*/ 447675 w 471487"/>
                <a:gd name="connsiteY0" fmla="*/ 464344 h 1081088"/>
                <a:gd name="connsiteX1" fmla="*/ 421481 w 471487"/>
                <a:gd name="connsiteY1" fmla="*/ 566738 h 1081088"/>
                <a:gd name="connsiteX2" fmla="*/ 390525 w 471487"/>
                <a:gd name="connsiteY2" fmla="*/ 681038 h 1081088"/>
                <a:gd name="connsiteX3" fmla="*/ 361950 w 471487"/>
                <a:gd name="connsiteY3" fmla="*/ 776288 h 1081088"/>
                <a:gd name="connsiteX4" fmla="*/ 335756 w 471487"/>
                <a:gd name="connsiteY4" fmla="*/ 842963 h 1081088"/>
                <a:gd name="connsiteX5" fmla="*/ 309562 w 471487"/>
                <a:gd name="connsiteY5" fmla="*/ 900113 h 1081088"/>
                <a:gd name="connsiteX6" fmla="*/ 285750 w 471487"/>
                <a:gd name="connsiteY6" fmla="*/ 945356 h 1081088"/>
                <a:gd name="connsiteX7" fmla="*/ 261937 w 471487"/>
                <a:gd name="connsiteY7" fmla="*/ 983456 h 1081088"/>
                <a:gd name="connsiteX8" fmla="*/ 235743 w 471487"/>
                <a:gd name="connsiteY8" fmla="*/ 1019175 h 1081088"/>
                <a:gd name="connsiteX9" fmla="*/ 204787 w 471487"/>
                <a:gd name="connsiteY9" fmla="*/ 1050131 h 1081088"/>
                <a:gd name="connsiteX10" fmla="*/ 176212 w 471487"/>
                <a:gd name="connsiteY10" fmla="*/ 1069181 h 1081088"/>
                <a:gd name="connsiteX11" fmla="*/ 147637 w 471487"/>
                <a:gd name="connsiteY11" fmla="*/ 1078706 h 1081088"/>
                <a:gd name="connsiteX12" fmla="*/ 128587 w 471487"/>
                <a:gd name="connsiteY12" fmla="*/ 1081088 h 1081088"/>
                <a:gd name="connsiteX13" fmla="*/ 114300 w 471487"/>
                <a:gd name="connsiteY13" fmla="*/ 1078706 h 1081088"/>
                <a:gd name="connsiteX14" fmla="*/ 92868 w 471487"/>
                <a:gd name="connsiteY14" fmla="*/ 1071563 h 1081088"/>
                <a:gd name="connsiteX15" fmla="*/ 69056 w 471487"/>
                <a:gd name="connsiteY15" fmla="*/ 1054894 h 1081088"/>
                <a:gd name="connsiteX16" fmla="*/ 57150 w 471487"/>
                <a:gd name="connsiteY16" fmla="*/ 1042988 h 1081088"/>
                <a:gd name="connsiteX17" fmla="*/ 42862 w 471487"/>
                <a:gd name="connsiteY17" fmla="*/ 1021556 h 1081088"/>
                <a:gd name="connsiteX18" fmla="*/ 30956 w 471487"/>
                <a:gd name="connsiteY18" fmla="*/ 997744 h 1081088"/>
                <a:gd name="connsiteX19" fmla="*/ 21431 w 471487"/>
                <a:gd name="connsiteY19" fmla="*/ 962025 h 1081088"/>
                <a:gd name="connsiteX20" fmla="*/ 14287 w 471487"/>
                <a:gd name="connsiteY20" fmla="*/ 923925 h 1081088"/>
                <a:gd name="connsiteX21" fmla="*/ 7143 w 471487"/>
                <a:gd name="connsiteY21" fmla="*/ 878681 h 1081088"/>
                <a:gd name="connsiteX22" fmla="*/ 0 w 471487"/>
                <a:gd name="connsiteY22" fmla="*/ 819150 h 1081088"/>
                <a:gd name="connsiteX23" fmla="*/ 2381 w 471487"/>
                <a:gd name="connsiteY23" fmla="*/ 769144 h 1081088"/>
                <a:gd name="connsiteX24" fmla="*/ 7143 w 471487"/>
                <a:gd name="connsiteY24" fmla="*/ 757238 h 1081088"/>
                <a:gd name="connsiteX25" fmla="*/ 50006 w 471487"/>
                <a:gd name="connsiteY25" fmla="*/ 711994 h 1081088"/>
                <a:gd name="connsiteX26" fmla="*/ 97631 w 471487"/>
                <a:gd name="connsiteY26" fmla="*/ 659606 h 1081088"/>
                <a:gd name="connsiteX27" fmla="*/ 128587 w 471487"/>
                <a:gd name="connsiteY27" fmla="*/ 616744 h 1081088"/>
                <a:gd name="connsiteX28" fmla="*/ 166687 w 471487"/>
                <a:gd name="connsiteY28" fmla="*/ 564356 h 1081088"/>
                <a:gd name="connsiteX29" fmla="*/ 195262 w 471487"/>
                <a:gd name="connsiteY29" fmla="*/ 509588 h 1081088"/>
                <a:gd name="connsiteX30" fmla="*/ 202406 w 471487"/>
                <a:gd name="connsiteY30" fmla="*/ 495300 h 1081088"/>
                <a:gd name="connsiteX31" fmla="*/ 223837 w 471487"/>
                <a:gd name="connsiteY31" fmla="*/ 461963 h 1081088"/>
                <a:gd name="connsiteX32" fmla="*/ 245268 w 471487"/>
                <a:gd name="connsiteY32" fmla="*/ 419100 h 1081088"/>
                <a:gd name="connsiteX33" fmla="*/ 264318 w 471487"/>
                <a:gd name="connsiteY33" fmla="*/ 371475 h 1081088"/>
                <a:gd name="connsiteX34" fmla="*/ 280987 w 471487"/>
                <a:gd name="connsiteY34" fmla="*/ 321469 h 1081088"/>
                <a:gd name="connsiteX35" fmla="*/ 288131 w 471487"/>
                <a:gd name="connsiteY35" fmla="*/ 288131 h 1081088"/>
                <a:gd name="connsiteX36" fmla="*/ 297656 w 471487"/>
                <a:gd name="connsiteY36" fmla="*/ 238125 h 1081088"/>
                <a:gd name="connsiteX37" fmla="*/ 307181 w 471487"/>
                <a:gd name="connsiteY37" fmla="*/ 171450 h 1081088"/>
                <a:gd name="connsiteX38" fmla="*/ 311943 w 471487"/>
                <a:gd name="connsiteY38" fmla="*/ 102394 h 1081088"/>
                <a:gd name="connsiteX39" fmla="*/ 314325 w 471487"/>
                <a:gd name="connsiteY39" fmla="*/ 30956 h 1081088"/>
                <a:gd name="connsiteX40" fmla="*/ 314325 w 471487"/>
                <a:gd name="connsiteY40" fmla="*/ 16669 h 1081088"/>
                <a:gd name="connsiteX41" fmla="*/ 319087 w 471487"/>
                <a:gd name="connsiteY41" fmla="*/ 4763 h 1081088"/>
                <a:gd name="connsiteX42" fmla="*/ 323850 w 471487"/>
                <a:gd name="connsiteY42" fmla="*/ 0 h 1081088"/>
                <a:gd name="connsiteX43" fmla="*/ 333375 w 471487"/>
                <a:gd name="connsiteY43" fmla="*/ 0 h 1081088"/>
                <a:gd name="connsiteX44" fmla="*/ 340518 w 471487"/>
                <a:gd name="connsiteY44" fmla="*/ 7144 h 1081088"/>
                <a:gd name="connsiteX45" fmla="*/ 354806 w 471487"/>
                <a:gd name="connsiteY45" fmla="*/ 23813 h 1081088"/>
                <a:gd name="connsiteX46" fmla="*/ 371475 w 471487"/>
                <a:gd name="connsiteY46" fmla="*/ 45244 h 1081088"/>
                <a:gd name="connsiteX47" fmla="*/ 388143 w 471487"/>
                <a:gd name="connsiteY47" fmla="*/ 73819 h 1081088"/>
                <a:gd name="connsiteX48" fmla="*/ 404812 w 471487"/>
                <a:gd name="connsiteY48" fmla="*/ 107156 h 1081088"/>
                <a:gd name="connsiteX49" fmla="*/ 426243 w 471487"/>
                <a:gd name="connsiteY49" fmla="*/ 159544 h 1081088"/>
                <a:gd name="connsiteX50" fmla="*/ 442912 w 471487"/>
                <a:gd name="connsiteY50" fmla="*/ 204788 h 1081088"/>
                <a:gd name="connsiteX51" fmla="*/ 454818 w 471487"/>
                <a:gd name="connsiteY51" fmla="*/ 252413 h 1081088"/>
                <a:gd name="connsiteX52" fmla="*/ 471487 w 471487"/>
                <a:gd name="connsiteY52" fmla="*/ 361950 h 1081088"/>
                <a:gd name="connsiteX53" fmla="*/ 447675 w 471487"/>
                <a:gd name="connsiteY53" fmla="*/ 464344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1487" h="1081088">
                  <a:moveTo>
                    <a:pt x="447675" y="464344"/>
                  </a:moveTo>
                  <a:lnTo>
                    <a:pt x="421481" y="566738"/>
                  </a:lnTo>
                  <a:lnTo>
                    <a:pt x="390525" y="681038"/>
                  </a:lnTo>
                  <a:lnTo>
                    <a:pt x="361950" y="776288"/>
                  </a:lnTo>
                  <a:lnTo>
                    <a:pt x="335756" y="842963"/>
                  </a:lnTo>
                  <a:lnTo>
                    <a:pt x="309562" y="900113"/>
                  </a:lnTo>
                  <a:lnTo>
                    <a:pt x="285750" y="945356"/>
                  </a:lnTo>
                  <a:lnTo>
                    <a:pt x="261937" y="983456"/>
                  </a:lnTo>
                  <a:lnTo>
                    <a:pt x="235743" y="1019175"/>
                  </a:lnTo>
                  <a:lnTo>
                    <a:pt x="204787" y="1050131"/>
                  </a:lnTo>
                  <a:lnTo>
                    <a:pt x="176212" y="1069181"/>
                  </a:lnTo>
                  <a:lnTo>
                    <a:pt x="147637" y="1078706"/>
                  </a:lnTo>
                  <a:lnTo>
                    <a:pt x="128587" y="1081088"/>
                  </a:lnTo>
                  <a:lnTo>
                    <a:pt x="114300" y="1078706"/>
                  </a:lnTo>
                  <a:lnTo>
                    <a:pt x="92868" y="1071563"/>
                  </a:lnTo>
                  <a:lnTo>
                    <a:pt x="69056" y="1054894"/>
                  </a:lnTo>
                  <a:lnTo>
                    <a:pt x="57150" y="1042988"/>
                  </a:lnTo>
                  <a:lnTo>
                    <a:pt x="42862" y="1021556"/>
                  </a:lnTo>
                  <a:lnTo>
                    <a:pt x="30956" y="997744"/>
                  </a:lnTo>
                  <a:lnTo>
                    <a:pt x="21431" y="962025"/>
                  </a:lnTo>
                  <a:lnTo>
                    <a:pt x="14287" y="923925"/>
                  </a:lnTo>
                  <a:lnTo>
                    <a:pt x="7143" y="878681"/>
                  </a:lnTo>
                  <a:lnTo>
                    <a:pt x="0" y="819150"/>
                  </a:lnTo>
                  <a:lnTo>
                    <a:pt x="2381" y="769144"/>
                  </a:lnTo>
                  <a:lnTo>
                    <a:pt x="7143" y="757238"/>
                  </a:lnTo>
                  <a:lnTo>
                    <a:pt x="50006" y="711994"/>
                  </a:lnTo>
                  <a:lnTo>
                    <a:pt x="97631" y="659606"/>
                  </a:lnTo>
                  <a:lnTo>
                    <a:pt x="128587" y="616744"/>
                  </a:lnTo>
                  <a:lnTo>
                    <a:pt x="166687" y="564356"/>
                  </a:lnTo>
                  <a:lnTo>
                    <a:pt x="195262" y="509588"/>
                  </a:lnTo>
                  <a:lnTo>
                    <a:pt x="202406" y="495300"/>
                  </a:lnTo>
                  <a:lnTo>
                    <a:pt x="223837" y="461963"/>
                  </a:lnTo>
                  <a:lnTo>
                    <a:pt x="245268" y="419100"/>
                  </a:lnTo>
                  <a:lnTo>
                    <a:pt x="264318" y="371475"/>
                  </a:lnTo>
                  <a:lnTo>
                    <a:pt x="280987" y="321469"/>
                  </a:lnTo>
                  <a:lnTo>
                    <a:pt x="288131" y="288131"/>
                  </a:lnTo>
                  <a:lnTo>
                    <a:pt x="297656" y="238125"/>
                  </a:lnTo>
                  <a:lnTo>
                    <a:pt x="307181" y="171450"/>
                  </a:lnTo>
                  <a:lnTo>
                    <a:pt x="311943" y="102394"/>
                  </a:lnTo>
                  <a:lnTo>
                    <a:pt x="314325" y="30956"/>
                  </a:lnTo>
                  <a:lnTo>
                    <a:pt x="314325" y="16669"/>
                  </a:lnTo>
                  <a:lnTo>
                    <a:pt x="319087" y="4763"/>
                  </a:lnTo>
                  <a:lnTo>
                    <a:pt x="323850" y="0"/>
                  </a:lnTo>
                  <a:lnTo>
                    <a:pt x="333375" y="0"/>
                  </a:lnTo>
                  <a:lnTo>
                    <a:pt x="340518" y="7144"/>
                  </a:lnTo>
                  <a:lnTo>
                    <a:pt x="354806" y="23813"/>
                  </a:lnTo>
                  <a:lnTo>
                    <a:pt x="371475" y="45244"/>
                  </a:lnTo>
                  <a:lnTo>
                    <a:pt x="388143" y="73819"/>
                  </a:lnTo>
                  <a:lnTo>
                    <a:pt x="404812" y="107156"/>
                  </a:lnTo>
                  <a:lnTo>
                    <a:pt x="426243" y="159544"/>
                  </a:lnTo>
                  <a:lnTo>
                    <a:pt x="442912" y="204788"/>
                  </a:lnTo>
                  <a:lnTo>
                    <a:pt x="454818" y="252413"/>
                  </a:lnTo>
                  <a:lnTo>
                    <a:pt x="471487" y="361950"/>
                  </a:lnTo>
                  <a:lnTo>
                    <a:pt x="447675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62C0CD4C-A3BA-48E2-8D45-E8D68FBF17D6}"/>
                </a:ext>
              </a:extLst>
            </p:cNvPr>
            <p:cNvSpPr/>
            <p:nvPr/>
          </p:nvSpPr>
          <p:spPr>
            <a:xfrm>
              <a:off x="3213100" y="2001838"/>
              <a:ext cx="4022725" cy="542925"/>
            </a:xfrm>
            <a:custGeom>
              <a:avLst/>
              <a:gdLst>
                <a:gd name="connsiteX0" fmla="*/ 2468218 w 4022035"/>
                <a:gd name="connsiteY0" fmla="*/ 109331 h 543339"/>
                <a:gd name="connsiteX1" fmla="*/ 2239618 w 4022035"/>
                <a:gd name="connsiteY1" fmla="*/ 125896 h 543339"/>
                <a:gd name="connsiteX2" fmla="*/ 2011018 w 4022035"/>
                <a:gd name="connsiteY2" fmla="*/ 142461 h 543339"/>
                <a:gd name="connsiteX3" fmla="*/ 1815548 w 4022035"/>
                <a:gd name="connsiteY3" fmla="*/ 159026 h 543339"/>
                <a:gd name="connsiteX4" fmla="*/ 1563757 w 4022035"/>
                <a:gd name="connsiteY4" fmla="*/ 178905 h 543339"/>
                <a:gd name="connsiteX5" fmla="*/ 1378226 w 4022035"/>
                <a:gd name="connsiteY5" fmla="*/ 202096 h 543339"/>
                <a:gd name="connsiteX6" fmla="*/ 1156252 w 4022035"/>
                <a:gd name="connsiteY6" fmla="*/ 231913 h 543339"/>
                <a:gd name="connsiteX7" fmla="*/ 887896 w 4022035"/>
                <a:gd name="connsiteY7" fmla="*/ 268357 h 543339"/>
                <a:gd name="connsiteX8" fmla="*/ 649357 w 4022035"/>
                <a:gd name="connsiteY8" fmla="*/ 298174 h 543339"/>
                <a:gd name="connsiteX9" fmla="*/ 414131 w 4022035"/>
                <a:gd name="connsiteY9" fmla="*/ 331305 h 543339"/>
                <a:gd name="connsiteX10" fmla="*/ 192157 w 4022035"/>
                <a:gd name="connsiteY10" fmla="*/ 361122 h 543339"/>
                <a:gd name="connsiteX11" fmla="*/ 0 w 4022035"/>
                <a:gd name="connsiteY11" fmla="*/ 387626 h 543339"/>
                <a:gd name="connsiteX12" fmla="*/ 23191 w 4022035"/>
                <a:gd name="connsiteY12" fmla="*/ 543339 h 543339"/>
                <a:gd name="connsiteX13" fmla="*/ 251791 w 4022035"/>
                <a:gd name="connsiteY13" fmla="*/ 513522 h 543339"/>
                <a:gd name="connsiteX14" fmla="*/ 520148 w 4022035"/>
                <a:gd name="connsiteY14" fmla="*/ 480392 h 543339"/>
                <a:gd name="connsiteX15" fmla="*/ 762000 w 4022035"/>
                <a:gd name="connsiteY15" fmla="*/ 447261 h 543339"/>
                <a:gd name="connsiteX16" fmla="*/ 1007165 w 4022035"/>
                <a:gd name="connsiteY16" fmla="*/ 414131 h 543339"/>
                <a:gd name="connsiteX17" fmla="*/ 1292087 w 4022035"/>
                <a:gd name="connsiteY17" fmla="*/ 374374 h 543339"/>
                <a:gd name="connsiteX18" fmla="*/ 1454426 w 4022035"/>
                <a:gd name="connsiteY18" fmla="*/ 354496 h 543339"/>
                <a:gd name="connsiteX19" fmla="*/ 1643270 w 4022035"/>
                <a:gd name="connsiteY19" fmla="*/ 337931 h 543339"/>
                <a:gd name="connsiteX20" fmla="*/ 1871870 w 4022035"/>
                <a:gd name="connsiteY20" fmla="*/ 321365 h 543339"/>
                <a:gd name="connsiteX21" fmla="*/ 2136913 w 4022035"/>
                <a:gd name="connsiteY21" fmla="*/ 304800 h 543339"/>
                <a:gd name="connsiteX22" fmla="*/ 2468218 w 4022035"/>
                <a:gd name="connsiteY22" fmla="*/ 284922 h 543339"/>
                <a:gd name="connsiteX23" fmla="*/ 2703444 w 4022035"/>
                <a:gd name="connsiteY23" fmla="*/ 274983 h 543339"/>
                <a:gd name="connsiteX24" fmla="*/ 2968487 w 4022035"/>
                <a:gd name="connsiteY24" fmla="*/ 261731 h 543339"/>
                <a:gd name="connsiteX25" fmla="*/ 3226905 w 4022035"/>
                <a:gd name="connsiteY25" fmla="*/ 251792 h 543339"/>
                <a:gd name="connsiteX26" fmla="*/ 3366052 w 4022035"/>
                <a:gd name="connsiteY26" fmla="*/ 245165 h 543339"/>
                <a:gd name="connsiteX27" fmla="*/ 3389244 w 4022035"/>
                <a:gd name="connsiteY27" fmla="*/ 248479 h 543339"/>
                <a:gd name="connsiteX28" fmla="*/ 3402496 w 4022035"/>
                <a:gd name="connsiteY28" fmla="*/ 255105 h 543339"/>
                <a:gd name="connsiteX29" fmla="*/ 3945835 w 4022035"/>
                <a:gd name="connsiteY29" fmla="*/ 490331 h 543339"/>
                <a:gd name="connsiteX30" fmla="*/ 3965713 w 4022035"/>
                <a:gd name="connsiteY30" fmla="*/ 490331 h 543339"/>
                <a:gd name="connsiteX31" fmla="*/ 3978965 w 4022035"/>
                <a:gd name="connsiteY31" fmla="*/ 490331 h 543339"/>
                <a:gd name="connsiteX32" fmla="*/ 3995531 w 4022035"/>
                <a:gd name="connsiteY32" fmla="*/ 483705 h 543339"/>
                <a:gd name="connsiteX33" fmla="*/ 4005470 w 4022035"/>
                <a:gd name="connsiteY33" fmla="*/ 473765 h 543339"/>
                <a:gd name="connsiteX34" fmla="*/ 4022035 w 4022035"/>
                <a:gd name="connsiteY34" fmla="*/ 447261 h 543339"/>
                <a:gd name="connsiteX35" fmla="*/ 4022035 w 4022035"/>
                <a:gd name="connsiteY35" fmla="*/ 410818 h 543339"/>
                <a:gd name="connsiteX36" fmla="*/ 4012096 w 4022035"/>
                <a:gd name="connsiteY36" fmla="*/ 377687 h 543339"/>
                <a:gd name="connsiteX37" fmla="*/ 3992218 w 4022035"/>
                <a:gd name="connsiteY37" fmla="*/ 337931 h 543339"/>
                <a:gd name="connsiteX38" fmla="*/ 3949148 w 4022035"/>
                <a:gd name="connsiteY38" fmla="*/ 284922 h 543339"/>
                <a:gd name="connsiteX39" fmla="*/ 3882887 w 4022035"/>
                <a:gd name="connsiteY39" fmla="*/ 215348 h 543339"/>
                <a:gd name="connsiteX40" fmla="*/ 3803374 w 4022035"/>
                <a:gd name="connsiteY40" fmla="*/ 145774 h 543339"/>
                <a:gd name="connsiteX41" fmla="*/ 3717235 w 4022035"/>
                <a:gd name="connsiteY41" fmla="*/ 82826 h 543339"/>
                <a:gd name="connsiteX42" fmla="*/ 3627783 w 4022035"/>
                <a:gd name="connsiteY42" fmla="*/ 23192 h 543339"/>
                <a:gd name="connsiteX43" fmla="*/ 3588026 w 4022035"/>
                <a:gd name="connsiteY43" fmla="*/ 0 h 543339"/>
                <a:gd name="connsiteX44" fmla="*/ 3541644 w 4022035"/>
                <a:gd name="connsiteY44" fmla="*/ 6626 h 543339"/>
                <a:gd name="connsiteX45" fmla="*/ 3402496 w 4022035"/>
                <a:gd name="connsiteY45" fmla="*/ 33131 h 543339"/>
                <a:gd name="connsiteX46" fmla="*/ 3339548 w 4022035"/>
                <a:gd name="connsiteY46" fmla="*/ 43070 h 543339"/>
                <a:gd name="connsiteX47" fmla="*/ 3203713 w 4022035"/>
                <a:gd name="connsiteY47" fmla="*/ 53009 h 543339"/>
                <a:gd name="connsiteX48" fmla="*/ 2948609 w 4022035"/>
                <a:gd name="connsiteY48" fmla="*/ 72887 h 543339"/>
                <a:gd name="connsiteX49" fmla="*/ 2693505 w 4022035"/>
                <a:gd name="connsiteY49" fmla="*/ 92765 h 543339"/>
                <a:gd name="connsiteX50" fmla="*/ 2468218 w 4022035"/>
                <a:gd name="connsiteY50" fmla="*/ 109331 h 54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22035" h="543339">
                  <a:moveTo>
                    <a:pt x="2468218" y="109331"/>
                  </a:moveTo>
                  <a:lnTo>
                    <a:pt x="2239618" y="125896"/>
                  </a:lnTo>
                  <a:lnTo>
                    <a:pt x="2011018" y="142461"/>
                  </a:lnTo>
                  <a:lnTo>
                    <a:pt x="1815548" y="159026"/>
                  </a:lnTo>
                  <a:lnTo>
                    <a:pt x="1563757" y="178905"/>
                  </a:lnTo>
                  <a:lnTo>
                    <a:pt x="1378226" y="202096"/>
                  </a:lnTo>
                  <a:lnTo>
                    <a:pt x="1156252" y="231913"/>
                  </a:lnTo>
                  <a:lnTo>
                    <a:pt x="887896" y="268357"/>
                  </a:lnTo>
                  <a:lnTo>
                    <a:pt x="649357" y="298174"/>
                  </a:lnTo>
                  <a:lnTo>
                    <a:pt x="414131" y="331305"/>
                  </a:lnTo>
                  <a:lnTo>
                    <a:pt x="192157" y="361122"/>
                  </a:lnTo>
                  <a:lnTo>
                    <a:pt x="0" y="387626"/>
                  </a:lnTo>
                  <a:lnTo>
                    <a:pt x="23191" y="543339"/>
                  </a:lnTo>
                  <a:lnTo>
                    <a:pt x="251791" y="513522"/>
                  </a:lnTo>
                  <a:lnTo>
                    <a:pt x="520148" y="480392"/>
                  </a:lnTo>
                  <a:lnTo>
                    <a:pt x="762000" y="447261"/>
                  </a:lnTo>
                  <a:lnTo>
                    <a:pt x="1007165" y="414131"/>
                  </a:lnTo>
                  <a:lnTo>
                    <a:pt x="1292087" y="374374"/>
                  </a:lnTo>
                  <a:lnTo>
                    <a:pt x="1454426" y="354496"/>
                  </a:lnTo>
                  <a:lnTo>
                    <a:pt x="1643270" y="337931"/>
                  </a:lnTo>
                  <a:lnTo>
                    <a:pt x="1871870" y="321365"/>
                  </a:lnTo>
                  <a:lnTo>
                    <a:pt x="2136913" y="304800"/>
                  </a:lnTo>
                  <a:lnTo>
                    <a:pt x="2468218" y="284922"/>
                  </a:lnTo>
                  <a:lnTo>
                    <a:pt x="2703444" y="274983"/>
                  </a:lnTo>
                  <a:lnTo>
                    <a:pt x="2968487" y="261731"/>
                  </a:lnTo>
                  <a:lnTo>
                    <a:pt x="3226905" y="251792"/>
                  </a:lnTo>
                  <a:lnTo>
                    <a:pt x="3366052" y="245165"/>
                  </a:lnTo>
                  <a:lnTo>
                    <a:pt x="3389244" y="248479"/>
                  </a:lnTo>
                  <a:lnTo>
                    <a:pt x="3402496" y="255105"/>
                  </a:lnTo>
                  <a:lnTo>
                    <a:pt x="3945835" y="490331"/>
                  </a:lnTo>
                  <a:lnTo>
                    <a:pt x="3965713" y="490331"/>
                  </a:lnTo>
                  <a:lnTo>
                    <a:pt x="3978965" y="490331"/>
                  </a:lnTo>
                  <a:lnTo>
                    <a:pt x="3995531" y="483705"/>
                  </a:lnTo>
                  <a:lnTo>
                    <a:pt x="4005470" y="473765"/>
                  </a:lnTo>
                  <a:lnTo>
                    <a:pt x="4022035" y="447261"/>
                  </a:lnTo>
                  <a:lnTo>
                    <a:pt x="4022035" y="410818"/>
                  </a:lnTo>
                  <a:lnTo>
                    <a:pt x="4012096" y="377687"/>
                  </a:lnTo>
                  <a:lnTo>
                    <a:pt x="3992218" y="337931"/>
                  </a:lnTo>
                  <a:lnTo>
                    <a:pt x="3949148" y="284922"/>
                  </a:lnTo>
                  <a:lnTo>
                    <a:pt x="3882887" y="215348"/>
                  </a:lnTo>
                  <a:lnTo>
                    <a:pt x="3803374" y="145774"/>
                  </a:lnTo>
                  <a:lnTo>
                    <a:pt x="3717235" y="82826"/>
                  </a:lnTo>
                  <a:lnTo>
                    <a:pt x="3627783" y="23192"/>
                  </a:lnTo>
                  <a:lnTo>
                    <a:pt x="3588026" y="0"/>
                  </a:lnTo>
                  <a:lnTo>
                    <a:pt x="3541644" y="6626"/>
                  </a:lnTo>
                  <a:lnTo>
                    <a:pt x="3402496" y="33131"/>
                  </a:lnTo>
                  <a:lnTo>
                    <a:pt x="3339548" y="43070"/>
                  </a:lnTo>
                  <a:lnTo>
                    <a:pt x="3203713" y="53009"/>
                  </a:lnTo>
                  <a:lnTo>
                    <a:pt x="2948609" y="72887"/>
                  </a:lnTo>
                  <a:lnTo>
                    <a:pt x="2693505" y="92765"/>
                  </a:lnTo>
                  <a:lnTo>
                    <a:pt x="2468218" y="109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CE16D779-AAF4-45CB-A14F-4104D9AFF5DE}"/>
                </a:ext>
              </a:extLst>
            </p:cNvPr>
            <p:cNvSpPr/>
            <p:nvPr/>
          </p:nvSpPr>
          <p:spPr>
            <a:xfrm>
              <a:off x="6248400" y="2185988"/>
              <a:ext cx="982663" cy="628650"/>
            </a:xfrm>
            <a:custGeom>
              <a:avLst/>
              <a:gdLst>
                <a:gd name="connsiteX0" fmla="*/ 619125 w 983456"/>
                <a:gd name="connsiteY0" fmla="*/ 357187 h 628650"/>
                <a:gd name="connsiteX1" fmla="*/ 447675 w 983456"/>
                <a:gd name="connsiteY1" fmla="*/ 435768 h 628650"/>
                <a:gd name="connsiteX2" fmla="*/ 261938 w 983456"/>
                <a:gd name="connsiteY2" fmla="*/ 523875 h 628650"/>
                <a:gd name="connsiteX3" fmla="*/ 64294 w 983456"/>
                <a:gd name="connsiteY3" fmla="*/ 616743 h 628650"/>
                <a:gd name="connsiteX4" fmla="*/ 35719 w 983456"/>
                <a:gd name="connsiteY4" fmla="*/ 626268 h 628650"/>
                <a:gd name="connsiteX5" fmla="*/ 19050 w 983456"/>
                <a:gd name="connsiteY5" fmla="*/ 628650 h 628650"/>
                <a:gd name="connsiteX6" fmla="*/ 7144 w 983456"/>
                <a:gd name="connsiteY6" fmla="*/ 628650 h 628650"/>
                <a:gd name="connsiteX7" fmla="*/ 0 w 983456"/>
                <a:gd name="connsiteY7" fmla="*/ 621506 h 628650"/>
                <a:gd name="connsiteX8" fmla="*/ 0 w 983456"/>
                <a:gd name="connsiteY8" fmla="*/ 609600 h 628650"/>
                <a:gd name="connsiteX9" fmla="*/ 9525 w 983456"/>
                <a:gd name="connsiteY9" fmla="*/ 578643 h 628650"/>
                <a:gd name="connsiteX10" fmla="*/ 38100 w 983456"/>
                <a:gd name="connsiteY10" fmla="*/ 545306 h 628650"/>
                <a:gd name="connsiteX11" fmla="*/ 119063 w 983456"/>
                <a:gd name="connsiteY11" fmla="*/ 457200 h 628650"/>
                <a:gd name="connsiteX12" fmla="*/ 216694 w 983456"/>
                <a:gd name="connsiteY12" fmla="*/ 347662 h 628650"/>
                <a:gd name="connsiteX13" fmla="*/ 300038 w 983456"/>
                <a:gd name="connsiteY13" fmla="*/ 257175 h 628650"/>
                <a:gd name="connsiteX14" fmla="*/ 381000 w 983456"/>
                <a:gd name="connsiteY14" fmla="*/ 164306 h 628650"/>
                <a:gd name="connsiteX15" fmla="*/ 392906 w 983456"/>
                <a:gd name="connsiteY15" fmla="*/ 145256 h 628650"/>
                <a:gd name="connsiteX16" fmla="*/ 392906 w 983456"/>
                <a:gd name="connsiteY16" fmla="*/ 130968 h 628650"/>
                <a:gd name="connsiteX17" fmla="*/ 388144 w 983456"/>
                <a:gd name="connsiteY17" fmla="*/ 107156 h 628650"/>
                <a:gd name="connsiteX18" fmla="*/ 381000 w 983456"/>
                <a:gd name="connsiteY18" fmla="*/ 90487 h 628650"/>
                <a:gd name="connsiteX19" fmla="*/ 366713 w 983456"/>
                <a:gd name="connsiteY19" fmla="*/ 66675 h 628650"/>
                <a:gd name="connsiteX20" fmla="*/ 328613 w 983456"/>
                <a:gd name="connsiteY20" fmla="*/ 0 h 628650"/>
                <a:gd name="connsiteX21" fmla="*/ 983456 w 983456"/>
                <a:gd name="connsiteY21" fmla="*/ 259556 h 628650"/>
                <a:gd name="connsiteX22" fmla="*/ 971550 w 983456"/>
                <a:gd name="connsiteY22" fmla="*/ 283368 h 628650"/>
                <a:gd name="connsiteX23" fmla="*/ 957263 w 983456"/>
                <a:gd name="connsiteY23" fmla="*/ 297656 h 628650"/>
                <a:gd name="connsiteX24" fmla="*/ 940594 w 983456"/>
                <a:gd name="connsiteY24" fmla="*/ 304800 h 628650"/>
                <a:gd name="connsiteX25" fmla="*/ 904875 w 983456"/>
                <a:gd name="connsiteY25" fmla="*/ 307181 h 628650"/>
                <a:gd name="connsiteX26" fmla="*/ 862013 w 983456"/>
                <a:gd name="connsiteY26" fmla="*/ 307181 h 628650"/>
                <a:gd name="connsiteX27" fmla="*/ 821531 w 983456"/>
                <a:gd name="connsiteY27" fmla="*/ 309562 h 628650"/>
                <a:gd name="connsiteX28" fmla="*/ 750094 w 983456"/>
                <a:gd name="connsiteY28" fmla="*/ 316706 h 628650"/>
                <a:gd name="connsiteX29" fmla="*/ 702469 w 983456"/>
                <a:gd name="connsiteY29" fmla="*/ 323850 h 628650"/>
                <a:gd name="connsiteX30" fmla="*/ 678656 w 983456"/>
                <a:gd name="connsiteY30" fmla="*/ 333375 h 628650"/>
                <a:gd name="connsiteX31" fmla="*/ 619125 w 983456"/>
                <a:gd name="connsiteY31" fmla="*/ 35718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3456" h="628650">
                  <a:moveTo>
                    <a:pt x="619125" y="357187"/>
                  </a:moveTo>
                  <a:lnTo>
                    <a:pt x="447675" y="435768"/>
                  </a:lnTo>
                  <a:lnTo>
                    <a:pt x="261938" y="523875"/>
                  </a:lnTo>
                  <a:lnTo>
                    <a:pt x="64294" y="616743"/>
                  </a:lnTo>
                  <a:lnTo>
                    <a:pt x="35719" y="626268"/>
                  </a:lnTo>
                  <a:lnTo>
                    <a:pt x="19050" y="628650"/>
                  </a:lnTo>
                  <a:lnTo>
                    <a:pt x="7144" y="628650"/>
                  </a:lnTo>
                  <a:lnTo>
                    <a:pt x="0" y="621506"/>
                  </a:lnTo>
                  <a:lnTo>
                    <a:pt x="0" y="609600"/>
                  </a:lnTo>
                  <a:lnTo>
                    <a:pt x="9525" y="578643"/>
                  </a:lnTo>
                  <a:lnTo>
                    <a:pt x="38100" y="545306"/>
                  </a:lnTo>
                  <a:lnTo>
                    <a:pt x="119063" y="457200"/>
                  </a:lnTo>
                  <a:lnTo>
                    <a:pt x="216694" y="347662"/>
                  </a:lnTo>
                  <a:lnTo>
                    <a:pt x="300038" y="257175"/>
                  </a:lnTo>
                  <a:lnTo>
                    <a:pt x="381000" y="164306"/>
                  </a:lnTo>
                  <a:lnTo>
                    <a:pt x="392906" y="145256"/>
                  </a:lnTo>
                  <a:lnTo>
                    <a:pt x="392906" y="130968"/>
                  </a:lnTo>
                  <a:lnTo>
                    <a:pt x="388144" y="107156"/>
                  </a:lnTo>
                  <a:lnTo>
                    <a:pt x="381000" y="90487"/>
                  </a:lnTo>
                  <a:lnTo>
                    <a:pt x="366713" y="66675"/>
                  </a:lnTo>
                  <a:lnTo>
                    <a:pt x="328613" y="0"/>
                  </a:lnTo>
                  <a:lnTo>
                    <a:pt x="983456" y="259556"/>
                  </a:lnTo>
                  <a:lnTo>
                    <a:pt x="971550" y="283368"/>
                  </a:lnTo>
                  <a:lnTo>
                    <a:pt x="957263" y="297656"/>
                  </a:lnTo>
                  <a:lnTo>
                    <a:pt x="940594" y="304800"/>
                  </a:lnTo>
                  <a:lnTo>
                    <a:pt x="904875" y="307181"/>
                  </a:lnTo>
                  <a:lnTo>
                    <a:pt x="862013" y="307181"/>
                  </a:lnTo>
                  <a:lnTo>
                    <a:pt x="821531" y="309562"/>
                  </a:lnTo>
                  <a:lnTo>
                    <a:pt x="750094" y="316706"/>
                  </a:lnTo>
                  <a:lnTo>
                    <a:pt x="702469" y="323850"/>
                  </a:lnTo>
                  <a:lnTo>
                    <a:pt x="678656" y="333375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A376346C-8EF0-4530-A9D4-D600BD145BE8}"/>
                </a:ext>
              </a:extLst>
            </p:cNvPr>
            <p:cNvSpPr/>
            <p:nvPr/>
          </p:nvSpPr>
          <p:spPr>
            <a:xfrm>
              <a:off x="3244850" y="3668713"/>
              <a:ext cx="654050" cy="2173287"/>
            </a:xfrm>
            <a:custGeom>
              <a:avLst/>
              <a:gdLst>
                <a:gd name="connsiteX0" fmla="*/ 516103 w 653543"/>
                <a:gd name="connsiteY0" fmla="*/ 552567 h 2173803"/>
                <a:gd name="connsiteX1" fmla="*/ 535737 w 653543"/>
                <a:gd name="connsiteY1" fmla="*/ 740495 h 2173803"/>
                <a:gd name="connsiteX2" fmla="*/ 558176 w 653543"/>
                <a:gd name="connsiteY2" fmla="*/ 934034 h 2173803"/>
                <a:gd name="connsiteX3" fmla="*/ 566591 w 653543"/>
                <a:gd name="connsiteY3" fmla="*/ 1012571 h 2173803"/>
                <a:gd name="connsiteX4" fmla="*/ 560981 w 653543"/>
                <a:gd name="connsiteY4" fmla="*/ 1096719 h 2173803"/>
                <a:gd name="connsiteX5" fmla="*/ 586225 w 653543"/>
                <a:gd name="connsiteY5" fmla="*/ 1304282 h 2173803"/>
                <a:gd name="connsiteX6" fmla="*/ 614274 w 653543"/>
                <a:gd name="connsiteY6" fmla="*/ 1531479 h 2173803"/>
                <a:gd name="connsiteX7" fmla="*/ 642323 w 653543"/>
                <a:gd name="connsiteY7" fmla="*/ 1736238 h 2173803"/>
                <a:gd name="connsiteX8" fmla="*/ 653543 w 653543"/>
                <a:gd name="connsiteY8" fmla="*/ 1837214 h 2173803"/>
                <a:gd name="connsiteX9" fmla="*/ 650738 w 653543"/>
                <a:gd name="connsiteY9" fmla="*/ 2016728 h 2173803"/>
                <a:gd name="connsiteX10" fmla="*/ 650738 w 653543"/>
                <a:gd name="connsiteY10" fmla="*/ 2047582 h 2173803"/>
                <a:gd name="connsiteX11" fmla="*/ 645128 w 653543"/>
                <a:gd name="connsiteY11" fmla="*/ 2084046 h 2173803"/>
                <a:gd name="connsiteX12" fmla="*/ 633909 w 653543"/>
                <a:gd name="connsiteY12" fmla="*/ 2120510 h 2173803"/>
                <a:gd name="connsiteX13" fmla="*/ 617079 w 653543"/>
                <a:gd name="connsiteY13" fmla="*/ 2145754 h 2173803"/>
                <a:gd name="connsiteX14" fmla="*/ 594640 w 653543"/>
                <a:gd name="connsiteY14" fmla="*/ 2159779 h 2173803"/>
                <a:gd name="connsiteX15" fmla="*/ 572201 w 653543"/>
                <a:gd name="connsiteY15" fmla="*/ 2170998 h 2173803"/>
                <a:gd name="connsiteX16" fmla="*/ 558176 w 653543"/>
                <a:gd name="connsiteY16" fmla="*/ 2173803 h 2173803"/>
                <a:gd name="connsiteX17" fmla="*/ 541347 w 653543"/>
                <a:gd name="connsiteY17" fmla="*/ 2168193 h 2173803"/>
                <a:gd name="connsiteX18" fmla="*/ 513298 w 653543"/>
                <a:gd name="connsiteY18" fmla="*/ 2148559 h 2173803"/>
                <a:gd name="connsiteX19" fmla="*/ 490858 w 653543"/>
                <a:gd name="connsiteY19" fmla="*/ 2131730 h 2173803"/>
                <a:gd name="connsiteX20" fmla="*/ 454395 w 653543"/>
                <a:gd name="connsiteY20" fmla="*/ 2095266 h 2173803"/>
                <a:gd name="connsiteX21" fmla="*/ 434760 w 653543"/>
                <a:gd name="connsiteY21" fmla="*/ 2070022 h 2173803"/>
                <a:gd name="connsiteX22" fmla="*/ 417931 w 653543"/>
                <a:gd name="connsiteY22" fmla="*/ 2030753 h 2173803"/>
                <a:gd name="connsiteX23" fmla="*/ 398296 w 653543"/>
                <a:gd name="connsiteY23" fmla="*/ 1966240 h 2173803"/>
                <a:gd name="connsiteX24" fmla="*/ 387077 w 653543"/>
                <a:gd name="connsiteY24" fmla="*/ 1907337 h 2173803"/>
                <a:gd name="connsiteX25" fmla="*/ 375857 w 653543"/>
                <a:gd name="connsiteY25" fmla="*/ 1848434 h 2173803"/>
                <a:gd name="connsiteX26" fmla="*/ 370247 w 653543"/>
                <a:gd name="connsiteY26" fmla="*/ 1803555 h 2173803"/>
                <a:gd name="connsiteX27" fmla="*/ 364638 w 653543"/>
                <a:gd name="connsiteY27" fmla="*/ 1716603 h 2173803"/>
                <a:gd name="connsiteX28" fmla="*/ 361833 w 653543"/>
                <a:gd name="connsiteY28" fmla="*/ 1595992 h 2173803"/>
                <a:gd name="connsiteX29" fmla="*/ 347808 w 653543"/>
                <a:gd name="connsiteY29" fmla="*/ 1475381 h 2173803"/>
                <a:gd name="connsiteX30" fmla="*/ 322564 w 653543"/>
                <a:gd name="connsiteY30" fmla="*/ 1276233 h 2173803"/>
                <a:gd name="connsiteX31" fmla="*/ 302930 w 653543"/>
                <a:gd name="connsiteY31" fmla="*/ 1113548 h 2173803"/>
                <a:gd name="connsiteX32" fmla="*/ 272076 w 653543"/>
                <a:gd name="connsiteY32" fmla="*/ 863911 h 2173803"/>
                <a:gd name="connsiteX33" fmla="*/ 238417 w 653543"/>
                <a:gd name="connsiteY33" fmla="*/ 586225 h 2173803"/>
                <a:gd name="connsiteX34" fmla="*/ 224392 w 653543"/>
                <a:gd name="connsiteY34" fmla="*/ 482444 h 2173803"/>
                <a:gd name="connsiteX35" fmla="*/ 215977 w 653543"/>
                <a:gd name="connsiteY35" fmla="*/ 401101 h 2173803"/>
                <a:gd name="connsiteX36" fmla="*/ 207563 w 653543"/>
                <a:gd name="connsiteY36" fmla="*/ 359028 h 2173803"/>
                <a:gd name="connsiteX37" fmla="*/ 196343 w 653543"/>
                <a:gd name="connsiteY37" fmla="*/ 319759 h 2173803"/>
                <a:gd name="connsiteX38" fmla="*/ 187928 w 653543"/>
                <a:gd name="connsiteY38" fmla="*/ 294515 h 2173803"/>
                <a:gd name="connsiteX39" fmla="*/ 168294 w 653543"/>
                <a:gd name="connsiteY39" fmla="*/ 244027 h 2173803"/>
                <a:gd name="connsiteX40" fmla="*/ 143050 w 653543"/>
                <a:gd name="connsiteY40" fmla="*/ 196343 h 2173803"/>
                <a:gd name="connsiteX41" fmla="*/ 115001 w 653543"/>
                <a:gd name="connsiteY41" fmla="*/ 157074 h 2173803"/>
                <a:gd name="connsiteX42" fmla="*/ 98171 w 653543"/>
                <a:gd name="connsiteY42" fmla="*/ 134635 h 2173803"/>
                <a:gd name="connsiteX43" fmla="*/ 81342 w 653543"/>
                <a:gd name="connsiteY43" fmla="*/ 117806 h 2173803"/>
                <a:gd name="connsiteX44" fmla="*/ 61708 w 653543"/>
                <a:gd name="connsiteY44" fmla="*/ 98171 h 2173803"/>
                <a:gd name="connsiteX45" fmla="*/ 36463 w 653543"/>
                <a:gd name="connsiteY45" fmla="*/ 75732 h 2173803"/>
                <a:gd name="connsiteX46" fmla="*/ 11219 w 653543"/>
                <a:gd name="connsiteY46" fmla="*/ 56098 h 2173803"/>
                <a:gd name="connsiteX47" fmla="*/ 5609 w 653543"/>
                <a:gd name="connsiteY47" fmla="*/ 47683 h 2173803"/>
                <a:gd name="connsiteX48" fmla="*/ 0 w 653543"/>
                <a:gd name="connsiteY48" fmla="*/ 33659 h 2173803"/>
                <a:gd name="connsiteX49" fmla="*/ 0 w 653543"/>
                <a:gd name="connsiteY49" fmla="*/ 11219 h 2173803"/>
                <a:gd name="connsiteX50" fmla="*/ 5609 w 653543"/>
                <a:gd name="connsiteY50" fmla="*/ 2805 h 2173803"/>
                <a:gd name="connsiteX51" fmla="*/ 19634 w 653543"/>
                <a:gd name="connsiteY51" fmla="*/ 0 h 2173803"/>
                <a:gd name="connsiteX52" fmla="*/ 33658 w 653543"/>
                <a:gd name="connsiteY52" fmla="*/ 0 h 2173803"/>
                <a:gd name="connsiteX53" fmla="*/ 70122 w 653543"/>
                <a:gd name="connsiteY53" fmla="*/ 11219 h 2173803"/>
                <a:gd name="connsiteX54" fmla="*/ 143050 w 653543"/>
                <a:gd name="connsiteY54" fmla="*/ 39268 h 2173803"/>
                <a:gd name="connsiteX55" fmla="*/ 193538 w 653543"/>
                <a:gd name="connsiteY55" fmla="*/ 61708 h 2173803"/>
                <a:gd name="connsiteX56" fmla="*/ 269271 w 653543"/>
                <a:gd name="connsiteY56" fmla="*/ 100976 h 2173803"/>
                <a:gd name="connsiteX57" fmla="*/ 359028 w 653543"/>
                <a:gd name="connsiteY57" fmla="*/ 154270 h 2173803"/>
                <a:gd name="connsiteX58" fmla="*/ 420736 w 653543"/>
                <a:gd name="connsiteY58" fmla="*/ 199148 h 2173803"/>
                <a:gd name="connsiteX59" fmla="*/ 429150 w 653543"/>
                <a:gd name="connsiteY59" fmla="*/ 204758 h 2173803"/>
                <a:gd name="connsiteX60" fmla="*/ 490858 w 653543"/>
                <a:gd name="connsiteY60" fmla="*/ 339393 h 2173803"/>
                <a:gd name="connsiteX61" fmla="*/ 516103 w 653543"/>
                <a:gd name="connsiteY61" fmla="*/ 552567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53543" h="2173803">
                  <a:moveTo>
                    <a:pt x="516103" y="552567"/>
                  </a:moveTo>
                  <a:lnTo>
                    <a:pt x="535737" y="740495"/>
                  </a:lnTo>
                  <a:lnTo>
                    <a:pt x="558176" y="934034"/>
                  </a:lnTo>
                  <a:lnTo>
                    <a:pt x="566591" y="1012571"/>
                  </a:lnTo>
                  <a:lnTo>
                    <a:pt x="560981" y="1096719"/>
                  </a:lnTo>
                  <a:lnTo>
                    <a:pt x="586225" y="1304282"/>
                  </a:lnTo>
                  <a:lnTo>
                    <a:pt x="614274" y="1531479"/>
                  </a:lnTo>
                  <a:lnTo>
                    <a:pt x="642323" y="1736238"/>
                  </a:lnTo>
                  <a:lnTo>
                    <a:pt x="653543" y="1837214"/>
                  </a:lnTo>
                  <a:lnTo>
                    <a:pt x="650738" y="2016728"/>
                  </a:lnTo>
                  <a:lnTo>
                    <a:pt x="650738" y="2047582"/>
                  </a:lnTo>
                  <a:lnTo>
                    <a:pt x="645128" y="2084046"/>
                  </a:lnTo>
                  <a:lnTo>
                    <a:pt x="633909" y="2120510"/>
                  </a:lnTo>
                  <a:lnTo>
                    <a:pt x="617079" y="2145754"/>
                  </a:lnTo>
                  <a:lnTo>
                    <a:pt x="594640" y="2159779"/>
                  </a:lnTo>
                  <a:lnTo>
                    <a:pt x="572201" y="2170998"/>
                  </a:lnTo>
                  <a:lnTo>
                    <a:pt x="558176" y="2173803"/>
                  </a:lnTo>
                  <a:lnTo>
                    <a:pt x="541347" y="2168193"/>
                  </a:lnTo>
                  <a:lnTo>
                    <a:pt x="513298" y="2148559"/>
                  </a:lnTo>
                  <a:lnTo>
                    <a:pt x="490858" y="2131730"/>
                  </a:lnTo>
                  <a:lnTo>
                    <a:pt x="454395" y="2095266"/>
                  </a:lnTo>
                  <a:lnTo>
                    <a:pt x="434760" y="2070022"/>
                  </a:lnTo>
                  <a:lnTo>
                    <a:pt x="417931" y="2030753"/>
                  </a:lnTo>
                  <a:lnTo>
                    <a:pt x="398296" y="1966240"/>
                  </a:lnTo>
                  <a:lnTo>
                    <a:pt x="387077" y="1907337"/>
                  </a:lnTo>
                  <a:lnTo>
                    <a:pt x="375857" y="1848434"/>
                  </a:lnTo>
                  <a:lnTo>
                    <a:pt x="370247" y="1803555"/>
                  </a:lnTo>
                  <a:lnTo>
                    <a:pt x="364638" y="1716603"/>
                  </a:lnTo>
                  <a:lnTo>
                    <a:pt x="361833" y="1595992"/>
                  </a:lnTo>
                  <a:lnTo>
                    <a:pt x="347808" y="1475381"/>
                  </a:lnTo>
                  <a:lnTo>
                    <a:pt x="322564" y="1276233"/>
                  </a:lnTo>
                  <a:lnTo>
                    <a:pt x="302930" y="1113548"/>
                  </a:lnTo>
                  <a:lnTo>
                    <a:pt x="272076" y="863911"/>
                  </a:lnTo>
                  <a:lnTo>
                    <a:pt x="238417" y="586225"/>
                  </a:lnTo>
                  <a:lnTo>
                    <a:pt x="224392" y="482444"/>
                  </a:lnTo>
                  <a:lnTo>
                    <a:pt x="215977" y="401101"/>
                  </a:lnTo>
                  <a:lnTo>
                    <a:pt x="207563" y="359028"/>
                  </a:lnTo>
                  <a:lnTo>
                    <a:pt x="196343" y="319759"/>
                  </a:lnTo>
                  <a:lnTo>
                    <a:pt x="187928" y="294515"/>
                  </a:lnTo>
                  <a:lnTo>
                    <a:pt x="168294" y="244027"/>
                  </a:lnTo>
                  <a:lnTo>
                    <a:pt x="143050" y="196343"/>
                  </a:lnTo>
                  <a:lnTo>
                    <a:pt x="115001" y="157074"/>
                  </a:lnTo>
                  <a:lnTo>
                    <a:pt x="98171" y="134635"/>
                  </a:lnTo>
                  <a:lnTo>
                    <a:pt x="81342" y="117806"/>
                  </a:lnTo>
                  <a:lnTo>
                    <a:pt x="61708" y="98171"/>
                  </a:lnTo>
                  <a:lnTo>
                    <a:pt x="36463" y="75732"/>
                  </a:lnTo>
                  <a:lnTo>
                    <a:pt x="11219" y="56098"/>
                  </a:lnTo>
                  <a:lnTo>
                    <a:pt x="5609" y="47683"/>
                  </a:lnTo>
                  <a:lnTo>
                    <a:pt x="0" y="33659"/>
                  </a:lnTo>
                  <a:lnTo>
                    <a:pt x="0" y="11219"/>
                  </a:lnTo>
                  <a:lnTo>
                    <a:pt x="5609" y="2805"/>
                  </a:lnTo>
                  <a:lnTo>
                    <a:pt x="19634" y="0"/>
                  </a:lnTo>
                  <a:lnTo>
                    <a:pt x="33658" y="0"/>
                  </a:lnTo>
                  <a:lnTo>
                    <a:pt x="70122" y="11219"/>
                  </a:lnTo>
                  <a:lnTo>
                    <a:pt x="143050" y="39268"/>
                  </a:lnTo>
                  <a:lnTo>
                    <a:pt x="193538" y="61708"/>
                  </a:lnTo>
                  <a:lnTo>
                    <a:pt x="269271" y="100976"/>
                  </a:lnTo>
                  <a:lnTo>
                    <a:pt x="359028" y="154270"/>
                  </a:lnTo>
                  <a:lnTo>
                    <a:pt x="420736" y="199148"/>
                  </a:lnTo>
                  <a:lnTo>
                    <a:pt x="429150" y="204758"/>
                  </a:lnTo>
                  <a:lnTo>
                    <a:pt x="490858" y="339393"/>
                  </a:lnTo>
                  <a:lnTo>
                    <a:pt x="516103" y="5525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EB0A8306-A4FD-45A1-8E00-9221D6759A71}"/>
                </a:ext>
              </a:extLst>
            </p:cNvPr>
            <p:cNvSpPr/>
            <p:nvPr/>
          </p:nvSpPr>
          <p:spPr>
            <a:xfrm>
              <a:off x="3621088" y="3609975"/>
              <a:ext cx="3006725" cy="2032000"/>
            </a:xfrm>
            <a:custGeom>
              <a:avLst/>
              <a:gdLst>
                <a:gd name="connsiteX0" fmla="*/ 2037579 w 3007478"/>
                <a:gd name="connsiteY0" fmla="*/ 251064 h 2032294"/>
                <a:gd name="connsiteX1" fmla="*/ 1897512 w 3007478"/>
                <a:gd name="connsiteY1" fmla="*/ 256349 h 2032294"/>
                <a:gd name="connsiteX2" fmla="*/ 1725732 w 3007478"/>
                <a:gd name="connsiteY2" fmla="*/ 264278 h 2032294"/>
                <a:gd name="connsiteX3" fmla="*/ 1575094 w 3007478"/>
                <a:gd name="connsiteY3" fmla="*/ 274849 h 2032294"/>
                <a:gd name="connsiteX4" fmla="*/ 1453526 w 3007478"/>
                <a:gd name="connsiteY4" fmla="*/ 285420 h 2032294"/>
                <a:gd name="connsiteX5" fmla="*/ 1390100 w 3007478"/>
                <a:gd name="connsiteY5" fmla="*/ 290705 h 2032294"/>
                <a:gd name="connsiteX6" fmla="*/ 1117894 w 3007478"/>
                <a:gd name="connsiteY6" fmla="*/ 311847 h 2032294"/>
                <a:gd name="connsiteX7" fmla="*/ 959327 w 3007478"/>
                <a:gd name="connsiteY7" fmla="*/ 327704 h 2032294"/>
                <a:gd name="connsiteX8" fmla="*/ 792833 w 3007478"/>
                <a:gd name="connsiteY8" fmla="*/ 343561 h 2032294"/>
                <a:gd name="connsiteX9" fmla="*/ 584053 w 3007478"/>
                <a:gd name="connsiteY9" fmla="*/ 367346 h 2032294"/>
                <a:gd name="connsiteX10" fmla="*/ 372631 w 3007478"/>
                <a:gd name="connsiteY10" fmla="*/ 388488 h 2032294"/>
                <a:gd name="connsiteX11" fmla="*/ 177066 w 3007478"/>
                <a:gd name="connsiteY11" fmla="*/ 412273 h 2032294"/>
                <a:gd name="connsiteX12" fmla="*/ 52856 w 3007478"/>
                <a:gd name="connsiteY12" fmla="*/ 428130 h 2032294"/>
                <a:gd name="connsiteX13" fmla="*/ 0 w 3007478"/>
                <a:gd name="connsiteY13" fmla="*/ 266920 h 2032294"/>
                <a:gd name="connsiteX14" fmla="*/ 177066 w 3007478"/>
                <a:gd name="connsiteY14" fmla="*/ 251064 h 2032294"/>
                <a:gd name="connsiteX15" fmla="*/ 380560 w 3007478"/>
                <a:gd name="connsiteY15" fmla="*/ 224636 h 2032294"/>
                <a:gd name="connsiteX16" fmla="*/ 628981 w 3007478"/>
                <a:gd name="connsiteY16" fmla="*/ 192923 h 2032294"/>
                <a:gd name="connsiteX17" fmla="*/ 930257 w 3007478"/>
                <a:gd name="connsiteY17" fmla="*/ 155924 h 2032294"/>
                <a:gd name="connsiteX18" fmla="*/ 1123179 w 3007478"/>
                <a:gd name="connsiteY18" fmla="*/ 134782 h 2032294"/>
                <a:gd name="connsiteX19" fmla="*/ 1173392 w 3007478"/>
                <a:gd name="connsiteY19" fmla="*/ 129496 h 2032294"/>
                <a:gd name="connsiteX20" fmla="*/ 1390100 w 3007478"/>
                <a:gd name="connsiteY20" fmla="*/ 108354 h 2032294"/>
                <a:gd name="connsiteX21" fmla="*/ 1588308 w 3007478"/>
                <a:gd name="connsiteY21" fmla="*/ 100425 h 2032294"/>
                <a:gd name="connsiteX22" fmla="*/ 1929226 w 3007478"/>
                <a:gd name="connsiteY22" fmla="*/ 87212 h 2032294"/>
                <a:gd name="connsiteX23" fmla="*/ 2230502 w 3007478"/>
                <a:gd name="connsiteY23" fmla="*/ 73998 h 2032294"/>
                <a:gd name="connsiteX24" fmla="*/ 2460423 w 3007478"/>
                <a:gd name="connsiteY24" fmla="*/ 63427 h 2032294"/>
                <a:gd name="connsiteX25" fmla="*/ 2523850 w 3007478"/>
                <a:gd name="connsiteY25" fmla="*/ 44927 h 2032294"/>
                <a:gd name="connsiteX26" fmla="*/ 2666560 w 3007478"/>
                <a:gd name="connsiteY26" fmla="*/ 2643 h 2032294"/>
                <a:gd name="connsiteX27" fmla="*/ 2679774 w 3007478"/>
                <a:gd name="connsiteY27" fmla="*/ 0 h 2032294"/>
                <a:gd name="connsiteX28" fmla="*/ 2687702 w 3007478"/>
                <a:gd name="connsiteY28" fmla="*/ 0 h 2032294"/>
                <a:gd name="connsiteX29" fmla="*/ 2708844 w 3007478"/>
                <a:gd name="connsiteY29" fmla="*/ 5286 h 2032294"/>
                <a:gd name="connsiteX30" fmla="*/ 2753771 w 3007478"/>
                <a:gd name="connsiteY30" fmla="*/ 29071 h 2032294"/>
                <a:gd name="connsiteX31" fmla="*/ 2811912 w 3007478"/>
                <a:gd name="connsiteY31" fmla="*/ 71355 h 2032294"/>
                <a:gd name="connsiteX32" fmla="*/ 2851554 w 3007478"/>
                <a:gd name="connsiteY32" fmla="*/ 110997 h 2032294"/>
                <a:gd name="connsiteX33" fmla="*/ 2883267 w 3007478"/>
                <a:gd name="connsiteY33" fmla="*/ 142710 h 2032294"/>
                <a:gd name="connsiteX34" fmla="*/ 2909695 w 3007478"/>
                <a:gd name="connsiteY34" fmla="*/ 174423 h 2032294"/>
                <a:gd name="connsiteX35" fmla="*/ 2946694 w 3007478"/>
                <a:gd name="connsiteY35" fmla="*/ 229921 h 2032294"/>
                <a:gd name="connsiteX36" fmla="*/ 2983693 w 3007478"/>
                <a:gd name="connsiteY36" fmla="*/ 293348 h 2032294"/>
                <a:gd name="connsiteX37" fmla="*/ 3004835 w 3007478"/>
                <a:gd name="connsiteY37" fmla="*/ 335632 h 2032294"/>
                <a:gd name="connsiteX38" fmla="*/ 3007478 w 3007478"/>
                <a:gd name="connsiteY38" fmla="*/ 356775 h 2032294"/>
                <a:gd name="connsiteX39" fmla="*/ 2996907 w 3007478"/>
                <a:gd name="connsiteY39" fmla="*/ 383202 h 2032294"/>
                <a:gd name="connsiteX40" fmla="*/ 2975764 w 3007478"/>
                <a:gd name="connsiteY40" fmla="*/ 417558 h 2032294"/>
                <a:gd name="connsiteX41" fmla="*/ 2938765 w 3007478"/>
                <a:gd name="connsiteY41" fmla="*/ 459843 h 2032294"/>
                <a:gd name="connsiteX42" fmla="*/ 2920266 w 3007478"/>
                <a:gd name="connsiteY42" fmla="*/ 483628 h 2032294"/>
                <a:gd name="connsiteX43" fmla="*/ 2912338 w 3007478"/>
                <a:gd name="connsiteY43" fmla="*/ 496842 h 2032294"/>
                <a:gd name="connsiteX44" fmla="*/ 2854197 w 3007478"/>
                <a:gd name="connsiteY44" fmla="*/ 750548 h 2032294"/>
                <a:gd name="connsiteX45" fmla="*/ 2780199 w 3007478"/>
                <a:gd name="connsiteY45" fmla="*/ 1078252 h 2032294"/>
                <a:gd name="connsiteX46" fmla="*/ 2708844 w 3007478"/>
                <a:gd name="connsiteY46" fmla="*/ 1398028 h 2032294"/>
                <a:gd name="connsiteX47" fmla="*/ 2621633 w 3007478"/>
                <a:gd name="connsiteY47" fmla="*/ 1794444 h 2032294"/>
                <a:gd name="connsiteX48" fmla="*/ 2576705 w 3007478"/>
                <a:gd name="connsiteY48" fmla="*/ 1979438 h 2032294"/>
                <a:gd name="connsiteX49" fmla="*/ 2571420 w 3007478"/>
                <a:gd name="connsiteY49" fmla="*/ 1984724 h 2032294"/>
                <a:gd name="connsiteX50" fmla="*/ 2552920 w 3007478"/>
                <a:gd name="connsiteY50" fmla="*/ 2003223 h 2032294"/>
                <a:gd name="connsiteX51" fmla="*/ 2518564 w 3007478"/>
                <a:gd name="connsiteY51" fmla="*/ 2027008 h 2032294"/>
                <a:gd name="connsiteX52" fmla="*/ 2502708 w 3007478"/>
                <a:gd name="connsiteY52" fmla="*/ 2032294 h 2032294"/>
                <a:gd name="connsiteX53" fmla="*/ 2486851 w 3007478"/>
                <a:gd name="connsiteY53" fmla="*/ 2032294 h 2032294"/>
                <a:gd name="connsiteX54" fmla="*/ 2468352 w 3007478"/>
                <a:gd name="connsiteY54" fmla="*/ 2032294 h 2032294"/>
                <a:gd name="connsiteX55" fmla="*/ 2439281 w 3007478"/>
                <a:gd name="connsiteY55" fmla="*/ 2021723 h 2032294"/>
                <a:gd name="connsiteX56" fmla="*/ 2415496 w 3007478"/>
                <a:gd name="connsiteY56" fmla="*/ 2008509 h 2032294"/>
                <a:gd name="connsiteX57" fmla="*/ 2389068 w 3007478"/>
                <a:gd name="connsiteY57" fmla="*/ 1990009 h 2032294"/>
                <a:gd name="connsiteX58" fmla="*/ 2365283 w 3007478"/>
                <a:gd name="connsiteY58" fmla="*/ 1971510 h 2032294"/>
                <a:gd name="connsiteX59" fmla="*/ 2336213 w 3007478"/>
                <a:gd name="connsiteY59" fmla="*/ 1942439 h 2032294"/>
                <a:gd name="connsiteX60" fmla="*/ 2370569 w 3007478"/>
                <a:gd name="connsiteY60" fmla="*/ 1783873 h 2032294"/>
                <a:gd name="connsiteX61" fmla="*/ 2391711 w 3007478"/>
                <a:gd name="connsiteY61" fmla="*/ 1659662 h 2032294"/>
                <a:gd name="connsiteX62" fmla="*/ 2423424 w 3007478"/>
                <a:gd name="connsiteY62" fmla="*/ 1456169 h 2032294"/>
                <a:gd name="connsiteX63" fmla="*/ 2444567 w 3007478"/>
                <a:gd name="connsiteY63" fmla="*/ 1308173 h 2032294"/>
                <a:gd name="connsiteX64" fmla="*/ 2478923 w 3007478"/>
                <a:gd name="connsiteY64" fmla="*/ 1083538 h 2032294"/>
                <a:gd name="connsiteX65" fmla="*/ 2486851 w 3007478"/>
                <a:gd name="connsiteY65" fmla="*/ 1022754 h 2032294"/>
                <a:gd name="connsiteX66" fmla="*/ 2505350 w 3007478"/>
                <a:gd name="connsiteY66" fmla="*/ 932899 h 2032294"/>
                <a:gd name="connsiteX67" fmla="*/ 2529135 w 3007478"/>
                <a:gd name="connsiteY67" fmla="*/ 774333 h 2032294"/>
                <a:gd name="connsiteX68" fmla="*/ 2560849 w 3007478"/>
                <a:gd name="connsiteY68" fmla="*/ 594624 h 2032294"/>
                <a:gd name="connsiteX69" fmla="*/ 2595205 w 3007478"/>
                <a:gd name="connsiteY69" fmla="*/ 393773 h 2032294"/>
                <a:gd name="connsiteX70" fmla="*/ 2597848 w 3007478"/>
                <a:gd name="connsiteY70" fmla="*/ 359417 h 2032294"/>
                <a:gd name="connsiteX71" fmla="*/ 2595205 w 3007478"/>
                <a:gd name="connsiteY71" fmla="*/ 335632 h 2032294"/>
                <a:gd name="connsiteX72" fmla="*/ 2587276 w 3007478"/>
                <a:gd name="connsiteY72" fmla="*/ 303919 h 2032294"/>
                <a:gd name="connsiteX73" fmla="*/ 2579348 w 3007478"/>
                <a:gd name="connsiteY73" fmla="*/ 285420 h 2032294"/>
                <a:gd name="connsiteX74" fmla="*/ 2560849 w 3007478"/>
                <a:gd name="connsiteY74" fmla="*/ 266920 h 2032294"/>
                <a:gd name="connsiteX75" fmla="*/ 2539707 w 3007478"/>
                <a:gd name="connsiteY75" fmla="*/ 253706 h 2032294"/>
                <a:gd name="connsiteX76" fmla="*/ 2513279 w 3007478"/>
                <a:gd name="connsiteY76" fmla="*/ 245778 h 2032294"/>
                <a:gd name="connsiteX77" fmla="*/ 2489494 w 3007478"/>
                <a:gd name="connsiteY77" fmla="*/ 243135 h 2032294"/>
                <a:gd name="connsiteX78" fmla="*/ 2389068 w 3007478"/>
                <a:gd name="connsiteY78" fmla="*/ 243135 h 2032294"/>
                <a:gd name="connsiteX79" fmla="*/ 2219931 w 3007478"/>
                <a:gd name="connsiteY79" fmla="*/ 245778 h 2032294"/>
                <a:gd name="connsiteX80" fmla="*/ 2037579 w 3007478"/>
                <a:gd name="connsiteY80" fmla="*/ 251064 h 203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007478" h="2032294">
                  <a:moveTo>
                    <a:pt x="2037579" y="251064"/>
                  </a:moveTo>
                  <a:lnTo>
                    <a:pt x="1897512" y="256349"/>
                  </a:lnTo>
                  <a:lnTo>
                    <a:pt x="1725732" y="264278"/>
                  </a:lnTo>
                  <a:lnTo>
                    <a:pt x="1575094" y="274849"/>
                  </a:lnTo>
                  <a:lnTo>
                    <a:pt x="1453526" y="285420"/>
                  </a:lnTo>
                  <a:lnTo>
                    <a:pt x="1390100" y="290705"/>
                  </a:lnTo>
                  <a:lnTo>
                    <a:pt x="1117894" y="311847"/>
                  </a:lnTo>
                  <a:lnTo>
                    <a:pt x="959327" y="327704"/>
                  </a:lnTo>
                  <a:lnTo>
                    <a:pt x="792833" y="343561"/>
                  </a:lnTo>
                  <a:lnTo>
                    <a:pt x="584053" y="367346"/>
                  </a:lnTo>
                  <a:lnTo>
                    <a:pt x="372631" y="388488"/>
                  </a:lnTo>
                  <a:lnTo>
                    <a:pt x="177066" y="412273"/>
                  </a:lnTo>
                  <a:lnTo>
                    <a:pt x="52856" y="428130"/>
                  </a:lnTo>
                  <a:lnTo>
                    <a:pt x="0" y="266920"/>
                  </a:lnTo>
                  <a:lnTo>
                    <a:pt x="177066" y="251064"/>
                  </a:lnTo>
                  <a:lnTo>
                    <a:pt x="380560" y="224636"/>
                  </a:lnTo>
                  <a:lnTo>
                    <a:pt x="628981" y="192923"/>
                  </a:lnTo>
                  <a:lnTo>
                    <a:pt x="930257" y="155924"/>
                  </a:lnTo>
                  <a:lnTo>
                    <a:pt x="1123179" y="134782"/>
                  </a:lnTo>
                  <a:lnTo>
                    <a:pt x="1173392" y="129496"/>
                  </a:lnTo>
                  <a:lnTo>
                    <a:pt x="1390100" y="108354"/>
                  </a:lnTo>
                  <a:lnTo>
                    <a:pt x="1588308" y="100425"/>
                  </a:lnTo>
                  <a:lnTo>
                    <a:pt x="1929226" y="87212"/>
                  </a:lnTo>
                  <a:lnTo>
                    <a:pt x="2230502" y="73998"/>
                  </a:lnTo>
                  <a:lnTo>
                    <a:pt x="2460423" y="63427"/>
                  </a:lnTo>
                  <a:lnTo>
                    <a:pt x="2523850" y="44927"/>
                  </a:lnTo>
                  <a:lnTo>
                    <a:pt x="2666560" y="2643"/>
                  </a:lnTo>
                  <a:lnTo>
                    <a:pt x="2679774" y="0"/>
                  </a:lnTo>
                  <a:lnTo>
                    <a:pt x="2687702" y="0"/>
                  </a:lnTo>
                  <a:lnTo>
                    <a:pt x="2708844" y="5286"/>
                  </a:lnTo>
                  <a:lnTo>
                    <a:pt x="2753771" y="29071"/>
                  </a:lnTo>
                  <a:lnTo>
                    <a:pt x="2811912" y="71355"/>
                  </a:lnTo>
                  <a:lnTo>
                    <a:pt x="2851554" y="110997"/>
                  </a:lnTo>
                  <a:lnTo>
                    <a:pt x="2883267" y="142710"/>
                  </a:lnTo>
                  <a:lnTo>
                    <a:pt x="2909695" y="174423"/>
                  </a:lnTo>
                  <a:lnTo>
                    <a:pt x="2946694" y="229921"/>
                  </a:lnTo>
                  <a:lnTo>
                    <a:pt x="2983693" y="293348"/>
                  </a:lnTo>
                  <a:lnTo>
                    <a:pt x="3004835" y="335632"/>
                  </a:lnTo>
                  <a:lnTo>
                    <a:pt x="3007478" y="356775"/>
                  </a:lnTo>
                  <a:lnTo>
                    <a:pt x="2996907" y="383202"/>
                  </a:lnTo>
                  <a:lnTo>
                    <a:pt x="2975764" y="417558"/>
                  </a:lnTo>
                  <a:lnTo>
                    <a:pt x="2938765" y="459843"/>
                  </a:lnTo>
                  <a:lnTo>
                    <a:pt x="2920266" y="483628"/>
                  </a:lnTo>
                  <a:lnTo>
                    <a:pt x="2912338" y="496842"/>
                  </a:lnTo>
                  <a:lnTo>
                    <a:pt x="2854197" y="750548"/>
                  </a:lnTo>
                  <a:lnTo>
                    <a:pt x="2780199" y="1078252"/>
                  </a:lnTo>
                  <a:lnTo>
                    <a:pt x="2708844" y="1398028"/>
                  </a:lnTo>
                  <a:lnTo>
                    <a:pt x="2621633" y="1794444"/>
                  </a:lnTo>
                  <a:lnTo>
                    <a:pt x="2576705" y="1979438"/>
                  </a:lnTo>
                  <a:lnTo>
                    <a:pt x="2571420" y="1984724"/>
                  </a:lnTo>
                  <a:lnTo>
                    <a:pt x="2552920" y="2003223"/>
                  </a:lnTo>
                  <a:lnTo>
                    <a:pt x="2518564" y="2027008"/>
                  </a:lnTo>
                  <a:lnTo>
                    <a:pt x="2502708" y="2032294"/>
                  </a:lnTo>
                  <a:lnTo>
                    <a:pt x="2486851" y="2032294"/>
                  </a:lnTo>
                  <a:lnTo>
                    <a:pt x="2468352" y="2032294"/>
                  </a:lnTo>
                  <a:lnTo>
                    <a:pt x="2439281" y="2021723"/>
                  </a:lnTo>
                  <a:lnTo>
                    <a:pt x="2415496" y="2008509"/>
                  </a:lnTo>
                  <a:lnTo>
                    <a:pt x="2389068" y="1990009"/>
                  </a:lnTo>
                  <a:lnTo>
                    <a:pt x="2365283" y="1971510"/>
                  </a:lnTo>
                  <a:lnTo>
                    <a:pt x="2336213" y="1942439"/>
                  </a:lnTo>
                  <a:lnTo>
                    <a:pt x="2370569" y="1783873"/>
                  </a:lnTo>
                  <a:lnTo>
                    <a:pt x="2391711" y="1659662"/>
                  </a:lnTo>
                  <a:lnTo>
                    <a:pt x="2423424" y="1456169"/>
                  </a:lnTo>
                  <a:lnTo>
                    <a:pt x="2444567" y="1308173"/>
                  </a:lnTo>
                  <a:lnTo>
                    <a:pt x="2478923" y="1083538"/>
                  </a:lnTo>
                  <a:lnTo>
                    <a:pt x="2486851" y="1022754"/>
                  </a:lnTo>
                  <a:lnTo>
                    <a:pt x="2505350" y="932899"/>
                  </a:lnTo>
                  <a:lnTo>
                    <a:pt x="2529135" y="774333"/>
                  </a:lnTo>
                  <a:lnTo>
                    <a:pt x="2560849" y="594624"/>
                  </a:lnTo>
                  <a:lnTo>
                    <a:pt x="2595205" y="393773"/>
                  </a:lnTo>
                  <a:lnTo>
                    <a:pt x="2597848" y="359417"/>
                  </a:lnTo>
                  <a:lnTo>
                    <a:pt x="2595205" y="335632"/>
                  </a:lnTo>
                  <a:lnTo>
                    <a:pt x="2587276" y="303919"/>
                  </a:lnTo>
                  <a:lnTo>
                    <a:pt x="2579348" y="285420"/>
                  </a:lnTo>
                  <a:lnTo>
                    <a:pt x="2560849" y="266920"/>
                  </a:lnTo>
                  <a:lnTo>
                    <a:pt x="2539707" y="253706"/>
                  </a:lnTo>
                  <a:lnTo>
                    <a:pt x="2513279" y="245778"/>
                  </a:lnTo>
                  <a:lnTo>
                    <a:pt x="2489494" y="243135"/>
                  </a:lnTo>
                  <a:lnTo>
                    <a:pt x="2389068" y="243135"/>
                  </a:lnTo>
                  <a:lnTo>
                    <a:pt x="2219931" y="245778"/>
                  </a:lnTo>
                  <a:lnTo>
                    <a:pt x="2037579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9A08D5E8-32BD-4337-B407-46048FAFE7AD}"/>
                </a:ext>
              </a:extLst>
            </p:cNvPr>
            <p:cNvSpPr/>
            <p:nvPr/>
          </p:nvSpPr>
          <p:spPr>
            <a:xfrm>
              <a:off x="4594225" y="2670175"/>
              <a:ext cx="504825" cy="2782888"/>
            </a:xfrm>
            <a:custGeom>
              <a:avLst/>
              <a:gdLst>
                <a:gd name="connsiteX0" fmla="*/ 171907 w 504748"/>
                <a:gd name="connsiteY0" fmla="*/ 749808 h 2783434"/>
                <a:gd name="connsiteX1" fmla="*/ 175564 w 504748"/>
                <a:gd name="connsiteY1" fmla="*/ 1086307 h 2783434"/>
                <a:gd name="connsiteX2" fmla="*/ 171907 w 504748"/>
                <a:gd name="connsiteY2" fmla="*/ 1521562 h 2783434"/>
                <a:gd name="connsiteX3" fmla="*/ 175564 w 504748"/>
                <a:gd name="connsiteY3" fmla="*/ 2359152 h 2783434"/>
                <a:gd name="connsiteX4" fmla="*/ 175564 w 504748"/>
                <a:gd name="connsiteY4" fmla="*/ 2783434 h 2783434"/>
                <a:gd name="connsiteX5" fmla="*/ 438912 w 504748"/>
                <a:gd name="connsiteY5" fmla="*/ 2754173 h 2783434"/>
                <a:gd name="connsiteX6" fmla="*/ 442569 w 504748"/>
                <a:gd name="connsiteY6" fmla="*/ 2542032 h 2783434"/>
                <a:gd name="connsiteX7" fmla="*/ 438912 w 504748"/>
                <a:gd name="connsiteY7" fmla="*/ 2161642 h 2783434"/>
                <a:gd name="connsiteX8" fmla="*/ 442569 w 504748"/>
                <a:gd name="connsiteY8" fmla="*/ 1726387 h 2783434"/>
                <a:gd name="connsiteX9" fmla="*/ 442569 w 504748"/>
                <a:gd name="connsiteY9" fmla="*/ 1221638 h 2783434"/>
                <a:gd name="connsiteX10" fmla="*/ 442569 w 504748"/>
                <a:gd name="connsiteY10" fmla="*/ 746150 h 2783434"/>
                <a:gd name="connsiteX11" fmla="*/ 442569 w 504748"/>
                <a:gd name="connsiteY11" fmla="*/ 559613 h 2783434"/>
                <a:gd name="connsiteX12" fmla="*/ 446227 w 504748"/>
                <a:gd name="connsiteY12" fmla="*/ 479146 h 2783434"/>
                <a:gd name="connsiteX13" fmla="*/ 449884 w 504748"/>
                <a:gd name="connsiteY13" fmla="*/ 438912 h 2783434"/>
                <a:gd name="connsiteX14" fmla="*/ 457200 w 504748"/>
                <a:gd name="connsiteY14" fmla="*/ 398678 h 2783434"/>
                <a:gd name="connsiteX15" fmla="*/ 471830 w 504748"/>
                <a:gd name="connsiteY15" fmla="*/ 358445 h 2783434"/>
                <a:gd name="connsiteX16" fmla="*/ 490118 w 504748"/>
                <a:gd name="connsiteY16" fmla="*/ 325526 h 2783434"/>
                <a:gd name="connsiteX17" fmla="*/ 501091 w 504748"/>
                <a:gd name="connsiteY17" fmla="*/ 299923 h 2783434"/>
                <a:gd name="connsiteX18" fmla="*/ 504748 w 504748"/>
                <a:gd name="connsiteY18" fmla="*/ 270662 h 2783434"/>
                <a:gd name="connsiteX19" fmla="*/ 504748 w 504748"/>
                <a:gd name="connsiteY19" fmla="*/ 248717 h 2783434"/>
                <a:gd name="connsiteX20" fmla="*/ 497433 w 504748"/>
                <a:gd name="connsiteY20" fmla="*/ 215798 h 2783434"/>
                <a:gd name="connsiteX21" fmla="*/ 482803 w 504748"/>
                <a:gd name="connsiteY21" fmla="*/ 193853 h 2783434"/>
                <a:gd name="connsiteX22" fmla="*/ 453542 w 504748"/>
                <a:gd name="connsiteY22" fmla="*/ 164592 h 2783434"/>
                <a:gd name="connsiteX23" fmla="*/ 416966 w 504748"/>
                <a:gd name="connsiteY23" fmla="*/ 135331 h 2783434"/>
                <a:gd name="connsiteX24" fmla="*/ 365760 w 504748"/>
                <a:gd name="connsiteY24" fmla="*/ 98755 h 2783434"/>
                <a:gd name="connsiteX25" fmla="*/ 303580 w 504748"/>
                <a:gd name="connsiteY25" fmla="*/ 58522 h 2783434"/>
                <a:gd name="connsiteX26" fmla="*/ 252374 w 504748"/>
                <a:gd name="connsiteY26" fmla="*/ 36576 h 2783434"/>
                <a:gd name="connsiteX27" fmla="*/ 171907 w 504748"/>
                <a:gd name="connsiteY27" fmla="*/ 7315 h 2783434"/>
                <a:gd name="connsiteX28" fmla="*/ 138988 w 504748"/>
                <a:gd name="connsiteY28" fmla="*/ 0 h 2783434"/>
                <a:gd name="connsiteX29" fmla="*/ 84124 w 504748"/>
                <a:gd name="connsiteY29" fmla="*/ 0 h 2783434"/>
                <a:gd name="connsiteX30" fmla="*/ 43891 w 504748"/>
                <a:gd name="connsiteY30" fmla="*/ 0 h 2783434"/>
                <a:gd name="connsiteX31" fmla="*/ 25603 w 504748"/>
                <a:gd name="connsiteY31" fmla="*/ 3658 h 2783434"/>
                <a:gd name="connsiteX32" fmla="*/ 3657 w 504748"/>
                <a:gd name="connsiteY32" fmla="*/ 18288 h 2783434"/>
                <a:gd name="connsiteX33" fmla="*/ 0 w 504748"/>
                <a:gd name="connsiteY33" fmla="*/ 29261 h 2783434"/>
                <a:gd name="connsiteX34" fmla="*/ 0 w 504748"/>
                <a:gd name="connsiteY34" fmla="*/ 40234 h 2783434"/>
                <a:gd name="connsiteX35" fmla="*/ 7315 w 504748"/>
                <a:gd name="connsiteY35" fmla="*/ 51206 h 2783434"/>
                <a:gd name="connsiteX36" fmla="*/ 36576 w 504748"/>
                <a:gd name="connsiteY36" fmla="*/ 69494 h 2783434"/>
                <a:gd name="connsiteX37" fmla="*/ 69494 w 504748"/>
                <a:gd name="connsiteY37" fmla="*/ 87782 h 2783434"/>
                <a:gd name="connsiteX38" fmla="*/ 87782 w 504748"/>
                <a:gd name="connsiteY38" fmla="*/ 102413 h 2783434"/>
                <a:gd name="connsiteX39" fmla="*/ 109728 w 504748"/>
                <a:gd name="connsiteY39" fmla="*/ 131674 h 2783434"/>
                <a:gd name="connsiteX40" fmla="*/ 131673 w 504748"/>
                <a:gd name="connsiteY40" fmla="*/ 168250 h 2783434"/>
                <a:gd name="connsiteX41" fmla="*/ 146304 w 504748"/>
                <a:gd name="connsiteY41" fmla="*/ 204826 h 2783434"/>
                <a:gd name="connsiteX42" fmla="*/ 157276 w 504748"/>
                <a:gd name="connsiteY42" fmla="*/ 234086 h 2783434"/>
                <a:gd name="connsiteX43" fmla="*/ 168249 w 504748"/>
                <a:gd name="connsiteY43" fmla="*/ 285293 h 2783434"/>
                <a:gd name="connsiteX44" fmla="*/ 171907 w 504748"/>
                <a:gd name="connsiteY44" fmla="*/ 329184 h 2783434"/>
                <a:gd name="connsiteX45" fmla="*/ 175564 w 504748"/>
                <a:gd name="connsiteY45" fmla="*/ 449885 h 2783434"/>
                <a:gd name="connsiteX46" fmla="*/ 171907 w 504748"/>
                <a:gd name="connsiteY46" fmla="*/ 749808 h 278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4748" h="2783434">
                  <a:moveTo>
                    <a:pt x="171907" y="749808"/>
                  </a:moveTo>
                  <a:lnTo>
                    <a:pt x="175564" y="1086307"/>
                  </a:lnTo>
                  <a:lnTo>
                    <a:pt x="171907" y="1521562"/>
                  </a:lnTo>
                  <a:lnTo>
                    <a:pt x="175564" y="2359152"/>
                  </a:lnTo>
                  <a:lnTo>
                    <a:pt x="175564" y="2783434"/>
                  </a:lnTo>
                  <a:lnTo>
                    <a:pt x="438912" y="2754173"/>
                  </a:lnTo>
                  <a:lnTo>
                    <a:pt x="442569" y="2542032"/>
                  </a:lnTo>
                  <a:lnTo>
                    <a:pt x="438912" y="2161642"/>
                  </a:lnTo>
                  <a:lnTo>
                    <a:pt x="442569" y="1726387"/>
                  </a:lnTo>
                  <a:lnTo>
                    <a:pt x="442569" y="1221638"/>
                  </a:lnTo>
                  <a:lnTo>
                    <a:pt x="442569" y="746150"/>
                  </a:lnTo>
                  <a:lnTo>
                    <a:pt x="442569" y="559613"/>
                  </a:lnTo>
                  <a:lnTo>
                    <a:pt x="446227" y="479146"/>
                  </a:lnTo>
                  <a:lnTo>
                    <a:pt x="449884" y="438912"/>
                  </a:lnTo>
                  <a:lnTo>
                    <a:pt x="457200" y="398678"/>
                  </a:lnTo>
                  <a:lnTo>
                    <a:pt x="471830" y="358445"/>
                  </a:lnTo>
                  <a:lnTo>
                    <a:pt x="490118" y="325526"/>
                  </a:lnTo>
                  <a:lnTo>
                    <a:pt x="501091" y="299923"/>
                  </a:lnTo>
                  <a:lnTo>
                    <a:pt x="504748" y="270662"/>
                  </a:lnTo>
                  <a:lnTo>
                    <a:pt x="504748" y="248717"/>
                  </a:lnTo>
                  <a:lnTo>
                    <a:pt x="497433" y="215798"/>
                  </a:lnTo>
                  <a:lnTo>
                    <a:pt x="482803" y="193853"/>
                  </a:lnTo>
                  <a:lnTo>
                    <a:pt x="453542" y="164592"/>
                  </a:lnTo>
                  <a:lnTo>
                    <a:pt x="416966" y="135331"/>
                  </a:lnTo>
                  <a:lnTo>
                    <a:pt x="365760" y="98755"/>
                  </a:lnTo>
                  <a:lnTo>
                    <a:pt x="303580" y="58522"/>
                  </a:lnTo>
                  <a:lnTo>
                    <a:pt x="252374" y="36576"/>
                  </a:lnTo>
                  <a:lnTo>
                    <a:pt x="171907" y="7315"/>
                  </a:lnTo>
                  <a:lnTo>
                    <a:pt x="138988" y="0"/>
                  </a:lnTo>
                  <a:lnTo>
                    <a:pt x="84124" y="0"/>
                  </a:lnTo>
                  <a:lnTo>
                    <a:pt x="43891" y="0"/>
                  </a:lnTo>
                  <a:lnTo>
                    <a:pt x="25603" y="3658"/>
                  </a:lnTo>
                  <a:lnTo>
                    <a:pt x="3657" y="18288"/>
                  </a:lnTo>
                  <a:lnTo>
                    <a:pt x="0" y="29261"/>
                  </a:lnTo>
                  <a:lnTo>
                    <a:pt x="0" y="40234"/>
                  </a:lnTo>
                  <a:lnTo>
                    <a:pt x="7315" y="51206"/>
                  </a:lnTo>
                  <a:lnTo>
                    <a:pt x="36576" y="69494"/>
                  </a:lnTo>
                  <a:lnTo>
                    <a:pt x="69494" y="87782"/>
                  </a:lnTo>
                  <a:lnTo>
                    <a:pt x="87782" y="102413"/>
                  </a:lnTo>
                  <a:lnTo>
                    <a:pt x="109728" y="131674"/>
                  </a:lnTo>
                  <a:lnTo>
                    <a:pt x="131673" y="168250"/>
                  </a:lnTo>
                  <a:lnTo>
                    <a:pt x="146304" y="204826"/>
                  </a:lnTo>
                  <a:lnTo>
                    <a:pt x="157276" y="234086"/>
                  </a:lnTo>
                  <a:lnTo>
                    <a:pt x="168249" y="285293"/>
                  </a:lnTo>
                  <a:lnTo>
                    <a:pt x="171907" y="329184"/>
                  </a:lnTo>
                  <a:lnTo>
                    <a:pt x="175564" y="449885"/>
                  </a:lnTo>
                  <a:lnTo>
                    <a:pt x="171907" y="7498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2CC1049A-5B53-4440-B370-410FF679ACBC}"/>
                </a:ext>
              </a:extLst>
            </p:cNvPr>
            <p:cNvSpPr/>
            <p:nvPr/>
          </p:nvSpPr>
          <p:spPr>
            <a:xfrm>
              <a:off x="3735388" y="4433888"/>
              <a:ext cx="2457450" cy="381000"/>
            </a:xfrm>
            <a:custGeom>
              <a:avLst/>
              <a:gdLst>
                <a:gd name="connsiteX0" fmla="*/ 1869282 w 2457450"/>
                <a:gd name="connsiteY0" fmla="*/ 216693 h 381000"/>
                <a:gd name="connsiteX1" fmla="*/ 1695450 w 2457450"/>
                <a:gd name="connsiteY1" fmla="*/ 221456 h 381000"/>
                <a:gd name="connsiteX2" fmla="*/ 1493044 w 2457450"/>
                <a:gd name="connsiteY2" fmla="*/ 230981 h 381000"/>
                <a:gd name="connsiteX3" fmla="*/ 1362075 w 2457450"/>
                <a:gd name="connsiteY3" fmla="*/ 240506 h 381000"/>
                <a:gd name="connsiteX4" fmla="*/ 1283494 w 2457450"/>
                <a:gd name="connsiteY4" fmla="*/ 247650 h 381000"/>
                <a:gd name="connsiteX5" fmla="*/ 1035844 w 2457450"/>
                <a:gd name="connsiteY5" fmla="*/ 266700 h 381000"/>
                <a:gd name="connsiteX6" fmla="*/ 881063 w 2457450"/>
                <a:gd name="connsiteY6" fmla="*/ 292893 h 381000"/>
                <a:gd name="connsiteX7" fmla="*/ 676275 w 2457450"/>
                <a:gd name="connsiteY7" fmla="*/ 326231 h 381000"/>
                <a:gd name="connsiteX8" fmla="*/ 469107 w 2457450"/>
                <a:gd name="connsiteY8" fmla="*/ 361950 h 381000"/>
                <a:gd name="connsiteX9" fmla="*/ 369094 w 2457450"/>
                <a:gd name="connsiteY9" fmla="*/ 378618 h 381000"/>
                <a:gd name="connsiteX10" fmla="*/ 316707 w 2457450"/>
                <a:gd name="connsiteY10" fmla="*/ 381000 h 381000"/>
                <a:gd name="connsiteX11" fmla="*/ 197644 w 2457450"/>
                <a:gd name="connsiteY11" fmla="*/ 371475 h 381000"/>
                <a:gd name="connsiteX12" fmla="*/ 19050 w 2457450"/>
                <a:gd name="connsiteY12" fmla="*/ 352425 h 381000"/>
                <a:gd name="connsiteX13" fmla="*/ 0 w 2457450"/>
                <a:gd name="connsiteY13" fmla="*/ 350043 h 381000"/>
                <a:gd name="connsiteX14" fmla="*/ 0 w 2457450"/>
                <a:gd name="connsiteY14" fmla="*/ 230981 h 381000"/>
                <a:gd name="connsiteX15" fmla="*/ 278607 w 2457450"/>
                <a:gd name="connsiteY15" fmla="*/ 195262 h 381000"/>
                <a:gd name="connsiteX16" fmla="*/ 540544 w 2457450"/>
                <a:gd name="connsiteY16" fmla="*/ 159543 h 381000"/>
                <a:gd name="connsiteX17" fmla="*/ 766763 w 2457450"/>
                <a:gd name="connsiteY17" fmla="*/ 126206 h 381000"/>
                <a:gd name="connsiteX18" fmla="*/ 1000125 w 2457450"/>
                <a:gd name="connsiteY18" fmla="*/ 92868 h 381000"/>
                <a:gd name="connsiteX19" fmla="*/ 1066800 w 2457450"/>
                <a:gd name="connsiteY19" fmla="*/ 85725 h 381000"/>
                <a:gd name="connsiteX20" fmla="*/ 1283494 w 2457450"/>
                <a:gd name="connsiteY20" fmla="*/ 66675 h 381000"/>
                <a:gd name="connsiteX21" fmla="*/ 1612107 w 2457450"/>
                <a:gd name="connsiteY21" fmla="*/ 45243 h 381000"/>
                <a:gd name="connsiteX22" fmla="*/ 1864519 w 2457450"/>
                <a:gd name="connsiteY22" fmla="*/ 28575 h 381000"/>
                <a:gd name="connsiteX23" fmla="*/ 1988344 w 2457450"/>
                <a:gd name="connsiteY23" fmla="*/ 21431 h 381000"/>
                <a:gd name="connsiteX24" fmla="*/ 2057400 w 2457450"/>
                <a:gd name="connsiteY24" fmla="*/ 19050 h 381000"/>
                <a:gd name="connsiteX25" fmla="*/ 2166938 w 2457450"/>
                <a:gd name="connsiteY25" fmla="*/ 0 h 381000"/>
                <a:gd name="connsiteX26" fmla="*/ 2226469 w 2457450"/>
                <a:gd name="connsiteY26" fmla="*/ 19050 h 381000"/>
                <a:gd name="connsiteX27" fmla="*/ 2324100 w 2457450"/>
                <a:gd name="connsiteY27" fmla="*/ 57150 h 381000"/>
                <a:gd name="connsiteX28" fmla="*/ 2457450 w 2457450"/>
                <a:gd name="connsiteY28" fmla="*/ 119062 h 381000"/>
                <a:gd name="connsiteX29" fmla="*/ 2455069 w 2457450"/>
                <a:gd name="connsiteY29" fmla="*/ 226218 h 381000"/>
                <a:gd name="connsiteX30" fmla="*/ 2274094 w 2457450"/>
                <a:gd name="connsiteY30" fmla="*/ 219075 h 381000"/>
                <a:gd name="connsiteX31" fmla="*/ 2114550 w 2457450"/>
                <a:gd name="connsiteY31" fmla="*/ 216693 h 381000"/>
                <a:gd name="connsiteX32" fmla="*/ 1869282 w 2457450"/>
                <a:gd name="connsiteY32" fmla="*/ 2166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7450" h="381000">
                  <a:moveTo>
                    <a:pt x="1869282" y="216693"/>
                  </a:moveTo>
                  <a:lnTo>
                    <a:pt x="1695450" y="221456"/>
                  </a:lnTo>
                  <a:lnTo>
                    <a:pt x="1493044" y="230981"/>
                  </a:lnTo>
                  <a:lnTo>
                    <a:pt x="1362075" y="240506"/>
                  </a:lnTo>
                  <a:lnTo>
                    <a:pt x="1283494" y="247650"/>
                  </a:lnTo>
                  <a:lnTo>
                    <a:pt x="1035844" y="266700"/>
                  </a:lnTo>
                  <a:lnTo>
                    <a:pt x="881063" y="292893"/>
                  </a:lnTo>
                  <a:lnTo>
                    <a:pt x="676275" y="326231"/>
                  </a:lnTo>
                  <a:lnTo>
                    <a:pt x="469107" y="361950"/>
                  </a:lnTo>
                  <a:lnTo>
                    <a:pt x="369094" y="378618"/>
                  </a:lnTo>
                  <a:lnTo>
                    <a:pt x="316707" y="381000"/>
                  </a:lnTo>
                  <a:lnTo>
                    <a:pt x="197644" y="371475"/>
                  </a:lnTo>
                  <a:lnTo>
                    <a:pt x="19050" y="352425"/>
                  </a:lnTo>
                  <a:lnTo>
                    <a:pt x="0" y="350043"/>
                  </a:lnTo>
                  <a:lnTo>
                    <a:pt x="0" y="230981"/>
                  </a:lnTo>
                  <a:lnTo>
                    <a:pt x="278607" y="195262"/>
                  </a:lnTo>
                  <a:lnTo>
                    <a:pt x="540544" y="159543"/>
                  </a:lnTo>
                  <a:lnTo>
                    <a:pt x="766763" y="126206"/>
                  </a:lnTo>
                  <a:lnTo>
                    <a:pt x="1000125" y="92868"/>
                  </a:lnTo>
                  <a:lnTo>
                    <a:pt x="1066800" y="85725"/>
                  </a:lnTo>
                  <a:lnTo>
                    <a:pt x="1283494" y="66675"/>
                  </a:lnTo>
                  <a:lnTo>
                    <a:pt x="1612107" y="45243"/>
                  </a:lnTo>
                  <a:lnTo>
                    <a:pt x="1864519" y="28575"/>
                  </a:lnTo>
                  <a:lnTo>
                    <a:pt x="1988344" y="21431"/>
                  </a:lnTo>
                  <a:lnTo>
                    <a:pt x="2057400" y="19050"/>
                  </a:lnTo>
                  <a:lnTo>
                    <a:pt x="2166938" y="0"/>
                  </a:lnTo>
                  <a:lnTo>
                    <a:pt x="2226469" y="19050"/>
                  </a:lnTo>
                  <a:lnTo>
                    <a:pt x="2324100" y="57150"/>
                  </a:lnTo>
                  <a:lnTo>
                    <a:pt x="2457450" y="119062"/>
                  </a:lnTo>
                  <a:cubicBezTo>
                    <a:pt x="2456656" y="154781"/>
                    <a:pt x="2455863" y="190499"/>
                    <a:pt x="2455069" y="226218"/>
                  </a:cubicBezTo>
                  <a:lnTo>
                    <a:pt x="2274094" y="219075"/>
                  </a:lnTo>
                  <a:lnTo>
                    <a:pt x="2114550" y="216693"/>
                  </a:lnTo>
                  <a:lnTo>
                    <a:pt x="1869282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02CCC64A-1F9B-48C7-B87F-89EA5B904D7B}"/>
                </a:ext>
              </a:extLst>
            </p:cNvPr>
            <p:cNvSpPr/>
            <p:nvPr/>
          </p:nvSpPr>
          <p:spPr>
            <a:xfrm>
              <a:off x="3817938" y="5284788"/>
              <a:ext cx="2239962" cy="412750"/>
            </a:xfrm>
            <a:custGeom>
              <a:avLst/>
              <a:gdLst>
                <a:gd name="connsiteX0" fmla="*/ 1752600 w 2240756"/>
                <a:gd name="connsiteY0" fmla="*/ 226219 h 414337"/>
                <a:gd name="connsiteX1" fmla="*/ 1845469 w 2240756"/>
                <a:gd name="connsiteY1" fmla="*/ 230981 h 414337"/>
                <a:gd name="connsiteX2" fmla="*/ 1957387 w 2240756"/>
                <a:gd name="connsiteY2" fmla="*/ 240506 h 414337"/>
                <a:gd name="connsiteX3" fmla="*/ 2078831 w 2240756"/>
                <a:gd name="connsiteY3" fmla="*/ 257175 h 414337"/>
                <a:gd name="connsiteX4" fmla="*/ 2226469 w 2240756"/>
                <a:gd name="connsiteY4" fmla="*/ 285750 h 414337"/>
                <a:gd name="connsiteX5" fmla="*/ 2240756 w 2240756"/>
                <a:gd name="connsiteY5" fmla="*/ 114300 h 414337"/>
                <a:gd name="connsiteX6" fmla="*/ 2147887 w 2240756"/>
                <a:gd name="connsiteY6" fmla="*/ 71437 h 414337"/>
                <a:gd name="connsiteX7" fmla="*/ 2074069 w 2240756"/>
                <a:gd name="connsiteY7" fmla="*/ 40481 h 414337"/>
                <a:gd name="connsiteX8" fmla="*/ 1993106 w 2240756"/>
                <a:gd name="connsiteY8" fmla="*/ 14287 h 414337"/>
                <a:gd name="connsiteX9" fmla="*/ 1931194 w 2240756"/>
                <a:gd name="connsiteY9" fmla="*/ 0 h 414337"/>
                <a:gd name="connsiteX10" fmla="*/ 1881187 w 2240756"/>
                <a:gd name="connsiteY10" fmla="*/ 2381 h 414337"/>
                <a:gd name="connsiteX11" fmla="*/ 1747837 w 2240756"/>
                <a:gd name="connsiteY11" fmla="*/ 11906 h 414337"/>
                <a:gd name="connsiteX12" fmla="*/ 1564481 w 2240756"/>
                <a:gd name="connsiteY12" fmla="*/ 26194 h 414337"/>
                <a:gd name="connsiteX13" fmla="*/ 1412081 w 2240756"/>
                <a:gd name="connsiteY13" fmla="*/ 40481 h 414337"/>
                <a:gd name="connsiteX14" fmla="*/ 1273969 w 2240756"/>
                <a:gd name="connsiteY14" fmla="*/ 57150 h 414337"/>
                <a:gd name="connsiteX15" fmla="*/ 1166812 w 2240756"/>
                <a:gd name="connsiteY15" fmla="*/ 73819 h 414337"/>
                <a:gd name="connsiteX16" fmla="*/ 959644 w 2240756"/>
                <a:gd name="connsiteY16" fmla="*/ 83344 h 414337"/>
                <a:gd name="connsiteX17" fmla="*/ 709612 w 2240756"/>
                <a:gd name="connsiteY17" fmla="*/ 121444 h 414337"/>
                <a:gd name="connsiteX18" fmla="*/ 559594 w 2240756"/>
                <a:gd name="connsiteY18" fmla="*/ 142875 h 414337"/>
                <a:gd name="connsiteX19" fmla="*/ 445294 w 2240756"/>
                <a:gd name="connsiteY19" fmla="*/ 157162 h 414337"/>
                <a:gd name="connsiteX20" fmla="*/ 309562 w 2240756"/>
                <a:gd name="connsiteY20" fmla="*/ 173831 h 414337"/>
                <a:gd name="connsiteX21" fmla="*/ 192881 w 2240756"/>
                <a:gd name="connsiteY21" fmla="*/ 185737 h 414337"/>
                <a:gd name="connsiteX22" fmla="*/ 0 w 2240756"/>
                <a:gd name="connsiteY22" fmla="*/ 207169 h 414337"/>
                <a:gd name="connsiteX23" fmla="*/ 4762 w 2240756"/>
                <a:gd name="connsiteY23" fmla="*/ 414337 h 414337"/>
                <a:gd name="connsiteX24" fmla="*/ 183356 w 2240756"/>
                <a:gd name="connsiteY24" fmla="*/ 378619 h 414337"/>
                <a:gd name="connsiteX25" fmla="*/ 371475 w 2240756"/>
                <a:gd name="connsiteY25" fmla="*/ 345281 h 414337"/>
                <a:gd name="connsiteX26" fmla="*/ 538162 w 2240756"/>
                <a:gd name="connsiteY26" fmla="*/ 316706 h 414337"/>
                <a:gd name="connsiteX27" fmla="*/ 721519 w 2240756"/>
                <a:gd name="connsiteY27" fmla="*/ 290512 h 414337"/>
                <a:gd name="connsiteX28" fmla="*/ 859631 w 2240756"/>
                <a:gd name="connsiteY28" fmla="*/ 273844 h 414337"/>
                <a:gd name="connsiteX29" fmla="*/ 1000125 w 2240756"/>
                <a:gd name="connsiteY29" fmla="*/ 259556 h 414337"/>
                <a:gd name="connsiteX30" fmla="*/ 1143000 w 2240756"/>
                <a:gd name="connsiteY30" fmla="*/ 242887 h 414337"/>
                <a:gd name="connsiteX31" fmla="*/ 1283494 w 2240756"/>
                <a:gd name="connsiteY31" fmla="*/ 230981 h 414337"/>
                <a:gd name="connsiteX32" fmla="*/ 1481137 w 2240756"/>
                <a:gd name="connsiteY32" fmla="*/ 223837 h 414337"/>
                <a:gd name="connsiteX33" fmla="*/ 1643062 w 2240756"/>
                <a:gd name="connsiteY33" fmla="*/ 221456 h 414337"/>
                <a:gd name="connsiteX34" fmla="*/ 1752600 w 2240756"/>
                <a:gd name="connsiteY34" fmla="*/ 22621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40756" h="414337">
                  <a:moveTo>
                    <a:pt x="1752600" y="226219"/>
                  </a:moveTo>
                  <a:lnTo>
                    <a:pt x="1845469" y="230981"/>
                  </a:lnTo>
                  <a:lnTo>
                    <a:pt x="1957387" y="240506"/>
                  </a:lnTo>
                  <a:lnTo>
                    <a:pt x="2078831" y="257175"/>
                  </a:lnTo>
                  <a:lnTo>
                    <a:pt x="2226469" y="285750"/>
                  </a:lnTo>
                  <a:lnTo>
                    <a:pt x="2240756" y="114300"/>
                  </a:lnTo>
                  <a:lnTo>
                    <a:pt x="2147887" y="71437"/>
                  </a:lnTo>
                  <a:lnTo>
                    <a:pt x="2074069" y="40481"/>
                  </a:lnTo>
                  <a:lnTo>
                    <a:pt x="1993106" y="14287"/>
                  </a:lnTo>
                  <a:lnTo>
                    <a:pt x="1931194" y="0"/>
                  </a:lnTo>
                  <a:lnTo>
                    <a:pt x="1881187" y="2381"/>
                  </a:lnTo>
                  <a:lnTo>
                    <a:pt x="1747837" y="11906"/>
                  </a:lnTo>
                  <a:lnTo>
                    <a:pt x="1564481" y="26194"/>
                  </a:lnTo>
                  <a:lnTo>
                    <a:pt x="1412081" y="40481"/>
                  </a:lnTo>
                  <a:lnTo>
                    <a:pt x="1273969" y="57150"/>
                  </a:lnTo>
                  <a:lnTo>
                    <a:pt x="1166812" y="73819"/>
                  </a:lnTo>
                  <a:lnTo>
                    <a:pt x="959644" y="83344"/>
                  </a:lnTo>
                  <a:lnTo>
                    <a:pt x="709612" y="121444"/>
                  </a:lnTo>
                  <a:lnTo>
                    <a:pt x="559594" y="142875"/>
                  </a:lnTo>
                  <a:lnTo>
                    <a:pt x="445294" y="157162"/>
                  </a:lnTo>
                  <a:lnTo>
                    <a:pt x="309562" y="173831"/>
                  </a:lnTo>
                  <a:lnTo>
                    <a:pt x="192881" y="185737"/>
                  </a:lnTo>
                  <a:lnTo>
                    <a:pt x="0" y="207169"/>
                  </a:lnTo>
                  <a:lnTo>
                    <a:pt x="4762" y="414337"/>
                  </a:lnTo>
                  <a:lnTo>
                    <a:pt x="183356" y="378619"/>
                  </a:lnTo>
                  <a:lnTo>
                    <a:pt x="371475" y="345281"/>
                  </a:lnTo>
                  <a:lnTo>
                    <a:pt x="538162" y="316706"/>
                  </a:lnTo>
                  <a:lnTo>
                    <a:pt x="721519" y="290512"/>
                  </a:lnTo>
                  <a:lnTo>
                    <a:pt x="859631" y="273844"/>
                  </a:lnTo>
                  <a:lnTo>
                    <a:pt x="1000125" y="259556"/>
                  </a:lnTo>
                  <a:lnTo>
                    <a:pt x="1143000" y="242887"/>
                  </a:lnTo>
                  <a:lnTo>
                    <a:pt x="1283494" y="230981"/>
                  </a:lnTo>
                  <a:lnTo>
                    <a:pt x="1481137" y="223837"/>
                  </a:lnTo>
                  <a:lnTo>
                    <a:pt x="1643062" y="221456"/>
                  </a:lnTo>
                  <a:lnTo>
                    <a:pt x="17526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1982" y="2979411"/>
            <a:ext cx="6114439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イースター島にはなぜ森林がないのか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遺 乳 樹 蔵</a:t>
            </a:r>
          </a:p>
        </p:txBody>
      </p:sp>
    </p:spTree>
    <p:extLst>
      <p:ext uri="{BB962C8B-B14F-4D97-AF65-F5344CB8AC3E}">
        <p14:creationId xmlns:p14="http://schemas.microsoft.com/office/powerpoint/2010/main" val="117875760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EE2CDA3-AEED-40A2-861C-973C77C49EF4}"/>
              </a:ext>
            </a:extLst>
          </p:cNvPr>
          <p:cNvSpPr/>
          <p:nvPr/>
        </p:nvSpPr>
        <p:spPr>
          <a:xfrm>
            <a:off x="2900363" y="1722438"/>
            <a:ext cx="831850" cy="660400"/>
          </a:xfrm>
          <a:custGeom>
            <a:avLst/>
            <a:gdLst>
              <a:gd name="connsiteX0" fmla="*/ 411956 w 831056"/>
              <a:gd name="connsiteY0" fmla="*/ 438150 h 661987"/>
              <a:gd name="connsiteX1" fmla="*/ 292893 w 831056"/>
              <a:gd name="connsiteY1" fmla="*/ 328612 h 661987"/>
              <a:gd name="connsiteX2" fmla="*/ 166687 w 831056"/>
              <a:gd name="connsiteY2" fmla="*/ 209550 h 661987"/>
              <a:gd name="connsiteX3" fmla="*/ 78581 w 831056"/>
              <a:gd name="connsiteY3" fmla="*/ 126206 h 661987"/>
              <a:gd name="connsiteX4" fmla="*/ 28575 w 831056"/>
              <a:gd name="connsiteY4" fmla="*/ 78581 h 661987"/>
              <a:gd name="connsiteX5" fmla="*/ 14287 w 831056"/>
              <a:gd name="connsiteY5" fmla="*/ 61912 h 661987"/>
              <a:gd name="connsiteX6" fmla="*/ 4762 w 831056"/>
              <a:gd name="connsiteY6" fmla="*/ 45244 h 661987"/>
              <a:gd name="connsiteX7" fmla="*/ 0 w 831056"/>
              <a:gd name="connsiteY7" fmla="*/ 26194 h 661987"/>
              <a:gd name="connsiteX8" fmla="*/ 2381 w 831056"/>
              <a:gd name="connsiteY8" fmla="*/ 7144 h 661987"/>
              <a:gd name="connsiteX9" fmla="*/ 9525 w 831056"/>
              <a:gd name="connsiteY9" fmla="*/ 0 h 661987"/>
              <a:gd name="connsiteX10" fmla="*/ 28575 w 831056"/>
              <a:gd name="connsiteY10" fmla="*/ 0 h 661987"/>
              <a:gd name="connsiteX11" fmla="*/ 59531 w 831056"/>
              <a:gd name="connsiteY11" fmla="*/ 11906 h 661987"/>
              <a:gd name="connsiteX12" fmla="*/ 140493 w 831056"/>
              <a:gd name="connsiteY12" fmla="*/ 40481 h 661987"/>
              <a:gd name="connsiteX13" fmla="*/ 295275 w 831056"/>
              <a:gd name="connsiteY13" fmla="*/ 97631 h 661987"/>
              <a:gd name="connsiteX14" fmla="*/ 423862 w 831056"/>
              <a:gd name="connsiteY14" fmla="*/ 145256 h 661987"/>
              <a:gd name="connsiteX15" fmla="*/ 573881 w 831056"/>
              <a:gd name="connsiteY15" fmla="*/ 200025 h 661987"/>
              <a:gd name="connsiteX16" fmla="*/ 661987 w 831056"/>
              <a:gd name="connsiteY16" fmla="*/ 233362 h 661987"/>
              <a:gd name="connsiteX17" fmla="*/ 683418 w 831056"/>
              <a:gd name="connsiteY17" fmla="*/ 250031 h 661987"/>
              <a:gd name="connsiteX18" fmla="*/ 721518 w 831056"/>
              <a:gd name="connsiteY18" fmla="*/ 297656 h 661987"/>
              <a:gd name="connsiteX19" fmla="*/ 766762 w 831056"/>
              <a:gd name="connsiteY19" fmla="*/ 359569 h 661987"/>
              <a:gd name="connsiteX20" fmla="*/ 785812 w 831056"/>
              <a:gd name="connsiteY20" fmla="*/ 395287 h 661987"/>
              <a:gd name="connsiteX21" fmla="*/ 800100 w 831056"/>
              <a:gd name="connsiteY21" fmla="*/ 428625 h 661987"/>
              <a:gd name="connsiteX22" fmla="*/ 814387 w 831056"/>
              <a:gd name="connsiteY22" fmla="*/ 473869 h 661987"/>
              <a:gd name="connsiteX23" fmla="*/ 823912 w 831056"/>
              <a:gd name="connsiteY23" fmla="*/ 519112 h 661987"/>
              <a:gd name="connsiteX24" fmla="*/ 828675 w 831056"/>
              <a:gd name="connsiteY24" fmla="*/ 552450 h 661987"/>
              <a:gd name="connsiteX25" fmla="*/ 831056 w 831056"/>
              <a:gd name="connsiteY25" fmla="*/ 595312 h 661987"/>
              <a:gd name="connsiteX26" fmla="*/ 826293 w 831056"/>
              <a:gd name="connsiteY26" fmla="*/ 623887 h 661987"/>
              <a:gd name="connsiteX27" fmla="*/ 814387 w 831056"/>
              <a:gd name="connsiteY27" fmla="*/ 640556 h 661987"/>
              <a:gd name="connsiteX28" fmla="*/ 802481 w 831056"/>
              <a:gd name="connsiteY28" fmla="*/ 652462 h 661987"/>
              <a:gd name="connsiteX29" fmla="*/ 769143 w 831056"/>
              <a:gd name="connsiteY29" fmla="*/ 659606 h 661987"/>
              <a:gd name="connsiteX30" fmla="*/ 735806 w 831056"/>
              <a:gd name="connsiteY30" fmla="*/ 661987 h 661987"/>
              <a:gd name="connsiteX31" fmla="*/ 695325 w 831056"/>
              <a:gd name="connsiteY31" fmla="*/ 652462 h 661987"/>
              <a:gd name="connsiteX32" fmla="*/ 650081 w 831056"/>
              <a:gd name="connsiteY32" fmla="*/ 628650 h 661987"/>
              <a:gd name="connsiteX33" fmla="*/ 597693 w 831056"/>
              <a:gd name="connsiteY33" fmla="*/ 595312 h 661987"/>
              <a:gd name="connsiteX34" fmla="*/ 535781 w 831056"/>
              <a:gd name="connsiteY34" fmla="*/ 547687 h 661987"/>
              <a:gd name="connsiteX35" fmla="*/ 411956 w 831056"/>
              <a:gd name="connsiteY35" fmla="*/ 438150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31056" h="661987">
                <a:moveTo>
                  <a:pt x="411956" y="438150"/>
                </a:moveTo>
                <a:lnTo>
                  <a:pt x="292893" y="328612"/>
                </a:lnTo>
                <a:lnTo>
                  <a:pt x="166687" y="209550"/>
                </a:lnTo>
                <a:lnTo>
                  <a:pt x="78581" y="126206"/>
                </a:lnTo>
                <a:lnTo>
                  <a:pt x="28575" y="78581"/>
                </a:lnTo>
                <a:lnTo>
                  <a:pt x="14287" y="61912"/>
                </a:lnTo>
                <a:lnTo>
                  <a:pt x="4762" y="45244"/>
                </a:lnTo>
                <a:lnTo>
                  <a:pt x="0" y="26194"/>
                </a:lnTo>
                <a:lnTo>
                  <a:pt x="2381" y="7144"/>
                </a:lnTo>
                <a:lnTo>
                  <a:pt x="9525" y="0"/>
                </a:lnTo>
                <a:lnTo>
                  <a:pt x="28575" y="0"/>
                </a:lnTo>
                <a:lnTo>
                  <a:pt x="59531" y="11906"/>
                </a:lnTo>
                <a:lnTo>
                  <a:pt x="140493" y="40481"/>
                </a:lnTo>
                <a:lnTo>
                  <a:pt x="295275" y="97631"/>
                </a:lnTo>
                <a:lnTo>
                  <a:pt x="423862" y="145256"/>
                </a:lnTo>
                <a:lnTo>
                  <a:pt x="573881" y="200025"/>
                </a:lnTo>
                <a:lnTo>
                  <a:pt x="661987" y="233362"/>
                </a:lnTo>
                <a:lnTo>
                  <a:pt x="683418" y="250031"/>
                </a:lnTo>
                <a:lnTo>
                  <a:pt x="721518" y="297656"/>
                </a:lnTo>
                <a:lnTo>
                  <a:pt x="766762" y="359569"/>
                </a:lnTo>
                <a:lnTo>
                  <a:pt x="785812" y="395287"/>
                </a:lnTo>
                <a:lnTo>
                  <a:pt x="800100" y="428625"/>
                </a:lnTo>
                <a:lnTo>
                  <a:pt x="814387" y="473869"/>
                </a:lnTo>
                <a:lnTo>
                  <a:pt x="823912" y="519112"/>
                </a:lnTo>
                <a:lnTo>
                  <a:pt x="828675" y="552450"/>
                </a:lnTo>
                <a:lnTo>
                  <a:pt x="831056" y="595312"/>
                </a:lnTo>
                <a:lnTo>
                  <a:pt x="826293" y="623887"/>
                </a:lnTo>
                <a:lnTo>
                  <a:pt x="814387" y="640556"/>
                </a:lnTo>
                <a:lnTo>
                  <a:pt x="802481" y="652462"/>
                </a:lnTo>
                <a:lnTo>
                  <a:pt x="769143" y="659606"/>
                </a:lnTo>
                <a:lnTo>
                  <a:pt x="735806" y="661987"/>
                </a:lnTo>
                <a:lnTo>
                  <a:pt x="695325" y="652462"/>
                </a:lnTo>
                <a:lnTo>
                  <a:pt x="650081" y="628650"/>
                </a:lnTo>
                <a:lnTo>
                  <a:pt x="597693" y="595312"/>
                </a:lnTo>
                <a:lnTo>
                  <a:pt x="535781" y="547687"/>
                </a:lnTo>
                <a:lnTo>
                  <a:pt x="411956" y="4381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0B8C17C-09B2-4DCC-8783-8EBE22EFFB26}"/>
              </a:ext>
            </a:extLst>
          </p:cNvPr>
          <p:cNvSpPr/>
          <p:nvPr/>
        </p:nvSpPr>
        <p:spPr>
          <a:xfrm>
            <a:off x="4510088" y="1747838"/>
            <a:ext cx="393700" cy="863600"/>
          </a:xfrm>
          <a:custGeom>
            <a:avLst/>
            <a:gdLst>
              <a:gd name="connsiteX0" fmla="*/ 164306 w 392906"/>
              <a:gd name="connsiteY0" fmla="*/ 550068 h 864393"/>
              <a:gd name="connsiteX1" fmla="*/ 130968 w 392906"/>
              <a:gd name="connsiteY1" fmla="*/ 357187 h 864393"/>
              <a:gd name="connsiteX2" fmla="*/ 100012 w 392906"/>
              <a:gd name="connsiteY2" fmla="*/ 211931 h 864393"/>
              <a:gd name="connsiteX3" fmla="*/ 80962 w 392906"/>
              <a:gd name="connsiteY3" fmla="*/ 176212 h 864393"/>
              <a:gd name="connsiteX4" fmla="*/ 35718 w 392906"/>
              <a:gd name="connsiteY4" fmla="*/ 100012 h 864393"/>
              <a:gd name="connsiteX5" fmla="*/ 9525 w 392906"/>
              <a:gd name="connsiteY5" fmla="*/ 54768 h 864393"/>
              <a:gd name="connsiteX6" fmla="*/ 0 w 392906"/>
              <a:gd name="connsiteY6" fmla="*/ 35718 h 864393"/>
              <a:gd name="connsiteX7" fmla="*/ 0 w 392906"/>
              <a:gd name="connsiteY7" fmla="*/ 23812 h 864393"/>
              <a:gd name="connsiteX8" fmla="*/ 0 w 392906"/>
              <a:gd name="connsiteY8" fmla="*/ 14287 h 864393"/>
              <a:gd name="connsiteX9" fmla="*/ 4762 w 392906"/>
              <a:gd name="connsiteY9" fmla="*/ 2381 h 864393"/>
              <a:gd name="connsiteX10" fmla="*/ 21431 w 392906"/>
              <a:gd name="connsiteY10" fmla="*/ 0 h 864393"/>
              <a:gd name="connsiteX11" fmla="*/ 57150 w 392906"/>
              <a:gd name="connsiteY11" fmla="*/ 4762 h 864393"/>
              <a:gd name="connsiteX12" fmla="*/ 119062 w 392906"/>
              <a:gd name="connsiteY12" fmla="*/ 21431 h 864393"/>
              <a:gd name="connsiteX13" fmla="*/ 166687 w 392906"/>
              <a:gd name="connsiteY13" fmla="*/ 40481 h 864393"/>
              <a:gd name="connsiteX14" fmla="*/ 209550 w 392906"/>
              <a:gd name="connsiteY14" fmla="*/ 59531 h 864393"/>
              <a:gd name="connsiteX15" fmla="*/ 250031 w 392906"/>
              <a:gd name="connsiteY15" fmla="*/ 80962 h 864393"/>
              <a:gd name="connsiteX16" fmla="*/ 302418 w 392906"/>
              <a:gd name="connsiteY16" fmla="*/ 116681 h 864393"/>
              <a:gd name="connsiteX17" fmla="*/ 319087 w 392906"/>
              <a:gd name="connsiteY17" fmla="*/ 223837 h 864393"/>
              <a:gd name="connsiteX18" fmla="*/ 340518 w 392906"/>
              <a:gd name="connsiteY18" fmla="*/ 371475 h 864393"/>
              <a:gd name="connsiteX19" fmla="*/ 371475 w 392906"/>
              <a:gd name="connsiteY19" fmla="*/ 585787 h 864393"/>
              <a:gd name="connsiteX20" fmla="*/ 392906 w 392906"/>
              <a:gd name="connsiteY20" fmla="*/ 695325 h 864393"/>
              <a:gd name="connsiteX21" fmla="*/ 390525 w 392906"/>
              <a:gd name="connsiteY21" fmla="*/ 757237 h 864393"/>
              <a:gd name="connsiteX22" fmla="*/ 381000 w 392906"/>
              <a:gd name="connsiteY22" fmla="*/ 788193 h 864393"/>
              <a:gd name="connsiteX23" fmla="*/ 361950 w 392906"/>
              <a:gd name="connsiteY23" fmla="*/ 821531 h 864393"/>
              <a:gd name="connsiteX24" fmla="*/ 338137 w 392906"/>
              <a:gd name="connsiteY24" fmla="*/ 847725 h 864393"/>
              <a:gd name="connsiteX25" fmla="*/ 314325 w 392906"/>
              <a:gd name="connsiteY25" fmla="*/ 862012 h 864393"/>
              <a:gd name="connsiteX26" fmla="*/ 302418 w 392906"/>
              <a:gd name="connsiteY26" fmla="*/ 864393 h 864393"/>
              <a:gd name="connsiteX27" fmla="*/ 288131 w 392906"/>
              <a:gd name="connsiteY27" fmla="*/ 864393 h 864393"/>
              <a:gd name="connsiteX28" fmla="*/ 266700 w 392906"/>
              <a:gd name="connsiteY28" fmla="*/ 859631 h 864393"/>
              <a:gd name="connsiteX29" fmla="*/ 252412 w 392906"/>
              <a:gd name="connsiteY29" fmla="*/ 847725 h 864393"/>
              <a:gd name="connsiteX30" fmla="*/ 233362 w 392906"/>
              <a:gd name="connsiteY30" fmla="*/ 828675 h 864393"/>
              <a:gd name="connsiteX31" fmla="*/ 219075 w 392906"/>
              <a:gd name="connsiteY31" fmla="*/ 807243 h 864393"/>
              <a:gd name="connsiteX32" fmla="*/ 209550 w 392906"/>
              <a:gd name="connsiteY32" fmla="*/ 781050 h 864393"/>
              <a:gd name="connsiteX33" fmla="*/ 204787 w 392906"/>
              <a:gd name="connsiteY33" fmla="*/ 745331 h 864393"/>
              <a:gd name="connsiteX34" fmla="*/ 164306 w 392906"/>
              <a:gd name="connsiteY34" fmla="*/ 550068 h 86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92906" h="864393">
                <a:moveTo>
                  <a:pt x="164306" y="550068"/>
                </a:moveTo>
                <a:lnTo>
                  <a:pt x="130968" y="357187"/>
                </a:lnTo>
                <a:lnTo>
                  <a:pt x="100012" y="211931"/>
                </a:lnTo>
                <a:lnTo>
                  <a:pt x="80962" y="176212"/>
                </a:lnTo>
                <a:lnTo>
                  <a:pt x="35718" y="100012"/>
                </a:lnTo>
                <a:lnTo>
                  <a:pt x="9525" y="54768"/>
                </a:lnTo>
                <a:lnTo>
                  <a:pt x="0" y="35718"/>
                </a:lnTo>
                <a:lnTo>
                  <a:pt x="0" y="23812"/>
                </a:lnTo>
                <a:lnTo>
                  <a:pt x="0" y="14287"/>
                </a:lnTo>
                <a:lnTo>
                  <a:pt x="4762" y="2381"/>
                </a:lnTo>
                <a:lnTo>
                  <a:pt x="21431" y="0"/>
                </a:lnTo>
                <a:lnTo>
                  <a:pt x="57150" y="4762"/>
                </a:lnTo>
                <a:lnTo>
                  <a:pt x="119062" y="21431"/>
                </a:lnTo>
                <a:lnTo>
                  <a:pt x="166687" y="40481"/>
                </a:lnTo>
                <a:lnTo>
                  <a:pt x="209550" y="59531"/>
                </a:lnTo>
                <a:lnTo>
                  <a:pt x="250031" y="80962"/>
                </a:lnTo>
                <a:lnTo>
                  <a:pt x="302418" y="116681"/>
                </a:lnTo>
                <a:lnTo>
                  <a:pt x="319087" y="223837"/>
                </a:lnTo>
                <a:lnTo>
                  <a:pt x="340518" y="371475"/>
                </a:lnTo>
                <a:lnTo>
                  <a:pt x="371475" y="585787"/>
                </a:lnTo>
                <a:lnTo>
                  <a:pt x="392906" y="695325"/>
                </a:lnTo>
                <a:cubicBezTo>
                  <a:pt x="392112" y="715962"/>
                  <a:pt x="391319" y="736600"/>
                  <a:pt x="390525" y="757237"/>
                </a:cubicBezTo>
                <a:lnTo>
                  <a:pt x="381000" y="788193"/>
                </a:lnTo>
                <a:lnTo>
                  <a:pt x="361950" y="821531"/>
                </a:lnTo>
                <a:lnTo>
                  <a:pt x="338137" y="847725"/>
                </a:lnTo>
                <a:lnTo>
                  <a:pt x="314325" y="862012"/>
                </a:lnTo>
                <a:lnTo>
                  <a:pt x="302418" y="864393"/>
                </a:lnTo>
                <a:lnTo>
                  <a:pt x="288131" y="864393"/>
                </a:lnTo>
                <a:lnTo>
                  <a:pt x="266700" y="859631"/>
                </a:lnTo>
                <a:lnTo>
                  <a:pt x="252412" y="847725"/>
                </a:lnTo>
                <a:lnTo>
                  <a:pt x="233362" y="828675"/>
                </a:lnTo>
                <a:lnTo>
                  <a:pt x="219075" y="807243"/>
                </a:lnTo>
                <a:lnTo>
                  <a:pt x="209550" y="781050"/>
                </a:lnTo>
                <a:lnTo>
                  <a:pt x="204787" y="745331"/>
                </a:lnTo>
                <a:lnTo>
                  <a:pt x="164306" y="5500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EBD12D8-8E5B-48B5-85E8-6D7A5776ABC9}"/>
              </a:ext>
            </a:extLst>
          </p:cNvPr>
          <p:cNvSpPr/>
          <p:nvPr/>
        </p:nvSpPr>
        <p:spPr>
          <a:xfrm>
            <a:off x="4638675" y="3165475"/>
            <a:ext cx="355600" cy="1566863"/>
          </a:xfrm>
          <a:custGeom>
            <a:avLst/>
            <a:gdLst>
              <a:gd name="connsiteX0" fmla="*/ 352881 w 355457"/>
              <a:gd name="connsiteY0" fmla="*/ 1135917 h 1566071"/>
              <a:gd name="connsiteX1" fmla="*/ 352881 w 355457"/>
              <a:gd name="connsiteY1" fmla="*/ 1277584 h 1566071"/>
              <a:gd name="connsiteX2" fmla="*/ 350305 w 355457"/>
              <a:gd name="connsiteY2" fmla="*/ 1411525 h 1566071"/>
              <a:gd name="connsiteX3" fmla="*/ 345154 w 355457"/>
              <a:gd name="connsiteY3" fmla="*/ 1465616 h 1566071"/>
              <a:gd name="connsiteX4" fmla="*/ 332275 w 355457"/>
              <a:gd name="connsiteY4" fmla="*/ 1504252 h 1566071"/>
              <a:gd name="connsiteX5" fmla="*/ 314245 w 355457"/>
              <a:gd name="connsiteY5" fmla="*/ 1530010 h 1566071"/>
              <a:gd name="connsiteX6" fmla="*/ 291063 w 355457"/>
              <a:gd name="connsiteY6" fmla="*/ 1550616 h 1566071"/>
              <a:gd name="connsiteX7" fmla="*/ 270456 w 355457"/>
              <a:gd name="connsiteY7" fmla="*/ 1560919 h 1566071"/>
              <a:gd name="connsiteX8" fmla="*/ 249850 w 355457"/>
              <a:gd name="connsiteY8" fmla="*/ 1566071 h 1566071"/>
              <a:gd name="connsiteX9" fmla="*/ 213789 w 355457"/>
              <a:gd name="connsiteY9" fmla="*/ 1558344 h 1566071"/>
              <a:gd name="connsiteX10" fmla="*/ 185456 w 355457"/>
              <a:gd name="connsiteY10" fmla="*/ 1548041 h 1566071"/>
              <a:gd name="connsiteX11" fmla="*/ 159698 w 355457"/>
              <a:gd name="connsiteY11" fmla="*/ 1530010 h 1566071"/>
              <a:gd name="connsiteX12" fmla="*/ 149395 w 355457"/>
              <a:gd name="connsiteY12" fmla="*/ 1511980 h 1566071"/>
              <a:gd name="connsiteX13" fmla="*/ 139092 w 355457"/>
              <a:gd name="connsiteY13" fmla="*/ 1481070 h 1566071"/>
              <a:gd name="connsiteX14" fmla="*/ 131365 w 355457"/>
              <a:gd name="connsiteY14" fmla="*/ 1429555 h 1566071"/>
              <a:gd name="connsiteX15" fmla="*/ 126213 w 355457"/>
              <a:gd name="connsiteY15" fmla="*/ 1318797 h 1566071"/>
              <a:gd name="connsiteX16" fmla="*/ 128789 w 355457"/>
              <a:gd name="connsiteY16" fmla="*/ 1040613 h 1566071"/>
              <a:gd name="connsiteX17" fmla="*/ 128789 w 355457"/>
              <a:gd name="connsiteY17" fmla="*/ 685156 h 1566071"/>
              <a:gd name="connsiteX18" fmla="*/ 128789 w 355457"/>
              <a:gd name="connsiteY18" fmla="*/ 530610 h 1566071"/>
              <a:gd name="connsiteX19" fmla="*/ 128789 w 355457"/>
              <a:gd name="connsiteY19" fmla="*/ 368336 h 1566071"/>
              <a:gd name="connsiteX20" fmla="*/ 126213 w 355457"/>
              <a:gd name="connsiteY20" fmla="*/ 314245 h 1566071"/>
              <a:gd name="connsiteX21" fmla="*/ 113334 w 355457"/>
              <a:gd name="connsiteY21" fmla="*/ 255002 h 1566071"/>
              <a:gd name="connsiteX22" fmla="*/ 103031 w 355457"/>
              <a:gd name="connsiteY22" fmla="*/ 211214 h 1566071"/>
              <a:gd name="connsiteX23" fmla="*/ 82425 w 355457"/>
              <a:gd name="connsiteY23" fmla="*/ 164850 h 1566071"/>
              <a:gd name="connsiteX24" fmla="*/ 54091 w 355457"/>
              <a:gd name="connsiteY24" fmla="*/ 113334 h 1566071"/>
              <a:gd name="connsiteX25" fmla="*/ 28334 w 355457"/>
              <a:gd name="connsiteY25" fmla="*/ 82425 h 1566071"/>
              <a:gd name="connsiteX26" fmla="*/ 12879 w 355457"/>
              <a:gd name="connsiteY26" fmla="*/ 61819 h 1566071"/>
              <a:gd name="connsiteX27" fmla="*/ 2576 w 355457"/>
              <a:gd name="connsiteY27" fmla="*/ 38637 h 1566071"/>
              <a:gd name="connsiteX28" fmla="*/ 0 w 355457"/>
              <a:gd name="connsiteY28" fmla="*/ 20606 h 1566071"/>
              <a:gd name="connsiteX29" fmla="*/ 0 w 355457"/>
              <a:gd name="connsiteY29" fmla="*/ 12879 h 1566071"/>
              <a:gd name="connsiteX30" fmla="*/ 12879 w 355457"/>
              <a:gd name="connsiteY30" fmla="*/ 0 h 1566071"/>
              <a:gd name="connsiteX31" fmla="*/ 28334 w 355457"/>
              <a:gd name="connsiteY31" fmla="*/ 0 h 1566071"/>
              <a:gd name="connsiteX32" fmla="*/ 64395 w 355457"/>
              <a:gd name="connsiteY32" fmla="*/ 12879 h 1566071"/>
              <a:gd name="connsiteX33" fmla="*/ 200911 w 355457"/>
              <a:gd name="connsiteY33" fmla="*/ 64394 h 1566071"/>
              <a:gd name="connsiteX34" fmla="*/ 321972 w 355457"/>
              <a:gd name="connsiteY34" fmla="*/ 105607 h 1566071"/>
              <a:gd name="connsiteX35" fmla="*/ 327124 w 355457"/>
              <a:gd name="connsiteY35" fmla="*/ 206062 h 1566071"/>
              <a:gd name="connsiteX36" fmla="*/ 340002 w 355457"/>
              <a:gd name="connsiteY36" fmla="*/ 321972 h 1566071"/>
              <a:gd name="connsiteX37" fmla="*/ 355457 w 355457"/>
              <a:gd name="connsiteY37" fmla="*/ 502276 h 1566071"/>
              <a:gd name="connsiteX38" fmla="*/ 350305 w 355457"/>
              <a:gd name="connsiteY38" fmla="*/ 618186 h 1566071"/>
              <a:gd name="connsiteX39" fmla="*/ 347730 w 355457"/>
              <a:gd name="connsiteY39" fmla="*/ 896370 h 1566071"/>
              <a:gd name="connsiteX40" fmla="*/ 347730 w 355457"/>
              <a:gd name="connsiteY40" fmla="*/ 1009704 h 1566071"/>
              <a:gd name="connsiteX41" fmla="*/ 352881 w 355457"/>
              <a:gd name="connsiteY41" fmla="*/ 1135917 h 156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5457" h="1566071">
                <a:moveTo>
                  <a:pt x="352881" y="1135917"/>
                </a:moveTo>
                <a:lnTo>
                  <a:pt x="352881" y="1277584"/>
                </a:lnTo>
                <a:cubicBezTo>
                  <a:pt x="352022" y="1322231"/>
                  <a:pt x="351164" y="1366878"/>
                  <a:pt x="350305" y="1411525"/>
                </a:cubicBezTo>
                <a:lnTo>
                  <a:pt x="345154" y="1465616"/>
                </a:lnTo>
                <a:lnTo>
                  <a:pt x="332275" y="1504252"/>
                </a:lnTo>
                <a:lnTo>
                  <a:pt x="314245" y="1530010"/>
                </a:lnTo>
                <a:lnTo>
                  <a:pt x="291063" y="1550616"/>
                </a:lnTo>
                <a:lnTo>
                  <a:pt x="270456" y="1560919"/>
                </a:lnTo>
                <a:lnTo>
                  <a:pt x="249850" y="1566071"/>
                </a:lnTo>
                <a:lnTo>
                  <a:pt x="213789" y="1558344"/>
                </a:lnTo>
                <a:lnTo>
                  <a:pt x="185456" y="1548041"/>
                </a:lnTo>
                <a:lnTo>
                  <a:pt x="159698" y="1530010"/>
                </a:lnTo>
                <a:lnTo>
                  <a:pt x="149395" y="1511980"/>
                </a:lnTo>
                <a:lnTo>
                  <a:pt x="139092" y="1481070"/>
                </a:lnTo>
                <a:lnTo>
                  <a:pt x="131365" y="1429555"/>
                </a:lnTo>
                <a:lnTo>
                  <a:pt x="126213" y="1318797"/>
                </a:lnTo>
                <a:cubicBezTo>
                  <a:pt x="127072" y="1226069"/>
                  <a:pt x="127930" y="1133341"/>
                  <a:pt x="128789" y="1040613"/>
                </a:cubicBezTo>
                <a:lnTo>
                  <a:pt x="128789" y="685156"/>
                </a:lnTo>
                <a:lnTo>
                  <a:pt x="128789" y="530610"/>
                </a:lnTo>
                <a:lnTo>
                  <a:pt x="128789" y="368336"/>
                </a:lnTo>
                <a:lnTo>
                  <a:pt x="126213" y="314245"/>
                </a:lnTo>
                <a:lnTo>
                  <a:pt x="113334" y="255002"/>
                </a:lnTo>
                <a:lnTo>
                  <a:pt x="103031" y="211214"/>
                </a:lnTo>
                <a:lnTo>
                  <a:pt x="82425" y="164850"/>
                </a:lnTo>
                <a:lnTo>
                  <a:pt x="54091" y="113334"/>
                </a:lnTo>
                <a:lnTo>
                  <a:pt x="28334" y="82425"/>
                </a:lnTo>
                <a:lnTo>
                  <a:pt x="12879" y="61819"/>
                </a:lnTo>
                <a:lnTo>
                  <a:pt x="2576" y="38637"/>
                </a:lnTo>
                <a:lnTo>
                  <a:pt x="0" y="20606"/>
                </a:lnTo>
                <a:lnTo>
                  <a:pt x="0" y="12879"/>
                </a:lnTo>
                <a:lnTo>
                  <a:pt x="12879" y="0"/>
                </a:lnTo>
                <a:lnTo>
                  <a:pt x="28334" y="0"/>
                </a:lnTo>
                <a:lnTo>
                  <a:pt x="64395" y="12879"/>
                </a:lnTo>
                <a:lnTo>
                  <a:pt x="200911" y="64394"/>
                </a:lnTo>
                <a:lnTo>
                  <a:pt x="321972" y="105607"/>
                </a:lnTo>
                <a:lnTo>
                  <a:pt x="327124" y="206062"/>
                </a:lnTo>
                <a:lnTo>
                  <a:pt x="340002" y="321972"/>
                </a:lnTo>
                <a:lnTo>
                  <a:pt x="355457" y="502276"/>
                </a:lnTo>
                <a:lnTo>
                  <a:pt x="350305" y="618186"/>
                </a:lnTo>
                <a:cubicBezTo>
                  <a:pt x="349447" y="710914"/>
                  <a:pt x="348588" y="803642"/>
                  <a:pt x="347730" y="896370"/>
                </a:cubicBezTo>
                <a:lnTo>
                  <a:pt x="347730" y="1009704"/>
                </a:lnTo>
                <a:lnTo>
                  <a:pt x="352881" y="113591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D0E7FC5-23B3-4E5D-AB42-6C6C3181CF4E}"/>
              </a:ext>
            </a:extLst>
          </p:cNvPr>
          <p:cNvSpPr/>
          <p:nvPr/>
        </p:nvSpPr>
        <p:spPr>
          <a:xfrm>
            <a:off x="2630488" y="3341688"/>
            <a:ext cx="1322387" cy="1387475"/>
          </a:xfrm>
          <a:custGeom>
            <a:avLst/>
            <a:gdLst>
              <a:gd name="connsiteX0" fmla="*/ 492919 w 1321594"/>
              <a:gd name="connsiteY0" fmla="*/ 219075 h 1388269"/>
              <a:gd name="connsiteX1" fmla="*/ 821532 w 1321594"/>
              <a:gd name="connsiteY1" fmla="*/ 100012 h 1388269"/>
              <a:gd name="connsiteX2" fmla="*/ 888207 w 1321594"/>
              <a:gd name="connsiteY2" fmla="*/ 59531 h 1388269"/>
              <a:gd name="connsiteX3" fmla="*/ 950119 w 1321594"/>
              <a:gd name="connsiteY3" fmla="*/ 11906 h 1388269"/>
              <a:gd name="connsiteX4" fmla="*/ 971550 w 1321594"/>
              <a:gd name="connsiteY4" fmla="*/ 0 h 1388269"/>
              <a:gd name="connsiteX5" fmla="*/ 992982 w 1321594"/>
              <a:gd name="connsiteY5" fmla="*/ 4762 h 1388269"/>
              <a:gd name="connsiteX6" fmla="*/ 1042988 w 1321594"/>
              <a:gd name="connsiteY6" fmla="*/ 23812 h 1388269"/>
              <a:gd name="connsiteX7" fmla="*/ 1133475 w 1321594"/>
              <a:gd name="connsiteY7" fmla="*/ 71437 h 1388269"/>
              <a:gd name="connsiteX8" fmla="*/ 1202532 w 1321594"/>
              <a:gd name="connsiteY8" fmla="*/ 119062 h 1388269"/>
              <a:gd name="connsiteX9" fmla="*/ 1250157 w 1321594"/>
              <a:gd name="connsiteY9" fmla="*/ 157162 h 1388269"/>
              <a:gd name="connsiteX10" fmla="*/ 1295400 w 1321594"/>
              <a:gd name="connsiteY10" fmla="*/ 207169 h 1388269"/>
              <a:gd name="connsiteX11" fmla="*/ 1307307 w 1321594"/>
              <a:gd name="connsiteY11" fmla="*/ 228600 h 1388269"/>
              <a:gd name="connsiteX12" fmla="*/ 1312069 w 1321594"/>
              <a:gd name="connsiteY12" fmla="*/ 250031 h 1388269"/>
              <a:gd name="connsiteX13" fmla="*/ 1307307 w 1321594"/>
              <a:gd name="connsiteY13" fmla="*/ 271462 h 1388269"/>
              <a:gd name="connsiteX14" fmla="*/ 1290638 w 1321594"/>
              <a:gd name="connsiteY14" fmla="*/ 292894 h 1388269"/>
              <a:gd name="connsiteX15" fmla="*/ 1247775 w 1321594"/>
              <a:gd name="connsiteY15" fmla="*/ 319087 h 1388269"/>
              <a:gd name="connsiteX16" fmla="*/ 1171575 w 1321594"/>
              <a:gd name="connsiteY16" fmla="*/ 354806 h 1388269"/>
              <a:gd name="connsiteX17" fmla="*/ 1109663 w 1321594"/>
              <a:gd name="connsiteY17" fmla="*/ 381000 h 1388269"/>
              <a:gd name="connsiteX18" fmla="*/ 1085850 w 1321594"/>
              <a:gd name="connsiteY18" fmla="*/ 402431 h 1388269"/>
              <a:gd name="connsiteX19" fmla="*/ 1050132 w 1321594"/>
              <a:gd name="connsiteY19" fmla="*/ 440531 h 1388269"/>
              <a:gd name="connsiteX20" fmla="*/ 912019 w 1321594"/>
              <a:gd name="connsiteY20" fmla="*/ 578644 h 1388269"/>
              <a:gd name="connsiteX21" fmla="*/ 812007 w 1321594"/>
              <a:gd name="connsiteY21" fmla="*/ 681037 h 1388269"/>
              <a:gd name="connsiteX22" fmla="*/ 790575 w 1321594"/>
              <a:gd name="connsiteY22" fmla="*/ 702469 h 1388269"/>
              <a:gd name="connsiteX23" fmla="*/ 776288 w 1321594"/>
              <a:gd name="connsiteY23" fmla="*/ 726281 h 1388269"/>
              <a:gd name="connsiteX24" fmla="*/ 773907 w 1321594"/>
              <a:gd name="connsiteY24" fmla="*/ 740569 h 1388269"/>
              <a:gd name="connsiteX25" fmla="*/ 778669 w 1321594"/>
              <a:gd name="connsiteY25" fmla="*/ 759619 h 1388269"/>
              <a:gd name="connsiteX26" fmla="*/ 785813 w 1321594"/>
              <a:gd name="connsiteY26" fmla="*/ 769144 h 1388269"/>
              <a:gd name="connsiteX27" fmla="*/ 835819 w 1321594"/>
              <a:gd name="connsiteY27" fmla="*/ 809625 h 1388269"/>
              <a:gd name="connsiteX28" fmla="*/ 904875 w 1321594"/>
              <a:gd name="connsiteY28" fmla="*/ 859631 h 1388269"/>
              <a:gd name="connsiteX29" fmla="*/ 1092994 w 1321594"/>
              <a:gd name="connsiteY29" fmla="*/ 995362 h 1388269"/>
              <a:gd name="connsiteX30" fmla="*/ 1193007 w 1321594"/>
              <a:gd name="connsiteY30" fmla="*/ 1071562 h 1388269"/>
              <a:gd name="connsiteX31" fmla="*/ 1243013 w 1321594"/>
              <a:gd name="connsiteY31" fmla="*/ 1114425 h 1388269"/>
              <a:gd name="connsiteX32" fmla="*/ 1276350 w 1321594"/>
              <a:gd name="connsiteY32" fmla="*/ 1152525 h 1388269"/>
              <a:gd name="connsiteX33" fmla="*/ 1302544 w 1321594"/>
              <a:gd name="connsiteY33" fmla="*/ 1195387 h 1388269"/>
              <a:gd name="connsiteX34" fmla="*/ 1319213 w 1321594"/>
              <a:gd name="connsiteY34" fmla="*/ 1243012 h 1388269"/>
              <a:gd name="connsiteX35" fmla="*/ 1321594 w 1321594"/>
              <a:gd name="connsiteY35" fmla="*/ 1266825 h 1388269"/>
              <a:gd name="connsiteX36" fmla="*/ 1321594 w 1321594"/>
              <a:gd name="connsiteY36" fmla="*/ 1304925 h 1388269"/>
              <a:gd name="connsiteX37" fmla="*/ 1314450 w 1321594"/>
              <a:gd name="connsiteY37" fmla="*/ 1328737 h 1388269"/>
              <a:gd name="connsiteX38" fmla="*/ 1300163 w 1321594"/>
              <a:gd name="connsiteY38" fmla="*/ 1352550 h 1388269"/>
              <a:gd name="connsiteX39" fmla="*/ 1271588 w 1321594"/>
              <a:gd name="connsiteY39" fmla="*/ 1369219 h 1388269"/>
              <a:gd name="connsiteX40" fmla="*/ 1231107 w 1321594"/>
              <a:gd name="connsiteY40" fmla="*/ 1385887 h 1388269"/>
              <a:gd name="connsiteX41" fmla="*/ 1195388 w 1321594"/>
              <a:gd name="connsiteY41" fmla="*/ 1388269 h 1388269"/>
              <a:gd name="connsiteX42" fmla="*/ 916782 w 1321594"/>
              <a:gd name="connsiteY42" fmla="*/ 1216819 h 1388269"/>
              <a:gd name="connsiteX43" fmla="*/ 916782 w 1321594"/>
              <a:gd name="connsiteY43" fmla="*/ 1190625 h 1388269"/>
              <a:gd name="connsiteX44" fmla="*/ 912019 w 1321594"/>
              <a:gd name="connsiteY44" fmla="*/ 1152525 h 1388269"/>
              <a:gd name="connsiteX45" fmla="*/ 897732 w 1321594"/>
              <a:gd name="connsiteY45" fmla="*/ 1119187 h 1388269"/>
              <a:gd name="connsiteX46" fmla="*/ 876300 w 1321594"/>
              <a:gd name="connsiteY46" fmla="*/ 1078706 h 1388269"/>
              <a:gd name="connsiteX47" fmla="*/ 833438 w 1321594"/>
              <a:gd name="connsiteY47" fmla="*/ 1026319 h 1388269"/>
              <a:gd name="connsiteX48" fmla="*/ 757238 w 1321594"/>
              <a:gd name="connsiteY48" fmla="*/ 940594 h 1388269"/>
              <a:gd name="connsiteX49" fmla="*/ 657225 w 1321594"/>
              <a:gd name="connsiteY49" fmla="*/ 845344 h 1388269"/>
              <a:gd name="connsiteX50" fmla="*/ 616744 w 1321594"/>
              <a:gd name="connsiteY50" fmla="*/ 800100 h 1388269"/>
              <a:gd name="connsiteX51" fmla="*/ 602457 w 1321594"/>
              <a:gd name="connsiteY51" fmla="*/ 769144 h 1388269"/>
              <a:gd name="connsiteX52" fmla="*/ 597694 w 1321594"/>
              <a:gd name="connsiteY52" fmla="*/ 740569 h 1388269"/>
              <a:gd name="connsiteX53" fmla="*/ 611982 w 1321594"/>
              <a:gd name="connsiteY53" fmla="*/ 700087 h 1388269"/>
              <a:gd name="connsiteX54" fmla="*/ 683419 w 1321594"/>
              <a:gd name="connsiteY54" fmla="*/ 597694 h 1388269"/>
              <a:gd name="connsiteX55" fmla="*/ 871538 w 1321594"/>
              <a:gd name="connsiteY55" fmla="*/ 321469 h 1388269"/>
              <a:gd name="connsiteX56" fmla="*/ 883444 w 1321594"/>
              <a:gd name="connsiteY56" fmla="*/ 300037 h 1388269"/>
              <a:gd name="connsiteX57" fmla="*/ 878682 w 1321594"/>
              <a:gd name="connsiteY57" fmla="*/ 288131 h 1388269"/>
              <a:gd name="connsiteX58" fmla="*/ 871538 w 1321594"/>
              <a:gd name="connsiteY58" fmla="*/ 280987 h 1388269"/>
              <a:gd name="connsiteX59" fmla="*/ 857250 w 1321594"/>
              <a:gd name="connsiteY59" fmla="*/ 280987 h 1388269"/>
              <a:gd name="connsiteX60" fmla="*/ 826294 w 1321594"/>
              <a:gd name="connsiteY60" fmla="*/ 288131 h 1388269"/>
              <a:gd name="connsiteX61" fmla="*/ 776288 w 1321594"/>
              <a:gd name="connsiteY61" fmla="*/ 311944 h 1388269"/>
              <a:gd name="connsiteX62" fmla="*/ 647700 w 1321594"/>
              <a:gd name="connsiteY62" fmla="*/ 388144 h 1388269"/>
              <a:gd name="connsiteX63" fmla="*/ 390525 w 1321594"/>
              <a:gd name="connsiteY63" fmla="*/ 533400 h 1388269"/>
              <a:gd name="connsiteX64" fmla="*/ 354807 w 1321594"/>
              <a:gd name="connsiteY64" fmla="*/ 554831 h 1388269"/>
              <a:gd name="connsiteX65" fmla="*/ 335757 w 1321594"/>
              <a:gd name="connsiteY65" fmla="*/ 550069 h 1388269"/>
              <a:gd name="connsiteX66" fmla="*/ 292894 w 1321594"/>
              <a:gd name="connsiteY66" fmla="*/ 533400 h 1388269"/>
              <a:gd name="connsiteX67" fmla="*/ 273844 w 1321594"/>
              <a:gd name="connsiteY67" fmla="*/ 519112 h 1388269"/>
              <a:gd name="connsiteX68" fmla="*/ 254794 w 1321594"/>
              <a:gd name="connsiteY68" fmla="*/ 502444 h 1388269"/>
              <a:gd name="connsiteX69" fmla="*/ 197644 w 1321594"/>
              <a:gd name="connsiteY69" fmla="*/ 445294 h 1388269"/>
              <a:gd name="connsiteX70" fmla="*/ 21432 w 1321594"/>
              <a:gd name="connsiteY70" fmla="*/ 252412 h 1388269"/>
              <a:gd name="connsiteX71" fmla="*/ 4763 w 1321594"/>
              <a:gd name="connsiteY71" fmla="*/ 228600 h 1388269"/>
              <a:gd name="connsiteX72" fmla="*/ 0 w 1321594"/>
              <a:gd name="connsiteY72" fmla="*/ 207169 h 1388269"/>
              <a:gd name="connsiteX73" fmla="*/ 4763 w 1321594"/>
              <a:gd name="connsiteY73" fmla="*/ 188119 h 1388269"/>
              <a:gd name="connsiteX74" fmla="*/ 19050 w 1321594"/>
              <a:gd name="connsiteY74" fmla="*/ 185737 h 1388269"/>
              <a:gd name="connsiteX75" fmla="*/ 45244 w 1321594"/>
              <a:gd name="connsiteY75" fmla="*/ 195262 h 1388269"/>
              <a:gd name="connsiteX76" fmla="*/ 92869 w 1321594"/>
              <a:gd name="connsiteY76" fmla="*/ 219075 h 1388269"/>
              <a:gd name="connsiteX77" fmla="*/ 154782 w 1321594"/>
              <a:gd name="connsiteY77" fmla="*/ 245269 h 1388269"/>
              <a:gd name="connsiteX78" fmla="*/ 211932 w 1321594"/>
              <a:gd name="connsiteY78" fmla="*/ 266700 h 1388269"/>
              <a:gd name="connsiteX79" fmla="*/ 266700 w 1321594"/>
              <a:gd name="connsiteY79" fmla="*/ 280987 h 1388269"/>
              <a:gd name="connsiteX80" fmla="*/ 314325 w 1321594"/>
              <a:gd name="connsiteY80" fmla="*/ 280987 h 1388269"/>
              <a:gd name="connsiteX81" fmla="*/ 366713 w 1321594"/>
              <a:gd name="connsiteY81" fmla="*/ 273844 h 1388269"/>
              <a:gd name="connsiteX82" fmla="*/ 438150 w 1321594"/>
              <a:gd name="connsiteY82" fmla="*/ 245269 h 1388269"/>
              <a:gd name="connsiteX83" fmla="*/ 492919 w 1321594"/>
              <a:gd name="connsiteY83" fmla="*/ 219075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321594" h="1388269">
                <a:moveTo>
                  <a:pt x="492919" y="219075"/>
                </a:moveTo>
                <a:lnTo>
                  <a:pt x="821532" y="100012"/>
                </a:lnTo>
                <a:lnTo>
                  <a:pt x="888207" y="59531"/>
                </a:lnTo>
                <a:lnTo>
                  <a:pt x="950119" y="11906"/>
                </a:lnTo>
                <a:lnTo>
                  <a:pt x="971550" y="0"/>
                </a:lnTo>
                <a:lnTo>
                  <a:pt x="992982" y="4762"/>
                </a:lnTo>
                <a:lnTo>
                  <a:pt x="1042988" y="23812"/>
                </a:lnTo>
                <a:lnTo>
                  <a:pt x="1133475" y="71437"/>
                </a:lnTo>
                <a:lnTo>
                  <a:pt x="1202532" y="119062"/>
                </a:lnTo>
                <a:lnTo>
                  <a:pt x="1250157" y="157162"/>
                </a:lnTo>
                <a:lnTo>
                  <a:pt x="1295400" y="207169"/>
                </a:lnTo>
                <a:lnTo>
                  <a:pt x="1307307" y="228600"/>
                </a:lnTo>
                <a:lnTo>
                  <a:pt x="1312069" y="250031"/>
                </a:lnTo>
                <a:lnTo>
                  <a:pt x="1307307" y="271462"/>
                </a:lnTo>
                <a:lnTo>
                  <a:pt x="1290638" y="292894"/>
                </a:lnTo>
                <a:lnTo>
                  <a:pt x="1247775" y="319087"/>
                </a:lnTo>
                <a:lnTo>
                  <a:pt x="1171575" y="354806"/>
                </a:lnTo>
                <a:lnTo>
                  <a:pt x="1109663" y="381000"/>
                </a:lnTo>
                <a:lnTo>
                  <a:pt x="1085850" y="402431"/>
                </a:lnTo>
                <a:lnTo>
                  <a:pt x="1050132" y="440531"/>
                </a:lnTo>
                <a:lnTo>
                  <a:pt x="912019" y="578644"/>
                </a:lnTo>
                <a:lnTo>
                  <a:pt x="812007" y="681037"/>
                </a:lnTo>
                <a:lnTo>
                  <a:pt x="790575" y="702469"/>
                </a:lnTo>
                <a:lnTo>
                  <a:pt x="776288" y="726281"/>
                </a:lnTo>
                <a:lnTo>
                  <a:pt x="773907" y="740569"/>
                </a:lnTo>
                <a:lnTo>
                  <a:pt x="778669" y="759619"/>
                </a:lnTo>
                <a:lnTo>
                  <a:pt x="785813" y="769144"/>
                </a:lnTo>
                <a:lnTo>
                  <a:pt x="835819" y="809625"/>
                </a:lnTo>
                <a:lnTo>
                  <a:pt x="904875" y="859631"/>
                </a:lnTo>
                <a:lnTo>
                  <a:pt x="1092994" y="995362"/>
                </a:lnTo>
                <a:lnTo>
                  <a:pt x="1193007" y="1071562"/>
                </a:lnTo>
                <a:lnTo>
                  <a:pt x="1243013" y="1114425"/>
                </a:lnTo>
                <a:lnTo>
                  <a:pt x="1276350" y="1152525"/>
                </a:lnTo>
                <a:lnTo>
                  <a:pt x="1302544" y="1195387"/>
                </a:lnTo>
                <a:lnTo>
                  <a:pt x="1319213" y="1243012"/>
                </a:lnTo>
                <a:lnTo>
                  <a:pt x="1321594" y="1266825"/>
                </a:lnTo>
                <a:lnTo>
                  <a:pt x="1321594" y="1304925"/>
                </a:lnTo>
                <a:lnTo>
                  <a:pt x="1314450" y="1328737"/>
                </a:lnTo>
                <a:lnTo>
                  <a:pt x="1300163" y="1352550"/>
                </a:lnTo>
                <a:lnTo>
                  <a:pt x="1271588" y="1369219"/>
                </a:lnTo>
                <a:lnTo>
                  <a:pt x="1231107" y="1385887"/>
                </a:lnTo>
                <a:lnTo>
                  <a:pt x="1195388" y="1388269"/>
                </a:lnTo>
                <a:lnTo>
                  <a:pt x="916782" y="1216819"/>
                </a:lnTo>
                <a:lnTo>
                  <a:pt x="916782" y="1190625"/>
                </a:lnTo>
                <a:lnTo>
                  <a:pt x="912019" y="1152525"/>
                </a:lnTo>
                <a:lnTo>
                  <a:pt x="897732" y="1119187"/>
                </a:lnTo>
                <a:lnTo>
                  <a:pt x="876300" y="1078706"/>
                </a:lnTo>
                <a:lnTo>
                  <a:pt x="833438" y="1026319"/>
                </a:lnTo>
                <a:lnTo>
                  <a:pt x="757238" y="940594"/>
                </a:lnTo>
                <a:lnTo>
                  <a:pt x="657225" y="845344"/>
                </a:lnTo>
                <a:lnTo>
                  <a:pt x="616744" y="800100"/>
                </a:lnTo>
                <a:lnTo>
                  <a:pt x="602457" y="769144"/>
                </a:lnTo>
                <a:lnTo>
                  <a:pt x="597694" y="740569"/>
                </a:lnTo>
                <a:lnTo>
                  <a:pt x="611982" y="700087"/>
                </a:lnTo>
                <a:lnTo>
                  <a:pt x="683419" y="597694"/>
                </a:lnTo>
                <a:lnTo>
                  <a:pt x="871538" y="321469"/>
                </a:lnTo>
                <a:lnTo>
                  <a:pt x="883444" y="300037"/>
                </a:lnTo>
                <a:lnTo>
                  <a:pt x="878682" y="288131"/>
                </a:lnTo>
                <a:lnTo>
                  <a:pt x="871538" y="280987"/>
                </a:lnTo>
                <a:lnTo>
                  <a:pt x="857250" y="280987"/>
                </a:lnTo>
                <a:lnTo>
                  <a:pt x="826294" y="288131"/>
                </a:lnTo>
                <a:lnTo>
                  <a:pt x="776288" y="311944"/>
                </a:lnTo>
                <a:lnTo>
                  <a:pt x="647700" y="388144"/>
                </a:lnTo>
                <a:lnTo>
                  <a:pt x="390525" y="533400"/>
                </a:lnTo>
                <a:lnTo>
                  <a:pt x="354807" y="554831"/>
                </a:lnTo>
                <a:lnTo>
                  <a:pt x="335757" y="550069"/>
                </a:lnTo>
                <a:lnTo>
                  <a:pt x="292894" y="533400"/>
                </a:lnTo>
                <a:lnTo>
                  <a:pt x="273844" y="519112"/>
                </a:lnTo>
                <a:lnTo>
                  <a:pt x="254794" y="502444"/>
                </a:lnTo>
                <a:lnTo>
                  <a:pt x="197644" y="445294"/>
                </a:lnTo>
                <a:lnTo>
                  <a:pt x="21432" y="252412"/>
                </a:lnTo>
                <a:lnTo>
                  <a:pt x="4763" y="228600"/>
                </a:lnTo>
                <a:lnTo>
                  <a:pt x="0" y="207169"/>
                </a:lnTo>
                <a:lnTo>
                  <a:pt x="4763" y="188119"/>
                </a:lnTo>
                <a:lnTo>
                  <a:pt x="19050" y="185737"/>
                </a:lnTo>
                <a:lnTo>
                  <a:pt x="45244" y="195262"/>
                </a:lnTo>
                <a:lnTo>
                  <a:pt x="92869" y="219075"/>
                </a:lnTo>
                <a:lnTo>
                  <a:pt x="154782" y="245269"/>
                </a:lnTo>
                <a:lnTo>
                  <a:pt x="211932" y="266700"/>
                </a:lnTo>
                <a:lnTo>
                  <a:pt x="266700" y="280987"/>
                </a:lnTo>
                <a:lnTo>
                  <a:pt x="314325" y="280987"/>
                </a:lnTo>
                <a:lnTo>
                  <a:pt x="366713" y="273844"/>
                </a:lnTo>
                <a:lnTo>
                  <a:pt x="438150" y="245269"/>
                </a:lnTo>
                <a:lnTo>
                  <a:pt x="492919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A21A065-30FB-43D3-A925-C419757CE414}"/>
              </a:ext>
            </a:extLst>
          </p:cNvPr>
          <p:cNvSpPr/>
          <p:nvPr/>
        </p:nvSpPr>
        <p:spPr>
          <a:xfrm>
            <a:off x="4678363" y="1600200"/>
            <a:ext cx="2032000" cy="839788"/>
          </a:xfrm>
          <a:custGeom>
            <a:avLst/>
            <a:gdLst>
              <a:gd name="connsiteX0" fmla="*/ 452438 w 2031207"/>
              <a:gd name="connsiteY0" fmla="*/ 361950 h 840581"/>
              <a:gd name="connsiteX1" fmla="*/ 100013 w 2031207"/>
              <a:gd name="connsiteY1" fmla="*/ 409575 h 840581"/>
              <a:gd name="connsiteX2" fmla="*/ 0 w 2031207"/>
              <a:gd name="connsiteY2" fmla="*/ 254794 h 840581"/>
              <a:gd name="connsiteX3" fmla="*/ 273844 w 2031207"/>
              <a:gd name="connsiteY3" fmla="*/ 221456 h 840581"/>
              <a:gd name="connsiteX4" fmla="*/ 542925 w 2031207"/>
              <a:gd name="connsiteY4" fmla="*/ 185738 h 840581"/>
              <a:gd name="connsiteX5" fmla="*/ 831057 w 2031207"/>
              <a:gd name="connsiteY5" fmla="*/ 150019 h 840581"/>
              <a:gd name="connsiteX6" fmla="*/ 997744 w 2031207"/>
              <a:gd name="connsiteY6" fmla="*/ 135731 h 840581"/>
              <a:gd name="connsiteX7" fmla="*/ 1183482 w 2031207"/>
              <a:gd name="connsiteY7" fmla="*/ 114300 h 840581"/>
              <a:gd name="connsiteX8" fmla="*/ 1552575 w 2031207"/>
              <a:gd name="connsiteY8" fmla="*/ 71438 h 840581"/>
              <a:gd name="connsiteX9" fmla="*/ 1585913 w 2031207"/>
              <a:gd name="connsiteY9" fmla="*/ 66675 h 840581"/>
              <a:gd name="connsiteX10" fmla="*/ 1624013 w 2031207"/>
              <a:gd name="connsiteY10" fmla="*/ 57150 h 840581"/>
              <a:gd name="connsiteX11" fmla="*/ 1671638 w 2031207"/>
              <a:gd name="connsiteY11" fmla="*/ 35719 h 840581"/>
              <a:gd name="connsiteX12" fmla="*/ 1738313 w 2031207"/>
              <a:gd name="connsiteY12" fmla="*/ 0 h 840581"/>
              <a:gd name="connsiteX13" fmla="*/ 1762125 w 2031207"/>
              <a:gd name="connsiteY13" fmla="*/ 2381 h 840581"/>
              <a:gd name="connsiteX14" fmla="*/ 1824038 w 2031207"/>
              <a:gd name="connsiteY14" fmla="*/ 30956 h 840581"/>
              <a:gd name="connsiteX15" fmla="*/ 1878807 w 2031207"/>
              <a:gd name="connsiteY15" fmla="*/ 61913 h 840581"/>
              <a:gd name="connsiteX16" fmla="*/ 1909763 w 2031207"/>
              <a:gd name="connsiteY16" fmla="*/ 85725 h 840581"/>
              <a:gd name="connsiteX17" fmla="*/ 1950244 w 2031207"/>
              <a:gd name="connsiteY17" fmla="*/ 116681 h 840581"/>
              <a:gd name="connsiteX18" fmla="*/ 1985963 w 2031207"/>
              <a:gd name="connsiteY18" fmla="*/ 150019 h 840581"/>
              <a:gd name="connsiteX19" fmla="*/ 2009775 w 2031207"/>
              <a:gd name="connsiteY19" fmla="*/ 178594 h 840581"/>
              <a:gd name="connsiteX20" fmla="*/ 2019300 w 2031207"/>
              <a:gd name="connsiteY20" fmla="*/ 197644 h 840581"/>
              <a:gd name="connsiteX21" fmla="*/ 2026444 w 2031207"/>
              <a:gd name="connsiteY21" fmla="*/ 216694 h 840581"/>
              <a:gd name="connsiteX22" fmla="*/ 2031207 w 2031207"/>
              <a:gd name="connsiteY22" fmla="*/ 245269 h 840581"/>
              <a:gd name="connsiteX23" fmla="*/ 2026444 w 2031207"/>
              <a:gd name="connsiteY23" fmla="*/ 257175 h 840581"/>
              <a:gd name="connsiteX24" fmla="*/ 2007394 w 2031207"/>
              <a:gd name="connsiteY24" fmla="*/ 285750 h 840581"/>
              <a:gd name="connsiteX25" fmla="*/ 1943100 w 2031207"/>
              <a:gd name="connsiteY25" fmla="*/ 350044 h 840581"/>
              <a:gd name="connsiteX26" fmla="*/ 1907382 w 2031207"/>
              <a:gd name="connsiteY26" fmla="*/ 442913 h 840581"/>
              <a:gd name="connsiteX27" fmla="*/ 1850232 w 2031207"/>
              <a:gd name="connsiteY27" fmla="*/ 604838 h 840581"/>
              <a:gd name="connsiteX28" fmla="*/ 1816894 w 2031207"/>
              <a:gd name="connsiteY28" fmla="*/ 711994 h 840581"/>
              <a:gd name="connsiteX29" fmla="*/ 1793082 w 2031207"/>
              <a:gd name="connsiteY29" fmla="*/ 759619 h 840581"/>
              <a:gd name="connsiteX30" fmla="*/ 1769269 w 2031207"/>
              <a:gd name="connsiteY30" fmla="*/ 795338 h 840581"/>
              <a:gd name="connsiteX31" fmla="*/ 1745457 w 2031207"/>
              <a:gd name="connsiteY31" fmla="*/ 819150 h 840581"/>
              <a:gd name="connsiteX32" fmla="*/ 1716882 w 2031207"/>
              <a:gd name="connsiteY32" fmla="*/ 835819 h 840581"/>
              <a:gd name="connsiteX33" fmla="*/ 1695450 w 2031207"/>
              <a:gd name="connsiteY33" fmla="*/ 840581 h 840581"/>
              <a:gd name="connsiteX34" fmla="*/ 1678782 w 2031207"/>
              <a:gd name="connsiteY34" fmla="*/ 840581 h 840581"/>
              <a:gd name="connsiteX35" fmla="*/ 1647825 w 2031207"/>
              <a:gd name="connsiteY35" fmla="*/ 835819 h 840581"/>
              <a:gd name="connsiteX36" fmla="*/ 1624013 w 2031207"/>
              <a:gd name="connsiteY36" fmla="*/ 821531 h 840581"/>
              <a:gd name="connsiteX37" fmla="*/ 1604963 w 2031207"/>
              <a:gd name="connsiteY37" fmla="*/ 607219 h 840581"/>
              <a:gd name="connsiteX38" fmla="*/ 1621632 w 2031207"/>
              <a:gd name="connsiteY38" fmla="*/ 500063 h 840581"/>
              <a:gd name="connsiteX39" fmla="*/ 1652588 w 2031207"/>
              <a:gd name="connsiteY39" fmla="*/ 357188 h 840581"/>
              <a:gd name="connsiteX40" fmla="*/ 1669257 w 2031207"/>
              <a:gd name="connsiteY40" fmla="*/ 278606 h 840581"/>
              <a:gd name="connsiteX41" fmla="*/ 1669257 w 2031207"/>
              <a:gd name="connsiteY41" fmla="*/ 266700 h 840581"/>
              <a:gd name="connsiteX42" fmla="*/ 1659732 w 2031207"/>
              <a:gd name="connsiteY42" fmla="*/ 247650 h 840581"/>
              <a:gd name="connsiteX43" fmla="*/ 1645444 w 2031207"/>
              <a:gd name="connsiteY43" fmla="*/ 230981 h 840581"/>
              <a:gd name="connsiteX44" fmla="*/ 1628775 w 2031207"/>
              <a:gd name="connsiteY44" fmla="*/ 214313 h 840581"/>
              <a:gd name="connsiteX45" fmla="*/ 1607344 w 2031207"/>
              <a:gd name="connsiteY45" fmla="*/ 204788 h 840581"/>
              <a:gd name="connsiteX46" fmla="*/ 1576388 w 2031207"/>
              <a:gd name="connsiteY46" fmla="*/ 202406 h 840581"/>
              <a:gd name="connsiteX47" fmla="*/ 1314450 w 2031207"/>
              <a:gd name="connsiteY47" fmla="*/ 233363 h 840581"/>
              <a:gd name="connsiteX48" fmla="*/ 1000125 w 2031207"/>
              <a:gd name="connsiteY48" fmla="*/ 273844 h 840581"/>
              <a:gd name="connsiteX49" fmla="*/ 823913 w 2031207"/>
              <a:gd name="connsiteY49" fmla="*/ 311944 h 840581"/>
              <a:gd name="connsiteX50" fmla="*/ 452438 w 2031207"/>
              <a:gd name="connsiteY50" fmla="*/ 361950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31207" h="840581">
                <a:moveTo>
                  <a:pt x="452438" y="361950"/>
                </a:moveTo>
                <a:lnTo>
                  <a:pt x="100013" y="409575"/>
                </a:lnTo>
                <a:lnTo>
                  <a:pt x="0" y="254794"/>
                </a:lnTo>
                <a:lnTo>
                  <a:pt x="273844" y="221456"/>
                </a:lnTo>
                <a:lnTo>
                  <a:pt x="542925" y="185738"/>
                </a:lnTo>
                <a:lnTo>
                  <a:pt x="831057" y="150019"/>
                </a:lnTo>
                <a:lnTo>
                  <a:pt x="997744" y="135731"/>
                </a:lnTo>
                <a:lnTo>
                  <a:pt x="1183482" y="114300"/>
                </a:lnTo>
                <a:lnTo>
                  <a:pt x="1552575" y="71438"/>
                </a:lnTo>
                <a:lnTo>
                  <a:pt x="1585913" y="66675"/>
                </a:lnTo>
                <a:lnTo>
                  <a:pt x="1624013" y="57150"/>
                </a:lnTo>
                <a:lnTo>
                  <a:pt x="1671638" y="35719"/>
                </a:lnTo>
                <a:lnTo>
                  <a:pt x="1738313" y="0"/>
                </a:lnTo>
                <a:lnTo>
                  <a:pt x="1762125" y="2381"/>
                </a:lnTo>
                <a:lnTo>
                  <a:pt x="1824038" y="30956"/>
                </a:lnTo>
                <a:lnTo>
                  <a:pt x="1878807" y="61913"/>
                </a:lnTo>
                <a:lnTo>
                  <a:pt x="1909763" y="85725"/>
                </a:lnTo>
                <a:lnTo>
                  <a:pt x="1950244" y="116681"/>
                </a:lnTo>
                <a:lnTo>
                  <a:pt x="1985963" y="150019"/>
                </a:lnTo>
                <a:lnTo>
                  <a:pt x="2009775" y="178594"/>
                </a:lnTo>
                <a:lnTo>
                  <a:pt x="2019300" y="197644"/>
                </a:lnTo>
                <a:lnTo>
                  <a:pt x="2026444" y="216694"/>
                </a:lnTo>
                <a:lnTo>
                  <a:pt x="2031207" y="245269"/>
                </a:lnTo>
                <a:lnTo>
                  <a:pt x="2026444" y="257175"/>
                </a:lnTo>
                <a:lnTo>
                  <a:pt x="2007394" y="285750"/>
                </a:lnTo>
                <a:lnTo>
                  <a:pt x="1943100" y="350044"/>
                </a:lnTo>
                <a:lnTo>
                  <a:pt x="1907382" y="442913"/>
                </a:lnTo>
                <a:lnTo>
                  <a:pt x="1850232" y="604838"/>
                </a:lnTo>
                <a:lnTo>
                  <a:pt x="1816894" y="711994"/>
                </a:lnTo>
                <a:lnTo>
                  <a:pt x="1793082" y="759619"/>
                </a:lnTo>
                <a:lnTo>
                  <a:pt x="1769269" y="795338"/>
                </a:lnTo>
                <a:lnTo>
                  <a:pt x="1745457" y="819150"/>
                </a:lnTo>
                <a:lnTo>
                  <a:pt x="1716882" y="835819"/>
                </a:lnTo>
                <a:lnTo>
                  <a:pt x="1695450" y="840581"/>
                </a:lnTo>
                <a:lnTo>
                  <a:pt x="1678782" y="840581"/>
                </a:lnTo>
                <a:lnTo>
                  <a:pt x="1647825" y="835819"/>
                </a:lnTo>
                <a:lnTo>
                  <a:pt x="1624013" y="821531"/>
                </a:lnTo>
                <a:lnTo>
                  <a:pt x="1604963" y="607219"/>
                </a:lnTo>
                <a:lnTo>
                  <a:pt x="1621632" y="500063"/>
                </a:lnTo>
                <a:lnTo>
                  <a:pt x="1652588" y="357188"/>
                </a:lnTo>
                <a:lnTo>
                  <a:pt x="1669257" y="278606"/>
                </a:lnTo>
                <a:lnTo>
                  <a:pt x="1669257" y="266700"/>
                </a:lnTo>
                <a:lnTo>
                  <a:pt x="1659732" y="247650"/>
                </a:lnTo>
                <a:lnTo>
                  <a:pt x="1645444" y="230981"/>
                </a:lnTo>
                <a:lnTo>
                  <a:pt x="1628775" y="214313"/>
                </a:lnTo>
                <a:lnTo>
                  <a:pt x="1607344" y="204788"/>
                </a:lnTo>
                <a:lnTo>
                  <a:pt x="1576388" y="202406"/>
                </a:lnTo>
                <a:lnTo>
                  <a:pt x="1314450" y="233363"/>
                </a:lnTo>
                <a:lnTo>
                  <a:pt x="1000125" y="273844"/>
                </a:lnTo>
                <a:lnTo>
                  <a:pt x="823913" y="311944"/>
                </a:lnTo>
                <a:lnTo>
                  <a:pt x="452438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1E28DE7-1508-4E9E-8768-E44A2517FC79}"/>
              </a:ext>
            </a:extLst>
          </p:cNvPr>
          <p:cNvSpPr/>
          <p:nvPr/>
        </p:nvSpPr>
        <p:spPr>
          <a:xfrm>
            <a:off x="4811713" y="2176463"/>
            <a:ext cx="1527175" cy="301625"/>
          </a:xfrm>
          <a:custGeom>
            <a:avLst/>
            <a:gdLst>
              <a:gd name="connsiteX0" fmla="*/ 433388 w 1526382"/>
              <a:gd name="connsiteY0" fmla="*/ 250031 h 302418"/>
              <a:gd name="connsiteX1" fmla="*/ 42863 w 1526382"/>
              <a:gd name="connsiteY1" fmla="*/ 302418 h 302418"/>
              <a:gd name="connsiteX2" fmla="*/ 0 w 1526382"/>
              <a:gd name="connsiteY2" fmla="*/ 145256 h 302418"/>
              <a:gd name="connsiteX3" fmla="*/ 342900 w 1526382"/>
              <a:gd name="connsiteY3" fmla="*/ 107156 h 302418"/>
              <a:gd name="connsiteX4" fmla="*/ 697707 w 1526382"/>
              <a:gd name="connsiteY4" fmla="*/ 66675 h 302418"/>
              <a:gd name="connsiteX5" fmla="*/ 862013 w 1526382"/>
              <a:gd name="connsiteY5" fmla="*/ 52387 h 302418"/>
              <a:gd name="connsiteX6" fmla="*/ 1524000 w 1526382"/>
              <a:gd name="connsiteY6" fmla="*/ 0 h 302418"/>
              <a:gd name="connsiteX7" fmla="*/ 1526382 w 1526382"/>
              <a:gd name="connsiteY7" fmla="*/ 250031 h 302418"/>
              <a:gd name="connsiteX8" fmla="*/ 1490663 w 1526382"/>
              <a:gd name="connsiteY8" fmla="*/ 245268 h 302418"/>
              <a:gd name="connsiteX9" fmla="*/ 1393032 w 1526382"/>
              <a:gd name="connsiteY9" fmla="*/ 192881 h 302418"/>
              <a:gd name="connsiteX10" fmla="*/ 1316832 w 1526382"/>
              <a:gd name="connsiteY10" fmla="*/ 159543 h 302418"/>
              <a:gd name="connsiteX11" fmla="*/ 862013 w 1526382"/>
              <a:gd name="connsiteY11" fmla="*/ 207168 h 302418"/>
              <a:gd name="connsiteX12" fmla="*/ 690563 w 1526382"/>
              <a:gd name="connsiteY12" fmla="*/ 223837 h 302418"/>
              <a:gd name="connsiteX13" fmla="*/ 433388 w 1526382"/>
              <a:gd name="connsiteY13" fmla="*/ 250031 h 30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26382" h="302418">
                <a:moveTo>
                  <a:pt x="433388" y="250031"/>
                </a:moveTo>
                <a:lnTo>
                  <a:pt x="42863" y="302418"/>
                </a:lnTo>
                <a:lnTo>
                  <a:pt x="0" y="145256"/>
                </a:lnTo>
                <a:lnTo>
                  <a:pt x="342900" y="107156"/>
                </a:lnTo>
                <a:lnTo>
                  <a:pt x="697707" y="66675"/>
                </a:lnTo>
                <a:lnTo>
                  <a:pt x="862013" y="52387"/>
                </a:lnTo>
                <a:lnTo>
                  <a:pt x="1524000" y="0"/>
                </a:lnTo>
                <a:lnTo>
                  <a:pt x="1526382" y="250031"/>
                </a:lnTo>
                <a:lnTo>
                  <a:pt x="1490663" y="245268"/>
                </a:lnTo>
                <a:lnTo>
                  <a:pt x="1393032" y="192881"/>
                </a:lnTo>
                <a:lnTo>
                  <a:pt x="1316832" y="159543"/>
                </a:lnTo>
                <a:lnTo>
                  <a:pt x="862013" y="207168"/>
                </a:lnTo>
                <a:lnTo>
                  <a:pt x="690563" y="223837"/>
                </a:lnTo>
                <a:lnTo>
                  <a:pt x="433388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E645075-6437-4FF5-9B4F-A4A067613700}"/>
              </a:ext>
            </a:extLst>
          </p:cNvPr>
          <p:cNvSpPr/>
          <p:nvPr/>
        </p:nvSpPr>
        <p:spPr>
          <a:xfrm>
            <a:off x="5292725" y="1287463"/>
            <a:ext cx="481013" cy="1500187"/>
          </a:xfrm>
          <a:custGeom>
            <a:avLst/>
            <a:gdLst>
              <a:gd name="connsiteX0" fmla="*/ 413359 w 481000"/>
              <a:gd name="connsiteY0" fmla="*/ 796655 h 1500618"/>
              <a:gd name="connsiteX1" fmla="*/ 410854 w 481000"/>
              <a:gd name="connsiteY1" fmla="*/ 954483 h 1500618"/>
              <a:gd name="connsiteX2" fmla="*/ 408349 w 481000"/>
              <a:gd name="connsiteY2" fmla="*/ 1079743 h 1500618"/>
              <a:gd name="connsiteX3" fmla="*/ 413359 w 481000"/>
              <a:gd name="connsiteY3" fmla="*/ 1453019 h 1500618"/>
              <a:gd name="connsiteX4" fmla="*/ 182880 w 481000"/>
              <a:gd name="connsiteY4" fmla="*/ 1500618 h 1500618"/>
              <a:gd name="connsiteX5" fmla="*/ 187891 w 481000"/>
              <a:gd name="connsiteY5" fmla="*/ 1097280 h 1500618"/>
              <a:gd name="connsiteX6" fmla="*/ 185385 w 481000"/>
              <a:gd name="connsiteY6" fmla="*/ 964504 h 1500618"/>
              <a:gd name="connsiteX7" fmla="*/ 187891 w 481000"/>
              <a:gd name="connsiteY7" fmla="*/ 618785 h 1500618"/>
              <a:gd name="connsiteX8" fmla="*/ 185385 w 481000"/>
              <a:gd name="connsiteY8" fmla="*/ 470978 h 1500618"/>
              <a:gd name="connsiteX9" fmla="*/ 187891 w 481000"/>
              <a:gd name="connsiteY9" fmla="*/ 380791 h 1500618"/>
              <a:gd name="connsiteX10" fmla="*/ 182880 w 481000"/>
              <a:gd name="connsiteY10" fmla="*/ 300624 h 1500618"/>
              <a:gd name="connsiteX11" fmla="*/ 175365 w 481000"/>
              <a:gd name="connsiteY11" fmla="*/ 235489 h 1500618"/>
              <a:gd name="connsiteX12" fmla="*/ 165344 w 481000"/>
              <a:gd name="connsiteY12" fmla="*/ 197911 h 1500618"/>
              <a:gd name="connsiteX13" fmla="*/ 152818 w 481000"/>
              <a:gd name="connsiteY13" fmla="*/ 170354 h 1500618"/>
              <a:gd name="connsiteX14" fmla="*/ 132776 w 481000"/>
              <a:gd name="connsiteY14" fmla="*/ 137786 h 1500618"/>
              <a:gd name="connsiteX15" fmla="*/ 112734 w 481000"/>
              <a:gd name="connsiteY15" fmla="*/ 115239 h 1500618"/>
              <a:gd name="connsiteX16" fmla="*/ 92693 w 481000"/>
              <a:gd name="connsiteY16" fmla="*/ 97703 h 1500618"/>
              <a:gd name="connsiteX17" fmla="*/ 77662 w 481000"/>
              <a:gd name="connsiteY17" fmla="*/ 90187 h 1500618"/>
              <a:gd name="connsiteX18" fmla="*/ 52609 w 481000"/>
              <a:gd name="connsiteY18" fmla="*/ 77661 h 1500618"/>
              <a:gd name="connsiteX19" fmla="*/ 27557 w 481000"/>
              <a:gd name="connsiteY19" fmla="*/ 67640 h 1500618"/>
              <a:gd name="connsiteX20" fmla="*/ 15031 w 481000"/>
              <a:gd name="connsiteY20" fmla="*/ 57619 h 1500618"/>
              <a:gd name="connsiteX21" fmla="*/ 5011 w 481000"/>
              <a:gd name="connsiteY21" fmla="*/ 42588 h 1500618"/>
              <a:gd name="connsiteX22" fmla="*/ 0 w 481000"/>
              <a:gd name="connsiteY22" fmla="*/ 27557 h 1500618"/>
              <a:gd name="connsiteX23" fmla="*/ 5011 w 481000"/>
              <a:gd name="connsiteY23" fmla="*/ 12526 h 1500618"/>
              <a:gd name="connsiteX24" fmla="*/ 17537 w 481000"/>
              <a:gd name="connsiteY24" fmla="*/ 2505 h 1500618"/>
              <a:gd name="connsiteX25" fmla="*/ 42589 w 481000"/>
              <a:gd name="connsiteY25" fmla="*/ 0 h 1500618"/>
              <a:gd name="connsiteX26" fmla="*/ 77662 w 481000"/>
              <a:gd name="connsiteY26" fmla="*/ 0 h 1500618"/>
              <a:gd name="connsiteX27" fmla="*/ 135281 w 481000"/>
              <a:gd name="connsiteY27" fmla="*/ 5010 h 1500618"/>
              <a:gd name="connsiteX28" fmla="*/ 227974 w 481000"/>
              <a:gd name="connsiteY28" fmla="*/ 20041 h 1500618"/>
              <a:gd name="connsiteX29" fmla="*/ 295614 w 481000"/>
              <a:gd name="connsiteY29" fmla="*/ 35072 h 1500618"/>
              <a:gd name="connsiteX30" fmla="*/ 360750 w 481000"/>
              <a:gd name="connsiteY30" fmla="*/ 57619 h 1500618"/>
              <a:gd name="connsiteX31" fmla="*/ 400833 w 481000"/>
              <a:gd name="connsiteY31" fmla="*/ 75156 h 1500618"/>
              <a:gd name="connsiteX32" fmla="*/ 443422 w 481000"/>
              <a:gd name="connsiteY32" fmla="*/ 100208 h 1500618"/>
              <a:gd name="connsiteX33" fmla="*/ 460958 w 481000"/>
              <a:gd name="connsiteY33" fmla="*/ 112734 h 1500618"/>
              <a:gd name="connsiteX34" fmla="*/ 473484 w 481000"/>
              <a:gd name="connsiteY34" fmla="*/ 130270 h 1500618"/>
              <a:gd name="connsiteX35" fmla="*/ 478494 w 481000"/>
              <a:gd name="connsiteY35" fmla="*/ 145302 h 1500618"/>
              <a:gd name="connsiteX36" fmla="*/ 481000 w 481000"/>
              <a:gd name="connsiteY36" fmla="*/ 167848 h 1500618"/>
              <a:gd name="connsiteX37" fmla="*/ 473484 w 481000"/>
              <a:gd name="connsiteY37" fmla="*/ 197911 h 1500618"/>
              <a:gd name="connsiteX38" fmla="*/ 445927 w 481000"/>
              <a:gd name="connsiteY38" fmla="*/ 230479 h 1500618"/>
              <a:gd name="connsiteX39" fmla="*/ 428390 w 481000"/>
              <a:gd name="connsiteY39" fmla="*/ 250520 h 1500618"/>
              <a:gd name="connsiteX40" fmla="*/ 413359 w 481000"/>
              <a:gd name="connsiteY40" fmla="*/ 288098 h 1500618"/>
              <a:gd name="connsiteX41" fmla="*/ 408349 w 481000"/>
              <a:gd name="connsiteY41" fmla="*/ 350728 h 1500618"/>
              <a:gd name="connsiteX42" fmla="*/ 410854 w 481000"/>
              <a:gd name="connsiteY42" fmla="*/ 463463 h 1500618"/>
              <a:gd name="connsiteX43" fmla="*/ 413359 w 481000"/>
              <a:gd name="connsiteY43" fmla="*/ 561166 h 1500618"/>
              <a:gd name="connsiteX44" fmla="*/ 413359 w 481000"/>
              <a:gd name="connsiteY44" fmla="*/ 796655 h 150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81000" h="1500618">
                <a:moveTo>
                  <a:pt x="413359" y="796655"/>
                </a:moveTo>
                <a:lnTo>
                  <a:pt x="410854" y="954483"/>
                </a:lnTo>
                <a:lnTo>
                  <a:pt x="408349" y="1079743"/>
                </a:lnTo>
                <a:lnTo>
                  <a:pt x="413359" y="1453019"/>
                </a:lnTo>
                <a:lnTo>
                  <a:pt x="182880" y="1500618"/>
                </a:lnTo>
                <a:cubicBezTo>
                  <a:pt x="184550" y="1366172"/>
                  <a:pt x="186221" y="1231726"/>
                  <a:pt x="187891" y="1097280"/>
                </a:cubicBezTo>
                <a:cubicBezTo>
                  <a:pt x="187056" y="1053021"/>
                  <a:pt x="186220" y="1008763"/>
                  <a:pt x="185385" y="964504"/>
                </a:cubicBezTo>
                <a:cubicBezTo>
                  <a:pt x="186220" y="849264"/>
                  <a:pt x="187056" y="734025"/>
                  <a:pt x="187891" y="618785"/>
                </a:cubicBezTo>
                <a:cubicBezTo>
                  <a:pt x="187056" y="569516"/>
                  <a:pt x="186220" y="520247"/>
                  <a:pt x="185385" y="470978"/>
                </a:cubicBezTo>
                <a:cubicBezTo>
                  <a:pt x="186220" y="440916"/>
                  <a:pt x="187056" y="410853"/>
                  <a:pt x="187891" y="380791"/>
                </a:cubicBezTo>
                <a:lnTo>
                  <a:pt x="182880" y="300624"/>
                </a:lnTo>
                <a:lnTo>
                  <a:pt x="175365" y="235489"/>
                </a:lnTo>
                <a:lnTo>
                  <a:pt x="165344" y="197911"/>
                </a:lnTo>
                <a:lnTo>
                  <a:pt x="152818" y="170354"/>
                </a:lnTo>
                <a:lnTo>
                  <a:pt x="132776" y="137786"/>
                </a:lnTo>
                <a:lnTo>
                  <a:pt x="112734" y="115239"/>
                </a:lnTo>
                <a:lnTo>
                  <a:pt x="92693" y="97703"/>
                </a:lnTo>
                <a:lnTo>
                  <a:pt x="77662" y="90187"/>
                </a:lnTo>
                <a:lnTo>
                  <a:pt x="52609" y="77661"/>
                </a:lnTo>
                <a:lnTo>
                  <a:pt x="27557" y="67640"/>
                </a:lnTo>
                <a:lnTo>
                  <a:pt x="15031" y="57619"/>
                </a:lnTo>
                <a:lnTo>
                  <a:pt x="5011" y="42588"/>
                </a:lnTo>
                <a:lnTo>
                  <a:pt x="0" y="27557"/>
                </a:lnTo>
                <a:lnTo>
                  <a:pt x="5011" y="12526"/>
                </a:lnTo>
                <a:lnTo>
                  <a:pt x="17537" y="2505"/>
                </a:lnTo>
                <a:lnTo>
                  <a:pt x="42589" y="0"/>
                </a:lnTo>
                <a:lnTo>
                  <a:pt x="77662" y="0"/>
                </a:lnTo>
                <a:lnTo>
                  <a:pt x="135281" y="5010"/>
                </a:lnTo>
                <a:lnTo>
                  <a:pt x="227974" y="20041"/>
                </a:lnTo>
                <a:lnTo>
                  <a:pt x="295614" y="35072"/>
                </a:lnTo>
                <a:lnTo>
                  <a:pt x="360750" y="57619"/>
                </a:lnTo>
                <a:lnTo>
                  <a:pt x="400833" y="75156"/>
                </a:lnTo>
                <a:lnTo>
                  <a:pt x="443422" y="100208"/>
                </a:lnTo>
                <a:lnTo>
                  <a:pt x="460958" y="112734"/>
                </a:lnTo>
                <a:lnTo>
                  <a:pt x="473484" y="130270"/>
                </a:lnTo>
                <a:lnTo>
                  <a:pt x="478494" y="145302"/>
                </a:lnTo>
                <a:lnTo>
                  <a:pt x="481000" y="167848"/>
                </a:lnTo>
                <a:lnTo>
                  <a:pt x="473484" y="197911"/>
                </a:lnTo>
                <a:lnTo>
                  <a:pt x="445927" y="230479"/>
                </a:lnTo>
                <a:lnTo>
                  <a:pt x="428390" y="250520"/>
                </a:lnTo>
                <a:lnTo>
                  <a:pt x="413359" y="288098"/>
                </a:lnTo>
                <a:lnTo>
                  <a:pt x="408349" y="350728"/>
                </a:lnTo>
                <a:lnTo>
                  <a:pt x="410854" y="463463"/>
                </a:lnTo>
                <a:lnTo>
                  <a:pt x="413359" y="561166"/>
                </a:lnTo>
                <a:lnTo>
                  <a:pt x="413359" y="79665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E0C3568-A5AA-4754-BECA-654479645F6A}"/>
              </a:ext>
            </a:extLst>
          </p:cNvPr>
          <p:cNvSpPr/>
          <p:nvPr/>
        </p:nvSpPr>
        <p:spPr>
          <a:xfrm>
            <a:off x="3854450" y="2514600"/>
            <a:ext cx="3482975" cy="603250"/>
          </a:xfrm>
          <a:custGeom>
            <a:avLst/>
            <a:gdLst>
              <a:gd name="connsiteX0" fmla="*/ 2079625 w 3482975"/>
              <a:gd name="connsiteY0" fmla="*/ 298450 h 603250"/>
              <a:gd name="connsiteX1" fmla="*/ 1758950 w 3482975"/>
              <a:gd name="connsiteY1" fmla="*/ 333375 h 603250"/>
              <a:gd name="connsiteX2" fmla="*/ 1454150 w 3482975"/>
              <a:gd name="connsiteY2" fmla="*/ 374650 h 603250"/>
              <a:gd name="connsiteX3" fmla="*/ 1158875 w 3482975"/>
              <a:gd name="connsiteY3" fmla="*/ 422275 h 603250"/>
              <a:gd name="connsiteX4" fmla="*/ 904875 w 3482975"/>
              <a:gd name="connsiteY4" fmla="*/ 476250 h 603250"/>
              <a:gd name="connsiteX5" fmla="*/ 727075 w 3482975"/>
              <a:gd name="connsiteY5" fmla="*/ 517525 h 603250"/>
              <a:gd name="connsiteX6" fmla="*/ 644525 w 3482975"/>
              <a:gd name="connsiteY6" fmla="*/ 542925 h 603250"/>
              <a:gd name="connsiteX7" fmla="*/ 593725 w 3482975"/>
              <a:gd name="connsiteY7" fmla="*/ 565150 h 603250"/>
              <a:gd name="connsiteX8" fmla="*/ 530225 w 3482975"/>
              <a:gd name="connsiteY8" fmla="*/ 603250 h 603250"/>
              <a:gd name="connsiteX9" fmla="*/ 479425 w 3482975"/>
              <a:gd name="connsiteY9" fmla="*/ 600075 h 603250"/>
              <a:gd name="connsiteX10" fmla="*/ 403225 w 3482975"/>
              <a:gd name="connsiteY10" fmla="*/ 581025 h 603250"/>
              <a:gd name="connsiteX11" fmla="*/ 339725 w 3482975"/>
              <a:gd name="connsiteY11" fmla="*/ 555625 h 603250"/>
              <a:gd name="connsiteX12" fmla="*/ 260350 w 3482975"/>
              <a:gd name="connsiteY12" fmla="*/ 511175 h 603250"/>
              <a:gd name="connsiteX13" fmla="*/ 200025 w 3482975"/>
              <a:gd name="connsiteY13" fmla="*/ 473075 h 603250"/>
              <a:gd name="connsiteX14" fmla="*/ 111125 w 3482975"/>
              <a:gd name="connsiteY14" fmla="*/ 403225 h 603250"/>
              <a:gd name="connsiteX15" fmla="*/ 41275 w 3482975"/>
              <a:gd name="connsiteY15" fmla="*/ 339725 h 603250"/>
              <a:gd name="connsiteX16" fmla="*/ 25400 w 3482975"/>
              <a:gd name="connsiteY16" fmla="*/ 323850 h 603250"/>
              <a:gd name="connsiteX17" fmla="*/ 9525 w 3482975"/>
              <a:gd name="connsiteY17" fmla="*/ 301625 h 603250"/>
              <a:gd name="connsiteX18" fmla="*/ 0 w 3482975"/>
              <a:gd name="connsiteY18" fmla="*/ 276225 h 603250"/>
              <a:gd name="connsiteX19" fmla="*/ 0 w 3482975"/>
              <a:gd name="connsiteY19" fmla="*/ 263525 h 603250"/>
              <a:gd name="connsiteX20" fmla="*/ 9525 w 3482975"/>
              <a:gd name="connsiteY20" fmla="*/ 257175 h 603250"/>
              <a:gd name="connsiteX21" fmla="*/ 25400 w 3482975"/>
              <a:gd name="connsiteY21" fmla="*/ 254000 h 603250"/>
              <a:gd name="connsiteX22" fmla="*/ 44450 w 3482975"/>
              <a:gd name="connsiteY22" fmla="*/ 257175 h 603250"/>
              <a:gd name="connsiteX23" fmla="*/ 69850 w 3482975"/>
              <a:gd name="connsiteY23" fmla="*/ 266700 h 603250"/>
              <a:gd name="connsiteX24" fmla="*/ 123825 w 3482975"/>
              <a:gd name="connsiteY24" fmla="*/ 298450 h 603250"/>
              <a:gd name="connsiteX25" fmla="*/ 187325 w 3482975"/>
              <a:gd name="connsiteY25" fmla="*/ 330200 h 603250"/>
              <a:gd name="connsiteX26" fmla="*/ 247650 w 3482975"/>
              <a:gd name="connsiteY26" fmla="*/ 352425 h 603250"/>
              <a:gd name="connsiteX27" fmla="*/ 307975 w 3482975"/>
              <a:gd name="connsiteY27" fmla="*/ 371475 h 603250"/>
              <a:gd name="connsiteX28" fmla="*/ 371475 w 3482975"/>
              <a:gd name="connsiteY28" fmla="*/ 377825 h 603250"/>
              <a:gd name="connsiteX29" fmla="*/ 454025 w 3482975"/>
              <a:gd name="connsiteY29" fmla="*/ 374650 h 603250"/>
              <a:gd name="connsiteX30" fmla="*/ 609600 w 3482975"/>
              <a:gd name="connsiteY30" fmla="*/ 358775 h 603250"/>
              <a:gd name="connsiteX31" fmla="*/ 673100 w 3482975"/>
              <a:gd name="connsiteY31" fmla="*/ 342900 h 603250"/>
              <a:gd name="connsiteX32" fmla="*/ 958850 w 3482975"/>
              <a:gd name="connsiteY32" fmla="*/ 282575 h 603250"/>
              <a:gd name="connsiteX33" fmla="*/ 1250950 w 3482975"/>
              <a:gd name="connsiteY33" fmla="*/ 231775 h 603250"/>
              <a:gd name="connsiteX34" fmla="*/ 1466850 w 3482975"/>
              <a:gd name="connsiteY34" fmla="*/ 200025 h 603250"/>
              <a:gd name="connsiteX35" fmla="*/ 1654175 w 3482975"/>
              <a:gd name="connsiteY35" fmla="*/ 171450 h 603250"/>
              <a:gd name="connsiteX36" fmla="*/ 1838325 w 3482975"/>
              <a:gd name="connsiteY36" fmla="*/ 155575 h 603250"/>
              <a:gd name="connsiteX37" fmla="*/ 2035175 w 3482975"/>
              <a:gd name="connsiteY37" fmla="*/ 136525 h 603250"/>
              <a:gd name="connsiteX38" fmla="*/ 2320925 w 3482975"/>
              <a:gd name="connsiteY38" fmla="*/ 111125 h 603250"/>
              <a:gd name="connsiteX39" fmla="*/ 2616200 w 3482975"/>
              <a:gd name="connsiteY39" fmla="*/ 85725 h 603250"/>
              <a:gd name="connsiteX40" fmla="*/ 2924175 w 3482975"/>
              <a:gd name="connsiteY40" fmla="*/ 66675 h 603250"/>
              <a:gd name="connsiteX41" fmla="*/ 3054350 w 3482975"/>
              <a:gd name="connsiteY41" fmla="*/ 0 h 603250"/>
              <a:gd name="connsiteX42" fmla="*/ 3111500 w 3482975"/>
              <a:gd name="connsiteY42" fmla="*/ 6350 h 603250"/>
              <a:gd name="connsiteX43" fmla="*/ 3257550 w 3482975"/>
              <a:gd name="connsiteY43" fmla="*/ 50800 h 603250"/>
              <a:gd name="connsiteX44" fmla="*/ 3371850 w 3482975"/>
              <a:gd name="connsiteY44" fmla="*/ 95250 h 603250"/>
              <a:gd name="connsiteX45" fmla="*/ 3413125 w 3482975"/>
              <a:gd name="connsiteY45" fmla="*/ 117475 h 603250"/>
              <a:gd name="connsiteX46" fmla="*/ 3448050 w 3482975"/>
              <a:gd name="connsiteY46" fmla="*/ 142875 h 603250"/>
              <a:gd name="connsiteX47" fmla="*/ 3467100 w 3482975"/>
              <a:gd name="connsiteY47" fmla="*/ 165100 h 603250"/>
              <a:gd name="connsiteX48" fmla="*/ 3479800 w 3482975"/>
              <a:gd name="connsiteY48" fmla="*/ 190500 h 603250"/>
              <a:gd name="connsiteX49" fmla="*/ 3482975 w 3482975"/>
              <a:gd name="connsiteY49" fmla="*/ 222250 h 603250"/>
              <a:gd name="connsiteX50" fmla="*/ 3470275 w 3482975"/>
              <a:gd name="connsiteY50" fmla="*/ 247650 h 603250"/>
              <a:gd name="connsiteX51" fmla="*/ 3438525 w 3482975"/>
              <a:gd name="connsiteY51" fmla="*/ 273050 h 603250"/>
              <a:gd name="connsiteX52" fmla="*/ 3384550 w 3482975"/>
              <a:gd name="connsiteY52" fmla="*/ 285750 h 603250"/>
              <a:gd name="connsiteX53" fmla="*/ 3352800 w 3482975"/>
              <a:gd name="connsiteY53" fmla="*/ 288925 h 603250"/>
              <a:gd name="connsiteX54" fmla="*/ 3228975 w 3482975"/>
              <a:gd name="connsiteY54" fmla="*/ 282575 h 603250"/>
              <a:gd name="connsiteX55" fmla="*/ 3048000 w 3482975"/>
              <a:gd name="connsiteY55" fmla="*/ 273050 h 603250"/>
              <a:gd name="connsiteX56" fmla="*/ 2879725 w 3482975"/>
              <a:gd name="connsiteY56" fmla="*/ 266700 h 603250"/>
              <a:gd name="connsiteX57" fmla="*/ 2701925 w 3482975"/>
              <a:gd name="connsiteY57" fmla="*/ 266700 h 603250"/>
              <a:gd name="connsiteX58" fmla="*/ 2505075 w 3482975"/>
              <a:gd name="connsiteY58" fmla="*/ 273050 h 603250"/>
              <a:gd name="connsiteX59" fmla="*/ 2079625 w 3482975"/>
              <a:gd name="connsiteY59" fmla="*/ 298450 h 60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482975" h="603250">
                <a:moveTo>
                  <a:pt x="2079625" y="298450"/>
                </a:moveTo>
                <a:lnTo>
                  <a:pt x="1758950" y="333375"/>
                </a:lnTo>
                <a:lnTo>
                  <a:pt x="1454150" y="374650"/>
                </a:lnTo>
                <a:lnTo>
                  <a:pt x="1158875" y="422275"/>
                </a:lnTo>
                <a:lnTo>
                  <a:pt x="904875" y="476250"/>
                </a:lnTo>
                <a:lnTo>
                  <a:pt x="727075" y="517525"/>
                </a:lnTo>
                <a:lnTo>
                  <a:pt x="644525" y="542925"/>
                </a:lnTo>
                <a:lnTo>
                  <a:pt x="593725" y="565150"/>
                </a:lnTo>
                <a:lnTo>
                  <a:pt x="530225" y="603250"/>
                </a:lnTo>
                <a:lnTo>
                  <a:pt x="479425" y="600075"/>
                </a:lnTo>
                <a:lnTo>
                  <a:pt x="403225" y="581025"/>
                </a:lnTo>
                <a:lnTo>
                  <a:pt x="339725" y="555625"/>
                </a:lnTo>
                <a:lnTo>
                  <a:pt x="260350" y="511175"/>
                </a:lnTo>
                <a:lnTo>
                  <a:pt x="200025" y="473075"/>
                </a:lnTo>
                <a:lnTo>
                  <a:pt x="111125" y="403225"/>
                </a:lnTo>
                <a:lnTo>
                  <a:pt x="41275" y="339725"/>
                </a:lnTo>
                <a:lnTo>
                  <a:pt x="25400" y="323850"/>
                </a:lnTo>
                <a:lnTo>
                  <a:pt x="9525" y="301625"/>
                </a:lnTo>
                <a:lnTo>
                  <a:pt x="0" y="276225"/>
                </a:lnTo>
                <a:lnTo>
                  <a:pt x="0" y="263525"/>
                </a:lnTo>
                <a:lnTo>
                  <a:pt x="9525" y="257175"/>
                </a:lnTo>
                <a:lnTo>
                  <a:pt x="25400" y="254000"/>
                </a:lnTo>
                <a:lnTo>
                  <a:pt x="44450" y="257175"/>
                </a:lnTo>
                <a:lnTo>
                  <a:pt x="69850" y="266700"/>
                </a:lnTo>
                <a:lnTo>
                  <a:pt x="123825" y="298450"/>
                </a:lnTo>
                <a:lnTo>
                  <a:pt x="187325" y="330200"/>
                </a:lnTo>
                <a:lnTo>
                  <a:pt x="247650" y="352425"/>
                </a:lnTo>
                <a:lnTo>
                  <a:pt x="307975" y="371475"/>
                </a:lnTo>
                <a:lnTo>
                  <a:pt x="371475" y="377825"/>
                </a:lnTo>
                <a:lnTo>
                  <a:pt x="454025" y="374650"/>
                </a:lnTo>
                <a:lnTo>
                  <a:pt x="609600" y="358775"/>
                </a:lnTo>
                <a:lnTo>
                  <a:pt x="673100" y="342900"/>
                </a:lnTo>
                <a:lnTo>
                  <a:pt x="958850" y="282575"/>
                </a:lnTo>
                <a:lnTo>
                  <a:pt x="1250950" y="231775"/>
                </a:lnTo>
                <a:lnTo>
                  <a:pt x="1466850" y="200025"/>
                </a:lnTo>
                <a:lnTo>
                  <a:pt x="1654175" y="171450"/>
                </a:lnTo>
                <a:lnTo>
                  <a:pt x="1838325" y="155575"/>
                </a:lnTo>
                <a:lnTo>
                  <a:pt x="2035175" y="136525"/>
                </a:lnTo>
                <a:lnTo>
                  <a:pt x="2320925" y="111125"/>
                </a:lnTo>
                <a:lnTo>
                  <a:pt x="2616200" y="85725"/>
                </a:lnTo>
                <a:lnTo>
                  <a:pt x="2924175" y="66675"/>
                </a:lnTo>
                <a:lnTo>
                  <a:pt x="3054350" y="0"/>
                </a:lnTo>
                <a:lnTo>
                  <a:pt x="3111500" y="6350"/>
                </a:lnTo>
                <a:lnTo>
                  <a:pt x="3257550" y="50800"/>
                </a:lnTo>
                <a:lnTo>
                  <a:pt x="3371850" y="95250"/>
                </a:lnTo>
                <a:lnTo>
                  <a:pt x="3413125" y="117475"/>
                </a:lnTo>
                <a:lnTo>
                  <a:pt x="3448050" y="142875"/>
                </a:lnTo>
                <a:lnTo>
                  <a:pt x="3467100" y="165100"/>
                </a:lnTo>
                <a:lnTo>
                  <a:pt x="3479800" y="190500"/>
                </a:lnTo>
                <a:lnTo>
                  <a:pt x="3482975" y="222250"/>
                </a:lnTo>
                <a:lnTo>
                  <a:pt x="3470275" y="247650"/>
                </a:lnTo>
                <a:lnTo>
                  <a:pt x="3438525" y="273050"/>
                </a:lnTo>
                <a:lnTo>
                  <a:pt x="3384550" y="285750"/>
                </a:lnTo>
                <a:lnTo>
                  <a:pt x="3352800" y="288925"/>
                </a:lnTo>
                <a:lnTo>
                  <a:pt x="3228975" y="282575"/>
                </a:lnTo>
                <a:lnTo>
                  <a:pt x="3048000" y="273050"/>
                </a:lnTo>
                <a:lnTo>
                  <a:pt x="2879725" y="266700"/>
                </a:lnTo>
                <a:lnTo>
                  <a:pt x="2701925" y="266700"/>
                </a:lnTo>
                <a:lnTo>
                  <a:pt x="2505075" y="273050"/>
                </a:lnTo>
                <a:lnTo>
                  <a:pt x="2079625" y="298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20B33EB-98EE-4E4D-A876-BD8BD294623F}"/>
              </a:ext>
            </a:extLst>
          </p:cNvPr>
          <p:cNvSpPr/>
          <p:nvPr/>
        </p:nvSpPr>
        <p:spPr>
          <a:xfrm>
            <a:off x="4827588" y="3046413"/>
            <a:ext cx="1846262" cy="1570037"/>
          </a:xfrm>
          <a:custGeom>
            <a:avLst/>
            <a:gdLst>
              <a:gd name="connsiteX0" fmla="*/ 788187 w 1846830"/>
              <a:gd name="connsiteY0" fmla="*/ 291063 h 1568647"/>
              <a:gd name="connsiteX1" fmla="*/ 92728 w 1846830"/>
              <a:gd name="connsiteY1" fmla="*/ 363185 h 1568647"/>
              <a:gd name="connsiteX2" fmla="*/ 0 w 1846830"/>
              <a:gd name="connsiteY2" fmla="*/ 213790 h 1568647"/>
              <a:gd name="connsiteX3" fmla="*/ 141667 w 1846830"/>
              <a:gd name="connsiteY3" fmla="*/ 221517 h 1568647"/>
              <a:gd name="connsiteX4" fmla="*/ 674853 w 1846830"/>
              <a:gd name="connsiteY4" fmla="*/ 157123 h 1568647"/>
              <a:gd name="connsiteX5" fmla="*/ 1396070 w 1846830"/>
              <a:gd name="connsiteY5" fmla="*/ 69546 h 1568647"/>
              <a:gd name="connsiteX6" fmla="*/ 1481070 w 1846830"/>
              <a:gd name="connsiteY6" fmla="*/ 25758 h 1568647"/>
              <a:gd name="connsiteX7" fmla="*/ 1522283 w 1846830"/>
              <a:gd name="connsiteY7" fmla="*/ 0 h 1568647"/>
              <a:gd name="connsiteX8" fmla="*/ 1555768 w 1846830"/>
              <a:gd name="connsiteY8" fmla="*/ 12879 h 1568647"/>
              <a:gd name="connsiteX9" fmla="*/ 1656223 w 1846830"/>
              <a:gd name="connsiteY9" fmla="*/ 66971 h 1568647"/>
              <a:gd name="connsiteX10" fmla="*/ 1733496 w 1846830"/>
              <a:gd name="connsiteY10" fmla="*/ 115910 h 1568647"/>
              <a:gd name="connsiteX11" fmla="*/ 1787587 w 1846830"/>
              <a:gd name="connsiteY11" fmla="*/ 159698 h 1568647"/>
              <a:gd name="connsiteX12" fmla="*/ 1815921 w 1846830"/>
              <a:gd name="connsiteY12" fmla="*/ 190608 h 1568647"/>
              <a:gd name="connsiteX13" fmla="*/ 1831375 w 1846830"/>
              <a:gd name="connsiteY13" fmla="*/ 213790 h 1568647"/>
              <a:gd name="connsiteX14" fmla="*/ 1844254 w 1846830"/>
              <a:gd name="connsiteY14" fmla="*/ 242123 h 1568647"/>
              <a:gd name="connsiteX15" fmla="*/ 1846830 w 1846830"/>
              <a:gd name="connsiteY15" fmla="*/ 265305 h 1568647"/>
              <a:gd name="connsiteX16" fmla="*/ 1839103 w 1846830"/>
              <a:gd name="connsiteY16" fmla="*/ 301366 h 1568647"/>
              <a:gd name="connsiteX17" fmla="*/ 1813345 w 1846830"/>
              <a:gd name="connsiteY17" fmla="*/ 337427 h 1568647"/>
              <a:gd name="connsiteX18" fmla="*/ 1787587 w 1846830"/>
              <a:gd name="connsiteY18" fmla="*/ 363185 h 1568647"/>
              <a:gd name="connsiteX19" fmla="*/ 1769557 w 1846830"/>
              <a:gd name="connsiteY19" fmla="*/ 383791 h 1568647"/>
              <a:gd name="connsiteX20" fmla="*/ 1754102 w 1846830"/>
              <a:gd name="connsiteY20" fmla="*/ 417276 h 1568647"/>
              <a:gd name="connsiteX21" fmla="*/ 1748951 w 1846830"/>
              <a:gd name="connsiteY21" fmla="*/ 458488 h 1568647"/>
              <a:gd name="connsiteX22" fmla="*/ 1748951 w 1846830"/>
              <a:gd name="connsiteY22" fmla="*/ 716066 h 1568647"/>
              <a:gd name="connsiteX23" fmla="*/ 1751526 w 1846830"/>
              <a:gd name="connsiteY23" fmla="*/ 1086977 h 1568647"/>
              <a:gd name="connsiteX24" fmla="*/ 1746375 w 1846830"/>
              <a:gd name="connsiteY24" fmla="*/ 1388343 h 1568647"/>
              <a:gd name="connsiteX25" fmla="*/ 1743799 w 1846830"/>
              <a:gd name="connsiteY25" fmla="*/ 1450162 h 1568647"/>
              <a:gd name="connsiteX26" fmla="*/ 1738648 w 1846830"/>
              <a:gd name="connsiteY26" fmla="*/ 1478495 h 1568647"/>
              <a:gd name="connsiteX27" fmla="*/ 1725769 w 1846830"/>
              <a:gd name="connsiteY27" fmla="*/ 1504253 h 1568647"/>
              <a:gd name="connsiteX28" fmla="*/ 1684556 w 1846830"/>
              <a:gd name="connsiteY28" fmla="*/ 1542889 h 1568647"/>
              <a:gd name="connsiteX29" fmla="*/ 1640768 w 1846830"/>
              <a:gd name="connsiteY29" fmla="*/ 1568647 h 1568647"/>
              <a:gd name="connsiteX30" fmla="*/ 1620162 w 1846830"/>
              <a:gd name="connsiteY30" fmla="*/ 1568647 h 1568647"/>
              <a:gd name="connsiteX31" fmla="*/ 1602132 w 1846830"/>
              <a:gd name="connsiteY31" fmla="*/ 1558344 h 1568647"/>
              <a:gd name="connsiteX32" fmla="*/ 1560919 w 1846830"/>
              <a:gd name="connsiteY32" fmla="*/ 1524859 h 1568647"/>
              <a:gd name="connsiteX33" fmla="*/ 1506828 w 1846830"/>
              <a:gd name="connsiteY33" fmla="*/ 1473344 h 1568647"/>
              <a:gd name="connsiteX34" fmla="*/ 1509404 w 1846830"/>
              <a:gd name="connsiteY34" fmla="*/ 1303342 h 1568647"/>
              <a:gd name="connsiteX35" fmla="*/ 1501676 w 1846830"/>
              <a:gd name="connsiteY35" fmla="*/ 999401 h 1568647"/>
              <a:gd name="connsiteX36" fmla="*/ 1501676 w 1846830"/>
              <a:gd name="connsiteY36" fmla="*/ 873188 h 1568647"/>
              <a:gd name="connsiteX37" fmla="*/ 1504252 w 1846830"/>
              <a:gd name="connsiteY37" fmla="*/ 600156 h 1568647"/>
              <a:gd name="connsiteX38" fmla="*/ 1504252 w 1846830"/>
              <a:gd name="connsiteY38" fmla="*/ 473943 h 1568647"/>
              <a:gd name="connsiteX39" fmla="*/ 1504252 w 1846830"/>
              <a:gd name="connsiteY39" fmla="*/ 370912 h 1568647"/>
              <a:gd name="connsiteX40" fmla="*/ 1496525 w 1846830"/>
              <a:gd name="connsiteY40" fmla="*/ 324548 h 1568647"/>
              <a:gd name="connsiteX41" fmla="*/ 1491373 w 1846830"/>
              <a:gd name="connsiteY41" fmla="*/ 291063 h 1568647"/>
              <a:gd name="connsiteX42" fmla="*/ 1483646 w 1846830"/>
              <a:gd name="connsiteY42" fmla="*/ 267881 h 1568647"/>
              <a:gd name="connsiteX43" fmla="*/ 1470767 w 1846830"/>
              <a:gd name="connsiteY43" fmla="*/ 252426 h 1568647"/>
              <a:gd name="connsiteX44" fmla="*/ 1455312 w 1846830"/>
              <a:gd name="connsiteY44" fmla="*/ 239547 h 1568647"/>
              <a:gd name="connsiteX45" fmla="*/ 1439858 w 1846830"/>
              <a:gd name="connsiteY45" fmla="*/ 231820 h 1568647"/>
              <a:gd name="connsiteX46" fmla="*/ 1401221 w 1846830"/>
              <a:gd name="connsiteY46" fmla="*/ 229244 h 1568647"/>
              <a:gd name="connsiteX47" fmla="*/ 1076673 w 1846830"/>
              <a:gd name="connsiteY47" fmla="*/ 262729 h 1568647"/>
              <a:gd name="connsiteX48" fmla="*/ 788187 w 1846830"/>
              <a:gd name="connsiteY48" fmla="*/ 291063 h 1568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46830" h="1568647">
                <a:moveTo>
                  <a:pt x="788187" y="291063"/>
                </a:moveTo>
                <a:lnTo>
                  <a:pt x="92728" y="363185"/>
                </a:lnTo>
                <a:lnTo>
                  <a:pt x="0" y="213790"/>
                </a:lnTo>
                <a:lnTo>
                  <a:pt x="141667" y="221517"/>
                </a:lnTo>
                <a:lnTo>
                  <a:pt x="674853" y="157123"/>
                </a:lnTo>
                <a:lnTo>
                  <a:pt x="1396070" y="69546"/>
                </a:lnTo>
                <a:lnTo>
                  <a:pt x="1481070" y="25758"/>
                </a:lnTo>
                <a:lnTo>
                  <a:pt x="1522283" y="0"/>
                </a:lnTo>
                <a:lnTo>
                  <a:pt x="1555768" y="12879"/>
                </a:lnTo>
                <a:lnTo>
                  <a:pt x="1656223" y="66971"/>
                </a:lnTo>
                <a:lnTo>
                  <a:pt x="1733496" y="115910"/>
                </a:lnTo>
                <a:lnTo>
                  <a:pt x="1787587" y="159698"/>
                </a:lnTo>
                <a:lnTo>
                  <a:pt x="1815921" y="190608"/>
                </a:lnTo>
                <a:lnTo>
                  <a:pt x="1831375" y="213790"/>
                </a:lnTo>
                <a:lnTo>
                  <a:pt x="1844254" y="242123"/>
                </a:lnTo>
                <a:lnTo>
                  <a:pt x="1846830" y="265305"/>
                </a:lnTo>
                <a:lnTo>
                  <a:pt x="1839103" y="301366"/>
                </a:lnTo>
                <a:lnTo>
                  <a:pt x="1813345" y="337427"/>
                </a:lnTo>
                <a:lnTo>
                  <a:pt x="1787587" y="363185"/>
                </a:lnTo>
                <a:lnTo>
                  <a:pt x="1769557" y="383791"/>
                </a:lnTo>
                <a:lnTo>
                  <a:pt x="1754102" y="417276"/>
                </a:lnTo>
                <a:lnTo>
                  <a:pt x="1748951" y="458488"/>
                </a:lnTo>
                <a:lnTo>
                  <a:pt x="1748951" y="716066"/>
                </a:lnTo>
                <a:cubicBezTo>
                  <a:pt x="1749809" y="839703"/>
                  <a:pt x="1750668" y="963340"/>
                  <a:pt x="1751526" y="1086977"/>
                </a:cubicBezTo>
                <a:lnTo>
                  <a:pt x="1746375" y="1388343"/>
                </a:lnTo>
                <a:lnTo>
                  <a:pt x="1743799" y="1450162"/>
                </a:lnTo>
                <a:lnTo>
                  <a:pt x="1738648" y="1478495"/>
                </a:lnTo>
                <a:lnTo>
                  <a:pt x="1725769" y="1504253"/>
                </a:lnTo>
                <a:lnTo>
                  <a:pt x="1684556" y="1542889"/>
                </a:lnTo>
                <a:lnTo>
                  <a:pt x="1640768" y="1568647"/>
                </a:lnTo>
                <a:lnTo>
                  <a:pt x="1620162" y="1568647"/>
                </a:lnTo>
                <a:lnTo>
                  <a:pt x="1602132" y="1558344"/>
                </a:lnTo>
                <a:lnTo>
                  <a:pt x="1560919" y="1524859"/>
                </a:lnTo>
                <a:lnTo>
                  <a:pt x="1506828" y="1473344"/>
                </a:lnTo>
                <a:cubicBezTo>
                  <a:pt x="1507687" y="1416677"/>
                  <a:pt x="1508545" y="1360009"/>
                  <a:pt x="1509404" y="1303342"/>
                </a:cubicBezTo>
                <a:lnTo>
                  <a:pt x="1501676" y="999401"/>
                </a:lnTo>
                <a:lnTo>
                  <a:pt x="1501676" y="873188"/>
                </a:lnTo>
                <a:cubicBezTo>
                  <a:pt x="1502535" y="782177"/>
                  <a:pt x="1504681" y="686444"/>
                  <a:pt x="1504252" y="600156"/>
                </a:cubicBezTo>
                <a:lnTo>
                  <a:pt x="1504252" y="473943"/>
                </a:lnTo>
                <a:lnTo>
                  <a:pt x="1504252" y="370912"/>
                </a:lnTo>
                <a:lnTo>
                  <a:pt x="1496525" y="324548"/>
                </a:lnTo>
                <a:lnTo>
                  <a:pt x="1491373" y="291063"/>
                </a:lnTo>
                <a:lnTo>
                  <a:pt x="1483646" y="267881"/>
                </a:lnTo>
                <a:lnTo>
                  <a:pt x="1470767" y="252426"/>
                </a:lnTo>
                <a:lnTo>
                  <a:pt x="1455312" y="239547"/>
                </a:lnTo>
                <a:lnTo>
                  <a:pt x="1439858" y="231820"/>
                </a:lnTo>
                <a:lnTo>
                  <a:pt x="1401221" y="229244"/>
                </a:lnTo>
                <a:lnTo>
                  <a:pt x="1076673" y="262729"/>
                </a:lnTo>
                <a:lnTo>
                  <a:pt x="788187" y="2910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DE3A62A-303F-4F6C-94EF-603F5B0F2D4B}"/>
              </a:ext>
            </a:extLst>
          </p:cNvPr>
          <p:cNvSpPr/>
          <p:nvPr/>
        </p:nvSpPr>
        <p:spPr>
          <a:xfrm>
            <a:off x="4922838" y="3513138"/>
            <a:ext cx="1468437" cy="279400"/>
          </a:xfrm>
          <a:custGeom>
            <a:avLst/>
            <a:gdLst>
              <a:gd name="connsiteX0" fmla="*/ 540544 w 1469231"/>
              <a:gd name="connsiteY0" fmla="*/ 226219 h 280987"/>
              <a:gd name="connsiteX1" fmla="*/ 11906 w 1469231"/>
              <a:gd name="connsiteY1" fmla="*/ 280987 h 280987"/>
              <a:gd name="connsiteX2" fmla="*/ 0 w 1469231"/>
              <a:gd name="connsiteY2" fmla="*/ 152400 h 280987"/>
              <a:gd name="connsiteX3" fmla="*/ 169069 w 1469231"/>
              <a:gd name="connsiteY3" fmla="*/ 130969 h 280987"/>
              <a:gd name="connsiteX4" fmla="*/ 678656 w 1469231"/>
              <a:gd name="connsiteY4" fmla="*/ 80962 h 280987"/>
              <a:gd name="connsiteX5" fmla="*/ 1104900 w 1469231"/>
              <a:gd name="connsiteY5" fmla="*/ 38100 h 280987"/>
              <a:gd name="connsiteX6" fmla="*/ 1469231 w 1469231"/>
              <a:gd name="connsiteY6" fmla="*/ 0 h 280987"/>
              <a:gd name="connsiteX7" fmla="*/ 1469231 w 1469231"/>
              <a:gd name="connsiteY7" fmla="*/ 133350 h 280987"/>
              <a:gd name="connsiteX8" fmla="*/ 1133475 w 1469231"/>
              <a:gd name="connsiteY8" fmla="*/ 169069 h 280987"/>
              <a:gd name="connsiteX9" fmla="*/ 540544 w 1469231"/>
              <a:gd name="connsiteY9" fmla="*/ 226219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231" h="280987">
                <a:moveTo>
                  <a:pt x="540544" y="226219"/>
                </a:moveTo>
                <a:lnTo>
                  <a:pt x="11906" y="280987"/>
                </a:lnTo>
                <a:lnTo>
                  <a:pt x="0" y="152400"/>
                </a:lnTo>
                <a:lnTo>
                  <a:pt x="169069" y="130969"/>
                </a:lnTo>
                <a:lnTo>
                  <a:pt x="678656" y="80962"/>
                </a:lnTo>
                <a:lnTo>
                  <a:pt x="1104900" y="38100"/>
                </a:lnTo>
                <a:lnTo>
                  <a:pt x="1469231" y="0"/>
                </a:lnTo>
                <a:lnTo>
                  <a:pt x="1469231" y="133350"/>
                </a:lnTo>
                <a:lnTo>
                  <a:pt x="1133475" y="169069"/>
                </a:lnTo>
                <a:lnTo>
                  <a:pt x="540544" y="226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85134D6-36CD-4620-B1F6-4B6AA6EFA988}"/>
              </a:ext>
            </a:extLst>
          </p:cNvPr>
          <p:cNvSpPr/>
          <p:nvPr/>
        </p:nvSpPr>
        <p:spPr>
          <a:xfrm>
            <a:off x="4929188" y="3910013"/>
            <a:ext cx="1463675" cy="285750"/>
          </a:xfrm>
          <a:custGeom>
            <a:avLst/>
            <a:gdLst>
              <a:gd name="connsiteX0" fmla="*/ 521493 w 1464468"/>
              <a:gd name="connsiteY0" fmla="*/ 233362 h 285750"/>
              <a:gd name="connsiteX1" fmla="*/ 2381 w 1464468"/>
              <a:gd name="connsiteY1" fmla="*/ 285750 h 285750"/>
              <a:gd name="connsiteX2" fmla="*/ 0 w 1464468"/>
              <a:gd name="connsiteY2" fmla="*/ 147637 h 285750"/>
              <a:gd name="connsiteX3" fmla="*/ 454818 w 1464468"/>
              <a:gd name="connsiteY3" fmla="*/ 107156 h 285750"/>
              <a:gd name="connsiteX4" fmla="*/ 931068 w 1464468"/>
              <a:gd name="connsiteY4" fmla="*/ 57150 h 285750"/>
              <a:gd name="connsiteX5" fmla="*/ 1464468 w 1464468"/>
              <a:gd name="connsiteY5" fmla="*/ 0 h 285750"/>
              <a:gd name="connsiteX6" fmla="*/ 1464468 w 1464468"/>
              <a:gd name="connsiteY6" fmla="*/ 138112 h 285750"/>
              <a:gd name="connsiteX7" fmla="*/ 995362 w 1464468"/>
              <a:gd name="connsiteY7" fmla="*/ 185737 h 285750"/>
              <a:gd name="connsiteX8" fmla="*/ 521493 w 1464468"/>
              <a:gd name="connsiteY8" fmla="*/ 233362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4468" h="285750">
                <a:moveTo>
                  <a:pt x="521493" y="233362"/>
                </a:moveTo>
                <a:lnTo>
                  <a:pt x="2381" y="285750"/>
                </a:lnTo>
                <a:cubicBezTo>
                  <a:pt x="1587" y="239712"/>
                  <a:pt x="794" y="193675"/>
                  <a:pt x="0" y="147637"/>
                </a:cubicBezTo>
                <a:lnTo>
                  <a:pt x="454818" y="107156"/>
                </a:lnTo>
                <a:lnTo>
                  <a:pt x="931068" y="57150"/>
                </a:lnTo>
                <a:lnTo>
                  <a:pt x="1464468" y="0"/>
                </a:lnTo>
                <a:lnTo>
                  <a:pt x="1464468" y="138112"/>
                </a:lnTo>
                <a:lnTo>
                  <a:pt x="995362" y="185737"/>
                </a:lnTo>
                <a:lnTo>
                  <a:pt x="521493" y="2333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A9730C9-0ED4-4D84-8C1A-FA12159A511D}"/>
              </a:ext>
            </a:extLst>
          </p:cNvPr>
          <p:cNvSpPr/>
          <p:nvPr/>
        </p:nvSpPr>
        <p:spPr>
          <a:xfrm>
            <a:off x="4900613" y="4316413"/>
            <a:ext cx="1501775" cy="279400"/>
          </a:xfrm>
          <a:custGeom>
            <a:avLst/>
            <a:gdLst>
              <a:gd name="connsiteX0" fmla="*/ 690562 w 1502568"/>
              <a:gd name="connsiteY0" fmla="*/ 204788 h 278607"/>
              <a:gd name="connsiteX1" fmla="*/ 376237 w 1502568"/>
              <a:gd name="connsiteY1" fmla="*/ 238125 h 278607"/>
              <a:gd name="connsiteX2" fmla="*/ 240506 w 1502568"/>
              <a:gd name="connsiteY2" fmla="*/ 252413 h 278607"/>
              <a:gd name="connsiteX3" fmla="*/ 178593 w 1502568"/>
              <a:gd name="connsiteY3" fmla="*/ 271463 h 278607"/>
              <a:gd name="connsiteX4" fmla="*/ 35718 w 1502568"/>
              <a:gd name="connsiteY4" fmla="*/ 278607 h 278607"/>
              <a:gd name="connsiteX5" fmla="*/ 0 w 1502568"/>
              <a:gd name="connsiteY5" fmla="*/ 119063 h 278607"/>
              <a:gd name="connsiteX6" fmla="*/ 431006 w 1502568"/>
              <a:gd name="connsiteY6" fmla="*/ 88107 h 278607"/>
              <a:gd name="connsiteX7" fmla="*/ 914400 w 1502568"/>
              <a:gd name="connsiteY7" fmla="*/ 47625 h 278607"/>
              <a:gd name="connsiteX8" fmla="*/ 1488281 w 1502568"/>
              <a:gd name="connsiteY8" fmla="*/ 0 h 278607"/>
              <a:gd name="connsiteX9" fmla="*/ 1502568 w 1502568"/>
              <a:gd name="connsiteY9" fmla="*/ 211932 h 278607"/>
              <a:gd name="connsiteX10" fmla="*/ 1443037 w 1502568"/>
              <a:gd name="connsiteY10" fmla="*/ 211932 h 278607"/>
              <a:gd name="connsiteX11" fmla="*/ 1390650 w 1502568"/>
              <a:gd name="connsiteY11" fmla="*/ 169069 h 278607"/>
              <a:gd name="connsiteX12" fmla="*/ 1357312 w 1502568"/>
              <a:gd name="connsiteY12" fmla="*/ 142875 h 278607"/>
              <a:gd name="connsiteX13" fmla="*/ 1207293 w 1502568"/>
              <a:gd name="connsiteY13" fmla="*/ 157163 h 278607"/>
              <a:gd name="connsiteX14" fmla="*/ 842962 w 1502568"/>
              <a:gd name="connsiteY14" fmla="*/ 192882 h 278607"/>
              <a:gd name="connsiteX15" fmla="*/ 690562 w 1502568"/>
              <a:gd name="connsiteY15" fmla="*/ 204788 h 27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02568" h="278607">
                <a:moveTo>
                  <a:pt x="690562" y="204788"/>
                </a:moveTo>
                <a:lnTo>
                  <a:pt x="376237" y="238125"/>
                </a:lnTo>
                <a:lnTo>
                  <a:pt x="240506" y="252413"/>
                </a:lnTo>
                <a:lnTo>
                  <a:pt x="178593" y="271463"/>
                </a:lnTo>
                <a:lnTo>
                  <a:pt x="35718" y="278607"/>
                </a:lnTo>
                <a:lnTo>
                  <a:pt x="0" y="119063"/>
                </a:lnTo>
                <a:lnTo>
                  <a:pt x="431006" y="88107"/>
                </a:lnTo>
                <a:lnTo>
                  <a:pt x="914400" y="47625"/>
                </a:lnTo>
                <a:lnTo>
                  <a:pt x="1488281" y="0"/>
                </a:lnTo>
                <a:lnTo>
                  <a:pt x="1502568" y="211932"/>
                </a:lnTo>
                <a:lnTo>
                  <a:pt x="1443037" y="211932"/>
                </a:lnTo>
                <a:lnTo>
                  <a:pt x="1390650" y="169069"/>
                </a:lnTo>
                <a:lnTo>
                  <a:pt x="1357312" y="142875"/>
                </a:lnTo>
                <a:lnTo>
                  <a:pt x="1207293" y="157163"/>
                </a:lnTo>
                <a:lnTo>
                  <a:pt x="842962" y="192882"/>
                </a:lnTo>
                <a:lnTo>
                  <a:pt x="690562" y="2047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C63273C-291F-4299-98AE-9AB47C4777D1}"/>
              </a:ext>
            </a:extLst>
          </p:cNvPr>
          <p:cNvSpPr/>
          <p:nvPr/>
        </p:nvSpPr>
        <p:spPr>
          <a:xfrm>
            <a:off x="4381500" y="4533900"/>
            <a:ext cx="1074738" cy="703263"/>
          </a:xfrm>
          <a:custGeom>
            <a:avLst/>
            <a:gdLst>
              <a:gd name="connsiteX0" fmla="*/ 519113 w 1073944"/>
              <a:gd name="connsiteY0" fmla="*/ 554831 h 702469"/>
              <a:gd name="connsiteX1" fmla="*/ 280988 w 1073944"/>
              <a:gd name="connsiteY1" fmla="*/ 642938 h 702469"/>
              <a:gd name="connsiteX2" fmla="*/ 119063 w 1073944"/>
              <a:gd name="connsiteY2" fmla="*/ 688181 h 702469"/>
              <a:gd name="connsiteX3" fmla="*/ 61913 w 1073944"/>
              <a:gd name="connsiteY3" fmla="*/ 700088 h 702469"/>
              <a:gd name="connsiteX4" fmla="*/ 33338 w 1073944"/>
              <a:gd name="connsiteY4" fmla="*/ 702469 h 702469"/>
              <a:gd name="connsiteX5" fmla="*/ 9525 w 1073944"/>
              <a:gd name="connsiteY5" fmla="*/ 697706 h 702469"/>
              <a:gd name="connsiteX6" fmla="*/ 0 w 1073944"/>
              <a:gd name="connsiteY6" fmla="*/ 690563 h 702469"/>
              <a:gd name="connsiteX7" fmla="*/ 0 w 1073944"/>
              <a:gd name="connsiteY7" fmla="*/ 676275 h 702469"/>
              <a:gd name="connsiteX8" fmla="*/ 7144 w 1073944"/>
              <a:gd name="connsiteY8" fmla="*/ 659606 h 702469"/>
              <a:gd name="connsiteX9" fmla="*/ 23813 w 1073944"/>
              <a:gd name="connsiteY9" fmla="*/ 645319 h 702469"/>
              <a:gd name="connsiteX10" fmla="*/ 176213 w 1073944"/>
              <a:gd name="connsiteY10" fmla="*/ 569119 h 702469"/>
              <a:gd name="connsiteX11" fmla="*/ 269081 w 1073944"/>
              <a:gd name="connsiteY11" fmla="*/ 514350 h 702469"/>
              <a:gd name="connsiteX12" fmla="*/ 435769 w 1073944"/>
              <a:gd name="connsiteY12" fmla="*/ 409575 h 702469"/>
              <a:gd name="connsiteX13" fmla="*/ 566738 w 1073944"/>
              <a:gd name="connsiteY13" fmla="*/ 316706 h 702469"/>
              <a:gd name="connsiteX14" fmla="*/ 690563 w 1073944"/>
              <a:gd name="connsiteY14" fmla="*/ 219075 h 702469"/>
              <a:gd name="connsiteX15" fmla="*/ 704850 w 1073944"/>
              <a:gd name="connsiteY15" fmla="*/ 202406 h 702469"/>
              <a:gd name="connsiteX16" fmla="*/ 707231 w 1073944"/>
              <a:gd name="connsiteY16" fmla="*/ 180975 h 702469"/>
              <a:gd name="connsiteX17" fmla="*/ 702469 w 1073944"/>
              <a:gd name="connsiteY17" fmla="*/ 145256 h 702469"/>
              <a:gd name="connsiteX18" fmla="*/ 664369 w 1073944"/>
              <a:gd name="connsiteY18" fmla="*/ 0 h 702469"/>
              <a:gd name="connsiteX19" fmla="*/ 778669 w 1073944"/>
              <a:gd name="connsiteY19" fmla="*/ 16669 h 702469"/>
              <a:gd name="connsiteX20" fmla="*/ 864394 w 1073944"/>
              <a:gd name="connsiteY20" fmla="*/ 73819 h 702469"/>
              <a:gd name="connsiteX21" fmla="*/ 912019 w 1073944"/>
              <a:gd name="connsiteY21" fmla="*/ 102394 h 702469"/>
              <a:gd name="connsiteX22" fmla="*/ 954881 w 1073944"/>
              <a:gd name="connsiteY22" fmla="*/ 130969 h 702469"/>
              <a:gd name="connsiteX23" fmla="*/ 983456 w 1073944"/>
              <a:gd name="connsiteY23" fmla="*/ 154781 h 702469"/>
              <a:gd name="connsiteX24" fmla="*/ 1009650 w 1073944"/>
              <a:gd name="connsiteY24" fmla="*/ 180975 h 702469"/>
              <a:gd name="connsiteX25" fmla="*/ 1035844 w 1073944"/>
              <a:gd name="connsiteY25" fmla="*/ 216694 h 702469"/>
              <a:gd name="connsiteX26" fmla="*/ 1057275 w 1073944"/>
              <a:gd name="connsiteY26" fmla="*/ 254794 h 702469"/>
              <a:gd name="connsiteX27" fmla="*/ 1071563 w 1073944"/>
              <a:gd name="connsiteY27" fmla="*/ 288131 h 702469"/>
              <a:gd name="connsiteX28" fmla="*/ 1073944 w 1073944"/>
              <a:gd name="connsiteY28" fmla="*/ 311944 h 702469"/>
              <a:gd name="connsiteX29" fmla="*/ 1069181 w 1073944"/>
              <a:gd name="connsiteY29" fmla="*/ 335756 h 702469"/>
              <a:gd name="connsiteX30" fmla="*/ 1062038 w 1073944"/>
              <a:gd name="connsiteY30" fmla="*/ 350044 h 702469"/>
              <a:gd name="connsiteX31" fmla="*/ 1045369 w 1073944"/>
              <a:gd name="connsiteY31" fmla="*/ 359569 h 702469"/>
              <a:gd name="connsiteX32" fmla="*/ 1000125 w 1073944"/>
              <a:gd name="connsiteY32" fmla="*/ 371475 h 702469"/>
              <a:gd name="connsiteX33" fmla="*/ 921544 w 1073944"/>
              <a:gd name="connsiteY33" fmla="*/ 385763 h 702469"/>
              <a:gd name="connsiteX34" fmla="*/ 881063 w 1073944"/>
              <a:gd name="connsiteY34" fmla="*/ 395288 h 702469"/>
              <a:gd name="connsiteX35" fmla="*/ 838200 w 1073944"/>
              <a:gd name="connsiteY35" fmla="*/ 409575 h 702469"/>
              <a:gd name="connsiteX36" fmla="*/ 747713 w 1073944"/>
              <a:gd name="connsiteY36" fmla="*/ 454819 h 702469"/>
              <a:gd name="connsiteX37" fmla="*/ 650081 w 1073944"/>
              <a:gd name="connsiteY37" fmla="*/ 500063 h 702469"/>
              <a:gd name="connsiteX38" fmla="*/ 519113 w 1073944"/>
              <a:gd name="connsiteY38" fmla="*/ 554831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73944" h="702469">
                <a:moveTo>
                  <a:pt x="519113" y="554831"/>
                </a:moveTo>
                <a:lnTo>
                  <a:pt x="280988" y="642938"/>
                </a:lnTo>
                <a:lnTo>
                  <a:pt x="119063" y="688181"/>
                </a:lnTo>
                <a:lnTo>
                  <a:pt x="61913" y="700088"/>
                </a:lnTo>
                <a:lnTo>
                  <a:pt x="33338" y="702469"/>
                </a:lnTo>
                <a:lnTo>
                  <a:pt x="9525" y="697706"/>
                </a:lnTo>
                <a:lnTo>
                  <a:pt x="0" y="690563"/>
                </a:lnTo>
                <a:lnTo>
                  <a:pt x="0" y="676275"/>
                </a:lnTo>
                <a:lnTo>
                  <a:pt x="7144" y="659606"/>
                </a:lnTo>
                <a:lnTo>
                  <a:pt x="23813" y="645319"/>
                </a:lnTo>
                <a:lnTo>
                  <a:pt x="176213" y="569119"/>
                </a:lnTo>
                <a:lnTo>
                  <a:pt x="269081" y="514350"/>
                </a:lnTo>
                <a:lnTo>
                  <a:pt x="435769" y="409575"/>
                </a:lnTo>
                <a:lnTo>
                  <a:pt x="566738" y="316706"/>
                </a:lnTo>
                <a:lnTo>
                  <a:pt x="690563" y="219075"/>
                </a:lnTo>
                <a:lnTo>
                  <a:pt x="704850" y="202406"/>
                </a:lnTo>
                <a:lnTo>
                  <a:pt x="707231" y="180975"/>
                </a:lnTo>
                <a:lnTo>
                  <a:pt x="702469" y="145256"/>
                </a:lnTo>
                <a:lnTo>
                  <a:pt x="664369" y="0"/>
                </a:lnTo>
                <a:lnTo>
                  <a:pt x="778669" y="16669"/>
                </a:lnTo>
                <a:lnTo>
                  <a:pt x="864394" y="73819"/>
                </a:lnTo>
                <a:lnTo>
                  <a:pt x="912019" y="102394"/>
                </a:lnTo>
                <a:lnTo>
                  <a:pt x="954881" y="130969"/>
                </a:lnTo>
                <a:lnTo>
                  <a:pt x="983456" y="154781"/>
                </a:lnTo>
                <a:lnTo>
                  <a:pt x="1009650" y="180975"/>
                </a:lnTo>
                <a:lnTo>
                  <a:pt x="1035844" y="216694"/>
                </a:lnTo>
                <a:lnTo>
                  <a:pt x="1057275" y="254794"/>
                </a:lnTo>
                <a:lnTo>
                  <a:pt x="1071563" y="288131"/>
                </a:lnTo>
                <a:lnTo>
                  <a:pt x="1073944" y="311944"/>
                </a:lnTo>
                <a:lnTo>
                  <a:pt x="1069181" y="335756"/>
                </a:lnTo>
                <a:lnTo>
                  <a:pt x="1062038" y="350044"/>
                </a:lnTo>
                <a:lnTo>
                  <a:pt x="1045369" y="359569"/>
                </a:lnTo>
                <a:lnTo>
                  <a:pt x="1000125" y="371475"/>
                </a:lnTo>
                <a:lnTo>
                  <a:pt x="921544" y="385763"/>
                </a:lnTo>
                <a:lnTo>
                  <a:pt x="881063" y="395288"/>
                </a:lnTo>
                <a:lnTo>
                  <a:pt x="838200" y="409575"/>
                </a:lnTo>
                <a:lnTo>
                  <a:pt x="747713" y="454819"/>
                </a:lnTo>
                <a:lnTo>
                  <a:pt x="650081" y="500063"/>
                </a:lnTo>
                <a:lnTo>
                  <a:pt x="519113" y="5548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01BADAB-161E-411E-8E5D-0373557338B1}"/>
              </a:ext>
            </a:extLst>
          </p:cNvPr>
          <p:cNvSpPr/>
          <p:nvPr/>
        </p:nvSpPr>
        <p:spPr>
          <a:xfrm>
            <a:off x="5848350" y="4532313"/>
            <a:ext cx="971550" cy="784225"/>
          </a:xfrm>
          <a:custGeom>
            <a:avLst/>
            <a:gdLst>
              <a:gd name="connsiteX0" fmla="*/ 497681 w 971550"/>
              <a:gd name="connsiteY0" fmla="*/ 461962 h 785812"/>
              <a:gd name="connsiteX1" fmla="*/ 445294 w 971550"/>
              <a:gd name="connsiteY1" fmla="*/ 407194 h 785812"/>
              <a:gd name="connsiteX2" fmla="*/ 378619 w 971550"/>
              <a:gd name="connsiteY2" fmla="*/ 347662 h 785812"/>
              <a:gd name="connsiteX3" fmla="*/ 235744 w 971550"/>
              <a:gd name="connsiteY3" fmla="*/ 233362 h 785812"/>
              <a:gd name="connsiteX4" fmla="*/ 102394 w 971550"/>
              <a:gd name="connsiteY4" fmla="*/ 128587 h 785812"/>
              <a:gd name="connsiteX5" fmla="*/ 28575 w 971550"/>
              <a:gd name="connsiteY5" fmla="*/ 76200 h 785812"/>
              <a:gd name="connsiteX6" fmla="*/ 9525 w 971550"/>
              <a:gd name="connsiteY6" fmla="*/ 59531 h 785812"/>
              <a:gd name="connsiteX7" fmla="*/ 0 w 971550"/>
              <a:gd name="connsiteY7" fmla="*/ 40481 h 785812"/>
              <a:gd name="connsiteX8" fmla="*/ 0 w 971550"/>
              <a:gd name="connsiteY8" fmla="*/ 19050 h 785812"/>
              <a:gd name="connsiteX9" fmla="*/ 2381 w 971550"/>
              <a:gd name="connsiteY9" fmla="*/ 9525 h 785812"/>
              <a:gd name="connsiteX10" fmla="*/ 14288 w 971550"/>
              <a:gd name="connsiteY10" fmla="*/ 0 h 785812"/>
              <a:gd name="connsiteX11" fmla="*/ 30956 w 971550"/>
              <a:gd name="connsiteY11" fmla="*/ 0 h 785812"/>
              <a:gd name="connsiteX12" fmla="*/ 102394 w 971550"/>
              <a:gd name="connsiteY12" fmla="*/ 28575 h 785812"/>
              <a:gd name="connsiteX13" fmla="*/ 230981 w 971550"/>
              <a:gd name="connsiteY13" fmla="*/ 80962 h 785812"/>
              <a:gd name="connsiteX14" fmla="*/ 383381 w 971550"/>
              <a:gd name="connsiteY14" fmla="*/ 142875 h 785812"/>
              <a:gd name="connsiteX15" fmla="*/ 516731 w 971550"/>
              <a:gd name="connsiteY15" fmla="*/ 204787 h 785812"/>
              <a:gd name="connsiteX16" fmla="*/ 654844 w 971550"/>
              <a:gd name="connsiteY16" fmla="*/ 278606 h 785812"/>
              <a:gd name="connsiteX17" fmla="*/ 804863 w 971550"/>
              <a:gd name="connsiteY17" fmla="*/ 366712 h 785812"/>
              <a:gd name="connsiteX18" fmla="*/ 878681 w 971550"/>
              <a:gd name="connsiteY18" fmla="*/ 411956 h 785812"/>
              <a:gd name="connsiteX19" fmla="*/ 890588 w 971550"/>
              <a:gd name="connsiteY19" fmla="*/ 423862 h 785812"/>
              <a:gd name="connsiteX20" fmla="*/ 914400 w 971550"/>
              <a:gd name="connsiteY20" fmla="*/ 464344 h 785812"/>
              <a:gd name="connsiteX21" fmla="*/ 931069 w 971550"/>
              <a:gd name="connsiteY21" fmla="*/ 509587 h 785812"/>
              <a:gd name="connsiteX22" fmla="*/ 950119 w 971550"/>
              <a:gd name="connsiteY22" fmla="*/ 561975 h 785812"/>
              <a:gd name="connsiteX23" fmla="*/ 964406 w 971550"/>
              <a:gd name="connsiteY23" fmla="*/ 616744 h 785812"/>
              <a:gd name="connsiteX24" fmla="*/ 971550 w 971550"/>
              <a:gd name="connsiteY24" fmla="*/ 661987 h 785812"/>
              <a:gd name="connsiteX25" fmla="*/ 969169 w 971550"/>
              <a:gd name="connsiteY25" fmla="*/ 683419 h 785812"/>
              <a:gd name="connsiteX26" fmla="*/ 962025 w 971550"/>
              <a:gd name="connsiteY26" fmla="*/ 711994 h 785812"/>
              <a:gd name="connsiteX27" fmla="*/ 945356 w 971550"/>
              <a:gd name="connsiteY27" fmla="*/ 745331 h 785812"/>
              <a:gd name="connsiteX28" fmla="*/ 919163 w 971550"/>
              <a:gd name="connsiteY28" fmla="*/ 769144 h 785812"/>
              <a:gd name="connsiteX29" fmla="*/ 890588 w 971550"/>
              <a:gd name="connsiteY29" fmla="*/ 781050 h 785812"/>
              <a:gd name="connsiteX30" fmla="*/ 850106 w 971550"/>
              <a:gd name="connsiteY30" fmla="*/ 785812 h 785812"/>
              <a:gd name="connsiteX31" fmla="*/ 814388 w 971550"/>
              <a:gd name="connsiteY31" fmla="*/ 781050 h 785812"/>
              <a:gd name="connsiteX32" fmla="*/ 788194 w 971550"/>
              <a:gd name="connsiteY32" fmla="*/ 771525 h 785812"/>
              <a:gd name="connsiteX33" fmla="*/ 747713 w 971550"/>
              <a:gd name="connsiteY33" fmla="*/ 723900 h 785812"/>
              <a:gd name="connsiteX34" fmla="*/ 678656 w 971550"/>
              <a:gd name="connsiteY34" fmla="*/ 645319 h 785812"/>
              <a:gd name="connsiteX35" fmla="*/ 588169 w 971550"/>
              <a:gd name="connsiteY35" fmla="*/ 550069 h 785812"/>
              <a:gd name="connsiteX36" fmla="*/ 497681 w 971550"/>
              <a:gd name="connsiteY36" fmla="*/ 46196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71550" h="785812">
                <a:moveTo>
                  <a:pt x="497681" y="461962"/>
                </a:moveTo>
                <a:lnTo>
                  <a:pt x="445294" y="407194"/>
                </a:lnTo>
                <a:lnTo>
                  <a:pt x="378619" y="347662"/>
                </a:lnTo>
                <a:lnTo>
                  <a:pt x="235744" y="233362"/>
                </a:lnTo>
                <a:lnTo>
                  <a:pt x="102394" y="128587"/>
                </a:lnTo>
                <a:lnTo>
                  <a:pt x="28575" y="76200"/>
                </a:lnTo>
                <a:lnTo>
                  <a:pt x="9525" y="59531"/>
                </a:lnTo>
                <a:lnTo>
                  <a:pt x="0" y="40481"/>
                </a:lnTo>
                <a:lnTo>
                  <a:pt x="0" y="19050"/>
                </a:lnTo>
                <a:lnTo>
                  <a:pt x="2381" y="9525"/>
                </a:lnTo>
                <a:lnTo>
                  <a:pt x="14288" y="0"/>
                </a:lnTo>
                <a:lnTo>
                  <a:pt x="30956" y="0"/>
                </a:lnTo>
                <a:lnTo>
                  <a:pt x="102394" y="28575"/>
                </a:lnTo>
                <a:lnTo>
                  <a:pt x="230981" y="80962"/>
                </a:lnTo>
                <a:lnTo>
                  <a:pt x="383381" y="142875"/>
                </a:lnTo>
                <a:lnTo>
                  <a:pt x="516731" y="204787"/>
                </a:lnTo>
                <a:lnTo>
                  <a:pt x="654844" y="278606"/>
                </a:lnTo>
                <a:lnTo>
                  <a:pt x="804863" y="366712"/>
                </a:lnTo>
                <a:lnTo>
                  <a:pt x="878681" y="411956"/>
                </a:lnTo>
                <a:lnTo>
                  <a:pt x="890588" y="423862"/>
                </a:lnTo>
                <a:lnTo>
                  <a:pt x="914400" y="464344"/>
                </a:lnTo>
                <a:lnTo>
                  <a:pt x="931069" y="509587"/>
                </a:lnTo>
                <a:lnTo>
                  <a:pt x="950119" y="561975"/>
                </a:lnTo>
                <a:lnTo>
                  <a:pt x="964406" y="616744"/>
                </a:lnTo>
                <a:lnTo>
                  <a:pt x="971550" y="661987"/>
                </a:lnTo>
                <a:lnTo>
                  <a:pt x="969169" y="683419"/>
                </a:lnTo>
                <a:lnTo>
                  <a:pt x="962025" y="711994"/>
                </a:lnTo>
                <a:lnTo>
                  <a:pt x="945356" y="745331"/>
                </a:lnTo>
                <a:lnTo>
                  <a:pt x="919163" y="769144"/>
                </a:lnTo>
                <a:lnTo>
                  <a:pt x="890588" y="781050"/>
                </a:lnTo>
                <a:lnTo>
                  <a:pt x="850106" y="785812"/>
                </a:lnTo>
                <a:lnTo>
                  <a:pt x="814388" y="781050"/>
                </a:lnTo>
                <a:lnTo>
                  <a:pt x="788194" y="771525"/>
                </a:lnTo>
                <a:lnTo>
                  <a:pt x="747713" y="723900"/>
                </a:lnTo>
                <a:lnTo>
                  <a:pt x="678656" y="645319"/>
                </a:lnTo>
                <a:lnTo>
                  <a:pt x="588169" y="550069"/>
                </a:lnTo>
                <a:lnTo>
                  <a:pt x="497681" y="4619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C7A36C5A-B5B0-49C8-9E38-3EEB33FEFA85}"/>
              </a:ext>
            </a:extLst>
          </p:cNvPr>
          <p:cNvSpPr/>
          <p:nvPr/>
        </p:nvSpPr>
        <p:spPr>
          <a:xfrm>
            <a:off x="2773363" y="4522788"/>
            <a:ext cx="1117600" cy="615950"/>
          </a:xfrm>
          <a:custGeom>
            <a:avLst/>
            <a:gdLst>
              <a:gd name="connsiteX0" fmla="*/ 578644 w 1116807"/>
              <a:gd name="connsiteY0" fmla="*/ 385762 h 616744"/>
              <a:gd name="connsiteX1" fmla="*/ 300038 w 1116807"/>
              <a:gd name="connsiteY1" fmla="*/ 533400 h 616744"/>
              <a:gd name="connsiteX2" fmla="*/ 259557 w 1116807"/>
              <a:gd name="connsiteY2" fmla="*/ 561975 h 616744"/>
              <a:gd name="connsiteX3" fmla="*/ 250032 w 1116807"/>
              <a:gd name="connsiteY3" fmla="*/ 583406 h 616744"/>
              <a:gd name="connsiteX4" fmla="*/ 240507 w 1116807"/>
              <a:gd name="connsiteY4" fmla="*/ 616744 h 616744"/>
              <a:gd name="connsiteX5" fmla="*/ 0 w 1116807"/>
              <a:gd name="connsiteY5" fmla="*/ 571500 h 616744"/>
              <a:gd name="connsiteX6" fmla="*/ 14288 w 1116807"/>
              <a:gd name="connsiteY6" fmla="*/ 557212 h 616744"/>
              <a:gd name="connsiteX7" fmla="*/ 197644 w 1116807"/>
              <a:gd name="connsiteY7" fmla="*/ 459581 h 616744"/>
              <a:gd name="connsiteX8" fmla="*/ 378619 w 1116807"/>
              <a:gd name="connsiteY8" fmla="*/ 350044 h 616744"/>
              <a:gd name="connsiteX9" fmla="*/ 533400 w 1116807"/>
              <a:gd name="connsiteY9" fmla="*/ 242887 h 616744"/>
              <a:gd name="connsiteX10" fmla="*/ 659607 w 1116807"/>
              <a:gd name="connsiteY10" fmla="*/ 145256 h 616744"/>
              <a:gd name="connsiteX11" fmla="*/ 711994 w 1116807"/>
              <a:gd name="connsiteY11" fmla="*/ 104775 h 616744"/>
              <a:gd name="connsiteX12" fmla="*/ 738188 w 1116807"/>
              <a:gd name="connsiteY12" fmla="*/ 78581 h 616744"/>
              <a:gd name="connsiteX13" fmla="*/ 750094 w 1116807"/>
              <a:gd name="connsiteY13" fmla="*/ 64294 h 616744"/>
              <a:gd name="connsiteX14" fmla="*/ 781050 w 1116807"/>
              <a:gd name="connsiteY14" fmla="*/ 0 h 616744"/>
              <a:gd name="connsiteX15" fmla="*/ 1116807 w 1116807"/>
              <a:gd name="connsiteY15" fmla="*/ 154781 h 616744"/>
              <a:gd name="connsiteX16" fmla="*/ 1088232 w 1116807"/>
              <a:gd name="connsiteY16" fmla="*/ 204787 h 616744"/>
              <a:gd name="connsiteX17" fmla="*/ 976313 w 1116807"/>
              <a:gd name="connsiteY17" fmla="*/ 226219 h 616744"/>
              <a:gd name="connsiteX18" fmla="*/ 871538 w 1116807"/>
              <a:gd name="connsiteY18" fmla="*/ 252412 h 616744"/>
              <a:gd name="connsiteX19" fmla="*/ 800100 w 1116807"/>
              <a:gd name="connsiteY19" fmla="*/ 273844 h 616744"/>
              <a:gd name="connsiteX20" fmla="*/ 757238 w 1116807"/>
              <a:gd name="connsiteY20" fmla="*/ 295275 h 616744"/>
              <a:gd name="connsiteX21" fmla="*/ 578644 w 1116807"/>
              <a:gd name="connsiteY21" fmla="*/ 385762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16807" h="616744">
                <a:moveTo>
                  <a:pt x="578644" y="385762"/>
                </a:moveTo>
                <a:lnTo>
                  <a:pt x="300038" y="533400"/>
                </a:lnTo>
                <a:lnTo>
                  <a:pt x="259557" y="561975"/>
                </a:lnTo>
                <a:lnTo>
                  <a:pt x="250032" y="583406"/>
                </a:lnTo>
                <a:lnTo>
                  <a:pt x="240507" y="616744"/>
                </a:lnTo>
                <a:lnTo>
                  <a:pt x="0" y="571500"/>
                </a:lnTo>
                <a:lnTo>
                  <a:pt x="14288" y="557212"/>
                </a:lnTo>
                <a:lnTo>
                  <a:pt x="197644" y="459581"/>
                </a:lnTo>
                <a:lnTo>
                  <a:pt x="378619" y="350044"/>
                </a:lnTo>
                <a:lnTo>
                  <a:pt x="533400" y="242887"/>
                </a:lnTo>
                <a:lnTo>
                  <a:pt x="659607" y="145256"/>
                </a:lnTo>
                <a:lnTo>
                  <a:pt x="711994" y="104775"/>
                </a:lnTo>
                <a:lnTo>
                  <a:pt x="738188" y="78581"/>
                </a:lnTo>
                <a:lnTo>
                  <a:pt x="750094" y="64294"/>
                </a:lnTo>
                <a:lnTo>
                  <a:pt x="781050" y="0"/>
                </a:lnTo>
                <a:lnTo>
                  <a:pt x="1116807" y="154781"/>
                </a:lnTo>
                <a:lnTo>
                  <a:pt x="1088232" y="204787"/>
                </a:lnTo>
                <a:lnTo>
                  <a:pt x="976313" y="226219"/>
                </a:lnTo>
                <a:lnTo>
                  <a:pt x="871538" y="252412"/>
                </a:lnTo>
                <a:lnTo>
                  <a:pt x="800100" y="273844"/>
                </a:lnTo>
                <a:lnTo>
                  <a:pt x="757238" y="295275"/>
                </a:lnTo>
                <a:lnTo>
                  <a:pt x="578644" y="3857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FE7BEDA1-8EDB-4A82-BF20-AA67321702B3}"/>
              </a:ext>
            </a:extLst>
          </p:cNvPr>
          <p:cNvSpPr/>
          <p:nvPr/>
        </p:nvSpPr>
        <p:spPr>
          <a:xfrm>
            <a:off x="2725738" y="5087938"/>
            <a:ext cx="4659312" cy="909637"/>
          </a:xfrm>
          <a:custGeom>
            <a:avLst/>
            <a:gdLst>
              <a:gd name="connsiteX0" fmla="*/ 2158158 w 4658673"/>
              <a:gd name="connsiteY0" fmla="*/ 515705 h 910067"/>
              <a:gd name="connsiteX1" fmla="*/ 1794131 w 4658673"/>
              <a:gd name="connsiteY1" fmla="*/ 424698 h 910067"/>
              <a:gd name="connsiteX2" fmla="*/ 1573115 w 4658673"/>
              <a:gd name="connsiteY2" fmla="*/ 372694 h 910067"/>
              <a:gd name="connsiteX3" fmla="*/ 1226423 w 4658673"/>
              <a:gd name="connsiteY3" fmla="*/ 294688 h 910067"/>
              <a:gd name="connsiteX4" fmla="*/ 931735 w 4658673"/>
              <a:gd name="connsiteY4" fmla="*/ 242685 h 910067"/>
              <a:gd name="connsiteX5" fmla="*/ 645714 w 4658673"/>
              <a:gd name="connsiteY5" fmla="*/ 195014 h 910067"/>
              <a:gd name="connsiteX6" fmla="*/ 533039 w 4658673"/>
              <a:gd name="connsiteY6" fmla="*/ 199348 h 910067"/>
              <a:gd name="connsiteX7" fmla="*/ 433365 w 4658673"/>
              <a:gd name="connsiteY7" fmla="*/ 208015 h 910067"/>
              <a:gd name="connsiteX8" fmla="*/ 342359 w 4658673"/>
              <a:gd name="connsiteY8" fmla="*/ 234017 h 910067"/>
              <a:gd name="connsiteX9" fmla="*/ 277354 w 4658673"/>
              <a:gd name="connsiteY9" fmla="*/ 251352 h 910067"/>
              <a:gd name="connsiteX10" fmla="*/ 208016 w 4658673"/>
              <a:gd name="connsiteY10" fmla="*/ 260019 h 910067"/>
              <a:gd name="connsiteX11" fmla="*/ 112675 w 4658673"/>
              <a:gd name="connsiteY11" fmla="*/ 264353 h 910067"/>
              <a:gd name="connsiteX12" fmla="*/ 56338 w 4658673"/>
              <a:gd name="connsiteY12" fmla="*/ 255686 h 910067"/>
              <a:gd name="connsiteX13" fmla="*/ 26002 w 4658673"/>
              <a:gd name="connsiteY13" fmla="*/ 242685 h 910067"/>
              <a:gd name="connsiteX14" fmla="*/ 8668 w 4658673"/>
              <a:gd name="connsiteY14" fmla="*/ 225350 h 910067"/>
              <a:gd name="connsiteX15" fmla="*/ 0 w 4658673"/>
              <a:gd name="connsiteY15" fmla="*/ 195014 h 910067"/>
              <a:gd name="connsiteX16" fmla="*/ 17335 w 4658673"/>
              <a:gd name="connsiteY16" fmla="*/ 112675 h 910067"/>
              <a:gd name="connsiteX17" fmla="*/ 52004 w 4658673"/>
              <a:gd name="connsiteY17" fmla="*/ 0 h 910067"/>
              <a:gd name="connsiteX18" fmla="*/ 290355 w 4658673"/>
              <a:gd name="connsiteY18" fmla="*/ 13001 h 910067"/>
              <a:gd name="connsiteX19" fmla="*/ 333691 w 4658673"/>
              <a:gd name="connsiteY19" fmla="*/ 56338 h 910067"/>
              <a:gd name="connsiteX20" fmla="*/ 494036 w 4658673"/>
              <a:gd name="connsiteY20" fmla="*/ 65005 h 910067"/>
              <a:gd name="connsiteX21" fmla="*/ 693384 w 4658673"/>
              <a:gd name="connsiteY21" fmla="*/ 78006 h 910067"/>
              <a:gd name="connsiteX22" fmla="*/ 1040076 w 4658673"/>
              <a:gd name="connsiteY22" fmla="*/ 121342 h 910067"/>
              <a:gd name="connsiteX23" fmla="*/ 1248091 w 4658673"/>
              <a:gd name="connsiteY23" fmla="*/ 151678 h 910067"/>
              <a:gd name="connsiteX24" fmla="*/ 1677123 w 4658673"/>
              <a:gd name="connsiteY24" fmla="*/ 225350 h 910067"/>
              <a:gd name="connsiteX25" fmla="*/ 2080152 w 4658673"/>
              <a:gd name="connsiteY25" fmla="*/ 303356 h 910067"/>
              <a:gd name="connsiteX26" fmla="*/ 2366173 w 4658673"/>
              <a:gd name="connsiteY26" fmla="*/ 359693 h 910067"/>
              <a:gd name="connsiteX27" fmla="*/ 2483181 w 4658673"/>
              <a:gd name="connsiteY27" fmla="*/ 381361 h 910067"/>
              <a:gd name="connsiteX28" fmla="*/ 2730199 w 4658673"/>
              <a:gd name="connsiteY28" fmla="*/ 420364 h 910067"/>
              <a:gd name="connsiteX29" fmla="*/ 3072558 w 4658673"/>
              <a:gd name="connsiteY29" fmla="*/ 468034 h 910067"/>
              <a:gd name="connsiteX30" fmla="*/ 3427917 w 4658673"/>
              <a:gd name="connsiteY30" fmla="*/ 507037 h 910067"/>
              <a:gd name="connsiteX31" fmla="*/ 3765942 w 4658673"/>
              <a:gd name="connsiteY31" fmla="*/ 537373 h 910067"/>
              <a:gd name="connsiteX32" fmla="*/ 4125635 w 4658673"/>
              <a:gd name="connsiteY32" fmla="*/ 563375 h 910067"/>
              <a:gd name="connsiteX33" fmla="*/ 4493995 w 4658673"/>
              <a:gd name="connsiteY33" fmla="*/ 576376 h 910067"/>
              <a:gd name="connsiteX34" fmla="*/ 4611003 w 4658673"/>
              <a:gd name="connsiteY34" fmla="*/ 576376 h 910067"/>
              <a:gd name="connsiteX35" fmla="*/ 4641339 w 4658673"/>
              <a:gd name="connsiteY35" fmla="*/ 580709 h 910067"/>
              <a:gd name="connsiteX36" fmla="*/ 4654340 w 4658673"/>
              <a:gd name="connsiteY36" fmla="*/ 589377 h 910067"/>
              <a:gd name="connsiteX37" fmla="*/ 4658673 w 4658673"/>
              <a:gd name="connsiteY37" fmla="*/ 606711 h 910067"/>
              <a:gd name="connsiteX38" fmla="*/ 4645672 w 4658673"/>
              <a:gd name="connsiteY38" fmla="*/ 624046 h 910067"/>
              <a:gd name="connsiteX39" fmla="*/ 4532998 w 4658673"/>
              <a:gd name="connsiteY39" fmla="*/ 667382 h 910067"/>
              <a:gd name="connsiteX40" fmla="*/ 4294647 w 4658673"/>
              <a:gd name="connsiteY40" fmla="*/ 741054 h 910067"/>
              <a:gd name="connsiteX41" fmla="*/ 4038962 w 4658673"/>
              <a:gd name="connsiteY41" fmla="*/ 819060 h 910067"/>
              <a:gd name="connsiteX42" fmla="*/ 3813612 w 4658673"/>
              <a:gd name="connsiteY42" fmla="*/ 875397 h 910067"/>
              <a:gd name="connsiteX43" fmla="*/ 3670601 w 4658673"/>
              <a:gd name="connsiteY43" fmla="*/ 905733 h 910067"/>
              <a:gd name="connsiteX44" fmla="*/ 3627265 w 4658673"/>
              <a:gd name="connsiteY44" fmla="*/ 910067 h 910067"/>
              <a:gd name="connsiteX45" fmla="*/ 3562260 w 4658673"/>
              <a:gd name="connsiteY45" fmla="*/ 901399 h 910067"/>
              <a:gd name="connsiteX46" fmla="*/ 3289240 w 4658673"/>
              <a:gd name="connsiteY46" fmla="*/ 832061 h 910067"/>
              <a:gd name="connsiteX47" fmla="*/ 2907879 w 4658673"/>
              <a:gd name="connsiteY47" fmla="*/ 719386 h 910067"/>
              <a:gd name="connsiteX48" fmla="*/ 2608857 w 4658673"/>
              <a:gd name="connsiteY48" fmla="*/ 632713 h 910067"/>
              <a:gd name="connsiteX49" fmla="*/ 2158158 w 4658673"/>
              <a:gd name="connsiteY49" fmla="*/ 515705 h 910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658673" h="910067">
                <a:moveTo>
                  <a:pt x="2158158" y="515705"/>
                </a:moveTo>
                <a:lnTo>
                  <a:pt x="1794131" y="424698"/>
                </a:lnTo>
                <a:lnTo>
                  <a:pt x="1573115" y="372694"/>
                </a:lnTo>
                <a:lnTo>
                  <a:pt x="1226423" y="294688"/>
                </a:lnTo>
                <a:lnTo>
                  <a:pt x="931735" y="242685"/>
                </a:lnTo>
                <a:lnTo>
                  <a:pt x="645714" y="195014"/>
                </a:lnTo>
                <a:lnTo>
                  <a:pt x="533039" y="199348"/>
                </a:lnTo>
                <a:lnTo>
                  <a:pt x="433365" y="208015"/>
                </a:lnTo>
                <a:lnTo>
                  <a:pt x="342359" y="234017"/>
                </a:lnTo>
                <a:lnTo>
                  <a:pt x="277354" y="251352"/>
                </a:lnTo>
                <a:lnTo>
                  <a:pt x="208016" y="260019"/>
                </a:lnTo>
                <a:lnTo>
                  <a:pt x="112675" y="264353"/>
                </a:lnTo>
                <a:lnTo>
                  <a:pt x="56338" y="255686"/>
                </a:lnTo>
                <a:lnTo>
                  <a:pt x="26002" y="242685"/>
                </a:lnTo>
                <a:lnTo>
                  <a:pt x="8668" y="225350"/>
                </a:lnTo>
                <a:lnTo>
                  <a:pt x="0" y="195014"/>
                </a:lnTo>
                <a:lnTo>
                  <a:pt x="17335" y="112675"/>
                </a:lnTo>
                <a:lnTo>
                  <a:pt x="52004" y="0"/>
                </a:lnTo>
                <a:lnTo>
                  <a:pt x="290355" y="13001"/>
                </a:lnTo>
                <a:lnTo>
                  <a:pt x="333691" y="56338"/>
                </a:lnTo>
                <a:lnTo>
                  <a:pt x="494036" y="65005"/>
                </a:lnTo>
                <a:lnTo>
                  <a:pt x="693384" y="78006"/>
                </a:lnTo>
                <a:lnTo>
                  <a:pt x="1040076" y="121342"/>
                </a:lnTo>
                <a:lnTo>
                  <a:pt x="1248091" y="151678"/>
                </a:lnTo>
                <a:lnTo>
                  <a:pt x="1677123" y="225350"/>
                </a:lnTo>
                <a:lnTo>
                  <a:pt x="2080152" y="303356"/>
                </a:lnTo>
                <a:lnTo>
                  <a:pt x="2366173" y="359693"/>
                </a:lnTo>
                <a:lnTo>
                  <a:pt x="2483181" y="381361"/>
                </a:lnTo>
                <a:lnTo>
                  <a:pt x="2730199" y="420364"/>
                </a:lnTo>
                <a:lnTo>
                  <a:pt x="3072558" y="468034"/>
                </a:lnTo>
                <a:lnTo>
                  <a:pt x="3427917" y="507037"/>
                </a:lnTo>
                <a:lnTo>
                  <a:pt x="3765942" y="537373"/>
                </a:lnTo>
                <a:lnTo>
                  <a:pt x="4125635" y="563375"/>
                </a:lnTo>
                <a:lnTo>
                  <a:pt x="4493995" y="576376"/>
                </a:lnTo>
                <a:lnTo>
                  <a:pt x="4611003" y="576376"/>
                </a:lnTo>
                <a:lnTo>
                  <a:pt x="4641339" y="580709"/>
                </a:lnTo>
                <a:lnTo>
                  <a:pt x="4654340" y="589377"/>
                </a:lnTo>
                <a:lnTo>
                  <a:pt x="4658673" y="606711"/>
                </a:lnTo>
                <a:lnTo>
                  <a:pt x="4645672" y="624046"/>
                </a:lnTo>
                <a:lnTo>
                  <a:pt x="4532998" y="667382"/>
                </a:lnTo>
                <a:lnTo>
                  <a:pt x="4294647" y="741054"/>
                </a:lnTo>
                <a:lnTo>
                  <a:pt x="4038962" y="819060"/>
                </a:lnTo>
                <a:lnTo>
                  <a:pt x="3813612" y="875397"/>
                </a:lnTo>
                <a:lnTo>
                  <a:pt x="3670601" y="905733"/>
                </a:lnTo>
                <a:lnTo>
                  <a:pt x="3627265" y="910067"/>
                </a:lnTo>
                <a:lnTo>
                  <a:pt x="3562260" y="901399"/>
                </a:lnTo>
                <a:lnTo>
                  <a:pt x="3289240" y="832061"/>
                </a:lnTo>
                <a:lnTo>
                  <a:pt x="2907879" y="719386"/>
                </a:lnTo>
                <a:lnTo>
                  <a:pt x="2608857" y="632713"/>
                </a:lnTo>
                <a:lnTo>
                  <a:pt x="2158158" y="51570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85735A6-82C4-4972-8018-3F36584C36A1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287463"/>
            <a:ext cx="4752975" cy="4710112"/>
            <a:chOff x="2782888" y="1439863"/>
            <a:chExt cx="4754562" cy="4710112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E625A87C-55CB-4BBB-AA03-DA1276B2ADDA}"/>
                </a:ext>
              </a:extLst>
            </p:cNvPr>
            <p:cNvSpPr/>
            <p:nvPr/>
          </p:nvSpPr>
          <p:spPr>
            <a:xfrm>
              <a:off x="3052853" y="1874838"/>
              <a:ext cx="832128" cy="660400"/>
            </a:xfrm>
            <a:custGeom>
              <a:avLst/>
              <a:gdLst>
                <a:gd name="connsiteX0" fmla="*/ 411956 w 831056"/>
                <a:gd name="connsiteY0" fmla="*/ 438150 h 661987"/>
                <a:gd name="connsiteX1" fmla="*/ 292893 w 831056"/>
                <a:gd name="connsiteY1" fmla="*/ 328612 h 661987"/>
                <a:gd name="connsiteX2" fmla="*/ 166687 w 831056"/>
                <a:gd name="connsiteY2" fmla="*/ 209550 h 661987"/>
                <a:gd name="connsiteX3" fmla="*/ 78581 w 831056"/>
                <a:gd name="connsiteY3" fmla="*/ 126206 h 661987"/>
                <a:gd name="connsiteX4" fmla="*/ 28575 w 831056"/>
                <a:gd name="connsiteY4" fmla="*/ 78581 h 661987"/>
                <a:gd name="connsiteX5" fmla="*/ 14287 w 831056"/>
                <a:gd name="connsiteY5" fmla="*/ 61912 h 661987"/>
                <a:gd name="connsiteX6" fmla="*/ 4762 w 831056"/>
                <a:gd name="connsiteY6" fmla="*/ 45244 h 661987"/>
                <a:gd name="connsiteX7" fmla="*/ 0 w 831056"/>
                <a:gd name="connsiteY7" fmla="*/ 26194 h 661987"/>
                <a:gd name="connsiteX8" fmla="*/ 2381 w 831056"/>
                <a:gd name="connsiteY8" fmla="*/ 7144 h 661987"/>
                <a:gd name="connsiteX9" fmla="*/ 9525 w 831056"/>
                <a:gd name="connsiteY9" fmla="*/ 0 h 661987"/>
                <a:gd name="connsiteX10" fmla="*/ 28575 w 831056"/>
                <a:gd name="connsiteY10" fmla="*/ 0 h 661987"/>
                <a:gd name="connsiteX11" fmla="*/ 59531 w 831056"/>
                <a:gd name="connsiteY11" fmla="*/ 11906 h 661987"/>
                <a:gd name="connsiteX12" fmla="*/ 140493 w 831056"/>
                <a:gd name="connsiteY12" fmla="*/ 40481 h 661987"/>
                <a:gd name="connsiteX13" fmla="*/ 295275 w 831056"/>
                <a:gd name="connsiteY13" fmla="*/ 97631 h 661987"/>
                <a:gd name="connsiteX14" fmla="*/ 423862 w 831056"/>
                <a:gd name="connsiteY14" fmla="*/ 145256 h 661987"/>
                <a:gd name="connsiteX15" fmla="*/ 573881 w 831056"/>
                <a:gd name="connsiteY15" fmla="*/ 200025 h 661987"/>
                <a:gd name="connsiteX16" fmla="*/ 661987 w 831056"/>
                <a:gd name="connsiteY16" fmla="*/ 233362 h 661987"/>
                <a:gd name="connsiteX17" fmla="*/ 683418 w 831056"/>
                <a:gd name="connsiteY17" fmla="*/ 250031 h 661987"/>
                <a:gd name="connsiteX18" fmla="*/ 721518 w 831056"/>
                <a:gd name="connsiteY18" fmla="*/ 297656 h 661987"/>
                <a:gd name="connsiteX19" fmla="*/ 766762 w 831056"/>
                <a:gd name="connsiteY19" fmla="*/ 359569 h 661987"/>
                <a:gd name="connsiteX20" fmla="*/ 785812 w 831056"/>
                <a:gd name="connsiteY20" fmla="*/ 395287 h 661987"/>
                <a:gd name="connsiteX21" fmla="*/ 800100 w 831056"/>
                <a:gd name="connsiteY21" fmla="*/ 428625 h 661987"/>
                <a:gd name="connsiteX22" fmla="*/ 814387 w 831056"/>
                <a:gd name="connsiteY22" fmla="*/ 473869 h 661987"/>
                <a:gd name="connsiteX23" fmla="*/ 823912 w 831056"/>
                <a:gd name="connsiteY23" fmla="*/ 519112 h 661987"/>
                <a:gd name="connsiteX24" fmla="*/ 828675 w 831056"/>
                <a:gd name="connsiteY24" fmla="*/ 552450 h 661987"/>
                <a:gd name="connsiteX25" fmla="*/ 831056 w 831056"/>
                <a:gd name="connsiteY25" fmla="*/ 595312 h 661987"/>
                <a:gd name="connsiteX26" fmla="*/ 826293 w 831056"/>
                <a:gd name="connsiteY26" fmla="*/ 623887 h 661987"/>
                <a:gd name="connsiteX27" fmla="*/ 814387 w 831056"/>
                <a:gd name="connsiteY27" fmla="*/ 640556 h 661987"/>
                <a:gd name="connsiteX28" fmla="*/ 802481 w 831056"/>
                <a:gd name="connsiteY28" fmla="*/ 652462 h 661987"/>
                <a:gd name="connsiteX29" fmla="*/ 769143 w 831056"/>
                <a:gd name="connsiteY29" fmla="*/ 659606 h 661987"/>
                <a:gd name="connsiteX30" fmla="*/ 735806 w 831056"/>
                <a:gd name="connsiteY30" fmla="*/ 661987 h 661987"/>
                <a:gd name="connsiteX31" fmla="*/ 695325 w 831056"/>
                <a:gd name="connsiteY31" fmla="*/ 652462 h 661987"/>
                <a:gd name="connsiteX32" fmla="*/ 650081 w 831056"/>
                <a:gd name="connsiteY32" fmla="*/ 628650 h 661987"/>
                <a:gd name="connsiteX33" fmla="*/ 597693 w 831056"/>
                <a:gd name="connsiteY33" fmla="*/ 595312 h 661987"/>
                <a:gd name="connsiteX34" fmla="*/ 535781 w 831056"/>
                <a:gd name="connsiteY34" fmla="*/ 547687 h 661987"/>
                <a:gd name="connsiteX35" fmla="*/ 411956 w 831056"/>
                <a:gd name="connsiteY35" fmla="*/ 438150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1056" h="661987">
                  <a:moveTo>
                    <a:pt x="411956" y="438150"/>
                  </a:moveTo>
                  <a:lnTo>
                    <a:pt x="292893" y="328612"/>
                  </a:lnTo>
                  <a:lnTo>
                    <a:pt x="166687" y="209550"/>
                  </a:lnTo>
                  <a:lnTo>
                    <a:pt x="78581" y="126206"/>
                  </a:lnTo>
                  <a:lnTo>
                    <a:pt x="28575" y="78581"/>
                  </a:lnTo>
                  <a:lnTo>
                    <a:pt x="14287" y="61912"/>
                  </a:lnTo>
                  <a:lnTo>
                    <a:pt x="4762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9531" y="11906"/>
                  </a:lnTo>
                  <a:lnTo>
                    <a:pt x="140493" y="40481"/>
                  </a:lnTo>
                  <a:lnTo>
                    <a:pt x="295275" y="97631"/>
                  </a:lnTo>
                  <a:lnTo>
                    <a:pt x="423862" y="145256"/>
                  </a:lnTo>
                  <a:lnTo>
                    <a:pt x="573881" y="200025"/>
                  </a:lnTo>
                  <a:lnTo>
                    <a:pt x="661987" y="233362"/>
                  </a:lnTo>
                  <a:lnTo>
                    <a:pt x="683418" y="250031"/>
                  </a:lnTo>
                  <a:lnTo>
                    <a:pt x="721518" y="297656"/>
                  </a:lnTo>
                  <a:lnTo>
                    <a:pt x="766762" y="359569"/>
                  </a:lnTo>
                  <a:lnTo>
                    <a:pt x="785812" y="395287"/>
                  </a:lnTo>
                  <a:lnTo>
                    <a:pt x="800100" y="428625"/>
                  </a:lnTo>
                  <a:lnTo>
                    <a:pt x="814387" y="473869"/>
                  </a:lnTo>
                  <a:lnTo>
                    <a:pt x="823912" y="519112"/>
                  </a:lnTo>
                  <a:lnTo>
                    <a:pt x="828675" y="552450"/>
                  </a:lnTo>
                  <a:lnTo>
                    <a:pt x="831056" y="595312"/>
                  </a:lnTo>
                  <a:lnTo>
                    <a:pt x="826293" y="623887"/>
                  </a:lnTo>
                  <a:lnTo>
                    <a:pt x="814387" y="640556"/>
                  </a:lnTo>
                  <a:lnTo>
                    <a:pt x="802481" y="652462"/>
                  </a:lnTo>
                  <a:lnTo>
                    <a:pt x="769143" y="659606"/>
                  </a:lnTo>
                  <a:lnTo>
                    <a:pt x="735806" y="661987"/>
                  </a:lnTo>
                  <a:lnTo>
                    <a:pt x="695325" y="652462"/>
                  </a:lnTo>
                  <a:lnTo>
                    <a:pt x="650081" y="628650"/>
                  </a:lnTo>
                  <a:lnTo>
                    <a:pt x="597693" y="595312"/>
                  </a:lnTo>
                  <a:lnTo>
                    <a:pt x="535781" y="547687"/>
                  </a:lnTo>
                  <a:lnTo>
                    <a:pt x="411956" y="4381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F5407F4B-2B62-4947-8FE9-5F7041E6C186}"/>
                </a:ext>
              </a:extLst>
            </p:cNvPr>
            <p:cNvSpPr/>
            <p:nvPr/>
          </p:nvSpPr>
          <p:spPr>
            <a:xfrm>
              <a:off x="4663116" y="1900238"/>
              <a:ext cx="393831" cy="863600"/>
            </a:xfrm>
            <a:custGeom>
              <a:avLst/>
              <a:gdLst>
                <a:gd name="connsiteX0" fmla="*/ 164306 w 392906"/>
                <a:gd name="connsiteY0" fmla="*/ 550068 h 864393"/>
                <a:gd name="connsiteX1" fmla="*/ 130968 w 392906"/>
                <a:gd name="connsiteY1" fmla="*/ 357187 h 864393"/>
                <a:gd name="connsiteX2" fmla="*/ 100012 w 392906"/>
                <a:gd name="connsiteY2" fmla="*/ 211931 h 864393"/>
                <a:gd name="connsiteX3" fmla="*/ 80962 w 392906"/>
                <a:gd name="connsiteY3" fmla="*/ 176212 h 864393"/>
                <a:gd name="connsiteX4" fmla="*/ 35718 w 392906"/>
                <a:gd name="connsiteY4" fmla="*/ 100012 h 864393"/>
                <a:gd name="connsiteX5" fmla="*/ 9525 w 392906"/>
                <a:gd name="connsiteY5" fmla="*/ 54768 h 864393"/>
                <a:gd name="connsiteX6" fmla="*/ 0 w 392906"/>
                <a:gd name="connsiteY6" fmla="*/ 35718 h 864393"/>
                <a:gd name="connsiteX7" fmla="*/ 0 w 392906"/>
                <a:gd name="connsiteY7" fmla="*/ 23812 h 864393"/>
                <a:gd name="connsiteX8" fmla="*/ 0 w 392906"/>
                <a:gd name="connsiteY8" fmla="*/ 14287 h 864393"/>
                <a:gd name="connsiteX9" fmla="*/ 4762 w 392906"/>
                <a:gd name="connsiteY9" fmla="*/ 2381 h 864393"/>
                <a:gd name="connsiteX10" fmla="*/ 21431 w 392906"/>
                <a:gd name="connsiteY10" fmla="*/ 0 h 864393"/>
                <a:gd name="connsiteX11" fmla="*/ 57150 w 392906"/>
                <a:gd name="connsiteY11" fmla="*/ 4762 h 864393"/>
                <a:gd name="connsiteX12" fmla="*/ 119062 w 392906"/>
                <a:gd name="connsiteY12" fmla="*/ 21431 h 864393"/>
                <a:gd name="connsiteX13" fmla="*/ 166687 w 392906"/>
                <a:gd name="connsiteY13" fmla="*/ 40481 h 864393"/>
                <a:gd name="connsiteX14" fmla="*/ 209550 w 392906"/>
                <a:gd name="connsiteY14" fmla="*/ 59531 h 864393"/>
                <a:gd name="connsiteX15" fmla="*/ 250031 w 392906"/>
                <a:gd name="connsiteY15" fmla="*/ 80962 h 864393"/>
                <a:gd name="connsiteX16" fmla="*/ 302418 w 392906"/>
                <a:gd name="connsiteY16" fmla="*/ 116681 h 864393"/>
                <a:gd name="connsiteX17" fmla="*/ 319087 w 392906"/>
                <a:gd name="connsiteY17" fmla="*/ 223837 h 864393"/>
                <a:gd name="connsiteX18" fmla="*/ 340518 w 392906"/>
                <a:gd name="connsiteY18" fmla="*/ 371475 h 864393"/>
                <a:gd name="connsiteX19" fmla="*/ 371475 w 392906"/>
                <a:gd name="connsiteY19" fmla="*/ 585787 h 864393"/>
                <a:gd name="connsiteX20" fmla="*/ 392906 w 392906"/>
                <a:gd name="connsiteY20" fmla="*/ 695325 h 864393"/>
                <a:gd name="connsiteX21" fmla="*/ 390525 w 392906"/>
                <a:gd name="connsiteY21" fmla="*/ 757237 h 864393"/>
                <a:gd name="connsiteX22" fmla="*/ 381000 w 392906"/>
                <a:gd name="connsiteY22" fmla="*/ 788193 h 864393"/>
                <a:gd name="connsiteX23" fmla="*/ 361950 w 392906"/>
                <a:gd name="connsiteY23" fmla="*/ 821531 h 864393"/>
                <a:gd name="connsiteX24" fmla="*/ 338137 w 392906"/>
                <a:gd name="connsiteY24" fmla="*/ 847725 h 864393"/>
                <a:gd name="connsiteX25" fmla="*/ 314325 w 392906"/>
                <a:gd name="connsiteY25" fmla="*/ 862012 h 864393"/>
                <a:gd name="connsiteX26" fmla="*/ 302418 w 392906"/>
                <a:gd name="connsiteY26" fmla="*/ 864393 h 864393"/>
                <a:gd name="connsiteX27" fmla="*/ 288131 w 392906"/>
                <a:gd name="connsiteY27" fmla="*/ 864393 h 864393"/>
                <a:gd name="connsiteX28" fmla="*/ 266700 w 392906"/>
                <a:gd name="connsiteY28" fmla="*/ 859631 h 864393"/>
                <a:gd name="connsiteX29" fmla="*/ 252412 w 392906"/>
                <a:gd name="connsiteY29" fmla="*/ 847725 h 864393"/>
                <a:gd name="connsiteX30" fmla="*/ 233362 w 392906"/>
                <a:gd name="connsiteY30" fmla="*/ 828675 h 864393"/>
                <a:gd name="connsiteX31" fmla="*/ 219075 w 392906"/>
                <a:gd name="connsiteY31" fmla="*/ 807243 h 864393"/>
                <a:gd name="connsiteX32" fmla="*/ 209550 w 392906"/>
                <a:gd name="connsiteY32" fmla="*/ 781050 h 864393"/>
                <a:gd name="connsiteX33" fmla="*/ 204787 w 392906"/>
                <a:gd name="connsiteY33" fmla="*/ 745331 h 864393"/>
                <a:gd name="connsiteX34" fmla="*/ 164306 w 392906"/>
                <a:gd name="connsiteY34" fmla="*/ 5500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2906" h="864393">
                  <a:moveTo>
                    <a:pt x="164306" y="550068"/>
                  </a:moveTo>
                  <a:lnTo>
                    <a:pt x="130968" y="357187"/>
                  </a:lnTo>
                  <a:lnTo>
                    <a:pt x="100012" y="211931"/>
                  </a:lnTo>
                  <a:lnTo>
                    <a:pt x="80962" y="176212"/>
                  </a:lnTo>
                  <a:lnTo>
                    <a:pt x="35718" y="100012"/>
                  </a:lnTo>
                  <a:lnTo>
                    <a:pt x="9525" y="54768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7150" y="4762"/>
                  </a:lnTo>
                  <a:lnTo>
                    <a:pt x="119062" y="21431"/>
                  </a:lnTo>
                  <a:lnTo>
                    <a:pt x="166687" y="40481"/>
                  </a:lnTo>
                  <a:lnTo>
                    <a:pt x="209550" y="59531"/>
                  </a:lnTo>
                  <a:lnTo>
                    <a:pt x="250031" y="80962"/>
                  </a:lnTo>
                  <a:lnTo>
                    <a:pt x="302418" y="116681"/>
                  </a:lnTo>
                  <a:lnTo>
                    <a:pt x="319087" y="223837"/>
                  </a:lnTo>
                  <a:lnTo>
                    <a:pt x="340518" y="371475"/>
                  </a:lnTo>
                  <a:lnTo>
                    <a:pt x="371475" y="585787"/>
                  </a:lnTo>
                  <a:lnTo>
                    <a:pt x="392906" y="695325"/>
                  </a:lnTo>
                  <a:cubicBezTo>
                    <a:pt x="392112" y="715962"/>
                    <a:pt x="391319" y="736600"/>
                    <a:pt x="390525" y="757237"/>
                  </a:cubicBezTo>
                  <a:lnTo>
                    <a:pt x="381000" y="788193"/>
                  </a:lnTo>
                  <a:lnTo>
                    <a:pt x="361950" y="821531"/>
                  </a:lnTo>
                  <a:lnTo>
                    <a:pt x="338137" y="847725"/>
                  </a:lnTo>
                  <a:lnTo>
                    <a:pt x="314325" y="862012"/>
                  </a:lnTo>
                  <a:lnTo>
                    <a:pt x="302418" y="864393"/>
                  </a:lnTo>
                  <a:lnTo>
                    <a:pt x="288131" y="864393"/>
                  </a:lnTo>
                  <a:lnTo>
                    <a:pt x="266700" y="859631"/>
                  </a:lnTo>
                  <a:lnTo>
                    <a:pt x="252412" y="847725"/>
                  </a:lnTo>
                  <a:lnTo>
                    <a:pt x="233362" y="828675"/>
                  </a:lnTo>
                  <a:lnTo>
                    <a:pt x="219075" y="807243"/>
                  </a:lnTo>
                  <a:lnTo>
                    <a:pt x="209550" y="781050"/>
                  </a:lnTo>
                  <a:lnTo>
                    <a:pt x="204787" y="745331"/>
                  </a:lnTo>
                  <a:lnTo>
                    <a:pt x="164306" y="5500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06FF531D-0B8D-436D-AC9D-33B6EA155FDD}"/>
                </a:ext>
              </a:extLst>
            </p:cNvPr>
            <p:cNvSpPr/>
            <p:nvPr/>
          </p:nvSpPr>
          <p:spPr>
            <a:xfrm>
              <a:off x="4791746" y="3317875"/>
              <a:ext cx="355719" cy="1566863"/>
            </a:xfrm>
            <a:custGeom>
              <a:avLst/>
              <a:gdLst>
                <a:gd name="connsiteX0" fmla="*/ 352881 w 355457"/>
                <a:gd name="connsiteY0" fmla="*/ 1135917 h 1566071"/>
                <a:gd name="connsiteX1" fmla="*/ 352881 w 355457"/>
                <a:gd name="connsiteY1" fmla="*/ 1277584 h 1566071"/>
                <a:gd name="connsiteX2" fmla="*/ 350305 w 355457"/>
                <a:gd name="connsiteY2" fmla="*/ 1411525 h 1566071"/>
                <a:gd name="connsiteX3" fmla="*/ 345154 w 355457"/>
                <a:gd name="connsiteY3" fmla="*/ 1465616 h 1566071"/>
                <a:gd name="connsiteX4" fmla="*/ 332275 w 355457"/>
                <a:gd name="connsiteY4" fmla="*/ 1504252 h 1566071"/>
                <a:gd name="connsiteX5" fmla="*/ 314245 w 355457"/>
                <a:gd name="connsiteY5" fmla="*/ 1530010 h 1566071"/>
                <a:gd name="connsiteX6" fmla="*/ 291063 w 355457"/>
                <a:gd name="connsiteY6" fmla="*/ 1550616 h 1566071"/>
                <a:gd name="connsiteX7" fmla="*/ 270456 w 355457"/>
                <a:gd name="connsiteY7" fmla="*/ 1560919 h 1566071"/>
                <a:gd name="connsiteX8" fmla="*/ 249850 w 355457"/>
                <a:gd name="connsiteY8" fmla="*/ 1566071 h 1566071"/>
                <a:gd name="connsiteX9" fmla="*/ 213789 w 355457"/>
                <a:gd name="connsiteY9" fmla="*/ 1558344 h 1566071"/>
                <a:gd name="connsiteX10" fmla="*/ 185456 w 355457"/>
                <a:gd name="connsiteY10" fmla="*/ 1548041 h 1566071"/>
                <a:gd name="connsiteX11" fmla="*/ 159698 w 355457"/>
                <a:gd name="connsiteY11" fmla="*/ 1530010 h 1566071"/>
                <a:gd name="connsiteX12" fmla="*/ 149395 w 355457"/>
                <a:gd name="connsiteY12" fmla="*/ 1511980 h 1566071"/>
                <a:gd name="connsiteX13" fmla="*/ 139092 w 355457"/>
                <a:gd name="connsiteY13" fmla="*/ 1481070 h 1566071"/>
                <a:gd name="connsiteX14" fmla="*/ 131365 w 355457"/>
                <a:gd name="connsiteY14" fmla="*/ 1429555 h 1566071"/>
                <a:gd name="connsiteX15" fmla="*/ 126213 w 355457"/>
                <a:gd name="connsiteY15" fmla="*/ 1318797 h 1566071"/>
                <a:gd name="connsiteX16" fmla="*/ 128789 w 355457"/>
                <a:gd name="connsiteY16" fmla="*/ 1040613 h 1566071"/>
                <a:gd name="connsiteX17" fmla="*/ 128789 w 355457"/>
                <a:gd name="connsiteY17" fmla="*/ 685156 h 1566071"/>
                <a:gd name="connsiteX18" fmla="*/ 128789 w 355457"/>
                <a:gd name="connsiteY18" fmla="*/ 530610 h 1566071"/>
                <a:gd name="connsiteX19" fmla="*/ 128789 w 355457"/>
                <a:gd name="connsiteY19" fmla="*/ 368336 h 1566071"/>
                <a:gd name="connsiteX20" fmla="*/ 126213 w 355457"/>
                <a:gd name="connsiteY20" fmla="*/ 314245 h 1566071"/>
                <a:gd name="connsiteX21" fmla="*/ 113334 w 355457"/>
                <a:gd name="connsiteY21" fmla="*/ 255002 h 1566071"/>
                <a:gd name="connsiteX22" fmla="*/ 103031 w 355457"/>
                <a:gd name="connsiteY22" fmla="*/ 211214 h 1566071"/>
                <a:gd name="connsiteX23" fmla="*/ 82425 w 355457"/>
                <a:gd name="connsiteY23" fmla="*/ 164850 h 1566071"/>
                <a:gd name="connsiteX24" fmla="*/ 54091 w 355457"/>
                <a:gd name="connsiteY24" fmla="*/ 113334 h 1566071"/>
                <a:gd name="connsiteX25" fmla="*/ 28334 w 355457"/>
                <a:gd name="connsiteY25" fmla="*/ 82425 h 1566071"/>
                <a:gd name="connsiteX26" fmla="*/ 12879 w 355457"/>
                <a:gd name="connsiteY26" fmla="*/ 61819 h 1566071"/>
                <a:gd name="connsiteX27" fmla="*/ 2576 w 355457"/>
                <a:gd name="connsiteY27" fmla="*/ 38637 h 1566071"/>
                <a:gd name="connsiteX28" fmla="*/ 0 w 355457"/>
                <a:gd name="connsiteY28" fmla="*/ 20606 h 1566071"/>
                <a:gd name="connsiteX29" fmla="*/ 0 w 355457"/>
                <a:gd name="connsiteY29" fmla="*/ 12879 h 1566071"/>
                <a:gd name="connsiteX30" fmla="*/ 12879 w 355457"/>
                <a:gd name="connsiteY30" fmla="*/ 0 h 1566071"/>
                <a:gd name="connsiteX31" fmla="*/ 28334 w 355457"/>
                <a:gd name="connsiteY31" fmla="*/ 0 h 1566071"/>
                <a:gd name="connsiteX32" fmla="*/ 64395 w 355457"/>
                <a:gd name="connsiteY32" fmla="*/ 12879 h 1566071"/>
                <a:gd name="connsiteX33" fmla="*/ 200911 w 355457"/>
                <a:gd name="connsiteY33" fmla="*/ 64394 h 1566071"/>
                <a:gd name="connsiteX34" fmla="*/ 321972 w 355457"/>
                <a:gd name="connsiteY34" fmla="*/ 105607 h 1566071"/>
                <a:gd name="connsiteX35" fmla="*/ 327124 w 355457"/>
                <a:gd name="connsiteY35" fmla="*/ 206062 h 1566071"/>
                <a:gd name="connsiteX36" fmla="*/ 340002 w 355457"/>
                <a:gd name="connsiteY36" fmla="*/ 321972 h 1566071"/>
                <a:gd name="connsiteX37" fmla="*/ 355457 w 355457"/>
                <a:gd name="connsiteY37" fmla="*/ 502276 h 1566071"/>
                <a:gd name="connsiteX38" fmla="*/ 350305 w 355457"/>
                <a:gd name="connsiteY38" fmla="*/ 618186 h 1566071"/>
                <a:gd name="connsiteX39" fmla="*/ 347730 w 355457"/>
                <a:gd name="connsiteY39" fmla="*/ 896370 h 1566071"/>
                <a:gd name="connsiteX40" fmla="*/ 347730 w 355457"/>
                <a:gd name="connsiteY40" fmla="*/ 1009704 h 1566071"/>
                <a:gd name="connsiteX41" fmla="*/ 352881 w 355457"/>
                <a:gd name="connsiteY41" fmla="*/ 1135917 h 15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5457" h="1566071">
                  <a:moveTo>
                    <a:pt x="352881" y="1135917"/>
                  </a:moveTo>
                  <a:lnTo>
                    <a:pt x="352881" y="1277584"/>
                  </a:lnTo>
                  <a:cubicBezTo>
                    <a:pt x="352022" y="1322231"/>
                    <a:pt x="351164" y="1366878"/>
                    <a:pt x="350305" y="1411525"/>
                  </a:cubicBezTo>
                  <a:lnTo>
                    <a:pt x="345154" y="1465616"/>
                  </a:lnTo>
                  <a:lnTo>
                    <a:pt x="332275" y="1504252"/>
                  </a:lnTo>
                  <a:lnTo>
                    <a:pt x="314245" y="1530010"/>
                  </a:lnTo>
                  <a:lnTo>
                    <a:pt x="291063" y="1550616"/>
                  </a:lnTo>
                  <a:lnTo>
                    <a:pt x="270456" y="1560919"/>
                  </a:lnTo>
                  <a:lnTo>
                    <a:pt x="249850" y="1566071"/>
                  </a:lnTo>
                  <a:lnTo>
                    <a:pt x="213789" y="1558344"/>
                  </a:lnTo>
                  <a:lnTo>
                    <a:pt x="185456" y="1548041"/>
                  </a:lnTo>
                  <a:lnTo>
                    <a:pt x="159698" y="1530010"/>
                  </a:lnTo>
                  <a:lnTo>
                    <a:pt x="149395" y="1511980"/>
                  </a:lnTo>
                  <a:lnTo>
                    <a:pt x="139092" y="1481070"/>
                  </a:lnTo>
                  <a:lnTo>
                    <a:pt x="131365" y="1429555"/>
                  </a:lnTo>
                  <a:lnTo>
                    <a:pt x="126213" y="1318797"/>
                  </a:lnTo>
                  <a:cubicBezTo>
                    <a:pt x="127072" y="1226069"/>
                    <a:pt x="127930" y="1133341"/>
                    <a:pt x="128789" y="1040613"/>
                  </a:cubicBezTo>
                  <a:lnTo>
                    <a:pt x="128789" y="685156"/>
                  </a:lnTo>
                  <a:lnTo>
                    <a:pt x="128789" y="530610"/>
                  </a:lnTo>
                  <a:lnTo>
                    <a:pt x="128789" y="368336"/>
                  </a:lnTo>
                  <a:lnTo>
                    <a:pt x="126213" y="314245"/>
                  </a:lnTo>
                  <a:lnTo>
                    <a:pt x="113334" y="255002"/>
                  </a:lnTo>
                  <a:lnTo>
                    <a:pt x="103031" y="211214"/>
                  </a:lnTo>
                  <a:lnTo>
                    <a:pt x="82425" y="164850"/>
                  </a:lnTo>
                  <a:lnTo>
                    <a:pt x="54091" y="113334"/>
                  </a:lnTo>
                  <a:lnTo>
                    <a:pt x="28334" y="82425"/>
                  </a:lnTo>
                  <a:lnTo>
                    <a:pt x="12879" y="61819"/>
                  </a:lnTo>
                  <a:lnTo>
                    <a:pt x="2576" y="38637"/>
                  </a:lnTo>
                  <a:lnTo>
                    <a:pt x="0" y="20606"/>
                  </a:lnTo>
                  <a:lnTo>
                    <a:pt x="0" y="12879"/>
                  </a:lnTo>
                  <a:lnTo>
                    <a:pt x="12879" y="0"/>
                  </a:lnTo>
                  <a:lnTo>
                    <a:pt x="28334" y="0"/>
                  </a:lnTo>
                  <a:lnTo>
                    <a:pt x="64395" y="12879"/>
                  </a:lnTo>
                  <a:lnTo>
                    <a:pt x="200911" y="64394"/>
                  </a:lnTo>
                  <a:lnTo>
                    <a:pt x="321972" y="105607"/>
                  </a:lnTo>
                  <a:lnTo>
                    <a:pt x="327124" y="206062"/>
                  </a:lnTo>
                  <a:lnTo>
                    <a:pt x="340002" y="321972"/>
                  </a:lnTo>
                  <a:lnTo>
                    <a:pt x="355457" y="502276"/>
                  </a:lnTo>
                  <a:lnTo>
                    <a:pt x="350305" y="618186"/>
                  </a:lnTo>
                  <a:cubicBezTo>
                    <a:pt x="349447" y="710914"/>
                    <a:pt x="348588" y="803642"/>
                    <a:pt x="347730" y="896370"/>
                  </a:cubicBezTo>
                  <a:lnTo>
                    <a:pt x="347730" y="1009704"/>
                  </a:lnTo>
                  <a:lnTo>
                    <a:pt x="352881" y="113591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DAD5D3A0-3625-4C9D-8F6F-347B1D59E10D}"/>
                </a:ext>
              </a:extLst>
            </p:cNvPr>
            <p:cNvSpPr/>
            <p:nvPr/>
          </p:nvSpPr>
          <p:spPr>
            <a:xfrm>
              <a:off x="2782888" y="3494088"/>
              <a:ext cx="1322829" cy="1387475"/>
            </a:xfrm>
            <a:custGeom>
              <a:avLst/>
              <a:gdLst>
                <a:gd name="connsiteX0" fmla="*/ 492919 w 1321594"/>
                <a:gd name="connsiteY0" fmla="*/ 219075 h 1388269"/>
                <a:gd name="connsiteX1" fmla="*/ 821532 w 1321594"/>
                <a:gd name="connsiteY1" fmla="*/ 100012 h 1388269"/>
                <a:gd name="connsiteX2" fmla="*/ 888207 w 1321594"/>
                <a:gd name="connsiteY2" fmla="*/ 59531 h 1388269"/>
                <a:gd name="connsiteX3" fmla="*/ 950119 w 1321594"/>
                <a:gd name="connsiteY3" fmla="*/ 11906 h 1388269"/>
                <a:gd name="connsiteX4" fmla="*/ 971550 w 1321594"/>
                <a:gd name="connsiteY4" fmla="*/ 0 h 1388269"/>
                <a:gd name="connsiteX5" fmla="*/ 992982 w 1321594"/>
                <a:gd name="connsiteY5" fmla="*/ 4762 h 1388269"/>
                <a:gd name="connsiteX6" fmla="*/ 1042988 w 1321594"/>
                <a:gd name="connsiteY6" fmla="*/ 23812 h 1388269"/>
                <a:gd name="connsiteX7" fmla="*/ 1133475 w 1321594"/>
                <a:gd name="connsiteY7" fmla="*/ 71437 h 1388269"/>
                <a:gd name="connsiteX8" fmla="*/ 1202532 w 1321594"/>
                <a:gd name="connsiteY8" fmla="*/ 119062 h 1388269"/>
                <a:gd name="connsiteX9" fmla="*/ 1250157 w 1321594"/>
                <a:gd name="connsiteY9" fmla="*/ 157162 h 1388269"/>
                <a:gd name="connsiteX10" fmla="*/ 1295400 w 1321594"/>
                <a:gd name="connsiteY10" fmla="*/ 207169 h 1388269"/>
                <a:gd name="connsiteX11" fmla="*/ 1307307 w 1321594"/>
                <a:gd name="connsiteY11" fmla="*/ 228600 h 1388269"/>
                <a:gd name="connsiteX12" fmla="*/ 1312069 w 1321594"/>
                <a:gd name="connsiteY12" fmla="*/ 250031 h 1388269"/>
                <a:gd name="connsiteX13" fmla="*/ 1307307 w 1321594"/>
                <a:gd name="connsiteY13" fmla="*/ 271462 h 1388269"/>
                <a:gd name="connsiteX14" fmla="*/ 1290638 w 1321594"/>
                <a:gd name="connsiteY14" fmla="*/ 292894 h 1388269"/>
                <a:gd name="connsiteX15" fmla="*/ 1247775 w 1321594"/>
                <a:gd name="connsiteY15" fmla="*/ 319087 h 1388269"/>
                <a:gd name="connsiteX16" fmla="*/ 1171575 w 1321594"/>
                <a:gd name="connsiteY16" fmla="*/ 354806 h 1388269"/>
                <a:gd name="connsiteX17" fmla="*/ 1109663 w 1321594"/>
                <a:gd name="connsiteY17" fmla="*/ 381000 h 1388269"/>
                <a:gd name="connsiteX18" fmla="*/ 1085850 w 1321594"/>
                <a:gd name="connsiteY18" fmla="*/ 402431 h 1388269"/>
                <a:gd name="connsiteX19" fmla="*/ 1050132 w 1321594"/>
                <a:gd name="connsiteY19" fmla="*/ 440531 h 1388269"/>
                <a:gd name="connsiteX20" fmla="*/ 912019 w 1321594"/>
                <a:gd name="connsiteY20" fmla="*/ 578644 h 1388269"/>
                <a:gd name="connsiteX21" fmla="*/ 812007 w 1321594"/>
                <a:gd name="connsiteY21" fmla="*/ 681037 h 1388269"/>
                <a:gd name="connsiteX22" fmla="*/ 790575 w 1321594"/>
                <a:gd name="connsiteY22" fmla="*/ 702469 h 1388269"/>
                <a:gd name="connsiteX23" fmla="*/ 776288 w 1321594"/>
                <a:gd name="connsiteY23" fmla="*/ 726281 h 1388269"/>
                <a:gd name="connsiteX24" fmla="*/ 773907 w 1321594"/>
                <a:gd name="connsiteY24" fmla="*/ 740569 h 1388269"/>
                <a:gd name="connsiteX25" fmla="*/ 778669 w 1321594"/>
                <a:gd name="connsiteY25" fmla="*/ 759619 h 1388269"/>
                <a:gd name="connsiteX26" fmla="*/ 785813 w 1321594"/>
                <a:gd name="connsiteY26" fmla="*/ 769144 h 1388269"/>
                <a:gd name="connsiteX27" fmla="*/ 835819 w 1321594"/>
                <a:gd name="connsiteY27" fmla="*/ 809625 h 1388269"/>
                <a:gd name="connsiteX28" fmla="*/ 904875 w 1321594"/>
                <a:gd name="connsiteY28" fmla="*/ 859631 h 1388269"/>
                <a:gd name="connsiteX29" fmla="*/ 1092994 w 1321594"/>
                <a:gd name="connsiteY29" fmla="*/ 995362 h 1388269"/>
                <a:gd name="connsiteX30" fmla="*/ 1193007 w 1321594"/>
                <a:gd name="connsiteY30" fmla="*/ 1071562 h 1388269"/>
                <a:gd name="connsiteX31" fmla="*/ 1243013 w 1321594"/>
                <a:gd name="connsiteY31" fmla="*/ 1114425 h 1388269"/>
                <a:gd name="connsiteX32" fmla="*/ 1276350 w 1321594"/>
                <a:gd name="connsiteY32" fmla="*/ 1152525 h 1388269"/>
                <a:gd name="connsiteX33" fmla="*/ 1302544 w 1321594"/>
                <a:gd name="connsiteY33" fmla="*/ 1195387 h 1388269"/>
                <a:gd name="connsiteX34" fmla="*/ 1319213 w 1321594"/>
                <a:gd name="connsiteY34" fmla="*/ 1243012 h 1388269"/>
                <a:gd name="connsiteX35" fmla="*/ 1321594 w 1321594"/>
                <a:gd name="connsiteY35" fmla="*/ 1266825 h 1388269"/>
                <a:gd name="connsiteX36" fmla="*/ 1321594 w 1321594"/>
                <a:gd name="connsiteY36" fmla="*/ 1304925 h 1388269"/>
                <a:gd name="connsiteX37" fmla="*/ 1314450 w 1321594"/>
                <a:gd name="connsiteY37" fmla="*/ 1328737 h 1388269"/>
                <a:gd name="connsiteX38" fmla="*/ 1300163 w 1321594"/>
                <a:gd name="connsiteY38" fmla="*/ 1352550 h 1388269"/>
                <a:gd name="connsiteX39" fmla="*/ 1271588 w 1321594"/>
                <a:gd name="connsiteY39" fmla="*/ 1369219 h 1388269"/>
                <a:gd name="connsiteX40" fmla="*/ 1231107 w 1321594"/>
                <a:gd name="connsiteY40" fmla="*/ 1385887 h 1388269"/>
                <a:gd name="connsiteX41" fmla="*/ 1195388 w 1321594"/>
                <a:gd name="connsiteY41" fmla="*/ 1388269 h 1388269"/>
                <a:gd name="connsiteX42" fmla="*/ 916782 w 1321594"/>
                <a:gd name="connsiteY42" fmla="*/ 1216819 h 1388269"/>
                <a:gd name="connsiteX43" fmla="*/ 916782 w 1321594"/>
                <a:gd name="connsiteY43" fmla="*/ 1190625 h 1388269"/>
                <a:gd name="connsiteX44" fmla="*/ 912019 w 1321594"/>
                <a:gd name="connsiteY44" fmla="*/ 1152525 h 1388269"/>
                <a:gd name="connsiteX45" fmla="*/ 897732 w 1321594"/>
                <a:gd name="connsiteY45" fmla="*/ 1119187 h 1388269"/>
                <a:gd name="connsiteX46" fmla="*/ 876300 w 1321594"/>
                <a:gd name="connsiteY46" fmla="*/ 1078706 h 1388269"/>
                <a:gd name="connsiteX47" fmla="*/ 833438 w 1321594"/>
                <a:gd name="connsiteY47" fmla="*/ 1026319 h 1388269"/>
                <a:gd name="connsiteX48" fmla="*/ 757238 w 1321594"/>
                <a:gd name="connsiteY48" fmla="*/ 940594 h 1388269"/>
                <a:gd name="connsiteX49" fmla="*/ 657225 w 1321594"/>
                <a:gd name="connsiteY49" fmla="*/ 845344 h 1388269"/>
                <a:gd name="connsiteX50" fmla="*/ 616744 w 1321594"/>
                <a:gd name="connsiteY50" fmla="*/ 800100 h 1388269"/>
                <a:gd name="connsiteX51" fmla="*/ 602457 w 1321594"/>
                <a:gd name="connsiteY51" fmla="*/ 769144 h 1388269"/>
                <a:gd name="connsiteX52" fmla="*/ 597694 w 1321594"/>
                <a:gd name="connsiteY52" fmla="*/ 740569 h 1388269"/>
                <a:gd name="connsiteX53" fmla="*/ 611982 w 1321594"/>
                <a:gd name="connsiteY53" fmla="*/ 700087 h 1388269"/>
                <a:gd name="connsiteX54" fmla="*/ 683419 w 1321594"/>
                <a:gd name="connsiteY54" fmla="*/ 597694 h 1388269"/>
                <a:gd name="connsiteX55" fmla="*/ 871538 w 1321594"/>
                <a:gd name="connsiteY55" fmla="*/ 321469 h 1388269"/>
                <a:gd name="connsiteX56" fmla="*/ 883444 w 1321594"/>
                <a:gd name="connsiteY56" fmla="*/ 300037 h 1388269"/>
                <a:gd name="connsiteX57" fmla="*/ 878682 w 1321594"/>
                <a:gd name="connsiteY57" fmla="*/ 288131 h 1388269"/>
                <a:gd name="connsiteX58" fmla="*/ 871538 w 1321594"/>
                <a:gd name="connsiteY58" fmla="*/ 280987 h 1388269"/>
                <a:gd name="connsiteX59" fmla="*/ 857250 w 1321594"/>
                <a:gd name="connsiteY59" fmla="*/ 280987 h 1388269"/>
                <a:gd name="connsiteX60" fmla="*/ 826294 w 1321594"/>
                <a:gd name="connsiteY60" fmla="*/ 288131 h 1388269"/>
                <a:gd name="connsiteX61" fmla="*/ 776288 w 1321594"/>
                <a:gd name="connsiteY61" fmla="*/ 311944 h 1388269"/>
                <a:gd name="connsiteX62" fmla="*/ 647700 w 1321594"/>
                <a:gd name="connsiteY62" fmla="*/ 388144 h 1388269"/>
                <a:gd name="connsiteX63" fmla="*/ 390525 w 1321594"/>
                <a:gd name="connsiteY63" fmla="*/ 533400 h 1388269"/>
                <a:gd name="connsiteX64" fmla="*/ 354807 w 1321594"/>
                <a:gd name="connsiteY64" fmla="*/ 554831 h 1388269"/>
                <a:gd name="connsiteX65" fmla="*/ 335757 w 1321594"/>
                <a:gd name="connsiteY65" fmla="*/ 550069 h 1388269"/>
                <a:gd name="connsiteX66" fmla="*/ 292894 w 1321594"/>
                <a:gd name="connsiteY66" fmla="*/ 533400 h 1388269"/>
                <a:gd name="connsiteX67" fmla="*/ 273844 w 1321594"/>
                <a:gd name="connsiteY67" fmla="*/ 519112 h 1388269"/>
                <a:gd name="connsiteX68" fmla="*/ 254794 w 1321594"/>
                <a:gd name="connsiteY68" fmla="*/ 502444 h 1388269"/>
                <a:gd name="connsiteX69" fmla="*/ 197644 w 1321594"/>
                <a:gd name="connsiteY69" fmla="*/ 445294 h 1388269"/>
                <a:gd name="connsiteX70" fmla="*/ 21432 w 1321594"/>
                <a:gd name="connsiteY70" fmla="*/ 252412 h 1388269"/>
                <a:gd name="connsiteX71" fmla="*/ 4763 w 1321594"/>
                <a:gd name="connsiteY71" fmla="*/ 228600 h 1388269"/>
                <a:gd name="connsiteX72" fmla="*/ 0 w 1321594"/>
                <a:gd name="connsiteY72" fmla="*/ 207169 h 1388269"/>
                <a:gd name="connsiteX73" fmla="*/ 4763 w 1321594"/>
                <a:gd name="connsiteY73" fmla="*/ 188119 h 1388269"/>
                <a:gd name="connsiteX74" fmla="*/ 19050 w 1321594"/>
                <a:gd name="connsiteY74" fmla="*/ 185737 h 1388269"/>
                <a:gd name="connsiteX75" fmla="*/ 45244 w 1321594"/>
                <a:gd name="connsiteY75" fmla="*/ 195262 h 1388269"/>
                <a:gd name="connsiteX76" fmla="*/ 92869 w 1321594"/>
                <a:gd name="connsiteY76" fmla="*/ 219075 h 1388269"/>
                <a:gd name="connsiteX77" fmla="*/ 154782 w 1321594"/>
                <a:gd name="connsiteY77" fmla="*/ 245269 h 1388269"/>
                <a:gd name="connsiteX78" fmla="*/ 211932 w 1321594"/>
                <a:gd name="connsiteY78" fmla="*/ 266700 h 1388269"/>
                <a:gd name="connsiteX79" fmla="*/ 266700 w 1321594"/>
                <a:gd name="connsiteY79" fmla="*/ 280987 h 1388269"/>
                <a:gd name="connsiteX80" fmla="*/ 314325 w 1321594"/>
                <a:gd name="connsiteY80" fmla="*/ 280987 h 1388269"/>
                <a:gd name="connsiteX81" fmla="*/ 366713 w 1321594"/>
                <a:gd name="connsiteY81" fmla="*/ 273844 h 1388269"/>
                <a:gd name="connsiteX82" fmla="*/ 438150 w 1321594"/>
                <a:gd name="connsiteY82" fmla="*/ 245269 h 1388269"/>
                <a:gd name="connsiteX83" fmla="*/ 492919 w 1321594"/>
                <a:gd name="connsiteY83" fmla="*/ 2190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21594" h="1388269">
                  <a:moveTo>
                    <a:pt x="492919" y="219075"/>
                  </a:moveTo>
                  <a:lnTo>
                    <a:pt x="821532" y="100012"/>
                  </a:lnTo>
                  <a:lnTo>
                    <a:pt x="888207" y="59531"/>
                  </a:lnTo>
                  <a:lnTo>
                    <a:pt x="950119" y="11906"/>
                  </a:lnTo>
                  <a:lnTo>
                    <a:pt x="971550" y="0"/>
                  </a:lnTo>
                  <a:lnTo>
                    <a:pt x="992982" y="4762"/>
                  </a:lnTo>
                  <a:lnTo>
                    <a:pt x="1042988" y="23812"/>
                  </a:lnTo>
                  <a:lnTo>
                    <a:pt x="1133475" y="71437"/>
                  </a:lnTo>
                  <a:lnTo>
                    <a:pt x="1202532" y="119062"/>
                  </a:lnTo>
                  <a:lnTo>
                    <a:pt x="1250157" y="157162"/>
                  </a:lnTo>
                  <a:lnTo>
                    <a:pt x="1295400" y="207169"/>
                  </a:lnTo>
                  <a:lnTo>
                    <a:pt x="1307307" y="228600"/>
                  </a:lnTo>
                  <a:lnTo>
                    <a:pt x="1312069" y="250031"/>
                  </a:lnTo>
                  <a:lnTo>
                    <a:pt x="1307307" y="271462"/>
                  </a:lnTo>
                  <a:lnTo>
                    <a:pt x="1290638" y="292894"/>
                  </a:lnTo>
                  <a:lnTo>
                    <a:pt x="1247775" y="319087"/>
                  </a:lnTo>
                  <a:lnTo>
                    <a:pt x="1171575" y="354806"/>
                  </a:lnTo>
                  <a:lnTo>
                    <a:pt x="1109663" y="381000"/>
                  </a:lnTo>
                  <a:lnTo>
                    <a:pt x="1085850" y="402431"/>
                  </a:lnTo>
                  <a:lnTo>
                    <a:pt x="1050132" y="440531"/>
                  </a:lnTo>
                  <a:lnTo>
                    <a:pt x="912019" y="578644"/>
                  </a:lnTo>
                  <a:lnTo>
                    <a:pt x="812007" y="681037"/>
                  </a:lnTo>
                  <a:lnTo>
                    <a:pt x="790575" y="702469"/>
                  </a:lnTo>
                  <a:lnTo>
                    <a:pt x="776288" y="726281"/>
                  </a:lnTo>
                  <a:lnTo>
                    <a:pt x="773907" y="740569"/>
                  </a:lnTo>
                  <a:lnTo>
                    <a:pt x="778669" y="759619"/>
                  </a:lnTo>
                  <a:lnTo>
                    <a:pt x="785813" y="769144"/>
                  </a:lnTo>
                  <a:lnTo>
                    <a:pt x="835819" y="809625"/>
                  </a:lnTo>
                  <a:lnTo>
                    <a:pt x="904875" y="859631"/>
                  </a:lnTo>
                  <a:lnTo>
                    <a:pt x="1092994" y="995362"/>
                  </a:lnTo>
                  <a:lnTo>
                    <a:pt x="1193007" y="1071562"/>
                  </a:lnTo>
                  <a:lnTo>
                    <a:pt x="1243013" y="1114425"/>
                  </a:lnTo>
                  <a:lnTo>
                    <a:pt x="1276350" y="1152525"/>
                  </a:lnTo>
                  <a:lnTo>
                    <a:pt x="1302544" y="1195387"/>
                  </a:lnTo>
                  <a:lnTo>
                    <a:pt x="1319213" y="1243012"/>
                  </a:lnTo>
                  <a:lnTo>
                    <a:pt x="1321594" y="1266825"/>
                  </a:lnTo>
                  <a:lnTo>
                    <a:pt x="1321594" y="1304925"/>
                  </a:lnTo>
                  <a:lnTo>
                    <a:pt x="1314450" y="1328737"/>
                  </a:lnTo>
                  <a:lnTo>
                    <a:pt x="1300163" y="1352550"/>
                  </a:lnTo>
                  <a:lnTo>
                    <a:pt x="1271588" y="1369219"/>
                  </a:lnTo>
                  <a:lnTo>
                    <a:pt x="1231107" y="1385887"/>
                  </a:lnTo>
                  <a:lnTo>
                    <a:pt x="1195388" y="1388269"/>
                  </a:lnTo>
                  <a:lnTo>
                    <a:pt x="916782" y="1216819"/>
                  </a:lnTo>
                  <a:lnTo>
                    <a:pt x="916782" y="1190625"/>
                  </a:lnTo>
                  <a:lnTo>
                    <a:pt x="912019" y="1152525"/>
                  </a:lnTo>
                  <a:lnTo>
                    <a:pt x="897732" y="1119187"/>
                  </a:lnTo>
                  <a:lnTo>
                    <a:pt x="876300" y="1078706"/>
                  </a:lnTo>
                  <a:lnTo>
                    <a:pt x="833438" y="1026319"/>
                  </a:lnTo>
                  <a:lnTo>
                    <a:pt x="757238" y="940594"/>
                  </a:lnTo>
                  <a:lnTo>
                    <a:pt x="657225" y="845344"/>
                  </a:lnTo>
                  <a:lnTo>
                    <a:pt x="616744" y="800100"/>
                  </a:lnTo>
                  <a:lnTo>
                    <a:pt x="602457" y="769144"/>
                  </a:lnTo>
                  <a:lnTo>
                    <a:pt x="597694" y="740569"/>
                  </a:lnTo>
                  <a:lnTo>
                    <a:pt x="611982" y="700087"/>
                  </a:lnTo>
                  <a:lnTo>
                    <a:pt x="683419" y="597694"/>
                  </a:lnTo>
                  <a:lnTo>
                    <a:pt x="871538" y="321469"/>
                  </a:lnTo>
                  <a:lnTo>
                    <a:pt x="883444" y="300037"/>
                  </a:lnTo>
                  <a:lnTo>
                    <a:pt x="878682" y="288131"/>
                  </a:lnTo>
                  <a:lnTo>
                    <a:pt x="871538" y="280987"/>
                  </a:lnTo>
                  <a:lnTo>
                    <a:pt x="857250" y="280987"/>
                  </a:lnTo>
                  <a:lnTo>
                    <a:pt x="826294" y="288131"/>
                  </a:lnTo>
                  <a:lnTo>
                    <a:pt x="776288" y="311944"/>
                  </a:lnTo>
                  <a:lnTo>
                    <a:pt x="647700" y="388144"/>
                  </a:lnTo>
                  <a:lnTo>
                    <a:pt x="390525" y="533400"/>
                  </a:lnTo>
                  <a:lnTo>
                    <a:pt x="354807" y="554831"/>
                  </a:lnTo>
                  <a:lnTo>
                    <a:pt x="335757" y="550069"/>
                  </a:lnTo>
                  <a:lnTo>
                    <a:pt x="292894" y="533400"/>
                  </a:lnTo>
                  <a:lnTo>
                    <a:pt x="273844" y="519112"/>
                  </a:lnTo>
                  <a:lnTo>
                    <a:pt x="254794" y="502444"/>
                  </a:lnTo>
                  <a:lnTo>
                    <a:pt x="197644" y="445294"/>
                  </a:lnTo>
                  <a:lnTo>
                    <a:pt x="21432" y="252412"/>
                  </a:lnTo>
                  <a:lnTo>
                    <a:pt x="4763" y="228600"/>
                  </a:lnTo>
                  <a:lnTo>
                    <a:pt x="0" y="207169"/>
                  </a:lnTo>
                  <a:lnTo>
                    <a:pt x="4763" y="188119"/>
                  </a:lnTo>
                  <a:lnTo>
                    <a:pt x="19050" y="185737"/>
                  </a:lnTo>
                  <a:lnTo>
                    <a:pt x="45244" y="195262"/>
                  </a:lnTo>
                  <a:lnTo>
                    <a:pt x="92869" y="219075"/>
                  </a:lnTo>
                  <a:lnTo>
                    <a:pt x="154782" y="245269"/>
                  </a:lnTo>
                  <a:lnTo>
                    <a:pt x="211932" y="266700"/>
                  </a:lnTo>
                  <a:lnTo>
                    <a:pt x="266700" y="280987"/>
                  </a:lnTo>
                  <a:lnTo>
                    <a:pt x="314325" y="280987"/>
                  </a:lnTo>
                  <a:lnTo>
                    <a:pt x="366713" y="273844"/>
                  </a:lnTo>
                  <a:lnTo>
                    <a:pt x="438150" y="245269"/>
                  </a:lnTo>
                  <a:lnTo>
                    <a:pt x="492919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5074C847-0EF6-4197-8CDD-F8870DBCF2FB}"/>
                </a:ext>
              </a:extLst>
            </p:cNvPr>
            <p:cNvSpPr/>
            <p:nvPr/>
          </p:nvSpPr>
          <p:spPr>
            <a:xfrm>
              <a:off x="4831447" y="1752600"/>
              <a:ext cx="2031090" cy="839788"/>
            </a:xfrm>
            <a:custGeom>
              <a:avLst/>
              <a:gdLst>
                <a:gd name="connsiteX0" fmla="*/ 452438 w 2031207"/>
                <a:gd name="connsiteY0" fmla="*/ 361950 h 840581"/>
                <a:gd name="connsiteX1" fmla="*/ 100013 w 2031207"/>
                <a:gd name="connsiteY1" fmla="*/ 409575 h 840581"/>
                <a:gd name="connsiteX2" fmla="*/ 0 w 2031207"/>
                <a:gd name="connsiteY2" fmla="*/ 254794 h 840581"/>
                <a:gd name="connsiteX3" fmla="*/ 273844 w 2031207"/>
                <a:gd name="connsiteY3" fmla="*/ 221456 h 840581"/>
                <a:gd name="connsiteX4" fmla="*/ 542925 w 2031207"/>
                <a:gd name="connsiteY4" fmla="*/ 185738 h 840581"/>
                <a:gd name="connsiteX5" fmla="*/ 831057 w 2031207"/>
                <a:gd name="connsiteY5" fmla="*/ 150019 h 840581"/>
                <a:gd name="connsiteX6" fmla="*/ 997744 w 2031207"/>
                <a:gd name="connsiteY6" fmla="*/ 135731 h 840581"/>
                <a:gd name="connsiteX7" fmla="*/ 1183482 w 2031207"/>
                <a:gd name="connsiteY7" fmla="*/ 114300 h 840581"/>
                <a:gd name="connsiteX8" fmla="*/ 1552575 w 2031207"/>
                <a:gd name="connsiteY8" fmla="*/ 71438 h 840581"/>
                <a:gd name="connsiteX9" fmla="*/ 1585913 w 2031207"/>
                <a:gd name="connsiteY9" fmla="*/ 66675 h 840581"/>
                <a:gd name="connsiteX10" fmla="*/ 1624013 w 2031207"/>
                <a:gd name="connsiteY10" fmla="*/ 57150 h 840581"/>
                <a:gd name="connsiteX11" fmla="*/ 1671638 w 2031207"/>
                <a:gd name="connsiteY11" fmla="*/ 35719 h 840581"/>
                <a:gd name="connsiteX12" fmla="*/ 1738313 w 2031207"/>
                <a:gd name="connsiteY12" fmla="*/ 0 h 840581"/>
                <a:gd name="connsiteX13" fmla="*/ 1762125 w 2031207"/>
                <a:gd name="connsiteY13" fmla="*/ 2381 h 840581"/>
                <a:gd name="connsiteX14" fmla="*/ 1824038 w 2031207"/>
                <a:gd name="connsiteY14" fmla="*/ 30956 h 840581"/>
                <a:gd name="connsiteX15" fmla="*/ 1878807 w 2031207"/>
                <a:gd name="connsiteY15" fmla="*/ 61913 h 840581"/>
                <a:gd name="connsiteX16" fmla="*/ 1909763 w 2031207"/>
                <a:gd name="connsiteY16" fmla="*/ 85725 h 840581"/>
                <a:gd name="connsiteX17" fmla="*/ 1950244 w 2031207"/>
                <a:gd name="connsiteY17" fmla="*/ 116681 h 840581"/>
                <a:gd name="connsiteX18" fmla="*/ 1985963 w 2031207"/>
                <a:gd name="connsiteY18" fmla="*/ 150019 h 840581"/>
                <a:gd name="connsiteX19" fmla="*/ 2009775 w 2031207"/>
                <a:gd name="connsiteY19" fmla="*/ 178594 h 840581"/>
                <a:gd name="connsiteX20" fmla="*/ 2019300 w 2031207"/>
                <a:gd name="connsiteY20" fmla="*/ 197644 h 840581"/>
                <a:gd name="connsiteX21" fmla="*/ 2026444 w 2031207"/>
                <a:gd name="connsiteY21" fmla="*/ 216694 h 840581"/>
                <a:gd name="connsiteX22" fmla="*/ 2031207 w 2031207"/>
                <a:gd name="connsiteY22" fmla="*/ 245269 h 840581"/>
                <a:gd name="connsiteX23" fmla="*/ 2026444 w 2031207"/>
                <a:gd name="connsiteY23" fmla="*/ 257175 h 840581"/>
                <a:gd name="connsiteX24" fmla="*/ 2007394 w 2031207"/>
                <a:gd name="connsiteY24" fmla="*/ 285750 h 840581"/>
                <a:gd name="connsiteX25" fmla="*/ 1943100 w 2031207"/>
                <a:gd name="connsiteY25" fmla="*/ 350044 h 840581"/>
                <a:gd name="connsiteX26" fmla="*/ 1907382 w 2031207"/>
                <a:gd name="connsiteY26" fmla="*/ 442913 h 840581"/>
                <a:gd name="connsiteX27" fmla="*/ 1850232 w 2031207"/>
                <a:gd name="connsiteY27" fmla="*/ 604838 h 840581"/>
                <a:gd name="connsiteX28" fmla="*/ 1816894 w 2031207"/>
                <a:gd name="connsiteY28" fmla="*/ 711994 h 840581"/>
                <a:gd name="connsiteX29" fmla="*/ 1793082 w 2031207"/>
                <a:gd name="connsiteY29" fmla="*/ 759619 h 840581"/>
                <a:gd name="connsiteX30" fmla="*/ 1769269 w 2031207"/>
                <a:gd name="connsiteY30" fmla="*/ 795338 h 840581"/>
                <a:gd name="connsiteX31" fmla="*/ 1745457 w 2031207"/>
                <a:gd name="connsiteY31" fmla="*/ 819150 h 840581"/>
                <a:gd name="connsiteX32" fmla="*/ 1716882 w 2031207"/>
                <a:gd name="connsiteY32" fmla="*/ 835819 h 840581"/>
                <a:gd name="connsiteX33" fmla="*/ 1695450 w 2031207"/>
                <a:gd name="connsiteY33" fmla="*/ 840581 h 840581"/>
                <a:gd name="connsiteX34" fmla="*/ 1678782 w 2031207"/>
                <a:gd name="connsiteY34" fmla="*/ 840581 h 840581"/>
                <a:gd name="connsiteX35" fmla="*/ 1647825 w 2031207"/>
                <a:gd name="connsiteY35" fmla="*/ 835819 h 840581"/>
                <a:gd name="connsiteX36" fmla="*/ 1624013 w 2031207"/>
                <a:gd name="connsiteY36" fmla="*/ 821531 h 840581"/>
                <a:gd name="connsiteX37" fmla="*/ 1604963 w 2031207"/>
                <a:gd name="connsiteY37" fmla="*/ 607219 h 840581"/>
                <a:gd name="connsiteX38" fmla="*/ 1621632 w 2031207"/>
                <a:gd name="connsiteY38" fmla="*/ 500063 h 840581"/>
                <a:gd name="connsiteX39" fmla="*/ 1652588 w 2031207"/>
                <a:gd name="connsiteY39" fmla="*/ 357188 h 840581"/>
                <a:gd name="connsiteX40" fmla="*/ 1669257 w 2031207"/>
                <a:gd name="connsiteY40" fmla="*/ 278606 h 840581"/>
                <a:gd name="connsiteX41" fmla="*/ 1669257 w 2031207"/>
                <a:gd name="connsiteY41" fmla="*/ 266700 h 840581"/>
                <a:gd name="connsiteX42" fmla="*/ 1659732 w 2031207"/>
                <a:gd name="connsiteY42" fmla="*/ 247650 h 840581"/>
                <a:gd name="connsiteX43" fmla="*/ 1645444 w 2031207"/>
                <a:gd name="connsiteY43" fmla="*/ 230981 h 840581"/>
                <a:gd name="connsiteX44" fmla="*/ 1628775 w 2031207"/>
                <a:gd name="connsiteY44" fmla="*/ 214313 h 840581"/>
                <a:gd name="connsiteX45" fmla="*/ 1607344 w 2031207"/>
                <a:gd name="connsiteY45" fmla="*/ 204788 h 840581"/>
                <a:gd name="connsiteX46" fmla="*/ 1576388 w 2031207"/>
                <a:gd name="connsiteY46" fmla="*/ 202406 h 840581"/>
                <a:gd name="connsiteX47" fmla="*/ 1314450 w 2031207"/>
                <a:gd name="connsiteY47" fmla="*/ 233363 h 840581"/>
                <a:gd name="connsiteX48" fmla="*/ 1000125 w 2031207"/>
                <a:gd name="connsiteY48" fmla="*/ 273844 h 840581"/>
                <a:gd name="connsiteX49" fmla="*/ 823913 w 2031207"/>
                <a:gd name="connsiteY49" fmla="*/ 311944 h 840581"/>
                <a:gd name="connsiteX50" fmla="*/ 452438 w 2031207"/>
                <a:gd name="connsiteY50" fmla="*/ 36195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1207" h="840581">
                  <a:moveTo>
                    <a:pt x="452438" y="361950"/>
                  </a:moveTo>
                  <a:lnTo>
                    <a:pt x="100013" y="409575"/>
                  </a:lnTo>
                  <a:lnTo>
                    <a:pt x="0" y="254794"/>
                  </a:lnTo>
                  <a:lnTo>
                    <a:pt x="273844" y="221456"/>
                  </a:lnTo>
                  <a:lnTo>
                    <a:pt x="542925" y="185738"/>
                  </a:lnTo>
                  <a:lnTo>
                    <a:pt x="831057" y="150019"/>
                  </a:lnTo>
                  <a:lnTo>
                    <a:pt x="997744" y="135731"/>
                  </a:lnTo>
                  <a:lnTo>
                    <a:pt x="1183482" y="114300"/>
                  </a:lnTo>
                  <a:lnTo>
                    <a:pt x="1552575" y="71438"/>
                  </a:lnTo>
                  <a:lnTo>
                    <a:pt x="1585913" y="66675"/>
                  </a:lnTo>
                  <a:lnTo>
                    <a:pt x="1624013" y="57150"/>
                  </a:lnTo>
                  <a:lnTo>
                    <a:pt x="1671638" y="35719"/>
                  </a:lnTo>
                  <a:lnTo>
                    <a:pt x="1738313" y="0"/>
                  </a:lnTo>
                  <a:lnTo>
                    <a:pt x="1762125" y="2381"/>
                  </a:lnTo>
                  <a:lnTo>
                    <a:pt x="1824038" y="30956"/>
                  </a:lnTo>
                  <a:lnTo>
                    <a:pt x="1878807" y="61913"/>
                  </a:lnTo>
                  <a:lnTo>
                    <a:pt x="1909763" y="85725"/>
                  </a:lnTo>
                  <a:lnTo>
                    <a:pt x="1950244" y="116681"/>
                  </a:lnTo>
                  <a:lnTo>
                    <a:pt x="1985963" y="150019"/>
                  </a:lnTo>
                  <a:lnTo>
                    <a:pt x="2009775" y="178594"/>
                  </a:lnTo>
                  <a:lnTo>
                    <a:pt x="2019300" y="197644"/>
                  </a:lnTo>
                  <a:lnTo>
                    <a:pt x="2026444" y="216694"/>
                  </a:lnTo>
                  <a:lnTo>
                    <a:pt x="2031207" y="245269"/>
                  </a:lnTo>
                  <a:lnTo>
                    <a:pt x="2026444" y="257175"/>
                  </a:lnTo>
                  <a:lnTo>
                    <a:pt x="2007394" y="285750"/>
                  </a:lnTo>
                  <a:lnTo>
                    <a:pt x="1943100" y="350044"/>
                  </a:lnTo>
                  <a:lnTo>
                    <a:pt x="1907382" y="442913"/>
                  </a:lnTo>
                  <a:lnTo>
                    <a:pt x="1850232" y="604838"/>
                  </a:lnTo>
                  <a:lnTo>
                    <a:pt x="1816894" y="711994"/>
                  </a:lnTo>
                  <a:lnTo>
                    <a:pt x="1793082" y="759619"/>
                  </a:lnTo>
                  <a:lnTo>
                    <a:pt x="1769269" y="795338"/>
                  </a:lnTo>
                  <a:lnTo>
                    <a:pt x="1745457" y="819150"/>
                  </a:lnTo>
                  <a:lnTo>
                    <a:pt x="1716882" y="835819"/>
                  </a:lnTo>
                  <a:lnTo>
                    <a:pt x="1695450" y="840581"/>
                  </a:lnTo>
                  <a:lnTo>
                    <a:pt x="1678782" y="840581"/>
                  </a:lnTo>
                  <a:lnTo>
                    <a:pt x="1647825" y="835819"/>
                  </a:lnTo>
                  <a:lnTo>
                    <a:pt x="1624013" y="821531"/>
                  </a:lnTo>
                  <a:lnTo>
                    <a:pt x="1604963" y="607219"/>
                  </a:lnTo>
                  <a:lnTo>
                    <a:pt x="1621632" y="500063"/>
                  </a:lnTo>
                  <a:lnTo>
                    <a:pt x="1652588" y="357188"/>
                  </a:lnTo>
                  <a:lnTo>
                    <a:pt x="1669257" y="278606"/>
                  </a:lnTo>
                  <a:lnTo>
                    <a:pt x="1669257" y="266700"/>
                  </a:lnTo>
                  <a:lnTo>
                    <a:pt x="1659732" y="247650"/>
                  </a:lnTo>
                  <a:lnTo>
                    <a:pt x="1645444" y="230981"/>
                  </a:lnTo>
                  <a:lnTo>
                    <a:pt x="1628775" y="214313"/>
                  </a:lnTo>
                  <a:lnTo>
                    <a:pt x="1607344" y="204788"/>
                  </a:lnTo>
                  <a:lnTo>
                    <a:pt x="1576388" y="202406"/>
                  </a:lnTo>
                  <a:lnTo>
                    <a:pt x="1314450" y="233363"/>
                  </a:lnTo>
                  <a:lnTo>
                    <a:pt x="1000125" y="273844"/>
                  </a:lnTo>
                  <a:lnTo>
                    <a:pt x="823913" y="311944"/>
                  </a:lnTo>
                  <a:lnTo>
                    <a:pt x="452438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A3A48EFD-770A-4E12-B3DB-FB18F466BB06}"/>
                </a:ext>
              </a:extLst>
            </p:cNvPr>
            <p:cNvSpPr/>
            <p:nvPr/>
          </p:nvSpPr>
          <p:spPr>
            <a:xfrm>
              <a:off x="4964841" y="2328863"/>
              <a:ext cx="1526096" cy="301625"/>
            </a:xfrm>
            <a:custGeom>
              <a:avLst/>
              <a:gdLst>
                <a:gd name="connsiteX0" fmla="*/ 433388 w 1526382"/>
                <a:gd name="connsiteY0" fmla="*/ 250031 h 302418"/>
                <a:gd name="connsiteX1" fmla="*/ 42863 w 1526382"/>
                <a:gd name="connsiteY1" fmla="*/ 302418 h 302418"/>
                <a:gd name="connsiteX2" fmla="*/ 0 w 1526382"/>
                <a:gd name="connsiteY2" fmla="*/ 145256 h 302418"/>
                <a:gd name="connsiteX3" fmla="*/ 342900 w 1526382"/>
                <a:gd name="connsiteY3" fmla="*/ 107156 h 302418"/>
                <a:gd name="connsiteX4" fmla="*/ 697707 w 1526382"/>
                <a:gd name="connsiteY4" fmla="*/ 66675 h 302418"/>
                <a:gd name="connsiteX5" fmla="*/ 862013 w 1526382"/>
                <a:gd name="connsiteY5" fmla="*/ 52387 h 302418"/>
                <a:gd name="connsiteX6" fmla="*/ 1524000 w 1526382"/>
                <a:gd name="connsiteY6" fmla="*/ 0 h 302418"/>
                <a:gd name="connsiteX7" fmla="*/ 1526382 w 1526382"/>
                <a:gd name="connsiteY7" fmla="*/ 250031 h 302418"/>
                <a:gd name="connsiteX8" fmla="*/ 1490663 w 1526382"/>
                <a:gd name="connsiteY8" fmla="*/ 245268 h 302418"/>
                <a:gd name="connsiteX9" fmla="*/ 1393032 w 1526382"/>
                <a:gd name="connsiteY9" fmla="*/ 192881 h 302418"/>
                <a:gd name="connsiteX10" fmla="*/ 1316832 w 1526382"/>
                <a:gd name="connsiteY10" fmla="*/ 159543 h 302418"/>
                <a:gd name="connsiteX11" fmla="*/ 862013 w 1526382"/>
                <a:gd name="connsiteY11" fmla="*/ 207168 h 302418"/>
                <a:gd name="connsiteX12" fmla="*/ 690563 w 1526382"/>
                <a:gd name="connsiteY12" fmla="*/ 223837 h 302418"/>
                <a:gd name="connsiteX13" fmla="*/ 433388 w 1526382"/>
                <a:gd name="connsiteY13" fmla="*/ 250031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6382" h="302418">
                  <a:moveTo>
                    <a:pt x="433388" y="250031"/>
                  </a:moveTo>
                  <a:lnTo>
                    <a:pt x="42863" y="302418"/>
                  </a:lnTo>
                  <a:lnTo>
                    <a:pt x="0" y="145256"/>
                  </a:lnTo>
                  <a:lnTo>
                    <a:pt x="342900" y="107156"/>
                  </a:lnTo>
                  <a:lnTo>
                    <a:pt x="697707" y="66675"/>
                  </a:lnTo>
                  <a:lnTo>
                    <a:pt x="862013" y="52387"/>
                  </a:lnTo>
                  <a:lnTo>
                    <a:pt x="1524000" y="0"/>
                  </a:lnTo>
                  <a:lnTo>
                    <a:pt x="1526382" y="250031"/>
                  </a:lnTo>
                  <a:lnTo>
                    <a:pt x="1490663" y="245268"/>
                  </a:lnTo>
                  <a:lnTo>
                    <a:pt x="1393032" y="192881"/>
                  </a:lnTo>
                  <a:lnTo>
                    <a:pt x="1316832" y="159543"/>
                  </a:lnTo>
                  <a:lnTo>
                    <a:pt x="862013" y="207168"/>
                  </a:lnTo>
                  <a:lnTo>
                    <a:pt x="690563" y="223837"/>
                  </a:lnTo>
                  <a:lnTo>
                    <a:pt x="433388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3729B92E-9333-41D1-B77D-4C80A9DF061A}"/>
                </a:ext>
              </a:extLst>
            </p:cNvPr>
            <p:cNvSpPr/>
            <p:nvPr/>
          </p:nvSpPr>
          <p:spPr>
            <a:xfrm>
              <a:off x="5444426" y="1439863"/>
              <a:ext cx="481173" cy="1500187"/>
            </a:xfrm>
            <a:custGeom>
              <a:avLst/>
              <a:gdLst>
                <a:gd name="connsiteX0" fmla="*/ 413359 w 481000"/>
                <a:gd name="connsiteY0" fmla="*/ 796655 h 1500618"/>
                <a:gd name="connsiteX1" fmla="*/ 410854 w 481000"/>
                <a:gd name="connsiteY1" fmla="*/ 954483 h 1500618"/>
                <a:gd name="connsiteX2" fmla="*/ 408349 w 481000"/>
                <a:gd name="connsiteY2" fmla="*/ 1079743 h 1500618"/>
                <a:gd name="connsiteX3" fmla="*/ 413359 w 481000"/>
                <a:gd name="connsiteY3" fmla="*/ 1453019 h 1500618"/>
                <a:gd name="connsiteX4" fmla="*/ 182880 w 481000"/>
                <a:gd name="connsiteY4" fmla="*/ 1500618 h 1500618"/>
                <a:gd name="connsiteX5" fmla="*/ 187891 w 481000"/>
                <a:gd name="connsiteY5" fmla="*/ 1097280 h 1500618"/>
                <a:gd name="connsiteX6" fmla="*/ 185385 w 481000"/>
                <a:gd name="connsiteY6" fmla="*/ 964504 h 1500618"/>
                <a:gd name="connsiteX7" fmla="*/ 187891 w 481000"/>
                <a:gd name="connsiteY7" fmla="*/ 618785 h 1500618"/>
                <a:gd name="connsiteX8" fmla="*/ 185385 w 481000"/>
                <a:gd name="connsiteY8" fmla="*/ 470978 h 1500618"/>
                <a:gd name="connsiteX9" fmla="*/ 187891 w 481000"/>
                <a:gd name="connsiteY9" fmla="*/ 380791 h 1500618"/>
                <a:gd name="connsiteX10" fmla="*/ 182880 w 481000"/>
                <a:gd name="connsiteY10" fmla="*/ 300624 h 1500618"/>
                <a:gd name="connsiteX11" fmla="*/ 175365 w 481000"/>
                <a:gd name="connsiteY11" fmla="*/ 235489 h 1500618"/>
                <a:gd name="connsiteX12" fmla="*/ 165344 w 481000"/>
                <a:gd name="connsiteY12" fmla="*/ 197911 h 1500618"/>
                <a:gd name="connsiteX13" fmla="*/ 152818 w 481000"/>
                <a:gd name="connsiteY13" fmla="*/ 170354 h 1500618"/>
                <a:gd name="connsiteX14" fmla="*/ 132776 w 481000"/>
                <a:gd name="connsiteY14" fmla="*/ 137786 h 1500618"/>
                <a:gd name="connsiteX15" fmla="*/ 112734 w 481000"/>
                <a:gd name="connsiteY15" fmla="*/ 115239 h 1500618"/>
                <a:gd name="connsiteX16" fmla="*/ 92693 w 481000"/>
                <a:gd name="connsiteY16" fmla="*/ 97703 h 1500618"/>
                <a:gd name="connsiteX17" fmla="*/ 77662 w 481000"/>
                <a:gd name="connsiteY17" fmla="*/ 90187 h 1500618"/>
                <a:gd name="connsiteX18" fmla="*/ 52609 w 481000"/>
                <a:gd name="connsiteY18" fmla="*/ 77661 h 1500618"/>
                <a:gd name="connsiteX19" fmla="*/ 27557 w 481000"/>
                <a:gd name="connsiteY19" fmla="*/ 67640 h 1500618"/>
                <a:gd name="connsiteX20" fmla="*/ 15031 w 481000"/>
                <a:gd name="connsiteY20" fmla="*/ 57619 h 1500618"/>
                <a:gd name="connsiteX21" fmla="*/ 5011 w 481000"/>
                <a:gd name="connsiteY21" fmla="*/ 42588 h 1500618"/>
                <a:gd name="connsiteX22" fmla="*/ 0 w 481000"/>
                <a:gd name="connsiteY22" fmla="*/ 27557 h 1500618"/>
                <a:gd name="connsiteX23" fmla="*/ 5011 w 481000"/>
                <a:gd name="connsiteY23" fmla="*/ 12526 h 1500618"/>
                <a:gd name="connsiteX24" fmla="*/ 17537 w 481000"/>
                <a:gd name="connsiteY24" fmla="*/ 2505 h 1500618"/>
                <a:gd name="connsiteX25" fmla="*/ 42589 w 481000"/>
                <a:gd name="connsiteY25" fmla="*/ 0 h 1500618"/>
                <a:gd name="connsiteX26" fmla="*/ 77662 w 481000"/>
                <a:gd name="connsiteY26" fmla="*/ 0 h 1500618"/>
                <a:gd name="connsiteX27" fmla="*/ 135281 w 481000"/>
                <a:gd name="connsiteY27" fmla="*/ 5010 h 1500618"/>
                <a:gd name="connsiteX28" fmla="*/ 227974 w 481000"/>
                <a:gd name="connsiteY28" fmla="*/ 20041 h 1500618"/>
                <a:gd name="connsiteX29" fmla="*/ 295614 w 481000"/>
                <a:gd name="connsiteY29" fmla="*/ 35072 h 1500618"/>
                <a:gd name="connsiteX30" fmla="*/ 360750 w 481000"/>
                <a:gd name="connsiteY30" fmla="*/ 57619 h 1500618"/>
                <a:gd name="connsiteX31" fmla="*/ 400833 w 481000"/>
                <a:gd name="connsiteY31" fmla="*/ 75156 h 1500618"/>
                <a:gd name="connsiteX32" fmla="*/ 443422 w 481000"/>
                <a:gd name="connsiteY32" fmla="*/ 100208 h 1500618"/>
                <a:gd name="connsiteX33" fmla="*/ 460958 w 481000"/>
                <a:gd name="connsiteY33" fmla="*/ 112734 h 1500618"/>
                <a:gd name="connsiteX34" fmla="*/ 473484 w 481000"/>
                <a:gd name="connsiteY34" fmla="*/ 130270 h 1500618"/>
                <a:gd name="connsiteX35" fmla="*/ 478494 w 481000"/>
                <a:gd name="connsiteY35" fmla="*/ 145302 h 1500618"/>
                <a:gd name="connsiteX36" fmla="*/ 481000 w 481000"/>
                <a:gd name="connsiteY36" fmla="*/ 167848 h 1500618"/>
                <a:gd name="connsiteX37" fmla="*/ 473484 w 481000"/>
                <a:gd name="connsiteY37" fmla="*/ 197911 h 1500618"/>
                <a:gd name="connsiteX38" fmla="*/ 445927 w 481000"/>
                <a:gd name="connsiteY38" fmla="*/ 230479 h 1500618"/>
                <a:gd name="connsiteX39" fmla="*/ 428390 w 481000"/>
                <a:gd name="connsiteY39" fmla="*/ 250520 h 1500618"/>
                <a:gd name="connsiteX40" fmla="*/ 413359 w 481000"/>
                <a:gd name="connsiteY40" fmla="*/ 288098 h 1500618"/>
                <a:gd name="connsiteX41" fmla="*/ 408349 w 481000"/>
                <a:gd name="connsiteY41" fmla="*/ 350728 h 1500618"/>
                <a:gd name="connsiteX42" fmla="*/ 410854 w 481000"/>
                <a:gd name="connsiteY42" fmla="*/ 463463 h 1500618"/>
                <a:gd name="connsiteX43" fmla="*/ 413359 w 481000"/>
                <a:gd name="connsiteY43" fmla="*/ 561166 h 1500618"/>
                <a:gd name="connsiteX44" fmla="*/ 413359 w 481000"/>
                <a:gd name="connsiteY44" fmla="*/ 7966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1000" h="1500618">
                  <a:moveTo>
                    <a:pt x="413359" y="796655"/>
                  </a:moveTo>
                  <a:lnTo>
                    <a:pt x="410854" y="954483"/>
                  </a:lnTo>
                  <a:lnTo>
                    <a:pt x="408349" y="1079743"/>
                  </a:lnTo>
                  <a:lnTo>
                    <a:pt x="413359" y="1453019"/>
                  </a:lnTo>
                  <a:lnTo>
                    <a:pt x="182880" y="1500618"/>
                  </a:lnTo>
                  <a:cubicBezTo>
                    <a:pt x="184550" y="1366172"/>
                    <a:pt x="186221" y="1231726"/>
                    <a:pt x="187891" y="1097280"/>
                  </a:cubicBezTo>
                  <a:cubicBezTo>
                    <a:pt x="187056" y="1053021"/>
                    <a:pt x="186220" y="1008763"/>
                    <a:pt x="185385" y="964504"/>
                  </a:cubicBezTo>
                  <a:cubicBezTo>
                    <a:pt x="186220" y="849264"/>
                    <a:pt x="187056" y="734025"/>
                    <a:pt x="187891" y="618785"/>
                  </a:cubicBezTo>
                  <a:cubicBezTo>
                    <a:pt x="187056" y="569516"/>
                    <a:pt x="186220" y="520247"/>
                    <a:pt x="185385" y="470978"/>
                  </a:cubicBezTo>
                  <a:cubicBezTo>
                    <a:pt x="186220" y="440916"/>
                    <a:pt x="187056" y="410853"/>
                    <a:pt x="187891" y="380791"/>
                  </a:cubicBezTo>
                  <a:lnTo>
                    <a:pt x="182880" y="300624"/>
                  </a:lnTo>
                  <a:lnTo>
                    <a:pt x="175365" y="235489"/>
                  </a:lnTo>
                  <a:lnTo>
                    <a:pt x="165344" y="197911"/>
                  </a:lnTo>
                  <a:lnTo>
                    <a:pt x="152818" y="170354"/>
                  </a:lnTo>
                  <a:lnTo>
                    <a:pt x="132776" y="137786"/>
                  </a:lnTo>
                  <a:lnTo>
                    <a:pt x="112734" y="115239"/>
                  </a:lnTo>
                  <a:lnTo>
                    <a:pt x="92693" y="97703"/>
                  </a:lnTo>
                  <a:lnTo>
                    <a:pt x="77662" y="90187"/>
                  </a:lnTo>
                  <a:lnTo>
                    <a:pt x="52609" y="77661"/>
                  </a:lnTo>
                  <a:lnTo>
                    <a:pt x="27557" y="67640"/>
                  </a:lnTo>
                  <a:lnTo>
                    <a:pt x="15031" y="57619"/>
                  </a:lnTo>
                  <a:lnTo>
                    <a:pt x="5011" y="42588"/>
                  </a:lnTo>
                  <a:lnTo>
                    <a:pt x="0" y="27557"/>
                  </a:lnTo>
                  <a:lnTo>
                    <a:pt x="5011" y="12526"/>
                  </a:lnTo>
                  <a:lnTo>
                    <a:pt x="17537" y="2505"/>
                  </a:lnTo>
                  <a:lnTo>
                    <a:pt x="42589" y="0"/>
                  </a:lnTo>
                  <a:lnTo>
                    <a:pt x="77662" y="0"/>
                  </a:lnTo>
                  <a:lnTo>
                    <a:pt x="135281" y="5010"/>
                  </a:lnTo>
                  <a:lnTo>
                    <a:pt x="227974" y="20041"/>
                  </a:lnTo>
                  <a:lnTo>
                    <a:pt x="295614" y="35072"/>
                  </a:lnTo>
                  <a:lnTo>
                    <a:pt x="360750" y="57619"/>
                  </a:lnTo>
                  <a:lnTo>
                    <a:pt x="400833" y="75156"/>
                  </a:lnTo>
                  <a:lnTo>
                    <a:pt x="443422" y="100208"/>
                  </a:lnTo>
                  <a:lnTo>
                    <a:pt x="460958" y="112734"/>
                  </a:lnTo>
                  <a:lnTo>
                    <a:pt x="473484" y="130270"/>
                  </a:lnTo>
                  <a:lnTo>
                    <a:pt x="478494" y="145302"/>
                  </a:lnTo>
                  <a:lnTo>
                    <a:pt x="481000" y="167848"/>
                  </a:lnTo>
                  <a:lnTo>
                    <a:pt x="473484" y="197911"/>
                  </a:lnTo>
                  <a:lnTo>
                    <a:pt x="445927" y="230479"/>
                  </a:lnTo>
                  <a:lnTo>
                    <a:pt x="428390" y="250520"/>
                  </a:lnTo>
                  <a:lnTo>
                    <a:pt x="413359" y="288098"/>
                  </a:lnTo>
                  <a:lnTo>
                    <a:pt x="408349" y="350728"/>
                  </a:lnTo>
                  <a:lnTo>
                    <a:pt x="410854" y="463463"/>
                  </a:lnTo>
                  <a:lnTo>
                    <a:pt x="413359" y="561166"/>
                  </a:lnTo>
                  <a:lnTo>
                    <a:pt x="413359" y="7966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463BFFEC-8ADB-42B5-BA4F-301FFBD5B2BE}"/>
                </a:ext>
              </a:extLst>
            </p:cNvPr>
            <p:cNvSpPr/>
            <p:nvPr/>
          </p:nvSpPr>
          <p:spPr>
            <a:xfrm>
              <a:off x="4007259" y="2667000"/>
              <a:ext cx="3482550" cy="603250"/>
            </a:xfrm>
            <a:custGeom>
              <a:avLst/>
              <a:gdLst>
                <a:gd name="connsiteX0" fmla="*/ 2079625 w 3482975"/>
                <a:gd name="connsiteY0" fmla="*/ 298450 h 603250"/>
                <a:gd name="connsiteX1" fmla="*/ 1758950 w 3482975"/>
                <a:gd name="connsiteY1" fmla="*/ 333375 h 603250"/>
                <a:gd name="connsiteX2" fmla="*/ 1454150 w 3482975"/>
                <a:gd name="connsiteY2" fmla="*/ 374650 h 603250"/>
                <a:gd name="connsiteX3" fmla="*/ 1158875 w 3482975"/>
                <a:gd name="connsiteY3" fmla="*/ 422275 h 603250"/>
                <a:gd name="connsiteX4" fmla="*/ 904875 w 3482975"/>
                <a:gd name="connsiteY4" fmla="*/ 476250 h 603250"/>
                <a:gd name="connsiteX5" fmla="*/ 727075 w 3482975"/>
                <a:gd name="connsiteY5" fmla="*/ 517525 h 603250"/>
                <a:gd name="connsiteX6" fmla="*/ 644525 w 3482975"/>
                <a:gd name="connsiteY6" fmla="*/ 542925 h 603250"/>
                <a:gd name="connsiteX7" fmla="*/ 593725 w 3482975"/>
                <a:gd name="connsiteY7" fmla="*/ 565150 h 603250"/>
                <a:gd name="connsiteX8" fmla="*/ 530225 w 3482975"/>
                <a:gd name="connsiteY8" fmla="*/ 603250 h 603250"/>
                <a:gd name="connsiteX9" fmla="*/ 479425 w 3482975"/>
                <a:gd name="connsiteY9" fmla="*/ 600075 h 603250"/>
                <a:gd name="connsiteX10" fmla="*/ 403225 w 3482975"/>
                <a:gd name="connsiteY10" fmla="*/ 581025 h 603250"/>
                <a:gd name="connsiteX11" fmla="*/ 339725 w 3482975"/>
                <a:gd name="connsiteY11" fmla="*/ 555625 h 603250"/>
                <a:gd name="connsiteX12" fmla="*/ 260350 w 3482975"/>
                <a:gd name="connsiteY12" fmla="*/ 511175 h 603250"/>
                <a:gd name="connsiteX13" fmla="*/ 200025 w 3482975"/>
                <a:gd name="connsiteY13" fmla="*/ 473075 h 603250"/>
                <a:gd name="connsiteX14" fmla="*/ 111125 w 3482975"/>
                <a:gd name="connsiteY14" fmla="*/ 403225 h 603250"/>
                <a:gd name="connsiteX15" fmla="*/ 41275 w 3482975"/>
                <a:gd name="connsiteY15" fmla="*/ 339725 h 603250"/>
                <a:gd name="connsiteX16" fmla="*/ 25400 w 3482975"/>
                <a:gd name="connsiteY16" fmla="*/ 323850 h 603250"/>
                <a:gd name="connsiteX17" fmla="*/ 9525 w 3482975"/>
                <a:gd name="connsiteY17" fmla="*/ 301625 h 603250"/>
                <a:gd name="connsiteX18" fmla="*/ 0 w 3482975"/>
                <a:gd name="connsiteY18" fmla="*/ 276225 h 603250"/>
                <a:gd name="connsiteX19" fmla="*/ 0 w 3482975"/>
                <a:gd name="connsiteY19" fmla="*/ 263525 h 603250"/>
                <a:gd name="connsiteX20" fmla="*/ 9525 w 3482975"/>
                <a:gd name="connsiteY20" fmla="*/ 257175 h 603250"/>
                <a:gd name="connsiteX21" fmla="*/ 25400 w 3482975"/>
                <a:gd name="connsiteY21" fmla="*/ 254000 h 603250"/>
                <a:gd name="connsiteX22" fmla="*/ 44450 w 3482975"/>
                <a:gd name="connsiteY22" fmla="*/ 257175 h 603250"/>
                <a:gd name="connsiteX23" fmla="*/ 69850 w 3482975"/>
                <a:gd name="connsiteY23" fmla="*/ 266700 h 603250"/>
                <a:gd name="connsiteX24" fmla="*/ 123825 w 3482975"/>
                <a:gd name="connsiteY24" fmla="*/ 298450 h 603250"/>
                <a:gd name="connsiteX25" fmla="*/ 187325 w 3482975"/>
                <a:gd name="connsiteY25" fmla="*/ 330200 h 603250"/>
                <a:gd name="connsiteX26" fmla="*/ 247650 w 3482975"/>
                <a:gd name="connsiteY26" fmla="*/ 352425 h 603250"/>
                <a:gd name="connsiteX27" fmla="*/ 307975 w 3482975"/>
                <a:gd name="connsiteY27" fmla="*/ 371475 h 603250"/>
                <a:gd name="connsiteX28" fmla="*/ 371475 w 3482975"/>
                <a:gd name="connsiteY28" fmla="*/ 377825 h 603250"/>
                <a:gd name="connsiteX29" fmla="*/ 454025 w 3482975"/>
                <a:gd name="connsiteY29" fmla="*/ 374650 h 603250"/>
                <a:gd name="connsiteX30" fmla="*/ 609600 w 3482975"/>
                <a:gd name="connsiteY30" fmla="*/ 358775 h 603250"/>
                <a:gd name="connsiteX31" fmla="*/ 673100 w 3482975"/>
                <a:gd name="connsiteY31" fmla="*/ 342900 h 603250"/>
                <a:gd name="connsiteX32" fmla="*/ 958850 w 3482975"/>
                <a:gd name="connsiteY32" fmla="*/ 282575 h 603250"/>
                <a:gd name="connsiteX33" fmla="*/ 1250950 w 3482975"/>
                <a:gd name="connsiteY33" fmla="*/ 231775 h 603250"/>
                <a:gd name="connsiteX34" fmla="*/ 1466850 w 3482975"/>
                <a:gd name="connsiteY34" fmla="*/ 200025 h 603250"/>
                <a:gd name="connsiteX35" fmla="*/ 1654175 w 3482975"/>
                <a:gd name="connsiteY35" fmla="*/ 171450 h 603250"/>
                <a:gd name="connsiteX36" fmla="*/ 1838325 w 3482975"/>
                <a:gd name="connsiteY36" fmla="*/ 155575 h 603250"/>
                <a:gd name="connsiteX37" fmla="*/ 2035175 w 3482975"/>
                <a:gd name="connsiteY37" fmla="*/ 136525 h 603250"/>
                <a:gd name="connsiteX38" fmla="*/ 2320925 w 3482975"/>
                <a:gd name="connsiteY38" fmla="*/ 111125 h 603250"/>
                <a:gd name="connsiteX39" fmla="*/ 2616200 w 3482975"/>
                <a:gd name="connsiteY39" fmla="*/ 85725 h 603250"/>
                <a:gd name="connsiteX40" fmla="*/ 2924175 w 3482975"/>
                <a:gd name="connsiteY40" fmla="*/ 66675 h 603250"/>
                <a:gd name="connsiteX41" fmla="*/ 3054350 w 3482975"/>
                <a:gd name="connsiteY41" fmla="*/ 0 h 603250"/>
                <a:gd name="connsiteX42" fmla="*/ 3111500 w 3482975"/>
                <a:gd name="connsiteY42" fmla="*/ 6350 h 603250"/>
                <a:gd name="connsiteX43" fmla="*/ 3257550 w 3482975"/>
                <a:gd name="connsiteY43" fmla="*/ 50800 h 603250"/>
                <a:gd name="connsiteX44" fmla="*/ 3371850 w 3482975"/>
                <a:gd name="connsiteY44" fmla="*/ 95250 h 603250"/>
                <a:gd name="connsiteX45" fmla="*/ 3413125 w 3482975"/>
                <a:gd name="connsiteY45" fmla="*/ 117475 h 603250"/>
                <a:gd name="connsiteX46" fmla="*/ 3448050 w 3482975"/>
                <a:gd name="connsiteY46" fmla="*/ 142875 h 603250"/>
                <a:gd name="connsiteX47" fmla="*/ 3467100 w 3482975"/>
                <a:gd name="connsiteY47" fmla="*/ 165100 h 603250"/>
                <a:gd name="connsiteX48" fmla="*/ 3479800 w 3482975"/>
                <a:gd name="connsiteY48" fmla="*/ 190500 h 603250"/>
                <a:gd name="connsiteX49" fmla="*/ 3482975 w 3482975"/>
                <a:gd name="connsiteY49" fmla="*/ 222250 h 603250"/>
                <a:gd name="connsiteX50" fmla="*/ 3470275 w 3482975"/>
                <a:gd name="connsiteY50" fmla="*/ 247650 h 603250"/>
                <a:gd name="connsiteX51" fmla="*/ 3438525 w 3482975"/>
                <a:gd name="connsiteY51" fmla="*/ 273050 h 603250"/>
                <a:gd name="connsiteX52" fmla="*/ 3384550 w 3482975"/>
                <a:gd name="connsiteY52" fmla="*/ 285750 h 603250"/>
                <a:gd name="connsiteX53" fmla="*/ 3352800 w 3482975"/>
                <a:gd name="connsiteY53" fmla="*/ 288925 h 603250"/>
                <a:gd name="connsiteX54" fmla="*/ 3228975 w 3482975"/>
                <a:gd name="connsiteY54" fmla="*/ 282575 h 603250"/>
                <a:gd name="connsiteX55" fmla="*/ 3048000 w 3482975"/>
                <a:gd name="connsiteY55" fmla="*/ 273050 h 603250"/>
                <a:gd name="connsiteX56" fmla="*/ 2879725 w 3482975"/>
                <a:gd name="connsiteY56" fmla="*/ 266700 h 603250"/>
                <a:gd name="connsiteX57" fmla="*/ 2701925 w 3482975"/>
                <a:gd name="connsiteY57" fmla="*/ 266700 h 603250"/>
                <a:gd name="connsiteX58" fmla="*/ 2505075 w 3482975"/>
                <a:gd name="connsiteY58" fmla="*/ 273050 h 603250"/>
                <a:gd name="connsiteX59" fmla="*/ 2079625 w 3482975"/>
                <a:gd name="connsiteY59" fmla="*/ 29845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82975" h="603250">
                  <a:moveTo>
                    <a:pt x="2079625" y="298450"/>
                  </a:moveTo>
                  <a:lnTo>
                    <a:pt x="1758950" y="333375"/>
                  </a:lnTo>
                  <a:lnTo>
                    <a:pt x="1454150" y="374650"/>
                  </a:lnTo>
                  <a:lnTo>
                    <a:pt x="1158875" y="422275"/>
                  </a:lnTo>
                  <a:lnTo>
                    <a:pt x="904875" y="476250"/>
                  </a:lnTo>
                  <a:lnTo>
                    <a:pt x="727075" y="517525"/>
                  </a:lnTo>
                  <a:lnTo>
                    <a:pt x="644525" y="542925"/>
                  </a:lnTo>
                  <a:lnTo>
                    <a:pt x="593725" y="565150"/>
                  </a:lnTo>
                  <a:lnTo>
                    <a:pt x="530225" y="603250"/>
                  </a:lnTo>
                  <a:lnTo>
                    <a:pt x="479425" y="600075"/>
                  </a:lnTo>
                  <a:lnTo>
                    <a:pt x="403225" y="581025"/>
                  </a:lnTo>
                  <a:lnTo>
                    <a:pt x="339725" y="555625"/>
                  </a:lnTo>
                  <a:lnTo>
                    <a:pt x="260350" y="511175"/>
                  </a:lnTo>
                  <a:lnTo>
                    <a:pt x="200025" y="473075"/>
                  </a:lnTo>
                  <a:lnTo>
                    <a:pt x="111125" y="403225"/>
                  </a:lnTo>
                  <a:lnTo>
                    <a:pt x="41275" y="339725"/>
                  </a:lnTo>
                  <a:lnTo>
                    <a:pt x="25400" y="323850"/>
                  </a:lnTo>
                  <a:lnTo>
                    <a:pt x="9525" y="301625"/>
                  </a:lnTo>
                  <a:lnTo>
                    <a:pt x="0" y="276225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25400" y="254000"/>
                  </a:lnTo>
                  <a:lnTo>
                    <a:pt x="44450" y="257175"/>
                  </a:lnTo>
                  <a:lnTo>
                    <a:pt x="69850" y="266700"/>
                  </a:lnTo>
                  <a:lnTo>
                    <a:pt x="123825" y="298450"/>
                  </a:lnTo>
                  <a:lnTo>
                    <a:pt x="187325" y="330200"/>
                  </a:lnTo>
                  <a:lnTo>
                    <a:pt x="247650" y="352425"/>
                  </a:lnTo>
                  <a:lnTo>
                    <a:pt x="307975" y="371475"/>
                  </a:lnTo>
                  <a:lnTo>
                    <a:pt x="371475" y="377825"/>
                  </a:lnTo>
                  <a:lnTo>
                    <a:pt x="454025" y="374650"/>
                  </a:lnTo>
                  <a:lnTo>
                    <a:pt x="609600" y="358775"/>
                  </a:lnTo>
                  <a:lnTo>
                    <a:pt x="673100" y="342900"/>
                  </a:lnTo>
                  <a:lnTo>
                    <a:pt x="958850" y="282575"/>
                  </a:lnTo>
                  <a:lnTo>
                    <a:pt x="1250950" y="231775"/>
                  </a:lnTo>
                  <a:lnTo>
                    <a:pt x="1466850" y="200025"/>
                  </a:lnTo>
                  <a:lnTo>
                    <a:pt x="1654175" y="171450"/>
                  </a:lnTo>
                  <a:lnTo>
                    <a:pt x="1838325" y="155575"/>
                  </a:lnTo>
                  <a:lnTo>
                    <a:pt x="2035175" y="136525"/>
                  </a:lnTo>
                  <a:lnTo>
                    <a:pt x="2320925" y="111125"/>
                  </a:lnTo>
                  <a:lnTo>
                    <a:pt x="2616200" y="85725"/>
                  </a:lnTo>
                  <a:lnTo>
                    <a:pt x="2924175" y="66675"/>
                  </a:lnTo>
                  <a:lnTo>
                    <a:pt x="3054350" y="0"/>
                  </a:lnTo>
                  <a:lnTo>
                    <a:pt x="3111500" y="6350"/>
                  </a:lnTo>
                  <a:lnTo>
                    <a:pt x="3257550" y="50800"/>
                  </a:lnTo>
                  <a:lnTo>
                    <a:pt x="3371850" y="95250"/>
                  </a:lnTo>
                  <a:lnTo>
                    <a:pt x="3413125" y="117475"/>
                  </a:lnTo>
                  <a:lnTo>
                    <a:pt x="3448050" y="142875"/>
                  </a:lnTo>
                  <a:lnTo>
                    <a:pt x="3467100" y="165100"/>
                  </a:lnTo>
                  <a:lnTo>
                    <a:pt x="3479800" y="190500"/>
                  </a:lnTo>
                  <a:lnTo>
                    <a:pt x="3482975" y="222250"/>
                  </a:lnTo>
                  <a:lnTo>
                    <a:pt x="3470275" y="247650"/>
                  </a:lnTo>
                  <a:lnTo>
                    <a:pt x="3438525" y="273050"/>
                  </a:lnTo>
                  <a:lnTo>
                    <a:pt x="3384550" y="285750"/>
                  </a:lnTo>
                  <a:lnTo>
                    <a:pt x="3352800" y="288925"/>
                  </a:lnTo>
                  <a:lnTo>
                    <a:pt x="3228975" y="282575"/>
                  </a:lnTo>
                  <a:lnTo>
                    <a:pt x="3048000" y="273050"/>
                  </a:lnTo>
                  <a:lnTo>
                    <a:pt x="2879725" y="266700"/>
                  </a:lnTo>
                  <a:lnTo>
                    <a:pt x="2701925" y="266700"/>
                  </a:lnTo>
                  <a:lnTo>
                    <a:pt x="2505075" y="273050"/>
                  </a:lnTo>
                  <a:lnTo>
                    <a:pt x="2079625" y="298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91F9CD2A-0C6F-4865-B2A8-EF79EF41BB37}"/>
                </a:ext>
              </a:extLst>
            </p:cNvPr>
            <p:cNvSpPr/>
            <p:nvPr/>
          </p:nvSpPr>
          <p:spPr>
            <a:xfrm>
              <a:off x="4980722" y="3198813"/>
              <a:ext cx="1845291" cy="1570037"/>
            </a:xfrm>
            <a:custGeom>
              <a:avLst/>
              <a:gdLst>
                <a:gd name="connsiteX0" fmla="*/ 788187 w 1846830"/>
                <a:gd name="connsiteY0" fmla="*/ 291063 h 1568647"/>
                <a:gd name="connsiteX1" fmla="*/ 92728 w 1846830"/>
                <a:gd name="connsiteY1" fmla="*/ 363185 h 1568647"/>
                <a:gd name="connsiteX2" fmla="*/ 0 w 1846830"/>
                <a:gd name="connsiteY2" fmla="*/ 213790 h 1568647"/>
                <a:gd name="connsiteX3" fmla="*/ 141667 w 1846830"/>
                <a:gd name="connsiteY3" fmla="*/ 221517 h 1568647"/>
                <a:gd name="connsiteX4" fmla="*/ 674853 w 1846830"/>
                <a:gd name="connsiteY4" fmla="*/ 157123 h 1568647"/>
                <a:gd name="connsiteX5" fmla="*/ 1396070 w 1846830"/>
                <a:gd name="connsiteY5" fmla="*/ 69546 h 1568647"/>
                <a:gd name="connsiteX6" fmla="*/ 1481070 w 1846830"/>
                <a:gd name="connsiteY6" fmla="*/ 25758 h 1568647"/>
                <a:gd name="connsiteX7" fmla="*/ 1522283 w 1846830"/>
                <a:gd name="connsiteY7" fmla="*/ 0 h 1568647"/>
                <a:gd name="connsiteX8" fmla="*/ 1555768 w 1846830"/>
                <a:gd name="connsiteY8" fmla="*/ 12879 h 1568647"/>
                <a:gd name="connsiteX9" fmla="*/ 1656223 w 1846830"/>
                <a:gd name="connsiteY9" fmla="*/ 66971 h 1568647"/>
                <a:gd name="connsiteX10" fmla="*/ 1733496 w 1846830"/>
                <a:gd name="connsiteY10" fmla="*/ 115910 h 1568647"/>
                <a:gd name="connsiteX11" fmla="*/ 1787587 w 1846830"/>
                <a:gd name="connsiteY11" fmla="*/ 159698 h 1568647"/>
                <a:gd name="connsiteX12" fmla="*/ 1815921 w 1846830"/>
                <a:gd name="connsiteY12" fmla="*/ 190608 h 1568647"/>
                <a:gd name="connsiteX13" fmla="*/ 1831375 w 1846830"/>
                <a:gd name="connsiteY13" fmla="*/ 213790 h 1568647"/>
                <a:gd name="connsiteX14" fmla="*/ 1844254 w 1846830"/>
                <a:gd name="connsiteY14" fmla="*/ 242123 h 1568647"/>
                <a:gd name="connsiteX15" fmla="*/ 1846830 w 1846830"/>
                <a:gd name="connsiteY15" fmla="*/ 265305 h 1568647"/>
                <a:gd name="connsiteX16" fmla="*/ 1839103 w 1846830"/>
                <a:gd name="connsiteY16" fmla="*/ 301366 h 1568647"/>
                <a:gd name="connsiteX17" fmla="*/ 1813345 w 1846830"/>
                <a:gd name="connsiteY17" fmla="*/ 337427 h 1568647"/>
                <a:gd name="connsiteX18" fmla="*/ 1787587 w 1846830"/>
                <a:gd name="connsiteY18" fmla="*/ 363185 h 1568647"/>
                <a:gd name="connsiteX19" fmla="*/ 1769557 w 1846830"/>
                <a:gd name="connsiteY19" fmla="*/ 383791 h 1568647"/>
                <a:gd name="connsiteX20" fmla="*/ 1754102 w 1846830"/>
                <a:gd name="connsiteY20" fmla="*/ 417276 h 1568647"/>
                <a:gd name="connsiteX21" fmla="*/ 1748951 w 1846830"/>
                <a:gd name="connsiteY21" fmla="*/ 458488 h 1568647"/>
                <a:gd name="connsiteX22" fmla="*/ 1748951 w 1846830"/>
                <a:gd name="connsiteY22" fmla="*/ 716066 h 1568647"/>
                <a:gd name="connsiteX23" fmla="*/ 1751526 w 1846830"/>
                <a:gd name="connsiteY23" fmla="*/ 1086977 h 1568647"/>
                <a:gd name="connsiteX24" fmla="*/ 1746375 w 1846830"/>
                <a:gd name="connsiteY24" fmla="*/ 1388343 h 1568647"/>
                <a:gd name="connsiteX25" fmla="*/ 1743799 w 1846830"/>
                <a:gd name="connsiteY25" fmla="*/ 1450162 h 1568647"/>
                <a:gd name="connsiteX26" fmla="*/ 1738648 w 1846830"/>
                <a:gd name="connsiteY26" fmla="*/ 1478495 h 1568647"/>
                <a:gd name="connsiteX27" fmla="*/ 1725769 w 1846830"/>
                <a:gd name="connsiteY27" fmla="*/ 1504253 h 1568647"/>
                <a:gd name="connsiteX28" fmla="*/ 1684556 w 1846830"/>
                <a:gd name="connsiteY28" fmla="*/ 1542889 h 1568647"/>
                <a:gd name="connsiteX29" fmla="*/ 1640768 w 1846830"/>
                <a:gd name="connsiteY29" fmla="*/ 1568647 h 1568647"/>
                <a:gd name="connsiteX30" fmla="*/ 1620162 w 1846830"/>
                <a:gd name="connsiteY30" fmla="*/ 1568647 h 1568647"/>
                <a:gd name="connsiteX31" fmla="*/ 1602132 w 1846830"/>
                <a:gd name="connsiteY31" fmla="*/ 1558344 h 1568647"/>
                <a:gd name="connsiteX32" fmla="*/ 1560919 w 1846830"/>
                <a:gd name="connsiteY32" fmla="*/ 1524859 h 1568647"/>
                <a:gd name="connsiteX33" fmla="*/ 1506828 w 1846830"/>
                <a:gd name="connsiteY33" fmla="*/ 1473344 h 1568647"/>
                <a:gd name="connsiteX34" fmla="*/ 1509404 w 1846830"/>
                <a:gd name="connsiteY34" fmla="*/ 1303342 h 1568647"/>
                <a:gd name="connsiteX35" fmla="*/ 1501676 w 1846830"/>
                <a:gd name="connsiteY35" fmla="*/ 999401 h 1568647"/>
                <a:gd name="connsiteX36" fmla="*/ 1501676 w 1846830"/>
                <a:gd name="connsiteY36" fmla="*/ 873188 h 1568647"/>
                <a:gd name="connsiteX37" fmla="*/ 1504252 w 1846830"/>
                <a:gd name="connsiteY37" fmla="*/ 600156 h 1568647"/>
                <a:gd name="connsiteX38" fmla="*/ 1504252 w 1846830"/>
                <a:gd name="connsiteY38" fmla="*/ 473943 h 1568647"/>
                <a:gd name="connsiteX39" fmla="*/ 1504252 w 1846830"/>
                <a:gd name="connsiteY39" fmla="*/ 370912 h 1568647"/>
                <a:gd name="connsiteX40" fmla="*/ 1496525 w 1846830"/>
                <a:gd name="connsiteY40" fmla="*/ 324548 h 1568647"/>
                <a:gd name="connsiteX41" fmla="*/ 1491373 w 1846830"/>
                <a:gd name="connsiteY41" fmla="*/ 291063 h 1568647"/>
                <a:gd name="connsiteX42" fmla="*/ 1483646 w 1846830"/>
                <a:gd name="connsiteY42" fmla="*/ 267881 h 1568647"/>
                <a:gd name="connsiteX43" fmla="*/ 1470767 w 1846830"/>
                <a:gd name="connsiteY43" fmla="*/ 252426 h 1568647"/>
                <a:gd name="connsiteX44" fmla="*/ 1455312 w 1846830"/>
                <a:gd name="connsiteY44" fmla="*/ 239547 h 1568647"/>
                <a:gd name="connsiteX45" fmla="*/ 1439858 w 1846830"/>
                <a:gd name="connsiteY45" fmla="*/ 231820 h 1568647"/>
                <a:gd name="connsiteX46" fmla="*/ 1401221 w 1846830"/>
                <a:gd name="connsiteY46" fmla="*/ 229244 h 1568647"/>
                <a:gd name="connsiteX47" fmla="*/ 1076673 w 1846830"/>
                <a:gd name="connsiteY47" fmla="*/ 262729 h 1568647"/>
                <a:gd name="connsiteX48" fmla="*/ 788187 w 1846830"/>
                <a:gd name="connsiteY48" fmla="*/ 291063 h 156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46830" h="1568647">
                  <a:moveTo>
                    <a:pt x="788187" y="291063"/>
                  </a:moveTo>
                  <a:lnTo>
                    <a:pt x="92728" y="363185"/>
                  </a:lnTo>
                  <a:lnTo>
                    <a:pt x="0" y="213790"/>
                  </a:lnTo>
                  <a:lnTo>
                    <a:pt x="141667" y="221517"/>
                  </a:lnTo>
                  <a:lnTo>
                    <a:pt x="674853" y="157123"/>
                  </a:lnTo>
                  <a:lnTo>
                    <a:pt x="1396070" y="69546"/>
                  </a:lnTo>
                  <a:lnTo>
                    <a:pt x="1481070" y="25758"/>
                  </a:lnTo>
                  <a:lnTo>
                    <a:pt x="1522283" y="0"/>
                  </a:lnTo>
                  <a:lnTo>
                    <a:pt x="1555768" y="12879"/>
                  </a:lnTo>
                  <a:lnTo>
                    <a:pt x="1656223" y="66971"/>
                  </a:lnTo>
                  <a:lnTo>
                    <a:pt x="1733496" y="115910"/>
                  </a:lnTo>
                  <a:lnTo>
                    <a:pt x="1787587" y="159698"/>
                  </a:lnTo>
                  <a:lnTo>
                    <a:pt x="1815921" y="190608"/>
                  </a:lnTo>
                  <a:lnTo>
                    <a:pt x="1831375" y="213790"/>
                  </a:lnTo>
                  <a:lnTo>
                    <a:pt x="1844254" y="242123"/>
                  </a:lnTo>
                  <a:lnTo>
                    <a:pt x="1846830" y="265305"/>
                  </a:lnTo>
                  <a:lnTo>
                    <a:pt x="1839103" y="301366"/>
                  </a:lnTo>
                  <a:lnTo>
                    <a:pt x="1813345" y="337427"/>
                  </a:lnTo>
                  <a:lnTo>
                    <a:pt x="1787587" y="363185"/>
                  </a:lnTo>
                  <a:lnTo>
                    <a:pt x="1769557" y="383791"/>
                  </a:lnTo>
                  <a:lnTo>
                    <a:pt x="1754102" y="417276"/>
                  </a:lnTo>
                  <a:lnTo>
                    <a:pt x="1748951" y="458488"/>
                  </a:lnTo>
                  <a:lnTo>
                    <a:pt x="1748951" y="716066"/>
                  </a:lnTo>
                  <a:cubicBezTo>
                    <a:pt x="1749809" y="839703"/>
                    <a:pt x="1750668" y="963340"/>
                    <a:pt x="1751526" y="1086977"/>
                  </a:cubicBezTo>
                  <a:lnTo>
                    <a:pt x="1746375" y="1388343"/>
                  </a:lnTo>
                  <a:lnTo>
                    <a:pt x="1743799" y="1450162"/>
                  </a:lnTo>
                  <a:lnTo>
                    <a:pt x="1738648" y="1478495"/>
                  </a:lnTo>
                  <a:lnTo>
                    <a:pt x="1725769" y="1504253"/>
                  </a:lnTo>
                  <a:lnTo>
                    <a:pt x="1684556" y="1542889"/>
                  </a:lnTo>
                  <a:lnTo>
                    <a:pt x="1640768" y="1568647"/>
                  </a:lnTo>
                  <a:lnTo>
                    <a:pt x="1620162" y="1568647"/>
                  </a:lnTo>
                  <a:lnTo>
                    <a:pt x="1602132" y="1558344"/>
                  </a:lnTo>
                  <a:lnTo>
                    <a:pt x="1560919" y="1524859"/>
                  </a:lnTo>
                  <a:lnTo>
                    <a:pt x="1506828" y="1473344"/>
                  </a:lnTo>
                  <a:cubicBezTo>
                    <a:pt x="1507687" y="1416677"/>
                    <a:pt x="1508545" y="1360009"/>
                    <a:pt x="1509404" y="1303342"/>
                  </a:cubicBezTo>
                  <a:lnTo>
                    <a:pt x="1501676" y="999401"/>
                  </a:lnTo>
                  <a:lnTo>
                    <a:pt x="1501676" y="873188"/>
                  </a:lnTo>
                  <a:cubicBezTo>
                    <a:pt x="1502535" y="782177"/>
                    <a:pt x="1504681" y="686444"/>
                    <a:pt x="1504252" y="600156"/>
                  </a:cubicBezTo>
                  <a:lnTo>
                    <a:pt x="1504252" y="473943"/>
                  </a:lnTo>
                  <a:lnTo>
                    <a:pt x="1504252" y="370912"/>
                  </a:lnTo>
                  <a:lnTo>
                    <a:pt x="1496525" y="324548"/>
                  </a:lnTo>
                  <a:lnTo>
                    <a:pt x="1491373" y="291063"/>
                  </a:lnTo>
                  <a:lnTo>
                    <a:pt x="1483646" y="267881"/>
                  </a:lnTo>
                  <a:lnTo>
                    <a:pt x="1470767" y="252426"/>
                  </a:lnTo>
                  <a:lnTo>
                    <a:pt x="1455312" y="239547"/>
                  </a:lnTo>
                  <a:lnTo>
                    <a:pt x="1439858" y="231820"/>
                  </a:lnTo>
                  <a:lnTo>
                    <a:pt x="1401221" y="229244"/>
                  </a:lnTo>
                  <a:lnTo>
                    <a:pt x="1076673" y="262729"/>
                  </a:lnTo>
                  <a:lnTo>
                    <a:pt x="788187" y="2910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D492BA97-63A0-40D9-A753-B4917B6BCC31}"/>
                </a:ext>
              </a:extLst>
            </p:cNvPr>
            <p:cNvSpPr/>
            <p:nvPr/>
          </p:nvSpPr>
          <p:spPr>
            <a:xfrm>
              <a:off x="5076003" y="3665538"/>
              <a:ext cx="1467340" cy="279400"/>
            </a:xfrm>
            <a:custGeom>
              <a:avLst/>
              <a:gdLst>
                <a:gd name="connsiteX0" fmla="*/ 540544 w 1469231"/>
                <a:gd name="connsiteY0" fmla="*/ 226219 h 280987"/>
                <a:gd name="connsiteX1" fmla="*/ 11906 w 1469231"/>
                <a:gd name="connsiteY1" fmla="*/ 280987 h 280987"/>
                <a:gd name="connsiteX2" fmla="*/ 0 w 1469231"/>
                <a:gd name="connsiteY2" fmla="*/ 152400 h 280987"/>
                <a:gd name="connsiteX3" fmla="*/ 169069 w 1469231"/>
                <a:gd name="connsiteY3" fmla="*/ 130969 h 280987"/>
                <a:gd name="connsiteX4" fmla="*/ 678656 w 1469231"/>
                <a:gd name="connsiteY4" fmla="*/ 80962 h 280987"/>
                <a:gd name="connsiteX5" fmla="*/ 1104900 w 1469231"/>
                <a:gd name="connsiteY5" fmla="*/ 38100 h 280987"/>
                <a:gd name="connsiteX6" fmla="*/ 1469231 w 1469231"/>
                <a:gd name="connsiteY6" fmla="*/ 0 h 280987"/>
                <a:gd name="connsiteX7" fmla="*/ 1469231 w 1469231"/>
                <a:gd name="connsiteY7" fmla="*/ 133350 h 280987"/>
                <a:gd name="connsiteX8" fmla="*/ 1133475 w 1469231"/>
                <a:gd name="connsiteY8" fmla="*/ 169069 h 280987"/>
                <a:gd name="connsiteX9" fmla="*/ 540544 w 1469231"/>
                <a:gd name="connsiteY9" fmla="*/ 226219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31" h="280987">
                  <a:moveTo>
                    <a:pt x="540544" y="226219"/>
                  </a:moveTo>
                  <a:lnTo>
                    <a:pt x="11906" y="280987"/>
                  </a:lnTo>
                  <a:lnTo>
                    <a:pt x="0" y="152400"/>
                  </a:lnTo>
                  <a:lnTo>
                    <a:pt x="169069" y="130969"/>
                  </a:lnTo>
                  <a:lnTo>
                    <a:pt x="678656" y="80962"/>
                  </a:lnTo>
                  <a:lnTo>
                    <a:pt x="1104900" y="38100"/>
                  </a:lnTo>
                  <a:lnTo>
                    <a:pt x="1469231" y="0"/>
                  </a:lnTo>
                  <a:lnTo>
                    <a:pt x="1469231" y="133350"/>
                  </a:lnTo>
                  <a:lnTo>
                    <a:pt x="1133475" y="169069"/>
                  </a:lnTo>
                  <a:lnTo>
                    <a:pt x="540544" y="226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3D1B1730-3D8A-4A0E-91A4-C336A8996105}"/>
                </a:ext>
              </a:extLst>
            </p:cNvPr>
            <p:cNvSpPr/>
            <p:nvPr/>
          </p:nvSpPr>
          <p:spPr>
            <a:xfrm>
              <a:off x="5082356" y="4062413"/>
              <a:ext cx="1462575" cy="285750"/>
            </a:xfrm>
            <a:custGeom>
              <a:avLst/>
              <a:gdLst>
                <a:gd name="connsiteX0" fmla="*/ 521493 w 1464468"/>
                <a:gd name="connsiteY0" fmla="*/ 233362 h 285750"/>
                <a:gd name="connsiteX1" fmla="*/ 2381 w 1464468"/>
                <a:gd name="connsiteY1" fmla="*/ 285750 h 285750"/>
                <a:gd name="connsiteX2" fmla="*/ 0 w 1464468"/>
                <a:gd name="connsiteY2" fmla="*/ 147637 h 285750"/>
                <a:gd name="connsiteX3" fmla="*/ 454818 w 1464468"/>
                <a:gd name="connsiteY3" fmla="*/ 107156 h 285750"/>
                <a:gd name="connsiteX4" fmla="*/ 931068 w 1464468"/>
                <a:gd name="connsiteY4" fmla="*/ 57150 h 285750"/>
                <a:gd name="connsiteX5" fmla="*/ 1464468 w 1464468"/>
                <a:gd name="connsiteY5" fmla="*/ 0 h 285750"/>
                <a:gd name="connsiteX6" fmla="*/ 1464468 w 1464468"/>
                <a:gd name="connsiteY6" fmla="*/ 138112 h 285750"/>
                <a:gd name="connsiteX7" fmla="*/ 995362 w 1464468"/>
                <a:gd name="connsiteY7" fmla="*/ 185737 h 285750"/>
                <a:gd name="connsiteX8" fmla="*/ 521493 w 1464468"/>
                <a:gd name="connsiteY8" fmla="*/ 2333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68" h="285750">
                  <a:moveTo>
                    <a:pt x="521493" y="233362"/>
                  </a:moveTo>
                  <a:lnTo>
                    <a:pt x="2381" y="285750"/>
                  </a:lnTo>
                  <a:cubicBezTo>
                    <a:pt x="1587" y="239712"/>
                    <a:pt x="794" y="193675"/>
                    <a:pt x="0" y="147637"/>
                  </a:cubicBezTo>
                  <a:lnTo>
                    <a:pt x="454818" y="107156"/>
                  </a:lnTo>
                  <a:lnTo>
                    <a:pt x="931068" y="57150"/>
                  </a:lnTo>
                  <a:lnTo>
                    <a:pt x="1464468" y="0"/>
                  </a:lnTo>
                  <a:lnTo>
                    <a:pt x="1464468" y="138112"/>
                  </a:lnTo>
                  <a:lnTo>
                    <a:pt x="995362" y="185737"/>
                  </a:lnTo>
                  <a:lnTo>
                    <a:pt x="521493" y="2333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B30D8B80-643D-4CB8-9E49-C3E3A30C419A}"/>
                </a:ext>
              </a:extLst>
            </p:cNvPr>
            <p:cNvSpPr/>
            <p:nvPr/>
          </p:nvSpPr>
          <p:spPr>
            <a:xfrm>
              <a:off x="5053771" y="4468813"/>
              <a:ext cx="1500688" cy="279400"/>
            </a:xfrm>
            <a:custGeom>
              <a:avLst/>
              <a:gdLst>
                <a:gd name="connsiteX0" fmla="*/ 690562 w 1502568"/>
                <a:gd name="connsiteY0" fmla="*/ 204788 h 278607"/>
                <a:gd name="connsiteX1" fmla="*/ 376237 w 1502568"/>
                <a:gd name="connsiteY1" fmla="*/ 238125 h 278607"/>
                <a:gd name="connsiteX2" fmla="*/ 240506 w 1502568"/>
                <a:gd name="connsiteY2" fmla="*/ 252413 h 278607"/>
                <a:gd name="connsiteX3" fmla="*/ 178593 w 1502568"/>
                <a:gd name="connsiteY3" fmla="*/ 271463 h 278607"/>
                <a:gd name="connsiteX4" fmla="*/ 35718 w 1502568"/>
                <a:gd name="connsiteY4" fmla="*/ 278607 h 278607"/>
                <a:gd name="connsiteX5" fmla="*/ 0 w 1502568"/>
                <a:gd name="connsiteY5" fmla="*/ 119063 h 278607"/>
                <a:gd name="connsiteX6" fmla="*/ 431006 w 1502568"/>
                <a:gd name="connsiteY6" fmla="*/ 88107 h 278607"/>
                <a:gd name="connsiteX7" fmla="*/ 914400 w 1502568"/>
                <a:gd name="connsiteY7" fmla="*/ 47625 h 278607"/>
                <a:gd name="connsiteX8" fmla="*/ 1488281 w 1502568"/>
                <a:gd name="connsiteY8" fmla="*/ 0 h 278607"/>
                <a:gd name="connsiteX9" fmla="*/ 1502568 w 1502568"/>
                <a:gd name="connsiteY9" fmla="*/ 211932 h 278607"/>
                <a:gd name="connsiteX10" fmla="*/ 1443037 w 1502568"/>
                <a:gd name="connsiteY10" fmla="*/ 211932 h 278607"/>
                <a:gd name="connsiteX11" fmla="*/ 1390650 w 1502568"/>
                <a:gd name="connsiteY11" fmla="*/ 169069 h 278607"/>
                <a:gd name="connsiteX12" fmla="*/ 1357312 w 1502568"/>
                <a:gd name="connsiteY12" fmla="*/ 142875 h 278607"/>
                <a:gd name="connsiteX13" fmla="*/ 1207293 w 1502568"/>
                <a:gd name="connsiteY13" fmla="*/ 157163 h 278607"/>
                <a:gd name="connsiteX14" fmla="*/ 842962 w 1502568"/>
                <a:gd name="connsiteY14" fmla="*/ 192882 h 278607"/>
                <a:gd name="connsiteX15" fmla="*/ 690562 w 1502568"/>
                <a:gd name="connsiteY15" fmla="*/ 204788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2568" h="278607">
                  <a:moveTo>
                    <a:pt x="690562" y="204788"/>
                  </a:moveTo>
                  <a:lnTo>
                    <a:pt x="376237" y="238125"/>
                  </a:lnTo>
                  <a:lnTo>
                    <a:pt x="240506" y="252413"/>
                  </a:lnTo>
                  <a:lnTo>
                    <a:pt x="178593" y="271463"/>
                  </a:lnTo>
                  <a:lnTo>
                    <a:pt x="35718" y="278607"/>
                  </a:lnTo>
                  <a:lnTo>
                    <a:pt x="0" y="119063"/>
                  </a:lnTo>
                  <a:lnTo>
                    <a:pt x="431006" y="88107"/>
                  </a:lnTo>
                  <a:lnTo>
                    <a:pt x="914400" y="47625"/>
                  </a:lnTo>
                  <a:lnTo>
                    <a:pt x="1488281" y="0"/>
                  </a:lnTo>
                  <a:lnTo>
                    <a:pt x="1502568" y="211932"/>
                  </a:lnTo>
                  <a:lnTo>
                    <a:pt x="1443037" y="211932"/>
                  </a:lnTo>
                  <a:lnTo>
                    <a:pt x="1390650" y="169069"/>
                  </a:lnTo>
                  <a:lnTo>
                    <a:pt x="1357312" y="142875"/>
                  </a:lnTo>
                  <a:lnTo>
                    <a:pt x="1207293" y="157163"/>
                  </a:lnTo>
                  <a:lnTo>
                    <a:pt x="842962" y="192882"/>
                  </a:lnTo>
                  <a:lnTo>
                    <a:pt x="690562" y="2047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CCD31EE0-4822-49A5-A1CE-F87EB638C9E8}"/>
                </a:ext>
              </a:extLst>
            </p:cNvPr>
            <p:cNvSpPr/>
            <p:nvPr/>
          </p:nvSpPr>
          <p:spPr>
            <a:xfrm>
              <a:off x="4534485" y="4686300"/>
              <a:ext cx="1073508" cy="703263"/>
            </a:xfrm>
            <a:custGeom>
              <a:avLst/>
              <a:gdLst>
                <a:gd name="connsiteX0" fmla="*/ 519113 w 1073944"/>
                <a:gd name="connsiteY0" fmla="*/ 554831 h 702469"/>
                <a:gd name="connsiteX1" fmla="*/ 280988 w 1073944"/>
                <a:gd name="connsiteY1" fmla="*/ 642938 h 702469"/>
                <a:gd name="connsiteX2" fmla="*/ 119063 w 1073944"/>
                <a:gd name="connsiteY2" fmla="*/ 688181 h 702469"/>
                <a:gd name="connsiteX3" fmla="*/ 61913 w 1073944"/>
                <a:gd name="connsiteY3" fmla="*/ 700088 h 702469"/>
                <a:gd name="connsiteX4" fmla="*/ 33338 w 1073944"/>
                <a:gd name="connsiteY4" fmla="*/ 702469 h 702469"/>
                <a:gd name="connsiteX5" fmla="*/ 9525 w 1073944"/>
                <a:gd name="connsiteY5" fmla="*/ 697706 h 702469"/>
                <a:gd name="connsiteX6" fmla="*/ 0 w 1073944"/>
                <a:gd name="connsiteY6" fmla="*/ 690563 h 702469"/>
                <a:gd name="connsiteX7" fmla="*/ 0 w 1073944"/>
                <a:gd name="connsiteY7" fmla="*/ 676275 h 702469"/>
                <a:gd name="connsiteX8" fmla="*/ 7144 w 1073944"/>
                <a:gd name="connsiteY8" fmla="*/ 659606 h 702469"/>
                <a:gd name="connsiteX9" fmla="*/ 23813 w 1073944"/>
                <a:gd name="connsiteY9" fmla="*/ 645319 h 702469"/>
                <a:gd name="connsiteX10" fmla="*/ 176213 w 1073944"/>
                <a:gd name="connsiteY10" fmla="*/ 569119 h 702469"/>
                <a:gd name="connsiteX11" fmla="*/ 269081 w 1073944"/>
                <a:gd name="connsiteY11" fmla="*/ 514350 h 702469"/>
                <a:gd name="connsiteX12" fmla="*/ 435769 w 1073944"/>
                <a:gd name="connsiteY12" fmla="*/ 409575 h 702469"/>
                <a:gd name="connsiteX13" fmla="*/ 566738 w 1073944"/>
                <a:gd name="connsiteY13" fmla="*/ 316706 h 702469"/>
                <a:gd name="connsiteX14" fmla="*/ 690563 w 1073944"/>
                <a:gd name="connsiteY14" fmla="*/ 219075 h 702469"/>
                <a:gd name="connsiteX15" fmla="*/ 704850 w 1073944"/>
                <a:gd name="connsiteY15" fmla="*/ 202406 h 702469"/>
                <a:gd name="connsiteX16" fmla="*/ 707231 w 1073944"/>
                <a:gd name="connsiteY16" fmla="*/ 180975 h 702469"/>
                <a:gd name="connsiteX17" fmla="*/ 702469 w 1073944"/>
                <a:gd name="connsiteY17" fmla="*/ 145256 h 702469"/>
                <a:gd name="connsiteX18" fmla="*/ 664369 w 1073944"/>
                <a:gd name="connsiteY18" fmla="*/ 0 h 702469"/>
                <a:gd name="connsiteX19" fmla="*/ 778669 w 1073944"/>
                <a:gd name="connsiteY19" fmla="*/ 16669 h 702469"/>
                <a:gd name="connsiteX20" fmla="*/ 864394 w 1073944"/>
                <a:gd name="connsiteY20" fmla="*/ 73819 h 702469"/>
                <a:gd name="connsiteX21" fmla="*/ 912019 w 1073944"/>
                <a:gd name="connsiteY21" fmla="*/ 102394 h 702469"/>
                <a:gd name="connsiteX22" fmla="*/ 954881 w 1073944"/>
                <a:gd name="connsiteY22" fmla="*/ 130969 h 702469"/>
                <a:gd name="connsiteX23" fmla="*/ 983456 w 1073944"/>
                <a:gd name="connsiteY23" fmla="*/ 154781 h 702469"/>
                <a:gd name="connsiteX24" fmla="*/ 1009650 w 1073944"/>
                <a:gd name="connsiteY24" fmla="*/ 180975 h 702469"/>
                <a:gd name="connsiteX25" fmla="*/ 1035844 w 1073944"/>
                <a:gd name="connsiteY25" fmla="*/ 216694 h 702469"/>
                <a:gd name="connsiteX26" fmla="*/ 1057275 w 1073944"/>
                <a:gd name="connsiteY26" fmla="*/ 254794 h 702469"/>
                <a:gd name="connsiteX27" fmla="*/ 1071563 w 1073944"/>
                <a:gd name="connsiteY27" fmla="*/ 288131 h 702469"/>
                <a:gd name="connsiteX28" fmla="*/ 1073944 w 1073944"/>
                <a:gd name="connsiteY28" fmla="*/ 311944 h 702469"/>
                <a:gd name="connsiteX29" fmla="*/ 1069181 w 1073944"/>
                <a:gd name="connsiteY29" fmla="*/ 335756 h 702469"/>
                <a:gd name="connsiteX30" fmla="*/ 1062038 w 1073944"/>
                <a:gd name="connsiteY30" fmla="*/ 350044 h 702469"/>
                <a:gd name="connsiteX31" fmla="*/ 1045369 w 1073944"/>
                <a:gd name="connsiteY31" fmla="*/ 359569 h 702469"/>
                <a:gd name="connsiteX32" fmla="*/ 1000125 w 1073944"/>
                <a:gd name="connsiteY32" fmla="*/ 371475 h 702469"/>
                <a:gd name="connsiteX33" fmla="*/ 921544 w 1073944"/>
                <a:gd name="connsiteY33" fmla="*/ 385763 h 702469"/>
                <a:gd name="connsiteX34" fmla="*/ 881063 w 1073944"/>
                <a:gd name="connsiteY34" fmla="*/ 395288 h 702469"/>
                <a:gd name="connsiteX35" fmla="*/ 838200 w 1073944"/>
                <a:gd name="connsiteY35" fmla="*/ 409575 h 702469"/>
                <a:gd name="connsiteX36" fmla="*/ 747713 w 1073944"/>
                <a:gd name="connsiteY36" fmla="*/ 454819 h 702469"/>
                <a:gd name="connsiteX37" fmla="*/ 650081 w 1073944"/>
                <a:gd name="connsiteY37" fmla="*/ 500063 h 702469"/>
                <a:gd name="connsiteX38" fmla="*/ 519113 w 1073944"/>
                <a:gd name="connsiteY38" fmla="*/ 5548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702469">
                  <a:moveTo>
                    <a:pt x="519113" y="554831"/>
                  </a:moveTo>
                  <a:lnTo>
                    <a:pt x="280988" y="642938"/>
                  </a:lnTo>
                  <a:lnTo>
                    <a:pt x="119063" y="688181"/>
                  </a:lnTo>
                  <a:lnTo>
                    <a:pt x="61913" y="700088"/>
                  </a:lnTo>
                  <a:lnTo>
                    <a:pt x="33338" y="702469"/>
                  </a:lnTo>
                  <a:lnTo>
                    <a:pt x="9525" y="697706"/>
                  </a:lnTo>
                  <a:lnTo>
                    <a:pt x="0" y="690563"/>
                  </a:lnTo>
                  <a:lnTo>
                    <a:pt x="0" y="676275"/>
                  </a:lnTo>
                  <a:lnTo>
                    <a:pt x="7144" y="659606"/>
                  </a:lnTo>
                  <a:lnTo>
                    <a:pt x="23813" y="645319"/>
                  </a:lnTo>
                  <a:lnTo>
                    <a:pt x="176213" y="569119"/>
                  </a:lnTo>
                  <a:lnTo>
                    <a:pt x="269081" y="514350"/>
                  </a:lnTo>
                  <a:lnTo>
                    <a:pt x="435769" y="409575"/>
                  </a:lnTo>
                  <a:lnTo>
                    <a:pt x="566738" y="316706"/>
                  </a:lnTo>
                  <a:lnTo>
                    <a:pt x="690563" y="219075"/>
                  </a:lnTo>
                  <a:lnTo>
                    <a:pt x="704850" y="202406"/>
                  </a:lnTo>
                  <a:lnTo>
                    <a:pt x="707231" y="180975"/>
                  </a:lnTo>
                  <a:lnTo>
                    <a:pt x="702469" y="145256"/>
                  </a:lnTo>
                  <a:lnTo>
                    <a:pt x="664369" y="0"/>
                  </a:lnTo>
                  <a:lnTo>
                    <a:pt x="778669" y="16669"/>
                  </a:lnTo>
                  <a:lnTo>
                    <a:pt x="864394" y="73819"/>
                  </a:lnTo>
                  <a:lnTo>
                    <a:pt x="912019" y="102394"/>
                  </a:lnTo>
                  <a:lnTo>
                    <a:pt x="954881" y="130969"/>
                  </a:lnTo>
                  <a:lnTo>
                    <a:pt x="983456" y="154781"/>
                  </a:lnTo>
                  <a:lnTo>
                    <a:pt x="1009650" y="180975"/>
                  </a:lnTo>
                  <a:lnTo>
                    <a:pt x="1035844" y="216694"/>
                  </a:lnTo>
                  <a:lnTo>
                    <a:pt x="1057275" y="254794"/>
                  </a:lnTo>
                  <a:lnTo>
                    <a:pt x="1071563" y="288131"/>
                  </a:lnTo>
                  <a:lnTo>
                    <a:pt x="1073944" y="311944"/>
                  </a:lnTo>
                  <a:lnTo>
                    <a:pt x="1069181" y="335756"/>
                  </a:lnTo>
                  <a:lnTo>
                    <a:pt x="1062038" y="350044"/>
                  </a:lnTo>
                  <a:lnTo>
                    <a:pt x="1045369" y="359569"/>
                  </a:lnTo>
                  <a:lnTo>
                    <a:pt x="1000125" y="371475"/>
                  </a:lnTo>
                  <a:lnTo>
                    <a:pt x="921544" y="385763"/>
                  </a:lnTo>
                  <a:lnTo>
                    <a:pt x="881063" y="395288"/>
                  </a:lnTo>
                  <a:lnTo>
                    <a:pt x="838200" y="409575"/>
                  </a:lnTo>
                  <a:lnTo>
                    <a:pt x="747713" y="454819"/>
                  </a:lnTo>
                  <a:lnTo>
                    <a:pt x="650081" y="500063"/>
                  </a:lnTo>
                  <a:lnTo>
                    <a:pt x="519113" y="5548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E8E2A629-E239-46AB-B63E-7568566E74B4}"/>
                </a:ext>
              </a:extLst>
            </p:cNvPr>
            <p:cNvSpPr/>
            <p:nvPr/>
          </p:nvSpPr>
          <p:spPr>
            <a:xfrm>
              <a:off x="6000237" y="4684713"/>
              <a:ext cx="971874" cy="784225"/>
            </a:xfrm>
            <a:custGeom>
              <a:avLst/>
              <a:gdLst>
                <a:gd name="connsiteX0" fmla="*/ 497681 w 971550"/>
                <a:gd name="connsiteY0" fmla="*/ 461962 h 785812"/>
                <a:gd name="connsiteX1" fmla="*/ 445294 w 971550"/>
                <a:gd name="connsiteY1" fmla="*/ 407194 h 785812"/>
                <a:gd name="connsiteX2" fmla="*/ 378619 w 971550"/>
                <a:gd name="connsiteY2" fmla="*/ 347662 h 785812"/>
                <a:gd name="connsiteX3" fmla="*/ 235744 w 971550"/>
                <a:gd name="connsiteY3" fmla="*/ 233362 h 785812"/>
                <a:gd name="connsiteX4" fmla="*/ 102394 w 971550"/>
                <a:gd name="connsiteY4" fmla="*/ 128587 h 785812"/>
                <a:gd name="connsiteX5" fmla="*/ 28575 w 971550"/>
                <a:gd name="connsiteY5" fmla="*/ 76200 h 785812"/>
                <a:gd name="connsiteX6" fmla="*/ 9525 w 971550"/>
                <a:gd name="connsiteY6" fmla="*/ 59531 h 785812"/>
                <a:gd name="connsiteX7" fmla="*/ 0 w 971550"/>
                <a:gd name="connsiteY7" fmla="*/ 40481 h 785812"/>
                <a:gd name="connsiteX8" fmla="*/ 0 w 971550"/>
                <a:gd name="connsiteY8" fmla="*/ 19050 h 785812"/>
                <a:gd name="connsiteX9" fmla="*/ 2381 w 971550"/>
                <a:gd name="connsiteY9" fmla="*/ 9525 h 785812"/>
                <a:gd name="connsiteX10" fmla="*/ 14288 w 971550"/>
                <a:gd name="connsiteY10" fmla="*/ 0 h 785812"/>
                <a:gd name="connsiteX11" fmla="*/ 30956 w 971550"/>
                <a:gd name="connsiteY11" fmla="*/ 0 h 785812"/>
                <a:gd name="connsiteX12" fmla="*/ 102394 w 971550"/>
                <a:gd name="connsiteY12" fmla="*/ 28575 h 785812"/>
                <a:gd name="connsiteX13" fmla="*/ 230981 w 971550"/>
                <a:gd name="connsiteY13" fmla="*/ 80962 h 785812"/>
                <a:gd name="connsiteX14" fmla="*/ 383381 w 971550"/>
                <a:gd name="connsiteY14" fmla="*/ 142875 h 785812"/>
                <a:gd name="connsiteX15" fmla="*/ 516731 w 971550"/>
                <a:gd name="connsiteY15" fmla="*/ 204787 h 785812"/>
                <a:gd name="connsiteX16" fmla="*/ 654844 w 971550"/>
                <a:gd name="connsiteY16" fmla="*/ 278606 h 785812"/>
                <a:gd name="connsiteX17" fmla="*/ 804863 w 971550"/>
                <a:gd name="connsiteY17" fmla="*/ 366712 h 785812"/>
                <a:gd name="connsiteX18" fmla="*/ 878681 w 971550"/>
                <a:gd name="connsiteY18" fmla="*/ 411956 h 785812"/>
                <a:gd name="connsiteX19" fmla="*/ 890588 w 971550"/>
                <a:gd name="connsiteY19" fmla="*/ 423862 h 785812"/>
                <a:gd name="connsiteX20" fmla="*/ 914400 w 971550"/>
                <a:gd name="connsiteY20" fmla="*/ 464344 h 785812"/>
                <a:gd name="connsiteX21" fmla="*/ 931069 w 971550"/>
                <a:gd name="connsiteY21" fmla="*/ 509587 h 785812"/>
                <a:gd name="connsiteX22" fmla="*/ 950119 w 971550"/>
                <a:gd name="connsiteY22" fmla="*/ 561975 h 785812"/>
                <a:gd name="connsiteX23" fmla="*/ 964406 w 971550"/>
                <a:gd name="connsiteY23" fmla="*/ 616744 h 785812"/>
                <a:gd name="connsiteX24" fmla="*/ 971550 w 971550"/>
                <a:gd name="connsiteY24" fmla="*/ 661987 h 785812"/>
                <a:gd name="connsiteX25" fmla="*/ 969169 w 971550"/>
                <a:gd name="connsiteY25" fmla="*/ 683419 h 785812"/>
                <a:gd name="connsiteX26" fmla="*/ 962025 w 971550"/>
                <a:gd name="connsiteY26" fmla="*/ 711994 h 785812"/>
                <a:gd name="connsiteX27" fmla="*/ 945356 w 971550"/>
                <a:gd name="connsiteY27" fmla="*/ 745331 h 785812"/>
                <a:gd name="connsiteX28" fmla="*/ 919163 w 971550"/>
                <a:gd name="connsiteY28" fmla="*/ 769144 h 785812"/>
                <a:gd name="connsiteX29" fmla="*/ 890588 w 971550"/>
                <a:gd name="connsiteY29" fmla="*/ 781050 h 785812"/>
                <a:gd name="connsiteX30" fmla="*/ 850106 w 971550"/>
                <a:gd name="connsiteY30" fmla="*/ 785812 h 785812"/>
                <a:gd name="connsiteX31" fmla="*/ 814388 w 971550"/>
                <a:gd name="connsiteY31" fmla="*/ 781050 h 785812"/>
                <a:gd name="connsiteX32" fmla="*/ 788194 w 971550"/>
                <a:gd name="connsiteY32" fmla="*/ 771525 h 785812"/>
                <a:gd name="connsiteX33" fmla="*/ 747713 w 971550"/>
                <a:gd name="connsiteY33" fmla="*/ 723900 h 785812"/>
                <a:gd name="connsiteX34" fmla="*/ 678656 w 971550"/>
                <a:gd name="connsiteY34" fmla="*/ 645319 h 785812"/>
                <a:gd name="connsiteX35" fmla="*/ 588169 w 971550"/>
                <a:gd name="connsiteY35" fmla="*/ 550069 h 785812"/>
                <a:gd name="connsiteX36" fmla="*/ 497681 w 971550"/>
                <a:gd name="connsiteY36" fmla="*/ 461962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1550" h="785812">
                  <a:moveTo>
                    <a:pt x="497681" y="461962"/>
                  </a:moveTo>
                  <a:lnTo>
                    <a:pt x="445294" y="407194"/>
                  </a:lnTo>
                  <a:lnTo>
                    <a:pt x="378619" y="347662"/>
                  </a:lnTo>
                  <a:lnTo>
                    <a:pt x="235744" y="233362"/>
                  </a:lnTo>
                  <a:lnTo>
                    <a:pt x="102394" y="128587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30956" y="0"/>
                  </a:lnTo>
                  <a:lnTo>
                    <a:pt x="102394" y="28575"/>
                  </a:lnTo>
                  <a:lnTo>
                    <a:pt x="230981" y="80962"/>
                  </a:lnTo>
                  <a:lnTo>
                    <a:pt x="383381" y="142875"/>
                  </a:lnTo>
                  <a:lnTo>
                    <a:pt x="516731" y="204787"/>
                  </a:lnTo>
                  <a:lnTo>
                    <a:pt x="654844" y="278606"/>
                  </a:lnTo>
                  <a:lnTo>
                    <a:pt x="804863" y="366712"/>
                  </a:lnTo>
                  <a:lnTo>
                    <a:pt x="878681" y="411956"/>
                  </a:lnTo>
                  <a:lnTo>
                    <a:pt x="890588" y="423862"/>
                  </a:lnTo>
                  <a:lnTo>
                    <a:pt x="914400" y="464344"/>
                  </a:lnTo>
                  <a:lnTo>
                    <a:pt x="931069" y="509587"/>
                  </a:lnTo>
                  <a:lnTo>
                    <a:pt x="950119" y="561975"/>
                  </a:lnTo>
                  <a:lnTo>
                    <a:pt x="964406" y="616744"/>
                  </a:lnTo>
                  <a:lnTo>
                    <a:pt x="971550" y="661987"/>
                  </a:lnTo>
                  <a:lnTo>
                    <a:pt x="969169" y="683419"/>
                  </a:lnTo>
                  <a:lnTo>
                    <a:pt x="962025" y="711994"/>
                  </a:lnTo>
                  <a:lnTo>
                    <a:pt x="945356" y="745331"/>
                  </a:lnTo>
                  <a:lnTo>
                    <a:pt x="919163" y="769144"/>
                  </a:lnTo>
                  <a:lnTo>
                    <a:pt x="890588" y="781050"/>
                  </a:lnTo>
                  <a:lnTo>
                    <a:pt x="850106" y="785812"/>
                  </a:lnTo>
                  <a:lnTo>
                    <a:pt x="814388" y="781050"/>
                  </a:lnTo>
                  <a:lnTo>
                    <a:pt x="788194" y="771525"/>
                  </a:lnTo>
                  <a:lnTo>
                    <a:pt x="747713" y="723900"/>
                  </a:lnTo>
                  <a:lnTo>
                    <a:pt x="678656" y="645319"/>
                  </a:lnTo>
                  <a:lnTo>
                    <a:pt x="588169" y="550069"/>
                  </a:lnTo>
                  <a:lnTo>
                    <a:pt x="497681" y="4619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16936372-C95A-431A-BD16-D4ACF76FB86B}"/>
                </a:ext>
              </a:extLst>
            </p:cNvPr>
            <p:cNvSpPr/>
            <p:nvPr/>
          </p:nvSpPr>
          <p:spPr>
            <a:xfrm>
              <a:off x="2925811" y="4675188"/>
              <a:ext cx="1117973" cy="615950"/>
            </a:xfrm>
            <a:custGeom>
              <a:avLst/>
              <a:gdLst>
                <a:gd name="connsiteX0" fmla="*/ 578644 w 1116807"/>
                <a:gd name="connsiteY0" fmla="*/ 385762 h 616744"/>
                <a:gd name="connsiteX1" fmla="*/ 300038 w 1116807"/>
                <a:gd name="connsiteY1" fmla="*/ 533400 h 616744"/>
                <a:gd name="connsiteX2" fmla="*/ 259557 w 1116807"/>
                <a:gd name="connsiteY2" fmla="*/ 561975 h 616744"/>
                <a:gd name="connsiteX3" fmla="*/ 250032 w 1116807"/>
                <a:gd name="connsiteY3" fmla="*/ 583406 h 616744"/>
                <a:gd name="connsiteX4" fmla="*/ 240507 w 1116807"/>
                <a:gd name="connsiteY4" fmla="*/ 616744 h 616744"/>
                <a:gd name="connsiteX5" fmla="*/ 0 w 1116807"/>
                <a:gd name="connsiteY5" fmla="*/ 571500 h 616744"/>
                <a:gd name="connsiteX6" fmla="*/ 14288 w 1116807"/>
                <a:gd name="connsiteY6" fmla="*/ 557212 h 616744"/>
                <a:gd name="connsiteX7" fmla="*/ 197644 w 1116807"/>
                <a:gd name="connsiteY7" fmla="*/ 459581 h 616744"/>
                <a:gd name="connsiteX8" fmla="*/ 378619 w 1116807"/>
                <a:gd name="connsiteY8" fmla="*/ 350044 h 616744"/>
                <a:gd name="connsiteX9" fmla="*/ 533400 w 1116807"/>
                <a:gd name="connsiteY9" fmla="*/ 242887 h 616744"/>
                <a:gd name="connsiteX10" fmla="*/ 659607 w 1116807"/>
                <a:gd name="connsiteY10" fmla="*/ 145256 h 616744"/>
                <a:gd name="connsiteX11" fmla="*/ 711994 w 1116807"/>
                <a:gd name="connsiteY11" fmla="*/ 104775 h 616744"/>
                <a:gd name="connsiteX12" fmla="*/ 738188 w 1116807"/>
                <a:gd name="connsiteY12" fmla="*/ 78581 h 616744"/>
                <a:gd name="connsiteX13" fmla="*/ 750094 w 1116807"/>
                <a:gd name="connsiteY13" fmla="*/ 64294 h 616744"/>
                <a:gd name="connsiteX14" fmla="*/ 781050 w 1116807"/>
                <a:gd name="connsiteY14" fmla="*/ 0 h 616744"/>
                <a:gd name="connsiteX15" fmla="*/ 1116807 w 1116807"/>
                <a:gd name="connsiteY15" fmla="*/ 154781 h 616744"/>
                <a:gd name="connsiteX16" fmla="*/ 1088232 w 1116807"/>
                <a:gd name="connsiteY16" fmla="*/ 204787 h 616744"/>
                <a:gd name="connsiteX17" fmla="*/ 976313 w 1116807"/>
                <a:gd name="connsiteY17" fmla="*/ 226219 h 616744"/>
                <a:gd name="connsiteX18" fmla="*/ 871538 w 1116807"/>
                <a:gd name="connsiteY18" fmla="*/ 252412 h 616744"/>
                <a:gd name="connsiteX19" fmla="*/ 800100 w 1116807"/>
                <a:gd name="connsiteY19" fmla="*/ 273844 h 616744"/>
                <a:gd name="connsiteX20" fmla="*/ 757238 w 1116807"/>
                <a:gd name="connsiteY20" fmla="*/ 295275 h 616744"/>
                <a:gd name="connsiteX21" fmla="*/ 578644 w 1116807"/>
                <a:gd name="connsiteY21" fmla="*/ 3857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6807" h="616744">
                  <a:moveTo>
                    <a:pt x="578644" y="385762"/>
                  </a:moveTo>
                  <a:lnTo>
                    <a:pt x="300038" y="533400"/>
                  </a:lnTo>
                  <a:lnTo>
                    <a:pt x="259557" y="561975"/>
                  </a:lnTo>
                  <a:lnTo>
                    <a:pt x="250032" y="583406"/>
                  </a:lnTo>
                  <a:lnTo>
                    <a:pt x="240507" y="616744"/>
                  </a:lnTo>
                  <a:lnTo>
                    <a:pt x="0" y="571500"/>
                  </a:lnTo>
                  <a:lnTo>
                    <a:pt x="14288" y="557212"/>
                  </a:lnTo>
                  <a:lnTo>
                    <a:pt x="197644" y="459581"/>
                  </a:lnTo>
                  <a:lnTo>
                    <a:pt x="378619" y="350044"/>
                  </a:lnTo>
                  <a:lnTo>
                    <a:pt x="533400" y="242887"/>
                  </a:lnTo>
                  <a:lnTo>
                    <a:pt x="659607" y="145256"/>
                  </a:lnTo>
                  <a:lnTo>
                    <a:pt x="711994" y="104775"/>
                  </a:lnTo>
                  <a:lnTo>
                    <a:pt x="738188" y="78581"/>
                  </a:lnTo>
                  <a:lnTo>
                    <a:pt x="750094" y="64294"/>
                  </a:lnTo>
                  <a:lnTo>
                    <a:pt x="781050" y="0"/>
                  </a:lnTo>
                  <a:lnTo>
                    <a:pt x="1116807" y="154781"/>
                  </a:lnTo>
                  <a:lnTo>
                    <a:pt x="1088232" y="204787"/>
                  </a:lnTo>
                  <a:lnTo>
                    <a:pt x="976313" y="226219"/>
                  </a:lnTo>
                  <a:lnTo>
                    <a:pt x="871538" y="252412"/>
                  </a:lnTo>
                  <a:lnTo>
                    <a:pt x="800100" y="273844"/>
                  </a:lnTo>
                  <a:lnTo>
                    <a:pt x="757238" y="295275"/>
                  </a:lnTo>
                  <a:lnTo>
                    <a:pt x="578644" y="3857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33">
              <a:extLst>
                <a:ext uri="{FF2B5EF4-FFF2-40B4-BE49-F238E27FC236}">
                  <a16:creationId xmlns:a16="http://schemas.microsoft.com/office/drawing/2014/main" id="{A95BF9CE-D474-4AD3-94C6-7F52F53B9BB2}"/>
                </a:ext>
              </a:extLst>
            </p:cNvPr>
            <p:cNvSpPr/>
            <p:nvPr/>
          </p:nvSpPr>
          <p:spPr>
            <a:xfrm>
              <a:off x="2878170" y="5240338"/>
              <a:ext cx="4659280" cy="909637"/>
            </a:xfrm>
            <a:custGeom>
              <a:avLst/>
              <a:gdLst>
                <a:gd name="connsiteX0" fmla="*/ 2158158 w 4658673"/>
                <a:gd name="connsiteY0" fmla="*/ 515705 h 910067"/>
                <a:gd name="connsiteX1" fmla="*/ 1794131 w 4658673"/>
                <a:gd name="connsiteY1" fmla="*/ 424698 h 910067"/>
                <a:gd name="connsiteX2" fmla="*/ 1573115 w 4658673"/>
                <a:gd name="connsiteY2" fmla="*/ 372694 h 910067"/>
                <a:gd name="connsiteX3" fmla="*/ 1226423 w 4658673"/>
                <a:gd name="connsiteY3" fmla="*/ 294688 h 910067"/>
                <a:gd name="connsiteX4" fmla="*/ 931735 w 4658673"/>
                <a:gd name="connsiteY4" fmla="*/ 242685 h 910067"/>
                <a:gd name="connsiteX5" fmla="*/ 645714 w 4658673"/>
                <a:gd name="connsiteY5" fmla="*/ 195014 h 910067"/>
                <a:gd name="connsiteX6" fmla="*/ 533039 w 4658673"/>
                <a:gd name="connsiteY6" fmla="*/ 199348 h 910067"/>
                <a:gd name="connsiteX7" fmla="*/ 433365 w 4658673"/>
                <a:gd name="connsiteY7" fmla="*/ 208015 h 910067"/>
                <a:gd name="connsiteX8" fmla="*/ 342359 w 4658673"/>
                <a:gd name="connsiteY8" fmla="*/ 234017 h 910067"/>
                <a:gd name="connsiteX9" fmla="*/ 277354 w 4658673"/>
                <a:gd name="connsiteY9" fmla="*/ 251352 h 910067"/>
                <a:gd name="connsiteX10" fmla="*/ 208016 w 4658673"/>
                <a:gd name="connsiteY10" fmla="*/ 260019 h 910067"/>
                <a:gd name="connsiteX11" fmla="*/ 112675 w 4658673"/>
                <a:gd name="connsiteY11" fmla="*/ 264353 h 910067"/>
                <a:gd name="connsiteX12" fmla="*/ 56338 w 4658673"/>
                <a:gd name="connsiteY12" fmla="*/ 255686 h 910067"/>
                <a:gd name="connsiteX13" fmla="*/ 26002 w 4658673"/>
                <a:gd name="connsiteY13" fmla="*/ 242685 h 910067"/>
                <a:gd name="connsiteX14" fmla="*/ 8668 w 4658673"/>
                <a:gd name="connsiteY14" fmla="*/ 225350 h 910067"/>
                <a:gd name="connsiteX15" fmla="*/ 0 w 4658673"/>
                <a:gd name="connsiteY15" fmla="*/ 195014 h 910067"/>
                <a:gd name="connsiteX16" fmla="*/ 17335 w 4658673"/>
                <a:gd name="connsiteY16" fmla="*/ 112675 h 910067"/>
                <a:gd name="connsiteX17" fmla="*/ 52004 w 4658673"/>
                <a:gd name="connsiteY17" fmla="*/ 0 h 910067"/>
                <a:gd name="connsiteX18" fmla="*/ 290355 w 4658673"/>
                <a:gd name="connsiteY18" fmla="*/ 13001 h 910067"/>
                <a:gd name="connsiteX19" fmla="*/ 333691 w 4658673"/>
                <a:gd name="connsiteY19" fmla="*/ 56338 h 910067"/>
                <a:gd name="connsiteX20" fmla="*/ 494036 w 4658673"/>
                <a:gd name="connsiteY20" fmla="*/ 65005 h 910067"/>
                <a:gd name="connsiteX21" fmla="*/ 693384 w 4658673"/>
                <a:gd name="connsiteY21" fmla="*/ 78006 h 910067"/>
                <a:gd name="connsiteX22" fmla="*/ 1040076 w 4658673"/>
                <a:gd name="connsiteY22" fmla="*/ 121342 h 910067"/>
                <a:gd name="connsiteX23" fmla="*/ 1248091 w 4658673"/>
                <a:gd name="connsiteY23" fmla="*/ 151678 h 910067"/>
                <a:gd name="connsiteX24" fmla="*/ 1677123 w 4658673"/>
                <a:gd name="connsiteY24" fmla="*/ 225350 h 910067"/>
                <a:gd name="connsiteX25" fmla="*/ 2080152 w 4658673"/>
                <a:gd name="connsiteY25" fmla="*/ 303356 h 910067"/>
                <a:gd name="connsiteX26" fmla="*/ 2366173 w 4658673"/>
                <a:gd name="connsiteY26" fmla="*/ 359693 h 910067"/>
                <a:gd name="connsiteX27" fmla="*/ 2483181 w 4658673"/>
                <a:gd name="connsiteY27" fmla="*/ 381361 h 910067"/>
                <a:gd name="connsiteX28" fmla="*/ 2730199 w 4658673"/>
                <a:gd name="connsiteY28" fmla="*/ 420364 h 910067"/>
                <a:gd name="connsiteX29" fmla="*/ 3072558 w 4658673"/>
                <a:gd name="connsiteY29" fmla="*/ 468034 h 910067"/>
                <a:gd name="connsiteX30" fmla="*/ 3427917 w 4658673"/>
                <a:gd name="connsiteY30" fmla="*/ 507037 h 910067"/>
                <a:gd name="connsiteX31" fmla="*/ 3765942 w 4658673"/>
                <a:gd name="connsiteY31" fmla="*/ 537373 h 910067"/>
                <a:gd name="connsiteX32" fmla="*/ 4125635 w 4658673"/>
                <a:gd name="connsiteY32" fmla="*/ 563375 h 910067"/>
                <a:gd name="connsiteX33" fmla="*/ 4493995 w 4658673"/>
                <a:gd name="connsiteY33" fmla="*/ 576376 h 910067"/>
                <a:gd name="connsiteX34" fmla="*/ 4611003 w 4658673"/>
                <a:gd name="connsiteY34" fmla="*/ 576376 h 910067"/>
                <a:gd name="connsiteX35" fmla="*/ 4641339 w 4658673"/>
                <a:gd name="connsiteY35" fmla="*/ 580709 h 910067"/>
                <a:gd name="connsiteX36" fmla="*/ 4654340 w 4658673"/>
                <a:gd name="connsiteY36" fmla="*/ 589377 h 910067"/>
                <a:gd name="connsiteX37" fmla="*/ 4658673 w 4658673"/>
                <a:gd name="connsiteY37" fmla="*/ 606711 h 910067"/>
                <a:gd name="connsiteX38" fmla="*/ 4645672 w 4658673"/>
                <a:gd name="connsiteY38" fmla="*/ 624046 h 910067"/>
                <a:gd name="connsiteX39" fmla="*/ 4532998 w 4658673"/>
                <a:gd name="connsiteY39" fmla="*/ 667382 h 910067"/>
                <a:gd name="connsiteX40" fmla="*/ 4294647 w 4658673"/>
                <a:gd name="connsiteY40" fmla="*/ 741054 h 910067"/>
                <a:gd name="connsiteX41" fmla="*/ 4038962 w 4658673"/>
                <a:gd name="connsiteY41" fmla="*/ 819060 h 910067"/>
                <a:gd name="connsiteX42" fmla="*/ 3813612 w 4658673"/>
                <a:gd name="connsiteY42" fmla="*/ 875397 h 910067"/>
                <a:gd name="connsiteX43" fmla="*/ 3670601 w 4658673"/>
                <a:gd name="connsiteY43" fmla="*/ 905733 h 910067"/>
                <a:gd name="connsiteX44" fmla="*/ 3627265 w 4658673"/>
                <a:gd name="connsiteY44" fmla="*/ 910067 h 910067"/>
                <a:gd name="connsiteX45" fmla="*/ 3562260 w 4658673"/>
                <a:gd name="connsiteY45" fmla="*/ 901399 h 910067"/>
                <a:gd name="connsiteX46" fmla="*/ 3289240 w 4658673"/>
                <a:gd name="connsiteY46" fmla="*/ 832061 h 910067"/>
                <a:gd name="connsiteX47" fmla="*/ 2907879 w 4658673"/>
                <a:gd name="connsiteY47" fmla="*/ 719386 h 910067"/>
                <a:gd name="connsiteX48" fmla="*/ 2608857 w 4658673"/>
                <a:gd name="connsiteY48" fmla="*/ 632713 h 910067"/>
                <a:gd name="connsiteX49" fmla="*/ 2158158 w 4658673"/>
                <a:gd name="connsiteY49" fmla="*/ 515705 h 9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58673" h="910067">
                  <a:moveTo>
                    <a:pt x="2158158" y="515705"/>
                  </a:moveTo>
                  <a:lnTo>
                    <a:pt x="1794131" y="424698"/>
                  </a:lnTo>
                  <a:lnTo>
                    <a:pt x="1573115" y="372694"/>
                  </a:lnTo>
                  <a:lnTo>
                    <a:pt x="1226423" y="294688"/>
                  </a:lnTo>
                  <a:lnTo>
                    <a:pt x="931735" y="242685"/>
                  </a:lnTo>
                  <a:lnTo>
                    <a:pt x="645714" y="195014"/>
                  </a:lnTo>
                  <a:lnTo>
                    <a:pt x="533039" y="199348"/>
                  </a:lnTo>
                  <a:lnTo>
                    <a:pt x="433365" y="208015"/>
                  </a:lnTo>
                  <a:lnTo>
                    <a:pt x="342359" y="234017"/>
                  </a:lnTo>
                  <a:lnTo>
                    <a:pt x="277354" y="251352"/>
                  </a:lnTo>
                  <a:lnTo>
                    <a:pt x="208016" y="260019"/>
                  </a:lnTo>
                  <a:lnTo>
                    <a:pt x="112675" y="264353"/>
                  </a:lnTo>
                  <a:lnTo>
                    <a:pt x="56338" y="255686"/>
                  </a:lnTo>
                  <a:lnTo>
                    <a:pt x="26002" y="242685"/>
                  </a:lnTo>
                  <a:lnTo>
                    <a:pt x="8668" y="225350"/>
                  </a:lnTo>
                  <a:lnTo>
                    <a:pt x="0" y="195014"/>
                  </a:lnTo>
                  <a:lnTo>
                    <a:pt x="17335" y="112675"/>
                  </a:lnTo>
                  <a:lnTo>
                    <a:pt x="52004" y="0"/>
                  </a:lnTo>
                  <a:lnTo>
                    <a:pt x="290355" y="13001"/>
                  </a:lnTo>
                  <a:lnTo>
                    <a:pt x="333691" y="56338"/>
                  </a:lnTo>
                  <a:lnTo>
                    <a:pt x="494036" y="65005"/>
                  </a:lnTo>
                  <a:lnTo>
                    <a:pt x="693384" y="78006"/>
                  </a:lnTo>
                  <a:lnTo>
                    <a:pt x="1040076" y="121342"/>
                  </a:lnTo>
                  <a:lnTo>
                    <a:pt x="1248091" y="151678"/>
                  </a:lnTo>
                  <a:lnTo>
                    <a:pt x="1677123" y="225350"/>
                  </a:lnTo>
                  <a:lnTo>
                    <a:pt x="2080152" y="303356"/>
                  </a:lnTo>
                  <a:lnTo>
                    <a:pt x="2366173" y="359693"/>
                  </a:lnTo>
                  <a:lnTo>
                    <a:pt x="2483181" y="381361"/>
                  </a:lnTo>
                  <a:lnTo>
                    <a:pt x="2730199" y="420364"/>
                  </a:lnTo>
                  <a:lnTo>
                    <a:pt x="3072558" y="468034"/>
                  </a:lnTo>
                  <a:lnTo>
                    <a:pt x="3427917" y="507037"/>
                  </a:lnTo>
                  <a:lnTo>
                    <a:pt x="3765942" y="537373"/>
                  </a:lnTo>
                  <a:lnTo>
                    <a:pt x="4125635" y="563375"/>
                  </a:lnTo>
                  <a:lnTo>
                    <a:pt x="4493995" y="576376"/>
                  </a:lnTo>
                  <a:lnTo>
                    <a:pt x="4611003" y="576376"/>
                  </a:lnTo>
                  <a:lnTo>
                    <a:pt x="4641339" y="580709"/>
                  </a:lnTo>
                  <a:lnTo>
                    <a:pt x="4654340" y="589377"/>
                  </a:lnTo>
                  <a:lnTo>
                    <a:pt x="4658673" y="606711"/>
                  </a:lnTo>
                  <a:lnTo>
                    <a:pt x="4645672" y="624046"/>
                  </a:lnTo>
                  <a:lnTo>
                    <a:pt x="4532998" y="667382"/>
                  </a:lnTo>
                  <a:lnTo>
                    <a:pt x="4294647" y="741054"/>
                  </a:lnTo>
                  <a:lnTo>
                    <a:pt x="4038962" y="819060"/>
                  </a:lnTo>
                  <a:lnTo>
                    <a:pt x="3813612" y="875397"/>
                  </a:lnTo>
                  <a:lnTo>
                    <a:pt x="3670601" y="905733"/>
                  </a:lnTo>
                  <a:lnTo>
                    <a:pt x="3627265" y="910067"/>
                  </a:lnTo>
                  <a:lnTo>
                    <a:pt x="3562260" y="901399"/>
                  </a:lnTo>
                  <a:lnTo>
                    <a:pt x="3289240" y="832061"/>
                  </a:lnTo>
                  <a:lnTo>
                    <a:pt x="2907879" y="719386"/>
                  </a:lnTo>
                  <a:lnTo>
                    <a:pt x="2608857" y="632713"/>
                  </a:lnTo>
                  <a:lnTo>
                    <a:pt x="2158158" y="51570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3337B2D2-F9B7-4B37-A9F8-4E1E75D10124}"/>
              </a:ext>
            </a:extLst>
          </p:cNvPr>
          <p:cNvGrpSpPr>
            <a:grpSpLocks/>
          </p:cNvGrpSpPr>
          <p:nvPr/>
        </p:nvGrpSpPr>
        <p:grpSpPr bwMode="auto">
          <a:xfrm>
            <a:off x="2630488" y="1287463"/>
            <a:ext cx="4754562" cy="4710112"/>
            <a:chOff x="2630488" y="1287463"/>
            <a:chExt cx="4754562" cy="4710112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A088BD75-FC19-45CA-B022-80D029B09C72}"/>
                </a:ext>
              </a:extLst>
            </p:cNvPr>
            <p:cNvSpPr/>
            <p:nvPr/>
          </p:nvSpPr>
          <p:spPr>
            <a:xfrm>
              <a:off x="2900363" y="1722438"/>
              <a:ext cx="831850" cy="660400"/>
            </a:xfrm>
            <a:custGeom>
              <a:avLst/>
              <a:gdLst>
                <a:gd name="connsiteX0" fmla="*/ 411956 w 831056"/>
                <a:gd name="connsiteY0" fmla="*/ 438150 h 661987"/>
                <a:gd name="connsiteX1" fmla="*/ 292893 w 831056"/>
                <a:gd name="connsiteY1" fmla="*/ 328612 h 661987"/>
                <a:gd name="connsiteX2" fmla="*/ 166687 w 831056"/>
                <a:gd name="connsiteY2" fmla="*/ 209550 h 661987"/>
                <a:gd name="connsiteX3" fmla="*/ 78581 w 831056"/>
                <a:gd name="connsiteY3" fmla="*/ 126206 h 661987"/>
                <a:gd name="connsiteX4" fmla="*/ 28575 w 831056"/>
                <a:gd name="connsiteY4" fmla="*/ 78581 h 661987"/>
                <a:gd name="connsiteX5" fmla="*/ 14287 w 831056"/>
                <a:gd name="connsiteY5" fmla="*/ 61912 h 661987"/>
                <a:gd name="connsiteX6" fmla="*/ 4762 w 831056"/>
                <a:gd name="connsiteY6" fmla="*/ 45244 h 661987"/>
                <a:gd name="connsiteX7" fmla="*/ 0 w 831056"/>
                <a:gd name="connsiteY7" fmla="*/ 26194 h 661987"/>
                <a:gd name="connsiteX8" fmla="*/ 2381 w 831056"/>
                <a:gd name="connsiteY8" fmla="*/ 7144 h 661987"/>
                <a:gd name="connsiteX9" fmla="*/ 9525 w 831056"/>
                <a:gd name="connsiteY9" fmla="*/ 0 h 661987"/>
                <a:gd name="connsiteX10" fmla="*/ 28575 w 831056"/>
                <a:gd name="connsiteY10" fmla="*/ 0 h 661987"/>
                <a:gd name="connsiteX11" fmla="*/ 59531 w 831056"/>
                <a:gd name="connsiteY11" fmla="*/ 11906 h 661987"/>
                <a:gd name="connsiteX12" fmla="*/ 140493 w 831056"/>
                <a:gd name="connsiteY12" fmla="*/ 40481 h 661987"/>
                <a:gd name="connsiteX13" fmla="*/ 295275 w 831056"/>
                <a:gd name="connsiteY13" fmla="*/ 97631 h 661987"/>
                <a:gd name="connsiteX14" fmla="*/ 423862 w 831056"/>
                <a:gd name="connsiteY14" fmla="*/ 145256 h 661987"/>
                <a:gd name="connsiteX15" fmla="*/ 573881 w 831056"/>
                <a:gd name="connsiteY15" fmla="*/ 200025 h 661987"/>
                <a:gd name="connsiteX16" fmla="*/ 661987 w 831056"/>
                <a:gd name="connsiteY16" fmla="*/ 233362 h 661987"/>
                <a:gd name="connsiteX17" fmla="*/ 683418 w 831056"/>
                <a:gd name="connsiteY17" fmla="*/ 250031 h 661987"/>
                <a:gd name="connsiteX18" fmla="*/ 721518 w 831056"/>
                <a:gd name="connsiteY18" fmla="*/ 297656 h 661987"/>
                <a:gd name="connsiteX19" fmla="*/ 766762 w 831056"/>
                <a:gd name="connsiteY19" fmla="*/ 359569 h 661987"/>
                <a:gd name="connsiteX20" fmla="*/ 785812 w 831056"/>
                <a:gd name="connsiteY20" fmla="*/ 395287 h 661987"/>
                <a:gd name="connsiteX21" fmla="*/ 800100 w 831056"/>
                <a:gd name="connsiteY21" fmla="*/ 428625 h 661987"/>
                <a:gd name="connsiteX22" fmla="*/ 814387 w 831056"/>
                <a:gd name="connsiteY22" fmla="*/ 473869 h 661987"/>
                <a:gd name="connsiteX23" fmla="*/ 823912 w 831056"/>
                <a:gd name="connsiteY23" fmla="*/ 519112 h 661987"/>
                <a:gd name="connsiteX24" fmla="*/ 828675 w 831056"/>
                <a:gd name="connsiteY24" fmla="*/ 552450 h 661987"/>
                <a:gd name="connsiteX25" fmla="*/ 831056 w 831056"/>
                <a:gd name="connsiteY25" fmla="*/ 595312 h 661987"/>
                <a:gd name="connsiteX26" fmla="*/ 826293 w 831056"/>
                <a:gd name="connsiteY26" fmla="*/ 623887 h 661987"/>
                <a:gd name="connsiteX27" fmla="*/ 814387 w 831056"/>
                <a:gd name="connsiteY27" fmla="*/ 640556 h 661987"/>
                <a:gd name="connsiteX28" fmla="*/ 802481 w 831056"/>
                <a:gd name="connsiteY28" fmla="*/ 652462 h 661987"/>
                <a:gd name="connsiteX29" fmla="*/ 769143 w 831056"/>
                <a:gd name="connsiteY29" fmla="*/ 659606 h 661987"/>
                <a:gd name="connsiteX30" fmla="*/ 735806 w 831056"/>
                <a:gd name="connsiteY30" fmla="*/ 661987 h 661987"/>
                <a:gd name="connsiteX31" fmla="*/ 695325 w 831056"/>
                <a:gd name="connsiteY31" fmla="*/ 652462 h 661987"/>
                <a:gd name="connsiteX32" fmla="*/ 650081 w 831056"/>
                <a:gd name="connsiteY32" fmla="*/ 628650 h 661987"/>
                <a:gd name="connsiteX33" fmla="*/ 597693 w 831056"/>
                <a:gd name="connsiteY33" fmla="*/ 595312 h 661987"/>
                <a:gd name="connsiteX34" fmla="*/ 535781 w 831056"/>
                <a:gd name="connsiteY34" fmla="*/ 547687 h 661987"/>
                <a:gd name="connsiteX35" fmla="*/ 411956 w 831056"/>
                <a:gd name="connsiteY35" fmla="*/ 438150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1056" h="661987">
                  <a:moveTo>
                    <a:pt x="411956" y="438150"/>
                  </a:moveTo>
                  <a:lnTo>
                    <a:pt x="292893" y="328612"/>
                  </a:lnTo>
                  <a:lnTo>
                    <a:pt x="166687" y="209550"/>
                  </a:lnTo>
                  <a:lnTo>
                    <a:pt x="78581" y="126206"/>
                  </a:lnTo>
                  <a:lnTo>
                    <a:pt x="28575" y="78581"/>
                  </a:lnTo>
                  <a:lnTo>
                    <a:pt x="14287" y="61912"/>
                  </a:lnTo>
                  <a:lnTo>
                    <a:pt x="4762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9531" y="11906"/>
                  </a:lnTo>
                  <a:lnTo>
                    <a:pt x="140493" y="40481"/>
                  </a:lnTo>
                  <a:lnTo>
                    <a:pt x="295275" y="97631"/>
                  </a:lnTo>
                  <a:lnTo>
                    <a:pt x="423862" y="145256"/>
                  </a:lnTo>
                  <a:lnTo>
                    <a:pt x="573881" y="200025"/>
                  </a:lnTo>
                  <a:lnTo>
                    <a:pt x="661987" y="233362"/>
                  </a:lnTo>
                  <a:lnTo>
                    <a:pt x="683418" y="250031"/>
                  </a:lnTo>
                  <a:lnTo>
                    <a:pt x="721518" y="297656"/>
                  </a:lnTo>
                  <a:lnTo>
                    <a:pt x="766762" y="359569"/>
                  </a:lnTo>
                  <a:lnTo>
                    <a:pt x="785812" y="395287"/>
                  </a:lnTo>
                  <a:lnTo>
                    <a:pt x="800100" y="428625"/>
                  </a:lnTo>
                  <a:lnTo>
                    <a:pt x="814387" y="473869"/>
                  </a:lnTo>
                  <a:lnTo>
                    <a:pt x="823912" y="519112"/>
                  </a:lnTo>
                  <a:lnTo>
                    <a:pt x="828675" y="552450"/>
                  </a:lnTo>
                  <a:lnTo>
                    <a:pt x="831056" y="595312"/>
                  </a:lnTo>
                  <a:lnTo>
                    <a:pt x="826293" y="623887"/>
                  </a:lnTo>
                  <a:lnTo>
                    <a:pt x="814387" y="640556"/>
                  </a:lnTo>
                  <a:lnTo>
                    <a:pt x="802481" y="652462"/>
                  </a:lnTo>
                  <a:lnTo>
                    <a:pt x="769143" y="659606"/>
                  </a:lnTo>
                  <a:lnTo>
                    <a:pt x="735806" y="661987"/>
                  </a:lnTo>
                  <a:lnTo>
                    <a:pt x="695325" y="652462"/>
                  </a:lnTo>
                  <a:lnTo>
                    <a:pt x="650081" y="628650"/>
                  </a:lnTo>
                  <a:lnTo>
                    <a:pt x="597693" y="595312"/>
                  </a:lnTo>
                  <a:lnTo>
                    <a:pt x="535781" y="547687"/>
                  </a:lnTo>
                  <a:lnTo>
                    <a:pt x="411956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77654612-947C-4C4D-826D-334A2B187BB5}"/>
                </a:ext>
              </a:extLst>
            </p:cNvPr>
            <p:cNvSpPr/>
            <p:nvPr/>
          </p:nvSpPr>
          <p:spPr>
            <a:xfrm>
              <a:off x="4510088" y="1747838"/>
              <a:ext cx="393700" cy="863600"/>
            </a:xfrm>
            <a:custGeom>
              <a:avLst/>
              <a:gdLst>
                <a:gd name="connsiteX0" fmla="*/ 164306 w 392906"/>
                <a:gd name="connsiteY0" fmla="*/ 550068 h 864393"/>
                <a:gd name="connsiteX1" fmla="*/ 130968 w 392906"/>
                <a:gd name="connsiteY1" fmla="*/ 357187 h 864393"/>
                <a:gd name="connsiteX2" fmla="*/ 100012 w 392906"/>
                <a:gd name="connsiteY2" fmla="*/ 211931 h 864393"/>
                <a:gd name="connsiteX3" fmla="*/ 80962 w 392906"/>
                <a:gd name="connsiteY3" fmla="*/ 176212 h 864393"/>
                <a:gd name="connsiteX4" fmla="*/ 35718 w 392906"/>
                <a:gd name="connsiteY4" fmla="*/ 100012 h 864393"/>
                <a:gd name="connsiteX5" fmla="*/ 9525 w 392906"/>
                <a:gd name="connsiteY5" fmla="*/ 54768 h 864393"/>
                <a:gd name="connsiteX6" fmla="*/ 0 w 392906"/>
                <a:gd name="connsiteY6" fmla="*/ 35718 h 864393"/>
                <a:gd name="connsiteX7" fmla="*/ 0 w 392906"/>
                <a:gd name="connsiteY7" fmla="*/ 23812 h 864393"/>
                <a:gd name="connsiteX8" fmla="*/ 0 w 392906"/>
                <a:gd name="connsiteY8" fmla="*/ 14287 h 864393"/>
                <a:gd name="connsiteX9" fmla="*/ 4762 w 392906"/>
                <a:gd name="connsiteY9" fmla="*/ 2381 h 864393"/>
                <a:gd name="connsiteX10" fmla="*/ 21431 w 392906"/>
                <a:gd name="connsiteY10" fmla="*/ 0 h 864393"/>
                <a:gd name="connsiteX11" fmla="*/ 57150 w 392906"/>
                <a:gd name="connsiteY11" fmla="*/ 4762 h 864393"/>
                <a:gd name="connsiteX12" fmla="*/ 119062 w 392906"/>
                <a:gd name="connsiteY12" fmla="*/ 21431 h 864393"/>
                <a:gd name="connsiteX13" fmla="*/ 166687 w 392906"/>
                <a:gd name="connsiteY13" fmla="*/ 40481 h 864393"/>
                <a:gd name="connsiteX14" fmla="*/ 209550 w 392906"/>
                <a:gd name="connsiteY14" fmla="*/ 59531 h 864393"/>
                <a:gd name="connsiteX15" fmla="*/ 250031 w 392906"/>
                <a:gd name="connsiteY15" fmla="*/ 80962 h 864393"/>
                <a:gd name="connsiteX16" fmla="*/ 302418 w 392906"/>
                <a:gd name="connsiteY16" fmla="*/ 116681 h 864393"/>
                <a:gd name="connsiteX17" fmla="*/ 319087 w 392906"/>
                <a:gd name="connsiteY17" fmla="*/ 223837 h 864393"/>
                <a:gd name="connsiteX18" fmla="*/ 340518 w 392906"/>
                <a:gd name="connsiteY18" fmla="*/ 371475 h 864393"/>
                <a:gd name="connsiteX19" fmla="*/ 371475 w 392906"/>
                <a:gd name="connsiteY19" fmla="*/ 585787 h 864393"/>
                <a:gd name="connsiteX20" fmla="*/ 392906 w 392906"/>
                <a:gd name="connsiteY20" fmla="*/ 695325 h 864393"/>
                <a:gd name="connsiteX21" fmla="*/ 390525 w 392906"/>
                <a:gd name="connsiteY21" fmla="*/ 757237 h 864393"/>
                <a:gd name="connsiteX22" fmla="*/ 381000 w 392906"/>
                <a:gd name="connsiteY22" fmla="*/ 788193 h 864393"/>
                <a:gd name="connsiteX23" fmla="*/ 361950 w 392906"/>
                <a:gd name="connsiteY23" fmla="*/ 821531 h 864393"/>
                <a:gd name="connsiteX24" fmla="*/ 338137 w 392906"/>
                <a:gd name="connsiteY24" fmla="*/ 847725 h 864393"/>
                <a:gd name="connsiteX25" fmla="*/ 314325 w 392906"/>
                <a:gd name="connsiteY25" fmla="*/ 862012 h 864393"/>
                <a:gd name="connsiteX26" fmla="*/ 302418 w 392906"/>
                <a:gd name="connsiteY26" fmla="*/ 864393 h 864393"/>
                <a:gd name="connsiteX27" fmla="*/ 288131 w 392906"/>
                <a:gd name="connsiteY27" fmla="*/ 864393 h 864393"/>
                <a:gd name="connsiteX28" fmla="*/ 266700 w 392906"/>
                <a:gd name="connsiteY28" fmla="*/ 859631 h 864393"/>
                <a:gd name="connsiteX29" fmla="*/ 252412 w 392906"/>
                <a:gd name="connsiteY29" fmla="*/ 847725 h 864393"/>
                <a:gd name="connsiteX30" fmla="*/ 233362 w 392906"/>
                <a:gd name="connsiteY30" fmla="*/ 828675 h 864393"/>
                <a:gd name="connsiteX31" fmla="*/ 219075 w 392906"/>
                <a:gd name="connsiteY31" fmla="*/ 807243 h 864393"/>
                <a:gd name="connsiteX32" fmla="*/ 209550 w 392906"/>
                <a:gd name="connsiteY32" fmla="*/ 781050 h 864393"/>
                <a:gd name="connsiteX33" fmla="*/ 204787 w 392906"/>
                <a:gd name="connsiteY33" fmla="*/ 745331 h 864393"/>
                <a:gd name="connsiteX34" fmla="*/ 164306 w 392906"/>
                <a:gd name="connsiteY34" fmla="*/ 5500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2906" h="864393">
                  <a:moveTo>
                    <a:pt x="164306" y="550068"/>
                  </a:moveTo>
                  <a:lnTo>
                    <a:pt x="130968" y="357187"/>
                  </a:lnTo>
                  <a:lnTo>
                    <a:pt x="100012" y="211931"/>
                  </a:lnTo>
                  <a:lnTo>
                    <a:pt x="80962" y="176212"/>
                  </a:lnTo>
                  <a:lnTo>
                    <a:pt x="35718" y="100012"/>
                  </a:lnTo>
                  <a:lnTo>
                    <a:pt x="9525" y="54768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7150" y="4762"/>
                  </a:lnTo>
                  <a:lnTo>
                    <a:pt x="119062" y="21431"/>
                  </a:lnTo>
                  <a:lnTo>
                    <a:pt x="166687" y="40481"/>
                  </a:lnTo>
                  <a:lnTo>
                    <a:pt x="209550" y="59531"/>
                  </a:lnTo>
                  <a:lnTo>
                    <a:pt x="250031" y="80962"/>
                  </a:lnTo>
                  <a:lnTo>
                    <a:pt x="302418" y="116681"/>
                  </a:lnTo>
                  <a:lnTo>
                    <a:pt x="319087" y="223837"/>
                  </a:lnTo>
                  <a:lnTo>
                    <a:pt x="340518" y="371475"/>
                  </a:lnTo>
                  <a:lnTo>
                    <a:pt x="371475" y="585787"/>
                  </a:lnTo>
                  <a:lnTo>
                    <a:pt x="392906" y="695325"/>
                  </a:lnTo>
                  <a:cubicBezTo>
                    <a:pt x="392112" y="715962"/>
                    <a:pt x="391319" y="736600"/>
                    <a:pt x="390525" y="757237"/>
                  </a:cubicBezTo>
                  <a:lnTo>
                    <a:pt x="381000" y="788193"/>
                  </a:lnTo>
                  <a:lnTo>
                    <a:pt x="361950" y="821531"/>
                  </a:lnTo>
                  <a:lnTo>
                    <a:pt x="338137" y="847725"/>
                  </a:lnTo>
                  <a:lnTo>
                    <a:pt x="314325" y="862012"/>
                  </a:lnTo>
                  <a:lnTo>
                    <a:pt x="302418" y="864393"/>
                  </a:lnTo>
                  <a:lnTo>
                    <a:pt x="288131" y="864393"/>
                  </a:lnTo>
                  <a:lnTo>
                    <a:pt x="266700" y="859631"/>
                  </a:lnTo>
                  <a:lnTo>
                    <a:pt x="252412" y="847725"/>
                  </a:lnTo>
                  <a:lnTo>
                    <a:pt x="233362" y="828675"/>
                  </a:lnTo>
                  <a:lnTo>
                    <a:pt x="219075" y="807243"/>
                  </a:lnTo>
                  <a:lnTo>
                    <a:pt x="209550" y="781050"/>
                  </a:lnTo>
                  <a:lnTo>
                    <a:pt x="204787" y="745331"/>
                  </a:lnTo>
                  <a:lnTo>
                    <a:pt x="164306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5A659498-584F-4381-8233-BD3997D17AE4}"/>
                </a:ext>
              </a:extLst>
            </p:cNvPr>
            <p:cNvSpPr/>
            <p:nvPr/>
          </p:nvSpPr>
          <p:spPr>
            <a:xfrm>
              <a:off x="4638675" y="3165475"/>
              <a:ext cx="355600" cy="1566863"/>
            </a:xfrm>
            <a:custGeom>
              <a:avLst/>
              <a:gdLst>
                <a:gd name="connsiteX0" fmla="*/ 352881 w 355457"/>
                <a:gd name="connsiteY0" fmla="*/ 1135917 h 1566071"/>
                <a:gd name="connsiteX1" fmla="*/ 352881 w 355457"/>
                <a:gd name="connsiteY1" fmla="*/ 1277584 h 1566071"/>
                <a:gd name="connsiteX2" fmla="*/ 350305 w 355457"/>
                <a:gd name="connsiteY2" fmla="*/ 1411525 h 1566071"/>
                <a:gd name="connsiteX3" fmla="*/ 345154 w 355457"/>
                <a:gd name="connsiteY3" fmla="*/ 1465616 h 1566071"/>
                <a:gd name="connsiteX4" fmla="*/ 332275 w 355457"/>
                <a:gd name="connsiteY4" fmla="*/ 1504252 h 1566071"/>
                <a:gd name="connsiteX5" fmla="*/ 314245 w 355457"/>
                <a:gd name="connsiteY5" fmla="*/ 1530010 h 1566071"/>
                <a:gd name="connsiteX6" fmla="*/ 291063 w 355457"/>
                <a:gd name="connsiteY6" fmla="*/ 1550616 h 1566071"/>
                <a:gd name="connsiteX7" fmla="*/ 270456 w 355457"/>
                <a:gd name="connsiteY7" fmla="*/ 1560919 h 1566071"/>
                <a:gd name="connsiteX8" fmla="*/ 249850 w 355457"/>
                <a:gd name="connsiteY8" fmla="*/ 1566071 h 1566071"/>
                <a:gd name="connsiteX9" fmla="*/ 213789 w 355457"/>
                <a:gd name="connsiteY9" fmla="*/ 1558344 h 1566071"/>
                <a:gd name="connsiteX10" fmla="*/ 185456 w 355457"/>
                <a:gd name="connsiteY10" fmla="*/ 1548041 h 1566071"/>
                <a:gd name="connsiteX11" fmla="*/ 159698 w 355457"/>
                <a:gd name="connsiteY11" fmla="*/ 1530010 h 1566071"/>
                <a:gd name="connsiteX12" fmla="*/ 149395 w 355457"/>
                <a:gd name="connsiteY12" fmla="*/ 1511980 h 1566071"/>
                <a:gd name="connsiteX13" fmla="*/ 139092 w 355457"/>
                <a:gd name="connsiteY13" fmla="*/ 1481070 h 1566071"/>
                <a:gd name="connsiteX14" fmla="*/ 131365 w 355457"/>
                <a:gd name="connsiteY14" fmla="*/ 1429555 h 1566071"/>
                <a:gd name="connsiteX15" fmla="*/ 126213 w 355457"/>
                <a:gd name="connsiteY15" fmla="*/ 1318797 h 1566071"/>
                <a:gd name="connsiteX16" fmla="*/ 128789 w 355457"/>
                <a:gd name="connsiteY16" fmla="*/ 1040613 h 1566071"/>
                <a:gd name="connsiteX17" fmla="*/ 128789 w 355457"/>
                <a:gd name="connsiteY17" fmla="*/ 685156 h 1566071"/>
                <a:gd name="connsiteX18" fmla="*/ 128789 w 355457"/>
                <a:gd name="connsiteY18" fmla="*/ 530610 h 1566071"/>
                <a:gd name="connsiteX19" fmla="*/ 128789 w 355457"/>
                <a:gd name="connsiteY19" fmla="*/ 368336 h 1566071"/>
                <a:gd name="connsiteX20" fmla="*/ 126213 w 355457"/>
                <a:gd name="connsiteY20" fmla="*/ 314245 h 1566071"/>
                <a:gd name="connsiteX21" fmla="*/ 113334 w 355457"/>
                <a:gd name="connsiteY21" fmla="*/ 255002 h 1566071"/>
                <a:gd name="connsiteX22" fmla="*/ 103031 w 355457"/>
                <a:gd name="connsiteY22" fmla="*/ 211214 h 1566071"/>
                <a:gd name="connsiteX23" fmla="*/ 82425 w 355457"/>
                <a:gd name="connsiteY23" fmla="*/ 164850 h 1566071"/>
                <a:gd name="connsiteX24" fmla="*/ 54091 w 355457"/>
                <a:gd name="connsiteY24" fmla="*/ 113334 h 1566071"/>
                <a:gd name="connsiteX25" fmla="*/ 28334 w 355457"/>
                <a:gd name="connsiteY25" fmla="*/ 82425 h 1566071"/>
                <a:gd name="connsiteX26" fmla="*/ 12879 w 355457"/>
                <a:gd name="connsiteY26" fmla="*/ 61819 h 1566071"/>
                <a:gd name="connsiteX27" fmla="*/ 2576 w 355457"/>
                <a:gd name="connsiteY27" fmla="*/ 38637 h 1566071"/>
                <a:gd name="connsiteX28" fmla="*/ 0 w 355457"/>
                <a:gd name="connsiteY28" fmla="*/ 20606 h 1566071"/>
                <a:gd name="connsiteX29" fmla="*/ 0 w 355457"/>
                <a:gd name="connsiteY29" fmla="*/ 12879 h 1566071"/>
                <a:gd name="connsiteX30" fmla="*/ 12879 w 355457"/>
                <a:gd name="connsiteY30" fmla="*/ 0 h 1566071"/>
                <a:gd name="connsiteX31" fmla="*/ 28334 w 355457"/>
                <a:gd name="connsiteY31" fmla="*/ 0 h 1566071"/>
                <a:gd name="connsiteX32" fmla="*/ 64395 w 355457"/>
                <a:gd name="connsiteY32" fmla="*/ 12879 h 1566071"/>
                <a:gd name="connsiteX33" fmla="*/ 200911 w 355457"/>
                <a:gd name="connsiteY33" fmla="*/ 64394 h 1566071"/>
                <a:gd name="connsiteX34" fmla="*/ 321972 w 355457"/>
                <a:gd name="connsiteY34" fmla="*/ 105607 h 1566071"/>
                <a:gd name="connsiteX35" fmla="*/ 327124 w 355457"/>
                <a:gd name="connsiteY35" fmla="*/ 206062 h 1566071"/>
                <a:gd name="connsiteX36" fmla="*/ 340002 w 355457"/>
                <a:gd name="connsiteY36" fmla="*/ 321972 h 1566071"/>
                <a:gd name="connsiteX37" fmla="*/ 355457 w 355457"/>
                <a:gd name="connsiteY37" fmla="*/ 502276 h 1566071"/>
                <a:gd name="connsiteX38" fmla="*/ 350305 w 355457"/>
                <a:gd name="connsiteY38" fmla="*/ 618186 h 1566071"/>
                <a:gd name="connsiteX39" fmla="*/ 347730 w 355457"/>
                <a:gd name="connsiteY39" fmla="*/ 896370 h 1566071"/>
                <a:gd name="connsiteX40" fmla="*/ 347730 w 355457"/>
                <a:gd name="connsiteY40" fmla="*/ 1009704 h 1566071"/>
                <a:gd name="connsiteX41" fmla="*/ 352881 w 355457"/>
                <a:gd name="connsiteY41" fmla="*/ 1135917 h 15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5457" h="1566071">
                  <a:moveTo>
                    <a:pt x="352881" y="1135917"/>
                  </a:moveTo>
                  <a:lnTo>
                    <a:pt x="352881" y="1277584"/>
                  </a:lnTo>
                  <a:cubicBezTo>
                    <a:pt x="352022" y="1322231"/>
                    <a:pt x="351164" y="1366878"/>
                    <a:pt x="350305" y="1411525"/>
                  </a:cubicBezTo>
                  <a:lnTo>
                    <a:pt x="345154" y="1465616"/>
                  </a:lnTo>
                  <a:lnTo>
                    <a:pt x="332275" y="1504252"/>
                  </a:lnTo>
                  <a:lnTo>
                    <a:pt x="314245" y="1530010"/>
                  </a:lnTo>
                  <a:lnTo>
                    <a:pt x="291063" y="1550616"/>
                  </a:lnTo>
                  <a:lnTo>
                    <a:pt x="270456" y="1560919"/>
                  </a:lnTo>
                  <a:lnTo>
                    <a:pt x="249850" y="1566071"/>
                  </a:lnTo>
                  <a:lnTo>
                    <a:pt x="213789" y="1558344"/>
                  </a:lnTo>
                  <a:lnTo>
                    <a:pt x="185456" y="1548041"/>
                  </a:lnTo>
                  <a:lnTo>
                    <a:pt x="159698" y="1530010"/>
                  </a:lnTo>
                  <a:lnTo>
                    <a:pt x="149395" y="1511980"/>
                  </a:lnTo>
                  <a:lnTo>
                    <a:pt x="139092" y="1481070"/>
                  </a:lnTo>
                  <a:lnTo>
                    <a:pt x="131365" y="1429555"/>
                  </a:lnTo>
                  <a:lnTo>
                    <a:pt x="126213" y="1318797"/>
                  </a:lnTo>
                  <a:cubicBezTo>
                    <a:pt x="127072" y="1226069"/>
                    <a:pt x="127930" y="1133341"/>
                    <a:pt x="128789" y="1040613"/>
                  </a:cubicBezTo>
                  <a:lnTo>
                    <a:pt x="128789" y="685156"/>
                  </a:lnTo>
                  <a:lnTo>
                    <a:pt x="128789" y="530610"/>
                  </a:lnTo>
                  <a:lnTo>
                    <a:pt x="128789" y="368336"/>
                  </a:lnTo>
                  <a:lnTo>
                    <a:pt x="126213" y="314245"/>
                  </a:lnTo>
                  <a:lnTo>
                    <a:pt x="113334" y="255002"/>
                  </a:lnTo>
                  <a:lnTo>
                    <a:pt x="103031" y="211214"/>
                  </a:lnTo>
                  <a:lnTo>
                    <a:pt x="82425" y="164850"/>
                  </a:lnTo>
                  <a:lnTo>
                    <a:pt x="54091" y="113334"/>
                  </a:lnTo>
                  <a:lnTo>
                    <a:pt x="28334" y="82425"/>
                  </a:lnTo>
                  <a:lnTo>
                    <a:pt x="12879" y="61819"/>
                  </a:lnTo>
                  <a:lnTo>
                    <a:pt x="2576" y="38637"/>
                  </a:lnTo>
                  <a:lnTo>
                    <a:pt x="0" y="20606"/>
                  </a:lnTo>
                  <a:lnTo>
                    <a:pt x="0" y="12879"/>
                  </a:lnTo>
                  <a:lnTo>
                    <a:pt x="12879" y="0"/>
                  </a:lnTo>
                  <a:lnTo>
                    <a:pt x="28334" y="0"/>
                  </a:lnTo>
                  <a:lnTo>
                    <a:pt x="64395" y="12879"/>
                  </a:lnTo>
                  <a:lnTo>
                    <a:pt x="200911" y="64394"/>
                  </a:lnTo>
                  <a:lnTo>
                    <a:pt x="321972" y="105607"/>
                  </a:lnTo>
                  <a:lnTo>
                    <a:pt x="327124" y="206062"/>
                  </a:lnTo>
                  <a:lnTo>
                    <a:pt x="340002" y="321972"/>
                  </a:lnTo>
                  <a:lnTo>
                    <a:pt x="355457" y="502276"/>
                  </a:lnTo>
                  <a:lnTo>
                    <a:pt x="350305" y="618186"/>
                  </a:lnTo>
                  <a:cubicBezTo>
                    <a:pt x="349447" y="710914"/>
                    <a:pt x="348588" y="803642"/>
                    <a:pt x="347730" y="896370"/>
                  </a:cubicBezTo>
                  <a:lnTo>
                    <a:pt x="347730" y="1009704"/>
                  </a:lnTo>
                  <a:lnTo>
                    <a:pt x="352881" y="11359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4B3C2552-DB6A-4E68-B361-20D42C13B7AE}"/>
                </a:ext>
              </a:extLst>
            </p:cNvPr>
            <p:cNvSpPr/>
            <p:nvPr/>
          </p:nvSpPr>
          <p:spPr>
            <a:xfrm>
              <a:off x="2630488" y="3341688"/>
              <a:ext cx="1322387" cy="1387475"/>
            </a:xfrm>
            <a:custGeom>
              <a:avLst/>
              <a:gdLst>
                <a:gd name="connsiteX0" fmla="*/ 492919 w 1321594"/>
                <a:gd name="connsiteY0" fmla="*/ 219075 h 1388269"/>
                <a:gd name="connsiteX1" fmla="*/ 821532 w 1321594"/>
                <a:gd name="connsiteY1" fmla="*/ 100012 h 1388269"/>
                <a:gd name="connsiteX2" fmla="*/ 888207 w 1321594"/>
                <a:gd name="connsiteY2" fmla="*/ 59531 h 1388269"/>
                <a:gd name="connsiteX3" fmla="*/ 950119 w 1321594"/>
                <a:gd name="connsiteY3" fmla="*/ 11906 h 1388269"/>
                <a:gd name="connsiteX4" fmla="*/ 971550 w 1321594"/>
                <a:gd name="connsiteY4" fmla="*/ 0 h 1388269"/>
                <a:gd name="connsiteX5" fmla="*/ 992982 w 1321594"/>
                <a:gd name="connsiteY5" fmla="*/ 4762 h 1388269"/>
                <a:gd name="connsiteX6" fmla="*/ 1042988 w 1321594"/>
                <a:gd name="connsiteY6" fmla="*/ 23812 h 1388269"/>
                <a:gd name="connsiteX7" fmla="*/ 1133475 w 1321594"/>
                <a:gd name="connsiteY7" fmla="*/ 71437 h 1388269"/>
                <a:gd name="connsiteX8" fmla="*/ 1202532 w 1321594"/>
                <a:gd name="connsiteY8" fmla="*/ 119062 h 1388269"/>
                <a:gd name="connsiteX9" fmla="*/ 1250157 w 1321594"/>
                <a:gd name="connsiteY9" fmla="*/ 157162 h 1388269"/>
                <a:gd name="connsiteX10" fmla="*/ 1295400 w 1321594"/>
                <a:gd name="connsiteY10" fmla="*/ 207169 h 1388269"/>
                <a:gd name="connsiteX11" fmla="*/ 1307307 w 1321594"/>
                <a:gd name="connsiteY11" fmla="*/ 228600 h 1388269"/>
                <a:gd name="connsiteX12" fmla="*/ 1312069 w 1321594"/>
                <a:gd name="connsiteY12" fmla="*/ 250031 h 1388269"/>
                <a:gd name="connsiteX13" fmla="*/ 1307307 w 1321594"/>
                <a:gd name="connsiteY13" fmla="*/ 271462 h 1388269"/>
                <a:gd name="connsiteX14" fmla="*/ 1290638 w 1321594"/>
                <a:gd name="connsiteY14" fmla="*/ 292894 h 1388269"/>
                <a:gd name="connsiteX15" fmla="*/ 1247775 w 1321594"/>
                <a:gd name="connsiteY15" fmla="*/ 319087 h 1388269"/>
                <a:gd name="connsiteX16" fmla="*/ 1171575 w 1321594"/>
                <a:gd name="connsiteY16" fmla="*/ 354806 h 1388269"/>
                <a:gd name="connsiteX17" fmla="*/ 1109663 w 1321594"/>
                <a:gd name="connsiteY17" fmla="*/ 381000 h 1388269"/>
                <a:gd name="connsiteX18" fmla="*/ 1085850 w 1321594"/>
                <a:gd name="connsiteY18" fmla="*/ 402431 h 1388269"/>
                <a:gd name="connsiteX19" fmla="*/ 1050132 w 1321594"/>
                <a:gd name="connsiteY19" fmla="*/ 440531 h 1388269"/>
                <a:gd name="connsiteX20" fmla="*/ 912019 w 1321594"/>
                <a:gd name="connsiteY20" fmla="*/ 578644 h 1388269"/>
                <a:gd name="connsiteX21" fmla="*/ 812007 w 1321594"/>
                <a:gd name="connsiteY21" fmla="*/ 681037 h 1388269"/>
                <a:gd name="connsiteX22" fmla="*/ 790575 w 1321594"/>
                <a:gd name="connsiteY22" fmla="*/ 702469 h 1388269"/>
                <a:gd name="connsiteX23" fmla="*/ 776288 w 1321594"/>
                <a:gd name="connsiteY23" fmla="*/ 726281 h 1388269"/>
                <a:gd name="connsiteX24" fmla="*/ 773907 w 1321594"/>
                <a:gd name="connsiteY24" fmla="*/ 740569 h 1388269"/>
                <a:gd name="connsiteX25" fmla="*/ 778669 w 1321594"/>
                <a:gd name="connsiteY25" fmla="*/ 759619 h 1388269"/>
                <a:gd name="connsiteX26" fmla="*/ 785813 w 1321594"/>
                <a:gd name="connsiteY26" fmla="*/ 769144 h 1388269"/>
                <a:gd name="connsiteX27" fmla="*/ 835819 w 1321594"/>
                <a:gd name="connsiteY27" fmla="*/ 809625 h 1388269"/>
                <a:gd name="connsiteX28" fmla="*/ 904875 w 1321594"/>
                <a:gd name="connsiteY28" fmla="*/ 859631 h 1388269"/>
                <a:gd name="connsiteX29" fmla="*/ 1092994 w 1321594"/>
                <a:gd name="connsiteY29" fmla="*/ 995362 h 1388269"/>
                <a:gd name="connsiteX30" fmla="*/ 1193007 w 1321594"/>
                <a:gd name="connsiteY30" fmla="*/ 1071562 h 1388269"/>
                <a:gd name="connsiteX31" fmla="*/ 1243013 w 1321594"/>
                <a:gd name="connsiteY31" fmla="*/ 1114425 h 1388269"/>
                <a:gd name="connsiteX32" fmla="*/ 1276350 w 1321594"/>
                <a:gd name="connsiteY32" fmla="*/ 1152525 h 1388269"/>
                <a:gd name="connsiteX33" fmla="*/ 1302544 w 1321594"/>
                <a:gd name="connsiteY33" fmla="*/ 1195387 h 1388269"/>
                <a:gd name="connsiteX34" fmla="*/ 1319213 w 1321594"/>
                <a:gd name="connsiteY34" fmla="*/ 1243012 h 1388269"/>
                <a:gd name="connsiteX35" fmla="*/ 1321594 w 1321594"/>
                <a:gd name="connsiteY35" fmla="*/ 1266825 h 1388269"/>
                <a:gd name="connsiteX36" fmla="*/ 1321594 w 1321594"/>
                <a:gd name="connsiteY36" fmla="*/ 1304925 h 1388269"/>
                <a:gd name="connsiteX37" fmla="*/ 1314450 w 1321594"/>
                <a:gd name="connsiteY37" fmla="*/ 1328737 h 1388269"/>
                <a:gd name="connsiteX38" fmla="*/ 1300163 w 1321594"/>
                <a:gd name="connsiteY38" fmla="*/ 1352550 h 1388269"/>
                <a:gd name="connsiteX39" fmla="*/ 1271588 w 1321594"/>
                <a:gd name="connsiteY39" fmla="*/ 1369219 h 1388269"/>
                <a:gd name="connsiteX40" fmla="*/ 1231107 w 1321594"/>
                <a:gd name="connsiteY40" fmla="*/ 1385887 h 1388269"/>
                <a:gd name="connsiteX41" fmla="*/ 1195388 w 1321594"/>
                <a:gd name="connsiteY41" fmla="*/ 1388269 h 1388269"/>
                <a:gd name="connsiteX42" fmla="*/ 916782 w 1321594"/>
                <a:gd name="connsiteY42" fmla="*/ 1216819 h 1388269"/>
                <a:gd name="connsiteX43" fmla="*/ 916782 w 1321594"/>
                <a:gd name="connsiteY43" fmla="*/ 1190625 h 1388269"/>
                <a:gd name="connsiteX44" fmla="*/ 912019 w 1321594"/>
                <a:gd name="connsiteY44" fmla="*/ 1152525 h 1388269"/>
                <a:gd name="connsiteX45" fmla="*/ 897732 w 1321594"/>
                <a:gd name="connsiteY45" fmla="*/ 1119187 h 1388269"/>
                <a:gd name="connsiteX46" fmla="*/ 876300 w 1321594"/>
                <a:gd name="connsiteY46" fmla="*/ 1078706 h 1388269"/>
                <a:gd name="connsiteX47" fmla="*/ 833438 w 1321594"/>
                <a:gd name="connsiteY47" fmla="*/ 1026319 h 1388269"/>
                <a:gd name="connsiteX48" fmla="*/ 757238 w 1321594"/>
                <a:gd name="connsiteY48" fmla="*/ 940594 h 1388269"/>
                <a:gd name="connsiteX49" fmla="*/ 657225 w 1321594"/>
                <a:gd name="connsiteY49" fmla="*/ 845344 h 1388269"/>
                <a:gd name="connsiteX50" fmla="*/ 616744 w 1321594"/>
                <a:gd name="connsiteY50" fmla="*/ 800100 h 1388269"/>
                <a:gd name="connsiteX51" fmla="*/ 602457 w 1321594"/>
                <a:gd name="connsiteY51" fmla="*/ 769144 h 1388269"/>
                <a:gd name="connsiteX52" fmla="*/ 597694 w 1321594"/>
                <a:gd name="connsiteY52" fmla="*/ 740569 h 1388269"/>
                <a:gd name="connsiteX53" fmla="*/ 611982 w 1321594"/>
                <a:gd name="connsiteY53" fmla="*/ 700087 h 1388269"/>
                <a:gd name="connsiteX54" fmla="*/ 683419 w 1321594"/>
                <a:gd name="connsiteY54" fmla="*/ 597694 h 1388269"/>
                <a:gd name="connsiteX55" fmla="*/ 871538 w 1321594"/>
                <a:gd name="connsiteY55" fmla="*/ 321469 h 1388269"/>
                <a:gd name="connsiteX56" fmla="*/ 883444 w 1321594"/>
                <a:gd name="connsiteY56" fmla="*/ 300037 h 1388269"/>
                <a:gd name="connsiteX57" fmla="*/ 878682 w 1321594"/>
                <a:gd name="connsiteY57" fmla="*/ 288131 h 1388269"/>
                <a:gd name="connsiteX58" fmla="*/ 871538 w 1321594"/>
                <a:gd name="connsiteY58" fmla="*/ 280987 h 1388269"/>
                <a:gd name="connsiteX59" fmla="*/ 857250 w 1321594"/>
                <a:gd name="connsiteY59" fmla="*/ 280987 h 1388269"/>
                <a:gd name="connsiteX60" fmla="*/ 826294 w 1321594"/>
                <a:gd name="connsiteY60" fmla="*/ 288131 h 1388269"/>
                <a:gd name="connsiteX61" fmla="*/ 776288 w 1321594"/>
                <a:gd name="connsiteY61" fmla="*/ 311944 h 1388269"/>
                <a:gd name="connsiteX62" fmla="*/ 647700 w 1321594"/>
                <a:gd name="connsiteY62" fmla="*/ 388144 h 1388269"/>
                <a:gd name="connsiteX63" fmla="*/ 390525 w 1321594"/>
                <a:gd name="connsiteY63" fmla="*/ 533400 h 1388269"/>
                <a:gd name="connsiteX64" fmla="*/ 354807 w 1321594"/>
                <a:gd name="connsiteY64" fmla="*/ 554831 h 1388269"/>
                <a:gd name="connsiteX65" fmla="*/ 335757 w 1321594"/>
                <a:gd name="connsiteY65" fmla="*/ 550069 h 1388269"/>
                <a:gd name="connsiteX66" fmla="*/ 292894 w 1321594"/>
                <a:gd name="connsiteY66" fmla="*/ 533400 h 1388269"/>
                <a:gd name="connsiteX67" fmla="*/ 273844 w 1321594"/>
                <a:gd name="connsiteY67" fmla="*/ 519112 h 1388269"/>
                <a:gd name="connsiteX68" fmla="*/ 254794 w 1321594"/>
                <a:gd name="connsiteY68" fmla="*/ 502444 h 1388269"/>
                <a:gd name="connsiteX69" fmla="*/ 197644 w 1321594"/>
                <a:gd name="connsiteY69" fmla="*/ 445294 h 1388269"/>
                <a:gd name="connsiteX70" fmla="*/ 21432 w 1321594"/>
                <a:gd name="connsiteY70" fmla="*/ 252412 h 1388269"/>
                <a:gd name="connsiteX71" fmla="*/ 4763 w 1321594"/>
                <a:gd name="connsiteY71" fmla="*/ 228600 h 1388269"/>
                <a:gd name="connsiteX72" fmla="*/ 0 w 1321594"/>
                <a:gd name="connsiteY72" fmla="*/ 207169 h 1388269"/>
                <a:gd name="connsiteX73" fmla="*/ 4763 w 1321594"/>
                <a:gd name="connsiteY73" fmla="*/ 188119 h 1388269"/>
                <a:gd name="connsiteX74" fmla="*/ 19050 w 1321594"/>
                <a:gd name="connsiteY74" fmla="*/ 185737 h 1388269"/>
                <a:gd name="connsiteX75" fmla="*/ 45244 w 1321594"/>
                <a:gd name="connsiteY75" fmla="*/ 195262 h 1388269"/>
                <a:gd name="connsiteX76" fmla="*/ 92869 w 1321594"/>
                <a:gd name="connsiteY76" fmla="*/ 219075 h 1388269"/>
                <a:gd name="connsiteX77" fmla="*/ 154782 w 1321594"/>
                <a:gd name="connsiteY77" fmla="*/ 245269 h 1388269"/>
                <a:gd name="connsiteX78" fmla="*/ 211932 w 1321594"/>
                <a:gd name="connsiteY78" fmla="*/ 266700 h 1388269"/>
                <a:gd name="connsiteX79" fmla="*/ 266700 w 1321594"/>
                <a:gd name="connsiteY79" fmla="*/ 280987 h 1388269"/>
                <a:gd name="connsiteX80" fmla="*/ 314325 w 1321594"/>
                <a:gd name="connsiteY80" fmla="*/ 280987 h 1388269"/>
                <a:gd name="connsiteX81" fmla="*/ 366713 w 1321594"/>
                <a:gd name="connsiteY81" fmla="*/ 273844 h 1388269"/>
                <a:gd name="connsiteX82" fmla="*/ 438150 w 1321594"/>
                <a:gd name="connsiteY82" fmla="*/ 245269 h 1388269"/>
                <a:gd name="connsiteX83" fmla="*/ 492919 w 1321594"/>
                <a:gd name="connsiteY83" fmla="*/ 2190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21594" h="1388269">
                  <a:moveTo>
                    <a:pt x="492919" y="219075"/>
                  </a:moveTo>
                  <a:lnTo>
                    <a:pt x="821532" y="100012"/>
                  </a:lnTo>
                  <a:lnTo>
                    <a:pt x="888207" y="59531"/>
                  </a:lnTo>
                  <a:lnTo>
                    <a:pt x="950119" y="11906"/>
                  </a:lnTo>
                  <a:lnTo>
                    <a:pt x="971550" y="0"/>
                  </a:lnTo>
                  <a:lnTo>
                    <a:pt x="992982" y="4762"/>
                  </a:lnTo>
                  <a:lnTo>
                    <a:pt x="1042988" y="23812"/>
                  </a:lnTo>
                  <a:lnTo>
                    <a:pt x="1133475" y="71437"/>
                  </a:lnTo>
                  <a:lnTo>
                    <a:pt x="1202532" y="119062"/>
                  </a:lnTo>
                  <a:lnTo>
                    <a:pt x="1250157" y="157162"/>
                  </a:lnTo>
                  <a:lnTo>
                    <a:pt x="1295400" y="207169"/>
                  </a:lnTo>
                  <a:lnTo>
                    <a:pt x="1307307" y="228600"/>
                  </a:lnTo>
                  <a:lnTo>
                    <a:pt x="1312069" y="250031"/>
                  </a:lnTo>
                  <a:lnTo>
                    <a:pt x="1307307" y="271462"/>
                  </a:lnTo>
                  <a:lnTo>
                    <a:pt x="1290638" y="292894"/>
                  </a:lnTo>
                  <a:lnTo>
                    <a:pt x="1247775" y="319087"/>
                  </a:lnTo>
                  <a:lnTo>
                    <a:pt x="1171575" y="354806"/>
                  </a:lnTo>
                  <a:lnTo>
                    <a:pt x="1109663" y="381000"/>
                  </a:lnTo>
                  <a:lnTo>
                    <a:pt x="1085850" y="402431"/>
                  </a:lnTo>
                  <a:lnTo>
                    <a:pt x="1050132" y="440531"/>
                  </a:lnTo>
                  <a:lnTo>
                    <a:pt x="912019" y="578644"/>
                  </a:lnTo>
                  <a:lnTo>
                    <a:pt x="812007" y="681037"/>
                  </a:lnTo>
                  <a:lnTo>
                    <a:pt x="790575" y="702469"/>
                  </a:lnTo>
                  <a:lnTo>
                    <a:pt x="776288" y="726281"/>
                  </a:lnTo>
                  <a:lnTo>
                    <a:pt x="773907" y="740569"/>
                  </a:lnTo>
                  <a:lnTo>
                    <a:pt x="778669" y="759619"/>
                  </a:lnTo>
                  <a:lnTo>
                    <a:pt x="785813" y="769144"/>
                  </a:lnTo>
                  <a:lnTo>
                    <a:pt x="835819" y="809625"/>
                  </a:lnTo>
                  <a:lnTo>
                    <a:pt x="904875" y="859631"/>
                  </a:lnTo>
                  <a:lnTo>
                    <a:pt x="1092994" y="995362"/>
                  </a:lnTo>
                  <a:lnTo>
                    <a:pt x="1193007" y="1071562"/>
                  </a:lnTo>
                  <a:lnTo>
                    <a:pt x="1243013" y="1114425"/>
                  </a:lnTo>
                  <a:lnTo>
                    <a:pt x="1276350" y="1152525"/>
                  </a:lnTo>
                  <a:lnTo>
                    <a:pt x="1302544" y="1195387"/>
                  </a:lnTo>
                  <a:lnTo>
                    <a:pt x="1319213" y="1243012"/>
                  </a:lnTo>
                  <a:lnTo>
                    <a:pt x="1321594" y="1266825"/>
                  </a:lnTo>
                  <a:lnTo>
                    <a:pt x="1321594" y="1304925"/>
                  </a:lnTo>
                  <a:lnTo>
                    <a:pt x="1314450" y="1328737"/>
                  </a:lnTo>
                  <a:lnTo>
                    <a:pt x="1300163" y="1352550"/>
                  </a:lnTo>
                  <a:lnTo>
                    <a:pt x="1271588" y="1369219"/>
                  </a:lnTo>
                  <a:lnTo>
                    <a:pt x="1231107" y="1385887"/>
                  </a:lnTo>
                  <a:lnTo>
                    <a:pt x="1195388" y="1388269"/>
                  </a:lnTo>
                  <a:lnTo>
                    <a:pt x="916782" y="1216819"/>
                  </a:lnTo>
                  <a:lnTo>
                    <a:pt x="916782" y="1190625"/>
                  </a:lnTo>
                  <a:lnTo>
                    <a:pt x="912019" y="1152525"/>
                  </a:lnTo>
                  <a:lnTo>
                    <a:pt x="897732" y="1119187"/>
                  </a:lnTo>
                  <a:lnTo>
                    <a:pt x="876300" y="1078706"/>
                  </a:lnTo>
                  <a:lnTo>
                    <a:pt x="833438" y="1026319"/>
                  </a:lnTo>
                  <a:lnTo>
                    <a:pt x="757238" y="940594"/>
                  </a:lnTo>
                  <a:lnTo>
                    <a:pt x="657225" y="845344"/>
                  </a:lnTo>
                  <a:lnTo>
                    <a:pt x="616744" y="800100"/>
                  </a:lnTo>
                  <a:lnTo>
                    <a:pt x="602457" y="769144"/>
                  </a:lnTo>
                  <a:lnTo>
                    <a:pt x="597694" y="740569"/>
                  </a:lnTo>
                  <a:lnTo>
                    <a:pt x="611982" y="700087"/>
                  </a:lnTo>
                  <a:lnTo>
                    <a:pt x="683419" y="597694"/>
                  </a:lnTo>
                  <a:lnTo>
                    <a:pt x="871538" y="321469"/>
                  </a:lnTo>
                  <a:lnTo>
                    <a:pt x="883444" y="300037"/>
                  </a:lnTo>
                  <a:lnTo>
                    <a:pt x="878682" y="288131"/>
                  </a:lnTo>
                  <a:lnTo>
                    <a:pt x="871538" y="280987"/>
                  </a:lnTo>
                  <a:lnTo>
                    <a:pt x="857250" y="280987"/>
                  </a:lnTo>
                  <a:lnTo>
                    <a:pt x="826294" y="288131"/>
                  </a:lnTo>
                  <a:lnTo>
                    <a:pt x="776288" y="311944"/>
                  </a:lnTo>
                  <a:lnTo>
                    <a:pt x="647700" y="388144"/>
                  </a:lnTo>
                  <a:lnTo>
                    <a:pt x="390525" y="533400"/>
                  </a:lnTo>
                  <a:lnTo>
                    <a:pt x="354807" y="554831"/>
                  </a:lnTo>
                  <a:lnTo>
                    <a:pt x="335757" y="550069"/>
                  </a:lnTo>
                  <a:lnTo>
                    <a:pt x="292894" y="533400"/>
                  </a:lnTo>
                  <a:lnTo>
                    <a:pt x="273844" y="519112"/>
                  </a:lnTo>
                  <a:lnTo>
                    <a:pt x="254794" y="502444"/>
                  </a:lnTo>
                  <a:lnTo>
                    <a:pt x="197644" y="445294"/>
                  </a:lnTo>
                  <a:lnTo>
                    <a:pt x="21432" y="252412"/>
                  </a:lnTo>
                  <a:lnTo>
                    <a:pt x="4763" y="228600"/>
                  </a:lnTo>
                  <a:lnTo>
                    <a:pt x="0" y="207169"/>
                  </a:lnTo>
                  <a:lnTo>
                    <a:pt x="4763" y="188119"/>
                  </a:lnTo>
                  <a:lnTo>
                    <a:pt x="19050" y="185737"/>
                  </a:lnTo>
                  <a:lnTo>
                    <a:pt x="45244" y="195262"/>
                  </a:lnTo>
                  <a:lnTo>
                    <a:pt x="92869" y="219075"/>
                  </a:lnTo>
                  <a:lnTo>
                    <a:pt x="154782" y="245269"/>
                  </a:lnTo>
                  <a:lnTo>
                    <a:pt x="211932" y="266700"/>
                  </a:lnTo>
                  <a:lnTo>
                    <a:pt x="266700" y="280987"/>
                  </a:lnTo>
                  <a:lnTo>
                    <a:pt x="314325" y="280987"/>
                  </a:lnTo>
                  <a:lnTo>
                    <a:pt x="366713" y="273844"/>
                  </a:lnTo>
                  <a:lnTo>
                    <a:pt x="438150" y="245269"/>
                  </a:lnTo>
                  <a:lnTo>
                    <a:pt x="49291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5F239B43-4A17-4C6B-8F47-D927A1662854}"/>
                </a:ext>
              </a:extLst>
            </p:cNvPr>
            <p:cNvSpPr/>
            <p:nvPr/>
          </p:nvSpPr>
          <p:spPr>
            <a:xfrm>
              <a:off x="4678363" y="1600200"/>
              <a:ext cx="2032000" cy="839788"/>
            </a:xfrm>
            <a:custGeom>
              <a:avLst/>
              <a:gdLst>
                <a:gd name="connsiteX0" fmla="*/ 452438 w 2031207"/>
                <a:gd name="connsiteY0" fmla="*/ 361950 h 840581"/>
                <a:gd name="connsiteX1" fmla="*/ 100013 w 2031207"/>
                <a:gd name="connsiteY1" fmla="*/ 409575 h 840581"/>
                <a:gd name="connsiteX2" fmla="*/ 0 w 2031207"/>
                <a:gd name="connsiteY2" fmla="*/ 254794 h 840581"/>
                <a:gd name="connsiteX3" fmla="*/ 273844 w 2031207"/>
                <a:gd name="connsiteY3" fmla="*/ 221456 h 840581"/>
                <a:gd name="connsiteX4" fmla="*/ 542925 w 2031207"/>
                <a:gd name="connsiteY4" fmla="*/ 185738 h 840581"/>
                <a:gd name="connsiteX5" fmla="*/ 831057 w 2031207"/>
                <a:gd name="connsiteY5" fmla="*/ 150019 h 840581"/>
                <a:gd name="connsiteX6" fmla="*/ 997744 w 2031207"/>
                <a:gd name="connsiteY6" fmla="*/ 135731 h 840581"/>
                <a:gd name="connsiteX7" fmla="*/ 1183482 w 2031207"/>
                <a:gd name="connsiteY7" fmla="*/ 114300 h 840581"/>
                <a:gd name="connsiteX8" fmla="*/ 1552575 w 2031207"/>
                <a:gd name="connsiteY8" fmla="*/ 71438 h 840581"/>
                <a:gd name="connsiteX9" fmla="*/ 1585913 w 2031207"/>
                <a:gd name="connsiteY9" fmla="*/ 66675 h 840581"/>
                <a:gd name="connsiteX10" fmla="*/ 1624013 w 2031207"/>
                <a:gd name="connsiteY10" fmla="*/ 57150 h 840581"/>
                <a:gd name="connsiteX11" fmla="*/ 1671638 w 2031207"/>
                <a:gd name="connsiteY11" fmla="*/ 35719 h 840581"/>
                <a:gd name="connsiteX12" fmla="*/ 1738313 w 2031207"/>
                <a:gd name="connsiteY12" fmla="*/ 0 h 840581"/>
                <a:gd name="connsiteX13" fmla="*/ 1762125 w 2031207"/>
                <a:gd name="connsiteY13" fmla="*/ 2381 h 840581"/>
                <a:gd name="connsiteX14" fmla="*/ 1824038 w 2031207"/>
                <a:gd name="connsiteY14" fmla="*/ 30956 h 840581"/>
                <a:gd name="connsiteX15" fmla="*/ 1878807 w 2031207"/>
                <a:gd name="connsiteY15" fmla="*/ 61913 h 840581"/>
                <a:gd name="connsiteX16" fmla="*/ 1909763 w 2031207"/>
                <a:gd name="connsiteY16" fmla="*/ 85725 h 840581"/>
                <a:gd name="connsiteX17" fmla="*/ 1950244 w 2031207"/>
                <a:gd name="connsiteY17" fmla="*/ 116681 h 840581"/>
                <a:gd name="connsiteX18" fmla="*/ 1985963 w 2031207"/>
                <a:gd name="connsiteY18" fmla="*/ 150019 h 840581"/>
                <a:gd name="connsiteX19" fmla="*/ 2009775 w 2031207"/>
                <a:gd name="connsiteY19" fmla="*/ 178594 h 840581"/>
                <a:gd name="connsiteX20" fmla="*/ 2019300 w 2031207"/>
                <a:gd name="connsiteY20" fmla="*/ 197644 h 840581"/>
                <a:gd name="connsiteX21" fmla="*/ 2026444 w 2031207"/>
                <a:gd name="connsiteY21" fmla="*/ 216694 h 840581"/>
                <a:gd name="connsiteX22" fmla="*/ 2031207 w 2031207"/>
                <a:gd name="connsiteY22" fmla="*/ 245269 h 840581"/>
                <a:gd name="connsiteX23" fmla="*/ 2026444 w 2031207"/>
                <a:gd name="connsiteY23" fmla="*/ 257175 h 840581"/>
                <a:gd name="connsiteX24" fmla="*/ 2007394 w 2031207"/>
                <a:gd name="connsiteY24" fmla="*/ 285750 h 840581"/>
                <a:gd name="connsiteX25" fmla="*/ 1943100 w 2031207"/>
                <a:gd name="connsiteY25" fmla="*/ 350044 h 840581"/>
                <a:gd name="connsiteX26" fmla="*/ 1907382 w 2031207"/>
                <a:gd name="connsiteY26" fmla="*/ 442913 h 840581"/>
                <a:gd name="connsiteX27" fmla="*/ 1850232 w 2031207"/>
                <a:gd name="connsiteY27" fmla="*/ 604838 h 840581"/>
                <a:gd name="connsiteX28" fmla="*/ 1816894 w 2031207"/>
                <a:gd name="connsiteY28" fmla="*/ 711994 h 840581"/>
                <a:gd name="connsiteX29" fmla="*/ 1793082 w 2031207"/>
                <a:gd name="connsiteY29" fmla="*/ 759619 h 840581"/>
                <a:gd name="connsiteX30" fmla="*/ 1769269 w 2031207"/>
                <a:gd name="connsiteY30" fmla="*/ 795338 h 840581"/>
                <a:gd name="connsiteX31" fmla="*/ 1745457 w 2031207"/>
                <a:gd name="connsiteY31" fmla="*/ 819150 h 840581"/>
                <a:gd name="connsiteX32" fmla="*/ 1716882 w 2031207"/>
                <a:gd name="connsiteY32" fmla="*/ 835819 h 840581"/>
                <a:gd name="connsiteX33" fmla="*/ 1695450 w 2031207"/>
                <a:gd name="connsiteY33" fmla="*/ 840581 h 840581"/>
                <a:gd name="connsiteX34" fmla="*/ 1678782 w 2031207"/>
                <a:gd name="connsiteY34" fmla="*/ 840581 h 840581"/>
                <a:gd name="connsiteX35" fmla="*/ 1647825 w 2031207"/>
                <a:gd name="connsiteY35" fmla="*/ 835819 h 840581"/>
                <a:gd name="connsiteX36" fmla="*/ 1624013 w 2031207"/>
                <a:gd name="connsiteY36" fmla="*/ 821531 h 840581"/>
                <a:gd name="connsiteX37" fmla="*/ 1604963 w 2031207"/>
                <a:gd name="connsiteY37" fmla="*/ 607219 h 840581"/>
                <a:gd name="connsiteX38" fmla="*/ 1621632 w 2031207"/>
                <a:gd name="connsiteY38" fmla="*/ 500063 h 840581"/>
                <a:gd name="connsiteX39" fmla="*/ 1652588 w 2031207"/>
                <a:gd name="connsiteY39" fmla="*/ 357188 h 840581"/>
                <a:gd name="connsiteX40" fmla="*/ 1669257 w 2031207"/>
                <a:gd name="connsiteY40" fmla="*/ 278606 h 840581"/>
                <a:gd name="connsiteX41" fmla="*/ 1669257 w 2031207"/>
                <a:gd name="connsiteY41" fmla="*/ 266700 h 840581"/>
                <a:gd name="connsiteX42" fmla="*/ 1659732 w 2031207"/>
                <a:gd name="connsiteY42" fmla="*/ 247650 h 840581"/>
                <a:gd name="connsiteX43" fmla="*/ 1645444 w 2031207"/>
                <a:gd name="connsiteY43" fmla="*/ 230981 h 840581"/>
                <a:gd name="connsiteX44" fmla="*/ 1628775 w 2031207"/>
                <a:gd name="connsiteY44" fmla="*/ 214313 h 840581"/>
                <a:gd name="connsiteX45" fmla="*/ 1607344 w 2031207"/>
                <a:gd name="connsiteY45" fmla="*/ 204788 h 840581"/>
                <a:gd name="connsiteX46" fmla="*/ 1576388 w 2031207"/>
                <a:gd name="connsiteY46" fmla="*/ 202406 h 840581"/>
                <a:gd name="connsiteX47" fmla="*/ 1314450 w 2031207"/>
                <a:gd name="connsiteY47" fmla="*/ 233363 h 840581"/>
                <a:gd name="connsiteX48" fmla="*/ 1000125 w 2031207"/>
                <a:gd name="connsiteY48" fmla="*/ 273844 h 840581"/>
                <a:gd name="connsiteX49" fmla="*/ 823913 w 2031207"/>
                <a:gd name="connsiteY49" fmla="*/ 311944 h 840581"/>
                <a:gd name="connsiteX50" fmla="*/ 452438 w 2031207"/>
                <a:gd name="connsiteY50" fmla="*/ 36195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1207" h="840581">
                  <a:moveTo>
                    <a:pt x="452438" y="361950"/>
                  </a:moveTo>
                  <a:lnTo>
                    <a:pt x="100013" y="409575"/>
                  </a:lnTo>
                  <a:lnTo>
                    <a:pt x="0" y="254794"/>
                  </a:lnTo>
                  <a:lnTo>
                    <a:pt x="273844" y="221456"/>
                  </a:lnTo>
                  <a:lnTo>
                    <a:pt x="542925" y="185738"/>
                  </a:lnTo>
                  <a:lnTo>
                    <a:pt x="831057" y="150019"/>
                  </a:lnTo>
                  <a:lnTo>
                    <a:pt x="997744" y="135731"/>
                  </a:lnTo>
                  <a:lnTo>
                    <a:pt x="1183482" y="114300"/>
                  </a:lnTo>
                  <a:lnTo>
                    <a:pt x="1552575" y="71438"/>
                  </a:lnTo>
                  <a:lnTo>
                    <a:pt x="1585913" y="66675"/>
                  </a:lnTo>
                  <a:lnTo>
                    <a:pt x="1624013" y="57150"/>
                  </a:lnTo>
                  <a:lnTo>
                    <a:pt x="1671638" y="35719"/>
                  </a:lnTo>
                  <a:lnTo>
                    <a:pt x="1738313" y="0"/>
                  </a:lnTo>
                  <a:lnTo>
                    <a:pt x="1762125" y="2381"/>
                  </a:lnTo>
                  <a:lnTo>
                    <a:pt x="1824038" y="30956"/>
                  </a:lnTo>
                  <a:lnTo>
                    <a:pt x="1878807" y="61913"/>
                  </a:lnTo>
                  <a:lnTo>
                    <a:pt x="1909763" y="85725"/>
                  </a:lnTo>
                  <a:lnTo>
                    <a:pt x="1950244" y="116681"/>
                  </a:lnTo>
                  <a:lnTo>
                    <a:pt x="1985963" y="150019"/>
                  </a:lnTo>
                  <a:lnTo>
                    <a:pt x="2009775" y="178594"/>
                  </a:lnTo>
                  <a:lnTo>
                    <a:pt x="2019300" y="197644"/>
                  </a:lnTo>
                  <a:lnTo>
                    <a:pt x="2026444" y="216694"/>
                  </a:lnTo>
                  <a:lnTo>
                    <a:pt x="2031207" y="245269"/>
                  </a:lnTo>
                  <a:lnTo>
                    <a:pt x="2026444" y="257175"/>
                  </a:lnTo>
                  <a:lnTo>
                    <a:pt x="2007394" y="285750"/>
                  </a:lnTo>
                  <a:lnTo>
                    <a:pt x="1943100" y="350044"/>
                  </a:lnTo>
                  <a:lnTo>
                    <a:pt x="1907382" y="442913"/>
                  </a:lnTo>
                  <a:lnTo>
                    <a:pt x="1850232" y="604838"/>
                  </a:lnTo>
                  <a:lnTo>
                    <a:pt x="1816894" y="711994"/>
                  </a:lnTo>
                  <a:lnTo>
                    <a:pt x="1793082" y="759619"/>
                  </a:lnTo>
                  <a:lnTo>
                    <a:pt x="1769269" y="795338"/>
                  </a:lnTo>
                  <a:lnTo>
                    <a:pt x="1745457" y="819150"/>
                  </a:lnTo>
                  <a:lnTo>
                    <a:pt x="1716882" y="835819"/>
                  </a:lnTo>
                  <a:lnTo>
                    <a:pt x="1695450" y="840581"/>
                  </a:lnTo>
                  <a:lnTo>
                    <a:pt x="1678782" y="840581"/>
                  </a:lnTo>
                  <a:lnTo>
                    <a:pt x="1647825" y="835819"/>
                  </a:lnTo>
                  <a:lnTo>
                    <a:pt x="1624013" y="821531"/>
                  </a:lnTo>
                  <a:lnTo>
                    <a:pt x="1604963" y="607219"/>
                  </a:lnTo>
                  <a:lnTo>
                    <a:pt x="1621632" y="500063"/>
                  </a:lnTo>
                  <a:lnTo>
                    <a:pt x="1652588" y="357188"/>
                  </a:lnTo>
                  <a:lnTo>
                    <a:pt x="1669257" y="278606"/>
                  </a:lnTo>
                  <a:lnTo>
                    <a:pt x="1669257" y="266700"/>
                  </a:lnTo>
                  <a:lnTo>
                    <a:pt x="1659732" y="247650"/>
                  </a:lnTo>
                  <a:lnTo>
                    <a:pt x="1645444" y="230981"/>
                  </a:lnTo>
                  <a:lnTo>
                    <a:pt x="1628775" y="214313"/>
                  </a:lnTo>
                  <a:lnTo>
                    <a:pt x="1607344" y="204788"/>
                  </a:lnTo>
                  <a:lnTo>
                    <a:pt x="1576388" y="202406"/>
                  </a:lnTo>
                  <a:lnTo>
                    <a:pt x="1314450" y="233363"/>
                  </a:lnTo>
                  <a:lnTo>
                    <a:pt x="1000125" y="273844"/>
                  </a:lnTo>
                  <a:lnTo>
                    <a:pt x="823913" y="311944"/>
                  </a:lnTo>
                  <a:lnTo>
                    <a:pt x="452438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CDC5EA7A-C6A3-448B-993B-B326B127C7FE}"/>
                </a:ext>
              </a:extLst>
            </p:cNvPr>
            <p:cNvSpPr/>
            <p:nvPr/>
          </p:nvSpPr>
          <p:spPr>
            <a:xfrm>
              <a:off x="4811713" y="2176463"/>
              <a:ext cx="1527175" cy="301625"/>
            </a:xfrm>
            <a:custGeom>
              <a:avLst/>
              <a:gdLst>
                <a:gd name="connsiteX0" fmla="*/ 433388 w 1526382"/>
                <a:gd name="connsiteY0" fmla="*/ 250031 h 302418"/>
                <a:gd name="connsiteX1" fmla="*/ 42863 w 1526382"/>
                <a:gd name="connsiteY1" fmla="*/ 302418 h 302418"/>
                <a:gd name="connsiteX2" fmla="*/ 0 w 1526382"/>
                <a:gd name="connsiteY2" fmla="*/ 145256 h 302418"/>
                <a:gd name="connsiteX3" fmla="*/ 342900 w 1526382"/>
                <a:gd name="connsiteY3" fmla="*/ 107156 h 302418"/>
                <a:gd name="connsiteX4" fmla="*/ 697707 w 1526382"/>
                <a:gd name="connsiteY4" fmla="*/ 66675 h 302418"/>
                <a:gd name="connsiteX5" fmla="*/ 862013 w 1526382"/>
                <a:gd name="connsiteY5" fmla="*/ 52387 h 302418"/>
                <a:gd name="connsiteX6" fmla="*/ 1524000 w 1526382"/>
                <a:gd name="connsiteY6" fmla="*/ 0 h 302418"/>
                <a:gd name="connsiteX7" fmla="*/ 1526382 w 1526382"/>
                <a:gd name="connsiteY7" fmla="*/ 250031 h 302418"/>
                <a:gd name="connsiteX8" fmla="*/ 1490663 w 1526382"/>
                <a:gd name="connsiteY8" fmla="*/ 245268 h 302418"/>
                <a:gd name="connsiteX9" fmla="*/ 1393032 w 1526382"/>
                <a:gd name="connsiteY9" fmla="*/ 192881 h 302418"/>
                <a:gd name="connsiteX10" fmla="*/ 1316832 w 1526382"/>
                <a:gd name="connsiteY10" fmla="*/ 159543 h 302418"/>
                <a:gd name="connsiteX11" fmla="*/ 862013 w 1526382"/>
                <a:gd name="connsiteY11" fmla="*/ 207168 h 302418"/>
                <a:gd name="connsiteX12" fmla="*/ 690563 w 1526382"/>
                <a:gd name="connsiteY12" fmla="*/ 223837 h 302418"/>
                <a:gd name="connsiteX13" fmla="*/ 433388 w 1526382"/>
                <a:gd name="connsiteY13" fmla="*/ 250031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6382" h="302418">
                  <a:moveTo>
                    <a:pt x="433388" y="250031"/>
                  </a:moveTo>
                  <a:lnTo>
                    <a:pt x="42863" y="302418"/>
                  </a:lnTo>
                  <a:lnTo>
                    <a:pt x="0" y="145256"/>
                  </a:lnTo>
                  <a:lnTo>
                    <a:pt x="342900" y="107156"/>
                  </a:lnTo>
                  <a:lnTo>
                    <a:pt x="697707" y="66675"/>
                  </a:lnTo>
                  <a:lnTo>
                    <a:pt x="862013" y="52387"/>
                  </a:lnTo>
                  <a:lnTo>
                    <a:pt x="1524000" y="0"/>
                  </a:lnTo>
                  <a:lnTo>
                    <a:pt x="1526382" y="250031"/>
                  </a:lnTo>
                  <a:lnTo>
                    <a:pt x="1490663" y="245268"/>
                  </a:lnTo>
                  <a:lnTo>
                    <a:pt x="1393032" y="192881"/>
                  </a:lnTo>
                  <a:lnTo>
                    <a:pt x="1316832" y="159543"/>
                  </a:lnTo>
                  <a:lnTo>
                    <a:pt x="862013" y="207168"/>
                  </a:lnTo>
                  <a:lnTo>
                    <a:pt x="690563" y="223837"/>
                  </a:lnTo>
                  <a:lnTo>
                    <a:pt x="4333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">
              <a:extLst>
                <a:ext uri="{FF2B5EF4-FFF2-40B4-BE49-F238E27FC236}">
                  <a16:creationId xmlns:a16="http://schemas.microsoft.com/office/drawing/2014/main" id="{0AA59951-93F2-4AEF-951A-DECBD1999415}"/>
                </a:ext>
              </a:extLst>
            </p:cNvPr>
            <p:cNvSpPr/>
            <p:nvPr/>
          </p:nvSpPr>
          <p:spPr>
            <a:xfrm>
              <a:off x="5292725" y="1287463"/>
              <a:ext cx="481013" cy="1500187"/>
            </a:xfrm>
            <a:custGeom>
              <a:avLst/>
              <a:gdLst>
                <a:gd name="connsiteX0" fmla="*/ 413359 w 481000"/>
                <a:gd name="connsiteY0" fmla="*/ 796655 h 1500618"/>
                <a:gd name="connsiteX1" fmla="*/ 410854 w 481000"/>
                <a:gd name="connsiteY1" fmla="*/ 954483 h 1500618"/>
                <a:gd name="connsiteX2" fmla="*/ 408349 w 481000"/>
                <a:gd name="connsiteY2" fmla="*/ 1079743 h 1500618"/>
                <a:gd name="connsiteX3" fmla="*/ 413359 w 481000"/>
                <a:gd name="connsiteY3" fmla="*/ 1453019 h 1500618"/>
                <a:gd name="connsiteX4" fmla="*/ 182880 w 481000"/>
                <a:gd name="connsiteY4" fmla="*/ 1500618 h 1500618"/>
                <a:gd name="connsiteX5" fmla="*/ 187891 w 481000"/>
                <a:gd name="connsiteY5" fmla="*/ 1097280 h 1500618"/>
                <a:gd name="connsiteX6" fmla="*/ 185385 w 481000"/>
                <a:gd name="connsiteY6" fmla="*/ 964504 h 1500618"/>
                <a:gd name="connsiteX7" fmla="*/ 187891 w 481000"/>
                <a:gd name="connsiteY7" fmla="*/ 618785 h 1500618"/>
                <a:gd name="connsiteX8" fmla="*/ 185385 w 481000"/>
                <a:gd name="connsiteY8" fmla="*/ 470978 h 1500618"/>
                <a:gd name="connsiteX9" fmla="*/ 187891 w 481000"/>
                <a:gd name="connsiteY9" fmla="*/ 380791 h 1500618"/>
                <a:gd name="connsiteX10" fmla="*/ 182880 w 481000"/>
                <a:gd name="connsiteY10" fmla="*/ 300624 h 1500618"/>
                <a:gd name="connsiteX11" fmla="*/ 175365 w 481000"/>
                <a:gd name="connsiteY11" fmla="*/ 235489 h 1500618"/>
                <a:gd name="connsiteX12" fmla="*/ 165344 w 481000"/>
                <a:gd name="connsiteY12" fmla="*/ 197911 h 1500618"/>
                <a:gd name="connsiteX13" fmla="*/ 152818 w 481000"/>
                <a:gd name="connsiteY13" fmla="*/ 170354 h 1500618"/>
                <a:gd name="connsiteX14" fmla="*/ 132776 w 481000"/>
                <a:gd name="connsiteY14" fmla="*/ 137786 h 1500618"/>
                <a:gd name="connsiteX15" fmla="*/ 112734 w 481000"/>
                <a:gd name="connsiteY15" fmla="*/ 115239 h 1500618"/>
                <a:gd name="connsiteX16" fmla="*/ 92693 w 481000"/>
                <a:gd name="connsiteY16" fmla="*/ 97703 h 1500618"/>
                <a:gd name="connsiteX17" fmla="*/ 77662 w 481000"/>
                <a:gd name="connsiteY17" fmla="*/ 90187 h 1500618"/>
                <a:gd name="connsiteX18" fmla="*/ 52609 w 481000"/>
                <a:gd name="connsiteY18" fmla="*/ 77661 h 1500618"/>
                <a:gd name="connsiteX19" fmla="*/ 27557 w 481000"/>
                <a:gd name="connsiteY19" fmla="*/ 67640 h 1500618"/>
                <a:gd name="connsiteX20" fmla="*/ 15031 w 481000"/>
                <a:gd name="connsiteY20" fmla="*/ 57619 h 1500618"/>
                <a:gd name="connsiteX21" fmla="*/ 5011 w 481000"/>
                <a:gd name="connsiteY21" fmla="*/ 42588 h 1500618"/>
                <a:gd name="connsiteX22" fmla="*/ 0 w 481000"/>
                <a:gd name="connsiteY22" fmla="*/ 27557 h 1500618"/>
                <a:gd name="connsiteX23" fmla="*/ 5011 w 481000"/>
                <a:gd name="connsiteY23" fmla="*/ 12526 h 1500618"/>
                <a:gd name="connsiteX24" fmla="*/ 17537 w 481000"/>
                <a:gd name="connsiteY24" fmla="*/ 2505 h 1500618"/>
                <a:gd name="connsiteX25" fmla="*/ 42589 w 481000"/>
                <a:gd name="connsiteY25" fmla="*/ 0 h 1500618"/>
                <a:gd name="connsiteX26" fmla="*/ 77662 w 481000"/>
                <a:gd name="connsiteY26" fmla="*/ 0 h 1500618"/>
                <a:gd name="connsiteX27" fmla="*/ 135281 w 481000"/>
                <a:gd name="connsiteY27" fmla="*/ 5010 h 1500618"/>
                <a:gd name="connsiteX28" fmla="*/ 227974 w 481000"/>
                <a:gd name="connsiteY28" fmla="*/ 20041 h 1500618"/>
                <a:gd name="connsiteX29" fmla="*/ 295614 w 481000"/>
                <a:gd name="connsiteY29" fmla="*/ 35072 h 1500618"/>
                <a:gd name="connsiteX30" fmla="*/ 360750 w 481000"/>
                <a:gd name="connsiteY30" fmla="*/ 57619 h 1500618"/>
                <a:gd name="connsiteX31" fmla="*/ 400833 w 481000"/>
                <a:gd name="connsiteY31" fmla="*/ 75156 h 1500618"/>
                <a:gd name="connsiteX32" fmla="*/ 443422 w 481000"/>
                <a:gd name="connsiteY32" fmla="*/ 100208 h 1500618"/>
                <a:gd name="connsiteX33" fmla="*/ 460958 w 481000"/>
                <a:gd name="connsiteY33" fmla="*/ 112734 h 1500618"/>
                <a:gd name="connsiteX34" fmla="*/ 473484 w 481000"/>
                <a:gd name="connsiteY34" fmla="*/ 130270 h 1500618"/>
                <a:gd name="connsiteX35" fmla="*/ 478494 w 481000"/>
                <a:gd name="connsiteY35" fmla="*/ 145302 h 1500618"/>
                <a:gd name="connsiteX36" fmla="*/ 481000 w 481000"/>
                <a:gd name="connsiteY36" fmla="*/ 167848 h 1500618"/>
                <a:gd name="connsiteX37" fmla="*/ 473484 w 481000"/>
                <a:gd name="connsiteY37" fmla="*/ 197911 h 1500618"/>
                <a:gd name="connsiteX38" fmla="*/ 445927 w 481000"/>
                <a:gd name="connsiteY38" fmla="*/ 230479 h 1500618"/>
                <a:gd name="connsiteX39" fmla="*/ 428390 w 481000"/>
                <a:gd name="connsiteY39" fmla="*/ 250520 h 1500618"/>
                <a:gd name="connsiteX40" fmla="*/ 413359 w 481000"/>
                <a:gd name="connsiteY40" fmla="*/ 288098 h 1500618"/>
                <a:gd name="connsiteX41" fmla="*/ 408349 w 481000"/>
                <a:gd name="connsiteY41" fmla="*/ 350728 h 1500618"/>
                <a:gd name="connsiteX42" fmla="*/ 410854 w 481000"/>
                <a:gd name="connsiteY42" fmla="*/ 463463 h 1500618"/>
                <a:gd name="connsiteX43" fmla="*/ 413359 w 481000"/>
                <a:gd name="connsiteY43" fmla="*/ 561166 h 1500618"/>
                <a:gd name="connsiteX44" fmla="*/ 413359 w 481000"/>
                <a:gd name="connsiteY44" fmla="*/ 7966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1000" h="1500618">
                  <a:moveTo>
                    <a:pt x="413359" y="796655"/>
                  </a:moveTo>
                  <a:lnTo>
                    <a:pt x="410854" y="954483"/>
                  </a:lnTo>
                  <a:lnTo>
                    <a:pt x="408349" y="1079743"/>
                  </a:lnTo>
                  <a:lnTo>
                    <a:pt x="413359" y="1453019"/>
                  </a:lnTo>
                  <a:lnTo>
                    <a:pt x="182880" y="1500618"/>
                  </a:lnTo>
                  <a:cubicBezTo>
                    <a:pt x="184550" y="1366172"/>
                    <a:pt x="186221" y="1231726"/>
                    <a:pt x="187891" y="1097280"/>
                  </a:cubicBezTo>
                  <a:cubicBezTo>
                    <a:pt x="187056" y="1053021"/>
                    <a:pt x="186220" y="1008763"/>
                    <a:pt x="185385" y="964504"/>
                  </a:cubicBezTo>
                  <a:cubicBezTo>
                    <a:pt x="186220" y="849264"/>
                    <a:pt x="187056" y="734025"/>
                    <a:pt x="187891" y="618785"/>
                  </a:cubicBezTo>
                  <a:cubicBezTo>
                    <a:pt x="187056" y="569516"/>
                    <a:pt x="186220" y="520247"/>
                    <a:pt x="185385" y="470978"/>
                  </a:cubicBezTo>
                  <a:cubicBezTo>
                    <a:pt x="186220" y="440916"/>
                    <a:pt x="187056" y="410853"/>
                    <a:pt x="187891" y="380791"/>
                  </a:cubicBezTo>
                  <a:lnTo>
                    <a:pt x="182880" y="300624"/>
                  </a:lnTo>
                  <a:lnTo>
                    <a:pt x="175365" y="235489"/>
                  </a:lnTo>
                  <a:lnTo>
                    <a:pt x="165344" y="197911"/>
                  </a:lnTo>
                  <a:lnTo>
                    <a:pt x="152818" y="170354"/>
                  </a:lnTo>
                  <a:lnTo>
                    <a:pt x="132776" y="137786"/>
                  </a:lnTo>
                  <a:lnTo>
                    <a:pt x="112734" y="115239"/>
                  </a:lnTo>
                  <a:lnTo>
                    <a:pt x="92693" y="97703"/>
                  </a:lnTo>
                  <a:lnTo>
                    <a:pt x="77662" y="90187"/>
                  </a:lnTo>
                  <a:lnTo>
                    <a:pt x="52609" y="77661"/>
                  </a:lnTo>
                  <a:lnTo>
                    <a:pt x="27557" y="67640"/>
                  </a:lnTo>
                  <a:lnTo>
                    <a:pt x="15031" y="57619"/>
                  </a:lnTo>
                  <a:lnTo>
                    <a:pt x="5011" y="42588"/>
                  </a:lnTo>
                  <a:lnTo>
                    <a:pt x="0" y="27557"/>
                  </a:lnTo>
                  <a:lnTo>
                    <a:pt x="5011" y="12526"/>
                  </a:lnTo>
                  <a:lnTo>
                    <a:pt x="17537" y="2505"/>
                  </a:lnTo>
                  <a:lnTo>
                    <a:pt x="42589" y="0"/>
                  </a:lnTo>
                  <a:lnTo>
                    <a:pt x="77662" y="0"/>
                  </a:lnTo>
                  <a:lnTo>
                    <a:pt x="135281" y="5010"/>
                  </a:lnTo>
                  <a:lnTo>
                    <a:pt x="227974" y="20041"/>
                  </a:lnTo>
                  <a:lnTo>
                    <a:pt x="295614" y="35072"/>
                  </a:lnTo>
                  <a:lnTo>
                    <a:pt x="360750" y="57619"/>
                  </a:lnTo>
                  <a:lnTo>
                    <a:pt x="400833" y="75156"/>
                  </a:lnTo>
                  <a:lnTo>
                    <a:pt x="443422" y="100208"/>
                  </a:lnTo>
                  <a:lnTo>
                    <a:pt x="460958" y="112734"/>
                  </a:lnTo>
                  <a:lnTo>
                    <a:pt x="473484" y="130270"/>
                  </a:lnTo>
                  <a:lnTo>
                    <a:pt x="478494" y="145302"/>
                  </a:lnTo>
                  <a:lnTo>
                    <a:pt x="481000" y="167848"/>
                  </a:lnTo>
                  <a:lnTo>
                    <a:pt x="473484" y="197911"/>
                  </a:lnTo>
                  <a:lnTo>
                    <a:pt x="445927" y="230479"/>
                  </a:lnTo>
                  <a:lnTo>
                    <a:pt x="428390" y="250520"/>
                  </a:lnTo>
                  <a:lnTo>
                    <a:pt x="413359" y="288098"/>
                  </a:lnTo>
                  <a:lnTo>
                    <a:pt x="408349" y="350728"/>
                  </a:lnTo>
                  <a:lnTo>
                    <a:pt x="410854" y="463463"/>
                  </a:lnTo>
                  <a:lnTo>
                    <a:pt x="413359" y="561166"/>
                  </a:lnTo>
                  <a:lnTo>
                    <a:pt x="413359" y="7966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D49F4547-2D46-46B0-84F5-79B0F0BC215A}"/>
                </a:ext>
              </a:extLst>
            </p:cNvPr>
            <p:cNvSpPr/>
            <p:nvPr/>
          </p:nvSpPr>
          <p:spPr>
            <a:xfrm>
              <a:off x="3854450" y="2514600"/>
              <a:ext cx="3482975" cy="603250"/>
            </a:xfrm>
            <a:custGeom>
              <a:avLst/>
              <a:gdLst>
                <a:gd name="connsiteX0" fmla="*/ 2079625 w 3482975"/>
                <a:gd name="connsiteY0" fmla="*/ 298450 h 603250"/>
                <a:gd name="connsiteX1" fmla="*/ 1758950 w 3482975"/>
                <a:gd name="connsiteY1" fmla="*/ 333375 h 603250"/>
                <a:gd name="connsiteX2" fmla="*/ 1454150 w 3482975"/>
                <a:gd name="connsiteY2" fmla="*/ 374650 h 603250"/>
                <a:gd name="connsiteX3" fmla="*/ 1158875 w 3482975"/>
                <a:gd name="connsiteY3" fmla="*/ 422275 h 603250"/>
                <a:gd name="connsiteX4" fmla="*/ 904875 w 3482975"/>
                <a:gd name="connsiteY4" fmla="*/ 476250 h 603250"/>
                <a:gd name="connsiteX5" fmla="*/ 727075 w 3482975"/>
                <a:gd name="connsiteY5" fmla="*/ 517525 h 603250"/>
                <a:gd name="connsiteX6" fmla="*/ 644525 w 3482975"/>
                <a:gd name="connsiteY6" fmla="*/ 542925 h 603250"/>
                <a:gd name="connsiteX7" fmla="*/ 593725 w 3482975"/>
                <a:gd name="connsiteY7" fmla="*/ 565150 h 603250"/>
                <a:gd name="connsiteX8" fmla="*/ 530225 w 3482975"/>
                <a:gd name="connsiteY8" fmla="*/ 603250 h 603250"/>
                <a:gd name="connsiteX9" fmla="*/ 479425 w 3482975"/>
                <a:gd name="connsiteY9" fmla="*/ 600075 h 603250"/>
                <a:gd name="connsiteX10" fmla="*/ 403225 w 3482975"/>
                <a:gd name="connsiteY10" fmla="*/ 581025 h 603250"/>
                <a:gd name="connsiteX11" fmla="*/ 339725 w 3482975"/>
                <a:gd name="connsiteY11" fmla="*/ 555625 h 603250"/>
                <a:gd name="connsiteX12" fmla="*/ 260350 w 3482975"/>
                <a:gd name="connsiteY12" fmla="*/ 511175 h 603250"/>
                <a:gd name="connsiteX13" fmla="*/ 200025 w 3482975"/>
                <a:gd name="connsiteY13" fmla="*/ 473075 h 603250"/>
                <a:gd name="connsiteX14" fmla="*/ 111125 w 3482975"/>
                <a:gd name="connsiteY14" fmla="*/ 403225 h 603250"/>
                <a:gd name="connsiteX15" fmla="*/ 41275 w 3482975"/>
                <a:gd name="connsiteY15" fmla="*/ 339725 h 603250"/>
                <a:gd name="connsiteX16" fmla="*/ 25400 w 3482975"/>
                <a:gd name="connsiteY16" fmla="*/ 323850 h 603250"/>
                <a:gd name="connsiteX17" fmla="*/ 9525 w 3482975"/>
                <a:gd name="connsiteY17" fmla="*/ 301625 h 603250"/>
                <a:gd name="connsiteX18" fmla="*/ 0 w 3482975"/>
                <a:gd name="connsiteY18" fmla="*/ 276225 h 603250"/>
                <a:gd name="connsiteX19" fmla="*/ 0 w 3482975"/>
                <a:gd name="connsiteY19" fmla="*/ 263525 h 603250"/>
                <a:gd name="connsiteX20" fmla="*/ 9525 w 3482975"/>
                <a:gd name="connsiteY20" fmla="*/ 257175 h 603250"/>
                <a:gd name="connsiteX21" fmla="*/ 25400 w 3482975"/>
                <a:gd name="connsiteY21" fmla="*/ 254000 h 603250"/>
                <a:gd name="connsiteX22" fmla="*/ 44450 w 3482975"/>
                <a:gd name="connsiteY22" fmla="*/ 257175 h 603250"/>
                <a:gd name="connsiteX23" fmla="*/ 69850 w 3482975"/>
                <a:gd name="connsiteY23" fmla="*/ 266700 h 603250"/>
                <a:gd name="connsiteX24" fmla="*/ 123825 w 3482975"/>
                <a:gd name="connsiteY24" fmla="*/ 298450 h 603250"/>
                <a:gd name="connsiteX25" fmla="*/ 187325 w 3482975"/>
                <a:gd name="connsiteY25" fmla="*/ 330200 h 603250"/>
                <a:gd name="connsiteX26" fmla="*/ 247650 w 3482975"/>
                <a:gd name="connsiteY26" fmla="*/ 352425 h 603250"/>
                <a:gd name="connsiteX27" fmla="*/ 307975 w 3482975"/>
                <a:gd name="connsiteY27" fmla="*/ 371475 h 603250"/>
                <a:gd name="connsiteX28" fmla="*/ 371475 w 3482975"/>
                <a:gd name="connsiteY28" fmla="*/ 377825 h 603250"/>
                <a:gd name="connsiteX29" fmla="*/ 454025 w 3482975"/>
                <a:gd name="connsiteY29" fmla="*/ 374650 h 603250"/>
                <a:gd name="connsiteX30" fmla="*/ 609600 w 3482975"/>
                <a:gd name="connsiteY30" fmla="*/ 358775 h 603250"/>
                <a:gd name="connsiteX31" fmla="*/ 673100 w 3482975"/>
                <a:gd name="connsiteY31" fmla="*/ 342900 h 603250"/>
                <a:gd name="connsiteX32" fmla="*/ 958850 w 3482975"/>
                <a:gd name="connsiteY32" fmla="*/ 282575 h 603250"/>
                <a:gd name="connsiteX33" fmla="*/ 1250950 w 3482975"/>
                <a:gd name="connsiteY33" fmla="*/ 231775 h 603250"/>
                <a:gd name="connsiteX34" fmla="*/ 1466850 w 3482975"/>
                <a:gd name="connsiteY34" fmla="*/ 200025 h 603250"/>
                <a:gd name="connsiteX35" fmla="*/ 1654175 w 3482975"/>
                <a:gd name="connsiteY35" fmla="*/ 171450 h 603250"/>
                <a:gd name="connsiteX36" fmla="*/ 1838325 w 3482975"/>
                <a:gd name="connsiteY36" fmla="*/ 155575 h 603250"/>
                <a:gd name="connsiteX37" fmla="*/ 2035175 w 3482975"/>
                <a:gd name="connsiteY37" fmla="*/ 136525 h 603250"/>
                <a:gd name="connsiteX38" fmla="*/ 2320925 w 3482975"/>
                <a:gd name="connsiteY38" fmla="*/ 111125 h 603250"/>
                <a:gd name="connsiteX39" fmla="*/ 2616200 w 3482975"/>
                <a:gd name="connsiteY39" fmla="*/ 85725 h 603250"/>
                <a:gd name="connsiteX40" fmla="*/ 2924175 w 3482975"/>
                <a:gd name="connsiteY40" fmla="*/ 66675 h 603250"/>
                <a:gd name="connsiteX41" fmla="*/ 3054350 w 3482975"/>
                <a:gd name="connsiteY41" fmla="*/ 0 h 603250"/>
                <a:gd name="connsiteX42" fmla="*/ 3111500 w 3482975"/>
                <a:gd name="connsiteY42" fmla="*/ 6350 h 603250"/>
                <a:gd name="connsiteX43" fmla="*/ 3257550 w 3482975"/>
                <a:gd name="connsiteY43" fmla="*/ 50800 h 603250"/>
                <a:gd name="connsiteX44" fmla="*/ 3371850 w 3482975"/>
                <a:gd name="connsiteY44" fmla="*/ 95250 h 603250"/>
                <a:gd name="connsiteX45" fmla="*/ 3413125 w 3482975"/>
                <a:gd name="connsiteY45" fmla="*/ 117475 h 603250"/>
                <a:gd name="connsiteX46" fmla="*/ 3448050 w 3482975"/>
                <a:gd name="connsiteY46" fmla="*/ 142875 h 603250"/>
                <a:gd name="connsiteX47" fmla="*/ 3467100 w 3482975"/>
                <a:gd name="connsiteY47" fmla="*/ 165100 h 603250"/>
                <a:gd name="connsiteX48" fmla="*/ 3479800 w 3482975"/>
                <a:gd name="connsiteY48" fmla="*/ 190500 h 603250"/>
                <a:gd name="connsiteX49" fmla="*/ 3482975 w 3482975"/>
                <a:gd name="connsiteY49" fmla="*/ 222250 h 603250"/>
                <a:gd name="connsiteX50" fmla="*/ 3470275 w 3482975"/>
                <a:gd name="connsiteY50" fmla="*/ 247650 h 603250"/>
                <a:gd name="connsiteX51" fmla="*/ 3438525 w 3482975"/>
                <a:gd name="connsiteY51" fmla="*/ 273050 h 603250"/>
                <a:gd name="connsiteX52" fmla="*/ 3384550 w 3482975"/>
                <a:gd name="connsiteY52" fmla="*/ 285750 h 603250"/>
                <a:gd name="connsiteX53" fmla="*/ 3352800 w 3482975"/>
                <a:gd name="connsiteY53" fmla="*/ 288925 h 603250"/>
                <a:gd name="connsiteX54" fmla="*/ 3228975 w 3482975"/>
                <a:gd name="connsiteY54" fmla="*/ 282575 h 603250"/>
                <a:gd name="connsiteX55" fmla="*/ 3048000 w 3482975"/>
                <a:gd name="connsiteY55" fmla="*/ 273050 h 603250"/>
                <a:gd name="connsiteX56" fmla="*/ 2879725 w 3482975"/>
                <a:gd name="connsiteY56" fmla="*/ 266700 h 603250"/>
                <a:gd name="connsiteX57" fmla="*/ 2701925 w 3482975"/>
                <a:gd name="connsiteY57" fmla="*/ 266700 h 603250"/>
                <a:gd name="connsiteX58" fmla="*/ 2505075 w 3482975"/>
                <a:gd name="connsiteY58" fmla="*/ 273050 h 603250"/>
                <a:gd name="connsiteX59" fmla="*/ 2079625 w 3482975"/>
                <a:gd name="connsiteY59" fmla="*/ 29845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82975" h="603250">
                  <a:moveTo>
                    <a:pt x="2079625" y="298450"/>
                  </a:moveTo>
                  <a:lnTo>
                    <a:pt x="1758950" y="333375"/>
                  </a:lnTo>
                  <a:lnTo>
                    <a:pt x="1454150" y="374650"/>
                  </a:lnTo>
                  <a:lnTo>
                    <a:pt x="1158875" y="422275"/>
                  </a:lnTo>
                  <a:lnTo>
                    <a:pt x="904875" y="476250"/>
                  </a:lnTo>
                  <a:lnTo>
                    <a:pt x="727075" y="517525"/>
                  </a:lnTo>
                  <a:lnTo>
                    <a:pt x="644525" y="542925"/>
                  </a:lnTo>
                  <a:lnTo>
                    <a:pt x="593725" y="565150"/>
                  </a:lnTo>
                  <a:lnTo>
                    <a:pt x="530225" y="603250"/>
                  </a:lnTo>
                  <a:lnTo>
                    <a:pt x="479425" y="600075"/>
                  </a:lnTo>
                  <a:lnTo>
                    <a:pt x="403225" y="581025"/>
                  </a:lnTo>
                  <a:lnTo>
                    <a:pt x="339725" y="555625"/>
                  </a:lnTo>
                  <a:lnTo>
                    <a:pt x="260350" y="511175"/>
                  </a:lnTo>
                  <a:lnTo>
                    <a:pt x="200025" y="473075"/>
                  </a:lnTo>
                  <a:lnTo>
                    <a:pt x="111125" y="403225"/>
                  </a:lnTo>
                  <a:lnTo>
                    <a:pt x="41275" y="339725"/>
                  </a:lnTo>
                  <a:lnTo>
                    <a:pt x="25400" y="323850"/>
                  </a:lnTo>
                  <a:lnTo>
                    <a:pt x="9525" y="301625"/>
                  </a:lnTo>
                  <a:lnTo>
                    <a:pt x="0" y="276225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25400" y="254000"/>
                  </a:lnTo>
                  <a:lnTo>
                    <a:pt x="44450" y="257175"/>
                  </a:lnTo>
                  <a:lnTo>
                    <a:pt x="69850" y="266700"/>
                  </a:lnTo>
                  <a:lnTo>
                    <a:pt x="123825" y="298450"/>
                  </a:lnTo>
                  <a:lnTo>
                    <a:pt x="187325" y="330200"/>
                  </a:lnTo>
                  <a:lnTo>
                    <a:pt x="247650" y="352425"/>
                  </a:lnTo>
                  <a:lnTo>
                    <a:pt x="307975" y="371475"/>
                  </a:lnTo>
                  <a:lnTo>
                    <a:pt x="371475" y="377825"/>
                  </a:lnTo>
                  <a:lnTo>
                    <a:pt x="454025" y="374650"/>
                  </a:lnTo>
                  <a:lnTo>
                    <a:pt x="609600" y="358775"/>
                  </a:lnTo>
                  <a:lnTo>
                    <a:pt x="673100" y="342900"/>
                  </a:lnTo>
                  <a:lnTo>
                    <a:pt x="958850" y="282575"/>
                  </a:lnTo>
                  <a:lnTo>
                    <a:pt x="1250950" y="231775"/>
                  </a:lnTo>
                  <a:lnTo>
                    <a:pt x="1466850" y="200025"/>
                  </a:lnTo>
                  <a:lnTo>
                    <a:pt x="1654175" y="171450"/>
                  </a:lnTo>
                  <a:lnTo>
                    <a:pt x="1838325" y="155575"/>
                  </a:lnTo>
                  <a:lnTo>
                    <a:pt x="2035175" y="136525"/>
                  </a:lnTo>
                  <a:lnTo>
                    <a:pt x="2320925" y="111125"/>
                  </a:lnTo>
                  <a:lnTo>
                    <a:pt x="2616200" y="85725"/>
                  </a:lnTo>
                  <a:lnTo>
                    <a:pt x="2924175" y="66675"/>
                  </a:lnTo>
                  <a:lnTo>
                    <a:pt x="3054350" y="0"/>
                  </a:lnTo>
                  <a:lnTo>
                    <a:pt x="3111500" y="6350"/>
                  </a:lnTo>
                  <a:lnTo>
                    <a:pt x="3257550" y="50800"/>
                  </a:lnTo>
                  <a:lnTo>
                    <a:pt x="3371850" y="95250"/>
                  </a:lnTo>
                  <a:lnTo>
                    <a:pt x="3413125" y="117475"/>
                  </a:lnTo>
                  <a:lnTo>
                    <a:pt x="3448050" y="142875"/>
                  </a:lnTo>
                  <a:lnTo>
                    <a:pt x="3467100" y="165100"/>
                  </a:lnTo>
                  <a:lnTo>
                    <a:pt x="3479800" y="190500"/>
                  </a:lnTo>
                  <a:lnTo>
                    <a:pt x="3482975" y="222250"/>
                  </a:lnTo>
                  <a:lnTo>
                    <a:pt x="3470275" y="247650"/>
                  </a:lnTo>
                  <a:lnTo>
                    <a:pt x="3438525" y="273050"/>
                  </a:lnTo>
                  <a:lnTo>
                    <a:pt x="3384550" y="285750"/>
                  </a:lnTo>
                  <a:lnTo>
                    <a:pt x="3352800" y="288925"/>
                  </a:lnTo>
                  <a:lnTo>
                    <a:pt x="3228975" y="282575"/>
                  </a:lnTo>
                  <a:lnTo>
                    <a:pt x="3048000" y="273050"/>
                  </a:lnTo>
                  <a:lnTo>
                    <a:pt x="2879725" y="266700"/>
                  </a:lnTo>
                  <a:lnTo>
                    <a:pt x="2701925" y="266700"/>
                  </a:lnTo>
                  <a:lnTo>
                    <a:pt x="2505075" y="273050"/>
                  </a:lnTo>
                  <a:lnTo>
                    <a:pt x="2079625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DB52C36E-B871-43D4-909E-8FCDFF739E90}"/>
                </a:ext>
              </a:extLst>
            </p:cNvPr>
            <p:cNvSpPr/>
            <p:nvPr/>
          </p:nvSpPr>
          <p:spPr>
            <a:xfrm>
              <a:off x="4827588" y="3046413"/>
              <a:ext cx="1846262" cy="1570037"/>
            </a:xfrm>
            <a:custGeom>
              <a:avLst/>
              <a:gdLst>
                <a:gd name="connsiteX0" fmla="*/ 788187 w 1846830"/>
                <a:gd name="connsiteY0" fmla="*/ 291063 h 1568647"/>
                <a:gd name="connsiteX1" fmla="*/ 92728 w 1846830"/>
                <a:gd name="connsiteY1" fmla="*/ 363185 h 1568647"/>
                <a:gd name="connsiteX2" fmla="*/ 0 w 1846830"/>
                <a:gd name="connsiteY2" fmla="*/ 213790 h 1568647"/>
                <a:gd name="connsiteX3" fmla="*/ 141667 w 1846830"/>
                <a:gd name="connsiteY3" fmla="*/ 221517 h 1568647"/>
                <a:gd name="connsiteX4" fmla="*/ 674853 w 1846830"/>
                <a:gd name="connsiteY4" fmla="*/ 157123 h 1568647"/>
                <a:gd name="connsiteX5" fmla="*/ 1396070 w 1846830"/>
                <a:gd name="connsiteY5" fmla="*/ 69546 h 1568647"/>
                <a:gd name="connsiteX6" fmla="*/ 1481070 w 1846830"/>
                <a:gd name="connsiteY6" fmla="*/ 25758 h 1568647"/>
                <a:gd name="connsiteX7" fmla="*/ 1522283 w 1846830"/>
                <a:gd name="connsiteY7" fmla="*/ 0 h 1568647"/>
                <a:gd name="connsiteX8" fmla="*/ 1555768 w 1846830"/>
                <a:gd name="connsiteY8" fmla="*/ 12879 h 1568647"/>
                <a:gd name="connsiteX9" fmla="*/ 1656223 w 1846830"/>
                <a:gd name="connsiteY9" fmla="*/ 66971 h 1568647"/>
                <a:gd name="connsiteX10" fmla="*/ 1733496 w 1846830"/>
                <a:gd name="connsiteY10" fmla="*/ 115910 h 1568647"/>
                <a:gd name="connsiteX11" fmla="*/ 1787587 w 1846830"/>
                <a:gd name="connsiteY11" fmla="*/ 159698 h 1568647"/>
                <a:gd name="connsiteX12" fmla="*/ 1815921 w 1846830"/>
                <a:gd name="connsiteY12" fmla="*/ 190608 h 1568647"/>
                <a:gd name="connsiteX13" fmla="*/ 1831375 w 1846830"/>
                <a:gd name="connsiteY13" fmla="*/ 213790 h 1568647"/>
                <a:gd name="connsiteX14" fmla="*/ 1844254 w 1846830"/>
                <a:gd name="connsiteY14" fmla="*/ 242123 h 1568647"/>
                <a:gd name="connsiteX15" fmla="*/ 1846830 w 1846830"/>
                <a:gd name="connsiteY15" fmla="*/ 265305 h 1568647"/>
                <a:gd name="connsiteX16" fmla="*/ 1839103 w 1846830"/>
                <a:gd name="connsiteY16" fmla="*/ 301366 h 1568647"/>
                <a:gd name="connsiteX17" fmla="*/ 1813345 w 1846830"/>
                <a:gd name="connsiteY17" fmla="*/ 337427 h 1568647"/>
                <a:gd name="connsiteX18" fmla="*/ 1787587 w 1846830"/>
                <a:gd name="connsiteY18" fmla="*/ 363185 h 1568647"/>
                <a:gd name="connsiteX19" fmla="*/ 1769557 w 1846830"/>
                <a:gd name="connsiteY19" fmla="*/ 383791 h 1568647"/>
                <a:gd name="connsiteX20" fmla="*/ 1754102 w 1846830"/>
                <a:gd name="connsiteY20" fmla="*/ 417276 h 1568647"/>
                <a:gd name="connsiteX21" fmla="*/ 1748951 w 1846830"/>
                <a:gd name="connsiteY21" fmla="*/ 458488 h 1568647"/>
                <a:gd name="connsiteX22" fmla="*/ 1748951 w 1846830"/>
                <a:gd name="connsiteY22" fmla="*/ 716066 h 1568647"/>
                <a:gd name="connsiteX23" fmla="*/ 1751526 w 1846830"/>
                <a:gd name="connsiteY23" fmla="*/ 1086977 h 1568647"/>
                <a:gd name="connsiteX24" fmla="*/ 1746375 w 1846830"/>
                <a:gd name="connsiteY24" fmla="*/ 1388343 h 1568647"/>
                <a:gd name="connsiteX25" fmla="*/ 1743799 w 1846830"/>
                <a:gd name="connsiteY25" fmla="*/ 1450162 h 1568647"/>
                <a:gd name="connsiteX26" fmla="*/ 1738648 w 1846830"/>
                <a:gd name="connsiteY26" fmla="*/ 1478495 h 1568647"/>
                <a:gd name="connsiteX27" fmla="*/ 1725769 w 1846830"/>
                <a:gd name="connsiteY27" fmla="*/ 1504253 h 1568647"/>
                <a:gd name="connsiteX28" fmla="*/ 1684556 w 1846830"/>
                <a:gd name="connsiteY28" fmla="*/ 1542889 h 1568647"/>
                <a:gd name="connsiteX29" fmla="*/ 1640768 w 1846830"/>
                <a:gd name="connsiteY29" fmla="*/ 1568647 h 1568647"/>
                <a:gd name="connsiteX30" fmla="*/ 1620162 w 1846830"/>
                <a:gd name="connsiteY30" fmla="*/ 1568647 h 1568647"/>
                <a:gd name="connsiteX31" fmla="*/ 1602132 w 1846830"/>
                <a:gd name="connsiteY31" fmla="*/ 1558344 h 1568647"/>
                <a:gd name="connsiteX32" fmla="*/ 1560919 w 1846830"/>
                <a:gd name="connsiteY32" fmla="*/ 1524859 h 1568647"/>
                <a:gd name="connsiteX33" fmla="*/ 1506828 w 1846830"/>
                <a:gd name="connsiteY33" fmla="*/ 1473344 h 1568647"/>
                <a:gd name="connsiteX34" fmla="*/ 1509404 w 1846830"/>
                <a:gd name="connsiteY34" fmla="*/ 1303342 h 1568647"/>
                <a:gd name="connsiteX35" fmla="*/ 1501676 w 1846830"/>
                <a:gd name="connsiteY35" fmla="*/ 999401 h 1568647"/>
                <a:gd name="connsiteX36" fmla="*/ 1501676 w 1846830"/>
                <a:gd name="connsiteY36" fmla="*/ 873188 h 1568647"/>
                <a:gd name="connsiteX37" fmla="*/ 1504252 w 1846830"/>
                <a:gd name="connsiteY37" fmla="*/ 600156 h 1568647"/>
                <a:gd name="connsiteX38" fmla="*/ 1504252 w 1846830"/>
                <a:gd name="connsiteY38" fmla="*/ 473943 h 1568647"/>
                <a:gd name="connsiteX39" fmla="*/ 1504252 w 1846830"/>
                <a:gd name="connsiteY39" fmla="*/ 370912 h 1568647"/>
                <a:gd name="connsiteX40" fmla="*/ 1496525 w 1846830"/>
                <a:gd name="connsiteY40" fmla="*/ 324548 h 1568647"/>
                <a:gd name="connsiteX41" fmla="*/ 1491373 w 1846830"/>
                <a:gd name="connsiteY41" fmla="*/ 291063 h 1568647"/>
                <a:gd name="connsiteX42" fmla="*/ 1483646 w 1846830"/>
                <a:gd name="connsiteY42" fmla="*/ 267881 h 1568647"/>
                <a:gd name="connsiteX43" fmla="*/ 1470767 w 1846830"/>
                <a:gd name="connsiteY43" fmla="*/ 252426 h 1568647"/>
                <a:gd name="connsiteX44" fmla="*/ 1455312 w 1846830"/>
                <a:gd name="connsiteY44" fmla="*/ 239547 h 1568647"/>
                <a:gd name="connsiteX45" fmla="*/ 1439858 w 1846830"/>
                <a:gd name="connsiteY45" fmla="*/ 231820 h 1568647"/>
                <a:gd name="connsiteX46" fmla="*/ 1401221 w 1846830"/>
                <a:gd name="connsiteY46" fmla="*/ 229244 h 1568647"/>
                <a:gd name="connsiteX47" fmla="*/ 1076673 w 1846830"/>
                <a:gd name="connsiteY47" fmla="*/ 262729 h 1568647"/>
                <a:gd name="connsiteX48" fmla="*/ 788187 w 1846830"/>
                <a:gd name="connsiteY48" fmla="*/ 291063 h 156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46830" h="1568647">
                  <a:moveTo>
                    <a:pt x="788187" y="291063"/>
                  </a:moveTo>
                  <a:lnTo>
                    <a:pt x="92728" y="363185"/>
                  </a:lnTo>
                  <a:lnTo>
                    <a:pt x="0" y="213790"/>
                  </a:lnTo>
                  <a:lnTo>
                    <a:pt x="141667" y="221517"/>
                  </a:lnTo>
                  <a:lnTo>
                    <a:pt x="674853" y="157123"/>
                  </a:lnTo>
                  <a:lnTo>
                    <a:pt x="1396070" y="69546"/>
                  </a:lnTo>
                  <a:lnTo>
                    <a:pt x="1481070" y="25758"/>
                  </a:lnTo>
                  <a:lnTo>
                    <a:pt x="1522283" y="0"/>
                  </a:lnTo>
                  <a:lnTo>
                    <a:pt x="1555768" y="12879"/>
                  </a:lnTo>
                  <a:lnTo>
                    <a:pt x="1656223" y="66971"/>
                  </a:lnTo>
                  <a:lnTo>
                    <a:pt x="1733496" y="115910"/>
                  </a:lnTo>
                  <a:lnTo>
                    <a:pt x="1787587" y="159698"/>
                  </a:lnTo>
                  <a:lnTo>
                    <a:pt x="1815921" y="190608"/>
                  </a:lnTo>
                  <a:lnTo>
                    <a:pt x="1831375" y="213790"/>
                  </a:lnTo>
                  <a:lnTo>
                    <a:pt x="1844254" y="242123"/>
                  </a:lnTo>
                  <a:lnTo>
                    <a:pt x="1846830" y="265305"/>
                  </a:lnTo>
                  <a:lnTo>
                    <a:pt x="1839103" y="301366"/>
                  </a:lnTo>
                  <a:lnTo>
                    <a:pt x="1813345" y="337427"/>
                  </a:lnTo>
                  <a:lnTo>
                    <a:pt x="1787587" y="363185"/>
                  </a:lnTo>
                  <a:lnTo>
                    <a:pt x="1769557" y="383791"/>
                  </a:lnTo>
                  <a:lnTo>
                    <a:pt x="1754102" y="417276"/>
                  </a:lnTo>
                  <a:lnTo>
                    <a:pt x="1748951" y="458488"/>
                  </a:lnTo>
                  <a:lnTo>
                    <a:pt x="1748951" y="716066"/>
                  </a:lnTo>
                  <a:cubicBezTo>
                    <a:pt x="1749809" y="839703"/>
                    <a:pt x="1750668" y="963340"/>
                    <a:pt x="1751526" y="1086977"/>
                  </a:cubicBezTo>
                  <a:lnTo>
                    <a:pt x="1746375" y="1388343"/>
                  </a:lnTo>
                  <a:lnTo>
                    <a:pt x="1743799" y="1450162"/>
                  </a:lnTo>
                  <a:lnTo>
                    <a:pt x="1738648" y="1478495"/>
                  </a:lnTo>
                  <a:lnTo>
                    <a:pt x="1725769" y="1504253"/>
                  </a:lnTo>
                  <a:lnTo>
                    <a:pt x="1684556" y="1542889"/>
                  </a:lnTo>
                  <a:lnTo>
                    <a:pt x="1640768" y="1568647"/>
                  </a:lnTo>
                  <a:lnTo>
                    <a:pt x="1620162" y="1568647"/>
                  </a:lnTo>
                  <a:lnTo>
                    <a:pt x="1602132" y="1558344"/>
                  </a:lnTo>
                  <a:lnTo>
                    <a:pt x="1560919" y="1524859"/>
                  </a:lnTo>
                  <a:lnTo>
                    <a:pt x="1506828" y="1473344"/>
                  </a:lnTo>
                  <a:cubicBezTo>
                    <a:pt x="1507687" y="1416677"/>
                    <a:pt x="1508545" y="1360009"/>
                    <a:pt x="1509404" y="1303342"/>
                  </a:cubicBezTo>
                  <a:lnTo>
                    <a:pt x="1501676" y="999401"/>
                  </a:lnTo>
                  <a:lnTo>
                    <a:pt x="1501676" y="873188"/>
                  </a:lnTo>
                  <a:cubicBezTo>
                    <a:pt x="1502535" y="782177"/>
                    <a:pt x="1504681" y="686444"/>
                    <a:pt x="1504252" y="600156"/>
                  </a:cubicBezTo>
                  <a:lnTo>
                    <a:pt x="1504252" y="473943"/>
                  </a:lnTo>
                  <a:lnTo>
                    <a:pt x="1504252" y="370912"/>
                  </a:lnTo>
                  <a:lnTo>
                    <a:pt x="1496525" y="324548"/>
                  </a:lnTo>
                  <a:lnTo>
                    <a:pt x="1491373" y="291063"/>
                  </a:lnTo>
                  <a:lnTo>
                    <a:pt x="1483646" y="267881"/>
                  </a:lnTo>
                  <a:lnTo>
                    <a:pt x="1470767" y="252426"/>
                  </a:lnTo>
                  <a:lnTo>
                    <a:pt x="1455312" y="239547"/>
                  </a:lnTo>
                  <a:lnTo>
                    <a:pt x="1439858" y="231820"/>
                  </a:lnTo>
                  <a:lnTo>
                    <a:pt x="1401221" y="229244"/>
                  </a:lnTo>
                  <a:lnTo>
                    <a:pt x="1076673" y="262729"/>
                  </a:lnTo>
                  <a:lnTo>
                    <a:pt x="788187" y="29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9758C015-E17F-49EE-A6C5-05748F660A88}"/>
                </a:ext>
              </a:extLst>
            </p:cNvPr>
            <p:cNvSpPr/>
            <p:nvPr/>
          </p:nvSpPr>
          <p:spPr>
            <a:xfrm>
              <a:off x="4922838" y="3513138"/>
              <a:ext cx="1468437" cy="279400"/>
            </a:xfrm>
            <a:custGeom>
              <a:avLst/>
              <a:gdLst>
                <a:gd name="connsiteX0" fmla="*/ 540544 w 1469231"/>
                <a:gd name="connsiteY0" fmla="*/ 226219 h 280987"/>
                <a:gd name="connsiteX1" fmla="*/ 11906 w 1469231"/>
                <a:gd name="connsiteY1" fmla="*/ 280987 h 280987"/>
                <a:gd name="connsiteX2" fmla="*/ 0 w 1469231"/>
                <a:gd name="connsiteY2" fmla="*/ 152400 h 280987"/>
                <a:gd name="connsiteX3" fmla="*/ 169069 w 1469231"/>
                <a:gd name="connsiteY3" fmla="*/ 130969 h 280987"/>
                <a:gd name="connsiteX4" fmla="*/ 678656 w 1469231"/>
                <a:gd name="connsiteY4" fmla="*/ 80962 h 280987"/>
                <a:gd name="connsiteX5" fmla="*/ 1104900 w 1469231"/>
                <a:gd name="connsiteY5" fmla="*/ 38100 h 280987"/>
                <a:gd name="connsiteX6" fmla="*/ 1469231 w 1469231"/>
                <a:gd name="connsiteY6" fmla="*/ 0 h 280987"/>
                <a:gd name="connsiteX7" fmla="*/ 1469231 w 1469231"/>
                <a:gd name="connsiteY7" fmla="*/ 133350 h 280987"/>
                <a:gd name="connsiteX8" fmla="*/ 1133475 w 1469231"/>
                <a:gd name="connsiteY8" fmla="*/ 169069 h 280987"/>
                <a:gd name="connsiteX9" fmla="*/ 540544 w 1469231"/>
                <a:gd name="connsiteY9" fmla="*/ 226219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31" h="280987">
                  <a:moveTo>
                    <a:pt x="540544" y="226219"/>
                  </a:moveTo>
                  <a:lnTo>
                    <a:pt x="11906" y="280987"/>
                  </a:lnTo>
                  <a:lnTo>
                    <a:pt x="0" y="152400"/>
                  </a:lnTo>
                  <a:lnTo>
                    <a:pt x="169069" y="130969"/>
                  </a:lnTo>
                  <a:lnTo>
                    <a:pt x="678656" y="80962"/>
                  </a:lnTo>
                  <a:lnTo>
                    <a:pt x="1104900" y="38100"/>
                  </a:lnTo>
                  <a:lnTo>
                    <a:pt x="1469231" y="0"/>
                  </a:lnTo>
                  <a:lnTo>
                    <a:pt x="1469231" y="133350"/>
                  </a:lnTo>
                  <a:lnTo>
                    <a:pt x="1133475" y="169069"/>
                  </a:lnTo>
                  <a:lnTo>
                    <a:pt x="5405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3A87A4B4-3233-4500-B803-2B8448A30B3C}"/>
                </a:ext>
              </a:extLst>
            </p:cNvPr>
            <p:cNvSpPr/>
            <p:nvPr/>
          </p:nvSpPr>
          <p:spPr>
            <a:xfrm>
              <a:off x="4929188" y="3910013"/>
              <a:ext cx="1463675" cy="285750"/>
            </a:xfrm>
            <a:custGeom>
              <a:avLst/>
              <a:gdLst>
                <a:gd name="connsiteX0" fmla="*/ 521493 w 1464468"/>
                <a:gd name="connsiteY0" fmla="*/ 233362 h 285750"/>
                <a:gd name="connsiteX1" fmla="*/ 2381 w 1464468"/>
                <a:gd name="connsiteY1" fmla="*/ 285750 h 285750"/>
                <a:gd name="connsiteX2" fmla="*/ 0 w 1464468"/>
                <a:gd name="connsiteY2" fmla="*/ 147637 h 285750"/>
                <a:gd name="connsiteX3" fmla="*/ 454818 w 1464468"/>
                <a:gd name="connsiteY3" fmla="*/ 107156 h 285750"/>
                <a:gd name="connsiteX4" fmla="*/ 931068 w 1464468"/>
                <a:gd name="connsiteY4" fmla="*/ 57150 h 285750"/>
                <a:gd name="connsiteX5" fmla="*/ 1464468 w 1464468"/>
                <a:gd name="connsiteY5" fmla="*/ 0 h 285750"/>
                <a:gd name="connsiteX6" fmla="*/ 1464468 w 1464468"/>
                <a:gd name="connsiteY6" fmla="*/ 138112 h 285750"/>
                <a:gd name="connsiteX7" fmla="*/ 995362 w 1464468"/>
                <a:gd name="connsiteY7" fmla="*/ 185737 h 285750"/>
                <a:gd name="connsiteX8" fmla="*/ 521493 w 1464468"/>
                <a:gd name="connsiteY8" fmla="*/ 2333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68" h="285750">
                  <a:moveTo>
                    <a:pt x="521493" y="233362"/>
                  </a:moveTo>
                  <a:lnTo>
                    <a:pt x="2381" y="285750"/>
                  </a:lnTo>
                  <a:cubicBezTo>
                    <a:pt x="1587" y="239712"/>
                    <a:pt x="794" y="193675"/>
                    <a:pt x="0" y="147637"/>
                  </a:cubicBezTo>
                  <a:lnTo>
                    <a:pt x="454818" y="107156"/>
                  </a:lnTo>
                  <a:lnTo>
                    <a:pt x="931068" y="57150"/>
                  </a:lnTo>
                  <a:lnTo>
                    <a:pt x="1464468" y="0"/>
                  </a:lnTo>
                  <a:lnTo>
                    <a:pt x="1464468" y="138112"/>
                  </a:lnTo>
                  <a:lnTo>
                    <a:pt x="995362" y="185737"/>
                  </a:lnTo>
                  <a:lnTo>
                    <a:pt x="52149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BB319816-19E3-4806-91B3-074B615061A8}"/>
                </a:ext>
              </a:extLst>
            </p:cNvPr>
            <p:cNvSpPr/>
            <p:nvPr/>
          </p:nvSpPr>
          <p:spPr>
            <a:xfrm>
              <a:off x="4900613" y="4316413"/>
              <a:ext cx="1501775" cy="279400"/>
            </a:xfrm>
            <a:custGeom>
              <a:avLst/>
              <a:gdLst>
                <a:gd name="connsiteX0" fmla="*/ 690562 w 1502568"/>
                <a:gd name="connsiteY0" fmla="*/ 204788 h 278607"/>
                <a:gd name="connsiteX1" fmla="*/ 376237 w 1502568"/>
                <a:gd name="connsiteY1" fmla="*/ 238125 h 278607"/>
                <a:gd name="connsiteX2" fmla="*/ 240506 w 1502568"/>
                <a:gd name="connsiteY2" fmla="*/ 252413 h 278607"/>
                <a:gd name="connsiteX3" fmla="*/ 178593 w 1502568"/>
                <a:gd name="connsiteY3" fmla="*/ 271463 h 278607"/>
                <a:gd name="connsiteX4" fmla="*/ 35718 w 1502568"/>
                <a:gd name="connsiteY4" fmla="*/ 278607 h 278607"/>
                <a:gd name="connsiteX5" fmla="*/ 0 w 1502568"/>
                <a:gd name="connsiteY5" fmla="*/ 119063 h 278607"/>
                <a:gd name="connsiteX6" fmla="*/ 431006 w 1502568"/>
                <a:gd name="connsiteY6" fmla="*/ 88107 h 278607"/>
                <a:gd name="connsiteX7" fmla="*/ 914400 w 1502568"/>
                <a:gd name="connsiteY7" fmla="*/ 47625 h 278607"/>
                <a:gd name="connsiteX8" fmla="*/ 1488281 w 1502568"/>
                <a:gd name="connsiteY8" fmla="*/ 0 h 278607"/>
                <a:gd name="connsiteX9" fmla="*/ 1502568 w 1502568"/>
                <a:gd name="connsiteY9" fmla="*/ 211932 h 278607"/>
                <a:gd name="connsiteX10" fmla="*/ 1443037 w 1502568"/>
                <a:gd name="connsiteY10" fmla="*/ 211932 h 278607"/>
                <a:gd name="connsiteX11" fmla="*/ 1390650 w 1502568"/>
                <a:gd name="connsiteY11" fmla="*/ 169069 h 278607"/>
                <a:gd name="connsiteX12" fmla="*/ 1357312 w 1502568"/>
                <a:gd name="connsiteY12" fmla="*/ 142875 h 278607"/>
                <a:gd name="connsiteX13" fmla="*/ 1207293 w 1502568"/>
                <a:gd name="connsiteY13" fmla="*/ 157163 h 278607"/>
                <a:gd name="connsiteX14" fmla="*/ 842962 w 1502568"/>
                <a:gd name="connsiteY14" fmla="*/ 192882 h 278607"/>
                <a:gd name="connsiteX15" fmla="*/ 690562 w 1502568"/>
                <a:gd name="connsiteY15" fmla="*/ 204788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2568" h="278607">
                  <a:moveTo>
                    <a:pt x="690562" y="204788"/>
                  </a:moveTo>
                  <a:lnTo>
                    <a:pt x="376237" y="238125"/>
                  </a:lnTo>
                  <a:lnTo>
                    <a:pt x="240506" y="252413"/>
                  </a:lnTo>
                  <a:lnTo>
                    <a:pt x="178593" y="271463"/>
                  </a:lnTo>
                  <a:lnTo>
                    <a:pt x="35718" y="278607"/>
                  </a:lnTo>
                  <a:lnTo>
                    <a:pt x="0" y="119063"/>
                  </a:lnTo>
                  <a:lnTo>
                    <a:pt x="431006" y="88107"/>
                  </a:lnTo>
                  <a:lnTo>
                    <a:pt x="914400" y="47625"/>
                  </a:lnTo>
                  <a:lnTo>
                    <a:pt x="1488281" y="0"/>
                  </a:lnTo>
                  <a:lnTo>
                    <a:pt x="1502568" y="211932"/>
                  </a:lnTo>
                  <a:lnTo>
                    <a:pt x="1443037" y="211932"/>
                  </a:lnTo>
                  <a:lnTo>
                    <a:pt x="1390650" y="169069"/>
                  </a:lnTo>
                  <a:lnTo>
                    <a:pt x="1357312" y="142875"/>
                  </a:lnTo>
                  <a:lnTo>
                    <a:pt x="1207293" y="157163"/>
                  </a:lnTo>
                  <a:lnTo>
                    <a:pt x="842962" y="192882"/>
                  </a:lnTo>
                  <a:lnTo>
                    <a:pt x="690562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5" name="フリーフォーム 25">
              <a:extLst>
                <a:ext uri="{FF2B5EF4-FFF2-40B4-BE49-F238E27FC236}">
                  <a16:creationId xmlns:a16="http://schemas.microsoft.com/office/drawing/2014/main" id="{94DEEBF6-85BC-4E45-9459-08EE59B0F5F3}"/>
                </a:ext>
              </a:extLst>
            </p:cNvPr>
            <p:cNvSpPr/>
            <p:nvPr/>
          </p:nvSpPr>
          <p:spPr>
            <a:xfrm>
              <a:off x="4381500" y="4533900"/>
              <a:ext cx="1074738" cy="703263"/>
            </a:xfrm>
            <a:custGeom>
              <a:avLst/>
              <a:gdLst>
                <a:gd name="connsiteX0" fmla="*/ 519113 w 1073944"/>
                <a:gd name="connsiteY0" fmla="*/ 554831 h 702469"/>
                <a:gd name="connsiteX1" fmla="*/ 280988 w 1073944"/>
                <a:gd name="connsiteY1" fmla="*/ 642938 h 702469"/>
                <a:gd name="connsiteX2" fmla="*/ 119063 w 1073944"/>
                <a:gd name="connsiteY2" fmla="*/ 688181 h 702469"/>
                <a:gd name="connsiteX3" fmla="*/ 61913 w 1073944"/>
                <a:gd name="connsiteY3" fmla="*/ 700088 h 702469"/>
                <a:gd name="connsiteX4" fmla="*/ 33338 w 1073944"/>
                <a:gd name="connsiteY4" fmla="*/ 702469 h 702469"/>
                <a:gd name="connsiteX5" fmla="*/ 9525 w 1073944"/>
                <a:gd name="connsiteY5" fmla="*/ 697706 h 702469"/>
                <a:gd name="connsiteX6" fmla="*/ 0 w 1073944"/>
                <a:gd name="connsiteY6" fmla="*/ 690563 h 702469"/>
                <a:gd name="connsiteX7" fmla="*/ 0 w 1073944"/>
                <a:gd name="connsiteY7" fmla="*/ 676275 h 702469"/>
                <a:gd name="connsiteX8" fmla="*/ 7144 w 1073944"/>
                <a:gd name="connsiteY8" fmla="*/ 659606 h 702469"/>
                <a:gd name="connsiteX9" fmla="*/ 23813 w 1073944"/>
                <a:gd name="connsiteY9" fmla="*/ 645319 h 702469"/>
                <a:gd name="connsiteX10" fmla="*/ 176213 w 1073944"/>
                <a:gd name="connsiteY10" fmla="*/ 569119 h 702469"/>
                <a:gd name="connsiteX11" fmla="*/ 269081 w 1073944"/>
                <a:gd name="connsiteY11" fmla="*/ 514350 h 702469"/>
                <a:gd name="connsiteX12" fmla="*/ 435769 w 1073944"/>
                <a:gd name="connsiteY12" fmla="*/ 409575 h 702469"/>
                <a:gd name="connsiteX13" fmla="*/ 566738 w 1073944"/>
                <a:gd name="connsiteY13" fmla="*/ 316706 h 702469"/>
                <a:gd name="connsiteX14" fmla="*/ 690563 w 1073944"/>
                <a:gd name="connsiteY14" fmla="*/ 219075 h 702469"/>
                <a:gd name="connsiteX15" fmla="*/ 704850 w 1073944"/>
                <a:gd name="connsiteY15" fmla="*/ 202406 h 702469"/>
                <a:gd name="connsiteX16" fmla="*/ 707231 w 1073944"/>
                <a:gd name="connsiteY16" fmla="*/ 180975 h 702469"/>
                <a:gd name="connsiteX17" fmla="*/ 702469 w 1073944"/>
                <a:gd name="connsiteY17" fmla="*/ 145256 h 702469"/>
                <a:gd name="connsiteX18" fmla="*/ 664369 w 1073944"/>
                <a:gd name="connsiteY18" fmla="*/ 0 h 702469"/>
                <a:gd name="connsiteX19" fmla="*/ 778669 w 1073944"/>
                <a:gd name="connsiteY19" fmla="*/ 16669 h 702469"/>
                <a:gd name="connsiteX20" fmla="*/ 864394 w 1073944"/>
                <a:gd name="connsiteY20" fmla="*/ 73819 h 702469"/>
                <a:gd name="connsiteX21" fmla="*/ 912019 w 1073944"/>
                <a:gd name="connsiteY21" fmla="*/ 102394 h 702469"/>
                <a:gd name="connsiteX22" fmla="*/ 954881 w 1073944"/>
                <a:gd name="connsiteY22" fmla="*/ 130969 h 702469"/>
                <a:gd name="connsiteX23" fmla="*/ 983456 w 1073944"/>
                <a:gd name="connsiteY23" fmla="*/ 154781 h 702469"/>
                <a:gd name="connsiteX24" fmla="*/ 1009650 w 1073944"/>
                <a:gd name="connsiteY24" fmla="*/ 180975 h 702469"/>
                <a:gd name="connsiteX25" fmla="*/ 1035844 w 1073944"/>
                <a:gd name="connsiteY25" fmla="*/ 216694 h 702469"/>
                <a:gd name="connsiteX26" fmla="*/ 1057275 w 1073944"/>
                <a:gd name="connsiteY26" fmla="*/ 254794 h 702469"/>
                <a:gd name="connsiteX27" fmla="*/ 1071563 w 1073944"/>
                <a:gd name="connsiteY27" fmla="*/ 288131 h 702469"/>
                <a:gd name="connsiteX28" fmla="*/ 1073944 w 1073944"/>
                <a:gd name="connsiteY28" fmla="*/ 311944 h 702469"/>
                <a:gd name="connsiteX29" fmla="*/ 1069181 w 1073944"/>
                <a:gd name="connsiteY29" fmla="*/ 335756 h 702469"/>
                <a:gd name="connsiteX30" fmla="*/ 1062038 w 1073944"/>
                <a:gd name="connsiteY30" fmla="*/ 350044 h 702469"/>
                <a:gd name="connsiteX31" fmla="*/ 1045369 w 1073944"/>
                <a:gd name="connsiteY31" fmla="*/ 359569 h 702469"/>
                <a:gd name="connsiteX32" fmla="*/ 1000125 w 1073944"/>
                <a:gd name="connsiteY32" fmla="*/ 371475 h 702469"/>
                <a:gd name="connsiteX33" fmla="*/ 921544 w 1073944"/>
                <a:gd name="connsiteY33" fmla="*/ 385763 h 702469"/>
                <a:gd name="connsiteX34" fmla="*/ 881063 w 1073944"/>
                <a:gd name="connsiteY34" fmla="*/ 395288 h 702469"/>
                <a:gd name="connsiteX35" fmla="*/ 838200 w 1073944"/>
                <a:gd name="connsiteY35" fmla="*/ 409575 h 702469"/>
                <a:gd name="connsiteX36" fmla="*/ 747713 w 1073944"/>
                <a:gd name="connsiteY36" fmla="*/ 454819 h 702469"/>
                <a:gd name="connsiteX37" fmla="*/ 650081 w 1073944"/>
                <a:gd name="connsiteY37" fmla="*/ 500063 h 702469"/>
                <a:gd name="connsiteX38" fmla="*/ 519113 w 1073944"/>
                <a:gd name="connsiteY38" fmla="*/ 5548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702469">
                  <a:moveTo>
                    <a:pt x="519113" y="554831"/>
                  </a:moveTo>
                  <a:lnTo>
                    <a:pt x="280988" y="642938"/>
                  </a:lnTo>
                  <a:lnTo>
                    <a:pt x="119063" y="688181"/>
                  </a:lnTo>
                  <a:lnTo>
                    <a:pt x="61913" y="700088"/>
                  </a:lnTo>
                  <a:lnTo>
                    <a:pt x="33338" y="702469"/>
                  </a:lnTo>
                  <a:lnTo>
                    <a:pt x="9525" y="697706"/>
                  </a:lnTo>
                  <a:lnTo>
                    <a:pt x="0" y="690563"/>
                  </a:lnTo>
                  <a:lnTo>
                    <a:pt x="0" y="676275"/>
                  </a:lnTo>
                  <a:lnTo>
                    <a:pt x="7144" y="659606"/>
                  </a:lnTo>
                  <a:lnTo>
                    <a:pt x="23813" y="645319"/>
                  </a:lnTo>
                  <a:lnTo>
                    <a:pt x="176213" y="569119"/>
                  </a:lnTo>
                  <a:lnTo>
                    <a:pt x="269081" y="514350"/>
                  </a:lnTo>
                  <a:lnTo>
                    <a:pt x="435769" y="409575"/>
                  </a:lnTo>
                  <a:lnTo>
                    <a:pt x="566738" y="316706"/>
                  </a:lnTo>
                  <a:lnTo>
                    <a:pt x="690563" y="219075"/>
                  </a:lnTo>
                  <a:lnTo>
                    <a:pt x="704850" y="202406"/>
                  </a:lnTo>
                  <a:lnTo>
                    <a:pt x="707231" y="180975"/>
                  </a:lnTo>
                  <a:lnTo>
                    <a:pt x="702469" y="145256"/>
                  </a:lnTo>
                  <a:lnTo>
                    <a:pt x="664369" y="0"/>
                  </a:lnTo>
                  <a:lnTo>
                    <a:pt x="778669" y="16669"/>
                  </a:lnTo>
                  <a:lnTo>
                    <a:pt x="864394" y="73819"/>
                  </a:lnTo>
                  <a:lnTo>
                    <a:pt x="912019" y="102394"/>
                  </a:lnTo>
                  <a:lnTo>
                    <a:pt x="954881" y="130969"/>
                  </a:lnTo>
                  <a:lnTo>
                    <a:pt x="983456" y="154781"/>
                  </a:lnTo>
                  <a:lnTo>
                    <a:pt x="1009650" y="180975"/>
                  </a:lnTo>
                  <a:lnTo>
                    <a:pt x="1035844" y="216694"/>
                  </a:lnTo>
                  <a:lnTo>
                    <a:pt x="1057275" y="254794"/>
                  </a:lnTo>
                  <a:lnTo>
                    <a:pt x="1071563" y="288131"/>
                  </a:lnTo>
                  <a:lnTo>
                    <a:pt x="1073944" y="311944"/>
                  </a:lnTo>
                  <a:lnTo>
                    <a:pt x="1069181" y="335756"/>
                  </a:lnTo>
                  <a:lnTo>
                    <a:pt x="1062038" y="350044"/>
                  </a:lnTo>
                  <a:lnTo>
                    <a:pt x="1045369" y="359569"/>
                  </a:lnTo>
                  <a:lnTo>
                    <a:pt x="1000125" y="371475"/>
                  </a:lnTo>
                  <a:lnTo>
                    <a:pt x="921544" y="385763"/>
                  </a:lnTo>
                  <a:lnTo>
                    <a:pt x="881063" y="395288"/>
                  </a:lnTo>
                  <a:lnTo>
                    <a:pt x="838200" y="409575"/>
                  </a:lnTo>
                  <a:lnTo>
                    <a:pt x="747713" y="454819"/>
                  </a:lnTo>
                  <a:lnTo>
                    <a:pt x="650081" y="500063"/>
                  </a:lnTo>
                  <a:lnTo>
                    <a:pt x="519113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6" name="フリーフォーム 26">
              <a:extLst>
                <a:ext uri="{FF2B5EF4-FFF2-40B4-BE49-F238E27FC236}">
                  <a16:creationId xmlns:a16="http://schemas.microsoft.com/office/drawing/2014/main" id="{FC25BC4D-F7C2-467A-917A-344298F9B96E}"/>
                </a:ext>
              </a:extLst>
            </p:cNvPr>
            <p:cNvSpPr/>
            <p:nvPr/>
          </p:nvSpPr>
          <p:spPr>
            <a:xfrm>
              <a:off x="5848350" y="4532313"/>
              <a:ext cx="971550" cy="784225"/>
            </a:xfrm>
            <a:custGeom>
              <a:avLst/>
              <a:gdLst>
                <a:gd name="connsiteX0" fmla="*/ 497681 w 971550"/>
                <a:gd name="connsiteY0" fmla="*/ 461962 h 785812"/>
                <a:gd name="connsiteX1" fmla="*/ 445294 w 971550"/>
                <a:gd name="connsiteY1" fmla="*/ 407194 h 785812"/>
                <a:gd name="connsiteX2" fmla="*/ 378619 w 971550"/>
                <a:gd name="connsiteY2" fmla="*/ 347662 h 785812"/>
                <a:gd name="connsiteX3" fmla="*/ 235744 w 971550"/>
                <a:gd name="connsiteY3" fmla="*/ 233362 h 785812"/>
                <a:gd name="connsiteX4" fmla="*/ 102394 w 971550"/>
                <a:gd name="connsiteY4" fmla="*/ 128587 h 785812"/>
                <a:gd name="connsiteX5" fmla="*/ 28575 w 971550"/>
                <a:gd name="connsiteY5" fmla="*/ 76200 h 785812"/>
                <a:gd name="connsiteX6" fmla="*/ 9525 w 971550"/>
                <a:gd name="connsiteY6" fmla="*/ 59531 h 785812"/>
                <a:gd name="connsiteX7" fmla="*/ 0 w 971550"/>
                <a:gd name="connsiteY7" fmla="*/ 40481 h 785812"/>
                <a:gd name="connsiteX8" fmla="*/ 0 w 971550"/>
                <a:gd name="connsiteY8" fmla="*/ 19050 h 785812"/>
                <a:gd name="connsiteX9" fmla="*/ 2381 w 971550"/>
                <a:gd name="connsiteY9" fmla="*/ 9525 h 785812"/>
                <a:gd name="connsiteX10" fmla="*/ 14288 w 971550"/>
                <a:gd name="connsiteY10" fmla="*/ 0 h 785812"/>
                <a:gd name="connsiteX11" fmla="*/ 30956 w 971550"/>
                <a:gd name="connsiteY11" fmla="*/ 0 h 785812"/>
                <a:gd name="connsiteX12" fmla="*/ 102394 w 971550"/>
                <a:gd name="connsiteY12" fmla="*/ 28575 h 785812"/>
                <a:gd name="connsiteX13" fmla="*/ 230981 w 971550"/>
                <a:gd name="connsiteY13" fmla="*/ 80962 h 785812"/>
                <a:gd name="connsiteX14" fmla="*/ 383381 w 971550"/>
                <a:gd name="connsiteY14" fmla="*/ 142875 h 785812"/>
                <a:gd name="connsiteX15" fmla="*/ 516731 w 971550"/>
                <a:gd name="connsiteY15" fmla="*/ 204787 h 785812"/>
                <a:gd name="connsiteX16" fmla="*/ 654844 w 971550"/>
                <a:gd name="connsiteY16" fmla="*/ 278606 h 785812"/>
                <a:gd name="connsiteX17" fmla="*/ 804863 w 971550"/>
                <a:gd name="connsiteY17" fmla="*/ 366712 h 785812"/>
                <a:gd name="connsiteX18" fmla="*/ 878681 w 971550"/>
                <a:gd name="connsiteY18" fmla="*/ 411956 h 785812"/>
                <a:gd name="connsiteX19" fmla="*/ 890588 w 971550"/>
                <a:gd name="connsiteY19" fmla="*/ 423862 h 785812"/>
                <a:gd name="connsiteX20" fmla="*/ 914400 w 971550"/>
                <a:gd name="connsiteY20" fmla="*/ 464344 h 785812"/>
                <a:gd name="connsiteX21" fmla="*/ 931069 w 971550"/>
                <a:gd name="connsiteY21" fmla="*/ 509587 h 785812"/>
                <a:gd name="connsiteX22" fmla="*/ 950119 w 971550"/>
                <a:gd name="connsiteY22" fmla="*/ 561975 h 785812"/>
                <a:gd name="connsiteX23" fmla="*/ 964406 w 971550"/>
                <a:gd name="connsiteY23" fmla="*/ 616744 h 785812"/>
                <a:gd name="connsiteX24" fmla="*/ 971550 w 971550"/>
                <a:gd name="connsiteY24" fmla="*/ 661987 h 785812"/>
                <a:gd name="connsiteX25" fmla="*/ 969169 w 971550"/>
                <a:gd name="connsiteY25" fmla="*/ 683419 h 785812"/>
                <a:gd name="connsiteX26" fmla="*/ 962025 w 971550"/>
                <a:gd name="connsiteY26" fmla="*/ 711994 h 785812"/>
                <a:gd name="connsiteX27" fmla="*/ 945356 w 971550"/>
                <a:gd name="connsiteY27" fmla="*/ 745331 h 785812"/>
                <a:gd name="connsiteX28" fmla="*/ 919163 w 971550"/>
                <a:gd name="connsiteY28" fmla="*/ 769144 h 785812"/>
                <a:gd name="connsiteX29" fmla="*/ 890588 w 971550"/>
                <a:gd name="connsiteY29" fmla="*/ 781050 h 785812"/>
                <a:gd name="connsiteX30" fmla="*/ 850106 w 971550"/>
                <a:gd name="connsiteY30" fmla="*/ 785812 h 785812"/>
                <a:gd name="connsiteX31" fmla="*/ 814388 w 971550"/>
                <a:gd name="connsiteY31" fmla="*/ 781050 h 785812"/>
                <a:gd name="connsiteX32" fmla="*/ 788194 w 971550"/>
                <a:gd name="connsiteY32" fmla="*/ 771525 h 785812"/>
                <a:gd name="connsiteX33" fmla="*/ 747713 w 971550"/>
                <a:gd name="connsiteY33" fmla="*/ 723900 h 785812"/>
                <a:gd name="connsiteX34" fmla="*/ 678656 w 971550"/>
                <a:gd name="connsiteY34" fmla="*/ 645319 h 785812"/>
                <a:gd name="connsiteX35" fmla="*/ 588169 w 971550"/>
                <a:gd name="connsiteY35" fmla="*/ 550069 h 785812"/>
                <a:gd name="connsiteX36" fmla="*/ 497681 w 971550"/>
                <a:gd name="connsiteY36" fmla="*/ 461962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1550" h="785812">
                  <a:moveTo>
                    <a:pt x="497681" y="461962"/>
                  </a:moveTo>
                  <a:lnTo>
                    <a:pt x="445294" y="407194"/>
                  </a:lnTo>
                  <a:lnTo>
                    <a:pt x="378619" y="347662"/>
                  </a:lnTo>
                  <a:lnTo>
                    <a:pt x="235744" y="233362"/>
                  </a:lnTo>
                  <a:lnTo>
                    <a:pt x="102394" y="128587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30956" y="0"/>
                  </a:lnTo>
                  <a:lnTo>
                    <a:pt x="102394" y="28575"/>
                  </a:lnTo>
                  <a:lnTo>
                    <a:pt x="230981" y="80962"/>
                  </a:lnTo>
                  <a:lnTo>
                    <a:pt x="383381" y="142875"/>
                  </a:lnTo>
                  <a:lnTo>
                    <a:pt x="516731" y="204787"/>
                  </a:lnTo>
                  <a:lnTo>
                    <a:pt x="654844" y="278606"/>
                  </a:lnTo>
                  <a:lnTo>
                    <a:pt x="804863" y="366712"/>
                  </a:lnTo>
                  <a:lnTo>
                    <a:pt x="878681" y="411956"/>
                  </a:lnTo>
                  <a:lnTo>
                    <a:pt x="890588" y="423862"/>
                  </a:lnTo>
                  <a:lnTo>
                    <a:pt x="914400" y="464344"/>
                  </a:lnTo>
                  <a:lnTo>
                    <a:pt x="931069" y="509587"/>
                  </a:lnTo>
                  <a:lnTo>
                    <a:pt x="950119" y="561975"/>
                  </a:lnTo>
                  <a:lnTo>
                    <a:pt x="964406" y="616744"/>
                  </a:lnTo>
                  <a:lnTo>
                    <a:pt x="971550" y="661987"/>
                  </a:lnTo>
                  <a:lnTo>
                    <a:pt x="969169" y="683419"/>
                  </a:lnTo>
                  <a:lnTo>
                    <a:pt x="962025" y="711994"/>
                  </a:lnTo>
                  <a:lnTo>
                    <a:pt x="945356" y="745331"/>
                  </a:lnTo>
                  <a:lnTo>
                    <a:pt x="919163" y="769144"/>
                  </a:lnTo>
                  <a:lnTo>
                    <a:pt x="890588" y="781050"/>
                  </a:lnTo>
                  <a:lnTo>
                    <a:pt x="850106" y="785812"/>
                  </a:lnTo>
                  <a:lnTo>
                    <a:pt x="814388" y="781050"/>
                  </a:lnTo>
                  <a:lnTo>
                    <a:pt x="788194" y="771525"/>
                  </a:lnTo>
                  <a:lnTo>
                    <a:pt x="747713" y="723900"/>
                  </a:lnTo>
                  <a:lnTo>
                    <a:pt x="678656" y="645319"/>
                  </a:lnTo>
                  <a:lnTo>
                    <a:pt x="588169" y="550069"/>
                  </a:lnTo>
                  <a:lnTo>
                    <a:pt x="497681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7" name="フリーフォーム 32">
              <a:extLst>
                <a:ext uri="{FF2B5EF4-FFF2-40B4-BE49-F238E27FC236}">
                  <a16:creationId xmlns:a16="http://schemas.microsoft.com/office/drawing/2014/main" id="{12BA0089-9B2E-4DBD-8B65-A5865BB117F9}"/>
                </a:ext>
              </a:extLst>
            </p:cNvPr>
            <p:cNvSpPr/>
            <p:nvPr/>
          </p:nvSpPr>
          <p:spPr>
            <a:xfrm>
              <a:off x="2773363" y="4522788"/>
              <a:ext cx="1117600" cy="615950"/>
            </a:xfrm>
            <a:custGeom>
              <a:avLst/>
              <a:gdLst>
                <a:gd name="connsiteX0" fmla="*/ 578644 w 1116807"/>
                <a:gd name="connsiteY0" fmla="*/ 385762 h 616744"/>
                <a:gd name="connsiteX1" fmla="*/ 300038 w 1116807"/>
                <a:gd name="connsiteY1" fmla="*/ 533400 h 616744"/>
                <a:gd name="connsiteX2" fmla="*/ 259557 w 1116807"/>
                <a:gd name="connsiteY2" fmla="*/ 561975 h 616744"/>
                <a:gd name="connsiteX3" fmla="*/ 250032 w 1116807"/>
                <a:gd name="connsiteY3" fmla="*/ 583406 h 616744"/>
                <a:gd name="connsiteX4" fmla="*/ 240507 w 1116807"/>
                <a:gd name="connsiteY4" fmla="*/ 616744 h 616744"/>
                <a:gd name="connsiteX5" fmla="*/ 0 w 1116807"/>
                <a:gd name="connsiteY5" fmla="*/ 571500 h 616744"/>
                <a:gd name="connsiteX6" fmla="*/ 14288 w 1116807"/>
                <a:gd name="connsiteY6" fmla="*/ 557212 h 616744"/>
                <a:gd name="connsiteX7" fmla="*/ 197644 w 1116807"/>
                <a:gd name="connsiteY7" fmla="*/ 459581 h 616744"/>
                <a:gd name="connsiteX8" fmla="*/ 378619 w 1116807"/>
                <a:gd name="connsiteY8" fmla="*/ 350044 h 616744"/>
                <a:gd name="connsiteX9" fmla="*/ 533400 w 1116807"/>
                <a:gd name="connsiteY9" fmla="*/ 242887 h 616744"/>
                <a:gd name="connsiteX10" fmla="*/ 659607 w 1116807"/>
                <a:gd name="connsiteY10" fmla="*/ 145256 h 616744"/>
                <a:gd name="connsiteX11" fmla="*/ 711994 w 1116807"/>
                <a:gd name="connsiteY11" fmla="*/ 104775 h 616744"/>
                <a:gd name="connsiteX12" fmla="*/ 738188 w 1116807"/>
                <a:gd name="connsiteY12" fmla="*/ 78581 h 616744"/>
                <a:gd name="connsiteX13" fmla="*/ 750094 w 1116807"/>
                <a:gd name="connsiteY13" fmla="*/ 64294 h 616744"/>
                <a:gd name="connsiteX14" fmla="*/ 781050 w 1116807"/>
                <a:gd name="connsiteY14" fmla="*/ 0 h 616744"/>
                <a:gd name="connsiteX15" fmla="*/ 1116807 w 1116807"/>
                <a:gd name="connsiteY15" fmla="*/ 154781 h 616744"/>
                <a:gd name="connsiteX16" fmla="*/ 1088232 w 1116807"/>
                <a:gd name="connsiteY16" fmla="*/ 204787 h 616744"/>
                <a:gd name="connsiteX17" fmla="*/ 976313 w 1116807"/>
                <a:gd name="connsiteY17" fmla="*/ 226219 h 616744"/>
                <a:gd name="connsiteX18" fmla="*/ 871538 w 1116807"/>
                <a:gd name="connsiteY18" fmla="*/ 252412 h 616744"/>
                <a:gd name="connsiteX19" fmla="*/ 800100 w 1116807"/>
                <a:gd name="connsiteY19" fmla="*/ 273844 h 616744"/>
                <a:gd name="connsiteX20" fmla="*/ 757238 w 1116807"/>
                <a:gd name="connsiteY20" fmla="*/ 295275 h 616744"/>
                <a:gd name="connsiteX21" fmla="*/ 578644 w 1116807"/>
                <a:gd name="connsiteY21" fmla="*/ 3857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6807" h="616744">
                  <a:moveTo>
                    <a:pt x="578644" y="385762"/>
                  </a:moveTo>
                  <a:lnTo>
                    <a:pt x="300038" y="533400"/>
                  </a:lnTo>
                  <a:lnTo>
                    <a:pt x="259557" y="561975"/>
                  </a:lnTo>
                  <a:lnTo>
                    <a:pt x="250032" y="583406"/>
                  </a:lnTo>
                  <a:lnTo>
                    <a:pt x="240507" y="616744"/>
                  </a:lnTo>
                  <a:lnTo>
                    <a:pt x="0" y="571500"/>
                  </a:lnTo>
                  <a:lnTo>
                    <a:pt x="14288" y="557212"/>
                  </a:lnTo>
                  <a:lnTo>
                    <a:pt x="197644" y="459581"/>
                  </a:lnTo>
                  <a:lnTo>
                    <a:pt x="378619" y="350044"/>
                  </a:lnTo>
                  <a:lnTo>
                    <a:pt x="533400" y="242887"/>
                  </a:lnTo>
                  <a:lnTo>
                    <a:pt x="659607" y="145256"/>
                  </a:lnTo>
                  <a:lnTo>
                    <a:pt x="711994" y="104775"/>
                  </a:lnTo>
                  <a:lnTo>
                    <a:pt x="738188" y="78581"/>
                  </a:lnTo>
                  <a:lnTo>
                    <a:pt x="750094" y="64294"/>
                  </a:lnTo>
                  <a:lnTo>
                    <a:pt x="781050" y="0"/>
                  </a:lnTo>
                  <a:lnTo>
                    <a:pt x="1116807" y="154781"/>
                  </a:lnTo>
                  <a:lnTo>
                    <a:pt x="1088232" y="204787"/>
                  </a:lnTo>
                  <a:lnTo>
                    <a:pt x="976313" y="226219"/>
                  </a:lnTo>
                  <a:lnTo>
                    <a:pt x="871538" y="252412"/>
                  </a:lnTo>
                  <a:lnTo>
                    <a:pt x="800100" y="273844"/>
                  </a:lnTo>
                  <a:lnTo>
                    <a:pt x="757238" y="295275"/>
                  </a:lnTo>
                  <a:lnTo>
                    <a:pt x="5786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33">
              <a:extLst>
                <a:ext uri="{FF2B5EF4-FFF2-40B4-BE49-F238E27FC236}">
                  <a16:creationId xmlns:a16="http://schemas.microsoft.com/office/drawing/2014/main" id="{F2265A3C-77D7-4EC1-919C-320F617C2ACF}"/>
                </a:ext>
              </a:extLst>
            </p:cNvPr>
            <p:cNvSpPr/>
            <p:nvPr/>
          </p:nvSpPr>
          <p:spPr>
            <a:xfrm>
              <a:off x="2725738" y="5087938"/>
              <a:ext cx="4659312" cy="909637"/>
            </a:xfrm>
            <a:custGeom>
              <a:avLst/>
              <a:gdLst>
                <a:gd name="connsiteX0" fmla="*/ 2158158 w 4658673"/>
                <a:gd name="connsiteY0" fmla="*/ 515705 h 910067"/>
                <a:gd name="connsiteX1" fmla="*/ 1794131 w 4658673"/>
                <a:gd name="connsiteY1" fmla="*/ 424698 h 910067"/>
                <a:gd name="connsiteX2" fmla="*/ 1573115 w 4658673"/>
                <a:gd name="connsiteY2" fmla="*/ 372694 h 910067"/>
                <a:gd name="connsiteX3" fmla="*/ 1226423 w 4658673"/>
                <a:gd name="connsiteY3" fmla="*/ 294688 h 910067"/>
                <a:gd name="connsiteX4" fmla="*/ 931735 w 4658673"/>
                <a:gd name="connsiteY4" fmla="*/ 242685 h 910067"/>
                <a:gd name="connsiteX5" fmla="*/ 645714 w 4658673"/>
                <a:gd name="connsiteY5" fmla="*/ 195014 h 910067"/>
                <a:gd name="connsiteX6" fmla="*/ 533039 w 4658673"/>
                <a:gd name="connsiteY6" fmla="*/ 199348 h 910067"/>
                <a:gd name="connsiteX7" fmla="*/ 433365 w 4658673"/>
                <a:gd name="connsiteY7" fmla="*/ 208015 h 910067"/>
                <a:gd name="connsiteX8" fmla="*/ 342359 w 4658673"/>
                <a:gd name="connsiteY8" fmla="*/ 234017 h 910067"/>
                <a:gd name="connsiteX9" fmla="*/ 277354 w 4658673"/>
                <a:gd name="connsiteY9" fmla="*/ 251352 h 910067"/>
                <a:gd name="connsiteX10" fmla="*/ 208016 w 4658673"/>
                <a:gd name="connsiteY10" fmla="*/ 260019 h 910067"/>
                <a:gd name="connsiteX11" fmla="*/ 112675 w 4658673"/>
                <a:gd name="connsiteY11" fmla="*/ 264353 h 910067"/>
                <a:gd name="connsiteX12" fmla="*/ 56338 w 4658673"/>
                <a:gd name="connsiteY12" fmla="*/ 255686 h 910067"/>
                <a:gd name="connsiteX13" fmla="*/ 26002 w 4658673"/>
                <a:gd name="connsiteY13" fmla="*/ 242685 h 910067"/>
                <a:gd name="connsiteX14" fmla="*/ 8668 w 4658673"/>
                <a:gd name="connsiteY14" fmla="*/ 225350 h 910067"/>
                <a:gd name="connsiteX15" fmla="*/ 0 w 4658673"/>
                <a:gd name="connsiteY15" fmla="*/ 195014 h 910067"/>
                <a:gd name="connsiteX16" fmla="*/ 17335 w 4658673"/>
                <a:gd name="connsiteY16" fmla="*/ 112675 h 910067"/>
                <a:gd name="connsiteX17" fmla="*/ 52004 w 4658673"/>
                <a:gd name="connsiteY17" fmla="*/ 0 h 910067"/>
                <a:gd name="connsiteX18" fmla="*/ 290355 w 4658673"/>
                <a:gd name="connsiteY18" fmla="*/ 13001 h 910067"/>
                <a:gd name="connsiteX19" fmla="*/ 333691 w 4658673"/>
                <a:gd name="connsiteY19" fmla="*/ 56338 h 910067"/>
                <a:gd name="connsiteX20" fmla="*/ 494036 w 4658673"/>
                <a:gd name="connsiteY20" fmla="*/ 65005 h 910067"/>
                <a:gd name="connsiteX21" fmla="*/ 693384 w 4658673"/>
                <a:gd name="connsiteY21" fmla="*/ 78006 h 910067"/>
                <a:gd name="connsiteX22" fmla="*/ 1040076 w 4658673"/>
                <a:gd name="connsiteY22" fmla="*/ 121342 h 910067"/>
                <a:gd name="connsiteX23" fmla="*/ 1248091 w 4658673"/>
                <a:gd name="connsiteY23" fmla="*/ 151678 h 910067"/>
                <a:gd name="connsiteX24" fmla="*/ 1677123 w 4658673"/>
                <a:gd name="connsiteY24" fmla="*/ 225350 h 910067"/>
                <a:gd name="connsiteX25" fmla="*/ 2080152 w 4658673"/>
                <a:gd name="connsiteY25" fmla="*/ 303356 h 910067"/>
                <a:gd name="connsiteX26" fmla="*/ 2366173 w 4658673"/>
                <a:gd name="connsiteY26" fmla="*/ 359693 h 910067"/>
                <a:gd name="connsiteX27" fmla="*/ 2483181 w 4658673"/>
                <a:gd name="connsiteY27" fmla="*/ 381361 h 910067"/>
                <a:gd name="connsiteX28" fmla="*/ 2730199 w 4658673"/>
                <a:gd name="connsiteY28" fmla="*/ 420364 h 910067"/>
                <a:gd name="connsiteX29" fmla="*/ 3072558 w 4658673"/>
                <a:gd name="connsiteY29" fmla="*/ 468034 h 910067"/>
                <a:gd name="connsiteX30" fmla="*/ 3427917 w 4658673"/>
                <a:gd name="connsiteY30" fmla="*/ 507037 h 910067"/>
                <a:gd name="connsiteX31" fmla="*/ 3765942 w 4658673"/>
                <a:gd name="connsiteY31" fmla="*/ 537373 h 910067"/>
                <a:gd name="connsiteX32" fmla="*/ 4125635 w 4658673"/>
                <a:gd name="connsiteY32" fmla="*/ 563375 h 910067"/>
                <a:gd name="connsiteX33" fmla="*/ 4493995 w 4658673"/>
                <a:gd name="connsiteY33" fmla="*/ 576376 h 910067"/>
                <a:gd name="connsiteX34" fmla="*/ 4611003 w 4658673"/>
                <a:gd name="connsiteY34" fmla="*/ 576376 h 910067"/>
                <a:gd name="connsiteX35" fmla="*/ 4641339 w 4658673"/>
                <a:gd name="connsiteY35" fmla="*/ 580709 h 910067"/>
                <a:gd name="connsiteX36" fmla="*/ 4654340 w 4658673"/>
                <a:gd name="connsiteY36" fmla="*/ 589377 h 910067"/>
                <a:gd name="connsiteX37" fmla="*/ 4658673 w 4658673"/>
                <a:gd name="connsiteY37" fmla="*/ 606711 h 910067"/>
                <a:gd name="connsiteX38" fmla="*/ 4645672 w 4658673"/>
                <a:gd name="connsiteY38" fmla="*/ 624046 h 910067"/>
                <a:gd name="connsiteX39" fmla="*/ 4532998 w 4658673"/>
                <a:gd name="connsiteY39" fmla="*/ 667382 h 910067"/>
                <a:gd name="connsiteX40" fmla="*/ 4294647 w 4658673"/>
                <a:gd name="connsiteY40" fmla="*/ 741054 h 910067"/>
                <a:gd name="connsiteX41" fmla="*/ 4038962 w 4658673"/>
                <a:gd name="connsiteY41" fmla="*/ 819060 h 910067"/>
                <a:gd name="connsiteX42" fmla="*/ 3813612 w 4658673"/>
                <a:gd name="connsiteY42" fmla="*/ 875397 h 910067"/>
                <a:gd name="connsiteX43" fmla="*/ 3670601 w 4658673"/>
                <a:gd name="connsiteY43" fmla="*/ 905733 h 910067"/>
                <a:gd name="connsiteX44" fmla="*/ 3627265 w 4658673"/>
                <a:gd name="connsiteY44" fmla="*/ 910067 h 910067"/>
                <a:gd name="connsiteX45" fmla="*/ 3562260 w 4658673"/>
                <a:gd name="connsiteY45" fmla="*/ 901399 h 910067"/>
                <a:gd name="connsiteX46" fmla="*/ 3289240 w 4658673"/>
                <a:gd name="connsiteY46" fmla="*/ 832061 h 910067"/>
                <a:gd name="connsiteX47" fmla="*/ 2907879 w 4658673"/>
                <a:gd name="connsiteY47" fmla="*/ 719386 h 910067"/>
                <a:gd name="connsiteX48" fmla="*/ 2608857 w 4658673"/>
                <a:gd name="connsiteY48" fmla="*/ 632713 h 910067"/>
                <a:gd name="connsiteX49" fmla="*/ 2158158 w 4658673"/>
                <a:gd name="connsiteY49" fmla="*/ 515705 h 9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58673" h="910067">
                  <a:moveTo>
                    <a:pt x="2158158" y="515705"/>
                  </a:moveTo>
                  <a:lnTo>
                    <a:pt x="1794131" y="424698"/>
                  </a:lnTo>
                  <a:lnTo>
                    <a:pt x="1573115" y="372694"/>
                  </a:lnTo>
                  <a:lnTo>
                    <a:pt x="1226423" y="294688"/>
                  </a:lnTo>
                  <a:lnTo>
                    <a:pt x="931735" y="242685"/>
                  </a:lnTo>
                  <a:lnTo>
                    <a:pt x="645714" y="195014"/>
                  </a:lnTo>
                  <a:lnTo>
                    <a:pt x="533039" y="199348"/>
                  </a:lnTo>
                  <a:lnTo>
                    <a:pt x="433365" y="208015"/>
                  </a:lnTo>
                  <a:lnTo>
                    <a:pt x="342359" y="234017"/>
                  </a:lnTo>
                  <a:lnTo>
                    <a:pt x="277354" y="251352"/>
                  </a:lnTo>
                  <a:lnTo>
                    <a:pt x="208016" y="260019"/>
                  </a:lnTo>
                  <a:lnTo>
                    <a:pt x="112675" y="264353"/>
                  </a:lnTo>
                  <a:lnTo>
                    <a:pt x="56338" y="255686"/>
                  </a:lnTo>
                  <a:lnTo>
                    <a:pt x="26002" y="242685"/>
                  </a:lnTo>
                  <a:lnTo>
                    <a:pt x="8668" y="225350"/>
                  </a:lnTo>
                  <a:lnTo>
                    <a:pt x="0" y="195014"/>
                  </a:lnTo>
                  <a:lnTo>
                    <a:pt x="17335" y="112675"/>
                  </a:lnTo>
                  <a:lnTo>
                    <a:pt x="52004" y="0"/>
                  </a:lnTo>
                  <a:lnTo>
                    <a:pt x="290355" y="13001"/>
                  </a:lnTo>
                  <a:lnTo>
                    <a:pt x="333691" y="56338"/>
                  </a:lnTo>
                  <a:lnTo>
                    <a:pt x="494036" y="65005"/>
                  </a:lnTo>
                  <a:lnTo>
                    <a:pt x="693384" y="78006"/>
                  </a:lnTo>
                  <a:lnTo>
                    <a:pt x="1040076" y="121342"/>
                  </a:lnTo>
                  <a:lnTo>
                    <a:pt x="1248091" y="151678"/>
                  </a:lnTo>
                  <a:lnTo>
                    <a:pt x="1677123" y="225350"/>
                  </a:lnTo>
                  <a:lnTo>
                    <a:pt x="2080152" y="303356"/>
                  </a:lnTo>
                  <a:lnTo>
                    <a:pt x="2366173" y="359693"/>
                  </a:lnTo>
                  <a:lnTo>
                    <a:pt x="2483181" y="381361"/>
                  </a:lnTo>
                  <a:lnTo>
                    <a:pt x="2730199" y="420364"/>
                  </a:lnTo>
                  <a:lnTo>
                    <a:pt x="3072558" y="468034"/>
                  </a:lnTo>
                  <a:lnTo>
                    <a:pt x="3427917" y="507037"/>
                  </a:lnTo>
                  <a:lnTo>
                    <a:pt x="3765942" y="537373"/>
                  </a:lnTo>
                  <a:lnTo>
                    <a:pt x="4125635" y="563375"/>
                  </a:lnTo>
                  <a:lnTo>
                    <a:pt x="4493995" y="576376"/>
                  </a:lnTo>
                  <a:lnTo>
                    <a:pt x="4611003" y="576376"/>
                  </a:lnTo>
                  <a:lnTo>
                    <a:pt x="4641339" y="580709"/>
                  </a:lnTo>
                  <a:lnTo>
                    <a:pt x="4654340" y="589377"/>
                  </a:lnTo>
                  <a:lnTo>
                    <a:pt x="4658673" y="606711"/>
                  </a:lnTo>
                  <a:lnTo>
                    <a:pt x="4645672" y="624046"/>
                  </a:lnTo>
                  <a:lnTo>
                    <a:pt x="4532998" y="667382"/>
                  </a:lnTo>
                  <a:lnTo>
                    <a:pt x="4294647" y="741054"/>
                  </a:lnTo>
                  <a:lnTo>
                    <a:pt x="4038962" y="819060"/>
                  </a:lnTo>
                  <a:lnTo>
                    <a:pt x="3813612" y="875397"/>
                  </a:lnTo>
                  <a:lnTo>
                    <a:pt x="3670601" y="905733"/>
                  </a:lnTo>
                  <a:lnTo>
                    <a:pt x="3627265" y="910067"/>
                  </a:lnTo>
                  <a:lnTo>
                    <a:pt x="3562260" y="901399"/>
                  </a:lnTo>
                  <a:lnTo>
                    <a:pt x="3289240" y="832061"/>
                  </a:lnTo>
                  <a:lnTo>
                    <a:pt x="2907879" y="719386"/>
                  </a:lnTo>
                  <a:lnTo>
                    <a:pt x="2608857" y="632713"/>
                  </a:lnTo>
                  <a:lnTo>
                    <a:pt x="2158158" y="515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4" name="グループ化 1">
            <a:extLst>
              <a:ext uri="{FF2B5EF4-FFF2-40B4-BE49-F238E27FC236}">
                <a16:creationId xmlns:a16="http://schemas.microsoft.com/office/drawing/2014/main" id="{7B2C1A00-06D6-45D0-A3C7-13A451EB14B6}"/>
              </a:ext>
            </a:extLst>
          </p:cNvPr>
          <p:cNvGrpSpPr>
            <a:grpSpLocks/>
          </p:cNvGrpSpPr>
          <p:nvPr/>
        </p:nvGrpSpPr>
        <p:grpSpPr bwMode="auto">
          <a:xfrm>
            <a:off x="2630488" y="1287463"/>
            <a:ext cx="4754562" cy="4710112"/>
            <a:chOff x="2630488" y="1287463"/>
            <a:chExt cx="4754562" cy="47101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029579D-4CD2-484C-AD9F-1C425BE49AE1}"/>
                </a:ext>
              </a:extLst>
            </p:cNvPr>
            <p:cNvSpPr/>
            <p:nvPr/>
          </p:nvSpPr>
          <p:spPr>
            <a:xfrm>
              <a:off x="2900363" y="1722438"/>
              <a:ext cx="831850" cy="660400"/>
            </a:xfrm>
            <a:custGeom>
              <a:avLst/>
              <a:gdLst>
                <a:gd name="connsiteX0" fmla="*/ 411956 w 831056"/>
                <a:gd name="connsiteY0" fmla="*/ 438150 h 661987"/>
                <a:gd name="connsiteX1" fmla="*/ 292893 w 831056"/>
                <a:gd name="connsiteY1" fmla="*/ 328612 h 661987"/>
                <a:gd name="connsiteX2" fmla="*/ 166687 w 831056"/>
                <a:gd name="connsiteY2" fmla="*/ 209550 h 661987"/>
                <a:gd name="connsiteX3" fmla="*/ 78581 w 831056"/>
                <a:gd name="connsiteY3" fmla="*/ 126206 h 661987"/>
                <a:gd name="connsiteX4" fmla="*/ 28575 w 831056"/>
                <a:gd name="connsiteY4" fmla="*/ 78581 h 661987"/>
                <a:gd name="connsiteX5" fmla="*/ 14287 w 831056"/>
                <a:gd name="connsiteY5" fmla="*/ 61912 h 661987"/>
                <a:gd name="connsiteX6" fmla="*/ 4762 w 831056"/>
                <a:gd name="connsiteY6" fmla="*/ 45244 h 661987"/>
                <a:gd name="connsiteX7" fmla="*/ 0 w 831056"/>
                <a:gd name="connsiteY7" fmla="*/ 26194 h 661987"/>
                <a:gd name="connsiteX8" fmla="*/ 2381 w 831056"/>
                <a:gd name="connsiteY8" fmla="*/ 7144 h 661987"/>
                <a:gd name="connsiteX9" fmla="*/ 9525 w 831056"/>
                <a:gd name="connsiteY9" fmla="*/ 0 h 661987"/>
                <a:gd name="connsiteX10" fmla="*/ 28575 w 831056"/>
                <a:gd name="connsiteY10" fmla="*/ 0 h 661987"/>
                <a:gd name="connsiteX11" fmla="*/ 59531 w 831056"/>
                <a:gd name="connsiteY11" fmla="*/ 11906 h 661987"/>
                <a:gd name="connsiteX12" fmla="*/ 140493 w 831056"/>
                <a:gd name="connsiteY12" fmla="*/ 40481 h 661987"/>
                <a:gd name="connsiteX13" fmla="*/ 295275 w 831056"/>
                <a:gd name="connsiteY13" fmla="*/ 97631 h 661987"/>
                <a:gd name="connsiteX14" fmla="*/ 423862 w 831056"/>
                <a:gd name="connsiteY14" fmla="*/ 145256 h 661987"/>
                <a:gd name="connsiteX15" fmla="*/ 573881 w 831056"/>
                <a:gd name="connsiteY15" fmla="*/ 200025 h 661987"/>
                <a:gd name="connsiteX16" fmla="*/ 661987 w 831056"/>
                <a:gd name="connsiteY16" fmla="*/ 233362 h 661987"/>
                <a:gd name="connsiteX17" fmla="*/ 683418 w 831056"/>
                <a:gd name="connsiteY17" fmla="*/ 250031 h 661987"/>
                <a:gd name="connsiteX18" fmla="*/ 721518 w 831056"/>
                <a:gd name="connsiteY18" fmla="*/ 297656 h 661987"/>
                <a:gd name="connsiteX19" fmla="*/ 766762 w 831056"/>
                <a:gd name="connsiteY19" fmla="*/ 359569 h 661987"/>
                <a:gd name="connsiteX20" fmla="*/ 785812 w 831056"/>
                <a:gd name="connsiteY20" fmla="*/ 395287 h 661987"/>
                <a:gd name="connsiteX21" fmla="*/ 800100 w 831056"/>
                <a:gd name="connsiteY21" fmla="*/ 428625 h 661987"/>
                <a:gd name="connsiteX22" fmla="*/ 814387 w 831056"/>
                <a:gd name="connsiteY22" fmla="*/ 473869 h 661987"/>
                <a:gd name="connsiteX23" fmla="*/ 823912 w 831056"/>
                <a:gd name="connsiteY23" fmla="*/ 519112 h 661987"/>
                <a:gd name="connsiteX24" fmla="*/ 828675 w 831056"/>
                <a:gd name="connsiteY24" fmla="*/ 552450 h 661987"/>
                <a:gd name="connsiteX25" fmla="*/ 831056 w 831056"/>
                <a:gd name="connsiteY25" fmla="*/ 595312 h 661987"/>
                <a:gd name="connsiteX26" fmla="*/ 826293 w 831056"/>
                <a:gd name="connsiteY26" fmla="*/ 623887 h 661987"/>
                <a:gd name="connsiteX27" fmla="*/ 814387 w 831056"/>
                <a:gd name="connsiteY27" fmla="*/ 640556 h 661987"/>
                <a:gd name="connsiteX28" fmla="*/ 802481 w 831056"/>
                <a:gd name="connsiteY28" fmla="*/ 652462 h 661987"/>
                <a:gd name="connsiteX29" fmla="*/ 769143 w 831056"/>
                <a:gd name="connsiteY29" fmla="*/ 659606 h 661987"/>
                <a:gd name="connsiteX30" fmla="*/ 735806 w 831056"/>
                <a:gd name="connsiteY30" fmla="*/ 661987 h 661987"/>
                <a:gd name="connsiteX31" fmla="*/ 695325 w 831056"/>
                <a:gd name="connsiteY31" fmla="*/ 652462 h 661987"/>
                <a:gd name="connsiteX32" fmla="*/ 650081 w 831056"/>
                <a:gd name="connsiteY32" fmla="*/ 628650 h 661987"/>
                <a:gd name="connsiteX33" fmla="*/ 597693 w 831056"/>
                <a:gd name="connsiteY33" fmla="*/ 595312 h 661987"/>
                <a:gd name="connsiteX34" fmla="*/ 535781 w 831056"/>
                <a:gd name="connsiteY34" fmla="*/ 547687 h 661987"/>
                <a:gd name="connsiteX35" fmla="*/ 411956 w 831056"/>
                <a:gd name="connsiteY35" fmla="*/ 438150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1056" h="661987">
                  <a:moveTo>
                    <a:pt x="411956" y="438150"/>
                  </a:moveTo>
                  <a:lnTo>
                    <a:pt x="292893" y="328612"/>
                  </a:lnTo>
                  <a:lnTo>
                    <a:pt x="166687" y="209550"/>
                  </a:lnTo>
                  <a:lnTo>
                    <a:pt x="78581" y="126206"/>
                  </a:lnTo>
                  <a:lnTo>
                    <a:pt x="28575" y="78581"/>
                  </a:lnTo>
                  <a:lnTo>
                    <a:pt x="14287" y="61912"/>
                  </a:lnTo>
                  <a:lnTo>
                    <a:pt x="4762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9531" y="11906"/>
                  </a:lnTo>
                  <a:lnTo>
                    <a:pt x="140493" y="40481"/>
                  </a:lnTo>
                  <a:lnTo>
                    <a:pt x="295275" y="97631"/>
                  </a:lnTo>
                  <a:lnTo>
                    <a:pt x="423862" y="145256"/>
                  </a:lnTo>
                  <a:lnTo>
                    <a:pt x="573881" y="200025"/>
                  </a:lnTo>
                  <a:lnTo>
                    <a:pt x="661987" y="233362"/>
                  </a:lnTo>
                  <a:lnTo>
                    <a:pt x="683418" y="250031"/>
                  </a:lnTo>
                  <a:lnTo>
                    <a:pt x="721518" y="297656"/>
                  </a:lnTo>
                  <a:lnTo>
                    <a:pt x="766762" y="359569"/>
                  </a:lnTo>
                  <a:lnTo>
                    <a:pt x="785812" y="395287"/>
                  </a:lnTo>
                  <a:lnTo>
                    <a:pt x="800100" y="428625"/>
                  </a:lnTo>
                  <a:lnTo>
                    <a:pt x="814387" y="473869"/>
                  </a:lnTo>
                  <a:lnTo>
                    <a:pt x="823912" y="519112"/>
                  </a:lnTo>
                  <a:lnTo>
                    <a:pt x="828675" y="552450"/>
                  </a:lnTo>
                  <a:lnTo>
                    <a:pt x="831056" y="595312"/>
                  </a:lnTo>
                  <a:lnTo>
                    <a:pt x="826293" y="623887"/>
                  </a:lnTo>
                  <a:lnTo>
                    <a:pt x="814387" y="640556"/>
                  </a:lnTo>
                  <a:lnTo>
                    <a:pt x="802481" y="652462"/>
                  </a:lnTo>
                  <a:lnTo>
                    <a:pt x="769143" y="659606"/>
                  </a:lnTo>
                  <a:lnTo>
                    <a:pt x="735806" y="661987"/>
                  </a:lnTo>
                  <a:lnTo>
                    <a:pt x="695325" y="652462"/>
                  </a:lnTo>
                  <a:lnTo>
                    <a:pt x="650081" y="628650"/>
                  </a:lnTo>
                  <a:lnTo>
                    <a:pt x="597693" y="595312"/>
                  </a:lnTo>
                  <a:lnTo>
                    <a:pt x="535781" y="547687"/>
                  </a:lnTo>
                  <a:lnTo>
                    <a:pt x="411956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84CB8BF-1312-4A1B-950D-5896875E7104}"/>
                </a:ext>
              </a:extLst>
            </p:cNvPr>
            <p:cNvSpPr/>
            <p:nvPr/>
          </p:nvSpPr>
          <p:spPr>
            <a:xfrm>
              <a:off x="4510088" y="1747838"/>
              <a:ext cx="393700" cy="863600"/>
            </a:xfrm>
            <a:custGeom>
              <a:avLst/>
              <a:gdLst>
                <a:gd name="connsiteX0" fmla="*/ 164306 w 392906"/>
                <a:gd name="connsiteY0" fmla="*/ 550068 h 864393"/>
                <a:gd name="connsiteX1" fmla="*/ 130968 w 392906"/>
                <a:gd name="connsiteY1" fmla="*/ 357187 h 864393"/>
                <a:gd name="connsiteX2" fmla="*/ 100012 w 392906"/>
                <a:gd name="connsiteY2" fmla="*/ 211931 h 864393"/>
                <a:gd name="connsiteX3" fmla="*/ 80962 w 392906"/>
                <a:gd name="connsiteY3" fmla="*/ 176212 h 864393"/>
                <a:gd name="connsiteX4" fmla="*/ 35718 w 392906"/>
                <a:gd name="connsiteY4" fmla="*/ 100012 h 864393"/>
                <a:gd name="connsiteX5" fmla="*/ 9525 w 392906"/>
                <a:gd name="connsiteY5" fmla="*/ 54768 h 864393"/>
                <a:gd name="connsiteX6" fmla="*/ 0 w 392906"/>
                <a:gd name="connsiteY6" fmla="*/ 35718 h 864393"/>
                <a:gd name="connsiteX7" fmla="*/ 0 w 392906"/>
                <a:gd name="connsiteY7" fmla="*/ 23812 h 864393"/>
                <a:gd name="connsiteX8" fmla="*/ 0 w 392906"/>
                <a:gd name="connsiteY8" fmla="*/ 14287 h 864393"/>
                <a:gd name="connsiteX9" fmla="*/ 4762 w 392906"/>
                <a:gd name="connsiteY9" fmla="*/ 2381 h 864393"/>
                <a:gd name="connsiteX10" fmla="*/ 21431 w 392906"/>
                <a:gd name="connsiteY10" fmla="*/ 0 h 864393"/>
                <a:gd name="connsiteX11" fmla="*/ 57150 w 392906"/>
                <a:gd name="connsiteY11" fmla="*/ 4762 h 864393"/>
                <a:gd name="connsiteX12" fmla="*/ 119062 w 392906"/>
                <a:gd name="connsiteY12" fmla="*/ 21431 h 864393"/>
                <a:gd name="connsiteX13" fmla="*/ 166687 w 392906"/>
                <a:gd name="connsiteY13" fmla="*/ 40481 h 864393"/>
                <a:gd name="connsiteX14" fmla="*/ 209550 w 392906"/>
                <a:gd name="connsiteY14" fmla="*/ 59531 h 864393"/>
                <a:gd name="connsiteX15" fmla="*/ 250031 w 392906"/>
                <a:gd name="connsiteY15" fmla="*/ 80962 h 864393"/>
                <a:gd name="connsiteX16" fmla="*/ 302418 w 392906"/>
                <a:gd name="connsiteY16" fmla="*/ 116681 h 864393"/>
                <a:gd name="connsiteX17" fmla="*/ 319087 w 392906"/>
                <a:gd name="connsiteY17" fmla="*/ 223837 h 864393"/>
                <a:gd name="connsiteX18" fmla="*/ 340518 w 392906"/>
                <a:gd name="connsiteY18" fmla="*/ 371475 h 864393"/>
                <a:gd name="connsiteX19" fmla="*/ 371475 w 392906"/>
                <a:gd name="connsiteY19" fmla="*/ 585787 h 864393"/>
                <a:gd name="connsiteX20" fmla="*/ 392906 w 392906"/>
                <a:gd name="connsiteY20" fmla="*/ 695325 h 864393"/>
                <a:gd name="connsiteX21" fmla="*/ 390525 w 392906"/>
                <a:gd name="connsiteY21" fmla="*/ 757237 h 864393"/>
                <a:gd name="connsiteX22" fmla="*/ 381000 w 392906"/>
                <a:gd name="connsiteY22" fmla="*/ 788193 h 864393"/>
                <a:gd name="connsiteX23" fmla="*/ 361950 w 392906"/>
                <a:gd name="connsiteY23" fmla="*/ 821531 h 864393"/>
                <a:gd name="connsiteX24" fmla="*/ 338137 w 392906"/>
                <a:gd name="connsiteY24" fmla="*/ 847725 h 864393"/>
                <a:gd name="connsiteX25" fmla="*/ 314325 w 392906"/>
                <a:gd name="connsiteY25" fmla="*/ 862012 h 864393"/>
                <a:gd name="connsiteX26" fmla="*/ 302418 w 392906"/>
                <a:gd name="connsiteY26" fmla="*/ 864393 h 864393"/>
                <a:gd name="connsiteX27" fmla="*/ 288131 w 392906"/>
                <a:gd name="connsiteY27" fmla="*/ 864393 h 864393"/>
                <a:gd name="connsiteX28" fmla="*/ 266700 w 392906"/>
                <a:gd name="connsiteY28" fmla="*/ 859631 h 864393"/>
                <a:gd name="connsiteX29" fmla="*/ 252412 w 392906"/>
                <a:gd name="connsiteY29" fmla="*/ 847725 h 864393"/>
                <a:gd name="connsiteX30" fmla="*/ 233362 w 392906"/>
                <a:gd name="connsiteY30" fmla="*/ 828675 h 864393"/>
                <a:gd name="connsiteX31" fmla="*/ 219075 w 392906"/>
                <a:gd name="connsiteY31" fmla="*/ 807243 h 864393"/>
                <a:gd name="connsiteX32" fmla="*/ 209550 w 392906"/>
                <a:gd name="connsiteY32" fmla="*/ 781050 h 864393"/>
                <a:gd name="connsiteX33" fmla="*/ 204787 w 392906"/>
                <a:gd name="connsiteY33" fmla="*/ 745331 h 864393"/>
                <a:gd name="connsiteX34" fmla="*/ 164306 w 392906"/>
                <a:gd name="connsiteY34" fmla="*/ 5500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2906" h="864393">
                  <a:moveTo>
                    <a:pt x="164306" y="550068"/>
                  </a:moveTo>
                  <a:lnTo>
                    <a:pt x="130968" y="357187"/>
                  </a:lnTo>
                  <a:lnTo>
                    <a:pt x="100012" y="211931"/>
                  </a:lnTo>
                  <a:lnTo>
                    <a:pt x="80962" y="176212"/>
                  </a:lnTo>
                  <a:lnTo>
                    <a:pt x="35718" y="100012"/>
                  </a:lnTo>
                  <a:lnTo>
                    <a:pt x="9525" y="54768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7150" y="4762"/>
                  </a:lnTo>
                  <a:lnTo>
                    <a:pt x="119062" y="21431"/>
                  </a:lnTo>
                  <a:lnTo>
                    <a:pt x="166687" y="40481"/>
                  </a:lnTo>
                  <a:lnTo>
                    <a:pt x="209550" y="59531"/>
                  </a:lnTo>
                  <a:lnTo>
                    <a:pt x="250031" y="80962"/>
                  </a:lnTo>
                  <a:lnTo>
                    <a:pt x="302418" y="116681"/>
                  </a:lnTo>
                  <a:lnTo>
                    <a:pt x="319087" y="223837"/>
                  </a:lnTo>
                  <a:lnTo>
                    <a:pt x="340518" y="371475"/>
                  </a:lnTo>
                  <a:lnTo>
                    <a:pt x="371475" y="585787"/>
                  </a:lnTo>
                  <a:lnTo>
                    <a:pt x="392906" y="695325"/>
                  </a:lnTo>
                  <a:cubicBezTo>
                    <a:pt x="392112" y="715962"/>
                    <a:pt x="391319" y="736600"/>
                    <a:pt x="390525" y="757237"/>
                  </a:cubicBezTo>
                  <a:lnTo>
                    <a:pt x="381000" y="788193"/>
                  </a:lnTo>
                  <a:lnTo>
                    <a:pt x="361950" y="821531"/>
                  </a:lnTo>
                  <a:lnTo>
                    <a:pt x="338137" y="847725"/>
                  </a:lnTo>
                  <a:lnTo>
                    <a:pt x="314325" y="862012"/>
                  </a:lnTo>
                  <a:lnTo>
                    <a:pt x="302418" y="864393"/>
                  </a:lnTo>
                  <a:lnTo>
                    <a:pt x="288131" y="864393"/>
                  </a:lnTo>
                  <a:lnTo>
                    <a:pt x="266700" y="859631"/>
                  </a:lnTo>
                  <a:lnTo>
                    <a:pt x="252412" y="847725"/>
                  </a:lnTo>
                  <a:lnTo>
                    <a:pt x="233362" y="828675"/>
                  </a:lnTo>
                  <a:lnTo>
                    <a:pt x="219075" y="807243"/>
                  </a:lnTo>
                  <a:lnTo>
                    <a:pt x="209550" y="781050"/>
                  </a:lnTo>
                  <a:lnTo>
                    <a:pt x="204787" y="745331"/>
                  </a:lnTo>
                  <a:lnTo>
                    <a:pt x="164306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8FB04B3-D9F9-47F9-8DE8-521DD8E7310E}"/>
                </a:ext>
              </a:extLst>
            </p:cNvPr>
            <p:cNvSpPr/>
            <p:nvPr/>
          </p:nvSpPr>
          <p:spPr>
            <a:xfrm>
              <a:off x="4638675" y="3165475"/>
              <a:ext cx="355600" cy="1566863"/>
            </a:xfrm>
            <a:custGeom>
              <a:avLst/>
              <a:gdLst>
                <a:gd name="connsiteX0" fmla="*/ 352881 w 355457"/>
                <a:gd name="connsiteY0" fmla="*/ 1135917 h 1566071"/>
                <a:gd name="connsiteX1" fmla="*/ 352881 w 355457"/>
                <a:gd name="connsiteY1" fmla="*/ 1277584 h 1566071"/>
                <a:gd name="connsiteX2" fmla="*/ 350305 w 355457"/>
                <a:gd name="connsiteY2" fmla="*/ 1411525 h 1566071"/>
                <a:gd name="connsiteX3" fmla="*/ 345154 w 355457"/>
                <a:gd name="connsiteY3" fmla="*/ 1465616 h 1566071"/>
                <a:gd name="connsiteX4" fmla="*/ 332275 w 355457"/>
                <a:gd name="connsiteY4" fmla="*/ 1504252 h 1566071"/>
                <a:gd name="connsiteX5" fmla="*/ 314245 w 355457"/>
                <a:gd name="connsiteY5" fmla="*/ 1530010 h 1566071"/>
                <a:gd name="connsiteX6" fmla="*/ 291063 w 355457"/>
                <a:gd name="connsiteY6" fmla="*/ 1550616 h 1566071"/>
                <a:gd name="connsiteX7" fmla="*/ 270456 w 355457"/>
                <a:gd name="connsiteY7" fmla="*/ 1560919 h 1566071"/>
                <a:gd name="connsiteX8" fmla="*/ 249850 w 355457"/>
                <a:gd name="connsiteY8" fmla="*/ 1566071 h 1566071"/>
                <a:gd name="connsiteX9" fmla="*/ 213789 w 355457"/>
                <a:gd name="connsiteY9" fmla="*/ 1558344 h 1566071"/>
                <a:gd name="connsiteX10" fmla="*/ 185456 w 355457"/>
                <a:gd name="connsiteY10" fmla="*/ 1548041 h 1566071"/>
                <a:gd name="connsiteX11" fmla="*/ 159698 w 355457"/>
                <a:gd name="connsiteY11" fmla="*/ 1530010 h 1566071"/>
                <a:gd name="connsiteX12" fmla="*/ 149395 w 355457"/>
                <a:gd name="connsiteY12" fmla="*/ 1511980 h 1566071"/>
                <a:gd name="connsiteX13" fmla="*/ 139092 w 355457"/>
                <a:gd name="connsiteY13" fmla="*/ 1481070 h 1566071"/>
                <a:gd name="connsiteX14" fmla="*/ 131365 w 355457"/>
                <a:gd name="connsiteY14" fmla="*/ 1429555 h 1566071"/>
                <a:gd name="connsiteX15" fmla="*/ 126213 w 355457"/>
                <a:gd name="connsiteY15" fmla="*/ 1318797 h 1566071"/>
                <a:gd name="connsiteX16" fmla="*/ 128789 w 355457"/>
                <a:gd name="connsiteY16" fmla="*/ 1040613 h 1566071"/>
                <a:gd name="connsiteX17" fmla="*/ 128789 w 355457"/>
                <a:gd name="connsiteY17" fmla="*/ 685156 h 1566071"/>
                <a:gd name="connsiteX18" fmla="*/ 128789 w 355457"/>
                <a:gd name="connsiteY18" fmla="*/ 530610 h 1566071"/>
                <a:gd name="connsiteX19" fmla="*/ 128789 w 355457"/>
                <a:gd name="connsiteY19" fmla="*/ 368336 h 1566071"/>
                <a:gd name="connsiteX20" fmla="*/ 126213 w 355457"/>
                <a:gd name="connsiteY20" fmla="*/ 314245 h 1566071"/>
                <a:gd name="connsiteX21" fmla="*/ 113334 w 355457"/>
                <a:gd name="connsiteY21" fmla="*/ 255002 h 1566071"/>
                <a:gd name="connsiteX22" fmla="*/ 103031 w 355457"/>
                <a:gd name="connsiteY22" fmla="*/ 211214 h 1566071"/>
                <a:gd name="connsiteX23" fmla="*/ 82425 w 355457"/>
                <a:gd name="connsiteY23" fmla="*/ 164850 h 1566071"/>
                <a:gd name="connsiteX24" fmla="*/ 54091 w 355457"/>
                <a:gd name="connsiteY24" fmla="*/ 113334 h 1566071"/>
                <a:gd name="connsiteX25" fmla="*/ 28334 w 355457"/>
                <a:gd name="connsiteY25" fmla="*/ 82425 h 1566071"/>
                <a:gd name="connsiteX26" fmla="*/ 12879 w 355457"/>
                <a:gd name="connsiteY26" fmla="*/ 61819 h 1566071"/>
                <a:gd name="connsiteX27" fmla="*/ 2576 w 355457"/>
                <a:gd name="connsiteY27" fmla="*/ 38637 h 1566071"/>
                <a:gd name="connsiteX28" fmla="*/ 0 w 355457"/>
                <a:gd name="connsiteY28" fmla="*/ 20606 h 1566071"/>
                <a:gd name="connsiteX29" fmla="*/ 0 w 355457"/>
                <a:gd name="connsiteY29" fmla="*/ 12879 h 1566071"/>
                <a:gd name="connsiteX30" fmla="*/ 12879 w 355457"/>
                <a:gd name="connsiteY30" fmla="*/ 0 h 1566071"/>
                <a:gd name="connsiteX31" fmla="*/ 28334 w 355457"/>
                <a:gd name="connsiteY31" fmla="*/ 0 h 1566071"/>
                <a:gd name="connsiteX32" fmla="*/ 64395 w 355457"/>
                <a:gd name="connsiteY32" fmla="*/ 12879 h 1566071"/>
                <a:gd name="connsiteX33" fmla="*/ 200911 w 355457"/>
                <a:gd name="connsiteY33" fmla="*/ 64394 h 1566071"/>
                <a:gd name="connsiteX34" fmla="*/ 321972 w 355457"/>
                <a:gd name="connsiteY34" fmla="*/ 105607 h 1566071"/>
                <a:gd name="connsiteX35" fmla="*/ 327124 w 355457"/>
                <a:gd name="connsiteY35" fmla="*/ 206062 h 1566071"/>
                <a:gd name="connsiteX36" fmla="*/ 340002 w 355457"/>
                <a:gd name="connsiteY36" fmla="*/ 321972 h 1566071"/>
                <a:gd name="connsiteX37" fmla="*/ 355457 w 355457"/>
                <a:gd name="connsiteY37" fmla="*/ 502276 h 1566071"/>
                <a:gd name="connsiteX38" fmla="*/ 350305 w 355457"/>
                <a:gd name="connsiteY38" fmla="*/ 618186 h 1566071"/>
                <a:gd name="connsiteX39" fmla="*/ 347730 w 355457"/>
                <a:gd name="connsiteY39" fmla="*/ 896370 h 1566071"/>
                <a:gd name="connsiteX40" fmla="*/ 347730 w 355457"/>
                <a:gd name="connsiteY40" fmla="*/ 1009704 h 1566071"/>
                <a:gd name="connsiteX41" fmla="*/ 352881 w 355457"/>
                <a:gd name="connsiteY41" fmla="*/ 1135917 h 15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5457" h="1566071">
                  <a:moveTo>
                    <a:pt x="352881" y="1135917"/>
                  </a:moveTo>
                  <a:lnTo>
                    <a:pt x="352881" y="1277584"/>
                  </a:lnTo>
                  <a:cubicBezTo>
                    <a:pt x="352022" y="1322231"/>
                    <a:pt x="351164" y="1366878"/>
                    <a:pt x="350305" y="1411525"/>
                  </a:cubicBezTo>
                  <a:lnTo>
                    <a:pt x="345154" y="1465616"/>
                  </a:lnTo>
                  <a:lnTo>
                    <a:pt x="332275" y="1504252"/>
                  </a:lnTo>
                  <a:lnTo>
                    <a:pt x="314245" y="1530010"/>
                  </a:lnTo>
                  <a:lnTo>
                    <a:pt x="291063" y="1550616"/>
                  </a:lnTo>
                  <a:lnTo>
                    <a:pt x="270456" y="1560919"/>
                  </a:lnTo>
                  <a:lnTo>
                    <a:pt x="249850" y="1566071"/>
                  </a:lnTo>
                  <a:lnTo>
                    <a:pt x="213789" y="1558344"/>
                  </a:lnTo>
                  <a:lnTo>
                    <a:pt x="185456" y="1548041"/>
                  </a:lnTo>
                  <a:lnTo>
                    <a:pt x="159698" y="1530010"/>
                  </a:lnTo>
                  <a:lnTo>
                    <a:pt x="149395" y="1511980"/>
                  </a:lnTo>
                  <a:lnTo>
                    <a:pt x="139092" y="1481070"/>
                  </a:lnTo>
                  <a:lnTo>
                    <a:pt x="131365" y="1429555"/>
                  </a:lnTo>
                  <a:lnTo>
                    <a:pt x="126213" y="1318797"/>
                  </a:lnTo>
                  <a:cubicBezTo>
                    <a:pt x="127072" y="1226069"/>
                    <a:pt x="127930" y="1133341"/>
                    <a:pt x="128789" y="1040613"/>
                  </a:cubicBezTo>
                  <a:lnTo>
                    <a:pt x="128789" y="685156"/>
                  </a:lnTo>
                  <a:lnTo>
                    <a:pt x="128789" y="530610"/>
                  </a:lnTo>
                  <a:lnTo>
                    <a:pt x="128789" y="368336"/>
                  </a:lnTo>
                  <a:lnTo>
                    <a:pt x="126213" y="314245"/>
                  </a:lnTo>
                  <a:lnTo>
                    <a:pt x="113334" y="255002"/>
                  </a:lnTo>
                  <a:lnTo>
                    <a:pt x="103031" y="211214"/>
                  </a:lnTo>
                  <a:lnTo>
                    <a:pt x="82425" y="164850"/>
                  </a:lnTo>
                  <a:lnTo>
                    <a:pt x="54091" y="113334"/>
                  </a:lnTo>
                  <a:lnTo>
                    <a:pt x="28334" y="82425"/>
                  </a:lnTo>
                  <a:lnTo>
                    <a:pt x="12879" y="61819"/>
                  </a:lnTo>
                  <a:lnTo>
                    <a:pt x="2576" y="38637"/>
                  </a:lnTo>
                  <a:lnTo>
                    <a:pt x="0" y="20606"/>
                  </a:lnTo>
                  <a:lnTo>
                    <a:pt x="0" y="12879"/>
                  </a:lnTo>
                  <a:lnTo>
                    <a:pt x="12879" y="0"/>
                  </a:lnTo>
                  <a:lnTo>
                    <a:pt x="28334" y="0"/>
                  </a:lnTo>
                  <a:lnTo>
                    <a:pt x="64395" y="12879"/>
                  </a:lnTo>
                  <a:lnTo>
                    <a:pt x="200911" y="64394"/>
                  </a:lnTo>
                  <a:lnTo>
                    <a:pt x="321972" y="105607"/>
                  </a:lnTo>
                  <a:lnTo>
                    <a:pt x="327124" y="206062"/>
                  </a:lnTo>
                  <a:lnTo>
                    <a:pt x="340002" y="321972"/>
                  </a:lnTo>
                  <a:lnTo>
                    <a:pt x="355457" y="502276"/>
                  </a:lnTo>
                  <a:lnTo>
                    <a:pt x="350305" y="618186"/>
                  </a:lnTo>
                  <a:cubicBezTo>
                    <a:pt x="349447" y="710914"/>
                    <a:pt x="348588" y="803642"/>
                    <a:pt x="347730" y="896370"/>
                  </a:cubicBezTo>
                  <a:lnTo>
                    <a:pt x="347730" y="1009704"/>
                  </a:lnTo>
                  <a:lnTo>
                    <a:pt x="352881" y="11359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01CEE14-EC5B-43BE-B635-4CF8669368F4}"/>
                </a:ext>
              </a:extLst>
            </p:cNvPr>
            <p:cNvSpPr/>
            <p:nvPr/>
          </p:nvSpPr>
          <p:spPr>
            <a:xfrm>
              <a:off x="2630488" y="3341688"/>
              <a:ext cx="1322387" cy="1387475"/>
            </a:xfrm>
            <a:custGeom>
              <a:avLst/>
              <a:gdLst>
                <a:gd name="connsiteX0" fmla="*/ 492919 w 1321594"/>
                <a:gd name="connsiteY0" fmla="*/ 219075 h 1388269"/>
                <a:gd name="connsiteX1" fmla="*/ 821532 w 1321594"/>
                <a:gd name="connsiteY1" fmla="*/ 100012 h 1388269"/>
                <a:gd name="connsiteX2" fmla="*/ 888207 w 1321594"/>
                <a:gd name="connsiteY2" fmla="*/ 59531 h 1388269"/>
                <a:gd name="connsiteX3" fmla="*/ 950119 w 1321594"/>
                <a:gd name="connsiteY3" fmla="*/ 11906 h 1388269"/>
                <a:gd name="connsiteX4" fmla="*/ 971550 w 1321594"/>
                <a:gd name="connsiteY4" fmla="*/ 0 h 1388269"/>
                <a:gd name="connsiteX5" fmla="*/ 992982 w 1321594"/>
                <a:gd name="connsiteY5" fmla="*/ 4762 h 1388269"/>
                <a:gd name="connsiteX6" fmla="*/ 1042988 w 1321594"/>
                <a:gd name="connsiteY6" fmla="*/ 23812 h 1388269"/>
                <a:gd name="connsiteX7" fmla="*/ 1133475 w 1321594"/>
                <a:gd name="connsiteY7" fmla="*/ 71437 h 1388269"/>
                <a:gd name="connsiteX8" fmla="*/ 1202532 w 1321594"/>
                <a:gd name="connsiteY8" fmla="*/ 119062 h 1388269"/>
                <a:gd name="connsiteX9" fmla="*/ 1250157 w 1321594"/>
                <a:gd name="connsiteY9" fmla="*/ 157162 h 1388269"/>
                <a:gd name="connsiteX10" fmla="*/ 1295400 w 1321594"/>
                <a:gd name="connsiteY10" fmla="*/ 207169 h 1388269"/>
                <a:gd name="connsiteX11" fmla="*/ 1307307 w 1321594"/>
                <a:gd name="connsiteY11" fmla="*/ 228600 h 1388269"/>
                <a:gd name="connsiteX12" fmla="*/ 1312069 w 1321594"/>
                <a:gd name="connsiteY12" fmla="*/ 250031 h 1388269"/>
                <a:gd name="connsiteX13" fmla="*/ 1307307 w 1321594"/>
                <a:gd name="connsiteY13" fmla="*/ 271462 h 1388269"/>
                <a:gd name="connsiteX14" fmla="*/ 1290638 w 1321594"/>
                <a:gd name="connsiteY14" fmla="*/ 292894 h 1388269"/>
                <a:gd name="connsiteX15" fmla="*/ 1247775 w 1321594"/>
                <a:gd name="connsiteY15" fmla="*/ 319087 h 1388269"/>
                <a:gd name="connsiteX16" fmla="*/ 1171575 w 1321594"/>
                <a:gd name="connsiteY16" fmla="*/ 354806 h 1388269"/>
                <a:gd name="connsiteX17" fmla="*/ 1109663 w 1321594"/>
                <a:gd name="connsiteY17" fmla="*/ 381000 h 1388269"/>
                <a:gd name="connsiteX18" fmla="*/ 1085850 w 1321594"/>
                <a:gd name="connsiteY18" fmla="*/ 402431 h 1388269"/>
                <a:gd name="connsiteX19" fmla="*/ 1050132 w 1321594"/>
                <a:gd name="connsiteY19" fmla="*/ 440531 h 1388269"/>
                <a:gd name="connsiteX20" fmla="*/ 912019 w 1321594"/>
                <a:gd name="connsiteY20" fmla="*/ 578644 h 1388269"/>
                <a:gd name="connsiteX21" fmla="*/ 812007 w 1321594"/>
                <a:gd name="connsiteY21" fmla="*/ 681037 h 1388269"/>
                <a:gd name="connsiteX22" fmla="*/ 790575 w 1321594"/>
                <a:gd name="connsiteY22" fmla="*/ 702469 h 1388269"/>
                <a:gd name="connsiteX23" fmla="*/ 776288 w 1321594"/>
                <a:gd name="connsiteY23" fmla="*/ 726281 h 1388269"/>
                <a:gd name="connsiteX24" fmla="*/ 773907 w 1321594"/>
                <a:gd name="connsiteY24" fmla="*/ 740569 h 1388269"/>
                <a:gd name="connsiteX25" fmla="*/ 778669 w 1321594"/>
                <a:gd name="connsiteY25" fmla="*/ 759619 h 1388269"/>
                <a:gd name="connsiteX26" fmla="*/ 785813 w 1321594"/>
                <a:gd name="connsiteY26" fmla="*/ 769144 h 1388269"/>
                <a:gd name="connsiteX27" fmla="*/ 835819 w 1321594"/>
                <a:gd name="connsiteY27" fmla="*/ 809625 h 1388269"/>
                <a:gd name="connsiteX28" fmla="*/ 904875 w 1321594"/>
                <a:gd name="connsiteY28" fmla="*/ 859631 h 1388269"/>
                <a:gd name="connsiteX29" fmla="*/ 1092994 w 1321594"/>
                <a:gd name="connsiteY29" fmla="*/ 995362 h 1388269"/>
                <a:gd name="connsiteX30" fmla="*/ 1193007 w 1321594"/>
                <a:gd name="connsiteY30" fmla="*/ 1071562 h 1388269"/>
                <a:gd name="connsiteX31" fmla="*/ 1243013 w 1321594"/>
                <a:gd name="connsiteY31" fmla="*/ 1114425 h 1388269"/>
                <a:gd name="connsiteX32" fmla="*/ 1276350 w 1321594"/>
                <a:gd name="connsiteY32" fmla="*/ 1152525 h 1388269"/>
                <a:gd name="connsiteX33" fmla="*/ 1302544 w 1321594"/>
                <a:gd name="connsiteY33" fmla="*/ 1195387 h 1388269"/>
                <a:gd name="connsiteX34" fmla="*/ 1319213 w 1321594"/>
                <a:gd name="connsiteY34" fmla="*/ 1243012 h 1388269"/>
                <a:gd name="connsiteX35" fmla="*/ 1321594 w 1321594"/>
                <a:gd name="connsiteY35" fmla="*/ 1266825 h 1388269"/>
                <a:gd name="connsiteX36" fmla="*/ 1321594 w 1321594"/>
                <a:gd name="connsiteY36" fmla="*/ 1304925 h 1388269"/>
                <a:gd name="connsiteX37" fmla="*/ 1314450 w 1321594"/>
                <a:gd name="connsiteY37" fmla="*/ 1328737 h 1388269"/>
                <a:gd name="connsiteX38" fmla="*/ 1300163 w 1321594"/>
                <a:gd name="connsiteY38" fmla="*/ 1352550 h 1388269"/>
                <a:gd name="connsiteX39" fmla="*/ 1271588 w 1321594"/>
                <a:gd name="connsiteY39" fmla="*/ 1369219 h 1388269"/>
                <a:gd name="connsiteX40" fmla="*/ 1231107 w 1321594"/>
                <a:gd name="connsiteY40" fmla="*/ 1385887 h 1388269"/>
                <a:gd name="connsiteX41" fmla="*/ 1195388 w 1321594"/>
                <a:gd name="connsiteY41" fmla="*/ 1388269 h 1388269"/>
                <a:gd name="connsiteX42" fmla="*/ 916782 w 1321594"/>
                <a:gd name="connsiteY42" fmla="*/ 1216819 h 1388269"/>
                <a:gd name="connsiteX43" fmla="*/ 916782 w 1321594"/>
                <a:gd name="connsiteY43" fmla="*/ 1190625 h 1388269"/>
                <a:gd name="connsiteX44" fmla="*/ 912019 w 1321594"/>
                <a:gd name="connsiteY44" fmla="*/ 1152525 h 1388269"/>
                <a:gd name="connsiteX45" fmla="*/ 897732 w 1321594"/>
                <a:gd name="connsiteY45" fmla="*/ 1119187 h 1388269"/>
                <a:gd name="connsiteX46" fmla="*/ 876300 w 1321594"/>
                <a:gd name="connsiteY46" fmla="*/ 1078706 h 1388269"/>
                <a:gd name="connsiteX47" fmla="*/ 833438 w 1321594"/>
                <a:gd name="connsiteY47" fmla="*/ 1026319 h 1388269"/>
                <a:gd name="connsiteX48" fmla="*/ 757238 w 1321594"/>
                <a:gd name="connsiteY48" fmla="*/ 940594 h 1388269"/>
                <a:gd name="connsiteX49" fmla="*/ 657225 w 1321594"/>
                <a:gd name="connsiteY49" fmla="*/ 845344 h 1388269"/>
                <a:gd name="connsiteX50" fmla="*/ 616744 w 1321594"/>
                <a:gd name="connsiteY50" fmla="*/ 800100 h 1388269"/>
                <a:gd name="connsiteX51" fmla="*/ 602457 w 1321594"/>
                <a:gd name="connsiteY51" fmla="*/ 769144 h 1388269"/>
                <a:gd name="connsiteX52" fmla="*/ 597694 w 1321594"/>
                <a:gd name="connsiteY52" fmla="*/ 740569 h 1388269"/>
                <a:gd name="connsiteX53" fmla="*/ 611982 w 1321594"/>
                <a:gd name="connsiteY53" fmla="*/ 700087 h 1388269"/>
                <a:gd name="connsiteX54" fmla="*/ 683419 w 1321594"/>
                <a:gd name="connsiteY54" fmla="*/ 597694 h 1388269"/>
                <a:gd name="connsiteX55" fmla="*/ 871538 w 1321594"/>
                <a:gd name="connsiteY55" fmla="*/ 321469 h 1388269"/>
                <a:gd name="connsiteX56" fmla="*/ 883444 w 1321594"/>
                <a:gd name="connsiteY56" fmla="*/ 300037 h 1388269"/>
                <a:gd name="connsiteX57" fmla="*/ 878682 w 1321594"/>
                <a:gd name="connsiteY57" fmla="*/ 288131 h 1388269"/>
                <a:gd name="connsiteX58" fmla="*/ 871538 w 1321594"/>
                <a:gd name="connsiteY58" fmla="*/ 280987 h 1388269"/>
                <a:gd name="connsiteX59" fmla="*/ 857250 w 1321594"/>
                <a:gd name="connsiteY59" fmla="*/ 280987 h 1388269"/>
                <a:gd name="connsiteX60" fmla="*/ 826294 w 1321594"/>
                <a:gd name="connsiteY60" fmla="*/ 288131 h 1388269"/>
                <a:gd name="connsiteX61" fmla="*/ 776288 w 1321594"/>
                <a:gd name="connsiteY61" fmla="*/ 311944 h 1388269"/>
                <a:gd name="connsiteX62" fmla="*/ 647700 w 1321594"/>
                <a:gd name="connsiteY62" fmla="*/ 388144 h 1388269"/>
                <a:gd name="connsiteX63" fmla="*/ 390525 w 1321594"/>
                <a:gd name="connsiteY63" fmla="*/ 533400 h 1388269"/>
                <a:gd name="connsiteX64" fmla="*/ 354807 w 1321594"/>
                <a:gd name="connsiteY64" fmla="*/ 554831 h 1388269"/>
                <a:gd name="connsiteX65" fmla="*/ 335757 w 1321594"/>
                <a:gd name="connsiteY65" fmla="*/ 550069 h 1388269"/>
                <a:gd name="connsiteX66" fmla="*/ 292894 w 1321594"/>
                <a:gd name="connsiteY66" fmla="*/ 533400 h 1388269"/>
                <a:gd name="connsiteX67" fmla="*/ 273844 w 1321594"/>
                <a:gd name="connsiteY67" fmla="*/ 519112 h 1388269"/>
                <a:gd name="connsiteX68" fmla="*/ 254794 w 1321594"/>
                <a:gd name="connsiteY68" fmla="*/ 502444 h 1388269"/>
                <a:gd name="connsiteX69" fmla="*/ 197644 w 1321594"/>
                <a:gd name="connsiteY69" fmla="*/ 445294 h 1388269"/>
                <a:gd name="connsiteX70" fmla="*/ 21432 w 1321594"/>
                <a:gd name="connsiteY70" fmla="*/ 252412 h 1388269"/>
                <a:gd name="connsiteX71" fmla="*/ 4763 w 1321594"/>
                <a:gd name="connsiteY71" fmla="*/ 228600 h 1388269"/>
                <a:gd name="connsiteX72" fmla="*/ 0 w 1321594"/>
                <a:gd name="connsiteY72" fmla="*/ 207169 h 1388269"/>
                <a:gd name="connsiteX73" fmla="*/ 4763 w 1321594"/>
                <a:gd name="connsiteY73" fmla="*/ 188119 h 1388269"/>
                <a:gd name="connsiteX74" fmla="*/ 19050 w 1321594"/>
                <a:gd name="connsiteY74" fmla="*/ 185737 h 1388269"/>
                <a:gd name="connsiteX75" fmla="*/ 45244 w 1321594"/>
                <a:gd name="connsiteY75" fmla="*/ 195262 h 1388269"/>
                <a:gd name="connsiteX76" fmla="*/ 92869 w 1321594"/>
                <a:gd name="connsiteY76" fmla="*/ 219075 h 1388269"/>
                <a:gd name="connsiteX77" fmla="*/ 154782 w 1321594"/>
                <a:gd name="connsiteY77" fmla="*/ 245269 h 1388269"/>
                <a:gd name="connsiteX78" fmla="*/ 211932 w 1321594"/>
                <a:gd name="connsiteY78" fmla="*/ 266700 h 1388269"/>
                <a:gd name="connsiteX79" fmla="*/ 266700 w 1321594"/>
                <a:gd name="connsiteY79" fmla="*/ 280987 h 1388269"/>
                <a:gd name="connsiteX80" fmla="*/ 314325 w 1321594"/>
                <a:gd name="connsiteY80" fmla="*/ 280987 h 1388269"/>
                <a:gd name="connsiteX81" fmla="*/ 366713 w 1321594"/>
                <a:gd name="connsiteY81" fmla="*/ 273844 h 1388269"/>
                <a:gd name="connsiteX82" fmla="*/ 438150 w 1321594"/>
                <a:gd name="connsiteY82" fmla="*/ 245269 h 1388269"/>
                <a:gd name="connsiteX83" fmla="*/ 492919 w 1321594"/>
                <a:gd name="connsiteY83" fmla="*/ 2190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21594" h="1388269">
                  <a:moveTo>
                    <a:pt x="492919" y="219075"/>
                  </a:moveTo>
                  <a:lnTo>
                    <a:pt x="821532" y="100012"/>
                  </a:lnTo>
                  <a:lnTo>
                    <a:pt x="888207" y="59531"/>
                  </a:lnTo>
                  <a:lnTo>
                    <a:pt x="950119" y="11906"/>
                  </a:lnTo>
                  <a:lnTo>
                    <a:pt x="971550" y="0"/>
                  </a:lnTo>
                  <a:lnTo>
                    <a:pt x="992982" y="4762"/>
                  </a:lnTo>
                  <a:lnTo>
                    <a:pt x="1042988" y="23812"/>
                  </a:lnTo>
                  <a:lnTo>
                    <a:pt x="1133475" y="71437"/>
                  </a:lnTo>
                  <a:lnTo>
                    <a:pt x="1202532" y="119062"/>
                  </a:lnTo>
                  <a:lnTo>
                    <a:pt x="1250157" y="157162"/>
                  </a:lnTo>
                  <a:lnTo>
                    <a:pt x="1295400" y="207169"/>
                  </a:lnTo>
                  <a:lnTo>
                    <a:pt x="1307307" y="228600"/>
                  </a:lnTo>
                  <a:lnTo>
                    <a:pt x="1312069" y="250031"/>
                  </a:lnTo>
                  <a:lnTo>
                    <a:pt x="1307307" y="271462"/>
                  </a:lnTo>
                  <a:lnTo>
                    <a:pt x="1290638" y="292894"/>
                  </a:lnTo>
                  <a:lnTo>
                    <a:pt x="1247775" y="319087"/>
                  </a:lnTo>
                  <a:lnTo>
                    <a:pt x="1171575" y="354806"/>
                  </a:lnTo>
                  <a:lnTo>
                    <a:pt x="1109663" y="381000"/>
                  </a:lnTo>
                  <a:lnTo>
                    <a:pt x="1085850" y="402431"/>
                  </a:lnTo>
                  <a:lnTo>
                    <a:pt x="1050132" y="440531"/>
                  </a:lnTo>
                  <a:lnTo>
                    <a:pt x="912019" y="578644"/>
                  </a:lnTo>
                  <a:lnTo>
                    <a:pt x="812007" y="681037"/>
                  </a:lnTo>
                  <a:lnTo>
                    <a:pt x="790575" y="702469"/>
                  </a:lnTo>
                  <a:lnTo>
                    <a:pt x="776288" y="726281"/>
                  </a:lnTo>
                  <a:lnTo>
                    <a:pt x="773907" y="740569"/>
                  </a:lnTo>
                  <a:lnTo>
                    <a:pt x="778669" y="759619"/>
                  </a:lnTo>
                  <a:lnTo>
                    <a:pt x="785813" y="769144"/>
                  </a:lnTo>
                  <a:lnTo>
                    <a:pt x="835819" y="809625"/>
                  </a:lnTo>
                  <a:lnTo>
                    <a:pt x="904875" y="859631"/>
                  </a:lnTo>
                  <a:lnTo>
                    <a:pt x="1092994" y="995362"/>
                  </a:lnTo>
                  <a:lnTo>
                    <a:pt x="1193007" y="1071562"/>
                  </a:lnTo>
                  <a:lnTo>
                    <a:pt x="1243013" y="1114425"/>
                  </a:lnTo>
                  <a:lnTo>
                    <a:pt x="1276350" y="1152525"/>
                  </a:lnTo>
                  <a:lnTo>
                    <a:pt x="1302544" y="1195387"/>
                  </a:lnTo>
                  <a:lnTo>
                    <a:pt x="1319213" y="1243012"/>
                  </a:lnTo>
                  <a:lnTo>
                    <a:pt x="1321594" y="1266825"/>
                  </a:lnTo>
                  <a:lnTo>
                    <a:pt x="1321594" y="1304925"/>
                  </a:lnTo>
                  <a:lnTo>
                    <a:pt x="1314450" y="1328737"/>
                  </a:lnTo>
                  <a:lnTo>
                    <a:pt x="1300163" y="1352550"/>
                  </a:lnTo>
                  <a:lnTo>
                    <a:pt x="1271588" y="1369219"/>
                  </a:lnTo>
                  <a:lnTo>
                    <a:pt x="1231107" y="1385887"/>
                  </a:lnTo>
                  <a:lnTo>
                    <a:pt x="1195388" y="1388269"/>
                  </a:lnTo>
                  <a:lnTo>
                    <a:pt x="916782" y="1216819"/>
                  </a:lnTo>
                  <a:lnTo>
                    <a:pt x="916782" y="1190625"/>
                  </a:lnTo>
                  <a:lnTo>
                    <a:pt x="912019" y="1152525"/>
                  </a:lnTo>
                  <a:lnTo>
                    <a:pt x="897732" y="1119187"/>
                  </a:lnTo>
                  <a:lnTo>
                    <a:pt x="876300" y="1078706"/>
                  </a:lnTo>
                  <a:lnTo>
                    <a:pt x="833438" y="1026319"/>
                  </a:lnTo>
                  <a:lnTo>
                    <a:pt x="757238" y="940594"/>
                  </a:lnTo>
                  <a:lnTo>
                    <a:pt x="657225" y="845344"/>
                  </a:lnTo>
                  <a:lnTo>
                    <a:pt x="616744" y="800100"/>
                  </a:lnTo>
                  <a:lnTo>
                    <a:pt x="602457" y="769144"/>
                  </a:lnTo>
                  <a:lnTo>
                    <a:pt x="597694" y="740569"/>
                  </a:lnTo>
                  <a:lnTo>
                    <a:pt x="611982" y="700087"/>
                  </a:lnTo>
                  <a:lnTo>
                    <a:pt x="683419" y="597694"/>
                  </a:lnTo>
                  <a:lnTo>
                    <a:pt x="871538" y="321469"/>
                  </a:lnTo>
                  <a:lnTo>
                    <a:pt x="883444" y="300037"/>
                  </a:lnTo>
                  <a:lnTo>
                    <a:pt x="878682" y="288131"/>
                  </a:lnTo>
                  <a:lnTo>
                    <a:pt x="871538" y="280987"/>
                  </a:lnTo>
                  <a:lnTo>
                    <a:pt x="857250" y="280987"/>
                  </a:lnTo>
                  <a:lnTo>
                    <a:pt x="826294" y="288131"/>
                  </a:lnTo>
                  <a:lnTo>
                    <a:pt x="776288" y="311944"/>
                  </a:lnTo>
                  <a:lnTo>
                    <a:pt x="647700" y="388144"/>
                  </a:lnTo>
                  <a:lnTo>
                    <a:pt x="390525" y="533400"/>
                  </a:lnTo>
                  <a:lnTo>
                    <a:pt x="354807" y="554831"/>
                  </a:lnTo>
                  <a:lnTo>
                    <a:pt x="335757" y="550069"/>
                  </a:lnTo>
                  <a:lnTo>
                    <a:pt x="292894" y="533400"/>
                  </a:lnTo>
                  <a:lnTo>
                    <a:pt x="273844" y="519112"/>
                  </a:lnTo>
                  <a:lnTo>
                    <a:pt x="254794" y="502444"/>
                  </a:lnTo>
                  <a:lnTo>
                    <a:pt x="197644" y="445294"/>
                  </a:lnTo>
                  <a:lnTo>
                    <a:pt x="21432" y="252412"/>
                  </a:lnTo>
                  <a:lnTo>
                    <a:pt x="4763" y="228600"/>
                  </a:lnTo>
                  <a:lnTo>
                    <a:pt x="0" y="207169"/>
                  </a:lnTo>
                  <a:lnTo>
                    <a:pt x="4763" y="188119"/>
                  </a:lnTo>
                  <a:lnTo>
                    <a:pt x="19050" y="185737"/>
                  </a:lnTo>
                  <a:lnTo>
                    <a:pt x="45244" y="195262"/>
                  </a:lnTo>
                  <a:lnTo>
                    <a:pt x="92869" y="219075"/>
                  </a:lnTo>
                  <a:lnTo>
                    <a:pt x="154782" y="245269"/>
                  </a:lnTo>
                  <a:lnTo>
                    <a:pt x="211932" y="266700"/>
                  </a:lnTo>
                  <a:lnTo>
                    <a:pt x="266700" y="280987"/>
                  </a:lnTo>
                  <a:lnTo>
                    <a:pt x="314325" y="280987"/>
                  </a:lnTo>
                  <a:lnTo>
                    <a:pt x="366713" y="273844"/>
                  </a:lnTo>
                  <a:lnTo>
                    <a:pt x="438150" y="245269"/>
                  </a:lnTo>
                  <a:lnTo>
                    <a:pt x="49291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430BD90-7CEF-4F07-83CD-D8B11F4658AC}"/>
                </a:ext>
              </a:extLst>
            </p:cNvPr>
            <p:cNvSpPr/>
            <p:nvPr/>
          </p:nvSpPr>
          <p:spPr>
            <a:xfrm>
              <a:off x="4678363" y="1600200"/>
              <a:ext cx="2032000" cy="839788"/>
            </a:xfrm>
            <a:custGeom>
              <a:avLst/>
              <a:gdLst>
                <a:gd name="connsiteX0" fmla="*/ 452438 w 2031207"/>
                <a:gd name="connsiteY0" fmla="*/ 361950 h 840581"/>
                <a:gd name="connsiteX1" fmla="*/ 100013 w 2031207"/>
                <a:gd name="connsiteY1" fmla="*/ 409575 h 840581"/>
                <a:gd name="connsiteX2" fmla="*/ 0 w 2031207"/>
                <a:gd name="connsiteY2" fmla="*/ 254794 h 840581"/>
                <a:gd name="connsiteX3" fmla="*/ 273844 w 2031207"/>
                <a:gd name="connsiteY3" fmla="*/ 221456 h 840581"/>
                <a:gd name="connsiteX4" fmla="*/ 542925 w 2031207"/>
                <a:gd name="connsiteY4" fmla="*/ 185738 h 840581"/>
                <a:gd name="connsiteX5" fmla="*/ 831057 w 2031207"/>
                <a:gd name="connsiteY5" fmla="*/ 150019 h 840581"/>
                <a:gd name="connsiteX6" fmla="*/ 997744 w 2031207"/>
                <a:gd name="connsiteY6" fmla="*/ 135731 h 840581"/>
                <a:gd name="connsiteX7" fmla="*/ 1183482 w 2031207"/>
                <a:gd name="connsiteY7" fmla="*/ 114300 h 840581"/>
                <a:gd name="connsiteX8" fmla="*/ 1552575 w 2031207"/>
                <a:gd name="connsiteY8" fmla="*/ 71438 h 840581"/>
                <a:gd name="connsiteX9" fmla="*/ 1585913 w 2031207"/>
                <a:gd name="connsiteY9" fmla="*/ 66675 h 840581"/>
                <a:gd name="connsiteX10" fmla="*/ 1624013 w 2031207"/>
                <a:gd name="connsiteY10" fmla="*/ 57150 h 840581"/>
                <a:gd name="connsiteX11" fmla="*/ 1671638 w 2031207"/>
                <a:gd name="connsiteY11" fmla="*/ 35719 h 840581"/>
                <a:gd name="connsiteX12" fmla="*/ 1738313 w 2031207"/>
                <a:gd name="connsiteY12" fmla="*/ 0 h 840581"/>
                <a:gd name="connsiteX13" fmla="*/ 1762125 w 2031207"/>
                <a:gd name="connsiteY13" fmla="*/ 2381 h 840581"/>
                <a:gd name="connsiteX14" fmla="*/ 1824038 w 2031207"/>
                <a:gd name="connsiteY14" fmla="*/ 30956 h 840581"/>
                <a:gd name="connsiteX15" fmla="*/ 1878807 w 2031207"/>
                <a:gd name="connsiteY15" fmla="*/ 61913 h 840581"/>
                <a:gd name="connsiteX16" fmla="*/ 1909763 w 2031207"/>
                <a:gd name="connsiteY16" fmla="*/ 85725 h 840581"/>
                <a:gd name="connsiteX17" fmla="*/ 1950244 w 2031207"/>
                <a:gd name="connsiteY17" fmla="*/ 116681 h 840581"/>
                <a:gd name="connsiteX18" fmla="*/ 1985963 w 2031207"/>
                <a:gd name="connsiteY18" fmla="*/ 150019 h 840581"/>
                <a:gd name="connsiteX19" fmla="*/ 2009775 w 2031207"/>
                <a:gd name="connsiteY19" fmla="*/ 178594 h 840581"/>
                <a:gd name="connsiteX20" fmla="*/ 2019300 w 2031207"/>
                <a:gd name="connsiteY20" fmla="*/ 197644 h 840581"/>
                <a:gd name="connsiteX21" fmla="*/ 2026444 w 2031207"/>
                <a:gd name="connsiteY21" fmla="*/ 216694 h 840581"/>
                <a:gd name="connsiteX22" fmla="*/ 2031207 w 2031207"/>
                <a:gd name="connsiteY22" fmla="*/ 245269 h 840581"/>
                <a:gd name="connsiteX23" fmla="*/ 2026444 w 2031207"/>
                <a:gd name="connsiteY23" fmla="*/ 257175 h 840581"/>
                <a:gd name="connsiteX24" fmla="*/ 2007394 w 2031207"/>
                <a:gd name="connsiteY24" fmla="*/ 285750 h 840581"/>
                <a:gd name="connsiteX25" fmla="*/ 1943100 w 2031207"/>
                <a:gd name="connsiteY25" fmla="*/ 350044 h 840581"/>
                <a:gd name="connsiteX26" fmla="*/ 1907382 w 2031207"/>
                <a:gd name="connsiteY26" fmla="*/ 442913 h 840581"/>
                <a:gd name="connsiteX27" fmla="*/ 1850232 w 2031207"/>
                <a:gd name="connsiteY27" fmla="*/ 604838 h 840581"/>
                <a:gd name="connsiteX28" fmla="*/ 1816894 w 2031207"/>
                <a:gd name="connsiteY28" fmla="*/ 711994 h 840581"/>
                <a:gd name="connsiteX29" fmla="*/ 1793082 w 2031207"/>
                <a:gd name="connsiteY29" fmla="*/ 759619 h 840581"/>
                <a:gd name="connsiteX30" fmla="*/ 1769269 w 2031207"/>
                <a:gd name="connsiteY30" fmla="*/ 795338 h 840581"/>
                <a:gd name="connsiteX31" fmla="*/ 1745457 w 2031207"/>
                <a:gd name="connsiteY31" fmla="*/ 819150 h 840581"/>
                <a:gd name="connsiteX32" fmla="*/ 1716882 w 2031207"/>
                <a:gd name="connsiteY32" fmla="*/ 835819 h 840581"/>
                <a:gd name="connsiteX33" fmla="*/ 1695450 w 2031207"/>
                <a:gd name="connsiteY33" fmla="*/ 840581 h 840581"/>
                <a:gd name="connsiteX34" fmla="*/ 1678782 w 2031207"/>
                <a:gd name="connsiteY34" fmla="*/ 840581 h 840581"/>
                <a:gd name="connsiteX35" fmla="*/ 1647825 w 2031207"/>
                <a:gd name="connsiteY35" fmla="*/ 835819 h 840581"/>
                <a:gd name="connsiteX36" fmla="*/ 1624013 w 2031207"/>
                <a:gd name="connsiteY36" fmla="*/ 821531 h 840581"/>
                <a:gd name="connsiteX37" fmla="*/ 1604963 w 2031207"/>
                <a:gd name="connsiteY37" fmla="*/ 607219 h 840581"/>
                <a:gd name="connsiteX38" fmla="*/ 1621632 w 2031207"/>
                <a:gd name="connsiteY38" fmla="*/ 500063 h 840581"/>
                <a:gd name="connsiteX39" fmla="*/ 1652588 w 2031207"/>
                <a:gd name="connsiteY39" fmla="*/ 357188 h 840581"/>
                <a:gd name="connsiteX40" fmla="*/ 1669257 w 2031207"/>
                <a:gd name="connsiteY40" fmla="*/ 278606 h 840581"/>
                <a:gd name="connsiteX41" fmla="*/ 1669257 w 2031207"/>
                <a:gd name="connsiteY41" fmla="*/ 266700 h 840581"/>
                <a:gd name="connsiteX42" fmla="*/ 1659732 w 2031207"/>
                <a:gd name="connsiteY42" fmla="*/ 247650 h 840581"/>
                <a:gd name="connsiteX43" fmla="*/ 1645444 w 2031207"/>
                <a:gd name="connsiteY43" fmla="*/ 230981 h 840581"/>
                <a:gd name="connsiteX44" fmla="*/ 1628775 w 2031207"/>
                <a:gd name="connsiteY44" fmla="*/ 214313 h 840581"/>
                <a:gd name="connsiteX45" fmla="*/ 1607344 w 2031207"/>
                <a:gd name="connsiteY45" fmla="*/ 204788 h 840581"/>
                <a:gd name="connsiteX46" fmla="*/ 1576388 w 2031207"/>
                <a:gd name="connsiteY46" fmla="*/ 202406 h 840581"/>
                <a:gd name="connsiteX47" fmla="*/ 1314450 w 2031207"/>
                <a:gd name="connsiteY47" fmla="*/ 233363 h 840581"/>
                <a:gd name="connsiteX48" fmla="*/ 1000125 w 2031207"/>
                <a:gd name="connsiteY48" fmla="*/ 273844 h 840581"/>
                <a:gd name="connsiteX49" fmla="*/ 823913 w 2031207"/>
                <a:gd name="connsiteY49" fmla="*/ 311944 h 840581"/>
                <a:gd name="connsiteX50" fmla="*/ 452438 w 2031207"/>
                <a:gd name="connsiteY50" fmla="*/ 36195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1207" h="840581">
                  <a:moveTo>
                    <a:pt x="452438" y="361950"/>
                  </a:moveTo>
                  <a:lnTo>
                    <a:pt x="100013" y="409575"/>
                  </a:lnTo>
                  <a:lnTo>
                    <a:pt x="0" y="254794"/>
                  </a:lnTo>
                  <a:lnTo>
                    <a:pt x="273844" y="221456"/>
                  </a:lnTo>
                  <a:lnTo>
                    <a:pt x="542925" y="185738"/>
                  </a:lnTo>
                  <a:lnTo>
                    <a:pt x="831057" y="150019"/>
                  </a:lnTo>
                  <a:lnTo>
                    <a:pt x="997744" y="135731"/>
                  </a:lnTo>
                  <a:lnTo>
                    <a:pt x="1183482" y="114300"/>
                  </a:lnTo>
                  <a:lnTo>
                    <a:pt x="1552575" y="71438"/>
                  </a:lnTo>
                  <a:lnTo>
                    <a:pt x="1585913" y="66675"/>
                  </a:lnTo>
                  <a:lnTo>
                    <a:pt x="1624013" y="57150"/>
                  </a:lnTo>
                  <a:lnTo>
                    <a:pt x="1671638" y="35719"/>
                  </a:lnTo>
                  <a:lnTo>
                    <a:pt x="1738313" y="0"/>
                  </a:lnTo>
                  <a:lnTo>
                    <a:pt x="1762125" y="2381"/>
                  </a:lnTo>
                  <a:lnTo>
                    <a:pt x="1824038" y="30956"/>
                  </a:lnTo>
                  <a:lnTo>
                    <a:pt x="1878807" y="61913"/>
                  </a:lnTo>
                  <a:lnTo>
                    <a:pt x="1909763" y="85725"/>
                  </a:lnTo>
                  <a:lnTo>
                    <a:pt x="1950244" y="116681"/>
                  </a:lnTo>
                  <a:lnTo>
                    <a:pt x="1985963" y="150019"/>
                  </a:lnTo>
                  <a:lnTo>
                    <a:pt x="2009775" y="178594"/>
                  </a:lnTo>
                  <a:lnTo>
                    <a:pt x="2019300" y="197644"/>
                  </a:lnTo>
                  <a:lnTo>
                    <a:pt x="2026444" y="216694"/>
                  </a:lnTo>
                  <a:lnTo>
                    <a:pt x="2031207" y="245269"/>
                  </a:lnTo>
                  <a:lnTo>
                    <a:pt x="2026444" y="257175"/>
                  </a:lnTo>
                  <a:lnTo>
                    <a:pt x="2007394" y="285750"/>
                  </a:lnTo>
                  <a:lnTo>
                    <a:pt x="1943100" y="350044"/>
                  </a:lnTo>
                  <a:lnTo>
                    <a:pt x="1907382" y="442913"/>
                  </a:lnTo>
                  <a:lnTo>
                    <a:pt x="1850232" y="604838"/>
                  </a:lnTo>
                  <a:lnTo>
                    <a:pt x="1816894" y="711994"/>
                  </a:lnTo>
                  <a:lnTo>
                    <a:pt x="1793082" y="759619"/>
                  </a:lnTo>
                  <a:lnTo>
                    <a:pt x="1769269" y="795338"/>
                  </a:lnTo>
                  <a:lnTo>
                    <a:pt x="1745457" y="819150"/>
                  </a:lnTo>
                  <a:lnTo>
                    <a:pt x="1716882" y="835819"/>
                  </a:lnTo>
                  <a:lnTo>
                    <a:pt x="1695450" y="840581"/>
                  </a:lnTo>
                  <a:lnTo>
                    <a:pt x="1678782" y="840581"/>
                  </a:lnTo>
                  <a:lnTo>
                    <a:pt x="1647825" y="835819"/>
                  </a:lnTo>
                  <a:lnTo>
                    <a:pt x="1624013" y="821531"/>
                  </a:lnTo>
                  <a:lnTo>
                    <a:pt x="1604963" y="607219"/>
                  </a:lnTo>
                  <a:lnTo>
                    <a:pt x="1621632" y="500063"/>
                  </a:lnTo>
                  <a:lnTo>
                    <a:pt x="1652588" y="357188"/>
                  </a:lnTo>
                  <a:lnTo>
                    <a:pt x="1669257" y="278606"/>
                  </a:lnTo>
                  <a:lnTo>
                    <a:pt x="1669257" y="266700"/>
                  </a:lnTo>
                  <a:lnTo>
                    <a:pt x="1659732" y="247650"/>
                  </a:lnTo>
                  <a:lnTo>
                    <a:pt x="1645444" y="230981"/>
                  </a:lnTo>
                  <a:lnTo>
                    <a:pt x="1628775" y="214313"/>
                  </a:lnTo>
                  <a:lnTo>
                    <a:pt x="1607344" y="204788"/>
                  </a:lnTo>
                  <a:lnTo>
                    <a:pt x="1576388" y="202406"/>
                  </a:lnTo>
                  <a:lnTo>
                    <a:pt x="1314450" y="233363"/>
                  </a:lnTo>
                  <a:lnTo>
                    <a:pt x="1000125" y="273844"/>
                  </a:lnTo>
                  <a:lnTo>
                    <a:pt x="823913" y="311944"/>
                  </a:lnTo>
                  <a:lnTo>
                    <a:pt x="452438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55B252E-0F65-4326-82F6-E7D188E1C239}"/>
                </a:ext>
              </a:extLst>
            </p:cNvPr>
            <p:cNvSpPr/>
            <p:nvPr/>
          </p:nvSpPr>
          <p:spPr>
            <a:xfrm>
              <a:off x="4811713" y="2176463"/>
              <a:ext cx="1527175" cy="301625"/>
            </a:xfrm>
            <a:custGeom>
              <a:avLst/>
              <a:gdLst>
                <a:gd name="connsiteX0" fmla="*/ 433388 w 1526382"/>
                <a:gd name="connsiteY0" fmla="*/ 250031 h 302418"/>
                <a:gd name="connsiteX1" fmla="*/ 42863 w 1526382"/>
                <a:gd name="connsiteY1" fmla="*/ 302418 h 302418"/>
                <a:gd name="connsiteX2" fmla="*/ 0 w 1526382"/>
                <a:gd name="connsiteY2" fmla="*/ 145256 h 302418"/>
                <a:gd name="connsiteX3" fmla="*/ 342900 w 1526382"/>
                <a:gd name="connsiteY3" fmla="*/ 107156 h 302418"/>
                <a:gd name="connsiteX4" fmla="*/ 697707 w 1526382"/>
                <a:gd name="connsiteY4" fmla="*/ 66675 h 302418"/>
                <a:gd name="connsiteX5" fmla="*/ 862013 w 1526382"/>
                <a:gd name="connsiteY5" fmla="*/ 52387 h 302418"/>
                <a:gd name="connsiteX6" fmla="*/ 1524000 w 1526382"/>
                <a:gd name="connsiteY6" fmla="*/ 0 h 302418"/>
                <a:gd name="connsiteX7" fmla="*/ 1526382 w 1526382"/>
                <a:gd name="connsiteY7" fmla="*/ 250031 h 302418"/>
                <a:gd name="connsiteX8" fmla="*/ 1490663 w 1526382"/>
                <a:gd name="connsiteY8" fmla="*/ 245268 h 302418"/>
                <a:gd name="connsiteX9" fmla="*/ 1393032 w 1526382"/>
                <a:gd name="connsiteY9" fmla="*/ 192881 h 302418"/>
                <a:gd name="connsiteX10" fmla="*/ 1316832 w 1526382"/>
                <a:gd name="connsiteY10" fmla="*/ 159543 h 302418"/>
                <a:gd name="connsiteX11" fmla="*/ 862013 w 1526382"/>
                <a:gd name="connsiteY11" fmla="*/ 207168 h 302418"/>
                <a:gd name="connsiteX12" fmla="*/ 690563 w 1526382"/>
                <a:gd name="connsiteY12" fmla="*/ 223837 h 302418"/>
                <a:gd name="connsiteX13" fmla="*/ 433388 w 1526382"/>
                <a:gd name="connsiteY13" fmla="*/ 250031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6382" h="302418">
                  <a:moveTo>
                    <a:pt x="433388" y="250031"/>
                  </a:moveTo>
                  <a:lnTo>
                    <a:pt x="42863" y="302418"/>
                  </a:lnTo>
                  <a:lnTo>
                    <a:pt x="0" y="145256"/>
                  </a:lnTo>
                  <a:lnTo>
                    <a:pt x="342900" y="107156"/>
                  </a:lnTo>
                  <a:lnTo>
                    <a:pt x="697707" y="66675"/>
                  </a:lnTo>
                  <a:lnTo>
                    <a:pt x="862013" y="52387"/>
                  </a:lnTo>
                  <a:lnTo>
                    <a:pt x="1524000" y="0"/>
                  </a:lnTo>
                  <a:lnTo>
                    <a:pt x="1526382" y="250031"/>
                  </a:lnTo>
                  <a:lnTo>
                    <a:pt x="1490663" y="245268"/>
                  </a:lnTo>
                  <a:lnTo>
                    <a:pt x="1393032" y="192881"/>
                  </a:lnTo>
                  <a:lnTo>
                    <a:pt x="1316832" y="159543"/>
                  </a:lnTo>
                  <a:lnTo>
                    <a:pt x="862013" y="207168"/>
                  </a:lnTo>
                  <a:lnTo>
                    <a:pt x="690563" y="223837"/>
                  </a:lnTo>
                  <a:lnTo>
                    <a:pt x="4333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FD722E6-A965-405F-8C0E-1DCB388BC92C}"/>
                </a:ext>
              </a:extLst>
            </p:cNvPr>
            <p:cNvSpPr/>
            <p:nvPr/>
          </p:nvSpPr>
          <p:spPr>
            <a:xfrm>
              <a:off x="5292725" y="1287463"/>
              <a:ext cx="481013" cy="1500187"/>
            </a:xfrm>
            <a:custGeom>
              <a:avLst/>
              <a:gdLst>
                <a:gd name="connsiteX0" fmla="*/ 413359 w 481000"/>
                <a:gd name="connsiteY0" fmla="*/ 796655 h 1500618"/>
                <a:gd name="connsiteX1" fmla="*/ 410854 w 481000"/>
                <a:gd name="connsiteY1" fmla="*/ 954483 h 1500618"/>
                <a:gd name="connsiteX2" fmla="*/ 408349 w 481000"/>
                <a:gd name="connsiteY2" fmla="*/ 1079743 h 1500618"/>
                <a:gd name="connsiteX3" fmla="*/ 413359 w 481000"/>
                <a:gd name="connsiteY3" fmla="*/ 1453019 h 1500618"/>
                <a:gd name="connsiteX4" fmla="*/ 182880 w 481000"/>
                <a:gd name="connsiteY4" fmla="*/ 1500618 h 1500618"/>
                <a:gd name="connsiteX5" fmla="*/ 187891 w 481000"/>
                <a:gd name="connsiteY5" fmla="*/ 1097280 h 1500618"/>
                <a:gd name="connsiteX6" fmla="*/ 185385 w 481000"/>
                <a:gd name="connsiteY6" fmla="*/ 964504 h 1500618"/>
                <a:gd name="connsiteX7" fmla="*/ 187891 w 481000"/>
                <a:gd name="connsiteY7" fmla="*/ 618785 h 1500618"/>
                <a:gd name="connsiteX8" fmla="*/ 185385 w 481000"/>
                <a:gd name="connsiteY8" fmla="*/ 470978 h 1500618"/>
                <a:gd name="connsiteX9" fmla="*/ 187891 w 481000"/>
                <a:gd name="connsiteY9" fmla="*/ 380791 h 1500618"/>
                <a:gd name="connsiteX10" fmla="*/ 182880 w 481000"/>
                <a:gd name="connsiteY10" fmla="*/ 300624 h 1500618"/>
                <a:gd name="connsiteX11" fmla="*/ 175365 w 481000"/>
                <a:gd name="connsiteY11" fmla="*/ 235489 h 1500618"/>
                <a:gd name="connsiteX12" fmla="*/ 165344 w 481000"/>
                <a:gd name="connsiteY12" fmla="*/ 197911 h 1500618"/>
                <a:gd name="connsiteX13" fmla="*/ 152818 w 481000"/>
                <a:gd name="connsiteY13" fmla="*/ 170354 h 1500618"/>
                <a:gd name="connsiteX14" fmla="*/ 132776 w 481000"/>
                <a:gd name="connsiteY14" fmla="*/ 137786 h 1500618"/>
                <a:gd name="connsiteX15" fmla="*/ 112734 w 481000"/>
                <a:gd name="connsiteY15" fmla="*/ 115239 h 1500618"/>
                <a:gd name="connsiteX16" fmla="*/ 92693 w 481000"/>
                <a:gd name="connsiteY16" fmla="*/ 97703 h 1500618"/>
                <a:gd name="connsiteX17" fmla="*/ 77662 w 481000"/>
                <a:gd name="connsiteY17" fmla="*/ 90187 h 1500618"/>
                <a:gd name="connsiteX18" fmla="*/ 52609 w 481000"/>
                <a:gd name="connsiteY18" fmla="*/ 77661 h 1500618"/>
                <a:gd name="connsiteX19" fmla="*/ 27557 w 481000"/>
                <a:gd name="connsiteY19" fmla="*/ 67640 h 1500618"/>
                <a:gd name="connsiteX20" fmla="*/ 15031 w 481000"/>
                <a:gd name="connsiteY20" fmla="*/ 57619 h 1500618"/>
                <a:gd name="connsiteX21" fmla="*/ 5011 w 481000"/>
                <a:gd name="connsiteY21" fmla="*/ 42588 h 1500618"/>
                <a:gd name="connsiteX22" fmla="*/ 0 w 481000"/>
                <a:gd name="connsiteY22" fmla="*/ 27557 h 1500618"/>
                <a:gd name="connsiteX23" fmla="*/ 5011 w 481000"/>
                <a:gd name="connsiteY23" fmla="*/ 12526 h 1500618"/>
                <a:gd name="connsiteX24" fmla="*/ 17537 w 481000"/>
                <a:gd name="connsiteY24" fmla="*/ 2505 h 1500618"/>
                <a:gd name="connsiteX25" fmla="*/ 42589 w 481000"/>
                <a:gd name="connsiteY25" fmla="*/ 0 h 1500618"/>
                <a:gd name="connsiteX26" fmla="*/ 77662 w 481000"/>
                <a:gd name="connsiteY26" fmla="*/ 0 h 1500618"/>
                <a:gd name="connsiteX27" fmla="*/ 135281 w 481000"/>
                <a:gd name="connsiteY27" fmla="*/ 5010 h 1500618"/>
                <a:gd name="connsiteX28" fmla="*/ 227974 w 481000"/>
                <a:gd name="connsiteY28" fmla="*/ 20041 h 1500618"/>
                <a:gd name="connsiteX29" fmla="*/ 295614 w 481000"/>
                <a:gd name="connsiteY29" fmla="*/ 35072 h 1500618"/>
                <a:gd name="connsiteX30" fmla="*/ 360750 w 481000"/>
                <a:gd name="connsiteY30" fmla="*/ 57619 h 1500618"/>
                <a:gd name="connsiteX31" fmla="*/ 400833 w 481000"/>
                <a:gd name="connsiteY31" fmla="*/ 75156 h 1500618"/>
                <a:gd name="connsiteX32" fmla="*/ 443422 w 481000"/>
                <a:gd name="connsiteY32" fmla="*/ 100208 h 1500618"/>
                <a:gd name="connsiteX33" fmla="*/ 460958 w 481000"/>
                <a:gd name="connsiteY33" fmla="*/ 112734 h 1500618"/>
                <a:gd name="connsiteX34" fmla="*/ 473484 w 481000"/>
                <a:gd name="connsiteY34" fmla="*/ 130270 h 1500618"/>
                <a:gd name="connsiteX35" fmla="*/ 478494 w 481000"/>
                <a:gd name="connsiteY35" fmla="*/ 145302 h 1500618"/>
                <a:gd name="connsiteX36" fmla="*/ 481000 w 481000"/>
                <a:gd name="connsiteY36" fmla="*/ 167848 h 1500618"/>
                <a:gd name="connsiteX37" fmla="*/ 473484 w 481000"/>
                <a:gd name="connsiteY37" fmla="*/ 197911 h 1500618"/>
                <a:gd name="connsiteX38" fmla="*/ 445927 w 481000"/>
                <a:gd name="connsiteY38" fmla="*/ 230479 h 1500618"/>
                <a:gd name="connsiteX39" fmla="*/ 428390 w 481000"/>
                <a:gd name="connsiteY39" fmla="*/ 250520 h 1500618"/>
                <a:gd name="connsiteX40" fmla="*/ 413359 w 481000"/>
                <a:gd name="connsiteY40" fmla="*/ 288098 h 1500618"/>
                <a:gd name="connsiteX41" fmla="*/ 408349 w 481000"/>
                <a:gd name="connsiteY41" fmla="*/ 350728 h 1500618"/>
                <a:gd name="connsiteX42" fmla="*/ 410854 w 481000"/>
                <a:gd name="connsiteY42" fmla="*/ 463463 h 1500618"/>
                <a:gd name="connsiteX43" fmla="*/ 413359 w 481000"/>
                <a:gd name="connsiteY43" fmla="*/ 561166 h 1500618"/>
                <a:gd name="connsiteX44" fmla="*/ 413359 w 481000"/>
                <a:gd name="connsiteY44" fmla="*/ 7966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1000" h="1500618">
                  <a:moveTo>
                    <a:pt x="413359" y="796655"/>
                  </a:moveTo>
                  <a:lnTo>
                    <a:pt x="410854" y="954483"/>
                  </a:lnTo>
                  <a:lnTo>
                    <a:pt x="408349" y="1079743"/>
                  </a:lnTo>
                  <a:lnTo>
                    <a:pt x="413359" y="1453019"/>
                  </a:lnTo>
                  <a:lnTo>
                    <a:pt x="182880" y="1500618"/>
                  </a:lnTo>
                  <a:cubicBezTo>
                    <a:pt x="184550" y="1366172"/>
                    <a:pt x="186221" y="1231726"/>
                    <a:pt x="187891" y="1097280"/>
                  </a:cubicBezTo>
                  <a:cubicBezTo>
                    <a:pt x="187056" y="1053021"/>
                    <a:pt x="186220" y="1008763"/>
                    <a:pt x="185385" y="964504"/>
                  </a:cubicBezTo>
                  <a:cubicBezTo>
                    <a:pt x="186220" y="849264"/>
                    <a:pt x="187056" y="734025"/>
                    <a:pt x="187891" y="618785"/>
                  </a:cubicBezTo>
                  <a:cubicBezTo>
                    <a:pt x="187056" y="569516"/>
                    <a:pt x="186220" y="520247"/>
                    <a:pt x="185385" y="470978"/>
                  </a:cubicBezTo>
                  <a:cubicBezTo>
                    <a:pt x="186220" y="440916"/>
                    <a:pt x="187056" y="410853"/>
                    <a:pt x="187891" y="380791"/>
                  </a:cubicBezTo>
                  <a:lnTo>
                    <a:pt x="182880" y="300624"/>
                  </a:lnTo>
                  <a:lnTo>
                    <a:pt x="175365" y="235489"/>
                  </a:lnTo>
                  <a:lnTo>
                    <a:pt x="165344" y="197911"/>
                  </a:lnTo>
                  <a:lnTo>
                    <a:pt x="152818" y="170354"/>
                  </a:lnTo>
                  <a:lnTo>
                    <a:pt x="132776" y="137786"/>
                  </a:lnTo>
                  <a:lnTo>
                    <a:pt x="112734" y="115239"/>
                  </a:lnTo>
                  <a:lnTo>
                    <a:pt x="92693" y="97703"/>
                  </a:lnTo>
                  <a:lnTo>
                    <a:pt x="77662" y="90187"/>
                  </a:lnTo>
                  <a:lnTo>
                    <a:pt x="52609" y="77661"/>
                  </a:lnTo>
                  <a:lnTo>
                    <a:pt x="27557" y="67640"/>
                  </a:lnTo>
                  <a:lnTo>
                    <a:pt x="15031" y="57619"/>
                  </a:lnTo>
                  <a:lnTo>
                    <a:pt x="5011" y="42588"/>
                  </a:lnTo>
                  <a:lnTo>
                    <a:pt x="0" y="27557"/>
                  </a:lnTo>
                  <a:lnTo>
                    <a:pt x="5011" y="12526"/>
                  </a:lnTo>
                  <a:lnTo>
                    <a:pt x="17537" y="2505"/>
                  </a:lnTo>
                  <a:lnTo>
                    <a:pt x="42589" y="0"/>
                  </a:lnTo>
                  <a:lnTo>
                    <a:pt x="77662" y="0"/>
                  </a:lnTo>
                  <a:lnTo>
                    <a:pt x="135281" y="5010"/>
                  </a:lnTo>
                  <a:lnTo>
                    <a:pt x="227974" y="20041"/>
                  </a:lnTo>
                  <a:lnTo>
                    <a:pt x="295614" y="35072"/>
                  </a:lnTo>
                  <a:lnTo>
                    <a:pt x="360750" y="57619"/>
                  </a:lnTo>
                  <a:lnTo>
                    <a:pt x="400833" y="75156"/>
                  </a:lnTo>
                  <a:lnTo>
                    <a:pt x="443422" y="100208"/>
                  </a:lnTo>
                  <a:lnTo>
                    <a:pt x="460958" y="112734"/>
                  </a:lnTo>
                  <a:lnTo>
                    <a:pt x="473484" y="130270"/>
                  </a:lnTo>
                  <a:lnTo>
                    <a:pt x="478494" y="145302"/>
                  </a:lnTo>
                  <a:lnTo>
                    <a:pt x="481000" y="167848"/>
                  </a:lnTo>
                  <a:lnTo>
                    <a:pt x="473484" y="197911"/>
                  </a:lnTo>
                  <a:lnTo>
                    <a:pt x="445927" y="230479"/>
                  </a:lnTo>
                  <a:lnTo>
                    <a:pt x="428390" y="250520"/>
                  </a:lnTo>
                  <a:lnTo>
                    <a:pt x="413359" y="288098"/>
                  </a:lnTo>
                  <a:lnTo>
                    <a:pt x="408349" y="350728"/>
                  </a:lnTo>
                  <a:lnTo>
                    <a:pt x="410854" y="463463"/>
                  </a:lnTo>
                  <a:lnTo>
                    <a:pt x="413359" y="561166"/>
                  </a:lnTo>
                  <a:lnTo>
                    <a:pt x="413359" y="7966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6085497-E4AB-4EC5-850C-212D52E8089B}"/>
                </a:ext>
              </a:extLst>
            </p:cNvPr>
            <p:cNvSpPr/>
            <p:nvPr/>
          </p:nvSpPr>
          <p:spPr>
            <a:xfrm>
              <a:off x="3854450" y="2514600"/>
              <a:ext cx="3482975" cy="603250"/>
            </a:xfrm>
            <a:custGeom>
              <a:avLst/>
              <a:gdLst>
                <a:gd name="connsiteX0" fmla="*/ 2079625 w 3482975"/>
                <a:gd name="connsiteY0" fmla="*/ 298450 h 603250"/>
                <a:gd name="connsiteX1" fmla="*/ 1758950 w 3482975"/>
                <a:gd name="connsiteY1" fmla="*/ 333375 h 603250"/>
                <a:gd name="connsiteX2" fmla="*/ 1454150 w 3482975"/>
                <a:gd name="connsiteY2" fmla="*/ 374650 h 603250"/>
                <a:gd name="connsiteX3" fmla="*/ 1158875 w 3482975"/>
                <a:gd name="connsiteY3" fmla="*/ 422275 h 603250"/>
                <a:gd name="connsiteX4" fmla="*/ 904875 w 3482975"/>
                <a:gd name="connsiteY4" fmla="*/ 476250 h 603250"/>
                <a:gd name="connsiteX5" fmla="*/ 727075 w 3482975"/>
                <a:gd name="connsiteY5" fmla="*/ 517525 h 603250"/>
                <a:gd name="connsiteX6" fmla="*/ 644525 w 3482975"/>
                <a:gd name="connsiteY6" fmla="*/ 542925 h 603250"/>
                <a:gd name="connsiteX7" fmla="*/ 593725 w 3482975"/>
                <a:gd name="connsiteY7" fmla="*/ 565150 h 603250"/>
                <a:gd name="connsiteX8" fmla="*/ 530225 w 3482975"/>
                <a:gd name="connsiteY8" fmla="*/ 603250 h 603250"/>
                <a:gd name="connsiteX9" fmla="*/ 479425 w 3482975"/>
                <a:gd name="connsiteY9" fmla="*/ 600075 h 603250"/>
                <a:gd name="connsiteX10" fmla="*/ 403225 w 3482975"/>
                <a:gd name="connsiteY10" fmla="*/ 581025 h 603250"/>
                <a:gd name="connsiteX11" fmla="*/ 339725 w 3482975"/>
                <a:gd name="connsiteY11" fmla="*/ 555625 h 603250"/>
                <a:gd name="connsiteX12" fmla="*/ 260350 w 3482975"/>
                <a:gd name="connsiteY12" fmla="*/ 511175 h 603250"/>
                <a:gd name="connsiteX13" fmla="*/ 200025 w 3482975"/>
                <a:gd name="connsiteY13" fmla="*/ 473075 h 603250"/>
                <a:gd name="connsiteX14" fmla="*/ 111125 w 3482975"/>
                <a:gd name="connsiteY14" fmla="*/ 403225 h 603250"/>
                <a:gd name="connsiteX15" fmla="*/ 41275 w 3482975"/>
                <a:gd name="connsiteY15" fmla="*/ 339725 h 603250"/>
                <a:gd name="connsiteX16" fmla="*/ 25400 w 3482975"/>
                <a:gd name="connsiteY16" fmla="*/ 323850 h 603250"/>
                <a:gd name="connsiteX17" fmla="*/ 9525 w 3482975"/>
                <a:gd name="connsiteY17" fmla="*/ 301625 h 603250"/>
                <a:gd name="connsiteX18" fmla="*/ 0 w 3482975"/>
                <a:gd name="connsiteY18" fmla="*/ 276225 h 603250"/>
                <a:gd name="connsiteX19" fmla="*/ 0 w 3482975"/>
                <a:gd name="connsiteY19" fmla="*/ 263525 h 603250"/>
                <a:gd name="connsiteX20" fmla="*/ 9525 w 3482975"/>
                <a:gd name="connsiteY20" fmla="*/ 257175 h 603250"/>
                <a:gd name="connsiteX21" fmla="*/ 25400 w 3482975"/>
                <a:gd name="connsiteY21" fmla="*/ 254000 h 603250"/>
                <a:gd name="connsiteX22" fmla="*/ 44450 w 3482975"/>
                <a:gd name="connsiteY22" fmla="*/ 257175 h 603250"/>
                <a:gd name="connsiteX23" fmla="*/ 69850 w 3482975"/>
                <a:gd name="connsiteY23" fmla="*/ 266700 h 603250"/>
                <a:gd name="connsiteX24" fmla="*/ 123825 w 3482975"/>
                <a:gd name="connsiteY24" fmla="*/ 298450 h 603250"/>
                <a:gd name="connsiteX25" fmla="*/ 187325 w 3482975"/>
                <a:gd name="connsiteY25" fmla="*/ 330200 h 603250"/>
                <a:gd name="connsiteX26" fmla="*/ 247650 w 3482975"/>
                <a:gd name="connsiteY26" fmla="*/ 352425 h 603250"/>
                <a:gd name="connsiteX27" fmla="*/ 307975 w 3482975"/>
                <a:gd name="connsiteY27" fmla="*/ 371475 h 603250"/>
                <a:gd name="connsiteX28" fmla="*/ 371475 w 3482975"/>
                <a:gd name="connsiteY28" fmla="*/ 377825 h 603250"/>
                <a:gd name="connsiteX29" fmla="*/ 454025 w 3482975"/>
                <a:gd name="connsiteY29" fmla="*/ 374650 h 603250"/>
                <a:gd name="connsiteX30" fmla="*/ 609600 w 3482975"/>
                <a:gd name="connsiteY30" fmla="*/ 358775 h 603250"/>
                <a:gd name="connsiteX31" fmla="*/ 673100 w 3482975"/>
                <a:gd name="connsiteY31" fmla="*/ 342900 h 603250"/>
                <a:gd name="connsiteX32" fmla="*/ 958850 w 3482975"/>
                <a:gd name="connsiteY32" fmla="*/ 282575 h 603250"/>
                <a:gd name="connsiteX33" fmla="*/ 1250950 w 3482975"/>
                <a:gd name="connsiteY33" fmla="*/ 231775 h 603250"/>
                <a:gd name="connsiteX34" fmla="*/ 1466850 w 3482975"/>
                <a:gd name="connsiteY34" fmla="*/ 200025 h 603250"/>
                <a:gd name="connsiteX35" fmla="*/ 1654175 w 3482975"/>
                <a:gd name="connsiteY35" fmla="*/ 171450 h 603250"/>
                <a:gd name="connsiteX36" fmla="*/ 1838325 w 3482975"/>
                <a:gd name="connsiteY36" fmla="*/ 155575 h 603250"/>
                <a:gd name="connsiteX37" fmla="*/ 2035175 w 3482975"/>
                <a:gd name="connsiteY37" fmla="*/ 136525 h 603250"/>
                <a:gd name="connsiteX38" fmla="*/ 2320925 w 3482975"/>
                <a:gd name="connsiteY38" fmla="*/ 111125 h 603250"/>
                <a:gd name="connsiteX39" fmla="*/ 2616200 w 3482975"/>
                <a:gd name="connsiteY39" fmla="*/ 85725 h 603250"/>
                <a:gd name="connsiteX40" fmla="*/ 2924175 w 3482975"/>
                <a:gd name="connsiteY40" fmla="*/ 66675 h 603250"/>
                <a:gd name="connsiteX41" fmla="*/ 3054350 w 3482975"/>
                <a:gd name="connsiteY41" fmla="*/ 0 h 603250"/>
                <a:gd name="connsiteX42" fmla="*/ 3111500 w 3482975"/>
                <a:gd name="connsiteY42" fmla="*/ 6350 h 603250"/>
                <a:gd name="connsiteX43" fmla="*/ 3257550 w 3482975"/>
                <a:gd name="connsiteY43" fmla="*/ 50800 h 603250"/>
                <a:gd name="connsiteX44" fmla="*/ 3371850 w 3482975"/>
                <a:gd name="connsiteY44" fmla="*/ 95250 h 603250"/>
                <a:gd name="connsiteX45" fmla="*/ 3413125 w 3482975"/>
                <a:gd name="connsiteY45" fmla="*/ 117475 h 603250"/>
                <a:gd name="connsiteX46" fmla="*/ 3448050 w 3482975"/>
                <a:gd name="connsiteY46" fmla="*/ 142875 h 603250"/>
                <a:gd name="connsiteX47" fmla="*/ 3467100 w 3482975"/>
                <a:gd name="connsiteY47" fmla="*/ 165100 h 603250"/>
                <a:gd name="connsiteX48" fmla="*/ 3479800 w 3482975"/>
                <a:gd name="connsiteY48" fmla="*/ 190500 h 603250"/>
                <a:gd name="connsiteX49" fmla="*/ 3482975 w 3482975"/>
                <a:gd name="connsiteY49" fmla="*/ 222250 h 603250"/>
                <a:gd name="connsiteX50" fmla="*/ 3470275 w 3482975"/>
                <a:gd name="connsiteY50" fmla="*/ 247650 h 603250"/>
                <a:gd name="connsiteX51" fmla="*/ 3438525 w 3482975"/>
                <a:gd name="connsiteY51" fmla="*/ 273050 h 603250"/>
                <a:gd name="connsiteX52" fmla="*/ 3384550 w 3482975"/>
                <a:gd name="connsiteY52" fmla="*/ 285750 h 603250"/>
                <a:gd name="connsiteX53" fmla="*/ 3352800 w 3482975"/>
                <a:gd name="connsiteY53" fmla="*/ 288925 h 603250"/>
                <a:gd name="connsiteX54" fmla="*/ 3228975 w 3482975"/>
                <a:gd name="connsiteY54" fmla="*/ 282575 h 603250"/>
                <a:gd name="connsiteX55" fmla="*/ 3048000 w 3482975"/>
                <a:gd name="connsiteY55" fmla="*/ 273050 h 603250"/>
                <a:gd name="connsiteX56" fmla="*/ 2879725 w 3482975"/>
                <a:gd name="connsiteY56" fmla="*/ 266700 h 603250"/>
                <a:gd name="connsiteX57" fmla="*/ 2701925 w 3482975"/>
                <a:gd name="connsiteY57" fmla="*/ 266700 h 603250"/>
                <a:gd name="connsiteX58" fmla="*/ 2505075 w 3482975"/>
                <a:gd name="connsiteY58" fmla="*/ 273050 h 603250"/>
                <a:gd name="connsiteX59" fmla="*/ 2079625 w 3482975"/>
                <a:gd name="connsiteY59" fmla="*/ 29845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82975" h="603250">
                  <a:moveTo>
                    <a:pt x="2079625" y="298450"/>
                  </a:moveTo>
                  <a:lnTo>
                    <a:pt x="1758950" y="333375"/>
                  </a:lnTo>
                  <a:lnTo>
                    <a:pt x="1454150" y="374650"/>
                  </a:lnTo>
                  <a:lnTo>
                    <a:pt x="1158875" y="422275"/>
                  </a:lnTo>
                  <a:lnTo>
                    <a:pt x="904875" y="476250"/>
                  </a:lnTo>
                  <a:lnTo>
                    <a:pt x="727075" y="517525"/>
                  </a:lnTo>
                  <a:lnTo>
                    <a:pt x="644525" y="542925"/>
                  </a:lnTo>
                  <a:lnTo>
                    <a:pt x="593725" y="565150"/>
                  </a:lnTo>
                  <a:lnTo>
                    <a:pt x="530225" y="603250"/>
                  </a:lnTo>
                  <a:lnTo>
                    <a:pt x="479425" y="600075"/>
                  </a:lnTo>
                  <a:lnTo>
                    <a:pt x="403225" y="581025"/>
                  </a:lnTo>
                  <a:lnTo>
                    <a:pt x="339725" y="555625"/>
                  </a:lnTo>
                  <a:lnTo>
                    <a:pt x="260350" y="511175"/>
                  </a:lnTo>
                  <a:lnTo>
                    <a:pt x="200025" y="473075"/>
                  </a:lnTo>
                  <a:lnTo>
                    <a:pt x="111125" y="403225"/>
                  </a:lnTo>
                  <a:lnTo>
                    <a:pt x="41275" y="339725"/>
                  </a:lnTo>
                  <a:lnTo>
                    <a:pt x="25400" y="323850"/>
                  </a:lnTo>
                  <a:lnTo>
                    <a:pt x="9525" y="301625"/>
                  </a:lnTo>
                  <a:lnTo>
                    <a:pt x="0" y="276225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25400" y="254000"/>
                  </a:lnTo>
                  <a:lnTo>
                    <a:pt x="44450" y="257175"/>
                  </a:lnTo>
                  <a:lnTo>
                    <a:pt x="69850" y="266700"/>
                  </a:lnTo>
                  <a:lnTo>
                    <a:pt x="123825" y="298450"/>
                  </a:lnTo>
                  <a:lnTo>
                    <a:pt x="187325" y="330200"/>
                  </a:lnTo>
                  <a:lnTo>
                    <a:pt x="247650" y="352425"/>
                  </a:lnTo>
                  <a:lnTo>
                    <a:pt x="307975" y="371475"/>
                  </a:lnTo>
                  <a:lnTo>
                    <a:pt x="371475" y="377825"/>
                  </a:lnTo>
                  <a:lnTo>
                    <a:pt x="454025" y="374650"/>
                  </a:lnTo>
                  <a:lnTo>
                    <a:pt x="609600" y="358775"/>
                  </a:lnTo>
                  <a:lnTo>
                    <a:pt x="673100" y="342900"/>
                  </a:lnTo>
                  <a:lnTo>
                    <a:pt x="958850" y="282575"/>
                  </a:lnTo>
                  <a:lnTo>
                    <a:pt x="1250950" y="231775"/>
                  </a:lnTo>
                  <a:lnTo>
                    <a:pt x="1466850" y="200025"/>
                  </a:lnTo>
                  <a:lnTo>
                    <a:pt x="1654175" y="171450"/>
                  </a:lnTo>
                  <a:lnTo>
                    <a:pt x="1838325" y="155575"/>
                  </a:lnTo>
                  <a:lnTo>
                    <a:pt x="2035175" y="136525"/>
                  </a:lnTo>
                  <a:lnTo>
                    <a:pt x="2320925" y="111125"/>
                  </a:lnTo>
                  <a:lnTo>
                    <a:pt x="2616200" y="85725"/>
                  </a:lnTo>
                  <a:lnTo>
                    <a:pt x="2924175" y="66675"/>
                  </a:lnTo>
                  <a:lnTo>
                    <a:pt x="3054350" y="0"/>
                  </a:lnTo>
                  <a:lnTo>
                    <a:pt x="3111500" y="6350"/>
                  </a:lnTo>
                  <a:lnTo>
                    <a:pt x="3257550" y="50800"/>
                  </a:lnTo>
                  <a:lnTo>
                    <a:pt x="3371850" y="95250"/>
                  </a:lnTo>
                  <a:lnTo>
                    <a:pt x="3413125" y="117475"/>
                  </a:lnTo>
                  <a:lnTo>
                    <a:pt x="3448050" y="142875"/>
                  </a:lnTo>
                  <a:lnTo>
                    <a:pt x="3467100" y="165100"/>
                  </a:lnTo>
                  <a:lnTo>
                    <a:pt x="3479800" y="190500"/>
                  </a:lnTo>
                  <a:lnTo>
                    <a:pt x="3482975" y="222250"/>
                  </a:lnTo>
                  <a:lnTo>
                    <a:pt x="3470275" y="247650"/>
                  </a:lnTo>
                  <a:lnTo>
                    <a:pt x="3438525" y="273050"/>
                  </a:lnTo>
                  <a:lnTo>
                    <a:pt x="3384550" y="285750"/>
                  </a:lnTo>
                  <a:lnTo>
                    <a:pt x="3352800" y="288925"/>
                  </a:lnTo>
                  <a:lnTo>
                    <a:pt x="3228975" y="282575"/>
                  </a:lnTo>
                  <a:lnTo>
                    <a:pt x="3048000" y="273050"/>
                  </a:lnTo>
                  <a:lnTo>
                    <a:pt x="2879725" y="266700"/>
                  </a:lnTo>
                  <a:lnTo>
                    <a:pt x="2701925" y="266700"/>
                  </a:lnTo>
                  <a:lnTo>
                    <a:pt x="2505075" y="273050"/>
                  </a:lnTo>
                  <a:lnTo>
                    <a:pt x="2079625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7AC03B4-ACE3-477D-BC3B-368AA19EA486}"/>
                </a:ext>
              </a:extLst>
            </p:cNvPr>
            <p:cNvSpPr/>
            <p:nvPr/>
          </p:nvSpPr>
          <p:spPr>
            <a:xfrm>
              <a:off x="4827588" y="3046413"/>
              <a:ext cx="1846262" cy="1570037"/>
            </a:xfrm>
            <a:custGeom>
              <a:avLst/>
              <a:gdLst>
                <a:gd name="connsiteX0" fmla="*/ 788187 w 1846830"/>
                <a:gd name="connsiteY0" fmla="*/ 291063 h 1568647"/>
                <a:gd name="connsiteX1" fmla="*/ 92728 w 1846830"/>
                <a:gd name="connsiteY1" fmla="*/ 363185 h 1568647"/>
                <a:gd name="connsiteX2" fmla="*/ 0 w 1846830"/>
                <a:gd name="connsiteY2" fmla="*/ 213790 h 1568647"/>
                <a:gd name="connsiteX3" fmla="*/ 141667 w 1846830"/>
                <a:gd name="connsiteY3" fmla="*/ 221517 h 1568647"/>
                <a:gd name="connsiteX4" fmla="*/ 674853 w 1846830"/>
                <a:gd name="connsiteY4" fmla="*/ 157123 h 1568647"/>
                <a:gd name="connsiteX5" fmla="*/ 1396070 w 1846830"/>
                <a:gd name="connsiteY5" fmla="*/ 69546 h 1568647"/>
                <a:gd name="connsiteX6" fmla="*/ 1481070 w 1846830"/>
                <a:gd name="connsiteY6" fmla="*/ 25758 h 1568647"/>
                <a:gd name="connsiteX7" fmla="*/ 1522283 w 1846830"/>
                <a:gd name="connsiteY7" fmla="*/ 0 h 1568647"/>
                <a:gd name="connsiteX8" fmla="*/ 1555768 w 1846830"/>
                <a:gd name="connsiteY8" fmla="*/ 12879 h 1568647"/>
                <a:gd name="connsiteX9" fmla="*/ 1656223 w 1846830"/>
                <a:gd name="connsiteY9" fmla="*/ 66971 h 1568647"/>
                <a:gd name="connsiteX10" fmla="*/ 1733496 w 1846830"/>
                <a:gd name="connsiteY10" fmla="*/ 115910 h 1568647"/>
                <a:gd name="connsiteX11" fmla="*/ 1787587 w 1846830"/>
                <a:gd name="connsiteY11" fmla="*/ 159698 h 1568647"/>
                <a:gd name="connsiteX12" fmla="*/ 1815921 w 1846830"/>
                <a:gd name="connsiteY12" fmla="*/ 190608 h 1568647"/>
                <a:gd name="connsiteX13" fmla="*/ 1831375 w 1846830"/>
                <a:gd name="connsiteY13" fmla="*/ 213790 h 1568647"/>
                <a:gd name="connsiteX14" fmla="*/ 1844254 w 1846830"/>
                <a:gd name="connsiteY14" fmla="*/ 242123 h 1568647"/>
                <a:gd name="connsiteX15" fmla="*/ 1846830 w 1846830"/>
                <a:gd name="connsiteY15" fmla="*/ 265305 h 1568647"/>
                <a:gd name="connsiteX16" fmla="*/ 1839103 w 1846830"/>
                <a:gd name="connsiteY16" fmla="*/ 301366 h 1568647"/>
                <a:gd name="connsiteX17" fmla="*/ 1813345 w 1846830"/>
                <a:gd name="connsiteY17" fmla="*/ 337427 h 1568647"/>
                <a:gd name="connsiteX18" fmla="*/ 1787587 w 1846830"/>
                <a:gd name="connsiteY18" fmla="*/ 363185 h 1568647"/>
                <a:gd name="connsiteX19" fmla="*/ 1769557 w 1846830"/>
                <a:gd name="connsiteY19" fmla="*/ 383791 h 1568647"/>
                <a:gd name="connsiteX20" fmla="*/ 1754102 w 1846830"/>
                <a:gd name="connsiteY20" fmla="*/ 417276 h 1568647"/>
                <a:gd name="connsiteX21" fmla="*/ 1748951 w 1846830"/>
                <a:gd name="connsiteY21" fmla="*/ 458488 h 1568647"/>
                <a:gd name="connsiteX22" fmla="*/ 1748951 w 1846830"/>
                <a:gd name="connsiteY22" fmla="*/ 716066 h 1568647"/>
                <a:gd name="connsiteX23" fmla="*/ 1751526 w 1846830"/>
                <a:gd name="connsiteY23" fmla="*/ 1086977 h 1568647"/>
                <a:gd name="connsiteX24" fmla="*/ 1746375 w 1846830"/>
                <a:gd name="connsiteY24" fmla="*/ 1388343 h 1568647"/>
                <a:gd name="connsiteX25" fmla="*/ 1743799 w 1846830"/>
                <a:gd name="connsiteY25" fmla="*/ 1450162 h 1568647"/>
                <a:gd name="connsiteX26" fmla="*/ 1738648 w 1846830"/>
                <a:gd name="connsiteY26" fmla="*/ 1478495 h 1568647"/>
                <a:gd name="connsiteX27" fmla="*/ 1725769 w 1846830"/>
                <a:gd name="connsiteY27" fmla="*/ 1504253 h 1568647"/>
                <a:gd name="connsiteX28" fmla="*/ 1684556 w 1846830"/>
                <a:gd name="connsiteY28" fmla="*/ 1542889 h 1568647"/>
                <a:gd name="connsiteX29" fmla="*/ 1640768 w 1846830"/>
                <a:gd name="connsiteY29" fmla="*/ 1568647 h 1568647"/>
                <a:gd name="connsiteX30" fmla="*/ 1620162 w 1846830"/>
                <a:gd name="connsiteY30" fmla="*/ 1568647 h 1568647"/>
                <a:gd name="connsiteX31" fmla="*/ 1602132 w 1846830"/>
                <a:gd name="connsiteY31" fmla="*/ 1558344 h 1568647"/>
                <a:gd name="connsiteX32" fmla="*/ 1560919 w 1846830"/>
                <a:gd name="connsiteY32" fmla="*/ 1524859 h 1568647"/>
                <a:gd name="connsiteX33" fmla="*/ 1506828 w 1846830"/>
                <a:gd name="connsiteY33" fmla="*/ 1473344 h 1568647"/>
                <a:gd name="connsiteX34" fmla="*/ 1509404 w 1846830"/>
                <a:gd name="connsiteY34" fmla="*/ 1303342 h 1568647"/>
                <a:gd name="connsiteX35" fmla="*/ 1501676 w 1846830"/>
                <a:gd name="connsiteY35" fmla="*/ 999401 h 1568647"/>
                <a:gd name="connsiteX36" fmla="*/ 1501676 w 1846830"/>
                <a:gd name="connsiteY36" fmla="*/ 873188 h 1568647"/>
                <a:gd name="connsiteX37" fmla="*/ 1504252 w 1846830"/>
                <a:gd name="connsiteY37" fmla="*/ 600156 h 1568647"/>
                <a:gd name="connsiteX38" fmla="*/ 1504252 w 1846830"/>
                <a:gd name="connsiteY38" fmla="*/ 473943 h 1568647"/>
                <a:gd name="connsiteX39" fmla="*/ 1504252 w 1846830"/>
                <a:gd name="connsiteY39" fmla="*/ 370912 h 1568647"/>
                <a:gd name="connsiteX40" fmla="*/ 1496525 w 1846830"/>
                <a:gd name="connsiteY40" fmla="*/ 324548 h 1568647"/>
                <a:gd name="connsiteX41" fmla="*/ 1491373 w 1846830"/>
                <a:gd name="connsiteY41" fmla="*/ 291063 h 1568647"/>
                <a:gd name="connsiteX42" fmla="*/ 1483646 w 1846830"/>
                <a:gd name="connsiteY42" fmla="*/ 267881 h 1568647"/>
                <a:gd name="connsiteX43" fmla="*/ 1470767 w 1846830"/>
                <a:gd name="connsiteY43" fmla="*/ 252426 h 1568647"/>
                <a:gd name="connsiteX44" fmla="*/ 1455312 w 1846830"/>
                <a:gd name="connsiteY44" fmla="*/ 239547 h 1568647"/>
                <a:gd name="connsiteX45" fmla="*/ 1439858 w 1846830"/>
                <a:gd name="connsiteY45" fmla="*/ 231820 h 1568647"/>
                <a:gd name="connsiteX46" fmla="*/ 1401221 w 1846830"/>
                <a:gd name="connsiteY46" fmla="*/ 229244 h 1568647"/>
                <a:gd name="connsiteX47" fmla="*/ 1076673 w 1846830"/>
                <a:gd name="connsiteY47" fmla="*/ 262729 h 1568647"/>
                <a:gd name="connsiteX48" fmla="*/ 788187 w 1846830"/>
                <a:gd name="connsiteY48" fmla="*/ 291063 h 156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46830" h="1568647">
                  <a:moveTo>
                    <a:pt x="788187" y="291063"/>
                  </a:moveTo>
                  <a:lnTo>
                    <a:pt x="92728" y="363185"/>
                  </a:lnTo>
                  <a:lnTo>
                    <a:pt x="0" y="213790"/>
                  </a:lnTo>
                  <a:lnTo>
                    <a:pt x="141667" y="221517"/>
                  </a:lnTo>
                  <a:lnTo>
                    <a:pt x="674853" y="157123"/>
                  </a:lnTo>
                  <a:lnTo>
                    <a:pt x="1396070" y="69546"/>
                  </a:lnTo>
                  <a:lnTo>
                    <a:pt x="1481070" y="25758"/>
                  </a:lnTo>
                  <a:lnTo>
                    <a:pt x="1522283" y="0"/>
                  </a:lnTo>
                  <a:lnTo>
                    <a:pt x="1555768" y="12879"/>
                  </a:lnTo>
                  <a:lnTo>
                    <a:pt x="1656223" y="66971"/>
                  </a:lnTo>
                  <a:lnTo>
                    <a:pt x="1733496" y="115910"/>
                  </a:lnTo>
                  <a:lnTo>
                    <a:pt x="1787587" y="159698"/>
                  </a:lnTo>
                  <a:lnTo>
                    <a:pt x="1815921" y="190608"/>
                  </a:lnTo>
                  <a:lnTo>
                    <a:pt x="1831375" y="213790"/>
                  </a:lnTo>
                  <a:lnTo>
                    <a:pt x="1844254" y="242123"/>
                  </a:lnTo>
                  <a:lnTo>
                    <a:pt x="1846830" y="265305"/>
                  </a:lnTo>
                  <a:lnTo>
                    <a:pt x="1839103" y="301366"/>
                  </a:lnTo>
                  <a:lnTo>
                    <a:pt x="1813345" y="337427"/>
                  </a:lnTo>
                  <a:lnTo>
                    <a:pt x="1787587" y="363185"/>
                  </a:lnTo>
                  <a:lnTo>
                    <a:pt x="1769557" y="383791"/>
                  </a:lnTo>
                  <a:lnTo>
                    <a:pt x="1754102" y="417276"/>
                  </a:lnTo>
                  <a:lnTo>
                    <a:pt x="1748951" y="458488"/>
                  </a:lnTo>
                  <a:lnTo>
                    <a:pt x="1748951" y="716066"/>
                  </a:lnTo>
                  <a:cubicBezTo>
                    <a:pt x="1749809" y="839703"/>
                    <a:pt x="1750668" y="963340"/>
                    <a:pt x="1751526" y="1086977"/>
                  </a:cubicBezTo>
                  <a:lnTo>
                    <a:pt x="1746375" y="1388343"/>
                  </a:lnTo>
                  <a:lnTo>
                    <a:pt x="1743799" y="1450162"/>
                  </a:lnTo>
                  <a:lnTo>
                    <a:pt x="1738648" y="1478495"/>
                  </a:lnTo>
                  <a:lnTo>
                    <a:pt x="1725769" y="1504253"/>
                  </a:lnTo>
                  <a:lnTo>
                    <a:pt x="1684556" y="1542889"/>
                  </a:lnTo>
                  <a:lnTo>
                    <a:pt x="1640768" y="1568647"/>
                  </a:lnTo>
                  <a:lnTo>
                    <a:pt x="1620162" y="1568647"/>
                  </a:lnTo>
                  <a:lnTo>
                    <a:pt x="1602132" y="1558344"/>
                  </a:lnTo>
                  <a:lnTo>
                    <a:pt x="1560919" y="1524859"/>
                  </a:lnTo>
                  <a:lnTo>
                    <a:pt x="1506828" y="1473344"/>
                  </a:lnTo>
                  <a:cubicBezTo>
                    <a:pt x="1507687" y="1416677"/>
                    <a:pt x="1508545" y="1360009"/>
                    <a:pt x="1509404" y="1303342"/>
                  </a:cubicBezTo>
                  <a:lnTo>
                    <a:pt x="1501676" y="999401"/>
                  </a:lnTo>
                  <a:lnTo>
                    <a:pt x="1501676" y="873188"/>
                  </a:lnTo>
                  <a:cubicBezTo>
                    <a:pt x="1502535" y="782177"/>
                    <a:pt x="1504681" y="686444"/>
                    <a:pt x="1504252" y="600156"/>
                  </a:cubicBezTo>
                  <a:lnTo>
                    <a:pt x="1504252" y="473943"/>
                  </a:lnTo>
                  <a:lnTo>
                    <a:pt x="1504252" y="370912"/>
                  </a:lnTo>
                  <a:lnTo>
                    <a:pt x="1496525" y="324548"/>
                  </a:lnTo>
                  <a:lnTo>
                    <a:pt x="1491373" y="291063"/>
                  </a:lnTo>
                  <a:lnTo>
                    <a:pt x="1483646" y="267881"/>
                  </a:lnTo>
                  <a:lnTo>
                    <a:pt x="1470767" y="252426"/>
                  </a:lnTo>
                  <a:lnTo>
                    <a:pt x="1455312" y="239547"/>
                  </a:lnTo>
                  <a:lnTo>
                    <a:pt x="1439858" y="231820"/>
                  </a:lnTo>
                  <a:lnTo>
                    <a:pt x="1401221" y="229244"/>
                  </a:lnTo>
                  <a:lnTo>
                    <a:pt x="1076673" y="262729"/>
                  </a:lnTo>
                  <a:lnTo>
                    <a:pt x="788187" y="29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24C63B8-0C92-4A36-9377-0D1517E92D91}"/>
                </a:ext>
              </a:extLst>
            </p:cNvPr>
            <p:cNvSpPr/>
            <p:nvPr/>
          </p:nvSpPr>
          <p:spPr>
            <a:xfrm>
              <a:off x="4922838" y="3513138"/>
              <a:ext cx="1468437" cy="279400"/>
            </a:xfrm>
            <a:custGeom>
              <a:avLst/>
              <a:gdLst>
                <a:gd name="connsiteX0" fmla="*/ 540544 w 1469231"/>
                <a:gd name="connsiteY0" fmla="*/ 226219 h 280987"/>
                <a:gd name="connsiteX1" fmla="*/ 11906 w 1469231"/>
                <a:gd name="connsiteY1" fmla="*/ 280987 h 280987"/>
                <a:gd name="connsiteX2" fmla="*/ 0 w 1469231"/>
                <a:gd name="connsiteY2" fmla="*/ 152400 h 280987"/>
                <a:gd name="connsiteX3" fmla="*/ 169069 w 1469231"/>
                <a:gd name="connsiteY3" fmla="*/ 130969 h 280987"/>
                <a:gd name="connsiteX4" fmla="*/ 678656 w 1469231"/>
                <a:gd name="connsiteY4" fmla="*/ 80962 h 280987"/>
                <a:gd name="connsiteX5" fmla="*/ 1104900 w 1469231"/>
                <a:gd name="connsiteY5" fmla="*/ 38100 h 280987"/>
                <a:gd name="connsiteX6" fmla="*/ 1469231 w 1469231"/>
                <a:gd name="connsiteY6" fmla="*/ 0 h 280987"/>
                <a:gd name="connsiteX7" fmla="*/ 1469231 w 1469231"/>
                <a:gd name="connsiteY7" fmla="*/ 133350 h 280987"/>
                <a:gd name="connsiteX8" fmla="*/ 1133475 w 1469231"/>
                <a:gd name="connsiteY8" fmla="*/ 169069 h 280987"/>
                <a:gd name="connsiteX9" fmla="*/ 540544 w 1469231"/>
                <a:gd name="connsiteY9" fmla="*/ 226219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31" h="280987">
                  <a:moveTo>
                    <a:pt x="540544" y="226219"/>
                  </a:moveTo>
                  <a:lnTo>
                    <a:pt x="11906" y="280987"/>
                  </a:lnTo>
                  <a:lnTo>
                    <a:pt x="0" y="152400"/>
                  </a:lnTo>
                  <a:lnTo>
                    <a:pt x="169069" y="130969"/>
                  </a:lnTo>
                  <a:lnTo>
                    <a:pt x="678656" y="80962"/>
                  </a:lnTo>
                  <a:lnTo>
                    <a:pt x="1104900" y="38100"/>
                  </a:lnTo>
                  <a:lnTo>
                    <a:pt x="1469231" y="0"/>
                  </a:lnTo>
                  <a:lnTo>
                    <a:pt x="1469231" y="133350"/>
                  </a:lnTo>
                  <a:lnTo>
                    <a:pt x="1133475" y="169069"/>
                  </a:lnTo>
                  <a:lnTo>
                    <a:pt x="5405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C0136A1-8DDA-4E7F-9C63-43EE4D07EE3A}"/>
                </a:ext>
              </a:extLst>
            </p:cNvPr>
            <p:cNvSpPr/>
            <p:nvPr/>
          </p:nvSpPr>
          <p:spPr>
            <a:xfrm>
              <a:off x="4929188" y="3910013"/>
              <a:ext cx="1463675" cy="285750"/>
            </a:xfrm>
            <a:custGeom>
              <a:avLst/>
              <a:gdLst>
                <a:gd name="connsiteX0" fmla="*/ 521493 w 1464468"/>
                <a:gd name="connsiteY0" fmla="*/ 233362 h 285750"/>
                <a:gd name="connsiteX1" fmla="*/ 2381 w 1464468"/>
                <a:gd name="connsiteY1" fmla="*/ 285750 h 285750"/>
                <a:gd name="connsiteX2" fmla="*/ 0 w 1464468"/>
                <a:gd name="connsiteY2" fmla="*/ 147637 h 285750"/>
                <a:gd name="connsiteX3" fmla="*/ 454818 w 1464468"/>
                <a:gd name="connsiteY3" fmla="*/ 107156 h 285750"/>
                <a:gd name="connsiteX4" fmla="*/ 931068 w 1464468"/>
                <a:gd name="connsiteY4" fmla="*/ 57150 h 285750"/>
                <a:gd name="connsiteX5" fmla="*/ 1464468 w 1464468"/>
                <a:gd name="connsiteY5" fmla="*/ 0 h 285750"/>
                <a:gd name="connsiteX6" fmla="*/ 1464468 w 1464468"/>
                <a:gd name="connsiteY6" fmla="*/ 138112 h 285750"/>
                <a:gd name="connsiteX7" fmla="*/ 995362 w 1464468"/>
                <a:gd name="connsiteY7" fmla="*/ 185737 h 285750"/>
                <a:gd name="connsiteX8" fmla="*/ 521493 w 1464468"/>
                <a:gd name="connsiteY8" fmla="*/ 2333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68" h="285750">
                  <a:moveTo>
                    <a:pt x="521493" y="233362"/>
                  </a:moveTo>
                  <a:lnTo>
                    <a:pt x="2381" y="285750"/>
                  </a:lnTo>
                  <a:cubicBezTo>
                    <a:pt x="1587" y="239712"/>
                    <a:pt x="794" y="193675"/>
                    <a:pt x="0" y="147637"/>
                  </a:cubicBezTo>
                  <a:lnTo>
                    <a:pt x="454818" y="107156"/>
                  </a:lnTo>
                  <a:lnTo>
                    <a:pt x="931068" y="57150"/>
                  </a:lnTo>
                  <a:lnTo>
                    <a:pt x="1464468" y="0"/>
                  </a:lnTo>
                  <a:lnTo>
                    <a:pt x="1464468" y="138112"/>
                  </a:lnTo>
                  <a:lnTo>
                    <a:pt x="995362" y="185737"/>
                  </a:lnTo>
                  <a:lnTo>
                    <a:pt x="52149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E409C0F-5D32-403B-83D9-9CB4C71123E1}"/>
                </a:ext>
              </a:extLst>
            </p:cNvPr>
            <p:cNvSpPr/>
            <p:nvPr/>
          </p:nvSpPr>
          <p:spPr>
            <a:xfrm>
              <a:off x="4900613" y="4316413"/>
              <a:ext cx="1501775" cy="279400"/>
            </a:xfrm>
            <a:custGeom>
              <a:avLst/>
              <a:gdLst>
                <a:gd name="connsiteX0" fmla="*/ 690562 w 1502568"/>
                <a:gd name="connsiteY0" fmla="*/ 204788 h 278607"/>
                <a:gd name="connsiteX1" fmla="*/ 376237 w 1502568"/>
                <a:gd name="connsiteY1" fmla="*/ 238125 h 278607"/>
                <a:gd name="connsiteX2" fmla="*/ 240506 w 1502568"/>
                <a:gd name="connsiteY2" fmla="*/ 252413 h 278607"/>
                <a:gd name="connsiteX3" fmla="*/ 178593 w 1502568"/>
                <a:gd name="connsiteY3" fmla="*/ 271463 h 278607"/>
                <a:gd name="connsiteX4" fmla="*/ 35718 w 1502568"/>
                <a:gd name="connsiteY4" fmla="*/ 278607 h 278607"/>
                <a:gd name="connsiteX5" fmla="*/ 0 w 1502568"/>
                <a:gd name="connsiteY5" fmla="*/ 119063 h 278607"/>
                <a:gd name="connsiteX6" fmla="*/ 431006 w 1502568"/>
                <a:gd name="connsiteY6" fmla="*/ 88107 h 278607"/>
                <a:gd name="connsiteX7" fmla="*/ 914400 w 1502568"/>
                <a:gd name="connsiteY7" fmla="*/ 47625 h 278607"/>
                <a:gd name="connsiteX8" fmla="*/ 1488281 w 1502568"/>
                <a:gd name="connsiteY8" fmla="*/ 0 h 278607"/>
                <a:gd name="connsiteX9" fmla="*/ 1502568 w 1502568"/>
                <a:gd name="connsiteY9" fmla="*/ 211932 h 278607"/>
                <a:gd name="connsiteX10" fmla="*/ 1443037 w 1502568"/>
                <a:gd name="connsiteY10" fmla="*/ 211932 h 278607"/>
                <a:gd name="connsiteX11" fmla="*/ 1390650 w 1502568"/>
                <a:gd name="connsiteY11" fmla="*/ 169069 h 278607"/>
                <a:gd name="connsiteX12" fmla="*/ 1357312 w 1502568"/>
                <a:gd name="connsiteY12" fmla="*/ 142875 h 278607"/>
                <a:gd name="connsiteX13" fmla="*/ 1207293 w 1502568"/>
                <a:gd name="connsiteY13" fmla="*/ 157163 h 278607"/>
                <a:gd name="connsiteX14" fmla="*/ 842962 w 1502568"/>
                <a:gd name="connsiteY14" fmla="*/ 192882 h 278607"/>
                <a:gd name="connsiteX15" fmla="*/ 690562 w 1502568"/>
                <a:gd name="connsiteY15" fmla="*/ 204788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2568" h="278607">
                  <a:moveTo>
                    <a:pt x="690562" y="204788"/>
                  </a:moveTo>
                  <a:lnTo>
                    <a:pt x="376237" y="238125"/>
                  </a:lnTo>
                  <a:lnTo>
                    <a:pt x="240506" y="252413"/>
                  </a:lnTo>
                  <a:lnTo>
                    <a:pt x="178593" y="271463"/>
                  </a:lnTo>
                  <a:lnTo>
                    <a:pt x="35718" y="278607"/>
                  </a:lnTo>
                  <a:lnTo>
                    <a:pt x="0" y="119063"/>
                  </a:lnTo>
                  <a:lnTo>
                    <a:pt x="431006" y="88107"/>
                  </a:lnTo>
                  <a:lnTo>
                    <a:pt x="914400" y="47625"/>
                  </a:lnTo>
                  <a:lnTo>
                    <a:pt x="1488281" y="0"/>
                  </a:lnTo>
                  <a:lnTo>
                    <a:pt x="1502568" y="211932"/>
                  </a:lnTo>
                  <a:lnTo>
                    <a:pt x="1443037" y="211932"/>
                  </a:lnTo>
                  <a:lnTo>
                    <a:pt x="1390650" y="169069"/>
                  </a:lnTo>
                  <a:lnTo>
                    <a:pt x="1357312" y="142875"/>
                  </a:lnTo>
                  <a:lnTo>
                    <a:pt x="1207293" y="157163"/>
                  </a:lnTo>
                  <a:lnTo>
                    <a:pt x="842962" y="192882"/>
                  </a:lnTo>
                  <a:lnTo>
                    <a:pt x="690562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B8F2E88A-8291-46F8-BF0E-9EF44A353C42}"/>
                </a:ext>
              </a:extLst>
            </p:cNvPr>
            <p:cNvSpPr/>
            <p:nvPr/>
          </p:nvSpPr>
          <p:spPr>
            <a:xfrm>
              <a:off x="4381500" y="4533900"/>
              <a:ext cx="1074738" cy="703263"/>
            </a:xfrm>
            <a:custGeom>
              <a:avLst/>
              <a:gdLst>
                <a:gd name="connsiteX0" fmla="*/ 519113 w 1073944"/>
                <a:gd name="connsiteY0" fmla="*/ 554831 h 702469"/>
                <a:gd name="connsiteX1" fmla="*/ 280988 w 1073944"/>
                <a:gd name="connsiteY1" fmla="*/ 642938 h 702469"/>
                <a:gd name="connsiteX2" fmla="*/ 119063 w 1073944"/>
                <a:gd name="connsiteY2" fmla="*/ 688181 h 702469"/>
                <a:gd name="connsiteX3" fmla="*/ 61913 w 1073944"/>
                <a:gd name="connsiteY3" fmla="*/ 700088 h 702469"/>
                <a:gd name="connsiteX4" fmla="*/ 33338 w 1073944"/>
                <a:gd name="connsiteY4" fmla="*/ 702469 h 702469"/>
                <a:gd name="connsiteX5" fmla="*/ 9525 w 1073944"/>
                <a:gd name="connsiteY5" fmla="*/ 697706 h 702469"/>
                <a:gd name="connsiteX6" fmla="*/ 0 w 1073944"/>
                <a:gd name="connsiteY6" fmla="*/ 690563 h 702469"/>
                <a:gd name="connsiteX7" fmla="*/ 0 w 1073944"/>
                <a:gd name="connsiteY7" fmla="*/ 676275 h 702469"/>
                <a:gd name="connsiteX8" fmla="*/ 7144 w 1073944"/>
                <a:gd name="connsiteY8" fmla="*/ 659606 h 702469"/>
                <a:gd name="connsiteX9" fmla="*/ 23813 w 1073944"/>
                <a:gd name="connsiteY9" fmla="*/ 645319 h 702469"/>
                <a:gd name="connsiteX10" fmla="*/ 176213 w 1073944"/>
                <a:gd name="connsiteY10" fmla="*/ 569119 h 702469"/>
                <a:gd name="connsiteX11" fmla="*/ 269081 w 1073944"/>
                <a:gd name="connsiteY11" fmla="*/ 514350 h 702469"/>
                <a:gd name="connsiteX12" fmla="*/ 435769 w 1073944"/>
                <a:gd name="connsiteY12" fmla="*/ 409575 h 702469"/>
                <a:gd name="connsiteX13" fmla="*/ 566738 w 1073944"/>
                <a:gd name="connsiteY13" fmla="*/ 316706 h 702469"/>
                <a:gd name="connsiteX14" fmla="*/ 690563 w 1073944"/>
                <a:gd name="connsiteY14" fmla="*/ 219075 h 702469"/>
                <a:gd name="connsiteX15" fmla="*/ 704850 w 1073944"/>
                <a:gd name="connsiteY15" fmla="*/ 202406 h 702469"/>
                <a:gd name="connsiteX16" fmla="*/ 707231 w 1073944"/>
                <a:gd name="connsiteY16" fmla="*/ 180975 h 702469"/>
                <a:gd name="connsiteX17" fmla="*/ 702469 w 1073944"/>
                <a:gd name="connsiteY17" fmla="*/ 145256 h 702469"/>
                <a:gd name="connsiteX18" fmla="*/ 664369 w 1073944"/>
                <a:gd name="connsiteY18" fmla="*/ 0 h 702469"/>
                <a:gd name="connsiteX19" fmla="*/ 778669 w 1073944"/>
                <a:gd name="connsiteY19" fmla="*/ 16669 h 702469"/>
                <a:gd name="connsiteX20" fmla="*/ 864394 w 1073944"/>
                <a:gd name="connsiteY20" fmla="*/ 73819 h 702469"/>
                <a:gd name="connsiteX21" fmla="*/ 912019 w 1073944"/>
                <a:gd name="connsiteY21" fmla="*/ 102394 h 702469"/>
                <a:gd name="connsiteX22" fmla="*/ 954881 w 1073944"/>
                <a:gd name="connsiteY22" fmla="*/ 130969 h 702469"/>
                <a:gd name="connsiteX23" fmla="*/ 983456 w 1073944"/>
                <a:gd name="connsiteY23" fmla="*/ 154781 h 702469"/>
                <a:gd name="connsiteX24" fmla="*/ 1009650 w 1073944"/>
                <a:gd name="connsiteY24" fmla="*/ 180975 h 702469"/>
                <a:gd name="connsiteX25" fmla="*/ 1035844 w 1073944"/>
                <a:gd name="connsiteY25" fmla="*/ 216694 h 702469"/>
                <a:gd name="connsiteX26" fmla="*/ 1057275 w 1073944"/>
                <a:gd name="connsiteY26" fmla="*/ 254794 h 702469"/>
                <a:gd name="connsiteX27" fmla="*/ 1071563 w 1073944"/>
                <a:gd name="connsiteY27" fmla="*/ 288131 h 702469"/>
                <a:gd name="connsiteX28" fmla="*/ 1073944 w 1073944"/>
                <a:gd name="connsiteY28" fmla="*/ 311944 h 702469"/>
                <a:gd name="connsiteX29" fmla="*/ 1069181 w 1073944"/>
                <a:gd name="connsiteY29" fmla="*/ 335756 h 702469"/>
                <a:gd name="connsiteX30" fmla="*/ 1062038 w 1073944"/>
                <a:gd name="connsiteY30" fmla="*/ 350044 h 702469"/>
                <a:gd name="connsiteX31" fmla="*/ 1045369 w 1073944"/>
                <a:gd name="connsiteY31" fmla="*/ 359569 h 702469"/>
                <a:gd name="connsiteX32" fmla="*/ 1000125 w 1073944"/>
                <a:gd name="connsiteY32" fmla="*/ 371475 h 702469"/>
                <a:gd name="connsiteX33" fmla="*/ 921544 w 1073944"/>
                <a:gd name="connsiteY33" fmla="*/ 385763 h 702469"/>
                <a:gd name="connsiteX34" fmla="*/ 881063 w 1073944"/>
                <a:gd name="connsiteY34" fmla="*/ 395288 h 702469"/>
                <a:gd name="connsiteX35" fmla="*/ 838200 w 1073944"/>
                <a:gd name="connsiteY35" fmla="*/ 409575 h 702469"/>
                <a:gd name="connsiteX36" fmla="*/ 747713 w 1073944"/>
                <a:gd name="connsiteY36" fmla="*/ 454819 h 702469"/>
                <a:gd name="connsiteX37" fmla="*/ 650081 w 1073944"/>
                <a:gd name="connsiteY37" fmla="*/ 500063 h 702469"/>
                <a:gd name="connsiteX38" fmla="*/ 519113 w 1073944"/>
                <a:gd name="connsiteY38" fmla="*/ 5548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702469">
                  <a:moveTo>
                    <a:pt x="519113" y="554831"/>
                  </a:moveTo>
                  <a:lnTo>
                    <a:pt x="280988" y="642938"/>
                  </a:lnTo>
                  <a:lnTo>
                    <a:pt x="119063" y="688181"/>
                  </a:lnTo>
                  <a:lnTo>
                    <a:pt x="61913" y="700088"/>
                  </a:lnTo>
                  <a:lnTo>
                    <a:pt x="33338" y="702469"/>
                  </a:lnTo>
                  <a:lnTo>
                    <a:pt x="9525" y="697706"/>
                  </a:lnTo>
                  <a:lnTo>
                    <a:pt x="0" y="690563"/>
                  </a:lnTo>
                  <a:lnTo>
                    <a:pt x="0" y="676275"/>
                  </a:lnTo>
                  <a:lnTo>
                    <a:pt x="7144" y="659606"/>
                  </a:lnTo>
                  <a:lnTo>
                    <a:pt x="23813" y="645319"/>
                  </a:lnTo>
                  <a:lnTo>
                    <a:pt x="176213" y="569119"/>
                  </a:lnTo>
                  <a:lnTo>
                    <a:pt x="269081" y="514350"/>
                  </a:lnTo>
                  <a:lnTo>
                    <a:pt x="435769" y="409575"/>
                  </a:lnTo>
                  <a:lnTo>
                    <a:pt x="566738" y="316706"/>
                  </a:lnTo>
                  <a:lnTo>
                    <a:pt x="690563" y="219075"/>
                  </a:lnTo>
                  <a:lnTo>
                    <a:pt x="704850" y="202406"/>
                  </a:lnTo>
                  <a:lnTo>
                    <a:pt x="707231" y="180975"/>
                  </a:lnTo>
                  <a:lnTo>
                    <a:pt x="702469" y="145256"/>
                  </a:lnTo>
                  <a:lnTo>
                    <a:pt x="664369" y="0"/>
                  </a:lnTo>
                  <a:lnTo>
                    <a:pt x="778669" y="16669"/>
                  </a:lnTo>
                  <a:lnTo>
                    <a:pt x="864394" y="73819"/>
                  </a:lnTo>
                  <a:lnTo>
                    <a:pt x="912019" y="102394"/>
                  </a:lnTo>
                  <a:lnTo>
                    <a:pt x="954881" y="130969"/>
                  </a:lnTo>
                  <a:lnTo>
                    <a:pt x="983456" y="154781"/>
                  </a:lnTo>
                  <a:lnTo>
                    <a:pt x="1009650" y="180975"/>
                  </a:lnTo>
                  <a:lnTo>
                    <a:pt x="1035844" y="216694"/>
                  </a:lnTo>
                  <a:lnTo>
                    <a:pt x="1057275" y="254794"/>
                  </a:lnTo>
                  <a:lnTo>
                    <a:pt x="1071563" y="288131"/>
                  </a:lnTo>
                  <a:lnTo>
                    <a:pt x="1073944" y="311944"/>
                  </a:lnTo>
                  <a:lnTo>
                    <a:pt x="1069181" y="335756"/>
                  </a:lnTo>
                  <a:lnTo>
                    <a:pt x="1062038" y="350044"/>
                  </a:lnTo>
                  <a:lnTo>
                    <a:pt x="1045369" y="359569"/>
                  </a:lnTo>
                  <a:lnTo>
                    <a:pt x="1000125" y="371475"/>
                  </a:lnTo>
                  <a:lnTo>
                    <a:pt x="921544" y="385763"/>
                  </a:lnTo>
                  <a:lnTo>
                    <a:pt x="881063" y="395288"/>
                  </a:lnTo>
                  <a:lnTo>
                    <a:pt x="838200" y="409575"/>
                  </a:lnTo>
                  <a:lnTo>
                    <a:pt x="747713" y="454819"/>
                  </a:lnTo>
                  <a:lnTo>
                    <a:pt x="650081" y="500063"/>
                  </a:lnTo>
                  <a:lnTo>
                    <a:pt x="519113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4870E1A-D944-48BD-9642-EBF49DBED727}"/>
                </a:ext>
              </a:extLst>
            </p:cNvPr>
            <p:cNvSpPr/>
            <p:nvPr/>
          </p:nvSpPr>
          <p:spPr>
            <a:xfrm>
              <a:off x="5848350" y="4532313"/>
              <a:ext cx="971550" cy="784225"/>
            </a:xfrm>
            <a:custGeom>
              <a:avLst/>
              <a:gdLst>
                <a:gd name="connsiteX0" fmla="*/ 497681 w 971550"/>
                <a:gd name="connsiteY0" fmla="*/ 461962 h 785812"/>
                <a:gd name="connsiteX1" fmla="*/ 445294 w 971550"/>
                <a:gd name="connsiteY1" fmla="*/ 407194 h 785812"/>
                <a:gd name="connsiteX2" fmla="*/ 378619 w 971550"/>
                <a:gd name="connsiteY2" fmla="*/ 347662 h 785812"/>
                <a:gd name="connsiteX3" fmla="*/ 235744 w 971550"/>
                <a:gd name="connsiteY3" fmla="*/ 233362 h 785812"/>
                <a:gd name="connsiteX4" fmla="*/ 102394 w 971550"/>
                <a:gd name="connsiteY4" fmla="*/ 128587 h 785812"/>
                <a:gd name="connsiteX5" fmla="*/ 28575 w 971550"/>
                <a:gd name="connsiteY5" fmla="*/ 76200 h 785812"/>
                <a:gd name="connsiteX6" fmla="*/ 9525 w 971550"/>
                <a:gd name="connsiteY6" fmla="*/ 59531 h 785812"/>
                <a:gd name="connsiteX7" fmla="*/ 0 w 971550"/>
                <a:gd name="connsiteY7" fmla="*/ 40481 h 785812"/>
                <a:gd name="connsiteX8" fmla="*/ 0 w 971550"/>
                <a:gd name="connsiteY8" fmla="*/ 19050 h 785812"/>
                <a:gd name="connsiteX9" fmla="*/ 2381 w 971550"/>
                <a:gd name="connsiteY9" fmla="*/ 9525 h 785812"/>
                <a:gd name="connsiteX10" fmla="*/ 14288 w 971550"/>
                <a:gd name="connsiteY10" fmla="*/ 0 h 785812"/>
                <a:gd name="connsiteX11" fmla="*/ 30956 w 971550"/>
                <a:gd name="connsiteY11" fmla="*/ 0 h 785812"/>
                <a:gd name="connsiteX12" fmla="*/ 102394 w 971550"/>
                <a:gd name="connsiteY12" fmla="*/ 28575 h 785812"/>
                <a:gd name="connsiteX13" fmla="*/ 230981 w 971550"/>
                <a:gd name="connsiteY13" fmla="*/ 80962 h 785812"/>
                <a:gd name="connsiteX14" fmla="*/ 383381 w 971550"/>
                <a:gd name="connsiteY14" fmla="*/ 142875 h 785812"/>
                <a:gd name="connsiteX15" fmla="*/ 516731 w 971550"/>
                <a:gd name="connsiteY15" fmla="*/ 204787 h 785812"/>
                <a:gd name="connsiteX16" fmla="*/ 654844 w 971550"/>
                <a:gd name="connsiteY16" fmla="*/ 278606 h 785812"/>
                <a:gd name="connsiteX17" fmla="*/ 804863 w 971550"/>
                <a:gd name="connsiteY17" fmla="*/ 366712 h 785812"/>
                <a:gd name="connsiteX18" fmla="*/ 878681 w 971550"/>
                <a:gd name="connsiteY18" fmla="*/ 411956 h 785812"/>
                <a:gd name="connsiteX19" fmla="*/ 890588 w 971550"/>
                <a:gd name="connsiteY19" fmla="*/ 423862 h 785812"/>
                <a:gd name="connsiteX20" fmla="*/ 914400 w 971550"/>
                <a:gd name="connsiteY20" fmla="*/ 464344 h 785812"/>
                <a:gd name="connsiteX21" fmla="*/ 931069 w 971550"/>
                <a:gd name="connsiteY21" fmla="*/ 509587 h 785812"/>
                <a:gd name="connsiteX22" fmla="*/ 950119 w 971550"/>
                <a:gd name="connsiteY22" fmla="*/ 561975 h 785812"/>
                <a:gd name="connsiteX23" fmla="*/ 964406 w 971550"/>
                <a:gd name="connsiteY23" fmla="*/ 616744 h 785812"/>
                <a:gd name="connsiteX24" fmla="*/ 971550 w 971550"/>
                <a:gd name="connsiteY24" fmla="*/ 661987 h 785812"/>
                <a:gd name="connsiteX25" fmla="*/ 969169 w 971550"/>
                <a:gd name="connsiteY25" fmla="*/ 683419 h 785812"/>
                <a:gd name="connsiteX26" fmla="*/ 962025 w 971550"/>
                <a:gd name="connsiteY26" fmla="*/ 711994 h 785812"/>
                <a:gd name="connsiteX27" fmla="*/ 945356 w 971550"/>
                <a:gd name="connsiteY27" fmla="*/ 745331 h 785812"/>
                <a:gd name="connsiteX28" fmla="*/ 919163 w 971550"/>
                <a:gd name="connsiteY28" fmla="*/ 769144 h 785812"/>
                <a:gd name="connsiteX29" fmla="*/ 890588 w 971550"/>
                <a:gd name="connsiteY29" fmla="*/ 781050 h 785812"/>
                <a:gd name="connsiteX30" fmla="*/ 850106 w 971550"/>
                <a:gd name="connsiteY30" fmla="*/ 785812 h 785812"/>
                <a:gd name="connsiteX31" fmla="*/ 814388 w 971550"/>
                <a:gd name="connsiteY31" fmla="*/ 781050 h 785812"/>
                <a:gd name="connsiteX32" fmla="*/ 788194 w 971550"/>
                <a:gd name="connsiteY32" fmla="*/ 771525 h 785812"/>
                <a:gd name="connsiteX33" fmla="*/ 747713 w 971550"/>
                <a:gd name="connsiteY33" fmla="*/ 723900 h 785812"/>
                <a:gd name="connsiteX34" fmla="*/ 678656 w 971550"/>
                <a:gd name="connsiteY34" fmla="*/ 645319 h 785812"/>
                <a:gd name="connsiteX35" fmla="*/ 588169 w 971550"/>
                <a:gd name="connsiteY35" fmla="*/ 550069 h 785812"/>
                <a:gd name="connsiteX36" fmla="*/ 497681 w 971550"/>
                <a:gd name="connsiteY36" fmla="*/ 461962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1550" h="785812">
                  <a:moveTo>
                    <a:pt x="497681" y="461962"/>
                  </a:moveTo>
                  <a:lnTo>
                    <a:pt x="445294" y="407194"/>
                  </a:lnTo>
                  <a:lnTo>
                    <a:pt x="378619" y="347662"/>
                  </a:lnTo>
                  <a:lnTo>
                    <a:pt x="235744" y="233362"/>
                  </a:lnTo>
                  <a:lnTo>
                    <a:pt x="102394" y="128587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30956" y="0"/>
                  </a:lnTo>
                  <a:lnTo>
                    <a:pt x="102394" y="28575"/>
                  </a:lnTo>
                  <a:lnTo>
                    <a:pt x="230981" y="80962"/>
                  </a:lnTo>
                  <a:lnTo>
                    <a:pt x="383381" y="142875"/>
                  </a:lnTo>
                  <a:lnTo>
                    <a:pt x="516731" y="204787"/>
                  </a:lnTo>
                  <a:lnTo>
                    <a:pt x="654844" y="278606"/>
                  </a:lnTo>
                  <a:lnTo>
                    <a:pt x="804863" y="366712"/>
                  </a:lnTo>
                  <a:lnTo>
                    <a:pt x="878681" y="411956"/>
                  </a:lnTo>
                  <a:lnTo>
                    <a:pt x="890588" y="423862"/>
                  </a:lnTo>
                  <a:lnTo>
                    <a:pt x="914400" y="464344"/>
                  </a:lnTo>
                  <a:lnTo>
                    <a:pt x="931069" y="509587"/>
                  </a:lnTo>
                  <a:lnTo>
                    <a:pt x="950119" y="561975"/>
                  </a:lnTo>
                  <a:lnTo>
                    <a:pt x="964406" y="616744"/>
                  </a:lnTo>
                  <a:lnTo>
                    <a:pt x="971550" y="661987"/>
                  </a:lnTo>
                  <a:lnTo>
                    <a:pt x="969169" y="683419"/>
                  </a:lnTo>
                  <a:lnTo>
                    <a:pt x="962025" y="711994"/>
                  </a:lnTo>
                  <a:lnTo>
                    <a:pt x="945356" y="745331"/>
                  </a:lnTo>
                  <a:lnTo>
                    <a:pt x="919163" y="769144"/>
                  </a:lnTo>
                  <a:lnTo>
                    <a:pt x="890588" y="781050"/>
                  </a:lnTo>
                  <a:lnTo>
                    <a:pt x="850106" y="785812"/>
                  </a:lnTo>
                  <a:lnTo>
                    <a:pt x="814388" y="781050"/>
                  </a:lnTo>
                  <a:lnTo>
                    <a:pt x="788194" y="771525"/>
                  </a:lnTo>
                  <a:lnTo>
                    <a:pt x="747713" y="723900"/>
                  </a:lnTo>
                  <a:lnTo>
                    <a:pt x="678656" y="645319"/>
                  </a:lnTo>
                  <a:lnTo>
                    <a:pt x="588169" y="550069"/>
                  </a:lnTo>
                  <a:lnTo>
                    <a:pt x="497681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B7C5F9B5-9D00-4484-81B6-C3A4C40307CD}"/>
                </a:ext>
              </a:extLst>
            </p:cNvPr>
            <p:cNvSpPr/>
            <p:nvPr/>
          </p:nvSpPr>
          <p:spPr>
            <a:xfrm>
              <a:off x="2773363" y="4522788"/>
              <a:ext cx="1117600" cy="615950"/>
            </a:xfrm>
            <a:custGeom>
              <a:avLst/>
              <a:gdLst>
                <a:gd name="connsiteX0" fmla="*/ 578644 w 1116807"/>
                <a:gd name="connsiteY0" fmla="*/ 385762 h 616744"/>
                <a:gd name="connsiteX1" fmla="*/ 300038 w 1116807"/>
                <a:gd name="connsiteY1" fmla="*/ 533400 h 616744"/>
                <a:gd name="connsiteX2" fmla="*/ 259557 w 1116807"/>
                <a:gd name="connsiteY2" fmla="*/ 561975 h 616744"/>
                <a:gd name="connsiteX3" fmla="*/ 250032 w 1116807"/>
                <a:gd name="connsiteY3" fmla="*/ 583406 h 616744"/>
                <a:gd name="connsiteX4" fmla="*/ 240507 w 1116807"/>
                <a:gd name="connsiteY4" fmla="*/ 616744 h 616744"/>
                <a:gd name="connsiteX5" fmla="*/ 0 w 1116807"/>
                <a:gd name="connsiteY5" fmla="*/ 571500 h 616744"/>
                <a:gd name="connsiteX6" fmla="*/ 14288 w 1116807"/>
                <a:gd name="connsiteY6" fmla="*/ 557212 h 616744"/>
                <a:gd name="connsiteX7" fmla="*/ 197644 w 1116807"/>
                <a:gd name="connsiteY7" fmla="*/ 459581 h 616744"/>
                <a:gd name="connsiteX8" fmla="*/ 378619 w 1116807"/>
                <a:gd name="connsiteY8" fmla="*/ 350044 h 616744"/>
                <a:gd name="connsiteX9" fmla="*/ 533400 w 1116807"/>
                <a:gd name="connsiteY9" fmla="*/ 242887 h 616744"/>
                <a:gd name="connsiteX10" fmla="*/ 659607 w 1116807"/>
                <a:gd name="connsiteY10" fmla="*/ 145256 h 616744"/>
                <a:gd name="connsiteX11" fmla="*/ 711994 w 1116807"/>
                <a:gd name="connsiteY11" fmla="*/ 104775 h 616744"/>
                <a:gd name="connsiteX12" fmla="*/ 738188 w 1116807"/>
                <a:gd name="connsiteY12" fmla="*/ 78581 h 616744"/>
                <a:gd name="connsiteX13" fmla="*/ 750094 w 1116807"/>
                <a:gd name="connsiteY13" fmla="*/ 64294 h 616744"/>
                <a:gd name="connsiteX14" fmla="*/ 781050 w 1116807"/>
                <a:gd name="connsiteY14" fmla="*/ 0 h 616744"/>
                <a:gd name="connsiteX15" fmla="*/ 1116807 w 1116807"/>
                <a:gd name="connsiteY15" fmla="*/ 154781 h 616744"/>
                <a:gd name="connsiteX16" fmla="*/ 1088232 w 1116807"/>
                <a:gd name="connsiteY16" fmla="*/ 204787 h 616744"/>
                <a:gd name="connsiteX17" fmla="*/ 976313 w 1116807"/>
                <a:gd name="connsiteY17" fmla="*/ 226219 h 616744"/>
                <a:gd name="connsiteX18" fmla="*/ 871538 w 1116807"/>
                <a:gd name="connsiteY18" fmla="*/ 252412 h 616744"/>
                <a:gd name="connsiteX19" fmla="*/ 800100 w 1116807"/>
                <a:gd name="connsiteY19" fmla="*/ 273844 h 616744"/>
                <a:gd name="connsiteX20" fmla="*/ 757238 w 1116807"/>
                <a:gd name="connsiteY20" fmla="*/ 295275 h 616744"/>
                <a:gd name="connsiteX21" fmla="*/ 578644 w 1116807"/>
                <a:gd name="connsiteY21" fmla="*/ 3857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6807" h="616744">
                  <a:moveTo>
                    <a:pt x="578644" y="385762"/>
                  </a:moveTo>
                  <a:lnTo>
                    <a:pt x="300038" y="533400"/>
                  </a:lnTo>
                  <a:lnTo>
                    <a:pt x="259557" y="561975"/>
                  </a:lnTo>
                  <a:lnTo>
                    <a:pt x="250032" y="583406"/>
                  </a:lnTo>
                  <a:lnTo>
                    <a:pt x="240507" y="616744"/>
                  </a:lnTo>
                  <a:lnTo>
                    <a:pt x="0" y="571500"/>
                  </a:lnTo>
                  <a:lnTo>
                    <a:pt x="14288" y="557212"/>
                  </a:lnTo>
                  <a:lnTo>
                    <a:pt x="197644" y="459581"/>
                  </a:lnTo>
                  <a:lnTo>
                    <a:pt x="378619" y="350044"/>
                  </a:lnTo>
                  <a:lnTo>
                    <a:pt x="533400" y="242887"/>
                  </a:lnTo>
                  <a:lnTo>
                    <a:pt x="659607" y="145256"/>
                  </a:lnTo>
                  <a:lnTo>
                    <a:pt x="711994" y="104775"/>
                  </a:lnTo>
                  <a:lnTo>
                    <a:pt x="738188" y="78581"/>
                  </a:lnTo>
                  <a:lnTo>
                    <a:pt x="750094" y="64294"/>
                  </a:lnTo>
                  <a:lnTo>
                    <a:pt x="781050" y="0"/>
                  </a:lnTo>
                  <a:lnTo>
                    <a:pt x="1116807" y="154781"/>
                  </a:lnTo>
                  <a:lnTo>
                    <a:pt x="1088232" y="204787"/>
                  </a:lnTo>
                  <a:lnTo>
                    <a:pt x="976313" y="226219"/>
                  </a:lnTo>
                  <a:lnTo>
                    <a:pt x="871538" y="252412"/>
                  </a:lnTo>
                  <a:lnTo>
                    <a:pt x="800100" y="273844"/>
                  </a:lnTo>
                  <a:lnTo>
                    <a:pt x="757238" y="295275"/>
                  </a:lnTo>
                  <a:lnTo>
                    <a:pt x="5786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93C6D6D2-8C8C-4B89-B86C-F8D2993856EB}"/>
                </a:ext>
              </a:extLst>
            </p:cNvPr>
            <p:cNvSpPr/>
            <p:nvPr/>
          </p:nvSpPr>
          <p:spPr>
            <a:xfrm>
              <a:off x="2725738" y="5087938"/>
              <a:ext cx="4659312" cy="909637"/>
            </a:xfrm>
            <a:custGeom>
              <a:avLst/>
              <a:gdLst>
                <a:gd name="connsiteX0" fmla="*/ 2158158 w 4658673"/>
                <a:gd name="connsiteY0" fmla="*/ 515705 h 910067"/>
                <a:gd name="connsiteX1" fmla="*/ 1794131 w 4658673"/>
                <a:gd name="connsiteY1" fmla="*/ 424698 h 910067"/>
                <a:gd name="connsiteX2" fmla="*/ 1573115 w 4658673"/>
                <a:gd name="connsiteY2" fmla="*/ 372694 h 910067"/>
                <a:gd name="connsiteX3" fmla="*/ 1226423 w 4658673"/>
                <a:gd name="connsiteY3" fmla="*/ 294688 h 910067"/>
                <a:gd name="connsiteX4" fmla="*/ 931735 w 4658673"/>
                <a:gd name="connsiteY4" fmla="*/ 242685 h 910067"/>
                <a:gd name="connsiteX5" fmla="*/ 645714 w 4658673"/>
                <a:gd name="connsiteY5" fmla="*/ 195014 h 910067"/>
                <a:gd name="connsiteX6" fmla="*/ 533039 w 4658673"/>
                <a:gd name="connsiteY6" fmla="*/ 199348 h 910067"/>
                <a:gd name="connsiteX7" fmla="*/ 433365 w 4658673"/>
                <a:gd name="connsiteY7" fmla="*/ 208015 h 910067"/>
                <a:gd name="connsiteX8" fmla="*/ 342359 w 4658673"/>
                <a:gd name="connsiteY8" fmla="*/ 234017 h 910067"/>
                <a:gd name="connsiteX9" fmla="*/ 277354 w 4658673"/>
                <a:gd name="connsiteY9" fmla="*/ 251352 h 910067"/>
                <a:gd name="connsiteX10" fmla="*/ 208016 w 4658673"/>
                <a:gd name="connsiteY10" fmla="*/ 260019 h 910067"/>
                <a:gd name="connsiteX11" fmla="*/ 112675 w 4658673"/>
                <a:gd name="connsiteY11" fmla="*/ 264353 h 910067"/>
                <a:gd name="connsiteX12" fmla="*/ 56338 w 4658673"/>
                <a:gd name="connsiteY12" fmla="*/ 255686 h 910067"/>
                <a:gd name="connsiteX13" fmla="*/ 26002 w 4658673"/>
                <a:gd name="connsiteY13" fmla="*/ 242685 h 910067"/>
                <a:gd name="connsiteX14" fmla="*/ 8668 w 4658673"/>
                <a:gd name="connsiteY14" fmla="*/ 225350 h 910067"/>
                <a:gd name="connsiteX15" fmla="*/ 0 w 4658673"/>
                <a:gd name="connsiteY15" fmla="*/ 195014 h 910067"/>
                <a:gd name="connsiteX16" fmla="*/ 17335 w 4658673"/>
                <a:gd name="connsiteY16" fmla="*/ 112675 h 910067"/>
                <a:gd name="connsiteX17" fmla="*/ 52004 w 4658673"/>
                <a:gd name="connsiteY17" fmla="*/ 0 h 910067"/>
                <a:gd name="connsiteX18" fmla="*/ 290355 w 4658673"/>
                <a:gd name="connsiteY18" fmla="*/ 13001 h 910067"/>
                <a:gd name="connsiteX19" fmla="*/ 333691 w 4658673"/>
                <a:gd name="connsiteY19" fmla="*/ 56338 h 910067"/>
                <a:gd name="connsiteX20" fmla="*/ 494036 w 4658673"/>
                <a:gd name="connsiteY20" fmla="*/ 65005 h 910067"/>
                <a:gd name="connsiteX21" fmla="*/ 693384 w 4658673"/>
                <a:gd name="connsiteY21" fmla="*/ 78006 h 910067"/>
                <a:gd name="connsiteX22" fmla="*/ 1040076 w 4658673"/>
                <a:gd name="connsiteY22" fmla="*/ 121342 h 910067"/>
                <a:gd name="connsiteX23" fmla="*/ 1248091 w 4658673"/>
                <a:gd name="connsiteY23" fmla="*/ 151678 h 910067"/>
                <a:gd name="connsiteX24" fmla="*/ 1677123 w 4658673"/>
                <a:gd name="connsiteY24" fmla="*/ 225350 h 910067"/>
                <a:gd name="connsiteX25" fmla="*/ 2080152 w 4658673"/>
                <a:gd name="connsiteY25" fmla="*/ 303356 h 910067"/>
                <a:gd name="connsiteX26" fmla="*/ 2366173 w 4658673"/>
                <a:gd name="connsiteY26" fmla="*/ 359693 h 910067"/>
                <a:gd name="connsiteX27" fmla="*/ 2483181 w 4658673"/>
                <a:gd name="connsiteY27" fmla="*/ 381361 h 910067"/>
                <a:gd name="connsiteX28" fmla="*/ 2730199 w 4658673"/>
                <a:gd name="connsiteY28" fmla="*/ 420364 h 910067"/>
                <a:gd name="connsiteX29" fmla="*/ 3072558 w 4658673"/>
                <a:gd name="connsiteY29" fmla="*/ 468034 h 910067"/>
                <a:gd name="connsiteX30" fmla="*/ 3427917 w 4658673"/>
                <a:gd name="connsiteY30" fmla="*/ 507037 h 910067"/>
                <a:gd name="connsiteX31" fmla="*/ 3765942 w 4658673"/>
                <a:gd name="connsiteY31" fmla="*/ 537373 h 910067"/>
                <a:gd name="connsiteX32" fmla="*/ 4125635 w 4658673"/>
                <a:gd name="connsiteY32" fmla="*/ 563375 h 910067"/>
                <a:gd name="connsiteX33" fmla="*/ 4493995 w 4658673"/>
                <a:gd name="connsiteY33" fmla="*/ 576376 h 910067"/>
                <a:gd name="connsiteX34" fmla="*/ 4611003 w 4658673"/>
                <a:gd name="connsiteY34" fmla="*/ 576376 h 910067"/>
                <a:gd name="connsiteX35" fmla="*/ 4641339 w 4658673"/>
                <a:gd name="connsiteY35" fmla="*/ 580709 h 910067"/>
                <a:gd name="connsiteX36" fmla="*/ 4654340 w 4658673"/>
                <a:gd name="connsiteY36" fmla="*/ 589377 h 910067"/>
                <a:gd name="connsiteX37" fmla="*/ 4658673 w 4658673"/>
                <a:gd name="connsiteY37" fmla="*/ 606711 h 910067"/>
                <a:gd name="connsiteX38" fmla="*/ 4645672 w 4658673"/>
                <a:gd name="connsiteY38" fmla="*/ 624046 h 910067"/>
                <a:gd name="connsiteX39" fmla="*/ 4532998 w 4658673"/>
                <a:gd name="connsiteY39" fmla="*/ 667382 h 910067"/>
                <a:gd name="connsiteX40" fmla="*/ 4294647 w 4658673"/>
                <a:gd name="connsiteY40" fmla="*/ 741054 h 910067"/>
                <a:gd name="connsiteX41" fmla="*/ 4038962 w 4658673"/>
                <a:gd name="connsiteY41" fmla="*/ 819060 h 910067"/>
                <a:gd name="connsiteX42" fmla="*/ 3813612 w 4658673"/>
                <a:gd name="connsiteY42" fmla="*/ 875397 h 910067"/>
                <a:gd name="connsiteX43" fmla="*/ 3670601 w 4658673"/>
                <a:gd name="connsiteY43" fmla="*/ 905733 h 910067"/>
                <a:gd name="connsiteX44" fmla="*/ 3627265 w 4658673"/>
                <a:gd name="connsiteY44" fmla="*/ 910067 h 910067"/>
                <a:gd name="connsiteX45" fmla="*/ 3562260 w 4658673"/>
                <a:gd name="connsiteY45" fmla="*/ 901399 h 910067"/>
                <a:gd name="connsiteX46" fmla="*/ 3289240 w 4658673"/>
                <a:gd name="connsiteY46" fmla="*/ 832061 h 910067"/>
                <a:gd name="connsiteX47" fmla="*/ 2907879 w 4658673"/>
                <a:gd name="connsiteY47" fmla="*/ 719386 h 910067"/>
                <a:gd name="connsiteX48" fmla="*/ 2608857 w 4658673"/>
                <a:gd name="connsiteY48" fmla="*/ 632713 h 910067"/>
                <a:gd name="connsiteX49" fmla="*/ 2158158 w 4658673"/>
                <a:gd name="connsiteY49" fmla="*/ 515705 h 9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58673" h="910067">
                  <a:moveTo>
                    <a:pt x="2158158" y="515705"/>
                  </a:moveTo>
                  <a:lnTo>
                    <a:pt x="1794131" y="424698"/>
                  </a:lnTo>
                  <a:lnTo>
                    <a:pt x="1573115" y="372694"/>
                  </a:lnTo>
                  <a:lnTo>
                    <a:pt x="1226423" y="294688"/>
                  </a:lnTo>
                  <a:lnTo>
                    <a:pt x="931735" y="242685"/>
                  </a:lnTo>
                  <a:lnTo>
                    <a:pt x="645714" y="195014"/>
                  </a:lnTo>
                  <a:lnTo>
                    <a:pt x="533039" y="199348"/>
                  </a:lnTo>
                  <a:lnTo>
                    <a:pt x="433365" y="208015"/>
                  </a:lnTo>
                  <a:lnTo>
                    <a:pt x="342359" y="234017"/>
                  </a:lnTo>
                  <a:lnTo>
                    <a:pt x="277354" y="251352"/>
                  </a:lnTo>
                  <a:lnTo>
                    <a:pt x="208016" y="260019"/>
                  </a:lnTo>
                  <a:lnTo>
                    <a:pt x="112675" y="264353"/>
                  </a:lnTo>
                  <a:lnTo>
                    <a:pt x="56338" y="255686"/>
                  </a:lnTo>
                  <a:lnTo>
                    <a:pt x="26002" y="242685"/>
                  </a:lnTo>
                  <a:lnTo>
                    <a:pt x="8668" y="225350"/>
                  </a:lnTo>
                  <a:lnTo>
                    <a:pt x="0" y="195014"/>
                  </a:lnTo>
                  <a:lnTo>
                    <a:pt x="17335" y="112675"/>
                  </a:lnTo>
                  <a:lnTo>
                    <a:pt x="52004" y="0"/>
                  </a:lnTo>
                  <a:lnTo>
                    <a:pt x="290355" y="13001"/>
                  </a:lnTo>
                  <a:lnTo>
                    <a:pt x="333691" y="56338"/>
                  </a:lnTo>
                  <a:lnTo>
                    <a:pt x="494036" y="65005"/>
                  </a:lnTo>
                  <a:lnTo>
                    <a:pt x="693384" y="78006"/>
                  </a:lnTo>
                  <a:lnTo>
                    <a:pt x="1040076" y="121342"/>
                  </a:lnTo>
                  <a:lnTo>
                    <a:pt x="1248091" y="151678"/>
                  </a:lnTo>
                  <a:lnTo>
                    <a:pt x="1677123" y="225350"/>
                  </a:lnTo>
                  <a:lnTo>
                    <a:pt x="2080152" y="303356"/>
                  </a:lnTo>
                  <a:lnTo>
                    <a:pt x="2366173" y="359693"/>
                  </a:lnTo>
                  <a:lnTo>
                    <a:pt x="2483181" y="381361"/>
                  </a:lnTo>
                  <a:lnTo>
                    <a:pt x="2730199" y="420364"/>
                  </a:lnTo>
                  <a:lnTo>
                    <a:pt x="3072558" y="468034"/>
                  </a:lnTo>
                  <a:lnTo>
                    <a:pt x="3427917" y="507037"/>
                  </a:lnTo>
                  <a:lnTo>
                    <a:pt x="3765942" y="537373"/>
                  </a:lnTo>
                  <a:lnTo>
                    <a:pt x="4125635" y="563375"/>
                  </a:lnTo>
                  <a:lnTo>
                    <a:pt x="4493995" y="576376"/>
                  </a:lnTo>
                  <a:lnTo>
                    <a:pt x="4611003" y="576376"/>
                  </a:lnTo>
                  <a:lnTo>
                    <a:pt x="4641339" y="580709"/>
                  </a:lnTo>
                  <a:lnTo>
                    <a:pt x="4654340" y="589377"/>
                  </a:lnTo>
                  <a:lnTo>
                    <a:pt x="4658673" y="606711"/>
                  </a:lnTo>
                  <a:lnTo>
                    <a:pt x="4645672" y="624046"/>
                  </a:lnTo>
                  <a:lnTo>
                    <a:pt x="4532998" y="667382"/>
                  </a:lnTo>
                  <a:lnTo>
                    <a:pt x="4294647" y="741054"/>
                  </a:lnTo>
                  <a:lnTo>
                    <a:pt x="4038962" y="819060"/>
                  </a:lnTo>
                  <a:lnTo>
                    <a:pt x="3813612" y="875397"/>
                  </a:lnTo>
                  <a:lnTo>
                    <a:pt x="3670601" y="905733"/>
                  </a:lnTo>
                  <a:lnTo>
                    <a:pt x="3627265" y="910067"/>
                  </a:lnTo>
                  <a:lnTo>
                    <a:pt x="3562260" y="901399"/>
                  </a:lnTo>
                  <a:lnTo>
                    <a:pt x="3289240" y="832061"/>
                  </a:lnTo>
                  <a:lnTo>
                    <a:pt x="2907879" y="719386"/>
                  </a:lnTo>
                  <a:lnTo>
                    <a:pt x="2608857" y="632713"/>
                  </a:lnTo>
                  <a:lnTo>
                    <a:pt x="2158158" y="515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6EAC9621-1A98-493D-88EE-5612B5D3FA99}"/>
              </a:ext>
            </a:extLst>
          </p:cNvPr>
          <p:cNvSpPr/>
          <p:nvPr/>
        </p:nvSpPr>
        <p:spPr>
          <a:xfrm>
            <a:off x="2889250" y="1408113"/>
            <a:ext cx="1882775" cy="882650"/>
          </a:xfrm>
          <a:custGeom>
            <a:avLst/>
            <a:gdLst>
              <a:gd name="connsiteX0" fmla="*/ 1685925 w 1883569"/>
              <a:gd name="connsiteY0" fmla="*/ 171450 h 883444"/>
              <a:gd name="connsiteX1" fmla="*/ 1614488 w 1883569"/>
              <a:gd name="connsiteY1" fmla="*/ 128587 h 883444"/>
              <a:gd name="connsiteX2" fmla="*/ 1557338 w 1883569"/>
              <a:gd name="connsiteY2" fmla="*/ 95250 h 883444"/>
              <a:gd name="connsiteX3" fmla="*/ 1490663 w 1883569"/>
              <a:gd name="connsiteY3" fmla="*/ 61912 h 883444"/>
              <a:gd name="connsiteX4" fmla="*/ 1426369 w 1883569"/>
              <a:gd name="connsiteY4" fmla="*/ 30956 h 883444"/>
              <a:gd name="connsiteX5" fmla="*/ 1371600 w 1883569"/>
              <a:gd name="connsiteY5" fmla="*/ 4762 h 883444"/>
              <a:gd name="connsiteX6" fmla="*/ 1357313 w 1883569"/>
              <a:gd name="connsiteY6" fmla="*/ 0 h 883444"/>
              <a:gd name="connsiteX7" fmla="*/ 1335882 w 1883569"/>
              <a:gd name="connsiteY7" fmla="*/ 0 h 883444"/>
              <a:gd name="connsiteX8" fmla="*/ 1331119 w 1883569"/>
              <a:gd name="connsiteY8" fmla="*/ 7144 h 883444"/>
              <a:gd name="connsiteX9" fmla="*/ 1331119 w 1883569"/>
              <a:gd name="connsiteY9" fmla="*/ 21431 h 883444"/>
              <a:gd name="connsiteX10" fmla="*/ 1338263 w 1883569"/>
              <a:gd name="connsiteY10" fmla="*/ 42862 h 883444"/>
              <a:gd name="connsiteX11" fmla="*/ 1347788 w 1883569"/>
              <a:gd name="connsiteY11" fmla="*/ 61912 h 883444"/>
              <a:gd name="connsiteX12" fmla="*/ 1366838 w 1883569"/>
              <a:gd name="connsiteY12" fmla="*/ 92869 h 883444"/>
              <a:gd name="connsiteX13" fmla="*/ 1381125 w 1883569"/>
              <a:gd name="connsiteY13" fmla="*/ 116681 h 883444"/>
              <a:gd name="connsiteX14" fmla="*/ 1395413 w 1883569"/>
              <a:gd name="connsiteY14" fmla="*/ 142875 h 883444"/>
              <a:gd name="connsiteX15" fmla="*/ 1404938 w 1883569"/>
              <a:gd name="connsiteY15" fmla="*/ 164306 h 883444"/>
              <a:gd name="connsiteX16" fmla="*/ 1409700 w 1883569"/>
              <a:gd name="connsiteY16" fmla="*/ 188119 h 883444"/>
              <a:gd name="connsiteX17" fmla="*/ 1412082 w 1883569"/>
              <a:gd name="connsiteY17" fmla="*/ 214312 h 883444"/>
              <a:gd name="connsiteX18" fmla="*/ 1409700 w 1883569"/>
              <a:gd name="connsiteY18" fmla="*/ 228600 h 883444"/>
              <a:gd name="connsiteX19" fmla="*/ 1402557 w 1883569"/>
              <a:gd name="connsiteY19" fmla="*/ 247650 h 883444"/>
              <a:gd name="connsiteX20" fmla="*/ 1381125 w 1883569"/>
              <a:gd name="connsiteY20" fmla="*/ 264319 h 883444"/>
              <a:gd name="connsiteX21" fmla="*/ 1316832 w 1883569"/>
              <a:gd name="connsiteY21" fmla="*/ 304800 h 883444"/>
              <a:gd name="connsiteX22" fmla="*/ 1228725 w 1883569"/>
              <a:gd name="connsiteY22" fmla="*/ 352425 h 883444"/>
              <a:gd name="connsiteX23" fmla="*/ 1116807 w 1883569"/>
              <a:gd name="connsiteY23" fmla="*/ 407194 h 883444"/>
              <a:gd name="connsiteX24" fmla="*/ 952500 w 1883569"/>
              <a:gd name="connsiteY24" fmla="*/ 485775 h 883444"/>
              <a:gd name="connsiteX25" fmla="*/ 807244 w 1883569"/>
              <a:gd name="connsiteY25" fmla="*/ 550069 h 883444"/>
              <a:gd name="connsiteX26" fmla="*/ 685800 w 1883569"/>
              <a:gd name="connsiteY26" fmla="*/ 600075 h 883444"/>
              <a:gd name="connsiteX27" fmla="*/ 533400 w 1883569"/>
              <a:gd name="connsiteY27" fmla="*/ 659606 h 883444"/>
              <a:gd name="connsiteX28" fmla="*/ 388144 w 1883569"/>
              <a:gd name="connsiteY28" fmla="*/ 711994 h 883444"/>
              <a:gd name="connsiteX29" fmla="*/ 242888 w 1883569"/>
              <a:gd name="connsiteY29" fmla="*/ 764381 h 883444"/>
              <a:gd name="connsiteX30" fmla="*/ 123825 w 1883569"/>
              <a:gd name="connsiteY30" fmla="*/ 804862 h 883444"/>
              <a:gd name="connsiteX31" fmla="*/ 54769 w 1883569"/>
              <a:gd name="connsiteY31" fmla="*/ 828675 h 883444"/>
              <a:gd name="connsiteX32" fmla="*/ 26194 w 1883569"/>
              <a:gd name="connsiteY32" fmla="*/ 838200 h 883444"/>
              <a:gd name="connsiteX33" fmla="*/ 9525 w 1883569"/>
              <a:gd name="connsiteY33" fmla="*/ 847725 h 883444"/>
              <a:gd name="connsiteX34" fmla="*/ 0 w 1883569"/>
              <a:gd name="connsiteY34" fmla="*/ 862012 h 883444"/>
              <a:gd name="connsiteX35" fmla="*/ 4763 w 1883569"/>
              <a:gd name="connsiteY35" fmla="*/ 871537 h 883444"/>
              <a:gd name="connsiteX36" fmla="*/ 26194 w 1883569"/>
              <a:gd name="connsiteY36" fmla="*/ 881062 h 883444"/>
              <a:gd name="connsiteX37" fmla="*/ 57150 w 1883569"/>
              <a:gd name="connsiteY37" fmla="*/ 883444 h 883444"/>
              <a:gd name="connsiteX38" fmla="*/ 145257 w 1883569"/>
              <a:gd name="connsiteY38" fmla="*/ 869156 h 883444"/>
              <a:gd name="connsiteX39" fmla="*/ 266700 w 1883569"/>
              <a:gd name="connsiteY39" fmla="*/ 847725 h 883444"/>
              <a:gd name="connsiteX40" fmla="*/ 404813 w 1883569"/>
              <a:gd name="connsiteY40" fmla="*/ 823912 h 883444"/>
              <a:gd name="connsiteX41" fmla="*/ 559594 w 1883569"/>
              <a:gd name="connsiteY41" fmla="*/ 788194 h 883444"/>
              <a:gd name="connsiteX42" fmla="*/ 678657 w 1883569"/>
              <a:gd name="connsiteY42" fmla="*/ 757237 h 883444"/>
              <a:gd name="connsiteX43" fmla="*/ 802482 w 1883569"/>
              <a:gd name="connsiteY43" fmla="*/ 721519 h 883444"/>
              <a:gd name="connsiteX44" fmla="*/ 931069 w 1883569"/>
              <a:gd name="connsiteY44" fmla="*/ 681037 h 883444"/>
              <a:gd name="connsiteX45" fmla="*/ 1076325 w 1883569"/>
              <a:gd name="connsiteY45" fmla="*/ 633412 h 883444"/>
              <a:gd name="connsiteX46" fmla="*/ 1212057 w 1883569"/>
              <a:gd name="connsiteY46" fmla="*/ 588169 h 883444"/>
              <a:gd name="connsiteX47" fmla="*/ 1345407 w 1883569"/>
              <a:gd name="connsiteY47" fmla="*/ 540544 h 883444"/>
              <a:gd name="connsiteX48" fmla="*/ 1457325 w 1883569"/>
              <a:gd name="connsiteY48" fmla="*/ 500062 h 883444"/>
              <a:gd name="connsiteX49" fmla="*/ 1550194 w 1883569"/>
              <a:gd name="connsiteY49" fmla="*/ 461962 h 883444"/>
              <a:gd name="connsiteX50" fmla="*/ 1609725 w 1883569"/>
              <a:gd name="connsiteY50" fmla="*/ 438150 h 883444"/>
              <a:gd name="connsiteX51" fmla="*/ 1654969 w 1883569"/>
              <a:gd name="connsiteY51" fmla="*/ 423862 h 883444"/>
              <a:gd name="connsiteX52" fmla="*/ 1738313 w 1883569"/>
              <a:gd name="connsiteY52" fmla="*/ 404812 h 883444"/>
              <a:gd name="connsiteX53" fmla="*/ 1828800 w 1883569"/>
              <a:gd name="connsiteY53" fmla="*/ 383381 h 883444"/>
              <a:gd name="connsiteX54" fmla="*/ 1859757 w 1883569"/>
              <a:gd name="connsiteY54" fmla="*/ 373856 h 883444"/>
              <a:gd name="connsiteX55" fmla="*/ 1878807 w 1883569"/>
              <a:gd name="connsiteY55" fmla="*/ 361950 h 883444"/>
              <a:gd name="connsiteX56" fmla="*/ 1883569 w 1883569"/>
              <a:gd name="connsiteY56" fmla="*/ 350044 h 883444"/>
              <a:gd name="connsiteX57" fmla="*/ 1883569 w 1883569"/>
              <a:gd name="connsiteY57" fmla="*/ 338137 h 883444"/>
              <a:gd name="connsiteX58" fmla="*/ 1878807 w 1883569"/>
              <a:gd name="connsiteY58" fmla="*/ 323850 h 883444"/>
              <a:gd name="connsiteX59" fmla="*/ 1866900 w 1883569"/>
              <a:gd name="connsiteY59" fmla="*/ 309562 h 883444"/>
              <a:gd name="connsiteX60" fmla="*/ 1847850 w 1883569"/>
              <a:gd name="connsiteY60" fmla="*/ 290512 h 883444"/>
              <a:gd name="connsiteX61" fmla="*/ 1807369 w 1883569"/>
              <a:gd name="connsiteY61" fmla="*/ 257175 h 883444"/>
              <a:gd name="connsiteX62" fmla="*/ 1781175 w 1883569"/>
              <a:gd name="connsiteY62" fmla="*/ 235744 h 883444"/>
              <a:gd name="connsiteX63" fmla="*/ 1731169 w 1883569"/>
              <a:gd name="connsiteY63" fmla="*/ 200025 h 883444"/>
              <a:gd name="connsiteX64" fmla="*/ 1685925 w 1883569"/>
              <a:gd name="connsiteY64" fmla="*/ 171450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883569" h="883444">
                <a:moveTo>
                  <a:pt x="1685925" y="171450"/>
                </a:moveTo>
                <a:lnTo>
                  <a:pt x="1614488" y="128587"/>
                </a:lnTo>
                <a:lnTo>
                  <a:pt x="1557338" y="95250"/>
                </a:lnTo>
                <a:lnTo>
                  <a:pt x="1490663" y="61912"/>
                </a:lnTo>
                <a:lnTo>
                  <a:pt x="1426369" y="30956"/>
                </a:lnTo>
                <a:lnTo>
                  <a:pt x="1371600" y="4762"/>
                </a:lnTo>
                <a:lnTo>
                  <a:pt x="1357313" y="0"/>
                </a:lnTo>
                <a:lnTo>
                  <a:pt x="1335882" y="0"/>
                </a:lnTo>
                <a:lnTo>
                  <a:pt x="1331119" y="7144"/>
                </a:lnTo>
                <a:lnTo>
                  <a:pt x="1331119" y="21431"/>
                </a:lnTo>
                <a:lnTo>
                  <a:pt x="1338263" y="42862"/>
                </a:lnTo>
                <a:lnTo>
                  <a:pt x="1347788" y="61912"/>
                </a:lnTo>
                <a:lnTo>
                  <a:pt x="1366838" y="92869"/>
                </a:lnTo>
                <a:lnTo>
                  <a:pt x="1381125" y="116681"/>
                </a:lnTo>
                <a:lnTo>
                  <a:pt x="1395413" y="142875"/>
                </a:lnTo>
                <a:lnTo>
                  <a:pt x="1404938" y="164306"/>
                </a:lnTo>
                <a:lnTo>
                  <a:pt x="1409700" y="188119"/>
                </a:lnTo>
                <a:lnTo>
                  <a:pt x="1412082" y="214312"/>
                </a:lnTo>
                <a:lnTo>
                  <a:pt x="1409700" y="228600"/>
                </a:lnTo>
                <a:lnTo>
                  <a:pt x="1402557" y="247650"/>
                </a:lnTo>
                <a:lnTo>
                  <a:pt x="1381125" y="264319"/>
                </a:lnTo>
                <a:lnTo>
                  <a:pt x="1316832" y="304800"/>
                </a:lnTo>
                <a:lnTo>
                  <a:pt x="1228725" y="352425"/>
                </a:lnTo>
                <a:lnTo>
                  <a:pt x="1116807" y="407194"/>
                </a:lnTo>
                <a:lnTo>
                  <a:pt x="952500" y="485775"/>
                </a:lnTo>
                <a:lnTo>
                  <a:pt x="807244" y="550069"/>
                </a:lnTo>
                <a:lnTo>
                  <a:pt x="685800" y="600075"/>
                </a:lnTo>
                <a:lnTo>
                  <a:pt x="533400" y="659606"/>
                </a:lnTo>
                <a:lnTo>
                  <a:pt x="388144" y="711994"/>
                </a:lnTo>
                <a:lnTo>
                  <a:pt x="242888" y="764381"/>
                </a:lnTo>
                <a:lnTo>
                  <a:pt x="123825" y="804862"/>
                </a:lnTo>
                <a:lnTo>
                  <a:pt x="54769" y="828675"/>
                </a:lnTo>
                <a:lnTo>
                  <a:pt x="26194" y="838200"/>
                </a:lnTo>
                <a:lnTo>
                  <a:pt x="9525" y="847725"/>
                </a:lnTo>
                <a:lnTo>
                  <a:pt x="0" y="862012"/>
                </a:lnTo>
                <a:lnTo>
                  <a:pt x="4763" y="871537"/>
                </a:lnTo>
                <a:lnTo>
                  <a:pt x="26194" y="881062"/>
                </a:lnTo>
                <a:lnTo>
                  <a:pt x="57150" y="883444"/>
                </a:lnTo>
                <a:lnTo>
                  <a:pt x="145257" y="869156"/>
                </a:lnTo>
                <a:lnTo>
                  <a:pt x="266700" y="847725"/>
                </a:lnTo>
                <a:lnTo>
                  <a:pt x="404813" y="823912"/>
                </a:lnTo>
                <a:lnTo>
                  <a:pt x="559594" y="788194"/>
                </a:lnTo>
                <a:lnTo>
                  <a:pt x="678657" y="757237"/>
                </a:lnTo>
                <a:lnTo>
                  <a:pt x="802482" y="721519"/>
                </a:lnTo>
                <a:lnTo>
                  <a:pt x="931069" y="681037"/>
                </a:lnTo>
                <a:lnTo>
                  <a:pt x="1076325" y="633412"/>
                </a:lnTo>
                <a:lnTo>
                  <a:pt x="1212057" y="588169"/>
                </a:lnTo>
                <a:lnTo>
                  <a:pt x="1345407" y="540544"/>
                </a:lnTo>
                <a:lnTo>
                  <a:pt x="1457325" y="500062"/>
                </a:lnTo>
                <a:lnTo>
                  <a:pt x="1550194" y="461962"/>
                </a:lnTo>
                <a:lnTo>
                  <a:pt x="1609725" y="438150"/>
                </a:lnTo>
                <a:lnTo>
                  <a:pt x="1654969" y="423862"/>
                </a:lnTo>
                <a:lnTo>
                  <a:pt x="1738313" y="404812"/>
                </a:lnTo>
                <a:lnTo>
                  <a:pt x="1828800" y="383381"/>
                </a:lnTo>
                <a:lnTo>
                  <a:pt x="1859757" y="373856"/>
                </a:lnTo>
                <a:lnTo>
                  <a:pt x="1878807" y="361950"/>
                </a:lnTo>
                <a:lnTo>
                  <a:pt x="1883569" y="350044"/>
                </a:lnTo>
                <a:lnTo>
                  <a:pt x="1883569" y="338137"/>
                </a:lnTo>
                <a:lnTo>
                  <a:pt x="1878807" y="323850"/>
                </a:lnTo>
                <a:lnTo>
                  <a:pt x="1866900" y="309562"/>
                </a:lnTo>
                <a:lnTo>
                  <a:pt x="1847850" y="290512"/>
                </a:lnTo>
                <a:lnTo>
                  <a:pt x="1807369" y="257175"/>
                </a:lnTo>
                <a:lnTo>
                  <a:pt x="1781175" y="235744"/>
                </a:lnTo>
                <a:lnTo>
                  <a:pt x="1731169" y="200025"/>
                </a:lnTo>
                <a:lnTo>
                  <a:pt x="1685925" y="171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E908D7DF-DA62-47D3-8CE3-C45B5DFF4053}"/>
              </a:ext>
            </a:extLst>
          </p:cNvPr>
          <p:cNvSpPr/>
          <p:nvPr/>
        </p:nvSpPr>
        <p:spPr>
          <a:xfrm>
            <a:off x="2813050" y="2457450"/>
            <a:ext cx="604838" cy="773113"/>
          </a:xfrm>
          <a:custGeom>
            <a:avLst/>
            <a:gdLst>
              <a:gd name="connsiteX0" fmla="*/ 264319 w 604838"/>
              <a:gd name="connsiteY0" fmla="*/ 140494 h 773906"/>
              <a:gd name="connsiteX1" fmla="*/ 338138 w 604838"/>
              <a:gd name="connsiteY1" fmla="*/ 190500 h 773906"/>
              <a:gd name="connsiteX2" fmla="*/ 400050 w 604838"/>
              <a:gd name="connsiteY2" fmla="*/ 238125 h 773906"/>
              <a:gd name="connsiteX3" fmla="*/ 457200 w 604838"/>
              <a:gd name="connsiteY3" fmla="*/ 280988 h 773906"/>
              <a:gd name="connsiteX4" fmla="*/ 500063 w 604838"/>
              <a:gd name="connsiteY4" fmla="*/ 316706 h 773906"/>
              <a:gd name="connsiteX5" fmla="*/ 509588 w 604838"/>
              <a:gd name="connsiteY5" fmla="*/ 335756 h 773906"/>
              <a:gd name="connsiteX6" fmla="*/ 531019 w 604838"/>
              <a:gd name="connsiteY6" fmla="*/ 388144 h 773906"/>
              <a:gd name="connsiteX7" fmla="*/ 547688 w 604838"/>
              <a:gd name="connsiteY7" fmla="*/ 431006 h 773906"/>
              <a:gd name="connsiteX8" fmla="*/ 569119 w 604838"/>
              <a:gd name="connsiteY8" fmla="*/ 490538 h 773906"/>
              <a:gd name="connsiteX9" fmla="*/ 585788 w 604838"/>
              <a:gd name="connsiteY9" fmla="*/ 542925 h 773906"/>
              <a:gd name="connsiteX10" fmla="*/ 597694 w 604838"/>
              <a:gd name="connsiteY10" fmla="*/ 600075 h 773906"/>
              <a:gd name="connsiteX11" fmla="*/ 604838 w 604838"/>
              <a:gd name="connsiteY11" fmla="*/ 633413 h 773906"/>
              <a:gd name="connsiteX12" fmla="*/ 604838 w 604838"/>
              <a:gd name="connsiteY12" fmla="*/ 669131 h 773906"/>
              <a:gd name="connsiteX13" fmla="*/ 602457 w 604838"/>
              <a:gd name="connsiteY13" fmla="*/ 702469 h 773906"/>
              <a:gd name="connsiteX14" fmla="*/ 597694 w 604838"/>
              <a:gd name="connsiteY14" fmla="*/ 719138 h 773906"/>
              <a:gd name="connsiteX15" fmla="*/ 588169 w 604838"/>
              <a:gd name="connsiteY15" fmla="*/ 742950 h 773906"/>
              <a:gd name="connsiteX16" fmla="*/ 573882 w 604838"/>
              <a:gd name="connsiteY16" fmla="*/ 757238 h 773906"/>
              <a:gd name="connsiteX17" fmla="*/ 554832 w 604838"/>
              <a:gd name="connsiteY17" fmla="*/ 769144 h 773906"/>
              <a:gd name="connsiteX18" fmla="*/ 538163 w 604838"/>
              <a:gd name="connsiteY18" fmla="*/ 773906 h 773906"/>
              <a:gd name="connsiteX19" fmla="*/ 521494 w 604838"/>
              <a:gd name="connsiteY19" fmla="*/ 773906 h 773906"/>
              <a:gd name="connsiteX20" fmla="*/ 502444 w 604838"/>
              <a:gd name="connsiteY20" fmla="*/ 771525 h 773906"/>
              <a:gd name="connsiteX21" fmla="*/ 478632 w 604838"/>
              <a:gd name="connsiteY21" fmla="*/ 762000 h 773906"/>
              <a:gd name="connsiteX22" fmla="*/ 452438 w 604838"/>
              <a:gd name="connsiteY22" fmla="*/ 742950 h 773906"/>
              <a:gd name="connsiteX23" fmla="*/ 428625 w 604838"/>
              <a:gd name="connsiteY23" fmla="*/ 721519 h 773906"/>
              <a:gd name="connsiteX24" fmla="*/ 409575 w 604838"/>
              <a:gd name="connsiteY24" fmla="*/ 700088 h 773906"/>
              <a:gd name="connsiteX25" fmla="*/ 388144 w 604838"/>
              <a:gd name="connsiteY25" fmla="*/ 666750 h 773906"/>
              <a:gd name="connsiteX26" fmla="*/ 369094 w 604838"/>
              <a:gd name="connsiteY26" fmla="*/ 631031 h 773906"/>
              <a:gd name="connsiteX27" fmla="*/ 328613 w 604838"/>
              <a:gd name="connsiteY27" fmla="*/ 545306 h 773906"/>
              <a:gd name="connsiteX28" fmla="*/ 307182 w 604838"/>
              <a:gd name="connsiteY28" fmla="*/ 502444 h 773906"/>
              <a:gd name="connsiteX29" fmla="*/ 276225 w 604838"/>
              <a:gd name="connsiteY29" fmla="*/ 440531 h 773906"/>
              <a:gd name="connsiteX30" fmla="*/ 250032 w 604838"/>
              <a:gd name="connsiteY30" fmla="*/ 395288 h 773906"/>
              <a:gd name="connsiteX31" fmla="*/ 228600 w 604838"/>
              <a:gd name="connsiteY31" fmla="*/ 354806 h 773906"/>
              <a:gd name="connsiteX32" fmla="*/ 204788 w 604838"/>
              <a:gd name="connsiteY32" fmla="*/ 319088 h 773906"/>
              <a:gd name="connsiteX33" fmla="*/ 178594 w 604838"/>
              <a:gd name="connsiteY33" fmla="*/ 278606 h 773906"/>
              <a:gd name="connsiteX34" fmla="*/ 164307 w 604838"/>
              <a:gd name="connsiteY34" fmla="*/ 252413 h 773906"/>
              <a:gd name="connsiteX35" fmla="*/ 142875 w 604838"/>
              <a:gd name="connsiteY35" fmla="*/ 223838 h 773906"/>
              <a:gd name="connsiteX36" fmla="*/ 114300 w 604838"/>
              <a:gd name="connsiteY36" fmla="*/ 180975 h 773906"/>
              <a:gd name="connsiteX37" fmla="*/ 71438 w 604838"/>
              <a:gd name="connsiteY37" fmla="*/ 128588 h 773906"/>
              <a:gd name="connsiteX38" fmla="*/ 33338 w 604838"/>
              <a:gd name="connsiteY38" fmla="*/ 80963 h 773906"/>
              <a:gd name="connsiteX39" fmla="*/ 16669 w 604838"/>
              <a:gd name="connsiteY39" fmla="*/ 59531 h 773906"/>
              <a:gd name="connsiteX40" fmla="*/ 7144 w 604838"/>
              <a:gd name="connsiteY40" fmla="*/ 42863 h 773906"/>
              <a:gd name="connsiteX41" fmla="*/ 2382 w 604838"/>
              <a:gd name="connsiteY41" fmla="*/ 23813 h 773906"/>
              <a:gd name="connsiteX42" fmla="*/ 0 w 604838"/>
              <a:gd name="connsiteY42" fmla="*/ 11906 h 773906"/>
              <a:gd name="connsiteX43" fmla="*/ 2382 w 604838"/>
              <a:gd name="connsiteY43" fmla="*/ 7144 h 773906"/>
              <a:gd name="connsiteX44" fmla="*/ 9525 w 604838"/>
              <a:gd name="connsiteY44" fmla="*/ 0 h 773906"/>
              <a:gd name="connsiteX45" fmla="*/ 19050 w 604838"/>
              <a:gd name="connsiteY45" fmla="*/ 0 h 773906"/>
              <a:gd name="connsiteX46" fmla="*/ 33338 w 604838"/>
              <a:gd name="connsiteY46" fmla="*/ 0 h 773906"/>
              <a:gd name="connsiteX47" fmla="*/ 69057 w 604838"/>
              <a:gd name="connsiteY47" fmla="*/ 16669 h 773906"/>
              <a:gd name="connsiteX48" fmla="*/ 159544 w 604838"/>
              <a:gd name="connsiteY48" fmla="*/ 66675 h 773906"/>
              <a:gd name="connsiteX49" fmla="*/ 264319 w 604838"/>
              <a:gd name="connsiteY49" fmla="*/ 140494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04838" h="773906">
                <a:moveTo>
                  <a:pt x="264319" y="140494"/>
                </a:moveTo>
                <a:lnTo>
                  <a:pt x="338138" y="190500"/>
                </a:lnTo>
                <a:lnTo>
                  <a:pt x="400050" y="238125"/>
                </a:lnTo>
                <a:lnTo>
                  <a:pt x="457200" y="280988"/>
                </a:lnTo>
                <a:lnTo>
                  <a:pt x="500063" y="316706"/>
                </a:lnTo>
                <a:lnTo>
                  <a:pt x="509588" y="335756"/>
                </a:lnTo>
                <a:lnTo>
                  <a:pt x="531019" y="388144"/>
                </a:lnTo>
                <a:lnTo>
                  <a:pt x="547688" y="431006"/>
                </a:lnTo>
                <a:lnTo>
                  <a:pt x="569119" y="490538"/>
                </a:lnTo>
                <a:lnTo>
                  <a:pt x="585788" y="542925"/>
                </a:lnTo>
                <a:lnTo>
                  <a:pt x="597694" y="600075"/>
                </a:lnTo>
                <a:lnTo>
                  <a:pt x="604838" y="633413"/>
                </a:lnTo>
                <a:lnTo>
                  <a:pt x="604838" y="669131"/>
                </a:lnTo>
                <a:lnTo>
                  <a:pt x="602457" y="702469"/>
                </a:lnTo>
                <a:lnTo>
                  <a:pt x="597694" y="719138"/>
                </a:lnTo>
                <a:lnTo>
                  <a:pt x="588169" y="742950"/>
                </a:lnTo>
                <a:lnTo>
                  <a:pt x="573882" y="757238"/>
                </a:lnTo>
                <a:lnTo>
                  <a:pt x="554832" y="769144"/>
                </a:lnTo>
                <a:lnTo>
                  <a:pt x="538163" y="773906"/>
                </a:lnTo>
                <a:lnTo>
                  <a:pt x="521494" y="773906"/>
                </a:lnTo>
                <a:lnTo>
                  <a:pt x="502444" y="771525"/>
                </a:lnTo>
                <a:lnTo>
                  <a:pt x="478632" y="762000"/>
                </a:lnTo>
                <a:lnTo>
                  <a:pt x="452438" y="742950"/>
                </a:lnTo>
                <a:lnTo>
                  <a:pt x="428625" y="721519"/>
                </a:lnTo>
                <a:lnTo>
                  <a:pt x="409575" y="700088"/>
                </a:lnTo>
                <a:lnTo>
                  <a:pt x="388144" y="666750"/>
                </a:lnTo>
                <a:lnTo>
                  <a:pt x="369094" y="631031"/>
                </a:lnTo>
                <a:lnTo>
                  <a:pt x="328613" y="545306"/>
                </a:lnTo>
                <a:lnTo>
                  <a:pt x="307182" y="502444"/>
                </a:lnTo>
                <a:lnTo>
                  <a:pt x="276225" y="440531"/>
                </a:lnTo>
                <a:lnTo>
                  <a:pt x="250032" y="395288"/>
                </a:lnTo>
                <a:lnTo>
                  <a:pt x="228600" y="354806"/>
                </a:lnTo>
                <a:lnTo>
                  <a:pt x="204788" y="319088"/>
                </a:lnTo>
                <a:lnTo>
                  <a:pt x="178594" y="278606"/>
                </a:lnTo>
                <a:lnTo>
                  <a:pt x="164307" y="252413"/>
                </a:lnTo>
                <a:lnTo>
                  <a:pt x="142875" y="223838"/>
                </a:lnTo>
                <a:lnTo>
                  <a:pt x="114300" y="180975"/>
                </a:lnTo>
                <a:lnTo>
                  <a:pt x="71438" y="128588"/>
                </a:lnTo>
                <a:lnTo>
                  <a:pt x="33338" y="80963"/>
                </a:lnTo>
                <a:lnTo>
                  <a:pt x="16669" y="59531"/>
                </a:lnTo>
                <a:lnTo>
                  <a:pt x="7144" y="42863"/>
                </a:lnTo>
                <a:lnTo>
                  <a:pt x="2382" y="23813"/>
                </a:lnTo>
                <a:lnTo>
                  <a:pt x="0" y="11906"/>
                </a:lnTo>
                <a:lnTo>
                  <a:pt x="2382" y="7144"/>
                </a:lnTo>
                <a:lnTo>
                  <a:pt x="9525" y="0"/>
                </a:lnTo>
                <a:lnTo>
                  <a:pt x="19050" y="0"/>
                </a:lnTo>
                <a:lnTo>
                  <a:pt x="33338" y="0"/>
                </a:lnTo>
                <a:lnTo>
                  <a:pt x="69057" y="16669"/>
                </a:lnTo>
                <a:lnTo>
                  <a:pt x="159544" y="66675"/>
                </a:lnTo>
                <a:lnTo>
                  <a:pt x="264319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E2BC864F-8C39-4907-B8EC-7CAFD4061CC8}"/>
              </a:ext>
            </a:extLst>
          </p:cNvPr>
          <p:cNvSpPr/>
          <p:nvPr/>
        </p:nvSpPr>
        <p:spPr>
          <a:xfrm>
            <a:off x="3570288" y="2255838"/>
            <a:ext cx="530225" cy="720725"/>
          </a:xfrm>
          <a:custGeom>
            <a:avLst/>
            <a:gdLst>
              <a:gd name="connsiteX0" fmla="*/ 328612 w 531019"/>
              <a:gd name="connsiteY0" fmla="*/ 207169 h 721519"/>
              <a:gd name="connsiteX1" fmla="*/ 426244 w 531019"/>
              <a:gd name="connsiteY1" fmla="*/ 278606 h 721519"/>
              <a:gd name="connsiteX2" fmla="*/ 459581 w 531019"/>
              <a:gd name="connsiteY2" fmla="*/ 302419 h 721519"/>
              <a:gd name="connsiteX3" fmla="*/ 469106 w 531019"/>
              <a:gd name="connsiteY3" fmla="*/ 323850 h 721519"/>
              <a:gd name="connsiteX4" fmla="*/ 485775 w 531019"/>
              <a:gd name="connsiteY4" fmla="*/ 366712 h 721519"/>
              <a:gd name="connsiteX5" fmla="*/ 504825 w 531019"/>
              <a:gd name="connsiteY5" fmla="*/ 421481 h 721519"/>
              <a:gd name="connsiteX6" fmla="*/ 514350 w 531019"/>
              <a:gd name="connsiteY6" fmla="*/ 461962 h 721519"/>
              <a:gd name="connsiteX7" fmla="*/ 526256 w 531019"/>
              <a:gd name="connsiteY7" fmla="*/ 509587 h 721519"/>
              <a:gd name="connsiteX8" fmla="*/ 531019 w 531019"/>
              <a:gd name="connsiteY8" fmla="*/ 547687 h 721519"/>
              <a:gd name="connsiteX9" fmla="*/ 531019 w 531019"/>
              <a:gd name="connsiteY9" fmla="*/ 576262 h 721519"/>
              <a:gd name="connsiteX10" fmla="*/ 528637 w 531019"/>
              <a:gd name="connsiteY10" fmla="*/ 616744 h 721519"/>
              <a:gd name="connsiteX11" fmla="*/ 523875 w 531019"/>
              <a:gd name="connsiteY11" fmla="*/ 645319 h 721519"/>
              <a:gd name="connsiteX12" fmla="*/ 511969 w 531019"/>
              <a:gd name="connsiteY12" fmla="*/ 671512 h 721519"/>
              <a:gd name="connsiteX13" fmla="*/ 500062 w 531019"/>
              <a:gd name="connsiteY13" fmla="*/ 690562 h 721519"/>
              <a:gd name="connsiteX14" fmla="*/ 481012 w 531019"/>
              <a:gd name="connsiteY14" fmla="*/ 707231 h 721519"/>
              <a:gd name="connsiteX15" fmla="*/ 464344 w 531019"/>
              <a:gd name="connsiteY15" fmla="*/ 716756 h 721519"/>
              <a:gd name="connsiteX16" fmla="*/ 450056 w 531019"/>
              <a:gd name="connsiteY16" fmla="*/ 721519 h 721519"/>
              <a:gd name="connsiteX17" fmla="*/ 433387 w 531019"/>
              <a:gd name="connsiteY17" fmla="*/ 719137 h 721519"/>
              <a:gd name="connsiteX18" fmla="*/ 416719 w 531019"/>
              <a:gd name="connsiteY18" fmla="*/ 709612 h 721519"/>
              <a:gd name="connsiteX19" fmla="*/ 402431 w 531019"/>
              <a:gd name="connsiteY19" fmla="*/ 700087 h 721519"/>
              <a:gd name="connsiteX20" fmla="*/ 385762 w 531019"/>
              <a:gd name="connsiteY20" fmla="*/ 681037 h 721519"/>
              <a:gd name="connsiteX21" fmla="*/ 359569 w 531019"/>
              <a:gd name="connsiteY21" fmla="*/ 640556 h 721519"/>
              <a:gd name="connsiteX22" fmla="*/ 309562 w 531019"/>
              <a:gd name="connsiteY22" fmla="*/ 564356 h 721519"/>
              <a:gd name="connsiteX23" fmla="*/ 261937 w 531019"/>
              <a:gd name="connsiteY23" fmla="*/ 485775 h 721519"/>
              <a:gd name="connsiteX24" fmla="*/ 209550 w 531019"/>
              <a:gd name="connsiteY24" fmla="*/ 402431 h 721519"/>
              <a:gd name="connsiteX25" fmla="*/ 180975 w 531019"/>
              <a:gd name="connsiteY25" fmla="*/ 354806 h 721519"/>
              <a:gd name="connsiteX26" fmla="*/ 123825 w 531019"/>
              <a:gd name="connsiteY26" fmla="*/ 257175 h 721519"/>
              <a:gd name="connsiteX27" fmla="*/ 80962 w 531019"/>
              <a:gd name="connsiteY27" fmla="*/ 178594 h 721519"/>
              <a:gd name="connsiteX28" fmla="*/ 30956 w 531019"/>
              <a:gd name="connsiteY28" fmla="*/ 88106 h 721519"/>
              <a:gd name="connsiteX29" fmla="*/ 4762 w 531019"/>
              <a:gd name="connsiteY29" fmla="*/ 30956 h 721519"/>
              <a:gd name="connsiteX30" fmla="*/ 0 w 531019"/>
              <a:gd name="connsiteY30" fmla="*/ 14287 h 721519"/>
              <a:gd name="connsiteX31" fmla="*/ 2381 w 531019"/>
              <a:gd name="connsiteY31" fmla="*/ 4762 h 721519"/>
              <a:gd name="connsiteX32" fmla="*/ 9525 w 531019"/>
              <a:gd name="connsiteY32" fmla="*/ 0 h 721519"/>
              <a:gd name="connsiteX33" fmla="*/ 16669 w 531019"/>
              <a:gd name="connsiteY33" fmla="*/ 0 h 721519"/>
              <a:gd name="connsiteX34" fmla="*/ 30956 w 531019"/>
              <a:gd name="connsiteY34" fmla="*/ 0 h 721519"/>
              <a:gd name="connsiteX35" fmla="*/ 59531 w 531019"/>
              <a:gd name="connsiteY35" fmla="*/ 11906 h 721519"/>
              <a:gd name="connsiteX36" fmla="*/ 111919 w 531019"/>
              <a:gd name="connsiteY36" fmla="*/ 50006 h 721519"/>
              <a:gd name="connsiteX37" fmla="*/ 230981 w 531019"/>
              <a:gd name="connsiteY37" fmla="*/ 138112 h 721519"/>
              <a:gd name="connsiteX38" fmla="*/ 328612 w 531019"/>
              <a:gd name="connsiteY38" fmla="*/ 207169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31019" h="721519">
                <a:moveTo>
                  <a:pt x="328612" y="207169"/>
                </a:moveTo>
                <a:lnTo>
                  <a:pt x="426244" y="278606"/>
                </a:lnTo>
                <a:lnTo>
                  <a:pt x="459581" y="302419"/>
                </a:lnTo>
                <a:lnTo>
                  <a:pt x="469106" y="323850"/>
                </a:lnTo>
                <a:lnTo>
                  <a:pt x="485775" y="366712"/>
                </a:lnTo>
                <a:lnTo>
                  <a:pt x="504825" y="421481"/>
                </a:lnTo>
                <a:lnTo>
                  <a:pt x="514350" y="461962"/>
                </a:lnTo>
                <a:lnTo>
                  <a:pt x="526256" y="509587"/>
                </a:lnTo>
                <a:lnTo>
                  <a:pt x="531019" y="547687"/>
                </a:lnTo>
                <a:lnTo>
                  <a:pt x="531019" y="576262"/>
                </a:lnTo>
                <a:lnTo>
                  <a:pt x="528637" y="616744"/>
                </a:lnTo>
                <a:lnTo>
                  <a:pt x="523875" y="645319"/>
                </a:lnTo>
                <a:lnTo>
                  <a:pt x="511969" y="671512"/>
                </a:lnTo>
                <a:lnTo>
                  <a:pt x="500062" y="690562"/>
                </a:lnTo>
                <a:lnTo>
                  <a:pt x="481012" y="707231"/>
                </a:lnTo>
                <a:lnTo>
                  <a:pt x="464344" y="716756"/>
                </a:lnTo>
                <a:lnTo>
                  <a:pt x="450056" y="721519"/>
                </a:lnTo>
                <a:lnTo>
                  <a:pt x="433387" y="719137"/>
                </a:lnTo>
                <a:lnTo>
                  <a:pt x="416719" y="709612"/>
                </a:lnTo>
                <a:lnTo>
                  <a:pt x="402431" y="700087"/>
                </a:lnTo>
                <a:lnTo>
                  <a:pt x="385762" y="681037"/>
                </a:lnTo>
                <a:lnTo>
                  <a:pt x="359569" y="640556"/>
                </a:lnTo>
                <a:lnTo>
                  <a:pt x="309562" y="564356"/>
                </a:lnTo>
                <a:lnTo>
                  <a:pt x="261937" y="485775"/>
                </a:lnTo>
                <a:lnTo>
                  <a:pt x="209550" y="402431"/>
                </a:lnTo>
                <a:lnTo>
                  <a:pt x="180975" y="354806"/>
                </a:lnTo>
                <a:lnTo>
                  <a:pt x="123825" y="257175"/>
                </a:lnTo>
                <a:lnTo>
                  <a:pt x="80962" y="178594"/>
                </a:lnTo>
                <a:lnTo>
                  <a:pt x="30956" y="88106"/>
                </a:lnTo>
                <a:lnTo>
                  <a:pt x="4762" y="30956"/>
                </a:lnTo>
                <a:lnTo>
                  <a:pt x="0" y="14287"/>
                </a:lnTo>
                <a:lnTo>
                  <a:pt x="2381" y="4762"/>
                </a:lnTo>
                <a:lnTo>
                  <a:pt x="9525" y="0"/>
                </a:lnTo>
                <a:lnTo>
                  <a:pt x="16669" y="0"/>
                </a:lnTo>
                <a:lnTo>
                  <a:pt x="30956" y="0"/>
                </a:lnTo>
                <a:lnTo>
                  <a:pt x="59531" y="11906"/>
                </a:lnTo>
                <a:lnTo>
                  <a:pt x="111919" y="50006"/>
                </a:lnTo>
                <a:lnTo>
                  <a:pt x="230981" y="138112"/>
                </a:lnTo>
                <a:lnTo>
                  <a:pt x="328612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AE4068CB-3F66-4F93-9416-7B4609EEC3CE}"/>
              </a:ext>
            </a:extLst>
          </p:cNvPr>
          <p:cNvSpPr/>
          <p:nvPr/>
        </p:nvSpPr>
        <p:spPr>
          <a:xfrm>
            <a:off x="4437063" y="2030413"/>
            <a:ext cx="671512" cy="1017587"/>
          </a:xfrm>
          <a:custGeom>
            <a:avLst/>
            <a:gdLst>
              <a:gd name="connsiteX0" fmla="*/ 521494 w 671512"/>
              <a:gd name="connsiteY0" fmla="*/ 447675 h 1016794"/>
              <a:gd name="connsiteX1" fmla="*/ 454819 w 671512"/>
              <a:gd name="connsiteY1" fmla="*/ 523875 h 1016794"/>
              <a:gd name="connsiteX2" fmla="*/ 369094 w 671512"/>
              <a:gd name="connsiteY2" fmla="*/ 626269 h 1016794"/>
              <a:gd name="connsiteX3" fmla="*/ 280987 w 671512"/>
              <a:gd name="connsiteY3" fmla="*/ 733425 h 1016794"/>
              <a:gd name="connsiteX4" fmla="*/ 195262 w 671512"/>
              <a:gd name="connsiteY4" fmla="*/ 835819 h 1016794"/>
              <a:gd name="connsiteX5" fmla="*/ 119062 w 671512"/>
              <a:gd name="connsiteY5" fmla="*/ 933450 h 1016794"/>
              <a:gd name="connsiteX6" fmla="*/ 88106 w 671512"/>
              <a:gd name="connsiteY6" fmla="*/ 969169 h 1016794"/>
              <a:gd name="connsiteX7" fmla="*/ 50006 w 671512"/>
              <a:gd name="connsiteY7" fmla="*/ 1002507 h 1016794"/>
              <a:gd name="connsiteX8" fmla="*/ 30956 w 671512"/>
              <a:gd name="connsiteY8" fmla="*/ 1012032 h 1016794"/>
              <a:gd name="connsiteX9" fmla="*/ 14287 w 671512"/>
              <a:gd name="connsiteY9" fmla="*/ 1016794 h 1016794"/>
              <a:gd name="connsiteX10" fmla="*/ 4762 w 671512"/>
              <a:gd name="connsiteY10" fmla="*/ 1016794 h 1016794"/>
              <a:gd name="connsiteX11" fmla="*/ 0 w 671512"/>
              <a:gd name="connsiteY11" fmla="*/ 1007269 h 1016794"/>
              <a:gd name="connsiteX12" fmla="*/ 0 w 671512"/>
              <a:gd name="connsiteY12" fmla="*/ 988219 h 1016794"/>
              <a:gd name="connsiteX13" fmla="*/ 14287 w 671512"/>
              <a:gd name="connsiteY13" fmla="*/ 957263 h 1016794"/>
              <a:gd name="connsiteX14" fmla="*/ 50006 w 671512"/>
              <a:gd name="connsiteY14" fmla="*/ 890588 h 1016794"/>
              <a:gd name="connsiteX15" fmla="*/ 88106 w 671512"/>
              <a:gd name="connsiteY15" fmla="*/ 816769 h 1016794"/>
              <a:gd name="connsiteX16" fmla="*/ 135731 w 671512"/>
              <a:gd name="connsiteY16" fmla="*/ 728663 h 1016794"/>
              <a:gd name="connsiteX17" fmla="*/ 164306 w 671512"/>
              <a:gd name="connsiteY17" fmla="*/ 669132 h 1016794"/>
              <a:gd name="connsiteX18" fmla="*/ 207169 w 671512"/>
              <a:gd name="connsiteY18" fmla="*/ 581025 h 1016794"/>
              <a:gd name="connsiteX19" fmla="*/ 242887 w 671512"/>
              <a:gd name="connsiteY19" fmla="*/ 500063 h 1016794"/>
              <a:gd name="connsiteX20" fmla="*/ 273844 w 671512"/>
              <a:gd name="connsiteY20" fmla="*/ 426244 h 1016794"/>
              <a:gd name="connsiteX21" fmla="*/ 300037 w 671512"/>
              <a:gd name="connsiteY21" fmla="*/ 359569 h 1016794"/>
              <a:gd name="connsiteX22" fmla="*/ 328612 w 671512"/>
              <a:gd name="connsiteY22" fmla="*/ 269082 h 1016794"/>
              <a:gd name="connsiteX23" fmla="*/ 338137 w 671512"/>
              <a:gd name="connsiteY23" fmla="*/ 242888 h 1016794"/>
              <a:gd name="connsiteX24" fmla="*/ 340519 w 671512"/>
              <a:gd name="connsiteY24" fmla="*/ 228600 h 1016794"/>
              <a:gd name="connsiteX25" fmla="*/ 340519 w 671512"/>
              <a:gd name="connsiteY25" fmla="*/ 214313 h 1016794"/>
              <a:gd name="connsiteX26" fmla="*/ 340519 w 671512"/>
              <a:gd name="connsiteY26" fmla="*/ 192882 h 1016794"/>
              <a:gd name="connsiteX27" fmla="*/ 333375 w 671512"/>
              <a:gd name="connsiteY27" fmla="*/ 166688 h 1016794"/>
              <a:gd name="connsiteX28" fmla="*/ 314325 w 671512"/>
              <a:gd name="connsiteY28" fmla="*/ 130969 h 1016794"/>
              <a:gd name="connsiteX29" fmla="*/ 290512 w 671512"/>
              <a:gd name="connsiteY29" fmla="*/ 90488 h 1016794"/>
              <a:gd name="connsiteX30" fmla="*/ 276225 w 671512"/>
              <a:gd name="connsiteY30" fmla="*/ 71438 h 1016794"/>
              <a:gd name="connsiteX31" fmla="*/ 261937 w 671512"/>
              <a:gd name="connsiteY31" fmla="*/ 52388 h 1016794"/>
              <a:gd name="connsiteX32" fmla="*/ 252412 w 671512"/>
              <a:gd name="connsiteY32" fmla="*/ 26194 h 1016794"/>
              <a:gd name="connsiteX33" fmla="*/ 252412 w 671512"/>
              <a:gd name="connsiteY33" fmla="*/ 9525 h 1016794"/>
              <a:gd name="connsiteX34" fmla="*/ 261937 w 671512"/>
              <a:gd name="connsiteY34" fmla="*/ 0 h 1016794"/>
              <a:gd name="connsiteX35" fmla="*/ 271462 w 671512"/>
              <a:gd name="connsiteY35" fmla="*/ 0 h 1016794"/>
              <a:gd name="connsiteX36" fmla="*/ 295275 w 671512"/>
              <a:gd name="connsiteY36" fmla="*/ 4763 h 1016794"/>
              <a:gd name="connsiteX37" fmla="*/ 395287 w 671512"/>
              <a:gd name="connsiteY37" fmla="*/ 52388 h 1016794"/>
              <a:gd name="connsiteX38" fmla="*/ 473869 w 671512"/>
              <a:gd name="connsiteY38" fmla="*/ 100013 h 1016794"/>
              <a:gd name="connsiteX39" fmla="*/ 514350 w 671512"/>
              <a:gd name="connsiteY39" fmla="*/ 128588 h 1016794"/>
              <a:gd name="connsiteX40" fmla="*/ 554831 w 671512"/>
              <a:gd name="connsiteY40" fmla="*/ 161925 h 1016794"/>
              <a:gd name="connsiteX41" fmla="*/ 600075 w 671512"/>
              <a:gd name="connsiteY41" fmla="*/ 204788 h 1016794"/>
              <a:gd name="connsiteX42" fmla="*/ 635794 w 671512"/>
              <a:gd name="connsiteY42" fmla="*/ 250032 h 1016794"/>
              <a:gd name="connsiteX43" fmla="*/ 661987 w 671512"/>
              <a:gd name="connsiteY43" fmla="*/ 283369 h 1016794"/>
              <a:gd name="connsiteX44" fmla="*/ 669131 w 671512"/>
              <a:gd name="connsiteY44" fmla="*/ 295275 h 1016794"/>
              <a:gd name="connsiteX45" fmla="*/ 671512 w 671512"/>
              <a:gd name="connsiteY45" fmla="*/ 311944 h 1016794"/>
              <a:gd name="connsiteX46" fmla="*/ 671512 w 671512"/>
              <a:gd name="connsiteY46" fmla="*/ 330994 h 1016794"/>
              <a:gd name="connsiteX47" fmla="*/ 666750 w 671512"/>
              <a:gd name="connsiteY47" fmla="*/ 342900 h 1016794"/>
              <a:gd name="connsiteX48" fmla="*/ 650081 w 671512"/>
              <a:gd name="connsiteY48" fmla="*/ 354807 h 1016794"/>
              <a:gd name="connsiteX49" fmla="*/ 621506 w 671512"/>
              <a:gd name="connsiteY49" fmla="*/ 364332 h 1016794"/>
              <a:gd name="connsiteX50" fmla="*/ 600075 w 671512"/>
              <a:gd name="connsiteY50" fmla="*/ 369094 h 1016794"/>
              <a:gd name="connsiteX51" fmla="*/ 583406 w 671512"/>
              <a:gd name="connsiteY51" fmla="*/ 381000 h 1016794"/>
              <a:gd name="connsiteX52" fmla="*/ 521494 w 671512"/>
              <a:gd name="connsiteY52" fmla="*/ 447675 h 101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671512" h="1016794">
                <a:moveTo>
                  <a:pt x="521494" y="447675"/>
                </a:moveTo>
                <a:lnTo>
                  <a:pt x="454819" y="523875"/>
                </a:lnTo>
                <a:lnTo>
                  <a:pt x="369094" y="626269"/>
                </a:lnTo>
                <a:lnTo>
                  <a:pt x="280987" y="733425"/>
                </a:lnTo>
                <a:lnTo>
                  <a:pt x="195262" y="835819"/>
                </a:lnTo>
                <a:lnTo>
                  <a:pt x="119062" y="933450"/>
                </a:lnTo>
                <a:lnTo>
                  <a:pt x="88106" y="969169"/>
                </a:lnTo>
                <a:lnTo>
                  <a:pt x="50006" y="1002507"/>
                </a:lnTo>
                <a:lnTo>
                  <a:pt x="30956" y="1012032"/>
                </a:lnTo>
                <a:lnTo>
                  <a:pt x="14287" y="1016794"/>
                </a:lnTo>
                <a:lnTo>
                  <a:pt x="4762" y="1016794"/>
                </a:lnTo>
                <a:lnTo>
                  <a:pt x="0" y="1007269"/>
                </a:lnTo>
                <a:lnTo>
                  <a:pt x="0" y="988219"/>
                </a:lnTo>
                <a:lnTo>
                  <a:pt x="14287" y="957263"/>
                </a:lnTo>
                <a:lnTo>
                  <a:pt x="50006" y="890588"/>
                </a:lnTo>
                <a:lnTo>
                  <a:pt x="88106" y="816769"/>
                </a:lnTo>
                <a:lnTo>
                  <a:pt x="135731" y="728663"/>
                </a:lnTo>
                <a:lnTo>
                  <a:pt x="164306" y="669132"/>
                </a:lnTo>
                <a:lnTo>
                  <a:pt x="207169" y="581025"/>
                </a:lnTo>
                <a:lnTo>
                  <a:pt x="242887" y="500063"/>
                </a:lnTo>
                <a:lnTo>
                  <a:pt x="273844" y="426244"/>
                </a:lnTo>
                <a:lnTo>
                  <a:pt x="300037" y="359569"/>
                </a:lnTo>
                <a:lnTo>
                  <a:pt x="328612" y="269082"/>
                </a:lnTo>
                <a:lnTo>
                  <a:pt x="338137" y="242888"/>
                </a:lnTo>
                <a:lnTo>
                  <a:pt x="340519" y="228600"/>
                </a:lnTo>
                <a:lnTo>
                  <a:pt x="340519" y="214313"/>
                </a:lnTo>
                <a:lnTo>
                  <a:pt x="340519" y="192882"/>
                </a:lnTo>
                <a:lnTo>
                  <a:pt x="333375" y="166688"/>
                </a:lnTo>
                <a:lnTo>
                  <a:pt x="314325" y="130969"/>
                </a:lnTo>
                <a:lnTo>
                  <a:pt x="290512" y="90488"/>
                </a:lnTo>
                <a:lnTo>
                  <a:pt x="276225" y="71438"/>
                </a:lnTo>
                <a:lnTo>
                  <a:pt x="261937" y="52388"/>
                </a:lnTo>
                <a:cubicBezTo>
                  <a:pt x="252117" y="27838"/>
                  <a:pt x="252412" y="37124"/>
                  <a:pt x="252412" y="26194"/>
                </a:cubicBezTo>
                <a:lnTo>
                  <a:pt x="252412" y="9525"/>
                </a:lnTo>
                <a:lnTo>
                  <a:pt x="261937" y="0"/>
                </a:lnTo>
                <a:lnTo>
                  <a:pt x="271462" y="0"/>
                </a:lnTo>
                <a:lnTo>
                  <a:pt x="295275" y="4763"/>
                </a:lnTo>
                <a:lnTo>
                  <a:pt x="395287" y="52388"/>
                </a:lnTo>
                <a:lnTo>
                  <a:pt x="473869" y="100013"/>
                </a:lnTo>
                <a:lnTo>
                  <a:pt x="514350" y="128588"/>
                </a:lnTo>
                <a:lnTo>
                  <a:pt x="554831" y="161925"/>
                </a:lnTo>
                <a:lnTo>
                  <a:pt x="600075" y="204788"/>
                </a:lnTo>
                <a:lnTo>
                  <a:pt x="635794" y="250032"/>
                </a:lnTo>
                <a:lnTo>
                  <a:pt x="661987" y="283369"/>
                </a:lnTo>
                <a:lnTo>
                  <a:pt x="669131" y="295275"/>
                </a:lnTo>
                <a:lnTo>
                  <a:pt x="671512" y="311944"/>
                </a:lnTo>
                <a:lnTo>
                  <a:pt x="671512" y="330994"/>
                </a:lnTo>
                <a:lnTo>
                  <a:pt x="666750" y="342900"/>
                </a:lnTo>
                <a:lnTo>
                  <a:pt x="650081" y="354807"/>
                </a:lnTo>
                <a:lnTo>
                  <a:pt x="621506" y="364332"/>
                </a:lnTo>
                <a:lnTo>
                  <a:pt x="600075" y="369094"/>
                </a:lnTo>
                <a:lnTo>
                  <a:pt x="583406" y="381000"/>
                </a:lnTo>
                <a:lnTo>
                  <a:pt x="521494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5779DDD4-1FF7-42C7-B6D4-68F374FDFD7B}"/>
              </a:ext>
            </a:extLst>
          </p:cNvPr>
          <p:cNvSpPr/>
          <p:nvPr/>
        </p:nvSpPr>
        <p:spPr>
          <a:xfrm>
            <a:off x="2900363" y="3230563"/>
            <a:ext cx="2024062" cy="581025"/>
          </a:xfrm>
          <a:custGeom>
            <a:avLst/>
            <a:gdLst>
              <a:gd name="connsiteX0" fmla="*/ 1390650 w 2024062"/>
              <a:gd name="connsiteY0" fmla="*/ 264319 h 581025"/>
              <a:gd name="connsiteX1" fmla="*/ 1476375 w 2024062"/>
              <a:gd name="connsiteY1" fmla="*/ 247650 h 581025"/>
              <a:gd name="connsiteX2" fmla="*/ 1552575 w 2024062"/>
              <a:gd name="connsiteY2" fmla="*/ 238125 h 581025"/>
              <a:gd name="connsiteX3" fmla="*/ 1957387 w 2024062"/>
              <a:gd name="connsiteY3" fmla="*/ 240507 h 581025"/>
              <a:gd name="connsiteX4" fmla="*/ 1981200 w 2024062"/>
              <a:gd name="connsiteY4" fmla="*/ 230982 h 581025"/>
              <a:gd name="connsiteX5" fmla="*/ 2000250 w 2024062"/>
              <a:gd name="connsiteY5" fmla="*/ 221457 h 581025"/>
              <a:gd name="connsiteX6" fmla="*/ 2014537 w 2024062"/>
              <a:gd name="connsiteY6" fmla="*/ 209550 h 581025"/>
              <a:gd name="connsiteX7" fmla="*/ 2019300 w 2024062"/>
              <a:gd name="connsiteY7" fmla="*/ 204788 h 581025"/>
              <a:gd name="connsiteX8" fmla="*/ 2024062 w 2024062"/>
              <a:gd name="connsiteY8" fmla="*/ 195263 h 581025"/>
              <a:gd name="connsiteX9" fmla="*/ 2024062 w 2024062"/>
              <a:gd name="connsiteY9" fmla="*/ 183357 h 581025"/>
              <a:gd name="connsiteX10" fmla="*/ 2021681 w 2024062"/>
              <a:gd name="connsiteY10" fmla="*/ 169069 h 581025"/>
              <a:gd name="connsiteX11" fmla="*/ 2012156 w 2024062"/>
              <a:gd name="connsiteY11" fmla="*/ 152400 h 581025"/>
              <a:gd name="connsiteX12" fmla="*/ 1981200 w 2024062"/>
              <a:gd name="connsiteY12" fmla="*/ 126207 h 581025"/>
              <a:gd name="connsiteX13" fmla="*/ 1945481 w 2024062"/>
              <a:gd name="connsiteY13" fmla="*/ 100013 h 581025"/>
              <a:gd name="connsiteX14" fmla="*/ 1897856 w 2024062"/>
              <a:gd name="connsiteY14" fmla="*/ 69057 h 581025"/>
              <a:gd name="connsiteX15" fmla="*/ 1840706 w 2024062"/>
              <a:gd name="connsiteY15" fmla="*/ 38100 h 581025"/>
              <a:gd name="connsiteX16" fmla="*/ 1759743 w 2024062"/>
              <a:gd name="connsiteY16" fmla="*/ 7144 h 581025"/>
              <a:gd name="connsiteX17" fmla="*/ 1735931 w 2024062"/>
              <a:gd name="connsiteY17" fmla="*/ 0 h 581025"/>
              <a:gd name="connsiteX18" fmla="*/ 1724025 w 2024062"/>
              <a:gd name="connsiteY18" fmla="*/ 2382 h 581025"/>
              <a:gd name="connsiteX19" fmla="*/ 1685925 w 2024062"/>
              <a:gd name="connsiteY19" fmla="*/ 21432 h 581025"/>
              <a:gd name="connsiteX20" fmla="*/ 1578768 w 2024062"/>
              <a:gd name="connsiteY20" fmla="*/ 61913 h 581025"/>
              <a:gd name="connsiteX21" fmla="*/ 1504950 w 2024062"/>
              <a:gd name="connsiteY21" fmla="*/ 85725 h 581025"/>
              <a:gd name="connsiteX22" fmla="*/ 1433512 w 2024062"/>
              <a:gd name="connsiteY22" fmla="*/ 102394 h 581025"/>
              <a:gd name="connsiteX23" fmla="*/ 1316831 w 2024062"/>
              <a:gd name="connsiteY23" fmla="*/ 126207 h 581025"/>
              <a:gd name="connsiteX24" fmla="*/ 1133475 w 2024062"/>
              <a:gd name="connsiteY24" fmla="*/ 166688 h 581025"/>
              <a:gd name="connsiteX25" fmla="*/ 964406 w 2024062"/>
              <a:gd name="connsiteY25" fmla="*/ 200025 h 581025"/>
              <a:gd name="connsiteX26" fmla="*/ 814387 w 2024062"/>
              <a:gd name="connsiteY26" fmla="*/ 230982 h 581025"/>
              <a:gd name="connsiteX27" fmla="*/ 661987 w 2024062"/>
              <a:gd name="connsiteY27" fmla="*/ 259557 h 581025"/>
              <a:gd name="connsiteX28" fmla="*/ 578643 w 2024062"/>
              <a:gd name="connsiteY28" fmla="*/ 273844 h 581025"/>
              <a:gd name="connsiteX29" fmla="*/ 464343 w 2024062"/>
              <a:gd name="connsiteY29" fmla="*/ 295275 h 581025"/>
              <a:gd name="connsiteX30" fmla="*/ 397668 w 2024062"/>
              <a:gd name="connsiteY30" fmla="*/ 304800 h 581025"/>
              <a:gd name="connsiteX31" fmla="*/ 354806 w 2024062"/>
              <a:gd name="connsiteY31" fmla="*/ 309563 h 581025"/>
              <a:gd name="connsiteX32" fmla="*/ 340518 w 2024062"/>
              <a:gd name="connsiteY32" fmla="*/ 311944 h 581025"/>
              <a:gd name="connsiteX33" fmla="*/ 316706 w 2024062"/>
              <a:gd name="connsiteY33" fmla="*/ 311944 h 581025"/>
              <a:gd name="connsiteX34" fmla="*/ 292893 w 2024062"/>
              <a:gd name="connsiteY34" fmla="*/ 309563 h 581025"/>
              <a:gd name="connsiteX35" fmla="*/ 266700 w 2024062"/>
              <a:gd name="connsiteY35" fmla="*/ 304800 h 581025"/>
              <a:gd name="connsiteX36" fmla="*/ 245268 w 2024062"/>
              <a:gd name="connsiteY36" fmla="*/ 297657 h 581025"/>
              <a:gd name="connsiteX37" fmla="*/ 216693 w 2024062"/>
              <a:gd name="connsiteY37" fmla="*/ 285750 h 581025"/>
              <a:gd name="connsiteX38" fmla="*/ 173831 w 2024062"/>
              <a:gd name="connsiteY38" fmla="*/ 264319 h 581025"/>
              <a:gd name="connsiteX39" fmla="*/ 119062 w 2024062"/>
              <a:gd name="connsiteY39" fmla="*/ 226219 h 581025"/>
              <a:gd name="connsiteX40" fmla="*/ 92868 w 2024062"/>
              <a:gd name="connsiteY40" fmla="*/ 204788 h 581025"/>
              <a:gd name="connsiteX41" fmla="*/ 71437 w 2024062"/>
              <a:gd name="connsiteY41" fmla="*/ 188119 h 581025"/>
              <a:gd name="connsiteX42" fmla="*/ 47625 w 2024062"/>
              <a:gd name="connsiteY42" fmla="*/ 178594 h 581025"/>
              <a:gd name="connsiteX43" fmla="*/ 30956 w 2024062"/>
              <a:gd name="connsiteY43" fmla="*/ 173832 h 581025"/>
              <a:gd name="connsiteX44" fmla="*/ 19050 w 2024062"/>
              <a:gd name="connsiteY44" fmla="*/ 173832 h 581025"/>
              <a:gd name="connsiteX45" fmla="*/ 4762 w 2024062"/>
              <a:gd name="connsiteY45" fmla="*/ 178594 h 581025"/>
              <a:gd name="connsiteX46" fmla="*/ 0 w 2024062"/>
              <a:gd name="connsiteY46" fmla="*/ 192882 h 581025"/>
              <a:gd name="connsiteX47" fmla="*/ 7143 w 2024062"/>
              <a:gd name="connsiteY47" fmla="*/ 221457 h 581025"/>
              <a:gd name="connsiteX48" fmla="*/ 23812 w 2024062"/>
              <a:gd name="connsiteY48" fmla="*/ 266700 h 581025"/>
              <a:gd name="connsiteX49" fmla="*/ 50006 w 2024062"/>
              <a:gd name="connsiteY49" fmla="*/ 316707 h 581025"/>
              <a:gd name="connsiteX50" fmla="*/ 69056 w 2024062"/>
              <a:gd name="connsiteY50" fmla="*/ 350044 h 581025"/>
              <a:gd name="connsiteX51" fmla="*/ 92868 w 2024062"/>
              <a:gd name="connsiteY51" fmla="*/ 385763 h 581025"/>
              <a:gd name="connsiteX52" fmla="*/ 126206 w 2024062"/>
              <a:gd name="connsiteY52" fmla="*/ 426244 h 581025"/>
              <a:gd name="connsiteX53" fmla="*/ 169068 w 2024062"/>
              <a:gd name="connsiteY53" fmla="*/ 469107 h 581025"/>
              <a:gd name="connsiteX54" fmla="*/ 207168 w 2024062"/>
              <a:gd name="connsiteY54" fmla="*/ 502444 h 581025"/>
              <a:gd name="connsiteX55" fmla="*/ 242887 w 2024062"/>
              <a:gd name="connsiteY55" fmla="*/ 528638 h 581025"/>
              <a:gd name="connsiteX56" fmla="*/ 290512 w 2024062"/>
              <a:gd name="connsiteY56" fmla="*/ 559594 h 581025"/>
              <a:gd name="connsiteX57" fmla="*/ 326231 w 2024062"/>
              <a:gd name="connsiteY57" fmla="*/ 576263 h 581025"/>
              <a:gd name="connsiteX58" fmla="*/ 350043 w 2024062"/>
              <a:gd name="connsiteY58" fmla="*/ 581025 h 581025"/>
              <a:gd name="connsiteX59" fmla="*/ 373856 w 2024062"/>
              <a:gd name="connsiteY59" fmla="*/ 581025 h 581025"/>
              <a:gd name="connsiteX60" fmla="*/ 400050 w 2024062"/>
              <a:gd name="connsiteY60" fmla="*/ 576263 h 581025"/>
              <a:gd name="connsiteX61" fmla="*/ 421481 w 2024062"/>
              <a:gd name="connsiteY61" fmla="*/ 564357 h 581025"/>
              <a:gd name="connsiteX62" fmla="*/ 457200 w 2024062"/>
              <a:gd name="connsiteY62" fmla="*/ 535782 h 581025"/>
              <a:gd name="connsiteX63" fmla="*/ 492918 w 2024062"/>
              <a:gd name="connsiteY63" fmla="*/ 519113 h 581025"/>
              <a:gd name="connsiteX64" fmla="*/ 578643 w 2024062"/>
              <a:gd name="connsiteY64" fmla="*/ 483394 h 581025"/>
              <a:gd name="connsiteX65" fmla="*/ 695325 w 2024062"/>
              <a:gd name="connsiteY65" fmla="*/ 438150 h 581025"/>
              <a:gd name="connsiteX66" fmla="*/ 819150 w 2024062"/>
              <a:gd name="connsiteY66" fmla="*/ 400050 h 581025"/>
              <a:gd name="connsiteX67" fmla="*/ 940593 w 2024062"/>
              <a:gd name="connsiteY67" fmla="*/ 366713 h 581025"/>
              <a:gd name="connsiteX68" fmla="*/ 1064418 w 2024062"/>
              <a:gd name="connsiteY68" fmla="*/ 338138 h 581025"/>
              <a:gd name="connsiteX69" fmla="*/ 1197768 w 2024062"/>
              <a:gd name="connsiteY69" fmla="*/ 307182 h 581025"/>
              <a:gd name="connsiteX70" fmla="*/ 1390650 w 2024062"/>
              <a:gd name="connsiteY70" fmla="*/ 2643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024062" h="581025">
                <a:moveTo>
                  <a:pt x="1390650" y="264319"/>
                </a:moveTo>
                <a:lnTo>
                  <a:pt x="1476375" y="247650"/>
                </a:lnTo>
                <a:lnTo>
                  <a:pt x="1552575" y="238125"/>
                </a:lnTo>
                <a:lnTo>
                  <a:pt x="1957387" y="240507"/>
                </a:lnTo>
                <a:lnTo>
                  <a:pt x="1981200" y="230982"/>
                </a:lnTo>
                <a:lnTo>
                  <a:pt x="2000250" y="221457"/>
                </a:lnTo>
                <a:lnTo>
                  <a:pt x="2014537" y="209550"/>
                </a:lnTo>
                <a:lnTo>
                  <a:pt x="2019300" y="204788"/>
                </a:lnTo>
                <a:lnTo>
                  <a:pt x="2024062" y="195263"/>
                </a:lnTo>
                <a:lnTo>
                  <a:pt x="2024062" y="183357"/>
                </a:lnTo>
                <a:lnTo>
                  <a:pt x="2021681" y="169069"/>
                </a:lnTo>
                <a:lnTo>
                  <a:pt x="2012156" y="152400"/>
                </a:lnTo>
                <a:lnTo>
                  <a:pt x="1981200" y="126207"/>
                </a:lnTo>
                <a:lnTo>
                  <a:pt x="1945481" y="100013"/>
                </a:lnTo>
                <a:lnTo>
                  <a:pt x="1897856" y="69057"/>
                </a:lnTo>
                <a:lnTo>
                  <a:pt x="1840706" y="38100"/>
                </a:lnTo>
                <a:lnTo>
                  <a:pt x="1759743" y="7144"/>
                </a:lnTo>
                <a:lnTo>
                  <a:pt x="1735931" y="0"/>
                </a:lnTo>
                <a:lnTo>
                  <a:pt x="1724025" y="2382"/>
                </a:lnTo>
                <a:lnTo>
                  <a:pt x="1685925" y="21432"/>
                </a:lnTo>
                <a:lnTo>
                  <a:pt x="1578768" y="61913"/>
                </a:lnTo>
                <a:lnTo>
                  <a:pt x="1504950" y="85725"/>
                </a:lnTo>
                <a:lnTo>
                  <a:pt x="1433512" y="102394"/>
                </a:lnTo>
                <a:lnTo>
                  <a:pt x="1316831" y="126207"/>
                </a:lnTo>
                <a:lnTo>
                  <a:pt x="1133475" y="166688"/>
                </a:lnTo>
                <a:lnTo>
                  <a:pt x="964406" y="200025"/>
                </a:lnTo>
                <a:lnTo>
                  <a:pt x="814387" y="230982"/>
                </a:lnTo>
                <a:lnTo>
                  <a:pt x="661987" y="259557"/>
                </a:lnTo>
                <a:lnTo>
                  <a:pt x="578643" y="273844"/>
                </a:lnTo>
                <a:lnTo>
                  <a:pt x="464343" y="295275"/>
                </a:lnTo>
                <a:lnTo>
                  <a:pt x="397668" y="304800"/>
                </a:lnTo>
                <a:lnTo>
                  <a:pt x="354806" y="309563"/>
                </a:lnTo>
                <a:lnTo>
                  <a:pt x="340518" y="311944"/>
                </a:lnTo>
                <a:lnTo>
                  <a:pt x="316706" y="311944"/>
                </a:lnTo>
                <a:lnTo>
                  <a:pt x="292893" y="309563"/>
                </a:lnTo>
                <a:lnTo>
                  <a:pt x="266700" y="304800"/>
                </a:lnTo>
                <a:lnTo>
                  <a:pt x="245268" y="297657"/>
                </a:lnTo>
                <a:lnTo>
                  <a:pt x="216693" y="285750"/>
                </a:lnTo>
                <a:lnTo>
                  <a:pt x="173831" y="264319"/>
                </a:lnTo>
                <a:lnTo>
                  <a:pt x="119062" y="226219"/>
                </a:lnTo>
                <a:lnTo>
                  <a:pt x="92868" y="204788"/>
                </a:lnTo>
                <a:lnTo>
                  <a:pt x="71437" y="188119"/>
                </a:lnTo>
                <a:lnTo>
                  <a:pt x="47625" y="178594"/>
                </a:lnTo>
                <a:lnTo>
                  <a:pt x="30956" y="173832"/>
                </a:lnTo>
                <a:lnTo>
                  <a:pt x="19050" y="173832"/>
                </a:lnTo>
                <a:lnTo>
                  <a:pt x="4762" y="178594"/>
                </a:lnTo>
                <a:lnTo>
                  <a:pt x="0" y="192882"/>
                </a:lnTo>
                <a:lnTo>
                  <a:pt x="7143" y="221457"/>
                </a:lnTo>
                <a:lnTo>
                  <a:pt x="23812" y="266700"/>
                </a:lnTo>
                <a:lnTo>
                  <a:pt x="50006" y="316707"/>
                </a:lnTo>
                <a:lnTo>
                  <a:pt x="69056" y="350044"/>
                </a:lnTo>
                <a:lnTo>
                  <a:pt x="92868" y="385763"/>
                </a:lnTo>
                <a:lnTo>
                  <a:pt x="126206" y="426244"/>
                </a:lnTo>
                <a:lnTo>
                  <a:pt x="169068" y="469107"/>
                </a:lnTo>
                <a:lnTo>
                  <a:pt x="207168" y="502444"/>
                </a:lnTo>
                <a:lnTo>
                  <a:pt x="242887" y="528638"/>
                </a:lnTo>
                <a:lnTo>
                  <a:pt x="290512" y="559594"/>
                </a:lnTo>
                <a:lnTo>
                  <a:pt x="326231" y="576263"/>
                </a:lnTo>
                <a:lnTo>
                  <a:pt x="350043" y="581025"/>
                </a:lnTo>
                <a:lnTo>
                  <a:pt x="373856" y="581025"/>
                </a:lnTo>
                <a:lnTo>
                  <a:pt x="400050" y="576263"/>
                </a:lnTo>
                <a:lnTo>
                  <a:pt x="421481" y="564357"/>
                </a:lnTo>
                <a:lnTo>
                  <a:pt x="457200" y="535782"/>
                </a:lnTo>
                <a:lnTo>
                  <a:pt x="492918" y="519113"/>
                </a:lnTo>
                <a:lnTo>
                  <a:pt x="578643" y="483394"/>
                </a:lnTo>
                <a:lnTo>
                  <a:pt x="695325" y="438150"/>
                </a:lnTo>
                <a:lnTo>
                  <a:pt x="819150" y="400050"/>
                </a:lnTo>
                <a:lnTo>
                  <a:pt x="940593" y="366713"/>
                </a:lnTo>
                <a:lnTo>
                  <a:pt x="1064418" y="338138"/>
                </a:lnTo>
                <a:lnTo>
                  <a:pt x="1197768" y="307182"/>
                </a:lnTo>
                <a:lnTo>
                  <a:pt x="1390650" y="2643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83834188-0F96-4408-AFEE-AC07B4316488}"/>
              </a:ext>
            </a:extLst>
          </p:cNvPr>
          <p:cNvSpPr/>
          <p:nvPr/>
        </p:nvSpPr>
        <p:spPr>
          <a:xfrm>
            <a:off x="3871913" y="3433763"/>
            <a:ext cx="1041400" cy="736600"/>
          </a:xfrm>
          <a:custGeom>
            <a:avLst/>
            <a:gdLst>
              <a:gd name="connsiteX0" fmla="*/ 623887 w 1040606"/>
              <a:gd name="connsiteY0" fmla="*/ 292893 h 735806"/>
              <a:gd name="connsiteX1" fmla="*/ 728662 w 1040606"/>
              <a:gd name="connsiteY1" fmla="*/ 209550 h 735806"/>
              <a:gd name="connsiteX2" fmla="*/ 819150 w 1040606"/>
              <a:gd name="connsiteY2" fmla="*/ 135731 h 735806"/>
              <a:gd name="connsiteX3" fmla="*/ 857250 w 1040606"/>
              <a:gd name="connsiteY3" fmla="*/ 116681 h 735806"/>
              <a:gd name="connsiteX4" fmla="*/ 933450 w 1040606"/>
              <a:gd name="connsiteY4" fmla="*/ 71437 h 735806"/>
              <a:gd name="connsiteX5" fmla="*/ 983456 w 1040606"/>
              <a:gd name="connsiteY5" fmla="*/ 40481 h 735806"/>
              <a:gd name="connsiteX6" fmla="*/ 995362 w 1040606"/>
              <a:gd name="connsiteY6" fmla="*/ 35718 h 735806"/>
              <a:gd name="connsiteX7" fmla="*/ 1028700 w 1040606"/>
              <a:gd name="connsiteY7" fmla="*/ 14287 h 735806"/>
              <a:gd name="connsiteX8" fmla="*/ 1040606 w 1040606"/>
              <a:gd name="connsiteY8" fmla="*/ 0 h 735806"/>
              <a:gd name="connsiteX9" fmla="*/ 495300 w 1040606"/>
              <a:gd name="connsiteY9" fmla="*/ 0 h 735806"/>
              <a:gd name="connsiteX10" fmla="*/ 535781 w 1040606"/>
              <a:gd name="connsiteY10" fmla="*/ 35718 h 735806"/>
              <a:gd name="connsiteX11" fmla="*/ 545306 w 1040606"/>
              <a:gd name="connsiteY11" fmla="*/ 40481 h 735806"/>
              <a:gd name="connsiteX12" fmla="*/ 545306 w 1040606"/>
              <a:gd name="connsiteY12" fmla="*/ 54768 h 735806"/>
              <a:gd name="connsiteX13" fmla="*/ 533400 w 1040606"/>
              <a:gd name="connsiteY13" fmla="*/ 71437 h 735806"/>
              <a:gd name="connsiteX14" fmla="*/ 452437 w 1040606"/>
              <a:gd name="connsiteY14" fmla="*/ 166687 h 735806"/>
              <a:gd name="connsiteX15" fmla="*/ 259556 w 1040606"/>
              <a:gd name="connsiteY15" fmla="*/ 388143 h 735806"/>
              <a:gd name="connsiteX16" fmla="*/ 92868 w 1040606"/>
              <a:gd name="connsiteY16" fmla="*/ 585787 h 735806"/>
              <a:gd name="connsiteX17" fmla="*/ 19050 w 1040606"/>
              <a:gd name="connsiteY17" fmla="*/ 671512 h 735806"/>
              <a:gd name="connsiteX18" fmla="*/ 4762 w 1040606"/>
              <a:gd name="connsiteY18" fmla="*/ 688181 h 735806"/>
              <a:gd name="connsiteX19" fmla="*/ 0 w 1040606"/>
              <a:gd name="connsiteY19" fmla="*/ 704850 h 735806"/>
              <a:gd name="connsiteX20" fmla="*/ 0 w 1040606"/>
              <a:gd name="connsiteY20" fmla="*/ 716756 h 735806"/>
              <a:gd name="connsiteX21" fmla="*/ 7143 w 1040606"/>
              <a:gd name="connsiteY21" fmla="*/ 728662 h 735806"/>
              <a:gd name="connsiteX22" fmla="*/ 28575 w 1040606"/>
              <a:gd name="connsiteY22" fmla="*/ 735806 h 735806"/>
              <a:gd name="connsiteX23" fmla="*/ 133350 w 1040606"/>
              <a:gd name="connsiteY23" fmla="*/ 666750 h 735806"/>
              <a:gd name="connsiteX24" fmla="*/ 240506 w 1040606"/>
              <a:gd name="connsiteY24" fmla="*/ 590550 h 735806"/>
              <a:gd name="connsiteX25" fmla="*/ 311943 w 1040606"/>
              <a:gd name="connsiteY25" fmla="*/ 533400 h 735806"/>
              <a:gd name="connsiteX26" fmla="*/ 440531 w 1040606"/>
              <a:gd name="connsiteY26" fmla="*/ 433387 h 735806"/>
              <a:gd name="connsiteX27" fmla="*/ 623887 w 1040606"/>
              <a:gd name="connsiteY27" fmla="*/ 292893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40606" h="735806">
                <a:moveTo>
                  <a:pt x="623887" y="292893"/>
                </a:moveTo>
                <a:lnTo>
                  <a:pt x="728662" y="209550"/>
                </a:lnTo>
                <a:lnTo>
                  <a:pt x="819150" y="135731"/>
                </a:lnTo>
                <a:lnTo>
                  <a:pt x="857250" y="116681"/>
                </a:lnTo>
                <a:lnTo>
                  <a:pt x="933450" y="71437"/>
                </a:lnTo>
                <a:lnTo>
                  <a:pt x="983456" y="40481"/>
                </a:lnTo>
                <a:lnTo>
                  <a:pt x="995362" y="35718"/>
                </a:lnTo>
                <a:lnTo>
                  <a:pt x="1028700" y="14287"/>
                </a:lnTo>
                <a:lnTo>
                  <a:pt x="1040606" y="0"/>
                </a:lnTo>
                <a:lnTo>
                  <a:pt x="495300" y="0"/>
                </a:lnTo>
                <a:lnTo>
                  <a:pt x="535781" y="35718"/>
                </a:lnTo>
                <a:lnTo>
                  <a:pt x="545306" y="40481"/>
                </a:lnTo>
                <a:lnTo>
                  <a:pt x="545306" y="54768"/>
                </a:lnTo>
                <a:lnTo>
                  <a:pt x="533400" y="71437"/>
                </a:lnTo>
                <a:lnTo>
                  <a:pt x="452437" y="166687"/>
                </a:lnTo>
                <a:lnTo>
                  <a:pt x="259556" y="388143"/>
                </a:lnTo>
                <a:lnTo>
                  <a:pt x="92868" y="585787"/>
                </a:lnTo>
                <a:lnTo>
                  <a:pt x="19050" y="671512"/>
                </a:lnTo>
                <a:lnTo>
                  <a:pt x="4762" y="688181"/>
                </a:lnTo>
                <a:lnTo>
                  <a:pt x="0" y="704850"/>
                </a:lnTo>
                <a:lnTo>
                  <a:pt x="0" y="716756"/>
                </a:lnTo>
                <a:lnTo>
                  <a:pt x="7143" y="728662"/>
                </a:lnTo>
                <a:lnTo>
                  <a:pt x="28575" y="735806"/>
                </a:lnTo>
                <a:lnTo>
                  <a:pt x="133350" y="666750"/>
                </a:lnTo>
                <a:lnTo>
                  <a:pt x="240506" y="590550"/>
                </a:lnTo>
                <a:lnTo>
                  <a:pt x="311943" y="533400"/>
                </a:lnTo>
                <a:lnTo>
                  <a:pt x="440531" y="433387"/>
                </a:lnTo>
                <a:lnTo>
                  <a:pt x="623887" y="2928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C2B288BC-4F31-40C3-8133-35D5A2DD4973}"/>
              </a:ext>
            </a:extLst>
          </p:cNvPr>
          <p:cNvSpPr/>
          <p:nvPr/>
        </p:nvSpPr>
        <p:spPr>
          <a:xfrm>
            <a:off x="3875088" y="4097338"/>
            <a:ext cx="558800" cy="1035050"/>
          </a:xfrm>
          <a:custGeom>
            <a:avLst/>
            <a:gdLst>
              <a:gd name="connsiteX0" fmla="*/ 333375 w 559594"/>
              <a:gd name="connsiteY0" fmla="*/ 904875 h 1033463"/>
              <a:gd name="connsiteX1" fmla="*/ 335756 w 559594"/>
              <a:gd name="connsiteY1" fmla="*/ 831057 h 1033463"/>
              <a:gd name="connsiteX2" fmla="*/ 335756 w 559594"/>
              <a:gd name="connsiteY2" fmla="*/ 783432 h 1033463"/>
              <a:gd name="connsiteX3" fmla="*/ 335756 w 559594"/>
              <a:gd name="connsiteY3" fmla="*/ 735807 h 1033463"/>
              <a:gd name="connsiteX4" fmla="*/ 333375 w 559594"/>
              <a:gd name="connsiteY4" fmla="*/ 678657 h 1033463"/>
              <a:gd name="connsiteX5" fmla="*/ 330994 w 559594"/>
              <a:gd name="connsiteY5" fmla="*/ 633413 h 1033463"/>
              <a:gd name="connsiteX6" fmla="*/ 328612 w 559594"/>
              <a:gd name="connsiteY6" fmla="*/ 585788 h 1033463"/>
              <a:gd name="connsiteX7" fmla="*/ 321469 w 559594"/>
              <a:gd name="connsiteY7" fmla="*/ 526257 h 1033463"/>
              <a:gd name="connsiteX8" fmla="*/ 316706 w 559594"/>
              <a:gd name="connsiteY8" fmla="*/ 485775 h 1033463"/>
              <a:gd name="connsiteX9" fmla="*/ 309562 w 559594"/>
              <a:gd name="connsiteY9" fmla="*/ 447675 h 1033463"/>
              <a:gd name="connsiteX10" fmla="*/ 276225 w 559594"/>
              <a:gd name="connsiteY10" fmla="*/ 328613 h 1033463"/>
              <a:gd name="connsiteX11" fmla="*/ 254794 w 559594"/>
              <a:gd name="connsiteY11" fmla="*/ 259557 h 1033463"/>
              <a:gd name="connsiteX12" fmla="*/ 245269 w 559594"/>
              <a:gd name="connsiteY12" fmla="*/ 228600 h 1033463"/>
              <a:gd name="connsiteX13" fmla="*/ 235744 w 559594"/>
              <a:gd name="connsiteY13" fmla="*/ 204788 h 1033463"/>
              <a:gd name="connsiteX14" fmla="*/ 216694 w 559594"/>
              <a:gd name="connsiteY14" fmla="*/ 171450 h 1033463"/>
              <a:gd name="connsiteX15" fmla="*/ 200025 w 559594"/>
              <a:gd name="connsiteY15" fmla="*/ 147638 h 1033463"/>
              <a:gd name="connsiteX16" fmla="*/ 183356 w 559594"/>
              <a:gd name="connsiteY16" fmla="*/ 128588 h 1033463"/>
              <a:gd name="connsiteX17" fmla="*/ 169069 w 559594"/>
              <a:gd name="connsiteY17" fmla="*/ 114300 h 1033463"/>
              <a:gd name="connsiteX18" fmla="*/ 150019 w 559594"/>
              <a:gd name="connsiteY18" fmla="*/ 102394 h 1033463"/>
              <a:gd name="connsiteX19" fmla="*/ 126206 w 559594"/>
              <a:gd name="connsiteY19" fmla="*/ 95250 h 1033463"/>
              <a:gd name="connsiteX20" fmla="*/ 85725 w 559594"/>
              <a:gd name="connsiteY20" fmla="*/ 85725 h 1033463"/>
              <a:gd name="connsiteX21" fmla="*/ 40481 w 559594"/>
              <a:gd name="connsiteY21" fmla="*/ 76200 h 1033463"/>
              <a:gd name="connsiteX22" fmla="*/ 16669 w 559594"/>
              <a:gd name="connsiteY22" fmla="*/ 69057 h 1033463"/>
              <a:gd name="connsiteX23" fmla="*/ 4762 w 559594"/>
              <a:gd name="connsiteY23" fmla="*/ 57150 h 1033463"/>
              <a:gd name="connsiteX24" fmla="*/ 0 w 559594"/>
              <a:gd name="connsiteY24" fmla="*/ 42863 h 1033463"/>
              <a:gd name="connsiteX25" fmla="*/ 16669 w 559594"/>
              <a:gd name="connsiteY25" fmla="*/ 11907 h 1033463"/>
              <a:gd name="connsiteX26" fmla="*/ 126206 w 559594"/>
              <a:gd name="connsiteY26" fmla="*/ 0 h 1033463"/>
              <a:gd name="connsiteX27" fmla="*/ 183356 w 559594"/>
              <a:gd name="connsiteY27" fmla="*/ 14288 h 1033463"/>
              <a:gd name="connsiteX28" fmla="*/ 216694 w 559594"/>
              <a:gd name="connsiteY28" fmla="*/ 28575 h 1033463"/>
              <a:gd name="connsiteX29" fmla="*/ 254794 w 559594"/>
              <a:gd name="connsiteY29" fmla="*/ 52388 h 1033463"/>
              <a:gd name="connsiteX30" fmla="*/ 292894 w 559594"/>
              <a:gd name="connsiteY30" fmla="*/ 78582 h 1033463"/>
              <a:gd name="connsiteX31" fmla="*/ 321469 w 559594"/>
              <a:gd name="connsiteY31" fmla="*/ 104775 h 1033463"/>
              <a:gd name="connsiteX32" fmla="*/ 357187 w 559594"/>
              <a:gd name="connsiteY32" fmla="*/ 142875 h 1033463"/>
              <a:gd name="connsiteX33" fmla="*/ 390525 w 559594"/>
              <a:gd name="connsiteY33" fmla="*/ 178594 h 1033463"/>
              <a:gd name="connsiteX34" fmla="*/ 440531 w 559594"/>
              <a:gd name="connsiteY34" fmla="*/ 242888 h 1033463"/>
              <a:gd name="connsiteX35" fmla="*/ 485775 w 559594"/>
              <a:gd name="connsiteY35" fmla="*/ 335757 h 1033463"/>
              <a:gd name="connsiteX36" fmla="*/ 497681 w 559594"/>
              <a:gd name="connsiteY36" fmla="*/ 385763 h 1033463"/>
              <a:gd name="connsiteX37" fmla="*/ 514350 w 559594"/>
              <a:gd name="connsiteY37" fmla="*/ 466725 h 1033463"/>
              <a:gd name="connsiteX38" fmla="*/ 526256 w 559594"/>
              <a:gd name="connsiteY38" fmla="*/ 538163 h 1033463"/>
              <a:gd name="connsiteX39" fmla="*/ 535781 w 559594"/>
              <a:gd name="connsiteY39" fmla="*/ 609600 h 1033463"/>
              <a:gd name="connsiteX40" fmla="*/ 542925 w 559594"/>
              <a:gd name="connsiteY40" fmla="*/ 659607 h 1033463"/>
              <a:gd name="connsiteX41" fmla="*/ 550069 w 559594"/>
              <a:gd name="connsiteY41" fmla="*/ 719138 h 1033463"/>
              <a:gd name="connsiteX42" fmla="*/ 554831 w 559594"/>
              <a:gd name="connsiteY42" fmla="*/ 785813 h 1033463"/>
              <a:gd name="connsiteX43" fmla="*/ 559594 w 559594"/>
              <a:gd name="connsiteY43" fmla="*/ 890588 h 1033463"/>
              <a:gd name="connsiteX44" fmla="*/ 557212 w 559594"/>
              <a:gd name="connsiteY44" fmla="*/ 1033463 h 1033463"/>
              <a:gd name="connsiteX45" fmla="*/ 333375 w 559594"/>
              <a:gd name="connsiteY45" fmla="*/ 904875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9594" h="1033463">
                <a:moveTo>
                  <a:pt x="333375" y="904875"/>
                </a:moveTo>
                <a:cubicBezTo>
                  <a:pt x="334169" y="880269"/>
                  <a:pt x="334962" y="855663"/>
                  <a:pt x="335756" y="831057"/>
                </a:cubicBezTo>
                <a:lnTo>
                  <a:pt x="335756" y="783432"/>
                </a:lnTo>
                <a:lnTo>
                  <a:pt x="335756" y="735807"/>
                </a:lnTo>
                <a:cubicBezTo>
                  <a:pt x="334962" y="716757"/>
                  <a:pt x="334169" y="697707"/>
                  <a:pt x="333375" y="678657"/>
                </a:cubicBezTo>
                <a:lnTo>
                  <a:pt x="330994" y="633413"/>
                </a:lnTo>
                <a:lnTo>
                  <a:pt x="328612" y="585788"/>
                </a:lnTo>
                <a:lnTo>
                  <a:pt x="321469" y="526257"/>
                </a:lnTo>
                <a:lnTo>
                  <a:pt x="316706" y="485775"/>
                </a:lnTo>
                <a:lnTo>
                  <a:pt x="309562" y="447675"/>
                </a:lnTo>
                <a:lnTo>
                  <a:pt x="276225" y="328613"/>
                </a:lnTo>
                <a:lnTo>
                  <a:pt x="254794" y="259557"/>
                </a:lnTo>
                <a:lnTo>
                  <a:pt x="245269" y="228600"/>
                </a:lnTo>
                <a:lnTo>
                  <a:pt x="235744" y="204788"/>
                </a:lnTo>
                <a:lnTo>
                  <a:pt x="216694" y="171450"/>
                </a:lnTo>
                <a:lnTo>
                  <a:pt x="200025" y="147638"/>
                </a:lnTo>
                <a:lnTo>
                  <a:pt x="183356" y="128588"/>
                </a:lnTo>
                <a:lnTo>
                  <a:pt x="169069" y="114300"/>
                </a:lnTo>
                <a:lnTo>
                  <a:pt x="150019" y="102394"/>
                </a:lnTo>
                <a:lnTo>
                  <a:pt x="126206" y="95250"/>
                </a:lnTo>
                <a:lnTo>
                  <a:pt x="85725" y="85725"/>
                </a:lnTo>
                <a:lnTo>
                  <a:pt x="40481" y="76200"/>
                </a:lnTo>
                <a:lnTo>
                  <a:pt x="16669" y="69057"/>
                </a:lnTo>
                <a:lnTo>
                  <a:pt x="4762" y="57150"/>
                </a:lnTo>
                <a:lnTo>
                  <a:pt x="0" y="42863"/>
                </a:lnTo>
                <a:lnTo>
                  <a:pt x="16669" y="11907"/>
                </a:lnTo>
                <a:lnTo>
                  <a:pt x="126206" y="0"/>
                </a:lnTo>
                <a:lnTo>
                  <a:pt x="183356" y="14288"/>
                </a:lnTo>
                <a:lnTo>
                  <a:pt x="216694" y="28575"/>
                </a:lnTo>
                <a:lnTo>
                  <a:pt x="254794" y="52388"/>
                </a:lnTo>
                <a:lnTo>
                  <a:pt x="292894" y="78582"/>
                </a:lnTo>
                <a:lnTo>
                  <a:pt x="321469" y="104775"/>
                </a:lnTo>
                <a:lnTo>
                  <a:pt x="357187" y="142875"/>
                </a:lnTo>
                <a:lnTo>
                  <a:pt x="390525" y="178594"/>
                </a:lnTo>
                <a:lnTo>
                  <a:pt x="440531" y="242888"/>
                </a:lnTo>
                <a:lnTo>
                  <a:pt x="485775" y="335757"/>
                </a:lnTo>
                <a:lnTo>
                  <a:pt x="497681" y="385763"/>
                </a:lnTo>
                <a:lnTo>
                  <a:pt x="514350" y="466725"/>
                </a:lnTo>
                <a:lnTo>
                  <a:pt x="526256" y="538163"/>
                </a:lnTo>
                <a:lnTo>
                  <a:pt x="535781" y="609600"/>
                </a:lnTo>
                <a:lnTo>
                  <a:pt x="542925" y="659607"/>
                </a:lnTo>
                <a:lnTo>
                  <a:pt x="550069" y="719138"/>
                </a:lnTo>
                <a:lnTo>
                  <a:pt x="554831" y="785813"/>
                </a:lnTo>
                <a:lnTo>
                  <a:pt x="559594" y="890588"/>
                </a:lnTo>
                <a:lnTo>
                  <a:pt x="557212" y="1033463"/>
                </a:lnTo>
                <a:lnTo>
                  <a:pt x="333375" y="904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EEE831C8-C493-4280-8C28-E8608FBF766E}"/>
              </a:ext>
            </a:extLst>
          </p:cNvPr>
          <p:cNvSpPr/>
          <p:nvPr/>
        </p:nvSpPr>
        <p:spPr>
          <a:xfrm>
            <a:off x="3975100" y="4903788"/>
            <a:ext cx="458788" cy="1136650"/>
          </a:xfrm>
          <a:custGeom>
            <a:avLst/>
            <a:gdLst>
              <a:gd name="connsiteX0" fmla="*/ 223838 w 459582"/>
              <a:gd name="connsiteY0" fmla="*/ 283369 h 1138237"/>
              <a:gd name="connsiteX1" fmla="*/ 226219 w 459582"/>
              <a:gd name="connsiteY1" fmla="*/ 221456 h 1138237"/>
              <a:gd name="connsiteX2" fmla="*/ 230982 w 459582"/>
              <a:gd name="connsiteY2" fmla="*/ 145256 h 1138237"/>
              <a:gd name="connsiteX3" fmla="*/ 233363 w 459582"/>
              <a:gd name="connsiteY3" fmla="*/ 97631 h 1138237"/>
              <a:gd name="connsiteX4" fmla="*/ 238125 w 459582"/>
              <a:gd name="connsiteY4" fmla="*/ 0 h 1138237"/>
              <a:gd name="connsiteX5" fmla="*/ 454819 w 459582"/>
              <a:gd name="connsiteY5" fmla="*/ 111919 h 1138237"/>
              <a:gd name="connsiteX6" fmla="*/ 459582 w 459582"/>
              <a:gd name="connsiteY6" fmla="*/ 226219 h 1138237"/>
              <a:gd name="connsiteX7" fmla="*/ 454819 w 459582"/>
              <a:gd name="connsiteY7" fmla="*/ 290512 h 1138237"/>
              <a:gd name="connsiteX8" fmla="*/ 447675 w 459582"/>
              <a:gd name="connsiteY8" fmla="*/ 376237 h 1138237"/>
              <a:gd name="connsiteX9" fmla="*/ 435769 w 459582"/>
              <a:gd name="connsiteY9" fmla="*/ 459581 h 1138237"/>
              <a:gd name="connsiteX10" fmla="*/ 423863 w 459582"/>
              <a:gd name="connsiteY10" fmla="*/ 533400 h 1138237"/>
              <a:gd name="connsiteX11" fmla="*/ 400050 w 459582"/>
              <a:gd name="connsiteY11" fmla="*/ 631031 h 1138237"/>
              <a:gd name="connsiteX12" fmla="*/ 378619 w 459582"/>
              <a:gd name="connsiteY12" fmla="*/ 707231 h 1138237"/>
              <a:gd name="connsiteX13" fmla="*/ 352425 w 459582"/>
              <a:gd name="connsiteY13" fmla="*/ 788194 h 1138237"/>
              <a:gd name="connsiteX14" fmla="*/ 319088 w 459582"/>
              <a:gd name="connsiteY14" fmla="*/ 850106 h 1138237"/>
              <a:gd name="connsiteX15" fmla="*/ 278607 w 459582"/>
              <a:gd name="connsiteY15" fmla="*/ 909637 h 1138237"/>
              <a:gd name="connsiteX16" fmla="*/ 228600 w 459582"/>
              <a:gd name="connsiteY16" fmla="*/ 981075 h 1138237"/>
              <a:gd name="connsiteX17" fmla="*/ 185738 w 459582"/>
              <a:gd name="connsiteY17" fmla="*/ 1031081 h 1138237"/>
              <a:gd name="connsiteX18" fmla="*/ 145257 w 459582"/>
              <a:gd name="connsiteY18" fmla="*/ 1078706 h 1138237"/>
              <a:gd name="connsiteX19" fmla="*/ 116682 w 459582"/>
              <a:gd name="connsiteY19" fmla="*/ 1104900 h 1138237"/>
              <a:gd name="connsiteX20" fmla="*/ 88107 w 459582"/>
              <a:gd name="connsiteY20" fmla="*/ 1126331 h 1138237"/>
              <a:gd name="connsiteX21" fmla="*/ 66675 w 459582"/>
              <a:gd name="connsiteY21" fmla="*/ 1133475 h 1138237"/>
              <a:gd name="connsiteX22" fmla="*/ 47625 w 459582"/>
              <a:gd name="connsiteY22" fmla="*/ 1138237 h 1138237"/>
              <a:gd name="connsiteX23" fmla="*/ 33338 w 459582"/>
              <a:gd name="connsiteY23" fmla="*/ 1138237 h 1138237"/>
              <a:gd name="connsiteX24" fmla="*/ 16669 w 459582"/>
              <a:gd name="connsiteY24" fmla="*/ 1126331 h 1138237"/>
              <a:gd name="connsiteX25" fmla="*/ 0 w 459582"/>
              <a:gd name="connsiteY25" fmla="*/ 1088231 h 1138237"/>
              <a:gd name="connsiteX26" fmla="*/ 85725 w 459582"/>
              <a:gd name="connsiteY26" fmla="*/ 709612 h 1138237"/>
              <a:gd name="connsiteX27" fmla="*/ 111919 w 459582"/>
              <a:gd name="connsiteY27" fmla="*/ 678656 h 1138237"/>
              <a:gd name="connsiteX28" fmla="*/ 138113 w 459582"/>
              <a:gd name="connsiteY28" fmla="*/ 633412 h 1138237"/>
              <a:gd name="connsiteX29" fmla="*/ 154782 w 459582"/>
              <a:gd name="connsiteY29" fmla="*/ 597694 h 1138237"/>
              <a:gd name="connsiteX30" fmla="*/ 173832 w 459582"/>
              <a:gd name="connsiteY30" fmla="*/ 552450 h 1138237"/>
              <a:gd name="connsiteX31" fmla="*/ 183357 w 459582"/>
              <a:gd name="connsiteY31" fmla="*/ 514350 h 1138237"/>
              <a:gd name="connsiteX32" fmla="*/ 195263 w 459582"/>
              <a:gd name="connsiteY32" fmla="*/ 469106 h 1138237"/>
              <a:gd name="connsiteX33" fmla="*/ 207169 w 459582"/>
              <a:gd name="connsiteY33" fmla="*/ 404812 h 1138237"/>
              <a:gd name="connsiteX34" fmla="*/ 223838 w 459582"/>
              <a:gd name="connsiteY34" fmla="*/ 283369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9582" h="1138237">
                <a:moveTo>
                  <a:pt x="223838" y="283369"/>
                </a:moveTo>
                <a:cubicBezTo>
                  <a:pt x="224632" y="262731"/>
                  <a:pt x="225425" y="242094"/>
                  <a:pt x="226219" y="221456"/>
                </a:cubicBezTo>
                <a:lnTo>
                  <a:pt x="230982" y="145256"/>
                </a:lnTo>
                <a:lnTo>
                  <a:pt x="233363" y="97631"/>
                </a:lnTo>
                <a:lnTo>
                  <a:pt x="238125" y="0"/>
                </a:lnTo>
                <a:lnTo>
                  <a:pt x="454819" y="111919"/>
                </a:lnTo>
                <a:lnTo>
                  <a:pt x="459582" y="226219"/>
                </a:lnTo>
                <a:lnTo>
                  <a:pt x="454819" y="290512"/>
                </a:lnTo>
                <a:lnTo>
                  <a:pt x="447675" y="376237"/>
                </a:lnTo>
                <a:lnTo>
                  <a:pt x="435769" y="459581"/>
                </a:lnTo>
                <a:lnTo>
                  <a:pt x="423863" y="533400"/>
                </a:lnTo>
                <a:lnTo>
                  <a:pt x="400050" y="631031"/>
                </a:lnTo>
                <a:lnTo>
                  <a:pt x="378619" y="707231"/>
                </a:lnTo>
                <a:lnTo>
                  <a:pt x="352425" y="788194"/>
                </a:lnTo>
                <a:lnTo>
                  <a:pt x="319088" y="850106"/>
                </a:lnTo>
                <a:lnTo>
                  <a:pt x="278607" y="909637"/>
                </a:lnTo>
                <a:lnTo>
                  <a:pt x="228600" y="981075"/>
                </a:lnTo>
                <a:lnTo>
                  <a:pt x="185738" y="1031081"/>
                </a:lnTo>
                <a:lnTo>
                  <a:pt x="145257" y="1078706"/>
                </a:lnTo>
                <a:lnTo>
                  <a:pt x="116682" y="1104900"/>
                </a:lnTo>
                <a:lnTo>
                  <a:pt x="88107" y="1126331"/>
                </a:lnTo>
                <a:lnTo>
                  <a:pt x="66675" y="1133475"/>
                </a:lnTo>
                <a:lnTo>
                  <a:pt x="47625" y="1138237"/>
                </a:lnTo>
                <a:lnTo>
                  <a:pt x="33338" y="1138237"/>
                </a:lnTo>
                <a:lnTo>
                  <a:pt x="16669" y="1126331"/>
                </a:lnTo>
                <a:lnTo>
                  <a:pt x="0" y="1088231"/>
                </a:lnTo>
                <a:lnTo>
                  <a:pt x="85725" y="709612"/>
                </a:lnTo>
                <a:lnTo>
                  <a:pt x="111919" y="678656"/>
                </a:lnTo>
                <a:lnTo>
                  <a:pt x="138113" y="633412"/>
                </a:lnTo>
                <a:lnTo>
                  <a:pt x="154782" y="597694"/>
                </a:lnTo>
                <a:lnTo>
                  <a:pt x="173832" y="552450"/>
                </a:lnTo>
                <a:lnTo>
                  <a:pt x="183357" y="514350"/>
                </a:lnTo>
                <a:lnTo>
                  <a:pt x="195263" y="469106"/>
                </a:lnTo>
                <a:lnTo>
                  <a:pt x="207169" y="404812"/>
                </a:lnTo>
                <a:lnTo>
                  <a:pt x="223838" y="283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560DA509-76FB-4A67-8F8E-05CCAE835B81}"/>
              </a:ext>
            </a:extLst>
          </p:cNvPr>
          <p:cNvSpPr/>
          <p:nvPr/>
        </p:nvSpPr>
        <p:spPr>
          <a:xfrm>
            <a:off x="3451225" y="5553075"/>
            <a:ext cx="654050" cy="484188"/>
          </a:xfrm>
          <a:custGeom>
            <a:avLst/>
            <a:gdLst>
              <a:gd name="connsiteX0" fmla="*/ 207169 w 654844"/>
              <a:gd name="connsiteY0" fmla="*/ 52388 h 483394"/>
              <a:gd name="connsiteX1" fmla="*/ 330994 w 654844"/>
              <a:gd name="connsiteY1" fmla="*/ 80963 h 483394"/>
              <a:gd name="connsiteX2" fmla="*/ 428625 w 654844"/>
              <a:gd name="connsiteY2" fmla="*/ 104775 h 483394"/>
              <a:gd name="connsiteX3" fmla="*/ 471488 w 654844"/>
              <a:gd name="connsiteY3" fmla="*/ 111919 h 483394"/>
              <a:gd name="connsiteX4" fmla="*/ 492919 w 654844"/>
              <a:gd name="connsiteY4" fmla="*/ 109538 h 483394"/>
              <a:gd name="connsiteX5" fmla="*/ 523875 w 654844"/>
              <a:gd name="connsiteY5" fmla="*/ 107156 h 483394"/>
              <a:gd name="connsiteX6" fmla="*/ 554832 w 654844"/>
              <a:gd name="connsiteY6" fmla="*/ 97631 h 483394"/>
              <a:gd name="connsiteX7" fmla="*/ 583407 w 654844"/>
              <a:gd name="connsiteY7" fmla="*/ 83344 h 483394"/>
              <a:gd name="connsiteX8" fmla="*/ 609600 w 654844"/>
              <a:gd name="connsiteY8" fmla="*/ 59531 h 483394"/>
              <a:gd name="connsiteX9" fmla="*/ 628650 w 654844"/>
              <a:gd name="connsiteY9" fmla="*/ 40481 h 483394"/>
              <a:gd name="connsiteX10" fmla="*/ 654844 w 654844"/>
              <a:gd name="connsiteY10" fmla="*/ 0 h 483394"/>
              <a:gd name="connsiteX11" fmla="*/ 554832 w 654844"/>
              <a:gd name="connsiteY11" fmla="*/ 483394 h 483394"/>
              <a:gd name="connsiteX12" fmla="*/ 542925 w 654844"/>
              <a:gd name="connsiteY12" fmla="*/ 473869 h 483394"/>
              <a:gd name="connsiteX13" fmla="*/ 521494 w 654844"/>
              <a:gd name="connsiteY13" fmla="*/ 435769 h 483394"/>
              <a:gd name="connsiteX14" fmla="*/ 509588 w 654844"/>
              <a:gd name="connsiteY14" fmla="*/ 407194 h 483394"/>
              <a:gd name="connsiteX15" fmla="*/ 492919 w 654844"/>
              <a:gd name="connsiteY15" fmla="*/ 373856 h 483394"/>
              <a:gd name="connsiteX16" fmla="*/ 481013 w 654844"/>
              <a:gd name="connsiteY16" fmla="*/ 354806 h 483394"/>
              <a:gd name="connsiteX17" fmla="*/ 459582 w 654844"/>
              <a:gd name="connsiteY17" fmla="*/ 323850 h 483394"/>
              <a:gd name="connsiteX18" fmla="*/ 435769 w 654844"/>
              <a:gd name="connsiteY18" fmla="*/ 300038 h 483394"/>
              <a:gd name="connsiteX19" fmla="*/ 423863 w 654844"/>
              <a:gd name="connsiteY19" fmla="*/ 288131 h 483394"/>
              <a:gd name="connsiteX20" fmla="*/ 400050 w 654844"/>
              <a:gd name="connsiteY20" fmla="*/ 269081 h 483394"/>
              <a:gd name="connsiteX21" fmla="*/ 376238 w 654844"/>
              <a:gd name="connsiteY21" fmla="*/ 250031 h 483394"/>
              <a:gd name="connsiteX22" fmla="*/ 338138 w 654844"/>
              <a:gd name="connsiteY22" fmla="*/ 228600 h 483394"/>
              <a:gd name="connsiteX23" fmla="*/ 290513 w 654844"/>
              <a:gd name="connsiteY23" fmla="*/ 200025 h 483394"/>
              <a:gd name="connsiteX24" fmla="*/ 226219 w 654844"/>
              <a:gd name="connsiteY24" fmla="*/ 164306 h 483394"/>
              <a:gd name="connsiteX25" fmla="*/ 126207 w 654844"/>
              <a:gd name="connsiteY25" fmla="*/ 114300 h 483394"/>
              <a:gd name="connsiteX26" fmla="*/ 38100 w 654844"/>
              <a:gd name="connsiteY26" fmla="*/ 73819 h 483394"/>
              <a:gd name="connsiteX27" fmla="*/ 16669 w 654844"/>
              <a:gd name="connsiteY27" fmla="*/ 61913 h 483394"/>
              <a:gd name="connsiteX28" fmla="*/ 4763 w 654844"/>
              <a:gd name="connsiteY28" fmla="*/ 47625 h 483394"/>
              <a:gd name="connsiteX29" fmla="*/ 0 w 654844"/>
              <a:gd name="connsiteY29" fmla="*/ 30956 h 483394"/>
              <a:gd name="connsiteX30" fmla="*/ 4763 w 654844"/>
              <a:gd name="connsiteY30" fmla="*/ 21431 h 483394"/>
              <a:gd name="connsiteX31" fmla="*/ 14288 w 654844"/>
              <a:gd name="connsiteY31" fmla="*/ 16669 h 483394"/>
              <a:gd name="connsiteX32" fmla="*/ 35719 w 654844"/>
              <a:gd name="connsiteY32" fmla="*/ 14288 h 483394"/>
              <a:gd name="connsiteX33" fmla="*/ 97632 w 654844"/>
              <a:gd name="connsiteY33" fmla="*/ 26194 h 483394"/>
              <a:gd name="connsiteX34" fmla="*/ 207169 w 654844"/>
              <a:gd name="connsiteY34" fmla="*/ 52388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4844" h="483394">
                <a:moveTo>
                  <a:pt x="207169" y="52388"/>
                </a:moveTo>
                <a:lnTo>
                  <a:pt x="330994" y="80963"/>
                </a:lnTo>
                <a:lnTo>
                  <a:pt x="428625" y="104775"/>
                </a:lnTo>
                <a:lnTo>
                  <a:pt x="471488" y="111919"/>
                </a:lnTo>
                <a:lnTo>
                  <a:pt x="492919" y="109538"/>
                </a:lnTo>
                <a:lnTo>
                  <a:pt x="523875" y="107156"/>
                </a:lnTo>
                <a:lnTo>
                  <a:pt x="554832" y="97631"/>
                </a:lnTo>
                <a:lnTo>
                  <a:pt x="583407" y="83344"/>
                </a:lnTo>
                <a:lnTo>
                  <a:pt x="609600" y="59531"/>
                </a:lnTo>
                <a:lnTo>
                  <a:pt x="628650" y="40481"/>
                </a:lnTo>
                <a:lnTo>
                  <a:pt x="654844" y="0"/>
                </a:lnTo>
                <a:lnTo>
                  <a:pt x="554832" y="483394"/>
                </a:lnTo>
                <a:lnTo>
                  <a:pt x="542925" y="473869"/>
                </a:lnTo>
                <a:lnTo>
                  <a:pt x="521494" y="435769"/>
                </a:lnTo>
                <a:lnTo>
                  <a:pt x="509588" y="407194"/>
                </a:lnTo>
                <a:lnTo>
                  <a:pt x="492919" y="373856"/>
                </a:lnTo>
                <a:lnTo>
                  <a:pt x="481013" y="354806"/>
                </a:lnTo>
                <a:lnTo>
                  <a:pt x="459582" y="323850"/>
                </a:lnTo>
                <a:lnTo>
                  <a:pt x="435769" y="300038"/>
                </a:lnTo>
                <a:lnTo>
                  <a:pt x="423863" y="288131"/>
                </a:lnTo>
                <a:lnTo>
                  <a:pt x="400050" y="269081"/>
                </a:lnTo>
                <a:lnTo>
                  <a:pt x="376238" y="250031"/>
                </a:lnTo>
                <a:lnTo>
                  <a:pt x="338138" y="228600"/>
                </a:lnTo>
                <a:lnTo>
                  <a:pt x="290513" y="200025"/>
                </a:lnTo>
                <a:lnTo>
                  <a:pt x="226219" y="164306"/>
                </a:lnTo>
                <a:lnTo>
                  <a:pt x="126207" y="114300"/>
                </a:lnTo>
                <a:lnTo>
                  <a:pt x="38100" y="73819"/>
                </a:lnTo>
                <a:lnTo>
                  <a:pt x="16669" y="61913"/>
                </a:lnTo>
                <a:lnTo>
                  <a:pt x="4763" y="47625"/>
                </a:lnTo>
                <a:lnTo>
                  <a:pt x="0" y="30956"/>
                </a:lnTo>
                <a:lnTo>
                  <a:pt x="4763" y="21431"/>
                </a:lnTo>
                <a:lnTo>
                  <a:pt x="14288" y="16669"/>
                </a:lnTo>
                <a:lnTo>
                  <a:pt x="35719" y="14288"/>
                </a:lnTo>
                <a:lnTo>
                  <a:pt x="97632" y="26194"/>
                </a:lnTo>
                <a:lnTo>
                  <a:pt x="207169" y="523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EA0682E4-C54F-4179-BBF2-CB21B70453B3}"/>
              </a:ext>
            </a:extLst>
          </p:cNvPr>
          <p:cNvSpPr/>
          <p:nvPr/>
        </p:nvSpPr>
        <p:spPr>
          <a:xfrm>
            <a:off x="2728913" y="4029075"/>
            <a:ext cx="2189162" cy="1208088"/>
          </a:xfrm>
          <a:custGeom>
            <a:avLst/>
            <a:gdLst>
              <a:gd name="connsiteX0" fmla="*/ 1916906 w 2188368"/>
              <a:gd name="connsiteY0" fmla="*/ 121444 h 1207294"/>
              <a:gd name="connsiteX1" fmla="*/ 1740693 w 2188368"/>
              <a:gd name="connsiteY1" fmla="*/ 211931 h 1207294"/>
              <a:gd name="connsiteX2" fmla="*/ 1562100 w 2188368"/>
              <a:gd name="connsiteY2" fmla="*/ 297656 h 1207294"/>
              <a:gd name="connsiteX3" fmla="*/ 1421606 w 2188368"/>
              <a:gd name="connsiteY3" fmla="*/ 378619 h 1207294"/>
              <a:gd name="connsiteX4" fmla="*/ 1228725 w 2188368"/>
              <a:gd name="connsiteY4" fmla="*/ 471488 h 1207294"/>
              <a:gd name="connsiteX5" fmla="*/ 952500 w 2188368"/>
              <a:gd name="connsiteY5" fmla="*/ 600075 h 1207294"/>
              <a:gd name="connsiteX6" fmla="*/ 664368 w 2188368"/>
              <a:gd name="connsiteY6" fmla="*/ 731044 h 1207294"/>
              <a:gd name="connsiteX7" fmla="*/ 502443 w 2188368"/>
              <a:gd name="connsiteY7" fmla="*/ 804863 h 1207294"/>
              <a:gd name="connsiteX8" fmla="*/ 371475 w 2188368"/>
              <a:gd name="connsiteY8" fmla="*/ 862013 h 1207294"/>
              <a:gd name="connsiteX9" fmla="*/ 311943 w 2188368"/>
              <a:gd name="connsiteY9" fmla="*/ 883444 h 1207294"/>
              <a:gd name="connsiteX10" fmla="*/ 288131 w 2188368"/>
              <a:gd name="connsiteY10" fmla="*/ 888206 h 1207294"/>
              <a:gd name="connsiteX11" fmla="*/ 266700 w 2188368"/>
              <a:gd name="connsiteY11" fmla="*/ 890588 h 1207294"/>
              <a:gd name="connsiteX12" fmla="*/ 242887 w 2188368"/>
              <a:gd name="connsiteY12" fmla="*/ 892969 h 1207294"/>
              <a:gd name="connsiteX13" fmla="*/ 211931 w 2188368"/>
              <a:gd name="connsiteY13" fmla="*/ 888206 h 1207294"/>
              <a:gd name="connsiteX14" fmla="*/ 180975 w 2188368"/>
              <a:gd name="connsiteY14" fmla="*/ 878681 h 1207294"/>
              <a:gd name="connsiteX15" fmla="*/ 152400 w 2188368"/>
              <a:gd name="connsiteY15" fmla="*/ 864394 h 1207294"/>
              <a:gd name="connsiteX16" fmla="*/ 130968 w 2188368"/>
              <a:gd name="connsiteY16" fmla="*/ 847725 h 1207294"/>
              <a:gd name="connsiteX17" fmla="*/ 107156 w 2188368"/>
              <a:gd name="connsiteY17" fmla="*/ 828675 h 1207294"/>
              <a:gd name="connsiteX18" fmla="*/ 85725 w 2188368"/>
              <a:gd name="connsiteY18" fmla="*/ 797719 h 1207294"/>
              <a:gd name="connsiteX19" fmla="*/ 71437 w 2188368"/>
              <a:gd name="connsiteY19" fmla="*/ 781050 h 1207294"/>
              <a:gd name="connsiteX20" fmla="*/ 57150 w 2188368"/>
              <a:gd name="connsiteY20" fmla="*/ 766763 h 1207294"/>
              <a:gd name="connsiteX21" fmla="*/ 40481 w 2188368"/>
              <a:gd name="connsiteY21" fmla="*/ 754856 h 1207294"/>
              <a:gd name="connsiteX22" fmla="*/ 23812 w 2188368"/>
              <a:gd name="connsiteY22" fmla="*/ 752475 h 1207294"/>
              <a:gd name="connsiteX23" fmla="*/ 11906 w 2188368"/>
              <a:gd name="connsiteY23" fmla="*/ 757238 h 1207294"/>
              <a:gd name="connsiteX24" fmla="*/ 2381 w 2188368"/>
              <a:gd name="connsiteY24" fmla="*/ 769144 h 1207294"/>
              <a:gd name="connsiteX25" fmla="*/ 0 w 2188368"/>
              <a:gd name="connsiteY25" fmla="*/ 802481 h 1207294"/>
              <a:gd name="connsiteX26" fmla="*/ 4762 w 2188368"/>
              <a:gd name="connsiteY26" fmla="*/ 842963 h 1207294"/>
              <a:gd name="connsiteX27" fmla="*/ 11906 w 2188368"/>
              <a:gd name="connsiteY27" fmla="*/ 869156 h 1207294"/>
              <a:gd name="connsiteX28" fmla="*/ 42862 w 2188368"/>
              <a:gd name="connsiteY28" fmla="*/ 950119 h 1207294"/>
              <a:gd name="connsiteX29" fmla="*/ 80962 w 2188368"/>
              <a:gd name="connsiteY29" fmla="*/ 1026319 h 1207294"/>
              <a:gd name="connsiteX30" fmla="*/ 104775 w 2188368"/>
              <a:gd name="connsiteY30" fmla="*/ 1069181 h 1207294"/>
              <a:gd name="connsiteX31" fmla="*/ 119062 w 2188368"/>
              <a:gd name="connsiteY31" fmla="*/ 1090613 h 1207294"/>
              <a:gd name="connsiteX32" fmla="*/ 150018 w 2188368"/>
              <a:gd name="connsiteY32" fmla="*/ 1131094 h 1207294"/>
              <a:gd name="connsiteX33" fmla="*/ 173831 w 2188368"/>
              <a:gd name="connsiteY33" fmla="*/ 1154906 h 1207294"/>
              <a:gd name="connsiteX34" fmla="*/ 202406 w 2188368"/>
              <a:gd name="connsiteY34" fmla="*/ 1178719 h 1207294"/>
              <a:gd name="connsiteX35" fmla="*/ 219075 w 2188368"/>
              <a:gd name="connsiteY35" fmla="*/ 1190625 h 1207294"/>
              <a:gd name="connsiteX36" fmla="*/ 245268 w 2188368"/>
              <a:gd name="connsiteY36" fmla="*/ 1202531 h 1207294"/>
              <a:gd name="connsiteX37" fmla="*/ 273843 w 2188368"/>
              <a:gd name="connsiteY37" fmla="*/ 1207294 h 1207294"/>
              <a:gd name="connsiteX38" fmla="*/ 307181 w 2188368"/>
              <a:gd name="connsiteY38" fmla="*/ 1207294 h 1207294"/>
              <a:gd name="connsiteX39" fmla="*/ 335756 w 2188368"/>
              <a:gd name="connsiteY39" fmla="*/ 1200150 h 1207294"/>
              <a:gd name="connsiteX40" fmla="*/ 369093 w 2188368"/>
              <a:gd name="connsiteY40" fmla="*/ 1183481 h 1207294"/>
              <a:gd name="connsiteX41" fmla="*/ 388143 w 2188368"/>
              <a:gd name="connsiteY41" fmla="*/ 1162050 h 1207294"/>
              <a:gd name="connsiteX42" fmla="*/ 426243 w 2188368"/>
              <a:gd name="connsiteY42" fmla="*/ 1128713 h 1207294"/>
              <a:gd name="connsiteX43" fmla="*/ 476250 w 2188368"/>
              <a:gd name="connsiteY43" fmla="*/ 1088231 h 1207294"/>
              <a:gd name="connsiteX44" fmla="*/ 516731 w 2188368"/>
              <a:gd name="connsiteY44" fmla="*/ 1062038 h 1207294"/>
              <a:gd name="connsiteX45" fmla="*/ 661987 w 2188368"/>
              <a:gd name="connsiteY45" fmla="*/ 983456 h 1207294"/>
              <a:gd name="connsiteX46" fmla="*/ 862012 w 2188368"/>
              <a:gd name="connsiteY46" fmla="*/ 869156 h 1207294"/>
              <a:gd name="connsiteX47" fmla="*/ 1069181 w 2188368"/>
              <a:gd name="connsiteY47" fmla="*/ 754856 h 1207294"/>
              <a:gd name="connsiteX48" fmla="*/ 1295400 w 2188368"/>
              <a:gd name="connsiteY48" fmla="*/ 628650 h 1207294"/>
              <a:gd name="connsiteX49" fmla="*/ 1473993 w 2188368"/>
              <a:gd name="connsiteY49" fmla="*/ 531019 h 1207294"/>
              <a:gd name="connsiteX50" fmla="*/ 1750218 w 2188368"/>
              <a:gd name="connsiteY50" fmla="*/ 352425 h 1207294"/>
              <a:gd name="connsiteX51" fmla="*/ 1905000 w 2188368"/>
              <a:gd name="connsiteY51" fmla="*/ 245269 h 1207294"/>
              <a:gd name="connsiteX52" fmla="*/ 2107406 w 2188368"/>
              <a:gd name="connsiteY52" fmla="*/ 100013 h 1207294"/>
              <a:gd name="connsiteX53" fmla="*/ 2145506 w 2188368"/>
              <a:gd name="connsiteY53" fmla="*/ 73819 h 1207294"/>
              <a:gd name="connsiteX54" fmla="*/ 2162175 w 2188368"/>
              <a:gd name="connsiteY54" fmla="*/ 59531 h 1207294"/>
              <a:gd name="connsiteX55" fmla="*/ 2176462 w 2188368"/>
              <a:gd name="connsiteY55" fmla="*/ 42863 h 1207294"/>
              <a:gd name="connsiteX56" fmla="*/ 2185987 w 2188368"/>
              <a:gd name="connsiteY56" fmla="*/ 26194 h 1207294"/>
              <a:gd name="connsiteX57" fmla="*/ 2188368 w 2188368"/>
              <a:gd name="connsiteY57" fmla="*/ 16669 h 1207294"/>
              <a:gd name="connsiteX58" fmla="*/ 2185987 w 2188368"/>
              <a:gd name="connsiteY58" fmla="*/ 9525 h 1207294"/>
              <a:gd name="connsiteX59" fmla="*/ 2181225 w 2188368"/>
              <a:gd name="connsiteY59" fmla="*/ 2381 h 1207294"/>
              <a:gd name="connsiteX60" fmla="*/ 2174081 w 2188368"/>
              <a:gd name="connsiteY60" fmla="*/ 0 h 1207294"/>
              <a:gd name="connsiteX61" fmla="*/ 2155031 w 2188368"/>
              <a:gd name="connsiteY61" fmla="*/ 0 h 1207294"/>
              <a:gd name="connsiteX62" fmla="*/ 2131218 w 2188368"/>
              <a:gd name="connsiteY62" fmla="*/ 4763 h 1207294"/>
              <a:gd name="connsiteX63" fmla="*/ 2102643 w 2188368"/>
              <a:gd name="connsiteY63" fmla="*/ 19050 h 1207294"/>
              <a:gd name="connsiteX64" fmla="*/ 2014537 w 2188368"/>
              <a:gd name="connsiteY64" fmla="*/ 69056 h 1207294"/>
              <a:gd name="connsiteX65" fmla="*/ 1916906 w 2188368"/>
              <a:gd name="connsiteY65" fmla="*/ 121444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88368" h="1207294">
                <a:moveTo>
                  <a:pt x="1916906" y="121444"/>
                </a:moveTo>
                <a:lnTo>
                  <a:pt x="1740693" y="211931"/>
                </a:lnTo>
                <a:lnTo>
                  <a:pt x="1562100" y="297656"/>
                </a:lnTo>
                <a:lnTo>
                  <a:pt x="1421606" y="378619"/>
                </a:lnTo>
                <a:lnTo>
                  <a:pt x="1228725" y="471488"/>
                </a:lnTo>
                <a:lnTo>
                  <a:pt x="952500" y="600075"/>
                </a:lnTo>
                <a:lnTo>
                  <a:pt x="664368" y="731044"/>
                </a:lnTo>
                <a:lnTo>
                  <a:pt x="502443" y="804863"/>
                </a:lnTo>
                <a:lnTo>
                  <a:pt x="371475" y="862013"/>
                </a:lnTo>
                <a:lnTo>
                  <a:pt x="311943" y="883444"/>
                </a:lnTo>
                <a:lnTo>
                  <a:pt x="288131" y="888206"/>
                </a:lnTo>
                <a:lnTo>
                  <a:pt x="266700" y="890588"/>
                </a:lnTo>
                <a:lnTo>
                  <a:pt x="242887" y="892969"/>
                </a:lnTo>
                <a:lnTo>
                  <a:pt x="211931" y="888206"/>
                </a:lnTo>
                <a:lnTo>
                  <a:pt x="180975" y="878681"/>
                </a:lnTo>
                <a:lnTo>
                  <a:pt x="152400" y="864394"/>
                </a:lnTo>
                <a:lnTo>
                  <a:pt x="130968" y="847725"/>
                </a:lnTo>
                <a:lnTo>
                  <a:pt x="107156" y="828675"/>
                </a:lnTo>
                <a:lnTo>
                  <a:pt x="85725" y="797719"/>
                </a:lnTo>
                <a:lnTo>
                  <a:pt x="71437" y="781050"/>
                </a:lnTo>
                <a:lnTo>
                  <a:pt x="57150" y="766763"/>
                </a:lnTo>
                <a:lnTo>
                  <a:pt x="40481" y="754856"/>
                </a:lnTo>
                <a:lnTo>
                  <a:pt x="23812" y="752475"/>
                </a:lnTo>
                <a:lnTo>
                  <a:pt x="11906" y="757238"/>
                </a:lnTo>
                <a:lnTo>
                  <a:pt x="2381" y="769144"/>
                </a:lnTo>
                <a:lnTo>
                  <a:pt x="0" y="802481"/>
                </a:lnTo>
                <a:lnTo>
                  <a:pt x="4762" y="842963"/>
                </a:lnTo>
                <a:lnTo>
                  <a:pt x="11906" y="869156"/>
                </a:lnTo>
                <a:lnTo>
                  <a:pt x="42862" y="950119"/>
                </a:lnTo>
                <a:lnTo>
                  <a:pt x="80962" y="1026319"/>
                </a:lnTo>
                <a:lnTo>
                  <a:pt x="104775" y="1069181"/>
                </a:lnTo>
                <a:lnTo>
                  <a:pt x="119062" y="1090613"/>
                </a:lnTo>
                <a:lnTo>
                  <a:pt x="150018" y="1131094"/>
                </a:lnTo>
                <a:lnTo>
                  <a:pt x="173831" y="1154906"/>
                </a:lnTo>
                <a:lnTo>
                  <a:pt x="202406" y="1178719"/>
                </a:lnTo>
                <a:lnTo>
                  <a:pt x="219075" y="1190625"/>
                </a:lnTo>
                <a:lnTo>
                  <a:pt x="245268" y="1202531"/>
                </a:lnTo>
                <a:lnTo>
                  <a:pt x="273843" y="1207294"/>
                </a:lnTo>
                <a:lnTo>
                  <a:pt x="307181" y="1207294"/>
                </a:lnTo>
                <a:lnTo>
                  <a:pt x="335756" y="1200150"/>
                </a:lnTo>
                <a:lnTo>
                  <a:pt x="369093" y="1183481"/>
                </a:lnTo>
                <a:lnTo>
                  <a:pt x="388143" y="1162050"/>
                </a:lnTo>
                <a:lnTo>
                  <a:pt x="426243" y="1128713"/>
                </a:lnTo>
                <a:lnTo>
                  <a:pt x="476250" y="1088231"/>
                </a:lnTo>
                <a:lnTo>
                  <a:pt x="516731" y="1062038"/>
                </a:lnTo>
                <a:lnTo>
                  <a:pt x="661987" y="983456"/>
                </a:lnTo>
                <a:lnTo>
                  <a:pt x="862012" y="869156"/>
                </a:lnTo>
                <a:lnTo>
                  <a:pt x="1069181" y="754856"/>
                </a:lnTo>
                <a:lnTo>
                  <a:pt x="1295400" y="628650"/>
                </a:lnTo>
                <a:lnTo>
                  <a:pt x="1473993" y="531019"/>
                </a:lnTo>
                <a:lnTo>
                  <a:pt x="1750218" y="352425"/>
                </a:lnTo>
                <a:lnTo>
                  <a:pt x="1905000" y="245269"/>
                </a:lnTo>
                <a:lnTo>
                  <a:pt x="2107406" y="100013"/>
                </a:lnTo>
                <a:lnTo>
                  <a:pt x="2145506" y="73819"/>
                </a:lnTo>
                <a:lnTo>
                  <a:pt x="2162175" y="59531"/>
                </a:lnTo>
                <a:lnTo>
                  <a:pt x="2176462" y="42863"/>
                </a:lnTo>
                <a:lnTo>
                  <a:pt x="2185987" y="26194"/>
                </a:lnTo>
                <a:lnTo>
                  <a:pt x="2188368" y="16669"/>
                </a:lnTo>
                <a:lnTo>
                  <a:pt x="2185987" y="9525"/>
                </a:lnTo>
                <a:lnTo>
                  <a:pt x="2181225" y="2381"/>
                </a:lnTo>
                <a:lnTo>
                  <a:pt x="2174081" y="0"/>
                </a:lnTo>
                <a:lnTo>
                  <a:pt x="2155031" y="0"/>
                </a:lnTo>
                <a:lnTo>
                  <a:pt x="2131218" y="4763"/>
                </a:lnTo>
                <a:lnTo>
                  <a:pt x="2102643" y="19050"/>
                </a:lnTo>
                <a:lnTo>
                  <a:pt x="2014537" y="69056"/>
                </a:lnTo>
                <a:lnTo>
                  <a:pt x="1916906" y="1214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613C5675-EA8B-4826-A456-6ACD7E7CA113}"/>
              </a:ext>
            </a:extLst>
          </p:cNvPr>
          <p:cNvSpPr/>
          <p:nvPr/>
        </p:nvSpPr>
        <p:spPr>
          <a:xfrm rot="16200000">
            <a:off x="4394994" y="2674144"/>
            <a:ext cx="4105275" cy="2189163"/>
          </a:xfrm>
          <a:custGeom>
            <a:avLst/>
            <a:gdLst>
              <a:gd name="connsiteX0" fmla="*/ 2416152 w 4104788"/>
              <a:gd name="connsiteY0" fmla="*/ 170198 h 2189220"/>
              <a:gd name="connsiteX1" fmla="*/ 2739863 w 4104788"/>
              <a:gd name="connsiteY1" fmla="*/ 176873 h 2189220"/>
              <a:gd name="connsiteX2" fmla="*/ 3023527 w 4104788"/>
              <a:gd name="connsiteY2" fmla="*/ 183547 h 2189220"/>
              <a:gd name="connsiteX3" fmla="*/ 3270482 w 4104788"/>
              <a:gd name="connsiteY3" fmla="*/ 186884 h 2189220"/>
              <a:gd name="connsiteX4" fmla="*/ 3574170 w 4104788"/>
              <a:gd name="connsiteY4" fmla="*/ 193559 h 2189220"/>
              <a:gd name="connsiteX5" fmla="*/ 3614216 w 4104788"/>
              <a:gd name="connsiteY5" fmla="*/ 196896 h 2189220"/>
              <a:gd name="connsiteX6" fmla="*/ 3687635 w 4104788"/>
              <a:gd name="connsiteY6" fmla="*/ 200233 h 2189220"/>
              <a:gd name="connsiteX7" fmla="*/ 3764391 w 4104788"/>
              <a:gd name="connsiteY7" fmla="*/ 200233 h 2189220"/>
              <a:gd name="connsiteX8" fmla="*/ 3811113 w 4104788"/>
              <a:gd name="connsiteY8" fmla="*/ 193559 h 2189220"/>
              <a:gd name="connsiteX9" fmla="*/ 3871183 w 4104788"/>
              <a:gd name="connsiteY9" fmla="*/ 176873 h 2189220"/>
              <a:gd name="connsiteX10" fmla="*/ 3897880 w 4104788"/>
              <a:gd name="connsiteY10" fmla="*/ 163524 h 2189220"/>
              <a:gd name="connsiteX11" fmla="*/ 3931253 w 4104788"/>
              <a:gd name="connsiteY11" fmla="*/ 136826 h 2189220"/>
              <a:gd name="connsiteX12" fmla="*/ 3994660 w 4104788"/>
              <a:gd name="connsiteY12" fmla="*/ 73419 h 2189220"/>
              <a:gd name="connsiteX13" fmla="*/ 4041381 w 4104788"/>
              <a:gd name="connsiteY13" fmla="*/ 16686 h 2189220"/>
              <a:gd name="connsiteX14" fmla="*/ 4064742 w 4104788"/>
              <a:gd name="connsiteY14" fmla="*/ 3337 h 2189220"/>
              <a:gd name="connsiteX15" fmla="*/ 4081428 w 4104788"/>
              <a:gd name="connsiteY15" fmla="*/ 0 h 2189220"/>
              <a:gd name="connsiteX16" fmla="*/ 4088102 w 4104788"/>
              <a:gd name="connsiteY16" fmla="*/ 0 h 2189220"/>
              <a:gd name="connsiteX17" fmla="*/ 4094777 w 4104788"/>
              <a:gd name="connsiteY17" fmla="*/ 3337 h 2189220"/>
              <a:gd name="connsiteX18" fmla="*/ 4101451 w 4104788"/>
              <a:gd name="connsiteY18" fmla="*/ 6674 h 2189220"/>
              <a:gd name="connsiteX19" fmla="*/ 4104788 w 4104788"/>
              <a:gd name="connsiteY19" fmla="*/ 23360 h 2189220"/>
              <a:gd name="connsiteX20" fmla="*/ 4101451 w 4104788"/>
              <a:gd name="connsiteY20" fmla="*/ 60070 h 2189220"/>
              <a:gd name="connsiteX21" fmla="*/ 4084765 w 4104788"/>
              <a:gd name="connsiteY21" fmla="*/ 120140 h 2189220"/>
              <a:gd name="connsiteX22" fmla="*/ 4048056 w 4104788"/>
              <a:gd name="connsiteY22" fmla="*/ 210245 h 2189220"/>
              <a:gd name="connsiteX23" fmla="*/ 4004672 w 4104788"/>
              <a:gd name="connsiteY23" fmla="*/ 280327 h 2189220"/>
              <a:gd name="connsiteX24" fmla="*/ 3934590 w 4104788"/>
              <a:gd name="connsiteY24" fmla="*/ 380443 h 2189220"/>
              <a:gd name="connsiteX25" fmla="*/ 3894543 w 4104788"/>
              <a:gd name="connsiteY25" fmla="*/ 433839 h 2189220"/>
              <a:gd name="connsiteX26" fmla="*/ 3857834 w 4104788"/>
              <a:gd name="connsiteY26" fmla="*/ 480560 h 2189220"/>
              <a:gd name="connsiteX27" fmla="*/ 3827799 w 4104788"/>
              <a:gd name="connsiteY27" fmla="*/ 510595 h 2189220"/>
              <a:gd name="connsiteX28" fmla="*/ 3797764 w 4104788"/>
              <a:gd name="connsiteY28" fmla="*/ 533956 h 2189220"/>
              <a:gd name="connsiteX29" fmla="*/ 3774403 w 4104788"/>
              <a:gd name="connsiteY29" fmla="*/ 547305 h 2189220"/>
              <a:gd name="connsiteX30" fmla="*/ 3747705 w 4104788"/>
              <a:gd name="connsiteY30" fmla="*/ 557316 h 2189220"/>
              <a:gd name="connsiteX31" fmla="*/ 3734356 w 4104788"/>
              <a:gd name="connsiteY31" fmla="*/ 557316 h 2189220"/>
              <a:gd name="connsiteX32" fmla="*/ 3721007 w 4104788"/>
              <a:gd name="connsiteY32" fmla="*/ 557316 h 2189220"/>
              <a:gd name="connsiteX33" fmla="*/ 3697647 w 4104788"/>
              <a:gd name="connsiteY33" fmla="*/ 547305 h 2189220"/>
              <a:gd name="connsiteX34" fmla="*/ 3674286 w 4104788"/>
              <a:gd name="connsiteY34" fmla="*/ 523944 h 2189220"/>
              <a:gd name="connsiteX35" fmla="*/ 3664275 w 4104788"/>
              <a:gd name="connsiteY35" fmla="*/ 510595 h 2189220"/>
              <a:gd name="connsiteX36" fmla="*/ 3644251 w 4104788"/>
              <a:gd name="connsiteY36" fmla="*/ 500584 h 2189220"/>
              <a:gd name="connsiteX37" fmla="*/ 3577507 w 4104788"/>
              <a:gd name="connsiteY37" fmla="*/ 480560 h 2189220"/>
              <a:gd name="connsiteX38" fmla="*/ 3450692 w 4104788"/>
              <a:gd name="connsiteY38" fmla="*/ 457200 h 2189220"/>
              <a:gd name="connsiteX39" fmla="*/ 3257133 w 4104788"/>
              <a:gd name="connsiteY39" fmla="*/ 430502 h 2189220"/>
              <a:gd name="connsiteX40" fmla="*/ 3023527 w 4104788"/>
              <a:gd name="connsiteY40" fmla="*/ 400467 h 2189220"/>
              <a:gd name="connsiteX41" fmla="*/ 2673118 w 4104788"/>
              <a:gd name="connsiteY41" fmla="*/ 367094 h 2189220"/>
              <a:gd name="connsiteX42" fmla="*/ 2419489 w 4104788"/>
              <a:gd name="connsiteY42" fmla="*/ 350408 h 2189220"/>
              <a:gd name="connsiteX43" fmla="*/ 2182546 w 4104788"/>
              <a:gd name="connsiteY43" fmla="*/ 343734 h 2189220"/>
              <a:gd name="connsiteX44" fmla="*/ 1915568 w 4104788"/>
              <a:gd name="connsiteY44" fmla="*/ 337059 h 2189220"/>
              <a:gd name="connsiteX45" fmla="*/ 1711997 w 4104788"/>
              <a:gd name="connsiteY45" fmla="*/ 333722 h 2189220"/>
              <a:gd name="connsiteX46" fmla="*/ 1431670 w 4104788"/>
              <a:gd name="connsiteY46" fmla="*/ 330385 h 2189220"/>
              <a:gd name="connsiteX47" fmla="*/ 1154680 w 4104788"/>
              <a:gd name="connsiteY47" fmla="*/ 330385 h 2189220"/>
              <a:gd name="connsiteX48" fmla="*/ 947772 w 4104788"/>
              <a:gd name="connsiteY48" fmla="*/ 330385 h 2189220"/>
              <a:gd name="connsiteX49" fmla="*/ 727515 w 4104788"/>
              <a:gd name="connsiteY49" fmla="*/ 330385 h 2189220"/>
              <a:gd name="connsiteX50" fmla="*/ 630736 w 4104788"/>
              <a:gd name="connsiteY50" fmla="*/ 333722 h 2189220"/>
              <a:gd name="connsiteX51" fmla="*/ 570666 w 4104788"/>
              <a:gd name="connsiteY51" fmla="*/ 340397 h 2189220"/>
              <a:gd name="connsiteX52" fmla="*/ 520607 w 4104788"/>
              <a:gd name="connsiteY52" fmla="*/ 347071 h 2189220"/>
              <a:gd name="connsiteX53" fmla="*/ 460537 w 4104788"/>
              <a:gd name="connsiteY53" fmla="*/ 360420 h 2189220"/>
              <a:gd name="connsiteX54" fmla="*/ 423828 w 4104788"/>
              <a:gd name="connsiteY54" fmla="*/ 373769 h 2189220"/>
              <a:gd name="connsiteX55" fmla="*/ 377107 w 4104788"/>
              <a:gd name="connsiteY55" fmla="*/ 397129 h 2189220"/>
              <a:gd name="connsiteX56" fmla="*/ 343734 w 4104788"/>
              <a:gd name="connsiteY56" fmla="*/ 427165 h 2189220"/>
              <a:gd name="connsiteX57" fmla="*/ 313699 w 4104788"/>
              <a:gd name="connsiteY57" fmla="*/ 460537 h 2189220"/>
              <a:gd name="connsiteX58" fmla="*/ 297013 w 4104788"/>
              <a:gd name="connsiteY58" fmla="*/ 487235 h 2189220"/>
              <a:gd name="connsiteX59" fmla="*/ 273653 w 4104788"/>
              <a:gd name="connsiteY59" fmla="*/ 530619 h 2189220"/>
              <a:gd name="connsiteX60" fmla="*/ 253629 w 4104788"/>
              <a:gd name="connsiteY60" fmla="*/ 577340 h 2189220"/>
              <a:gd name="connsiteX61" fmla="*/ 240280 w 4104788"/>
              <a:gd name="connsiteY61" fmla="*/ 647421 h 2189220"/>
              <a:gd name="connsiteX62" fmla="*/ 230269 w 4104788"/>
              <a:gd name="connsiteY62" fmla="*/ 747538 h 2189220"/>
              <a:gd name="connsiteX63" fmla="*/ 223594 w 4104788"/>
              <a:gd name="connsiteY63" fmla="*/ 884365 h 2189220"/>
              <a:gd name="connsiteX64" fmla="*/ 223594 w 4104788"/>
              <a:gd name="connsiteY64" fmla="*/ 1061238 h 2189220"/>
              <a:gd name="connsiteX65" fmla="*/ 233606 w 4104788"/>
              <a:gd name="connsiteY65" fmla="*/ 1221424 h 2189220"/>
              <a:gd name="connsiteX66" fmla="*/ 240280 w 4104788"/>
              <a:gd name="connsiteY66" fmla="*/ 1354913 h 2189220"/>
              <a:gd name="connsiteX67" fmla="*/ 256967 w 4104788"/>
              <a:gd name="connsiteY67" fmla="*/ 1521775 h 2189220"/>
              <a:gd name="connsiteX68" fmla="*/ 287002 w 4104788"/>
              <a:gd name="connsiteY68" fmla="*/ 2112464 h 2189220"/>
              <a:gd name="connsiteX69" fmla="*/ 266978 w 4104788"/>
              <a:gd name="connsiteY69" fmla="*/ 2142499 h 2189220"/>
              <a:gd name="connsiteX70" fmla="*/ 240280 w 4104788"/>
              <a:gd name="connsiteY70" fmla="*/ 2172534 h 2189220"/>
              <a:gd name="connsiteX71" fmla="*/ 216920 w 4104788"/>
              <a:gd name="connsiteY71" fmla="*/ 2185883 h 2189220"/>
              <a:gd name="connsiteX72" fmla="*/ 190222 w 4104788"/>
              <a:gd name="connsiteY72" fmla="*/ 2189220 h 2189220"/>
              <a:gd name="connsiteX73" fmla="*/ 173536 w 4104788"/>
              <a:gd name="connsiteY73" fmla="*/ 2185883 h 2189220"/>
              <a:gd name="connsiteX74" fmla="*/ 150175 w 4104788"/>
              <a:gd name="connsiteY74" fmla="*/ 2175871 h 2189220"/>
              <a:gd name="connsiteX75" fmla="*/ 136826 w 4104788"/>
              <a:gd name="connsiteY75" fmla="*/ 2162522 h 2189220"/>
              <a:gd name="connsiteX76" fmla="*/ 116803 w 4104788"/>
              <a:gd name="connsiteY76" fmla="*/ 2145836 h 2189220"/>
              <a:gd name="connsiteX77" fmla="*/ 90105 w 4104788"/>
              <a:gd name="connsiteY77" fmla="*/ 2109127 h 2189220"/>
              <a:gd name="connsiteX78" fmla="*/ 76756 w 4104788"/>
              <a:gd name="connsiteY78" fmla="*/ 2079092 h 2189220"/>
              <a:gd name="connsiteX79" fmla="*/ 60070 w 4104788"/>
              <a:gd name="connsiteY79" fmla="*/ 2039045 h 2189220"/>
              <a:gd name="connsiteX80" fmla="*/ 43384 w 4104788"/>
              <a:gd name="connsiteY80" fmla="*/ 1975638 h 2189220"/>
              <a:gd name="connsiteX81" fmla="*/ 30035 w 4104788"/>
              <a:gd name="connsiteY81" fmla="*/ 1908893 h 2189220"/>
              <a:gd name="connsiteX82" fmla="*/ 20024 w 4104788"/>
              <a:gd name="connsiteY82" fmla="*/ 1828800 h 2189220"/>
              <a:gd name="connsiteX83" fmla="*/ 6675 w 4104788"/>
              <a:gd name="connsiteY83" fmla="*/ 1625229 h 2189220"/>
              <a:gd name="connsiteX84" fmla="*/ 3337 w 4104788"/>
              <a:gd name="connsiteY84" fmla="*/ 1491740 h 2189220"/>
              <a:gd name="connsiteX85" fmla="*/ 0 w 4104788"/>
              <a:gd name="connsiteY85" fmla="*/ 1271483 h 2189220"/>
              <a:gd name="connsiteX86" fmla="*/ 3337 w 4104788"/>
              <a:gd name="connsiteY86" fmla="*/ 1037877 h 2189220"/>
              <a:gd name="connsiteX87" fmla="*/ 10012 w 4104788"/>
              <a:gd name="connsiteY87" fmla="*/ 891039 h 2189220"/>
              <a:gd name="connsiteX88" fmla="*/ 20024 w 4104788"/>
              <a:gd name="connsiteY88" fmla="*/ 747538 h 2189220"/>
              <a:gd name="connsiteX89" fmla="*/ 36710 w 4104788"/>
              <a:gd name="connsiteY89" fmla="*/ 620724 h 2189220"/>
              <a:gd name="connsiteX90" fmla="*/ 53396 w 4104788"/>
              <a:gd name="connsiteY90" fmla="*/ 533956 h 2189220"/>
              <a:gd name="connsiteX91" fmla="*/ 76756 w 4104788"/>
              <a:gd name="connsiteY91" fmla="*/ 453862 h 2189220"/>
              <a:gd name="connsiteX92" fmla="*/ 93442 w 4104788"/>
              <a:gd name="connsiteY92" fmla="*/ 410478 h 2189220"/>
              <a:gd name="connsiteX93" fmla="*/ 116803 w 4104788"/>
              <a:gd name="connsiteY93" fmla="*/ 370432 h 2189220"/>
              <a:gd name="connsiteX94" fmla="*/ 143501 w 4104788"/>
              <a:gd name="connsiteY94" fmla="*/ 333722 h 2189220"/>
              <a:gd name="connsiteX95" fmla="*/ 160187 w 4104788"/>
              <a:gd name="connsiteY95" fmla="*/ 310362 h 2189220"/>
              <a:gd name="connsiteX96" fmla="*/ 193559 w 4104788"/>
              <a:gd name="connsiteY96" fmla="*/ 276989 h 2189220"/>
              <a:gd name="connsiteX97" fmla="*/ 233606 w 4104788"/>
              <a:gd name="connsiteY97" fmla="*/ 246954 h 2189220"/>
              <a:gd name="connsiteX98" fmla="*/ 287002 w 4104788"/>
              <a:gd name="connsiteY98" fmla="*/ 213582 h 2189220"/>
              <a:gd name="connsiteX99" fmla="*/ 327048 w 4104788"/>
              <a:gd name="connsiteY99" fmla="*/ 193559 h 2189220"/>
              <a:gd name="connsiteX100" fmla="*/ 373770 w 4104788"/>
              <a:gd name="connsiteY100" fmla="*/ 173535 h 2189220"/>
              <a:gd name="connsiteX101" fmla="*/ 443851 w 4104788"/>
              <a:gd name="connsiteY101" fmla="*/ 156849 h 2189220"/>
              <a:gd name="connsiteX102" fmla="*/ 503921 w 4104788"/>
              <a:gd name="connsiteY102" fmla="*/ 146838 h 2189220"/>
              <a:gd name="connsiteX103" fmla="*/ 580678 w 4104788"/>
              <a:gd name="connsiteY103" fmla="*/ 136826 h 2189220"/>
              <a:gd name="connsiteX104" fmla="*/ 680794 w 4104788"/>
              <a:gd name="connsiteY104" fmla="*/ 130151 h 2189220"/>
              <a:gd name="connsiteX105" fmla="*/ 824295 w 4104788"/>
              <a:gd name="connsiteY105" fmla="*/ 126814 h 2189220"/>
              <a:gd name="connsiteX106" fmla="*/ 1117971 w 4104788"/>
              <a:gd name="connsiteY106" fmla="*/ 136826 h 2189220"/>
              <a:gd name="connsiteX107" fmla="*/ 1548473 w 4104788"/>
              <a:gd name="connsiteY107" fmla="*/ 146838 h 2189220"/>
              <a:gd name="connsiteX108" fmla="*/ 2045720 w 4104788"/>
              <a:gd name="connsiteY108" fmla="*/ 163524 h 2189220"/>
              <a:gd name="connsiteX109" fmla="*/ 2416152 w 4104788"/>
              <a:gd name="connsiteY109" fmla="*/ 170198 h 218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104788" h="2189220">
                <a:moveTo>
                  <a:pt x="2416152" y="170198"/>
                </a:moveTo>
                <a:lnTo>
                  <a:pt x="2739863" y="176873"/>
                </a:lnTo>
                <a:lnTo>
                  <a:pt x="3023527" y="183547"/>
                </a:lnTo>
                <a:lnTo>
                  <a:pt x="3270482" y="186884"/>
                </a:lnTo>
                <a:lnTo>
                  <a:pt x="3574170" y="193559"/>
                </a:lnTo>
                <a:lnTo>
                  <a:pt x="3614216" y="196896"/>
                </a:lnTo>
                <a:lnTo>
                  <a:pt x="3687635" y="200233"/>
                </a:lnTo>
                <a:lnTo>
                  <a:pt x="3764391" y="200233"/>
                </a:lnTo>
                <a:lnTo>
                  <a:pt x="3811113" y="193559"/>
                </a:lnTo>
                <a:lnTo>
                  <a:pt x="3871183" y="176873"/>
                </a:lnTo>
                <a:lnTo>
                  <a:pt x="3897880" y="163524"/>
                </a:lnTo>
                <a:lnTo>
                  <a:pt x="3931253" y="136826"/>
                </a:lnTo>
                <a:lnTo>
                  <a:pt x="3994660" y="73419"/>
                </a:lnTo>
                <a:lnTo>
                  <a:pt x="4041381" y="16686"/>
                </a:lnTo>
                <a:lnTo>
                  <a:pt x="4064742" y="3337"/>
                </a:lnTo>
                <a:lnTo>
                  <a:pt x="4081428" y="0"/>
                </a:lnTo>
                <a:lnTo>
                  <a:pt x="4088102" y="0"/>
                </a:lnTo>
                <a:lnTo>
                  <a:pt x="4094777" y="3337"/>
                </a:lnTo>
                <a:lnTo>
                  <a:pt x="4101451" y="6674"/>
                </a:lnTo>
                <a:lnTo>
                  <a:pt x="4104788" y="23360"/>
                </a:lnTo>
                <a:lnTo>
                  <a:pt x="4101451" y="60070"/>
                </a:lnTo>
                <a:lnTo>
                  <a:pt x="4084765" y="120140"/>
                </a:lnTo>
                <a:lnTo>
                  <a:pt x="4048056" y="210245"/>
                </a:lnTo>
                <a:lnTo>
                  <a:pt x="4004672" y="280327"/>
                </a:lnTo>
                <a:lnTo>
                  <a:pt x="3934590" y="380443"/>
                </a:lnTo>
                <a:lnTo>
                  <a:pt x="3894543" y="433839"/>
                </a:lnTo>
                <a:lnTo>
                  <a:pt x="3857834" y="480560"/>
                </a:lnTo>
                <a:lnTo>
                  <a:pt x="3827799" y="510595"/>
                </a:lnTo>
                <a:lnTo>
                  <a:pt x="3797764" y="533956"/>
                </a:lnTo>
                <a:lnTo>
                  <a:pt x="3774403" y="547305"/>
                </a:lnTo>
                <a:lnTo>
                  <a:pt x="3747705" y="557316"/>
                </a:lnTo>
                <a:lnTo>
                  <a:pt x="3734356" y="557316"/>
                </a:lnTo>
                <a:lnTo>
                  <a:pt x="3721007" y="557316"/>
                </a:lnTo>
                <a:lnTo>
                  <a:pt x="3697647" y="547305"/>
                </a:lnTo>
                <a:lnTo>
                  <a:pt x="3674286" y="523944"/>
                </a:lnTo>
                <a:lnTo>
                  <a:pt x="3664275" y="510595"/>
                </a:lnTo>
                <a:lnTo>
                  <a:pt x="3644251" y="500584"/>
                </a:lnTo>
                <a:lnTo>
                  <a:pt x="3577507" y="480560"/>
                </a:lnTo>
                <a:lnTo>
                  <a:pt x="3450692" y="457200"/>
                </a:lnTo>
                <a:lnTo>
                  <a:pt x="3257133" y="430502"/>
                </a:lnTo>
                <a:lnTo>
                  <a:pt x="3023527" y="400467"/>
                </a:lnTo>
                <a:lnTo>
                  <a:pt x="2673118" y="367094"/>
                </a:lnTo>
                <a:lnTo>
                  <a:pt x="2419489" y="350408"/>
                </a:lnTo>
                <a:lnTo>
                  <a:pt x="2182546" y="343734"/>
                </a:lnTo>
                <a:lnTo>
                  <a:pt x="1915568" y="337059"/>
                </a:lnTo>
                <a:lnTo>
                  <a:pt x="1711997" y="333722"/>
                </a:lnTo>
                <a:lnTo>
                  <a:pt x="1431670" y="330385"/>
                </a:lnTo>
                <a:lnTo>
                  <a:pt x="1154680" y="330385"/>
                </a:lnTo>
                <a:lnTo>
                  <a:pt x="947772" y="330385"/>
                </a:lnTo>
                <a:lnTo>
                  <a:pt x="727515" y="330385"/>
                </a:lnTo>
                <a:lnTo>
                  <a:pt x="630736" y="333722"/>
                </a:lnTo>
                <a:lnTo>
                  <a:pt x="570666" y="340397"/>
                </a:lnTo>
                <a:lnTo>
                  <a:pt x="520607" y="347071"/>
                </a:lnTo>
                <a:lnTo>
                  <a:pt x="460537" y="360420"/>
                </a:lnTo>
                <a:lnTo>
                  <a:pt x="423828" y="373769"/>
                </a:lnTo>
                <a:lnTo>
                  <a:pt x="377107" y="397129"/>
                </a:lnTo>
                <a:lnTo>
                  <a:pt x="343734" y="427165"/>
                </a:lnTo>
                <a:lnTo>
                  <a:pt x="313699" y="460537"/>
                </a:lnTo>
                <a:lnTo>
                  <a:pt x="297013" y="487235"/>
                </a:lnTo>
                <a:lnTo>
                  <a:pt x="273653" y="530619"/>
                </a:lnTo>
                <a:lnTo>
                  <a:pt x="253629" y="577340"/>
                </a:lnTo>
                <a:lnTo>
                  <a:pt x="240280" y="647421"/>
                </a:lnTo>
                <a:lnTo>
                  <a:pt x="230269" y="747538"/>
                </a:lnTo>
                <a:lnTo>
                  <a:pt x="223594" y="884365"/>
                </a:lnTo>
                <a:lnTo>
                  <a:pt x="223594" y="1061238"/>
                </a:lnTo>
                <a:lnTo>
                  <a:pt x="233606" y="1221424"/>
                </a:lnTo>
                <a:lnTo>
                  <a:pt x="240280" y="1354913"/>
                </a:lnTo>
                <a:lnTo>
                  <a:pt x="256967" y="1521775"/>
                </a:lnTo>
                <a:lnTo>
                  <a:pt x="287002" y="2112464"/>
                </a:lnTo>
                <a:lnTo>
                  <a:pt x="266978" y="2142499"/>
                </a:lnTo>
                <a:lnTo>
                  <a:pt x="240280" y="2172534"/>
                </a:lnTo>
                <a:lnTo>
                  <a:pt x="216920" y="2185883"/>
                </a:lnTo>
                <a:lnTo>
                  <a:pt x="190222" y="2189220"/>
                </a:lnTo>
                <a:lnTo>
                  <a:pt x="173536" y="2185883"/>
                </a:lnTo>
                <a:lnTo>
                  <a:pt x="150175" y="2175871"/>
                </a:lnTo>
                <a:lnTo>
                  <a:pt x="136826" y="2162522"/>
                </a:lnTo>
                <a:lnTo>
                  <a:pt x="116803" y="2145836"/>
                </a:lnTo>
                <a:lnTo>
                  <a:pt x="90105" y="2109127"/>
                </a:lnTo>
                <a:lnTo>
                  <a:pt x="76756" y="2079092"/>
                </a:lnTo>
                <a:lnTo>
                  <a:pt x="60070" y="2039045"/>
                </a:lnTo>
                <a:lnTo>
                  <a:pt x="43384" y="1975638"/>
                </a:lnTo>
                <a:lnTo>
                  <a:pt x="30035" y="1908893"/>
                </a:lnTo>
                <a:lnTo>
                  <a:pt x="20024" y="1828800"/>
                </a:lnTo>
                <a:lnTo>
                  <a:pt x="6675" y="1625229"/>
                </a:lnTo>
                <a:cubicBezTo>
                  <a:pt x="5562" y="1580733"/>
                  <a:pt x="4450" y="1536236"/>
                  <a:pt x="3337" y="1491740"/>
                </a:cubicBezTo>
                <a:cubicBezTo>
                  <a:pt x="2225" y="1418321"/>
                  <a:pt x="1112" y="1344902"/>
                  <a:pt x="0" y="1271483"/>
                </a:cubicBezTo>
                <a:cubicBezTo>
                  <a:pt x="1112" y="1193614"/>
                  <a:pt x="2225" y="1115746"/>
                  <a:pt x="3337" y="1037877"/>
                </a:cubicBezTo>
                <a:lnTo>
                  <a:pt x="10012" y="891039"/>
                </a:lnTo>
                <a:lnTo>
                  <a:pt x="20024" y="747538"/>
                </a:lnTo>
                <a:lnTo>
                  <a:pt x="36710" y="620724"/>
                </a:lnTo>
                <a:lnTo>
                  <a:pt x="53396" y="533956"/>
                </a:lnTo>
                <a:lnTo>
                  <a:pt x="76756" y="453862"/>
                </a:lnTo>
                <a:lnTo>
                  <a:pt x="93442" y="410478"/>
                </a:lnTo>
                <a:lnTo>
                  <a:pt x="116803" y="370432"/>
                </a:lnTo>
                <a:lnTo>
                  <a:pt x="143501" y="333722"/>
                </a:lnTo>
                <a:lnTo>
                  <a:pt x="160187" y="310362"/>
                </a:lnTo>
                <a:lnTo>
                  <a:pt x="193559" y="276989"/>
                </a:lnTo>
                <a:lnTo>
                  <a:pt x="233606" y="246954"/>
                </a:lnTo>
                <a:lnTo>
                  <a:pt x="287002" y="213582"/>
                </a:lnTo>
                <a:lnTo>
                  <a:pt x="327048" y="193559"/>
                </a:lnTo>
                <a:lnTo>
                  <a:pt x="373770" y="173535"/>
                </a:lnTo>
                <a:lnTo>
                  <a:pt x="443851" y="156849"/>
                </a:lnTo>
                <a:lnTo>
                  <a:pt x="503921" y="146838"/>
                </a:lnTo>
                <a:lnTo>
                  <a:pt x="580678" y="136826"/>
                </a:lnTo>
                <a:lnTo>
                  <a:pt x="680794" y="130151"/>
                </a:lnTo>
                <a:lnTo>
                  <a:pt x="824295" y="126814"/>
                </a:lnTo>
                <a:lnTo>
                  <a:pt x="1117971" y="136826"/>
                </a:lnTo>
                <a:lnTo>
                  <a:pt x="1548473" y="146838"/>
                </a:lnTo>
                <a:lnTo>
                  <a:pt x="2045720" y="163524"/>
                </a:lnTo>
                <a:lnTo>
                  <a:pt x="2416152" y="1701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156685F6-EF19-478D-B993-020ACAB01933}"/>
              </a:ext>
            </a:extLst>
          </p:cNvPr>
          <p:cNvSpPr/>
          <p:nvPr/>
        </p:nvSpPr>
        <p:spPr>
          <a:xfrm rot="16200000">
            <a:off x="6686551" y="4749800"/>
            <a:ext cx="938212" cy="731837"/>
          </a:xfrm>
          <a:custGeom>
            <a:avLst/>
            <a:gdLst>
              <a:gd name="connsiteX0" fmla="*/ 752475 w 938213"/>
              <a:gd name="connsiteY0" fmla="*/ 497681 h 731044"/>
              <a:gd name="connsiteX1" fmla="*/ 626269 w 938213"/>
              <a:gd name="connsiteY1" fmla="*/ 469106 h 731044"/>
              <a:gd name="connsiteX2" fmla="*/ 531019 w 938213"/>
              <a:gd name="connsiteY2" fmla="*/ 447675 h 731044"/>
              <a:gd name="connsiteX3" fmla="*/ 442913 w 938213"/>
              <a:gd name="connsiteY3" fmla="*/ 426244 h 731044"/>
              <a:gd name="connsiteX4" fmla="*/ 335757 w 938213"/>
              <a:gd name="connsiteY4" fmla="*/ 397669 h 731044"/>
              <a:gd name="connsiteX5" fmla="*/ 245269 w 938213"/>
              <a:gd name="connsiteY5" fmla="*/ 369094 h 731044"/>
              <a:gd name="connsiteX6" fmla="*/ 188119 w 938213"/>
              <a:gd name="connsiteY6" fmla="*/ 347663 h 731044"/>
              <a:gd name="connsiteX7" fmla="*/ 157163 w 938213"/>
              <a:gd name="connsiteY7" fmla="*/ 330994 h 731044"/>
              <a:gd name="connsiteX8" fmla="*/ 135732 w 938213"/>
              <a:gd name="connsiteY8" fmla="*/ 319088 h 731044"/>
              <a:gd name="connsiteX9" fmla="*/ 114300 w 938213"/>
              <a:gd name="connsiteY9" fmla="*/ 302419 h 731044"/>
              <a:gd name="connsiteX10" fmla="*/ 92869 w 938213"/>
              <a:gd name="connsiteY10" fmla="*/ 278606 h 731044"/>
              <a:gd name="connsiteX11" fmla="*/ 73819 w 938213"/>
              <a:gd name="connsiteY11" fmla="*/ 250031 h 731044"/>
              <a:gd name="connsiteX12" fmla="*/ 54769 w 938213"/>
              <a:gd name="connsiteY12" fmla="*/ 214313 h 731044"/>
              <a:gd name="connsiteX13" fmla="*/ 40482 w 938213"/>
              <a:gd name="connsiteY13" fmla="*/ 171450 h 731044"/>
              <a:gd name="connsiteX14" fmla="*/ 21432 w 938213"/>
              <a:gd name="connsiteY14" fmla="*/ 111919 h 731044"/>
              <a:gd name="connsiteX15" fmla="*/ 7144 w 938213"/>
              <a:gd name="connsiteY15" fmla="*/ 0 h 731044"/>
              <a:gd name="connsiteX16" fmla="*/ 0 w 938213"/>
              <a:gd name="connsiteY16" fmla="*/ 731044 h 731044"/>
              <a:gd name="connsiteX17" fmla="*/ 26194 w 938213"/>
              <a:gd name="connsiteY17" fmla="*/ 707231 h 731044"/>
              <a:gd name="connsiteX18" fmla="*/ 52388 w 938213"/>
              <a:gd name="connsiteY18" fmla="*/ 681038 h 731044"/>
              <a:gd name="connsiteX19" fmla="*/ 76200 w 938213"/>
              <a:gd name="connsiteY19" fmla="*/ 659606 h 731044"/>
              <a:gd name="connsiteX20" fmla="*/ 100013 w 938213"/>
              <a:gd name="connsiteY20" fmla="*/ 642938 h 731044"/>
              <a:gd name="connsiteX21" fmla="*/ 130969 w 938213"/>
              <a:gd name="connsiteY21" fmla="*/ 628650 h 731044"/>
              <a:gd name="connsiteX22" fmla="*/ 176213 w 938213"/>
              <a:gd name="connsiteY22" fmla="*/ 616744 h 731044"/>
              <a:gd name="connsiteX23" fmla="*/ 226219 w 938213"/>
              <a:gd name="connsiteY23" fmla="*/ 609600 h 731044"/>
              <a:gd name="connsiteX24" fmla="*/ 433388 w 938213"/>
              <a:gd name="connsiteY24" fmla="*/ 600075 h 731044"/>
              <a:gd name="connsiteX25" fmla="*/ 695325 w 938213"/>
              <a:gd name="connsiteY25" fmla="*/ 590550 h 731044"/>
              <a:gd name="connsiteX26" fmla="*/ 859632 w 938213"/>
              <a:gd name="connsiteY26" fmla="*/ 590550 h 731044"/>
              <a:gd name="connsiteX27" fmla="*/ 878682 w 938213"/>
              <a:gd name="connsiteY27" fmla="*/ 588169 h 731044"/>
              <a:gd name="connsiteX28" fmla="*/ 895350 w 938213"/>
              <a:gd name="connsiteY28" fmla="*/ 585788 h 731044"/>
              <a:gd name="connsiteX29" fmla="*/ 914400 w 938213"/>
              <a:gd name="connsiteY29" fmla="*/ 578644 h 731044"/>
              <a:gd name="connsiteX30" fmla="*/ 928688 w 938213"/>
              <a:gd name="connsiteY30" fmla="*/ 569119 h 731044"/>
              <a:gd name="connsiteX31" fmla="*/ 935832 w 938213"/>
              <a:gd name="connsiteY31" fmla="*/ 561975 h 731044"/>
              <a:gd name="connsiteX32" fmla="*/ 938213 w 938213"/>
              <a:gd name="connsiteY32" fmla="*/ 552450 h 731044"/>
              <a:gd name="connsiteX33" fmla="*/ 935832 w 938213"/>
              <a:gd name="connsiteY33" fmla="*/ 540544 h 731044"/>
              <a:gd name="connsiteX34" fmla="*/ 923925 w 938213"/>
              <a:gd name="connsiteY34" fmla="*/ 531019 h 731044"/>
              <a:gd name="connsiteX35" fmla="*/ 892969 w 938213"/>
              <a:gd name="connsiteY35" fmla="*/ 523875 h 731044"/>
              <a:gd name="connsiteX36" fmla="*/ 752475 w 938213"/>
              <a:gd name="connsiteY36" fmla="*/ 497681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38213" h="731044">
                <a:moveTo>
                  <a:pt x="752475" y="497681"/>
                </a:moveTo>
                <a:lnTo>
                  <a:pt x="626269" y="469106"/>
                </a:lnTo>
                <a:lnTo>
                  <a:pt x="531019" y="447675"/>
                </a:lnTo>
                <a:lnTo>
                  <a:pt x="442913" y="426244"/>
                </a:lnTo>
                <a:lnTo>
                  <a:pt x="335757" y="397669"/>
                </a:lnTo>
                <a:lnTo>
                  <a:pt x="245269" y="369094"/>
                </a:lnTo>
                <a:lnTo>
                  <a:pt x="188119" y="347663"/>
                </a:lnTo>
                <a:lnTo>
                  <a:pt x="157163" y="330994"/>
                </a:lnTo>
                <a:lnTo>
                  <a:pt x="135732" y="319088"/>
                </a:lnTo>
                <a:lnTo>
                  <a:pt x="114300" y="302419"/>
                </a:lnTo>
                <a:lnTo>
                  <a:pt x="92869" y="278606"/>
                </a:lnTo>
                <a:lnTo>
                  <a:pt x="73819" y="250031"/>
                </a:lnTo>
                <a:lnTo>
                  <a:pt x="54769" y="214313"/>
                </a:lnTo>
                <a:lnTo>
                  <a:pt x="40482" y="171450"/>
                </a:lnTo>
                <a:lnTo>
                  <a:pt x="21432" y="111919"/>
                </a:lnTo>
                <a:lnTo>
                  <a:pt x="7144" y="0"/>
                </a:lnTo>
                <a:cubicBezTo>
                  <a:pt x="4763" y="243681"/>
                  <a:pt x="2381" y="487363"/>
                  <a:pt x="0" y="731044"/>
                </a:cubicBezTo>
                <a:lnTo>
                  <a:pt x="26194" y="707231"/>
                </a:lnTo>
                <a:lnTo>
                  <a:pt x="52388" y="681038"/>
                </a:lnTo>
                <a:lnTo>
                  <a:pt x="76200" y="659606"/>
                </a:lnTo>
                <a:lnTo>
                  <a:pt x="100013" y="642938"/>
                </a:lnTo>
                <a:lnTo>
                  <a:pt x="130969" y="628650"/>
                </a:lnTo>
                <a:lnTo>
                  <a:pt x="176213" y="616744"/>
                </a:lnTo>
                <a:lnTo>
                  <a:pt x="226219" y="609600"/>
                </a:lnTo>
                <a:lnTo>
                  <a:pt x="433388" y="600075"/>
                </a:lnTo>
                <a:lnTo>
                  <a:pt x="695325" y="590550"/>
                </a:lnTo>
                <a:lnTo>
                  <a:pt x="859632" y="590550"/>
                </a:lnTo>
                <a:lnTo>
                  <a:pt x="878682" y="588169"/>
                </a:lnTo>
                <a:lnTo>
                  <a:pt x="895350" y="585788"/>
                </a:lnTo>
                <a:lnTo>
                  <a:pt x="914400" y="578644"/>
                </a:lnTo>
                <a:lnTo>
                  <a:pt x="928688" y="569119"/>
                </a:lnTo>
                <a:lnTo>
                  <a:pt x="935832" y="561975"/>
                </a:lnTo>
                <a:lnTo>
                  <a:pt x="938213" y="552450"/>
                </a:lnTo>
                <a:lnTo>
                  <a:pt x="935832" y="540544"/>
                </a:lnTo>
                <a:lnTo>
                  <a:pt x="923925" y="531019"/>
                </a:lnTo>
                <a:lnTo>
                  <a:pt x="892969" y="523875"/>
                </a:lnTo>
                <a:lnTo>
                  <a:pt x="752475" y="497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DD6752D-B51B-4E99-A21E-F8B3ED357666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397000"/>
            <a:ext cx="4813300" cy="4632325"/>
            <a:chOff x="2881313" y="1560513"/>
            <a:chExt cx="4813300" cy="4632325"/>
          </a:xfrm>
        </p:grpSpPr>
        <p:sp>
          <p:nvSpPr>
            <p:cNvPr id="14" name="フリーフォーム 144">
              <a:extLst>
                <a:ext uri="{FF2B5EF4-FFF2-40B4-BE49-F238E27FC236}">
                  <a16:creationId xmlns:a16="http://schemas.microsoft.com/office/drawing/2014/main" id="{7185BC1B-1517-44F1-874D-AA14A3DF3F9B}"/>
                </a:ext>
              </a:extLst>
            </p:cNvPr>
            <p:cNvSpPr/>
            <p:nvPr/>
          </p:nvSpPr>
          <p:spPr>
            <a:xfrm>
              <a:off x="3041650" y="1560513"/>
              <a:ext cx="1882775" cy="882650"/>
            </a:xfrm>
            <a:custGeom>
              <a:avLst/>
              <a:gdLst>
                <a:gd name="connsiteX0" fmla="*/ 1685925 w 1883569"/>
                <a:gd name="connsiteY0" fmla="*/ 171450 h 883444"/>
                <a:gd name="connsiteX1" fmla="*/ 1614488 w 1883569"/>
                <a:gd name="connsiteY1" fmla="*/ 128587 h 883444"/>
                <a:gd name="connsiteX2" fmla="*/ 1557338 w 1883569"/>
                <a:gd name="connsiteY2" fmla="*/ 95250 h 883444"/>
                <a:gd name="connsiteX3" fmla="*/ 1490663 w 1883569"/>
                <a:gd name="connsiteY3" fmla="*/ 61912 h 883444"/>
                <a:gd name="connsiteX4" fmla="*/ 1426369 w 1883569"/>
                <a:gd name="connsiteY4" fmla="*/ 30956 h 883444"/>
                <a:gd name="connsiteX5" fmla="*/ 1371600 w 1883569"/>
                <a:gd name="connsiteY5" fmla="*/ 4762 h 883444"/>
                <a:gd name="connsiteX6" fmla="*/ 1357313 w 1883569"/>
                <a:gd name="connsiteY6" fmla="*/ 0 h 883444"/>
                <a:gd name="connsiteX7" fmla="*/ 1335882 w 1883569"/>
                <a:gd name="connsiteY7" fmla="*/ 0 h 883444"/>
                <a:gd name="connsiteX8" fmla="*/ 1331119 w 1883569"/>
                <a:gd name="connsiteY8" fmla="*/ 7144 h 883444"/>
                <a:gd name="connsiteX9" fmla="*/ 1331119 w 1883569"/>
                <a:gd name="connsiteY9" fmla="*/ 21431 h 883444"/>
                <a:gd name="connsiteX10" fmla="*/ 1338263 w 1883569"/>
                <a:gd name="connsiteY10" fmla="*/ 42862 h 883444"/>
                <a:gd name="connsiteX11" fmla="*/ 1347788 w 1883569"/>
                <a:gd name="connsiteY11" fmla="*/ 61912 h 883444"/>
                <a:gd name="connsiteX12" fmla="*/ 1366838 w 1883569"/>
                <a:gd name="connsiteY12" fmla="*/ 92869 h 883444"/>
                <a:gd name="connsiteX13" fmla="*/ 1381125 w 1883569"/>
                <a:gd name="connsiteY13" fmla="*/ 116681 h 883444"/>
                <a:gd name="connsiteX14" fmla="*/ 1395413 w 1883569"/>
                <a:gd name="connsiteY14" fmla="*/ 142875 h 883444"/>
                <a:gd name="connsiteX15" fmla="*/ 1404938 w 1883569"/>
                <a:gd name="connsiteY15" fmla="*/ 164306 h 883444"/>
                <a:gd name="connsiteX16" fmla="*/ 1409700 w 1883569"/>
                <a:gd name="connsiteY16" fmla="*/ 188119 h 883444"/>
                <a:gd name="connsiteX17" fmla="*/ 1412082 w 1883569"/>
                <a:gd name="connsiteY17" fmla="*/ 214312 h 883444"/>
                <a:gd name="connsiteX18" fmla="*/ 1409700 w 1883569"/>
                <a:gd name="connsiteY18" fmla="*/ 228600 h 883444"/>
                <a:gd name="connsiteX19" fmla="*/ 1402557 w 1883569"/>
                <a:gd name="connsiteY19" fmla="*/ 247650 h 883444"/>
                <a:gd name="connsiteX20" fmla="*/ 1381125 w 1883569"/>
                <a:gd name="connsiteY20" fmla="*/ 264319 h 883444"/>
                <a:gd name="connsiteX21" fmla="*/ 1316832 w 1883569"/>
                <a:gd name="connsiteY21" fmla="*/ 304800 h 883444"/>
                <a:gd name="connsiteX22" fmla="*/ 1228725 w 1883569"/>
                <a:gd name="connsiteY22" fmla="*/ 352425 h 883444"/>
                <a:gd name="connsiteX23" fmla="*/ 1116807 w 1883569"/>
                <a:gd name="connsiteY23" fmla="*/ 407194 h 883444"/>
                <a:gd name="connsiteX24" fmla="*/ 952500 w 1883569"/>
                <a:gd name="connsiteY24" fmla="*/ 485775 h 883444"/>
                <a:gd name="connsiteX25" fmla="*/ 807244 w 1883569"/>
                <a:gd name="connsiteY25" fmla="*/ 550069 h 883444"/>
                <a:gd name="connsiteX26" fmla="*/ 685800 w 1883569"/>
                <a:gd name="connsiteY26" fmla="*/ 600075 h 883444"/>
                <a:gd name="connsiteX27" fmla="*/ 533400 w 1883569"/>
                <a:gd name="connsiteY27" fmla="*/ 659606 h 883444"/>
                <a:gd name="connsiteX28" fmla="*/ 388144 w 1883569"/>
                <a:gd name="connsiteY28" fmla="*/ 711994 h 883444"/>
                <a:gd name="connsiteX29" fmla="*/ 242888 w 1883569"/>
                <a:gd name="connsiteY29" fmla="*/ 764381 h 883444"/>
                <a:gd name="connsiteX30" fmla="*/ 123825 w 1883569"/>
                <a:gd name="connsiteY30" fmla="*/ 804862 h 883444"/>
                <a:gd name="connsiteX31" fmla="*/ 54769 w 1883569"/>
                <a:gd name="connsiteY31" fmla="*/ 828675 h 883444"/>
                <a:gd name="connsiteX32" fmla="*/ 26194 w 1883569"/>
                <a:gd name="connsiteY32" fmla="*/ 838200 h 883444"/>
                <a:gd name="connsiteX33" fmla="*/ 9525 w 1883569"/>
                <a:gd name="connsiteY33" fmla="*/ 847725 h 883444"/>
                <a:gd name="connsiteX34" fmla="*/ 0 w 1883569"/>
                <a:gd name="connsiteY34" fmla="*/ 862012 h 883444"/>
                <a:gd name="connsiteX35" fmla="*/ 4763 w 1883569"/>
                <a:gd name="connsiteY35" fmla="*/ 871537 h 883444"/>
                <a:gd name="connsiteX36" fmla="*/ 26194 w 1883569"/>
                <a:gd name="connsiteY36" fmla="*/ 881062 h 883444"/>
                <a:gd name="connsiteX37" fmla="*/ 57150 w 1883569"/>
                <a:gd name="connsiteY37" fmla="*/ 883444 h 883444"/>
                <a:gd name="connsiteX38" fmla="*/ 145257 w 1883569"/>
                <a:gd name="connsiteY38" fmla="*/ 869156 h 883444"/>
                <a:gd name="connsiteX39" fmla="*/ 266700 w 1883569"/>
                <a:gd name="connsiteY39" fmla="*/ 847725 h 883444"/>
                <a:gd name="connsiteX40" fmla="*/ 404813 w 1883569"/>
                <a:gd name="connsiteY40" fmla="*/ 823912 h 883444"/>
                <a:gd name="connsiteX41" fmla="*/ 559594 w 1883569"/>
                <a:gd name="connsiteY41" fmla="*/ 788194 h 883444"/>
                <a:gd name="connsiteX42" fmla="*/ 678657 w 1883569"/>
                <a:gd name="connsiteY42" fmla="*/ 757237 h 883444"/>
                <a:gd name="connsiteX43" fmla="*/ 802482 w 1883569"/>
                <a:gd name="connsiteY43" fmla="*/ 721519 h 883444"/>
                <a:gd name="connsiteX44" fmla="*/ 931069 w 1883569"/>
                <a:gd name="connsiteY44" fmla="*/ 681037 h 883444"/>
                <a:gd name="connsiteX45" fmla="*/ 1076325 w 1883569"/>
                <a:gd name="connsiteY45" fmla="*/ 633412 h 883444"/>
                <a:gd name="connsiteX46" fmla="*/ 1212057 w 1883569"/>
                <a:gd name="connsiteY46" fmla="*/ 588169 h 883444"/>
                <a:gd name="connsiteX47" fmla="*/ 1345407 w 1883569"/>
                <a:gd name="connsiteY47" fmla="*/ 540544 h 883444"/>
                <a:gd name="connsiteX48" fmla="*/ 1457325 w 1883569"/>
                <a:gd name="connsiteY48" fmla="*/ 500062 h 883444"/>
                <a:gd name="connsiteX49" fmla="*/ 1550194 w 1883569"/>
                <a:gd name="connsiteY49" fmla="*/ 461962 h 883444"/>
                <a:gd name="connsiteX50" fmla="*/ 1609725 w 1883569"/>
                <a:gd name="connsiteY50" fmla="*/ 438150 h 883444"/>
                <a:gd name="connsiteX51" fmla="*/ 1654969 w 1883569"/>
                <a:gd name="connsiteY51" fmla="*/ 423862 h 883444"/>
                <a:gd name="connsiteX52" fmla="*/ 1738313 w 1883569"/>
                <a:gd name="connsiteY52" fmla="*/ 404812 h 883444"/>
                <a:gd name="connsiteX53" fmla="*/ 1828800 w 1883569"/>
                <a:gd name="connsiteY53" fmla="*/ 383381 h 883444"/>
                <a:gd name="connsiteX54" fmla="*/ 1859757 w 1883569"/>
                <a:gd name="connsiteY54" fmla="*/ 373856 h 883444"/>
                <a:gd name="connsiteX55" fmla="*/ 1878807 w 1883569"/>
                <a:gd name="connsiteY55" fmla="*/ 361950 h 883444"/>
                <a:gd name="connsiteX56" fmla="*/ 1883569 w 1883569"/>
                <a:gd name="connsiteY56" fmla="*/ 350044 h 883444"/>
                <a:gd name="connsiteX57" fmla="*/ 1883569 w 1883569"/>
                <a:gd name="connsiteY57" fmla="*/ 338137 h 883444"/>
                <a:gd name="connsiteX58" fmla="*/ 1878807 w 1883569"/>
                <a:gd name="connsiteY58" fmla="*/ 323850 h 883444"/>
                <a:gd name="connsiteX59" fmla="*/ 1866900 w 1883569"/>
                <a:gd name="connsiteY59" fmla="*/ 309562 h 883444"/>
                <a:gd name="connsiteX60" fmla="*/ 1847850 w 1883569"/>
                <a:gd name="connsiteY60" fmla="*/ 290512 h 883444"/>
                <a:gd name="connsiteX61" fmla="*/ 1807369 w 1883569"/>
                <a:gd name="connsiteY61" fmla="*/ 257175 h 883444"/>
                <a:gd name="connsiteX62" fmla="*/ 1781175 w 1883569"/>
                <a:gd name="connsiteY62" fmla="*/ 235744 h 883444"/>
                <a:gd name="connsiteX63" fmla="*/ 1731169 w 1883569"/>
                <a:gd name="connsiteY63" fmla="*/ 200025 h 883444"/>
                <a:gd name="connsiteX64" fmla="*/ 1685925 w 1883569"/>
                <a:gd name="connsiteY64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83569" h="883444">
                  <a:moveTo>
                    <a:pt x="1685925" y="171450"/>
                  </a:moveTo>
                  <a:lnTo>
                    <a:pt x="1614488" y="128587"/>
                  </a:lnTo>
                  <a:lnTo>
                    <a:pt x="1557338" y="95250"/>
                  </a:lnTo>
                  <a:lnTo>
                    <a:pt x="1490663" y="61912"/>
                  </a:lnTo>
                  <a:lnTo>
                    <a:pt x="1426369" y="30956"/>
                  </a:lnTo>
                  <a:lnTo>
                    <a:pt x="1371600" y="4762"/>
                  </a:lnTo>
                  <a:lnTo>
                    <a:pt x="1357313" y="0"/>
                  </a:lnTo>
                  <a:lnTo>
                    <a:pt x="1335882" y="0"/>
                  </a:lnTo>
                  <a:lnTo>
                    <a:pt x="1331119" y="7144"/>
                  </a:lnTo>
                  <a:lnTo>
                    <a:pt x="1331119" y="21431"/>
                  </a:lnTo>
                  <a:lnTo>
                    <a:pt x="1338263" y="42862"/>
                  </a:lnTo>
                  <a:lnTo>
                    <a:pt x="1347788" y="61912"/>
                  </a:lnTo>
                  <a:lnTo>
                    <a:pt x="1366838" y="92869"/>
                  </a:lnTo>
                  <a:lnTo>
                    <a:pt x="1381125" y="116681"/>
                  </a:lnTo>
                  <a:lnTo>
                    <a:pt x="1395413" y="142875"/>
                  </a:lnTo>
                  <a:lnTo>
                    <a:pt x="1404938" y="164306"/>
                  </a:lnTo>
                  <a:lnTo>
                    <a:pt x="1409700" y="188119"/>
                  </a:lnTo>
                  <a:lnTo>
                    <a:pt x="1412082" y="214312"/>
                  </a:lnTo>
                  <a:lnTo>
                    <a:pt x="1409700" y="228600"/>
                  </a:lnTo>
                  <a:lnTo>
                    <a:pt x="1402557" y="247650"/>
                  </a:lnTo>
                  <a:lnTo>
                    <a:pt x="1381125" y="264319"/>
                  </a:lnTo>
                  <a:lnTo>
                    <a:pt x="1316832" y="304800"/>
                  </a:lnTo>
                  <a:lnTo>
                    <a:pt x="1228725" y="352425"/>
                  </a:lnTo>
                  <a:lnTo>
                    <a:pt x="1116807" y="407194"/>
                  </a:lnTo>
                  <a:lnTo>
                    <a:pt x="952500" y="485775"/>
                  </a:lnTo>
                  <a:lnTo>
                    <a:pt x="807244" y="550069"/>
                  </a:lnTo>
                  <a:lnTo>
                    <a:pt x="685800" y="600075"/>
                  </a:lnTo>
                  <a:lnTo>
                    <a:pt x="533400" y="659606"/>
                  </a:lnTo>
                  <a:lnTo>
                    <a:pt x="388144" y="711994"/>
                  </a:lnTo>
                  <a:lnTo>
                    <a:pt x="242888" y="764381"/>
                  </a:lnTo>
                  <a:lnTo>
                    <a:pt x="123825" y="804862"/>
                  </a:lnTo>
                  <a:lnTo>
                    <a:pt x="54769" y="828675"/>
                  </a:lnTo>
                  <a:lnTo>
                    <a:pt x="26194" y="838200"/>
                  </a:lnTo>
                  <a:lnTo>
                    <a:pt x="9525" y="847725"/>
                  </a:lnTo>
                  <a:lnTo>
                    <a:pt x="0" y="862012"/>
                  </a:lnTo>
                  <a:lnTo>
                    <a:pt x="4763" y="871537"/>
                  </a:lnTo>
                  <a:lnTo>
                    <a:pt x="26194" y="881062"/>
                  </a:lnTo>
                  <a:lnTo>
                    <a:pt x="57150" y="883444"/>
                  </a:lnTo>
                  <a:lnTo>
                    <a:pt x="145257" y="869156"/>
                  </a:lnTo>
                  <a:lnTo>
                    <a:pt x="266700" y="847725"/>
                  </a:lnTo>
                  <a:lnTo>
                    <a:pt x="404813" y="823912"/>
                  </a:lnTo>
                  <a:lnTo>
                    <a:pt x="559594" y="788194"/>
                  </a:lnTo>
                  <a:lnTo>
                    <a:pt x="678657" y="757237"/>
                  </a:lnTo>
                  <a:lnTo>
                    <a:pt x="802482" y="721519"/>
                  </a:lnTo>
                  <a:lnTo>
                    <a:pt x="931069" y="681037"/>
                  </a:lnTo>
                  <a:lnTo>
                    <a:pt x="1076325" y="633412"/>
                  </a:lnTo>
                  <a:lnTo>
                    <a:pt x="1212057" y="588169"/>
                  </a:lnTo>
                  <a:lnTo>
                    <a:pt x="1345407" y="540544"/>
                  </a:lnTo>
                  <a:lnTo>
                    <a:pt x="1457325" y="500062"/>
                  </a:lnTo>
                  <a:lnTo>
                    <a:pt x="1550194" y="461962"/>
                  </a:lnTo>
                  <a:lnTo>
                    <a:pt x="1609725" y="438150"/>
                  </a:lnTo>
                  <a:lnTo>
                    <a:pt x="1654969" y="423862"/>
                  </a:lnTo>
                  <a:lnTo>
                    <a:pt x="1738313" y="404812"/>
                  </a:lnTo>
                  <a:lnTo>
                    <a:pt x="1828800" y="383381"/>
                  </a:lnTo>
                  <a:lnTo>
                    <a:pt x="1859757" y="373856"/>
                  </a:lnTo>
                  <a:lnTo>
                    <a:pt x="1878807" y="361950"/>
                  </a:lnTo>
                  <a:lnTo>
                    <a:pt x="1883569" y="350044"/>
                  </a:lnTo>
                  <a:lnTo>
                    <a:pt x="1883569" y="338137"/>
                  </a:lnTo>
                  <a:lnTo>
                    <a:pt x="1878807" y="323850"/>
                  </a:lnTo>
                  <a:lnTo>
                    <a:pt x="1866900" y="309562"/>
                  </a:lnTo>
                  <a:lnTo>
                    <a:pt x="1847850" y="290512"/>
                  </a:lnTo>
                  <a:lnTo>
                    <a:pt x="1807369" y="257175"/>
                  </a:lnTo>
                  <a:lnTo>
                    <a:pt x="1781175" y="235744"/>
                  </a:lnTo>
                  <a:lnTo>
                    <a:pt x="1731169" y="200025"/>
                  </a:lnTo>
                  <a:lnTo>
                    <a:pt x="1685925" y="171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5">
              <a:extLst>
                <a:ext uri="{FF2B5EF4-FFF2-40B4-BE49-F238E27FC236}">
                  <a16:creationId xmlns:a16="http://schemas.microsoft.com/office/drawing/2014/main" id="{2A148375-077B-4E2C-AF07-FBD1BA3325E8}"/>
                </a:ext>
              </a:extLst>
            </p:cNvPr>
            <p:cNvSpPr/>
            <p:nvPr/>
          </p:nvSpPr>
          <p:spPr>
            <a:xfrm>
              <a:off x="2965450" y="2609851"/>
              <a:ext cx="604838" cy="773112"/>
            </a:xfrm>
            <a:custGeom>
              <a:avLst/>
              <a:gdLst>
                <a:gd name="connsiteX0" fmla="*/ 264319 w 604838"/>
                <a:gd name="connsiteY0" fmla="*/ 140494 h 773906"/>
                <a:gd name="connsiteX1" fmla="*/ 338138 w 604838"/>
                <a:gd name="connsiteY1" fmla="*/ 190500 h 773906"/>
                <a:gd name="connsiteX2" fmla="*/ 400050 w 604838"/>
                <a:gd name="connsiteY2" fmla="*/ 238125 h 773906"/>
                <a:gd name="connsiteX3" fmla="*/ 457200 w 604838"/>
                <a:gd name="connsiteY3" fmla="*/ 280988 h 773906"/>
                <a:gd name="connsiteX4" fmla="*/ 500063 w 604838"/>
                <a:gd name="connsiteY4" fmla="*/ 316706 h 773906"/>
                <a:gd name="connsiteX5" fmla="*/ 509588 w 604838"/>
                <a:gd name="connsiteY5" fmla="*/ 335756 h 773906"/>
                <a:gd name="connsiteX6" fmla="*/ 531019 w 604838"/>
                <a:gd name="connsiteY6" fmla="*/ 388144 h 773906"/>
                <a:gd name="connsiteX7" fmla="*/ 547688 w 604838"/>
                <a:gd name="connsiteY7" fmla="*/ 431006 h 773906"/>
                <a:gd name="connsiteX8" fmla="*/ 569119 w 604838"/>
                <a:gd name="connsiteY8" fmla="*/ 490538 h 773906"/>
                <a:gd name="connsiteX9" fmla="*/ 585788 w 604838"/>
                <a:gd name="connsiteY9" fmla="*/ 542925 h 773906"/>
                <a:gd name="connsiteX10" fmla="*/ 597694 w 604838"/>
                <a:gd name="connsiteY10" fmla="*/ 600075 h 773906"/>
                <a:gd name="connsiteX11" fmla="*/ 604838 w 604838"/>
                <a:gd name="connsiteY11" fmla="*/ 633413 h 773906"/>
                <a:gd name="connsiteX12" fmla="*/ 604838 w 604838"/>
                <a:gd name="connsiteY12" fmla="*/ 669131 h 773906"/>
                <a:gd name="connsiteX13" fmla="*/ 602457 w 604838"/>
                <a:gd name="connsiteY13" fmla="*/ 702469 h 773906"/>
                <a:gd name="connsiteX14" fmla="*/ 597694 w 604838"/>
                <a:gd name="connsiteY14" fmla="*/ 719138 h 773906"/>
                <a:gd name="connsiteX15" fmla="*/ 588169 w 604838"/>
                <a:gd name="connsiteY15" fmla="*/ 742950 h 773906"/>
                <a:gd name="connsiteX16" fmla="*/ 573882 w 604838"/>
                <a:gd name="connsiteY16" fmla="*/ 757238 h 773906"/>
                <a:gd name="connsiteX17" fmla="*/ 554832 w 604838"/>
                <a:gd name="connsiteY17" fmla="*/ 769144 h 773906"/>
                <a:gd name="connsiteX18" fmla="*/ 538163 w 604838"/>
                <a:gd name="connsiteY18" fmla="*/ 773906 h 773906"/>
                <a:gd name="connsiteX19" fmla="*/ 521494 w 604838"/>
                <a:gd name="connsiteY19" fmla="*/ 773906 h 773906"/>
                <a:gd name="connsiteX20" fmla="*/ 502444 w 604838"/>
                <a:gd name="connsiteY20" fmla="*/ 771525 h 773906"/>
                <a:gd name="connsiteX21" fmla="*/ 478632 w 604838"/>
                <a:gd name="connsiteY21" fmla="*/ 762000 h 773906"/>
                <a:gd name="connsiteX22" fmla="*/ 452438 w 604838"/>
                <a:gd name="connsiteY22" fmla="*/ 742950 h 773906"/>
                <a:gd name="connsiteX23" fmla="*/ 428625 w 604838"/>
                <a:gd name="connsiteY23" fmla="*/ 721519 h 773906"/>
                <a:gd name="connsiteX24" fmla="*/ 409575 w 604838"/>
                <a:gd name="connsiteY24" fmla="*/ 700088 h 773906"/>
                <a:gd name="connsiteX25" fmla="*/ 388144 w 604838"/>
                <a:gd name="connsiteY25" fmla="*/ 666750 h 773906"/>
                <a:gd name="connsiteX26" fmla="*/ 369094 w 604838"/>
                <a:gd name="connsiteY26" fmla="*/ 631031 h 773906"/>
                <a:gd name="connsiteX27" fmla="*/ 328613 w 604838"/>
                <a:gd name="connsiteY27" fmla="*/ 545306 h 773906"/>
                <a:gd name="connsiteX28" fmla="*/ 307182 w 604838"/>
                <a:gd name="connsiteY28" fmla="*/ 502444 h 773906"/>
                <a:gd name="connsiteX29" fmla="*/ 276225 w 604838"/>
                <a:gd name="connsiteY29" fmla="*/ 440531 h 773906"/>
                <a:gd name="connsiteX30" fmla="*/ 250032 w 604838"/>
                <a:gd name="connsiteY30" fmla="*/ 395288 h 773906"/>
                <a:gd name="connsiteX31" fmla="*/ 228600 w 604838"/>
                <a:gd name="connsiteY31" fmla="*/ 354806 h 773906"/>
                <a:gd name="connsiteX32" fmla="*/ 204788 w 604838"/>
                <a:gd name="connsiteY32" fmla="*/ 319088 h 773906"/>
                <a:gd name="connsiteX33" fmla="*/ 178594 w 604838"/>
                <a:gd name="connsiteY33" fmla="*/ 278606 h 773906"/>
                <a:gd name="connsiteX34" fmla="*/ 164307 w 604838"/>
                <a:gd name="connsiteY34" fmla="*/ 252413 h 773906"/>
                <a:gd name="connsiteX35" fmla="*/ 142875 w 604838"/>
                <a:gd name="connsiteY35" fmla="*/ 223838 h 773906"/>
                <a:gd name="connsiteX36" fmla="*/ 114300 w 604838"/>
                <a:gd name="connsiteY36" fmla="*/ 180975 h 773906"/>
                <a:gd name="connsiteX37" fmla="*/ 71438 w 604838"/>
                <a:gd name="connsiteY37" fmla="*/ 128588 h 773906"/>
                <a:gd name="connsiteX38" fmla="*/ 33338 w 604838"/>
                <a:gd name="connsiteY38" fmla="*/ 80963 h 773906"/>
                <a:gd name="connsiteX39" fmla="*/ 16669 w 604838"/>
                <a:gd name="connsiteY39" fmla="*/ 59531 h 773906"/>
                <a:gd name="connsiteX40" fmla="*/ 7144 w 604838"/>
                <a:gd name="connsiteY40" fmla="*/ 42863 h 773906"/>
                <a:gd name="connsiteX41" fmla="*/ 2382 w 604838"/>
                <a:gd name="connsiteY41" fmla="*/ 23813 h 773906"/>
                <a:gd name="connsiteX42" fmla="*/ 0 w 604838"/>
                <a:gd name="connsiteY42" fmla="*/ 11906 h 773906"/>
                <a:gd name="connsiteX43" fmla="*/ 2382 w 604838"/>
                <a:gd name="connsiteY43" fmla="*/ 7144 h 773906"/>
                <a:gd name="connsiteX44" fmla="*/ 9525 w 604838"/>
                <a:gd name="connsiteY44" fmla="*/ 0 h 773906"/>
                <a:gd name="connsiteX45" fmla="*/ 19050 w 604838"/>
                <a:gd name="connsiteY45" fmla="*/ 0 h 773906"/>
                <a:gd name="connsiteX46" fmla="*/ 33338 w 604838"/>
                <a:gd name="connsiteY46" fmla="*/ 0 h 773906"/>
                <a:gd name="connsiteX47" fmla="*/ 69057 w 604838"/>
                <a:gd name="connsiteY47" fmla="*/ 16669 h 773906"/>
                <a:gd name="connsiteX48" fmla="*/ 159544 w 604838"/>
                <a:gd name="connsiteY48" fmla="*/ 66675 h 773906"/>
                <a:gd name="connsiteX49" fmla="*/ 264319 w 604838"/>
                <a:gd name="connsiteY49" fmla="*/ 14049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4838" h="773906">
                  <a:moveTo>
                    <a:pt x="264319" y="140494"/>
                  </a:moveTo>
                  <a:lnTo>
                    <a:pt x="338138" y="190500"/>
                  </a:lnTo>
                  <a:lnTo>
                    <a:pt x="400050" y="238125"/>
                  </a:lnTo>
                  <a:lnTo>
                    <a:pt x="457200" y="280988"/>
                  </a:lnTo>
                  <a:lnTo>
                    <a:pt x="500063" y="316706"/>
                  </a:lnTo>
                  <a:lnTo>
                    <a:pt x="509588" y="335756"/>
                  </a:lnTo>
                  <a:lnTo>
                    <a:pt x="531019" y="388144"/>
                  </a:lnTo>
                  <a:lnTo>
                    <a:pt x="547688" y="431006"/>
                  </a:lnTo>
                  <a:lnTo>
                    <a:pt x="569119" y="490538"/>
                  </a:lnTo>
                  <a:lnTo>
                    <a:pt x="585788" y="542925"/>
                  </a:lnTo>
                  <a:lnTo>
                    <a:pt x="597694" y="600075"/>
                  </a:lnTo>
                  <a:lnTo>
                    <a:pt x="604838" y="633413"/>
                  </a:lnTo>
                  <a:lnTo>
                    <a:pt x="604838" y="669131"/>
                  </a:lnTo>
                  <a:lnTo>
                    <a:pt x="602457" y="702469"/>
                  </a:lnTo>
                  <a:lnTo>
                    <a:pt x="597694" y="719138"/>
                  </a:lnTo>
                  <a:lnTo>
                    <a:pt x="588169" y="742950"/>
                  </a:lnTo>
                  <a:lnTo>
                    <a:pt x="573882" y="757238"/>
                  </a:lnTo>
                  <a:lnTo>
                    <a:pt x="554832" y="769144"/>
                  </a:lnTo>
                  <a:lnTo>
                    <a:pt x="538163" y="773906"/>
                  </a:lnTo>
                  <a:lnTo>
                    <a:pt x="521494" y="773906"/>
                  </a:lnTo>
                  <a:lnTo>
                    <a:pt x="502444" y="771525"/>
                  </a:lnTo>
                  <a:lnTo>
                    <a:pt x="478632" y="762000"/>
                  </a:lnTo>
                  <a:lnTo>
                    <a:pt x="452438" y="742950"/>
                  </a:lnTo>
                  <a:lnTo>
                    <a:pt x="428625" y="721519"/>
                  </a:lnTo>
                  <a:lnTo>
                    <a:pt x="409575" y="700088"/>
                  </a:lnTo>
                  <a:lnTo>
                    <a:pt x="388144" y="666750"/>
                  </a:lnTo>
                  <a:lnTo>
                    <a:pt x="369094" y="631031"/>
                  </a:lnTo>
                  <a:lnTo>
                    <a:pt x="328613" y="545306"/>
                  </a:lnTo>
                  <a:lnTo>
                    <a:pt x="307182" y="502444"/>
                  </a:lnTo>
                  <a:lnTo>
                    <a:pt x="276225" y="440531"/>
                  </a:lnTo>
                  <a:lnTo>
                    <a:pt x="250032" y="395288"/>
                  </a:lnTo>
                  <a:lnTo>
                    <a:pt x="228600" y="354806"/>
                  </a:lnTo>
                  <a:lnTo>
                    <a:pt x="204788" y="319088"/>
                  </a:lnTo>
                  <a:lnTo>
                    <a:pt x="178594" y="278606"/>
                  </a:lnTo>
                  <a:lnTo>
                    <a:pt x="164307" y="252413"/>
                  </a:lnTo>
                  <a:lnTo>
                    <a:pt x="142875" y="223838"/>
                  </a:lnTo>
                  <a:lnTo>
                    <a:pt x="114300" y="180975"/>
                  </a:lnTo>
                  <a:lnTo>
                    <a:pt x="71438" y="128588"/>
                  </a:lnTo>
                  <a:lnTo>
                    <a:pt x="33338" y="80963"/>
                  </a:lnTo>
                  <a:lnTo>
                    <a:pt x="16669" y="59531"/>
                  </a:lnTo>
                  <a:lnTo>
                    <a:pt x="7144" y="42863"/>
                  </a:lnTo>
                  <a:lnTo>
                    <a:pt x="2382" y="23813"/>
                  </a:lnTo>
                  <a:lnTo>
                    <a:pt x="0" y="11906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8" y="0"/>
                  </a:lnTo>
                  <a:lnTo>
                    <a:pt x="69057" y="16669"/>
                  </a:lnTo>
                  <a:lnTo>
                    <a:pt x="159544" y="66675"/>
                  </a:lnTo>
                  <a:lnTo>
                    <a:pt x="264319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6">
              <a:extLst>
                <a:ext uri="{FF2B5EF4-FFF2-40B4-BE49-F238E27FC236}">
                  <a16:creationId xmlns:a16="http://schemas.microsoft.com/office/drawing/2014/main" id="{FBF06E46-DFA6-411C-BB81-B073947FF3D3}"/>
                </a:ext>
              </a:extLst>
            </p:cNvPr>
            <p:cNvSpPr/>
            <p:nvPr/>
          </p:nvSpPr>
          <p:spPr>
            <a:xfrm>
              <a:off x="3722688" y="2408238"/>
              <a:ext cx="530225" cy="720725"/>
            </a:xfrm>
            <a:custGeom>
              <a:avLst/>
              <a:gdLst>
                <a:gd name="connsiteX0" fmla="*/ 328612 w 531019"/>
                <a:gd name="connsiteY0" fmla="*/ 207169 h 721519"/>
                <a:gd name="connsiteX1" fmla="*/ 426244 w 531019"/>
                <a:gd name="connsiteY1" fmla="*/ 278606 h 721519"/>
                <a:gd name="connsiteX2" fmla="*/ 459581 w 531019"/>
                <a:gd name="connsiteY2" fmla="*/ 302419 h 721519"/>
                <a:gd name="connsiteX3" fmla="*/ 469106 w 531019"/>
                <a:gd name="connsiteY3" fmla="*/ 323850 h 721519"/>
                <a:gd name="connsiteX4" fmla="*/ 485775 w 531019"/>
                <a:gd name="connsiteY4" fmla="*/ 366712 h 721519"/>
                <a:gd name="connsiteX5" fmla="*/ 504825 w 531019"/>
                <a:gd name="connsiteY5" fmla="*/ 421481 h 721519"/>
                <a:gd name="connsiteX6" fmla="*/ 514350 w 531019"/>
                <a:gd name="connsiteY6" fmla="*/ 461962 h 721519"/>
                <a:gd name="connsiteX7" fmla="*/ 526256 w 531019"/>
                <a:gd name="connsiteY7" fmla="*/ 509587 h 721519"/>
                <a:gd name="connsiteX8" fmla="*/ 531019 w 531019"/>
                <a:gd name="connsiteY8" fmla="*/ 547687 h 721519"/>
                <a:gd name="connsiteX9" fmla="*/ 531019 w 531019"/>
                <a:gd name="connsiteY9" fmla="*/ 576262 h 721519"/>
                <a:gd name="connsiteX10" fmla="*/ 528637 w 531019"/>
                <a:gd name="connsiteY10" fmla="*/ 616744 h 721519"/>
                <a:gd name="connsiteX11" fmla="*/ 523875 w 531019"/>
                <a:gd name="connsiteY11" fmla="*/ 645319 h 721519"/>
                <a:gd name="connsiteX12" fmla="*/ 511969 w 531019"/>
                <a:gd name="connsiteY12" fmla="*/ 671512 h 721519"/>
                <a:gd name="connsiteX13" fmla="*/ 500062 w 531019"/>
                <a:gd name="connsiteY13" fmla="*/ 690562 h 721519"/>
                <a:gd name="connsiteX14" fmla="*/ 481012 w 531019"/>
                <a:gd name="connsiteY14" fmla="*/ 707231 h 721519"/>
                <a:gd name="connsiteX15" fmla="*/ 464344 w 531019"/>
                <a:gd name="connsiteY15" fmla="*/ 716756 h 721519"/>
                <a:gd name="connsiteX16" fmla="*/ 450056 w 531019"/>
                <a:gd name="connsiteY16" fmla="*/ 721519 h 721519"/>
                <a:gd name="connsiteX17" fmla="*/ 433387 w 531019"/>
                <a:gd name="connsiteY17" fmla="*/ 719137 h 721519"/>
                <a:gd name="connsiteX18" fmla="*/ 416719 w 531019"/>
                <a:gd name="connsiteY18" fmla="*/ 709612 h 721519"/>
                <a:gd name="connsiteX19" fmla="*/ 402431 w 531019"/>
                <a:gd name="connsiteY19" fmla="*/ 700087 h 721519"/>
                <a:gd name="connsiteX20" fmla="*/ 385762 w 531019"/>
                <a:gd name="connsiteY20" fmla="*/ 681037 h 721519"/>
                <a:gd name="connsiteX21" fmla="*/ 359569 w 531019"/>
                <a:gd name="connsiteY21" fmla="*/ 640556 h 721519"/>
                <a:gd name="connsiteX22" fmla="*/ 309562 w 531019"/>
                <a:gd name="connsiteY22" fmla="*/ 564356 h 721519"/>
                <a:gd name="connsiteX23" fmla="*/ 261937 w 531019"/>
                <a:gd name="connsiteY23" fmla="*/ 485775 h 721519"/>
                <a:gd name="connsiteX24" fmla="*/ 209550 w 531019"/>
                <a:gd name="connsiteY24" fmla="*/ 402431 h 721519"/>
                <a:gd name="connsiteX25" fmla="*/ 180975 w 531019"/>
                <a:gd name="connsiteY25" fmla="*/ 354806 h 721519"/>
                <a:gd name="connsiteX26" fmla="*/ 123825 w 531019"/>
                <a:gd name="connsiteY26" fmla="*/ 257175 h 721519"/>
                <a:gd name="connsiteX27" fmla="*/ 80962 w 531019"/>
                <a:gd name="connsiteY27" fmla="*/ 178594 h 721519"/>
                <a:gd name="connsiteX28" fmla="*/ 30956 w 531019"/>
                <a:gd name="connsiteY28" fmla="*/ 88106 h 721519"/>
                <a:gd name="connsiteX29" fmla="*/ 4762 w 531019"/>
                <a:gd name="connsiteY29" fmla="*/ 30956 h 721519"/>
                <a:gd name="connsiteX30" fmla="*/ 0 w 531019"/>
                <a:gd name="connsiteY30" fmla="*/ 14287 h 721519"/>
                <a:gd name="connsiteX31" fmla="*/ 2381 w 531019"/>
                <a:gd name="connsiteY31" fmla="*/ 4762 h 721519"/>
                <a:gd name="connsiteX32" fmla="*/ 9525 w 531019"/>
                <a:gd name="connsiteY32" fmla="*/ 0 h 721519"/>
                <a:gd name="connsiteX33" fmla="*/ 16669 w 531019"/>
                <a:gd name="connsiteY33" fmla="*/ 0 h 721519"/>
                <a:gd name="connsiteX34" fmla="*/ 30956 w 531019"/>
                <a:gd name="connsiteY34" fmla="*/ 0 h 721519"/>
                <a:gd name="connsiteX35" fmla="*/ 59531 w 531019"/>
                <a:gd name="connsiteY35" fmla="*/ 11906 h 721519"/>
                <a:gd name="connsiteX36" fmla="*/ 111919 w 531019"/>
                <a:gd name="connsiteY36" fmla="*/ 50006 h 721519"/>
                <a:gd name="connsiteX37" fmla="*/ 230981 w 531019"/>
                <a:gd name="connsiteY37" fmla="*/ 138112 h 721519"/>
                <a:gd name="connsiteX38" fmla="*/ 328612 w 531019"/>
                <a:gd name="connsiteY38" fmla="*/ 207169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1019" h="721519">
                  <a:moveTo>
                    <a:pt x="328612" y="207169"/>
                  </a:moveTo>
                  <a:lnTo>
                    <a:pt x="426244" y="278606"/>
                  </a:lnTo>
                  <a:lnTo>
                    <a:pt x="459581" y="302419"/>
                  </a:lnTo>
                  <a:lnTo>
                    <a:pt x="469106" y="323850"/>
                  </a:lnTo>
                  <a:lnTo>
                    <a:pt x="485775" y="366712"/>
                  </a:lnTo>
                  <a:lnTo>
                    <a:pt x="504825" y="421481"/>
                  </a:lnTo>
                  <a:lnTo>
                    <a:pt x="514350" y="461962"/>
                  </a:lnTo>
                  <a:lnTo>
                    <a:pt x="526256" y="509587"/>
                  </a:lnTo>
                  <a:lnTo>
                    <a:pt x="531019" y="547687"/>
                  </a:lnTo>
                  <a:lnTo>
                    <a:pt x="531019" y="576262"/>
                  </a:lnTo>
                  <a:lnTo>
                    <a:pt x="528637" y="616744"/>
                  </a:lnTo>
                  <a:lnTo>
                    <a:pt x="523875" y="645319"/>
                  </a:lnTo>
                  <a:lnTo>
                    <a:pt x="511969" y="671512"/>
                  </a:lnTo>
                  <a:lnTo>
                    <a:pt x="500062" y="690562"/>
                  </a:lnTo>
                  <a:lnTo>
                    <a:pt x="481012" y="707231"/>
                  </a:lnTo>
                  <a:lnTo>
                    <a:pt x="464344" y="716756"/>
                  </a:lnTo>
                  <a:lnTo>
                    <a:pt x="450056" y="721519"/>
                  </a:lnTo>
                  <a:lnTo>
                    <a:pt x="433387" y="719137"/>
                  </a:lnTo>
                  <a:lnTo>
                    <a:pt x="416719" y="709612"/>
                  </a:lnTo>
                  <a:lnTo>
                    <a:pt x="402431" y="700087"/>
                  </a:lnTo>
                  <a:lnTo>
                    <a:pt x="385762" y="681037"/>
                  </a:lnTo>
                  <a:lnTo>
                    <a:pt x="359569" y="640556"/>
                  </a:lnTo>
                  <a:lnTo>
                    <a:pt x="309562" y="564356"/>
                  </a:lnTo>
                  <a:lnTo>
                    <a:pt x="261937" y="485775"/>
                  </a:lnTo>
                  <a:lnTo>
                    <a:pt x="209550" y="402431"/>
                  </a:lnTo>
                  <a:lnTo>
                    <a:pt x="180975" y="354806"/>
                  </a:lnTo>
                  <a:lnTo>
                    <a:pt x="123825" y="257175"/>
                  </a:lnTo>
                  <a:lnTo>
                    <a:pt x="80962" y="178594"/>
                  </a:lnTo>
                  <a:lnTo>
                    <a:pt x="30956" y="88106"/>
                  </a:lnTo>
                  <a:lnTo>
                    <a:pt x="4762" y="30956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16669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1919" y="50006"/>
                  </a:lnTo>
                  <a:lnTo>
                    <a:pt x="230981" y="138112"/>
                  </a:lnTo>
                  <a:lnTo>
                    <a:pt x="328612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7">
              <a:extLst>
                <a:ext uri="{FF2B5EF4-FFF2-40B4-BE49-F238E27FC236}">
                  <a16:creationId xmlns:a16="http://schemas.microsoft.com/office/drawing/2014/main" id="{B8CD2F45-AE89-4BFD-AE04-89E146667C28}"/>
                </a:ext>
              </a:extLst>
            </p:cNvPr>
            <p:cNvSpPr/>
            <p:nvPr/>
          </p:nvSpPr>
          <p:spPr>
            <a:xfrm>
              <a:off x="4589463" y="2182813"/>
              <a:ext cx="671512" cy="1017588"/>
            </a:xfrm>
            <a:custGeom>
              <a:avLst/>
              <a:gdLst>
                <a:gd name="connsiteX0" fmla="*/ 521494 w 671512"/>
                <a:gd name="connsiteY0" fmla="*/ 447675 h 1016794"/>
                <a:gd name="connsiteX1" fmla="*/ 454819 w 671512"/>
                <a:gd name="connsiteY1" fmla="*/ 523875 h 1016794"/>
                <a:gd name="connsiteX2" fmla="*/ 369094 w 671512"/>
                <a:gd name="connsiteY2" fmla="*/ 626269 h 1016794"/>
                <a:gd name="connsiteX3" fmla="*/ 280987 w 671512"/>
                <a:gd name="connsiteY3" fmla="*/ 733425 h 1016794"/>
                <a:gd name="connsiteX4" fmla="*/ 195262 w 671512"/>
                <a:gd name="connsiteY4" fmla="*/ 835819 h 1016794"/>
                <a:gd name="connsiteX5" fmla="*/ 119062 w 671512"/>
                <a:gd name="connsiteY5" fmla="*/ 933450 h 1016794"/>
                <a:gd name="connsiteX6" fmla="*/ 88106 w 671512"/>
                <a:gd name="connsiteY6" fmla="*/ 969169 h 1016794"/>
                <a:gd name="connsiteX7" fmla="*/ 50006 w 671512"/>
                <a:gd name="connsiteY7" fmla="*/ 1002507 h 1016794"/>
                <a:gd name="connsiteX8" fmla="*/ 30956 w 671512"/>
                <a:gd name="connsiteY8" fmla="*/ 1012032 h 1016794"/>
                <a:gd name="connsiteX9" fmla="*/ 14287 w 671512"/>
                <a:gd name="connsiteY9" fmla="*/ 1016794 h 1016794"/>
                <a:gd name="connsiteX10" fmla="*/ 4762 w 671512"/>
                <a:gd name="connsiteY10" fmla="*/ 1016794 h 1016794"/>
                <a:gd name="connsiteX11" fmla="*/ 0 w 671512"/>
                <a:gd name="connsiteY11" fmla="*/ 1007269 h 1016794"/>
                <a:gd name="connsiteX12" fmla="*/ 0 w 671512"/>
                <a:gd name="connsiteY12" fmla="*/ 988219 h 1016794"/>
                <a:gd name="connsiteX13" fmla="*/ 14287 w 671512"/>
                <a:gd name="connsiteY13" fmla="*/ 957263 h 1016794"/>
                <a:gd name="connsiteX14" fmla="*/ 50006 w 671512"/>
                <a:gd name="connsiteY14" fmla="*/ 890588 h 1016794"/>
                <a:gd name="connsiteX15" fmla="*/ 88106 w 671512"/>
                <a:gd name="connsiteY15" fmla="*/ 816769 h 1016794"/>
                <a:gd name="connsiteX16" fmla="*/ 135731 w 671512"/>
                <a:gd name="connsiteY16" fmla="*/ 728663 h 1016794"/>
                <a:gd name="connsiteX17" fmla="*/ 164306 w 671512"/>
                <a:gd name="connsiteY17" fmla="*/ 669132 h 1016794"/>
                <a:gd name="connsiteX18" fmla="*/ 207169 w 671512"/>
                <a:gd name="connsiteY18" fmla="*/ 581025 h 1016794"/>
                <a:gd name="connsiteX19" fmla="*/ 242887 w 671512"/>
                <a:gd name="connsiteY19" fmla="*/ 500063 h 1016794"/>
                <a:gd name="connsiteX20" fmla="*/ 273844 w 671512"/>
                <a:gd name="connsiteY20" fmla="*/ 426244 h 1016794"/>
                <a:gd name="connsiteX21" fmla="*/ 300037 w 671512"/>
                <a:gd name="connsiteY21" fmla="*/ 359569 h 1016794"/>
                <a:gd name="connsiteX22" fmla="*/ 328612 w 671512"/>
                <a:gd name="connsiteY22" fmla="*/ 269082 h 1016794"/>
                <a:gd name="connsiteX23" fmla="*/ 338137 w 671512"/>
                <a:gd name="connsiteY23" fmla="*/ 242888 h 1016794"/>
                <a:gd name="connsiteX24" fmla="*/ 340519 w 671512"/>
                <a:gd name="connsiteY24" fmla="*/ 228600 h 1016794"/>
                <a:gd name="connsiteX25" fmla="*/ 340519 w 671512"/>
                <a:gd name="connsiteY25" fmla="*/ 214313 h 1016794"/>
                <a:gd name="connsiteX26" fmla="*/ 340519 w 671512"/>
                <a:gd name="connsiteY26" fmla="*/ 192882 h 1016794"/>
                <a:gd name="connsiteX27" fmla="*/ 333375 w 671512"/>
                <a:gd name="connsiteY27" fmla="*/ 166688 h 1016794"/>
                <a:gd name="connsiteX28" fmla="*/ 314325 w 671512"/>
                <a:gd name="connsiteY28" fmla="*/ 130969 h 1016794"/>
                <a:gd name="connsiteX29" fmla="*/ 290512 w 671512"/>
                <a:gd name="connsiteY29" fmla="*/ 90488 h 1016794"/>
                <a:gd name="connsiteX30" fmla="*/ 276225 w 671512"/>
                <a:gd name="connsiteY30" fmla="*/ 71438 h 1016794"/>
                <a:gd name="connsiteX31" fmla="*/ 261937 w 671512"/>
                <a:gd name="connsiteY31" fmla="*/ 52388 h 1016794"/>
                <a:gd name="connsiteX32" fmla="*/ 252412 w 671512"/>
                <a:gd name="connsiteY32" fmla="*/ 26194 h 1016794"/>
                <a:gd name="connsiteX33" fmla="*/ 252412 w 671512"/>
                <a:gd name="connsiteY33" fmla="*/ 9525 h 1016794"/>
                <a:gd name="connsiteX34" fmla="*/ 261937 w 671512"/>
                <a:gd name="connsiteY34" fmla="*/ 0 h 1016794"/>
                <a:gd name="connsiteX35" fmla="*/ 271462 w 671512"/>
                <a:gd name="connsiteY35" fmla="*/ 0 h 1016794"/>
                <a:gd name="connsiteX36" fmla="*/ 295275 w 671512"/>
                <a:gd name="connsiteY36" fmla="*/ 4763 h 1016794"/>
                <a:gd name="connsiteX37" fmla="*/ 395287 w 671512"/>
                <a:gd name="connsiteY37" fmla="*/ 52388 h 1016794"/>
                <a:gd name="connsiteX38" fmla="*/ 473869 w 671512"/>
                <a:gd name="connsiteY38" fmla="*/ 100013 h 1016794"/>
                <a:gd name="connsiteX39" fmla="*/ 514350 w 671512"/>
                <a:gd name="connsiteY39" fmla="*/ 128588 h 1016794"/>
                <a:gd name="connsiteX40" fmla="*/ 554831 w 671512"/>
                <a:gd name="connsiteY40" fmla="*/ 161925 h 1016794"/>
                <a:gd name="connsiteX41" fmla="*/ 600075 w 671512"/>
                <a:gd name="connsiteY41" fmla="*/ 204788 h 1016794"/>
                <a:gd name="connsiteX42" fmla="*/ 635794 w 671512"/>
                <a:gd name="connsiteY42" fmla="*/ 250032 h 1016794"/>
                <a:gd name="connsiteX43" fmla="*/ 661987 w 671512"/>
                <a:gd name="connsiteY43" fmla="*/ 283369 h 1016794"/>
                <a:gd name="connsiteX44" fmla="*/ 669131 w 671512"/>
                <a:gd name="connsiteY44" fmla="*/ 295275 h 1016794"/>
                <a:gd name="connsiteX45" fmla="*/ 671512 w 671512"/>
                <a:gd name="connsiteY45" fmla="*/ 311944 h 1016794"/>
                <a:gd name="connsiteX46" fmla="*/ 671512 w 671512"/>
                <a:gd name="connsiteY46" fmla="*/ 330994 h 1016794"/>
                <a:gd name="connsiteX47" fmla="*/ 666750 w 671512"/>
                <a:gd name="connsiteY47" fmla="*/ 342900 h 1016794"/>
                <a:gd name="connsiteX48" fmla="*/ 650081 w 671512"/>
                <a:gd name="connsiteY48" fmla="*/ 354807 h 1016794"/>
                <a:gd name="connsiteX49" fmla="*/ 621506 w 671512"/>
                <a:gd name="connsiteY49" fmla="*/ 364332 h 1016794"/>
                <a:gd name="connsiteX50" fmla="*/ 600075 w 671512"/>
                <a:gd name="connsiteY50" fmla="*/ 369094 h 1016794"/>
                <a:gd name="connsiteX51" fmla="*/ 583406 w 671512"/>
                <a:gd name="connsiteY51" fmla="*/ 381000 h 1016794"/>
                <a:gd name="connsiteX52" fmla="*/ 521494 w 671512"/>
                <a:gd name="connsiteY52" fmla="*/ 4476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71512" h="1016794">
                  <a:moveTo>
                    <a:pt x="521494" y="447675"/>
                  </a:moveTo>
                  <a:lnTo>
                    <a:pt x="454819" y="523875"/>
                  </a:lnTo>
                  <a:lnTo>
                    <a:pt x="369094" y="626269"/>
                  </a:lnTo>
                  <a:lnTo>
                    <a:pt x="280987" y="733425"/>
                  </a:lnTo>
                  <a:lnTo>
                    <a:pt x="195262" y="835819"/>
                  </a:lnTo>
                  <a:lnTo>
                    <a:pt x="119062" y="933450"/>
                  </a:lnTo>
                  <a:lnTo>
                    <a:pt x="88106" y="969169"/>
                  </a:lnTo>
                  <a:lnTo>
                    <a:pt x="50006" y="1002507"/>
                  </a:lnTo>
                  <a:lnTo>
                    <a:pt x="30956" y="1012032"/>
                  </a:lnTo>
                  <a:lnTo>
                    <a:pt x="14287" y="1016794"/>
                  </a:lnTo>
                  <a:lnTo>
                    <a:pt x="4762" y="1016794"/>
                  </a:lnTo>
                  <a:lnTo>
                    <a:pt x="0" y="1007269"/>
                  </a:lnTo>
                  <a:lnTo>
                    <a:pt x="0" y="988219"/>
                  </a:lnTo>
                  <a:lnTo>
                    <a:pt x="14287" y="957263"/>
                  </a:lnTo>
                  <a:lnTo>
                    <a:pt x="50006" y="890588"/>
                  </a:lnTo>
                  <a:lnTo>
                    <a:pt x="88106" y="816769"/>
                  </a:lnTo>
                  <a:lnTo>
                    <a:pt x="135731" y="728663"/>
                  </a:lnTo>
                  <a:lnTo>
                    <a:pt x="164306" y="669132"/>
                  </a:lnTo>
                  <a:lnTo>
                    <a:pt x="207169" y="581025"/>
                  </a:lnTo>
                  <a:lnTo>
                    <a:pt x="242887" y="500063"/>
                  </a:lnTo>
                  <a:lnTo>
                    <a:pt x="273844" y="426244"/>
                  </a:lnTo>
                  <a:lnTo>
                    <a:pt x="300037" y="359569"/>
                  </a:lnTo>
                  <a:lnTo>
                    <a:pt x="328612" y="269082"/>
                  </a:lnTo>
                  <a:lnTo>
                    <a:pt x="338137" y="242888"/>
                  </a:lnTo>
                  <a:lnTo>
                    <a:pt x="340519" y="228600"/>
                  </a:lnTo>
                  <a:lnTo>
                    <a:pt x="340519" y="214313"/>
                  </a:lnTo>
                  <a:lnTo>
                    <a:pt x="340519" y="192882"/>
                  </a:lnTo>
                  <a:lnTo>
                    <a:pt x="333375" y="166688"/>
                  </a:lnTo>
                  <a:lnTo>
                    <a:pt x="314325" y="130969"/>
                  </a:lnTo>
                  <a:lnTo>
                    <a:pt x="290512" y="90488"/>
                  </a:lnTo>
                  <a:lnTo>
                    <a:pt x="276225" y="71438"/>
                  </a:lnTo>
                  <a:lnTo>
                    <a:pt x="261937" y="52388"/>
                  </a:lnTo>
                  <a:cubicBezTo>
                    <a:pt x="252117" y="27838"/>
                    <a:pt x="252412" y="37124"/>
                    <a:pt x="252412" y="26194"/>
                  </a:cubicBezTo>
                  <a:lnTo>
                    <a:pt x="252412" y="9525"/>
                  </a:lnTo>
                  <a:lnTo>
                    <a:pt x="261937" y="0"/>
                  </a:lnTo>
                  <a:lnTo>
                    <a:pt x="271462" y="0"/>
                  </a:lnTo>
                  <a:lnTo>
                    <a:pt x="295275" y="4763"/>
                  </a:lnTo>
                  <a:lnTo>
                    <a:pt x="395287" y="52388"/>
                  </a:lnTo>
                  <a:lnTo>
                    <a:pt x="473869" y="100013"/>
                  </a:lnTo>
                  <a:lnTo>
                    <a:pt x="514350" y="128588"/>
                  </a:lnTo>
                  <a:lnTo>
                    <a:pt x="554831" y="161925"/>
                  </a:lnTo>
                  <a:lnTo>
                    <a:pt x="600075" y="204788"/>
                  </a:lnTo>
                  <a:lnTo>
                    <a:pt x="635794" y="250032"/>
                  </a:lnTo>
                  <a:lnTo>
                    <a:pt x="661987" y="283369"/>
                  </a:lnTo>
                  <a:lnTo>
                    <a:pt x="669131" y="295275"/>
                  </a:lnTo>
                  <a:lnTo>
                    <a:pt x="671512" y="311944"/>
                  </a:lnTo>
                  <a:lnTo>
                    <a:pt x="671512" y="330994"/>
                  </a:lnTo>
                  <a:lnTo>
                    <a:pt x="666750" y="342900"/>
                  </a:lnTo>
                  <a:lnTo>
                    <a:pt x="650081" y="354807"/>
                  </a:lnTo>
                  <a:lnTo>
                    <a:pt x="621506" y="364332"/>
                  </a:lnTo>
                  <a:lnTo>
                    <a:pt x="600075" y="369094"/>
                  </a:lnTo>
                  <a:lnTo>
                    <a:pt x="583406" y="381000"/>
                  </a:lnTo>
                  <a:lnTo>
                    <a:pt x="521494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9">
              <a:extLst>
                <a:ext uri="{FF2B5EF4-FFF2-40B4-BE49-F238E27FC236}">
                  <a16:creationId xmlns:a16="http://schemas.microsoft.com/office/drawing/2014/main" id="{AFA474F6-549B-4CB4-842A-1356A83DD970}"/>
                </a:ext>
              </a:extLst>
            </p:cNvPr>
            <p:cNvSpPr/>
            <p:nvPr/>
          </p:nvSpPr>
          <p:spPr>
            <a:xfrm>
              <a:off x="3052763" y="3382963"/>
              <a:ext cx="2024062" cy="581025"/>
            </a:xfrm>
            <a:custGeom>
              <a:avLst/>
              <a:gdLst>
                <a:gd name="connsiteX0" fmla="*/ 1390650 w 2024062"/>
                <a:gd name="connsiteY0" fmla="*/ 264319 h 581025"/>
                <a:gd name="connsiteX1" fmla="*/ 1476375 w 2024062"/>
                <a:gd name="connsiteY1" fmla="*/ 247650 h 581025"/>
                <a:gd name="connsiteX2" fmla="*/ 1552575 w 2024062"/>
                <a:gd name="connsiteY2" fmla="*/ 238125 h 581025"/>
                <a:gd name="connsiteX3" fmla="*/ 1957387 w 2024062"/>
                <a:gd name="connsiteY3" fmla="*/ 240507 h 581025"/>
                <a:gd name="connsiteX4" fmla="*/ 1981200 w 2024062"/>
                <a:gd name="connsiteY4" fmla="*/ 230982 h 581025"/>
                <a:gd name="connsiteX5" fmla="*/ 2000250 w 2024062"/>
                <a:gd name="connsiteY5" fmla="*/ 221457 h 581025"/>
                <a:gd name="connsiteX6" fmla="*/ 2014537 w 2024062"/>
                <a:gd name="connsiteY6" fmla="*/ 209550 h 581025"/>
                <a:gd name="connsiteX7" fmla="*/ 2019300 w 2024062"/>
                <a:gd name="connsiteY7" fmla="*/ 204788 h 581025"/>
                <a:gd name="connsiteX8" fmla="*/ 2024062 w 2024062"/>
                <a:gd name="connsiteY8" fmla="*/ 195263 h 581025"/>
                <a:gd name="connsiteX9" fmla="*/ 2024062 w 2024062"/>
                <a:gd name="connsiteY9" fmla="*/ 183357 h 581025"/>
                <a:gd name="connsiteX10" fmla="*/ 2021681 w 2024062"/>
                <a:gd name="connsiteY10" fmla="*/ 169069 h 581025"/>
                <a:gd name="connsiteX11" fmla="*/ 2012156 w 2024062"/>
                <a:gd name="connsiteY11" fmla="*/ 152400 h 581025"/>
                <a:gd name="connsiteX12" fmla="*/ 1981200 w 2024062"/>
                <a:gd name="connsiteY12" fmla="*/ 126207 h 581025"/>
                <a:gd name="connsiteX13" fmla="*/ 1945481 w 2024062"/>
                <a:gd name="connsiteY13" fmla="*/ 100013 h 581025"/>
                <a:gd name="connsiteX14" fmla="*/ 1897856 w 2024062"/>
                <a:gd name="connsiteY14" fmla="*/ 69057 h 581025"/>
                <a:gd name="connsiteX15" fmla="*/ 1840706 w 2024062"/>
                <a:gd name="connsiteY15" fmla="*/ 38100 h 581025"/>
                <a:gd name="connsiteX16" fmla="*/ 1759743 w 2024062"/>
                <a:gd name="connsiteY16" fmla="*/ 7144 h 581025"/>
                <a:gd name="connsiteX17" fmla="*/ 1735931 w 2024062"/>
                <a:gd name="connsiteY17" fmla="*/ 0 h 581025"/>
                <a:gd name="connsiteX18" fmla="*/ 1724025 w 2024062"/>
                <a:gd name="connsiteY18" fmla="*/ 2382 h 581025"/>
                <a:gd name="connsiteX19" fmla="*/ 1685925 w 2024062"/>
                <a:gd name="connsiteY19" fmla="*/ 21432 h 581025"/>
                <a:gd name="connsiteX20" fmla="*/ 1578768 w 2024062"/>
                <a:gd name="connsiteY20" fmla="*/ 61913 h 581025"/>
                <a:gd name="connsiteX21" fmla="*/ 1504950 w 2024062"/>
                <a:gd name="connsiteY21" fmla="*/ 85725 h 581025"/>
                <a:gd name="connsiteX22" fmla="*/ 1433512 w 2024062"/>
                <a:gd name="connsiteY22" fmla="*/ 102394 h 581025"/>
                <a:gd name="connsiteX23" fmla="*/ 1316831 w 2024062"/>
                <a:gd name="connsiteY23" fmla="*/ 126207 h 581025"/>
                <a:gd name="connsiteX24" fmla="*/ 1133475 w 2024062"/>
                <a:gd name="connsiteY24" fmla="*/ 166688 h 581025"/>
                <a:gd name="connsiteX25" fmla="*/ 964406 w 2024062"/>
                <a:gd name="connsiteY25" fmla="*/ 200025 h 581025"/>
                <a:gd name="connsiteX26" fmla="*/ 814387 w 2024062"/>
                <a:gd name="connsiteY26" fmla="*/ 230982 h 581025"/>
                <a:gd name="connsiteX27" fmla="*/ 661987 w 2024062"/>
                <a:gd name="connsiteY27" fmla="*/ 259557 h 581025"/>
                <a:gd name="connsiteX28" fmla="*/ 578643 w 2024062"/>
                <a:gd name="connsiteY28" fmla="*/ 273844 h 581025"/>
                <a:gd name="connsiteX29" fmla="*/ 464343 w 2024062"/>
                <a:gd name="connsiteY29" fmla="*/ 295275 h 581025"/>
                <a:gd name="connsiteX30" fmla="*/ 397668 w 2024062"/>
                <a:gd name="connsiteY30" fmla="*/ 304800 h 581025"/>
                <a:gd name="connsiteX31" fmla="*/ 354806 w 2024062"/>
                <a:gd name="connsiteY31" fmla="*/ 309563 h 581025"/>
                <a:gd name="connsiteX32" fmla="*/ 340518 w 2024062"/>
                <a:gd name="connsiteY32" fmla="*/ 311944 h 581025"/>
                <a:gd name="connsiteX33" fmla="*/ 316706 w 2024062"/>
                <a:gd name="connsiteY33" fmla="*/ 311944 h 581025"/>
                <a:gd name="connsiteX34" fmla="*/ 292893 w 2024062"/>
                <a:gd name="connsiteY34" fmla="*/ 309563 h 581025"/>
                <a:gd name="connsiteX35" fmla="*/ 266700 w 2024062"/>
                <a:gd name="connsiteY35" fmla="*/ 304800 h 581025"/>
                <a:gd name="connsiteX36" fmla="*/ 245268 w 2024062"/>
                <a:gd name="connsiteY36" fmla="*/ 297657 h 581025"/>
                <a:gd name="connsiteX37" fmla="*/ 216693 w 2024062"/>
                <a:gd name="connsiteY37" fmla="*/ 285750 h 581025"/>
                <a:gd name="connsiteX38" fmla="*/ 173831 w 2024062"/>
                <a:gd name="connsiteY38" fmla="*/ 264319 h 581025"/>
                <a:gd name="connsiteX39" fmla="*/ 119062 w 2024062"/>
                <a:gd name="connsiteY39" fmla="*/ 226219 h 581025"/>
                <a:gd name="connsiteX40" fmla="*/ 92868 w 2024062"/>
                <a:gd name="connsiteY40" fmla="*/ 204788 h 581025"/>
                <a:gd name="connsiteX41" fmla="*/ 71437 w 2024062"/>
                <a:gd name="connsiteY41" fmla="*/ 188119 h 581025"/>
                <a:gd name="connsiteX42" fmla="*/ 47625 w 2024062"/>
                <a:gd name="connsiteY42" fmla="*/ 178594 h 581025"/>
                <a:gd name="connsiteX43" fmla="*/ 30956 w 2024062"/>
                <a:gd name="connsiteY43" fmla="*/ 173832 h 581025"/>
                <a:gd name="connsiteX44" fmla="*/ 19050 w 2024062"/>
                <a:gd name="connsiteY44" fmla="*/ 173832 h 581025"/>
                <a:gd name="connsiteX45" fmla="*/ 4762 w 2024062"/>
                <a:gd name="connsiteY45" fmla="*/ 178594 h 581025"/>
                <a:gd name="connsiteX46" fmla="*/ 0 w 2024062"/>
                <a:gd name="connsiteY46" fmla="*/ 192882 h 581025"/>
                <a:gd name="connsiteX47" fmla="*/ 7143 w 2024062"/>
                <a:gd name="connsiteY47" fmla="*/ 221457 h 581025"/>
                <a:gd name="connsiteX48" fmla="*/ 23812 w 2024062"/>
                <a:gd name="connsiteY48" fmla="*/ 266700 h 581025"/>
                <a:gd name="connsiteX49" fmla="*/ 50006 w 2024062"/>
                <a:gd name="connsiteY49" fmla="*/ 316707 h 581025"/>
                <a:gd name="connsiteX50" fmla="*/ 69056 w 2024062"/>
                <a:gd name="connsiteY50" fmla="*/ 350044 h 581025"/>
                <a:gd name="connsiteX51" fmla="*/ 92868 w 2024062"/>
                <a:gd name="connsiteY51" fmla="*/ 385763 h 581025"/>
                <a:gd name="connsiteX52" fmla="*/ 126206 w 2024062"/>
                <a:gd name="connsiteY52" fmla="*/ 426244 h 581025"/>
                <a:gd name="connsiteX53" fmla="*/ 169068 w 2024062"/>
                <a:gd name="connsiteY53" fmla="*/ 469107 h 581025"/>
                <a:gd name="connsiteX54" fmla="*/ 207168 w 2024062"/>
                <a:gd name="connsiteY54" fmla="*/ 502444 h 581025"/>
                <a:gd name="connsiteX55" fmla="*/ 242887 w 2024062"/>
                <a:gd name="connsiteY55" fmla="*/ 528638 h 581025"/>
                <a:gd name="connsiteX56" fmla="*/ 290512 w 2024062"/>
                <a:gd name="connsiteY56" fmla="*/ 559594 h 581025"/>
                <a:gd name="connsiteX57" fmla="*/ 326231 w 2024062"/>
                <a:gd name="connsiteY57" fmla="*/ 576263 h 581025"/>
                <a:gd name="connsiteX58" fmla="*/ 350043 w 2024062"/>
                <a:gd name="connsiteY58" fmla="*/ 581025 h 581025"/>
                <a:gd name="connsiteX59" fmla="*/ 373856 w 2024062"/>
                <a:gd name="connsiteY59" fmla="*/ 581025 h 581025"/>
                <a:gd name="connsiteX60" fmla="*/ 400050 w 2024062"/>
                <a:gd name="connsiteY60" fmla="*/ 576263 h 581025"/>
                <a:gd name="connsiteX61" fmla="*/ 421481 w 2024062"/>
                <a:gd name="connsiteY61" fmla="*/ 564357 h 581025"/>
                <a:gd name="connsiteX62" fmla="*/ 457200 w 2024062"/>
                <a:gd name="connsiteY62" fmla="*/ 535782 h 581025"/>
                <a:gd name="connsiteX63" fmla="*/ 492918 w 2024062"/>
                <a:gd name="connsiteY63" fmla="*/ 519113 h 581025"/>
                <a:gd name="connsiteX64" fmla="*/ 578643 w 2024062"/>
                <a:gd name="connsiteY64" fmla="*/ 483394 h 581025"/>
                <a:gd name="connsiteX65" fmla="*/ 695325 w 2024062"/>
                <a:gd name="connsiteY65" fmla="*/ 438150 h 581025"/>
                <a:gd name="connsiteX66" fmla="*/ 819150 w 2024062"/>
                <a:gd name="connsiteY66" fmla="*/ 400050 h 581025"/>
                <a:gd name="connsiteX67" fmla="*/ 940593 w 2024062"/>
                <a:gd name="connsiteY67" fmla="*/ 366713 h 581025"/>
                <a:gd name="connsiteX68" fmla="*/ 1064418 w 2024062"/>
                <a:gd name="connsiteY68" fmla="*/ 338138 h 581025"/>
                <a:gd name="connsiteX69" fmla="*/ 1197768 w 2024062"/>
                <a:gd name="connsiteY69" fmla="*/ 307182 h 581025"/>
                <a:gd name="connsiteX70" fmla="*/ 1390650 w 2024062"/>
                <a:gd name="connsiteY70" fmla="*/ 2643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24062" h="581025">
                  <a:moveTo>
                    <a:pt x="1390650" y="264319"/>
                  </a:moveTo>
                  <a:lnTo>
                    <a:pt x="1476375" y="247650"/>
                  </a:lnTo>
                  <a:lnTo>
                    <a:pt x="1552575" y="238125"/>
                  </a:lnTo>
                  <a:lnTo>
                    <a:pt x="1957387" y="240507"/>
                  </a:lnTo>
                  <a:lnTo>
                    <a:pt x="1981200" y="230982"/>
                  </a:lnTo>
                  <a:lnTo>
                    <a:pt x="2000250" y="221457"/>
                  </a:lnTo>
                  <a:lnTo>
                    <a:pt x="2014537" y="209550"/>
                  </a:lnTo>
                  <a:lnTo>
                    <a:pt x="2019300" y="204788"/>
                  </a:lnTo>
                  <a:lnTo>
                    <a:pt x="2024062" y="195263"/>
                  </a:lnTo>
                  <a:lnTo>
                    <a:pt x="2024062" y="183357"/>
                  </a:lnTo>
                  <a:lnTo>
                    <a:pt x="2021681" y="169069"/>
                  </a:lnTo>
                  <a:lnTo>
                    <a:pt x="2012156" y="152400"/>
                  </a:lnTo>
                  <a:lnTo>
                    <a:pt x="1981200" y="126207"/>
                  </a:lnTo>
                  <a:lnTo>
                    <a:pt x="1945481" y="100013"/>
                  </a:lnTo>
                  <a:lnTo>
                    <a:pt x="1897856" y="69057"/>
                  </a:lnTo>
                  <a:lnTo>
                    <a:pt x="1840706" y="38100"/>
                  </a:lnTo>
                  <a:lnTo>
                    <a:pt x="1759743" y="7144"/>
                  </a:lnTo>
                  <a:lnTo>
                    <a:pt x="1735931" y="0"/>
                  </a:lnTo>
                  <a:lnTo>
                    <a:pt x="1724025" y="2382"/>
                  </a:lnTo>
                  <a:lnTo>
                    <a:pt x="1685925" y="21432"/>
                  </a:lnTo>
                  <a:lnTo>
                    <a:pt x="1578768" y="61913"/>
                  </a:lnTo>
                  <a:lnTo>
                    <a:pt x="1504950" y="85725"/>
                  </a:lnTo>
                  <a:lnTo>
                    <a:pt x="1433512" y="102394"/>
                  </a:lnTo>
                  <a:lnTo>
                    <a:pt x="1316831" y="126207"/>
                  </a:lnTo>
                  <a:lnTo>
                    <a:pt x="1133475" y="166688"/>
                  </a:lnTo>
                  <a:lnTo>
                    <a:pt x="964406" y="200025"/>
                  </a:lnTo>
                  <a:lnTo>
                    <a:pt x="814387" y="230982"/>
                  </a:lnTo>
                  <a:lnTo>
                    <a:pt x="661987" y="259557"/>
                  </a:lnTo>
                  <a:lnTo>
                    <a:pt x="578643" y="273844"/>
                  </a:lnTo>
                  <a:lnTo>
                    <a:pt x="464343" y="295275"/>
                  </a:lnTo>
                  <a:lnTo>
                    <a:pt x="397668" y="304800"/>
                  </a:lnTo>
                  <a:lnTo>
                    <a:pt x="354806" y="309563"/>
                  </a:lnTo>
                  <a:lnTo>
                    <a:pt x="340518" y="311944"/>
                  </a:lnTo>
                  <a:lnTo>
                    <a:pt x="316706" y="311944"/>
                  </a:lnTo>
                  <a:lnTo>
                    <a:pt x="292893" y="309563"/>
                  </a:lnTo>
                  <a:lnTo>
                    <a:pt x="266700" y="304800"/>
                  </a:lnTo>
                  <a:lnTo>
                    <a:pt x="245268" y="297657"/>
                  </a:lnTo>
                  <a:lnTo>
                    <a:pt x="216693" y="285750"/>
                  </a:lnTo>
                  <a:lnTo>
                    <a:pt x="173831" y="264319"/>
                  </a:lnTo>
                  <a:lnTo>
                    <a:pt x="119062" y="226219"/>
                  </a:lnTo>
                  <a:lnTo>
                    <a:pt x="92868" y="204788"/>
                  </a:lnTo>
                  <a:lnTo>
                    <a:pt x="71437" y="188119"/>
                  </a:lnTo>
                  <a:lnTo>
                    <a:pt x="47625" y="178594"/>
                  </a:lnTo>
                  <a:lnTo>
                    <a:pt x="30956" y="173832"/>
                  </a:lnTo>
                  <a:lnTo>
                    <a:pt x="19050" y="173832"/>
                  </a:lnTo>
                  <a:lnTo>
                    <a:pt x="4762" y="178594"/>
                  </a:lnTo>
                  <a:lnTo>
                    <a:pt x="0" y="192882"/>
                  </a:lnTo>
                  <a:lnTo>
                    <a:pt x="7143" y="221457"/>
                  </a:lnTo>
                  <a:lnTo>
                    <a:pt x="23812" y="266700"/>
                  </a:lnTo>
                  <a:lnTo>
                    <a:pt x="50006" y="316707"/>
                  </a:lnTo>
                  <a:lnTo>
                    <a:pt x="69056" y="350044"/>
                  </a:lnTo>
                  <a:lnTo>
                    <a:pt x="92868" y="385763"/>
                  </a:lnTo>
                  <a:lnTo>
                    <a:pt x="126206" y="426244"/>
                  </a:lnTo>
                  <a:lnTo>
                    <a:pt x="169068" y="469107"/>
                  </a:lnTo>
                  <a:lnTo>
                    <a:pt x="207168" y="502444"/>
                  </a:lnTo>
                  <a:lnTo>
                    <a:pt x="242887" y="528638"/>
                  </a:lnTo>
                  <a:lnTo>
                    <a:pt x="290512" y="559594"/>
                  </a:lnTo>
                  <a:lnTo>
                    <a:pt x="326231" y="576263"/>
                  </a:lnTo>
                  <a:lnTo>
                    <a:pt x="350043" y="581025"/>
                  </a:lnTo>
                  <a:lnTo>
                    <a:pt x="373856" y="581025"/>
                  </a:lnTo>
                  <a:lnTo>
                    <a:pt x="400050" y="576263"/>
                  </a:lnTo>
                  <a:lnTo>
                    <a:pt x="421481" y="564357"/>
                  </a:lnTo>
                  <a:lnTo>
                    <a:pt x="457200" y="535782"/>
                  </a:lnTo>
                  <a:lnTo>
                    <a:pt x="492918" y="519113"/>
                  </a:lnTo>
                  <a:lnTo>
                    <a:pt x="578643" y="483394"/>
                  </a:lnTo>
                  <a:lnTo>
                    <a:pt x="695325" y="438150"/>
                  </a:lnTo>
                  <a:lnTo>
                    <a:pt x="819150" y="400050"/>
                  </a:lnTo>
                  <a:lnTo>
                    <a:pt x="940593" y="366713"/>
                  </a:lnTo>
                  <a:lnTo>
                    <a:pt x="1064418" y="338138"/>
                  </a:lnTo>
                  <a:lnTo>
                    <a:pt x="1197768" y="307182"/>
                  </a:lnTo>
                  <a:lnTo>
                    <a:pt x="1390650" y="2643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0">
              <a:extLst>
                <a:ext uri="{FF2B5EF4-FFF2-40B4-BE49-F238E27FC236}">
                  <a16:creationId xmlns:a16="http://schemas.microsoft.com/office/drawing/2014/main" id="{4C6C4438-3AA8-4006-A1BF-F116AEC9FFD1}"/>
                </a:ext>
              </a:extLst>
            </p:cNvPr>
            <p:cNvSpPr/>
            <p:nvPr/>
          </p:nvSpPr>
          <p:spPr>
            <a:xfrm>
              <a:off x="4024313" y="3586163"/>
              <a:ext cx="1041400" cy="736600"/>
            </a:xfrm>
            <a:custGeom>
              <a:avLst/>
              <a:gdLst>
                <a:gd name="connsiteX0" fmla="*/ 623887 w 1040606"/>
                <a:gd name="connsiteY0" fmla="*/ 292893 h 735806"/>
                <a:gd name="connsiteX1" fmla="*/ 728662 w 1040606"/>
                <a:gd name="connsiteY1" fmla="*/ 209550 h 735806"/>
                <a:gd name="connsiteX2" fmla="*/ 819150 w 1040606"/>
                <a:gd name="connsiteY2" fmla="*/ 135731 h 735806"/>
                <a:gd name="connsiteX3" fmla="*/ 857250 w 1040606"/>
                <a:gd name="connsiteY3" fmla="*/ 116681 h 735806"/>
                <a:gd name="connsiteX4" fmla="*/ 933450 w 1040606"/>
                <a:gd name="connsiteY4" fmla="*/ 71437 h 735806"/>
                <a:gd name="connsiteX5" fmla="*/ 983456 w 1040606"/>
                <a:gd name="connsiteY5" fmla="*/ 40481 h 735806"/>
                <a:gd name="connsiteX6" fmla="*/ 995362 w 1040606"/>
                <a:gd name="connsiteY6" fmla="*/ 35718 h 735806"/>
                <a:gd name="connsiteX7" fmla="*/ 1028700 w 1040606"/>
                <a:gd name="connsiteY7" fmla="*/ 14287 h 735806"/>
                <a:gd name="connsiteX8" fmla="*/ 1040606 w 1040606"/>
                <a:gd name="connsiteY8" fmla="*/ 0 h 735806"/>
                <a:gd name="connsiteX9" fmla="*/ 495300 w 1040606"/>
                <a:gd name="connsiteY9" fmla="*/ 0 h 735806"/>
                <a:gd name="connsiteX10" fmla="*/ 535781 w 1040606"/>
                <a:gd name="connsiteY10" fmla="*/ 35718 h 735806"/>
                <a:gd name="connsiteX11" fmla="*/ 545306 w 1040606"/>
                <a:gd name="connsiteY11" fmla="*/ 40481 h 735806"/>
                <a:gd name="connsiteX12" fmla="*/ 545306 w 1040606"/>
                <a:gd name="connsiteY12" fmla="*/ 54768 h 735806"/>
                <a:gd name="connsiteX13" fmla="*/ 533400 w 1040606"/>
                <a:gd name="connsiteY13" fmla="*/ 71437 h 735806"/>
                <a:gd name="connsiteX14" fmla="*/ 452437 w 1040606"/>
                <a:gd name="connsiteY14" fmla="*/ 166687 h 735806"/>
                <a:gd name="connsiteX15" fmla="*/ 259556 w 1040606"/>
                <a:gd name="connsiteY15" fmla="*/ 388143 h 735806"/>
                <a:gd name="connsiteX16" fmla="*/ 92868 w 1040606"/>
                <a:gd name="connsiteY16" fmla="*/ 585787 h 735806"/>
                <a:gd name="connsiteX17" fmla="*/ 19050 w 1040606"/>
                <a:gd name="connsiteY17" fmla="*/ 671512 h 735806"/>
                <a:gd name="connsiteX18" fmla="*/ 4762 w 1040606"/>
                <a:gd name="connsiteY18" fmla="*/ 688181 h 735806"/>
                <a:gd name="connsiteX19" fmla="*/ 0 w 1040606"/>
                <a:gd name="connsiteY19" fmla="*/ 704850 h 735806"/>
                <a:gd name="connsiteX20" fmla="*/ 0 w 1040606"/>
                <a:gd name="connsiteY20" fmla="*/ 716756 h 735806"/>
                <a:gd name="connsiteX21" fmla="*/ 7143 w 1040606"/>
                <a:gd name="connsiteY21" fmla="*/ 728662 h 735806"/>
                <a:gd name="connsiteX22" fmla="*/ 28575 w 1040606"/>
                <a:gd name="connsiteY22" fmla="*/ 735806 h 735806"/>
                <a:gd name="connsiteX23" fmla="*/ 133350 w 1040606"/>
                <a:gd name="connsiteY23" fmla="*/ 666750 h 735806"/>
                <a:gd name="connsiteX24" fmla="*/ 240506 w 1040606"/>
                <a:gd name="connsiteY24" fmla="*/ 590550 h 735806"/>
                <a:gd name="connsiteX25" fmla="*/ 311943 w 1040606"/>
                <a:gd name="connsiteY25" fmla="*/ 533400 h 735806"/>
                <a:gd name="connsiteX26" fmla="*/ 440531 w 1040606"/>
                <a:gd name="connsiteY26" fmla="*/ 433387 h 735806"/>
                <a:gd name="connsiteX27" fmla="*/ 623887 w 1040606"/>
                <a:gd name="connsiteY27" fmla="*/ 29289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35806">
                  <a:moveTo>
                    <a:pt x="623887" y="292893"/>
                  </a:moveTo>
                  <a:lnTo>
                    <a:pt x="728662" y="209550"/>
                  </a:lnTo>
                  <a:lnTo>
                    <a:pt x="819150" y="135731"/>
                  </a:lnTo>
                  <a:lnTo>
                    <a:pt x="857250" y="116681"/>
                  </a:lnTo>
                  <a:lnTo>
                    <a:pt x="933450" y="71437"/>
                  </a:lnTo>
                  <a:lnTo>
                    <a:pt x="983456" y="40481"/>
                  </a:lnTo>
                  <a:lnTo>
                    <a:pt x="995362" y="35718"/>
                  </a:lnTo>
                  <a:lnTo>
                    <a:pt x="1028700" y="14287"/>
                  </a:lnTo>
                  <a:lnTo>
                    <a:pt x="1040606" y="0"/>
                  </a:lnTo>
                  <a:lnTo>
                    <a:pt x="495300" y="0"/>
                  </a:lnTo>
                  <a:lnTo>
                    <a:pt x="535781" y="35718"/>
                  </a:lnTo>
                  <a:lnTo>
                    <a:pt x="545306" y="40481"/>
                  </a:lnTo>
                  <a:lnTo>
                    <a:pt x="545306" y="54768"/>
                  </a:lnTo>
                  <a:lnTo>
                    <a:pt x="533400" y="71437"/>
                  </a:lnTo>
                  <a:lnTo>
                    <a:pt x="452437" y="166687"/>
                  </a:lnTo>
                  <a:lnTo>
                    <a:pt x="259556" y="388143"/>
                  </a:lnTo>
                  <a:lnTo>
                    <a:pt x="92868" y="585787"/>
                  </a:lnTo>
                  <a:lnTo>
                    <a:pt x="19050" y="671512"/>
                  </a:lnTo>
                  <a:lnTo>
                    <a:pt x="4762" y="688181"/>
                  </a:lnTo>
                  <a:lnTo>
                    <a:pt x="0" y="704850"/>
                  </a:lnTo>
                  <a:lnTo>
                    <a:pt x="0" y="716756"/>
                  </a:lnTo>
                  <a:lnTo>
                    <a:pt x="7143" y="728662"/>
                  </a:lnTo>
                  <a:lnTo>
                    <a:pt x="28575" y="735806"/>
                  </a:lnTo>
                  <a:lnTo>
                    <a:pt x="133350" y="666750"/>
                  </a:lnTo>
                  <a:lnTo>
                    <a:pt x="240506" y="590550"/>
                  </a:lnTo>
                  <a:lnTo>
                    <a:pt x="311943" y="533400"/>
                  </a:lnTo>
                  <a:lnTo>
                    <a:pt x="440531" y="433387"/>
                  </a:lnTo>
                  <a:lnTo>
                    <a:pt x="623887" y="2928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1">
              <a:extLst>
                <a:ext uri="{FF2B5EF4-FFF2-40B4-BE49-F238E27FC236}">
                  <a16:creationId xmlns:a16="http://schemas.microsoft.com/office/drawing/2014/main" id="{297F3213-ACAB-41DF-B095-ECCF223FE696}"/>
                </a:ext>
              </a:extLst>
            </p:cNvPr>
            <p:cNvSpPr/>
            <p:nvPr/>
          </p:nvSpPr>
          <p:spPr>
            <a:xfrm>
              <a:off x="4027488" y="4249738"/>
              <a:ext cx="558800" cy="1035050"/>
            </a:xfrm>
            <a:custGeom>
              <a:avLst/>
              <a:gdLst>
                <a:gd name="connsiteX0" fmla="*/ 333375 w 559594"/>
                <a:gd name="connsiteY0" fmla="*/ 904875 h 1033463"/>
                <a:gd name="connsiteX1" fmla="*/ 335756 w 559594"/>
                <a:gd name="connsiteY1" fmla="*/ 831057 h 1033463"/>
                <a:gd name="connsiteX2" fmla="*/ 335756 w 559594"/>
                <a:gd name="connsiteY2" fmla="*/ 783432 h 1033463"/>
                <a:gd name="connsiteX3" fmla="*/ 335756 w 559594"/>
                <a:gd name="connsiteY3" fmla="*/ 735807 h 1033463"/>
                <a:gd name="connsiteX4" fmla="*/ 333375 w 559594"/>
                <a:gd name="connsiteY4" fmla="*/ 678657 h 1033463"/>
                <a:gd name="connsiteX5" fmla="*/ 330994 w 559594"/>
                <a:gd name="connsiteY5" fmla="*/ 633413 h 1033463"/>
                <a:gd name="connsiteX6" fmla="*/ 328612 w 559594"/>
                <a:gd name="connsiteY6" fmla="*/ 585788 h 1033463"/>
                <a:gd name="connsiteX7" fmla="*/ 321469 w 559594"/>
                <a:gd name="connsiteY7" fmla="*/ 526257 h 1033463"/>
                <a:gd name="connsiteX8" fmla="*/ 316706 w 559594"/>
                <a:gd name="connsiteY8" fmla="*/ 485775 h 1033463"/>
                <a:gd name="connsiteX9" fmla="*/ 309562 w 559594"/>
                <a:gd name="connsiteY9" fmla="*/ 447675 h 1033463"/>
                <a:gd name="connsiteX10" fmla="*/ 276225 w 559594"/>
                <a:gd name="connsiteY10" fmla="*/ 328613 h 1033463"/>
                <a:gd name="connsiteX11" fmla="*/ 254794 w 559594"/>
                <a:gd name="connsiteY11" fmla="*/ 259557 h 1033463"/>
                <a:gd name="connsiteX12" fmla="*/ 245269 w 559594"/>
                <a:gd name="connsiteY12" fmla="*/ 228600 h 1033463"/>
                <a:gd name="connsiteX13" fmla="*/ 235744 w 559594"/>
                <a:gd name="connsiteY13" fmla="*/ 204788 h 1033463"/>
                <a:gd name="connsiteX14" fmla="*/ 216694 w 559594"/>
                <a:gd name="connsiteY14" fmla="*/ 171450 h 1033463"/>
                <a:gd name="connsiteX15" fmla="*/ 200025 w 559594"/>
                <a:gd name="connsiteY15" fmla="*/ 147638 h 1033463"/>
                <a:gd name="connsiteX16" fmla="*/ 183356 w 559594"/>
                <a:gd name="connsiteY16" fmla="*/ 128588 h 1033463"/>
                <a:gd name="connsiteX17" fmla="*/ 169069 w 559594"/>
                <a:gd name="connsiteY17" fmla="*/ 114300 h 1033463"/>
                <a:gd name="connsiteX18" fmla="*/ 150019 w 559594"/>
                <a:gd name="connsiteY18" fmla="*/ 102394 h 1033463"/>
                <a:gd name="connsiteX19" fmla="*/ 126206 w 559594"/>
                <a:gd name="connsiteY19" fmla="*/ 95250 h 1033463"/>
                <a:gd name="connsiteX20" fmla="*/ 85725 w 559594"/>
                <a:gd name="connsiteY20" fmla="*/ 85725 h 1033463"/>
                <a:gd name="connsiteX21" fmla="*/ 40481 w 559594"/>
                <a:gd name="connsiteY21" fmla="*/ 76200 h 1033463"/>
                <a:gd name="connsiteX22" fmla="*/ 16669 w 559594"/>
                <a:gd name="connsiteY22" fmla="*/ 69057 h 1033463"/>
                <a:gd name="connsiteX23" fmla="*/ 4762 w 559594"/>
                <a:gd name="connsiteY23" fmla="*/ 57150 h 1033463"/>
                <a:gd name="connsiteX24" fmla="*/ 0 w 559594"/>
                <a:gd name="connsiteY24" fmla="*/ 42863 h 1033463"/>
                <a:gd name="connsiteX25" fmla="*/ 16669 w 559594"/>
                <a:gd name="connsiteY25" fmla="*/ 11907 h 1033463"/>
                <a:gd name="connsiteX26" fmla="*/ 126206 w 559594"/>
                <a:gd name="connsiteY26" fmla="*/ 0 h 1033463"/>
                <a:gd name="connsiteX27" fmla="*/ 183356 w 559594"/>
                <a:gd name="connsiteY27" fmla="*/ 14288 h 1033463"/>
                <a:gd name="connsiteX28" fmla="*/ 216694 w 559594"/>
                <a:gd name="connsiteY28" fmla="*/ 28575 h 1033463"/>
                <a:gd name="connsiteX29" fmla="*/ 254794 w 559594"/>
                <a:gd name="connsiteY29" fmla="*/ 52388 h 1033463"/>
                <a:gd name="connsiteX30" fmla="*/ 292894 w 559594"/>
                <a:gd name="connsiteY30" fmla="*/ 78582 h 1033463"/>
                <a:gd name="connsiteX31" fmla="*/ 321469 w 559594"/>
                <a:gd name="connsiteY31" fmla="*/ 104775 h 1033463"/>
                <a:gd name="connsiteX32" fmla="*/ 357187 w 559594"/>
                <a:gd name="connsiteY32" fmla="*/ 142875 h 1033463"/>
                <a:gd name="connsiteX33" fmla="*/ 390525 w 559594"/>
                <a:gd name="connsiteY33" fmla="*/ 178594 h 1033463"/>
                <a:gd name="connsiteX34" fmla="*/ 440531 w 559594"/>
                <a:gd name="connsiteY34" fmla="*/ 242888 h 1033463"/>
                <a:gd name="connsiteX35" fmla="*/ 485775 w 559594"/>
                <a:gd name="connsiteY35" fmla="*/ 335757 h 1033463"/>
                <a:gd name="connsiteX36" fmla="*/ 497681 w 559594"/>
                <a:gd name="connsiteY36" fmla="*/ 385763 h 1033463"/>
                <a:gd name="connsiteX37" fmla="*/ 514350 w 559594"/>
                <a:gd name="connsiteY37" fmla="*/ 466725 h 1033463"/>
                <a:gd name="connsiteX38" fmla="*/ 526256 w 559594"/>
                <a:gd name="connsiteY38" fmla="*/ 538163 h 1033463"/>
                <a:gd name="connsiteX39" fmla="*/ 535781 w 559594"/>
                <a:gd name="connsiteY39" fmla="*/ 609600 h 1033463"/>
                <a:gd name="connsiteX40" fmla="*/ 542925 w 559594"/>
                <a:gd name="connsiteY40" fmla="*/ 659607 h 1033463"/>
                <a:gd name="connsiteX41" fmla="*/ 550069 w 559594"/>
                <a:gd name="connsiteY41" fmla="*/ 719138 h 1033463"/>
                <a:gd name="connsiteX42" fmla="*/ 554831 w 559594"/>
                <a:gd name="connsiteY42" fmla="*/ 785813 h 1033463"/>
                <a:gd name="connsiteX43" fmla="*/ 559594 w 559594"/>
                <a:gd name="connsiteY43" fmla="*/ 890588 h 1033463"/>
                <a:gd name="connsiteX44" fmla="*/ 557212 w 559594"/>
                <a:gd name="connsiteY44" fmla="*/ 1033463 h 1033463"/>
                <a:gd name="connsiteX45" fmla="*/ 333375 w 559594"/>
                <a:gd name="connsiteY45" fmla="*/ 904875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033463">
                  <a:moveTo>
                    <a:pt x="333375" y="904875"/>
                  </a:moveTo>
                  <a:cubicBezTo>
                    <a:pt x="334169" y="880269"/>
                    <a:pt x="334962" y="855663"/>
                    <a:pt x="335756" y="831057"/>
                  </a:cubicBezTo>
                  <a:lnTo>
                    <a:pt x="335756" y="783432"/>
                  </a:lnTo>
                  <a:lnTo>
                    <a:pt x="335756" y="735807"/>
                  </a:lnTo>
                  <a:cubicBezTo>
                    <a:pt x="334962" y="716757"/>
                    <a:pt x="334169" y="697707"/>
                    <a:pt x="333375" y="678657"/>
                  </a:cubicBezTo>
                  <a:lnTo>
                    <a:pt x="330994" y="633413"/>
                  </a:lnTo>
                  <a:lnTo>
                    <a:pt x="328612" y="585788"/>
                  </a:lnTo>
                  <a:lnTo>
                    <a:pt x="321469" y="526257"/>
                  </a:lnTo>
                  <a:lnTo>
                    <a:pt x="316706" y="485775"/>
                  </a:lnTo>
                  <a:lnTo>
                    <a:pt x="309562" y="447675"/>
                  </a:lnTo>
                  <a:lnTo>
                    <a:pt x="276225" y="328613"/>
                  </a:lnTo>
                  <a:lnTo>
                    <a:pt x="254794" y="259557"/>
                  </a:lnTo>
                  <a:lnTo>
                    <a:pt x="245269" y="228600"/>
                  </a:lnTo>
                  <a:lnTo>
                    <a:pt x="235744" y="204788"/>
                  </a:lnTo>
                  <a:lnTo>
                    <a:pt x="216694" y="171450"/>
                  </a:lnTo>
                  <a:lnTo>
                    <a:pt x="200025" y="147638"/>
                  </a:lnTo>
                  <a:lnTo>
                    <a:pt x="183356" y="128588"/>
                  </a:lnTo>
                  <a:lnTo>
                    <a:pt x="169069" y="114300"/>
                  </a:lnTo>
                  <a:lnTo>
                    <a:pt x="150019" y="102394"/>
                  </a:lnTo>
                  <a:lnTo>
                    <a:pt x="126206" y="95250"/>
                  </a:lnTo>
                  <a:lnTo>
                    <a:pt x="85725" y="85725"/>
                  </a:lnTo>
                  <a:lnTo>
                    <a:pt x="40481" y="76200"/>
                  </a:lnTo>
                  <a:lnTo>
                    <a:pt x="16669" y="69057"/>
                  </a:lnTo>
                  <a:lnTo>
                    <a:pt x="4762" y="57150"/>
                  </a:lnTo>
                  <a:lnTo>
                    <a:pt x="0" y="42863"/>
                  </a:lnTo>
                  <a:lnTo>
                    <a:pt x="16669" y="11907"/>
                  </a:lnTo>
                  <a:lnTo>
                    <a:pt x="126206" y="0"/>
                  </a:lnTo>
                  <a:lnTo>
                    <a:pt x="183356" y="14288"/>
                  </a:lnTo>
                  <a:lnTo>
                    <a:pt x="216694" y="28575"/>
                  </a:lnTo>
                  <a:lnTo>
                    <a:pt x="254794" y="52388"/>
                  </a:lnTo>
                  <a:lnTo>
                    <a:pt x="292894" y="78582"/>
                  </a:lnTo>
                  <a:lnTo>
                    <a:pt x="321469" y="104775"/>
                  </a:lnTo>
                  <a:lnTo>
                    <a:pt x="357187" y="142875"/>
                  </a:lnTo>
                  <a:lnTo>
                    <a:pt x="390525" y="178594"/>
                  </a:lnTo>
                  <a:lnTo>
                    <a:pt x="440531" y="242888"/>
                  </a:lnTo>
                  <a:lnTo>
                    <a:pt x="485775" y="335757"/>
                  </a:lnTo>
                  <a:lnTo>
                    <a:pt x="497681" y="385763"/>
                  </a:lnTo>
                  <a:lnTo>
                    <a:pt x="514350" y="466725"/>
                  </a:lnTo>
                  <a:lnTo>
                    <a:pt x="526256" y="538163"/>
                  </a:lnTo>
                  <a:lnTo>
                    <a:pt x="535781" y="609600"/>
                  </a:lnTo>
                  <a:lnTo>
                    <a:pt x="542925" y="659607"/>
                  </a:lnTo>
                  <a:lnTo>
                    <a:pt x="550069" y="719138"/>
                  </a:lnTo>
                  <a:lnTo>
                    <a:pt x="554831" y="785813"/>
                  </a:lnTo>
                  <a:lnTo>
                    <a:pt x="559594" y="890588"/>
                  </a:lnTo>
                  <a:lnTo>
                    <a:pt x="557212" y="1033463"/>
                  </a:lnTo>
                  <a:lnTo>
                    <a:pt x="333375" y="904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52">
              <a:extLst>
                <a:ext uri="{FF2B5EF4-FFF2-40B4-BE49-F238E27FC236}">
                  <a16:creationId xmlns:a16="http://schemas.microsoft.com/office/drawing/2014/main" id="{A4F3B323-C344-4782-A734-87CDC2E4DE44}"/>
                </a:ext>
              </a:extLst>
            </p:cNvPr>
            <p:cNvSpPr/>
            <p:nvPr/>
          </p:nvSpPr>
          <p:spPr>
            <a:xfrm>
              <a:off x="4127500" y="5056188"/>
              <a:ext cx="458788" cy="1136650"/>
            </a:xfrm>
            <a:custGeom>
              <a:avLst/>
              <a:gdLst>
                <a:gd name="connsiteX0" fmla="*/ 223838 w 459582"/>
                <a:gd name="connsiteY0" fmla="*/ 283369 h 1138237"/>
                <a:gd name="connsiteX1" fmla="*/ 226219 w 459582"/>
                <a:gd name="connsiteY1" fmla="*/ 221456 h 1138237"/>
                <a:gd name="connsiteX2" fmla="*/ 230982 w 459582"/>
                <a:gd name="connsiteY2" fmla="*/ 145256 h 1138237"/>
                <a:gd name="connsiteX3" fmla="*/ 233363 w 459582"/>
                <a:gd name="connsiteY3" fmla="*/ 97631 h 1138237"/>
                <a:gd name="connsiteX4" fmla="*/ 238125 w 459582"/>
                <a:gd name="connsiteY4" fmla="*/ 0 h 1138237"/>
                <a:gd name="connsiteX5" fmla="*/ 454819 w 459582"/>
                <a:gd name="connsiteY5" fmla="*/ 111919 h 1138237"/>
                <a:gd name="connsiteX6" fmla="*/ 459582 w 459582"/>
                <a:gd name="connsiteY6" fmla="*/ 226219 h 1138237"/>
                <a:gd name="connsiteX7" fmla="*/ 454819 w 459582"/>
                <a:gd name="connsiteY7" fmla="*/ 290512 h 1138237"/>
                <a:gd name="connsiteX8" fmla="*/ 447675 w 459582"/>
                <a:gd name="connsiteY8" fmla="*/ 376237 h 1138237"/>
                <a:gd name="connsiteX9" fmla="*/ 435769 w 459582"/>
                <a:gd name="connsiteY9" fmla="*/ 459581 h 1138237"/>
                <a:gd name="connsiteX10" fmla="*/ 423863 w 459582"/>
                <a:gd name="connsiteY10" fmla="*/ 533400 h 1138237"/>
                <a:gd name="connsiteX11" fmla="*/ 400050 w 459582"/>
                <a:gd name="connsiteY11" fmla="*/ 631031 h 1138237"/>
                <a:gd name="connsiteX12" fmla="*/ 378619 w 459582"/>
                <a:gd name="connsiteY12" fmla="*/ 707231 h 1138237"/>
                <a:gd name="connsiteX13" fmla="*/ 352425 w 459582"/>
                <a:gd name="connsiteY13" fmla="*/ 788194 h 1138237"/>
                <a:gd name="connsiteX14" fmla="*/ 319088 w 459582"/>
                <a:gd name="connsiteY14" fmla="*/ 850106 h 1138237"/>
                <a:gd name="connsiteX15" fmla="*/ 278607 w 459582"/>
                <a:gd name="connsiteY15" fmla="*/ 909637 h 1138237"/>
                <a:gd name="connsiteX16" fmla="*/ 228600 w 459582"/>
                <a:gd name="connsiteY16" fmla="*/ 981075 h 1138237"/>
                <a:gd name="connsiteX17" fmla="*/ 185738 w 459582"/>
                <a:gd name="connsiteY17" fmla="*/ 1031081 h 1138237"/>
                <a:gd name="connsiteX18" fmla="*/ 145257 w 459582"/>
                <a:gd name="connsiteY18" fmla="*/ 1078706 h 1138237"/>
                <a:gd name="connsiteX19" fmla="*/ 116682 w 459582"/>
                <a:gd name="connsiteY19" fmla="*/ 1104900 h 1138237"/>
                <a:gd name="connsiteX20" fmla="*/ 88107 w 459582"/>
                <a:gd name="connsiteY20" fmla="*/ 1126331 h 1138237"/>
                <a:gd name="connsiteX21" fmla="*/ 66675 w 459582"/>
                <a:gd name="connsiteY21" fmla="*/ 1133475 h 1138237"/>
                <a:gd name="connsiteX22" fmla="*/ 47625 w 459582"/>
                <a:gd name="connsiteY22" fmla="*/ 1138237 h 1138237"/>
                <a:gd name="connsiteX23" fmla="*/ 33338 w 459582"/>
                <a:gd name="connsiteY23" fmla="*/ 1138237 h 1138237"/>
                <a:gd name="connsiteX24" fmla="*/ 16669 w 459582"/>
                <a:gd name="connsiteY24" fmla="*/ 1126331 h 1138237"/>
                <a:gd name="connsiteX25" fmla="*/ 0 w 459582"/>
                <a:gd name="connsiteY25" fmla="*/ 1088231 h 1138237"/>
                <a:gd name="connsiteX26" fmla="*/ 85725 w 459582"/>
                <a:gd name="connsiteY26" fmla="*/ 709612 h 1138237"/>
                <a:gd name="connsiteX27" fmla="*/ 111919 w 459582"/>
                <a:gd name="connsiteY27" fmla="*/ 678656 h 1138237"/>
                <a:gd name="connsiteX28" fmla="*/ 138113 w 459582"/>
                <a:gd name="connsiteY28" fmla="*/ 633412 h 1138237"/>
                <a:gd name="connsiteX29" fmla="*/ 154782 w 459582"/>
                <a:gd name="connsiteY29" fmla="*/ 597694 h 1138237"/>
                <a:gd name="connsiteX30" fmla="*/ 173832 w 459582"/>
                <a:gd name="connsiteY30" fmla="*/ 552450 h 1138237"/>
                <a:gd name="connsiteX31" fmla="*/ 183357 w 459582"/>
                <a:gd name="connsiteY31" fmla="*/ 514350 h 1138237"/>
                <a:gd name="connsiteX32" fmla="*/ 195263 w 459582"/>
                <a:gd name="connsiteY32" fmla="*/ 469106 h 1138237"/>
                <a:gd name="connsiteX33" fmla="*/ 207169 w 459582"/>
                <a:gd name="connsiteY33" fmla="*/ 404812 h 1138237"/>
                <a:gd name="connsiteX34" fmla="*/ 223838 w 459582"/>
                <a:gd name="connsiteY34" fmla="*/ 283369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582" h="1138237">
                  <a:moveTo>
                    <a:pt x="223838" y="283369"/>
                  </a:moveTo>
                  <a:cubicBezTo>
                    <a:pt x="224632" y="262731"/>
                    <a:pt x="225425" y="242094"/>
                    <a:pt x="226219" y="221456"/>
                  </a:cubicBezTo>
                  <a:lnTo>
                    <a:pt x="230982" y="145256"/>
                  </a:lnTo>
                  <a:lnTo>
                    <a:pt x="233363" y="97631"/>
                  </a:lnTo>
                  <a:lnTo>
                    <a:pt x="238125" y="0"/>
                  </a:lnTo>
                  <a:lnTo>
                    <a:pt x="454819" y="111919"/>
                  </a:lnTo>
                  <a:lnTo>
                    <a:pt x="459582" y="226219"/>
                  </a:lnTo>
                  <a:lnTo>
                    <a:pt x="454819" y="290512"/>
                  </a:lnTo>
                  <a:lnTo>
                    <a:pt x="447675" y="376237"/>
                  </a:lnTo>
                  <a:lnTo>
                    <a:pt x="435769" y="459581"/>
                  </a:lnTo>
                  <a:lnTo>
                    <a:pt x="423863" y="533400"/>
                  </a:lnTo>
                  <a:lnTo>
                    <a:pt x="400050" y="631031"/>
                  </a:lnTo>
                  <a:lnTo>
                    <a:pt x="378619" y="707231"/>
                  </a:lnTo>
                  <a:lnTo>
                    <a:pt x="352425" y="788194"/>
                  </a:lnTo>
                  <a:lnTo>
                    <a:pt x="319088" y="850106"/>
                  </a:lnTo>
                  <a:lnTo>
                    <a:pt x="278607" y="909637"/>
                  </a:lnTo>
                  <a:lnTo>
                    <a:pt x="228600" y="981075"/>
                  </a:lnTo>
                  <a:lnTo>
                    <a:pt x="185738" y="1031081"/>
                  </a:lnTo>
                  <a:lnTo>
                    <a:pt x="145257" y="1078706"/>
                  </a:lnTo>
                  <a:lnTo>
                    <a:pt x="116682" y="1104900"/>
                  </a:lnTo>
                  <a:lnTo>
                    <a:pt x="88107" y="1126331"/>
                  </a:lnTo>
                  <a:lnTo>
                    <a:pt x="66675" y="1133475"/>
                  </a:lnTo>
                  <a:lnTo>
                    <a:pt x="47625" y="1138237"/>
                  </a:lnTo>
                  <a:lnTo>
                    <a:pt x="33338" y="1138237"/>
                  </a:lnTo>
                  <a:lnTo>
                    <a:pt x="16669" y="1126331"/>
                  </a:lnTo>
                  <a:lnTo>
                    <a:pt x="0" y="1088231"/>
                  </a:lnTo>
                  <a:lnTo>
                    <a:pt x="85725" y="709612"/>
                  </a:lnTo>
                  <a:lnTo>
                    <a:pt x="111919" y="678656"/>
                  </a:lnTo>
                  <a:lnTo>
                    <a:pt x="138113" y="633412"/>
                  </a:lnTo>
                  <a:lnTo>
                    <a:pt x="154782" y="597694"/>
                  </a:lnTo>
                  <a:lnTo>
                    <a:pt x="173832" y="552450"/>
                  </a:lnTo>
                  <a:lnTo>
                    <a:pt x="183357" y="514350"/>
                  </a:lnTo>
                  <a:lnTo>
                    <a:pt x="195263" y="469106"/>
                  </a:lnTo>
                  <a:lnTo>
                    <a:pt x="207169" y="404812"/>
                  </a:lnTo>
                  <a:lnTo>
                    <a:pt x="223838" y="283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53">
              <a:extLst>
                <a:ext uri="{FF2B5EF4-FFF2-40B4-BE49-F238E27FC236}">
                  <a16:creationId xmlns:a16="http://schemas.microsoft.com/office/drawing/2014/main" id="{1C540DF3-7E7E-43D7-99FE-709DD63D1753}"/>
                </a:ext>
              </a:extLst>
            </p:cNvPr>
            <p:cNvSpPr/>
            <p:nvPr/>
          </p:nvSpPr>
          <p:spPr>
            <a:xfrm>
              <a:off x="3603625" y="5705476"/>
              <a:ext cx="654050" cy="484187"/>
            </a:xfrm>
            <a:custGeom>
              <a:avLst/>
              <a:gdLst>
                <a:gd name="connsiteX0" fmla="*/ 207169 w 654844"/>
                <a:gd name="connsiteY0" fmla="*/ 52388 h 483394"/>
                <a:gd name="connsiteX1" fmla="*/ 330994 w 654844"/>
                <a:gd name="connsiteY1" fmla="*/ 80963 h 483394"/>
                <a:gd name="connsiteX2" fmla="*/ 428625 w 654844"/>
                <a:gd name="connsiteY2" fmla="*/ 104775 h 483394"/>
                <a:gd name="connsiteX3" fmla="*/ 471488 w 654844"/>
                <a:gd name="connsiteY3" fmla="*/ 111919 h 483394"/>
                <a:gd name="connsiteX4" fmla="*/ 492919 w 654844"/>
                <a:gd name="connsiteY4" fmla="*/ 109538 h 483394"/>
                <a:gd name="connsiteX5" fmla="*/ 523875 w 654844"/>
                <a:gd name="connsiteY5" fmla="*/ 107156 h 483394"/>
                <a:gd name="connsiteX6" fmla="*/ 554832 w 654844"/>
                <a:gd name="connsiteY6" fmla="*/ 97631 h 483394"/>
                <a:gd name="connsiteX7" fmla="*/ 583407 w 654844"/>
                <a:gd name="connsiteY7" fmla="*/ 83344 h 483394"/>
                <a:gd name="connsiteX8" fmla="*/ 609600 w 654844"/>
                <a:gd name="connsiteY8" fmla="*/ 59531 h 483394"/>
                <a:gd name="connsiteX9" fmla="*/ 628650 w 654844"/>
                <a:gd name="connsiteY9" fmla="*/ 40481 h 483394"/>
                <a:gd name="connsiteX10" fmla="*/ 654844 w 654844"/>
                <a:gd name="connsiteY10" fmla="*/ 0 h 483394"/>
                <a:gd name="connsiteX11" fmla="*/ 554832 w 654844"/>
                <a:gd name="connsiteY11" fmla="*/ 483394 h 483394"/>
                <a:gd name="connsiteX12" fmla="*/ 542925 w 654844"/>
                <a:gd name="connsiteY12" fmla="*/ 473869 h 483394"/>
                <a:gd name="connsiteX13" fmla="*/ 521494 w 654844"/>
                <a:gd name="connsiteY13" fmla="*/ 435769 h 483394"/>
                <a:gd name="connsiteX14" fmla="*/ 509588 w 654844"/>
                <a:gd name="connsiteY14" fmla="*/ 407194 h 483394"/>
                <a:gd name="connsiteX15" fmla="*/ 492919 w 654844"/>
                <a:gd name="connsiteY15" fmla="*/ 373856 h 483394"/>
                <a:gd name="connsiteX16" fmla="*/ 481013 w 654844"/>
                <a:gd name="connsiteY16" fmla="*/ 354806 h 483394"/>
                <a:gd name="connsiteX17" fmla="*/ 459582 w 654844"/>
                <a:gd name="connsiteY17" fmla="*/ 323850 h 483394"/>
                <a:gd name="connsiteX18" fmla="*/ 435769 w 654844"/>
                <a:gd name="connsiteY18" fmla="*/ 300038 h 483394"/>
                <a:gd name="connsiteX19" fmla="*/ 423863 w 654844"/>
                <a:gd name="connsiteY19" fmla="*/ 288131 h 483394"/>
                <a:gd name="connsiteX20" fmla="*/ 400050 w 654844"/>
                <a:gd name="connsiteY20" fmla="*/ 269081 h 483394"/>
                <a:gd name="connsiteX21" fmla="*/ 376238 w 654844"/>
                <a:gd name="connsiteY21" fmla="*/ 250031 h 483394"/>
                <a:gd name="connsiteX22" fmla="*/ 338138 w 654844"/>
                <a:gd name="connsiteY22" fmla="*/ 228600 h 483394"/>
                <a:gd name="connsiteX23" fmla="*/ 290513 w 654844"/>
                <a:gd name="connsiteY23" fmla="*/ 200025 h 483394"/>
                <a:gd name="connsiteX24" fmla="*/ 226219 w 654844"/>
                <a:gd name="connsiteY24" fmla="*/ 164306 h 483394"/>
                <a:gd name="connsiteX25" fmla="*/ 126207 w 654844"/>
                <a:gd name="connsiteY25" fmla="*/ 114300 h 483394"/>
                <a:gd name="connsiteX26" fmla="*/ 38100 w 654844"/>
                <a:gd name="connsiteY26" fmla="*/ 73819 h 483394"/>
                <a:gd name="connsiteX27" fmla="*/ 16669 w 654844"/>
                <a:gd name="connsiteY27" fmla="*/ 61913 h 483394"/>
                <a:gd name="connsiteX28" fmla="*/ 4763 w 654844"/>
                <a:gd name="connsiteY28" fmla="*/ 47625 h 483394"/>
                <a:gd name="connsiteX29" fmla="*/ 0 w 654844"/>
                <a:gd name="connsiteY29" fmla="*/ 30956 h 483394"/>
                <a:gd name="connsiteX30" fmla="*/ 4763 w 654844"/>
                <a:gd name="connsiteY30" fmla="*/ 21431 h 483394"/>
                <a:gd name="connsiteX31" fmla="*/ 14288 w 654844"/>
                <a:gd name="connsiteY31" fmla="*/ 16669 h 483394"/>
                <a:gd name="connsiteX32" fmla="*/ 35719 w 654844"/>
                <a:gd name="connsiteY32" fmla="*/ 14288 h 483394"/>
                <a:gd name="connsiteX33" fmla="*/ 97632 w 654844"/>
                <a:gd name="connsiteY33" fmla="*/ 26194 h 483394"/>
                <a:gd name="connsiteX34" fmla="*/ 207169 w 654844"/>
                <a:gd name="connsiteY34" fmla="*/ 52388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483394">
                  <a:moveTo>
                    <a:pt x="207169" y="52388"/>
                  </a:moveTo>
                  <a:lnTo>
                    <a:pt x="330994" y="80963"/>
                  </a:lnTo>
                  <a:lnTo>
                    <a:pt x="428625" y="104775"/>
                  </a:lnTo>
                  <a:lnTo>
                    <a:pt x="471488" y="111919"/>
                  </a:lnTo>
                  <a:lnTo>
                    <a:pt x="492919" y="109538"/>
                  </a:lnTo>
                  <a:lnTo>
                    <a:pt x="523875" y="107156"/>
                  </a:lnTo>
                  <a:lnTo>
                    <a:pt x="554832" y="97631"/>
                  </a:lnTo>
                  <a:lnTo>
                    <a:pt x="583407" y="83344"/>
                  </a:lnTo>
                  <a:lnTo>
                    <a:pt x="609600" y="59531"/>
                  </a:lnTo>
                  <a:lnTo>
                    <a:pt x="628650" y="40481"/>
                  </a:lnTo>
                  <a:lnTo>
                    <a:pt x="654844" y="0"/>
                  </a:lnTo>
                  <a:lnTo>
                    <a:pt x="554832" y="483394"/>
                  </a:lnTo>
                  <a:lnTo>
                    <a:pt x="542925" y="473869"/>
                  </a:lnTo>
                  <a:lnTo>
                    <a:pt x="521494" y="435769"/>
                  </a:lnTo>
                  <a:lnTo>
                    <a:pt x="509588" y="407194"/>
                  </a:lnTo>
                  <a:lnTo>
                    <a:pt x="492919" y="373856"/>
                  </a:lnTo>
                  <a:lnTo>
                    <a:pt x="481013" y="354806"/>
                  </a:lnTo>
                  <a:lnTo>
                    <a:pt x="459582" y="323850"/>
                  </a:lnTo>
                  <a:lnTo>
                    <a:pt x="435769" y="300038"/>
                  </a:lnTo>
                  <a:lnTo>
                    <a:pt x="423863" y="288131"/>
                  </a:lnTo>
                  <a:lnTo>
                    <a:pt x="400050" y="269081"/>
                  </a:lnTo>
                  <a:lnTo>
                    <a:pt x="376238" y="250031"/>
                  </a:lnTo>
                  <a:lnTo>
                    <a:pt x="338138" y="228600"/>
                  </a:lnTo>
                  <a:lnTo>
                    <a:pt x="290513" y="200025"/>
                  </a:lnTo>
                  <a:lnTo>
                    <a:pt x="226219" y="164306"/>
                  </a:lnTo>
                  <a:lnTo>
                    <a:pt x="126207" y="114300"/>
                  </a:lnTo>
                  <a:lnTo>
                    <a:pt x="38100" y="73819"/>
                  </a:lnTo>
                  <a:lnTo>
                    <a:pt x="16669" y="61913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4763" y="21431"/>
                  </a:lnTo>
                  <a:lnTo>
                    <a:pt x="14288" y="16669"/>
                  </a:lnTo>
                  <a:lnTo>
                    <a:pt x="35719" y="14288"/>
                  </a:lnTo>
                  <a:lnTo>
                    <a:pt x="97632" y="26194"/>
                  </a:lnTo>
                  <a:lnTo>
                    <a:pt x="207169" y="523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4">
              <a:extLst>
                <a:ext uri="{FF2B5EF4-FFF2-40B4-BE49-F238E27FC236}">
                  <a16:creationId xmlns:a16="http://schemas.microsoft.com/office/drawing/2014/main" id="{6586B9A1-FEA4-4316-9173-5E9F5A512D20}"/>
                </a:ext>
              </a:extLst>
            </p:cNvPr>
            <p:cNvSpPr/>
            <p:nvPr/>
          </p:nvSpPr>
          <p:spPr>
            <a:xfrm>
              <a:off x="2881313" y="4181476"/>
              <a:ext cx="2189162" cy="1208087"/>
            </a:xfrm>
            <a:custGeom>
              <a:avLst/>
              <a:gdLst>
                <a:gd name="connsiteX0" fmla="*/ 1916906 w 2188368"/>
                <a:gd name="connsiteY0" fmla="*/ 121444 h 1207294"/>
                <a:gd name="connsiteX1" fmla="*/ 1740693 w 2188368"/>
                <a:gd name="connsiteY1" fmla="*/ 211931 h 1207294"/>
                <a:gd name="connsiteX2" fmla="*/ 1562100 w 2188368"/>
                <a:gd name="connsiteY2" fmla="*/ 297656 h 1207294"/>
                <a:gd name="connsiteX3" fmla="*/ 1421606 w 2188368"/>
                <a:gd name="connsiteY3" fmla="*/ 378619 h 1207294"/>
                <a:gd name="connsiteX4" fmla="*/ 1228725 w 2188368"/>
                <a:gd name="connsiteY4" fmla="*/ 471488 h 1207294"/>
                <a:gd name="connsiteX5" fmla="*/ 952500 w 2188368"/>
                <a:gd name="connsiteY5" fmla="*/ 600075 h 1207294"/>
                <a:gd name="connsiteX6" fmla="*/ 664368 w 2188368"/>
                <a:gd name="connsiteY6" fmla="*/ 731044 h 1207294"/>
                <a:gd name="connsiteX7" fmla="*/ 502443 w 2188368"/>
                <a:gd name="connsiteY7" fmla="*/ 804863 h 1207294"/>
                <a:gd name="connsiteX8" fmla="*/ 371475 w 2188368"/>
                <a:gd name="connsiteY8" fmla="*/ 862013 h 1207294"/>
                <a:gd name="connsiteX9" fmla="*/ 311943 w 2188368"/>
                <a:gd name="connsiteY9" fmla="*/ 883444 h 1207294"/>
                <a:gd name="connsiteX10" fmla="*/ 288131 w 2188368"/>
                <a:gd name="connsiteY10" fmla="*/ 888206 h 1207294"/>
                <a:gd name="connsiteX11" fmla="*/ 266700 w 2188368"/>
                <a:gd name="connsiteY11" fmla="*/ 890588 h 1207294"/>
                <a:gd name="connsiteX12" fmla="*/ 242887 w 2188368"/>
                <a:gd name="connsiteY12" fmla="*/ 892969 h 1207294"/>
                <a:gd name="connsiteX13" fmla="*/ 211931 w 2188368"/>
                <a:gd name="connsiteY13" fmla="*/ 888206 h 1207294"/>
                <a:gd name="connsiteX14" fmla="*/ 180975 w 2188368"/>
                <a:gd name="connsiteY14" fmla="*/ 878681 h 1207294"/>
                <a:gd name="connsiteX15" fmla="*/ 152400 w 2188368"/>
                <a:gd name="connsiteY15" fmla="*/ 864394 h 1207294"/>
                <a:gd name="connsiteX16" fmla="*/ 130968 w 2188368"/>
                <a:gd name="connsiteY16" fmla="*/ 847725 h 1207294"/>
                <a:gd name="connsiteX17" fmla="*/ 107156 w 2188368"/>
                <a:gd name="connsiteY17" fmla="*/ 828675 h 1207294"/>
                <a:gd name="connsiteX18" fmla="*/ 85725 w 2188368"/>
                <a:gd name="connsiteY18" fmla="*/ 797719 h 1207294"/>
                <a:gd name="connsiteX19" fmla="*/ 71437 w 2188368"/>
                <a:gd name="connsiteY19" fmla="*/ 781050 h 1207294"/>
                <a:gd name="connsiteX20" fmla="*/ 57150 w 2188368"/>
                <a:gd name="connsiteY20" fmla="*/ 766763 h 1207294"/>
                <a:gd name="connsiteX21" fmla="*/ 40481 w 2188368"/>
                <a:gd name="connsiteY21" fmla="*/ 754856 h 1207294"/>
                <a:gd name="connsiteX22" fmla="*/ 23812 w 2188368"/>
                <a:gd name="connsiteY22" fmla="*/ 752475 h 1207294"/>
                <a:gd name="connsiteX23" fmla="*/ 11906 w 2188368"/>
                <a:gd name="connsiteY23" fmla="*/ 757238 h 1207294"/>
                <a:gd name="connsiteX24" fmla="*/ 2381 w 2188368"/>
                <a:gd name="connsiteY24" fmla="*/ 769144 h 1207294"/>
                <a:gd name="connsiteX25" fmla="*/ 0 w 2188368"/>
                <a:gd name="connsiteY25" fmla="*/ 802481 h 1207294"/>
                <a:gd name="connsiteX26" fmla="*/ 4762 w 2188368"/>
                <a:gd name="connsiteY26" fmla="*/ 842963 h 1207294"/>
                <a:gd name="connsiteX27" fmla="*/ 11906 w 2188368"/>
                <a:gd name="connsiteY27" fmla="*/ 869156 h 1207294"/>
                <a:gd name="connsiteX28" fmla="*/ 42862 w 2188368"/>
                <a:gd name="connsiteY28" fmla="*/ 950119 h 1207294"/>
                <a:gd name="connsiteX29" fmla="*/ 80962 w 2188368"/>
                <a:gd name="connsiteY29" fmla="*/ 1026319 h 1207294"/>
                <a:gd name="connsiteX30" fmla="*/ 104775 w 2188368"/>
                <a:gd name="connsiteY30" fmla="*/ 1069181 h 1207294"/>
                <a:gd name="connsiteX31" fmla="*/ 119062 w 2188368"/>
                <a:gd name="connsiteY31" fmla="*/ 1090613 h 1207294"/>
                <a:gd name="connsiteX32" fmla="*/ 150018 w 2188368"/>
                <a:gd name="connsiteY32" fmla="*/ 1131094 h 1207294"/>
                <a:gd name="connsiteX33" fmla="*/ 173831 w 2188368"/>
                <a:gd name="connsiteY33" fmla="*/ 1154906 h 1207294"/>
                <a:gd name="connsiteX34" fmla="*/ 202406 w 2188368"/>
                <a:gd name="connsiteY34" fmla="*/ 1178719 h 1207294"/>
                <a:gd name="connsiteX35" fmla="*/ 219075 w 2188368"/>
                <a:gd name="connsiteY35" fmla="*/ 1190625 h 1207294"/>
                <a:gd name="connsiteX36" fmla="*/ 245268 w 2188368"/>
                <a:gd name="connsiteY36" fmla="*/ 1202531 h 1207294"/>
                <a:gd name="connsiteX37" fmla="*/ 273843 w 2188368"/>
                <a:gd name="connsiteY37" fmla="*/ 1207294 h 1207294"/>
                <a:gd name="connsiteX38" fmla="*/ 307181 w 2188368"/>
                <a:gd name="connsiteY38" fmla="*/ 1207294 h 1207294"/>
                <a:gd name="connsiteX39" fmla="*/ 335756 w 2188368"/>
                <a:gd name="connsiteY39" fmla="*/ 1200150 h 1207294"/>
                <a:gd name="connsiteX40" fmla="*/ 369093 w 2188368"/>
                <a:gd name="connsiteY40" fmla="*/ 1183481 h 1207294"/>
                <a:gd name="connsiteX41" fmla="*/ 388143 w 2188368"/>
                <a:gd name="connsiteY41" fmla="*/ 1162050 h 1207294"/>
                <a:gd name="connsiteX42" fmla="*/ 426243 w 2188368"/>
                <a:gd name="connsiteY42" fmla="*/ 1128713 h 1207294"/>
                <a:gd name="connsiteX43" fmla="*/ 476250 w 2188368"/>
                <a:gd name="connsiteY43" fmla="*/ 1088231 h 1207294"/>
                <a:gd name="connsiteX44" fmla="*/ 516731 w 2188368"/>
                <a:gd name="connsiteY44" fmla="*/ 1062038 h 1207294"/>
                <a:gd name="connsiteX45" fmla="*/ 661987 w 2188368"/>
                <a:gd name="connsiteY45" fmla="*/ 983456 h 1207294"/>
                <a:gd name="connsiteX46" fmla="*/ 862012 w 2188368"/>
                <a:gd name="connsiteY46" fmla="*/ 869156 h 1207294"/>
                <a:gd name="connsiteX47" fmla="*/ 1069181 w 2188368"/>
                <a:gd name="connsiteY47" fmla="*/ 754856 h 1207294"/>
                <a:gd name="connsiteX48" fmla="*/ 1295400 w 2188368"/>
                <a:gd name="connsiteY48" fmla="*/ 628650 h 1207294"/>
                <a:gd name="connsiteX49" fmla="*/ 1473993 w 2188368"/>
                <a:gd name="connsiteY49" fmla="*/ 531019 h 1207294"/>
                <a:gd name="connsiteX50" fmla="*/ 1750218 w 2188368"/>
                <a:gd name="connsiteY50" fmla="*/ 352425 h 1207294"/>
                <a:gd name="connsiteX51" fmla="*/ 1905000 w 2188368"/>
                <a:gd name="connsiteY51" fmla="*/ 245269 h 1207294"/>
                <a:gd name="connsiteX52" fmla="*/ 2107406 w 2188368"/>
                <a:gd name="connsiteY52" fmla="*/ 100013 h 1207294"/>
                <a:gd name="connsiteX53" fmla="*/ 2145506 w 2188368"/>
                <a:gd name="connsiteY53" fmla="*/ 73819 h 1207294"/>
                <a:gd name="connsiteX54" fmla="*/ 2162175 w 2188368"/>
                <a:gd name="connsiteY54" fmla="*/ 59531 h 1207294"/>
                <a:gd name="connsiteX55" fmla="*/ 2176462 w 2188368"/>
                <a:gd name="connsiteY55" fmla="*/ 42863 h 1207294"/>
                <a:gd name="connsiteX56" fmla="*/ 2185987 w 2188368"/>
                <a:gd name="connsiteY56" fmla="*/ 26194 h 1207294"/>
                <a:gd name="connsiteX57" fmla="*/ 2188368 w 2188368"/>
                <a:gd name="connsiteY57" fmla="*/ 16669 h 1207294"/>
                <a:gd name="connsiteX58" fmla="*/ 2185987 w 2188368"/>
                <a:gd name="connsiteY58" fmla="*/ 9525 h 1207294"/>
                <a:gd name="connsiteX59" fmla="*/ 2181225 w 2188368"/>
                <a:gd name="connsiteY59" fmla="*/ 2381 h 1207294"/>
                <a:gd name="connsiteX60" fmla="*/ 2174081 w 2188368"/>
                <a:gd name="connsiteY60" fmla="*/ 0 h 1207294"/>
                <a:gd name="connsiteX61" fmla="*/ 2155031 w 2188368"/>
                <a:gd name="connsiteY61" fmla="*/ 0 h 1207294"/>
                <a:gd name="connsiteX62" fmla="*/ 2131218 w 2188368"/>
                <a:gd name="connsiteY62" fmla="*/ 4763 h 1207294"/>
                <a:gd name="connsiteX63" fmla="*/ 2102643 w 2188368"/>
                <a:gd name="connsiteY63" fmla="*/ 19050 h 1207294"/>
                <a:gd name="connsiteX64" fmla="*/ 2014537 w 2188368"/>
                <a:gd name="connsiteY64" fmla="*/ 69056 h 1207294"/>
                <a:gd name="connsiteX65" fmla="*/ 1916906 w 2188368"/>
                <a:gd name="connsiteY65" fmla="*/ 12144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88368" h="1207294">
                  <a:moveTo>
                    <a:pt x="1916906" y="121444"/>
                  </a:moveTo>
                  <a:lnTo>
                    <a:pt x="1740693" y="211931"/>
                  </a:lnTo>
                  <a:lnTo>
                    <a:pt x="1562100" y="297656"/>
                  </a:lnTo>
                  <a:lnTo>
                    <a:pt x="1421606" y="378619"/>
                  </a:lnTo>
                  <a:lnTo>
                    <a:pt x="1228725" y="471488"/>
                  </a:lnTo>
                  <a:lnTo>
                    <a:pt x="952500" y="600075"/>
                  </a:lnTo>
                  <a:lnTo>
                    <a:pt x="664368" y="731044"/>
                  </a:lnTo>
                  <a:lnTo>
                    <a:pt x="502443" y="804863"/>
                  </a:lnTo>
                  <a:lnTo>
                    <a:pt x="371475" y="862013"/>
                  </a:lnTo>
                  <a:lnTo>
                    <a:pt x="311943" y="883444"/>
                  </a:lnTo>
                  <a:lnTo>
                    <a:pt x="288131" y="888206"/>
                  </a:lnTo>
                  <a:lnTo>
                    <a:pt x="266700" y="890588"/>
                  </a:lnTo>
                  <a:lnTo>
                    <a:pt x="242887" y="892969"/>
                  </a:lnTo>
                  <a:lnTo>
                    <a:pt x="211931" y="888206"/>
                  </a:lnTo>
                  <a:lnTo>
                    <a:pt x="180975" y="878681"/>
                  </a:lnTo>
                  <a:lnTo>
                    <a:pt x="152400" y="864394"/>
                  </a:lnTo>
                  <a:lnTo>
                    <a:pt x="130968" y="847725"/>
                  </a:lnTo>
                  <a:lnTo>
                    <a:pt x="107156" y="828675"/>
                  </a:lnTo>
                  <a:lnTo>
                    <a:pt x="85725" y="797719"/>
                  </a:lnTo>
                  <a:lnTo>
                    <a:pt x="71437" y="781050"/>
                  </a:lnTo>
                  <a:lnTo>
                    <a:pt x="57150" y="766763"/>
                  </a:lnTo>
                  <a:lnTo>
                    <a:pt x="40481" y="754856"/>
                  </a:lnTo>
                  <a:lnTo>
                    <a:pt x="23812" y="752475"/>
                  </a:lnTo>
                  <a:lnTo>
                    <a:pt x="11906" y="757238"/>
                  </a:lnTo>
                  <a:lnTo>
                    <a:pt x="2381" y="769144"/>
                  </a:lnTo>
                  <a:lnTo>
                    <a:pt x="0" y="802481"/>
                  </a:lnTo>
                  <a:lnTo>
                    <a:pt x="4762" y="842963"/>
                  </a:lnTo>
                  <a:lnTo>
                    <a:pt x="11906" y="869156"/>
                  </a:lnTo>
                  <a:lnTo>
                    <a:pt x="42862" y="950119"/>
                  </a:lnTo>
                  <a:lnTo>
                    <a:pt x="80962" y="1026319"/>
                  </a:lnTo>
                  <a:lnTo>
                    <a:pt x="104775" y="1069181"/>
                  </a:lnTo>
                  <a:lnTo>
                    <a:pt x="119062" y="1090613"/>
                  </a:lnTo>
                  <a:lnTo>
                    <a:pt x="150018" y="1131094"/>
                  </a:lnTo>
                  <a:lnTo>
                    <a:pt x="173831" y="1154906"/>
                  </a:lnTo>
                  <a:lnTo>
                    <a:pt x="202406" y="1178719"/>
                  </a:lnTo>
                  <a:lnTo>
                    <a:pt x="219075" y="1190625"/>
                  </a:lnTo>
                  <a:lnTo>
                    <a:pt x="245268" y="1202531"/>
                  </a:lnTo>
                  <a:lnTo>
                    <a:pt x="273843" y="1207294"/>
                  </a:lnTo>
                  <a:lnTo>
                    <a:pt x="307181" y="1207294"/>
                  </a:lnTo>
                  <a:lnTo>
                    <a:pt x="335756" y="1200150"/>
                  </a:lnTo>
                  <a:lnTo>
                    <a:pt x="369093" y="1183481"/>
                  </a:lnTo>
                  <a:lnTo>
                    <a:pt x="388143" y="1162050"/>
                  </a:lnTo>
                  <a:lnTo>
                    <a:pt x="426243" y="1128713"/>
                  </a:lnTo>
                  <a:lnTo>
                    <a:pt x="476250" y="1088231"/>
                  </a:lnTo>
                  <a:lnTo>
                    <a:pt x="516731" y="1062038"/>
                  </a:lnTo>
                  <a:lnTo>
                    <a:pt x="661987" y="983456"/>
                  </a:lnTo>
                  <a:lnTo>
                    <a:pt x="862012" y="869156"/>
                  </a:lnTo>
                  <a:lnTo>
                    <a:pt x="1069181" y="754856"/>
                  </a:lnTo>
                  <a:lnTo>
                    <a:pt x="1295400" y="628650"/>
                  </a:lnTo>
                  <a:lnTo>
                    <a:pt x="1473993" y="531019"/>
                  </a:lnTo>
                  <a:lnTo>
                    <a:pt x="1750218" y="352425"/>
                  </a:lnTo>
                  <a:lnTo>
                    <a:pt x="1905000" y="245269"/>
                  </a:lnTo>
                  <a:lnTo>
                    <a:pt x="2107406" y="100013"/>
                  </a:lnTo>
                  <a:lnTo>
                    <a:pt x="2145506" y="73819"/>
                  </a:lnTo>
                  <a:lnTo>
                    <a:pt x="2162175" y="59531"/>
                  </a:lnTo>
                  <a:lnTo>
                    <a:pt x="2176462" y="42863"/>
                  </a:lnTo>
                  <a:lnTo>
                    <a:pt x="2185987" y="26194"/>
                  </a:lnTo>
                  <a:lnTo>
                    <a:pt x="2188368" y="16669"/>
                  </a:lnTo>
                  <a:lnTo>
                    <a:pt x="2185987" y="9525"/>
                  </a:lnTo>
                  <a:lnTo>
                    <a:pt x="2181225" y="2381"/>
                  </a:lnTo>
                  <a:lnTo>
                    <a:pt x="2174081" y="0"/>
                  </a:lnTo>
                  <a:lnTo>
                    <a:pt x="2155031" y="0"/>
                  </a:lnTo>
                  <a:lnTo>
                    <a:pt x="2131218" y="4763"/>
                  </a:lnTo>
                  <a:lnTo>
                    <a:pt x="2102643" y="19050"/>
                  </a:lnTo>
                  <a:lnTo>
                    <a:pt x="2014537" y="69056"/>
                  </a:lnTo>
                  <a:lnTo>
                    <a:pt x="1916906" y="1214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6">
              <a:extLst>
                <a:ext uri="{FF2B5EF4-FFF2-40B4-BE49-F238E27FC236}">
                  <a16:creationId xmlns:a16="http://schemas.microsoft.com/office/drawing/2014/main" id="{2E4B159E-E1BF-4822-B6C6-577DB97DCCA6}"/>
                </a:ext>
              </a:extLst>
            </p:cNvPr>
            <p:cNvSpPr/>
            <p:nvPr/>
          </p:nvSpPr>
          <p:spPr>
            <a:xfrm rot="16200000">
              <a:off x="4547394" y="2826544"/>
              <a:ext cx="4105275" cy="2189163"/>
            </a:xfrm>
            <a:custGeom>
              <a:avLst/>
              <a:gdLst>
                <a:gd name="connsiteX0" fmla="*/ 2416152 w 4104788"/>
                <a:gd name="connsiteY0" fmla="*/ 170198 h 2189220"/>
                <a:gd name="connsiteX1" fmla="*/ 2739863 w 4104788"/>
                <a:gd name="connsiteY1" fmla="*/ 176873 h 2189220"/>
                <a:gd name="connsiteX2" fmla="*/ 3023527 w 4104788"/>
                <a:gd name="connsiteY2" fmla="*/ 183547 h 2189220"/>
                <a:gd name="connsiteX3" fmla="*/ 3270482 w 4104788"/>
                <a:gd name="connsiteY3" fmla="*/ 186884 h 2189220"/>
                <a:gd name="connsiteX4" fmla="*/ 3574170 w 4104788"/>
                <a:gd name="connsiteY4" fmla="*/ 193559 h 2189220"/>
                <a:gd name="connsiteX5" fmla="*/ 3614216 w 4104788"/>
                <a:gd name="connsiteY5" fmla="*/ 196896 h 2189220"/>
                <a:gd name="connsiteX6" fmla="*/ 3687635 w 4104788"/>
                <a:gd name="connsiteY6" fmla="*/ 200233 h 2189220"/>
                <a:gd name="connsiteX7" fmla="*/ 3764391 w 4104788"/>
                <a:gd name="connsiteY7" fmla="*/ 200233 h 2189220"/>
                <a:gd name="connsiteX8" fmla="*/ 3811113 w 4104788"/>
                <a:gd name="connsiteY8" fmla="*/ 193559 h 2189220"/>
                <a:gd name="connsiteX9" fmla="*/ 3871183 w 4104788"/>
                <a:gd name="connsiteY9" fmla="*/ 176873 h 2189220"/>
                <a:gd name="connsiteX10" fmla="*/ 3897880 w 4104788"/>
                <a:gd name="connsiteY10" fmla="*/ 163524 h 2189220"/>
                <a:gd name="connsiteX11" fmla="*/ 3931253 w 4104788"/>
                <a:gd name="connsiteY11" fmla="*/ 136826 h 2189220"/>
                <a:gd name="connsiteX12" fmla="*/ 3994660 w 4104788"/>
                <a:gd name="connsiteY12" fmla="*/ 73419 h 2189220"/>
                <a:gd name="connsiteX13" fmla="*/ 4041381 w 4104788"/>
                <a:gd name="connsiteY13" fmla="*/ 16686 h 2189220"/>
                <a:gd name="connsiteX14" fmla="*/ 4064742 w 4104788"/>
                <a:gd name="connsiteY14" fmla="*/ 3337 h 2189220"/>
                <a:gd name="connsiteX15" fmla="*/ 4081428 w 4104788"/>
                <a:gd name="connsiteY15" fmla="*/ 0 h 2189220"/>
                <a:gd name="connsiteX16" fmla="*/ 4088102 w 4104788"/>
                <a:gd name="connsiteY16" fmla="*/ 0 h 2189220"/>
                <a:gd name="connsiteX17" fmla="*/ 4094777 w 4104788"/>
                <a:gd name="connsiteY17" fmla="*/ 3337 h 2189220"/>
                <a:gd name="connsiteX18" fmla="*/ 4101451 w 4104788"/>
                <a:gd name="connsiteY18" fmla="*/ 6674 h 2189220"/>
                <a:gd name="connsiteX19" fmla="*/ 4104788 w 4104788"/>
                <a:gd name="connsiteY19" fmla="*/ 23360 h 2189220"/>
                <a:gd name="connsiteX20" fmla="*/ 4101451 w 4104788"/>
                <a:gd name="connsiteY20" fmla="*/ 60070 h 2189220"/>
                <a:gd name="connsiteX21" fmla="*/ 4084765 w 4104788"/>
                <a:gd name="connsiteY21" fmla="*/ 120140 h 2189220"/>
                <a:gd name="connsiteX22" fmla="*/ 4048056 w 4104788"/>
                <a:gd name="connsiteY22" fmla="*/ 210245 h 2189220"/>
                <a:gd name="connsiteX23" fmla="*/ 4004672 w 4104788"/>
                <a:gd name="connsiteY23" fmla="*/ 280327 h 2189220"/>
                <a:gd name="connsiteX24" fmla="*/ 3934590 w 4104788"/>
                <a:gd name="connsiteY24" fmla="*/ 380443 h 2189220"/>
                <a:gd name="connsiteX25" fmla="*/ 3894543 w 4104788"/>
                <a:gd name="connsiteY25" fmla="*/ 433839 h 2189220"/>
                <a:gd name="connsiteX26" fmla="*/ 3857834 w 4104788"/>
                <a:gd name="connsiteY26" fmla="*/ 480560 h 2189220"/>
                <a:gd name="connsiteX27" fmla="*/ 3827799 w 4104788"/>
                <a:gd name="connsiteY27" fmla="*/ 510595 h 2189220"/>
                <a:gd name="connsiteX28" fmla="*/ 3797764 w 4104788"/>
                <a:gd name="connsiteY28" fmla="*/ 533956 h 2189220"/>
                <a:gd name="connsiteX29" fmla="*/ 3774403 w 4104788"/>
                <a:gd name="connsiteY29" fmla="*/ 547305 h 2189220"/>
                <a:gd name="connsiteX30" fmla="*/ 3747705 w 4104788"/>
                <a:gd name="connsiteY30" fmla="*/ 557316 h 2189220"/>
                <a:gd name="connsiteX31" fmla="*/ 3734356 w 4104788"/>
                <a:gd name="connsiteY31" fmla="*/ 557316 h 2189220"/>
                <a:gd name="connsiteX32" fmla="*/ 3721007 w 4104788"/>
                <a:gd name="connsiteY32" fmla="*/ 557316 h 2189220"/>
                <a:gd name="connsiteX33" fmla="*/ 3697647 w 4104788"/>
                <a:gd name="connsiteY33" fmla="*/ 547305 h 2189220"/>
                <a:gd name="connsiteX34" fmla="*/ 3674286 w 4104788"/>
                <a:gd name="connsiteY34" fmla="*/ 523944 h 2189220"/>
                <a:gd name="connsiteX35" fmla="*/ 3664275 w 4104788"/>
                <a:gd name="connsiteY35" fmla="*/ 510595 h 2189220"/>
                <a:gd name="connsiteX36" fmla="*/ 3644251 w 4104788"/>
                <a:gd name="connsiteY36" fmla="*/ 500584 h 2189220"/>
                <a:gd name="connsiteX37" fmla="*/ 3577507 w 4104788"/>
                <a:gd name="connsiteY37" fmla="*/ 480560 h 2189220"/>
                <a:gd name="connsiteX38" fmla="*/ 3450692 w 4104788"/>
                <a:gd name="connsiteY38" fmla="*/ 457200 h 2189220"/>
                <a:gd name="connsiteX39" fmla="*/ 3257133 w 4104788"/>
                <a:gd name="connsiteY39" fmla="*/ 430502 h 2189220"/>
                <a:gd name="connsiteX40" fmla="*/ 3023527 w 4104788"/>
                <a:gd name="connsiteY40" fmla="*/ 400467 h 2189220"/>
                <a:gd name="connsiteX41" fmla="*/ 2673118 w 4104788"/>
                <a:gd name="connsiteY41" fmla="*/ 367094 h 2189220"/>
                <a:gd name="connsiteX42" fmla="*/ 2419489 w 4104788"/>
                <a:gd name="connsiteY42" fmla="*/ 350408 h 2189220"/>
                <a:gd name="connsiteX43" fmla="*/ 2182546 w 4104788"/>
                <a:gd name="connsiteY43" fmla="*/ 343734 h 2189220"/>
                <a:gd name="connsiteX44" fmla="*/ 1915568 w 4104788"/>
                <a:gd name="connsiteY44" fmla="*/ 337059 h 2189220"/>
                <a:gd name="connsiteX45" fmla="*/ 1711997 w 4104788"/>
                <a:gd name="connsiteY45" fmla="*/ 333722 h 2189220"/>
                <a:gd name="connsiteX46" fmla="*/ 1431670 w 4104788"/>
                <a:gd name="connsiteY46" fmla="*/ 330385 h 2189220"/>
                <a:gd name="connsiteX47" fmla="*/ 1154680 w 4104788"/>
                <a:gd name="connsiteY47" fmla="*/ 330385 h 2189220"/>
                <a:gd name="connsiteX48" fmla="*/ 947772 w 4104788"/>
                <a:gd name="connsiteY48" fmla="*/ 330385 h 2189220"/>
                <a:gd name="connsiteX49" fmla="*/ 727515 w 4104788"/>
                <a:gd name="connsiteY49" fmla="*/ 330385 h 2189220"/>
                <a:gd name="connsiteX50" fmla="*/ 630736 w 4104788"/>
                <a:gd name="connsiteY50" fmla="*/ 333722 h 2189220"/>
                <a:gd name="connsiteX51" fmla="*/ 570666 w 4104788"/>
                <a:gd name="connsiteY51" fmla="*/ 340397 h 2189220"/>
                <a:gd name="connsiteX52" fmla="*/ 520607 w 4104788"/>
                <a:gd name="connsiteY52" fmla="*/ 347071 h 2189220"/>
                <a:gd name="connsiteX53" fmla="*/ 460537 w 4104788"/>
                <a:gd name="connsiteY53" fmla="*/ 360420 h 2189220"/>
                <a:gd name="connsiteX54" fmla="*/ 423828 w 4104788"/>
                <a:gd name="connsiteY54" fmla="*/ 373769 h 2189220"/>
                <a:gd name="connsiteX55" fmla="*/ 377107 w 4104788"/>
                <a:gd name="connsiteY55" fmla="*/ 397129 h 2189220"/>
                <a:gd name="connsiteX56" fmla="*/ 343734 w 4104788"/>
                <a:gd name="connsiteY56" fmla="*/ 427165 h 2189220"/>
                <a:gd name="connsiteX57" fmla="*/ 313699 w 4104788"/>
                <a:gd name="connsiteY57" fmla="*/ 460537 h 2189220"/>
                <a:gd name="connsiteX58" fmla="*/ 297013 w 4104788"/>
                <a:gd name="connsiteY58" fmla="*/ 487235 h 2189220"/>
                <a:gd name="connsiteX59" fmla="*/ 273653 w 4104788"/>
                <a:gd name="connsiteY59" fmla="*/ 530619 h 2189220"/>
                <a:gd name="connsiteX60" fmla="*/ 253629 w 4104788"/>
                <a:gd name="connsiteY60" fmla="*/ 577340 h 2189220"/>
                <a:gd name="connsiteX61" fmla="*/ 240280 w 4104788"/>
                <a:gd name="connsiteY61" fmla="*/ 647421 h 2189220"/>
                <a:gd name="connsiteX62" fmla="*/ 230269 w 4104788"/>
                <a:gd name="connsiteY62" fmla="*/ 747538 h 2189220"/>
                <a:gd name="connsiteX63" fmla="*/ 223594 w 4104788"/>
                <a:gd name="connsiteY63" fmla="*/ 884365 h 2189220"/>
                <a:gd name="connsiteX64" fmla="*/ 223594 w 4104788"/>
                <a:gd name="connsiteY64" fmla="*/ 1061238 h 2189220"/>
                <a:gd name="connsiteX65" fmla="*/ 233606 w 4104788"/>
                <a:gd name="connsiteY65" fmla="*/ 1221424 h 2189220"/>
                <a:gd name="connsiteX66" fmla="*/ 240280 w 4104788"/>
                <a:gd name="connsiteY66" fmla="*/ 1354913 h 2189220"/>
                <a:gd name="connsiteX67" fmla="*/ 256967 w 4104788"/>
                <a:gd name="connsiteY67" fmla="*/ 1521775 h 2189220"/>
                <a:gd name="connsiteX68" fmla="*/ 287002 w 4104788"/>
                <a:gd name="connsiteY68" fmla="*/ 2112464 h 2189220"/>
                <a:gd name="connsiteX69" fmla="*/ 266978 w 4104788"/>
                <a:gd name="connsiteY69" fmla="*/ 2142499 h 2189220"/>
                <a:gd name="connsiteX70" fmla="*/ 240280 w 4104788"/>
                <a:gd name="connsiteY70" fmla="*/ 2172534 h 2189220"/>
                <a:gd name="connsiteX71" fmla="*/ 216920 w 4104788"/>
                <a:gd name="connsiteY71" fmla="*/ 2185883 h 2189220"/>
                <a:gd name="connsiteX72" fmla="*/ 190222 w 4104788"/>
                <a:gd name="connsiteY72" fmla="*/ 2189220 h 2189220"/>
                <a:gd name="connsiteX73" fmla="*/ 173536 w 4104788"/>
                <a:gd name="connsiteY73" fmla="*/ 2185883 h 2189220"/>
                <a:gd name="connsiteX74" fmla="*/ 150175 w 4104788"/>
                <a:gd name="connsiteY74" fmla="*/ 2175871 h 2189220"/>
                <a:gd name="connsiteX75" fmla="*/ 136826 w 4104788"/>
                <a:gd name="connsiteY75" fmla="*/ 2162522 h 2189220"/>
                <a:gd name="connsiteX76" fmla="*/ 116803 w 4104788"/>
                <a:gd name="connsiteY76" fmla="*/ 2145836 h 2189220"/>
                <a:gd name="connsiteX77" fmla="*/ 90105 w 4104788"/>
                <a:gd name="connsiteY77" fmla="*/ 2109127 h 2189220"/>
                <a:gd name="connsiteX78" fmla="*/ 76756 w 4104788"/>
                <a:gd name="connsiteY78" fmla="*/ 2079092 h 2189220"/>
                <a:gd name="connsiteX79" fmla="*/ 60070 w 4104788"/>
                <a:gd name="connsiteY79" fmla="*/ 2039045 h 2189220"/>
                <a:gd name="connsiteX80" fmla="*/ 43384 w 4104788"/>
                <a:gd name="connsiteY80" fmla="*/ 1975638 h 2189220"/>
                <a:gd name="connsiteX81" fmla="*/ 30035 w 4104788"/>
                <a:gd name="connsiteY81" fmla="*/ 1908893 h 2189220"/>
                <a:gd name="connsiteX82" fmla="*/ 20024 w 4104788"/>
                <a:gd name="connsiteY82" fmla="*/ 1828800 h 2189220"/>
                <a:gd name="connsiteX83" fmla="*/ 6675 w 4104788"/>
                <a:gd name="connsiteY83" fmla="*/ 1625229 h 2189220"/>
                <a:gd name="connsiteX84" fmla="*/ 3337 w 4104788"/>
                <a:gd name="connsiteY84" fmla="*/ 1491740 h 2189220"/>
                <a:gd name="connsiteX85" fmla="*/ 0 w 4104788"/>
                <a:gd name="connsiteY85" fmla="*/ 1271483 h 2189220"/>
                <a:gd name="connsiteX86" fmla="*/ 3337 w 4104788"/>
                <a:gd name="connsiteY86" fmla="*/ 1037877 h 2189220"/>
                <a:gd name="connsiteX87" fmla="*/ 10012 w 4104788"/>
                <a:gd name="connsiteY87" fmla="*/ 891039 h 2189220"/>
                <a:gd name="connsiteX88" fmla="*/ 20024 w 4104788"/>
                <a:gd name="connsiteY88" fmla="*/ 747538 h 2189220"/>
                <a:gd name="connsiteX89" fmla="*/ 36710 w 4104788"/>
                <a:gd name="connsiteY89" fmla="*/ 620724 h 2189220"/>
                <a:gd name="connsiteX90" fmla="*/ 53396 w 4104788"/>
                <a:gd name="connsiteY90" fmla="*/ 533956 h 2189220"/>
                <a:gd name="connsiteX91" fmla="*/ 76756 w 4104788"/>
                <a:gd name="connsiteY91" fmla="*/ 453862 h 2189220"/>
                <a:gd name="connsiteX92" fmla="*/ 93442 w 4104788"/>
                <a:gd name="connsiteY92" fmla="*/ 410478 h 2189220"/>
                <a:gd name="connsiteX93" fmla="*/ 116803 w 4104788"/>
                <a:gd name="connsiteY93" fmla="*/ 370432 h 2189220"/>
                <a:gd name="connsiteX94" fmla="*/ 143501 w 4104788"/>
                <a:gd name="connsiteY94" fmla="*/ 333722 h 2189220"/>
                <a:gd name="connsiteX95" fmla="*/ 160187 w 4104788"/>
                <a:gd name="connsiteY95" fmla="*/ 310362 h 2189220"/>
                <a:gd name="connsiteX96" fmla="*/ 193559 w 4104788"/>
                <a:gd name="connsiteY96" fmla="*/ 276989 h 2189220"/>
                <a:gd name="connsiteX97" fmla="*/ 233606 w 4104788"/>
                <a:gd name="connsiteY97" fmla="*/ 246954 h 2189220"/>
                <a:gd name="connsiteX98" fmla="*/ 287002 w 4104788"/>
                <a:gd name="connsiteY98" fmla="*/ 213582 h 2189220"/>
                <a:gd name="connsiteX99" fmla="*/ 327048 w 4104788"/>
                <a:gd name="connsiteY99" fmla="*/ 193559 h 2189220"/>
                <a:gd name="connsiteX100" fmla="*/ 373770 w 4104788"/>
                <a:gd name="connsiteY100" fmla="*/ 173535 h 2189220"/>
                <a:gd name="connsiteX101" fmla="*/ 443851 w 4104788"/>
                <a:gd name="connsiteY101" fmla="*/ 156849 h 2189220"/>
                <a:gd name="connsiteX102" fmla="*/ 503921 w 4104788"/>
                <a:gd name="connsiteY102" fmla="*/ 146838 h 2189220"/>
                <a:gd name="connsiteX103" fmla="*/ 580678 w 4104788"/>
                <a:gd name="connsiteY103" fmla="*/ 136826 h 2189220"/>
                <a:gd name="connsiteX104" fmla="*/ 680794 w 4104788"/>
                <a:gd name="connsiteY104" fmla="*/ 130151 h 2189220"/>
                <a:gd name="connsiteX105" fmla="*/ 824295 w 4104788"/>
                <a:gd name="connsiteY105" fmla="*/ 126814 h 2189220"/>
                <a:gd name="connsiteX106" fmla="*/ 1117971 w 4104788"/>
                <a:gd name="connsiteY106" fmla="*/ 136826 h 2189220"/>
                <a:gd name="connsiteX107" fmla="*/ 1548473 w 4104788"/>
                <a:gd name="connsiteY107" fmla="*/ 146838 h 2189220"/>
                <a:gd name="connsiteX108" fmla="*/ 2045720 w 4104788"/>
                <a:gd name="connsiteY108" fmla="*/ 163524 h 2189220"/>
                <a:gd name="connsiteX109" fmla="*/ 2416152 w 4104788"/>
                <a:gd name="connsiteY109" fmla="*/ 170198 h 218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104788" h="2189220">
                  <a:moveTo>
                    <a:pt x="2416152" y="170198"/>
                  </a:moveTo>
                  <a:lnTo>
                    <a:pt x="2739863" y="176873"/>
                  </a:lnTo>
                  <a:lnTo>
                    <a:pt x="3023527" y="183547"/>
                  </a:lnTo>
                  <a:lnTo>
                    <a:pt x="3270482" y="186884"/>
                  </a:lnTo>
                  <a:lnTo>
                    <a:pt x="3574170" y="193559"/>
                  </a:lnTo>
                  <a:lnTo>
                    <a:pt x="3614216" y="196896"/>
                  </a:lnTo>
                  <a:lnTo>
                    <a:pt x="3687635" y="200233"/>
                  </a:lnTo>
                  <a:lnTo>
                    <a:pt x="3764391" y="200233"/>
                  </a:lnTo>
                  <a:lnTo>
                    <a:pt x="3811113" y="193559"/>
                  </a:lnTo>
                  <a:lnTo>
                    <a:pt x="3871183" y="176873"/>
                  </a:lnTo>
                  <a:lnTo>
                    <a:pt x="3897880" y="163524"/>
                  </a:lnTo>
                  <a:lnTo>
                    <a:pt x="3931253" y="136826"/>
                  </a:lnTo>
                  <a:lnTo>
                    <a:pt x="3994660" y="73419"/>
                  </a:lnTo>
                  <a:lnTo>
                    <a:pt x="4041381" y="16686"/>
                  </a:lnTo>
                  <a:lnTo>
                    <a:pt x="4064742" y="3337"/>
                  </a:lnTo>
                  <a:lnTo>
                    <a:pt x="4081428" y="0"/>
                  </a:lnTo>
                  <a:lnTo>
                    <a:pt x="4088102" y="0"/>
                  </a:lnTo>
                  <a:lnTo>
                    <a:pt x="4094777" y="3337"/>
                  </a:lnTo>
                  <a:lnTo>
                    <a:pt x="4101451" y="6674"/>
                  </a:lnTo>
                  <a:lnTo>
                    <a:pt x="4104788" y="23360"/>
                  </a:lnTo>
                  <a:lnTo>
                    <a:pt x="4101451" y="60070"/>
                  </a:lnTo>
                  <a:lnTo>
                    <a:pt x="4084765" y="120140"/>
                  </a:lnTo>
                  <a:lnTo>
                    <a:pt x="4048056" y="210245"/>
                  </a:lnTo>
                  <a:lnTo>
                    <a:pt x="4004672" y="280327"/>
                  </a:lnTo>
                  <a:lnTo>
                    <a:pt x="3934590" y="380443"/>
                  </a:lnTo>
                  <a:lnTo>
                    <a:pt x="3894543" y="433839"/>
                  </a:lnTo>
                  <a:lnTo>
                    <a:pt x="3857834" y="480560"/>
                  </a:lnTo>
                  <a:lnTo>
                    <a:pt x="3827799" y="510595"/>
                  </a:lnTo>
                  <a:lnTo>
                    <a:pt x="3797764" y="533956"/>
                  </a:lnTo>
                  <a:lnTo>
                    <a:pt x="3774403" y="547305"/>
                  </a:lnTo>
                  <a:lnTo>
                    <a:pt x="3747705" y="557316"/>
                  </a:lnTo>
                  <a:lnTo>
                    <a:pt x="3734356" y="557316"/>
                  </a:lnTo>
                  <a:lnTo>
                    <a:pt x="3721007" y="557316"/>
                  </a:lnTo>
                  <a:lnTo>
                    <a:pt x="3697647" y="547305"/>
                  </a:lnTo>
                  <a:lnTo>
                    <a:pt x="3674286" y="523944"/>
                  </a:lnTo>
                  <a:lnTo>
                    <a:pt x="3664275" y="510595"/>
                  </a:lnTo>
                  <a:lnTo>
                    <a:pt x="3644251" y="500584"/>
                  </a:lnTo>
                  <a:lnTo>
                    <a:pt x="3577507" y="480560"/>
                  </a:lnTo>
                  <a:lnTo>
                    <a:pt x="3450692" y="457200"/>
                  </a:lnTo>
                  <a:lnTo>
                    <a:pt x="3257133" y="430502"/>
                  </a:lnTo>
                  <a:lnTo>
                    <a:pt x="3023527" y="400467"/>
                  </a:lnTo>
                  <a:lnTo>
                    <a:pt x="2673118" y="367094"/>
                  </a:lnTo>
                  <a:lnTo>
                    <a:pt x="2419489" y="350408"/>
                  </a:lnTo>
                  <a:lnTo>
                    <a:pt x="2182546" y="343734"/>
                  </a:lnTo>
                  <a:lnTo>
                    <a:pt x="1915568" y="337059"/>
                  </a:lnTo>
                  <a:lnTo>
                    <a:pt x="1711997" y="333722"/>
                  </a:lnTo>
                  <a:lnTo>
                    <a:pt x="1431670" y="330385"/>
                  </a:lnTo>
                  <a:lnTo>
                    <a:pt x="1154680" y="330385"/>
                  </a:lnTo>
                  <a:lnTo>
                    <a:pt x="947772" y="330385"/>
                  </a:lnTo>
                  <a:lnTo>
                    <a:pt x="727515" y="330385"/>
                  </a:lnTo>
                  <a:lnTo>
                    <a:pt x="630736" y="333722"/>
                  </a:lnTo>
                  <a:lnTo>
                    <a:pt x="570666" y="340397"/>
                  </a:lnTo>
                  <a:lnTo>
                    <a:pt x="520607" y="347071"/>
                  </a:lnTo>
                  <a:lnTo>
                    <a:pt x="460537" y="360420"/>
                  </a:lnTo>
                  <a:lnTo>
                    <a:pt x="423828" y="373769"/>
                  </a:lnTo>
                  <a:lnTo>
                    <a:pt x="377107" y="397129"/>
                  </a:lnTo>
                  <a:lnTo>
                    <a:pt x="343734" y="427165"/>
                  </a:lnTo>
                  <a:lnTo>
                    <a:pt x="313699" y="460537"/>
                  </a:lnTo>
                  <a:lnTo>
                    <a:pt x="297013" y="487235"/>
                  </a:lnTo>
                  <a:lnTo>
                    <a:pt x="273653" y="530619"/>
                  </a:lnTo>
                  <a:lnTo>
                    <a:pt x="253629" y="577340"/>
                  </a:lnTo>
                  <a:lnTo>
                    <a:pt x="240280" y="647421"/>
                  </a:lnTo>
                  <a:lnTo>
                    <a:pt x="230269" y="747538"/>
                  </a:lnTo>
                  <a:lnTo>
                    <a:pt x="223594" y="884365"/>
                  </a:lnTo>
                  <a:lnTo>
                    <a:pt x="223594" y="1061238"/>
                  </a:lnTo>
                  <a:lnTo>
                    <a:pt x="233606" y="1221424"/>
                  </a:lnTo>
                  <a:lnTo>
                    <a:pt x="240280" y="1354913"/>
                  </a:lnTo>
                  <a:lnTo>
                    <a:pt x="256967" y="1521775"/>
                  </a:lnTo>
                  <a:lnTo>
                    <a:pt x="287002" y="2112464"/>
                  </a:lnTo>
                  <a:lnTo>
                    <a:pt x="266978" y="2142499"/>
                  </a:lnTo>
                  <a:lnTo>
                    <a:pt x="240280" y="2172534"/>
                  </a:lnTo>
                  <a:lnTo>
                    <a:pt x="216920" y="2185883"/>
                  </a:lnTo>
                  <a:lnTo>
                    <a:pt x="190222" y="2189220"/>
                  </a:lnTo>
                  <a:lnTo>
                    <a:pt x="173536" y="2185883"/>
                  </a:lnTo>
                  <a:lnTo>
                    <a:pt x="150175" y="2175871"/>
                  </a:lnTo>
                  <a:lnTo>
                    <a:pt x="136826" y="2162522"/>
                  </a:lnTo>
                  <a:lnTo>
                    <a:pt x="116803" y="2145836"/>
                  </a:lnTo>
                  <a:lnTo>
                    <a:pt x="90105" y="2109127"/>
                  </a:lnTo>
                  <a:lnTo>
                    <a:pt x="76756" y="2079092"/>
                  </a:lnTo>
                  <a:lnTo>
                    <a:pt x="60070" y="2039045"/>
                  </a:lnTo>
                  <a:lnTo>
                    <a:pt x="43384" y="1975638"/>
                  </a:lnTo>
                  <a:lnTo>
                    <a:pt x="30035" y="1908893"/>
                  </a:lnTo>
                  <a:lnTo>
                    <a:pt x="20024" y="1828800"/>
                  </a:lnTo>
                  <a:lnTo>
                    <a:pt x="6675" y="1625229"/>
                  </a:lnTo>
                  <a:cubicBezTo>
                    <a:pt x="5562" y="1580733"/>
                    <a:pt x="4450" y="1536236"/>
                    <a:pt x="3337" y="1491740"/>
                  </a:cubicBezTo>
                  <a:cubicBezTo>
                    <a:pt x="2225" y="1418321"/>
                    <a:pt x="1112" y="1344902"/>
                    <a:pt x="0" y="1271483"/>
                  </a:cubicBezTo>
                  <a:cubicBezTo>
                    <a:pt x="1112" y="1193614"/>
                    <a:pt x="2225" y="1115746"/>
                    <a:pt x="3337" y="1037877"/>
                  </a:cubicBezTo>
                  <a:lnTo>
                    <a:pt x="10012" y="891039"/>
                  </a:lnTo>
                  <a:lnTo>
                    <a:pt x="20024" y="747538"/>
                  </a:lnTo>
                  <a:lnTo>
                    <a:pt x="36710" y="620724"/>
                  </a:lnTo>
                  <a:lnTo>
                    <a:pt x="53396" y="533956"/>
                  </a:lnTo>
                  <a:lnTo>
                    <a:pt x="76756" y="453862"/>
                  </a:lnTo>
                  <a:lnTo>
                    <a:pt x="93442" y="410478"/>
                  </a:lnTo>
                  <a:lnTo>
                    <a:pt x="116803" y="370432"/>
                  </a:lnTo>
                  <a:lnTo>
                    <a:pt x="143501" y="333722"/>
                  </a:lnTo>
                  <a:lnTo>
                    <a:pt x="160187" y="310362"/>
                  </a:lnTo>
                  <a:lnTo>
                    <a:pt x="193559" y="276989"/>
                  </a:lnTo>
                  <a:lnTo>
                    <a:pt x="233606" y="246954"/>
                  </a:lnTo>
                  <a:lnTo>
                    <a:pt x="287002" y="213582"/>
                  </a:lnTo>
                  <a:lnTo>
                    <a:pt x="327048" y="193559"/>
                  </a:lnTo>
                  <a:lnTo>
                    <a:pt x="373770" y="173535"/>
                  </a:lnTo>
                  <a:lnTo>
                    <a:pt x="443851" y="156849"/>
                  </a:lnTo>
                  <a:lnTo>
                    <a:pt x="503921" y="146838"/>
                  </a:lnTo>
                  <a:lnTo>
                    <a:pt x="580678" y="136826"/>
                  </a:lnTo>
                  <a:lnTo>
                    <a:pt x="680794" y="130151"/>
                  </a:lnTo>
                  <a:lnTo>
                    <a:pt x="824295" y="126814"/>
                  </a:lnTo>
                  <a:lnTo>
                    <a:pt x="1117971" y="136826"/>
                  </a:lnTo>
                  <a:lnTo>
                    <a:pt x="1548473" y="146838"/>
                  </a:lnTo>
                  <a:lnTo>
                    <a:pt x="2045720" y="163524"/>
                  </a:lnTo>
                  <a:lnTo>
                    <a:pt x="2416152" y="1701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7">
              <a:extLst>
                <a:ext uri="{FF2B5EF4-FFF2-40B4-BE49-F238E27FC236}">
                  <a16:creationId xmlns:a16="http://schemas.microsoft.com/office/drawing/2014/main" id="{84A30E81-163E-4581-8D7F-D2CB99784F04}"/>
                </a:ext>
              </a:extLst>
            </p:cNvPr>
            <p:cNvSpPr/>
            <p:nvPr/>
          </p:nvSpPr>
          <p:spPr>
            <a:xfrm rot="16200000">
              <a:off x="6838950" y="4902201"/>
              <a:ext cx="938213" cy="731837"/>
            </a:xfrm>
            <a:custGeom>
              <a:avLst/>
              <a:gdLst>
                <a:gd name="connsiteX0" fmla="*/ 752475 w 938213"/>
                <a:gd name="connsiteY0" fmla="*/ 497681 h 731044"/>
                <a:gd name="connsiteX1" fmla="*/ 626269 w 938213"/>
                <a:gd name="connsiteY1" fmla="*/ 469106 h 731044"/>
                <a:gd name="connsiteX2" fmla="*/ 531019 w 938213"/>
                <a:gd name="connsiteY2" fmla="*/ 447675 h 731044"/>
                <a:gd name="connsiteX3" fmla="*/ 442913 w 938213"/>
                <a:gd name="connsiteY3" fmla="*/ 426244 h 731044"/>
                <a:gd name="connsiteX4" fmla="*/ 335757 w 938213"/>
                <a:gd name="connsiteY4" fmla="*/ 397669 h 731044"/>
                <a:gd name="connsiteX5" fmla="*/ 245269 w 938213"/>
                <a:gd name="connsiteY5" fmla="*/ 369094 h 731044"/>
                <a:gd name="connsiteX6" fmla="*/ 188119 w 938213"/>
                <a:gd name="connsiteY6" fmla="*/ 347663 h 731044"/>
                <a:gd name="connsiteX7" fmla="*/ 157163 w 938213"/>
                <a:gd name="connsiteY7" fmla="*/ 330994 h 731044"/>
                <a:gd name="connsiteX8" fmla="*/ 135732 w 938213"/>
                <a:gd name="connsiteY8" fmla="*/ 319088 h 731044"/>
                <a:gd name="connsiteX9" fmla="*/ 114300 w 938213"/>
                <a:gd name="connsiteY9" fmla="*/ 302419 h 731044"/>
                <a:gd name="connsiteX10" fmla="*/ 92869 w 938213"/>
                <a:gd name="connsiteY10" fmla="*/ 278606 h 731044"/>
                <a:gd name="connsiteX11" fmla="*/ 73819 w 938213"/>
                <a:gd name="connsiteY11" fmla="*/ 250031 h 731044"/>
                <a:gd name="connsiteX12" fmla="*/ 54769 w 938213"/>
                <a:gd name="connsiteY12" fmla="*/ 214313 h 731044"/>
                <a:gd name="connsiteX13" fmla="*/ 40482 w 938213"/>
                <a:gd name="connsiteY13" fmla="*/ 171450 h 731044"/>
                <a:gd name="connsiteX14" fmla="*/ 21432 w 938213"/>
                <a:gd name="connsiteY14" fmla="*/ 111919 h 731044"/>
                <a:gd name="connsiteX15" fmla="*/ 7144 w 938213"/>
                <a:gd name="connsiteY15" fmla="*/ 0 h 731044"/>
                <a:gd name="connsiteX16" fmla="*/ 0 w 938213"/>
                <a:gd name="connsiteY16" fmla="*/ 731044 h 731044"/>
                <a:gd name="connsiteX17" fmla="*/ 26194 w 938213"/>
                <a:gd name="connsiteY17" fmla="*/ 707231 h 731044"/>
                <a:gd name="connsiteX18" fmla="*/ 52388 w 938213"/>
                <a:gd name="connsiteY18" fmla="*/ 681038 h 731044"/>
                <a:gd name="connsiteX19" fmla="*/ 76200 w 938213"/>
                <a:gd name="connsiteY19" fmla="*/ 659606 h 731044"/>
                <a:gd name="connsiteX20" fmla="*/ 100013 w 938213"/>
                <a:gd name="connsiteY20" fmla="*/ 642938 h 731044"/>
                <a:gd name="connsiteX21" fmla="*/ 130969 w 938213"/>
                <a:gd name="connsiteY21" fmla="*/ 628650 h 731044"/>
                <a:gd name="connsiteX22" fmla="*/ 176213 w 938213"/>
                <a:gd name="connsiteY22" fmla="*/ 616744 h 731044"/>
                <a:gd name="connsiteX23" fmla="*/ 226219 w 938213"/>
                <a:gd name="connsiteY23" fmla="*/ 609600 h 731044"/>
                <a:gd name="connsiteX24" fmla="*/ 433388 w 938213"/>
                <a:gd name="connsiteY24" fmla="*/ 600075 h 731044"/>
                <a:gd name="connsiteX25" fmla="*/ 695325 w 938213"/>
                <a:gd name="connsiteY25" fmla="*/ 590550 h 731044"/>
                <a:gd name="connsiteX26" fmla="*/ 859632 w 938213"/>
                <a:gd name="connsiteY26" fmla="*/ 590550 h 731044"/>
                <a:gd name="connsiteX27" fmla="*/ 878682 w 938213"/>
                <a:gd name="connsiteY27" fmla="*/ 588169 h 731044"/>
                <a:gd name="connsiteX28" fmla="*/ 895350 w 938213"/>
                <a:gd name="connsiteY28" fmla="*/ 585788 h 731044"/>
                <a:gd name="connsiteX29" fmla="*/ 914400 w 938213"/>
                <a:gd name="connsiteY29" fmla="*/ 578644 h 731044"/>
                <a:gd name="connsiteX30" fmla="*/ 928688 w 938213"/>
                <a:gd name="connsiteY30" fmla="*/ 569119 h 731044"/>
                <a:gd name="connsiteX31" fmla="*/ 935832 w 938213"/>
                <a:gd name="connsiteY31" fmla="*/ 561975 h 731044"/>
                <a:gd name="connsiteX32" fmla="*/ 938213 w 938213"/>
                <a:gd name="connsiteY32" fmla="*/ 552450 h 731044"/>
                <a:gd name="connsiteX33" fmla="*/ 935832 w 938213"/>
                <a:gd name="connsiteY33" fmla="*/ 540544 h 731044"/>
                <a:gd name="connsiteX34" fmla="*/ 923925 w 938213"/>
                <a:gd name="connsiteY34" fmla="*/ 531019 h 731044"/>
                <a:gd name="connsiteX35" fmla="*/ 892969 w 938213"/>
                <a:gd name="connsiteY35" fmla="*/ 523875 h 731044"/>
                <a:gd name="connsiteX36" fmla="*/ 752475 w 938213"/>
                <a:gd name="connsiteY36" fmla="*/ 497681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8213" h="731044">
                  <a:moveTo>
                    <a:pt x="752475" y="497681"/>
                  </a:moveTo>
                  <a:lnTo>
                    <a:pt x="626269" y="469106"/>
                  </a:lnTo>
                  <a:lnTo>
                    <a:pt x="531019" y="447675"/>
                  </a:lnTo>
                  <a:lnTo>
                    <a:pt x="442913" y="426244"/>
                  </a:lnTo>
                  <a:lnTo>
                    <a:pt x="335757" y="397669"/>
                  </a:lnTo>
                  <a:lnTo>
                    <a:pt x="245269" y="369094"/>
                  </a:lnTo>
                  <a:lnTo>
                    <a:pt x="188119" y="347663"/>
                  </a:lnTo>
                  <a:lnTo>
                    <a:pt x="157163" y="330994"/>
                  </a:lnTo>
                  <a:lnTo>
                    <a:pt x="135732" y="319088"/>
                  </a:lnTo>
                  <a:lnTo>
                    <a:pt x="114300" y="302419"/>
                  </a:lnTo>
                  <a:lnTo>
                    <a:pt x="92869" y="278606"/>
                  </a:lnTo>
                  <a:lnTo>
                    <a:pt x="73819" y="250031"/>
                  </a:lnTo>
                  <a:lnTo>
                    <a:pt x="54769" y="214313"/>
                  </a:lnTo>
                  <a:lnTo>
                    <a:pt x="40482" y="171450"/>
                  </a:lnTo>
                  <a:lnTo>
                    <a:pt x="21432" y="111919"/>
                  </a:lnTo>
                  <a:lnTo>
                    <a:pt x="7144" y="0"/>
                  </a:lnTo>
                  <a:cubicBezTo>
                    <a:pt x="4763" y="243681"/>
                    <a:pt x="2381" y="487363"/>
                    <a:pt x="0" y="731044"/>
                  </a:cubicBezTo>
                  <a:lnTo>
                    <a:pt x="26194" y="707231"/>
                  </a:lnTo>
                  <a:lnTo>
                    <a:pt x="52388" y="681038"/>
                  </a:lnTo>
                  <a:lnTo>
                    <a:pt x="76200" y="659606"/>
                  </a:lnTo>
                  <a:lnTo>
                    <a:pt x="100013" y="642938"/>
                  </a:lnTo>
                  <a:lnTo>
                    <a:pt x="130969" y="628650"/>
                  </a:lnTo>
                  <a:lnTo>
                    <a:pt x="176213" y="616744"/>
                  </a:lnTo>
                  <a:lnTo>
                    <a:pt x="226219" y="609600"/>
                  </a:lnTo>
                  <a:lnTo>
                    <a:pt x="433388" y="600075"/>
                  </a:lnTo>
                  <a:lnTo>
                    <a:pt x="695325" y="590550"/>
                  </a:lnTo>
                  <a:lnTo>
                    <a:pt x="859632" y="590550"/>
                  </a:lnTo>
                  <a:lnTo>
                    <a:pt x="878682" y="588169"/>
                  </a:lnTo>
                  <a:lnTo>
                    <a:pt x="895350" y="585788"/>
                  </a:lnTo>
                  <a:lnTo>
                    <a:pt x="914400" y="578644"/>
                  </a:lnTo>
                  <a:lnTo>
                    <a:pt x="928688" y="569119"/>
                  </a:lnTo>
                  <a:lnTo>
                    <a:pt x="935832" y="561975"/>
                  </a:lnTo>
                  <a:lnTo>
                    <a:pt x="938213" y="552450"/>
                  </a:lnTo>
                  <a:lnTo>
                    <a:pt x="935832" y="540544"/>
                  </a:lnTo>
                  <a:lnTo>
                    <a:pt x="923925" y="531019"/>
                  </a:lnTo>
                  <a:lnTo>
                    <a:pt x="892969" y="523875"/>
                  </a:lnTo>
                  <a:lnTo>
                    <a:pt x="752475" y="497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FFD26060-A2B9-4C90-B6F0-6B340AFD5081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8113"/>
            <a:ext cx="4813300" cy="4632325"/>
            <a:chOff x="2728913" y="1408113"/>
            <a:chExt cx="4813300" cy="4632325"/>
          </a:xfrm>
        </p:grpSpPr>
        <p:sp>
          <p:nvSpPr>
            <p:cNvPr id="28" name="フリーフォーム 144">
              <a:extLst>
                <a:ext uri="{FF2B5EF4-FFF2-40B4-BE49-F238E27FC236}">
                  <a16:creationId xmlns:a16="http://schemas.microsoft.com/office/drawing/2014/main" id="{623C520C-A184-4788-B89C-C0B704F20D89}"/>
                </a:ext>
              </a:extLst>
            </p:cNvPr>
            <p:cNvSpPr/>
            <p:nvPr/>
          </p:nvSpPr>
          <p:spPr>
            <a:xfrm>
              <a:off x="2889250" y="1408113"/>
              <a:ext cx="1882775" cy="882650"/>
            </a:xfrm>
            <a:custGeom>
              <a:avLst/>
              <a:gdLst>
                <a:gd name="connsiteX0" fmla="*/ 1685925 w 1883569"/>
                <a:gd name="connsiteY0" fmla="*/ 171450 h 883444"/>
                <a:gd name="connsiteX1" fmla="*/ 1614488 w 1883569"/>
                <a:gd name="connsiteY1" fmla="*/ 128587 h 883444"/>
                <a:gd name="connsiteX2" fmla="*/ 1557338 w 1883569"/>
                <a:gd name="connsiteY2" fmla="*/ 95250 h 883444"/>
                <a:gd name="connsiteX3" fmla="*/ 1490663 w 1883569"/>
                <a:gd name="connsiteY3" fmla="*/ 61912 h 883444"/>
                <a:gd name="connsiteX4" fmla="*/ 1426369 w 1883569"/>
                <a:gd name="connsiteY4" fmla="*/ 30956 h 883444"/>
                <a:gd name="connsiteX5" fmla="*/ 1371600 w 1883569"/>
                <a:gd name="connsiteY5" fmla="*/ 4762 h 883444"/>
                <a:gd name="connsiteX6" fmla="*/ 1357313 w 1883569"/>
                <a:gd name="connsiteY6" fmla="*/ 0 h 883444"/>
                <a:gd name="connsiteX7" fmla="*/ 1335882 w 1883569"/>
                <a:gd name="connsiteY7" fmla="*/ 0 h 883444"/>
                <a:gd name="connsiteX8" fmla="*/ 1331119 w 1883569"/>
                <a:gd name="connsiteY8" fmla="*/ 7144 h 883444"/>
                <a:gd name="connsiteX9" fmla="*/ 1331119 w 1883569"/>
                <a:gd name="connsiteY9" fmla="*/ 21431 h 883444"/>
                <a:gd name="connsiteX10" fmla="*/ 1338263 w 1883569"/>
                <a:gd name="connsiteY10" fmla="*/ 42862 h 883444"/>
                <a:gd name="connsiteX11" fmla="*/ 1347788 w 1883569"/>
                <a:gd name="connsiteY11" fmla="*/ 61912 h 883444"/>
                <a:gd name="connsiteX12" fmla="*/ 1366838 w 1883569"/>
                <a:gd name="connsiteY12" fmla="*/ 92869 h 883444"/>
                <a:gd name="connsiteX13" fmla="*/ 1381125 w 1883569"/>
                <a:gd name="connsiteY13" fmla="*/ 116681 h 883444"/>
                <a:gd name="connsiteX14" fmla="*/ 1395413 w 1883569"/>
                <a:gd name="connsiteY14" fmla="*/ 142875 h 883444"/>
                <a:gd name="connsiteX15" fmla="*/ 1404938 w 1883569"/>
                <a:gd name="connsiteY15" fmla="*/ 164306 h 883444"/>
                <a:gd name="connsiteX16" fmla="*/ 1409700 w 1883569"/>
                <a:gd name="connsiteY16" fmla="*/ 188119 h 883444"/>
                <a:gd name="connsiteX17" fmla="*/ 1412082 w 1883569"/>
                <a:gd name="connsiteY17" fmla="*/ 214312 h 883444"/>
                <a:gd name="connsiteX18" fmla="*/ 1409700 w 1883569"/>
                <a:gd name="connsiteY18" fmla="*/ 228600 h 883444"/>
                <a:gd name="connsiteX19" fmla="*/ 1402557 w 1883569"/>
                <a:gd name="connsiteY19" fmla="*/ 247650 h 883444"/>
                <a:gd name="connsiteX20" fmla="*/ 1381125 w 1883569"/>
                <a:gd name="connsiteY20" fmla="*/ 264319 h 883444"/>
                <a:gd name="connsiteX21" fmla="*/ 1316832 w 1883569"/>
                <a:gd name="connsiteY21" fmla="*/ 304800 h 883444"/>
                <a:gd name="connsiteX22" fmla="*/ 1228725 w 1883569"/>
                <a:gd name="connsiteY22" fmla="*/ 352425 h 883444"/>
                <a:gd name="connsiteX23" fmla="*/ 1116807 w 1883569"/>
                <a:gd name="connsiteY23" fmla="*/ 407194 h 883444"/>
                <a:gd name="connsiteX24" fmla="*/ 952500 w 1883569"/>
                <a:gd name="connsiteY24" fmla="*/ 485775 h 883444"/>
                <a:gd name="connsiteX25" fmla="*/ 807244 w 1883569"/>
                <a:gd name="connsiteY25" fmla="*/ 550069 h 883444"/>
                <a:gd name="connsiteX26" fmla="*/ 685800 w 1883569"/>
                <a:gd name="connsiteY26" fmla="*/ 600075 h 883444"/>
                <a:gd name="connsiteX27" fmla="*/ 533400 w 1883569"/>
                <a:gd name="connsiteY27" fmla="*/ 659606 h 883444"/>
                <a:gd name="connsiteX28" fmla="*/ 388144 w 1883569"/>
                <a:gd name="connsiteY28" fmla="*/ 711994 h 883444"/>
                <a:gd name="connsiteX29" fmla="*/ 242888 w 1883569"/>
                <a:gd name="connsiteY29" fmla="*/ 764381 h 883444"/>
                <a:gd name="connsiteX30" fmla="*/ 123825 w 1883569"/>
                <a:gd name="connsiteY30" fmla="*/ 804862 h 883444"/>
                <a:gd name="connsiteX31" fmla="*/ 54769 w 1883569"/>
                <a:gd name="connsiteY31" fmla="*/ 828675 h 883444"/>
                <a:gd name="connsiteX32" fmla="*/ 26194 w 1883569"/>
                <a:gd name="connsiteY32" fmla="*/ 838200 h 883444"/>
                <a:gd name="connsiteX33" fmla="*/ 9525 w 1883569"/>
                <a:gd name="connsiteY33" fmla="*/ 847725 h 883444"/>
                <a:gd name="connsiteX34" fmla="*/ 0 w 1883569"/>
                <a:gd name="connsiteY34" fmla="*/ 862012 h 883444"/>
                <a:gd name="connsiteX35" fmla="*/ 4763 w 1883569"/>
                <a:gd name="connsiteY35" fmla="*/ 871537 h 883444"/>
                <a:gd name="connsiteX36" fmla="*/ 26194 w 1883569"/>
                <a:gd name="connsiteY36" fmla="*/ 881062 h 883444"/>
                <a:gd name="connsiteX37" fmla="*/ 57150 w 1883569"/>
                <a:gd name="connsiteY37" fmla="*/ 883444 h 883444"/>
                <a:gd name="connsiteX38" fmla="*/ 145257 w 1883569"/>
                <a:gd name="connsiteY38" fmla="*/ 869156 h 883444"/>
                <a:gd name="connsiteX39" fmla="*/ 266700 w 1883569"/>
                <a:gd name="connsiteY39" fmla="*/ 847725 h 883444"/>
                <a:gd name="connsiteX40" fmla="*/ 404813 w 1883569"/>
                <a:gd name="connsiteY40" fmla="*/ 823912 h 883444"/>
                <a:gd name="connsiteX41" fmla="*/ 559594 w 1883569"/>
                <a:gd name="connsiteY41" fmla="*/ 788194 h 883444"/>
                <a:gd name="connsiteX42" fmla="*/ 678657 w 1883569"/>
                <a:gd name="connsiteY42" fmla="*/ 757237 h 883444"/>
                <a:gd name="connsiteX43" fmla="*/ 802482 w 1883569"/>
                <a:gd name="connsiteY43" fmla="*/ 721519 h 883444"/>
                <a:gd name="connsiteX44" fmla="*/ 931069 w 1883569"/>
                <a:gd name="connsiteY44" fmla="*/ 681037 h 883444"/>
                <a:gd name="connsiteX45" fmla="*/ 1076325 w 1883569"/>
                <a:gd name="connsiteY45" fmla="*/ 633412 h 883444"/>
                <a:gd name="connsiteX46" fmla="*/ 1212057 w 1883569"/>
                <a:gd name="connsiteY46" fmla="*/ 588169 h 883444"/>
                <a:gd name="connsiteX47" fmla="*/ 1345407 w 1883569"/>
                <a:gd name="connsiteY47" fmla="*/ 540544 h 883444"/>
                <a:gd name="connsiteX48" fmla="*/ 1457325 w 1883569"/>
                <a:gd name="connsiteY48" fmla="*/ 500062 h 883444"/>
                <a:gd name="connsiteX49" fmla="*/ 1550194 w 1883569"/>
                <a:gd name="connsiteY49" fmla="*/ 461962 h 883444"/>
                <a:gd name="connsiteX50" fmla="*/ 1609725 w 1883569"/>
                <a:gd name="connsiteY50" fmla="*/ 438150 h 883444"/>
                <a:gd name="connsiteX51" fmla="*/ 1654969 w 1883569"/>
                <a:gd name="connsiteY51" fmla="*/ 423862 h 883444"/>
                <a:gd name="connsiteX52" fmla="*/ 1738313 w 1883569"/>
                <a:gd name="connsiteY52" fmla="*/ 404812 h 883444"/>
                <a:gd name="connsiteX53" fmla="*/ 1828800 w 1883569"/>
                <a:gd name="connsiteY53" fmla="*/ 383381 h 883444"/>
                <a:gd name="connsiteX54" fmla="*/ 1859757 w 1883569"/>
                <a:gd name="connsiteY54" fmla="*/ 373856 h 883444"/>
                <a:gd name="connsiteX55" fmla="*/ 1878807 w 1883569"/>
                <a:gd name="connsiteY55" fmla="*/ 361950 h 883444"/>
                <a:gd name="connsiteX56" fmla="*/ 1883569 w 1883569"/>
                <a:gd name="connsiteY56" fmla="*/ 350044 h 883444"/>
                <a:gd name="connsiteX57" fmla="*/ 1883569 w 1883569"/>
                <a:gd name="connsiteY57" fmla="*/ 338137 h 883444"/>
                <a:gd name="connsiteX58" fmla="*/ 1878807 w 1883569"/>
                <a:gd name="connsiteY58" fmla="*/ 323850 h 883444"/>
                <a:gd name="connsiteX59" fmla="*/ 1866900 w 1883569"/>
                <a:gd name="connsiteY59" fmla="*/ 309562 h 883444"/>
                <a:gd name="connsiteX60" fmla="*/ 1847850 w 1883569"/>
                <a:gd name="connsiteY60" fmla="*/ 290512 h 883444"/>
                <a:gd name="connsiteX61" fmla="*/ 1807369 w 1883569"/>
                <a:gd name="connsiteY61" fmla="*/ 257175 h 883444"/>
                <a:gd name="connsiteX62" fmla="*/ 1781175 w 1883569"/>
                <a:gd name="connsiteY62" fmla="*/ 235744 h 883444"/>
                <a:gd name="connsiteX63" fmla="*/ 1731169 w 1883569"/>
                <a:gd name="connsiteY63" fmla="*/ 200025 h 883444"/>
                <a:gd name="connsiteX64" fmla="*/ 1685925 w 1883569"/>
                <a:gd name="connsiteY64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83569" h="883444">
                  <a:moveTo>
                    <a:pt x="1685925" y="171450"/>
                  </a:moveTo>
                  <a:lnTo>
                    <a:pt x="1614488" y="128587"/>
                  </a:lnTo>
                  <a:lnTo>
                    <a:pt x="1557338" y="95250"/>
                  </a:lnTo>
                  <a:lnTo>
                    <a:pt x="1490663" y="61912"/>
                  </a:lnTo>
                  <a:lnTo>
                    <a:pt x="1426369" y="30956"/>
                  </a:lnTo>
                  <a:lnTo>
                    <a:pt x="1371600" y="4762"/>
                  </a:lnTo>
                  <a:lnTo>
                    <a:pt x="1357313" y="0"/>
                  </a:lnTo>
                  <a:lnTo>
                    <a:pt x="1335882" y="0"/>
                  </a:lnTo>
                  <a:lnTo>
                    <a:pt x="1331119" y="7144"/>
                  </a:lnTo>
                  <a:lnTo>
                    <a:pt x="1331119" y="21431"/>
                  </a:lnTo>
                  <a:lnTo>
                    <a:pt x="1338263" y="42862"/>
                  </a:lnTo>
                  <a:lnTo>
                    <a:pt x="1347788" y="61912"/>
                  </a:lnTo>
                  <a:lnTo>
                    <a:pt x="1366838" y="92869"/>
                  </a:lnTo>
                  <a:lnTo>
                    <a:pt x="1381125" y="116681"/>
                  </a:lnTo>
                  <a:lnTo>
                    <a:pt x="1395413" y="142875"/>
                  </a:lnTo>
                  <a:lnTo>
                    <a:pt x="1404938" y="164306"/>
                  </a:lnTo>
                  <a:lnTo>
                    <a:pt x="1409700" y="188119"/>
                  </a:lnTo>
                  <a:lnTo>
                    <a:pt x="1412082" y="214312"/>
                  </a:lnTo>
                  <a:lnTo>
                    <a:pt x="1409700" y="228600"/>
                  </a:lnTo>
                  <a:lnTo>
                    <a:pt x="1402557" y="247650"/>
                  </a:lnTo>
                  <a:lnTo>
                    <a:pt x="1381125" y="264319"/>
                  </a:lnTo>
                  <a:lnTo>
                    <a:pt x="1316832" y="304800"/>
                  </a:lnTo>
                  <a:lnTo>
                    <a:pt x="1228725" y="352425"/>
                  </a:lnTo>
                  <a:lnTo>
                    <a:pt x="1116807" y="407194"/>
                  </a:lnTo>
                  <a:lnTo>
                    <a:pt x="952500" y="485775"/>
                  </a:lnTo>
                  <a:lnTo>
                    <a:pt x="807244" y="550069"/>
                  </a:lnTo>
                  <a:lnTo>
                    <a:pt x="685800" y="600075"/>
                  </a:lnTo>
                  <a:lnTo>
                    <a:pt x="533400" y="659606"/>
                  </a:lnTo>
                  <a:lnTo>
                    <a:pt x="388144" y="711994"/>
                  </a:lnTo>
                  <a:lnTo>
                    <a:pt x="242888" y="764381"/>
                  </a:lnTo>
                  <a:lnTo>
                    <a:pt x="123825" y="804862"/>
                  </a:lnTo>
                  <a:lnTo>
                    <a:pt x="54769" y="828675"/>
                  </a:lnTo>
                  <a:lnTo>
                    <a:pt x="26194" y="838200"/>
                  </a:lnTo>
                  <a:lnTo>
                    <a:pt x="9525" y="847725"/>
                  </a:lnTo>
                  <a:lnTo>
                    <a:pt x="0" y="862012"/>
                  </a:lnTo>
                  <a:lnTo>
                    <a:pt x="4763" y="871537"/>
                  </a:lnTo>
                  <a:lnTo>
                    <a:pt x="26194" y="881062"/>
                  </a:lnTo>
                  <a:lnTo>
                    <a:pt x="57150" y="883444"/>
                  </a:lnTo>
                  <a:lnTo>
                    <a:pt x="145257" y="869156"/>
                  </a:lnTo>
                  <a:lnTo>
                    <a:pt x="266700" y="847725"/>
                  </a:lnTo>
                  <a:lnTo>
                    <a:pt x="404813" y="823912"/>
                  </a:lnTo>
                  <a:lnTo>
                    <a:pt x="559594" y="788194"/>
                  </a:lnTo>
                  <a:lnTo>
                    <a:pt x="678657" y="757237"/>
                  </a:lnTo>
                  <a:lnTo>
                    <a:pt x="802482" y="721519"/>
                  </a:lnTo>
                  <a:lnTo>
                    <a:pt x="931069" y="681037"/>
                  </a:lnTo>
                  <a:lnTo>
                    <a:pt x="1076325" y="633412"/>
                  </a:lnTo>
                  <a:lnTo>
                    <a:pt x="1212057" y="588169"/>
                  </a:lnTo>
                  <a:lnTo>
                    <a:pt x="1345407" y="540544"/>
                  </a:lnTo>
                  <a:lnTo>
                    <a:pt x="1457325" y="500062"/>
                  </a:lnTo>
                  <a:lnTo>
                    <a:pt x="1550194" y="461962"/>
                  </a:lnTo>
                  <a:lnTo>
                    <a:pt x="1609725" y="438150"/>
                  </a:lnTo>
                  <a:lnTo>
                    <a:pt x="1654969" y="423862"/>
                  </a:lnTo>
                  <a:lnTo>
                    <a:pt x="1738313" y="404812"/>
                  </a:lnTo>
                  <a:lnTo>
                    <a:pt x="1828800" y="383381"/>
                  </a:lnTo>
                  <a:lnTo>
                    <a:pt x="1859757" y="373856"/>
                  </a:lnTo>
                  <a:lnTo>
                    <a:pt x="1878807" y="361950"/>
                  </a:lnTo>
                  <a:lnTo>
                    <a:pt x="1883569" y="350044"/>
                  </a:lnTo>
                  <a:lnTo>
                    <a:pt x="1883569" y="338137"/>
                  </a:lnTo>
                  <a:lnTo>
                    <a:pt x="1878807" y="323850"/>
                  </a:lnTo>
                  <a:lnTo>
                    <a:pt x="1866900" y="309562"/>
                  </a:lnTo>
                  <a:lnTo>
                    <a:pt x="1847850" y="290512"/>
                  </a:lnTo>
                  <a:lnTo>
                    <a:pt x="1807369" y="257175"/>
                  </a:lnTo>
                  <a:lnTo>
                    <a:pt x="1781175" y="235744"/>
                  </a:lnTo>
                  <a:lnTo>
                    <a:pt x="1731169" y="200025"/>
                  </a:lnTo>
                  <a:lnTo>
                    <a:pt x="168592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5">
              <a:extLst>
                <a:ext uri="{FF2B5EF4-FFF2-40B4-BE49-F238E27FC236}">
                  <a16:creationId xmlns:a16="http://schemas.microsoft.com/office/drawing/2014/main" id="{316F8DA5-9C96-4303-9E01-2A919570EE2F}"/>
                </a:ext>
              </a:extLst>
            </p:cNvPr>
            <p:cNvSpPr/>
            <p:nvPr/>
          </p:nvSpPr>
          <p:spPr>
            <a:xfrm>
              <a:off x="2813050" y="2457450"/>
              <a:ext cx="604838" cy="773113"/>
            </a:xfrm>
            <a:custGeom>
              <a:avLst/>
              <a:gdLst>
                <a:gd name="connsiteX0" fmla="*/ 264319 w 604838"/>
                <a:gd name="connsiteY0" fmla="*/ 140494 h 773906"/>
                <a:gd name="connsiteX1" fmla="*/ 338138 w 604838"/>
                <a:gd name="connsiteY1" fmla="*/ 190500 h 773906"/>
                <a:gd name="connsiteX2" fmla="*/ 400050 w 604838"/>
                <a:gd name="connsiteY2" fmla="*/ 238125 h 773906"/>
                <a:gd name="connsiteX3" fmla="*/ 457200 w 604838"/>
                <a:gd name="connsiteY3" fmla="*/ 280988 h 773906"/>
                <a:gd name="connsiteX4" fmla="*/ 500063 w 604838"/>
                <a:gd name="connsiteY4" fmla="*/ 316706 h 773906"/>
                <a:gd name="connsiteX5" fmla="*/ 509588 w 604838"/>
                <a:gd name="connsiteY5" fmla="*/ 335756 h 773906"/>
                <a:gd name="connsiteX6" fmla="*/ 531019 w 604838"/>
                <a:gd name="connsiteY6" fmla="*/ 388144 h 773906"/>
                <a:gd name="connsiteX7" fmla="*/ 547688 w 604838"/>
                <a:gd name="connsiteY7" fmla="*/ 431006 h 773906"/>
                <a:gd name="connsiteX8" fmla="*/ 569119 w 604838"/>
                <a:gd name="connsiteY8" fmla="*/ 490538 h 773906"/>
                <a:gd name="connsiteX9" fmla="*/ 585788 w 604838"/>
                <a:gd name="connsiteY9" fmla="*/ 542925 h 773906"/>
                <a:gd name="connsiteX10" fmla="*/ 597694 w 604838"/>
                <a:gd name="connsiteY10" fmla="*/ 600075 h 773906"/>
                <a:gd name="connsiteX11" fmla="*/ 604838 w 604838"/>
                <a:gd name="connsiteY11" fmla="*/ 633413 h 773906"/>
                <a:gd name="connsiteX12" fmla="*/ 604838 w 604838"/>
                <a:gd name="connsiteY12" fmla="*/ 669131 h 773906"/>
                <a:gd name="connsiteX13" fmla="*/ 602457 w 604838"/>
                <a:gd name="connsiteY13" fmla="*/ 702469 h 773906"/>
                <a:gd name="connsiteX14" fmla="*/ 597694 w 604838"/>
                <a:gd name="connsiteY14" fmla="*/ 719138 h 773906"/>
                <a:gd name="connsiteX15" fmla="*/ 588169 w 604838"/>
                <a:gd name="connsiteY15" fmla="*/ 742950 h 773906"/>
                <a:gd name="connsiteX16" fmla="*/ 573882 w 604838"/>
                <a:gd name="connsiteY16" fmla="*/ 757238 h 773906"/>
                <a:gd name="connsiteX17" fmla="*/ 554832 w 604838"/>
                <a:gd name="connsiteY17" fmla="*/ 769144 h 773906"/>
                <a:gd name="connsiteX18" fmla="*/ 538163 w 604838"/>
                <a:gd name="connsiteY18" fmla="*/ 773906 h 773906"/>
                <a:gd name="connsiteX19" fmla="*/ 521494 w 604838"/>
                <a:gd name="connsiteY19" fmla="*/ 773906 h 773906"/>
                <a:gd name="connsiteX20" fmla="*/ 502444 w 604838"/>
                <a:gd name="connsiteY20" fmla="*/ 771525 h 773906"/>
                <a:gd name="connsiteX21" fmla="*/ 478632 w 604838"/>
                <a:gd name="connsiteY21" fmla="*/ 762000 h 773906"/>
                <a:gd name="connsiteX22" fmla="*/ 452438 w 604838"/>
                <a:gd name="connsiteY22" fmla="*/ 742950 h 773906"/>
                <a:gd name="connsiteX23" fmla="*/ 428625 w 604838"/>
                <a:gd name="connsiteY23" fmla="*/ 721519 h 773906"/>
                <a:gd name="connsiteX24" fmla="*/ 409575 w 604838"/>
                <a:gd name="connsiteY24" fmla="*/ 700088 h 773906"/>
                <a:gd name="connsiteX25" fmla="*/ 388144 w 604838"/>
                <a:gd name="connsiteY25" fmla="*/ 666750 h 773906"/>
                <a:gd name="connsiteX26" fmla="*/ 369094 w 604838"/>
                <a:gd name="connsiteY26" fmla="*/ 631031 h 773906"/>
                <a:gd name="connsiteX27" fmla="*/ 328613 w 604838"/>
                <a:gd name="connsiteY27" fmla="*/ 545306 h 773906"/>
                <a:gd name="connsiteX28" fmla="*/ 307182 w 604838"/>
                <a:gd name="connsiteY28" fmla="*/ 502444 h 773906"/>
                <a:gd name="connsiteX29" fmla="*/ 276225 w 604838"/>
                <a:gd name="connsiteY29" fmla="*/ 440531 h 773906"/>
                <a:gd name="connsiteX30" fmla="*/ 250032 w 604838"/>
                <a:gd name="connsiteY30" fmla="*/ 395288 h 773906"/>
                <a:gd name="connsiteX31" fmla="*/ 228600 w 604838"/>
                <a:gd name="connsiteY31" fmla="*/ 354806 h 773906"/>
                <a:gd name="connsiteX32" fmla="*/ 204788 w 604838"/>
                <a:gd name="connsiteY32" fmla="*/ 319088 h 773906"/>
                <a:gd name="connsiteX33" fmla="*/ 178594 w 604838"/>
                <a:gd name="connsiteY33" fmla="*/ 278606 h 773906"/>
                <a:gd name="connsiteX34" fmla="*/ 164307 w 604838"/>
                <a:gd name="connsiteY34" fmla="*/ 252413 h 773906"/>
                <a:gd name="connsiteX35" fmla="*/ 142875 w 604838"/>
                <a:gd name="connsiteY35" fmla="*/ 223838 h 773906"/>
                <a:gd name="connsiteX36" fmla="*/ 114300 w 604838"/>
                <a:gd name="connsiteY36" fmla="*/ 180975 h 773906"/>
                <a:gd name="connsiteX37" fmla="*/ 71438 w 604838"/>
                <a:gd name="connsiteY37" fmla="*/ 128588 h 773906"/>
                <a:gd name="connsiteX38" fmla="*/ 33338 w 604838"/>
                <a:gd name="connsiteY38" fmla="*/ 80963 h 773906"/>
                <a:gd name="connsiteX39" fmla="*/ 16669 w 604838"/>
                <a:gd name="connsiteY39" fmla="*/ 59531 h 773906"/>
                <a:gd name="connsiteX40" fmla="*/ 7144 w 604838"/>
                <a:gd name="connsiteY40" fmla="*/ 42863 h 773906"/>
                <a:gd name="connsiteX41" fmla="*/ 2382 w 604838"/>
                <a:gd name="connsiteY41" fmla="*/ 23813 h 773906"/>
                <a:gd name="connsiteX42" fmla="*/ 0 w 604838"/>
                <a:gd name="connsiteY42" fmla="*/ 11906 h 773906"/>
                <a:gd name="connsiteX43" fmla="*/ 2382 w 604838"/>
                <a:gd name="connsiteY43" fmla="*/ 7144 h 773906"/>
                <a:gd name="connsiteX44" fmla="*/ 9525 w 604838"/>
                <a:gd name="connsiteY44" fmla="*/ 0 h 773906"/>
                <a:gd name="connsiteX45" fmla="*/ 19050 w 604838"/>
                <a:gd name="connsiteY45" fmla="*/ 0 h 773906"/>
                <a:gd name="connsiteX46" fmla="*/ 33338 w 604838"/>
                <a:gd name="connsiteY46" fmla="*/ 0 h 773906"/>
                <a:gd name="connsiteX47" fmla="*/ 69057 w 604838"/>
                <a:gd name="connsiteY47" fmla="*/ 16669 h 773906"/>
                <a:gd name="connsiteX48" fmla="*/ 159544 w 604838"/>
                <a:gd name="connsiteY48" fmla="*/ 66675 h 773906"/>
                <a:gd name="connsiteX49" fmla="*/ 264319 w 604838"/>
                <a:gd name="connsiteY49" fmla="*/ 14049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4838" h="773906">
                  <a:moveTo>
                    <a:pt x="264319" y="140494"/>
                  </a:moveTo>
                  <a:lnTo>
                    <a:pt x="338138" y="190500"/>
                  </a:lnTo>
                  <a:lnTo>
                    <a:pt x="400050" y="238125"/>
                  </a:lnTo>
                  <a:lnTo>
                    <a:pt x="457200" y="280988"/>
                  </a:lnTo>
                  <a:lnTo>
                    <a:pt x="500063" y="316706"/>
                  </a:lnTo>
                  <a:lnTo>
                    <a:pt x="509588" y="335756"/>
                  </a:lnTo>
                  <a:lnTo>
                    <a:pt x="531019" y="388144"/>
                  </a:lnTo>
                  <a:lnTo>
                    <a:pt x="547688" y="431006"/>
                  </a:lnTo>
                  <a:lnTo>
                    <a:pt x="569119" y="490538"/>
                  </a:lnTo>
                  <a:lnTo>
                    <a:pt x="585788" y="542925"/>
                  </a:lnTo>
                  <a:lnTo>
                    <a:pt x="597694" y="600075"/>
                  </a:lnTo>
                  <a:lnTo>
                    <a:pt x="604838" y="633413"/>
                  </a:lnTo>
                  <a:lnTo>
                    <a:pt x="604838" y="669131"/>
                  </a:lnTo>
                  <a:lnTo>
                    <a:pt x="602457" y="702469"/>
                  </a:lnTo>
                  <a:lnTo>
                    <a:pt x="597694" y="719138"/>
                  </a:lnTo>
                  <a:lnTo>
                    <a:pt x="588169" y="742950"/>
                  </a:lnTo>
                  <a:lnTo>
                    <a:pt x="573882" y="757238"/>
                  </a:lnTo>
                  <a:lnTo>
                    <a:pt x="554832" y="769144"/>
                  </a:lnTo>
                  <a:lnTo>
                    <a:pt x="538163" y="773906"/>
                  </a:lnTo>
                  <a:lnTo>
                    <a:pt x="521494" y="773906"/>
                  </a:lnTo>
                  <a:lnTo>
                    <a:pt x="502444" y="771525"/>
                  </a:lnTo>
                  <a:lnTo>
                    <a:pt x="478632" y="762000"/>
                  </a:lnTo>
                  <a:lnTo>
                    <a:pt x="452438" y="742950"/>
                  </a:lnTo>
                  <a:lnTo>
                    <a:pt x="428625" y="721519"/>
                  </a:lnTo>
                  <a:lnTo>
                    <a:pt x="409575" y="700088"/>
                  </a:lnTo>
                  <a:lnTo>
                    <a:pt x="388144" y="666750"/>
                  </a:lnTo>
                  <a:lnTo>
                    <a:pt x="369094" y="631031"/>
                  </a:lnTo>
                  <a:lnTo>
                    <a:pt x="328613" y="545306"/>
                  </a:lnTo>
                  <a:lnTo>
                    <a:pt x="307182" y="502444"/>
                  </a:lnTo>
                  <a:lnTo>
                    <a:pt x="276225" y="440531"/>
                  </a:lnTo>
                  <a:lnTo>
                    <a:pt x="250032" y="395288"/>
                  </a:lnTo>
                  <a:lnTo>
                    <a:pt x="228600" y="354806"/>
                  </a:lnTo>
                  <a:lnTo>
                    <a:pt x="204788" y="319088"/>
                  </a:lnTo>
                  <a:lnTo>
                    <a:pt x="178594" y="278606"/>
                  </a:lnTo>
                  <a:lnTo>
                    <a:pt x="164307" y="252413"/>
                  </a:lnTo>
                  <a:lnTo>
                    <a:pt x="142875" y="223838"/>
                  </a:lnTo>
                  <a:lnTo>
                    <a:pt x="114300" y="180975"/>
                  </a:lnTo>
                  <a:lnTo>
                    <a:pt x="71438" y="128588"/>
                  </a:lnTo>
                  <a:lnTo>
                    <a:pt x="33338" y="80963"/>
                  </a:lnTo>
                  <a:lnTo>
                    <a:pt x="16669" y="59531"/>
                  </a:lnTo>
                  <a:lnTo>
                    <a:pt x="7144" y="42863"/>
                  </a:lnTo>
                  <a:lnTo>
                    <a:pt x="2382" y="23813"/>
                  </a:lnTo>
                  <a:lnTo>
                    <a:pt x="0" y="11906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8" y="0"/>
                  </a:lnTo>
                  <a:lnTo>
                    <a:pt x="69057" y="16669"/>
                  </a:lnTo>
                  <a:lnTo>
                    <a:pt x="159544" y="66675"/>
                  </a:lnTo>
                  <a:lnTo>
                    <a:pt x="2643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6">
              <a:extLst>
                <a:ext uri="{FF2B5EF4-FFF2-40B4-BE49-F238E27FC236}">
                  <a16:creationId xmlns:a16="http://schemas.microsoft.com/office/drawing/2014/main" id="{93AA2B5D-4FF9-4848-A330-8E0128FB2390}"/>
                </a:ext>
              </a:extLst>
            </p:cNvPr>
            <p:cNvSpPr/>
            <p:nvPr/>
          </p:nvSpPr>
          <p:spPr>
            <a:xfrm>
              <a:off x="3570288" y="2255838"/>
              <a:ext cx="530225" cy="720725"/>
            </a:xfrm>
            <a:custGeom>
              <a:avLst/>
              <a:gdLst>
                <a:gd name="connsiteX0" fmla="*/ 328612 w 531019"/>
                <a:gd name="connsiteY0" fmla="*/ 207169 h 721519"/>
                <a:gd name="connsiteX1" fmla="*/ 426244 w 531019"/>
                <a:gd name="connsiteY1" fmla="*/ 278606 h 721519"/>
                <a:gd name="connsiteX2" fmla="*/ 459581 w 531019"/>
                <a:gd name="connsiteY2" fmla="*/ 302419 h 721519"/>
                <a:gd name="connsiteX3" fmla="*/ 469106 w 531019"/>
                <a:gd name="connsiteY3" fmla="*/ 323850 h 721519"/>
                <a:gd name="connsiteX4" fmla="*/ 485775 w 531019"/>
                <a:gd name="connsiteY4" fmla="*/ 366712 h 721519"/>
                <a:gd name="connsiteX5" fmla="*/ 504825 w 531019"/>
                <a:gd name="connsiteY5" fmla="*/ 421481 h 721519"/>
                <a:gd name="connsiteX6" fmla="*/ 514350 w 531019"/>
                <a:gd name="connsiteY6" fmla="*/ 461962 h 721519"/>
                <a:gd name="connsiteX7" fmla="*/ 526256 w 531019"/>
                <a:gd name="connsiteY7" fmla="*/ 509587 h 721519"/>
                <a:gd name="connsiteX8" fmla="*/ 531019 w 531019"/>
                <a:gd name="connsiteY8" fmla="*/ 547687 h 721519"/>
                <a:gd name="connsiteX9" fmla="*/ 531019 w 531019"/>
                <a:gd name="connsiteY9" fmla="*/ 576262 h 721519"/>
                <a:gd name="connsiteX10" fmla="*/ 528637 w 531019"/>
                <a:gd name="connsiteY10" fmla="*/ 616744 h 721519"/>
                <a:gd name="connsiteX11" fmla="*/ 523875 w 531019"/>
                <a:gd name="connsiteY11" fmla="*/ 645319 h 721519"/>
                <a:gd name="connsiteX12" fmla="*/ 511969 w 531019"/>
                <a:gd name="connsiteY12" fmla="*/ 671512 h 721519"/>
                <a:gd name="connsiteX13" fmla="*/ 500062 w 531019"/>
                <a:gd name="connsiteY13" fmla="*/ 690562 h 721519"/>
                <a:gd name="connsiteX14" fmla="*/ 481012 w 531019"/>
                <a:gd name="connsiteY14" fmla="*/ 707231 h 721519"/>
                <a:gd name="connsiteX15" fmla="*/ 464344 w 531019"/>
                <a:gd name="connsiteY15" fmla="*/ 716756 h 721519"/>
                <a:gd name="connsiteX16" fmla="*/ 450056 w 531019"/>
                <a:gd name="connsiteY16" fmla="*/ 721519 h 721519"/>
                <a:gd name="connsiteX17" fmla="*/ 433387 w 531019"/>
                <a:gd name="connsiteY17" fmla="*/ 719137 h 721519"/>
                <a:gd name="connsiteX18" fmla="*/ 416719 w 531019"/>
                <a:gd name="connsiteY18" fmla="*/ 709612 h 721519"/>
                <a:gd name="connsiteX19" fmla="*/ 402431 w 531019"/>
                <a:gd name="connsiteY19" fmla="*/ 700087 h 721519"/>
                <a:gd name="connsiteX20" fmla="*/ 385762 w 531019"/>
                <a:gd name="connsiteY20" fmla="*/ 681037 h 721519"/>
                <a:gd name="connsiteX21" fmla="*/ 359569 w 531019"/>
                <a:gd name="connsiteY21" fmla="*/ 640556 h 721519"/>
                <a:gd name="connsiteX22" fmla="*/ 309562 w 531019"/>
                <a:gd name="connsiteY22" fmla="*/ 564356 h 721519"/>
                <a:gd name="connsiteX23" fmla="*/ 261937 w 531019"/>
                <a:gd name="connsiteY23" fmla="*/ 485775 h 721519"/>
                <a:gd name="connsiteX24" fmla="*/ 209550 w 531019"/>
                <a:gd name="connsiteY24" fmla="*/ 402431 h 721519"/>
                <a:gd name="connsiteX25" fmla="*/ 180975 w 531019"/>
                <a:gd name="connsiteY25" fmla="*/ 354806 h 721519"/>
                <a:gd name="connsiteX26" fmla="*/ 123825 w 531019"/>
                <a:gd name="connsiteY26" fmla="*/ 257175 h 721519"/>
                <a:gd name="connsiteX27" fmla="*/ 80962 w 531019"/>
                <a:gd name="connsiteY27" fmla="*/ 178594 h 721519"/>
                <a:gd name="connsiteX28" fmla="*/ 30956 w 531019"/>
                <a:gd name="connsiteY28" fmla="*/ 88106 h 721519"/>
                <a:gd name="connsiteX29" fmla="*/ 4762 w 531019"/>
                <a:gd name="connsiteY29" fmla="*/ 30956 h 721519"/>
                <a:gd name="connsiteX30" fmla="*/ 0 w 531019"/>
                <a:gd name="connsiteY30" fmla="*/ 14287 h 721519"/>
                <a:gd name="connsiteX31" fmla="*/ 2381 w 531019"/>
                <a:gd name="connsiteY31" fmla="*/ 4762 h 721519"/>
                <a:gd name="connsiteX32" fmla="*/ 9525 w 531019"/>
                <a:gd name="connsiteY32" fmla="*/ 0 h 721519"/>
                <a:gd name="connsiteX33" fmla="*/ 16669 w 531019"/>
                <a:gd name="connsiteY33" fmla="*/ 0 h 721519"/>
                <a:gd name="connsiteX34" fmla="*/ 30956 w 531019"/>
                <a:gd name="connsiteY34" fmla="*/ 0 h 721519"/>
                <a:gd name="connsiteX35" fmla="*/ 59531 w 531019"/>
                <a:gd name="connsiteY35" fmla="*/ 11906 h 721519"/>
                <a:gd name="connsiteX36" fmla="*/ 111919 w 531019"/>
                <a:gd name="connsiteY36" fmla="*/ 50006 h 721519"/>
                <a:gd name="connsiteX37" fmla="*/ 230981 w 531019"/>
                <a:gd name="connsiteY37" fmla="*/ 138112 h 721519"/>
                <a:gd name="connsiteX38" fmla="*/ 328612 w 531019"/>
                <a:gd name="connsiteY38" fmla="*/ 207169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1019" h="721519">
                  <a:moveTo>
                    <a:pt x="328612" y="207169"/>
                  </a:moveTo>
                  <a:lnTo>
                    <a:pt x="426244" y="278606"/>
                  </a:lnTo>
                  <a:lnTo>
                    <a:pt x="459581" y="302419"/>
                  </a:lnTo>
                  <a:lnTo>
                    <a:pt x="469106" y="323850"/>
                  </a:lnTo>
                  <a:lnTo>
                    <a:pt x="485775" y="366712"/>
                  </a:lnTo>
                  <a:lnTo>
                    <a:pt x="504825" y="421481"/>
                  </a:lnTo>
                  <a:lnTo>
                    <a:pt x="514350" y="461962"/>
                  </a:lnTo>
                  <a:lnTo>
                    <a:pt x="526256" y="509587"/>
                  </a:lnTo>
                  <a:lnTo>
                    <a:pt x="531019" y="547687"/>
                  </a:lnTo>
                  <a:lnTo>
                    <a:pt x="531019" y="576262"/>
                  </a:lnTo>
                  <a:lnTo>
                    <a:pt x="528637" y="616744"/>
                  </a:lnTo>
                  <a:lnTo>
                    <a:pt x="523875" y="645319"/>
                  </a:lnTo>
                  <a:lnTo>
                    <a:pt x="511969" y="671512"/>
                  </a:lnTo>
                  <a:lnTo>
                    <a:pt x="500062" y="690562"/>
                  </a:lnTo>
                  <a:lnTo>
                    <a:pt x="481012" y="707231"/>
                  </a:lnTo>
                  <a:lnTo>
                    <a:pt x="464344" y="716756"/>
                  </a:lnTo>
                  <a:lnTo>
                    <a:pt x="450056" y="721519"/>
                  </a:lnTo>
                  <a:lnTo>
                    <a:pt x="433387" y="719137"/>
                  </a:lnTo>
                  <a:lnTo>
                    <a:pt x="416719" y="709612"/>
                  </a:lnTo>
                  <a:lnTo>
                    <a:pt x="402431" y="700087"/>
                  </a:lnTo>
                  <a:lnTo>
                    <a:pt x="385762" y="681037"/>
                  </a:lnTo>
                  <a:lnTo>
                    <a:pt x="359569" y="640556"/>
                  </a:lnTo>
                  <a:lnTo>
                    <a:pt x="309562" y="564356"/>
                  </a:lnTo>
                  <a:lnTo>
                    <a:pt x="261937" y="485775"/>
                  </a:lnTo>
                  <a:lnTo>
                    <a:pt x="209550" y="402431"/>
                  </a:lnTo>
                  <a:lnTo>
                    <a:pt x="180975" y="354806"/>
                  </a:lnTo>
                  <a:lnTo>
                    <a:pt x="123825" y="257175"/>
                  </a:lnTo>
                  <a:lnTo>
                    <a:pt x="80962" y="178594"/>
                  </a:lnTo>
                  <a:lnTo>
                    <a:pt x="30956" y="88106"/>
                  </a:lnTo>
                  <a:lnTo>
                    <a:pt x="4762" y="30956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16669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1919" y="50006"/>
                  </a:lnTo>
                  <a:lnTo>
                    <a:pt x="230981" y="138112"/>
                  </a:lnTo>
                  <a:lnTo>
                    <a:pt x="328612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7">
              <a:extLst>
                <a:ext uri="{FF2B5EF4-FFF2-40B4-BE49-F238E27FC236}">
                  <a16:creationId xmlns:a16="http://schemas.microsoft.com/office/drawing/2014/main" id="{A53C75B9-C3D8-4199-9EDA-620A1FAB8500}"/>
                </a:ext>
              </a:extLst>
            </p:cNvPr>
            <p:cNvSpPr/>
            <p:nvPr/>
          </p:nvSpPr>
          <p:spPr>
            <a:xfrm>
              <a:off x="4437063" y="2030413"/>
              <a:ext cx="671512" cy="1017587"/>
            </a:xfrm>
            <a:custGeom>
              <a:avLst/>
              <a:gdLst>
                <a:gd name="connsiteX0" fmla="*/ 521494 w 671512"/>
                <a:gd name="connsiteY0" fmla="*/ 447675 h 1016794"/>
                <a:gd name="connsiteX1" fmla="*/ 454819 w 671512"/>
                <a:gd name="connsiteY1" fmla="*/ 523875 h 1016794"/>
                <a:gd name="connsiteX2" fmla="*/ 369094 w 671512"/>
                <a:gd name="connsiteY2" fmla="*/ 626269 h 1016794"/>
                <a:gd name="connsiteX3" fmla="*/ 280987 w 671512"/>
                <a:gd name="connsiteY3" fmla="*/ 733425 h 1016794"/>
                <a:gd name="connsiteX4" fmla="*/ 195262 w 671512"/>
                <a:gd name="connsiteY4" fmla="*/ 835819 h 1016794"/>
                <a:gd name="connsiteX5" fmla="*/ 119062 w 671512"/>
                <a:gd name="connsiteY5" fmla="*/ 933450 h 1016794"/>
                <a:gd name="connsiteX6" fmla="*/ 88106 w 671512"/>
                <a:gd name="connsiteY6" fmla="*/ 969169 h 1016794"/>
                <a:gd name="connsiteX7" fmla="*/ 50006 w 671512"/>
                <a:gd name="connsiteY7" fmla="*/ 1002507 h 1016794"/>
                <a:gd name="connsiteX8" fmla="*/ 30956 w 671512"/>
                <a:gd name="connsiteY8" fmla="*/ 1012032 h 1016794"/>
                <a:gd name="connsiteX9" fmla="*/ 14287 w 671512"/>
                <a:gd name="connsiteY9" fmla="*/ 1016794 h 1016794"/>
                <a:gd name="connsiteX10" fmla="*/ 4762 w 671512"/>
                <a:gd name="connsiteY10" fmla="*/ 1016794 h 1016794"/>
                <a:gd name="connsiteX11" fmla="*/ 0 w 671512"/>
                <a:gd name="connsiteY11" fmla="*/ 1007269 h 1016794"/>
                <a:gd name="connsiteX12" fmla="*/ 0 w 671512"/>
                <a:gd name="connsiteY12" fmla="*/ 988219 h 1016794"/>
                <a:gd name="connsiteX13" fmla="*/ 14287 w 671512"/>
                <a:gd name="connsiteY13" fmla="*/ 957263 h 1016794"/>
                <a:gd name="connsiteX14" fmla="*/ 50006 w 671512"/>
                <a:gd name="connsiteY14" fmla="*/ 890588 h 1016794"/>
                <a:gd name="connsiteX15" fmla="*/ 88106 w 671512"/>
                <a:gd name="connsiteY15" fmla="*/ 816769 h 1016794"/>
                <a:gd name="connsiteX16" fmla="*/ 135731 w 671512"/>
                <a:gd name="connsiteY16" fmla="*/ 728663 h 1016794"/>
                <a:gd name="connsiteX17" fmla="*/ 164306 w 671512"/>
                <a:gd name="connsiteY17" fmla="*/ 669132 h 1016794"/>
                <a:gd name="connsiteX18" fmla="*/ 207169 w 671512"/>
                <a:gd name="connsiteY18" fmla="*/ 581025 h 1016794"/>
                <a:gd name="connsiteX19" fmla="*/ 242887 w 671512"/>
                <a:gd name="connsiteY19" fmla="*/ 500063 h 1016794"/>
                <a:gd name="connsiteX20" fmla="*/ 273844 w 671512"/>
                <a:gd name="connsiteY20" fmla="*/ 426244 h 1016794"/>
                <a:gd name="connsiteX21" fmla="*/ 300037 w 671512"/>
                <a:gd name="connsiteY21" fmla="*/ 359569 h 1016794"/>
                <a:gd name="connsiteX22" fmla="*/ 328612 w 671512"/>
                <a:gd name="connsiteY22" fmla="*/ 269082 h 1016794"/>
                <a:gd name="connsiteX23" fmla="*/ 338137 w 671512"/>
                <a:gd name="connsiteY23" fmla="*/ 242888 h 1016794"/>
                <a:gd name="connsiteX24" fmla="*/ 340519 w 671512"/>
                <a:gd name="connsiteY24" fmla="*/ 228600 h 1016794"/>
                <a:gd name="connsiteX25" fmla="*/ 340519 w 671512"/>
                <a:gd name="connsiteY25" fmla="*/ 214313 h 1016794"/>
                <a:gd name="connsiteX26" fmla="*/ 340519 w 671512"/>
                <a:gd name="connsiteY26" fmla="*/ 192882 h 1016794"/>
                <a:gd name="connsiteX27" fmla="*/ 333375 w 671512"/>
                <a:gd name="connsiteY27" fmla="*/ 166688 h 1016794"/>
                <a:gd name="connsiteX28" fmla="*/ 314325 w 671512"/>
                <a:gd name="connsiteY28" fmla="*/ 130969 h 1016794"/>
                <a:gd name="connsiteX29" fmla="*/ 290512 w 671512"/>
                <a:gd name="connsiteY29" fmla="*/ 90488 h 1016794"/>
                <a:gd name="connsiteX30" fmla="*/ 276225 w 671512"/>
                <a:gd name="connsiteY30" fmla="*/ 71438 h 1016794"/>
                <a:gd name="connsiteX31" fmla="*/ 261937 w 671512"/>
                <a:gd name="connsiteY31" fmla="*/ 52388 h 1016794"/>
                <a:gd name="connsiteX32" fmla="*/ 252412 w 671512"/>
                <a:gd name="connsiteY32" fmla="*/ 26194 h 1016794"/>
                <a:gd name="connsiteX33" fmla="*/ 252412 w 671512"/>
                <a:gd name="connsiteY33" fmla="*/ 9525 h 1016794"/>
                <a:gd name="connsiteX34" fmla="*/ 261937 w 671512"/>
                <a:gd name="connsiteY34" fmla="*/ 0 h 1016794"/>
                <a:gd name="connsiteX35" fmla="*/ 271462 w 671512"/>
                <a:gd name="connsiteY35" fmla="*/ 0 h 1016794"/>
                <a:gd name="connsiteX36" fmla="*/ 295275 w 671512"/>
                <a:gd name="connsiteY36" fmla="*/ 4763 h 1016794"/>
                <a:gd name="connsiteX37" fmla="*/ 395287 w 671512"/>
                <a:gd name="connsiteY37" fmla="*/ 52388 h 1016794"/>
                <a:gd name="connsiteX38" fmla="*/ 473869 w 671512"/>
                <a:gd name="connsiteY38" fmla="*/ 100013 h 1016794"/>
                <a:gd name="connsiteX39" fmla="*/ 514350 w 671512"/>
                <a:gd name="connsiteY39" fmla="*/ 128588 h 1016794"/>
                <a:gd name="connsiteX40" fmla="*/ 554831 w 671512"/>
                <a:gd name="connsiteY40" fmla="*/ 161925 h 1016794"/>
                <a:gd name="connsiteX41" fmla="*/ 600075 w 671512"/>
                <a:gd name="connsiteY41" fmla="*/ 204788 h 1016794"/>
                <a:gd name="connsiteX42" fmla="*/ 635794 w 671512"/>
                <a:gd name="connsiteY42" fmla="*/ 250032 h 1016794"/>
                <a:gd name="connsiteX43" fmla="*/ 661987 w 671512"/>
                <a:gd name="connsiteY43" fmla="*/ 283369 h 1016794"/>
                <a:gd name="connsiteX44" fmla="*/ 669131 w 671512"/>
                <a:gd name="connsiteY44" fmla="*/ 295275 h 1016794"/>
                <a:gd name="connsiteX45" fmla="*/ 671512 w 671512"/>
                <a:gd name="connsiteY45" fmla="*/ 311944 h 1016794"/>
                <a:gd name="connsiteX46" fmla="*/ 671512 w 671512"/>
                <a:gd name="connsiteY46" fmla="*/ 330994 h 1016794"/>
                <a:gd name="connsiteX47" fmla="*/ 666750 w 671512"/>
                <a:gd name="connsiteY47" fmla="*/ 342900 h 1016794"/>
                <a:gd name="connsiteX48" fmla="*/ 650081 w 671512"/>
                <a:gd name="connsiteY48" fmla="*/ 354807 h 1016794"/>
                <a:gd name="connsiteX49" fmla="*/ 621506 w 671512"/>
                <a:gd name="connsiteY49" fmla="*/ 364332 h 1016794"/>
                <a:gd name="connsiteX50" fmla="*/ 600075 w 671512"/>
                <a:gd name="connsiteY50" fmla="*/ 369094 h 1016794"/>
                <a:gd name="connsiteX51" fmla="*/ 583406 w 671512"/>
                <a:gd name="connsiteY51" fmla="*/ 381000 h 1016794"/>
                <a:gd name="connsiteX52" fmla="*/ 521494 w 671512"/>
                <a:gd name="connsiteY52" fmla="*/ 4476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71512" h="1016794">
                  <a:moveTo>
                    <a:pt x="521494" y="447675"/>
                  </a:moveTo>
                  <a:lnTo>
                    <a:pt x="454819" y="523875"/>
                  </a:lnTo>
                  <a:lnTo>
                    <a:pt x="369094" y="626269"/>
                  </a:lnTo>
                  <a:lnTo>
                    <a:pt x="280987" y="733425"/>
                  </a:lnTo>
                  <a:lnTo>
                    <a:pt x="195262" y="835819"/>
                  </a:lnTo>
                  <a:lnTo>
                    <a:pt x="119062" y="933450"/>
                  </a:lnTo>
                  <a:lnTo>
                    <a:pt x="88106" y="969169"/>
                  </a:lnTo>
                  <a:lnTo>
                    <a:pt x="50006" y="1002507"/>
                  </a:lnTo>
                  <a:lnTo>
                    <a:pt x="30956" y="1012032"/>
                  </a:lnTo>
                  <a:lnTo>
                    <a:pt x="14287" y="1016794"/>
                  </a:lnTo>
                  <a:lnTo>
                    <a:pt x="4762" y="1016794"/>
                  </a:lnTo>
                  <a:lnTo>
                    <a:pt x="0" y="1007269"/>
                  </a:lnTo>
                  <a:lnTo>
                    <a:pt x="0" y="988219"/>
                  </a:lnTo>
                  <a:lnTo>
                    <a:pt x="14287" y="957263"/>
                  </a:lnTo>
                  <a:lnTo>
                    <a:pt x="50006" y="890588"/>
                  </a:lnTo>
                  <a:lnTo>
                    <a:pt x="88106" y="816769"/>
                  </a:lnTo>
                  <a:lnTo>
                    <a:pt x="135731" y="728663"/>
                  </a:lnTo>
                  <a:lnTo>
                    <a:pt x="164306" y="669132"/>
                  </a:lnTo>
                  <a:lnTo>
                    <a:pt x="207169" y="581025"/>
                  </a:lnTo>
                  <a:lnTo>
                    <a:pt x="242887" y="500063"/>
                  </a:lnTo>
                  <a:lnTo>
                    <a:pt x="273844" y="426244"/>
                  </a:lnTo>
                  <a:lnTo>
                    <a:pt x="300037" y="359569"/>
                  </a:lnTo>
                  <a:lnTo>
                    <a:pt x="328612" y="269082"/>
                  </a:lnTo>
                  <a:lnTo>
                    <a:pt x="338137" y="242888"/>
                  </a:lnTo>
                  <a:lnTo>
                    <a:pt x="340519" y="228600"/>
                  </a:lnTo>
                  <a:lnTo>
                    <a:pt x="340519" y="214313"/>
                  </a:lnTo>
                  <a:lnTo>
                    <a:pt x="340519" y="192882"/>
                  </a:lnTo>
                  <a:lnTo>
                    <a:pt x="333375" y="166688"/>
                  </a:lnTo>
                  <a:lnTo>
                    <a:pt x="314325" y="130969"/>
                  </a:lnTo>
                  <a:lnTo>
                    <a:pt x="290512" y="90488"/>
                  </a:lnTo>
                  <a:lnTo>
                    <a:pt x="276225" y="71438"/>
                  </a:lnTo>
                  <a:lnTo>
                    <a:pt x="261937" y="52388"/>
                  </a:lnTo>
                  <a:cubicBezTo>
                    <a:pt x="252117" y="27838"/>
                    <a:pt x="252412" y="37124"/>
                    <a:pt x="252412" y="26194"/>
                  </a:cubicBezTo>
                  <a:lnTo>
                    <a:pt x="252412" y="9525"/>
                  </a:lnTo>
                  <a:lnTo>
                    <a:pt x="261937" y="0"/>
                  </a:lnTo>
                  <a:lnTo>
                    <a:pt x="271462" y="0"/>
                  </a:lnTo>
                  <a:lnTo>
                    <a:pt x="295275" y="4763"/>
                  </a:lnTo>
                  <a:lnTo>
                    <a:pt x="395287" y="52388"/>
                  </a:lnTo>
                  <a:lnTo>
                    <a:pt x="473869" y="100013"/>
                  </a:lnTo>
                  <a:lnTo>
                    <a:pt x="514350" y="128588"/>
                  </a:lnTo>
                  <a:lnTo>
                    <a:pt x="554831" y="161925"/>
                  </a:lnTo>
                  <a:lnTo>
                    <a:pt x="600075" y="204788"/>
                  </a:lnTo>
                  <a:lnTo>
                    <a:pt x="635794" y="250032"/>
                  </a:lnTo>
                  <a:lnTo>
                    <a:pt x="661987" y="283369"/>
                  </a:lnTo>
                  <a:lnTo>
                    <a:pt x="669131" y="295275"/>
                  </a:lnTo>
                  <a:lnTo>
                    <a:pt x="671512" y="311944"/>
                  </a:lnTo>
                  <a:lnTo>
                    <a:pt x="671512" y="330994"/>
                  </a:lnTo>
                  <a:lnTo>
                    <a:pt x="666750" y="342900"/>
                  </a:lnTo>
                  <a:lnTo>
                    <a:pt x="650081" y="354807"/>
                  </a:lnTo>
                  <a:lnTo>
                    <a:pt x="621506" y="364332"/>
                  </a:lnTo>
                  <a:lnTo>
                    <a:pt x="600075" y="369094"/>
                  </a:lnTo>
                  <a:lnTo>
                    <a:pt x="583406" y="381000"/>
                  </a:lnTo>
                  <a:lnTo>
                    <a:pt x="521494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9">
              <a:extLst>
                <a:ext uri="{FF2B5EF4-FFF2-40B4-BE49-F238E27FC236}">
                  <a16:creationId xmlns:a16="http://schemas.microsoft.com/office/drawing/2014/main" id="{4D7FE668-811F-4E3F-B913-ED1E2DFAC9E5}"/>
                </a:ext>
              </a:extLst>
            </p:cNvPr>
            <p:cNvSpPr/>
            <p:nvPr/>
          </p:nvSpPr>
          <p:spPr>
            <a:xfrm>
              <a:off x="2900363" y="3230563"/>
              <a:ext cx="2024062" cy="581025"/>
            </a:xfrm>
            <a:custGeom>
              <a:avLst/>
              <a:gdLst>
                <a:gd name="connsiteX0" fmla="*/ 1390650 w 2024062"/>
                <a:gd name="connsiteY0" fmla="*/ 264319 h 581025"/>
                <a:gd name="connsiteX1" fmla="*/ 1476375 w 2024062"/>
                <a:gd name="connsiteY1" fmla="*/ 247650 h 581025"/>
                <a:gd name="connsiteX2" fmla="*/ 1552575 w 2024062"/>
                <a:gd name="connsiteY2" fmla="*/ 238125 h 581025"/>
                <a:gd name="connsiteX3" fmla="*/ 1957387 w 2024062"/>
                <a:gd name="connsiteY3" fmla="*/ 240507 h 581025"/>
                <a:gd name="connsiteX4" fmla="*/ 1981200 w 2024062"/>
                <a:gd name="connsiteY4" fmla="*/ 230982 h 581025"/>
                <a:gd name="connsiteX5" fmla="*/ 2000250 w 2024062"/>
                <a:gd name="connsiteY5" fmla="*/ 221457 h 581025"/>
                <a:gd name="connsiteX6" fmla="*/ 2014537 w 2024062"/>
                <a:gd name="connsiteY6" fmla="*/ 209550 h 581025"/>
                <a:gd name="connsiteX7" fmla="*/ 2019300 w 2024062"/>
                <a:gd name="connsiteY7" fmla="*/ 204788 h 581025"/>
                <a:gd name="connsiteX8" fmla="*/ 2024062 w 2024062"/>
                <a:gd name="connsiteY8" fmla="*/ 195263 h 581025"/>
                <a:gd name="connsiteX9" fmla="*/ 2024062 w 2024062"/>
                <a:gd name="connsiteY9" fmla="*/ 183357 h 581025"/>
                <a:gd name="connsiteX10" fmla="*/ 2021681 w 2024062"/>
                <a:gd name="connsiteY10" fmla="*/ 169069 h 581025"/>
                <a:gd name="connsiteX11" fmla="*/ 2012156 w 2024062"/>
                <a:gd name="connsiteY11" fmla="*/ 152400 h 581025"/>
                <a:gd name="connsiteX12" fmla="*/ 1981200 w 2024062"/>
                <a:gd name="connsiteY12" fmla="*/ 126207 h 581025"/>
                <a:gd name="connsiteX13" fmla="*/ 1945481 w 2024062"/>
                <a:gd name="connsiteY13" fmla="*/ 100013 h 581025"/>
                <a:gd name="connsiteX14" fmla="*/ 1897856 w 2024062"/>
                <a:gd name="connsiteY14" fmla="*/ 69057 h 581025"/>
                <a:gd name="connsiteX15" fmla="*/ 1840706 w 2024062"/>
                <a:gd name="connsiteY15" fmla="*/ 38100 h 581025"/>
                <a:gd name="connsiteX16" fmla="*/ 1759743 w 2024062"/>
                <a:gd name="connsiteY16" fmla="*/ 7144 h 581025"/>
                <a:gd name="connsiteX17" fmla="*/ 1735931 w 2024062"/>
                <a:gd name="connsiteY17" fmla="*/ 0 h 581025"/>
                <a:gd name="connsiteX18" fmla="*/ 1724025 w 2024062"/>
                <a:gd name="connsiteY18" fmla="*/ 2382 h 581025"/>
                <a:gd name="connsiteX19" fmla="*/ 1685925 w 2024062"/>
                <a:gd name="connsiteY19" fmla="*/ 21432 h 581025"/>
                <a:gd name="connsiteX20" fmla="*/ 1578768 w 2024062"/>
                <a:gd name="connsiteY20" fmla="*/ 61913 h 581025"/>
                <a:gd name="connsiteX21" fmla="*/ 1504950 w 2024062"/>
                <a:gd name="connsiteY21" fmla="*/ 85725 h 581025"/>
                <a:gd name="connsiteX22" fmla="*/ 1433512 w 2024062"/>
                <a:gd name="connsiteY22" fmla="*/ 102394 h 581025"/>
                <a:gd name="connsiteX23" fmla="*/ 1316831 w 2024062"/>
                <a:gd name="connsiteY23" fmla="*/ 126207 h 581025"/>
                <a:gd name="connsiteX24" fmla="*/ 1133475 w 2024062"/>
                <a:gd name="connsiteY24" fmla="*/ 166688 h 581025"/>
                <a:gd name="connsiteX25" fmla="*/ 964406 w 2024062"/>
                <a:gd name="connsiteY25" fmla="*/ 200025 h 581025"/>
                <a:gd name="connsiteX26" fmla="*/ 814387 w 2024062"/>
                <a:gd name="connsiteY26" fmla="*/ 230982 h 581025"/>
                <a:gd name="connsiteX27" fmla="*/ 661987 w 2024062"/>
                <a:gd name="connsiteY27" fmla="*/ 259557 h 581025"/>
                <a:gd name="connsiteX28" fmla="*/ 578643 w 2024062"/>
                <a:gd name="connsiteY28" fmla="*/ 273844 h 581025"/>
                <a:gd name="connsiteX29" fmla="*/ 464343 w 2024062"/>
                <a:gd name="connsiteY29" fmla="*/ 295275 h 581025"/>
                <a:gd name="connsiteX30" fmla="*/ 397668 w 2024062"/>
                <a:gd name="connsiteY30" fmla="*/ 304800 h 581025"/>
                <a:gd name="connsiteX31" fmla="*/ 354806 w 2024062"/>
                <a:gd name="connsiteY31" fmla="*/ 309563 h 581025"/>
                <a:gd name="connsiteX32" fmla="*/ 340518 w 2024062"/>
                <a:gd name="connsiteY32" fmla="*/ 311944 h 581025"/>
                <a:gd name="connsiteX33" fmla="*/ 316706 w 2024062"/>
                <a:gd name="connsiteY33" fmla="*/ 311944 h 581025"/>
                <a:gd name="connsiteX34" fmla="*/ 292893 w 2024062"/>
                <a:gd name="connsiteY34" fmla="*/ 309563 h 581025"/>
                <a:gd name="connsiteX35" fmla="*/ 266700 w 2024062"/>
                <a:gd name="connsiteY35" fmla="*/ 304800 h 581025"/>
                <a:gd name="connsiteX36" fmla="*/ 245268 w 2024062"/>
                <a:gd name="connsiteY36" fmla="*/ 297657 h 581025"/>
                <a:gd name="connsiteX37" fmla="*/ 216693 w 2024062"/>
                <a:gd name="connsiteY37" fmla="*/ 285750 h 581025"/>
                <a:gd name="connsiteX38" fmla="*/ 173831 w 2024062"/>
                <a:gd name="connsiteY38" fmla="*/ 264319 h 581025"/>
                <a:gd name="connsiteX39" fmla="*/ 119062 w 2024062"/>
                <a:gd name="connsiteY39" fmla="*/ 226219 h 581025"/>
                <a:gd name="connsiteX40" fmla="*/ 92868 w 2024062"/>
                <a:gd name="connsiteY40" fmla="*/ 204788 h 581025"/>
                <a:gd name="connsiteX41" fmla="*/ 71437 w 2024062"/>
                <a:gd name="connsiteY41" fmla="*/ 188119 h 581025"/>
                <a:gd name="connsiteX42" fmla="*/ 47625 w 2024062"/>
                <a:gd name="connsiteY42" fmla="*/ 178594 h 581025"/>
                <a:gd name="connsiteX43" fmla="*/ 30956 w 2024062"/>
                <a:gd name="connsiteY43" fmla="*/ 173832 h 581025"/>
                <a:gd name="connsiteX44" fmla="*/ 19050 w 2024062"/>
                <a:gd name="connsiteY44" fmla="*/ 173832 h 581025"/>
                <a:gd name="connsiteX45" fmla="*/ 4762 w 2024062"/>
                <a:gd name="connsiteY45" fmla="*/ 178594 h 581025"/>
                <a:gd name="connsiteX46" fmla="*/ 0 w 2024062"/>
                <a:gd name="connsiteY46" fmla="*/ 192882 h 581025"/>
                <a:gd name="connsiteX47" fmla="*/ 7143 w 2024062"/>
                <a:gd name="connsiteY47" fmla="*/ 221457 h 581025"/>
                <a:gd name="connsiteX48" fmla="*/ 23812 w 2024062"/>
                <a:gd name="connsiteY48" fmla="*/ 266700 h 581025"/>
                <a:gd name="connsiteX49" fmla="*/ 50006 w 2024062"/>
                <a:gd name="connsiteY49" fmla="*/ 316707 h 581025"/>
                <a:gd name="connsiteX50" fmla="*/ 69056 w 2024062"/>
                <a:gd name="connsiteY50" fmla="*/ 350044 h 581025"/>
                <a:gd name="connsiteX51" fmla="*/ 92868 w 2024062"/>
                <a:gd name="connsiteY51" fmla="*/ 385763 h 581025"/>
                <a:gd name="connsiteX52" fmla="*/ 126206 w 2024062"/>
                <a:gd name="connsiteY52" fmla="*/ 426244 h 581025"/>
                <a:gd name="connsiteX53" fmla="*/ 169068 w 2024062"/>
                <a:gd name="connsiteY53" fmla="*/ 469107 h 581025"/>
                <a:gd name="connsiteX54" fmla="*/ 207168 w 2024062"/>
                <a:gd name="connsiteY54" fmla="*/ 502444 h 581025"/>
                <a:gd name="connsiteX55" fmla="*/ 242887 w 2024062"/>
                <a:gd name="connsiteY55" fmla="*/ 528638 h 581025"/>
                <a:gd name="connsiteX56" fmla="*/ 290512 w 2024062"/>
                <a:gd name="connsiteY56" fmla="*/ 559594 h 581025"/>
                <a:gd name="connsiteX57" fmla="*/ 326231 w 2024062"/>
                <a:gd name="connsiteY57" fmla="*/ 576263 h 581025"/>
                <a:gd name="connsiteX58" fmla="*/ 350043 w 2024062"/>
                <a:gd name="connsiteY58" fmla="*/ 581025 h 581025"/>
                <a:gd name="connsiteX59" fmla="*/ 373856 w 2024062"/>
                <a:gd name="connsiteY59" fmla="*/ 581025 h 581025"/>
                <a:gd name="connsiteX60" fmla="*/ 400050 w 2024062"/>
                <a:gd name="connsiteY60" fmla="*/ 576263 h 581025"/>
                <a:gd name="connsiteX61" fmla="*/ 421481 w 2024062"/>
                <a:gd name="connsiteY61" fmla="*/ 564357 h 581025"/>
                <a:gd name="connsiteX62" fmla="*/ 457200 w 2024062"/>
                <a:gd name="connsiteY62" fmla="*/ 535782 h 581025"/>
                <a:gd name="connsiteX63" fmla="*/ 492918 w 2024062"/>
                <a:gd name="connsiteY63" fmla="*/ 519113 h 581025"/>
                <a:gd name="connsiteX64" fmla="*/ 578643 w 2024062"/>
                <a:gd name="connsiteY64" fmla="*/ 483394 h 581025"/>
                <a:gd name="connsiteX65" fmla="*/ 695325 w 2024062"/>
                <a:gd name="connsiteY65" fmla="*/ 438150 h 581025"/>
                <a:gd name="connsiteX66" fmla="*/ 819150 w 2024062"/>
                <a:gd name="connsiteY66" fmla="*/ 400050 h 581025"/>
                <a:gd name="connsiteX67" fmla="*/ 940593 w 2024062"/>
                <a:gd name="connsiteY67" fmla="*/ 366713 h 581025"/>
                <a:gd name="connsiteX68" fmla="*/ 1064418 w 2024062"/>
                <a:gd name="connsiteY68" fmla="*/ 338138 h 581025"/>
                <a:gd name="connsiteX69" fmla="*/ 1197768 w 2024062"/>
                <a:gd name="connsiteY69" fmla="*/ 307182 h 581025"/>
                <a:gd name="connsiteX70" fmla="*/ 1390650 w 2024062"/>
                <a:gd name="connsiteY70" fmla="*/ 2643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24062" h="581025">
                  <a:moveTo>
                    <a:pt x="1390650" y="264319"/>
                  </a:moveTo>
                  <a:lnTo>
                    <a:pt x="1476375" y="247650"/>
                  </a:lnTo>
                  <a:lnTo>
                    <a:pt x="1552575" y="238125"/>
                  </a:lnTo>
                  <a:lnTo>
                    <a:pt x="1957387" y="240507"/>
                  </a:lnTo>
                  <a:lnTo>
                    <a:pt x="1981200" y="230982"/>
                  </a:lnTo>
                  <a:lnTo>
                    <a:pt x="2000250" y="221457"/>
                  </a:lnTo>
                  <a:lnTo>
                    <a:pt x="2014537" y="209550"/>
                  </a:lnTo>
                  <a:lnTo>
                    <a:pt x="2019300" y="204788"/>
                  </a:lnTo>
                  <a:lnTo>
                    <a:pt x="2024062" y="195263"/>
                  </a:lnTo>
                  <a:lnTo>
                    <a:pt x="2024062" y="183357"/>
                  </a:lnTo>
                  <a:lnTo>
                    <a:pt x="2021681" y="169069"/>
                  </a:lnTo>
                  <a:lnTo>
                    <a:pt x="2012156" y="152400"/>
                  </a:lnTo>
                  <a:lnTo>
                    <a:pt x="1981200" y="126207"/>
                  </a:lnTo>
                  <a:lnTo>
                    <a:pt x="1945481" y="100013"/>
                  </a:lnTo>
                  <a:lnTo>
                    <a:pt x="1897856" y="69057"/>
                  </a:lnTo>
                  <a:lnTo>
                    <a:pt x="1840706" y="38100"/>
                  </a:lnTo>
                  <a:lnTo>
                    <a:pt x="1759743" y="7144"/>
                  </a:lnTo>
                  <a:lnTo>
                    <a:pt x="1735931" y="0"/>
                  </a:lnTo>
                  <a:lnTo>
                    <a:pt x="1724025" y="2382"/>
                  </a:lnTo>
                  <a:lnTo>
                    <a:pt x="1685925" y="21432"/>
                  </a:lnTo>
                  <a:lnTo>
                    <a:pt x="1578768" y="61913"/>
                  </a:lnTo>
                  <a:lnTo>
                    <a:pt x="1504950" y="85725"/>
                  </a:lnTo>
                  <a:lnTo>
                    <a:pt x="1433512" y="102394"/>
                  </a:lnTo>
                  <a:lnTo>
                    <a:pt x="1316831" y="126207"/>
                  </a:lnTo>
                  <a:lnTo>
                    <a:pt x="1133475" y="166688"/>
                  </a:lnTo>
                  <a:lnTo>
                    <a:pt x="964406" y="200025"/>
                  </a:lnTo>
                  <a:lnTo>
                    <a:pt x="814387" y="230982"/>
                  </a:lnTo>
                  <a:lnTo>
                    <a:pt x="661987" y="259557"/>
                  </a:lnTo>
                  <a:lnTo>
                    <a:pt x="578643" y="273844"/>
                  </a:lnTo>
                  <a:lnTo>
                    <a:pt x="464343" y="295275"/>
                  </a:lnTo>
                  <a:lnTo>
                    <a:pt x="397668" y="304800"/>
                  </a:lnTo>
                  <a:lnTo>
                    <a:pt x="354806" y="309563"/>
                  </a:lnTo>
                  <a:lnTo>
                    <a:pt x="340518" y="311944"/>
                  </a:lnTo>
                  <a:lnTo>
                    <a:pt x="316706" y="311944"/>
                  </a:lnTo>
                  <a:lnTo>
                    <a:pt x="292893" y="309563"/>
                  </a:lnTo>
                  <a:lnTo>
                    <a:pt x="266700" y="304800"/>
                  </a:lnTo>
                  <a:lnTo>
                    <a:pt x="245268" y="297657"/>
                  </a:lnTo>
                  <a:lnTo>
                    <a:pt x="216693" y="285750"/>
                  </a:lnTo>
                  <a:lnTo>
                    <a:pt x="173831" y="264319"/>
                  </a:lnTo>
                  <a:lnTo>
                    <a:pt x="119062" y="226219"/>
                  </a:lnTo>
                  <a:lnTo>
                    <a:pt x="92868" y="204788"/>
                  </a:lnTo>
                  <a:lnTo>
                    <a:pt x="71437" y="188119"/>
                  </a:lnTo>
                  <a:lnTo>
                    <a:pt x="47625" y="178594"/>
                  </a:lnTo>
                  <a:lnTo>
                    <a:pt x="30956" y="173832"/>
                  </a:lnTo>
                  <a:lnTo>
                    <a:pt x="19050" y="173832"/>
                  </a:lnTo>
                  <a:lnTo>
                    <a:pt x="4762" y="178594"/>
                  </a:lnTo>
                  <a:lnTo>
                    <a:pt x="0" y="192882"/>
                  </a:lnTo>
                  <a:lnTo>
                    <a:pt x="7143" y="221457"/>
                  </a:lnTo>
                  <a:lnTo>
                    <a:pt x="23812" y="266700"/>
                  </a:lnTo>
                  <a:lnTo>
                    <a:pt x="50006" y="316707"/>
                  </a:lnTo>
                  <a:lnTo>
                    <a:pt x="69056" y="350044"/>
                  </a:lnTo>
                  <a:lnTo>
                    <a:pt x="92868" y="385763"/>
                  </a:lnTo>
                  <a:lnTo>
                    <a:pt x="126206" y="426244"/>
                  </a:lnTo>
                  <a:lnTo>
                    <a:pt x="169068" y="469107"/>
                  </a:lnTo>
                  <a:lnTo>
                    <a:pt x="207168" y="502444"/>
                  </a:lnTo>
                  <a:lnTo>
                    <a:pt x="242887" y="528638"/>
                  </a:lnTo>
                  <a:lnTo>
                    <a:pt x="290512" y="559594"/>
                  </a:lnTo>
                  <a:lnTo>
                    <a:pt x="326231" y="576263"/>
                  </a:lnTo>
                  <a:lnTo>
                    <a:pt x="350043" y="581025"/>
                  </a:lnTo>
                  <a:lnTo>
                    <a:pt x="373856" y="581025"/>
                  </a:lnTo>
                  <a:lnTo>
                    <a:pt x="400050" y="576263"/>
                  </a:lnTo>
                  <a:lnTo>
                    <a:pt x="421481" y="564357"/>
                  </a:lnTo>
                  <a:lnTo>
                    <a:pt x="457200" y="535782"/>
                  </a:lnTo>
                  <a:lnTo>
                    <a:pt x="492918" y="519113"/>
                  </a:lnTo>
                  <a:lnTo>
                    <a:pt x="578643" y="483394"/>
                  </a:lnTo>
                  <a:lnTo>
                    <a:pt x="695325" y="438150"/>
                  </a:lnTo>
                  <a:lnTo>
                    <a:pt x="819150" y="400050"/>
                  </a:lnTo>
                  <a:lnTo>
                    <a:pt x="940593" y="366713"/>
                  </a:lnTo>
                  <a:lnTo>
                    <a:pt x="1064418" y="338138"/>
                  </a:lnTo>
                  <a:lnTo>
                    <a:pt x="1197768" y="307182"/>
                  </a:lnTo>
                  <a:lnTo>
                    <a:pt x="1390650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0">
              <a:extLst>
                <a:ext uri="{FF2B5EF4-FFF2-40B4-BE49-F238E27FC236}">
                  <a16:creationId xmlns:a16="http://schemas.microsoft.com/office/drawing/2014/main" id="{AFCBCBE1-F63C-43BE-A9AE-A52EA3D519E6}"/>
                </a:ext>
              </a:extLst>
            </p:cNvPr>
            <p:cNvSpPr/>
            <p:nvPr/>
          </p:nvSpPr>
          <p:spPr>
            <a:xfrm>
              <a:off x="3871913" y="3433763"/>
              <a:ext cx="1041400" cy="736600"/>
            </a:xfrm>
            <a:custGeom>
              <a:avLst/>
              <a:gdLst>
                <a:gd name="connsiteX0" fmla="*/ 623887 w 1040606"/>
                <a:gd name="connsiteY0" fmla="*/ 292893 h 735806"/>
                <a:gd name="connsiteX1" fmla="*/ 728662 w 1040606"/>
                <a:gd name="connsiteY1" fmla="*/ 209550 h 735806"/>
                <a:gd name="connsiteX2" fmla="*/ 819150 w 1040606"/>
                <a:gd name="connsiteY2" fmla="*/ 135731 h 735806"/>
                <a:gd name="connsiteX3" fmla="*/ 857250 w 1040606"/>
                <a:gd name="connsiteY3" fmla="*/ 116681 h 735806"/>
                <a:gd name="connsiteX4" fmla="*/ 933450 w 1040606"/>
                <a:gd name="connsiteY4" fmla="*/ 71437 h 735806"/>
                <a:gd name="connsiteX5" fmla="*/ 983456 w 1040606"/>
                <a:gd name="connsiteY5" fmla="*/ 40481 h 735806"/>
                <a:gd name="connsiteX6" fmla="*/ 995362 w 1040606"/>
                <a:gd name="connsiteY6" fmla="*/ 35718 h 735806"/>
                <a:gd name="connsiteX7" fmla="*/ 1028700 w 1040606"/>
                <a:gd name="connsiteY7" fmla="*/ 14287 h 735806"/>
                <a:gd name="connsiteX8" fmla="*/ 1040606 w 1040606"/>
                <a:gd name="connsiteY8" fmla="*/ 0 h 735806"/>
                <a:gd name="connsiteX9" fmla="*/ 495300 w 1040606"/>
                <a:gd name="connsiteY9" fmla="*/ 0 h 735806"/>
                <a:gd name="connsiteX10" fmla="*/ 535781 w 1040606"/>
                <a:gd name="connsiteY10" fmla="*/ 35718 h 735806"/>
                <a:gd name="connsiteX11" fmla="*/ 545306 w 1040606"/>
                <a:gd name="connsiteY11" fmla="*/ 40481 h 735806"/>
                <a:gd name="connsiteX12" fmla="*/ 545306 w 1040606"/>
                <a:gd name="connsiteY12" fmla="*/ 54768 h 735806"/>
                <a:gd name="connsiteX13" fmla="*/ 533400 w 1040606"/>
                <a:gd name="connsiteY13" fmla="*/ 71437 h 735806"/>
                <a:gd name="connsiteX14" fmla="*/ 452437 w 1040606"/>
                <a:gd name="connsiteY14" fmla="*/ 166687 h 735806"/>
                <a:gd name="connsiteX15" fmla="*/ 259556 w 1040606"/>
                <a:gd name="connsiteY15" fmla="*/ 388143 h 735806"/>
                <a:gd name="connsiteX16" fmla="*/ 92868 w 1040606"/>
                <a:gd name="connsiteY16" fmla="*/ 585787 h 735806"/>
                <a:gd name="connsiteX17" fmla="*/ 19050 w 1040606"/>
                <a:gd name="connsiteY17" fmla="*/ 671512 h 735806"/>
                <a:gd name="connsiteX18" fmla="*/ 4762 w 1040606"/>
                <a:gd name="connsiteY18" fmla="*/ 688181 h 735806"/>
                <a:gd name="connsiteX19" fmla="*/ 0 w 1040606"/>
                <a:gd name="connsiteY19" fmla="*/ 704850 h 735806"/>
                <a:gd name="connsiteX20" fmla="*/ 0 w 1040606"/>
                <a:gd name="connsiteY20" fmla="*/ 716756 h 735806"/>
                <a:gd name="connsiteX21" fmla="*/ 7143 w 1040606"/>
                <a:gd name="connsiteY21" fmla="*/ 728662 h 735806"/>
                <a:gd name="connsiteX22" fmla="*/ 28575 w 1040606"/>
                <a:gd name="connsiteY22" fmla="*/ 735806 h 735806"/>
                <a:gd name="connsiteX23" fmla="*/ 133350 w 1040606"/>
                <a:gd name="connsiteY23" fmla="*/ 666750 h 735806"/>
                <a:gd name="connsiteX24" fmla="*/ 240506 w 1040606"/>
                <a:gd name="connsiteY24" fmla="*/ 590550 h 735806"/>
                <a:gd name="connsiteX25" fmla="*/ 311943 w 1040606"/>
                <a:gd name="connsiteY25" fmla="*/ 533400 h 735806"/>
                <a:gd name="connsiteX26" fmla="*/ 440531 w 1040606"/>
                <a:gd name="connsiteY26" fmla="*/ 433387 h 735806"/>
                <a:gd name="connsiteX27" fmla="*/ 623887 w 1040606"/>
                <a:gd name="connsiteY27" fmla="*/ 29289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35806">
                  <a:moveTo>
                    <a:pt x="623887" y="292893"/>
                  </a:moveTo>
                  <a:lnTo>
                    <a:pt x="728662" y="209550"/>
                  </a:lnTo>
                  <a:lnTo>
                    <a:pt x="819150" y="135731"/>
                  </a:lnTo>
                  <a:lnTo>
                    <a:pt x="857250" y="116681"/>
                  </a:lnTo>
                  <a:lnTo>
                    <a:pt x="933450" y="71437"/>
                  </a:lnTo>
                  <a:lnTo>
                    <a:pt x="983456" y="40481"/>
                  </a:lnTo>
                  <a:lnTo>
                    <a:pt x="995362" y="35718"/>
                  </a:lnTo>
                  <a:lnTo>
                    <a:pt x="1028700" y="14287"/>
                  </a:lnTo>
                  <a:lnTo>
                    <a:pt x="1040606" y="0"/>
                  </a:lnTo>
                  <a:lnTo>
                    <a:pt x="495300" y="0"/>
                  </a:lnTo>
                  <a:lnTo>
                    <a:pt x="535781" y="35718"/>
                  </a:lnTo>
                  <a:lnTo>
                    <a:pt x="545306" y="40481"/>
                  </a:lnTo>
                  <a:lnTo>
                    <a:pt x="545306" y="54768"/>
                  </a:lnTo>
                  <a:lnTo>
                    <a:pt x="533400" y="71437"/>
                  </a:lnTo>
                  <a:lnTo>
                    <a:pt x="452437" y="166687"/>
                  </a:lnTo>
                  <a:lnTo>
                    <a:pt x="259556" y="388143"/>
                  </a:lnTo>
                  <a:lnTo>
                    <a:pt x="92868" y="585787"/>
                  </a:lnTo>
                  <a:lnTo>
                    <a:pt x="19050" y="671512"/>
                  </a:lnTo>
                  <a:lnTo>
                    <a:pt x="4762" y="688181"/>
                  </a:lnTo>
                  <a:lnTo>
                    <a:pt x="0" y="704850"/>
                  </a:lnTo>
                  <a:lnTo>
                    <a:pt x="0" y="716756"/>
                  </a:lnTo>
                  <a:lnTo>
                    <a:pt x="7143" y="728662"/>
                  </a:lnTo>
                  <a:lnTo>
                    <a:pt x="28575" y="735806"/>
                  </a:lnTo>
                  <a:lnTo>
                    <a:pt x="133350" y="666750"/>
                  </a:lnTo>
                  <a:lnTo>
                    <a:pt x="240506" y="590550"/>
                  </a:lnTo>
                  <a:lnTo>
                    <a:pt x="311943" y="533400"/>
                  </a:lnTo>
                  <a:lnTo>
                    <a:pt x="440531" y="433387"/>
                  </a:lnTo>
                  <a:lnTo>
                    <a:pt x="623887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1">
              <a:extLst>
                <a:ext uri="{FF2B5EF4-FFF2-40B4-BE49-F238E27FC236}">
                  <a16:creationId xmlns:a16="http://schemas.microsoft.com/office/drawing/2014/main" id="{6A1D97ED-D5A7-412E-B42F-06631E2CD09F}"/>
                </a:ext>
              </a:extLst>
            </p:cNvPr>
            <p:cNvSpPr/>
            <p:nvPr/>
          </p:nvSpPr>
          <p:spPr>
            <a:xfrm>
              <a:off x="3875088" y="4097338"/>
              <a:ext cx="558800" cy="1035050"/>
            </a:xfrm>
            <a:custGeom>
              <a:avLst/>
              <a:gdLst>
                <a:gd name="connsiteX0" fmla="*/ 333375 w 559594"/>
                <a:gd name="connsiteY0" fmla="*/ 904875 h 1033463"/>
                <a:gd name="connsiteX1" fmla="*/ 335756 w 559594"/>
                <a:gd name="connsiteY1" fmla="*/ 831057 h 1033463"/>
                <a:gd name="connsiteX2" fmla="*/ 335756 w 559594"/>
                <a:gd name="connsiteY2" fmla="*/ 783432 h 1033463"/>
                <a:gd name="connsiteX3" fmla="*/ 335756 w 559594"/>
                <a:gd name="connsiteY3" fmla="*/ 735807 h 1033463"/>
                <a:gd name="connsiteX4" fmla="*/ 333375 w 559594"/>
                <a:gd name="connsiteY4" fmla="*/ 678657 h 1033463"/>
                <a:gd name="connsiteX5" fmla="*/ 330994 w 559594"/>
                <a:gd name="connsiteY5" fmla="*/ 633413 h 1033463"/>
                <a:gd name="connsiteX6" fmla="*/ 328612 w 559594"/>
                <a:gd name="connsiteY6" fmla="*/ 585788 h 1033463"/>
                <a:gd name="connsiteX7" fmla="*/ 321469 w 559594"/>
                <a:gd name="connsiteY7" fmla="*/ 526257 h 1033463"/>
                <a:gd name="connsiteX8" fmla="*/ 316706 w 559594"/>
                <a:gd name="connsiteY8" fmla="*/ 485775 h 1033463"/>
                <a:gd name="connsiteX9" fmla="*/ 309562 w 559594"/>
                <a:gd name="connsiteY9" fmla="*/ 447675 h 1033463"/>
                <a:gd name="connsiteX10" fmla="*/ 276225 w 559594"/>
                <a:gd name="connsiteY10" fmla="*/ 328613 h 1033463"/>
                <a:gd name="connsiteX11" fmla="*/ 254794 w 559594"/>
                <a:gd name="connsiteY11" fmla="*/ 259557 h 1033463"/>
                <a:gd name="connsiteX12" fmla="*/ 245269 w 559594"/>
                <a:gd name="connsiteY12" fmla="*/ 228600 h 1033463"/>
                <a:gd name="connsiteX13" fmla="*/ 235744 w 559594"/>
                <a:gd name="connsiteY13" fmla="*/ 204788 h 1033463"/>
                <a:gd name="connsiteX14" fmla="*/ 216694 w 559594"/>
                <a:gd name="connsiteY14" fmla="*/ 171450 h 1033463"/>
                <a:gd name="connsiteX15" fmla="*/ 200025 w 559594"/>
                <a:gd name="connsiteY15" fmla="*/ 147638 h 1033463"/>
                <a:gd name="connsiteX16" fmla="*/ 183356 w 559594"/>
                <a:gd name="connsiteY16" fmla="*/ 128588 h 1033463"/>
                <a:gd name="connsiteX17" fmla="*/ 169069 w 559594"/>
                <a:gd name="connsiteY17" fmla="*/ 114300 h 1033463"/>
                <a:gd name="connsiteX18" fmla="*/ 150019 w 559594"/>
                <a:gd name="connsiteY18" fmla="*/ 102394 h 1033463"/>
                <a:gd name="connsiteX19" fmla="*/ 126206 w 559594"/>
                <a:gd name="connsiteY19" fmla="*/ 95250 h 1033463"/>
                <a:gd name="connsiteX20" fmla="*/ 85725 w 559594"/>
                <a:gd name="connsiteY20" fmla="*/ 85725 h 1033463"/>
                <a:gd name="connsiteX21" fmla="*/ 40481 w 559594"/>
                <a:gd name="connsiteY21" fmla="*/ 76200 h 1033463"/>
                <a:gd name="connsiteX22" fmla="*/ 16669 w 559594"/>
                <a:gd name="connsiteY22" fmla="*/ 69057 h 1033463"/>
                <a:gd name="connsiteX23" fmla="*/ 4762 w 559594"/>
                <a:gd name="connsiteY23" fmla="*/ 57150 h 1033463"/>
                <a:gd name="connsiteX24" fmla="*/ 0 w 559594"/>
                <a:gd name="connsiteY24" fmla="*/ 42863 h 1033463"/>
                <a:gd name="connsiteX25" fmla="*/ 16669 w 559594"/>
                <a:gd name="connsiteY25" fmla="*/ 11907 h 1033463"/>
                <a:gd name="connsiteX26" fmla="*/ 126206 w 559594"/>
                <a:gd name="connsiteY26" fmla="*/ 0 h 1033463"/>
                <a:gd name="connsiteX27" fmla="*/ 183356 w 559594"/>
                <a:gd name="connsiteY27" fmla="*/ 14288 h 1033463"/>
                <a:gd name="connsiteX28" fmla="*/ 216694 w 559594"/>
                <a:gd name="connsiteY28" fmla="*/ 28575 h 1033463"/>
                <a:gd name="connsiteX29" fmla="*/ 254794 w 559594"/>
                <a:gd name="connsiteY29" fmla="*/ 52388 h 1033463"/>
                <a:gd name="connsiteX30" fmla="*/ 292894 w 559594"/>
                <a:gd name="connsiteY30" fmla="*/ 78582 h 1033463"/>
                <a:gd name="connsiteX31" fmla="*/ 321469 w 559594"/>
                <a:gd name="connsiteY31" fmla="*/ 104775 h 1033463"/>
                <a:gd name="connsiteX32" fmla="*/ 357187 w 559594"/>
                <a:gd name="connsiteY32" fmla="*/ 142875 h 1033463"/>
                <a:gd name="connsiteX33" fmla="*/ 390525 w 559594"/>
                <a:gd name="connsiteY33" fmla="*/ 178594 h 1033463"/>
                <a:gd name="connsiteX34" fmla="*/ 440531 w 559594"/>
                <a:gd name="connsiteY34" fmla="*/ 242888 h 1033463"/>
                <a:gd name="connsiteX35" fmla="*/ 485775 w 559594"/>
                <a:gd name="connsiteY35" fmla="*/ 335757 h 1033463"/>
                <a:gd name="connsiteX36" fmla="*/ 497681 w 559594"/>
                <a:gd name="connsiteY36" fmla="*/ 385763 h 1033463"/>
                <a:gd name="connsiteX37" fmla="*/ 514350 w 559594"/>
                <a:gd name="connsiteY37" fmla="*/ 466725 h 1033463"/>
                <a:gd name="connsiteX38" fmla="*/ 526256 w 559594"/>
                <a:gd name="connsiteY38" fmla="*/ 538163 h 1033463"/>
                <a:gd name="connsiteX39" fmla="*/ 535781 w 559594"/>
                <a:gd name="connsiteY39" fmla="*/ 609600 h 1033463"/>
                <a:gd name="connsiteX40" fmla="*/ 542925 w 559594"/>
                <a:gd name="connsiteY40" fmla="*/ 659607 h 1033463"/>
                <a:gd name="connsiteX41" fmla="*/ 550069 w 559594"/>
                <a:gd name="connsiteY41" fmla="*/ 719138 h 1033463"/>
                <a:gd name="connsiteX42" fmla="*/ 554831 w 559594"/>
                <a:gd name="connsiteY42" fmla="*/ 785813 h 1033463"/>
                <a:gd name="connsiteX43" fmla="*/ 559594 w 559594"/>
                <a:gd name="connsiteY43" fmla="*/ 890588 h 1033463"/>
                <a:gd name="connsiteX44" fmla="*/ 557212 w 559594"/>
                <a:gd name="connsiteY44" fmla="*/ 1033463 h 1033463"/>
                <a:gd name="connsiteX45" fmla="*/ 333375 w 559594"/>
                <a:gd name="connsiteY45" fmla="*/ 904875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033463">
                  <a:moveTo>
                    <a:pt x="333375" y="904875"/>
                  </a:moveTo>
                  <a:cubicBezTo>
                    <a:pt x="334169" y="880269"/>
                    <a:pt x="334962" y="855663"/>
                    <a:pt x="335756" y="831057"/>
                  </a:cubicBezTo>
                  <a:lnTo>
                    <a:pt x="335756" y="783432"/>
                  </a:lnTo>
                  <a:lnTo>
                    <a:pt x="335756" y="735807"/>
                  </a:lnTo>
                  <a:cubicBezTo>
                    <a:pt x="334962" y="716757"/>
                    <a:pt x="334169" y="697707"/>
                    <a:pt x="333375" y="678657"/>
                  </a:cubicBezTo>
                  <a:lnTo>
                    <a:pt x="330994" y="633413"/>
                  </a:lnTo>
                  <a:lnTo>
                    <a:pt x="328612" y="585788"/>
                  </a:lnTo>
                  <a:lnTo>
                    <a:pt x="321469" y="526257"/>
                  </a:lnTo>
                  <a:lnTo>
                    <a:pt x="316706" y="485775"/>
                  </a:lnTo>
                  <a:lnTo>
                    <a:pt x="309562" y="447675"/>
                  </a:lnTo>
                  <a:lnTo>
                    <a:pt x="276225" y="328613"/>
                  </a:lnTo>
                  <a:lnTo>
                    <a:pt x="254794" y="259557"/>
                  </a:lnTo>
                  <a:lnTo>
                    <a:pt x="245269" y="228600"/>
                  </a:lnTo>
                  <a:lnTo>
                    <a:pt x="235744" y="204788"/>
                  </a:lnTo>
                  <a:lnTo>
                    <a:pt x="216694" y="171450"/>
                  </a:lnTo>
                  <a:lnTo>
                    <a:pt x="200025" y="147638"/>
                  </a:lnTo>
                  <a:lnTo>
                    <a:pt x="183356" y="128588"/>
                  </a:lnTo>
                  <a:lnTo>
                    <a:pt x="169069" y="114300"/>
                  </a:lnTo>
                  <a:lnTo>
                    <a:pt x="150019" y="102394"/>
                  </a:lnTo>
                  <a:lnTo>
                    <a:pt x="126206" y="95250"/>
                  </a:lnTo>
                  <a:lnTo>
                    <a:pt x="85725" y="85725"/>
                  </a:lnTo>
                  <a:lnTo>
                    <a:pt x="40481" y="76200"/>
                  </a:lnTo>
                  <a:lnTo>
                    <a:pt x="16669" y="69057"/>
                  </a:lnTo>
                  <a:lnTo>
                    <a:pt x="4762" y="57150"/>
                  </a:lnTo>
                  <a:lnTo>
                    <a:pt x="0" y="42863"/>
                  </a:lnTo>
                  <a:lnTo>
                    <a:pt x="16669" y="11907"/>
                  </a:lnTo>
                  <a:lnTo>
                    <a:pt x="126206" y="0"/>
                  </a:lnTo>
                  <a:lnTo>
                    <a:pt x="183356" y="14288"/>
                  </a:lnTo>
                  <a:lnTo>
                    <a:pt x="216694" y="28575"/>
                  </a:lnTo>
                  <a:lnTo>
                    <a:pt x="254794" y="52388"/>
                  </a:lnTo>
                  <a:lnTo>
                    <a:pt x="292894" y="78582"/>
                  </a:lnTo>
                  <a:lnTo>
                    <a:pt x="321469" y="104775"/>
                  </a:lnTo>
                  <a:lnTo>
                    <a:pt x="357187" y="142875"/>
                  </a:lnTo>
                  <a:lnTo>
                    <a:pt x="390525" y="178594"/>
                  </a:lnTo>
                  <a:lnTo>
                    <a:pt x="440531" y="242888"/>
                  </a:lnTo>
                  <a:lnTo>
                    <a:pt x="485775" y="335757"/>
                  </a:lnTo>
                  <a:lnTo>
                    <a:pt x="497681" y="385763"/>
                  </a:lnTo>
                  <a:lnTo>
                    <a:pt x="514350" y="466725"/>
                  </a:lnTo>
                  <a:lnTo>
                    <a:pt x="526256" y="538163"/>
                  </a:lnTo>
                  <a:lnTo>
                    <a:pt x="535781" y="609600"/>
                  </a:lnTo>
                  <a:lnTo>
                    <a:pt x="542925" y="659607"/>
                  </a:lnTo>
                  <a:lnTo>
                    <a:pt x="550069" y="719138"/>
                  </a:lnTo>
                  <a:lnTo>
                    <a:pt x="554831" y="785813"/>
                  </a:lnTo>
                  <a:lnTo>
                    <a:pt x="559594" y="890588"/>
                  </a:lnTo>
                  <a:lnTo>
                    <a:pt x="557212" y="1033463"/>
                  </a:lnTo>
                  <a:lnTo>
                    <a:pt x="33337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2">
              <a:extLst>
                <a:ext uri="{FF2B5EF4-FFF2-40B4-BE49-F238E27FC236}">
                  <a16:creationId xmlns:a16="http://schemas.microsoft.com/office/drawing/2014/main" id="{0CA55A70-911E-41A9-9B3D-4DDDF009EDA6}"/>
                </a:ext>
              </a:extLst>
            </p:cNvPr>
            <p:cNvSpPr/>
            <p:nvPr/>
          </p:nvSpPr>
          <p:spPr>
            <a:xfrm>
              <a:off x="3975100" y="4903788"/>
              <a:ext cx="458788" cy="1136650"/>
            </a:xfrm>
            <a:custGeom>
              <a:avLst/>
              <a:gdLst>
                <a:gd name="connsiteX0" fmla="*/ 223838 w 459582"/>
                <a:gd name="connsiteY0" fmla="*/ 283369 h 1138237"/>
                <a:gd name="connsiteX1" fmla="*/ 226219 w 459582"/>
                <a:gd name="connsiteY1" fmla="*/ 221456 h 1138237"/>
                <a:gd name="connsiteX2" fmla="*/ 230982 w 459582"/>
                <a:gd name="connsiteY2" fmla="*/ 145256 h 1138237"/>
                <a:gd name="connsiteX3" fmla="*/ 233363 w 459582"/>
                <a:gd name="connsiteY3" fmla="*/ 97631 h 1138237"/>
                <a:gd name="connsiteX4" fmla="*/ 238125 w 459582"/>
                <a:gd name="connsiteY4" fmla="*/ 0 h 1138237"/>
                <a:gd name="connsiteX5" fmla="*/ 454819 w 459582"/>
                <a:gd name="connsiteY5" fmla="*/ 111919 h 1138237"/>
                <a:gd name="connsiteX6" fmla="*/ 459582 w 459582"/>
                <a:gd name="connsiteY6" fmla="*/ 226219 h 1138237"/>
                <a:gd name="connsiteX7" fmla="*/ 454819 w 459582"/>
                <a:gd name="connsiteY7" fmla="*/ 290512 h 1138237"/>
                <a:gd name="connsiteX8" fmla="*/ 447675 w 459582"/>
                <a:gd name="connsiteY8" fmla="*/ 376237 h 1138237"/>
                <a:gd name="connsiteX9" fmla="*/ 435769 w 459582"/>
                <a:gd name="connsiteY9" fmla="*/ 459581 h 1138237"/>
                <a:gd name="connsiteX10" fmla="*/ 423863 w 459582"/>
                <a:gd name="connsiteY10" fmla="*/ 533400 h 1138237"/>
                <a:gd name="connsiteX11" fmla="*/ 400050 w 459582"/>
                <a:gd name="connsiteY11" fmla="*/ 631031 h 1138237"/>
                <a:gd name="connsiteX12" fmla="*/ 378619 w 459582"/>
                <a:gd name="connsiteY12" fmla="*/ 707231 h 1138237"/>
                <a:gd name="connsiteX13" fmla="*/ 352425 w 459582"/>
                <a:gd name="connsiteY13" fmla="*/ 788194 h 1138237"/>
                <a:gd name="connsiteX14" fmla="*/ 319088 w 459582"/>
                <a:gd name="connsiteY14" fmla="*/ 850106 h 1138237"/>
                <a:gd name="connsiteX15" fmla="*/ 278607 w 459582"/>
                <a:gd name="connsiteY15" fmla="*/ 909637 h 1138237"/>
                <a:gd name="connsiteX16" fmla="*/ 228600 w 459582"/>
                <a:gd name="connsiteY16" fmla="*/ 981075 h 1138237"/>
                <a:gd name="connsiteX17" fmla="*/ 185738 w 459582"/>
                <a:gd name="connsiteY17" fmla="*/ 1031081 h 1138237"/>
                <a:gd name="connsiteX18" fmla="*/ 145257 w 459582"/>
                <a:gd name="connsiteY18" fmla="*/ 1078706 h 1138237"/>
                <a:gd name="connsiteX19" fmla="*/ 116682 w 459582"/>
                <a:gd name="connsiteY19" fmla="*/ 1104900 h 1138237"/>
                <a:gd name="connsiteX20" fmla="*/ 88107 w 459582"/>
                <a:gd name="connsiteY20" fmla="*/ 1126331 h 1138237"/>
                <a:gd name="connsiteX21" fmla="*/ 66675 w 459582"/>
                <a:gd name="connsiteY21" fmla="*/ 1133475 h 1138237"/>
                <a:gd name="connsiteX22" fmla="*/ 47625 w 459582"/>
                <a:gd name="connsiteY22" fmla="*/ 1138237 h 1138237"/>
                <a:gd name="connsiteX23" fmla="*/ 33338 w 459582"/>
                <a:gd name="connsiteY23" fmla="*/ 1138237 h 1138237"/>
                <a:gd name="connsiteX24" fmla="*/ 16669 w 459582"/>
                <a:gd name="connsiteY24" fmla="*/ 1126331 h 1138237"/>
                <a:gd name="connsiteX25" fmla="*/ 0 w 459582"/>
                <a:gd name="connsiteY25" fmla="*/ 1088231 h 1138237"/>
                <a:gd name="connsiteX26" fmla="*/ 85725 w 459582"/>
                <a:gd name="connsiteY26" fmla="*/ 709612 h 1138237"/>
                <a:gd name="connsiteX27" fmla="*/ 111919 w 459582"/>
                <a:gd name="connsiteY27" fmla="*/ 678656 h 1138237"/>
                <a:gd name="connsiteX28" fmla="*/ 138113 w 459582"/>
                <a:gd name="connsiteY28" fmla="*/ 633412 h 1138237"/>
                <a:gd name="connsiteX29" fmla="*/ 154782 w 459582"/>
                <a:gd name="connsiteY29" fmla="*/ 597694 h 1138237"/>
                <a:gd name="connsiteX30" fmla="*/ 173832 w 459582"/>
                <a:gd name="connsiteY30" fmla="*/ 552450 h 1138237"/>
                <a:gd name="connsiteX31" fmla="*/ 183357 w 459582"/>
                <a:gd name="connsiteY31" fmla="*/ 514350 h 1138237"/>
                <a:gd name="connsiteX32" fmla="*/ 195263 w 459582"/>
                <a:gd name="connsiteY32" fmla="*/ 469106 h 1138237"/>
                <a:gd name="connsiteX33" fmla="*/ 207169 w 459582"/>
                <a:gd name="connsiteY33" fmla="*/ 404812 h 1138237"/>
                <a:gd name="connsiteX34" fmla="*/ 223838 w 459582"/>
                <a:gd name="connsiteY34" fmla="*/ 283369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582" h="1138237">
                  <a:moveTo>
                    <a:pt x="223838" y="283369"/>
                  </a:moveTo>
                  <a:cubicBezTo>
                    <a:pt x="224632" y="262731"/>
                    <a:pt x="225425" y="242094"/>
                    <a:pt x="226219" y="221456"/>
                  </a:cubicBezTo>
                  <a:lnTo>
                    <a:pt x="230982" y="145256"/>
                  </a:lnTo>
                  <a:lnTo>
                    <a:pt x="233363" y="97631"/>
                  </a:lnTo>
                  <a:lnTo>
                    <a:pt x="238125" y="0"/>
                  </a:lnTo>
                  <a:lnTo>
                    <a:pt x="454819" y="111919"/>
                  </a:lnTo>
                  <a:lnTo>
                    <a:pt x="459582" y="226219"/>
                  </a:lnTo>
                  <a:lnTo>
                    <a:pt x="454819" y="290512"/>
                  </a:lnTo>
                  <a:lnTo>
                    <a:pt x="447675" y="376237"/>
                  </a:lnTo>
                  <a:lnTo>
                    <a:pt x="435769" y="459581"/>
                  </a:lnTo>
                  <a:lnTo>
                    <a:pt x="423863" y="533400"/>
                  </a:lnTo>
                  <a:lnTo>
                    <a:pt x="400050" y="631031"/>
                  </a:lnTo>
                  <a:lnTo>
                    <a:pt x="378619" y="707231"/>
                  </a:lnTo>
                  <a:lnTo>
                    <a:pt x="352425" y="788194"/>
                  </a:lnTo>
                  <a:lnTo>
                    <a:pt x="319088" y="850106"/>
                  </a:lnTo>
                  <a:lnTo>
                    <a:pt x="278607" y="909637"/>
                  </a:lnTo>
                  <a:lnTo>
                    <a:pt x="228600" y="981075"/>
                  </a:lnTo>
                  <a:lnTo>
                    <a:pt x="185738" y="1031081"/>
                  </a:lnTo>
                  <a:lnTo>
                    <a:pt x="145257" y="1078706"/>
                  </a:lnTo>
                  <a:lnTo>
                    <a:pt x="116682" y="1104900"/>
                  </a:lnTo>
                  <a:lnTo>
                    <a:pt x="88107" y="1126331"/>
                  </a:lnTo>
                  <a:lnTo>
                    <a:pt x="66675" y="1133475"/>
                  </a:lnTo>
                  <a:lnTo>
                    <a:pt x="47625" y="1138237"/>
                  </a:lnTo>
                  <a:lnTo>
                    <a:pt x="33338" y="1138237"/>
                  </a:lnTo>
                  <a:lnTo>
                    <a:pt x="16669" y="1126331"/>
                  </a:lnTo>
                  <a:lnTo>
                    <a:pt x="0" y="1088231"/>
                  </a:lnTo>
                  <a:lnTo>
                    <a:pt x="85725" y="709612"/>
                  </a:lnTo>
                  <a:lnTo>
                    <a:pt x="111919" y="678656"/>
                  </a:lnTo>
                  <a:lnTo>
                    <a:pt x="138113" y="633412"/>
                  </a:lnTo>
                  <a:lnTo>
                    <a:pt x="154782" y="597694"/>
                  </a:lnTo>
                  <a:lnTo>
                    <a:pt x="173832" y="552450"/>
                  </a:lnTo>
                  <a:lnTo>
                    <a:pt x="183357" y="514350"/>
                  </a:lnTo>
                  <a:lnTo>
                    <a:pt x="195263" y="469106"/>
                  </a:lnTo>
                  <a:lnTo>
                    <a:pt x="207169" y="404812"/>
                  </a:lnTo>
                  <a:lnTo>
                    <a:pt x="223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3">
              <a:extLst>
                <a:ext uri="{FF2B5EF4-FFF2-40B4-BE49-F238E27FC236}">
                  <a16:creationId xmlns:a16="http://schemas.microsoft.com/office/drawing/2014/main" id="{E34DC25E-880E-4A08-A8E7-38470B2EA324}"/>
                </a:ext>
              </a:extLst>
            </p:cNvPr>
            <p:cNvSpPr/>
            <p:nvPr/>
          </p:nvSpPr>
          <p:spPr>
            <a:xfrm>
              <a:off x="3451225" y="5553075"/>
              <a:ext cx="654050" cy="484188"/>
            </a:xfrm>
            <a:custGeom>
              <a:avLst/>
              <a:gdLst>
                <a:gd name="connsiteX0" fmla="*/ 207169 w 654844"/>
                <a:gd name="connsiteY0" fmla="*/ 52388 h 483394"/>
                <a:gd name="connsiteX1" fmla="*/ 330994 w 654844"/>
                <a:gd name="connsiteY1" fmla="*/ 80963 h 483394"/>
                <a:gd name="connsiteX2" fmla="*/ 428625 w 654844"/>
                <a:gd name="connsiteY2" fmla="*/ 104775 h 483394"/>
                <a:gd name="connsiteX3" fmla="*/ 471488 w 654844"/>
                <a:gd name="connsiteY3" fmla="*/ 111919 h 483394"/>
                <a:gd name="connsiteX4" fmla="*/ 492919 w 654844"/>
                <a:gd name="connsiteY4" fmla="*/ 109538 h 483394"/>
                <a:gd name="connsiteX5" fmla="*/ 523875 w 654844"/>
                <a:gd name="connsiteY5" fmla="*/ 107156 h 483394"/>
                <a:gd name="connsiteX6" fmla="*/ 554832 w 654844"/>
                <a:gd name="connsiteY6" fmla="*/ 97631 h 483394"/>
                <a:gd name="connsiteX7" fmla="*/ 583407 w 654844"/>
                <a:gd name="connsiteY7" fmla="*/ 83344 h 483394"/>
                <a:gd name="connsiteX8" fmla="*/ 609600 w 654844"/>
                <a:gd name="connsiteY8" fmla="*/ 59531 h 483394"/>
                <a:gd name="connsiteX9" fmla="*/ 628650 w 654844"/>
                <a:gd name="connsiteY9" fmla="*/ 40481 h 483394"/>
                <a:gd name="connsiteX10" fmla="*/ 654844 w 654844"/>
                <a:gd name="connsiteY10" fmla="*/ 0 h 483394"/>
                <a:gd name="connsiteX11" fmla="*/ 554832 w 654844"/>
                <a:gd name="connsiteY11" fmla="*/ 483394 h 483394"/>
                <a:gd name="connsiteX12" fmla="*/ 542925 w 654844"/>
                <a:gd name="connsiteY12" fmla="*/ 473869 h 483394"/>
                <a:gd name="connsiteX13" fmla="*/ 521494 w 654844"/>
                <a:gd name="connsiteY13" fmla="*/ 435769 h 483394"/>
                <a:gd name="connsiteX14" fmla="*/ 509588 w 654844"/>
                <a:gd name="connsiteY14" fmla="*/ 407194 h 483394"/>
                <a:gd name="connsiteX15" fmla="*/ 492919 w 654844"/>
                <a:gd name="connsiteY15" fmla="*/ 373856 h 483394"/>
                <a:gd name="connsiteX16" fmla="*/ 481013 w 654844"/>
                <a:gd name="connsiteY16" fmla="*/ 354806 h 483394"/>
                <a:gd name="connsiteX17" fmla="*/ 459582 w 654844"/>
                <a:gd name="connsiteY17" fmla="*/ 323850 h 483394"/>
                <a:gd name="connsiteX18" fmla="*/ 435769 w 654844"/>
                <a:gd name="connsiteY18" fmla="*/ 300038 h 483394"/>
                <a:gd name="connsiteX19" fmla="*/ 423863 w 654844"/>
                <a:gd name="connsiteY19" fmla="*/ 288131 h 483394"/>
                <a:gd name="connsiteX20" fmla="*/ 400050 w 654844"/>
                <a:gd name="connsiteY20" fmla="*/ 269081 h 483394"/>
                <a:gd name="connsiteX21" fmla="*/ 376238 w 654844"/>
                <a:gd name="connsiteY21" fmla="*/ 250031 h 483394"/>
                <a:gd name="connsiteX22" fmla="*/ 338138 w 654844"/>
                <a:gd name="connsiteY22" fmla="*/ 228600 h 483394"/>
                <a:gd name="connsiteX23" fmla="*/ 290513 w 654844"/>
                <a:gd name="connsiteY23" fmla="*/ 200025 h 483394"/>
                <a:gd name="connsiteX24" fmla="*/ 226219 w 654844"/>
                <a:gd name="connsiteY24" fmla="*/ 164306 h 483394"/>
                <a:gd name="connsiteX25" fmla="*/ 126207 w 654844"/>
                <a:gd name="connsiteY25" fmla="*/ 114300 h 483394"/>
                <a:gd name="connsiteX26" fmla="*/ 38100 w 654844"/>
                <a:gd name="connsiteY26" fmla="*/ 73819 h 483394"/>
                <a:gd name="connsiteX27" fmla="*/ 16669 w 654844"/>
                <a:gd name="connsiteY27" fmla="*/ 61913 h 483394"/>
                <a:gd name="connsiteX28" fmla="*/ 4763 w 654844"/>
                <a:gd name="connsiteY28" fmla="*/ 47625 h 483394"/>
                <a:gd name="connsiteX29" fmla="*/ 0 w 654844"/>
                <a:gd name="connsiteY29" fmla="*/ 30956 h 483394"/>
                <a:gd name="connsiteX30" fmla="*/ 4763 w 654844"/>
                <a:gd name="connsiteY30" fmla="*/ 21431 h 483394"/>
                <a:gd name="connsiteX31" fmla="*/ 14288 w 654844"/>
                <a:gd name="connsiteY31" fmla="*/ 16669 h 483394"/>
                <a:gd name="connsiteX32" fmla="*/ 35719 w 654844"/>
                <a:gd name="connsiteY32" fmla="*/ 14288 h 483394"/>
                <a:gd name="connsiteX33" fmla="*/ 97632 w 654844"/>
                <a:gd name="connsiteY33" fmla="*/ 26194 h 483394"/>
                <a:gd name="connsiteX34" fmla="*/ 207169 w 654844"/>
                <a:gd name="connsiteY34" fmla="*/ 52388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483394">
                  <a:moveTo>
                    <a:pt x="207169" y="52388"/>
                  </a:moveTo>
                  <a:lnTo>
                    <a:pt x="330994" y="80963"/>
                  </a:lnTo>
                  <a:lnTo>
                    <a:pt x="428625" y="104775"/>
                  </a:lnTo>
                  <a:lnTo>
                    <a:pt x="471488" y="111919"/>
                  </a:lnTo>
                  <a:lnTo>
                    <a:pt x="492919" y="109538"/>
                  </a:lnTo>
                  <a:lnTo>
                    <a:pt x="523875" y="107156"/>
                  </a:lnTo>
                  <a:lnTo>
                    <a:pt x="554832" y="97631"/>
                  </a:lnTo>
                  <a:lnTo>
                    <a:pt x="583407" y="83344"/>
                  </a:lnTo>
                  <a:lnTo>
                    <a:pt x="609600" y="59531"/>
                  </a:lnTo>
                  <a:lnTo>
                    <a:pt x="628650" y="40481"/>
                  </a:lnTo>
                  <a:lnTo>
                    <a:pt x="654844" y="0"/>
                  </a:lnTo>
                  <a:lnTo>
                    <a:pt x="554832" y="483394"/>
                  </a:lnTo>
                  <a:lnTo>
                    <a:pt x="542925" y="473869"/>
                  </a:lnTo>
                  <a:lnTo>
                    <a:pt x="521494" y="435769"/>
                  </a:lnTo>
                  <a:lnTo>
                    <a:pt x="509588" y="407194"/>
                  </a:lnTo>
                  <a:lnTo>
                    <a:pt x="492919" y="373856"/>
                  </a:lnTo>
                  <a:lnTo>
                    <a:pt x="481013" y="354806"/>
                  </a:lnTo>
                  <a:lnTo>
                    <a:pt x="459582" y="323850"/>
                  </a:lnTo>
                  <a:lnTo>
                    <a:pt x="435769" y="300038"/>
                  </a:lnTo>
                  <a:lnTo>
                    <a:pt x="423863" y="288131"/>
                  </a:lnTo>
                  <a:lnTo>
                    <a:pt x="400050" y="269081"/>
                  </a:lnTo>
                  <a:lnTo>
                    <a:pt x="376238" y="250031"/>
                  </a:lnTo>
                  <a:lnTo>
                    <a:pt x="338138" y="228600"/>
                  </a:lnTo>
                  <a:lnTo>
                    <a:pt x="290513" y="200025"/>
                  </a:lnTo>
                  <a:lnTo>
                    <a:pt x="226219" y="164306"/>
                  </a:lnTo>
                  <a:lnTo>
                    <a:pt x="126207" y="114300"/>
                  </a:lnTo>
                  <a:lnTo>
                    <a:pt x="38100" y="73819"/>
                  </a:lnTo>
                  <a:lnTo>
                    <a:pt x="16669" y="61913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4763" y="21431"/>
                  </a:lnTo>
                  <a:lnTo>
                    <a:pt x="14288" y="16669"/>
                  </a:lnTo>
                  <a:lnTo>
                    <a:pt x="35719" y="14288"/>
                  </a:lnTo>
                  <a:lnTo>
                    <a:pt x="97632" y="26194"/>
                  </a:lnTo>
                  <a:lnTo>
                    <a:pt x="2071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54">
              <a:extLst>
                <a:ext uri="{FF2B5EF4-FFF2-40B4-BE49-F238E27FC236}">
                  <a16:creationId xmlns:a16="http://schemas.microsoft.com/office/drawing/2014/main" id="{311385F7-E784-46C6-80FC-13C80B356BE7}"/>
                </a:ext>
              </a:extLst>
            </p:cNvPr>
            <p:cNvSpPr/>
            <p:nvPr/>
          </p:nvSpPr>
          <p:spPr>
            <a:xfrm>
              <a:off x="2728913" y="4029075"/>
              <a:ext cx="2189162" cy="1208088"/>
            </a:xfrm>
            <a:custGeom>
              <a:avLst/>
              <a:gdLst>
                <a:gd name="connsiteX0" fmla="*/ 1916906 w 2188368"/>
                <a:gd name="connsiteY0" fmla="*/ 121444 h 1207294"/>
                <a:gd name="connsiteX1" fmla="*/ 1740693 w 2188368"/>
                <a:gd name="connsiteY1" fmla="*/ 211931 h 1207294"/>
                <a:gd name="connsiteX2" fmla="*/ 1562100 w 2188368"/>
                <a:gd name="connsiteY2" fmla="*/ 297656 h 1207294"/>
                <a:gd name="connsiteX3" fmla="*/ 1421606 w 2188368"/>
                <a:gd name="connsiteY3" fmla="*/ 378619 h 1207294"/>
                <a:gd name="connsiteX4" fmla="*/ 1228725 w 2188368"/>
                <a:gd name="connsiteY4" fmla="*/ 471488 h 1207294"/>
                <a:gd name="connsiteX5" fmla="*/ 952500 w 2188368"/>
                <a:gd name="connsiteY5" fmla="*/ 600075 h 1207294"/>
                <a:gd name="connsiteX6" fmla="*/ 664368 w 2188368"/>
                <a:gd name="connsiteY6" fmla="*/ 731044 h 1207294"/>
                <a:gd name="connsiteX7" fmla="*/ 502443 w 2188368"/>
                <a:gd name="connsiteY7" fmla="*/ 804863 h 1207294"/>
                <a:gd name="connsiteX8" fmla="*/ 371475 w 2188368"/>
                <a:gd name="connsiteY8" fmla="*/ 862013 h 1207294"/>
                <a:gd name="connsiteX9" fmla="*/ 311943 w 2188368"/>
                <a:gd name="connsiteY9" fmla="*/ 883444 h 1207294"/>
                <a:gd name="connsiteX10" fmla="*/ 288131 w 2188368"/>
                <a:gd name="connsiteY10" fmla="*/ 888206 h 1207294"/>
                <a:gd name="connsiteX11" fmla="*/ 266700 w 2188368"/>
                <a:gd name="connsiteY11" fmla="*/ 890588 h 1207294"/>
                <a:gd name="connsiteX12" fmla="*/ 242887 w 2188368"/>
                <a:gd name="connsiteY12" fmla="*/ 892969 h 1207294"/>
                <a:gd name="connsiteX13" fmla="*/ 211931 w 2188368"/>
                <a:gd name="connsiteY13" fmla="*/ 888206 h 1207294"/>
                <a:gd name="connsiteX14" fmla="*/ 180975 w 2188368"/>
                <a:gd name="connsiteY14" fmla="*/ 878681 h 1207294"/>
                <a:gd name="connsiteX15" fmla="*/ 152400 w 2188368"/>
                <a:gd name="connsiteY15" fmla="*/ 864394 h 1207294"/>
                <a:gd name="connsiteX16" fmla="*/ 130968 w 2188368"/>
                <a:gd name="connsiteY16" fmla="*/ 847725 h 1207294"/>
                <a:gd name="connsiteX17" fmla="*/ 107156 w 2188368"/>
                <a:gd name="connsiteY17" fmla="*/ 828675 h 1207294"/>
                <a:gd name="connsiteX18" fmla="*/ 85725 w 2188368"/>
                <a:gd name="connsiteY18" fmla="*/ 797719 h 1207294"/>
                <a:gd name="connsiteX19" fmla="*/ 71437 w 2188368"/>
                <a:gd name="connsiteY19" fmla="*/ 781050 h 1207294"/>
                <a:gd name="connsiteX20" fmla="*/ 57150 w 2188368"/>
                <a:gd name="connsiteY20" fmla="*/ 766763 h 1207294"/>
                <a:gd name="connsiteX21" fmla="*/ 40481 w 2188368"/>
                <a:gd name="connsiteY21" fmla="*/ 754856 h 1207294"/>
                <a:gd name="connsiteX22" fmla="*/ 23812 w 2188368"/>
                <a:gd name="connsiteY22" fmla="*/ 752475 h 1207294"/>
                <a:gd name="connsiteX23" fmla="*/ 11906 w 2188368"/>
                <a:gd name="connsiteY23" fmla="*/ 757238 h 1207294"/>
                <a:gd name="connsiteX24" fmla="*/ 2381 w 2188368"/>
                <a:gd name="connsiteY24" fmla="*/ 769144 h 1207294"/>
                <a:gd name="connsiteX25" fmla="*/ 0 w 2188368"/>
                <a:gd name="connsiteY25" fmla="*/ 802481 h 1207294"/>
                <a:gd name="connsiteX26" fmla="*/ 4762 w 2188368"/>
                <a:gd name="connsiteY26" fmla="*/ 842963 h 1207294"/>
                <a:gd name="connsiteX27" fmla="*/ 11906 w 2188368"/>
                <a:gd name="connsiteY27" fmla="*/ 869156 h 1207294"/>
                <a:gd name="connsiteX28" fmla="*/ 42862 w 2188368"/>
                <a:gd name="connsiteY28" fmla="*/ 950119 h 1207294"/>
                <a:gd name="connsiteX29" fmla="*/ 80962 w 2188368"/>
                <a:gd name="connsiteY29" fmla="*/ 1026319 h 1207294"/>
                <a:gd name="connsiteX30" fmla="*/ 104775 w 2188368"/>
                <a:gd name="connsiteY30" fmla="*/ 1069181 h 1207294"/>
                <a:gd name="connsiteX31" fmla="*/ 119062 w 2188368"/>
                <a:gd name="connsiteY31" fmla="*/ 1090613 h 1207294"/>
                <a:gd name="connsiteX32" fmla="*/ 150018 w 2188368"/>
                <a:gd name="connsiteY32" fmla="*/ 1131094 h 1207294"/>
                <a:gd name="connsiteX33" fmla="*/ 173831 w 2188368"/>
                <a:gd name="connsiteY33" fmla="*/ 1154906 h 1207294"/>
                <a:gd name="connsiteX34" fmla="*/ 202406 w 2188368"/>
                <a:gd name="connsiteY34" fmla="*/ 1178719 h 1207294"/>
                <a:gd name="connsiteX35" fmla="*/ 219075 w 2188368"/>
                <a:gd name="connsiteY35" fmla="*/ 1190625 h 1207294"/>
                <a:gd name="connsiteX36" fmla="*/ 245268 w 2188368"/>
                <a:gd name="connsiteY36" fmla="*/ 1202531 h 1207294"/>
                <a:gd name="connsiteX37" fmla="*/ 273843 w 2188368"/>
                <a:gd name="connsiteY37" fmla="*/ 1207294 h 1207294"/>
                <a:gd name="connsiteX38" fmla="*/ 307181 w 2188368"/>
                <a:gd name="connsiteY38" fmla="*/ 1207294 h 1207294"/>
                <a:gd name="connsiteX39" fmla="*/ 335756 w 2188368"/>
                <a:gd name="connsiteY39" fmla="*/ 1200150 h 1207294"/>
                <a:gd name="connsiteX40" fmla="*/ 369093 w 2188368"/>
                <a:gd name="connsiteY40" fmla="*/ 1183481 h 1207294"/>
                <a:gd name="connsiteX41" fmla="*/ 388143 w 2188368"/>
                <a:gd name="connsiteY41" fmla="*/ 1162050 h 1207294"/>
                <a:gd name="connsiteX42" fmla="*/ 426243 w 2188368"/>
                <a:gd name="connsiteY42" fmla="*/ 1128713 h 1207294"/>
                <a:gd name="connsiteX43" fmla="*/ 476250 w 2188368"/>
                <a:gd name="connsiteY43" fmla="*/ 1088231 h 1207294"/>
                <a:gd name="connsiteX44" fmla="*/ 516731 w 2188368"/>
                <a:gd name="connsiteY44" fmla="*/ 1062038 h 1207294"/>
                <a:gd name="connsiteX45" fmla="*/ 661987 w 2188368"/>
                <a:gd name="connsiteY45" fmla="*/ 983456 h 1207294"/>
                <a:gd name="connsiteX46" fmla="*/ 862012 w 2188368"/>
                <a:gd name="connsiteY46" fmla="*/ 869156 h 1207294"/>
                <a:gd name="connsiteX47" fmla="*/ 1069181 w 2188368"/>
                <a:gd name="connsiteY47" fmla="*/ 754856 h 1207294"/>
                <a:gd name="connsiteX48" fmla="*/ 1295400 w 2188368"/>
                <a:gd name="connsiteY48" fmla="*/ 628650 h 1207294"/>
                <a:gd name="connsiteX49" fmla="*/ 1473993 w 2188368"/>
                <a:gd name="connsiteY49" fmla="*/ 531019 h 1207294"/>
                <a:gd name="connsiteX50" fmla="*/ 1750218 w 2188368"/>
                <a:gd name="connsiteY50" fmla="*/ 352425 h 1207294"/>
                <a:gd name="connsiteX51" fmla="*/ 1905000 w 2188368"/>
                <a:gd name="connsiteY51" fmla="*/ 245269 h 1207294"/>
                <a:gd name="connsiteX52" fmla="*/ 2107406 w 2188368"/>
                <a:gd name="connsiteY52" fmla="*/ 100013 h 1207294"/>
                <a:gd name="connsiteX53" fmla="*/ 2145506 w 2188368"/>
                <a:gd name="connsiteY53" fmla="*/ 73819 h 1207294"/>
                <a:gd name="connsiteX54" fmla="*/ 2162175 w 2188368"/>
                <a:gd name="connsiteY54" fmla="*/ 59531 h 1207294"/>
                <a:gd name="connsiteX55" fmla="*/ 2176462 w 2188368"/>
                <a:gd name="connsiteY55" fmla="*/ 42863 h 1207294"/>
                <a:gd name="connsiteX56" fmla="*/ 2185987 w 2188368"/>
                <a:gd name="connsiteY56" fmla="*/ 26194 h 1207294"/>
                <a:gd name="connsiteX57" fmla="*/ 2188368 w 2188368"/>
                <a:gd name="connsiteY57" fmla="*/ 16669 h 1207294"/>
                <a:gd name="connsiteX58" fmla="*/ 2185987 w 2188368"/>
                <a:gd name="connsiteY58" fmla="*/ 9525 h 1207294"/>
                <a:gd name="connsiteX59" fmla="*/ 2181225 w 2188368"/>
                <a:gd name="connsiteY59" fmla="*/ 2381 h 1207294"/>
                <a:gd name="connsiteX60" fmla="*/ 2174081 w 2188368"/>
                <a:gd name="connsiteY60" fmla="*/ 0 h 1207294"/>
                <a:gd name="connsiteX61" fmla="*/ 2155031 w 2188368"/>
                <a:gd name="connsiteY61" fmla="*/ 0 h 1207294"/>
                <a:gd name="connsiteX62" fmla="*/ 2131218 w 2188368"/>
                <a:gd name="connsiteY62" fmla="*/ 4763 h 1207294"/>
                <a:gd name="connsiteX63" fmla="*/ 2102643 w 2188368"/>
                <a:gd name="connsiteY63" fmla="*/ 19050 h 1207294"/>
                <a:gd name="connsiteX64" fmla="*/ 2014537 w 2188368"/>
                <a:gd name="connsiteY64" fmla="*/ 69056 h 1207294"/>
                <a:gd name="connsiteX65" fmla="*/ 1916906 w 2188368"/>
                <a:gd name="connsiteY65" fmla="*/ 12144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88368" h="1207294">
                  <a:moveTo>
                    <a:pt x="1916906" y="121444"/>
                  </a:moveTo>
                  <a:lnTo>
                    <a:pt x="1740693" y="211931"/>
                  </a:lnTo>
                  <a:lnTo>
                    <a:pt x="1562100" y="297656"/>
                  </a:lnTo>
                  <a:lnTo>
                    <a:pt x="1421606" y="378619"/>
                  </a:lnTo>
                  <a:lnTo>
                    <a:pt x="1228725" y="471488"/>
                  </a:lnTo>
                  <a:lnTo>
                    <a:pt x="952500" y="600075"/>
                  </a:lnTo>
                  <a:lnTo>
                    <a:pt x="664368" y="731044"/>
                  </a:lnTo>
                  <a:lnTo>
                    <a:pt x="502443" y="804863"/>
                  </a:lnTo>
                  <a:lnTo>
                    <a:pt x="371475" y="862013"/>
                  </a:lnTo>
                  <a:lnTo>
                    <a:pt x="311943" y="883444"/>
                  </a:lnTo>
                  <a:lnTo>
                    <a:pt x="288131" y="888206"/>
                  </a:lnTo>
                  <a:lnTo>
                    <a:pt x="266700" y="890588"/>
                  </a:lnTo>
                  <a:lnTo>
                    <a:pt x="242887" y="892969"/>
                  </a:lnTo>
                  <a:lnTo>
                    <a:pt x="211931" y="888206"/>
                  </a:lnTo>
                  <a:lnTo>
                    <a:pt x="180975" y="878681"/>
                  </a:lnTo>
                  <a:lnTo>
                    <a:pt x="152400" y="864394"/>
                  </a:lnTo>
                  <a:lnTo>
                    <a:pt x="130968" y="847725"/>
                  </a:lnTo>
                  <a:lnTo>
                    <a:pt x="107156" y="828675"/>
                  </a:lnTo>
                  <a:lnTo>
                    <a:pt x="85725" y="797719"/>
                  </a:lnTo>
                  <a:lnTo>
                    <a:pt x="71437" y="781050"/>
                  </a:lnTo>
                  <a:lnTo>
                    <a:pt x="57150" y="766763"/>
                  </a:lnTo>
                  <a:lnTo>
                    <a:pt x="40481" y="754856"/>
                  </a:lnTo>
                  <a:lnTo>
                    <a:pt x="23812" y="752475"/>
                  </a:lnTo>
                  <a:lnTo>
                    <a:pt x="11906" y="757238"/>
                  </a:lnTo>
                  <a:lnTo>
                    <a:pt x="2381" y="769144"/>
                  </a:lnTo>
                  <a:lnTo>
                    <a:pt x="0" y="802481"/>
                  </a:lnTo>
                  <a:lnTo>
                    <a:pt x="4762" y="842963"/>
                  </a:lnTo>
                  <a:lnTo>
                    <a:pt x="11906" y="869156"/>
                  </a:lnTo>
                  <a:lnTo>
                    <a:pt x="42862" y="950119"/>
                  </a:lnTo>
                  <a:lnTo>
                    <a:pt x="80962" y="1026319"/>
                  </a:lnTo>
                  <a:lnTo>
                    <a:pt x="104775" y="1069181"/>
                  </a:lnTo>
                  <a:lnTo>
                    <a:pt x="119062" y="1090613"/>
                  </a:lnTo>
                  <a:lnTo>
                    <a:pt x="150018" y="1131094"/>
                  </a:lnTo>
                  <a:lnTo>
                    <a:pt x="173831" y="1154906"/>
                  </a:lnTo>
                  <a:lnTo>
                    <a:pt x="202406" y="1178719"/>
                  </a:lnTo>
                  <a:lnTo>
                    <a:pt x="219075" y="1190625"/>
                  </a:lnTo>
                  <a:lnTo>
                    <a:pt x="245268" y="1202531"/>
                  </a:lnTo>
                  <a:lnTo>
                    <a:pt x="273843" y="1207294"/>
                  </a:lnTo>
                  <a:lnTo>
                    <a:pt x="307181" y="1207294"/>
                  </a:lnTo>
                  <a:lnTo>
                    <a:pt x="335756" y="1200150"/>
                  </a:lnTo>
                  <a:lnTo>
                    <a:pt x="369093" y="1183481"/>
                  </a:lnTo>
                  <a:lnTo>
                    <a:pt x="388143" y="1162050"/>
                  </a:lnTo>
                  <a:lnTo>
                    <a:pt x="426243" y="1128713"/>
                  </a:lnTo>
                  <a:lnTo>
                    <a:pt x="476250" y="1088231"/>
                  </a:lnTo>
                  <a:lnTo>
                    <a:pt x="516731" y="1062038"/>
                  </a:lnTo>
                  <a:lnTo>
                    <a:pt x="661987" y="983456"/>
                  </a:lnTo>
                  <a:lnTo>
                    <a:pt x="862012" y="869156"/>
                  </a:lnTo>
                  <a:lnTo>
                    <a:pt x="1069181" y="754856"/>
                  </a:lnTo>
                  <a:lnTo>
                    <a:pt x="1295400" y="628650"/>
                  </a:lnTo>
                  <a:lnTo>
                    <a:pt x="1473993" y="531019"/>
                  </a:lnTo>
                  <a:lnTo>
                    <a:pt x="1750218" y="352425"/>
                  </a:lnTo>
                  <a:lnTo>
                    <a:pt x="1905000" y="245269"/>
                  </a:lnTo>
                  <a:lnTo>
                    <a:pt x="2107406" y="100013"/>
                  </a:lnTo>
                  <a:lnTo>
                    <a:pt x="2145506" y="73819"/>
                  </a:lnTo>
                  <a:lnTo>
                    <a:pt x="2162175" y="59531"/>
                  </a:lnTo>
                  <a:lnTo>
                    <a:pt x="2176462" y="42863"/>
                  </a:lnTo>
                  <a:lnTo>
                    <a:pt x="2185987" y="26194"/>
                  </a:lnTo>
                  <a:lnTo>
                    <a:pt x="2188368" y="16669"/>
                  </a:lnTo>
                  <a:lnTo>
                    <a:pt x="2185987" y="9525"/>
                  </a:lnTo>
                  <a:lnTo>
                    <a:pt x="2181225" y="2381"/>
                  </a:lnTo>
                  <a:lnTo>
                    <a:pt x="2174081" y="0"/>
                  </a:lnTo>
                  <a:lnTo>
                    <a:pt x="2155031" y="0"/>
                  </a:lnTo>
                  <a:lnTo>
                    <a:pt x="2131218" y="4763"/>
                  </a:lnTo>
                  <a:lnTo>
                    <a:pt x="2102643" y="19050"/>
                  </a:lnTo>
                  <a:lnTo>
                    <a:pt x="2014537" y="69056"/>
                  </a:lnTo>
                  <a:lnTo>
                    <a:pt x="19169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6">
              <a:extLst>
                <a:ext uri="{FF2B5EF4-FFF2-40B4-BE49-F238E27FC236}">
                  <a16:creationId xmlns:a16="http://schemas.microsoft.com/office/drawing/2014/main" id="{753334D8-92AD-40F9-BAAC-1272C44E707D}"/>
                </a:ext>
              </a:extLst>
            </p:cNvPr>
            <p:cNvSpPr/>
            <p:nvPr/>
          </p:nvSpPr>
          <p:spPr>
            <a:xfrm rot="16200000">
              <a:off x="4394994" y="2674144"/>
              <a:ext cx="4105275" cy="2189163"/>
            </a:xfrm>
            <a:custGeom>
              <a:avLst/>
              <a:gdLst>
                <a:gd name="connsiteX0" fmla="*/ 2416152 w 4104788"/>
                <a:gd name="connsiteY0" fmla="*/ 170198 h 2189220"/>
                <a:gd name="connsiteX1" fmla="*/ 2739863 w 4104788"/>
                <a:gd name="connsiteY1" fmla="*/ 176873 h 2189220"/>
                <a:gd name="connsiteX2" fmla="*/ 3023527 w 4104788"/>
                <a:gd name="connsiteY2" fmla="*/ 183547 h 2189220"/>
                <a:gd name="connsiteX3" fmla="*/ 3270482 w 4104788"/>
                <a:gd name="connsiteY3" fmla="*/ 186884 h 2189220"/>
                <a:gd name="connsiteX4" fmla="*/ 3574170 w 4104788"/>
                <a:gd name="connsiteY4" fmla="*/ 193559 h 2189220"/>
                <a:gd name="connsiteX5" fmla="*/ 3614216 w 4104788"/>
                <a:gd name="connsiteY5" fmla="*/ 196896 h 2189220"/>
                <a:gd name="connsiteX6" fmla="*/ 3687635 w 4104788"/>
                <a:gd name="connsiteY6" fmla="*/ 200233 h 2189220"/>
                <a:gd name="connsiteX7" fmla="*/ 3764391 w 4104788"/>
                <a:gd name="connsiteY7" fmla="*/ 200233 h 2189220"/>
                <a:gd name="connsiteX8" fmla="*/ 3811113 w 4104788"/>
                <a:gd name="connsiteY8" fmla="*/ 193559 h 2189220"/>
                <a:gd name="connsiteX9" fmla="*/ 3871183 w 4104788"/>
                <a:gd name="connsiteY9" fmla="*/ 176873 h 2189220"/>
                <a:gd name="connsiteX10" fmla="*/ 3897880 w 4104788"/>
                <a:gd name="connsiteY10" fmla="*/ 163524 h 2189220"/>
                <a:gd name="connsiteX11" fmla="*/ 3931253 w 4104788"/>
                <a:gd name="connsiteY11" fmla="*/ 136826 h 2189220"/>
                <a:gd name="connsiteX12" fmla="*/ 3994660 w 4104788"/>
                <a:gd name="connsiteY12" fmla="*/ 73419 h 2189220"/>
                <a:gd name="connsiteX13" fmla="*/ 4041381 w 4104788"/>
                <a:gd name="connsiteY13" fmla="*/ 16686 h 2189220"/>
                <a:gd name="connsiteX14" fmla="*/ 4064742 w 4104788"/>
                <a:gd name="connsiteY14" fmla="*/ 3337 h 2189220"/>
                <a:gd name="connsiteX15" fmla="*/ 4081428 w 4104788"/>
                <a:gd name="connsiteY15" fmla="*/ 0 h 2189220"/>
                <a:gd name="connsiteX16" fmla="*/ 4088102 w 4104788"/>
                <a:gd name="connsiteY16" fmla="*/ 0 h 2189220"/>
                <a:gd name="connsiteX17" fmla="*/ 4094777 w 4104788"/>
                <a:gd name="connsiteY17" fmla="*/ 3337 h 2189220"/>
                <a:gd name="connsiteX18" fmla="*/ 4101451 w 4104788"/>
                <a:gd name="connsiteY18" fmla="*/ 6674 h 2189220"/>
                <a:gd name="connsiteX19" fmla="*/ 4104788 w 4104788"/>
                <a:gd name="connsiteY19" fmla="*/ 23360 h 2189220"/>
                <a:gd name="connsiteX20" fmla="*/ 4101451 w 4104788"/>
                <a:gd name="connsiteY20" fmla="*/ 60070 h 2189220"/>
                <a:gd name="connsiteX21" fmla="*/ 4084765 w 4104788"/>
                <a:gd name="connsiteY21" fmla="*/ 120140 h 2189220"/>
                <a:gd name="connsiteX22" fmla="*/ 4048056 w 4104788"/>
                <a:gd name="connsiteY22" fmla="*/ 210245 h 2189220"/>
                <a:gd name="connsiteX23" fmla="*/ 4004672 w 4104788"/>
                <a:gd name="connsiteY23" fmla="*/ 280327 h 2189220"/>
                <a:gd name="connsiteX24" fmla="*/ 3934590 w 4104788"/>
                <a:gd name="connsiteY24" fmla="*/ 380443 h 2189220"/>
                <a:gd name="connsiteX25" fmla="*/ 3894543 w 4104788"/>
                <a:gd name="connsiteY25" fmla="*/ 433839 h 2189220"/>
                <a:gd name="connsiteX26" fmla="*/ 3857834 w 4104788"/>
                <a:gd name="connsiteY26" fmla="*/ 480560 h 2189220"/>
                <a:gd name="connsiteX27" fmla="*/ 3827799 w 4104788"/>
                <a:gd name="connsiteY27" fmla="*/ 510595 h 2189220"/>
                <a:gd name="connsiteX28" fmla="*/ 3797764 w 4104788"/>
                <a:gd name="connsiteY28" fmla="*/ 533956 h 2189220"/>
                <a:gd name="connsiteX29" fmla="*/ 3774403 w 4104788"/>
                <a:gd name="connsiteY29" fmla="*/ 547305 h 2189220"/>
                <a:gd name="connsiteX30" fmla="*/ 3747705 w 4104788"/>
                <a:gd name="connsiteY30" fmla="*/ 557316 h 2189220"/>
                <a:gd name="connsiteX31" fmla="*/ 3734356 w 4104788"/>
                <a:gd name="connsiteY31" fmla="*/ 557316 h 2189220"/>
                <a:gd name="connsiteX32" fmla="*/ 3721007 w 4104788"/>
                <a:gd name="connsiteY32" fmla="*/ 557316 h 2189220"/>
                <a:gd name="connsiteX33" fmla="*/ 3697647 w 4104788"/>
                <a:gd name="connsiteY33" fmla="*/ 547305 h 2189220"/>
                <a:gd name="connsiteX34" fmla="*/ 3674286 w 4104788"/>
                <a:gd name="connsiteY34" fmla="*/ 523944 h 2189220"/>
                <a:gd name="connsiteX35" fmla="*/ 3664275 w 4104788"/>
                <a:gd name="connsiteY35" fmla="*/ 510595 h 2189220"/>
                <a:gd name="connsiteX36" fmla="*/ 3644251 w 4104788"/>
                <a:gd name="connsiteY36" fmla="*/ 500584 h 2189220"/>
                <a:gd name="connsiteX37" fmla="*/ 3577507 w 4104788"/>
                <a:gd name="connsiteY37" fmla="*/ 480560 h 2189220"/>
                <a:gd name="connsiteX38" fmla="*/ 3450692 w 4104788"/>
                <a:gd name="connsiteY38" fmla="*/ 457200 h 2189220"/>
                <a:gd name="connsiteX39" fmla="*/ 3257133 w 4104788"/>
                <a:gd name="connsiteY39" fmla="*/ 430502 h 2189220"/>
                <a:gd name="connsiteX40" fmla="*/ 3023527 w 4104788"/>
                <a:gd name="connsiteY40" fmla="*/ 400467 h 2189220"/>
                <a:gd name="connsiteX41" fmla="*/ 2673118 w 4104788"/>
                <a:gd name="connsiteY41" fmla="*/ 367094 h 2189220"/>
                <a:gd name="connsiteX42" fmla="*/ 2419489 w 4104788"/>
                <a:gd name="connsiteY42" fmla="*/ 350408 h 2189220"/>
                <a:gd name="connsiteX43" fmla="*/ 2182546 w 4104788"/>
                <a:gd name="connsiteY43" fmla="*/ 343734 h 2189220"/>
                <a:gd name="connsiteX44" fmla="*/ 1915568 w 4104788"/>
                <a:gd name="connsiteY44" fmla="*/ 337059 h 2189220"/>
                <a:gd name="connsiteX45" fmla="*/ 1711997 w 4104788"/>
                <a:gd name="connsiteY45" fmla="*/ 333722 h 2189220"/>
                <a:gd name="connsiteX46" fmla="*/ 1431670 w 4104788"/>
                <a:gd name="connsiteY46" fmla="*/ 330385 h 2189220"/>
                <a:gd name="connsiteX47" fmla="*/ 1154680 w 4104788"/>
                <a:gd name="connsiteY47" fmla="*/ 330385 h 2189220"/>
                <a:gd name="connsiteX48" fmla="*/ 947772 w 4104788"/>
                <a:gd name="connsiteY48" fmla="*/ 330385 h 2189220"/>
                <a:gd name="connsiteX49" fmla="*/ 727515 w 4104788"/>
                <a:gd name="connsiteY49" fmla="*/ 330385 h 2189220"/>
                <a:gd name="connsiteX50" fmla="*/ 630736 w 4104788"/>
                <a:gd name="connsiteY50" fmla="*/ 333722 h 2189220"/>
                <a:gd name="connsiteX51" fmla="*/ 570666 w 4104788"/>
                <a:gd name="connsiteY51" fmla="*/ 340397 h 2189220"/>
                <a:gd name="connsiteX52" fmla="*/ 520607 w 4104788"/>
                <a:gd name="connsiteY52" fmla="*/ 347071 h 2189220"/>
                <a:gd name="connsiteX53" fmla="*/ 460537 w 4104788"/>
                <a:gd name="connsiteY53" fmla="*/ 360420 h 2189220"/>
                <a:gd name="connsiteX54" fmla="*/ 423828 w 4104788"/>
                <a:gd name="connsiteY54" fmla="*/ 373769 h 2189220"/>
                <a:gd name="connsiteX55" fmla="*/ 377107 w 4104788"/>
                <a:gd name="connsiteY55" fmla="*/ 397129 h 2189220"/>
                <a:gd name="connsiteX56" fmla="*/ 343734 w 4104788"/>
                <a:gd name="connsiteY56" fmla="*/ 427165 h 2189220"/>
                <a:gd name="connsiteX57" fmla="*/ 313699 w 4104788"/>
                <a:gd name="connsiteY57" fmla="*/ 460537 h 2189220"/>
                <a:gd name="connsiteX58" fmla="*/ 297013 w 4104788"/>
                <a:gd name="connsiteY58" fmla="*/ 487235 h 2189220"/>
                <a:gd name="connsiteX59" fmla="*/ 273653 w 4104788"/>
                <a:gd name="connsiteY59" fmla="*/ 530619 h 2189220"/>
                <a:gd name="connsiteX60" fmla="*/ 253629 w 4104788"/>
                <a:gd name="connsiteY60" fmla="*/ 577340 h 2189220"/>
                <a:gd name="connsiteX61" fmla="*/ 240280 w 4104788"/>
                <a:gd name="connsiteY61" fmla="*/ 647421 h 2189220"/>
                <a:gd name="connsiteX62" fmla="*/ 230269 w 4104788"/>
                <a:gd name="connsiteY62" fmla="*/ 747538 h 2189220"/>
                <a:gd name="connsiteX63" fmla="*/ 223594 w 4104788"/>
                <a:gd name="connsiteY63" fmla="*/ 884365 h 2189220"/>
                <a:gd name="connsiteX64" fmla="*/ 223594 w 4104788"/>
                <a:gd name="connsiteY64" fmla="*/ 1061238 h 2189220"/>
                <a:gd name="connsiteX65" fmla="*/ 233606 w 4104788"/>
                <a:gd name="connsiteY65" fmla="*/ 1221424 h 2189220"/>
                <a:gd name="connsiteX66" fmla="*/ 240280 w 4104788"/>
                <a:gd name="connsiteY66" fmla="*/ 1354913 h 2189220"/>
                <a:gd name="connsiteX67" fmla="*/ 256967 w 4104788"/>
                <a:gd name="connsiteY67" fmla="*/ 1521775 h 2189220"/>
                <a:gd name="connsiteX68" fmla="*/ 287002 w 4104788"/>
                <a:gd name="connsiteY68" fmla="*/ 2112464 h 2189220"/>
                <a:gd name="connsiteX69" fmla="*/ 266978 w 4104788"/>
                <a:gd name="connsiteY69" fmla="*/ 2142499 h 2189220"/>
                <a:gd name="connsiteX70" fmla="*/ 240280 w 4104788"/>
                <a:gd name="connsiteY70" fmla="*/ 2172534 h 2189220"/>
                <a:gd name="connsiteX71" fmla="*/ 216920 w 4104788"/>
                <a:gd name="connsiteY71" fmla="*/ 2185883 h 2189220"/>
                <a:gd name="connsiteX72" fmla="*/ 190222 w 4104788"/>
                <a:gd name="connsiteY72" fmla="*/ 2189220 h 2189220"/>
                <a:gd name="connsiteX73" fmla="*/ 173536 w 4104788"/>
                <a:gd name="connsiteY73" fmla="*/ 2185883 h 2189220"/>
                <a:gd name="connsiteX74" fmla="*/ 150175 w 4104788"/>
                <a:gd name="connsiteY74" fmla="*/ 2175871 h 2189220"/>
                <a:gd name="connsiteX75" fmla="*/ 136826 w 4104788"/>
                <a:gd name="connsiteY75" fmla="*/ 2162522 h 2189220"/>
                <a:gd name="connsiteX76" fmla="*/ 116803 w 4104788"/>
                <a:gd name="connsiteY76" fmla="*/ 2145836 h 2189220"/>
                <a:gd name="connsiteX77" fmla="*/ 90105 w 4104788"/>
                <a:gd name="connsiteY77" fmla="*/ 2109127 h 2189220"/>
                <a:gd name="connsiteX78" fmla="*/ 76756 w 4104788"/>
                <a:gd name="connsiteY78" fmla="*/ 2079092 h 2189220"/>
                <a:gd name="connsiteX79" fmla="*/ 60070 w 4104788"/>
                <a:gd name="connsiteY79" fmla="*/ 2039045 h 2189220"/>
                <a:gd name="connsiteX80" fmla="*/ 43384 w 4104788"/>
                <a:gd name="connsiteY80" fmla="*/ 1975638 h 2189220"/>
                <a:gd name="connsiteX81" fmla="*/ 30035 w 4104788"/>
                <a:gd name="connsiteY81" fmla="*/ 1908893 h 2189220"/>
                <a:gd name="connsiteX82" fmla="*/ 20024 w 4104788"/>
                <a:gd name="connsiteY82" fmla="*/ 1828800 h 2189220"/>
                <a:gd name="connsiteX83" fmla="*/ 6675 w 4104788"/>
                <a:gd name="connsiteY83" fmla="*/ 1625229 h 2189220"/>
                <a:gd name="connsiteX84" fmla="*/ 3337 w 4104788"/>
                <a:gd name="connsiteY84" fmla="*/ 1491740 h 2189220"/>
                <a:gd name="connsiteX85" fmla="*/ 0 w 4104788"/>
                <a:gd name="connsiteY85" fmla="*/ 1271483 h 2189220"/>
                <a:gd name="connsiteX86" fmla="*/ 3337 w 4104788"/>
                <a:gd name="connsiteY86" fmla="*/ 1037877 h 2189220"/>
                <a:gd name="connsiteX87" fmla="*/ 10012 w 4104788"/>
                <a:gd name="connsiteY87" fmla="*/ 891039 h 2189220"/>
                <a:gd name="connsiteX88" fmla="*/ 20024 w 4104788"/>
                <a:gd name="connsiteY88" fmla="*/ 747538 h 2189220"/>
                <a:gd name="connsiteX89" fmla="*/ 36710 w 4104788"/>
                <a:gd name="connsiteY89" fmla="*/ 620724 h 2189220"/>
                <a:gd name="connsiteX90" fmla="*/ 53396 w 4104788"/>
                <a:gd name="connsiteY90" fmla="*/ 533956 h 2189220"/>
                <a:gd name="connsiteX91" fmla="*/ 76756 w 4104788"/>
                <a:gd name="connsiteY91" fmla="*/ 453862 h 2189220"/>
                <a:gd name="connsiteX92" fmla="*/ 93442 w 4104788"/>
                <a:gd name="connsiteY92" fmla="*/ 410478 h 2189220"/>
                <a:gd name="connsiteX93" fmla="*/ 116803 w 4104788"/>
                <a:gd name="connsiteY93" fmla="*/ 370432 h 2189220"/>
                <a:gd name="connsiteX94" fmla="*/ 143501 w 4104788"/>
                <a:gd name="connsiteY94" fmla="*/ 333722 h 2189220"/>
                <a:gd name="connsiteX95" fmla="*/ 160187 w 4104788"/>
                <a:gd name="connsiteY95" fmla="*/ 310362 h 2189220"/>
                <a:gd name="connsiteX96" fmla="*/ 193559 w 4104788"/>
                <a:gd name="connsiteY96" fmla="*/ 276989 h 2189220"/>
                <a:gd name="connsiteX97" fmla="*/ 233606 w 4104788"/>
                <a:gd name="connsiteY97" fmla="*/ 246954 h 2189220"/>
                <a:gd name="connsiteX98" fmla="*/ 287002 w 4104788"/>
                <a:gd name="connsiteY98" fmla="*/ 213582 h 2189220"/>
                <a:gd name="connsiteX99" fmla="*/ 327048 w 4104788"/>
                <a:gd name="connsiteY99" fmla="*/ 193559 h 2189220"/>
                <a:gd name="connsiteX100" fmla="*/ 373770 w 4104788"/>
                <a:gd name="connsiteY100" fmla="*/ 173535 h 2189220"/>
                <a:gd name="connsiteX101" fmla="*/ 443851 w 4104788"/>
                <a:gd name="connsiteY101" fmla="*/ 156849 h 2189220"/>
                <a:gd name="connsiteX102" fmla="*/ 503921 w 4104788"/>
                <a:gd name="connsiteY102" fmla="*/ 146838 h 2189220"/>
                <a:gd name="connsiteX103" fmla="*/ 580678 w 4104788"/>
                <a:gd name="connsiteY103" fmla="*/ 136826 h 2189220"/>
                <a:gd name="connsiteX104" fmla="*/ 680794 w 4104788"/>
                <a:gd name="connsiteY104" fmla="*/ 130151 h 2189220"/>
                <a:gd name="connsiteX105" fmla="*/ 824295 w 4104788"/>
                <a:gd name="connsiteY105" fmla="*/ 126814 h 2189220"/>
                <a:gd name="connsiteX106" fmla="*/ 1117971 w 4104788"/>
                <a:gd name="connsiteY106" fmla="*/ 136826 h 2189220"/>
                <a:gd name="connsiteX107" fmla="*/ 1548473 w 4104788"/>
                <a:gd name="connsiteY107" fmla="*/ 146838 h 2189220"/>
                <a:gd name="connsiteX108" fmla="*/ 2045720 w 4104788"/>
                <a:gd name="connsiteY108" fmla="*/ 163524 h 2189220"/>
                <a:gd name="connsiteX109" fmla="*/ 2416152 w 4104788"/>
                <a:gd name="connsiteY109" fmla="*/ 170198 h 218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104788" h="2189220">
                  <a:moveTo>
                    <a:pt x="2416152" y="170198"/>
                  </a:moveTo>
                  <a:lnTo>
                    <a:pt x="2739863" y="176873"/>
                  </a:lnTo>
                  <a:lnTo>
                    <a:pt x="3023527" y="183547"/>
                  </a:lnTo>
                  <a:lnTo>
                    <a:pt x="3270482" y="186884"/>
                  </a:lnTo>
                  <a:lnTo>
                    <a:pt x="3574170" y="193559"/>
                  </a:lnTo>
                  <a:lnTo>
                    <a:pt x="3614216" y="196896"/>
                  </a:lnTo>
                  <a:lnTo>
                    <a:pt x="3687635" y="200233"/>
                  </a:lnTo>
                  <a:lnTo>
                    <a:pt x="3764391" y="200233"/>
                  </a:lnTo>
                  <a:lnTo>
                    <a:pt x="3811113" y="193559"/>
                  </a:lnTo>
                  <a:lnTo>
                    <a:pt x="3871183" y="176873"/>
                  </a:lnTo>
                  <a:lnTo>
                    <a:pt x="3897880" y="163524"/>
                  </a:lnTo>
                  <a:lnTo>
                    <a:pt x="3931253" y="136826"/>
                  </a:lnTo>
                  <a:lnTo>
                    <a:pt x="3994660" y="73419"/>
                  </a:lnTo>
                  <a:lnTo>
                    <a:pt x="4041381" y="16686"/>
                  </a:lnTo>
                  <a:lnTo>
                    <a:pt x="4064742" y="3337"/>
                  </a:lnTo>
                  <a:lnTo>
                    <a:pt x="4081428" y="0"/>
                  </a:lnTo>
                  <a:lnTo>
                    <a:pt x="4088102" y="0"/>
                  </a:lnTo>
                  <a:lnTo>
                    <a:pt x="4094777" y="3337"/>
                  </a:lnTo>
                  <a:lnTo>
                    <a:pt x="4101451" y="6674"/>
                  </a:lnTo>
                  <a:lnTo>
                    <a:pt x="4104788" y="23360"/>
                  </a:lnTo>
                  <a:lnTo>
                    <a:pt x="4101451" y="60070"/>
                  </a:lnTo>
                  <a:lnTo>
                    <a:pt x="4084765" y="120140"/>
                  </a:lnTo>
                  <a:lnTo>
                    <a:pt x="4048056" y="210245"/>
                  </a:lnTo>
                  <a:lnTo>
                    <a:pt x="4004672" y="280327"/>
                  </a:lnTo>
                  <a:lnTo>
                    <a:pt x="3934590" y="380443"/>
                  </a:lnTo>
                  <a:lnTo>
                    <a:pt x="3894543" y="433839"/>
                  </a:lnTo>
                  <a:lnTo>
                    <a:pt x="3857834" y="480560"/>
                  </a:lnTo>
                  <a:lnTo>
                    <a:pt x="3827799" y="510595"/>
                  </a:lnTo>
                  <a:lnTo>
                    <a:pt x="3797764" y="533956"/>
                  </a:lnTo>
                  <a:lnTo>
                    <a:pt x="3774403" y="547305"/>
                  </a:lnTo>
                  <a:lnTo>
                    <a:pt x="3747705" y="557316"/>
                  </a:lnTo>
                  <a:lnTo>
                    <a:pt x="3734356" y="557316"/>
                  </a:lnTo>
                  <a:lnTo>
                    <a:pt x="3721007" y="557316"/>
                  </a:lnTo>
                  <a:lnTo>
                    <a:pt x="3697647" y="547305"/>
                  </a:lnTo>
                  <a:lnTo>
                    <a:pt x="3674286" y="523944"/>
                  </a:lnTo>
                  <a:lnTo>
                    <a:pt x="3664275" y="510595"/>
                  </a:lnTo>
                  <a:lnTo>
                    <a:pt x="3644251" y="500584"/>
                  </a:lnTo>
                  <a:lnTo>
                    <a:pt x="3577507" y="480560"/>
                  </a:lnTo>
                  <a:lnTo>
                    <a:pt x="3450692" y="457200"/>
                  </a:lnTo>
                  <a:lnTo>
                    <a:pt x="3257133" y="430502"/>
                  </a:lnTo>
                  <a:lnTo>
                    <a:pt x="3023527" y="400467"/>
                  </a:lnTo>
                  <a:lnTo>
                    <a:pt x="2673118" y="367094"/>
                  </a:lnTo>
                  <a:lnTo>
                    <a:pt x="2419489" y="350408"/>
                  </a:lnTo>
                  <a:lnTo>
                    <a:pt x="2182546" y="343734"/>
                  </a:lnTo>
                  <a:lnTo>
                    <a:pt x="1915568" y="337059"/>
                  </a:lnTo>
                  <a:lnTo>
                    <a:pt x="1711997" y="333722"/>
                  </a:lnTo>
                  <a:lnTo>
                    <a:pt x="1431670" y="330385"/>
                  </a:lnTo>
                  <a:lnTo>
                    <a:pt x="1154680" y="330385"/>
                  </a:lnTo>
                  <a:lnTo>
                    <a:pt x="947772" y="330385"/>
                  </a:lnTo>
                  <a:lnTo>
                    <a:pt x="727515" y="330385"/>
                  </a:lnTo>
                  <a:lnTo>
                    <a:pt x="630736" y="333722"/>
                  </a:lnTo>
                  <a:lnTo>
                    <a:pt x="570666" y="340397"/>
                  </a:lnTo>
                  <a:lnTo>
                    <a:pt x="520607" y="347071"/>
                  </a:lnTo>
                  <a:lnTo>
                    <a:pt x="460537" y="360420"/>
                  </a:lnTo>
                  <a:lnTo>
                    <a:pt x="423828" y="373769"/>
                  </a:lnTo>
                  <a:lnTo>
                    <a:pt x="377107" y="397129"/>
                  </a:lnTo>
                  <a:lnTo>
                    <a:pt x="343734" y="427165"/>
                  </a:lnTo>
                  <a:lnTo>
                    <a:pt x="313699" y="460537"/>
                  </a:lnTo>
                  <a:lnTo>
                    <a:pt x="297013" y="487235"/>
                  </a:lnTo>
                  <a:lnTo>
                    <a:pt x="273653" y="530619"/>
                  </a:lnTo>
                  <a:lnTo>
                    <a:pt x="253629" y="577340"/>
                  </a:lnTo>
                  <a:lnTo>
                    <a:pt x="240280" y="647421"/>
                  </a:lnTo>
                  <a:lnTo>
                    <a:pt x="230269" y="747538"/>
                  </a:lnTo>
                  <a:lnTo>
                    <a:pt x="223594" y="884365"/>
                  </a:lnTo>
                  <a:lnTo>
                    <a:pt x="223594" y="1061238"/>
                  </a:lnTo>
                  <a:lnTo>
                    <a:pt x="233606" y="1221424"/>
                  </a:lnTo>
                  <a:lnTo>
                    <a:pt x="240280" y="1354913"/>
                  </a:lnTo>
                  <a:lnTo>
                    <a:pt x="256967" y="1521775"/>
                  </a:lnTo>
                  <a:lnTo>
                    <a:pt x="287002" y="2112464"/>
                  </a:lnTo>
                  <a:lnTo>
                    <a:pt x="266978" y="2142499"/>
                  </a:lnTo>
                  <a:lnTo>
                    <a:pt x="240280" y="2172534"/>
                  </a:lnTo>
                  <a:lnTo>
                    <a:pt x="216920" y="2185883"/>
                  </a:lnTo>
                  <a:lnTo>
                    <a:pt x="190222" y="2189220"/>
                  </a:lnTo>
                  <a:lnTo>
                    <a:pt x="173536" y="2185883"/>
                  </a:lnTo>
                  <a:lnTo>
                    <a:pt x="150175" y="2175871"/>
                  </a:lnTo>
                  <a:lnTo>
                    <a:pt x="136826" y="2162522"/>
                  </a:lnTo>
                  <a:lnTo>
                    <a:pt x="116803" y="2145836"/>
                  </a:lnTo>
                  <a:lnTo>
                    <a:pt x="90105" y="2109127"/>
                  </a:lnTo>
                  <a:lnTo>
                    <a:pt x="76756" y="2079092"/>
                  </a:lnTo>
                  <a:lnTo>
                    <a:pt x="60070" y="2039045"/>
                  </a:lnTo>
                  <a:lnTo>
                    <a:pt x="43384" y="1975638"/>
                  </a:lnTo>
                  <a:lnTo>
                    <a:pt x="30035" y="1908893"/>
                  </a:lnTo>
                  <a:lnTo>
                    <a:pt x="20024" y="1828800"/>
                  </a:lnTo>
                  <a:lnTo>
                    <a:pt x="6675" y="1625229"/>
                  </a:lnTo>
                  <a:cubicBezTo>
                    <a:pt x="5562" y="1580733"/>
                    <a:pt x="4450" y="1536236"/>
                    <a:pt x="3337" y="1491740"/>
                  </a:cubicBezTo>
                  <a:cubicBezTo>
                    <a:pt x="2225" y="1418321"/>
                    <a:pt x="1112" y="1344902"/>
                    <a:pt x="0" y="1271483"/>
                  </a:cubicBezTo>
                  <a:cubicBezTo>
                    <a:pt x="1112" y="1193614"/>
                    <a:pt x="2225" y="1115746"/>
                    <a:pt x="3337" y="1037877"/>
                  </a:cubicBezTo>
                  <a:lnTo>
                    <a:pt x="10012" y="891039"/>
                  </a:lnTo>
                  <a:lnTo>
                    <a:pt x="20024" y="747538"/>
                  </a:lnTo>
                  <a:lnTo>
                    <a:pt x="36710" y="620724"/>
                  </a:lnTo>
                  <a:lnTo>
                    <a:pt x="53396" y="533956"/>
                  </a:lnTo>
                  <a:lnTo>
                    <a:pt x="76756" y="453862"/>
                  </a:lnTo>
                  <a:lnTo>
                    <a:pt x="93442" y="410478"/>
                  </a:lnTo>
                  <a:lnTo>
                    <a:pt x="116803" y="370432"/>
                  </a:lnTo>
                  <a:lnTo>
                    <a:pt x="143501" y="333722"/>
                  </a:lnTo>
                  <a:lnTo>
                    <a:pt x="160187" y="310362"/>
                  </a:lnTo>
                  <a:lnTo>
                    <a:pt x="193559" y="276989"/>
                  </a:lnTo>
                  <a:lnTo>
                    <a:pt x="233606" y="246954"/>
                  </a:lnTo>
                  <a:lnTo>
                    <a:pt x="287002" y="213582"/>
                  </a:lnTo>
                  <a:lnTo>
                    <a:pt x="327048" y="193559"/>
                  </a:lnTo>
                  <a:lnTo>
                    <a:pt x="373770" y="173535"/>
                  </a:lnTo>
                  <a:lnTo>
                    <a:pt x="443851" y="156849"/>
                  </a:lnTo>
                  <a:lnTo>
                    <a:pt x="503921" y="146838"/>
                  </a:lnTo>
                  <a:lnTo>
                    <a:pt x="580678" y="136826"/>
                  </a:lnTo>
                  <a:lnTo>
                    <a:pt x="680794" y="130151"/>
                  </a:lnTo>
                  <a:lnTo>
                    <a:pt x="824295" y="126814"/>
                  </a:lnTo>
                  <a:lnTo>
                    <a:pt x="1117971" y="136826"/>
                  </a:lnTo>
                  <a:lnTo>
                    <a:pt x="1548473" y="146838"/>
                  </a:lnTo>
                  <a:lnTo>
                    <a:pt x="2045720" y="163524"/>
                  </a:lnTo>
                  <a:lnTo>
                    <a:pt x="2416152" y="170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57">
              <a:extLst>
                <a:ext uri="{FF2B5EF4-FFF2-40B4-BE49-F238E27FC236}">
                  <a16:creationId xmlns:a16="http://schemas.microsoft.com/office/drawing/2014/main" id="{514EF797-2FB0-4B9C-92DB-8564E8CF2E11}"/>
                </a:ext>
              </a:extLst>
            </p:cNvPr>
            <p:cNvSpPr/>
            <p:nvPr/>
          </p:nvSpPr>
          <p:spPr>
            <a:xfrm rot="16200000">
              <a:off x="6686551" y="4749800"/>
              <a:ext cx="938212" cy="731837"/>
            </a:xfrm>
            <a:custGeom>
              <a:avLst/>
              <a:gdLst>
                <a:gd name="connsiteX0" fmla="*/ 752475 w 938213"/>
                <a:gd name="connsiteY0" fmla="*/ 497681 h 731044"/>
                <a:gd name="connsiteX1" fmla="*/ 626269 w 938213"/>
                <a:gd name="connsiteY1" fmla="*/ 469106 h 731044"/>
                <a:gd name="connsiteX2" fmla="*/ 531019 w 938213"/>
                <a:gd name="connsiteY2" fmla="*/ 447675 h 731044"/>
                <a:gd name="connsiteX3" fmla="*/ 442913 w 938213"/>
                <a:gd name="connsiteY3" fmla="*/ 426244 h 731044"/>
                <a:gd name="connsiteX4" fmla="*/ 335757 w 938213"/>
                <a:gd name="connsiteY4" fmla="*/ 397669 h 731044"/>
                <a:gd name="connsiteX5" fmla="*/ 245269 w 938213"/>
                <a:gd name="connsiteY5" fmla="*/ 369094 h 731044"/>
                <a:gd name="connsiteX6" fmla="*/ 188119 w 938213"/>
                <a:gd name="connsiteY6" fmla="*/ 347663 h 731044"/>
                <a:gd name="connsiteX7" fmla="*/ 157163 w 938213"/>
                <a:gd name="connsiteY7" fmla="*/ 330994 h 731044"/>
                <a:gd name="connsiteX8" fmla="*/ 135732 w 938213"/>
                <a:gd name="connsiteY8" fmla="*/ 319088 h 731044"/>
                <a:gd name="connsiteX9" fmla="*/ 114300 w 938213"/>
                <a:gd name="connsiteY9" fmla="*/ 302419 h 731044"/>
                <a:gd name="connsiteX10" fmla="*/ 92869 w 938213"/>
                <a:gd name="connsiteY10" fmla="*/ 278606 h 731044"/>
                <a:gd name="connsiteX11" fmla="*/ 73819 w 938213"/>
                <a:gd name="connsiteY11" fmla="*/ 250031 h 731044"/>
                <a:gd name="connsiteX12" fmla="*/ 54769 w 938213"/>
                <a:gd name="connsiteY12" fmla="*/ 214313 h 731044"/>
                <a:gd name="connsiteX13" fmla="*/ 40482 w 938213"/>
                <a:gd name="connsiteY13" fmla="*/ 171450 h 731044"/>
                <a:gd name="connsiteX14" fmla="*/ 21432 w 938213"/>
                <a:gd name="connsiteY14" fmla="*/ 111919 h 731044"/>
                <a:gd name="connsiteX15" fmla="*/ 7144 w 938213"/>
                <a:gd name="connsiteY15" fmla="*/ 0 h 731044"/>
                <a:gd name="connsiteX16" fmla="*/ 0 w 938213"/>
                <a:gd name="connsiteY16" fmla="*/ 731044 h 731044"/>
                <a:gd name="connsiteX17" fmla="*/ 26194 w 938213"/>
                <a:gd name="connsiteY17" fmla="*/ 707231 h 731044"/>
                <a:gd name="connsiteX18" fmla="*/ 52388 w 938213"/>
                <a:gd name="connsiteY18" fmla="*/ 681038 h 731044"/>
                <a:gd name="connsiteX19" fmla="*/ 76200 w 938213"/>
                <a:gd name="connsiteY19" fmla="*/ 659606 h 731044"/>
                <a:gd name="connsiteX20" fmla="*/ 100013 w 938213"/>
                <a:gd name="connsiteY20" fmla="*/ 642938 h 731044"/>
                <a:gd name="connsiteX21" fmla="*/ 130969 w 938213"/>
                <a:gd name="connsiteY21" fmla="*/ 628650 h 731044"/>
                <a:gd name="connsiteX22" fmla="*/ 176213 w 938213"/>
                <a:gd name="connsiteY22" fmla="*/ 616744 h 731044"/>
                <a:gd name="connsiteX23" fmla="*/ 226219 w 938213"/>
                <a:gd name="connsiteY23" fmla="*/ 609600 h 731044"/>
                <a:gd name="connsiteX24" fmla="*/ 433388 w 938213"/>
                <a:gd name="connsiteY24" fmla="*/ 600075 h 731044"/>
                <a:gd name="connsiteX25" fmla="*/ 695325 w 938213"/>
                <a:gd name="connsiteY25" fmla="*/ 590550 h 731044"/>
                <a:gd name="connsiteX26" fmla="*/ 859632 w 938213"/>
                <a:gd name="connsiteY26" fmla="*/ 590550 h 731044"/>
                <a:gd name="connsiteX27" fmla="*/ 878682 w 938213"/>
                <a:gd name="connsiteY27" fmla="*/ 588169 h 731044"/>
                <a:gd name="connsiteX28" fmla="*/ 895350 w 938213"/>
                <a:gd name="connsiteY28" fmla="*/ 585788 h 731044"/>
                <a:gd name="connsiteX29" fmla="*/ 914400 w 938213"/>
                <a:gd name="connsiteY29" fmla="*/ 578644 h 731044"/>
                <a:gd name="connsiteX30" fmla="*/ 928688 w 938213"/>
                <a:gd name="connsiteY30" fmla="*/ 569119 h 731044"/>
                <a:gd name="connsiteX31" fmla="*/ 935832 w 938213"/>
                <a:gd name="connsiteY31" fmla="*/ 561975 h 731044"/>
                <a:gd name="connsiteX32" fmla="*/ 938213 w 938213"/>
                <a:gd name="connsiteY32" fmla="*/ 552450 h 731044"/>
                <a:gd name="connsiteX33" fmla="*/ 935832 w 938213"/>
                <a:gd name="connsiteY33" fmla="*/ 540544 h 731044"/>
                <a:gd name="connsiteX34" fmla="*/ 923925 w 938213"/>
                <a:gd name="connsiteY34" fmla="*/ 531019 h 731044"/>
                <a:gd name="connsiteX35" fmla="*/ 892969 w 938213"/>
                <a:gd name="connsiteY35" fmla="*/ 523875 h 731044"/>
                <a:gd name="connsiteX36" fmla="*/ 752475 w 938213"/>
                <a:gd name="connsiteY36" fmla="*/ 497681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8213" h="731044">
                  <a:moveTo>
                    <a:pt x="752475" y="497681"/>
                  </a:moveTo>
                  <a:lnTo>
                    <a:pt x="626269" y="469106"/>
                  </a:lnTo>
                  <a:lnTo>
                    <a:pt x="531019" y="447675"/>
                  </a:lnTo>
                  <a:lnTo>
                    <a:pt x="442913" y="426244"/>
                  </a:lnTo>
                  <a:lnTo>
                    <a:pt x="335757" y="397669"/>
                  </a:lnTo>
                  <a:lnTo>
                    <a:pt x="245269" y="369094"/>
                  </a:lnTo>
                  <a:lnTo>
                    <a:pt x="188119" y="347663"/>
                  </a:lnTo>
                  <a:lnTo>
                    <a:pt x="157163" y="330994"/>
                  </a:lnTo>
                  <a:lnTo>
                    <a:pt x="135732" y="319088"/>
                  </a:lnTo>
                  <a:lnTo>
                    <a:pt x="114300" y="302419"/>
                  </a:lnTo>
                  <a:lnTo>
                    <a:pt x="92869" y="278606"/>
                  </a:lnTo>
                  <a:lnTo>
                    <a:pt x="73819" y="250031"/>
                  </a:lnTo>
                  <a:lnTo>
                    <a:pt x="54769" y="214313"/>
                  </a:lnTo>
                  <a:lnTo>
                    <a:pt x="40482" y="171450"/>
                  </a:lnTo>
                  <a:lnTo>
                    <a:pt x="21432" y="111919"/>
                  </a:lnTo>
                  <a:lnTo>
                    <a:pt x="7144" y="0"/>
                  </a:lnTo>
                  <a:cubicBezTo>
                    <a:pt x="4763" y="243681"/>
                    <a:pt x="2381" y="487363"/>
                    <a:pt x="0" y="731044"/>
                  </a:cubicBezTo>
                  <a:lnTo>
                    <a:pt x="26194" y="707231"/>
                  </a:lnTo>
                  <a:lnTo>
                    <a:pt x="52388" y="681038"/>
                  </a:lnTo>
                  <a:lnTo>
                    <a:pt x="76200" y="659606"/>
                  </a:lnTo>
                  <a:lnTo>
                    <a:pt x="100013" y="642938"/>
                  </a:lnTo>
                  <a:lnTo>
                    <a:pt x="130969" y="628650"/>
                  </a:lnTo>
                  <a:lnTo>
                    <a:pt x="176213" y="616744"/>
                  </a:lnTo>
                  <a:lnTo>
                    <a:pt x="226219" y="609600"/>
                  </a:lnTo>
                  <a:lnTo>
                    <a:pt x="433388" y="600075"/>
                  </a:lnTo>
                  <a:lnTo>
                    <a:pt x="695325" y="590550"/>
                  </a:lnTo>
                  <a:lnTo>
                    <a:pt x="859632" y="590550"/>
                  </a:lnTo>
                  <a:lnTo>
                    <a:pt x="878682" y="588169"/>
                  </a:lnTo>
                  <a:lnTo>
                    <a:pt x="895350" y="585788"/>
                  </a:lnTo>
                  <a:lnTo>
                    <a:pt x="914400" y="578644"/>
                  </a:lnTo>
                  <a:lnTo>
                    <a:pt x="928688" y="569119"/>
                  </a:lnTo>
                  <a:lnTo>
                    <a:pt x="935832" y="561975"/>
                  </a:lnTo>
                  <a:lnTo>
                    <a:pt x="938213" y="552450"/>
                  </a:lnTo>
                  <a:lnTo>
                    <a:pt x="935832" y="540544"/>
                  </a:lnTo>
                  <a:lnTo>
                    <a:pt x="923925" y="531019"/>
                  </a:lnTo>
                  <a:lnTo>
                    <a:pt x="892969" y="523875"/>
                  </a:lnTo>
                  <a:lnTo>
                    <a:pt x="752475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グループ化 1">
            <a:extLst>
              <a:ext uri="{FF2B5EF4-FFF2-40B4-BE49-F238E27FC236}">
                <a16:creationId xmlns:a16="http://schemas.microsoft.com/office/drawing/2014/main" id="{85E6E0C2-6A3A-4880-A59A-D9B1532270AE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8113"/>
            <a:ext cx="4813300" cy="4632325"/>
            <a:chOff x="2728913" y="1408113"/>
            <a:chExt cx="4813300" cy="4632325"/>
          </a:xfrm>
        </p:grpSpPr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6BB3F2D8-1A1C-487B-BA23-8977FE8BAEED}"/>
                </a:ext>
              </a:extLst>
            </p:cNvPr>
            <p:cNvSpPr/>
            <p:nvPr/>
          </p:nvSpPr>
          <p:spPr>
            <a:xfrm>
              <a:off x="2889250" y="1408113"/>
              <a:ext cx="1882775" cy="882650"/>
            </a:xfrm>
            <a:custGeom>
              <a:avLst/>
              <a:gdLst>
                <a:gd name="connsiteX0" fmla="*/ 1685925 w 1883569"/>
                <a:gd name="connsiteY0" fmla="*/ 171450 h 883444"/>
                <a:gd name="connsiteX1" fmla="*/ 1614488 w 1883569"/>
                <a:gd name="connsiteY1" fmla="*/ 128587 h 883444"/>
                <a:gd name="connsiteX2" fmla="*/ 1557338 w 1883569"/>
                <a:gd name="connsiteY2" fmla="*/ 95250 h 883444"/>
                <a:gd name="connsiteX3" fmla="*/ 1490663 w 1883569"/>
                <a:gd name="connsiteY3" fmla="*/ 61912 h 883444"/>
                <a:gd name="connsiteX4" fmla="*/ 1426369 w 1883569"/>
                <a:gd name="connsiteY4" fmla="*/ 30956 h 883444"/>
                <a:gd name="connsiteX5" fmla="*/ 1371600 w 1883569"/>
                <a:gd name="connsiteY5" fmla="*/ 4762 h 883444"/>
                <a:gd name="connsiteX6" fmla="*/ 1357313 w 1883569"/>
                <a:gd name="connsiteY6" fmla="*/ 0 h 883444"/>
                <a:gd name="connsiteX7" fmla="*/ 1335882 w 1883569"/>
                <a:gd name="connsiteY7" fmla="*/ 0 h 883444"/>
                <a:gd name="connsiteX8" fmla="*/ 1331119 w 1883569"/>
                <a:gd name="connsiteY8" fmla="*/ 7144 h 883444"/>
                <a:gd name="connsiteX9" fmla="*/ 1331119 w 1883569"/>
                <a:gd name="connsiteY9" fmla="*/ 21431 h 883444"/>
                <a:gd name="connsiteX10" fmla="*/ 1338263 w 1883569"/>
                <a:gd name="connsiteY10" fmla="*/ 42862 h 883444"/>
                <a:gd name="connsiteX11" fmla="*/ 1347788 w 1883569"/>
                <a:gd name="connsiteY11" fmla="*/ 61912 h 883444"/>
                <a:gd name="connsiteX12" fmla="*/ 1366838 w 1883569"/>
                <a:gd name="connsiteY12" fmla="*/ 92869 h 883444"/>
                <a:gd name="connsiteX13" fmla="*/ 1381125 w 1883569"/>
                <a:gd name="connsiteY13" fmla="*/ 116681 h 883444"/>
                <a:gd name="connsiteX14" fmla="*/ 1395413 w 1883569"/>
                <a:gd name="connsiteY14" fmla="*/ 142875 h 883444"/>
                <a:gd name="connsiteX15" fmla="*/ 1404938 w 1883569"/>
                <a:gd name="connsiteY15" fmla="*/ 164306 h 883444"/>
                <a:gd name="connsiteX16" fmla="*/ 1409700 w 1883569"/>
                <a:gd name="connsiteY16" fmla="*/ 188119 h 883444"/>
                <a:gd name="connsiteX17" fmla="*/ 1412082 w 1883569"/>
                <a:gd name="connsiteY17" fmla="*/ 214312 h 883444"/>
                <a:gd name="connsiteX18" fmla="*/ 1409700 w 1883569"/>
                <a:gd name="connsiteY18" fmla="*/ 228600 h 883444"/>
                <a:gd name="connsiteX19" fmla="*/ 1402557 w 1883569"/>
                <a:gd name="connsiteY19" fmla="*/ 247650 h 883444"/>
                <a:gd name="connsiteX20" fmla="*/ 1381125 w 1883569"/>
                <a:gd name="connsiteY20" fmla="*/ 264319 h 883444"/>
                <a:gd name="connsiteX21" fmla="*/ 1316832 w 1883569"/>
                <a:gd name="connsiteY21" fmla="*/ 304800 h 883444"/>
                <a:gd name="connsiteX22" fmla="*/ 1228725 w 1883569"/>
                <a:gd name="connsiteY22" fmla="*/ 352425 h 883444"/>
                <a:gd name="connsiteX23" fmla="*/ 1116807 w 1883569"/>
                <a:gd name="connsiteY23" fmla="*/ 407194 h 883444"/>
                <a:gd name="connsiteX24" fmla="*/ 952500 w 1883569"/>
                <a:gd name="connsiteY24" fmla="*/ 485775 h 883444"/>
                <a:gd name="connsiteX25" fmla="*/ 807244 w 1883569"/>
                <a:gd name="connsiteY25" fmla="*/ 550069 h 883444"/>
                <a:gd name="connsiteX26" fmla="*/ 685800 w 1883569"/>
                <a:gd name="connsiteY26" fmla="*/ 600075 h 883444"/>
                <a:gd name="connsiteX27" fmla="*/ 533400 w 1883569"/>
                <a:gd name="connsiteY27" fmla="*/ 659606 h 883444"/>
                <a:gd name="connsiteX28" fmla="*/ 388144 w 1883569"/>
                <a:gd name="connsiteY28" fmla="*/ 711994 h 883444"/>
                <a:gd name="connsiteX29" fmla="*/ 242888 w 1883569"/>
                <a:gd name="connsiteY29" fmla="*/ 764381 h 883444"/>
                <a:gd name="connsiteX30" fmla="*/ 123825 w 1883569"/>
                <a:gd name="connsiteY30" fmla="*/ 804862 h 883444"/>
                <a:gd name="connsiteX31" fmla="*/ 54769 w 1883569"/>
                <a:gd name="connsiteY31" fmla="*/ 828675 h 883444"/>
                <a:gd name="connsiteX32" fmla="*/ 26194 w 1883569"/>
                <a:gd name="connsiteY32" fmla="*/ 838200 h 883444"/>
                <a:gd name="connsiteX33" fmla="*/ 9525 w 1883569"/>
                <a:gd name="connsiteY33" fmla="*/ 847725 h 883444"/>
                <a:gd name="connsiteX34" fmla="*/ 0 w 1883569"/>
                <a:gd name="connsiteY34" fmla="*/ 862012 h 883444"/>
                <a:gd name="connsiteX35" fmla="*/ 4763 w 1883569"/>
                <a:gd name="connsiteY35" fmla="*/ 871537 h 883444"/>
                <a:gd name="connsiteX36" fmla="*/ 26194 w 1883569"/>
                <a:gd name="connsiteY36" fmla="*/ 881062 h 883444"/>
                <a:gd name="connsiteX37" fmla="*/ 57150 w 1883569"/>
                <a:gd name="connsiteY37" fmla="*/ 883444 h 883444"/>
                <a:gd name="connsiteX38" fmla="*/ 145257 w 1883569"/>
                <a:gd name="connsiteY38" fmla="*/ 869156 h 883444"/>
                <a:gd name="connsiteX39" fmla="*/ 266700 w 1883569"/>
                <a:gd name="connsiteY39" fmla="*/ 847725 h 883444"/>
                <a:gd name="connsiteX40" fmla="*/ 404813 w 1883569"/>
                <a:gd name="connsiteY40" fmla="*/ 823912 h 883444"/>
                <a:gd name="connsiteX41" fmla="*/ 559594 w 1883569"/>
                <a:gd name="connsiteY41" fmla="*/ 788194 h 883444"/>
                <a:gd name="connsiteX42" fmla="*/ 678657 w 1883569"/>
                <a:gd name="connsiteY42" fmla="*/ 757237 h 883444"/>
                <a:gd name="connsiteX43" fmla="*/ 802482 w 1883569"/>
                <a:gd name="connsiteY43" fmla="*/ 721519 h 883444"/>
                <a:gd name="connsiteX44" fmla="*/ 931069 w 1883569"/>
                <a:gd name="connsiteY44" fmla="*/ 681037 h 883444"/>
                <a:gd name="connsiteX45" fmla="*/ 1076325 w 1883569"/>
                <a:gd name="connsiteY45" fmla="*/ 633412 h 883444"/>
                <a:gd name="connsiteX46" fmla="*/ 1212057 w 1883569"/>
                <a:gd name="connsiteY46" fmla="*/ 588169 h 883444"/>
                <a:gd name="connsiteX47" fmla="*/ 1345407 w 1883569"/>
                <a:gd name="connsiteY47" fmla="*/ 540544 h 883444"/>
                <a:gd name="connsiteX48" fmla="*/ 1457325 w 1883569"/>
                <a:gd name="connsiteY48" fmla="*/ 500062 h 883444"/>
                <a:gd name="connsiteX49" fmla="*/ 1550194 w 1883569"/>
                <a:gd name="connsiteY49" fmla="*/ 461962 h 883444"/>
                <a:gd name="connsiteX50" fmla="*/ 1609725 w 1883569"/>
                <a:gd name="connsiteY50" fmla="*/ 438150 h 883444"/>
                <a:gd name="connsiteX51" fmla="*/ 1654969 w 1883569"/>
                <a:gd name="connsiteY51" fmla="*/ 423862 h 883444"/>
                <a:gd name="connsiteX52" fmla="*/ 1738313 w 1883569"/>
                <a:gd name="connsiteY52" fmla="*/ 404812 h 883444"/>
                <a:gd name="connsiteX53" fmla="*/ 1828800 w 1883569"/>
                <a:gd name="connsiteY53" fmla="*/ 383381 h 883444"/>
                <a:gd name="connsiteX54" fmla="*/ 1859757 w 1883569"/>
                <a:gd name="connsiteY54" fmla="*/ 373856 h 883444"/>
                <a:gd name="connsiteX55" fmla="*/ 1878807 w 1883569"/>
                <a:gd name="connsiteY55" fmla="*/ 361950 h 883444"/>
                <a:gd name="connsiteX56" fmla="*/ 1883569 w 1883569"/>
                <a:gd name="connsiteY56" fmla="*/ 350044 h 883444"/>
                <a:gd name="connsiteX57" fmla="*/ 1883569 w 1883569"/>
                <a:gd name="connsiteY57" fmla="*/ 338137 h 883444"/>
                <a:gd name="connsiteX58" fmla="*/ 1878807 w 1883569"/>
                <a:gd name="connsiteY58" fmla="*/ 323850 h 883444"/>
                <a:gd name="connsiteX59" fmla="*/ 1866900 w 1883569"/>
                <a:gd name="connsiteY59" fmla="*/ 309562 h 883444"/>
                <a:gd name="connsiteX60" fmla="*/ 1847850 w 1883569"/>
                <a:gd name="connsiteY60" fmla="*/ 290512 h 883444"/>
                <a:gd name="connsiteX61" fmla="*/ 1807369 w 1883569"/>
                <a:gd name="connsiteY61" fmla="*/ 257175 h 883444"/>
                <a:gd name="connsiteX62" fmla="*/ 1781175 w 1883569"/>
                <a:gd name="connsiteY62" fmla="*/ 235744 h 883444"/>
                <a:gd name="connsiteX63" fmla="*/ 1731169 w 1883569"/>
                <a:gd name="connsiteY63" fmla="*/ 200025 h 883444"/>
                <a:gd name="connsiteX64" fmla="*/ 1685925 w 1883569"/>
                <a:gd name="connsiteY64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83569" h="883444">
                  <a:moveTo>
                    <a:pt x="1685925" y="171450"/>
                  </a:moveTo>
                  <a:lnTo>
                    <a:pt x="1614488" y="128587"/>
                  </a:lnTo>
                  <a:lnTo>
                    <a:pt x="1557338" y="95250"/>
                  </a:lnTo>
                  <a:lnTo>
                    <a:pt x="1490663" y="61912"/>
                  </a:lnTo>
                  <a:lnTo>
                    <a:pt x="1426369" y="30956"/>
                  </a:lnTo>
                  <a:lnTo>
                    <a:pt x="1371600" y="4762"/>
                  </a:lnTo>
                  <a:lnTo>
                    <a:pt x="1357313" y="0"/>
                  </a:lnTo>
                  <a:lnTo>
                    <a:pt x="1335882" y="0"/>
                  </a:lnTo>
                  <a:lnTo>
                    <a:pt x="1331119" y="7144"/>
                  </a:lnTo>
                  <a:lnTo>
                    <a:pt x="1331119" y="21431"/>
                  </a:lnTo>
                  <a:lnTo>
                    <a:pt x="1338263" y="42862"/>
                  </a:lnTo>
                  <a:lnTo>
                    <a:pt x="1347788" y="61912"/>
                  </a:lnTo>
                  <a:lnTo>
                    <a:pt x="1366838" y="92869"/>
                  </a:lnTo>
                  <a:lnTo>
                    <a:pt x="1381125" y="116681"/>
                  </a:lnTo>
                  <a:lnTo>
                    <a:pt x="1395413" y="142875"/>
                  </a:lnTo>
                  <a:lnTo>
                    <a:pt x="1404938" y="164306"/>
                  </a:lnTo>
                  <a:lnTo>
                    <a:pt x="1409700" y="188119"/>
                  </a:lnTo>
                  <a:lnTo>
                    <a:pt x="1412082" y="214312"/>
                  </a:lnTo>
                  <a:lnTo>
                    <a:pt x="1409700" y="228600"/>
                  </a:lnTo>
                  <a:lnTo>
                    <a:pt x="1402557" y="247650"/>
                  </a:lnTo>
                  <a:lnTo>
                    <a:pt x="1381125" y="264319"/>
                  </a:lnTo>
                  <a:lnTo>
                    <a:pt x="1316832" y="304800"/>
                  </a:lnTo>
                  <a:lnTo>
                    <a:pt x="1228725" y="352425"/>
                  </a:lnTo>
                  <a:lnTo>
                    <a:pt x="1116807" y="407194"/>
                  </a:lnTo>
                  <a:lnTo>
                    <a:pt x="952500" y="485775"/>
                  </a:lnTo>
                  <a:lnTo>
                    <a:pt x="807244" y="550069"/>
                  </a:lnTo>
                  <a:lnTo>
                    <a:pt x="685800" y="600075"/>
                  </a:lnTo>
                  <a:lnTo>
                    <a:pt x="533400" y="659606"/>
                  </a:lnTo>
                  <a:lnTo>
                    <a:pt x="388144" y="711994"/>
                  </a:lnTo>
                  <a:lnTo>
                    <a:pt x="242888" y="764381"/>
                  </a:lnTo>
                  <a:lnTo>
                    <a:pt x="123825" y="804862"/>
                  </a:lnTo>
                  <a:lnTo>
                    <a:pt x="54769" y="828675"/>
                  </a:lnTo>
                  <a:lnTo>
                    <a:pt x="26194" y="838200"/>
                  </a:lnTo>
                  <a:lnTo>
                    <a:pt x="9525" y="847725"/>
                  </a:lnTo>
                  <a:lnTo>
                    <a:pt x="0" y="862012"/>
                  </a:lnTo>
                  <a:lnTo>
                    <a:pt x="4763" y="871537"/>
                  </a:lnTo>
                  <a:lnTo>
                    <a:pt x="26194" y="881062"/>
                  </a:lnTo>
                  <a:lnTo>
                    <a:pt x="57150" y="883444"/>
                  </a:lnTo>
                  <a:lnTo>
                    <a:pt x="145257" y="869156"/>
                  </a:lnTo>
                  <a:lnTo>
                    <a:pt x="266700" y="847725"/>
                  </a:lnTo>
                  <a:lnTo>
                    <a:pt x="404813" y="823912"/>
                  </a:lnTo>
                  <a:lnTo>
                    <a:pt x="559594" y="788194"/>
                  </a:lnTo>
                  <a:lnTo>
                    <a:pt x="678657" y="757237"/>
                  </a:lnTo>
                  <a:lnTo>
                    <a:pt x="802482" y="721519"/>
                  </a:lnTo>
                  <a:lnTo>
                    <a:pt x="931069" y="681037"/>
                  </a:lnTo>
                  <a:lnTo>
                    <a:pt x="1076325" y="633412"/>
                  </a:lnTo>
                  <a:lnTo>
                    <a:pt x="1212057" y="588169"/>
                  </a:lnTo>
                  <a:lnTo>
                    <a:pt x="1345407" y="540544"/>
                  </a:lnTo>
                  <a:lnTo>
                    <a:pt x="1457325" y="500062"/>
                  </a:lnTo>
                  <a:lnTo>
                    <a:pt x="1550194" y="461962"/>
                  </a:lnTo>
                  <a:lnTo>
                    <a:pt x="1609725" y="438150"/>
                  </a:lnTo>
                  <a:lnTo>
                    <a:pt x="1654969" y="423862"/>
                  </a:lnTo>
                  <a:lnTo>
                    <a:pt x="1738313" y="404812"/>
                  </a:lnTo>
                  <a:lnTo>
                    <a:pt x="1828800" y="383381"/>
                  </a:lnTo>
                  <a:lnTo>
                    <a:pt x="1859757" y="373856"/>
                  </a:lnTo>
                  <a:lnTo>
                    <a:pt x="1878807" y="361950"/>
                  </a:lnTo>
                  <a:lnTo>
                    <a:pt x="1883569" y="350044"/>
                  </a:lnTo>
                  <a:lnTo>
                    <a:pt x="1883569" y="338137"/>
                  </a:lnTo>
                  <a:lnTo>
                    <a:pt x="1878807" y="323850"/>
                  </a:lnTo>
                  <a:lnTo>
                    <a:pt x="1866900" y="309562"/>
                  </a:lnTo>
                  <a:lnTo>
                    <a:pt x="1847850" y="290512"/>
                  </a:lnTo>
                  <a:lnTo>
                    <a:pt x="1807369" y="257175"/>
                  </a:lnTo>
                  <a:lnTo>
                    <a:pt x="1781175" y="235744"/>
                  </a:lnTo>
                  <a:lnTo>
                    <a:pt x="1731169" y="200025"/>
                  </a:lnTo>
                  <a:lnTo>
                    <a:pt x="168592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5E135DFD-C430-45E2-93D7-E2EDE8E66BB1}"/>
                </a:ext>
              </a:extLst>
            </p:cNvPr>
            <p:cNvSpPr/>
            <p:nvPr/>
          </p:nvSpPr>
          <p:spPr>
            <a:xfrm>
              <a:off x="2813050" y="2457450"/>
              <a:ext cx="604838" cy="773113"/>
            </a:xfrm>
            <a:custGeom>
              <a:avLst/>
              <a:gdLst>
                <a:gd name="connsiteX0" fmla="*/ 264319 w 604838"/>
                <a:gd name="connsiteY0" fmla="*/ 140494 h 773906"/>
                <a:gd name="connsiteX1" fmla="*/ 338138 w 604838"/>
                <a:gd name="connsiteY1" fmla="*/ 190500 h 773906"/>
                <a:gd name="connsiteX2" fmla="*/ 400050 w 604838"/>
                <a:gd name="connsiteY2" fmla="*/ 238125 h 773906"/>
                <a:gd name="connsiteX3" fmla="*/ 457200 w 604838"/>
                <a:gd name="connsiteY3" fmla="*/ 280988 h 773906"/>
                <a:gd name="connsiteX4" fmla="*/ 500063 w 604838"/>
                <a:gd name="connsiteY4" fmla="*/ 316706 h 773906"/>
                <a:gd name="connsiteX5" fmla="*/ 509588 w 604838"/>
                <a:gd name="connsiteY5" fmla="*/ 335756 h 773906"/>
                <a:gd name="connsiteX6" fmla="*/ 531019 w 604838"/>
                <a:gd name="connsiteY6" fmla="*/ 388144 h 773906"/>
                <a:gd name="connsiteX7" fmla="*/ 547688 w 604838"/>
                <a:gd name="connsiteY7" fmla="*/ 431006 h 773906"/>
                <a:gd name="connsiteX8" fmla="*/ 569119 w 604838"/>
                <a:gd name="connsiteY8" fmla="*/ 490538 h 773906"/>
                <a:gd name="connsiteX9" fmla="*/ 585788 w 604838"/>
                <a:gd name="connsiteY9" fmla="*/ 542925 h 773906"/>
                <a:gd name="connsiteX10" fmla="*/ 597694 w 604838"/>
                <a:gd name="connsiteY10" fmla="*/ 600075 h 773906"/>
                <a:gd name="connsiteX11" fmla="*/ 604838 w 604838"/>
                <a:gd name="connsiteY11" fmla="*/ 633413 h 773906"/>
                <a:gd name="connsiteX12" fmla="*/ 604838 w 604838"/>
                <a:gd name="connsiteY12" fmla="*/ 669131 h 773906"/>
                <a:gd name="connsiteX13" fmla="*/ 602457 w 604838"/>
                <a:gd name="connsiteY13" fmla="*/ 702469 h 773906"/>
                <a:gd name="connsiteX14" fmla="*/ 597694 w 604838"/>
                <a:gd name="connsiteY14" fmla="*/ 719138 h 773906"/>
                <a:gd name="connsiteX15" fmla="*/ 588169 w 604838"/>
                <a:gd name="connsiteY15" fmla="*/ 742950 h 773906"/>
                <a:gd name="connsiteX16" fmla="*/ 573882 w 604838"/>
                <a:gd name="connsiteY16" fmla="*/ 757238 h 773906"/>
                <a:gd name="connsiteX17" fmla="*/ 554832 w 604838"/>
                <a:gd name="connsiteY17" fmla="*/ 769144 h 773906"/>
                <a:gd name="connsiteX18" fmla="*/ 538163 w 604838"/>
                <a:gd name="connsiteY18" fmla="*/ 773906 h 773906"/>
                <a:gd name="connsiteX19" fmla="*/ 521494 w 604838"/>
                <a:gd name="connsiteY19" fmla="*/ 773906 h 773906"/>
                <a:gd name="connsiteX20" fmla="*/ 502444 w 604838"/>
                <a:gd name="connsiteY20" fmla="*/ 771525 h 773906"/>
                <a:gd name="connsiteX21" fmla="*/ 478632 w 604838"/>
                <a:gd name="connsiteY21" fmla="*/ 762000 h 773906"/>
                <a:gd name="connsiteX22" fmla="*/ 452438 w 604838"/>
                <a:gd name="connsiteY22" fmla="*/ 742950 h 773906"/>
                <a:gd name="connsiteX23" fmla="*/ 428625 w 604838"/>
                <a:gd name="connsiteY23" fmla="*/ 721519 h 773906"/>
                <a:gd name="connsiteX24" fmla="*/ 409575 w 604838"/>
                <a:gd name="connsiteY24" fmla="*/ 700088 h 773906"/>
                <a:gd name="connsiteX25" fmla="*/ 388144 w 604838"/>
                <a:gd name="connsiteY25" fmla="*/ 666750 h 773906"/>
                <a:gd name="connsiteX26" fmla="*/ 369094 w 604838"/>
                <a:gd name="connsiteY26" fmla="*/ 631031 h 773906"/>
                <a:gd name="connsiteX27" fmla="*/ 328613 w 604838"/>
                <a:gd name="connsiteY27" fmla="*/ 545306 h 773906"/>
                <a:gd name="connsiteX28" fmla="*/ 307182 w 604838"/>
                <a:gd name="connsiteY28" fmla="*/ 502444 h 773906"/>
                <a:gd name="connsiteX29" fmla="*/ 276225 w 604838"/>
                <a:gd name="connsiteY29" fmla="*/ 440531 h 773906"/>
                <a:gd name="connsiteX30" fmla="*/ 250032 w 604838"/>
                <a:gd name="connsiteY30" fmla="*/ 395288 h 773906"/>
                <a:gd name="connsiteX31" fmla="*/ 228600 w 604838"/>
                <a:gd name="connsiteY31" fmla="*/ 354806 h 773906"/>
                <a:gd name="connsiteX32" fmla="*/ 204788 w 604838"/>
                <a:gd name="connsiteY32" fmla="*/ 319088 h 773906"/>
                <a:gd name="connsiteX33" fmla="*/ 178594 w 604838"/>
                <a:gd name="connsiteY33" fmla="*/ 278606 h 773906"/>
                <a:gd name="connsiteX34" fmla="*/ 164307 w 604838"/>
                <a:gd name="connsiteY34" fmla="*/ 252413 h 773906"/>
                <a:gd name="connsiteX35" fmla="*/ 142875 w 604838"/>
                <a:gd name="connsiteY35" fmla="*/ 223838 h 773906"/>
                <a:gd name="connsiteX36" fmla="*/ 114300 w 604838"/>
                <a:gd name="connsiteY36" fmla="*/ 180975 h 773906"/>
                <a:gd name="connsiteX37" fmla="*/ 71438 w 604838"/>
                <a:gd name="connsiteY37" fmla="*/ 128588 h 773906"/>
                <a:gd name="connsiteX38" fmla="*/ 33338 w 604838"/>
                <a:gd name="connsiteY38" fmla="*/ 80963 h 773906"/>
                <a:gd name="connsiteX39" fmla="*/ 16669 w 604838"/>
                <a:gd name="connsiteY39" fmla="*/ 59531 h 773906"/>
                <a:gd name="connsiteX40" fmla="*/ 7144 w 604838"/>
                <a:gd name="connsiteY40" fmla="*/ 42863 h 773906"/>
                <a:gd name="connsiteX41" fmla="*/ 2382 w 604838"/>
                <a:gd name="connsiteY41" fmla="*/ 23813 h 773906"/>
                <a:gd name="connsiteX42" fmla="*/ 0 w 604838"/>
                <a:gd name="connsiteY42" fmla="*/ 11906 h 773906"/>
                <a:gd name="connsiteX43" fmla="*/ 2382 w 604838"/>
                <a:gd name="connsiteY43" fmla="*/ 7144 h 773906"/>
                <a:gd name="connsiteX44" fmla="*/ 9525 w 604838"/>
                <a:gd name="connsiteY44" fmla="*/ 0 h 773906"/>
                <a:gd name="connsiteX45" fmla="*/ 19050 w 604838"/>
                <a:gd name="connsiteY45" fmla="*/ 0 h 773906"/>
                <a:gd name="connsiteX46" fmla="*/ 33338 w 604838"/>
                <a:gd name="connsiteY46" fmla="*/ 0 h 773906"/>
                <a:gd name="connsiteX47" fmla="*/ 69057 w 604838"/>
                <a:gd name="connsiteY47" fmla="*/ 16669 h 773906"/>
                <a:gd name="connsiteX48" fmla="*/ 159544 w 604838"/>
                <a:gd name="connsiteY48" fmla="*/ 66675 h 773906"/>
                <a:gd name="connsiteX49" fmla="*/ 264319 w 604838"/>
                <a:gd name="connsiteY49" fmla="*/ 14049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4838" h="773906">
                  <a:moveTo>
                    <a:pt x="264319" y="140494"/>
                  </a:moveTo>
                  <a:lnTo>
                    <a:pt x="338138" y="190500"/>
                  </a:lnTo>
                  <a:lnTo>
                    <a:pt x="400050" y="238125"/>
                  </a:lnTo>
                  <a:lnTo>
                    <a:pt x="457200" y="280988"/>
                  </a:lnTo>
                  <a:lnTo>
                    <a:pt x="500063" y="316706"/>
                  </a:lnTo>
                  <a:lnTo>
                    <a:pt x="509588" y="335756"/>
                  </a:lnTo>
                  <a:lnTo>
                    <a:pt x="531019" y="388144"/>
                  </a:lnTo>
                  <a:lnTo>
                    <a:pt x="547688" y="431006"/>
                  </a:lnTo>
                  <a:lnTo>
                    <a:pt x="569119" y="490538"/>
                  </a:lnTo>
                  <a:lnTo>
                    <a:pt x="585788" y="542925"/>
                  </a:lnTo>
                  <a:lnTo>
                    <a:pt x="597694" y="600075"/>
                  </a:lnTo>
                  <a:lnTo>
                    <a:pt x="604838" y="633413"/>
                  </a:lnTo>
                  <a:lnTo>
                    <a:pt x="604838" y="669131"/>
                  </a:lnTo>
                  <a:lnTo>
                    <a:pt x="602457" y="702469"/>
                  </a:lnTo>
                  <a:lnTo>
                    <a:pt x="597694" y="719138"/>
                  </a:lnTo>
                  <a:lnTo>
                    <a:pt x="588169" y="742950"/>
                  </a:lnTo>
                  <a:lnTo>
                    <a:pt x="573882" y="757238"/>
                  </a:lnTo>
                  <a:lnTo>
                    <a:pt x="554832" y="769144"/>
                  </a:lnTo>
                  <a:lnTo>
                    <a:pt x="538163" y="773906"/>
                  </a:lnTo>
                  <a:lnTo>
                    <a:pt x="521494" y="773906"/>
                  </a:lnTo>
                  <a:lnTo>
                    <a:pt x="502444" y="771525"/>
                  </a:lnTo>
                  <a:lnTo>
                    <a:pt x="478632" y="762000"/>
                  </a:lnTo>
                  <a:lnTo>
                    <a:pt x="452438" y="742950"/>
                  </a:lnTo>
                  <a:lnTo>
                    <a:pt x="428625" y="721519"/>
                  </a:lnTo>
                  <a:lnTo>
                    <a:pt x="409575" y="700088"/>
                  </a:lnTo>
                  <a:lnTo>
                    <a:pt x="388144" y="666750"/>
                  </a:lnTo>
                  <a:lnTo>
                    <a:pt x="369094" y="631031"/>
                  </a:lnTo>
                  <a:lnTo>
                    <a:pt x="328613" y="545306"/>
                  </a:lnTo>
                  <a:lnTo>
                    <a:pt x="307182" y="502444"/>
                  </a:lnTo>
                  <a:lnTo>
                    <a:pt x="276225" y="440531"/>
                  </a:lnTo>
                  <a:lnTo>
                    <a:pt x="250032" y="395288"/>
                  </a:lnTo>
                  <a:lnTo>
                    <a:pt x="228600" y="354806"/>
                  </a:lnTo>
                  <a:lnTo>
                    <a:pt x="204788" y="319088"/>
                  </a:lnTo>
                  <a:lnTo>
                    <a:pt x="178594" y="278606"/>
                  </a:lnTo>
                  <a:lnTo>
                    <a:pt x="164307" y="252413"/>
                  </a:lnTo>
                  <a:lnTo>
                    <a:pt x="142875" y="223838"/>
                  </a:lnTo>
                  <a:lnTo>
                    <a:pt x="114300" y="180975"/>
                  </a:lnTo>
                  <a:lnTo>
                    <a:pt x="71438" y="128588"/>
                  </a:lnTo>
                  <a:lnTo>
                    <a:pt x="33338" y="80963"/>
                  </a:lnTo>
                  <a:lnTo>
                    <a:pt x="16669" y="59531"/>
                  </a:lnTo>
                  <a:lnTo>
                    <a:pt x="7144" y="42863"/>
                  </a:lnTo>
                  <a:lnTo>
                    <a:pt x="2382" y="23813"/>
                  </a:lnTo>
                  <a:lnTo>
                    <a:pt x="0" y="11906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8" y="0"/>
                  </a:lnTo>
                  <a:lnTo>
                    <a:pt x="69057" y="16669"/>
                  </a:lnTo>
                  <a:lnTo>
                    <a:pt x="159544" y="66675"/>
                  </a:lnTo>
                  <a:lnTo>
                    <a:pt x="2643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E44461AA-0E81-4408-825A-5BAAFF4A3BB2}"/>
                </a:ext>
              </a:extLst>
            </p:cNvPr>
            <p:cNvSpPr/>
            <p:nvPr/>
          </p:nvSpPr>
          <p:spPr>
            <a:xfrm>
              <a:off x="3570288" y="2255838"/>
              <a:ext cx="530225" cy="720725"/>
            </a:xfrm>
            <a:custGeom>
              <a:avLst/>
              <a:gdLst>
                <a:gd name="connsiteX0" fmla="*/ 328612 w 531019"/>
                <a:gd name="connsiteY0" fmla="*/ 207169 h 721519"/>
                <a:gd name="connsiteX1" fmla="*/ 426244 w 531019"/>
                <a:gd name="connsiteY1" fmla="*/ 278606 h 721519"/>
                <a:gd name="connsiteX2" fmla="*/ 459581 w 531019"/>
                <a:gd name="connsiteY2" fmla="*/ 302419 h 721519"/>
                <a:gd name="connsiteX3" fmla="*/ 469106 w 531019"/>
                <a:gd name="connsiteY3" fmla="*/ 323850 h 721519"/>
                <a:gd name="connsiteX4" fmla="*/ 485775 w 531019"/>
                <a:gd name="connsiteY4" fmla="*/ 366712 h 721519"/>
                <a:gd name="connsiteX5" fmla="*/ 504825 w 531019"/>
                <a:gd name="connsiteY5" fmla="*/ 421481 h 721519"/>
                <a:gd name="connsiteX6" fmla="*/ 514350 w 531019"/>
                <a:gd name="connsiteY6" fmla="*/ 461962 h 721519"/>
                <a:gd name="connsiteX7" fmla="*/ 526256 w 531019"/>
                <a:gd name="connsiteY7" fmla="*/ 509587 h 721519"/>
                <a:gd name="connsiteX8" fmla="*/ 531019 w 531019"/>
                <a:gd name="connsiteY8" fmla="*/ 547687 h 721519"/>
                <a:gd name="connsiteX9" fmla="*/ 531019 w 531019"/>
                <a:gd name="connsiteY9" fmla="*/ 576262 h 721519"/>
                <a:gd name="connsiteX10" fmla="*/ 528637 w 531019"/>
                <a:gd name="connsiteY10" fmla="*/ 616744 h 721519"/>
                <a:gd name="connsiteX11" fmla="*/ 523875 w 531019"/>
                <a:gd name="connsiteY11" fmla="*/ 645319 h 721519"/>
                <a:gd name="connsiteX12" fmla="*/ 511969 w 531019"/>
                <a:gd name="connsiteY12" fmla="*/ 671512 h 721519"/>
                <a:gd name="connsiteX13" fmla="*/ 500062 w 531019"/>
                <a:gd name="connsiteY13" fmla="*/ 690562 h 721519"/>
                <a:gd name="connsiteX14" fmla="*/ 481012 w 531019"/>
                <a:gd name="connsiteY14" fmla="*/ 707231 h 721519"/>
                <a:gd name="connsiteX15" fmla="*/ 464344 w 531019"/>
                <a:gd name="connsiteY15" fmla="*/ 716756 h 721519"/>
                <a:gd name="connsiteX16" fmla="*/ 450056 w 531019"/>
                <a:gd name="connsiteY16" fmla="*/ 721519 h 721519"/>
                <a:gd name="connsiteX17" fmla="*/ 433387 w 531019"/>
                <a:gd name="connsiteY17" fmla="*/ 719137 h 721519"/>
                <a:gd name="connsiteX18" fmla="*/ 416719 w 531019"/>
                <a:gd name="connsiteY18" fmla="*/ 709612 h 721519"/>
                <a:gd name="connsiteX19" fmla="*/ 402431 w 531019"/>
                <a:gd name="connsiteY19" fmla="*/ 700087 h 721519"/>
                <a:gd name="connsiteX20" fmla="*/ 385762 w 531019"/>
                <a:gd name="connsiteY20" fmla="*/ 681037 h 721519"/>
                <a:gd name="connsiteX21" fmla="*/ 359569 w 531019"/>
                <a:gd name="connsiteY21" fmla="*/ 640556 h 721519"/>
                <a:gd name="connsiteX22" fmla="*/ 309562 w 531019"/>
                <a:gd name="connsiteY22" fmla="*/ 564356 h 721519"/>
                <a:gd name="connsiteX23" fmla="*/ 261937 w 531019"/>
                <a:gd name="connsiteY23" fmla="*/ 485775 h 721519"/>
                <a:gd name="connsiteX24" fmla="*/ 209550 w 531019"/>
                <a:gd name="connsiteY24" fmla="*/ 402431 h 721519"/>
                <a:gd name="connsiteX25" fmla="*/ 180975 w 531019"/>
                <a:gd name="connsiteY25" fmla="*/ 354806 h 721519"/>
                <a:gd name="connsiteX26" fmla="*/ 123825 w 531019"/>
                <a:gd name="connsiteY26" fmla="*/ 257175 h 721519"/>
                <a:gd name="connsiteX27" fmla="*/ 80962 w 531019"/>
                <a:gd name="connsiteY27" fmla="*/ 178594 h 721519"/>
                <a:gd name="connsiteX28" fmla="*/ 30956 w 531019"/>
                <a:gd name="connsiteY28" fmla="*/ 88106 h 721519"/>
                <a:gd name="connsiteX29" fmla="*/ 4762 w 531019"/>
                <a:gd name="connsiteY29" fmla="*/ 30956 h 721519"/>
                <a:gd name="connsiteX30" fmla="*/ 0 w 531019"/>
                <a:gd name="connsiteY30" fmla="*/ 14287 h 721519"/>
                <a:gd name="connsiteX31" fmla="*/ 2381 w 531019"/>
                <a:gd name="connsiteY31" fmla="*/ 4762 h 721519"/>
                <a:gd name="connsiteX32" fmla="*/ 9525 w 531019"/>
                <a:gd name="connsiteY32" fmla="*/ 0 h 721519"/>
                <a:gd name="connsiteX33" fmla="*/ 16669 w 531019"/>
                <a:gd name="connsiteY33" fmla="*/ 0 h 721519"/>
                <a:gd name="connsiteX34" fmla="*/ 30956 w 531019"/>
                <a:gd name="connsiteY34" fmla="*/ 0 h 721519"/>
                <a:gd name="connsiteX35" fmla="*/ 59531 w 531019"/>
                <a:gd name="connsiteY35" fmla="*/ 11906 h 721519"/>
                <a:gd name="connsiteX36" fmla="*/ 111919 w 531019"/>
                <a:gd name="connsiteY36" fmla="*/ 50006 h 721519"/>
                <a:gd name="connsiteX37" fmla="*/ 230981 w 531019"/>
                <a:gd name="connsiteY37" fmla="*/ 138112 h 721519"/>
                <a:gd name="connsiteX38" fmla="*/ 328612 w 531019"/>
                <a:gd name="connsiteY38" fmla="*/ 207169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1019" h="721519">
                  <a:moveTo>
                    <a:pt x="328612" y="207169"/>
                  </a:moveTo>
                  <a:lnTo>
                    <a:pt x="426244" y="278606"/>
                  </a:lnTo>
                  <a:lnTo>
                    <a:pt x="459581" y="302419"/>
                  </a:lnTo>
                  <a:lnTo>
                    <a:pt x="469106" y="323850"/>
                  </a:lnTo>
                  <a:lnTo>
                    <a:pt x="485775" y="366712"/>
                  </a:lnTo>
                  <a:lnTo>
                    <a:pt x="504825" y="421481"/>
                  </a:lnTo>
                  <a:lnTo>
                    <a:pt x="514350" y="461962"/>
                  </a:lnTo>
                  <a:lnTo>
                    <a:pt x="526256" y="509587"/>
                  </a:lnTo>
                  <a:lnTo>
                    <a:pt x="531019" y="547687"/>
                  </a:lnTo>
                  <a:lnTo>
                    <a:pt x="531019" y="576262"/>
                  </a:lnTo>
                  <a:lnTo>
                    <a:pt x="528637" y="616744"/>
                  </a:lnTo>
                  <a:lnTo>
                    <a:pt x="523875" y="645319"/>
                  </a:lnTo>
                  <a:lnTo>
                    <a:pt x="511969" y="671512"/>
                  </a:lnTo>
                  <a:lnTo>
                    <a:pt x="500062" y="690562"/>
                  </a:lnTo>
                  <a:lnTo>
                    <a:pt x="481012" y="707231"/>
                  </a:lnTo>
                  <a:lnTo>
                    <a:pt x="464344" y="716756"/>
                  </a:lnTo>
                  <a:lnTo>
                    <a:pt x="450056" y="721519"/>
                  </a:lnTo>
                  <a:lnTo>
                    <a:pt x="433387" y="719137"/>
                  </a:lnTo>
                  <a:lnTo>
                    <a:pt x="416719" y="709612"/>
                  </a:lnTo>
                  <a:lnTo>
                    <a:pt x="402431" y="700087"/>
                  </a:lnTo>
                  <a:lnTo>
                    <a:pt x="385762" y="681037"/>
                  </a:lnTo>
                  <a:lnTo>
                    <a:pt x="359569" y="640556"/>
                  </a:lnTo>
                  <a:lnTo>
                    <a:pt x="309562" y="564356"/>
                  </a:lnTo>
                  <a:lnTo>
                    <a:pt x="261937" y="485775"/>
                  </a:lnTo>
                  <a:lnTo>
                    <a:pt x="209550" y="402431"/>
                  </a:lnTo>
                  <a:lnTo>
                    <a:pt x="180975" y="354806"/>
                  </a:lnTo>
                  <a:lnTo>
                    <a:pt x="123825" y="257175"/>
                  </a:lnTo>
                  <a:lnTo>
                    <a:pt x="80962" y="178594"/>
                  </a:lnTo>
                  <a:lnTo>
                    <a:pt x="30956" y="88106"/>
                  </a:lnTo>
                  <a:lnTo>
                    <a:pt x="4762" y="30956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16669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1919" y="50006"/>
                  </a:lnTo>
                  <a:lnTo>
                    <a:pt x="230981" y="138112"/>
                  </a:lnTo>
                  <a:lnTo>
                    <a:pt x="328612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BBE1AB43-9817-445A-ABC1-CD6286EEDDE4}"/>
                </a:ext>
              </a:extLst>
            </p:cNvPr>
            <p:cNvSpPr/>
            <p:nvPr/>
          </p:nvSpPr>
          <p:spPr>
            <a:xfrm>
              <a:off x="4437063" y="2030413"/>
              <a:ext cx="671512" cy="1017587"/>
            </a:xfrm>
            <a:custGeom>
              <a:avLst/>
              <a:gdLst>
                <a:gd name="connsiteX0" fmla="*/ 521494 w 671512"/>
                <a:gd name="connsiteY0" fmla="*/ 447675 h 1016794"/>
                <a:gd name="connsiteX1" fmla="*/ 454819 w 671512"/>
                <a:gd name="connsiteY1" fmla="*/ 523875 h 1016794"/>
                <a:gd name="connsiteX2" fmla="*/ 369094 w 671512"/>
                <a:gd name="connsiteY2" fmla="*/ 626269 h 1016794"/>
                <a:gd name="connsiteX3" fmla="*/ 280987 w 671512"/>
                <a:gd name="connsiteY3" fmla="*/ 733425 h 1016794"/>
                <a:gd name="connsiteX4" fmla="*/ 195262 w 671512"/>
                <a:gd name="connsiteY4" fmla="*/ 835819 h 1016794"/>
                <a:gd name="connsiteX5" fmla="*/ 119062 w 671512"/>
                <a:gd name="connsiteY5" fmla="*/ 933450 h 1016794"/>
                <a:gd name="connsiteX6" fmla="*/ 88106 w 671512"/>
                <a:gd name="connsiteY6" fmla="*/ 969169 h 1016794"/>
                <a:gd name="connsiteX7" fmla="*/ 50006 w 671512"/>
                <a:gd name="connsiteY7" fmla="*/ 1002507 h 1016794"/>
                <a:gd name="connsiteX8" fmla="*/ 30956 w 671512"/>
                <a:gd name="connsiteY8" fmla="*/ 1012032 h 1016794"/>
                <a:gd name="connsiteX9" fmla="*/ 14287 w 671512"/>
                <a:gd name="connsiteY9" fmla="*/ 1016794 h 1016794"/>
                <a:gd name="connsiteX10" fmla="*/ 4762 w 671512"/>
                <a:gd name="connsiteY10" fmla="*/ 1016794 h 1016794"/>
                <a:gd name="connsiteX11" fmla="*/ 0 w 671512"/>
                <a:gd name="connsiteY11" fmla="*/ 1007269 h 1016794"/>
                <a:gd name="connsiteX12" fmla="*/ 0 w 671512"/>
                <a:gd name="connsiteY12" fmla="*/ 988219 h 1016794"/>
                <a:gd name="connsiteX13" fmla="*/ 14287 w 671512"/>
                <a:gd name="connsiteY13" fmla="*/ 957263 h 1016794"/>
                <a:gd name="connsiteX14" fmla="*/ 50006 w 671512"/>
                <a:gd name="connsiteY14" fmla="*/ 890588 h 1016794"/>
                <a:gd name="connsiteX15" fmla="*/ 88106 w 671512"/>
                <a:gd name="connsiteY15" fmla="*/ 816769 h 1016794"/>
                <a:gd name="connsiteX16" fmla="*/ 135731 w 671512"/>
                <a:gd name="connsiteY16" fmla="*/ 728663 h 1016794"/>
                <a:gd name="connsiteX17" fmla="*/ 164306 w 671512"/>
                <a:gd name="connsiteY17" fmla="*/ 669132 h 1016794"/>
                <a:gd name="connsiteX18" fmla="*/ 207169 w 671512"/>
                <a:gd name="connsiteY18" fmla="*/ 581025 h 1016794"/>
                <a:gd name="connsiteX19" fmla="*/ 242887 w 671512"/>
                <a:gd name="connsiteY19" fmla="*/ 500063 h 1016794"/>
                <a:gd name="connsiteX20" fmla="*/ 273844 w 671512"/>
                <a:gd name="connsiteY20" fmla="*/ 426244 h 1016794"/>
                <a:gd name="connsiteX21" fmla="*/ 300037 w 671512"/>
                <a:gd name="connsiteY21" fmla="*/ 359569 h 1016794"/>
                <a:gd name="connsiteX22" fmla="*/ 328612 w 671512"/>
                <a:gd name="connsiteY22" fmla="*/ 269082 h 1016794"/>
                <a:gd name="connsiteX23" fmla="*/ 338137 w 671512"/>
                <a:gd name="connsiteY23" fmla="*/ 242888 h 1016794"/>
                <a:gd name="connsiteX24" fmla="*/ 340519 w 671512"/>
                <a:gd name="connsiteY24" fmla="*/ 228600 h 1016794"/>
                <a:gd name="connsiteX25" fmla="*/ 340519 w 671512"/>
                <a:gd name="connsiteY25" fmla="*/ 214313 h 1016794"/>
                <a:gd name="connsiteX26" fmla="*/ 340519 w 671512"/>
                <a:gd name="connsiteY26" fmla="*/ 192882 h 1016794"/>
                <a:gd name="connsiteX27" fmla="*/ 333375 w 671512"/>
                <a:gd name="connsiteY27" fmla="*/ 166688 h 1016794"/>
                <a:gd name="connsiteX28" fmla="*/ 314325 w 671512"/>
                <a:gd name="connsiteY28" fmla="*/ 130969 h 1016794"/>
                <a:gd name="connsiteX29" fmla="*/ 290512 w 671512"/>
                <a:gd name="connsiteY29" fmla="*/ 90488 h 1016794"/>
                <a:gd name="connsiteX30" fmla="*/ 276225 w 671512"/>
                <a:gd name="connsiteY30" fmla="*/ 71438 h 1016794"/>
                <a:gd name="connsiteX31" fmla="*/ 261937 w 671512"/>
                <a:gd name="connsiteY31" fmla="*/ 52388 h 1016794"/>
                <a:gd name="connsiteX32" fmla="*/ 252412 w 671512"/>
                <a:gd name="connsiteY32" fmla="*/ 26194 h 1016794"/>
                <a:gd name="connsiteX33" fmla="*/ 252412 w 671512"/>
                <a:gd name="connsiteY33" fmla="*/ 9525 h 1016794"/>
                <a:gd name="connsiteX34" fmla="*/ 261937 w 671512"/>
                <a:gd name="connsiteY34" fmla="*/ 0 h 1016794"/>
                <a:gd name="connsiteX35" fmla="*/ 271462 w 671512"/>
                <a:gd name="connsiteY35" fmla="*/ 0 h 1016794"/>
                <a:gd name="connsiteX36" fmla="*/ 295275 w 671512"/>
                <a:gd name="connsiteY36" fmla="*/ 4763 h 1016794"/>
                <a:gd name="connsiteX37" fmla="*/ 395287 w 671512"/>
                <a:gd name="connsiteY37" fmla="*/ 52388 h 1016794"/>
                <a:gd name="connsiteX38" fmla="*/ 473869 w 671512"/>
                <a:gd name="connsiteY38" fmla="*/ 100013 h 1016794"/>
                <a:gd name="connsiteX39" fmla="*/ 514350 w 671512"/>
                <a:gd name="connsiteY39" fmla="*/ 128588 h 1016794"/>
                <a:gd name="connsiteX40" fmla="*/ 554831 w 671512"/>
                <a:gd name="connsiteY40" fmla="*/ 161925 h 1016794"/>
                <a:gd name="connsiteX41" fmla="*/ 600075 w 671512"/>
                <a:gd name="connsiteY41" fmla="*/ 204788 h 1016794"/>
                <a:gd name="connsiteX42" fmla="*/ 635794 w 671512"/>
                <a:gd name="connsiteY42" fmla="*/ 250032 h 1016794"/>
                <a:gd name="connsiteX43" fmla="*/ 661987 w 671512"/>
                <a:gd name="connsiteY43" fmla="*/ 283369 h 1016794"/>
                <a:gd name="connsiteX44" fmla="*/ 669131 w 671512"/>
                <a:gd name="connsiteY44" fmla="*/ 295275 h 1016794"/>
                <a:gd name="connsiteX45" fmla="*/ 671512 w 671512"/>
                <a:gd name="connsiteY45" fmla="*/ 311944 h 1016794"/>
                <a:gd name="connsiteX46" fmla="*/ 671512 w 671512"/>
                <a:gd name="connsiteY46" fmla="*/ 330994 h 1016794"/>
                <a:gd name="connsiteX47" fmla="*/ 666750 w 671512"/>
                <a:gd name="connsiteY47" fmla="*/ 342900 h 1016794"/>
                <a:gd name="connsiteX48" fmla="*/ 650081 w 671512"/>
                <a:gd name="connsiteY48" fmla="*/ 354807 h 1016794"/>
                <a:gd name="connsiteX49" fmla="*/ 621506 w 671512"/>
                <a:gd name="connsiteY49" fmla="*/ 364332 h 1016794"/>
                <a:gd name="connsiteX50" fmla="*/ 600075 w 671512"/>
                <a:gd name="connsiteY50" fmla="*/ 369094 h 1016794"/>
                <a:gd name="connsiteX51" fmla="*/ 583406 w 671512"/>
                <a:gd name="connsiteY51" fmla="*/ 381000 h 1016794"/>
                <a:gd name="connsiteX52" fmla="*/ 521494 w 671512"/>
                <a:gd name="connsiteY52" fmla="*/ 4476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71512" h="1016794">
                  <a:moveTo>
                    <a:pt x="521494" y="447675"/>
                  </a:moveTo>
                  <a:lnTo>
                    <a:pt x="454819" y="523875"/>
                  </a:lnTo>
                  <a:lnTo>
                    <a:pt x="369094" y="626269"/>
                  </a:lnTo>
                  <a:lnTo>
                    <a:pt x="280987" y="733425"/>
                  </a:lnTo>
                  <a:lnTo>
                    <a:pt x="195262" y="835819"/>
                  </a:lnTo>
                  <a:lnTo>
                    <a:pt x="119062" y="933450"/>
                  </a:lnTo>
                  <a:lnTo>
                    <a:pt x="88106" y="969169"/>
                  </a:lnTo>
                  <a:lnTo>
                    <a:pt x="50006" y="1002507"/>
                  </a:lnTo>
                  <a:lnTo>
                    <a:pt x="30956" y="1012032"/>
                  </a:lnTo>
                  <a:lnTo>
                    <a:pt x="14287" y="1016794"/>
                  </a:lnTo>
                  <a:lnTo>
                    <a:pt x="4762" y="1016794"/>
                  </a:lnTo>
                  <a:lnTo>
                    <a:pt x="0" y="1007269"/>
                  </a:lnTo>
                  <a:lnTo>
                    <a:pt x="0" y="988219"/>
                  </a:lnTo>
                  <a:lnTo>
                    <a:pt x="14287" y="957263"/>
                  </a:lnTo>
                  <a:lnTo>
                    <a:pt x="50006" y="890588"/>
                  </a:lnTo>
                  <a:lnTo>
                    <a:pt x="88106" y="816769"/>
                  </a:lnTo>
                  <a:lnTo>
                    <a:pt x="135731" y="728663"/>
                  </a:lnTo>
                  <a:lnTo>
                    <a:pt x="164306" y="669132"/>
                  </a:lnTo>
                  <a:lnTo>
                    <a:pt x="207169" y="581025"/>
                  </a:lnTo>
                  <a:lnTo>
                    <a:pt x="242887" y="500063"/>
                  </a:lnTo>
                  <a:lnTo>
                    <a:pt x="273844" y="426244"/>
                  </a:lnTo>
                  <a:lnTo>
                    <a:pt x="300037" y="359569"/>
                  </a:lnTo>
                  <a:lnTo>
                    <a:pt x="328612" y="269082"/>
                  </a:lnTo>
                  <a:lnTo>
                    <a:pt x="338137" y="242888"/>
                  </a:lnTo>
                  <a:lnTo>
                    <a:pt x="340519" y="228600"/>
                  </a:lnTo>
                  <a:lnTo>
                    <a:pt x="340519" y="214313"/>
                  </a:lnTo>
                  <a:lnTo>
                    <a:pt x="340519" y="192882"/>
                  </a:lnTo>
                  <a:lnTo>
                    <a:pt x="333375" y="166688"/>
                  </a:lnTo>
                  <a:lnTo>
                    <a:pt x="314325" y="130969"/>
                  </a:lnTo>
                  <a:lnTo>
                    <a:pt x="290512" y="90488"/>
                  </a:lnTo>
                  <a:lnTo>
                    <a:pt x="276225" y="71438"/>
                  </a:lnTo>
                  <a:lnTo>
                    <a:pt x="261937" y="52388"/>
                  </a:lnTo>
                  <a:cubicBezTo>
                    <a:pt x="252117" y="27838"/>
                    <a:pt x="252412" y="37124"/>
                    <a:pt x="252412" y="26194"/>
                  </a:cubicBezTo>
                  <a:lnTo>
                    <a:pt x="252412" y="9525"/>
                  </a:lnTo>
                  <a:lnTo>
                    <a:pt x="261937" y="0"/>
                  </a:lnTo>
                  <a:lnTo>
                    <a:pt x="271462" y="0"/>
                  </a:lnTo>
                  <a:lnTo>
                    <a:pt x="295275" y="4763"/>
                  </a:lnTo>
                  <a:lnTo>
                    <a:pt x="395287" y="52388"/>
                  </a:lnTo>
                  <a:lnTo>
                    <a:pt x="473869" y="100013"/>
                  </a:lnTo>
                  <a:lnTo>
                    <a:pt x="514350" y="128588"/>
                  </a:lnTo>
                  <a:lnTo>
                    <a:pt x="554831" y="161925"/>
                  </a:lnTo>
                  <a:lnTo>
                    <a:pt x="600075" y="204788"/>
                  </a:lnTo>
                  <a:lnTo>
                    <a:pt x="635794" y="250032"/>
                  </a:lnTo>
                  <a:lnTo>
                    <a:pt x="661987" y="283369"/>
                  </a:lnTo>
                  <a:lnTo>
                    <a:pt x="669131" y="295275"/>
                  </a:lnTo>
                  <a:lnTo>
                    <a:pt x="671512" y="311944"/>
                  </a:lnTo>
                  <a:lnTo>
                    <a:pt x="671512" y="330994"/>
                  </a:lnTo>
                  <a:lnTo>
                    <a:pt x="666750" y="342900"/>
                  </a:lnTo>
                  <a:lnTo>
                    <a:pt x="650081" y="354807"/>
                  </a:lnTo>
                  <a:lnTo>
                    <a:pt x="621506" y="364332"/>
                  </a:lnTo>
                  <a:lnTo>
                    <a:pt x="600075" y="369094"/>
                  </a:lnTo>
                  <a:lnTo>
                    <a:pt x="583406" y="381000"/>
                  </a:lnTo>
                  <a:lnTo>
                    <a:pt x="521494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DB69C7F5-BE2C-4DFA-8BD1-17FF9008E5B3}"/>
                </a:ext>
              </a:extLst>
            </p:cNvPr>
            <p:cNvSpPr/>
            <p:nvPr/>
          </p:nvSpPr>
          <p:spPr>
            <a:xfrm>
              <a:off x="2900363" y="3230563"/>
              <a:ext cx="2024062" cy="581025"/>
            </a:xfrm>
            <a:custGeom>
              <a:avLst/>
              <a:gdLst>
                <a:gd name="connsiteX0" fmla="*/ 1390650 w 2024062"/>
                <a:gd name="connsiteY0" fmla="*/ 264319 h 581025"/>
                <a:gd name="connsiteX1" fmla="*/ 1476375 w 2024062"/>
                <a:gd name="connsiteY1" fmla="*/ 247650 h 581025"/>
                <a:gd name="connsiteX2" fmla="*/ 1552575 w 2024062"/>
                <a:gd name="connsiteY2" fmla="*/ 238125 h 581025"/>
                <a:gd name="connsiteX3" fmla="*/ 1957387 w 2024062"/>
                <a:gd name="connsiteY3" fmla="*/ 240507 h 581025"/>
                <a:gd name="connsiteX4" fmla="*/ 1981200 w 2024062"/>
                <a:gd name="connsiteY4" fmla="*/ 230982 h 581025"/>
                <a:gd name="connsiteX5" fmla="*/ 2000250 w 2024062"/>
                <a:gd name="connsiteY5" fmla="*/ 221457 h 581025"/>
                <a:gd name="connsiteX6" fmla="*/ 2014537 w 2024062"/>
                <a:gd name="connsiteY6" fmla="*/ 209550 h 581025"/>
                <a:gd name="connsiteX7" fmla="*/ 2019300 w 2024062"/>
                <a:gd name="connsiteY7" fmla="*/ 204788 h 581025"/>
                <a:gd name="connsiteX8" fmla="*/ 2024062 w 2024062"/>
                <a:gd name="connsiteY8" fmla="*/ 195263 h 581025"/>
                <a:gd name="connsiteX9" fmla="*/ 2024062 w 2024062"/>
                <a:gd name="connsiteY9" fmla="*/ 183357 h 581025"/>
                <a:gd name="connsiteX10" fmla="*/ 2021681 w 2024062"/>
                <a:gd name="connsiteY10" fmla="*/ 169069 h 581025"/>
                <a:gd name="connsiteX11" fmla="*/ 2012156 w 2024062"/>
                <a:gd name="connsiteY11" fmla="*/ 152400 h 581025"/>
                <a:gd name="connsiteX12" fmla="*/ 1981200 w 2024062"/>
                <a:gd name="connsiteY12" fmla="*/ 126207 h 581025"/>
                <a:gd name="connsiteX13" fmla="*/ 1945481 w 2024062"/>
                <a:gd name="connsiteY13" fmla="*/ 100013 h 581025"/>
                <a:gd name="connsiteX14" fmla="*/ 1897856 w 2024062"/>
                <a:gd name="connsiteY14" fmla="*/ 69057 h 581025"/>
                <a:gd name="connsiteX15" fmla="*/ 1840706 w 2024062"/>
                <a:gd name="connsiteY15" fmla="*/ 38100 h 581025"/>
                <a:gd name="connsiteX16" fmla="*/ 1759743 w 2024062"/>
                <a:gd name="connsiteY16" fmla="*/ 7144 h 581025"/>
                <a:gd name="connsiteX17" fmla="*/ 1735931 w 2024062"/>
                <a:gd name="connsiteY17" fmla="*/ 0 h 581025"/>
                <a:gd name="connsiteX18" fmla="*/ 1724025 w 2024062"/>
                <a:gd name="connsiteY18" fmla="*/ 2382 h 581025"/>
                <a:gd name="connsiteX19" fmla="*/ 1685925 w 2024062"/>
                <a:gd name="connsiteY19" fmla="*/ 21432 h 581025"/>
                <a:gd name="connsiteX20" fmla="*/ 1578768 w 2024062"/>
                <a:gd name="connsiteY20" fmla="*/ 61913 h 581025"/>
                <a:gd name="connsiteX21" fmla="*/ 1504950 w 2024062"/>
                <a:gd name="connsiteY21" fmla="*/ 85725 h 581025"/>
                <a:gd name="connsiteX22" fmla="*/ 1433512 w 2024062"/>
                <a:gd name="connsiteY22" fmla="*/ 102394 h 581025"/>
                <a:gd name="connsiteX23" fmla="*/ 1316831 w 2024062"/>
                <a:gd name="connsiteY23" fmla="*/ 126207 h 581025"/>
                <a:gd name="connsiteX24" fmla="*/ 1133475 w 2024062"/>
                <a:gd name="connsiteY24" fmla="*/ 166688 h 581025"/>
                <a:gd name="connsiteX25" fmla="*/ 964406 w 2024062"/>
                <a:gd name="connsiteY25" fmla="*/ 200025 h 581025"/>
                <a:gd name="connsiteX26" fmla="*/ 814387 w 2024062"/>
                <a:gd name="connsiteY26" fmla="*/ 230982 h 581025"/>
                <a:gd name="connsiteX27" fmla="*/ 661987 w 2024062"/>
                <a:gd name="connsiteY27" fmla="*/ 259557 h 581025"/>
                <a:gd name="connsiteX28" fmla="*/ 578643 w 2024062"/>
                <a:gd name="connsiteY28" fmla="*/ 273844 h 581025"/>
                <a:gd name="connsiteX29" fmla="*/ 464343 w 2024062"/>
                <a:gd name="connsiteY29" fmla="*/ 295275 h 581025"/>
                <a:gd name="connsiteX30" fmla="*/ 397668 w 2024062"/>
                <a:gd name="connsiteY30" fmla="*/ 304800 h 581025"/>
                <a:gd name="connsiteX31" fmla="*/ 354806 w 2024062"/>
                <a:gd name="connsiteY31" fmla="*/ 309563 h 581025"/>
                <a:gd name="connsiteX32" fmla="*/ 340518 w 2024062"/>
                <a:gd name="connsiteY32" fmla="*/ 311944 h 581025"/>
                <a:gd name="connsiteX33" fmla="*/ 316706 w 2024062"/>
                <a:gd name="connsiteY33" fmla="*/ 311944 h 581025"/>
                <a:gd name="connsiteX34" fmla="*/ 292893 w 2024062"/>
                <a:gd name="connsiteY34" fmla="*/ 309563 h 581025"/>
                <a:gd name="connsiteX35" fmla="*/ 266700 w 2024062"/>
                <a:gd name="connsiteY35" fmla="*/ 304800 h 581025"/>
                <a:gd name="connsiteX36" fmla="*/ 245268 w 2024062"/>
                <a:gd name="connsiteY36" fmla="*/ 297657 h 581025"/>
                <a:gd name="connsiteX37" fmla="*/ 216693 w 2024062"/>
                <a:gd name="connsiteY37" fmla="*/ 285750 h 581025"/>
                <a:gd name="connsiteX38" fmla="*/ 173831 w 2024062"/>
                <a:gd name="connsiteY38" fmla="*/ 264319 h 581025"/>
                <a:gd name="connsiteX39" fmla="*/ 119062 w 2024062"/>
                <a:gd name="connsiteY39" fmla="*/ 226219 h 581025"/>
                <a:gd name="connsiteX40" fmla="*/ 92868 w 2024062"/>
                <a:gd name="connsiteY40" fmla="*/ 204788 h 581025"/>
                <a:gd name="connsiteX41" fmla="*/ 71437 w 2024062"/>
                <a:gd name="connsiteY41" fmla="*/ 188119 h 581025"/>
                <a:gd name="connsiteX42" fmla="*/ 47625 w 2024062"/>
                <a:gd name="connsiteY42" fmla="*/ 178594 h 581025"/>
                <a:gd name="connsiteX43" fmla="*/ 30956 w 2024062"/>
                <a:gd name="connsiteY43" fmla="*/ 173832 h 581025"/>
                <a:gd name="connsiteX44" fmla="*/ 19050 w 2024062"/>
                <a:gd name="connsiteY44" fmla="*/ 173832 h 581025"/>
                <a:gd name="connsiteX45" fmla="*/ 4762 w 2024062"/>
                <a:gd name="connsiteY45" fmla="*/ 178594 h 581025"/>
                <a:gd name="connsiteX46" fmla="*/ 0 w 2024062"/>
                <a:gd name="connsiteY46" fmla="*/ 192882 h 581025"/>
                <a:gd name="connsiteX47" fmla="*/ 7143 w 2024062"/>
                <a:gd name="connsiteY47" fmla="*/ 221457 h 581025"/>
                <a:gd name="connsiteX48" fmla="*/ 23812 w 2024062"/>
                <a:gd name="connsiteY48" fmla="*/ 266700 h 581025"/>
                <a:gd name="connsiteX49" fmla="*/ 50006 w 2024062"/>
                <a:gd name="connsiteY49" fmla="*/ 316707 h 581025"/>
                <a:gd name="connsiteX50" fmla="*/ 69056 w 2024062"/>
                <a:gd name="connsiteY50" fmla="*/ 350044 h 581025"/>
                <a:gd name="connsiteX51" fmla="*/ 92868 w 2024062"/>
                <a:gd name="connsiteY51" fmla="*/ 385763 h 581025"/>
                <a:gd name="connsiteX52" fmla="*/ 126206 w 2024062"/>
                <a:gd name="connsiteY52" fmla="*/ 426244 h 581025"/>
                <a:gd name="connsiteX53" fmla="*/ 169068 w 2024062"/>
                <a:gd name="connsiteY53" fmla="*/ 469107 h 581025"/>
                <a:gd name="connsiteX54" fmla="*/ 207168 w 2024062"/>
                <a:gd name="connsiteY54" fmla="*/ 502444 h 581025"/>
                <a:gd name="connsiteX55" fmla="*/ 242887 w 2024062"/>
                <a:gd name="connsiteY55" fmla="*/ 528638 h 581025"/>
                <a:gd name="connsiteX56" fmla="*/ 290512 w 2024062"/>
                <a:gd name="connsiteY56" fmla="*/ 559594 h 581025"/>
                <a:gd name="connsiteX57" fmla="*/ 326231 w 2024062"/>
                <a:gd name="connsiteY57" fmla="*/ 576263 h 581025"/>
                <a:gd name="connsiteX58" fmla="*/ 350043 w 2024062"/>
                <a:gd name="connsiteY58" fmla="*/ 581025 h 581025"/>
                <a:gd name="connsiteX59" fmla="*/ 373856 w 2024062"/>
                <a:gd name="connsiteY59" fmla="*/ 581025 h 581025"/>
                <a:gd name="connsiteX60" fmla="*/ 400050 w 2024062"/>
                <a:gd name="connsiteY60" fmla="*/ 576263 h 581025"/>
                <a:gd name="connsiteX61" fmla="*/ 421481 w 2024062"/>
                <a:gd name="connsiteY61" fmla="*/ 564357 h 581025"/>
                <a:gd name="connsiteX62" fmla="*/ 457200 w 2024062"/>
                <a:gd name="connsiteY62" fmla="*/ 535782 h 581025"/>
                <a:gd name="connsiteX63" fmla="*/ 492918 w 2024062"/>
                <a:gd name="connsiteY63" fmla="*/ 519113 h 581025"/>
                <a:gd name="connsiteX64" fmla="*/ 578643 w 2024062"/>
                <a:gd name="connsiteY64" fmla="*/ 483394 h 581025"/>
                <a:gd name="connsiteX65" fmla="*/ 695325 w 2024062"/>
                <a:gd name="connsiteY65" fmla="*/ 438150 h 581025"/>
                <a:gd name="connsiteX66" fmla="*/ 819150 w 2024062"/>
                <a:gd name="connsiteY66" fmla="*/ 400050 h 581025"/>
                <a:gd name="connsiteX67" fmla="*/ 940593 w 2024062"/>
                <a:gd name="connsiteY67" fmla="*/ 366713 h 581025"/>
                <a:gd name="connsiteX68" fmla="*/ 1064418 w 2024062"/>
                <a:gd name="connsiteY68" fmla="*/ 338138 h 581025"/>
                <a:gd name="connsiteX69" fmla="*/ 1197768 w 2024062"/>
                <a:gd name="connsiteY69" fmla="*/ 307182 h 581025"/>
                <a:gd name="connsiteX70" fmla="*/ 1390650 w 2024062"/>
                <a:gd name="connsiteY70" fmla="*/ 2643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24062" h="581025">
                  <a:moveTo>
                    <a:pt x="1390650" y="264319"/>
                  </a:moveTo>
                  <a:lnTo>
                    <a:pt x="1476375" y="247650"/>
                  </a:lnTo>
                  <a:lnTo>
                    <a:pt x="1552575" y="238125"/>
                  </a:lnTo>
                  <a:lnTo>
                    <a:pt x="1957387" y="240507"/>
                  </a:lnTo>
                  <a:lnTo>
                    <a:pt x="1981200" y="230982"/>
                  </a:lnTo>
                  <a:lnTo>
                    <a:pt x="2000250" y="221457"/>
                  </a:lnTo>
                  <a:lnTo>
                    <a:pt x="2014537" y="209550"/>
                  </a:lnTo>
                  <a:lnTo>
                    <a:pt x="2019300" y="204788"/>
                  </a:lnTo>
                  <a:lnTo>
                    <a:pt x="2024062" y="195263"/>
                  </a:lnTo>
                  <a:lnTo>
                    <a:pt x="2024062" y="183357"/>
                  </a:lnTo>
                  <a:lnTo>
                    <a:pt x="2021681" y="169069"/>
                  </a:lnTo>
                  <a:lnTo>
                    <a:pt x="2012156" y="152400"/>
                  </a:lnTo>
                  <a:lnTo>
                    <a:pt x="1981200" y="126207"/>
                  </a:lnTo>
                  <a:lnTo>
                    <a:pt x="1945481" y="100013"/>
                  </a:lnTo>
                  <a:lnTo>
                    <a:pt x="1897856" y="69057"/>
                  </a:lnTo>
                  <a:lnTo>
                    <a:pt x="1840706" y="38100"/>
                  </a:lnTo>
                  <a:lnTo>
                    <a:pt x="1759743" y="7144"/>
                  </a:lnTo>
                  <a:lnTo>
                    <a:pt x="1735931" y="0"/>
                  </a:lnTo>
                  <a:lnTo>
                    <a:pt x="1724025" y="2382"/>
                  </a:lnTo>
                  <a:lnTo>
                    <a:pt x="1685925" y="21432"/>
                  </a:lnTo>
                  <a:lnTo>
                    <a:pt x="1578768" y="61913"/>
                  </a:lnTo>
                  <a:lnTo>
                    <a:pt x="1504950" y="85725"/>
                  </a:lnTo>
                  <a:lnTo>
                    <a:pt x="1433512" y="102394"/>
                  </a:lnTo>
                  <a:lnTo>
                    <a:pt x="1316831" y="126207"/>
                  </a:lnTo>
                  <a:lnTo>
                    <a:pt x="1133475" y="166688"/>
                  </a:lnTo>
                  <a:lnTo>
                    <a:pt x="964406" y="200025"/>
                  </a:lnTo>
                  <a:lnTo>
                    <a:pt x="814387" y="230982"/>
                  </a:lnTo>
                  <a:lnTo>
                    <a:pt x="661987" y="259557"/>
                  </a:lnTo>
                  <a:lnTo>
                    <a:pt x="578643" y="273844"/>
                  </a:lnTo>
                  <a:lnTo>
                    <a:pt x="464343" y="295275"/>
                  </a:lnTo>
                  <a:lnTo>
                    <a:pt x="397668" y="304800"/>
                  </a:lnTo>
                  <a:lnTo>
                    <a:pt x="354806" y="309563"/>
                  </a:lnTo>
                  <a:lnTo>
                    <a:pt x="340518" y="311944"/>
                  </a:lnTo>
                  <a:lnTo>
                    <a:pt x="316706" y="311944"/>
                  </a:lnTo>
                  <a:lnTo>
                    <a:pt x="292893" y="309563"/>
                  </a:lnTo>
                  <a:lnTo>
                    <a:pt x="266700" y="304800"/>
                  </a:lnTo>
                  <a:lnTo>
                    <a:pt x="245268" y="297657"/>
                  </a:lnTo>
                  <a:lnTo>
                    <a:pt x="216693" y="285750"/>
                  </a:lnTo>
                  <a:lnTo>
                    <a:pt x="173831" y="264319"/>
                  </a:lnTo>
                  <a:lnTo>
                    <a:pt x="119062" y="226219"/>
                  </a:lnTo>
                  <a:lnTo>
                    <a:pt x="92868" y="204788"/>
                  </a:lnTo>
                  <a:lnTo>
                    <a:pt x="71437" y="188119"/>
                  </a:lnTo>
                  <a:lnTo>
                    <a:pt x="47625" y="178594"/>
                  </a:lnTo>
                  <a:lnTo>
                    <a:pt x="30956" y="173832"/>
                  </a:lnTo>
                  <a:lnTo>
                    <a:pt x="19050" y="173832"/>
                  </a:lnTo>
                  <a:lnTo>
                    <a:pt x="4762" y="178594"/>
                  </a:lnTo>
                  <a:lnTo>
                    <a:pt x="0" y="192882"/>
                  </a:lnTo>
                  <a:lnTo>
                    <a:pt x="7143" y="221457"/>
                  </a:lnTo>
                  <a:lnTo>
                    <a:pt x="23812" y="266700"/>
                  </a:lnTo>
                  <a:lnTo>
                    <a:pt x="50006" y="316707"/>
                  </a:lnTo>
                  <a:lnTo>
                    <a:pt x="69056" y="350044"/>
                  </a:lnTo>
                  <a:lnTo>
                    <a:pt x="92868" y="385763"/>
                  </a:lnTo>
                  <a:lnTo>
                    <a:pt x="126206" y="426244"/>
                  </a:lnTo>
                  <a:lnTo>
                    <a:pt x="169068" y="469107"/>
                  </a:lnTo>
                  <a:lnTo>
                    <a:pt x="207168" y="502444"/>
                  </a:lnTo>
                  <a:lnTo>
                    <a:pt x="242887" y="528638"/>
                  </a:lnTo>
                  <a:lnTo>
                    <a:pt x="290512" y="559594"/>
                  </a:lnTo>
                  <a:lnTo>
                    <a:pt x="326231" y="576263"/>
                  </a:lnTo>
                  <a:lnTo>
                    <a:pt x="350043" y="581025"/>
                  </a:lnTo>
                  <a:lnTo>
                    <a:pt x="373856" y="581025"/>
                  </a:lnTo>
                  <a:lnTo>
                    <a:pt x="400050" y="576263"/>
                  </a:lnTo>
                  <a:lnTo>
                    <a:pt x="421481" y="564357"/>
                  </a:lnTo>
                  <a:lnTo>
                    <a:pt x="457200" y="535782"/>
                  </a:lnTo>
                  <a:lnTo>
                    <a:pt x="492918" y="519113"/>
                  </a:lnTo>
                  <a:lnTo>
                    <a:pt x="578643" y="483394"/>
                  </a:lnTo>
                  <a:lnTo>
                    <a:pt x="695325" y="438150"/>
                  </a:lnTo>
                  <a:lnTo>
                    <a:pt x="819150" y="400050"/>
                  </a:lnTo>
                  <a:lnTo>
                    <a:pt x="940593" y="366713"/>
                  </a:lnTo>
                  <a:lnTo>
                    <a:pt x="1064418" y="338138"/>
                  </a:lnTo>
                  <a:lnTo>
                    <a:pt x="1197768" y="307182"/>
                  </a:lnTo>
                  <a:lnTo>
                    <a:pt x="1390650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CB72C07E-CE91-4BF1-89D3-1519AD279189}"/>
                </a:ext>
              </a:extLst>
            </p:cNvPr>
            <p:cNvSpPr/>
            <p:nvPr/>
          </p:nvSpPr>
          <p:spPr>
            <a:xfrm>
              <a:off x="3871913" y="3433763"/>
              <a:ext cx="1041400" cy="736600"/>
            </a:xfrm>
            <a:custGeom>
              <a:avLst/>
              <a:gdLst>
                <a:gd name="connsiteX0" fmla="*/ 623887 w 1040606"/>
                <a:gd name="connsiteY0" fmla="*/ 292893 h 735806"/>
                <a:gd name="connsiteX1" fmla="*/ 728662 w 1040606"/>
                <a:gd name="connsiteY1" fmla="*/ 209550 h 735806"/>
                <a:gd name="connsiteX2" fmla="*/ 819150 w 1040606"/>
                <a:gd name="connsiteY2" fmla="*/ 135731 h 735806"/>
                <a:gd name="connsiteX3" fmla="*/ 857250 w 1040606"/>
                <a:gd name="connsiteY3" fmla="*/ 116681 h 735806"/>
                <a:gd name="connsiteX4" fmla="*/ 933450 w 1040606"/>
                <a:gd name="connsiteY4" fmla="*/ 71437 h 735806"/>
                <a:gd name="connsiteX5" fmla="*/ 983456 w 1040606"/>
                <a:gd name="connsiteY5" fmla="*/ 40481 h 735806"/>
                <a:gd name="connsiteX6" fmla="*/ 995362 w 1040606"/>
                <a:gd name="connsiteY6" fmla="*/ 35718 h 735806"/>
                <a:gd name="connsiteX7" fmla="*/ 1028700 w 1040606"/>
                <a:gd name="connsiteY7" fmla="*/ 14287 h 735806"/>
                <a:gd name="connsiteX8" fmla="*/ 1040606 w 1040606"/>
                <a:gd name="connsiteY8" fmla="*/ 0 h 735806"/>
                <a:gd name="connsiteX9" fmla="*/ 495300 w 1040606"/>
                <a:gd name="connsiteY9" fmla="*/ 0 h 735806"/>
                <a:gd name="connsiteX10" fmla="*/ 535781 w 1040606"/>
                <a:gd name="connsiteY10" fmla="*/ 35718 h 735806"/>
                <a:gd name="connsiteX11" fmla="*/ 545306 w 1040606"/>
                <a:gd name="connsiteY11" fmla="*/ 40481 h 735806"/>
                <a:gd name="connsiteX12" fmla="*/ 545306 w 1040606"/>
                <a:gd name="connsiteY12" fmla="*/ 54768 h 735806"/>
                <a:gd name="connsiteX13" fmla="*/ 533400 w 1040606"/>
                <a:gd name="connsiteY13" fmla="*/ 71437 h 735806"/>
                <a:gd name="connsiteX14" fmla="*/ 452437 w 1040606"/>
                <a:gd name="connsiteY14" fmla="*/ 166687 h 735806"/>
                <a:gd name="connsiteX15" fmla="*/ 259556 w 1040606"/>
                <a:gd name="connsiteY15" fmla="*/ 388143 h 735806"/>
                <a:gd name="connsiteX16" fmla="*/ 92868 w 1040606"/>
                <a:gd name="connsiteY16" fmla="*/ 585787 h 735806"/>
                <a:gd name="connsiteX17" fmla="*/ 19050 w 1040606"/>
                <a:gd name="connsiteY17" fmla="*/ 671512 h 735806"/>
                <a:gd name="connsiteX18" fmla="*/ 4762 w 1040606"/>
                <a:gd name="connsiteY18" fmla="*/ 688181 h 735806"/>
                <a:gd name="connsiteX19" fmla="*/ 0 w 1040606"/>
                <a:gd name="connsiteY19" fmla="*/ 704850 h 735806"/>
                <a:gd name="connsiteX20" fmla="*/ 0 w 1040606"/>
                <a:gd name="connsiteY20" fmla="*/ 716756 h 735806"/>
                <a:gd name="connsiteX21" fmla="*/ 7143 w 1040606"/>
                <a:gd name="connsiteY21" fmla="*/ 728662 h 735806"/>
                <a:gd name="connsiteX22" fmla="*/ 28575 w 1040606"/>
                <a:gd name="connsiteY22" fmla="*/ 735806 h 735806"/>
                <a:gd name="connsiteX23" fmla="*/ 133350 w 1040606"/>
                <a:gd name="connsiteY23" fmla="*/ 666750 h 735806"/>
                <a:gd name="connsiteX24" fmla="*/ 240506 w 1040606"/>
                <a:gd name="connsiteY24" fmla="*/ 590550 h 735806"/>
                <a:gd name="connsiteX25" fmla="*/ 311943 w 1040606"/>
                <a:gd name="connsiteY25" fmla="*/ 533400 h 735806"/>
                <a:gd name="connsiteX26" fmla="*/ 440531 w 1040606"/>
                <a:gd name="connsiteY26" fmla="*/ 433387 h 735806"/>
                <a:gd name="connsiteX27" fmla="*/ 623887 w 1040606"/>
                <a:gd name="connsiteY27" fmla="*/ 29289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35806">
                  <a:moveTo>
                    <a:pt x="623887" y="292893"/>
                  </a:moveTo>
                  <a:lnTo>
                    <a:pt x="728662" y="209550"/>
                  </a:lnTo>
                  <a:lnTo>
                    <a:pt x="819150" y="135731"/>
                  </a:lnTo>
                  <a:lnTo>
                    <a:pt x="857250" y="116681"/>
                  </a:lnTo>
                  <a:lnTo>
                    <a:pt x="933450" y="71437"/>
                  </a:lnTo>
                  <a:lnTo>
                    <a:pt x="983456" y="40481"/>
                  </a:lnTo>
                  <a:lnTo>
                    <a:pt x="995362" y="35718"/>
                  </a:lnTo>
                  <a:lnTo>
                    <a:pt x="1028700" y="14287"/>
                  </a:lnTo>
                  <a:lnTo>
                    <a:pt x="1040606" y="0"/>
                  </a:lnTo>
                  <a:lnTo>
                    <a:pt x="495300" y="0"/>
                  </a:lnTo>
                  <a:lnTo>
                    <a:pt x="535781" y="35718"/>
                  </a:lnTo>
                  <a:lnTo>
                    <a:pt x="545306" y="40481"/>
                  </a:lnTo>
                  <a:lnTo>
                    <a:pt x="545306" y="54768"/>
                  </a:lnTo>
                  <a:lnTo>
                    <a:pt x="533400" y="71437"/>
                  </a:lnTo>
                  <a:lnTo>
                    <a:pt x="452437" y="166687"/>
                  </a:lnTo>
                  <a:lnTo>
                    <a:pt x="259556" y="388143"/>
                  </a:lnTo>
                  <a:lnTo>
                    <a:pt x="92868" y="585787"/>
                  </a:lnTo>
                  <a:lnTo>
                    <a:pt x="19050" y="671512"/>
                  </a:lnTo>
                  <a:lnTo>
                    <a:pt x="4762" y="688181"/>
                  </a:lnTo>
                  <a:lnTo>
                    <a:pt x="0" y="704850"/>
                  </a:lnTo>
                  <a:lnTo>
                    <a:pt x="0" y="716756"/>
                  </a:lnTo>
                  <a:lnTo>
                    <a:pt x="7143" y="728662"/>
                  </a:lnTo>
                  <a:lnTo>
                    <a:pt x="28575" y="735806"/>
                  </a:lnTo>
                  <a:lnTo>
                    <a:pt x="133350" y="666750"/>
                  </a:lnTo>
                  <a:lnTo>
                    <a:pt x="240506" y="590550"/>
                  </a:lnTo>
                  <a:lnTo>
                    <a:pt x="311943" y="533400"/>
                  </a:lnTo>
                  <a:lnTo>
                    <a:pt x="440531" y="433387"/>
                  </a:lnTo>
                  <a:lnTo>
                    <a:pt x="623887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ADFFD46C-06D0-4D21-9201-662F48DDA2A7}"/>
                </a:ext>
              </a:extLst>
            </p:cNvPr>
            <p:cNvSpPr/>
            <p:nvPr/>
          </p:nvSpPr>
          <p:spPr>
            <a:xfrm>
              <a:off x="3875088" y="4097338"/>
              <a:ext cx="558800" cy="1035050"/>
            </a:xfrm>
            <a:custGeom>
              <a:avLst/>
              <a:gdLst>
                <a:gd name="connsiteX0" fmla="*/ 333375 w 559594"/>
                <a:gd name="connsiteY0" fmla="*/ 904875 h 1033463"/>
                <a:gd name="connsiteX1" fmla="*/ 335756 w 559594"/>
                <a:gd name="connsiteY1" fmla="*/ 831057 h 1033463"/>
                <a:gd name="connsiteX2" fmla="*/ 335756 w 559594"/>
                <a:gd name="connsiteY2" fmla="*/ 783432 h 1033463"/>
                <a:gd name="connsiteX3" fmla="*/ 335756 w 559594"/>
                <a:gd name="connsiteY3" fmla="*/ 735807 h 1033463"/>
                <a:gd name="connsiteX4" fmla="*/ 333375 w 559594"/>
                <a:gd name="connsiteY4" fmla="*/ 678657 h 1033463"/>
                <a:gd name="connsiteX5" fmla="*/ 330994 w 559594"/>
                <a:gd name="connsiteY5" fmla="*/ 633413 h 1033463"/>
                <a:gd name="connsiteX6" fmla="*/ 328612 w 559594"/>
                <a:gd name="connsiteY6" fmla="*/ 585788 h 1033463"/>
                <a:gd name="connsiteX7" fmla="*/ 321469 w 559594"/>
                <a:gd name="connsiteY7" fmla="*/ 526257 h 1033463"/>
                <a:gd name="connsiteX8" fmla="*/ 316706 w 559594"/>
                <a:gd name="connsiteY8" fmla="*/ 485775 h 1033463"/>
                <a:gd name="connsiteX9" fmla="*/ 309562 w 559594"/>
                <a:gd name="connsiteY9" fmla="*/ 447675 h 1033463"/>
                <a:gd name="connsiteX10" fmla="*/ 276225 w 559594"/>
                <a:gd name="connsiteY10" fmla="*/ 328613 h 1033463"/>
                <a:gd name="connsiteX11" fmla="*/ 254794 w 559594"/>
                <a:gd name="connsiteY11" fmla="*/ 259557 h 1033463"/>
                <a:gd name="connsiteX12" fmla="*/ 245269 w 559594"/>
                <a:gd name="connsiteY12" fmla="*/ 228600 h 1033463"/>
                <a:gd name="connsiteX13" fmla="*/ 235744 w 559594"/>
                <a:gd name="connsiteY13" fmla="*/ 204788 h 1033463"/>
                <a:gd name="connsiteX14" fmla="*/ 216694 w 559594"/>
                <a:gd name="connsiteY14" fmla="*/ 171450 h 1033463"/>
                <a:gd name="connsiteX15" fmla="*/ 200025 w 559594"/>
                <a:gd name="connsiteY15" fmla="*/ 147638 h 1033463"/>
                <a:gd name="connsiteX16" fmla="*/ 183356 w 559594"/>
                <a:gd name="connsiteY16" fmla="*/ 128588 h 1033463"/>
                <a:gd name="connsiteX17" fmla="*/ 169069 w 559594"/>
                <a:gd name="connsiteY17" fmla="*/ 114300 h 1033463"/>
                <a:gd name="connsiteX18" fmla="*/ 150019 w 559594"/>
                <a:gd name="connsiteY18" fmla="*/ 102394 h 1033463"/>
                <a:gd name="connsiteX19" fmla="*/ 126206 w 559594"/>
                <a:gd name="connsiteY19" fmla="*/ 95250 h 1033463"/>
                <a:gd name="connsiteX20" fmla="*/ 85725 w 559594"/>
                <a:gd name="connsiteY20" fmla="*/ 85725 h 1033463"/>
                <a:gd name="connsiteX21" fmla="*/ 40481 w 559594"/>
                <a:gd name="connsiteY21" fmla="*/ 76200 h 1033463"/>
                <a:gd name="connsiteX22" fmla="*/ 16669 w 559594"/>
                <a:gd name="connsiteY22" fmla="*/ 69057 h 1033463"/>
                <a:gd name="connsiteX23" fmla="*/ 4762 w 559594"/>
                <a:gd name="connsiteY23" fmla="*/ 57150 h 1033463"/>
                <a:gd name="connsiteX24" fmla="*/ 0 w 559594"/>
                <a:gd name="connsiteY24" fmla="*/ 42863 h 1033463"/>
                <a:gd name="connsiteX25" fmla="*/ 16669 w 559594"/>
                <a:gd name="connsiteY25" fmla="*/ 11907 h 1033463"/>
                <a:gd name="connsiteX26" fmla="*/ 126206 w 559594"/>
                <a:gd name="connsiteY26" fmla="*/ 0 h 1033463"/>
                <a:gd name="connsiteX27" fmla="*/ 183356 w 559594"/>
                <a:gd name="connsiteY27" fmla="*/ 14288 h 1033463"/>
                <a:gd name="connsiteX28" fmla="*/ 216694 w 559594"/>
                <a:gd name="connsiteY28" fmla="*/ 28575 h 1033463"/>
                <a:gd name="connsiteX29" fmla="*/ 254794 w 559594"/>
                <a:gd name="connsiteY29" fmla="*/ 52388 h 1033463"/>
                <a:gd name="connsiteX30" fmla="*/ 292894 w 559594"/>
                <a:gd name="connsiteY30" fmla="*/ 78582 h 1033463"/>
                <a:gd name="connsiteX31" fmla="*/ 321469 w 559594"/>
                <a:gd name="connsiteY31" fmla="*/ 104775 h 1033463"/>
                <a:gd name="connsiteX32" fmla="*/ 357187 w 559594"/>
                <a:gd name="connsiteY32" fmla="*/ 142875 h 1033463"/>
                <a:gd name="connsiteX33" fmla="*/ 390525 w 559594"/>
                <a:gd name="connsiteY33" fmla="*/ 178594 h 1033463"/>
                <a:gd name="connsiteX34" fmla="*/ 440531 w 559594"/>
                <a:gd name="connsiteY34" fmla="*/ 242888 h 1033463"/>
                <a:gd name="connsiteX35" fmla="*/ 485775 w 559594"/>
                <a:gd name="connsiteY35" fmla="*/ 335757 h 1033463"/>
                <a:gd name="connsiteX36" fmla="*/ 497681 w 559594"/>
                <a:gd name="connsiteY36" fmla="*/ 385763 h 1033463"/>
                <a:gd name="connsiteX37" fmla="*/ 514350 w 559594"/>
                <a:gd name="connsiteY37" fmla="*/ 466725 h 1033463"/>
                <a:gd name="connsiteX38" fmla="*/ 526256 w 559594"/>
                <a:gd name="connsiteY38" fmla="*/ 538163 h 1033463"/>
                <a:gd name="connsiteX39" fmla="*/ 535781 w 559594"/>
                <a:gd name="connsiteY39" fmla="*/ 609600 h 1033463"/>
                <a:gd name="connsiteX40" fmla="*/ 542925 w 559594"/>
                <a:gd name="connsiteY40" fmla="*/ 659607 h 1033463"/>
                <a:gd name="connsiteX41" fmla="*/ 550069 w 559594"/>
                <a:gd name="connsiteY41" fmla="*/ 719138 h 1033463"/>
                <a:gd name="connsiteX42" fmla="*/ 554831 w 559594"/>
                <a:gd name="connsiteY42" fmla="*/ 785813 h 1033463"/>
                <a:gd name="connsiteX43" fmla="*/ 559594 w 559594"/>
                <a:gd name="connsiteY43" fmla="*/ 890588 h 1033463"/>
                <a:gd name="connsiteX44" fmla="*/ 557212 w 559594"/>
                <a:gd name="connsiteY44" fmla="*/ 1033463 h 1033463"/>
                <a:gd name="connsiteX45" fmla="*/ 333375 w 559594"/>
                <a:gd name="connsiteY45" fmla="*/ 904875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033463">
                  <a:moveTo>
                    <a:pt x="333375" y="904875"/>
                  </a:moveTo>
                  <a:cubicBezTo>
                    <a:pt x="334169" y="880269"/>
                    <a:pt x="334962" y="855663"/>
                    <a:pt x="335756" y="831057"/>
                  </a:cubicBezTo>
                  <a:lnTo>
                    <a:pt x="335756" y="783432"/>
                  </a:lnTo>
                  <a:lnTo>
                    <a:pt x="335756" y="735807"/>
                  </a:lnTo>
                  <a:cubicBezTo>
                    <a:pt x="334962" y="716757"/>
                    <a:pt x="334169" y="697707"/>
                    <a:pt x="333375" y="678657"/>
                  </a:cubicBezTo>
                  <a:lnTo>
                    <a:pt x="330994" y="633413"/>
                  </a:lnTo>
                  <a:lnTo>
                    <a:pt x="328612" y="585788"/>
                  </a:lnTo>
                  <a:lnTo>
                    <a:pt x="321469" y="526257"/>
                  </a:lnTo>
                  <a:lnTo>
                    <a:pt x="316706" y="485775"/>
                  </a:lnTo>
                  <a:lnTo>
                    <a:pt x="309562" y="447675"/>
                  </a:lnTo>
                  <a:lnTo>
                    <a:pt x="276225" y="328613"/>
                  </a:lnTo>
                  <a:lnTo>
                    <a:pt x="254794" y="259557"/>
                  </a:lnTo>
                  <a:lnTo>
                    <a:pt x="245269" y="228600"/>
                  </a:lnTo>
                  <a:lnTo>
                    <a:pt x="235744" y="204788"/>
                  </a:lnTo>
                  <a:lnTo>
                    <a:pt x="216694" y="171450"/>
                  </a:lnTo>
                  <a:lnTo>
                    <a:pt x="200025" y="147638"/>
                  </a:lnTo>
                  <a:lnTo>
                    <a:pt x="183356" y="128588"/>
                  </a:lnTo>
                  <a:lnTo>
                    <a:pt x="169069" y="114300"/>
                  </a:lnTo>
                  <a:lnTo>
                    <a:pt x="150019" y="102394"/>
                  </a:lnTo>
                  <a:lnTo>
                    <a:pt x="126206" y="95250"/>
                  </a:lnTo>
                  <a:lnTo>
                    <a:pt x="85725" y="85725"/>
                  </a:lnTo>
                  <a:lnTo>
                    <a:pt x="40481" y="76200"/>
                  </a:lnTo>
                  <a:lnTo>
                    <a:pt x="16669" y="69057"/>
                  </a:lnTo>
                  <a:lnTo>
                    <a:pt x="4762" y="57150"/>
                  </a:lnTo>
                  <a:lnTo>
                    <a:pt x="0" y="42863"/>
                  </a:lnTo>
                  <a:lnTo>
                    <a:pt x="16669" y="11907"/>
                  </a:lnTo>
                  <a:lnTo>
                    <a:pt x="126206" y="0"/>
                  </a:lnTo>
                  <a:lnTo>
                    <a:pt x="183356" y="14288"/>
                  </a:lnTo>
                  <a:lnTo>
                    <a:pt x="216694" y="28575"/>
                  </a:lnTo>
                  <a:lnTo>
                    <a:pt x="254794" y="52388"/>
                  </a:lnTo>
                  <a:lnTo>
                    <a:pt x="292894" y="78582"/>
                  </a:lnTo>
                  <a:lnTo>
                    <a:pt x="321469" y="104775"/>
                  </a:lnTo>
                  <a:lnTo>
                    <a:pt x="357187" y="142875"/>
                  </a:lnTo>
                  <a:lnTo>
                    <a:pt x="390525" y="178594"/>
                  </a:lnTo>
                  <a:lnTo>
                    <a:pt x="440531" y="242888"/>
                  </a:lnTo>
                  <a:lnTo>
                    <a:pt x="485775" y="335757"/>
                  </a:lnTo>
                  <a:lnTo>
                    <a:pt x="497681" y="385763"/>
                  </a:lnTo>
                  <a:lnTo>
                    <a:pt x="514350" y="466725"/>
                  </a:lnTo>
                  <a:lnTo>
                    <a:pt x="526256" y="538163"/>
                  </a:lnTo>
                  <a:lnTo>
                    <a:pt x="535781" y="609600"/>
                  </a:lnTo>
                  <a:lnTo>
                    <a:pt x="542925" y="659607"/>
                  </a:lnTo>
                  <a:lnTo>
                    <a:pt x="550069" y="719138"/>
                  </a:lnTo>
                  <a:lnTo>
                    <a:pt x="554831" y="785813"/>
                  </a:lnTo>
                  <a:lnTo>
                    <a:pt x="559594" y="890588"/>
                  </a:lnTo>
                  <a:lnTo>
                    <a:pt x="557212" y="1033463"/>
                  </a:lnTo>
                  <a:lnTo>
                    <a:pt x="33337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12468627-5F17-453E-8A05-69375B49BA8B}"/>
                </a:ext>
              </a:extLst>
            </p:cNvPr>
            <p:cNvSpPr/>
            <p:nvPr/>
          </p:nvSpPr>
          <p:spPr>
            <a:xfrm>
              <a:off x="3975100" y="4903788"/>
              <a:ext cx="458788" cy="1136650"/>
            </a:xfrm>
            <a:custGeom>
              <a:avLst/>
              <a:gdLst>
                <a:gd name="connsiteX0" fmla="*/ 223838 w 459582"/>
                <a:gd name="connsiteY0" fmla="*/ 283369 h 1138237"/>
                <a:gd name="connsiteX1" fmla="*/ 226219 w 459582"/>
                <a:gd name="connsiteY1" fmla="*/ 221456 h 1138237"/>
                <a:gd name="connsiteX2" fmla="*/ 230982 w 459582"/>
                <a:gd name="connsiteY2" fmla="*/ 145256 h 1138237"/>
                <a:gd name="connsiteX3" fmla="*/ 233363 w 459582"/>
                <a:gd name="connsiteY3" fmla="*/ 97631 h 1138237"/>
                <a:gd name="connsiteX4" fmla="*/ 238125 w 459582"/>
                <a:gd name="connsiteY4" fmla="*/ 0 h 1138237"/>
                <a:gd name="connsiteX5" fmla="*/ 454819 w 459582"/>
                <a:gd name="connsiteY5" fmla="*/ 111919 h 1138237"/>
                <a:gd name="connsiteX6" fmla="*/ 459582 w 459582"/>
                <a:gd name="connsiteY6" fmla="*/ 226219 h 1138237"/>
                <a:gd name="connsiteX7" fmla="*/ 454819 w 459582"/>
                <a:gd name="connsiteY7" fmla="*/ 290512 h 1138237"/>
                <a:gd name="connsiteX8" fmla="*/ 447675 w 459582"/>
                <a:gd name="connsiteY8" fmla="*/ 376237 h 1138237"/>
                <a:gd name="connsiteX9" fmla="*/ 435769 w 459582"/>
                <a:gd name="connsiteY9" fmla="*/ 459581 h 1138237"/>
                <a:gd name="connsiteX10" fmla="*/ 423863 w 459582"/>
                <a:gd name="connsiteY10" fmla="*/ 533400 h 1138237"/>
                <a:gd name="connsiteX11" fmla="*/ 400050 w 459582"/>
                <a:gd name="connsiteY11" fmla="*/ 631031 h 1138237"/>
                <a:gd name="connsiteX12" fmla="*/ 378619 w 459582"/>
                <a:gd name="connsiteY12" fmla="*/ 707231 h 1138237"/>
                <a:gd name="connsiteX13" fmla="*/ 352425 w 459582"/>
                <a:gd name="connsiteY13" fmla="*/ 788194 h 1138237"/>
                <a:gd name="connsiteX14" fmla="*/ 319088 w 459582"/>
                <a:gd name="connsiteY14" fmla="*/ 850106 h 1138237"/>
                <a:gd name="connsiteX15" fmla="*/ 278607 w 459582"/>
                <a:gd name="connsiteY15" fmla="*/ 909637 h 1138237"/>
                <a:gd name="connsiteX16" fmla="*/ 228600 w 459582"/>
                <a:gd name="connsiteY16" fmla="*/ 981075 h 1138237"/>
                <a:gd name="connsiteX17" fmla="*/ 185738 w 459582"/>
                <a:gd name="connsiteY17" fmla="*/ 1031081 h 1138237"/>
                <a:gd name="connsiteX18" fmla="*/ 145257 w 459582"/>
                <a:gd name="connsiteY18" fmla="*/ 1078706 h 1138237"/>
                <a:gd name="connsiteX19" fmla="*/ 116682 w 459582"/>
                <a:gd name="connsiteY19" fmla="*/ 1104900 h 1138237"/>
                <a:gd name="connsiteX20" fmla="*/ 88107 w 459582"/>
                <a:gd name="connsiteY20" fmla="*/ 1126331 h 1138237"/>
                <a:gd name="connsiteX21" fmla="*/ 66675 w 459582"/>
                <a:gd name="connsiteY21" fmla="*/ 1133475 h 1138237"/>
                <a:gd name="connsiteX22" fmla="*/ 47625 w 459582"/>
                <a:gd name="connsiteY22" fmla="*/ 1138237 h 1138237"/>
                <a:gd name="connsiteX23" fmla="*/ 33338 w 459582"/>
                <a:gd name="connsiteY23" fmla="*/ 1138237 h 1138237"/>
                <a:gd name="connsiteX24" fmla="*/ 16669 w 459582"/>
                <a:gd name="connsiteY24" fmla="*/ 1126331 h 1138237"/>
                <a:gd name="connsiteX25" fmla="*/ 0 w 459582"/>
                <a:gd name="connsiteY25" fmla="*/ 1088231 h 1138237"/>
                <a:gd name="connsiteX26" fmla="*/ 85725 w 459582"/>
                <a:gd name="connsiteY26" fmla="*/ 709612 h 1138237"/>
                <a:gd name="connsiteX27" fmla="*/ 111919 w 459582"/>
                <a:gd name="connsiteY27" fmla="*/ 678656 h 1138237"/>
                <a:gd name="connsiteX28" fmla="*/ 138113 w 459582"/>
                <a:gd name="connsiteY28" fmla="*/ 633412 h 1138237"/>
                <a:gd name="connsiteX29" fmla="*/ 154782 w 459582"/>
                <a:gd name="connsiteY29" fmla="*/ 597694 h 1138237"/>
                <a:gd name="connsiteX30" fmla="*/ 173832 w 459582"/>
                <a:gd name="connsiteY30" fmla="*/ 552450 h 1138237"/>
                <a:gd name="connsiteX31" fmla="*/ 183357 w 459582"/>
                <a:gd name="connsiteY31" fmla="*/ 514350 h 1138237"/>
                <a:gd name="connsiteX32" fmla="*/ 195263 w 459582"/>
                <a:gd name="connsiteY32" fmla="*/ 469106 h 1138237"/>
                <a:gd name="connsiteX33" fmla="*/ 207169 w 459582"/>
                <a:gd name="connsiteY33" fmla="*/ 404812 h 1138237"/>
                <a:gd name="connsiteX34" fmla="*/ 223838 w 459582"/>
                <a:gd name="connsiteY34" fmla="*/ 283369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582" h="1138237">
                  <a:moveTo>
                    <a:pt x="223838" y="283369"/>
                  </a:moveTo>
                  <a:cubicBezTo>
                    <a:pt x="224632" y="262731"/>
                    <a:pt x="225425" y="242094"/>
                    <a:pt x="226219" y="221456"/>
                  </a:cubicBezTo>
                  <a:lnTo>
                    <a:pt x="230982" y="145256"/>
                  </a:lnTo>
                  <a:lnTo>
                    <a:pt x="233363" y="97631"/>
                  </a:lnTo>
                  <a:lnTo>
                    <a:pt x="238125" y="0"/>
                  </a:lnTo>
                  <a:lnTo>
                    <a:pt x="454819" y="111919"/>
                  </a:lnTo>
                  <a:lnTo>
                    <a:pt x="459582" y="226219"/>
                  </a:lnTo>
                  <a:lnTo>
                    <a:pt x="454819" y="290512"/>
                  </a:lnTo>
                  <a:lnTo>
                    <a:pt x="447675" y="376237"/>
                  </a:lnTo>
                  <a:lnTo>
                    <a:pt x="435769" y="459581"/>
                  </a:lnTo>
                  <a:lnTo>
                    <a:pt x="423863" y="533400"/>
                  </a:lnTo>
                  <a:lnTo>
                    <a:pt x="400050" y="631031"/>
                  </a:lnTo>
                  <a:lnTo>
                    <a:pt x="378619" y="707231"/>
                  </a:lnTo>
                  <a:lnTo>
                    <a:pt x="352425" y="788194"/>
                  </a:lnTo>
                  <a:lnTo>
                    <a:pt x="319088" y="850106"/>
                  </a:lnTo>
                  <a:lnTo>
                    <a:pt x="278607" y="909637"/>
                  </a:lnTo>
                  <a:lnTo>
                    <a:pt x="228600" y="981075"/>
                  </a:lnTo>
                  <a:lnTo>
                    <a:pt x="185738" y="1031081"/>
                  </a:lnTo>
                  <a:lnTo>
                    <a:pt x="145257" y="1078706"/>
                  </a:lnTo>
                  <a:lnTo>
                    <a:pt x="116682" y="1104900"/>
                  </a:lnTo>
                  <a:lnTo>
                    <a:pt x="88107" y="1126331"/>
                  </a:lnTo>
                  <a:lnTo>
                    <a:pt x="66675" y="1133475"/>
                  </a:lnTo>
                  <a:lnTo>
                    <a:pt x="47625" y="1138237"/>
                  </a:lnTo>
                  <a:lnTo>
                    <a:pt x="33338" y="1138237"/>
                  </a:lnTo>
                  <a:lnTo>
                    <a:pt x="16669" y="1126331"/>
                  </a:lnTo>
                  <a:lnTo>
                    <a:pt x="0" y="1088231"/>
                  </a:lnTo>
                  <a:lnTo>
                    <a:pt x="85725" y="709612"/>
                  </a:lnTo>
                  <a:lnTo>
                    <a:pt x="111919" y="678656"/>
                  </a:lnTo>
                  <a:lnTo>
                    <a:pt x="138113" y="633412"/>
                  </a:lnTo>
                  <a:lnTo>
                    <a:pt x="154782" y="597694"/>
                  </a:lnTo>
                  <a:lnTo>
                    <a:pt x="173832" y="552450"/>
                  </a:lnTo>
                  <a:lnTo>
                    <a:pt x="183357" y="514350"/>
                  </a:lnTo>
                  <a:lnTo>
                    <a:pt x="195263" y="469106"/>
                  </a:lnTo>
                  <a:lnTo>
                    <a:pt x="207169" y="404812"/>
                  </a:lnTo>
                  <a:lnTo>
                    <a:pt x="223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BC74E4B3-9EBD-4415-BBDD-6D9204C004FF}"/>
                </a:ext>
              </a:extLst>
            </p:cNvPr>
            <p:cNvSpPr/>
            <p:nvPr/>
          </p:nvSpPr>
          <p:spPr>
            <a:xfrm>
              <a:off x="3451225" y="5553075"/>
              <a:ext cx="654050" cy="484188"/>
            </a:xfrm>
            <a:custGeom>
              <a:avLst/>
              <a:gdLst>
                <a:gd name="connsiteX0" fmla="*/ 207169 w 654844"/>
                <a:gd name="connsiteY0" fmla="*/ 52388 h 483394"/>
                <a:gd name="connsiteX1" fmla="*/ 330994 w 654844"/>
                <a:gd name="connsiteY1" fmla="*/ 80963 h 483394"/>
                <a:gd name="connsiteX2" fmla="*/ 428625 w 654844"/>
                <a:gd name="connsiteY2" fmla="*/ 104775 h 483394"/>
                <a:gd name="connsiteX3" fmla="*/ 471488 w 654844"/>
                <a:gd name="connsiteY3" fmla="*/ 111919 h 483394"/>
                <a:gd name="connsiteX4" fmla="*/ 492919 w 654844"/>
                <a:gd name="connsiteY4" fmla="*/ 109538 h 483394"/>
                <a:gd name="connsiteX5" fmla="*/ 523875 w 654844"/>
                <a:gd name="connsiteY5" fmla="*/ 107156 h 483394"/>
                <a:gd name="connsiteX6" fmla="*/ 554832 w 654844"/>
                <a:gd name="connsiteY6" fmla="*/ 97631 h 483394"/>
                <a:gd name="connsiteX7" fmla="*/ 583407 w 654844"/>
                <a:gd name="connsiteY7" fmla="*/ 83344 h 483394"/>
                <a:gd name="connsiteX8" fmla="*/ 609600 w 654844"/>
                <a:gd name="connsiteY8" fmla="*/ 59531 h 483394"/>
                <a:gd name="connsiteX9" fmla="*/ 628650 w 654844"/>
                <a:gd name="connsiteY9" fmla="*/ 40481 h 483394"/>
                <a:gd name="connsiteX10" fmla="*/ 654844 w 654844"/>
                <a:gd name="connsiteY10" fmla="*/ 0 h 483394"/>
                <a:gd name="connsiteX11" fmla="*/ 554832 w 654844"/>
                <a:gd name="connsiteY11" fmla="*/ 483394 h 483394"/>
                <a:gd name="connsiteX12" fmla="*/ 542925 w 654844"/>
                <a:gd name="connsiteY12" fmla="*/ 473869 h 483394"/>
                <a:gd name="connsiteX13" fmla="*/ 521494 w 654844"/>
                <a:gd name="connsiteY13" fmla="*/ 435769 h 483394"/>
                <a:gd name="connsiteX14" fmla="*/ 509588 w 654844"/>
                <a:gd name="connsiteY14" fmla="*/ 407194 h 483394"/>
                <a:gd name="connsiteX15" fmla="*/ 492919 w 654844"/>
                <a:gd name="connsiteY15" fmla="*/ 373856 h 483394"/>
                <a:gd name="connsiteX16" fmla="*/ 481013 w 654844"/>
                <a:gd name="connsiteY16" fmla="*/ 354806 h 483394"/>
                <a:gd name="connsiteX17" fmla="*/ 459582 w 654844"/>
                <a:gd name="connsiteY17" fmla="*/ 323850 h 483394"/>
                <a:gd name="connsiteX18" fmla="*/ 435769 w 654844"/>
                <a:gd name="connsiteY18" fmla="*/ 300038 h 483394"/>
                <a:gd name="connsiteX19" fmla="*/ 423863 w 654844"/>
                <a:gd name="connsiteY19" fmla="*/ 288131 h 483394"/>
                <a:gd name="connsiteX20" fmla="*/ 400050 w 654844"/>
                <a:gd name="connsiteY20" fmla="*/ 269081 h 483394"/>
                <a:gd name="connsiteX21" fmla="*/ 376238 w 654844"/>
                <a:gd name="connsiteY21" fmla="*/ 250031 h 483394"/>
                <a:gd name="connsiteX22" fmla="*/ 338138 w 654844"/>
                <a:gd name="connsiteY22" fmla="*/ 228600 h 483394"/>
                <a:gd name="connsiteX23" fmla="*/ 290513 w 654844"/>
                <a:gd name="connsiteY23" fmla="*/ 200025 h 483394"/>
                <a:gd name="connsiteX24" fmla="*/ 226219 w 654844"/>
                <a:gd name="connsiteY24" fmla="*/ 164306 h 483394"/>
                <a:gd name="connsiteX25" fmla="*/ 126207 w 654844"/>
                <a:gd name="connsiteY25" fmla="*/ 114300 h 483394"/>
                <a:gd name="connsiteX26" fmla="*/ 38100 w 654844"/>
                <a:gd name="connsiteY26" fmla="*/ 73819 h 483394"/>
                <a:gd name="connsiteX27" fmla="*/ 16669 w 654844"/>
                <a:gd name="connsiteY27" fmla="*/ 61913 h 483394"/>
                <a:gd name="connsiteX28" fmla="*/ 4763 w 654844"/>
                <a:gd name="connsiteY28" fmla="*/ 47625 h 483394"/>
                <a:gd name="connsiteX29" fmla="*/ 0 w 654844"/>
                <a:gd name="connsiteY29" fmla="*/ 30956 h 483394"/>
                <a:gd name="connsiteX30" fmla="*/ 4763 w 654844"/>
                <a:gd name="connsiteY30" fmla="*/ 21431 h 483394"/>
                <a:gd name="connsiteX31" fmla="*/ 14288 w 654844"/>
                <a:gd name="connsiteY31" fmla="*/ 16669 h 483394"/>
                <a:gd name="connsiteX32" fmla="*/ 35719 w 654844"/>
                <a:gd name="connsiteY32" fmla="*/ 14288 h 483394"/>
                <a:gd name="connsiteX33" fmla="*/ 97632 w 654844"/>
                <a:gd name="connsiteY33" fmla="*/ 26194 h 483394"/>
                <a:gd name="connsiteX34" fmla="*/ 207169 w 654844"/>
                <a:gd name="connsiteY34" fmla="*/ 52388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483394">
                  <a:moveTo>
                    <a:pt x="207169" y="52388"/>
                  </a:moveTo>
                  <a:lnTo>
                    <a:pt x="330994" y="80963"/>
                  </a:lnTo>
                  <a:lnTo>
                    <a:pt x="428625" y="104775"/>
                  </a:lnTo>
                  <a:lnTo>
                    <a:pt x="471488" y="111919"/>
                  </a:lnTo>
                  <a:lnTo>
                    <a:pt x="492919" y="109538"/>
                  </a:lnTo>
                  <a:lnTo>
                    <a:pt x="523875" y="107156"/>
                  </a:lnTo>
                  <a:lnTo>
                    <a:pt x="554832" y="97631"/>
                  </a:lnTo>
                  <a:lnTo>
                    <a:pt x="583407" y="83344"/>
                  </a:lnTo>
                  <a:lnTo>
                    <a:pt x="609600" y="59531"/>
                  </a:lnTo>
                  <a:lnTo>
                    <a:pt x="628650" y="40481"/>
                  </a:lnTo>
                  <a:lnTo>
                    <a:pt x="654844" y="0"/>
                  </a:lnTo>
                  <a:lnTo>
                    <a:pt x="554832" y="483394"/>
                  </a:lnTo>
                  <a:lnTo>
                    <a:pt x="542925" y="473869"/>
                  </a:lnTo>
                  <a:lnTo>
                    <a:pt x="521494" y="435769"/>
                  </a:lnTo>
                  <a:lnTo>
                    <a:pt x="509588" y="407194"/>
                  </a:lnTo>
                  <a:lnTo>
                    <a:pt x="492919" y="373856"/>
                  </a:lnTo>
                  <a:lnTo>
                    <a:pt x="481013" y="354806"/>
                  </a:lnTo>
                  <a:lnTo>
                    <a:pt x="459582" y="323850"/>
                  </a:lnTo>
                  <a:lnTo>
                    <a:pt x="435769" y="300038"/>
                  </a:lnTo>
                  <a:lnTo>
                    <a:pt x="423863" y="288131"/>
                  </a:lnTo>
                  <a:lnTo>
                    <a:pt x="400050" y="269081"/>
                  </a:lnTo>
                  <a:lnTo>
                    <a:pt x="376238" y="250031"/>
                  </a:lnTo>
                  <a:lnTo>
                    <a:pt x="338138" y="228600"/>
                  </a:lnTo>
                  <a:lnTo>
                    <a:pt x="290513" y="200025"/>
                  </a:lnTo>
                  <a:lnTo>
                    <a:pt x="226219" y="164306"/>
                  </a:lnTo>
                  <a:lnTo>
                    <a:pt x="126207" y="114300"/>
                  </a:lnTo>
                  <a:lnTo>
                    <a:pt x="38100" y="73819"/>
                  </a:lnTo>
                  <a:lnTo>
                    <a:pt x="16669" y="61913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4763" y="21431"/>
                  </a:lnTo>
                  <a:lnTo>
                    <a:pt x="14288" y="16669"/>
                  </a:lnTo>
                  <a:lnTo>
                    <a:pt x="35719" y="14288"/>
                  </a:lnTo>
                  <a:lnTo>
                    <a:pt x="97632" y="26194"/>
                  </a:lnTo>
                  <a:lnTo>
                    <a:pt x="2071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CDD4E22F-39C5-417A-B93E-1A0F5AE0BD8D}"/>
                </a:ext>
              </a:extLst>
            </p:cNvPr>
            <p:cNvSpPr/>
            <p:nvPr/>
          </p:nvSpPr>
          <p:spPr>
            <a:xfrm>
              <a:off x="2728913" y="4029075"/>
              <a:ext cx="2189162" cy="1208088"/>
            </a:xfrm>
            <a:custGeom>
              <a:avLst/>
              <a:gdLst>
                <a:gd name="connsiteX0" fmla="*/ 1916906 w 2188368"/>
                <a:gd name="connsiteY0" fmla="*/ 121444 h 1207294"/>
                <a:gd name="connsiteX1" fmla="*/ 1740693 w 2188368"/>
                <a:gd name="connsiteY1" fmla="*/ 211931 h 1207294"/>
                <a:gd name="connsiteX2" fmla="*/ 1562100 w 2188368"/>
                <a:gd name="connsiteY2" fmla="*/ 297656 h 1207294"/>
                <a:gd name="connsiteX3" fmla="*/ 1421606 w 2188368"/>
                <a:gd name="connsiteY3" fmla="*/ 378619 h 1207294"/>
                <a:gd name="connsiteX4" fmla="*/ 1228725 w 2188368"/>
                <a:gd name="connsiteY4" fmla="*/ 471488 h 1207294"/>
                <a:gd name="connsiteX5" fmla="*/ 952500 w 2188368"/>
                <a:gd name="connsiteY5" fmla="*/ 600075 h 1207294"/>
                <a:gd name="connsiteX6" fmla="*/ 664368 w 2188368"/>
                <a:gd name="connsiteY6" fmla="*/ 731044 h 1207294"/>
                <a:gd name="connsiteX7" fmla="*/ 502443 w 2188368"/>
                <a:gd name="connsiteY7" fmla="*/ 804863 h 1207294"/>
                <a:gd name="connsiteX8" fmla="*/ 371475 w 2188368"/>
                <a:gd name="connsiteY8" fmla="*/ 862013 h 1207294"/>
                <a:gd name="connsiteX9" fmla="*/ 311943 w 2188368"/>
                <a:gd name="connsiteY9" fmla="*/ 883444 h 1207294"/>
                <a:gd name="connsiteX10" fmla="*/ 288131 w 2188368"/>
                <a:gd name="connsiteY10" fmla="*/ 888206 h 1207294"/>
                <a:gd name="connsiteX11" fmla="*/ 266700 w 2188368"/>
                <a:gd name="connsiteY11" fmla="*/ 890588 h 1207294"/>
                <a:gd name="connsiteX12" fmla="*/ 242887 w 2188368"/>
                <a:gd name="connsiteY12" fmla="*/ 892969 h 1207294"/>
                <a:gd name="connsiteX13" fmla="*/ 211931 w 2188368"/>
                <a:gd name="connsiteY13" fmla="*/ 888206 h 1207294"/>
                <a:gd name="connsiteX14" fmla="*/ 180975 w 2188368"/>
                <a:gd name="connsiteY14" fmla="*/ 878681 h 1207294"/>
                <a:gd name="connsiteX15" fmla="*/ 152400 w 2188368"/>
                <a:gd name="connsiteY15" fmla="*/ 864394 h 1207294"/>
                <a:gd name="connsiteX16" fmla="*/ 130968 w 2188368"/>
                <a:gd name="connsiteY16" fmla="*/ 847725 h 1207294"/>
                <a:gd name="connsiteX17" fmla="*/ 107156 w 2188368"/>
                <a:gd name="connsiteY17" fmla="*/ 828675 h 1207294"/>
                <a:gd name="connsiteX18" fmla="*/ 85725 w 2188368"/>
                <a:gd name="connsiteY18" fmla="*/ 797719 h 1207294"/>
                <a:gd name="connsiteX19" fmla="*/ 71437 w 2188368"/>
                <a:gd name="connsiteY19" fmla="*/ 781050 h 1207294"/>
                <a:gd name="connsiteX20" fmla="*/ 57150 w 2188368"/>
                <a:gd name="connsiteY20" fmla="*/ 766763 h 1207294"/>
                <a:gd name="connsiteX21" fmla="*/ 40481 w 2188368"/>
                <a:gd name="connsiteY21" fmla="*/ 754856 h 1207294"/>
                <a:gd name="connsiteX22" fmla="*/ 23812 w 2188368"/>
                <a:gd name="connsiteY22" fmla="*/ 752475 h 1207294"/>
                <a:gd name="connsiteX23" fmla="*/ 11906 w 2188368"/>
                <a:gd name="connsiteY23" fmla="*/ 757238 h 1207294"/>
                <a:gd name="connsiteX24" fmla="*/ 2381 w 2188368"/>
                <a:gd name="connsiteY24" fmla="*/ 769144 h 1207294"/>
                <a:gd name="connsiteX25" fmla="*/ 0 w 2188368"/>
                <a:gd name="connsiteY25" fmla="*/ 802481 h 1207294"/>
                <a:gd name="connsiteX26" fmla="*/ 4762 w 2188368"/>
                <a:gd name="connsiteY26" fmla="*/ 842963 h 1207294"/>
                <a:gd name="connsiteX27" fmla="*/ 11906 w 2188368"/>
                <a:gd name="connsiteY27" fmla="*/ 869156 h 1207294"/>
                <a:gd name="connsiteX28" fmla="*/ 42862 w 2188368"/>
                <a:gd name="connsiteY28" fmla="*/ 950119 h 1207294"/>
                <a:gd name="connsiteX29" fmla="*/ 80962 w 2188368"/>
                <a:gd name="connsiteY29" fmla="*/ 1026319 h 1207294"/>
                <a:gd name="connsiteX30" fmla="*/ 104775 w 2188368"/>
                <a:gd name="connsiteY30" fmla="*/ 1069181 h 1207294"/>
                <a:gd name="connsiteX31" fmla="*/ 119062 w 2188368"/>
                <a:gd name="connsiteY31" fmla="*/ 1090613 h 1207294"/>
                <a:gd name="connsiteX32" fmla="*/ 150018 w 2188368"/>
                <a:gd name="connsiteY32" fmla="*/ 1131094 h 1207294"/>
                <a:gd name="connsiteX33" fmla="*/ 173831 w 2188368"/>
                <a:gd name="connsiteY33" fmla="*/ 1154906 h 1207294"/>
                <a:gd name="connsiteX34" fmla="*/ 202406 w 2188368"/>
                <a:gd name="connsiteY34" fmla="*/ 1178719 h 1207294"/>
                <a:gd name="connsiteX35" fmla="*/ 219075 w 2188368"/>
                <a:gd name="connsiteY35" fmla="*/ 1190625 h 1207294"/>
                <a:gd name="connsiteX36" fmla="*/ 245268 w 2188368"/>
                <a:gd name="connsiteY36" fmla="*/ 1202531 h 1207294"/>
                <a:gd name="connsiteX37" fmla="*/ 273843 w 2188368"/>
                <a:gd name="connsiteY37" fmla="*/ 1207294 h 1207294"/>
                <a:gd name="connsiteX38" fmla="*/ 307181 w 2188368"/>
                <a:gd name="connsiteY38" fmla="*/ 1207294 h 1207294"/>
                <a:gd name="connsiteX39" fmla="*/ 335756 w 2188368"/>
                <a:gd name="connsiteY39" fmla="*/ 1200150 h 1207294"/>
                <a:gd name="connsiteX40" fmla="*/ 369093 w 2188368"/>
                <a:gd name="connsiteY40" fmla="*/ 1183481 h 1207294"/>
                <a:gd name="connsiteX41" fmla="*/ 388143 w 2188368"/>
                <a:gd name="connsiteY41" fmla="*/ 1162050 h 1207294"/>
                <a:gd name="connsiteX42" fmla="*/ 426243 w 2188368"/>
                <a:gd name="connsiteY42" fmla="*/ 1128713 h 1207294"/>
                <a:gd name="connsiteX43" fmla="*/ 476250 w 2188368"/>
                <a:gd name="connsiteY43" fmla="*/ 1088231 h 1207294"/>
                <a:gd name="connsiteX44" fmla="*/ 516731 w 2188368"/>
                <a:gd name="connsiteY44" fmla="*/ 1062038 h 1207294"/>
                <a:gd name="connsiteX45" fmla="*/ 661987 w 2188368"/>
                <a:gd name="connsiteY45" fmla="*/ 983456 h 1207294"/>
                <a:gd name="connsiteX46" fmla="*/ 862012 w 2188368"/>
                <a:gd name="connsiteY46" fmla="*/ 869156 h 1207294"/>
                <a:gd name="connsiteX47" fmla="*/ 1069181 w 2188368"/>
                <a:gd name="connsiteY47" fmla="*/ 754856 h 1207294"/>
                <a:gd name="connsiteX48" fmla="*/ 1295400 w 2188368"/>
                <a:gd name="connsiteY48" fmla="*/ 628650 h 1207294"/>
                <a:gd name="connsiteX49" fmla="*/ 1473993 w 2188368"/>
                <a:gd name="connsiteY49" fmla="*/ 531019 h 1207294"/>
                <a:gd name="connsiteX50" fmla="*/ 1750218 w 2188368"/>
                <a:gd name="connsiteY50" fmla="*/ 352425 h 1207294"/>
                <a:gd name="connsiteX51" fmla="*/ 1905000 w 2188368"/>
                <a:gd name="connsiteY51" fmla="*/ 245269 h 1207294"/>
                <a:gd name="connsiteX52" fmla="*/ 2107406 w 2188368"/>
                <a:gd name="connsiteY52" fmla="*/ 100013 h 1207294"/>
                <a:gd name="connsiteX53" fmla="*/ 2145506 w 2188368"/>
                <a:gd name="connsiteY53" fmla="*/ 73819 h 1207294"/>
                <a:gd name="connsiteX54" fmla="*/ 2162175 w 2188368"/>
                <a:gd name="connsiteY54" fmla="*/ 59531 h 1207294"/>
                <a:gd name="connsiteX55" fmla="*/ 2176462 w 2188368"/>
                <a:gd name="connsiteY55" fmla="*/ 42863 h 1207294"/>
                <a:gd name="connsiteX56" fmla="*/ 2185987 w 2188368"/>
                <a:gd name="connsiteY56" fmla="*/ 26194 h 1207294"/>
                <a:gd name="connsiteX57" fmla="*/ 2188368 w 2188368"/>
                <a:gd name="connsiteY57" fmla="*/ 16669 h 1207294"/>
                <a:gd name="connsiteX58" fmla="*/ 2185987 w 2188368"/>
                <a:gd name="connsiteY58" fmla="*/ 9525 h 1207294"/>
                <a:gd name="connsiteX59" fmla="*/ 2181225 w 2188368"/>
                <a:gd name="connsiteY59" fmla="*/ 2381 h 1207294"/>
                <a:gd name="connsiteX60" fmla="*/ 2174081 w 2188368"/>
                <a:gd name="connsiteY60" fmla="*/ 0 h 1207294"/>
                <a:gd name="connsiteX61" fmla="*/ 2155031 w 2188368"/>
                <a:gd name="connsiteY61" fmla="*/ 0 h 1207294"/>
                <a:gd name="connsiteX62" fmla="*/ 2131218 w 2188368"/>
                <a:gd name="connsiteY62" fmla="*/ 4763 h 1207294"/>
                <a:gd name="connsiteX63" fmla="*/ 2102643 w 2188368"/>
                <a:gd name="connsiteY63" fmla="*/ 19050 h 1207294"/>
                <a:gd name="connsiteX64" fmla="*/ 2014537 w 2188368"/>
                <a:gd name="connsiteY64" fmla="*/ 69056 h 1207294"/>
                <a:gd name="connsiteX65" fmla="*/ 1916906 w 2188368"/>
                <a:gd name="connsiteY65" fmla="*/ 12144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88368" h="1207294">
                  <a:moveTo>
                    <a:pt x="1916906" y="121444"/>
                  </a:moveTo>
                  <a:lnTo>
                    <a:pt x="1740693" y="211931"/>
                  </a:lnTo>
                  <a:lnTo>
                    <a:pt x="1562100" y="297656"/>
                  </a:lnTo>
                  <a:lnTo>
                    <a:pt x="1421606" y="378619"/>
                  </a:lnTo>
                  <a:lnTo>
                    <a:pt x="1228725" y="471488"/>
                  </a:lnTo>
                  <a:lnTo>
                    <a:pt x="952500" y="600075"/>
                  </a:lnTo>
                  <a:lnTo>
                    <a:pt x="664368" y="731044"/>
                  </a:lnTo>
                  <a:lnTo>
                    <a:pt x="502443" y="804863"/>
                  </a:lnTo>
                  <a:lnTo>
                    <a:pt x="371475" y="862013"/>
                  </a:lnTo>
                  <a:lnTo>
                    <a:pt x="311943" y="883444"/>
                  </a:lnTo>
                  <a:lnTo>
                    <a:pt x="288131" y="888206"/>
                  </a:lnTo>
                  <a:lnTo>
                    <a:pt x="266700" y="890588"/>
                  </a:lnTo>
                  <a:lnTo>
                    <a:pt x="242887" y="892969"/>
                  </a:lnTo>
                  <a:lnTo>
                    <a:pt x="211931" y="888206"/>
                  </a:lnTo>
                  <a:lnTo>
                    <a:pt x="180975" y="878681"/>
                  </a:lnTo>
                  <a:lnTo>
                    <a:pt x="152400" y="864394"/>
                  </a:lnTo>
                  <a:lnTo>
                    <a:pt x="130968" y="847725"/>
                  </a:lnTo>
                  <a:lnTo>
                    <a:pt x="107156" y="828675"/>
                  </a:lnTo>
                  <a:lnTo>
                    <a:pt x="85725" y="797719"/>
                  </a:lnTo>
                  <a:lnTo>
                    <a:pt x="71437" y="781050"/>
                  </a:lnTo>
                  <a:lnTo>
                    <a:pt x="57150" y="766763"/>
                  </a:lnTo>
                  <a:lnTo>
                    <a:pt x="40481" y="754856"/>
                  </a:lnTo>
                  <a:lnTo>
                    <a:pt x="23812" y="752475"/>
                  </a:lnTo>
                  <a:lnTo>
                    <a:pt x="11906" y="757238"/>
                  </a:lnTo>
                  <a:lnTo>
                    <a:pt x="2381" y="769144"/>
                  </a:lnTo>
                  <a:lnTo>
                    <a:pt x="0" y="802481"/>
                  </a:lnTo>
                  <a:lnTo>
                    <a:pt x="4762" y="842963"/>
                  </a:lnTo>
                  <a:lnTo>
                    <a:pt x="11906" y="869156"/>
                  </a:lnTo>
                  <a:lnTo>
                    <a:pt x="42862" y="950119"/>
                  </a:lnTo>
                  <a:lnTo>
                    <a:pt x="80962" y="1026319"/>
                  </a:lnTo>
                  <a:lnTo>
                    <a:pt x="104775" y="1069181"/>
                  </a:lnTo>
                  <a:lnTo>
                    <a:pt x="119062" y="1090613"/>
                  </a:lnTo>
                  <a:lnTo>
                    <a:pt x="150018" y="1131094"/>
                  </a:lnTo>
                  <a:lnTo>
                    <a:pt x="173831" y="1154906"/>
                  </a:lnTo>
                  <a:lnTo>
                    <a:pt x="202406" y="1178719"/>
                  </a:lnTo>
                  <a:lnTo>
                    <a:pt x="219075" y="1190625"/>
                  </a:lnTo>
                  <a:lnTo>
                    <a:pt x="245268" y="1202531"/>
                  </a:lnTo>
                  <a:lnTo>
                    <a:pt x="273843" y="1207294"/>
                  </a:lnTo>
                  <a:lnTo>
                    <a:pt x="307181" y="1207294"/>
                  </a:lnTo>
                  <a:lnTo>
                    <a:pt x="335756" y="1200150"/>
                  </a:lnTo>
                  <a:lnTo>
                    <a:pt x="369093" y="1183481"/>
                  </a:lnTo>
                  <a:lnTo>
                    <a:pt x="388143" y="1162050"/>
                  </a:lnTo>
                  <a:lnTo>
                    <a:pt x="426243" y="1128713"/>
                  </a:lnTo>
                  <a:lnTo>
                    <a:pt x="476250" y="1088231"/>
                  </a:lnTo>
                  <a:lnTo>
                    <a:pt x="516731" y="1062038"/>
                  </a:lnTo>
                  <a:lnTo>
                    <a:pt x="661987" y="983456"/>
                  </a:lnTo>
                  <a:lnTo>
                    <a:pt x="862012" y="869156"/>
                  </a:lnTo>
                  <a:lnTo>
                    <a:pt x="1069181" y="754856"/>
                  </a:lnTo>
                  <a:lnTo>
                    <a:pt x="1295400" y="628650"/>
                  </a:lnTo>
                  <a:lnTo>
                    <a:pt x="1473993" y="531019"/>
                  </a:lnTo>
                  <a:lnTo>
                    <a:pt x="1750218" y="352425"/>
                  </a:lnTo>
                  <a:lnTo>
                    <a:pt x="1905000" y="245269"/>
                  </a:lnTo>
                  <a:lnTo>
                    <a:pt x="2107406" y="100013"/>
                  </a:lnTo>
                  <a:lnTo>
                    <a:pt x="2145506" y="73819"/>
                  </a:lnTo>
                  <a:lnTo>
                    <a:pt x="2162175" y="59531"/>
                  </a:lnTo>
                  <a:lnTo>
                    <a:pt x="2176462" y="42863"/>
                  </a:lnTo>
                  <a:lnTo>
                    <a:pt x="2185987" y="26194"/>
                  </a:lnTo>
                  <a:lnTo>
                    <a:pt x="2188368" y="16669"/>
                  </a:lnTo>
                  <a:lnTo>
                    <a:pt x="2185987" y="9525"/>
                  </a:lnTo>
                  <a:lnTo>
                    <a:pt x="2181225" y="2381"/>
                  </a:lnTo>
                  <a:lnTo>
                    <a:pt x="2174081" y="0"/>
                  </a:lnTo>
                  <a:lnTo>
                    <a:pt x="2155031" y="0"/>
                  </a:lnTo>
                  <a:lnTo>
                    <a:pt x="2131218" y="4763"/>
                  </a:lnTo>
                  <a:lnTo>
                    <a:pt x="2102643" y="19050"/>
                  </a:lnTo>
                  <a:lnTo>
                    <a:pt x="2014537" y="69056"/>
                  </a:lnTo>
                  <a:lnTo>
                    <a:pt x="19169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D1AB4EF2-85C7-4420-9490-F6C6BB3020FF}"/>
                </a:ext>
              </a:extLst>
            </p:cNvPr>
            <p:cNvSpPr/>
            <p:nvPr/>
          </p:nvSpPr>
          <p:spPr>
            <a:xfrm rot="16200000">
              <a:off x="4394994" y="2674144"/>
              <a:ext cx="4105275" cy="2189163"/>
            </a:xfrm>
            <a:custGeom>
              <a:avLst/>
              <a:gdLst>
                <a:gd name="connsiteX0" fmla="*/ 2416152 w 4104788"/>
                <a:gd name="connsiteY0" fmla="*/ 170198 h 2189220"/>
                <a:gd name="connsiteX1" fmla="*/ 2739863 w 4104788"/>
                <a:gd name="connsiteY1" fmla="*/ 176873 h 2189220"/>
                <a:gd name="connsiteX2" fmla="*/ 3023527 w 4104788"/>
                <a:gd name="connsiteY2" fmla="*/ 183547 h 2189220"/>
                <a:gd name="connsiteX3" fmla="*/ 3270482 w 4104788"/>
                <a:gd name="connsiteY3" fmla="*/ 186884 h 2189220"/>
                <a:gd name="connsiteX4" fmla="*/ 3574170 w 4104788"/>
                <a:gd name="connsiteY4" fmla="*/ 193559 h 2189220"/>
                <a:gd name="connsiteX5" fmla="*/ 3614216 w 4104788"/>
                <a:gd name="connsiteY5" fmla="*/ 196896 h 2189220"/>
                <a:gd name="connsiteX6" fmla="*/ 3687635 w 4104788"/>
                <a:gd name="connsiteY6" fmla="*/ 200233 h 2189220"/>
                <a:gd name="connsiteX7" fmla="*/ 3764391 w 4104788"/>
                <a:gd name="connsiteY7" fmla="*/ 200233 h 2189220"/>
                <a:gd name="connsiteX8" fmla="*/ 3811113 w 4104788"/>
                <a:gd name="connsiteY8" fmla="*/ 193559 h 2189220"/>
                <a:gd name="connsiteX9" fmla="*/ 3871183 w 4104788"/>
                <a:gd name="connsiteY9" fmla="*/ 176873 h 2189220"/>
                <a:gd name="connsiteX10" fmla="*/ 3897880 w 4104788"/>
                <a:gd name="connsiteY10" fmla="*/ 163524 h 2189220"/>
                <a:gd name="connsiteX11" fmla="*/ 3931253 w 4104788"/>
                <a:gd name="connsiteY11" fmla="*/ 136826 h 2189220"/>
                <a:gd name="connsiteX12" fmla="*/ 3994660 w 4104788"/>
                <a:gd name="connsiteY12" fmla="*/ 73419 h 2189220"/>
                <a:gd name="connsiteX13" fmla="*/ 4041381 w 4104788"/>
                <a:gd name="connsiteY13" fmla="*/ 16686 h 2189220"/>
                <a:gd name="connsiteX14" fmla="*/ 4064742 w 4104788"/>
                <a:gd name="connsiteY14" fmla="*/ 3337 h 2189220"/>
                <a:gd name="connsiteX15" fmla="*/ 4081428 w 4104788"/>
                <a:gd name="connsiteY15" fmla="*/ 0 h 2189220"/>
                <a:gd name="connsiteX16" fmla="*/ 4088102 w 4104788"/>
                <a:gd name="connsiteY16" fmla="*/ 0 h 2189220"/>
                <a:gd name="connsiteX17" fmla="*/ 4094777 w 4104788"/>
                <a:gd name="connsiteY17" fmla="*/ 3337 h 2189220"/>
                <a:gd name="connsiteX18" fmla="*/ 4101451 w 4104788"/>
                <a:gd name="connsiteY18" fmla="*/ 6674 h 2189220"/>
                <a:gd name="connsiteX19" fmla="*/ 4104788 w 4104788"/>
                <a:gd name="connsiteY19" fmla="*/ 23360 h 2189220"/>
                <a:gd name="connsiteX20" fmla="*/ 4101451 w 4104788"/>
                <a:gd name="connsiteY20" fmla="*/ 60070 h 2189220"/>
                <a:gd name="connsiteX21" fmla="*/ 4084765 w 4104788"/>
                <a:gd name="connsiteY21" fmla="*/ 120140 h 2189220"/>
                <a:gd name="connsiteX22" fmla="*/ 4048056 w 4104788"/>
                <a:gd name="connsiteY22" fmla="*/ 210245 h 2189220"/>
                <a:gd name="connsiteX23" fmla="*/ 4004672 w 4104788"/>
                <a:gd name="connsiteY23" fmla="*/ 280327 h 2189220"/>
                <a:gd name="connsiteX24" fmla="*/ 3934590 w 4104788"/>
                <a:gd name="connsiteY24" fmla="*/ 380443 h 2189220"/>
                <a:gd name="connsiteX25" fmla="*/ 3894543 w 4104788"/>
                <a:gd name="connsiteY25" fmla="*/ 433839 h 2189220"/>
                <a:gd name="connsiteX26" fmla="*/ 3857834 w 4104788"/>
                <a:gd name="connsiteY26" fmla="*/ 480560 h 2189220"/>
                <a:gd name="connsiteX27" fmla="*/ 3827799 w 4104788"/>
                <a:gd name="connsiteY27" fmla="*/ 510595 h 2189220"/>
                <a:gd name="connsiteX28" fmla="*/ 3797764 w 4104788"/>
                <a:gd name="connsiteY28" fmla="*/ 533956 h 2189220"/>
                <a:gd name="connsiteX29" fmla="*/ 3774403 w 4104788"/>
                <a:gd name="connsiteY29" fmla="*/ 547305 h 2189220"/>
                <a:gd name="connsiteX30" fmla="*/ 3747705 w 4104788"/>
                <a:gd name="connsiteY30" fmla="*/ 557316 h 2189220"/>
                <a:gd name="connsiteX31" fmla="*/ 3734356 w 4104788"/>
                <a:gd name="connsiteY31" fmla="*/ 557316 h 2189220"/>
                <a:gd name="connsiteX32" fmla="*/ 3721007 w 4104788"/>
                <a:gd name="connsiteY32" fmla="*/ 557316 h 2189220"/>
                <a:gd name="connsiteX33" fmla="*/ 3697647 w 4104788"/>
                <a:gd name="connsiteY33" fmla="*/ 547305 h 2189220"/>
                <a:gd name="connsiteX34" fmla="*/ 3674286 w 4104788"/>
                <a:gd name="connsiteY34" fmla="*/ 523944 h 2189220"/>
                <a:gd name="connsiteX35" fmla="*/ 3664275 w 4104788"/>
                <a:gd name="connsiteY35" fmla="*/ 510595 h 2189220"/>
                <a:gd name="connsiteX36" fmla="*/ 3644251 w 4104788"/>
                <a:gd name="connsiteY36" fmla="*/ 500584 h 2189220"/>
                <a:gd name="connsiteX37" fmla="*/ 3577507 w 4104788"/>
                <a:gd name="connsiteY37" fmla="*/ 480560 h 2189220"/>
                <a:gd name="connsiteX38" fmla="*/ 3450692 w 4104788"/>
                <a:gd name="connsiteY38" fmla="*/ 457200 h 2189220"/>
                <a:gd name="connsiteX39" fmla="*/ 3257133 w 4104788"/>
                <a:gd name="connsiteY39" fmla="*/ 430502 h 2189220"/>
                <a:gd name="connsiteX40" fmla="*/ 3023527 w 4104788"/>
                <a:gd name="connsiteY40" fmla="*/ 400467 h 2189220"/>
                <a:gd name="connsiteX41" fmla="*/ 2673118 w 4104788"/>
                <a:gd name="connsiteY41" fmla="*/ 367094 h 2189220"/>
                <a:gd name="connsiteX42" fmla="*/ 2419489 w 4104788"/>
                <a:gd name="connsiteY42" fmla="*/ 350408 h 2189220"/>
                <a:gd name="connsiteX43" fmla="*/ 2182546 w 4104788"/>
                <a:gd name="connsiteY43" fmla="*/ 343734 h 2189220"/>
                <a:gd name="connsiteX44" fmla="*/ 1915568 w 4104788"/>
                <a:gd name="connsiteY44" fmla="*/ 337059 h 2189220"/>
                <a:gd name="connsiteX45" fmla="*/ 1711997 w 4104788"/>
                <a:gd name="connsiteY45" fmla="*/ 333722 h 2189220"/>
                <a:gd name="connsiteX46" fmla="*/ 1431670 w 4104788"/>
                <a:gd name="connsiteY46" fmla="*/ 330385 h 2189220"/>
                <a:gd name="connsiteX47" fmla="*/ 1154680 w 4104788"/>
                <a:gd name="connsiteY47" fmla="*/ 330385 h 2189220"/>
                <a:gd name="connsiteX48" fmla="*/ 947772 w 4104788"/>
                <a:gd name="connsiteY48" fmla="*/ 330385 h 2189220"/>
                <a:gd name="connsiteX49" fmla="*/ 727515 w 4104788"/>
                <a:gd name="connsiteY49" fmla="*/ 330385 h 2189220"/>
                <a:gd name="connsiteX50" fmla="*/ 630736 w 4104788"/>
                <a:gd name="connsiteY50" fmla="*/ 333722 h 2189220"/>
                <a:gd name="connsiteX51" fmla="*/ 570666 w 4104788"/>
                <a:gd name="connsiteY51" fmla="*/ 340397 h 2189220"/>
                <a:gd name="connsiteX52" fmla="*/ 520607 w 4104788"/>
                <a:gd name="connsiteY52" fmla="*/ 347071 h 2189220"/>
                <a:gd name="connsiteX53" fmla="*/ 460537 w 4104788"/>
                <a:gd name="connsiteY53" fmla="*/ 360420 h 2189220"/>
                <a:gd name="connsiteX54" fmla="*/ 423828 w 4104788"/>
                <a:gd name="connsiteY54" fmla="*/ 373769 h 2189220"/>
                <a:gd name="connsiteX55" fmla="*/ 377107 w 4104788"/>
                <a:gd name="connsiteY55" fmla="*/ 397129 h 2189220"/>
                <a:gd name="connsiteX56" fmla="*/ 343734 w 4104788"/>
                <a:gd name="connsiteY56" fmla="*/ 427165 h 2189220"/>
                <a:gd name="connsiteX57" fmla="*/ 313699 w 4104788"/>
                <a:gd name="connsiteY57" fmla="*/ 460537 h 2189220"/>
                <a:gd name="connsiteX58" fmla="*/ 297013 w 4104788"/>
                <a:gd name="connsiteY58" fmla="*/ 487235 h 2189220"/>
                <a:gd name="connsiteX59" fmla="*/ 273653 w 4104788"/>
                <a:gd name="connsiteY59" fmla="*/ 530619 h 2189220"/>
                <a:gd name="connsiteX60" fmla="*/ 253629 w 4104788"/>
                <a:gd name="connsiteY60" fmla="*/ 577340 h 2189220"/>
                <a:gd name="connsiteX61" fmla="*/ 240280 w 4104788"/>
                <a:gd name="connsiteY61" fmla="*/ 647421 h 2189220"/>
                <a:gd name="connsiteX62" fmla="*/ 230269 w 4104788"/>
                <a:gd name="connsiteY62" fmla="*/ 747538 h 2189220"/>
                <a:gd name="connsiteX63" fmla="*/ 223594 w 4104788"/>
                <a:gd name="connsiteY63" fmla="*/ 884365 h 2189220"/>
                <a:gd name="connsiteX64" fmla="*/ 223594 w 4104788"/>
                <a:gd name="connsiteY64" fmla="*/ 1061238 h 2189220"/>
                <a:gd name="connsiteX65" fmla="*/ 233606 w 4104788"/>
                <a:gd name="connsiteY65" fmla="*/ 1221424 h 2189220"/>
                <a:gd name="connsiteX66" fmla="*/ 240280 w 4104788"/>
                <a:gd name="connsiteY66" fmla="*/ 1354913 h 2189220"/>
                <a:gd name="connsiteX67" fmla="*/ 256967 w 4104788"/>
                <a:gd name="connsiteY67" fmla="*/ 1521775 h 2189220"/>
                <a:gd name="connsiteX68" fmla="*/ 287002 w 4104788"/>
                <a:gd name="connsiteY68" fmla="*/ 2112464 h 2189220"/>
                <a:gd name="connsiteX69" fmla="*/ 266978 w 4104788"/>
                <a:gd name="connsiteY69" fmla="*/ 2142499 h 2189220"/>
                <a:gd name="connsiteX70" fmla="*/ 240280 w 4104788"/>
                <a:gd name="connsiteY70" fmla="*/ 2172534 h 2189220"/>
                <a:gd name="connsiteX71" fmla="*/ 216920 w 4104788"/>
                <a:gd name="connsiteY71" fmla="*/ 2185883 h 2189220"/>
                <a:gd name="connsiteX72" fmla="*/ 190222 w 4104788"/>
                <a:gd name="connsiteY72" fmla="*/ 2189220 h 2189220"/>
                <a:gd name="connsiteX73" fmla="*/ 173536 w 4104788"/>
                <a:gd name="connsiteY73" fmla="*/ 2185883 h 2189220"/>
                <a:gd name="connsiteX74" fmla="*/ 150175 w 4104788"/>
                <a:gd name="connsiteY74" fmla="*/ 2175871 h 2189220"/>
                <a:gd name="connsiteX75" fmla="*/ 136826 w 4104788"/>
                <a:gd name="connsiteY75" fmla="*/ 2162522 h 2189220"/>
                <a:gd name="connsiteX76" fmla="*/ 116803 w 4104788"/>
                <a:gd name="connsiteY76" fmla="*/ 2145836 h 2189220"/>
                <a:gd name="connsiteX77" fmla="*/ 90105 w 4104788"/>
                <a:gd name="connsiteY77" fmla="*/ 2109127 h 2189220"/>
                <a:gd name="connsiteX78" fmla="*/ 76756 w 4104788"/>
                <a:gd name="connsiteY78" fmla="*/ 2079092 h 2189220"/>
                <a:gd name="connsiteX79" fmla="*/ 60070 w 4104788"/>
                <a:gd name="connsiteY79" fmla="*/ 2039045 h 2189220"/>
                <a:gd name="connsiteX80" fmla="*/ 43384 w 4104788"/>
                <a:gd name="connsiteY80" fmla="*/ 1975638 h 2189220"/>
                <a:gd name="connsiteX81" fmla="*/ 30035 w 4104788"/>
                <a:gd name="connsiteY81" fmla="*/ 1908893 h 2189220"/>
                <a:gd name="connsiteX82" fmla="*/ 20024 w 4104788"/>
                <a:gd name="connsiteY82" fmla="*/ 1828800 h 2189220"/>
                <a:gd name="connsiteX83" fmla="*/ 6675 w 4104788"/>
                <a:gd name="connsiteY83" fmla="*/ 1625229 h 2189220"/>
                <a:gd name="connsiteX84" fmla="*/ 3337 w 4104788"/>
                <a:gd name="connsiteY84" fmla="*/ 1491740 h 2189220"/>
                <a:gd name="connsiteX85" fmla="*/ 0 w 4104788"/>
                <a:gd name="connsiteY85" fmla="*/ 1271483 h 2189220"/>
                <a:gd name="connsiteX86" fmla="*/ 3337 w 4104788"/>
                <a:gd name="connsiteY86" fmla="*/ 1037877 h 2189220"/>
                <a:gd name="connsiteX87" fmla="*/ 10012 w 4104788"/>
                <a:gd name="connsiteY87" fmla="*/ 891039 h 2189220"/>
                <a:gd name="connsiteX88" fmla="*/ 20024 w 4104788"/>
                <a:gd name="connsiteY88" fmla="*/ 747538 h 2189220"/>
                <a:gd name="connsiteX89" fmla="*/ 36710 w 4104788"/>
                <a:gd name="connsiteY89" fmla="*/ 620724 h 2189220"/>
                <a:gd name="connsiteX90" fmla="*/ 53396 w 4104788"/>
                <a:gd name="connsiteY90" fmla="*/ 533956 h 2189220"/>
                <a:gd name="connsiteX91" fmla="*/ 76756 w 4104788"/>
                <a:gd name="connsiteY91" fmla="*/ 453862 h 2189220"/>
                <a:gd name="connsiteX92" fmla="*/ 93442 w 4104788"/>
                <a:gd name="connsiteY92" fmla="*/ 410478 h 2189220"/>
                <a:gd name="connsiteX93" fmla="*/ 116803 w 4104788"/>
                <a:gd name="connsiteY93" fmla="*/ 370432 h 2189220"/>
                <a:gd name="connsiteX94" fmla="*/ 143501 w 4104788"/>
                <a:gd name="connsiteY94" fmla="*/ 333722 h 2189220"/>
                <a:gd name="connsiteX95" fmla="*/ 160187 w 4104788"/>
                <a:gd name="connsiteY95" fmla="*/ 310362 h 2189220"/>
                <a:gd name="connsiteX96" fmla="*/ 193559 w 4104788"/>
                <a:gd name="connsiteY96" fmla="*/ 276989 h 2189220"/>
                <a:gd name="connsiteX97" fmla="*/ 233606 w 4104788"/>
                <a:gd name="connsiteY97" fmla="*/ 246954 h 2189220"/>
                <a:gd name="connsiteX98" fmla="*/ 287002 w 4104788"/>
                <a:gd name="connsiteY98" fmla="*/ 213582 h 2189220"/>
                <a:gd name="connsiteX99" fmla="*/ 327048 w 4104788"/>
                <a:gd name="connsiteY99" fmla="*/ 193559 h 2189220"/>
                <a:gd name="connsiteX100" fmla="*/ 373770 w 4104788"/>
                <a:gd name="connsiteY100" fmla="*/ 173535 h 2189220"/>
                <a:gd name="connsiteX101" fmla="*/ 443851 w 4104788"/>
                <a:gd name="connsiteY101" fmla="*/ 156849 h 2189220"/>
                <a:gd name="connsiteX102" fmla="*/ 503921 w 4104788"/>
                <a:gd name="connsiteY102" fmla="*/ 146838 h 2189220"/>
                <a:gd name="connsiteX103" fmla="*/ 580678 w 4104788"/>
                <a:gd name="connsiteY103" fmla="*/ 136826 h 2189220"/>
                <a:gd name="connsiteX104" fmla="*/ 680794 w 4104788"/>
                <a:gd name="connsiteY104" fmla="*/ 130151 h 2189220"/>
                <a:gd name="connsiteX105" fmla="*/ 824295 w 4104788"/>
                <a:gd name="connsiteY105" fmla="*/ 126814 h 2189220"/>
                <a:gd name="connsiteX106" fmla="*/ 1117971 w 4104788"/>
                <a:gd name="connsiteY106" fmla="*/ 136826 h 2189220"/>
                <a:gd name="connsiteX107" fmla="*/ 1548473 w 4104788"/>
                <a:gd name="connsiteY107" fmla="*/ 146838 h 2189220"/>
                <a:gd name="connsiteX108" fmla="*/ 2045720 w 4104788"/>
                <a:gd name="connsiteY108" fmla="*/ 163524 h 2189220"/>
                <a:gd name="connsiteX109" fmla="*/ 2416152 w 4104788"/>
                <a:gd name="connsiteY109" fmla="*/ 170198 h 218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104788" h="2189220">
                  <a:moveTo>
                    <a:pt x="2416152" y="170198"/>
                  </a:moveTo>
                  <a:lnTo>
                    <a:pt x="2739863" y="176873"/>
                  </a:lnTo>
                  <a:lnTo>
                    <a:pt x="3023527" y="183547"/>
                  </a:lnTo>
                  <a:lnTo>
                    <a:pt x="3270482" y="186884"/>
                  </a:lnTo>
                  <a:lnTo>
                    <a:pt x="3574170" y="193559"/>
                  </a:lnTo>
                  <a:lnTo>
                    <a:pt x="3614216" y="196896"/>
                  </a:lnTo>
                  <a:lnTo>
                    <a:pt x="3687635" y="200233"/>
                  </a:lnTo>
                  <a:lnTo>
                    <a:pt x="3764391" y="200233"/>
                  </a:lnTo>
                  <a:lnTo>
                    <a:pt x="3811113" y="193559"/>
                  </a:lnTo>
                  <a:lnTo>
                    <a:pt x="3871183" y="176873"/>
                  </a:lnTo>
                  <a:lnTo>
                    <a:pt x="3897880" y="163524"/>
                  </a:lnTo>
                  <a:lnTo>
                    <a:pt x="3931253" y="136826"/>
                  </a:lnTo>
                  <a:lnTo>
                    <a:pt x="3994660" y="73419"/>
                  </a:lnTo>
                  <a:lnTo>
                    <a:pt x="4041381" y="16686"/>
                  </a:lnTo>
                  <a:lnTo>
                    <a:pt x="4064742" y="3337"/>
                  </a:lnTo>
                  <a:lnTo>
                    <a:pt x="4081428" y="0"/>
                  </a:lnTo>
                  <a:lnTo>
                    <a:pt x="4088102" y="0"/>
                  </a:lnTo>
                  <a:lnTo>
                    <a:pt x="4094777" y="3337"/>
                  </a:lnTo>
                  <a:lnTo>
                    <a:pt x="4101451" y="6674"/>
                  </a:lnTo>
                  <a:lnTo>
                    <a:pt x="4104788" y="23360"/>
                  </a:lnTo>
                  <a:lnTo>
                    <a:pt x="4101451" y="60070"/>
                  </a:lnTo>
                  <a:lnTo>
                    <a:pt x="4084765" y="120140"/>
                  </a:lnTo>
                  <a:lnTo>
                    <a:pt x="4048056" y="210245"/>
                  </a:lnTo>
                  <a:lnTo>
                    <a:pt x="4004672" y="280327"/>
                  </a:lnTo>
                  <a:lnTo>
                    <a:pt x="3934590" y="380443"/>
                  </a:lnTo>
                  <a:lnTo>
                    <a:pt x="3894543" y="433839"/>
                  </a:lnTo>
                  <a:lnTo>
                    <a:pt x="3857834" y="480560"/>
                  </a:lnTo>
                  <a:lnTo>
                    <a:pt x="3827799" y="510595"/>
                  </a:lnTo>
                  <a:lnTo>
                    <a:pt x="3797764" y="533956"/>
                  </a:lnTo>
                  <a:lnTo>
                    <a:pt x="3774403" y="547305"/>
                  </a:lnTo>
                  <a:lnTo>
                    <a:pt x="3747705" y="557316"/>
                  </a:lnTo>
                  <a:lnTo>
                    <a:pt x="3734356" y="557316"/>
                  </a:lnTo>
                  <a:lnTo>
                    <a:pt x="3721007" y="557316"/>
                  </a:lnTo>
                  <a:lnTo>
                    <a:pt x="3697647" y="547305"/>
                  </a:lnTo>
                  <a:lnTo>
                    <a:pt x="3674286" y="523944"/>
                  </a:lnTo>
                  <a:lnTo>
                    <a:pt x="3664275" y="510595"/>
                  </a:lnTo>
                  <a:lnTo>
                    <a:pt x="3644251" y="500584"/>
                  </a:lnTo>
                  <a:lnTo>
                    <a:pt x="3577507" y="480560"/>
                  </a:lnTo>
                  <a:lnTo>
                    <a:pt x="3450692" y="457200"/>
                  </a:lnTo>
                  <a:lnTo>
                    <a:pt x="3257133" y="430502"/>
                  </a:lnTo>
                  <a:lnTo>
                    <a:pt x="3023527" y="400467"/>
                  </a:lnTo>
                  <a:lnTo>
                    <a:pt x="2673118" y="367094"/>
                  </a:lnTo>
                  <a:lnTo>
                    <a:pt x="2419489" y="350408"/>
                  </a:lnTo>
                  <a:lnTo>
                    <a:pt x="2182546" y="343734"/>
                  </a:lnTo>
                  <a:lnTo>
                    <a:pt x="1915568" y="337059"/>
                  </a:lnTo>
                  <a:lnTo>
                    <a:pt x="1711997" y="333722"/>
                  </a:lnTo>
                  <a:lnTo>
                    <a:pt x="1431670" y="330385"/>
                  </a:lnTo>
                  <a:lnTo>
                    <a:pt x="1154680" y="330385"/>
                  </a:lnTo>
                  <a:lnTo>
                    <a:pt x="947772" y="330385"/>
                  </a:lnTo>
                  <a:lnTo>
                    <a:pt x="727515" y="330385"/>
                  </a:lnTo>
                  <a:lnTo>
                    <a:pt x="630736" y="333722"/>
                  </a:lnTo>
                  <a:lnTo>
                    <a:pt x="570666" y="340397"/>
                  </a:lnTo>
                  <a:lnTo>
                    <a:pt x="520607" y="347071"/>
                  </a:lnTo>
                  <a:lnTo>
                    <a:pt x="460537" y="360420"/>
                  </a:lnTo>
                  <a:lnTo>
                    <a:pt x="423828" y="373769"/>
                  </a:lnTo>
                  <a:lnTo>
                    <a:pt x="377107" y="397129"/>
                  </a:lnTo>
                  <a:lnTo>
                    <a:pt x="343734" y="427165"/>
                  </a:lnTo>
                  <a:lnTo>
                    <a:pt x="313699" y="460537"/>
                  </a:lnTo>
                  <a:lnTo>
                    <a:pt x="297013" y="487235"/>
                  </a:lnTo>
                  <a:lnTo>
                    <a:pt x="273653" y="530619"/>
                  </a:lnTo>
                  <a:lnTo>
                    <a:pt x="253629" y="577340"/>
                  </a:lnTo>
                  <a:lnTo>
                    <a:pt x="240280" y="647421"/>
                  </a:lnTo>
                  <a:lnTo>
                    <a:pt x="230269" y="747538"/>
                  </a:lnTo>
                  <a:lnTo>
                    <a:pt x="223594" y="884365"/>
                  </a:lnTo>
                  <a:lnTo>
                    <a:pt x="223594" y="1061238"/>
                  </a:lnTo>
                  <a:lnTo>
                    <a:pt x="233606" y="1221424"/>
                  </a:lnTo>
                  <a:lnTo>
                    <a:pt x="240280" y="1354913"/>
                  </a:lnTo>
                  <a:lnTo>
                    <a:pt x="256967" y="1521775"/>
                  </a:lnTo>
                  <a:lnTo>
                    <a:pt x="287002" y="2112464"/>
                  </a:lnTo>
                  <a:lnTo>
                    <a:pt x="266978" y="2142499"/>
                  </a:lnTo>
                  <a:lnTo>
                    <a:pt x="240280" y="2172534"/>
                  </a:lnTo>
                  <a:lnTo>
                    <a:pt x="216920" y="2185883"/>
                  </a:lnTo>
                  <a:lnTo>
                    <a:pt x="190222" y="2189220"/>
                  </a:lnTo>
                  <a:lnTo>
                    <a:pt x="173536" y="2185883"/>
                  </a:lnTo>
                  <a:lnTo>
                    <a:pt x="150175" y="2175871"/>
                  </a:lnTo>
                  <a:lnTo>
                    <a:pt x="136826" y="2162522"/>
                  </a:lnTo>
                  <a:lnTo>
                    <a:pt x="116803" y="2145836"/>
                  </a:lnTo>
                  <a:lnTo>
                    <a:pt x="90105" y="2109127"/>
                  </a:lnTo>
                  <a:lnTo>
                    <a:pt x="76756" y="2079092"/>
                  </a:lnTo>
                  <a:lnTo>
                    <a:pt x="60070" y="2039045"/>
                  </a:lnTo>
                  <a:lnTo>
                    <a:pt x="43384" y="1975638"/>
                  </a:lnTo>
                  <a:lnTo>
                    <a:pt x="30035" y="1908893"/>
                  </a:lnTo>
                  <a:lnTo>
                    <a:pt x="20024" y="1828800"/>
                  </a:lnTo>
                  <a:lnTo>
                    <a:pt x="6675" y="1625229"/>
                  </a:lnTo>
                  <a:cubicBezTo>
                    <a:pt x="5562" y="1580733"/>
                    <a:pt x="4450" y="1536236"/>
                    <a:pt x="3337" y="1491740"/>
                  </a:cubicBezTo>
                  <a:cubicBezTo>
                    <a:pt x="2225" y="1418321"/>
                    <a:pt x="1112" y="1344902"/>
                    <a:pt x="0" y="1271483"/>
                  </a:cubicBezTo>
                  <a:cubicBezTo>
                    <a:pt x="1112" y="1193614"/>
                    <a:pt x="2225" y="1115746"/>
                    <a:pt x="3337" y="1037877"/>
                  </a:cubicBezTo>
                  <a:lnTo>
                    <a:pt x="10012" y="891039"/>
                  </a:lnTo>
                  <a:lnTo>
                    <a:pt x="20024" y="747538"/>
                  </a:lnTo>
                  <a:lnTo>
                    <a:pt x="36710" y="620724"/>
                  </a:lnTo>
                  <a:lnTo>
                    <a:pt x="53396" y="533956"/>
                  </a:lnTo>
                  <a:lnTo>
                    <a:pt x="76756" y="453862"/>
                  </a:lnTo>
                  <a:lnTo>
                    <a:pt x="93442" y="410478"/>
                  </a:lnTo>
                  <a:lnTo>
                    <a:pt x="116803" y="370432"/>
                  </a:lnTo>
                  <a:lnTo>
                    <a:pt x="143501" y="333722"/>
                  </a:lnTo>
                  <a:lnTo>
                    <a:pt x="160187" y="310362"/>
                  </a:lnTo>
                  <a:lnTo>
                    <a:pt x="193559" y="276989"/>
                  </a:lnTo>
                  <a:lnTo>
                    <a:pt x="233606" y="246954"/>
                  </a:lnTo>
                  <a:lnTo>
                    <a:pt x="287002" y="213582"/>
                  </a:lnTo>
                  <a:lnTo>
                    <a:pt x="327048" y="193559"/>
                  </a:lnTo>
                  <a:lnTo>
                    <a:pt x="373770" y="173535"/>
                  </a:lnTo>
                  <a:lnTo>
                    <a:pt x="443851" y="156849"/>
                  </a:lnTo>
                  <a:lnTo>
                    <a:pt x="503921" y="146838"/>
                  </a:lnTo>
                  <a:lnTo>
                    <a:pt x="580678" y="136826"/>
                  </a:lnTo>
                  <a:lnTo>
                    <a:pt x="680794" y="130151"/>
                  </a:lnTo>
                  <a:lnTo>
                    <a:pt x="824295" y="126814"/>
                  </a:lnTo>
                  <a:lnTo>
                    <a:pt x="1117971" y="136826"/>
                  </a:lnTo>
                  <a:lnTo>
                    <a:pt x="1548473" y="146838"/>
                  </a:lnTo>
                  <a:lnTo>
                    <a:pt x="2045720" y="163524"/>
                  </a:lnTo>
                  <a:lnTo>
                    <a:pt x="2416152" y="170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0A3E04CB-F620-4853-B62C-9850ADFA75DD}"/>
                </a:ext>
              </a:extLst>
            </p:cNvPr>
            <p:cNvSpPr/>
            <p:nvPr/>
          </p:nvSpPr>
          <p:spPr>
            <a:xfrm rot="16200000">
              <a:off x="6686551" y="4749800"/>
              <a:ext cx="938212" cy="731837"/>
            </a:xfrm>
            <a:custGeom>
              <a:avLst/>
              <a:gdLst>
                <a:gd name="connsiteX0" fmla="*/ 752475 w 938213"/>
                <a:gd name="connsiteY0" fmla="*/ 497681 h 731044"/>
                <a:gd name="connsiteX1" fmla="*/ 626269 w 938213"/>
                <a:gd name="connsiteY1" fmla="*/ 469106 h 731044"/>
                <a:gd name="connsiteX2" fmla="*/ 531019 w 938213"/>
                <a:gd name="connsiteY2" fmla="*/ 447675 h 731044"/>
                <a:gd name="connsiteX3" fmla="*/ 442913 w 938213"/>
                <a:gd name="connsiteY3" fmla="*/ 426244 h 731044"/>
                <a:gd name="connsiteX4" fmla="*/ 335757 w 938213"/>
                <a:gd name="connsiteY4" fmla="*/ 397669 h 731044"/>
                <a:gd name="connsiteX5" fmla="*/ 245269 w 938213"/>
                <a:gd name="connsiteY5" fmla="*/ 369094 h 731044"/>
                <a:gd name="connsiteX6" fmla="*/ 188119 w 938213"/>
                <a:gd name="connsiteY6" fmla="*/ 347663 h 731044"/>
                <a:gd name="connsiteX7" fmla="*/ 157163 w 938213"/>
                <a:gd name="connsiteY7" fmla="*/ 330994 h 731044"/>
                <a:gd name="connsiteX8" fmla="*/ 135732 w 938213"/>
                <a:gd name="connsiteY8" fmla="*/ 319088 h 731044"/>
                <a:gd name="connsiteX9" fmla="*/ 114300 w 938213"/>
                <a:gd name="connsiteY9" fmla="*/ 302419 h 731044"/>
                <a:gd name="connsiteX10" fmla="*/ 92869 w 938213"/>
                <a:gd name="connsiteY10" fmla="*/ 278606 h 731044"/>
                <a:gd name="connsiteX11" fmla="*/ 73819 w 938213"/>
                <a:gd name="connsiteY11" fmla="*/ 250031 h 731044"/>
                <a:gd name="connsiteX12" fmla="*/ 54769 w 938213"/>
                <a:gd name="connsiteY12" fmla="*/ 214313 h 731044"/>
                <a:gd name="connsiteX13" fmla="*/ 40482 w 938213"/>
                <a:gd name="connsiteY13" fmla="*/ 171450 h 731044"/>
                <a:gd name="connsiteX14" fmla="*/ 21432 w 938213"/>
                <a:gd name="connsiteY14" fmla="*/ 111919 h 731044"/>
                <a:gd name="connsiteX15" fmla="*/ 7144 w 938213"/>
                <a:gd name="connsiteY15" fmla="*/ 0 h 731044"/>
                <a:gd name="connsiteX16" fmla="*/ 0 w 938213"/>
                <a:gd name="connsiteY16" fmla="*/ 731044 h 731044"/>
                <a:gd name="connsiteX17" fmla="*/ 26194 w 938213"/>
                <a:gd name="connsiteY17" fmla="*/ 707231 h 731044"/>
                <a:gd name="connsiteX18" fmla="*/ 52388 w 938213"/>
                <a:gd name="connsiteY18" fmla="*/ 681038 h 731044"/>
                <a:gd name="connsiteX19" fmla="*/ 76200 w 938213"/>
                <a:gd name="connsiteY19" fmla="*/ 659606 h 731044"/>
                <a:gd name="connsiteX20" fmla="*/ 100013 w 938213"/>
                <a:gd name="connsiteY20" fmla="*/ 642938 h 731044"/>
                <a:gd name="connsiteX21" fmla="*/ 130969 w 938213"/>
                <a:gd name="connsiteY21" fmla="*/ 628650 h 731044"/>
                <a:gd name="connsiteX22" fmla="*/ 176213 w 938213"/>
                <a:gd name="connsiteY22" fmla="*/ 616744 h 731044"/>
                <a:gd name="connsiteX23" fmla="*/ 226219 w 938213"/>
                <a:gd name="connsiteY23" fmla="*/ 609600 h 731044"/>
                <a:gd name="connsiteX24" fmla="*/ 433388 w 938213"/>
                <a:gd name="connsiteY24" fmla="*/ 600075 h 731044"/>
                <a:gd name="connsiteX25" fmla="*/ 695325 w 938213"/>
                <a:gd name="connsiteY25" fmla="*/ 590550 h 731044"/>
                <a:gd name="connsiteX26" fmla="*/ 859632 w 938213"/>
                <a:gd name="connsiteY26" fmla="*/ 590550 h 731044"/>
                <a:gd name="connsiteX27" fmla="*/ 878682 w 938213"/>
                <a:gd name="connsiteY27" fmla="*/ 588169 h 731044"/>
                <a:gd name="connsiteX28" fmla="*/ 895350 w 938213"/>
                <a:gd name="connsiteY28" fmla="*/ 585788 h 731044"/>
                <a:gd name="connsiteX29" fmla="*/ 914400 w 938213"/>
                <a:gd name="connsiteY29" fmla="*/ 578644 h 731044"/>
                <a:gd name="connsiteX30" fmla="*/ 928688 w 938213"/>
                <a:gd name="connsiteY30" fmla="*/ 569119 h 731044"/>
                <a:gd name="connsiteX31" fmla="*/ 935832 w 938213"/>
                <a:gd name="connsiteY31" fmla="*/ 561975 h 731044"/>
                <a:gd name="connsiteX32" fmla="*/ 938213 w 938213"/>
                <a:gd name="connsiteY32" fmla="*/ 552450 h 731044"/>
                <a:gd name="connsiteX33" fmla="*/ 935832 w 938213"/>
                <a:gd name="connsiteY33" fmla="*/ 540544 h 731044"/>
                <a:gd name="connsiteX34" fmla="*/ 923925 w 938213"/>
                <a:gd name="connsiteY34" fmla="*/ 531019 h 731044"/>
                <a:gd name="connsiteX35" fmla="*/ 892969 w 938213"/>
                <a:gd name="connsiteY35" fmla="*/ 523875 h 731044"/>
                <a:gd name="connsiteX36" fmla="*/ 752475 w 938213"/>
                <a:gd name="connsiteY36" fmla="*/ 497681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8213" h="731044">
                  <a:moveTo>
                    <a:pt x="752475" y="497681"/>
                  </a:moveTo>
                  <a:lnTo>
                    <a:pt x="626269" y="469106"/>
                  </a:lnTo>
                  <a:lnTo>
                    <a:pt x="531019" y="447675"/>
                  </a:lnTo>
                  <a:lnTo>
                    <a:pt x="442913" y="426244"/>
                  </a:lnTo>
                  <a:lnTo>
                    <a:pt x="335757" y="397669"/>
                  </a:lnTo>
                  <a:lnTo>
                    <a:pt x="245269" y="369094"/>
                  </a:lnTo>
                  <a:lnTo>
                    <a:pt x="188119" y="347663"/>
                  </a:lnTo>
                  <a:lnTo>
                    <a:pt x="157163" y="330994"/>
                  </a:lnTo>
                  <a:lnTo>
                    <a:pt x="135732" y="319088"/>
                  </a:lnTo>
                  <a:lnTo>
                    <a:pt x="114300" y="302419"/>
                  </a:lnTo>
                  <a:lnTo>
                    <a:pt x="92869" y="278606"/>
                  </a:lnTo>
                  <a:lnTo>
                    <a:pt x="73819" y="250031"/>
                  </a:lnTo>
                  <a:lnTo>
                    <a:pt x="54769" y="214313"/>
                  </a:lnTo>
                  <a:lnTo>
                    <a:pt x="40482" y="171450"/>
                  </a:lnTo>
                  <a:lnTo>
                    <a:pt x="21432" y="111919"/>
                  </a:lnTo>
                  <a:lnTo>
                    <a:pt x="7144" y="0"/>
                  </a:lnTo>
                  <a:cubicBezTo>
                    <a:pt x="4763" y="243681"/>
                    <a:pt x="2381" y="487363"/>
                    <a:pt x="0" y="731044"/>
                  </a:cubicBezTo>
                  <a:lnTo>
                    <a:pt x="26194" y="707231"/>
                  </a:lnTo>
                  <a:lnTo>
                    <a:pt x="52388" y="681038"/>
                  </a:lnTo>
                  <a:lnTo>
                    <a:pt x="76200" y="659606"/>
                  </a:lnTo>
                  <a:lnTo>
                    <a:pt x="100013" y="642938"/>
                  </a:lnTo>
                  <a:lnTo>
                    <a:pt x="130969" y="628650"/>
                  </a:lnTo>
                  <a:lnTo>
                    <a:pt x="176213" y="616744"/>
                  </a:lnTo>
                  <a:lnTo>
                    <a:pt x="226219" y="609600"/>
                  </a:lnTo>
                  <a:lnTo>
                    <a:pt x="433388" y="600075"/>
                  </a:lnTo>
                  <a:lnTo>
                    <a:pt x="695325" y="590550"/>
                  </a:lnTo>
                  <a:lnTo>
                    <a:pt x="859632" y="590550"/>
                  </a:lnTo>
                  <a:lnTo>
                    <a:pt x="878682" y="588169"/>
                  </a:lnTo>
                  <a:lnTo>
                    <a:pt x="895350" y="585788"/>
                  </a:lnTo>
                  <a:lnTo>
                    <a:pt x="914400" y="578644"/>
                  </a:lnTo>
                  <a:lnTo>
                    <a:pt x="928688" y="569119"/>
                  </a:lnTo>
                  <a:lnTo>
                    <a:pt x="935832" y="561975"/>
                  </a:lnTo>
                  <a:lnTo>
                    <a:pt x="938213" y="552450"/>
                  </a:lnTo>
                  <a:lnTo>
                    <a:pt x="935832" y="540544"/>
                  </a:lnTo>
                  <a:lnTo>
                    <a:pt x="923925" y="531019"/>
                  </a:lnTo>
                  <a:lnTo>
                    <a:pt x="892969" y="523875"/>
                  </a:lnTo>
                  <a:lnTo>
                    <a:pt x="752475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B666850-B370-43A7-85D8-F9766338D113}"/>
              </a:ext>
            </a:extLst>
          </p:cNvPr>
          <p:cNvSpPr/>
          <p:nvPr/>
        </p:nvSpPr>
        <p:spPr>
          <a:xfrm>
            <a:off x="2662238" y="2500313"/>
            <a:ext cx="1552575" cy="461962"/>
          </a:xfrm>
          <a:custGeom>
            <a:avLst/>
            <a:gdLst>
              <a:gd name="connsiteX0" fmla="*/ 1335881 w 1552575"/>
              <a:gd name="connsiteY0" fmla="*/ 264318 h 461962"/>
              <a:gd name="connsiteX1" fmla="*/ 1250156 w 1552575"/>
              <a:gd name="connsiteY1" fmla="*/ 283368 h 461962"/>
              <a:gd name="connsiteX2" fmla="*/ 1133475 w 1552575"/>
              <a:gd name="connsiteY2" fmla="*/ 307181 h 461962"/>
              <a:gd name="connsiteX3" fmla="*/ 1014412 w 1552575"/>
              <a:gd name="connsiteY3" fmla="*/ 330993 h 461962"/>
              <a:gd name="connsiteX4" fmla="*/ 719137 w 1552575"/>
              <a:gd name="connsiteY4" fmla="*/ 376237 h 461962"/>
              <a:gd name="connsiteX5" fmla="*/ 640556 w 1552575"/>
              <a:gd name="connsiteY5" fmla="*/ 392906 h 461962"/>
              <a:gd name="connsiteX6" fmla="*/ 561975 w 1552575"/>
              <a:gd name="connsiteY6" fmla="*/ 414337 h 461962"/>
              <a:gd name="connsiteX7" fmla="*/ 516731 w 1552575"/>
              <a:gd name="connsiteY7" fmla="*/ 431006 h 461962"/>
              <a:gd name="connsiteX8" fmla="*/ 481012 w 1552575"/>
              <a:gd name="connsiteY8" fmla="*/ 445293 h 461962"/>
              <a:gd name="connsiteX9" fmla="*/ 442912 w 1552575"/>
              <a:gd name="connsiteY9" fmla="*/ 457200 h 461962"/>
              <a:gd name="connsiteX10" fmla="*/ 407193 w 1552575"/>
              <a:gd name="connsiteY10" fmla="*/ 461962 h 461962"/>
              <a:gd name="connsiteX11" fmla="*/ 369093 w 1552575"/>
              <a:gd name="connsiteY11" fmla="*/ 461962 h 461962"/>
              <a:gd name="connsiteX12" fmla="*/ 333375 w 1552575"/>
              <a:gd name="connsiteY12" fmla="*/ 459581 h 461962"/>
              <a:gd name="connsiteX13" fmla="*/ 283368 w 1552575"/>
              <a:gd name="connsiteY13" fmla="*/ 445293 h 461962"/>
              <a:gd name="connsiteX14" fmla="*/ 247650 w 1552575"/>
              <a:gd name="connsiteY14" fmla="*/ 431006 h 461962"/>
              <a:gd name="connsiteX15" fmla="*/ 197643 w 1552575"/>
              <a:gd name="connsiteY15" fmla="*/ 402431 h 461962"/>
              <a:gd name="connsiteX16" fmla="*/ 109537 w 1552575"/>
              <a:gd name="connsiteY16" fmla="*/ 345281 h 461962"/>
              <a:gd name="connsiteX17" fmla="*/ 71437 w 1552575"/>
              <a:gd name="connsiteY17" fmla="*/ 314325 h 461962"/>
              <a:gd name="connsiteX18" fmla="*/ 45243 w 1552575"/>
              <a:gd name="connsiteY18" fmla="*/ 290512 h 461962"/>
              <a:gd name="connsiteX19" fmla="*/ 26193 w 1552575"/>
              <a:gd name="connsiteY19" fmla="*/ 269081 h 461962"/>
              <a:gd name="connsiteX20" fmla="*/ 11906 w 1552575"/>
              <a:gd name="connsiteY20" fmla="*/ 242887 h 461962"/>
              <a:gd name="connsiteX21" fmla="*/ 2381 w 1552575"/>
              <a:gd name="connsiteY21" fmla="*/ 216693 h 461962"/>
              <a:gd name="connsiteX22" fmla="*/ 0 w 1552575"/>
              <a:gd name="connsiteY22" fmla="*/ 195262 h 461962"/>
              <a:gd name="connsiteX23" fmla="*/ 2381 w 1552575"/>
              <a:gd name="connsiteY23" fmla="*/ 183356 h 461962"/>
              <a:gd name="connsiteX24" fmla="*/ 7143 w 1552575"/>
              <a:gd name="connsiteY24" fmla="*/ 178593 h 461962"/>
              <a:gd name="connsiteX25" fmla="*/ 21431 w 1552575"/>
              <a:gd name="connsiteY25" fmla="*/ 176212 h 461962"/>
              <a:gd name="connsiteX26" fmla="*/ 42862 w 1552575"/>
              <a:gd name="connsiteY26" fmla="*/ 185737 h 461962"/>
              <a:gd name="connsiteX27" fmla="*/ 80962 w 1552575"/>
              <a:gd name="connsiteY27" fmla="*/ 202406 h 461962"/>
              <a:gd name="connsiteX28" fmla="*/ 147637 w 1552575"/>
              <a:gd name="connsiteY28" fmla="*/ 226218 h 461962"/>
              <a:gd name="connsiteX29" fmla="*/ 219075 w 1552575"/>
              <a:gd name="connsiteY29" fmla="*/ 247650 h 461962"/>
              <a:gd name="connsiteX30" fmla="*/ 273843 w 1552575"/>
              <a:gd name="connsiteY30" fmla="*/ 259556 h 461962"/>
              <a:gd name="connsiteX31" fmla="*/ 330993 w 1552575"/>
              <a:gd name="connsiteY31" fmla="*/ 264318 h 461962"/>
              <a:gd name="connsiteX32" fmla="*/ 371475 w 1552575"/>
              <a:gd name="connsiteY32" fmla="*/ 261937 h 461962"/>
              <a:gd name="connsiteX33" fmla="*/ 538162 w 1552575"/>
              <a:gd name="connsiteY33" fmla="*/ 233362 h 461962"/>
              <a:gd name="connsiteX34" fmla="*/ 716756 w 1552575"/>
              <a:gd name="connsiteY34" fmla="*/ 197643 h 461962"/>
              <a:gd name="connsiteX35" fmla="*/ 845343 w 1552575"/>
              <a:gd name="connsiteY35" fmla="*/ 166687 h 461962"/>
              <a:gd name="connsiteX36" fmla="*/ 1083468 w 1552575"/>
              <a:gd name="connsiteY36" fmla="*/ 116681 h 461962"/>
              <a:gd name="connsiteX37" fmla="*/ 1133475 w 1552575"/>
              <a:gd name="connsiteY37" fmla="*/ 95250 h 461962"/>
              <a:gd name="connsiteX38" fmla="*/ 1181100 w 1552575"/>
              <a:gd name="connsiteY38" fmla="*/ 66675 h 461962"/>
              <a:gd name="connsiteX39" fmla="*/ 1223962 w 1552575"/>
              <a:gd name="connsiteY39" fmla="*/ 35718 h 461962"/>
              <a:gd name="connsiteX40" fmla="*/ 1252537 w 1552575"/>
              <a:gd name="connsiteY40" fmla="*/ 14287 h 461962"/>
              <a:gd name="connsiteX41" fmla="*/ 1276350 w 1552575"/>
              <a:gd name="connsiteY41" fmla="*/ 2381 h 461962"/>
              <a:gd name="connsiteX42" fmla="*/ 1304925 w 1552575"/>
              <a:gd name="connsiteY42" fmla="*/ 0 h 461962"/>
              <a:gd name="connsiteX43" fmla="*/ 1343025 w 1552575"/>
              <a:gd name="connsiteY43" fmla="*/ 7143 h 461962"/>
              <a:gd name="connsiteX44" fmla="*/ 1397793 w 1552575"/>
              <a:gd name="connsiteY44" fmla="*/ 28575 h 461962"/>
              <a:gd name="connsiteX45" fmla="*/ 1464468 w 1552575"/>
              <a:gd name="connsiteY45" fmla="*/ 69056 h 461962"/>
              <a:gd name="connsiteX46" fmla="*/ 1514475 w 1552575"/>
              <a:gd name="connsiteY46" fmla="*/ 104775 h 461962"/>
              <a:gd name="connsiteX47" fmla="*/ 1535906 w 1552575"/>
              <a:gd name="connsiteY47" fmla="*/ 123825 h 461962"/>
              <a:gd name="connsiteX48" fmla="*/ 1545431 w 1552575"/>
              <a:gd name="connsiteY48" fmla="*/ 138112 h 461962"/>
              <a:gd name="connsiteX49" fmla="*/ 1552575 w 1552575"/>
              <a:gd name="connsiteY49" fmla="*/ 154781 h 461962"/>
              <a:gd name="connsiteX50" fmla="*/ 1552575 w 1552575"/>
              <a:gd name="connsiteY50" fmla="*/ 166687 h 461962"/>
              <a:gd name="connsiteX51" fmla="*/ 1547812 w 1552575"/>
              <a:gd name="connsiteY51" fmla="*/ 183356 h 461962"/>
              <a:gd name="connsiteX52" fmla="*/ 1528762 w 1552575"/>
              <a:gd name="connsiteY52" fmla="*/ 204787 h 461962"/>
              <a:gd name="connsiteX53" fmla="*/ 1485900 w 1552575"/>
              <a:gd name="connsiteY53" fmla="*/ 223837 h 461962"/>
              <a:gd name="connsiteX54" fmla="*/ 1335881 w 1552575"/>
              <a:gd name="connsiteY54" fmla="*/ 264318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552575" h="461962">
                <a:moveTo>
                  <a:pt x="1335881" y="264318"/>
                </a:moveTo>
                <a:lnTo>
                  <a:pt x="1250156" y="283368"/>
                </a:lnTo>
                <a:lnTo>
                  <a:pt x="1133475" y="307181"/>
                </a:lnTo>
                <a:lnTo>
                  <a:pt x="1014412" y="330993"/>
                </a:lnTo>
                <a:lnTo>
                  <a:pt x="719137" y="376237"/>
                </a:lnTo>
                <a:lnTo>
                  <a:pt x="640556" y="392906"/>
                </a:lnTo>
                <a:lnTo>
                  <a:pt x="561975" y="414337"/>
                </a:lnTo>
                <a:lnTo>
                  <a:pt x="516731" y="431006"/>
                </a:lnTo>
                <a:lnTo>
                  <a:pt x="481012" y="445293"/>
                </a:lnTo>
                <a:lnTo>
                  <a:pt x="442912" y="457200"/>
                </a:lnTo>
                <a:lnTo>
                  <a:pt x="407193" y="461962"/>
                </a:lnTo>
                <a:lnTo>
                  <a:pt x="369093" y="461962"/>
                </a:lnTo>
                <a:lnTo>
                  <a:pt x="333375" y="459581"/>
                </a:lnTo>
                <a:lnTo>
                  <a:pt x="283368" y="445293"/>
                </a:lnTo>
                <a:lnTo>
                  <a:pt x="247650" y="431006"/>
                </a:lnTo>
                <a:lnTo>
                  <a:pt x="197643" y="402431"/>
                </a:lnTo>
                <a:lnTo>
                  <a:pt x="109537" y="345281"/>
                </a:lnTo>
                <a:lnTo>
                  <a:pt x="71437" y="314325"/>
                </a:lnTo>
                <a:lnTo>
                  <a:pt x="45243" y="290512"/>
                </a:lnTo>
                <a:lnTo>
                  <a:pt x="26193" y="269081"/>
                </a:lnTo>
                <a:lnTo>
                  <a:pt x="11906" y="242887"/>
                </a:lnTo>
                <a:lnTo>
                  <a:pt x="2381" y="216693"/>
                </a:lnTo>
                <a:lnTo>
                  <a:pt x="0" y="195262"/>
                </a:lnTo>
                <a:lnTo>
                  <a:pt x="2381" y="183356"/>
                </a:lnTo>
                <a:lnTo>
                  <a:pt x="7143" y="178593"/>
                </a:lnTo>
                <a:lnTo>
                  <a:pt x="21431" y="176212"/>
                </a:lnTo>
                <a:lnTo>
                  <a:pt x="42862" y="185737"/>
                </a:lnTo>
                <a:lnTo>
                  <a:pt x="80962" y="202406"/>
                </a:lnTo>
                <a:lnTo>
                  <a:pt x="147637" y="226218"/>
                </a:lnTo>
                <a:lnTo>
                  <a:pt x="219075" y="247650"/>
                </a:lnTo>
                <a:lnTo>
                  <a:pt x="273843" y="259556"/>
                </a:lnTo>
                <a:lnTo>
                  <a:pt x="330993" y="264318"/>
                </a:lnTo>
                <a:lnTo>
                  <a:pt x="371475" y="261937"/>
                </a:lnTo>
                <a:lnTo>
                  <a:pt x="538162" y="233362"/>
                </a:lnTo>
                <a:lnTo>
                  <a:pt x="716756" y="197643"/>
                </a:lnTo>
                <a:lnTo>
                  <a:pt x="845343" y="166687"/>
                </a:lnTo>
                <a:lnTo>
                  <a:pt x="1083468" y="116681"/>
                </a:lnTo>
                <a:lnTo>
                  <a:pt x="1133475" y="95250"/>
                </a:lnTo>
                <a:lnTo>
                  <a:pt x="1181100" y="66675"/>
                </a:lnTo>
                <a:lnTo>
                  <a:pt x="1223962" y="35718"/>
                </a:lnTo>
                <a:lnTo>
                  <a:pt x="1252537" y="14287"/>
                </a:lnTo>
                <a:lnTo>
                  <a:pt x="1276350" y="2381"/>
                </a:lnTo>
                <a:lnTo>
                  <a:pt x="1304925" y="0"/>
                </a:lnTo>
                <a:lnTo>
                  <a:pt x="1343025" y="7143"/>
                </a:lnTo>
                <a:lnTo>
                  <a:pt x="1397793" y="28575"/>
                </a:lnTo>
                <a:lnTo>
                  <a:pt x="1464468" y="69056"/>
                </a:lnTo>
                <a:lnTo>
                  <a:pt x="1514475" y="104775"/>
                </a:lnTo>
                <a:lnTo>
                  <a:pt x="1535906" y="123825"/>
                </a:lnTo>
                <a:lnTo>
                  <a:pt x="1545431" y="138112"/>
                </a:lnTo>
                <a:lnTo>
                  <a:pt x="1552575" y="154781"/>
                </a:lnTo>
                <a:lnTo>
                  <a:pt x="1552575" y="166687"/>
                </a:lnTo>
                <a:lnTo>
                  <a:pt x="1547812" y="183356"/>
                </a:lnTo>
                <a:lnTo>
                  <a:pt x="1528762" y="204787"/>
                </a:lnTo>
                <a:lnTo>
                  <a:pt x="1485900" y="223837"/>
                </a:lnTo>
                <a:lnTo>
                  <a:pt x="1335881" y="2643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43B9C791-5CAE-4A64-BF6B-53D02EEBDDAE}"/>
              </a:ext>
            </a:extLst>
          </p:cNvPr>
          <p:cNvSpPr/>
          <p:nvPr/>
        </p:nvSpPr>
        <p:spPr>
          <a:xfrm>
            <a:off x="4060825" y="2003425"/>
            <a:ext cx="1768475" cy="385763"/>
          </a:xfrm>
          <a:custGeom>
            <a:avLst/>
            <a:gdLst>
              <a:gd name="connsiteX0" fmla="*/ 771603 w 1768675"/>
              <a:gd name="connsiteY0" fmla="*/ 142797 h 385802"/>
              <a:gd name="connsiteX1" fmla="*/ 603755 w 1768675"/>
              <a:gd name="connsiteY1" fmla="*/ 177870 h 385802"/>
              <a:gd name="connsiteX2" fmla="*/ 503546 w 1768675"/>
              <a:gd name="connsiteY2" fmla="*/ 197912 h 385802"/>
              <a:gd name="connsiteX3" fmla="*/ 420875 w 1768675"/>
              <a:gd name="connsiteY3" fmla="*/ 210438 h 385802"/>
              <a:gd name="connsiteX4" fmla="*/ 358244 w 1768675"/>
              <a:gd name="connsiteY4" fmla="*/ 217953 h 385802"/>
              <a:gd name="connsiteX5" fmla="*/ 313151 w 1768675"/>
              <a:gd name="connsiteY5" fmla="*/ 220458 h 385802"/>
              <a:gd name="connsiteX6" fmla="*/ 270562 w 1768675"/>
              <a:gd name="connsiteY6" fmla="*/ 220458 h 385802"/>
              <a:gd name="connsiteX7" fmla="*/ 230479 w 1768675"/>
              <a:gd name="connsiteY7" fmla="*/ 217953 h 385802"/>
              <a:gd name="connsiteX8" fmla="*/ 155323 w 1768675"/>
              <a:gd name="connsiteY8" fmla="*/ 205427 h 385802"/>
              <a:gd name="connsiteX9" fmla="*/ 75156 w 1768675"/>
              <a:gd name="connsiteY9" fmla="*/ 182880 h 385802"/>
              <a:gd name="connsiteX10" fmla="*/ 32568 w 1768675"/>
              <a:gd name="connsiteY10" fmla="*/ 170354 h 385802"/>
              <a:gd name="connsiteX11" fmla="*/ 15031 w 1768675"/>
              <a:gd name="connsiteY11" fmla="*/ 170354 h 385802"/>
              <a:gd name="connsiteX12" fmla="*/ 5010 w 1768675"/>
              <a:gd name="connsiteY12" fmla="*/ 172860 h 385802"/>
              <a:gd name="connsiteX13" fmla="*/ 0 w 1768675"/>
              <a:gd name="connsiteY13" fmla="*/ 180375 h 385802"/>
              <a:gd name="connsiteX14" fmla="*/ 5010 w 1768675"/>
              <a:gd name="connsiteY14" fmla="*/ 200417 h 385802"/>
              <a:gd name="connsiteX15" fmla="*/ 17537 w 1768675"/>
              <a:gd name="connsiteY15" fmla="*/ 222964 h 385802"/>
              <a:gd name="connsiteX16" fmla="*/ 57620 w 1768675"/>
              <a:gd name="connsiteY16" fmla="*/ 255531 h 385802"/>
              <a:gd name="connsiteX17" fmla="*/ 110229 w 1768675"/>
              <a:gd name="connsiteY17" fmla="*/ 293109 h 385802"/>
              <a:gd name="connsiteX18" fmla="*/ 162838 w 1768675"/>
              <a:gd name="connsiteY18" fmla="*/ 325677 h 385802"/>
              <a:gd name="connsiteX19" fmla="*/ 205427 w 1768675"/>
              <a:gd name="connsiteY19" fmla="*/ 345719 h 385802"/>
              <a:gd name="connsiteX20" fmla="*/ 250521 w 1768675"/>
              <a:gd name="connsiteY20" fmla="*/ 363255 h 385802"/>
              <a:gd name="connsiteX21" fmla="*/ 290604 w 1768675"/>
              <a:gd name="connsiteY21" fmla="*/ 375781 h 385802"/>
              <a:gd name="connsiteX22" fmla="*/ 340708 w 1768675"/>
              <a:gd name="connsiteY22" fmla="*/ 383297 h 385802"/>
              <a:gd name="connsiteX23" fmla="*/ 393317 w 1768675"/>
              <a:gd name="connsiteY23" fmla="*/ 385802 h 385802"/>
              <a:gd name="connsiteX24" fmla="*/ 465968 w 1768675"/>
              <a:gd name="connsiteY24" fmla="*/ 373276 h 385802"/>
              <a:gd name="connsiteX25" fmla="*/ 571187 w 1768675"/>
              <a:gd name="connsiteY25" fmla="*/ 353234 h 385802"/>
              <a:gd name="connsiteX26" fmla="*/ 756572 w 1768675"/>
              <a:gd name="connsiteY26" fmla="*/ 320667 h 385802"/>
              <a:gd name="connsiteX27" fmla="*/ 844254 w 1768675"/>
              <a:gd name="connsiteY27" fmla="*/ 305635 h 385802"/>
              <a:gd name="connsiteX28" fmla="*/ 1082249 w 1768675"/>
              <a:gd name="connsiteY28" fmla="*/ 260542 h 385802"/>
              <a:gd name="connsiteX29" fmla="*/ 1257613 w 1768675"/>
              <a:gd name="connsiteY29" fmla="*/ 232984 h 385802"/>
              <a:gd name="connsiteX30" fmla="*/ 1355316 w 1768675"/>
              <a:gd name="connsiteY30" fmla="*/ 222964 h 385802"/>
              <a:gd name="connsiteX31" fmla="*/ 1458030 w 1768675"/>
              <a:gd name="connsiteY31" fmla="*/ 217953 h 385802"/>
              <a:gd name="connsiteX32" fmla="*/ 1578280 w 1768675"/>
              <a:gd name="connsiteY32" fmla="*/ 215448 h 385802"/>
              <a:gd name="connsiteX33" fmla="*/ 1628384 w 1768675"/>
              <a:gd name="connsiteY33" fmla="*/ 217953 h 385802"/>
              <a:gd name="connsiteX34" fmla="*/ 1638404 w 1768675"/>
              <a:gd name="connsiteY34" fmla="*/ 217953 h 385802"/>
              <a:gd name="connsiteX35" fmla="*/ 1680993 w 1768675"/>
              <a:gd name="connsiteY35" fmla="*/ 210438 h 385802"/>
              <a:gd name="connsiteX36" fmla="*/ 1718571 w 1768675"/>
              <a:gd name="connsiteY36" fmla="*/ 192901 h 385802"/>
              <a:gd name="connsiteX37" fmla="*/ 1748634 w 1768675"/>
              <a:gd name="connsiteY37" fmla="*/ 172860 h 385802"/>
              <a:gd name="connsiteX38" fmla="*/ 1761160 w 1768675"/>
              <a:gd name="connsiteY38" fmla="*/ 157828 h 385802"/>
              <a:gd name="connsiteX39" fmla="*/ 1768675 w 1768675"/>
              <a:gd name="connsiteY39" fmla="*/ 140292 h 385802"/>
              <a:gd name="connsiteX40" fmla="*/ 1768675 w 1768675"/>
              <a:gd name="connsiteY40" fmla="*/ 132776 h 385802"/>
              <a:gd name="connsiteX41" fmla="*/ 1766170 w 1768675"/>
              <a:gd name="connsiteY41" fmla="*/ 117745 h 385802"/>
              <a:gd name="connsiteX42" fmla="*/ 1753644 w 1768675"/>
              <a:gd name="connsiteY42" fmla="*/ 95198 h 385802"/>
              <a:gd name="connsiteX43" fmla="*/ 1723581 w 1768675"/>
              <a:gd name="connsiteY43" fmla="*/ 65136 h 385802"/>
              <a:gd name="connsiteX44" fmla="*/ 1698529 w 1768675"/>
              <a:gd name="connsiteY44" fmla="*/ 47599 h 385802"/>
              <a:gd name="connsiteX45" fmla="*/ 1653436 w 1768675"/>
              <a:gd name="connsiteY45" fmla="*/ 30063 h 385802"/>
              <a:gd name="connsiteX46" fmla="*/ 1590806 w 1768675"/>
              <a:gd name="connsiteY46" fmla="*/ 12526 h 385802"/>
              <a:gd name="connsiteX47" fmla="*/ 1520660 w 1768675"/>
              <a:gd name="connsiteY47" fmla="*/ 0 h 385802"/>
              <a:gd name="connsiteX48" fmla="*/ 1475566 w 1768675"/>
              <a:gd name="connsiteY48" fmla="*/ 0 h 385802"/>
              <a:gd name="connsiteX49" fmla="*/ 1455524 w 1768675"/>
              <a:gd name="connsiteY49" fmla="*/ 5011 h 385802"/>
              <a:gd name="connsiteX50" fmla="*/ 1392894 w 1768675"/>
              <a:gd name="connsiteY50" fmla="*/ 27558 h 385802"/>
              <a:gd name="connsiteX51" fmla="*/ 1317738 w 1768675"/>
              <a:gd name="connsiteY51" fmla="*/ 45094 h 385802"/>
              <a:gd name="connsiteX52" fmla="*/ 1215025 w 1768675"/>
              <a:gd name="connsiteY52" fmla="*/ 62631 h 385802"/>
              <a:gd name="connsiteX53" fmla="*/ 1057197 w 1768675"/>
              <a:gd name="connsiteY53" fmla="*/ 85177 h 385802"/>
              <a:gd name="connsiteX54" fmla="*/ 771603 w 1768675"/>
              <a:gd name="connsiteY54" fmla="*/ 142797 h 38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68675" h="385802">
                <a:moveTo>
                  <a:pt x="771603" y="142797"/>
                </a:moveTo>
                <a:lnTo>
                  <a:pt x="603755" y="177870"/>
                </a:lnTo>
                <a:lnTo>
                  <a:pt x="503546" y="197912"/>
                </a:lnTo>
                <a:lnTo>
                  <a:pt x="420875" y="210438"/>
                </a:lnTo>
                <a:lnTo>
                  <a:pt x="358244" y="217953"/>
                </a:lnTo>
                <a:lnTo>
                  <a:pt x="313151" y="220458"/>
                </a:lnTo>
                <a:lnTo>
                  <a:pt x="270562" y="220458"/>
                </a:lnTo>
                <a:lnTo>
                  <a:pt x="230479" y="217953"/>
                </a:lnTo>
                <a:lnTo>
                  <a:pt x="155323" y="205427"/>
                </a:lnTo>
                <a:lnTo>
                  <a:pt x="75156" y="182880"/>
                </a:lnTo>
                <a:lnTo>
                  <a:pt x="32568" y="170354"/>
                </a:lnTo>
                <a:lnTo>
                  <a:pt x="15031" y="170354"/>
                </a:lnTo>
                <a:lnTo>
                  <a:pt x="5010" y="172860"/>
                </a:lnTo>
                <a:lnTo>
                  <a:pt x="0" y="180375"/>
                </a:lnTo>
                <a:lnTo>
                  <a:pt x="5010" y="200417"/>
                </a:lnTo>
                <a:lnTo>
                  <a:pt x="17537" y="222964"/>
                </a:lnTo>
                <a:lnTo>
                  <a:pt x="57620" y="255531"/>
                </a:lnTo>
                <a:lnTo>
                  <a:pt x="110229" y="293109"/>
                </a:lnTo>
                <a:lnTo>
                  <a:pt x="162838" y="325677"/>
                </a:lnTo>
                <a:lnTo>
                  <a:pt x="205427" y="345719"/>
                </a:lnTo>
                <a:lnTo>
                  <a:pt x="250521" y="363255"/>
                </a:lnTo>
                <a:lnTo>
                  <a:pt x="290604" y="375781"/>
                </a:lnTo>
                <a:lnTo>
                  <a:pt x="340708" y="383297"/>
                </a:lnTo>
                <a:lnTo>
                  <a:pt x="393317" y="385802"/>
                </a:lnTo>
                <a:lnTo>
                  <a:pt x="465968" y="373276"/>
                </a:lnTo>
                <a:lnTo>
                  <a:pt x="571187" y="353234"/>
                </a:lnTo>
                <a:lnTo>
                  <a:pt x="756572" y="320667"/>
                </a:lnTo>
                <a:lnTo>
                  <a:pt x="844254" y="305635"/>
                </a:lnTo>
                <a:lnTo>
                  <a:pt x="1082249" y="260542"/>
                </a:lnTo>
                <a:lnTo>
                  <a:pt x="1257613" y="232984"/>
                </a:lnTo>
                <a:lnTo>
                  <a:pt x="1355316" y="222964"/>
                </a:lnTo>
                <a:lnTo>
                  <a:pt x="1458030" y="217953"/>
                </a:lnTo>
                <a:lnTo>
                  <a:pt x="1578280" y="215448"/>
                </a:lnTo>
                <a:lnTo>
                  <a:pt x="1628384" y="217953"/>
                </a:lnTo>
                <a:lnTo>
                  <a:pt x="1638404" y="217953"/>
                </a:lnTo>
                <a:lnTo>
                  <a:pt x="1680993" y="210438"/>
                </a:lnTo>
                <a:lnTo>
                  <a:pt x="1718571" y="192901"/>
                </a:lnTo>
                <a:lnTo>
                  <a:pt x="1748634" y="172860"/>
                </a:lnTo>
                <a:lnTo>
                  <a:pt x="1761160" y="157828"/>
                </a:lnTo>
                <a:lnTo>
                  <a:pt x="1768675" y="140292"/>
                </a:lnTo>
                <a:lnTo>
                  <a:pt x="1768675" y="132776"/>
                </a:lnTo>
                <a:lnTo>
                  <a:pt x="1766170" y="117745"/>
                </a:lnTo>
                <a:lnTo>
                  <a:pt x="1753644" y="95198"/>
                </a:lnTo>
                <a:lnTo>
                  <a:pt x="1723581" y="65136"/>
                </a:lnTo>
                <a:lnTo>
                  <a:pt x="1698529" y="47599"/>
                </a:lnTo>
                <a:lnTo>
                  <a:pt x="1653436" y="30063"/>
                </a:lnTo>
                <a:lnTo>
                  <a:pt x="1590806" y="12526"/>
                </a:lnTo>
                <a:lnTo>
                  <a:pt x="1520660" y="0"/>
                </a:lnTo>
                <a:lnTo>
                  <a:pt x="1475566" y="0"/>
                </a:lnTo>
                <a:lnTo>
                  <a:pt x="1455524" y="5011"/>
                </a:lnTo>
                <a:lnTo>
                  <a:pt x="1392894" y="27558"/>
                </a:lnTo>
                <a:lnTo>
                  <a:pt x="1317738" y="45094"/>
                </a:lnTo>
                <a:lnTo>
                  <a:pt x="1215025" y="62631"/>
                </a:lnTo>
                <a:lnTo>
                  <a:pt x="1057197" y="85177"/>
                </a:lnTo>
                <a:lnTo>
                  <a:pt x="771603" y="14279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DAED0ECB-0DE2-41D2-8F53-E0246FE600E6}"/>
              </a:ext>
            </a:extLst>
          </p:cNvPr>
          <p:cNvSpPr/>
          <p:nvPr/>
        </p:nvSpPr>
        <p:spPr>
          <a:xfrm>
            <a:off x="4164013" y="3351213"/>
            <a:ext cx="404812" cy="930275"/>
          </a:xfrm>
          <a:custGeom>
            <a:avLst/>
            <a:gdLst>
              <a:gd name="connsiteX0" fmla="*/ 370770 w 405843"/>
              <a:gd name="connsiteY0" fmla="*/ 345718 h 929431"/>
              <a:gd name="connsiteX1" fmla="*/ 393317 w 405843"/>
              <a:gd name="connsiteY1" fmla="*/ 578702 h 929431"/>
              <a:gd name="connsiteX2" fmla="*/ 405843 w 405843"/>
              <a:gd name="connsiteY2" fmla="*/ 688931 h 929431"/>
              <a:gd name="connsiteX3" fmla="*/ 403338 w 405843"/>
              <a:gd name="connsiteY3" fmla="*/ 801666 h 929431"/>
              <a:gd name="connsiteX4" fmla="*/ 403338 w 405843"/>
              <a:gd name="connsiteY4" fmla="*/ 829223 h 929431"/>
              <a:gd name="connsiteX5" fmla="*/ 398327 w 405843"/>
              <a:gd name="connsiteY5" fmla="*/ 849265 h 929431"/>
              <a:gd name="connsiteX6" fmla="*/ 370770 w 405843"/>
              <a:gd name="connsiteY6" fmla="*/ 889348 h 929431"/>
              <a:gd name="connsiteX7" fmla="*/ 345718 w 405843"/>
              <a:gd name="connsiteY7" fmla="*/ 911895 h 929431"/>
              <a:gd name="connsiteX8" fmla="*/ 323171 w 405843"/>
              <a:gd name="connsiteY8" fmla="*/ 926926 h 929431"/>
              <a:gd name="connsiteX9" fmla="*/ 308140 w 405843"/>
              <a:gd name="connsiteY9" fmla="*/ 929431 h 929431"/>
              <a:gd name="connsiteX10" fmla="*/ 298119 w 405843"/>
              <a:gd name="connsiteY10" fmla="*/ 929431 h 929431"/>
              <a:gd name="connsiteX11" fmla="*/ 283088 w 405843"/>
              <a:gd name="connsiteY11" fmla="*/ 924421 h 929431"/>
              <a:gd name="connsiteX12" fmla="*/ 270562 w 405843"/>
              <a:gd name="connsiteY12" fmla="*/ 914400 h 929431"/>
              <a:gd name="connsiteX13" fmla="*/ 245510 w 405843"/>
              <a:gd name="connsiteY13" fmla="*/ 879327 h 929431"/>
              <a:gd name="connsiteX14" fmla="*/ 215447 w 405843"/>
              <a:gd name="connsiteY14" fmla="*/ 829223 h 929431"/>
              <a:gd name="connsiteX15" fmla="*/ 190395 w 405843"/>
              <a:gd name="connsiteY15" fmla="*/ 766593 h 929431"/>
              <a:gd name="connsiteX16" fmla="*/ 180374 w 405843"/>
              <a:gd name="connsiteY16" fmla="*/ 729015 h 929431"/>
              <a:gd name="connsiteX17" fmla="*/ 177869 w 405843"/>
              <a:gd name="connsiteY17" fmla="*/ 691437 h 929431"/>
              <a:gd name="connsiteX18" fmla="*/ 170353 w 405843"/>
              <a:gd name="connsiteY18" fmla="*/ 576197 h 929431"/>
              <a:gd name="connsiteX19" fmla="*/ 160333 w 405843"/>
              <a:gd name="connsiteY19" fmla="*/ 423380 h 929431"/>
              <a:gd name="connsiteX20" fmla="*/ 155322 w 405843"/>
              <a:gd name="connsiteY20" fmla="*/ 348223 h 929431"/>
              <a:gd name="connsiteX21" fmla="*/ 155322 w 405843"/>
              <a:gd name="connsiteY21" fmla="*/ 313151 h 929431"/>
              <a:gd name="connsiteX22" fmla="*/ 150312 w 405843"/>
              <a:gd name="connsiteY22" fmla="*/ 283088 h 929431"/>
              <a:gd name="connsiteX23" fmla="*/ 145301 w 405843"/>
              <a:gd name="connsiteY23" fmla="*/ 255531 h 929431"/>
              <a:gd name="connsiteX24" fmla="*/ 130270 w 405843"/>
              <a:gd name="connsiteY24" fmla="*/ 212942 h 929431"/>
              <a:gd name="connsiteX25" fmla="*/ 110229 w 405843"/>
              <a:gd name="connsiteY25" fmla="*/ 177870 h 929431"/>
              <a:gd name="connsiteX26" fmla="*/ 85176 w 405843"/>
              <a:gd name="connsiteY26" fmla="*/ 142797 h 929431"/>
              <a:gd name="connsiteX27" fmla="*/ 60124 w 405843"/>
              <a:gd name="connsiteY27" fmla="*/ 115239 h 929431"/>
              <a:gd name="connsiteX28" fmla="*/ 27557 w 405843"/>
              <a:gd name="connsiteY28" fmla="*/ 85177 h 929431"/>
              <a:gd name="connsiteX29" fmla="*/ 12526 w 405843"/>
              <a:gd name="connsiteY29" fmla="*/ 62630 h 929431"/>
              <a:gd name="connsiteX30" fmla="*/ 0 w 405843"/>
              <a:gd name="connsiteY30" fmla="*/ 30062 h 929431"/>
              <a:gd name="connsiteX31" fmla="*/ 2505 w 405843"/>
              <a:gd name="connsiteY31" fmla="*/ 17536 h 929431"/>
              <a:gd name="connsiteX32" fmla="*/ 5010 w 405843"/>
              <a:gd name="connsiteY32" fmla="*/ 7516 h 929431"/>
              <a:gd name="connsiteX33" fmla="*/ 15031 w 405843"/>
              <a:gd name="connsiteY33" fmla="*/ 0 h 929431"/>
              <a:gd name="connsiteX34" fmla="*/ 32567 w 405843"/>
              <a:gd name="connsiteY34" fmla="*/ 0 h 929431"/>
              <a:gd name="connsiteX35" fmla="*/ 67640 w 405843"/>
              <a:gd name="connsiteY35" fmla="*/ 5010 h 929431"/>
              <a:gd name="connsiteX36" fmla="*/ 90187 w 405843"/>
              <a:gd name="connsiteY36" fmla="*/ 10021 h 929431"/>
              <a:gd name="connsiteX37" fmla="*/ 117744 w 405843"/>
              <a:gd name="connsiteY37" fmla="*/ 12526 h 929431"/>
              <a:gd name="connsiteX38" fmla="*/ 185385 w 405843"/>
              <a:gd name="connsiteY38" fmla="*/ 27557 h 929431"/>
              <a:gd name="connsiteX39" fmla="*/ 255530 w 405843"/>
              <a:gd name="connsiteY39" fmla="*/ 45094 h 929431"/>
              <a:gd name="connsiteX40" fmla="*/ 288098 w 405843"/>
              <a:gd name="connsiteY40" fmla="*/ 55114 h 929431"/>
              <a:gd name="connsiteX41" fmla="*/ 353233 w 405843"/>
              <a:gd name="connsiteY41" fmla="*/ 187890 h 929431"/>
              <a:gd name="connsiteX42" fmla="*/ 370770 w 405843"/>
              <a:gd name="connsiteY42" fmla="*/ 345718 h 92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5843" h="929431">
                <a:moveTo>
                  <a:pt x="370770" y="345718"/>
                </a:moveTo>
                <a:lnTo>
                  <a:pt x="393317" y="578702"/>
                </a:lnTo>
                <a:lnTo>
                  <a:pt x="405843" y="688931"/>
                </a:lnTo>
                <a:lnTo>
                  <a:pt x="403338" y="801666"/>
                </a:lnTo>
                <a:lnTo>
                  <a:pt x="403338" y="829223"/>
                </a:lnTo>
                <a:lnTo>
                  <a:pt x="398327" y="849265"/>
                </a:lnTo>
                <a:lnTo>
                  <a:pt x="370770" y="889348"/>
                </a:lnTo>
                <a:lnTo>
                  <a:pt x="345718" y="911895"/>
                </a:lnTo>
                <a:lnTo>
                  <a:pt x="323171" y="926926"/>
                </a:lnTo>
                <a:lnTo>
                  <a:pt x="308140" y="929431"/>
                </a:lnTo>
                <a:lnTo>
                  <a:pt x="298119" y="929431"/>
                </a:lnTo>
                <a:lnTo>
                  <a:pt x="283088" y="924421"/>
                </a:lnTo>
                <a:lnTo>
                  <a:pt x="270562" y="914400"/>
                </a:lnTo>
                <a:lnTo>
                  <a:pt x="245510" y="879327"/>
                </a:lnTo>
                <a:lnTo>
                  <a:pt x="215447" y="829223"/>
                </a:lnTo>
                <a:lnTo>
                  <a:pt x="190395" y="766593"/>
                </a:lnTo>
                <a:lnTo>
                  <a:pt x="180374" y="729015"/>
                </a:lnTo>
                <a:lnTo>
                  <a:pt x="177869" y="691437"/>
                </a:lnTo>
                <a:lnTo>
                  <a:pt x="170353" y="576197"/>
                </a:lnTo>
                <a:lnTo>
                  <a:pt x="160333" y="423380"/>
                </a:lnTo>
                <a:lnTo>
                  <a:pt x="155322" y="348223"/>
                </a:lnTo>
                <a:lnTo>
                  <a:pt x="155322" y="313151"/>
                </a:lnTo>
                <a:lnTo>
                  <a:pt x="150312" y="283088"/>
                </a:lnTo>
                <a:lnTo>
                  <a:pt x="145301" y="255531"/>
                </a:lnTo>
                <a:lnTo>
                  <a:pt x="130270" y="212942"/>
                </a:lnTo>
                <a:lnTo>
                  <a:pt x="110229" y="177870"/>
                </a:lnTo>
                <a:lnTo>
                  <a:pt x="85176" y="142797"/>
                </a:lnTo>
                <a:lnTo>
                  <a:pt x="60124" y="115239"/>
                </a:lnTo>
                <a:lnTo>
                  <a:pt x="27557" y="85177"/>
                </a:lnTo>
                <a:lnTo>
                  <a:pt x="12526" y="62630"/>
                </a:lnTo>
                <a:lnTo>
                  <a:pt x="0" y="30062"/>
                </a:lnTo>
                <a:lnTo>
                  <a:pt x="2505" y="17536"/>
                </a:lnTo>
                <a:lnTo>
                  <a:pt x="5010" y="7516"/>
                </a:lnTo>
                <a:lnTo>
                  <a:pt x="15031" y="0"/>
                </a:lnTo>
                <a:lnTo>
                  <a:pt x="32567" y="0"/>
                </a:lnTo>
                <a:lnTo>
                  <a:pt x="67640" y="5010"/>
                </a:lnTo>
                <a:lnTo>
                  <a:pt x="90187" y="10021"/>
                </a:lnTo>
                <a:lnTo>
                  <a:pt x="117744" y="12526"/>
                </a:lnTo>
                <a:lnTo>
                  <a:pt x="185385" y="27557"/>
                </a:lnTo>
                <a:lnTo>
                  <a:pt x="255530" y="45094"/>
                </a:lnTo>
                <a:lnTo>
                  <a:pt x="288098" y="55114"/>
                </a:lnTo>
                <a:lnTo>
                  <a:pt x="353233" y="187890"/>
                </a:lnTo>
                <a:lnTo>
                  <a:pt x="370770" y="3457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6843B054-E4AD-465A-96C1-7892172AFA65}"/>
              </a:ext>
            </a:extLst>
          </p:cNvPr>
          <p:cNvSpPr/>
          <p:nvPr/>
        </p:nvSpPr>
        <p:spPr>
          <a:xfrm>
            <a:off x="4217988" y="4376738"/>
            <a:ext cx="466725" cy="841375"/>
          </a:xfrm>
          <a:custGeom>
            <a:avLst/>
            <a:gdLst>
              <a:gd name="connsiteX0" fmla="*/ 313151 w 465968"/>
              <a:gd name="connsiteY0" fmla="*/ 253026 h 841749"/>
              <a:gd name="connsiteX1" fmla="*/ 245510 w 465968"/>
              <a:gd name="connsiteY1" fmla="*/ 182880 h 841749"/>
              <a:gd name="connsiteX2" fmla="*/ 175364 w 465968"/>
              <a:gd name="connsiteY2" fmla="*/ 117745 h 841749"/>
              <a:gd name="connsiteX3" fmla="*/ 100208 w 465968"/>
              <a:gd name="connsiteY3" fmla="*/ 50104 h 841749"/>
              <a:gd name="connsiteX4" fmla="*/ 57620 w 465968"/>
              <a:gd name="connsiteY4" fmla="*/ 12526 h 841749"/>
              <a:gd name="connsiteX5" fmla="*/ 32568 w 465968"/>
              <a:gd name="connsiteY5" fmla="*/ 0 h 841749"/>
              <a:gd name="connsiteX6" fmla="*/ 17536 w 465968"/>
              <a:gd name="connsiteY6" fmla="*/ 0 h 841749"/>
              <a:gd name="connsiteX7" fmla="*/ 7516 w 465968"/>
              <a:gd name="connsiteY7" fmla="*/ 0 h 841749"/>
              <a:gd name="connsiteX8" fmla="*/ 5010 w 465968"/>
              <a:gd name="connsiteY8" fmla="*/ 2505 h 841749"/>
              <a:gd name="connsiteX9" fmla="*/ 0 w 465968"/>
              <a:gd name="connsiteY9" fmla="*/ 12526 h 841749"/>
              <a:gd name="connsiteX10" fmla="*/ 5010 w 465968"/>
              <a:gd name="connsiteY10" fmla="*/ 35073 h 841749"/>
              <a:gd name="connsiteX11" fmla="*/ 42589 w 465968"/>
              <a:gd name="connsiteY11" fmla="*/ 125260 h 841749"/>
              <a:gd name="connsiteX12" fmla="*/ 112734 w 465968"/>
              <a:gd name="connsiteY12" fmla="*/ 293109 h 841749"/>
              <a:gd name="connsiteX13" fmla="*/ 170354 w 465968"/>
              <a:gd name="connsiteY13" fmla="*/ 443421 h 841749"/>
              <a:gd name="connsiteX14" fmla="*/ 185385 w 465968"/>
              <a:gd name="connsiteY14" fmla="*/ 501041 h 841749"/>
              <a:gd name="connsiteX15" fmla="*/ 202922 w 465968"/>
              <a:gd name="connsiteY15" fmla="*/ 603754 h 841749"/>
              <a:gd name="connsiteX16" fmla="*/ 217953 w 465968"/>
              <a:gd name="connsiteY16" fmla="*/ 676405 h 841749"/>
              <a:gd name="connsiteX17" fmla="*/ 237995 w 465968"/>
              <a:gd name="connsiteY17" fmla="*/ 736530 h 841749"/>
              <a:gd name="connsiteX18" fmla="*/ 253026 w 465968"/>
              <a:gd name="connsiteY18" fmla="*/ 771603 h 841749"/>
              <a:gd name="connsiteX19" fmla="*/ 265552 w 465968"/>
              <a:gd name="connsiteY19" fmla="*/ 796655 h 841749"/>
              <a:gd name="connsiteX20" fmla="*/ 280583 w 465968"/>
              <a:gd name="connsiteY20" fmla="*/ 819202 h 841749"/>
              <a:gd name="connsiteX21" fmla="*/ 293109 w 465968"/>
              <a:gd name="connsiteY21" fmla="*/ 831728 h 841749"/>
              <a:gd name="connsiteX22" fmla="*/ 303130 w 465968"/>
              <a:gd name="connsiteY22" fmla="*/ 836739 h 841749"/>
              <a:gd name="connsiteX23" fmla="*/ 333192 w 465968"/>
              <a:gd name="connsiteY23" fmla="*/ 841749 h 841749"/>
              <a:gd name="connsiteX24" fmla="*/ 363255 w 465968"/>
              <a:gd name="connsiteY24" fmla="*/ 834233 h 841749"/>
              <a:gd name="connsiteX25" fmla="*/ 385802 w 465968"/>
              <a:gd name="connsiteY25" fmla="*/ 824213 h 841749"/>
              <a:gd name="connsiteX26" fmla="*/ 408349 w 465968"/>
              <a:gd name="connsiteY26" fmla="*/ 804171 h 841749"/>
              <a:gd name="connsiteX27" fmla="*/ 430895 w 465968"/>
              <a:gd name="connsiteY27" fmla="*/ 769098 h 841749"/>
              <a:gd name="connsiteX28" fmla="*/ 443421 w 465968"/>
              <a:gd name="connsiteY28" fmla="*/ 736530 h 841749"/>
              <a:gd name="connsiteX29" fmla="*/ 450937 w 465968"/>
              <a:gd name="connsiteY29" fmla="*/ 708973 h 841749"/>
              <a:gd name="connsiteX30" fmla="*/ 458453 w 465968"/>
              <a:gd name="connsiteY30" fmla="*/ 661374 h 841749"/>
              <a:gd name="connsiteX31" fmla="*/ 463463 w 465968"/>
              <a:gd name="connsiteY31" fmla="*/ 626301 h 841749"/>
              <a:gd name="connsiteX32" fmla="*/ 465968 w 465968"/>
              <a:gd name="connsiteY32" fmla="*/ 578702 h 841749"/>
              <a:gd name="connsiteX33" fmla="*/ 460958 w 465968"/>
              <a:gd name="connsiteY33" fmla="*/ 538619 h 841749"/>
              <a:gd name="connsiteX34" fmla="*/ 455947 w 465968"/>
              <a:gd name="connsiteY34" fmla="*/ 503546 h 841749"/>
              <a:gd name="connsiteX35" fmla="*/ 443421 w 465968"/>
              <a:gd name="connsiteY35" fmla="*/ 450937 h 841749"/>
              <a:gd name="connsiteX36" fmla="*/ 425885 w 465968"/>
              <a:gd name="connsiteY36" fmla="*/ 408348 h 841749"/>
              <a:gd name="connsiteX37" fmla="*/ 398328 w 465968"/>
              <a:gd name="connsiteY37" fmla="*/ 365760 h 841749"/>
              <a:gd name="connsiteX38" fmla="*/ 355739 w 465968"/>
              <a:gd name="connsiteY38" fmla="*/ 308140 h 841749"/>
              <a:gd name="connsiteX39" fmla="*/ 313151 w 465968"/>
              <a:gd name="connsiteY39" fmla="*/ 253026 h 8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5968" h="841749">
                <a:moveTo>
                  <a:pt x="313151" y="253026"/>
                </a:moveTo>
                <a:lnTo>
                  <a:pt x="245510" y="182880"/>
                </a:lnTo>
                <a:lnTo>
                  <a:pt x="175364" y="117745"/>
                </a:lnTo>
                <a:lnTo>
                  <a:pt x="100208" y="50104"/>
                </a:lnTo>
                <a:lnTo>
                  <a:pt x="57620" y="12526"/>
                </a:lnTo>
                <a:lnTo>
                  <a:pt x="32568" y="0"/>
                </a:lnTo>
                <a:lnTo>
                  <a:pt x="17536" y="0"/>
                </a:lnTo>
                <a:lnTo>
                  <a:pt x="7516" y="0"/>
                </a:lnTo>
                <a:lnTo>
                  <a:pt x="5010" y="2505"/>
                </a:lnTo>
                <a:lnTo>
                  <a:pt x="0" y="12526"/>
                </a:lnTo>
                <a:lnTo>
                  <a:pt x="5010" y="35073"/>
                </a:lnTo>
                <a:lnTo>
                  <a:pt x="42589" y="125260"/>
                </a:lnTo>
                <a:lnTo>
                  <a:pt x="112734" y="293109"/>
                </a:lnTo>
                <a:lnTo>
                  <a:pt x="170354" y="443421"/>
                </a:lnTo>
                <a:lnTo>
                  <a:pt x="185385" y="501041"/>
                </a:lnTo>
                <a:lnTo>
                  <a:pt x="202922" y="603754"/>
                </a:lnTo>
                <a:lnTo>
                  <a:pt x="217953" y="676405"/>
                </a:lnTo>
                <a:lnTo>
                  <a:pt x="237995" y="736530"/>
                </a:lnTo>
                <a:lnTo>
                  <a:pt x="253026" y="771603"/>
                </a:lnTo>
                <a:lnTo>
                  <a:pt x="265552" y="796655"/>
                </a:lnTo>
                <a:lnTo>
                  <a:pt x="280583" y="819202"/>
                </a:lnTo>
                <a:lnTo>
                  <a:pt x="293109" y="831728"/>
                </a:lnTo>
                <a:lnTo>
                  <a:pt x="303130" y="836739"/>
                </a:lnTo>
                <a:lnTo>
                  <a:pt x="333192" y="841749"/>
                </a:lnTo>
                <a:lnTo>
                  <a:pt x="363255" y="834233"/>
                </a:lnTo>
                <a:lnTo>
                  <a:pt x="385802" y="824213"/>
                </a:lnTo>
                <a:lnTo>
                  <a:pt x="408349" y="804171"/>
                </a:lnTo>
                <a:lnTo>
                  <a:pt x="430895" y="769098"/>
                </a:lnTo>
                <a:lnTo>
                  <a:pt x="443421" y="736530"/>
                </a:lnTo>
                <a:lnTo>
                  <a:pt x="450937" y="708973"/>
                </a:lnTo>
                <a:lnTo>
                  <a:pt x="458453" y="661374"/>
                </a:lnTo>
                <a:lnTo>
                  <a:pt x="463463" y="626301"/>
                </a:lnTo>
                <a:lnTo>
                  <a:pt x="465968" y="578702"/>
                </a:lnTo>
                <a:lnTo>
                  <a:pt x="460958" y="538619"/>
                </a:lnTo>
                <a:lnTo>
                  <a:pt x="455947" y="503546"/>
                </a:lnTo>
                <a:lnTo>
                  <a:pt x="443421" y="450937"/>
                </a:lnTo>
                <a:lnTo>
                  <a:pt x="425885" y="408348"/>
                </a:lnTo>
                <a:lnTo>
                  <a:pt x="398328" y="365760"/>
                </a:lnTo>
                <a:lnTo>
                  <a:pt x="355739" y="308140"/>
                </a:lnTo>
                <a:lnTo>
                  <a:pt x="313151" y="2530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0A07DB89-EEDC-4994-8D61-42E0709BD9E4}"/>
              </a:ext>
            </a:extLst>
          </p:cNvPr>
          <p:cNvSpPr/>
          <p:nvPr/>
        </p:nvSpPr>
        <p:spPr>
          <a:xfrm>
            <a:off x="4926013" y="4183063"/>
            <a:ext cx="652462" cy="1100137"/>
          </a:xfrm>
          <a:custGeom>
            <a:avLst/>
            <a:gdLst>
              <a:gd name="connsiteX0" fmla="*/ 245510 w 653859"/>
              <a:gd name="connsiteY0" fmla="*/ 493526 h 1099785"/>
              <a:gd name="connsiteX1" fmla="*/ 142797 w 653859"/>
              <a:gd name="connsiteY1" fmla="*/ 754067 h 1099785"/>
              <a:gd name="connsiteX2" fmla="*/ 42588 w 653859"/>
              <a:gd name="connsiteY2" fmla="*/ 989556 h 1099785"/>
              <a:gd name="connsiteX3" fmla="*/ 0 w 653859"/>
              <a:gd name="connsiteY3" fmla="*/ 1099785 h 1099785"/>
              <a:gd name="connsiteX4" fmla="*/ 137786 w 653859"/>
              <a:gd name="connsiteY4" fmla="*/ 954483 h 1099785"/>
              <a:gd name="connsiteX5" fmla="*/ 250521 w 653859"/>
              <a:gd name="connsiteY5" fmla="*/ 806676 h 1099785"/>
              <a:gd name="connsiteX6" fmla="*/ 368265 w 653859"/>
              <a:gd name="connsiteY6" fmla="*/ 643838 h 1099785"/>
              <a:gd name="connsiteX7" fmla="*/ 475989 w 653859"/>
              <a:gd name="connsiteY7" fmla="*/ 483505 h 1099785"/>
              <a:gd name="connsiteX8" fmla="*/ 508557 w 653859"/>
              <a:gd name="connsiteY8" fmla="*/ 433401 h 1099785"/>
              <a:gd name="connsiteX9" fmla="*/ 521083 w 653859"/>
              <a:gd name="connsiteY9" fmla="*/ 405843 h 1099785"/>
              <a:gd name="connsiteX10" fmla="*/ 541124 w 653859"/>
              <a:gd name="connsiteY10" fmla="*/ 373276 h 1099785"/>
              <a:gd name="connsiteX11" fmla="*/ 556156 w 653859"/>
              <a:gd name="connsiteY11" fmla="*/ 355739 h 1099785"/>
              <a:gd name="connsiteX12" fmla="*/ 578702 w 653859"/>
              <a:gd name="connsiteY12" fmla="*/ 330687 h 1099785"/>
              <a:gd name="connsiteX13" fmla="*/ 616281 w 653859"/>
              <a:gd name="connsiteY13" fmla="*/ 300625 h 1099785"/>
              <a:gd name="connsiteX14" fmla="*/ 638827 w 653859"/>
              <a:gd name="connsiteY14" fmla="*/ 283088 h 1099785"/>
              <a:gd name="connsiteX15" fmla="*/ 648848 w 653859"/>
              <a:gd name="connsiteY15" fmla="*/ 270562 h 1099785"/>
              <a:gd name="connsiteX16" fmla="*/ 651353 w 653859"/>
              <a:gd name="connsiteY16" fmla="*/ 260542 h 1099785"/>
              <a:gd name="connsiteX17" fmla="*/ 653859 w 653859"/>
              <a:gd name="connsiteY17" fmla="*/ 245510 h 1099785"/>
              <a:gd name="connsiteX18" fmla="*/ 651353 w 653859"/>
              <a:gd name="connsiteY18" fmla="*/ 235489 h 1099785"/>
              <a:gd name="connsiteX19" fmla="*/ 646343 w 653859"/>
              <a:gd name="connsiteY19" fmla="*/ 220458 h 1099785"/>
              <a:gd name="connsiteX20" fmla="*/ 633817 w 653859"/>
              <a:gd name="connsiteY20" fmla="*/ 195406 h 1099785"/>
              <a:gd name="connsiteX21" fmla="*/ 611270 w 653859"/>
              <a:gd name="connsiteY21" fmla="*/ 170354 h 1099785"/>
              <a:gd name="connsiteX22" fmla="*/ 576197 w 653859"/>
              <a:gd name="connsiteY22" fmla="*/ 137786 h 1099785"/>
              <a:gd name="connsiteX23" fmla="*/ 531104 w 653859"/>
              <a:gd name="connsiteY23" fmla="*/ 105219 h 1099785"/>
              <a:gd name="connsiteX24" fmla="*/ 478494 w 653859"/>
              <a:gd name="connsiteY24" fmla="*/ 72651 h 1099785"/>
              <a:gd name="connsiteX25" fmla="*/ 408348 w 653859"/>
              <a:gd name="connsiteY25" fmla="*/ 40083 h 1099785"/>
              <a:gd name="connsiteX26" fmla="*/ 345718 w 653859"/>
              <a:gd name="connsiteY26" fmla="*/ 20042 h 1099785"/>
              <a:gd name="connsiteX27" fmla="*/ 270562 w 653859"/>
              <a:gd name="connsiteY27" fmla="*/ 2505 h 1099785"/>
              <a:gd name="connsiteX28" fmla="*/ 235489 w 653859"/>
              <a:gd name="connsiteY28" fmla="*/ 0 h 1099785"/>
              <a:gd name="connsiteX29" fmla="*/ 220458 w 653859"/>
              <a:gd name="connsiteY29" fmla="*/ 0 h 1099785"/>
              <a:gd name="connsiteX30" fmla="*/ 202922 w 653859"/>
              <a:gd name="connsiteY30" fmla="*/ 5011 h 1099785"/>
              <a:gd name="connsiteX31" fmla="*/ 200416 w 653859"/>
              <a:gd name="connsiteY31" fmla="*/ 12526 h 1099785"/>
              <a:gd name="connsiteX32" fmla="*/ 202922 w 653859"/>
              <a:gd name="connsiteY32" fmla="*/ 27557 h 1099785"/>
              <a:gd name="connsiteX33" fmla="*/ 217953 w 653859"/>
              <a:gd name="connsiteY33" fmla="*/ 50104 h 1099785"/>
              <a:gd name="connsiteX34" fmla="*/ 237994 w 653859"/>
              <a:gd name="connsiteY34" fmla="*/ 70146 h 1099785"/>
              <a:gd name="connsiteX35" fmla="*/ 255531 w 653859"/>
              <a:gd name="connsiteY35" fmla="*/ 90188 h 1099785"/>
              <a:gd name="connsiteX36" fmla="*/ 268057 w 653859"/>
              <a:gd name="connsiteY36" fmla="*/ 110229 h 1099785"/>
              <a:gd name="connsiteX37" fmla="*/ 290604 w 653859"/>
              <a:gd name="connsiteY37" fmla="*/ 155323 h 1099785"/>
              <a:gd name="connsiteX38" fmla="*/ 305635 w 653859"/>
              <a:gd name="connsiteY38" fmla="*/ 192901 h 1099785"/>
              <a:gd name="connsiteX39" fmla="*/ 310645 w 653859"/>
              <a:gd name="connsiteY39" fmla="*/ 230479 h 1099785"/>
              <a:gd name="connsiteX40" fmla="*/ 300625 w 653859"/>
              <a:gd name="connsiteY40" fmla="*/ 295614 h 1099785"/>
              <a:gd name="connsiteX41" fmla="*/ 285593 w 653859"/>
              <a:gd name="connsiteY41" fmla="*/ 368265 h 1099785"/>
              <a:gd name="connsiteX42" fmla="*/ 245510 w 653859"/>
              <a:gd name="connsiteY42" fmla="*/ 493526 h 109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53859" h="1099785">
                <a:moveTo>
                  <a:pt x="245510" y="493526"/>
                </a:moveTo>
                <a:lnTo>
                  <a:pt x="142797" y="754067"/>
                </a:lnTo>
                <a:lnTo>
                  <a:pt x="42588" y="989556"/>
                </a:lnTo>
                <a:lnTo>
                  <a:pt x="0" y="1099785"/>
                </a:lnTo>
                <a:lnTo>
                  <a:pt x="137786" y="954483"/>
                </a:lnTo>
                <a:lnTo>
                  <a:pt x="250521" y="806676"/>
                </a:lnTo>
                <a:lnTo>
                  <a:pt x="368265" y="643838"/>
                </a:lnTo>
                <a:lnTo>
                  <a:pt x="475989" y="483505"/>
                </a:lnTo>
                <a:lnTo>
                  <a:pt x="508557" y="433401"/>
                </a:lnTo>
                <a:lnTo>
                  <a:pt x="521083" y="405843"/>
                </a:lnTo>
                <a:lnTo>
                  <a:pt x="541124" y="373276"/>
                </a:lnTo>
                <a:lnTo>
                  <a:pt x="556156" y="355739"/>
                </a:lnTo>
                <a:lnTo>
                  <a:pt x="578702" y="330687"/>
                </a:lnTo>
                <a:lnTo>
                  <a:pt x="616281" y="300625"/>
                </a:lnTo>
                <a:lnTo>
                  <a:pt x="638827" y="283088"/>
                </a:lnTo>
                <a:lnTo>
                  <a:pt x="648848" y="270562"/>
                </a:lnTo>
                <a:lnTo>
                  <a:pt x="651353" y="260542"/>
                </a:lnTo>
                <a:lnTo>
                  <a:pt x="653859" y="245510"/>
                </a:lnTo>
                <a:lnTo>
                  <a:pt x="651353" y="235489"/>
                </a:lnTo>
                <a:lnTo>
                  <a:pt x="646343" y="220458"/>
                </a:lnTo>
                <a:lnTo>
                  <a:pt x="633817" y="195406"/>
                </a:lnTo>
                <a:lnTo>
                  <a:pt x="611270" y="170354"/>
                </a:lnTo>
                <a:lnTo>
                  <a:pt x="576197" y="137786"/>
                </a:lnTo>
                <a:lnTo>
                  <a:pt x="531104" y="105219"/>
                </a:lnTo>
                <a:lnTo>
                  <a:pt x="478494" y="72651"/>
                </a:lnTo>
                <a:lnTo>
                  <a:pt x="408348" y="40083"/>
                </a:lnTo>
                <a:lnTo>
                  <a:pt x="345718" y="20042"/>
                </a:lnTo>
                <a:lnTo>
                  <a:pt x="270562" y="2505"/>
                </a:lnTo>
                <a:lnTo>
                  <a:pt x="235489" y="0"/>
                </a:lnTo>
                <a:lnTo>
                  <a:pt x="220458" y="0"/>
                </a:lnTo>
                <a:lnTo>
                  <a:pt x="202922" y="5011"/>
                </a:lnTo>
                <a:lnTo>
                  <a:pt x="200416" y="12526"/>
                </a:lnTo>
                <a:lnTo>
                  <a:pt x="202922" y="27557"/>
                </a:lnTo>
                <a:lnTo>
                  <a:pt x="217953" y="50104"/>
                </a:lnTo>
                <a:lnTo>
                  <a:pt x="237994" y="70146"/>
                </a:lnTo>
                <a:lnTo>
                  <a:pt x="255531" y="90188"/>
                </a:lnTo>
                <a:lnTo>
                  <a:pt x="268057" y="110229"/>
                </a:lnTo>
                <a:lnTo>
                  <a:pt x="290604" y="155323"/>
                </a:lnTo>
                <a:lnTo>
                  <a:pt x="305635" y="192901"/>
                </a:lnTo>
                <a:lnTo>
                  <a:pt x="310645" y="230479"/>
                </a:lnTo>
                <a:lnTo>
                  <a:pt x="300625" y="295614"/>
                </a:lnTo>
                <a:lnTo>
                  <a:pt x="285593" y="368265"/>
                </a:lnTo>
                <a:lnTo>
                  <a:pt x="245510" y="4935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8FA0656-EFAE-44A7-8C68-9C09B54A1DC7}"/>
              </a:ext>
            </a:extLst>
          </p:cNvPr>
          <p:cNvSpPr/>
          <p:nvPr/>
        </p:nvSpPr>
        <p:spPr>
          <a:xfrm>
            <a:off x="5626100" y="2674938"/>
            <a:ext cx="1757363" cy="487362"/>
          </a:xfrm>
          <a:custGeom>
            <a:avLst/>
            <a:gdLst>
              <a:gd name="connsiteX0" fmla="*/ 982040 w 1756149"/>
              <a:gd name="connsiteY0" fmla="*/ 323172 h 486010"/>
              <a:gd name="connsiteX1" fmla="*/ 759077 w 1756149"/>
              <a:gd name="connsiteY1" fmla="*/ 383297 h 486010"/>
              <a:gd name="connsiteX2" fmla="*/ 558660 w 1756149"/>
              <a:gd name="connsiteY2" fmla="*/ 438411 h 486010"/>
              <a:gd name="connsiteX3" fmla="*/ 410853 w 1756149"/>
              <a:gd name="connsiteY3" fmla="*/ 481000 h 486010"/>
              <a:gd name="connsiteX4" fmla="*/ 383296 w 1756149"/>
              <a:gd name="connsiteY4" fmla="*/ 486010 h 486010"/>
              <a:gd name="connsiteX5" fmla="*/ 363254 w 1756149"/>
              <a:gd name="connsiteY5" fmla="*/ 486010 h 486010"/>
              <a:gd name="connsiteX6" fmla="*/ 333192 w 1756149"/>
              <a:gd name="connsiteY6" fmla="*/ 483505 h 486010"/>
              <a:gd name="connsiteX7" fmla="*/ 283088 w 1756149"/>
              <a:gd name="connsiteY7" fmla="*/ 475989 h 486010"/>
              <a:gd name="connsiteX8" fmla="*/ 230478 w 1756149"/>
              <a:gd name="connsiteY8" fmla="*/ 458453 h 486010"/>
              <a:gd name="connsiteX9" fmla="*/ 177869 w 1756149"/>
              <a:gd name="connsiteY9" fmla="*/ 435906 h 486010"/>
              <a:gd name="connsiteX10" fmla="*/ 135281 w 1756149"/>
              <a:gd name="connsiteY10" fmla="*/ 410854 h 486010"/>
              <a:gd name="connsiteX11" fmla="*/ 95197 w 1756149"/>
              <a:gd name="connsiteY11" fmla="*/ 378286 h 486010"/>
              <a:gd name="connsiteX12" fmla="*/ 52609 w 1756149"/>
              <a:gd name="connsiteY12" fmla="*/ 340708 h 486010"/>
              <a:gd name="connsiteX13" fmla="*/ 25052 w 1756149"/>
              <a:gd name="connsiteY13" fmla="*/ 308141 h 486010"/>
              <a:gd name="connsiteX14" fmla="*/ 7515 w 1756149"/>
              <a:gd name="connsiteY14" fmla="*/ 280583 h 486010"/>
              <a:gd name="connsiteX15" fmla="*/ 0 w 1756149"/>
              <a:gd name="connsiteY15" fmla="*/ 255531 h 486010"/>
              <a:gd name="connsiteX16" fmla="*/ 0 w 1756149"/>
              <a:gd name="connsiteY16" fmla="*/ 230479 h 486010"/>
              <a:gd name="connsiteX17" fmla="*/ 7515 w 1756149"/>
              <a:gd name="connsiteY17" fmla="*/ 217953 h 486010"/>
              <a:gd name="connsiteX18" fmla="*/ 20041 w 1756149"/>
              <a:gd name="connsiteY18" fmla="*/ 217953 h 486010"/>
              <a:gd name="connsiteX19" fmla="*/ 35072 w 1756149"/>
              <a:gd name="connsiteY19" fmla="*/ 220459 h 486010"/>
              <a:gd name="connsiteX20" fmla="*/ 67640 w 1756149"/>
              <a:gd name="connsiteY20" fmla="*/ 235490 h 486010"/>
              <a:gd name="connsiteX21" fmla="*/ 107723 w 1756149"/>
              <a:gd name="connsiteY21" fmla="*/ 260542 h 486010"/>
              <a:gd name="connsiteX22" fmla="*/ 140291 w 1756149"/>
              <a:gd name="connsiteY22" fmla="*/ 273068 h 486010"/>
              <a:gd name="connsiteX23" fmla="*/ 190395 w 1756149"/>
              <a:gd name="connsiteY23" fmla="*/ 285594 h 486010"/>
              <a:gd name="connsiteX24" fmla="*/ 237994 w 1756149"/>
              <a:gd name="connsiteY24" fmla="*/ 290604 h 486010"/>
              <a:gd name="connsiteX25" fmla="*/ 298119 w 1756149"/>
              <a:gd name="connsiteY25" fmla="*/ 290604 h 486010"/>
              <a:gd name="connsiteX26" fmla="*/ 363254 w 1756149"/>
              <a:gd name="connsiteY26" fmla="*/ 283089 h 486010"/>
              <a:gd name="connsiteX27" fmla="*/ 596238 w 1756149"/>
              <a:gd name="connsiteY27" fmla="*/ 232985 h 486010"/>
              <a:gd name="connsiteX28" fmla="*/ 891853 w 1756149"/>
              <a:gd name="connsiteY28" fmla="*/ 165344 h 486010"/>
              <a:gd name="connsiteX29" fmla="*/ 1049681 w 1756149"/>
              <a:gd name="connsiteY29" fmla="*/ 127766 h 486010"/>
              <a:gd name="connsiteX30" fmla="*/ 1392894 w 1756149"/>
              <a:gd name="connsiteY30" fmla="*/ 55115 h 486010"/>
              <a:gd name="connsiteX31" fmla="*/ 1458029 w 1756149"/>
              <a:gd name="connsiteY31" fmla="*/ 40084 h 486010"/>
              <a:gd name="connsiteX32" fmla="*/ 1495607 w 1756149"/>
              <a:gd name="connsiteY32" fmla="*/ 17537 h 486010"/>
              <a:gd name="connsiteX33" fmla="*/ 1523164 w 1756149"/>
              <a:gd name="connsiteY33" fmla="*/ 0 h 486010"/>
              <a:gd name="connsiteX34" fmla="*/ 1535690 w 1756149"/>
              <a:gd name="connsiteY34" fmla="*/ 0 h 486010"/>
              <a:gd name="connsiteX35" fmla="*/ 1578279 w 1756149"/>
              <a:gd name="connsiteY35" fmla="*/ 10021 h 486010"/>
              <a:gd name="connsiteX36" fmla="*/ 1678487 w 1756149"/>
              <a:gd name="connsiteY36" fmla="*/ 57620 h 486010"/>
              <a:gd name="connsiteX37" fmla="*/ 1708550 w 1756149"/>
              <a:gd name="connsiteY37" fmla="*/ 80167 h 486010"/>
              <a:gd name="connsiteX38" fmla="*/ 1736107 w 1756149"/>
              <a:gd name="connsiteY38" fmla="*/ 105219 h 486010"/>
              <a:gd name="connsiteX39" fmla="*/ 1748633 w 1756149"/>
              <a:gd name="connsiteY39" fmla="*/ 122756 h 486010"/>
              <a:gd name="connsiteX40" fmla="*/ 1756149 w 1756149"/>
              <a:gd name="connsiteY40" fmla="*/ 142797 h 486010"/>
              <a:gd name="connsiteX41" fmla="*/ 1756149 w 1756149"/>
              <a:gd name="connsiteY41" fmla="*/ 162839 h 486010"/>
              <a:gd name="connsiteX42" fmla="*/ 1746128 w 1756149"/>
              <a:gd name="connsiteY42" fmla="*/ 182880 h 486010"/>
              <a:gd name="connsiteX43" fmla="*/ 1723581 w 1756149"/>
              <a:gd name="connsiteY43" fmla="*/ 197912 h 486010"/>
              <a:gd name="connsiteX44" fmla="*/ 1686003 w 1756149"/>
              <a:gd name="connsiteY44" fmla="*/ 215448 h 486010"/>
              <a:gd name="connsiteX45" fmla="*/ 1655940 w 1756149"/>
              <a:gd name="connsiteY45" fmla="*/ 220459 h 486010"/>
              <a:gd name="connsiteX46" fmla="*/ 1570763 w 1756149"/>
              <a:gd name="connsiteY46" fmla="*/ 222964 h 486010"/>
              <a:gd name="connsiteX47" fmla="*/ 1498112 w 1756149"/>
              <a:gd name="connsiteY47" fmla="*/ 227974 h 486010"/>
              <a:gd name="connsiteX48" fmla="*/ 1402915 w 1756149"/>
              <a:gd name="connsiteY48" fmla="*/ 243005 h 486010"/>
              <a:gd name="connsiteX49" fmla="*/ 1242581 w 1756149"/>
              <a:gd name="connsiteY49" fmla="*/ 268057 h 486010"/>
              <a:gd name="connsiteX50" fmla="*/ 982040 w 1756149"/>
              <a:gd name="connsiteY50" fmla="*/ 323172 h 48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56149" h="486010">
                <a:moveTo>
                  <a:pt x="982040" y="323172"/>
                </a:moveTo>
                <a:lnTo>
                  <a:pt x="759077" y="383297"/>
                </a:lnTo>
                <a:lnTo>
                  <a:pt x="558660" y="438411"/>
                </a:lnTo>
                <a:lnTo>
                  <a:pt x="410853" y="481000"/>
                </a:lnTo>
                <a:lnTo>
                  <a:pt x="383296" y="486010"/>
                </a:lnTo>
                <a:lnTo>
                  <a:pt x="363254" y="486010"/>
                </a:lnTo>
                <a:lnTo>
                  <a:pt x="333192" y="483505"/>
                </a:lnTo>
                <a:lnTo>
                  <a:pt x="283088" y="475989"/>
                </a:lnTo>
                <a:lnTo>
                  <a:pt x="230478" y="458453"/>
                </a:lnTo>
                <a:lnTo>
                  <a:pt x="177869" y="435906"/>
                </a:lnTo>
                <a:lnTo>
                  <a:pt x="135281" y="410854"/>
                </a:lnTo>
                <a:lnTo>
                  <a:pt x="95197" y="378286"/>
                </a:lnTo>
                <a:lnTo>
                  <a:pt x="52609" y="340708"/>
                </a:lnTo>
                <a:lnTo>
                  <a:pt x="25052" y="308141"/>
                </a:lnTo>
                <a:lnTo>
                  <a:pt x="7515" y="280583"/>
                </a:lnTo>
                <a:lnTo>
                  <a:pt x="0" y="255531"/>
                </a:lnTo>
                <a:lnTo>
                  <a:pt x="0" y="230479"/>
                </a:lnTo>
                <a:lnTo>
                  <a:pt x="7515" y="217953"/>
                </a:lnTo>
                <a:lnTo>
                  <a:pt x="20041" y="217953"/>
                </a:lnTo>
                <a:lnTo>
                  <a:pt x="35072" y="220459"/>
                </a:lnTo>
                <a:lnTo>
                  <a:pt x="67640" y="235490"/>
                </a:lnTo>
                <a:lnTo>
                  <a:pt x="107723" y="260542"/>
                </a:lnTo>
                <a:lnTo>
                  <a:pt x="140291" y="273068"/>
                </a:lnTo>
                <a:lnTo>
                  <a:pt x="190395" y="285594"/>
                </a:lnTo>
                <a:lnTo>
                  <a:pt x="237994" y="290604"/>
                </a:lnTo>
                <a:lnTo>
                  <a:pt x="298119" y="290604"/>
                </a:lnTo>
                <a:lnTo>
                  <a:pt x="363254" y="283089"/>
                </a:lnTo>
                <a:lnTo>
                  <a:pt x="596238" y="232985"/>
                </a:lnTo>
                <a:lnTo>
                  <a:pt x="891853" y="165344"/>
                </a:lnTo>
                <a:lnTo>
                  <a:pt x="1049681" y="127766"/>
                </a:lnTo>
                <a:lnTo>
                  <a:pt x="1392894" y="55115"/>
                </a:lnTo>
                <a:lnTo>
                  <a:pt x="1458029" y="40084"/>
                </a:lnTo>
                <a:lnTo>
                  <a:pt x="1495607" y="17537"/>
                </a:lnTo>
                <a:lnTo>
                  <a:pt x="1523164" y="0"/>
                </a:lnTo>
                <a:lnTo>
                  <a:pt x="1535690" y="0"/>
                </a:lnTo>
                <a:lnTo>
                  <a:pt x="1578279" y="10021"/>
                </a:lnTo>
                <a:lnTo>
                  <a:pt x="1678487" y="57620"/>
                </a:lnTo>
                <a:lnTo>
                  <a:pt x="1708550" y="80167"/>
                </a:lnTo>
                <a:lnTo>
                  <a:pt x="1736107" y="105219"/>
                </a:lnTo>
                <a:lnTo>
                  <a:pt x="1748633" y="122756"/>
                </a:lnTo>
                <a:lnTo>
                  <a:pt x="1756149" y="142797"/>
                </a:lnTo>
                <a:lnTo>
                  <a:pt x="1756149" y="162839"/>
                </a:lnTo>
                <a:lnTo>
                  <a:pt x="1746128" y="182880"/>
                </a:lnTo>
                <a:lnTo>
                  <a:pt x="1723581" y="197912"/>
                </a:lnTo>
                <a:lnTo>
                  <a:pt x="1686003" y="215448"/>
                </a:lnTo>
                <a:lnTo>
                  <a:pt x="1655940" y="220459"/>
                </a:lnTo>
                <a:lnTo>
                  <a:pt x="1570763" y="222964"/>
                </a:lnTo>
                <a:lnTo>
                  <a:pt x="1498112" y="227974"/>
                </a:lnTo>
                <a:lnTo>
                  <a:pt x="1402915" y="243005"/>
                </a:lnTo>
                <a:lnTo>
                  <a:pt x="1242581" y="268057"/>
                </a:lnTo>
                <a:lnTo>
                  <a:pt x="982040" y="32317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483A3CB4-B074-4009-95F1-002717465171}"/>
              </a:ext>
            </a:extLst>
          </p:cNvPr>
          <p:cNvSpPr/>
          <p:nvPr/>
        </p:nvSpPr>
        <p:spPr>
          <a:xfrm rot="16200000">
            <a:off x="1427956" y="3486944"/>
            <a:ext cx="4257675" cy="458788"/>
          </a:xfrm>
          <a:custGeom>
            <a:avLst/>
            <a:gdLst>
              <a:gd name="connsiteX0" fmla="*/ 1773590 w 4257998"/>
              <a:gd name="connsiteY0" fmla="*/ 172528 h 458925"/>
              <a:gd name="connsiteX1" fmla="*/ 2091043 w 4257998"/>
              <a:gd name="connsiteY1" fmla="*/ 169077 h 458925"/>
              <a:gd name="connsiteX2" fmla="*/ 2360187 w 4257998"/>
              <a:gd name="connsiteY2" fmla="*/ 169077 h 458925"/>
              <a:gd name="connsiteX3" fmla="*/ 2546517 w 4257998"/>
              <a:gd name="connsiteY3" fmla="*/ 169077 h 458925"/>
              <a:gd name="connsiteX4" fmla="*/ 3257334 w 4257998"/>
              <a:gd name="connsiteY4" fmla="*/ 165627 h 458925"/>
              <a:gd name="connsiteX5" fmla="*/ 3481621 w 4257998"/>
              <a:gd name="connsiteY5" fmla="*/ 165627 h 458925"/>
              <a:gd name="connsiteX6" fmla="*/ 3657600 w 4257998"/>
              <a:gd name="connsiteY6" fmla="*/ 165627 h 458925"/>
              <a:gd name="connsiteX7" fmla="*/ 3785270 w 4257998"/>
              <a:gd name="connsiteY7" fmla="*/ 162176 h 458925"/>
              <a:gd name="connsiteX8" fmla="*/ 3902590 w 4257998"/>
              <a:gd name="connsiteY8" fmla="*/ 151824 h 458925"/>
              <a:gd name="connsiteX9" fmla="*/ 3957799 w 4257998"/>
              <a:gd name="connsiteY9" fmla="*/ 144923 h 458925"/>
              <a:gd name="connsiteX10" fmla="*/ 4013008 w 4257998"/>
              <a:gd name="connsiteY10" fmla="*/ 131121 h 458925"/>
              <a:gd name="connsiteX11" fmla="*/ 4064766 w 4257998"/>
              <a:gd name="connsiteY11" fmla="*/ 110418 h 458925"/>
              <a:gd name="connsiteX12" fmla="*/ 4119975 w 4257998"/>
              <a:gd name="connsiteY12" fmla="*/ 79363 h 458925"/>
              <a:gd name="connsiteX13" fmla="*/ 4168283 w 4257998"/>
              <a:gd name="connsiteY13" fmla="*/ 41406 h 458925"/>
              <a:gd name="connsiteX14" fmla="*/ 4199338 w 4257998"/>
              <a:gd name="connsiteY14" fmla="*/ 13802 h 458925"/>
              <a:gd name="connsiteX15" fmla="*/ 4220042 w 4257998"/>
              <a:gd name="connsiteY15" fmla="*/ 0 h 458925"/>
              <a:gd name="connsiteX16" fmla="*/ 4237295 w 4257998"/>
              <a:gd name="connsiteY16" fmla="*/ 0 h 458925"/>
              <a:gd name="connsiteX17" fmla="*/ 4244196 w 4257998"/>
              <a:gd name="connsiteY17" fmla="*/ 0 h 458925"/>
              <a:gd name="connsiteX18" fmla="*/ 4251097 w 4257998"/>
              <a:gd name="connsiteY18" fmla="*/ 3450 h 458925"/>
              <a:gd name="connsiteX19" fmla="*/ 4254547 w 4257998"/>
              <a:gd name="connsiteY19" fmla="*/ 17252 h 458925"/>
              <a:gd name="connsiteX20" fmla="*/ 4257998 w 4257998"/>
              <a:gd name="connsiteY20" fmla="*/ 34505 h 458925"/>
              <a:gd name="connsiteX21" fmla="*/ 4230394 w 4257998"/>
              <a:gd name="connsiteY21" fmla="*/ 124220 h 458925"/>
              <a:gd name="connsiteX22" fmla="*/ 4202789 w 4257998"/>
              <a:gd name="connsiteY22" fmla="*/ 203583 h 458925"/>
              <a:gd name="connsiteX23" fmla="*/ 4164833 w 4257998"/>
              <a:gd name="connsiteY23" fmla="*/ 282946 h 458925"/>
              <a:gd name="connsiteX24" fmla="*/ 4137228 w 4257998"/>
              <a:gd name="connsiteY24" fmla="*/ 327803 h 458925"/>
              <a:gd name="connsiteX25" fmla="*/ 4102723 w 4257998"/>
              <a:gd name="connsiteY25" fmla="*/ 376111 h 458925"/>
              <a:gd name="connsiteX26" fmla="*/ 4064766 w 4257998"/>
              <a:gd name="connsiteY26" fmla="*/ 414068 h 458925"/>
              <a:gd name="connsiteX27" fmla="*/ 4037162 w 4257998"/>
              <a:gd name="connsiteY27" fmla="*/ 438221 h 458925"/>
              <a:gd name="connsiteX28" fmla="*/ 4009557 w 4257998"/>
              <a:gd name="connsiteY28" fmla="*/ 455474 h 458925"/>
              <a:gd name="connsiteX29" fmla="*/ 3985403 w 4257998"/>
              <a:gd name="connsiteY29" fmla="*/ 458925 h 458925"/>
              <a:gd name="connsiteX30" fmla="*/ 3954348 w 4257998"/>
              <a:gd name="connsiteY30" fmla="*/ 455474 h 458925"/>
              <a:gd name="connsiteX31" fmla="*/ 3888787 w 4257998"/>
              <a:gd name="connsiteY31" fmla="*/ 438221 h 458925"/>
              <a:gd name="connsiteX32" fmla="*/ 3812875 w 4257998"/>
              <a:gd name="connsiteY32" fmla="*/ 410617 h 458925"/>
              <a:gd name="connsiteX33" fmla="*/ 3750765 w 4257998"/>
              <a:gd name="connsiteY33" fmla="*/ 393364 h 458925"/>
              <a:gd name="connsiteX34" fmla="*/ 3664501 w 4257998"/>
              <a:gd name="connsiteY34" fmla="*/ 389914 h 458925"/>
              <a:gd name="connsiteX35" fmla="*/ 3409159 w 4257998"/>
              <a:gd name="connsiteY35" fmla="*/ 389914 h 458925"/>
              <a:gd name="connsiteX36" fmla="*/ 3181421 w 4257998"/>
              <a:gd name="connsiteY36" fmla="*/ 389914 h 458925"/>
              <a:gd name="connsiteX37" fmla="*/ 3043399 w 4257998"/>
              <a:gd name="connsiteY37" fmla="*/ 369210 h 458925"/>
              <a:gd name="connsiteX38" fmla="*/ 2895024 w 4257998"/>
              <a:gd name="connsiteY38" fmla="*/ 369210 h 458925"/>
              <a:gd name="connsiteX39" fmla="*/ 2698342 w 4257998"/>
              <a:gd name="connsiteY39" fmla="*/ 369210 h 458925"/>
              <a:gd name="connsiteX40" fmla="*/ 2553418 w 4257998"/>
              <a:gd name="connsiteY40" fmla="*/ 369210 h 458925"/>
              <a:gd name="connsiteX41" fmla="*/ 2115197 w 4257998"/>
              <a:gd name="connsiteY41" fmla="*/ 365760 h 458925"/>
              <a:gd name="connsiteX42" fmla="*/ 1818448 w 4257998"/>
              <a:gd name="connsiteY42" fmla="*/ 369210 h 458925"/>
              <a:gd name="connsiteX43" fmla="*/ 1431984 w 4257998"/>
              <a:gd name="connsiteY43" fmla="*/ 369210 h 458925"/>
              <a:gd name="connsiteX44" fmla="*/ 1193895 w 4257998"/>
              <a:gd name="connsiteY44" fmla="*/ 369210 h 458925"/>
              <a:gd name="connsiteX45" fmla="*/ 910949 w 4257998"/>
              <a:gd name="connsiteY45" fmla="*/ 369210 h 458925"/>
              <a:gd name="connsiteX46" fmla="*/ 648706 w 4257998"/>
              <a:gd name="connsiteY46" fmla="*/ 369210 h 458925"/>
              <a:gd name="connsiteX47" fmla="*/ 493430 w 4257998"/>
              <a:gd name="connsiteY47" fmla="*/ 369210 h 458925"/>
              <a:gd name="connsiteX48" fmla="*/ 431320 w 4257998"/>
              <a:gd name="connsiteY48" fmla="*/ 365760 h 458925"/>
              <a:gd name="connsiteX49" fmla="*/ 334704 w 4257998"/>
              <a:gd name="connsiteY49" fmla="*/ 358858 h 458925"/>
              <a:gd name="connsiteX50" fmla="*/ 231187 w 4257998"/>
              <a:gd name="connsiteY50" fmla="*/ 338155 h 458925"/>
              <a:gd name="connsiteX51" fmla="*/ 127670 w 4257998"/>
              <a:gd name="connsiteY51" fmla="*/ 300199 h 458925"/>
              <a:gd name="connsiteX52" fmla="*/ 58659 w 4257998"/>
              <a:gd name="connsiteY52" fmla="*/ 269144 h 458925"/>
              <a:gd name="connsiteX53" fmla="*/ 24154 w 4257998"/>
              <a:gd name="connsiteY53" fmla="*/ 244990 h 458925"/>
              <a:gd name="connsiteX54" fmla="*/ 10351 w 4257998"/>
              <a:gd name="connsiteY54" fmla="*/ 231188 h 458925"/>
              <a:gd name="connsiteX55" fmla="*/ 0 w 4257998"/>
              <a:gd name="connsiteY55" fmla="*/ 213935 h 458925"/>
              <a:gd name="connsiteX56" fmla="*/ 0 w 4257998"/>
              <a:gd name="connsiteY56" fmla="*/ 200132 h 458925"/>
              <a:gd name="connsiteX57" fmla="*/ 3450 w 4257998"/>
              <a:gd name="connsiteY57" fmla="*/ 182880 h 458925"/>
              <a:gd name="connsiteX58" fmla="*/ 13802 w 4257998"/>
              <a:gd name="connsiteY58" fmla="*/ 172528 h 458925"/>
              <a:gd name="connsiteX59" fmla="*/ 31055 w 4257998"/>
              <a:gd name="connsiteY59" fmla="*/ 155275 h 458925"/>
              <a:gd name="connsiteX60" fmla="*/ 75912 w 4257998"/>
              <a:gd name="connsiteY60" fmla="*/ 131121 h 458925"/>
              <a:gd name="connsiteX61" fmla="*/ 148374 w 4257998"/>
              <a:gd name="connsiteY61" fmla="*/ 103517 h 458925"/>
              <a:gd name="connsiteX62" fmla="*/ 231187 w 4257998"/>
              <a:gd name="connsiteY62" fmla="*/ 82813 h 458925"/>
              <a:gd name="connsiteX63" fmla="*/ 320902 w 4257998"/>
              <a:gd name="connsiteY63" fmla="*/ 62110 h 458925"/>
              <a:gd name="connsiteX64" fmla="*/ 386463 w 4257998"/>
              <a:gd name="connsiteY64" fmla="*/ 55209 h 458925"/>
              <a:gd name="connsiteX65" fmla="*/ 417518 w 4257998"/>
              <a:gd name="connsiteY65" fmla="*/ 62110 h 458925"/>
              <a:gd name="connsiteX66" fmla="*/ 472727 w 4257998"/>
              <a:gd name="connsiteY66" fmla="*/ 79363 h 458925"/>
              <a:gd name="connsiteX67" fmla="*/ 579695 w 4257998"/>
              <a:gd name="connsiteY67" fmla="*/ 103517 h 458925"/>
              <a:gd name="connsiteX68" fmla="*/ 717717 w 4257998"/>
              <a:gd name="connsiteY68" fmla="*/ 120769 h 458925"/>
              <a:gd name="connsiteX69" fmla="*/ 917850 w 4257998"/>
              <a:gd name="connsiteY69" fmla="*/ 141473 h 458925"/>
              <a:gd name="connsiteX70" fmla="*/ 1117983 w 4257998"/>
              <a:gd name="connsiteY70" fmla="*/ 151824 h 458925"/>
              <a:gd name="connsiteX71" fmla="*/ 1445787 w 4257998"/>
              <a:gd name="connsiteY71" fmla="*/ 165627 h 458925"/>
              <a:gd name="connsiteX72" fmla="*/ 1773590 w 4257998"/>
              <a:gd name="connsiteY72" fmla="*/ 172528 h 45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257998" h="458925">
                <a:moveTo>
                  <a:pt x="1773590" y="172528"/>
                </a:moveTo>
                <a:lnTo>
                  <a:pt x="2091043" y="169077"/>
                </a:lnTo>
                <a:lnTo>
                  <a:pt x="2360187" y="169077"/>
                </a:lnTo>
                <a:lnTo>
                  <a:pt x="2546517" y="169077"/>
                </a:lnTo>
                <a:lnTo>
                  <a:pt x="3257334" y="165627"/>
                </a:lnTo>
                <a:lnTo>
                  <a:pt x="3481621" y="165627"/>
                </a:lnTo>
                <a:lnTo>
                  <a:pt x="3657600" y="165627"/>
                </a:lnTo>
                <a:lnTo>
                  <a:pt x="3785270" y="162176"/>
                </a:lnTo>
                <a:lnTo>
                  <a:pt x="3902590" y="151824"/>
                </a:lnTo>
                <a:lnTo>
                  <a:pt x="3957799" y="144923"/>
                </a:lnTo>
                <a:lnTo>
                  <a:pt x="4013008" y="131121"/>
                </a:lnTo>
                <a:lnTo>
                  <a:pt x="4064766" y="110418"/>
                </a:lnTo>
                <a:lnTo>
                  <a:pt x="4119975" y="79363"/>
                </a:lnTo>
                <a:lnTo>
                  <a:pt x="4168283" y="41406"/>
                </a:lnTo>
                <a:lnTo>
                  <a:pt x="4199338" y="13802"/>
                </a:lnTo>
                <a:lnTo>
                  <a:pt x="4220042" y="0"/>
                </a:lnTo>
                <a:lnTo>
                  <a:pt x="4237295" y="0"/>
                </a:lnTo>
                <a:lnTo>
                  <a:pt x="4244196" y="0"/>
                </a:lnTo>
                <a:lnTo>
                  <a:pt x="4251097" y="3450"/>
                </a:lnTo>
                <a:lnTo>
                  <a:pt x="4254547" y="17252"/>
                </a:lnTo>
                <a:lnTo>
                  <a:pt x="4257998" y="34505"/>
                </a:lnTo>
                <a:lnTo>
                  <a:pt x="4230394" y="124220"/>
                </a:lnTo>
                <a:lnTo>
                  <a:pt x="4202789" y="203583"/>
                </a:lnTo>
                <a:lnTo>
                  <a:pt x="4164833" y="282946"/>
                </a:lnTo>
                <a:lnTo>
                  <a:pt x="4137228" y="327803"/>
                </a:lnTo>
                <a:lnTo>
                  <a:pt x="4102723" y="376111"/>
                </a:lnTo>
                <a:lnTo>
                  <a:pt x="4064766" y="414068"/>
                </a:lnTo>
                <a:lnTo>
                  <a:pt x="4037162" y="438221"/>
                </a:lnTo>
                <a:lnTo>
                  <a:pt x="4009557" y="455474"/>
                </a:lnTo>
                <a:lnTo>
                  <a:pt x="3985403" y="458925"/>
                </a:lnTo>
                <a:lnTo>
                  <a:pt x="3954348" y="455474"/>
                </a:lnTo>
                <a:lnTo>
                  <a:pt x="3888787" y="438221"/>
                </a:lnTo>
                <a:lnTo>
                  <a:pt x="3812875" y="410617"/>
                </a:lnTo>
                <a:lnTo>
                  <a:pt x="3750765" y="393364"/>
                </a:lnTo>
                <a:lnTo>
                  <a:pt x="3664501" y="389914"/>
                </a:lnTo>
                <a:lnTo>
                  <a:pt x="3409159" y="389914"/>
                </a:lnTo>
                <a:lnTo>
                  <a:pt x="3181421" y="389914"/>
                </a:lnTo>
                <a:lnTo>
                  <a:pt x="3043399" y="369210"/>
                </a:lnTo>
                <a:lnTo>
                  <a:pt x="2895024" y="369210"/>
                </a:lnTo>
                <a:lnTo>
                  <a:pt x="2698342" y="369210"/>
                </a:lnTo>
                <a:lnTo>
                  <a:pt x="2553418" y="369210"/>
                </a:lnTo>
                <a:lnTo>
                  <a:pt x="2115197" y="365760"/>
                </a:lnTo>
                <a:lnTo>
                  <a:pt x="1818448" y="369210"/>
                </a:lnTo>
                <a:lnTo>
                  <a:pt x="1431984" y="369210"/>
                </a:lnTo>
                <a:lnTo>
                  <a:pt x="1193895" y="369210"/>
                </a:lnTo>
                <a:lnTo>
                  <a:pt x="910949" y="369210"/>
                </a:lnTo>
                <a:lnTo>
                  <a:pt x="648706" y="369210"/>
                </a:lnTo>
                <a:lnTo>
                  <a:pt x="493430" y="369210"/>
                </a:lnTo>
                <a:lnTo>
                  <a:pt x="431320" y="365760"/>
                </a:lnTo>
                <a:lnTo>
                  <a:pt x="334704" y="358858"/>
                </a:lnTo>
                <a:lnTo>
                  <a:pt x="231187" y="338155"/>
                </a:lnTo>
                <a:lnTo>
                  <a:pt x="127670" y="300199"/>
                </a:lnTo>
                <a:lnTo>
                  <a:pt x="58659" y="269144"/>
                </a:lnTo>
                <a:lnTo>
                  <a:pt x="24154" y="244990"/>
                </a:lnTo>
                <a:lnTo>
                  <a:pt x="10351" y="231188"/>
                </a:lnTo>
                <a:lnTo>
                  <a:pt x="0" y="213935"/>
                </a:lnTo>
                <a:lnTo>
                  <a:pt x="0" y="200132"/>
                </a:lnTo>
                <a:lnTo>
                  <a:pt x="3450" y="182880"/>
                </a:lnTo>
                <a:lnTo>
                  <a:pt x="13802" y="172528"/>
                </a:lnTo>
                <a:lnTo>
                  <a:pt x="31055" y="155275"/>
                </a:lnTo>
                <a:lnTo>
                  <a:pt x="75912" y="131121"/>
                </a:lnTo>
                <a:lnTo>
                  <a:pt x="148374" y="103517"/>
                </a:lnTo>
                <a:lnTo>
                  <a:pt x="231187" y="82813"/>
                </a:lnTo>
                <a:lnTo>
                  <a:pt x="320902" y="62110"/>
                </a:lnTo>
                <a:lnTo>
                  <a:pt x="386463" y="55209"/>
                </a:lnTo>
                <a:lnTo>
                  <a:pt x="417518" y="62110"/>
                </a:lnTo>
                <a:lnTo>
                  <a:pt x="472727" y="79363"/>
                </a:lnTo>
                <a:lnTo>
                  <a:pt x="579695" y="103517"/>
                </a:lnTo>
                <a:lnTo>
                  <a:pt x="717717" y="120769"/>
                </a:lnTo>
                <a:lnTo>
                  <a:pt x="917850" y="141473"/>
                </a:lnTo>
                <a:lnTo>
                  <a:pt x="1117983" y="151824"/>
                </a:lnTo>
                <a:lnTo>
                  <a:pt x="1445787" y="165627"/>
                </a:lnTo>
                <a:lnTo>
                  <a:pt x="1773590" y="17252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AA68B6B2-E940-42A2-9BE2-2D6369A8E83D}"/>
              </a:ext>
            </a:extLst>
          </p:cNvPr>
          <p:cNvSpPr/>
          <p:nvPr/>
        </p:nvSpPr>
        <p:spPr>
          <a:xfrm>
            <a:off x="5726113" y="3540125"/>
            <a:ext cx="669925" cy="931863"/>
          </a:xfrm>
          <a:custGeom>
            <a:avLst/>
            <a:gdLst>
              <a:gd name="connsiteX0" fmla="*/ 333192 w 668890"/>
              <a:gd name="connsiteY0" fmla="*/ 571187 h 931937"/>
              <a:gd name="connsiteX1" fmla="*/ 265552 w 668890"/>
              <a:gd name="connsiteY1" fmla="*/ 463463 h 931937"/>
              <a:gd name="connsiteX2" fmla="*/ 167848 w 668890"/>
              <a:gd name="connsiteY2" fmla="*/ 305635 h 931937"/>
              <a:gd name="connsiteX3" fmla="*/ 55114 w 668890"/>
              <a:gd name="connsiteY3" fmla="*/ 122755 h 931937"/>
              <a:gd name="connsiteX4" fmla="*/ 5010 w 668890"/>
              <a:gd name="connsiteY4" fmla="*/ 40084 h 931937"/>
              <a:gd name="connsiteX5" fmla="*/ 0 w 668890"/>
              <a:gd name="connsiteY5" fmla="*/ 25052 h 931937"/>
              <a:gd name="connsiteX6" fmla="*/ 0 w 668890"/>
              <a:gd name="connsiteY6" fmla="*/ 10021 h 931937"/>
              <a:gd name="connsiteX7" fmla="*/ 2505 w 668890"/>
              <a:gd name="connsiteY7" fmla="*/ 2506 h 931937"/>
              <a:gd name="connsiteX8" fmla="*/ 10021 w 668890"/>
              <a:gd name="connsiteY8" fmla="*/ 0 h 931937"/>
              <a:gd name="connsiteX9" fmla="*/ 30062 w 668890"/>
              <a:gd name="connsiteY9" fmla="*/ 5011 h 931937"/>
              <a:gd name="connsiteX10" fmla="*/ 85177 w 668890"/>
              <a:gd name="connsiteY10" fmla="*/ 35073 h 931937"/>
              <a:gd name="connsiteX11" fmla="*/ 227973 w 668890"/>
              <a:gd name="connsiteY11" fmla="*/ 145302 h 931937"/>
              <a:gd name="connsiteX12" fmla="*/ 428390 w 668890"/>
              <a:gd name="connsiteY12" fmla="*/ 303130 h 931937"/>
              <a:gd name="connsiteX13" fmla="*/ 563671 w 668890"/>
              <a:gd name="connsiteY13" fmla="*/ 425885 h 931937"/>
              <a:gd name="connsiteX14" fmla="*/ 596239 w 668890"/>
              <a:gd name="connsiteY14" fmla="*/ 460958 h 931937"/>
              <a:gd name="connsiteX15" fmla="*/ 608765 w 668890"/>
              <a:gd name="connsiteY15" fmla="*/ 478495 h 931937"/>
              <a:gd name="connsiteX16" fmla="*/ 633817 w 668890"/>
              <a:gd name="connsiteY16" fmla="*/ 558661 h 931937"/>
              <a:gd name="connsiteX17" fmla="*/ 651353 w 668890"/>
              <a:gd name="connsiteY17" fmla="*/ 633817 h 931937"/>
              <a:gd name="connsiteX18" fmla="*/ 663879 w 668890"/>
              <a:gd name="connsiteY18" fmla="*/ 698953 h 931937"/>
              <a:gd name="connsiteX19" fmla="*/ 668890 w 668890"/>
              <a:gd name="connsiteY19" fmla="*/ 799161 h 931937"/>
              <a:gd name="connsiteX20" fmla="*/ 668890 w 668890"/>
              <a:gd name="connsiteY20" fmla="*/ 831729 h 931937"/>
              <a:gd name="connsiteX21" fmla="*/ 666384 w 668890"/>
              <a:gd name="connsiteY21" fmla="*/ 856781 h 931937"/>
              <a:gd name="connsiteX22" fmla="*/ 653858 w 668890"/>
              <a:gd name="connsiteY22" fmla="*/ 891853 h 931937"/>
              <a:gd name="connsiteX23" fmla="*/ 636322 w 668890"/>
              <a:gd name="connsiteY23" fmla="*/ 919411 h 931937"/>
              <a:gd name="connsiteX24" fmla="*/ 618785 w 668890"/>
              <a:gd name="connsiteY24" fmla="*/ 929432 h 931937"/>
              <a:gd name="connsiteX25" fmla="*/ 603754 w 668890"/>
              <a:gd name="connsiteY25" fmla="*/ 931937 h 931937"/>
              <a:gd name="connsiteX26" fmla="*/ 581207 w 668890"/>
              <a:gd name="connsiteY26" fmla="*/ 924421 h 931937"/>
              <a:gd name="connsiteX27" fmla="*/ 536114 w 668890"/>
              <a:gd name="connsiteY27" fmla="*/ 894359 h 931937"/>
              <a:gd name="connsiteX28" fmla="*/ 508556 w 668890"/>
              <a:gd name="connsiteY28" fmla="*/ 866801 h 931937"/>
              <a:gd name="connsiteX29" fmla="*/ 453442 w 668890"/>
              <a:gd name="connsiteY29" fmla="*/ 771604 h 931937"/>
              <a:gd name="connsiteX30" fmla="*/ 333192 w 668890"/>
              <a:gd name="connsiteY30" fmla="*/ 571187 h 93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68890" h="931937">
                <a:moveTo>
                  <a:pt x="333192" y="571187"/>
                </a:moveTo>
                <a:lnTo>
                  <a:pt x="265552" y="463463"/>
                </a:lnTo>
                <a:lnTo>
                  <a:pt x="167848" y="305635"/>
                </a:lnTo>
                <a:lnTo>
                  <a:pt x="55114" y="122755"/>
                </a:lnTo>
                <a:lnTo>
                  <a:pt x="5010" y="40084"/>
                </a:lnTo>
                <a:lnTo>
                  <a:pt x="0" y="25052"/>
                </a:lnTo>
                <a:lnTo>
                  <a:pt x="0" y="10021"/>
                </a:lnTo>
                <a:lnTo>
                  <a:pt x="2505" y="2506"/>
                </a:lnTo>
                <a:lnTo>
                  <a:pt x="10021" y="0"/>
                </a:lnTo>
                <a:lnTo>
                  <a:pt x="30062" y="5011"/>
                </a:lnTo>
                <a:lnTo>
                  <a:pt x="85177" y="35073"/>
                </a:lnTo>
                <a:lnTo>
                  <a:pt x="227973" y="145302"/>
                </a:lnTo>
                <a:lnTo>
                  <a:pt x="428390" y="303130"/>
                </a:lnTo>
                <a:lnTo>
                  <a:pt x="563671" y="425885"/>
                </a:lnTo>
                <a:lnTo>
                  <a:pt x="596239" y="460958"/>
                </a:lnTo>
                <a:lnTo>
                  <a:pt x="608765" y="478495"/>
                </a:lnTo>
                <a:lnTo>
                  <a:pt x="633817" y="558661"/>
                </a:lnTo>
                <a:lnTo>
                  <a:pt x="651353" y="633817"/>
                </a:lnTo>
                <a:lnTo>
                  <a:pt x="663879" y="698953"/>
                </a:lnTo>
                <a:lnTo>
                  <a:pt x="668890" y="799161"/>
                </a:lnTo>
                <a:lnTo>
                  <a:pt x="668890" y="831729"/>
                </a:lnTo>
                <a:lnTo>
                  <a:pt x="666384" y="856781"/>
                </a:lnTo>
                <a:lnTo>
                  <a:pt x="653858" y="891853"/>
                </a:lnTo>
                <a:lnTo>
                  <a:pt x="636322" y="919411"/>
                </a:lnTo>
                <a:lnTo>
                  <a:pt x="618785" y="929432"/>
                </a:lnTo>
                <a:lnTo>
                  <a:pt x="603754" y="931937"/>
                </a:lnTo>
                <a:lnTo>
                  <a:pt x="581207" y="924421"/>
                </a:lnTo>
                <a:lnTo>
                  <a:pt x="536114" y="894359"/>
                </a:lnTo>
                <a:lnTo>
                  <a:pt x="508556" y="866801"/>
                </a:lnTo>
                <a:lnTo>
                  <a:pt x="453442" y="771604"/>
                </a:lnTo>
                <a:lnTo>
                  <a:pt x="333192" y="5711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D78B2CC-0DAB-45D8-9F12-D5ED92C90068}"/>
              </a:ext>
            </a:extLst>
          </p:cNvPr>
          <p:cNvSpPr/>
          <p:nvPr/>
        </p:nvSpPr>
        <p:spPr>
          <a:xfrm>
            <a:off x="2479675" y="2798763"/>
            <a:ext cx="1077913" cy="1925637"/>
          </a:xfrm>
          <a:custGeom>
            <a:avLst/>
            <a:gdLst>
              <a:gd name="connsiteX0" fmla="*/ 789140 w 1077239"/>
              <a:gd name="connsiteY0" fmla="*/ 458452 h 1926503"/>
              <a:gd name="connsiteX1" fmla="*/ 839244 w 1077239"/>
              <a:gd name="connsiteY1" fmla="*/ 318161 h 1926503"/>
              <a:gd name="connsiteX2" fmla="*/ 886843 w 1077239"/>
              <a:gd name="connsiteY2" fmla="*/ 185385 h 1926503"/>
              <a:gd name="connsiteX3" fmla="*/ 946968 w 1077239"/>
              <a:gd name="connsiteY3" fmla="*/ 10020 h 1926503"/>
              <a:gd name="connsiteX4" fmla="*/ 1077239 w 1077239"/>
              <a:gd name="connsiteY4" fmla="*/ 0 h 1926503"/>
              <a:gd name="connsiteX5" fmla="*/ 1069723 w 1077239"/>
              <a:gd name="connsiteY5" fmla="*/ 405843 h 1926503"/>
              <a:gd name="connsiteX6" fmla="*/ 1029640 w 1077239"/>
              <a:gd name="connsiteY6" fmla="*/ 508556 h 1926503"/>
              <a:gd name="connsiteX7" fmla="*/ 941958 w 1077239"/>
              <a:gd name="connsiteY7" fmla="*/ 653858 h 1926503"/>
              <a:gd name="connsiteX8" fmla="*/ 836739 w 1077239"/>
              <a:gd name="connsiteY8" fmla="*/ 834233 h 1926503"/>
              <a:gd name="connsiteX9" fmla="*/ 731520 w 1077239"/>
              <a:gd name="connsiteY9" fmla="*/ 1014608 h 1926503"/>
              <a:gd name="connsiteX10" fmla="*/ 603755 w 1077239"/>
              <a:gd name="connsiteY10" fmla="*/ 1215024 h 1926503"/>
              <a:gd name="connsiteX11" fmla="*/ 450937 w 1077239"/>
              <a:gd name="connsiteY11" fmla="*/ 1440493 h 1926503"/>
              <a:gd name="connsiteX12" fmla="*/ 325677 w 1077239"/>
              <a:gd name="connsiteY12" fmla="*/ 1598321 h 1926503"/>
              <a:gd name="connsiteX13" fmla="*/ 180375 w 1077239"/>
              <a:gd name="connsiteY13" fmla="*/ 1768675 h 1926503"/>
              <a:gd name="connsiteX14" fmla="*/ 57620 w 1077239"/>
              <a:gd name="connsiteY14" fmla="*/ 1901450 h 1926503"/>
              <a:gd name="connsiteX15" fmla="*/ 30063 w 1077239"/>
              <a:gd name="connsiteY15" fmla="*/ 1923997 h 1926503"/>
              <a:gd name="connsiteX16" fmla="*/ 12526 w 1077239"/>
              <a:gd name="connsiteY16" fmla="*/ 1926503 h 1926503"/>
              <a:gd name="connsiteX17" fmla="*/ 0 w 1077239"/>
              <a:gd name="connsiteY17" fmla="*/ 1921492 h 1926503"/>
              <a:gd name="connsiteX18" fmla="*/ 0 w 1077239"/>
              <a:gd name="connsiteY18" fmla="*/ 1906461 h 1926503"/>
              <a:gd name="connsiteX19" fmla="*/ 22547 w 1077239"/>
              <a:gd name="connsiteY19" fmla="*/ 1861367 h 1926503"/>
              <a:gd name="connsiteX20" fmla="*/ 125261 w 1077239"/>
              <a:gd name="connsiteY20" fmla="*/ 1716065 h 1926503"/>
              <a:gd name="connsiteX21" fmla="*/ 205427 w 1077239"/>
              <a:gd name="connsiteY21" fmla="*/ 1598321 h 1926503"/>
              <a:gd name="connsiteX22" fmla="*/ 285594 w 1077239"/>
              <a:gd name="connsiteY22" fmla="*/ 1470555 h 1926503"/>
              <a:gd name="connsiteX23" fmla="*/ 383297 w 1077239"/>
              <a:gd name="connsiteY23" fmla="*/ 1310222 h 1926503"/>
              <a:gd name="connsiteX24" fmla="*/ 455948 w 1077239"/>
              <a:gd name="connsiteY24" fmla="*/ 1174941 h 1926503"/>
              <a:gd name="connsiteX25" fmla="*/ 526094 w 1077239"/>
              <a:gd name="connsiteY25" fmla="*/ 1042165 h 1926503"/>
              <a:gd name="connsiteX26" fmla="*/ 606260 w 1077239"/>
              <a:gd name="connsiteY26" fmla="*/ 881832 h 1926503"/>
              <a:gd name="connsiteX27" fmla="*/ 668890 w 1077239"/>
              <a:gd name="connsiteY27" fmla="*/ 746551 h 1926503"/>
              <a:gd name="connsiteX28" fmla="*/ 754067 w 1077239"/>
              <a:gd name="connsiteY28" fmla="*/ 548640 h 1926503"/>
              <a:gd name="connsiteX29" fmla="*/ 789140 w 1077239"/>
              <a:gd name="connsiteY29" fmla="*/ 458452 h 192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77239" h="1926503">
                <a:moveTo>
                  <a:pt x="789140" y="458452"/>
                </a:moveTo>
                <a:lnTo>
                  <a:pt x="839244" y="318161"/>
                </a:lnTo>
                <a:lnTo>
                  <a:pt x="886843" y="185385"/>
                </a:lnTo>
                <a:lnTo>
                  <a:pt x="946968" y="10020"/>
                </a:lnTo>
                <a:lnTo>
                  <a:pt x="1077239" y="0"/>
                </a:lnTo>
                <a:lnTo>
                  <a:pt x="1069723" y="405843"/>
                </a:lnTo>
                <a:lnTo>
                  <a:pt x="1029640" y="508556"/>
                </a:lnTo>
                <a:lnTo>
                  <a:pt x="941958" y="653858"/>
                </a:lnTo>
                <a:lnTo>
                  <a:pt x="836739" y="834233"/>
                </a:lnTo>
                <a:lnTo>
                  <a:pt x="731520" y="1014608"/>
                </a:lnTo>
                <a:lnTo>
                  <a:pt x="603755" y="1215024"/>
                </a:lnTo>
                <a:lnTo>
                  <a:pt x="450937" y="1440493"/>
                </a:lnTo>
                <a:lnTo>
                  <a:pt x="325677" y="1598321"/>
                </a:lnTo>
                <a:lnTo>
                  <a:pt x="180375" y="1768675"/>
                </a:lnTo>
                <a:lnTo>
                  <a:pt x="57620" y="1901450"/>
                </a:lnTo>
                <a:lnTo>
                  <a:pt x="30063" y="1923997"/>
                </a:lnTo>
                <a:lnTo>
                  <a:pt x="12526" y="1926503"/>
                </a:lnTo>
                <a:lnTo>
                  <a:pt x="0" y="1921492"/>
                </a:lnTo>
                <a:lnTo>
                  <a:pt x="0" y="1906461"/>
                </a:lnTo>
                <a:lnTo>
                  <a:pt x="22547" y="1861367"/>
                </a:lnTo>
                <a:lnTo>
                  <a:pt x="125261" y="1716065"/>
                </a:lnTo>
                <a:lnTo>
                  <a:pt x="205427" y="1598321"/>
                </a:lnTo>
                <a:lnTo>
                  <a:pt x="285594" y="1470555"/>
                </a:lnTo>
                <a:lnTo>
                  <a:pt x="383297" y="1310222"/>
                </a:lnTo>
                <a:lnTo>
                  <a:pt x="455948" y="1174941"/>
                </a:lnTo>
                <a:lnTo>
                  <a:pt x="526094" y="1042165"/>
                </a:lnTo>
                <a:lnTo>
                  <a:pt x="606260" y="881832"/>
                </a:lnTo>
                <a:lnTo>
                  <a:pt x="668890" y="746551"/>
                </a:lnTo>
                <a:lnTo>
                  <a:pt x="754067" y="548640"/>
                </a:lnTo>
                <a:lnTo>
                  <a:pt x="789140" y="45845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BF07574-C326-498D-B0AC-2FD14D594629}"/>
              </a:ext>
            </a:extLst>
          </p:cNvPr>
          <p:cNvSpPr/>
          <p:nvPr/>
        </p:nvSpPr>
        <p:spPr>
          <a:xfrm>
            <a:off x="3640138" y="3105150"/>
            <a:ext cx="531812" cy="620713"/>
          </a:xfrm>
          <a:custGeom>
            <a:avLst/>
            <a:gdLst>
              <a:gd name="connsiteX0" fmla="*/ 269082 w 531019"/>
              <a:gd name="connsiteY0" fmla="*/ 378619 h 621506"/>
              <a:gd name="connsiteX1" fmla="*/ 190500 w 531019"/>
              <a:gd name="connsiteY1" fmla="*/ 276225 h 621506"/>
              <a:gd name="connsiteX2" fmla="*/ 147638 w 531019"/>
              <a:gd name="connsiteY2" fmla="*/ 223838 h 621506"/>
              <a:gd name="connsiteX3" fmla="*/ 88107 w 531019"/>
              <a:gd name="connsiteY3" fmla="*/ 159544 h 621506"/>
              <a:gd name="connsiteX4" fmla="*/ 23813 w 531019"/>
              <a:gd name="connsiteY4" fmla="*/ 100013 h 621506"/>
              <a:gd name="connsiteX5" fmla="*/ 2382 w 531019"/>
              <a:gd name="connsiteY5" fmla="*/ 83344 h 621506"/>
              <a:gd name="connsiteX6" fmla="*/ 0 w 531019"/>
              <a:gd name="connsiteY6" fmla="*/ 0 h 621506"/>
              <a:gd name="connsiteX7" fmla="*/ 104775 w 531019"/>
              <a:gd name="connsiteY7" fmla="*/ 26194 h 621506"/>
              <a:gd name="connsiteX8" fmla="*/ 200025 w 531019"/>
              <a:gd name="connsiteY8" fmla="*/ 59531 h 621506"/>
              <a:gd name="connsiteX9" fmla="*/ 280988 w 531019"/>
              <a:gd name="connsiteY9" fmla="*/ 95250 h 621506"/>
              <a:gd name="connsiteX10" fmla="*/ 323850 w 531019"/>
              <a:gd name="connsiteY10" fmla="*/ 114300 h 621506"/>
              <a:gd name="connsiteX11" fmla="*/ 366713 w 531019"/>
              <a:gd name="connsiteY11" fmla="*/ 142875 h 621506"/>
              <a:gd name="connsiteX12" fmla="*/ 416719 w 531019"/>
              <a:gd name="connsiteY12" fmla="*/ 183356 h 621506"/>
              <a:gd name="connsiteX13" fmla="*/ 442913 w 531019"/>
              <a:gd name="connsiteY13" fmla="*/ 209550 h 621506"/>
              <a:gd name="connsiteX14" fmla="*/ 469107 w 531019"/>
              <a:gd name="connsiteY14" fmla="*/ 242888 h 621506"/>
              <a:gd name="connsiteX15" fmla="*/ 485775 w 531019"/>
              <a:gd name="connsiteY15" fmla="*/ 273844 h 621506"/>
              <a:gd name="connsiteX16" fmla="*/ 502444 w 531019"/>
              <a:gd name="connsiteY16" fmla="*/ 323850 h 621506"/>
              <a:gd name="connsiteX17" fmla="*/ 516732 w 531019"/>
              <a:gd name="connsiteY17" fmla="*/ 385763 h 621506"/>
              <a:gd name="connsiteX18" fmla="*/ 528638 w 531019"/>
              <a:gd name="connsiteY18" fmla="*/ 457200 h 621506"/>
              <a:gd name="connsiteX19" fmla="*/ 531019 w 531019"/>
              <a:gd name="connsiteY19" fmla="*/ 509588 h 621506"/>
              <a:gd name="connsiteX20" fmla="*/ 528638 w 531019"/>
              <a:gd name="connsiteY20" fmla="*/ 557213 h 621506"/>
              <a:gd name="connsiteX21" fmla="*/ 523875 w 531019"/>
              <a:gd name="connsiteY21" fmla="*/ 588169 h 621506"/>
              <a:gd name="connsiteX22" fmla="*/ 516732 w 531019"/>
              <a:gd name="connsiteY22" fmla="*/ 602456 h 621506"/>
              <a:gd name="connsiteX23" fmla="*/ 500063 w 531019"/>
              <a:gd name="connsiteY23" fmla="*/ 616744 h 621506"/>
              <a:gd name="connsiteX24" fmla="*/ 485775 w 531019"/>
              <a:gd name="connsiteY24" fmla="*/ 621506 h 621506"/>
              <a:gd name="connsiteX25" fmla="*/ 473869 w 531019"/>
              <a:gd name="connsiteY25" fmla="*/ 621506 h 621506"/>
              <a:gd name="connsiteX26" fmla="*/ 442913 w 531019"/>
              <a:gd name="connsiteY26" fmla="*/ 611981 h 621506"/>
              <a:gd name="connsiteX27" fmla="*/ 409575 w 531019"/>
              <a:gd name="connsiteY27" fmla="*/ 590550 h 621506"/>
              <a:gd name="connsiteX28" fmla="*/ 388144 w 531019"/>
              <a:gd name="connsiteY28" fmla="*/ 564356 h 621506"/>
              <a:gd name="connsiteX29" fmla="*/ 340519 w 531019"/>
              <a:gd name="connsiteY29" fmla="*/ 488156 h 621506"/>
              <a:gd name="connsiteX30" fmla="*/ 269082 w 531019"/>
              <a:gd name="connsiteY30" fmla="*/ 378619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31019" h="621506">
                <a:moveTo>
                  <a:pt x="269082" y="378619"/>
                </a:moveTo>
                <a:lnTo>
                  <a:pt x="190500" y="276225"/>
                </a:lnTo>
                <a:lnTo>
                  <a:pt x="147638" y="223838"/>
                </a:lnTo>
                <a:lnTo>
                  <a:pt x="88107" y="159544"/>
                </a:lnTo>
                <a:lnTo>
                  <a:pt x="23813" y="100013"/>
                </a:lnTo>
                <a:lnTo>
                  <a:pt x="2382" y="83344"/>
                </a:lnTo>
                <a:lnTo>
                  <a:pt x="0" y="0"/>
                </a:lnTo>
                <a:lnTo>
                  <a:pt x="104775" y="26194"/>
                </a:lnTo>
                <a:lnTo>
                  <a:pt x="200025" y="59531"/>
                </a:lnTo>
                <a:lnTo>
                  <a:pt x="280988" y="95250"/>
                </a:lnTo>
                <a:lnTo>
                  <a:pt x="323850" y="114300"/>
                </a:lnTo>
                <a:lnTo>
                  <a:pt x="366713" y="142875"/>
                </a:lnTo>
                <a:lnTo>
                  <a:pt x="416719" y="183356"/>
                </a:lnTo>
                <a:lnTo>
                  <a:pt x="442913" y="209550"/>
                </a:lnTo>
                <a:lnTo>
                  <a:pt x="469107" y="242888"/>
                </a:lnTo>
                <a:lnTo>
                  <a:pt x="485775" y="273844"/>
                </a:lnTo>
                <a:lnTo>
                  <a:pt x="502444" y="323850"/>
                </a:lnTo>
                <a:lnTo>
                  <a:pt x="516732" y="385763"/>
                </a:lnTo>
                <a:lnTo>
                  <a:pt x="528638" y="457200"/>
                </a:lnTo>
                <a:lnTo>
                  <a:pt x="531019" y="509588"/>
                </a:lnTo>
                <a:lnTo>
                  <a:pt x="528638" y="557213"/>
                </a:lnTo>
                <a:lnTo>
                  <a:pt x="523875" y="588169"/>
                </a:lnTo>
                <a:lnTo>
                  <a:pt x="516732" y="602456"/>
                </a:lnTo>
                <a:lnTo>
                  <a:pt x="500063" y="616744"/>
                </a:lnTo>
                <a:lnTo>
                  <a:pt x="485775" y="621506"/>
                </a:lnTo>
                <a:lnTo>
                  <a:pt x="473869" y="621506"/>
                </a:lnTo>
                <a:lnTo>
                  <a:pt x="442913" y="611981"/>
                </a:lnTo>
                <a:lnTo>
                  <a:pt x="409575" y="590550"/>
                </a:lnTo>
                <a:lnTo>
                  <a:pt x="388144" y="564356"/>
                </a:lnTo>
                <a:lnTo>
                  <a:pt x="340519" y="488156"/>
                </a:lnTo>
                <a:lnTo>
                  <a:pt x="269082" y="3786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F2CD82BC-C718-4978-9E84-A12F7A9586A9}"/>
              </a:ext>
            </a:extLst>
          </p:cNvPr>
          <p:cNvSpPr/>
          <p:nvPr/>
        </p:nvSpPr>
        <p:spPr>
          <a:xfrm>
            <a:off x="4706938" y="1430338"/>
            <a:ext cx="473075" cy="1470025"/>
          </a:xfrm>
          <a:custGeom>
            <a:avLst/>
            <a:gdLst>
              <a:gd name="connsiteX0" fmla="*/ 170354 w 473484"/>
              <a:gd name="connsiteY0" fmla="*/ 1069723 h 1470556"/>
              <a:gd name="connsiteX1" fmla="*/ 172859 w 473484"/>
              <a:gd name="connsiteY1" fmla="*/ 1470556 h 1470556"/>
              <a:gd name="connsiteX2" fmla="*/ 390812 w 473484"/>
              <a:gd name="connsiteY2" fmla="*/ 1437988 h 1470556"/>
              <a:gd name="connsiteX3" fmla="*/ 393317 w 473484"/>
              <a:gd name="connsiteY3" fmla="*/ 1162416 h 1470556"/>
              <a:gd name="connsiteX4" fmla="*/ 393317 w 473484"/>
              <a:gd name="connsiteY4" fmla="*/ 804171 h 1470556"/>
              <a:gd name="connsiteX5" fmla="*/ 395823 w 473484"/>
              <a:gd name="connsiteY5" fmla="*/ 671395 h 1470556"/>
              <a:gd name="connsiteX6" fmla="*/ 393317 w 473484"/>
              <a:gd name="connsiteY6" fmla="*/ 546135 h 1470556"/>
              <a:gd name="connsiteX7" fmla="*/ 395823 w 473484"/>
              <a:gd name="connsiteY7" fmla="*/ 518578 h 1470556"/>
              <a:gd name="connsiteX8" fmla="*/ 398328 w 473484"/>
              <a:gd name="connsiteY8" fmla="*/ 475989 h 1470556"/>
              <a:gd name="connsiteX9" fmla="*/ 403338 w 473484"/>
              <a:gd name="connsiteY9" fmla="*/ 438411 h 1470556"/>
              <a:gd name="connsiteX10" fmla="*/ 418369 w 473484"/>
              <a:gd name="connsiteY10" fmla="*/ 390812 h 1470556"/>
              <a:gd name="connsiteX11" fmla="*/ 438411 w 473484"/>
              <a:gd name="connsiteY11" fmla="*/ 345719 h 1470556"/>
              <a:gd name="connsiteX12" fmla="*/ 450937 w 473484"/>
              <a:gd name="connsiteY12" fmla="*/ 325677 h 1470556"/>
              <a:gd name="connsiteX13" fmla="*/ 463463 w 473484"/>
              <a:gd name="connsiteY13" fmla="*/ 300625 h 1470556"/>
              <a:gd name="connsiteX14" fmla="*/ 470979 w 473484"/>
              <a:gd name="connsiteY14" fmla="*/ 278078 h 1470556"/>
              <a:gd name="connsiteX15" fmla="*/ 473484 w 473484"/>
              <a:gd name="connsiteY15" fmla="*/ 260542 h 1470556"/>
              <a:gd name="connsiteX16" fmla="*/ 473484 w 473484"/>
              <a:gd name="connsiteY16" fmla="*/ 260542 h 1470556"/>
              <a:gd name="connsiteX17" fmla="*/ 465968 w 473484"/>
              <a:gd name="connsiteY17" fmla="*/ 225469 h 1470556"/>
              <a:gd name="connsiteX18" fmla="*/ 450937 w 473484"/>
              <a:gd name="connsiteY18" fmla="*/ 200417 h 1470556"/>
              <a:gd name="connsiteX19" fmla="*/ 433401 w 473484"/>
              <a:gd name="connsiteY19" fmla="*/ 185386 h 1470556"/>
              <a:gd name="connsiteX20" fmla="*/ 403338 w 473484"/>
              <a:gd name="connsiteY20" fmla="*/ 160333 h 1470556"/>
              <a:gd name="connsiteX21" fmla="*/ 348224 w 473484"/>
              <a:gd name="connsiteY21" fmla="*/ 122755 h 1470556"/>
              <a:gd name="connsiteX22" fmla="*/ 293109 w 473484"/>
              <a:gd name="connsiteY22" fmla="*/ 95198 h 1470556"/>
              <a:gd name="connsiteX23" fmla="*/ 232984 w 473484"/>
              <a:gd name="connsiteY23" fmla="*/ 70146 h 1470556"/>
              <a:gd name="connsiteX24" fmla="*/ 122755 w 473484"/>
              <a:gd name="connsiteY24" fmla="*/ 32568 h 1470556"/>
              <a:gd name="connsiteX25" fmla="*/ 67641 w 473484"/>
              <a:gd name="connsiteY25" fmla="*/ 15032 h 1470556"/>
              <a:gd name="connsiteX26" fmla="*/ 40083 w 473484"/>
              <a:gd name="connsiteY26" fmla="*/ 7516 h 1470556"/>
              <a:gd name="connsiteX27" fmla="*/ 22547 w 473484"/>
              <a:gd name="connsiteY27" fmla="*/ 0 h 1470556"/>
              <a:gd name="connsiteX28" fmla="*/ 12526 w 473484"/>
              <a:gd name="connsiteY28" fmla="*/ 0 h 1470556"/>
              <a:gd name="connsiteX29" fmla="*/ 2505 w 473484"/>
              <a:gd name="connsiteY29" fmla="*/ 5011 h 1470556"/>
              <a:gd name="connsiteX30" fmla="*/ 0 w 473484"/>
              <a:gd name="connsiteY30" fmla="*/ 22547 h 1470556"/>
              <a:gd name="connsiteX31" fmla="*/ 12526 w 473484"/>
              <a:gd name="connsiteY31" fmla="*/ 52610 h 1470556"/>
              <a:gd name="connsiteX32" fmla="*/ 37578 w 473484"/>
              <a:gd name="connsiteY32" fmla="*/ 80167 h 1470556"/>
              <a:gd name="connsiteX33" fmla="*/ 62630 w 473484"/>
              <a:gd name="connsiteY33" fmla="*/ 110229 h 1470556"/>
              <a:gd name="connsiteX34" fmla="*/ 85177 w 473484"/>
              <a:gd name="connsiteY34" fmla="*/ 142797 h 1470556"/>
              <a:gd name="connsiteX35" fmla="*/ 115240 w 473484"/>
              <a:gd name="connsiteY35" fmla="*/ 192901 h 1470556"/>
              <a:gd name="connsiteX36" fmla="*/ 137786 w 473484"/>
              <a:gd name="connsiteY36" fmla="*/ 245510 h 1470556"/>
              <a:gd name="connsiteX37" fmla="*/ 152818 w 473484"/>
              <a:gd name="connsiteY37" fmla="*/ 285594 h 1470556"/>
              <a:gd name="connsiteX38" fmla="*/ 167849 w 473484"/>
              <a:gd name="connsiteY38" fmla="*/ 358245 h 1470556"/>
              <a:gd name="connsiteX39" fmla="*/ 172859 w 473484"/>
              <a:gd name="connsiteY39" fmla="*/ 438411 h 1470556"/>
              <a:gd name="connsiteX40" fmla="*/ 170354 w 473484"/>
              <a:gd name="connsiteY40" fmla="*/ 739036 h 1470556"/>
              <a:gd name="connsiteX41" fmla="*/ 170354 w 473484"/>
              <a:gd name="connsiteY41" fmla="*/ 1069723 h 147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73484" h="1470556">
                <a:moveTo>
                  <a:pt x="170354" y="1069723"/>
                </a:moveTo>
                <a:lnTo>
                  <a:pt x="172859" y="1470556"/>
                </a:lnTo>
                <a:lnTo>
                  <a:pt x="390812" y="1437988"/>
                </a:lnTo>
                <a:lnTo>
                  <a:pt x="393317" y="1162416"/>
                </a:lnTo>
                <a:lnTo>
                  <a:pt x="393317" y="804171"/>
                </a:lnTo>
                <a:cubicBezTo>
                  <a:pt x="394152" y="759912"/>
                  <a:pt x="394988" y="715654"/>
                  <a:pt x="395823" y="671395"/>
                </a:cubicBezTo>
                <a:cubicBezTo>
                  <a:pt x="394988" y="629642"/>
                  <a:pt x="394152" y="587888"/>
                  <a:pt x="393317" y="546135"/>
                </a:cubicBezTo>
                <a:lnTo>
                  <a:pt x="395823" y="518578"/>
                </a:lnTo>
                <a:lnTo>
                  <a:pt x="398328" y="475989"/>
                </a:lnTo>
                <a:lnTo>
                  <a:pt x="403338" y="438411"/>
                </a:lnTo>
                <a:lnTo>
                  <a:pt x="418369" y="390812"/>
                </a:lnTo>
                <a:lnTo>
                  <a:pt x="438411" y="345719"/>
                </a:lnTo>
                <a:lnTo>
                  <a:pt x="450937" y="325677"/>
                </a:lnTo>
                <a:lnTo>
                  <a:pt x="463463" y="300625"/>
                </a:lnTo>
                <a:lnTo>
                  <a:pt x="470979" y="278078"/>
                </a:lnTo>
                <a:lnTo>
                  <a:pt x="473484" y="260542"/>
                </a:lnTo>
                <a:lnTo>
                  <a:pt x="473484" y="260542"/>
                </a:lnTo>
                <a:lnTo>
                  <a:pt x="465968" y="225469"/>
                </a:lnTo>
                <a:lnTo>
                  <a:pt x="450937" y="200417"/>
                </a:lnTo>
                <a:lnTo>
                  <a:pt x="433401" y="185386"/>
                </a:lnTo>
                <a:lnTo>
                  <a:pt x="403338" y="160333"/>
                </a:lnTo>
                <a:lnTo>
                  <a:pt x="348224" y="122755"/>
                </a:lnTo>
                <a:lnTo>
                  <a:pt x="293109" y="95198"/>
                </a:lnTo>
                <a:lnTo>
                  <a:pt x="232984" y="70146"/>
                </a:lnTo>
                <a:lnTo>
                  <a:pt x="122755" y="32568"/>
                </a:lnTo>
                <a:lnTo>
                  <a:pt x="67641" y="15032"/>
                </a:lnTo>
                <a:lnTo>
                  <a:pt x="40083" y="7516"/>
                </a:lnTo>
                <a:lnTo>
                  <a:pt x="22547" y="0"/>
                </a:lnTo>
                <a:lnTo>
                  <a:pt x="12526" y="0"/>
                </a:lnTo>
                <a:lnTo>
                  <a:pt x="2505" y="5011"/>
                </a:lnTo>
                <a:lnTo>
                  <a:pt x="0" y="22547"/>
                </a:lnTo>
                <a:lnTo>
                  <a:pt x="12526" y="52610"/>
                </a:lnTo>
                <a:lnTo>
                  <a:pt x="37578" y="80167"/>
                </a:lnTo>
                <a:lnTo>
                  <a:pt x="62630" y="110229"/>
                </a:lnTo>
                <a:lnTo>
                  <a:pt x="85177" y="142797"/>
                </a:lnTo>
                <a:lnTo>
                  <a:pt x="115240" y="192901"/>
                </a:lnTo>
                <a:lnTo>
                  <a:pt x="137786" y="245510"/>
                </a:lnTo>
                <a:lnTo>
                  <a:pt x="152818" y="285594"/>
                </a:lnTo>
                <a:lnTo>
                  <a:pt x="167849" y="358245"/>
                </a:lnTo>
                <a:lnTo>
                  <a:pt x="172859" y="438411"/>
                </a:lnTo>
                <a:lnTo>
                  <a:pt x="170354" y="739036"/>
                </a:lnTo>
                <a:lnTo>
                  <a:pt x="170354" y="10697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013000F-C092-4745-B51C-E5E20EC6E737}"/>
              </a:ext>
            </a:extLst>
          </p:cNvPr>
          <p:cNvSpPr/>
          <p:nvPr/>
        </p:nvSpPr>
        <p:spPr>
          <a:xfrm>
            <a:off x="4171950" y="2651125"/>
            <a:ext cx="1514475" cy="387350"/>
          </a:xfrm>
          <a:custGeom>
            <a:avLst/>
            <a:gdLst>
              <a:gd name="connsiteX0" fmla="*/ 1197488 w 1515649"/>
              <a:gd name="connsiteY0" fmla="*/ 253026 h 388307"/>
              <a:gd name="connsiteX1" fmla="*/ 982041 w 1515649"/>
              <a:gd name="connsiteY1" fmla="*/ 293109 h 388307"/>
              <a:gd name="connsiteX2" fmla="*/ 731520 w 1515649"/>
              <a:gd name="connsiteY2" fmla="*/ 335698 h 388307"/>
              <a:gd name="connsiteX3" fmla="*/ 551145 w 1515649"/>
              <a:gd name="connsiteY3" fmla="*/ 363255 h 388307"/>
              <a:gd name="connsiteX4" fmla="*/ 448432 w 1515649"/>
              <a:gd name="connsiteY4" fmla="*/ 378286 h 388307"/>
              <a:gd name="connsiteX5" fmla="*/ 398328 w 1515649"/>
              <a:gd name="connsiteY5" fmla="*/ 385802 h 388307"/>
              <a:gd name="connsiteX6" fmla="*/ 360750 w 1515649"/>
              <a:gd name="connsiteY6" fmla="*/ 388307 h 388307"/>
              <a:gd name="connsiteX7" fmla="*/ 323172 w 1515649"/>
              <a:gd name="connsiteY7" fmla="*/ 385802 h 388307"/>
              <a:gd name="connsiteX8" fmla="*/ 283088 w 1515649"/>
              <a:gd name="connsiteY8" fmla="*/ 380792 h 388307"/>
              <a:gd name="connsiteX9" fmla="*/ 245510 w 1515649"/>
              <a:gd name="connsiteY9" fmla="*/ 370771 h 388307"/>
              <a:gd name="connsiteX10" fmla="*/ 190396 w 1515649"/>
              <a:gd name="connsiteY10" fmla="*/ 348224 h 388307"/>
              <a:gd name="connsiteX11" fmla="*/ 142797 w 1515649"/>
              <a:gd name="connsiteY11" fmla="*/ 323172 h 388307"/>
              <a:gd name="connsiteX12" fmla="*/ 82672 w 1515649"/>
              <a:gd name="connsiteY12" fmla="*/ 283089 h 388307"/>
              <a:gd name="connsiteX13" fmla="*/ 40083 w 1515649"/>
              <a:gd name="connsiteY13" fmla="*/ 248016 h 388307"/>
              <a:gd name="connsiteX14" fmla="*/ 22547 w 1515649"/>
              <a:gd name="connsiteY14" fmla="*/ 232985 h 388307"/>
              <a:gd name="connsiteX15" fmla="*/ 15031 w 1515649"/>
              <a:gd name="connsiteY15" fmla="*/ 222964 h 388307"/>
              <a:gd name="connsiteX16" fmla="*/ 5011 w 1515649"/>
              <a:gd name="connsiteY16" fmla="*/ 202922 h 388307"/>
              <a:gd name="connsiteX17" fmla="*/ 0 w 1515649"/>
              <a:gd name="connsiteY17" fmla="*/ 185386 h 388307"/>
              <a:gd name="connsiteX18" fmla="*/ 0 w 1515649"/>
              <a:gd name="connsiteY18" fmla="*/ 172860 h 388307"/>
              <a:gd name="connsiteX19" fmla="*/ 7516 w 1515649"/>
              <a:gd name="connsiteY19" fmla="*/ 165344 h 388307"/>
              <a:gd name="connsiteX20" fmla="*/ 20042 w 1515649"/>
              <a:gd name="connsiteY20" fmla="*/ 165344 h 388307"/>
              <a:gd name="connsiteX21" fmla="*/ 55115 w 1515649"/>
              <a:gd name="connsiteY21" fmla="*/ 175365 h 388307"/>
              <a:gd name="connsiteX22" fmla="*/ 92693 w 1515649"/>
              <a:gd name="connsiteY22" fmla="*/ 187891 h 388307"/>
              <a:gd name="connsiteX23" fmla="*/ 130271 w 1515649"/>
              <a:gd name="connsiteY23" fmla="*/ 200417 h 388307"/>
              <a:gd name="connsiteX24" fmla="*/ 175365 w 1515649"/>
              <a:gd name="connsiteY24" fmla="*/ 210438 h 388307"/>
              <a:gd name="connsiteX25" fmla="*/ 230479 w 1515649"/>
              <a:gd name="connsiteY25" fmla="*/ 217953 h 388307"/>
              <a:gd name="connsiteX26" fmla="*/ 283088 w 1515649"/>
              <a:gd name="connsiteY26" fmla="*/ 220458 h 388307"/>
              <a:gd name="connsiteX27" fmla="*/ 328182 w 1515649"/>
              <a:gd name="connsiteY27" fmla="*/ 217953 h 388307"/>
              <a:gd name="connsiteX28" fmla="*/ 438411 w 1515649"/>
              <a:gd name="connsiteY28" fmla="*/ 202922 h 388307"/>
              <a:gd name="connsiteX29" fmla="*/ 591229 w 1515649"/>
              <a:gd name="connsiteY29" fmla="*/ 177870 h 388307"/>
              <a:gd name="connsiteX30" fmla="*/ 724005 w 1515649"/>
              <a:gd name="connsiteY30" fmla="*/ 152818 h 388307"/>
              <a:gd name="connsiteX31" fmla="*/ 911895 w 1515649"/>
              <a:gd name="connsiteY31" fmla="*/ 115240 h 388307"/>
              <a:gd name="connsiteX32" fmla="*/ 997072 w 1515649"/>
              <a:gd name="connsiteY32" fmla="*/ 100209 h 388307"/>
              <a:gd name="connsiteX33" fmla="*/ 1057197 w 1515649"/>
              <a:gd name="connsiteY33" fmla="*/ 82672 h 388307"/>
              <a:gd name="connsiteX34" fmla="*/ 1114817 w 1515649"/>
              <a:gd name="connsiteY34" fmla="*/ 60125 h 388307"/>
              <a:gd name="connsiteX35" fmla="*/ 1169931 w 1515649"/>
              <a:gd name="connsiteY35" fmla="*/ 32568 h 388307"/>
              <a:gd name="connsiteX36" fmla="*/ 1222540 w 1515649"/>
              <a:gd name="connsiteY36" fmla="*/ 7516 h 388307"/>
              <a:gd name="connsiteX37" fmla="*/ 1247592 w 1515649"/>
              <a:gd name="connsiteY37" fmla="*/ 0 h 388307"/>
              <a:gd name="connsiteX38" fmla="*/ 1267634 w 1515649"/>
              <a:gd name="connsiteY38" fmla="*/ 0 h 388307"/>
              <a:gd name="connsiteX39" fmla="*/ 1320243 w 1515649"/>
              <a:gd name="connsiteY39" fmla="*/ 7516 h 388307"/>
              <a:gd name="connsiteX40" fmla="*/ 1387884 w 1515649"/>
              <a:gd name="connsiteY40" fmla="*/ 25052 h 388307"/>
              <a:gd name="connsiteX41" fmla="*/ 1440493 w 1515649"/>
              <a:gd name="connsiteY41" fmla="*/ 42589 h 388307"/>
              <a:gd name="connsiteX42" fmla="*/ 1480577 w 1515649"/>
              <a:gd name="connsiteY42" fmla="*/ 62631 h 388307"/>
              <a:gd name="connsiteX43" fmla="*/ 1498113 w 1515649"/>
              <a:gd name="connsiteY43" fmla="*/ 77662 h 388307"/>
              <a:gd name="connsiteX44" fmla="*/ 1510639 w 1515649"/>
              <a:gd name="connsiteY44" fmla="*/ 92693 h 388307"/>
              <a:gd name="connsiteX45" fmla="*/ 1515649 w 1515649"/>
              <a:gd name="connsiteY45" fmla="*/ 107724 h 388307"/>
              <a:gd name="connsiteX46" fmla="*/ 1515649 w 1515649"/>
              <a:gd name="connsiteY46" fmla="*/ 127766 h 388307"/>
              <a:gd name="connsiteX47" fmla="*/ 1510639 w 1515649"/>
              <a:gd name="connsiteY47" fmla="*/ 145302 h 388307"/>
              <a:gd name="connsiteX48" fmla="*/ 1495608 w 1515649"/>
              <a:gd name="connsiteY48" fmla="*/ 172860 h 388307"/>
              <a:gd name="connsiteX49" fmla="*/ 1478071 w 1515649"/>
              <a:gd name="connsiteY49" fmla="*/ 192901 h 388307"/>
              <a:gd name="connsiteX50" fmla="*/ 1463040 w 1515649"/>
              <a:gd name="connsiteY50" fmla="*/ 202922 h 388307"/>
              <a:gd name="connsiteX51" fmla="*/ 1397905 w 1515649"/>
              <a:gd name="connsiteY51" fmla="*/ 215448 h 388307"/>
              <a:gd name="connsiteX52" fmla="*/ 1197488 w 1515649"/>
              <a:gd name="connsiteY52" fmla="*/ 253026 h 388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515649" h="388307">
                <a:moveTo>
                  <a:pt x="1197488" y="253026"/>
                </a:moveTo>
                <a:lnTo>
                  <a:pt x="982041" y="293109"/>
                </a:lnTo>
                <a:lnTo>
                  <a:pt x="731520" y="335698"/>
                </a:lnTo>
                <a:lnTo>
                  <a:pt x="551145" y="363255"/>
                </a:lnTo>
                <a:lnTo>
                  <a:pt x="448432" y="378286"/>
                </a:lnTo>
                <a:lnTo>
                  <a:pt x="398328" y="385802"/>
                </a:lnTo>
                <a:lnTo>
                  <a:pt x="360750" y="388307"/>
                </a:lnTo>
                <a:lnTo>
                  <a:pt x="323172" y="385802"/>
                </a:lnTo>
                <a:lnTo>
                  <a:pt x="283088" y="380792"/>
                </a:lnTo>
                <a:lnTo>
                  <a:pt x="245510" y="370771"/>
                </a:lnTo>
                <a:lnTo>
                  <a:pt x="190396" y="348224"/>
                </a:lnTo>
                <a:lnTo>
                  <a:pt x="142797" y="323172"/>
                </a:lnTo>
                <a:lnTo>
                  <a:pt x="82672" y="283089"/>
                </a:lnTo>
                <a:lnTo>
                  <a:pt x="40083" y="248016"/>
                </a:lnTo>
                <a:lnTo>
                  <a:pt x="22547" y="232985"/>
                </a:lnTo>
                <a:lnTo>
                  <a:pt x="15031" y="222964"/>
                </a:lnTo>
                <a:lnTo>
                  <a:pt x="5011" y="202922"/>
                </a:lnTo>
                <a:lnTo>
                  <a:pt x="0" y="185386"/>
                </a:lnTo>
                <a:lnTo>
                  <a:pt x="0" y="172860"/>
                </a:lnTo>
                <a:lnTo>
                  <a:pt x="7516" y="165344"/>
                </a:lnTo>
                <a:lnTo>
                  <a:pt x="20042" y="165344"/>
                </a:lnTo>
                <a:lnTo>
                  <a:pt x="55115" y="175365"/>
                </a:lnTo>
                <a:lnTo>
                  <a:pt x="92693" y="187891"/>
                </a:lnTo>
                <a:lnTo>
                  <a:pt x="130271" y="200417"/>
                </a:lnTo>
                <a:lnTo>
                  <a:pt x="175365" y="210438"/>
                </a:lnTo>
                <a:lnTo>
                  <a:pt x="230479" y="217953"/>
                </a:lnTo>
                <a:lnTo>
                  <a:pt x="283088" y="220458"/>
                </a:lnTo>
                <a:lnTo>
                  <a:pt x="328182" y="217953"/>
                </a:lnTo>
                <a:lnTo>
                  <a:pt x="438411" y="202922"/>
                </a:lnTo>
                <a:lnTo>
                  <a:pt x="591229" y="177870"/>
                </a:lnTo>
                <a:lnTo>
                  <a:pt x="724005" y="152818"/>
                </a:lnTo>
                <a:lnTo>
                  <a:pt x="911895" y="115240"/>
                </a:lnTo>
                <a:lnTo>
                  <a:pt x="997072" y="100209"/>
                </a:lnTo>
                <a:lnTo>
                  <a:pt x="1057197" y="82672"/>
                </a:lnTo>
                <a:lnTo>
                  <a:pt x="1114817" y="60125"/>
                </a:lnTo>
                <a:lnTo>
                  <a:pt x="1169931" y="32568"/>
                </a:lnTo>
                <a:lnTo>
                  <a:pt x="1222540" y="7516"/>
                </a:lnTo>
                <a:lnTo>
                  <a:pt x="1247592" y="0"/>
                </a:lnTo>
                <a:lnTo>
                  <a:pt x="1267634" y="0"/>
                </a:lnTo>
                <a:lnTo>
                  <a:pt x="1320243" y="7516"/>
                </a:lnTo>
                <a:lnTo>
                  <a:pt x="1387884" y="25052"/>
                </a:lnTo>
                <a:lnTo>
                  <a:pt x="1440493" y="42589"/>
                </a:lnTo>
                <a:lnTo>
                  <a:pt x="1480577" y="62631"/>
                </a:lnTo>
                <a:lnTo>
                  <a:pt x="1498113" y="77662"/>
                </a:lnTo>
                <a:lnTo>
                  <a:pt x="1510639" y="92693"/>
                </a:lnTo>
                <a:lnTo>
                  <a:pt x="1515649" y="107724"/>
                </a:lnTo>
                <a:lnTo>
                  <a:pt x="1515649" y="127766"/>
                </a:lnTo>
                <a:lnTo>
                  <a:pt x="1510639" y="145302"/>
                </a:lnTo>
                <a:lnTo>
                  <a:pt x="1495608" y="172860"/>
                </a:lnTo>
                <a:lnTo>
                  <a:pt x="1478071" y="192901"/>
                </a:lnTo>
                <a:lnTo>
                  <a:pt x="1463040" y="202922"/>
                </a:lnTo>
                <a:lnTo>
                  <a:pt x="1397905" y="215448"/>
                </a:lnTo>
                <a:lnTo>
                  <a:pt x="1197488" y="2530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E37599ED-F24D-4580-A6E2-33B143C11FDF}"/>
              </a:ext>
            </a:extLst>
          </p:cNvPr>
          <p:cNvSpPr/>
          <p:nvPr/>
        </p:nvSpPr>
        <p:spPr>
          <a:xfrm>
            <a:off x="4376738" y="3232150"/>
            <a:ext cx="1343025" cy="876300"/>
          </a:xfrm>
          <a:custGeom>
            <a:avLst/>
            <a:gdLst>
              <a:gd name="connsiteX0" fmla="*/ 663879 w 1342790"/>
              <a:gd name="connsiteY0" fmla="*/ 248015 h 876822"/>
              <a:gd name="connsiteX1" fmla="*/ 891853 w 1342790"/>
              <a:gd name="connsiteY1" fmla="*/ 205427 h 876822"/>
              <a:gd name="connsiteX2" fmla="*/ 934442 w 1342790"/>
              <a:gd name="connsiteY2" fmla="*/ 200417 h 876822"/>
              <a:gd name="connsiteX3" fmla="*/ 946968 w 1342790"/>
              <a:gd name="connsiteY3" fmla="*/ 200417 h 876822"/>
              <a:gd name="connsiteX4" fmla="*/ 959494 w 1342790"/>
              <a:gd name="connsiteY4" fmla="*/ 205427 h 876822"/>
              <a:gd name="connsiteX5" fmla="*/ 972020 w 1342790"/>
              <a:gd name="connsiteY5" fmla="*/ 212943 h 876822"/>
              <a:gd name="connsiteX6" fmla="*/ 984546 w 1342790"/>
              <a:gd name="connsiteY6" fmla="*/ 227974 h 876822"/>
              <a:gd name="connsiteX7" fmla="*/ 989556 w 1342790"/>
              <a:gd name="connsiteY7" fmla="*/ 240500 h 876822"/>
              <a:gd name="connsiteX8" fmla="*/ 992061 w 1342790"/>
              <a:gd name="connsiteY8" fmla="*/ 260541 h 876822"/>
              <a:gd name="connsiteX9" fmla="*/ 989556 w 1342790"/>
              <a:gd name="connsiteY9" fmla="*/ 283088 h 876822"/>
              <a:gd name="connsiteX10" fmla="*/ 954483 w 1342790"/>
              <a:gd name="connsiteY10" fmla="*/ 496031 h 876822"/>
              <a:gd name="connsiteX11" fmla="*/ 921916 w 1342790"/>
              <a:gd name="connsiteY11" fmla="*/ 698952 h 876822"/>
              <a:gd name="connsiteX12" fmla="*/ 914400 w 1342790"/>
              <a:gd name="connsiteY12" fmla="*/ 846760 h 876822"/>
              <a:gd name="connsiteX13" fmla="*/ 916905 w 1342790"/>
              <a:gd name="connsiteY13" fmla="*/ 859286 h 876822"/>
              <a:gd name="connsiteX14" fmla="*/ 949473 w 1342790"/>
              <a:gd name="connsiteY14" fmla="*/ 869306 h 876822"/>
              <a:gd name="connsiteX15" fmla="*/ 977030 w 1342790"/>
              <a:gd name="connsiteY15" fmla="*/ 876822 h 876822"/>
              <a:gd name="connsiteX16" fmla="*/ 989556 w 1342790"/>
              <a:gd name="connsiteY16" fmla="*/ 876822 h 876822"/>
              <a:gd name="connsiteX17" fmla="*/ 1004587 w 1342790"/>
              <a:gd name="connsiteY17" fmla="*/ 876822 h 876822"/>
              <a:gd name="connsiteX18" fmla="*/ 1029639 w 1342790"/>
              <a:gd name="connsiteY18" fmla="*/ 866801 h 876822"/>
              <a:gd name="connsiteX19" fmla="*/ 1052186 w 1342790"/>
              <a:gd name="connsiteY19" fmla="*/ 849265 h 876822"/>
              <a:gd name="connsiteX20" fmla="*/ 1077238 w 1342790"/>
              <a:gd name="connsiteY20" fmla="*/ 814192 h 876822"/>
              <a:gd name="connsiteX21" fmla="*/ 1102290 w 1342790"/>
              <a:gd name="connsiteY21" fmla="*/ 766593 h 876822"/>
              <a:gd name="connsiteX22" fmla="*/ 1119827 w 1342790"/>
              <a:gd name="connsiteY22" fmla="*/ 711478 h 876822"/>
              <a:gd name="connsiteX23" fmla="*/ 1162415 w 1342790"/>
              <a:gd name="connsiteY23" fmla="*/ 591229 h 876822"/>
              <a:gd name="connsiteX24" fmla="*/ 1207509 w 1342790"/>
              <a:gd name="connsiteY24" fmla="*/ 463463 h 876822"/>
              <a:gd name="connsiteX25" fmla="*/ 1240077 w 1342790"/>
              <a:gd name="connsiteY25" fmla="*/ 375781 h 876822"/>
              <a:gd name="connsiteX26" fmla="*/ 1257613 w 1342790"/>
              <a:gd name="connsiteY26" fmla="*/ 348224 h 876822"/>
              <a:gd name="connsiteX27" fmla="*/ 1292686 w 1342790"/>
              <a:gd name="connsiteY27" fmla="*/ 303130 h 876822"/>
              <a:gd name="connsiteX28" fmla="*/ 1320243 w 1342790"/>
              <a:gd name="connsiteY28" fmla="*/ 273067 h 876822"/>
              <a:gd name="connsiteX29" fmla="*/ 1335274 w 1342790"/>
              <a:gd name="connsiteY29" fmla="*/ 258036 h 876822"/>
              <a:gd name="connsiteX30" fmla="*/ 1342790 w 1342790"/>
              <a:gd name="connsiteY30" fmla="*/ 237995 h 876822"/>
              <a:gd name="connsiteX31" fmla="*/ 1340285 w 1342790"/>
              <a:gd name="connsiteY31" fmla="*/ 215448 h 876822"/>
              <a:gd name="connsiteX32" fmla="*/ 1340285 w 1342790"/>
              <a:gd name="connsiteY32" fmla="*/ 202922 h 876822"/>
              <a:gd name="connsiteX33" fmla="*/ 1327759 w 1342790"/>
              <a:gd name="connsiteY33" fmla="*/ 177870 h 876822"/>
              <a:gd name="connsiteX34" fmla="*/ 1310222 w 1342790"/>
              <a:gd name="connsiteY34" fmla="*/ 152818 h 876822"/>
              <a:gd name="connsiteX35" fmla="*/ 1275150 w 1342790"/>
              <a:gd name="connsiteY35" fmla="*/ 117745 h 876822"/>
              <a:gd name="connsiteX36" fmla="*/ 1217530 w 1342790"/>
              <a:gd name="connsiteY36" fmla="*/ 77661 h 876822"/>
              <a:gd name="connsiteX37" fmla="*/ 1134858 w 1342790"/>
              <a:gd name="connsiteY37" fmla="*/ 27557 h 876822"/>
              <a:gd name="connsiteX38" fmla="*/ 1087259 w 1342790"/>
              <a:gd name="connsiteY38" fmla="*/ 5010 h 876822"/>
              <a:gd name="connsiteX39" fmla="*/ 1074733 w 1342790"/>
              <a:gd name="connsiteY39" fmla="*/ 0 h 876822"/>
              <a:gd name="connsiteX40" fmla="*/ 1062207 w 1342790"/>
              <a:gd name="connsiteY40" fmla="*/ 0 h 876822"/>
              <a:gd name="connsiteX41" fmla="*/ 1017113 w 1342790"/>
              <a:gd name="connsiteY41" fmla="*/ 10021 h 876822"/>
              <a:gd name="connsiteX42" fmla="*/ 929431 w 1342790"/>
              <a:gd name="connsiteY42" fmla="*/ 40083 h 876822"/>
              <a:gd name="connsiteX43" fmla="*/ 911895 w 1342790"/>
              <a:gd name="connsiteY43" fmla="*/ 47599 h 876822"/>
              <a:gd name="connsiteX44" fmla="*/ 716489 w 1342790"/>
              <a:gd name="connsiteY44" fmla="*/ 80167 h 876822"/>
              <a:gd name="connsiteX45" fmla="*/ 303130 w 1342790"/>
              <a:gd name="connsiteY45" fmla="*/ 147807 h 876822"/>
              <a:gd name="connsiteX46" fmla="*/ 147807 w 1342790"/>
              <a:gd name="connsiteY46" fmla="*/ 170354 h 876822"/>
              <a:gd name="connsiteX47" fmla="*/ 0 w 1342790"/>
              <a:gd name="connsiteY47" fmla="*/ 180375 h 876822"/>
              <a:gd name="connsiteX48" fmla="*/ 65135 w 1342790"/>
              <a:gd name="connsiteY48" fmla="*/ 343213 h 876822"/>
              <a:gd name="connsiteX49" fmla="*/ 320666 w 1342790"/>
              <a:gd name="connsiteY49" fmla="*/ 305635 h 876822"/>
              <a:gd name="connsiteX50" fmla="*/ 663879 w 1342790"/>
              <a:gd name="connsiteY50" fmla="*/ 248015 h 87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42790" h="876822">
                <a:moveTo>
                  <a:pt x="663879" y="248015"/>
                </a:moveTo>
                <a:lnTo>
                  <a:pt x="891853" y="205427"/>
                </a:lnTo>
                <a:lnTo>
                  <a:pt x="934442" y="200417"/>
                </a:lnTo>
                <a:lnTo>
                  <a:pt x="946968" y="200417"/>
                </a:lnTo>
                <a:lnTo>
                  <a:pt x="959494" y="205427"/>
                </a:lnTo>
                <a:lnTo>
                  <a:pt x="972020" y="212943"/>
                </a:lnTo>
                <a:lnTo>
                  <a:pt x="984546" y="227974"/>
                </a:lnTo>
                <a:lnTo>
                  <a:pt x="989556" y="240500"/>
                </a:lnTo>
                <a:lnTo>
                  <a:pt x="992061" y="260541"/>
                </a:lnTo>
                <a:lnTo>
                  <a:pt x="989556" y="283088"/>
                </a:lnTo>
                <a:lnTo>
                  <a:pt x="954483" y="496031"/>
                </a:lnTo>
                <a:lnTo>
                  <a:pt x="921916" y="698952"/>
                </a:lnTo>
                <a:lnTo>
                  <a:pt x="914400" y="846760"/>
                </a:lnTo>
                <a:lnTo>
                  <a:pt x="916905" y="859286"/>
                </a:lnTo>
                <a:lnTo>
                  <a:pt x="949473" y="869306"/>
                </a:lnTo>
                <a:lnTo>
                  <a:pt x="977030" y="876822"/>
                </a:lnTo>
                <a:lnTo>
                  <a:pt x="989556" y="876822"/>
                </a:lnTo>
                <a:lnTo>
                  <a:pt x="1004587" y="876822"/>
                </a:lnTo>
                <a:lnTo>
                  <a:pt x="1029639" y="866801"/>
                </a:lnTo>
                <a:lnTo>
                  <a:pt x="1052186" y="849265"/>
                </a:lnTo>
                <a:lnTo>
                  <a:pt x="1077238" y="814192"/>
                </a:lnTo>
                <a:lnTo>
                  <a:pt x="1102290" y="766593"/>
                </a:lnTo>
                <a:lnTo>
                  <a:pt x="1119827" y="711478"/>
                </a:lnTo>
                <a:lnTo>
                  <a:pt x="1162415" y="591229"/>
                </a:lnTo>
                <a:lnTo>
                  <a:pt x="1207509" y="463463"/>
                </a:lnTo>
                <a:lnTo>
                  <a:pt x="1240077" y="375781"/>
                </a:lnTo>
                <a:lnTo>
                  <a:pt x="1257613" y="348224"/>
                </a:lnTo>
                <a:lnTo>
                  <a:pt x="1292686" y="303130"/>
                </a:lnTo>
                <a:lnTo>
                  <a:pt x="1320243" y="273067"/>
                </a:lnTo>
                <a:lnTo>
                  <a:pt x="1335274" y="258036"/>
                </a:lnTo>
                <a:lnTo>
                  <a:pt x="1342790" y="237995"/>
                </a:lnTo>
                <a:lnTo>
                  <a:pt x="1340285" y="215448"/>
                </a:lnTo>
                <a:lnTo>
                  <a:pt x="1340285" y="202922"/>
                </a:lnTo>
                <a:lnTo>
                  <a:pt x="1327759" y="177870"/>
                </a:lnTo>
                <a:lnTo>
                  <a:pt x="1310222" y="152818"/>
                </a:lnTo>
                <a:lnTo>
                  <a:pt x="1275150" y="117745"/>
                </a:lnTo>
                <a:lnTo>
                  <a:pt x="1217530" y="77661"/>
                </a:lnTo>
                <a:lnTo>
                  <a:pt x="1134858" y="27557"/>
                </a:lnTo>
                <a:lnTo>
                  <a:pt x="1087259" y="5010"/>
                </a:lnTo>
                <a:lnTo>
                  <a:pt x="1074733" y="0"/>
                </a:lnTo>
                <a:lnTo>
                  <a:pt x="1062207" y="0"/>
                </a:lnTo>
                <a:lnTo>
                  <a:pt x="1017113" y="10021"/>
                </a:lnTo>
                <a:lnTo>
                  <a:pt x="929431" y="40083"/>
                </a:lnTo>
                <a:lnTo>
                  <a:pt x="911895" y="47599"/>
                </a:lnTo>
                <a:lnTo>
                  <a:pt x="716489" y="80167"/>
                </a:lnTo>
                <a:lnTo>
                  <a:pt x="303130" y="147807"/>
                </a:lnTo>
                <a:lnTo>
                  <a:pt x="147807" y="170354"/>
                </a:lnTo>
                <a:lnTo>
                  <a:pt x="0" y="180375"/>
                </a:lnTo>
                <a:lnTo>
                  <a:pt x="65135" y="343213"/>
                </a:lnTo>
                <a:lnTo>
                  <a:pt x="320666" y="305635"/>
                </a:lnTo>
                <a:lnTo>
                  <a:pt x="663879" y="24801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131EB0C9-08C3-4FF0-9C2A-A69CF5553A3F}"/>
              </a:ext>
            </a:extLst>
          </p:cNvPr>
          <p:cNvSpPr/>
          <p:nvPr/>
        </p:nvSpPr>
        <p:spPr>
          <a:xfrm>
            <a:off x="4494213" y="3895725"/>
            <a:ext cx="871537" cy="265113"/>
          </a:xfrm>
          <a:custGeom>
            <a:avLst/>
            <a:gdLst>
              <a:gd name="connsiteX0" fmla="*/ 578702 w 871811"/>
              <a:gd name="connsiteY0" fmla="*/ 25052 h 265551"/>
              <a:gd name="connsiteX1" fmla="*/ 696447 w 871811"/>
              <a:gd name="connsiteY1" fmla="*/ 12526 h 265551"/>
              <a:gd name="connsiteX2" fmla="*/ 871811 w 871811"/>
              <a:gd name="connsiteY2" fmla="*/ 0 h 265551"/>
              <a:gd name="connsiteX3" fmla="*/ 856780 w 871811"/>
              <a:gd name="connsiteY3" fmla="*/ 207932 h 265551"/>
              <a:gd name="connsiteX4" fmla="*/ 794150 w 871811"/>
              <a:gd name="connsiteY4" fmla="*/ 192900 h 265551"/>
              <a:gd name="connsiteX5" fmla="*/ 751561 w 871811"/>
              <a:gd name="connsiteY5" fmla="*/ 185385 h 265551"/>
              <a:gd name="connsiteX6" fmla="*/ 701457 w 871811"/>
              <a:gd name="connsiteY6" fmla="*/ 182880 h 265551"/>
              <a:gd name="connsiteX7" fmla="*/ 628806 w 871811"/>
              <a:gd name="connsiteY7" fmla="*/ 182880 h 265551"/>
              <a:gd name="connsiteX8" fmla="*/ 538619 w 871811"/>
              <a:gd name="connsiteY8" fmla="*/ 187890 h 265551"/>
              <a:gd name="connsiteX9" fmla="*/ 410853 w 871811"/>
              <a:gd name="connsiteY9" fmla="*/ 200416 h 265551"/>
              <a:gd name="connsiteX10" fmla="*/ 288098 w 871811"/>
              <a:gd name="connsiteY10" fmla="*/ 215447 h 265551"/>
              <a:gd name="connsiteX11" fmla="*/ 157828 w 871811"/>
              <a:gd name="connsiteY11" fmla="*/ 235489 h 265551"/>
              <a:gd name="connsiteX12" fmla="*/ 0 w 871811"/>
              <a:gd name="connsiteY12" fmla="*/ 265551 h 265551"/>
              <a:gd name="connsiteX13" fmla="*/ 2505 w 871811"/>
              <a:gd name="connsiteY13" fmla="*/ 130270 h 265551"/>
              <a:gd name="connsiteX14" fmla="*/ 132776 w 871811"/>
              <a:gd name="connsiteY14" fmla="*/ 102713 h 265551"/>
              <a:gd name="connsiteX15" fmla="*/ 273067 w 871811"/>
              <a:gd name="connsiteY15" fmla="*/ 72650 h 265551"/>
              <a:gd name="connsiteX16" fmla="*/ 383296 w 871811"/>
              <a:gd name="connsiteY16" fmla="*/ 52609 h 265551"/>
              <a:gd name="connsiteX17" fmla="*/ 578702 w 871811"/>
              <a:gd name="connsiteY17" fmla="*/ 25052 h 26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71811" h="265551">
                <a:moveTo>
                  <a:pt x="578702" y="25052"/>
                </a:moveTo>
                <a:lnTo>
                  <a:pt x="696447" y="12526"/>
                </a:lnTo>
                <a:lnTo>
                  <a:pt x="871811" y="0"/>
                </a:lnTo>
                <a:lnTo>
                  <a:pt x="856780" y="207932"/>
                </a:lnTo>
                <a:lnTo>
                  <a:pt x="794150" y="192900"/>
                </a:lnTo>
                <a:lnTo>
                  <a:pt x="751561" y="185385"/>
                </a:lnTo>
                <a:lnTo>
                  <a:pt x="701457" y="182880"/>
                </a:lnTo>
                <a:lnTo>
                  <a:pt x="628806" y="182880"/>
                </a:lnTo>
                <a:lnTo>
                  <a:pt x="538619" y="187890"/>
                </a:lnTo>
                <a:lnTo>
                  <a:pt x="410853" y="200416"/>
                </a:lnTo>
                <a:lnTo>
                  <a:pt x="288098" y="215447"/>
                </a:lnTo>
                <a:lnTo>
                  <a:pt x="157828" y="235489"/>
                </a:lnTo>
                <a:lnTo>
                  <a:pt x="0" y="265551"/>
                </a:lnTo>
                <a:lnTo>
                  <a:pt x="2505" y="130270"/>
                </a:lnTo>
                <a:lnTo>
                  <a:pt x="132776" y="102713"/>
                </a:lnTo>
                <a:lnTo>
                  <a:pt x="273067" y="72650"/>
                </a:lnTo>
                <a:lnTo>
                  <a:pt x="383296" y="52609"/>
                </a:lnTo>
                <a:lnTo>
                  <a:pt x="578702" y="250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E0C2CD85-63E5-42B1-B9C8-E2BC0559654F}"/>
              </a:ext>
            </a:extLst>
          </p:cNvPr>
          <p:cNvSpPr/>
          <p:nvPr/>
        </p:nvSpPr>
        <p:spPr>
          <a:xfrm>
            <a:off x="3943350" y="4854575"/>
            <a:ext cx="1976438" cy="779463"/>
          </a:xfrm>
          <a:custGeom>
            <a:avLst/>
            <a:gdLst>
              <a:gd name="connsiteX0" fmla="*/ 1473061 w 1976608"/>
              <a:gd name="connsiteY0" fmla="*/ 320667 h 779119"/>
              <a:gd name="connsiteX1" fmla="*/ 1257614 w 1976608"/>
              <a:gd name="connsiteY1" fmla="*/ 413359 h 779119"/>
              <a:gd name="connsiteX2" fmla="*/ 1014609 w 1976608"/>
              <a:gd name="connsiteY2" fmla="*/ 506052 h 779119"/>
              <a:gd name="connsiteX3" fmla="*/ 804171 w 1976608"/>
              <a:gd name="connsiteY3" fmla="*/ 578703 h 779119"/>
              <a:gd name="connsiteX4" fmla="*/ 646343 w 1976608"/>
              <a:gd name="connsiteY4" fmla="*/ 631312 h 779119"/>
              <a:gd name="connsiteX5" fmla="*/ 583713 w 1976608"/>
              <a:gd name="connsiteY5" fmla="*/ 648848 h 779119"/>
              <a:gd name="connsiteX6" fmla="*/ 526094 w 1976608"/>
              <a:gd name="connsiteY6" fmla="*/ 668890 h 779119"/>
              <a:gd name="connsiteX7" fmla="*/ 486010 w 1976608"/>
              <a:gd name="connsiteY7" fmla="*/ 686427 h 779119"/>
              <a:gd name="connsiteX8" fmla="*/ 445927 w 1976608"/>
              <a:gd name="connsiteY8" fmla="*/ 718994 h 779119"/>
              <a:gd name="connsiteX9" fmla="*/ 418370 w 1976608"/>
              <a:gd name="connsiteY9" fmla="*/ 746551 h 779119"/>
              <a:gd name="connsiteX10" fmla="*/ 383297 w 1976608"/>
              <a:gd name="connsiteY10" fmla="*/ 766593 h 779119"/>
              <a:gd name="connsiteX11" fmla="*/ 350729 w 1976608"/>
              <a:gd name="connsiteY11" fmla="*/ 776614 h 779119"/>
              <a:gd name="connsiteX12" fmla="*/ 318162 w 1976608"/>
              <a:gd name="connsiteY12" fmla="*/ 779119 h 779119"/>
              <a:gd name="connsiteX13" fmla="*/ 288099 w 1976608"/>
              <a:gd name="connsiteY13" fmla="*/ 774109 h 779119"/>
              <a:gd name="connsiteX14" fmla="*/ 258037 w 1976608"/>
              <a:gd name="connsiteY14" fmla="*/ 761583 h 779119"/>
              <a:gd name="connsiteX15" fmla="*/ 222964 w 1976608"/>
              <a:gd name="connsiteY15" fmla="*/ 741541 h 779119"/>
              <a:gd name="connsiteX16" fmla="*/ 185386 w 1976608"/>
              <a:gd name="connsiteY16" fmla="*/ 711479 h 779119"/>
              <a:gd name="connsiteX17" fmla="*/ 130271 w 1976608"/>
              <a:gd name="connsiteY17" fmla="*/ 661374 h 779119"/>
              <a:gd name="connsiteX18" fmla="*/ 80167 w 1976608"/>
              <a:gd name="connsiteY18" fmla="*/ 603755 h 779119"/>
              <a:gd name="connsiteX19" fmla="*/ 35073 w 1976608"/>
              <a:gd name="connsiteY19" fmla="*/ 538619 h 779119"/>
              <a:gd name="connsiteX20" fmla="*/ 10021 w 1976608"/>
              <a:gd name="connsiteY20" fmla="*/ 488515 h 779119"/>
              <a:gd name="connsiteX21" fmla="*/ 0 w 1976608"/>
              <a:gd name="connsiteY21" fmla="*/ 450937 h 779119"/>
              <a:gd name="connsiteX22" fmla="*/ 0 w 1976608"/>
              <a:gd name="connsiteY22" fmla="*/ 420875 h 779119"/>
              <a:gd name="connsiteX23" fmla="*/ 2506 w 1976608"/>
              <a:gd name="connsiteY23" fmla="*/ 405844 h 779119"/>
              <a:gd name="connsiteX24" fmla="*/ 10021 w 1976608"/>
              <a:gd name="connsiteY24" fmla="*/ 400833 h 779119"/>
              <a:gd name="connsiteX25" fmla="*/ 17537 w 1976608"/>
              <a:gd name="connsiteY25" fmla="*/ 398328 h 779119"/>
              <a:gd name="connsiteX26" fmla="*/ 40084 w 1976608"/>
              <a:gd name="connsiteY26" fmla="*/ 405844 h 779119"/>
              <a:gd name="connsiteX27" fmla="*/ 97703 w 1976608"/>
              <a:gd name="connsiteY27" fmla="*/ 440916 h 779119"/>
              <a:gd name="connsiteX28" fmla="*/ 157828 w 1976608"/>
              <a:gd name="connsiteY28" fmla="*/ 475989 h 779119"/>
              <a:gd name="connsiteX29" fmla="*/ 210438 w 1976608"/>
              <a:gd name="connsiteY29" fmla="*/ 498536 h 779119"/>
              <a:gd name="connsiteX30" fmla="*/ 255531 w 1976608"/>
              <a:gd name="connsiteY30" fmla="*/ 513567 h 779119"/>
              <a:gd name="connsiteX31" fmla="*/ 285594 w 1976608"/>
              <a:gd name="connsiteY31" fmla="*/ 521083 h 779119"/>
              <a:gd name="connsiteX32" fmla="*/ 325677 w 1976608"/>
              <a:gd name="connsiteY32" fmla="*/ 521083 h 779119"/>
              <a:gd name="connsiteX33" fmla="*/ 385802 w 1976608"/>
              <a:gd name="connsiteY33" fmla="*/ 506052 h 779119"/>
              <a:gd name="connsiteX34" fmla="*/ 633817 w 1976608"/>
              <a:gd name="connsiteY34" fmla="*/ 435906 h 779119"/>
              <a:gd name="connsiteX35" fmla="*/ 886843 w 1976608"/>
              <a:gd name="connsiteY35" fmla="*/ 358245 h 779119"/>
              <a:gd name="connsiteX36" fmla="*/ 1039661 w 1976608"/>
              <a:gd name="connsiteY36" fmla="*/ 313151 h 779119"/>
              <a:gd name="connsiteX37" fmla="*/ 1222541 w 1976608"/>
              <a:gd name="connsiteY37" fmla="*/ 255531 h 779119"/>
              <a:gd name="connsiteX38" fmla="*/ 1493103 w 1976608"/>
              <a:gd name="connsiteY38" fmla="*/ 155323 h 779119"/>
              <a:gd name="connsiteX39" fmla="*/ 1763665 w 1976608"/>
              <a:gd name="connsiteY39" fmla="*/ 55115 h 779119"/>
              <a:gd name="connsiteX40" fmla="*/ 1908967 w 1976608"/>
              <a:gd name="connsiteY40" fmla="*/ 7516 h 779119"/>
              <a:gd name="connsiteX41" fmla="*/ 1939029 w 1976608"/>
              <a:gd name="connsiteY41" fmla="*/ 0 h 779119"/>
              <a:gd name="connsiteX42" fmla="*/ 1964082 w 1976608"/>
              <a:gd name="connsiteY42" fmla="*/ 0 h 779119"/>
              <a:gd name="connsiteX43" fmla="*/ 1974102 w 1976608"/>
              <a:gd name="connsiteY43" fmla="*/ 5011 h 779119"/>
              <a:gd name="connsiteX44" fmla="*/ 1976608 w 1976608"/>
              <a:gd name="connsiteY44" fmla="*/ 10021 h 779119"/>
              <a:gd name="connsiteX45" fmla="*/ 1976608 w 1976608"/>
              <a:gd name="connsiteY45" fmla="*/ 15031 h 779119"/>
              <a:gd name="connsiteX46" fmla="*/ 1974102 w 1976608"/>
              <a:gd name="connsiteY46" fmla="*/ 30063 h 779119"/>
              <a:gd name="connsiteX47" fmla="*/ 1949050 w 1976608"/>
              <a:gd name="connsiteY47" fmla="*/ 62630 h 779119"/>
              <a:gd name="connsiteX48" fmla="*/ 1906462 w 1976608"/>
              <a:gd name="connsiteY48" fmla="*/ 95198 h 779119"/>
              <a:gd name="connsiteX49" fmla="*/ 1696025 w 1976608"/>
              <a:gd name="connsiteY49" fmla="*/ 212943 h 779119"/>
              <a:gd name="connsiteX50" fmla="*/ 1473061 w 1976608"/>
              <a:gd name="connsiteY50" fmla="*/ 320667 h 77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76608" h="779119">
                <a:moveTo>
                  <a:pt x="1473061" y="320667"/>
                </a:moveTo>
                <a:lnTo>
                  <a:pt x="1257614" y="413359"/>
                </a:lnTo>
                <a:lnTo>
                  <a:pt x="1014609" y="506052"/>
                </a:lnTo>
                <a:lnTo>
                  <a:pt x="804171" y="578703"/>
                </a:lnTo>
                <a:lnTo>
                  <a:pt x="646343" y="631312"/>
                </a:lnTo>
                <a:lnTo>
                  <a:pt x="583713" y="648848"/>
                </a:lnTo>
                <a:lnTo>
                  <a:pt x="526094" y="668890"/>
                </a:lnTo>
                <a:lnTo>
                  <a:pt x="486010" y="686427"/>
                </a:lnTo>
                <a:lnTo>
                  <a:pt x="445927" y="718994"/>
                </a:lnTo>
                <a:lnTo>
                  <a:pt x="418370" y="746551"/>
                </a:lnTo>
                <a:lnTo>
                  <a:pt x="383297" y="766593"/>
                </a:lnTo>
                <a:lnTo>
                  <a:pt x="350729" y="776614"/>
                </a:lnTo>
                <a:lnTo>
                  <a:pt x="318162" y="779119"/>
                </a:lnTo>
                <a:lnTo>
                  <a:pt x="288099" y="774109"/>
                </a:lnTo>
                <a:lnTo>
                  <a:pt x="258037" y="761583"/>
                </a:lnTo>
                <a:lnTo>
                  <a:pt x="222964" y="741541"/>
                </a:lnTo>
                <a:lnTo>
                  <a:pt x="185386" y="711479"/>
                </a:lnTo>
                <a:lnTo>
                  <a:pt x="130271" y="661374"/>
                </a:lnTo>
                <a:lnTo>
                  <a:pt x="80167" y="603755"/>
                </a:lnTo>
                <a:lnTo>
                  <a:pt x="35073" y="538619"/>
                </a:lnTo>
                <a:lnTo>
                  <a:pt x="10021" y="488515"/>
                </a:lnTo>
                <a:lnTo>
                  <a:pt x="0" y="450937"/>
                </a:lnTo>
                <a:lnTo>
                  <a:pt x="0" y="420875"/>
                </a:lnTo>
                <a:lnTo>
                  <a:pt x="2506" y="405844"/>
                </a:lnTo>
                <a:lnTo>
                  <a:pt x="10021" y="400833"/>
                </a:lnTo>
                <a:lnTo>
                  <a:pt x="17537" y="398328"/>
                </a:lnTo>
                <a:lnTo>
                  <a:pt x="40084" y="405844"/>
                </a:lnTo>
                <a:lnTo>
                  <a:pt x="97703" y="440916"/>
                </a:lnTo>
                <a:lnTo>
                  <a:pt x="157828" y="475989"/>
                </a:lnTo>
                <a:lnTo>
                  <a:pt x="210438" y="498536"/>
                </a:lnTo>
                <a:lnTo>
                  <a:pt x="255531" y="513567"/>
                </a:lnTo>
                <a:lnTo>
                  <a:pt x="285594" y="521083"/>
                </a:lnTo>
                <a:lnTo>
                  <a:pt x="325677" y="521083"/>
                </a:lnTo>
                <a:lnTo>
                  <a:pt x="385802" y="506052"/>
                </a:lnTo>
                <a:lnTo>
                  <a:pt x="633817" y="435906"/>
                </a:lnTo>
                <a:lnTo>
                  <a:pt x="886843" y="358245"/>
                </a:lnTo>
                <a:lnTo>
                  <a:pt x="1039661" y="313151"/>
                </a:lnTo>
                <a:lnTo>
                  <a:pt x="1222541" y="255531"/>
                </a:lnTo>
                <a:lnTo>
                  <a:pt x="1493103" y="155323"/>
                </a:lnTo>
                <a:lnTo>
                  <a:pt x="1763665" y="55115"/>
                </a:lnTo>
                <a:lnTo>
                  <a:pt x="1908967" y="7516"/>
                </a:lnTo>
                <a:lnTo>
                  <a:pt x="1939029" y="0"/>
                </a:lnTo>
                <a:lnTo>
                  <a:pt x="1964082" y="0"/>
                </a:lnTo>
                <a:lnTo>
                  <a:pt x="1974102" y="5011"/>
                </a:lnTo>
                <a:lnTo>
                  <a:pt x="1976608" y="10021"/>
                </a:lnTo>
                <a:lnTo>
                  <a:pt x="1976608" y="15031"/>
                </a:lnTo>
                <a:lnTo>
                  <a:pt x="1974102" y="30063"/>
                </a:lnTo>
                <a:lnTo>
                  <a:pt x="1949050" y="62630"/>
                </a:lnTo>
                <a:lnTo>
                  <a:pt x="1906462" y="95198"/>
                </a:lnTo>
                <a:lnTo>
                  <a:pt x="1696025" y="212943"/>
                </a:lnTo>
                <a:lnTo>
                  <a:pt x="1473061" y="32066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736F2136-0BFB-4788-9BF6-2A2087970109}"/>
              </a:ext>
            </a:extLst>
          </p:cNvPr>
          <p:cNvSpPr/>
          <p:nvPr/>
        </p:nvSpPr>
        <p:spPr>
          <a:xfrm rot="16200000">
            <a:off x="4429919" y="3448844"/>
            <a:ext cx="4438650" cy="604838"/>
          </a:xfrm>
          <a:custGeom>
            <a:avLst/>
            <a:gdLst>
              <a:gd name="connsiteX0" fmla="*/ 1739153 w 4439322"/>
              <a:gd name="connsiteY0" fmla="*/ 319144 h 606014"/>
              <a:gd name="connsiteX1" fmla="*/ 2259105 w 4439322"/>
              <a:gd name="connsiteY1" fmla="*/ 319144 h 606014"/>
              <a:gd name="connsiteX2" fmla="*/ 2621280 w 4439322"/>
              <a:gd name="connsiteY2" fmla="*/ 319144 h 606014"/>
              <a:gd name="connsiteX3" fmla="*/ 3012141 w 4439322"/>
              <a:gd name="connsiteY3" fmla="*/ 315558 h 606014"/>
              <a:gd name="connsiteX4" fmla="*/ 3291840 w 4439322"/>
              <a:gd name="connsiteY4" fmla="*/ 315558 h 606014"/>
              <a:gd name="connsiteX5" fmla="*/ 3564367 w 4439322"/>
              <a:gd name="connsiteY5" fmla="*/ 304800 h 606014"/>
              <a:gd name="connsiteX6" fmla="*/ 3743661 w 4439322"/>
              <a:gd name="connsiteY6" fmla="*/ 297628 h 606014"/>
              <a:gd name="connsiteX7" fmla="*/ 3919369 w 4439322"/>
              <a:gd name="connsiteY7" fmla="*/ 294043 h 606014"/>
              <a:gd name="connsiteX8" fmla="*/ 3983915 w 4439322"/>
              <a:gd name="connsiteY8" fmla="*/ 290457 h 606014"/>
              <a:gd name="connsiteX9" fmla="*/ 4055633 w 4439322"/>
              <a:gd name="connsiteY9" fmla="*/ 279699 h 606014"/>
              <a:gd name="connsiteX10" fmla="*/ 4116593 w 4439322"/>
              <a:gd name="connsiteY10" fmla="*/ 265356 h 606014"/>
              <a:gd name="connsiteX11" fmla="*/ 4156037 w 4439322"/>
              <a:gd name="connsiteY11" fmla="*/ 247426 h 606014"/>
              <a:gd name="connsiteX12" fmla="*/ 4224169 w 4439322"/>
              <a:gd name="connsiteY12" fmla="*/ 200810 h 606014"/>
              <a:gd name="connsiteX13" fmla="*/ 4270785 w 4439322"/>
              <a:gd name="connsiteY13" fmla="*/ 161365 h 606014"/>
              <a:gd name="connsiteX14" fmla="*/ 4320988 w 4439322"/>
              <a:gd name="connsiteY14" fmla="*/ 103991 h 606014"/>
              <a:gd name="connsiteX15" fmla="*/ 4342503 w 4439322"/>
              <a:gd name="connsiteY15" fmla="*/ 50203 h 606014"/>
              <a:gd name="connsiteX16" fmla="*/ 4353261 w 4439322"/>
              <a:gd name="connsiteY16" fmla="*/ 28687 h 606014"/>
              <a:gd name="connsiteX17" fmla="*/ 4371190 w 4439322"/>
              <a:gd name="connsiteY17" fmla="*/ 3586 h 606014"/>
              <a:gd name="connsiteX18" fmla="*/ 4381948 w 4439322"/>
              <a:gd name="connsiteY18" fmla="*/ 0 h 606014"/>
              <a:gd name="connsiteX19" fmla="*/ 4396291 w 4439322"/>
              <a:gd name="connsiteY19" fmla="*/ 0 h 606014"/>
              <a:gd name="connsiteX20" fmla="*/ 4407049 w 4439322"/>
              <a:gd name="connsiteY20" fmla="*/ 10758 h 606014"/>
              <a:gd name="connsiteX21" fmla="*/ 4421393 w 4439322"/>
              <a:gd name="connsiteY21" fmla="*/ 32273 h 606014"/>
              <a:gd name="connsiteX22" fmla="*/ 4428564 w 4439322"/>
              <a:gd name="connsiteY22" fmla="*/ 50203 h 606014"/>
              <a:gd name="connsiteX23" fmla="*/ 4439322 w 4439322"/>
              <a:gd name="connsiteY23" fmla="*/ 93233 h 606014"/>
              <a:gd name="connsiteX24" fmla="*/ 4439322 w 4439322"/>
              <a:gd name="connsiteY24" fmla="*/ 147021 h 606014"/>
              <a:gd name="connsiteX25" fmla="*/ 4432150 w 4439322"/>
              <a:gd name="connsiteY25" fmla="*/ 204396 h 606014"/>
              <a:gd name="connsiteX26" fmla="*/ 4417807 w 4439322"/>
              <a:gd name="connsiteY26" fmla="*/ 261770 h 606014"/>
              <a:gd name="connsiteX27" fmla="*/ 4389120 w 4439322"/>
              <a:gd name="connsiteY27" fmla="*/ 337073 h 606014"/>
              <a:gd name="connsiteX28" fmla="*/ 4349675 w 4439322"/>
              <a:gd name="connsiteY28" fmla="*/ 408791 h 606014"/>
              <a:gd name="connsiteX29" fmla="*/ 4303058 w 4439322"/>
              <a:gd name="connsiteY29" fmla="*/ 476923 h 606014"/>
              <a:gd name="connsiteX30" fmla="*/ 4245684 w 4439322"/>
              <a:gd name="connsiteY30" fmla="*/ 541468 h 606014"/>
              <a:gd name="connsiteX31" fmla="*/ 4195482 w 4439322"/>
              <a:gd name="connsiteY31" fmla="*/ 584499 h 606014"/>
              <a:gd name="connsiteX32" fmla="*/ 4166795 w 4439322"/>
              <a:gd name="connsiteY32" fmla="*/ 602428 h 606014"/>
              <a:gd name="connsiteX33" fmla="*/ 4148865 w 4439322"/>
              <a:gd name="connsiteY33" fmla="*/ 606014 h 606014"/>
              <a:gd name="connsiteX34" fmla="*/ 4127350 w 4439322"/>
              <a:gd name="connsiteY34" fmla="*/ 606014 h 606014"/>
              <a:gd name="connsiteX35" fmla="*/ 4080734 w 4439322"/>
              <a:gd name="connsiteY35" fmla="*/ 591671 h 606014"/>
              <a:gd name="connsiteX36" fmla="*/ 4055633 w 4439322"/>
              <a:gd name="connsiteY36" fmla="*/ 577327 h 606014"/>
              <a:gd name="connsiteX37" fmla="*/ 4005430 w 4439322"/>
              <a:gd name="connsiteY37" fmla="*/ 559398 h 606014"/>
              <a:gd name="connsiteX38" fmla="*/ 3930127 w 4439322"/>
              <a:gd name="connsiteY38" fmla="*/ 545054 h 606014"/>
              <a:gd name="connsiteX39" fmla="*/ 3775934 w 4439322"/>
              <a:gd name="connsiteY39" fmla="*/ 545054 h 606014"/>
              <a:gd name="connsiteX40" fmla="*/ 3463962 w 4439322"/>
              <a:gd name="connsiteY40" fmla="*/ 545054 h 606014"/>
              <a:gd name="connsiteX41" fmla="*/ 3184263 w 4439322"/>
              <a:gd name="connsiteY41" fmla="*/ 545054 h 606014"/>
              <a:gd name="connsiteX42" fmla="*/ 2804160 w 4439322"/>
              <a:gd name="connsiteY42" fmla="*/ 545054 h 606014"/>
              <a:gd name="connsiteX43" fmla="*/ 2467087 w 4439322"/>
              <a:gd name="connsiteY43" fmla="*/ 545054 h 606014"/>
              <a:gd name="connsiteX44" fmla="*/ 2180216 w 4439322"/>
              <a:gd name="connsiteY44" fmla="*/ 545054 h 606014"/>
              <a:gd name="connsiteX45" fmla="*/ 1893345 w 4439322"/>
              <a:gd name="connsiteY45" fmla="*/ 545054 h 606014"/>
              <a:gd name="connsiteX46" fmla="*/ 1653091 w 4439322"/>
              <a:gd name="connsiteY46" fmla="*/ 545054 h 606014"/>
              <a:gd name="connsiteX47" fmla="*/ 1380564 w 4439322"/>
              <a:gd name="connsiteY47" fmla="*/ 545054 h 606014"/>
              <a:gd name="connsiteX48" fmla="*/ 1136724 w 4439322"/>
              <a:gd name="connsiteY48" fmla="*/ 545054 h 606014"/>
              <a:gd name="connsiteX49" fmla="*/ 950258 w 4439322"/>
              <a:gd name="connsiteY49" fmla="*/ 545054 h 606014"/>
              <a:gd name="connsiteX50" fmla="*/ 817581 w 4439322"/>
              <a:gd name="connsiteY50" fmla="*/ 548640 h 606014"/>
              <a:gd name="connsiteX51" fmla="*/ 749449 w 4439322"/>
              <a:gd name="connsiteY51" fmla="*/ 552226 h 606014"/>
              <a:gd name="connsiteX52" fmla="*/ 692075 w 4439322"/>
              <a:gd name="connsiteY52" fmla="*/ 559398 h 606014"/>
              <a:gd name="connsiteX53" fmla="*/ 609600 w 4439322"/>
              <a:gd name="connsiteY53" fmla="*/ 570156 h 606014"/>
              <a:gd name="connsiteX54" fmla="*/ 530710 w 4439322"/>
              <a:gd name="connsiteY54" fmla="*/ 584499 h 606014"/>
              <a:gd name="connsiteX55" fmla="*/ 512781 w 4439322"/>
              <a:gd name="connsiteY55" fmla="*/ 584499 h 606014"/>
              <a:gd name="connsiteX56" fmla="*/ 426720 w 4439322"/>
              <a:gd name="connsiteY56" fmla="*/ 570156 h 606014"/>
              <a:gd name="connsiteX57" fmla="*/ 372931 w 4439322"/>
              <a:gd name="connsiteY57" fmla="*/ 555812 h 606014"/>
              <a:gd name="connsiteX58" fmla="*/ 251011 w 4439322"/>
              <a:gd name="connsiteY58" fmla="*/ 512781 h 606014"/>
              <a:gd name="connsiteX59" fmla="*/ 175708 w 4439322"/>
              <a:gd name="connsiteY59" fmla="*/ 476923 h 606014"/>
              <a:gd name="connsiteX60" fmla="*/ 111162 w 4439322"/>
              <a:gd name="connsiteY60" fmla="*/ 441064 h 606014"/>
              <a:gd name="connsiteX61" fmla="*/ 53788 w 4439322"/>
              <a:gd name="connsiteY61" fmla="*/ 401619 h 606014"/>
              <a:gd name="connsiteX62" fmla="*/ 25101 w 4439322"/>
              <a:gd name="connsiteY62" fmla="*/ 376518 h 606014"/>
              <a:gd name="connsiteX63" fmla="*/ 7171 w 4439322"/>
              <a:gd name="connsiteY63" fmla="*/ 351417 h 606014"/>
              <a:gd name="connsiteX64" fmla="*/ 0 w 4439322"/>
              <a:gd name="connsiteY64" fmla="*/ 333487 h 606014"/>
              <a:gd name="connsiteX65" fmla="*/ 0 w 4439322"/>
              <a:gd name="connsiteY65" fmla="*/ 315558 h 606014"/>
              <a:gd name="connsiteX66" fmla="*/ 3585 w 4439322"/>
              <a:gd name="connsiteY66" fmla="*/ 297628 h 606014"/>
              <a:gd name="connsiteX67" fmla="*/ 17929 w 4439322"/>
              <a:gd name="connsiteY67" fmla="*/ 283285 h 606014"/>
              <a:gd name="connsiteX68" fmla="*/ 39444 w 4439322"/>
              <a:gd name="connsiteY68" fmla="*/ 268941 h 606014"/>
              <a:gd name="connsiteX69" fmla="*/ 71717 w 4439322"/>
              <a:gd name="connsiteY69" fmla="*/ 258184 h 606014"/>
              <a:gd name="connsiteX70" fmla="*/ 573741 w 4439322"/>
              <a:gd name="connsiteY70" fmla="*/ 311972 h 606014"/>
              <a:gd name="connsiteX71" fmla="*/ 634701 w 4439322"/>
              <a:gd name="connsiteY71" fmla="*/ 315558 h 606014"/>
              <a:gd name="connsiteX72" fmla="*/ 857025 w 4439322"/>
              <a:gd name="connsiteY72" fmla="*/ 319144 h 606014"/>
              <a:gd name="connsiteX73" fmla="*/ 1423595 w 4439322"/>
              <a:gd name="connsiteY73" fmla="*/ 319144 h 606014"/>
              <a:gd name="connsiteX74" fmla="*/ 1739153 w 4439322"/>
              <a:gd name="connsiteY74" fmla="*/ 319144 h 606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439322" h="606014">
                <a:moveTo>
                  <a:pt x="1739153" y="319144"/>
                </a:moveTo>
                <a:lnTo>
                  <a:pt x="2259105" y="319144"/>
                </a:lnTo>
                <a:lnTo>
                  <a:pt x="2621280" y="319144"/>
                </a:lnTo>
                <a:lnTo>
                  <a:pt x="3012141" y="315558"/>
                </a:lnTo>
                <a:lnTo>
                  <a:pt x="3291840" y="315558"/>
                </a:lnTo>
                <a:lnTo>
                  <a:pt x="3564367" y="304800"/>
                </a:lnTo>
                <a:lnTo>
                  <a:pt x="3743661" y="297628"/>
                </a:lnTo>
                <a:lnTo>
                  <a:pt x="3919369" y="294043"/>
                </a:lnTo>
                <a:lnTo>
                  <a:pt x="3983915" y="290457"/>
                </a:lnTo>
                <a:lnTo>
                  <a:pt x="4055633" y="279699"/>
                </a:lnTo>
                <a:lnTo>
                  <a:pt x="4116593" y="265356"/>
                </a:lnTo>
                <a:lnTo>
                  <a:pt x="4156037" y="247426"/>
                </a:lnTo>
                <a:lnTo>
                  <a:pt x="4224169" y="200810"/>
                </a:lnTo>
                <a:lnTo>
                  <a:pt x="4270785" y="161365"/>
                </a:lnTo>
                <a:lnTo>
                  <a:pt x="4320988" y="103991"/>
                </a:lnTo>
                <a:lnTo>
                  <a:pt x="4342503" y="50203"/>
                </a:lnTo>
                <a:lnTo>
                  <a:pt x="4353261" y="28687"/>
                </a:lnTo>
                <a:lnTo>
                  <a:pt x="4371190" y="3586"/>
                </a:lnTo>
                <a:lnTo>
                  <a:pt x="4381948" y="0"/>
                </a:lnTo>
                <a:lnTo>
                  <a:pt x="4396291" y="0"/>
                </a:lnTo>
                <a:lnTo>
                  <a:pt x="4407049" y="10758"/>
                </a:lnTo>
                <a:lnTo>
                  <a:pt x="4421393" y="32273"/>
                </a:lnTo>
                <a:lnTo>
                  <a:pt x="4428564" y="50203"/>
                </a:lnTo>
                <a:lnTo>
                  <a:pt x="4439322" y="93233"/>
                </a:lnTo>
                <a:lnTo>
                  <a:pt x="4439322" y="147021"/>
                </a:lnTo>
                <a:lnTo>
                  <a:pt x="4432150" y="204396"/>
                </a:lnTo>
                <a:lnTo>
                  <a:pt x="4417807" y="261770"/>
                </a:lnTo>
                <a:lnTo>
                  <a:pt x="4389120" y="337073"/>
                </a:lnTo>
                <a:lnTo>
                  <a:pt x="4349675" y="408791"/>
                </a:lnTo>
                <a:lnTo>
                  <a:pt x="4303058" y="476923"/>
                </a:lnTo>
                <a:lnTo>
                  <a:pt x="4245684" y="541468"/>
                </a:lnTo>
                <a:lnTo>
                  <a:pt x="4195482" y="584499"/>
                </a:lnTo>
                <a:lnTo>
                  <a:pt x="4166795" y="602428"/>
                </a:lnTo>
                <a:lnTo>
                  <a:pt x="4148865" y="606014"/>
                </a:lnTo>
                <a:lnTo>
                  <a:pt x="4127350" y="606014"/>
                </a:lnTo>
                <a:lnTo>
                  <a:pt x="4080734" y="591671"/>
                </a:lnTo>
                <a:lnTo>
                  <a:pt x="4055633" y="577327"/>
                </a:lnTo>
                <a:lnTo>
                  <a:pt x="4005430" y="559398"/>
                </a:lnTo>
                <a:lnTo>
                  <a:pt x="3930127" y="545054"/>
                </a:lnTo>
                <a:lnTo>
                  <a:pt x="3775934" y="545054"/>
                </a:lnTo>
                <a:lnTo>
                  <a:pt x="3463962" y="545054"/>
                </a:lnTo>
                <a:lnTo>
                  <a:pt x="3184263" y="545054"/>
                </a:lnTo>
                <a:lnTo>
                  <a:pt x="2804160" y="545054"/>
                </a:lnTo>
                <a:lnTo>
                  <a:pt x="2467087" y="545054"/>
                </a:lnTo>
                <a:lnTo>
                  <a:pt x="2180216" y="545054"/>
                </a:lnTo>
                <a:lnTo>
                  <a:pt x="1893345" y="545054"/>
                </a:lnTo>
                <a:lnTo>
                  <a:pt x="1653091" y="545054"/>
                </a:lnTo>
                <a:lnTo>
                  <a:pt x="1380564" y="545054"/>
                </a:lnTo>
                <a:lnTo>
                  <a:pt x="1136724" y="545054"/>
                </a:lnTo>
                <a:lnTo>
                  <a:pt x="950258" y="545054"/>
                </a:lnTo>
                <a:lnTo>
                  <a:pt x="817581" y="548640"/>
                </a:lnTo>
                <a:lnTo>
                  <a:pt x="749449" y="552226"/>
                </a:lnTo>
                <a:lnTo>
                  <a:pt x="692075" y="559398"/>
                </a:lnTo>
                <a:lnTo>
                  <a:pt x="609600" y="570156"/>
                </a:lnTo>
                <a:lnTo>
                  <a:pt x="530710" y="584499"/>
                </a:lnTo>
                <a:lnTo>
                  <a:pt x="512781" y="584499"/>
                </a:lnTo>
                <a:lnTo>
                  <a:pt x="426720" y="570156"/>
                </a:lnTo>
                <a:lnTo>
                  <a:pt x="372931" y="555812"/>
                </a:lnTo>
                <a:lnTo>
                  <a:pt x="251011" y="512781"/>
                </a:lnTo>
                <a:lnTo>
                  <a:pt x="175708" y="476923"/>
                </a:lnTo>
                <a:lnTo>
                  <a:pt x="111162" y="441064"/>
                </a:lnTo>
                <a:lnTo>
                  <a:pt x="53788" y="401619"/>
                </a:lnTo>
                <a:lnTo>
                  <a:pt x="25101" y="376518"/>
                </a:lnTo>
                <a:lnTo>
                  <a:pt x="7171" y="351417"/>
                </a:lnTo>
                <a:lnTo>
                  <a:pt x="0" y="333487"/>
                </a:lnTo>
                <a:lnTo>
                  <a:pt x="0" y="315558"/>
                </a:lnTo>
                <a:lnTo>
                  <a:pt x="3585" y="297628"/>
                </a:lnTo>
                <a:lnTo>
                  <a:pt x="17929" y="283285"/>
                </a:lnTo>
                <a:lnTo>
                  <a:pt x="39444" y="268941"/>
                </a:lnTo>
                <a:lnTo>
                  <a:pt x="71717" y="258184"/>
                </a:lnTo>
                <a:lnTo>
                  <a:pt x="573741" y="311972"/>
                </a:lnTo>
                <a:lnTo>
                  <a:pt x="634701" y="315558"/>
                </a:lnTo>
                <a:lnTo>
                  <a:pt x="857025" y="319144"/>
                </a:lnTo>
                <a:lnTo>
                  <a:pt x="1423595" y="319144"/>
                </a:lnTo>
                <a:lnTo>
                  <a:pt x="1739153" y="3191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56F8074-5ABD-47A2-931B-E33451A461FC}"/>
              </a:ext>
            </a:extLst>
          </p:cNvPr>
          <p:cNvSpPr/>
          <p:nvPr/>
        </p:nvSpPr>
        <p:spPr>
          <a:xfrm rot="16200000">
            <a:off x="5950744" y="5250656"/>
            <a:ext cx="781050" cy="649288"/>
          </a:xfrm>
          <a:custGeom>
            <a:avLst/>
            <a:gdLst>
              <a:gd name="connsiteX0" fmla="*/ 702469 w 781050"/>
              <a:gd name="connsiteY0" fmla="*/ 192881 h 650081"/>
              <a:gd name="connsiteX1" fmla="*/ 623888 w 781050"/>
              <a:gd name="connsiteY1" fmla="*/ 352425 h 650081"/>
              <a:gd name="connsiteX2" fmla="*/ 564357 w 781050"/>
              <a:gd name="connsiteY2" fmla="*/ 476250 h 650081"/>
              <a:gd name="connsiteX3" fmla="*/ 521494 w 781050"/>
              <a:gd name="connsiteY3" fmla="*/ 569119 h 650081"/>
              <a:gd name="connsiteX4" fmla="*/ 516732 w 781050"/>
              <a:gd name="connsiteY4" fmla="*/ 597694 h 650081"/>
              <a:gd name="connsiteX5" fmla="*/ 521494 w 781050"/>
              <a:gd name="connsiteY5" fmla="*/ 611981 h 650081"/>
              <a:gd name="connsiteX6" fmla="*/ 535782 w 781050"/>
              <a:gd name="connsiteY6" fmla="*/ 626269 h 650081"/>
              <a:gd name="connsiteX7" fmla="*/ 559594 w 781050"/>
              <a:gd name="connsiteY7" fmla="*/ 635794 h 650081"/>
              <a:gd name="connsiteX8" fmla="*/ 585788 w 781050"/>
              <a:gd name="connsiteY8" fmla="*/ 642937 h 650081"/>
              <a:gd name="connsiteX9" fmla="*/ 657225 w 781050"/>
              <a:gd name="connsiteY9" fmla="*/ 650081 h 650081"/>
              <a:gd name="connsiteX10" fmla="*/ 716757 w 781050"/>
              <a:gd name="connsiteY10" fmla="*/ 650081 h 650081"/>
              <a:gd name="connsiteX11" fmla="*/ 0 w 781050"/>
              <a:gd name="connsiteY11" fmla="*/ 631031 h 650081"/>
              <a:gd name="connsiteX12" fmla="*/ 28575 w 781050"/>
              <a:gd name="connsiteY12" fmla="*/ 604837 h 650081"/>
              <a:gd name="connsiteX13" fmla="*/ 66675 w 781050"/>
              <a:gd name="connsiteY13" fmla="*/ 585787 h 650081"/>
              <a:gd name="connsiteX14" fmla="*/ 95250 w 781050"/>
              <a:gd name="connsiteY14" fmla="*/ 578644 h 650081"/>
              <a:gd name="connsiteX15" fmla="*/ 140494 w 781050"/>
              <a:gd name="connsiteY15" fmla="*/ 566737 h 650081"/>
              <a:gd name="connsiteX16" fmla="*/ 183357 w 781050"/>
              <a:gd name="connsiteY16" fmla="*/ 552450 h 650081"/>
              <a:gd name="connsiteX17" fmla="*/ 235744 w 781050"/>
              <a:gd name="connsiteY17" fmla="*/ 523875 h 650081"/>
              <a:gd name="connsiteX18" fmla="*/ 290513 w 781050"/>
              <a:gd name="connsiteY18" fmla="*/ 483394 h 650081"/>
              <a:gd name="connsiteX19" fmla="*/ 407194 w 781050"/>
              <a:gd name="connsiteY19" fmla="*/ 361950 h 650081"/>
              <a:gd name="connsiteX20" fmla="*/ 521494 w 781050"/>
              <a:gd name="connsiteY20" fmla="*/ 240506 h 650081"/>
              <a:gd name="connsiteX21" fmla="*/ 659607 w 781050"/>
              <a:gd name="connsiteY21" fmla="*/ 95250 h 650081"/>
              <a:gd name="connsiteX22" fmla="*/ 721519 w 781050"/>
              <a:gd name="connsiteY22" fmla="*/ 30956 h 650081"/>
              <a:gd name="connsiteX23" fmla="*/ 754857 w 781050"/>
              <a:gd name="connsiteY23" fmla="*/ 4762 h 650081"/>
              <a:gd name="connsiteX24" fmla="*/ 769144 w 781050"/>
              <a:gd name="connsiteY24" fmla="*/ 0 h 650081"/>
              <a:gd name="connsiteX25" fmla="*/ 778669 w 781050"/>
              <a:gd name="connsiteY25" fmla="*/ 0 h 650081"/>
              <a:gd name="connsiteX26" fmla="*/ 781050 w 781050"/>
              <a:gd name="connsiteY26" fmla="*/ 4762 h 650081"/>
              <a:gd name="connsiteX27" fmla="*/ 781050 w 781050"/>
              <a:gd name="connsiteY27" fmla="*/ 16669 h 650081"/>
              <a:gd name="connsiteX28" fmla="*/ 754857 w 781050"/>
              <a:gd name="connsiteY28" fmla="*/ 78581 h 650081"/>
              <a:gd name="connsiteX29" fmla="*/ 702469 w 781050"/>
              <a:gd name="connsiteY29" fmla="*/ 192881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81050" h="650081">
                <a:moveTo>
                  <a:pt x="702469" y="192881"/>
                </a:moveTo>
                <a:lnTo>
                  <a:pt x="623888" y="352425"/>
                </a:lnTo>
                <a:lnTo>
                  <a:pt x="564357" y="476250"/>
                </a:lnTo>
                <a:lnTo>
                  <a:pt x="521494" y="569119"/>
                </a:lnTo>
                <a:lnTo>
                  <a:pt x="516732" y="597694"/>
                </a:lnTo>
                <a:lnTo>
                  <a:pt x="521494" y="611981"/>
                </a:lnTo>
                <a:lnTo>
                  <a:pt x="535782" y="626269"/>
                </a:lnTo>
                <a:lnTo>
                  <a:pt x="559594" y="635794"/>
                </a:lnTo>
                <a:lnTo>
                  <a:pt x="585788" y="642937"/>
                </a:lnTo>
                <a:lnTo>
                  <a:pt x="657225" y="650081"/>
                </a:lnTo>
                <a:lnTo>
                  <a:pt x="716757" y="650081"/>
                </a:lnTo>
                <a:lnTo>
                  <a:pt x="0" y="631031"/>
                </a:lnTo>
                <a:lnTo>
                  <a:pt x="28575" y="604837"/>
                </a:lnTo>
                <a:lnTo>
                  <a:pt x="66675" y="585787"/>
                </a:lnTo>
                <a:lnTo>
                  <a:pt x="95250" y="578644"/>
                </a:lnTo>
                <a:lnTo>
                  <a:pt x="140494" y="566737"/>
                </a:lnTo>
                <a:lnTo>
                  <a:pt x="183357" y="552450"/>
                </a:lnTo>
                <a:lnTo>
                  <a:pt x="235744" y="523875"/>
                </a:lnTo>
                <a:lnTo>
                  <a:pt x="290513" y="483394"/>
                </a:lnTo>
                <a:lnTo>
                  <a:pt x="407194" y="361950"/>
                </a:lnTo>
                <a:lnTo>
                  <a:pt x="521494" y="240506"/>
                </a:lnTo>
                <a:lnTo>
                  <a:pt x="659607" y="95250"/>
                </a:lnTo>
                <a:lnTo>
                  <a:pt x="721519" y="30956"/>
                </a:lnTo>
                <a:lnTo>
                  <a:pt x="754857" y="4762"/>
                </a:lnTo>
                <a:lnTo>
                  <a:pt x="769144" y="0"/>
                </a:lnTo>
                <a:lnTo>
                  <a:pt x="778669" y="0"/>
                </a:lnTo>
                <a:lnTo>
                  <a:pt x="781050" y="4762"/>
                </a:lnTo>
                <a:lnTo>
                  <a:pt x="781050" y="16669"/>
                </a:lnTo>
                <a:lnTo>
                  <a:pt x="754857" y="78581"/>
                </a:lnTo>
                <a:lnTo>
                  <a:pt x="702469" y="1928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9CB100F-42A2-41A1-B56F-59EC3485FBE7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430338"/>
            <a:ext cx="4905375" cy="4540250"/>
            <a:chOff x="2632075" y="1582738"/>
            <a:chExt cx="4903788" cy="4540250"/>
          </a:xfrm>
        </p:grpSpPr>
        <p:sp>
          <p:nvSpPr>
            <p:cNvPr id="19" name="フリーフォーム 61">
              <a:extLst>
                <a:ext uri="{FF2B5EF4-FFF2-40B4-BE49-F238E27FC236}">
                  <a16:creationId xmlns:a16="http://schemas.microsoft.com/office/drawing/2014/main" id="{B9CC6E68-EE75-4407-B9C7-784ED4C9248E}"/>
                </a:ext>
              </a:extLst>
            </p:cNvPr>
            <p:cNvSpPr/>
            <p:nvPr/>
          </p:nvSpPr>
          <p:spPr>
            <a:xfrm>
              <a:off x="2814578" y="2652713"/>
              <a:ext cx="1552073" cy="461962"/>
            </a:xfrm>
            <a:custGeom>
              <a:avLst/>
              <a:gdLst>
                <a:gd name="connsiteX0" fmla="*/ 1335881 w 1552575"/>
                <a:gd name="connsiteY0" fmla="*/ 264318 h 461962"/>
                <a:gd name="connsiteX1" fmla="*/ 1250156 w 1552575"/>
                <a:gd name="connsiteY1" fmla="*/ 283368 h 461962"/>
                <a:gd name="connsiteX2" fmla="*/ 1133475 w 1552575"/>
                <a:gd name="connsiteY2" fmla="*/ 307181 h 461962"/>
                <a:gd name="connsiteX3" fmla="*/ 1014412 w 1552575"/>
                <a:gd name="connsiteY3" fmla="*/ 330993 h 461962"/>
                <a:gd name="connsiteX4" fmla="*/ 719137 w 1552575"/>
                <a:gd name="connsiteY4" fmla="*/ 376237 h 461962"/>
                <a:gd name="connsiteX5" fmla="*/ 640556 w 1552575"/>
                <a:gd name="connsiteY5" fmla="*/ 392906 h 461962"/>
                <a:gd name="connsiteX6" fmla="*/ 561975 w 1552575"/>
                <a:gd name="connsiteY6" fmla="*/ 414337 h 461962"/>
                <a:gd name="connsiteX7" fmla="*/ 516731 w 1552575"/>
                <a:gd name="connsiteY7" fmla="*/ 431006 h 461962"/>
                <a:gd name="connsiteX8" fmla="*/ 481012 w 1552575"/>
                <a:gd name="connsiteY8" fmla="*/ 445293 h 461962"/>
                <a:gd name="connsiteX9" fmla="*/ 442912 w 1552575"/>
                <a:gd name="connsiteY9" fmla="*/ 457200 h 461962"/>
                <a:gd name="connsiteX10" fmla="*/ 407193 w 1552575"/>
                <a:gd name="connsiteY10" fmla="*/ 461962 h 461962"/>
                <a:gd name="connsiteX11" fmla="*/ 369093 w 1552575"/>
                <a:gd name="connsiteY11" fmla="*/ 461962 h 461962"/>
                <a:gd name="connsiteX12" fmla="*/ 333375 w 1552575"/>
                <a:gd name="connsiteY12" fmla="*/ 459581 h 461962"/>
                <a:gd name="connsiteX13" fmla="*/ 283368 w 1552575"/>
                <a:gd name="connsiteY13" fmla="*/ 445293 h 461962"/>
                <a:gd name="connsiteX14" fmla="*/ 247650 w 1552575"/>
                <a:gd name="connsiteY14" fmla="*/ 431006 h 461962"/>
                <a:gd name="connsiteX15" fmla="*/ 197643 w 1552575"/>
                <a:gd name="connsiteY15" fmla="*/ 402431 h 461962"/>
                <a:gd name="connsiteX16" fmla="*/ 109537 w 1552575"/>
                <a:gd name="connsiteY16" fmla="*/ 345281 h 461962"/>
                <a:gd name="connsiteX17" fmla="*/ 71437 w 1552575"/>
                <a:gd name="connsiteY17" fmla="*/ 314325 h 461962"/>
                <a:gd name="connsiteX18" fmla="*/ 45243 w 1552575"/>
                <a:gd name="connsiteY18" fmla="*/ 290512 h 461962"/>
                <a:gd name="connsiteX19" fmla="*/ 26193 w 1552575"/>
                <a:gd name="connsiteY19" fmla="*/ 269081 h 461962"/>
                <a:gd name="connsiteX20" fmla="*/ 11906 w 1552575"/>
                <a:gd name="connsiteY20" fmla="*/ 242887 h 461962"/>
                <a:gd name="connsiteX21" fmla="*/ 2381 w 1552575"/>
                <a:gd name="connsiteY21" fmla="*/ 216693 h 461962"/>
                <a:gd name="connsiteX22" fmla="*/ 0 w 1552575"/>
                <a:gd name="connsiteY22" fmla="*/ 195262 h 461962"/>
                <a:gd name="connsiteX23" fmla="*/ 2381 w 1552575"/>
                <a:gd name="connsiteY23" fmla="*/ 183356 h 461962"/>
                <a:gd name="connsiteX24" fmla="*/ 7143 w 1552575"/>
                <a:gd name="connsiteY24" fmla="*/ 178593 h 461962"/>
                <a:gd name="connsiteX25" fmla="*/ 21431 w 1552575"/>
                <a:gd name="connsiteY25" fmla="*/ 176212 h 461962"/>
                <a:gd name="connsiteX26" fmla="*/ 42862 w 1552575"/>
                <a:gd name="connsiteY26" fmla="*/ 185737 h 461962"/>
                <a:gd name="connsiteX27" fmla="*/ 80962 w 1552575"/>
                <a:gd name="connsiteY27" fmla="*/ 202406 h 461962"/>
                <a:gd name="connsiteX28" fmla="*/ 147637 w 1552575"/>
                <a:gd name="connsiteY28" fmla="*/ 226218 h 461962"/>
                <a:gd name="connsiteX29" fmla="*/ 219075 w 1552575"/>
                <a:gd name="connsiteY29" fmla="*/ 247650 h 461962"/>
                <a:gd name="connsiteX30" fmla="*/ 273843 w 1552575"/>
                <a:gd name="connsiteY30" fmla="*/ 259556 h 461962"/>
                <a:gd name="connsiteX31" fmla="*/ 330993 w 1552575"/>
                <a:gd name="connsiteY31" fmla="*/ 264318 h 461962"/>
                <a:gd name="connsiteX32" fmla="*/ 371475 w 1552575"/>
                <a:gd name="connsiteY32" fmla="*/ 261937 h 461962"/>
                <a:gd name="connsiteX33" fmla="*/ 538162 w 1552575"/>
                <a:gd name="connsiteY33" fmla="*/ 233362 h 461962"/>
                <a:gd name="connsiteX34" fmla="*/ 716756 w 1552575"/>
                <a:gd name="connsiteY34" fmla="*/ 197643 h 461962"/>
                <a:gd name="connsiteX35" fmla="*/ 845343 w 1552575"/>
                <a:gd name="connsiteY35" fmla="*/ 166687 h 461962"/>
                <a:gd name="connsiteX36" fmla="*/ 1083468 w 1552575"/>
                <a:gd name="connsiteY36" fmla="*/ 116681 h 461962"/>
                <a:gd name="connsiteX37" fmla="*/ 1133475 w 1552575"/>
                <a:gd name="connsiteY37" fmla="*/ 95250 h 461962"/>
                <a:gd name="connsiteX38" fmla="*/ 1181100 w 1552575"/>
                <a:gd name="connsiteY38" fmla="*/ 66675 h 461962"/>
                <a:gd name="connsiteX39" fmla="*/ 1223962 w 1552575"/>
                <a:gd name="connsiteY39" fmla="*/ 35718 h 461962"/>
                <a:gd name="connsiteX40" fmla="*/ 1252537 w 1552575"/>
                <a:gd name="connsiteY40" fmla="*/ 14287 h 461962"/>
                <a:gd name="connsiteX41" fmla="*/ 1276350 w 1552575"/>
                <a:gd name="connsiteY41" fmla="*/ 2381 h 461962"/>
                <a:gd name="connsiteX42" fmla="*/ 1304925 w 1552575"/>
                <a:gd name="connsiteY42" fmla="*/ 0 h 461962"/>
                <a:gd name="connsiteX43" fmla="*/ 1343025 w 1552575"/>
                <a:gd name="connsiteY43" fmla="*/ 7143 h 461962"/>
                <a:gd name="connsiteX44" fmla="*/ 1397793 w 1552575"/>
                <a:gd name="connsiteY44" fmla="*/ 28575 h 461962"/>
                <a:gd name="connsiteX45" fmla="*/ 1464468 w 1552575"/>
                <a:gd name="connsiteY45" fmla="*/ 69056 h 461962"/>
                <a:gd name="connsiteX46" fmla="*/ 1514475 w 1552575"/>
                <a:gd name="connsiteY46" fmla="*/ 104775 h 461962"/>
                <a:gd name="connsiteX47" fmla="*/ 1535906 w 1552575"/>
                <a:gd name="connsiteY47" fmla="*/ 123825 h 461962"/>
                <a:gd name="connsiteX48" fmla="*/ 1545431 w 1552575"/>
                <a:gd name="connsiteY48" fmla="*/ 138112 h 461962"/>
                <a:gd name="connsiteX49" fmla="*/ 1552575 w 1552575"/>
                <a:gd name="connsiteY49" fmla="*/ 154781 h 461962"/>
                <a:gd name="connsiteX50" fmla="*/ 1552575 w 1552575"/>
                <a:gd name="connsiteY50" fmla="*/ 166687 h 461962"/>
                <a:gd name="connsiteX51" fmla="*/ 1547812 w 1552575"/>
                <a:gd name="connsiteY51" fmla="*/ 183356 h 461962"/>
                <a:gd name="connsiteX52" fmla="*/ 1528762 w 1552575"/>
                <a:gd name="connsiteY52" fmla="*/ 204787 h 461962"/>
                <a:gd name="connsiteX53" fmla="*/ 1485900 w 1552575"/>
                <a:gd name="connsiteY53" fmla="*/ 223837 h 461962"/>
                <a:gd name="connsiteX54" fmla="*/ 1335881 w 1552575"/>
                <a:gd name="connsiteY54" fmla="*/ 264318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52575" h="461962">
                  <a:moveTo>
                    <a:pt x="1335881" y="264318"/>
                  </a:moveTo>
                  <a:lnTo>
                    <a:pt x="1250156" y="283368"/>
                  </a:lnTo>
                  <a:lnTo>
                    <a:pt x="1133475" y="307181"/>
                  </a:lnTo>
                  <a:lnTo>
                    <a:pt x="1014412" y="330993"/>
                  </a:lnTo>
                  <a:lnTo>
                    <a:pt x="719137" y="376237"/>
                  </a:lnTo>
                  <a:lnTo>
                    <a:pt x="640556" y="392906"/>
                  </a:lnTo>
                  <a:lnTo>
                    <a:pt x="561975" y="414337"/>
                  </a:lnTo>
                  <a:lnTo>
                    <a:pt x="516731" y="431006"/>
                  </a:lnTo>
                  <a:lnTo>
                    <a:pt x="481012" y="445293"/>
                  </a:lnTo>
                  <a:lnTo>
                    <a:pt x="442912" y="457200"/>
                  </a:lnTo>
                  <a:lnTo>
                    <a:pt x="407193" y="461962"/>
                  </a:lnTo>
                  <a:lnTo>
                    <a:pt x="369093" y="461962"/>
                  </a:lnTo>
                  <a:lnTo>
                    <a:pt x="333375" y="459581"/>
                  </a:lnTo>
                  <a:lnTo>
                    <a:pt x="283368" y="445293"/>
                  </a:lnTo>
                  <a:lnTo>
                    <a:pt x="247650" y="431006"/>
                  </a:lnTo>
                  <a:lnTo>
                    <a:pt x="197643" y="402431"/>
                  </a:lnTo>
                  <a:lnTo>
                    <a:pt x="109537" y="345281"/>
                  </a:lnTo>
                  <a:lnTo>
                    <a:pt x="71437" y="314325"/>
                  </a:lnTo>
                  <a:lnTo>
                    <a:pt x="45243" y="290512"/>
                  </a:lnTo>
                  <a:lnTo>
                    <a:pt x="26193" y="269081"/>
                  </a:lnTo>
                  <a:lnTo>
                    <a:pt x="11906" y="242887"/>
                  </a:lnTo>
                  <a:lnTo>
                    <a:pt x="2381" y="216693"/>
                  </a:lnTo>
                  <a:lnTo>
                    <a:pt x="0" y="195262"/>
                  </a:lnTo>
                  <a:lnTo>
                    <a:pt x="2381" y="183356"/>
                  </a:lnTo>
                  <a:lnTo>
                    <a:pt x="7143" y="178593"/>
                  </a:lnTo>
                  <a:lnTo>
                    <a:pt x="21431" y="176212"/>
                  </a:lnTo>
                  <a:lnTo>
                    <a:pt x="42862" y="185737"/>
                  </a:lnTo>
                  <a:lnTo>
                    <a:pt x="80962" y="202406"/>
                  </a:lnTo>
                  <a:lnTo>
                    <a:pt x="147637" y="226218"/>
                  </a:lnTo>
                  <a:lnTo>
                    <a:pt x="219075" y="247650"/>
                  </a:lnTo>
                  <a:lnTo>
                    <a:pt x="273843" y="259556"/>
                  </a:lnTo>
                  <a:lnTo>
                    <a:pt x="330993" y="264318"/>
                  </a:lnTo>
                  <a:lnTo>
                    <a:pt x="371475" y="261937"/>
                  </a:lnTo>
                  <a:lnTo>
                    <a:pt x="538162" y="233362"/>
                  </a:lnTo>
                  <a:lnTo>
                    <a:pt x="716756" y="197643"/>
                  </a:lnTo>
                  <a:lnTo>
                    <a:pt x="845343" y="166687"/>
                  </a:lnTo>
                  <a:lnTo>
                    <a:pt x="1083468" y="116681"/>
                  </a:lnTo>
                  <a:lnTo>
                    <a:pt x="1133475" y="95250"/>
                  </a:lnTo>
                  <a:lnTo>
                    <a:pt x="1181100" y="66675"/>
                  </a:lnTo>
                  <a:lnTo>
                    <a:pt x="1223962" y="35718"/>
                  </a:lnTo>
                  <a:lnTo>
                    <a:pt x="1252537" y="14287"/>
                  </a:lnTo>
                  <a:lnTo>
                    <a:pt x="1276350" y="2381"/>
                  </a:lnTo>
                  <a:lnTo>
                    <a:pt x="1304925" y="0"/>
                  </a:lnTo>
                  <a:lnTo>
                    <a:pt x="1343025" y="7143"/>
                  </a:lnTo>
                  <a:lnTo>
                    <a:pt x="1397793" y="28575"/>
                  </a:lnTo>
                  <a:lnTo>
                    <a:pt x="1464468" y="69056"/>
                  </a:lnTo>
                  <a:lnTo>
                    <a:pt x="1514475" y="104775"/>
                  </a:lnTo>
                  <a:lnTo>
                    <a:pt x="1535906" y="123825"/>
                  </a:lnTo>
                  <a:lnTo>
                    <a:pt x="1545431" y="138112"/>
                  </a:lnTo>
                  <a:lnTo>
                    <a:pt x="1552575" y="154781"/>
                  </a:lnTo>
                  <a:lnTo>
                    <a:pt x="1552575" y="166687"/>
                  </a:lnTo>
                  <a:lnTo>
                    <a:pt x="1547812" y="183356"/>
                  </a:lnTo>
                  <a:lnTo>
                    <a:pt x="1528762" y="204787"/>
                  </a:lnTo>
                  <a:lnTo>
                    <a:pt x="1485900" y="223837"/>
                  </a:lnTo>
                  <a:lnTo>
                    <a:pt x="1335881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4">
              <a:extLst>
                <a:ext uri="{FF2B5EF4-FFF2-40B4-BE49-F238E27FC236}">
                  <a16:creationId xmlns:a16="http://schemas.microsoft.com/office/drawing/2014/main" id="{ACA3099B-38EA-476B-986A-0F578B7CB83C}"/>
                </a:ext>
              </a:extLst>
            </p:cNvPr>
            <p:cNvSpPr/>
            <p:nvPr/>
          </p:nvSpPr>
          <p:spPr>
            <a:xfrm>
              <a:off x="4212713" y="2155825"/>
              <a:ext cx="1769489" cy="385763"/>
            </a:xfrm>
            <a:custGeom>
              <a:avLst/>
              <a:gdLst>
                <a:gd name="connsiteX0" fmla="*/ 771603 w 1768675"/>
                <a:gd name="connsiteY0" fmla="*/ 142797 h 385802"/>
                <a:gd name="connsiteX1" fmla="*/ 603755 w 1768675"/>
                <a:gd name="connsiteY1" fmla="*/ 177870 h 385802"/>
                <a:gd name="connsiteX2" fmla="*/ 503546 w 1768675"/>
                <a:gd name="connsiteY2" fmla="*/ 197912 h 385802"/>
                <a:gd name="connsiteX3" fmla="*/ 420875 w 1768675"/>
                <a:gd name="connsiteY3" fmla="*/ 210438 h 385802"/>
                <a:gd name="connsiteX4" fmla="*/ 358244 w 1768675"/>
                <a:gd name="connsiteY4" fmla="*/ 217953 h 385802"/>
                <a:gd name="connsiteX5" fmla="*/ 313151 w 1768675"/>
                <a:gd name="connsiteY5" fmla="*/ 220458 h 385802"/>
                <a:gd name="connsiteX6" fmla="*/ 270562 w 1768675"/>
                <a:gd name="connsiteY6" fmla="*/ 220458 h 385802"/>
                <a:gd name="connsiteX7" fmla="*/ 230479 w 1768675"/>
                <a:gd name="connsiteY7" fmla="*/ 217953 h 385802"/>
                <a:gd name="connsiteX8" fmla="*/ 155323 w 1768675"/>
                <a:gd name="connsiteY8" fmla="*/ 205427 h 385802"/>
                <a:gd name="connsiteX9" fmla="*/ 75156 w 1768675"/>
                <a:gd name="connsiteY9" fmla="*/ 182880 h 385802"/>
                <a:gd name="connsiteX10" fmla="*/ 32568 w 1768675"/>
                <a:gd name="connsiteY10" fmla="*/ 170354 h 385802"/>
                <a:gd name="connsiteX11" fmla="*/ 15031 w 1768675"/>
                <a:gd name="connsiteY11" fmla="*/ 170354 h 385802"/>
                <a:gd name="connsiteX12" fmla="*/ 5010 w 1768675"/>
                <a:gd name="connsiteY12" fmla="*/ 172860 h 385802"/>
                <a:gd name="connsiteX13" fmla="*/ 0 w 1768675"/>
                <a:gd name="connsiteY13" fmla="*/ 180375 h 385802"/>
                <a:gd name="connsiteX14" fmla="*/ 5010 w 1768675"/>
                <a:gd name="connsiteY14" fmla="*/ 200417 h 385802"/>
                <a:gd name="connsiteX15" fmla="*/ 17537 w 1768675"/>
                <a:gd name="connsiteY15" fmla="*/ 222964 h 385802"/>
                <a:gd name="connsiteX16" fmla="*/ 57620 w 1768675"/>
                <a:gd name="connsiteY16" fmla="*/ 255531 h 385802"/>
                <a:gd name="connsiteX17" fmla="*/ 110229 w 1768675"/>
                <a:gd name="connsiteY17" fmla="*/ 293109 h 385802"/>
                <a:gd name="connsiteX18" fmla="*/ 162838 w 1768675"/>
                <a:gd name="connsiteY18" fmla="*/ 325677 h 385802"/>
                <a:gd name="connsiteX19" fmla="*/ 205427 w 1768675"/>
                <a:gd name="connsiteY19" fmla="*/ 345719 h 385802"/>
                <a:gd name="connsiteX20" fmla="*/ 250521 w 1768675"/>
                <a:gd name="connsiteY20" fmla="*/ 363255 h 385802"/>
                <a:gd name="connsiteX21" fmla="*/ 290604 w 1768675"/>
                <a:gd name="connsiteY21" fmla="*/ 375781 h 385802"/>
                <a:gd name="connsiteX22" fmla="*/ 340708 w 1768675"/>
                <a:gd name="connsiteY22" fmla="*/ 383297 h 385802"/>
                <a:gd name="connsiteX23" fmla="*/ 393317 w 1768675"/>
                <a:gd name="connsiteY23" fmla="*/ 385802 h 385802"/>
                <a:gd name="connsiteX24" fmla="*/ 465968 w 1768675"/>
                <a:gd name="connsiteY24" fmla="*/ 373276 h 385802"/>
                <a:gd name="connsiteX25" fmla="*/ 571187 w 1768675"/>
                <a:gd name="connsiteY25" fmla="*/ 353234 h 385802"/>
                <a:gd name="connsiteX26" fmla="*/ 756572 w 1768675"/>
                <a:gd name="connsiteY26" fmla="*/ 320667 h 385802"/>
                <a:gd name="connsiteX27" fmla="*/ 844254 w 1768675"/>
                <a:gd name="connsiteY27" fmla="*/ 305635 h 385802"/>
                <a:gd name="connsiteX28" fmla="*/ 1082249 w 1768675"/>
                <a:gd name="connsiteY28" fmla="*/ 260542 h 385802"/>
                <a:gd name="connsiteX29" fmla="*/ 1257613 w 1768675"/>
                <a:gd name="connsiteY29" fmla="*/ 232984 h 385802"/>
                <a:gd name="connsiteX30" fmla="*/ 1355316 w 1768675"/>
                <a:gd name="connsiteY30" fmla="*/ 222964 h 385802"/>
                <a:gd name="connsiteX31" fmla="*/ 1458030 w 1768675"/>
                <a:gd name="connsiteY31" fmla="*/ 217953 h 385802"/>
                <a:gd name="connsiteX32" fmla="*/ 1578280 w 1768675"/>
                <a:gd name="connsiteY32" fmla="*/ 215448 h 385802"/>
                <a:gd name="connsiteX33" fmla="*/ 1628384 w 1768675"/>
                <a:gd name="connsiteY33" fmla="*/ 217953 h 385802"/>
                <a:gd name="connsiteX34" fmla="*/ 1638404 w 1768675"/>
                <a:gd name="connsiteY34" fmla="*/ 217953 h 385802"/>
                <a:gd name="connsiteX35" fmla="*/ 1680993 w 1768675"/>
                <a:gd name="connsiteY35" fmla="*/ 210438 h 385802"/>
                <a:gd name="connsiteX36" fmla="*/ 1718571 w 1768675"/>
                <a:gd name="connsiteY36" fmla="*/ 192901 h 385802"/>
                <a:gd name="connsiteX37" fmla="*/ 1748634 w 1768675"/>
                <a:gd name="connsiteY37" fmla="*/ 172860 h 385802"/>
                <a:gd name="connsiteX38" fmla="*/ 1761160 w 1768675"/>
                <a:gd name="connsiteY38" fmla="*/ 157828 h 385802"/>
                <a:gd name="connsiteX39" fmla="*/ 1768675 w 1768675"/>
                <a:gd name="connsiteY39" fmla="*/ 140292 h 385802"/>
                <a:gd name="connsiteX40" fmla="*/ 1768675 w 1768675"/>
                <a:gd name="connsiteY40" fmla="*/ 132776 h 385802"/>
                <a:gd name="connsiteX41" fmla="*/ 1766170 w 1768675"/>
                <a:gd name="connsiteY41" fmla="*/ 117745 h 385802"/>
                <a:gd name="connsiteX42" fmla="*/ 1753644 w 1768675"/>
                <a:gd name="connsiteY42" fmla="*/ 95198 h 385802"/>
                <a:gd name="connsiteX43" fmla="*/ 1723581 w 1768675"/>
                <a:gd name="connsiteY43" fmla="*/ 65136 h 385802"/>
                <a:gd name="connsiteX44" fmla="*/ 1698529 w 1768675"/>
                <a:gd name="connsiteY44" fmla="*/ 47599 h 385802"/>
                <a:gd name="connsiteX45" fmla="*/ 1653436 w 1768675"/>
                <a:gd name="connsiteY45" fmla="*/ 30063 h 385802"/>
                <a:gd name="connsiteX46" fmla="*/ 1590806 w 1768675"/>
                <a:gd name="connsiteY46" fmla="*/ 12526 h 385802"/>
                <a:gd name="connsiteX47" fmla="*/ 1520660 w 1768675"/>
                <a:gd name="connsiteY47" fmla="*/ 0 h 385802"/>
                <a:gd name="connsiteX48" fmla="*/ 1475566 w 1768675"/>
                <a:gd name="connsiteY48" fmla="*/ 0 h 385802"/>
                <a:gd name="connsiteX49" fmla="*/ 1455524 w 1768675"/>
                <a:gd name="connsiteY49" fmla="*/ 5011 h 385802"/>
                <a:gd name="connsiteX50" fmla="*/ 1392894 w 1768675"/>
                <a:gd name="connsiteY50" fmla="*/ 27558 h 385802"/>
                <a:gd name="connsiteX51" fmla="*/ 1317738 w 1768675"/>
                <a:gd name="connsiteY51" fmla="*/ 45094 h 385802"/>
                <a:gd name="connsiteX52" fmla="*/ 1215025 w 1768675"/>
                <a:gd name="connsiteY52" fmla="*/ 62631 h 385802"/>
                <a:gd name="connsiteX53" fmla="*/ 1057197 w 1768675"/>
                <a:gd name="connsiteY53" fmla="*/ 85177 h 385802"/>
                <a:gd name="connsiteX54" fmla="*/ 771603 w 1768675"/>
                <a:gd name="connsiteY54" fmla="*/ 142797 h 3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68675" h="385802">
                  <a:moveTo>
                    <a:pt x="771603" y="142797"/>
                  </a:moveTo>
                  <a:lnTo>
                    <a:pt x="603755" y="177870"/>
                  </a:lnTo>
                  <a:lnTo>
                    <a:pt x="503546" y="197912"/>
                  </a:lnTo>
                  <a:lnTo>
                    <a:pt x="420875" y="210438"/>
                  </a:lnTo>
                  <a:lnTo>
                    <a:pt x="358244" y="217953"/>
                  </a:lnTo>
                  <a:lnTo>
                    <a:pt x="313151" y="220458"/>
                  </a:lnTo>
                  <a:lnTo>
                    <a:pt x="270562" y="220458"/>
                  </a:lnTo>
                  <a:lnTo>
                    <a:pt x="230479" y="217953"/>
                  </a:lnTo>
                  <a:lnTo>
                    <a:pt x="155323" y="205427"/>
                  </a:lnTo>
                  <a:lnTo>
                    <a:pt x="75156" y="182880"/>
                  </a:lnTo>
                  <a:lnTo>
                    <a:pt x="32568" y="170354"/>
                  </a:lnTo>
                  <a:lnTo>
                    <a:pt x="15031" y="170354"/>
                  </a:lnTo>
                  <a:lnTo>
                    <a:pt x="5010" y="172860"/>
                  </a:lnTo>
                  <a:lnTo>
                    <a:pt x="0" y="180375"/>
                  </a:lnTo>
                  <a:lnTo>
                    <a:pt x="5010" y="200417"/>
                  </a:lnTo>
                  <a:lnTo>
                    <a:pt x="17537" y="222964"/>
                  </a:lnTo>
                  <a:lnTo>
                    <a:pt x="57620" y="255531"/>
                  </a:lnTo>
                  <a:lnTo>
                    <a:pt x="110229" y="293109"/>
                  </a:lnTo>
                  <a:lnTo>
                    <a:pt x="162838" y="325677"/>
                  </a:lnTo>
                  <a:lnTo>
                    <a:pt x="205427" y="345719"/>
                  </a:lnTo>
                  <a:lnTo>
                    <a:pt x="250521" y="363255"/>
                  </a:lnTo>
                  <a:lnTo>
                    <a:pt x="290604" y="375781"/>
                  </a:lnTo>
                  <a:lnTo>
                    <a:pt x="340708" y="383297"/>
                  </a:lnTo>
                  <a:lnTo>
                    <a:pt x="393317" y="385802"/>
                  </a:lnTo>
                  <a:lnTo>
                    <a:pt x="465968" y="373276"/>
                  </a:lnTo>
                  <a:lnTo>
                    <a:pt x="571187" y="353234"/>
                  </a:lnTo>
                  <a:lnTo>
                    <a:pt x="756572" y="320667"/>
                  </a:lnTo>
                  <a:lnTo>
                    <a:pt x="844254" y="305635"/>
                  </a:lnTo>
                  <a:lnTo>
                    <a:pt x="1082249" y="260542"/>
                  </a:lnTo>
                  <a:lnTo>
                    <a:pt x="1257613" y="232984"/>
                  </a:lnTo>
                  <a:lnTo>
                    <a:pt x="1355316" y="222964"/>
                  </a:lnTo>
                  <a:lnTo>
                    <a:pt x="1458030" y="217953"/>
                  </a:lnTo>
                  <a:lnTo>
                    <a:pt x="1578280" y="215448"/>
                  </a:lnTo>
                  <a:lnTo>
                    <a:pt x="1628384" y="217953"/>
                  </a:lnTo>
                  <a:lnTo>
                    <a:pt x="1638404" y="217953"/>
                  </a:lnTo>
                  <a:lnTo>
                    <a:pt x="1680993" y="210438"/>
                  </a:lnTo>
                  <a:lnTo>
                    <a:pt x="1718571" y="192901"/>
                  </a:lnTo>
                  <a:lnTo>
                    <a:pt x="1748634" y="172860"/>
                  </a:lnTo>
                  <a:lnTo>
                    <a:pt x="1761160" y="157828"/>
                  </a:lnTo>
                  <a:lnTo>
                    <a:pt x="1768675" y="140292"/>
                  </a:lnTo>
                  <a:lnTo>
                    <a:pt x="1768675" y="132776"/>
                  </a:lnTo>
                  <a:lnTo>
                    <a:pt x="1766170" y="117745"/>
                  </a:lnTo>
                  <a:lnTo>
                    <a:pt x="1753644" y="95198"/>
                  </a:lnTo>
                  <a:lnTo>
                    <a:pt x="1723581" y="65136"/>
                  </a:lnTo>
                  <a:lnTo>
                    <a:pt x="1698529" y="47599"/>
                  </a:lnTo>
                  <a:lnTo>
                    <a:pt x="1653436" y="30063"/>
                  </a:lnTo>
                  <a:lnTo>
                    <a:pt x="1590806" y="12526"/>
                  </a:lnTo>
                  <a:lnTo>
                    <a:pt x="1520660" y="0"/>
                  </a:lnTo>
                  <a:lnTo>
                    <a:pt x="1475566" y="0"/>
                  </a:lnTo>
                  <a:lnTo>
                    <a:pt x="1455524" y="5011"/>
                  </a:lnTo>
                  <a:lnTo>
                    <a:pt x="1392894" y="27558"/>
                  </a:lnTo>
                  <a:lnTo>
                    <a:pt x="1317738" y="45094"/>
                  </a:lnTo>
                  <a:lnTo>
                    <a:pt x="1215025" y="62631"/>
                  </a:lnTo>
                  <a:lnTo>
                    <a:pt x="1057197" y="85177"/>
                  </a:lnTo>
                  <a:lnTo>
                    <a:pt x="771603" y="14279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7">
              <a:extLst>
                <a:ext uri="{FF2B5EF4-FFF2-40B4-BE49-F238E27FC236}">
                  <a16:creationId xmlns:a16="http://schemas.microsoft.com/office/drawing/2014/main" id="{757A6F8C-AABB-4FEB-9C01-8669A464D06B}"/>
                </a:ext>
              </a:extLst>
            </p:cNvPr>
            <p:cNvSpPr/>
            <p:nvPr/>
          </p:nvSpPr>
          <p:spPr>
            <a:xfrm>
              <a:off x="4315867" y="3503613"/>
              <a:ext cx="404682" cy="930275"/>
            </a:xfrm>
            <a:custGeom>
              <a:avLst/>
              <a:gdLst>
                <a:gd name="connsiteX0" fmla="*/ 370770 w 405843"/>
                <a:gd name="connsiteY0" fmla="*/ 345718 h 929431"/>
                <a:gd name="connsiteX1" fmla="*/ 393317 w 405843"/>
                <a:gd name="connsiteY1" fmla="*/ 578702 h 929431"/>
                <a:gd name="connsiteX2" fmla="*/ 405843 w 405843"/>
                <a:gd name="connsiteY2" fmla="*/ 688931 h 929431"/>
                <a:gd name="connsiteX3" fmla="*/ 403338 w 405843"/>
                <a:gd name="connsiteY3" fmla="*/ 801666 h 929431"/>
                <a:gd name="connsiteX4" fmla="*/ 403338 w 405843"/>
                <a:gd name="connsiteY4" fmla="*/ 829223 h 929431"/>
                <a:gd name="connsiteX5" fmla="*/ 398327 w 405843"/>
                <a:gd name="connsiteY5" fmla="*/ 849265 h 929431"/>
                <a:gd name="connsiteX6" fmla="*/ 370770 w 405843"/>
                <a:gd name="connsiteY6" fmla="*/ 889348 h 929431"/>
                <a:gd name="connsiteX7" fmla="*/ 345718 w 405843"/>
                <a:gd name="connsiteY7" fmla="*/ 911895 h 929431"/>
                <a:gd name="connsiteX8" fmla="*/ 323171 w 405843"/>
                <a:gd name="connsiteY8" fmla="*/ 926926 h 929431"/>
                <a:gd name="connsiteX9" fmla="*/ 308140 w 405843"/>
                <a:gd name="connsiteY9" fmla="*/ 929431 h 929431"/>
                <a:gd name="connsiteX10" fmla="*/ 298119 w 405843"/>
                <a:gd name="connsiteY10" fmla="*/ 929431 h 929431"/>
                <a:gd name="connsiteX11" fmla="*/ 283088 w 405843"/>
                <a:gd name="connsiteY11" fmla="*/ 924421 h 929431"/>
                <a:gd name="connsiteX12" fmla="*/ 270562 w 405843"/>
                <a:gd name="connsiteY12" fmla="*/ 914400 h 929431"/>
                <a:gd name="connsiteX13" fmla="*/ 245510 w 405843"/>
                <a:gd name="connsiteY13" fmla="*/ 879327 h 929431"/>
                <a:gd name="connsiteX14" fmla="*/ 215447 w 405843"/>
                <a:gd name="connsiteY14" fmla="*/ 829223 h 929431"/>
                <a:gd name="connsiteX15" fmla="*/ 190395 w 405843"/>
                <a:gd name="connsiteY15" fmla="*/ 766593 h 929431"/>
                <a:gd name="connsiteX16" fmla="*/ 180374 w 405843"/>
                <a:gd name="connsiteY16" fmla="*/ 729015 h 929431"/>
                <a:gd name="connsiteX17" fmla="*/ 177869 w 405843"/>
                <a:gd name="connsiteY17" fmla="*/ 691437 h 929431"/>
                <a:gd name="connsiteX18" fmla="*/ 170353 w 405843"/>
                <a:gd name="connsiteY18" fmla="*/ 576197 h 929431"/>
                <a:gd name="connsiteX19" fmla="*/ 160333 w 405843"/>
                <a:gd name="connsiteY19" fmla="*/ 423380 h 929431"/>
                <a:gd name="connsiteX20" fmla="*/ 155322 w 405843"/>
                <a:gd name="connsiteY20" fmla="*/ 348223 h 929431"/>
                <a:gd name="connsiteX21" fmla="*/ 155322 w 405843"/>
                <a:gd name="connsiteY21" fmla="*/ 313151 h 929431"/>
                <a:gd name="connsiteX22" fmla="*/ 150312 w 405843"/>
                <a:gd name="connsiteY22" fmla="*/ 283088 h 929431"/>
                <a:gd name="connsiteX23" fmla="*/ 145301 w 405843"/>
                <a:gd name="connsiteY23" fmla="*/ 255531 h 929431"/>
                <a:gd name="connsiteX24" fmla="*/ 130270 w 405843"/>
                <a:gd name="connsiteY24" fmla="*/ 212942 h 929431"/>
                <a:gd name="connsiteX25" fmla="*/ 110229 w 405843"/>
                <a:gd name="connsiteY25" fmla="*/ 177870 h 929431"/>
                <a:gd name="connsiteX26" fmla="*/ 85176 w 405843"/>
                <a:gd name="connsiteY26" fmla="*/ 142797 h 929431"/>
                <a:gd name="connsiteX27" fmla="*/ 60124 w 405843"/>
                <a:gd name="connsiteY27" fmla="*/ 115239 h 929431"/>
                <a:gd name="connsiteX28" fmla="*/ 27557 w 405843"/>
                <a:gd name="connsiteY28" fmla="*/ 85177 h 929431"/>
                <a:gd name="connsiteX29" fmla="*/ 12526 w 405843"/>
                <a:gd name="connsiteY29" fmla="*/ 62630 h 929431"/>
                <a:gd name="connsiteX30" fmla="*/ 0 w 405843"/>
                <a:gd name="connsiteY30" fmla="*/ 30062 h 929431"/>
                <a:gd name="connsiteX31" fmla="*/ 2505 w 405843"/>
                <a:gd name="connsiteY31" fmla="*/ 17536 h 929431"/>
                <a:gd name="connsiteX32" fmla="*/ 5010 w 405843"/>
                <a:gd name="connsiteY32" fmla="*/ 7516 h 929431"/>
                <a:gd name="connsiteX33" fmla="*/ 15031 w 405843"/>
                <a:gd name="connsiteY33" fmla="*/ 0 h 929431"/>
                <a:gd name="connsiteX34" fmla="*/ 32567 w 405843"/>
                <a:gd name="connsiteY34" fmla="*/ 0 h 929431"/>
                <a:gd name="connsiteX35" fmla="*/ 67640 w 405843"/>
                <a:gd name="connsiteY35" fmla="*/ 5010 h 929431"/>
                <a:gd name="connsiteX36" fmla="*/ 90187 w 405843"/>
                <a:gd name="connsiteY36" fmla="*/ 10021 h 929431"/>
                <a:gd name="connsiteX37" fmla="*/ 117744 w 405843"/>
                <a:gd name="connsiteY37" fmla="*/ 12526 h 929431"/>
                <a:gd name="connsiteX38" fmla="*/ 185385 w 405843"/>
                <a:gd name="connsiteY38" fmla="*/ 27557 h 929431"/>
                <a:gd name="connsiteX39" fmla="*/ 255530 w 405843"/>
                <a:gd name="connsiteY39" fmla="*/ 45094 h 929431"/>
                <a:gd name="connsiteX40" fmla="*/ 288098 w 405843"/>
                <a:gd name="connsiteY40" fmla="*/ 55114 h 929431"/>
                <a:gd name="connsiteX41" fmla="*/ 353233 w 405843"/>
                <a:gd name="connsiteY41" fmla="*/ 187890 h 929431"/>
                <a:gd name="connsiteX42" fmla="*/ 370770 w 405843"/>
                <a:gd name="connsiteY42" fmla="*/ 345718 h 92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5843" h="929431">
                  <a:moveTo>
                    <a:pt x="370770" y="345718"/>
                  </a:moveTo>
                  <a:lnTo>
                    <a:pt x="393317" y="578702"/>
                  </a:lnTo>
                  <a:lnTo>
                    <a:pt x="405843" y="688931"/>
                  </a:lnTo>
                  <a:lnTo>
                    <a:pt x="403338" y="801666"/>
                  </a:lnTo>
                  <a:lnTo>
                    <a:pt x="403338" y="829223"/>
                  </a:lnTo>
                  <a:lnTo>
                    <a:pt x="398327" y="849265"/>
                  </a:lnTo>
                  <a:lnTo>
                    <a:pt x="370770" y="889348"/>
                  </a:lnTo>
                  <a:lnTo>
                    <a:pt x="345718" y="911895"/>
                  </a:lnTo>
                  <a:lnTo>
                    <a:pt x="323171" y="926926"/>
                  </a:lnTo>
                  <a:lnTo>
                    <a:pt x="308140" y="929431"/>
                  </a:lnTo>
                  <a:lnTo>
                    <a:pt x="298119" y="929431"/>
                  </a:lnTo>
                  <a:lnTo>
                    <a:pt x="283088" y="924421"/>
                  </a:lnTo>
                  <a:lnTo>
                    <a:pt x="270562" y="914400"/>
                  </a:lnTo>
                  <a:lnTo>
                    <a:pt x="245510" y="879327"/>
                  </a:lnTo>
                  <a:lnTo>
                    <a:pt x="215447" y="829223"/>
                  </a:lnTo>
                  <a:lnTo>
                    <a:pt x="190395" y="766593"/>
                  </a:lnTo>
                  <a:lnTo>
                    <a:pt x="180374" y="729015"/>
                  </a:lnTo>
                  <a:lnTo>
                    <a:pt x="177869" y="691437"/>
                  </a:lnTo>
                  <a:lnTo>
                    <a:pt x="170353" y="576197"/>
                  </a:lnTo>
                  <a:lnTo>
                    <a:pt x="160333" y="423380"/>
                  </a:lnTo>
                  <a:lnTo>
                    <a:pt x="155322" y="348223"/>
                  </a:lnTo>
                  <a:lnTo>
                    <a:pt x="155322" y="313151"/>
                  </a:lnTo>
                  <a:lnTo>
                    <a:pt x="150312" y="283088"/>
                  </a:lnTo>
                  <a:lnTo>
                    <a:pt x="145301" y="255531"/>
                  </a:lnTo>
                  <a:lnTo>
                    <a:pt x="130270" y="212942"/>
                  </a:lnTo>
                  <a:lnTo>
                    <a:pt x="110229" y="177870"/>
                  </a:lnTo>
                  <a:lnTo>
                    <a:pt x="85176" y="142797"/>
                  </a:lnTo>
                  <a:lnTo>
                    <a:pt x="60124" y="115239"/>
                  </a:lnTo>
                  <a:lnTo>
                    <a:pt x="27557" y="85177"/>
                  </a:lnTo>
                  <a:lnTo>
                    <a:pt x="12526" y="62630"/>
                  </a:lnTo>
                  <a:lnTo>
                    <a:pt x="0" y="30062"/>
                  </a:lnTo>
                  <a:lnTo>
                    <a:pt x="2505" y="17536"/>
                  </a:lnTo>
                  <a:lnTo>
                    <a:pt x="5010" y="7516"/>
                  </a:lnTo>
                  <a:lnTo>
                    <a:pt x="15031" y="0"/>
                  </a:lnTo>
                  <a:lnTo>
                    <a:pt x="32567" y="0"/>
                  </a:lnTo>
                  <a:lnTo>
                    <a:pt x="67640" y="5010"/>
                  </a:lnTo>
                  <a:lnTo>
                    <a:pt x="90187" y="10021"/>
                  </a:lnTo>
                  <a:lnTo>
                    <a:pt x="117744" y="12526"/>
                  </a:lnTo>
                  <a:lnTo>
                    <a:pt x="185385" y="27557"/>
                  </a:lnTo>
                  <a:lnTo>
                    <a:pt x="255530" y="45094"/>
                  </a:lnTo>
                  <a:lnTo>
                    <a:pt x="288098" y="55114"/>
                  </a:lnTo>
                  <a:lnTo>
                    <a:pt x="353233" y="187890"/>
                  </a:lnTo>
                  <a:lnTo>
                    <a:pt x="370770" y="3457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0">
              <a:extLst>
                <a:ext uri="{FF2B5EF4-FFF2-40B4-BE49-F238E27FC236}">
                  <a16:creationId xmlns:a16="http://schemas.microsoft.com/office/drawing/2014/main" id="{5AC685FF-74F8-4E19-B786-DCCA046292FE}"/>
                </a:ext>
              </a:extLst>
            </p:cNvPr>
            <p:cNvSpPr/>
            <p:nvPr/>
          </p:nvSpPr>
          <p:spPr>
            <a:xfrm>
              <a:off x="4369825" y="4529138"/>
              <a:ext cx="466574" cy="841375"/>
            </a:xfrm>
            <a:custGeom>
              <a:avLst/>
              <a:gdLst>
                <a:gd name="connsiteX0" fmla="*/ 313151 w 465968"/>
                <a:gd name="connsiteY0" fmla="*/ 253026 h 841749"/>
                <a:gd name="connsiteX1" fmla="*/ 245510 w 465968"/>
                <a:gd name="connsiteY1" fmla="*/ 182880 h 841749"/>
                <a:gd name="connsiteX2" fmla="*/ 175364 w 465968"/>
                <a:gd name="connsiteY2" fmla="*/ 117745 h 841749"/>
                <a:gd name="connsiteX3" fmla="*/ 100208 w 465968"/>
                <a:gd name="connsiteY3" fmla="*/ 50104 h 841749"/>
                <a:gd name="connsiteX4" fmla="*/ 57620 w 465968"/>
                <a:gd name="connsiteY4" fmla="*/ 12526 h 841749"/>
                <a:gd name="connsiteX5" fmla="*/ 32568 w 465968"/>
                <a:gd name="connsiteY5" fmla="*/ 0 h 841749"/>
                <a:gd name="connsiteX6" fmla="*/ 17536 w 465968"/>
                <a:gd name="connsiteY6" fmla="*/ 0 h 841749"/>
                <a:gd name="connsiteX7" fmla="*/ 7516 w 465968"/>
                <a:gd name="connsiteY7" fmla="*/ 0 h 841749"/>
                <a:gd name="connsiteX8" fmla="*/ 5010 w 465968"/>
                <a:gd name="connsiteY8" fmla="*/ 2505 h 841749"/>
                <a:gd name="connsiteX9" fmla="*/ 0 w 465968"/>
                <a:gd name="connsiteY9" fmla="*/ 12526 h 841749"/>
                <a:gd name="connsiteX10" fmla="*/ 5010 w 465968"/>
                <a:gd name="connsiteY10" fmla="*/ 35073 h 841749"/>
                <a:gd name="connsiteX11" fmla="*/ 42589 w 465968"/>
                <a:gd name="connsiteY11" fmla="*/ 125260 h 841749"/>
                <a:gd name="connsiteX12" fmla="*/ 112734 w 465968"/>
                <a:gd name="connsiteY12" fmla="*/ 293109 h 841749"/>
                <a:gd name="connsiteX13" fmla="*/ 170354 w 465968"/>
                <a:gd name="connsiteY13" fmla="*/ 443421 h 841749"/>
                <a:gd name="connsiteX14" fmla="*/ 185385 w 465968"/>
                <a:gd name="connsiteY14" fmla="*/ 501041 h 841749"/>
                <a:gd name="connsiteX15" fmla="*/ 202922 w 465968"/>
                <a:gd name="connsiteY15" fmla="*/ 603754 h 841749"/>
                <a:gd name="connsiteX16" fmla="*/ 217953 w 465968"/>
                <a:gd name="connsiteY16" fmla="*/ 676405 h 841749"/>
                <a:gd name="connsiteX17" fmla="*/ 237995 w 465968"/>
                <a:gd name="connsiteY17" fmla="*/ 736530 h 841749"/>
                <a:gd name="connsiteX18" fmla="*/ 253026 w 465968"/>
                <a:gd name="connsiteY18" fmla="*/ 771603 h 841749"/>
                <a:gd name="connsiteX19" fmla="*/ 265552 w 465968"/>
                <a:gd name="connsiteY19" fmla="*/ 796655 h 841749"/>
                <a:gd name="connsiteX20" fmla="*/ 280583 w 465968"/>
                <a:gd name="connsiteY20" fmla="*/ 819202 h 841749"/>
                <a:gd name="connsiteX21" fmla="*/ 293109 w 465968"/>
                <a:gd name="connsiteY21" fmla="*/ 831728 h 841749"/>
                <a:gd name="connsiteX22" fmla="*/ 303130 w 465968"/>
                <a:gd name="connsiteY22" fmla="*/ 836739 h 841749"/>
                <a:gd name="connsiteX23" fmla="*/ 333192 w 465968"/>
                <a:gd name="connsiteY23" fmla="*/ 841749 h 841749"/>
                <a:gd name="connsiteX24" fmla="*/ 363255 w 465968"/>
                <a:gd name="connsiteY24" fmla="*/ 834233 h 841749"/>
                <a:gd name="connsiteX25" fmla="*/ 385802 w 465968"/>
                <a:gd name="connsiteY25" fmla="*/ 824213 h 841749"/>
                <a:gd name="connsiteX26" fmla="*/ 408349 w 465968"/>
                <a:gd name="connsiteY26" fmla="*/ 804171 h 841749"/>
                <a:gd name="connsiteX27" fmla="*/ 430895 w 465968"/>
                <a:gd name="connsiteY27" fmla="*/ 769098 h 841749"/>
                <a:gd name="connsiteX28" fmla="*/ 443421 w 465968"/>
                <a:gd name="connsiteY28" fmla="*/ 736530 h 841749"/>
                <a:gd name="connsiteX29" fmla="*/ 450937 w 465968"/>
                <a:gd name="connsiteY29" fmla="*/ 708973 h 841749"/>
                <a:gd name="connsiteX30" fmla="*/ 458453 w 465968"/>
                <a:gd name="connsiteY30" fmla="*/ 661374 h 841749"/>
                <a:gd name="connsiteX31" fmla="*/ 463463 w 465968"/>
                <a:gd name="connsiteY31" fmla="*/ 626301 h 841749"/>
                <a:gd name="connsiteX32" fmla="*/ 465968 w 465968"/>
                <a:gd name="connsiteY32" fmla="*/ 578702 h 841749"/>
                <a:gd name="connsiteX33" fmla="*/ 460958 w 465968"/>
                <a:gd name="connsiteY33" fmla="*/ 538619 h 841749"/>
                <a:gd name="connsiteX34" fmla="*/ 455947 w 465968"/>
                <a:gd name="connsiteY34" fmla="*/ 503546 h 841749"/>
                <a:gd name="connsiteX35" fmla="*/ 443421 w 465968"/>
                <a:gd name="connsiteY35" fmla="*/ 450937 h 841749"/>
                <a:gd name="connsiteX36" fmla="*/ 425885 w 465968"/>
                <a:gd name="connsiteY36" fmla="*/ 408348 h 841749"/>
                <a:gd name="connsiteX37" fmla="*/ 398328 w 465968"/>
                <a:gd name="connsiteY37" fmla="*/ 365760 h 841749"/>
                <a:gd name="connsiteX38" fmla="*/ 355739 w 465968"/>
                <a:gd name="connsiteY38" fmla="*/ 308140 h 841749"/>
                <a:gd name="connsiteX39" fmla="*/ 313151 w 465968"/>
                <a:gd name="connsiteY39" fmla="*/ 253026 h 84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5968" h="841749">
                  <a:moveTo>
                    <a:pt x="313151" y="253026"/>
                  </a:moveTo>
                  <a:lnTo>
                    <a:pt x="245510" y="182880"/>
                  </a:lnTo>
                  <a:lnTo>
                    <a:pt x="175364" y="117745"/>
                  </a:lnTo>
                  <a:lnTo>
                    <a:pt x="100208" y="50104"/>
                  </a:lnTo>
                  <a:lnTo>
                    <a:pt x="57620" y="12526"/>
                  </a:lnTo>
                  <a:lnTo>
                    <a:pt x="32568" y="0"/>
                  </a:lnTo>
                  <a:lnTo>
                    <a:pt x="17536" y="0"/>
                  </a:lnTo>
                  <a:lnTo>
                    <a:pt x="7516" y="0"/>
                  </a:lnTo>
                  <a:lnTo>
                    <a:pt x="5010" y="2505"/>
                  </a:lnTo>
                  <a:lnTo>
                    <a:pt x="0" y="12526"/>
                  </a:lnTo>
                  <a:lnTo>
                    <a:pt x="5010" y="35073"/>
                  </a:lnTo>
                  <a:lnTo>
                    <a:pt x="42589" y="125260"/>
                  </a:lnTo>
                  <a:lnTo>
                    <a:pt x="112734" y="293109"/>
                  </a:lnTo>
                  <a:lnTo>
                    <a:pt x="170354" y="443421"/>
                  </a:lnTo>
                  <a:lnTo>
                    <a:pt x="185385" y="501041"/>
                  </a:lnTo>
                  <a:lnTo>
                    <a:pt x="202922" y="603754"/>
                  </a:lnTo>
                  <a:lnTo>
                    <a:pt x="217953" y="676405"/>
                  </a:lnTo>
                  <a:lnTo>
                    <a:pt x="237995" y="736530"/>
                  </a:lnTo>
                  <a:lnTo>
                    <a:pt x="253026" y="771603"/>
                  </a:lnTo>
                  <a:lnTo>
                    <a:pt x="265552" y="796655"/>
                  </a:lnTo>
                  <a:lnTo>
                    <a:pt x="280583" y="819202"/>
                  </a:lnTo>
                  <a:lnTo>
                    <a:pt x="293109" y="831728"/>
                  </a:lnTo>
                  <a:lnTo>
                    <a:pt x="303130" y="836739"/>
                  </a:lnTo>
                  <a:lnTo>
                    <a:pt x="333192" y="841749"/>
                  </a:lnTo>
                  <a:lnTo>
                    <a:pt x="363255" y="834233"/>
                  </a:lnTo>
                  <a:lnTo>
                    <a:pt x="385802" y="824213"/>
                  </a:lnTo>
                  <a:lnTo>
                    <a:pt x="408349" y="804171"/>
                  </a:lnTo>
                  <a:lnTo>
                    <a:pt x="430895" y="769098"/>
                  </a:lnTo>
                  <a:lnTo>
                    <a:pt x="443421" y="736530"/>
                  </a:lnTo>
                  <a:lnTo>
                    <a:pt x="450937" y="708973"/>
                  </a:lnTo>
                  <a:lnTo>
                    <a:pt x="458453" y="661374"/>
                  </a:lnTo>
                  <a:lnTo>
                    <a:pt x="463463" y="626301"/>
                  </a:lnTo>
                  <a:lnTo>
                    <a:pt x="465968" y="578702"/>
                  </a:lnTo>
                  <a:lnTo>
                    <a:pt x="460958" y="538619"/>
                  </a:lnTo>
                  <a:lnTo>
                    <a:pt x="455947" y="503546"/>
                  </a:lnTo>
                  <a:lnTo>
                    <a:pt x="443421" y="450937"/>
                  </a:lnTo>
                  <a:lnTo>
                    <a:pt x="425885" y="408348"/>
                  </a:lnTo>
                  <a:lnTo>
                    <a:pt x="398328" y="365760"/>
                  </a:lnTo>
                  <a:lnTo>
                    <a:pt x="355739" y="308140"/>
                  </a:lnTo>
                  <a:lnTo>
                    <a:pt x="313151" y="2530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1">
              <a:extLst>
                <a:ext uri="{FF2B5EF4-FFF2-40B4-BE49-F238E27FC236}">
                  <a16:creationId xmlns:a16="http://schemas.microsoft.com/office/drawing/2014/main" id="{EFD7B195-21D1-4B5E-AE6F-01EFD02014F1}"/>
                </a:ext>
              </a:extLst>
            </p:cNvPr>
            <p:cNvSpPr/>
            <p:nvPr/>
          </p:nvSpPr>
          <p:spPr>
            <a:xfrm>
              <a:off x="5077621" y="4335463"/>
              <a:ext cx="653838" cy="1100137"/>
            </a:xfrm>
            <a:custGeom>
              <a:avLst/>
              <a:gdLst>
                <a:gd name="connsiteX0" fmla="*/ 245510 w 653859"/>
                <a:gd name="connsiteY0" fmla="*/ 493526 h 1099785"/>
                <a:gd name="connsiteX1" fmla="*/ 142797 w 653859"/>
                <a:gd name="connsiteY1" fmla="*/ 754067 h 1099785"/>
                <a:gd name="connsiteX2" fmla="*/ 42588 w 653859"/>
                <a:gd name="connsiteY2" fmla="*/ 989556 h 1099785"/>
                <a:gd name="connsiteX3" fmla="*/ 0 w 653859"/>
                <a:gd name="connsiteY3" fmla="*/ 1099785 h 1099785"/>
                <a:gd name="connsiteX4" fmla="*/ 137786 w 653859"/>
                <a:gd name="connsiteY4" fmla="*/ 954483 h 1099785"/>
                <a:gd name="connsiteX5" fmla="*/ 250521 w 653859"/>
                <a:gd name="connsiteY5" fmla="*/ 806676 h 1099785"/>
                <a:gd name="connsiteX6" fmla="*/ 368265 w 653859"/>
                <a:gd name="connsiteY6" fmla="*/ 643838 h 1099785"/>
                <a:gd name="connsiteX7" fmla="*/ 475989 w 653859"/>
                <a:gd name="connsiteY7" fmla="*/ 483505 h 1099785"/>
                <a:gd name="connsiteX8" fmla="*/ 508557 w 653859"/>
                <a:gd name="connsiteY8" fmla="*/ 433401 h 1099785"/>
                <a:gd name="connsiteX9" fmla="*/ 521083 w 653859"/>
                <a:gd name="connsiteY9" fmla="*/ 405843 h 1099785"/>
                <a:gd name="connsiteX10" fmla="*/ 541124 w 653859"/>
                <a:gd name="connsiteY10" fmla="*/ 373276 h 1099785"/>
                <a:gd name="connsiteX11" fmla="*/ 556156 w 653859"/>
                <a:gd name="connsiteY11" fmla="*/ 355739 h 1099785"/>
                <a:gd name="connsiteX12" fmla="*/ 578702 w 653859"/>
                <a:gd name="connsiteY12" fmla="*/ 330687 h 1099785"/>
                <a:gd name="connsiteX13" fmla="*/ 616281 w 653859"/>
                <a:gd name="connsiteY13" fmla="*/ 300625 h 1099785"/>
                <a:gd name="connsiteX14" fmla="*/ 638827 w 653859"/>
                <a:gd name="connsiteY14" fmla="*/ 283088 h 1099785"/>
                <a:gd name="connsiteX15" fmla="*/ 648848 w 653859"/>
                <a:gd name="connsiteY15" fmla="*/ 270562 h 1099785"/>
                <a:gd name="connsiteX16" fmla="*/ 651353 w 653859"/>
                <a:gd name="connsiteY16" fmla="*/ 260542 h 1099785"/>
                <a:gd name="connsiteX17" fmla="*/ 653859 w 653859"/>
                <a:gd name="connsiteY17" fmla="*/ 245510 h 1099785"/>
                <a:gd name="connsiteX18" fmla="*/ 651353 w 653859"/>
                <a:gd name="connsiteY18" fmla="*/ 235489 h 1099785"/>
                <a:gd name="connsiteX19" fmla="*/ 646343 w 653859"/>
                <a:gd name="connsiteY19" fmla="*/ 220458 h 1099785"/>
                <a:gd name="connsiteX20" fmla="*/ 633817 w 653859"/>
                <a:gd name="connsiteY20" fmla="*/ 195406 h 1099785"/>
                <a:gd name="connsiteX21" fmla="*/ 611270 w 653859"/>
                <a:gd name="connsiteY21" fmla="*/ 170354 h 1099785"/>
                <a:gd name="connsiteX22" fmla="*/ 576197 w 653859"/>
                <a:gd name="connsiteY22" fmla="*/ 137786 h 1099785"/>
                <a:gd name="connsiteX23" fmla="*/ 531104 w 653859"/>
                <a:gd name="connsiteY23" fmla="*/ 105219 h 1099785"/>
                <a:gd name="connsiteX24" fmla="*/ 478494 w 653859"/>
                <a:gd name="connsiteY24" fmla="*/ 72651 h 1099785"/>
                <a:gd name="connsiteX25" fmla="*/ 408348 w 653859"/>
                <a:gd name="connsiteY25" fmla="*/ 40083 h 1099785"/>
                <a:gd name="connsiteX26" fmla="*/ 345718 w 653859"/>
                <a:gd name="connsiteY26" fmla="*/ 20042 h 1099785"/>
                <a:gd name="connsiteX27" fmla="*/ 270562 w 653859"/>
                <a:gd name="connsiteY27" fmla="*/ 2505 h 1099785"/>
                <a:gd name="connsiteX28" fmla="*/ 235489 w 653859"/>
                <a:gd name="connsiteY28" fmla="*/ 0 h 1099785"/>
                <a:gd name="connsiteX29" fmla="*/ 220458 w 653859"/>
                <a:gd name="connsiteY29" fmla="*/ 0 h 1099785"/>
                <a:gd name="connsiteX30" fmla="*/ 202922 w 653859"/>
                <a:gd name="connsiteY30" fmla="*/ 5011 h 1099785"/>
                <a:gd name="connsiteX31" fmla="*/ 200416 w 653859"/>
                <a:gd name="connsiteY31" fmla="*/ 12526 h 1099785"/>
                <a:gd name="connsiteX32" fmla="*/ 202922 w 653859"/>
                <a:gd name="connsiteY32" fmla="*/ 27557 h 1099785"/>
                <a:gd name="connsiteX33" fmla="*/ 217953 w 653859"/>
                <a:gd name="connsiteY33" fmla="*/ 50104 h 1099785"/>
                <a:gd name="connsiteX34" fmla="*/ 237994 w 653859"/>
                <a:gd name="connsiteY34" fmla="*/ 70146 h 1099785"/>
                <a:gd name="connsiteX35" fmla="*/ 255531 w 653859"/>
                <a:gd name="connsiteY35" fmla="*/ 90188 h 1099785"/>
                <a:gd name="connsiteX36" fmla="*/ 268057 w 653859"/>
                <a:gd name="connsiteY36" fmla="*/ 110229 h 1099785"/>
                <a:gd name="connsiteX37" fmla="*/ 290604 w 653859"/>
                <a:gd name="connsiteY37" fmla="*/ 155323 h 1099785"/>
                <a:gd name="connsiteX38" fmla="*/ 305635 w 653859"/>
                <a:gd name="connsiteY38" fmla="*/ 192901 h 1099785"/>
                <a:gd name="connsiteX39" fmla="*/ 310645 w 653859"/>
                <a:gd name="connsiteY39" fmla="*/ 230479 h 1099785"/>
                <a:gd name="connsiteX40" fmla="*/ 300625 w 653859"/>
                <a:gd name="connsiteY40" fmla="*/ 295614 h 1099785"/>
                <a:gd name="connsiteX41" fmla="*/ 285593 w 653859"/>
                <a:gd name="connsiteY41" fmla="*/ 368265 h 1099785"/>
                <a:gd name="connsiteX42" fmla="*/ 245510 w 653859"/>
                <a:gd name="connsiteY42" fmla="*/ 493526 h 109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3859" h="1099785">
                  <a:moveTo>
                    <a:pt x="245510" y="493526"/>
                  </a:moveTo>
                  <a:lnTo>
                    <a:pt x="142797" y="754067"/>
                  </a:lnTo>
                  <a:lnTo>
                    <a:pt x="42588" y="989556"/>
                  </a:lnTo>
                  <a:lnTo>
                    <a:pt x="0" y="1099785"/>
                  </a:lnTo>
                  <a:lnTo>
                    <a:pt x="137786" y="954483"/>
                  </a:lnTo>
                  <a:lnTo>
                    <a:pt x="250521" y="806676"/>
                  </a:lnTo>
                  <a:lnTo>
                    <a:pt x="368265" y="643838"/>
                  </a:lnTo>
                  <a:lnTo>
                    <a:pt x="475989" y="483505"/>
                  </a:lnTo>
                  <a:lnTo>
                    <a:pt x="508557" y="433401"/>
                  </a:lnTo>
                  <a:lnTo>
                    <a:pt x="521083" y="405843"/>
                  </a:lnTo>
                  <a:lnTo>
                    <a:pt x="541124" y="373276"/>
                  </a:lnTo>
                  <a:lnTo>
                    <a:pt x="556156" y="355739"/>
                  </a:lnTo>
                  <a:lnTo>
                    <a:pt x="578702" y="330687"/>
                  </a:lnTo>
                  <a:lnTo>
                    <a:pt x="616281" y="300625"/>
                  </a:lnTo>
                  <a:lnTo>
                    <a:pt x="638827" y="283088"/>
                  </a:lnTo>
                  <a:lnTo>
                    <a:pt x="648848" y="270562"/>
                  </a:lnTo>
                  <a:lnTo>
                    <a:pt x="651353" y="260542"/>
                  </a:lnTo>
                  <a:lnTo>
                    <a:pt x="653859" y="245510"/>
                  </a:lnTo>
                  <a:lnTo>
                    <a:pt x="651353" y="235489"/>
                  </a:lnTo>
                  <a:lnTo>
                    <a:pt x="646343" y="220458"/>
                  </a:lnTo>
                  <a:lnTo>
                    <a:pt x="633817" y="195406"/>
                  </a:lnTo>
                  <a:lnTo>
                    <a:pt x="611270" y="170354"/>
                  </a:lnTo>
                  <a:lnTo>
                    <a:pt x="576197" y="137786"/>
                  </a:lnTo>
                  <a:lnTo>
                    <a:pt x="531104" y="105219"/>
                  </a:lnTo>
                  <a:lnTo>
                    <a:pt x="478494" y="72651"/>
                  </a:lnTo>
                  <a:lnTo>
                    <a:pt x="408348" y="40083"/>
                  </a:lnTo>
                  <a:lnTo>
                    <a:pt x="345718" y="20042"/>
                  </a:lnTo>
                  <a:lnTo>
                    <a:pt x="270562" y="2505"/>
                  </a:lnTo>
                  <a:lnTo>
                    <a:pt x="235489" y="0"/>
                  </a:lnTo>
                  <a:lnTo>
                    <a:pt x="220458" y="0"/>
                  </a:lnTo>
                  <a:lnTo>
                    <a:pt x="202922" y="5011"/>
                  </a:lnTo>
                  <a:lnTo>
                    <a:pt x="200416" y="12526"/>
                  </a:lnTo>
                  <a:lnTo>
                    <a:pt x="202922" y="27557"/>
                  </a:lnTo>
                  <a:lnTo>
                    <a:pt x="217953" y="50104"/>
                  </a:lnTo>
                  <a:lnTo>
                    <a:pt x="237994" y="70146"/>
                  </a:lnTo>
                  <a:lnTo>
                    <a:pt x="255531" y="90188"/>
                  </a:lnTo>
                  <a:lnTo>
                    <a:pt x="268057" y="110229"/>
                  </a:lnTo>
                  <a:lnTo>
                    <a:pt x="290604" y="155323"/>
                  </a:lnTo>
                  <a:lnTo>
                    <a:pt x="305635" y="192901"/>
                  </a:lnTo>
                  <a:lnTo>
                    <a:pt x="310645" y="230479"/>
                  </a:lnTo>
                  <a:lnTo>
                    <a:pt x="300625" y="295614"/>
                  </a:lnTo>
                  <a:lnTo>
                    <a:pt x="285593" y="368265"/>
                  </a:lnTo>
                  <a:lnTo>
                    <a:pt x="245510" y="4935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3">
              <a:extLst>
                <a:ext uri="{FF2B5EF4-FFF2-40B4-BE49-F238E27FC236}">
                  <a16:creationId xmlns:a16="http://schemas.microsoft.com/office/drawing/2014/main" id="{F88A39FA-FDE2-41B6-89F9-16C01D6187E5}"/>
                </a:ext>
              </a:extLst>
            </p:cNvPr>
            <p:cNvSpPr/>
            <p:nvPr/>
          </p:nvSpPr>
          <p:spPr>
            <a:xfrm>
              <a:off x="5779069" y="2827338"/>
              <a:ext cx="1756794" cy="487362"/>
            </a:xfrm>
            <a:custGeom>
              <a:avLst/>
              <a:gdLst>
                <a:gd name="connsiteX0" fmla="*/ 982040 w 1756149"/>
                <a:gd name="connsiteY0" fmla="*/ 323172 h 486010"/>
                <a:gd name="connsiteX1" fmla="*/ 759077 w 1756149"/>
                <a:gd name="connsiteY1" fmla="*/ 383297 h 486010"/>
                <a:gd name="connsiteX2" fmla="*/ 558660 w 1756149"/>
                <a:gd name="connsiteY2" fmla="*/ 438411 h 486010"/>
                <a:gd name="connsiteX3" fmla="*/ 410853 w 1756149"/>
                <a:gd name="connsiteY3" fmla="*/ 481000 h 486010"/>
                <a:gd name="connsiteX4" fmla="*/ 383296 w 1756149"/>
                <a:gd name="connsiteY4" fmla="*/ 486010 h 486010"/>
                <a:gd name="connsiteX5" fmla="*/ 363254 w 1756149"/>
                <a:gd name="connsiteY5" fmla="*/ 486010 h 486010"/>
                <a:gd name="connsiteX6" fmla="*/ 333192 w 1756149"/>
                <a:gd name="connsiteY6" fmla="*/ 483505 h 486010"/>
                <a:gd name="connsiteX7" fmla="*/ 283088 w 1756149"/>
                <a:gd name="connsiteY7" fmla="*/ 475989 h 486010"/>
                <a:gd name="connsiteX8" fmla="*/ 230478 w 1756149"/>
                <a:gd name="connsiteY8" fmla="*/ 458453 h 486010"/>
                <a:gd name="connsiteX9" fmla="*/ 177869 w 1756149"/>
                <a:gd name="connsiteY9" fmla="*/ 435906 h 486010"/>
                <a:gd name="connsiteX10" fmla="*/ 135281 w 1756149"/>
                <a:gd name="connsiteY10" fmla="*/ 410854 h 486010"/>
                <a:gd name="connsiteX11" fmla="*/ 95197 w 1756149"/>
                <a:gd name="connsiteY11" fmla="*/ 378286 h 486010"/>
                <a:gd name="connsiteX12" fmla="*/ 52609 w 1756149"/>
                <a:gd name="connsiteY12" fmla="*/ 340708 h 486010"/>
                <a:gd name="connsiteX13" fmla="*/ 25052 w 1756149"/>
                <a:gd name="connsiteY13" fmla="*/ 308141 h 486010"/>
                <a:gd name="connsiteX14" fmla="*/ 7515 w 1756149"/>
                <a:gd name="connsiteY14" fmla="*/ 280583 h 486010"/>
                <a:gd name="connsiteX15" fmla="*/ 0 w 1756149"/>
                <a:gd name="connsiteY15" fmla="*/ 255531 h 486010"/>
                <a:gd name="connsiteX16" fmla="*/ 0 w 1756149"/>
                <a:gd name="connsiteY16" fmla="*/ 230479 h 486010"/>
                <a:gd name="connsiteX17" fmla="*/ 7515 w 1756149"/>
                <a:gd name="connsiteY17" fmla="*/ 217953 h 486010"/>
                <a:gd name="connsiteX18" fmla="*/ 20041 w 1756149"/>
                <a:gd name="connsiteY18" fmla="*/ 217953 h 486010"/>
                <a:gd name="connsiteX19" fmla="*/ 35072 w 1756149"/>
                <a:gd name="connsiteY19" fmla="*/ 220459 h 486010"/>
                <a:gd name="connsiteX20" fmla="*/ 67640 w 1756149"/>
                <a:gd name="connsiteY20" fmla="*/ 235490 h 486010"/>
                <a:gd name="connsiteX21" fmla="*/ 107723 w 1756149"/>
                <a:gd name="connsiteY21" fmla="*/ 260542 h 486010"/>
                <a:gd name="connsiteX22" fmla="*/ 140291 w 1756149"/>
                <a:gd name="connsiteY22" fmla="*/ 273068 h 486010"/>
                <a:gd name="connsiteX23" fmla="*/ 190395 w 1756149"/>
                <a:gd name="connsiteY23" fmla="*/ 285594 h 486010"/>
                <a:gd name="connsiteX24" fmla="*/ 237994 w 1756149"/>
                <a:gd name="connsiteY24" fmla="*/ 290604 h 486010"/>
                <a:gd name="connsiteX25" fmla="*/ 298119 w 1756149"/>
                <a:gd name="connsiteY25" fmla="*/ 290604 h 486010"/>
                <a:gd name="connsiteX26" fmla="*/ 363254 w 1756149"/>
                <a:gd name="connsiteY26" fmla="*/ 283089 h 486010"/>
                <a:gd name="connsiteX27" fmla="*/ 596238 w 1756149"/>
                <a:gd name="connsiteY27" fmla="*/ 232985 h 486010"/>
                <a:gd name="connsiteX28" fmla="*/ 891853 w 1756149"/>
                <a:gd name="connsiteY28" fmla="*/ 165344 h 486010"/>
                <a:gd name="connsiteX29" fmla="*/ 1049681 w 1756149"/>
                <a:gd name="connsiteY29" fmla="*/ 127766 h 486010"/>
                <a:gd name="connsiteX30" fmla="*/ 1392894 w 1756149"/>
                <a:gd name="connsiteY30" fmla="*/ 55115 h 486010"/>
                <a:gd name="connsiteX31" fmla="*/ 1458029 w 1756149"/>
                <a:gd name="connsiteY31" fmla="*/ 40084 h 486010"/>
                <a:gd name="connsiteX32" fmla="*/ 1495607 w 1756149"/>
                <a:gd name="connsiteY32" fmla="*/ 17537 h 486010"/>
                <a:gd name="connsiteX33" fmla="*/ 1523164 w 1756149"/>
                <a:gd name="connsiteY33" fmla="*/ 0 h 486010"/>
                <a:gd name="connsiteX34" fmla="*/ 1535690 w 1756149"/>
                <a:gd name="connsiteY34" fmla="*/ 0 h 486010"/>
                <a:gd name="connsiteX35" fmla="*/ 1578279 w 1756149"/>
                <a:gd name="connsiteY35" fmla="*/ 10021 h 486010"/>
                <a:gd name="connsiteX36" fmla="*/ 1678487 w 1756149"/>
                <a:gd name="connsiteY36" fmla="*/ 57620 h 486010"/>
                <a:gd name="connsiteX37" fmla="*/ 1708550 w 1756149"/>
                <a:gd name="connsiteY37" fmla="*/ 80167 h 486010"/>
                <a:gd name="connsiteX38" fmla="*/ 1736107 w 1756149"/>
                <a:gd name="connsiteY38" fmla="*/ 105219 h 486010"/>
                <a:gd name="connsiteX39" fmla="*/ 1748633 w 1756149"/>
                <a:gd name="connsiteY39" fmla="*/ 122756 h 486010"/>
                <a:gd name="connsiteX40" fmla="*/ 1756149 w 1756149"/>
                <a:gd name="connsiteY40" fmla="*/ 142797 h 486010"/>
                <a:gd name="connsiteX41" fmla="*/ 1756149 w 1756149"/>
                <a:gd name="connsiteY41" fmla="*/ 162839 h 486010"/>
                <a:gd name="connsiteX42" fmla="*/ 1746128 w 1756149"/>
                <a:gd name="connsiteY42" fmla="*/ 182880 h 486010"/>
                <a:gd name="connsiteX43" fmla="*/ 1723581 w 1756149"/>
                <a:gd name="connsiteY43" fmla="*/ 197912 h 486010"/>
                <a:gd name="connsiteX44" fmla="*/ 1686003 w 1756149"/>
                <a:gd name="connsiteY44" fmla="*/ 215448 h 486010"/>
                <a:gd name="connsiteX45" fmla="*/ 1655940 w 1756149"/>
                <a:gd name="connsiteY45" fmla="*/ 220459 h 486010"/>
                <a:gd name="connsiteX46" fmla="*/ 1570763 w 1756149"/>
                <a:gd name="connsiteY46" fmla="*/ 222964 h 486010"/>
                <a:gd name="connsiteX47" fmla="*/ 1498112 w 1756149"/>
                <a:gd name="connsiteY47" fmla="*/ 227974 h 486010"/>
                <a:gd name="connsiteX48" fmla="*/ 1402915 w 1756149"/>
                <a:gd name="connsiteY48" fmla="*/ 243005 h 486010"/>
                <a:gd name="connsiteX49" fmla="*/ 1242581 w 1756149"/>
                <a:gd name="connsiteY49" fmla="*/ 268057 h 486010"/>
                <a:gd name="connsiteX50" fmla="*/ 982040 w 1756149"/>
                <a:gd name="connsiteY50" fmla="*/ 323172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6149" h="486010">
                  <a:moveTo>
                    <a:pt x="982040" y="323172"/>
                  </a:moveTo>
                  <a:lnTo>
                    <a:pt x="759077" y="383297"/>
                  </a:lnTo>
                  <a:lnTo>
                    <a:pt x="558660" y="438411"/>
                  </a:lnTo>
                  <a:lnTo>
                    <a:pt x="410853" y="481000"/>
                  </a:lnTo>
                  <a:lnTo>
                    <a:pt x="383296" y="486010"/>
                  </a:lnTo>
                  <a:lnTo>
                    <a:pt x="363254" y="486010"/>
                  </a:lnTo>
                  <a:lnTo>
                    <a:pt x="333192" y="483505"/>
                  </a:lnTo>
                  <a:lnTo>
                    <a:pt x="283088" y="475989"/>
                  </a:lnTo>
                  <a:lnTo>
                    <a:pt x="230478" y="458453"/>
                  </a:lnTo>
                  <a:lnTo>
                    <a:pt x="177869" y="435906"/>
                  </a:lnTo>
                  <a:lnTo>
                    <a:pt x="135281" y="410854"/>
                  </a:lnTo>
                  <a:lnTo>
                    <a:pt x="95197" y="378286"/>
                  </a:lnTo>
                  <a:lnTo>
                    <a:pt x="52609" y="340708"/>
                  </a:lnTo>
                  <a:lnTo>
                    <a:pt x="25052" y="308141"/>
                  </a:lnTo>
                  <a:lnTo>
                    <a:pt x="7515" y="280583"/>
                  </a:lnTo>
                  <a:lnTo>
                    <a:pt x="0" y="255531"/>
                  </a:lnTo>
                  <a:lnTo>
                    <a:pt x="0" y="230479"/>
                  </a:lnTo>
                  <a:lnTo>
                    <a:pt x="7515" y="217953"/>
                  </a:lnTo>
                  <a:lnTo>
                    <a:pt x="20041" y="217953"/>
                  </a:lnTo>
                  <a:lnTo>
                    <a:pt x="35072" y="220459"/>
                  </a:lnTo>
                  <a:lnTo>
                    <a:pt x="67640" y="235490"/>
                  </a:lnTo>
                  <a:lnTo>
                    <a:pt x="107723" y="260542"/>
                  </a:lnTo>
                  <a:lnTo>
                    <a:pt x="140291" y="273068"/>
                  </a:lnTo>
                  <a:lnTo>
                    <a:pt x="190395" y="285594"/>
                  </a:lnTo>
                  <a:lnTo>
                    <a:pt x="237994" y="290604"/>
                  </a:lnTo>
                  <a:lnTo>
                    <a:pt x="298119" y="290604"/>
                  </a:lnTo>
                  <a:lnTo>
                    <a:pt x="363254" y="283089"/>
                  </a:lnTo>
                  <a:lnTo>
                    <a:pt x="596238" y="232985"/>
                  </a:lnTo>
                  <a:lnTo>
                    <a:pt x="891853" y="165344"/>
                  </a:lnTo>
                  <a:lnTo>
                    <a:pt x="1049681" y="127766"/>
                  </a:lnTo>
                  <a:lnTo>
                    <a:pt x="1392894" y="55115"/>
                  </a:lnTo>
                  <a:lnTo>
                    <a:pt x="1458029" y="40084"/>
                  </a:lnTo>
                  <a:lnTo>
                    <a:pt x="1495607" y="17537"/>
                  </a:lnTo>
                  <a:lnTo>
                    <a:pt x="1523164" y="0"/>
                  </a:lnTo>
                  <a:lnTo>
                    <a:pt x="1535690" y="0"/>
                  </a:lnTo>
                  <a:lnTo>
                    <a:pt x="1578279" y="10021"/>
                  </a:lnTo>
                  <a:lnTo>
                    <a:pt x="1678487" y="57620"/>
                  </a:lnTo>
                  <a:lnTo>
                    <a:pt x="1708550" y="80167"/>
                  </a:lnTo>
                  <a:lnTo>
                    <a:pt x="1736107" y="105219"/>
                  </a:lnTo>
                  <a:lnTo>
                    <a:pt x="1748633" y="122756"/>
                  </a:lnTo>
                  <a:lnTo>
                    <a:pt x="1756149" y="142797"/>
                  </a:lnTo>
                  <a:lnTo>
                    <a:pt x="1756149" y="162839"/>
                  </a:lnTo>
                  <a:lnTo>
                    <a:pt x="1746128" y="182880"/>
                  </a:lnTo>
                  <a:lnTo>
                    <a:pt x="1723581" y="197912"/>
                  </a:lnTo>
                  <a:lnTo>
                    <a:pt x="1686003" y="215448"/>
                  </a:lnTo>
                  <a:lnTo>
                    <a:pt x="1655940" y="220459"/>
                  </a:lnTo>
                  <a:lnTo>
                    <a:pt x="1570763" y="222964"/>
                  </a:lnTo>
                  <a:lnTo>
                    <a:pt x="1498112" y="227974"/>
                  </a:lnTo>
                  <a:lnTo>
                    <a:pt x="1402915" y="243005"/>
                  </a:lnTo>
                  <a:lnTo>
                    <a:pt x="1242581" y="268057"/>
                  </a:lnTo>
                  <a:lnTo>
                    <a:pt x="982040" y="32317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7">
              <a:extLst>
                <a:ext uri="{FF2B5EF4-FFF2-40B4-BE49-F238E27FC236}">
                  <a16:creationId xmlns:a16="http://schemas.microsoft.com/office/drawing/2014/main" id="{5A1F31E6-2C31-4D23-895E-3C2A6CFE7D35}"/>
                </a:ext>
              </a:extLst>
            </p:cNvPr>
            <p:cNvSpPr/>
            <p:nvPr/>
          </p:nvSpPr>
          <p:spPr>
            <a:xfrm rot="16200000">
              <a:off x="1580008" y="3639418"/>
              <a:ext cx="4257675" cy="458639"/>
            </a:xfrm>
            <a:custGeom>
              <a:avLst/>
              <a:gdLst>
                <a:gd name="connsiteX0" fmla="*/ 1773590 w 4257998"/>
                <a:gd name="connsiteY0" fmla="*/ 172528 h 458925"/>
                <a:gd name="connsiteX1" fmla="*/ 2091043 w 4257998"/>
                <a:gd name="connsiteY1" fmla="*/ 169077 h 458925"/>
                <a:gd name="connsiteX2" fmla="*/ 2360187 w 4257998"/>
                <a:gd name="connsiteY2" fmla="*/ 169077 h 458925"/>
                <a:gd name="connsiteX3" fmla="*/ 2546517 w 4257998"/>
                <a:gd name="connsiteY3" fmla="*/ 169077 h 458925"/>
                <a:gd name="connsiteX4" fmla="*/ 3257334 w 4257998"/>
                <a:gd name="connsiteY4" fmla="*/ 165627 h 458925"/>
                <a:gd name="connsiteX5" fmla="*/ 3481621 w 4257998"/>
                <a:gd name="connsiteY5" fmla="*/ 165627 h 458925"/>
                <a:gd name="connsiteX6" fmla="*/ 3657600 w 4257998"/>
                <a:gd name="connsiteY6" fmla="*/ 165627 h 458925"/>
                <a:gd name="connsiteX7" fmla="*/ 3785270 w 4257998"/>
                <a:gd name="connsiteY7" fmla="*/ 162176 h 458925"/>
                <a:gd name="connsiteX8" fmla="*/ 3902590 w 4257998"/>
                <a:gd name="connsiteY8" fmla="*/ 151824 h 458925"/>
                <a:gd name="connsiteX9" fmla="*/ 3957799 w 4257998"/>
                <a:gd name="connsiteY9" fmla="*/ 144923 h 458925"/>
                <a:gd name="connsiteX10" fmla="*/ 4013008 w 4257998"/>
                <a:gd name="connsiteY10" fmla="*/ 131121 h 458925"/>
                <a:gd name="connsiteX11" fmla="*/ 4064766 w 4257998"/>
                <a:gd name="connsiteY11" fmla="*/ 110418 h 458925"/>
                <a:gd name="connsiteX12" fmla="*/ 4119975 w 4257998"/>
                <a:gd name="connsiteY12" fmla="*/ 79363 h 458925"/>
                <a:gd name="connsiteX13" fmla="*/ 4168283 w 4257998"/>
                <a:gd name="connsiteY13" fmla="*/ 41406 h 458925"/>
                <a:gd name="connsiteX14" fmla="*/ 4199338 w 4257998"/>
                <a:gd name="connsiteY14" fmla="*/ 13802 h 458925"/>
                <a:gd name="connsiteX15" fmla="*/ 4220042 w 4257998"/>
                <a:gd name="connsiteY15" fmla="*/ 0 h 458925"/>
                <a:gd name="connsiteX16" fmla="*/ 4237295 w 4257998"/>
                <a:gd name="connsiteY16" fmla="*/ 0 h 458925"/>
                <a:gd name="connsiteX17" fmla="*/ 4244196 w 4257998"/>
                <a:gd name="connsiteY17" fmla="*/ 0 h 458925"/>
                <a:gd name="connsiteX18" fmla="*/ 4251097 w 4257998"/>
                <a:gd name="connsiteY18" fmla="*/ 3450 h 458925"/>
                <a:gd name="connsiteX19" fmla="*/ 4254547 w 4257998"/>
                <a:gd name="connsiteY19" fmla="*/ 17252 h 458925"/>
                <a:gd name="connsiteX20" fmla="*/ 4257998 w 4257998"/>
                <a:gd name="connsiteY20" fmla="*/ 34505 h 458925"/>
                <a:gd name="connsiteX21" fmla="*/ 4230394 w 4257998"/>
                <a:gd name="connsiteY21" fmla="*/ 124220 h 458925"/>
                <a:gd name="connsiteX22" fmla="*/ 4202789 w 4257998"/>
                <a:gd name="connsiteY22" fmla="*/ 203583 h 458925"/>
                <a:gd name="connsiteX23" fmla="*/ 4164833 w 4257998"/>
                <a:gd name="connsiteY23" fmla="*/ 282946 h 458925"/>
                <a:gd name="connsiteX24" fmla="*/ 4137228 w 4257998"/>
                <a:gd name="connsiteY24" fmla="*/ 327803 h 458925"/>
                <a:gd name="connsiteX25" fmla="*/ 4102723 w 4257998"/>
                <a:gd name="connsiteY25" fmla="*/ 376111 h 458925"/>
                <a:gd name="connsiteX26" fmla="*/ 4064766 w 4257998"/>
                <a:gd name="connsiteY26" fmla="*/ 414068 h 458925"/>
                <a:gd name="connsiteX27" fmla="*/ 4037162 w 4257998"/>
                <a:gd name="connsiteY27" fmla="*/ 438221 h 458925"/>
                <a:gd name="connsiteX28" fmla="*/ 4009557 w 4257998"/>
                <a:gd name="connsiteY28" fmla="*/ 455474 h 458925"/>
                <a:gd name="connsiteX29" fmla="*/ 3985403 w 4257998"/>
                <a:gd name="connsiteY29" fmla="*/ 458925 h 458925"/>
                <a:gd name="connsiteX30" fmla="*/ 3954348 w 4257998"/>
                <a:gd name="connsiteY30" fmla="*/ 455474 h 458925"/>
                <a:gd name="connsiteX31" fmla="*/ 3888787 w 4257998"/>
                <a:gd name="connsiteY31" fmla="*/ 438221 h 458925"/>
                <a:gd name="connsiteX32" fmla="*/ 3812875 w 4257998"/>
                <a:gd name="connsiteY32" fmla="*/ 410617 h 458925"/>
                <a:gd name="connsiteX33" fmla="*/ 3750765 w 4257998"/>
                <a:gd name="connsiteY33" fmla="*/ 393364 h 458925"/>
                <a:gd name="connsiteX34" fmla="*/ 3664501 w 4257998"/>
                <a:gd name="connsiteY34" fmla="*/ 389914 h 458925"/>
                <a:gd name="connsiteX35" fmla="*/ 3409159 w 4257998"/>
                <a:gd name="connsiteY35" fmla="*/ 389914 h 458925"/>
                <a:gd name="connsiteX36" fmla="*/ 3181421 w 4257998"/>
                <a:gd name="connsiteY36" fmla="*/ 389914 h 458925"/>
                <a:gd name="connsiteX37" fmla="*/ 3043399 w 4257998"/>
                <a:gd name="connsiteY37" fmla="*/ 369210 h 458925"/>
                <a:gd name="connsiteX38" fmla="*/ 2895024 w 4257998"/>
                <a:gd name="connsiteY38" fmla="*/ 369210 h 458925"/>
                <a:gd name="connsiteX39" fmla="*/ 2698342 w 4257998"/>
                <a:gd name="connsiteY39" fmla="*/ 369210 h 458925"/>
                <a:gd name="connsiteX40" fmla="*/ 2553418 w 4257998"/>
                <a:gd name="connsiteY40" fmla="*/ 369210 h 458925"/>
                <a:gd name="connsiteX41" fmla="*/ 2115197 w 4257998"/>
                <a:gd name="connsiteY41" fmla="*/ 365760 h 458925"/>
                <a:gd name="connsiteX42" fmla="*/ 1818448 w 4257998"/>
                <a:gd name="connsiteY42" fmla="*/ 369210 h 458925"/>
                <a:gd name="connsiteX43" fmla="*/ 1431984 w 4257998"/>
                <a:gd name="connsiteY43" fmla="*/ 369210 h 458925"/>
                <a:gd name="connsiteX44" fmla="*/ 1193895 w 4257998"/>
                <a:gd name="connsiteY44" fmla="*/ 369210 h 458925"/>
                <a:gd name="connsiteX45" fmla="*/ 910949 w 4257998"/>
                <a:gd name="connsiteY45" fmla="*/ 369210 h 458925"/>
                <a:gd name="connsiteX46" fmla="*/ 648706 w 4257998"/>
                <a:gd name="connsiteY46" fmla="*/ 369210 h 458925"/>
                <a:gd name="connsiteX47" fmla="*/ 493430 w 4257998"/>
                <a:gd name="connsiteY47" fmla="*/ 369210 h 458925"/>
                <a:gd name="connsiteX48" fmla="*/ 431320 w 4257998"/>
                <a:gd name="connsiteY48" fmla="*/ 365760 h 458925"/>
                <a:gd name="connsiteX49" fmla="*/ 334704 w 4257998"/>
                <a:gd name="connsiteY49" fmla="*/ 358858 h 458925"/>
                <a:gd name="connsiteX50" fmla="*/ 231187 w 4257998"/>
                <a:gd name="connsiteY50" fmla="*/ 338155 h 458925"/>
                <a:gd name="connsiteX51" fmla="*/ 127670 w 4257998"/>
                <a:gd name="connsiteY51" fmla="*/ 300199 h 458925"/>
                <a:gd name="connsiteX52" fmla="*/ 58659 w 4257998"/>
                <a:gd name="connsiteY52" fmla="*/ 269144 h 458925"/>
                <a:gd name="connsiteX53" fmla="*/ 24154 w 4257998"/>
                <a:gd name="connsiteY53" fmla="*/ 244990 h 458925"/>
                <a:gd name="connsiteX54" fmla="*/ 10351 w 4257998"/>
                <a:gd name="connsiteY54" fmla="*/ 231188 h 458925"/>
                <a:gd name="connsiteX55" fmla="*/ 0 w 4257998"/>
                <a:gd name="connsiteY55" fmla="*/ 213935 h 458925"/>
                <a:gd name="connsiteX56" fmla="*/ 0 w 4257998"/>
                <a:gd name="connsiteY56" fmla="*/ 200132 h 458925"/>
                <a:gd name="connsiteX57" fmla="*/ 3450 w 4257998"/>
                <a:gd name="connsiteY57" fmla="*/ 182880 h 458925"/>
                <a:gd name="connsiteX58" fmla="*/ 13802 w 4257998"/>
                <a:gd name="connsiteY58" fmla="*/ 172528 h 458925"/>
                <a:gd name="connsiteX59" fmla="*/ 31055 w 4257998"/>
                <a:gd name="connsiteY59" fmla="*/ 155275 h 458925"/>
                <a:gd name="connsiteX60" fmla="*/ 75912 w 4257998"/>
                <a:gd name="connsiteY60" fmla="*/ 131121 h 458925"/>
                <a:gd name="connsiteX61" fmla="*/ 148374 w 4257998"/>
                <a:gd name="connsiteY61" fmla="*/ 103517 h 458925"/>
                <a:gd name="connsiteX62" fmla="*/ 231187 w 4257998"/>
                <a:gd name="connsiteY62" fmla="*/ 82813 h 458925"/>
                <a:gd name="connsiteX63" fmla="*/ 320902 w 4257998"/>
                <a:gd name="connsiteY63" fmla="*/ 62110 h 458925"/>
                <a:gd name="connsiteX64" fmla="*/ 386463 w 4257998"/>
                <a:gd name="connsiteY64" fmla="*/ 55209 h 458925"/>
                <a:gd name="connsiteX65" fmla="*/ 417518 w 4257998"/>
                <a:gd name="connsiteY65" fmla="*/ 62110 h 458925"/>
                <a:gd name="connsiteX66" fmla="*/ 472727 w 4257998"/>
                <a:gd name="connsiteY66" fmla="*/ 79363 h 458925"/>
                <a:gd name="connsiteX67" fmla="*/ 579695 w 4257998"/>
                <a:gd name="connsiteY67" fmla="*/ 103517 h 458925"/>
                <a:gd name="connsiteX68" fmla="*/ 717717 w 4257998"/>
                <a:gd name="connsiteY68" fmla="*/ 120769 h 458925"/>
                <a:gd name="connsiteX69" fmla="*/ 917850 w 4257998"/>
                <a:gd name="connsiteY69" fmla="*/ 141473 h 458925"/>
                <a:gd name="connsiteX70" fmla="*/ 1117983 w 4257998"/>
                <a:gd name="connsiteY70" fmla="*/ 151824 h 458925"/>
                <a:gd name="connsiteX71" fmla="*/ 1445787 w 4257998"/>
                <a:gd name="connsiteY71" fmla="*/ 165627 h 458925"/>
                <a:gd name="connsiteX72" fmla="*/ 1773590 w 4257998"/>
                <a:gd name="connsiteY72" fmla="*/ 172528 h 45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57998" h="458925">
                  <a:moveTo>
                    <a:pt x="1773590" y="172528"/>
                  </a:moveTo>
                  <a:lnTo>
                    <a:pt x="2091043" y="169077"/>
                  </a:lnTo>
                  <a:lnTo>
                    <a:pt x="2360187" y="169077"/>
                  </a:lnTo>
                  <a:lnTo>
                    <a:pt x="2546517" y="169077"/>
                  </a:lnTo>
                  <a:lnTo>
                    <a:pt x="3257334" y="165627"/>
                  </a:lnTo>
                  <a:lnTo>
                    <a:pt x="3481621" y="165627"/>
                  </a:lnTo>
                  <a:lnTo>
                    <a:pt x="3657600" y="165627"/>
                  </a:lnTo>
                  <a:lnTo>
                    <a:pt x="3785270" y="162176"/>
                  </a:lnTo>
                  <a:lnTo>
                    <a:pt x="3902590" y="151824"/>
                  </a:lnTo>
                  <a:lnTo>
                    <a:pt x="3957799" y="144923"/>
                  </a:lnTo>
                  <a:lnTo>
                    <a:pt x="4013008" y="131121"/>
                  </a:lnTo>
                  <a:lnTo>
                    <a:pt x="4064766" y="110418"/>
                  </a:lnTo>
                  <a:lnTo>
                    <a:pt x="4119975" y="79363"/>
                  </a:lnTo>
                  <a:lnTo>
                    <a:pt x="4168283" y="41406"/>
                  </a:lnTo>
                  <a:lnTo>
                    <a:pt x="4199338" y="13802"/>
                  </a:lnTo>
                  <a:lnTo>
                    <a:pt x="4220042" y="0"/>
                  </a:lnTo>
                  <a:lnTo>
                    <a:pt x="4237295" y="0"/>
                  </a:lnTo>
                  <a:lnTo>
                    <a:pt x="4244196" y="0"/>
                  </a:lnTo>
                  <a:lnTo>
                    <a:pt x="4251097" y="3450"/>
                  </a:lnTo>
                  <a:lnTo>
                    <a:pt x="4254547" y="17252"/>
                  </a:lnTo>
                  <a:lnTo>
                    <a:pt x="4257998" y="34505"/>
                  </a:lnTo>
                  <a:lnTo>
                    <a:pt x="4230394" y="124220"/>
                  </a:lnTo>
                  <a:lnTo>
                    <a:pt x="4202789" y="203583"/>
                  </a:lnTo>
                  <a:lnTo>
                    <a:pt x="4164833" y="282946"/>
                  </a:lnTo>
                  <a:lnTo>
                    <a:pt x="4137228" y="327803"/>
                  </a:lnTo>
                  <a:lnTo>
                    <a:pt x="4102723" y="376111"/>
                  </a:lnTo>
                  <a:lnTo>
                    <a:pt x="4064766" y="414068"/>
                  </a:lnTo>
                  <a:lnTo>
                    <a:pt x="4037162" y="438221"/>
                  </a:lnTo>
                  <a:lnTo>
                    <a:pt x="4009557" y="455474"/>
                  </a:lnTo>
                  <a:lnTo>
                    <a:pt x="3985403" y="458925"/>
                  </a:lnTo>
                  <a:lnTo>
                    <a:pt x="3954348" y="455474"/>
                  </a:lnTo>
                  <a:lnTo>
                    <a:pt x="3888787" y="438221"/>
                  </a:lnTo>
                  <a:lnTo>
                    <a:pt x="3812875" y="410617"/>
                  </a:lnTo>
                  <a:lnTo>
                    <a:pt x="3750765" y="393364"/>
                  </a:lnTo>
                  <a:lnTo>
                    <a:pt x="3664501" y="389914"/>
                  </a:lnTo>
                  <a:lnTo>
                    <a:pt x="3409159" y="389914"/>
                  </a:lnTo>
                  <a:lnTo>
                    <a:pt x="3181421" y="389914"/>
                  </a:lnTo>
                  <a:lnTo>
                    <a:pt x="3043399" y="369210"/>
                  </a:lnTo>
                  <a:lnTo>
                    <a:pt x="2895024" y="369210"/>
                  </a:lnTo>
                  <a:lnTo>
                    <a:pt x="2698342" y="369210"/>
                  </a:lnTo>
                  <a:lnTo>
                    <a:pt x="2553418" y="369210"/>
                  </a:lnTo>
                  <a:lnTo>
                    <a:pt x="2115197" y="365760"/>
                  </a:lnTo>
                  <a:lnTo>
                    <a:pt x="1818448" y="369210"/>
                  </a:lnTo>
                  <a:lnTo>
                    <a:pt x="1431984" y="369210"/>
                  </a:lnTo>
                  <a:lnTo>
                    <a:pt x="1193895" y="369210"/>
                  </a:lnTo>
                  <a:lnTo>
                    <a:pt x="910949" y="369210"/>
                  </a:lnTo>
                  <a:lnTo>
                    <a:pt x="648706" y="369210"/>
                  </a:lnTo>
                  <a:lnTo>
                    <a:pt x="493430" y="369210"/>
                  </a:lnTo>
                  <a:lnTo>
                    <a:pt x="431320" y="365760"/>
                  </a:lnTo>
                  <a:lnTo>
                    <a:pt x="334704" y="358858"/>
                  </a:lnTo>
                  <a:lnTo>
                    <a:pt x="231187" y="338155"/>
                  </a:lnTo>
                  <a:lnTo>
                    <a:pt x="127670" y="300199"/>
                  </a:lnTo>
                  <a:lnTo>
                    <a:pt x="58659" y="269144"/>
                  </a:lnTo>
                  <a:lnTo>
                    <a:pt x="24154" y="244990"/>
                  </a:lnTo>
                  <a:lnTo>
                    <a:pt x="10351" y="231188"/>
                  </a:lnTo>
                  <a:lnTo>
                    <a:pt x="0" y="213935"/>
                  </a:lnTo>
                  <a:lnTo>
                    <a:pt x="0" y="200132"/>
                  </a:lnTo>
                  <a:lnTo>
                    <a:pt x="3450" y="182880"/>
                  </a:lnTo>
                  <a:lnTo>
                    <a:pt x="13802" y="172528"/>
                  </a:lnTo>
                  <a:lnTo>
                    <a:pt x="31055" y="155275"/>
                  </a:lnTo>
                  <a:lnTo>
                    <a:pt x="75912" y="131121"/>
                  </a:lnTo>
                  <a:lnTo>
                    <a:pt x="148374" y="103517"/>
                  </a:lnTo>
                  <a:lnTo>
                    <a:pt x="231187" y="82813"/>
                  </a:lnTo>
                  <a:lnTo>
                    <a:pt x="320902" y="62110"/>
                  </a:lnTo>
                  <a:lnTo>
                    <a:pt x="386463" y="55209"/>
                  </a:lnTo>
                  <a:lnTo>
                    <a:pt x="417518" y="62110"/>
                  </a:lnTo>
                  <a:lnTo>
                    <a:pt x="472727" y="79363"/>
                  </a:lnTo>
                  <a:lnTo>
                    <a:pt x="579695" y="103517"/>
                  </a:lnTo>
                  <a:lnTo>
                    <a:pt x="717717" y="120769"/>
                  </a:lnTo>
                  <a:lnTo>
                    <a:pt x="917850" y="141473"/>
                  </a:lnTo>
                  <a:lnTo>
                    <a:pt x="1117983" y="151824"/>
                  </a:lnTo>
                  <a:lnTo>
                    <a:pt x="1445787" y="165627"/>
                  </a:lnTo>
                  <a:lnTo>
                    <a:pt x="1773590" y="17252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4">
              <a:extLst>
                <a:ext uri="{FF2B5EF4-FFF2-40B4-BE49-F238E27FC236}">
                  <a16:creationId xmlns:a16="http://schemas.microsoft.com/office/drawing/2014/main" id="{6971318D-DA9E-4C3F-A6E1-6A0A1457B3DC}"/>
                </a:ext>
              </a:extLst>
            </p:cNvPr>
            <p:cNvSpPr/>
            <p:nvPr/>
          </p:nvSpPr>
          <p:spPr>
            <a:xfrm>
              <a:off x="5879049" y="3692525"/>
              <a:ext cx="669708" cy="931863"/>
            </a:xfrm>
            <a:custGeom>
              <a:avLst/>
              <a:gdLst>
                <a:gd name="connsiteX0" fmla="*/ 333192 w 668890"/>
                <a:gd name="connsiteY0" fmla="*/ 571187 h 931937"/>
                <a:gd name="connsiteX1" fmla="*/ 265552 w 668890"/>
                <a:gd name="connsiteY1" fmla="*/ 463463 h 931937"/>
                <a:gd name="connsiteX2" fmla="*/ 167848 w 668890"/>
                <a:gd name="connsiteY2" fmla="*/ 305635 h 931937"/>
                <a:gd name="connsiteX3" fmla="*/ 55114 w 668890"/>
                <a:gd name="connsiteY3" fmla="*/ 122755 h 931937"/>
                <a:gd name="connsiteX4" fmla="*/ 5010 w 668890"/>
                <a:gd name="connsiteY4" fmla="*/ 40084 h 931937"/>
                <a:gd name="connsiteX5" fmla="*/ 0 w 668890"/>
                <a:gd name="connsiteY5" fmla="*/ 25052 h 931937"/>
                <a:gd name="connsiteX6" fmla="*/ 0 w 668890"/>
                <a:gd name="connsiteY6" fmla="*/ 10021 h 931937"/>
                <a:gd name="connsiteX7" fmla="*/ 2505 w 668890"/>
                <a:gd name="connsiteY7" fmla="*/ 2506 h 931937"/>
                <a:gd name="connsiteX8" fmla="*/ 10021 w 668890"/>
                <a:gd name="connsiteY8" fmla="*/ 0 h 931937"/>
                <a:gd name="connsiteX9" fmla="*/ 30062 w 668890"/>
                <a:gd name="connsiteY9" fmla="*/ 5011 h 931937"/>
                <a:gd name="connsiteX10" fmla="*/ 85177 w 668890"/>
                <a:gd name="connsiteY10" fmla="*/ 35073 h 931937"/>
                <a:gd name="connsiteX11" fmla="*/ 227973 w 668890"/>
                <a:gd name="connsiteY11" fmla="*/ 145302 h 931937"/>
                <a:gd name="connsiteX12" fmla="*/ 428390 w 668890"/>
                <a:gd name="connsiteY12" fmla="*/ 303130 h 931937"/>
                <a:gd name="connsiteX13" fmla="*/ 563671 w 668890"/>
                <a:gd name="connsiteY13" fmla="*/ 425885 h 931937"/>
                <a:gd name="connsiteX14" fmla="*/ 596239 w 668890"/>
                <a:gd name="connsiteY14" fmla="*/ 460958 h 931937"/>
                <a:gd name="connsiteX15" fmla="*/ 608765 w 668890"/>
                <a:gd name="connsiteY15" fmla="*/ 478495 h 931937"/>
                <a:gd name="connsiteX16" fmla="*/ 633817 w 668890"/>
                <a:gd name="connsiteY16" fmla="*/ 558661 h 931937"/>
                <a:gd name="connsiteX17" fmla="*/ 651353 w 668890"/>
                <a:gd name="connsiteY17" fmla="*/ 633817 h 931937"/>
                <a:gd name="connsiteX18" fmla="*/ 663879 w 668890"/>
                <a:gd name="connsiteY18" fmla="*/ 698953 h 931937"/>
                <a:gd name="connsiteX19" fmla="*/ 668890 w 668890"/>
                <a:gd name="connsiteY19" fmla="*/ 799161 h 931937"/>
                <a:gd name="connsiteX20" fmla="*/ 668890 w 668890"/>
                <a:gd name="connsiteY20" fmla="*/ 831729 h 931937"/>
                <a:gd name="connsiteX21" fmla="*/ 666384 w 668890"/>
                <a:gd name="connsiteY21" fmla="*/ 856781 h 931937"/>
                <a:gd name="connsiteX22" fmla="*/ 653858 w 668890"/>
                <a:gd name="connsiteY22" fmla="*/ 891853 h 931937"/>
                <a:gd name="connsiteX23" fmla="*/ 636322 w 668890"/>
                <a:gd name="connsiteY23" fmla="*/ 919411 h 931937"/>
                <a:gd name="connsiteX24" fmla="*/ 618785 w 668890"/>
                <a:gd name="connsiteY24" fmla="*/ 929432 h 931937"/>
                <a:gd name="connsiteX25" fmla="*/ 603754 w 668890"/>
                <a:gd name="connsiteY25" fmla="*/ 931937 h 931937"/>
                <a:gd name="connsiteX26" fmla="*/ 581207 w 668890"/>
                <a:gd name="connsiteY26" fmla="*/ 924421 h 931937"/>
                <a:gd name="connsiteX27" fmla="*/ 536114 w 668890"/>
                <a:gd name="connsiteY27" fmla="*/ 894359 h 931937"/>
                <a:gd name="connsiteX28" fmla="*/ 508556 w 668890"/>
                <a:gd name="connsiteY28" fmla="*/ 866801 h 931937"/>
                <a:gd name="connsiteX29" fmla="*/ 453442 w 668890"/>
                <a:gd name="connsiteY29" fmla="*/ 771604 h 931937"/>
                <a:gd name="connsiteX30" fmla="*/ 333192 w 668890"/>
                <a:gd name="connsiteY30" fmla="*/ 571187 h 93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8890" h="931937">
                  <a:moveTo>
                    <a:pt x="333192" y="571187"/>
                  </a:moveTo>
                  <a:lnTo>
                    <a:pt x="265552" y="463463"/>
                  </a:lnTo>
                  <a:lnTo>
                    <a:pt x="167848" y="305635"/>
                  </a:lnTo>
                  <a:lnTo>
                    <a:pt x="55114" y="122755"/>
                  </a:lnTo>
                  <a:lnTo>
                    <a:pt x="5010" y="40084"/>
                  </a:lnTo>
                  <a:lnTo>
                    <a:pt x="0" y="25052"/>
                  </a:lnTo>
                  <a:lnTo>
                    <a:pt x="0" y="10021"/>
                  </a:lnTo>
                  <a:lnTo>
                    <a:pt x="2505" y="2506"/>
                  </a:lnTo>
                  <a:lnTo>
                    <a:pt x="10021" y="0"/>
                  </a:lnTo>
                  <a:lnTo>
                    <a:pt x="30062" y="5011"/>
                  </a:lnTo>
                  <a:lnTo>
                    <a:pt x="85177" y="35073"/>
                  </a:lnTo>
                  <a:lnTo>
                    <a:pt x="227973" y="145302"/>
                  </a:lnTo>
                  <a:lnTo>
                    <a:pt x="428390" y="303130"/>
                  </a:lnTo>
                  <a:lnTo>
                    <a:pt x="563671" y="425885"/>
                  </a:lnTo>
                  <a:lnTo>
                    <a:pt x="596239" y="460958"/>
                  </a:lnTo>
                  <a:lnTo>
                    <a:pt x="608765" y="478495"/>
                  </a:lnTo>
                  <a:lnTo>
                    <a:pt x="633817" y="558661"/>
                  </a:lnTo>
                  <a:lnTo>
                    <a:pt x="651353" y="633817"/>
                  </a:lnTo>
                  <a:lnTo>
                    <a:pt x="663879" y="698953"/>
                  </a:lnTo>
                  <a:lnTo>
                    <a:pt x="668890" y="799161"/>
                  </a:lnTo>
                  <a:lnTo>
                    <a:pt x="668890" y="831729"/>
                  </a:lnTo>
                  <a:lnTo>
                    <a:pt x="666384" y="856781"/>
                  </a:lnTo>
                  <a:lnTo>
                    <a:pt x="653858" y="891853"/>
                  </a:lnTo>
                  <a:lnTo>
                    <a:pt x="636322" y="919411"/>
                  </a:lnTo>
                  <a:lnTo>
                    <a:pt x="618785" y="929432"/>
                  </a:lnTo>
                  <a:lnTo>
                    <a:pt x="603754" y="931937"/>
                  </a:lnTo>
                  <a:lnTo>
                    <a:pt x="581207" y="924421"/>
                  </a:lnTo>
                  <a:lnTo>
                    <a:pt x="536114" y="894359"/>
                  </a:lnTo>
                  <a:lnTo>
                    <a:pt x="508556" y="866801"/>
                  </a:lnTo>
                  <a:lnTo>
                    <a:pt x="453442" y="771604"/>
                  </a:lnTo>
                  <a:lnTo>
                    <a:pt x="333192" y="5711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3">
              <a:extLst>
                <a:ext uri="{FF2B5EF4-FFF2-40B4-BE49-F238E27FC236}">
                  <a16:creationId xmlns:a16="http://schemas.microsoft.com/office/drawing/2014/main" id="{2E88DB3D-A984-471C-9C9C-5CEA1F6FDF20}"/>
                </a:ext>
              </a:extLst>
            </p:cNvPr>
            <p:cNvSpPr/>
            <p:nvPr/>
          </p:nvSpPr>
          <p:spPr>
            <a:xfrm>
              <a:off x="2632075" y="2951163"/>
              <a:ext cx="1077563" cy="1925637"/>
            </a:xfrm>
            <a:custGeom>
              <a:avLst/>
              <a:gdLst>
                <a:gd name="connsiteX0" fmla="*/ 789140 w 1077239"/>
                <a:gd name="connsiteY0" fmla="*/ 458452 h 1926503"/>
                <a:gd name="connsiteX1" fmla="*/ 839244 w 1077239"/>
                <a:gd name="connsiteY1" fmla="*/ 318161 h 1926503"/>
                <a:gd name="connsiteX2" fmla="*/ 886843 w 1077239"/>
                <a:gd name="connsiteY2" fmla="*/ 185385 h 1926503"/>
                <a:gd name="connsiteX3" fmla="*/ 946968 w 1077239"/>
                <a:gd name="connsiteY3" fmla="*/ 10020 h 1926503"/>
                <a:gd name="connsiteX4" fmla="*/ 1077239 w 1077239"/>
                <a:gd name="connsiteY4" fmla="*/ 0 h 1926503"/>
                <a:gd name="connsiteX5" fmla="*/ 1069723 w 1077239"/>
                <a:gd name="connsiteY5" fmla="*/ 405843 h 1926503"/>
                <a:gd name="connsiteX6" fmla="*/ 1029640 w 1077239"/>
                <a:gd name="connsiteY6" fmla="*/ 508556 h 1926503"/>
                <a:gd name="connsiteX7" fmla="*/ 941958 w 1077239"/>
                <a:gd name="connsiteY7" fmla="*/ 653858 h 1926503"/>
                <a:gd name="connsiteX8" fmla="*/ 836739 w 1077239"/>
                <a:gd name="connsiteY8" fmla="*/ 834233 h 1926503"/>
                <a:gd name="connsiteX9" fmla="*/ 731520 w 1077239"/>
                <a:gd name="connsiteY9" fmla="*/ 1014608 h 1926503"/>
                <a:gd name="connsiteX10" fmla="*/ 603755 w 1077239"/>
                <a:gd name="connsiteY10" fmla="*/ 1215024 h 1926503"/>
                <a:gd name="connsiteX11" fmla="*/ 450937 w 1077239"/>
                <a:gd name="connsiteY11" fmla="*/ 1440493 h 1926503"/>
                <a:gd name="connsiteX12" fmla="*/ 325677 w 1077239"/>
                <a:gd name="connsiteY12" fmla="*/ 1598321 h 1926503"/>
                <a:gd name="connsiteX13" fmla="*/ 180375 w 1077239"/>
                <a:gd name="connsiteY13" fmla="*/ 1768675 h 1926503"/>
                <a:gd name="connsiteX14" fmla="*/ 57620 w 1077239"/>
                <a:gd name="connsiteY14" fmla="*/ 1901450 h 1926503"/>
                <a:gd name="connsiteX15" fmla="*/ 30063 w 1077239"/>
                <a:gd name="connsiteY15" fmla="*/ 1923997 h 1926503"/>
                <a:gd name="connsiteX16" fmla="*/ 12526 w 1077239"/>
                <a:gd name="connsiteY16" fmla="*/ 1926503 h 1926503"/>
                <a:gd name="connsiteX17" fmla="*/ 0 w 1077239"/>
                <a:gd name="connsiteY17" fmla="*/ 1921492 h 1926503"/>
                <a:gd name="connsiteX18" fmla="*/ 0 w 1077239"/>
                <a:gd name="connsiteY18" fmla="*/ 1906461 h 1926503"/>
                <a:gd name="connsiteX19" fmla="*/ 22547 w 1077239"/>
                <a:gd name="connsiteY19" fmla="*/ 1861367 h 1926503"/>
                <a:gd name="connsiteX20" fmla="*/ 125261 w 1077239"/>
                <a:gd name="connsiteY20" fmla="*/ 1716065 h 1926503"/>
                <a:gd name="connsiteX21" fmla="*/ 205427 w 1077239"/>
                <a:gd name="connsiteY21" fmla="*/ 1598321 h 1926503"/>
                <a:gd name="connsiteX22" fmla="*/ 285594 w 1077239"/>
                <a:gd name="connsiteY22" fmla="*/ 1470555 h 1926503"/>
                <a:gd name="connsiteX23" fmla="*/ 383297 w 1077239"/>
                <a:gd name="connsiteY23" fmla="*/ 1310222 h 1926503"/>
                <a:gd name="connsiteX24" fmla="*/ 455948 w 1077239"/>
                <a:gd name="connsiteY24" fmla="*/ 1174941 h 1926503"/>
                <a:gd name="connsiteX25" fmla="*/ 526094 w 1077239"/>
                <a:gd name="connsiteY25" fmla="*/ 1042165 h 1926503"/>
                <a:gd name="connsiteX26" fmla="*/ 606260 w 1077239"/>
                <a:gd name="connsiteY26" fmla="*/ 881832 h 1926503"/>
                <a:gd name="connsiteX27" fmla="*/ 668890 w 1077239"/>
                <a:gd name="connsiteY27" fmla="*/ 746551 h 1926503"/>
                <a:gd name="connsiteX28" fmla="*/ 754067 w 1077239"/>
                <a:gd name="connsiteY28" fmla="*/ 548640 h 1926503"/>
                <a:gd name="connsiteX29" fmla="*/ 789140 w 1077239"/>
                <a:gd name="connsiteY29" fmla="*/ 458452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7239" h="1926503">
                  <a:moveTo>
                    <a:pt x="789140" y="458452"/>
                  </a:moveTo>
                  <a:lnTo>
                    <a:pt x="839244" y="318161"/>
                  </a:lnTo>
                  <a:lnTo>
                    <a:pt x="886843" y="185385"/>
                  </a:lnTo>
                  <a:lnTo>
                    <a:pt x="946968" y="10020"/>
                  </a:lnTo>
                  <a:lnTo>
                    <a:pt x="1077239" y="0"/>
                  </a:lnTo>
                  <a:lnTo>
                    <a:pt x="1069723" y="405843"/>
                  </a:lnTo>
                  <a:lnTo>
                    <a:pt x="1029640" y="508556"/>
                  </a:lnTo>
                  <a:lnTo>
                    <a:pt x="941958" y="653858"/>
                  </a:lnTo>
                  <a:lnTo>
                    <a:pt x="836739" y="834233"/>
                  </a:lnTo>
                  <a:lnTo>
                    <a:pt x="731520" y="1014608"/>
                  </a:lnTo>
                  <a:lnTo>
                    <a:pt x="603755" y="1215024"/>
                  </a:lnTo>
                  <a:lnTo>
                    <a:pt x="450937" y="1440493"/>
                  </a:lnTo>
                  <a:lnTo>
                    <a:pt x="325677" y="1598321"/>
                  </a:lnTo>
                  <a:lnTo>
                    <a:pt x="180375" y="1768675"/>
                  </a:lnTo>
                  <a:lnTo>
                    <a:pt x="57620" y="1901450"/>
                  </a:lnTo>
                  <a:lnTo>
                    <a:pt x="30063" y="1923997"/>
                  </a:lnTo>
                  <a:lnTo>
                    <a:pt x="12526" y="1926503"/>
                  </a:lnTo>
                  <a:lnTo>
                    <a:pt x="0" y="1921492"/>
                  </a:lnTo>
                  <a:lnTo>
                    <a:pt x="0" y="1906461"/>
                  </a:lnTo>
                  <a:lnTo>
                    <a:pt x="22547" y="1861367"/>
                  </a:lnTo>
                  <a:lnTo>
                    <a:pt x="125261" y="1716065"/>
                  </a:lnTo>
                  <a:lnTo>
                    <a:pt x="205427" y="1598321"/>
                  </a:lnTo>
                  <a:lnTo>
                    <a:pt x="285594" y="1470555"/>
                  </a:lnTo>
                  <a:lnTo>
                    <a:pt x="383297" y="1310222"/>
                  </a:lnTo>
                  <a:lnTo>
                    <a:pt x="455948" y="1174941"/>
                  </a:lnTo>
                  <a:lnTo>
                    <a:pt x="526094" y="1042165"/>
                  </a:lnTo>
                  <a:lnTo>
                    <a:pt x="606260" y="881832"/>
                  </a:lnTo>
                  <a:lnTo>
                    <a:pt x="668890" y="746551"/>
                  </a:lnTo>
                  <a:lnTo>
                    <a:pt x="754067" y="548640"/>
                  </a:lnTo>
                  <a:lnTo>
                    <a:pt x="789140" y="45845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9EE5BAD9-F9DE-4B96-BD7B-3338776258F5}"/>
                </a:ext>
              </a:extLst>
            </p:cNvPr>
            <p:cNvSpPr/>
            <p:nvPr/>
          </p:nvSpPr>
          <p:spPr>
            <a:xfrm>
              <a:off x="3792162" y="3257550"/>
              <a:ext cx="531641" cy="620713"/>
            </a:xfrm>
            <a:custGeom>
              <a:avLst/>
              <a:gdLst>
                <a:gd name="connsiteX0" fmla="*/ 269082 w 531019"/>
                <a:gd name="connsiteY0" fmla="*/ 378619 h 621506"/>
                <a:gd name="connsiteX1" fmla="*/ 190500 w 531019"/>
                <a:gd name="connsiteY1" fmla="*/ 276225 h 621506"/>
                <a:gd name="connsiteX2" fmla="*/ 147638 w 531019"/>
                <a:gd name="connsiteY2" fmla="*/ 223838 h 621506"/>
                <a:gd name="connsiteX3" fmla="*/ 88107 w 531019"/>
                <a:gd name="connsiteY3" fmla="*/ 159544 h 621506"/>
                <a:gd name="connsiteX4" fmla="*/ 23813 w 531019"/>
                <a:gd name="connsiteY4" fmla="*/ 100013 h 621506"/>
                <a:gd name="connsiteX5" fmla="*/ 2382 w 531019"/>
                <a:gd name="connsiteY5" fmla="*/ 83344 h 621506"/>
                <a:gd name="connsiteX6" fmla="*/ 0 w 531019"/>
                <a:gd name="connsiteY6" fmla="*/ 0 h 621506"/>
                <a:gd name="connsiteX7" fmla="*/ 104775 w 531019"/>
                <a:gd name="connsiteY7" fmla="*/ 26194 h 621506"/>
                <a:gd name="connsiteX8" fmla="*/ 200025 w 531019"/>
                <a:gd name="connsiteY8" fmla="*/ 59531 h 621506"/>
                <a:gd name="connsiteX9" fmla="*/ 280988 w 531019"/>
                <a:gd name="connsiteY9" fmla="*/ 95250 h 621506"/>
                <a:gd name="connsiteX10" fmla="*/ 323850 w 531019"/>
                <a:gd name="connsiteY10" fmla="*/ 114300 h 621506"/>
                <a:gd name="connsiteX11" fmla="*/ 366713 w 531019"/>
                <a:gd name="connsiteY11" fmla="*/ 142875 h 621506"/>
                <a:gd name="connsiteX12" fmla="*/ 416719 w 531019"/>
                <a:gd name="connsiteY12" fmla="*/ 183356 h 621506"/>
                <a:gd name="connsiteX13" fmla="*/ 442913 w 531019"/>
                <a:gd name="connsiteY13" fmla="*/ 209550 h 621506"/>
                <a:gd name="connsiteX14" fmla="*/ 469107 w 531019"/>
                <a:gd name="connsiteY14" fmla="*/ 242888 h 621506"/>
                <a:gd name="connsiteX15" fmla="*/ 485775 w 531019"/>
                <a:gd name="connsiteY15" fmla="*/ 273844 h 621506"/>
                <a:gd name="connsiteX16" fmla="*/ 502444 w 531019"/>
                <a:gd name="connsiteY16" fmla="*/ 323850 h 621506"/>
                <a:gd name="connsiteX17" fmla="*/ 516732 w 531019"/>
                <a:gd name="connsiteY17" fmla="*/ 385763 h 621506"/>
                <a:gd name="connsiteX18" fmla="*/ 528638 w 531019"/>
                <a:gd name="connsiteY18" fmla="*/ 457200 h 621506"/>
                <a:gd name="connsiteX19" fmla="*/ 531019 w 531019"/>
                <a:gd name="connsiteY19" fmla="*/ 509588 h 621506"/>
                <a:gd name="connsiteX20" fmla="*/ 528638 w 531019"/>
                <a:gd name="connsiteY20" fmla="*/ 557213 h 621506"/>
                <a:gd name="connsiteX21" fmla="*/ 523875 w 531019"/>
                <a:gd name="connsiteY21" fmla="*/ 588169 h 621506"/>
                <a:gd name="connsiteX22" fmla="*/ 516732 w 531019"/>
                <a:gd name="connsiteY22" fmla="*/ 602456 h 621506"/>
                <a:gd name="connsiteX23" fmla="*/ 500063 w 531019"/>
                <a:gd name="connsiteY23" fmla="*/ 616744 h 621506"/>
                <a:gd name="connsiteX24" fmla="*/ 485775 w 531019"/>
                <a:gd name="connsiteY24" fmla="*/ 621506 h 621506"/>
                <a:gd name="connsiteX25" fmla="*/ 473869 w 531019"/>
                <a:gd name="connsiteY25" fmla="*/ 621506 h 621506"/>
                <a:gd name="connsiteX26" fmla="*/ 442913 w 531019"/>
                <a:gd name="connsiteY26" fmla="*/ 611981 h 621506"/>
                <a:gd name="connsiteX27" fmla="*/ 409575 w 531019"/>
                <a:gd name="connsiteY27" fmla="*/ 590550 h 621506"/>
                <a:gd name="connsiteX28" fmla="*/ 388144 w 531019"/>
                <a:gd name="connsiteY28" fmla="*/ 564356 h 621506"/>
                <a:gd name="connsiteX29" fmla="*/ 340519 w 531019"/>
                <a:gd name="connsiteY29" fmla="*/ 488156 h 621506"/>
                <a:gd name="connsiteX30" fmla="*/ 269082 w 531019"/>
                <a:gd name="connsiteY30" fmla="*/ 378619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1019" h="621506">
                  <a:moveTo>
                    <a:pt x="269082" y="378619"/>
                  </a:moveTo>
                  <a:lnTo>
                    <a:pt x="190500" y="276225"/>
                  </a:lnTo>
                  <a:lnTo>
                    <a:pt x="147638" y="223838"/>
                  </a:lnTo>
                  <a:lnTo>
                    <a:pt x="88107" y="159544"/>
                  </a:lnTo>
                  <a:lnTo>
                    <a:pt x="23813" y="100013"/>
                  </a:lnTo>
                  <a:lnTo>
                    <a:pt x="2382" y="83344"/>
                  </a:lnTo>
                  <a:lnTo>
                    <a:pt x="0" y="0"/>
                  </a:lnTo>
                  <a:lnTo>
                    <a:pt x="104775" y="26194"/>
                  </a:lnTo>
                  <a:lnTo>
                    <a:pt x="200025" y="59531"/>
                  </a:lnTo>
                  <a:lnTo>
                    <a:pt x="280988" y="95250"/>
                  </a:lnTo>
                  <a:lnTo>
                    <a:pt x="323850" y="114300"/>
                  </a:lnTo>
                  <a:lnTo>
                    <a:pt x="366713" y="142875"/>
                  </a:lnTo>
                  <a:lnTo>
                    <a:pt x="416719" y="183356"/>
                  </a:lnTo>
                  <a:lnTo>
                    <a:pt x="442913" y="209550"/>
                  </a:lnTo>
                  <a:lnTo>
                    <a:pt x="469107" y="242888"/>
                  </a:lnTo>
                  <a:lnTo>
                    <a:pt x="485775" y="273844"/>
                  </a:lnTo>
                  <a:lnTo>
                    <a:pt x="502444" y="323850"/>
                  </a:lnTo>
                  <a:lnTo>
                    <a:pt x="516732" y="385763"/>
                  </a:lnTo>
                  <a:lnTo>
                    <a:pt x="528638" y="457200"/>
                  </a:lnTo>
                  <a:lnTo>
                    <a:pt x="531019" y="509588"/>
                  </a:lnTo>
                  <a:lnTo>
                    <a:pt x="528638" y="557213"/>
                  </a:lnTo>
                  <a:lnTo>
                    <a:pt x="523875" y="588169"/>
                  </a:lnTo>
                  <a:lnTo>
                    <a:pt x="516732" y="602456"/>
                  </a:lnTo>
                  <a:lnTo>
                    <a:pt x="500063" y="616744"/>
                  </a:lnTo>
                  <a:lnTo>
                    <a:pt x="485775" y="621506"/>
                  </a:lnTo>
                  <a:lnTo>
                    <a:pt x="473869" y="621506"/>
                  </a:lnTo>
                  <a:lnTo>
                    <a:pt x="442913" y="611981"/>
                  </a:lnTo>
                  <a:lnTo>
                    <a:pt x="409575" y="590550"/>
                  </a:lnTo>
                  <a:lnTo>
                    <a:pt x="388144" y="564356"/>
                  </a:lnTo>
                  <a:lnTo>
                    <a:pt x="340519" y="488156"/>
                  </a:lnTo>
                  <a:lnTo>
                    <a:pt x="269082" y="3786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5">
              <a:extLst>
                <a:ext uri="{FF2B5EF4-FFF2-40B4-BE49-F238E27FC236}">
                  <a16:creationId xmlns:a16="http://schemas.microsoft.com/office/drawing/2014/main" id="{A78E4E46-B138-472A-BD74-7C712FFF1EBE}"/>
                </a:ext>
              </a:extLst>
            </p:cNvPr>
            <p:cNvSpPr/>
            <p:nvPr/>
          </p:nvSpPr>
          <p:spPr>
            <a:xfrm>
              <a:off x="4858616" y="1582738"/>
              <a:ext cx="474509" cy="1470025"/>
            </a:xfrm>
            <a:custGeom>
              <a:avLst/>
              <a:gdLst>
                <a:gd name="connsiteX0" fmla="*/ 170354 w 473484"/>
                <a:gd name="connsiteY0" fmla="*/ 1069723 h 1470556"/>
                <a:gd name="connsiteX1" fmla="*/ 172859 w 473484"/>
                <a:gd name="connsiteY1" fmla="*/ 1470556 h 1470556"/>
                <a:gd name="connsiteX2" fmla="*/ 390812 w 473484"/>
                <a:gd name="connsiteY2" fmla="*/ 1437988 h 1470556"/>
                <a:gd name="connsiteX3" fmla="*/ 393317 w 473484"/>
                <a:gd name="connsiteY3" fmla="*/ 1162416 h 1470556"/>
                <a:gd name="connsiteX4" fmla="*/ 393317 w 473484"/>
                <a:gd name="connsiteY4" fmla="*/ 804171 h 1470556"/>
                <a:gd name="connsiteX5" fmla="*/ 395823 w 473484"/>
                <a:gd name="connsiteY5" fmla="*/ 671395 h 1470556"/>
                <a:gd name="connsiteX6" fmla="*/ 393317 w 473484"/>
                <a:gd name="connsiteY6" fmla="*/ 546135 h 1470556"/>
                <a:gd name="connsiteX7" fmla="*/ 395823 w 473484"/>
                <a:gd name="connsiteY7" fmla="*/ 518578 h 1470556"/>
                <a:gd name="connsiteX8" fmla="*/ 398328 w 473484"/>
                <a:gd name="connsiteY8" fmla="*/ 475989 h 1470556"/>
                <a:gd name="connsiteX9" fmla="*/ 403338 w 473484"/>
                <a:gd name="connsiteY9" fmla="*/ 438411 h 1470556"/>
                <a:gd name="connsiteX10" fmla="*/ 418369 w 473484"/>
                <a:gd name="connsiteY10" fmla="*/ 390812 h 1470556"/>
                <a:gd name="connsiteX11" fmla="*/ 438411 w 473484"/>
                <a:gd name="connsiteY11" fmla="*/ 345719 h 1470556"/>
                <a:gd name="connsiteX12" fmla="*/ 450937 w 473484"/>
                <a:gd name="connsiteY12" fmla="*/ 325677 h 1470556"/>
                <a:gd name="connsiteX13" fmla="*/ 463463 w 473484"/>
                <a:gd name="connsiteY13" fmla="*/ 300625 h 1470556"/>
                <a:gd name="connsiteX14" fmla="*/ 470979 w 473484"/>
                <a:gd name="connsiteY14" fmla="*/ 278078 h 1470556"/>
                <a:gd name="connsiteX15" fmla="*/ 473484 w 473484"/>
                <a:gd name="connsiteY15" fmla="*/ 260542 h 1470556"/>
                <a:gd name="connsiteX16" fmla="*/ 473484 w 473484"/>
                <a:gd name="connsiteY16" fmla="*/ 260542 h 1470556"/>
                <a:gd name="connsiteX17" fmla="*/ 465968 w 473484"/>
                <a:gd name="connsiteY17" fmla="*/ 225469 h 1470556"/>
                <a:gd name="connsiteX18" fmla="*/ 450937 w 473484"/>
                <a:gd name="connsiteY18" fmla="*/ 200417 h 1470556"/>
                <a:gd name="connsiteX19" fmla="*/ 433401 w 473484"/>
                <a:gd name="connsiteY19" fmla="*/ 185386 h 1470556"/>
                <a:gd name="connsiteX20" fmla="*/ 403338 w 473484"/>
                <a:gd name="connsiteY20" fmla="*/ 160333 h 1470556"/>
                <a:gd name="connsiteX21" fmla="*/ 348224 w 473484"/>
                <a:gd name="connsiteY21" fmla="*/ 122755 h 1470556"/>
                <a:gd name="connsiteX22" fmla="*/ 293109 w 473484"/>
                <a:gd name="connsiteY22" fmla="*/ 95198 h 1470556"/>
                <a:gd name="connsiteX23" fmla="*/ 232984 w 473484"/>
                <a:gd name="connsiteY23" fmla="*/ 70146 h 1470556"/>
                <a:gd name="connsiteX24" fmla="*/ 122755 w 473484"/>
                <a:gd name="connsiteY24" fmla="*/ 32568 h 1470556"/>
                <a:gd name="connsiteX25" fmla="*/ 67641 w 473484"/>
                <a:gd name="connsiteY25" fmla="*/ 15032 h 1470556"/>
                <a:gd name="connsiteX26" fmla="*/ 40083 w 473484"/>
                <a:gd name="connsiteY26" fmla="*/ 7516 h 1470556"/>
                <a:gd name="connsiteX27" fmla="*/ 22547 w 473484"/>
                <a:gd name="connsiteY27" fmla="*/ 0 h 1470556"/>
                <a:gd name="connsiteX28" fmla="*/ 12526 w 473484"/>
                <a:gd name="connsiteY28" fmla="*/ 0 h 1470556"/>
                <a:gd name="connsiteX29" fmla="*/ 2505 w 473484"/>
                <a:gd name="connsiteY29" fmla="*/ 5011 h 1470556"/>
                <a:gd name="connsiteX30" fmla="*/ 0 w 473484"/>
                <a:gd name="connsiteY30" fmla="*/ 22547 h 1470556"/>
                <a:gd name="connsiteX31" fmla="*/ 12526 w 473484"/>
                <a:gd name="connsiteY31" fmla="*/ 52610 h 1470556"/>
                <a:gd name="connsiteX32" fmla="*/ 37578 w 473484"/>
                <a:gd name="connsiteY32" fmla="*/ 80167 h 1470556"/>
                <a:gd name="connsiteX33" fmla="*/ 62630 w 473484"/>
                <a:gd name="connsiteY33" fmla="*/ 110229 h 1470556"/>
                <a:gd name="connsiteX34" fmla="*/ 85177 w 473484"/>
                <a:gd name="connsiteY34" fmla="*/ 142797 h 1470556"/>
                <a:gd name="connsiteX35" fmla="*/ 115240 w 473484"/>
                <a:gd name="connsiteY35" fmla="*/ 192901 h 1470556"/>
                <a:gd name="connsiteX36" fmla="*/ 137786 w 473484"/>
                <a:gd name="connsiteY36" fmla="*/ 245510 h 1470556"/>
                <a:gd name="connsiteX37" fmla="*/ 152818 w 473484"/>
                <a:gd name="connsiteY37" fmla="*/ 285594 h 1470556"/>
                <a:gd name="connsiteX38" fmla="*/ 167849 w 473484"/>
                <a:gd name="connsiteY38" fmla="*/ 358245 h 1470556"/>
                <a:gd name="connsiteX39" fmla="*/ 172859 w 473484"/>
                <a:gd name="connsiteY39" fmla="*/ 438411 h 1470556"/>
                <a:gd name="connsiteX40" fmla="*/ 170354 w 473484"/>
                <a:gd name="connsiteY40" fmla="*/ 739036 h 1470556"/>
                <a:gd name="connsiteX41" fmla="*/ 170354 w 473484"/>
                <a:gd name="connsiteY41" fmla="*/ 1069723 h 147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484" h="1470556">
                  <a:moveTo>
                    <a:pt x="170354" y="1069723"/>
                  </a:moveTo>
                  <a:lnTo>
                    <a:pt x="172859" y="1470556"/>
                  </a:lnTo>
                  <a:lnTo>
                    <a:pt x="390812" y="1437988"/>
                  </a:lnTo>
                  <a:lnTo>
                    <a:pt x="393317" y="1162416"/>
                  </a:lnTo>
                  <a:lnTo>
                    <a:pt x="393317" y="804171"/>
                  </a:lnTo>
                  <a:cubicBezTo>
                    <a:pt x="394152" y="759912"/>
                    <a:pt x="394988" y="715654"/>
                    <a:pt x="395823" y="671395"/>
                  </a:cubicBezTo>
                  <a:cubicBezTo>
                    <a:pt x="394988" y="629642"/>
                    <a:pt x="394152" y="587888"/>
                    <a:pt x="393317" y="546135"/>
                  </a:cubicBezTo>
                  <a:lnTo>
                    <a:pt x="395823" y="518578"/>
                  </a:lnTo>
                  <a:lnTo>
                    <a:pt x="398328" y="475989"/>
                  </a:lnTo>
                  <a:lnTo>
                    <a:pt x="403338" y="438411"/>
                  </a:lnTo>
                  <a:lnTo>
                    <a:pt x="418369" y="390812"/>
                  </a:lnTo>
                  <a:lnTo>
                    <a:pt x="438411" y="345719"/>
                  </a:lnTo>
                  <a:lnTo>
                    <a:pt x="450937" y="325677"/>
                  </a:lnTo>
                  <a:lnTo>
                    <a:pt x="463463" y="300625"/>
                  </a:lnTo>
                  <a:lnTo>
                    <a:pt x="470979" y="278078"/>
                  </a:lnTo>
                  <a:lnTo>
                    <a:pt x="473484" y="260542"/>
                  </a:lnTo>
                  <a:lnTo>
                    <a:pt x="473484" y="260542"/>
                  </a:lnTo>
                  <a:lnTo>
                    <a:pt x="465968" y="225469"/>
                  </a:lnTo>
                  <a:lnTo>
                    <a:pt x="450937" y="200417"/>
                  </a:lnTo>
                  <a:lnTo>
                    <a:pt x="433401" y="185386"/>
                  </a:lnTo>
                  <a:lnTo>
                    <a:pt x="403338" y="160333"/>
                  </a:lnTo>
                  <a:lnTo>
                    <a:pt x="348224" y="122755"/>
                  </a:lnTo>
                  <a:lnTo>
                    <a:pt x="293109" y="95198"/>
                  </a:lnTo>
                  <a:lnTo>
                    <a:pt x="232984" y="70146"/>
                  </a:lnTo>
                  <a:lnTo>
                    <a:pt x="122755" y="32568"/>
                  </a:lnTo>
                  <a:lnTo>
                    <a:pt x="67641" y="15032"/>
                  </a:lnTo>
                  <a:lnTo>
                    <a:pt x="40083" y="7516"/>
                  </a:lnTo>
                  <a:lnTo>
                    <a:pt x="22547" y="0"/>
                  </a:lnTo>
                  <a:lnTo>
                    <a:pt x="12526" y="0"/>
                  </a:lnTo>
                  <a:lnTo>
                    <a:pt x="2505" y="5011"/>
                  </a:lnTo>
                  <a:lnTo>
                    <a:pt x="0" y="22547"/>
                  </a:lnTo>
                  <a:lnTo>
                    <a:pt x="12526" y="52610"/>
                  </a:lnTo>
                  <a:lnTo>
                    <a:pt x="37578" y="80167"/>
                  </a:lnTo>
                  <a:lnTo>
                    <a:pt x="62630" y="110229"/>
                  </a:lnTo>
                  <a:lnTo>
                    <a:pt x="85177" y="142797"/>
                  </a:lnTo>
                  <a:lnTo>
                    <a:pt x="115240" y="192901"/>
                  </a:lnTo>
                  <a:lnTo>
                    <a:pt x="137786" y="245510"/>
                  </a:lnTo>
                  <a:lnTo>
                    <a:pt x="152818" y="285594"/>
                  </a:lnTo>
                  <a:lnTo>
                    <a:pt x="167849" y="358245"/>
                  </a:lnTo>
                  <a:lnTo>
                    <a:pt x="172859" y="438411"/>
                  </a:lnTo>
                  <a:lnTo>
                    <a:pt x="170354" y="739036"/>
                  </a:lnTo>
                  <a:lnTo>
                    <a:pt x="170354" y="10697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6">
              <a:extLst>
                <a:ext uri="{FF2B5EF4-FFF2-40B4-BE49-F238E27FC236}">
                  <a16:creationId xmlns:a16="http://schemas.microsoft.com/office/drawing/2014/main" id="{BBDCC9A2-BA9A-48BF-B76E-94F51A52E665}"/>
                </a:ext>
              </a:extLst>
            </p:cNvPr>
            <p:cNvSpPr/>
            <p:nvPr/>
          </p:nvSpPr>
          <p:spPr>
            <a:xfrm>
              <a:off x="4323803" y="2803525"/>
              <a:ext cx="1515572" cy="387350"/>
            </a:xfrm>
            <a:custGeom>
              <a:avLst/>
              <a:gdLst>
                <a:gd name="connsiteX0" fmla="*/ 1197488 w 1515649"/>
                <a:gd name="connsiteY0" fmla="*/ 253026 h 388307"/>
                <a:gd name="connsiteX1" fmla="*/ 982041 w 1515649"/>
                <a:gd name="connsiteY1" fmla="*/ 293109 h 388307"/>
                <a:gd name="connsiteX2" fmla="*/ 731520 w 1515649"/>
                <a:gd name="connsiteY2" fmla="*/ 335698 h 388307"/>
                <a:gd name="connsiteX3" fmla="*/ 551145 w 1515649"/>
                <a:gd name="connsiteY3" fmla="*/ 363255 h 388307"/>
                <a:gd name="connsiteX4" fmla="*/ 448432 w 1515649"/>
                <a:gd name="connsiteY4" fmla="*/ 378286 h 388307"/>
                <a:gd name="connsiteX5" fmla="*/ 398328 w 1515649"/>
                <a:gd name="connsiteY5" fmla="*/ 385802 h 388307"/>
                <a:gd name="connsiteX6" fmla="*/ 360750 w 1515649"/>
                <a:gd name="connsiteY6" fmla="*/ 388307 h 388307"/>
                <a:gd name="connsiteX7" fmla="*/ 323172 w 1515649"/>
                <a:gd name="connsiteY7" fmla="*/ 385802 h 388307"/>
                <a:gd name="connsiteX8" fmla="*/ 283088 w 1515649"/>
                <a:gd name="connsiteY8" fmla="*/ 380792 h 388307"/>
                <a:gd name="connsiteX9" fmla="*/ 245510 w 1515649"/>
                <a:gd name="connsiteY9" fmla="*/ 370771 h 388307"/>
                <a:gd name="connsiteX10" fmla="*/ 190396 w 1515649"/>
                <a:gd name="connsiteY10" fmla="*/ 348224 h 388307"/>
                <a:gd name="connsiteX11" fmla="*/ 142797 w 1515649"/>
                <a:gd name="connsiteY11" fmla="*/ 323172 h 388307"/>
                <a:gd name="connsiteX12" fmla="*/ 82672 w 1515649"/>
                <a:gd name="connsiteY12" fmla="*/ 283089 h 388307"/>
                <a:gd name="connsiteX13" fmla="*/ 40083 w 1515649"/>
                <a:gd name="connsiteY13" fmla="*/ 248016 h 388307"/>
                <a:gd name="connsiteX14" fmla="*/ 22547 w 1515649"/>
                <a:gd name="connsiteY14" fmla="*/ 232985 h 388307"/>
                <a:gd name="connsiteX15" fmla="*/ 15031 w 1515649"/>
                <a:gd name="connsiteY15" fmla="*/ 222964 h 388307"/>
                <a:gd name="connsiteX16" fmla="*/ 5011 w 1515649"/>
                <a:gd name="connsiteY16" fmla="*/ 202922 h 388307"/>
                <a:gd name="connsiteX17" fmla="*/ 0 w 1515649"/>
                <a:gd name="connsiteY17" fmla="*/ 185386 h 388307"/>
                <a:gd name="connsiteX18" fmla="*/ 0 w 1515649"/>
                <a:gd name="connsiteY18" fmla="*/ 172860 h 388307"/>
                <a:gd name="connsiteX19" fmla="*/ 7516 w 1515649"/>
                <a:gd name="connsiteY19" fmla="*/ 165344 h 388307"/>
                <a:gd name="connsiteX20" fmla="*/ 20042 w 1515649"/>
                <a:gd name="connsiteY20" fmla="*/ 165344 h 388307"/>
                <a:gd name="connsiteX21" fmla="*/ 55115 w 1515649"/>
                <a:gd name="connsiteY21" fmla="*/ 175365 h 388307"/>
                <a:gd name="connsiteX22" fmla="*/ 92693 w 1515649"/>
                <a:gd name="connsiteY22" fmla="*/ 187891 h 388307"/>
                <a:gd name="connsiteX23" fmla="*/ 130271 w 1515649"/>
                <a:gd name="connsiteY23" fmla="*/ 200417 h 388307"/>
                <a:gd name="connsiteX24" fmla="*/ 175365 w 1515649"/>
                <a:gd name="connsiteY24" fmla="*/ 210438 h 388307"/>
                <a:gd name="connsiteX25" fmla="*/ 230479 w 1515649"/>
                <a:gd name="connsiteY25" fmla="*/ 217953 h 388307"/>
                <a:gd name="connsiteX26" fmla="*/ 283088 w 1515649"/>
                <a:gd name="connsiteY26" fmla="*/ 220458 h 388307"/>
                <a:gd name="connsiteX27" fmla="*/ 328182 w 1515649"/>
                <a:gd name="connsiteY27" fmla="*/ 217953 h 388307"/>
                <a:gd name="connsiteX28" fmla="*/ 438411 w 1515649"/>
                <a:gd name="connsiteY28" fmla="*/ 202922 h 388307"/>
                <a:gd name="connsiteX29" fmla="*/ 591229 w 1515649"/>
                <a:gd name="connsiteY29" fmla="*/ 177870 h 388307"/>
                <a:gd name="connsiteX30" fmla="*/ 724005 w 1515649"/>
                <a:gd name="connsiteY30" fmla="*/ 152818 h 388307"/>
                <a:gd name="connsiteX31" fmla="*/ 911895 w 1515649"/>
                <a:gd name="connsiteY31" fmla="*/ 115240 h 388307"/>
                <a:gd name="connsiteX32" fmla="*/ 997072 w 1515649"/>
                <a:gd name="connsiteY32" fmla="*/ 100209 h 388307"/>
                <a:gd name="connsiteX33" fmla="*/ 1057197 w 1515649"/>
                <a:gd name="connsiteY33" fmla="*/ 82672 h 388307"/>
                <a:gd name="connsiteX34" fmla="*/ 1114817 w 1515649"/>
                <a:gd name="connsiteY34" fmla="*/ 60125 h 388307"/>
                <a:gd name="connsiteX35" fmla="*/ 1169931 w 1515649"/>
                <a:gd name="connsiteY35" fmla="*/ 32568 h 388307"/>
                <a:gd name="connsiteX36" fmla="*/ 1222540 w 1515649"/>
                <a:gd name="connsiteY36" fmla="*/ 7516 h 388307"/>
                <a:gd name="connsiteX37" fmla="*/ 1247592 w 1515649"/>
                <a:gd name="connsiteY37" fmla="*/ 0 h 388307"/>
                <a:gd name="connsiteX38" fmla="*/ 1267634 w 1515649"/>
                <a:gd name="connsiteY38" fmla="*/ 0 h 388307"/>
                <a:gd name="connsiteX39" fmla="*/ 1320243 w 1515649"/>
                <a:gd name="connsiteY39" fmla="*/ 7516 h 388307"/>
                <a:gd name="connsiteX40" fmla="*/ 1387884 w 1515649"/>
                <a:gd name="connsiteY40" fmla="*/ 25052 h 388307"/>
                <a:gd name="connsiteX41" fmla="*/ 1440493 w 1515649"/>
                <a:gd name="connsiteY41" fmla="*/ 42589 h 388307"/>
                <a:gd name="connsiteX42" fmla="*/ 1480577 w 1515649"/>
                <a:gd name="connsiteY42" fmla="*/ 62631 h 388307"/>
                <a:gd name="connsiteX43" fmla="*/ 1498113 w 1515649"/>
                <a:gd name="connsiteY43" fmla="*/ 77662 h 388307"/>
                <a:gd name="connsiteX44" fmla="*/ 1510639 w 1515649"/>
                <a:gd name="connsiteY44" fmla="*/ 92693 h 388307"/>
                <a:gd name="connsiteX45" fmla="*/ 1515649 w 1515649"/>
                <a:gd name="connsiteY45" fmla="*/ 107724 h 388307"/>
                <a:gd name="connsiteX46" fmla="*/ 1515649 w 1515649"/>
                <a:gd name="connsiteY46" fmla="*/ 127766 h 388307"/>
                <a:gd name="connsiteX47" fmla="*/ 1510639 w 1515649"/>
                <a:gd name="connsiteY47" fmla="*/ 145302 h 388307"/>
                <a:gd name="connsiteX48" fmla="*/ 1495608 w 1515649"/>
                <a:gd name="connsiteY48" fmla="*/ 172860 h 388307"/>
                <a:gd name="connsiteX49" fmla="*/ 1478071 w 1515649"/>
                <a:gd name="connsiteY49" fmla="*/ 192901 h 388307"/>
                <a:gd name="connsiteX50" fmla="*/ 1463040 w 1515649"/>
                <a:gd name="connsiteY50" fmla="*/ 202922 h 388307"/>
                <a:gd name="connsiteX51" fmla="*/ 1397905 w 1515649"/>
                <a:gd name="connsiteY51" fmla="*/ 215448 h 388307"/>
                <a:gd name="connsiteX52" fmla="*/ 1197488 w 1515649"/>
                <a:gd name="connsiteY52" fmla="*/ 253026 h 38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15649" h="388307">
                  <a:moveTo>
                    <a:pt x="1197488" y="253026"/>
                  </a:moveTo>
                  <a:lnTo>
                    <a:pt x="982041" y="293109"/>
                  </a:lnTo>
                  <a:lnTo>
                    <a:pt x="731520" y="335698"/>
                  </a:lnTo>
                  <a:lnTo>
                    <a:pt x="551145" y="363255"/>
                  </a:lnTo>
                  <a:lnTo>
                    <a:pt x="448432" y="378286"/>
                  </a:lnTo>
                  <a:lnTo>
                    <a:pt x="398328" y="385802"/>
                  </a:lnTo>
                  <a:lnTo>
                    <a:pt x="360750" y="388307"/>
                  </a:lnTo>
                  <a:lnTo>
                    <a:pt x="323172" y="385802"/>
                  </a:lnTo>
                  <a:lnTo>
                    <a:pt x="283088" y="380792"/>
                  </a:lnTo>
                  <a:lnTo>
                    <a:pt x="245510" y="370771"/>
                  </a:lnTo>
                  <a:lnTo>
                    <a:pt x="190396" y="348224"/>
                  </a:lnTo>
                  <a:lnTo>
                    <a:pt x="142797" y="323172"/>
                  </a:lnTo>
                  <a:lnTo>
                    <a:pt x="82672" y="283089"/>
                  </a:lnTo>
                  <a:lnTo>
                    <a:pt x="40083" y="248016"/>
                  </a:lnTo>
                  <a:lnTo>
                    <a:pt x="22547" y="232985"/>
                  </a:lnTo>
                  <a:lnTo>
                    <a:pt x="15031" y="222964"/>
                  </a:lnTo>
                  <a:lnTo>
                    <a:pt x="5011" y="202922"/>
                  </a:lnTo>
                  <a:lnTo>
                    <a:pt x="0" y="185386"/>
                  </a:lnTo>
                  <a:lnTo>
                    <a:pt x="0" y="172860"/>
                  </a:lnTo>
                  <a:lnTo>
                    <a:pt x="7516" y="165344"/>
                  </a:lnTo>
                  <a:lnTo>
                    <a:pt x="20042" y="165344"/>
                  </a:lnTo>
                  <a:lnTo>
                    <a:pt x="55115" y="175365"/>
                  </a:lnTo>
                  <a:lnTo>
                    <a:pt x="92693" y="187891"/>
                  </a:lnTo>
                  <a:lnTo>
                    <a:pt x="130271" y="200417"/>
                  </a:lnTo>
                  <a:lnTo>
                    <a:pt x="175365" y="210438"/>
                  </a:lnTo>
                  <a:lnTo>
                    <a:pt x="230479" y="217953"/>
                  </a:lnTo>
                  <a:lnTo>
                    <a:pt x="283088" y="220458"/>
                  </a:lnTo>
                  <a:lnTo>
                    <a:pt x="328182" y="217953"/>
                  </a:lnTo>
                  <a:lnTo>
                    <a:pt x="438411" y="202922"/>
                  </a:lnTo>
                  <a:lnTo>
                    <a:pt x="591229" y="177870"/>
                  </a:lnTo>
                  <a:lnTo>
                    <a:pt x="724005" y="152818"/>
                  </a:lnTo>
                  <a:lnTo>
                    <a:pt x="911895" y="115240"/>
                  </a:lnTo>
                  <a:lnTo>
                    <a:pt x="997072" y="100209"/>
                  </a:lnTo>
                  <a:lnTo>
                    <a:pt x="1057197" y="82672"/>
                  </a:lnTo>
                  <a:lnTo>
                    <a:pt x="1114817" y="60125"/>
                  </a:lnTo>
                  <a:lnTo>
                    <a:pt x="1169931" y="32568"/>
                  </a:lnTo>
                  <a:lnTo>
                    <a:pt x="1222540" y="7516"/>
                  </a:lnTo>
                  <a:lnTo>
                    <a:pt x="1247592" y="0"/>
                  </a:lnTo>
                  <a:lnTo>
                    <a:pt x="1267634" y="0"/>
                  </a:lnTo>
                  <a:lnTo>
                    <a:pt x="1320243" y="7516"/>
                  </a:lnTo>
                  <a:lnTo>
                    <a:pt x="1387884" y="25052"/>
                  </a:lnTo>
                  <a:lnTo>
                    <a:pt x="1440493" y="42589"/>
                  </a:lnTo>
                  <a:lnTo>
                    <a:pt x="1480577" y="62631"/>
                  </a:lnTo>
                  <a:lnTo>
                    <a:pt x="1498113" y="77662"/>
                  </a:lnTo>
                  <a:lnTo>
                    <a:pt x="1510639" y="92693"/>
                  </a:lnTo>
                  <a:lnTo>
                    <a:pt x="1515649" y="107724"/>
                  </a:lnTo>
                  <a:lnTo>
                    <a:pt x="1515649" y="127766"/>
                  </a:lnTo>
                  <a:lnTo>
                    <a:pt x="1510639" y="145302"/>
                  </a:lnTo>
                  <a:lnTo>
                    <a:pt x="1495608" y="172860"/>
                  </a:lnTo>
                  <a:lnTo>
                    <a:pt x="1478071" y="192901"/>
                  </a:lnTo>
                  <a:lnTo>
                    <a:pt x="1463040" y="202922"/>
                  </a:lnTo>
                  <a:lnTo>
                    <a:pt x="1397905" y="215448"/>
                  </a:lnTo>
                  <a:lnTo>
                    <a:pt x="1197488" y="2530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8">
              <a:extLst>
                <a:ext uri="{FF2B5EF4-FFF2-40B4-BE49-F238E27FC236}">
                  <a16:creationId xmlns:a16="http://schemas.microsoft.com/office/drawing/2014/main" id="{7FEC9F69-FC50-48F7-977A-DD8952A014B6}"/>
                </a:ext>
              </a:extLst>
            </p:cNvPr>
            <p:cNvSpPr/>
            <p:nvPr/>
          </p:nvSpPr>
          <p:spPr>
            <a:xfrm>
              <a:off x="4528523" y="3384550"/>
              <a:ext cx="1344178" cy="876300"/>
            </a:xfrm>
            <a:custGeom>
              <a:avLst/>
              <a:gdLst>
                <a:gd name="connsiteX0" fmla="*/ 663879 w 1342790"/>
                <a:gd name="connsiteY0" fmla="*/ 248015 h 876822"/>
                <a:gd name="connsiteX1" fmla="*/ 891853 w 1342790"/>
                <a:gd name="connsiteY1" fmla="*/ 205427 h 876822"/>
                <a:gd name="connsiteX2" fmla="*/ 934442 w 1342790"/>
                <a:gd name="connsiteY2" fmla="*/ 200417 h 876822"/>
                <a:gd name="connsiteX3" fmla="*/ 946968 w 1342790"/>
                <a:gd name="connsiteY3" fmla="*/ 200417 h 876822"/>
                <a:gd name="connsiteX4" fmla="*/ 959494 w 1342790"/>
                <a:gd name="connsiteY4" fmla="*/ 205427 h 876822"/>
                <a:gd name="connsiteX5" fmla="*/ 972020 w 1342790"/>
                <a:gd name="connsiteY5" fmla="*/ 212943 h 876822"/>
                <a:gd name="connsiteX6" fmla="*/ 984546 w 1342790"/>
                <a:gd name="connsiteY6" fmla="*/ 227974 h 876822"/>
                <a:gd name="connsiteX7" fmla="*/ 989556 w 1342790"/>
                <a:gd name="connsiteY7" fmla="*/ 240500 h 876822"/>
                <a:gd name="connsiteX8" fmla="*/ 992061 w 1342790"/>
                <a:gd name="connsiteY8" fmla="*/ 260541 h 876822"/>
                <a:gd name="connsiteX9" fmla="*/ 989556 w 1342790"/>
                <a:gd name="connsiteY9" fmla="*/ 283088 h 876822"/>
                <a:gd name="connsiteX10" fmla="*/ 954483 w 1342790"/>
                <a:gd name="connsiteY10" fmla="*/ 496031 h 876822"/>
                <a:gd name="connsiteX11" fmla="*/ 921916 w 1342790"/>
                <a:gd name="connsiteY11" fmla="*/ 698952 h 876822"/>
                <a:gd name="connsiteX12" fmla="*/ 914400 w 1342790"/>
                <a:gd name="connsiteY12" fmla="*/ 846760 h 876822"/>
                <a:gd name="connsiteX13" fmla="*/ 916905 w 1342790"/>
                <a:gd name="connsiteY13" fmla="*/ 859286 h 876822"/>
                <a:gd name="connsiteX14" fmla="*/ 949473 w 1342790"/>
                <a:gd name="connsiteY14" fmla="*/ 869306 h 876822"/>
                <a:gd name="connsiteX15" fmla="*/ 977030 w 1342790"/>
                <a:gd name="connsiteY15" fmla="*/ 876822 h 876822"/>
                <a:gd name="connsiteX16" fmla="*/ 989556 w 1342790"/>
                <a:gd name="connsiteY16" fmla="*/ 876822 h 876822"/>
                <a:gd name="connsiteX17" fmla="*/ 1004587 w 1342790"/>
                <a:gd name="connsiteY17" fmla="*/ 876822 h 876822"/>
                <a:gd name="connsiteX18" fmla="*/ 1029639 w 1342790"/>
                <a:gd name="connsiteY18" fmla="*/ 866801 h 876822"/>
                <a:gd name="connsiteX19" fmla="*/ 1052186 w 1342790"/>
                <a:gd name="connsiteY19" fmla="*/ 849265 h 876822"/>
                <a:gd name="connsiteX20" fmla="*/ 1077238 w 1342790"/>
                <a:gd name="connsiteY20" fmla="*/ 814192 h 876822"/>
                <a:gd name="connsiteX21" fmla="*/ 1102290 w 1342790"/>
                <a:gd name="connsiteY21" fmla="*/ 766593 h 876822"/>
                <a:gd name="connsiteX22" fmla="*/ 1119827 w 1342790"/>
                <a:gd name="connsiteY22" fmla="*/ 711478 h 876822"/>
                <a:gd name="connsiteX23" fmla="*/ 1162415 w 1342790"/>
                <a:gd name="connsiteY23" fmla="*/ 591229 h 876822"/>
                <a:gd name="connsiteX24" fmla="*/ 1207509 w 1342790"/>
                <a:gd name="connsiteY24" fmla="*/ 463463 h 876822"/>
                <a:gd name="connsiteX25" fmla="*/ 1240077 w 1342790"/>
                <a:gd name="connsiteY25" fmla="*/ 375781 h 876822"/>
                <a:gd name="connsiteX26" fmla="*/ 1257613 w 1342790"/>
                <a:gd name="connsiteY26" fmla="*/ 348224 h 876822"/>
                <a:gd name="connsiteX27" fmla="*/ 1292686 w 1342790"/>
                <a:gd name="connsiteY27" fmla="*/ 303130 h 876822"/>
                <a:gd name="connsiteX28" fmla="*/ 1320243 w 1342790"/>
                <a:gd name="connsiteY28" fmla="*/ 273067 h 876822"/>
                <a:gd name="connsiteX29" fmla="*/ 1335274 w 1342790"/>
                <a:gd name="connsiteY29" fmla="*/ 258036 h 876822"/>
                <a:gd name="connsiteX30" fmla="*/ 1342790 w 1342790"/>
                <a:gd name="connsiteY30" fmla="*/ 237995 h 876822"/>
                <a:gd name="connsiteX31" fmla="*/ 1340285 w 1342790"/>
                <a:gd name="connsiteY31" fmla="*/ 215448 h 876822"/>
                <a:gd name="connsiteX32" fmla="*/ 1340285 w 1342790"/>
                <a:gd name="connsiteY32" fmla="*/ 202922 h 876822"/>
                <a:gd name="connsiteX33" fmla="*/ 1327759 w 1342790"/>
                <a:gd name="connsiteY33" fmla="*/ 177870 h 876822"/>
                <a:gd name="connsiteX34" fmla="*/ 1310222 w 1342790"/>
                <a:gd name="connsiteY34" fmla="*/ 152818 h 876822"/>
                <a:gd name="connsiteX35" fmla="*/ 1275150 w 1342790"/>
                <a:gd name="connsiteY35" fmla="*/ 117745 h 876822"/>
                <a:gd name="connsiteX36" fmla="*/ 1217530 w 1342790"/>
                <a:gd name="connsiteY36" fmla="*/ 77661 h 876822"/>
                <a:gd name="connsiteX37" fmla="*/ 1134858 w 1342790"/>
                <a:gd name="connsiteY37" fmla="*/ 27557 h 876822"/>
                <a:gd name="connsiteX38" fmla="*/ 1087259 w 1342790"/>
                <a:gd name="connsiteY38" fmla="*/ 5010 h 876822"/>
                <a:gd name="connsiteX39" fmla="*/ 1074733 w 1342790"/>
                <a:gd name="connsiteY39" fmla="*/ 0 h 876822"/>
                <a:gd name="connsiteX40" fmla="*/ 1062207 w 1342790"/>
                <a:gd name="connsiteY40" fmla="*/ 0 h 876822"/>
                <a:gd name="connsiteX41" fmla="*/ 1017113 w 1342790"/>
                <a:gd name="connsiteY41" fmla="*/ 10021 h 876822"/>
                <a:gd name="connsiteX42" fmla="*/ 929431 w 1342790"/>
                <a:gd name="connsiteY42" fmla="*/ 40083 h 876822"/>
                <a:gd name="connsiteX43" fmla="*/ 911895 w 1342790"/>
                <a:gd name="connsiteY43" fmla="*/ 47599 h 876822"/>
                <a:gd name="connsiteX44" fmla="*/ 716489 w 1342790"/>
                <a:gd name="connsiteY44" fmla="*/ 80167 h 876822"/>
                <a:gd name="connsiteX45" fmla="*/ 303130 w 1342790"/>
                <a:gd name="connsiteY45" fmla="*/ 147807 h 876822"/>
                <a:gd name="connsiteX46" fmla="*/ 147807 w 1342790"/>
                <a:gd name="connsiteY46" fmla="*/ 170354 h 876822"/>
                <a:gd name="connsiteX47" fmla="*/ 0 w 1342790"/>
                <a:gd name="connsiteY47" fmla="*/ 180375 h 876822"/>
                <a:gd name="connsiteX48" fmla="*/ 65135 w 1342790"/>
                <a:gd name="connsiteY48" fmla="*/ 343213 h 876822"/>
                <a:gd name="connsiteX49" fmla="*/ 320666 w 1342790"/>
                <a:gd name="connsiteY49" fmla="*/ 305635 h 876822"/>
                <a:gd name="connsiteX50" fmla="*/ 663879 w 1342790"/>
                <a:gd name="connsiteY50" fmla="*/ 248015 h 87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42790" h="876822">
                  <a:moveTo>
                    <a:pt x="663879" y="248015"/>
                  </a:moveTo>
                  <a:lnTo>
                    <a:pt x="891853" y="205427"/>
                  </a:lnTo>
                  <a:lnTo>
                    <a:pt x="934442" y="200417"/>
                  </a:lnTo>
                  <a:lnTo>
                    <a:pt x="946968" y="200417"/>
                  </a:lnTo>
                  <a:lnTo>
                    <a:pt x="959494" y="205427"/>
                  </a:lnTo>
                  <a:lnTo>
                    <a:pt x="972020" y="212943"/>
                  </a:lnTo>
                  <a:lnTo>
                    <a:pt x="984546" y="227974"/>
                  </a:lnTo>
                  <a:lnTo>
                    <a:pt x="989556" y="240500"/>
                  </a:lnTo>
                  <a:lnTo>
                    <a:pt x="992061" y="260541"/>
                  </a:lnTo>
                  <a:lnTo>
                    <a:pt x="989556" y="283088"/>
                  </a:lnTo>
                  <a:lnTo>
                    <a:pt x="954483" y="496031"/>
                  </a:lnTo>
                  <a:lnTo>
                    <a:pt x="921916" y="698952"/>
                  </a:lnTo>
                  <a:lnTo>
                    <a:pt x="914400" y="846760"/>
                  </a:lnTo>
                  <a:lnTo>
                    <a:pt x="916905" y="859286"/>
                  </a:lnTo>
                  <a:lnTo>
                    <a:pt x="949473" y="869306"/>
                  </a:lnTo>
                  <a:lnTo>
                    <a:pt x="977030" y="876822"/>
                  </a:lnTo>
                  <a:lnTo>
                    <a:pt x="989556" y="876822"/>
                  </a:lnTo>
                  <a:lnTo>
                    <a:pt x="1004587" y="876822"/>
                  </a:lnTo>
                  <a:lnTo>
                    <a:pt x="1029639" y="866801"/>
                  </a:lnTo>
                  <a:lnTo>
                    <a:pt x="1052186" y="849265"/>
                  </a:lnTo>
                  <a:lnTo>
                    <a:pt x="1077238" y="814192"/>
                  </a:lnTo>
                  <a:lnTo>
                    <a:pt x="1102290" y="766593"/>
                  </a:lnTo>
                  <a:lnTo>
                    <a:pt x="1119827" y="711478"/>
                  </a:lnTo>
                  <a:lnTo>
                    <a:pt x="1162415" y="591229"/>
                  </a:lnTo>
                  <a:lnTo>
                    <a:pt x="1207509" y="463463"/>
                  </a:lnTo>
                  <a:lnTo>
                    <a:pt x="1240077" y="375781"/>
                  </a:lnTo>
                  <a:lnTo>
                    <a:pt x="1257613" y="348224"/>
                  </a:lnTo>
                  <a:lnTo>
                    <a:pt x="1292686" y="303130"/>
                  </a:lnTo>
                  <a:lnTo>
                    <a:pt x="1320243" y="273067"/>
                  </a:lnTo>
                  <a:lnTo>
                    <a:pt x="1335274" y="258036"/>
                  </a:lnTo>
                  <a:lnTo>
                    <a:pt x="1342790" y="237995"/>
                  </a:lnTo>
                  <a:lnTo>
                    <a:pt x="1340285" y="215448"/>
                  </a:lnTo>
                  <a:lnTo>
                    <a:pt x="1340285" y="202922"/>
                  </a:lnTo>
                  <a:lnTo>
                    <a:pt x="1327759" y="177870"/>
                  </a:lnTo>
                  <a:lnTo>
                    <a:pt x="1310222" y="152818"/>
                  </a:lnTo>
                  <a:lnTo>
                    <a:pt x="1275150" y="117745"/>
                  </a:lnTo>
                  <a:lnTo>
                    <a:pt x="1217530" y="77661"/>
                  </a:lnTo>
                  <a:lnTo>
                    <a:pt x="1134858" y="27557"/>
                  </a:lnTo>
                  <a:lnTo>
                    <a:pt x="1087259" y="5010"/>
                  </a:lnTo>
                  <a:lnTo>
                    <a:pt x="1074733" y="0"/>
                  </a:lnTo>
                  <a:lnTo>
                    <a:pt x="1062207" y="0"/>
                  </a:lnTo>
                  <a:lnTo>
                    <a:pt x="1017113" y="10021"/>
                  </a:lnTo>
                  <a:lnTo>
                    <a:pt x="929431" y="40083"/>
                  </a:lnTo>
                  <a:lnTo>
                    <a:pt x="911895" y="47599"/>
                  </a:lnTo>
                  <a:lnTo>
                    <a:pt x="716489" y="80167"/>
                  </a:lnTo>
                  <a:lnTo>
                    <a:pt x="303130" y="147807"/>
                  </a:lnTo>
                  <a:lnTo>
                    <a:pt x="147807" y="170354"/>
                  </a:lnTo>
                  <a:lnTo>
                    <a:pt x="0" y="180375"/>
                  </a:lnTo>
                  <a:lnTo>
                    <a:pt x="65135" y="343213"/>
                  </a:lnTo>
                  <a:lnTo>
                    <a:pt x="320666" y="305635"/>
                  </a:lnTo>
                  <a:lnTo>
                    <a:pt x="663879" y="24801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9">
              <a:extLst>
                <a:ext uri="{FF2B5EF4-FFF2-40B4-BE49-F238E27FC236}">
                  <a16:creationId xmlns:a16="http://schemas.microsoft.com/office/drawing/2014/main" id="{81D32CDC-928C-450D-95E0-8540D07B357C}"/>
                </a:ext>
              </a:extLst>
            </p:cNvPr>
            <p:cNvSpPr/>
            <p:nvPr/>
          </p:nvSpPr>
          <p:spPr>
            <a:xfrm>
              <a:off x="4645960" y="4048125"/>
              <a:ext cx="872843" cy="265113"/>
            </a:xfrm>
            <a:custGeom>
              <a:avLst/>
              <a:gdLst>
                <a:gd name="connsiteX0" fmla="*/ 578702 w 871811"/>
                <a:gd name="connsiteY0" fmla="*/ 25052 h 265551"/>
                <a:gd name="connsiteX1" fmla="*/ 696447 w 871811"/>
                <a:gd name="connsiteY1" fmla="*/ 12526 h 265551"/>
                <a:gd name="connsiteX2" fmla="*/ 871811 w 871811"/>
                <a:gd name="connsiteY2" fmla="*/ 0 h 265551"/>
                <a:gd name="connsiteX3" fmla="*/ 856780 w 871811"/>
                <a:gd name="connsiteY3" fmla="*/ 207932 h 265551"/>
                <a:gd name="connsiteX4" fmla="*/ 794150 w 871811"/>
                <a:gd name="connsiteY4" fmla="*/ 192900 h 265551"/>
                <a:gd name="connsiteX5" fmla="*/ 751561 w 871811"/>
                <a:gd name="connsiteY5" fmla="*/ 185385 h 265551"/>
                <a:gd name="connsiteX6" fmla="*/ 701457 w 871811"/>
                <a:gd name="connsiteY6" fmla="*/ 182880 h 265551"/>
                <a:gd name="connsiteX7" fmla="*/ 628806 w 871811"/>
                <a:gd name="connsiteY7" fmla="*/ 182880 h 265551"/>
                <a:gd name="connsiteX8" fmla="*/ 538619 w 871811"/>
                <a:gd name="connsiteY8" fmla="*/ 187890 h 265551"/>
                <a:gd name="connsiteX9" fmla="*/ 410853 w 871811"/>
                <a:gd name="connsiteY9" fmla="*/ 200416 h 265551"/>
                <a:gd name="connsiteX10" fmla="*/ 288098 w 871811"/>
                <a:gd name="connsiteY10" fmla="*/ 215447 h 265551"/>
                <a:gd name="connsiteX11" fmla="*/ 157828 w 871811"/>
                <a:gd name="connsiteY11" fmla="*/ 235489 h 265551"/>
                <a:gd name="connsiteX12" fmla="*/ 0 w 871811"/>
                <a:gd name="connsiteY12" fmla="*/ 265551 h 265551"/>
                <a:gd name="connsiteX13" fmla="*/ 2505 w 871811"/>
                <a:gd name="connsiteY13" fmla="*/ 130270 h 265551"/>
                <a:gd name="connsiteX14" fmla="*/ 132776 w 871811"/>
                <a:gd name="connsiteY14" fmla="*/ 102713 h 265551"/>
                <a:gd name="connsiteX15" fmla="*/ 273067 w 871811"/>
                <a:gd name="connsiteY15" fmla="*/ 72650 h 265551"/>
                <a:gd name="connsiteX16" fmla="*/ 383296 w 871811"/>
                <a:gd name="connsiteY16" fmla="*/ 52609 h 265551"/>
                <a:gd name="connsiteX17" fmla="*/ 578702 w 871811"/>
                <a:gd name="connsiteY17" fmla="*/ 25052 h 26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1" h="265551">
                  <a:moveTo>
                    <a:pt x="578702" y="25052"/>
                  </a:moveTo>
                  <a:lnTo>
                    <a:pt x="696447" y="12526"/>
                  </a:lnTo>
                  <a:lnTo>
                    <a:pt x="871811" y="0"/>
                  </a:lnTo>
                  <a:lnTo>
                    <a:pt x="856780" y="207932"/>
                  </a:lnTo>
                  <a:lnTo>
                    <a:pt x="794150" y="192900"/>
                  </a:lnTo>
                  <a:lnTo>
                    <a:pt x="751561" y="185385"/>
                  </a:lnTo>
                  <a:lnTo>
                    <a:pt x="701457" y="182880"/>
                  </a:lnTo>
                  <a:lnTo>
                    <a:pt x="628806" y="182880"/>
                  </a:lnTo>
                  <a:lnTo>
                    <a:pt x="538619" y="187890"/>
                  </a:lnTo>
                  <a:lnTo>
                    <a:pt x="410853" y="200416"/>
                  </a:lnTo>
                  <a:lnTo>
                    <a:pt x="288098" y="215447"/>
                  </a:lnTo>
                  <a:lnTo>
                    <a:pt x="157828" y="235489"/>
                  </a:lnTo>
                  <a:lnTo>
                    <a:pt x="0" y="265551"/>
                  </a:lnTo>
                  <a:lnTo>
                    <a:pt x="2505" y="130270"/>
                  </a:lnTo>
                  <a:lnTo>
                    <a:pt x="132776" y="102713"/>
                  </a:lnTo>
                  <a:lnTo>
                    <a:pt x="273067" y="72650"/>
                  </a:lnTo>
                  <a:lnTo>
                    <a:pt x="383296" y="52609"/>
                  </a:lnTo>
                  <a:lnTo>
                    <a:pt x="578702" y="250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2">
              <a:extLst>
                <a:ext uri="{FF2B5EF4-FFF2-40B4-BE49-F238E27FC236}">
                  <a16:creationId xmlns:a16="http://schemas.microsoft.com/office/drawing/2014/main" id="{F31D0138-AF5E-4B0B-ABF5-24FB9EF58ED1}"/>
                </a:ext>
              </a:extLst>
            </p:cNvPr>
            <p:cNvSpPr/>
            <p:nvPr/>
          </p:nvSpPr>
          <p:spPr>
            <a:xfrm>
              <a:off x="4095276" y="5006975"/>
              <a:ext cx="1977385" cy="779463"/>
            </a:xfrm>
            <a:custGeom>
              <a:avLst/>
              <a:gdLst>
                <a:gd name="connsiteX0" fmla="*/ 1473061 w 1976608"/>
                <a:gd name="connsiteY0" fmla="*/ 320667 h 779119"/>
                <a:gd name="connsiteX1" fmla="*/ 1257614 w 1976608"/>
                <a:gd name="connsiteY1" fmla="*/ 413359 h 779119"/>
                <a:gd name="connsiteX2" fmla="*/ 1014609 w 1976608"/>
                <a:gd name="connsiteY2" fmla="*/ 506052 h 779119"/>
                <a:gd name="connsiteX3" fmla="*/ 804171 w 1976608"/>
                <a:gd name="connsiteY3" fmla="*/ 578703 h 779119"/>
                <a:gd name="connsiteX4" fmla="*/ 646343 w 1976608"/>
                <a:gd name="connsiteY4" fmla="*/ 631312 h 779119"/>
                <a:gd name="connsiteX5" fmla="*/ 583713 w 1976608"/>
                <a:gd name="connsiteY5" fmla="*/ 648848 h 779119"/>
                <a:gd name="connsiteX6" fmla="*/ 526094 w 1976608"/>
                <a:gd name="connsiteY6" fmla="*/ 668890 h 779119"/>
                <a:gd name="connsiteX7" fmla="*/ 486010 w 1976608"/>
                <a:gd name="connsiteY7" fmla="*/ 686427 h 779119"/>
                <a:gd name="connsiteX8" fmla="*/ 445927 w 1976608"/>
                <a:gd name="connsiteY8" fmla="*/ 718994 h 779119"/>
                <a:gd name="connsiteX9" fmla="*/ 418370 w 1976608"/>
                <a:gd name="connsiteY9" fmla="*/ 746551 h 779119"/>
                <a:gd name="connsiteX10" fmla="*/ 383297 w 1976608"/>
                <a:gd name="connsiteY10" fmla="*/ 766593 h 779119"/>
                <a:gd name="connsiteX11" fmla="*/ 350729 w 1976608"/>
                <a:gd name="connsiteY11" fmla="*/ 776614 h 779119"/>
                <a:gd name="connsiteX12" fmla="*/ 318162 w 1976608"/>
                <a:gd name="connsiteY12" fmla="*/ 779119 h 779119"/>
                <a:gd name="connsiteX13" fmla="*/ 288099 w 1976608"/>
                <a:gd name="connsiteY13" fmla="*/ 774109 h 779119"/>
                <a:gd name="connsiteX14" fmla="*/ 258037 w 1976608"/>
                <a:gd name="connsiteY14" fmla="*/ 761583 h 779119"/>
                <a:gd name="connsiteX15" fmla="*/ 222964 w 1976608"/>
                <a:gd name="connsiteY15" fmla="*/ 741541 h 779119"/>
                <a:gd name="connsiteX16" fmla="*/ 185386 w 1976608"/>
                <a:gd name="connsiteY16" fmla="*/ 711479 h 779119"/>
                <a:gd name="connsiteX17" fmla="*/ 130271 w 1976608"/>
                <a:gd name="connsiteY17" fmla="*/ 661374 h 779119"/>
                <a:gd name="connsiteX18" fmla="*/ 80167 w 1976608"/>
                <a:gd name="connsiteY18" fmla="*/ 603755 h 779119"/>
                <a:gd name="connsiteX19" fmla="*/ 35073 w 1976608"/>
                <a:gd name="connsiteY19" fmla="*/ 538619 h 779119"/>
                <a:gd name="connsiteX20" fmla="*/ 10021 w 1976608"/>
                <a:gd name="connsiteY20" fmla="*/ 488515 h 779119"/>
                <a:gd name="connsiteX21" fmla="*/ 0 w 1976608"/>
                <a:gd name="connsiteY21" fmla="*/ 450937 h 779119"/>
                <a:gd name="connsiteX22" fmla="*/ 0 w 1976608"/>
                <a:gd name="connsiteY22" fmla="*/ 420875 h 779119"/>
                <a:gd name="connsiteX23" fmla="*/ 2506 w 1976608"/>
                <a:gd name="connsiteY23" fmla="*/ 405844 h 779119"/>
                <a:gd name="connsiteX24" fmla="*/ 10021 w 1976608"/>
                <a:gd name="connsiteY24" fmla="*/ 400833 h 779119"/>
                <a:gd name="connsiteX25" fmla="*/ 17537 w 1976608"/>
                <a:gd name="connsiteY25" fmla="*/ 398328 h 779119"/>
                <a:gd name="connsiteX26" fmla="*/ 40084 w 1976608"/>
                <a:gd name="connsiteY26" fmla="*/ 405844 h 779119"/>
                <a:gd name="connsiteX27" fmla="*/ 97703 w 1976608"/>
                <a:gd name="connsiteY27" fmla="*/ 440916 h 779119"/>
                <a:gd name="connsiteX28" fmla="*/ 157828 w 1976608"/>
                <a:gd name="connsiteY28" fmla="*/ 475989 h 779119"/>
                <a:gd name="connsiteX29" fmla="*/ 210438 w 1976608"/>
                <a:gd name="connsiteY29" fmla="*/ 498536 h 779119"/>
                <a:gd name="connsiteX30" fmla="*/ 255531 w 1976608"/>
                <a:gd name="connsiteY30" fmla="*/ 513567 h 779119"/>
                <a:gd name="connsiteX31" fmla="*/ 285594 w 1976608"/>
                <a:gd name="connsiteY31" fmla="*/ 521083 h 779119"/>
                <a:gd name="connsiteX32" fmla="*/ 325677 w 1976608"/>
                <a:gd name="connsiteY32" fmla="*/ 521083 h 779119"/>
                <a:gd name="connsiteX33" fmla="*/ 385802 w 1976608"/>
                <a:gd name="connsiteY33" fmla="*/ 506052 h 779119"/>
                <a:gd name="connsiteX34" fmla="*/ 633817 w 1976608"/>
                <a:gd name="connsiteY34" fmla="*/ 435906 h 779119"/>
                <a:gd name="connsiteX35" fmla="*/ 886843 w 1976608"/>
                <a:gd name="connsiteY35" fmla="*/ 358245 h 779119"/>
                <a:gd name="connsiteX36" fmla="*/ 1039661 w 1976608"/>
                <a:gd name="connsiteY36" fmla="*/ 313151 h 779119"/>
                <a:gd name="connsiteX37" fmla="*/ 1222541 w 1976608"/>
                <a:gd name="connsiteY37" fmla="*/ 255531 h 779119"/>
                <a:gd name="connsiteX38" fmla="*/ 1493103 w 1976608"/>
                <a:gd name="connsiteY38" fmla="*/ 155323 h 779119"/>
                <a:gd name="connsiteX39" fmla="*/ 1763665 w 1976608"/>
                <a:gd name="connsiteY39" fmla="*/ 55115 h 779119"/>
                <a:gd name="connsiteX40" fmla="*/ 1908967 w 1976608"/>
                <a:gd name="connsiteY40" fmla="*/ 7516 h 779119"/>
                <a:gd name="connsiteX41" fmla="*/ 1939029 w 1976608"/>
                <a:gd name="connsiteY41" fmla="*/ 0 h 779119"/>
                <a:gd name="connsiteX42" fmla="*/ 1964082 w 1976608"/>
                <a:gd name="connsiteY42" fmla="*/ 0 h 779119"/>
                <a:gd name="connsiteX43" fmla="*/ 1974102 w 1976608"/>
                <a:gd name="connsiteY43" fmla="*/ 5011 h 779119"/>
                <a:gd name="connsiteX44" fmla="*/ 1976608 w 1976608"/>
                <a:gd name="connsiteY44" fmla="*/ 10021 h 779119"/>
                <a:gd name="connsiteX45" fmla="*/ 1976608 w 1976608"/>
                <a:gd name="connsiteY45" fmla="*/ 15031 h 779119"/>
                <a:gd name="connsiteX46" fmla="*/ 1974102 w 1976608"/>
                <a:gd name="connsiteY46" fmla="*/ 30063 h 779119"/>
                <a:gd name="connsiteX47" fmla="*/ 1949050 w 1976608"/>
                <a:gd name="connsiteY47" fmla="*/ 62630 h 779119"/>
                <a:gd name="connsiteX48" fmla="*/ 1906462 w 1976608"/>
                <a:gd name="connsiteY48" fmla="*/ 95198 h 779119"/>
                <a:gd name="connsiteX49" fmla="*/ 1696025 w 1976608"/>
                <a:gd name="connsiteY49" fmla="*/ 212943 h 779119"/>
                <a:gd name="connsiteX50" fmla="*/ 1473061 w 1976608"/>
                <a:gd name="connsiteY50" fmla="*/ 320667 h 77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6608" h="779119">
                  <a:moveTo>
                    <a:pt x="1473061" y="320667"/>
                  </a:moveTo>
                  <a:lnTo>
                    <a:pt x="1257614" y="413359"/>
                  </a:lnTo>
                  <a:lnTo>
                    <a:pt x="1014609" y="506052"/>
                  </a:lnTo>
                  <a:lnTo>
                    <a:pt x="804171" y="578703"/>
                  </a:lnTo>
                  <a:lnTo>
                    <a:pt x="646343" y="631312"/>
                  </a:lnTo>
                  <a:lnTo>
                    <a:pt x="583713" y="648848"/>
                  </a:lnTo>
                  <a:lnTo>
                    <a:pt x="526094" y="668890"/>
                  </a:lnTo>
                  <a:lnTo>
                    <a:pt x="486010" y="686427"/>
                  </a:lnTo>
                  <a:lnTo>
                    <a:pt x="445927" y="718994"/>
                  </a:lnTo>
                  <a:lnTo>
                    <a:pt x="418370" y="746551"/>
                  </a:lnTo>
                  <a:lnTo>
                    <a:pt x="383297" y="766593"/>
                  </a:lnTo>
                  <a:lnTo>
                    <a:pt x="350729" y="776614"/>
                  </a:lnTo>
                  <a:lnTo>
                    <a:pt x="318162" y="779119"/>
                  </a:lnTo>
                  <a:lnTo>
                    <a:pt x="288099" y="774109"/>
                  </a:lnTo>
                  <a:lnTo>
                    <a:pt x="258037" y="761583"/>
                  </a:lnTo>
                  <a:lnTo>
                    <a:pt x="222964" y="741541"/>
                  </a:lnTo>
                  <a:lnTo>
                    <a:pt x="185386" y="711479"/>
                  </a:lnTo>
                  <a:lnTo>
                    <a:pt x="130271" y="661374"/>
                  </a:lnTo>
                  <a:lnTo>
                    <a:pt x="80167" y="603755"/>
                  </a:lnTo>
                  <a:lnTo>
                    <a:pt x="35073" y="538619"/>
                  </a:lnTo>
                  <a:lnTo>
                    <a:pt x="10021" y="488515"/>
                  </a:lnTo>
                  <a:lnTo>
                    <a:pt x="0" y="450937"/>
                  </a:lnTo>
                  <a:lnTo>
                    <a:pt x="0" y="420875"/>
                  </a:lnTo>
                  <a:lnTo>
                    <a:pt x="2506" y="405844"/>
                  </a:lnTo>
                  <a:lnTo>
                    <a:pt x="10021" y="400833"/>
                  </a:lnTo>
                  <a:lnTo>
                    <a:pt x="17537" y="398328"/>
                  </a:lnTo>
                  <a:lnTo>
                    <a:pt x="40084" y="405844"/>
                  </a:lnTo>
                  <a:lnTo>
                    <a:pt x="97703" y="440916"/>
                  </a:lnTo>
                  <a:lnTo>
                    <a:pt x="157828" y="475989"/>
                  </a:lnTo>
                  <a:lnTo>
                    <a:pt x="210438" y="498536"/>
                  </a:lnTo>
                  <a:lnTo>
                    <a:pt x="255531" y="513567"/>
                  </a:lnTo>
                  <a:lnTo>
                    <a:pt x="285594" y="521083"/>
                  </a:lnTo>
                  <a:lnTo>
                    <a:pt x="325677" y="521083"/>
                  </a:lnTo>
                  <a:lnTo>
                    <a:pt x="385802" y="506052"/>
                  </a:lnTo>
                  <a:lnTo>
                    <a:pt x="633817" y="435906"/>
                  </a:lnTo>
                  <a:lnTo>
                    <a:pt x="886843" y="358245"/>
                  </a:lnTo>
                  <a:lnTo>
                    <a:pt x="1039661" y="313151"/>
                  </a:lnTo>
                  <a:lnTo>
                    <a:pt x="1222541" y="255531"/>
                  </a:lnTo>
                  <a:lnTo>
                    <a:pt x="1493103" y="155323"/>
                  </a:lnTo>
                  <a:lnTo>
                    <a:pt x="1763665" y="55115"/>
                  </a:lnTo>
                  <a:lnTo>
                    <a:pt x="1908967" y="7516"/>
                  </a:lnTo>
                  <a:lnTo>
                    <a:pt x="1939029" y="0"/>
                  </a:lnTo>
                  <a:lnTo>
                    <a:pt x="1964082" y="0"/>
                  </a:lnTo>
                  <a:lnTo>
                    <a:pt x="1974102" y="5011"/>
                  </a:lnTo>
                  <a:lnTo>
                    <a:pt x="1976608" y="10021"/>
                  </a:lnTo>
                  <a:lnTo>
                    <a:pt x="1976608" y="15031"/>
                  </a:lnTo>
                  <a:lnTo>
                    <a:pt x="1974102" y="30063"/>
                  </a:lnTo>
                  <a:lnTo>
                    <a:pt x="1949050" y="62630"/>
                  </a:lnTo>
                  <a:lnTo>
                    <a:pt x="1906462" y="95198"/>
                  </a:lnTo>
                  <a:lnTo>
                    <a:pt x="1696025" y="212943"/>
                  </a:lnTo>
                  <a:lnTo>
                    <a:pt x="1473061" y="32066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8">
              <a:extLst>
                <a:ext uri="{FF2B5EF4-FFF2-40B4-BE49-F238E27FC236}">
                  <a16:creationId xmlns:a16="http://schemas.microsoft.com/office/drawing/2014/main" id="{94BE9825-6C2D-4522-A35D-363FC4A6ED6E}"/>
                </a:ext>
              </a:extLst>
            </p:cNvPr>
            <p:cNvSpPr/>
            <p:nvPr/>
          </p:nvSpPr>
          <p:spPr>
            <a:xfrm rot="16200000">
              <a:off x="4582557" y="3601342"/>
              <a:ext cx="4438650" cy="604642"/>
            </a:xfrm>
            <a:custGeom>
              <a:avLst/>
              <a:gdLst>
                <a:gd name="connsiteX0" fmla="*/ 1739153 w 4439322"/>
                <a:gd name="connsiteY0" fmla="*/ 319144 h 606014"/>
                <a:gd name="connsiteX1" fmla="*/ 2259105 w 4439322"/>
                <a:gd name="connsiteY1" fmla="*/ 319144 h 606014"/>
                <a:gd name="connsiteX2" fmla="*/ 2621280 w 4439322"/>
                <a:gd name="connsiteY2" fmla="*/ 319144 h 606014"/>
                <a:gd name="connsiteX3" fmla="*/ 3012141 w 4439322"/>
                <a:gd name="connsiteY3" fmla="*/ 315558 h 606014"/>
                <a:gd name="connsiteX4" fmla="*/ 3291840 w 4439322"/>
                <a:gd name="connsiteY4" fmla="*/ 315558 h 606014"/>
                <a:gd name="connsiteX5" fmla="*/ 3564367 w 4439322"/>
                <a:gd name="connsiteY5" fmla="*/ 304800 h 606014"/>
                <a:gd name="connsiteX6" fmla="*/ 3743661 w 4439322"/>
                <a:gd name="connsiteY6" fmla="*/ 297628 h 606014"/>
                <a:gd name="connsiteX7" fmla="*/ 3919369 w 4439322"/>
                <a:gd name="connsiteY7" fmla="*/ 294043 h 606014"/>
                <a:gd name="connsiteX8" fmla="*/ 3983915 w 4439322"/>
                <a:gd name="connsiteY8" fmla="*/ 290457 h 606014"/>
                <a:gd name="connsiteX9" fmla="*/ 4055633 w 4439322"/>
                <a:gd name="connsiteY9" fmla="*/ 279699 h 606014"/>
                <a:gd name="connsiteX10" fmla="*/ 4116593 w 4439322"/>
                <a:gd name="connsiteY10" fmla="*/ 265356 h 606014"/>
                <a:gd name="connsiteX11" fmla="*/ 4156037 w 4439322"/>
                <a:gd name="connsiteY11" fmla="*/ 247426 h 606014"/>
                <a:gd name="connsiteX12" fmla="*/ 4224169 w 4439322"/>
                <a:gd name="connsiteY12" fmla="*/ 200810 h 606014"/>
                <a:gd name="connsiteX13" fmla="*/ 4270785 w 4439322"/>
                <a:gd name="connsiteY13" fmla="*/ 161365 h 606014"/>
                <a:gd name="connsiteX14" fmla="*/ 4320988 w 4439322"/>
                <a:gd name="connsiteY14" fmla="*/ 103991 h 606014"/>
                <a:gd name="connsiteX15" fmla="*/ 4342503 w 4439322"/>
                <a:gd name="connsiteY15" fmla="*/ 50203 h 606014"/>
                <a:gd name="connsiteX16" fmla="*/ 4353261 w 4439322"/>
                <a:gd name="connsiteY16" fmla="*/ 28687 h 606014"/>
                <a:gd name="connsiteX17" fmla="*/ 4371190 w 4439322"/>
                <a:gd name="connsiteY17" fmla="*/ 3586 h 606014"/>
                <a:gd name="connsiteX18" fmla="*/ 4381948 w 4439322"/>
                <a:gd name="connsiteY18" fmla="*/ 0 h 606014"/>
                <a:gd name="connsiteX19" fmla="*/ 4396291 w 4439322"/>
                <a:gd name="connsiteY19" fmla="*/ 0 h 606014"/>
                <a:gd name="connsiteX20" fmla="*/ 4407049 w 4439322"/>
                <a:gd name="connsiteY20" fmla="*/ 10758 h 606014"/>
                <a:gd name="connsiteX21" fmla="*/ 4421393 w 4439322"/>
                <a:gd name="connsiteY21" fmla="*/ 32273 h 606014"/>
                <a:gd name="connsiteX22" fmla="*/ 4428564 w 4439322"/>
                <a:gd name="connsiteY22" fmla="*/ 50203 h 606014"/>
                <a:gd name="connsiteX23" fmla="*/ 4439322 w 4439322"/>
                <a:gd name="connsiteY23" fmla="*/ 93233 h 606014"/>
                <a:gd name="connsiteX24" fmla="*/ 4439322 w 4439322"/>
                <a:gd name="connsiteY24" fmla="*/ 147021 h 606014"/>
                <a:gd name="connsiteX25" fmla="*/ 4432150 w 4439322"/>
                <a:gd name="connsiteY25" fmla="*/ 204396 h 606014"/>
                <a:gd name="connsiteX26" fmla="*/ 4417807 w 4439322"/>
                <a:gd name="connsiteY26" fmla="*/ 261770 h 606014"/>
                <a:gd name="connsiteX27" fmla="*/ 4389120 w 4439322"/>
                <a:gd name="connsiteY27" fmla="*/ 337073 h 606014"/>
                <a:gd name="connsiteX28" fmla="*/ 4349675 w 4439322"/>
                <a:gd name="connsiteY28" fmla="*/ 408791 h 606014"/>
                <a:gd name="connsiteX29" fmla="*/ 4303058 w 4439322"/>
                <a:gd name="connsiteY29" fmla="*/ 476923 h 606014"/>
                <a:gd name="connsiteX30" fmla="*/ 4245684 w 4439322"/>
                <a:gd name="connsiteY30" fmla="*/ 541468 h 606014"/>
                <a:gd name="connsiteX31" fmla="*/ 4195482 w 4439322"/>
                <a:gd name="connsiteY31" fmla="*/ 584499 h 606014"/>
                <a:gd name="connsiteX32" fmla="*/ 4166795 w 4439322"/>
                <a:gd name="connsiteY32" fmla="*/ 602428 h 606014"/>
                <a:gd name="connsiteX33" fmla="*/ 4148865 w 4439322"/>
                <a:gd name="connsiteY33" fmla="*/ 606014 h 606014"/>
                <a:gd name="connsiteX34" fmla="*/ 4127350 w 4439322"/>
                <a:gd name="connsiteY34" fmla="*/ 606014 h 606014"/>
                <a:gd name="connsiteX35" fmla="*/ 4080734 w 4439322"/>
                <a:gd name="connsiteY35" fmla="*/ 591671 h 606014"/>
                <a:gd name="connsiteX36" fmla="*/ 4055633 w 4439322"/>
                <a:gd name="connsiteY36" fmla="*/ 577327 h 606014"/>
                <a:gd name="connsiteX37" fmla="*/ 4005430 w 4439322"/>
                <a:gd name="connsiteY37" fmla="*/ 559398 h 606014"/>
                <a:gd name="connsiteX38" fmla="*/ 3930127 w 4439322"/>
                <a:gd name="connsiteY38" fmla="*/ 545054 h 606014"/>
                <a:gd name="connsiteX39" fmla="*/ 3775934 w 4439322"/>
                <a:gd name="connsiteY39" fmla="*/ 545054 h 606014"/>
                <a:gd name="connsiteX40" fmla="*/ 3463962 w 4439322"/>
                <a:gd name="connsiteY40" fmla="*/ 545054 h 606014"/>
                <a:gd name="connsiteX41" fmla="*/ 3184263 w 4439322"/>
                <a:gd name="connsiteY41" fmla="*/ 545054 h 606014"/>
                <a:gd name="connsiteX42" fmla="*/ 2804160 w 4439322"/>
                <a:gd name="connsiteY42" fmla="*/ 545054 h 606014"/>
                <a:gd name="connsiteX43" fmla="*/ 2467087 w 4439322"/>
                <a:gd name="connsiteY43" fmla="*/ 545054 h 606014"/>
                <a:gd name="connsiteX44" fmla="*/ 2180216 w 4439322"/>
                <a:gd name="connsiteY44" fmla="*/ 545054 h 606014"/>
                <a:gd name="connsiteX45" fmla="*/ 1893345 w 4439322"/>
                <a:gd name="connsiteY45" fmla="*/ 545054 h 606014"/>
                <a:gd name="connsiteX46" fmla="*/ 1653091 w 4439322"/>
                <a:gd name="connsiteY46" fmla="*/ 545054 h 606014"/>
                <a:gd name="connsiteX47" fmla="*/ 1380564 w 4439322"/>
                <a:gd name="connsiteY47" fmla="*/ 545054 h 606014"/>
                <a:gd name="connsiteX48" fmla="*/ 1136724 w 4439322"/>
                <a:gd name="connsiteY48" fmla="*/ 545054 h 606014"/>
                <a:gd name="connsiteX49" fmla="*/ 950258 w 4439322"/>
                <a:gd name="connsiteY49" fmla="*/ 545054 h 606014"/>
                <a:gd name="connsiteX50" fmla="*/ 817581 w 4439322"/>
                <a:gd name="connsiteY50" fmla="*/ 548640 h 606014"/>
                <a:gd name="connsiteX51" fmla="*/ 749449 w 4439322"/>
                <a:gd name="connsiteY51" fmla="*/ 552226 h 606014"/>
                <a:gd name="connsiteX52" fmla="*/ 692075 w 4439322"/>
                <a:gd name="connsiteY52" fmla="*/ 559398 h 606014"/>
                <a:gd name="connsiteX53" fmla="*/ 609600 w 4439322"/>
                <a:gd name="connsiteY53" fmla="*/ 570156 h 606014"/>
                <a:gd name="connsiteX54" fmla="*/ 530710 w 4439322"/>
                <a:gd name="connsiteY54" fmla="*/ 584499 h 606014"/>
                <a:gd name="connsiteX55" fmla="*/ 512781 w 4439322"/>
                <a:gd name="connsiteY55" fmla="*/ 584499 h 606014"/>
                <a:gd name="connsiteX56" fmla="*/ 426720 w 4439322"/>
                <a:gd name="connsiteY56" fmla="*/ 570156 h 606014"/>
                <a:gd name="connsiteX57" fmla="*/ 372931 w 4439322"/>
                <a:gd name="connsiteY57" fmla="*/ 555812 h 606014"/>
                <a:gd name="connsiteX58" fmla="*/ 251011 w 4439322"/>
                <a:gd name="connsiteY58" fmla="*/ 512781 h 606014"/>
                <a:gd name="connsiteX59" fmla="*/ 175708 w 4439322"/>
                <a:gd name="connsiteY59" fmla="*/ 476923 h 606014"/>
                <a:gd name="connsiteX60" fmla="*/ 111162 w 4439322"/>
                <a:gd name="connsiteY60" fmla="*/ 441064 h 606014"/>
                <a:gd name="connsiteX61" fmla="*/ 53788 w 4439322"/>
                <a:gd name="connsiteY61" fmla="*/ 401619 h 606014"/>
                <a:gd name="connsiteX62" fmla="*/ 25101 w 4439322"/>
                <a:gd name="connsiteY62" fmla="*/ 376518 h 606014"/>
                <a:gd name="connsiteX63" fmla="*/ 7171 w 4439322"/>
                <a:gd name="connsiteY63" fmla="*/ 351417 h 606014"/>
                <a:gd name="connsiteX64" fmla="*/ 0 w 4439322"/>
                <a:gd name="connsiteY64" fmla="*/ 333487 h 606014"/>
                <a:gd name="connsiteX65" fmla="*/ 0 w 4439322"/>
                <a:gd name="connsiteY65" fmla="*/ 315558 h 606014"/>
                <a:gd name="connsiteX66" fmla="*/ 3585 w 4439322"/>
                <a:gd name="connsiteY66" fmla="*/ 297628 h 606014"/>
                <a:gd name="connsiteX67" fmla="*/ 17929 w 4439322"/>
                <a:gd name="connsiteY67" fmla="*/ 283285 h 606014"/>
                <a:gd name="connsiteX68" fmla="*/ 39444 w 4439322"/>
                <a:gd name="connsiteY68" fmla="*/ 268941 h 606014"/>
                <a:gd name="connsiteX69" fmla="*/ 71717 w 4439322"/>
                <a:gd name="connsiteY69" fmla="*/ 258184 h 606014"/>
                <a:gd name="connsiteX70" fmla="*/ 573741 w 4439322"/>
                <a:gd name="connsiteY70" fmla="*/ 311972 h 606014"/>
                <a:gd name="connsiteX71" fmla="*/ 634701 w 4439322"/>
                <a:gd name="connsiteY71" fmla="*/ 315558 h 606014"/>
                <a:gd name="connsiteX72" fmla="*/ 857025 w 4439322"/>
                <a:gd name="connsiteY72" fmla="*/ 319144 h 606014"/>
                <a:gd name="connsiteX73" fmla="*/ 1423595 w 4439322"/>
                <a:gd name="connsiteY73" fmla="*/ 319144 h 606014"/>
                <a:gd name="connsiteX74" fmla="*/ 1739153 w 4439322"/>
                <a:gd name="connsiteY74" fmla="*/ 319144 h 6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39322" h="606014">
                  <a:moveTo>
                    <a:pt x="1739153" y="319144"/>
                  </a:moveTo>
                  <a:lnTo>
                    <a:pt x="2259105" y="319144"/>
                  </a:lnTo>
                  <a:lnTo>
                    <a:pt x="2621280" y="319144"/>
                  </a:lnTo>
                  <a:lnTo>
                    <a:pt x="3012141" y="315558"/>
                  </a:lnTo>
                  <a:lnTo>
                    <a:pt x="3291840" y="315558"/>
                  </a:lnTo>
                  <a:lnTo>
                    <a:pt x="3564367" y="304800"/>
                  </a:lnTo>
                  <a:lnTo>
                    <a:pt x="3743661" y="297628"/>
                  </a:lnTo>
                  <a:lnTo>
                    <a:pt x="3919369" y="294043"/>
                  </a:lnTo>
                  <a:lnTo>
                    <a:pt x="3983915" y="290457"/>
                  </a:lnTo>
                  <a:lnTo>
                    <a:pt x="4055633" y="279699"/>
                  </a:lnTo>
                  <a:lnTo>
                    <a:pt x="4116593" y="265356"/>
                  </a:lnTo>
                  <a:lnTo>
                    <a:pt x="4156037" y="247426"/>
                  </a:lnTo>
                  <a:lnTo>
                    <a:pt x="4224169" y="200810"/>
                  </a:lnTo>
                  <a:lnTo>
                    <a:pt x="4270785" y="161365"/>
                  </a:lnTo>
                  <a:lnTo>
                    <a:pt x="4320988" y="103991"/>
                  </a:lnTo>
                  <a:lnTo>
                    <a:pt x="4342503" y="50203"/>
                  </a:lnTo>
                  <a:lnTo>
                    <a:pt x="4353261" y="28687"/>
                  </a:lnTo>
                  <a:lnTo>
                    <a:pt x="4371190" y="3586"/>
                  </a:lnTo>
                  <a:lnTo>
                    <a:pt x="4381948" y="0"/>
                  </a:lnTo>
                  <a:lnTo>
                    <a:pt x="4396291" y="0"/>
                  </a:lnTo>
                  <a:lnTo>
                    <a:pt x="4407049" y="10758"/>
                  </a:lnTo>
                  <a:lnTo>
                    <a:pt x="4421393" y="32273"/>
                  </a:lnTo>
                  <a:lnTo>
                    <a:pt x="4428564" y="50203"/>
                  </a:lnTo>
                  <a:lnTo>
                    <a:pt x="4439322" y="93233"/>
                  </a:lnTo>
                  <a:lnTo>
                    <a:pt x="4439322" y="147021"/>
                  </a:lnTo>
                  <a:lnTo>
                    <a:pt x="4432150" y="204396"/>
                  </a:lnTo>
                  <a:lnTo>
                    <a:pt x="4417807" y="261770"/>
                  </a:lnTo>
                  <a:lnTo>
                    <a:pt x="4389120" y="337073"/>
                  </a:lnTo>
                  <a:lnTo>
                    <a:pt x="4349675" y="408791"/>
                  </a:lnTo>
                  <a:lnTo>
                    <a:pt x="4303058" y="476923"/>
                  </a:lnTo>
                  <a:lnTo>
                    <a:pt x="4245684" y="541468"/>
                  </a:lnTo>
                  <a:lnTo>
                    <a:pt x="4195482" y="584499"/>
                  </a:lnTo>
                  <a:lnTo>
                    <a:pt x="4166795" y="602428"/>
                  </a:lnTo>
                  <a:lnTo>
                    <a:pt x="4148865" y="606014"/>
                  </a:lnTo>
                  <a:lnTo>
                    <a:pt x="4127350" y="606014"/>
                  </a:lnTo>
                  <a:lnTo>
                    <a:pt x="4080734" y="591671"/>
                  </a:lnTo>
                  <a:lnTo>
                    <a:pt x="4055633" y="577327"/>
                  </a:lnTo>
                  <a:lnTo>
                    <a:pt x="4005430" y="559398"/>
                  </a:lnTo>
                  <a:lnTo>
                    <a:pt x="3930127" y="545054"/>
                  </a:lnTo>
                  <a:lnTo>
                    <a:pt x="3775934" y="545054"/>
                  </a:lnTo>
                  <a:lnTo>
                    <a:pt x="3463962" y="545054"/>
                  </a:lnTo>
                  <a:lnTo>
                    <a:pt x="3184263" y="545054"/>
                  </a:lnTo>
                  <a:lnTo>
                    <a:pt x="2804160" y="545054"/>
                  </a:lnTo>
                  <a:lnTo>
                    <a:pt x="2467087" y="545054"/>
                  </a:lnTo>
                  <a:lnTo>
                    <a:pt x="2180216" y="545054"/>
                  </a:lnTo>
                  <a:lnTo>
                    <a:pt x="1893345" y="545054"/>
                  </a:lnTo>
                  <a:lnTo>
                    <a:pt x="1653091" y="545054"/>
                  </a:lnTo>
                  <a:lnTo>
                    <a:pt x="1380564" y="545054"/>
                  </a:lnTo>
                  <a:lnTo>
                    <a:pt x="1136724" y="545054"/>
                  </a:lnTo>
                  <a:lnTo>
                    <a:pt x="950258" y="545054"/>
                  </a:lnTo>
                  <a:lnTo>
                    <a:pt x="817581" y="548640"/>
                  </a:lnTo>
                  <a:lnTo>
                    <a:pt x="749449" y="552226"/>
                  </a:lnTo>
                  <a:lnTo>
                    <a:pt x="692075" y="559398"/>
                  </a:lnTo>
                  <a:lnTo>
                    <a:pt x="609600" y="570156"/>
                  </a:lnTo>
                  <a:lnTo>
                    <a:pt x="530710" y="584499"/>
                  </a:lnTo>
                  <a:lnTo>
                    <a:pt x="512781" y="584499"/>
                  </a:lnTo>
                  <a:lnTo>
                    <a:pt x="426720" y="570156"/>
                  </a:lnTo>
                  <a:lnTo>
                    <a:pt x="372931" y="555812"/>
                  </a:lnTo>
                  <a:lnTo>
                    <a:pt x="251011" y="512781"/>
                  </a:lnTo>
                  <a:lnTo>
                    <a:pt x="175708" y="476923"/>
                  </a:lnTo>
                  <a:lnTo>
                    <a:pt x="111162" y="441064"/>
                  </a:lnTo>
                  <a:lnTo>
                    <a:pt x="53788" y="401619"/>
                  </a:lnTo>
                  <a:lnTo>
                    <a:pt x="25101" y="376518"/>
                  </a:lnTo>
                  <a:lnTo>
                    <a:pt x="7171" y="351417"/>
                  </a:lnTo>
                  <a:lnTo>
                    <a:pt x="0" y="333487"/>
                  </a:lnTo>
                  <a:lnTo>
                    <a:pt x="0" y="315558"/>
                  </a:lnTo>
                  <a:lnTo>
                    <a:pt x="3585" y="297628"/>
                  </a:lnTo>
                  <a:lnTo>
                    <a:pt x="17929" y="283285"/>
                  </a:lnTo>
                  <a:lnTo>
                    <a:pt x="39444" y="268941"/>
                  </a:lnTo>
                  <a:lnTo>
                    <a:pt x="71717" y="258184"/>
                  </a:lnTo>
                  <a:lnTo>
                    <a:pt x="573741" y="311972"/>
                  </a:lnTo>
                  <a:lnTo>
                    <a:pt x="634701" y="315558"/>
                  </a:lnTo>
                  <a:lnTo>
                    <a:pt x="857025" y="319144"/>
                  </a:lnTo>
                  <a:lnTo>
                    <a:pt x="1423595" y="319144"/>
                  </a:lnTo>
                  <a:lnTo>
                    <a:pt x="1739153" y="3191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9">
              <a:extLst>
                <a:ext uri="{FF2B5EF4-FFF2-40B4-BE49-F238E27FC236}">
                  <a16:creationId xmlns:a16="http://schemas.microsoft.com/office/drawing/2014/main" id="{141C323A-7F32-492E-A15E-E00BC635A05F}"/>
                </a:ext>
              </a:extLst>
            </p:cNvPr>
            <p:cNvSpPr/>
            <p:nvPr/>
          </p:nvSpPr>
          <p:spPr>
            <a:xfrm rot="16200000">
              <a:off x="6103481" y="5403161"/>
              <a:ext cx="781050" cy="649078"/>
            </a:xfrm>
            <a:custGeom>
              <a:avLst/>
              <a:gdLst>
                <a:gd name="connsiteX0" fmla="*/ 702469 w 781050"/>
                <a:gd name="connsiteY0" fmla="*/ 192881 h 650081"/>
                <a:gd name="connsiteX1" fmla="*/ 623888 w 781050"/>
                <a:gd name="connsiteY1" fmla="*/ 352425 h 650081"/>
                <a:gd name="connsiteX2" fmla="*/ 564357 w 781050"/>
                <a:gd name="connsiteY2" fmla="*/ 476250 h 650081"/>
                <a:gd name="connsiteX3" fmla="*/ 521494 w 781050"/>
                <a:gd name="connsiteY3" fmla="*/ 569119 h 650081"/>
                <a:gd name="connsiteX4" fmla="*/ 516732 w 781050"/>
                <a:gd name="connsiteY4" fmla="*/ 597694 h 650081"/>
                <a:gd name="connsiteX5" fmla="*/ 521494 w 781050"/>
                <a:gd name="connsiteY5" fmla="*/ 611981 h 650081"/>
                <a:gd name="connsiteX6" fmla="*/ 535782 w 781050"/>
                <a:gd name="connsiteY6" fmla="*/ 626269 h 650081"/>
                <a:gd name="connsiteX7" fmla="*/ 559594 w 781050"/>
                <a:gd name="connsiteY7" fmla="*/ 635794 h 650081"/>
                <a:gd name="connsiteX8" fmla="*/ 585788 w 781050"/>
                <a:gd name="connsiteY8" fmla="*/ 642937 h 650081"/>
                <a:gd name="connsiteX9" fmla="*/ 657225 w 781050"/>
                <a:gd name="connsiteY9" fmla="*/ 650081 h 650081"/>
                <a:gd name="connsiteX10" fmla="*/ 716757 w 781050"/>
                <a:gd name="connsiteY10" fmla="*/ 650081 h 650081"/>
                <a:gd name="connsiteX11" fmla="*/ 0 w 781050"/>
                <a:gd name="connsiteY11" fmla="*/ 631031 h 650081"/>
                <a:gd name="connsiteX12" fmla="*/ 28575 w 781050"/>
                <a:gd name="connsiteY12" fmla="*/ 604837 h 650081"/>
                <a:gd name="connsiteX13" fmla="*/ 66675 w 781050"/>
                <a:gd name="connsiteY13" fmla="*/ 585787 h 650081"/>
                <a:gd name="connsiteX14" fmla="*/ 95250 w 781050"/>
                <a:gd name="connsiteY14" fmla="*/ 578644 h 650081"/>
                <a:gd name="connsiteX15" fmla="*/ 140494 w 781050"/>
                <a:gd name="connsiteY15" fmla="*/ 566737 h 650081"/>
                <a:gd name="connsiteX16" fmla="*/ 183357 w 781050"/>
                <a:gd name="connsiteY16" fmla="*/ 552450 h 650081"/>
                <a:gd name="connsiteX17" fmla="*/ 235744 w 781050"/>
                <a:gd name="connsiteY17" fmla="*/ 523875 h 650081"/>
                <a:gd name="connsiteX18" fmla="*/ 290513 w 781050"/>
                <a:gd name="connsiteY18" fmla="*/ 483394 h 650081"/>
                <a:gd name="connsiteX19" fmla="*/ 407194 w 781050"/>
                <a:gd name="connsiteY19" fmla="*/ 361950 h 650081"/>
                <a:gd name="connsiteX20" fmla="*/ 521494 w 781050"/>
                <a:gd name="connsiteY20" fmla="*/ 240506 h 650081"/>
                <a:gd name="connsiteX21" fmla="*/ 659607 w 781050"/>
                <a:gd name="connsiteY21" fmla="*/ 95250 h 650081"/>
                <a:gd name="connsiteX22" fmla="*/ 721519 w 781050"/>
                <a:gd name="connsiteY22" fmla="*/ 30956 h 650081"/>
                <a:gd name="connsiteX23" fmla="*/ 754857 w 781050"/>
                <a:gd name="connsiteY23" fmla="*/ 4762 h 650081"/>
                <a:gd name="connsiteX24" fmla="*/ 769144 w 781050"/>
                <a:gd name="connsiteY24" fmla="*/ 0 h 650081"/>
                <a:gd name="connsiteX25" fmla="*/ 778669 w 781050"/>
                <a:gd name="connsiteY25" fmla="*/ 0 h 650081"/>
                <a:gd name="connsiteX26" fmla="*/ 781050 w 781050"/>
                <a:gd name="connsiteY26" fmla="*/ 4762 h 650081"/>
                <a:gd name="connsiteX27" fmla="*/ 781050 w 781050"/>
                <a:gd name="connsiteY27" fmla="*/ 16669 h 650081"/>
                <a:gd name="connsiteX28" fmla="*/ 754857 w 781050"/>
                <a:gd name="connsiteY28" fmla="*/ 78581 h 650081"/>
                <a:gd name="connsiteX29" fmla="*/ 702469 w 781050"/>
                <a:gd name="connsiteY29" fmla="*/ 192881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1050" h="650081">
                  <a:moveTo>
                    <a:pt x="702469" y="192881"/>
                  </a:moveTo>
                  <a:lnTo>
                    <a:pt x="623888" y="352425"/>
                  </a:lnTo>
                  <a:lnTo>
                    <a:pt x="564357" y="476250"/>
                  </a:lnTo>
                  <a:lnTo>
                    <a:pt x="521494" y="569119"/>
                  </a:lnTo>
                  <a:lnTo>
                    <a:pt x="516732" y="597694"/>
                  </a:lnTo>
                  <a:lnTo>
                    <a:pt x="521494" y="611981"/>
                  </a:lnTo>
                  <a:lnTo>
                    <a:pt x="535782" y="626269"/>
                  </a:lnTo>
                  <a:lnTo>
                    <a:pt x="559594" y="635794"/>
                  </a:lnTo>
                  <a:lnTo>
                    <a:pt x="585788" y="642937"/>
                  </a:lnTo>
                  <a:lnTo>
                    <a:pt x="657225" y="650081"/>
                  </a:lnTo>
                  <a:lnTo>
                    <a:pt x="716757" y="650081"/>
                  </a:lnTo>
                  <a:lnTo>
                    <a:pt x="0" y="631031"/>
                  </a:lnTo>
                  <a:lnTo>
                    <a:pt x="28575" y="604837"/>
                  </a:lnTo>
                  <a:lnTo>
                    <a:pt x="66675" y="585787"/>
                  </a:lnTo>
                  <a:lnTo>
                    <a:pt x="95250" y="578644"/>
                  </a:lnTo>
                  <a:lnTo>
                    <a:pt x="140494" y="566737"/>
                  </a:lnTo>
                  <a:lnTo>
                    <a:pt x="183357" y="552450"/>
                  </a:lnTo>
                  <a:lnTo>
                    <a:pt x="235744" y="523875"/>
                  </a:lnTo>
                  <a:lnTo>
                    <a:pt x="290513" y="483394"/>
                  </a:lnTo>
                  <a:lnTo>
                    <a:pt x="407194" y="361950"/>
                  </a:lnTo>
                  <a:lnTo>
                    <a:pt x="521494" y="240506"/>
                  </a:lnTo>
                  <a:lnTo>
                    <a:pt x="659607" y="95250"/>
                  </a:lnTo>
                  <a:lnTo>
                    <a:pt x="721519" y="30956"/>
                  </a:lnTo>
                  <a:lnTo>
                    <a:pt x="754857" y="4762"/>
                  </a:lnTo>
                  <a:lnTo>
                    <a:pt x="769144" y="0"/>
                  </a:lnTo>
                  <a:lnTo>
                    <a:pt x="778669" y="0"/>
                  </a:lnTo>
                  <a:lnTo>
                    <a:pt x="781050" y="4762"/>
                  </a:lnTo>
                  <a:lnTo>
                    <a:pt x="781050" y="16669"/>
                  </a:lnTo>
                  <a:lnTo>
                    <a:pt x="754857" y="78581"/>
                  </a:lnTo>
                  <a:lnTo>
                    <a:pt x="702469" y="1928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FCD8D3A6-B7D5-4FA5-AA33-B7E0B8EEB9AB}"/>
              </a:ext>
            </a:extLst>
          </p:cNvPr>
          <p:cNvGrpSpPr>
            <a:grpSpLocks/>
          </p:cNvGrpSpPr>
          <p:nvPr/>
        </p:nvGrpSpPr>
        <p:grpSpPr bwMode="auto">
          <a:xfrm>
            <a:off x="2479675" y="1430338"/>
            <a:ext cx="4903788" cy="4540250"/>
            <a:chOff x="2479675" y="1430338"/>
            <a:chExt cx="4903788" cy="4540250"/>
          </a:xfrm>
        </p:grpSpPr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CCF696D8-B7D7-4F1F-85BE-BB8958C47533}"/>
                </a:ext>
              </a:extLst>
            </p:cNvPr>
            <p:cNvSpPr/>
            <p:nvPr/>
          </p:nvSpPr>
          <p:spPr>
            <a:xfrm>
              <a:off x="2662238" y="2500313"/>
              <a:ext cx="1552575" cy="461962"/>
            </a:xfrm>
            <a:custGeom>
              <a:avLst/>
              <a:gdLst>
                <a:gd name="connsiteX0" fmla="*/ 1335881 w 1552575"/>
                <a:gd name="connsiteY0" fmla="*/ 264318 h 461962"/>
                <a:gd name="connsiteX1" fmla="*/ 1250156 w 1552575"/>
                <a:gd name="connsiteY1" fmla="*/ 283368 h 461962"/>
                <a:gd name="connsiteX2" fmla="*/ 1133475 w 1552575"/>
                <a:gd name="connsiteY2" fmla="*/ 307181 h 461962"/>
                <a:gd name="connsiteX3" fmla="*/ 1014412 w 1552575"/>
                <a:gd name="connsiteY3" fmla="*/ 330993 h 461962"/>
                <a:gd name="connsiteX4" fmla="*/ 719137 w 1552575"/>
                <a:gd name="connsiteY4" fmla="*/ 376237 h 461962"/>
                <a:gd name="connsiteX5" fmla="*/ 640556 w 1552575"/>
                <a:gd name="connsiteY5" fmla="*/ 392906 h 461962"/>
                <a:gd name="connsiteX6" fmla="*/ 561975 w 1552575"/>
                <a:gd name="connsiteY6" fmla="*/ 414337 h 461962"/>
                <a:gd name="connsiteX7" fmla="*/ 516731 w 1552575"/>
                <a:gd name="connsiteY7" fmla="*/ 431006 h 461962"/>
                <a:gd name="connsiteX8" fmla="*/ 481012 w 1552575"/>
                <a:gd name="connsiteY8" fmla="*/ 445293 h 461962"/>
                <a:gd name="connsiteX9" fmla="*/ 442912 w 1552575"/>
                <a:gd name="connsiteY9" fmla="*/ 457200 h 461962"/>
                <a:gd name="connsiteX10" fmla="*/ 407193 w 1552575"/>
                <a:gd name="connsiteY10" fmla="*/ 461962 h 461962"/>
                <a:gd name="connsiteX11" fmla="*/ 369093 w 1552575"/>
                <a:gd name="connsiteY11" fmla="*/ 461962 h 461962"/>
                <a:gd name="connsiteX12" fmla="*/ 333375 w 1552575"/>
                <a:gd name="connsiteY12" fmla="*/ 459581 h 461962"/>
                <a:gd name="connsiteX13" fmla="*/ 283368 w 1552575"/>
                <a:gd name="connsiteY13" fmla="*/ 445293 h 461962"/>
                <a:gd name="connsiteX14" fmla="*/ 247650 w 1552575"/>
                <a:gd name="connsiteY14" fmla="*/ 431006 h 461962"/>
                <a:gd name="connsiteX15" fmla="*/ 197643 w 1552575"/>
                <a:gd name="connsiteY15" fmla="*/ 402431 h 461962"/>
                <a:gd name="connsiteX16" fmla="*/ 109537 w 1552575"/>
                <a:gd name="connsiteY16" fmla="*/ 345281 h 461962"/>
                <a:gd name="connsiteX17" fmla="*/ 71437 w 1552575"/>
                <a:gd name="connsiteY17" fmla="*/ 314325 h 461962"/>
                <a:gd name="connsiteX18" fmla="*/ 45243 w 1552575"/>
                <a:gd name="connsiteY18" fmla="*/ 290512 h 461962"/>
                <a:gd name="connsiteX19" fmla="*/ 26193 w 1552575"/>
                <a:gd name="connsiteY19" fmla="*/ 269081 h 461962"/>
                <a:gd name="connsiteX20" fmla="*/ 11906 w 1552575"/>
                <a:gd name="connsiteY20" fmla="*/ 242887 h 461962"/>
                <a:gd name="connsiteX21" fmla="*/ 2381 w 1552575"/>
                <a:gd name="connsiteY21" fmla="*/ 216693 h 461962"/>
                <a:gd name="connsiteX22" fmla="*/ 0 w 1552575"/>
                <a:gd name="connsiteY22" fmla="*/ 195262 h 461962"/>
                <a:gd name="connsiteX23" fmla="*/ 2381 w 1552575"/>
                <a:gd name="connsiteY23" fmla="*/ 183356 h 461962"/>
                <a:gd name="connsiteX24" fmla="*/ 7143 w 1552575"/>
                <a:gd name="connsiteY24" fmla="*/ 178593 h 461962"/>
                <a:gd name="connsiteX25" fmla="*/ 21431 w 1552575"/>
                <a:gd name="connsiteY25" fmla="*/ 176212 h 461962"/>
                <a:gd name="connsiteX26" fmla="*/ 42862 w 1552575"/>
                <a:gd name="connsiteY26" fmla="*/ 185737 h 461962"/>
                <a:gd name="connsiteX27" fmla="*/ 80962 w 1552575"/>
                <a:gd name="connsiteY27" fmla="*/ 202406 h 461962"/>
                <a:gd name="connsiteX28" fmla="*/ 147637 w 1552575"/>
                <a:gd name="connsiteY28" fmla="*/ 226218 h 461962"/>
                <a:gd name="connsiteX29" fmla="*/ 219075 w 1552575"/>
                <a:gd name="connsiteY29" fmla="*/ 247650 h 461962"/>
                <a:gd name="connsiteX30" fmla="*/ 273843 w 1552575"/>
                <a:gd name="connsiteY30" fmla="*/ 259556 h 461962"/>
                <a:gd name="connsiteX31" fmla="*/ 330993 w 1552575"/>
                <a:gd name="connsiteY31" fmla="*/ 264318 h 461962"/>
                <a:gd name="connsiteX32" fmla="*/ 371475 w 1552575"/>
                <a:gd name="connsiteY32" fmla="*/ 261937 h 461962"/>
                <a:gd name="connsiteX33" fmla="*/ 538162 w 1552575"/>
                <a:gd name="connsiteY33" fmla="*/ 233362 h 461962"/>
                <a:gd name="connsiteX34" fmla="*/ 716756 w 1552575"/>
                <a:gd name="connsiteY34" fmla="*/ 197643 h 461962"/>
                <a:gd name="connsiteX35" fmla="*/ 845343 w 1552575"/>
                <a:gd name="connsiteY35" fmla="*/ 166687 h 461962"/>
                <a:gd name="connsiteX36" fmla="*/ 1083468 w 1552575"/>
                <a:gd name="connsiteY36" fmla="*/ 116681 h 461962"/>
                <a:gd name="connsiteX37" fmla="*/ 1133475 w 1552575"/>
                <a:gd name="connsiteY37" fmla="*/ 95250 h 461962"/>
                <a:gd name="connsiteX38" fmla="*/ 1181100 w 1552575"/>
                <a:gd name="connsiteY38" fmla="*/ 66675 h 461962"/>
                <a:gd name="connsiteX39" fmla="*/ 1223962 w 1552575"/>
                <a:gd name="connsiteY39" fmla="*/ 35718 h 461962"/>
                <a:gd name="connsiteX40" fmla="*/ 1252537 w 1552575"/>
                <a:gd name="connsiteY40" fmla="*/ 14287 h 461962"/>
                <a:gd name="connsiteX41" fmla="*/ 1276350 w 1552575"/>
                <a:gd name="connsiteY41" fmla="*/ 2381 h 461962"/>
                <a:gd name="connsiteX42" fmla="*/ 1304925 w 1552575"/>
                <a:gd name="connsiteY42" fmla="*/ 0 h 461962"/>
                <a:gd name="connsiteX43" fmla="*/ 1343025 w 1552575"/>
                <a:gd name="connsiteY43" fmla="*/ 7143 h 461962"/>
                <a:gd name="connsiteX44" fmla="*/ 1397793 w 1552575"/>
                <a:gd name="connsiteY44" fmla="*/ 28575 h 461962"/>
                <a:gd name="connsiteX45" fmla="*/ 1464468 w 1552575"/>
                <a:gd name="connsiteY45" fmla="*/ 69056 h 461962"/>
                <a:gd name="connsiteX46" fmla="*/ 1514475 w 1552575"/>
                <a:gd name="connsiteY46" fmla="*/ 104775 h 461962"/>
                <a:gd name="connsiteX47" fmla="*/ 1535906 w 1552575"/>
                <a:gd name="connsiteY47" fmla="*/ 123825 h 461962"/>
                <a:gd name="connsiteX48" fmla="*/ 1545431 w 1552575"/>
                <a:gd name="connsiteY48" fmla="*/ 138112 h 461962"/>
                <a:gd name="connsiteX49" fmla="*/ 1552575 w 1552575"/>
                <a:gd name="connsiteY49" fmla="*/ 154781 h 461962"/>
                <a:gd name="connsiteX50" fmla="*/ 1552575 w 1552575"/>
                <a:gd name="connsiteY50" fmla="*/ 166687 h 461962"/>
                <a:gd name="connsiteX51" fmla="*/ 1547812 w 1552575"/>
                <a:gd name="connsiteY51" fmla="*/ 183356 h 461962"/>
                <a:gd name="connsiteX52" fmla="*/ 1528762 w 1552575"/>
                <a:gd name="connsiteY52" fmla="*/ 204787 h 461962"/>
                <a:gd name="connsiteX53" fmla="*/ 1485900 w 1552575"/>
                <a:gd name="connsiteY53" fmla="*/ 223837 h 461962"/>
                <a:gd name="connsiteX54" fmla="*/ 1335881 w 1552575"/>
                <a:gd name="connsiteY54" fmla="*/ 264318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52575" h="461962">
                  <a:moveTo>
                    <a:pt x="1335881" y="264318"/>
                  </a:moveTo>
                  <a:lnTo>
                    <a:pt x="1250156" y="283368"/>
                  </a:lnTo>
                  <a:lnTo>
                    <a:pt x="1133475" y="307181"/>
                  </a:lnTo>
                  <a:lnTo>
                    <a:pt x="1014412" y="330993"/>
                  </a:lnTo>
                  <a:lnTo>
                    <a:pt x="719137" y="376237"/>
                  </a:lnTo>
                  <a:lnTo>
                    <a:pt x="640556" y="392906"/>
                  </a:lnTo>
                  <a:lnTo>
                    <a:pt x="561975" y="414337"/>
                  </a:lnTo>
                  <a:lnTo>
                    <a:pt x="516731" y="431006"/>
                  </a:lnTo>
                  <a:lnTo>
                    <a:pt x="481012" y="445293"/>
                  </a:lnTo>
                  <a:lnTo>
                    <a:pt x="442912" y="457200"/>
                  </a:lnTo>
                  <a:lnTo>
                    <a:pt x="407193" y="461962"/>
                  </a:lnTo>
                  <a:lnTo>
                    <a:pt x="369093" y="461962"/>
                  </a:lnTo>
                  <a:lnTo>
                    <a:pt x="333375" y="459581"/>
                  </a:lnTo>
                  <a:lnTo>
                    <a:pt x="283368" y="445293"/>
                  </a:lnTo>
                  <a:lnTo>
                    <a:pt x="247650" y="431006"/>
                  </a:lnTo>
                  <a:lnTo>
                    <a:pt x="197643" y="402431"/>
                  </a:lnTo>
                  <a:lnTo>
                    <a:pt x="109537" y="345281"/>
                  </a:lnTo>
                  <a:lnTo>
                    <a:pt x="71437" y="314325"/>
                  </a:lnTo>
                  <a:lnTo>
                    <a:pt x="45243" y="290512"/>
                  </a:lnTo>
                  <a:lnTo>
                    <a:pt x="26193" y="269081"/>
                  </a:lnTo>
                  <a:lnTo>
                    <a:pt x="11906" y="242887"/>
                  </a:lnTo>
                  <a:lnTo>
                    <a:pt x="2381" y="216693"/>
                  </a:lnTo>
                  <a:lnTo>
                    <a:pt x="0" y="195262"/>
                  </a:lnTo>
                  <a:lnTo>
                    <a:pt x="2381" y="183356"/>
                  </a:lnTo>
                  <a:lnTo>
                    <a:pt x="7143" y="178593"/>
                  </a:lnTo>
                  <a:lnTo>
                    <a:pt x="21431" y="176212"/>
                  </a:lnTo>
                  <a:lnTo>
                    <a:pt x="42862" y="185737"/>
                  </a:lnTo>
                  <a:lnTo>
                    <a:pt x="80962" y="202406"/>
                  </a:lnTo>
                  <a:lnTo>
                    <a:pt x="147637" y="226218"/>
                  </a:lnTo>
                  <a:lnTo>
                    <a:pt x="219075" y="247650"/>
                  </a:lnTo>
                  <a:lnTo>
                    <a:pt x="273843" y="259556"/>
                  </a:lnTo>
                  <a:lnTo>
                    <a:pt x="330993" y="264318"/>
                  </a:lnTo>
                  <a:lnTo>
                    <a:pt x="371475" y="261937"/>
                  </a:lnTo>
                  <a:lnTo>
                    <a:pt x="538162" y="233362"/>
                  </a:lnTo>
                  <a:lnTo>
                    <a:pt x="716756" y="197643"/>
                  </a:lnTo>
                  <a:lnTo>
                    <a:pt x="845343" y="166687"/>
                  </a:lnTo>
                  <a:lnTo>
                    <a:pt x="1083468" y="116681"/>
                  </a:lnTo>
                  <a:lnTo>
                    <a:pt x="1133475" y="95250"/>
                  </a:lnTo>
                  <a:lnTo>
                    <a:pt x="1181100" y="66675"/>
                  </a:lnTo>
                  <a:lnTo>
                    <a:pt x="1223962" y="35718"/>
                  </a:lnTo>
                  <a:lnTo>
                    <a:pt x="1252537" y="14287"/>
                  </a:lnTo>
                  <a:lnTo>
                    <a:pt x="1276350" y="2381"/>
                  </a:lnTo>
                  <a:lnTo>
                    <a:pt x="1304925" y="0"/>
                  </a:lnTo>
                  <a:lnTo>
                    <a:pt x="1343025" y="7143"/>
                  </a:lnTo>
                  <a:lnTo>
                    <a:pt x="1397793" y="28575"/>
                  </a:lnTo>
                  <a:lnTo>
                    <a:pt x="1464468" y="69056"/>
                  </a:lnTo>
                  <a:lnTo>
                    <a:pt x="1514475" y="104775"/>
                  </a:lnTo>
                  <a:lnTo>
                    <a:pt x="1535906" y="123825"/>
                  </a:lnTo>
                  <a:lnTo>
                    <a:pt x="1545431" y="138112"/>
                  </a:lnTo>
                  <a:lnTo>
                    <a:pt x="1552575" y="154781"/>
                  </a:lnTo>
                  <a:lnTo>
                    <a:pt x="1552575" y="166687"/>
                  </a:lnTo>
                  <a:lnTo>
                    <a:pt x="1547812" y="183356"/>
                  </a:lnTo>
                  <a:lnTo>
                    <a:pt x="1528762" y="204787"/>
                  </a:lnTo>
                  <a:lnTo>
                    <a:pt x="1485900" y="223837"/>
                  </a:lnTo>
                  <a:lnTo>
                    <a:pt x="1335881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4">
              <a:extLst>
                <a:ext uri="{FF2B5EF4-FFF2-40B4-BE49-F238E27FC236}">
                  <a16:creationId xmlns:a16="http://schemas.microsoft.com/office/drawing/2014/main" id="{F1CA11FD-B0AB-44CE-B299-D547F3175AAF}"/>
                </a:ext>
              </a:extLst>
            </p:cNvPr>
            <p:cNvSpPr/>
            <p:nvPr/>
          </p:nvSpPr>
          <p:spPr>
            <a:xfrm>
              <a:off x="4060825" y="2003425"/>
              <a:ext cx="1768475" cy="385763"/>
            </a:xfrm>
            <a:custGeom>
              <a:avLst/>
              <a:gdLst>
                <a:gd name="connsiteX0" fmla="*/ 771603 w 1768675"/>
                <a:gd name="connsiteY0" fmla="*/ 142797 h 385802"/>
                <a:gd name="connsiteX1" fmla="*/ 603755 w 1768675"/>
                <a:gd name="connsiteY1" fmla="*/ 177870 h 385802"/>
                <a:gd name="connsiteX2" fmla="*/ 503546 w 1768675"/>
                <a:gd name="connsiteY2" fmla="*/ 197912 h 385802"/>
                <a:gd name="connsiteX3" fmla="*/ 420875 w 1768675"/>
                <a:gd name="connsiteY3" fmla="*/ 210438 h 385802"/>
                <a:gd name="connsiteX4" fmla="*/ 358244 w 1768675"/>
                <a:gd name="connsiteY4" fmla="*/ 217953 h 385802"/>
                <a:gd name="connsiteX5" fmla="*/ 313151 w 1768675"/>
                <a:gd name="connsiteY5" fmla="*/ 220458 h 385802"/>
                <a:gd name="connsiteX6" fmla="*/ 270562 w 1768675"/>
                <a:gd name="connsiteY6" fmla="*/ 220458 h 385802"/>
                <a:gd name="connsiteX7" fmla="*/ 230479 w 1768675"/>
                <a:gd name="connsiteY7" fmla="*/ 217953 h 385802"/>
                <a:gd name="connsiteX8" fmla="*/ 155323 w 1768675"/>
                <a:gd name="connsiteY8" fmla="*/ 205427 h 385802"/>
                <a:gd name="connsiteX9" fmla="*/ 75156 w 1768675"/>
                <a:gd name="connsiteY9" fmla="*/ 182880 h 385802"/>
                <a:gd name="connsiteX10" fmla="*/ 32568 w 1768675"/>
                <a:gd name="connsiteY10" fmla="*/ 170354 h 385802"/>
                <a:gd name="connsiteX11" fmla="*/ 15031 w 1768675"/>
                <a:gd name="connsiteY11" fmla="*/ 170354 h 385802"/>
                <a:gd name="connsiteX12" fmla="*/ 5010 w 1768675"/>
                <a:gd name="connsiteY12" fmla="*/ 172860 h 385802"/>
                <a:gd name="connsiteX13" fmla="*/ 0 w 1768675"/>
                <a:gd name="connsiteY13" fmla="*/ 180375 h 385802"/>
                <a:gd name="connsiteX14" fmla="*/ 5010 w 1768675"/>
                <a:gd name="connsiteY14" fmla="*/ 200417 h 385802"/>
                <a:gd name="connsiteX15" fmla="*/ 17537 w 1768675"/>
                <a:gd name="connsiteY15" fmla="*/ 222964 h 385802"/>
                <a:gd name="connsiteX16" fmla="*/ 57620 w 1768675"/>
                <a:gd name="connsiteY16" fmla="*/ 255531 h 385802"/>
                <a:gd name="connsiteX17" fmla="*/ 110229 w 1768675"/>
                <a:gd name="connsiteY17" fmla="*/ 293109 h 385802"/>
                <a:gd name="connsiteX18" fmla="*/ 162838 w 1768675"/>
                <a:gd name="connsiteY18" fmla="*/ 325677 h 385802"/>
                <a:gd name="connsiteX19" fmla="*/ 205427 w 1768675"/>
                <a:gd name="connsiteY19" fmla="*/ 345719 h 385802"/>
                <a:gd name="connsiteX20" fmla="*/ 250521 w 1768675"/>
                <a:gd name="connsiteY20" fmla="*/ 363255 h 385802"/>
                <a:gd name="connsiteX21" fmla="*/ 290604 w 1768675"/>
                <a:gd name="connsiteY21" fmla="*/ 375781 h 385802"/>
                <a:gd name="connsiteX22" fmla="*/ 340708 w 1768675"/>
                <a:gd name="connsiteY22" fmla="*/ 383297 h 385802"/>
                <a:gd name="connsiteX23" fmla="*/ 393317 w 1768675"/>
                <a:gd name="connsiteY23" fmla="*/ 385802 h 385802"/>
                <a:gd name="connsiteX24" fmla="*/ 465968 w 1768675"/>
                <a:gd name="connsiteY24" fmla="*/ 373276 h 385802"/>
                <a:gd name="connsiteX25" fmla="*/ 571187 w 1768675"/>
                <a:gd name="connsiteY25" fmla="*/ 353234 h 385802"/>
                <a:gd name="connsiteX26" fmla="*/ 756572 w 1768675"/>
                <a:gd name="connsiteY26" fmla="*/ 320667 h 385802"/>
                <a:gd name="connsiteX27" fmla="*/ 844254 w 1768675"/>
                <a:gd name="connsiteY27" fmla="*/ 305635 h 385802"/>
                <a:gd name="connsiteX28" fmla="*/ 1082249 w 1768675"/>
                <a:gd name="connsiteY28" fmla="*/ 260542 h 385802"/>
                <a:gd name="connsiteX29" fmla="*/ 1257613 w 1768675"/>
                <a:gd name="connsiteY29" fmla="*/ 232984 h 385802"/>
                <a:gd name="connsiteX30" fmla="*/ 1355316 w 1768675"/>
                <a:gd name="connsiteY30" fmla="*/ 222964 h 385802"/>
                <a:gd name="connsiteX31" fmla="*/ 1458030 w 1768675"/>
                <a:gd name="connsiteY31" fmla="*/ 217953 h 385802"/>
                <a:gd name="connsiteX32" fmla="*/ 1578280 w 1768675"/>
                <a:gd name="connsiteY32" fmla="*/ 215448 h 385802"/>
                <a:gd name="connsiteX33" fmla="*/ 1628384 w 1768675"/>
                <a:gd name="connsiteY33" fmla="*/ 217953 h 385802"/>
                <a:gd name="connsiteX34" fmla="*/ 1638404 w 1768675"/>
                <a:gd name="connsiteY34" fmla="*/ 217953 h 385802"/>
                <a:gd name="connsiteX35" fmla="*/ 1680993 w 1768675"/>
                <a:gd name="connsiteY35" fmla="*/ 210438 h 385802"/>
                <a:gd name="connsiteX36" fmla="*/ 1718571 w 1768675"/>
                <a:gd name="connsiteY36" fmla="*/ 192901 h 385802"/>
                <a:gd name="connsiteX37" fmla="*/ 1748634 w 1768675"/>
                <a:gd name="connsiteY37" fmla="*/ 172860 h 385802"/>
                <a:gd name="connsiteX38" fmla="*/ 1761160 w 1768675"/>
                <a:gd name="connsiteY38" fmla="*/ 157828 h 385802"/>
                <a:gd name="connsiteX39" fmla="*/ 1768675 w 1768675"/>
                <a:gd name="connsiteY39" fmla="*/ 140292 h 385802"/>
                <a:gd name="connsiteX40" fmla="*/ 1768675 w 1768675"/>
                <a:gd name="connsiteY40" fmla="*/ 132776 h 385802"/>
                <a:gd name="connsiteX41" fmla="*/ 1766170 w 1768675"/>
                <a:gd name="connsiteY41" fmla="*/ 117745 h 385802"/>
                <a:gd name="connsiteX42" fmla="*/ 1753644 w 1768675"/>
                <a:gd name="connsiteY42" fmla="*/ 95198 h 385802"/>
                <a:gd name="connsiteX43" fmla="*/ 1723581 w 1768675"/>
                <a:gd name="connsiteY43" fmla="*/ 65136 h 385802"/>
                <a:gd name="connsiteX44" fmla="*/ 1698529 w 1768675"/>
                <a:gd name="connsiteY44" fmla="*/ 47599 h 385802"/>
                <a:gd name="connsiteX45" fmla="*/ 1653436 w 1768675"/>
                <a:gd name="connsiteY45" fmla="*/ 30063 h 385802"/>
                <a:gd name="connsiteX46" fmla="*/ 1590806 w 1768675"/>
                <a:gd name="connsiteY46" fmla="*/ 12526 h 385802"/>
                <a:gd name="connsiteX47" fmla="*/ 1520660 w 1768675"/>
                <a:gd name="connsiteY47" fmla="*/ 0 h 385802"/>
                <a:gd name="connsiteX48" fmla="*/ 1475566 w 1768675"/>
                <a:gd name="connsiteY48" fmla="*/ 0 h 385802"/>
                <a:gd name="connsiteX49" fmla="*/ 1455524 w 1768675"/>
                <a:gd name="connsiteY49" fmla="*/ 5011 h 385802"/>
                <a:gd name="connsiteX50" fmla="*/ 1392894 w 1768675"/>
                <a:gd name="connsiteY50" fmla="*/ 27558 h 385802"/>
                <a:gd name="connsiteX51" fmla="*/ 1317738 w 1768675"/>
                <a:gd name="connsiteY51" fmla="*/ 45094 h 385802"/>
                <a:gd name="connsiteX52" fmla="*/ 1215025 w 1768675"/>
                <a:gd name="connsiteY52" fmla="*/ 62631 h 385802"/>
                <a:gd name="connsiteX53" fmla="*/ 1057197 w 1768675"/>
                <a:gd name="connsiteY53" fmla="*/ 85177 h 385802"/>
                <a:gd name="connsiteX54" fmla="*/ 771603 w 1768675"/>
                <a:gd name="connsiteY54" fmla="*/ 142797 h 3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68675" h="385802">
                  <a:moveTo>
                    <a:pt x="771603" y="142797"/>
                  </a:moveTo>
                  <a:lnTo>
                    <a:pt x="603755" y="177870"/>
                  </a:lnTo>
                  <a:lnTo>
                    <a:pt x="503546" y="197912"/>
                  </a:lnTo>
                  <a:lnTo>
                    <a:pt x="420875" y="210438"/>
                  </a:lnTo>
                  <a:lnTo>
                    <a:pt x="358244" y="217953"/>
                  </a:lnTo>
                  <a:lnTo>
                    <a:pt x="313151" y="220458"/>
                  </a:lnTo>
                  <a:lnTo>
                    <a:pt x="270562" y="220458"/>
                  </a:lnTo>
                  <a:lnTo>
                    <a:pt x="230479" y="217953"/>
                  </a:lnTo>
                  <a:lnTo>
                    <a:pt x="155323" y="205427"/>
                  </a:lnTo>
                  <a:lnTo>
                    <a:pt x="75156" y="182880"/>
                  </a:lnTo>
                  <a:lnTo>
                    <a:pt x="32568" y="170354"/>
                  </a:lnTo>
                  <a:lnTo>
                    <a:pt x="15031" y="170354"/>
                  </a:lnTo>
                  <a:lnTo>
                    <a:pt x="5010" y="172860"/>
                  </a:lnTo>
                  <a:lnTo>
                    <a:pt x="0" y="180375"/>
                  </a:lnTo>
                  <a:lnTo>
                    <a:pt x="5010" y="200417"/>
                  </a:lnTo>
                  <a:lnTo>
                    <a:pt x="17537" y="222964"/>
                  </a:lnTo>
                  <a:lnTo>
                    <a:pt x="57620" y="255531"/>
                  </a:lnTo>
                  <a:lnTo>
                    <a:pt x="110229" y="293109"/>
                  </a:lnTo>
                  <a:lnTo>
                    <a:pt x="162838" y="325677"/>
                  </a:lnTo>
                  <a:lnTo>
                    <a:pt x="205427" y="345719"/>
                  </a:lnTo>
                  <a:lnTo>
                    <a:pt x="250521" y="363255"/>
                  </a:lnTo>
                  <a:lnTo>
                    <a:pt x="290604" y="375781"/>
                  </a:lnTo>
                  <a:lnTo>
                    <a:pt x="340708" y="383297"/>
                  </a:lnTo>
                  <a:lnTo>
                    <a:pt x="393317" y="385802"/>
                  </a:lnTo>
                  <a:lnTo>
                    <a:pt x="465968" y="373276"/>
                  </a:lnTo>
                  <a:lnTo>
                    <a:pt x="571187" y="353234"/>
                  </a:lnTo>
                  <a:lnTo>
                    <a:pt x="756572" y="320667"/>
                  </a:lnTo>
                  <a:lnTo>
                    <a:pt x="844254" y="305635"/>
                  </a:lnTo>
                  <a:lnTo>
                    <a:pt x="1082249" y="260542"/>
                  </a:lnTo>
                  <a:lnTo>
                    <a:pt x="1257613" y="232984"/>
                  </a:lnTo>
                  <a:lnTo>
                    <a:pt x="1355316" y="222964"/>
                  </a:lnTo>
                  <a:lnTo>
                    <a:pt x="1458030" y="217953"/>
                  </a:lnTo>
                  <a:lnTo>
                    <a:pt x="1578280" y="215448"/>
                  </a:lnTo>
                  <a:lnTo>
                    <a:pt x="1628384" y="217953"/>
                  </a:lnTo>
                  <a:lnTo>
                    <a:pt x="1638404" y="217953"/>
                  </a:lnTo>
                  <a:lnTo>
                    <a:pt x="1680993" y="210438"/>
                  </a:lnTo>
                  <a:lnTo>
                    <a:pt x="1718571" y="192901"/>
                  </a:lnTo>
                  <a:lnTo>
                    <a:pt x="1748634" y="172860"/>
                  </a:lnTo>
                  <a:lnTo>
                    <a:pt x="1761160" y="157828"/>
                  </a:lnTo>
                  <a:lnTo>
                    <a:pt x="1768675" y="140292"/>
                  </a:lnTo>
                  <a:lnTo>
                    <a:pt x="1768675" y="132776"/>
                  </a:lnTo>
                  <a:lnTo>
                    <a:pt x="1766170" y="117745"/>
                  </a:lnTo>
                  <a:lnTo>
                    <a:pt x="1753644" y="95198"/>
                  </a:lnTo>
                  <a:lnTo>
                    <a:pt x="1723581" y="65136"/>
                  </a:lnTo>
                  <a:lnTo>
                    <a:pt x="1698529" y="47599"/>
                  </a:lnTo>
                  <a:lnTo>
                    <a:pt x="1653436" y="30063"/>
                  </a:lnTo>
                  <a:lnTo>
                    <a:pt x="1590806" y="12526"/>
                  </a:lnTo>
                  <a:lnTo>
                    <a:pt x="1520660" y="0"/>
                  </a:lnTo>
                  <a:lnTo>
                    <a:pt x="1475566" y="0"/>
                  </a:lnTo>
                  <a:lnTo>
                    <a:pt x="1455524" y="5011"/>
                  </a:lnTo>
                  <a:lnTo>
                    <a:pt x="1392894" y="27558"/>
                  </a:lnTo>
                  <a:lnTo>
                    <a:pt x="1317738" y="45094"/>
                  </a:lnTo>
                  <a:lnTo>
                    <a:pt x="1215025" y="62631"/>
                  </a:lnTo>
                  <a:lnTo>
                    <a:pt x="1057197" y="85177"/>
                  </a:lnTo>
                  <a:lnTo>
                    <a:pt x="771603" y="142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7">
              <a:extLst>
                <a:ext uri="{FF2B5EF4-FFF2-40B4-BE49-F238E27FC236}">
                  <a16:creationId xmlns:a16="http://schemas.microsoft.com/office/drawing/2014/main" id="{E66A6414-BE22-4854-9862-14BCAF73E628}"/>
                </a:ext>
              </a:extLst>
            </p:cNvPr>
            <p:cNvSpPr/>
            <p:nvPr/>
          </p:nvSpPr>
          <p:spPr>
            <a:xfrm>
              <a:off x="4164013" y="3351213"/>
              <a:ext cx="404812" cy="930275"/>
            </a:xfrm>
            <a:custGeom>
              <a:avLst/>
              <a:gdLst>
                <a:gd name="connsiteX0" fmla="*/ 370770 w 405843"/>
                <a:gd name="connsiteY0" fmla="*/ 345718 h 929431"/>
                <a:gd name="connsiteX1" fmla="*/ 393317 w 405843"/>
                <a:gd name="connsiteY1" fmla="*/ 578702 h 929431"/>
                <a:gd name="connsiteX2" fmla="*/ 405843 w 405843"/>
                <a:gd name="connsiteY2" fmla="*/ 688931 h 929431"/>
                <a:gd name="connsiteX3" fmla="*/ 403338 w 405843"/>
                <a:gd name="connsiteY3" fmla="*/ 801666 h 929431"/>
                <a:gd name="connsiteX4" fmla="*/ 403338 w 405843"/>
                <a:gd name="connsiteY4" fmla="*/ 829223 h 929431"/>
                <a:gd name="connsiteX5" fmla="*/ 398327 w 405843"/>
                <a:gd name="connsiteY5" fmla="*/ 849265 h 929431"/>
                <a:gd name="connsiteX6" fmla="*/ 370770 w 405843"/>
                <a:gd name="connsiteY6" fmla="*/ 889348 h 929431"/>
                <a:gd name="connsiteX7" fmla="*/ 345718 w 405843"/>
                <a:gd name="connsiteY7" fmla="*/ 911895 h 929431"/>
                <a:gd name="connsiteX8" fmla="*/ 323171 w 405843"/>
                <a:gd name="connsiteY8" fmla="*/ 926926 h 929431"/>
                <a:gd name="connsiteX9" fmla="*/ 308140 w 405843"/>
                <a:gd name="connsiteY9" fmla="*/ 929431 h 929431"/>
                <a:gd name="connsiteX10" fmla="*/ 298119 w 405843"/>
                <a:gd name="connsiteY10" fmla="*/ 929431 h 929431"/>
                <a:gd name="connsiteX11" fmla="*/ 283088 w 405843"/>
                <a:gd name="connsiteY11" fmla="*/ 924421 h 929431"/>
                <a:gd name="connsiteX12" fmla="*/ 270562 w 405843"/>
                <a:gd name="connsiteY12" fmla="*/ 914400 h 929431"/>
                <a:gd name="connsiteX13" fmla="*/ 245510 w 405843"/>
                <a:gd name="connsiteY13" fmla="*/ 879327 h 929431"/>
                <a:gd name="connsiteX14" fmla="*/ 215447 w 405843"/>
                <a:gd name="connsiteY14" fmla="*/ 829223 h 929431"/>
                <a:gd name="connsiteX15" fmla="*/ 190395 w 405843"/>
                <a:gd name="connsiteY15" fmla="*/ 766593 h 929431"/>
                <a:gd name="connsiteX16" fmla="*/ 180374 w 405843"/>
                <a:gd name="connsiteY16" fmla="*/ 729015 h 929431"/>
                <a:gd name="connsiteX17" fmla="*/ 177869 w 405843"/>
                <a:gd name="connsiteY17" fmla="*/ 691437 h 929431"/>
                <a:gd name="connsiteX18" fmla="*/ 170353 w 405843"/>
                <a:gd name="connsiteY18" fmla="*/ 576197 h 929431"/>
                <a:gd name="connsiteX19" fmla="*/ 160333 w 405843"/>
                <a:gd name="connsiteY19" fmla="*/ 423380 h 929431"/>
                <a:gd name="connsiteX20" fmla="*/ 155322 w 405843"/>
                <a:gd name="connsiteY20" fmla="*/ 348223 h 929431"/>
                <a:gd name="connsiteX21" fmla="*/ 155322 w 405843"/>
                <a:gd name="connsiteY21" fmla="*/ 313151 h 929431"/>
                <a:gd name="connsiteX22" fmla="*/ 150312 w 405843"/>
                <a:gd name="connsiteY22" fmla="*/ 283088 h 929431"/>
                <a:gd name="connsiteX23" fmla="*/ 145301 w 405843"/>
                <a:gd name="connsiteY23" fmla="*/ 255531 h 929431"/>
                <a:gd name="connsiteX24" fmla="*/ 130270 w 405843"/>
                <a:gd name="connsiteY24" fmla="*/ 212942 h 929431"/>
                <a:gd name="connsiteX25" fmla="*/ 110229 w 405843"/>
                <a:gd name="connsiteY25" fmla="*/ 177870 h 929431"/>
                <a:gd name="connsiteX26" fmla="*/ 85176 w 405843"/>
                <a:gd name="connsiteY26" fmla="*/ 142797 h 929431"/>
                <a:gd name="connsiteX27" fmla="*/ 60124 w 405843"/>
                <a:gd name="connsiteY27" fmla="*/ 115239 h 929431"/>
                <a:gd name="connsiteX28" fmla="*/ 27557 w 405843"/>
                <a:gd name="connsiteY28" fmla="*/ 85177 h 929431"/>
                <a:gd name="connsiteX29" fmla="*/ 12526 w 405843"/>
                <a:gd name="connsiteY29" fmla="*/ 62630 h 929431"/>
                <a:gd name="connsiteX30" fmla="*/ 0 w 405843"/>
                <a:gd name="connsiteY30" fmla="*/ 30062 h 929431"/>
                <a:gd name="connsiteX31" fmla="*/ 2505 w 405843"/>
                <a:gd name="connsiteY31" fmla="*/ 17536 h 929431"/>
                <a:gd name="connsiteX32" fmla="*/ 5010 w 405843"/>
                <a:gd name="connsiteY32" fmla="*/ 7516 h 929431"/>
                <a:gd name="connsiteX33" fmla="*/ 15031 w 405843"/>
                <a:gd name="connsiteY33" fmla="*/ 0 h 929431"/>
                <a:gd name="connsiteX34" fmla="*/ 32567 w 405843"/>
                <a:gd name="connsiteY34" fmla="*/ 0 h 929431"/>
                <a:gd name="connsiteX35" fmla="*/ 67640 w 405843"/>
                <a:gd name="connsiteY35" fmla="*/ 5010 h 929431"/>
                <a:gd name="connsiteX36" fmla="*/ 90187 w 405843"/>
                <a:gd name="connsiteY36" fmla="*/ 10021 h 929431"/>
                <a:gd name="connsiteX37" fmla="*/ 117744 w 405843"/>
                <a:gd name="connsiteY37" fmla="*/ 12526 h 929431"/>
                <a:gd name="connsiteX38" fmla="*/ 185385 w 405843"/>
                <a:gd name="connsiteY38" fmla="*/ 27557 h 929431"/>
                <a:gd name="connsiteX39" fmla="*/ 255530 w 405843"/>
                <a:gd name="connsiteY39" fmla="*/ 45094 h 929431"/>
                <a:gd name="connsiteX40" fmla="*/ 288098 w 405843"/>
                <a:gd name="connsiteY40" fmla="*/ 55114 h 929431"/>
                <a:gd name="connsiteX41" fmla="*/ 353233 w 405843"/>
                <a:gd name="connsiteY41" fmla="*/ 187890 h 929431"/>
                <a:gd name="connsiteX42" fmla="*/ 370770 w 405843"/>
                <a:gd name="connsiteY42" fmla="*/ 345718 h 92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5843" h="929431">
                  <a:moveTo>
                    <a:pt x="370770" y="345718"/>
                  </a:moveTo>
                  <a:lnTo>
                    <a:pt x="393317" y="578702"/>
                  </a:lnTo>
                  <a:lnTo>
                    <a:pt x="405843" y="688931"/>
                  </a:lnTo>
                  <a:lnTo>
                    <a:pt x="403338" y="801666"/>
                  </a:lnTo>
                  <a:lnTo>
                    <a:pt x="403338" y="829223"/>
                  </a:lnTo>
                  <a:lnTo>
                    <a:pt x="398327" y="849265"/>
                  </a:lnTo>
                  <a:lnTo>
                    <a:pt x="370770" y="889348"/>
                  </a:lnTo>
                  <a:lnTo>
                    <a:pt x="345718" y="911895"/>
                  </a:lnTo>
                  <a:lnTo>
                    <a:pt x="323171" y="926926"/>
                  </a:lnTo>
                  <a:lnTo>
                    <a:pt x="308140" y="929431"/>
                  </a:lnTo>
                  <a:lnTo>
                    <a:pt x="298119" y="929431"/>
                  </a:lnTo>
                  <a:lnTo>
                    <a:pt x="283088" y="924421"/>
                  </a:lnTo>
                  <a:lnTo>
                    <a:pt x="270562" y="914400"/>
                  </a:lnTo>
                  <a:lnTo>
                    <a:pt x="245510" y="879327"/>
                  </a:lnTo>
                  <a:lnTo>
                    <a:pt x="215447" y="829223"/>
                  </a:lnTo>
                  <a:lnTo>
                    <a:pt x="190395" y="766593"/>
                  </a:lnTo>
                  <a:lnTo>
                    <a:pt x="180374" y="729015"/>
                  </a:lnTo>
                  <a:lnTo>
                    <a:pt x="177869" y="691437"/>
                  </a:lnTo>
                  <a:lnTo>
                    <a:pt x="170353" y="576197"/>
                  </a:lnTo>
                  <a:lnTo>
                    <a:pt x="160333" y="423380"/>
                  </a:lnTo>
                  <a:lnTo>
                    <a:pt x="155322" y="348223"/>
                  </a:lnTo>
                  <a:lnTo>
                    <a:pt x="155322" y="313151"/>
                  </a:lnTo>
                  <a:lnTo>
                    <a:pt x="150312" y="283088"/>
                  </a:lnTo>
                  <a:lnTo>
                    <a:pt x="145301" y="255531"/>
                  </a:lnTo>
                  <a:lnTo>
                    <a:pt x="130270" y="212942"/>
                  </a:lnTo>
                  <a:lnTo>
                    <a:pt x="110229" y="177870"/>
                  </a:lnTo>
                  <a:lnTo>
                    <a:pt x="85176" y="142797"/>
                  </a:lnTo>
                  <a:lnTo>
                    <a:pt x="60124" y="115239"/>
                  </a:lnTo>
                  <a:lnTo>
                    <a:pt x="27557" y="85177"/>
                  </a:lnTo>
                  <a:lnTo>
                    <a:pt x="12526" y="62630"/>
                  </a:lnTo>
                  <a:lnTo>
                    <a:pt x="0" y="30062"/>
                  </a:lnTo>
                  <a:lnTo>
                    <a:pt x="2505" y="17536"/>
                  </a:lnTo>
                  <a:lnTo>
                    <a:pt x="5010" y="7516"/>
                  </a:lnTo>
                  <a:lnTo>
                    <a:pt x="15031" y="0"/>
                  </a:lnTo>
                  <a:lnTo>
                    <a:pt x="32567" y="0"/>
                  </a:lnTo>
                  <a:lnTo>
                    <a:pt x="67640" y="5010"/>
                  </a:lnTo>
                  <a:lnTo>
                    <a:pt x="90187" y="10021"/>
                  </a:lnTo>
                  <a:lnTo>
                    <a:pt x="117744" y="12526"/>
                  </a:lnTo>
                  <a:lnTo>
                    <a:pt x="185385" y="27557"/>
                  </a:lnTo>
                  <a:lnTo>
                    <a:pt x="255530" y="45094"/>
                  </a:lnTo>
                  <a:lnTo>
                    <a:pt x="288098" y="55114"/>
                  </a:lnTo>
                  <a:lnTo>
                    <a:pt x="353233" y="187890"/>
                  </a:lnTo>
                  <a:lnTo>
                    <a:pt x="370770" y="345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0">
              <a:extLst>
                <a:ext uri="{FF2B5EF4-FFF2-40B4-BE49-F238E27FC236}">
                  <a16:creationId xmlns:a16="http://schemas.microsoft.com/office/drawing/2014/main" id="{AD4FA3CF-91A5-422B-937D-D68C64A74E39}"/>
                </a:ext>
              </a:extLst>
            </p:cNvPr>
            <p:cNvSpPr/>
            <p:nvPr/>
          </p:nvSpPr>
          <p:spPr>
            <a:xfrm>
              <a:off x="4217988" y="4376738"/>
              <a:ext cx="466725" cy="841375"/>
            </a:xfrm>
            <a:custGeom>
              <a:avLst/>
              <a:gdLst>
                <a:gd name="connsiteX0" fmla="*/ 313151 w 465968"/>
                <a:gd name="connsiteY0" fmla="*/ 253026 h 841749"/>
                <a:gd name="connsiteX1" fmla="*/ 245510 w 465968"/>
                <a:gd name="connsiteY1" fmla="*/ 182880 h 841749"/>
                <a:gd name="connsiteX2" fmla="*/ 175364 w 465968"/>
                <a:gd name="connsiteY2" fmla="*/ 117745 h 841749"/>
                <a:gd name="connsiteX3" fmla="*/ 100208 w 465968"/>
                <a:gd name="connsiteY3" fmla="*/ 50104 h 841749"/>
                <a:gd name="connsiteX4" fmla="*/ 57620 w 465968"/>
                <a:gd name="connsiteY4" fmla="*/ 12526 h 841749"/>
                <a:gd name="connsiteX5" fmla="*/ 32568 w 465968"/>
                <a:gd name="connsiteY5" fmla="*/ 0 h 841749"/>
                <a:gd name="connsiteX6" fmla="*/ 17536 w 465968"/>
                <a:gd name="connsiteY6" fmla="*/ 0 h 841749"/>
                <a:gd name="connsiteX7" fmla="*/ 7516 w 465968"/>
                <a:gd name="connsiteY7" fmla="*/ 0 h 841749"/>
                <a:gd name="connsiteX8" fmla="*/ 5010 w 465968"/>
                <a:gd name="connsiteY8" fmla="*/ 2505 h 841749"/>
                <a:gd name="connsiteX9" fmla="*/ 0 w 465968"/>
                <a:gd name="connsiteY9" fmla="*/ 12526 h 841749"/>
                <a:gd name="connsiteX10" fmla="*/ 5010 w 465968"/>
                <a:gd name="connsiteY10" fmla="*/ 35073 h 841749"/>
                <a:gd name="connsiteX11" fmla="*/ 42589 w 465968"/>
                <a:gd name="connsiteY11" fmla="*/ 125260 h 841749"/>
                <a:gd name="connsiteX12" fmla="*/ 112734 w 465968"/>
                <a:gd name="connsiteY12" fmla="*/ 293109 h 841749"/>
                <a:gd name="connsiteX13" fmla="*/ 170354 w 465968"/>
                <a:gd name="connsiteY13" fmla="*/ 443421 h 841749"/>
                <a:gd name="connsiteX14" fmla="*/ 185385 w 465968"/>
                <a:gd name="connsiteY14" fmla="*/ 501041 h 841749"/>
                <a:gd name="connsiteX15" fmla="*/ 202922 w 465968"/>
                <a:gd name="connsiteY15" fmla="*/ 603754 h 841749"/>
                <a:gd name="connsiteX16" fmla="*/ 217953 w 465968"/>
                <a:gd name="connsiteY16" fmla="*/ 676405 h 841749"/>
                <a:gd name="connsiteX17" fmla="*/ 237995 w 465968"/>
                <a:gd name="connsiteY17" fmla="*/ 736530 h 841749"/>
                <a:gd name="connsiteX18" fmla="*/ 253026 w 465968"/>
                <a:gd name="connsiteY18" fmla="*/ 771603 h 841749"/>
                <a:gd name="connsiteX19" fmla="*/ 265552 w 465968"/>
                <a:gd name="connsiteY19" fmla="*/ 796655 h 841749"/>
                <a:gd name="connsiteX20" fmla="*/ 280583 w 465968"/>
                <a:gd name="connsiteY20" fmla="*/ 819202 h 841749"/>
                <a:gd name="connsiteX21" fmla="*/ 293109 w 465968"/>
                <a:gd name="connsiteY21" fmla="*/ 831728 h 841749"/>
                <a:gd name="connsiteX22" fmla="*/ 303130 w 465968"/>
                <a:gd name="connsiteY22" fmla="*/ 836739 h 841749"/>
                <a:gd name="connsiteX23" fmla="*/ 333192 w 465968"/>
                <a:gd name="connsiteY23" fmla="*/ 841749 h 841749"/>
                <a:gd name="connsiteX24" fmla="*/ 363255 w 465968"/>
                <a:gd name="connsiteY24" fmla="*/ 834233 h 841749"/>
                <a:gd name="connsiteX25" fmla="*/ 385802 w 465968"/>
                <a:gd name="connsiteY25" fmla="*/ 824213 h 841749"/>
                <a:gd name="connsiteX26" fmla="*/ 408349 w 465968"/>
                <a:gd name="connsiteY26" fmla="*/ 804171 h 841749"/>
                <a:gd name="connsiteX27" fmla="*/ 430895 w 465968"/>
                <a:gd name="connsiteY27" fmla="*/ 769098 h 841749"/>
                <a:gd name="connsiteX28" fmla="*/ 443421 w 465968"/>
                <a:gd name="connsiteY28" fmla="*/ 736530 h 841749"/>
                <a:gd name="connsiteX29" fmla="*/ 450937 w 465968"/>
                <a:gd name="connsiteY29" fmla="*/ 708973 h 841749"/>
                <a:gd name="connsiteX30" fmla="*/ 458453 w 465968"/>
                <a:gd name="connsiteY30" fmla="*/ 661374 h 841749"/>
                <a:gd name="connsiteX31" fmla="*/ 463463 w 465968"/>
                <a:gd name="connsiteY31" fmla="*/ 626301 h 841749"/>
                <a:gd name="connsiteX32" fmla="*/ 465968 w 465968"/>
                <a:gd name="connsiteY32" fmla="*/ 578702 h 841749"/>
                <a:gd name="connsiteX33" fmla="*/ 460958 w 465968"/>
                <a:gd name="connsiteY33" fmla="*/ 538619 h 841749"/>
                <a:gd name="connsiteX34" fmla="*/ 455947 w 465968"/>
                <a:gd name="connsiteY34" fmla="*/ 503546 h 841749"/>
                <a:gd name="connsiteX35" fmla="*/ 443421 w 465968"/>
                <a:gd name="connsiteY35" fmla="*/ 450937 h 841749"/>
                <a:gd name="connsiteX36" fmla="*/ 425885 w 465968"/>
                <a:gd name="connsiteY36" fmla="*/ 408348 h 841749"/>
                <a:gd name="connsiteX37" fmla="*/ 398328 w 465968"/>
                <a:gd name="connsiteY37" fmla="*/ 365760 h 841749"/>
                <a:gd name="connsiteX38" fmla="*/ 355739 w 465968"/>
                <a:gd name="connsiteY38" fmla="*/ 308140 h 841749"/>
                <a:gd name="connsiteX39" fmla="*/ 313151 w 465968"/>
                <a:gd name="connsiteY39" fmla="*/ 253026 h 84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5968" h="841749">
                  <a:moveTo>
                    <a:pt x="313151" y="253026"/>
                  </a:moveTo>
                  <a:lnTo>
                    <a:pt x="245510" y="182880"/>
                  </a:lnTo>
                  <a:lnTo>
                    <a:pt x="175364" y="117745"/>
                  </a:lnTo>
                  <a:lnTo>
                    <a:pt x="100208" y="50104"/>
                  </a:lnTo>
                  <a:lnTo>
                    <a:pt x="57620" y="12526"/>
                  </a:lnTo>
                  <a:lnTo>
                    <a:pt x="32568" y="0"/>
                  </a:lnTo>
                  <a:lnTo>
                    <a:pt x="17536" y="0"/>
                  </a:lnTo>
                  <a:lnTo>
                    <a:pt x="7516" y="0"/>
                  </a:lnTo>
                  <a:lnTo>
                    <a:pt x="5010" y="2505"/>
                  </a:lnTo>
                  <a:lnTo>
                    <a:pt x="0" y="12526"/>
                  </a:lnTo>
                  <a:lnTo>
                    <a:pt x="5010" y="35073"/>
                  </a:lnTo>
                  <a:lnTo>
                    <a:pt x="42589" y="125260"/>
                  </a:lnTo>
                  <a:lnTo>
                    <a:pt x="112734" y="293109"/>
                  </a:lnTo>
                  <a:lnTo>
                    <a:pt x="170354" y="443421"/>
                  </a:lnTo>
                  <a:lnTo>
                    <a:pt x="185385" y="501041"/>
                  </a:lnTo>
                  <a:lnTo>
                    <a:pt x="202922" y="603754"/>
                  </a:lnTo>
                  <a:lnTo>
                    <a:pt x="217953" y="676405"/>
                  </a:lnTo>
                  <a:lnTo>
                    <a:pt x="237995" y="736530"/>
                  </a:lnTo>
                  <a:lnTo>
                    <a:pt x="253026" y="771603"/>
                  </a:lnTo>
                  <a:lnTo>
                    <a:pt x="265552" y="796655"/>
                  </a:lnTo>
                  <a:lnTo>
                    <a:pt x="280583" y="819202"/>
                  </a:lnTo>
                  <a:lnTo>
                    <a:pt x="293109" y="831728"/>
                  </a:lnTo>
                  <a:lnTo>
                    <a:pt x="303130" y="836739"/>
                  </a:lnTo>
                  <a:lnTo>
                    <a:pt x="333192" y="841749"/>
                  </a:lnTo>
                  <a:lnTo>
                    <a:pt x="363255" y="834233"/>
                  </a:lnTo>
                  <a:lnTo>
                    <a:pt x="385802" y="824213"/>
                  </a:lnTo>
                  <a:lnTo>
                    <a:pt x="408349" y="804171"/>
                  </a:lnTo>
                  <a:lnTo>
                    <a:pt x="430895" y="769098"/>
                  </a:lnTo>
                  <a:lnTo>
                    <a:pt x="443421" y="736530"/>
                  </a:lnTo>
                  <a:lnTo>
                    <a:pt x="450937" y="708973"/>
                  </a:lnTo>
                  <a:lnTo>
                    <a:pt x="458453" y="661374"/>
                  </a:lnTo>
                  <a:lnTo>
                    <a:pt x="463463" y="626301"/>
                  </a:lnTo>
                  <a:lnTo>
                    <a:pt x="465968" y="578702"/>
                  </a:lnTo>
                  <a:lnTo>
                    <a:pt x="460958" y="538619"/>
                  </a:lnTo>
                  <a:lnTo>
                    <a:pt x="455947" y="503546"/>
                  </a:lnTo>
                  <a:lnTo>
                    <a:pt x="443421" y="450937"/>
                  </a:lnTo>
                  <a:lnTo>
                    <a:pt x="425885" y="408348"/>
                  </a:lnTo>
                  <a:lnTo>
                    <a:pt x="398328" y="365760"/>
                  </a:lnTo>
                  <a:lnTo>
                    <a:pt x="355739" y="308140"/>
                  </a:lnTo>
                  <a:lnTo>
                    <a:pt x="313151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1">
              <a:extLst>
                <a:ext uri="{FF2B5EF4-FFF2-40B4-BE49-F238E27FC236}">
                  <a16:creationId xmlns:a16="http://schemas.microsoft.com/office/drawing/2014/main" id="{2E9DBD75-8197-4856-8B9B-6F48B56318A5}"/>
                </a:ext>
              </a:extLst>
            </p:cNvPr>
            <p:cNvSpPr/>
            <p:nvPr/>
          </p:nvSpPr>
          <p:spPr>
            <a:xfrm>
              <a:off x="4926013" y="4183063"/>
              <a:ext cx="652462" cy="1100137"/>
            </a:xfrm>
            <a:custGeom>
              <a:avLst/>
              <a:gdLst>
                <a:gd name="connsiteX0" fmla="*/ 245510 w 653859"/>
                <a:gd name="connsiteY0" fmla="*/ 493526 h 1099785"/>
                <a:gd name="connsiteX1" fmla="*/ 142797 w 653859"/>
                <a:gd name="connsiteY1" fmla="*/ 754067 h 1099785"/>
                <a:gd name="connsiteX2" fmla="*/ 42588 w 653859"/>
                <a:gd name="connsiteY2" fmla="*/ 989556 h 1099785"/>
                <a:gd name="connsiteX3" fmla="*/ 0 w 653859"/>
                <a:gd name="connsiteY3" fmla="*/ 1099785 h 1099785"/>
                <a:gd name="connsiteX4" fmla="*/ 137786 w 653859"/>
                <a:gd name="connsiteY4" fmla="*/ 954483 h 1099785"/>
                <a:gd name="connsiteX5" fmla="*/ 250521 w 653859"/>
                <a:gd name="connsiteY5" fmla="*/ 806676 h 1099785"/>
                <a:gd name="connsiteX6" fmla="*/ 368265 w 653859"/>
                <a:gd name="connsiteY6" fmla="*/ 643838 h 1099785"/>
                <a:gd name="connsiteX7" fmla="*/ 475989 w 653859"/>
                <a:gd name="connsiteY7" fmla="*/ 483505 h 1099785"/>
                <a:gd name="connsiteX8" fmla="*/ 508557 w 653859"/>
                <a:gd name="connsiteY8" fmla="*/ 433401 h 1099785"/>
                <a:gd name="connsiteX9" fmla="*/ 521083 w 653859"/>
                <a:gd name="connsiteY9" fmla="*/ 405843 h 1099785"/>
                <a:gd name="connsiteX10" fmla="*/ 541124 w 653859"/>
                <a:gd name="connsiteY10" fmla="*/ 373276 h 1099785"/>
                <a:gd name="connsiteX11" fmla="*/ 556156 w 653859"/>
                <a:gd name="connsiteY11" fmla="*/ 355739 h 1099785"/>
                <a:gd name="connsiteX12" fmla="*/ 578702 w 653859"/>
                <a:gd name="connsiteY12" fmla="*/ 330687 h 1099785"/>
                <a:gd name="connsiteX13" fmla="*/ 616281 w 653859"/>
                <a:gd name="connsiteY13" fmla="*/ 300625 h 1099785"/>
                <a:gd name="connsiteX14" fmla="*/ 638827 w 653859"/>
                <a:gd name="connsiteY14" fmla="*/ 283088 h 1099785"/>
                <a:gd name="connsiteX15" fmla="*/ 648848 w 653859"/>
                <a:gd name="connsiteY15" fmla="*/ 270562 h 1099785"/>
                <a:gd name="connsiteX16" fmla="*/ 651353 w 653859"/>
                <a:gd name="connsiteY16" fmla="*/ 260542 h 1099785"/>
                <a:gd name="connsiteX17" fmla="*/ 653859 w 653859"/>
                <a:gd name="connsiteY17" fmla="*/ 245510 h 1099785"/>
                <a:gd name="connsiteX18" fmla="*/ 651353 w 653859"/>
                <a:gd name="connsiteY18" fmla="*/ 235489 h 1099785"/>
                <a:gd name="connsiteX19" fmla="*/ 646343 w 653859"/>
                <a:gd name="connsiteY19" fmla="*/ 220458 h 1099785"/>
                <a:gd name="connsiteX20" fmla="*/ 633817 w 653859"/>
                <a:gd name="connsiteY20" fmla="*/ 195406 h 1099785"/>
                <a:gd name="connsiteX21" fmla="*/ 611270 w 653859"/>
                <a:gd name="connsiteY21" fmla="*/ 170354 h 1099785"/>
                <a:gd name="connsiteX22" fmla="*/ 576197 w 653859"/>
                <a:gd name="connsiteY22" fmla="*/ 137786 h 1099785"/>
                <a:gd name="connsiteX23" fmla="*/ 531104 w 653859"/>
                <a:gd name="connsiteY23" fmla="*/ 105219 h 1099785"/>
                <a:gd name="connsiteX24" fmla="*/ 478494 w 653859"/>
                <a:gd name="connsiteY24" fmla="*/ 72651 h 1099785"/>
                <a:gd name="connsiteX25" fmla="*/ 408348 w 653859"/>
                <a:gd name="connsiteY25" fmla="*/ 40083 h 1099785"/>
                <a:gd name="connsiteX26" fmla="*/ 345718 w 653859"/>
                <a:gd name="connsiteY26" fmla="*/ 20042 h 1099785"/>
                <a:gd name="connsiteX27" fmla="*/ 270562 w 653859"/>
                <a:gd name="connsiteY27" fmla="*/ 2505 h 1099785"/>
                <a:gd name="connsiteX28" fmla="*/ 235489 w 653859"/>
                <a:gd name="connsiteY28" fmla="*/ 0 h 1099785"/>
                <a:gd name="connsiteX29" fmla="*/ 220458 w 653859"/>
                <a:gd name="connsiteY29" fmla="*/ 0 h 1099785"/>
                <a:gd name="connsiteX30" fmla="*/ 202922 w 653859"/>
                <a:gd name="connsiteY30" fmla="*/ 5011 h 1099785"/>
                <a:gd name="connsiteX31" fmla="*/ 200416 w 653859"/>
                <a:gd name="connsiteY31" fmla="*/ 12526 h 1099785"/>
                <a:gd name="connsiteX32" fmla="*/ 202922 w 653859"/>
                <a:gd name="connsiteY32" fmla="*/ 27557 h 1099785"/>
                <a:gd name="connsiteX33" fmla="*/ 217953 w 653859"/>
                <a:gd name="connsiteY33" fmla="*/ 50104 h 1099785"/>
                <a:gd name="connsiteX34" fmla="*/ 237994 w 653859"/>
                <a:gd name="connsiteY34" fmla="*/ 70146 h 1099785"/>
                <a:gd name="connsiteX35" fmla="*/ 255531 w 653859"/>
                <a:gd name="connsiteY35" fmla="*/ 90188 h 1099785"/>
                <a:gd name="connsiteX36" fmla="*/ 268057 w 653859"/>
                <a:gd name="connsiteY36" fmla="*/ 110229 h 1099785"/>
                <a:gd name="connsiteX37" fmla="*/ 290604 w 653859"/>
                <a:gd name="connsiteY37" fmla="*/ 155323 h 1099785"/>
                <a:gd name="connsiteX38" fmla="*/ 305635 w 653859"/>
                <a:gd name="connsiteY38" fmla="*/ 192901 h 1099785"/>
                <a:gd name="connsiteX39" fmla="*/ 310645 w 653859"/>
                <a:gd name="connsiteY39" fmla="*/ 230479 h 1099785"/>
                <a:gd name="connsiteX40" fmla="*/ 300625 w 653859"/>
                <a:gd name="connsiteY40" fmla="*/ 295614 h 1099785"/>
                <a:gd name="connsiteX41" fmla="*/ 285593 w 653859"/>
                <a:gd name="connsiteY41" fmla="*/ 368265 h 1099785"/>
                <a:gd name="connsiteX42" fmla="*/ 245510 w 653859"/>
                <a:gd name="connsiteY42" fmla="*/ 493526 h 109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3859" h="1099785">
                  <a:moveTo>
                    <a:pt x="245510" y="493526"/>
                  </a:moveTo>
                  <a:lnTo>
                    <a:pt x="142797" y="754067"/>
                  </a:lnTo>
                  <a:lnTo>
                    <a:pt x="42588" y="989556"/>
                  </a:lnTo>
                  <a:lnTo>
                    <a:pt x="0" y="1099785"/>
                  </a:lnTo>
                  <a:lnTo>
                    <a:pt x="137786" y="954483"/>
                  </a:lnTo>
                  <a:lnTo>
                    <a:pt x="250521" y="806676"/>
                  </a:lnTo>
                  <a:lnTo>
                    <a:pt x="368265" y="643838"/>
                  </a:lnTo>
                  <a:lnTo>
                    <a:pt x="475989" y="483505"/>
                  </a:lnTo>
                  <a:lnTo>
                    <a:pt x="508557" y="433401"/>
                  </a:lnTo>
                  <a:lnTo>
                    <a:pt x="521083" y="405843"/>
                  </a:lnTo>
                  <a:lnTo>
                    <a:pt x="541124" y="373276"/>
                  </a:lnTo>
                  <a:lnTo>
                    <a:pt x="556156" y="355739"/>
                  </a:lnTo>
                  <a:lnTo>
                    <a:pt x="578702" y="330687"/>
                  </a:lnTo>
                  <a:lnTo>
                    <a:pt x="616281" y="300625"/>
                  </a:lnTo>
                  <a:lnTo>
                    <a:pt x="638827" y="283088"/>
                  </a:lnTo>
                  <a:lnTo>
                    <a:pt x="648848" y="270562"/>
                  </a:lnTo>
                  <a:lnTo>
                    <a:pt x="651353" y="260542"/>
                  </a:lnTo>
                  <a:lnTo>
                    <a:pt x="653859" y="245510"/>
                  </a:lnTo>
                  <a:lnTo>
                    <a:pt x="651353" y="235489"/>
                  </a:lnTo>
                  <a:lnTo>
                    <a:pt x="646343" y="220458"/>
                  </a:lnTo>
                  <a:lnTo>
                    <a:pt x="633817" y="195406"/>
                  </a:lnTo>
                  <a:lnTo>
                    <a:pt x="611270" y="170354"/>
                  </a:lnTo>
                  <a:lnTo>
                    <a:pt x="576197" y="137786"/>
                  </a:lnTo>
                  <a:lnTo>
                    <a:pt x="531104" y="105219"/>
                  </a:lnTo>
                  <a:lnTo>
                    <a:pt x="478494" y="72651"/>
                  </a:lnTo>
                  <a:lnTo>
                    <a:pt x="408348" y="40083"/>
                  </a:lnTo>
                  <a:lnTo>
                    <a:pt x="345718" y="20042"/>
                  </a:lnTo>
                  <a:lnTo>
                    <a:pt x="270562" y="2505"/>
                  </a:lnTo>
                  <a:lnTo>
                    <a:pt x="235489" y="0"/>
                  </a:lnTo>
                  <a:lnTo>
                    <a:pt x="220458" y="0"/>
                  </a:lnTo>
                  <a:lnTo>
                    <a:pt x="202922" y="5011"/>
                  </a:lnTo>
                  <a:lnTo>
                    <a:pt x="200416" y="12526"/>
                  </a:lnTo>
                  <a:lnTo>
                    <a:pt x="202922" y="27557"/>
                  </a:lnTo>
                  <a:lnTo>
                    <a:pt x="217953" y="50104"/>
                  </a:lnTo>
                  <a:lnTo>
                    <a:pt x="237994" y="70146"/>
                  </a:lnTo>
                  <a:lnTo>
                    <a:pt x="255531" y="90188"/>
                  </a:lnTo>
                  <a:lnTo>
                    <a:pt x="268057" y="110229"/>
                  </a:lnTo>
                  <a:lnTo>
                    <a:pt x="290604" y="155323"/>
                  </a:lnTo>
                  <a:lnTo>
                    <a:pt x="305635" y="192901"/>
                  </a:lnTo>
                  <a:lnTo>
                    <a:pt x="310645" y="230479"/>
                  </a:lnTo>
                  <a:lnTo>
                    <a:pt x="300625" y="295614"/>
                  </a:lnTo>
                  <a:lnTo>
                    <a:pt x="285593" y="368265"/>
                  </a:lnTo>
                  <a:lnTo>
                    <a:pt x="245510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3">
              <a:extLst>
                <a:ext uri="{FF2B5EF4-FFF2-40B4-BE49-F238E27FC236}">
                  <a16:creationId xmlns:a16="http://schemas.microsoft.com/office/drawing/2014/main" id="{BD625456-DD87-4E36-BDAD-63F4B7209472}"/>
                </a:ext>
              </a:extLst>
            </p:cNvPr>
            <p:cNvSpPr/>
            <p:nvPr/>
          </p:nvSpPr>
          <p:spPr>
            <a:xfrm>
              <a:off x="5626100" y="2674938"/>
              <a:ext cx="1757363" cy="487362"/>
            </a:xfrm>
            <a:custGeom>
              <a:avLst/>
              <a:gdLst>
                <a:gd name="connsiteX0" fmla="*/ 982040 w 1756149"/>
                <a:gd name="connsiteY0" fmla="*/ 323172 h 486010"/>
                <a:gd name="connsiteX1" fmla="*/ 759077 w 1756149"/>
                <a:gd name="connsiteY1" fmla="*/ 383297 h 486010"/>
                <a:gd name="connsiteX2" fmla="*/ 558660 w 1756149"/>
                <a:gd name="connsiteY2" fmla="*/ 438411 h 486010"/>
                <a:gd name="connsiteX3" fmla="*/ 410853 w 1756149"/>
                <a:gd name="connsiteY3" fmla="*/ 481000 h 486010"/>
                <a:gd name="connsiteX4" fmla="*/ 383296 w 1756149"/>
                <a:gd name="connsiteY4" fmla="*/ 486010 h 486010"/>
                <a:gd name="connsiteX5" fmla="*/ 363254 w 1756149"/>
                <a:gd name="connsiteY5" fmla="*/ 486010 h 486010"/>
                <a:gd name="connsiteX6" fmla="*/ 333192 w 1756149"/>
                <a:gd name="connsiteY6" fmla="*/ 483505 h 486010"/>
                <a:gd name="connsiteX7" fmla="*/ 283088 w 1756149"/>
                <a:gd name="connsiteY7" fmla="*/ 475989 h 486010"/>
                <a:gd name="connsiteX8" fmla="*/ 230478 w 1756149"/>
                <a:gd name="connsiteY8" fmla="*/ 458453 h 486010"/>
                <a:gd name="connsiteX9" fmla="*/ 177869 w 1756149"/>
                <a:gd name="connsiteY9" fmla="*/ 435906 h 486010"/>
                <a:gd name="connsiteX10" fmla="*/ 135281 w 1756149"/>
                <a:gd name="connsiteY10" fmla="*/ 410854 h 486010"/>
                <a:gd name="connsiteX11" fmla="*/ 95197 w 1756149"/>
                <a:gd name="connsiteY11" fmla="*/ 378286 h 486010"/>
                <a:gd name="connsiteX12" fmla="*/ 52609 w 1756149"/>
                <a:gd name="connsiteY12" fmla="*/ 340708 h 486010"/>
                <a:gd name="connsiteX13" fmla="*/ 25052 w 1756149"/>
                <a:gd name="connsiteY13" fmla="*/ 308141 h 486010"/>
                <a:gd name="connsiteX14" fmla="*/ 7515 w 1756149"/>
                <a:gd name="connsiteY14" fmla="*/ 280583 h 486010"/>
                <a:gd name="connsiteX15" fmla="*/ 0 w 1756149"/>
                <a:gd name="connsiteY15" fmla="*/ 255531 h 486010"/>
                <a:gd name="connsiteX16" fmla="*/ 0 w 1756149"/>
                <a:gd name="connsiteY16" fmla="*/ 230479 h 486010"/>
                <a:gd name="connsiteX17" fmla="*/ 7515 w 1756149"/>
                <a:gd name="connsiteY17" fmla="*/ 217953 h 486010"/>
                <a:gd name="connsiteX18" fmla="*/ 20041 w 1756149"/>
                <a:gd name="connsiteY18" fmla="*/ 217953 h 486010"/>
                <a:gd name="connsiteX19" fmla="*/ 35072 w 1756149"/>
                <a:gd name="connsiteY19" fmla="*/ 220459 h 486010"/>
                <a:gd name="connsiteX20" fmla="*/ 67640 w 1756149"/>
                <a:gd name="connsiteY20" fmla="*/ 235490 h 486010"/>
                <a:gd name="connsiteX21" fmla="*/ 107723 w 1756149"/>
                <a:gd name="connsiteY21" fmla="*/ 260542 h 486010"/>
                <a:gd name="connsiteX22" fmla="*/ 140291 w 1756149"/>
                <a:gd name="connsiteY22" fmla="*/ 273068 h 486010"/>
                <a:gd name="connsiteX23" fmla="*/ 190395 w 1756149"/>
                <a:gd name="connsiteY23" fmla="*/ 285594 h 486010"/>
                <a:gd name="connsiteX24" fmla="*/ 237994 w 1756149"/>
                <a:gd name="connsiteY24" fmla="*/ 290604 h 486010"/>
                <a:gd name="connsiteX25" fmla="*/ 298119 w 1756149"/>
                <a:gd name="connsiteY25" fmla="*/ 290604 h 486010"/>
                <a:gd name="connsiteX26" fmla="*/ 363254 w 1756149"/>
                <a:gd name="connsiteY26" fmla="*/ 283089 h 486010"/>
                <a:gd name="connsiteX27" fmla="*/ 596238 w 1756149"/>
                <a:gd name="connsiteY27" fmla="*/ 232985 h 486010"/>
                <a:gd name="connsiteX28" fmla="*/ 891853 w 1756149"/>
                <a:gd name="connsiteY28" fmla="*/ 165344 h 486010"/>
                <a:gd name="connsiteX29" fmla="*/ 1049681 w 1756149"/>
                <a:gd name="connsiteY29" fmla="*/ 127766 h 486010"/>
                <a:gd name="connsiteX30" fmla="*/ 1392894 w 1756149"/>
                <a:gd name="connsiteY30" fmla="*/ 55115 h 486010"/>
                <a:gd name="connsiteX31" fmla="*/ 1458029 w 1756149"/>
                <a:gd name="connsiteY31" fmla="*/ 40084 h 486010"/>
                <a:gd name="connsiteX32" fmla="*/ 1495607 w 1756149"/>
                <a:gd name="connsiteY32" fmla="*/ 17537 h 486010"/>
                <a:gd name="connsiteX33" fmla="*/ 1523164 w 1756149"/>
                <a:gd name="connsiteY33" fmla="*/ 0 h 486010"/>
                <a:gd name="connsiteX34" fmla="*/ 1535690 w 1756149"/>
                <a:gd name="connsiteY34" fmla="*/ 0 h 486010"/>
                <a:gd name="connsiteX35" fmla="*/ 1578279 w 1756149"/>
                <a:gd name="connsiteY35" fmla="*/ 10021 h 486010"/>
                <a:gd name="connsiteX36" fmla="*/ 1678487 w 1756149"/>
                <a:gd name="connsiteY36" fmla="*/ 57620 h 486010"/>
                <a:gd name="connsiteX37" fmla="*/ 1708550 w 1756149"/>
                <a:gd name="connsiteY37" fmla="*/ 80167 h 486010"/>
                <a:gd name="connsiteX38" fmla="*/ 1736107 w 1756149"/>
                <a:gd name="connsiteY38" fmla="*/ 105219 h 486010"/>
                <a:gd name="connsiteX39" fmla="*/ 1748633 w 1756149"/>
                <a:gd name="connsiteY39" fmla="*/ 122756 h 486010"/>
                <a:gd name="connsiteX40" fmla="*/ 1756149 w 1756149"/>
                <a:gd name="connsiteY40" fmla="*/ 142797 h 486010"/>
                <a:gd name="connsiteX41" fmla="*/ 1756149 w 1756149"/>
                <a:gd name="connsiteY41" fmla="*/ 162839 h 486010"/>
                <a:gd name="connsiteX42" fmla="*/ 1746128 w 1756149"/>
                <a:gd name="connsiteY42" fmla="*/ 182880 h 486010"/>
                <a:gd name="connsiteX43" fmla="*/ 1723581 w 1756149"/>
                <a:gd name="connsiteY43" fmla="*/ 197912 h 486010"/>
                <a:gd name="connsiteX44" fmla="*/ 1686003 w 1756149"/>
                <a:gd name="connsiteY44" fmla="*/ 215448 h 486010"/>
                <a:gd name="connsiteX45" fmla="*/ 1655940 w 1756149"/>
                <a:gd name="connsiteY45" fmla="*/ 220459 h 486010"/>
                <a:gd name="connsiteX46" fmla="*/ 1570763 w 1756149"/>
                <a:gd name="connsiteY46" fmla="*/ 222964 h 486010"/>
                <a:gd name="connsiteX47" fmla="*/ 1498112 w 1756149"/>
                <a:gd name="connsiteY47" fmla="*/ 227974 h 486010"/>
                <a:gd name="connsiteX48" fmla="*/ 1402915 w 1756149"/>
                <a:gd name="connsiteY48" fmla="*/ 243005 h 486010"/>
                <a:gd name="connsiteX49" fmla="*/ 1242581 w 1756149"/>
                <a:gd name="connsiteY49" fmla="*/ 268057 h 486010"/>
                <a:gd name="connsiteX50" fmla="*/ 982040 w 1756149"/>
                <a:gd name="connsiteY50" fmla="*/ 323172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6149" h="486010">
                  <a:moveTo>
                    <a:pt x="982040" y="323172"/>
                  </a:moveTo>
                  <a:lnTo>
                    <a:pt x="759077" y="383297"/>
                  </a:lnTo>
                  <a:lnTo>
                    <a:pt x="558660" y="438411"/>
                  </a:lnTo>
                  <a:lnTo>
                    <a:pt x="410853" y="481000"/>
                  </a:lnTo>
                  <a:lnTo>
                    <a:pt x="383296" y="486010"/>
                  </a:lnTo>
                  <a:lnTo>
                    <a:pt x="363254" y="486010"/>
                  </a:lnTo>
                  <a:lnTo>
                    <a:pt x="333192" y="483505"/>
                  </a:lnTo>
                  <a:lnTo>
                    <a:pt x="283088" y="475989"/>
                  </a:lnTo>
                  <a:lnTo>
                    <a:pt x="230478" y="458453"/>
                  </a:lnTo>
                  <a:lnTo>
                    <a:pt x="177869" y="435906"/>
                  </a:lnTo>
                  <a:lnTo>
                    <a:pt x="135281" y="410854"/>
                  </a:lnTo>
                  <a:lnTo>
                    <a:pt x="95197" y="378286"/>
                  </a:lnTo>
                  <a:lnTo>
                    <a:pt x="52609" y="340708"/>
                  </a:lnTo>
                  <a:lnTo>
                    <a:pt x="25052" y="308141"/>
                  </a:lnTo>
                  <a:lnTo>
                    <a:pt x="7515" y="280583"/>
                  </a:lnTo>
                  <a:lnTo>
                    <a:pt x="0" y="255531"/>
                  </a:lnTo>
                  <a:lnTo>
                    <a:pt x="0" y="230479"/>
                  </a:lnTo>
                  <a:lnTo>
                    <a:pt x="7515" y="217953"/>
                  </a:lnTo>
                  <a:lnTo>
                    <a:pt x="20041" y="217953"/>
                  </a:lnTo>
                  <a:lnTo>
                    <a:pt x="35072" y="220459"/>
                  </a:lnTo>
                  <a:lnTo>
                    <a:pt x="67640" y="235490"/>
                  </a:lnTo>
                  <a:lnTo>
                    <a:pt x="107723" y="260542"/>
                  </a:lnTo>
                  <a:lnTo>
                    <a:pt x="140291" y="273068"/>
                  </a:lnTo>
                  <a:lnTo>
                    <a:pt x="190395" y="285594"/>
                  </a:lnTo>
                  <a:lnTo>
                    <a:pt x="237994" y="290604"/>
                  </a:lnTo>
                  <a:lnTo>
                    <a:pt x="298119" y="290604"/>
                  </a:lnTo>
                  <a:lnTo>
                    <a:pt x="363254" y="283089"/>
                  </a:lnTo>
                  <a:lnTo>
                    <a:pt x="596238" y="232985"/>
                  </a:lnTo>
                  <a:lnTo>
                    <a:pt x="891853" y="165344"/>
                  </a:lnTo>
                  <a:lnTo>
                    <a:pt x="1049681" y="127766"/>
                  </a:lnTo>
                  <a:lnTo>
                    <a:pt x="1392894" y="55115"/>
                  </a:lnTo>
                  <a:lnTo>
                    <a:pt x="1458029" y="40084"/>
                  </a:lnTo>
                  <a:lnTo>
                    <a:pt x="1495607" y="17537"/>
                  </a:lnTo>
                  <a:lnTo>
                    <a:pt x="1523164" y="0"/>
                  </a:lnTo>
                  <a:lnTo>
                    <a:pt x="1535690" y="0"/>
                  </a:lnTo>
                  <a:lnTo>
                    <a:pt x="1578279" y="10021"/>
                  </a:lnTo>
                  <a:lnTo>
                    <a:pt x="1678487" y="57620"/>
                  </a:lnTo>
                  <a:lnTo>
                    <a:pt x="1708550" y="80167"/>
                  </a:lnTo>
                  <a:lnTo>
                    <a:pt x="1736107" y="105219"/>
                  </a:lnTo>
                  <a:lnTo>
                    <a:pt x="1748633" y="122756"/>
                  </a:lnTo>
                  <a:lnTo>
                    <a:pt x="1756149" y="142797"/>
                  </a:lnTo>
                  <a:lnTo>
                    <a:pt x="1756149" y="162839"/>
                  </a:lnTo>
                  <a:lnTo>
                    <a:pt x="1746128" y="182880"/>
                  </a:lnTo>
                  <a:lnTo>
                    <a:pt x="1723581" y="197912"/>
                  </a:lnTo>
                  <a:lnTo>
                    <a:pt x="1686003" y="215448"/>
                  </a:lnTo>
                  <a:lnTo>
                    <a:pt x="1655940" y="220459"/>
                  </a:lnTo>
                  <a:lnTo>
                    <a:pt x="1570763" y="222964"/>
                  </a:lnTo>
                  <a:lnTo>
                    <a:pt x="1498112" y="227974"/>
                  </a:lnTo>
                  <a:lnTo>
                    <a:pt x="1402915" y="243005"/>
                  </a:lnTo>
                  <a:lnTo>
                    <a:pt x="1242581" y="268057"/>
                  </a:lnTo>
                  <a:lnTo>
                    <a:pt x="982040" y="323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7">
              <a:extLst>
                <a:ext uri="{FF2B5EF4-FFF2-40B4-BE49-F238E27FC236}">
                  <a16:creationId xmlns:a16="http://schemas.microsoft.com/office/drawing/2014/main" id="{F16CC41F-6542-491E-BD35-CF86AEBD27C9}"/>
                </a:ext>
              </a:extLst>
            </p:cNvPr>
            <p:cNvSpPr/>
            <p:nvPr/>
          </p:nvSpPr>
          <p:spPr>
            <a:xfrm rot="16200000">
              <a:off x="1427956" y="3486944"/>
              <a:ext cx="4257675" cy="458788"/>
            </a:xfrm>
            <a:custGeom>
              <a:avLst/>
              <a:gdLst>
                <a:gd name="connsiteX0" fmla="*/ 1773590 w 4257998"/>
                <a:gd name="connsiteY0" fmla="*/ 172528 h 458925"/>
                <a:gd name="connsiteX1" fmla="*/ 2091043 w 4257998"/>
                <a:gd name="connsiteY1" fmla="*/ 169077 h 458925"/>
                <a:gd name="connsiteX2" fmla="*/ 2360187 w 4257998"/>
                <a:gd name="connsiteY2" fmla="*/ 169077 h 458925"/>
                <a:gd name="connsiteX3" fmla="*/ 2546517 w 4257998"/>
                <a:gd name="connsiteY3" fmla="*/ 169077 h 458925"/>
                <a:gd name="connsiteX4" fmla="*/ 3257334 w 4257998"/>
                <a:gd name="connsiteY4" fmla="*/ 165627 h 458925"/>
                <a:gd name="connsiteX5" fmla="*/ 3481621 w 4257998"/>
                <a:gd name="connsiteY5" fmla="*/ 165627 h 458925"/>
                <a:gd name="connsiteX6" fmla="*/ 3657600 w 4257998"/>
                <a:gd name="connsiteY6" fmla="*/ 165627 h 458925"/>
                <a:gd name="connsiteX7" fmla="*/ 3785270 w 4257998"/>
                <a:gd name="connsiteY7" fmla="*/ 162176 h 458925"/>
                <a:gd name="connsiteX8" fmla="*/ 3902590 w 4257998"/>
                <a:gd name="connsiteY8" fmla="*/ 151824 h 458925"/>
                <a:gd name="connsiteX9" fmla="*/ 3957799 w 4257998"/>
                <a:gd name="connsiteY9" fmla="*/ 144923 h 458925"/>
                <a:gd name="connsiteX10" fmla="*/ 4013008 w 4257998"/>
                <a:gd name="connsiteY10" fmla="*/ 131121 h 458925"/>
                <a:gd name="connsiteX11" fmla="*/ 4064766 w 4257998"/>
                <a:gd name="connsiteY11" fmla="*/ 110418 h 458925"/>
                <a:gd name="connsiteX12" fmla="*/ 4119975 w 4257998"/>
                <a:gd name="connsiteY12" fmla="*/ 79363 h 458925"/>
                <a:gd name="connsiteX13" fmla="*/ 4168283 w 4257998"/>
                <a:gd name="connsiteY13" fmla="*/ 41406 h 458925"/>
                <a:gd name="connsiteX14" fmla="*/ 4199338 w 4257998"/>
                <a:gd name="connsiteY14" fmla="*/ 13802 h 458925"/>
                <a:gd name="connsiteX15" fmla="*/ 4220042 w 4257998"/>
                <a:gd name="connsiteY15" fmla="*/ 0 h 458925"/>
                <a:gd name="connsiteX16" fmla="*/ 4237295 w 4257998"/>
                <a:gd name="connsiteY16" fmla="*/ 0 h 458925"/>
                <a:gd name="connsiteX17" fmla="*/ 4244196 w 4257998"/>
                <a:gd name="connsiteY17" fmla="*/ 0 h 458925"/>
                <a:gd name="connsiteX18" fmla="*/ 4251097 w 4257998"/>
                <a:gd name="connsiteY18" fmla="*/ 3450 h 458925"/>
                <a:gd name="connsiteX19" fmla="*/ 4254547 w 4257998"/>
                <a:gd name="connsiteY19" fmla="*/ 17252 h 458925"/>
                <a:gd name="connsiteX20" fmla="*/ 4257998 w 4257998"/>
                <a:gd name="connsiteY20" fmla="*/ 34505 h 458925"/>
                <a:gd name="connsiteX21" fmla="*/ 4230394 w 4257998"/>
                <a:gd name="connsiteY21" fmla="*/ 124220 h 458925"/>
                <a:gd name="connsiteX22" fmla="*/ 4202789 w 4257998"/>
                <a:gd name="connsiteY22" fmla="*/ 203583 h 458925"/>
                <a:gd name="connsiteX23" fmla="*/ 4164833 w 4257998"/>
                <a:gd name="connsiteY23" fmla="*/ 282946 h 458925"/>
                <a:gd name="connsiteX24" fmla="*/ 4137228 w 4257998"/>
                <a:gd name="connsiteY24" fmla="*/ 327803 h 458925"/>
                <a:gd name="connsiteX25" fmla="*/ 4102723 w 4257998"/>
                <a:gd name="connsiteY25" fmla="*/ 376111 h 458925"/>
                <a:gd name="connsiteX26" fmla="*/ 4064766 w 4257998"/>
                <a:gd name="connsiteY26" fmla="*/ 414068 h 458925"/>
                <a:gd name="connsiteX27" fmla="*/ 4037162 w 4257998"/>
                <a:gd name="connsiteY27" fmla="*/ 438221 h 458925"/>
                <a:gd name="connsiteX28" fmla="*/ 4009557 w 4257998"/>
                <a:gd name="connsiteY28" fmla="*/ 455474 h 458925"/>
                <a:gd name="connsiteX29" fmla="*/ 3985403 w 4257998"/>
                <a:gd name="connsiteY29" fmla="*/ 458925 h 458925"/>
                <a:gd name="connsiteX30" fmla="*/ 3954348 w 4257998"/>
                <a:gd name="connsiteY30" fmla="*/ 455474 h 458925"/>
                <a:gd name="connsiteX31" fmla="*/ 3888787 w 4257998"/>
                <a:gd name="connsiteY31" fmla="*/ 438221 h 458925"/>
                <a:gd name="connsiteX32" fmla="*/ 3812875 w 4257998"/>
                <a:gd name="connsiteY32" fmla="*/ 410617 h 458925"/>
                <a:gd name="connsiteX33" fmla="*/ 3750765 w 4257998"/>
                <a:gd name="connsiteY33" fmla="*/ 393364 h 458925"/>
                <a:gd name="connsiteX34" fmla="*/ 3664501 w 4257998"/>
                <a:gd name="connsiteY34" fmla="*/ 389914 h 458925"/>
                <a:gd name="connsiteX35" fmla="*/ 3409159 w 4257998"/>
                <a:gd name="connsiteY35" fmla="*/ 389914 h 458925"/>
                <a:gd name="connsiteX36" fmla="*/ 3181421 w 4257998"/>
                <a:gd name="connsiteY36" fmla="*/ 389914 h 458925"/>
                <a:gd name="connsiteX37" fmla="*/ 3043399 w 4257998"/>
                <a:gd name="connsiteY37" fmla="*/ 369210 h 458925"/>
                <a:gd name="connsiteX38" fmla="*/ 2895024 w 4257998"/>
                <a:gd name="connsiteY38" fmla="*/ 369210 h 458925"/>
                <a:gd name="connsiteX39" fmla="*/ 2698342 w 4257998"/>
                <a:gd name="connsiteY39" fmla="*/ 369210 h 458925"/>
                <a:gd name="connsiteX40" fmla="*/ 2553418 w 4257998"/>
                <a:gd name="connsiteY40" fmla="*/ 369210 h 458925"/>
                <a:gd name="connsiteX41" fmla="*/ 2115197 w 4257998"/>
                <a:gd name="connsiteY41" fmla="*/ 365760 h 458925"/>
                <a:gd name="connsiteX42" fmla="*/ 1818448 w 4257998"/>
                <a:gd name="connsiteY42" fmla="*/ 369210 h 458925"/>
                <a:gd name="connsiteX43" fmla="*/ 1431984 w 4257998"/>
                <a:gd name="connsiteY43" fmla="*/ 369210 h 458925"/>
                <a:gd name="connsiteX44" fmla="*/ 1193895 w 4257998"/>
                <a:gd name="connsiteY44" fmla="*/ 369210 h 458925"/>
                <a:gd name="connsiteX45" fmla="*/ 910949 w 4257998"/>
                <a:gd name="connsiteY45" fmla="*/ 369210 h 458925"/>
                <a:gd name="connsiteX46" fmla="*/ 648706 w 4257998"/>
                <a:gd name="connsiteY46" fmla="*/ 369210 h 458925"/>
                <a:gd name="connsiteX47" fmla="*/ 493430 w 4257998"/>
                <a:gd name="connsiteY47" fmla="*/ 369210 h 458925"/>
                <a:gd name="connsiteX48" fmla="*/ 431320 w 4257998"/>
                <a:gd name="connsiteY48" fmla="*/ 365760 h 458925"/>
                <a:gd name="connsiteX49" fmla="*/ 334704 w 4257998"/>
                <a:gd name="connsiteY49" fmla="*/ 358858 h 458925"/>
                <a:gd name="connsiteX50" fmla="*/ 231187 w 4257998"/>
                <a:gd name="connsiteY50" fmla="*/ 338155 h 458925"/>
                <a:gd name="connsiteX51" fmla="*/ 127670 w 4257998"/>
                <a:gd name="connsiteY51" fmla="*/ 300199 h 458925"/>
                <a:gd name="connsiteX52" fmla="*/ 58659 w 4257998"/>
                <a:gd name="connsiteY52" fmla="*/ 269144 h 458925"/>
                <a:gd name="connsiteX53" fmla="*/ 24154 w 4257998"/>
                <a:gd name="connsiteY53" fmla="*/ 244990 h 458925"/>
                <a:gd name="connsiteX54" fmla="*/ 10351 w 4257998"/>
                <a:gd name="connsiteY54" fmla="*/ 231188 h 458925"/>
                <a:gd name="connsiteX55" fmla="*/ 0 w 4257998"/>
                <a:gd name="connsiteY55" fmla="*/ 213935 h 458925"/>
                <a:gd name="connsiteX56" fmla="*/ 0 w 4257998"/>
                <a:gd name="connsiteY56" fmla="*/ 200132 h 458925"/>
                <a:gd name="connsiteX57" fmla="*/ 3450 w 4257998"/>
                <a:gd name="connsiteY57" fmla="*/ 182880 h 458925"/>
                <a:gd name="connsiteX58" fmla="*/ 13802 w 4257998"/>
                <a:gd name="connsiteY58" fmla="*/ 172528 h 458925"/>
                <a:gd name="connsiteX59" fmla="*/ 31055 w 4257998"/>
                <a:gd name="connsiteY59" fmla="*/ 155275 h 458925"/>
                <a:gd name="connsiteX60" fmla="*/ 75912 w 4257998"/>
                <a:gd name="connsiteY60" fmla="*/ 131121 h 458925"/>
                <a:gd name="connsiteX61" fmla="*/ 148374 w 4257998"/>
                <a:gd name="connsiteY61" fmla="*/ 103517 h 458925"/>
                <a:gd name="connsiteX62" fmla="*/ 231187 w 4257998"/>
                <a:gd name="connsiteY62" fmla="*/ 82813 h 458925"/>
                <a:gd name="connsiteX63" fmla="*/ 320902 w 4257998"/>
                <a:gd name="connsiteY63" fmla="*/ 62110 h 458925"/>
                <a:gd name="connsiteX64" fmla="*/ 386463 w 4257998"/>
                <a:gd name="connsiteY64" fmla="*/ 55209 h 458925"/>
                <a:gd name="connsiteX65" fmla="*/ 417518 w 4257998"/>
                <a:gd name="connsiteY65" fmla="*/ 62110 h 458925"/>
                <a:gd name="connsiteX66" fmla="*/ 472727 w 4257998"/>
                <a:gd name="connsiteY66" fmla="*/ 79363 h 458925"/>
                <a:gd name="connsiteX67" fmla="*/ 579695 w 4257998"/>
                <a:gd name="connsiteY67" fmla="*/ 103517 h 458925"/>
                <a:gd name="connsiteX68" fmla="*/ 717717 w 4257998"/>
                <a:gd name="connsiteY68" fmla="*/ 120769 h 458925"/>
                <a:gd name="connsiteX69" fmla="*/ 917850 w 4257998"/>
                <a:gd name="connsiteY69" fmla="*/ 141473 h 458925"/>
                <a:gd name="connsiteX70" fmla="*/ 1117983 w 4257998"/>
                <a:gd name="connsiteY70" fmla="*/ 151824 h 458925"/>
                <a:gd name="connsiteX71" fmla="*/ 1445787 w 4257998"/>
                <a:gd name="connsiteY71" fmla="*/ 165627 h 458925"/>
                <a:gd name="connsiteX72" fmla="*/ 1773590 w 4257998"/>
                <a:gd name="connsiteY72" fmla="*/ 172528 h 45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57998" h="458925">
                  <a:moveTo>
                    <a:pt x="1773590" y="172528"/>
                  </a:moveTo>
                  <a:lnTo>
                    <a:pt x="2091043" y="169077"/>
                  </a:lnTo>
                  <a:lnTo>
                    <a:pt x="2360187" y="169077"/>
                  </a:lnTo>
                  <a:lnTo>
                    <a:pt x="2546517" y="169077"/>
                  </a:lnTo>
                  <a:lnTo>
                    <a:pt x="3257334" y="165627"/>
                  </a:lnTo>
                  <a:lnTo>
                    <a:pt x="3481621" y="165627"/>
                  </a:lnTo>
                  <a:lnTo>
                    <a:pt x="3657600" y="165627"/>
                  </a:lnTo>
                  <a:lnTo>
                    <a:pt x="3785270" y="162176"/>
                  </a:lnTo>
                  <a:lnTo>
                    <a:pt x="3902590" y="151824"/>
                  </a:lnTo>
                  <a:lnTo>
                    <a:pt x="3957799" y="144923"/>
                  </a:lnTo>
                  <a:lnTo>
                    <a:pt x="4013008" y="131121"/>
                  </a:lnTo>
                  <a:lnTo>
                    <a:pt x="4064766" y="110418"/>
                  </a:lnTo>
                  <a:lnTo>
                    <a:pt x="4119975" y="79363"/>
                  </a:lnTo>
                  <a:lnTo>
                    <a:pt x="4168283" y="41406"/>
                  </a:lnTo>
                  <a:lnTo>
                    <a:pt x="4199338" y="13802"/>
                  </a:lnTo>
                  <a:lnTo>
                    <a:pt x="4220042" y="0"/>
                  </a:lnTo>
                  <a:lnTo>
                    <a:pt x="4237295" y="0"/>
                  </a:lnTo>
                  <a:lnTo>
                    <a:pt x="4244196" y="0"/>
                  </a:lnTo>
                  <a:lnTo>
                    <a:pt x="4251097" y="3450"/>
                  </a:lnTo>
                  <a:lnTo>
                    <a:pt x="4254547" y="17252"/>
                  </a:lnTo>
                  <a:lnTo>
                    <a:pt x="4257998" y="34505"/>
                  </a:lnTo>
                  <a:lnTo>
                    <a:pt x="4230394" y="124220"/>
                  </a:lnTo>
                  <a:lnTo>
                    <a:pt x="4202789" y="203583"/>
                  </a:lnTo>
                  <a:lnTo>
                    <a:pt x="4164833" y="282946"/>
                  </a:lnTo>
                  <a:lnTo>
                    <a:pt x="4137228" y="327803"/>
                  </a:lnTo>
                  <a:lnTo>
                    <a:pt x="4102723" y="376111"/>
                  </a:lnTo>
                  <a:lnTo>
                    <a:pt x="4064766" y="414068"/>
                  </a:lnTo>
                  <a:lnTo>
                    <a:pt x="4037162" y="438221"/>
                  </a:lnTo>
                  <a:lnTo>
                    <a:pt x="4009557" y="455474"/>
                  </a:lnTo>
                  <a:lnTo>
                    <a:pt x="3985403" y="458925"/>
                  </a:lnTo>
                  <a:lnTo>
                    <a:pt x="3954348" y="455474"/>
                  </a:lnTo>
                  <a:lnTo>
                    <a:pt x="3888787" y="438221"/>
                  </a:lnTo>
                  <a:lnTo>
                    <a:pt x="3812875" y="410617"/>
                  </a:lnTo>
                  <a:lnTo>
                    <a:pt x="3750765" y="393364"/>
                  </a:lnTo>
                  <a:lnTo>
                    <a:pt x="3664501" y="389914"/>
                  </a:lnTo>
                  <a:lnTo>
                    <a:pt x="3409159" y="389914"/>
                  </a:lnTo>
                  <a:lnTo>
                    <a:pt x="3181421" y="389914"/>
                  </a:lnTo>
                  <a:lnTo>
                    <a:pt x="3043399" y="369210"/>
                  </a:lnTo>
                  <a:lnTo>
                    <a:pt x="2895024" y="369210"/>
                  </a:lnTo>
                  <a:lnTo>
                    <a:pt x="2698342" y="369210"/>
                  </a:lnTo>
                  <a:lnTo>
                    <a:pt x="2553418" y="369210"/>
                  </a:lnTo>
                  <a:lnTo>
                    <a:pt x="2115197" y="365760"/>
                  </a:lnTo>
                  <a:lnTo>
                    <a:pt x="1818448" y="369210"/>
                  </a:lnTo>
                  <a:lnTo>
                    <a:pt x="1431984" y="369210"/>
                  </a:lnTo>
                  <a:lnTo>
                    <a:pt x="1193895" y="369210"/>
                  </a:lnTo>
                  <a:lnTo>
                    <a:pt x="910949" y="369210"/>
                  </a:lnTo>
                  <a:lnTo>
                    <a:pt x="648706" y="369210"/>
                  </a:lnTo>
                  <a:lnTo>
                    <a:pt x="493430" y="369210"/>
                  </a:lnTo>
                  <a:lnTo>
                    <a:pt x="431320" y="365760"/>
                  </a:lnTo>
                  <a:lnTo>
                    <a:pt x="334704" y="358858"/>
                  </a:lnTo>
                  <a:lnTo>
                    <a:pt x="231187" y="338155"/>
                  </a:lnTo>
                  <a:lnTo>
                    <a:pt x="127670" y="300199"/>
                  </a:lnTo>
                  <a:lnTo>
                    <a:pt x="58659" y="269144"/>
                  </a:lnTo>
                  <a:lnTo>
                    <a:pt x="24154" y="244990"/>
                  </a:lnTo>
                  <a:lnTo>
                    <a:pt x="10351" y="231188"/>
                  </a:lnTo>
                  <a:lnTo>
                    <a:pt x="0" y="213935"/>
                  </a:lnTo>
                  <a:lnTo>
                    <a:pt x="0" y="200132"/>
                  </a:lnTo>
                  <a:lnTo>
                    <a:pt x="3450" y="182880"/>
                  </a:lnTo>
                  <a:lnTo>
                    <a:pt x="13802" y="172528"/>
                  </a:lnTo>
                  <a:lnTo>
                    <a:pt x="31055" y="155275"/>
                  </a:lnTo>
                  <a:lnTo>
                    <a:pt x="75912" y="131121"/>
                  </a:lnTo>
                  <a:lnTo>
                    <a:pt x="148374" y="103517"/>
                  </a:lnTo>
                  <a:lnTo>
                    <a:pt x="231187" y="82813"/>
                  </a:lnTo>
                  <a:lnTo>
                    <a:pt x="320902" y="62110"/>
                  </a:lnTo>
                  <a:lnTo>
                    <a:pt x="386463" y="55209"/>
                  </a:lnTo>
                  <a:lnTo>
                    <a:pt x="417518" y="62110"/>
                  </a:lnTo>
                  <a:lnTo>
                    <a:pt x="472727" y="79363"/>
                  </a:lnTo>
                  <a:lnTo>
                    <a:pt x="579695" y="103517"/>
                  </a:lnTo>
                  <a:lnTo>
                    <a:pt x="717717" y="120769"/>
                  </a:lnTo>
                  <a:lnTo>
                    <a:pt x="917850" y="141473"/>
                  </a:lnTo>
                  <a:lnTo>
                    <a:pt x="1117983" y="151824"/>
                  </a:lnTo>
                  <a:lnTo>
                    <a:pt x="1445787" y="165627"/>
                  </a:lnTo>
                  <a:lnTo>
                    <a:pt x="1773590" y="1725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4">
              <a:extLst>
                <a:ext uri="{FF2B5EF4-FFF2-40B4-BE49-F238E27FC236}">
                  <a16:creationId xmlns:a16="http://schemas.microsoft.com/office/drawing/2014/main" id="{9334F7A7-3B4E-439A-8B80-CD1D7390D3FE}"/>
                </a:ext>
              </a:extLst>
            </p:cNvPr>
            <p:cNvSpPr/>
            <p:nvPr/>
          </p:nvSpPr>
          <p:spPr>
            <a:xfrm>
              <a:off x="5726113" y="3540125"/>
              <a:ext cx="669925" cy="931863"/>
            </a:xfrm>
            <a:custGeom>
              <a:avLst/>
              <a:gdLst>
                <a:gd name="connsiteX0" fmla="*/ 333192 w 668890"/>
                <a:gd name="connsiteY0" fmla="*/ 571187 h 931937"/>
                <a:gd name="connsiteX1" fmla="*/ 265552 w 668890"/>
                <a:gd name="connsiteY1" fmla="*/ 463463 h 931937"/>
                <a:gd name="connsiteX2" fmla="*/ 167848 w 668890"/>
                <a:gd name="connsiteY2" fmla="*/ 305635 h 931937"/>
                <a:gd name="connsiteX3" fmla="*/ 55114 w 668890"/>
                <a:gd name="connsiteY3" fmla="*/ 122755 h 931937"/>
                <a:gd name="connsiteX4" fmla="*/ 5010 w 668890"/>
                <a:gd name="connsiteY4" fmla="*/ 40084 h 931937"/>
                <a:gd name="connsiteX5" fmla="*/ 0 w 668890"/>
                <a:gd name="connsiteY5" fmla="*/ 25052 h 931937"/>
                <a:gd name="connsiteX6" fmla="*/ 0 w 668890"/>
                <a:gd name="connsiteY6" fmla="*/ 10021 h 931937"/>
                <a:gd name="connsiteX7" fmla="*/ 2505 w 668890"/>
                <a:gd name="connsiteY7" fmla="*/ 2506 h 931937"/>
                <a:gd name="connsiteX8" fmla="*/ 10021 w 668890"/>
                <a:gd name="connsiteY8" fmla="*/ 0 h 931937"/>
                <a:gd name="connsiteX9" fmla="*/ 30062 w 668890"/>
                <a:gd name="connsiteY9" fmla="*/ 5011 h 931937"/>
                <a:gd name="connsiteX10" fmla="*/ 85177 w 668890"/>
                <a:gd name="connsiteY10" fmla="*/ 35073 h 931937"/>
                <a:gd name="connsiteX11" fmla="*/ 227973 w 668890"/>
                <a:gd name="connsiteY11" fmla="*/ 145302 h 931937"/>
                <a:gd name="connsiteX12" fmla="*/ 428390 w 668890"/>
                <a:gd name="connsiteY12" fmla="*/ 303130 h 931937"/>
                <a:gd name="connsiteX13" fmla="*/ 563671 w 668890"/>
                <a:gd name="connsiteY13" fmla="*/ 425885 h 931937"/>
                <a:gd name="connsiteX14" fmla="*/ 596239 w 668890"/>
                <a:gd name="connsiteY14" fmla="*/ 460958 h 931937"/>
                <a:gd name="connsiteX15" fmla="*/ 608765 w 668890"/>
                <a:gd name="connsiteY15" fmla="*/ 478495 h 931937"/>
                <a:gd name="connsiteX16" fmla="*/ 633817 w 668890"/>
                <a:gd name="connsiteY16" fmla="*/ 558661 h 931937"/>
                <a:gd name="connsiteX17" fmla="*/ 651353 w 668890"/>
                <a:gd name="connsiteY17" fmla="*/ 633817 h 931937"/>
                <a:gd name="connsiteX18" fmla="*/ 663879 w 668890"/>
                <a:gd name="connsiteY18" fmla="*/ 698953 h 931937"/>
                <a:gd name="connsiteX19" fmla="*/ 668890 w 668890"/>
                <a:gd name="connsiteY19" fmla="*/ 799161 h 931937"/>
                <a:gd name="connsiteX20" fmla="*/ 668890 w 668890"/>
                <a:gd name="connsiteY20" fmla="*/ 831729 h 931937"/>
                <a:gd name="connsiteX21" fmla="*/ 666384 w 668890"/>
                <a:gd name="connsiteY21" fmla="*/ 856781 h 931937"/>
                <a:gd name="connsiteX22" fmla="*/ 653858 w 668890"/>
                <a:gd name="connsiteY22" fmla="*/ 891853 h 931937"/>
                <a:gd name="connsiteX23" fmla="*/ 636322 w 668890"/>
                <a:gd name="connsiteY23" fmla="*/ 919411 h 931937"/>
                <a:gd name="connsiteX24" fmla="*/ 618785 w 668890"/>
                <a:gd name="connsiteY24" fmla="*/ 929432 h 931937"/>
                <a:gd name="connsiteX25" fmla="*/ 603754 w 668890"/>
                <a:gd name="connsiteY25" fmla="*/ 931937 h 931937"/>
                <a:gd name="connsiteX26" fmla="*/ 581207 w 668890"/>
                <a:gd name="connsiteY26" fmla="*/ 924421 h 931937"/>
                <a:gd name="connsiteX27" fmla="*/ 536114 w 668890"/>
                <a:gd name="connsiteY27" fmla="*/ 894359 h 931937"/>
                <a:gd name="connsiteX28" fmla="*/ 508556 w 668890"/>
                <a:gd name="connsiteY28" fmla="*/ 866801 h 931937"/>
                <a:gd name="connsiteX29" fmla="*/ 453442 w 668890"/>
                <a:gd name="connsiteY29" fmla="*/ 771604 h 931937"/>
                <a:gd name="connsiteX30" fmla="*/ 333192 w 668890"/>
                <a:gd name="connsiteY30" fmla="*/ 571187 h 93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8890" h="931937">
                  <a:moveTo>
                    <a:pt x="333192" y="571187"/>
                  </a:moveTo>
                  <a:lnTo>
                    <a:pt x="265552" y="463463"/>
                  </a:lnTo>
                  <a:lnTo>
                    <a:pt x="167848" y="305635"/>
                  </a:lnTo>
                  <a:lnTo>
                    <a:pt x="55114" y="122755"/>
                  </a:lnTo>
                  <a:lnTo>
                    <a:pt x="5010" y="40084"/>
                  </a:lnTo>
                  <a:lnTo>
                    <a:pt x="0" y="25052"/>
                  </a:lnTo>
                  <a:lnTo>
                    <a:pt x="0" y="10021"/>
                  </a:lnTo>
                  <a:lnTo>
                    <a:pt x="2505" y="2506"/>
                  </a:lnTo>
                  <a:lnTo>
                    <a:pt x="10021" y="0"/>
                  </a:lnTo>
                  <a:lnTo>
                    <a:pt x="30062" y="5011"/>
                  </a:lnTo>
                  <a:lnTo>
                    <a:pt x="85177" y="35073"/>
                  </a:lnTo>
                  <a:lnTo>
                    <a:pt x="227973" y="145302"/>
                  </a:lnTo>
                  <a:lnTo>
                    <a:pt x="428390" y="303130"/>
                  </a:lnTo>
                  <a:lnTo>
                    <a:pt x="563671" y="425885"/>
                  </a:lnTo>
                  <a:lnTo>
                    <a:pt x="596239" y="460958"/>
                  </a:lnTo>
                  <a:lnTo>
                    <a:pt x="608765" y="478495"/>
                  </a:lnTo>
                  <a:lnTo>
                    <a:pt x="633817" y="558661"/>
                  </a:lnTo>
                  <a:lnTo>
                    <a:pt x="651353" y="633817"/>
                  </a:lnTo>
                  <a:lnTo>
                    <a:pt x="663879" y="698953"/>
                  </a:lnTo>
                  <a:lnTo>
                    <a:pt x="668890" y="799161"/>
                  </a:lnTo>
                  <a:lnTo>
                    <a:pt x="668890" y="831729"/>
                  </a:lnTo>
                  <a:lnTo>
                    <a:pt x="666384" y="856781"/>
                  </a:lnTo>
                  <a:lnTo>
                    <a:pt x="653858" y="891853"/>
                  </a:lnTo>
                  <a:lnTo>
                    <a:pt x="636322" y="919411"/>
                  </a:lnTo>
                  <a:lnTo>
                    <a:pt x="618785" y="929432"/>
                  </a:lnTo>
                  <a:lnTo>
                    <a:pt x="603754" y="931937"/>
                  </a:lnTo>
                  <a:lnTo>
                    <a:pt x="581207" y="924421"/>
                  </a:lnTo>
                  <a:lnTo>
                    <a:pt x="536114" y="894359"/>
                  </a:lnTo>
                  <a:lnTo>
                    <a:pt x="508556" y="866801"/>
                  </a:lnTo>
                  <a:lnTo>
                    <a:pt x="453442" y="771604"/>
                  </a:lnTo>
                  <a:lnTo>
                    <a:pt x="333192" y="571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3">
              <a:extLst>
                <a:ext uri="{FF2B5EF4-FFF2-40B4-BE49-F238E27FC236}">
                  <a16:creationId xmlns:a16="http://schemas.microsoft.com/office/drawing/2014/main" id="{565EC3D5-9859-413F-AD31-F9E0C15BEDA4}"/>
                </a:ext>
              </a:extLst>
            </p:cNvPr>
            <p:cNvSpPr/>
            <p:nvPr/>
          </p:nvSpPr>
          <p:spPr>
            <a:xfrm>
              <a:off x="2479675" y="2798763"/>
              <a:ext cx="1077913" cy="1925637"/>
            </a:xfrm>
            <a:custGeom>
              <a:avLst/>
              <a:gdLst>
                <a:gd name="connsiteX0" fmla="*/ 789140 w 1077239"/>
                <a:gd name="connsiteY0" fmla="*/ 458452 h 1926503"/>
                <a:gd name="connsiteX1" fmla="*/ 839244 w 1077239"/>
                <a:gd name="connsiteY1" fmla="*/ 318161 h 1926503"/>
                <a:gd name="connsiteX2" fmla="*/ 886843 w 1077239"/>
                <a:gd name="connsiteY2" fmla="*/ 185385 h 1926503"/>
                <a:gd name="connsiteX3" fmla="*/ 946968 w 1077239"/>
                <a:gd name="connsiteY3" fmla="*/ 10020 h 1926503"/>
                <a:gd name="connsiteX4" fmla="*/ 1077239 w 1077239"/>
                <a:gd name="connsiteY4" fmla="*/ 0 h 1926503"/>
                <a:gd name="connsiteX5" fmla="*/ 1069723 w 1077239"/>
                <a:gd name="connsiteY5" fmla="*/ 405843 h 1926503"/>
                <a:gd name="connsiteX6" fmla="*/ 1029640 w 1077239"/>
                <a:gd name="connsiteY6" fmla="*/ 508556 h 1926503"/>
                <a:gd name="connsiteX7" fmla="*/ 941958 w 1077239"/>
                <a:gd name="connsiteY7" fmla="*/ 653858 h 1926503"/>
                <a:gd name="connsiteX8" fmla="*/ 836739 w 1077239"/>
                <a:gd name="connsiteY8" fmla="*/ 834233 h 1926503"/>
                <a:gd name="connsiteX9" fmla="*/ 731520 w 1077239"/>
                <a:gd name="connsiteY9" fmla="*/ 1014608 h 1926503"/>
                <a:gd name="connsiteX10" fmla="*/ 603755 w 1077239"/>
                <a:gd name="connsiteY10" fmla="*/ 1215024 h 1926503"/>
                <a:gd name="connsiteX11" fmla="*/ 450937 w 1077239"/>
                <a:gd name="connsiteY11" fmla="*/ 1440493 h 1926503"/>
                <a:gd name="connsiteX12" fmla="*/ 325677 w 1077239"/>
                <a:gd name="connsiteY12" fmla="*/ 1598321 h 1926503"/>
                <a:gd name="connsiteX13" fmla="*/ 180375 w 1077239"/>
                <a:gd name="connsiteY13" fmla="*/ 1768675 h 1926503"/>
                <a:gd name="connsiteX14" fmla="*/ 57620 w 1077239"/>
                <a:gd name="connsiteY14" fmla="*/ 1901450 h 1926503"/>
                <a:gd name="connsiteX15" fmla="*/ 30063 w 1077239"/>
                <a:gd name="connsiteY15" fmla="*/ 1923997 h 1926503"/>
                <a:gd name="connsiteX16" fmla="*/ 12526 w 1077239"/>
                <a:gd name="connsiteY16" fmla="*/ 1926503 h 1926503"/>
                <a:gd name="connsiteX17" fmla="*/ 0 w 1077239"/>
                <a:gd name="connsiteY17" fmla="*/ 1921492 h 1926503"/>
                <a:gd name="connsiteX18" fmla="*/ 0 w 1077239"/>
                <a:gd name="connsiteY18" fmla="*/ 1906461 h 1926503"/>
                <a:gd name="connsiteX19" fmla="*/ 22547 w 1077239"/>
                <a:gd name="connsiteY19" fmla="*/ 1861367 h 1926503"/>
                <a:gd name="connsiteX20" fmla="*/ 125261 w 1077239"/>
                <a:gd name="connsiteY20" fmla="*/ 1716065 h 1926503"/>
                <a:gd name="connsiteX21" fmla="*/ 205427 w 1077239"/>
                <a:gd name="connsiteY21" fmla="*/ 1598321 h 1926503"/>
                <a:gd name="connsiteX22" fmla="*/ 285594 w 1077239"/>
                <a:gd name="connsiteY22" fmla="*/ 1470555 h 1926503"/>
                <a:gd name="connsiteX23" fmla="*/ 383297 w 1077239"/>
                <a:gd name="connsiteY23" fmla="*/ 1310222 h 1926503"/>
                <a:gd name="connsiteX24" fmla="*/ 455948 w 1077239"/>
                <a:gd name="connsiteY24" fmla="*/ 1174941 h 1926503"/>
                <a:gd name="connsiteX25" fmla="*/ 526094 w 1077239"/>
                <a:gd name="connsiteY25" fmla="*/ 1042165 h 1926503"/>
                <a:gd name="connsiteX26" fmla="*/ 606260 w 1077239"/>
                <a:gd name="connsiteY26" fmla="*/ 881832 h 1926503"/>
                <a:gd name="connsiteX27" fmla="*/ 668890 w 1077239"/>
                <a:gd name="connsiteY27" fmla="*/ 746551 h 1926503"/>
                <a:gd name="connsiteX28" fmla="*/ 754067 w 1077239"/>
                <a:gd name="connsiteY28" fmla="*/ 548640 h 1926503"/>
                <a:gd name="connsiteX29" fmla="*/ 789140 w 1077239"/>
                <a:gd name="connsiteY29" fmla="*/ 458452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7239" h="1926503">
                  <a:moveTo>
                    <a:pt x="789140" y="458452"/>
                  </a:moveTo>
                  <a:lnTo>
                    <a:pt x="839244" y="318161"/>
                  </a:lnTo>
                  <a:lnTo>
                    <a:pt x="886843" y="185385"/>
                  </a:lnTo>
                  <a:lnTo>
                    <a:pt x="946968" y="10020"/>
                  </a:lnTo>
                  <a:lnTo>
                    <a:pt x="1077239" y="0"/>
                  </a:lnTo>
                  <a:lnTo>
                    <a:pt x="1069723" y="405843"/>
                  </a:lnTo>
                  <a:lnTo>
                    <a:pt x="1029640" y="508556"/>
                  </a:lnTo>
                  <a:lnTo>
                    <a:pt x="941958" y="653858"/>
                  </a:lnTo>
                  <a:lnTo>
                    <a:pt x="836739" y="834233"/>
                  </a:lnTo>
                  <a:lnTo>
                    <a:pt x="731520" y="1014608"/>
                  </a:lnTo>
                  <a:lnTo>
                    <a:pt x="603755" y="1215024"/>
                  </a:lnTo>
                  <a:lnTo>
                    <a:pt x="450937" y="1440493"/>
                  </a:lnTo>
                  <a:lnTo>
                    <a:pt x="325677" y="1598321"/>
                  </a:lnTo>
                  <a:lnTo>
                    <a:pt x="180375" y="1768675"/>
                  </a:lnTo>
                  <a:lnTo>
                    <a:pt x="57620" y="1901450"/>
                  </a:lnTo>
                  <a:lnTo>
                    <a:pt x="30063" y="1923997"/>
                  </a:lnTo>
                  <a:lnTo>
                    <a:pt x="12526" y="1926503"/>
                  </a:lnTo>
                  <a:lnTo>
                    <a:pt x="0" y="1921492"/>
                  </a:lnTo>
                  <a:lnTo>
                    <a:pt x="0" y="1906461"/>
                  </a:lnTo>
                  <a:lnTo>
                    <a:pt x="22547" y="1861367"/>
                  </a:lnTo>
                  <a:lnTo>
                    <a:pt x="125261" y="1716065"/>
                  </a:lnTo>
                  <a:lnTo>
                    <a:pt x="205427" y="1598321"/>
                  </a:lnTo>
                  <a:lnTo>
                    <a:pt x="285594" y="1470555"/>
                  </a:lnTo>
                  <a:lnTo>
                    <a:pt x="383297" y="1310222"/>
                  </a:lnTo>
                  <a:lnTo>
                    <a:pt x="455948" y="1174941"/>
                  </a:lnTo>
                  <a:lnTo>
                    <a:pt x="526094" y="1042165"/>
                  </a:lnTo>
                  <a:lnTo>
                    <a:pt x="606260" y="881832"/>
                  </a:lnTo>
                  <a:lnTo>
                    <a:pt x="668890" y="746551"/>
                  </a:lnTo>
                  <a:lnTo>
                    <a:pt x="754067" y="548640"/>
                  </a:lnTo>
                  <a:lnTo>
                    <a:pt x="789140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2">
              <a:extLst>
                <a:ext uri="{FF2B5EF4-FFF2-40B4-BE49-F238E27FC236}">
                  <a16:creationId xmlns:a16="http://schemas.microsoft.com/office/drawing/2014/main" id="{92FC9781-B181-453C-B41D-9F4D2EB6A7DE}"/>
                </a:ext>
              </a:extLst>
            </p:cNvPr>
            <p:cNvSpPr/>
            <p:nvPr/>
          </p:nvSpPr>
          <p:spPr>
            <a:xfrm>
              <a:off x="3640138" y="3105150"/>
              <a:ext cx="531812" cy="620713"/>
            </a:xfrm>
            <a:custGeom>
              <a:avLst/>
              <a:gdLst>
                <a:gd name="connsiteX0" fmla="*/ 269082 w 531019"/>
                <a:gd name="connsiteY0" fmla="*/ 378619 h 621506"/>
                <a:gd name="connsiteX1" fmla="*/ 190500 w 531019"/>
                <a:gd name="connsiteY1" fmla="*/ 276225 h 621506"/>
                <a:gd name="connsiteX2" fmla="*/ 147638 w 531019"/>
                <a:gd name="connsiteY2" fmla="*/ 223838 h 621506"/>
                <a:gd name="connsiteX3" fmla="*/ 88107 w 531019"/>
                <a:gd name="connsiteY3" fmla="*/ 159544 h 621506"/>
                <a:gd name="connsiteX4" fmla="*/ 23813 w 531019"/>
                <a:gd name="connsiteY4" fmla="*/ 100013 h 621506"/>
                <a:gd name="connsiteX5" fmla="*/ 2382 w 531019"/>
                <a:gd name="connsiteY5" fmla="*/ 83344 h 621506"/>
                <a:gd name="connsiteX6" fmla="*/ 0 w 531019"/>
                <a:gd name="connsiteY6" fmla="*/ 0 h 621506"/>
                <a:gd name="connsiteX7" fmla="*/ 104775 w 531019"/>
                <a:gd name="connsiteY7" fmla="*/ 26194 h 621506"/>
                <a:gd name="connsiteX8" fmla="*/ 200025 w 531019"/>
                <a:gd name="connsiteY8" fmla="*/ 59531 h 621506"/>
                <a:gd name="connsiteX9" fmla="*/ 280988 w 531019"/>
                <a:gd name="connsiteY9" fmla="*/ 95250 h 621506"/>
                <a:gd name="connsiteX10" fmla="*/ 323850 w 531019"/>
                <a:gd name="connsiteY10" fmla="*/ 114300 h 621506"/>
                <a:gd name="connsiteX11" fmla="*/ 366713 w 531019"/>
                <a:gd name="connsiteY11" fmla="*/ 142875 h 621506"/>
                <a:gd name="connsiteX12" fmla="*/ 416719 w 531019"/>
                <a:gd name="connsiteY12" fmla="*/ 183356 h 621506"/>
                <a:gd name="connsiteX13" fmla="*/ 442913 w 531019"/>
                <a:gd name="connsiteY13" fmla="*/ 209550 h 621506"/>
                <a:gd name="connsiteX14" fmla="*/ 469107 w 531019"/>
                <a:gd name="connsiteY14" fmla="*/ 242888 h 621506"/>
                <a:gd name="connsiteX15" fmla="*/ 485775 w 531019"/>
                <a:gd name="connsiteY15" fmla="*/ 273844 h 621506"/>
                <a:gd name="connsiteX16" fmla="*/ 502444 w 531019"/>
                <a:gd name="connsiteY16" fmla="*/ 323850 h 621506"/>
                <a:gd name="connsiteX17" fmla="*/ 516732 w 531019"/>
                <a:gd name="connsiteY17" fmla="*/ 385763 h 621506"/>
                <a:gd name="connsiteX18" fmla="*/ 528638 w 531019"/>
                <a:gd name="connsiteY18" fmla="*/ 457200 h 621506"/>
                <a:gd name="connsiteX19" fmla="*/ 531019 w 531019"/>
                <a:gd name="connsiteY19" fmla="*/ 509588 h 621506"/>
                <a:gd name="connsiteX20" fmla="*/ 528638 w 531019"/>
                <a:gd name="connsiteY20" fmla="*/ 557213 h 621506"/>
                <a:gd name="connsiteX21" fmla="*/ 523875 w 531019"/>
                <a:gd name="connsiteY21" fmla="*/ 588169 h 621506"/>
                <a:gd name="connsiteX22" fmla="*/ 516732 w 531019"/>
                <a:gd name="connsiteY22" fmla="*/ 602456 h 621506"/>
                <a:gd name="connsiteX23" fmla="*/ 500063 w 531019"/>
                <a:gd name="connsiteY23" fmla="*/ 616744 h 621506"/>
                <a:gd name="connsiteX24" fmla="*/ 485775 w 531019"/>
                <a:gd name="connsiteY24" fmla="*/ 621506 h 621506"/>
                <a:gd name="connsiteX25" fmla="*/ 473869 w 531019"/>
                <a:gd name="connsiteY25" fmla="*/ 621506 h 621506"/>
                <a:gd name="connsiteX26" fmla="*/ 442913 w 531019"/>
                <a:gd name="connsiteY26" fmla="*/ 611981 h 621506"/>
                <a:gd name="connsiteX27" fmla="*/ 409575 w 531019"/>
                <a:gd name="connsiteY27" fmla="*/ 590550 h 621506"/>
                <a:gd name="connsiteX28" fmla="*/ 388144 w 531019"/>
                <a:gd name="connsiteY28" fmla="*/ 564356 h 621506"/>
                <a:gd name="connsiteX29" fmla="*/ 340519 w 531019"/>
                <a:gd name="connsiteY29" fmla="*/ 488156 h 621506"/>
                <a:gd name="connsiteX30" fmla="*/ 269082 w 531019"/>
                <a:gd name="connsiteY30" fmla="*/ 378619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1019" h="621506">
                  <a:moveTo>
                    <a:pt x="269082" y="378619"/>
                  </a:moveTo>
                  <a:lnTo>
                    <a:pt x="190500" y="276225"/>
                  </a:lnTo>
                  <a:lnTo>
                    <a:pt x="147638" y="223838"/>
                  </a:lnTo>
                  <a:lnTo>
                    <a:pt x="88107" y="159544"/>
                  </a:lnTo>
                  <a:lnTo>
                    <a:pt x="23813" y="100013"/>
                  </a:lnTo>
                  <a:lnTo>
                    <a:pt x="2382" y="83344"/>
                  </a:lnTo>
                  <a:lnTo>
                    <a:pt x="0" y="0"/>
                  </a:lnTo>
                  <a:lnTo>
                    <a:pt x="104775" y="26194"/>
                  </a:lnTo>
                  <a:lnTo>
                    <a:pt x="200025" y="59531"/>
                  </a:lnTo>
                  <a:lnTo>
                    <a:pt x="280988" y="95250"/>
                  </a:lnTo>
                  <a:lnTo>
                    <a:pt x="323850" y="114300"/>
                  </a:lnTo>
                  <a:lnTo>
                    <a:pt x="366713" y="142875"/>
                  </a:lnTo>
                  <a:lnTo>
                    <a:pt x="416719" y="183356"/>
                  </a:lnTo>
                  <a:lnTo>
                    <a:pt x="442913" y="209550"/>
                  </a:lnTo>
                  <a:lnTo>
                    <a:pt x="469107" y="242888"/>
                  </a:lnTo>
                  <a:lnTo>
                    <a:pt x="485775" y="273844"/>
                  </a:lnTo>
                  <a:lnTo>
                    <a:pt x="502444" y="323850"/>
                  </a:lnTo>
                  <a:lnTo>
                    <a:pt x="516732" y="385763"/>
                  </a:lnTo>
                  <a:lnTo>
                    <a:pt x="528638" y="457200"/>
                  </a:lnTo>
                  <a:lnTo>
                    <a:pt x="531019" y="509588"/>
                  </a:lnTo>
                  <a:lnTo>
                    <a:pt x="528638" y="557213"/>
                  </a:lnTo>
                  <a:lnTo>
                    <a:pt x="523875" y="588169"/>
                  </a:lnTo>
                  <a:lnTo>
                    <a:pt x="516732" y="602456"/>
                  </a:lnTo>
                  <a:lnTo>
                    <a:pt x="500063" y="616744"/>
                  </a:lnTo>
                  <a:lnTo>
                    <a:pt x="485775" y="621506"/>
                  </a:lnTo>
                  <a:lnTo>
                    <a:pt x="473869" y="621506"/>
                  </a:lnTo>
                  <a:lnTo>
                    <a:pt x="442913" y="611981"/>
                  </a:lnTo>
                  <a:lnTo>
                    <a:pt x="409575" y="590550"/>
                  </a:lnTo>
                  <a:lnTo>
                    <a:pt x="388144" y="564356"/>
                  </a:lnTo>
                  <a:lnTo>
                    <a:pt x="340519" y="488156"/>
                  </a:lnTo>
                  <a:lnTo>
                    <a:pt x="269082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5">
              <a:extLst>
                <a:ext uri="{FF2B5EF4-FFF2-40B4-BE49-F238E27FC236}">
                  <a16:creationId xmlns:a16="http://schemas.microsoft.com/office/drawing/2014/main" id="{B069DF61-C398-415B-8978-CA49F3F8356A}"/>
                </a:ext>
              </a:extLst>
            </p:cNvPr>
            <p:cNvSpPr/>
            <p:nvPr/>
          </p:nvSpPr>
          <p:spPr>
            <a:xfrm>
              <a:off x="4706938" y="1430338"/>
              <a:ext cx="473075" cy="1470025"/>
            </a:xfrm>
            <a:custGeom>
              <a:avLst/>
              <a:gdLst>
                <a:gd name="connsiteX0" fmla="*/ 170354 w 473484"/>
                <a:gd name="connsiteY0" fmla="*/ 1069723 h 1470556"/>
                <a:gd name="connsiteX1" fmla="*/ 172859 w 473484"/>
                <a:gd name="connsiteY1" fmla="*/ 1470556 h 1470556"/>
                <a:gd name="connsiteX2" fmla="*/ 390812 w 473484"/>
                <a:gd name="connsiteY2" fmla="*/ 1437988 h 1470556"/>
                <a:gd name="connsiteX3" fmla="*/ 393317 w 473484"/>
                <a:gd name="connsiteY3" fmla="*/ 1162416 h 1470556"/>
                <a:gd name="connsiteX4" fmla="*/ 393317 w 473484"/>
                <a:gd name="connsiteY4" fmla="*/ 804171 h 1470556"/>
                <a:gd name="connsiteX5" fmla="*/ 395823 w 473484"/>
                <a:gd name="connsiteY5" fmla="*/ 671395 h 1470556"/>
                <a:gd name="connsiteX6" fmla="*/ 393317 w 473484"/>
                <a:gd name="connsiteY6" fmla="*/ 546135 h 1470556"/>
                <a:gd name="connsiteX7" fmla="*/ 395823 w 473484"/>
                <a:gd name="connsiteY7" fmla="*/ 518578 h 1470556"/>
                <a:gd name="connsiteX8" fmla="*/ 398328 w 473484"/>
                <a:gd name="connsiteY8" fmla="*/ 475989 h 1470556"/>
                <a:gd name="connsiteX9" fmla="*/ 403338 w 473484"/>
                <a:gd name="connsiteY9" fmla="*/ 438411 h 1470556"/>
                <a:gd name="connsiteX10" fmla="*/ 418369 w 473484"/>
                <a:gd name="connsiteY10" fmla="*/ 390812 h 1470556"/>
                <a:gd name="connsiteX11" fmla="*/ 438411 w 473484"/>
                <a:gd name="connsiteY11" fmla="*/ 345719 h 1470556"/>
                <a:gd name="connsiteX12" fmla="*/ 450937 w 473484"/>
                <a:gd name="connsiteY12" fmla="*/ 325677 h 1470556"/>
                <a:gd name="connsiteX13" fmla="*/ 463463 w 473484"/>
                <a:gd name="connsiteY13" fmla="*/ 300625 h 1470556"/>
                <a:gd name="connsiteX14" fmla="*/ 470979 w 473484"/>
                <a:gd name="connsiteY14" fmla="*/ 278078 h 1470556"/>
                <a:gd name="connsiteX15" fmla="*/ 473484 w 473484"/>
                <a:gd name="connsiteY15" fmla="*/ 260542 h 1470556"/>
                <a:gd name="connsiteX16" fmla="*/ 473484 w 473484"/>
                <a:gd name="connsiteY16" fmla="*/ 260542 h 1470556"/>
                <a:gd name="connsiteX17" fmla="*/ 465968 w 473484"/>
                <a:gd name="connsiteY17" fmla="*/ 225469 h 1470556"/>
                <a:gd name="connsiteX18" fmla="*/ 450937 w 473484"/>
                <a:gd name="connsiteY18" fmla="*/ 200417 h 1470556"/>
                <a:gd name="connsiteX19" fmla="*/ 433401 w 473484"/>
                <a:gd name="connsiteY19" fmla="*/ 185386 h 1470556"/>
                <a:gd name="connsiteX20" fmla="*/ 403338 w 473484"/>
                <a:gd name="connsiteY20" fmla="*/ 160333 h 1470556"/>
                <a:gd name="connsiteX21" fmla="*/ 348224 w 473484"/>
                <a:gd name="connsiteY21" fmla="*/ 122755 h 1470556"/>
                <a:gd name="connsiteX22" fmla="*/ 293109 w 473484"/>
                <a:gd name="connsiteY22" fmla="*/ 95198 h 1470556"/>
                <a:gd name="connsiteX23" fmla="*/ 232984 w 473484"/>
                <a:gd name="connsiteY23" fmla="*/ 70146 h 1470556"/>
                <a:gd name="connsiteX24" fmla="*/ 122755 w 473484"/>
                <a:gd name="connsiteY24" fmla="*/ 32568 h 1470556"/>
                <a:gd name="connsiteX25" fmla="*/ 67641 w 473484"/>
                <a:gd name="connsiteY25" fmla="*/ 15032 h 1470556"/>
                <a:gd name="connsiteX26" fmla="*/ 40083 w 473484"/>
                <a:gd name="connsiteY26" fmla="*/ 7516 h 1470556"/>
                <a:gd name="connsiteX27" fmla="*/ 22547 w 473484"/>
                <a:gd name="connsiteY27" fmla="*/ 0 h 1470556"/>
                <a:gd name="connsiteX28" fmla="*/ 12526 w 473484"/>
                <a:gd name="connsiteY28" fmla="*/ 0 h 1470556"/>
                <a:gd name="connsiteX29" fmla="*/ 2505 w 473484"/>
                <a:gd name="connsiteY29" fmla="*/ 5011 h 1470556"/>
                <a:gd name="connsiteX30" fmla="*/ 0 w 473484"/>
                <a:gd name="connsiteY30" fmla="*/ 22547 h 1470556"/>
                <a:gd name="connsiteX31" fmla="*/ 12526 w 473484"/>
                <a:gd name="connsiteY31" fmla="*/ 52610 h 1470556"/>
                <a:gd name="connsiteX32" fmla="*/ 37578 w 473484"/>
                <a:gd name="connsiteY32" fmla="*/ 80167 h 1470556"/>
                <a:gd name="connsiteX33" fmla="*/ 62630 w 473484"/>
                <a:gd name="connsiteY33" fmla="*/ 110229 h 1470556"/>
                <a:gd name="connsiteX34" fmla="*/ 85177 w 473484"/>
                <a:gd name="connsiteY34" fmla="*/ 142797 h 1470556"/>
                <a:gd name="connsiteX35" fmla="*/ 115240 w 473484"/>
                <a:gd name="connsiteY35" fmla="*/ 192901 h 1470556"/>
                <a:gd name="connsiteX36" fmla="*/ 137786 w 473484"/>
                <a:gd name="connsiteY36" fmla="*/ 245510 h 1470556"/>
                <a:gd name="connsiteX37" fmla="*/ 152818 w 473484"/>
                <a:gd name="connsiteY37" fmla="*/ 285594 h 1470556"/>
                <a:gd name="connsiteX38" fmla="*/ 167849 w 473484"/>
                <a:gd name="connsiteY38" fmla="*/ 358245 h 1470556"/>
                <a:gd name="connsiteX39" fmla="*/ 172859 w 473484"/>
                <a:gd name="connsiteY39" fmla="*/ 438411 h 1470556"/>
                <a:gd name="connsiteX40" fmla="*/ 170354 w 473484"/>
                <a:gd name="connsiteY40" fmla="*/ 739036 h 1470556"/>
                <a:gd name="connsiteX41" fmla="*/ 170354 w 473484"/>
                <a:gd name="connsiteY41" fmla="*/ 1069723 h 147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484" h="1470556">
                  <a:moveTo>
                    <a:pt x="170354" y="1069723"/>
                  </a:moveTo>
                  <a:lnTo>
                    <a:pt x="172859" y="1470556"/>
                  </a:lnTo>
                  <a:lnTo>
                    <a:pt x="390812" y="1437988"/>
                  </a:lnTo>
                  <a:lnTo>
                    <a:pt x="393317" y="1162416"/>
                  </a:lnTo>
                  <a:lnTo>
                    <a:pt x="393317" y="804171"/>
                  </a:lnTo>
                  <a:cubicBezTo>
                    <a:pt x="394152" y="759912"/>
                    <a:pt x="394988" y="715654"/>
                    <a:pt x="395823" y="671395"/>
                  </a:cubicBezTo>
                  <a:cubicBezTo>
                    <a:pt x="394988" y="629642"/>
                    <a:pt x="394152" y="587888"/>
                    <a:pt x="393317" y="546135"/>
                  </a:cubicBezTo>
                  <a:lnTo>
                    <a:pt x="395823" y="518578"/>
                  </a:lnTo>
                  <a:lnTo>
                    <a:pt x="398328" y="475989"/>
                  </a:lnTo>
                  <a:lnTo>
                    <a:pt x="403338" y="438411"/>
                  </a:lnTo>
                  <a:lnTo>
                    <a:pt x="418369" y="390812"/>
                  </a:lnTo>
                  <a:lnTo>
                    <a:pt x="438411" y="345719"/>
                  </a:lnTo>
                  <a:lnTo>
                    <a:pt x="450937" y="325677"/>
                  </a:lnTo>
                  <a:lnTo>
                    <a:pt x="463463" y="300625"/>
                  </a:lnTo>
                  <a:lnTo>
                    <a:pt x="470979" y="278078"/>
                  </a:lnTo>
                  <a:lnTo>
                    <a:pt x="473484" y="260542"/>
                  </a:lnTo>
                  <a:lnTo>
                    <a:pt x="473484" y="260542"/>
                  </a:lnTo>
                  <a:lnTo>
                    <a:pt x="465968" y="225469"/>
                  </a:lnTo>
                  <a:lnTo>
                    <a:pt x="450937" y="200417"/>
                  </a:lnTo>
                  <a:lnTo>
                    <a:pt x="433401" y="185386"/>
                  </a:lnTo>
                  <a:lnTo>
                    <a:pt x="403338" y="160333"/>
                  </a:lnTo>
                  <a:lnTo>
                    <a:pt x="348224" y="122755"/>
                  </a:lnTo>
                  <a:lnTo>
                    <a:pt x="293109" y="95198"/>
                  </a:lnTo>
                  <a:lnTo>
                    <a:pt x="232984" y="70146"/>
                  </a:lnTo>
                  <a:lnTo>
                    <a:pt x="122755" y="32568"/>
                  </a:lnTo>
                  <a:lnTo>
                    <a:pt x="67641" y="15032"/>
                  </a:lnTo>
                  <a:lnTo>
                    <a:pt x="40083" y="7516"/>
                  </a:lnTo>
                  <a:lnTo>
                    <a:pt x="22547" y="0"/>
                  </a:lnTo>
                  <a:lnTo>
                    <a:pt x="12526" y="0"/>
                  </a:lnTo>
                  <a:lnTo>
                    <a:pt x="2505" y="5011"/>
                  </a:lnTo>
                  <a:lnTo>
                    <a:pt x="0" y="22547"/>
                  </a:lnTo>
                  <a:lnTo>
                    <a:pt x="12526" y="52610"/>
                  </a:lnTo>
                  <a:lnTo>
                    <a:pt x="37578" y="80167"/>
                  </a:lnTo>
                  <a:lnTo>
                    <a:pt x="62630" y="110229"/>
                  </a:lnTo>
                  <a:lnTo>
                    <a:pt x="85177" y="142797"/>
                  </a:lnTo>
                  <a:lnTo>
                    <a:pt x="115240" y="192901"/>
                  </a:lnTo>
                  <a:lnTo>
                    <a:pt x="137786" y="245510"/>
                  </a:lnTo>
                  <a:lnTo>
                    <a:pt x="152818" y="285594"/>
                  </a:lnTo>
                  <a:lnTo>
                    <a:pt x="167849" y="358245"/>
                  </a:lnTo>
                  <a:lnTo>
                    <a:pt x="172859" y="438411"/>
                  </a:lnTo>
                  <a:lnTo>
                    <a:pt x="170354" y="739036"/>
                  </a:lnTo>
                  <a:lnTo>
                    <a:pt x="170354" y="10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6">
              <a:extLst>
                <a:ext uri="{FF2B5EF4-FFF2-40B4-BE49-F238E27FC236}">
                  <a16:creationId xmlns:a16="http://schemas.microsoft.com/office/drawing/2014/main" id="{F3EBDFAF-D27D-451E-8245-5D67A4C6CCE8}"/>
                </a:ext>
              </a:extLst>
            </p:cNvPr>
            <p:cNvSpPr/>
            <p:nvPr/>
          </p:nvSpPr>
          <p:spPr>
            <a:xfrm>
              <a:off x="4171950" y="2651125"/>
              <a:ext cx="1514475" cy="387350"/>
            </a:xfrm>
            <a:custGeom>
              <a:avLst/>
              <a:gdLst>
                <a:gd name="connsiteX0" fmla="*/ 1197488 w 1515649"/>
                <a:gd name="connsiteY0" fmla="*/ 253026 h 388307"/>
                <a:gd name="connsiteX1" fmla="*/ 982041 w 1515649"/>
                <a:gd name="connsiteY1" fmla="*/ 293109 h 388307"/>
                <a:gd name="connsiteX2" fmla="*/ 731520 w 1515649"/>
                <a:gd name="connsiteY2" fmla="*/ 335698 h 388307"/>
                <a:gd name="connsiteX3" fmla="*/ 551145 w 1515649"/>
                <a:gd name="connsiteY3" fmla="*/ 363255 h 388307"/>
                <a:gd name="connsiteX4" fmla="*/ 448432 w 1515649"/>
                <a:gd name="connsiteY4" fmla="*/ 378286 h 388307"/>
                <a:gd name="connsiteX5" fmla="*/ 398328 w 1515649"/>
                <a:gd name="connsiteY5" fmla="*/ 385802 h 388307"/>
                <a:gd name="connsiteX6" fmla="*/ 360750 w 1515649"/>
                <a:gd name="connsiteY6" fmla="*/ 388307 h 388307"/>
                <a:gd name="connsiteX7" fmla="*/ 323172 w 1515649"/>
                <a:gd name="connsiteY7" fmla="*/ 385802 h 388307"/>
                <a:gd name="connsiteX8" fmla="*/ 283088 w 1515649"/>
                <a:gd name="connsiteY8" fmla="*/ 380792 h 388307"/>
                <a:gd name="connsiteX9" fmla="*/ 245510 w 1515649"/>
                <a:gd name="connsiteY9" fmla="*/ 370771 h 388307"/>
                <a:gd name="connsiteX10" fmla="*/ 190396 w 1515649"/>
                <a:gd name="connsiteY10" fmla="*/ 348224 h 388307"/>
                <a:gd name="connsiteX11" fmla="*/ 142797 w 1515649"/>
                <a:gd name="connsiteY11" fmla="*/ 323172 h 388307"/>
                <a:gd name="connsiteX12" fmla="*/ 82672 w 1515649"/>
                <a:gd name="connsiteY12" fmla="*/ 283089 h 388307"/>
                <a:gd name="connsiteX13" fmla="*/ 40083 w 1515649"/>
                <a:gd name="connsiteY13" fmla="*/ 248016 h 388307"/>
                <a:gd name="connsiteX14" fmla="*/ 22547 w 1515649"/>
                <a:gd name="connsiteY14" fmla="*/ 232985 h 388307"/>
                <a:gd name="connsiteX15" fmla="*/ 15031 w 1515649"/>
                <a:gd name="connsiteY15" fmla="*/ 222964 h 388307"/>
                <a:gd name="connsiteX16" fmla="*/ 5011 w 1515649"/>
                <a:gd name="connsiteY16" fmla="*/ 202922 h 388307"/>
                <a:gd name="connsiteX17" fmla="*/ 0 w 1515649"/>
                <a:gd name="connsiteY17" fmla="*/ 185386 h 388307"/>
                <a:gd name="connsiteX18" fmla="*/ 0 w 1515649"/>
                <a:gd name="connsiteY18" fmla="*/ 172860 h 388307"/>
                <a:gd name="connsiteX19" fmla="*/ 7516 w 1515649"/>
                <a:gd name="connsiteY19" fmla="*/ 165344 h 388307"/>
                <a:gd name="connsiteX20" fmla="*/ 20042 w 1515649"/>
                <a:gd name="connsiteY20" fmla="*/ 165344 h 388307"/>
                <a:gd name="connsiteX21" fmla="*/ 55115 w 1515649"/>
                <a:gd name="connsiteY21" fmla="*/ 175365 h 388307"/>
                <a:gd name="connsiteX22" fmla="*/ 92693 w 1515649"/>
                <a:gd name="connsiteY22" fmla="*/ 187891 h 388307"/>
                <a:gd name="connsiteX23" fmla="*/ 130271 w 1515649"/>
                <a:gd name="connsiteY23" fmla="*/ 200417 h 388307"/>
                <a:gd name="connsiteX24" fmla="*/ 175365 w 1515649"/>
                <a:gd name="connsiteY24" fmla="*/ 210438 h 388307"/>
                <a:gd name="connsiteX25" fmla="*/ 230479 w 1515649"/>
                <a:gd name="connsiteY25" fmla="*/ 217953 h 388307"/>
                <a:gd name="connsiteX26" fmla="*/ 283088 w 1515649"/>
                <a:gd name="connsiteY26" fmla="*/ 220458 h 388307"/>
                <a:gd name="connsiteX27" fmla="*/ 328182 w 1515649"/>
                <a:gd name="connsiteY27" fmla="*/ 217953 h 388307"/>
                <a:gd name="connsiteX28" fmla="*/ 438411 w 1515649"/>
                <a:gd name="connsiteY28" fmla="*/ 202922 h 388307"/>
                <a:gd name="connsiteX29" fmla="*/ 591229 w 1515649"/>
                <a:gd name="connsiteY29" fmla="*/ 177870 h 388307"/>
                <a:gd name="connsiteX30" fmla="*/ 724005 w 1515649"/>
                <a:gd name="connsiteY30" fmla="*/ 152818 h 388307"/>
                <a:gd name="connsiteX31" fmla="*/ 911895 w 1515649"/>
                <a:gd name="connsiteY31" fmla="*/ 115240 h 388307"/>
                <a:gd name="connsiteX32" fmla="*/ 997072 w 1515649"/>
                <a:gd name="connsiteY32" fmla="*/ 100209 h 388307"/>
                <a:gd name="connsiteX33" fmla="*/ 1057197 w 1515649"/>
                <a:gd name="connsiteY33" fmla="*/ 82672 h 388307"/>
                <a:gd name="connsiteX34" fmla="*/ 1114817 w 1515649"/>
                <a:gd name="connsiteY34" fmla="*/ 60125 h 388307"/>
                <a:gd name="connsiteX35" fmla="*/ 1169931 w 1515649"/>
                <a:gd name="connsiteY35" fmla="*/ 32568 h 388307"/>
                <a:gd name="connsiteX36" fmla="*/ 1222540 w 1515649"/>
                <a:gd name="connsiteY36" fmla="*/ 7516 h 388307"/>
                <a:gd name="connsiteX37" fmla="*/ 1247592 w 1515649"/>
                <a:gd name="connsiteY37" fmla="*/ 0 h 388307"/>
                <a:gd name="connsiteX38" fmla="*/ 1267634 w 1515649"/>
                <a:gd name="connsiteY38" fmla="*/ 0 h 388307"/>
                <a:gd name="connsiteX39" fmla="*/ 1320243 w 1515649"/>
                <a:gd name="connsiteY39" fmla="*/ 7516 h 388307"/>
                <a:gd name="connsiteX40" fmla="*/ 1387884 w 1515649"/>
                <a:gd name="connsiteY40" fmla="*/ 25052 h 388307"/>
                <a:gd name="connsiteX41" fmla="*/ 1440493 w 1515649"/>
                <a:gd name="connsiteY41" fmla="*/ 42589 h 388307"/>
                <a:gd name="connsiteX42" fmla="*/ 1480577 w 1515649"/>
                <a:gd name="connsiteY42" fmla="*/ 62631 h 388307"/>
                <a:gd name="connsiteX43" fmla="*/ 1498113 w 1515649"/>
                <a:gd name="connsiteY43" fmla="*/ 77662 h 388307"/>
                <a:gd name="connsiteX44" fmla="*/ 1510639 w 1515649"/>
                <a:gd name="connsiteY44" fmla="*/ 92693 h 388307"/>
                <a:gd name="connsiteX45" fmla="*/ 1515649 w 1515649"/>
                <a:gd name="connsiteY45" fmla="*/ 107724 h 388307"/>
                <a:gd name="connsiteX46" fmla="*/ 1515649 w 1515649"/>
                <a:gd name="connsiteY46" fmla="*/ 127766 h 388307"/>
                <a:gd name="connsiteX47" fmla="*/ 1510639 w 1515649"/>
                <a:gd name="connsiteY47" fmla="*/ 145302 h 388307"/>
                <a:gd name="connsiteX48" fmla="*/ 1495608 w 1515649"/>
                <a:gd name="connsiteY48" fmla="*/ 172860 h 388307"/>
                <a:gd name="connsiteX49" fmla="*/ 1478071 w 1515649"/>
                <a:gd name="connsiteY49" fmla="*/ 192901 h 388307"/>
                <a:gd name="connsiteX50" fmla="*/ 1463040 w 1515649"/>
                <a:gd name="connsiteY50" fmla="*/ 202922 h 388307"/>
                <a:gd name="connsiteX51" fmla="*/ 1397905 w 1515649"/>
                <a:gd name="connsiteY51" fmla="*/ 215448 h 388307"/>
                <a:gd name="connsiteX52" fmla="*/ 1197488 w 1515649"/>
                <a:gd name="connsiteY52" fmla="*/ 253026 h 38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15649" h="388307">
                  <a:moveTo>
                    <a:pt x="1197488" y="253026"/>
                  </a:moveTo>
                  <a:lnTo>
                    <a:pt x="982041" y="293109"/>
                  </a:lnTo>
                  <a:lnTo>
                    <a:pt x="731520" y="335698"/>
                  </a:lnTo>
                  <a:lnTo>
                    <a:pt x="551145" y="363255"/>
                  </a:lnTo>
                  <a:lnTo>
                    <a:pt x="448432" y="378286"/>
                  </a:lnTo>
                  <a:lnTo>
                    <a:pt x="398328" y="385802"/>
                  </a:lnTo>
                  <a:lnTo>
                    <a:pt x="360750" y="388307"/>
                  </a:lnTo>
                  <a:lnTo>
                    <a:pt x="323172" y="385802"/>
                  </a:lnTo>
                  <a:lnTo>
                    <a:pt x="283088" y="380792"/>
                  </a:lnTo>
                  <a:lnTo>
                    <a:pt x="245510" y="370771"/>
                  </a:lnTo>
                  <a:lnTo>
                    <a:pt x="190396" y="348224"/>
                  </a:lnTo>
                  <a:lnTo>
                    <a:pt x="142797" y="323172"/>
                  </a:lnTo>
                  <a:lnTo>
                    <a:pt x="82672" y="283089"/>
                  </a:lnTo>
                  <a:lnTo>
                    <a:pt x="40083" y="248016"/>
                  </a:lnTo>
                  <a:lnTo>
                    <a:pt x="22547" y="232985"/>
                  </a:lnTo>
                  <a:lnTo>
                    <a:pt x="15031" y="222964"/>
                  </a:lnTo>
                  <a:lnTo>
                    <a:pt x="5011" y="202922"/>
                  </a:lnTo>
                  <a:lnTo>
                    <a:pt x="0" y="185386"/>
                  </a:lnTo>
                  <a:lnTo>
                    <a:pt x="0" y="172860"/>
                  </a:lnTo>
                  <a:lnTo>
                    <a:pt x="7516" y="165344"/>
                  </a:lnTo>
                  <a:lnTo>
                    <a:pt x="20042" y="165344"/>
                  </a:lnTo>
                  <a:lnTo>
                    <a:pt x="55115" y="175365"/>
                  </a:lnTo>
                  <a:lnTo>
                    <a:pt x="92693" y="187891"/>
                  </a:lnTo>
                  <a:lnTo>
                    <a:pt x="130271" y="200417"/>
                  </a:lnTo>
                  <a:lnTo>
                    <a:pt x="175365" y="210438"/>
                  </a:lnTo>
                  <a:lnTo>
                    <a:pt x="230479" y="217953"/>
                  </a:lnTo>
                  <a:lnTo>
                    <a:pt x="283088" y="220458"/>
                  </a:lnTo>
                  <a:lnTo>
                    <a:pt x="328182" y="217953"/>
                  </a:lnTo>
                  <a:lnTo>
                    <a:pt x="438411" y="202922"/>
                  </a:lnTo>
                  <a:lnTo>
                    <a:pt x="591229" y="177870"/>
                  </a:lnTo>
                  <a:lnTo>
                    <a:pt x="724005" y="152818"/>
                  </a:lnTo>
                  <a:lnTo>
                    <a:pt x="911895" y="115240"/>
                  </a:lnTo>
                  <a:lnTo>
                    <a:pt x="997072" y="100209"/>
                  </a:lnTo>
                  <a:lnTo>
                    <a:pt x="1057197" y="82672"/>
                  </a:lnTo>
                  <a:lnTo>
                    <a:pt x="1114817" y="60125"/>
                  </a:lnTo>
                  <a:lnTo>
                    <a:pt x="1169931" y="32568"/>
                  </a:lnTo>
                  <a:lnTo>
                    <a:pt x="1222540" y="7516"/>
                  </a:lnTo>
                  <a:lnTo>
                    <a:pt x="1247592" y="0"/>
                  </a:lnTo>
                  <a:lnTo>
                    <a:pt x="1267634" y="0"/>
                  </a:lnTo>
                  <a:lnTo>
                    <a:pt x="1320243" y="7516"/>
                  </a:lnTo>
                  <a:lnTo>
                    <a:pt x="1387884" y="25052"/>
                  </a:lnTo>
                  <a:lnTo>
                    <a:pt x="1440493" y="42589"/>
                  </a:lnTo>
                  <a:lnTo>
                    <a:pt x="1480577" y="62631"/>
                  </a:lnTo>
                  <a:lnTo>
                    <a:pt x="1498113" y="77662"/>
                  </a:lnTo>
                  <a:lnTo>
                    <a:pt x="1510639" y="92693"/>
                  </a:lnTo>
                  <a:lnTo>
                    <a:pt x="1515649" y="107724"/>
                  </a:lnTo>
                  <a:lnTo>
                    <a:pt x="1515649" y="127766"/>
                  </a:lnTo>
                  <a:lnTo>
                    <a:pt x="1510639" y="145302"/>
                  </a:lnTo>
                  <a:lnTo>
                    <a:pt x="1495608" y="172860"/>
                  </a:lnTo>
                  <a:lnTo>
                    <a:pt x="1478071" y="192901"/>
                  </a:lnTo>
                  <a:lnTo>
                    <a:pt x="1463040" y="202922"/>
                  </a:lnTo>
                  <a:lnTo>
                    <a:pt x="1397905" y="215448"/>
                  </a:lnTo>
                  <a:lnTo>
                    <a:pt x="1197488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8">
              <a:extLst>
                <a:ext uri="{FF2B5EF4-FFF2-40B4-BE49-F238E27FC236}">
                  <a16:creationId xmlns:a16="http://schemas.microsoft.com/office/drawing/2014/main" id="{ADE68AD3-FAC4-4EBB-A2A0-C8A9D7FD43C0}"/>
                </a:ext>
              </a:extLst>
            </p:cNvPr>
            <p:cNvSpPr/>
            <p:nvPr/>
          </p:nvSpPr>
          <p:spPr>
            <a:xfrm>
              <a:off x="4376738" y="3232150"/>
              <a:ext cx="1343025" cy="876300"/>
            </a:xfrm>
            <a:custGeom>
              <a:avLst/>
              <a:gdLst>
                <a:gd name="connsiteX0" fmla="*/ 663879 w 1342790"/>
                <a:gd name="connsiteY0" fmla="*/ 248015 h 876822"/>
                <a:gd name="connsiteX1" fmla="*/ 891853 w 1342790"/>
                <a:gd name="connsiteY1" fmla="*/ 205427 h 876822"/>
                <a:gd name="connsiteX2" fmla="*/ 934442 w 1342790"/>
                <a:gd name="connsiteY2" fmla="*/ 200417 h 876822"/>
                <a:gd name="connsiteX3" fmla="*/ 946968 w 1342790"/>
                <a:gd name="connsiteY3" fmla="*/ 200417 h 876822"/>
                <a:gd name="connsiteX4" fmla="*/ 959494 w 1342790"/>
                <a:gd name="connsiteY4" fmla="*/ 205427 h 876822"/>
                <a:gd name="connsiteX5" fmla="*/ 972020 w 1342790"/>
                <a:gd name="connsiteY5" fmla="*/ 212943 h 876822"/>
                <a:gd name="connsiteX6" fmla="*/ 984546 w 1342790"/>
                <a:gd name="connsiteY6" fmla="*/ 227974 h 876822"/>
                <a:gd name="connsiteX7" fmla="*/ 989556 w 1342790"/>
                <a:gd name="connsiteY7" fmla="*/ 240500 h 876822"/>
                <a:gd name="connsiteX8" fmla="*/ 992061 w 1342790"/>
                <a:gd name="connsiteY8" fmla="*/ 260541 h 876822"/>
                <a:gd name="connsiteX9" fmla="*/ 989556 w 1342790"/>
                <a:gd name="connsiteY9" fmla="*/ 283088 h 876822"/>
                <a:gd name="connsiteX10" fmla="*/ 954483 w 1342790"/>
                <a:gd name="connsiteY10" fmla="*/ 496031 h 876822"/>
                <a:gd name="connsiteX11" fmla="*/ 921916 w 1342790"/>
                <a:gd name="connsiteY11" fmla="*/ 698952 h 876822"/>
                <a:gd name="connsiteX12" fmla="*/ 914400 w 1342790"/>
                <a:gd name="connsiteY12" fmla="*/ 846760 h 876822"/>
                <a:gd name="connsiteX13" fmla="*/ 916905 w 1342790"/>
                <a:gd name="connsiteY13" fmla="*/ 859286 h 876822"/>
                <a:gd name="connsiteX14" fmla="*/ 949473 w 1342790"/>
                <a:gd name="connsiteY14" fmla="*/ 869306 h 876822"/>
                <a:gd name="connsiteX15" fmla="*/ 977030 w 1342790"/>
                <a:gd name="connsiteY15" fmla="*/ 876822 h 876822"/>
                <a:gd name="connsiteX16" fmla="*/ 989556 w 1342790"/>
                <a:gd name="connsiteY16" fmla="*/ 876822 h 876822"/>
                <a:gd name="connsiteX17" fmla="*/ 1004587 w 1342790"/>
                <a:gd name="connsiteY17" fmla="*/ 876822 h 876822"/>
                <a:gd name="connsiteX18" fmla="*/ 1029639 w 1342790"/>
                <a:gd name="connsiteY18" fmla="*/ 866801 h 876822"/>
                <a:gd name="connsiteX19" fmla="*/ 1052186 w 1342790"/>
                <a:gd name="connsiteY19" fmla="*/ 849265 h 876822"/>
                <a:gd name="connsiteX20" fmla="*/ 1077238 w 1342790"/>
                <a:gd name="connsiteY20" fmla="*/ 814192 h 876822"/>
                <a:gd name="connsiteX21" fmla="*/ 1102290 w 1342790"/>
                <a:gd name="connsiteY21" fmla="*/ 766593 h 876822"/>
                <a:gd name="connsiteX22" fmla="*/ 1119827 w 1342790"/>
                <a:gd name="connsiteY22" fmla="*/ 711478 h 876822"/>
                <a:gd name="connsiteX23" fmla="*/ 1162415 w 1342790"/>
                <a:gd name="connsiteY23" fmla="*/ 591229 h 876822"/>
                <a:gd name="connsiteX24" fmla="*/ 1207509 w 1342790"/>
                <a:gd name="connsiteY24" fmla="*/ 463463 h 876822"/>
                <a:gd name="connsiteX25" fmla="*/ 1240077 w 1342790"/>
                <a:gd name="connsiteY25" fmla="*/ 375781 h 876822"/>
                <a:gd name="connsiteX26" fmla="*/ 1257613 w 1342790"/>
                <a:gd name="connsiteY26" fmla="*/ 348224 h 876822"/>
                <a:gd name="connsiteX27" fmla="*/ 1292686 w 1342790"/>
                <a:gd name="connsiteY27" fmla="*/ 303130 h 876822"/>
                <a:gd name="connsiteX28" fmla="*/ 1320243 w 1342790"/>
                <a:gd name="connsiteY28" fmla="*/ 273067 h 876822"/>
                <a:gd name="connsiteX29" fmla="*/ 1335274 w 1342790"/>
                <a:gd name="connsiteY29" fmla="*/ 258036 h 876822"/>
                <a:gd name="connsiteX30" fmla="*/ 1342790 w 1342790"/>
                <a:gd name="connsiteY30" fmla="*/ 237995 h 876822"/>
                <a:gd name="connsiteX31" fmla="*/ 1340285 w 1342790"/>
                <a:gd name="connsiteY31" fmla="*/ 215448 h 876822"/>
                <a:gd name="connsiteX32" fmla="*/ 1340285 w 1342790"/>
                <a:gd name="connsiteY32" fmla="*/ 202922 h 876822"/>
                <a:gd name="connsiteX33" fmla="*/ 1327759 w 1342790"/>
                <a:gd name="connsiteY33" fmla="*/ 177870 h 876822"/>
                <a:gd name="connsiteX34" fmla="*/ 1310222 w 1342790"/>
                <a:gd name="connsiteY34" fmla="*/ 152818 h 876822"/>
                <a:gd name="connsiteX35" fmla="*/ 1275150 w 1342790"/>
                <a:gd name="connsiteY35" fmla="*/ 117745 h 876822"/>
                <a:gd name="connsiteX36" fmla="*/ 1217530 w 1342790"/>
                <a:gd name="connsiteY36" fmla="*/ 77661 h 876822"/>
                <a:gd name="connsiteX37" fmla="*/ 1134858 w 1342790"/>
                <a:gd name="connsiteY37" fmla="*/ 27557 h 876822"/>
                <a:gd name="connsiteX38" fmla="*/ 1087259 w 1342790"/>
                <a:gd name="connsiteY38" fmla="*/ 5010 h 876822"/>
                <a:gd name="connsiteX39" fmla="*/ 1074733 w 1342790"/>
                <a:gd name="connsiteY39" fmla="*/ 0 h 876822"/>
                <a:gd name="connsiteX40" fmla="*/ 1062207 w 1342790"/>
                <a:gd name="connsiteY40" fmla="*/ 0 h 876822"/>
                <a:gd name="connsiteX41" fmla="*/ 1017113 w 1342790"/>
                <a:gd name="connsiteY41" fmla="*/ 10021 h 876822"/>
                <a:gd name="connsiteX42" fmla="*/ 929431 w 1342790"/>
                <a:gd name="connsiteY42" fmla="*/ 40083 h 876822"/>
                <a:gd name="connsiteX43" fmla="*/ 911895 w 1342790"/>
                <a:gd name="connsiteY43" fmla="*/ 47599 h 876822"/>
                <a:gd name="connsiteX44" fmla="*/ 716489 w 1342790"/>
                <a:gd name="connsiteY44" fmla="*/ 80167 h 876822"/>
                <a:gd name="connsiteX45" fmla="*/ 303130 w 1342790"/>
                <a:gd name="connsiteY45" fmla="*/ 147807 h 876822"/>
                <a:gd name="connsiteX46" fmla="*/ 147807 w 1342790"/>
                <a:gd name="connsiteY46" fmla="*/ 170354 h 876822"/>
                <a:gd name="connsiteX47" fmla="*/ 0 w 1342790"/>
                <a:gd name="connsiteY47" fmla="*/ 180375 h 876822"/>
                <a:gd name="connsiteX48" fmla="*/ 65135 w 1342790"/>
                <a:gd name="connsiteY48" fmla="*/ 343213 h 876822"/>
                <a:gd name="connsiteX49" fmla="*/ 320666 w 1342790"/>
                <a:gd name="connsiteY49" fmla="*/ 305635 h 876822"/>
                <a:gd name="connsiteX50" fmla="*/ 663879 w 1342790"/>
                <a:gd name="connsiteY50" fmla="*/ 248015 h 87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42790" h="876822">
                  <a:moveTo>
                    <a:pt x="663879" y="248015"/>
                  </a:moveTo>
                  <a:lnTo>
                    <a:pt x="891853" y="205427"/>
                  </a:lnTo>
                  <a:lnTo>
                    <a:pt x="934442" y="200417"/>
                  </a:lnTo>
                  <a:lnTo>
                    <a:pt x="946968" y="200417"/>
                  </a:lnTo>
                  <a:lnTo>
                    <a:pt x="959494" y="205427"/>
                  </a:lnTo>
                  <a:lnTo>
                    <a:pt x="972020" y="212943"/>
                  </a:lnTo>
                  <a:lnTo>
                    <a:pt x="984546" y="227974"/>
                  </a:lnTo>
                  <a:lnTo>
                    <a:pt x="989556" y="240500"/>
                  </a:lnTo>
                  <a:lnTo>
                    <a:pt x="992061" y="260541"/>
                  </a:lnTo>
                  <a:lnTo>
                    <a:pt x="989556" y="283088"/>
                  </a:lnTo>
                  <a:lnTo>
                    <a:pt x="954483" y="496031"/>
                  </a:lnTo>
                  <a:lnTo>
                    <a:pt x="921916" y="698952"/>
                  </a:lnTo>
                  <a:lnTo>
                    <a:pt x="914400" y="846760"/>
                  </a:lnTo>
                  <a:lnTo>
                    <a:pt x="916905" y="859286"/>
                  </a:lnTo>
                  <a:lnTo>
                    <a:pt x="949473" y="869306"/>
                  </a:lnTo>
                  <a:lnTo>
                    <a:pt x="977030" y="876822"/>
                  </a:lnTo>
                  <a:lnTo>
                    <a:pt x="989556" y="876822"/>
                  </a:lnTo>
                  <a:lnTo>
                    <a:pt x="1004587" y="876822"/>
                  </a:lnTo>
                  <a:lnTo>
                    <a:pt x="1029639" y="866801"/>
                  </a:lnTo>
                  <a:lnTo>
                    <a:pt x="1052186" y="849265"/>
                  </a:lnTo>
                  <a:lnTo>
                    <a:pt x="1077238" y="814192"/>
                  </a:lnTo>
                  <a:lnTo>
                    <a:pt x="1102290" y="766593"/>
                  </a:lnTo>
                  <a:lnTo>
                    <a:pt x="1119827" y="711478"/>
                  </a:lnTo>
                  <a:lnTo>
                    <a:pt x="1162415" y="591229"/>
                  </a:lnTo>
                  <a:lnTo>
                    <a:pt x="1207509" y="463463"/>
                  </a:lnTo>
                  <a:lnTo>
                    <a:pt x="1240077" y="375781"/>
                  </a:lnTo>
                  <a:lnTo>
                    <a:pt x="1257613" y="348224"/>
                  </a:lnTo>
                  <a:lnTo>
                    <a:pt x="1292686" y="303130"/>
                  </a:lnTo>
                  <a:lnTo>
                    <a:pt x="1320243" y="273067"/>
                  </a:lnTo>
                  <a:lnTo>
                    <a:pt x="1335274" y="258036"/>
                  </a:lnTo>
                  <a:lnTo>
                    <a:pt x="1342790" y="237995"/>
                  </a:lnTo>
                  <a:lnTo>
                    <a:pt x="1340285" y="215448"/>
                  </a:lnTo>
                  <a:lnTo>
                    <a:pt x="1340285" y="202922"/>
                  </a:lnTo>
                  <a:lnTo>
                    <a:pt x="1327759" y="177870"/>
                  </a:lnTo>
                  <a:lnTo>
                    <a:pt x="1310222" y="152818"/>
                  </a:lnTo>
                  <a:lnTo>
                    <a:pt x="1275150" y="117745"/>
                  </a:lnTo>
                  <a:lnTo>
                    <a:pt x="1217530" y="77661"/>
                  </a:lnTo>
                  <a:lnTo>
                    <a:pt x="1134858" y="27557"/>
                  </a:lnTo>
                  <a:lnTo>
                    <a:pt x="1087259" y="5010"/>
                  </a:lnTo>
                  <a:lnTo>
                    <a:pt x="1074733" y="0"/>
                  </a:lnTo>
                  <a:lnTo>
                    <a:pt x="1062207" y="0"/>
                  </a:lnTo>
                  <a:lnTo>
                    <a:pt x="1017113" y="10021"/>
                  </a:lnTo>
                  <a:lnTo>
                    <a:pt x="929431" y="40083"/>
                  </a:lnTo>
                  <a:lnTo>
                    <a:pt x="911895" y="47599"/>
                  </a:lnTo>
                  <a:lnTo>
                    <a:pt x="716489" y="80167"/>
                  </a:lnTo>
                  <a:lnTo>
                    <a:pt x="303130" y="147807"/>
                  </a:lnTo>
                  <a:lnTo>
                    <a:pt x="147807" y="170354"/>
                  </a:lnTo>
                  <a:lnTo>
                    <a:pt x="0" y="180375"/>
                  </a:lnTo>
                  <a:lnTo>
                    <a:pt x="65135" y="343213"/>
                  </a:lnTo>
                  <a:lnTo>
                    <a:pt x="320666" y="305635"/>
                  </a:lnTo>
                  <a:lnTo>
                    <a:pt x="663879" y="2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69">
              <a:extLst>
                <a:ext uri="{FF2B5EF4-FFF2-40B4-BE49-F238E27FC236}">
                  <a16:creationId xmlns:a16="http://schemas.microsoft.com/office/drawing/2014/main" id="{F10D86BE-0E50-406F-9B1E-4849B63F8419}"/>
                </a:ext>
              </a:extLst>
            </p:cNvPr>
            <p:cNvSpPr/>
            <p:nvPr/>
          </p:nvSpPr>
          <p:spPr>
            <a:xfrm>
              <a:off x="4494213" y="3895725"/>
              <a:ext cx="871537" cy="265113"/>
            </a:xfrm>
            <a:custGeom>
              <a:avLst/>
              <a:gdLst>
                <a:gd name="connsiteX0" fmla="*/ 578702 w 871811"/>
                <a:gd name="connsiteY0" fmla="*/ 25052 h 265551"/>
                <a:gd name="connsiteX1" fmla="*/ 696447 w 871811"/>
                <a:gd name="connsiteY1" fmla="*/ 12526 h 265551"/>
                <a:gd name="connsiteX2" fmla="*/ 871811 w 871811"/>
                <a:gd name="connsiteY2" fmla="*/ 0 h 265551"/>
                <a:gd name="connsiteX3" fmla="*/ 856780 w 871811"/>
                <a:gd name="connsiteY3" fmla="*/ 207932 h 265551"/>
                <a:gd name="connsiteX4" fmla="*/ 794150 w 871811"/>
                <a:gd name="connsiteY4" fmla="*/ 192900 h 265551"/>
                <a:gd name="connsiteX5" fmla="*/ 751561 w 871811"/>
                <a:gd name="connsiteY5" fmla="*/ 185385 h 265551"/>
                <a:gd name="connsiteX6" fmla="*/ 701457 w 871811"/>
                <a:gd name="connsiteY6" fmla="*/ 182880 h 265551"/>
                <a:gd name="connsiteX7" fmla="*/ 628806 w 871811"/>
                <a:gd name="connsiteY7" fmla="*/ 182880 h 265551"/>
                <a:gd name="connsiteX8" fmla="*/ 538619 w 871811"/>
                <a:gd name="connsiteY8" fmla="*/ 187890 h 265551"/>
                <a:gd name="connsiteX9" fmla="*/ 410853 w 871811"/>
                <a:gd name="connsiteY9" fmla="*/ 200416 h 265551"/>
                <a:gd name="connsiteX10" fmla="*/ 288098 w 871811"/>
                <a:gd name="connsiteY10" fmla="*/ 215447 h 265551"/>
                <a:gd name="connsiteX11" fmla="*/ 157828 w 871811"/>
                <a:gd name="connsiteY11" fmla="*/ 235489 h 265551"/>
                <a:gd name="connsiteX12" fmla="*/ 0 w 871811"/>
                <a:gd name="connsiteY12" fmla="*/ 265551 h 265551"/>
                <a:gd name="connsiteX13" fmla="*/ 2505 w 871811"/>
                <a:gd name="connsiteY13" fmla="*/ 130270 h 265551"/>
                <a:gd name="connsiteX14" fmla="*/ 132776 w 871811"/>
                <a:gd name="connsiteY14" fmla="*/ 102713 h 265551"/>
                <a:gd name="connsiteX15" fmla="*/ 273067 w 871811"/>
                <a:gd name="connsiteY15" fmla="*/ 72650 h 265551"/>
                <a:gd name="connsiteX16" fmla="*/ 383296 w 871811"/>
                <a:gd name="connsiteY16" fmla="*/ 52609 h 265551"/>
                <a:gd name="connsiteX17" fmla="*/ 578702 w 871811"/>
                <a:gd name="connsiteY17" fmla="*/ 25052 h 26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1" h="265551">
                  <a:moveTo>
                    <a:pt x="578702" y="25052"/>
                  </a:moveTo>
                  <a:lnTo>
                    <a:pt x="696447" y="12526"/>
                  </a:lnTo>
                  <a:lnTo>
                    <a:pt x="871811" y="0"/>
                  </a:lnTo>
                  <a:lnTo>
                    <a:pt x="856780" y="207932"/>
                  </a:lnTo>
                  <a:lnTo>
                    <a:pt x="794150" y="192900"/>
                  </a:lnTo>
                  <a:lnTo>
                    <a:pt x="751561" y="185385"/>
                  </a:lnTo>
                  <a:lnTo>
                    <a:pt x="701457" y="182880"/>
                  </a:lnTo>
                  <a:lnTo>
                    <a:pt x="628806" y="182880"/>
                  </a:lnTo>
                  <a:lnTo>
                    <a:pt x="538619" y="187890"/>
                  </a:lnTo>
                  <a:lnTo>
                    <a:pt x="410853" y="200416"/>
                  </a:lnTo>
                  <a:lnTo>
                    <a:pt x="288098" y="215447"/>
                  </a:lnTo>
                  <a:lnTo>
                    <a:pt x="157828" y="235489"/>
                  </a:lnTo>
                  <a:lnTo>
                    <a:pt x="0" y="265551"/>
                  </a:lnTo>
                  <a:lnTo>
                    <a:pt x="2505" y="130270"/>
                  </a:lnTo>
                  <a:lnTo>
                    <a:pt x="132776" y="102713"/>
                  </a:lnTo>
                  <a:lnTo>
                    <a:pt x="273067" y="72650"/>
                  </a:lnTo>
                  <a:lnTo>
                    <a:pt x="383296" y="52609"/>
                  </a:lnTo>
                  <a:lnTo>
                    <a:pt x="578702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2">
              <a:extLst>
                <a:ext uri="{FF2B5EF4-FFF2-40B4-BE49-F238E27FC236}">
                  <a16:creationId xmlns:a16="http://schemas.microsoft.com/office/drawing/2014/main" id="{4EDF575F-7CE4-437E-8242-0968D91791C6}"/>
                </a:ext>
              </a:extLst>
            </p:cNvPr>
            <p:cNvSpPr/>
            <p:nvPr/>
          </p:nvSpPr>
          <p:spPr>
            <a:xfrm>
              <a:off x="3943350" y="4854575"/>
              <a:ext cx="1976438" cy="779463"/>
            </a:xfrm>
            <a:custGeom>
              <a:avLst/>
              <a:gdLst>
                <a:gd name="connsiteX0" fmla="*/ 1473061 w 1976608"/>
                <a:gd name="connsiteY0" fmla="*/ 320667 h 779119"/>
                <a:gd name="connsiteX1" fmla="*/ 1257614 w 1976608"/>
                <a:gd name="connsiteY1" fmla="*/ 413359 h 779119"/>
                <a:gd name="connsiteX2" fmla="*/ 1014609 w 1976608"/>
                <a:gd name="connsiteY2" fmla="*/ 506052 h 779119"/>
                <a:gd name="connsiteX3" fmla="*/ 804171 w 1976608"/>
                <a:gd name="connsiteY3" fmla="*/ 578703 h 779119"/>
                <a:gd name="connsiteX4" fmla="*/ 646343 w 1976608"/>
                <a:gd name="connsiteY4" fmla="*/ 631312 h 779119"/>
                <a:gd name="connsiteX5" fmla="*/ 583713 w 1976608"/>
                <a:gd name="connsiteY5" fmla="*/ 648848 h 779119"/>
                <a:gd name="connsiteX6" fmla="*/ 526094 w 1976608"/>
                <a:gd name="connsiteY6" fmla="*/ 668890 h 779119"/>
                <a:gd name="connsiteX7" fmla="*/ 486010 w 1976608"/>
                <a:gd name="connsiteY7" fmla="*/ 686427 h 779119"/>
                <a:gd name="connsiteX8" fmla="*/ 445927 w 1976608"/>
                <a:gd name="connsiteY8" fmla="*/ 718994 h 779119"/>
                <a:gd name="connsiteX9" fmla="*/ 418370 w 1976608"/>
                <a:gd name="connsiteY9" fmla="*/ 746551 h 779119"/>
                <a:gd name="connsiteX10" fmla="*/ 383297 w 1976608"/>
                <a:gd name="connsiteY10" fmla="*/ 766593 h 779119"/>
                <a:gd name="connsiteX11" fmla="*/ 350729 w 1976608"/>
                <a:gd name="connsiteY11" fmla="*/ 776614 h 779119"/>
                <a:gd name="connsiteX12" fmla="*/ 318162 w 1976608"/>
                <a:gd name="connsiteY12" fmla="*/ 779119 h 779119"/>
                <a:gd name="connsiteX13" fmla="*/ 288099 w 1976608"/>
                <a:gd name="connsiteY13" fmla="*/ 774109 h 779119"/>
                <a:gd name="connsiteX14" fmla="*/ 258037 w 1976608"/>
                <a:gd name="connsiteY14" fmla="*/ 761583 h 779119"/>
                <a:gd name="connsiteX15" fmla="*/ 222964 w 1976608"/>
                <a:gd name="connsiteY15" fmla="*/ 741541 h 779119"/>
                <a:gd name="connsiteX16" fmla="*/ 185386 w 1976608"/>
                <a:gd name="connsiteY16" fmla="*/ 711479 h 779119"/>
                <a:gd name="connsiteX17" fmla="*/ 130271 w 1976608"/>
                <a:gd name="connsiteY17" fmla="*/ 661374 h 779119"/>
                <a:gd name="connsiteX18" fmla="*/ 80167 w 1976608"/>
                <a:gd name="connsiteY18" fmla="*/ 603755 h 779119"/>
                <a:gd name="connsiteX19" fmla="*/ 35073 w 1976608"/>
                <a:gd name="connsiteY19" fmla="*/ 538619 h 779119"/>
                <a:gd name="connsiteX20" fmla="*/ 10021 w 1976608"/>
                <a:gd name="connsiteY20" fmla="*/ 488515 h 779119"/>
                <a:gd name="connsiteX21" fmla="*/ 0 w 1976608"/>
                <a:gd name="connsiteY21" fmla="*/ 450937 h 779119"/>
                <a:gd name="connsiteX22" fmla="*/ 0 w 1976608"/>
                <a:gd name="connsiteY22" fmla="*/ 420875 h 779119"/>
                <a:gd name="connsiteX23" fmla="*/ 2506 w 1976608"/>
                <a:gd name="connsiteY23" fmla="*/ 405844 h 779119"/>
                <a:gd name="connsiteX24" fmla="*/ 10021 w 1976608"/>
                <a:gd name="connsiteY24" fmla="*/ 400833 h 779119"/>
                <a:gd name="connsiteX25" fmla="*/ 17537 w 1976608"/>
                <a:gd name="connsiteY25" fmla="*/ 398328 h 779119"/>
                <a:gd name="connsiteX26" fmla="*/ 40084 w 1976608"/>
                <a:gd name="connsiteY26" fmla="*/ 405844 h 779119"/>
                <a:gd name="connsiteX27" fmla="*/ 97703 w 1976608"/>
                <a:gd name="connsiteY27" fmla="*/ 440916 h 779119"/>
                <a:gd name="connsiteX28" fmla="*/ 157828 w 1976608"/>
                <a:gd name="connsiteY28" fmla="*/ 475989 h 779119"/>
                <a:gd name="connsiteX29" fmla="*/ 210438 w 1976608"/>
                <a:gd name="connsiteY29" fmla="*/ 498536 h 779119"/>
                <a:gd name="connsiteX30" fmla="*/ 255531 w 1976608"/>
                <a:gd name="connsiteY30" fmla="*/ 513567 h 779119"/>
                <a:gd name="connsiteX31" fmla="*/ 285594 w 1976608"/>
                <a:gd name="connsiteY31" fmla="*/ 521083 h 779119"/>
                <a:gd name="connsiteX32" fmla="*/ 325677 w 1976608"/>
                <a:gd name="connsiteY32" fmla="*/ 521083 h 779119"/>
                <a:gd name="connsiteX33" fmla="*/ 385802 w 1976608"/>
                <a:gd name="connsiteY33" fmla="*/ 506052 h 779119"/>
                <a:gd name="connsiteX34" fmla="*/ 633817 w 1976608"/>
                <a:gd name="connsiteY34" fmla="*/ 435906 h 779119"/>
                <a:gd name="connsiteX35" fmla="*/ 886843 w 1976608"/>
                <a:gd name="connsiteY35" fmla="*/ 358245 h 779119"/>
                <a:gd name="connsiteX36" fmla="*/ 1039661 w 1976608"/>
                <a:gd name="connsiteY36" fmla="*/ 313151 h 779119"/>
                <a:gd name="connsiteX37" fmla="*/ 1222541 w 1976608"/>
                <a:gd name="connsiteY37" fmla="*/ 255531 h 779119"/>
                <a:gd name="connsiteX38" fmla="*/ 1493103 w 1976608"/>
                <a:gd name="connsiteY38" fmla="*/ 155323 h 779119"/>
                <a:gd name="connsiteX39" fmla="*/ 1763665 w 1976608"/>
                <a:gd name="connsiteY39" fmla="*/ 55115 h 779119"/>
                <a:gd name="connsiteX40" fmla="*/ 1908967 w 1976608"/>
                <a:gd name="connsiteY40" fmla="*/ 7516 h 779119"/>
                <a:gd name="connsiteX41" fmla="*/ 1939029 w 1976608"/>
                <a:gd name="connsiteY41" fmla="*/ 0 h 779119"/>
                <a:gd name="connsiteX42" fmla="*/ 1964082 w 1976608"/>
                <a:gd name="connsiteY42" fmla="*/ 0 h 779119"/>
                <a:gd name="connsiteX43" fmla="*/ 1974102 w 1976608"/>
                <a:gd name="connsiteY43" fmla="*/ 5011 h 779119"/>
                <a:gd name="connsiteX44" fmla="*/ 1976608 w 1976608"/>
                <a:gd name="connsiteY44" fmla="*/ 10021 h 779119"/>
                <a:gd name="connsiteX45" fmla="*/ 1976608 w 1976608"/>
                <a:gd name="connsiteY45" fmla="*/ 15031 h 779119"/>
                <a:gd name="connsiteX46" fmla="*/ 1974102 w 1976608"/>
                <a:gd name="connsiteY46" fmla="*/ 30063 h 779119"/>
                <a:gd name="connsiteX47" fmla="*/ 1949050 w 1976608"/>
                <a:gd name="connsiteY47" fmla="*/ 62630 h 779119"/>
                <a:gd name="connsiteX48" fmla="*/ 1906462 w 1976608"/>
                <a:gd name="connsiteY48" fmla="*/ 95198 h 779119"/>
                <a:gd name="connsiteX49" fmla="*/ 1696025 w 1976608"/>
                <a:gd name="connsiteY49" fmla="*/ 212943 h 779119"/>
                <a:gd name="connsiteX50" fmla="*/ 1473061 w 1976608"/>
                <a:gd name="connsiteY50" fmla="*/ 320667 h 77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6608" h="779119">
                  <a:moveTo>
                    <a:pt x="1473061" y="320667"/>
                  </a:moveTo>
                  <a:lnTo>
                    <a:pt x="1257614" y="413359"/>
                  </a:lnTo>
                  <a:lnTo>
                    <a:pt x="1014609" y="506052"/>
                  </a:lnTo>
                  <a:lnTo>
                    <a:pt x="804171" y="578703"/>
                  </a:lnTo>
                  <a:lnTo>
                    <a:pt x="646343" y="631312"/>
                  </a:lnTo>
                  <a:lnTo>
                    <a:pt x="583713" y="648848"/>
                  </a:lnTo>
                  <a:lnTo>
                    <a:pt x="526094" y="668890"/>
                  </a:lnTo>
                  <a:lnTo>
                    <a:pt x="486010" y="686427"/>
                  </a:lnTo>
                  <a:lnTo>
                    <a:pt x="445927" y="718994"/>
                  </a:lnTo>
                  <a:lnTo>
                    <a:pt x="418370" y="746551"/>
                  </a:lnTo>
                  <a:lnTo>
                    <a:pt x="383297" y="766593"/>
                  </a:lnTo>
                  <a:lnTo>
                    <a:pt x="350729" y="776614"/>
                  </a:lnTo>
                  <a:lnTo>
                    <a:pt x="318162" y="779119"/>
                  </a:lnTo>
                  <a:lnTo>
                    <a:pt x="288099" y="774109"/>
                  </a:lnTo>
                  <a:lnTo>
                    <a:pt x="258037" y="761583"/>
                  </a:lnTo>
                  <a:lnTo>
                    <a:pt x="222964" y="741541"/>
                  </a:lnTo>
                  <a:lnTo>
                    <a:pt x="185386" y="711479"/>
                  </a:lnTo>
                  <a:lnTo>
                    <a:pt x="130271" y="661374"/>
                  </a:lnTo>
                  <a:lnTo>
                    <a:pt x="80167" y="603755"/>
                  </a:lnTo>
                  <a:lnTo>
                    <a:pt x="35073" y="538619"/>
                  </a:lnTo>
                  <a:lnTo>
                    <a:pt x="10021" y="488515"/>
                  </a:lnTo>
                  <a:lnTo>
                    <a:pt x="0" y="450937"/>
                  </a:lnTo>
                  <a:lnTo>
                    <a:pt x="0" y="420875"/>
                  </a:lnTo>
                  <a:lnTo>
                    <a:pt x="2506" y="405844"/>
                  </a:lnTo>
                  <a:lnTo>
                    <a:pt x="10021" y="400833"/>
                  </a:lnTo>
                  <a:lnTo>
                    <a:pt x="17537" y="398328"/>
                  </a:lnTo>
                  <a:lnTo>
                    <a:pt x="40084" y="405844"/>
                  </a:lnTo>
                  <a:lnTo>
                    <a:pt x="97703" y="440916"/>
                  </a:lnTo>
                  <a:lnTo>
                    <a:pt x="157828" y="475989"/>
                  </a:lnTo>
                  <a:lnTo>
                    <a:pt x="210438" y="498536"/>
                  </a:lnTo>
                  <a:lnTo>
                    <a:pt x="255531" y="513567"/>
                  </a:lnTo>
                  <a:lnTo>
                    <a:pt x="285594" y="521083"/>
                  </a:lnTo>
                  <a:lnTo>
                    <a:pt x="325677" y="521083"/>
                  </a:lnTo>
                  <a:lnTo>
                    <a:pt x="385802" y="506052"/>
                  </a:lnTo>
                  <a:lnTo>
                    <a:pt x="633817" y="435906"/>
                  </a:lnTo>
                  <a:lnTo>
                    <a:pt x="886843" y="358245"/>
                  </a:lnTo>
                  <a:lnTo>
                    <a:pt x="1039661" y="313151"/>
                  </a:lnTo>
                  <a:lnTo>
                    <a:pt x="1222541" y="255531"/>
                  </a:lnTo>
                  <a:lnTo>
                    <a:pt x="1493103" y="155323"/>
                  </a:lnTo>
                  <a:lnTo>
                    <a:pt x="1763665" y="55115"/>
                  </a:lnTo>
                  <a:lnTo>
                    <a:pt x="1908967" y="7516"/>
                  </a:lnTo>
                  <a:lnTo>
                    <a:pt x="1939029" y="0"/>
                  </a:lnTo>
                  <a:lnTo>
                    <a:pt x="1964082" y="0"/>
                  </a:lnTo>
                  <a:lnTo>
                    <a:pt x="1974102" y="5011"/>
                  </a:lnTo>
                  <a:lnTo>
                    <a:pt x="1976608" y="10021"/>
                  </a:lnTo>
                  <a:lnTo>
                    <a:pt x="1976608" y="15031"/>
                  </a:lnTo>
                  <a:lnTo>
                    <a:pt x="1974102" y="30063"/>
                  </a:lnTo>
                  <a:lnTo>
                    <a:pt x="1949050" y="62630"/>
                  </a:lnTo>
                  <a:lnTo>
                    <a:pt x="1906462" y="95198"/>
                  </a:lnTo>
                  <a:lnTo>
                    <a:pt x="1696025" y="212943"/>
                  </a:lnTo>
                  <a:lnTo>
                    <a:pt x="1473061" y="320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8">
              <a:extLst>
                <a:ext uri="{FF2B5EF4-FFF2-40B4-BE49-F238E27FC236}">
                  <a16:creationId xmlns:a16="http://schemas.microsoft.com/office/drawing/2014/main" id="{15417EF1-F91F-4600-9B06-47144044024C}"/>
                </a:ext>
              </a:extLst>
            </p:cNvPr>
            <p:cNvSpPr/>
            <p:nvPr/>
          </p:nvSpPr>
          <p:spPr>
            <a:xfrm rot="16200000">
              <a:off x="4429919" y="3448844"/>
              <a:ext cx="4438650" cy="604838"/>
            </a:xfrm>
            <a:custGeom>
              <a:avLst/>
              <a:gdLst>
                <a:gd name="connsiteX0" fmla="*/ 1739153 w 4439322"/>
                <a:gd name="connsiteY0" fmla="*/ 319144 h 606014"/>
                <a:gd name="connsiteX1" fmla="*/ 2259105 w 4439322"/>
                <a:gd name="connsiteY1" fmla="*/ 319144 h 606014"/>
                <a:gd name="connsiteX2" fmla="*/ 2621280 w 4439322"/>
                <a:gd name="connsiteY2" fmla="*/ 319144 h 606014"/>
                <a:gd name="connsiteX3" fmla="*/ 3012141 w 4439322"/>
                <a:gd name="connsiteY3" fmla="*/ 315558 h 606014"/>
                <a:gd name="connsiteX4" fmla="*/ 3291840 w 4439322"/>
                <a:gd name="connsiteY4" fmla="*/ 315558 h 606014"/>
                <a:gd name="connsiteX5" fmla="*/ 3564367 w 4439322"/>
                <a:gd name="connsiteY5" fmla="*/ 304800 h 606014"/>
                <a:gd name="connsiteX6" fmla="*/ 3743661 w 4439322"/>
                <a:gd name="connsiteY6" fmla="*/ 297628 h 606014"/>
                <a:gd name="connsiteX7" fmla="*/ 3919369 w 4439322"/>
                <a:gd name="connsiteY7" fmla="*/ 294043 h 606014"/>
                <a:gd name="connsiteX8" fmla="*/ 3983915 w 4439322"/>
                <a:gd name="connsiteY8" fmla="*/ 290457 h 606014"/>
                <a:gd name="connsiteX9" fmla="*/ 4055633 w 4439322"/>
                <a:gd name="connsiteY9" fmla="*/ 279699 h 606014"/>
                <a:gd name="connsiteX10" fmla="*/ 4116593 w 4439322"/>
                <a:gd name="connsiteY10" fmla="*/ 265356 h 606014"/>
                <a:gd name="connsiteX11" fmla="*/ 4156037 w 4439322"/>
                <a:gd name="connsiteY11" fmla="*/ 247426 h 606014"/>
                <a:gd name="connsiteX12" fmla="*/ 4224169 w 4439322"/>
                <a:gd name="connsiteY12" fmla="*/ 200810 h 606014"/>
                <a:gd name="connsiteX13" fmla="*/ 4270785 w 4439322"/>
                <a:gd name="connsiteY13" fmla="*/ 161365 h 606014"/>
                <a:gd name="connsiteX14" fmla="*/ 4320988 w 4439322"/>
                <a:gd name="connsiteY14" fmla="*/ 103991 h 606014"/>
                <a:gd name="connsiteX15" fmla="*/ 4342503 w 4439322"/>
                <a:gd name="connsiteY15" fmla="*/ 50203 h 606014"/>
                <a:gd name="connsiteX16" fmla="*/ 4353261 w 4439322"/>
                <a:gd name="connsiteY16" fmla="*/ 28687 h 606014"/>
                <a:gd name="connsiteX17" fmla="*/ 4371190 w 4439322"/>
                <a:gd name="connsiteY17" fmla="*/ 3586 h 606014"/>
                <a:gd name="connsiteX18" fmla="*/ 4381948 w 4439322"/>
                <a:gd name="connsiteY18" fmla="*/ 0 h 606014"/>
                <a:gd name="connsiteX19" fmla="*/ 4396291 w 4439322"/>
                <a:gd name="connsiteY19" fmla="*/ 0 h 606014"/>
                <a:gd name="connsiteX20" fmla="*/ 4407049 w 4439322"/>
                <a:gd name="connsiteY20" fmla="*/ 10758 h 606014"/>
                <a:gd name="connsiteX21" fmla="*/ 4421393 w 4439322"/>
                <a:gd name="connsiteY21" fmla="*/ 32273 h 606014"/>
                <a:gd name="connsiteX22" fmla="*/ 4428564 w 4439322"/>
                <a:gd name="connsiteY22" fmla="*/ 50203 h 606014"/>
                <a:gd name="connsiteX23" fmla="*/ 4439322 w 4439322"/>
                <a:gd name="connsiteY23" fmla="*/ 93233 h 606014"/>
                <a:gd name="connsiteX24" fmla="*/ 4439322 w 4439322"/>
                <a:gd name="connsiteY24" fmla="*/ 147021 h 606014"/>
                <a:gd name="connsiteX25" fmla="*/ 4432150 w 4439322"/>
                <a:gd name="connsiteY25" fmla="*/ 204396 h 606014"/>
                <a:gd name="connsiteX26" fmla="*/ 4417807 w 4439322"/>
                <a:gd name="connsiteY26" fmla="*/ 261770 h 606014"/>
                <a:gd name="connsiteX27" fmla="*/ 4389120 w 4439322"/>
                <a:gd name="connsiteY27" fmla="*/ 337073 h 606014"/>
                <a:gd name="connsiteX28" fmla="*/ 4349675 w 4439322"/>
                <a:gd name="connsiteY28" fmla="*/ 408791 h 606014"/>
                <a:gd name="connsiteX29" fmla="*/ 4303058 w 4439322"/>
                <a:gd name="connsiteY29" fmla="*/ 476923 h 606014"/>
                <a:gd name="connsiteX30" fmla="*/ 4245684 w 4439322"/>
                <a:gd name="connsiteY30" fmla="*/ 541468 h 606014"/>
                <a:gd name="connsiteX31" fmla="*/ 4195482 w 4439322"/>
                <a:gd name="connsiteY31" fmla="*/ 584499 h 606014"/>
                <a:gd name="connsiteX32" fmla="*/ 4166795 w 4439322"/>
                <a:gd name="connsiteY32" fmla="*/ 602428 h 606014"/>
                <a:gd name="connsiteX33" fmla="*/ 4148865 w 4439322"/>
                <a:gd name="connsiteY33" fmla="*/ 606014 h 606014"/>
                <a:gd name="connsiteX34" fmla="*/ 4127350 w 4439322"/>
                <a:gd name="connsiteY34" fmla="*/ 606014 h 606014"/>
                <a:gd name="connsiteX35" fmla="*/ 4080734 w 4439322"/>
                <a:gd name="connsiteY35" fmla="*/ 591671 h 606014"/>
                <a:gd name="connsiteX36" fmla="*/ 4055633 w 4439322"/>
                <a:gd name="connsiteY36" fmla="*/ 577327 h 606014"/>
                <a:gd name="connsiteX37" fmla="*/ 4005430 w 4439322"/>
                <a:gd name="connsiteY37" fmla="*/ 559398 h 606014"/>
                <a:gd name="connsiteX38" fmla="*/ 3930127 w 4439322"/>
                <a:gd name="connsiteY38" fmla="*/ 545054 h 606014"/>
                <a:gd name="connsiteX39" fmla="*/ 3775934 w 4439322"/>
                <a:gd name="connsiteY39" fmla="*/ 545054 h 606014"/>
                <a:gd name="connsiteX40" fmla="*/ 3463962 w 4439322"/>
                <a:gd name="connsiteY40" fmla="*/ 545054 h 606014"/>
                <a:gd name="connsiteX41" fmla="*/ 3184263 w 4439322"/>
                <a:gd name="connsiteY41" fmla="*/ 545054 h 606014"/>
                <a:gd name="connsiteX42" fmla="*/ 2804160 w 4439322"/>
                <a:gd name="connsiteY42" fmla="*/ 545054 h 606014"/>
                <a:gd name="connsiteX43" fmla="*/ 2467087 w 4439322"/>
                <a:gd name="connsiteY43" fmla="*/ 545054 h 606014"/>
                <a:gd name="connsiteX44" fmla="*/ 2180216 w 4439322"/>
                <a:gd name="connsiteY44" fmla="*/ 545054 h 606014"/>
                <a:gd name="connsiteX45" fmla="*/ 1893345 w 4439322"/>
                <a:gd name="connsiteY45" fmla="*/ 545054 h 606014"/>
                <a:gd name="connsiteX46" fmla="*/ 1653091 w 4439322"/>
                <a:gd name="connsiteY46" fmla="*/ 545054 h 606014"/>
                <a:gd name="connsiteX47" fmla="*/ 1380564 w 4439322"/>
                <a:gd name="connsiteY47" fmla="*/ 545054 h 606014"/>
                <a:gd name="connsiteX48" fmla="*/ 1136724 w 4439322"/>
                <a:gd name="connsiteY48" fmla="*/ 545054 h 606014"/>
                <a:gd name="connsiteX49" fmla="*/ 950258 w 4439322"/>
                <a:gd name="connsiteY49" fmla="*/ 545054 h 606014"/>
                <a:gd name="connsiteX50" fmla="*/ 817581 w 4439322"/>
                <a:gd name="connsiteY50" fmla="*/ 548640 h 606014"/>
                <a:gd name="connsiteX51" fmla="*/ 749449 w 4439322"/>
                <a:gd name="connsiteY51" fmla="*/ 552226 h 606014"/>
                <a:gd name="connsiteX52" fmla="*/ 692075 w 4439322"/>
                <a:gd name="connsiteY52" fmla="*/ 559398 h 606014"/>
                <a:gd name="connsiteX53" fmla="*/ 609600 w 4439322"/>
                <a:gd name="connsiteY53" fmla="*/ 570156 h 606014"/>
                <a:gd name="connsiteX54" fmla="*/ 530710 w 4439322"/>
                <a:gd name="connsiteY54" fmla="*/ 584499 h 606014"/>
                <a:gd name="connsiteX55" fmla="*/ 512781 w 4439322"/>
                <a:gd name="connsiteY55" fmla="*/ 584499 h 606014"/>
                <a:gd name="connsiteX56" fmla="*/ 426720 w 4439322"/>
                <a:gd name="connsiteY56" fmla="*/ 570156 h 606014"/>
                <a:gd name="connsiteX57" fmla="*/ 372931 w 4439322"/>
                <a:gd name="connsiteY57" fmla="*/ 555812 h 606014"/>
                <a:gd name="connsiteX58" fmla="*/ 251011 w 4439322"/>
                <a:gd name="connsiteY58" fmla="*/ 512781 h 606014"/>
                <a:gd name="connsiteX59" fmla="*/ 175708 w 4439322"/>
                <a:gd name="connsiteY59" fmla="*/ 476923 h 606014"/>
                <a:gd name="connsiteX60" fmla="*/ 111162 w 4439322"/>
                <a:gd name="connsiteY60" fmla="*/ 441064 h 606014"/>
                <a:gd name="connsiteX61" fmla="*/ 53788 w 4439322"/>
                <a:gd name="connsiteY61" fmla="*/ 401619 h 606014"/>
                <a:gd name="connsiteX62" fmla="*/ 25101 w 4439322"/>
                <a:gd name="connsiteY62" fmla="*/ 376518 h 606014"/>
                <a:gd name="connsiteX63" fmla="*/ 7171 w 4439322"/>
                <a:gd name="connsiteY63" fmla="*/ 351417 h 606014"/>
                <a:gd name="connsiteX64" fmla="*/ 0 w 4439322"/>
                <a:gd name="connsiteY64" fmla="*/ 333487 h 606014"/>
                <a:gd name="connsiteX65" fmla="*/ 0 w 4439322"/>
                <a:gd name="connsiteY65" fmla="*/ 315558 h 606014"/>
                <a:gd name="connsiteX66" fmla="*/ 3585 w 4439322"/>
                <a:gd name="connsiteY66" fmla="*/ 297628 h 606014"/>
                <a:gd name="connsiteX67" fmla="*/ 17929 w 4439322"/>
                <a:gd name="connsiteY67" fmla="*/ 283285 h 606014"/>
                <a:gd name="connsiteX68" fmla="*/ 39444 w 4439322"/>
                <a:gd name="connsiteY68" fmla="*/ 268941 h 606014"/>
                <a:gd name="connsiteX69" fmla="*/ 71717 w 4439322"/>
                <a:gd name="connsiteY69" fmla="*/ 258184 h 606014"/>
                <a:gd name="connsiteX70" fmla="*/ 573741 w 4439322"/>
                <a:gd name="connsiteY70" fmla="*/ 311972 h 606014"/>
                <a:gd name="connsiteX71" fmla="*/ 634701 w 4439322"/>
                <a:gd name="connsiteY71" fmla="*/ 315558 h 606014"/>
                <a:gd name="connsiteX72" fmla="*/ 857025 w 4439322"/>
                <a:gd name="connsiteY72" fmla="*/ 319144 h 606014"/>
                <a:gd name="connsiteX73" fmla="*/ 1423595 w 4439322"/>
                <a:gd name="connsiteY73" fmla="*/ 319144 h 606014"/>
                <a:gd name="connsiteX74" fmla="*/ 1739153 w 4439322"/>
                <a:gd name="connsiteY74" fmla="*/ 319144 h 6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39322" h="606014">
                  <a:moveTo>
                    <a:pt x="1739153" y="319144"/>
                  </a:moveTo>
                  <a:lnTo>
                    <a:pt x="2259105" y="319144"/>
                  </a:lnTo>
                  <a:lnTo>
                    <a:pt x="2621280" y="319144"/>
                  </a:lnTo>
                  <a:lnTo>
                    <a:pt x="3012141" y="315558"/>
                  </a:lnTo>
                  <a:lnTo>
                    <a:pt x="3291840" y="315558"/>
                  </a:lnTo>
                  <a:lnTo>
                    <a:pt x="3564367" y="304800"/>
                  </a:lnTo>
                  <a:lnTo>
                    <a:pt x="3743661" y="297628"/>
                  </a:lnTo>
                  <a:lnTo>
                    <a:pt x="3919369" y="294043"/>
                  </a:lnTo>
                  <a:lnTo>
                    <a:pt x="3983915" y="290457"/>
                  </a:lnTo>
                  <a:lnTo>
                    <a:pt x="4055633" y="279699"/>
                  </a:lnTo>
                  <a:lnTo>
                    <a:pt x="4116593" y="265356"/>
                  </a:lnTo>
                  <a:lnTo>
                    <a:pt x="4156037" y="247426"/>
                  </a:lnTo>
                  <a:lnTo>
                    <a:pt x="4224169" y="200810"/>
                  </a:lnTo>
                  <a:lnTo>
                    <a:pt x="4270785" y="161365"/>
                  </a:lnTo>
                  <a:lnTo>
                    <a:pt x="4320988" y="103991"/>
                  </a:lnTo>
                  <a:lnTo>
                    <a:pt x="4342503" y="50203"/>
                  </a:lnTo>
                  <a:lnTo>
                    <a:pt x="4353261" y="28687"/>
                  </a:lnTo>
                  <a:lnTo>
                    <a:pt x="4371190" y="3586"/>
                  </a:lnTo>
                  <a:lnTo>
                    <a:pt x="4381948" y="0"/>
                  </a:lnTo>
                  <a:lnTo>
                    <a:pt x="4396291" y="0"/>
                  </a:lnTo>
                  <a:lnTo>
                    <a:pt x="4407049" y="10758"/>
                  </a:lnTo>
                  <a:lnTo>
                    <a:pt x="4421393" y="32273"/>
                  </a:lnTo>
                  <a:lnTo>
                    <a:pt x="4428564" y="50203"/>
                  </a:lnTo>
                  <a:lnTo>
                    <a:pt x="4439322" y="93233"/>
                  </a:lnTo>
                  <a:lnTo>
                    <a:pt x="4439322" y="147021"/>
                  </a:lnTo>
                  <a:lnTo>
                    <a:pt x="4432150" y="204396"/>
                  </a:lnTo>
                  <a:lnTo>
                    <a:pt x="4417807" y="261770"/>
                  </a:lnTo>
                  <a:lnTo>
                    <a:pt x="4389120" y="337073"/>
                  </a:lnTo>
                  <a:lnTo>
                    <a:pt x="4349675" y="408791"/>
                  </a:lnTo>
                  <a:lnTo>
                    <a:pt x="4303058" y="476923"/>
                  </a:lnTo>
                  <a:lnTo>
                    <a:pt x="4245684" y="541468"/>
                  </a:lnTo>
                  <a:lnTo>
                    <a:pt x="4195482" y="584499"/>
                  </a:lnTo>
                  <a:lnTo>
                    <a:pt x="4166795" y="602428"/>
                  </a:lnTo>
                  <a:lnTo>
                    <a:pt x="4148865" y="606014"/>
                  </a:lnTo>
                  <a:lnTo>
                    <a:pt x="4127350" y="606014"/>
                  </a:lnTo>
                  <a:lnTo>
                    <a:pt x="4080734" y="591671"/>
                  </a:lnTo>
                  <a:lnTo>
                    <a:pt x="4055633" y="577327"/>
                  </a:lnTo>
                  <a:lnTo>
                    <a:pt x="4005430" y="559398"/>
                  </a:lnTo>
                  <a:lnTo>
                    <a:pt x="3930127" y="545054"/>
                  </a:lnTo>
                  <a:lnTo>
                    <a:pt x="3775934" y="545054"/>
                  </a:lnTo>
                  <a:lnTo>
                    <a:pt x="3463962" y="545054"/>
                  </a:lnTo>
                  <a:lnTo>
                    <a:pt x="3184263" y="545054"/>
                  </a:lnTo>
                  <a:lnTo>
                    <a:pt x="2804160" y="545054"/>
                  </a:lnTo>
                  <a:lnTo>
                    <a:pt x="2467087" y="545054"/>
                  </a:lnTo>
                  <a:lnTo>
                    <a:pt x="2180216" y="545054"/>
                  </a:lnTo>
                  <a:lnTo>
                    <a:pt x="1893345" y="545054"/>
                  </a:lnTo>
                  <a:lnTo>
                    <a:pt x="1653091" y="545054"/>
                  </a:lnTo>
                  <a:lnTo>
                    <a:pt x="1380564" y="545054"/>
                  </a:lnTo>
                  <a:lnTo>
                    <a:pt x="1136724" y="545054"/>
                  </a:lnTo>
                  <a:lnTo>
                    <a:pt x="950258" y="545054"/>
                  </a:lnTo>
                  <a:lnTo>
                    <a:pt x="817581" y="548640"/>
                  </a:lnTo>
                  <a:lnTo>
                    <a:pt x="749449" y="552226"/>
                  </a:lnTo>
                  <a:lnTo>
                    <a:pt x="692075" y="559398"/>
                  </a:lnTo>
                  <a:lnTo>
                    <a:pt x="609600" y="570156"/>
                  </a:lnTo>
                  <a:lnTo>
                    <a:pt x="530710" y="584499"/>
                  </a:lnTo>
                  <a:lnTo>
                    <a:pt x="512781" y="584499"/>
                  </a:lnTo>
                  <a:lnTo>
                    <a:pt x="426720" y="570156"/>
                  </a:lnTo>
                  <a:lnTo>
                    <a:pt x="372931" y="555812"/>
                  </a:lnTo>
                  <a:lnTo>
                    <a:pt x="251011" y="512781"/>
                  </a:lnTo>
                  <a:lnTo>
                    <a:pt x="175708" y="476923"/>
                  </a:lnTo>
                  <a:lnTo>
                    <a:pt x="111162" y="441064"/>
                  </a:lnTo>
                  <a:lnTo>
                    <a:pt x="53788" y="401619"/>
                  </a:lnTo>
                  <a:lnTo>
                    <a:pt x="25101" y="376518"/>
                  </a:lnTo>
                  <a:lnTo>
                    <a:pt x="7171" y="351417"/>
                  </a:lnTo>
                  <a:lnTo>
                    <a:pt x="0" y="333487"/>
                  </a:lnTo>
                  <a:lnTo>
                    <a:pt x="0" y="315558"/>
                  </a:lnTo>
                  <a:lnTo>
                    <a:pt x="3585" y="297628"/>
                  </a:lnTo>
                  <a:lnTo>
                    <a:pt x="17929" y="283285"/>
                  </a:lnTo>
                  <a:lnTo>
                    <a:pt x="39444" y="268941"/>
                  </a:lnTo>
                  <a:lnTo>
                    <a:pt x="71717" y="258184"/>
                  </a:lnTo>
                  <a:lnTo>
                    <a:pt x="573741" y="311972"/>
                  </a:lnTo>
                  <a:lnTo>
                    <a:pt x="634701" y="315558"/>
                  </a:lnTo>
                  <a:lnTo>
                    <a:pt x="857025" y="319144"/>
                  </a:lnTo>
                  <a:lnTo>
                    <a:pt x="1423595" y="319144"/>
                  </a:lnTo>
                  <a:lnTo>
                    <a:pt x="1739153" y="31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9">
              <a:extLst>
                <a:ext uri="{FF2B5EF4-FFF2-40B4-BE49-F238E27FC236}">
                  <a16:creationId xmlns:a16="http://schemas.microsoft.com/office/drawing/2014/main" id="{3FE0F135-2220-4AFE-8EA1-BDB05FFB0489}"/>
                </a:ext>
              </a:extLst>
            </p:cNvPr>
            <p:cNvSpPr/>
            <p:nvPr/>
          </p:nvSpPr>
          <p:spPr>
            <a:xfrm rot="16200000">
              <a:off x="5950744" y="5250656"/>
              <a:ext cx="781050" cy="649288"/>
            </a:xfrm>
            <a:custGeom>
              <a:avLst/>
              <a:gdLst>
                <a:gd name="connsiteX0" fmla="*/ 702469 w 781050"/>
                <a:gd name="connsiteY0" fmla="*/ 192881 h 650081"/>
                <a:gd name="connsiteX1" fmla="*/ 623888 w 781050"/>
                <a:gd name="connsiteY1" fmla="*/ 352425 h 650081"/>
                <a:gd name="connsiteX2" fmla="*/ 564357 w 781050"/>
                <a:gd name="connsiteY2" fmla="*/ 476250 h 650081"/>
                <a:gd name="connsiteX3" fmla="*/ 521494 w 781050"/>
                <a:gd name="connsiteY3" fmla="*/ 569119 h 650081"/>
                <a:gd name="connsiteX4" fmla="*/ 516732 w 781050"/>
                <a:gd name="connsiteY4" fmla="*/ 597694 h 650081"/>
                <a:gd name="connsiteX5" fmla="*/ 521494 w 781050"/>
                <a:gd name="connsiteY5" fmla="*/ 611981 h 650081"/>
                <a:gd name="connsiteX6" fmla="*/ 535782 w 781050"/>
                <a:gd name="connsiteY6" fmla="*/ 626269 h 650081"/>
                <a:gd name="connsiteX7" fmla="*/ 559594 w 781050"/>
                <a:gd name="connsiteY7" fmla="*/ 635794 h 650081"/>
                <a:gd name="connsiteX8" fmla="*/ 585788 w 781050"/>
                <a:gd name="connsiteY8" fmla="*/ 642937 h 650081"/>
                <a:gd name="connsiteX9" fmla="*/ 657225 w 781050"/>
                <a:gd name="connsiteY9" fmla="*/ 650081 h 650081"/>
                <a:gd name="connsiteX10" fmla="*/ 716757 w 781050"/>
                <a:gd name="connsiteY10" fmla="*/ 650081 h 650081"/>
                <a:gd name="connsiteX11" fmla="*/ 0 w 781050"/>
                <a:gd name="connsiteY11" fmla="*/ 631031 h 650081"/>
                <a:gd name="connsiteX12" fmla="*/ 28575 w 781050"/>
                <a:gd name="connsiteY12" fmla="*/ 604837 h 650081"/>
                <a:gd name="connsiteX13" fmla="*/ 66675 w 781050"/>
                <a:gd name="connsiteY13" fmla="*/ 585787 h 650081"/>
                <a:gd name="connsiteX14" fmla="*/ 95250 w 781050"/>
                <a:gd name="connsiteY14" fmla="*/ 578644 h 650081"/>
                <a:gd name="connsiteX15" fmla="*/ 140494 w 781050"/>
                <a:gd name="connsiteY15" fmla="*/ 566737 h 650081"/>
                <a:gd name="connsiteX16" fmla="*/ 183357 w 781050"/>
                <a:gd name="connsiteY16" fmla="*/ 552450 h 650081"/>
                <a:gd name="connsiteX17" fmla="*/ 235744 w 781050"/>
                <a:gd name="connsiteY17" fmla="*/ 523875 h 650081"/>
                <a:gd name="connsiteX18" fmla="*/ 290513 w 781050"/>
                <a:gd name="connsiteY18" fmla="*/ 483394 h 650081"/>
                <a:gd name="connsiteX19" fmla="*/ 407194 w 781050"/>
                <a:gd name="connsiteY19" fmla="*/ 361950 h 650081"/>
                <a:gd name="connsiteX20" fmla="*/ 521494 w 781050"/>
                <a:gd name="connsiteY20" fmla="*/ 240506 h 650081"/>
                <a:gd name="connsiteX21" fmla="*/ 659607 w 781050"/>
                <a:gd name="connsiteY21" fmla="*/ 95250 h 650081"/>
                <a:gd name="connsiteX22" fmla="*/ 721519 w 781050"/>
                <a:gd name="connsiteY22" fmla="*/ 30956 h 650081"/>
                <a:gd name="connsiteX23" fmla="*/ 754857 w 781050"/>
                <a:gd name="connsiteY23" fmla="*/ 4762 h 650081"/>
                <a:gd name="connsiteX24" fmla="*/ 769144 w 781050"/>
                <a:gd name="connsiteY24" fmla="*/ 0 h 650081"/>
                <a:gd name="connsiteX25" fmla="*/ 778669 w 781050"/>
                <a:gd name="connsiteY25" fmla="*/ 0 h 650081"/>
                <a:gd name="connsiteX26" fmla="*/ 781050 w 781050"/>
                <a:gd name="connsiteY26" fmla="*/ 4762 h 650081"/>
                <a:gd name="connsiteX27" fmla="*/ 781050 w 781050"/>
                <a:gd name="connsiteY27" fmla="*/ 16669 h 650081"/>
                <a:gd name="connsiteX28" fmla="*/ 754857 w 781050"/>
                <a:gd name="connsiteY28" fmla="*/ 78581 h 650081"/>
                <a:gd name="connsiteX29" fmla="*/ 702469 w 781050"/>
                <a:gd name="connsiteY29" fmla="*/ 192881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1050" h="650081">
                  <a:moveTo>
                    <a:pt x="702469" y="192881"/>
                  </a:moveTo>
                  <a:lnTo>
                    <a:pt x="623888" y="352425"/>
                  </a:lnTo>
                  <a:lnTo>
                    <a:pt x="564357" y="476250"/>
                  </a:lnTo>
                  <a:lnTo>
                    <a:pt x="521494" y="569119"/>
                  </a:lnTo>
                  <a:lnTo>
                    <a:pt x="516732" y="597694"/>
                  </a:lnTo>
                  <a:lnTo>
                    <a:pt x="521494" y="611981"/>
                  </a:lnTo>
                  <a:lnTo>
                    <a:pt x="535782" y="626269"/>
                  </a:lnTo>
                  <a:lnTo>
                    <a:pt x="559594" y="635794"/>
                  </a:lnTo>
                  <a:lnTo>
                    <a:pt x="585788" y="642937"/>
                  </a:lnTo>
                  <a:lnTo>
                    <a:pt x="657225" y="650081"/>
                  </a:lnTo>
                  <a:lnTo>
                    <a:pt x="716757" y="650081"/>
                  </a:lnTo>
                  <a:lnTo>
                    <a:pt x="0" y="631031"/>
                  </a:lnTo>
                  <a:lnTo>
                    <a:pt x="28575" y="604837"/>
                  </a:lnTo>
                  <a:lnTo>
                    <a:pt x="66675" y="585787"/>
                  </a:lnTo>
                  <a:lnTo>
                    <a:pt x="95250" y="578644"/>
                  </a:lnTo>
                  <a:lnTo>
                    <a:pt x="140494" y="566737"/>
                  </a:lnTo>
                  <a:lnTo>
                    <a:pt x="183357" y="552450"/>
                  </a:lnTo>
                  <a:lnTo>
                    <a:pt x="235744" y="523875"/>
                  </a:lnTo>
                  <a:lnTo>
                    <a:pt x="290513" y="483394"/>
                  </a:lnTo>
                  <a:lnTo>
                    <a:pt x="407194" y="361950"/>
                  </a:lnTo>
                  <a:lnTo>
                    <a:pt x="521494" y="240506"/>
                  </a:lnTo>
                  <a:lnTo>
                    <a:pt x="659607" y="95250"/>
                  </a:lnTo>
                  <a:lnTo>
                    <a:pt x="721519" y="30956"/>
                  </a:lnTo>
                  <a:lnTo>
                    <a:pt x="754857" y="4762"/>
                  </a:lnTo>
                  <a:lnTo>
                    <a:pt x="769144" y="0"/>
                  </a:lnTo>
                  <a:lnTo>
                    <a:pt x="778669" y="0"/>
                  </a:lnTo>
                  <a:lnTo>
                    <a:pt x="781050" y="4762"/>
                  </a:lnTo>
                  <a:lnTo>
                    <a:pt x="781050" y="16669"/>
                  </a:lnTo>
                  <a:lnTo>
                    <a:pt x="754857" y="78581"/>
                  </a:lnTo>
                  <a:lnTo>
                    <a:pt x="702469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グループ化 1">
            <a:extLst>
              <a:ext uri="{FF2B5EF4-FFF2-40B4-BE49-F238E27FC236}">
                <a16:creationId xmlns:a16="http://schemas.microsoft.com/office/drawing/2014/main" id="{2AC9C99B-CA89-4544-A385-8BEF2E4EDA06}"/>
              </a:ext>
            </a:extLst>
          </p:cNvPr>
          <p:cNvGrpSpPr>
            <a:grpSpLocks/>
          </p:cNvGrpSpPr>
          <p:nvPr/>
        </p:nvGrpSpPr>
        <p:grpSpPr bwMode="auto">
          <a:xfrm>
            <a:off x="2479675" y="1430338"/>
            <a:ext cx="4903788" cy="4540250"/>
            <a:chOff x="2479675" y="1430338"/>
            <a:chExt cx="4903788" cy="4540250"/>
          </a:xfrm>
        </p:grpSpPr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D33E524B-CBA9-4094-AC09-AB6A31442144}"/>
                </a:ext>
              </a:extLst>
            </p:cNvPr>
            <p:cNvSpPr/>
            <p:nvPr/>
          </p:nvSpPr>
          <p:spPr>
            <a:xfrm>
              <a:off x="2662238" y="2500313"/>
              <a:ext cx="1552575" cy="461962"/>
            </a:xfrm>
            <a:custGeom>
              <a:avLst/>
              <a:gdLst>
                <a:gd name="connsiteX0" fmla="*/ 1335881 w 1552575"/>
                <a:gd name="connsiteY0" fmla="*/ 264318 h 461962"/>
                <a:gd name="connsiteX1" fmla="*/ 1250156 w 1552575"/>
                <a:gd name="connsiteY1" fmla="*/ 283368 h 461962"/>
                <a:gd name="connsiteX2" fmla="*/ 1133475 w 1552575"/>
                <a:gd name="connsiteY2" fmla="*/ 307181 h 461962"/>
                <a:gd name="connsiteX3" fmla="*/ 1014412 w 1552575"/>
                <a:gd name="connsiteY3" fmla="*/ 330993 h 461962"/>
                <a:gd name="connsiteX4" fmla="*/ 719137 w 1552575"/>
                <a:gd name="connsiteY4" fmla="*/ 376237 h 461962"/>
                <a:gd name="connsiteX5" fmla="*/ 640556 w 1552575"/>
                <a:gd name="connsiteY5" fmla="*/ 392906 h 461962"/>
                <a:gd name="connsiteX6" fmla="*/ 561975 w 1552575"/>
                <a:gd name="connsiteY6" fmla="*/ 414337 h 461962"/>
                <a:gd name="connsiteX7" fmla="*/ 516731 w 1552575"/>
                <a:gd name="connsiteY7" fmla="*/ 431006 h 461962"/>
                <a:gd name="connsiteX8" fmla="*/ 481012 w 1552575"/>
                <a:gd name="connsiteY8" fmla="*/ 445293 h 461962"/>
                <a:gd name="connsiteX9" fmla="*/ 442912 w 1552575"/>
                <a:gd name="connsiteY9" fmla="*/ 457200 h 461962"/>
                <a:gd name="connsiteX10" fmla="*/ 407193 w 1552575"/>
                <a:gd name="connsiteY10" fmla="*/ 461962 h 461962"/>
                <a:gd name="connsiteX11" fmla="*/ 369093 w 1552575"/>
                <a:gd name="connsiteY11" fmla="*/ 461962 h 461962"/>
                <a:gd name="connsiteX12" fmla="*/ 333375 w 1552575"/>
                <a:gd name="connsiteY12" fmla="*/ 459581 h 461962"/>
                <a:gd name="connsiteX13" fmla="*/ 283368 w 1552575"/>
                <a:gd name="connsiteY13" fmla="*/ 445293 h 461962"/>
                <a:gd name="connsiteX14" fmla="*/ 247650 w 1552575"/>
                <a:gd name="connsiteY14" fmla="*/ 431006 h 461962"/>
                <a:gd name="connsiteX15" fmla="*/ 197643 w 1552575"/>
                <a:gd name="connsiteY15" fmla="*/ 402431 h 461962"/>
                <a:gd name="connsiteX16" fmla="*/ 109537 w 1552575"/>
                <a:gd name="connsiteY16" fmla="*/ 345281 h 461962"/>
                <a:gd name="connsiteX17" fmla="*/ 71437 w 1552575"/>
                <a:gd name="connsiteY17" fmla="*/ 314325 h 461962"/>
                <a:gd name="connsiteX18" fmla="*/ 45243 w 1552575"/>
                <a:gd name="connsiteY18" fmla="*/ 290512 h 461962"/>
                <a:gd name="connsiteX19" fmla="*/ 26193 w 1552575"/>
                <a:gd name="connsiteY19" fmla="*/ 269081 h 461962"/>
                <a:gd name="connsiteX20" fmla="*/ 11906 w 1552575"/>
                <a:gd name="connsiteY20" fmla="*/ 242887 h 461962"/>
                <a:gd name="connsiteX21" fmla="*/ 2381 w 1552575"/>
                <a:gd name="connsiteY21" fmla="*/ 216693 h 461962"/>
                <a:gd name="connsiteX22" fmla="*/ 0 w 1552575"/>
                <a:gd name="connsiteY22" fmla="*/ 195262 h 461962"/>
                <a:gd name="connsiteX23" fmla="*/ 2381 w 1552575"/>
                <a:gd name="connsiteY23" fmla="*/ 183356 h 461962"/>
                <a:gd name="connsiteX24" fmla="*/ 7143 w 1552575"/>
                <a:gd name="connsiteY24" fmla="*/ 178593 h 461962"/>
                <a:gd name="connsiteX25" fmla="*/ 21431 w 1552575"/>
                <a:gd name="connsiteY25" fmla="*/ 176212 h 461962"/>
                <a:gd name="connsiteX26" fmla="*/ 42862 w 1552575"/>
                <a:gd name="connsiteY26" fmla="*/ 185737 h 461962"/>
                <a:gd name="connsiteX27" fmla="*/ 80962 w 1552575"/>
                <a:gd name="connsiteY27" fmla="*/ 202406 h 461962"/>
                <a:gd name="connsiteX28" fmla="*/ 147637 w 1552575"/>
                <a:gd name="connsiteY28" fmla="*/ 226218 h 461962"/>
                <a:gd name="connsiteX29" fmla="*/ 219075 w 1552575"/>
                <a:gd name="connsiteY29" fmla="*/ 247650 h 461962"/>
                <a:gd name="connsiteX30" fmla="*/ 273843 w 1552575"/>
                <a:gd name="connsiteY30" fmla="*/ 259556 h 461962"/>
                <a:gd name="connsiteX31" fmla="*/ 330993 w 1552575"/>
                <a:gd name="connsiteY31" fmla="*/ 264318 h 461962"/>
                <a:gd name="connsiteX32" fmla="*/ 371475 w 1552575"/>
                <a:gd name="connsiteY32" fmla="*/ 261937 h 461962"/>
                <a:gd name="connsiteX33" fmla="*/ 538162 w 1552575"/>
                <a:gd name="connsiteY33" fmla="*/ 233362 h 461962"/>
                <a:gd name="connsiteX34" fmla="*/ 716756 w 1552575"/>
                <a:gd name="connsiteY34" fmla="*/ 197643 h 461962"/>
                <a:gd name="connsiteX35" fmla="*/ 845343 w 1552575"/>
                <a:gd name="connsiteY35" fmla="*/ 166687 h 461962"/>
                <a:gd name="connsiteX36" fmla="*/ 1083468 w 1552575"/>
                <a:gd name="connsiteY36" fmla="*/ 116681 h 461962"/>
                <a:gd name="connsiteX37" fmla="*/ 1133475 w 1552575"/>
                <a:gd name="connsiteY37" fmla="*/ 95250 h 461962"/>
                <a:gd name="connsiteX38" fmla="*/ 1181100 w 1552575"/>
                <a:gd name="connsiteY38" fmla="*/ 66675 h 461962"/>
                <a:gd name="connsiteX39" fmla="*/ 1223962 w 1552575"/>
                <a:gd name="connsiteY39" fmla="*/ 35718 h 461962"/>
                <a:gd name="connsiteX40" fmla="*/ 1252537 w 1552575"/>
                <a:gd name="connsiteY40" fmla="*/ 14287 h 461962"/>
                <a:gd name="connsiteX41" fmla="*/ 1276350 w 1552575"/>
                <a:gd name="connsiteY41" fmla="*/ 2381 h 461962"/>
                <a:gd name="connsiteX42" fmla="*/ 1304925 w 1552575"/>
                <a:gd name="connsiteY42" fmla="*/ 0 h 461962"/>
                <a:gd name="connsiteX43" fmla="*/ 1343025 w 1552575"/>
                <a:gd name="connsiteY43" fmla="*/ 7143 h 461962"/>
                <a:gd name="connsiteX44" fmla="*/ 1397793 w 1552575"/>
                <a:gd name="connsiteY44" fmla="*/ 28575 h 461962"/>
                <a:gd name="connsiteX45" fmla="*/ 1464468 w 1552575"/>
                <a:gd name="connsiteY45" fmla="*/ 69056 h 461962"/>
                <a:gd name="connsiteX46" fmla="*/ 1514475 w 1552575"/>
                <a:gd name="connsiteY46" fmla="*/ 104775 h 461962"/>
                <a:gd name="connsiteX47" fmla="*/ 1535906 w 1552575"/>
                <a:gd name="connsiteY47" fmla="*/ 123825 h 461962"/>
                <a:gd name="connsiteX48" fmla="*/ 1545431 w 1552575"/>
                <a:gd name="connsiteY48" fmla="*/ 138112 h 461962"/>
                <a:gd name="connsiteX49" fmla="*/ 1552575 w 1552575"/>
                <a:gd name="connsiteY49" fmla="*/ 154781 h 461962"/>
                <a:gd name="connsiteX50" fmla="*/ 1552575 w 1552575"/>
                <a:gd name="connsiteY50" fmla="*/ 166687 h 461962"/>
                <a:gd name="connsiteX51" fmla="*/ 1547812 w 1552575"/>
                <a:gd name="connsiteY51" fmla="*/ 183356 h 461962"/>
                <a:gd name="connsiteX52" fmla="*/ 1528762 w 1552575"/>
                <a:gd name="connsiteY52" fmla="*/ 204787 h 461962"/>
                <a:gd name="connsiteX53" fmla="*/ 1485900 w 1552575"/>
                <a:gd name="connsiteY53" fmla="*/ 223837 h 461962"/>
                <a:gd name="connsiteX54" fmla="*/ 1335881 w 1552575"/>
                <a:gd name="connsiteY54" fmla="*/ 264318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52575" h="461962">
                  <a:moveTo>
                    <a:pt x="1335881" y="264318"/>
                  </a:moveTo>
                  <a:lnTo>
                    <a:pt x="1250156" y="283368"/>
                  </a:lnTo>
                  <a:lnTo>
                    <a:pt x="1133475" y="307181"/>
                  </a:lnTo>
                  <a:lnTo>
                    <a:pt x="1014412" y="330993"/>
                  </a:lnTo>
                  <a:lnTo>
                    <a:pt x="719137" y="376237"/>
                  </a:lnTo>
                  <a:lnTo>
                    <a:pt x="640556" y="392906"/>
                  </a:lnTo>
                  <a:lnTo>
                    <a:pt x="561975" y="414337"/>
                  </a:lnTo>
                  <a:lnTo>
                    <a:pt x="516731" y="431006"/>
                  </a:lnTo>
                  <a:lnTo>
                    <a:pt x="481012" y="445293"/>
                  </a:lnTo>
                  <a:lnTo>
                    <a:pt x="442912" y="457200"/>
                  </a:lnTo>
                  <a:lnTo>
                    <a:pt x="407193" y="461962"/>
                  </a:lnTo>
                  <a:lnTo>
                    <a:pt x="369093" y="461962"/>
                  </a:lnTo>
                  <a:lnTo>
                    <a:pt x="333375" y="459581"/>
                  </a:lnTo>
                  <a:lnTo>
                    <a:pt x="283368" y="445293"/>
                  </a:lnTo>
                  <a:lnTo>
                    <a:pt x="247650" y="431006"/>
                  </a:lnTo>
                  <a:lnTo>
                    <a:pt x="197643" y="402431"/>
                  </a:lnTo>
                  <a:lnTo>
                    <a:pt x="109537" y="345281"/>
                  </a:lnTo>
                  <a:lnTo>
                    <a:pt x="71437" y="314325"/>
                  </a:lnTo>
                  <a:lnTo>
                    <a:pt x="45243" y="290512"/>
                  </a:lnTo>
                  <a:lnTo>
                    <a:pt x="26193" y="269081"/>
                  </a:lnTo>
                  <a:lnTo>
                    <a:pt x="11906" y="242887"/>
                  </a:lnTo>
                  <a:lnTo>
                    <a:pt x="2381" y="216693"/>
                  </a:lnTo>
                  <a:lnTo>
                    <a:pt x="0" y="195262"/>
                  </a:lnTo>
                  <a:lnTo>
                    <a:pt x="2381" y="183356"/>
                  </a:lnTo>
                  <a:lnTo>
                    <a:pt x="7143" y="178593"/>
                  </a:lnTo>
                  <a:lnTo>
                    <a:pt x="21431" y="176212"/>
                  </a:lnTo>
                  <a:lnTo>
                    <a:pt x="42862" y="185737"/>
                  </a:lnTo>
                  <a:lnTo>
                    <a:pt x="80962" y="202406"/>
                  </a:lnTo>
                  <a:lnTo>
                    <a:pt x="147637" y="226218"/>
                  </a:lnTo>
                  <a:lnTo>
                    <a:pt x="219075" y="247650"/>
                  </a:lnTo>
                  <a:lnTo>
                    <a:pt x="273843" y="259556"/>
                  </a:lnTo>
                  <a:lnTo>
                    <a:pt x="330993" y="264318"/>
                  </a:lnTo>
                  <a:lnTo>
                    <a:pt x="371475" y="261937"/>
                  </a:lnTo>
                  <a:lnTo>
                    <a:pt x="538162" y="233362"/>
                  </a:lnTo>
                  <a:lnTo>
                    <a:pt x="716756" y="197643"/>
                  </a:lnTo>
                  <a:lnTo>
                    <a:pt x="845343" y="166687"/>
                  </a:lnTo>
                  <a:lnTo>
                    <a:pt x="1083468" y="116681"/>
                  </a:lnTo>
                  <a:lnTo>
                    <a:pt x="1133475" y="95250"/>
                  </a:lnTo>
                  <a:lnTo>
                    <a:pt x="1181100" y="66675"/>
                  </a:lnTo>
                  <a:lnTo>
                    <a:pt x="1223962" y="35718"/>
                  </a:lnTo>
                  <a:lnTo>
                    <a:pt x="1252537" y="14287"/>
                  </a:lnTo>
                  <a:lnTo>
                    <a:pt x="1276350" y="2381"/>
                  </a:lnTo>
                  <a:lnTo>
                    <a:pt x="1304925" y="0"/>
                  </a:lnTo>
                  <a:lnTo>
                    <a:pt x="1343025" y="7143"/>
                  </a:lnTo>
                  <a:lnTo>
                    <a:pt x="1397793" y="28575"/>
                  </a:lnTo>
                  <a:lnTo>
                    <a:pt x="1464468" y="69056"/>
                  </a:lnTo>
                  <a:lnTo>
                    <a:pt x="1514475" y="104775"/>
                  </a:lnTo>
                  <a:lnTo>
                    <a:pt x="1535906" y="123825"/>
                  </a:lnTo>
                  <a:lnTo>
                    <a:pt x="1545431" y="138112"/>
                  </a:lnTo>
                  <a:lnTo>
                    <a:pt x="1552575" y="154781"/>
                  </a:lnTo>
                  <a:lnTo>
                    <a:pt x="1552575" y="166687"/>
                  </a:lnTo>
                  <a:lnTo>
                    <a:pt x="1547812" y="183356"/>
                  </a:lnTo>
                  <a:lnTo>
                    <a:pt x="1528762" y="204787"/>
                  </a:lnTo>
                  <a:lnTo>
                    <a:pt x="1485900" y="223837"/>
                  </a:lnTo>
                  <a:lnTo>
                    <a:pt x="1335881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B8D84E4B-EE74-4447-9492-8ED061FE85BA}"/>
                </a:ext>
              </a:extLst>
            </p:cNvPr>
            <p:cNvSpPr/>
            <p:nvPr/>
          </p:nvSpPr>
          <p:spPr>
            <a:xfrm>
              <a:off x="4060825" y="2003425"/>
              <a:ext cx="1768475" cy="385763"/>
            </a:xfrm>
            <a:custGeom>
              <a:avLst/>
              <a:gdLst>
                <a:gd name="connsiteX0" fmla="*/ 771603 w 1768675"/>
                <a:gd name="connsiteY0" fmla="*/ 142797 h 385802"/>
                <a:gd name="connsiteX1" fmla="*/ 603755 w 1768675"/>
                <a:gd name="connsiteY1" fmla="*/ 177870 h 385802"/>
                <a:gd name="connsiteX2" fmla="*/ 503546 w 1768675"/>
                <a:gd name="connsiteY2" fmla="*/ 197912 h 385802"/>
                <a:gd name="connsiteX3" fmla="*/ 420875 w 1768675"/>
                <a:gd name="connsiteY3" fmla="*/ 210438 h 385802"/>
                <a:gd name="connsiteX4" fmla="*/ 358244 w 1768675"/>
                <a:gd name="connsiteY4" fmla="*/ 217953 h 385802"/>
                <a:gd name="connsiteX5" fmla="*/ 313151 w 1768675"/>
                <a:gd name="connsiteY5" fmla="*/ 220458 h 385802"/>
                <a:gd name="connsiteX6" fmla="*/ 270562 w 1768675"/>
                <a:gd name="connsiteY6" fmla="*/ 220458 h 385802"/>
                <a:gd name="connsiteX7" fmla="*/ 230479 w 1768675"/>
                <a:gd name="connsiteY7" fmla="*/ 217953 h 385802"/>
                <a:gd name="connsiteX8" fmla="*/ 155323 w 1768675"/>
                <a:gd name="connsiteY8" fmla="*/ 205427 h 385802"/>
                <a:gd name="connsiteX9" fmla="*/ 75156 w 1768675"/>
                <a:gd name="connsiteY9" fmla="*/ 182880 h 385802"/>
                <a:gd name="connsiteX10" fmla="*/ 32568 w 1768675"/>
                <a:gd name="connsiteY10" fmla="*/ 170354 h 385802"/>
                <a:gd name="connsiteX11" fmla="*/ 15031 w 1768675"/>
                <a:gd name="connsiteY11" fmla="*/ 170354 h 385802"/>
                <a:gd name="connsiteX12" fmla="*/ 5010 w 1768675"/>
                <a:gd name="connsiteY12" fmla="*/ 172860 h 385802"/>
                <a:gd name="connsiteX13" fmla="*/ 0 w 1768675"/>
                <a:gd name="connsiteY13" fmla="*/ 180375 h 385802"/>
                <a:gd name="connsiteX14" fmla="*/ 5010 w 1768675"/>
                <a:gd name="connsiteY14" fmla="*/ 200417 h 385802"/>
                <a:gd name="connsiteX15" fmla="*/ 17537 w 1768675"/>
                <a:gd name="connsiteY15" fmla="*/ 222964 h 385802"/>
                <a:gd name="connsiteX16" fmla="*/ 57620 w 1768675"/>
                <a:gd name="connsiteY16" fmla="*/ 255531 h 385802"/>
                <a:gd name="connsiteX17" fmla="*/ 110229 w 1768675"/>
                <a:gd name="connsiteY17" fmla="*/ 293109 h 385802"/>
                <a:gd name="connsiteX18" fmla="*/ 162838 w 1768675"/>
                <a:gd name="connsiteY18" fmla="*/ 325677 h 385802"/>
                <a:gd name="connsiteX19" fmla="*/ 205427 w 1768675"/>
                <a:gd name="connsiteY19" fmla="*/ 345719 h 385802"/>
                <a:gd name="connsiteX20" fmla="*/ 250521 w 1768675"/>
                <a:gd name="connsiteY20" fmla="*/ 363255 h 385802"/>
                <a:gd name="connsiteX21" fmla="*/ 290604 w 1768675"/>
                <a:gd name="connsiteY21" fmla="*/ 375781 h 385802"/>
                <a:gd name="connsiteX22" fmla="*/ 340708 w 1768675"/>
                <a:gd name="connsiteY22" fmla="*/ 383297 h 385802"/>
                <a:gd name="connsiteX23" fmla="*/ 393317 w 1768675"/>
                <a:gd name="connsiteY23" fmla="*/ 385802 h 385802"/>
                <a:gd name="connsiteX24" fmla="*/ 465968 w 1768675"/>
                <a:gd name="connsiteY24" fmla="*/ 373276 h 385802"/>
                <a:gd name="connsiteX25" fmla="*/ 571187 w 1768675"/>
                <a:gd name="connsiteY25" fmla="*/ 353234 h 385802"/>
                <a:gd name="connsiteX26" fmla="*/ 756572 w 1768675"/>
                <a:gd name="connsiteY26" fmla="*/ 320667 h 385802"/>
                <a:gd name="connsiteX27" fmla="*/ 844254 w 1768675"/>
                <a:gd name="connsiteY27" fmla="*/ 305635 h 385802"/>
                <a:gd name="connsiteX28" fmla="*/ 1082249 w 1768675"/>
                <a:gd name="connsiteY28" fmla="*/ 260542 h 385802"/>
                <a:gd name="connsiteX29" fmla="*/ 1257613 w 1768675"/>
                <a:gd name="connsiteY29" fmla="*/ 232984 h 385802"/>
                <a:gd name="connsiteX30" fmla="*/ 1355316 w 1768675"/>
                <a:gd name="connsiteY30" fmla="*/ 222964 h 385802"/>
                <a:gd name="connsiteX31" fmla="*/ 1458030 w 1768675"/>
                <a:gd name="connsiteY31" fmla="*/ 217953 h 385802"/>
                <a:gd name="connsiteX32" fmla="*/ 1578280 w 1768675"/>
                <a:gd name="connsiteY32" fmla="*/ 215448 h 385802"/>
                <a:gd name="connsiteX33" fmla="*/ 1628384 w 1768675"/>
                <a:gd name="connsiteY33" fmla="*/ 217953 h 385802"/>
                <a:gd name="connsiteX34" fmla="*/ 1638404 w 1768675"/>
                <a:gd name="connsiteY34" fmla="*/ 217953 h 385802"/>
                <a:gd name="connsiteX35" fmla="*/ 1680993 w 1768675"/>
                <a:gd name="connsiteY35" fmla="*/ 210438 h 385802"/>
                <a:gd name="connsiteX36" fmla="*/ 1718571 w 1768675"/>
                <a:gd name="connsiteY36" fmla="*/ 192901 h 385802"/>
                <a:gd name="connsiteX37" fmla="*/ 1748634 w 1768675"/>
                <a:gd name="connsiteY37" fmla="*/ 172860 h 385802"/>
                <a:gd name="connsiteX38" fmla="*/ 1761160 w 1768675"/>
                <a:gd name="connsiteY38" fmla="*/ 157828 h 385802"/>
                <a:gd name="connsiteX39" fmla="*/ 1768675 w 1768675"/>
                <a:gd name="connsiteY39" fmla="*/ 140292 h 385802"/>
                <a:gd name="connsiteX40" fmla="*/ 1768675 w 1768675"/>
                <a:gd name="connsiteY40" fmla="*/ 132776 h 385802"/>
                <a:gd name="connsiteX41" fmla="*/ 1766170 w 1768675"/>
                <a:gd name="connsiteY41" fmla="*/ 117745 h 385802"/>
                <a:gd name="connsiteX42" fmla="*/ 1753644 w 1768675"/>
                <a:gd name="connsiteY42" fmla="*/ 95198 h 385802"/>
                <a:gd name="connsiteX43" fmla="*/ 1723581 w 1768675"/>
                <a:gd name="connsiteY43" fmla="*/ 65136 h 385802"/>
                <a:gd name="connsiteX44" fmla="*/ 1698529 w 1768675"/>
                <a:gd name="connsiteY44" fmla="*/ 47599 h 385802"/>
                <a:gd name="connsiteX45" fmla="*/ 1653436 w 1768675"/>
                <a:gd name="connsiteY45" fmla="*/ 30063 h 385802"/>
                <a:gd name="connsiteX46" fmla="*/ 1590806 w 1768675"/>
                <a:gd name="connsiteY46" fmla="*/ 12526 h 385802"/>
                <a:gd name="connsiteX47" fmla="*/ 1520660 w 1768675"/>
                <a:gd name="connsiteY47" fmla="*/ 0 h 385802"/>
                <a:gd name="connsiteX48" fmla="*/ 1475566 w 1768675"/>
                <a:gd name="connsiteY48" fmla="*/ 0 h 385802"/>
                <a:gd name="connsiteX49" fmla="*/ 1455524 w 1768675"/>
                <a:gd name="connsiteY49" fmla="*/ 5011 h 385802"/>
                <a:gd name="connsiteX50" fmla="*/ 1392894 w 1768675"/>
                <a:gd name="connsiteY50" fmla="*/ 27558 h 385802"/>
                <a:gd name="connsiteX51" fmla="*/ 1317738 w 1768675"/>
                <a:gd name="connsiteY51" fmla="*/ 45094 h 385802"/>
                <a:gd name="connsiteX52" fmla="*/ 1215025 w 1768675"/>
                <a:gd name="connsiteY52" fmla="*/ 62631 h 385802"/>
                <a:gd name="connsiteX53" fmla="*/ 1057197 w 1768675"/>
                <a:gd name="connsiteY53" fmla="*/ 85177 h 385802"/>
                <a:gd name="connsiteX54" fmla="*/ 771603 w 1768675"/>
                <a:gd name="connsiteY54" fmla="*/ 142797 h 3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68675" h="385802">
                  <a:moveTo>
                    <a:pt x="771603" y="142797"/>
                  </a:moveTo>
                  <a:lnTo>
                    <a:pt x="603755" y="177870"/>
                  </a:lnTo>
                  <a:lnTo>
                    <a:pt x="503546" y="197912"/>
                  </a:lnTo>
                  <a:lnTo>
                    <a:pt x="420875" y="210438"/>
                  </a:lnTo>
                  <a:lnTo>
                    <a:pt x="358244" y="217953"/>
                  </a:lnTo>
                  <a:lnTo>
                    <a:pt x="313151" y="220458"/>
                  </a:lnTo>
                  <a:lnTo>
                    <a:pt x="270562" y="220458"/>
                  </a:lnTo>
                  <a:lnTo>
                    <a:pt x="230479" y="217953"/>
                  </a:lnTo>
                  <a:lnTo>
                    <a:pt x="155323" y="205427"/>
                  </a:lnTo>
                  <a:lnTo>
                    <a:pt x="75156" y="182880"/>
                  </a:lnTo>
                  <a:lnTo>
                    <a:pt x="32568" y="170354"/>
                  </a:lnTo>
                  <a:lnTo>
                    <a:pt x="15031" y="170354"/>
                  </a:lnTo>
                  <a:lnTo>
                    <a:pt x="5010" y="172860"/>
                  </a:lnTo>
                  <a:lnTo>
                    <a:pt x="0" y="180375"/>
                  </a:lnTo>
                  <a:lnTo>
                    <a:pt x="5010" y="200417"/>
                  </a:lnTo>
                  <a:lnTo>
                    <a:pt x="17537" y="222964"/>
                  </a:lnTo>
                  <a:lnTo>
                    <a:pt x="57620" y="255531"/>
                  </a:lnTo>
                  <a:lnTo>
                    <a:pt x="110229" y="293109"/>
                  </a:lnTo>
                  <a:lnTo>
                    <a:pt x="162838" y="325677"/>
                  </a:lnTo>
                  <a:lnTo>
                    <a:pt x="205427" y="345719"/>
                  </a:lnTo>
                  <a:lnTo>
                    <a:pt x="250521" y="363255"/>
                  </a:lnTo>
                  <a:lnTo>
                    <a:pt x="290604" y="375781"/>
                  </a:lnTo>
                  <a:lnTo>
                    <a:pt x="340708" y="383297"/>
                  </a:lnTo>
                  <a:lnTo>
                    <a:pt x="393317" y="385802"/>
                  </a:lnTo>
                  <a:lnTo>
                    <a:pt x="465968" y="373276"/>
                  </a:lnTo>
                  <a:lnTo>
                    <a:pt x="571187" y="353234"/>
                  </a:lnTo>
                  <a:lnTo>
                    <a:pt x="756572" y="320667"/>
                  </a:lnTo>
                  <a:lnTo>
                    <a:pt x="844254" y="305635"/>
                  </a:lnTo>
                  <a:lnTo>
                    <a:pt x="1082249" y="260542"/>
                  </a:lnTo>
                  <a:lnTo>
                    <a:pt x="1257613" y="232984"/>
                  </a:lnTo>
                  <a:lnTo>
                    <a:pt x="1355316" y="222964"/>
                  </a:lnTo>
                  <a:lnTo>
                    <a:pt x="1458030" y="217953"/>
                  </a:lnTo>
                  <a:lnTo>
                    <a:pt x="1578280" y="215448"/>
                  </a:lnTo>
                  <a:lnTo>
                    <a:pt x="1628384" y="217953"/>
                  </a:lnTo>
                  <a:lnTo>
                    <a:pt x="1638404" y="217953"/>
                  </a:lnTo>
                  <a:lnTo>
                    <a:pt x="1680993" y="210438"/>
                  </a:lnTo>
                  <a:lnTo>
                    <a:pt x="1718571" y="192901"/>
                  </a:lnTo>
                  <a:lnTo>
                    <a:pt x="1748634" y="172860"/>
                  </a:lnTo>
                  <a:lnTo>
                    <a:pt x="1761160" y="157828"/>
                  </a:lnTo>
                  <a:lnTo>
                    <a:pt x="1768675" y="140292"/>
                  </a:lnTo>
                  <a:lnTo>
                    <a:pt x="1768675" y="132776"/>
                  </a:lnTo>
                  <a:lnTo>
                    <a:pt x="1766170" y="117745"/>
                  </a:lnTo>
                  <a:lnTo>
                    <a:pt x="1753644" y="95198"/>
                  </a:lnTo>
                  <a:lnTo>
                    <a:pt x="1723581" y="65136"/>
                  </a:lnTo>
                  <a:lnTo>
                    <a:pt x="1698529" y="47599"/>
                  </a:lnTo>
                  <a:lnTo>
                    <a:pt x="1653436" y="30063"/>
                  </a:lnTo>
                  <a:lnTo>
                    <a:pt x="1590806" y="12526"/>
                  </a:lnTo>
                  <a:lnTo>
                    <a:pt x="1520660" y="0"/>
                  </a:lnTo>
                  <a:lnTo>
                    <a:pt x="1475566" y="0"/>
                  </a:lnTo>
                  <a:lnTo>
                    <a:pt x="1455524" y="5011"/>
                  </a:lnTo>
                  <a:lnTo>
                    <a:pt x="1392894" y="27558"/>
                  </a:lnTo>
                  <a:lnTo>
                    <a:pt x="1317738" y="45094"/>
                  </a:lnTo>
                  <a:lnTo>
                    <a:pt x="1215025" y="62631"/>
                  </a:lnTo>
                  <a:lnTo>
                    <a:pt x="1057197" y="85177"/>
                  </a:lnTo>
                  <a:lnTo>
                    <a:pt x="771603" y="142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D8502B70-4973-4852-906B-6DA570C2B0BB}"/>
                </a:ext>
              </a:extLst>
            </p:cNvPr>
            <p:cNvSpPr/>
            <p:nvPr/>
          </p:nvSpPr>
          <p:spPr>
            <a:xfrm>
              <a:off x="4164013" y="3351213"/>
              <a:ext cx="404812" cy="930275"/>
            </a:xfrm>
            <a:custGeom>
              <a:avLst/>
              <a:gdLst>
                <a:gd name="connsiteX0" fmla="*/ 370770 w 405843"/>
                <a:gd name="connsiteY0" fmla="*/ 345718 h 929431"/>
                <a:gd name="connsiteX1" fmla="*/ 393317 w 405843"/>
                <a:gd name="connsiteY1" fmla="*/ 578702 h 929431"/>
                <a:gd name="connsiteX2" fmla="*/ 405843 w 405843"/>
                <a:gd name="connsiteY2" fmla="*/ 688931 h 929431"/>
                <a:gd name="connsiteX3" fmla="*/ 403338 w 405843"/>
                <a:gd name="connsiteY3" fmla="*/ 801666 h 929431"/>
                <a:gd name="connsiteX4" fmla="*/ 403338 w 405843"/>
                <a:gd name="connsiteY4" fmla="*/ 829223 h 929431"/>
                <a:gd name="connsiteX5" fmla="*/ 398327 w 405843"/>
                <a:gd name="connsiteY5" fmla="*/ 849265 h 929431"/>
                <a:gd name="connsiteX6" fmla="*/ 370770 w 405843"/>
                <a:gd name="connsiteY6" fmla="*/ 889348 h 929431"/>
                <a:gd name="connsiteX7" fmla="*/ 345718 w 405843"/>
                <a:gd name="connsiteY7" fmla="*/ 911895 h 929431"/>
                <a:gd name="connsiteX8" fmla="*/ 323171 w 405843"/>
                <a:gd name="connsiteY8" fmla="*/ 926926 h 929431"/>
                <a:gd name="connsiteX9" fmla="*/ 308140 w 405843"/>
                <a:gd name="connsiteY9" fmla="*/ 929431 h 929431"/>
                <a:gd name="connsiteX10" fmla="*/ 298119 w 405843"/>
                <a:gd name="connsiteY10" fmla="*/ 929431 h 929431"/>
                <a:gd name="connsiteX11" fmla="*/ 283088 w 405843"/>
                <a:gd name="connsiteY11" fmla="*/ 924421 h 929431"/>
                <a:gd name="connsiteX12" fmla="*/ 270562 w 405843"/>
                <a:gd name="connsiteY12" fmla="*/ 914400 h 929431"/>
                <a:gd name="connsiteX13" fmla="*/ 245510 w 405843"/>
                <a:gd name="connsiteY13" fmla="*/ 879327 h 929431"/>
                <a:gd name="connsiteX14" fmla="*/ 215447 w 405843"/>
                <a:gd name="connsiteY14" fmla="*/ 829223 h 929431"/>
                <a:gd name="connsiteX15" fmla="*/ 190395 w 405843"/>
                <a:gd name="connsiteY15" fmla="*/ 766593 h 929431"/>
                <a:gd name="connsiteX16" fmla="*/ 180374 w 405843"/>
                <a:gd name="connsiteY16" fmla="*/ 729015 h 929431"/>
                <a:gd name="connsiteX17" fmla="*/ 177869 w 405843"/>
                <a:gd name="connsiteY17" fmla="*/ 691437 h 929431"/>
                <a:gd name="connsiteX18" fmla="*/ 170353 w 405843"/>
                <a:gd name="connsiteY18" fmla="*/ 576197 h 929431"/>
                <a:gd name="connsiteX19" fmla="*/ 160333 w 405843"/>
                <a:gd name="connsiteY19" fmla="*/ 423380 h 929431"/>
                <a:gd name="connsiteX20" fmla="*/ 155322 w 405843"/>
                <a:gd name="connsiteY20" fmla="*/ 348223 h 929431"/>
                <a:gd name="connsiteX21" fmla="*/ 155322 w 405843"/>
                <a:gd name="connsiteY21" fmla="*/ 313151 h 929431"/>
                <a:gd name="connsiteX22" fmla="*/ 150312 w 405843"/>
                <a:gd name="connsiteY22" fmla="*/ 283088 h 929431"/>
                <a:gd name="connsiteX23" fmla="*/ 145301 w 405843"/>
                <a:gd name="connsiteY23" fmla="*/ 255531 h 929431"/>
                <a:gd name="connsiteX24" fmla="*/ 130270 w 405843"/>
                <a:gd name="connsiteY24" fmla="*/ 212942 h 929431"/>
                <a:gd name="connsiteX25" fmla="*/ 110229 w 405843"/>
                <a:gd name="connsiteY25" fmla="*/ 177870 h 929431"/>
                <a:gd name="connsiteX26" fmla="*/ 85176 w 405843"/>
                <a:gd name="connsiteY26" fmla="*/ 142797 h 929431"/>
                <a:gd name="connsiteX27" fmla="*/ 60124 w 405843"/>
                <a:gd name="connsiteY27" fmla="*/ 115239 h 929431"/>
                <a:gd name="connsiteX28" fmla="*/ 27557 w 405843"/>
                <a:gd name="connsiteY28" fmla="*/ 85177 h 929431"/>
                <a:gd name="connsiteX29" fmla="*/ 12526 w 405843"/>
                <a:gd name="connsiteY29" fmla="*/ 62630 h 929431"/>
                <a:gd name="connsiteX30" fmla="*/ 0 w 405843"/>
                <a:gd name="connsiteY30" fmla="*/ 30062 h 929431"/>
                <a:gd name="connsiteX31" fmla="*/ 2505 w 405843"/>
                <a:gd name="connsiteY31" fmla="*/ 17536 h 929431"/>
                <a:gd name="connsiteX32" fmla="*/ 5010 w 405843"/>
                <a:gd name="connsiteY32" fmla="*/ 7516 h 929431"/>
                <a:gd name="connsiteX33" fmla="*/ 15031 w 405843"/>
                <a:gd name="connsiteY33" fmla="*/ 0 h 929431"/>
                <a:gd name="connsiteX34" fmla="*/ 32567 w 405843"/>
                <a:gd name="connsiteY34" fmla="*/ 0 h 929431"/>
                <a:gd name="connsiteX35" fmla="*/ 67640 w 405843"/>
                <a:gd name="connsiteY35" fmla="*/ 5010 h 929431"/>
                <a:gd name="connsiteX36" fmla="*/ 90187 w 405843"/>
                <a:gd name="connsiteY36" fmla="*/ 10021 h 929431"/>
                <a:gd name="connsiteX37" fmla="*/ 117744 w 405843"/>
                <a:gd name="connsiteY37" fmla="*/ 12526 h 929431"/>
                <a:gd name="connsiteX38" fmla="*/ 185385 w 405843"/>
                <a:gd name="connsiteY38" fmla="*/ 27557 h 929431"/>
                <a:gd name="connsiteX39" fmla="*/ 255530 w 405843"/>
                <a:gd name="connsiteY39" fmla="*/ 45094 h 929431"/>
                <a:gd name="connsiteX40" fmla="*/ 288098 w 405843"/>
                <a:gd name="connsiteY40" fmla="*/ 55114 h 929431"/>
                <a:gd name="connsiteX41" fmla="*/ 353233 w 405843"/>
                <a:gd name="connsiteY41" fmla="*/ 187890 h 929431"/>
                <a:gd name="connsiteX42" fmla="*/ 370770 w 405843"/>
                <a:gd name="connsiteY42" fmla="*/ 345718 h 92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5843" h="929431">
                  <a:moveTo>
                    <a:pt x="370770" y="345718"/>
                  </a:moveTo>
                  <a:lnTo>
                    <a:pt x="393317" y="578702"/>
                  </a:lnTo>
                  <a:lnTo>
                    <a:pt x="405843" y="688931"/>
                  </a:lnTo>
                  <a:lnTo>
                    <a:pt x="403338" y="801666"/>
                  </a:lnTo>
                  <a:lnTo>
                    <a:pt x="403338" y="829223"/>
                  </a:lnTo>
                  <a:lnTo>
                    <a:pt x="398327" y="849265"/>
                  </a:lnTo>
                  <a:lnTo>
                    <a:pt x="370770" y="889348"/>
                  </a:lnTo>
                  <a:lnTo>
                    <a:pt x="345718" y="911895"/>
                  </a:lnTo>
                  <a:lnTo>
                    <a:pt x="323171" y="926926"/>
                  </a:lnTo>
                  <a:lnTo>
                    <a:pt x="308140" y="929431"/>
                  </a:lnTo>
                  <a:lnTo>
                    <a:pt x="298119" y="929431"/>
                  </a:lnTo>
                  <a:lnTo>
                    <a:pt x="283088" y="924421"/>
                  </a:lnTo>
                  <a:lnTo>
                    <a:pt x="270562" y="914400"/>
                  </a:lnTo>
                  <a:lnTo>
                    <a:pt x="245510" y="879327"/>
                  </a:lnTo>
                  <a:lnTo>
                    <a:pt x="215447" y="829223"/>
                  </a:lnTo>
                  <a:lnTo>
                    <a:pt x="190395" y="766593"/>
                  </a:lnTo>
                  <a:lnTo>
                    <a:pt x="180374" y="729015"/>
                  </a:lnTo>
                  <a:lnTo>
                    <a:pt x="177869" y="691437"/>
                  </a:lnTo>
                  <a:lnTo>
                    <a:pt x="170353" y="576197"/>
                  </a:lnTo>
                  <a:lnTo>
                    <a:pt x="160333" y="423380"/>
                  </a:lnTo>
                  <a:lnTo>
                    <a:pt x="155322" y="348223"/>
                  </a:lnTo>
                  <a:lnTo>
                    <a:pt x="155322" y="313151"/>
                  </a:lnTo>
                  <a:lnTo>
                    <a:pt x="150312" y="283088"/>
                  </a:lnTo>
                  <a:lnTo>
                    <a:pt x="145301" y="255531"/>
                  </a:lnTo>
                  <a:lnTo>
                    <a:pt x="130270" y="212942"/>
                  </a:lnTo>
                  <a:lnTo>
                    <a:pt x="110229" y="177870"/>
                  </a:lnTo>
                  <a:lnTo>
                    <a:pt x="85176" y="142797"/>
                  </a:lnTo>
                  <a:lnTo>
                    <a:pt x="60124" y="115239"/>
                  </a:lnTo>
                  <a:lnTo>
                    <a:pt x="27557" y="85177"/>
                  </a:lnTo>
                  <a:lnTo>
                    <a:pt x="12526" y="62630"/>
                  </a:lnTo>
                  <a:lnTo>
                    <a:pt x="0" y="30062"/>
                  </a:lnTo>
                  <a:lnTo>
                    <a:pt x="2505" y="17536"/>
                  </a:lnTo>
                  <a:lnTo>
                    <a:pt x="5010" y="7516"/>
                  </a:lnTo>
                  <a:lnTo>
                    <a:pt x="15031" y="0"/>
                  </a:lnTo>
                  <a:lnTo>
                    <a:pt x="32567" y="0"/>
                  </a:lnTo>
                  <a:lnTo>
                    <a:pt x="67640" y="5010"/>
                  </a:lnTo>
                  <a:lnTo>
                    <a:pt x="90187" y="10021"/>
                  </a:lnTo>
                  <a:lnTo>
                    <a:pt x="117744" y="12526"/>
                  </a:lnTo>
                  <a:lnTo>
                    <a:pt x="185385" y="27557"/>
                  </a:lnTo>
                  <a:lnTo>
                    <a:pt x="255530" y="45094"/>
                  </a:lnTo>
                  <a:lnTo>
                    <a:pt x="288098" y="55114"/>
                  </a:lnTo>
                  <a:lnTo>
                    <a:pt x="353233" y="187890"/>
                  </a:lnTo>
                  <a:lnTo>
                    <a:pt x="370770" y="345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80946E7C-BA74-47ED-9AE1-EFE54D451A48}"/>
                </a:ext>
              </a:extLst>
            </p:cNvPr>
            <p:cNvSpPr/>
            <p:nvPr/>
          </p:nvSpPr>
          <p:spPr>
            <a:xfrm>
              <a:off x="4217988" y="4376738"/>
              <a:ext cx="466725" cy="841375"/>
            </a:xfrm>
            <a:custGeom>
              <a:avLst/>
              <a:gdLst>
                <a:gd name="connsiteX0" fmla="*/ 313151 w 465968"/>
                <a:gd name="connsiteY0" fmla="*/ 253026 h 841749"/>
                <a:gd name="connsiteX1" fmla="*/ 245510 w 465968"/>
                <a:gd name="connsiteY1" fmla="*/ 182880 h 841749"/>
                <a:gd name="connsiteX2" fmla="*/ 175364 w 465968"/>
                <a:gd name="connsiteY2" fmla="*/ 117745 h 841749"/>
                <a:gd name="connsiteX3" fmla="*/ 100208 w 465968"/>
                <a:gd name="connsiteY3" fmla="*/ 50104 h 841749"/>
                <a:gd name="connsiteX4" fmla="*/ 57620 w 465968"/>
                <a:gd name="connsiteY4" fmla="*/ 12526 h 841749"/>
                <a:gd name="connsiteX5" fmla="*/ 32568 w 465968"/>
                <a:gd name="connsiteY5" fmla="*/ 0 h 841749"/>
                <a:gd name="connsiteX6" fmla="*/ 17536 w 465968"/>
                <a:gd name="connsiteY6" fmla="*/ 0 h 841749"/>
                <a:gd name="connsiteX7" fmla="*/ 7516 w 465968"/>
                <a:gd name="connsiteY7" fmla="*/ 0 h 841749"/>
                <a:gd name="connsiteX8" fmla="*/ 5010 w 465968"/>
                <a:gd name="connsiteY8" fmla="*/ 2505 h 841749"/>
                <a:gd name="connsiteX9" fmla="*/ 0 w 465968"/>
                <a:gd name="connsiteY9" fmla="*/ 12526 h 841749"/>
                <a:gd name="connsiteX10" fmla="*/ 5010 w 465968"/>
                <a:gd name="connsiteY10" fmla="*/ 35073 h 841749"/>
                <a:gd name="connsiteX11" fmla="*/ 42589 w 465968"/>
                <a:gd name="connsiteY11" fmla="*/ 125260 h 841749"/>
                <a:gd name="connsiteX12" fmla="*/ 112734 w 465968"/>
                <a:gd name="connsiteY12" fmla="*/ 293109 h 841749"/>
                <a:gd name="connsiteX13" fmla="*/ 170354 w 465968"/>
                <a:gd name="connsiteY13" fmla="*/ 443421 h 841749"/>
                <a:gd name="connsiteX14" fmla="*/ 185385 w 465968"/>
                <a:gd name="connsiteY14" fmla="*/ 501041 h 841749"/>
                <a:gd name="connsiteX15" fmla="*/ 202922 w 465968"/>
                <a:gd name="connsiteY15" fmla="*/ 603754 h 841749"/>
                <a:gd name="connsiteX16" fmla="*/ 217953 w 465968"/>
                <a:gd name="connsiteY16" fmla="*/ 676405 h 841749"/>
                <a:gd name="connsiteX17" fmla="*/ 237995 w 465968"/>
                <a:gd name="connsiteY17" fmla="*/ 736530 h 841749"/>
                <a:gd name="connsiteX18" fmla="*/ 253026 w 465968"/>
                <a:gd name="connsiteY18" fmla="*/ 771603 h 841749"/>
                <a:gd name="connsiteX19" fmla="*/ 265552 w 465968"/>
                <a:gd name="connsiteY19" fmla="*/ 796655 h 841749"/>
                <a:gd name="connsiteX20" fmla="*/ 280583 w 465968"/>
                <a:gd name="connsiteY20" fmla="*/ 819202 h 841749"/>
                <a:gd name="connsiteX21" fmla="*/ 293109 w 465968"/>
                <a:gd name="connsiteY21" fmla="*/ 831728 h 841749"/>
                <a:gd name="connsiteX22" fmla="*/ 303130 w 465968"/>
                <a:gd name="connsiteY22" fmla="*/ 836739 h 841749"/>
                <a:gd name="connsiteX23" fmla="*/ 333192 w 465968"/>
                <a:gd name="connsiteY23" fmla="*/ 841749 h 841749"/>
                <a:gd name="connsiteX24" fmla="*/ 363255 w 465968"/>
                <a:gd name="connsiteY24" fmla="*/ 834233 h 841749"/>
                <a:gd name="connsiteX25" fmla="*/ 385802 w 465968"/>
                <a:gd name="connsiteY25" fmla="*/ 824213 h 841749"/>
                <a:gd name="connsiteX26" fmla="*/ 408349 w 465968"/>
                <a:gd name="connsiteY26" fmla="*/ 804171 h 841749"/>
                <a:gd name="connsiteX27" fmla="*/ 430895 w 465968"/>
                <a:gd name="connsiteY27" fmla="*/ 769098 h 841749"/>
                <a:gd name="connsiteX28" fmla="*/ 443421 w 465968"/>
                <a:gd name="connsiteY28" fmla="*/ 736530 h 841749"/>
                <a:gd name="connsiteX29" fmla="*/ 450937 w 465968"/>
                <a:gd name="connsiteY29" fmla="*/ 708973 h 841749"/>
                <a:gd name="connsiteX30" fmla="*/ 458453 w 465968"/>
                <a:gd name="connsiteY30" fmla="*/ 661374 h 841749"/>
                <a:gd name="connsiteX31" fmla="*/ 463463 w 465968"/>
                <a:gd name="connsiteY31" fmla="*/ 626301 h 841749"/>
                <a:gd name="connsiteX32" fmla="*/ 465968 w 465968"/>
                <a:gd name="connsiteY32" fmla="*/ 578702 h 841749"/>
                <a:gd name="connsiteX33" fmla="*/ 460958 w 465968"/>
                <a:gd name="connsiteY33" fmla="*/ 538619 h 841749"/>
                <a:gd name="connsiteX34" fmla="*/ 455947 w 465968"/>
                <a:gd name="connsiteY34" fmla="*/ 503546 h 841749"/>
                <a:gd name="connsiteX35" fmla="*/ 443421 w 465968"/>
                <a:gd name="connsiteY35" fmla="*/ 450937 h 841749"/>
                <a:gd name="connsiteX36" fmla="*/ 425885 w 465968"/>
                <a:gd name="connsiteY36" fmla="*/ 408348 h 841749"/>
                <a:gd name="connsiteX37" fmla="*/ 398328 w 465968"/>
                <a:gd name="connsiteY37" fmla="*/ 365760 h 841749"/>
                <a:gd name="connsiteX38" fmla="*/ 355739 w 465968"/>
                <a:gd name="connsiteY38" fmla="*/ 308140 h 841749"/>
                <a:gd name="connsiteX39" fmla="*/ 313151 w 465968"/>
                <a:gd name="connsiteY39" fmla="*/ 253026 h 84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5968" h="841749">
                  <a:moveTo>
                    <a:pt x="313151" y="253026"/>
                  </a:moveTo>
                  <a:lnTo>
                    <a:pt x="245510" y="182880"/>
                  </a:lnTo>
                  <a:lnTo>
                    <a:pt x="175364" y="117745"/>
                  </a:lnTo>
                  <a:lnTo>
                    <a:pt x="100208" y="50104"/>
                  </a:lnTo>
                  <a:lnTo>
                    <a:pt x="57620" y="12526"/>
                  </a:lnTo>
                  <a:lnTo>
                    <a:pt x="32568" y="0"/>
                  </a:lnTo>
                  <a:lnTo>
                    <a:pt x="17536" y="0"/>
                  </a:lnTo>
                  <a:lnTo>
                    <a:pt x="7516" y="0"/>
                  </a:lnTo>
                  <a:lnTo>
                    <a:pt x="5010" y="2505"/>
                  </a:lnTo>
                  <a:lnTo>
                    <a:pt x="0" y="12526"/>
                  </a:lnTo>
                  <a:lnTo>
                    <a:pt x="5010" y="35073"/>
                  </a:lnTo>
                  <a:lnTo>
                    <a:pt x="42589" y="125260"/>
                  </a:lnTo>
                  <a:lnTo>
                    <a:pt x="112734" y="293109"/>
                  </a:lnTo>
                  <a:lnTo>
                    <a:pt x="170354" y="443421"/>
                  </a:lnTo>
                  <a:lnTo>
                    <a:pt x="185385" y="501041"/>
                  </a:lnTo>
                  <a:lnTo>
                    <a:pt x="202922" y="603754"/>
                  </a:lnTo>
                  <a:lnTo>
                    <a:pt x="217953" y="676405"/>
                  </a:lnTo>
                  <a:lnTo>
                    <a:pt x="237995" y="736530"/>
                  </a:lnTo>
                  <a:lnTo>
                    <a:pt x="253026" y="771603"/>
                  </a:lnTo>
                  <a:lnTo>
                    <a:pt x="265552" y="796655"/>
                  </a:lnTo>
                  <a:lnTo>
                    <a:pt x="280583" y="819202"/>
                  </a:lnTo>
                  <a:lnTo>
                    <a:pt x="293109" y="831728"/>
                  </a:lnTo>
                  <a:lnTo>
                    <a:pt x="303130" y="836739"/>
                  </a:lnTo>
                  <a:lnTo>
                    <a:pt x="333192" y="841749"/>
                  </a:lnTo>
                  <a:lnTo>
                    <a:pt x="363255" y="834233"/>
                  </a:lnTo>
                  <a:lnTo>
                    <a:pt x="385802" y="824213"/>
                  </a:lnTo>
                  <a:lnTo>
                    <a:pt x="408349" y="804171"/>
                  </a:lnTo>
                  <a:lnTo>
                    <a:pt x="430895" y="769098"/>
                  </a:lnTo>
                  <a:lnTo>
                    <a:pt x="443421" y="736530"/>
                  </a:lnTo>
                  <a:lnTo>
                    <a:pt x="450937" y="708973"/>
                  </a:lnTo>
                  <a:lnTo>
                    <a:pt x="458453" y="661374"/>
                  </a:lnTo>
                  <a:lnTo>
                    <a:pt x="463463" y="626301"/>
                  </a:lnTo>
                  <a:lnTo>
                    <a:pt x="465968" y="578702"/>
                  </a:lnTo>
                  <a:lnTo>
                    <a:pt x="460958" y="538619"/>
                  </a:lnTo>
                  <a:lnTo>
                    <a:pt x="455947" y="503546"/>
                  </a:lnTo>
                  <a:lnTo>
                    <a:pt x="443421" y="450937"/>
                  </a:lnTo>
                  <a:lnTo>
                    <a:pt x="425885" y="408348"/>
                  </a:lnTo>
                  <a:lnTo>
                    <a:pt x="398328" y="365760"/>
                  </a:lnTo>
                  <a:lnTo>
                    <a:pt x="355739" y="308140"/>
                  </a:lnTo>
                  <a:lnTo>
                    <a:pt x="313151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E37FEA85-3573-4CE6-82B8-A01591351000}"/>
                </a:ext>
              </a:extLst>
            </p:cNvPr>
            <p:cNvSpPr/>
            <p:nvPr/>
          </p:nvSpPr>
          <p:spPr>
            <a:xfrm>
              <a:off x="4926013" y="4183063"/>
              <a:ext cx="652462" cy="1100137"/>
            </a:xfrm>
            <a:custGeom>
              <a:avLst/>
              <a:gdLst>
                <a:gd name="connsiteX0" fmla="*/ 245510 w 653859"/>
                <a:gd name="connsiteY0" fmla="*/ 493526 h 1099785"/>
                <a:gd name="connsiteX1" fmla="*/ 142797 w 653859"/>
                <a:gd name="connsiteY1" fmla="*/ 754067 h 1099785"/>
                <a:gd name="connsiteX2" fmla="*/ 42588 w 653859"/>
                <a:gd name="connsiteY2" fmla="*/ 989556 h 1099785"/>
                <a:gd name="connsiteX3" fmla="*/ 0 w 653859"/>
                <a:gd name="connsiteY3" fmla="*/ 1099785 h 1099785"/>
                <a:gd name="connsiteX4" fmla="*/ 137786 w 653859"/>
                <a:gd name="connsiteY4" fmla="*/ 954483 h 1099785"/>
                <a:gd name="connsiteX5" fmla="*/ 250521 w 653859"/>
                <a:gd name="connsiteY5" fmla="*/ 806676 h 1099785"/>
                <a:gd name="connsiteX6" fmla="*/ 368265 w 653859"/>
                <a:gd name="connsiteY6" fmla="*/ 643838 h 1099785"/>
                <a:gd name="connsiteX7" fmla="*/ 475989 w 653859"/>
                <a:gd name="connsiteY7" fmla="*/ 483505 h 1099785"/>
                <a:gd name="connsiteX8" fmla="*/ 508557 w 653859"/>
                <a:gd name="connsiteY8" fmla="*/ 433401 h 1099785"/>
                <a:gd name="connsiteX9" fmla="*/ 521083 w 653859"/>
                <a:gd name="connsiteY9" fmla="*/ 405843 h 1099785"/>
                <a:gd name="connsiteX10" fmla="*/ 541124 w 653859"/>
                <a:gd name="connsiteY10" fmla="*/ 373276 h 1099785"/>
                <a:gd name="connsiteX11" fmla="*/ 556156 w 653859"/>
                <a:gd name="connsiteY11" fmla="*/ 355739 h 1099785"/>
                <a:gd name="connsiteX12" fmla="*/ 578702 w 653859"/>
                <a:gd name="connsiteY12" fmla="*/ 330687 h 1099785"/>
                <a:gd name="connsiteX13" fmla="*/ 616281 w 653859"/>
                <a:gd name="connsiteY13" fmla="*/ 300625 h 1099785"/>
                <a:gd name="connsiteX14" fmla="*/ 638827 w 653859"/>
                <a:gd name="connsiteY14" fmla="*/ 283088 h 1099785"/>
                <a:gd name="connsiteX15" fmla="*/ 648848 w 653859"/>
                <a:gd name="connsiteY15" fmla="*/ 270562 h 1099785"/>
                <a:gd name="connsiteX16" fmla="*/ 651353 w 653859"/>
                <a:gd name="connsiteY16" fmla="*/ 260542 h 1099785"/>
                <a:gd name="connsiteX17" fmla="*/ 653859 w 653859"/>
                <a:gd name="connsiteY17" fmla="*/ 245510 h 1099785"/>
                <a:gd name="connsiteX18" fmla="*/ 651353 w 653859"/>
                <a:gd name="connsiteY18" fmla="*/ 235489 h 1099785"/>
                <a:gd name="connsiteX19" fmla="*/ 646343 w 653859"/>
                <a:gd name="connsiteY19" fmla="*/ 220458 h 1099785"/>
                <a:gd name="connsiteX20" fmla="*/ 633817 w 653859"/>
                <a:gd name="connsiteY20" fmla="*/ 195406 h 1099785"/>
                <a:gd name="connsiteX21" fmla="*/ 611270 w 653859"/>
                <a:gd name="connsiteY21" fmla="*/ 170354 h 1099785"/>
                <a:gd name="connsiteX22" fmla="*/ 576197 w 653859"/>
                <a:gd name="connsiteY22" fmla="*/ 137786 h 1099785"/>
                <a:gd name="connsiteX23" fmla="*/ 531104 w 653859"/>
                <a:gd name="connsiteY23" fmla="*/ 105219 h 1099785"/>
                <a:gd name="connsiteX24" fmla="*/ 478494 w 653859"/>
                <a:gd name="connsiteY24" fmla="*/ 72651 h 1099785"/>
                <a:gd name="connsiteX25" fmla="*/ 408348 w 653859"/>
                <a:gd name="connsiteY25" fmla="*/ 40083 h 1099785"/>
                <a:gd name="connsiteX26" fmla="*/ 345718 w 653859"/>
                <a:gd name="connsiteY26" fmla="*/ 20042 h 1099785"/>
                <a:gd name="connsiteX27" fmla="*/ 270562 w 653859"/>
                <a:gd name="connsiteY27" fmla="*/ 2505 h 1099785"/>
                <a:gd name="connsiteX28" fmla="*/ 235489 w 653859"/>
                <a:gd name="connsiteY28" fmla="*/ 0 h 1099785"/>
                <a:gd name="connsiteX29" fmla="*/ 220458 w 653859"/>
                <a:gd name="connsiteY29" fmla="*/ 0 h 1099785"/>
                <a:gd name="connsiteX30" fmla="*/ 202922 w 653859"/>
                <a:gd name="connsiteY30" fmla="*/ 5011 h 1099785"/>
                <a:gd name="connsiteX31" fmla="*/ 200416 w 653859"/>
                <a:gd name="connsiteY31" fmla="*/ 12526 h 1099785"/>
                <a:gd name="connsiteX32" fmla="*/ 202922 w 653859"/>
                <a:gd name="connsiteY32" fmla="*/ 27557 h 1099785"/>
                <a:gd name="connsiteX33" fmla="*/ 217953 w 653859"/>
                <a:gd name="connsiteY33" fmla="*/ 50104 h 1099785"/>
                <a:gd name="connsiteX34" fmla="*/ 237994 w 653859"/>
                <a:gd name="connsiteY34" fmla="*/ 70146 h 1099785"/>
                <a:gd name="connsiteX35" fmla="*/ 255531 w 653859"/>
                <a:gd name="connsiteY35" fmla="*/ 90188 h 1099785"/>
                <a:gd name="connsiteX36" fmla="*/ 268057 w 653859"/>
                <a:gd name="connsiteY36" fmla="*/ 110229 h 1099785"/>
                <a:gd name="connsiteX37" fmla="*/ 290604 w 653859"/>
                <a:gd name="connsiteY37" fmla="*/ 155323 h 1099785"/>
                <a:gd name="connsiteX38" fmla="*/ 305635 w 653859"/>
                <a:gd name="connsiteY38" fmla="*/ 192901 h 1099785"/>
                <a:gd name="connsiteX39" fmla="*/ 310645 w 653859"/>
                <a:gd name="connsiteY39" fmla="*/ 230479 h 1099785"/>
                <a:gd name="connsiteX40" fmla="*/ 300625 w 653859"/>
                <a:gd name="connsiteY40" fmla="*/ 295614 h 1099785"/>
                <a:gd name="connsiteX41" fmla="*/ 285593 w 653859"/>
                <a:gd name="connsiteY41" fmla="*/ 368265 h 1099785"/>
                <a:gd name="connsiteX42" fmla="*/ 245510 w 653859"/>
                <a:gd name="connsiteY42" fmla="*/ 493526 h 109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3859" h="1099785">
                  <a:moveTo>
                    <a:pt x="245510" y="493526"/>
                  </a:moveTo>
                  <a:lnTo>
                    <a:pt x="142797" y="754067"/>
                  </a:lnTo>
                  <a:lnTo>
                    <a:pt x="42588" y="989556"/>
                  </a:lnTo>
                  <a:lnTo>
                    <a:pt x="0" y="1099785"/>
                  </a:lnTo>
                  <a:lnTo>
                    <a:pt x="137786" y="954483"/>
                  </a:lnTo>
                  <a:lnTo>
                    <a:pt x="250521" y="806676"/>
                  </a:lnTo>
                  <a:lnTo>
                    <a:pt x="368265" y="643838"/>
                  </a:lnTo>
                  <a:lnTo>
                    <a:pt x="475989" y="483505"/>
                  </a:lnTo>
                  <a:lnTo>
                    <a:pt x="508557" y="433401"/>
                  </a:lnTo>
                  <a:lnTo>
                    <a:pt x="521083" y="405843"/>
                  </a:lnTo>
                  <a:lnTo>
                    <a:pt x="541124" y="373276"/>
                  </a:lnTo>
                  <a:lnTo>
                    <a:pt x="556156" y="355739"/>
                  </a:lnTo>
                  <a:lnTo>
                    <a:pt x="578702" y="330687"/>
                  </a:lnTo>
                  <a:lnTo>
                    <a:pt x="616281" y="300625"/>
                  </a:lnTo>
                  <a:lnTo>
                    <a:pt x="638827" y="283088"/>
                  </a:lnTo>
                  <a:lnTo>
                    <a:pt x="648848" y="270562"/>
                  </a:lnTo>
                  <a:lnTo>
                    <a:pt x="651353" y="260542"/>
                  </a:lnTo>
                  <a:lnTo>
                    <a:pt x="653859" y="245510"/>
                  </a:lnTo>
                  <a:lnTo>
                    <a:pt x="651353" y="235489"/>
                  </a:lnTo>
                  <a:lnTo>
                    <a:pt x="646343" y="220458"/>
                  </a:lnTo>
                  <a:lnTo>
                    <a:pt x="633817" y="195406"/>
                  </a:lnTo>
                  <a:lnTo>
                    <a:pt x="611270" y="170354"/>
                  </a:lnTo>
                  <a:lnTo>
                    <a:pt x="576197" y="137786"/>
                  </a:lnTo>
                  <a:lnTo>
                    <a:pt x="531104" y="105219"/>
                  </a:lnTo>
                  <a:lnTo>
                    <a:pt x="478494" y="72651"/>
                  </a:lnTo>
                  <a:lnTo>
                    <a:pt x="408348" y="40083"/>
                  </a:lnTo>
                  <a:lnTo>
                    <a:pt x="345718" y="20042"/>
                  </a:lnTo>
                  <a:lnTo>
                    <a:pt x="270562" y="2505"/>
                  </a:lnTo>
                  <a:lnTo>
                    <a:pt x="235489" y="0"/>
                  </a:lnTo>
                  <a:lnTo>
                    <a:pt x="220458" y="0"/>
                  </a:lnTo>
                  <a:lnTo>
                    <a:pt x="202922" y="5011"/>
                  </a:lnTo>
                  <a:lnTo>
                    <a:pt x="200416" y="12526"/>
                  </a:lnTo>
                  <a:lnTo>
                    <a:pt x="202922" y="27557"/>
                  </a:lnTo>
                  <a:lnTo>
                    <a:pt x="217953" y="50104"/>
                  </a:lnTo>
                  <a:lnTo>
                    <a:pt x="237994" y="70146"/>
                  </a:lnTo>
                  <a:lnTo>
                    <a:pt x="255531" y="90188"/>
                  </a:lnTo>
                  <a:lnTo>
                    <a:pt x="268057" y="110229"/>
                  </a:lnTo>
                  <a:lnTo>
                    <a:pt x="290604" y="155323"/>
                  </a:lnTo>
                  <a:lnTo>
                    <a:pt x="305635" y="192901"/>
                  </a:lnTo>
                  <a:lnTo>
                    <a:pt x="310645" y="230479"/>
                  </a:lnTo>
                  <a:lnTo>
                    <a:pt x="300625" y="295614"/>
                  </a:lnTo>
                  <a:lnTo>
                    <a:pt x="285593" y="368265"/>
                  </a:lnTo>
                  <a:lnTo>
                    <a:pt x="245510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33C69B79-6531-476D-BA6B-E0D88A31A167}"/>
                </a:ext>
              </a:extLst>
            </p:cNvPr>
            <p:cNvSpPr/>
            <p:nvPr/>
          </p:nvSpPr>
          <p:spPr>
            <a:xfrm>
              <a:off x="5626100" y="2674938"/>
              <a:ext cx="1757363" cy="487362"/>
            </a:xfrm>
            <a:custGeom>
              <a:avLst/>
              <a:gdLst>
                <a:gd name="connsiteX0" fmla="*/ 982040 w 1756149"/>
                <a:gd name="connsiteY0" fmla="*/ 323172 h 486010"/>
                <a:gd name="connsiteX1" fmla="*/ 759077 w 1756149"/>
                <a:gd name="connsiteY1" fmla="*/ 383297 h 486010"/>
                <a:gd name="connsiteX2" fmla="*/ 558660 w 1756149"/>
                <a:gd name="connsiteY2" fmla="*/ 438411 h 486010"/>
                <a:gd name="connsiteX3" fmla="*/ 410853 w 1756149"/>
                <a:gd name="connsiteY3" fmla="*/ 481000 h 486010"/>
                <a:gd name="connsiteX4" fmla="*/ 383296 w 1756149"/>
                <a:gd name="connsiteY4" fmla="*/ 486010 h 486010"/>
                <a:gd name="connsiteX5" fmla="*/ 363254 w 1756149"/>
                <a:gd name="connsiteY5" fmla="*/ 486010 h 486010"/>
                <a:gd name="connsiteX6" fmla="*/ 333192 w 1756149"/>
                <a:gd name="connsiteY6" fmla="*/ 483505 h 486010"/>
                <a:gd name="connsiteX7" fmla="*/ 283088 w 1756149"/>
                <a:gd name="connsiteY7" fmla="*/ 475989 h 486010"/>
                <a:gd name="connsiteX8" fmla="*/ 230478 w 1756149"/>
                <a:gd name="connsiteY8" fmla="*/ 458453 h 486010"/>
                <a:gd name="connsiteX9" fmla="*/ 177869 w 1756149"/>
                <a:gd name="connsiteY9" fmla="*/ 435906 h 486010"/>
                <a:gd name="connsiteX10" fmla="*/ 135281 w 1756149"/>
                <a:gd name="connsiteY10" fmla="*/ 410854 h 486010"/>
                <a:gd name="connsiteX11" fmla="*/ 95197 w 1756149"/>
                <a:gd name="connsiteY11" fmla="*/ 378286 h 486010"/>
                <a:gd name="connsiteX12" fmla="*/ 52609 w 1756149"/>
                <a:gd name="connsiteY12" fmla="*/ 340708 h 486010"/>
                <a:gd name="connsiteX13" fmla="*/ 25052 w 1756149"/>
                <a:gd name="connsiteY13" fmla="*/ 308141 h 486010"/>
                <a:gd name="connsiteX14" fmla="*/ 7515 w 1756149"/>
                <a:gd name="connsiteY14" fmla="*/ 280583 h 486010"/>
                <a:gd name="connsiteX15" fmla="*/ 0 w 1756149"/>
                <a:gd name="connsiteY15" fmla="*/ 255531 h 486010"/>
                <a:gd name="connsiteX16" fmla="*/ 0 w 1756149"/>
                <a:gd name="connsiteY16" fmla="*/ 230479 h 486010"/>
                <a:gd name="connsiteX17" fmla="*/ 7515 w 1756149"/>
                <a:gd name="connsiteY17" fmla="*/ 217953 h 486010"/>
                <a:gd name="connsiteX18" fmla="*/ 20041 w 1756149"/>
                <a:gd name="connsiteY18" fmla="*/ 217953 h 486010"/>
                <a:gd name="connsiteX19" fmla="*/ 35072 w 1756149"/>
                <a:gd name="connsiteY19" fmla="*/ 220459 h 486010"/>
                <a:gd name="connsiteX20" fmla="*/ 67640 w 1756149"/>
                <a:gd name="connsiteY20" fmla="*/ 235490 h 486010"/>
                <a:gd name="connsiteX21" fmla="*/ 107723 w 1756149"/>
                <a:gd name="connsiteY21" fmla="*/ 260542 h 486010"/>
                <a:gd name="connsiteX22" fmla="*/ 140291 w 1756149"/>
                <a:gd name="connsiteY22" fmla="*/ 273068 h 486010"/>
                <a:gd name="connsiteX23" fmla="*/ 190395 w 1756149"/>
                <a:gd name="connsiteY23" fmla="*/ 285594 h 486010"/>
                <a:gd name="connsiteX24" fmla="*/ 237994 w 1756149"/>
                <a:gd name="connsiteY24" fmla="*/ 290604 h 486010"/>
                <a:gd name="connsiteX25" fmla="*/ 298119 w 1756149"/>
                <a:gd name="connsiteY25" fmla="*/ 290604 h 486010"/>
                <a:gd name="connsiteX26" fmla="*/ 363254 w 1756149"/>
                <a:gd name="connsiteY26" fmla="*/ 283089 h 486010"/>
                <a:gd name="connsiteX27" fmla="*/ 596238 w 1756149"/>
                <a:gd name="connsiteY27" fmla="*/ 232985 h 486010"/>
                <a:gd name="connsiteX28" fmla="*/ 891853 w 1756149"/>
                <a:gd name="connsiteY28" fmla="*/ 165344 h 486010"/>
                <a:gd name="connsiteX29" fmla="*/ 1049681 w 1756149"/>
                <a:gd name="connsiteY29" fmla="*/ 127766 h 486010"/>
                <a:gd name="connsiteX30" fmla="*/ 1392894 w 1756149"/>
                <a:gd name="connsiteY30" fmla="*/ 55115 h 486010"/>
                <a:gd name="connsiteX31" fmla="*/ 1458029 w 1756149"/>
                <a:gd name="connsiteY31" fmla="*/ 40084 h 486010"/>
                <a:gd name="connsiteX32" fmla="*/ 1495607 w 1756149"/>
                <a:gd name="connsiteY32" fmla="*/ 17537 h 486010"/>
                <a:gd name="connsiteX33" fmla="*/ 1523164 w 1756149"/>
                <a:gd name="connsiteY33" fmla="*/ 0 h 486010"/>
                <a:gd name="connsiteX34" fmla="*/ 1535690 w 1756149"/>
                <a:gd name="connsiteY34" fmla="*/ 0 h 486010"/>
                <a:gd name="connsiteX35" fmla="*/ 1578279 w 1756149"/>
                <a:gd name="connsiteY35" fmla="*/ 10021 h 486010"/>
                <a:gd name="connsiteX36" fmla="*/ 1678487 w 1756149"/>
                <a:gd name="connsiteY36" fmla="*/ 57620 h 486010"/>
                <a:gd name="connsiteX37" fmla="*/ 1708550 w 1756149"/>
                <a:gd name="connsiteY37" fmla="*/ 80167 h 486010"/>
                <a:gd name="connsiteX38" fmla="*/ 1736107 w 1756149"/>
                <a:gd name="connsiteY38" fmla="*/ 105219 h 486010"/>
                <a:gd name="connsiteX39" fmla="*/ 1748633 w 1756149"/>
                <a:gd name="connsiteY39" fmla="*/ 122756 h 486010"/>
                <a:gd name="connsiteX40" fmla="*/ 1756149 w 1756149"/>
                <a:gd name="connsiteY40" fmla="*/ 142797 h 486010"/>
                <a:gd name="connsiteX41" fmla="*/ 1756149 w 1756149"/>
                <a:gd name="connsiteY41" fmla="*/ 162839 h 486010"/>
                <a:gd name="connsiteX42" fmla="*/ 1746128 w 1756149"/>
                <a:gd name="connsiteY42" fmla="*/ 182880 h 486010"/>
                <a:gd name="connsiteX43" fmla="*/ 1723581 w 1756149"/>
                <a:gd name="connsiteY43" fmla="*/ 197912 h 486010"/>
                <a:gd name="connsiteX44" fmla="*/ 1686003 w 1756149"/>
                <a:gd name="connsiteY44" fmla="*/ 215448 h 486010"/>
                <a:gd name="connsiteX45" fmla="*/ 1655940 w 1756149"/>
                <a:gd name="connsiteY45" fmla="*/ 220459 h 486010"/>
                <a:gd name="connsiteX46" fmla="*/ 1570763 w 1756149"/>
                <a:gd name="connsiteY46" fmla="*/ 222964 h 486010"/>
                <a:gd name="connsiteX47" fmla="*/ 1498112 w 1756149"/>
                <a:gd name="connsiteY47" fmla="*/ 227974 h 486010"/>
                <a:gd name="connsiteX48" fmla="*/ 1402915 w 1756149"/>
                <a:gd name="connsiteY48" fmla="*/ 243005 h 486010"/>
                <a:gd name="connsiteX49" fmla="*/ 1242581 w 1756149"/>
                <a:gd name="connsiteY49" fmla="*/ 268057 h 486010"/>
                <a:gd name="connsiteX50" fmla="*/ 982040 w 1756149"/>
                <a:gd name="connsiteY50" fmla="*/ 323172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6149" h="486010">
                  <a:moveTo>
                    <a:pt x="982040" y="323172"/>
                  </a:moveTo>
                  <a:lnTo>
                    <a:pt x="759077" y="383297"/>
                  </a:lnTo>
                  <a:lnTo>
                    <a:pt x="558660" y="438411"/>
                  </a:lnTo>
                  <a:lnTo>
                    <a:pt x="410853" y="481000"/>
                  </a:lnTo>
                  <a:lnTo>
                    <a:pt x="383296" y="486010"/>
                  </a:lnTo>
                  <a:lnTo>
                    <a:pt x="363254" y="486010"/>
                  </a:lnTo>
                  <a:lnTo>
                    <a:pt x="333192" y="483505"/>
                  </a:lnTo>
                  <a:lnTo>
                    <a:pt x="283088" y="475989"/>
                  </a:lnTo>
                  <a:lnTo>
                    <a:pt x="230478" y="458453"/>
                  </a:lnTo>
                  <a:lnTo>
                    <a:pt x="177869" y="435906"/>
                  </a:lnTo>
                  <a:lnTo>
                    <a:pt x="135281" y="410854"/>
                  </a:lnTo>
                  <a:lnTo>
                    <a:pt x="95197" y="378286"/>
                  </a:lnTo>
                  <a:lnTo>
                    <a:pt x="52609" y="340708"/>
                  </a:lnTo>
                  <a:lnTo>
                    <a:pt x="25052" y="308141"/>
                  </a:lnTo>
                  <a:lnTo>
                    <a:pt x="7515" y="280583"/>
                  </a:lnTo>
                  <a:lnTo>
                    <a:pt x="0" y="255531"/>
                  </a:lnTo>
                  <a:lnTo>
                    <a:pt x="0" y="230479"/>
                  </a:lnTo>
                  <a:lnTo>
                    <a:pt x="7515" y="217953"/>
                  </a:lnTo>
                  <a:lnTo>
                    <a:pt x="20041" y="217953"/>
                  </a:lnTo>
                  <a:lnTo>
                    <a:pt x="35072" y="220459"/>
                  </a:lnTo>
                  <a:lnTo>
                    <a:pt x="67640" y="235490"/>
                  </a:lnTo>
                  <a:lnTo>
                    <a:pt x="107723" y="260542"/>
                  </a:lnTo>
                  <a:lnTo>
                    <a:pt x="140291" y="273068"/>
                  </a:lnTo>
                  <a:lnTo>
                    <a:pt x="190395" y="285594"/>
                  </a:lnTo>
                  <a:lnTo>
                    <a:pt x="237994" y="290604"/>
                  </a:lnTo>
                  <a:lnTo>
                    <a:pt x="298119" y="290604"/>
                  </a:lnTo>
                  <a:lnTo>
                    <a:pt x="363254" y="283089"/>
                  </a:lnTo>
                  <a:lnTo>
                    <a:pt x="596238" y="232985"/>
                  </a:lnTo>
                  <a:lnTo>
                    <a:pt x="891853" y="165344"/>
                  </a:lnTo>
                  <a:lnTo>
                    <a:pt x="1049681" y="127766"/>
                  </a:lnTo>
                  <a:lnTo>
                    <a:pt x="1392894" y="55115"/>
                  </a:lnTo>
                  <a:lnTo>
                    <a:pt x="1458029" y="40084"/>
                  </a:lnTo>
                  <a:lnTo>
                    <a:pt x="1495607" y="17537"/>
                  </a:lnTo>
                  <a:lnTo>
                    <a:pt x="1523164" y="0"/>
                  </a:lnTo>
                  <a:lnTo>
                    <a:pt x="1535690" y="0"/>
                  </a:lnTo>
                  <a:lnTo>
                    <a:pt x="1578279" y="10021"/>
                  </a:lnTo>
                  <a:lnTo>
                    <a:pt x="1678487" y="57620"/>
                  </a:lnTo>
                  <a:lnTo>
                    <a:pt x="1708550" y="80167"/>
                  </a:lnTo>
                  <a:lnTo>
                    <a:pt x="1736107" y="105219"/>
                  </a:lnTo>
                  <a:lnTo>
                    <a:pt x="1748633" y="122756"/>
                  </a:lnTo>
                  <a:lnTo>
                    <a:pt x="1756149" y="142797"/>
                  </a:lnTo>
                  <a:lnTo>
                    <a:pt x="1756149" y="162839"/>
                  </a:lnTo>
                  <a:lnTo>
                    <a:pt x="1746128" y="182880"/>
                  </a:lnTo>
                  <a:lnTo>
                    <a:pt x="1723581" y="197912"/>
                  </a:lnTo>
                  <a:lnTo>
                    <a:pt x="1686003" y="215448"/>
                  </a:lnTo>
                  <a:lnTo>
                    <a:pt x="1655940" y="220459"/>
                  </a:lnTo>
                  <a:lnTo>
                    <a:pt x="1570763" y="222964"/>
                  </a:lnTo>
                  <a:lnTo>
                    <a:pt x="1498112" y="227974"/>
                  </a:lnTo>
                  <a:lnTo>
                    <a:pt x="1402915" y="243005"/>
                  </a:lnTo>
                  <a:lnTo>
                    <a:pt x="1242581" y="268057"/>
                  </a:lnTo>
                  <a:lnTo>
                    <a:pt x="982040" y="323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58BBD63-00EB-4DCF-874D-17A7B52FA021}"/>
                </a:ext>
              </a:extLst>
            </p:cNvPr>
            <p:cNvSpPr/>
            <p:nvPr/>
          </p:nvSpPr>
          <p:spPr>
            <a:xfrm rot="16200000">
              <a:off x="1427956" y="3486944"/>
              <a:ext cx="4257675" cy="458788"/>
            </a:xfrm>
            <a:custGeom>
              <a:avLst/>
              <a:gdLst>
                <a:gd name="connsiteX0" fmla="*/ 1773590 w 4257998"/>
                <a:gd name="connsiteY0" fmla="*/ 172528 h 458925"/>
                <a:gd name="connsiteX1" fmla="*/ 2091043 w 4257998"/>
                <a:gd name="connsiteY1" fmla="*/ 169077 h 458925"/>
                <a:gd name="connsiteX2" fmla="*/ 2360187 w 4257998"/>
                <a:gd name="connsiteY2" fmla="*/ 169077 h 458925"/>
                <a:gd name="connsiteX3" fmla="*/ 2546517 w 4257998"/>
                <a:gd name="connsiteY3" fmla="*/ 169077 h 458925"/>
                <a:gd name="connsiteX4" fmla="*/ 3257334 w 4257998"/>
                <a:gd name="connsiteY4" fmla="*/ 165627 h 458925"/>
                <a:gd name="connsiteX5" fmla="*/ 3481621 w 4257998"/>
                <a:gd name="connsiteY5" fmla="*/ 165627 h 458925"/>
                <a:gd name="connsiteX6" fmla="*/ 3657600 w 4257998"/>
                <a:gd name="connsiteY6" fmla="*/ 165627 h 458925"/>
                <a:gd name="connsiteX7" fmla="*/ 3785270 w 4257998"/>
                <a:gd name="connsiteY7" fmla="*/ 162176 h 458925"/>
                <a:gd name="connsiteX8" fmla="*/ 3902590 w 4257998"/>
                <a:gd name="connsiteY8" fmla="*/ 151824 h 458925"/>
                <a:gd name="connsiteX9" fmla="*/ 3957799 w 4257998"/>
                <a:gd name="connsiteY9" fmla="*/ 144923 h 458925"/>
                <a:gd name="connsiteX10" fmla="*/ 4013008 w 4257998"/>
                <a:gd name="connsiteY10" fmla="*/ 131121 h 458925"/>
                <a:gd name="connsiteX11" fmla="*/ 4064766 w 4257998"/>
                <a:gd name="connsiteY11" fmla="*/ 110418 h 458925"/>
                <a:gd name="connsiteX12" fmla="*/ 4119975 w 4257998"/>
                <a:gd name="connsiteY12" fmla="*/ 79363 h 458925"/>
                <a:gd name="connsiteX13" fmla="*/ 4168283 w 4257998"/>
                <a:gd name="connsiteY13" fmla="*/ 41406 h 458925"/>
                <a:gd name="connsiteX14" fmla="*/ 4199338 w 4257998"/>
                <a:gd name="connsiteY14" fmla="*/ 13802 h 458925"/>
                <a:gd name="connsiteX15" fmla="*/ 4220042 w 4257998"/>
                <a:gd name="connsiteY15" fmla="*/ 0 h 458925"/>
                <a:gd name="connsiteX16" fmla="*/ 4237295 w 4257998"/>
                <a:gd name="connsiteY16" fmla="*/ 0 h 458925"/>
                <a:gd name="connsiteX17" fmla="*/ 4244196 w 4257998"/>
                <a:gd name="connsiteY17" fmla="*/ 0 h 458925"/>
                <a:gd name="connsiteX18" fmla="*/ 4251097 w 4257998"/>
                <a:gd name="connsiteY18" fmla="*/ 3450 h 458925"/>
                <a:gd name="connsiteX19" fmla="*/ 4254547 w 4257998"/>
                <a:gd name="connsiteY19" fmla="*/ 17252 h 458925"/>
                <a:gd name="connsiteX20" fmla="*/ 4257998 w 4257998"/>
                <a:gd name="connsiteY20" fmla="*/ 34505 h 458925"/>
                <a:gd name="connsiteX21" fmla="*/ 4230394 w 4257998"/>
                <a:gd name="connsiteY21" fmla="*/ 124220 h 458925"/>
                <a:gd name="connsiteX22" fmla="*/ 4202789 w 4257998"/>
                <a:gd name="connsiteY22" fmla="*/ 203583 h 458925"/>
                <a:gd name="connsiteX23" fmla="*/ 4164833 w 4257998"/>
                <a:gd name="connsiteY23" fmla="*/ 282946 h 458925"/>
                <a:gd name="connsiteX24" fmla="*/ 4137228 w 4257998"/>
                <a:gd name="connsiteY24" fmla="*/ 327803 h 458925"/>
                <a:gd name="connsiteX25" fmla="*/ 4102723 w 4257998"/>
                <a:gd name="connsiteY25" fmla="*/ 376111 h 458925"/>
                <a:gd name="connsiteX26" fmla="*/ 4064766 w 4257998"/>
                <a:gd name="connsiteY26" fmla="*/ 414068 h 458925"/>
                <a:gd name="connsiteX27" fmla="*/ 4037162 w 4257998"/>
                <a:gd name="connsiteY27" fmla="*/ 438221 h 458925"/>
                <a:gd name="connsiteX28" fmla="*/ 4009557 w 4257998"/>
                <a:gd name="connsiteY28" fmla="*/ 455474 h 458925"/>
                <a:gd name="connsiteX29" fmla="*/ 3985403 w 4257998"/>
                <a:gd name="connsiteY29" fmla="*/ 458925 h 458925"/>
                <a:gd name="connsiteX30" fmla="*/ 3954348 w 4257998"/>
                <a:gd name="connsiteY30" fmla="*/ 455474 h 458925"/>
                <a:gd name="connsiteX31" fmla="*/ 3888787 w 4257998"/>
                <a:gd name="connsiteY31" fmla="*/ 438221 h 458925"/>
                <a:gd name="connsiteX32" fmla="*/ 3812875 w 4257998"/>
                <a:gd name="connsiteY32" fmla="*/ 410617 h 458925"/>
                <a:gd name="connsiteX33" fmla="*/ 3750765 w 4257998"/>
                <a:gd name="connsiteY33" fmla="*/ 393364 h 458925"/>
                <a:gd name="connsiteX34" fmla="*/ 3664501 w 4257998"/>
                <a:gd name="connsiteY34" fmla="*/ 389914 h 458925"/>
                <a:gd name="connsiteX35" fmla="*/ 3409159 w 4257998"/>
                <a:gd name="connsiteY35" fmla="*/ 389914 h 458925"/>
                <a:gd name="connsiteX36" fmla="*/ 3181421 w 4257998"/>
                <a:gd name="connsiteY36" fmla="*/ 389914 h 458925"/>
                <a:gd name="connsiteX37" fmla="*/ 3043399 w 4257998"/>
                <a:gd name="connsiteY37" fmla="*/ 369210 h 458925"/>
                <a:gd name="connsiteX38" fmla="*/ 2895024 w 4257998"/>
                <a:gd name="connsiteY38" fmla="*/ 369210 h 458925"/>
                <a:gd name="connsiteX39" fmla="*/ 2698342 w 4257998"/>
                <a:gd name="connsiteY39" fmla="*/ 369210 h 458925"/>
                <a:gd name="connsiteX40" fmla="*/ 2553418 w 4257998"/>
                <a:gd name="connsiteY40" fmla="*/ 369210 h 458925"/>
                <a:gd name="connsiteX41" fmla="*/ 2115197 w 4257998"/>
                <a:gd name="connsiteY41" fmla="*/ 365760 h 458925"/>
                <a:gd name="connsiteX42" fmla="*/ 1818448 w 4257998"/>
                <a:gd name="connsiteY42" fmla="*/ 369210 h 458925"/>
                <a:gd name="connsiteX43" fmla="*/ 1431984 w 4257998"/>
                <a:gd name="connsiteY43" fmla="*/ 369210 h 458925"/>
                <a:gd name="connsiteX44" fmla="*/ 1193895 w 4257998"/>
                <a:gd name="connsiteY44" fmla="*/ 369210 h 458925"/>
                <a:gd name="connsiteX45" fmla="*/ 910949 w 4257998"/>
                <a:gd name="connsiteY45" fmla="*/ 369210 h 458925"/>
                <a:gd name="connsiteX46" fmla="*/ 648706 w 4257998"/>
                <a:gd name="connsiteY46" fmla="*/ 369210 h 458925"/>
                <a:gd name="connsiteX47" fmla="*/ 493430 w 4257998"/>
                <a:gd name="connsiteY47" fmla="*/ 369210 h 458925"/>
                <a:gd name="connsiteX48" fmla="*/ 431320 w 4257998"/>
                <a:gd name="connsiteY48" fmla="*/ 365760 h 458925"/>
                <a:gd name="connsiteX49" fmla="*/ 334704 w 4257998"/>
                <a:gd name="connsiteY49" fmla="*/ 358858 h 458925"/>
                <a:gd name="connsiteX50" fmla="*/ 231187 w 4257998"/>
                <a:gd name="connsiteY50" fmla="*/ 338155 h 458925"/>
                <a:gd name="connsiteX51" fmla="*/ 127670 w 4257998"/>
                <a:gd name="connsiteY51" fmla="*/ 300199 h 458925"/>
                <a:gd name="connsiteX52" fmla="*/ 58659 w 4257998"/>
                <a:gd name="connsiteY52" fmla="*/ 269144 h 458925"/>
                <a:gd name="connsiteX53" fmla="*/ 24154 w 4257998"/>
                <a:gd name="connsiteY53" fmla="*/ 244990 h 458925"/>
                <a:gd name="connsiteX54" fmla="*/ 10351 w 4257998"/>
                <a:gd name="connsiteY54" fmla="*/ 231188 h 458925"/>
                <a:gd name="connsiteX55" fmla="*/ 0 w 4257998"/>
                <a:gd name="connsiteY55" fmla="*/ 213935 h 458925"/>
                <a:gd name="connsiteX56" fmla="*/ 0 w 4257998"/>
                <a:gd name="connsiteY56" fmla="*/ 200132 h 458925"/>
                <a:gd name="connsiteX57" fmla="*/ 3450 w 4257998"/>
                <a:gd name="connsiteY57" fmla="*/ 182880 h 458925"/>
                <a:gd name="connsiteX58" fmla="*/ 13802 w 4257998"/>
                <a:gd name="connsiteY58" fmla="*/ 172528 h 458925"/>
                <a:gd name="connsiteX59" fmla="*/ 31055 w 4257998"/>
                <a:gd name="connsiteY59" fmla="*/ 155275 h 458925"/>
                <a:gd name="connsiteX60" fmla="*/ 75912 w 4257998"/>
                <a:gd name="connsiteY60" fmla="*/ 131121 h 458925"/>
                <a:gd name="connsiteX61" fmla="*/ 148374 w 4257998"/>
                <a:gd name="connsiteY61" fmla="*/ 103517 h 458925"/>
                <a:gd name="connsiteX62" fmla="*/ 231187 w 4257998"/>
                <a:gd name="connsiteY62" fmla="*/ 82813 h 458925"/>
                <a:gd name="connsiteX63" fmla="*/ 320902 w 4257998"/>
                <a:gd name="connsiteY63" fmla="*/ 62110 h 458925"/>
                <a:gd name="connsiteX64" fmla="*/ 386463 w 4257998"/>
                <a:gd name="connsiteY64" fmla="*/ 55209 h 458925"/>
                <a:gd name="connsiteX65" fmla="*/ 417518 w 4257998"/>
                <a:gd name="connsiteY65" fmla="*/ 62110 h 458925"/>
                <a:gd name="connsiteX66" fmla="*/ 472727 w 4257998"/>
                <a:gd name="connsiteY66" fmla="*/ 79363 h 458925"/>
                <a:gd name="connsiteX67" fmla="*/ 579695 w 4257998"/>
                <a:gd name="connsiteY67" fmla="*/ 103517 h 458925"/>
                <a:gd name="connsiteX68" fmla="*/ 717717 w 4257998"/>
                <a:gd name="connsiteY68" fmla="*/ 120769 h 458925"/>
                <a:gd name="connsiteX69" fmla="*/ 917850 w 4257998"/>
                <a:gd name="connsiteY69" fmla="*/ 141473 h 458925"/>
                <a:gd name="connsiteX70" fmla="*/ 1117983 w 4257998"/>
                <a:gd name="connsiteY70" fmla="*/ 151824 h 458925"/>
                <a:gd name="connsiteX71" fmla="*/ 1445787 w 4257998"/>
                <a:gd name="connsiteY71" fmla="*/ 165627 h 458925"/>
                <a:gd name="connsiteX72" fmla="*/ 1773590 w 4257998"/>
                <a:gd name="connsiteY72" fmla="*/ 172528 h 45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57998" h="458925">
                  <a:moveTo>
                    <a:pt x="1773590" y="172528"/>
                  </a:moveTo>
                  <a:lnTo>
                    <a:pt x="2091043" y="169077"/>
                  </a:lnTo>
                  <a:lnTo>
                    <a:pt x="2360187" y="169077"/>
                  </a:lnTo>
                  <a:lnTo>
                    <a:pt x="2546517" y="169077"/>
                  </a:lnTo>
                  <a:lnTo>
                    <a:pt x="3257334" y="165627"/>
                  </a:lnTo>
                  <a:lnTo>
                    <a:pt x="3481621" y="165627"/>
                  </a:lnTo>
                  <a:lnTo>
                    <a:pt x="3657600" y="165627"/>
                  </a:lnTo>
                  <a:lnTo>
                    <a:pt x="3785270" y="162176"/>
                  </a:lnTo>
                  <a:lnTo>
                    <a:pt x="3902590" y="151824"/>
                  </a:lnTo>
                  <a:lnTo>
                    <a:pt x="3957799" y="144923"/>
                  </a:lnTo>
                  <a:lnTo>
                    <a:pt x="4013008" y="131121"/>
                  </a:lnTo>
                  <a:lnTo>
                    <a:pt x="4064766" y="110418"/>
                  </a:lnTo>
                  <a:lnTo>
                    <a:pt x="4119975" y="79363"/>
                  </a:lnTo>
                  <a:lnTo>
                    <a:pt x="4168283" y="41406"/>
                  </a:lnTo>
                  <a:lnTo>
                    <a:pt x="4199338" y="13802"/>
                  </a:lnTo>
                  <a:lnTo>
                    <a:pt x="4220042" y="0"/>
                  </a:lnTo>
                  <a:lnTo>
                    <a:pt x="4237295" y="0"/>
                  </a:lnTo>
                  <a:lnTo>
                    <a:pt x="4244196" y="0"/>
                  </a:lnTo>
                  <a:lnTo>
                    <a:pt x="4251097" y="3450"/>
                  </a:lnTo>
                  <a:lnTo>
                    <a:pt x="4254547" y="17252"/>
                  </a:lnTo>
                  <a:lnTo>
                    <a:pt x="4257998" y="34505"/>
                  </a:lnTo>
                  <a:lnTo>
                    <a:pt x="4230394" y="124220"/>
                  </a:lnTo>
                  <a:lnTo>
                    <a:pt x="4202789" y="203583"/>
                  </a:lnTo>
                  <a:lnTo>
                    <a:pt x="4164833" y="282946"/>
                  </a:lnTo>
                  <a:lnTo>
                    <a:pt x="4137228" y="327803"/>
                  </a:lnTo>
                  <a:lnTo>
                    <a:pt x="4102723" y="376111"/>
                  </a:lnTo>
                  <a:lnTo>
                    <a:pt x="4064766" y="414068"/>
                  </a:lnTo>
                  <a:lnTo>
                    <a:pt x="4037162" y="438221"/>
                  </a:lnTo>
                  <a:lnTo>
                    <a:pt x="4009557" y="455474"/>
                  </a:lnTo>
                  <a:lnTo>
                    <a:pt x="3985403" y="458925"/>
                  </a:lnTo>
                  <a:lnTo>
                    <a:pt x="3954348" y="455474"/>
                  </a:lnTo>
                  <a:lnTo>
                    <a:pt x="3888787" y="438221"/>
                  </a:lnTo>
                  <a:lnTo>
                    <a:pt x="3812875" y="410617"/>
                  </a:lnTo>
                  <a:lnTo>
                    <a:pt x="3750765" y="393364"/>
                  </a:lnTo>
                  <a:lnTo>
                    <a:pt x="3664501" y="389914"/>
                  </a:lnTo>
                  <a:lnTo>
                    <a:pt x="3409159" y="389914"/>
                  </a:lnTo>
                  <a:lnTo>
                    <a:pt x="3181421" y="389914"/>
                  </a:lnTo>
                  <a:lnTo>
                    <a:pt x="3043399" y="369210"/>
                  </a:lnTo>
                  <a:lnTo>
                    <a:pt x="2895024" y="369210"/>
                  </a:lnTo>
                  <a:lnTo>
                    <a:pt x="2698342" y="369210"/>
                  </a:lnTo>
                  <a:lnTo>
                    <a:pt x="2553418" y="369210"/>
                  </a:lnTo>
                  <a:lnTo>
                    <a:pt x="2115197" y="365760"/>
                  </a:lnTo>
                  <a:lnTo>
                    <a:pt x="1818448" y="369210"/>
                  </a:lnTo>
                  <a:lnTo>
                    <a:pt x="1431984" y="369210"/>
                  </a:lnTo>
                  <a:lnTo>
                    <a:pt x="1193895" y="369210"/>
                  </a:lnTo>
                  <a:lnTo>
                    <a:pt x="910949" y="369210"/>
                  </a:lnTo>
                  <a:lnTo>
                    <a:pt x="648706" y="369210"/>
                  </a:lnTo>
                  <a:lnTo>
                    <a:pt x="493430" y="369210"/>
                  </a:lnTo>
                  <a:lnTo>
                    <a:pt x="431320" y="365760"/>
                  </a:lnTo>
                  <a:lnTo>
                    <a:pt x="334704" y="358858"/>
                  </a:lnTo>
                  <a:lnTo>
                    <a:pt x="231187" y="338155"/>
                  </a:lnTo>
                  <a:lnTo>
                    <a:pt x="127670" y="300199"/>
                  </a:lnTo>
                  <a:lnTo>
                    <a:pt x="58659" y="269144"/>
                  </a:lnTo>
                  <a:lnTo>
                    <a:pt x="24154" y="244990"/>
                  </a:lnTo>
                  <a:lnTo>
                    <a:pt x="10351" y="231188"/>
                  </a:lnTo>
                  <a:lnTo>
                    <a:pt x="0" y="213935"/>
                  </a:lnTo>
                  <a:lnTo>
                    <a:pt x="0" y="200132"/>
                  </a:lnTo>
                  <a:lnTo>
                    <a:pt x="3450" y="182880"/>
                  </a:lnTo>
                  <a:lnTo>
                    <a:pt x="13802" y="172528"/>
                  </a:lnTo>
                  <a:lnTo>
                    <a:pt x="31055" y="155275"/>
                  </a:lnTo>
                  <a:lnTo>
                    <a:pt x="75912" y="131121"/>
                  </a:lnTo>
                  <a:lnTo>
                    <a:pt x="148374" y="103517"/>
                  </a:lnTo>
                  <a:lnTo>
                    <a:pt x="231187" y="82813"/>
                  </a:lnTo>
                  <a:lnTo>
                    <a:pt x="320902" y="62110"/>
                  </a:lnTo>
                  <a:lnTo>
                    <a:pt x="386463" y="55209"/>
                  </a:lnTo>
                  <a:lnTo>
                    <a:pt x="417518" y="62110"/>
                  </a:lnTo>
                  <a:lnTo>
                    <a:pt x="472727" y="79363"/>
                  </a:lnTo>
                  <a:lnTo>
                    <a:pt x="579695" y="103517"/>
                  </a:lnTo>
                  <a:lnTo>
                    <a:pt x="717717" y="120769"/>
                  </a:lnTo>
                  <a:lnTo>
                    <a:pt x="917850" y="141473"/>
                  </a:lnTo>
                  <a:lnTo>
                    <a:pt x="1117983" y="151824"/>
                  </a:lnTo>
                  <a:lnTo>
                    <a:pt x="1445787" y="165627"/>
                  </a:lnTo>
                  <a:lnTo>
                    <a:pt x="1773590" y="1725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34FD0530-D544-49C0-A3A0-FCD6F0606E1D}"/>
                </a:ext>
              </a:extLst>
            </p:cNvPr>
            <p:cNvSpPr/>
            <p:nvPr/>
          </p:nvSpPr>
          <p:spPr>
            <a:xfrm>
              <a:off x="5726113" y="3540125"/>
              <a:ext cx="669925" cy="931863"/>
            </a:xfrm>
            <a:custGeom>
              <a:avLst/>
              <a:gdLst>
                <a:gd name="connsiteX0" fmla="*/ 333192 w 668890"/>
                <a:gd name="connsiteY0" fmla="*/ 571187 h 931937"/>
                <a:gd name="connsiteX1" fmla="*/ 265552 w 668890"/>
                <a:gd name="connsiteY1" fmla="*/ 463463 h 931937"/>
                <a:gd name="connsiteX2" fmla="*/ 167848 w 668890"/>
                <a:gd name="connsiteY2" fmla="*/ 305635 h 931937"/>
                <a:gd name="connsiteX3" fmla="*/ 55114 w 668890"/>
                <a:gd name="connsiteY3" fmla="*/ 122755 h 931937"/>
                <a:gd name="connsiteX4" fmla="*/ 5010 w 668890"/>
                <a:gd name="connsiteY4" fmla="*/ 40084 h 931937"/>
                <a:gd name="connsiteX5" fmla="*/ 0 w 668890"/>
                <a:gd name="connsiteY5" fmla="*/ 25052 h 931937"/>
                <a:gd name="connsiteX6" fmla="*/ 0 w 668890"/>
                <a:gd name="connsiteY6" fmla="*/ 10021 h 931937"/>
                <a:gd name="connsiteX7" fmla="*/ 2505 w 668890"/>
                <a:gd name="connsiteY7" fmla="*/ 2506 h 931937"/>
                <a:gd name="connsiteX8" fmla="*/ 10021 w 668890"/>
                <a:gd name="connsiteY8" fmla="*/ 0 h 931937"/>
                <a:gd name="connsiteX9" fmla="*/ 30062 w 668890"/>
                <a:gd name="connsiteY9" fmla="*/ 5011 h 931937"/>
                <a:gd name="connsiteX10" fmla="*/ 85177 w 668890"/>
                <a:gd name="connsiteY10" fmla="*/ 35073 h 931937"/>
                <a:gd name="connsiteX11" fmla="*/ 227973 w 668890"/>
                <a:gd name="connsiteY11" fmla="*/ 145302 h 931937"/>
                <a:gd name="connsiteX12" fmla="*/ 428390 w 668890"/>
                <a:gd name="connsiteY12" fmla="*/ 303130 h 931937"/>
                <a:gd name="connsiteX13" fmla="*/ 563671 w 668890"/>
                <a:gd name="connsiteY13" fmla="*/ 425885 h 931937"/>
                <a:gd name="connsiteX14" fmla="*/ 596239 w 668890"/>
                <a:gd name="connsiteY14" fmla="*/ 460958 h 931937"/>
                <a:gd name="connsiteX15" fmla="*/ 608765 w 668890"/>
                <a:gd name="connsiteY15" fmla="*/ 478495 h 931937"/>
                <a:gd name="connsiteX16" fmla="*/ 633817 w 668890"/>
                <a:gd name="connsiteY16" fmla="*/ 558661 h 931937"/>
                <a:gd name="connsiteX17" fmla="*/ 651353 w 668890"/>
                <a:gd name="connsiteY17" fmla="*/ 633817 h 931937"/>
                <a:gd name="connsiteX18" fmla="*/ 663879 w 668890"/>
                <a:gd name="connsiteY18" fmla="*/ 698953 h 931937"/>
                <a:gd name="connsiteX19" fmla="*/ 668890 w 668890"/>
                <a:gd name="connsiteY19" fmla="*/ 799161 h 931937"/>
                <a:gd name="connsiteX20" fmla="*/ 668890 w 668890"/>
                <a:gd name="connsiteY20" fmla="*/ 831729 h 931937"/>
                <a:gd name="connsiteX21" fmla="*/ 666384 w 668890"/>
                <a:gd name="connsiteY21" fmla="*/ 856781 h 931937"/>
                <a:gd name="connsiteX22" fmla="*/ 653858 w 668890"/>
                <a:gd name="connsiteY22" fmla="*/ 891853 h 931937"/>
                <a:gd name="connsiteX23" fmla="*/ 636322 w 668890"/>
                <a:gd name="connsiteY23" fmla="*/ 919411 h 931937"/>
                <a:gd name="connsiteX24" fmla="*/ 618785 w 668890"/>
                <a:gd name="connsiteY24" fmla="*/ 929432 h 931937"/>
                <a:gd name="connsiteX25" fmla="*/ 603754 w 668890"/>
                <a:gd name="connsiteY25" fmla="*/ 931937 h 931937"/>
                <a:gd name="connsiteX26" fmla="*/ 581207 w 668890"/>
                <a:gd name="connsiteY26" fmla="*/ 924421 h 931937"/>
                <a:gd name="connsiteX27" fmla="*/ 536114 w 668890"/>
                <a:gd name="connsiteY27" fmla="*/ 894359 h 931937"/>
                <a:gd name="connsiteX28" fmla="*/ 508556 w 668890"/>
                <a:gd name="connsiteY28" fmla="*/ 866801 h 931937"/>
                <a:gd name="connsiteX29" fmla="*/ 453442 w 668890"/>
                <a:gd name="connsiteY29" fmla="*/ 771604 h 931937"/>
                <a:gd name="connsiteX30" fmla="*/ 333192 w 668890"/>
                <a:gd name="connsiteY30" fmla="*/ 571187 h 93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8890" h="931937">
                  <a:moveTo>
                    <a:pt x="333192" y="571187"/>
                  </a:moveTo>
                  <a:lnTo>
                    <a:pt x="265552" y="463463"/>
                  </a:lnTo>
                  <a:lnTo>
                    <a:pt x="167848" y="305635"/>
                  </a:lnTo>
                  <a:lnTo>
                    <a:pt x="55114" y="122755"/>
                  </a:lnTo>
                  <a:lnTo>
                    <a:pt x="5010" y="40084"/>
                  </a:lnTo>
                  <a:lnTo>
                    <a:pt x="0" y="25052"/>
                  </a:lnTo>
                  <a:lnTo>
                    <a:pt x="0" y="10021"/>
                  </a:lnTo>
                  <a:lnTo>
                    <a:pt x="2505" y="2506"/>
                  </a:lnTo>
                  <a:lnTo>
                    <a:pt x="10021" y="0"/>
                  </a:lnTo>
                  <a:lnTo>
                    <a:pt x="30062" y="5011"/>
                  </a:lnTo>
                  <a:lnTo>
                    <a:pt x="85177" y="35073"/>
                  </a:lnTo>
                  <a:lnTo>
                    <a:pt x="227973" y="145302"/>
                  </a:lnTo>
                  <a:lnTo>
                    <a:pt x="428390" y="303130"/>
                  </a:lnTo>
                  <a:lnTo>
                    <a:pt x="563671" y="425885"/>
                  </a:lnTo>
                  <a:lnTo>
                    <a:pt x="596239" y="460958"/>
                  </a:lnTo>
                  <a:lnTo>
                    <a:pt x="608765" y="478495"/>
                  </a:lnTo>
                  <a:lnTo>
                    <a:pt x="633817" y="558661"/>
                  </a:lnTo>
                  <a:lnTo>
                    <a:pt x="651353" y="633817"/>
                  </a:lnTo>
                  <a:lnTo>
                    <a:pt x="663879" y="698953"/>
                  </a:lnTo>
                  <a:lnTo>
                    <a:pt x="668890" y="799161"/>
                  </a:lnTo>
                  <a:lnTo>
                    <a:pt x="668890" y="831729"/>
                  </a:lnTo>
                  <a:lnTo>
                    <a:pt x="666384" y="856781"/>
                  </a:lnTo>
                  <a:lnTo>
                    <a:pt x="653858" y="891853"/>
                  </a:lnTo>
                  <a:lnTo>
                    <a:pt x="636322" y="919411"/>
                  </a:lnTo>
                  <a:lnTo>
                    <a:pt x="618785" y="929432"/>
                  </a:lnTo>
                  <a:lnTo>
                    <a:pt x="603754" y="931937"/>
                  </a:lnTo>
                  <a:lnTo>
                    <a:pt x="581207" y="924421"/>
                  </a:lnTo>
                  <a:lnTo>
                    <a:pt x="536114" y="894359"/>
                  </a:lnTo>
                  <a:lnTo>
                    <a:pt x="508556" y="866801"/>
                  </a:lnTo>
                  <a:lnTo>
                    <a:pt x="453442" y="771604"/>
                  </a:lnTo>
                  <a:lnTo>
                    <a:pt x="333192" y="571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DA797C3D-60E1-4D08-B939-134968A3CE71}"/>
                </a:ext>
              </a:extLst>
            </p:cNvPr>
            <p:cNvSpPr/>
            <p:nvPr/>
          </p:nvSpPr>
          <p:spPr>
            <a:xfrm>
              <a:off x="2479675" y="2798763"/>
              <a:ext cx="1077913" cy="1925637"/>
            </a:xfrm>
            <a:custGeom>
              <a:avLst/>
              <a:gdLst>
                <a:gd name="connsiteX0" fmla="*/ 789140 w 1077239"/>
                <a:gd name="connsiteY0" fmla="*/ 458452 h 1926503"/>
                <a:gd name="connsiteX1" fmla="*/ 839244 w 1077239"/>
                <a:gd name="connsiteY1" fmla="*/ 318161 h 1926503"/>
                <a:gd name="connsiteX2" fmla="*/ 886843 w 1077239"/>
                <a:gd name="connsiteY2" fmla="*/ 185385 h 1926503"/>
                <a:gd name="connsiteX3" fmla="*/ 946968 w 1077239"/>
                <a:gd name="connsiteY3" fmla="*/ 10020 h 1926503"/>
                <a:gd name="connsiteX4" fmla="*/ 1077239 w 1077239"/>
                <a:gd name="connsiteY4" fmla="*/ 0 h 1926503"/>
                <a:gd name="connsiteX5" fmla="*/ 1069723 w 1077239"/>
                <a:gd name="connsiteY5" fmla="*/ 405843 h 1926503"/>
                <a:gd name="connsiteX6" fmla="*/ 1029640 w 1077239"/>
                <a:gd name="connsiteY6" fmla="*/ 508556 h 1926503"/>
                <a:gd name="connsiteX7" fmla="*/ 941958 w 1077239"/>
                <a:gd name="connsiteY7" fmla="*/ 653858 h 1926503"/>
                <a:gd name="connsiteX8" fmla="*/ 836739 w 1077239"/>
                <a:gd name="connsiteY8" fmla="*/ 834233 h 1926503"/>
                <a:gd name="connsiteX9" fmla="*/ 731520 w 1077239"/>
                <a:gd name="connsiteY9" fmla="*/ 1014608 h 1926503"/>
                <a:gd name="connsiteX10" fmla="*/ 603755 w 1077239"/>
                <a:gd name="connsiteY10" fmla="*/ 1215024 h 1926503"/>
                <a:gd name="connsiteX11" fmla="*/ 450937 w 1077239"/>
                <a:gd name="connsiteY11" fmla="*/ 1440493 h 1926503"/>
                <a:gd name="connsiteX12" fmla="*/ 325677 w 1077239"/>
                <a:gd name="connsiteY12" fmla="*/ 1598321 h 1926503"/>
                <a:gd name="connsiteX13" fmla="*/ 180375 w 1077239"/>
                <a:gd name="connsiteY13" fmla="*/ 1768675 h 1926503"/>
                <a:gd name="connsiteX14" fmla="*/ 57620 w 1077239"/>
                <a:gd name="connsiteY14" fmla="*/ 1901450 h 1926503"/>
                <a:gd name="connsiteX15" fmla="*/ 30063 w 1077239"/>
                <a:gd name="connsiteY15" fmla="*/ 1923997 h 1926503"/>
                <a:gd name="connsiteX16" fmla="*/ 12526 w 1077239"/>
                <a:gd name="connsiteY16" fmla="*/ 1926503 h 1926503"/>
                <a:gd name="connsiteX17" fmla="*/ 0 w 1077239"/>
                <a:gd name="connsiteY17" fmla="*/ 1921492 h 1926503"/>
                <a:gd name="connsiteX18" fmla="*/ 0 w 1077239"/>
                <a:gd name="connsiteY18" fmla="*/ 1906461 h 1926503"/>
                <a:gd name="connsiteX19" fmla="*/ 22547 w 1077239"/>
                <a:gd name="connsiteY19" fmla="*/ 1861367 h 1926503"/>
                <a:gd name="connsiteX20" fmla="*/ 125261 w 1077239"/>
                <a:gd name="connsiteY20" fmla="*/ 1716065 h 1926503"/>
                <a:gd name="connsiteX21" fmla="*/ 205427 w 1077239"/>
                <a:gd name="connsiteY21" fmla="*/ 1598321 h 1926503"/>
                <a:gd name="connsiteX22" fmla="*/ 285594 w 1077239"/>
                <a:gd name="connsiteY22" fmla="*/ 1470555 h 1926503"/>
                <a:gd name="connsiteX23" fmla="*/ 383297 w 1077239"/>
                <a:gd name="connsiteY23" fmla="*/ 1310222 h 1926503"/>
                <a:gd name="connsiteX24" fmla="*/ 455948 w 1077239"/>
                <a:gd name="connsiteY24" fmla="*/ 1174941 h 1926503"/>
                <a:gd name="connsiteX25" fmla="*/ 526094 w 1077239"/>
                <a:gd name="connsiteY25" fmla="*/ 1042165 h 1926503"/>
                <a:gd name="connsiteX26" fmla="*/ 606260 w 1077239"/>
                <a:gd name="connsiteY26" fmla="*/ 881832 h 1926503"/>
                <a:gd name="connsiteX27" fmla="*/ 668890 w 1077239"/>
                <a:gd name="connsiteY27" fmla="*/ 746551 h 1926503"/>
                <a:gd name="connsiteX28" fmla="*/ 754067 w 1077239"/>
                <a:gd name="connsiteY28" fmla="*/ 548640 h 1926503"/>
                <a:gd name="connsiteX29" fmla="*/ 789140 w 1077239"/>
                <a:gd name="connsiteY29" fmla="*/ 458452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7239" h="1926503">
                  <a:moveTo>
                    <a:pt x="789140" y="458452"/>
                  </a:moveTo>
                  <a:lnTo>
                    <a:pt x="839244" y="318161"/>
                  </a:lnTo>
                  <a:lnTo>
                    <a:pt x="886843" y="185385"/>
                  </a:lnTo>
                  <a:lnTo>
                    <a:pt x="946968" y="10020"/>
                  </a:lnTo>
                  <a:lnTo>
                    <a:pt x="1077239" y="0"/>
                  </a:lnTo>
                  <a:lnTo>
                    <a:pt x="1069723" y="405843"/>
                  </a:lnTo>
                  <a:lnTo>
                    <a:pt x="1029640" y="508556"/>
                  </a:lnTo>
                  <a:lnTo>
                    <a:pt x="941958" y="653858"/>
                  </a:lnTo>
                  <a:lnTo>
                    <a:pt x="836739" y="834233"/>
                  </a:lnTo>
                  <a:lnTo>
                    <a:pt x="731520" y="1014608"/>
                  </a:lnTo>
                  <a:lnTo>
                    <a:pt x="603755" y="1215024"/>
                  </a:lnTo>
                  <a:lnTo>
                    <a:pt x="450937" y="1440493"/>
                  </a:lnTo>
                  <a:lnTo>
                    <a:pt x="325677" y="1598321"/>
                  </a:lnTo>
                  <a:lnTo>
                    <a:pt x="180375" y="1768675"/>
                  </a:lnTo>
                  <a:lnTo>
                    <a:pt x="57620" y="1901450"/>
                  </a:lnTo>
                  <a:lnTo>
                    <a:pt x="30063" y="1923997"/>
                  </a:lnTo>
                  <a:lnTo>
                    <a:pt x="12526" y="1926503"/>
                  </a:lnTo>
                  <a:lnTo>
                    <a:pt x="0" y="1921492"/>
                  </a:lnTo>
                  <a:lnTo>
                    <a:pt x="0" y="1906461"/>
                  </a:lnTo>
                  <a:lnTo>
                    <a:pt x="22547" y="1861367"/>
                  </a:lnTo>
                  <a:lnTo>
                    <a:pt x="125261" y="1716065"/>
                  </a:lnTo>
                  <a:lnTo>
                    <a:pt x="205427" y="1598321"/>
                  </a:lnTo>
                  <a:lnTo>
                    <a:pt x="285594" y="1470555"/>
                  </a:lnTo>
                  <a:lnTo>
                    <a:pt x="383297" y="1310222"/>
                  </a:lnTo>
                  <a:lnTo>
                    <a:pt x="455948" y="1174941"/>
                  </a:lnTo>
                  <a:lnTo>
                    <a:pt x="526094" y="1042165"/>
                  </a:lnTo>
                  <a:lnTo>
                    <a:pt x="606260" y="881832"/>
                  </a:lnTo>
                  <a:lnTo>
                    <a:pt x="668890" y="746551"/>
                  </a:lnTo>
                  <a:lnTo>
                    <a:pt x="754067" y="548640"/>
                  </a:lnTo>
                  <a:lnTo>
                    <a:pt x="789140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561DAE8A-7425-4BE8-BCE6-2CCFE993E28D}"/>
                </a:ext>
              </a:extLst>
            </p:cNvPr>
            <p:cNvSpPr/>
            <p:nvPr/>
          </p:nvSpPr>
          <p:spPr>
            <a:xfrm>
              <a:off x="3640138" y="3105150"/>
              <a:ext cx="531812" cy="620713"/>
            </a:xfrm>
            <a:custGeom>
              <a:avLst/>
              <a:gdLst>
                <a:gd name="connsiteX0" fmla="*/ 269082 w 531019"/>
                <a:gd name="connsiteY0" fmla="*/ 378619 h 621506"/>
                <a:gd name="connsiteX1" fmla="*/ 190500 w 531019"/>
                <a:gd name="connsiteY1" fmla="*/ 276225 h 621506"/>
                <a:gd name="connsiteX2" fmla="*/ 147638 w 531019"/>
                <a:gd name="connsiteY2" fmla="*/ 223838 h 621506"/>
                <a:gd name="connsiteX3" fmla="*/ 88107 w 531019"/>
                <a:gd name="connsiteY3" fmla="*/ 159544 h 621506"/>
                <a:gd name="connsiteX4" fmla="*/ 23813 w 531019"/>
                <a:gd name="connsiteY4" fmla="*/ 100013 h 621506"/>
                <a:gd name="connsiteX5" fmla="*/ 2382 w 531019"/>
                <a:gd name="connsiteY5" fmla="*/ 83344 h 621506"/>
                <a:gd name="connsiteX6" fmla="*/ 0 w 531019"/>
                <a:gd name="connsiteY6" fmla="*/ 0 h 621506"/>
                <a:gd name="connsiteX7" fmla="*/ 104775 w 531019"/>
                <a:gd name="connsiteY7" fmla="*/ 26194 h 621506"/>
                <a:gd name="connsiteX8" fmla="*/ 200025 w 531019"/>
                <a:gd name="connsiteY8" fmla="*/ 59531 h 621506"/>
                <a:gd name="connsiteX9" fmla="*/ 280988 w 531019"/>
                <a:gd name="connsiteY9" fmla="*/ 95250 h 621506"/>
                <a:gd name="connsiteX10" fmla="*/ 323850 w 531019"/>
                <a:gd name="connsiteY10" fmla="*/ 114300 h 621506"/>
                <a:gd name="connsiteX11" fmla="*/ 366713 w 531019"/>
                <a:gd name="connsiteY11" fmla="*/ 142875 h 621506"/>
                <a:gd name="connsiteX12" fmla="*/ 416719 w 531019"/>
                <a:gd name="connsiteY12" fmla="*/ 183356 h 621506"/>
                <a:gd name="connsiteX13" fmla="*/ 442913 w 531019"/>
                <a:gd name="connsiteY13" fmla="*/ 209550 h 621506"/>
                <a:gd name="connsiteX14" fmla="*/ 469107 w 531019"/>
                <a:gd name="connsiteY14" fmla="*/ 242888 h 621506"/>
                <a:gd name="connsiteX15" fmla="*/ 485775 w 531019"/>
                <a:gd name="connsiteY15" fmla="*/ 273844 h 621506"/>
                <a:gd name="connsiteX16" fmla="*/ 502444 w 531019"/>
                <a:gd name="connsiteY16" fmla="*/ 323850 h 621506"/>
                <a:gd name="connsiteX17" fmla="*/ 516732 w 531019"/>
                <a:gd name="connsiteY17" fmla="*/ 385763 h 621506"/>
                <a:gd name="connsiteX18" fmla="*/ 528638 w 531019"/>
                <a:gd name="connsiteY18" fmla="*/ 457200 h 621506"/>
                <a:gd name="connsiteX19" fmla="*/ 531019 w 531019"/>
                <a:gd name="connsiteY19" fmla="*/ 509588 h 621506"/>
                <a:gd name="connsiteX20" fmla="*/ 528638 w 531019"/>
                <a:gd name="connsiteY20" fmla="*/ 557213 h 621506"/>
                <a:gd name="connsiteX21" fmla="*/ 523875 w 531019"/>
                <a:gd name="connsiteY21" fmla="*/ 588169 h 621506"/>
                <a:gd name="connsiteX22" fmla="*/ 516732 w 531019"/>
                <a:gd name="connsiteY22" fmla="*/ 602456 h 621506"/>
                <a:gd name="connsiteX23" fmla="*/ 500063 w 531019"/>
                <a:gd name="connsiteY23" fmla="*/ 616744 h 621506"/>
                <a:gd name="connsiteX24" fmla="*/ 485775 w 531019"/>
                <a:gd name="connsiteY24" fmla="*/ 621506 h 621506"/>
                <a:gd name="connsiteX25" fmla="*/ 473869 w 531019"/>
                <a:gd name="connsiteY25" fmla="*/ 621506 h 621506"/>
                <a:gd name="connsiteX26" fmla="*/ 442913 w 531019"/>
                <a:gd name="connsiteY26" fmla="*/ 611981 h 621506"/>
                <a:gd name="connsiteX27" fmla="*/ 409575 w 531019"/>
                <a:gd name="connsiteY27" fmla="*/ 590550 h 621506"/>
                <a:gd name="connsiteX28" fmla="*/ 388144 w 531019"/>
                <a:gd name="connsiteY28" fmla="*/ 564356 h 621506"/>
                <a:gd name="connsiteX29" fmla="*/ 340519 w 531019"/>
                <a:gd name="connsiteY29" fmla="*/ 488156 h 621506"/>
                <a:gd name="connsiteX30" fmla="*/ 269082 w 531019"/>
                <a:gd name="connsiteY30" fmla="*/ 378619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1019" h="621506">
                  <a:moveTo>
                    <a:pt x="269082" y="378619"/>
                  </a:moveTo>
                  <a:lnTo>
                    <a:pt x="190500" y="276225"/>
                  </a:lnTo>
                  <a:lnTo>
                    <a:pt x="147638" y="223838"/>
                  </a:lnTo>
                  <a:lnTo>
                    <a:pt x="88107" y="159544"/>
                  </a:lnTo>
                  <a:lnTo>
                    <a:pt x="23813" y="100013"/>
                  </a:lnTo>
                  <a:lnTo>
                    <a:pt x="2382" y="83344"/>
                  </a:lnTo>
                  <a:lnTo>
                    <a:pt x="0" y="0"/>
                  </a:lnTo>
                  <a:lnTo>
                    <a:pt x="104775" y="26194"/>
                  </a:lnTo>
                  <a:lnTo>
                    <a:pt x="200025" y="59531"/>
                  </a:lnTo>
                  <a:lnTo>
                    <a:pt x="280988" y="95250"/>
                  </a:lnTo>
                  <a:lnTo>
                    <a:pt x="323850" y="114300"/>
                  </a:lnTo>
                  <a:lnTo>
                    <a:pt x="366713" y="142875"/>
                  </a:lnTo>
                  <a:lnTo>
                    <a:pt x="416719" y="183356"/>
                  </a:lnTo>
                  <a:lnTo>
                    <a:pt x="442913" y="209550"/>
                  </a:lnTo>
                  <a:lnTo>
                    <a:pt x="469107" y="242888"/>
                  </a:lnTo>
                  <a:lnTo>
                    <a:pt x="485775" y="273844"/>
                  </a:lnTo>
                  <a:lnTo>
                    <a:pt x="502444" y="323850"/>
                  </a:lnTo>
                  <a:lnTo>
                    <a:pt x="516732" y="385763"/>
                  </a:lnTo>
                  <a:lnTo>
                    <a:pt x="528638" y="457200"/>
                  </a:lnTo>
                  <a:lnTo>
                    <a:pt x="531019" y="509588"/>
                  </a:lnTo>
                  <a:lnTo>
                    <a:pt x="528638" y="557213"/>
                  </a:lnTo>
                  <a:lnTo>
                    <a:pt x="523875" y="588169"/>
                  </a:lnTo>
                  <a:lnTo>
                    <a:pt x="516732" y="602456"/>
                  </a:lnTo>
                  <a:lnTo>
                    <a:pt x="500063" y="616744"/>
                  </a:lnTo>
                  <a:lnTo>
                    <a:pt x="485775" y="621506"/>
                  </a:lnTo>
                  <a:lnTo>
                    <a:pt x="473869" y="621506"/>
                  </a:lnTo>
                  <a:lnTo>
                    <a:pt x="442913" y="611981"/>
                  </a:lnTo>
                  <a:lnTo>
                    <a:pt x="409575" y="590550"/>
                  </a:lnTo>
                  <a:lnTo>
                    <a:pt x="388144" y="564356"/>
                  </a:lnTo>
                  <a:lnTo>
                    <a:pt x="340519" y="488156"/>
                  </a:lnTo>
                  <a:lnTo>
                    <a:pt x="269082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3BD8927F-A695-49A5-A4BE-717EBC3DC0C6}"/>
                </a:ext>
              </a:extLst>
            </p:cNvPr>
            <p:cNvSpPr/>
            <p:nvPr/>
          </p:nvSpPr>
          <p:spPr>
            <a:xfrm>
              <a:off x="4706938" y="1430338"/>
              <a:ext cx="473075" cy="1470025"/>
            </a:xfrm>
            <a:custGeom>
              <a:avLst/>
              <a:gdLst>
                <a:gd name="connsiteX0" fmla="*/ 170354 w 473484"/>
                <a:gd name="connsiteY0" fmla="*/ 1069723 h 1470556"/>
                <a:gd name="connsiteX1" fmla="*/ 172859 w 473484"/>
                <a:gd name="connsiteY1" fmla="*/ 1470556 h 1470556"/>
                <a:gd name="connsiteX2" fmla="*/ 390812 w 473484"/>
                <a:gd name="connsiteY2" fmla="*/ 1437988 h 1470556"/>
                <a:gd name="connsiteX3" fmla="*/ 393317 w 473484"/>
                <a:gd name="connsiteY3" fmla="*/ 1162416 h 1470556"/>
                <a:gd name="connsiteX4" fmla="*/ 393317 w 473484"/>
                <a:gd name="connsiteY4" fmla="*/ 804171 h 1470556"/>
                <a:gd name="connsiteX5" fmla="*/ 395823 w 473484"/>
                <a:gd name="connsiteY5" fmla="*/ 671395 h 1470556"/>
                <a:gd name="connsiteX6" fmla="*/ 393317 w 473484"/>
                <a:gd name="connsiteY6" fmla="*/ 546135 h 1470556"/>
                <a:gd name="connsiteX7" fmla="*/ 395823 w 473484"/>
                <a:gd name="connsiteY7" fmla="*/ 518578 h 1470556"/>
                <a:gd name="connsiteX8" fmla="*/ 398328 w 473484"/>
                <a:gd name="connsiteY8" fmla="*/ 475989 h 1470556"/>
                <a:gd name="connsiteX9" fmla="*/ 403338 w 473484"/>
                <a:gd name="connsiteY9" fmla="*/ 438411 h 1470556"/>
                <a:gd name="connsiteX10" fmla="*/ 418369 w 473484"/>
                <a:gd name="connsiteY10" fmla="*/ 390812 h 1470556"/>
                <a:gd name="connsiteX11" fmla="*/ 438411 w 473484"/>
                <a:gd name="connsiteY11" fmla="*/ 345719 h 1470556"/>
                <a:gd name="connsiteX12" fmla="*/ 450937 w 473484"/>
                <a:gd name="connsiteY12" fmla="*/ 325677 h 1470556"/>
                <a:gd name="connsiteX13" fmla="*/ 463463 w 473484"/>
                <a:gd name="connsiteY13" fmla="*/ 300625 h 1470556"/>
                <a:gd name="connsiteX14" fmla="*/ 470979 w 473484"/>
                <a:gd name="connsiteY14" fmla="*/ 278078 h 1470556"/>
                <a:gd name="connsiteX15" fmla="*/ 473484 w 473484"/>
                <a:gd name="connsiteY15" fmla="*/ 260542 h 1470556"/>
                <a:gd name="connsiteX16" fmla="*/ 473484 w 473484"/>
                <a:gd name="connsiteY16" fmla="*/ 260542 h 1470556"/>
                <a:gd name="connsiteX17" fmla="*/ 465968 w 473484"/>
                <a:gd name="connsiteY17" fmla="*/ 225469 h 1470556"/>
                <a:gd name="connsiteX18" fmla="*/ 450937 w 473484"/>
                <a:gd name="connsiteY18" fmla="*/ 200417 h 1470556"/>
                <a:gd name="connsiteX19" fmla="*/ 433401 w 473484"/>
                <a:gd name="connsiteY19" fmla="*/ 185386 h 1470556"/>
                <a:gd name="connsiteX20" fmla="*/ 403338 w 473484"/>
                <a:gd name="connsiteY20" fmla="*/ 160333 h 1470556"/>
                <a:gd name="connsiteX21" fmla="*/ 348224 w 473484"/>
                <a:gd name="connsiteY21" fmla="*/ 122755 h 1470556"/>
                <a:gd name="connsiteX22" fmla="*/ 293109 w 473484"/>
                <a:gd name="connsiteY22" fmla="*/ 95198 h 1470556"/>
                <a:gd name="connsiteX23" fmla="*/ 232984 w 473484"/>
                <a:gd name="connsiteY23" fmla="*/ 70146 h 1470556"/>
                <a:gd name="connsiteX24" fmla="*/ 122755 w 473484"/>
                <a:gd name="connsiteY24" fmla="*/ 32568 h 1470556"/>
                <a:gd name="connsiteX25" fmla="*/ 67641 w 473484"/>
                <a:gd name="connsiteY25" fmla="*/ 15032 h 1470556"/>
                <a:gd name="connsiteX26" fmla="*/ 40083 w 473484"/>
                <a:gd name="connsiteY26" fmla="*/ 7516 h 1470556"/>
                <a:gd name="connsiteX27" fmla="*/ 22547 w 473484"/>
                <a:gd name="connsiteY27" fmla="*/ 0 h 1470556"/>
                <a:gd name="connsiteX28" fmla="*/ 12526 w 473484"/>
                <a:gd name="connsiteY28" fmla="*/ 0 h 1470556"/>
                <a:gd name="connsiteX29" fmla="*/ 2505 w 473484"/>
                <a:gd name="connsiteY29" fmla="*/ 5011 h 1470556"/>
                <a:gd name="connsiteX30" fmla="*/ 0 w 473484"/>
                <a:gd name="connsiteY30" fmla="*/ 22547 h 1470556"/>
                <a:gd name="connsiteX31" fmla="*/ 12526 w 473484"/>
                <a:gd name="connsiteY31" fmla="*/ 52610 h 1470556"/>
                <a:gd name="connsiteX32" fmla="*/ 37578 w 473484"/>
                <a:gd name="connsiteY32" fmla="*/ 80167 h 1470556"/>
                <a:gd name="connsiteX33" fmla="*/ 62630 w 473484"/>
                <a:gd name="connsiteY33" fmla="*/ 110229 h 1470556"/>
                <a:gd name="connsiteX34" fmla="*/ 85177 w 473484"/>
                <a:gd name="connsiteY34" fmla="*/ 142797 h 1470556"/>
                <a:gd name="connsiteX35" fmla="*/ 115240 w 473484"/>
                <a:gd name="connsiteY35" fmla="*/ 192901 h 1470556"/>
                <a:gd name="connsiteX36" fmla="*/ 137786 w 473484"/>
                <a:gd name="connsiteY36" fmla="*/ 245510 h 1470556"/>
                <a:gd name="connsiteX37" fmla="*/ 152818 w 473484"/>
                <a:gd name="connsiteY37" fmla="*/ 285594 h 1470556"/>
                <a:gd name="connsiteX38" fmla="*/ 167849 w 473484"/>
                <a:gd name="connsiteY38" fmla="*/ 358245 h 1470556"/>
                <a:gd name="connsiteX39" fmla="*/ 172859 w 473484"/>
                <a:gd name="connsiteY39" fmla="*/ 438411 h 1470556"/>
                <a:gd name="connsiteX40" fmla="*/ 170354 w 473484"/>
                <a:gd name="connsiteY40" fmla="*/ 739036 h 1470556"/>
                <a:gd name="connsiteX41" fmla="*/ 170354 w 473484"/>
                <a:gd name="connsiteY41" fmla="*/ 1069723 h 147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484" h="1470556">
                  <a:moveTo>
                    <a:pt x="170354" y="1069723"/>
                  </a:moveTo>
                  <a:lnTo>
                    <a:pt x="172859" y="1470556"/>
                  </a:lnTo>
                  <a:lnTo>
                    <a:pt x="390812" y="1437988"/>
                  </a:lnTo>
                  <a:lnTo>
                    <a:pt x="393317" y="1162416"/>
                  </a:lnTo>
                  <a:lnTo>
                    <a:pt x="393317" y="804171"/>
                  </a:lnTo>
                  <a:cubicBezTo>
                    <a:pt x="394152" y="759912"/>
                    <a:pt x="394988" y="715654"/>
                    <a:pt x="395823" y="671395"/>
                  </a:cubicBezTo>
                  <a:cubicBezTo>
                    <a:pt x="394988" y="629642"/>
                    <a:pt x="394152" y="587888"/>
                    <a:pt x="393317" y="546135"/>
                  </a:cubicBezTo>
                  <a:lnTo>
                    <a:pt x="395823" y="518578"/>
                  </a:lnTo>
                  <a:lnTo>
                    <a:pt x="398328" y="475989"/>
                  </a:lnTo>
                  <a:lnTo>
                    <a:pt x="403338" y="438411"/>
                  </a:lnTo>
                  <a:lnTo>
                    <a:pt x="418369" y="390812"/>
                  </a:lnTo>
                  <a:lnTo>
                    <a:pt x="438411" y="345719"/>
                  </a:lnTo>
                  <a:lnTo>
                    <a:pt x="450937" y="325677"/>
                  </a:lnTo>
                  <a:lnTo>
                    <a:pt x="463463" y="300625"/>
                  </a:lnTo>
                  <a:lnTo>
                    <a:pt x="470979" y="278078"/>
                  </a:lnTo>
                  <a:lnTo>
                    <a:pt x="473484" y="260542"/>
                  </a:lnTo>
                  <a:lnTo>
                    <a:pt x="473484" y="260542"/>
                  </a:lnTo>
                  <a:lnTo>
                    <a:pt x="465968" y="225469"/>
                  </a:lnTo>
                  <a:lnTo>
                    <a:pt x="450937" y="200417"/>
                  </a:lnTo>
                  <a:lnTo>
                    <a:pt x="433401" y="185386"/>
                  </a:lnTo>
                  <a:lnTo>
                    <a:pt x="403338" y="160333"/>
                  </a:lnTo>
                  <a:lnTo>
                    <a:pt x="348224" y="122755"/>
                  </a:lnTo>
                  <a:lnTo>
                    <a:pt x="293109" y="95198"/>
                  </a:lnTo>
                  <a:lnTo>
                    <a:pt x="232984" y="70146"/>
                  </a:lnTo>
                  <a:lnTo>
                    <a:pt x="122755" y="32568"/>
                  </a:lnTo>
                  <a:lnTo>
                    <a:pt x="67641" y="15032"/>
                  </a:lnTo>
                  <a:lnTo>
                    <a:pt x="40083" y="7516"/>
                  </a:lnTo>
                  <a:lnTo>
                    <a:pt x="22547" y="0"/>
                  </a:lnTo>
                  <a:lnTo>
                    <a:pt x="12526" y="0"/>
                  </a:lnTo>
                  <a:lnTo>
                    <a:pt x="2505" y="5011"/>
                  </a:lnTo>
                  <a:lnTo>
                    <a:pt x="0" y="22547"/>
                  </a:lnTo>
                  <a:lnTo>
                    <a:pt x="12526" y="52610"/>
                  </a:lnTo>
                  <a:lnTo>
                    <a:pt x="37578" y="80167"/>
                  </a:lnTo>
                  <a:lnTo>
                    <a:pt x="62630" y="110229"/>
                  </a:lnTo>
                  <a:lnTo>
                    <a:pt x="85177" y="142797"/>
                  </a:lnTo>
                  <a:lnTo>
                    <a:pt x="115240" y="192901"/>
                  </a:lnTo>
                  <a:lnTo>
                    <a:pt x="137786" y="245510"/>
                  </a:lnTo>
                  <a:lnTo>
                    <a:pt x="152818" y="285594"/>
                  </a:lnTo>
                  <a:lnTo>
                    <a:pt x="167849" y="358245"/>
                  </a:lnTo>
                  <a:lnTo>
                    <a:pt x="172859" y="438411"/>
                  </a:lnTo>
                  <a:lnTo>
                    <a:pt x="170354" y="739036"/>
                  </a:lnTo>
                  <a:lnTo>
                    <a:pt x="170354" y="10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9E8AC0FE-C07A-40B3-AB7D-2759CE6437CC}"/>
                </a:ext>
              </a:extLst>
            </p:cNvPr>
            <p:cNvSpPr/>
            <p:nvPr/>
          </p:nvSpPr>
          <p:spPr>
            <a:xfrm>
              <a:off x="4171950" y="2651125"/>
              <a:ext cx="1514475" cy="387350"/>
            </a:xfrm>
            <a:custGeom>
              <a:avLst/>
              <a:gdLst>
                <a:gd name="connsiteX0" fmla="*/ 1197488 w 1515649"/>
                <a:gd name="connsiteY0" fmla="*/ 253026 h 388307"/>
                <a:gd name="connsiteX1" fmla="*/ 982041 w 1515649"/>
                <a:gd name="connsiteY1" fmla="*/ 293109 h 388307"/>
                <a:gd name="connsiteX2" fmla="*/ 731520 w 1515649"/>
                <a:gd name="connsiteY2" fmla="*/ 335698 h 388307"/>
                <a:gd name="connsiteX3" fmla="*/ 551145 w 1515649"/>
                <a:gd name="connsiteY3" fmla="*/ 363255 h 388307"/>
                <a:gd name="connsiteX4" fmla="*/ 448432 w 1515649"/>
                <a:gd name="connsiteY4" fmla="*/ 378286 h 388307"/>
                <a:gd name="connsiteX5" fmla="*/ 398328 w 1515649"/>
                <a:gd name="connsiteY5" fmla="*/ 385802 h 388307"/>
                <a:gd name="connsiteX6" fmla="*/ 360750 w 1515649"/>
                <a:gd name="connsiteY6" fmla="*/ 388307 h 388307"/>
                <a:gd name="connsiteX7" fmla="*/ 323172 w 1515649"/>
                <a:gd name="connsiteY7" fmla="*/ 385802 h 388307"/>
                <a:gd name="connsiteX8" fmla="*/ 283088 w 1515649"/>
                <a:gd name="connsiteY8" fmla="*/ 380792 h 388307"/>
                <a:gd name="connsiteX9" fmla="*/ 245510 w 1515649"/>
                <a:gd name="connsiteY9" fmla="*/ 370771 h 388307"/>
                <a:gd name="connsiteX10" fmla="*/ 190396 w 1515649"/>
                <a:gd name="connsiteY10" fmla="*/ 348224 h 388307"/>
                <a:gd name="connsiteX11" fmla="*/ 142797 w 1515649"/>
                <a:gd name="connsiteY11" fmla="*/ 323172 h 388307"/>
                <a:gd name="connsiteX12" fmla="*/ 82672 w 1515649"/>
                <a:gd name="connsiteY12" fmla="*/ 283089 h 388307"/>
                <a:gd name="connsiteX13" fmla="*/ 40083 w 1515649"/>
                <a:gd name="connsiteY13" fmla="*/ 248016 h 388307"/>
                <a:gd name="connsiteX14" fmla="*/ 22547 w 1515649"/>
                <a:gd name="connsiteY14" fmla="*/ 232985 h 388307"/>
                <a:gd name="connsiteX15" fmla="*/ 15031 w 1515649"/>
                <a:gd name="connsiteY15" fmla="*/ 222964 h 388307"/>
                <a:gd name="connsiteX16" fmla="*/ 5011 w 1515649"/>
                <a:gd name="connsiteY16" fmla="*/ 202922 h 388307"/>
                <a:gd name="connsiteX17" fmla="*/ 0 w 1515649"/>
                <a:gd name="connsiteY17" fmla="*/ 185386 h 388307"/>
                <a:gd name="connsiteX18" fmla="*/ 0 w 1515649"/>
                <a:gd name="connsiteY18" fmla="*/ 172860 h 388307"/>
                <a:gd name="connsiteX19" fmla="*/ 7516 w 1515649"/>
                <a:gd name="connsiteY19" fmla="*/ 165344 h 388307"/>
                <a:gd name="connsiteX20" fmla="*/ 20042 w 1515649"/>
                <a:gd name="connsiteY20" fmla="*/ 165344 h 388307"/>
                <a:gd name="connsiteX21" fmla="*/ 55115 w 1515649"/>
                <a:gd name="connsiteY21" fmla="*/ 175365 h 388307"/>
                <a:gd name="connsiteX22" fmla="*/ 92693 w 1515649"/>
                <a:gd name="connsiteY22" fmla="*/ 187891 h 388307"/>
                <a:gd name="connsiteX23" fmla="*/ 130271 w 1515649"/>
                <a:gd name="connsiteY23" fmla="*/ 200417 h 388307"/>
                <a:gd name="connsiteX24" fmla="*/ 175365 w 1515649"/>
                <a:gd name="connsiteY24" fmla="*/ 210438 h 388307"/>
                <a:gd name="connsiteX25" fmla="*/ 230479 w 1515649"/>
                <a:gd name="connsiteY25" fmla="*/ 217953 h 388307"/>
                <a:gd name="connsiteX26" fmla="*/ 283088 w 1515649"/>
                <a:gd name="connsiteY26" fmla="*/ 220458 h 388307"/>
                <a:gd name="connsiteX27" fmla="*/ 328182 w 1515649"/>
                <a:gd name="connsiteY27" fmla="*/ 217953 h 388307"/>
                <a:gd name="connsiteX28" fmla="*/ 438411 w 1515649"/>
                <a:gd name="connsiteY28" fmla="*/ 202922 h 388307"/>
                <a:gd name="connsiteX29" fmla="*/ 591229 w 1515649"/>
                <a:gd name="connsiteY29" fmla="*/ 177870 h 388307"/>
                <a:gd name="connsiteX30" fmla="*/ 724005 w 1515649"/>
                <a:gd name="connsiteY30" fmla="*/ 152818 h 388307"/>
                <a:gd name="connsiteX31" fmla="*/ 911895 w 1515649"/>
                <a:gd name="connsiteY31" fmla="*/ 115240 h 388307"/>
                <a:gd name="connsiteX32" fmla="*/ 997072 w 1515649"/>
                <a:gd name="connsiteY32" fmla="*/ 100209 h 388307"/>
                <a:gd name="connsiteX33" fmla="*/ 1057197 w 1515649"/>
                <a:gd name="connsiteY33" fmla="*/ 82672 h 388307"/>
                <a:gd name="connsiteX34" fmla="*/ 1114817 w 1515649"/>
                <a:gd name="connsiteY34" fmla="*/ 60125 h 388307"/>
                <a:gd name="connsiteX35" fmla="*/ 1169931 w 1515649"/>
                <a:gd name="connsiteY35" fmla="*/ 32568 h 388307"/>
                <a:gd name="connsiteX36" fmla="*/ 1222540 w 1515649"/>
                <a:gd name="connsiteY36" fmla="*/ 7516 h 388307"/>
                <a:gd name="connsiteX37" fmla="*/ 1247592 w 1515649"/>
                <a:gd name="connsiteY37" fmla="*/ 0 h 388307"/>
                <a:gd name="connsiteX38" fmla="*/ 1267634 w 1515649"/>
                <a:gd name="connsiteY38" fmla="*/ 0 h 388307"/>
                <a:gd name="connsiteX39" fmla="*/ 1320243 w 1515649"/>
                <a:gd name="connsiteY39" fmla="*/ 7516 h 388307"/>
                <a:gd name="connsiteX40" fmla="*/ 1387884 w 1515649"/>
                <a:gd name="connsiteY40" fmla="*/ 25052 h 388307"/>
                <a:gd name="connsiteX41" fmla="*/ 1440493 w 1515649"/>
                <a:gd name="connsiteY41" fmla="*/ 42589 h 388307"/>
                <a:gd name="connsiteX42" fmla="*/ 1480577 w 1515649"/>
                <a:gd name="connsiteY42" fmla="*/ 62631 h 388307"/>
                <a:gd name="connsiteX43" fmla="*/ 1498113 w 1515649"/>
                <a:gd name="connsiteY43" fmla="*/ 77662 h 388307"/>
                <a:gd name="connsiteX44" fmla="*/ 1510639 w 1515649"/>
                <a:gd name="connsiteY44" fmla="*/ 92693 h 388307"/>
                <a:gd name="connsiteX45" fmla="*/ 1515649 w 1515649"/>
                <a:gd name="connsiteY45" fmla="*/ 107724 h 388307"/>
                <a:gd name="connsiteX46" fmla="*/ 1515649 w 1515649"/>
                <a:gd name="connsiteY46" fmla="*/ 127766 h 388307"/>
                <a:gd name="connsiteX47" fmla="*/ 1510639 w 1515649"/>
                <a:gd name="connsiteY47" fmla="*/ 145302 h 388307"/>
                <a:gd name="connsiteX48" fmla="*/ 1495608 w 1515649"/>
                <a:gd name="connsiteY48" fmla="*/ 172860 h 388307"/>
                <a:gd name="connsiteX49" fmla="*/ 1478071 w 1515649"/>
                <a:gd name="connsiteY49" fmla="*/ 192901 h 388307"/>
                <a:gd name="connsiteX50" fmla="*/ 1463040 w 1515649"/>
                <a:gd name="connsiteY50" fmla="*/ 202922 h 388307"/>
                <a:gd name="connsiteX51" fmla="*/ 1397905 w 1515649"/>
                <a:gd name="connsiteY51" fmla="*/ 215448 h 388307"/>
                <a:gd name="connsiteX52" fmla="*/ 1197488 w 1515649"/>
                <a:gd name="connsiteY52" fmla="*/ 253026 h 38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15649" h="388307">
                  <a:moveTo>
                    <a:pt x="1197488" y="253026"/>
                  </a:moveTo>
                  <a:lnTo>
                    <a:pt x="982041" y="293109"/>
                  </a:lnTo>
                  <a:lnTo>
                    <a:pt x="731520" y="335698"/>
                  </a:lnTo>
                  <a:lnTo>
                    <a:pt x="551145" y="363255"/>
                  </a:lnTo>
                  <a:lnTo>
                    <a:pt x="448432" y="378286"/>
                  </a:lnTo>
                  <a:lnTo>
                    <a:pt x="398328" y="385802"/>
                  </a:lnTo>
                  <a:lnTo>
                    <a:pt x="360750" y="388307"/>
                  </a:lnTo>
                  <a:lnTo>
                    <a:pt x="323172" y="385802"/>
                  </a:lnTo>
                  <a:lnTo>
                    <a:pt x="283088" y="380792"/>
                  </a:lnTo>
                  <a:lnTo>
                    <a:pt x="245510" y="370771"/>
                  </a:lnTo>
                  <a:lnTo>
                    <a:pt x="190396" y="348224"/>
                  </a:lnTo>
                  <a:lnTo>
                    <a:pt x="142797" y="323172"/>
                  </a:lnTo>
                  <a:lnTo>
                    <a:pt x="82672" y="283089"/>
                  </a:lnTo>
                  <a:lnTo>
                    <a:pt x="40083" y="248016"/>
                  </a:lnTo>
                  <a:lnTo>
                    <a:pt x="22547" y="232985"/>
                  </a:lnTo>
                  <a:lnTo>
                    <a:pt x="15031" y="222964"/>
                  </a:lnTo>
                  <a:lnTo>
                    <a:pt x="5011" y="202922"/>
                  </a:lnTo>
                  <a:lnTo>
                    <a:pt x="0" y="185386"/>
                  </a:lnTo>
                  <a:lnTo>
                    <a:pt x="0" y="172860"/>
                  </a:lnTo>
                  <a:lnTo>
                    <a:pt x="7516" y="165344"/>
                  </a:lnTo>
                  <a:lnTo>
                    <a:pt x="20042" y="165344"/>
                  </a:lnTo>
                  <a:lnTo>
                    <a:pt x="55115" y="175365"/>
                  </a:lnTo>
                  <a:lnTo>
                    <a:pt x="92693" y="187891"/>
                  </a:lnTo>
                  <a:lnTo>
                    <a:pt x="130271" y="200417"/>
                  </a:lnTo>
                  <a:lnTo>
                    <a:pt x="175365" y="210438"/>
                  </a:lnTo>
                  <a:lnTo>
                    <a:pt x="230479" y="217953"/>
                  </a:lnTo>
                  <a:lnTo>
                    <a:pt x="283088" y="220458"/>
                  </a:lnTo>
                  <a:lnTo>
                    <a:pt x="328182" y="217953"/>
                  </a:lnTo>
                  <a:lnTo>
                    <a:pt x="438411" y="202922"/>
                  </a:lnTo>
                  <a:lnTo>
                    <a:pt x="591229" y="177870"/>
                  </a:lnTo>
                  <a:lnTo>
                    <a:pt x="724005" y="152818"/>
                  </a:lnTo>
                  <a:lnTo>
                    <a:pt x="911895" y="115240"/>
                  </a:lnTo>
                  <a:lnTo>
                    <a:pt x="997072" y="100209"/>
                  </a:lnTo>
                  <a:lnTo>
                    <a:pt x="1057197" y="82672"/>
                  </a:lnTo>
                  <a:lnTo>
                    <a:pt x="1114817" y="60125"/>
                  </a:lnTo>
                  <a:lnTo>
                    <a:pt x="1169931" y="32568"/>
                  </a:lnTo>
                  <a:lnTo>
                    <a:pt x="1222540" y="7516"/>
                  </a:lnTo>
                  <a:lnTo>
                    <a:pt x="1247592" y="0"/>
                  </a:lnTo>
                  <a:lnTo>
                    <a:pt x="1267634" y="0"/>
                  </a:lnTo>
                  <a:lnTo>
                    <a:pt x="1320243" y="7516"/>
                  </a:lnTo>
                  <a:lnTo>
                    <a:pt x="1387884" y="25052"/>
                  </a:lnTo>
                  <a:lnTo>
                    <a:pt x="1440493" y="42589"/>
                  </a:lnTo>
                  <a:lnTo>
                    <a:pt x="1480577" y="62631"/>
                  </a:lnTo>
                  <a:lnTo>
                    <a:pt x="1498113" y="77662"/>
                  </a:lnTo>
                  <a:lnTo>
                    <a:pt x="1510639" y="92693"/>
                  </a:lnTo>
                  <a:lnTo>
                    <a:pt x="1515649" y="107724"/>
                  </a:lnTo>
                  <a:lnTo>
                    <a:pt x="1515649" y="127766"/>
                  </a:lnTo>
                  <a:lnTo>
                    <a:pt x="1510639" y="145302"/>
                  </a:lnTo>
                  <a:lnTo>
                    <a:pt x="1495608" y="172860"/>
                  </a:lnTo>
                  <a:lnTo>
                    <a:pt x="1478071" y="192901"/>
                  </a:lnTo>
                  <a:lnTo>
                    <a:pt x="1463040" y="202922"/>
                  </a:lnTo>
                  <a:lnTo>
                    <a:pt x="1397905" y="215448"/>
                  </a:lnTo>
                  <a:lnTo>
                    <a:pt x="1197488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327C91A1-7D35-4E51-B4F6-D4A21BF666EF}"/>
                </a:ext>
              </a:extLst>
            </p:cNvPr>
            <p:cNvSpPr/>
            <p:nvPr/>
          </p:nvSpPr>
          <p:spPr>
            <a:xfrm>
              <a:off x="4376738" y="3232150"/>
              <a:ext cx="1343025" cy="876300"/>
            </a:xfrm>
            <a:custGeom>
              <a:avLst/>
              <a:gdLst>
                <a:gd name="connsiteX0" fmla="*/ 663879 w 1342790"/>
                <a:gd name="connsiteY0" fmla="*/ 248015 h 876822"/>
                <a:gd name="connsiteX1" fmla="*/ 891853 w 1342790"/>
                <a:gd name="connsiteY1" fmla="*/ 205427 h 876822"/>
                <a:gd name="connsiteX2" fmla="*/ 934442 w 1342790"/>
                <a:gd name="connsiteY2" fmla="*/ 200417 h 876822"/>
                <a:gd name="connsiteX3" fmla="*/ 946968 w 1342790"/>
                <a:gd name="connsiteY3" fmla="*/ 200417 h 876822"/>
                <a:gd name="connsiteX4" fmla="*/ 959494 w 1342790"/>
                <a:gd name="connsiteY4" fmla="*/ 205427 h 876822"/>
                <a:gd name="connsiteX5" fmla="*/ 972020 w 1342790"/>
                <a:gd name="connsiteY5" fmla="*/ 212943 h 876822"/>
                <a:gd name="connsiteX6" fmla="*/ 984546 w 1342790"/>
                <a:gd name="connsiteY6" fmla="*/ 227974 h 876822"/>
                <a:gd name="connsiteX7" fmla="*/ 989556 w 1342790"/>
                <a:gd name="connsiteY7" fmla="*/ 240500 h 876822"/>
                <a:gd name="connsiteX8" fmla="*/ 992061 w 1342790"/>
                <a:gd name="connsiteY8" fmla="*/ 260541 h 876822"/>
                <a:gd name="connsiteX9" fmla="*/ 989556 w 1342790"/>
                <a:gd name="connsiteY9" fmla="*/ 283088 h 876822"/>
                <a:gd name="connsiteX10" fmla="*/ 954483 w 1342790"/>
                <a:gd name="connsiteY10" fmla="*/ 496031 h 876822"/>
                <a:gd name="connsiteX11" fmla="*/ 921916 w 1342790"/>
                <a:gd name="connsiteY11" fmla="*/ 698952 h 876822"/>
                <a:gd name="connsiteX12" fmla="*/ 914400 w 1342790"/>
                <a:gd name="connsiteY12" fmla="*/ 846760 h 876822"/>
                <a:gd name="connsiteX13" fmla="*/ 916905 w 1342790"/>
                <a:gd name="connsiteY13" fmla="*/ 859286 h 876822"/>
                <a:gd name="connsiteX14" fmla="*/ 949473 w 1342790"/>
                <a:gd name="connsiteY14" fmla="*/ 869306 h 876822"/>
                <a:gd name="connsiteX15" fmla="*/ 977030 w 1342790"/>
                <a:gd name="connsiteY15" fmla="*/ 876822 h 876822"/>
                <a:gd name="connsiteX16" fmla="*/ 989556 w 1342790"/>
                <a:gd name="connsiteY16" fmla="*/ 876822 h 876822"/>
                <a:gd name="connsiteX17" fmla="*/ 1004587 w 1342790"/>
                <a:gd name="connsiteY17" fmla="*/ 876822 h 876822"/>
                <a:gd name="connsiteX18" fmla="*/ 1029639 w 1342790"/>
                <a:gd name="connsiteY18" fmla="*/ 866801 h 876822"/>
                <a:gd name="connsiteX19" fmla="*/ 1052186 w 1342790"/>
                <a:gd name="connsiteY19" fmla="*/ 849265 h 876822"/>
                <a:gd name="connsiteX20" fmla="*/ 1077238 w 1342790"/>
                <a:gd name="connsiteY20" fmla="*/ 814192 h 876822"/>
                <a:gd name="connsiteX21" fmla="*/ 1102290 w 1342790"/>
                <a:gd name="connsiteY21" fmla="*/ 766593 h 876822"/>
                <a:gd name="connsiteX22" fmla="*/ 1119827 w 1342790"/>
                <a:gd name="connsiteY22" fmla="*/ 711478 h 876822"/>
                <a:gd name="connsiteX23" fmla="*/ 1162415 w 1342790"/>
                <a:gd name="connsiteY23" fmla="*/ 591229 h 876822"/>
                <a:gd name="connsiteX24" fmla="*/ 1207509 w 1342790"/>
                <a:gd name="connsiteY24" fmla="*/ 463463 h 876822"/>
                <a:gd name="connsiteX25" fmla="*/ 1240077 w 1342790"/>
                <a:gd name="connsiteY25" fmla="*/ 375781 h 876822"/>
                <a:gd name="connsiteX26" fmla="*/ 1257613 w 1342790"/>
                <a:gd name="connsiteY26" fmla="*/ 348224 h 876822"/>
                <a:gd name="connsiteX27" fmla="*/ 1292686 w 1342790"/>
                <a:gd name="connsiteY27" fmla="*/ 303130 h 876822"/>
                <a:gd name="connsiteX28" fmla="*/ 1320243 w 1342790"/>
                <a:gd name="connsiteY28" fmla="*/ 273067 h 876822"/>
                <a:gd name="connsiteX29" fmla="*/ 1335274 w 1342790"/>
                <a:gd name="connsiteY29" fmla="*/ 258036 h 876822"/>
                <a:gd name="connsiteX30" fmla="*/ 1342790 w 1342790"/>
                <a:gd name="connsiteY30" fmla="*/ 237995 h 876822"/>
                <a:gd name="connsiteX31" fmla="*/ 1340285 w 1342790"/>
                <a:gd name="connsiteY31" fmla="*/ 215448 h 876822"/>
                <a:gd name="connsiteX32" fmla="*/ 1340285 w 1342790"/>
                <a:gd name="connsiteY32" fmla="*/ 202922 h 876822"/>
                <a:gd name="connsiteX33" fmla="*/ 1327759 w 1342790"/>
                <a:gd name="connsiteY33" fmla="*/ 177870 h 876822"/>
                <a:gd name="connsiteX34" fmla="*/ 1310222 w 1342790"/>
                <a:gd name="connsiteY34" fmla="*/ 152818 h 876822"/>
                <a:gd name="connsiteX35" fmla="*/ 1275150 w 1342790"/>
                <a:gd name="connsiteY35" fmla="*/ 117745 h 876822"/>
                <a:gd name="connsiteX36" fmla="*/ 1217530 w 1342790"/>
                <a:gd name="connsiteY36" fmla="*/ 77661 h 876822"/>
                <a:gd name="connsiteX37" fmla="*/ 1134858 w 1342790"/>
                <a:gd name="connsiteY37" fmla="*/ 27557 h 876822"/>
                <a:gd name="connsiteX38" fmla="*/ 1087259 w 1342790"/>
                <a:gd name="connsiteY38" fmla="*/ 5010 h 876822"/>
                <a:gd name="connsiteX39" fmla="*/ 1074733 w 1342790"/>
                <a:gd name="connsiteY39" fmla="*/ 0 h 876822"/>
                <a:gd name="connsiteX40" fmla="*/ 1062207 w 1342790"/>
                <a:gd name="connsiteY40" fmla="*/ 0 h 876822"/>
                <a:gd name="connsiteX41" fmla="*/ 1017113 w 1342790"/>
                <a:gd name="connsiteY41" fmla="*/ 10021 h 876822"/>
                <a:gd name="connsiteX42" fmla="*/ 929431 w 1342790"/>
                <a:gd name="connsiteY42" fmla="*/ 40083 h 876822"/>
                <a:gd name="connsiteX43" fmla="*/ 911895 w 1342790"/>
                <a:gd name="connsiteY43" fmla="*/ 47599 h 876822"/>
                <a:gd name="connsiteX44" fmla="*/ 716489 w 1342790"/>
                <a:gd name="connsiteY44" fmla="*/ 80167 h 876822"/>
                <a:gd name="connsiteX45" fmla="*/ 303130 w 1342790"/>
                <a:gd name="connsiteY45" fmla="*/ 147807 h 876822"/>
                <a:gd name="connsiteX46" fmla="*/ 147807 w 1342790"/>
                <a:gd name="connsiteY46" fmla="*/ 170354 h 876822"/>
                <a:gd name="connsiteX47" fmla="*/ 0 w 1342790"/>
                <a:gd name="connsiteY47" fmla="*/ 180375 h 876822"/>
                <a:gd name="connsiteX48" fmla="*/ 65135 w 1342790"/>
                <a:gd name="connsiteY48" fmla="*/ 343213 h 876822"/>
                <a:gd name="connsiteX49" fmla="*/ 320666 w 1342790"/>
                <a:gd name="connsiteY49" fmla="*/ 305635 h 876822"/>
                <a:gd name="connsiteX50" fmla="*/ 663879 w 1342790"/>
                <a:gd name="connsiteY50" fmla="*/ 248015 h 87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42790" h="876822">
                  <a:moveTo>
                    <a:pt x="663879" y="248015"/>
                  </a:moveTo>
                  <a:lnTo>
                    <a:pt x="891853" y="205427"/>
                  </a:lnTo>
                  <a:lnTo>
                    <a:pt x="934442" y="200417"/>
                  </a:lnTo>
                  <a:lnTo>
                    <a:pt x="946968" y="200417"/>
                  </a:lnTo>
                  <a:lnTo>
                    <a:pt x="959494" y="205427"/>
                  </a:lnTo>
                  <a:lnTo>
                    <a:pt x="972020" y="212943"/>
                  </a:lnTo>
                  <a:lnTo>
                    <a:pt x="984546" y="227974"/>
                  </a:lnTo>
                  <a:lnTo>
                    <a:pt x="989556" y="240500"/>
                  </a:lnTo>
                  <a:lnTo>
                    <a:pt x="992061" y="260541"/>
                  </a:lnTo>
                  <a:lnTo>
                    <a:pt x="989556" y="283088"/>
                  </a:lnTo>
                  <a:lnTo>
                    <a:pt x="954483" y="496031"/>
                  </a:lnTo>
                  <a:lnTo>
                    <a:pt x="921916" y="698952"/>
                  </a:lnTo>
                  <a:lnTo>
                    <a:pt x="914400" y="846760"/>
                  </a:lnTo>
                  <a:lnTo>
                    <a:pt x="916905" y="859286"/>
                  </a:lnTo>
                  <a:lnTo>
                    <a:pt x="949473" y="869306"/>
                  </a:lnTo>
                  <a:lnTo>
                    <a:pt x="977030" y="876822"/>
                  </a:lnTo>
                  <a:lnTo>
                    <a:pt x="989556" y="876822"/>
                  </a:lnTo>
                  <a:lnTo>
                    <a:pt x="1004587" y="876822"/>
                  </a:lnTo>
                  <a:lnTo>
                    <a:pt x="1029639" y="866801"/>
                  </a:lnTo>
                  <a:lnTo>
                    <a:pt x="1052186" y="849265"/>
                  </a:lnTo>
                  <a:lnTo>
                    <a:pt x="1077238" y="814192"/>
                  </a:lnTo>
                  <a:lnTo>
                    <a:pt x="1102290" y="766593"/>
                  </a:lnTo>
                  <a:lnTo>
                    <a:pt x="1119827" y="711478"/>
                  </a:lnTo>
                  <a:lnTo>
                    <a:pt x="1162415" y="591229"/>
                  </a:lnTo>
                  <a:lnTo>
                    <a:pt x="1207509" y="463463"/>
                  </a:lnTo>
                  <a:lnTo>
                    <a:pt x="1240077" y="375781"/>
                  </a:lnTo>
                  <a:lnTo>
                    <a:pt x="1257613" y="348224"/>
                  </a:lnTo>
                  <a:lnTo>
                    <a:pt x="1292686" y="303130"/>
                  </a:lnTo>
                  <a:lnTo>
                    <a:pt x="1320243" y="273067"/>
                  </a:lnTo>
                  <a:lnTo>
                    <a:pt x="1335274" y="258036"/>
                  </a:lnTo>
                  <a:lnTo>
                    <a:pt x="1342790" y="237995"/>
                  </a:lnTo>
                  <a:lnTo>
                    <a:pt x="1340285" y="215448"/>
                  </a:lnTo>
                  <a:lnTo>
                    <a:pt x="1340285" y="202922"/>
                  </a:lnTo>
                  <a:lnTo>
                    <a:pt x="1327759" y="177870"/>
                  </a:lnTo>
                  <a:lnTo>
                    <a:pt x="1310222" y="152818"/>
                  </a:lnTo>
                  <a:lnTo>
                    <a:pt x="1275150" y="117745"/>
                  </a:lnTo>
                  <a:lnTo>
                    <a:pt x="1217530" y="77661"/>
                  </a:lnTo>
                  <a:lnTo>
                    <a:pt x="1134858" y="27557"/>
                  </a:lnTo>
                  <a:lnTo>
                    <a:pt x="1087259" y="5010"/>
                  </a:lnTo>
                  <a:lnTo>
                    <a:pt x="1074733" y="0"/>
                  </a:lnTo>
                  <a:lnTo>
                    <a:pt x="1062207" y="0"/>
                  </a:lnTo>
                  <a:lnTo>
                    <a:pt x="1017113" y="10021"/>
                  </a:lnTo>
                  <a:lnTo>
                    <a:pt x="929431" y="40083"/>
                  </a:lnTo>
                  <a:lnTo>
                    <a:pt x="911895" y="47599"/>
                  </a:lnTo>
                  <a:lnTo>
                    <a:pt x="716489" y="80167"/>
                  </a:lnTo>
                  <a:lnTo>
                    <a:pt x="303130" y="147807"/>
                  </a:lnTo>
                  <a:lnTo>
                    <a:pt x="147807" y="170354"/>
                  </a:lnTo>
                  <a:lnTo>
                    <a:pt x="0" y="180375"/>
                  </a:lnTo>
                  <a:lnTo>
                    <a:pt x="65135" y="343213"/>
                  </a:lnTo>
                  <a:lnTo>
                    <a:pt x="320666" y="305635"/>
                  </a:lnTo>
                  <a:lnTo>
                    <a:pt x="663879" y="2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0142CD39-F32A-47A5-A71C-8B0F972FE2C7}"/>
                </a:ext>
              </a:extLst>
            </p:cNvPr>
            <p:cNvSpPr/>
            <p:nvPr/>
          </p:nvSpPr>
          <p:spPr>
            <a:xfrm>
              <a:off x="4494213" y="3895725"/>
              <a:ext cx="871537" cy="265113"/>
            </a:xfrm>
            <a:custGeom>
              <a:avLst/>
              <a:gdLst>
                <a:gd name="connsiteX0" fmla="*/ 578702 w 871811"/>
                <a:gd name="connsiteY0" fmla="*/ 25052 h 265551"/>
                <a:gd name="connsiteX1" fmla="*/ 696447 w 871811"/>
                <a:gd name="connsiteY1" fmla="*/ 12526 h 265551"/>
                <a:gd name="connsiteX2" fmla="*/ 871811 w 871811"/>
                <a:gd name="connsiteY2" fmla="*/ 0 h 265551"/>
                <a:gd name="connsiteX3" fmla="*/ 856780 w 871811"/>
                <a:gd name="connsiteY3" fmla="*/ 207932 h 265551"/>
                <a:gd name="connsiteX4" fmla="*/ 794150 w 871811"/>
                <a:gd name="connsiteY4" fmla="*/ 192900 h 265551"/>
                <a:gd name="connsiteX5" fmla="*/ 751561 w 871811"/>
                <a:gd name="connsiteY5" fmla="*/ 185385 h 265551"/>
                <a:gd name="connsiteX6" fmla="*/ 701457 w 871811"/>
                <a:gd name="connsiteY6" fmla="*/ 182880 h 265551"/>
                <a:gd name="connsiteX7" fmla="*/ 628806 w 871811"/>
                <a:gd name="connsiteY7" fmla="*/ 182880 h 265551"/>
                <a:gd name="connsiteX8" fmla="*/ 538619 w 871811"/>
                <a:gd name="connsiteY8" fmla="*/ 187890 h 265551"/>
                <a:gd name="connsiteX9" fmla="*/ 410853 w 871811"/>
                <a:gd name="connsiteY9" fmla="*/ 200416 h 265551"/>
                <a:gd name="connsiteX10" fmla="*/ 288098 w 871811"/>
                <a:gd name="connsiteY10" fmla="*/ 215447 h 265551"/>
                <a:gd name="connsiteX11" fmla="*/ 157828 w 871811"/>
                <a:gd name="connsiteY11" fmla="*/ 235489 h 265551"/>
                <a:gd name="connsiteX12" fmla="*/ 0 w 871811"/>
                <a:gd name="connsiteY12" fmla="*/ 265551 h 265551"/>
                <a:gd name="connsiteX13" fmla="*/ 2505 w 871811"/>
                <a:gd name="connsiteY13" fmla="*/ 130270 h 265551"/>
                <a:gd name="connsiteX14" fmla="*/ 132776 w 871811"/>
                <a:gd name="connsiteY14" fmla="*/ 102713 h 265551"/>
                <a:gd name="connsiteX15" fmla="*/ 273067 w 871811"/>
                <a:gd name="connsiteY15" fmla="*/ 72650 h 265551"/>
                <a:gd name="connsiteX16" fmla="*/ 383296 w 871811"/>
                <a:gd name="connsiteY16" fmla="*/ 52609 h 265551"/>
                <a:gd name="connsiteX17" fmla="*/ 578702 w 871811"/>
                <a:gd name="connsiteY17" fmla="*/ 25052 h 26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1" h="265551">
                  <a:moveTo>
                    <a:pt x="578702" y="25052"/>
                  </a:moveTo>
                  <a:lnTo>
                    <a:pt x="696447" y="12526"/>
                  </a:lnTo>
                  <a:lnTo>
                    <a:pt x="871811" y="0"/>
                  </a:lnTo>
                  <a:lnTo>
                    <a:pt x="856780" y="207932"/>
                  </a:lnTo>
                  <a:lnTo>
                    <a:pt x="794150" y="192900"/>
                  </a:lnTo>
                  <a:lnTo>
                    <a:pt x="751561" y="185385"/>
                  </a:lnTo>
                  <a:lnTo>
                    <a:pt x="701457" y="182880"/>
                  </a:lnTo>
                  <a:lnTo>
                    <a:pt x="628806" y="182880"/>
                  </a:lnTo>
                  <a:lnTo>
                    <a:pt x="538619" y="187890"/>
                  </a:lnTo>
                  <a:lnTo>
                    <a:pt x="410853" y="200416"/>
                  </a:lnTo>
                  <a:lnTo>
                    <a:pt x="288098" y="215447"/>
                  </a:lnTo>
                  <a:lnTo>
                    <a:pt x="157828" y="235489"/>
                  </a:lnTo>
                  <a:lnTo>
                    <a:pt x="0" y="265551"/>
                  </a:lnTo>
                  <a:lnTo>
                    <a:pt x="2505" y="130270"/>
                  </a:lnTo>
                  <a:lnTo>
                    <a:pt x="132776" y="102713"/>
                  </a:lnTo>
                  <a:lnTo>
                    <a:pt x="273067" y="72650"/>
                  </a:lnTo>
                  <a:lnTo>
                    <a:pt x="383296" y="52609"/>
                  </a:lnTo>
                  <a:lnTo>
                    <a:pt x="578702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084AEB06-8376-454F-8AF7-6190D30E356E}"/>
                </a:ext>
              </a:extLst>
            </p:cNvPr>
            <p:cNvSpPr/>
            <p:nvPr/>
          </p:nvSpPr>
          <p:spPr>
            <a:xfrm>
              <a:off x="3943350" y="4854575"/>
              <a:ext cx="1976438" cy="779463"/>
            </a:xfrm>
            <a:custGeom>
              <a:avLst/>
              <a:gdLst>
                <a:gd name="connsiteX0" fmla="*/ 1473061 w 1976608"/>
                <a:gd name="connsiteY0" fmla="*/ 320667 h 779119"/>
                <a:gd name="connsiteX1" fmla="*/ 1257614 w 1976608"/>
                <a:gd name="connsiteY1" fmla="*/ 413359 h 779119"/>
                <a:gd name="connsiteX2" fmla="*/ 1014609 w 1976608"/>
                <a:gd name="connsiteY2" fmla="*/ 506052 h 779119"/>
                <a:gd name="connsiteX3" fmla="*/ 804171 w 1976608"/>
                <a:gd name="connsiteY3" fmla="*/ 578703 h 779119"/>
                <a:gd name="connsiteX4" fmla="*/ 646343 w 1976608"/>
                <a:gd name="connsiteY4" fmla="*/ 631312 h 779119"/>
                <a:gd name="connsiteX5" fmla="*/ 583713 w 1976608"/>
                <a:gd name="connsiteY5" fmla="*/ 648848 h 779119"/>
                <a:gd name="connsiteX6" fmla="*/ 526094 w 1976608"/>
                <a:gd name="connsiteY6" fmla="*/ 668890 h 779119"/>
                <a:gd name="connsiteX7" fmla="*/ 486010 w 1976608"/>
                <a:gd name="connsiteY7" fmla="*/ 686427 h 779119"/>
                <a:gd name="connsiteX8" fmla="*/ 445927 w 1976608"/>
                <a:gd name="connsiteY8" fmla="*/ 718994 h 779119"/>
                <a:gd name="connsiteX9" fmla="*/ 418370 w 1976608"/>
                <a:gd name="connsiteY9" fmla="*/ 746551 h 779119"/>
                <a:gd name="connsiteX10" fmla="*/ 383297 w 1976608"/>
                <a:gd name="connsiteY10" fmla="*/ 766593 h 779119"/>
                <a:gd name="connsiteX11" fmla="*/ 350729 w 1976608"/>
                <a:gd name="connsiteY11" fmla="*/ 776614 h 779119"/>
                <a:gd name="connsiteX12" fmla="*/ 318162 w 1976608"/>
                <a:gd name="connsiteY12" fmla="*/ 779119 h 779119"/>
                <a:gd name="connsiteX13" fmla="*/ 288099 w 1976608"/>
                <a:gd name="connsiteY13" fmla="*/ 774109 h 779119"/>
                <a:gd name="connsiteX14" fmla="*/ 258037 w 1976608"/>
                <a:gd name="connsiteY14" fmla="*/ 761583 h 779119"/>
                <a:gd name="connsiteX15" fmla="*/ 222964 w 1976608"/>
                <a:gd name="connsiteY15" fmla="*/ 741541 h 779119"/>
                <a:gd name="connsiteX16" fmla="*/ 185386 w 1976608"/>
                <a:gd name="connsiteY16" fmla="*/ 711479 h 779119"/>
                <a:gd name="connsiteX17" fmla="*/ 130271 w 1976608"/>
                <a:gd name="connsiteY17" fmla="*/ 661374 h 779119"/>
                <a:gd name="connsiteX18" fmla="*/ 80167 w 1976608"/>
                <a:gd name="connsiteY18" fmla="*/ 603755 h 779119"/>
                <a:gd name="connsiteX19" fmla="*/ 35073 w 1976608"/>
                <a:gd name="connsiteY19" fmla="*/ 538619 h 779119"/>
                <a:gd name="connsiteX20" fmla="*/ 10021 w 1976608"/>
                <a:gd name="connsiteY20" fmla="*/ 488515 h 779119"/>
                <a:gd name="connsiteX21" fmla="*/ 0 w 1976608"/>
                <a:gd name="connsiteY21" fmla="*/ 450937 h 779119"/>
                <a:gd name="connsiteX22" fmla="*/ 0 w 1976608"/>
                <a:gd name="connsiteY22" fmla="*/ 420875 h 779119"/>
                <a:gd name="connsiteX23" fmla="*/ 2506 w 1976608"/>
                <a:gd name="connsiteY23" fmla="*/ 405844 h 779119"/>
                <a:gd name="connsiteX24" fmla="*/ 10021 w 1976608"/>
                <a:gd name="connsiteY24" fmla="*/ 400833 h 779119"/>
                <a:gd name="connsiteX25" fmla="*/ 17537 w 1976608"/>
                <a:gd name="connsiteY25" fmla="*/ 398328 h 779119"/>
                <a:gd name="connsiteX26" fmla="*/ 40084 w 1976608"/>
                <a:gd name="connsiteY26" fmla="*/ 405844 h 779119"/>
                <a:gd name="connsiteX27" fmla="*/ 97703 w 1976608"/>
                <a:gd name="connsiteY27" fmla="*/ 440916 h 779119"/>
                <a:gd name="connsiteX28" fmla="*/ 157828 w 1976608"/>
                <a:gd name="connsiteY28" fmla="*/ 475989 h 779119"/>
                <a:gd name="connsiteX29" fmla="*/ 210438 w 1976608"/>
                <a:gd name="connsiteY29" fmla="*/ 498536 h 779119"/>
                <a:gd name="connsiteX30" fmla="*/ 255531 w 1976608"/>
                <a:gd name="connsiteY30" fmla="*/ 513567 h 779119"/>
                <a:gd name="connsiteX31" fmla="*/ 285594 w 1976608"/>
                <a:gd name="connsiteY31" fmla="*/ 521083 h 779119"/>
                <a:gd name="connsiteX32" fmla="*/ 325677 w 1976608"/>
                <a:gd name="connsiteY32" fmla="*/ 521083 h 779119"/>
                <a:gd name="connsiteX33" fmla="*/ 385802 w 1976608"/>
                <a:gd name="connsiteY33" fmla="*/ 506052 h 779119"/>
                <a:gd name="connsiteX34" fmla="*/ 633817 w 1976608"/>
                <a:gd name="connsiteY34" fmla="*/ 435906 h 779119"/>
                <a:gd name="connsiteX35" fmla="*/ 886843 w 1976608"/>
                <a:gd name="connsiteY35" fmla="*/ 358245 h 779119"/>
                <a:gd name="connsiteX36" fmla="*/ 1039661 w 1976608"/>
                <a:gd name="connsiteY36" fmla="*/ 313151 h 779119"/>
                <a:gd name="connsiteX37" fmla="*/ 1222541 w 1976608"/>
                <a:gd name="connsiteY37" fmla="*/ 255531 h 779119"/>
                <a:gd name="connsiteX38" fmla="*/ 1493103 w 1976608"/>
                <a:gd name="connsiteY38" fmla="*/ 155323 h 779119"/>
                <a:gd name="connsiteX39" fmla="*/ 1763665 w 1976608"/>
                <a:gd name="connsiteY39" fmla="*/ 55115 h 779119"/>
                <a:gd name="connsiteX40" fmla="*/ 1908967 w 1976608"/>
                <a:gd name="connsiteY40" fmla="*/ 7516 h 779119"/>
                <a:gd name="connsiteX41" fmla="*/ 1939029 w 1976608"/>
                <a:gd name="connsiteY41" fmla="*/ 0 h 779119"/>
                <a:gd name="connsiteX42" fmla="*/ 1964082 w 1976608"/>
                <a:gd name="connsiteY42" fmla="*/ 0 h 779119"/>
                <a:gd name="connsiteX43" fmla="*/ 1974102 w 1976608"/>
                <a:gd name="connsiteY43" fmla="*/ 5011 h 779119"/>
                <a:gd name="connsiteX44" fmla="*/ 1976608 w 1976608"/>
                <a:gd name="connsiteY44" fmla="*/ 10021 h 779119"/>
                <a:gd name="connsiteX45" fmla="*/ 1976608 w 1976608"/>
                <a:gd name="connsiteY45" fmla="*/ 15031 h 779119"/>
                <a:gd name="connsiteX46" fmla="*/ 1974102 w 1976608"/>
                <a:gd name="connsiteY46" fmla="*/ 30063 h 779119"/>
                <a:gd name="connsiteX47" fmla="*/ 1949050 w 1976608"/>
                <a:gd name="connsiteY47" fmla="*/ 62630 h 779119"/>
                <a:gd name="connsiteX48" fmla="*/ 1906462 w 1976608"/>
                <a:gd name="connsiteY48" fmla="*/ 95198 h 779119"/>
                <a:gd name="connsiteX49" fmla="*/ 1696025 w 1976608"/>
                <a:gd name="connsiteY49" fmla="*/ 212943 h 779119"/>
                <a:gd name="connsiteX50" fmla="*/ 1473061 w 1976608"/>
                <a:gd name="connsiteY50" fmla="*/ 320667 h 77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6608" h="779119">
                  <a:moveTo>
                    <a:pt x="1473061" y="320667"/>
                  </a:moveTo>
                  <a:lnTo>
                    <a:pt x="1257614" y="413359"/>
                  </a:lnTo>
                  <a:lnTo>
                    <a:pt x="1014609" y="506052"/>
                  </a:lnTo>
                  <a:lnTo>
                    <a:pt x="804171" y="578703"/>
                  </a:lnTo>
                  <a:lnTo>
                    <a:pt x="646343" y="631312"/>
                  </a:lnTo>
                  <a:lnTo>
                    <a:pt x="583713" y="648848"/>
                  </a:lnTo>
                  <a:lnTo>
                    <a:pt x="526094" y="668890"/>
                  </a:lnTo>
                  <a:lnTo>
                    <a:pt x="486010" y="686427"/>
                  </a:lnTo>
                  <a:lnTo>
                    <a:pt x="445927" y="718994"/>
                  </a:lnTo>
                  <a:lnTo>
                    <a:pt x="418370" y="746551"/>
                  </a:lnTo>
                  <a:lnTo>
                    <a:pt x="383297" y="766593"/>
                  </a:lnTo>
                  <a:lnTo>
                    <a:pt x="350729" y="776614"/>
                  </a:lnTo>
                  <a:lnTo>
                    <a:pt x="318162" y="779119"/>
                  </a:lnTo>
                  <a:lnTo>
                    <a:pt x="288099" y="774109"/>
                  </a:lnTo>
                  <a:lnTo>
                    <a:pt x="258037" y="761583"/>
                  </a:lnTo>
                  <a:lnTo>
                    <a:pt x="222964" y="741541"/>
                  </a:lnTo>
                  <a:lnTo>
                    <a:pt x="185386" y="711479"/>
                  </a:lnTo>
                  <a:lnTo>
                    <a:pt x="130271" y="661374"/>
                  </a:lnTo>
                  <a:lnTo>
                    <a:pt x="80167" y="603755"/>
                  </a:lnTo>
                  <a:lnTo>
                    <a:pt x="35073" y="538619"/>
                  </a:lnTo>
                  <a:lnTo>
                    <a:pt x="10021" y="488515"/>
                  </a:lnTo>
                  <a:lnTo>
                    <a:pt x="0" y="450937"/>
                  </a:lnTo>
                  <a:lnTo>
                    <a:pt x="0" y="420875"/>
                  </a:lnTo>
                  <a:lnTo>
                    <a:pt x="2506" y="405844"/>
                  </a:lnTo>
                  <a:lnTo>
                    <a:pt x="10021" y="400833"/>
                  </a:lnTo>
                  <a:lnTo>
                    <a:pt x="17537" y="398328"/>
                  </a:lnTo>
                  <a:lnTo>
                    <a:pt x="40084" y="405844"/>
                  </a:lnTo>
                  <a:lnTo>
                    <a:pt x="97703" y="440916"/>
                  </a:lnTo>
                  <a:lnTo>
                    <a:pt x="157828" y="475989"/>
                  </a:lnTo>
                  <a:lnTo>
                    <a:pt x="210438" y="498536"/>
                  </a:lnTo>
                  <a:lnTo>
                    <a:pt x="255531" y="513567"/>
                  </a:lnTo>
                  <a:lnTo>
                    <a:pt x="285594" y="521083"/>
                  </a:lnTo>
                  <a:lnTo>
                    <a:pt x="325677" y="521083"/>
                  </a:lnTo>
                  <a:lnTo>
                    <a:pt x="385802" y="506052"/>
                  </a:lnTo>
                  <a:lnTo>
                    <a:pt x="633817" y="435906"/>
                  </a:lnTo>
                  <a:lnTo>
                    <a:pt x="886843" y="358245"/>
                  </a:lnTo>
                  <a:lnTo>
                    <a:pt x="1039661" y="313151"/>
                  </a:lnTo>
                  <a:lnTo>
                    <a:pt x="1222541" y="255531"/>
                  </a:lnTo>
                  <a:lnTo>
                    <a:pt x="1493103" y="155323"/>
                  </a:lnTo>
                  <a:lnTo>
                    <a:pt x="1763665" y="55115"/>
                  </a:lnTo>
                  <a:lnTo>
                    <a:pt x="1908967" y="7516"/>
                  </a:lnTo>
                  <a:lnTo>
                    <a:pt x="1939029" y="0"/>
                  </a:lnTo>
                  <a:lnTo>
                    <a:pt x="1964082" y="0"/>
                  </a:lnTo>
                  <a:lnTo>
                    <a:pt x="1974102" y="5011"/>
                  </a:lnTo>
                  <a:lnTo>
                    <a:pt x="1976608" y="10021"/>
                  </a:lnTo>
                  <a:lnTo>
                    <a:pt x="1976608" y="15031"/>
                  </a:lnTo>
                  <a:lnTo>
                    <a:pt x="1974102" y="30063"/>
                  </a:lnTo>
                  <a:lnTo>
                    <a:pt x="1949050" y="62630"/>
                  </a:lnTo>
                  <a:lnTo>
                    <a:pt x="1906462" y="95198"/>
                  </a:lnTo>
                  <a:lnTo>
                    <a:pt x="1696025" y="212943"/>
                  </a:lnTo>
                  <a:lnTo>
                    <a:pt x="1473061" y="320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7BBBE7D0-34E2-4BF5-B947-1B81292F4FBD}"/>
                </a:ext>
              </a:extLst>
            </p:cNvPr>
            <p:cNvSpPr/>
            <p:nvPr/>
          </p:nvSpPr>
          <p:spPr>
            <a:xfrm rot="16200000">
              <a:off x="4429919" y="3448844"/>
              <a:ext cx="4438650" cy="604838"/>
            </a:xfrm>
            <a:custGeom>
              <a:avLst/>
              <a:gdLst>
                <a:gd name="connsiteX0" fmla="*/ 1739153 w 4439322"/>
                <a:gd name="connsiteY0" fmla="*/ 319144 h 606014"/>
                <a:gd name="connsiteX1" fmla="*/ 2259105 w 4439322"/>
                <a:gd name="connsiteY1" fmla="*/ 319144 h 606014"/>
                <a:gd name="connsiteX2" fmla="*/ 2621280 w 4439322"/>
                <a:gd name="connsiteY2" fmla="*/ 319144 h 606014"/>
                <a:gd name="connsiteX3" fmla="*/ 3012141 w 4439322"/>
                <a:gd name="connsiteY3" fmla="*/ 315558 h 606014"/>
                <a:gd name="connsiteX4" fmla="*/ 3291840 w 4439322"/>
                <a:gd name="connsiteY4" fmla="*/ 315558 h 606014"/>
                <a:gd name="connsiteX5" fmla="*/ 3564367 w 4439322"/>
                <a:gd name="connsiteY5" fmla="*/ 304800 h 606014"/>
                <a:gd name="connsiteX6" fmla="*/ 3743661 w 4439322"/>
                <a:gd name="connsiteY6" fmla="*/ 297628 h 606014"/>
                <a:gd name="connsiteX7" fmla="*/ 3919369 w 4439322"/>
                <a:gd name="connsiteY7" fmla="*/ 294043 h 606014"/>
                <a:gd name="connsiteX8" fmla="*/ 3983915 w 4439322"/>
                <a:gd name="connsiteY8" fmla="*/ 290457 h 606014"/>
                <a:gd name="connsiteX9" fmla="*/ 4055633 w 4439322"/>
                <a:gd name="connsiteY9" fmla="*/ 279699 h 606014"/>
                <a:gd name="connsiteX10" fmla="*/ 4116593 w 4439322"/>
                <a:gd name="connsiteY10" fmla="*/ 265356 h 606014"/>
                <a:gd name="connsiteX11" fmla="*/ 4156037 w 4439322"/>
                <a:gd name="connsiteY11" fmla="*/ 247426 h 606014"/>
                <a:gd name="connsiteX12" fmla="*/ 4224169 w 4439322"/>
                <a:gd name="connsiteY12" fmla="*/ 200810 h 606014"/>
                <a:gd name="connsiteX13" fmla="*/ 4270785 w 4439322"/>
                <a:gd name="connsiteY13" fmla="*/ 161365 h 606014"/>
                <a:gd name="connsiteX14" fmla="*/ 4320988 w 4439322"/>
                <a:gd name="connsiteY14" fmla="*/ 103991 h 606014"/>
                <a:gd name="connsiteX15" fmla="*/ 4342503 w 4439322"/>
                <a:gd name="connsiteY15" fmla="*/ 50203 h 606014"/>
                <a:gd name="connsiteX16" fmla="*/ 4353261 w 4439322"/>
                <a:gd name="connsiteY16" fmla="*/ 28687 h 606014"/>
                <a:gd name="connsiteX17" fmla="*/ 4371190 w 4439322"/>
                <a:gd name="connsiteY17" fmla="*/ 3586 h 606014"/>
                <a:gd name="connsiteX18" fmla="*/ 4381948 w 4439322"/>
                <a:gd name="connsiteY18" fmla="*/ 0 h 606014"/>
                <a:gd name="connsiteX19" fmla="*/ 4396291 w 4439322"/>
                <a:gd name="connsiteY19" fmla="*/ 0 h 606014"/>
                <a:gd name="connsiteX20" fmla="*/ 4407049 w 4439322"/>
                <a:gd name="connsiteY20" fmla="*/ 10758 h 606014"/>
                <a:gd name="connsiteX21" fmla="*/ 4421393 w 4439322"/>
                <a:gd name="connsiteY21" fmla="*/ 32273 h 606014"/>
                <a:gd name="connsiteX22" fmla="*/ 4428564 w 4439322"/>
                <a:gd name="connsiteY22" fmla="*/ 50203 h 606014"/>
                <a:gd name="connsiteX23" fmla="*/ 4439322 w 4439322"/>
                <a:gd name="connsiteY23" fmla="*/ 93233 h 606014"/>
                <a:gd name="connsiteX24" fmla="*/ 4439322 w 4439322"/>
                <a:gd name="connsiteY24" fmla="*/ 147021 h 606014"/>
                <a:gd name="connsiteX25" fmla="*/ 4432150 w 4439322"/>
                <a:gd name="connsiteY25" fmla="*/ 204396 h 606014"/>
                <a:gd name="connsiteX26" fmla="*/ 4417807 w 4439322"/>
                <a:gd name="connsiteY26" fmla="*/ 261770 h 606014"/>
                <a:gd name="connsiteX27" fmla="*/ 4389120 w 4439322"/>
                <a:gd name="connsiteY27" fmla="*/ 337073 h 606014"/>
                <a:gd name="connsiteX28" fmla="*/ 4349675 w 4439322"/>
                <a:gd name="connsiteY28" fmla="*/ 408791 h 606014"/>
                <a:gd name="connsiteX29" fmla="*/ 4303058 w 4439322"/>
                <a:gd name="connsiteY29" fmla="*/ 476923 h 606014"/>
                <a:gd name="connsiteX30" fmla="*/ 4245684 w 4439322"/>
                <a:gd name="connsiteY30" fmla="*/ 541468 h 606014"/>
                <a:gd name="connsiteX31" fmla="*/ 4195482 w 4439322"/>
                <a:gd name="connsiteY31" fmla="*/ 584499 h 606014"/>
                <a:gd name="connsiteX32" fmla="*/ 4166795 w 4439322"/>
                <a:gd name="connsiteY32" fmla="*/ 602428 h 606014"/>
                <a:gd name="connsiteX33" fmla="*/ 4148865 w 4439322"/>
                <a:gd name="connsiteY33" fmla="*/ 606014 h 606014"/>
                <a:gd name="connsiteX34" fmla="*/ 4127350 w 4439322"/>
                <a:gd name="connsiteY34" fmla="*/ 606014 h 606014"/>
                <a:gd name="connsiteX35" fmla="*/ 4080734 w 4439322"/>
                <a:gd name="connsiteY35" fmla="*/ 591671 h 606014"/>
                <a:gd name="connsiteX36" fmla="*/ 4055633 w 4439322"/>
                <a:gd name="connsiteY36" fmla="*/ 577327 h 606014"/>
                <a:gd name="connsiteX37" fmla="*/ 4005430 w 4439322"/>
                <a:gd name="connsiteY37" fmla="*/ 559398 h 606014"/>
                <a:gd name="connsiteX38" fmla="*/ 3930127 w 4439322"/>
                <a:gd name="connsiteY38" fmla="*/ 545054 h 606014"/>
                <a:gd name="connsiteX39" fmla="*/ 3775934 w 4439322"/>
                <a:gd name="connsiteY39" fmla="*/ 545054 h 606014"/>
                <a:gd name="connsiteX40" fmla="*/ 3463962 w 4439322"/>
                <a:gd name="connsiteY40" fmla="*/ 545054 h 606014"/>
                <a:gd name="connsiteX41" fmla="*/ 3184263 w 4439322"/>
                <a:gd name="connsiteY41" fmla="*/ 545054 h 606014"/>
                <a:gd name="connsiteX42" fmla="*/ 2804160 w 4439322"/>
                <a:gd name="connsiteY42" fmla="*/ 545054 h 606014"/>
                <a:gd name="connsiteX43" fmla="*/ 2467087 w 4439322"/>
                <a:gd name="connsiteY43" fmla="*/ 545054 h 606014"/>
                <a:gd name="connsiteX44" fmla="*/ 2180216 w 4439322"/>
                <a:gd name="connsiteY44" fmla="*/ 545054 h 606014"/>
                <a:gd name="connsiteX45" fmla="*/ 1893345 w 4439322"/>
                <a:gd name="connsiteY45" fmla="*/ 545054 h 606014"/>
                <a:gd name="connsiteX46" fmla="*/ 1653091 w 4439322"/>
                <a:gd name="connsiteY46" fmla="*/ 545054 h 606014"/>
                <a:gd name="connsiteX47" fmla="*/ 1380564 w 4439322"/>
                <a:gd name="connsiteY47" fmla="*/ 545054 h 606014"/>
                <a:gd name="connsiteX48" fmla="*/ 1136724 w 4439322"/>
                <a:gd name="connsiteY48" fmla="*/ 545054 h 606014"/>
                <a:gd name="connsiteX49" fmla="*/ 950258 w 4439322"/>
                <a:gd name="connsiteY49" fmla="*/ 545054 h 606014"/>
                <a:gd name="connsiteX50" fmla="*/ 817581 w 4439322"/>
                <a:gd name="connsiteY50" fmla="*/ 548640 h 606014"/>
                <a:gd name="connsiteX51" fmla="*/ 749449 w 4439322"/>
                <a:gd name="connsiteY51" fmla="*/ 552226 h 606014"/>
                <a:gd name="connsiteX52" fmla="*/ 692075 w 4439322"/>
                <a:gd name="connsiteY52" fmla="*/ 559398 h 606014"/>
                <a:gd name="connsiteX53" fmla="*/ 609600 w 4439322"/>
                <a:gd name="connsiteY53" fmla="*/ 570156 h 606014"/>
                <a:gd name="connsiteX54" fmla="*/ 530710 w 4439322"/>
                <a:gd name="connsiteY54" fmla="*/ 584499 h 606014"/>
                <a:gd name="connsiteX55" fmla="*/ 512781 w 4439322"/>
                <a:gd name="connsiteY55" fmla="*/ 584499 h 606014"/>
                <a:gd name="connsiteX56" fmla="*/ 426720 w 4439322"/>
                <a:gd name="connsiteY56" fmla="*/ 570156 h 606014"/>
                <a:gd name="connsiteX57" fmla="*/ 372931 w 4439322"/>
                <a:gd name="connsiteY57" fmla="*/ 555812 h 606014"/>
                <a:gd name="connsiteX58" fmla="*/ 251011 w 4439322"/>
                <a:gd name="connsiteY58" fmla="*/ 512781 h 606014"/>
                <a:gd name="connsiteX59" fmla="*/ 175708 w 4439322"/>
                <a:gd name="connsiteY59" fmla="*/ 476923 h 606014"/>
                <a:gd name="connsiteX60" fmla="*/ 111162 w 4439322"/>
                <a:gd name="connsiteY60" fmla="*/ 441064 h 606014"/>
                <a:gd name="connsiteX61" fmla="*/ 53788 w 4439322"/>
                <a:gd name="connsiteY61" fmla="*/ 401619 h 606014"/>
                <a:gd name="connsiteX62" fmla="*/ 25101 w 4439322"/>
                <a:gd name="connsiteY62" fmla="*/ 376518 h 606014"/>
                <a:gd name="connsiteX63" fmla="*/ 7171 w 4439322"/>
                <a:gd name="connsiteY63" fmla="*/ 351417 h 606014"/>
                <a:gd name="connsiteX64" fmla="*/ 0 w 4439322"/>
                <a:gd name="connsiteY64" fmla="*/ 333487 h 606014"/>
                <a:gd name="connsiteX65" fmla="*/ 0 w 4439322"/>
                <a:gd name="connsiteY65" fmla="*/ 315558 h 606014"/>
                <a:gd name="connsiteX66" fmla="*/ 3585 w 4439322"/>
                <a:gd name="connsiteY66" fmla="*/ 297628 h 606014"/>
                <a:gd name="connsiteX67" fmla="*/ 17929 w 4439322"/>
                <a:gd name="connsiteY67" fmla="*/ 283285 h 606014"/>
                <a:gd name="connsiteX68" fmla="*/ 39444 w 4439322"/>
                <a:gd name="connsiteY68" fmla="*/ 268941 h 606014"/>
                <a:gd name="connsiteX69" fmla="*/ 71717 w 4439322"/>
                <a:gd name="connsiteY69" fmla="*/ 258184 h 606014"/>
                <a:gd name="connsiteX70" fmla="*/ 573741 w 4439322"/>
                <a:gd name="connsiteY70" fmla="*/ 311972 h 606014"/>
                <a:gd name="connsiteX71" fmla="*/ 634701 w 4439322"/>
                <a:gd name="connsiteY71" fmla="*/ 315558 h 606014"/>
                <a:gd name="connsiteX72" fmla="*/ 857025 w 4439322"/>
                <a:gd name="connsiteY72" fmla="*/ 319144 h 606014"/>
                <a:gd name="connsiteX73" fmla="*/ 1423595 w 4439322"/>
                <a:gd name="connsiteY73" fmla="*/ 319144 h 606014"/>
                <a:gd name="connsiteX74" fmla="*/ 1739153 w 4439322"/>
                <a:gd name="connsiteY74" fmla="*/ 319144 h 6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39322" h="606014">
                  <a:moveTo>
                    <a:pt x="1739153" y="319144"/>
                  </a:moveTo>
                  <a:lnTo>
                    <a:pt x="2259105" y="319144"/>
                  </a:lnTo>
                  <a:lnTo>
                    <a:pt x="2621280" y="319144"/>
                  </a:lnTo>
                  <a:lnTo>
                    <a:pt x="3012141" y="315558"/>
                  </a:lnTo>
                  <a:lnTo>
                    <a:pt x="3291840" y="315558"/>
                  </a:lnTo>
                  <a:lnTo>
                    <a:pt x="3564367" y="304800"/>
                  </a:lnTo>
                  <a:lnTo>
                    <a:pt x="3743661" y="297628"/>
                  </a:lnTo>
                  <a:lnTo>
                    <a:pt x="3919369" y="294043"/>
                  </a:lnTo>
                  <a:lnTo>
                    <a:pt x="3983915" y="290457"/>
                  </a:lnTo>
                  <a:lnTo>
                    <a:pt x="4055633" y="279699"/>
                  </a:lnTo>
                  <a:lnTo>
                    <a:pt x="4116593" y="265356"/>
                  </a:lnTo>
                  <a:lnTo>
                    <a:pt x="4156037" y="247426"/>
                  </a:lnTo>
                  <a:lnTo>
                    <a:pt x="4224169" y="200810"/>
                  </a:lnTo>
                  <a:lnTo>
                    <a:pt x="4270785" y="161365"/>
                  </a:lnTo>
                  <a:lnTo>
                    <a:pt x="4320988" y="103991"/>
                  </a:lnTo>
                  <a:lnTo>
                    <a:pt x="4342503" y="50203"/>
                  </a:lnTo>
                  <a:lnTo>
                    <a:pt x="4353261" y="28687"/>
                  </a:lnTo>
                  <a:lnTo>
                    <a:pt x="4371190" y="3586"/>
                  </a:lnTo>
                  <a:lnTo>
                    <a:pt x="4381948" y="0"/>
                  </a:lnTo>
                  <a:lnTo>
                    <a:pt x="4396291" y="0"/>
                  </a:lnTo>
                  <a:lnTo>
                    <a:pt x="4407049" y="10758"/>
                  </a:lnTo>
                  <a:lnTo>
                    <a:pt x="4421393" y="32273"/>
                  </a:lnTo>
                  <a:lnTo>
                    <a:pt x="4428564" y="50203"/>
                  </a:lnTo>
                  <a:lnTo>
                    <a:pt x="4439322" y="93233"/>
                  </a:lnTo>
                  <a:lnTo>
                    <a:pt x="4439322" y="147021"/>
                  </a:lnTo>
                  <a:lnTo>
                    <a:pt x="4432150" y="204396"/>
                  </a:lnTo>
                  <a:lnTo>
                    <a:pt x="4417807" y="261770"/>
                  </a:lnTo>
                  <a:lnTo>
                    <a:pt x="4389120" y="337073"/>
                  </a:lnTo>
                  <a:lnTo>
                    <a:pt x="4349675" y="408791"/>
                  </a:lnTo>
                  <a:lnTo>
                    <a:pt x="4303058" y="476923"/>
                  </a:lnTo>
                  <a:lnTo>
                    <a:pt x="4245684" y="541468"/>
                  </a:lnTo>
                  <a:lnTo>
                    <a:pt x="4195482" y="584499"/>
                  </a:lnTo>
                  <a:lnTo>
                    <a:pt x="4166795" y="602428"/>
                  </a:lnTo>
                  <a:lnTo>
                    <a:pt x="4148865" y="606014"/>
                  </a:lnTo>
                  <a:lnTo>
                    <a:pt x="4127350" y="606014"/>
                  </a:lnTo>
                  <a:lnTo>
                    <a:pt x="4080734" y="591671"/>
                  </a:lnTo>
                  <a:lnTo>
                    <a:pt x="4055633" y="577327"/>
                  </a:lnTo>
                  <a:lnTo>
                    <a:pt x="4005430" y="559398"/>
                  </a:lnTo>
                  <a:lnTo>
                    <a:pt x="3930127" y="545054"/>
                  </a:lnTo>
                  <a:lnTo>
                    <a:pt x="3775934" y="545054"/>
                  </a:lnTo>
                  <a:lnTo>
                    <a:pt x="3463962" y="545054"/>
                  </a:lnTo>
                  <a:lnTo>
                    <a:pt x="3184263" y="545054"/>
                  </a:lnTo>
                  <a:lnTo>
                    <a:pt x="2804160" y="545054"/>
                  </a:lnTo>
                  <a:lnTo>
                    <a:pt x="2467087" y="545054"/>
                  </a:lnTo>
                  <a:lnTo>
                    <a:pt x="2180216" y="545054"/>
                  </a:lnTo>
                  <a:lnTo>
                    <a:pt x="1893345" y="545054"/>
                  </a:lnTo>
                  <a:lnTo>
                    <a:pt x="1653091" y="545054"/>
                  </a:lnTo>
                  <a:lnTo>
                    <a:pt x="1380564" y="545054"/>
                  </a:lnTo>
                  <a:lnTo>
                    <a:pt x="1136724" y="545054"/>
                  </a:lnTo>
                  <a:lnTo>
                    <a:pt x="950258" y="545054"/>
                  </a:lnTo>
                  <a:lnTo>
                    <a:pt x="817581" y="548640"/>
                  </a:lnTo>
                  <a:lnTo>
                    <a:pt x="749449" y="552226"/>
                  </a:lnTo>
                  <a:lnTo>
                    <a:pt x="692075" y="559398"/>
                  </a:lnTo>
                  <a:lnTo>
                    <a:pt x="609600" y="570156"/>
                  </a:lnTo>
                  <a:lnTo>
                    <a:pt x="530710" y="584499"/>
                  </a:lnTo>
                  <a:lnTo>
                    <a:pt x="512781" y="584499"/>
                  </a:lnTo>
                  <a:lnTo>
                    <a:pt x="426720" y="570156"/>
                  </a:lnTo>
                  <a:lnTo>
                    <a:pt x="372931" y="555812"/>
                  </a:lnTo>
                  <a:lnTo>
                    <a:pt x="251011" y="512781"/>
                  </a:lnTo>
                  <a:lnTo>
                    <a:pt x="175708" y="476923"/>
                  </a:lnTo>
                  <a:lnTo>
                    <a:pt x="111162" y="441064"/>
                  </a:lnTo>
                  <a:lnTo>
                    <a:pt x="53788" y="401619"/>
                  </a:lnTo>
                  <a:lnTo>
                    <a:pt x="25101" y="376518"/>
                  </a:lnTo>
                  <a:lnTo>
                    <a:pt x="7171" y="351417"/>
                  </a:lnTo>
                  <a:lnTo>
                    <a:pt x="0" y="333487"/>
                  </a:lnTo>
                  <a:lnTo>
                    <a:pt x="0" y="315558"/>
                  </a:lnTo>
                  <a:lnTo>
                    <a:pt x="3585" y="297628"/>
                  </a:lnTo>
                  <a:lnTo>
                    <a:pt x="17929" y="283285"/>
                  </a:lnTo>
                  <a:lnTo>
                    <a:pt x="39444" y="268941"/>
                  </a:lnTo>
                  <a:lnTo>
                    <a:pt x="71717" y="258184"/>
                  </a:lnTo>
                  <a:lnTo>
                    <a:pt x="573741" y="311972"/>
                  </a:lnTo>
                  <a:lnTo>
                    <a:pt x="634701" y="315558"/>
                  </a:lnTo>
                  <a:lnTo>
                    <a:pt x="857025" y="319144"/>
                  </a:lnTo>
                  <a:lnTo>
                    <a:pt x="1423595" y="319144"/>
                  </a:lnTo>
                  <a:lnTo>
                    <a:pt x="1739153" y="31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9111C615-6FAE-40F1-9E86-486502219EE4}"/>
                </a:ext>
              </a:extLst>
            </p:cNvPr>
            <p:cNvSpPr/>
            <p:nvPr/>
          </p:nvSpPr>
          <p:spPr>
            <a:xfrm rot="16200000">
              <a:off x="5950744" y="5250656"/>
              <a:ext cx="781050" cy="649288"/>
            </a:xfrm>
            <a:custGeom>
              <a:avLst/>
              <a:gdLst>
                <a:gd name="connsiteX0" fmla="*/ 702469 w 781050"/>
                <a:gd name="connsiteY0" fmla="*/ 192881 h 650081"/>
                <a:gd name="connsiteX1" fmla="*/ 623888 w 781050"/>
                <a:gd name="connsiteY1" fmla="*/ 352425 h 650081"/>
                <a:gd name="connsiteX2" fmla="*/ 564357 w 781050"/>
                <a:gd name="connsiteY2" fmla="*/ 476250 h 650081"/>
                <a:gd name="connsiteX3" fmla="*/ 521494 w 781050"/>
                <a:gd name="connsiteY3" fmla="*/ 569119 h 650081"/>
                <a:gd name="connsiteX4" fmla="*/ 516732 w 781050"/>
                <a:gd name="connsiteY4" fmla="*/ 597694 h 650081"/>
                <a:gd name="connsiteX5" fmla="*/ 521494 w 781050"/>
                <a:gd name="connsiteY5" fmla="*/ 611981 h 650081"/>
                <a:gd name="connsiteX6" fmla="*/ 535782 w 781050"/>
                <a:gd name="connsiteY6" fmla="*/ 626269 h 650081"/>
                <a:gd name="connsiteX7" fmla="*/ 559594 w 781050"/>
                <a:gd name="connsiteY7" fmla="*/ 635794 h 650081"/>
                <a:gd name="connsiteX8" fmla="*/ 585788 w 781050"/>
                <a:gd name="connsiteY8" fmla="*/ 642937 h 650081"/>
                <a:gd name="connsiteX9" fmla="*/ 657225 w 781050"/>
                <a:gd name="connsiteY9" fmla="*/ 650081 h 650081"/>
                <a:gd name="connsiteX10" fmla="*/ 716757 w 781050"/>
                <a:gd name="connsiteY10" fmla="*/ 650081 h 650081"/>
                <a:gd name="connsiteX11" fmla="*/ 0 w 781050"/>
                <a:gd name="connsiteY11" fmla="*/ 631031 h 650081"/>
                <a:gd name="connsiteX12" fmla="*/ 28575 w 781050"/>
                <a:gd name="connsiteY12" fmla="*/ 604837 h 650081"/>
                <a:gd name="connsiteX13" fmla="*/ 66675 w 781050"/>
                <a:gd name="connsiteY13" fmla="*/ 585787 h 650081"/>
                <a:gd name="connsiteX14" fmla="*/ 95250 w 781050"/>
                <a:gd name="connsiteY14" fmla="*/ 578644 h 650081"/>
                <a:gd name="connsiteX15" fmla="*/ 140494 w 781050"/>
                <a:gd name="connsiteY15" fmla="*/ 566737 h 650081"/>
                <a:gd name="connsiteX16" fmla="*/ 183357 w 781050"/>
                <a:gd name="connsiteY16" fmla="*/ 552450 h 650081"/>
                <a:gd name="connsiteX17" fmla="*/ 235744 w 781050"/>
                <a:gd name="connsiteY17" fmla="*/ 523875 h 650081"/>
                <a:gd name="connsiteX18" fmla="*/ 290513 w 781050"/>
                <a:gd name="connsiteY18" fmla="*/ 483394 h 650081"/>
                <a:gd name="connsiteX19" fmla="*/ 407194 w 781050"/>
                <a:gd name="connsiteY19" fmla="*/ 361950 h 650081"/>
                <a:gd name="connsiteX20" fmla="*/ 521494 w 781050"/>
                <a:gd name="connsiteY20" fmla="*/ 240506 h 650081"/>
                <a:gd name="connsiteX21" fmla="*/ 659607 w 781050"/>
                <a:gd name="connsiteY21" fmla="*/ 95250 h 650081"/>
                <a:gd name="connsiteX22" fmla="*/ 721519 w 781050"/>
                <a:gd name="connsiteY22" fmla="*/ 30956 h 650081"/>
                <a:gd name="connsiteX23" fmla="*/ 754857 w 781050"/>
                <a:gd name="connsiteY23" fmla="*/ 4762 h 650081"/>
                <a:gd name="connsiteX24" fmla="*/ 769144 w 781050"/>
                <a:gd name="connsiteY24" fmla="*/ 0 h 650081"/>
                <a:gd name="connsiteX25" fmla="*/ 778669 w 781050"/>
                <a:gd name="connsiteY25" fmla="*/ 0 h 650081"/>
                <a:gd name="connsiteX26" fmla="*/ 781050 w 781050"/>
                <a:gd name="connsiteY26" fmla="*/ 4762 h 650081"/>
                <a:gd name="connsiteX27" fmla="*/ 781050 w 781050"/>
                <a:gd name="connsiteY27" fmla="*/ 16669 h 650081"/>
                <a:gd name="connsiteX28" fmla="*/ 754857 w 781050"/>
                <a:gd name="connsiteY28" fmla="*/ 78581 h 650081"/>
                <a:gd name="connsiteX29" fmla="*/ 702469 w 781050"/>
                <a:gd name="connsiteY29" fmla="*/ 192881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1050" h="650081">
                  <a:moveTo>
                    <a:pt x="702469" y="192881"/>
                  </a:moveTo>
                  <a:lnTo>
                    <a:pt x="623888" y="352425"/>
                  </a:lnTo>
                  <a:lnTo>
                    <a:pt x="564357" y="476250"/>
                  </a:lnTo>
                  <a:lnTo>
                    <a:pt x="521494" y="569119"/>
                  </a:lnTo>
                  <a:lnTo>
                    <a:pt x="516732" y="597694"/>
                  </a:lnTo>
                  <a:lnTo>
                    <a:pt x="521494" y="611981"/>
                  </a:lnTo>
                  <a:lnTo>
                    <a:pt x="535782" y="626269"/>
                  </a:lnTo>
                  <a:lnTo>
                    <a:pt x="559594" y="635794"/>
                  </a:lnTo>
                  <a:lnTo>
                    <a:pt x="585788" y="642937"/>
                  </a:lnTo>
                  <a:lnTo>
                    <a:pt x="657225" y="650081"/>
                  </a:lnTo>
                  <a:lnTo>
                    <a:pt x="716757" y="650081"/>
                  </a:lnTo>
                  <a:lnTo>
                    <a:pt x="0" y="631031"/>
                  </a:lnTo>
                  <a:lnTo>
                    <a:pt x="28575" y="604837"/>
                  </a:lnTo>
                  <a:lnTo>
                    <a:pt x="66675" y="585787"/>
                  </a:lnTo>
                  <a:lnTo>
                    <a:pt x="95250" y="578644"/>
                  </a:lnTo>
                  <a:lnTo>
                    <a:pt x="140494" y="566737"/>
                  </a:lnTo>
                  <a:lnTo>
                    <a:pt x="183357" y="552450"/>
                  </a:lnTo>
                  <a:lnTo>
                    <a:pt x="235744" y="523875"/>
                  </a:lnTo>
                  <a:lnTo>
                    <a:pt x="290513" y="483394"/>
                  </a:lnTo>
                  <a:lnTo>
                    <a:pt x="407194" y="361950"/>
                  </a:lnTo>
                  <a:lnTo>
                    <a:pt x="521494" y="240506"/>
                  </a:lnTo>
                  <a:lnTo>
                    <a:pt x="659607" y="95250"/>
                  </a:lnTo>
                  <a:lnTo>
                    <a:pt x="721519" y="30956"/>
                  </a:lnTo>
                  <a:lnTo>
                    <a:pt x="754857" y="4762"/>
                  </a:lnTo>
                  <a:lnTo>
                    <a:pt x="769144" y="0"/>
                  </a:lnTo>
                  <a:lnTo>
                    <a:pt x="778669" y="0"/>
                  </a:lnTo>
                  <a:lnTo>
                    <a:pt x="781050" y="4762"/>
                  </a:lnTo>
                  <a:lnTo>
                    <a:pt x="781050" y="16669"/>
                  </a:lnTo>
                  <a:lnTo>
                    <a:pt x="754857" y="78581"/>
                  </a:lnTo>
                  <a:lnTo>
                    <a:pt x="702469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80EC3154-0CD4-4E57-A89F-4A918F8731B0}"/>
              </a:ext>
            </a:extLst>
          </p:cNvPr>
          <p:cNvSpPr/>
          <p:nvPr/>
        </p:nvSpPr>
        <p:spPr>
          <a:xfrm>
            <a:off x="3101975" y="1931988"/>
            <a:ext cx="3441700" cy="533400"/>
          </a:xfrm>
          <a:custGeom>
            <a:avLst/>
            <a:gdLst>
              <a:gd name="connsiteX0" fmla="*/ 2207463 w 3441622"/>
              <a:gd name="connsiteY0" fmla="*/ 100976 h 532932"/>
              <a:gd name="connsiteX1" fmla="*/ 1991485 w 3441622"/>
              <a:gd name="connsiteY1" fmla="*/ 123416 h 532932"/>
              <a:gd name="connsiteX2" fmla="*/ 1811971 w 3441622"/>
              <a:gd name="connsiteY2" fmla="*/ 143050 h 532932"/>
              <a:gd name="connsiteX3" fmla="*/ 1601603 w 3441622"/>
              <a:gd name="connsiteY3" fmla="*/ 168294 h 532932"/>
              <a:gd name="connsiteX4" fmla="*/ 1368795 w 3441622"/>
              <a:gd name="connsiteY4" fmla="*/ 199148 h 532932"/>
              <a:gd name="connsiteX5" fmla="*/ 1133183 w 3441622"/>
              <a:gd name="connsiteY5" fmla="*/ 235612 h 532932"/>
              <a:gd name="connsiteX6" fmla="*/ 1037816 w 3441622"/>
              <a:gd name="connsiteY6" fmla="*/ 249636 h 532932"/>
              <a:gd name="connsiteX7" fmla="*/ 861107 w 3441622"/>
              <a:gd name="connsiteY7" fmla="*/ 266466 h 532932"/>
              <a:gd name="connsiteX8" fmla="*/ 675983 w 3441622"/>
              <a:gd name="connsiteY8" fmla="*/ 286100 h 532932"/>
              <a:gd name="connsiteX9" fmla="*/ 454395 w 3441622"/>
              <a:gd name="connsiteY9" fmla="*/ 308539 h 532932"/>
              <a:gd name="connsiteX10" fmla="*/ 367443 w 3441622"/>
              <a:gd name="connsiteY10" fmla="*/ 311344 h 532932"/>
              <a:gd name="connsiteX11" fmla="*/ 308540 w 3441622"/>
              <a:gd name="connsiteY11" fmla="*/ 311344 h 532932"/>
              <a:gd name="connsiteX12" fmla="*/ 272076 w 3441622"/>
              <a:gd name="connsiteY12" fmla="*/ 305735 h 532932"/>
              <a:gd name="connsiteX13" fmla="*/ 238417 w 3441622"/>
              <a:gd name="connsiteY13" fmla="*/ 300125 h 532932"/>
              <a:gd name="connsiteX14" fmla="*/ 182319 w 3441622"/>
              <a:gd name="connsiteY14" fmla="*/ 280490 h 532932"/>
              <a:gd name="connsiteX15" fmla="*/ 109392 w 3441622"/>
              <a:gd name="connsiteY15" fmla="*/ 238417 h 532932"/>
              <a:gd name="connsiteX16" fmla="*/ 72928 w 3441622"/>
              <a:gd name="connsiteY16" fmla="*/ 210368 h 532932"/>
              <a:gd name="connsiteX17" fmla="*/ 58903 w 3441622"/>
              <a:gd name="connsiteY17" fmla="*/ 201953 h 532932"/>
              <a:gd name="connsiteX18" fmla="*/ 36464 w 3441622"/>
              <a:gd name="connsiteY18" fmla="*/ 190733 h 532932"/>
              <a:gd name="connsiteX19" fmla="*/ 19635 w 3441622"/>
              <a:gd name="connsiteY19" fmla="*/ 187928 h 532932"/>
              <a:gd name="connsiteX20" fmla="*/ 11220 w 3441622"/>
              <a:gd name="connsiteY20" fmla="*/ 187928 h 532932"/>
              <a:gd name="connsiteX21" fmla="*/ 2805 w 3441622"/>
              <a:gd name="connsiteY21" fmla="*/ 190733 h 532932"/>
              <a:gd name="connsiteX22" fmla="*/ 0 w 3441622"/>
              <a:gd name="connsiteY22" fmla="*/ 204758 h 532932"/>
              <a:gd name="connsiteX23" fmla="*/ 2805 w 3441622"/>
              <a:gd name="connsiteY23" fmla="*/ 224392 h 532932"/>
              <a:gd name="connsiteX24" fmla="*/ 36464 w 3441622"/>
              <a:gd name="connsiteY24" fmla="*/ 283295 h 532932"/>
              <a:gd name="connsiteX25" fmla="*/ 98172 w 3441622"/>
              <a:gd name="connsiteY25" fmla="*/ 367443 h 532932"/>
              <a:gd name="connsiteX26" fmla="*/ 154270 w 3441622"/>
              <a:gd name="connsiteY26" fmla="*/ 429151 h 532932"/>
              <a:gd name="connsiteX27" fmla="*/ 199149 w 3441622"/>
              <a:gd name="connsiteY27" fmla="*/ 468419 h 532932"/>
              <a:gd name="connsiteX28" fmla="*/ 241222 w 3441622"/>
              <a:gd name="connsiteY28" fmla="*/ 499273 h 532932"/>
              <a:gd name="connsiteX29" fmla="*/ 280491 w 3441622"/>
              <a:gd name="connsiteY29" fmla="*/ 518908 h 532932"/>
              <a:gd name="connsiteX30" fmla="*/ 330979 w 3441622"/>
              <a:gd name="connsiteY30" fmla="*/ 532932 h 532932"/>
              <a:gd name="connsiteX31" fmla="*/ 381468 w 3441622"/>
              <a:gd name="connsiteY31" fmla="*/ 532932 h 532932"/>
              <a:gd name="connsiteX32" fmla="*/ 530128 w 3441622"/>
              <a:gd name="connsiteY32" fmla="*/ 510493 h 532932"/>
              <a:gd name="connsiteX33" fmla="*/ 796594 w 3441622"/>
              <a:gd name="connsiteY33" fmla="*/ 462809 h 532932"/>
              <a:gd name="connsiteX34" fmla="*/ 905985 w 3441622"/>
              <a:gd name="connsiteY34" fmla="*/ 445980 h 532932"/>
              <a:gd name="connsiteX35" fmla="*/ 1082695 w 3441622"/>
              <a:gd name="connsiteY35" fmla="*/ 426346 h 532932"/>
              <a:gd name="connsiteX36" fmla="*/ 1287453 w 3441622"/>
              <a:gd name="connsiteY36" fmla="*/ 395492 h 532932"/>
              <a:gd name="connsiteX37" fmla="*/ 1565139 w 3441622"/>
              <a:gd name="connsiteY37" fmla="*/ 361833 h 532932"/>
              <a:gd name="connsiteX38" fmla="*/ 1800751 w 3441622"/>
              <a:gd name="connsiteY38" fmla="*/ 333784 h 532932"/>
              <a:gd name="connsiteX39" fmla="*/ 1974655 w 3441622"/>
              <a:gd name="connsiteY39" fmla="*/ 316954 h 532932"/>
              <a:gd name="connsiteX40" fmla="*/ 2170999 w 3441622"/>
              <a:gd name="connsiteY40" fmla="*/ 297320 h 532932"/>
              <a:gd name="connsiteX41" fmla="*/ 2288805 w 3441622"/>
              <a:gd name="connsiteY41" fmla="*/ 288905 h 532932"/>
              <a:gd name="connsiteX42" fmla="*/ 2465514 w 3441622"/>
              <a:gd name="connsiteY42" fmla="*/ 266466 h 532932"/>
              <a:gd name="connsiteX43" fmla="*/ 2689907 w 3441622"/>
              <a:gd name="connsiteY43" fmla="*/ 260856 h 532932"/>
              <a:gd name="connsiteX44" fmla="*/ 2872226 w 3441622"/>
              <a:gd name="connsiteY44" fmla="*/ 258051 h 532932"/>
              <a:gd name="connsiteX45" fmla="*/ 3105033 w 3441622"/>
              <a:gd name="connsiteY45" fmla="*/ 258051 h 532932"/>
              <a:gd name="connsiteX46" fmla="*/ 3276133 w 3441622"/>
              <a:gd name="connsiteY46" fmla="*/ 266466 h 532932"/>
              <a:gd name="connsiteX47" fmla="*/ 3315401 w 3441622"/>
              <a:gd name="connsiteY47" fmla="*/ 266466 h 532932"/>
              <a:gd name="connsiteX48" fmla="*/ 3360280 w 3441622"/>
              <a:gd name="connsiteY48" fmla="*/ 260856 h 532932"/>
              <a:gd name="connsiteX49" fmla="*/ 3396744 w 3441622"/>
              <a:gd name="connsiteY49" fmla="*/ 249636 h 532932"/>
              <a:gd name="connsiteX50" fmla="*/ 3421988 w 3441622"/>
              <a:gd name="connsiteY50" fmla="*/ 238417 h 532932"/>
              <a:gd name="connsiteX51" fmla="*/ 3436012 w 3441622"/>
              <a:gd name="connsiteY51" fmla="*/ 221587 h 532932"/>
              <a:gd name="connsiteX52" fmla="*/ 3441622 w 3441622"/>
              <a:gd name="connsiteY52" fmla="*/ 213173 h 532932"/>
              <a:gd name="connsiteX53" fmla="*/ 3441622 w 3441622"/>
              <a:gd name="connsiteY53" fmla="*/ 196343 h 532932"/>
              <a:gd name="connsiteX54" fmla="*/ 3436012 w 3441622"/>
              <a:gd name="connsiteY54" fmla="*/ 179514 h 532932"/>
              <a:gd name="connsiteX55" fmla="*/ 3421988 w 3441622"/>
              <a:gd name="connsiteY55" fmla="*/ 159879 h 532932"/>
              <a:gd name="connsiteX56" fmla="*/ 3396744 w 3441622"/>
              <a:gd name="connsiteY56" fmla="*/ 134635 h 532932"/>
              <a:gd name="connsiteX57" fmla="*/ 3360280 w 3441622"/>
              <a:gd name="connsiteY57" fmla="*/ 103781 h 532932"/>
              <a:gd name="connsiteX58" fmla="*/ 3332231 w 3441622"/>
              <a:gd name="connsiteY58" fmla="*/ 84147 h 532932"/>
              <a:gd name="connsiteX59" fmla="*/ 3264913 w 3441622"/>
              <a:gd name="connsiteY59" fmla="*/ 56098 h 532932"/>
              <a:gd name="connsiteX60" fmla="*/ 3186376 w 3441622"/>
              <a:gd name="connsiteY60" fmla="*/ 28049 h 532932"/>
              <a:gd name="connsiteX61" fmla="*/ 3116253 w 3441622"/>
              <a:gd name="connsiteY61" fmla="*/ 8414 h 532932"/>
              <a:gd name="connsiteX62" fmla="*/ 3082594 w 3441622"/>
              <a:gd name="connsiteY62" fmla="*/ 0 h 532932"/>
              <a:gd name="connsiteX63" fmla="*/ 3074179 w 3441622"/>
              <a:gd name="connsiteY63" fmla="*/ 0 h 532932"/>
              <a:gd name="connsiteX64" fmla="*/ 3040520 w 3441622"/>
              <a:gd name="connsiteY64" fmla="*/ 14024 h 532932"/>
              <a:gd name="connsiteX65" fmla="*/ 2973203 w 3441622"/>
              <a:gd name="connsiteY65" fmla="*/ 39268 h 532932"/>
              <a:gd name="connsiteX66" fmla="*/ 2947959 w 3441622"/>
              <a:gd name="connsiteY66" fmla="*/ 44878 h 532932"/>
              <a:gd name="connsiteX67" fmla="*/ 2827347 w 3441622"/>
              <a:gd name="connsiteY67" fmla="*/ 61708 h 532932"/>
              <a:gd name="connsiteX68" fmla="*/ 2645028 w 3441622"/>
              <a:gd name="connsiteY68" fmla="*/ 78537 h 532932"/>
              <a:gd name="connsiteX69" fmla="*/ 2532832 w 3441622"/>
              <a:gd name="connsiteY69" fmla="*/ 89757 h 532932"/>
              <a:gd name="connsiteX70" fmla="*/ 2330879 w 3441622"/>
              <a:gd name="connsiteY70" fmla="*/ 89757 h 532932"/>
              <a:gd name="connsiteX71" fmla="*/ 2207463 w 3441622"/>
              <a:gd name="connsiteY71" fmla="*/ 100976 h 53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441622" h="532932">
                <a:moveTo>
                  <a:pt x="2207463" y="100976"/>
                </a:moveTo>
                <a:lnTo>
                  <a:pt x="1991485" y="123416"/>
                </a:lnTo>
                <a:lnTo>
                  <a:pt x="1811971" y="143050"/>
                </a:lnTo>
                <a:lnTo>
                  <a:pt x="1601603" y="168294"/>
                </a:lnTo>
                <a:lnTo>
                  <a:pt x="1368795" y="199148"/>
                </a:lnTo>
                <a:lnTo>
                  <a:pt x="1133183" y="235612"/>
                </a:lnTo>
                <a:lnTo>
                  <a:pt x="1037816" y="249636"/>
                </a:lnTo>
                <a:lnTo>
                  <a:pt x="861107" y="266466"/>
                </a:lnTo>
                <a:lnTo>
                  <a:pt x="675983" y="286100"/>
                </a:lnTo>
                <a:lnTo>
                  <a:pt x="454395" y="308539"/>
                </a:lnTo>
                <a:lnTo>
                  <a:pt x="367443" y="311344"/>
                </a:lnTo>
                <a:lnTo>
                  <a:pt x="308540" y="311344"/>
                </a:lnTo>
                <a:lnTo>
                  <a:pt x="272076" y="305735"/>
                </a:lnTo>
                <a:lnTo>
                  <a:pt x="238417" y="300125"/>
                </a:lnTo>
                <a:lnTo>
                  <a:pt x="182319" y="280490"/>
                </a:lnTo>
                <a:lnTo>
                  <a:pt x="109392" y="238417"/>
                </a:lnTo>
                <a:lnTo>
                  <a:pt x="72928" y="210368"/>
                </a:lnTo>
                <a:lnTo>
                  <a:pt x="58903" y="201953"/>
                </a:lnTo>
                <a:lnTo>
                  <a:pt x="36464" y="190733"/>
                </a:lnTo>
                <a:lnTo>
                  <a:pt x="19635" y="187928"/>
                </a:lnTo>
                <a:lnTo>
                  <a:pt x="11220" y="187928"/>
                </a:lnTo>
                <a:lnTo>
                  <a:pt x="2805" y="190733"/>
                </a:lnTo>
                <a:lnTo>
                  <a:pt x="0" y="204758"/>
                </a:lnTo>
                <a:lnTo>
                  <a:pt x="2805" y="224392"/>
                </a:lnTo>
                <a:lnTo>
                  <a:pt x="36464" y="283295"/>
                </a:lnTo>
                <a:lnTo>
                  <a:pt x="98172" y="367443"/>
                </a:lnTo>
                <a:lnTo>
                  <a:pt x="154270" y="429151"/>
                </a:lnTo>
                <a:lnTo>
                  <a:pt x="199149" y="468419"/>
                </a:lnTo>
                <a:lnTo>
                  <a:pt x="241222" y="499273"/>
                </a:lnTo>
                <a:lnTo>
                  <a:pt x="280491" y="518908"/>
                </a:lnTo>
                <a:lnTo>
                  <a:pt x="330979" y="532932"/>
                </a:lnTo>
                <a:lnTo>
                  <a:pt x="381468" y="532932"/>
                </a:lnTo>
                <a:lnTo>
                  <a:pt x="530128" y="510493"/>
                </a:lnTo>
                <a:lnTo>
                  <a:pt x="796594" y="462809"/>
                </a:lnTo>
                <a:lnTo>
                  <a:pt x="905985" y="445980"/>
                </a:lnTo>
                <a:lnTo>
                  <a:pt x="1082695" y="426346"/>
                </a:lnTo>
                <a:lnTo>
                  <a:pt x="1287453" y="395492"/>
                </a:lnTo>
                <a:lnTo>
                  <a:pt x="1565139" y="361833"/>
                </a:lnTo>
                <a:lnTo>
                  <a:pt x="1800751" y="333784"/>
                </a:lnTo>
                <a:lnTo>
                  <a:pt x="1974655" y="316954"/>
                </a:lnTo>
                <a:lnTo>
                  <a:pt x="2170999" y="297320"/>
                </a:lnTo>
                <a:lnTo>
                  <a:pt x="2288805" y="288905"/>
                </a:lnTo>
                <a:lnTo>
                  <a:pt x="2465514" y="266466"/>
                </a:lnTo>
                <a:lnTo>
                  <a:pt x="2689907" y="260856"/>
                </a:lnTo>
                <a:lnTo>
                  <a:pt x="2872226" y="258051"/>
                </a:lnTo>
                <a:lnTo>
                  <a:pt x="3105033" y="258051"/>
                </a:lnTo>
                <a:lnTo>
                  <a:pt x="3276133" y="266466"/>
                </a:lnTo>
                <a:lnTo>
                  <a:pt x="3315401" y="266466"/>
                </a:lnTo>
                <a:lnTo>
                  <a:pt x="3360280" y="260856"/>
                </a:lnTo>
                <a:lnTo>
                  <a:pt x="3396744" y="249636"/>
                </a:lnTo>
                <a:lnTo>
                  <a:pt x="3421988" y="238417"/>
                </a:lnTo>
                <a:lnTo>
                  <a:pt x="3436012" y="221587"/>
                </a:lnTo>
                <a:lnTo>
                  <a:pt x="3441622" y="213173"/>
                </a:lnTo>
                <a:lnTo>
                  <a:pt x="3441622" y="196343"/>
                </a:lnTo>
                <a:lnTo>
                  <a:pt x="3436012" y="179514"/>
                </a:lnTo>
                <a:lnTo>
                  <a:pt x="3421988" y="159879"/>
                </a:lnTo>
                <a:lnTo>
                  <a:pt x="3396744" y="134635"/>
                </a:lnTo>
                <a:lnTo>
                  <a:pt x="3360280" y="103781"/>
                </a:lnTo>
                <a:lnTo>
                  <a:pt x="3332231" y="84147"/>
                </a:lnTo>
                <a:lnTo>
                  <a:pt x="3264913" y="56098"/>
                </a:lnTo>
                <a:lnTo>
                  <a:pt x="3186376" y="28049"/>
                </a:lnTo>
                <a:lnTo>
                  <a:pt x="3116253" y="8414"/>
                </a:lnTo>
                <a:lnTo>
                  <a:pt x="3082594" y="0"/>
                </a:lnTo>
                <a:lnTo>
                  <a:pt x="3074179" y="0"/>
                </a:lnTo>
                <a:lnTo>
                  <a:pt x="3040520" y="14024"/>
                </a:lnTo>
                <a:lnTo>
                  <a:pt x="2973203" y="39268"/>
                </a:lnTo>
                <a:lnTo>
                  <a:pt x="2947959" y="44878"/>
                </a:lnTo>
                <a:lnTo>
                  <a:pt x="2827347" y="61708"/>
                </a:lnTo>
                <a:lnTo>
                  <a:pt x="2645028" y="78537"/>
                </a:lnTo>
                <a:lnTo>
                  <a:pt x="2532832" y="89757"/>
                </a:lnTo>
                <a:lnTo>
                  <a:pt x="2330879" y="89757"/>
                </a:lnTo>
                <a:lnTo>
                  <a:pt x="2207463" y="10097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CA7BE7C9-8C81-4E2A-8E02-08C4BECE4F70}"/>
              </a:ext>
            </a:extLst>
          </p:cNvPr>
          <p:cNvSpPr/>
          <p:nvPr/>
        </p:nvSpPr>
        <p:spPr>
          <a:xfrm>
            <a:off x="3679825" y="1638300"/>
            <a:ext cx="561975" cy="1143000"/>
          </a:xfrm>
          <a:custGeom>
            <a:avLst/>
            <a:gdLst>
              <a:gd name="connsiteX0" fmla="*/ 219075 w 561975"/>
              <a:gd name="connsiteY0" fmla="*/ 407194 h 1143000"/>
              <a:gd name="connsiteX1" fmla="*/ 250032 w 561975"/>
              <a:gd name="connsiteY1" fmla="*/ 521494 h 1143000"/>
              <a:gd name="connsiteX2" fmla="*/ 264319 w 561975"/>
              <a:gd name="connsiteY2" fmla="*/ 581025 h 1143000"/>
              <a:gd name="connsiteX3" fmla="*/ 302419 w 561975"/>
              <a:gd name="connsiteY3" fmla="*/ 731044 h 1143000"/>
              <a:gd name="connsiteX4" fmla="*/ 352425 w 561975"/>
              <a:gd name="connsiteY4" fmla="*/ 900113 h 1143000"/>
              <a:gd name="connsiteX5" fmla="*/ 411957 w 561975"/>
              <a:gd name="connsiteY5" fmla="*/ 1100138 h 1143000"/>
              <a:gd name="connsiteX6" fmla="*/ 421482 w 561975"/>
              <a:gd name="connsiteY6" fmla="*/ 1119188 h 1143000"/>
              <a:gd name="connsiteX7" fmla="*/ 435769 w 561975"/>
              <a:gd name="connsiteY7" fmla="*/ 1131094 h 1143000"/>
              <a:gd name="connsiteX8" fmla="*/ 466725 w 561975"/>
              <a:gd name="connsiteY8" fmla="*/ 1140619 h 1143000"/>
              <a:gd name="connsiteX9" fmla="*/ 483394 w 561975"/>
              <a:gd name="connsiteY9" fmla="*/ 1143000 h 1143000"/>
              <a:gd name="connsiteX10" fmla="*/ 507207 w 561975"/>
              <a:gd name="connsiteY10" fmla="*/ 1135856 h 1143000"/>
              <a:gd name="connsiteX11" fmla="*/ 523875 w 561975"/>
              <a:gd name="connsiteY11" fmla="*/ 1126331 h 1143000"/>
              <a:gd name="connsiteX12" fmla="*/ 540544 w 561975"/>
              <a:gd name="connsiteY12" fmla="*/ 1109663 h 1143000"/>
              <a:gd name="connsiteX13" fmla="*/ 552450 w 561975"/>
              <a:gd name="connsiteY13" fmla="*/ 1085850 h 1143000"/>
              <a:gd name="connsiteX14" fmla="*/ 559594 w 561975"/>
              <a:gd name="connsiteY14" fmla="*/ 1054894 h 1143000"/>
              <a:gd name="connsiteX15" fmla="*/ 561975 w 561975"/>
              <a:gd name="connsiteY15" fmla="*/ 1023938 h 1143000"/>
              <a:gd name="connsiteX16" fmla="*/ 561975 w 561975"/>
              <a:gd name="connsiteY16" fmla="*/ 983456 h 1143000"/>
              <a:gd name="connsiteX17" fmla="*/ 561975 w 561975"/>
              <a:gd name="connsiteY17" fmla="*/ 954881 h 1143000"/>
              <a:gd name="connsiteX18" fmla="*/ 557213 w 561975"/>
              <a:gd name="connsiteY18" fmla="*/ 892969 h 1143000"/>
              <a:gd name="connsiteX19" fmla="*/ 547688 w 561975"/>
              <a:gd name="connsiteY19" fmla="*/ 828675 h 1143000"/>
              <a:gd name="connsiteX20" fmla="*/ 528638 w 561975"/>
              <a:gd name="connsiteY20" fmla="*/ 702469 h 1143000"/>
              <a:gd name="connsiteX21" fmla="*/ 464344 w 561975"/>
              <a:gd name="connsiteY21" fmla="*/ 469106 h 1143000"/>
              <a:gd name="connsiteX22" fmla="*/ 442913 w 561975"/>
              <a:gd name="connsiteY22" fmla="*/ 383381 h 1143000"/>
              <a:gd name="connsiteX23" fmla="*/ 426244 w 561975"/>
              <a:gd name="connsiteY23" fmla="*/ 316706 h 1143000"/>
              <a:gd name="connsiteX24" fmla="*/ 419100 w 561975"/>
              <a:gd name="connsiteY24" fmla="*/ 276225 h 1143000"/>
              <a:gd name="connsiteX25" fmla="*/ 414338 w 561975"/>
              <a:gd name="connsiteY25" fmla="*/ 245269 h 1143000"/>
              <a:gd name="connsiteX26" fmla="*/ 414338 w 561975"/>
              <a:gd name="connsiteY26" fmla="*/ 223838 h 1143000"/>
              <a:gd name="connsiteX27" fmla="*/ 416719 w 561975"/>
              <a:gd name="connsiteY27" fmla="*/ 192881 h 1143000"/>
              <a:gd name="connsiteX28" fmla="*/ 421482 w 561975"/>
              <a:gd name="connsiteY28" fmla="*/ 166688 h 1143000"/>
              <a:gd name="connsiteX29" fmla="*/ 423863 w 561975"/>
              <a:gd name="connsiteY29" fmla="*/ 150019 h 1143000"/>
              <a:gd name="connsiteX30" fmla="*/ 421482 w 561975"/>
              <a:gd name="connsiteY30" fmla="*/ 133350 h 1143000"/>
              <a:gd name="connsiteX31" fmla="*/ 414338 w 561975"/>
              <a:gd name="connsiteY31" fmla="*/ 114300 h 1143000"/>
              <a:gd name="connsiteX32" fmla="*/ 400050 w 561975"/>
              <a:gd name="connsiteY32" fmla="*/ 92869 h 1143000"/>
              <a:gd name="connsiteX33" fmla="*/ 383382 w 561975"/>
              <a:gd name="connsiteY33" fmla="*/ 78581 h 1143000"/>
              <a:gd name="connsiteX34" fmla="*/ 350044 w 561975"/>
              <a:gd name="connsiteY34" fmla="*/ 59531 h 1143000"/>
              <a:gd name="connsiteX35" fmla="*/ 304800 w 561975"/>
              <a:gd name="connsiteY35" fmla="*/ 40481 h 1143000"/>
              <a:gd name="connsiteX36" fmla="*/ 259557 w 561975"/>
              <a:gd name="connsiteY36" fmla="*/ 23813 h 1143000"/>
              <a:gd name="connsiteX37" fmla="*/ 195263 w 561975"/>
              <a:gd name="connsiteY37" fmla="*/ 7144 h 1143000"/>
              <a:gd name="connsiteX38" fmla="*/ 142875 w 561975"/>
              <a:gd name="connsiteY38" fmla="*/ 0 h 1143000"/>
              <a:gd name="connsiteX39" fmla="*/ 97632 w 561975"/>
              <a:gd name="connsiteY39" fmla="*/ 0 h 1143000"/>
              <a:gd name="connsiteX40" fmla="*/ 64294 w 561975"/>
              <a:gd name="connsiteY40" fmla="*/ 4763 h 1143000"/>
              <a:gd name="connsiteX41" fmla="*/ 38100 w 561975"/>
              <a:gd name="connsiteY41" fmla="*/ 4763 h 1143000"/>
              <a:gd name="connsiteX42" fmla="*/ 14288 w 561975"/>
              <a:gd name="connsiteY42" fmla="*/ 9525 h 1143000"/>
              <a:gd name="connsiteX43" fmla="*/ 2382 w 561975"/>
              <a:gd name="connsiteY43" fmla="*/ 16669 h 1143000"/>
              <a:gd name="connsiteX44" fmla="*/ 0 w 561975"/>
              <a:gd name="connsiteY44" fmla="*/ 28575 h 1143000"/>
              <a:gd name="connsiteX45" fmla="*/ 7144 w 561975"/>
              <a:gd name="connsiteY45" fmla="*/ 42863 h 1143000"/>
              <a:gd name="connsiteX46" fmla="*/ 28575 w 561975"/>
              <a:gd name="connsiteY46" fmla="*/ 61913 h 1143000"/>
              <a:gd name="connsiteX47" fmla="*/ 69057 w 561975"/>
              <a:gd name="connsiteY47" fmla="*/ 95250 h 1143000"/>
              <a:gd name="connsiteX48" fmla="*/ 102394 w 561975"/>
              <a:gd name="connsiteY48" fmla="*/ 128588 h 1143000"/>
              <a:gd name="connsiteX49" fmla="*/ 142875 w 561975"/>
              <a:gd name="connsiteY49" fmla="*/ 188119 h 1143000"/>
              <a:gd name="connsiteX50" fmla="*/ 169069 w 561975"/>
              <a:gd name="connsiteY50" fmla="*/ 238125 h 1143000"/>
              <a:gd name="connsiteX51" fmla="*/ 200025 w 561975"/>
              <a:gd name="connsiteY51" fmla="*/ 326231 h 1143000"/>
              <a:gd name="connsiteX52" fmla="*/ 219075 w 561975"/>
              <a:gd name="connsiteY52" fmla="*/ 407194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61975" h="1143000">
                <a:moveTo>
                  <a:pt x="219075" y="407194"/>
                </a:moveTo>
                <a:lnTo>
                  <a:pt x="250032" y="521494"/>
                </a:lnTo>
                <a:lnTo>
                  <a:pt x="264319" y="581025"/>
                </a:lnTo>
                <a:lnTo>
                  <a:pt x="302419" y="731044"/>
                </a:lnTo>
                <a:lnTo>
                  <a:pt x="352425" y="900113"/>
                </a:lnTo>
                <a:lnTo>
                  <a:pt x="411957" y="1100138"/>
                </a:lnTo>
                <a:lnTo>
                  <a:pt x="421482" y="1119188"/>
                </a:lnTo>
                <a:lnTo>
                  <a:pt x="435769" y="1131094"/>
                </a:lnTo>
                <a:lnTo>
                  <a:pt x="466725" y="1140619"/>
                </a:lnTo>
                <a:lnTo>
                  <a:pt x="483394" y="1143000"/>
                </a:lnTo>
                <a:lnTo>
                  <a:pt x="507207" y="1135856"/>
                </a:lnTo>
                <a:lnTo>
                  <a:pt x="523875" y="1126331"/>
                </a:lnTo>
                <a:lnTo>
                  <a:pt x="540544" y="1109663"/>
                </a:lnTo>
                <a:lnTo>
                  <a:pt x="552450" y="1085850"/>
                </a:lnTo>
                <a:lnTo>
                  <a:pt x="559594" y="1054894"/>
                </a:lnTo>
                <a:lnTo>
                  <a:pt x="561975" y="1023938"/>
                </a:lnTo>
                <a:lnTo>
                  <a:pt x="561975" y="983456"/>
                </a:lnTo>
                <a:lnTo>
                  <a:pt x="561975" y="954881"/>
                </a:lnTo>
                <a:lnTo>
                  <a:pt x="557213" y="892969"/>
                </a:lnTo>
                <a:lnTo>
                  <a:pt x="547688" y="828675"/>
                </a:lnTo>
                <a:lnTo>
                  <a:pt x="528638" y="702469"/>
                </a:lnTo>
                <a:lnTo>
                  <a:pt x="464344" y="469106"/>
                </a:lnTo>
                <a:lnTo>
                  <a:pt x="442913" y="383381"/>
                </a:lnTo>
                <a:lnTo>
                  <a:pt x="426244" y="316706"/>
                </a:lnTo>
                <a:lnTo>
                  <a:pt x="419100" y="276225"/>
                </a:lnTo>
                <a:lnTo>
                  <a:pt x="414338" y="245269"/>
                </a:lnTo>
                <a:lnTo>
                  <a:pt x="414338" y="223838"/>
                </a:lnTo>
                <a:lnTo>
                  <a:pt x="416719" y="192881"/>
                </a:lnTo>
                <a:lnTo>
                  <a:pt x="421482" y="166688"/>
                </a:lnTo>
                <a:lnTo>
                  <a:pt x="423863" y="150019"/>
                </a:lnTo>
                <a:lnTo>
                  <a:pt x="421482" y="133350"/>
                </a:lnTo>
                <a:lnTo>
                  <a:pt x="414338" y="114300"/>
                </a:lnTo>
                <a:lnTo>
                  <a:pt x="400050" y="92869"/>
                </a:lnTo>
                <a:lnTo>
                  <a:pt x="383382" y="78581"/>
                </a:lnTo>
                <a:lnTo>
                  <a:pt x="350044" y="59531"/>
                </a:lnTo>
                <a:lnTo>
                  <a:pt x="304800" y="40481"/>
                </a:lnTo>
                <a:lnTo>
                  <a:pt x="259557" y="23813"/>
                </a:lnTo>
                <a:lnTo>
                  <a:pt x="195263" y="7144"/>
                </a:lnTo>
                <a:lnTo>
                  <a:pt x="142875" y="0"/>
                </a:lnTo>
                <a:lnTo>
                  <a:pt x="97632" y="0"/>
                </a:lnTo>
                <a:lnTo>
                  <a:pt x="64294" y="4763"/>
                </a:lnTo>
                <a:lnTo>
                  <a:pt x="38100" y="4763"/>
                </a:lnTo>
                <a:lnTo>
                  <a:pt x="14288" y="9525"/>
                </a:lnTo>
                <a:lnTo>
                  <a:pt x="2382" y="16669"/>
                </a:lnTo>
                <a:lnTo>
                  <a:pt x="0" y="28575"/>
                </a:lnTo>
                <a:lnTo>
                  <a:pt x="7144" y="42863"/>
                </a:lnTo>
                <a:lnTo>
                  <a:pt x="28575" y="61913"/>
                </a:lnTo>
                <a:lnTo>
                  <a:pt x="69057" y="95250"/>
                </a:lnTo>
                <a:lnTo>
                  <a:pt x="102394" y="128588"/>
                </a:lnTo>
                <a:lnTo>
                  <a:pt x="142875" y="188119"/>
                </a:lnTo>
                <a:lnTo>
                  <a:pt x="169069" y="238125"/>
                </a:lnTo>
                <a:lnTo>
                  <a:pt x="200025" y="326231"/>
                </a:lnTo>
                <a:lnTo>
                  <a:pt x="219075" y="407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970F6A6D-EEFB-4CE8-85C9-4A82AE0F75E3}"/>
              </a:ext>
            </a:extLst>
          </p:cNvPr>
          <p:cNvSpPr/>
          <p:nvPr/>
        </p:nvSpPr>
        <p:spPr>
          <a:xfrm>
            <a:off x="5272088" y="1554163"/>
            <a:ext cx="508000" cy="1139825"/>
          </a:xfrm>
          <a:custGeom>
            <a:avLst/>
            <a:gdLst>
              <a:gd name="connsiteX0" fmla="*/ 278606 w 507206"/>
              <a:gd name="connsiteY0" fmla="*/ 728663 h 1138238"/>
              <a:gd name="connsiteX1" fmla="*/ 176212 w 507206"/>
              <a:gd name="connsiteY1" fmla="*/ 923925 h 1138238"/>
              <a:gd name="connsiteX2" fmla="*/ 66675 w 507206"/>
              <a:gd name="connsiteY2" fmla="*/ 1138238 h 1138238"/>
              <a:gd name="connsiteX3" fmla="*/ 0 w 507206"/>
              <a:gd name="connsiteY3" fmla="*/ 1081088 h 1138238"/>
              <a:gd name="connsiteX4" fmla="*/ 14287 w 507206"/>
              <a:gd name="connsiteY4" fmla="*/ 1002507 h 1138238"/>
              <a:gd name="connsiteX5" fmla="*/ 45243 w 507206"/>
              <a:gd name="connsiteY5" fmla="*/ 873919 h 1138238"/>
              <a:gd name="connsiteX6" fmla="*/ 85725 w 507206"/>
              <a:gd name="connsiteY6" fmla="*/ 716757 h 1138238"/>
              <a:gd name="connsiteX7" fmla="*/ 102393 w 507206"/>
              <a:gd name="connsiteY7" fmla="*/ 645319 h 1138238"/>
              <a:gd name="connsiteX8" fmla="*/ 159543 w 507206"/>
              <a:gd name="connsiteY8" fmla="*/ 404813 h 1138238"/>
              <a:gd name="connsiteX9" fmla="*/ 180975 w 507206"/>
              <a:gd name="connsiteY9" fmla="*/ 321469 h 1138238"/>
              <a:gd name="connsiteX10" fmla="*/ 185737 w 507206"/>
              <a:gd name="connsiteY10" fmla="*/ 297657 h 1138238"/>
              <a:gd name="connsiteX11" fmla="*/ 190500 w 507206"/>
              <a:gd name="connsiteY11" fmla="*/ 276225 h 1138238"/>
              <a:gd name="connsiteX12" fmla="*/ 190500 w 507206"/>
              <a:gd name="connsiteY12" fmla="*/ 252413 h 1138238"/>
              <a:gd name="connsiteX13" fmla="*/ 185737 w 507206"/>
              <a:gd name="connsiteY13" fmla="*/ 223838 h 1138238"/>
              <a:gd name="connsiteX14" fmla="*/ 178593 w 507206"/>
              <a:gd name="connsiteY14" fmla="*/ 200025 h 1138238"/>
              <a:gd name="connsiteX15" fmla="*/ 171450 w 507206"/>
              <a:gd name="connsiteY15" fmla="*/ 176213 h 1138238"/>
              <a:gd name="connsiteX16" fmla="*/ 157162 w 507206"/>
              <a:gd name="connsiteY16" fmla="*/ 150019 h 1138238"/>
              <a:gd name="connsiteX17" fmla="*/ 126206 w 507206"/>
              <a:gd name="connsiteY17" fmla="*/ 114300 h 1138238"/>
              <a:gd name="connsiteX18" fmla="*/ 88106 w 507206"/>
              <a:gd name="connsiteY18" fmla="*/ 78582 h 1138238"/>
              <a:gd name="connsiteX19" fmla="*/ 64293 w 507206"/>
              <a:gd name="connsiteY19" fmla="*/ 57150 h 1138238"/>
              <a:gd name="connsiteX20" fmla="*/ 52387 w 507206"/>
              <a:gd name="connsiteY20" fmla="*/ 38100 h 1138238"/>
              <a:gd name="connsiteX21" fmla="*/ 47625 w 507206"/>
              <a:gd name="connsiteY21" fmla="*/ 21432 h 1138238"/>
              <a:gd name="connsiteX22" fmla="*/ 50006 w 507206"/>
              <a:gd name="connsiteY22" fmla="*/ 9525 h 1138238"/>
              <a:gd name="connsiteX23" fmla="*/ 66675 w 507206"/>
              <a:gd name="connsiteY23" fmla="*/ 2382 h 1138238"/>
              <a:gd name="connsiteX24" fmla="*/ 107156 w 507206"/>
              <a:gd name="connsiteY24" fmla="*/ 0 h 1138238"/>
              <a:gd name="connsiteX25" fmla="*/ 173831 w 507206"/>
              <a:gd name="connsiteY25" fmla="*/ 19050 h 1138238"/>
              <a:gd name="connsiteX26" fmla="*/ 297656 w 507206"/>
              <a:gd name="connsiteY26" fmla="*/ 61913 h 1138238"/>
              <a:gd name="connsiteX27" fmla="*/ 381000 w 507206"/>
              <a:gd name="connsiteY27" fmla="*/ 100013 h 1138238"/>
              <a:gd name="connsiteX28" fmla="*/ 414337 w 507206"/>
              <a:gd name="connsiteY28" fmla="*/ 121444 h 1138238"/>
              <a:gd name="connsiteX29" fmla="*/ 445293 w 507206"/>
              <a:gd name="connsiteY29" fmla="*/ 145257 h 1138238"/>
              <a:gd name="connsiteX30" fmla="*/ 464343 w 507206"/>
              <a:gd name="connsiteY30" fmla="*/ 164307 h 1138238"/>
              <a:gd name="connsiteX31" fmla="*/ 485775 w 507206"/>
              <a:gd name="connsiteY31" fmla="*/ 190500 h 1138238"/>
              <a:gd name="connsiteX32" fmla="*/ 492918 w 507206"/>
              <a:gd name="connsiteY32" fmla="*/ 202407 h 1138238"/>
              <a:gd name="connsiteX33" fmla="*/ 500062 w 507206"/>
              <a:gd name="connsiteY33" fmla="*/ 219075 h 1138238"/>
              <a:gd name="connsiteX34" fmla="*/ 504825 w 507206"/>
              <a:gd name="connsiteY34" fmla="*/ 238125 h 1138238"/>
              <a:gd name="connsiteX35" fmla="*/ 507206 w 507206"/>
              <a:gd name="connsiteY35" fmla="*/ 257175 h 1138238"/>
              <a:gd name="connsiteX36" fmla="*/ 495300 w 507206"/>
              <a:gd name="connsiteY36" fmla="*/ 285750 h 1138238"/>
              <a:gd name="connsiteX37" fmla="*/ 471487 w 507206"/>
              <a:gd name="connsiteY37" fmla="*/ 314325 h 1138238"/>
              <a:gd name="connsiteX38" fmla="*/ 450056 w 507206"/>
              <a:gd name="connsiteY38" fmla="*/ 340519 h 1138238"/>
              <a:gd name="connsiteX39" fmla="*/ 423862 w 507206"/>
              <a:gd name="connsiteY39" fmla="*/ 388144 h 1138238"/>
              <a:gd name="connsiteX40" fmla="*/ 383381 w 507206"/>
              <a:gd name="connsiteY40" fmla="*/ 485775 h 1138238"/>
              <a:gd name="connsiteX41" fmla="*/ 328612 w 507206"/>
              <a:gd name="connsiteY41" fmla="*/ 635794 h 1138238"/>
              <a:gd name="connsiteX42" fmla="*/ 278606 w 507206"/>
              <a:gd name="connsiteY42" fmla="*/ 728663 h 113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7206" h="1138238">
                <a:moveTo>
                  <a:pt x="278606" y="728663"/>
                </a:moveTo>
                <a:lnTo>
                  <a:pt x="176212" y="923925"/>
                </a:lnTo>
                <a:lnTo>
                  <a:pt x="66675" y="1138238"/>
                </a:lnTo>
                <a:lnTo>
                  <a:pt x="0" y="1081088"/>
                </a:lnTo>
                <a:lnTo>
                  <a:pt x="14287" y="1002507"/>
                </a:lnTo>
                <a:lnTo>
                  <a:pt x="45243" y="873919"/>
                </a:lnTo>
                <a:lnTo>
                  <a:pt x="85725" y="716757"/>
                </a:lnTo>
                <a:lnTo>
                  <a:pt x="102393" y="645319"/>
                </a:lnTo>
                <a:lnTo>
                  <a:pt x="159543" y="404813"/>
                </a:lnTo>
                <a:lnTo>
                  <a:pt x="180975" y="321469"/>
                </a:lnTo>
                <a:lnTo>
                  <a:pt x="185737" y="297657"/>
                </a:lnTo>
                <a:lnTo>
                  <a:pt x="190500" y="276225"/>
                </a:lnTo>
                <a:lnTo>
                  <a:pt x="190500" y="252413"/>
                </a:lnTo>
                <a:lnTo>
                  <a:pt x="185737" y="223838"/>
                </a:lnTo>
                <a:lnTo>
                  <a:pt x="178593" y="200025"/>
                </a:lnTo>
                <a:lnTo>
                  <a:pt x="171450" y="176213"/>
                </a:lnTo>
                <a:lnTo>
                  <a:pt x="157162" y="150019"/>
                </a:lnTo>
                <a:lnTo>
                  <a:pt x="126206" y="114300"/>
                </a:lnTo>
                <a:lnTo>
                  <a:pt x="88106" y="78582"/>
                </a:lnTo>
                <a:lnTo>
                  <a:pt x="64293" y="57150"/>
                </a:lnTo>
                <a:lnTo>
                  <a:pt x="52387" y="38100"/>
                </a:lnTo>
                <a:lnTo>
                  <a:pt x="47625" y="21432"/>
                </a:lnTo>
                <a:lnTo>
                  <a:pt x="50006" y="9525"/>
                </a:lnTo>
                <a:lnTo>
                  <a:pt x="66675" y="2382"/>
                </a:lnTo>
                <a:lnTo>
                  <a:pt x="107156" y="0"/>
                </a:lnTo>
                <a:lnTo>
                  <a:pt x="173831" y="19050"/>
                </a:lnTo>
                <a:lnTo>
                  <a:pt x="297656" y="61913"/>
                </a:lnTo>
                <a:lnTo>
                  <a:pt x="381000" y="100013"/>
                </a:lnTo>
                <a:lnTo>
                  <a:pt x="414337" y="121444"/>
                </a:lnTo>
                <a:lnTo>
                  <a:pt x="445293" y="145257"/>
                </a:lnTo>
                <a:lnTo>
                  <a:pt x="464343" y="164307"/>
                </a:lnTo>
                <a:lnTo>
                  <a:pt x="485775" y="190500"/>
                </a:lnTo>
                <a:lnTo>
                  <a:pt x="492918" y="202407"/>
                </a:lnTo>
                <a:lnTo>
                  <a:pt x="500062" y="219075"/>
                </a:lnTo>
                <a:lnTo>
                  <a:pt x="504825" y="238125"/>
                </a:lnTo>
                <a:lnTo>
                  <a:pt x="507206" y="257175"/>
                </a:lnTo>
                <a:lnTo>
                  <a:pt x="495300" y="285750"/>
                </a:lnTo>
                <a:lnTo>
                  <a:pt x="471487" y="314325"/>
                </a:lnTo>
                <a:lnTo>
                  <a:pt x="450056" y="340519"/>
                </a:lnTo>
                <a:lnTo>
                  <a:pt x="423862" y="388144"/>
                </a:lnTo>
                <a:lnTo>
                  <a:pt x="383381" y="485775"/>
                </a:lnTo>
                <a:lnTo>
                  <a:pt x="328612" y="635794"/>
                </a:lnTo>
                <a:lnTo>
                  <a:pt x="278606" y="7286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F16157E2-4F2F-47A3-9C07-40E048D3532D}"/>
              </a:ext>
            </a:extLst>
          </p:cNvPr>
          <p:cNvSpPr/>
          <p:nvPr/>
        </p:nvSpPr>
        <p:spPr>
          <a:xfrm rot="16200000">
            <a:off x="1686719" y="3893344"/>
            <a:ext cx="2822575" cy="798513"/>
          </a:xfrm>
          <a:custGeom>
            <a:avLst/>
            <a:gdLst>
              <a:gd name="connsiteX0" fmla="*/ 1662112 w 2821781"/>
              <a:gd name="connsiteY0" fmla="*/ 557212 h 797718"/>
              <a:gd name="connsiteX1" fmla="*/ 1826419 w 2821781"/>
              <a:gd name="connsiteY1" fmla="*/ 564356 h 797718"/>
              <a:gd name="connsiteX2" fmla="*/ 1983581 w 2821781"/>
              <a:gd name="connsiteY2" fmla="*/ 571500 h 797718"/>
              <a:gd name="connsiteX3" fmla="*/ 2174081 w 2821781"/>
              <a:gd name="connsiteY3" fmla="*/ 573881 h 797718"/>
              <a:gd name="connsiteX4" fmla="*/ 2378869 w 2821781"/>
              <a:gd name="connsiteY4" fmla="*/ 571500 h 797718"/>
              <a:gd name="connsiteX5" fmla="*/ 2424112 w 2821781"/>
              <a:gd name="connsiteY5" fmla="*/ 569118 h 797718"/>
              <a:gd name="connsiteX6" fmla="*/ 2464594 w 2821781"/>
              <a:gd name="connsiteY6" fmla="*/ 559593 h 797718"/>
              <a:gd name="connsiteX7" fmla="*/ 2512219 w 2821781"/>
              <a:gd name="connsiteY7" fmla="*/ 540543 h 797718"/>
              <a:gd name="connsiteX8" fmla="*/ 2559844 w 2821781"/>
              <a:gd name="connsiteY8" fmla="*/ 511968 h 797718"/>
              <a:gd name="connsiteX9" fmla="*/ 2619375 w 2821781"/>
              <a:gd name="connsiteY9" fmla="*/ 466725 h 797718"/>
              <a:gd name="connsiteX10" fmla="*/ 2681287 w 2821781"/>
              <a:gd name="connsiteY10" fmla="*/ 404812 h 797718"/>
              <a:gd name="connsiteX11" fmla="*/ 2747962 w 2821781"/>
              <a:gd name="connsiteY11" fmla="*/ 326231 h 797718"/>
              <a:gd name="connsiteX12" fmla="*/ 2764631 w 2821781"/>
              <a:gd name="connsiteY12" fmla="*/ 304800 h 797718"/>
              <a:gd name="connsiteX13" fmla="*/ 2788444 w 2821781"/>
              <a:gd name="connsiteY13" fmla="*/ 292893 h 797718"/>
              <a:gd name="connsiteX14" fmla="*/ 2802731 w 2821781"/>
              <a:gd name="connsiteY14" fmla="*/ 288131 h 797718"/>
              <a:gd name="connsiteX15" fmla="*/ 2814637 w 2821781"/>
              <a:gd name="connsiteY15" fmla="*/ 288131 h 797718"/>
              <a:gd name="connsiteX16" fmla="*/ 2819400 w 2821781"/>
              <a:gd name="connsiteY16" fmla="*/ 292893 h 797718"/>
              <a:gd name="connsiteX17" fmla="*/ 2821781 w 2821781"/>
              <a:gd name="connsiteY17" fmla="*/ 300037 h 797718"/>
              <a:gd name="connsiteX18" fmla="*/ 2821781 w 2821781"/>
              <a:gd name="connsiteY18" fmla="*/ 316706 h 797718"/>
              <a:gd name="connsiteX19" fmla="*/ 2800350 w 2821781"/>
              <a:gd name="connsiteY19" fmla="*/ 376237 h 797718"/>
              <a:gd name="connsiteX20" fmla="*/ 2774156 w 2821781"/>
              <a:gd name="connsiteY20" fmla="*/ 450056 h 797718"/>
              <a:gd name="connsiteX21" fmla="*/ 2731294 w 2821781"/>
              <a:gd name="connsiteY21" fmla="*/ 566737 h 797718"/>
              <a:gd name="connsiteX22" fmla="*/ 2686050 w 2821781"/>
              <a:gd name="connsiteY22" fmla="*/ 683418 h 797718"/>
              <a:gd name="connsiteX23" fmla="*/ 2647950 w 2821781"/>
              <a:gd name="connsiteY23" fmla="*/ 776287 h 797718"/>
              <a:gd name="connsiteX24" fmla="*/ 2493169 w 2821781"/>
              <a:gd name="connsiteY24" fmla="*/ 766762 h 797718"/>
              <a:gd name="connsiteX25" fmla="*/ 2419350 w 2821781"/>
              <a:gd name="connsiteY25" fmla="*/ 792956 h 797718"/>
              <a:gd name="connsiteX26" fmla="*/ 2393156 w 2821781"/>
              <a:gd name="connsiteY26" fmla="*/ 797718 h 797718"/>
              <a:gd name="connsiteX27" fmla="*/ 2314575 w 2821781"/>
              <a:gd name="connsiteY27" fmla="*/ 797718 h 797718"/>
              <a:gd name="connsiteX28" fmla="*/ 2102644 w 2821781"/>
              <a:gd name="connsiteY28" fmla="*/ 792956 h 797718"/>
              <a:gd name="connsiteX29" fmla="*/ 1971675 w 2821781"/>
              <a:gd name="connsiteY29" fmla="*/ 788193 h 797718"/>
              <a:gd name="connsiteX30" fmla="*/ 1793081 w 2821781"/>
              <a:gd name="connsiteY30" fmla="*/ 778668 h 797718"/>
              <a:gd name="connsiteX31" fmla="*/ 1612106 w 2821781"/>
              <a:gd name="connsiteY31" fmla="*/ 766762 h 797718"/>
              <a:gd name="connsiteX32" fmla="*/ 1481137 w 2821781"/>
              <a:gd name="connsiteY32" fmla="*/ 752475 h 797718"/>
              <a:gd name="connsiteX33" fmla="*/ 1359694 w 2821781"/>
              <a:gd name="connsiteY33" fmla="*/ 735806 h 797718"/>
              <a:gd name="connsiteX34" fmla="*/ 1231106 w 2821781"/>
              <a:gd name="connsiteY34" fmla="*/ 711993 h 797718"/>
              <a:gd name="connsiteX35" fmla="*/ 1116806 w 2821781"/>
              <a:gd name="connsiteY35" fmla="*/ 685800 h 797718"/>
              <a:gd name="connsiteX36" fmla="*/ 1009650 w 2821781"/>
              <a:gd name="connsiteY36" fmla="*/ 652462 h 797718"/>
              <a:gd name="connsiteX37" fmla="*/ 935831 w 2821781"/>
              <a:gd name="connsiteY37" fmla="*/ 619125 h 797718"/>
              <a:gd name="connsiteX38" fmla="*/ 862012 w 2821781"/>
              <a:gd name="connsiteY38" fmla="*/ 592931 h 797718"/>
              <a:gd name="connsiteX39" fmla="*/ 742950 w 2821781"/>
              <a:gd name="connsiteY39" fmla="*/ 545306 h 797718"/>
              <a:gd name="connsiteX40" fmla="*/ 661987 w 2821781"/>
              <a:gd name="connsiteY40" fmla="*/ 507206 h 797718"/>
              <a:gd name="connsiteX41" fmla="*/ 581025 w 2821781"/>
              <a:gd name="connsiteY41" fmla="*/ 464343 h 797718"/>
              <a:gd name="connsiteX42" fmla="*/ 447675 w 2821781"/>
              <a:gd name="connsiteY42" fmla="*/ 383381 h 797718"/>
              <a:gd name="connsiteX43" fmla="*/ 350044 w 2821781"/>
              <a:gd name="connsiteY43" fmla="*/ 319087 h 797718"/>
              <a:gd name="connsiteX44" fmla="*/ 264319 w 2821781"/>
              <a:gd name="connsiteY44" fmla="*/ 257175 h 797718"/>
              <a:gd name="connsiteX45" fmla="*/ 183356 w 2821781"/>
              <a:gd name="connsiteY45" fmla="*/ 197643 h 797718"/>
              <a:gd name="connsiteX46" fmla="*/ 80962 w 2821781"/>
              <a:gd name="connsiteY46" fmla="*/ 116681 h 797718"/>
              <a:gd name="connsiteX47" fmla="*/ 21431 w 2821781"/>
              <a:gd name="connsiteY47" fmla="*/ 66675 h 797718"/>
              <a:gd name="connsiteX48" fmla="*/ 4762 w 2821781"/>
              <a:gd name="connsiteY48" fmla="*/ 40481 h 797718"/>
              <a:gd name="connsiteX49" fmla="*/ 0 w 2821781"/>
              <a:gd name="connsiteY49" fmla="*/ 21431 h 797718"/>
              <a:gd name="connsiteX50" fmla="*/ 2381 w 2821781"/>
              <a:gd name="connsiteY50" fmla="*/ 7143 h 797718"/>
              <a:gd name="connsiteX51" fmla="*/ 7144 w 2821781"/>
              <a:gd name="connsiteY51" fmla="*/ 2381 h 797718"/>
              <a:gd name="connsiteX52" fmla="*/ 14287 w 2821781"/>
              <a:gd name="connsiteY52" fmla="*/ 0 h 797718"/>
              <a:gd name="connsiteX53" fmla="*/ 30956 w 2821781"/>
              <a:gd name="connsiteY53" fmla="*/ 0 h 797718"/>
              <a:gd name="connsiteX54" fmla="*/ 54769 w 2821781"/>
              <a:gd name="connsiteY54" fmla="*/ 7143 h 797718"/>
              <a:gd name="connsiteX55" fmla="*/ 78581 w 2821781"/>
              <a:gd name="connsiteY55" fmla="*/ 23812 h 797718"/>
              <a:gd name="connsiteX56" fmla="*/ 173831 w 2821781"/>
              <a:gd name="connsiteY56" fmla="*/ 92868 h 797718"/>
              <a:gd name="connsiteX57" fmla="*/ 314325 w 2821781"/>
              <a:gd name="connsiteY57" fmla="*/ 176212 h 797718"/>
              <a:gd name="connsiteX58" fmla="*/ 402431 w 2821781"/>
              <a:gd name="connsiteY58" fmla="*/ 228600 h 797718"/>
              <a:gd name="connsiteX59" fmla="*/ 516731 w 2821781"/>
              <a:gd name="connsiteY59" fmla="*/ 285750 h 797718"/>
              <a:gd name="connsiteX60" fmla="*/ 669131 w 2821781"/>
              <a:gd name="connsiteY60" fmla="*/ 350043 h 797718"/>
              <a:gd name="connsiteX61" fmla="*/ 866775 w 2821781"/>
              <a:gd name="connsiteY61" fmla="*/ 416718 h 797718"/>
              <a:gd name="connsiteX62" fmla="*/ 1045369 w 2821781"/>
              <a:gd name="connsiteY62" fmla="*/ 466725 h 797718"/>
              <a:gd name="connsiteX63" fmla="*/ 1181100 w 2821781"/>
              <a:gd name="connsiteY63" fmla="*/ 497681 h 797718"/>
              <a:gd name="connsiteX64" fmla="*/ 1340644 w 2821781"/>
              <a:gd name="connsiteY64" fmla="*/ 523875 h 797718"/>
              <a:gd name="connsiteX65" fmla="*/ 1469231 w 2821781"/>
              <a:gd name="connsiteY65" fmla="*/ 538162 h 797718"/>
              <a:gd name="connsiteX66" fmla="*/ 1662112 w 2821781"/>
              <a:gd name="connsiteY66" fmla="*/ 557212 h 79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821781" h="797718">
                <a:moveTo>
                  <a:pt x="1662112" y="557212"/>
                </a:moveTo>
                <a:lnTo>
                  <a:pt x="1826419" y="564356"/>
                </a:lnTo>
                <a:lnTo>
                  <a:pt x="1983581" y="571500"/>
                </a:lnTo>
                <a:lnTo>
                  <a:pt x="2174081" y="573881"/>
                </a:lnTo>
                <a:lnTo>
                  <a:pt x="2378869" y="571500"/>
                </a:lnTo>
                <a:lnTo>
                  <a:pt x="2424112" y="569118"/>
                </a:lnTo>
                <a:lnTo>
                  <a:pt x="2464594" y="559593"/>
                </a:lnTo>
                <a:lnTo>
                  <a:pt x="2512219" y="540543"/>
                </a:lnTo>
                <a:lnTo>
                  <a:pt x="2559844" y="511968"/>
                </a:lnTo>
                <a:lnTo>
                  <a:pt x="2619375" y="466725"/>
                </a:lnTo>
                <a:lnTo>
                  <a:pt x="2681287" y="404812"/>
                </a:lnTo>
                <a:lnTo>
                  <a:pt x="2747962" y="326231"/>
                </a:lnTo>
                <a:lnTo>
                  <a:pt x="2764631" y="304800"/>
                </a:lnTo>
                <a:lnTo>
                  <a:pt x="2788444" y="292893"/>
                </a:lnTo>
                <a:lnTo>
                  <a:pt x="2802731" y="288131"/>
                </a:lnTo>
                <a:lnTo>
                  <a:pt x="2814637" y="288131"/>
                </a:lnTo>
                <a:lnTo>
                  <a:pt x="2819400" y="292893"/>
                </a:lnTo>
                <a:lnTo>
                  <a:pt x="2821781" y="300037"/>
                </a:lnTo>
                <a:lnTo>
                  <a:pt x="2821781" y="316706"/>
                </a:lnTo>
                <a:lnTo>
                  <a:pt x="2800350" y="376237"/>
                </a:lnTo>
                <a:lnTo>
                  <a:pt x="2774156" y="450056"/>
                </a:lnTo>
                <a:lnTo>
                  <a:pt x="2731294" y="566737"/>
                </a:lnTo>
                <a:lnTo>
                  <a:pt x="2686050" y="683418"/>
                </a:lnTo>
                <a:lnTo>
                  <a:pt x="2647950" y="776287"/>
                </a:lnTo>
                <a:lnTo>
                  <a:pt x="2493169" y="766762"/>
                </a:lnTo>
                <a:lnTo>
                  <a:pt x="2419350" y="792956"/>
                </a:lnTo>
                <a:lnTo>
                  <a:pt x="2393156" y="797718"/>
                </a:lnTo>
                <a:lnTo>
                  <a:pt x="2314575" y="797718"/>
                </a:lnTo>
                <a:lnTo>
                  <a:pt x="2102644" y="792956"/>
                </a:lnTo>
                <a:lnTo>
                  <a:pt x="1971675" y="788193"/>
                </a:lnTo>
                <a:lnTo>
                  <a:pt x="1793081" y="778668"/>
                </a:lnTo>
                <a:lnTo>
                  <a:pt x="1612106" y="766762"/>
                </a:lnTo>
                <a:lnTo>
                  <a:pt x="1481137" y="752475"/>
                </a:lnTo>
                <a:lnTo>
                  <a:pt x="1359694" y="735806"/>
                </a:lnTo>
                <a:lnTo>
                  <a:pt x="1231106" y="711993"/>
                </a:lnTo>
                <a:lnTo>
                  <a:pt x="1116806" y="685800"/>
                </a:lnTo>
                <a:lnTo>
                  <a:pt x="1009650" y="652462"/>
                </a:lnTo>
                <a:lnTo>
                  <a:pt x="935831" y="619125"/>
                </a:lnTo>
                <a:lnTo>
                  <a:pt x="862012" y="592931"/>
                </a:lnTo>
                <a:lnTo>
                  <a:pt x="742950" y="545306"/>
                </a:lnTo>
                <a:lnTo>
                  <a:pt x="661987" y="507206"/>
                </a:lnTo>
                <a:lnTo>
                  <a:pt x="581025" y="464343"/>
                </a:lnTo>
                <a:lnTo>
                  <a:pt x="447675" y="383381"/>
                </a:lnTo>
                <a:lnTo>
                  <a:pt x="350044" y="319087"/>
                </a:lnTo>
                <a:lnTo>
                  <a:pt x="264319" y="257175"/>
                </a:lnTo>
                <a:lnTo>
                  <a:pt x="183356" y="197643"/>
                </a:lnTo>
                <a:lnTo>
                  <a:pt x="80962" y="116681"/>
                </a:lnTo>
                <a:lnTo>
                  <a:pt x="21431" y="66675"/>
                </a:lnTo>
                <a:lnTo>
                  <a:pt x="4762" y="40481"/>
                </a:lnTo>
                <a:lnTo>
                  <a:pt x="0" y="21431"/>
                </a:lnTo>
                <a:lnTo>
                  <a:pt x="2381" y="7143"/>
                </a:lnTo>
                <a:lnTo>
                  <a:pt x="7144" y="2381"/>
                </a:lnTo>
                <a:lnTo>
                  <a:pt x="14287" y="0"/>
                </a:lnTo>
                <a:lnTo>
                  <a:pt x="30956" y="0"/>
                </a:lnTo>
                <a:lnTo>
                  <a:pt x="54769" y="7143"/>
                </a:lnTo>
                <a:lnTo>
                  <a:pt x="78581" y="23812"/>
                </a:lnTo>
                <a:lnTo>
                  <a:pt x="173831" y="92868"/>
                </a:lnTo>
                <a:lnTo>
                  <a:pt x="314325" y="176212"/>
                </a:lnTo>
                <a:lnTo>
                  <a:pt x="402431" y="228600"/>
                </a:lnTo>
                <a:lnTo>
                  <a:pt x="516731" y="285750"/>
                </a:lnTo>
                <a:lnTo>
                  <a:pt x="669131" y="350043"/>
                </a:lnTo>
                <a:lnTo>
                  <a:pt x="866775" y="416718"/>
                </a:lnTo>
                <a:lnTo>
                  <a:pt x="1045369" y="466725"/>
                </a:lnTo>
                <a:lnTo>
                  <a:pt x="1181100" y="497681"/>
                </a:lnTo>
                <a:lnTo>
                  <a:pt x="1340644" y="523875"/>
                </a:lnTo>
                <a:lnTo>
                  <a:pt x="1469231" y="538162"/>
                </a:lnTo>
                <a:lnTo>
                  <a:pt x="1662112" y="5572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86E1B4D4-D8BD-43FB-98C2-33C2F978260B}"/>
              </a:ext>
            </a:extLst>
          </p:cNvPr>
          <p:cNvSpPr/>
          <p:nvPr/>
        </p:nvSpPr>
        <p:spPr>
          <a:xfrm>
            <a:off x="3351213" y="2827338"/>
            <a:ext cx="3073400" cy="407987"/>
          </a:xfrm>
          <a:custGeom>
            <a:avLst/>
            <a:gdLst>
              <a:gd name="connsiteX0" fmla="*/ 1953011 w 3073547"/>
              <a:gd name="connsiteY0" fmla="*/ 73997 h 406987"/>
              <a:gd name="connsiteX1" fmla="*/ 1551309 w 3073547"/>
              <a:gd name="connsiteY1" fmla="*/ 108354 h 406987"/>
              <a:gd name="connsiteX2" fmla="*/ 1242104 w 3073547"/>
              <a:gd name="connsiteY2" fmla="*/ 134781 h 406987"/>
              <a:gd name="connsiteX3" fmla="*/ 1012183 w 3073547"/>
              <a:gd name="connsiteY3" fmla="*/ 153281 h 406987"/>
              <a:gd name="connsiteX4" fmla="*/ 763762 w 3073547"/>
              <a:gd name="connsiteY4" fmla="*/ 174423 h 406987"/>
              <a:gd name="connsiteX5" fmla="*/ 531198 w 3073547"/>
              <a:gd name="connsiteY5" fmla="*/ 192922 h 406987"/>
              <a:gd name="connsiteX6" fmla="*/ 322419 w 3073547"/>
              <a:gd name="connsiteY6" fmla="*/ 206136 h 406987"/>
              <a:gd name="connsiteX7" fmla="*/ 124211 w 3073547"/>
              <a:gd name="connsiteY7" fmla="*/ 219350 h 406987"/>
              <a:gd name="connsiteX8" fmla="*/ 0 w 3073547"/>
              <a:gd name="connsiteY8" fmla="*/ 224636 h 406987"/>
              <a:gd name="connsiteX9" fmla="*/ 34356 w 3073547"/>
              <a:gd name="connsiteY9" fmla="*/ 406987 h 406987"/>
              <a:gd name="connsiteX10" fmla="*/ 211422 w 3073547"/>
              <a:gd name="connsiteY10" fmla="*/ 393773 h 406987"/>
              <a:gd name="connsiteX11" fmla="*/ 443986 w 3073547"/>
              <a:gd name="connsiteY11" fmla="*/ 375274 h 406987"/>
              <a:gd name="connsiteX12" fmla="*/ 658051 w 3073547"/>
              <a:gd name="connsiteY12" fmla="*/ 362060 h 406987"/>
              <a:gd name="connsiteX13" fmla="*/ 993683 w 3073547"/>
              <a:gd name="connsiteY13" fmla="*/ 335632 h 406987"/>
              <a:gd name="connsiteX14" fmla="*/ 1260604 w 3073547"/>
              <a:gd name="connsiteY14" fmla="*/ 311847 h 406987"/>
              <a:gd name="connsiteX15" fmla="*/ 1527524 w 3073547"/>
              <a:gd name="connsiteY15" fmla="*/ 290705 h 406987"/>
              <a:gd name="connsiteX16" fmla="*/ 1775945 w 3073547"/>
              <a:gd name="connsiteY16" fmla="*/ 269563 h 406987"/>
              <a:gd name="connsiteX17" fmla="*/ 2045508 w 3073547"/>
              <a:gd name="connsiteY17" fmla="*/ 245778 h 406987"/>
              <a:gd name="connsiteX18" fmla="*/ 2108934 w 3073547"/>
              <a:gd name="connsiteY18" fmla="*/ 243135 h 406987"/>
              <a:gd name="connsiteX19" fmla="*/ 2286000 w 3073547"/>
              <a:gd name="connsiteY19" fmla="*/ 243135 h 406987"/>
              <a:gd name="connsiteX20" fmla="*/ 2420782 w 3073547"/>
              <a:gd name="connsiteY20" fmla="*/ 235207 h 406987"/>
              <a:gd name="connsiteX21" fmla="*/ 2571420 w 3073547"/>
              <a:gd name="connsiteY21" fmla="*/ 232564 h 406987"/>
              <a:gd name="connsiteX22" fmla="*/ 2751128 w 3073547"/>
              <a:gd name="connsiteY22" fmla="*/ 235207 h 406987"/>
              <a:gd name="connsiteX23" fmla="*/ 2901767 w 3073547"/>
              <a:gd name="connsiteY23" fmla="*/ 237849 h 406987"/>
              <a:gd name="connsiteX24" fmla="*/ 2978407 w 3073547"/>
              <a:gd name="connsiteY24" fmla="*/ 243135 h 406987"/>
              <a:gd name="connsiteX25" fmla="*/ 3012763 w 3073547"/>
              <a:gd name="connsiteY25" fmla="*/ 237849 h 406987"/>
              <a:gd name="connsiteX26" fmla="*/ 3039191 w 3073547"/>
              <a:gd name="connsiteY26" fmla="*/ 229921 h 406987"/>
              <a:gd name="connsiteX27" fmla="*/ 3062976 w 3073547"/>
              <a:gd name="connsiteY27" fmla="*/ 216707 h 406987"/>
              <a:gd name="connsiteX28" fmla="*/ 3070904 w 3073547"/>
              <a:gd name="connsiteY28" fmla="*/ 203493 h 406987"/>
              <a:gd name="connsiteX29" fmla="*/ 3073547 w 3073547"/>
              <a:gd name="connsiteY29" fmla="*/ 187637 h 406987"/>
              <a:gd name="connsiteX30" fmla="*/ 3073547 w 3073547"/>
              <a:gd name="connsiteY30" fmla="*/ 174423 h 406987"/>
              <a:gd name="connsiteX31" fmla="*/ 3065619 w 3073547"/>
              <a:gd name="connsiteY31" fmla="*/ 155923 h 406987"/>
              <a:gd name="connsiteX32" fmla="*/ 3052405 w 3073547"/>
              <a:gd name="connsiteY32" fmla="*/ 137424 h 406987"/>
              <a:gd name="connsiteX33" fmla="*/ 3041834 w 3073547"/>
              <a:gd name="connsiteY33" fmla="*/ 124210 h 406987"/>
              <a:gd name="connsiteX34" fmla="*/ 3025977 w 3073547"/>
              <a:gd name="connsiteY34" fmla="*/ 108354 h 406987"/>
              <a:gd name="connsiteX35" fmla="*/ 3004835 w 3073547"/>
              <a:gd name="connsiteY35" fmla="*/ 89854 h 406987"/>
              <a:gd name="connsiteX36" fmla="*/ 2962550 w 3073547"/>
              <a:gd name="connsiteY36" fmla="*/ 60784 h 406987"/>
              <a:gd name="connsiteX37" fmla="*/ 2907052 w 3073547"/>
              <a:gd name="connsiteY37" fmla="*/ 34356 h 406987"/>
              <a:gd name="connsiteX38" fmla="*/ 2854197 w 3073547"/>
              <a:gd name="connsiteY38" fmla="*/ 21142 h 406987"/>
              <a:gd name="connsiteX39" fmla="*/ 2751128 w 3073547"/>
              <a:gd name="connsiteY39" fmla="*/ 0 h 406987"/>
              <a:gd name="connsiteX40" fmla="*/ 2722058 w 3073547"/>
              <a:gd name="connsiteY40" fmla="*/ 0 h 406987"/>
              <a:gd name="connsiteX41" fmla="*/ 2653346 w 3073547"/>
              <a:gd name="connsiteY41" fmla="*/ 18499 h 406987"/>
              <a:gd name="connsiteX42" fmla="*/ 2552920 w 3073547"/>
              <a:gd name="connsiteY42" fmla="*/ 34356 h 406987"/>
              <a:gd name="connsiteX43" fmla="*/ 2420782 w 3073547"/>
              <a:gd name="connsiteY43" fmla="*/ 52855 h 406987"/>
              <a:gd name="connsiteX44" fmla="*/ 2286000 w 3073547"/>
              <a:gd name="connsiteY44" fmla="*/ 68712 h 406987"/>
              <a:gd name="connsiteX45" fmla="*/ 2064007 w 3073547"/>
              <a:gd name="connsiteY45" fmla="*/ 63426 h 406987"/>
              <a:gd name="connsiteX46" fmla="*/ 1953011 w 3073547"/>
              <a:gd name="connsiteY46" fmla="*/ 73997 h 40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073547" h="406987">
                <a:moveTo>
                  <a:pt x="1953011" y="73997"/>
                </a:moveTo>
                <a:lnTo>
                  <a:pt x="1551309" y="108354"/>
                </a:lnTo>
                <a:lnTo>
                  <a:pt x="1242104" y="134781"/>
                </a:lnTo>
                <a:lnTo>
                  <a:pt x="1012183" y="153281"/>
                </a:lnTo>
                <a:lnTo>
                  <a:pt x="763762" y="174423"/>
                </a:lnTo>
                <a:lnTo>
                  <a:pt x="531198" y="192922"/>
                </a:lnTo>
                <a:lnTo>
                  <a:pt x="322419" y="206136"/>
                </a:lnTo>
                <a:lnTo>
                  <a:pt x="124211" y="219350"/>
                </a:lnTo>
                <a:lnTo>
                  <a:pt x="0" y="224636"/>
                </a:lnTo>
                <a:lnTo>
                  <a:pt x="34356" y="406987"/>
                </a:lnTo>
                <a:lnTo>
                  <a:pt x="211422" y="393773"/>
                </a:lnTo>
                <a:lnTo>
                  <a:pt x="443986" y="375274"/>
                </a:lnTo>
                <a:lnTo>
                  <a:pt x="658051" y="362060"/>
                </a:lnTo>
                <a:lnTo>
                  <a:pt x="993683" y="335632"/>
                </a:lnTo>
                <a:lnTo>
                  <a:pt x="1260604" y="311847"/>
                </a:lnTo>
                <a:lnTo>
                  <a:pt x="1527524" y="290705"/>
                </a:lnTo>
                <a:lnTo>
                  <a:pt x="1775945" y="269563"/>
                </a:lnTo>
                <a:lnTo>
                  <a:pt x="2045508" y="245778"/>
                </a:lnTo>
                <a:lnTo>
                  <a:pt x="2108934" y="243135"/>
                </a:lnTo>
                <a:lnTo>
                  <a:pt x="2286000" y="243135"/>
                </a:lnTo>
                <a:lnTo>
                  <a:pt x="2420782" y="235207"/>
                </a:lnTo>
                <a:lnTo>
                  <a:pt x="2571420" y="232564"/>
                </a:lnTo>
                <a:lnTo>
                  <a:pt x="2751128" y="235207"/>
                </a:lnTo>
                <a:lnTo>
                  <a:pt x="2901767" y="237849"/>
                </a:lnTo>
                <a:lnTo>
                  <a:pt x="2978407" y="243135"/>
                </a:lnTo>
                <a:lnTo>
                  <a:pt x="3012763" y="237849"/>
                </a:lnTo>
                <a:lnTo>
                  <a:pt x="3039191" y="229921"/>
                </a:lnTo>
                <a:lnTo>
                  <a:pt x="3062976" y="216707"/>
                </a:lnTo>
                <a:lnTo>
                  <a:pt x="3070904" y="203493"/>
                </a:lnTo>
                <a:lnTo>
                  <a:pt x="3073547" y="187637"/>
                </a:lnTo>
                <a:lnTo>
                  <a:pt x="3073547" y="174423"/>
                </a:lnTo>
                <a:lnTo>
                  <a:pt x="3065619" y="155923"/>
                </a:lnTo>
                <a:lnTo>
                  <a:pt x="3052405" y="137424"/>
                </a:lnTo>
                <a:lnTo>
                  <a:pt x="3041834" y="124210"/>
                </a:lnTo>
                <a:lnTo>
                  <a:pt x="3025977" y="108354"/>
                </a:lnTo>
                <a:lnTo>
                  <a:pt x="3004835" y="89854"/>
                </a:lnTo>
                <a:lnTo>
                  <a:pt x="2962550" y="60784"/>
                </a:lnTo>
                <a:lnTo>
                  <a:pt x="2907052" y="34356"/>
                </a:lnTo>
                <a:lnTo>
                  <a:pt x="2854197" y="21142"/>
                </a:lnTo>
                <a:lnTo>
                  <a:pt x="2751128" y="0"/>
                </a:lnTo>
                <a:lnTo>
                  <a:pt x="2722058" y="0"/>
                </a:lnTo>
                <a:lnTo>
                  <a:pt x="2653346" y="18499"/>
                </a:lnTo>
                <a:lnTo>
                  <a:pt x="2552920" y="34356"/>
                </a:lnTo>
                <a:lnTo>
                  <a:pt x="2420782" y="52855"/>
                </a:lnTo>
                <a:lnTo>
                  <a:pt x="2286000" y="68712"/>
                </a:lnTo>
                <a:lnTo>
                  <a:pt x="2064007" y="63426"/>
                </a:lnTo>
                <a:lnTo>
                  <a:pt x="1953011" y="7399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B1113569-A9E6-4F19-81D1-3EE3313192E4}"/>
              </a:ext>
            </a:extLst>
          </p:cNvPr>
          <p:cNvSpPr/>
          <p:nvPr/>
        </p:nvSpPr>
        <p:spPr>
          <a:xfrm rot="16200000">
            <a:off x="2690812" y="4449763"/>
            <a:ext cx="2352675" cy="374650"/>
          </a:xfrm>
          <a:custGeom>
            <a:avLst/>
            <a:gdLst>
              <a:gd name="connsiteX0" fmla="*/ 1700213 w 2352675"/>
              <a:gd name="connsiteY0" fmla="*/ 195262 h 373856"/>
              <a:gd name="connsiteX1" fmla="*/ 1583532 w 2352675"/>
              <a:gd name="connsiteY1" fmla="*/ 195262 h 373856"/>
              <a:gd name="connsiteX2" fmla="*/ 1395413 w 2352675"/>
              <a:gd name="connsiteY2" fmla="*/ 195262 h 373856"/>
              <a:gd name="connsiteX3" fmla="*/ 1262063 w 2352675"/>
              <a:gd name="connsiteY3" fmla="*/ 195262 h 373856"/>
              <a:gd name="connsiteX4" fmla="*/ 1123950 w 2352675"/>
              <a:gd name="connsiteY4" fmla="*/ 192881 h 373856"/>
              <a:gd name="connsiteX5" fmla="*/ 1038225 w 2352675"/>
              <a:gd name="connsiteY5" fmla="*/ 188118 h 373856"/>
              <a:gd name="connsiteX6" fmla="*/ 938213 w 2352675"/>
              <a:gd name="connsiteY6" fmla="*/ 180975 h 373856"/>
              <a:gd name="connsiteX7" fmla="*/ 845344 w 2352675"/>
              <a:gd name="connsiteY7" fmla="*/ 173831 h 373856"/>
              <a:gd name="connsiteX8" fmla="*/ 754857 w 2352675"/>
              <a:gd name="connsiteY8" fmla="*/ 164306 h 373856"/>
              <a:gd name="connsiteX9" fmla="*/ 669132 w 2352675"/>
              <a:gd name="connsiteY9" fmla="*/ 152400 h 373856"/>
              <a:gd name="connsiteX10" fmla="*/ 595313 w 2352675"/>
              <a:gd name="connsiteY10" fmla="*/ 140493 h 373856"/>
              <a:gd name="connsiteX11" fmla="*/ 519113 w 2352675"/>
              <a:gd name="connsiteY11" fmla="*/ 123825 h 373856"/>
              <a:gd name="connsiteX12" fmla="*/ 431007 w 2352675"/>
              <a:gd name="connsiteY12" fmla="*/ 100012 h 373856"/>
              <a:gd name="connsiteX13" fmla="*/ 342900 w 2352675"/>
              <a:gd name="connsiteY13" fmla="*/ 73818 h 373856"/>
              <a:gd name="connsiteX14" fmla="*/ 311944 w 2352675"/>
              <a:gd name="connsiteY14" fmla="*/ 64293 h 373856"/>
              <a:gd name="connsiteX15" fmla="*/ 297657 w 2352675"/>
              <a:gd name="connsiteY15" fmla="*/ 61912 h 373856"/>
              <a:gd name="connsiteX16" fmla="*/ 240507 w 2352675"/>
              <a:gd name="connsiteY16" fmla="*/ 71437 h 373856"/>
              <a:gd name="connsiteX17" fmla="*/ 154782 w 2352675"/>
              <a:gd name="connsiteY17" fmla="*/ 88106 h 373856"/>
              <a:gd name="connsiteX18" fmla="*/ 92869 w 2352675"/>
              <a:gd name="connsiteY18" fmla="*/ 102393 h 373856"/>
              <a:gd name="connsiteX19" fmla="*/ 52388 w 2352675"/>
              <a:gd name="connsiteY19" fmla="*/ 116681 h 373856"/>
              <a:gd name="connsiteX20" fmla="*/ 30957 w 2352675"/>
              <a:gd name="connsiteY20" fmla="*/ 128587 h 373856"/>
              <a:gd name="connsiteX21" fmla="*/ 14288 w 2352675"/>
              <a:gd name="connsiteY21" fmla="*/ 142875 h 373856"/>
              <a:gd name="connsiteX22" fmla="*/ 4763 w 2352675"/>
              <a:gd name="connsiteY22" fmla="*/ 157162 h 373856"/>
              <a:gd name="connsiteX23" fmla="*/ 0 w 2352675"/>
              <a:gd name="connsiteY23" fmla="*/ 173831 h 373856"/>
              <a:gd name="connsiteX24" fmla="*/ 4763 w 2352675"/>
              <a:gd name="connsiteY24" fmla="*/ 195262 h 373856"/>
              <a:gd name="connsiteX25" fmla="*/ 21432 w 2352675"/>
              <a:gd name="connsiteY25" fmla="*/ 221456 h 373856"/>
              <a:gd name="connsiteX26" fmla="*/ 45244 w 2352675"/>
              <a:gd name="connsiteY26" fmla="*/ 247650 h 373856"/>
              <a:gd name="connsiteX27" fmla="*/ 73819 w 2352675"/>
              <a:gd name="connsiteY27" fmla="*/ 269081 h 373856"/>
              <a:gd name="connsiteX28" fmla="*/ 119063 w 2352675"/>
              <a:gd name="connsiteY28" fmla="*/ 292893 h 373856"/>
              <a:gd name="connsiteX29" fmla="*/ 166688 w 2352675"/>
              <a:gd name="connsiteY29" fmla="*/ 311943 h 373856"/>
              <a:gd name="connsiteX30" fmla="*/ 235744 w 2352675"/>
              <a:gd name="connsiteY30" fmla="*/ 330993 h 373856"/>
              <a:gd name="connsiteX31" fmla="*/ 376238 w 2352675"/>
              <a:gd name="connsiteY31" fmla="*/ 330993 h 373856"/>
              <a:gd name="connsiteX32" fmla="*/ 561975 w 2352675"/>
              <a:gd name="connsiteY32" fmla="*/ 345281 h 373856"/>
              <a:gd name="connsiteX33" fmla="*/ 716757 w 2352675"/>
              <a:gd name="connsiteY33" fmla="*/ 359568 h 373856"/>
              <a:gd name="connsiteX34" fmla="*/ 885825 w 2352675"/>
              <a:gd name="connsiteY34" fmla="*/ 373856 h 373856"/>
              <a:gd name="connsiteX35" fmla="*/ 1081088 w 2352675"/>
              <a:gd name="connsiteY35" fmla="*/ 373856 h 373856"/>
              <a:gd name="connsiteX36" fmla="*/ 1283494 w 2352675"/>
              <a:gd name="connsiteY36" fmla="*/ 373856 h 373856"/>
              <a:gd name="connsiteX37" fmla="*/ 1469232 w 2352675"/>
              <a:gd name="connsiteY37" fmla="*/ 373856 h 373856"/>
              <a:gd name="connsiteX38" fmla="*/ 1654969 w 2352675"/>
              <a:gd name="connsiteY38" fmla="*/ 373856 h 373856"/>
              <a:gd name="connsiteX39" fmla="*/ 1926432 w 2352675"/>
              <a:gd name="connsiteY39" fmla="*/ 373856 h 373856"/>
              <a:gd name="connsiteX40" fmla="*/ 2064544 w 2352675"/>
              <a:gd name="connsiteY40" fmla="*/ 371475 h 373856"/>
              <a:gd name="connsiteX41" fmla="*/ 2207419 w 2352675"/>
              <a:gd name="connsiteY41" fmla="*/ 304800 h 373856"/>
              <a:gd name="connsiteX42" fmla="*/ 2238375 w 2352675"/>
              <a:gd name="connsiteY42" fmla="*/ 259556 h 373856"/>
              <a:gd name="connsiteX43" fmla="*/ 2271713 w 2352675"/>
              <a:gd name="connsiteY43" fmla="*/ 200025 h 373856"/>
              <a:gd name="connsiteX44" fmla="*/ 2305050 w 2352675"/>
              <a:gd name="connsiteY44" fmla="*/ 138112 h 373856"/>
              <a:gd name="connsiteX45" fmla="*/ 2333625 w 2352675"/>
              <a:gd name="connsiteY45" fmla="*/ 71437 h 373856"/>
              <a:gd name="connsiteX46" fmla="*/ 2347913 w 2352675"/>
              <a:gd name="connsiteY46" fmla="*/ 38100 h 373856"/>
              <a:gd name="connsiteX47" fmla="*/ 2352675 w 2352675"/>
              <a:gd name="connsiteY47" fmla="*/ 16668 h 373856"/>
              <a:gd name="connsiteX48" fmla="*/ 2350294 w 2352675"/>
              <a:gd name="connsiteY48" fmla="*/ 7143 h 373856"/>
              <a:gd name="connsiteX49" fmla="*/ 2345532 w 2352675"/>
              <a:gd name="connsiteY49" fmla="*/ 2381 h 373856"/>
              <a:gd name="connsiteX50" fmla="*/ 2328863 w 2352675"/>
              <a:gd name="connsiteY50" fmla="*/ 0 h 373856"/>
              <a:gd name="connsiteX51" fmla="*/ 2302669 w 2352675"/>
              <a:gd name="connsiteY51" fmla="*/ 7143 h 373856"/>
              <a:gd name="connsiteX52" fmla="*/ 2278857 w 2352675"/>
              <a:gd name="connsiteY52" fmla="*/ 28575 h 373856"/>
              <a:gd name="connsiteX53" fmla="*/ 2243138 w 2352675"/>
              <a:gd name="connsiteY53" fmla="*/ 57150 h 373856"/>
              <a:gd name="connsiteX54" fmla="*/ 2174082 w 2352675"/>
              <a:gd name="connsiteY54" fmla="*/ 102393 h 373856"/>
              <a:gd name="connsiteX55" fmla="*/ 2124075 w 2352675"/>
              <a:gd name="connsiteY55" fmla="*/ 126206 h 373856"/>
              <a:gd name="connsiteX56" fmla="*/ 2059782 w 2352675"/>
              <a:gd name="connsiteY56" fmla="*/ 150018 h 373856"/>
              <a:gd name="connsiteX57" fmla="*/ 1964532 w 2352675"/>
              <a:gd name="connsiteY57" fmla="*/ 173831 h 373856"/>
              <a:gd name="connsiteX58" fmla="*/ 1895475 w 2352675"/>
              <a:gd name="connsiteY58" fmla="*/ 185737 h 373856"/>
              <a:gd name="connsiteX59" fmla="*/ 1812132 w 2352675"/>
              <a:gd name="connsiteY59" fmla="*/ 192881 h 373856"/>
              <a:gd name="connsiteX60" fmla="*/ 1700213 w 2352675"/>
              <a:gd name="connsiteY60" fmla="*/ 195262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352675" h="373856">
                <a:moveTo>
                  <a:pt x="1700213" y="195262"/>
                </a:moveTo>
                <a:lnTo>
                  <a:pt x="1583532" y="195262"/>
                </a:lnTo>
                <a:lnTo>
                  <a:pt x="1395413" y="195262"/>
                </a:lnTo>
                <a:lnTo>
                  <a:pt x="1262063" y="195262"/>
                </a:lnTo>
                <a:lnTo>
                  <a:pt x="1123950" y="192881"/>
                </a:lnTo>
                <a:lnTo>
                  <a:pt x="1038225" y="188118"/>
                </a:lnTo>
                <a:lnTo>
                  <a:pt x="938213" y="180975"/>
                </a:lnTo>
                <a:lnTo>
                  <a:pt x="845344" y="173831"/>
                </a:lnTo>
                <a:lnTo>
                  <a:pt x="754857" y="164306"/>
                </a:lnTo>
                <a:lnTo>
                  <a:pt x="669132" y="152400"/>
                </a:lnTo>
                <a:lnTo>
                  <a:pt x="595313" y="140493"/>
                </a:lnTo>
                <a:lnTo>
                  <a:pt x="519113" y="123825"/>
                </a:lnTo>
                <a:lnTo>
                  <a:pt x="431007" y="100012"/>
                </a:lnTo>
                <a:lnTo>
                  <a:pt x="342900" y="73818"/>
                </a:lnTo>
                <a:lnTo>
                  <a:pt x="311944" y="64293"/>
                </a:lnTo>
                <a:lnTo>
                  <a:pt x="297657" y="61912"/>
                </a:lnTo>
                <a:lnTo>
                  <a:pt x="240507" y="71437"/>
                </a:lnTo>
                <a:lnTo>
                  <a:pt x="154782" y="88106"/>
                </a:lnTo>
                <a:lnTo>
                  <a:pt x="92869" y="102393"/>
                </a:lnTo>
                <a:lnTo>
                  <a:pt x="52388" y="116681"/>
                </a:lnTo>
                <a:lnTo>
                  <a:pt x="30957" y="128587"/>
                </a:lnTo>
                <a:lnTo>
                  <a:pt x="14288" y="142875"/>
                </a:lnTo>
                <a:lnTo>
                  <a:pt x="4763" y="157162"/>
                </a:lnTo>
                <a:lnTo>
                  <a:pt x="0" y="173831"/>
                </a:lnTo>
                <a:lnTo>
                  <a:pt x="4763" y="195262"/>
                </a:lnTo>
                <a:lnTo>
                  <a:pt x="21432" y="221456"/>
                </a:lnTo>
                <a:lnTo>
                  <a:pt x="45244" y="247650"/>
                </a:lnTo>
                <a:lnTo>
                  <a:pt x="73819" y="269081"/>
                </a:lnTo>
                <a:lnTo>
                  <a:pt x="119063" y="292893"/>
                </a:lnTo>
                <a:lnTo>
                  <a:pt x="166688" y="311943"/>
                </a:lnTo>
                <a:lnTo>
                  <a:pt x="235744" y="330993"/>
                </a:lnTo>
                <a:lnTo>
                  <a:pt x="376238" y="330993"/>
                </a:lnTo>
                <a:lnTo>
                  <a:pt x="561975" y="345281"/>
                </a:lnTo>
                <a:lnTo>
                  <a:pt x="716757" y="359568"/>
                </a:lnTo>
                <a:lnTo>
                  <a:pt x="885825" y="373856"/>
                </a:lnTo>
                <a:lnTo>
                  <a:pt x="1081088" y="373856"/>
                </a:lnTo>
                <a:lnTo>
                  <a:pt x="1283494" y="373856"/>
                </a:lnTo>
                <a:lnTo>
                  <a:pt x="1469232" y="373856"/>
                </a:lnTo>
                <a:lnTo>
                  <a:pt x="1654969" y="373856"/>
                </a:lnTo>
                <a:lnTo>
                  <a:pt x="1926432" y="373856"/>
                </a:lnTo>
                <a:lnTo>
                  <a:pt x="2064544" y="371475"/>
                </a:lnTo>
                <a:lnTo>
                  <a:pt x="2207419" y="304800"/>
                </a:lnTo>
                <a:lnTo>
                  <a:pt x="2238375" y="259556"/>
                </a:lnTo>
                <a:lnTo>
                  <a:pt x="2271713" y="200025"/>
                </a:lnTo>
                <a:lnTo>
                  <a:pt x="2305050" y="138112"/>
                </a:lnTo>
                <a:lnTo>
                  <a:pt x="2333625" y="71437"/>
                </a:lnTo>
                <a:lnTo>
                  <a:pt x="2347913" y="38100"/>
                </a:lnTo>
                <a:lnTo>
                  <a:pt x="2352675" y="16668"/>
                </a:lnTo>
                <a:lnTo>
                  <a:pt x="2350294" y="7143"/>
                </a:lnTo>
                <a:lnTo>
                  <a:pt x="2345532" y="2381"/>
                </a:lnTo>
                <a:lnTo>
                  <a:pt x="2328863" y="0"/>
                </a:lnTo>
                <a:lnTo>
                  <a:pt x="2302669" y="7143"/>
                </a:lnTo>
                <a:lnTo>
                  <a:pt x="2278857" y="28575"/>
                </a:lnTo>
                <a:lnTo>
                  <a:pt x="2243138" y="57150"/>
                </a:lnTo>
                <a:lnTo>
                  <a:pt x="2174082" y="102393"/>
                </a:lnTo>
                <a:lnTo>
                  <a:pt x="2124075" y="126206"/>
                </a:lnTo>
                <a:lnTo>
                  <a:pt x="2059782" y="150018"/>
                </a:lnTo>
                <a:lnTo>
                  <a:pt x="1964532" y="173831"/>
                </a:lnTo>
                <a:lnTo>
                  <a:pt x="1895475" y="185737"/>
                </a:lnTo>
                <a:lnTo>
                  <a:pt x="1812132" y="192881"/>
                </a:lnTo>
                <a:lnTo>
                  <a:pt x="1700213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BB356CF4-B258-436D-B235-5A58B48266BB}"/>
              </a:ext>
            </a:extLst>
          </p:cNvPr>
          <p:cNvSpPr/>
          <p:nvPr/>
        </p:nvSpPr>
        <p:spPr>
          <a:xfrm>
            <a:off x="3914775" y="3409950"/>
            <a:ext cx="1477963" cy="369888"/>
          </a:xfrm>
          <a:custGeom>
            <a:avLst/>
            <a:gdLst>
              <a:gd name="connsiteX0" fmla="*/ 633413 w 1478756"/>
              <a:gd name="connsiteY0" fmla="*/ 114300 h 369094"/>
              <a:gd name="connsiteX1" fmla="*/ 452438 w 1478756"/>
              <a:gd name="connsiteY1" fmla="*/ 140494 h 369094"/>
              <a:gd name="connsiteX2" fmla="*/ 276225 w 1478756"/>
              <a:gd name="connsiteY2" fmla="*/ 166688 h 369094"/>
              <a:gd name="connsiteX3" fmla="*/ 145256 w 1478756"/>
              <a:gd name="connsiteY3" fmla="*/ 185738 h 369094"/>
              <a:gd name="connsiteX4" fmla="*/ 0 w 1478756"/>
              <a:gd name="connsiteY4" fmla="*/ 209550 h 369094"/>
              <a:gd name="connsiteX5" fmla="*/ 69056 w 1478756"/>
              <a:gd name="connsiteY5" fmla="*/ 369094 h 369094"/>
              <a:gd name="connsiteX6" fmla="*/ 171450 w 1478756"/>
              <a:gd name="connsiteY6" fmla="*/ 347663 h 369094"/>
              <a:gd name="connsiteX7" fmla="*/ 235744 w 1478756"/>
              <a:gd name="connsiteY7" fmla="*/ 333375 h 369094"/>
              <a:gd name="connsiteX8" fmla="*/ 300038 w 1478756"/>
              <a:gd name="connsiteY8" fmla="*/ 321469 h 369094"/>
              <a:gd name="connsiteX9" fmla="*/ 392906 w 1478756"/>
              <a:gd name="connsiteY9" fmla="*/ 309563 h 369094"/>
              <a:gd name="connsiteX10" fmla="*/ 464344 w 1478756"/>
              <a:gd name="connsiteY10" fmla="*/ 302419 h 369094"/>
              <a:gd name="connsiteX11" fmla="*/ 597694 w 1478756"/>
              <a:gd name="connsiteY11" fmla="*/ 290513 h 369094"/>
              <a:gd name="connsiteX12" fmla="*/ 671513 w 1478756"/>
              <a:gd name="connsiteY12" fmla="*/ 285750 h 369094"/>
              <a:gd name="connsiteX13" fmla="*/ 828675 w 1478756"/>
              <a:gd name="connsiteY13" fmla="*/ 266700 h 369094"/>
              <a:gd name="connsiteX14" fmla="*/ 978694 w 1478756"/>
              <a:gd name="connsiteY14" fmla="*/ 252413 h 369094"/>
              <a:gd name="connsiteX15" fmla="*/ 1145381 w 1478756"/>
              <a:gd name="connsiteY15" fmla="*/ 238125 h 369094"/>
              <a:gd name="connsiteX16" fmla="*/ 1307306 w 1478756"/>
              <a:gd name="connsiteY16" fmla="*/ 226219 h 369094"/>
              <a:gd name="connsiteX17" fmla="*/ 1373981 w 1478756"/>
              <a:gd name="connsiteY17" fmla="*/ 219075 h 369094"/>
              <a:gd name="connsiteX18" fmla="*/ 1402556 w 1478756"/>
              <a:gd name="connsiteY18" fmla="*/ 211931 h 369094"/>
              <a:gd name="connsiteX19" fmla="*/ 1443038 w 1478756"/>
              <a:gd name="connsiteY19" fmla="*/ 197644 h 369094"/>
              <a:gd name="connsiteX20" fmla="*/ 1464469 w 1478756"/>
              <a:gd name="connsiteY20" fmla="*/ 185738 h 369094"/>
              <a:gd name="connsiteX21" fmla="*/ 1476375 w 1478756"/>
              <a:gd name="connsiteY21" fmla="*/ 171450 h 369094"/>
              <a:gd name="connsiteX22" fmla="*/ 1478756 w 1478756"/>
              <a:gd name="connsiteY22" fmla="*/ 161925 h 369094"/>
              <a:gd name="connsiteX23" fmla="*/ 1476375 w 1478756"/>
              <a:gd name="connsiteY23" fmla="*/ 152400 h 369094"/>
              <a:gd name="connsiteX24" fmla="*/ 1469231 w 1478756"/>
              <a:gd name="connsiteY24" fmla="*/ 133350 h 369094"/>
              <a:gd name="connsiteX25" fmla="*/ 1454944 w 1478756"/>
              <a:gd name="connsiteY25" fmla="*/ 119063 h 369094"/>
              <a:gd name="connsiteX26" fmla="*/ 1404938 w 1478756"/>
              <a:gd name="connsiteY26" fmla="*/ 83344 h 369094"/>
              <a:gd name="connsiteX27" fmla="*/ 1371600 w 1478756"/>
              <a:gd name="connsiteY27" fmla="*/ 66675 h 369094"/>
              <a:gd name="connsiteX28" fmla="*/ 1312069 w 1478756"/>
              <a:gd name="connsiteY28" fmla="*/ 47625 h 369094"/>
              <a:gd name="connsiteX29" fmla="*/ 1231106 w 1478756"/>
              <a:gd name="connsiteY29" fmla="*/ 26194 h 369094"/>
              <a:gd name="connsiteX30" fmla="*/ 1143000 w 1478756"/>
              <a:gd name="connsiteY30" fmla="*/ 7144 h 369094"/>
              <a:gd name="connsiteX31" fmla="*/ 1104900 w 1478756"/>
              <a:gd name="connsiteY31" fmla="*/ 0 h 369094"/>
              <a:gd name="connsiteX32" fmla="*/ 1095375 w 1478756"/>
              <a:gd name="connsiteY32" fmla="*/ 0 h 369094"/>
              <a:gd name="connsiteX33" fmla="*/ 1069181 w 1478756"/>
              <a:gd name="connsiteY33" fmla="*/ 14288 h 369094"/>
              <a:gd name="connsiteX34" fmla="*/ 995363 w 1478756"/>
              <a:gd name="connsiteY34" fmla="*/ 59531 h 369094"/>
              <a:gd name="connsiteX35" fmla="*/ 978694 w 1478756"/>
              <a:gd name="connsiteY35" fmla="*/ 66675 h 369094"/>
              <a:gd name="connsiteX36" fmla="*/ 873919 w 1478756"/>
              <a:gd name="connsiteY36" fmla="*/ 80963 h 369094"/>
              <a:gd name="connsiteX37" fmla="*/ 633413 w 1478756"/>
              <a:gd name="connsiteY37" fmla="*/ 114300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78756" h="369094">
                <a:moveTo>
                  <a:pt x="633413" y="114300"/>
                </a:moveTo>
                <a:lnTo>
                  <a:pt x="452438" y="140494"/>
                </a:lnTo>
                <a:lnTo>
                  <a:pt x="276225" y="166688"/>
                </a:lnTo>
                <a:lnTo>
                  <a:pt x="145256" y="185738"/>
                </a:lnTo>
                <a:lnTo>
                  <a:pt x="0" y="209550"/>
                </a:lnTo>
                <a:lnTo>
                  <a:pt x="69056" y="369094"/>
                </a:lnTo>
                <a:lnTo>
                  <a:pt x="171450" y="347663"/>
                </a:lnTo>
                <a:lnTo>
                  <a:pt x="235744" y="333375"/>
                </a:lnTo>
                <a:lnTo>
                  <a:pt x="300038" y="321469"/>
                </a:lnTo>
                <a:lnTo>
                  <a:pt x="392906" y="309563"/>
                </a:lnTo>
                <a:lnTo>
                  <a:pt x="464344" y="302419"/>
                </a:lnTo>
                <a:lnTo>
                  <a:pt x="597694" y="290513"/>
                </a:lnTo>
                <a:lnTo>
                  <a:pt x="671513" y="285750"/>
                </a:lnTo>
                <a:lnTo>
                  <a:pt x="828675" y="266700"/>
                </a:lnTo>
                <a:lnTo>
                  <a:pt x="978694" y="252413"/>
                </a:lnTo>
                <a:lnTo>
                  <a:pt x="1145381" y="238125"/>
                </a:lnTo>
                <a:lnTo>
                  <a:pt x="1307306" y="226219"/>
                </a:lnTo>
                <a:lnTo>
                  <a:pt x="1373981" y="219075"/>
                </a:lnTo>
                <a:lnTo>
                  <a:pt x="1402556" y="211931"/>
                </a:lnTo>
                <a:lnTo>
                  <a:pt x="1443038" y="197644"/>
                </a:lnTo>
                <a:lnTo>
                  <a:pt x="1464469" y="185738"/>
                </a:lnTo>
                <a:lnTo>
                  <a:pt x="1476375" y="171450"/>
                </a:lnTo>
                <a:lnTo>
                  <a:pt x="1478756" y="161925"/>
                </a:lnTo>
                <a:lnTo>
                  <a:pt x="1476375" y="152400"/>
                </a:lnTo>
                <a:lnTo>
                  <a:pt x="1469231" y="133350"/>
                </a:lnTo>
                <a:lnTo>
                  <a:pt x="1454944" y="119063"/>
                </a:lnTo>
                <a:lnTo>
                  <a:pt x="1404938" y="83344"/>
                </a:lnTo>
                <a:lnTo>
                  <a:pt x="1371600" y="66675"/>
                </a:lnTo>
                <a:lnTo>
                  <a:pt x="1312069" y="47625"/>
                </a:lnTo>
                <a:lnTo>
                  <a:pt x="1231106" y="26194"/>
                </a:lnTo>
                <a:lnTo>
                  <a:pt x="1143000" y="7144"/>
                </a:lnTo>
                <a:lnTo>
                  <a:pt x="1104900" y="0"/>
                </a:lnTo>
                <a:lnTo>
                  <a:pt x="1095375" y="0"/>
                </a:lnTo>
                <a:lnTo>
                  <a:pt x="1069181" y="14288"/>
                </a:lnTo>
                <a:lnTo>
                  <a:pt x="995363" y="59531"/>
                </a:lnTo>
                <a:lnTo>
                  <a:pt x="978694" y="66675"/>
                </a:lnTo>
                <a:lnTo>
                  <a:pt x="873919" y="80963"/>
                </a:lnTo>
                <a:lnTo>
                  <a:pt x="633413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75A7B5D9-A260-41A5-9BF7-A6007B1F5EAA}"/>
              </a:ext>
            </a:extLst>
          </p:cNvPr>
          <p:cNvSpPr/>
          <p:nvPr/>
        </p:nvSpPr>
        <p:spPr>
          <a:xfrm>
            <a:off x="4567238" y="3630613"/>
            <a:ext cx="203200" cy="560387"/>
          </a:xfrm>
          <a:custGeom>
            <a:avLst/>
            <a:gdLst>
              <a:gd name="connsiteX0" fmla="*/ 0 w 202406"/>
              <a:gd name="connsiteY0" fmla="*/ 223838 h 559594"/>
              <a:gd name="connsiteX1" fmla="*/ 0 w 202406"/>
              <a:gd name="connsiteY1" fmla="*/ 7144 h 559594"/>
              <a:gd name="connsiteX2" fmla="*/ 202406 w 202406"/>
              <a:gd name="connsiteY2" fmla="*/ 0 h 559594"/>
              <a:gd name="connsiteX3" fmla="*/ 190500 w 202406"/>
              <a:gd name="connsiteY3" fmla="*/ 133350 h 559594"/>
              <a:gd name="connsiteX4" fmla="*/ 171450 w 202406"/>
              <a:gd name="connsiteY4" fmla="*/ 309563 h 559594"/>
              <a:gd name="connsiteX5" fmla="*/ 150018 w 202406"/>
              <a:gd name="connsiteY5" fmla="*/ 538163 h 559594"/>
              <a:gd name="connsiteX6" fmla="*/ 0 w 202406"/>
              <a:gd name="connsiteY6" fmla="*/ 559594 h 559594"/>
              <a:gd name="connsiteX7" fmla="*/ 0 w 202406"/>
              <a:gd name="connsiteY7" fmla="*/ 223838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2406" h="559594">
                <a:moveTo>
                  <a:pt x="0" y="223838"/>
                </a:moveTo>
                <a:lnTo>
                  <a:pt x="0" y="7144"/>
                </a:lnTo>
                <a:lnTo>
                  <a:pt x="202406" y="0"/>
                </a:lnTo>
                <a:lnTo>
                  <a:pt x="190500" y="133350"/>
                </a:lnTo>
                <a:lnTo>
                  <a:pt x="171450" y="309563"/>
                </a:lnTo>
                <a:lnTo>
                  <a:pt x="150018" y="538163"/>
                </a:lnTo>
                <a:lnTo>
                  <a:pt x="0" y="559594"/>
                </a:lnTo>
                <a:lnTo>
                  <a:pt x="0" y="2238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C2DB84C7-8CB8-4954-86C2-478FB6F85C62}"/>
              </a:ext>
            </a:extLst>
          </p:cNvPr>
          <p:cNvSpPr/>
          <p:nvPr/>
        </p:nvSpPr>
        <p:spPr>
          <a:xfrm>
            <a:off x="3990975" y="3989388"/>
            <a:ext cx="1509713" cy="825500"/>
          </a:xfrm>
          <a:custGeom>
            <a:avLst/>
            <a:gdLst>
              <a:gd name="connsiteX0" fmla="*/ 976313 w 1509713"/>
              <a:gd name="connsiteY0" fmla="*/ 216694 h 826294"/>
              <a:gd name="connsiteX1" fmla="*/ 873919 w 1509713"/>
              <a:gd name="connsiteY1" fmla="*/ 228600 h 826294"/>
              <a:gd name="connsiteX2" fmla="*/ 783431 w 1509713"/>
              <a:gd name="connsiteY2" fmla="*/ 240506 h 826294"/>
              <a:gd name="connsiteX3" fmla="*/ 664369 w 1509713"/>
              <a:gd name="connsiteY3" fmla="*/ 261937 h 826294"/>
              <a:gd name="connsiteX4" fmla="*/ 514350 w 1509713"/>
              <a:gd name="connsiteY4" fmla="*/ 288131 h 826294"/>
              <a:gd name="connsiteX5" fmla="*/ 352425 w 1509713"/>
              <a:gd name="connsiteY5" fmla="*/ 319087 h 826294"/>
              <a:gd name="connsiteX6" fmla="*/ 209550 w 1509713"/>
              <a:gd name="connsiteY6" fmla="*/ 347662 h 826294"/>
              <a:gd name="connsiteX7" fmla="*/ 85725 w 1509713"/>
              <a:gd name="connsiteY7" fmla="*/ 373856 h 826294"/>
              <a:gd name="connsiteX8" fmla="*/ 0 w 1509713"/>
              <a:gd name="connsiteY8" fmla="*/ 392906 h 826294"/>
              <a:gd name="connsiteX9" fmla="*/ 0 w 1509713"/>
              <a:gd name="connsiteY9" fmla="*/ 254794 h 826294"/>
              <a:gd name="connsiteX10" fmla="*/ 154781 w 1509713"/>
              <a:gd name="connsiteY10" fmla="*/ 221456 h 826294"/>
              <a:gd name="connsiteX11" fmla="*/ 292894 w 1509713"/>
              <a:gd name="connsiteY11" fmla="*/ 190500 h 826294"/>
              <a:gd name="connsiteX12" fmla="*/ 411956 w 1509713"/>
              <a:gd name="connsiteY12" fmla="*/ 164306 h 826294"/>
              <a:gd name="connsiteX13" fmla="*/ 528638 w 1509713"/>
              <a:gd name="connsiteY13" fmla="*/ 140494 h 826294"/>
              <a:gd name="connsiteX14" fmla="*/ 597694 w 1509713"/>
              <a:gd name="connsiteY14" fmla="*/ 128587 h 826294"/>
              <a:gd name="connsiteX15" fmla="*/ 721519 w 1509713"/>
              <a:gd name="connsiteY15" fmla="*/ 111919 h 826294"/>
              <a:gd name="connsiteX16" fmla="*/ 900113 w 1509713"/>
              <a:gd name="connsiteY16" fmla="*/ 76200 h 826294"/>
              <a:gd name="connsiteX17" fmla="*/ 1045369 w 1509713"/>
              <a:gd name="connsiteY17" fmla="*/ 47625 h 826294"/>
              <a:gd name="connsiteX18" fmla="*/ 1200150 w 1509713"/>
              <a:gd name="connsiteY18" fmla="*/ 16669 h 826294"/>
              <a:gd name="connsiteX19" fmla="*/ 1283494 w 1509713"/>
              <a:gd name="connsiteY19" fmla="*/ 0 h 826294"/>
              <a:gd name="connsiteX20" fmla="*/ 1290638 w 1509713"/>
              <a:gd name="connsiteY20" fmla="*/ 0 h 826294"/>
              <a:gd name="connsiteX21" fmla="*/ 1307306 w 1509713"/>
              <a:gd name="connsiteY21" fmla="*/ 4762 h 826294"/>
              <a:gd name="connsiteX22" fmla="*/ 1354931 w 1509713"/>
              <a:gd name="connsiteY22" fmla="*/ 26194 h 826294"/>
              <a:gd name="connsiteX23" fmla="*/ 1393031 w 1509713"/>
              <a:gd name="connsiteY23" fmla="*/ 47625 h 826294"/>
              <a:gd name="connsiteX24" fmla="*/ 1426369 w 1509713"/>
              <a:gd name="connsiteY24" fmla="*/ 73819 h 826294"/>
              <a:gd name="connsiteX25" fmla="*/ 1452563 w 1509713"/>
              <a:gd name="connsiteY25" fmla="*/ 97631 h 826294"/>
              <a:gd name="connsiteX26" fmla="*/ 1483519 w 1509713"/>
              <a:gd name="connsiteY26" fmla="*/ 133350 h 826294"/>
              <a:gd name="connsiteX27" fmla="*/ 1504950 w 1509713"/>
              <a:gd name="connsiteY27" fmla="*/ 161925 h 826294"/>
              <a:gd name="connsiteX28" fmla="*/ 1509713 w 1509713"/>
              <a:gd name="connsiteY28" fmla="*/ 169069 h 826294"/>
              <a:gd name="connsiteX29" fmla="*/ 1509713 w 1509713"/>
              <a:gd name="connsiteY29" fmla="*/ 176212 h 826294"/>
              <a:gd name="connsiteX30" fmla="*/ 1502569 w 1509713"/>
              <a:gd name="connsiteY30" fmla="*/ 197644 h 826294"/>
              <a:gd name="connsiteX31" fmla="*/ 1462088 w 1509713"/>
              <a:gd name="connsiteY31" fmla="*/ 283369 h 826294"/>
              <a:gd name="connsiteX32" fmla="*/ 1393031 w 1509713"/>
              <a:gd name="connsiteY32" fmla="*/ 423862 h 826294"/>
              <a:gd name="connsiteX33" fmla="*/ 1314450 w 1509713"/>
              <a:gd name="connsiteY33" fmla="*/ 588169 h 826294"/>
              <a:gd name="connsiteX34" fmla="*/ 1247775 w 1509713"/>
              <a:gd name="connsiteY34" fmla="*/ 726281 h 826294"/>
              <a:gd name="connsiteX35" fmla="*/ 1219200 w 1509713"/>
              <a:gd name="connsiteY35" fmla="*/ 785812 h 826294"/>
              <a:gd name="connsiteX36" fmla="*/ 1207294 w 1509713"/>
              <a:gd name="connsiteY36" fmla="*/ 802481 h 826294"/>
              <a:gd name="connsiteX37" fmla="*/ 1190625 w 1509713"/>
              <a:gd name="connsiteY37" fmla="*/ 814387 h 826294"/>
              <a:gd name="connsiteX38" fmla="*/ 1166813 w 1509713"/>
              <a:gd name="connsiteY38" fmla="*/ 823912 h 826294"/>
              <a:gd name="connsiteX39" fmla="*/ 1143000 w 1509713"/>
              <a:gd name="connsiteY39" fmla="*/ 826294 h 826294"/>
              <a:gd name="connsiteX40" fmla="*/ 1102519 w 1509713"/>
              <a:gd name="connsiteY40" fmla="*/ 819150 h 826294"/>
              <a:gd name="connsiteX41" fmla="*/ 1071563 w 1509713"/>
              <a:gd name="connsiteY41" fmla="*/ 804862 h 826294"/>
              <a:gd name="connsiteX42" fmla="*/ 1107281 w 1509713"/>
              <a:gd name="connsiteY42" fmla="*/ 647700 h 826294"/>
              <a:gd name="connsiteX43" fmla="*/ 1140619 w 1509713"/>
              <a:gd name="connsiteY43" fmla="*/ 500062 h 826294"/>
              <a:gd name="connsiteX44" fmla="*/ 1178719 w 1509713"/>
              <a:gd name="connsiteY44" fmla="*/ 335756 h 826294"/>
              <a:gd name="connsiteX45" fmla="*/ 1195388 w 1509713"/>
              <a:gd name="connsiteY45" fmla="*/ 257175 h 826294"/>
              <a:gd name="connsiteX46" fmla="*/ 1195388 w 1509713"/>
              <a:gd name="connsiteY46" fmla="*/ 242887 h 826294"/>
              <a:gd name="connsiteX47" fmla="*/ 1183481 w 1509713"/>
              <a:gd name="connsiteY47" fmla="*/ 228600 h 826294"/>
              <a:gd name="connsiteX48" fmla="*/ 1162050 w 1509713"/>
              <a:gd name="connsiteY48" fmla="*/ 211931 h 826294"/>
              <a:gd name="connsiteX49" fmla="*/ 1140619 w 1509713"/>
              <a:gd name="connsiteY49" fmla="*/ 202406 h 826294"/>
              <a:gd name="connsiteX50" fmla="*/ 1128713 w 1509713"/>
              <a:gd name="connsiteY50" fmla="*/ 202406 h 826294"/>
              <a:gd name="connsiteX51" fmla="*/ 976313 w 1509713"/>
              <a:gd name="connsiteY51" fmla="*/ 216694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09713" h="826294">
                <a:moveTo>
                  <a:pt x="976313" y="216694"/>
                </a:moveTo>
                <a:lnTo>
                  <a:pt x="873919" y="228600"/>
                </a:lnTo>
                <a:lnTo>
                  <a:pt x="783431" y="240506"/>
                </a:lnTo>
                <a:lnTo>
                  <a:pt x="664369" y="261937"/>
                </a:lnTo>
                <a:lnTo>
                  <a:pt x="514350" y="288131"/>
                </a:lnTo>
                <a:lnTo>
                  <a:pt x="352425" y="319087"/>
                </a:lnTo>
                <a:lnTo>
                  <a:pt x="209550" y="347662"/>
                </a:lnTo>
                <a:lnTo>
                  <a:pt x="85725" y="373856"/>
                </a:lnTo>
                <a:lnTo>
                  <a:pt x="0" y="392906"/>
                </a:lnTo>
                <a:lnTo>
                  <a:pt x="0" y="254794"/>
                </a:lnTo>
                <a:lnTo>
                  <a:pt x="154781" y="221456"/>
                </a:lnTo>
                <a:lnTo>
                  <a:pt x="292894" y="190500"/>
                </a:lnTo>
                <a:lnTo>
                  <a:pt x="411956" y="164306"/>
                </a:lnTo>
                <a:lnTo>
                  <a:pt x="528638" y="140494"/>
                </a:lnTo>
                <a:lnTo>
                  <a:pt x="597694" y="128587"/>
                </a:lnTo>
                <a:lnTo>
                  <a:pt x="721519" y="111919"/>
                </a:lnTo>
                <a:lnTo>
                  <a:pt x="900113" y="76200"/>
                </a:lnTo>
                <a:lnTo>
                  <a:pt x="1045369" y="47625"/>
                </a:lnTo>
                <a:lnTo>
                  <a:pt x="1200150" y="16669"/>
                </a:lnTo>
                <a:lnTo>
                  <a:pt x="1283494" y="0"/>
                </a:lnTo>
                <a:lnTo>
                  <a:pt x="1290638" y="0"/>
                </a:lnTo>
                <a:lnTo>
                  <a:pt x="1307306" y="4762"/>
                </a:lnTo>
                <a:lnTo>
                  <a:pt x="1354931" y="26194"/>
                </a:lnTo>
                <a:lnTo>
                  <a:pt x="1393031" y="47625"/>
                </a:lnTo>
                <a:lnTo>
                  <a:pt x="1426369" y="73819"/>
                </a:lnTo>
                <a:lnTo>
                  <a:pt x="1452563" y="97631"/>
                </a:lnTo>
                <a:lnTo>
                  <a:pt x="1483519" y="133350"/>
                </a:lnTo>
                <a:lnTo>
                  <a:pt x="1504950" y="161925"/>
                </a:lnTo>
                <a:lnTo>
                  <a:pt x="1509713" y="169069"/>
                </a:lnTo>
                <a:lnTo>
                  <a:pt x="1509713" y="176212"/>
                </a:lnTo>
                <a:lnTo>
                  <a:pt x="1502569" y="197644"/>
                </a:lnTo>
                <a:lnTo>
                  <a:pt x="1462088" y="283369"/>
                </a:lnTo>
                <a:lnTo>
                  <a:pt x="1393031" y="423862"/>
                </a:lnTo>
                <a:lnTo>
                  <a:pt x="1314450" y="588169"/>
                </a:lnTo>
                <a:lnTo>
                  <a:pt x="1247775" y="726281"/>
                </a:lnTo>
                <a:lnTo>
                  <a:pt x="1219200" y="785812"/>
                </a:lnTo>
                <a:lnTo>
                  <a:pt x="1207294" y="802481"/>
                </a:lnTo>
                <a:lnTo>
                  <a:pt x="1190625" y="814387"/>
                </a:lnTo>
                <a:lnTo>
                  <a:pt x="1166813" y="823912"/>
                </a:lnTo>
                <a:lnTo>
                  <a:pt x="1143000" y="826294"/>
                </a:lnTo>
                <a:lnTo>
                  <a:pt x="1102519" y="819150"/>
                </a:lnTo>
                <a:lnTo>
                  <a:pt x="1071563" y="804862"/>
                </a:lnTo>
                <a:lnTo>
                  <a:pt x="1107281" y="647700"/>
                </a:lnTo>
                <a:lnTo>
                  <a:pt x="1140619" y="500062"/>
                </a:lnTo>
                <a:lnTo>
                  <a:pt x="1178719" y="335756"/>
                </a:lnTo>
                <a:lnTo>
                  <a:pt x="1195388" y="257175"/>
                </a:lnTo>
                <a:lnTo>
                  <a:pt x="1195388" y="242887"/>
                </a:lnTo>
                <a:lnTo>
                  <a:pt x="1183481" y="228600"/>
                </a:lnTo>
                <a:lnTo>
                  <a:pt x="1162050" y="211931"/>
                </a:lnTo>
                <a:lnTo>
                  <a:pt x="1140619" y="202406"/>
                </a:lnTo>
                <a:lnTo>
                  <a:pt x="1128713" y="202406"/>
                </a:lnTo>
                <a:lnTo>
                  <a:pt x="976313" y="2166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B876AE05-6402-44DE-8693-8B949D43E774}"/>
              </a:ext>
            </a:extLst>
          </p:cNvPr>
          <p:cNvSpPr/>
          <p:nvPr/>
        </p:nvSpPr>
        <p:spPr>
          <a:xfrm>
            <a:off x="3973513" y="4614863"/>
            <a:ext cx="1196975" cy="346075"/>
          </a:xfrm>
          <a:custGeom>
            <a:avLst/>
            <a:gdLst>
              <a:gd name="connsiteX0" fmla="*/ 945357 w 1195388"/>
              <a:gd name="connsiteY0" fmla="*/ 7143 h 345281"/>
              <a:gd name="connsiteX1" fmla="*/ 831057 w 1195388"/>
              <a:gd name="connsiteY1" fmla="*/ 19050 h 345281"/>
              <a:gd name="connsiteX2" fmla="*/ 747713 w 1195388"/>
              <a:gd name="connsiteY2" fmla="*/ 28575 h 345281"/>
              <a:gd name="connsiteX3" fmla="*/ 619125 w 1195388"/>
              <a:gd name="connsiteY3" fmla="*/ 47625 h 345281"/>
              <a:gd name="connsiteX4" fmla="*/ 476250 w 1195388"/>
              <a:gd name="connsiteY4" fmla="*/ 71437 h 345281"/>
              <a:gd name="connsiteX5" fmla="*/ 309563 w 1195388"/>
              <a:gd name="connsiteY5" fmla="*/ 104775 h 345281"/>
              <a:gd name="connsiteX6" fmla="*/ 130969 w 1195388"/>
              <a:gd name="connsiteY6" fmla="*/ 142875 h 345281"/>
              <a:gd name="connsiteX7" fmla="*/ 0 w 1195388"/>
              <a:gd name="connsiteY7" fmla="*/ 173831 h 345281"/>
              <a:gd name="connsiteX8" fmla="*/ 14288 w 1195388"/>
              <a:gd name="connsiteY8" fmla="*/ 345281 h 345281"/>
              <a:gd name="connsiteX9" fmla="*/ 180975 w 1195388"/>
              <a:gd name="connsiteY9" fmla="*/ 307181 h 345281"/>
              <a:gd name="connsiteX10" fmla="*/ 311944 w 1195388"/>
              <a:gd name="connsiteY10" fmla="*/ 278606 h 345281"/>
              <a:gd name="connsiteX11" fmla="*/ 450057 w 1195388"/>
              <a:gd name="connsiteY11" fmla="*/ 247650 h 345281"/>
              <a:gd name="connsiteX12" fmla="*/ 547688 w 1195388"/>
              <a:gd name="connsiteY12" fmla="*/ 228600 h 345281"/>
              <a:gd name="connsiteX13" fmla="*/ 614363 w 1195388"/>
              <a:gd name="connsiteY13" fmla="*/ 216693 h 345281"/>
              <a:gd name="connsiteX14" fmla="*/ 764382 w 1195388"/>
              <a:gd name="connsiteY14" fmla="*/ 180975 h 345281"/>
              <a:gd name="connsiteX15" fmla="*/ 902494 w 1195388"/>
              <a:gd name="connsiteY15" fmla="*/ 161925 h 345281"/>
              <a:gd name="connsiteX16" fmla="*/ 1009650 w 1195388"/>
              <a:gd name="connsiteY16" fmla="*/ 154781 h 345281"/>
              <a:gd name="connsiteX17" fmla="*/ 1038225 w 1195388"/>
              <a:gd name="connsiteY17" fmla="*/ 154781 h 345281"/>
              <a:gd name="connsiteX18" fmla="*/ 1066800 w 1195388"/>
              <a:gd name="connsiteY18" fmla="*/ 169068 h 345281"/>
              <a:gd name="connsiteX19" fmla="*/ 1085850 w 1195388"/>
              <a:gd name="connsiteY19" fmla="*/ 178593 h 345281"/>
              <a:gd name="connsiteX20" fmla="*/ 1126332 w 1195388"/>
              <a:gd name="connsiteY20" fmla="*/ 195262 h 345281"/>
              <a:gd name="connsiteX21" fmla="*/ 1159669 w 1195388"/>
              <a:gd name="connsiteY21" fmla="*/ 197643 h 345281"/>
              <a:gd name="connsiteX22" fmla="*/ 1195388 w 1195388"/>
              <a:gd name="connsiteY22" fmla="*/ 188118 h 345281"/>
              <a:gd name="connsiteX23" fmla="*/ 1193007 w 1195388"/>
              <a:gd name="connsiteY23" fmla="*/ 0 h 345281"/>
              <a:gd name="connsiteX24" fmla="*/ 1076325 w 1195388"/>
              <a:gd name="connsiteY24" fmla="*/ 0 h 345281"/>
              <a:gd name="connsiteX25" fmla="*/ 945357 w 1195388"/>
              <a:gd name="connsiteY25" fmla="*/ 714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95388" h="345281">
                <a:moveTo>
                  <a:pt x="945357" y="7143"/>
                </a:moveTo>
                <a:lnTo>
                  <a:pt x="831057" y="19050"/>
                </a:lnTo>
                <a:lnTo>
                  <a:pt x="747713" y="28575"/>
                </a:lnTo>
                <a:lnTo>
                  <a:pt x="619125" y="47625"/>
                </a:lnTo>
                <a:lnTo>
                  <a:pt x="476250" y="71437"/>
                </a:lnTo>
                <a:lnTo>
                  <a:pt x="309563" y="104775"/>
                </a:lnTo>
                <a:lnTo>
                  <a:pt x="130969" y="142875"/>
                </a:lnTo>
                <a:lnTo>
                  <a:pt x="0" y="173831"/>
                </a:lnTo>
                <a:lnTo>
                  <a:pt x="14288" y="345281"/>
                </a:lnTo>
                <a:lnTo>
                  <a:pt x="180975" y="307181"/>
                </a:lnTo>
                <a:lnTo>
                  <a:pt x="311944" y="278606"/>
                </a:lnTo>
                <a:lnTo>
                  <a:pt x="450057" y="247650"/>
                </a:lnTo>
                <a:lnTo>
                  <a:pt x="547688" y="228600"/>
                </a:lnTo>
                <a:lnTo>
                  <a:pt x="614363" y="216693"/>
                </a:lnTo>
                <a:lnTo>
                  <a:pt x="764382" y="180975"/>
                </a:lnTo>
                <a:lnTo>
                  <a:pt x="902494" y="161925"/>
                </a:lnTo>
                <a:lnTo>
                  <a:pt x="1009650" y="154781"/>
                </a:lnTo>
                <a:lnTo>
                  <a:pt x="1038225" y="154781"/>
                </a:lnTo>
                <a:lnTo>
                  <a:pt x="1066800" y="169068"/>
                </a:lnTo>
                <a:lnTo>
                  <a:pt x="1085850" y="178593"/>
                </a:lnTo>
                <a:lnTo>
                  <a:pt x="1126332" y="195262"/>
                </a:lnTo>
                <a:lnTo>
                  <a:pt x="1159669" y="197643"/>
                </a:lnTo>
                <a:lnTo>
                  <a:pt x="1195388" y="188118"/>
                </a:lnTo>
                <a:cubicBezTo>
                  <a:pt x="1194594" y="125412"/>
                  <a:pt x="1193801" y="62706"/>
                  <a:pt x="1193007" y="0"/>
                </a:cubicBezTo>
                <a:lnTo>
                  <a:pt x="1076325" y="0"/>
                </a:lnTo>
                <a:lnTo>
                  <a:pt x="945357" y="71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6CCAE5CB-617C-4F9E-8198-E54B7B247F65}"/>
              </a:ext>
            </a:extLst>
          </p:cNvPr>
          <p:cNvSpPr/>
          <p:nvPr/>
        </p:nvSpPr>
        <p:spPr>
          <a:xfrm>
            <a:off x="4560888" y="4743450"/>
            <a:ext cx="211137" cy="665163"/>
          </a:xfrm>
          <a:custGeom>
            <a:avLst/>
            <a:gdLst>
              <a:gd name="connsiteX0" fmla="*/ 183356 w 211931"/>
              <a:gd name="connsiteY0" fmla="*/ 238125 h 664369"/>
              <a:gd name="connsiteX1" fmla="*/ 202406 w 211931"/>
              <a:gd name="connsiteY1" fmla="*/ 88106 h 664369"/>
              <a:gd name="connsiteX2" fmla="*/ 211931 w 211931"/>
              <a:gd name="connsiteY2" fmla="*/ 0 h 664369"/>
              <a:gd name="connsiteX3" fmla="*/ 0 w 211931"/>
              <a:gd name="connsiteY3" fmla="*/ 38100 h 664369"/>
              <a:gd name="connsiteX4" fmla="*/ 7144 w 211931"/>
              <a:gd name="connsiteY4" fmla="*/ 183356 h 664369"/>
              <a:gd name="connsiteX5" fmla="*/ 7144 w 211931"/>
              <a:gd name="connsiteY5" fmla="*/ 440531 h 664369"/>
              <a:gd name="connsiteX6" fmla="*/ 7144 w 211931"/>
              <a:gd name="connsiteY6" fmla="*/ 664369 h 664369"/>
              <a:gd name="connsiteX7" fmla="*/ 126206 w 211931"/>
              <a:gd name="connsiteY7" fmla="*/ 645319 h 664369"/>
              <a:gd name="connsiteX8" fmla="*/ 147637 w 211931"/>
              <a:gd name="connsiteY8" fmla="*/ 485775 h 664369"/>
              <a:gd name="connsiteX9" fmla="*/ 183356 w 211931"/>
              <a:gd name="connsiteY9" fmla="*/ 238125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1931" h="664369">
                <a:moveTo>
                  <a:pt x="183356" y="238125"/>
                </a:moveTo>
                <a:lnTo>
                  <a:pt x="202406" y="88106"/>
                </a:lnTo>
                <a:lnTo>
                  <a:pt x="211931" y="0"/>
                </a:lnTo>
                <a:lnTo>
                  <a:pt x="0" y="38100"/>
                </a:lnTo>
                <a:lnTo>
                  <a:pt x="7144" y="183356"/>
                </a:lnTo>
                <a:lnTo>
                  <a:pt x="7144" y="440531"/>
                </a:lnTo>
                <a:lnTo>
                  <a:pt x="7144" y="664369"/>
                </a:lnTo>
                <a:lnTo>
                  <a:pt x="126206" y="645319"/>
                </a:lnTo>
                <a:lnTo>
                  <a:pt x="147637" y="485775"/>
                </a:lnTo>
                <a:lnTo>
                  <a:pt x="183356" y="238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CD91703B-4F34-49EA-92CE-27F7A9F45801}"/>
              </a:ext>
            </a:extLst>
          </p:cNvPr>
          <p:cNvSpPr/>
          <p:nvPr/>
        </p:nvSpPr>
        <p:spPr>
          <a:xfrm>
            <a:off x="3948113" y="5191125"/>
            <a:ext cx="1539875" cy="420688"/>
          </a:xfrm>
          <a:custGeom>
            <a:avLst/>
            <a:gdLst>
              <a:gd name="connsiteX0" fmla="*/ 1092993 w 1540668"/>
              <a:gd name="connsiteY0" fmla="*/ 235744 h 421481"/>
              <a:gd name="connsiteX1" fmla="*/ 954881 w 1540668"/>
              <a:gd name="connsiteY1" fmla="*/ 247650 h 421481"/>
              <a:gd name="connsiteX2" fmla="*/ 866775 w 1540668"/>
              <a:gd name="connsiteY2" fmla="*/ 257175 h 421481"/>
              <a:gd name="connsiteX3" fmla="*/ 781050 w 1540668"/>
              <a:gd name="connsiteY3" fmla="*/ 269081 h 421481"/>
              <a:gd name="connsiteX4" fmla="*/ 673893 w 1540668"/>
              <a:gd name="connsiteY4" fmla="*/ 285750 h 421481"/>
              <a:gd name="connsiteX5" fmla="*/ 535781 w 1540668"/>
              <a:gd name="connsiteY5" fmla="*/ 309563 h 421481"/>
              <a:gd name="connsiteX6" fmla="*/ 454818 w 1540668"/>
              <a:gd name="connsiteY6" fmla="*/ 321469 h 421481"/>
              <a:gd name="connsiteX7" fmla="*/ 333375 w 1540668"/>
              <a:gd name="connsiteY7" fmla="*/ 342900 h 421481"/>
              <a:gd name="connsiteX8" fmla="*/ 183356 w 1540668"/>
              <a:gd name="connsiteY8" fmla="*/ 373856 h 421481"/>
              <a:gd name="connsiteX9" fmla="*/ 0 w 1540668"/>
              <a:gd name="connsiteY9" fmla="*/ 421481 h 421481"/>
              <a:gd name="connsiteX10" fmla="*/ 4762 w 1540668"/>
              <a:gd name="connsiteY10" fmla="*/ 228600 h 421481"/>
              <a:gd name="connsiteX11" fmla="*/ 157162 w 1540668"/>
              <a:gd name="connsiteY11" fmla="*/ 209550 h 421481"/>
              <a:gd name="connsiteX12" fmla="*/ 361950 w 1540668"/>
              <a:gd name="connsiteY12" fmla="*/ 176213 h 421481"/>
              <a:gd name="connsiteX13" fmla="*/ 576262 w 1540668"/>
              <a:gd name="connsiteY13" fmla="*/ 140494 h 421481"/>
              <a:gd name="connsiteX14" fmla="*/ 645318 w 1540668"/>
              <a:gd name="connsiteY14" fmla="*/ 130969 h 421481"/>
              <a:gd name="connsiteX15" fmla="*/ 735806 w 1540668"/>
              <a:gd name="connsiteY15" fmla="*/ 114300 h 421481"/>
              <a:gd name="connsiteX16" fmla="*/ 847725 w 1540668"/>
              <a:gd name="connsiteY16" fmla="*/ 92869 h 421481"/>
              <a:gd name="connsiteX17" fmla="*/ 921543 w 1540668"/>
              <a:gd name="connsiteY17" fmla="*/ 80963 h 421481"/>
              <a:gd name="connsiteX18" fmla="*/ 1002506 w 1540668"/>
              <a:gd name="connsiteY18" fmla="*/ 69056 h 421481"/>
              <a:gd name="connsiteX19" fmla="*/ 1104900 w 1540668"/>
              <a:gd name="connsiteY19" fmla="*/ 54769 h 421481"/>
              <a:gd name="connsiteX20" fmla="*/ 1195387 w 1540668"/>
              <a:gd name="connsiteY20" fmla="*/ 45244 h 421481"/>
              <a:gd name="connsiteX21" fmla="*/ 1204912 w 1540668"/>
              <a:gd name="connsiteY21" fmla="*/ 42863 h 421481"/>
              <a:gd name="connsiteX22" fmla="*/ 1245393 w 1540668"/>
              <a:gd name="connsiteY22" fmla="*/ 23813 h 421481"/>
              <a:gd name="connsiteX23" fmla="*/ 1281112 w 1540668"/>
              <a:gd name="connsiteY23" fmla="*/ 9525 h 421481"/>
              <a:gd name="connsiteX24" fmla="*/ 1326356 w 1540668"/>
              <a:gd name="connsiteY24" fmla="*/ 0 h 421481"/>
              <a:gd name="connsiteX25" fmla="*/ 1345406 w 1540668"/>
              <a:gd name="connsiteY25" fmla="*/ 2381 h 421481"/>
              <a:gd name="connsiteX26" fmla="*/ 1393031 w 1540668"/>
              <a:gd name="connsiteY26" fmla="*/ 21431 h 421481"/>
              <a:gd name="connsiteX27" fmla="*/ 1428750 w 1540668"/>
              <a:gd name="connsiteY27" fmla="*/ 40481 h 421481"/>
              <a:gd name="connsiteX28" fmla="*/ 1457325 w 1540668"/>
              <a:gd name="connsiteY28" fmla="*/ 61913 h 421481"/>
              <a:gd name="connsiteX29" fmla="*/ 1473993 w 1540668"/>
              <a:gd name="connsiteY29" fmla="*/ 76200 h 421481"/>
              <a:gd name="connsiteX30" fmla="*/ 1497806 w 1540668"/>
              <a:gd name="connsiteY30" fmla="*/ 100013 h 421481"/>
              <a:gd name="connsiteX31" fmla="*/ 1514475 w 1540668"/>
              <a:gd name="connsiteY31" fmla="*/ 119063 h 421481"/>
              <a:gd name="connsiteX32" fmla="*/ 1533525 w 1540668"/>
              <a:gd name="connsiteY32" fmla="*/ 142875 h 421481"/>
              <a:gd name="connsiteX33" fmla="*/ 1538287 w 1540668"/>
              <a:gd name="connsiteY33" fmla="*/ 159544 h 421481"/>
              <a:gd name="connsiteX34" fmla="*/ 1540668 w 1540668"/>
              <a:gd name="connsiteY34" fmla="*/ 173831 h 421481"/>
              <a:gd name="connsiteX35" fmla="*/ 1535906 w 1540668"/>
              <a:gd name="connsiteY35" fmla="*/ 188119 h 421481"/>
              <a:gd name="connsiteX36" fmla="*/ 1524000 w 1540668"/>
              <a:gd name="connsiteY36" fmla="*/ 202406 h 421481"/>
              <a:gd name="connsiteX37" fmla="*/ 1507331 w 1540668"/>
              <a:gd name="connsiteY37" fmla="*/ 214313 h 421481"/>
              <a:gd name="connsiteX38" fmla="*/ 1478756 w 1540668"/>
              <a:gd name="connsiteY38" fmla="*/ 221456 h 421481"/>
              <a:gd name="connsiteX39" fmla="*/ 1416843 w 1540668"/>
              <a:gd name="connsiteY39" fmla="*/ 223838 h 421481"/>
              <a:gd name="connsiteX40" fmla="*/ 1343025 w 1540668"/>
              <a:gd name="connsiteY40" fmla="*/ 226219 h 421481"/>
              <a:gd name="connsiteX41" fmla="*/ 1233487 w 1540668"/>
              <a:gd name="connsiteY41" fmla="*/ 228600 h 421481"/>
              <a:gd name="connsiteX42" fmla="*/ 1092993 w 1540668"/>
              <a:gd name="connsiteY42" fmla="*/ 235744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40668" h="421481">
                <a:moveTo>
                  <a:pt x="1092993" y="235744"/>
                </a:moveTo>
                <a:lnTo>
                  <a:pt x="954881" y="247650"/>
                </a:lnTo>
                <a:lnTo>
                  <a:pt x="866775" y="257175"/>
                </a:lnTo>
                <a:lnTo>
                  <a:pt x="781050" y="269081"/>
                </a:lnTo>
                <a:lnTo>
                  <a:pt x="673893" y="285750"/>
                </a:lnTo>
                <a:lnTo>
                  <a:pt x="535781" y="309563"/>
                </a:lnTo>
                <a:lnTo>
                  <a:pt x="454818" y="321469"/>
                </a:lnTo>
                <a:lnTo>
                  <a:pt x="333375" y="342900"/>
                </a:lnTo>
                <a:lnTo>
                  <a:pt x="183356" y="373856"/>
                </a:lnTo>
                <a:lnTo>
                  <a:pt x="0" y="421481"/>
                </a:lnTo>
                <a:lnTo>
                  <a:pt x="4762" y="228600"/>
                </a:lnTo>
                <a:lnTo>
                  <a:pt x="157162" y="209550"/>
                </a:lnTo>
                <a:lnTo>
                  <a:pt x="361950" y="176213"/>
                </a:lnTo>
                <a:lnTo>
                  <a:pt x="576262" y="140494"/>
                </a:lnTo>
                <a:lnTo>
                  <a:pt x="645318" y="130969"/>
                </a:lnTo>
                <a:lnTo>
                  <a:pt x="735806" y="114300"/>
                </a:lnTo>
                <a:lnTo>
                  <a:pt x="847725" y="92869"/>
                </a:lnTo>
                <a:lnTo>
                  <a:pt x="921543" y="80963"/>
                </a:lnTo>
                <a:lnTo>
                  <a:pt x="1002506" y="69056"/>
                </a:lnTo>
                <a:lnTo>
                  <a:pt x="1104900" y="54769"/>
                </a:lnTo>
                <a:lnTo>
                  <a:pt x="1195387" y="45244"/>
                </a:lnTo>
                <a:lnTo>
                  <a:pt x="1204912" y="42863"/>
                </a:lnTo>
                <a:lnTo>
                  <a:pt x="1245393" y="23813"/>
                </a:lnTo>
                <a:lnTo>
                  <a:pt x="1281112" y="9525"/>
                </a:lnTo>
                <a:lnTo>
                  <a:pt x="1326356" y="0"/>
                </a:lnTo>
                <a:lnTo>
                  <a:pt x="1345406" y="2381"/>
                </a:lnTo>
                <a:lnTo>
                  <a:pt x="1393031" y="21431"/>
                </a:lnTo>
                <a:lnTo>
                  <a:pt x="1428750" y="40481"/>
                </a:lnTo>
                <a:lnTo>
                  <a:pt x="1457325" y="61913"/>
                </a:lnTo>
                <a:lnTo>
                  <a:pt x="1473993" y="76200"/>
                </a:lnTo>
                <a:lnTo>
                  <a:pt x="1497806" y="100013"/>
                </a:lnTo>
                <a:lnTo>
                  <a:pt x="1514475" y="119063"/>
                </a:lnTo>
                <a:lnTo>
                  <a:pt x="1533525" y="142875"/>
                </a:lnTo>
                <a:lnTo>
                  <a:pt x="1538287" y="159544"/>
                </a:lnTo>
                <a:lnTo>
                  <a:pt x="1540668" y="173831"/>
                </a:lnTo>
                <a:lnTo>
                  <a:pt x="1535906" y="188119"/>
                </a:lnTo>
                <a:lnTo>
                  <a:pt x="1524000" y="202406"/>
                </a:lnTo>
                <a:lnTo>
                  <a:pt x="1507331" y="214313"/>
                </a:lnTo>
                <a:lnTo>
                  <a:pt x="1478756" y="221456"/>
                </a:lnTo>
                <a:lnTo>
                  <a:pt x="1416843" y="223838"/>
                </a:lnTo>
                <a:lnTo>
                  <a:pt x="1343025" y="226219"/>
                </a:lnTo>
                <a:lnTo>
                  <a:pt x="1233487" y="228600"/>
                </a:lnTo>
                <a:lnTo>
                  <a:pt x="1092993" y="235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56F569D4-D361-4472-B7BD-82B000E47F8E}"/>
              </a:ext>
            </a:extLst>
          </p:cNvPr>
          <p:cNvSpPr/>
          <p:nvPr/>
        </p:nvSpPr>
        <p:spPr>
          <a:xfrm rot="16200000">
            <a:off x="4385469" y="3309144"/>
            <a:ext cx="3516313" cy="2009775"/>
          </a:xfrm>
          <a:custGeom>
            <a:avLst/>
            <a:gdLst>
              <a:gd name="connsiteX0" fmla="*/ 2800891 w 3516257"/>
              <a:gd name="connsiteY0" fmla="*/ 334607 h 2010526"/>
              <a:gd name="connsiteX1" fmla="*/ 2659548 w 3516257"/>
              <a:gd name="connsiteY1" fmla="*/ 363452 h 2010526"/>
              <a:gd name="connsiteX2" fmla="*/ 2512436 w 3516257"/>
              <a:gd name="connsiteY2" fmla="*/ 392298 h 2010526"/>
              <a:gd name="connsiteX3" fmla="*/ 2399939 w 3516257"/>
              <a:gd name="connsiteY3" fmla="*/ 415374 h 2010526"/>
              <a:gd name="connsiteX4" fmla="*/ 2273019 w 3516257"/>
              <a:gd name="connsiteY4" fmla="*/ 447104 h 2010526"/>
              <a:gd name="connsiteX5" fmla="*/ 2146100 w 3516257"/>
              <a:gd name="connsiteY5" fmla="*/ 475949 h 2010526"/>
              <a:gd name="connsiteX6" fmla="*/ 1998988 w 3516257"/>
              <a:gd name="connsiteY6" fmla="*/ 513448 h 2010526"/>
              <a:gd name="connsiteX7" fmla="*/ 1851876 w 3516257"/>
              <a:gd name="connsiteY7" fmla="*/ 550947 h 2010526"/>
              <a:gd name="connsiteX8" fmla="*/ 1698995 w 3516257"/>
              <a:gd name="connsiteY8" fmla="*/ 594216 h 2010526"/>
              <a:gd name="connsiteX9" fmla="*/ 1557653 w 3516257"/>
              <a:gd name="connsiteY9" fmla="*/ 634599 h 2010526"/>
              <a:gd name="connsiteX10" fmla="*/ 1416310 w 3516257"/>
              <a:gd name="connsiteY10" fmla="*/ 677867 h 2010526"/>
              <a:gd name="connsiteX11" fmla="*/ 1277852 w 3516257"/>
              <a:gd name="connsiteY11" fmla="*/ 724020 h 2010526"/>
              <a:gd name="connsiteX12" fmla="*/ 1182662 w 3516257"/>
              <a:gd name="connsiteY12" fmla="*/ 758634 h 2010526"/>
              <a:gd name="connsiteX13" fmla="*/ 1012474 w 3516257"/>
              <a:gd name="connsiteY13" fmla="*/ 856709 h 2010526"/>
              <a:gd name="connsiteX14" fmla="*/ 937476 w 3516257"/>
              <a:gd name="connsiteY14" fmla="*/ 897092 h 2010526"/>
              <a:gd name="connsiteX15" fmla="*/ 859594 w 3516257"/>
              <a:gd name="connsiteY15" fmla="*/ 943245 h 2010526"/>
              <a:gd name="connsiteX16" fmla="*/ 770173 w 3516257"/>
              <a:gd name="connsiteY16" fmla="*/ 1000936 h 2010526"/>
              <a:gd name="connsiteX17" fmla="*/ 674983 w 3516257"/>
              <a:gd name="connsiteY17" fmla="*/ 1067281 h 2010526"/>
              <a:gd name="connsiteX18" fmla="*/ 597100 w 3516257"/>
              <a:gd name="connsiteY18" fmla="*/ 1127856 h 2010526"/>
              <a:gd name="connsiteX19" fmla="*/ 522102 w 3516257"/>
              <a:gd name="connsiteY19" fmla="*/ 1191316 h 2010526"/>
              <a:gd name="connsiteX20" fmla="*/ 458642 w 3516257"/>
              <a:gd name="connsiteY20" fmla="*/ 1249007 h 2010526"/>
              <a:gd name="connsiteX21" fmla="*/ 409605 w 3516257"/>
              <a:gd name="connsiteY21" fmla="*/ 1300928 h 2010526"/>
              <a:gd name="connsiteX22" fmla="*/ 337491 w 3516257"/>
              <a:gd name="connsiteY22" fmla="*/ 1370157 h 2010526"/>
              <a:gd name="connsiteX23" fmla="*/ 299992 w 3516257"/>
              <a:gd name="connsiteY23" fmla="*/ 1413426 h 2010526"/>
              <a:gd name="connsiteX24" fmla="*/ 224994 w 3516257"/>
              <a:gd name="connsiteY24" fmla="*/ 1505731 h 2010526"/>
              <a:gd name="connsiteX25" fmla="*/ 144227 w 3516257"/>
              <a:gd name="connsiteY25" fmla="*/ 1621113 h 2010526"/>
              <a:gd name="connsiteX26" fmla="*/ 63460 w 3516257"/>
              <a:gd name="connsiteY26" fmla="*/ 1753802 h 2010526"/>
              <a:gd name="connsiteX27" fmla="*/ 14423 w 3516257"/>
              <a:gd name="connsiteY27" fmla="*/ 1848992 h 2010526"/>
              <a:gd name="connsiteX28" fmla="*/ 2884 w 3516257"/>
              <a:gd name="connsiteY28" fmla="*/ 1886491 h 2010526"/>
              <a:gd name="connsiteX29" fmla="*/ 0 w 3516257"/>
              <a:gd name="connsiteY29" fmla="*/ 1932643 h 2010526"/>
              <a:gd name="connsiteX30" fmla="*/ 8653 w 3516257"/>
              <a:gd name="connsiteY30" fmla="*/ 1970142 h 2010526"/>
              <a:gd name="connsiteX31" fmla="*/ 20192 w 3516257"/>
              <a:gd name="connsiteY31" fmla="*/ 1984565 h 2010526"/>
              <a:gd name="connsiteX32" fmla="*/ 31730 w 3516257"/>
              <a:gd name="connsiteY32" fmla="*/ 1996103 h 2010526"/>
              <a:gd name="connsiteX33" fmla="*/ 51922 w 3516257"/>
              <a:gd name="connsiteY33" fmla="*/ 2004757 h 2010526"/>
              <a:gd name="connsiteX34" fmla="*/ 89421 w 3516257"/>
              <a:gd name="connsiteY34" fmla="*/ 2010526 h 2010526"/>
              <a:gd name="connsiteX35" fmla="*/ 132689 w 3516257"/>
              <a:gd name="connsiteY35" fmla="*/ 2007641 h 2010526"/>
              <a:gd name="connsiteX36" fmla="*/ 178841 w 3516257"/>
              <a:gd name="connsiteY36" fmla="*/ 1990334 h 2010526"/>
              <a:gd name="connsiteX37" fmla="*/ 239417 w 3516257"/>
              <a:gd name="connsiteY37" fmla="*/ 1958604 h 2010526"/>
              <a:gd name="connsiteX38" fmla="*/ 542294 w 3516257"/>
              <a:gd name="connsiteY38" fmla="*/ 1572075 h 2010526"/>
              <a:gd name="connsiteX39" fmla="*/ 576908 w 3516257"/>
              <a:gd name="connsiteY39" fmla="*/ 1505731 h 2010526"/>
              <a:gd name="connsiteX40" fmla="*/ 620177 w 3516257"/>
              <a:gd name="connsiteY40" fmla="*/ 1445156 h 2010526"/>
              <a:gd name="connsiteX41" fmla="*/ 672098 w 3516257"/>
              <a:gd name="connsiteY41" fmla="*/ 1387465 h 2010526"/>
              <a:gd name="connsiteX42" fmla="*/ 735558 w 3516257"/>
              <a:gd name="connsiteY42" fmla="*/ 1326889 h 2010526"/>
              <a:gd name="connsiteX43" fmla="*/ 790365 w 3516257"/>
              <a:gd name="connsiteY43" fmla="*/ 1277852 h 2010526"/>
              <a:gd name="connsiteX44" fmla="*/ 871132 w 3516257"/>
              <a:gd name="connsiteY44" fmla="*/ 1214392 h 2010526"/>
              <a:gd name="connsiteX45" fmla="*/ 946130 w 3516257"/>
              <a:gd name="connsiteY45" fmla="*/ 1162470 h 2010526"/>
              <a:gd name="connsiteX46" fmla="*/ 1061512 w 3516257"/>
              <a:gd name="connsiteY46" fmla="*/ 1090357 h 2010526"/>
              <a:gd name="connsiteX47" fmla="*/ 1199970 w 3516257"/>
              <a:gd name="connsiteY47" fmla="*/ 1009590 h 2010526"/>
              <a:gd name="connsiteX48" fmla="*/ 1269199 w 3516257"/>
              <a:gd name="connsiteY48" fmla="*/ 974975 h 2010526"/>
              <a:gd name="connsiteX49" fmla="*/ 1560537 w 3516257"/>
              <a:gd name="connsiteY49" fmla="*/ 859593 h 2010526"/>
              <a:gd name="connsiteX50" fmla="*/ 1736494 w 3516257"/>
              <a:gd name="connsiteY50" fmla="*/ 799018 h 2010526"/>
              <a:gd name="connsiteX51" fmla="*/ 1938412 w 3516257"/>
              <a:gd name="connsiteY51" fmla="*/ 735558 h 2010526"/>
              <a:gd name="connsiteX52" fmla="*/ 2105716 w 3516257"/>
              <a:gd name="connsiteY52" fmla="*/ 689405 h 2010526"/>
              <a:gd name="connsiteX53" fmla="*/ 2278788 w 3516257"/>
              <a:gd name="connsiteY53" fmla="*/ 649022 h 2010526"/>
              <a:gd name="connsiteX54" fmla="*/ 2437438 w 3516257"/>
              <a:gd name="connsiteY54" fmla="*/ 611523 h 2010526"/>
              <a:gd name="connsiteX55" fmla="*/ 2616280 w 3516257"/>
              <a:gd name="connsiteY55" fmla="*/ 576908 h 2010526"/>
              <a:gd name="connsiteX56" fmla="*/ 2757623 w 3516257"/>
              <a:gd name="connsiteY56" fmla="*/ 553832 h 2010526"/>
              <a:gd name="connsiteX57" fmla="*/ 2942233 w 3516257"/>
              <a:gd name="connsiteY57" fmla="*/ 527871 h 2010526"/>
              <a:gd name="connsiteX58" fmla="*/ 3028770 w 3516257"/>
              <a:gd name="connsiteY58" fmla="*/ 524987 h 2010526"/>
              <a:gd name="connsiteX59" fmla="*/ 3190304 w 3516257"/>
              <a:gd name="connsiteY59" fmla="*/ 524987 h 2010526"/>
              <a:gd name="connsiteX60" fmla="*/ 3224918 w 3516257"/>
              <a:gd name="connsiteY60" fmla="*/ 524987 h 2010526"/>
              <a:gd name="connsiteX61" fmla="*/ 3265302 w 3516257"/>
              <a:gd name="connsiteY61" fmla="*/ 516333 h 2010526"/>
              <a:gd name="connsiteX62" fmla="*/ 3302801 w 3516257"/>
              <a:gd name="connsiteY62" fmla="*/ 499026 h 2010526"/>
              <a:gd name="connsiteX63" fmla="*/ 3325877 w 3516257"/>
              <a:gd name="connsiteY63" fmla="*/ 478834 h 2010526"/>
              <a:gd name="connsiteX64" fmla="*/ 3346069 w 3516257"/>
              <a:gd name="connsiteY64" fmla="*/ 449988 h 2010526"/>
              <a:gd name="connsiteX65" fmla="*/ 3372030 w 3516257"/>
              <a:gd name="connsiteY65" fmla="*/ 409605 h 2010526"/>
              <a:gd name="connsiteX66" fmla="*/ 3400876 w 3516257"/>
              <a:gd name="connsiteY66" fmla="*/ 349029 h 2010526"/>
              <a:gd name="connsiteX67" fmla="*/ 3432606 w 3516257"/>
              <a:gd name="connsiteY67" fmla="*/ 274031 h 2010526"/>
              <a:gd name="connsiteX68" fmla="*/ 3449913 w 3516257"/>
              <a:gd name="connsiteY68" fmla="*/ 219225 h 2010526"/>
              <a:gd name="connsiteX69" fmla="*/ 3487412 w 3516257"/>
              <a:gd name="connsiteY69" fmla="*/ 149996 h 2010526"/>
              <a:gd name="connsiteX70" fmla="*/ 3507604 w 3516257"/>
              <a:gd name="connsiteY70" fmla="*/ 112497 h 2010526"/>
              <a:gd name="connsiteX71" fmla="*/ 3510488 w 3516257"/>
              <a:gd name="connsiteY71" fmla="*/ 89421 h 2010526"/>
              <a:gd name="connsiteX72" fmla="*/ 3516257 w 3516257"/>
              <a:gd name="connsiteY72" fmla="*/ 49037 h 2010526"/>
              <a:gd name="connsiteX73" fmla="*/ 3516257 w 3516257"/>
              <a:gd name="connsiteY73" fmla="*/ 28845 h 2010526"/>
              <a:gd name="connsiteX74" fmla="*/ 3513373 w 3516257"/>
              <a:gd name="connsiteY74" fmla="*/ 14422 h 2010526"/>
              <a:gd name="connsiteX75" fmla="*/ 3510488 w 3516257"/>
              <a:gd name="connsiteY75" fmla="*/ 8653 h 2010526"/>
              <a:gd name="connsiteX76" fmla="*/ 3501835 w 3516257"/>
              <a:gd name="connsiteY76" fmla="*/ 0 h 2010526"/>
              <a:gd name="connsiteX77" fmla="*/ 3487412 w 3516257"/>
              <a:gd name="connsiteY77" fmla="*/ 2884 h 2010526"/>
              <a:gd name="connsiteX78" fmla="*/ 3461451 w 3516257"/>
              <a:gd name="connsiteY78" fmla="*/ 17307 h 2010526"/>
              <a:gd name="connsiteX79" fmla="*/ 3426836 w 3516257"/>
              <a:gd name="connsiteY79" fmla="*/ 46152 h 2010526"/>
              <a:gd name="connsiteX80" fmla="*/ 3397991 w 3516257"/>
              <a:gd name="connsiteY80" fmla="*/ 80767 h 2010526"/>
              <a:gd name="connsiteX81" fmla="*/ 3360492 w 3516257"/>
              <a:gd name="connsiteY81" fmla="*/ 118266 h 2010526"/>
              <a:gd name="connsiteX82" fmla="*/ 3305686 w 3516257"/>
              <a:gd name="connsiteY82" fmla="*/ 167303 h 2010526"/>
              <a:gd name="connsiteX83" fmla="*/ 3245110 w 3516257"/>
              <a:gd name="connsiteY83" fmla="*/ 207687 h 2010526"/>
              <a:gd name="connsiteX84" fmla="*/ 3172997 w 3516257"/>
              <a:gd name="connsiteY84" fmla="*/ 256724 h 2010526"/>
              <a:gd name="connsiteX85" fmla="*/ 2971079 w 3516257"/>
              <a:gd name="connsiteY85" fmla="*/ 305761 h 2010526"/>
              <a:gd name="connsiteX86" fmla="*/ 2800891 w 3516257"/>
              <a:gd name="connsiteY86" fmla="*/ 334607 h 201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3516257" h="2010526">
                <a:moveTo>
                  <a:pt x="2800891" y="334607"/>
                </a:moveTo>
                <a:lnTo>
                  <a:pt x="2659548" y="363452"/>
                </a:lnTo>
                <a:lnTo>
                  <a:pt x="2512436" y="392298"/>
                </a:lnTo>
                <a:lnTo>
                  <a:pt x="2399939" y="415374"/>
                </a:lnTo>
                <a:lnTo>
                  <a:pt x="2273019" y="447104"/>
                </a:lnTo>
                <a:lnTo>
                  <a:pt x="2146100" y="475949"/>
                </a:lnTo>
                <a:lnTo>
                  <a:pt x="1998988" y="513448"/>
                </a:lnTo>
                <a:lnTo>
                  <a:pt x="1851876" y="550947"/>
                </a:lnTo>
                <a:lnTo>
                  <a:pt x="1698995" y="594216"/>
                </a:lnTo>
                <a:lnTo>
                  <a:pt x="1557653" y="634599"/>
                </a:lnTo>
                <a:lnTo>
                  <a:pt x="1416310" y="677867"/>
                </a:lnTo>
                <a:lnTo>
                  <a:pt x="1277852" y="724020"/>
                </a:lnTo>
                <a:lnTo>
                  <a:pt x="1182662" y="758634"/>
                </a:lnTo>
                <a:lnTo>
                  <a:pt x="1012474" y="856709"/>
                </a:lnTo>
                <a:lnTo>
                  <a:pt x="937476" y="897092"/>
                </a:lnTo>
                <a:lnTo>
                  <a:pt x="859594" y="943245"/>
                </a:lnTo>
                <a:lnTo>
                  <a:pt x="770173" y="1000936"/>
                </a:lnTo>
                <a:lnTo>
                  <a:pt x="674983" y="1067281"/>
                </a:lnTo>
                <a:lnTo>
                  <a:pt x="597100" y="1127856"/>
                </a:lnTo>
                <a:lnTo>
                  <a:pt x="522102" y="1191316"/>
                </a:lnTo>
                <a:lnTo>
                  <a:pt x="458642" y="1249007"/>
                </a:lnTo>
                <a:lnTo>
                  <a:pt x="409605" y="1300928"/>
                </a:lnTo>
                <a:lnTo>
                  <a:pt x="337491" y="1370157"/>
                </a:lnTo>
                <a:lnTo>
                  <a:pt x="299992" y="1413426"/>
                </a:lnTo>
                <a:lnTo>
                  <a:pt x="224994" y="1505731"/>
                </a:lnTo>
                <a:lnTo>
                  <a:pt x="144227" y="1621113"/>
                </a:lnTo>
                <a:lnTo>
                  <a:pt x="63460" y="1753802"/>
                </a:lnTo>
                <a:lnTo>
                  <a:pt x="14423" y="1848992"/>
                </a:lnTo>
                <a:lnTo>
                  <a:pt x="2884" y="1886491"/>
                </a:lnTo>
                <a:lnTo>
                  <a:pt x="0" y="1932643"/>
                </a:lnTo>
                <a:lnTo>
                  <a:pt x="8653" y="1970142"/>
                </a:lnTo>
                <a:lnTo>
                  <a:pt x="20192" y="1984565"/>
                </a:lnTo>
                <a:lnTo>
                  <a:pt x="31730" y="1996103"/>
                </a:lnTo>
                <a:lnTo>
                  <a:pt x="51922" y="2004757"/>
                </a:lnTo>
                <a:lnTo>
                  <a:pt x="89421" y="2010526"/>
                </a:lnTo>
                <a:lnTo>
                  <a:pt x="132689" y="2007641"/>
                </a:lnTo>
                <a:lnTo>
                  <a:pt x="178841" y="1990334"/>
                </a:lnTo>
                <a:lnTo>
                  <a:pt x="239417" y="1958604"/>
                </a:lnTo>
                <a:lnTo>
                  <a:pt x="542294" y="1572075"/>
                </a:lnTo>
                <a:lnTo>
                  <a:pt x="576908" y="1505731"/>
                </a:lnTo>
                <a:lnTo>
                  <a:pt x="620177" y="1445156"/>
                </a:lnTo>
                <a:lnTo>
                  <a:pt x="672098" y="1387465"/>
                </a:lnTo>
                <a:lnTo>
                  <a:pt x="735558" y="1326889"/>
                </a:lnTo>
                <a:lnTo>
                  <a:pt x="790365" y="1277852"/>
                </a:lnTo>
                <a:lnTo>
                  <a:pt x="871132" y="1214392"/>
                </a:lnTo>
                <a:lnTo>
                  <a:pt x="946130" y="1162470"/>
                </a:lnTo>
                <a:lnTo>
                  <a:pt x="1061512" y="1090357"/>
                </a:lnTo>
                <a:lnTo>
                  <a:pt x="1199970" y="1009590"/>
                </a:lnTo>
                <a:lnTo>
                  <a:pt x="1269199" y="974975"/>
                </a:lnTo>
                <a:lnTo>
                  <a:pt x="1560537" y="859593"/>
                </a:lnTo>
                <a:lnTo>
                  <a:pt x="1736494" y="799018"/>
                </a:lnTo>
                <a:lnTo>
                  <a:pt x="1938412" y="735558"/>
                </a:lnTo>
                <a:lnTo>
                  <a:pt x="2105716" y="689405"/>
                </a:lnTo>
                <a:lnTo>
                  <a:pt x="2278788" y="649022"/>
                </a:lnTo>
                <a:lnTo>
                  <a:pt x="2437438" y="611523"/>
                </a:lnTo>
                <a:lnTo>
                  <a:pt x="2616280" y="576908"/>
                </a:lnTo>
                <a:lnTo>
                  <a:pt x="2757623" y="553832"/>
                </a:lnTo>
                <a:lnTo>
                  <a:pt x="2942233" y="527871"/>
                </a:lnTo>
                <a:lnTo>
                  <a:pt x="3028770" y="524987"/>
                </a:lnTo>
                <a:lnTo>
                  <a:pt x="3190304" y="524987"/>
                </a:lnTo>
                <a:lnTo>
                  <a:pt x="3224918" y="524987"/>
                </a:lnTo>
                <a:lnTo>
                  <a:pt x="3265302" y="516333"/>
                </a:lnTo>
                <a:lnTo>
                  <a:pt x="3302801" y="499026"/>
                </a:lnTo>
                <a:lnTo>
                  <a:pt x="3325877" y="478834"/>
                </a:lnTo>
                <a:lnTo>
                  <a:pt x="3346069" y="449988"/>
                </a:lnTo>
                <a:lnTo>
                  <a:pt x="3372030" y="409605"/>
                </a:lnTo>
                <a:lnTo>
                  <a:pt x="3400876" y="349029"/>
                </a:lnTo>
                <a:lnTo>
                  <a:pt x="3432606" y="274031"/>
                </a:lnTo>
                <a:lnTo>
                  <a:pt x="3449913" y="219225"/>
                </a:lnTo>
                <a:lnTo>
                  <a:pt x="3487412" y="149996"/>
                </a:lnTo>
                <a:lnTo>
                  <a:pt x="3507604" y="112497"/>
                </a:lnTo>
                <a:lnTo>
                  <a:pt x="3510488" y="89421"/>
                </a:lnTo>
                <a:lnTo>
                  <a:pt x="3516257" y="49037"/>
                </a:lnTo>
                <a:lnTo>
                  <a:pt x="3516257" y="28845"/>
                </a:lnTo>
                <a:lnTo>
                  <a:pt x="3513373" y="14422"/>
                </a:lnTo>
                <a:lnTo>
                  <a:pt x="3510488" y="8653"/>
                </a:lnTo>
                <a:lnTo>
                  <a:pt x="3501835" y="0"/>
                </a:lnTo>
                <a:lnTo>
                  <a:pt x="3487412" y="2884"/>
                </a:lnTo>
                <a:lnTo>
                  <a:pt x="3461451" y="17307"/>
                </a:lnTo>
                <a:lnTo>
                  <a:pt x="3426836" y="46152"/>
                </a:lnTo>
                <a:lnTo>
                  <a:pt x="3397991" y="80767"/>
                </a:lnTo>
                <a:lnTo>
                  <a:pt x="3360492" y="118266"/>
                </a:lnTo>
                <a:lnTo>
                  <a:pt x="3305686" y="167303"/>
                </a:lnTo>
                <a:lnTo>
                  <a:pt x="3245110" y="207687"/>
                </a:lnTo>
                <a:lnTo>
                  <a:pt x="3172997" y="256724"/>
                </a:lnTo>
                <a:lnTo>
                  <a:pt x="2971079" y="305761"/>
                </a:lnTo>
                <a:lnTo>
                  <a:pt x="2800891" y="3346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97337678-30C1-4693-B296-EB79CE0F5D00}"/>
              </a:ext>
            </a:extLst>
          </p:cNvPr>
          <p:cNvSpPr/>
          <p:nvPr/>
        </p:nvSpPr>
        <p:spPr>
          <a:xfrm>
            <a:off x="6629400" y="4938713"/>
            <a:ext cx="514350" cy="1031875"/>
          </a:xfrm>
          <a:custGeom>
            <a:avLst/>
            <a:gdLst>
              <a:gd name="connsiteX0" fmla="*/ 438150 w 514350"/>
              <a:gd name="connsiteY0" fmla="*/ 207168 h 1031081"/>
              <a:gd name="connsiteX1" fmla="*/ 426244 w 514350"/>
              <a:gd name="connsiteY1" fmla="*/ 335756 h 1031081"/>
              <a:gd name="connsiteX2" fmla="*/ 419100 w 514350"/>
              <a:gd name="connsiteY2" fmla="*/ 414337 h 1031081"/>
              <a:gd name="connsiteX3" fmla="*/ 416719 w 514350"/>
              <a:gd name="connsiteY3" fmla="*/ 476250 h 1031081"/>
              <a:gd name="connsiteX4" fmla="*/ 416719 w 514350"/>
              <a:gd name="connsiteY4" fmla="*/ 561975 h 1031081"/>
              <a:gd name="connsiteX5" fmla="*/ 419100 w 514350"/>
              <a:gd name="connsiteY5" fmla="*/ 642937 h 1031081"/>
              <a:gd name="connsiteX6" fmla="*/ 428625 w 514350"/>
              <a:gd name="connsiteY6" fmla="*/ 752475 h 1031081"/>
              <a:gd name="connsiteX7" fmla="*/ 440531 w 514350"/>
              <a:gd name="connsiteY7" fmla="*/ 828675 h 1031081"/>
              <a:gd name="connsiteX8" fmla="*/ 447675 w 514350"/>
              <a:gd name="connsiteY8" fmla="*/ 857250 h 1031081"/>
              <a:gd name="connsiteX9" fmla="*/ 466725 w 514350"/>
              <a:gd name="connsiteY9" fmla="*/ 890587 h 1031081"/>
              <a:gd name="connsiteX10" fmla="*/ 485775 w 514350"/>
              <a:gd name="connsiteY10" fmla="*/ 933450 h 1031081"/>
              <a:gd name="connsiteX11" fmla="*/ 504825 w 514350"/>
              <a:gd name="connsiteY11" fmla="*/ 981075 h 1031081"/>
              <a:gd name="connsiteX12" fmla="*/ 514350 w 514350"/>
              <a:gd name="connsiteY12" fmla="*/ 1031081 h 1031081"/>
              <a:gd name="connsiteX13" fmla="*/ 0 w 514350"/>
              <a:gd name="connsiteY13" fmla="*/ 550068 h 1031081"/>
              <a:gd name="connsiteX14" fmla="*/ 61913 w 514350"/>
              <a:gd name="connsiteY14" fmla="*/ 581025 h 1031081"/>
              <a:gd name="connsiteX15" fmla="*/ 97631 w 514350"/>
              <a:gd name="connsiteY15" fmla="*/ 592931 h 1031081"/>
              <a:gd name="connsiteX16" fmla="*/ 123825 w 514350"/>
              <a:gd name="connsiteY16" fmla="*/ 600075 h 1031081"/>
              <a:gd name="connsiteX17" fmla="*/ 145256 w 514350"/>
              <a:gd name="connsiteY17" fmla="*/ 600075 h 1031081"/>
              <a:gd name="connsiteX18" fmla="*/ 171450 w 514350"/>
              <a:gd name="connsiteY18" fmla="*/ 595312 h 1031081"/>
              <a:gd name="connsiteX19" fmla="*/ 190500 w 514350"/>
              <a:gd name="connsiteY19" fmla="*/ 583406 h 1031081"/>
              <a:gd name="connsiteX20" fmla="*/ 211931 w 514350"/>
              <a:gd name="connsiteY20" fmla="*/ 561975 h 1031081"/>
              <a:gd name="connsiteX21" fmla="*/ 228600 w 514350"/>
              <a:gd name="connsiteY21" fmla="*/ 538162 h 1031081"/>
              <a:gd name="connsiteX22" fmla="*/ 247650 w 514350"/>
              <a:gd name="connsiteY22" fmla="*/ 490537 h 1031081"/>
              <a:gd name="connsiteX23" fmla="*/ 288131 w 514350"/>
              <a:gd name="connsiteY23" fmla="*/ 376237 h 1031081"/>
              <a:gd name="connsiteX24" fmla="*/ 369094 w 514350"/>
              <a:gd name="connsiteY24" fmla="*/ 154781 h 1031081"/>
              <a:gd name="connsiteX25" fmla="*/ 409575 w 514350"/>
              <a:gd name="connsiteY25" fmla="*/ 42862 h 1031081"/>
              <a:gd name="connsiteX26" fmla="*/ 421481 w 514350"/>
              <a:gd name="connsiteY26" fmla="*/ 14287 h 1031081"/>
              <a:gd name="connsiteX27" fmla="*/ 431006 w 514350"/>
              <a:gd name="connsiteY27" fmla="*/ 0 h 1031081"/>
              <a:gd name="connsiteX28" fmla="*/ 442913 w 514350"/>
              <a:gd name="connsiteY28" fmla="*/ 0 h 1031081"/>
              <a:gd name="connsiteX29" fmla="*/ 450056 w 514350"/>
              <a:gd name="connsiteY29" fmla="*/ 9525 h 1031081"/>
              <a:gd name="connsiteX30" fmla="*/ 457200 w 514350"/>
              <a:gd name="connsiteY30" fmla="*/ 28575 h 1031081"/>
              <a:gd name="connsiteX31" fmla="*/ 459581 w 514350"/>
              <a:gd name="connsiteY31" fmla="*/ 59531 h 1031081"/>
              <a:gd name="connsiteX32" fmla="*/ 438150 w 514350"/>
              <a:gd name="connsiteY32" fmla="*/ 207168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14350" h="1031081">
                <a:moveTo>
                  <a:pt x="438150" y="207168"/>
                </a:moveTo>
                <a:lnTo>
                  <a:pt x="426244" y="335756"/>
                </a:lnTo>
                <a:lnTo>
                  <a:pt x="419100" y="414337"/>
                </a:lnTo>
                <a:cubicBezTo>
                  <a:pt x="418306" y="434975"/>
                  <a:pt x="417513" y="455612"/>
                  <a:pt x="416719" y="476250"/>
                </a:cubicBezTo>
                <a:lnTo>
                  <a:pt x="416719" y="561975"/>
                </a:lnTo>
                <a:cubicBezTo>
                  <a:pt x="417513" y="588962"/>
                  <a:pt x="418306" y="615950"/>
                  <a:pt x="419100" y="642937"/>
                </a:cubicBezTo>
                <a:lnTo>
                  <a:pt x="428625" y="752475"/>
                </a:lnTo>
                <a:lnTo>
                  <a:pt x="440531" y="828675"/>
                </a:lnTo>
                <a:lnTo>
                  <a:pt x="447675" y="857250"/>
                </a:lnTo>
                <a:lnTo>
                  <a:pt x="466725" y="890587"/>
                </a:lnTo>
                <a:lnTo>
                  <a:pt x="485775" y="933450"/>
                </a:lnTo>
                <a:lnTo>
                  <a:pt x="504825" y="981075"/>
                </a:lnTo>
                <a:lnTo>
                  <a:pt x="514350" y="1031081"/>
                </a:lnTo>
                <a:lnTo>
                  <a:pt x="0" y="550068"/>
                </a:lnTo>
                <a:lnTo>
                  <a:pt x="61913" y="581025"/>
                </a:lnTo>
                <a:lnTo>
                  <a:pt x="97631" y="592931"/>
                </a:lnTo>
                <a:lnTo>
                  <a:pt x="123825" y="600075"/>
                </a:lnTo>
                <a:lnTo>
                  <a:pt x="145256" y="600075"/>
                </a:lnTo>
                <a:lnTo>
                  <a:pt x="171450" y="595312"/>
                </a:lnTo>
                <a:lnTo>
                  <a:pt x="190500" y="583406"/>
                </a:lnTo>
                <a:lnTo>
                  <a:pt x="211931" y="561975"/>
                </a:lnTo>
                <a:lnTo>
                  <a:pt x="228600" y="538162"/>
                </a:lnTo>
                <a:lnTo>
                  <a:pt x="247650" y="490537"/>
                </a:lnTo>
                <a:lnTo>
                  <a:pt x="288131" y="376237"/>
                </a:lnTo>
                <a:lnTo>
                  <a:pt x="369094" y="154781"/>
                </a:lnTo>
                <a:lnTo>
                  <a:pt x="409575" y="42862"/>
                </a:lnTo>
                <a:lnTo>
                  <a:pt x="421481" y="14287"/>
                </a:lnTo>
                <a:lnTo>
                  <a:pt x="431006" y="0"/>
                </a:lnTo>
                <a:lnTo>
                  <a:pt x="442913" y="0"/>
                </a:lnTo>
                <a:lnTo>
                  <a:pt x="450056" y="9525"/>
                </a:lnTo>
                <a:lnTo>
                  <a:pt x="457200" y="28575"/>
                </a:lnTo>
                <a:lnTo>
                  <a:pt x="459581" y="59531"/>
                </a:lnTo>
                <a:lnTo>
                  <a:pt x="438150" y="2071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6E3A1ED0-4AB8-45CD-9D97-3DE412F49D83}"/>
              </a:ext>
            </a:extLst>
          </p:cNvPr>
          <p:cNvSpPr/>
          <p:nvPr/>
        </p:nvSpPr>
        <p:spPr>
          <a:xfrm rot="16200000">
            <a:off x="4494213" y="3911600"/>
            <a:ext cx="2559050" cy="1552575"/>
          </a:xfrm>
          <a:custGeom>
            <a:avLst/>
            <a:gdLst>
              <a:gd name="connsiteX0" fmla="*/ 869156 w 2559844"/>
              <a:gd name="connsiteY0" fmla="*/ 752475 h 1552575"/>
              <a:gd name="connsiteX1" fmla="*/ 990600 w 2559844"/>
              <a:gd name="connsiteY1" fmla="*/ 823912 h 1552575"/>
              <a:gd name="connsiteX2" fmla="*/ 1069181 w 2559844"/>
              <a:gd name="connsiteY2" fmla="*/ 866775 h 1552575"/>
              <a:gd name="connsiteX3" fmla="*/ 1121569 w 2559844"/>
              <a:gd name="connsiteY3" fmla="*/ 895350 h 1552575"/>
              <a:gd name="connsiteX4" fmla="*/ 1364456 w 2559844"/>
              <a:gd name="connsiteY4" fmla="*/ 1014412 h 1552575"/>
              <a:gd name="connsiteX5" fmla="*/ 1552575 w 2559844"/>
              <a:gd name="connsiteY5" fmla="*/ 1066800 h 1552575"/>
              <a:gd name="connsiteX6" fmla="*/ 1709738 w 2559844"/>
              <a:gd name="connsiteY6" fmla="*/ 1109662 h 1552575"/>
              <a:gd name="connsiteX7" fmla="*/ 1852613 w 2559844"/>
              <a:gd name="connsiteY7" fmla="*/ 1145381 h 1552575"/>
              <a:gd name="connsiteX8" fmla="*/ 1993106 w 2559844"/>
              <a:gd name="connsiteY8" fmla="*/ 1176337 h 1552575"/>
              <a:gd name="connsiteX9" fmla="*/ 2116931 w 2559844"/>
              <a:gd name="connsiteY9" fmla="*/ 1202531 h 1552575"/>
              <a:gd name="connsiteX10" fmla="*/ 2252663 w 2559844"/>
              <a:gd name="connsiteY10" fmla="*/ 1223962 h 1552575"/>
              <a:gd name="connsiteX11" fmla="*/ 2295525 w 2559844"/>
              <a:gd name="connsiteY11" fmla="*/ 1226344 h 1552575"/>
              <a:gd name="connsiteX12" fmla="*/ 2326481 w 2559844"/>
              <a:gd name="connsiteY12" fmla="*/ 1223962 h 1552575"/>
              <a:gd name="connsiteX13" fmla="*/ 2359819 w 2559844"/>
              <a:gd name="connsiteY13" fmla="*/ 1216819 h 1552575"/>
              <a:gd name="connsiteX14" fmla="*/ 2400300 w 2559844"/>
              <a:gd name="connsiteY14" fmla="*/ 1200150 h 1552575"/>
              <a:gd name="connsiteX15" fmla="*/ 2431256 w 2559844"/>
              <a:gd name="connsiteY15" fmla="*/ 1183481 h 1552575"/>
              <a:gd name="connsiteX16" fmla="*/ 2459831 w 2559844"/>
              <a:gd name="connsiteY16" fmla="*/ 1164431 h 1552575"/>
              <a:gd name="connsiteX17" fmla="*/ 2471738 w 2559844"/>
              <a:gd name="connsiteY17" fmla="*/ 1152525 h 1552575"/>
              <a:gd name="connsiteX18" fmla="*/ 2483644 w 2559844"/>
              <a:gd name="connsiteY18" fmla="*/ 1133475 h 1552575"/>
              <a:gd name="connsiteX19" fmla="*/ 2502694 w 2559844"/>
              <a:gd name="connsiteY19" fmla="*/ 1114425 h 1552575"/>
              <a:gd name="connsiteX20" fmla="*/ 2516981 w 2559844"/>
              <a:gd name="connsiteY20" fmla="*/ 1102519 h 1552575"/>
              <a:gd name="connsiteX21" fmla="*/ 2528888 w 2559844"/>
              <a:gd name="connsiteY21" fmla="*/ 1097756 h 1552575"/>
              <a:gd name="connsiteX22" fmla="*/ 2540794 w 2559844"/>
              <a:gd name="connsiteY22" fmla="*/ 1102519 h 1552575"/>
              <a:gd name="connsiteX23" fmla="*/ 2550319 w 2559844"/>
              <a:gd name="connsiteY23" fmla="*/ 1116806 h 1552575"/>
              <a:gd name="connsiteX24" fmla="*/ 2559844 w 2559844"/>
              <a:gd name="connsiteY24" fmla="*/ 1145381 h 1552575"/>
              <a:gd name="connsiteX25" fmla="*/ 2559844 w 2559844"/>
              <a:gd name="connsiteY25" fmla="*/ 1173956 h 1552575"/>
              <a:gd name="connsiteX26" fmla="*/ 2555081 w 2559844"/>
              <a:gd name="connsiteY26" fmla="*/ 1216819 h 1552575"/>
              <a:gd name="connsiteX27" fmla="*/ 2545556 w 2559844"/>
              <a:gd name="connsiteY27" fmla="*/ 1259681 h 1552575"/>
              <a:gd name="connsiteX28" fmla="*/ 2531269 w 2559844"/>
              <a:gd name="connsiteY28" fmla="*/ 1297781 h 1552575"/>
              <a:gd name="connsiteX29" fmla="*/ 2516981 w 2559844"/>
              <a:gd name="connsiteY29" fmla="*/ 1333500 h 1552575"/>
              <a:gd name="connsiteX30" fmla="*/ 2493169 w 2559844"/>
              <a:gd name="connsiteY30" fmla="*/ 1373981 h 1552575"/>
              <a:gd name="connsiteX31" fmla="*/ 2457450 w 2559844"/>
              <a:gd name="connsiteY31" fmla="*/ 1426369 h 1552575"/>
              <a:gd name="connsiteX32" fmla="*/ 2412206 w 2559844"/>
              <a:gd name="connsiteY32" fmla="*/ 1481137 h 1552575"/>
              <a:gd name="connsiteX33" fmla="*/ 2381250 w 2559844"/>
              <a:gd name="connsiteY33" fmla="*/ 1514475 h 1552575"/>
              <a:gd name="connsiteX34" fmla="*/ 2362200 w 2559844"/>
              <a:gd name="connsiteY34" fmla="*/ 1528762 h 1552575"/>
              <a:gd name="connsiteX35" fmla="*/ 2333625 w 2559844"/>
              <a:gd name="connsiteY35" fmla="*/ 1545431 h 1552575"/>
              <a:gd name="connsiteX36" fmla="*/ 2312194 w 2559844"/>
              <a:gd name="connsiteY36" fmla="*/ 1552575 h 1552575"/>
              <a:gd name="connsiteX37" fmla="*/ 2283619 w 2559844"/>
              <a:gd name="connsiteY37" fmla="*/ 1552575 h 1552575"/>
              <a:gd name="connsiteX38" fmla="*/ 2264569 w 2559844"/>
              <a:gd name="connsiteY38" fmla="*/ 1547812 h 1552575"/>
              <a:gd name="connsiteX39" fmla="*/ 2238375 w 2559844"/>
              <a:gd name="connsiteY39" fmla="*/ 1535906 h 1552575"/>
              <a:gd name="connsiteX40" fmla="*/ 2214563 w 2559844"/>
              <a:gd name="connsiteY40" fmla="*/ 1521619 h 1552575"/>
              <a:gd name="connsiteX41" fmla="*/ 2193131 w 2559844"/>
              <a:gd name="connsiteY41" fmla="*/ 1500187 h 1552575"/>
              <a:gd name="connsiteX42" fmla="*/ 2174081 w 2559844"/>
              <a:gd name="connsiteY42" fmla="*/ 1485900 h 1552575"/>
              <a:gd name="connsiteX43" fmla="*/ 2109788 w 2559844"/>
              <a:gd name="connsiteY43" fmla="*/ 1462087 h 1552575"/>
              <a:gd name="connsiteX44" fmla="*/ 1988344 w 2559844"/>
              <a:gd name="connsiteY44" fmla="*/ 1423987 h 1552575"/>
              <a:gd name="connsiteX45" fmla="*/ 1847850 w 2559844"/>
              <a:gd name="connsiteY45" fmla="*/ 1388269 h 1552575"/>
              <a:gd name="connsiteX46" fmla="*/ 1724025 w 2559844"/>
              <a:gd name="connsiteY46" fmla="*/ 1354931 h 1552575"/>
              <a:gd name="connsiteX47" fmla="*/ 1612106 w 2559844"/>
              <a:gd name="connsiteY47" fmla="*/ 1314450 h 1552575"/>
              <a:gd name="connsiteX48" fmla="*/ 1478756 w 2559844"/>
              <a:gd name="connsiteY48" fmla="*/ 1266825 h 1552575"/>
              <a:gd name="connsiteX49" fmla="*/ 1362075 w 2559844"/>
              <a:gd name="connsiteY49" fmla="*/ 1223962 h 1552575"/>
              <a:gd name="connsiteX50" fmla="*/ 1240631 w 2559844"/>
              <a:gd name="connsiteY50" fmla="*/ 1176337 h 1552575"/>
              <a:gd name="connsiteX51" fmla="*/ 1112044 w 2559844"/>
              <a:gd name="connsiteY51" fmla="*/ 1126331 h 1552575"/>
              <a:gd name="connsiteX52" fmla="*/ 857250 w 2559844"/>
              <a:gd name="connsiteY52" fmla="*/ 969169 h 1552575"/>
              <a:gd name="connsiteX53" fmla="*/ 781050 w 2559844"/>
              <a:gd name="connsiteY53" fmla="*/ 919162 h 1552575"/>
              <a:gd name="connsiteX54" fmla="*/ 707231 w 2559844"/>
              <a:gd name="connsiteY54" fmla="*/ 864394 h 1552575"/>
              <a:gd name="connsiteX55" fmla="*/ 657225 w 2559844"/>
              <a:gd name="connsiteY55" fmla="*/ 828675 h 1552575"/>
              <a:gd name="connsiteX56" fmla="*/ 600075 w 2559844"/>
              <a:gd name="connsiteY56" fmla="*/ 781050 h 1552575"/>
              <a:gd name="connsiteX57" fmla="*/ 535781 w 2559844"/>
              <a:gd name="connsiteY57" fmla="*/ 723900 h 1552575"/>
              <a:gd name="connsiteX58" fmla="*/ 485775 w 2559844"/>
              <a:gd name="connsiteY58" fmla="*/ 678656 h 1552575"/>
              <a:gd name="connsiteX59" fmla="*/ 433388 w 2559844"/>
              <a:gd name="connsiteY59" fmla="*/ 628650 h 1552575"/>
              <a:gd name="connsiteX60" fmla="*/ 381000 w 2559844"/>
              <a:gd name="connsiteY60" fmla="*/ 573881 h 1552575"/>
              <a:gd name="connsiteX61" fmla="*/ 307181 w 2559844"/>
              <a:gd name="connsiteY61" fmla="*/ 490537 h 1552575"/>
              <a:gd name="connsiteX62" fmla="*/ 257175 w 2559844"/>
              <a:gd name="connsiteY62" fmla="*/ 431006 h 1552575"/>
              <a:gd name="connsiteX63" fmla="*/ 197644 w 2559844"/>
              <a:gd name="connsiteY63" fmla="*/ 354806 h 1552575"/>
              <a:gd name="connsiteX64" fmla="*/ 126206 w 2559844"/>
              <a:gd name="connsiteY64" fmla="*/ 250031 h 1552575"/>
              <a:gd name="connsiteX65" fmla="*/ 66675 w 2559844"/>
              <a:gd name="connsiteY65" fmla="*/ 157162 h 1552575"/>
              <a:gd name="connsiteX66" fmla="*/ 28575 w 2559844"/>
              <a:gd name="connsiteY66" fmla="*/ 90487 h 1552575"/>
              <a:gd name="connsiteX67" fmla="*/ 2381 w 2559844"/>
              <a:gd name="connsiteY67" fmla="*/ 40481 h 1552575"/>
              <a:gd name="connsiteX68" fmla="*/ 0 w 2559844"/>
              <a:gd name="connsiteY68" fmla="*/ 23812 h 1552575"/>
              <a:gd name="connsiteX69" fmla="*/ 0 w 2559844"/>
              <a:gd name="connsiteY69" fmla="*/ 11906 h 1552575"/>
              <a:gd name="connsiteX70" fmla="*/ 2381 w 2559844"/>
              <a:gd name="connsiteY70" fmla="*/ 4762 h 1552575"/>
              <a:gd name="connsiteX71" fmla="*/ 9525 w 2559844"/>
              <a:gd name="connsiteY71" fmla="*/ 0 h 1552575"/>
              <a:gd name="connsiteX72" fmla="*/ 23813 w 2559844"/>
              <a:gd name="connsiteY72" fmla="*/ 2381 h 1552575"/>
              <a:gd name="connsiteX73" fmla="*/ 47625 w 2559844"/>
              <a:gd name="connsiteY73" fmla="*/ 9525 h 1552575"/>
              <a:gd name="connsiteX74" fmla="*/ 57150 w 2559844"/>
              <a:gd name="connsiteY74" fmla="*/ 16669 h 1552575"/>
              <a:gd name="connsiteX75" fmla="*/ 69056 w 2559844"/>
              <a:gd name="connsiteY75" fmla="*/ 30956 h 1552575"/>
              <a:gd name="connsiteX76" fmla="*/ 102394 w 2559844"/>
              <a:gd name="connsiteY76" fmla="*/ 73819 h 1552575"/>
              <a:gd name="connsiteX77" fmla="*/ 166688 w 2559844"/>
              <a:gd name="connsiteY77" fmla="*/ 150019 h 1552575"/>
              <a:gd name="connsiteX78" fmla="*/ 216694 w 2559844"/>
              <a:gd name="connsiteY78" fmla="*/ 207169 h 1552575"/>
              <a:gd name="connsiteX79" fmla="*/ 266700 w 2559844"/>
              <a:gd name="connsiteY79" fmla="*/ 261937 h 1552575"/>
              <a:gd name="connsiteX80" fmla="*/ 330994 w 2559844"/>
              <a:gd name="connsiteY80" fmla="*/ 328612 h 1552575"/>
              <a:gd name="connsiteX81" fmla="*/ 426244 w 2559844"/>
              <a:gd name="connsiteY81" fmla="*/ 419100 h 1552575"/>
              <a:gd name="connsiteX82" fmla="*/ 509588 w 2559844"/>
              <a:gd name="connsiteY82" fmla="*/ 492919 h 1552575"/>
              <a:gd name="connsiteX83" fmla="*/ 583406 w 2559844"/>
              <a:gd name="connsiteY83" fmla="*/ 550069 h 1552575"/>
              <a:gd name="connsiteX84" fmla="*/ 661988 w 2559844"/>
              <a:gd name="connsiteY84" fmla="*/ 611981 h 1552575"/>
              <a:gd name="connsiteX85" fmla="*/ 740569 w 2559844"/>
              <a:gd name="connsiteY85" fmla="*/ 666750 h 1552575"/>
              <a:gd name="connsiteX86" fmla="*/ 869156 w 2559844"/>
              <a:gd name="connsiteY86" fmla="*/ 752475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2559844" h="1552575">
                <a:moveTo>
                  <a:pt x="869156" y="752475"/>
                </a:moveTo>
                <a:lnTo>
                  <a:pt x="990600" y="823912"/>
                </a:lnTo>
                <a:lnTo>
                  <a:pt x="1069181" y="866775"/>
                </a:lnTo>
                <a:lnTo>
                  <a:pt x="1121569" y="895350"/>
                </a:lnTo>
                <a:lnTo>
                  <a:pt x="1364456" y="1014412"/>
                </a:lnTo>
                <a:lnTo>
                  <a:pt x="1552575" y="1066800"/>
                </a:lnTo>
                <a:lnTo>
                  <a:pt x="1709738" y="1109662"/>
                </a:lnTo>
                <a:lnTo>
                  <a:pt x="1852613" y="1145381"/>
                </a:lnTo>
                <a:lnTo>
                  <a:pt x="1993106" y="1176337"/>
                </a:lnTo>
                <a:lnTo>
                  <a:pt x="2116931" y="1202531"/>
                </a:lnTo>
                <a:lnTo>
                  <a:pt x="2252663" y="1223962"/>
                </a:lnTo>
                <a:lnTo>
                  <a:pt x="2295525" y="1226344"/>
                </a:lnTo>
                <a:lnTo>
                  <a:pt x="2326481" y="1223962"/>
                </a:lnTo>
                <a:lnTo>
                  <a:pt x="2359819" y="1216819"/>
                </a:lnTo>
                <a:lnTo>
                  <a:pt x="2400300" y="1200150"/>
                </a:lnTo>
                <a:lnTo>
                  <a:pt x="2431256" y="1183481"/>
                </a:lnTo>
                <a:lnTo>
                  <a:pt x="2459831" y="1164431"/>
                </a:lnTo>
                <a:lnTo>
                  <a:pt x="2471738" y="1152525"/>
                </a:lnTo>
                <a:lnTo>
                  <a:pt x="2483644" y="1133475"/>
                </a:lnTo>
                <a:lnTo>
                  <a:pt x="2502694" y="1114425"/>
                </a:lnTo>
                <a:lnTo>
                  <a:pt x="2516981" y="1102519"/>
                </a:lnTo>
                <a:lnTo>
                  <a:pt x="2528888" y="1097756"/>
                </a:lnTo>
                <a:lnTo>
                  <a:pt x="2540794" y="1102519"/>
                </a:lnTo>
                <a:lnTo>
                  <a:pt x="2550319" y="1116806"/>
                </a:lnTo>
                <a:lnTo>
                  <a:pt x="2559844" y="1145381"/>
                </a:lnTo>
                <a:lnTo>
                  <a:pt x="2559844" y="1173956"/>
                </a:lnTo>
                <a:lnTo>
                  <a:pt x="2555081" y="1216819"/>
                </a:lnTo>
                <a:lnTo>
                  <a:pt x="2545556" y="1259681"/>
                </a:lnTo>
                <a:lnTo>
                  <a:pt x="2531269" y="1297781"/>
                </a:lnTo>
                <a:lnTo>
                  <a:pt x="2516981" y="1333500"/>
                </a:lnTo>
                <a:lnTo>
                  <a:pt x="2493169" y="1373981"/>
                </a:lnTo>
                <a:lnTo>
                  <a:pt x="2457450" y="1426369"/>
                </a:lnTo>
                <a:lnTo>
                  <a:pt x="2412206" y="1481137"/>
                </a:lnTo>
                <a:lnTo>
                  <a:pt x="2381250" y="1514475"/>
                </a:lnTo>
                <a:lnTo>
                  <a:pt x="2362200" y="1528762"/>
                </a:lnTo>
                <a:lnTo>
                  <a:pt x="2333625" y="1545431"/>
                </a:lnTo>
                <a:lnTo>
                  <a:pt x="2312194" y="1552575"/>
                </a:lnTo>
                <a:lnTo>
                  <a:pt x="2283619" y="1552575"/>
                </a:lnTo>
                <a:lnTo>
                  <a:pt x="2264569" y="1547812"/>
                </a:lnTo>
                <a:lnTo>
                  <a:pt x="2238375" y="1535906"/>
                </a:lnTo>
                <a:lnTo>
                  <a:pt x="2214563" y="1521619"/>
                </a:lnTo>
                <a:lnTo>
                  <a:pt x="2193131" y="1500187"/>
                </a:lnTo>
                <a:lnTo>
                  <a:pt x="2174081" y="1485900"/>
                </a:lnTo>
                <a:lnTo>
                  <a:pt x="2109788" y="1462087"/>
                </a:lnTo>
                <a:lnTo>
                  <a:pt x="1988344" y="1423987"/>
                </a:lnTo>
                <a:lnTo>
                  <a:pt x="1847850" y="1388269"/>
                </a:lnTo>
                <a:lnTo>
                  <a:pt x="1724025" y="1354931"/>
                </a:lnTo>
                <a:lnTo>
                  <a:pt x="1612106" y="1314450"/>
                </a:lnTo>
                <a:lnTo>
                  <a:pt x="1478756" y="1266825"/>
                </a:lnTo>
                <a:lnTo>
                  <a:pt x="1362075" y="1223962"/>
                </a:lnTo>
                <a:lnTo>
                  <a:pt x="1240631" y="1176337"/>
                </a:lnTo>
                <a:lnTo>
                  <a:pt x="1112044" y="1126331"/>
                </a:lnTo>
                <a:lnTo>
                  <a:pt x="857250" y="969169"/>
                </a:lnTo>
                <a:lnTo>
                  <a:pt x="781050" y="919162"/>
                </a:lnTo>
                <a:lnTo>
                  <a:pt x="707231" y="864394"/>
                </a:lnTo>
                <a:lnTo>
                  <a:pt x="657225" y="828675"/>
                </a:lnTo>
                <a:lnTo>
                  <a:pt x="600075" y="781050"/>
                </a:lnTo>
                <a:lnTo>
                  <a:pt x="535781" y="723900"/>
                </a:lnTo>
                <a:lnTo>
                  <a:pt x="485775" y="678656"/>
                </a:lnTo>
                <a:lnTo>
                  <a:pt x="433388" y="628650"/>
                </a:lnTo>
                <a:lnTo>
                  <a:pt x="381000" y="573881"/>
                </a:lnTo>
                <a:lnTo>
                  <a:pt x="307181" y="490537"/>
                </a:lnTo>
                <a:lnTo>
                  <a:pt x="257175" y="431006"/>
                </a:lnTo>
                <a:lnTo>
                  <a:pt x="197644" y="354806"/>
                </a:lnTo>
                <a:lnTo>
                  <a:pt x="126206" y="250031"/>
                </a:lnTo>
                <a:lnTo>
                  <a:pt x="66675" y="157162"/>
                </a:lnTo>
                <a:lnTo>
                  <a:pt x="28575" y="90487"/>
                </a:lnTo>
                <a:lnTo>
                  <a:pt x="2381" y="40481"/>
                </a:lnTo>
                <a:lnTo>
                  <a:pt x="0" y="23812"/>
                </a:lnTo>
                <a:lnTo>
                  <a:pt x="0" y="11906"/>
                </a:lnTo>
                <a:lnTo>
                  <a:pt x="2381" y="4762"/>
                </a:lnTo>
                <a:lnTo>
                  <a:pt x="9525" y="0"/>
                </a:lnTo>
                <a:lnTo>
                  <a:pt x="23813" y="2381"/>
                </a:lnTo>
                <a:lnTo>
                  <a:pt x="47625" y="9525"/>
                </a:lnTo>
                <a:lnTo>
                  <a:pt x="57150" y="16669"/>
                </a:lnTo>
                <a:lnTo>
                  <a:pt x="69056" y="30956"/>
                </a:lnTo>
                <a:lnTo>
                  <a:pt x="102394" y="73819"/>
                </a:lnTo>
                <a:lnTo>
                  <a:pt x="166688" y="150019"/>
                </a:lnTo>
                <a:lnTo>
                  <a:pt x="216694" y="207169"/>
                </a:lnTo>
                <a:lnTo>
                  <a:pt x="266700" y="261937"/>
                </a:lnTo>
                <a:lnTo>
                  <a:pt x="330994" y="328612"/>
                </a:lnTo>
                <a:lnTo>
                  <a:pt x="426244" y="419100"/>
                </a:lnTo>
                <a:lnTo>
                  <a:pt x="509588" y="492919"/>
                </a:lnTo>
                <a:lnTo>
                  <a:pt x="583406" y="550069"/>
                </a:lnTo>
                <a:lnTo>
                  <a:pt x="661988" y="611981"/>
                </a:lnTo>
                <a:lnTo>
                  <a:pt x="740569" y="666750"/>
                </a:lnTo>
                <a:lnTo>
                  <a:pt x="869156" y="7524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8AB2C5A3-4BE7-4818-9CBE-87542482E9F3}"/>
              </a:ext>
            </a:extLst>
          </p:cNvPr>
          <p:cNvSpPr/>
          <p:nvPr/>
        </p:nvSpPr>
        <p:spPr>
          <a:xfrm>
            <a:off x="6345238" y="2401888"/>
            <a:ext cx="676275" cy="704850"/>
          </a:xfrm>
          <a:custGeom>
            <a:avLst/>
            <a:gdLst>
              <a:gd name="connsiteX0" fmla="*/ 319088 w 676275"/>
              <a:gd name="connsiteY0" fmla="*/ 369094 h 704850"/>
              <a:gd name="connsiteX1" fmla="*/ 283369 w 676275"/>
              <a:gd name="connsiteY1" fmla="*/ 323850 h 704850"/>
              <a:gd name="connsiteX2" fmla="*/ 252413 w 676275"/>
              <a:gd name="connsiteY2" fmla="*/ 288132 h 704850"/>
              <a:gd name="connsiteX3" fmla="*/ 214313 w 676275"/>
              <a:gd name="connsiteY3" fmla="*/ 245269 h 704850"/>
              <a:gd name="connsiteX4" fmla="*/ 164307 w 676275"/>
              <a:gd name="connsiteY4" fmla="*/ 192882 h 704850"/>
              <a:gd name="connsiteX5" fmla="*/ 119063 w 676275"/>
              <a:gd name="connsiteY5" fmla="*/ 147638 h 704850"/>
              <a:gd name="connsiteX6" fmla="*/ 85725 w 676275"/>
              <a:gd name="connsiteY6" fmla="*/ 116682 h 704850"/>
              <a:gd name="connsiteX7" fmla="*/ 57150 w 676275"/>
              <a:gd name="connsiteY7" fmla="*/ 90488 h 704850"/>
              <a:gd name="connsiteX8" fmla="*/ 23813 w 676275"/>
              <a:gd name="connsiteY8" fmla="*/ 61913 h 704850"/>
              <a:gd name="connsiteX9" fmla="*/ 4763 w 676275"/>
              <a:gd name="connsiteY9" fmla="*/ 40482 h 704850"/>
              <a:gd name="connsiteX10" fmla="*/ 2382 w 676275"/>
              <a:gd name="connsiteY10" fmla="*/ 30957 h 704850"/>
              <a:gd name="connsiteX11" fmla="*/ 0 w 676275"/>
              <a:gd name="connsiteY11" fmla="*/ 23813 h 704850"/>
              <a:gd name="connsiteX12" fmla="*/ 2382 w 676275"/>
              <a:gd name="connsiteY12" fmla="*/ 11907 h 704850"/>
              <a:gd name="connsiteX13" fmla="*/ 16669 w 676275"/>
              <a:gd name="connsiteY13" fmla="*/ 4763 h 704850"/>
              <a:gd name="connsiteX14" fmla="*/ 40482 w 676275"/>
              <a:gd name="connsiteY14" fmla="*/ 0 h 704850"/>
              <a:gd name="connsiteX15" fmla="*/ 66675 w 676275"/>
              <a:gd name="connsiteY15" fmla="*/ 4763 h 704850"/>
              <a:gd name="connsiteX16" fmla="*/ 152400 w 676275"/>
              <a:gd name="connsiteY16" fmla="*/ 38100 h 704850"/>
              <a:gd name="connsiteX17" fmla="*/ 278607 w 676275"/>
              <a:gd name="connsiteY17" fmla="*/ 100013 h 704850"/>
              <a:gd name="connsiteX18" fmla="*/ 366713 w 676275"/>
              <a:gd name="connsiteY18" fmla="*/ 145257 h 704850"/>
              <a:gd name="connsiteX19" fmla="*/ 464344 w 676275"/>
              <a:gd name="connsiteY19" fmla="*/ 202407 h 704850"/>
              <a:gd name="connsiteX20" fmla="*/ 554832 w 676275"/>
              <a:gd name="connsiteY20" fmla="*/ 259557 h 704850"/>
              <a:gd name="connsiteX21" fmla="*/ 573882 w 676275"/>
              <a:gd name="connsiteY21" fmla="*/ 273844 h 704850"/>
              <a:gd name="connsiteX22" fmla="*/ 597694 w 676275"/>
              <a:gd name="connsiteY22" fmla="*/ 307182 h 704850"/>
              <a:gd name="connsiteX23" fmla="*/ 619125 w 676275"/>
              <a:gd name="connsiteY23" fmla="*/ 340519 h 704850"/>
              <a:gd name="connsiteX24" fmla="*/ 635794 w 676275"/>
              <a:gd name="connsiteY24" fmla="*/ 369094 h 704850"/>
              <a:gd name="connsiteX25" fmla="*/ 647700 w 676275"/>
              <a:gd name="connsiteY25" fmla="*/ 400050 h 704850"/>
              <a:gd name="connsiteX26" fmla="*/ 659607 w 676275"/>
              <a:gd name="connsiteY26" fmla="*/ 435769 h 704850"/>
              <a:gd name="connsiteX27" fmla="*/ 666750 w 676275"/>
              <a:gd name="connsiteY27" fmla="*/ 466725 h 704850"/>
              <a:gd name="connsiteX28" fmla="*/ 671513 w 676275"/>
              <a:gd name="connsiteY28" fmla="*/ 495300 h 704850"/>
              <a:gd name="connsiteX29" fmla="*/ 676275 w 676275"/>
              <a:gd name="connsiteY29" fmla="*/ 535782 h 704850"/>
              <a:gd name="connsiteX30" fmla="*/ 676275 w 676275"/>
              <a:gd name="connsiteY30" fmla="*/ 576263 h 704850"/>
              <a:gd name="connsiteX31" fmla="*/ 669132 w 676275"/>
              <a:gd name="connsiteY31" fmla="*/ 609600 h 704850"/>
              <a:gd name="connsiteX32" fmla="*/ 657225 w 676275"/>
              <a:gd name="connsiteY32" fmla="*/ 640557 h 704850"/>
              <a:gd name="connsiteX33" fmla="*/ 640557 w 676275"/>
              <a:gd name="connsiteY33" fmla="*/ 673894 h 704850"/>
              <a:gd name="connsiteX34" fmla="*/ 623888 w 676275"/>
              <a:gd name="connsiteY34" fmla="*/ 692944 h 704850"/>
              <a:gd name="connsiteX35" fmla="*/ 609600 w 676275"/>
              <a:gd name="connsiteY35" fmla="*/ 702469 h 704850"/>
              <a:gd name="connsiteX36" fmla="*/ 590550 w 676275"/>
              <a:gd name="connsiteY36" fmla="*/ 704850 h 704850"/>
              <a:gd name="connsiteX37" fmla="*/ 573882 w 676275"/>
              <a:gd name="connsiteY37" fmla="*/ 700088 h 704850"/>
              <a:gd name="connsiteX38" fmla="*/ 557213 w 676275"/>
              <a:gd name="connsiteY38" fmla="*/ 695325 h 704850"/>
              <a:gd name="connsiteX39" fmla="*/ 533400 w 676275"/>
              <a:gd name="connsiteY39" fmla="*/ 678657 h 704850"/>
              <a:gd name="connsiteX40" fmla="*/ 509588 w 676275"/>
              <a:gd name="connsiteY40" fmla="*/ 650082 h 704850"/>
              <a:gd name="connsiteX41" fmla="*/ 483394 w 676275"/>
              <a:gd name="connsiteY41" fmla="*/ 614363 h 704850"/>
              <a:gd name="connsiteX42" fmla="*/ 454819 w 676275"/>
              <a:gd name="connsiteY42" fmla="*/ 566738 h 704850"/>
              <a:gd name="connsiteX43" fmla="*/ 414338 w 676275"/>
              <a:gd name="connsiteY43" fmla="*/ 504825 h 704850"/>
              <a:gd name="connsiteX44" fmla="*/ 376238 w 676275"/>
              <a:gd name="connsiteY44" fmla="*/ 450057 h 704850"/>
              <a:gd name="connsiteX45" fmla="*/ 319088 w 676275"/>
              <a:gd name="connsiteY45" fmla="*/ 369094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76275" h="704850">
                <a:moveTo>
                  <a:pt x="319088" y="369094"/>
                </a:moveTo>
                <a:lnTo>
                  <a:pt x="283369" y="323850"/>
                </a:lnTo>
                <a:lnTo>
                  <a:pt x="252413" y="288132"/>
                </a:lnTo>
                <a:lnTo>
                  <a:pt x="214313" y="245269"/>
                </a:lnTo>
                <a:lnTo>
                  <a:pt x="164307" y="192882"/>
                </a:lnTo>
                <a:lnTo>
                  <a:pt x="119063" y="147638"/>
                </a:lnTo>
                <a:lnTo>
                  <a:pt x="85725" y="116682"/>
                </a:lnTo>
                <a:lnTo>
                  <a:pt x="57150" y="90488"/>
                </a:lnTo>
                <a:lnTo>
                  <a:pt x="23813" y="61913"/>
                </a:lnTo>
                <a:lnTo>
                  <a:pt x="4763" y="40482"/>
                </a:lnTo>
                <a:lnTo>
                  <a:pt x="2382" y="30957"/>
                </a:lnTo>
                <a:lnTo>
                  <a:pt x="0" y="23813"/>
                </a:lnTo>
                <a:lnTo>
                  <a:pt x="2382" y="11907"/>
                </a:lnTo>
                <a:lnTo>
                  <a:pt x="16669" y="4763"/>
                </a:lnTo>
                <a:lnTo>
                  <a:pt x="40482" y="0"/>
                </a:lnTo>
                <a:lnTo>
                  <a:pt x="66675" y="4763"/>
                </a:lnTo>
                <a:lnTo>
                  <a:pt x="152400" y="38100"/>
                </a:lnTo>
                <a:lnTo>
                  <a:pt x="278607" y="100013"/>
                </a:lnTo>
                <a:lnTo>
                  <a:pt x="366713" y="145257"/>
                </a:lnTo>
                <a:lnTo>
                  <a:pt x="464344" y="202407"/>
                </a:lnTo>
                <a:lnTo>
                  <a:pt x="554832" y="259557"/>
                </a:lnTo>
                <a:lnTo>
                  <a:pt x="573882" y="273844"/>
                </a:lnTo>
                <a:lnTo>
                  <a:pt x="597694" y="307182"/>
                </a:lnTo>
                <a:lnTo>
                  <a:pt x="619125" y="340519"/>
                </a:lnTo>
                <a:lnTo>
                  <a:pt x="635794" y="369094"/>
                </a:lnTo>
                <a:lnTo>
                  <a:pt x="647700" y="400050"/>
                </a:lnTo>
                <a:lnTo>
                  <a:pt x="659607" y="435769"/>
                </a:lnTo>
                <a:lnTo>
                  <a:pt x="666750" y="466725"/>
                </a:lnTo>
                <a:lnTo>
                  <a:pt x="671513" y="495300"/>
                </a:lnTo>
                <a:lnTo>
                  <a:pt x="676275" y="535782"/>
                </a:lnTo>
                <a:lnTo>
                  <a:pt x="676275" y="576263"/>
                </a:lnTo>
                <a:lnTo>
                  <a:pt x="669132" y="609600"/>
                </a:lnTo>
                <a:lnTo>
                  <a:pt x="657225" y="640557"/>
                </a:lnTo>
                <a:lnTo>
                  <a:pt x="640557" y="673894"/>
                </a:lnTo>
                <a:lnTo>
                  <a:pt x="623888" y="692944"/>
                </a:lnTo>
                <a:lnTo>
                  <a:pt x="609600" y="702469"/>
                </a:lnTo>
                <a:lnTo>
                  <a:pt x="590550" y="704850"/>
                </a:lnTo>
                <a:lnTo>
                  <a:pt x="573882" y="700088"/>
                </a:lnTo>
                <a:lnTo>
                  <a:pt x="557213" y="695325"/>
                </a:lnTo>
                <a:lnTo>
                  <a:pt x="533400" y="678657"/>
                </a:lnTo>
                <a:lnTo>
                  <a:pt x="509588" y="650082"/>
                </a:lnTo>
                <a:lnTo>
                  <a:pt x="483394" y="614363"/>
                </a:lnTo>
                <a:lnTo>
                  <a:pt x="454819" y="566738"/>
                </a:lnTo>
                <a:lnTo>
                  <a:pt x="414338" y="504825"/>
                </a:lnTo>
                <a:lnTo>
                  <a:pt x="376238" y="450057"/>
                </a:lnTo>
                <a:lnTo>
                  <a:pt x="319088" y="3690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8B4D0A-163C-4B05-8C25-017677A059B7}"/>
              </a:ext>
            </a:extLst>
          </p:cNvPr>
          <p:cNvGrpSpPr>
            <a:grpSpLocks/>
          </p:cNvGrpSpPr>
          <p:nvPr/>
        </p:nvGrpSpPr>
        <p:grpSpPr bwMode="auto">
          <a:xfrm>
            <a:off x="2727325" y="1554163"/>
            <a:ext cx="4449763" cy="4518025"/>
            <a:chOff x="2851150" y="1706563"/>
            <a:chExt cx="4449763" cy="4518025"/>
          </a:xfrm>
        </p:grpSpPr>
        <p:sp>
          <p:nvSpPr>
            <p:cNvPr id="18" name="フリーフォーム 63">
              <a:extLst>
                <a:ext uri="{FF2B5EF4-FFF2-40B4-BE49-F238E27FC236}">
                  <a16:creationId xmlns:a16="http://schemas.microsoft.com/office/drawing/2014/main" id="{B259E45C-47B8-4699-AD0A-544FF1CCA9D7}"/>
                </a:ext>
              </a:extLst>
            </p:cNvPr>
            <p:cNvSpPr/>
            <p:nvPr/>
          </p:nvSpPr>
          <p:spPr>
            <a:xfrm>
              <a:off x="3254375" y="2084388"/>
              <a:ext cx="3441700" cy="533400"/>
            </a:xfrm>
            <a:custGeom>
              <a:avLst/>
              <a:gdLst>
                <a:gd name="connsiteX0" fmla="*/ 2207463 w 3441622"/>
                <a:gd name="connsiteY0" fmla="*/ 100976 h 532932"/>
                <a:gd name="connsiteX1" fmla="*/ 1991485 w 3441622"/>
                <a:gd name="connsiteY1" fmla="*/ 123416 h 532932"/>
                <a:gd name="connsiteX2" fmla="*/ 1811971 w 3441622"/>
                <a:gd name="connsiteY2" fmla="*/ 143050 h 532932"/>
                <a:gd name="connsiteX3" fmla="*/ 1601603 w 3441622"/>
                <a:gd name="connsiteY3" fmla="*/ 168294 h 532932"/>
                <a:gd name="connsiteX4" fmla="*/ 1368795 w 3441622"/>
                <a:gd name="connsiteY4" fmla="*/ 199148 h 532932"/>
                <a:gd name="connsiteX5" fmla="*/ 1133183 w 3441622"/>
                <a:gd name="connsiteY5" fmla="*/ 235612 h 532932"/>
                <a:gd name="connsiteX6" fmla="*/ 1037816 w 3441622"/>
                <a:gd name="connsiteY6" fmla="*/ 249636 h 532932"/>
                <a:gd name="connsiteX7" fmla="*/ 861107 w 3441622"/>
                <a:gd name="connsiteY7" fmla="*/ 266466 h 532932"/>
                <a:gd name="connsiteX8" fmla="*/ 675983 w 3441622"/>
                <a:gd name="connsiteY8" fmla="*/ 286100 h 532932"/>
                <a:gd name="connsiteX9" fmla="*/ 454395 w 3441622"/>
                <a:gd name="connsiteY9" fmla="*/ 308539 h 532932"/>
                <a:gd name="connsiteX10" fmla="*/ 367443 w 3441622"/>
                <a:gd name="connsiteY10" fmla="*/ 311344 h 532932"/>
                <a:gd name="connsiteX11" fmla="*/ 308540 w 3441622"/>
                <a:gd name="connsiteY11" fmla="*/ 311344 h 532932"/>
                <a:gd name="connsiteX12" fmla="*/ 272076 w 3441622"/>
                <a:gd name="connsiteY12" fmla="*/ 305735 h 532932"/>
                <a:gd name="connsiteX13" fmla="*/ 238417 w 3441622"/>
                <a:gd name="connsiteY13" fmla="*/ 300125 h 532932"/>
                <a:gd name="connsiteX14" fmla="*/ 182319 w 3441622"/>
                <a:gd name="connsiteY14" fmla="*/ 280490 h 532932"/>
                <a:gd name="connsiteX15" fmla="*/ 109392 w 3441622"/>
                <a:gd name="connsiteY15" fmla="*/ 238417 h 532932"/>
                <a:gd name="connsiteX16" fmla="*/ 72928 w 3441622"/>
                <a:gd name="connsiteY16" fmla="*/ 210368 h 532932"/>
                <a:gd name="connsiteX17" fmla="*/ 58903 w 3441622"/>
                <a:gd name="connsiteY17" fmla="*/ 201953 h 532932"/>
                <a:gd name="connsiteX18" fmla="*/ 36464 w 3441622"/>
                <a:gd name="connsiteY18" fmla="*/ 190733 h 532932"/>
                <a:gd name="connsiteX19" fmla="*/ 19635 w 3441622"/>
                <a:gd name="connsiteY19" fmla="*/ 187928 h 532932"/>
                <a:gd name="connsiteX20" fmla="*/ 11220 w 3441622"/>
                <a:gd name="connsiteY20" fmla="*/ 187928 h 532932"/>
                <a:gd name="connsiteX21" fmla="*/ 2805 w 3441622"/>
                <a:gd name="connsiteY21" fmla="*/ 190733 h 532932"/>
                <a:gd name="connsiteX22" fmla="*/ 0 w 3441622"/>
                <a:gd name="connsiteY22" fmla="*/ 204758 h 532932"/>
                <a:gd name="connsiteX23" fmla="*/ 2805 w 3441622"/>
                <a:gd name="connsiteY23" fmla="*/ 224392 h 532932"/>
                <a:gd name="connsiteX24" fmla="*/ 36464 w 3441622"/>
                <a:gd name="connsiteY24" fmla="*/ 283295 h 532932"/>
                <a:gd name="connsiteX25" fmla="*/ 98172 w 3441622"/>
                <a:gd name="connsiteY25" fmla="*/ 367443 h 532932"/>
                <a:gd name="connsiteX26" fmla="*/ 154270 w 3441622"/>
                <a:gd name="connsiteY26" fmla="*/ 429151 h 532932"/>
                <a:gd name="connsiteX27" fmla="*/ 199149 w 3441622"/>
                <a:gd name="connsiteY27" fmla="*/ 468419 h 532932"/>
                <a:gd name="connsiteX28" fmla="*/ 241222 w 3441622"/>
                <a:gd name="connsiteY28" fmla="*/ 499273 h 532932"/>
                <a:gd name="connsiteX29" fmla="*/ 280491 w 3441622"/>
                <a:gd name="connsiteY29" fmla="*/ 518908 h 532932"/>
                <a:gd name="connsiteX30" fmla="*/ 330979 w 3441622"/>
                <a:gd name="connsiteY30" fmla="*/ 532932 h 532932"/>
                <a:gd name="connsiteX31" fmla="*/ 381468 w 3441622"/>
                <a:gd name="connsiteY31" fmla="*/ 532932 h 532932"/>
                <a:gd name="connsiteX32" fmla="*/ 530128 w 3441622"/>
                <a:gd name="connsiteY32" fmla="*/ 510493 h 532932"/>
                <a:gd name="connsiteX33" fmla="*/ 796594 w 3441622"/>
                <a:gd name="connsiteY33" fmla="*/ 462809 h 532932"/>
                <a:gd name="connsiteX34" fmla="*/ 905985 w 3441622"/>
                <a:gd name="connsiteY34" fmla="*/ 445980 h 532932"/>
                <a:gd name="connsiteX35" fmla="*/ 1082695 w 3441622"/>
                <a:gd name="connsiteY35" fmla="*/ 426346 h 532932"/>
                <a:gd name="connsiteX36" fmla="*/ 1287453 w 3441622"/>
                <a:gd name="connsiteY36" fmla="*/ 395492 h 532932"/>
                <a:gd name="connsiteX37" fmla="*/ 1565139 w 3441622"/>
                <a:gd name="connsiteY37" fmla="*/ 361833 h 532932"/>
                <a:gd name="connsiteX38" fmla="*/ 1800751 w 3441622"/>
                <a:gd name="connsiteY38" fmla="*/ 333784 h 532932"/>
                <a:gd name="connsiteX39" fmla="*/ 1974655 w 3441622"/>
                <a:gd name="connsiteY39" fmla="*/ 316954 h 532932"/>
                <a:gd name="connsiteX40" fmla="*/ 2170999 w 3441622"/>
                <a:gd name="connsiteY40" fmla="*/ 297320 h 532932"/>
                <a:gd name="connsiteX41" fmla="*/ 2288805 w 3441622"/>
                <a:gd name="connsiteY41" fmla="*/ 288905 h 532932"/>
                <a:gd name="connsiteX42" fmla="*/ 2465514 w 3441622"/>
                <a:gd name="connsiteY42" fmla="*/ 266466 h 532932"/>
                <a:gd name="connsiteX43" fmla="*/ 2689907 w 3441622"/>
                <a:gd name="connsiteY43" fmla="*/ 260856 h 532932"/>
                <a:gd name="connsiteX44" fmla="*/ 2872226 w 3441622"/>
                <a:gd name="connsiteY44" fmla="*/ 258051 h 532932"/>
                <a:gd name="connsiteX45" fmla="*/ 3105033 w 3441622"/>
                <a:gd name="connsiteY45" fmla="*/ 258051 h 532932"/>
                <a:gd name="connsiteX46" fmla="*/ 3276133 w 3441622"/>
                <a:gd name="connsiteY46" fmla="*/ 266466 h 532932"/>
                <a:gd name="connsiteX47" fmla="*/ 3315401 w 3441622"/>
                <a:gd name="connsiteY47" fmla="*/ 266466 h 532932"/>
                <a:gd name="connsiteX48" fmla="*/ 3360280 w 3441622"/>
                <a:gd name="connsiteY48" fmla="*/ 260856 h 532932"/>
                <a:gd name="connsiteX49" fmla="*/ 3396744 w 3441622"/>
                <a:gd name="connsiteY49" fmla="*/ 249636 h 532932"/>
                <a:gd name="connsiteX50" fmla="*/ 3421988 w 3441622"/>
                <a:gd name="connsiteY50" fmla="*/ 238417 h 532932"/>
                <a:gd name="connsiteX51" fmla="*/ 3436012 w 3441622"/>
                <a:gd name="connsiteY51" fmla="*/ 221587 h 532932"/>
                <a:gd name="connsiteX52" fmla="*/ 3441622 w 3441622"/>
                <a:gd name="connsiteY52" fmla="*/ 213173 h 532932"/>
                <a:gd name="connsiteX53" fmla="*/ 3441622 w 3441622"/>
                <a:gd name="connsiteY53" fmla="*/ 196343 h 532932"/>
                <a:gd name="connsiteX54" fmla="*/ 3436012 w 3441622"/>
                <a:gd name="connsiteY54" fmla="*/ 179514 h 532932"/>
                <a:gd name="connsiteX55" fmla="*/ 3421988 w 3441622"/>
                <a:gd name="connsiteY55" fmla="*/ 159879 h 532932"/>
                <a:gd name="connsiteX56" fmla="*/ 3396744 w 3441622"/>
                <a:gd name="connsiteY56" fmla="*/ 134635 h 532932"/>
                <a:gd name="connsiteX57" fmla="*/ 3360280 w 3441622"/>
                <a:gd name="connsiteY57" fmla="*/ 103781 h 532932"/>
                <a:gd name="connsiteX58" fmla="*/ 3332231 w 3441622"/>
                <a:gd name="connsiteY58" fmla="*/ 84147 h 532932"/>
                <a:gd name="connsiteX59" fmla="*/ 3264913 w 3441622"/>
                <a:gd name="connsiteY59" fmla="*/ 56098 h 532932"/>
                <a:gd name="connsiteX60" fmla="*/ 3186376 w 3441622"/>
                <a:gd name="connsiteY60" fmla="*/ 28049 h 532932"/>
                <a:gd name="connsiteX61" fmla="*/ 3116253 w 3441622"/>
                <a:gd name="connsiteY61" fmla="*/ 8414 h 532932"/>
                <a:gd name="connsiteX62" fmla="*/ 3082594 w 3441622"/>
                <a:gd name="connsiteY62" fmla="*/ 0 h 532932"/>
                <a:gd name="connsiteX63" fmla="*/ 3074179 w 3441622"/>
                <a:gd name="connsiteY63" fmla="*/ 0 h 532932"/>
                <a:gd name="connsiteX64" fmla="*/ 3040520 w 3441622"/>
                <a:gd name="connsiteY64" fmla="*/ 14024 h 532932"/>
                <a:gd name="connsiteX65" fmla="*/ 2973203 w 3441622"/>
                <a:gd name="connsiteY65" fmla="*/ 39268 h 532932"/>
                <a:gd name="connsiteX66" fmla="*/ 2947959 w 3441622"/>
                <a:gd name="connsiteY66" fmla="*/ 44878 h 532932"/>
                <a:gd name="connsiteX67" fmla="*/ 2827347 w 3441622"/>
                <a:gd name="connsiteY67" fmla="*/ 61708 h 532932"/>
                <a:gd name="connsiteX68" fmla="*/ 2645028 w 3441622"/>
                <a:gd name="connsiteY68" fmla="*/ 78537 h 532932"/>
                <a:gd name="connsiteX69" fmla="*/ 2532832 w 3441622"/>
                <a:gd name="connsiteY69" fmla="*/ 89757 h 532932"/>
                <a:gd name="connsiteX70" fmla="*/ 2330879 w 3441622"/>
                <a:gd name="connsiteY70" fmla="*/ 89757 h 532932"/>
                <a:gd name="connsiteX71" fmla="*/ 2207463 w 3441622"/>
                <a:gd name="connsiteY71" fmla="*/ 100976 h 53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441622" h="532932">
                  <a:moveTo>
                    <a:pt x="2207463" y="100976"/>
                  </a:moveTo>
                  <a:lnTo>
                    <a:pt x="1991485" y="123416"/>
                  </a:lnTo>
                  <a:lnTo>
                    <a:pt x="1811971" y="143050"/>
                  </a:lnTo>
                  <a:lnTo>
                    <a:pt x="1601603" y="168294"/>
                  </a:lnTo>
                  <a:lnTo>
                    <a:pt x="1368795" y="199148"/>
                  </a:lnTo>
                  <a:lnTo>
                    <a:pt x="1133183" y="235612"/>
                  </a:lnTo>
                  <a:lnTo>
                    <a:pt x="1037816" y="249636"/>
                  </a:lnTo>
                  <a:lnTo>
                    <a:pt x="861107" y="266466"/>
                  </a:lnTo>
                  <a:lnTo>
                    <a:pt x="675983" y="286100"/>
                  </a:lnTo>
                  <a:lnTo>
                    <a:pt x="454395" y="308539"/>
                  </a:lnTo>
                  <a:lnTo>
                    <a:pt x="367443" y="311344"/>
                  </a:lnTo>
                  <a:lnTo>
                    <a:pt x="308540" y="311344"/>
                  </a:lnTo>
                  <a:lnTo>
                    <a:pt x="272076" y="305735"/>
                  </a:lnTo>
                  <a:lnTo>
                    <a:pt x="238417" y="300125"/>
                  </a:lnTo>
                  <a:lnTo>
                    <a:pt x="182319" y="280490"/>
                  </a:lnTo>
                  <a:lnTo>
                    <a:pt x="109392" y="238417"/>
                  </a:lnTo>
                  <a:lnTo>
                    <a:pt x="72928" y="210368"/>
                  </a:lnTo>
                  <a:lnTo>
                    <a:pt x="58903" y="201953"/>
                  </a:lnTo>
                  <a:lnTo>
                    <a:pt x="36464" y="190733"/>
                  </a:lnTo>
                  <a:lnTo>
                    <a:pt x="19635" y="187928"/>
                  </a:lnTo>
                  <a:lnTo>
                    <a:pt x="11220" y="187928"/>
                  </a:lnTo>
                  <a:lnTo>
                    <a:pt x="2805" y="190733"/>
                  </a:lnTo>
                  <a:lnTo>
                    <a:pt x="0" y="204758"/>
                  </a:lnTo>
                  <a:lnTo>
                    <a:pt x="2805" y="224392"/>
                  </a:lnTo>
                  <a:lnTo>
                    <a:pt x="36464" y="283295"/>
                  </a:lnTo>
                  <a:lnTo>
                    <a:pt x="98172" y="367443"/>
                  </a:lnTo>
                  <a:lnTo>
                    <a:pt x="154270" y="429151"/>
                  </a:lnTo>
                  <a:lnTo>
                    <a:pt x="199149" y="468419"/>
                  </a:lnTo>
                  <a:lnTo>
                    <a:pt x="241222" y="499273"/>
                  </a:lnTo>
                  <a:lnTo>
                    <a:pt x="280491" y="518908"/>
                  </a:lnTo>
                  <a:lnTo>
                    <a:pt x="330979" y="532932"/>
                  </a:lnTo>
                  <a:lnTo>
                    <a:pt x="381468" y="532932"/>
                  </a:lnTo>
                  <a:lnTo>
                    <a:pt x="530128" y="510493"/>
                  </a:lnTo>
                  <a:lnTo>
                    <a:pt x="796594" y="462809"/>
                  </a:lnTo>
                  <a:lnTo>
                    <a:pt x="905985" y="445980"/>
                  </a:lnTo>
                  <a:lnTo>
                    <a:pt x="1082695" y="426346"/>
                  </a:lnTo>
                  <a:lnTo>
                    <a:pt x="1287453" y="395492"/>
                  </a:lnTo>
                  <a:lnTo>
                    <a:pt x="1565139" y="361833"/>
                  </a:lnTo>
                  <a:lnTo>
                    <a:pt x="1800751" y="333784"/>
                  </a:lnTo>
                  <a:lnTo>
                    <a:pt x="1974655" y="316954"/>
                  </a:lnTo>
                  <a:lnTo>
                    <a:pt x="2170999" y="297320"/>
                  </a:lnTo>
                  <a:lnTo>
                    <a:pt x="2288805" y="288905"/>
                  </a:lnTo>
                  <a:lnTo>
                    <a:pt x="2465514" y="266466"/>
                  </a:lnTo>
                  <a:lnTo>
                    <a:pt x="2689907" y="260856"/>
                  </a:lnTo>
                  <a:lnTo>
                    <a:pt x="2872226" y="258051"/>
                  </a:lnTo>
                  <a:lnTo>
                    <a:pt x="3105033" y="258051"/>
                  </a:lnTo>
                  <a:lnTo>
                    <a:pt x="3276133" y="266466"/>
                  </a:lnTo>
                  <a:lnTo>
                    <a:pt x="3315401" y="266466"/>
                  </a:lnTo>
                  <a:lnTo>
                    <a:pt x="3360280" y="260856"/>
                  </a:lnTo>
                  <a:lnTo>
                    <a:pt x="3396744" y="249636"/>
                  </a:lnTo>
                  <a:lnTo>
                    <a:pt x="3421988" y="238417"/>
                  </a:lnTo>
                  <a:lnTo>
                    <a:pt x="3436012" y="221587"/>
                  </a:lnTo>
                  <a:lnTo>
                    <a:pt x="3441622" y="213173"/>
                  </a:lnTo>
                  <a:lnTo>
                    <a:pt x="3441622" y="196343"/>
                  </a:lnTo>
                  <a:lnTo>
                    <a:pt x="3436012" y="179514"/>
                  </a:lnTo>
                  <a:lnTo>
                    <a:pt x="3421988" y="159879"/>
                  </a:lnTo>
                  <a:lnTo>
                    <a:pt x="3396744" y="134635"/>
                  </a:lnTo>
                  <a:lnTo>
                    <a:pt x="3360280" y="103781"/>
                  </a:lnTo>
                  <a:lnTo>
                    <a:pt x="3332231" y="84147"/>
                  </a:lnTo>
                  <a:lnTo>
                    <a:pt x="3264913" y="56098"/>
                  </a:lnTo>
                  <a:lnTo>
                    <a:pt x="3186376" y="28049"/>
                  </a:lnTo>
                  <a:lnTo>
                    <a:pt x="3116253" y="8414"/>
                  </a:lnTo>
                  <a:lnTo>
                    <a:pt x="3082594" y="0"/>
                  </a:lnTo>
                  <a:lnTo>
                    <a:pt x="3074179" y="0"/>
                  </a:lnTo>
                  <a:lnTo>
                    <a:pt x="3040520" y="14024"/>
                  </a:lnTo>
                  <a:lnTo>
                    <a:pt x="2973203" y="39268"/>
                  </a:lnTo>
                  <a:lnTo>
                    <a:pt x="2947959" y="44878"/>
                  </a:lnTo>
                  <a:lnTo>
                    <a:pt x="2827347" y="61708"/>
                  </a:lnTo>
                  <a:lnTo>
                    <a:pt x="2645028" y="78537"/>
                  </a:lnTo>
                  <a:lnTo>
                    <a:pt x="2532832" y="89757"/>
                  </a:lnTo>
                  <a:lnTo>
                    <a:pt x="2330879" y="89757"/>
                  </a:lnTo>
                  <a:lnTo>
                    <a:pt x="2207463" y="10097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5">
              <a:extLst>
                <a:ext uri="{FF2B5EF4-FFF2-40B4-BE49-F238E27FC236}">
                  <a16:creationId xmlns:a16="http://schemas.microsoft.com/office/drawing/2014/main" id="{969BE2F6-E793-4CB4-98AD-44E138076A67}"/>
                </a:ext>
              </a:extLst>
            </p:cNvPr>
            <p:cNvSpPr/>
            <p:nvPr/>
          </p:nvSpPr>
          <p:spPr>
            <a:xfrm>
              <a:off x="3832225" y="1790700"/>
              <a:ext cx="561975" cy="1143000"/>
            </a:xfrm>
            <a:custGeom>
              <a:avLst/>
              <a:gdLst>
                <a:gd name="connsiteX0" fmla="*/ 219075 w 561975"/>
                <a:gd name="connsiteY0" fmla="*/ 407194 h 1143000"/>
                <a:gd name="connsiteX1" fmla="*/ 250032 w 561975"/>
                <a:gd name="connsiteY1" fmla="*/ 521494 h 1143000"/>
                <a:gd name="connsiteX2" fmla="*/ 264319 w 561975"/>
                <a:gd name="connsiteY2" fmla="*/ 581025 h 1143000"/>
                <a:gd name="connsiteX3" fmla="*/ 302419 w 561975"/>
                <a:gd name="connsiteY3" fmla="*/ 731044 h 1143000"/>
                <a:gd name="connsiteX4" fmla="*/ 352425 w 561975"/>
                <a:gd name="connsiteY4" fmla="*/ 900113 h 1143000"/>
                <a:gd name="connsiteX5" fmla="*/ 411957 w 561975"/>
                <a:gd name="connsiteY5" fmla="*/ 1100138 h 1143000"/>
                <a:gd name="connsiteX6" fmla="*/ 421482 w 561975"/>
                <a:gd name="connsiteY6" fmla="*/ 1119188 h 1143000"/>
                <a:gd name="connsiteX7" fmla="*/ 435769 w 561975"/>
                <a:gd name="connsiteY7" fmla="*/ 1131094 h 1143000"/>
                <a:gd name="connsiteX8" fmla="*/ 466725 w 561975"/>
                <a:gd name="connsiteY8" fmla="*/ 1140619 h 1143000"/>
                <a:gd name="connsiteX9" fmla="*/ 483394 w 561975"/>
                <a:gd name="connsiteY9" fmla="*/ 1143000 h 1143000"/>
                <a:gd name="connsiteX10" fmla="*/ 507207 w 561975"/>
                <a:gd name="connsiteY10" fmla="*/ 1135856 h 1143000"/>
                <a:gd name="connsiteX11" fmla="*/ 523875 w 561975"/>
                <a:gd name="connsiteY11" fmla="*/ 1126331 h 1143000"/>
                <a:gd name="connsiteX12" fmla="*/ 540544 w 561975"/>
                <a:gd name="connsiteY12" fmla="*/ 1109663 h 1143000"/>
                <a:gd name="connsiteX13" fmla="*/ 552450 w 561975"/>
                <a:gd name="connsiteY13" fmla="*/ 1085850 h 1143000"/>
                <a:gd name="connsiteX14" fmla="*/ 559594 w 561975"/>
                <a:gd name="connsiteY14" fmla="*/ 1054894 h 1143000"/>
                <a:gd name="connsiteX15" fmla="*/ 561975 w 561975"/>
                <a:gd name="connsiteY15" fmla="*/ 1023938 h 1143000"/>
                <a:gd name="connsiteX16" fmla="*/ 561975 w 561975"/>
                <a:gd name="connsiteY16" fmla="*/ 983456 h 1143000"/>
                <a:gd name="connsiteX17" fmla="*/ 561975 w 561975"/>
                <a:gd name="connsiteY17" fmla="*/ 954881 h 1143000"/>
                <a:gd name="connsiteX18" fmla="*/ 557213 w 561975"/>
                <a:gd name="connsiteY18" fmla="*/ 892969 h 1143000"/>
                <a:gd name="connsiteX19" fmla="*/ 547688 w 561975"/>
                <a:gd name="connsiteY19" fmla="*/ 828675 h 1143000"/>
                <a:gd name="connsiteX20" fmla="*/ 528638 w 561975"/>
                <a:gd name="connsiteY20" fmla="*/ 702469 h 1143000"/>
                <a:gd name="connsiteX21" fmla="*/ 464344 w 561975"/>
                <a:gd name="connsiteY21" fmla="*/ 469106 h 1143000"/>
                <a:gd name="connsiteX22" fmla="*/ 442913 w 561975"/>
                <a:gd name="connsiteY22" fmla="*/ 383381 h 1143000"/>
                <a:gd name="connsiteX23" fmla="*/ 426244 w 561975"/>
                <a:gd name="connsiteY23" fmla="*/ 316706 h 1143000"/>
                <a:gd name="connsiteX24" fmla="*/ 419100 w 561975"/>
                <a:gd name="connsiteY24" fmla="*/ 276225 h 1143000"/>
                <a:gd name="connsiteX25" fmla="*/ 414338 w 561975"/>
                <a:gd name="connsiteY25" fmla="*/ 245269 h 1143000"/>
                <a:gd name="connsiteX26" fmla="*/ 414338 w 561975"/>
                <a:gd name="connsiteY26" fmla="*/ 223838 h 1143000"/>
                <a:gd name="connsiteX27" fmla="*/ 416719 w 561975"/>
                <a:gd name="connsiteY27" fmla="*/ 192881 h 1143000"/>
                <a:gd name="connsiteX28" fmla="*/ 421482 w 561975"/>
                <a:gd name="connsiteY28" fmla="*/ 166688 h 1143000"/>
                <a:gd name="connsiteX29" fmla="*/ 423863 w 561975"/>
                <a:gd name="connsiteY29" fmla="*/ 150019 h 1143000"/>
                <a:gd name="connsiteX30" fmla="*/ 421482 w 561975"/>
                <a:gd name="connsiteY30" fmla="*/ 133350 h 1143000"/>
                <a:gd name="connsiteX31" fmla="*/ 414338 w 561975"/>
                <a:gd name="connsiteY31" fmla="*/ 114300 h 1143000"/>
                <a:gd name="connsiteX32" fmla="*/ 400050 w 561975"/>
                <a:gd name="connsiteY32" fmla="*/ 92869 h 1143000"/>
                <a:gd name="connsiteX33" fmla="*/ 383382 w 561975"/>
                <a:gd name="connsiteY33" fmla="*/ 78581 h 1143000"/>
                <a:gd name="connsiteX34" fmla="*/ 350044 w 561975"/>
                <a:gd name="connsiteY34" fmla="*/ 59531 h 1143000"/>
                <a:gd name="connsiteX35" fmla="*/ 304800 w 561975"/>
                <a:gd name="connsiteY35" fmla="*/ 40481 h 1143000"/>
                <a:gd name="connsiteX36" fmla="*/ 259557 w 561975"/>
                <a:gd name="connsiteY36" fmla="*/ 23813 h 1143000"/>
                <a:gd name="connsiteX37" fmla="*/ 195263 w 561975"/>
                <a:gd name="connsiteY37" fmla="*/ 7144 h 1143000"/>
                <a:gd name="connsiteX38" fmla="*/ 142875 w 561975"/>
                <a:gd name="connsiteY38" fmla="*/ 0 h 1143000"/>
                <a:gd name="connsiteX39" fmla="*/ 97632 w 561975"/>
                <a:gd name="connsiteY39" fmla="*/ 0 h 1143000"/>
                <a:gd name="connsiteX40" fmla="*/ 64294 w 561975"/>
                <a:gd name="connsiteY40" fmla="*/ 4763 h 1143000"/>
                <a:gd name="connsiteX41" fmla="*/ 38100 w 561975"/>
                <a:gd name="connsiteY41" fmla="*/ 4763 h 1143000"/>
                <a:gd name="connsiteX42" fmla="*/ 14288 w 561975"/>
                <a:gd name="connsiteY42" fmla="*/ 9525 h 1143000"/>
                <a:gd name="connsiteX43" fmla="*/ 2382 w 561975"/>
                <a:gd name="connsiteY43" fmla="*/ 16669 h 1143000"/>
                <a:gd name="connsiteX44" fmla="*/ 0 w 561975"/>
                <a:gd name="connsiteY44" fmla="*/ 28575 h 1143000"/>
                <a:gd name="connsiteX45" fmla="*/ 7144 w 561975"/>
                <a:gd name="connsiteY45" fmla="*/ 42863 h 1143000"/>
                <a:gd name="connsiteX46" fmla="*/ 28575 w 561975"/>
                <a:gd name="connsiteY46" fmla="*/ 61913 h 1143000"/>
                <a:gd name="connsiteX47" fmla="*/ 69057 w 561975"/>
                <a:gd name="connsiteY47" fmla="*/ 95250 h 1143000"/>
                <a:gd name="connsiteX48" fmla="*/ 102394 w 561975"/>
                <a:gd name="connsiteY48" fmla="*/ 128588 h 1143000"/>
                <a:gd name="connsiteX49" fmla="*/ 142875 w 561975"/>
                <a:gd name="connsiteY49" fmla="*/ 188119 h 1143000"/>
                <a:gd name="connsiteX50" fmla="*/ 169069 w 561975"/>
                <a:gd name="connsiteY50" fmla="*/ 238125 h 1143000"/>
                <a:gd name="connsiteX51" fmla="*/ 200025 w 561975"/>
                <a:gd name="connsiteY51" fmla="*/ 326231 h 1143000"/>
                <a:gd name="connsiteX52" fmla="*/ 219075 w 561975"/>
                <a:gd name="connsiteY52" fmla="*/ 407194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61975" h="1143000">
                  <a:moveTo>
                    <a:pt x="219075" y="407194"/>
                  </a:moveTo>
                  <a:lnTo>
                    <a:pt x="250032" y="521494"/>
                  </a:lnTo>
                  <a:lnTo>
                    <a:pt x="264319" y="581025"/>
                  </a:lnTo>
                  <a:lnTo>
                    <a:pt x="302419" y="731044"/>
                  </a:lnTo>
                  <a:lnTo>
                    <a:pt x="352425" y="900113"/>
                  </a:lnTo>
                  <a:lnTo>
                    <a:pt x="411957" y="1100138"/>
                  </a:lnTo>
                  <a:lnTo>
                    <a:pt x="421482" y="1119188"/>
                  </a:lnTo>
                  <a:lnTo>
                    <a:pt x="435769" y="1131094"/>
                  </a:lnTo>
                  <a:lnTo>
                    <a:pt x="466725" y="1140619"/>
                  </a:lnTo>
                  <a:lnTo>
                    <a:pt x="483394" y="1143000"/>
                  </a:lnTo>
                  <a:lnTo>
                    <a:pt x="507207" y="1135856"/>
                  </a:lnTo>
                  <a:lnTo>
                    <a:pt x="523875" y="1126331"/>
                  </a:lnTo>
                  <a:lnTo>
                    <a:pt x="540544" y="1109663"/>
                  </a:lnTo>
                  <a:lnTo>
                    <a:pt x="552450" y="1085850"/>
                  </a:lnTo>
                  <a:lnTo>
                    <a:pt x="559594" y="1054894"/>
                  </a:lnTo>
                  <a:lnTo>
                    <a:pt x="561975" y="1023938"/>
                  </a:lnTo>
                  <a:lnTo>
                    <a:pt x="561975" y="983456"/>
                  </a:lnTo>
                  <a:lnTo>
                    <a:pt x="561975" y="954881"/>
                  </a:lnTo>
                  <a:lnTo>
                    <a:pt x="557213" y="892969"/>
                  </a:lnTo>
                  <a:lnTo>
                    <a:pt x="547688" y="828675"/>
                  </a:lnTo>
                  <a:lnTo>
                    <a:pt x="528638" y="702469"/>
                  </a:lnTo>
                  <a:lnTo>
                    <a:pt x="464344" y="469106"/>
                  </a:lnTo>
                  <a:lnTo>
                    <a:pt x="442913" y="383381"/>
                  </a:lnTo>
                  <a:lnTo>
                    <a:pt x="426244" y="316706"/>
                  </a:lnTo>
                  <a:lnTo>
                    <a:pt x="419100" y="276225"/>
                  </a:lnTo>
                  <a:lnTo>
                    <a:pt x="414338" y="245269"/>
                  </a:lnTo>
                  <a:lnTo>
                    <a:pt x="414338" y="223838"/>
                  </a:lnTo>
                  <a:lnTo>
                    <a:pt x="416719" y="192881"/>
                  </a:lnTo>
                  <a:lnTo>
                    <a:pt x="421482" y="166688"/>
                  </a:lnTo>
                  <a:lnTo>
                    <a:pt x="423863" y="150019"/>
                  </a:lnTo>
                  <a:lnTo>
                    <a:pt x="421482" y="133350"/>
                  </a:lnTo>
                  <a:lnTo>
                    <a:pt x="414338" y="114300"/>
                  </a:lnTo>
                  <a:lnTo>
                    <a:pt x="400050" y="92869"/>
                  </a:lnTo>
                  <a:lnTo>
                    <a:pt x="383382" y="78581"/>
                  </a:lnTo>
                  <a:lnTo>
                    <a:pt x="350044" y="59531"/>
                  </a:lnTo>
                  <a:lnTo>
                    <a:pt x="304800" y="40481"/>
                  </a:lnTo>
                  <a:lnTo>
                    <a:pt x="259557" y="23813"/>
                  </a:lnTo>
                  <a:lnTo>
                    <a:pt x="195263" y="7144"/>
                  </a:lnTo>
                  <a:lnTo>
                    <a:pt x="142875" y="0"/>
                  </a:lnTo>
                  <a:lnTo>
                    <a:pt x="97632" y="0"/>
                  </a:lnTo>
                  <a:lnTo>
                    <a:pt x="64294" y="4763"/>
                  </a:lnTo>
                  <a:lnTo>
                    <a:pt x="38100" y="4763"/>
                  </a:lnTo>
                  <a:lnTo>
                    <a:pt x="14288" y="9525"/>
                  </a:lnTo>
                  <a:lnTo>
                    <a:pt x="2382" y="16669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28575" y="61913"/>
                  </a:lnTo>
                  <a:lnTo>
                    <a:pt x="69057" y="95250"/>
                  </a:lnTo>
                  <a:lnTo>
                    <a:pt x="102394" y="128588"/>
                  </a:lnTo>
                  <a:lnTo>
                    <a:pt x="142875" y="188119"/>
                  </a:lnTo>
                  <a:lnTo>
                    <a:pt x="169069" y="238125"/>
                  </a:lnTo>
                  <a:lnTo>
                    <a:pt x="200025" y="326231"/>
                  </a:lnTo>
                  <a:lnTo>
                    <a:pt x="219075" y="407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4">
              <a:extLst>
                <a:ext uri="{FF2B5EF4-FFF2-40B4-BE49-F238E27FC236}">
                  <a16:creationId xmlns:a16="http://schemas.microsoft.com/office/drawing/2014/main" id="{18BC4615-8044-4A57-8764-446BA82A45E9}"/>
                </a:ext>
              </a:extLst>
            </p:cNvPr>
            <p:cNvSpPr/>
            <p:nvPr/>
          </p:nvSpPr>
          <p:spPr>
            <a:xfrm>
              <a:off x="5424488" y="1706563"/>
              <a:ext cx="508000" cy="1139825"/>
            </a:xfrm>
            <a:custGeom>
              <a:avLst/>
              <a:gdLst>
                <a:gd name="connsiteX0" fmla="*/ 278606 w 507206"/>
                <a:gd name="connsiteY0" fmla="*/ 728663 h 1138238"/>
                <a:gd name="connsiteX1" fmla="*/ 176212 w 507206"/>
                <a:gd name="connsiteY1" fmla="*/ 923925 h 1138238"/>
                <a:gd name="connsiteX2" fmla="*/ 66675 w 507206"/>
                <a:gd name="connsiteY2" fmla="*/ 1138238 h 1138238"/>
                <a:gd name="connsiteX3" fmla="*/ 0 w 507206"/>
                <a:gd name="connsiteY3" fmla="*/ 1081088 h 1138238"/>
                <a:gd name="connsiteX4" fmla="*/ 14287 w 507206"/>
                <a:gd name="connsiteY4" fmla="*/ 1002507 h 1138238"/>
                <a:gd name="connsiteX5" fmla="*/ 45243 w 507206"/>
                <a:gd name="connsiteY5" fmla="*/ 873919 h 1138238"/>
                <a:gd name="connsiteX6" fmla="*/ 85725 w 507206"/>
                <a:gd name="connsiteY6" fmla="*/ 716757 h 1138238"/>
                <a:gd name="connsiteX7" fmla="*/ 102393 w 507206"/>
                <a:gd name="connsiteY7" fmla="*/ 645319 h 1138238"/>
                <a:gd name="connsiteX8" fmla="*/ 159543 w 507206"/>
                <a:gd name="connsiteY8" fmla="*/ 404813 h 1138238"/>
                <a:gd name="connsiteX9" fmla="*/ 180975 w 507206"/>
                <a:gd name="connsiteY9" fmla="*/ 321469 h 1138238"/>
                <a:gd name="connsiteX10" fmla="*/ 185737 w 507206"/>
                <a:gd name="connsiteY10" fmla="*/ 297657 h 1138238"/>
                <a:gd name="connsiteX11" fmla="*/ 190500 w 507206"/>
                <a:gd name="connsiteY11" fmla="*/ 276225 h 1138238"/>
                <a:gd name="connsiteX12" fmla="*/ 190500 w 507206"/>
                <a:gd name="connsiteY12" fmla="*/ 252413 h 1138238"/>
                <a:gd name="connsiteX13" fmla="*/ 185737 w 507206"/>
                <a:gd name="connsiteY13" fmla="*/ 223838 h 1138238"/>
                <a:gd name="connsiteX14" fmla="*/ 178593 w 507206"/>
                <a:gd name="connsiteY14" fmla="*/ 200025 h 1138238"/>
                <a:gd name="connsiteX15" fmla="*/ 171450 w 507206"/>
                <a:gd name="connsiteY15" fmla="*/ 176213 h 1138238"/>
                <a:gd name="connsiteX16" fmla="*/ 157162 w 507206"/>
                <a:gd name="connsiteY16" fmla="*/ 150019 h 1138238"/>
                <a:gd name="connsiteX17" fmla="*/ 126206 w 507206"/>
                <a:gd name="connsiteY17" fmla="*/ 114300 h 1138238"/>
                <a:gd name="connsiteX18" fmla="*/ 88106 w 507206"/>
                <a:gd name="connsiteY18" fmla="*/ 78582 h 1138238"/>
                <a:gd name="connsiteX19" fmla="*/ 64293 w 507206"/>
                <a:gd name="connsiteY19" fmla="*/ 57150 h 1138238"/>
                <a:gd name="connsiteX20" fmla="*/ 52387 w 507206"/>
                <a:gd name="connsiteY20" fmla="*/ 38100 h 1138238"/>
                <a:gd name="connsiteX21" fmla="*/ 47625 w 507206"/>
                <a:gd name="connsiteY21" fmla="*/ 21432 h 1138238"/>
                <a:gd name="connsiteX22" fmla="*/ 50006 w 507206"/>
                <a:gd name="connsiteY22" fmla="*/ 9525 h 1138238"/>
                <a:gd name="connsiteX23" fmla="*/ 66675 w 507206"/>
                <a:gd name="connsiteY23" fmla="*/ 2382 h 1138238"/>
                <a:gd name="connsiteX24" fmla="*/ 107156 w 507206"/>
                <a:gd name="connsiteY24" fmla="*/ 0 h 1138238"/>
                <a:gd name="connsiteX25" fmla="*/ 173831 w 507206"/>
                <a:gd name="connsiteY25" fmla="*/ 19050 h 1138238"/>
                <a:gd name="connsiteX26" fmla="*/ 297656 w 507206"/>
                <a:gd name="connsiteY26" fmla="*/ 61913 h 1138238"/>
                <a:gd name="connsiteX27" fmla="*/ 381000 w 507206"/>
                <a:gd name="connsiteY27" fmla="*/ 100013 h 1138238"/>
                <a:gd name="connsiteX28" fmla="*/ 414337 w 507206"/>
                <a:gd name="connsiteY28" fmla="*/ 121444 h 1138238"/>
                <a:gd name="connsiteX29" fmla="*/ 445293 w 507206"/>
                <a:gd name="connsiteY29" fmla="*/ 145257 h 1138238"/>
                <a:gd name="connsiteX30" fmla="*/ 464343 w 507206"/>
                <a:gd name="connsiteY30" fmla="*/ 164307 h 1138238"/>
                <a:gd name="connsiteX31" fmla="*/ 485775 w 507206"/>
                <a:gd name="connsiteY31" fmla="*/ 190500 h 1138238"/>
                <a:gd name="connsiteX32" fmla="*/ 492918 w 507206"/>
                <a:gd name="connsiteY32" fmla="*/ 202407 h 1138238"/>
                <a:gd name="connsiteX33" fmla="*/ 500062 w 507206"/>
                <a:gd name="connsiteY33" fmla="*/ 219075 h 1138238"/>
                <a:gd name="connsiteX34" fmla="*/ 504825 w 507206"/>
                <a:gd name="connsiteY34" fmla="*/ 238125 h 1138238"/>
                <a:gd name="connsiteX35" fmla="*/ 507206 w 507206"/>
                <a:gd name="connsiteY35" fmla="*/ 257175 h 1138238"/>
                <a:gd name="connsiteX36" fmla="*/ 495300 w 507206"/>
                <a:gd name="connsiteY36" fmla="*/ 285750 h 1138238"/>
                <a:gd name="connsiteX37" fmla="*/ 471487 w 507206"/>
                <a:gd name="connsiteY37" fmla="*/ 314325 h 1138238"/>
                <a:gd name="connsiteX38" fmla="*/ 450056 w 507206"/>
                <a:gd name="connsiteY38" fmla="*/ 340519 h 1138238"/>
                <a:gd name="connsiteX39" fmla="*/ 423862 w 507206"/>
                <a:gd name="connsiteY39" fmla="*/ 388144 h 1138238"/>
                <a:gd name="connsiteX40" fmla="*/ 383381 w 507206"/>
                <a:gd name="connsiteY40" fmla="*/ 485775 h 1138238"/>
                <a:gd name="connsiteX41" fmla="*/ 328612 w 507206"/>
                <a:gd name="connsiteY41" fmla="*/ 635794 h 1138238"/>
                <a:gd name="connsiteX42" fmla="*/ 278606 w 507206"/>
                <a:gd name="connsiteY42" fmla="*/ 728663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138238">
                  <a:moveTo>
                    <a:pt x="278606" y="728663"/>
                  </a:moveTo>
                  <a:lnTo>
                    <a:pt x="176212" y="923925"/>
                  </a:lnTo>
                  <a:lnTo>
                    <a:pt x="66675" y="1138238"/>
                  </a:lnTo>
                  <a:lnTo>
                    <a:pt x="0" y="1081088"/>
                  </a:lnTo>
                  <a:lnTo>
                    <a:pt x="14287" y="1002507"/>
                  </a:lnTo>
                  <a:lnTo>
                    <a:pt x="45243" y="873919"/>
                  </a:lnTo>
                  <a:lnTo>
                    <a:pt x="85725" y="716757"/>
                  </a:lnTo>
                  <a:lnTo>
                    <a:pt x="102393" y="645319"/>
                  </a:lnTo>
                  <a:lnTo>
                    <a:pt x="159543" y="404813"/>
                  </a:lnTo>
                  <a:lnTo>
                    <a:pt x="180975" y="321469"/>
                  </a:lnTo>
                  <a:lnTo>
                    <a:pt x="185737" y="297657"/>
                  </a:lnTo>
                  <a:lnTo>
                    <a:pt x="190500" y="276225"/>
                  </a:lnTo>
                  <a:lnTo>
                    <a:pt x="190500" y="252413"/>
                  </a:lnTo>
                  <a:lnTo>
                    <a:pt x="185737" y="223838"/>
                  </a:lnTo>
                  <a:lnTo>
                    <a:pt x="178593" y="200025"/>
                  </a:lnTo>
                  <a:lnTo>
                    <a:pt x="171450" y="176213"/>
                  </a:lnTo>
                  <a:lnTo>
                    <a:pt x="157162" y="150019"/>
                  </a:lnTo>
                  <a:lnTo>
                    <a:pt x="126206" y="114300"/>
                  </a:lnTo>
                  <a:lnTo>
                    <a:pt x="88106" y="78582"/>
                  </a:lnTo>
                  <a:lnTo>
                    <a:pt x="64293" y="57150"/>
                  </a:lnTo>
                  <a:lnTo>
                    <a:pt x="52387" y="38100"/>
                  </a:lnTo>
                  <a:lnTo>
                    <a:pt x="47625" y="21432"/>
                  </a:lnTo>
                  <a:lnTo>
                    <a:pt x="50006" y="9525"/>
                  </a:lnTo>
                  <a:lnTo>
                    <a:pt x="66675" y="2382"/>
                  </a:lnTo>
                  <a:lnTo>
                    <a:pt x="107156" y="0"/>
                  </a:lnTo>
                  <a:lnTo>
                    <a:pt x="173831" y="19050"/>
                  </a:lnTo>
                  <a:lnTo>
                    <a:pt x="297656" y="61913"/>
                  </a:lnTo>
                  <a:lnTo>
                    <a:pt x="381000" y="100013"/>
                  </a:lnTo>
                  <a:lnTo>
                    <a:pt x="414337" y="121444"/>
                  </a:lnTo>
                  <a:lnTo>
                    <a:pt x="445293" y="145257"/>
                  </a:lnTo>
                  <a:lnTo>
                    <a:pt x="464343" y="164307"/>
                  </a:lnTo>
                  <a:lnTo>
                    <a:pt x="485775" y="190500"/>
                  </a:lnTo>
                  <a:lnTo>
                    <a:pt x="492918" y="202407"/>
                  </a:lnTo>
                  <a:lnTo>
                    <a:pt x="500062" y="219075"/>
                  </a:lnTo>
                  <a:lnTo>
                    <a:pt x="504825" y="238125"/>
                  </a:lnTo>
                  <a:lnTo>
                    <a:pt x="507206" y="257175"/>
                  </a:lnTo>
                  <a:lnTo>
                    <a:pt x="495300" y="285750"/>
                  </a:lnTo>
                  <a:lnTo>
                    <a:pt x="471487" y="314325"/>
                  </a:lnTo>
                  <a:lnTo>
                    <a:pt x="450056" y="340519"/>
                  </a:lnTo>
                  <a:lnTo>
                    <a:pt x="423862" y="388144"/>
                  </a:lnTo>
                  <a:lnTo>
                    <a:pt x="383381" y="485775"/>
                  </a:lnTo>
                  <a:lnTo>
                    <a:pt x="328612" y="635794"/>
                  </a:lnTo>
                  <a:lnTo>
                    <a:pt x="278606" y="7286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4D815D71-E777-49A2-BE4D-C871200C9E78}"/>
                </a:ext>
              </a:extLst>
            </p:cNvPr>
            <p:cNvSpPr/>
            <p:nvPr/>
          </p:nvSpPr>
          <p:spPr>
            <a:xfrm rot="16200000">
              <a:off x="1839119" y="4045744"/>
              <a:ext cx="2822575" cy="798513"/>
            </a:xfrm>
            <a:custGeom>
              <a:avLst/>
              <a:gdLst>
                <a:gd name="connsiteX0" fmla="*/ 1662112 w 2821781"/>
                <a:gd name="connsiteY0" fmla="*/ 557212 h 797718"/>
                <a:gd name="connsiteX1" fmla="*/ 1826419 w 2821781"/>
                <a:gd name="connsiteY1" fmla="*/ 564356 h 797718"/>
                <a:gd name="connsiteX2" fmla="*/ 1983581 w 2821781"/>
                <a:gd name="connsiteY2" fmla="*/ 571500 h 797718"/>
                <a:gd name="connsiteX3" fmla="*/ 2174081 w 2821781"/>
                <a:gd name="connsiteY3" fmla="*/ 573881 h 797718"/>
                <a:gd name="connsiteX4" fmla="*/ 2378869 w 2821781"/>
                <a:gd name="connsiteY4" fmla="*/ 571500 h 797718"/>
                <a:gd name="connsiteX5" fmla="*/ 2424112 w 2821781"/>
                <a:gd name="connsiteY5" fmla="*/ 569118 h 797718"/>
                <a:gd name="connsiteX6" fmla="*/ 2464594 w 2821781"/>
                <a:gd name="connsiteY6" fmla="*/ 559593 h 797718"/>
                <a:gd name="connsiteX7" fmla="*/ 2512219 w 2821781"/>
                <a:gd name="connsiteY7" fmla="*/ 540543 h 797718"/>
                <a:gd name="connsiteX8" fmla="*/ 2559844 w 2821781"/>
                <a:gd name="connsiteY8" fmla="*/ 511968 h 797718"/>
                <a:gd name="connsiteX9" fmla="*/ 2619375 w 2821781"/>
                <a:gd name="connsiteY9" fmla="*/ 466725 h 797718"/>
                <a:gd name="connsiteX10" fmla="*/ 2681287 w 2821781"/>
                <a:gd name="connsiteY10" fmla="*/ 404812 h 797718"/>
                <a:gd name="connsiteX11" fmla="*/ 2747962 w 2821781"/>
                <a:gd name="connsiteY11" fmla="*/ 326231 h 797718"/>
                <a:gd name="connsiteX12" fmla="*/ 2764631 w 2821781"/>
                <a:gd name="connsiteY12" fmla="*/ 304800 h 797718"/>
                <a:gd name="connsiteX13" fmla="*/ 2788444 w 2821781"/>
                <a:gd name="connsiteY13" fmla="*/ 292893 h 797718"/>
                <a:gd name="connsiteX14" fmla="*/ 2802731 w 2821781"/>
                <a:gd name="connsiteY14" fmla="*/ 288131 h 797718"/>
                <a:gd name="connsiteX15" fmla="*/ 2814637 w 2821781"/>
                <a:gd name="connsiteY15" fmla="*/ 288131 h 797718"/>
                <a:gd name="connsiteX16" fmla="*/ 2819400 w 2821781"/>
                <a:gd name="connsiteY16" fmla="*/ 292893 h 797718"/>
                <a:gd name="connsiteX17" fmla="*/ 2821781 w 2821781"/>
                <a:gd name="connsiteY17" fmla="*/ 300037 h 797718"/>
                <a:gd name="connsiteX18" fmla="*/ 2821781 w 2821781"/>
                <a:gd name="connsiteY18" fmla="*/ 316706 h 797718"/>
                <a:gd name="connsiteX19" fmla="*/ 2800350 w 2821781"/>
                <a:gd name="connsiteY19" fmla="*/ 376237 h 797718"/>
                <a:gd name="connsiteX20" fmla="*/ 2774156 w 2821781"/>
                <a:gd name="connsiteY20" fmla="*/ 450056 h 797718"/>
                <a:gd name="connsiteX21" fmla="*/ 2731294 w 2821781"/>
                <a:gd name="connsiteY21" fmla="*/ 566737 h 797718"/>
                <a:gd name="connsiteX22" fmla="*/ 2686050 w 2821781"/>
                <a:gd name="connsiteY22" fmla="*/ 683418 h 797718"/>
                <a:gd name="connsiteX23" fmla="*/ 2647950 w 2821781"/>
                <a:gd name="connsiteY23" fmla="*/ 776287 h 797718"/>
                <a:gd name="connsiteX24" fmla="*/ 2493169 w 2821781"/>
                <a:gd name="connsiteY24" fmla="*/ 766762 h 797718"/>
                <a:gd name="connsiteX25" fmla="*/ 2419350 w 2821781"/>
                <a:gd name="connsiteY25" fmla="*/ 792956 h 797718"/>
                <a:gd name="connsiteX26" fmla="*/ 2393156 w 2821781"/>
                <a:gd name="connsiteY26" fmla="*/ 797718 h 797718"/>
                <a:gd name="connsiteX27" fmla="*/ 2314575 w 2821781"/>
                <a:gd name="connsiteY27" fmla="*/ 797718 h 797718"/>
                <a:gd name="connsiteX28" fmla="*/ 2102644 w 2821781"/>
                <a:gd name="connsiteY28" fmla="*/ 792956 h 797718"/>
                <a:gd name="connsiteX29" fmla="*/ 1971675 w 2821781"/>
                <a:gd name="connsiteY29" fmla="*/ 788193 h 797718"/>
                <a:gd name="connsiteX30" fmla="*/ 1793081 w 2821781"/>
                <a:gd name="connsiteY30" fmla="*/ 778668 h 797718"/>
                <a:gd name="connsiteX31" fmla="*/ 1612106 w 2821781"/>
                <a:gd name="connsiteY31" fmla="*/ 766762 h 797718"/>
                <a:gd name="connsiteX32" fmla="*/ 1481137 w 2821781"/>
                <a:gd name="connsiteY32" fmla="*/ 752475 h 797718"/>
                <a:gd name="connsiteX33" fmla="*/ 1359694 w 2821781"/>
                <a:gd name="connsiteY33" fmla="*/ 735806 h 797718"/>
                <a:gd name="connsiteX34" fmla="*/ 1231106 w 2821781"/>
                <a:gd name="connsiteY34" fmla="*/ 711993 h 797718"/>
                <a:gd name="connsiteX35" fmla="*/ 1116806 w 2821781"/>
                <a:gd name="connsiteY35" fmla="*/ 685800 h 797718"/>
                <a:gd name="connsiteX36" fmla="*/ 1009650 w 2821781"/>
                <a:gd name="connsiteY36" fmla="*/ 652462 h 797718"/>
                <a:gd name="connsiteX37" fmla="*/ 935831 w 2821781"/>
                <a:gd name="connsiteY37" fmla="*/ 619125 h 797718"/>
                <a:gd name="connsiteX38" fmla="*/ 862012 w 2821781"/>
                <a:gd name="connsiteY38" fmla="*/ 592931 h 797718"/>
                <a:gd name="connsiteX39" fmla="*/ 742950 w 2821781"/>
                <a:gd name="connsiteY39" fmla="*/ 545306 h 797718"/>
                <a:gd name="connsiteX40" fmla="*/ 661987 w 2821781"/>
                <a:gd name="connsiteY40" fmla="*/ 507206 h 797718"/>
                <a:gd name="connsiteX41" fmla="*/ 581025 w 2821781"/>
                <a:gd name="connsiteY41" fmla="*/ 464343 h 797718"/>
                <a:gd name="connsiteX42" fmla="*/ 447675 w 2821781"/>
                <a:gd name="connsiteY42" fmla="*/ 383381 h 797718"/>
                <a:gd name="connsiteX43" fmla="*/ 350044 w 2821781"/>
                <a:gd name="connsiteY43" fmla="*/ 319087 h 797718"/>
                <a:gd name="connsiteX44" fmla="*/ 264319 w 2821781"/>
                <a:gd name="connsiteY44" fmla="*/ 257175 h 797718"/>
                <a:gd name="connsiteX45" fmla="*/ 183356 w 2821781"/>
                <a:gd name="connsiteY45" fmla="*/ 197643 h 797718"/>
                <a:gd name="connsiteX46" fmla="*/ 80962 w 2821781"/>
                <a:gd name="connsiteY46" fmla="*/ 116681 h 797718"/>
                <a:gd name="connsiteX47" fmla="*/ 21431 w 2821781"/>
                <a:gd name="connsiteY47" fmla="*/ 66675 h 797718"/>
                <a:gd name="connsiteX48" fmla="*/ 4762 w 2821781"/>
                <a:gd name="connsiteY48" fmla="*/ 40481 h 797718"/>
                <a:gd name="connsiteX49" fmla="*/ 0 w 2821781"/>
                <a:gd name="connsiteY49" fmla="*/ 21431 h 797718"/>
                <a:gd name="connsiteX50" fmla="*/ 2381 w 2821781"/>
                <a:gd name="connsiteY50" fmla="*/ 7143 h 797718"/>
                <a:gd name="connsiteX51" fmla="*/ 7144 w 2821781"/>
                <a:gd name="connsiteY51" fmla="*/ 2381 h 797718"/>
                <a:gd name="connsiteX52" fmla="*/ 14287 w 2821781"/>
                <a:gd name="connsiteY52" fmla="*/ 0 h 797718"/>
                <a:gd name="connsiteX53" fmla="*/ 30956 w 2821781"/>
                <a:gd name="connsiteY53" fmla="*/ 0 h 797718"/>
                <a:gd name="connsiteX54" fmla="*/ 54769 w 2821781"/>
                <a:gd name="connsiteY54" fmla="*/ 7143 h 797718"/>
                <a:gd name="connsiteX55" fmla="*/ 78581 w 2821781"/>
                <a:gd name="connsiteY55" fmla="*/ 23812 h 797718"/>
                <a:gd name="connsiteX56" fmla="*/ 173831 w 2821781"/>
                <a:gd name="connsiteY56" fmla="*/ 92868 h 797718"/>
                <a:gd name="connsiteX57" fmla="*/ 314325 w 2821781"/>
                <a:gd name="connsiteY57" fmla="*/ 176212 h 797718"/>
                <a:gd name="connsiteX58" fmla="*/ 402431 w 2821781"/>
                <a:gd name="connsiteY58" fmla="*/ 228600 h 797718"/>
                <a:gd name="connsiteX59" fmla="*/ 516731 w 2821781"/>
                <a:gd name="connsiteY59" fmla="*/ 285750 h 797718"/>
                <a:gd name="connsiteX60" fmla="*/ 669131 w 2821781"/>
                <a:gd name="connsiteY60" fmla="*/ 350043 h 797718"/>
                <a:gd name="connsiteX61" fmla="*/ 866775 w 2821781"/>
                <a:gd name="connsiteY61" fmla="*/ 416718 h 797718"/>
                <a:gd name="connsiteX62" fmla="*/ 1045369 w 2821781"/>
                <a:gd name="connsiteY62" fmla="*/ 466725 h 797718"/>
                <a:gd name="connsiteX63" fmla="*/ 1181100 w 2821781"/>
                <a:gd name="connsiteY63" fmla="*/ 497681 h 797718"/>
                <a:gd name="connsiteX64" fmla="*/ 1340644 w 2821781"/>
                <a:gd name="connsiteY64" fmla="*/ 523875 h 797718"/>
                <a:gd name="connsiteX65" fmla="*/ 1469231 w 2821781"/>
                <a:gd name="connsiteY65" fmla="*/ 538162 h 797718"/>
                <a:gd name="connsiteX66" fmla="*/ 1662112 w 2821781"/>
                <a:gd name="connsiteY66" fmla="*/ 557212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21781" h="797718">
                  <a:moveTo>
                    <a:pt x="1662112" y="557212"/>
                  </a:moveTo>
                  <a:lnTo>
                    <a:pt x="1826419" y="564356"/>
                  </a:lnTo>
                  <a:lnTo>
                    <a:pt x="1983581" y="571500"/>
                  </a:lnTo>
                  <a:lnTo>
                    <a:pt x="2174081" y="573881"/>
                  </a:lnTo>
                  <a:lnTo>
                    <a:pt x="2378869" y="571500"/>
                  </a:lnTo>
                  <a:lnTo>
                    <a:pt x="2424112" y="569118"/>
                  </a:lnTo>
                  <a:lnTo>
                    <a:pt x="2464594" y="559593"/>
                  </a:lnTo>
                  <a:lnTo>
                    <a:pt x="2512219" y="540543"/>
                  </a:lnTo>
                  <a:lnTo>
                    <a:pt x="2559844" y="511968"/>
                  </a:lnTo>
                  <a:lnTo>
                    <a:pt x="2619375" y="466725"/>
                  </a:lnTo>
                  <a:lnTo>
                    <a:pt x="2681287" y="404812"/>
                  </a:lnTo>
                  <a:lnTo>
                    <a:pt x="2747962" y="326231"/>
                  </a:lnTo>
                  <a:lnTo>
                    <a:pt x="2764631" y="304800"/>
                  </a:lnTo>
                  <a:lnTo>
                    <a:pt x="2788444" y="292893"/>
                  </a:lnTo>
                  <a:lnTo>
                    <a:pt x="2802731" y="288131"/>
                  </a:lnTo>
                  <a:lnTo>
                    <a:pt x="2814637" y="288131"/>
                  </a:lnTo>
                  <a:lnTo>
                    <a:pt x="2819400" y="292893"/>
                  </a:lnTo>
                  <a:lnTo>
                    <a:pt x="2821781" y="300037"/>
                  </a:lnTo>
                  <a:lnTo>
                    <a:pt x="2821781" y="316706"/>
                  </a:lnTo>
                  <a:lnTo>
                    <a:pt x="2800350" y="376237"/>
                  </a:lnTo>
                  <a:lnTo>
                    <a:pt x="2774156" y="450056"/>
                  </a:lnTo>
                  <a:lnTo>
                    <a:pt x="2731294" y="566737"/>
                  </a:lnTo>
                  <a:lnTo>
                    <a:pt x="2686050" y="683418"/>
                  </a:lnTo>
                  <a:lnTo>
                    <a:pt x="2647950" y="776287"/>
                  </a:lnTo>
                  <a:lnTo>
                    <a:pt x="2493169" y="766762"/>
                  </a:lnTo>
                  <a:lnTo>
                    <a:pt x="2419350" y="792956"/>
                  </a:lnTo>
                  <a:lnTo>
                    <a:pt x="2393156" y="797718"/>
                  </a:lnTo>
                  <a:lnTo>
                    <a:pt x="2314575" y="797718"/>
                  </a:lnTo>
                  <a:lnTo>
                    <a:pt x="2102644" y="792956"/>
                  </a:lnTo>
                  <a:lnTo>
                    <a:pt x="1971675" y="788193"/>
                  </a:lnTo>
                  <a:lnTo>
                    <a:pt x="1793081" y="778668"/>
                  </a:lnTo>
                  <a:lnTo>
                    <a:pt x="1612106" y="766762"/>
                  </a:lnTo>
                  <a:lnTo>
                    <a:pt x="1481137" y="752475"/>
                  </a:lnTo>
                  <a:lnTo>
                    <a:pt x="1359694" y="735806"/>
                  </a:lnTo>
                  <a:lnTo>
                    <a:pt x="1231106" y="711993"/>
                  </a:lnTo>
                  <a:lnTo>
                    <a:pt x="1116806" y="685800"/>
                  </a:lnTo>
                  <a:lnTo>
                    <a:pt x="1009650" y="652462"/>
                  </a:lnTo>
                  <a:lnTo>
                    <a:pt x="935831" y="619125"/>
                  </a:lnTo>
                  <a:lnTo>
                    <a:pt x="862012" y="592931"/>
                  </a:lnTo>
                  <a:lnTo>
                    <a:pt x="742950" y="545306"/>
                  </a:lnTo>
                  <a:lnTo>
                    <a:pt x="661987" y="507206"/>
                  </a:lnTo>
                  <a:lnTo>
                    <a:pt x="581025" y="464343"/>
                  </a:lnTo>
                  <a:lnTo>
                    <a:pt x="447675" y="383381"/>
                  </a:lnTo>
                  <a:lnTo>
                    <a:pt x="350044" y="319087"/>
                  </a:lnTo>
                  <a:lnTo>
                    <a:pt x="264319" y="257175"/>
                  </a:lnTo>
                  <a:lnTo>
                    <a:pt x="183356" y="197643"/>
                  </a:lnTo>
                  <a:lnTo>
                    <a:pt x="80962" y="116681"/>
                  </a:lnTo>
                  <a:lnTo>
                    <a:pt x="21431" y="66675"/>
                  </a:lnTo>
                  <a:lnTo>
                    <a:pt x="4762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4769" y="7143"/>
                  </a:lnTo>
                  <a:lnTo>
                    <a:pt x="78581" y="23812"/>
                  </a:lnTo>
                  <a:lnTo>
                    <a:pt x="173831" y="92868"/>
                  </a:lnTo>
                  <a:lnTo>
                    <a:pt x="314325" y="176212"/>
                  </a:lnTo>
                  <a:lnTo>
                    <a:pt x="402431" y="228600"/>
                  </a:lnTo>
                  <a:lnTo>
                    <a:pt x="516731" y="285750"/>
                  </a:lnTo>
                  <a:lnTo>
                    <a:pt x="669131" y="350043"/>
                  </a:lnTo>
                  <a:lnTo>
                    <a:pt x="866775" y="416718"/>
                  </a:lnTo>
                  <a:lnTo>
                    <a:pt x="1045369" y="466725"/>
                  </a:lnTo>
                  <a:lnTo>
                    <a:pt x="1181100" y="497681"/>
                  </a:lnTo>
                  <a:lnTo>
                    <a:pt x="1340644" y="523875"/>
                  </a:lnTo>
                  <a:lnTo>
                    <a:pt x="1469231" y="538162"/>
                  </a:lnTo>
                  <a:lnTo>
                    <a:pt x="1662112" y="5572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6">
              <a:extLst>
                <a:ext uri="{FF2B5EF4-FFF2-40B4-BE49-F238E27FC236}">
                  <a16:creationId xmlns:a16="http://schemas.microsoft.com/office/drawing/2014/main" id="{8411D296-5505-414D-9418-074FFACF5497}"/>
                </a:ext>
              </a:extLst>
            </p:cNvPr>
            <p:cNvSpPr/>
            <p:nvPr/>
          </p:nvSpPr>
          <p:spPr>
            <a:xfrm>
              <a:off x="3503613" y="2979738"/>
              <a:ext cx="3073400" cy="407987"/>
            </a:xfrm>
            <a:custGeom>
              <a:avLst/>
              <a:gdLst>
                <a:gd name="connsiteX0" fmla="*/ 1953011 w 3073547"/>
                <a:gd name="connsiteY0" fmla="*/ 73997 h 406987"/>
                <a:gd name="connsiteX1" fmla="*/ 1551309 w 3073547"/>
                <a:gd name="connsiteY1" fmla="*/ 108354 h 406987"/>
                <a:gd name="connsiteX2" fmla="*/ 1242104 w 3073547"/>
                <a:gd name="connsiteY2" fmla="*/ 134781 h 406987"/>
                <a:gd name="connsiteX3" fmla="*/ 1012183 w 3073547"/>
                <a:gd name="connsiteY3" fmla="*/ 153281 h 406987"/>
                <a:gd name="connsiteX4" fmla="*/ 763762 w 3073547"/>
                <a:gd name="connsiteY4" fmla="*/ 174423 h 406987"/>
                <a:gd name="connsiteX5" fmla="*/ 531198 w 3073547"/>
                <a:gd name="connsiteY5" fmla="*/ 192922 h 406987"/>
                <a:gd name="connsiteX6" fmla="*/ 322419 w 3073547"/>
                <a:gd name="connsiteY6" fmla="*/ 206136 h 406987"/>
                <a:gd name="connsiteX7" fmla="*/ 124211 w 3073547"/>
                <a:gd name="connsiteY7" fmla="*/ 219350 h 406987"/>
                <a:gd name="connsiteX8" fmla="*/ 0 w 3073547"/>
                <a:gd name="connsiteY8" fmla="*/ 224636 h 406987"/>
                <a:gd name="connsiteX9" fmla="*/ 34356 w 3073547"/>
                <a:gd name="connsiteY9" fmla="*/ 406987 h 406987"/>
                <a:gd name="connsiteX10" fmla="*/ 211422 w 3073547"/>
                <a:gd name="connsiteY10" fmla="*/ 393773 h 406987"/>
                <a:gd name="connsiteX11" fmla="*/ 443986 w 3073547"/>
                <a:gd name="connsiteY11" fmla="*/ 375274 h 406987"/>
                <a:gd name="connsiteX12" fmla="*/ 658051 w 3073547"/>
                <a:gd name="connsiteY12" fmla="*/ 362060 h 406987"/>
                <a:gd name="connsiteX13" fmla="*/ 993683 w 3073547"/>
                <a:gd name="connsiteY13" fmla="*/ 335632 h 406987"/>
                <a:gd name="connsiteX14" fmla="*/ 1260604 w 3073547"/>
                <a:gd name="connsiteY14" fmla="*/ 311847 h 406987"/>
                <a:gd name="connsiteX15" fmla="*/ 1527524 w 3073547"/>
                <a:gd name="connsiteY15" fmla="*/ 290705 h 406987"/>
                <a:gd name="connsiteX16" fmla="*/ 1775945 w 3073547"/>
                <a:gd name="connsiteY16" fmla="*/ 269563 h 406987"/>
                <a:gd name="connsiteX17" fmla="*/ 2045508 w 3073547"/>
                <a:gd name="connsiteY17" fmla="*/ 245778 h 406987"/>
                <a:gd name="connsiteX18" fmla="*/ 2108934 w 3073547"/>
                <a:gd name="connsiteY18" fmla="*/ 243135 h 406987"/>
                <a:gd name="connsiteX19" fmla="*/ 2286000 w 3073547"/>
                <a:gd name="connsiteY19" fmla="*/ 243135 h 406987"/>
                <a:gd name="connsiteX20" fmla="*/ 2420782 w 3073547"/>
                <a:gd name="connsiteY20" fmla="*/ 235207 h 406987"/>
                <a:gd name="connsiteX21" fmla="*/ 2571420 w 3073547"/>
                <a:gd name="connsiteY21" fmla="*/ 232564 h 406987"/>
                <a:gd name="connsiteX22" fmla="*/ 2751128 w 3073547"/>
                <a:gd name="connsiteY22" fmla="*/ 235207 h 406987"/>
                <a:gd name="connsiteX23" fmla="*/ 2901767 w 3073547"/>
                <a:gd name="connsiteY23" fmla="*/ 237849 h 406987"/>
                <a:gd name="connsiteX24" fmla="*/ 2978407 w 3073547"/>
                <a:gd name="connsiteY24" fmla="*/ 243135 h 406987"/>
                <a:gd name="connsiteX25" fmla="*/ 3012763 w 3073547"/>
                <a:gd name="connsiteY25" fmla="*/ 237849 h 406987"/>
                <a:gd name="connsiteX26" fmla="*/ 3039191 w 3073547"/>
                <a:gd name="connsiteY26" fmla="*/ 229921 h 406987"/>
                <a:gd name="connsiteX27" fmla="*/ 3062976 w 3073547"/>
                <a:gd name="connsiteY27" fmla="*/ 216707 h 406987"/>
                <a:gd name="connsiteX28" fmla="*/ 3070904 w 3073547"/>
                <a:gd name="connsiteY28" fmla="*/ 203493 h 406987"/>
                <a:gd name="connsiteX29" fmla="*/ 3073547 w 3073547"/>
                <a:gd name="connsiteY29" fmla="*/ 187637 h 406987"/>
                <a:gd name="connsiteX30" fmla="*/ 3073547 w 3073547"/>
                <a:gd name="connsiteY30" fmla="*/ 174423 h 406987"/>
                <a:gd name="connsiteX31" fmla="*/ 3065619 w 3073547"/>
                <a:gd name="connsiteY31" fmla="*/ 155923 h 406987"/>
                <a:gd name="connsiteX32" fmla="*/ 3052405 w 3073547"/>
                <a:gd name="connsiteY32" fmla="*/ 137424 h 406987"/>
                <a:gd name="connsiteX33" fmla="*/ 3041834 w 3073547"/>
                <a:gd name="connsiteY33" fmla="*/ 124210 h 406987"/>
                <a:gd name="connsiteX34" fmla="*/ 3025977 w 3073547"/>
                <a:gd name="connsiteY34" fmla="*/ 108354 h 406987"/>
                <a:gd name="connsiteX35" fmla="*/ 3004835 w 3073547"/>
                <a:gd name="connsiteY35" fmla="*/ 89854 h 406987"/>
                <a:gd name="connsiteX36" fmla="*/ 2962550 w 3073547"/>
                <a:gd name="connsiteY36" fmla="*/ 60784 h 406987"/>
                <a:gd name="connsiteX37" fmla="*/ 2907052 w 3073547"/>
                <a:gd name="connsiteY37" fmla="*/ 34356 h 406987"/>
                <a:gd name="connsiteX38" fmla="*/ 2854197 w 3073547"/>
                <a:gd name="connsiteY38" fmla="*/ 21142 h 406987"/>
                <a:gd name="connsiteX39" fmla="*/ 2751128 w 3073547"/>
                <a:gd name="connsiteY39" fmla="*/ 0 h 406987"/>
                <a:gd name="connsiteX40" fmla="*/ 2722058 w 3073547"/>
                <a:gd name="connsiteY40" fmla="*/ 0 h 406987"/>
                <a:gd name="connsiteX41" fmla="*/ 2653346 w 3073547"/>
                <a:gd name="connsiteY41" fmla="*/ 18499 h 406987"/>
                <a:gd name="connsiteX42" fmla="*/ 2552920 w 3073547"/>
                <a:gd name="connsiteY42" fmla="*/ 34356 h 406987"/>
                <a:gd name="connsiteX43" fmla="*/ 2420782 w 3073547"/>
                <a:gd name="connsiteY43" fmla="*/ 52855 h 406987"/>
                <a:gd name="connsiteX44" fmla="*/ 2286000 w 3073547"/>
                <a:gd name="connsiteY44" fmla="*/ 68712 h 406987"/>
                <a:gd name="connsiteX45" fmla="*/ 2064007 w 3073547"/>
                <a:gd name="connsiteY45" fmla="*/ 63426 h 406987"/>
                <a:gd name="connsiteX46" fmla="*/ 1953011 w 3073547"/>
                <a:gd name="connsiteY46" fmla="*/ 73997 h 40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73547" h="406987">
                  <a:moveTo>
                    <a:pt x="1953011" y="73997"/>
                  </a:moveTo>
                  <a:lnTo>
                    <a:pt x="1551309" y="108354"/>
                  </a:lnTo>
                  <a:lnTo>
                    <a:pt x="1242104" y="134781"/>
                  </a:lnTo>
                  <a:lnTo>
                    <a:pt x="1012183" y="153281"/>
                  </a:lnTo>
                  <a:lnTo>
                    <a:pt x="763762" y="174423"/>
                  </a:lnTo>
                  <a:lnTo>
                    <a:pt x="531198" y="192922"/>
                  </a:lnTo>
                  <a:lnTo>
                    <a:pt x="322419" y="206136"/>
                  </a:lnTo>
                  <a:lnTo>
                    <a:pt x="124211" y="219350"/>
                  </a:lnTo>
                  <a:lnTo>
                    <a:pt x="0" y="224636"/>
                  </a:lnTo>
                  <a:lnTo>
                    <a:pt x="34356" y="406987"/>
                  </a:lnTo>
                  <a:lnTo>
                    <a:pt x="211422" y="393773"/>
                  </a:lnTo>
                  <a:lnTo>
                    <a:pt x="443986" y="375274"/>
                  </a:lnTo>
                  <a:lnTo>
                    <a:pt x="658051" y="362060"/>
                  </a:lnTo>
                  <a:lnTo>
                    <a:pt x="993683" y="335632"/>
                  </a:lnTo>
                  <a:lnTo>
                    <a:pt x="1260604" y="311847"/>
                  </a:lnTo>
                  <a:lnTo>
                    <a:pt x="1527524" y="290705"/>
                  </a:lnTo>
                  <a:lnTo>
                    <a:pt x="1775945" y="269563"/>
                  </a:lnTo>
                  <a:lnTo>
                    <a:pt x="2045508" y="245778"/>
                  </a:lnTo>
                  <a:lnTo>
                    <a:pt x="2108934" y="243135"/>
                  </a:lnTo>
                  <a:lnTo>
                    <a:pt x="2286000" y="243135"/>
                  </a:lnTo>
                  <a:lnTo>
                    <a:pt x="2420782" y="235207"/>
                  </a:lnTo>
                  <a:lnTo>
                    <a:pt x="2571420" y="232564"/>
                  </a:lnTo>
                  <a:lnTo>
                    <a:pt x="2751128" y="235207"/>
                  </a:lnTo>
                  <a:lnTo>
                    <a:pt x="2901767" y="237849"/>
                  </a:lnTo>
                  <a:lnTo>
                    <a:pt x="2978407" y="243135"/>
                  </a:lnTo>
                  <a:lnTo>
                    <a:pt x="3012763" y="237849"/>
                  </a:lnTo>
                  <a:lnTo>
                    <a:pt x="3039191" y="229921"/>
                  </a:lnTo>
                  <a:lnTo>
                    <a:pt x="3062976" y="216707"/>
                  </a:lnTo>
                  <a:lnTo>
                    <a:pt x="3070904" y="203493"/>
                  </a:lnTo>
                  <a:lnTo>
                    <a:pt x="3073547" y="187637"/>
                  </a:lnTo>
                  <a:lnTo>
                    <a:pt x="3073547" y="174423"/>
                  </a:lnTo>
                  <a:lnTo>
                    <a:pt x="3065619" y="155923"/>
                  </a:lnTo>
                  <a:lnTo>
                    <a:pt x="3052405" y="137424"/>
                  </a:lnTo>
                  <a:lnTo>
                    <a:pt x="3041834" y="124210"/>
                  </a:lnTo>
                  <a:lnTo>
                    <a:pt x="3025977" y="108354"/>
                  </a:lnTo>
                  <a:lnTo>
                    <a:pt x="3004835" y="89854"/>
                  </a:lnTo>
                  <a:lnTo>
                    <a:pt x="2962550" y="60784"/>
                  </a:lnTo>
                  <a:lnTo>
                    <a:pt x="2907052" y="34356"/>
                  </a:lnTo>
                  <a:lnTo>
                    <a:pt x="2854197" y="21142"/>
                  </a:lnTo>
                  <a:lnTo>
                    <a:pt x="2751128" y="0"/>
                  </a:lnTo>
                  <a:lnTo>
                    <a:pt x="2722058" y="0"/>
                  </a:lnTo>
                  <a:lnTo>
                    <a:pt x="2653346" y="18499"/>
                  </a:lnTo>
                  <a:lnTo>
                    <a:pt x="2552920" y="34356"/>
                  </a:lnTo>
                  <a:lnTo>
                    <a:pt x="2420782" y="52855"/>
                  </a:lnTo>
                  <a:lnTo>
                    <a:pt x="2286000" y="68712"/>
                  </a:lnTo>
                  <a:lnTo>
                    <a:pt x="2064007" y="63426"/>
                  </a:lnTo>
                  <a:lnTo>
                    <a:pt x="1953011" y="7399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9">
              <a:extLst>
                <a:ext uri="{FF2B5EF4-FFF2-40B4-BE49-F238E27FC236}">
                  <a16:creationId xmlns:a16="http://schemas.microsoft.com/office/drawing/2014/main" id="{5C0B90C4-38E4-4076-A46E-80593A0EC989}"/>
                </a:ext>
              </a:extLst>
            </p:cNvPr>
            <p:cNvSpPr/>
            <p:nvPr/>
          </p:nvSpPr>
          <p:spPr>
            <a:xfrm rot="16200000">
              <a:off x="2843212" y="4602163"/>
              <a:ext cx="2352675" cy="374650"/>
            </a:xfrm>
            <a:custGeom>
              <a:avLst/>
              <a:gdLst>
                <a:gd name="connsiteX0" fmla="*/ 1700213 w 2352675"/>
                <a:gd name="connsiteY0" fmla="*/ 195262 h 373856"/>
                <a:gd name="connsiteX1" fmla="*/ 1583532 w 2352675"/>
                <a:gd name="connsiteY1" fmla="*/ 195262 h 373856"/>
                <a:gd name="connsiteX2" fmla="*/ 1395413 w 2352675"/>
                <a:gd name="connsiteY2" fmla="*/ 195262 h 373856"/>
                <a:gd name="connsiteX3" fmla="*/ 1262063 w 2352675"/>
                <a:gd name="connsiteY3" fmla="*/ 195262 h 373856"/>
                <a:gd name="connsiteX4" fmla="*/ 1123950 w 2352675"/>
                <a:gd name="connsiteY4" fmla="*/ 192881 h 373856"/>
                <a:gd name="connsiteX5" fmla="*/ 1038225 w 2352675"/>
                <a:gd name="connsiteY5" fmla="*/ 188118 h 373856"/>
                <a:gd name="connsiteX6" fmla="*/ 938213 w 2352675"/>
                <a:gd name="connsiteY6" fmla="*/ 180975 h 373856"/>
                <a:gd name="connsiteX7" fmla="*/ 845344 w 2352675"/>
                <a:gd name="connsiteY7" fmla="*/ 173831 h 373856"/>
                <a:gd name="connsiteX8" fmla="*/ 754857 w 2352675"/>
                <a:gd name="connsiteY8" fmla="*/ 164306 h 373856"/>
                <a:gd name="connsiteX9" fmla="*/ 669132 w 2352675"/>
                <a:gd name="connsiteY9" fmla="*/ 152400 h 373856"/>
                <a:gd name="connsiteX10" fmla="*/ 595313 w 2352675"/>
                <a:gd name="connsiteY10" fmla="*/ 140493 h 373856"/>
                <a:gd name="connsiteX11" fmla="*/ 519113 w 2352675"/>
                <a:gd name="connsiteY11" fmla="*/ 123825 h 373856"/>
                <a:gd name="connsiteX12" fmla="*/ 431007 w 2352675"/>
                <a:gd name="connsiteY12" fmla="*/ 100012 h 373856"/>
                <a:gd name="connsiteX13" fmla="*/ 342900 w 2352675"/>
                <a:gd name="connsiteY13" fmla="*/ 73818 h 373856"/>
                <a:gd name="connsiteX14" fmla="*/ 311944 w 2352675"/>
                <a:gd name="connsiteY14" fmla="*/ 64293 h 373856"/>
                <a:gd name="connsiteX15" fmla="*/ 297657 w 2352675"/>
                <a:gd name="connsiteY15" fmla="*/ 61912 h 373856"/>
                <a:gd name="connsiteX16" fmla="*/ 240507 w 2352675"/>
                <a:gd name="connsiteY16" fmla="*/ 71437 h 373856"/>
                <a:gd name="connsiteX17" fmla="*/ 154782 w 2352675"/>
                <a:gd name="connsiteY17" fmla="*/ 88106 h 373856"/>
                <a:gd name="connsiteX18" fmla="*/ 92869 w 2352675"/>
                <a:gd name="connsiteY18" fmla="*/ 102393 h 373856"/>
                <a:gd name="connsiteX19" fmla="*/ 52388 w 2352675"/>
                <a:gd name="connsiteY19" fmla="*/ 116681 h 373856"/>
                <a:gd name="connsiteX20" fmla="*/ 30957 w 2352675"/>
                <a:gd name="connsiteY20" fmla="*/ 128587 h 373856"/>
                <a:gd name="connsiteX21" fmla="*/ 14288 w 2352675"/>
                <a:gd name="connsiteY21" fmla="*/ 142875 h 373856"/>
                <a:gd name="connsiteX22" fmla="*/ 4763 w 2352675"/>
                <a:gd name="connsiteY22" fmla="*/ 157162 h 373856"/>
                <a:gd name="connsiteX23" fmla="*/ 0 w 2352675"/>
                <a:gd name="connsiteY23" fmla="*/ 173831 h 373856"/>
                <a:gd name="connsiteX24" fmla="*/ 4763 w 2352675"/>
                <a:gd name="connsiteY24" fmla="*/ 195262 h 373856"/>
                <a:gd name="connsiteX25" fmla="*/ 21432 w 2352675"/>
                <a:gd name="connsiteY25" fmla="*/ 221456 h 373856"/>
                <a:gd name="connsiteX26" fmla="*/ 45244 w 2352675"/>
                <a:gd name="connsiteY26" fmla="*/ 247650 h 373856"/>
                <a:gd name="connsiteX27" fmla="*/ 73819 w 2352675"/>
                <a:gd name="connsiteY27" fmla="*/ 269081 h 373856"/>
                <a:gd name="connsiteX28" fmla="*/ 119063 w 2352675"/>
                <a:gd name="connsiteY28" fmla="*/ 292893 h 373856"/>
                <a:gd name="connsiteX29" fmla="*/ 166688 w 2352675"/>
                <a:gd name="connsiteY29" fmla="*/ 311943 h 373856"/>
                <a:gd name="connsiteX30" fmla="*/ 235744 w 2352675"/>
                <a:gd name="connsiteY30" fmla="*/ 330993 h 373856"/>
                <a:gd name="connsiteX31" fmla="*/ 376238 w 2352675"/>
                <a:gd name="connsiteY31" fmla="*/ 330993 h 373856"/>
                <a:gd name="connsiteX32" fmla="*/ 561975 w 2352675"/>
                <a:gd name="connsiteY32" fmla="*/ 345281 h 373856"/>
                <a:gd name="connsiteX33" fmla="*/ 716757 w 2352675"/>
                <a:gd name="connsiteY33" fmla="*/ 359568 h 373856"/>
                <a:gd name="connsiteX34" fmla="*/ 885825 w 2352675"/>
                <a:gd name="connsiteY34" fmla="*/ 373856 h 373856"/>
                <a:gd name="connsiteX35" fmla="*/ 1081088 w 2352675"/>
                <a:gd name="connsiteY35" fmla="*/ 373856 h 373856"/>
                <a:gd name="connsiteX36" fmla="*/ 1283494 w 2352675"/>
                <a:gd name="connsiteY36" fmla="*/ 373856 h 373856"/>
                <a:gd name="connsiteX37" fmla="*/ 1469232 w 2352675"/>
                <a:gd name="connsiteY37" fmla="*/ 373856 h 373856"/>
                <a:gd name="connsiteX38" fmla="*/ 1654969 w 2352675"/>
                <a:gd name="connsiteY38" fmla="*/ 373856 h 373856"/>
                <a:gd name="connsiteX39" fmla="*/ 1926432 w 2352675"/>
                <a:gd name="connsiteY39" fmla="*/ 373856 h 373856"/>
                <a:gd name="connsiteX40" fmla="*/ 2064544 w 2352675"/>
                <a:gd name="connsiteY40" fmla="*/ 371475 h 373856"/>
                <a:gd name="connsiteX41" fmla="*/ 2207419 w 2352675"/>
                <a:gd name="connsiteY41" fmla="*/ 304800 h 373856"/>
                <a:gd name="connsiteX42" fmla="*/ 2238375 w 2352675"/>
                <a:gd name="connsiteY42" fmla="*/ 259556 h 373856"/>
                <a:gd name="connsiteX43" fmla="*/ 2271713 w 2352675"/>
                <a:gd name="connsiteY43" fmla="*/ 200025 h 373856"/>
                <a:gd name="connsiteX44" fmla="*/ 2305050 w 2352675"/>
                <a:gd name="connsiteY44" fmla="*/ 138112 h 373856"/>
                <a:gd name="connsiteX45" fmla="*/ 2333625 w 2352675"/>
                <a:gd name="connsiteY45" fmla="*/ 71437 h 373856"/>
                <a:gd name="connsiteX46" fmla="*/ 2347913 w 2352675"/>
                <a:gd name="connsiteY46" fmla="*/ 38100 h 373856"/>
                <a:gd name="connsiteX47" fmla="*/ 2352675 w 2352675"/>
                <a:gd name="connsiteY47" fmla="*/ 16668 h 373856"/>
                <a:gd name="connsiteX48" fmla="*/ 2350294 w 2352675"/>
                <a:gd name="connsiteY48" fmla="*/ 7143 h 373856"/>
                <a:gd name="connsiteX49" fmla="*/ 2345532 w 2352675"/>
                <a:gd name="connsiteY49" fmla="*/ 2381 h 373856"/>
                <a:gd name="connsiteX50" fmla="*/ 2328863 w 2352675"/>
                <a:gd name="connsiteY50" fmla="*/ 0 h 373856"/>
                <a:gd name="connsiteX51" fmla="*/ 2302669 w 2352675"/>
                <a:gd name="connsiteY51" fmla="*/ 7143 h 373856"/>
                <a:gd name="connsiteX52" fmla="*/ 2278857 w 2352675"/>
                <a:gd name="connsiteY52" fmla="*/ 28575 h 373856"/>
                <a:gd name="connsiteX53" fmla="*/ 2243138 w 2352675"/>
                <a:gd name="connsiteY53" fmla="*/ 57150 h 373856"/>
                <a:gd name="connsiteX54" fmla="*/ 2174082 w 2352675"/>
                <a:gd name="connsiteY54" fmla="*/ 102393 h 373856"/>
                <a:gd name="connsiteX55" fmla="*/ 2124075 w 2352675"/>
                <a:gd name="connsiteY55" fmla="*/ 126206 h 373856"/>
                <a:gd name="connsiteX56" fmla="*/ 2059782 w 2352675"/>
                <a:gd name="connsiteY56" fmla="*/ 150018 h 373856"/>
                <a:gd name="connsiteX57" fmla="*/ 1964532 w 2352675"/>
                <a:gd name="connsiteY57" fmla="*/ 173831 h 373856"/>
                <a:gd name="connsiteX58" fmla="*/ 1895475 w 2352675"/>
                <a:gd name="connsiteY58" fmla="*/ 185737 h 373856"/>
                <a:gd name="connsiteX59" fmla="*/ 1812132 w 2352675"/>
                <a:gd name="connsiteY59" fmla="*/ 192881 h 373856"/>
                <a:gd name="connsiteX60" fmla="*/ 1700213 w 2352675"/>
                <a:gd name="connsiteY60" fmla="*/ 19526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52675" h="373856">
                  <a:moveTo>
                    <a:pt x="1700213" y="195262"/>
                  </a:moveTo>
                  <a:lnTo>
                    <a:pt x="1583532" y="195262"/>
                  </a:lnTo>
                  <a:lnTo>
                    <a:pt x="1395413" y="195262"/>
                  </a:lnTo>
                  <a:lnTo>
                    <a:pt x="1262063" y="195262"/>
                  </a:lnTo>
                  <a:lnTo>
                    <a:pt x="1123950" y="192881"/>
                  </a:lnTo>
                  <a:lnTo>
                    <a:pt x="1038225" y="188118"/>
                  </a:lnTo>
                  <a:lnTo>
                    <a:pt x="938213" y="180975"/>
                  </a:lnTo>
                  <a:lnTo>
                    <a:pt x="845344" y="173831"/>
                  </a:lnTo>
                  <a:lnTo>
                    <a:pt x="754857" y="164306"/>
                  </a:lnTo>
                  <a:lnTo>
                    <a:pt x="669132" y="152400"/>
                  </a:lnTo>
                  <a:lnTo>
                    <a:pt x="595313" y="140493"/>
                  </a:lnTo>
                  <a:lnTo>
                    <a:pt x="519113" y="123825"/>
                  </a:lnTo>
                  <a:lnTo>
                    <a:pt x="431007" y="100012"/>
                  </a:lnTo>
                  <a:lnTo>
                    <a:pt x="342900" y="73818"/>
                  </a:lnTo>
                  <a:lnTo>
                    <a:pt x="311944" y="64293"/>
                  </a:lnTo>
                  <a:lnTo>
                    <a:pt x="297657" y="61912"/>
                  </a:lnTo>
                  <a:lnTo>
                    <a:pt x="240507" y="71437"/>
                  </a:lnTo>
                  <a:lnTo>
                    <a:pt x="154782" y="88106"/>
                  </a:lnTo>
                  <a:lnTo>
                    <a:pt x="92869" y="102393"/>
                  </a:lnTo>
                  <a:lnTo>
                    <a:pt x="52388" y="116681"/>
                  </a:lnTo>
                  <a:lnTo>
                    <a:pt x="30957" y="128587"/>
                  </a:lnTo>
                  <a:lnTo>
                    <a:pt x="14288" y="142875"/>
                  </a:lnTo>
                  <a:lnTo>
                    <a:pt x="4763" y="157162"/>
                  </a:lnTo>
                  <a:lnTo>
                    <a:pt x="0" y="173831"/>
                  </a:lnTo>
                  <a:lnTo>
                    <a:pt x="4763" y="195262"/>
                  </a:lnTo>
                  <a:lnTo>
                    <a:pt x="21432" y="221456"/>
                  </a:lnTo>
                  <a:lnTo>
                    <a:pt x="45244" y="247650"/>
                  </a:lnTo>
                  <a:lnTo>
                    <a:pt x="73819" y="269081"/>
                  </a:lnTo>
                  <a:lnTo>
                    <a:pt x="119063" y="292893"/>
                  </a:lnTo>
                  <a:lnTo>
                    <a:pt x="166688" y="311943"/>
                  </a:lnTo>
                  <a:lnTo>
                    <a:pt x="235744" y="330993"/>
                  </a:lnTo>
                  <a:lnTo>
                    <a:pt x="376238" y="330993"/>
                  </a:lnTo>
                  <a:lnTo>
                    <a:pt x="561975" y="345281"/>
                  </a:lnTo>
                  <a:lnTo>
                    <a:pt x="716757" y="359568"/>
                  </a:lnTo>
                  <a:lnTo>
                    <a:pt x="885825" y="373856"/>
                  </a:lnTo>
                  <a:lnTo>
                    <a:pt x="1081088" y="373856"/>
                  </a:lnTo>
                  <a:lnTo>
                    <a:pt x="1283494" y="373856"/>
                  </a:lnTo>
                  <a:lnTo>
                    <a:pt x="1469232" y="373856"/>
                  </a:lnTo>
                  <a:lnTo>
                    <a:pt x="1654969" y="373856"/>
                  </a:lnTo>
                  <a:lnTo>
                    <a:pt x="1926432" y="373856"/>
                  </a:lnTo>
                  <a:lnTo>
                    <a:pt x="2064544" y="371475"/>
                  </a:lnTo>
                  <a:lnTo>
                    <a:pt x="2207419" y="304800"/>
                  </a:lnTo>
                  <a:lnTo>
                    <a:pt x="2238375" y="259556"/>
                  </a:lnTo>
                  <a:lnTo>
                    <a:pt x="2271713" y="200025"/>
                  </a:lnTo>
                  <a:lnTo>
                    <a:pt x="2305050" y="138112"/>
                  </a:lnTo>
                  <a:lnTo>
                    <a:pt x="2333625" y="71437"/>
                  </a:lnTo>
                  <a:lnTo>
                    <a:pt x="2347913" y="38100"/>
                  </a:lnTo>
                  <a:lnTo>
                    <a:pt x="2352675" y="16668"/>
                  </a:lnTo>
                  <a:lnTo>
                    <a:pt x="2350294" y="7143"/>
                  </a:lnTo>
                  <a:lnTo>
                    <a:pt x="2345532" y="2381"/>
                  </a:lnTo>
                  <a:lnTo>
                    <a:pt x="2328863" y="0"/>
                  </a:lnTo>
                  <a:lnTo>
                    <a:pt x="2302669" y="7143"/>
                  </a:lnTo>
                  <a:lnTo>
                    <a:pt x="2278857" y="28575"/>
                  </a:lnTo>
                  <a:lnTo>
                    <a:pt x="2243138" y="57150"/>
                  </a:lnTo>
                  <a:lnTo>
                    <a:pt x="2174082" y="102393"/>
                  </a:lnTo>
                  <a:lnTo>
                    <a:pt x="2124075" y="126206"/>
                  </a:lnTo>
                  <a:lnTo>
                    <a:pt x="2059782" y="150018"/>
                  </a:lnTo>
                  <a:lnTo>
                    <a:pt x="1964532" y="173831"/>
                  </a:lnTo>
                  <a:lnTo>
                    <a:pt x="1895475" y="185737"/>
                  </a:lnTo>
                  <a:lnTo>
                    <a:pt x="1812132" y="192881"/>
                  </a:lnTo>
                  <a:lnTo>
                    <a:pt x="1700213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4">
              <a:extLst>
                <a:ext uri="{FF2B5EF4-FFF2-40B4-BE49-F238E27FC236}">
                  <a16:creationId xmlns:a16="http://schemas.microsoft.com/office/drawing/2014/main" id="{D3A44C5B-7BB6-43CF-959F-7C88883B8B82}"/>
                </a:ext>
              </a:extLst>
            </p:cNvPr>
            <p:cNvSpPr/>
            <p:nvPr/>
          </p:nvSpPr>
          <p:spPr>
            <a:xfrm>
              <a:off x="4067175" y="3562350"/>
              <a:ext cx="1477963" cy="369888"/>
            </a:xfrm>
            <a:custGeom>
              <a:avLst/>
              <a:gdLst>
                <a:gd name="connsiteX0" fmla="*/ 633413 w 1478756"/>
                <a:gd name="connsiteY0" fmla="*/ 114300 h 369094"/>
                <a:gd name="connsiteX1" fmla="*/ 452438 w 1478756"/>
                <a:gd name="connsiteY1" fmla="*/ 140494 h 369094"/>
                <a:gd name="connsiteX2" fmla="*/ 276225 w 1478756"/>
                <a:gd name="connsiteY2" fmla="*/ 166688 h 369094"/>
                <a:gd name="connsiteX3" fmla="*/ 145256 w 1478756"/>
                <a:gd name="connsiteY3" fmla="*/ 185738 h 369094"/>
                <a:gd name="connsiteX4" fmla="*/ 0 w 1478756"/>
                <a:gd name="connsiteY4" fmla="*/ 209550 h 369094"/>
                <a:gd name="connsiteX5" fmla="*/ 69056 w 1478756"/>
                <a:gd name="connsiteY5" fmla="*/ 369094 h 369094"/>
                <a:gd name="connsiteX6" fmla="*/ 171450 w 1478756"/>
                <a:gd name="connsiteY6" fmla="*/ 347663 h 369094"/>
                <a:gd name="connsiteX7" fmla="*/ 235744 w 1478756"/>
                <a:gd name="connsiteY7" fmla="*/ 333375 h 369094"/>
                <a:gd name="connsiteX8" fmla="*/ 300038 w 1478756"/>
                <a:gd name="connsiteY8" fmla="*/ 321469 h 369094"/>
                <a:gd name="connsiteX9" fmla="*/ 392906 w 1478756"/>
                <a:gd name="connsiteY9" fmla="*/ 309563 h 369094"/>
                <a:gd name="connsiteX10" fmla="*/ 464344 w 1478756"/>
                <a:gd name="connsiteY10" fmla="*/ 302419 h 369094"/>
                <a:gd name="connsiteX11" fmla="*/ 597694 w 1478756"/>
                <a:gd name="connsiteY11" fmla="*/ 290513 h 369094"/>
                <a:gd name="connsiteX12" fmla="*/ 671513 w 1478756"/>
                <a:gd name="connsiteY12" fmla="*/ 285750 h 369094"/>
                <a:gd name="connsiteX13" fmla="*/ 828675 w 1478756"/>
                <a:gd name="connsiteY13" fmla="*/ 266700 h 369094"/>
                <a:gd name="connsiteX14" fmla="*/ 978694 w 1478756"/>
                <a:gd name="connsiteY14" fmla="*/ 252413 h 369094"/>
                <a:gd name="connsiteX15" fmla="*/ 1145381 w 1478756"/>
                <a:gd name="connsiteY15" fmla="*/ 238125 h 369094"/>
                <a:gd name="connsiteX16" fmla="*/ 1307306 w 1478756"/>
                <a:gd name="connsiteY16" fmla="*/ 226219 h 369094"/>
                <a:gd name="connsiteX17" fmla="*/ 1373981 w 1478756"/>
                <a:gd name="connsiteY17" fmla="*/ 219075 h 369094"/>
                <a:gd name="connsiteX18" fmla="*/ 1402556 w 1478756"/>
                <a:gd name="connsiteY18" fmla="*/ 211931 h 369094"/>
                <a:gd name="connsiteX19" fmla="*/ 1443038 w 1478756"/>
                <a:gd name="connsiteY19" fmla="*/ 197644 h 369094"/>
                <a:gd name="connsiteX20" fmla="*/ 1464469 w 1478756"/>
                <a:gd name="connsiteY20" fmla="*/ 185738 h 369094"/>
                <a:gd name="connsiteX21" fmla="*/ 1476375 w 1478756"/>
                <a:gd name="connsiteY21" fmla="*/ 171450 h 369094"/>
                <a:gd name="connsiteX22" fmla="*/ 1478756 w 1478756"/>
                <a:gd name="connsiteY22" fmla="*/ 161925 h 369094"/>
                <a:gd name="connsiteX23" fmla="*/ 1476375 w 1478756"/>
                <a:gd name="connsiteY23" fmla="*/ 152400 h 369094"/>
                <a:gd name="connsiteX24" fmla="*/ 1469231 w 1478756"/>
                <a:gd name="connsiteY24" fmla="*/ 133350 h 369094"/>
                <a:gd name="connsiteX25" fmla="*/ 1454944 w 1478756"/>
                <a:gd name="connsiteY25" fmla="*/ 119063 h 369094"/>
                <a:gd name="connsiteX26" fmla="*/ 1404938 w 1478756"/>
                <a:gd name="connsiteY26" fmla="*/ 83344 h 369094"/>
                <a:gd name="connsiteX27" fmla="*/ 1371600 w 1478756"/>
                <a:gd name="connsiteY27" fmla="*/ 66675 h 369094"/>
                <a:gd name="connsiteX28" fmla="*/ 1312069 w 1478756"/>
                <a:gd name="connsiteY28" fmla="*/ 47625 h 369094"/>
                <a:gd name="connsiteX29" fmla="*/ 1231106 w 1478756"/>
                <a:gd name="connsiteY29" fmla="*/ 26194 h 369094"/>
                <a:gd name="connsiteX30" fmla="*/ 1143000 w 1478756"/>
                <a:gd name="connsiteY30" fmla="*/ 7144 h 369094"/>
                <a:gd name="connsiteX31" fmla="*/ 1104900 w 1478756"/>
                <a:gd name="connsiteY31" fmla="*/ 0 h 369094"/>
                <a:gd name="connsiteX32" fmla="*/ 1095375 w 1478756"/>
                <a:gd name="connsiteY32" fmla="*/ 0 h 369094"/>
                <a:gd name="connsiteX33" fmla="*/ 1069181 w 1478756"/>
                <a:gd name="connsiteY33" fmla="*/ 14288 h 369094"/>
                <a:gd name="connsiteX34" fmla="*/ 995363 w 1478756"/>
                <a:gd name="connsiteY34" fmla="*/ 59531 h 369094"/>
                <a:gd name="connsiteX35" fmla="*/ 978694 w 1478756"/>
                <a:gd name="connsiteY35" fmla="*/ 66675 h 369094"/>
                <a:gd name="connsiteX36" fmla="*/ 873919 w 1478756"/>
                <a:gd name="connsiteY36" fmla="*/ 80963 h 369094"/>
                <a:gd name="connsiteX37" fmla="*/ 633413 w 1478756"/>
                <a:gd name="connsiteY37" fmla="*/ 1143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8756" h="369094">
                  <a:moveTo>
                    <a:pt x="633413" y="114300"/>
                  </a:moveTo>
                  <a:lnTo>
                    <a:pt x="452438" y="140494"/>
                  </a:lnTo>
                  <a:lnTo>
                    <a:pt x="276225" y="166688"/>
                  </a:lnTo>
                  <a:lnTo>
                    <a:pt x="145256" y="185738"/>
                  </a:lnTo>
                  <a:lnTo>
                    <a:pt x="0" y="209550"/>
                  </a:lnTo>
                  <a:lnTo>
                    <a:pt x="69056" y="369094"/>
                  </a:lnTo>
                  <a:lnTo>
                    <a:pt x="171450" y="347663"/>
                  </a:lnTo>
                  <a:lnTo>
                    <a:pt x="235744" y="333375"/>
                  </a:lnTo>
                  <a:lnTo>
                    <a:pt x="300038" y="321469"/>
                  </a:lnTo>
                  <a:lnTo>
                    <a:pt x="392906" y="309563"/>
                  </a:lnTo>
                  <a:lnTo>
                    <a:pt x="464344" y="302419"/>
                  </a:lnTo>
                  <a:lnTo>
                    <a:pt x="597694" y="290513"/>
                  </a:lnTo>
                  <a:lnTo>
                    <a:pt x="671513" y="285750"/>
                  </a:lnTo>
                  <a:lnTo>
                    <a:pt x="828675" y="266700"/>
                  </a:lnTo>
                  <a:lnTo>
                    <a:pt x="978694" y="252413"/>
                  </a:lnTo>
                  <a:lnTo>
                    <a:pt x="1145381" y="238125"/>
                  </a:lnTo>
                  <a:lnTo>
                    <a:pt x="1307306" y="226219"/>
                  </a:lnTo>
                  <a:lnTo>
                    <a:pt x="1373981" y="219075"/>
                  </a:lnTo>
                  <a:lnTo>
                    <a:pt x="1402556" y="211931"/>
                  </a:lnTo>
                  <a:lnTo>
                    <a:pt x="1443038" y="197644"/>
                  </a:lnTo>
                  <a:lnTo>
                    <a:pt x="1464469" y="185738"/>
                  </a:lnTo>
                  <a:lnTo>
                    <a:pt x="1476375" y="171450"/>
                  </a:lnTo>
                  <a:lnTo>
                    <a:pt x="1478756" y="161925"/>
                  </a:lnTo>
                  <a:lnTo>
                    <a:pt x="1476375" y="152400"/>
                  </a:lnTo>
                  <a:lnTo>
                    <a:pt x="1469231" y="133350"/>
                  </a:lnTo>
                  <a:lnTo>
                    <a:pt x="1454944" y="119063"/>
                  </a:lnTo>
                  <a:lnTo>
                    <a:pt x="1404938" y="83344"/>
                  </a:lnTo>
                  <a:lnTo>
                    <a:pt x="1371600" y="66675"/>
                  </a:lnTo>
                  <a:lnTo>
                    <a:pt x="1312069" y="47625"/>
                  </a:lnTo>
                  <a:lnTo>
                    <a:pt x="1231106" y="26194"/>
                  </a:lnTo>
                  <a:lnTo>
                    <a:pt x="1143000" y="7144"/>
                  </a:lnTo>
                  <a:lnTo>
                    <a:pt x="1104900" y="0"/>
                  </a:lnTo>
                  <a:lnTo>
                    <a:pt x="1095375" y="0"/>
                  </a:lnTo>
                  <a:lnTo>
                    <a:pt x="1069181" y="14288"/>
                  </a:lnTo>
                  <a:lnTo>
                    <a:pt x="995363" y="59531"/>
                  </a:lnTo>
                  <a:lnTo>
                    <a:pt x="978694" y="66675"/>
                  </a:lnTo>
                  <a:lnTo>
                    <a:pt x="873919" y="80963"/>
                  </a:lnTo>
                  <a:lnTo>
                    <a:pt x="633413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5">
              <a:extLst>
                <a:ext uri="{FF2B5EF4-FFF2-40B4-BE49-F238E27FC236}">
                  <a16:creationId xmlns:a16="http://schemas.microsoft.com/office/drawing/2014/main" id="{574AB2BB-A7CD-474C-9D8E-7120B15119F1}"/>
                </a:ext>
              </a:extLst>
            </p:cNvPr>
            <p:cNvSpPr/>
            <p:nvPr/>
          </p:nvSpPr>
          <p:spPr>
            <a:xfrm>
              <a:off x="4719638" y="3783013"/>
              <a:ext cx="203200" cy="560387"/>
            </a:xfrm>
            <a:custGeom>
              <a:avLst/>
              <a:gdLst>
                <a:gd name="connsiteX0" fmla="*/ 0 w 202406"/>
                <a:gd name="connsiteY0" fmla="*/ 223838 h 559594"/>
                <a:gd name="connsiteX1" fmla="*/ 0 w 202406"/>
                <a:gd name="connsiteY1" fmla="*/ 7144 h 559594"/>
                <a:gd name="connsiteX2" fmla="*/ 202406 w 202406"/>
                <a:gd name="connsiteY2" fmla="*/ 0 h 559594"/>
                <a:gd name="connsiteX3" fmla="*/ 190500 w 202406"/>
                <a:gd name="connsiteY3" fmla="*/ 133350 h 559594"/>
                <a:gd name="connsiteX4" fmla="*/ 171450 w 202406"/>
                <a:gd name="connsiteY4" fmla="*/ 309563 h 559594"/>
                <a:gd name="connsiteX5" fmla="*/ 150018 w 202406"/>
                <a:gd name="connsiteY5" fmla="*/ 538163 h 559594"/>
                <a:gd name="connsiteX6" fmla="*/ 0 w 202406"/>
                <a:gd name="connsiteY6" fmla="*/ 559594 h 559594"/>
                <a:gd name="connsiteX7" fmla="*/ 0 w 202406"/>
                <a:gd name="connsiteY7" fmla="*/ 223838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406" h="559594">
                  <a:moveTo>
                    <a:pt x="0" y="223838"/>
                  </a:moveTo>
                  <a:lnTo>
                    <a:pt x="0" y="7144"/>
                  </a:lnTo>
                  <a:lnTo>
                    <a:pt x="202406" y="0"/>
                  </a:lnTo>
                  <a:lnTo>
                    <a:pt x="190500" y="133350"/>
                  </a:lnTo>
                  <a:lnTo>
                    <a:pt x="171450" y="309563"/>
                  </a:lnTo>
                  <a:lnTo>
                    <a:pt x="150018" y="538163"/>
                  </a:lnTo>
                  <a:lnTo>
                    <a:pt x="0" y="559594"/>
                  </a:lnTo>
                  <a:lnTo>
                    <a:pt x="0" y="2238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6">
              <a:extLst>
                <a:ext uri="{FF2B5EF4-FFF2-40B4-BE49-F238E27FC236}">
                  <a16:creationId xmlns:a16="http://schemas.microsoft.com/office/drawing/2014/main" id="{B0F6F106-3E51-4D3A-9904-B6E7888F28A7}"/>
                </a:ext>
              </a:extLst>
            </p:cNvPr>
            <p:cNvSpPr/>
            <p:nvPr/>
          </p:nvSpPr>
          <p:spPr>
            <a:xfrm>
              <a:off x="4143375" y="4141788"/>
              <a:ext cx="1509713" cy="825500"/>
            </a:xfrm>
            <a:custGeom>
              <a:avLst/>
              <a:gdLst>
                <a:gd name="connsiteX0" fmla="*/ 976313 w 1509713"/>
                <a:gd name="connsiteY0" fmla="*/ 216694 h 826294"/>
                <a:gd name="connsiteX1" fmla="*/ 873919 w 1509713"/>
                <a:gd name="connsiteY1" fmla="*/ 228600 h 826294"/>
                <a:gd name="connsiteX2" fmla="*/ 783431 w 1509713"/>
                <a:gd name="connsiteY2" fmla="*/ 240506 h 826294"/>
                <a:gd name="connsiteX3" fmla="*/ 664369 w 1509713"/>
                <a:gd name="connsiteY3" fmla="*/ 261937 h 826294"/>
                <a:gd name="connsiteX4" fmla="*/ 514350 w 1509713"/>
                <a:gd name="connsiteY4" fmla="*/ 288131 h 826294"/>
                <a:gd name="connsiteX5" fmla="*/ 352425 w 1509713"/>
                <a:gd name="connsiteY5" fmla="*/ 319087 h 826294"/>
                <a:gd name="connsiteX6" fmla="*/ 209550 w 1509713"/>
                <a:gd name="connsiteY6" fmla="*/ 347662 h 826294"/>
                <a:gd name="connsiteX7" fmla="*/ 85725 w 1509713"/>
                <a:gd name="connsiteY7" fmla="*/ 373856 h 826294"/>
                <a:gd name="connsiteX8" fmla="*/ 0 w 1509713"/>
                <a:gd name="connsiteY8" fmla="*/ 392906 h 826294"/>
                <a:gd name="connsiteX9" fmla="*/ 0 w 1509713"/>
                <a:gd name="connsiteY9" fmla="*/ 254794 h 826294"/>
                <a:gd name="connsiteX10" fmla="*/ 154781 w 1509713"/>
                <a:gd name="connsiteY10" fmla="*/ 221456 h 826294"/>
                <a:gd name="connsiteX11" fmla="*/ 292894 w 1509713"/>
                <a:gd name="connsiteY11" fmla="*/ 190500 h 826294"/>
                <a:gd name="connsiteX12" fmla="*/ 411956 w 1509713"/>
                <a:gd name="connsiteY12" fmla="*/ 164306 h 826294"/>
                <a:gd name="connsiteX13" fmla="*/ 528638 w 1509713"/>
                <a:gd name="connsiteY13" fmla="*/ 140494 h 826294"/>
                <a:gd name="connsiteX14" fmla="*/ 597694 w 1509713"/>
                <a:gd name="connsiteY14" fmla="*/ 128587 h 826294"/>
                <a:gd name="connsiteX15" fmla="*/ 721519 w 1509713"/>
                <a:gd name="connsiteY15" fmla="*/ 111919 h 826294"/>
                <a:gd name="connsiteX16" fmla="*/ 900113 w 1509713"/>
                <a:gd name="connsiteY16" fmla="*/ 76200 h 826294"/>
                <a:gd name="connsiteX17" fmla="*/ 1045369 w 1509713"/>
                <a:gd name="connsiteY17" fmla="*/ 47625 h 826294"/>
                <a:gd name="connsiteX18" fmla="*/ 1200150 w 1509713"/>
                <a:gd name="connsiteY18" fmla="*/ 16669 h 826294"/>
                <a:gd name="connsiteX19" fmla="*/ 1283494 w 1509713"/>
                <a:gd name="connsiteY19" fmla="*/ 0 h 826294"/>
                <a:gd name="connsiteX20" fmla="*/ 1290638 w 1509713"/>
                <a:gd name="connsiteY20" fmla="*/ 0 h 826294"/>
                <a:gd name="connsiteX21" fmla="*/ 1307306 w 1509713"/>
                <a:gd name="connsiteY21" fmla="*/ 4762 h 826294"/>
                <a:gd name="connsiteX22" fmla="*/ 1354931 w 1509713"/>
                <a:gd name="connsiteY22" fmla="*/ 26194 h 826294"/>
                <a:gd name="connsiteX23" fmla="*/ 1393031 w 1509713"/>
                <a:gd name="connsiteY23" fmla="*/ 47625 h 826294"/>
                <a:gd name="connsiteX24" fmla="*/ 1426369 w 1509713"/>
                <a:gd name="connsiteY24" fmla="*/ 73819 h 826294"/>
                <a:gd name="connsiteX25" fmla="*/ 1452563 w 1509713"/>
                <a:gd name="connsiteY25" fmla="*/ 97631 h 826294"/>
                <a:gd name="connsiteX26" fmla="*/ 1483519 w 1509713"/>
                <a:gd name="connsiteY26" fmla="*/ 133350 h 826294"/>
                <a:gd name="connsiteX27" fmla="*/ 1504950 w 1509713"/>
                <a:gd name="connsiteY27" fmla="*/ 161925 h 826294"/>
                <a:gd name="connsiteX28" fmla="*/ 1509713 w 1509713"/>
                <a:gd name="connsiteY28" fmla="*/ 169069 h 826294"/>
                <a:gd name="connsiteX29" fmla="*/ 1509713 w 1509713"/>
                <a:gd name="connsiteY29" fmla="*/ 176212 h 826294"/>
                <a:gd name="connsiteX30" fmla="*/ 1502569 w 1509713"/>
                <a:gd name="connsiteY30" fmla="*/ 197644 h 826294"/>
                <a:gd name="connsiteX31" fmla="*/ 1462088 w 1509713"/>
                <a:gd name="connsiteY31" fmla="*/ 283369 h 826294"/>
                <a:gd name="connsiteX32" fmla="*/ 1393031 w 1509713"/>
                <a:gd name="connsiteY32" fmla="*/ 423862 h 826294"/>
                <a:gd name="connsiteX33" fmla="*/ 1314450 w 1509713"/>
                <a:gd name="connsiteY33" fmla="*/ 588169 h 826294"/>
                <a:gd name="connsiteX34" fmla="*/ 1247775 w 1509713"/>
                <a:gd name="connsiteY34" fmla="*/ 726281 h 826294"/>
                <a:gd name="connsiteX35" fmla="*/ 1219200 w 1509713"/>
                <a:gd name="connsiteY35" fmla="*/ 785812 h 826294"/>
                <a:gd name="connsiteX36" fmla="*/ 1207294 w 1509713"/>
                <a:gd name="connsiteY36" fmla="*/ 802481 h 826294"/>
                <a:gd name="connsiteX37" fmla="*/ 1190625 w 1509713"/>
                <a:gd name="connsiteY37" fmla="*/ 814387 h 826294"/>
                <a:gd name="connsiteX38" fmla="*/ 1166813 w 1509713"/>
                <a:gd name="connsiteY38" fmla="*/ 823912 h 826294"/>
                <a:gd name="connsiteX39" fmla="*/ 1143000 w 1509713"/>
                <a:gd name="connsiteY39" fmla="*/ 826294 h 826294"/>
                <a:gd name="connsiteX40" fmla="*/ 1102519 w 1509713"/>
                <a:gd name="connsiteY40" fmla="*/ 819150 h 826294"/>
                <a:gd name="connsiteX41" fmla="*/ 1071563 w 1509713"/>
                <a:gd name="connsiteY41" fmla="*/ 804862 h 826294"/>
                <a:gd name="connsiteX42" fmla="*/ 1107281 w 1509713"/>
                <a:gd name="connsiteY42" fmla="*/ 647700 h 826294"/>
                <a:gd name="connsiteX43" fmla="*/ 1140619 w 1509713"/>
                <a:gd name="connsiteY43" fmla="*/ 500062 h 826294"/>
                <a:gd name="connsiteX44" fmla="*/ 1178719 w 1509713"/>
                <a:gd name="connsiteY44" fmla="*/ 335756 h 826294"/>
                <a:gd name="connsiteX45" fmla="*/ 1195388 w 1509713"/>
                <a:gd name="connsiteY45" fmla="*/ 257175 h 826294"/>
                <a:gd name="connsiteX46" fmla="*/ 1195388 w 1509713"/>
                <a:gd name="connsiteY46" fmla="*/ 242887 h 826294"/>
                <a:gd name="connsiteX47" fmla="*/ 1183481 w 1509713"/>
                <a:gd name="connsiteY47" fmla="*/ 228600 h 826294"/>
                <a:gd name="connsiteX48" fmla="*/ 1162050 w 1509713"/>
                <a:gd name="connsiteY48" fmla="*/ 211931 h 826294"/>
                <a:gd name="connsiteX49" fmla="*/ 1140619 w 1509713"/>
                <a:gd name="connsiteY49" fmla="*/ 202406 h 826294"/>
                <a:gd name="connsiteX50" fmla="*/ 1128713 w 1509713"/>
                <a:gd name="connsiteY50" fmla="*/ 202406 h 826294"/>
                <a:gd name="connsiteX51" fmla="*/ 976313 w 1509713"/>
                <a:gd name="connsiteY51" fmla="*/ 2166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826294">
                  <a:moveTo>
                    <a:pt x="976313" y="216694"/>
                  </a:moveTo>
                  <a:lnTo>
                    <a:pt x="873919" y="228600"/>
                  </a:lnTo>
                  <a:lnTo>
                    <a:pt x="783431" y="240506"/>
                  </a:lnTo>
                  <a:lnTo>
                    <a:pt x="664369" y="261937"/>
                  </a:lnTo>
                  <a:lnTo>
                    <a:pt x="514350" y="288131"/>
                  </a:lnTo>
                  <a:lnTo>
                    <a:pt x="352425" y="319087"/>
                  </a:lnTo>
                  <a:lnTo>
                    <a:pt x="209550" y="347662"/>
                  </a:lnTo>
                  <a:lnTo>
                    <a:pt x="85725" y="373856"/>
                  </a:lnTo>
                  <a:lnTo>
                    <a:pt x="0" y="392906"/>
                  </a:lnTo>
                  <a:lnTo>
                    <a:pt x="0" y="254794"/>
                  </a:lnTo>
                  <a:lnTo>
                    <a:pt x="154781" y="221456"/>
                  </a:lnTo>
                  <a:lnTo>
                    <a:pt x="292894" y="190500"/>
                  </a:lnTo>
                  <a:lnTo>
                    <a:pt x="411956" y="164306"/>
                  </a:lnTo>
                  <a:lnTo>
                    <a:pt x="528638" y="140494"/>
                  </a:lnTo>
                  <a:lnTo>
                    <a:pt x="597694" y="128587"/>
                  </a:lnTo>
                  <a:lnTo>
                    <a:pt x="721519" y="111919"/>
                  </a:lnTo>
                  <a:lnTo>
                    <a:pt x="900113" y="76200"/>
                  </a:lnTo>
                  <a:lnTo>
                    <a:pt x="1045369" y="47625"/>
                  </a:lnTo>
                  <a:lnTo>
                    <a:pt x="1200150" y="16669"/>
                  </a:lnTo>
                  <a:lnTo>
                    <a:pt x="1283494" y="0"/>
                  </a:lnTo>
                  <a:lnTo>
                    <a:pt x="1290638" y="0"/>
                  </a:lnTo>
                  <a:lnTo>
                    <a:pt x="1307306" y="4762"/>
                  </a:lnTo>
                  <a:lnTo>
                    <a:pt x="1354931" y="26194"/>
                  </a:lnTo>
                  <a:lnTo>
                    <a:pt x="1393031" y="47625"/>
                  </a:lnTo>
                  <a:lnTo>
                    <a:pt x="1426369" y="73819"/>
                  </a:lnTo>
                  <a:lnTo>
                    <a:pt x="1452563" y="97631"/>
                  </a:lnTo>
                  <a:lnTo>
                    <a:pt x="1483519" y="133350"/>
                  </a:lnTo>
                  <a:lnTo>
                    <a:pt x="1504950" y="161925"/>
                  </a:lnTo>
                  <a:lnTo>
                    <a:pt x="1509713" y="169069"/>
                  </a:lnTo>
                  <a:lnTo>
                    <a:pt x="1509713" y="176212"/>
                  </a:lnTo>
                  <a:lnTo>
                    <a:pt x="1502569" y="197644"/>
                  </a:lnTo>
                  <a:lnTo>
                    <a:pt x="1462088" y="283369"/>
                  </a:lnTo>
                  <a:lnTo>
                    <a:pt x="1393031" y="423862"/>
                  </a:lnTo>
                  <a:lnTo>
                    <a:pt x="1314450" y="588169"/>
                  </a:lnTo>
                  <a:lnTo>
                    <a:pt x="1247775" y="726281"/>
                  </a:lnTo>
                  <a:lnTo>
                    <a:pt x="1219200" y="785812"/>
                  </a:lnTo>
                  <a:lnTo>
                    <a:pt x="1207294" y="802481"/>
                  </a:lnTo>
                  <a:lnTo>
                    <a:pt x="1190625" y="814387"/>
                  </a:lnTo>
                  <a:lnTo>
                    <a:pt x="1166813" y="823912"/>
                  </a:lnTo>
                  <a:lnTo>
                    <a:pt x="1143000" y="826294"/>
                  </a:lnTo>
                  <a:lnTo>
                    <a:pt x="1102519" y="819150"/>
                  </a:lnTo>
                  <a:lnTo>
                    <a:pt x="1071563" y="804862"/>
                  </a:lnTo>
                  <a:lnTo>
                    <a:pt x="1107281" y="647700"/>
                  </a:lnTo>
                  <a:lnTo>
                    <a:pt x="1140619" y="500062"/>
                  </a:lnTo>
                  <a:lnTo>
                    <a:pt x="1178719" y="335756"/>
                  </a:lnTo>
                  <a:lnTo>
                    <a:pt x="1195388" y="257175"/>
                  </a:lnTo>
                  <a:lnTo>
                    <a:pt x="1195388" y="242887"/>
                  </a:lnTo>
                  <a:lnTo>
                    <a:pt x="1183481" y="228600"/>
                  </a:lnTo>
                  <a:lnTo>
                    <a:pt x="1162050" y="211931"/>
                  </a:lnTo>
                  <a:lnTo>
                    <a:pt x="1140619" y="202406"/>
                  </a:lnTo>
                  <a:lnTo>
                    <a:pt x="1128713" y="202406"/>
                  </a:lnTo>
                  <a:lnTo>
                    <a:pt x="976313" y="2166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7">
              <a:extLst>
                <a:ext uri="{FF2B5EF4-FFF2-40B4-BE49-F238E27FC236}">
                  <a16:creationId xmlns:a16="http://schemas.microsoft.com/office/drawing/2014/main" id="{235D6A80-3187-4745-8736-AF043756A22F}"/>
                </a:ext>
              </a:extLst>
            </p:cNvPr>
            <p:cNvSpPr/>
            <p:nvPr/>
          </p:nvSpPr>
          <p:spPr>
            <a:xfrm>
              <a:off x="4125913" y="4767263"/>
              <a:ext cx="1196975" cy="346075"/>
            </a:xfrm>
            <a:custGeom>
              <a:avLst/>
              <a:gdLst>
                <a:gd name="connsiteX0" fmla="*/ 945357 w 1195388"/>
                <a:gd name="connsiteY0" fmla="*/ 7143 h 345281"/>
                <a:gd name="connsiteX1" fmla="*/ 831057 w 1195388"/>
                <a:gd name="connsiteY1" fmla="*/ 19050 h 345281"/>
                <a:gd name="connsiteX2" fmla="*/ 747713 w 1195388"/>
                <a:gd name="connsiteY2" fmla="*/ 28575 h 345281"/>
                <a:gd name="connsiteX3" fmla="*/ 619125 w 1195388"/>
                <a:gd name="connsiteY3" fmla="*/ 47625 h 345281"/>
                <a:gd name="connsiteX4" fmla="*/ 476250 w 1195388"/>
                <a:gd name="connsiteY4" fmla="*/ 71437 h 345281"/>
                <a:gd name="connsiteX5" fmla="*/ 309563 w 1195388"/>
                <a:gd name="connsiteY5" fmla="*/ 104775 h 345281"/>
                <a:gd name="connsiteX6" fmla="*/ 130969 w 1195388"/>
                <a:gd name="connsiteY6" fmla="*/ 142875 h 345281"/>
                <a:gd name="connsiteX7" fmla="*/ 0 w 1195388"/>
                <a:gd name="connsiteY7" fmla="*/ 173831 h 345281"/>
                <a:gd name="connsiteX8" fmla="*/ 14288 w 1195388"/>
                <a:gd name="connsiteY8" fmla="*/ 345281 h 345281"/>
                <a:gd name="connsiteX9" fmla="*/ 180975 w 1195388"/>
                <a:gd name="connsiteY9" fmla="*/ 307181 h 345281"/>
                <a:gd name="connsiteX10" fmla="*/ 311944 w 1195388"/>
                <a:gd name="connsiteY10" fmla="*/ 278606 h 345281"/>
                <a:gd name="connsiteX11" fmla="*/ 450057 w 1195388"/>
                <a:gd name="connsiteY11" fmla="*/ 247650 h 345281"/>
                <a:gd name="connsiteX12" fmla="*/ 547688 w 1195388"/>
                <a:gd name="connsiteY12" fmla="*/ 228600 h 345281"/>
                <a:gd name="connsiteX13" fmla="*/ 614363 w 1195388"/>
                <a:gd name="connsiteY13" fmla="*/ 216693 h 345281"/>
                <a:gd name="connsiteX14" fmla="*/ 764382 w 1195388"/>
                <a:gd name="connsiteY14" fmla="*/ 180975 h 345281"/>
                <a:gd name="connsiteX15" fmla="*/ 902494 w 1195388"/>
                <a:gd name="connsiteY15" fmla="*/ 161925 h 345281"/>
                <a:gd name="connsiteX16" fmla="*/ 1009650 w 1195388"/>
                <a:gd name="connsiteY16" fmla="*/ 154781 h 345281"/>
                <a:gd name="connsiteX17" fmla="*/ 1038225 w 1195388"/>
                <a:gd name="connsiteY17" fmla="*/ 154781 h 345281"/>
                <a:gd name="connsiteX18" fmla="*/ 1066800 w 1195388"/>
                <a:gd name="connsiteY18" fmla="*/ 169068 h 345281"/>
                <a:gd name="connsiteX19" fmla="*/ 1085850 w 1195388"/>
                <a:gd name="connsiteY19" fmla="*/ 178593 h 345281"/>
                <a:gd name="connsiteX20" fmla="*/ 1126332 w 1195388"/>
                <a:gd name="connsiteY20" fmla="*/ 195262 h 345281"/>
                <a:gd name="connsiteX21" fmla="*/ 1159669 w 1195388"/>
                <a:gd name="connsiteY21" fmla="*/ 197643 h 345281"/>
                <a:gd name="connsiteX22" fmla="*/ 1195388 w 1195388"/>
                <a:gd name="connsiteY22" fmla="*/ 188118 h 345281"/>
                <a:gd name="connsiteX23" fmla="*/ 1193007 w 1195388"/>
                <a:gd name="connsiteY23" fmla="*/ 0 h 345281"/>
                <a:gd name="connsiteX24" fmla="*/ 1076325 w 1195388"/>
                <a:gd name="connsiteY24" fmla="*/ 0 h 345281"/>
                <a:gd name="connsiteX25" fmla="*/ 945357 w 1195388"/>
                <a:gd name="connsiteY25" fmla="*/ 714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95388" h="345281">
                  <a:moveTo>
                    <a:pt x="945357" y="7143"/>
                  </a:moveTo>
                  <a:lnTo>
                    <a:pt x="831057" y="19050"/>
                  </a:lnTo>
                  <a:lnTo>
                    <a:pt x="747713" y="28575"/>
                  </a:lnTo>
                  <a:lnTo>
                    <a:pt x="619125" y="47625"/>
                  </a:lnTo>
                  <a:lnTo>
                    <a:pt x="476250" y="71437"/>
                  </a:lnTo>
                  <a:lnTo>
                    <a:pt x="309563" y="104775"/>
                  </a:lnTo>
                  <a:lnTo>
                    <a:pt x="130969" y="142875"/>
                  </a:lnTo>
                  <a:lnTo>
                    <a:pt x="0" y="173831"/>
                  </a:lnTo>
                  <a:lnTo>
                    <a:pt x="14288" y="345281"/>
                  </a:lnTo>
                  <a:lnTo>
                    <a:pt x="180975" y="307181"/>
                  </a:lnTo>
                  <a:lnTo>
                    <a:pt x="311944" y="278606"/>
                  </a:lnTo>
                  <a:lnTo>
                    <a:pt x="450057" y="247650"/>
                  </a:lnTo>
                  <a:lnTo>
                    <a:pt x="547688" y="228600"/>
                  </a:lnTo>
                  <a:lnTo>
                    <a:pt x="614363" y="216693"/>
                  </a:lnTo>
                  <a:lnTo>
                    <a:pt x="764382" y="180975"/>
                  </a:lnTo>
                  <a:lnTo>
                    <a:pt x="902494" y="161925"/>
                  </a:lnTo>
                  <a:lnTo>
                    <a:pt x="1009650" y="154781"/>
                  </a:lnTo>
                  <a:lnTo>
                    <a:pt x="1038225" y="154781"/>
                  </a:lnTo>
                  <a:lnTo>
                    <a:pt x="1066800" y="169068"/>
                  </a:lnTo>
                  <a:lnTo>
                    <a:pt x="1085850" y="178593"/>
                  </a:lnTo>
                  <a:lnTo>
                    <a:pt x="1126332" y="195262"/>
                  </a:lnTo>
                  <a:lnTo>
                    <a:pt x="1159669" y="197643"/>
                  </a:lnTo>
                  <a:lnTo>
                    <a:pt x="1195388" y="188118"/>
                  </a:lnTo>
                  <a:cubicBezTo>
                    <a:pt x="1194594" y="125412"/>
                    <a:pt x="1193801" y="62706"/>
                    <a:pt x="1193007" y="0"/>
                  </a:cubicBezTo>
                  <a:lnTo>
                    <a:pt x="1076325" y="0"/>
                  </a:lnTo>
                  <a:lnTo>
                    <a:pt x="945357" y="71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8">
              <a:extLst>
                <a:ext uri="{FF2B5EF4-FFF2-40B4-BE49-F238E27FC236}">
                  <a16:creationId xmlns:a16="http://schemas.microsoft.com/office/drawing/2014/main" id="{881259F1-F41C-4BB1-B587-70BDD762B706}"/>
                </a:ext>
              </a:extLst>
            </p:cNvPr>
            <p:cNvSpPr/>
            <p:nvPr/>
          </p:nvSpPr>
          <p:spPr>
            <a:xfrm>
              <a:off x="4713288" y="4895850"/>
              <a:ext cx="211137" cy="665163"/>
            </a:xfrm>
            <a:custGeom>
              <a:avLst/>
              <a:gdLst>
                <a:gd name="connsiteX0" fmla="*/ 183356 w 211931"/>
                <a:gd name="connsiteY0" fmla="*/ 238125 h 664369"/>
                <a:gd name="connsiteX1" fmla="*/ 202406 w 211931"/>
                <a:gd name="connsiteY1" fmla="*/ 88106 h 664369"/>
                <a:gd name="connsiteX2" fmla="*/ 211931 w 211931"/>
                <a:gd name="connsiteY2" fmla="*/ 0 h 664369"/>
                <a:gd name="connsiteX3" fmla="*/ 0 w 211931"/>
                <a:gd name="connsiteY3" fmla="*/ 38100 h 664369"/>
                <a:gd name="connsiteX4" fmla="*/ 7144 w 211931"/>
                <a:gd name="connsiteY4" fmla="*/ 183356 h 664369"/>
                <a:gd name="connsiteX5" fmla="*/ 7144 w 211931"/>
                <a:gd name="connsiteY5" fmla="*/ 440531 h 664369"/>
                <a:gd name="connsiteX6" fmla="*/ 7144 w 211931"/>
                <a:gd name="connsiteY6" fmla="*/ 664369 h 664369"/>
                <a:gd name="connsiteX7" fmla="*/ 126206 w 211931"/>
                <a:gd name="connsiteY7" fmla="*/ 645319 h 664369"/>
                <a:gd name="connsiteX8" fmla="*/ 147637 w 211931"/>
                <a:gd name="connsiteY8" fmla="*/ 485775 h 664369"/>
                <a:gd name="connsiteX9" fmla="*/ 183356 w 211931"/>
                <a:gd name="connsiteY9" fmla="*/ 2381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31" h="664369">
                  <a:moveTo>
                    <a:pt x="183356" y="238125"/>
                  </a:moveTo>
                  <a:lnTo>
                    <a:pt x="202406" y="88106"/>
                  </a:lnTo>
                  <a:lnTo>
                    <a:pt x="211931" y="0"/>
                  </a:lnTo>
                  <a:lnTo>
                    <a:pt x="0" y="38100"/>
                  </a:lnTo>
                  <a:lnTo>
                    <a:pt x="7144" y="183356"/>
                  </a:lnTo>
                  <a:lnTo>
                    <a:pt x="7144" y="440531"/>
                  </a:lnTo>
                  <a:lnTo>
                    <a:pt x="7144" y="664369"/>
                  </a:lnTo>
                  <a:lnTo>
                    <a:pt x="126206" y="645319"/>
                  </a:lnTo>
                  <a:lnTo>
                    <a:pt x="147637" y="485775"/>
                  </a:lnTo>
                  <a:lnTo>
                    <a:pt x="183356" y="238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F5FBC97D-6B10-4C03-A1B9-6BED77D271E8}"/>
                </a:ext>
              </a:extLst>
            </p:cNvPr>
            <p:cNvSpPr/>
            <p:nvPr/>
          </p:nvSpPr>
          <p:spPr>
            <a:xfrm>
              <a:off x="4100513" y="5343525"/>
              <a:ext cx="1539875" cy="420688"/>
            </a:xfrm>
            <a:custGeom>
              <a:avLst/>
              <a:gdLst>
                <a:gd name="connsiteX0" fmla="*/ 1092993 w 1540668"/>
                <a:gd name="connsiteY0" fmla="*/ 235744 h 421481"/>
                <a:gd name="connsiteX1" fmla="*/ 954881 w 1540668"/>
                <a:gd name="connsiteY1" fmla="*/ 247650 h 421481"/>
                <a:gd name="connsiteX2" fmla="*/ 866775 w 1540668"/>
                <a:gd name="connsiteY2" fmla="*/ 257175 h 421481"/>
                <a:gd name="connsiteX3" fmla="*/ 781050 w 1540668"/>
                <a:gd name="connsiteY3" fmla="*/ 269081 h 421481"/>
                <a:gd name="connsiteX4" fmla="*/ 673893 w 1540668"/>
                <a:gd name="connsiteY4" fmla="*/ 285750 h 421481"/>
                <a:gd name="connsiteX5" fmla="*/ 535781 w 1540668"/>
                <a:gd name="connsiteY5" fmla="*/ 309563 h 421481"/>
                <a:gd name="connsiteX6" fmla="*/ 454818 w 1540668"/>
                <a:gd name="connsiteY6" fmla="*/ 321469 h 421481"/>
                <a:gd name="connsiteX7" fmla="*/ 333375 w 1540668"/>
                <a:gd name="connsiteY7" fmla="*/ 342900 h 421481"/>
                <a:gd name="connsiteX8" fmla="*/ 183356 w 1540668"/>
                <a:gd name="connsiteY8" fmla="*/ 373856 h 421481"/>
                <a:gd name="connsiteX9" fmla="*/ 0 w 1540668"/>
                <a:gd name="connsiteY9" fmla="*/ 421481 h 421481"/>
                <a:gd name="connsiteX10" fmla="*/ 4762 w 1540668"/>
                <a:gd name="connsiteY10" fmla="*/ 228600 h 421481"/>
                <a:gd name="connsiteX11" fmla="*/ 157162 w 1540668"/>
                <a:gd name="connsiteY11" fmla="*/ 209550 h 421481"/>
                <a:gd name="connsiteX12" fmla="*/ 361950 w 1540668"/>
                <a:gd name="connsiteY12" fmla="*/ 176213 h 421481"/>
                <a:gd name="connsiteX13" fmla="*/ 576262 w 1540668"/>
                <a:gd name="connsiteY13" fmla="*/ 140494 h 421481"/>
                <a:gd name="connsiteX14" fmla="*/ 645318 w 1540668"/>
                <a:gd name="connsiteY14" fmla="*/ 130969 h 421481"/>
                <a:gd name="connsiteX15" fmla="*/ 735806 w 1540668"/>
                <a:gd name="connsiteY15" fmla="*/ 114300 h 421481"/>
                <a:gd name="connsiteX16" fmla="*/ 847725 w 1540668"/>
                <a:gd name="connsiteY16" fmla="*/ 92869 h 421481"/>
                <a:gd name="connsiteX17" fmla="*/ 921543 w 1540668"/>
                <a:gd name="connsiteY17" fmla="*/ 80963 h 421481"/>
                <a:gd name="connsiteX18" fmla="*/ 1002506 w 1540668"/>
                <a:gd name="connsiteY18" fmla="*/ 69056 h 421481"/>
                <a:gd name="connsiteX19" fmla="*/ 1104900 w 1540668"/>
                <a:gd name="connsiteY19" fmla="*/ 54769 h 421481"/>
                <a:gd name="connsiteX20" fmla="*/ 1195387 w 1540668"/>
                <a:gd name="connsiteY20" fmla="*/ 45244 h 421481"/>
                <a:gd name="connsiteX21" fmla="*/ 1204912 w 1540668"/>
                <a:gd name="connsiteY21" fmla="*/ 42863 h 421481"/>
                <a:gd name="connsiteX22" fmla="*/ 1245393 w 1540668"/>
                <a:gd name="connsiteY22" fmla="*/ 23813 h 421481"/>
                <a:gd name="connsiteX23" fmla="*/ 1281112 w 1540668"/>
                <a:gd name="connsiteY23" fmla="*/ 9525 h 421481"/>
                <a:gd name="connsiteX24" fmla="*/ 1326356 w 1540668"/>
                <a:gd name="connsiteY24" fmla="*/ 0 h 421481"/>
                <a:gd name="connsiteX25" fmla="*/ 1345406 w 1540668"/>
                <a:gd name="connsiteY25" fmla="*/ 2381 h 421481"/>
                <a:gd name="connsiteX26" fmla="*/ 1393031 w 1540668"/>
                <a:gd name="connsiteY26" fmla="*/ 21431 h 421481"/>
                <a:gd name="connsiteX27" fmla="*/ 1428750 w 1540668"/>
                <a:gd name="connsiteY27" fmla="*/ 40481 h 421481"/>
                <a:gd name="connsiteX28" fmla="*/ 1457325 w 1540668"/>
                <a:gd name="connsiteY28" fmla="*/ 61913 h 421481"/>
                <a:gd name="connsiteX29" fmla="*/ 1473993 w 1540668"/>
                <a:gd name="connsiteY29" fmla="*/ 76200 h 421481"/>
                <a:gd name="connsiteX30" fmla="*/ 1497806 w 1540668"/>
                <a:gd name="connsiteY30" fmla="*/ 100013 h 421481"/>
                <a:gd name="connsiteX31" fmla="*/ 1514475 w 1540668"/>
                <a:gd name="connsiteY31" fmla="*/ 119063 h 421481"/>
                <a:gd name="connsiteX32" fmla="*/ 1533525 w 1540668"/>
                <a:gd name="connsiteY32" fmla="*/ 142875 h 421481"/>
                <a:gd name="connsiteX33" fmla="*/ 1538287 w 1540668"/>
                <a:gd name="connsiteY33" fmla="*/ 159544 h 421481"/>
                <a:gd name="connsiteX34" fmla="*/ 1540668 w 1540668"/>
                <a:gd name="connsiteY34" fmla="*/ 173831 h 421481"/>
                <a:gd name="connsiteX35" fmla="*/ 1535906 w 1540668"/>
                <a:gd name="connsiteY35" fmla="*/ 188119 h 421481"/>
                <a:gd name="connsiteX36" fmla="*/ 1524000 w 1540668"/>
                <a:gd name="connsiteY36" fmla="*/ 202406 h 421481"/>
                <a:gd name="connsiteX37" fmla="*/ 1507331 w 1540668"/>
                <a:gd name="connsiteY37" fmla="*/ 214313 h 421481"/>
                <a:gd name="connsiteX38" fmla="*/ 1478756 w 1540668"/>
                <a:gd name="connsiteY38" fmla="*/ 221456 h 421481"/>
                <a:gd name="connsiteX39" fmla="*/ 1416843 w 1540668"/>
                <a:gd name="connsiteY39" fmla="*/ 223838 h 421481"/>
                <a:gd name="connsiteX40" fmla="*/ 1343025 w 1540668"/>
                <a:gd name="connsiteY40" fmla="*/ 226219 h 421481"/>
                <a:gd name="connsiteX41" fmla="*/ 1233487 w 1540668"/>
                <a:gd name="connsiteY41" fmla="*/ 228600 h 421481"/>
                <a:gd name="connsiteX42" fmla="*/ 1092993 w 1540668"/>
                <a:gd name="connsiteY42" fmla="*/ 235744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0668" h="421481">
                  <a:moveTo>
                    <a:pt x="1092993" y="235744"/>
                  </a:moveTo>
                  <a:lnTo>
                    <a:pt x="954881" y="247650"/>
                  </a:lnTo>
                  <a:lnTo>
                    <a:pt x="866775" y="257175"/>
                  </a:lnTo>
                  <a:lnTo>
                    <a:pt x="781050" y="269081"/>
                  </a:lnTo>
                  <a:lnTo>
                    <a:pt x="673893" y="285750"/>
                  </a:lnTo>
                  <a:lnTo>
                    <a:pt x="535781" y="309563"/>
                  </a:lnTo>
                  <a:lnTo>
                    <a:pt x="454818" y="321469"/>
                  </a:lnTo>
                  <a:lnTo>
                    <a:pt x="333375" y="342900"/>
                  </a:lnTo>
                  <a:lnTo>
                    <a:pt x="183356" y="373856"/>
                  </a:lnTo>
                  <a:lnTo>
                    <a:pt x="0" y="421481"/>
                  </a:lnTo>
                  <a:lnTo>
                    <a:pt x="4762" y="228600"/>
                  </a:lnTo>
                  <a:lnTo>
                    <a:pt x="157162" y="209550"/>
                  </a:lnTo>
                  <a:lnTo>
                    <a:pt x="361950" y="176213"/>
                  </a:lnTo>
                  <a:lnTo>
                    <a:pt x="576262" y="140494"/>
                  </a:lnTo>
                  <a:lnTo>
                    <a:pt x="645318" y="130969"/>
                  </a:lnTo>
                  <a:lnTo>
                    <a:pt x="735806" y="114300"/>
                  </a:lnTo>
                  <a:lnTo>
                    <a:pt x="847725" y="92869"/>
                  </a:lnTo>
                  <a:lnTo>
                    <a:pt x="921543" y="80963"/>
                  </a:lnTo>
                  <a:lnTo>
                    <a:pt x="1002506" y="69056"/>
                  </a:lnTo>
                  <a:lnTo>
                    <a:pt x="1104900" y="54769"/>
                  </a:lnTo>
                  <a:lnTo>
                    <a:pt x="1195387" y="45244"/>
                  </a:lnTo>
                  <a:lnTo>
                    <a:pt x="1204912" y="42863"/>
                  </a:lnTo>
                  <a:lnTo>
                    <a:pt x="1245393" y="23813"/>
                  </a:lnTo>
                  <a:lnTo>
                    <a:pt x="1281112" y="9525"/>
                  </a:lnTo>
                  <a:lnTo>
                    <a:pt x="1326356" y="0"/>
                  </a:lnTo>
                  <a:lnTo>
                    <a:pt x="1345406" y="2381"/>
                  </a:lnTo>
                  <a:lnTo>
                    <a:pt x="1393031" y="21431"/>
                  </a:lnTo>
                  <a:lnTo>
                    <a:pt x="1428750" y="40481"/>
                  </a:lnTo>
                  <a:lnTo>
                    <a:pt x="1457325" y="61913"/>
                  </a:lnTo>
                  <a:lnTo>
                    <a:pt x="1473993" y="76200"/>
                  </a:lnTo>
                  <a:lnTo>
                    <a:pt x="1497806" y="100013"/>
                  </a:lnTo>
                  <a:lnTo>
                    <a:pt x="1514475" y="119063"/>
                  </a:lnTo>
                  <a:lnTo>
                    <a:pt x="1533525" y="142875"/>
                  </a:lnTo>
                  <a:lnTo>
                    <a:pt x="1538287" y="159544"/>
                  </a:lnTo>
                  <a:lnTo>
                    <a:pt x="1540668" y="173831"/>
                  </a:lnTo>
                  <a:lnTo>
                    <a:pt x="1535906" y="188119"/>
                  </a:lnTo>
                  <a:lnTo>
                    <a:pt x="1524000" y="202406"/>
                  </a:lnTo>
                  <a:lnTo>
                    <a:pt x="1507331" y="214313"/>
                  </a:lnTo>
                  <a:lnTo>
                    <a:pt x="1478756" y="221456"/>
                  </a:lnTo>
                  <a:lnTo>
                    <a:pt x="1416843" y="223838"/>
                  </a:lnTo>
                  <a:lnTo>
                    <a:pt x="1343025" y="226219"/>
                  </a:lnTo>
                  <a:lnTo>
                    <a:pt x="1233487" y="228600"/>
                  </a:lnTo>
                  <a:lnTo>
                    <a:pt x="1092993" y="235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640B41F8-0BAE-4E95-A65F-06A5FFF0A1C0}"/>
                </a:ext>
              </a:extLst>
            </p:cNvPr>
            <p:cNvSpPr/>
            <p:nvPr/>
          </p:nvSpPr>
          <p:spPr>
            <a:xfrm rot="16200000">
              <a:off x="4537869" y="3461544"/>
              <a:ext cx="3516313" cy="2009775"/>
            </a:xfrm>
            <a:custGeom>
              <a:avLst/>
              <a:gdLst>
                <a:gd name="connsiteX0" fmla="*/ 2800891 w 3516257"/>
                <a:gd name="connsiteY0" fmla="*/ 334607 h 2010526"/>
                <a:gd name="connsiteX1" fmla="*/ 2659548 w 3516257"/>
                <a:gd name="connsiteY1" fmla="*/ 363452 h 2010526"/>
                <a:gd name="connsiteX2" fmla="*/ 2512436 w 3516257"/>
                <a:gd name="connsiteY2" fmla="*/ 392298 h 2010526"/>
                <a:gd name="connsiteX3" fmla="*/ 2399939 w 3516257"/>
                <a:gd name="connsiteY3" fmla="*/ 415374 h 2010526"/>
                <a:gd name="connsiteX4" fmla="*/ 2273019 w 3516257"/>
                <a:gd name="connsiteY4" fmla="*/ 447104 h 2010526"/>
                <a:gd name="connsiteX5" fmla="*/ 2146100 w 3516257"/>
                <a:gd name="connsiteY5" fmla="*/ 475949 h 2010526"/>
                <a:gd name="connsiteX6" fmla="*/ 1998988 w 3516257"/>
                <a:gd name="connsiteY6" fmla="*/ 513448 h 2010526"/>
                <a:gd name="connsiteX7" fmla="*/ 1851876 w 3516257"/>
                <a:gd name="connsiteY7" fmla="*/ 550947 h 2010526"/>
                <a:gd name="connsiteX8" fmla="*/ 1698995 w 3516257"/>
                <a:gd name="connsiteY8" fmla="*/ 594216 h 2010526"/>
                <a:gd name="connsiteX9" fmla="*/ 1557653 w 3516257"/>
                <a:gd name="connsiteY9" fmla="*/ 634599 h 2010526"/>
                <a:gd name="connsiteX10" fmla="*/ 1416310 w 3516257"/>
                <a:gd name="connsiteY10" fmla="*/ 677867 h 2010526"/>
                <a:gd name="connsiteX11" fmla="*/ 1277852 w 3516257"/>
                <a:gd name="connsiteY11" fmla="*/ 724020 h 2010526"/>
                <a:gd name="connsiteX12" fmla="*/ 1182662 w 3516257"/>
                <a:gd name="connsiteY12" fmla="*/ 758634 h 2010526"/>
                <a:gd name="connsiteX13" fmla="*/ 1012474 w 3516257"/>
                <a:gd name="connsiteY13" fmla="*/ 856709 h 2010526"/>
                <a:gd name="connsiteX14" fmla="*/ 937476 w 3516257"/>
                <a:gd name="connsiteY14" fmla="*/ 897092 h 2010526"/>
                <a:gd name="connsiteX15" fmla="*/ 859594 w 3516257"/>
                <a:gd name="connsiteY15" fmla="*/ 943245 h 2010526"/>
                <a:gd name="connsiteX16" fmla="*/ 770173 w 3516257"/>
                <a:gd name="connsiteY16" fmla="*/ 1000936 h 2010526"/>
                <a:gd name="connsiteX17" fmla="*/ 674983 w 3516257"/>
                <a:gd name="connsiteY17" fmla="*/ 1067281 h 2010526"/>
                <a:gd name="connsiteX18" fmla="*/ 597100 w 3516257"/>
                <a:gd name="connsiteY18" fmla="*/ 1127856 h 2010526"/>
                <a:gd name="connsiteX19" fmla="*/ 522102 w 3516257"/>
                <a:gd name="connsiteY19" fmla="*/ 1191316 h 2010526"/>
                <a:gd name="connsiteX20" fmla="*/ 458642 w 3516257"/>
                <a:gd name="connsiteY20" fmla="*/ 1249007 h 2010526"/>
                <a:gd name="connsiteX21" fmla="*/ 409605 w 3516257"/>
                <a:gd name="connsiteY21" fmla="*/ 1300928 h 2010526"/>
                <a:gd name="connsiteX22" fmla="*/ 337491 w 3516257"/>
                <a:gd name="connsiteY22" fmla="*/ 1370157 h 2010526"/>
                <a:gd name="connsiteX23" fmla="*/ 299992 w 3516257"/>
                <a:gd name="connsiteY23" fmla="*/ 1413426 h 2010526"/>
                <a:gd name="connsiteX24" fmla="*/ 224994 w 3516257"/>
                <a:gd name="connsiteY24" fmla="*/ 1505731 h 2010526"/>
                <a:gd name="connsiteX25" fmla="*/ 144227 w 3516257"/>
                <a:gd name="connsiteY25" fmla="*/ 1621113 h 2010526"/>
                <a:gd name="connsiteX26" fmla="*/ 63460 w 3516257"/>
                <a:gd name="connsiteY26" fmla="*/ 1753802 h 2010526"/>
                <a:gd name="connsiteX27" fmla="*/ 14423 w 3516257"/>
                <a:gd name="connsiteY27" fmla="*/ 1848992 h 2010526"/>
                <a:gd name="connsiteX28" fmla="*/ 2884 w 3516257"/>
                <a:gd name="connsiteY28" fmla="*/ 1886491 h 2010526"/>
                <a:gd name="connsiteX29" fmla="*/ 0 w 3516257"/>
                <a:gd name="connsiteY29" fmla="*/ 1932643 h 2010526"/>
                <a:gd name="connsiteX30" fmla="*/ 8653 w 3516257"/>
                <a:gd name="connsiteY30" fmla="*/ 1970142 h 2010526"/>
                <a:gd name="connsiteX31" fmla="*/ 20192 w 3516257"/>
                <a:gd name="connsiteY31" fmla="*/ 1984565 h 2010526"/>
                <a:gd name="connsiteX32" fmla="*/ 31730 w 3516257"/>
                <a:gd name="connsiteY32" fmla="*/ 1996103 h 2010526"/>
                <a:gd name="connsiteX33" fmla="*/ 51922 w 3516257"/>
                <a:gd name="connsiteY33" fmla="*/ 2004757 h 2010526"/>
                <a:gd name="connsiteX34" fmla="*/ 89421 w 3516257"/>
                <a:gd name="connsiteY34" fmla="*/ 2010526 h 2010526"/>
                <a:gd name="connsiteX35" fmla="*/ 132689 w 3516257"/>
                <a:gd name="connsiteY35" fmla="*/ 2007641 h 2010526"/>
                <a:gd name="connsiteX36" fmla="*/ 178841 w 3516257"/>
                <a:gd name="connsiteY36" fmla="*/ 1990334 h 2010526"/>
                <a:gd name="connsiteX37" fmla="*/ 239417 w 3516257"/>
                <a:gd name="connsiteY37" fmla="*/ 1958604 h 2010526"/>
                <a:gd name="connsiteX38" fmla="*/ 542294 w 3516257"/>
                <a:gd name="connsiteY38" fmla="*/ 1572075 h 2010526"/>
                <a:gd name="connsiteX39" fmla="*/ 576908 w 3516257"/>
                <a:gd name="connsiteY39" fmla="*/ 1505731 h 2010526"/>
                <a:gd name="connsiteX40" fmla="*/ 620177 w 3516257"/>
                <a:gd name="connsiteY40" fmla="*/ 1445156 h 2010526"/>
                <a:gd name="connsiteX41" fmla="*/ 672098 w 3516257"/>
                <a:gd name="connsiteY41" fmla="*/ 1387465 h 2010526"/>
                <a:gd name="connsiteX42" fmla="*/ 735558 w 3516257"/>
                <a:gd name="connsiteY42" fmla="*/ 1326889 h 2010526"/>
                <a:gd name="connsiteX43" fmla="*/ 790365 w 3516257"/>
                <a:gd name="connsiteY43" fmla="*/ 1277852 h 2010526"/>
                <a:gd name="connsiteX44" fmla="*/ 871132 w 3516257"/>
                <a:gd name="connsiteY44" fmla="*/ 1214392 h 2010526"/>
                <a:gd name="connsiteX45" fmla="*/ 946130 w 3516257"/>
                <a:gd name="connsiteY45" fmla="*/ 1162470 h 2010526"/>
                <a:gd name="connsiteX46" fmla="*/ 1061512 w 3516257"/>
                <a:gd name="connsiteY46" fmla="*/ 1090357 h 2010526"/>
                <a:gd name="connsiteX47" fmla="*/ 1199970 w 3516257"/>
                <a:gd name="connsiteY47" fmla="*/ 1009590 h 2010526"/>
                <a:gd name="connsiteX48" fmla="*/ 1269199 w 3516257"/>
                <a:gd name="connsiteY48" fmla="*/ 974975 h 2010526"/>
                <a:gd name="connsiteX49" fmla="*/ 1560537 w 3516257"/>
                <a:gd name="connsiteY49" fmla="*/ 859593 h 2010526"/>
                <a:gd name="connsiteX50" fmla="*/ 1736494 w 3516257"/>
                <a:gd name="connsiteY50" fmla="*/ 799018 h 2010526"/>
                <a:gd name="connsiteX51" fmla="*/ 1938412 w 3516257"/>
                <a:gd name="connsiteY51" fmla="*/ 735558 h 2010526"/>
                <a:gd name="connsiteX52" fmla="*/ 2105716 w 3516257"/>
                <a:gd name="connsiteY52" fmla="*/ 689405 h 2010526"/>
                <a:gd name="connsiteX53" fmla="*/ 2278788 w 3516257"/>
                <a:gd name="connsiteY53" fmla="*/ 649022 h 2010526"/>
                <a:gd name="connsiteX54" fmla="*/ 2437438 w 3516257"/>
                <a:gd name="connsiteY54" fmla="*/ 611523 h 2010526"/>
                <a:gd name="connsiteX55" fmla="*/ 2616280 w 3516257"/>
                <a:gd name="connsiteY55" fmla="*/ 576908 h 2010526"/>
                <a:gd name="connsiteX56" fmla="*/ 2757623 w 3516257"/>
                <a:gd name="connsiteY56" fmla="*/ 553832 h 2010526"/>
                <a:gd name="connsiteX57" fmla="*/ 2942233 w 3516257"/>
                <a:gd name="connsiteY57" fmla="*/ 527871 h 2010526"/>
                <a:gd name="connsiteX58" fmla="*/ 3028770 w 3516257"/>
                <a:gd name="connsiteY58" fmla="*/ 524987 h 2010526"/>
                <a:gd name="connsiteX59" fmla="*/ 3190304 w 3516257"/>
                <a:gd name="connsiteY59" fmla="*/ 524987 h 2010526"/>
                <a:gd name="connsiteX60" fmla="*/ 3224918 w 3516257"/>
                <a:gd name="connsiteY60" fmla="*/ 524987 h 2010526"/>
                <a:gd name="connsiteX61" fmla="*/ 3265302 w 3516257"/>
                <a:gd name="connsiteY61" fmla="*/ 516333 h 2010526"/>
                <a:gd name="connsiteX62" fmla="*/ 3302801 w 3516257"/>
                <a:gd name="connsiteY62" fmla="*/ 499026 h 2010526"/>
                <a:gd name="connsiteX63" fmla="*/ 3325877 w 3516257"/>
                <a:gd name="connsiteY63" fmla="*/ 478834 h 2010526"/>
                <a:gd name="connsiteX64" fmla="*/ 3346069 w 3516257"/>
                <a:gd name="connsiteY64" fmla="*/ 449988 h 2010526"/>
                <a:gd name="connsiteX65" fmla="*/ 3372030 w 3516257"/>
                <a:gd name="connsiteY65" fmla="*/ 409605 h 2010526"/>
                <a:gd name="connsiteX66" fmla="*/ 3400876 w 3516257"/>
                <a:gd name="connsiteY66" fmla="*/ 349029 h 2010526"/>
                <a:gd name="connsiteX67" fmla="*/ 3432606 w 3516257"/>
                <a:gd name="connsiteY67" fmla="*/ 274031 h 2010526"/>
                <a:gd name="connsiteX68" fmla="*/ 3449913 w 3516257"/>
                <a:gd name="connsiteY68" fmla="*/ 219225 h 2010526"/>
                <a:gd name="connsiteX69" fmla="*/ 3487412 w 3516257"/>
                <a:gd name="connsiteY69" fmla="*/ 149996 h 2010526"/>
                <a:gd name="connsiteX70" fmla="*/ 3507604 w 3516257"/>
                <a:gd name="connsiteY70" fmla="*/ 112497 h 2010526"/>
                <a:gd name="connsiteX71" fmla="*/ 3510488 w 3516257"/>
                <a:gd name="connsiteY71" fmla="*/ 89421 h 2010526"/>
                <a:gd name="connsiteX72" fmla="*/ 3516257 w 3516257"/>
                <a:gd name="connsiteY72" fmla="*/ 49037 h 2010526"/>
                <a:gd name="connsiteX73" fmla="*/ 3516257 w 3516257"/>
                <a:gd name="connsiteY73" fmla="*/ 28845 h 2010526"/>
                <a:gd name="connsiteX74" fmla="*/ 3513373 w 3516257"/>
                <a:gd name="connsiteY74" fmla="*/ 14422 h 2010526"/>
                <a:gd name="connsiteX75" fmla="*/ 3510488 w 3516257"/>
                <a:gd name="connsiteY75" fmla="*/ 8653 h 2010526"/>
                <a:gd name="connsiteX76" fmla="*/ 3501835 w 3516257"/>
                <a:gd name="connsiteY76" fmla="*/ 0 h 2010526"/>
                <a:gd name="connsiteX77" fmla="*/ 3487412 w 3516257"/>
                <a:gd name="connsiteY77" fmla="*/ 2884 h 2010526"/>
                <a:gd name="connsiteX78" fmla="*/ 3461451 w 3516257"/>
                <a:gd name="connsiteY78" fmla="*/ 17307 h 2010526"/>
                <a:gd name="connsiteX79" fmla="*/ 3426836 w 3516257"/>
                <a:gd name="connsiteY79" fmla="*/ 46152 h 2010526"/>
                <a:gd name="connsiteX80" fmla="*/ 3397991 w 3516257"/>
                <a:gd name="connsiteY80" fmla="*/ 80767 h 2010526"/>
                <a:gd name="connsiteX81" fmla="*/ 3360492 w 3516257"/>
                <a:gd name="connsiteY81" fmla="*/ 118266 h 2010526"/>
                <a:gd name="connsiteX82" fmla="*/ 3305686 w 3516257"/>
                <a:gd name="connsiteY82" fmla="*/ 167303 h 2010526"/>
                <a:gd name="connsiteX83" fmla="*/ 3245110 w 3516257"/>
                <a:gd name="connsiteY83" fmla="*/ 207687 h 2010526"/>
                <a:gd name="connsiteX84" fmla="*/ 3172997 w 3516257"/>
                <a:gd name="connsiteY84" fmla="*/ 256724 h 2010526"/>
                <a:gd name="connsiteX85" fmla="*/ 2971079 w 3516257"/>
                <a:gd name="connsiteY85" fmla="*/ 305761 h 2010526"/>
                <a:gd name="connsiteX86" fmla="*/ 2800891 w 3516257"/>
                <a:gd name="connsiteY86" fmla="*/ 334607 h 20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516257" h="2010526">
                  <a:moveTo>
                    <a:pt x="2800891" y="334607"/>
                  </a:moveTo>
                  <a:lnTo>
                    <a:pt x="2659548" y="363452"/>
                  </a:lnTo>
                  <a:lnTo>
                    <a:pt x="2512436" y="392298"/>
                  </a:lnTo>
                  <a:lnTo>
                    <a:pt x="2399939" y="415374"/>
                  </a:lnTo>
                  <a:lnTo>
                    <a:pt x="2273019" y="447104"/>
                  </a:lnTo>
                  <a:lnTo>
                    <a:pt x="2146100" y="475949"/>
                  </a:lnTo>
                  <a:lnTo>
                    <a:pt x="1998988" y="513448"/>
                  </a:lnTo>
                  <a:lnTo>
                    <a:pt x="1851876" y="550947"/>
                  </a:lnTo>
                  <a:lnTo>
                    <a:pt x="1698995" y="594216"/>
                  </a:lnTo>
                  <a:lnTo>
                    <a:pt x="1557653" y="634599"/>
                  </a:lnTo>
                  <a:lnTo>
                    <a:pt x="1416310" y="677867"/>
                  </a:lnTo>
                  <a:lnTo>
                    <a:pt x="1277852" y="724020"/>
                  </a:lnTo>
                  <a:lnTo>
                    <a:pt x="1182662" y="758634"/>
                  </a:lnTo>
                  <a:lnTo>
                    <a:pt x="1012474" y="856709"/>
                  </a:lnTo>
                  <a:lnTo>
                    <a:pt x="937476" y="897092"/>
                  </a:lnTo>
                  <a:lnTo>
                    <a:pt x="859594" y="943245"/>
                  </a:lnTo>
                  <a:lnTo>
                    <a:pt x="770173" y="1000936"/>
                  </a:lnTo>
                  <a:lnTo>
                    <a:pt x="674983" y="1067281"/>
                  </a:lnTo>
                  <a:lnTo>
                    <a:pt x="597100" y="1127856"/>
                  </a:lnTo>
                  <a:lnTo>
                    <a:pt x="522102" y="1191316"/>
                  </a:lnTo>
                  <a:lnTo>
                    <a:pt x="458642" y="1249007"/>
                  </a:lnTo>
                  <a:lnTo>
                    <a:pt x="409605" y="1300928"/>
                  </a:lnTo>
                  <a:lnTo>
                    <a:pt x="337491" y="1370157"/>
                  </a:lnTo>
                  <a:lnTo>
                    <a:pt x="299992" y="1413426"/>
                  </a:lnTo>
                  <a:lnTo>
                    <a:pt x="224994" y="1505731"/>
                  </a:lnTo>
                  <a:lnTo>
                    <a:pt x="144227" y="1621113"/>
                  </a:lnTo>
                  <a:lnTo>
                    <a:pt x="63460" y="1753802"/>
                  </a:lnTo>
                  <a:lnTo>
                    <a:pt x="14423" y="1848992"/>
                  </a:lnTo>
                  <a:lnTo>
                    <a:pt x="2884" y="1886491"/>
                  </a:lnTo>
                  <a:lnTo>
                    <a:pt x="0" y="1932643"/>
                  </a:lnTo>
                  <a:lnTo>
                    <a:pt x="8653" y="1970142"/>
                  </a:lnTo>
                  <a:lnTo>
                    <a:pt x="20192" y="1984565"/>
                  </a:lnTo>
                  <a:lnTo>
                    <a:pt x="31730" y="1996103"/>
                  </a:lnTo>
                  <a:lnTo>
                    <a:pt x="51922" y="2004757"/>
                  </a:lnTo>
                  <a:lnTo>
                    <a:pt x="89421" y="2010526"/>
                  </a:lnTo>
                  <a:lnTo>
                    <a:pt x="132689" y="2007641"/>
                  </a:lnTo>
                  <a:lnTo>
                    <a:pt x="178841" y="1990334"/>
                  </a:lnTo>
                  <a:lnTo>
                    <a:pt x="239417" y="1958604"/>
                  </a:lnTo>
                  <a:lnTo>
                    <a:pt x="542294" y="1572075"/>
                  </a:lnTo>
                  <a:lnTo>
                    <a:pt x="576908" y="1505731"/>
                  </a:lnTo>
                  <a:lnTo>
                    <a:pt x="620177" y="1445156"/>
                  </a:lnTo>
                  <a:lnTo>
                    <a:pt x="672098" y="1387465"/>
                  </a:lnTo>
                  <a:lnTo>
                    <a:pt x="735558" y="1326889"/>
                  </a:lnTo>
                  <a:lnTo>
                    <a:pt x="790365" y="1277852"/>
                  </a:lnTo>
                  <a:lnTo>
                    <a:pt x="871132" y="1214392"/>
                  </a:lnTo>
                  <a:lnTo>
                    <a:pt x="946130" y="1162470"/>
                  </a:lnTo>
                  <a:lnTo>
                    <a:pt x="1061512" y="1090357"/>
                  </a:lnTo>
                  <a:lnTo>
                    <a:pt x="1199970" y="1009590"/>
                  </a:lnTo>
                  <a:lnTo>
                    <a:pt x="1269199" y="974975"/>
                  </a:lnTo>
                  <a:lnTo>
                    <a:pt x="1560537" y="859593"/>
                  </a:lnTo>
                  <a:lnTo>
                    <a:pt x="1736494" y="799018"/>
                  </a:lnTo>
                  <a:lnTo>
                    <a:pt x="1938412" y="735558"/>
                  </a:lnTo>
                  <a:lnTo>
                    <a:pt x="2105716" y="689405"/>
                  </a:lnTo>
                  <a:lnTo>
                    <a:pt x="2278788" y="649022"/>
                  </a:lnTo>
                  <a:lnTo>
                    <a:pt x="2437438" y="611523"/>
                  </a:lnTo>
                  <a:lnTo>
                    <a:pt x="2616280" y="576908"/>
                  </a:lnTo>
                  <a:lnTo>
                    <a:pt x="2757623" y="553832"/>
                  </a:lnTo>
                  <a:lnTo>
                    <a:pt x="2942233" y="527871"/>
                  </a:lnTo>
                  <a:lnTo>
                    <a:pt x="3028770" y="524987"/>
                  </a:lnTo>
                  <a:lnTo>
                    <a:pt x="3190304" y="524987"/>
                  </a:lnTo>
                  <a:lnTo>
                    <a:pt x="3224918" y="524987"/>
                  </a:lnTo>
                  <a:lnTo>
                    <a:pt x="3265302" y="516333"/>
                  </a:lnTo>
                  <a:lnTo>
                    <a:pt x="3302801" y="499026"/>
                  </a:lnTo>
                  <a:lnTo>
                    <a:pt x="3325877" y="478834"/>
                  </a:lnTo>
                  <a:lnTo>
                    <a:pt x="3346069" y="449988"/>
                  </a:lnTo>
                  <a:lnTo>
                    <a:pt x="3372030" y="409605"/>
                  </a:lnTo>
                  <a:lnTo>
                    <a:pt x="3400876" y="349029"/>
                  </a:lnTo>
                  <a:lnTo>
                    <a:pt x="3432606" y="274031"/>
                  </a:lnTo>
                  <a:lnTo>
                    <a:pt x="3449913" y="219225"/>
                  </a:lnTo>
                  <a:lnTo>
                    <a:pt x="3487412" y="149996"/>
                  </a:lnTo>
                  <a:lnTo>
                    <a:pt x="3507604" y="112497"/>
                  </a:lnTo>
                  <a:lnTo>
                    <a:pt x="3510488" y="89421"/>
                  </a:lnTo>
                  <a:lnTo>
                    <a:pt x="3516257" y="49037"/>
                  </a:lnTo>
                  <a:lnTo>
                    <a:pt x="3516257" y="28845"/>
                  </a:lnTo>
                  <a:lnTo>
                    <a:pt x="3513373" y="14422"/>
                  </a:lnTo>
                  <a:lnTo>
                    <a:pt x="3510488" y="8653"/>
                  </a:lnTo>
                  <a:lnTo>
                    <a:pt x="3501835" y="0"/>
                  </a:lnTo>
                  <a:lnTo>
                    <a:pt x="3487412" y="2884"/>
                  </a:lnTo>
                  <a:lnTo>
                    <a:pt x="3461451" y="17307"/>
                  </a:lnTo>
                  <a:lnTo>
                    <a:pt x="3426836" y="46152"/>
                  </a:lnTo>
                  <a:lnTo>
                    <a:pt x="3397991" y="80767"/>
                  </a:lnTo>
                  <a:lnTo>
                    <a:pt x="3360492" y="118266"/>
                  </a:lnTo>
                  <a:lnTo>
                    <a:pt x="3305686" y="167303"/>
                  </a:lnTo>
                  <a:lnTo>
                    <a:pt x="3245110" y="207687"/>
                  </a:lnTo>
                  <a:lnTo>
                    <a:pt x="3172997" y="256724"/>
                  </a:lnTo>
                  <a:lnTo>
                    <a:pt x="2971079" y="305761"/>
                  </a:lnTo>
                  <a:lnTo>
                    <a:pt x="2800891" y="3346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1">
              <a:extLst>
                <a:ext uri="{FF2B5EF4-FFF2-40B4-BE49-F238E27FC236}">
                  <a16:creationId xmlns:a16="http://schemas.microsoft.com/office/drawing/2014/main" id="{0ACB5921-9B5B-4475-8F48-CB3E4C5ADBBA}"/>
                </a:ext>
              </a:extLst>
            </p:cNvPr>
            <p:cNvSpPr/>
            <p:nvPr/>
          </p:nvSpPr>
          <p:spPr>
            <a:xfrm>
              <a:off x="6781800" y="5091113"/>
              <a:ext cx="514350" cy="1031875"/>
            </a:xfrm>
            <a:custGeom>
              <a:avLst/>
              <a:gdLst>
                <a:gd name="connsiteX0" fmla="*/ 438150 w 514350"/>
                <a:gd name="connsiteY0" fmla="*/ 207168 h 1031081"/>
                <a:gd name="connsiteX1" fmla="*/ 426244 w 514350"/>
                <a:gd name="connsiteY1" fmla="*/ 335756 h 1031081"/>
                <a:gd name="connsiteX2" fmla="*/ 419100 w 514350"/>
                <a:gd name="connsiteY2" fmla="*/ 414337 h 1031081"/>
                <a:gd name="connsiteX3" fmla="*/ 416719 w 514350"/>
                <a:gd name="connsiteY3" fmla="*/ 476250 h 1031081"/>
                <a:gd name="connsiteX4" fmla="*/ 416719 w 514350"/>
                <a:gd name="connsiteY4" fmla="*/ 561975 h 1031081"/>
                <a:gd name="connsiteX5" fmla="*/ 419100 w 514350"/>
                <a:gd name="connsiteY5" fmla="*/ 642937 h 1031081"/>
                <a:gd name="connsiteX6" fmla="*/ 428625 w 514350"/>
                <a:gd name="connsiteY6" fmla="*/ 752475 h 1031081"/>
                <a:gd name="connsiteX7" fmla="*/ 440531 w 514350"/>
                <a:gd name="connsiteY7" fmla="*/ 828675 h 1031081"/>
                <a:gd name="connsiteX8" fmla="*/ 447675 w 514350"/>
                <a:gd name="connsiteY8" fmla="*/ 857250 h 1031081"/>
                <a:gd name="connsiteX9" fmla="*/ 466725 w 514350"/>
                <a:gd name="connsiteY9" fmla="*/ 890587 h 1031081"/>
                <a:gd name="connsiteX10" fmla="*/ 485775 w 514350"/>
                <a:gd name="connsiteY10" fmla="*/ 933450 h 1031081"/>
                <a:gd name="connsiteX11" fmla="*/ 504825 w 514350"/>
                <a:gd name="connsiteY11" fmla="*/ 981075 h 1031081"/>
                <a:gd name="connsiteX12" fmla="*/ 514350 w 514350"/>
                <a:gd name="connsiteY12" fmla="*/ 1031081 h 1031081"/>
                <a:gd name="connsiteX13" fmla="*/ 0 w 514350"/>
                <a:gd name="connsiteY13" fmla="*/ 550068 h 1031081"/>
                <a:gd name="connsiteX14" fmla="*/ 61913 w 514350"/>
                <a:gd name="connsiteY14" fmla="*/ 581025 h 1031081"/>
                <a:gd name="connsiteX15" fmla="*/ 97631 w 514350"/>
                <a:gd name="connsiteY15" fmla="*/ 592931 h 1031081"/>
                <a:gd name="connsiteX16" fmla="*/ 123825 w 514350"/>
                <a:gd name="connsiteY16" fmla="*/ 600075 h 1031081"/>
                <a:gd name="connsiteX17" fmla="*/ 145256 w 514350"/>
                <a:gd name="connsiteY17" fmla="*/ 600075 h 1031081"/>
                <a:gd name="connsiteX18" fmla="*/ 171450 w 514350"/>
                <a:gd name="connsiteY18" fmla="*/ 595312 h 1031081"/>
                <a:gd name="connsiteX19" fmla="*/ 190500 w 514350"/>
                <a:gd name="connsiteY19" fmla="*/ 583406 h 1031081"/>
                <a:gd name="connsiteX20" fmla="*/ 211931 w 514350"/>
                <a:gd name="connsiteY20" fmla="*/ 561975 h 1031081"/>
                <a:gd name="connsiteX21" fmla="*/ 228600 w 514350"/>
                <a:gd name="connsiteY21" fmla="*/ 538162 h 1031081"/>
                <a:gd name="connsiteX22" fmla="*/ 247650 w 514350"/>
                <a:gd name="connsiteY22" fmla="*/ 490537 h 1031081"/>
                <a:gd name="connsiteX23" fmla="*/ 288131 w 514350"/>
                <a:gd name="connsiteY23" fmla="*/ 376237 h 1031081"/>
                <a:gd name="connsiteX24" fmla="*/ 369094 w 514350"/>
                <a:gd name="connsiteY24" fmla="*/ 154781 h 1031081"/>
                <a:gd name="connsiteX25" fmla="*/ 409575 w 514350"/>
                <a:gd name="connsiteY25" fmla="*/ 42862 h 1031081"/>
                <a:gd name="connsiteX26" fmla="*/ 421481 w 514350"/>
                <a:gd name="connsiteY26" fmla="*/ 14287 h 1031081"/>
                <a:gd name="connsiteX27" fmla="*/ 431006 w 514350"/>
                <a:gd name="connsiteY27" fmla="*/ 0 h 1031081"/>
                <a:gd name="connsiteX28" fmla="*/ 442913 w 514350"/>
                <a:gd name="connsiteY28" fmla="*/ 0 h 1031081"/>
                <a:gd name="connsiteX29" fmla="*/ 450056 w 514350"/>
                <a:gd name="connsiteY29" fmla="*/ 9525 h 1031081"/>
                <a:gd name="connsiteX30" fmla="*/ 457200 w 514350"/>
                <a:gd name="connsiteY30" fmla="*/ 28575 h 1031081"/>
                <a:gd name="connsiteX31" fmla="*/ 459581 w 514350"/>
                <a:gd name="connsiteY31" fmla="*/ 59531 h 1031081"/>
                <a:gd name="connsiteX32" fmla="*/ 438150 w 514350"/>
                <a:gd name="connsiteY32" fmla="*/ 20716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4350" h="1031081">
                  <a:moveTo>
                    <a:pt x="438150" y="207168"/>
                  </a:moveTo>
                  <a:lnTo>
                    <a:pt x="426244" y="335756"/>
                  </a:lnTo>
                  <a:lnTo>
                    <a:pt x="419100" y="414337"/>
                  </a:lnTo>
                  <a:cubicBezTo>
                    <a:pt x="418306" y="434975"/>
                    <a:pt x="417513" y="455612"/>
                    <a:pt x="416719" y="476250"/>
                  </a:cubicBezTo>
                  <a:lnTo>
                    <a:pt x="416719" y="561975"/>
                  </a:lnTo>
                  <a:cubicBezTo>
                    <a:pt x="417513" y="588962"/>
                    <a:pt x="418306" y="615950"/>
                    <a:pt x="419100" y="642937"/>
                  </a:cubicBezTo>
                  <a:lnTo>
                    <a:pt x="428625" y="752475"/>
                  </a:lnTo>
                  <a:lnTo>
                    <a:pt x="440531" y="828675"/>
                  </a:lnTo>
                  <a:lnTo>
                    <a:pt x="447675" y="857250"/>
                  </a:lnTo>
                  <a:lnTo>
                    <a:pt x="466725" y="890587"/>
                  </a:lnTo>
                  <a:lnTo>
                    <a:pt x="485775" y="933450"/>
                  </a:lnTo>
                  <a:lnTo>
                    <a:pt x="504825" y="981075"/>
                  </a:lnTo>
                  <a:lnTo>
                    <a:pt x="514350" y="1031081"/>
                  </a:lnTo>
                  <a:lnTo>
                    <a:pt x="0" y="550068"/>
                  </a:lnTo>
                  <a:lnTo>
                    <a:pt x="61913" y="581025"/>
                  </a:lnTo>
                  <a:lnTo>
                    <a:pt x="97631" y="592931"/>
                  </a:lnTo>
                  <a:lnTo>
                    <a:pt x="123825" y="600075"/>
                  </a:lnTo>
                  <a:lnTo>
                    <a:pt x="145256" y="600075"/>
                  </a:lnTo>
                  <a:lnTo>
                    <a:pt x="171450" y="595312"/>
                  </a:lnTo>
                  <a:lnTo>
                    <a:pt x="190500" y="583406"/>
                  </a:lnTo>
                  <a:lnTo>
                    <a:pt x="211931" y="561975"/>
                  </a:lnTo>
                  <a:lnTo>
                    <a:pt x="228600" y="538162"/>
                  </a:lnTo>
                  <a:lnTo>
                    <a:pt x="247650" y="490537"/>
                  </a:lnTo>
                  <a:lnTo>
                    <a:pt x="288131" y="376237"/>
                  </a:lnTo>
                  <a:lnTo>
                    <a:pt x="369094" y="154781"/>
                  </a:lnTo>
                  <a:lnTo>
                    <a:pt x="409575" y="42862"/>
                  </a:lnTo>
                  <a:lnTo>
                    <a:pt x="421481" y="14287"/>
                  </a:lnTo>
                  <a:lnTo>
                    <a:pt x="431006" y="0"/>
                  </a:lnTo>
                  <a:lnTo>
                    <a:pt x="442913" y="0"/>
                  </a:lnTo>
                  <a:lnTo>
                    <a:pt x="450056" y="9525"/>
                  </a:lnTo>
                  <a:lnTo>
                    <a:pt x="457200" y="28575"/>
                  </a:lnTo>
                  <a:lnTo>
                    <a:pt x="459581" y="59531"/>
                  </a:lnTo>
                  <a:lnTo>
                    <a:pt x="438150" y="2071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1">
              <a:extLst>
                <a:ext uri="{FF2B5EF4-FFF2-40B4-BE49-F238E27FC236}">
                  <a16:creationId xmlns:a16="http://schemas.microsoft.com/office/drawing/2014/main" id="{3B0B5499-BDF4-4463-97A1-91F1EA406B25}"/>
                </a:ext>
              </a:extLst>
            </p:cNvPr>
            <p:cNvSpPr/>
            <p:nvPr/>
          </p:nvSpPr>
          <p:spPr>
            <a:xfrm rot="16200000">
              <a:off x="4646613" y="4064000"/>
              <a:ext cx="2559050" cy="1552575"/>
            </a:xfrm>
            <a:custGeom>
              <a:avLst/>
              <a:gdLst>
                <a:gd name="connsiteX0" fmla="*/ 869156 w 2559844"/>
                <a:gd name="connsiteY0" fmla="*/ 752475 h 1552575"/>
                <a:gd name="connsiteX1" fmla="*/ 990600 w 2559844"/>
                <a:gd name="connsiteY1" fmla="*/ 823912 h 1552575"/>
                <a:gd name="connsiteX2" fmla="*/ 1069181 w 2559844"/>
                <a:gd name="connsiteY2" fmla="*/ 866775 h 1552575"/>
                <a:gd name="connsiteX3" fmla="*/ 1121569 w 2559844"/>
                <a:gd name="connsiteY3" fmla="*/ 895350 h 1552575"/>
                <a:gd name="connsiteX4" fmla="*/ 1364456 w 2559844"/>
                <a:gd name="connsiteY4" fmla="*/ 1014412 h 1552575"/>
                <a:gd name="connsiteX5" fmla="*/ 1552575 w 2559844"/>
                <a:gd name="connsiteY5" fmla="*/ 1066800 h 1552575"/>
                <a:gd name="connsiteX6" fmla="*/ 1709738 w 2559844"/>
                <a:gd name="connsiteY6" fmla="*/ 1109662 h 1552575"/>
                <a:gd name="connsiteX7" fmla="*/ 1852613 w 2559844"/>
                <a:gd name="connsiteY7" fmla="*/ 1145381 h 1552575"/>
                <a:gd name="connsiteX8" fmla="*/ 1993106 w 2559844"/>
                <a:gd name="connsiteY8" fmla="*/ 1176337 h 1552575"/>
                <a:gd name="connsiteX9" fmla="*/ 2116931 w 2559844"/>
                <a:gd name="connsiteY9" fmla="*/ 1202531 h 1552575"/>
                <a:gd name="connsiteX10" fmla="*/ 2252663 w 2559844"/>
                <a:gd name="connsiteY10" fmla="*/ 1223962 h 1552575"/>
                <a:gd name="connsiteX11" fmla="*/ 2295525 w 2559844"/>
                <a:gd name="connsiteY11" fmla="*/ 1226344 h 1552575"/>
                <a:gd name="connsiteX12" fmla="*/ 2326481 w 2559844"/>
                <a:gd name="connsiteY12" fmla="*/ 1223962 h 1552575"/>
                <a:gd name="connsiteX13" fmla="*/ 2359819 w 2559844"/>
                <a:gd name="connsiteY13" fmla="*/ 1216819 h 1552575"/>
                <a:gd name="connsiteX14" fmla="*/ 2400300 w 2559844"/>
                <a:gd name="connsiteY14" fmla="*/ 1200150 h 1552575"/>
                <a:gd name="connsiteX15" fmla="*/ 2431256 w 2559844"/>
                <a:gd name="connsiteY15" fmla="*/ 1183481 h 1552575"/>
                <a:gd name="connsiteX16" fmla="*/ 2459831 w 2559844"/>
                <a:gd name="connsiteY16" fmla="*/ 1164431 h 1552575"/>
                <a:gd name="connsiteX17" fmla="*/ 2471738 w 2559844"/>
                <a:gd name="connsiteY17" fmla="*/ 1152525 h 1552575"/>
                <a:gd name="connsiteX18" fmla="*/ 2483644 w 2559844"/>
                <a:gd name="connsiteY18" fmla="*/ 1133475 h 1552575"/>
                <a:gd name="connsiteX19" fmla="*/ 2502694 w 2559844"/>
                <a:gd name="connsiteY19" fmla="*/ 1114425 h 1552575"/>
                <a:gd name="connsiteX20" fmla="*/ 2516981 w 2559844"/>
                <a:gd name="connsiteY20" fmla="*/ 1102519 h 1552575"/>
                <a:gd name="connsiteX21" fmla="*/ 2528888 w 2559844"/>
                <a:gd name="connsiteY21" fmla="*/ 1097756 h 1552575"/>
                <a:gd name="connsiteX22" fmla="*/ 2540794 w 2559844"/>
                <a:gd name="connsiteY22" fmla="*/ 1102519 h 1552575"/>
                <a:gd name="connsiteX23" fmla="*/ 2550319 w 2559844"/>
                <a:gd name="connsiteY23" fmla="*/ 1116806 h 1552575"/>
                <a:gd name="connsiteX24" fmla="*/ 2559844 w 2559844"/>
                <a:gd name="connsiteY24" fmla="*/ 1145381 h 1552575"/>
                <a:gd name="connsiteX25" fmla="*/ 2559844 w 2559844"/>
                <a:gd name="connsiteY25" fmla="*/ 1173956 h 1552575"/>
                <a:gd name="connsiteX26" fmla="*/ 2555081 w 2559844"/>
                <a:gd name="connsiteY26" fmla="*/ 1216819 h 1552575"/>
                <a:gd name="connsiteX27" fmla="*/ 2545556 w 2559844"/>
                <a:gd name="connsiteY27" fmla="*/ 1259681 h 1552575"/>
                <a:gd name="connsiteX28" fmla="*/ 2531269 w 2559844"/>
                <a:gd name="connsiteY28" fmla="*/ 1297781 h 1552575"/>
                <a:gd name="connsiteX29" fmla="*/ 2516981 w 2559844"/>
                <a:gd name="connsiteY29" fmla="*/ 1333500 h 1552575"/>
                <a:gd name="connsiteX30" fmla="*/ 2493169 w 2559844"/>
                <a:gd name="connsiteY30" fmla="*/ 1373981 h 1552575"/>
                <a:gd name="connsiteX31" fmla="*/ 2457450 w 2559844"/>
                <a:gd name="connsiteY31" fmla="*/ 1426369 h 1552575"/>
                <a:gd name="connsiteX32" fmla="*/ 2412206 w 2559844"/>
                <a:gd name="connsiteY32" fmla="*/ 1481137 h 1552575"/>
                <a:gd name="connsiteX33" fmla="*/ 2381250 w 2559844"/>
                <a:gd name="connsiteY33" fmla="*/ 1514475 h 1552575"/>
                <a:gd name="connsiteX34" fmla="*/ 2362200 w 2559844"/>
                <a:gd name="connsiteY34" fmla="*/ 1528762 h 1552575"/>
                <a:gd name="connsiteX35" fmla="*/ 2333625 w 2559844"/>
                <a:gd name="connsiteY35" fmla="*/ 1545431 h 1552575"/>
                <a:gd name="connsiteX36" fmla="*/ 2312194 w 2559844"/>
                <a:gd name="connsiteY36" fmla="*/ 1552575 h 1552575"/>
                <a:gd name="connsiteX37" fmla="*/ 2283619 w 2559844"/>
                <a:gd name="connsiteY37" fmla="*/ 1552575 h 1552575"/>
                <a:gd name="connsiteX38" fmla="*/ 2264569 w 2559844"/>
                <a:gd name="connsiteY38" fmla="*/ 1547812 h 1552575"/>
                <a:gd name="connsiteX39" fmla="*/ 2238375 w 2559844"/>
                <a:gd name="connsiteY39" fmla="*/ 1535906 h 1552575"/>
                <a:gd name="connsiteX40" fmla="*/ 2214563 w 2559844"/>
                <a:gd name="connsiteY40" fmla="*/ 1521619 h 1552575"/>
                <a:gd name="connsiteX41" fmla="*/ 2193131 w 2559844"/>
                <a:gd name="connsiteY41" fmla="*/ 1500187 h 1552575"/>
                <a:gd name="connsiteX42" fmla="*/ 2174081 w 2559844"/>
                <a:gd name="connsiteY42" fmla="*/ 1485900 h 1552575"/>
                <a:gd name="connsiteX43" fmla="*/ 2109788 w 2559844"/>
                <a:gd name="connsiteY43" fmla="*/ 1462087 h 1552575"/>
                <a:gd name="connsiteX44" fmla="*/ 1988344 w 2559844"/>
                <a:gd name="connsiteY44" fmla="*/ 1423987 h 1552575"/>
                <a:gd name="connsiteX45" fmla="*/ 1847850 w 2559844"/>
                <a:gd name="connsiteY45" fmla="*/ 1388269 h 1552575"/>
                <a:gd name="connsiteX46" fmla="*/ 1724025 w 2559844"/>
                <a:gd name="connsiteY46" fmla="*/ 1354931 h 1552575"/>
                <a:gd name="connsiteX47" fmla="*/ 1612106 w 2559844"/>
                <a:gd name="connsiteY47" fmla="*/ 1314450 h 1552575"/>
                <a:gd name="connsiteX48" fmla="*/ 1478756 w 2559844"/>
                <a:gd name="connsiteY48" fmla="*/ 1266825 h 1552575"/>
                <a:gd name="connsiteX49" fmla="*/ 1362075 w 2559844"/>
                <a:gd name="connsiteY49" fmla="*/ 1223962 h 1552575"/>
                <a:gd name="connsiteX50" fmla="*/ 1240631 w 2559844"/>
                <a:gd name="connsiteY50" fmla="*/ 1176337 h 1552575"/>
                <a:gd name="connsiteX51" fmla="*/ 1112044 w 2559844"/>
                <a:gd name="connsiteY51" fmla="*/ 1126331 h 1552575"/>
                <a:gd name="connsiteX52" fmla="*/ 857250 w 2559844"/>
                <a:gd name="connsiteY52" fmla="*/ 969169 h 1552575"/>
                <a:gd name="connsiteX53" fmla="*/ 781050 w 2559844"/>
                <a:gd name="connsiteY53" fmla="*/ 919162 h 1552575"/>
                <a:gd name="connsiteX54" fmla="*/ 707231 w 2559844"/>
                <a:gd name="connsiteY54" fmla="*/ 864394 h 1552575"/>
                <a:gd name="connsiteX55" fmla="*/ 657225 w 2559844"/>
                <a:gd name="connsiteY55" fmla="*/ 828675 h 1552575"/>
                <a:gd name="connsiteX56" fmla="*/ 600075 w 2559844"/>
                <a:gd name="connsiteY56" fmla="*/ 781050 h 1552575"/>
                <a:gd name="connsiteX57" fmla="*/ 535781 w 2559844"/>
                <a:gd name="connsiteY57" fmla="*/ 723900 h 1552575"/>
                <a:gd name="connsiteX58" fmla="*/ 485775 w 2559844"/>
                <a:gd name="connsiteY58" fmla="*/ 678656 h 1552575"/>
                <a:gd name="connsiteX59" fmla="*/ 433388 w 2559844"/>
                <a:gd name="connsiteY59" fmla="*/ 628650 h 1552575"/>
                <a:gd name="connsiteX60" fmla="*/ 381000 w 2559844"/>
                <a:gd name="connsiteY60" fmla="*/ 573881 h 1552575"/>
                <a:gd name="connsiteX61" fmla="*/ 307181 w 2559844"/>
                <a:gd name="connsiteY61" fmla="*/ 490537 h 1552575"/>
                <a:gd name="connsiteX62" fmla="*/ 257175 w 2559844"/>
                <a:gd name="connsiteY62" fmla="*/ 431006 h 1552575"/>
                <a:gd name="connsiteX63" fmla="*/ 197644 w 2559844"/>
                <a:gd name="connsiteY63" fmla="*/ 354806 h 1552575"/>
                <a:gd name="connsiteX64" fmla="*/ 126206 w 2559844"/>
                <a:gd name="connsiteY64" fmla="*/ 250031 h 1552575"/>
                <a:gd name="connsiteX65" fmla="*/ 66675 w 2559844"/>
                <a:gd name="connsiteY65" fmla="*/ 157162 h 1552575"/>
                <a:gd name="connsiteX66" fmla="*/ 28575 w 2559844"/>
                <a:gd name="connsiteY66" fmla="*/ 90487 h 1552575"/>
                <a:gd name="connsiteX67" fmla="*/ 2381 w 2559844"/>
                <a:gd name="connsiteY67" fmla="*/ 40481 h 1552575"/>
                <a:gd name="connsiteX68" fmla="*/ 0 w 2559844"/>
                <a:gd name="connsiteY68" fmla="*/ 23812 h 1552575"/>
                <a:gd name="connsiteX69" fmla="*/ 0 w 2559844"/>
                <a:gd name="connsiteY69" fmla="*/ 11906 h 1552575"/>
                <a:gd name="connsiteX70" fmla="*/ 2381 w 2559844"/>
                <a:gd name="connsiteY70" fmla="*/ 4762 h 1552575"/>
                <a:gd name="connsiteX71" fmla="*/ 9525 w 2559844"/>
                <a:gd name="connsiteY71" fmla="*/ 0 h 1552575"/>
                <a:gd name="connsiteX72" fmla="*/ 23813 w 2559844"/>
                <a:gd name="connsiteY72" fmla="*/ 2381 h 1552575"/>
                <a:gd name="connsiteX73" fmla="*/ 47625 w 2559844"/>
                <a:gd name="connsiteY73" fmla="*/ 9525 h 1552575"/>
                <a:gd name="connsiteX74" fmla="*/ 57150 w 2559844"/>
                <a:gd name="connsiteY74" fmla="*/ 16669 h 1552575"/>
                <a:gd name="connsiteX75" fmla="*/ 69056 w 2559844"/>
                <a:gd name="connsiteY75" fmla="*/ 30956 h 1552575"/>
                <a:gd name="connsiteX76" fmla="*/ 102394 w 2559844"/>
                <a:gd name="connsiteY76" fmla="*/ 73819 h 1552575"/>
                <a:gd name="connsiteX77" fmla="*/ 166688 w 2559844"/>
                <a:gd name="connsiteY77" fmla="*/ 150019 h 1552575"/>
                <a:gd name="connsiteX78" fmla="*/ 216694 w 2559844"/>
                <a:gd name="connsiteY78" fmla="*/ 207169 h 1552575"/>
                <a:gd name="connsiteX79" fmla="*/ 266700 w 2559844"/>
                <a:gd name="connsiteY79" fmla="*/ 261937 h 1552575"/>
                <a:gd name="connsiteX80" fmla="*/ 330994 w 2559844"/>
                <a:gd name="connsiteY80" fmla="*/ 328612 h 1552575"/>
                <a:gd name="connsiteX81" fmla="*/ 426244 w 2559844"/>
                <a:gd name="connsiteY81" fmla="*/ 419100 h 1552575"/>
                <a:gd name="connsiteX82" fmla="*/ 509588 w 2559844"/>
                <a:gd name="connsiteY82" fmla="*/ 492919 h 1552575"/>
                <a:gd name="connsiteX83" fmla="*/ 583406 w 2559844"/>
                <a:gd name="connsiteY83" fmla="*/ 550069 h 1552575"/>
                <a:gd name="connsiteX84" fmla="*/ 661988 w 2559844"/>
                <a:gd name="connsiteY84" fmla="*/ 611981 h 1552575"/>
                <a:gd name="connsiteX85" fmla="*/ 740569 w 2559844"/>
                <a:gd name="connsiteY85" fmla="*/ 666750 h 1552575"/>
                <a:gd name="connsiteX86" fmla="*/ 869156 w 2559844"/>
                <a:gd name="connsiteY86" fmla="*/ 7524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59844" h="1552575">
                  <a:moveTo>
                    <a:pt x="869156" y="752475"/>
                  </a:moveTo>
                  <a:lnTo>
                    <a:pt x="990600" y="823912"/>
                  </a:lnTo>
                  <a:lnTo>
                    <a:pt x="1069181" y="866775"/>
                  </a:lnTo>
                  <a:lnTo>
                    <a:pt x="1121569" y="895350"/>
                  </a:lnTo>
                  <a:lnTo>
                    <a:pt x="1364456" y="1014412"/>
                  </a:lnTo>
                  <a:lnTo>
                    <a:pt x="1552575" y="1066800"/>
                  </a:lnTo>
                  <a:lnTo>
                    <a:pt x="1709738" y="1109662"/>
                  </a:lnTo>
                  <a:lnTo>
                    <a:pt x="1852613" y="1145381"/>
                  </a:lnTo>
                  <a:lnTo>
                    <a:pt x="1993106" y="1176337"/>
                  </a:lnTo>
                  <a:lnTo>
                    <a:pt x="2116931" y="1202531"/>
                  </a:lnTo>
                  <a:lnTo>
                    <a:pt x="2252663" y="1223962"/>
                  </a:lnTo>
                  <a:lnTo>
                    <a:pt x="2295525" y="1226344"/>
                  </a:lnTo>
                  <a:lnTo>
                    <a:pt x="2326481" y="1223962"/>
                  </a:lnTo>
                  <a:lnTo>
                    <a:pt x="2359819" y="1216819"/>
                  </a:lnTo>
                  <a:lnTo>
                    <a:pt x="2400300" y="1200150"/>
                  </a:lnTo>
                  <a:lnTo>
                    <a:pt x="2431256" y="1183481"/>
                  </a:lnTo>
                  <a:lnTo>
                    <a:pt x="2459831" y="1164431"/>
                  </a:lnTo>
                  <a:lnTo>
                    <a:pt x="2471738" y="1152525"/>
                  </a:lnTo>
                  <a:lnTo>
                    <a:pt x="2483644" y="1133475"/>
                  </a:lnTo>
                  <a:lnTo>
                    <a:pt x="2502694" y="1114425"/>
                  </a:lnTo>
                  <a:lnTo>
                    <a:pt x="2516981" y="1102519"/>
                  </a:lnTo>
                  <a:lnTo>
                    <a:pt x="2528888" y="1097756"/>
                  </a:lnTo>
                  <a:lnTo>
                    <a:pt x="2540794" y="1102519"/>
                  </a:lnTo>
                  <a:lnTo>
                    <a:pt x="2550319" y="1116806"/>
                  </a:lnTo>
                  <a:lnTo>
                    <a:pt x="2559844" y="1145381"/>
                  </a:lnTo>
                  <a:lnTo>
                    <a:pt x="2559844" y="1173956"/>
                  </a:lnTo>
                  <a:lnTo>
                    <a:pt x="2555081" y="1216819"/>
                  </a:lnTo>
                  <a:lnTo>
                    <a:pt x="2545556" y="1259681"/>
                  </a:lnTo>
                  <a:lnTo>
                    <a:pt x="2531269" y="1297781"/>
                  </a:lnTo>
                  <a:lnTo>
                    <a:pt x="2516981" y="1333500"/>
                  </a:lnTo>
                  <a:lnTo>
                    <a:pt x="2493169" y="1373981"/>
                  </a:lnTo>
                  <a:lnTo>
                    <a:pt x="2457450" y="1426369"/>
                  </a:lnTo>
                  <a:lnTo>
                    <a:pt x="2412206" y="1481137"/>
                  </a:lnTo>
                  <a:lnTo>
                    <a:pt x="2381250" y="1514475"/>
                  </a:lnTo>
                  <a:lnTo>
                    <a:pt x="2362200" y="1528762"/>
                  </a:lnTo>
                  <a:lnTo>
                    <a:pt x="2333625" y="1545431"/>
                  </a:lnTo>
                  <a:lnTo>
                    <a:pt x="2312194" y="1552575"/>
                  </a:lnTo>
                  <a:lnTo>
                    <a:pt x="2283619" y="1552575"/>
                  </a:lnTo>
                  <a:lnTo>
                    <a:pt x="2264569" y="1547812"/>
                  </a:lnTo>
                  <a:lnTo>
                    <a:pt x="2238375" y="1535906"/>
                  </a:lnTo>
                  <a:lnTo>
                    <a:pt x="2214563" y="1521619"/>
                  </a:lnTo>
                  <a:lnTo>
                    <a:pt x="2193131" y="1500187"/>
                  </a:lnTo>
                  <a:lnTo>
                    <a:pt x="2174081" y="1485900"/>
                  </a:lnTo>
                  <a:lnTo>
                    <a:pt x="2109788" y="1462087"/>
                  </a:lnTo>
                  <a:lnTo>
                    <a:pt x="1988344" y="1423987"/>
                  </a:lnTo>
                  <a:lnTo>
                    <a:pt x="1847850" y="1388269"/>
                  </a:lnTo>
                  <a:lnTo>
                    <a:pt x="1724025" y="1354931"/>
                  </a:lnTo>
                  <a:lnTo>
                    <a:pt x="1612106" y="1314450"/>
                  </a:lnTo>
                  <a:lnTo>
                    <a:pt x="1478756" y="1266825"/>
                  </a:lnTo>
                  <a:lnTo>
                    <a:pt x="1362075" y="1223962"/>
                  </a:lnTo>
                  <a:lnTo>
                    <a:pt x="1240631" y="1176337"/>
                  </a:lnTo>
                  <a:lnTo>
                    <a:pt x="1112044" y="1126331"/>
                  </a:lnTo>
                  <a:lnTo>
                    <a:pt x="857250" y="969169"/>
                  </a:lnTo>
                  <a:lnTo>
                    <a:pt x="781050" y="919162"/>
                  </a:lnTo>
                  <a:lnTo>
                    <a:pt x="707231" y="864394"/>
                  </a:lnTo>
                  <a:lnTo>
                    <a:pt x="657225" y="828675"/>
                  </a:lnTo>
                  <a:lnTo>
                    <a:pt x="600075" y="781050"/>
                  </a:lnTo>
                  <a:lnTo>
                    <a:pt x="535781" y="723900"/>
                  </a:lnTo>
                  <a:lnTo>
                    <a:pt x="485775" y="678656"/>
                  </a:lnTo>
                  <a:lnTo>
                    <a:pt x="433388" y="628650"/>
                  </a:lnTo>
                  <a:lnTo>
                    <a:pt x="381000" y="573881"/>
                  </a:lnTo>
                  <a:lnTo>
                    <a:pt x="307181" y="490537"/>
                  </a:lnTo>
                  <a:lnTo>
                    <a:pt x="257175" y="431006"/>
                  </a:lnTo>
                  <a:lnTo>
                    <a:pt x="197644" y="354806"/>
                  </a:lnTo>
                  <a:lnTo>
                    <a:pt x="126206" y="250031"/>
                  </a:lnTo>
                  <a:lnTo>
                    <a:pt x="66675" y="157162"/>
                  </a:lnTo>
                  <a:lnTo>
                    <a:pt x="28575" y="90487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7625" y="9525"/>
                  </a:lnTo>
                  <a:lnTo>
                    <a:pt x="57150" y="16669"/>
                  </a:lnTo>
                  <a:lnTo>
                    <a:pt x="69056" y="30956"/>
                  </a:lnTo>
                  <a:lnTo>
                    <a:pt x="102394" y="73819"/>
                  </a:lnTo>
                  <a:lnTo>
                    <a:pt x="166688" y="150019"/>
                  </a:lnTo>
                  <a:lnTo>
                    <a:pt x="216694" y="207169"/>
                  </a:lnTo>
                  <a:lnTo>
                    <a:pt x="266700" y="261937"/>
                  </a:lnTo>
                  <a:lnTo>
                    <a:pt x="330994" y="328612"/>
                  </a:lnTo>
                  <a:lnTo>
                    <a:pt x="426244" y="419100"/>
                  </a:lnTo>
                  <a:lnTo>
                    <a:pt x="509588" y="492919"/>
                  </a:lnTo>
                  <a:lnTo>
                    <a:pt x="583406" y="550069"/>
                  </a:lnTo>
                  <a:lnTo>
                    <a:pt x="661988" y="611981"/>
                  </a:lnTo>
                  <a:lnTo>
                    <a:pt x="740569" y="666750"/>
                  </a:lnTo>
                  <a:lnTo>
                    <a:pt x="869156" y="7524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0">
              <a:extLst>
                <a:ext uri="{FF2B5EF4-FFF2-40B4-BE49-F238E27FC236}">
                  <a16:creationId xmlns:a16="http://schemas.microsoft.com/office/drawing/2014/main" id="{0244771D-EDF2-4F6E-BD95-35406D32E468}"/>
                </a:ext>
              </a:extLst>
            </p:cNvPr>
            <p:cNvSpPr/>
            <p:nvPr/>
          </p:nvSpPr>
          <p:spPr>
            <a:xfrm>
              <a:off x="6497638" y="2554288"/>
              <a:ext cx="676275" cy="704850"/>
            </a:xfrm>
            <a:custGeom>
              <a:avLst/>
              <a:gdLst>
                <a:gd name="connsiteX0" fmla="*/ 319088 w 676275"/>
                <a:gd name="connsiteY0" fmla="*/ 369094 h 704850"/>
                <a:gd name="connsiteX1" fmla="*/ 283369 w 676275"/>
                <a:gd name="connsiteY1" fmla="*/ 323850 h 704850"/>
                <a:gd name="connsiteX2" fmla="*/ 252413 w 676275"/>
                <a:gd name="connsiteY2" fmla="*/ 288132 h 704850"/>
                <a:gd name="connsiteX3" fmla="*/ 214313 w 676275"/>
                <a:gd name="connsiteY3" fmla="*/ 245269 h 704850"/>
                <a:gd name="connsiteX4" fmla="*/ 164307 w 676275"/>
                <a:gd name="connsiteY4" fmla="*/ 192882 h 704850"/>
                <a:gd name="connsiteX5" fmla="*/ 119063 w 676275"/>
                <a:gd name="connsiteY5" fmla="*/ 147638 h 704850"/>
                <a:gd name="connsiteX6" fmla="*/ 85725 w 676275"/>
                <a:gd name="connsiteY6" fmla="*/ 116682 h 704850"/>
                <a:gd name="connsiteX7" fmla="*/ 57150 w 676275"/>
                <a:gd name="connsiteY7" fmla="*/ 90488 h 704850"/>
                <a:gd name="connsiteX8" fmla="*/ 23813 w 676275"/>
                <a:gd name="connsiteY8" fmla="*/ 61913 h 704850"/>
                <a:gd name="connsiteX9" fmla="*/ 4763 w 676275"/>
                <a:gd name="connsiteY9" fmla="*/ 40482 h 704850"/>
                <a:gd name="connsiteX10" fmla="*/ 2382 w 676275"/>
                <a:gd name="connsiteY10" fmla="*/ 30957 h 704850"/>
                <a:gd name="connsiteX11" fmla="*/ 0 w 676275"/>
                <a:gd name="connsiteY11" fmla="*/ 23813 h 704850"/>
                <a:gd name="connsiteX12" fmla="*/ 2382 w 676275"/>
                <a:gd name="connsiteY12" fmla="*/ 11907 h 704850"/>
                <a:gd name="connsiteX13" fmla="*/ 16669 w 676275"/>
                <a:gd name="connsiteY13" fmla="*/ 4763 h 704850"/>
                <a:gd name="connsiteX14" fmla="*/ 40482 w 676275"/>
                <a:gd name="connsiteY14" fmla="*/ 0 h 704850"/>
                <a:gd name="connsiteX15" fmla="*/ 66675 w 676275"/>
                <a:gd name="connsiteY15" fmla="*/ 4763 h 704850"/>
                <a:gd name="connsiteX16" fmla="*/ 152400 w 676275"/>
                <a:gd name="connsiteY16" fmla="*/ 38100 h 704850"/>
                <a:gd name="connsiteX17" fmla="*/ 278607 w 676275"/>
                <a:gd name="connsiteY17" fmla="*/ 100013 h 704850"/>
                <a:gd name="connsiteX18" fmla="*/ 366713 w 676275"/>
                <a:gd name="connsiteY18" fmla="*/ 145257 h 704850"/>
                <a:gd name="connsiteX19" fmla="*/ 464344 w 676275"/>
                <a:gd name="connsiteY19" fmla="*/ 202407 h 704850"/>
                <a:gd name="connsiteX20" fmla="*/ 554832 w 676275"/>
                <a:gd name="connsiteY20" fmla="*/ 259557 h 704850"/>
                <a:gd name="connsiteX21" fmla="*/ 573882 w 676275"/>
                <a:gd name="connsiteY21" fmla="*/ 273844 h 704850"/>
                <a:gd name="connsiteX22" fmla="*/ 597694 w 676275"/>
                <a:gd name="connsiteY22" fmla="*/ 307182 h 704850"/>
                <a:gd name="connsiteX23" fmla="*/ 619125 w 676275"/>
                <a:gd name="connsiteY23" fmla="*/ 340519 h 704850"/>
                <a:gd name="connsiteX24" fmla="*/ 635794 w 676275"/>
                <a:gd name="connsiteY24" fmla="*/ 369094 h 704850"/>
                <a:gd name="connsiteX25" fmla="*/ 647700 w 676275"/>
                <a:gd name="connsiteY25" fmla="*/ 400050 h 704850"/>
                <a:gd name="connsiteX26" fmla="*/ 659607 w 676275"/>
                <a:gd name="connsiteY26" fmla="*/ 435769 h 704850"/>
                <a:gd name="connsiteX27" fmla="*/ 666750 w 676275"/>
                <a:gd name="connsiteY27" fmla="*/ 466725 h 704850"/>
                <a:gd name="connsiteX28" fmla="*/ 671513 w 676275"/>
                <a:gd name="connsiteY28" fmla="*/ 495300 h 704850"/>
                <a:gd name="connsiteX29" fmla="*/ 676275 w 676275"/>
                <a:gd name="connsiteY29" fmla="*/ 535782 h 704850"/>
                <a:gd name="connsiteX30" fmla="*/ 676275 w 676275"/>
                <a:gd name="connsiteY30" fmla="*/ 576263 h 704850"/>
                <a:gd name="connsiteX31" fmla="*/ 669132 w 676275"/>
                <a:gd name="connsiteY31" fmla="*/ 609600 h 704850"/>
                <a:gd name="connsiteX32" fmla="*/ 657225 w 676275"/>
                <a:gd name="connsiteY32" fmla="*/ 640557 h 704850"/>
                <a:gd name="connsiteX33" fmla="*/ 640557 w 676275"/>
                <a:gd name="connsiteY33" fmla="*/ 673894 h 704850"/>
                <a:gd name="connsiteX34" fmla="*/ 623888 w 676275"/>
                <a:gd name="connsiteY34" fmla="*/ 692944 h 704850"/>
                <a:gd name="connsiteX35" fmla="*/ 609600 w 676275"/>
                <a:gd name="connsiteY35" fmla="*/ 702469 h 704850"/>
                <a:gd name="connsiteX36" fmla="*/ 590550 w 676275"/>
                <a:gd name="connsiteY36" fmla="*/ 704850 h 704850"/>
                <a:gd name="connsiteX37" fmla="*/ 573882 w 676275"/>
                <a:gd name="connsiteY37" fmla="*/ 700088 h 704850"/>
                <a:gd name="connsiteX38" fmla="*/ 557213 w 676275"/>
                <a:gd name="connsiteY38" fmla="*/ 695325 h 704850"/>
                <a:gd name="connsiteX39" fmla="*/ 533400 w 676275"/>
                <a:gd name="connsiteY39" fmla="*/ 678657 h 704850"/>
                <a:gd name="connsiteX40" fmla="*/ 509588 w 676275"/>
                <a:gd name="connsiteY40" fmla="*/ 650082 h 704850"/>
                <a:gd name="connsiteX41" fmla="*/ 483394 w 676275"/>
                <a:gd name="connsiteY41" fmla="*/ 614363 h 704850"/>
                <a:gd name="connsiteX42" fmla="*/ 454819 w 676275"/>
                <a:gd name="connsiteY42" fmla="*/ 566738 h 704850"/>
                <a:gd name="connsiteX43" fmla="*/ 414338 w 676275"/>
                <a:gd name="connsiteY43" fmla="*/ 504825 h 704850"/>
                <a:gd name="connsiteX44" fmla="*/ 376238 w 676275"/>
                <a:gd name="connsiteY44" fmla="*/ 450057 h 704850"/>
                <a:gd name="connsiteX45" fmla="*/ 319088 w 676275"/>
                <a:gd name="connsiteY45" fmla="*/ 36909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275" h="704850">
                  <a:moveTo>
                    <a:pt x="319088" y="369094"/>
                  </a:moveTo>
                  <a:lnTo>
                    <a:pt x="283369" y="323850"/>
                  </a:lnTo>
                  <a:lnTo>
                    <a:pt x="252413" y="288132"/>
                  </a:lnTo>
                  <a:lnTo>
                    <a:pt x="214313" y="245269"/>
                  </a:lnTo>
                  <a:lnTo>
                    <a:pt x="164307" y="192882"/>
                  </a:lnTo>
                  <a:lnTo>
                    <a:pt x="119063" y="147638"/>
                  </a:lnTo>
                  <a:lnTo>
                    <a:pt x="85725" y="116682"/>
                  </a:lnTo>
                  <a:lnTo>
                    <a:pt x="57150" y="90488"/>
                  </a:lnTo>
                  <a:lnTo>
                    <a:pt x="23813" y="61913"/>
                  </a:lnTo>
                  <a:lnTo>
                    <a:pt x="4763" y="40482"/>
                  </a:lnTo>
                  <a:lnTo>
                    <a:pt x="2382" y="30957"/>
                  </a:lnTo>
                  <a:lnTo>
                    <a:pt x="0" y="23813"/>
                  </a:lnTo>
                  <a:lnTo>
                    <a:pt x="2382" y="11907"/>
                  </a:lnTo>
                  <a:lnTo>
                    <a:pt x="16669" y="4763"/>
                  </a:lnTo>
                  <a:lnTo>
                    <a:pt x="40482" y="0"/>
                  </a:lnTo>
                  <a:lnTo>
                    <a:pt x="66675" y="4763"/>
                  </a:lnTo>
                  <a:lnTo>
                    <a:pt x="152400" y="38100"/>
                  </a:lnTo>
                  <a:lnTo>
                    <a:pt x="278607" y="100013"/>
                  </a:lnTo>
                  <a:lnTo>
                    <a:pt x="366713" y="145257"/>
                  </a:lnTo>
                  <a:lnTo>
                    <a:pt x="464344" y="202407"/>
                  </a:lnTo>
                  <a:lnTo>
                    <a:pt x="554832" y="259557"/>
                  </a:lnTo>
                  <a:lnTo>
                    <a:pt x="573882" y="273844"/>
                  </a:lnTo>
                  <a:lnTo>
                    <a:pt x="597694" y="307182"/>
                  </a:lnTo>
                  <a:lnTo>
                    <a:pt x="619125" y="340519"/>
                  </a:lnTo>
                  <a:lnTo>
                    <a:pt x="635794" y="369094"/>
                  </a:lnTo>
                  <a:lnTo>
                    <a:pt x="647700" y="400050"/>
                  </a:lnTo>
                  <a:lnTo>
                    <a:pt x="659607" y="435769"/>
                  </a:lnTo>
                  <a:lnTo>
                    <a:pt x="666750" y="466725"/>
                  </a:lnTo>
                  <a:lnTo>
                    <a:pt x="671513" y="495300"/>
                  </a:lnTo>
                  <a:lnTo>
                    <a:pt x="676275" y="535782"/>
                  </a:lnTo>
                  <a:lnTo>
                    <a:pt x="676275" y="576263"/>
                  </a:lnTo>
                  <a:lnTo>
                    <a:pt x="669132" y="609600"/>
                  </a:lnTo>
                  <a:lnTo>
                    <a:pt x="657225" y="640557"/>
                  </a:lnTo>
                  <a:lnTo>
                    <a:pt x="640557" y="673894"/>
                  </a:lnTo>
                  <a:lnTo>
                    <a:pt x="623888" y="692944"/>
                  </a:lnTo>
                  <a:lnTo>
                    <a:pt x="609600" y="702469"/>
                  </a:lnTo>
                  <a:lnTo>
                    <a:pt x="590550" y="704850"/>
                  </a:lnTo>
                  <a:lnTo>
                    <a:pt x="573882" y="700088"/>
                  </a:lnTo>
                  <a:lnTo>
                    <a:pt x="557213" y="695325"/>
                  </a:lnTo>
                  <a:lnTo>
                    <a:pt x="533400" y="678657"/>
                  </a:lnTo>
                  <a:lnTo>
                    <a:pt x="509588" y="650082"/>
                  </a:lnTo>
                  <a:lnTo>
                    <a:pt x="483394" y="614363"/>
                  </a:lnTo>
                  <a:lnTo>
                    <a:pt x="454819" y="566738"/>
                  </a:lnTo>
                  <a:lnTo>
                    <a:pt x="414338" y="504825"/>
                  </a:lnTo>
                  <a:lnTo>
                    <a:pt x="376238" y="450057"/>
                  </a:lnTo>
                  <a:lnTo>
                    <a:pt x="319088" y="3690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AAB4CD7-4564-4626-B22F-143DD3FAA6A0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554163"/>
            <a:ext cx="4449763" cy="4518025"/>
            <a:chOff x="2698750" y="1554163"/>
            <a:chExt cx="4449763" cy="4518025"/>
          </a:xfrm>
        </p:grpSpPr>
        <p:sp>
          <p:nvSpPr>
            <p:cNvPr id="36" name="フリーフォーム 63">
              <a:extLst>
                <a:ext uri="{FF2B5EF4-FFF2-40B4-BE49-F238E27FC236}">
                  <a16:creationId xmlns:a16="http://schemas.microsoft.com/office/drawing/2014/main" id="{165C6B99-3D28-4071-B3DA-377A52C23CAB}"/>
                </a:ext>
              </a:extLst>
            </p:cNvPr>
            <p:cNvSpPr/>
            <p:nvPr/>
          </p:nvSpPr>
          <p:spPr>
            <a:xfrm>
              <a:off x="3101975" y="1931988"/>
              <a:ext cx="3441700" cy="533400"/>
            </a:xfrm>
            <a:custGeom>
              <a:avLst/>
              <a:gdLst>
                <a:gd name="connsiteX0" fmla="*/ 2207463 w 3441622"/>
                <a:gd name="connsiteY0" fmla="*/ 100976 h 532932"/>
                <a:gd name="connsiteX1" fmla="*/ 1991485 w 3441622"/>
                <a:gd name="connsiteY1" fmla="*/ 123416 h 532932"/>
                <a:gd name="connsiteX2" fmla="*/ 1811971 w 3441622"/>
                <a:gd name="connsiteY2" fmla="*/ 143050 h 532932"/>
                <a:gd name="connsiteX3" fmla="*/ 1601603 w 3441622"/>
                <a:gd name="connsiteY3" fmla="*/ 168294 h 532932"/>
                <a:gd name="connsiteX4" fmla="*/ 1368795 w 3441622"/>
                <a:gd name="connsiteY4" fmla="*/ 199148 h 532932"/>
                <a:gd name="connsiteX5" fmla="*/ 1133183 w 3441622"/>
                <a:gd name="connsiteY5" fmla="*/ 235612 h 532932"/>
                <a:gd name="connsiteX6" fmla="*/ 1037816 w 3441622"/>
                <a:gd name="connsiteY6" fmla="*/ 249636 h 532932"/>
                <a:gd name="connsiteX7" fmla="*/ 861107 w 3441622"/>
                <a:gd name="connsiteY7" fmla="*/ 266466 h 532932"/>
                <a:gd name="connsiteX8" fmla="*/ 675983 w 3441622"/>
                <a:gd name="connsiteY8" fmla="*/ 286100 h 532932"/>
                <a:gd name="connsiteX9" fmla="*/ 454395 w 3441622"/>
                <a:gd name="connsiteY9" fmla="*/ 308539 h 532932"/>
                <a:gd name="connsiteX10" fmla="*/ 367443 w 3441622"/>
                <a:gd name="connsiteY10" fmla="*/ 311344 h 532932"/>
                <a:gd name="connsiteX11" fmla="*/ 308540 w 3441622"/>
                <a:gd name="connsiteY11" fmla="*/ 311344 h 532932"/>
                <a:gd name="connsiteX12" fmla="*/ 272076 w 3441622"/>
                <a:gd name="connsiteY12" fmla="*/ 305735 h 532932"/>
                <a:gd name="connsiteX13" fmla="*/ 238417 w 3441622"/>
                <a:gd name="connsiteY13" fmla="*/ 300125 h 532932"/>
                <a:gd name="connsiteX14" fmla="*/ 182319 w 3441622"/>
                <a:gd name="connsiteY14" fmla="*/ 280490 h 532932"/>
                <a:gd name="connsiteX15" fmla="*/ 109392 w 3441622"/>
                <a:gd name="connsiteY15" fmla="*/ 238417 h 532932"/>
                <a:gd name="connsiteX16" fmla="*/ 72928 w 3441622"/>
                <a:gd name="connsiteY16" fmla="*/ 210368 h 532932"/>
                <a:gd name="connsiteX17" fmla="*/ 58903 w 3441622"/>
                <a:gd name="connsiteY17" fmla="*/ 201953 h 532932"/>
                <a:gd name="connsiteX18" fmla="*/ 36464 w 3441622"/>
                <a:gd name="connsiteY18" fmla="*/ 190733 h 532932"/>
                <a:gd name="connsiteX19" fmla="*/ 19635 w 3441622"/>
                <a:gd name="connsiteY19" fmla="*/ 187928 h 532932"/>
                <a:gd name="connsiteX20" fmla="*/ 11220 w 3441622"/>
                <a:gd name="connsiteY20" fmla="*/ 187928 h 532932"/>
                <a:gd name="connsiteX21" fmla="*/ 2805 w 3441622"/>
                <a:gd name="connsiteY21" fmla="*/ 190733 h 532932"/>
                <a:gd name="connsiteX22" fmla="*/ 0 w 3441622"/>
                <a:gd name="connsiteY22" fmla="*/ 204758 h 532932"/>
                <a:gd name="connsiteX23" fmla="*/ 2805 w 3441622"/>
                <a:gd name="connsiteY23" fmla="*/ 224392 h 532932"/>
                <a:gd name="connsiteX24" fmla="*/ 36464 w 3441622"/>
                <a:gd name="connsiteY24" fmla="*/ 283295 h 532932"/>
                <a:gd name="connsiteX25" fmla="*/ 98172 w 3441622"/>
                <a:gd name="connsiteY25" fmla="*/ 367443 h 532932"/>
                <a:gd name="connsiteX26" fmla="*/ 154270 w 3441622"/>
                <a:gd name="connsiteY26" fmla="*/ 429151 h 532932"/>
                <a:gd name="connsiteX27" fmla="*/ 199149 w 3441622"/>
                <a:gd name="connsiteY27" fmla="*/ 468419 h 532932"/>
                <a:gd name="connsiteX28" fmla="*/ 241222 w 3441622"/>
                <a:gd name="connsiteY28" fmla="*/ 499273 h 532932"/>
                <a:gd name="connsiteX29" fmla="*/ 280491 w 3441622"/>
                <a:gd name="connsiteY29" fmla="*/ 518908 h 532932"/>
                <a:gd name="connsiteX30" fmla="*/ 330979 w 3441622"/>
                <a:gd name="connsiteY30" fmla="*/ 532932 h 532932"/>
                <a:gd name="connsiteX31" fmla="*/ 381468 w 3441622"/>
                <a:gd name="connsiteY31" fmla="*/ 532932 h 532932"/>
                <a:gd name="connsiteX32" fmla="*/ 530128 w 3441622"/>
                <a:gd name="connsiteY32" fmla="*/ 510493 h 532932"/>
                <a:gd name="connsiteX33" fmla="*/ 796594 w 3441622"/>
                <a:gd name="connsiteY33" fmla="*/ 462809 h 532932"/>
                <a:gd name="connsiteX34" fmla="*/ 905985 w 3441622"/>
                <a:gd name="connsiteY34" fmla="*/ 445980 h 532932"/>
                <a:gd name="connsiteX35" fmla="*/ 1082695 w 3441622"/>
                <a:gd name="connsiteY35" fmla="*/ 426346 h 532932"/>
                <a:gd name="connsiteX36" fmla="*/ 1287453 w 3441622"/>
                <a:gd name="connsiteY36" fmla="*/ 395492 h 532932"/>
                <a:gd name="connsiteX37" fmla="*/ 1565139 w 3441622"/>
                <a:gd name="connsiteY37" fmla="*/ 361833 h 532932"/>
                <a:gd name="connsiteX38" fmla="*/ 1800751 w 3441622"/>
                <a:gd name="connsiteY38" fmla="*/ 333784 h 532932"/>
                <a:gd name="connsiteX39" fmla="*/ 1974655 w 3441622"/>
                <a:gd name="connsiteY39" fmla="*/ 316954 h 532932"/>
                <a:gd name="connsiteX40" fmla="*/ 2170999 w 3441622"/>
                <a:gd name="connsiteY40" fmla="*/ 297320 h 532932"/>
                <a:gd name="connsiteX41" fmla="*/ 2288805 w 3441622"/>
                <a:gd name="connsiteY41" fmla="*/ 288905 h 532932"/>
                <a:gd name="connsiteX42" fmla="*/ 2465514 w 3441622"/>
                <a:gd name="connsiteY42" fmla="*/ 266466 h 532932"/>
                <a:gd name="connsiteX43" fmla="*/ 2689907 w 3441622"/>
                <a:gd name="connsiteY43" fmla="*/ 260856 h 532932"/>
                <a:gd name="connsiteX44" fmla="*/ 2872226 w 3441622"/>
                <a:gd name="connsiteY44" fmla="*/ 258051 h 532932"/>
                <a:gd name="connsiteX45" fmla="*/ 3105033 w 3441622"/>
                <a:gd name="connsiteY45" fmla="*/ 258051 h 532932"/>
                <a:gd name="connsiteX46" fmla="*/ 3276133 w 3441622"/>
                <a:gd name="connsiteY46" fmla="*/ 266466 h 532932"/>
                <a:gd name="connsiteX47" fmla="*/ 3315401 w 3441622"/>
                <a:gd name="connsiteY47" fmla="*/ 266466 h 532932"/>
                <a:gd name="connsiteX48" fmla="*/ 3360280 w 3441622"/>
                <a:gd name="connsiteY48" fmla="*/ 260856 h 532932"/>
                <a:gd name="connsiteX49" fmla="*/ 3396744 w 3441622"/>
                <a:gd name="connsiteY49" fmla="*/ 249636 h 532932"/>
                <a:gd name="connsiteX50" fmla="*/ 3421988 w 3441622"/>
                <a:gd name="connsiteY50" fmla="*/ 238417 h 532932"/>
                <a:gd name="connsiteX51" fmla="*/ 3436012 w 3441622"/>
                <a:gd name="connsiteY51" fmla="*/ 221587 h 532932"/>
                <a:gd name="connsiteX52" fmla="*/ 3441622 w 3441622"/>
                <a:gd name="connsiteY52" fmla="*/ 213173 h 532932"/>
                <a:gd name="connsiteX53" fmla="*/ 3441622 w 3441622"/>
                <a:gd name="connsiteY53" fmla="*/ 196343 h 532932"/>
                <a:gd name="connsiteX54" fmla="*/ 3436012 w 3441622"/>
                <a:gd name="connsiteY54" fmla="*/ 179514 h 532932"/>
                <a:gd name="connsiteX55" fmla="*/ 3421988 w 3441622"/>
                <a:gd name="connsiteY55" fmla="*/ 159879 h 532932"/>
                <a:gd name="connsiteX56" fmla="*/ 3396744 w 3441622"/>
                <a:gd name="connsiteY56" fmla="*/ 134635 h 532932"/>
                <a:gd name="connsiteX57" fmla="*/ 3360280 w 3441622"/>
                <a:gd name="connsiteY57" fmla="*/ 103781 h 532932"/>
                <a:gd name="connsiteX58" fmla="*/ 3332231 w 3441622"/>
                <a:gd name="connsiteY58" fmla="*/ 84147 h 532932"/>
                <a:gd name="connsiteX59" fmla="*/ 3264913 w 3441622"/>
                <a:gd name="connsiteY59" fmla="*/ 56098 h 532932"/>
                <a:gd name="connsiteX60" fmla="*/ 3186376 w 3441622"/>
                <a:gd name="connsiteY60" fmla="*/ 28049 h 532932"/>
                <a:gd name="connsiteX61" fmla="*/ 3116253 w 3441622"/>
                <a:gd name="connsiteY61" fmla="*/ 8414 h 532932"/>
                <a:gd name="connsiteX62" fmla="*/ 3082594 w 3441622"/>
                <a:gd name="connsiteY62" fmla="*/ 0 h 532932"/>
                <a:gd name="connsiteX63" fmla="*/ 3074179 w 3441622"/>
                <a:gd name="connsiteY63" fmla="*/ 0 h 532932"/>
                <a:gd name="connsiteX64" fmla="*/ 3040520 w 3441622"/>
                <a:gd name="connsiteY64" fmla="*/ 14024 h 532932"/>
                <a:gd name="connsiteX65" fmla="*/ 2973203 w 3441622"/>
                <a:gd name="connsiteY65" fmla="*/ 39268 h 532932"/>
                <a:gd name="connsiteX66" fmla="*/ 2947959 w 3441622"/>
                <a:gd name="connsiteY66" fmla="*/ 44878 h 532932"/>
                <a:gd name="connsiteX67" fmla="*/ 2827347 w 3441622"/>
                <a:gd name="connsiteY67" fmla="*/ 61708 h 532932"/>
                <a:gd name="connsiteX68" fmla="*/ 2645028 w 3441622"/>
                <a:gd name="connsiteY68" fmla="*/ 78537 h 532932"/>
                <a:gd name="connsiteX69" fmla="*/ 2532832 w 3441622"/>
                <a:gd name="connsiteY69" fmla="*/ 89757 h 532932"/>
                <a:gd name="connsiteX70" fmla="*/ 2330879 w 3441622"/>
                <a:gd name="connsiteY70" fmla="*/ 89757 h 532932"/>
                <a:gd name="connsiteX71" fmla="*/ 2207463 w 3441622"/>
                <a:gd name="connsiteY71" fmla="*/ 100976 h 53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441622" h="532932">
                  <a:moveTo>
                    <a:pt x="2207463" y="100976"/>
                  </a:moveTo>
                  <a:lnTo>
                    <a:pt x="1991485" y="123416"/>
                  </a:lnTo>
                  <a:lnTo>
                    <a:pt x="1811971" y="143050"/>
                  </a:lnTo>
                  <a:lnTo>
                    <a:pt x="1601603" y="168294"/>
                  </a:lnTo>
                  <a:lnTo>
                    <a:pt x="1368795" y="199148"/>
                  </a:lnTo>
                  <a:lnTo>
                    <a:pt x="1133183" y="235612"/>
                  </a:lnTo>
                  <a:lnTo>
                    <a:pt x="1037816" y="249636"/>
                  </a:lnTo>
                  <a:lnTo>
                    <a:pt x="861107" y="266466"/>
                  </a:lnTo>
                  <a:lnTo>
                    <a:pt x="675983" y="286100"/>
                  </a:lnTo>
                  <a:lnTo>
                    <a:pt x="454395" y="308539"/>
                  </a:lnTo>
                  <a:lnTo>
                    <a:pt x="367443" y="311344"/>
                  </a:lnTo>
                  <a:lnTo>
                    <a:pt x="308540" y="311344"/>
                  </a:lnTo>
                  <a:lnTo>
                    <a:pt x="272076" y="305735"/>
                  </a:lnTo>
                  <a:lnTo>
                    <a:pt x="238417" y="300125"/>
                  </a:lnTo>
                  <a:lnTo>
                    <a:pt x="182319" y="280490"/>
                  </a:lnTo>
                  <a:lnTo>
                    <a:pt x="109392" y="238417"/>
                  </a:lnTo>
                  <a:lnTo>
                    <a:pt x="72928" y="210368"/>
                  </a:lnTo>
                  <a:lnTo>
                    <a:pt x="58903" y="201953"/>
                  </a:lnTo>
                  <a:lnTo>
                    <a:pt x="36464" y="190733"/>
                  </a:lnTo>
                  <a:lnTo>
                    <a:pt x="19635" y="187928"/>
                  </a:lnTo>
                  <a:lnTo>
                    <a:pt x="11220" y="187928"/>
                  </a:lnTo>
                  <a:lnTo>
                    <a:pt x="2805" y="190733"/>
                  </a:lnTo>
                  <a:lnTo>
                    <a:pt x="0" y="204758"/>
                  </a:lnTo>
                  <a:lnTo>
                    <a:pt x="2805" y="224392"/>
                  </a:lnTo>
                  <a:lnTo>
                    <a:pt x="36464" y="283295"/>
                  </a:lnTo>
                  <a:lnTo>
                    <a:pt x="98172" y="367443"/>
                  </a:lnTo>
                  <a:lnTo>
                    <a:pt x="154270" y="429151"/>
                  </a:lnTo>
                  <a:lnTo>
                    <a:pt x="199149" y="468419"/>
                  </a:lnTo>
                  <a:lnTo>
                    <a:pt x="241222" y="499273"/>
                  </a:lnTo>
                  <a:lnTo>
                    <a:pt x="280491" y="518908"/>
                  </a:lnTo>
                  <a:lnTo>
                    <a:pt x="330979" y="532932"/>
                  </a:lnTo>
                  <a:lnTo>
                    <a:pt x="381468" y="532932"/>
                  </a:lnTo>
                  <a:lnTo>
                    <a:pt x="530128" y="510493"/>
                  </a:lnTo>
                  <a:lnTo>
                    <a:pt x="796594" y="462809"/>
                  </a:lnTo>
                  <a:lnTo>
                    <a:pt x="905985" y="445980"/>
                  </a:lnTo>
                  <a:lnTo>
                    <a:pt x="1082695" y="426346"/>
                  </a:lnTo>
                  <a:lnTo>
                    <a:pt x="1287453" y="395492"/>
                  </a:lnTo>
                  <a:lnTo>
                    <a:pt x="1565139" y="361833"/>
                  </a:lnTo>
                  <a:lnTo>
                    <a:pt x="1800751" y="333784"/>
                  </a:lnTo>
                  <a:lnTo>
                    <a:pt x="1974655" y="316954"/>
                  </a:lnTo>
                  <a:lnTo>
                    <a:pt x="2170999" y="297320"/>
                  </a:lnTo>
                  <a:lnTo>
                    <a:pt x="2288805" y="288905"/>
                  </a:lnTo>
                  <a:lnTo>
                    <a:pt x="2465514" y="266466"/>
                  </a:lnTo>
                  <a:lnTo>
                    <a:pt x="2689907" y="260856"/>
                  </a:lnTo>
                  <a:lnTo>
                    <a:pt x="2872226" y="258051"/>
                  </a:lnTo>
                  <a:lnTo>
                    <a:pt x="3105033" y="258051"/>
                  </a:lnTo>
                  <a:lnTo>
                    <a:pt x="3276133" y="266466"/>
                  </a:lnTo>
                  <a:lnTo>
                    <a:pt x="3315401" y="266466"/>
                  </a:lnTo>
                  <a:lnTo>
                    <a:pt x="3360280" y="260856"/>
                  </a:lnTo>
                  <a:lnTo>
                    <a:pt x="3396744" y="249636"/>
                  </a:lnTo>
                  <a:lnTo>
                    <a:pt x="3421988" y="238417"/>
                  </a:lnTo>
                  <a:lnTo>
                    <a:pt x="3436012" y="221587"/>
                  </a:lnTo>
                  <a:lnTo>
                    <a:pt x="3441622" y="213173"/>
                  </a:lnTo>
                  <a:lnTo>
                    <a:pt x="3441622" y="196343"/>
                  </a:lnTo>
                  <a:lnTo>
                    <a:pt x="3436012" y="179514"/>
                  </a:lnTo>
                  <a:lnTo>
                    <a:pt x="3421988" y="159879"/>
                  </a:lnTo>
                  <a:lnTo>
                    <a:pt x="3396744" y="134635"/>
                  </a:lnTo>
                  <a:lnTo>
                    <a:pt x="3360280" y="103781"/>
                  </a:lnTo>
                  <a:lnTo>
                    <a:pt x="3332231" y="84147"/>
                  </a:lnTo>
                  <a:lnTo>
                    <a:pt x="3264913" y="56098"/>
                  </a:lnTo>
                  <a:lnTo>
                    <a:pt x="3186376" y="28049"/>
                  </a:lnTo>
                  <a:lnTo>
                    <a:pt x="3116253" y="8414"/>
                  </a:lnTo>
                  <a:lnTo>
                    <a:pt x="3082594" y="0"/>
                  </a:lnTo>
                  <a:lnTo>
                    <a:pt x="3074179" y="0"/>
                  </a:lnTo>
                  <a:lnTo>
                    <a:pt x="3040520" y="14024"/>
                  </a:lnTo>
                  <a:lnTo>
                    <a:pt x="2973203" y="39268"/>
                  </a:lnTo>
                  <a:lnTo>
                    <a:pt x="2947959" y="44878"/>
                  </a:lnTo>
                  <a:lnTo>
                    <a:pt x="2827347" y="61708"/>
                  </a:lnTo>
                  <a:lnTo>
                    <a:pt x="2645028" y="78537"/>
                  </a:lnTo>
                  <a:lnTo>
                    <a:pt x="2532832" y="89757"/>
                  </a:lnTo>
                  <a:lnTo>
                    <a:pt x="2330879" y="89757"/>
                  </a:lnTo>
                  <a:lnTo>
                    <a:pt x="2207463" y="100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5">
              <a:extLst>
                <a:ext uri="{FF2B5EF4-FFF2-40B4-BE49-F238E27FC236}">
                  <a16:creationId xmlns:a16="http://schemas.microsoft.com/office/drawing/2014/main" id="{095B3A19-C085-4C6F-9C6E-082B1D41B47B}"/>
                </a:ext>
              </a:extLst>
            </p:cNvPr>
            <p:cNvSpPr/>
            <p:nvPr/>
          </p:nvSpPr>
          <p:spPr>
            <a:xfrm>
              <a:off x="3679825" y="1638300"/>
              <a:ext cx="561975" cy="1143000"/>
            </a:xfrm>
            <a:custGeom>
              <a:avLst/>
              <a:gdLst>
                <a:gd name="connsiteX0" fmla="*/ 219075 w 561975"/>
                <a:gd name="connsiteY0" fmla="*/ 407194 h 1143000"/>
                <a:gd name="connsiteX1" fmla="*/ 250032 w 561975"/>
                <a:gd name="connsiteY1" fmla="*/ 521494 h 1143000"/>
                <a:gd name="connsiteX2" fmla="*/ 264319 w 561975"/>
                <a:gd name="connsiteY2" fmla="*/ 581025 h 1143000"/>
                <a:gd name="connsiteX3" fmla="*/ 302419 w 561975"/>
                <a:gd name="connsiteY3" fmla="*/ 731044 h 1143000"/>
                <a:gd name="connsiteX4" fmla="*/ 352425 w 561975"/>
                <a:gd name="connsiteY4" fmla="*/ 900113 h 1143000"/>
                <a:gd name="connsiteX5" fmla="*/ 411957 w 561975"/>
                <a:gd name="connsiteY5" fmla="*/ 1100138 h 1143000"/>
                <a:gd name="connsiteX6" fmla="*/ 421482 w 561975"/>
                <a:gd name="connsiteY6" fmla="*/ 1119188 h 1143000"/>
                <a:gd name="connsiteX7" fmla="*/ 435769 w 561975"/>
                <a:gd name="connsiteY7" fmla="*/ 1131094 h 1143000"/>
                <a:gd name="connsiteX8" fmla="*/ 466725 w 561975"/>
                <a:gd name="connsiteY8" fmla="*/ 1140619 h 1143000"/>
                <a:gd name="connsiteX9" fmla="*/ 483394 w 561975"/>
                <a:gd name="connsiteY9" fmla="*/ 1143000 h 1143000"/>
                <a:gd name="connsiteX10" fmla="*/ 507207 w 561975"/>
                <a:gd name="connsiteY10" fmla="*/ 1135856 h 1143000"/>
                <a:gd name="connsiteX11" fmla="*/ 523875 w 561975"/>
                <a:gd name="connsiteY11" fmla="*/ 1126331 h 1143000"/>
                <a:gd name="connsiteX12" fmla="*/ 540544 w 561975"/>
                <a:gd name="connsiteY12" fmla="*/ 1109663 h 1143000"/>
                <a:gd name="connsiteX13" fmla="*/ 552450 w 561975"/>
                <a:gd name="connsiteY13" fmla="*/ 1085850 h 1143000"/>
                <a:gd name="connsiteX14" fmla="*/ 559594 w 561975"/>
                <a:gd name="connsiteY14" fmla="*/ 1054894 h 1143000"/>
                <a:gd name="connsiteX15" fmla="*/ 561975 w 561975"/>
                <a:gd name="connsiteY15" fmla="*/ 1023938 h 1143000"/>
                <a:gd name="connsiteX16" fmla="*/ 561975 w 561975"/>
                <a:gd name="connsiteY16" fmla="*/ 983456 h 1143000"/>
                <a:gd name="connsiteX17" fmla="*/ 561975 w 561975"/>
                <a:gd name="connsiteY17" fmla="*/ 954881 h 1143000"/>
                <a:gd name="connsiteX18" fmla="*/ 557213 w 561975"/>
                <a:gd name="connsiteY18" fmla="*/ 892969 h 1143000"/>
                <a:gd name="connsiteX19" fmla="*/ 547688 w 561975"/>
                <a:gd name="connsiteY19" fmla="*/ 828675 h 1143000"/>
                <a:gd name="connsiteX20" fmla="*/ 528638 w 561975"/>
                <a:gd name="connsiteY20" fmla="*/ 702469 h 1143000"/>
                <a:gd name="connsiteX21" fmla="*/ 464344 w 561975"/>
                <a:gd name="connsiteY21" fmla="*/ 469106 h 1143000"/>
                <a:gd name="connsiteX22" fmla="*/ 442913 w 561975"/>
                <a:gd name="connsiteY22" fmla="*/ 383381 h 1143000"/>
                <a:gd name="connsiteX23" fmla="*/ 426244 w 561975"/>
                <a:gd name="connsiteY23" fmla="*/ 316706 h 1143000"/>
                <a:gd name="connsiteX24" fmla="*/ 419100 w 561975"/>
                <a:gd name="connsiteY24" fmla="*/ 276225 h 1143000"/>
                <a:gd name="connsiteX25" fmla="*/ 414338 w 561975"/>
                <a:gd name="connsiteY25" fmla="*/ 245269 h 1143000"/>
                <a:gd name="connsiteX26" fmla="*/ 414338 w 561975"/>
                <a:gd name="connsiteY26" fmla="*/ 223838 h 1143000"/>
                <a:gd name="connsiteX27" fmla="*/ 416719 w 561975"/>
                <a:gd name="connsiteY27" fmla="*/ 192881 h 1143000"/>
                <a:gd name="connsiteX28" fmla="*/ 421482 w 561975"/>
                <a:gd name="connsiteY28" fmla="*/ 166688 h 1143000"/>
                <a:gd name="connsiteX29" fmla="*/ 423863 w 561975"/>
                <a:gd name="connsiteY29" fmla="*/ 150019 h 1143000"/>
                <a:gd name="connsiteX30" fmla="*/ 421482 w 561975"/>
                <a:gd name="connsiteY30" fmla="*/ 133350 h 1143000"/>
                <a:gd name="connsiteX31" fmla="*/ 414338 w 561975"/>
                <a:gd name="connsiteY31" fmla="*/ 114300 h 1143000"/>
                <a:gd name="connsiteX32" fmla="*/ 400050 w 561975"/>
                <a:gd name="connsiteY32" fmla="*/ 92869 h 1143000"/>
                <a:gd name="connsiteX33" fmla="*/ 383382 w 561975"/>
                <a:gd name="connsiteY33" fmla="*/ 78581 h 1143000"/>
                <a:gd name="connsiteX34" fmla="*/ 350044 w 561975"/>
                <a:gd name="connsiteY34" fmla="*/ 59531 h 1143000"/>
                <a:gd name="connsiteX35" fmla="*/ 304800 w 561975"/>
                <a:gd name="connsiteY35" fmla="*/ 40481 h 1143000"/>
                <a:gd name="connsiteX36" fmla="*/ 259557 w 561975"/>
                <a:gd name="connsiteY36" fmla="*/ 23813 h 1143000"/>
                <a:gd name="connsiteX37" fmla="*/ 195263 w 561975"/>
                <a:gd name="connsiteY37" fmla="*/ 7144 h 1143000"/>
                <a:gd name="connsiteX38" fmla="*/ 142875 w 561975"/>
                <a:gd name="connsiteY38" fmla="*/ 0 h 1143000"/>
                <a:gd name="connsiteX39" fmla="*/ 97632 w 561975"/>
                <a:gd name="connsiteY39" fmla="*/ 0 h 1143000"/>
                <a:gd name="connsiteX40" fmla="*/ 64294 w 561975"/>
                <a:gd name="connsiteY40" fmla="*/ 4763 h 1143000"/>
                <a:gd name="connsiteX41" fmla="*/ 38100 w 561975"/>
                <a:gd name="connsiteY41" fmla="*/ 4763 h 1143000"/>
                <a:gd name="connsiteX42" fmla="*/ 14288 w 561975"/>
                <a:gd name="connsiteY42" fmla="*/ 9525 h 1143000"/>
                <a:gd name="connsiteX43" fmla="*/ 2382 w 561975"/>
                <a:gd name="connsiteY43" fmla="*/ 16669 h 1143000"/>
                <a:gd name="connsiteX44" fmla="*/ 0 w 561975"/>
                <a:gd name="connsiteY44" fmla="*/ 28575 h 1143000"/>
                <a:gd name="connsiteX45" fmla="*/ 7144 w 561975"/>
                <a:gd name="connsiteY45" fmla="*/ 42863 h 1143000"/>
                <a:gd name="connsiteX46" fmla="*/ 28575 w 561975"/>
                <a:gd name="connsiteY46" fmla="*/ 61913 h 1143000"/>
                <a:gd name="connsiteX47" fmla="*/ 69057 w 561975"/>
                <a:gd name="connsiteY47" fmla="*/ 95250 h 1143000"/>
                <a:gd name="connsiteX48" fmla="*/ 102394 w 561975"/>
                <a:gd name="connsiteY48" fmla="*/ 128588 h 1143000"/>
                <a:gd name="connsiteX49" fmla="*/ 142875 w 561975"/>
                <a:gd name="connsiteY49" fmla="*/ 188119 h 1143000"/>
                <a:gd name="connsiteX50" fmla="*/ 169069 w 561975"/>
                <a:gd name="connsiteY50" fmla="*/ 238125 h 1143000"/>
                <a:gd name="connsiteX51" fmla="*/ 200025 w 561975"/>
                <a:gd name="connsiteY51" fmla="*/ 326231 h 1143000"/>
                <a:gd name="connsiteX52" fmla="*/ 219075 w 561975"/>
                <a:gd name="connsiteY52" fmla="*/ 407194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61975" h="1143000">
                  <a:moveTo>
                    <a:pt x="219075" y="407194"/>
                  </a:moveTo>
                  <a:lnTo>
                    <a:pt x="250032" y="521494"/>
                  </a:lnTo>
                  <a:lnTo>
                    <a:pt x="264319" y="581025"/>
                  </a:lnTo>
                  <a:lnTo>
                    <a:pt x="302419" y="731044"/>
                  </a:lnTo>
                  <a:lnTo>
                    <a:pt x="352425" y="900113"/>
                  </a:lnTo>
                  <a:lnTo>
                    <a:pt x="411957" y="1100138"/>
                  </a:lnTo>
                  <a:lnTo>
                    <a:pt x="421482" y="1119188"/>
                  </a:lnTo>
                  <a:lnTo>
                    <a:pt x="435769" y="1131094"/>
                  </a:lnTo>
                  <a:lnTo>
                    <a:pt x="466725" y="1140619"/>
                  </a:lnTo>
                  <a:lnTo>
                    <a:pt x="483394" y="1143000"/>
                  </a:lnTo>
                  <a:lnTo>
                    <a:pt x="507207" y="1135856"/>
                  </a:lnTo>
                  <a:lnTo>
                    <a:pt x="523875" y="1126331"/>
                  </a:lnTo>
                  <a:lnTo>
                    <a:pt x="540544" y="1109663"/>
                  </a:lnTo>
                  <a:lnTo>
                    <a:pt x="552450" y="1085850"/>
                  </a:lnTo>
                  <a:lnTo>
                    <a:pt x="559594" y="1054894"/>
                  </a:lnTo>
                  <a:lnTo>
                    <a:pt x="561975" y="1023938"/>
                  </a:lnTo>
                  <a:lnTo>
                    <a:pt x="561975" y="983456"/>
                  </a:lnTo>
                  <a:lnTo>
                    <a:pt x="561975" y="954881"/>
                  </a:lnTo>
                  <a:lnTo>
                    <a:pt x="557213" y="892969"/>
                  </a:lnTo>
                  <a:lnTo>
                    <a:pt x="547688" y="828675"/>
                  </a:lnTo>
                  <a:lnTo>
                    <a:pt x="528638" y="702469"/>
                  </a:lnTo>
                  <a:lnTo>
                    <a:pt x="464344" y="469106"/>
                  </a:lnTo>
                  <a:lnTo>
                    <a:pt x="442913" y="383381"/>
                  </a:lnTo>
                  <a:lnTo>
                    <a:pt x="426244" y="316706"/>
                  </a:lnTo>
                  <a:lnTo>
                    <a:pt x="419100" y="276225"/>
                  </a:lnTo>
                  <a:lnTo>
                    <a:pt x="414338" y="245269"/>
                  </a:lnTo>
                  <a:lnTo>
                    <a:pt x="414338" y="223838"/>
                  </a:lnTo>
                  <a:lnTo>
                    <a:pt x="416719" y="192881"/>
                  </a:lnTo>
                  <a:lnTo>
                    <a:pt x="421482" y="166688"/>
                  </a:lnTo>
                  <a:lnTo>
                    <a:pt x="423863" y="150019"/>
                  </a:lnTo>
                  <a:lnTo>
                    <a:pt x="421482" y="133350"/>
                  </a:lnTo>
                  <a:lnTo>
                    <a:pt x="414338" y="114300"/>
                  </a:lnTo>
                  <a:lnTo>
                    <a:pt x="400050" y="92869"/>
                  </a:lnTo>
                  <a:lnTo>
                    <a:pt x="383382" y="78581"/>
                  </a:lnTo>
                  <a:lnTo>
                    <a:pt x="350044" y="59531"/>
                  </a:lnTo>
                  <a:lnTo>
                    <a:pt x="304800" y="40481"/>
                  </a:lnTo>
                  <a:lnTo>
                    <a:pt x="259557" y="23813"/>
                  </a:lnTo>
                  <a:lnTo>
                    <a:pt x="195263" y="7144"/>
                  </a:lnTo>
                  <a:lnTo>
                    <a:pt x="142875" y="0"/>
                  </a:lnTo>
                  <a:lnTo>
                    <a:pt x="97632" y="0"/>
                  </a:lnTo>
                  <a:lnTo>
                    <a:pt x="64294" y="4763"/>
                  </a:lnTo>
                  <a:lnTo>
                    <a:pt x="38100" y="4763"/>
                  </a:lnTo>
                  <a:lnTo>
                    <a:pt x="14288" y="9525"/>
                  </a:lnTo>
                  <a:lnTo>
                    <a:pt x="2382" y="16669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28575" y="61913"/>
                  </a:lnTo>
                  <a:lnTo>
                    <a:pt x="69057" y="95250"/>
                  </a:lnTo>
                  <a:lnTo>
                    <a:pt x="102394" y="128588"/>
                  </a:lnTo>
                  <a:lnTo>
                    <a:pt x="142875" y="188119"/>
                  </a:lnTo>
                  <a:lnTo>
                    <a:pt x="169069" y="238125"/>
                  </a:lnTo>
                  <a:lnTo>
                    <a:pt x="200025" y="326231"/>
                  </a:lnTo>
                  <a:lnTo>
                    <a:pt x="219075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64">
              <a:extLst>
                <a:ext uri="{FF2B5EF4-FFF2-40B4-BE49-F238E27FC236}">
                  <a16:creationId xmlns:a16="http://schemas.microsoft.com/office/drawing/2014/main" id="{9448AA3D-9A50-4462-9E54-6B13C961D992}"/>
                </a:ext>
              </a:extLst>
            </p:cNvPr>
            <p:cNvSpPr/>
            <p:nvPr/>
          </p:nvSpPr>
          <p:spPr>
            <a:xfrm>
              <a:off x="5272088" y="1554163"/>
              <a:ext cx="508000" cy="1139825"/>
            </a:xfrm>
            <a:custGeom>
              <a:avLst/>
              <a:gdLst>
                <a:gd name="connsiteX0" fmla="*/ 278606 w 507206"/>
                <a:gd name="connsiteY0" fmla="*/ 728663 h 1138238"/>
                <a:gd name="connsiteX1" fmla="*/ 176212 w 507206"/>
                <a:gd name="connsiteY1" fmla="*/ 923925 h 1138238"/>
                <a:gd name="connsiteX2" fmla="*/ 66675 w 507206"/>
                <a:gd name="connsiteY2" fmla="*/ 1138238 h 1138238"/>
                <a:gd name="connsiteX3" fmla="*/ 0 w 507206"/>
                <a:gd name="connsiteY3" fmla="*/ 1081088 h 1138238"/>
                <a:gd name="connsiteX4" fmla="*/ 14287 w 507206"/>
                <a:gd name="connsiteY4" fmla="*/ 1002507 h 1138238"/>
                <a:gd name="connsiteX5" fmla="*/ 45243 w 507206"/>
                <a:gd name="connsiteY5" fmla="*/ 873919 h 1138238"/>
                <a:gd name="connsiteX6" fmla="*/ 85725 w 507206"/>
                <a:gd name="connsiteY6" fmla="*/ 716757 h 1138238"/>
                <a:gd name="connsiteX7" fmla="*/ 102393 w 507206"/>
                <a:gd name="connsiteY7" fmla="*/ 645319 h 1138238"/>
                <a:gd name="connsiteX8" fmla="*/ 159543 w 507206"/>
                <a:gd name="connsiteY8" fmla="*/ 404813 h 1138238"/>
                <a:gd name="connsiteX9" fmla="*/ 180975 w 507206"/>
                <a:gd name="connsiteY9" fmla="*/ 321469 h 1138238"/>
                <a:gd name="connsiteX10" fmla="*/ 185737 w 507206"/>
                <a:gd name="connsiteY10" fmla="*/ 297657 h 1138238"/>
                <a:gd name="connsiteX11" fmla="*/ 190500 w 507206"/>
                <a:gd name="connsiteY11" fmla="*/ 276225 h 1138238"/>
                <a:gd name="connsiteX12" fmla="*/ 190500 w 507206"/>
                <a:gd name="connsiteY12" fmla="*/ 252413 h 1138238"/>
                <a:gd name="connsiteX13" fmla="*/ 185737 w 507206"/>
                <a:gd name="connsiteY13" fmla="*/ 223838 h 1138238"/>
                <a:gd name="connsiteX14" fmla="*/ 178593 w 507206"/>
                <a:gd name="connsiteY14" fmla="*/ 200025 h 1138238"/>
                <a:gd name="connsiteX15" fmla="*/ 171450 w 507206"/>
                <a:gd name="connsiteY15" fmla="*/ 176213 h 1138238"/>
                <a:gd name="connsiteX16" fmla="*/ 157162 w 507206"/>
                <a:gd name="connsiteY16" fmla="*/ 150019 h 1138238"/>
                <a:gd name="connsiteX17" fmla="*/ 126206 w 507206"/>
                <a:gd name="connsiteY17" fmla="*/ 114300 h 1138238"/>
                <a:gd name="connsiteX18" fmla="*/ 88106 w 507206"/>
                <a:gd name="connsiteY18" fmla="*/ 78582 h 1138238"/>
                <a:gd name="connsiteX19" fmla="*/ 64293 w 507206"/>
                <a:gd name="connsiteY19" fmla="*/ 57150 h 1138238"/>
                <a:gd name="connsiteX20" fmla="*/ 52387 w 507206"/>
                <a:gd name="connsiteY20" fmla="*/ 38100 h 1138238"/>
                <a:gd name="connsiteX21" fmla="*/ 47625 w 507206"/>
                <a:gd name="connsiteY21" fmla="*/ 21432 h 1138238"/>
                <a:gd name="connsiteX22" fmla="*/ 50006 w 507206"/>
                <a:gd name="connsiteY22" fmla="*/ 9525 h 1138238"/>
                <a:gd name="connsiteX23" fmla="*/ 66675 w 507206"/>
                <a:gd name="connsiteY23" fmla="*/ 2382 h 1138238"/>
                <a:gd name="connsiteX24" fmla="*/ 107156 w 507206"/>
                <a:gd name="connsiteY24" fmla="*/ 0 h 1138238"/>
                <a:gd name="connsiteX25" fmla="*/ 173831 w 507206"/>
                <a:gd name="connsiteY25" fmla="*/ 19050 h 1138238"/>
                <a:gd name="connsiteX26" fmla="*/ 297656 w 507206"/>
                <a:gd name="connsiteY26" fmla="*/ 61913 h 1138238"/>
                <a:gd name="connsiteX27" fmla="*/ 381000 w 507206"/>
                <a:gd name="connsiteY27" fmla="*/ 100013 h 1138238"/>
                <a:gd name="connsiteX28" fmla="*/ 414337 w 507206"/>
                <a:gd name="connsiteY28" fmla="*/ 121444 h 1138238"/>
                <a:gd name="connsiteX29" fmla="*/ 445293 w 507206"/>
                <a:gd name="connsiteY29" fmla="*/ 145257 h 1138238"/>
                <a:gd name="connsiteX30" fmla="*/ 464343 w 507206"/>
                <a:gd name="connsiteY30" fmla="*/ 164307 h 1138238"/>
                <a:gd name="connsiteX31" fmla="*/ 485775 w 507206"/>
                <a:gd name="connsiteY31" fmla="*/ 190500 h 1138238"/>
                <a:gd name="connsiteX32" fmla="*/ 492918 w 507206"/>
                <a:gd name="connsiteY32" fmla="*/ 202407 h 1138238"/>
                <a:gd name="connsiteX33" fmla="*/ 500062 w 507206"/>
                <a:gd name="connsiteY33" fmla="*/ 219075 h 1138238"/>
                <a:gd name="connsiteX34" fmla="*/ 504825 w 507206"/>
                <a:gd name="connsiteY34" fmla="*/ 238125 h 1138238"/>
                <a:gd name="connsiteX35" fmla="*/ 507206 w 507206"/>
                <a:gd name="connsiteY35" fmla="*/ 257175 h 1138238"/>
                <a:gd name="connsiteX36" fmla="*/ 495300 w 507206"/>
                <a:gd name="connsiteY36" fmla="*/ 285750 h 1138238"/>
                <a:gd name="connsiteX37" fmla="*/ 471487 w 507206"/>
                <a:gd name="connsiteY37" fmla="*/ 314325 h 1138238"/>
                <a:gd name="connsiteX38" fmla="*/ 450056 w 507206"/>
                <a:gd name="connsiteY38" fmla="*/ 340519 h 1138238"/>
                <a:gd name="connsiteX39" fmla="*/ 423862 w 507206"/>
                <a:gd name="connsiteY39" fmla="*/ 388144 h 1138238"/>
                <a:gd name="connsiteX40" fmla="*/ 383381 w 507206"/>
                <a:gd name="connsiteY40" fmla="*/ 485775 h 1138238"/>
                <a:gd name="connsiteX41" fmla="*/ 328612 w 507206"/>
                <a:gd name="connsiteY41" fmla="*/ 635794 h 1138238"/>
                <a:gd name="connsiteX42" fmla="*/ 278606 w 507206"/>
                <a:gd name="connsiteY42" fmla="*/ 728663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138238">
                  <a:moveTo>
                    <a:pt x="278606" y="728663"/>
                  </a:moveTo>
                  <a:lnTo>
                    <a:pt x="176212" y="923925"/>
                  </a:lnTo>
                  <a:lnTo>
                    <a:pt x="66675" y="1138238"/>
                  </a:lnTo>
                  <a:lnTo>
                    <a:pt x="0" y="1081088"/>
                  </a:lnTo>
                  <a:lnTo>
                    <a:pt x="14287" y="1002507"/>
                  </a:lnTo>
                  <a:lnTo>
                    <a:pt x="45243" y="873919"/>
                  </a:lnTo>
                  <a:lnTo>
                    <a:pt x="85725" y="716757"/>
                  </a:lnTo>
                  <a:lnTo>
                    <a:pt x="102393" y="645319"/>
                  </a:lnTo>
                  <a:lnTo>
                    <a:pt x="159543" y="404813"/>
                  </a:lnTo>
                  <a:lnTo>
                    <a:pt x="180975" y="321469"/>
                  </a:lnTo>
                  <a:lnTo>
                    <a:pt x="185737" y="297657"/>
                  </a:lnTo>
                  <a:lnTo>
                    <a:pt x="190500" y="276225"/>
                  </a:lnTo>
                  <a:lnTo>
                    <a:pt x="190500" y="252413"/>
                  </a:lnTo>
                  <a:lnTo>
                    <a:pt x="185737" y="223838"/>
                  </a:lnTo>
                  <a:lnTo>
                    <a:pt x="178593" y="200025"/>
                  </a:lnTo>
                  <a:lnTo>
                    <a:pt x="171450" y="176213"/>
                  </a:lnTo>
                  <a:lnTo>
                    <a:pt x="157162" y="150019"/>
                  </a:lnTo>
                  <a:lnTo>
                    <a:pt x="126206" y="114300"/>
                  </a:lnTo>
                  <a:lnTo>
                    <a:pt x="88106" y="78582"/>
                  </a:lnTo>
                  <a:lnTo>
                    <a:pt x="64293" y="57150"/>
                  </a:lnTo>
                  <a:lnTo>
                    <a:pt x="52387" y="38100"/>
                  </a:lnTo>
                  <a:lnTo>
                    <a:pt x="47625" y="21432"/>
                  </a:lnTo>
                  <a:lnTo>
                    <a:pt x="50006" y="9525"/>
                  </a:lnTo>
                  <a:lnTo>
                    <a:pt x="66675" y="2382"/>
                  </a:lnTo>
                  <a:lnTo>
                    <a:pt x="107156" y="0"/>
                  </a:lnTo>
                  <a:lnTo>
                    <a:pt x="173831" y="19050"/>
                  </a:lnTo>
                  <a:lnTo>
                    <a:pt x="297656" y="61913"/>
                  </a:lnTo>
                  <a:lnTo>
                    <a:pt x="381000" y="100013"/>
                  </a:lnTo>
                  <a:lnTo>
                    <a:pt x="414337" y="121444"/>
                  </a:lnTo>
                  <a:lnTo>
                    <a:pt x="445293" y="145257"/>
                  </a:lnTo>
                  <a:lnTo>
                    <a:pt x="464343" y="164307"/>
                  </a:lnTo>
                  <a:lnTo>
                    <a:pt x="485775" y="190500"/>
                  </a:lnTo>
                  <a:lnTo>
                    <a:pt x="492918" y="202407"/>
                  </a:lnTo>
                  <a:lnTo>
                    <a:pt x="500062" y="219075"/>
                  </a:lnTo>
                  <a:lnTo>
                    <a:pt x="504825" y="238125"/>
                  </a:lnTo>
                  <a:lnTo>
                    <a:pt x="507206" y="257175"/>
                  </a:lnTo>
                  <a:lnTo>
                    <a:pt x="495300" y="285750"/>
                  </a:lnTo>
                  <a:lnTo>
                    <a:pt x="471487" y="314325"/>
                  </a:lnTo>
                  <a:lnTo>
                    <a:pt x="450056" y="340519"/>
                  </a:lnTo>
                  <a:lnTo>
                    <a:pt x="423862" y="388144"/>
                  </a:lnTo>
                  <a:lnTo>
                    <a:pt x="383381" y="485775"/>
                  </a:lnTo>
                  <a:lnTo>
                    <a:pt x="328612" y="635794"/>
                  </a:lnTo>
                  <a:lnTo>
                    <a:pt x="2786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8">
              <a:extLst>
                <a:ext uri="{FF2B5EF4-FFF2-40B4-BE49-F238E27FC236}">
                  <a16:creationId xmlns:a16="http://schemas.microsoft.com/office/drawing/2014/main" id="{69B85982-9940-4B05-B71F-0B3BA719B195}"/>
                </a:ext>
              </a:extLst>
            </p:cNvPr>
            <p:cNvSpPr/>
            <p:nvPr/>
          </p:nvSpPr>
          <p:spPr>
            <a:xfrm rot="16200000">
              <a:off x="1686719" y="3893344"/>
              <a:ext cx="2822575" cy="798513"/>
            </a:xfrm>
            <a:custGeom>
              <a:avLst/>
              <a:gdLst>
                <a:gd name="connsiteX0" fmla="*/ 1662112 w 2821781"/>
                <a:gd name="connsiteY0" fmla="*/ 557212 h 797718"/>
                <a:gd name="connsiteX1" fmla="*/ 1826419 w 2821781"/>
                <a:gd name="connsiteY1" fmla="*/ 564356 h 797718"/>
                <a:gd name="connsiteX2" fmla="*/ 1983581 w 2821781"/>
                <a:gd name="connsiteY2" fmla="*/ 571500 h 797718"/>
                <a:gd name="connsiteX3" fmla="*/ 2174081 w 2821781"/>
                <a:gd name="connsiteY3" fmla="*/ 573881 h 797718"/>
                <a:gd name="connsiteX4" fmla="*/ 2378869 w 2821781"/>
                <a:gd name="connsiteY4" fmla="*/ 571500 h 797718"/>
                <a:gd name="connsiteX5" fmla="*/ 2424112 w 2821781"/>
                <a:gd name="connsiteY5" fmla="*/ 569118 h 797718"/>
                <a:gd name="connsiteX6" fmla="*/ 2464594 w 2821781"/>
                <a:gd name="connsiteY6" fmla="*/ 559593 h 797718"/>
                <a:gd name="connsiteX7" fmla="*/ 2512219 w 2821781"/>
                <a:gd name="connsiteY7" fmla="*/ 540543 h 797718"/>
                <a:gd name="connsiteX8" fmla="*/ 2559844 w 2821781"/>
                <a:gd name="connsiteY8" fmla="*/ 511968 h 797718"/>
                <a:gd name="connsiteX9" fmla="*/ 2619375 w 2821781"/>
                <a:gd name="connsiteY9" fmla="*/ 466725 h 797718"/>
                <a:gd name="connsiteX10" fmla="*/ 2681287 w 2821781"/>
                <a:gd name="connsiteY10" fmla="*/ 404812 h 797718"/>
                <a:gd name="connsiteX11" fmla="*/ 2747962 w 2821781"/>
                <a:gd name="connsiteY11" fmla="*/ 326231 h 797718"/>
                <a:gd name="connsiteX12" fmla="*/ 2764631 w 2821781"/>
                <a:gd name="connsiteY12" fmla="*/ 304800 h 797718"/>
                <a:gd name="connsiteX13" fmla="*/ 2788444 w 2821781"/>
                <a:gd name="connsiteY13" fmla="*/ 292893 h 797718"/>
                <a:gd name="connsiteX14" fmla="*/ 2802731 w 2821781"/>
                <a:gd name="connsiteY14" fmla="*/ 288131 h 797718"/>
                <a:gd name="connsiteX15" fmla="*/ 2814637 w 2821781"/>
                <a:gd name="connsiteY15" fmla="*/ 288131 h 797718"/>
                <a:gd name="connsiteX16" fmla="*/ 2819400 w 2821781"/>
                <a:gd name="connsiteY16" fmla="*/ 292893 h 797718"/>
                <a:gd name="connsiteX17" fmla="*/ 2821781 w 2821781"/>
                <a:gd name="connsiteY17" fmla="*/ 300037 h 797718"/>
                <a:gd name="connsiteX18" fmla="*/ 2821781 w 2821781"/>
                <a:gd name="connsiteY18" fmla="*/ 316706 h 797718"/>
                <a:gd name="connsiteX19" fmla="*/ 2800350 w 2821781"/>
                <a:gd name="connsiteY19" fmla="*/ 376237 h 797718"/>
                <a:gd name="connsiteX20" fmla="*/ 2774156 w 2821781"/>
                <a:gd name="connsiteY20" fmla="*/ 450056 h 797718"/>
                <a:gd name="connsiteX21" fmla="*/ 2731294 w 2821781"/>
                <a:gd name="connsiteY21" fmla="*/ 566737 h 797718"/>
                <a:gd name="connsiteX22" fmla="*/ 2686050 w 2821781"/>
                <a:gd name="connsiteY22" fmla="*/ 683418 h 797718"/>
                <a:gd name="connsiteX23" fmla="*/ 2647950 w 2821781"/>
                <a:gd name="connsiteY23" fmla="*/ 776287 h 797718"/>
                <a:gd name="connsiteX24" fmla="*/ 2493169 w 2821781"/>
                <a:gd name="connsiteY24" fmla="*/ 766762 h 797718"/>
                <a:gd name="connsiteX25" fmla="*/ 2419350 w 2821781"/>
                <a:gd name="connsiteY25" fmla="*/ 792956 h 797718"/>
                <a:gd name="connsiteX26" fmla="*/ 2393156 w 2821781"/>
                <a:gd name="connsiteY26" fmla="*/ 797718 h 797718"/>
                <a:gd name="connsiteX27" fmla="*/ 2314575 w 2821781"/>
                <a:gd name="connsiteY27" fmla="*/ 797718 h 797718"/>
                <a:gd name="connsiteX28" fmla="*/ 2102644 w 2821781"/>
                <a:gd name="connsiteY28" fmla="*/ 792956 h 797718"/>
                <a:gd name="connsiteX29" fmla="*/ 1971675 w 2821781"/>
                <a:gd name="connsiteY29" fmla="*/ 788193 h 797718"/>
                <a:gd name="connsiteX30" fmla="*/ 1793081 w 2821781"/>
                <a:gd name="connsiteY30" fmla="*/ 778668 h 797718"/>
                <a:gd name="connsiteX31" fmla="*/ 1612106 w 2821781"/>
                <a:gd name="connsiteY31" fmla="*/ 766762 h 797718"/>
                <a:gd name="connsiteX32" fmla="*/ 1481137 w 2821781"/>
                <a:gd name="connsiteY32" fmla="*/ 752475 h 797718"/>
                <a:gd name="connsiteX33" fmla="*/ 1359694 w 2821781"/>
                <a:gd name="connsiteY33" fmla="*/ 735806 h 797718"/>
                <a:gd name="connsiteX34" fmla="*/ 1231106 w 2821781"/>
                <a:gd name="connsiteY34" fmla="*/ 711993 h 797718"/>
                <a:gd name="connsiteX35" fmla="*/ 1116806 w 2821781"/>
                <a:gd name="connsiteY35" fmla="*/ 685800 h 797718"/>
                <a:gd name="connsiteX36" fmla="*/ 1009650 w 2821781"/>
                <a:gd name="connsiteY36" fmla="*/ 652462 h 797718"/>
                <a:gd name="connsiteX37" fmla="*/ 935831 w 2821781"/>
                <a:gd name="connsiteY37" fmla="*/ 619125 h 797718"/>
                <a:gd name="connsiteX38" fmla="*/ 862012 w 2821781"/>
                <a:gd name="connsiteY38" fmla="*/ 592931 h 797718"/>
                <a:gd name="connsiteX39" fmla="*/ 742950 w 2821781"/>
                <a:gd name="connsiteY39" fmla="*/ 545306 h 797718"/>
                <a:gd name="connsiteX40" fmla="*/ 661987 w 2821781"/>
                <a:gd name="connsiteY40" fmla="*/ 507206 h 797718"/>
                <a:gd name="connsiteX41" fmla="*/ 581025 w 2821781"/>
                <a:gd name="connsiteY41" fmla="*/ 464343 h 797718"/>
                <a:gd name="connsiteX42" fmla="*/ 447675 w 2821781"/>
                <a:gd name="connsiteY42" fmla="*/ 383381 h 797718"/>
                <a:gd name="connsiteX43" fmla="*/ 350044 w 2821781"/>
                <a:gd name="connsiteY43" fmla="*/ 319087 h 797718"/>
                <a:gd name="connsiteX44" fmla="*/ 264319 w 2821781"/>
                <a:gd name="connsiteY44" fmla="*/ 257175 h 797718"/>
                <a:gd name="connsiteX45" fmla="*/ 183356 w 2821781"/>
                <a:gd name="connsiteY45" fmla="*/ 197643 h 797718"/>
                <a:gd name="connsiteX46" fmla="*/ 80962 w 2821781"/>
                <a:gd name="connsiteY46" fmla="*/ 116681 h 797718"/>
                <a:gd name="connsiteX47" fmla="*/ 21431 w 2821781"/>
                <a:gd name="connsiteY47" fmla="*/ 66675 h 797718"/>
                <a:gd name="connsiteX48" fmla="*/ 4762 w 2821781"/>
                <a:gd name="connsiteY48" fmla="*/ 40481 h 797718"/>
                <a:gd name="connsiteX49" fmla="*/ 0 w 2821781"/>
                <a:gd name="connsiteY49" fmla="*/ 21431 h 797718"/>
                <a:gd name="connsiteX50" fmla="*/ 2381 w 2821781"/>
                <a:gd name="connsiteY50" fmla="*/ 7143 h 797718"/>
                <a:gd name="connsiteX51" fmla="*/ 7144 w 2821781"/>
                <a:gd name="connsiteY51" fmla="*/ 2381 h 797718"/>
                <a:gd name="connsiteX52" fmla="*/ 14287 w 2821781"/>
                <a:gd name="connsiteY52" fmla="*/ 0 h 797718"/>
                <a:gd name="connsiteX53" fmla="*/ 30956 w 2821781"/>
                <a:gd name="connsiteY53" fmla="*/ 0 h 797718"/>
                <a:gd name="connsiteX54" fmla="*/ 54769 w 2821781"/>
                <a:gd name="connsiteY54" fmla="*/ 7143 h 797718"/>
                <a:gd name="connsiteX55" fmla="*/ 78581 w 2821781"/>
                <a:gd name="connsiteY55" fmla="*/ 23812 h 797718"/>
                <a:gd name="connsiteX56" fmla="*/ 173831 w 2821781"/>
                <a:gd name="connsiteY56" fmla="*/ 92868 h 797718"/>
                <a:gd name="connsiteX57" fmla="*/ 314325 w 2821781"/>
                <a:gd name="connsiteY57" fmla="*/ 176212 h 797718"/>
                <a:gd name="connsiteX58" fmla="*/ 402431 w 2821781"/>
                <a:gd name="connsiteY58" fmla="*/ 228600 h 797718"/>
                <a:gd name="connsiteX59" fmla="*/ 516731 w 2821781"/>
                <a:gd name="connsiteY59" fmla="*/ 285750 h 797718"/>
                <a:gd name="connsiteX60" fmla="*/ 669131 w 2821781"/>
                <a:gd name="connsiteY60" fmla="*/ 350043 h 797718"/>
                <a:gd name="connsiteX61" fmla="*/ 866775 w 2821781"/>
                <a:gd name="connsiteY61" fmla="*/ 416718 h 797718"/>
                <a:gd name="connsiteX62" fmla="*/ 1045369 w 2821781"/>
                <a:gd name="connsiteY62" fmla="*/ 466725 h 797718"/>
                <a:gd name="connsiteX63" fmla="*/ 1181100 w 2821781"/>
                <a:gd name="connsiteY63" fmla="*/ 497681 h 797718"/>
                <a:gd name="connsiteX64" fmla="*/ 1340644 w 2821781"/>
                <a:gd name="connsiteY64" fmla="*/ 523875 h 797718"/>
                <a:gd name="connsiteX65" fmla="*/ 1469231 w 2821781"/>
                <a:gd name="connsiteY65" fmla="*/ 538162 h 797718"/>
                <a:gd name="connsiteX66" fmla="*/ 1662112 w 2821781"/>
                <a:gd name="connsiteY66" fmla="*/ 557212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21781" h="797718">
                  <a:moveTo>
                    <a:pt x="1662112" y="557212"/>
                  </a:moveTo>
                  <a:lnTo>
                    <a:pt x="1826419" y="564356"/>
                  </a:lnTo>
                  <a:lnTo>
                    <a:pt x="1983581" y="571500"/>
                  </a:lnTo>
                  <a:lnTo>
                    <a:pt x="2174081" y="573881"/>
                  </a:lnTo>
                  <a:lnTo>
                    <a:pt x="2378869" y="571500"/>
                  </a:lnTo>
                  <a:lnTo>
                    <a:pt x="2424112" y="569118"/>
                  </a:lnTo>
                  <a:lnTo>
                    <a:pt x="2464594" y="559593"/>
                  </a:lnTo>
                  <a:lnTo>
                    <a:pt x="2512219" y="540543"/>
                  </a:lnTo>
                  <a:lnTo>
                    <a:pt x="2559844" y="511968"/>
                  </a:lnTo>
                  <a:lnTo>
                    <a:pt x="2619375" y="466725"/>
                  </a:lnTo>
                  <a:lnTo>
                    <a:pt x="2681287" y="404812"/>
                  </a:lnTo>
                  <a:lnTo>
                    <a:pt x="2747962" y="326231"/>
                  </a:lnTo>
                  <a:lnTo>
                    <a:pt x="2764631" y="304800"/>
                  </a:lnTo>
                  <a:lnTo>
                    <a:pt x="2788444" y="292893"/>
                  </a:lnTo>
                  <a:lnTo>
                    <a:pt x="2802731" y="288131"/>
                  </a:lnTo>
                  <a:lnTo>
                    <a:pt x="2814637" y="288131"/>
                  </a:lnTo>
                  <a:lnTo>
                    <a:pt x="2819400" y="292893"/>
                  </a:lnTo>
                  <a:lnTo>
                    <a:pt x="2821781" y="300037"/>
                  </a:lnTo>
                  <a:lnTo>
                    <a:pt x="2821781" y="316706"/>
                  </a:lnTo>
                  <a:lnTo>
                    <a:pt x="2800350" y="376237"/>
                  </a:lnTo>
                  <a:lnTo>
                    <a:pt x="2774156" y="450056"/>
                  </a:lnTo>
                  <a:lnTo>
                    <a:pt x="2731294" y="566737"/>
                  </a:lnTo>
                  <a:lnTo>
                    <a:pt x="2686050" y="683418"/>
                  </a:lnTo>
                  <a:lnTo>
                    <a:pt x="2647950" y="776287"/>
                  </a:lnTo>
                  <a:lnTo>
                    <a:pt x="2493169" y="766762"/>
                  </a:lnTo>
                  <a:lnTo>
                    <a:pt x="2419350" y="792956"/>
                  </a:lnTo>
                  <a:lnTo>
                    <a:pt x="2393156" y="797718"/>
                  </a:lnTo>
                  <a:lnTo>
                    <a:pt x="2314575" y="797718"/>
                  </a:lnTo>
                  <a:lnTo>
                    <a:pt x="2102644" y="792956"/>
                  </a:lnTo>
                  <a:lnTo>
                    <a:pt x="1971675" y="788193"/>
                  </a:lnTo>
                  <a:lnTo>
                    <a:pt x="1793081" y="778668"/>
                  </a:lnTo>
                  <a:lnTo>
                    <a:pt x="1612106" y="766762"/>
                  </a:lnTo>
                  <a:lnTo>
                    <a:pt x="1481137" y="752475"/>
                  </a:lnTo>
                  <a:lnTo>
                    <a:pt x="1359694" y="735806"/>
                  </a:lnTo>
                  <a:lnTo>
                    <a:pt x="1231106" y="711993"/>
                  </a:lnTo>
                  <a:lnTo>
                    <a:pt x="1116806" y="685800"/>
                  </a:lnTo>
                  <a:lnTo>
                    <a:pt x="1009650" y="652462"/>
                  </a:lnTo>
                  <a:lnTo>
                    <a:pt x="935831" y="619125"/>
                  </a:lnTo>
                  <a:lnTo>
                    <a:pt x="862012" y="592931"/>
                  </a:lnTo>
                  <a:lnTo>
                    <a:pt x="742950" y="545306"/>
                  </a:lnTo>
                  <a:lnTo>
                    <a:pt x="661987" y="507206"/>
                  </a:lnTo>
                  <a:lnTo>
                    <a:pt x="581025" y="464343"/>
                  </a:lnTo>
                  <a:lnTo>
                    <a:pt x="447675" y="383381"/>
                  </a:lnTo>
                  <a:lnTo>
                    <a:pt x="350044" y="319087"/>
                  </a:lnTo>
                  <a:lnTo>
                    <a:pt x="264319" y="257175"/>
                  </a:lnTo>
                  <a:lnTo>
                    <a:pt x="183356" y="197643"/>
                  </a:lnTo>
                  <a:lnTo>
                    <a:pt x="80962" y="116681"/>
                  </a:lnTo>
                  <a:lnTo>
                    <a:pt x="21431" y="66675"/>
                  </a:lnTo>
                  <a:lnTo>
                    <a:pt x="4762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4769" y="7143"/>
                  </a:lnTo>
                  <a:lnTo>
                    <a:pt x="78581" y="23812"/>
                  </a:lnTo>
                  <a:lnTo>
                    <a:pt x="173831" y="92868"/>
                  </a:lnTo>
                  <a:lnTo>
                    <a:pt x="314325" y="176212"/>
                  </a:lnTo>
                  <a:lnTo>
                    <a:pt x="402431" y="228600"/>
                  </a:lnTo>
                  <a:lnTo>
                    <a:pt x="516731" y="285750"/>
                  </a:lnTo>
                  <a:lnTo>
                    <a:pt x="669131" y="350043"/>
                  </a:lnTo>
                  <a:lnTo>
                    <a:pt x="866775" y="416718"/>
                  </a:lnTo>
                  <a:lnTo>
                    <a:pt x="1045369" y="466725"/>
                  </a:lnTo>
                  <a:lnTo>
                    <a:pt x="1181100" y="497681"/>
                  </a:lnTo>
                  <a:lnTo>
                    <a:pt x="1340644" y="523875"/>
                  </a:lnTo>
                  <a:lnTo>
                    <a:pt x="1469231" y="538162"/>
                  </a:lnTo>
                  <a:lnTo>
                    <a:pt x="166211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6">
              <a:extLst>
                <a:ext uri="{FF2B5EF4-FFF2-40B4-BE49-F238E27FC236}">
                  <a16:creationId xmlns:a16="http://schemas.microsoft.com/office/drawing/2014/main" id="{771480AD-E7E9-47E2-A27C-9DF127FBCAD1}"/>
                </a:ext>
              </a:extLst>
            </p:cNvPr>
            <p:cNvSpPr/>
            <p:nvPr/>
          </p:nvSpPr>
          <p:spPr>
            <a:xfrm>
              <a:off x="3351213" y="2827338"/>
              <a:ext cx="3073400" cy="407987"/>
            </a:xfrm>
            <a:custGeom>
              <a:avLst/>
              <a:gdLst>
                <a:gd name="connsiteX0" fmla="*/ 1953011 w 3073547"/>
                <a:gd name="connsiteY0" fmla="*/ 73997 h 406987"/>
                <a:gd name="connsiteX1" fmla="*/ 1551309 w 3073547"/>
                <a:gd name="connsiteY1" fmla="*/ 108354 h 406987"/>
                <a:gd name="connsiteX2" fmla="*/ 1242104 w 3073547"/>
                <a:gd name="connsiteY2" fmla="*/ 134781 h 406987"/>
                <a:gd name="connsiteX3" fmla="*/ 1012183 w 3073547"/>
                <a:gd name="connsiteY3" fmla="*/ 153281 h 406987"/>
                <a:gd name="connsiteX4" fmla="*/ 763762 w 3073547"/>
                <a:gd name="connsiteY4" fmla="*/ 174423 h 406987"/>
                <a:gd name="connsiteX5" fmla="*/ 531198 w 3073547"/>
                <a:gd name="connsiteY5" fmla="*/ 192922 h 406987"/>
                <a:gd name="connsiteX6" fmla="*/ 322419 w 3073547"/>
                <a:gd name="connsiteY6" fmla="*/ 206136 h 406987"/>
                <a:gd name="connsiteX7" fmla="*/ 124211 w 3073547"/>
                <a:gd name="connsiteY7" fmla="*/ 219350 h 406987"/>
                <a:gd name="connsiteX8" fmla="*/ 0 w 3073547"/>
                <a:gd name="connsiteY8" fmla="*/ 224636 h 406987"/>
                <a:gd name="connsiteX9" fmla="*/ 34356 w 3073547"/>
                <a:gd name="connsiteY9" fmla="*/ 406987 h 406987"/>
                <a:gd name="connsiteX10" fmla="*/ 211422 w 3073547"/>
                <a:gd name="connsiteY10" fmla="*/ 393773 h 406987"/>
                <a:gd name="connsiteX11" fmla="*/ 443986 w 3073547"/>
                <a:gd name="connsiteY11" fmla="*/ 375274 h 406987"/>
                <a:gd name="connsiteX12" fmla="*/ 658051 w 3073547"/>
                <a:gd name="connsiteY12" fmla="*/ 362060 h 406987"/>
                <a:gd name="connsiteX13" fmla="*/ 993683 w 3073547"/>
                <a:gd name="connsiteY13" fmla="*/ 335632 h 406987"/>
                <a:gd name="connsiteX14" fmla="*/ 1260604 w 3073547"/>
                <a:gd name="connsiteY14" fmla="*/ 311847 h 406987"/>
                <a:gd name="connsiteX15" fmla="*/ 1527524 w 3073547"/>
                <a:gd name="connsiteY15" fmla="*/ 290705 h 406987"/>
                <a:gd name="connsiteX16" fmla="*/ 1775945 w 3073547"/>
                <a:gd name="connsiteY16" fmla="*/ 269563 h 406987"/>
                <a:gd name="connsiteX17" fmla="*/ 2045508 w 3073547"/>
                <a:gd name="connsiteY17" fmla="*/ 245778 h 406987"/>
                <a:gd name="connsiteX18" fmla="*/ 2108934 w 3073547"/>
                <a:gd name="connsiteY18" fmla="*/ 243135 h 406987"/>
                <a:gd name="connsiteX19" fmla="*/ 2286000 w 3073547"/>
                <a:gd name="connsiteY19" fmla="*/ 243135 h 406987"/>
                <a:gd name="connsiteX20" fmla="*/ 2420782 w 3073547"/>
                <a:gd name="connsiteY20" fmla="*/ 235207 h 406987"/>
                <a:gd name="connsiteX21" fmla="*/ 2571420 w 3073547"/>
                <a:gd name="connsiteY21" fmla="*/ 232564 h 406987"/>
                <a:gd name="connsiteX22" fmla="*/ 2751128 w 3073547"/>
                <a:gd name="connsiteY22" fmla="*/ 235207 h 406987"/>
                <a:gd name="connsiteX23" fmla="*/ 2901767 w 3073547"/>
                <a:gd name="connsiteY23" fmla="*/ 237849 h 406987"/>
                <a:gd name="connsiteX24" fmla="*/ 2978407 w 3073547"/>
                <a:gd name="connsiteY24" fmla="*/ 243135 h 406987"/>
                <a:gd name="connsiteX25" fmla="*/ 3012763 w 3073547"/>
                <a:gd name="connsiteY25" fmla="*/ 237849 h 406987"/>
                <a:gd name="connsiteX26" fmla="*/ 3039191 w 3073547"/>
                <a:gd name="connsiteY26" fmla="*/ 229921 h 406987"/>
                <a:gd name="connsiteX27" fmla="*/ 3062976 w 3073547"/>
                <a:gd name="connsiteY27" fmla="*/ 216707 h 406987"/>
                <a:gd name="connsiteX28" fmla="*/ 3070904 w 3073547"/>
                <a:gd name="connsiteY28" fmla="*/ 203493 h 406987"/>
                <a:gd name="connsiteX29" fmla="*/ 3073547 w 3073547"/>
                <a:gd name="connsiteY29" fmla="*/ 187637 h 406987"/>
                <a:gd name="connsiteX30" fmla="*/ 3073547 w 3073547"/>
                <a:gd name="connsiteY30" fmla="*/ 174423 h 406987"/>
                <a:gd name="connsiteX31" fmla="*/ 3065619 w 3073547"/>
                <a:gd name="connsiteY31" fmla="*/ 155923 h 406987"/>
                <a:gd name="connsiteX32" fmla="*/ 3052405 w 3073547"/>
                <a:gd name="connsiteY32" fmla="*/ 137424 h 406987"/>
                <a:gd name="connsiteX33" fmla="*/ 3041834 w 3073547"/>
                <a:gd name="connsiteY33" fmla="*/ 124210 h 406987"/>
                <a:gd name="connsiteX34" fmla="*/ 3025977 w 3073547"/>
                <a:gd name="connsiteY34" fmla="*/ 108354 h 406987"/>
                <a:gd name="connsiteX35" fmla="*/ 3004835 w 3073547"/>
                <a:gd name="connsiteY35" fmla="*/ 89854 h 406987"/>
                <a:gd name="connsiteX36" fmla="*/ 2962550 w 3073547"/>
                <a:gd name="connsiteY36" fmla="*/ 60784 h 406987"/>
                <a:gd name="connsiteX37" fmla="*/ 2907052 w 3073547"/>
                <a:gd name="connsiteY37" fmla="*/ 34356 h 406987"/>
                <a:gd name="connsiteX38" fmla="*/ 2854197 w 3073547"/>
                <a:gd name="connsiteY38" fmla="*/ 21142 h 406987"/>
                <a:gd name="connsiteX39" fmla="*/ 2751128 w 3073547"/>
                <a:gd name="connsiteY39" fmla="*/ 0 h 406987"/>
                <a:gd name="connsiteX40" fmla="*/ 2722058 w 3073547"/>
                <a:gd name="connsiteY40" fmla="*/ 0 h 406987"/>
                <a:gd name="connsiteX41" fmla="*/ 2653346 w 3073547"/>
                <a:gd name="connsiteY41" fmla="*/ 18499 h 406987"/>
                <a:gd name="connsiteX42" fmla="*/ 2552920 w 3073547"/>
                <a:gd name="connsiteY42" fmla="*/ 34356 h 406987"/>
                <a:gd name="connsiteX43" fmla="*/ 2420782 w 3073547"/>
                <a:gd name="connsiteY43" fmla="*/ 52855 h 406987"/>
                <a:gd name="connsiteX44" fmla="*/ 2286000 w 3073547"/>
                <a:gd name="connsiteY44" fmla="*/ 68712 h 406987"/>
                <a:gd name="connsiteX45" fmla="*/ 2064007 w 3073547"/>
                <a:gd name="connsiteY45" fmla="*/ 63426 h 406987"/>
                <a:gd name="connsiteX46" fmla="*/ 1953011 w 3073547"/>
                <a:gd name="connsiteY46" fmla="*/ 73997 h 40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73547" h="406987">
                  <a:moveTo>
                    <a:pt x="1953011" y="73997"/>
                  </a:moveTo>
                  <a:lnTo>
                    <a:pt x="1551309" y="108354"/>
                  </a:lnTo>
                  <a:lnTo>
                    <a:pt x="1242104" y="134781"/>
                  </a:lnTo>
                  <a:lnTo>
                    <a:pt x="1012183" y="153281"/>
                  </a:lnTo>
                  <a:lnTo>
                    <a:pt x="763762" y="174423"/>
                  </a:lnTo>
                  <a:lnTo>
                    <a:pt x="531198" y="192922"/>
                  </a:lnTo>
                  <a:lnTo>
                    <a:pt x="322419" y="206136"/>
                  </a:lnTo>
                  <a:lnTo>
                    <a:pt x="124211" y="219350"/>
                  </a:lnTo>
                  <a:lnTo>
                    <a:pt x="0" y="224636"/>
                  </a:lnTo>
                  <a:lnTo>
                    <a:pt x="34356" y="406987"/>
                  </a:lnTo>
                  <a:lnTo>
                    <a:pt x="211422" y="393773"/>
                  </a:lnTo>
                  <a:lnTo>
                    <a:pt x="443986" y="375274"/>
                  </a:lnTo>
                  <a:lnTo>
                    <a:pt x="658051" y="362060"/>
                  </a:lnTo>
                  <a:lnTo>
                    <a:pt x="993683" y="335632"/>
                  </a:lnTo>
                  <a:lnTo>
                    <a:pt x="1260604" y="311847"/>
                  </a:lnTo>
                  <a:lnTo>
                    <a:pt x="1527524" y="290705"/>
                  </a:lnTo>
                  <a:lnTo>
                    <a:pt x="1775945" y="269563"/>
                  </a:lnTo>
                  <a:lnTo>
                    <a:pt x="2045508" y="245778"/>
                  </a:lnTo>
                  <a:lnTo>
                    <a:pt x="2108934" y="243135"/>
                  </a:lnTo>
                  <a:lnTo>
                    <a:pt x="2286000" y="243135"/>
                  </a:lnTo>
                  <a:lnTo>
                    <a:pt x="2420782" y="235207"/>
                  </a:lnTo>
                  <a:lnTo>
                    <a:pt x="2571420" y="232564"/>
                  </a:lnTo>
                  <a:lnTo>
                    <a:pt x="2751128" y="235207"/>
                  </a:lnTo>
                  <a:lnTo>
                    <a:pt x="2901767" y="237849"/>
                  </a:lnTo>
                  <a:lnTo>
                    <a:pt x="2978407" y="243135"/>
                  </a:lnTo>
                  <a:lnTo>
                    <a:pt x="3012763" y="237849"/>
                  </a:lnTo>
                  <a:lnTo>
                    <a:pt x="3039191" y="229921"/>
                  </a:lnTo>
                  <a:lnTo>
                    <a:pt x="3062976" y="216707"/>
                  </a:lnTo>
                  <a:lnTo>
                    <a:pt x="3070904" y="203493"/>
                  </a:lnTo>
                  <a:lnTo>
                    <a:pt x="3073547" y="187637"/>
                  </a:lnTo>
                  <a:lnTo>
                    <a:pt x="3073547" y="174423"/>
                  </a:lnTo>
                  <a:lnTo>
                    <a:pt x="3065619" y="155923"/>
                  </a:lnTo>
                  <a:lnTo>
                    <a:pt x="3052405" y="137424"/>
                  </a:lnTo>
                  <a:lnTo>
                    <a:pt x="3041834" y="124210"/>
                  </a:lnTo>
                  <a:lnTo>
                    <a:pt x="3025977" y="108354"/>
                  </a:lnTo>
                  <a:lnTo>
                    <a:pt x="3004835" y="89854"/>
                  </a:lnTo>
                  <a:lnTo>
                    <a:pt x="2962550" y="60784"/>
                  </a:lnTo>
                  <a:lnTo>
                    <a:pt x="2907052" y="34356"/>
                  </a:lnTo>
                  <a:lnTo>
                    <a:pt x="2854197" y="21142"/>
                  </a:lnTo>
                  <a:lnTo>
                    <a:pt x="2751128" y="0"/>
                  </a:lnTo>
                  <a:lnTo>
                    <a:pt x="2722058" y="0"/>
                  </a:lnTo>
                  <a:lnTo>
                    <a:pt x="2653346" y="18499"/>
                  </a:lnTo>
                  <a:lnTo>
                    <a:pt x="2552920" y="34356"/>
                  </a:lnTo>
                  <a:lnTo>
                    <a:pt x="2420782" y="52855"/>
                  </a:lnTo>
                  <a:lnTo>
                    <a:pt x="2286000" y="68712"/>
                  </a:lnTo>
                  <a:lnTo>
                    <a:pt x="2064007" y="63426"/>
                  </a:lnTo>
                  <a:lnTo>
                    <a:pt x="1953011" y="739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69">
              <a:extLst>
                <a:ext uri="{FF2B5EF4-FFF2-40B4-BE49-F238E27FC236}">
                  <a16:creationId xmlns:a16="http://schemas.microsoft.com/office/drawing/2014/main" id="{55EA87A7-82D4-47C3-B598-3E1776984860}"/>
                </a:ext>
              </a:extLst>
            </p:cNvPr>
            <p:cNvSpPr/>
            <p:nvPr/>
          </p:nvSpPr>
          <p:spPr>
            <a:xfrm rot="16200000">
              <a:off x="2690812" y="4449763"/>
              <a:ext cx="2352675" cy="374650"/>
            </a:xfrm>
            <a:custGeom>
              <a:avLst/>
              <a:gdLst>
                <a:gd name="connsiteX0" fmla="*/ 1700213 w 2352675"/>
                <a:gd name="connsiteY0" fmla="*/ 195262 h 373856"/>
                <a:gd name="connsiteX1" fmla="*/ 1583532 w 2352675"/>
                <a:gd name="connsiteY1" fmla="*/ 195262 h 373856"/>
                <a:gd name="connsiteX2" fmla="*/ 1395413 w 2352675"/>
                <a:gd name="connsiteY2" fmla="*/ 195262 h 373856"/>
                <a:gd name="connsiteX3" fmla="*/ 1262063 w 2352675"/>
                <a:gd name="connsiteY3" fmla="*/ 195262 h 373856"/>
                <a:gd name="connsiteX4" fmla="*/ 1123950 w 2352675"/>
                <a:gd name="connsiteY4" fmla="*/ 192881 h 373856"/>
                <a:gd name="connsiteX5" fmla="*/ 1038225 w 2352675"/>
                <a:gd name="connsiteY5" fmla="*/ 188118 h 373856"/>
                <a:gd name="connsiteX6" fmla="*/ 938213 w 2352675"/>
                <a:gd name="connsiteY6" fmla="*/ 180975 h 373856"/>
                <a:gd name="connsiteX7" fmla="*/ 845344 w 2352675"/>
                <a:gd name="connsiteY7" fmla="*/ 173831 h 373856"/>
                <a:gd name="connsiteX8" fmla="*/ 754857 w 2352675"/>
                <a:gd name="connsiteY8" fmla="*/ 164306 h 373856"/>
                <a:gd name="connsiteX9" fmla="*/ 669132 w 2352675"/>
                <a:gd name="connsiteY9" fmla="*/ 152400 h 373856"/>
                <a:gd name="connsiteX10" fmla="*/ 595313 w 2352675"/>
                <a:gd name="connsiteY10" fmla="*/ 140493 h 373856"/>
                <a:gd name="connsiteX11" fmla="*/ 519113 w 2352675"/>
                <a:gd name="connsiteY11" fmla="*/ 123825 h 373856"/>
                <a:gd name="connsiteX12" fmla="*/ 431007 w 2352675"/>
                <a:gd name="connsiteY12" fmla="*/ 100012 h 373856"/>
                <a:gd name="connsiteX13" fmla="*/ 342900 w 2352675"/>
                <a:gd name="connsiteY13" fmla="*/ 73818 h 373856"/>
                <a:gd name="connsiteX14" fmla="*/ 311944 w 2352675"/>
                <a:gd name="connsiteY14" fmla="*/ 64293 h 373856"/>
                <a:gd name="connsiteX15" fmla="*/ 297657 w 2352675"/>
                <a:gd name="connsiteY15" fmla="*/ 61912 h 373856"/>
                <a:gd name="connsiteX16" fmla="*/ 240507 w 2352675"/>
                <a:gd name="connsiteY16" fmla="*/ 71437 h 373856"/>
                <a:gd name="connsiteX17" fmla="*/ 154782 w 2352675"/>
                <a:gd name="connsiteY17" fmla="*/ 88106 h 373856"/>
                <a:gd name="connsiteX18" fmla="*/ 92869 w 2352675"/>
                <a:gd name="connsiteY18" fmla="*/ 102393 h 373856"/>
                <a:gd name="connsiteX19" fmla="*/ 52388 w 2352675"/>
                <a:gd name="connsiteY19" fmla="*/ 116681 h 373856"/>
                <a:gd name="connsiteX20" fmla="*/ 30957 w 2352675"/>
                <a:gd name="connsiteY20" fmla="*/ 128587 h 373856"/>
                <a:gd name="connsiteX21" fmla="*/ 14288 w 2352675"/>
                <a:gd name="connsiteY21" fmla="*/ 142875 h 373856"/>
                <a:gd name="connsiteX22" fmla="*/ 4763 w 2352675"/>
                <a:gd name="connsiteY22" fmla="*/ 157162 h 373856"/>
                <a:gd name="connsiteX23" fmla="*/ 0 w 2352675"/>
                <a:gd name="connsiteY23" fmla="*/ 173831 h 373856"/>
                <a:gd name="connsiteX24" fmla="*/ 4763 w 2352675"/>
                <a:gd name="connsiteY24" fmla="*/ 195262 h 373856"/>
                <a:gd name="connsiteX25" fmla="*/ 21432 w 2352675"/>
                <a:gd name="connsiteY25" fmla="*/ 221456 h 373856"/>
                <a:gd name="connsiteX26" fmla="*/ 45244 w 2352675"/>
                <a:gd name="connsiteY26" fmla="*/ 247650 h 373856"/>
                <a:gd name="connsiteX27" fmla="*/ 73819 w 2352675"/>
                <a:gd name="connsiteY27" fmla="*/ 269081 h 373856"/>
                <a:gd name="connsiteX28" fmla="*/ 119063 w 2352675"/>
                <a:gd name="connsiteY28" fmla="*/ 292893 h 373856"/>
                <a:gd name="connsiteX29" fmla="*/ 166688 w 2352675"/>
                <a:gd name="connsiteY29" fmla="*/ 311943 h 373856"/>
                <a:gd name="connsiteX30" fmla="*/ 235744 w 2352675"/>
                <a:gd name="connsiteY30" fmla="*/ 330993 h 373856"/>
                <a:gd name="connsiteX31" fmla="*/ 376238 w 2352675"/>
                <a:gd name="connsiteY31" fmla="*/ 330993 h 373856"/>
                <a:gd name="connsiteX32" fmla="*/ 561975 w 2352675"/>
                <a:gd name="connsiteY32" fmla="*/ 345281 h 373856"/>
                <a:gd name="connsiteX33" fmla="*/ 716757 w 2352675"/>
                <a:gd name="connsiteY33" fmla="*/ 359568 h 373856"/>
                <a:gd name="connsiteX34" fmla="*/ 885825 w 2352675"/>
                <a:gd name="connsiteY34" fmla="*/ 373856 h 373856"/>
                <a:gd name="connsiteX35" fmla="*/ 1081088 w 2352675"/>
                <a:gd name="connsiteY35" fmla="*/ 373856 h 373856"/>
                <a:gd name="connsiteX36" fmla="*/ 1283494 w 2352675"/>
                <a:gd name="connsiteY36" fmla="*/ 373856 h 373856"/>
                <a:gd name="connsiteX37" fmla="*/ 1469232 w 2352675"/>
                <a:gd name="connsiteY37" fmla="*/ 373856 h 373856"/>
                <a:gd name="connsiteX38" fmla="*/ 1654969 w 2352675"/>
                <a:gd name="connsiteY38" fmla="*/ 373856 h 373856"/>
                <a:gd name="connsiteX39" fmla="*/ 1926432 w 2352675"/>
                <a:gd name="connsiteY39" fmla="*/ 373856 h 373856"/>
                <a:gd name="connsiteX40" fmla="*/ 2064544 w 2352675"/>
                <a:gd name="connsiteY40" fmla="*/ 371475 h 373856"/>
                <a:gd name="connsiteX41" fmla="*/ 2207419 w 2352675"/>
                <a:gd name="connsiteY41" fmla="*/ 304800 h 373856"/>
                <a:gd name="connsiteX42" fmla="*/ 2238375 w 2352675"/>
                <a:gd name="connsiteY42" fmla="*/ 259556 h 373856"/>
                <a:gd name="connsiteX43" fmla="*/ 2271713 w 2352675"/>
                <a:gd name="connsiteY43" fmla="*/ 200025 h 373856"/>
                <a:gd name="connsiteX44" fmla="*/ 2305050 w 2352675"/>
                <a:gd name="connsiteY44" fmla="*/ 138112 h 373856"/>
                <a:gd name="connsiteX45" fmla="*/ 2333625 w 2352675"/>
                <a:gd name="connsiteY45" fmla="*/ 71437 h 373856"/>
                <a:gd name="connsiteX46" fmla="*/ 2347913 w 2352675"/>
                <a:gd name="connsiteY46" fmla="*/ 38100 h 373856"/>
                <a:gd name="connsiteX47" fmla="*/ 2352675 w 2352675"/>
                <a:gd name="connsiteY47" fmla="*/ 16668 h 373856"/>
                <a:gd name="connsiteX48" fmla="*/ 2350294 w 2352675"/>
                <a:gd name="connsiteY48" fmla="*/ 7143 h 373856"/>
                <a:gd name="connsiteX49" fmla="*/ 2345532 w 2352675"/>
                <a:gd name="connsiteY49" fmla="*/ 2381 h 373856"/>
                <a:gd name="connsiteX50" fmla="*/ 2328863 w 2352675"/>
                <a:gd name="connsiteY50" fmla="*/ 0 h 373856"/>
                <a:gd name="connsiteX51" fmla="*/ 2302669 w 2352675"/>
                <a:gd name="connsiteY51" fmla="*/ 7143 h 373856"/>
                <a:gd name="connsiteX52" fmla="*/ 2278857 w 2352675"/>
                <a:gd name="connsiteY52" fmla="*/ 28575 h 373856"/>
                <a:gd name="connsiteX53" fmla="*/ 2243138 w 2352675"/>
                <a:gd name="connsiteY53" fmla="*/ 57150 h 373856"/>
                <a:gd name="connsiteX54" fmla="*/ 2174082 w 2352675"/>
                <a:gd name="connsiteY54" fmla="*/ 102393 h 373856"/>
                <a:gd name="connsiteX55" fmla="*/ 2124075 w 2352675"/>
                <a:gd name="connsiteY55" fmla="*/ 126206 h 373856"/>
                <a:gd name="connsiteX56" fmla="*/ 2059782 w 2352675"/>
                <a:gd name="connsiteY56" fmla="*/ 150018 h 373856"/>
                <a:gd name="connsiteX57" fmla="*/ 1964532 w 2352675"/>
                <a:gd name="connsiteY57" fmla="*/ 173831 h 373856"/>
                <a:gd name="connsiteX58" fmla="*/ 1895475 w 2352675"/>
                <a:gd name="connsiteY58" fmla="*/ 185737 h 373856"/>
                <a:gd name="connsiteX59" fmla="*/ 1812132 w 2352675"/>
                <a:gd name="connsiteY59" fmla="*/ 192881 h 373856"/>
                <a:gd name="connsiteX60" fmla="*/ 1700213 w 2352675"/>
                <a:gd name="connsiteY60" fmla="*/ 19526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52675" h="373856">
                  <a:moveTo>
                    <a:pt x="1700213" y="195262"/>
                  </a:moveTo>
                  <a:lnTo>
                    <a:pt x="1583532" y="195262"/>
                  </a:lnTo>
                  <a:lnTo>
                    <a:pt x="1395413" y="195262"/>
                  </a:lnTo>
                  <a:lnTo>
                    <a:pt x="1262063" y="195262"/>
                  </a:lnTo>
                  <a:lnTo>
                    <a:pt x="1123950" y="192881"/>
                  </a:lnTo>
                  <a:lnTo>
                    <a:pt x="1038225" y="188118"/>
                  </a:lnTo>
                  <a:lnTo>
                    <a:pt x="938213" y="180975"/>
                  </a:lnTo>
                  <a:lnTo>
                    <a:pt x="845344" y="173831"/>
                  </a:lnTo>
                  <a:lnTo>
                    <a:pt x="754857" y="164306"/>
                  </a:lnTo>
                  <a:lnTo>
                    <a:pt x="669132" y="152400"/>
                  </a:lnTo>
                  <a:lnTo>
                    <a:pt x="595313" y="140493"/>
                  </a:lnTo>
                  <a:lnTo>
                    <a:pt x="519113" y="123825"/>
                  </a:lnTo>
                  <a:lnTo>
                    <a:pt x="431007" y="100012"/>
                  </a:lnTo>
                  <a:lnTo>
                    <a:pt x="342900" y="73818"/>
                  </a:lnTo>
                  <a:lnTo>
                    <a:pt x="311944" y="64293"/>
                  </a:lnTo>
                  <a:lnTo>
                    <a:pt x="297657" y="61912"/>
                  </a:lnTo>
                  <a:lnTo>
                    <a:pt x="240507" y="71437"/>
                  </a:lnTo>
                  <a:lnTo>
                    <a:pt x="154782" y="88106"/>
                  </a:lnTo>
                  <a:lnTo>
                    <a:pt x="92869" y="102393"/>
                  </a:lnTo>
                  <a:lnTo>
                    <a:pt x="52388" y="116681"/>
                  </a:lnTo>
                  <a:lnTo>
                    <a:pt x="30957" y="128587"/>
                  </a:lnTo>
                  <a:lnTo>
                    <a:pt x="14288" y="142875"/>
                  </a:lnTo>
                  <a:lnTo>
                    <a:pt x="4763" y="157162"/>
                  </a:lnTo>
                  <a:lnTo>
                    <a:pt x="0" y="173831"/>
                  </a:lnTo>
                  <a:lnTo>
                    <a:pt x="4763" y="195262"/>
                  </a:lnTo>
                  <a:lnTo>
                    <a:pt x="21432" y="221456"/>
                  </a:lnTo>
                  <a:lnTo>
                    <a:pt x="45244" y="247650"/>
                  </a:lnTo>
                  <a:lnTo>
                    <a:pt x="73819" y="269081"/>
                  </a:lnTo>
                  <a:lnTo>
                    <a:pt x="119063" y="292893"/>
                  </a:lnTo>
                  <a:lnTo>
                    <a:pt x="166688" y="311943"/>
                  </a:lnTo>
                  <a:lnTo>
                    <a:pt x="235744" y="330993"/>
                  </a:lnTo>
                  <a:lnTo>
                    <a:pt x="376238" y="330993"/>
                  </a:lnTo>
                  <a:lnTo>
                    <a:pt x="561975" y="345281"/>
                  </a:lnTo>
                  <a:lnTo>
                    <a:pt x="716757" y="359568"/>
                  </a:lnTo>
                  <a:lnTo>
                    <a:pt x="885825" y="373856"/>
                  </a:lnTo>
                  <a:lnTo>
                    <a:pt x="1081088" y="373856"/>
                  </a:lnTo>
                  <a:lnTo>
                    <a:pt x="1283494" y="373856"/>
                  </a:lnTo>
                  <a:lnTo>
                    <a:pt x="1469232" y="373856"/>
                  </a:lnTo>
                  <a:lnTo>
                    <a:pt x="1654969" y="373856"/>
                  </a:lnTo>
                  <a:lnTo>
                    <a:pt x="1926432" y="373856"/>
                  </a:lnTo>
                  <a:lnTo>
                    <a:pt x="2064544" y="371475"/>
                  </a:lnTo>
                  <a:lnTo>
                    <a:pt x="2207419" y="304800"/>
                  </a:lnTo>
                  <a:lnTo>
                    <a:pt x="2238375" y="259556"/>
                  </a:lnTo>
                  <a:lnTo>
                    <a:pt x="2271713" y="200025"/>
                  </a:lnTo>
                  <a:lnTo>
                    <a:pt x="2305050" y="138112"/>
                  </a:lnTo>
                  <a:lnTo>
                    <a:pt x="2333625" y="71437"/>
                  </a:lnTo>
                  <a:lnTo>
                    <a:pt x="2347913" y="38100"/>
                  </a:lnTo>
                  <a:lnTo>
                    <a:pt x="2352675" y="16668"/>
                  </a:lnTo>
                  <a:lnTo>
                    <a:pt x="2350294" y="7143"/>
                  </a:lnTo>
                  <a:lnTo>
                    <a:pt x="2345532" y="2381"/>
                  </a:lnTo>
                  <a:lnTo>
                    <a:pt x="2328863" y="0"/>
                  </a:lnTo>
                  <a:lnTo>
                    <a:pt x="2302669" y="7143"/>
                  </a:lnTo>
                  <a:lnTo>
                    <a:pt x="2278857" y="28575"/>
                  </a:lnTo>
                  <a:lnTo>
                    <a:pt x="2243138" y="57150"/>
                  </a:lnTo>
                  <a:lnTo>
                    <a:pt x="2174082" y="102393"/>
                  </a:lnTo>
                  <a:lnTo>
                    <a:pt x="2124075" y="126206"/>
                  </a:lnTo>
                  <a:lnTo>
                    <a:pt x="2059782" y="150018"/>
                  </a:lnTo>
                  <a:lnTo>
                    <a:pt x="1964532" y="173831"/>
                  </a:lnTo>
                  <a:lnTo>
                    <a:pt x="1895475" y="185737"/>
                  </a:lnTo>
                  <a:lnTo>
                    <a:pt x="1812132" y="192881"/>
                  </a:lnTo>
                  <a:lnTo>
                    <a:pt x="17002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4">
              <a:extLst>
                <a:ext uri="{FF2B5EF4-FFF2-40B4-BE49-F238E27FC236}">
                  <a16:creationId xmlns:a16="http://schemas.microsoft.com/office/drawing/2014/main" id="{ED65446E-0A3E-4269-BB15-A514F9605935}"/>
                </a:ext>
              </a:extLst>
            </p:cNvPr>
            <p:cNvSpPr/>
            <p:nvPr/>
          </p:nvSpPr>
          <p:spPr>
            <a:xfrm>
              <a:off x="3914775" y="3409950"/>
              <a:ext cx="1477963" cy="369888"/>
            </a:xfrm>
            <a:custGeom>
              <a:avLst/>
              <a:gdLst>
                <a:gd name="connsiteX0" fmla="*/ 633413 w 1478756"/>
                <a:gd name="connsiteY0" fmla="*/ 114300 h 369094"/>
                <a:gd name="connsiteX1" fmla="*/ 452438 w 1478756"/>
                <a:gd name="connsiteY1" fmla="*/ 140494 h 369094"/>
                <a:gd name="connsiteX2" fmla="*/ 276225 w 1478756"/>
                <a:gd name="connsiteY2" fmla="*/ 166688 h 369094"/>
                <a:gd name="connsiteX3" fmla="*/ 145256 w 1478756"/>
                <a:gd name="connsiteY3" fmla="*/ 185738 h 369094"/>
                <a:gd name="connsiteX4" fmla="*/ 0 w 1478756"/>
                <a:gd name="connsiteY4" fmla="*/ 209550 h 369094"/>
                <a:gd name="connsiteX5" fmla="*/ 69056 w 1478756"/>
                <a:gd name="connsiteY5" fmla="*/ 369094 h 369094"/>
                <a:gd name="connsiteX6" fmla="*/ 171450 w 1478756"/>
                <a:gd name="connsiteY6" fmla="*/ 347663 h 369094"/>
                <a:gd name="connsiteX7" fmla="*/ 235744 w 1478756"/>
                <a:gd name="connsiteY7" fmla="*/ 333375 h 369094"/>
                <a:gd name="connsiteX8" fmla="*/ 300038 w 1478756"/>
                <a:gd name="connsiteY8" fmla="*/ 321469 h 369094"/>
                <a:gd name="connsiteX9" fmla="*/ 392906 w 1478756"/>
                <a:gd name="connsiteY9" fmla="*/ 309563 h 369094"/>
                <a:gd name="connsiteX10" fmla="*/ 464344 w 1478756"/>
                <a:gd name="connsiteY10" fmla="*/ 302419 h 369094"/>
                <a:gd name="connsiteX11" fmla="*/ 597694 w 1478756"/>
                <a:gd name="connsiteY11" fmla="*/ 290513 h 369094"/>
                <a:gd name="connsiteX12" fmla="*/ 671513 w 1478756"/>
                <a:gd name="connsiteY12" fmla="*/ 285750 h 369094"/>
                <a:gd name="connsiteX13" fmla="*/ 828675 w 1478756"/>
                <a:gd name="connsiteY13" fmla="*/ 266700 h 369094"/>
                <a:gd name="connsiteX14" fmla="*/ 978694 w 1478756"/>
                <a:gd name="connsiteY14" fmla="*/ 252413 h 369094"/>
                <a:gd name="connsiteX15" fmla="*/ 1145381 w 1478756"/>
                <a:gd name="connsiteY15" fmla="*/ 238125 h 369094"/>
                <a:gd name="connsiteX16" fmla="*/ 1307306 w 1478756"/>
                <a:gd name="connsiteY16" fmla="*/ 226219 h 369094"/>
                <a:gd name="connsiteX17" fmla="*/ 1373981 w 1478756"/>
                <a:gd name="connsiteY17" fmla="*/ 219075 h 369094"/>
                <a:gd name="connsiteX18" fmla="*/ 1402556 w 1478756"/>
                <a:gd name="connsiteY18" fmla="*/ 211931 h 369094"/>
                <a:gd name="connsiteX19" fmla="*/ 1443038 w 1478756"/>
                <a:gd name="connsiteY19" fmla="*/ 197644 h 369094"/>
                <a:gd name="connsiteX20" fmla="*/ 1464469 w 1478756"/>
                <a:gd name="connsiteY20" fmla="*/ 185738 h 369094"/>
                <a:gd name="connsiteX21" fmla="*/ 1476375 w 1478756"/>
                <a:gd name="connsiteY21" fmla="*/ 171450 h 369094"/>
                <a:gd name="connsiteX22" fmla="*/ 1478756 w 1478756"/>
                <a:gd name="connsiteY22" fmla="*/ 161925 h 369094"/>
                <a:gd name="connsiteX23" fmla="*/ 1476375 w 1478756"/>
                <a:gd name="connsiteY23" fmla="*/ 152400 h 369094"/>
                <a:gd name="connsiteX24" fmla="*/ 1469231 w 1478756"/>
                <a:gd name="connsiteY24" fmla="*/ 133350 h 369094"/>
                <a:gd name="connsiteX25" fmla="*/ 1454944 w 1478756"/>
                <a:gd name="connsiteY25" fmla="*/ 119063 h 369094"/>
                <a:gd name="connsiteX26" fmla="*/ 1404938 w 1478756"/>
                <a:gd name="connsiteY26" fmla="*/ 83344 h 369094"/>
                <a:gd name="connsiteX27" fmla="*/ 1371600 w 1478756"/>
                <a:gd name="connsiteY27" fmla="*/ 66675 h 369094"/>
                <a:gd name="connsiteX28" fmla="*/ 1312069 w 1478756"/>
                <a:gd name="connsiteY28" fmla="*/ 47625 h 369094"/>
                <a:gd name="connsiteX29" fmla="*/ 1231106 w 1478756"/>
                <a:gd name="connsiteY29" fmla="*/ 26194 h 369094"/>
                <a:gd name="connsiteX30" fmla="*/ 1143000 w 1478756"/>
                <a:gd name="connsiteY30" fmla="*/ 7144 h 369094"/>
                <a:gd name="connsiteX31" fmla="*/ 1104900 w 1478756"/>
                <a:gd name="connsiteY31" fmla="*/ 0 h 369094"/>
                <a:gd name="connsiteX32" fmla="*/ 1095375 w 1478756"/>
                <a:gd name="connsiteY32" fmla="*/ 0 h 369094"/>
                <a:gd name="connsiteX33" fmla="*/ 1069181 w 1478756"/>
                <a:gd name="connsiteY33" fmla="*/ 14288 h 369094"/>
                <a:gd name="connsiteX34" fmla="*/ 995363 w 1478756"/>
                <a:gd name="connsiteY34" fmla="*/ 59531 h 369094"/>
                <a:gd name="connsiteX35" fmla="*/ 978694 w 1478756"/>
                <a:gd name="connsiteY35" fmla="*/ 66675 h 369094"/>
                <a:gd name="connsiteX36" fmla="*/ 873919 w 1478756"/>
                <a:gd name="connsiteY36" fmla="*/ 80963 h 369094"/>
                <a:gd name="connsiteX37" fmla="*/ 633413 w 1478756"/>
                <a:gd name="connsiteY37" fmla="*/ 1143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8756" h="369094">
                  <a:moveTo>
                    <a:pt x="633413" y="114300"/>
                  </a:moveTo>
                  <a:lnTo>
                    <a:pt x="452438" y="140494"/>
                  </a:lnTo>
                  <a:lnTo>
                    <a:pt x="276225" y="166688"/>
                  </a:lnTo>
                  <a:lnTo>
                    <a:pt x="145256" y="185738"/>
                  </a:lnTo>
                  <a:lnTo>
                    <a:pt x="0" y="209550"/>
                  </a:lnTo>
                  <a:lnTo>
                    <a:pt x="69056" y="369094"/>
                  </a:lnTo>
                  <a:lnTo>
                    <a:pt x="171450" y="347663"/>
                  </a:lnTo>
                  <a:lnTo>
                    <a:pt x="235744" y="333375"/>
                  </a:lnTo>
                  <a:lnTo>
                    <a:pt x="300038" y="321469"/>
                  </a:lnTo>
                  <a:lnTo>
                    <a:pt x="392906" y="309563"/>
                  </a:lnTo>
                  <a:lnTo>
                    <a:pt x="464344" y="302419"/>
                  </a:lnTo>
                  <a:lnTo>
                    <a:pt x="597694" y="290513"/>
                  </a:lnTo>
                  <a:lnTo>
                    <a:pt x="671513" y="285750"/>
                  </a:lnTo>
                  <a:lnTo>
                    <a:pt x="828675" y="266700"/>
                  </a:lnTo>
                  <a:lnTo>
                    <a:pt x="978694" y="252413"/>
                  </a:lnTo>
                  <a:lnTo>
                    <a:pt x="1145381" y="238125"/>
                  </a:lnTo>
                  <a:lnTo>
                    <a:pt x="1307306" y="226219"/>
                  </a:lnTo>
                  <a:lnTo>
                    <a:pt x="1373981" y="219075"/>
                  </a:lnTo>
                  <a:lnTo>
                    <a:pt x="1402556" y="211931"/>
                  </a:lnTo>
                  <a:lnTo>
                    <a:pt x="1443038" y="197644"/>
                  </a:lnTo>
                  <a:lnTo>
                    <a:pt x="1464469" y="185738"/>
                  </a:lnTo>
                  <a:lnTo>
                    <a:pt x="1476375" y="171450"/>
                  </a:lnTo>
                  <a:lnTo>
                    <a:pt x="1478756" y="161925"/>
                  </a:lnTo>
                  <a:lnTo>
                    <a:pt x="1476375" y="152400"/>
                  </a:lnTo>
                  <a:lnTo>
                    <a:pt x="1469231" y="133350"/>
                  </a:lnTo>
                  <a:lnTo>
                    <a:pt x="1454944" y="119063"/>
                  </a:lnTo>
                  <a:lnTo>
                    <a:pt x="1404938" y="83344"/>
                  </a:lnTo>
                  <a:lnTo>
                    <a:pt x="1371600" y="66675"/>
                  </a:lnTo>
                  <a:lnTo>
                    <a:pt x="1312069" y="47625"/>
                  </a:lnTo>
                  <a:lnTo>
                    <a:pt x="1231106" y="26194"/>
                  </a:lnTo>
                  <a:lnTo>
                    <a:pt x="1143000" y="7144"/>
                  </a:lnTo>
                  <a:lnTo>
                    <a:pt x="1104900" y="0"/>
                  </a:lnTo>
                  <a:lnTo>
                    <a:pt x="1095375" y="0"/>
                  </a:lnTo>
                  <a:lnTo>
                    <a:pt x="1069181" y="14288"/>
                  </a:lnTo>
                  <a:lnTo>
                    <a:pt x="995363" y="59531"/>
                  </a:lnTo>
                  <a:lnTo>
                    <a:pt x="978694" y="66675"/>
                  </a:lnTo>
                  <a:lnTo>
                    <a:pt x="873919" y="80963"/>
                  </a:lnTo>
                  <a:lnTo>
                    <a:pt x="633413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5">
              <a:extLst>
                <a:ext uri="{FF2B5EF4-FFF2-40B4-BE49-F238E27FC236}">
                  <a16:creationId xmlns:a16="http://schemas.microsoft.com/office/drawing/2014/main" id="{87361CAE-2BD8-43D4-BA11-62FF932FA8CC}"/>
                </a:ext>
              </a:extLst>
            </p:cNvPr>
            <p:cNvSpPr/>
            <p:nvPr/>
          </p:nvSpPr>
          <p:spPr>
            <a:xfrm>
              <a:off x="4567238" y="3630613"/>
              <a:ext cx="203200" cy="560387"/>
            </a:xfrm>
            <a:custGeom>
              <a:avLst/>
              <a:gdLst>
                <a:gd name="connsiteX0" fmla="*/ 0 w 202406"/>
                <a:gd name="connsiteY0" fmla="*/ 223838 h 559594"/>
                <a:gd name="connsiteX1" fmla="*/ 0 w 202406"/>
                <a:gd name="connsiteY1" fmla="*/ 7144 h 559594"/>
                <a:gd name="connsiteX2" fmla="*/ 202406 w 202406"/>
                <a:gd name="connsiteY2" fmla="*/ 0 h 559594"/>
                <a:gd name="connsiteX3" fmla="*/ 190500 w 202406"/>
                <a:gd name="connsiteY3" fmla="*/ 133350 h 559594"/>
                <a:gd name="connsiteX4" fmla="*/ 171450 w 202406"/>
                <a:gd name="connsiteY4" fmla="*/ 309563 h 559594"/>
                <a:gd name="connsiteX5" fmla="*/ 150018 w 202406"/>
                <a:gd name="connsiteY5" fmla="*/ 538163 h 559594"/>
                <a:gd name="connsiteX6" fmla="*/ 0 w 202406"/>
                <a:gd name="connsiteY6" fmla="*/ 559594 h 559594"/>
                <a:gd name="connsiteX7" fmla="*/ 0 w 202406"/>
                <a:gd name="connsiteY7" fmla="*/ 223838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406" h="559594">
                  <a:moveTo>
                    <a:pt x="0" y="223838"/>
                  </a:moveTo>
                  <a:lnTo>
                    <a:pt x="0" y="7144"/>
                  </a:lnTo>
                  <a:lnTo>
                    <a:pt x="202406" y="0"/>
                  </a:lnTo>
                  <a:lnTo>
                    <a:pt x="190500" y="133350"/>
                  </a:lnTo>
                  <a:lnTo>
                    <a:pt x="171450" y="309563"/>
                  </a:lnTo>
                  <a:lnTo>
                    <a:pt x="150018" y="538163"/>
                  </a:lnTo>
                  <a:lnTo>
                    <a:pt x="0" y="559594"/>
                  </a:lnTo>
                  <a:lnTo>
                    <a:pt x="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6">
              <a:extLst>
                <a:ext uri="{FF2B5EF4-FFF2-40B4-BE49-F238E27FC236}">
                  <a16:creationId xmlns:a16="http://schemas.microsoft.com/office/drawing/2014/main" id="{B6FE0C86-694D-4F29-BE86-850670708A12}"/>
                </a:ext>
              </a:extLst>
            </p:cNvPr>
            <p:cNvSpPr/>
            <p:nvPr/>
          </p:nvSpPr>
          <p:spPr>
            <a:xfrm>
              <a:off x="3990975" y="3989388"/>
              <a:ext cx="1509713" cy="825500"/>
            </a:xfrm>
            <a:custGeom>
              <a:avLst/>
              <a:gdLst>
                <a:gd name="connsiteX0" fmla="*/ 976313 w 1509713"/>
                <a:gd name="connsiteY0" fmla="*/ 216694 h 826294"/>
                <a:gd name="connsiteX1" fmla="*/ 873919 w 1509713"/>
                <a:gd name="connsiteY1" fmla="*/ 228600 h 826294"/>
                <a:gd name="connsiteX2" fmla="*/ 783431 w 1509713"/>
                <a:gd name="connsiteY2" fmla="*/ 240506 h 826294"/>
                <a:gd name="connsiteX3" fmla="*/ 664369 w 1509713"/>
                <a:gd name="connsiteY3" fmla="*/ 261937 h 826294"/>
                <a:gd name="connsiteX4" fmla="*/ 514350 w 1509713"/>
                <a:gd name="connsiteY4" fmla="*/ 288131 h 826294"/>
                <a:gd name="connsiteX5" fmla="*/ 352425 w 1509713"/>
                <a:gd name="connsiteY5" fmla="*/ 319087 h 826294"/>
                <a:gd name="connsiteX6" fmla="*/ 209550 w 1509713"/>
                <a:gd name="connsiteY6" fmla="*/ 347662 h 826294"/>
                <a:gd name="connsiteX7" fmla="*/ 85725 w 1509713"/>
                <a:gd name="connsiteY7" fmla="*/ 373856 h 826294"/>
                <a:gd name="connsiteX8" fmla="*/ 0 w 1509713"/>
                <a:gd name="connsiteY8" fmla="*/ 392906 h 826294"/>
                <a:gd name="connsiteX9" fmla="*/ 0 w 1509713"/>
                <a:gd name="connsiteY9" fmla="*/ 254794 h 826294"/>
                <a:gd name="connsiteX10" fmla="*/ 154781 w 1509713"/>
                <a:gd name="connsiteY10" fmla="*/ 221456 h 826294"/>
                <a:gd name="connsiteX11" fmla="*/ 292894 w 1509713"/>
                <a:gd name="connsiteY11" fmla="*/ 190500 h 826294"/>
                <a:gd name="connsiteX12" fmla="*/ 411956 w 1509713"/>
                <a:gd name="connsiteY12" fmla="*/ 164306 h 826294"/>
                <a:gd name="connsiteX13" fmla="*/ 528638 w 1509713"/>
                <a:gd name="connsiteY13" fmla="*/ 140494 h 826294"/>
                <a:gd name="connsiteX14" fmla="*/ 597694 w 1509713"/>
                <a:gd name="connsiteY14" fmla="*/ 128587 h 826294"/>
                <a:gd name="connsiteX15" fmla="*/ 721519 w 1509713"/>
                <a:gd name="connsiteY15" fmla="*/ 111919 h 826294"/>
                <a:gd name="connsiteX16" fmla="*/ 900113 w 1509713"/>
                <a:gd name="connsiteY16" fmla="*/ 76200 h 826294"/>
                <a:gd name="connsiteX17" fmla="*/ 1045369 w 1509713"/>
                <a:gd name="connsiteY17" fmla="*/ 47625 h 826294"/>
                <a:gd name="connsiteX18" fmla="*/ 1200150 w 1509713"/>
                <a:gd name="connsiteY18" fmla="*/ 16669 h 826294"/>
                <a:gd name="connsiteX19" fmla="*/ 1283494 w 1509713"/>
                <a:gd name="connsiteY19" fmla="*/ 0 h 826294"/>
                <a:gd name="connsiteX20" fmla="*/ 1290638 w 1509713"/>
                <a:gd name="connsiteY20" fmla="*/ 0 h 826294"/>
                <a:gd name="connsiteX21" fmla="*/ 1307306 w 1509713"/>
                <a:gd name="connsiteY21" fmla="*/ 4762 h 826294"/>
                <a:gd name="connsiteX22" fmla="*/ 1354931 w 1509713"/>
                <a:gd name="connsiteY22" fmla="*/ 26194 h 826294"/>
                <a:gd name="connsiteX23" fmla="*/ 1393031 w 1509713"/>
                <a:gd name="connsiteY23" fmla="*/ 47625 h 826294"/>
                <a:gd name="connsiteX24" fmla="*/ 1426369 w 1509713"/>
                <a:gd name="connsiteY24" fmla="*/ 73819 h 826294"/>
                <a:gd name="connsiteX25" fmla="*/ 1452563 w 1509713"/>
                <a:gd name="connsiteY25" fmla="*/ 97631 h 826294"/>
                <a:gd name="connsiteX26" fmla="*/ 1483519 w 1509713"/>
                <a:gd name="connsiteY26" fmla="*/ 133350 h 826294"/>
                <a:gd name="connsiteX27" fmla="*/ 1504950 w 1509713"/>
                <a:gd name="connsiteY27" fmla="*/ 161925 h 826294"/>
                <a:gd name="connsiteX28" fmla="*/ 1509713 w 1509713"/>
                <a:gd name="connsiteY28" fmla="*/ 169069 h 826294"/>
                <a:gd name="connsiteX29" fmla="*/ 1509713 w 1509713"/>
                <a:gd name="connsiteY29" fmla="*/ 176212 h 826294"/>
                <a:gd name="connsiteX30" fmla="*/ 1502569 w 1509713"/>
                <a:gd name="connsiteY30" fmla="*/ 197644 h 826294"/>
                <a:gd name="connsiteX31" fmla="*/ 1462088 w 1509713"/>
                <a:gd name="connsiteY31" fmla="*/ 283369 h 826294"/>
                <a:gd name="connsiteX32" fmla="*/ 1393031 w 1509713"/>
                <a:gd name="connsiteY32" fmla="*/ 423862 h 826294"/>
                <a:gd name="connsiteX33" fmla="*/ 1314450 w 1509713"/>
                <a:gd name="connsiteY33" fmla="*/ 588169 h 826294"/>
                <a:gd name="connsiteX34" fmla="*/ 1247775 w 1509713"/>
                <a:gd name="connsiteY34" fmla="*/ 726281 h 826294"/>
                <a:gd name="connsiteX35" fmla="*/ 1219200 w 1509713"/>
                <a:gd name="connsiteY35" fmla="*/ 785812 h 826294"/>
                <a:gd name="connsiteX36" fmla="*/ 1207294 w 1509713"/>
                <a:gd name="connsiteY36" fmla="*/ 802481 h 826294"/>
                <a:gd name="connsiteX37" fmla="*/ 1190625 w 1509713"/>
                <a:gd name="connsiteY37" fmla="*/ 814387 h 826294"/>
                <a:gd name="connsiteX38" fmla="*/ 1166813 w 1509713"/>
                <a:gd name="connsiteY38" fmla="*/ 823912 h 826294"/>
                <a:gd name="connsiteX39" fmla="*/ 1143000 w 1509713"/>
                <a:gd name="connsiteY39" fmla="*/ 826294 h 826294"/>
                <a:gd name="connsiteX40" fmla="*/ 1102519 w 1509713"/>
                <a:gd name="connsiteY40" fmla="*/ 819150 h 826294"/>
                <a:gd name="connsiteX41" fmla="*/ 1071563 w 1509713"/>
                <a:gd name="connsiteY41" fmla="*/ 804862 h 826294"/>
                <a:gd name="connsiteX42" fmla="*/ 1107281 w 1509713"/>
                <a:gd name="connsiteY42" fmla="*/ 647700 h 826294"/>
                <a:gd name="connsiteX43" fmla="*/ 1140619 w 1509713"/>
                <a:gd name="connsiteY43" fmla="*/ 500062 h 826294"/>
                <a:gd name="connsiteX44" fmla="*/ 1178719 w 1509713"/>
                <a:gd name="connsiteY44" fmla="*/ 335756 h 826294"/>
                <a:gd name="connsiteX45" fmla="*/ 1195388 w 1509713"/>
                <a:gd name="connsiteY45" fmla="*/ 257175 h 826294"/>
                <a:gd name="connsiteX46" fmla="*/ 1195388 w 1509713"/>
                <a:gd name="connsiteY46" fmla="*/ 242887 h 826294"/>
                <a:gd name="connsiteX47" fmla="*/ 1183481 w 1509713"/>
                <a:gd name="connsiteY47" fmla="*/ 228600 h 826294"/>
                <a:gd name="connsiteX48" fmla="*/ 1162050 w 1509713"/>
                <a:gd name="connsiteY48" fmla="*/ 211931 h 826294"/>
                <a:gd name="connsiteX49" fmla="*/ 1140619 w 1509713"/>
                <a:gd name="connsiteY49" fmla="*/ 202406 h 826294"/>
                <a:gd name="connsiteX50" fmla="*/ 1128713 w 1509713"/>
                <a:gd name="connsiteY50" fmla="*/ 202406 h 826294"/>
                <a:gd name="connsiteX51" fmla="*/ 976313 w 1509713"/>
                <a:gd name="connsiteY51" fmla="*/ 2166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826294">
                  <a:moveTo>
                    <a:pt x="976313" y="216694"/>
                  </a:moveTo>
                  <a:lnTo>
                    <a:pt x="873919" y="228600"/>
                  </a:lnTo>
                  <a:lnTo>
                    <a:pt x="783431" y="240506"/>
                  </a:lnTo>
                  <a:lnTo>
                    <a:pt x="664369" y="261937"/>
                  </a:lnTo>
                  <a:lnTo>
                    <a:pt x="514350" y="288131"/>
                  </a:lnTo>
                  <a:lnTo>
                    <a:pt x="352425" y="319087"/>
                  </a:lnTo>
                  <a:lnTo>
                    <a:pt x="209550" y="347662"/>
                  </a:lnTo>
                  <a:lnTo>
                    <a:pt x="85725" y="373856"/>
                  </a:lnTo>
                  <a:lnTo>
                    <a:pt x="0" y="392906"/>
                  </a:lnTo>
                  <a:lnTo>
                    <a:pt x="0" y="254794"/>
                  </a:lnTo>
                  <a:lnTo>
                    <a:pt x="154781" y="221456"/>
                  </a:lnTo>
                  <a:lnTo>
                    <a:pt x="292894" y="190500"/>
                  </a:lnTo>
                  <a:lnTo>
                    <a:pt x="411956" y="164306"/>
                  </a:lnTo>
                  <a:lnTo>
                    <a:pt x="528638" y="140494"/>
                  </a:lnTo>
                  <a:lnTo>
                    <a:pt x="597694" y="128587"/>
                  </a:lnTo>
                  <a:lnTo>
                    <a:pt x="721519" y="111919"/>
                  </a:lnTo>
                  <a:lnTo>
                    <a:pt x="900113" y="76200"/>
                  </a:lnTo>
                  <a:lnTo>
                    <a:pt x="1045369" y="47625"/>
                  </a:lnTo>
                  <a:lnTo>
                    <a:pt x="1200150" y="16669"/>
                  </a:lnTo>
                  <a:lnTo>
                    <a:pt x="1283494" y="0"/>
                  </a:lnTo>
                  <a:lnTo>
                    <a:pt x="1290638" y="0"/>
                  </a:lnTo>
                  <a:lnTo>
                    <a:pt x="1307306" y="4762"/>
                  </a:lnTo>
                  <a:lnTo>
                    <a:pt x="1354931" y="26194"/>
                  </a:lnTo>
                  <a:lnTo>
                    <a:pt x="1393031" y="47625"/>
                  </a:lnTo>
                  <a:lnTo>
                    <a:pt x="1426369" y="73819"/>
                  </a:lnTo>
                  <a:lnTo>
                    <a:pt x="1452563" y="97631"/>
                  </a:lnTo>
                  <a:lnTo>
                    <a:pt x="1483519" y="133350"/>
                  </a:lnTo>
                  <a:lnTo>
                    <a:pt x="1504950" y="161925"/>
                  </a:lnTo>
                  <a:lnTo>
                    <a:pt x="1509713" y="169069"/>
                  </a:lnTo>
                  <a:lnTo>
                    <a:pt x="1509713" y="176212"/>
                  </a:lnTo>
                  <a:lnTo>
                    <a:pt x="1502569" y="197644"/>
                  </a:lnTo>
                  <a:lnTo>
                    <a:pt x="1462088" y="283369"/>
                  </a:lnTo>
                  <a:lnTo>
                    <a:pt x="1393031" y="423862"/>
                  </a:lnTo>
                  <a:lnTo>
                    <a:pt x="1314450" y="588169"/>
                  </a:lnTo>
                  <a:lnTo>
                    <a:pt x="1247775" y="726281"/>
                  </a:lnTo>
                  <a:lnTo>
                    <a:pt x="1219200" y="785812"/>
                  </a:lnTo>
                  <a:lnTo>
                    <a:pt x="1207294" y="802481"/>
                  </a:lnTo>
                  <a:lnTo>
                    <a:pt x="1190625" y="814387"/>
                  </a:lnTo>
                  <a:lnTo>
                    <a:pt x="1166813" y="823912"/>
                  </a:lnTo>
                  <a:lnTo>
                    <a:pt x="1143000" y="826294"/>
                  </a:lnTo>
                  <a:lnTo>
                    <a:pt x="1102519" y="819150"/>
                  </a:lnTo>
                  <a:lnTo>
                    <a:pt x="1071563" y="804862"/>
                  </a:lnTo>
                  <a:lnTo>
                    <a:pt x="1107281" y="647700"/>
                  </a:lnTo>
                  <a:lnTo>
                    <a:pt x="1140619" y="500062"/>
                  </a:lnTo>
                  <a:lnTo>
                    <a:pt x="1178719" y="335756"/>
                  </a:lnTo>
                  <a:lnTo>
                    <a:pt x="1195388" y="257175"/>
                  </a:lnTo>
                  <a:lnTo>
                    <a:pt x="1195388" y="242887"/>
                  </a:lnTo>
                  <a:lnTo>
                    <a:pt x="1183481" y="228600"/>
                  </a:lnTo>
                  <a:lnTo>
                    <a:pt x="1162050" y="211931"/>
                  </a:lnTo>
                  <a:lnTo>
                    <a:pt x="1140619" y="202406"/>
                  </a:lnTo>
                  <a:lnTo>
                    <a:pt x="1128713" y="202406"/>
                  </a:lnTo>
                  <a:lnTo>
                    <a:pt x="97631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7">
              <a:extLst>
                <a:ext uri="{FF2B5EF4-FFF2-40B4-BE49-F238E27FC236}">
                  <a16:creationId xmlns:a16="http://schemas.microsoft.com/office/drawing/2014/main" id="{E1E16B0A-42A2-4942-95CD-8503539D24CF}"/>
                </a:ext>
              </a:extLst>
            </p:cNvPr>
            <p:cNvSpPr/>
            <p:nvPr/>
          </p:nvSpPr>
          <p:spPr>
            <a:xfrm>
              <a:off x="3973513" y="4614863"/>
              <a:ext cx="1196975" cy="346075"/>
            </a:xfrm>
            <a:custGeom>
              <a:avLst/>
              <a:gdLst>
                <a:gd name="connsiteX0" fmla="*/ 945357 w 1195388"/>
                <a:gd name="connsiteY0" fmla="*/ 7143 h 345281"/>
                <a:gd name="connsiteX1" fmla="*/ 831057 w 1195388"/>
                <a:gd name="connsiteY1" fmla="*/ 19050 h 345281"/>
                <a:gd name="connsiteX2" fmla="*/ 747713 w 1195388"/>
                <a:gd name="connsiteY2" fmla="*/ 28575 h 345281"/>
                <a:gd name="connsiteX3" fmla="*/ 619125 w 1195388"/>
                <a:gd name="connsiteY3" fmla="*/ 47625 h 345281"/>
                <a:gd name="connsiteX4" fmla="*/ 476250 w 1195388"/>
                <a:gd name="connsiteY4" fmla="*/ 71437 h 345281"/>
                <a:gd name="connsiteX5" fmla="*/ 309563 w 1195388"/>
                <a:gd name="connsiteY5" fmla="*/ 104775 h 345281"/>
                <a:gd name="connsiteX6" fmla="*/ 130969 w 1195388"/>
                <a:gd name="connsiteY6" fmla="*/ 142875 h 345281"/>
                <a:gd name="connsiteX7" fmla="*/ 0 w 1195388"/>
                <a:gd name="connsiteY7" fmla="*/ 173831 h 345281"/>
                <a:gd name="connsiteX8" fmla="*/ 14288 w 1195388"/>
                <a:gd name="connsiteY8" fmla="*/ 345281 h 345281"/>
                <a:gd name="connsiteX9" fmla="*/ 180975 w 1195388"/>
                <a:gd name="connsiteY9" fmla="*/ 307181 h 345281"/>
                <a:gd name="connsiteX10" fmla="*/ 311944 w 1195388"/>
                <a:gd name="connsiteY10" fmla="*/ 278606 h 345281"/>
                <a:gd name="connsiteX11" fmla="*/ 450057 w 1195388"/>
                <a:gd name="connsiteY11" fmla="*/ 247650 h 345281"/>
                <a:gd name="connsiteX12" fmla="*/ 547688 w 1195388"/>
                <a:gd name="connsiteY12" fmla="*/ 228600 h 345281"/>
                <a:gd name="connsiteX13" fmla="*/ 614363 w 1195388"/>
                <a:gd name="connsiteY13" fmla="*/ 216693 h 345281"/>
                <a:gd name="connsiteX14" fmla="*/ 764382 w 1195388"/>
                <a:gd name="connsiteY14" fmla="*/ 180975 h 345281"/>
                <a:gd name="connsiteX15" fmla="*/ 902494 w 1195388"/>
                <a:gd name="connsiteY15" fmla="*/ 161925 h 345281"/>
                <a:gd name="connsiteX16" fmla="*/ 1009650 w 1195388"/>
                <a:gd name="connsiteY16" fmla="*/ 154781 h 345281"/>
                <a:gd name="connsiteX17" fmla="*/ 1038225 w 1195388"/>
                <a:gd name="connsiteY17" fmla="*/ 154781 h 345281"/>
                <a:gd name="connsiteX18" fmla="*/ 1066800 w 1195388"/>
                <a:gd name="connsiteY18" fmla="*/ 169068 h 345281"/>
                <a:gd name="connsiteX19" fmla="*/ 1085850 w 1195388"/>
                <a:gd name="connsiteY19" fmla="*/ 178593 h 345281"/>
                <a:gd name="connsiteX20" fmla="*/ 1126332 w 1195388"/>
                <a:gd name="connsiteY20" fmla="*/ 195262 h 345281"/>
                <a:gd name="connsiteX21" fmla="*/ 1159669 w 1195388"/>
                <a:gd name="connsiteY21" fmla="*/ 197643 h 345281"/>
                <a:gd name="connsiteX22" fmla="*/ 1195388 w 1195388"/>
                <a:gd name="connsiteY22" fmla="*/ 188118 h 345281"/>
                <a:gd name="connsiteX23" fmla="*/ 1193007 w 1195388"/>
                <a:gd name="connsiteY23" fmla="*/ 0 h 345281"/>
                <a:gd name="connsiteX24" fmla="*/ 1076325 w 1195388"/>
                <a:gd name="connsiteY24" fmla="*/ 0 h 345281"/>
                <a:gd name="connsiteX25" fmla="*/ 945357 w 1195388"/>
                <a:gd name="connsiteY25" fmla="*/ 714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95388" h="345281">
                  <a:moveTo>
                    <a:pt x="945357" y="7143"/>
                  </a:moveTo>
                  <a:lnTo>
                    <a:pt x="831057" y="19050"/>
                  </a:lnTo>
                  <a:lnTo>
                    <a:pt x="747713" y="28575"/>
                  </a:lnTo>
                  <a:lnTo>
                    <a:pt x="619125" y="47625"/>
                  </a:lnTo>
                  <a:lnTo>
                    <a:pt x="476250" y="71437"/>
                  </a:lnTo>
                  <a:lnTo>
                    <a:pt x="309563" y="104775"/>
                  </a:lnTo>
                  <a:lnTo>
                    <a:pt x="130969" y="142875"/>
                  </a:lnTo>
                  <a:lnTo>
                    <a:pt x="0" y="173831"/>
                  </a:lnTo>
                  <a:lnTo>
                    <a:pt x="14288" y="345281"/>
                  </a:lnTo>
                  <a:lnTo>
                    <a:pt x="180975" y="307181"/>
                  </a:lnTo>
                  <a:lnTo>
                    <a:pt x="311944" y="278606"/>
                  </a:lnTo>
                  <a:lnTo>
                    <a:pt x="450057" y="247650"/>
                  </a:lnTo>
                  <a:lnTo>
                    <a:pt x="547688" y="228600"/>
                  </a:lnTo>
                  <a:lnTo>
                    <a:pt x="614363" y="216693"/>
                  </a:lnTo>
                  <a:lnTo>
                    <a:pt x="764382" y="180975"/>
                  </a:lnTo>
                  <a:lnTo>
                    <a:pt x="902494" y="161925"/>
                  </a:lnTo>
                  <a:lnTo>
                    <a:pt x="1009650" y="154781"/>
                  </a:lnTo>
                  <a:lnTo>
                    <a:pt x="1038225" y="154781"/>
                  </a:lnTo>
                  <a:lnTo>
                    <a:pt x="1066800" y="169068"/>
                  </a:lnTo>
                  <a:lnTo>
                    <a:pt x="1085850" y="178593"/>
                  </a:lnTo>
                  <a:lnTo>
                    <a:pt x="1126332" y="195262"/>
                  </a:lnTo>
                  <a:lnTo>
                    <a:pt x="1159669" y="197643"/>
                  </a:lnTo>
                  <a:lnTo>
                    <a:pt x="1195388" y="188118"/>
                  </a:lnTo>
                  <a:cubicBezTo>
                    <a:pt x="1194594" y="125412"/>
                    <a:pt x="1193801" y="62706"/>
                    <a:pt x="1193007" y="0"/>
                  </a:cubicBezTo>
                  <a:lnTo>
                    <a:pt x="1076325" y="0"/>
                  </a:lnTo>
                  <a:lnTo>
                    <a:pt x="945357" y="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8">
              <a:extLst>
                <a:ext uri="{FF2B5EF4-FFF2-40B4-BE49-F238E27FC236}">
                  <a16:creationId xmlns:a16="http://schemas.microsoft.com/office/drawing/2014/main" id="{B81A42ED-05FC-4259-AC64-FEDDCE8B5716}"/>
                </a:ext>
              </a:extLst>
            </p:cNvPr>
            <p:cNvSpPr/>
            <p:nvPr/>
          </p:nvSpPr>
          <p:spPr>
            <a:xfrm>
              <a:off x="4560888" y="4743450"/>
              <a:ext cx="211137" cy="665163"/>
            </a:xfrm>
            <a:custGeom>
              <a:avLst/>
              <a:gdLst>
                <a:gd name="connsiteX0" fmla="*/ 183356 w 211931"/>
                <a:gd name="connsiteY0" fmla="*/ 238125 h 664369"/>
                <a:gd name="connsiteX1" fmla="*/ 202406 w 211931"/>
                <a:gd name="connsiteY1" fmla="*/ 88106 h 664369"/>
                <a:gd name="connsiteX2" fmla="*/ 211931 w 211931"/>
                <a:gd name="connsiteY2" fmla="*/ 0 h 664369"/>
                <a:gd name="connsiteX3" fmla="*/ 0 w 211931"/>
                <a:gd name="connsiteY3" fmla="*/ 38100 h 664369"/>
                <a:gd name="connsiteX4" fmla="*/ 7144 w 211931"/>
                <a:gd name="connsiteY4" fmla="*/ 183356 h 664369"/>
                <a:gd name="connsiteX5" fmla="*/ 7144 w 211931"/>
                <a:gd name="connsiteY5" fmla="*/ 440531 h 664369"/>
                <a:gd name="connsiteX6" fmla="*/ 7144 w 211931"/>
                <a:gd name="connsiteY6" fmla="*/ 664369 h 664369"/>
                <a:gd name="connsiteX7" fmla="*/ 126206 w 211931"/>
                <a:gd name="connsiteY7" fmla="*/ 645319 h 664369"/>
                <a:gd name="connsiteX8" fmla="*/ 147637 w 211931"/>
                <a:gd name="connsiteY8" fmla="*/ 485775 h 664369"/>
                <a:gd name="connsiteX9" fmla="*/ 183356 w 211931"/>
                <a:gd name="connsiteY9" fmla="*/ 2381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31" h="664369">
                  <a:moveTo>
                    <a:pt x="183356" y="238125"/>
                  </a:moveTo>
                  <a:lnTo>
                    <a:pt x="202406" y="88106"/>
                  </a:lnTo>
                  <a:lnTo>
                    <a:pt x="211931" y="0"/>
                  </a:lnTo>
                  <a:lnTo>
                    <a:pt x="0" y="38100"/>
                  </a:lnTo>
                  <a:lnTo>
                    <a:pt x="7144" y="183356"/>
                  </a:lnTo>
                  <a:lnTo>
                    <a:pt x="7144" y="440531"/>
                  </a:lnTo>
                  <a:lnTo>
                    <a:pt x="7144" y="664369"/>
                  </a:lnTo>
                  <a:lnTo>
                    <a:pt x="126206" y="645319"/>
                  </a:lnTo>
                  <a:lnTo>
                    <a:pt x="147637" y="485775"/>
                  </a:lnTo>
                  <a:lnTo>
                    <a:pt x="1833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9">
              <a:extLst>
                <a:ext uri="{FF2B5EF4-FFF2-40B4-BE49-F238E27FC236}">
                  <a16:creationId xmlns:a16="http://schemas.microsoft.com/office/drawing/2014/main" id="{A2DF5A1E-DD29-48E7-865F-1B889A9890D5}"/>
                </a:ext>
              </a:extLst>
            </p:cNvPr>
            <p:cNvSpPr/>
            <p:nvPr/>
          </p:nvSpPr>
          <p:spPr>
            <a:xfrm>
              <a:off x="3948113" y="5191125"/>
              <a:ext cx="1539875" cy="420688"/>
            </a:xfrm>
            <a:custGeom>
              <a:avLst/>
              <a:gdLst>
                <a:gd name="connsiteX0" fmla="*/ 1092993 w 1540668"/>
                <a:gd name="connsiteY0" fmla="*/ 235744 h 421481"/>
                <a:gd name="connsiteX1" fmla="*/ 954881 w 1540668"/>
                <a:gd name="connsiteY1" fmla="*/ 247650 h 421481"/>
                <a:gd name="connsiteX2" fmla="*/ 866775 w 1540668"/>
                <a:gd name="connsiteY2" fmla="*/ 257175 h 421481"/>
                <a:gd name="connsiteX3" fmla="*/ 781050 w 1540668"/>
                <a:gd name="connsiteY3" fmla="*/ 269081 h 421481"/>
                <a:gd name="connsiteX4" fmla="*/ 673893 w 1540668"/>
                <a:gd name="connsiteY4" fmla="*/ 285750 h 421481"/>
                <a:gd name="connsiteX5" fmla="*/ 535781 w 1540668"/>
                <a:gd name="connsiteY5" fmla="*/ 309563 h 421481"/>
                <a:gd name="connsiteX6" fmla="*/ 454818 w 1540668"/>
                <a:gd name="connsiteY6" fmla="*/ 321469 h 421481"/>
                <a:gd name="connsiteX7" fmla="*/ 333375 w 1540668"/>
                <a:gd name="connsiteY7" fmla="*/ 342900 h 421481"/>
                <a:gd name="connsiteX8" fmla="*/ 183356 w 1540668"/>
                <a:gd name="connsiteY8" fmla="*/ 373856 h 421481"/>
                <a:gd name="connsiteX9" fmla="*/ 0 w 1540668"/>
                <a:gd name="connsiteY9" fmla="*/ 421481 h 421481"/>
                <a:gd name="connsiteX10" fmla="*/ 4762 w 1540668"/>
                <a:gd name="connsiteY10" fmla="*/ 228600 h 421481"/>
                <a:gd name="connsiteX11" fmla="*/ 157162 w 1540668"/>
                <a:gd name="connsiteY11" fmla="*/ 209550 h 421481"/>
                <a:gd name="connsiteX12" fmla="*/ 361950 w 1540668"/>
                <a:gd name="connsiteY12" fmla="*/ 176213 h 421481"/>
                <a:gd name="connsiteX13" fmla="*/ 576262 w 1540668"/>
                <a:gd name="connsiteY13" fmla="*/ 140494 h 421481"/>
                <a:gd name="connsiteX14" fmla="*/ 645318 w 1540668"/>
                <a:gd name="connsiteY14" fmla="*/ 130969 h 421481"/>
                <a:gd name="connsiteX15" fmla="*/ 735806 w 1540668"/>
                <a:gd name="connsiteY15" fmla="*/ 114300 h 421481"/>
                <a:gd name="connsiteX16" fmla="*/ 847725 w 1540668"/>
                <a:gd name="connsiteY16" fmla="*/ 92869 h 421481"/>
                <a:gd name="connsiteX17" fmla="*/ 921543 w 1540668"/>
                <a:gd name="connsiteY17" fmla="*/ 80963 h 421481"/>
                <a:gd name="connsiteX18" fmla="*/ 1002506 w 1540668"/>
                <a:gd name="connsiteY18" fmla="*/ 69056 h 421481"/>
                <a:gd name="connsiteX19" fmla="*/ 1104900 w 1540668"/>
                <a:gd name="connsiteY19" fmla="*/ 54769 h 421481"/>
                <a:gd name="connsiteX20" fmla="*/ 1195387 w 1540668"/>
                <a:gd name="connsiteY20" fmla="*/ 45244 h 421481"/>
                <a:gd name="connsiteX21" fmla="*/ 1204912 w 1540668"/>
                <a:gd name="connsiteY21" fmla="*/ 42863 h 421481"/>
                <a:gd name="connsiteX22" fmla="*/ 1245393 w 1540668"/>
                <a:gd name="connsiteY22" fmla="*/ 23813 h 421481"/>
                <a:gd name="connsiteX23" fmla="*/ 1281112 w 1540668"/>
                <a:gd name="connsiteY23" fmla="*/ 9525 h 421481"/>
                <a:gd name="connsiteX24" fmla="*/ 1326356 w 1540668"/>
                <a:gd name="connsiteY24" fmla="*/ 0 h 421481"/>
                <a:gd name="connsiteX25" fmla="*/ 1345406 w 1540668"/>
                <a:gd name="connsiteY25" fmla="*/ 2381 h 421481"/>
                <a:gd name="connsiteX26" fmla="*/ 1393031 w 1540668"/>
                <a:gd name="connsiteY26" fmla="*/ 21431 h 421481"/>
                <a:gd name="connsiteX27" fmla="*/ 1428750 w 1540668"/>
                <a:gd name="connsiteY27" fmla="*/ 40481 h 421481"/>
                <a:gd name="connsiteX28" fmla="*/ 1457325 w 1540668"/>
                <a:gd name="connsiteY28" fmla="*/ 61913 h 421481"/>
                <a:gd name="connsiteX29" fmla="*/ 1473993 w 1540668"/>
                <a:gd name="connsiteY29" fmla="*/ 76200 h 421481"/>
                <a:gd name="connsiteX30" fmla="*/ 1497806 w 1540668"/>
                <a:gd name="connsiteY30" fmla="*/ 100013 h 421481"/>
                <a:gd name="connsiteX31" fmla="*/ 1514475 w 1540668"/>
                <a:gd name="connsiteY31" fmla="*/ 119063 h 421481"/>
                <a:gd name="connsiteX32" fmla="*/ 1533525 w 1540668"/>
                <a:gd name="connsiteY32" fmla="*/ 142875 h 421481"/>
                <a:gd name="connsiteX33" fmla="*/ 1538287 w 1540668"/>
                <a:gd name="connsiteY33" fmla="*/ 159544 h 421481"/>
                <a:gd name="connsiteX34" fmla="*/ 1540668 w 1540668"/>
                <a:gd name="connsiteY34" fmla="*/ 173831 h 421481"/>
                <a:gd name="connsiteX35" fmla="*/ 1535906 w 1540668"/>
                <a:gd name="connsiteY35" fmla="*/ 188119 h 421481"/>
                <a:gd name="connsiteX36" fmla="*/ 1524000 w 1540668"/>
                <a:gd name="connsiteY36" fmla="*/ 202406 h 421481"/>
                <a:gd name="connsiteX37" fmla="*/ 1507331 w 1540668"/>
                <a:gd name="connsiteY37" fmla="*/ 214313 h 421481"/>
                <a:gd name="connsiteX38" fmla="*/ 1478756 w 1540668"/>
                <a:gd name="connsiteY38" fmla="*/ 221456 h 421481"/>
                <a:gd name="connsiteX39" fmla="*/ 1416843 w 1540668"/>
                <a:gd name="connsiteY39" fmla="*/ 223838 h 421481"/>
                <a:gd name="connsiteX40" fmla="*/ 1343025 w 1540668"/>
                <a:gd name="connsiteY40" fmla="*/ 226219 h 421481"/>
                <a:gd name="connsiteX41" fmla="*/ 1233487 w 1540668"/>
                <a:gd name="connsiteY41" fmla="*/ 228600 h 421481"/>
                <a:gd name="connsiteX42" fmla="*/ 1092993 w 1540668"/>
                <a:gd name="connsiteY42" fmla="*/ 235744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0668" h="421481">
                  <a:moveTo>
                    <a:pt x="1092993" y="235744"/>
                  </a:moveTo>
                  <a:lnTo>
                    <a:pt x="954881" y="247650"/>
                  </a:lnTo>
                  <a:lnTo>
                    <a:pt x="866775" y="257175"/>
                  </a:lnTo>
                  <a:lnTo>
                    <a:pt x="781050" y="269081"/>
                  </a:lnTo>
                  <a:lnTo>
                    <a:pt x="673893" y="285750"/>
                  </a:lnTo>
                  <a:lnTo>
                    <a:pt x="535781" y="309563"/>
                  </a:lnTo>
                  <a:lnTo>
                    <a:pt x="454818" y="321469"/>
                  </a:lnTo>
                  <a:lnTo>
                    <a:pt x="333375" y="342900"/>
                  </a:lnTo>
                  <a:lnTo>
                    <a:pt x="183356" y="373856"/>
                  </a:lnTo>
                  <a:lnTo>
                    <a:pt x="0" y="421481"/>
                  </a:lnTo>
                  <a:lnTo>
                    <a:pt x="4762" y="228600"/>
                  </a:lnTo>
                  <a:lnTo>
                    <a:pt x="157162" y="209550"/>
                  </a:lnTo>
                  <a:lnTo>
                    <a:pt x="361950" y="176213"/>
                  </a:lnTo>
                  <a:lnTo>
                    <a:pt x="576262" y="140494"/>
                  </a:lnTo>
                  <a:lnTo>
                    <a:pt x="645318" y="130969"/>
                  </a:lnTo>
                  <a:lnTo>
                    <a:pt x="735806" y="114300"/>
                  </a:lnTo>
                  <a:lnTo>
                    <a:pt x="847725" y="92869"/>
                  </a:lnTo>
                  <a:lnTo>
                    <a:pt x="921543" y="80963"/>
                  </a:lnTo>
                  <a:lnTo>
                    <a:pt x="1002506" y="69056"/>
                  </a:lnTo>
                  <a:lnTo>
                    <a:pt x="1104900" y="54769"/>
                  </a:lnTo>
                  <a:lnTo>
                    <a:pt x="1195387" y="45244"/>
                  </a:lnTo>
                  <a:lnTo>
                    <a:pt x="1204912" y="42863"/>
                  </a:lnTo>
                  <a:lnTo>
                    <a:pt x="1245393" y="23813"/>
                  </a:lnTo>
                  <a:lnTo>
                    <a:pt x="1281112" y="9525"/>
                  </a:lnTo>
                  <a:lnTo>
                    <a:pt x="1326356" y="0"/>
                  </a:lnTo>
                  <a:lnTo>
                    <a:pt x="1345406" y="2381"/>
                  </a:lnTo>
                  <a:lnTo>
                    <a:pt x="1393031" y="21431"/>
                  </a:lnTo>
                  <a:lnTo>
                    <a:pt x="1428750" y="40481"/>
                  </a:lnTo>
                  <a:lnTo>
                    <a:pt x="1457325" y="61913"/>
                  </a:lnTo>
                  <a:lnTo>
                    <a:pt x="1473993" y="76200"/>
                  </a:lnTo>
                  <a:lnTo>
                    <a:pt x="1497806" y="100013"/>
                  </a:lnTo>
                  <a:lnTo>
                    <a:pt x="1514475" y="119063"/>
                  </a:lnTo>
                  <a:lnTo>
                    <a:pt x="1533525" y="142875"/>
                  </a:lnTo>
                  <a:lnTo>
                    <a:pt x="1538287" y="159544"/>
                  </a:lnTo>
                  <a:lnTo>
                    <a:pt x="1540668" y="173831"/>
                  </a:lnTo>
                  <a:lnTo>
                    <a:pt x="1535906" y="188119"/>
                  </a:lnTo>
                  <a:lnTo>
                    <a:pt x="1524000" y="202406"/>
                  </a:lnTo>
                  <a:lnTo>
                    <a:pt x="1507331" y="214313"/>
                  </a:lnTo>
                  <a:lnTo>
                    <a:pt x="1478756" y="221456"/>
                  </a:lnTo>
                  <a:lnTo>
                    <a:pt x="1416843" y="223838"/>
                  </a:lnTo>
                  <a:lnTo>
                    <a:pt x="1343025" y="226219"/>
                  </a:lnTo>
                  <a:lnTo>
                    <a:pt x="1233487" y="228600"/>
                  </a:lnTo>
                  <a:lnTo>
                    <a:pt x="1092993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0">
              <a:extLst>
                <a:ext uri="{FF2B5EF4-FFF2-40B4-BE49-F238E27FC236}">
                  <a16:creationId xmlns:a16="http://schemas.microsoft.com/office/drawing/2014/main" id="{3F6F29D5-6FB8-4941-A006-7E8BF6281822}"/>
                </a:ext>
              </a:extLst>
            </p:cNvPr>
            <p:cNvSpPr/>
            <p:nvPr/>
          </p:nvSpPr>
          <p:spPr>
            <a:xfrm rot="16200000">
              <a:off x="4385469" y="3309144"/>
              <a:ext cx="3516313" cy="2009775"/>
            </a:xfrm>
            <a:custGeom>
              <a:avLst/>
              <a:gdLst>
                <a:gd name="connsiteX0" fmla="*/ 2800891 w 3516257"/>
                <a:gd name="connsiteY0" fmla="*/ 334607 h 2010526"/>
                <a:gd name="connsiteX1" fmla="*/ 2659548 w 3516257"/>
                <a:gd name="connsiteY1" fmla="*/ 363452 h 2010526"/>
                <a:gd name="connsiteX2" fmla="*/ 2512436 w 3516257"/>
                <a:gd name="connsiteY2" fmla="*/ 392298 h 2010526"/>
                <a:gd name="connsiteX3" fmla="*/ 2399939 w 3516257"/>
                <a:gd name="connsiteY3" fmla="*/ 415374 h 2010526"/>
                <a:gd name="connsiteX4" fmla="*/ 2273019 w 3516257"/>
                <a:gd name="connsiteY4" fmla="*/ 447104 h 2010526"/>
                <a:gd name="connsiteX5" fmla="*/ 2146100 w 3516257"/>
                <a:gd name="connsiteY5" fmla="*/ 475949 h 2010526"/>
                <a:gd name="connsiteX6" fmla="*/ 1998988 w 3516257"/>
                <a:gd name="connsiteY6" fmla="*/ 513448 h 2010526"/>
                <a:gd name="connsiteX7" fmla="*/ 1851876 w 3516257"/>
                <a:gd name="connsiteY7" fmla="*/ 550947 h 2010526"/>
                <a:gd name="connsiteX8" fmla="*/ 1698995 w 3516257"/>
                <a:gd name="connsiteY8" fmla="*/ 594216 h 2010526"/>
                <a:gd name="connsiteX9" fmla="*/ 1557653 w 3516257"/>
                <a:gd name="connsiteY9" fmla="*/ 634599 h 2010526"/>
                <a:gd name="connsiteX10" fmla="*/ 1416310 w 3516257"/>
                <a:gd name="connsiteY10" fmla="*/ 677867 h 2010526"/>
                <a:gd name="connsiteX11" fmla="*/ 1277852 w 3516257"/>
                <a:gd name="connsiteY11" fmla="*/ 724020 h 2010526"/>
                <a:gd name="connsiteX12" fmla="*/ 1182662 w 3516257"/>
                <a:gd name="connsiteY12" fmla="*/ 758634 h 2010526"/>
                <a:gd name="connsiteX13" fmla="*/ 1012474 w 3516257"/>
                <a:gd name="connsiteY13" fmla="*/ 856709 h 2010526"/>
                <a:gd name="connsiteX14" fmla="*/ 937476 w 3516257"/>
                <a:gd name="connsiteY14" fmla="*/ 897092 h 2010526"/>
                <a:gd name="connsiteX15" fmla="*/ 859594 w 3516257"/>
                <a:gd name="connsiteY15" fmla="*/ 943245 h 2010526"/>
                <a:gd name="connsiteX16" fmla="*/ 770173 w 3516257"/>
                <a:gd name="connsiteY16" fmla="*/ 1000936 h 2010526"/>
                <a:gd name="connsiteX17" fmla="*/ 674983 w 3516257"/>
                <a:gd name="connsiteY17" fmla="*/ 1067281 h 2010526"/>
                <a:gd name="connsiteX18" fmla="*/ 597100 w 3516257"/>
                <a:gd name="connsiteY18" fmla="*/ 1127856 h 2010526"/>
                <a:gd name="connsiteX19" fmla="*/ 522102 w 3516257"/>
                <a:gd name="connsiteY19" fmla="*/ 1191316 h 2010526"/>
                <a:gd name="connsiteX20" fmla="*/ 458642 w 3516257"/>
                <a:gd name="connsiteY20" fmla="*/ 1249007 h 2010526"/>
                <a:gd name="connsiteX21" fmla="*/ 409605 w 3516257"/>
                <a:gd name="connsiteY21" fmla="*/ 1300928 h 2010526"/>
                <a:gd name="connsiteX22" fmla="*/ 337491 w 3516257"/>
                <a:gd name="connsiteY22" fmla="*/ 1370157 h 2010526"/>
                <a:gd name="connsiteX23" fmla="*/ 299992 w 3516257"/>
                <a:gd name="connsiteY23" fmla="*/ 1413426 h 2010526"/>
                <a:gd name="connsiteX24" fmla="*/ 224994 w 3516257"/>
                <a:gd name="connsiteY24" fmla="*/ 1505731 h 2010526"/>
                <a:gd name="connsiteX25" fmla="*/ 144227 w 3516257"/>
                <a:gd name="connsiteY25" fmla="*/ 1621113 h 2010526"/>
                <a:gd name="connsiteX26" fmla="*/ 63460 w 3516257"/>
                <a:gd name="connsiteY26" fmla="*/ 1753802 h 2010526"/>
                <a:gd name="connsiteX27" fmla="*/ 14423 w 3516257"/>
                <a:gd name="connsiteY27" fmla="*/ 1848992 h 2010526"/>
                <a:gd name="connsiteX28" fmla="*/ 2884 w 3516257"/>
                <a:gd name="connsiteY28" fmla="*/ 1886491 h 2010526"/>
                <a:gd name="connsiteX29" fmla="*/ 0 w 3516257"/>
                <a:gd name="connsiteY29" fmla="*/ 1932643 h 2010526"/>
                <a:gd name="connsiteX30" fmla="*/ 8653 w 3516257"/>
                <a:gd name="connsiteY30" fmla="*/ 1970142 h 2010526"/>
                <a:gd name="connsiteX31" fmla="*/ 20192 w 3516257"/>
                <a:gd name="connsiteY31" fmla="*/ 1984565 h 2010526"/>
                <a:gd name="connsiteX32" fmla="*/ 31730 w 3516257"/>
                <a:gd name="connsiteY32" fmla="*/ 1996103 h 2010526"/>
                <a:gd name="connsiteX33" fmla="*/ 51922 w 3516257"/>
                <a:gd name="connsiteY33" fmla="*/ 2004757 h 2010526"/>
                <a:gd name="connsiteX34" fmla="*/ 89421 w 3516257"/>
                <a:gd name="connsiteY34" fmla="*/ 2010526 h 2010526"/>
                <a:gd name="connsiteX35" fmla="*/ 132689 w 3516257"/>
                <a:gd name="connsiteY35" fmla="*/ 2007641 h 2010526"/>
                <a:gd name="connsiteX36" fmla="*/ 178841 w 3516257"/>
                <a:gd name="connsiteY36" fmla="*/ 1990334 h 2010526"/>
                <a:gd name="connsiteX37" fmla="*/ 239417 w 3516257"/>
                <a:gd name="connsiteY37" fmla="*/ 1958604 h 2010526"/>
                <a:gd name="connsiteX38" fmla="*/ 542294 w 3516257"/>
                <a:gd name="connsiteY38" fmla="*/ 1572075 h 2010526"/>
                <a:gd name="connsiteX39" fmla="*/ 576908 w 3516257"/>
                <a:gd name="connsiteY39" fmla="*/ 1505731 h 2010526"/>
                <a:gd name="connsiteX40" fmla="*/ 620177 w 3516257"/>
                <a:gd name="connsiteY40" fmla="*/ 1445156 h 2010526"/>
                <a:gd name="connsiteX41" fmla="*/ 672098 w 3516257"/>
                <a:gd name="connsiteY41" fmla="*/ 1387465 h 2010526"/>
                <a:gd name="connsiteX42" fmla="*/ 735558 w 3516257"/>
                <a:gd name="connsiteY42" fmla="*/ 1326889 h 2010526"/>
                <a:gd name="connsiteX43" fmla="*/ 790365 w 3516257"/>
                <a:gd name="connsiteY43" fmla="*/ 1277852 h 2010526"/>
                <a:gd name="connsiteX44" fmla="*/ 871132 w 3516257"/>
                <a:gd name="connsiteY44" fmla="*/ 1214392 h 2010526"/>
                <a:gd name="connsiteX45" fmla="*/ 946130 w 3516257"/>
                <a:gd name="connsiteY45" fmla="*/ 1162470 h 2010526"/>
                <a:gd name="connsiteX46" fmla="*/ 1061512 w 3516257"/>
                <a:gd name="connsiteY46" fmla="*/ 1090357 h 2010526"/>
                <a:gd name="connsiteX47" fmla="*/ 1199970 w 3516257"/>
                <a:gd name="connsiteY47" fmla="*/ 1009590 h 2010526"/>
                <a:gd name="connsiteX48" fmla="*/ 1269199 w 3516257"/>
                <a:gd name="connsiteY48" fmla="*/ 974975 h 2010526"/>
                <a:gd name="connsiteX49" fmla="*/ 1560537 w 3516257"/>
                <a:gd name="connsiteY49" fmla="*/ 859593 h 2010526"/>
                <a:gd name="connsiteX50" fmla="*/ 1736494 w 3516257"/>
                <a:gd name="connsiteY50" fmla="*/ 799018 h 2010526"/>
                <a:gd name="connsiteX51" fmla="*/ 1938412 w 3516257"/>
                <a:gd name="connsiteY51" fmla="*/ 735558 h 2010526"/>
                <a:gd name="connsiteX52" fmla="*/ 2105716 w 3516257"/>
                <a:gd name="connsiteY52" fmla="*/ 689405 h 2010526"/>
                <a:gd name="connsiteX53" fmla="*/ 2278788 w 3516257"/>
                <a:gd name="connsiteY53" fmla="*/ 649022 h 2010526"/>
                <a:gd name="connsiteX54" fmla="*/ 2437438 w 3516257"/>
                <a:gd name="connsiteY54" fmla="*/ 611523 h 2010526"/>
                <a:gd name="connsiteX55" fmla="*/ 2616280 w 3516257"/>
                <a:gd name="connsiteY55" fmla="*/ 576908 h 2010526"/>
                <a:gd name="connsiteX56" fmla="*/ 2757623 w 3516257"/>
                <a:gd name="connsiteY56" fmla="*/ 553832 h 2010526"/>
                <a:gd name="connsiteX57" fmla="*/ 2942233 w 3516257"/>
                <a:gd name="connsiteY57" fmla="*/ 527871 h 2010526"/>
                <a:gd name="connsiteX58" fmla="*/ 3028770 w 3516257"/>
                <a:gd name="connsiteY58" fmla="*/ 524987 h 2010526"/>
                <a:gd name="connsiteX59" fmla="*/ 3190304 w 3516257"/>
                <a:gd name="connsiteY59" fmla="*/ 524987 h 2010526"/>
                <a:gd name="connsiteX60" fmla="*/ 3224918 w 3516257"/>
                <a:gd name="connsiteY60" fmla="*/ 524987 h 2010526"/>
                <a:gd name="connsiteX61" fmla="*/ 3265302 w 3516257"/>
                <a:gd name="connsiteY61" fmla="*/ 516333 h 2010526"/>
                <a:gd name="connsiteX62" fmla="*/ 3302801 w 3516257"/>
                <a:gd name="connsiteY62" fmla="*/ 499026 h 2010526"/>
                <a:gd name="connsiteX63" fmla="*/ 3325877 w 3516257"/>
                <a:gd name="connsiteY63" fmla="*/ 478834 h 2010526"/>
                <a:gd name="connsiteX64" fmla="*/ 3346069 w 3516257"/>
                <a:gd name="connsiteY64" fmla="*/ 449988 h 2010526"/>
                <a:gd name="connsiteX65" fmla="*/ 3372030 w 3516257"/>
                <a:gd name="connsiteY65" fmla="*/ 409605 h 2010526"/>
                <a:gd name="connsiteX66" fmla="*/ 3400876 w 3516257"/>
                <a:gd name="connsiteY66" fmla="*/ 349029 h 2010526"/>
                <a:gd name="connsiteX67" fmla="*/ 3432606 w 3516257"/>
                <a:gd name="connsiteY67" fmla="*/ 274031 h 2010526"/>
                <a:gd name="connsiteX68" fmla="*/ 3449913 w 3516257"/>
                <a:gd name="connsiteY68" fmla="*/ 219225 h 2010526"/>
                <a:gd name="connsiteX69" fmla="*/ 3487412 w 3516257"/>
                <a:gd name="connsiteY69" fmla="*/ 149996 h 2010526"/>
                <a:gd name="connsiteX70" fmla="*/ 3507604 w 3516257"/>
                <a:gd name="connsiteY70" fmla="*/ 112497 h 2010526"/>
                <a:gd name="connsiteX71" fmla="*/ 3510488 w 3516257"/>
                <a:gd name="connsiteY71" fmla="*/ 89421 h 2010526"/>
                <a:gd name="connsiteX72" fmla="*/ 3516257 w 3516257"/>
                <a:gd name="connsiteY72" fmla="*/ 49037 h 2010526"/>
                <a:gd name="connsiteX73" fmla="*/ 3516257 w 3516257"/>
                <a:gd name="connsiteY73" fmla="*/ 28845 h 2010526"/>
                <a:gd name="connsiteX74" fmla="*/ 3513373 w 3516257"/>
                <a:gd name="connsiteY74" fmla="*/ 14422 h 2010526"/>
                <a:gd name="connsiteX75" fmla="*/ 3510488 w 3516257"/>
                <a:gd name="connsiteY75" fmla="*/ 8653 h 2010526"/>
                <a:gd name="connsiteX76" fmla="*/ 3501835 w 3516257"/>
                <a:gd name="connsiteY76" fmla="*/ 0 h 2010526"/>
                <a:gd name="connsiteX77" fmla="*/ 3487412 w 3516257"/>
                <a:gd name="connsiteY77" fmla="*/ 2884 h 2010526"/>
                <a:gd name="connsiteX78" fmla="*/ 3461451 w 3516257"/>
                <a:gd name="connsiteY78" fmla="*/ 17307 h 2010526"/>
                <a:gd name="connsiteX79" fmla="*/ 3426836 w 3516257"/>
                <a:gd name="connsiteY79" fmla="*/ 46152 h 2010526"/>
                <a:gd name="connsiteX80" fmla="*/ 3397991 w 3516257"/>
                <a:gd name="connsiteY80" fmla="*/ 80767 h 2010526"/>
                <a:gd name="connsiteX81" fmla="*/ 3360492 w 3516257"/>
                <a:gd name="connsiteY81" fmla="*/ 118266 h 2010526"/>
                <a:gd name="connsiteX82" fmla="*/ 3305686 w 3516257"/>
                <a:gd name="connsiteY82" fmla="*/ 167303 h 2010526"/>
                <a:gd name="connsiteX83" fmla="*/ 3245110 w 3516257"/>
                <a:gd name="connsiteY83" fmla="*/ 207687 h 2010526"/>
                <a:gd name="connsiteX84" fmla="*/ 3172997 w 3516257"/>
                <a:gd name="connsiteY84" fmla="*/ 256724 h 2010526"/>
                <a:gd name="connsiteX85" fmla="*/ 2971079 w 3516257"/>
                <a:gd name="connsiteY85" fmla="*/ 305761 h 2010526"/>
                <a:gd name="connsiteX86" fmla="*/ 2800891 w 3516257"/>
                <a:gd name="connsiteY86" fmla="*/ 334607 h 20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516257" h="2010526">
                  <a:moveTo>
                    <a:pt x="2800891" y="334607"/>
                  </a:moveTo>
                  <a:lnTo>
                    <a:pt x="2659548" y="363452"/>
                  </a:lnTo>
                  <a:lnTo>
                    <a:pt x="2512436" y="392298"/>
                  </a:lnTo>
                  <a:lnTo>
                    <a:pt x="2399939" y="415374"/>
                  </a:lnTo>
                  <a:lnTo>
                    <a:pt x="2273019" y="447104"/>
                  </a:lnTo>
                  <a:lnTo>
                    <a:pt x="2146100" y="475949"/>
                  </a:lnTo>
                  <a:lnTo>
                    <a:pt x="1998988" y="513448"/>
                  </a:lnTo>
                  <a:lnTo>
                    <a:pt x="1851876" y="550947"/>
                  </a:lnTo>
                  <a:lnTo>
                    <a:pt x="1698995" y="594216"/>
                  </a:lnTo>
                  <a:lnTo>
                    <a:pt x="1557653" y="634599"/>
                  </a:lnTo>
                  <a:lnTo>
                    <a:pt x="1416310" y="677867"/>
                  </a:lnTo>
                  <a:lnTo>
                    <a:pt x="1277852" y="724020"/>
                  </a:lnTo>
                  <a:lnTo>
                    <a:pt x="1182662" y="758634"/>
                  </a:lnTo>
                  <a:lnTo>
                    <a:pt x="1012474" y="856709"/>
                  </a:lnTo>
                  <a:lnTo>
                    <a:pt x="937476" y="897092"/>
                  </a:lnTo>
                  <a:lnTo>
                    <a:pt x="859594" y="943245"/>
                  </a:lnTo>
                  <a:lnTo>
                    <a:pt x="770173" y="1000936"/>
                  </a:lnTo>
                  <a:lnTo>
                    <a:pt x="674983" y="1067281"/>
                  </a:lnTo>
                  <a:lnTo>
                    <a:pt x="597100" y="1127856"/>
                  </a:lnTo>
                  <a:lnTo>
                    <a:pt x="522102" y="1191316"/>
                  </a:lnTo>
                  <a:lnTo>
                    <a:pt x="458642" y="1249007"/>
                  </a:lnTo>
                  <a:lnTo>
                    <a:pt x="409605" y="1300928"/>
                  </a:lnTo>
                  <a:lnTo>
                    <a:pt x="337491" y="1370157"/>
                  </a:lnTo>
                  <a:lnTo>
                    <a:pt x="299992" y="1413426"/>
                  </a:lnTo>
                  <a:lnTo>
                    <a:pt x="224994" y="1505731"/>
                  </a:lnTo>
                  <a:lnTo>
                    <a:pt x="144227" y="1621113"/>
                  </a:lnTo>
                  <a:lnTo>
                    <a:pt x="63460" y="1753802"/>
                  </a:lnTo>
                  <a:lnTo>
                    <a:pt x="14423" y="1848992"/>
                  </a:lnTo>
                  <a:lnTo>
                    <a:pt x="2884" y="1886491"/>
                  </a:lnTo>
                  <a:lnTo>
                    <a:pt x="0" y="1932643"/>
                  </a:lnTo>
                  <a:lnTo>
                    <a:pt x="8653" y="1970142"/>
                  </a:lnTo>
                  <a:lnTo>
                    <a:pt x="20192" y="1984565"/>
                  </a:lnTo>
                  <a:lnTo>
                    <a:pt x="31730" y="1996103"/>
                  </a:lnTo>
                  <a:lnTo>
                    <a:pt x="51922" y="2004757"/>
                  </a:lnTo>
                  <a:lnTo>
                    <a:pt x="89421" y="2010526"/>
                  </a:lnTo>
                  <a:lnTo>
                    <a:pt x="132689" y="2007641"/>
                  </a:lnTo>
                  <a:lnTo>
                    <a:pt x="178841" y="1990334"/>
                  </a:lnTo>
                  <a:lnTo>
                    <a:pt x="239417" y="1958604"/>
                  </a:lnTo>
                  <a:lnTo>
                    <a:pt x="542294" y="1572075"/>
                  </a:lnTo>
                  <a:lnTo>
                    <a:pt x="576908" y="1505731"/>
                  </a:lnTo>
                  <a:lnTo>
                    <a:pt x="620177" y="1445156"/>
                  </a:lnTo>
                  <a:lnTo>
                    <a:pt x="672098" y="1387465"/>
                  </a:lnTo>
                  <a:lnTo>
                    <a:pt x="735558" y="1326889"/>
                  </a:lnTo>
                  <a:lnTo>
                    <a:pt x="790365" y="1277852"/>
                  </a:lnTo>
                  <a:lnTo>
                    <a:pt x="871132" y="1214392"/>
                  </a:lnTo>
                  <a:lnTo>
                    <a:pt x="946130" y="1162470"/>
                  </a:lnTo>
                  <a:lnTo>
                    <a:pt x="1061512" y="1090357"/>
                  </a:lnTo>
                  <a:lnTo>
                    <a:pt x="1199970" y="1009590"/>
                  </a:lnTo>
                  <a:lnTo>
                    <a:pt x="1269199" y="974975"/>
                  </a:lnTo>
                  <a:lnTo>
                    <a:pt x="1560537" y="859593"/>
                  </a:lnTo>
                  <a:lnTo>
                    <a:pt x="1736494" y="799018"/>
                  </a:lnTo>
                  <a:lnTo>
                    <a:pt x="1938412" y="735558"/>
                  </a:lnTo>
                  <a:lnTo>
                    <a:pt x="2105716" y="689405"/>
                  </a:lnTo>
                  <a:lnTo>
                    <a:pt x="2278788" y="649022"/>
                  </a:lnTo>
                  <a:lnTo>
                    <a:pt x="2437438" y="611523"/>
                  </a:lnTo>
                  <a:lnTo>
                    <a:pt x="2616280" y="576908"/>
                  </a:lnTo>
                  <a:lnTo>
                    <a:pt x="2757623" y="553832"/>
                  </a:lnTo>
                  <a:lnTo>
                    <a:pt x="2942233" y="527871"/>
                  </a:lnTo>
                  <a:lnTo>
                    <a:pt x="3028770" y="524987"/>
                  </a:lnTo>
                  <a:lnTo>
                    <a:pt x="3190304" y="524987"/>
                  </a:lnTo>
                  <a:lnTo>
                    <a:pt x="3224918" y="524987"/>
                  </a:lnTo>
                  <a:lnTo>
                    <a:pt x="3265302" y="516333"/>
                  </a:lnTo>
                  <a:lnTo>
                    <a:pt x="3302801" y="499026"/>
                  </a:lnTo>
                  <a:lnTo>
                    <a:pt x="3325877" y="478834"/>
                  </a:lnTo>
                  <a:lnTo>
                    <a:pt x="3346069" y="449988"/>
                  </a:lnTo>
                  <a:lnTo>
                    <a:pt x="3372030" y="409605"/>
                  </a:lnTo>
                  <a:lnTo>
                    <a:pt x="3400876" y="349029"/>
                  </a:lnTo>
                  <a:lnTo>
                    <a:pt x="3432606" y="274031"/>
                  </a:lnTo>
                  <a:lnTo>
                    <a:pt x="3449913" y="219225"/>
                  </a:lnTo>
                  <a:lnTo>
                    <a:pt x="3487412" y="149996"/>
                  </a:lnTo>
                  <a:lnTo>
                    <a:pt x="3507604" y="112497"/>
                  </a:lnTo>
                  <a:lnTo>
                    <a:pt x="3510488" y="89421"/>
                  </a:lnTo>
                  <a:lnTo>
                    <a:pt x="3516257" y="49037"/>
                  </a:lnTo>
                  <a:lnTo>
                    <a:pt x="3516257" y="28845"/>
                  </a:lnTo>
                  <a:lnTo>
                    <a:pt x="3513373" y="14422"/>
                  </a:lnTo>
                  <a:lnTo>
                    <a:pt x="3510488" y="8653"/>
                  </a:lnTo>
                  <a:lnTo>
                    <a:pt x="3501835" y="0"/>
                  </a:lnTo>
                  <a:lnTo>
                    <a:pt x="3487412" y="2884"/>
                  </a:lnTo>
                  <a:lnTo>
                    <a:pt x="3461451" y="17307"/>
                  </a:lnTo>
                  <a:lnTo>
                    <a:pt x="3426836" y="46152"/>
                  </a:lnTo>
                  <a:lnTo>
                    <a:pt x="3397991" y="80767"/>
                  </a:lnTo>
                  <a:lnTo>
                    <a:pt x="3360492" y="118266"/>
                  </a:lnTo>
                  <a:lnTo>
                    <a:pt x="3305686" y="167303"/>
                  </a:lnTo>
                  <a:lnTo>
                    <a:pt x="3245110" y="207687"/>
                  </a:lnTo>
                  <a:lnTo>
                    <a:pt x="3172997" y="256724"/>
                  </a:lnTo>
                  <a:lnTo>
                    <a:pt x="2971079" y="305761"/>
                  </a:lnTo>
                  <a:lnTo>
                    <a:pt x="2800891" y="334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1">
              <a:extLst>
                <a:ext uri="{FF2B5EF4-FFF2-40B4-BE49-F238E27FC236}">
                  <a16:creationId xmlns:a16="http://schemas.microsoft.com/office/drawing/2014/main" id="{A25E305A-6EAA-4E7E-A1B6-208D6F5FA701}"/>
                </a:ext>
              </a:extLst>
            </p:cNvPr>
            <p:cNvSpPr/>
            <p:nvPr/>
          </p:nvSpPr>
          <p:spPr>
            <a:xfrm>
              <a:off x="6629400" y="4938713"/>
              <a:ext cx="514350" cy="1031875"/>
            </a:xfrm>
            <a:custGeom>
              <a:avLst/>
              <a:gdLst>
                <a:gd name="connsiteX0" fmla="*/ 438150 w 514350"/>
                <a:gd name="connsiteY0" fmla="*/ 207168 h 1031081"/>
                <a:gd name="connsiteX1" fmla="*/ 426244 w 514350"/>
                <a:gd name="connsiteY1" fmla="*/ 335756 h 1031081"/>
                <a:gd name="connsiteX2" fmla="*/ 419100 w 514350"/>
                <a:gd name="connsiteY2" fmla="*/ 414337 h 1031081"/>
                <a:gd name="connsiteX3" fmla="*/ 416719 w 514350"/>
                <a:gd name="connsiteY3" fmla="*/ 476250 h 1031081"/>
                <a:gd name="connsiteX4" fmla="*/ 416719 w 514350"/>
                <a:gd name="connsiteY4" fmla="*/ 561975 h 1031081"/>
                <a:gd name="connsiteX5" fmla="*/ 419100 w 514350"/>
                <a:gd name="connsiteY5" fmla="*/ 642937 h 1031081"/>
                <a:gd name="connsiteX6" fmla="*/ 428625 w 514350"/>
                <a:gd name="connsiteY6" fmla="*/ 752475 h 1031081"/>
                <a:gd name="connsiteX7" fmla="*/ 440531 w 514350"/>
                <a:gd name="connsiteY7" fmla="*/ 828675 h 1031081"/>
                <a:gd name="connsiteX8" fmla="*/ 447675 w 514350"/>
                <a:gd name="connsiteY8" fmla="*/ 857250 h 1031081"/>
                <a:gd name="connsiteX9" fmla="*/ 466725 w 514350"/>
                <a:gd name="connsiteY9" fmla="*/ 890587 h 1031081"/>
                <a:gd name="connsiteX10" fmla="*/ 485775 w 514350"/>
                <a:gd name="connsiteY10" fmla="*/ 933450 h 1031081"/>
                <a:gd name="connsiteX11" fmla="*/ 504825 w 514350"/>
                <a:gd name="connsiteY11" fmla="*/ 981075 h 1031081"/>
                <a:gd name="connsiteX12" fmla="*/ 514350 w 514350"/>
                <a:gd name="connsiteY12" fmla="*/ 1031081 h 1031081"/>
                <a:gd name="connsiteX13" fmla="*/ 0 w 514350"/>
                <a:gd name="connsiteY13" fmla="*/ 550068 h 1031081"/>
                <a:gd name="connsiteX14" fmla="*/ 61913 w 514350"/>
                <a:gd name="connsiteY14" fmla="*/ 581025 h 1031081"/>
                <a:gd name="connsiteX15" fmla="*/ 97631 w 514350"/>
                <a:gd name="connsiteY15" fmla="*/ 592931 h 1031081"/>
                <a:gd name="connsiteX16" fmla="*/ 123825 w 514350"/>
                <a:gd name="connsiteY16" fmla="*/ 600075 h 1031081"/>
                <a:gd name="connsiteX17" fmla="*/ 145256 w 514350"/>
                <a:gd name="connsiteY17" fmla="*/ 600075 h 1031081"/>
                <a:gd name="connsiteX18" fmla="*/ 171450 w 514350"/>
                <a:gd name="connsiteY18" fmla="*/ 595312 h 1031081"/>
                <a:gd name="connsiteX19" fmla="*/ 190500 w 514350"/>
                <a:gd name="connsiteY19" fmla="*/ 583406 h 1031081"/>
                <a:gd name="connsiteX20" fmla="*/ 211931 w 514350"/>
                <a:gd name="connsiteY20" fmla="*/ 561975 h 1031081"/>
                <a:gd name="connsiteX21" fmla="*/ 228600 w 514350"/>
                <a:gd name="connsiteY21" fmla="*/ 538162 h 1031081"/>
                <a:gd name="connsiteX22" fmla="*/ 247650 w 514350"/>
                <a:gd name="connsiteY22" fmla="*/ 490537 h 1031081"/>
                <a:gd name="connsiteX23" fmla="*/ 288131 w 514350"/>
                <a:gd name="connsiteY23" fmla="*/ 376237 h 1031081"/>
                <a:gd name="connsiteX24" fmla="*/ 369094 w 514350"/>
                <a:gd name="connsiteY24" fmla="*/ 154781 h 1031081"/>
                <a:gd name="connsiteX25" fmla="*/ 409575 w 514350"/>
                <a:gd name="connsiteY25" fmla="*/ 42862 h 1031081"/>
                <a:gd name="connsiteX26" fmla="*/ 421481 w 514350"/>
                <a:gd name="connsiteY26" fmla="*/ 14287 h 1031081"/>
                <a:gd name="connsiteX27" fmla="*/ 431006 w 514350"/>
                <a:gd name="connsiteY27" fmla="*/ 0 h 1031081"/>
                <a:gd name="connsiteX28" fmla="*/ 442913 w 514350"/>
                <a:gd name="connsiteY28" fmla="*/ 0 h 1031081"/>
                <a:gd name="connsiteX29" fmla="*/ 450056 w 514350"/>
                <a:gd name="connsiteY29" fmla="*/ 9525 h 1031081"/>
                <a:gd name="connsiteX30" fmla="*/ 457200 w 514350"/>
                <a:gd name="connsiteY30" fmla="*/ 28575 h 1031081"/>
                <a:gd name="connsiteX31" fmla="*/ 459581 w 514350"/>
                <a:gd name="connsiteY31" fmla="*/ 59531 h 1031081"/>
                <a:gd name="connsiteX32" fmla="*/ 438150 w 514350"/>
                <a:gd name="connsiteY32" fmla="*/ 20716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4350" h="1031081">
                  <a:moveTo>
                    <a:pt x="438150" y="207168"/>
                  </a:moveTo>
                  <a:lnTo>
                    <a:pt x="426244" y="335756"/>
                  </a:lnTo>
                  <a:lnTo>
                    <a:pt x="419100" y="414337"/>
                  </a:lnTo>
                  <a:cubicBezTo>
                    <a:pt x="418306" y="434975"/>
                    <a:pt x="417513" y="455612"/>
                    <a:pt x="416719" y="476250"/>
                  </a:cubicBezTo>
                  <a:lnTo>
                    <a:pt x="416719" y="561975"/>
                  </a:lnTo>
                  <a:cubicBezTo>
                    <a:pt x="417513" y="588962"/>
                    <a:pt x="418306" y="615950"/>
                    <a:pt x="419100" y="642937"/>
                  </a:cubicBezTo>
                  <a:lnTo>
                    <a:pt x="428625" y="752475"/>
                  </a:lnTo>
                  <a:lnTo>
                    <a:pt x="440531" y="828675"/>
                  </a:lnTo>
                  <a:lnTo>
                    <a:pt x="447675" y="857250"/>
                  </a:lnTo>
                  <a:lnTo>
                    <a:pt x="466725" y="890587"/>
                  </a:lnTo>
                  <a:lnTo>
                    <a:pt x="485775" y="933450"/>
                  </a:lnTo>
                  <a:lnTo>
                    <a:pt x="504825" y="981075"/>
                  </a:lnTo>
                  <a:lnTo>
                    <a:pt x="514350" y="1031081"/>
                  </a:lnTo>
                  <a:lnTo>
                    <a:pt x="0" y="550068"/>
                  </a:lnTo>
                  <a:lnTo>
                    <a:pt x="61913" y="581025"/>
                  </a:lnTo>
                  <a:lnTo>
                    <a:pt x="97631" y="592931"/>
                  </a:lnTo>
                  <a:lnTo>
                    <a:pt x="123825" y="600075"/>
                  </a:lnTo>
                  <a:lnTo>
                    <a:pt x="145256" y="600075"/>
                  </a:lnTo>
                  <a:lnTo>
                    <a:pt x="171450" y="595312"/>
                  </a:lnTo>
                  <a:lnTo>
                    <a:pt x="190500" y="583406"/>
                  </a:lnTo>
                  <a:lnTo>
                    <a:pt x="211931" y="561975"/>
                  </a:lnTo>
                  <a:lnTo>
                    <a:pt x="228600" y="538162"/>
                  </a:lnTo>
                  <a:lnTo>
                    <a:pt x="247650" y="490537"/>
                  </a:lnTo>
                  <a:lnTo>
                    <a:pt x="288131" y="376237"/>
                  </a:lnTo>
                  <a:lnTo>
                    <a:pt x="369094" y="154781"/>
                  </a:lnTo>
                  <a:lnTo>
                    <a:pt x="409575" y="42862"/>
                  </a:lnTo>
                  <a:lnTo>
                    <a:pt x="421481" y="14287"/>
                  </a:lnTo>
                  <a:lnTo>
                    <a:pt x="431006" y="0"/>
                  </a:lnTo>
                  <a:lnTo>
                    <a:pt x="442913" y="0"/>
                  </a:lnTo>
                  <a:lnTo>
                    <a:pt x="450056" y="9525"/>
                  </a:lnTo>
                  <a:lnTo>
                    <a:pt x="457200" y="28575"/>
                  </a:lnTo>
                  <a:lnTo>
                    <a:pt x="459581" y="59531"/>
                  </a:lnTo>
                  <a:lnTo>
                    <a:pt x="438150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1">
              <a:extLst>
                <a:ext uri="{FF2B5EF4-FFF2-40B4-BE49-F238E27FC236}">
                  <a16:creationId xmlns:a16="http://schemas.microsoft.com/office/drawing/2014/main" id="{BB7E5CB0-62C9-42FE-9D06-D8EA20A7D2FA}"/>
                </a:ext>
              </a:extLst>
            </p:cNvPr>
            <p:cNvSpPr/>
            <p:nvPr/>
          </p:nvSpPr>
          <p:spPr>
            <a:xfrm rot="16200000">
              <a:off x="4494213" y="3911600"/>
              <a:ext cx="2559050" cy="1552575"/>
            </a:xfrm>
            <a:custGeom>
              <a:avLst/>
              <a:gdLst>
                <a:gd name="connsiteX0" fmla="*/ 869156 w 2559844"/>
                <a:gd name="connsiteY0" fmla="*/ 752475 h 1552575"/>
                <a:gd name="connsiteX1" fmla="*/ 990600 w 2559844"/>
                <a:gd name="connsiteY1" fmla="*/ 823912 h 1552575"/>
                <a:gd name="connsiteX2" fmla="*/ 1069181 w 2559844"/>
                <a:gd name="connsiteY2" fmla="*/ 866775 h 1552575"/>
                <a:gd name="connsiteX3" fmla="*/ 1121569 w 2559844"/>
                <a:gd name="connsiteY3" fmla="*/ 895350 h 1552575"/>
                <a:gd name="connsiteX4" fmla="*/ 1364456 w 2559844"/>
                <a:gd name="connsiteY4" fmla="*/ 1014412 h 1552575"/>
                <a:gd name="connsiteX5" fmla="*/ 1552575 w 2559844"/>
                <a:gd name="connsiteY5" fmla="*/ 1066800 h 1552575"/>
                <a:gd name="connsiteX6" fmla="*/ 1709738 w 2559844"/>
                <a:gd name="connsiteY6" fmla="*/ 1109662 h 1552575"/>
                <a:gd name="connsiteX7" fmla="*/ 1852613 w 2559844"/>
                <a:gd name="connsiteY7" fmla="*/ 1145381 h 1552575"/>
                <a:gd name="connsiteX8" fmla="*/ 1993106 w 2559844"/>
                <a:gd name="connsiteY8" fmla="*/ 1176337 h 1552575"/>
                <a:gd name="connsiteX9" fmla="*/ 2116931 w 2559844"/>
                <a:gd name="connsiteY9" fmla="*/ 1202531 h 1552575"/>
                <a:gd name="connsiteX10" fmla="*/ 2252663 w 2559844"/>
                <a:gd name="connsiteY10" fmla="*/ 1223962 h 1552575"/>
                <a:gd name="connsiteX11" fmla="*/ 2295525 w 2559844"/>
                <a:gd name="connsiteY11" fmla="*/ 1226344 h 1552575"/>
                <a:gd name="connsiteX12" fmla="*/ 2326481 w 2559844"/>
                <a:gd name="connsiteY12" fmla="*/ 1223962 h 1552575"/>
                <a:gd name="connsiteX13" fmla="*/ 2359819 w 2559844"/>
                <a:gd name="connsiteY13" fmla="*/ 1216819 h 1552575"/>
                <a:gd name="connsiteX14" fmla="*/ 2400300 w 2559844"/>
                <a:gd name="connsiteY14" fmla="*/ 1200150 h 1552575"/>
                <a:gd name="connsiteX15" fmla="*/ 2431256 w 2559844"/>
                <a:gd name="connsiteY15" fmla="*/ 1183481 h 1552575"/>
                <a:gd name="connsiteX16" fmla="*/ 2459831 w 2559844"/>
                <a:gd name="connsiteY16" fmla="*/ 1164431 h 1552575"/>
                <a:gd name="connsiteX17" fmla="*/ 2471738 w 2559844"/>
                <a:gd name="connsiteY17" fmla="*/ 1152525 h 1552575"/>
                <a:gd name="connsiteX18" fmla="*/ 2483644 w 2559844"/>
                <a:gd name="connsiteY18" fmla="*/ 1133475 h 1552575"/>
                <a:gd name="connsiteX19" fmla="*/ 2502694 w 2559844"/>
                <a:gd name="connsiteY19" fmla="*/ 1114425 h 1552575"/>
                <a:gd name="connsiteX20" fmla="*/ 2516981 w 2559844"/>
                <a:gd name="connsiteY20" fmla="*/ 1102519 h 1552575"/>
                <a:gd name="connsiteX21" fmla="*/ 2528888 w 2559844"/>
                <a:gd name="connsiteY21" fmla="*/ 1097756 h 1552575"/>
                <a:gd name="connsiteX22" fmla="*/ 2540794 w 2559844"/>
                <a:gd name="connsiteY22" fmla="*/ 1102519 h 1552575"/>
                <a:gd name="connsiteX23" fmla="*/ 2550319 w 2559844"/>
                <a:gd name="connsiteY23" fmla="*/ 1116806 h 1552575"/>
                <a:gd name="connsiteX24" fmla="*/ 2559844 w 2559844"/>
                <a:gd name="connsiteY24" fmla="*/ 1145381 h 1552575"/>
                <a:gd name="connsiteX25" fmla="*/ 2559844 w 2559844"/>
                <a:gd name="connsiteY25" fmla="*/ 1173956 h 1552575"/>
                <a:gd name="connsiteX26" fmla="*/ 2555081 w 2559844"/>
                <a:gd name="connsiteY26" fmla="*/ 1216819 h 1552575"/>
                <a:gd name="connsiteX27" fmla="*/ 2545556 w 2559844"/>
                <a:gd name="connsiteY27" fmla="*/ 1259681 h 1552575"/>
                <a:gd name="connsiteX28" fmla="*/ 2531269 w 2559844"/>
                <a:gd name="connsiteY28" fmla="*/ 1297781 h 1552575"/>
                <a:gd name="connsiteX29" fmla="*/ 2516981 w 2559844"/>
                <a:gd name="connsiteY29" fmla="*/ 1333500 h 1552575"/>
                <a:gd name="connsiteX30" fmla="*/ 2493169 w 2559844"/>
                <a:gd name="connsiteY30" fmla="*/ 1373981 h 1552575"/>
                <a:gd name="connsiteX31" fmla="*/ 2457450 w 2559844"/>
                <a:gd name="connsiteY31" fmla="*/ 1426369 h 1552575"/>
                <a:gd name="connsiteX32" fmla="*/ 2412206 w 2559844"/>
                <a:gd name="connsiteY32" fmla="*/ 1481137 h 1552575"/>
                <a:gd name="connsiteX33" fmla="*/ 2381250 w 2559844"/>
                <a:gd name="connsiteY33" fmla="*/ 1514475 h 1552575"/>
                <a:gd name="connsiteX34" fmla="*/ 2362200 w 2559844"/>
                <a:gd name="connsiteY34" fmla="*/ 1528762 h 1552575"/>
                <a:gd name="connsiteX35" fmla="*/ 2333625 w 2559844"/>
                <a:gd name="connsiteY35" fmla="*/ 1545431 h 1552575"/>
                <a:gd name="connsiteX36" fmla="*/ 2312194 w 2559844"/>
                <a:gd name="connsiteY36" fmla="*/ 1552575 h 1552575"/>
                <a:gd name="connsiteX37" fmla="*/ 2283619 w 2559844"/>
                <a:gd name="connsiteY37" fmla="*/ 1552575 h 1552575"/>
                <a:gd name="connsiteX38" fmla="*/ 2264569 w 2559844"/>
                <a:gd name="connsiteY38" fmla="*/ 1547812 h 1552575"/>
                <a:gd name="connsiteX39" fmla="*/ 2238375 w 2559844"/>
                <a:gd name="connsiteY39" fmla="*/ 1535906 h 1552575"/>
                <a:gd name="connsiteX40" fmla="*/ 2214563 w 2559844"/>
                <a:gd name="connsiteY40" fmla="*/ 1521619 h 1552575"/>
                <a:gd name="connsiteX41" fmla="*/ 2193131 w 2559844"/>
                <a:gd name="connsiteY41" fmla="*/ 1500187 h 1552575"/>
                <a:gd name="connsiteX42" fmla="*/ 2174081 w 2559844"/>
                <a:gd name="connsiteY42" fmla="*/ 1485900 h 1552575"/>
                <a:gd name="connsiteX43" fmla="*/ 2109788 w 2559844"/>
                <a:gd name="connsiteY43" fmla="*/ 1462087 h 1552575"/>
                <a:gd name="connsiteX44" fmla="*/ 1988344 w 2559844"/>
                <a:gd name="connsiteY44" fmla="*/ 1423987 h 1552575"/>
                <a:gd name="connsiteX45" fmla="*/ 1847850 w 2559844"/>
                <a:gd name="connsiteY45" fmla="*/ 1388269 h 1552575"/>
                <a:gd name="connsiteX46" fmla="*/ 1724025 w 2559844"/>
                <a:gd name="connsiteY46" fmla="*/ 1354931 h 1552575"/>
                <a:gd name="connsiteX47" fmla="*/ 1612106 w 2559844"/>
                <a:gd name="connsiteY47" fmla="*/ 1314450 h 1552575"/>
                <a:gd name="connsiteX48" fmla="*/ 1478756 w 2559844"/>
                <a:gd name="connsiteY48" fmla="*/ 1266825 h 1552575"/>
                <a:gd name="connsiteX49" fmla="*/ 1362075 w 2559844"/>
                <a:gd name="connsiteY49" fmla="*/ 1223962 h 1552575"/>
                <a:gd name="connsiteX50" fmla="*/ 1240631 w 2559844"/>
                <a:gd name="connsiteY50" fmla="*/ 1176337 h 1552575"/>
                <a:gd name="connsiteX51" fmla="*/ 1112044 w 2559844"/>
                <a:gd name="connsiteY51" fmla="*/ 1126331 h 1552575"/>
                <a:gd name="connsiteX52" fmla="*/ 857250 w 2559844"/>
                <a:gd name="connsiteY52" fmla="*/ 969169 h 1552575"/>
                <a:gd name="connsiteX53" fmla="*/ 781050 w 2559844"/>
                <a:gd name="connsiteY53" fmla="*/ 919162 h 1552575"/>
                <a:gd name="connsiteX54" fmla="*/ 707231 w 2559844"/>
                <a:gd name="connsiteY54" fmla="*/ 864394 h 1552575"/>
                <a:gd name="connsiteX55" fmla="*/ 657225 w 2559844"/>
                <a:gd name="connsiteY55" fmla="*/ 828675 h 1552575"/>
                <a:gd name="connsiteX56" fmla="*/ 600075 w 2559844"/>
                <a:gd name="connsiteY56" fmla="*/ 781050 h 1552575"/>
                <a:gd name="connsiteX57" fmla="*/ 535781 w 2559844"/>
                <a:gd name="connsiteY57" fmla="*/ 723900 h 1552575"/>
                <a:gd name="connsiteX58" fmla="*/ 485775 w 2559844"/>
                <a:gd name="connsiteY58" fmla="*/ 678656 h 1552575"/>
                <a:gd name="connsiteX59" fmla="*/ 433388 w 2559844"/>
                <a:gd name="connsiteY59" fmla="*/ 628650 h 1552575"/>
                <a:gd name="connsiteX60" fmla="*/ 381000 w 2559844"/>
                <a:gd name="connsiteY60" fmla="*/ 573881 h 1552575"/>
                <a:gd name="connsiteX61" fmla="*/ 307181 w 2559844"/>
                <a:gd name="connsiteY61" fmla="*/ 490537 h 1552575"/>
                <a:gd name="connsiteX62" fmla="*/ 257175 w 2559844"/>
                <a:gd name="connsiteY62" fmla="*/ 431006 h 1552575"/>
                <a:gd name="connsiteX63" fmla="*/ 197644 w 2559844"/>
                <a:gd name="connsiteY63" fmla="*/ 354806 h 1552575"/>
                <a:gd name="connsiteX64" fmla="*/ 126206 w 2559844"/>
                <a:gd name="connsiteY64" fmla="*/ 250031 h 1552575"/>
                <a:gd name="connsiteX65" fmla="*/ 66675 w 2559844"/>
                <a:gd name="connsiteY65" fmla="*/ 157162 h 1552575"/>
                <a:gd name="connsiteX66" fmla="*/ 28575 w 2559844"/>
                <a:gd name="connsiteY66" fmla="*/ 90487 h 1552575"/>
                <a:gd name="connsiteX67" fmla="*/ 2381 w 2559844"/>
                <a:gd name="connsiteY67" fmla="*/ 40481 h 1552575"/>
                <a:gd name="connsiteX68" fmla="*/ 0 w 2559844"/>
                <a:gd name="connsiteY68" fmla="*/ 23812 h 1552575"/>
                <a:gd name="connsiteX69" fmla="*/ 0 w 2559844"/>
                <a:gd name="connsiteY69" fmla="*/ 11906 h 1552575"/>
                <a:gd name="connsiteX70" fmla="*/ 2381 w 2559844"/>
                <a:gd name="connsiteY70" fmla="*/ 4762 h 1552575"/>
                <a:gd name="connsiteX71" fmla="*/ 9525 w 2559844"/>
                <a:gd name="connsiteY71" fmla="*/ 0 h 1552575"/>
                <a:gd name="connsiteX72" fmla="*/ 23813 w 2559844"/>
                <a:gd name="connsiteY72" fmla="*/ 2381 h 1552575"/>
                <a:gd name="connsiteX73" fmla="*/ 47625 w 2559844"/>
                <a:gd name="connsiteY73" fmla="*/ 9525 h 1552575"/>
                <a:gd name="connsiteX74" fmla="*/ 57150 w 2559844"/>
                <a:gd name="connsiteY74" fmla="*/ 16669 h 1552575"/>
                <a:gd name="connsiteX75" fmla="*/ 69056 w 2559844"/>
                <a:gd name="connsiteY75" fmla="*/ 30956 h 1552575"/>
                <a:gd name="connsiteX76" fmla="*/ 102394 w 2559844"/>
                <a:gd name="connsiteY76" fmla="*/ 73819 h 1552575"/>
                <a:gd name="connsiteX77" fmla="*/ 166688 w 2559844"/>
                <a:gd name="connsiteY77" fmla="*/ 150019 h 1552575"/>
                <a:gd name="connsiteX78" fmla="*/ 216694 w 2559844"/>
                <a:gd name="connsiteY78" fmla="*/ 207169 h 1552575"/>
                <a:gd name="connsiteX79" fmla="*/ 266700 w 2559844"/>
                <a:gd name="connsiteY79" fmla="*/ 261937 h 1552575"/>
                <a:gd name="connsiteX80" fmla="*/ 330994 w 2559844"/>
                <a:gd name="connsiteY80" fmla="*/ 328612 h 1552575"/>
                <a:gd name="connsiteX81" fmla="*/ 426244 w 2559844"/>
                <a:gd name="connsiteY81" fmla="*/ 419100 h 1552575"/>
                <a:gd name="connsiteX82" fmla="*/ 509588 w 2559844"/>
                <a:gd name="connsiteY82" fmla="*/ 492919 h 1552575"/>
                <a:gd name="connsiteX83" fmla="*/ 583406 w 2559844"/>
                <a:gd name="connsiteY83" fmla="*/ 550069 h 1552575"/>
                <a:gd name="connsiteX84" fmla="*/ 661988 w 2559844"/>
                <a:gd name="connsiteY84" fmla="*/ 611981 h 1552575"/>
                <a:gd name="connsiteX85" fmla="*/ 740569 w 2559844"/>
                <a:gd name="connsiteY85" fmla="*/ 666750 h 1552575"/>
                <a:gd name="connsiteX86" fmla="*/ 869156 w 2559844"/>
                <a:gd name="connsiteY86" fmla="*/ 7524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59844" h="1552575">
                  <a:moveTo>
                    <a:pt x="869156" y="752475"/>
                  </a:moveTo>
                  <a:lnTo>
                    <a:pt x="990600" y="823912"/>
                  </a:lnTo>
                  <a:lnTo>
                    <a:pt x="1069181" y="866775"/>
                  </a:lnTo>
                  <a:lnTo>
                    <a:pt x="1121569" y="895350"/>
                  </a:lnTo>
                  <a:lnTo>
                    <a:pt x="1364456" y="1014412"/>
                  </a:lnTo>
                  <a:lnTo>
                    <a:pt x="1552575" y="1066800"/>
                  </a:lnTo>
                  <a:lnTo>
                    <a:pt x="1709738" y="1109662"/>
                  </a:lnTo>
                  <a:lnTo>
                    <a:pt x="1852613" y="1145381"/>
                  </a:lnTo>
                  <a:lnTo>
                    <a:pt x="1993106" y="1176337"/>
                  </a:lnTo>
                  <a:lnTo>
                    <a:pt x="2116931" y="1202531"/>
                  </a:lnTo>
                  <a:lnTo>
                    <a:pt x="2252663" y="1223962"/>
                  </a:lnTo>
                  <a:lnTo>
                    <a:pt x="2295525" y="1226344"/>
                  </a:lnTo>
                  <a:lnTo>
                    <a:pt x="2326481" y="1223962"/>
                  </a:lnTo>
                  <a:lnTo>
                    <a:pt x="2359819" y="1216819"/>
                  </a:lnTo>
                  <a:lnTo>
                    <a:pt x="2400300" y="1200150"/>
                  </a:lnTo>
                  <a:lnTo>
                    <a:pt x="2431256" y="1183481"/>
                  </a:lnTo>
                  <a:lnTo>
                    <a:pt x="2459831" y="1164431"/>
                  </a:lnTo>
                  <a:lnTo>
                    <a:pt x="2471738" y="1152525"/>
                  </a:lnTo>
                  <a:lnTo>
                    <a:pt x="2483644" y="1133475"/>
                  </a:lnTo>
                  <a:lnTo>
                    <a:pt x="2502694" y="1114425"/>
                  </a:lnTo>
                  <a:lnTo>
                    <a:pt x="2516981" y="1102519"/>
                  </a:lnTo>
                  <a:lnTo>
                    <a:pt x="2528888" y="1097756"/>
                  </a:lnTo>
                  <a:lnTo>
                    <a:pt x="2540794" y="1102519"/>
                  </a:lnTo>
                  <a:lnTo>
                    <a:pt x="2550319" y="1116806"/>
                  </a:lnTo>
                  <a:lnTo>
                    <a:pt x="2559844" y="1145381"/>
                  </a:lnTo>
                  <a:lnTo>
                    <a:pt x="2559844" y="1173956"/>
                  </a:lnTo>
                  <a:lnTo>
                    <a:pt x="2555081" y="1216819"/>
                  </a:lnTo>
                  <a:lnTo>
                    <a:pt x="2545556" y="1259681"/>
                  </a:lnTo>
                  <a:lnTo>
                    <a:pt x="2531269" y="1297781"/>
                  </a:lnTo>
                  <a:lnTo>
                    <a:pt x="2516981" y="1333500"/>
                  </a:lnTo>
                  <a:lnTo>
                    <a:pt x="2493169" y="1373981"/>
                  </a:lnTo>
                  <a:lnTo>
                    <a:pt x="2457450" y="1426369"/>
                  </a:lnTo>
                  <a:lnTo>
                    <a:pt x="2412206" y="1481137"/>
                  </a:lnTo>
                  <a:lnTo>
                    <a:pt x="2381250" y="1514475"/>
                  </a:lnTo>
                  <a:lnTo>
                    <a:pt x="2362200" y="1528762"/>
                  </a:lnTo>
                  <a:lnTo>
                    <a:pt x="2333625" y="1545431"/>
                  </a:lnTo>
                  <a:lnTo>
                    <a:pt x="2312194" y="1552575"/>
                  </a:lnTo>
                  <a:lnTo>
                    <a:pt x="2283619" y="1552575"/>
                  </a:lnTo>
                  <a:lnTo>
                    <a:pt x="2264569" y="1547812"/>
                  </a:lnTo>
                  <a:lnTo>
                    <a:pt x="2238375" y="1535906"/>
                  </a:lnTo>
                  <a:lnTo>
                    <a:pt x="2214563" y="1521619"/>
                  </a:lnTo>
                  <a:lnTo>
                    <a:pt x="2193131" y="1500187"/>
                  </a:lnTo>
                  <a:lnTo>
                    <a:pt x="2174081" y="1485900"/>
                  </a:lnTo>
                  <a:lnTo>
                    <a:pt x="2109788" y="1462087"/>
                  </a:lnTo>
                  <a:lnTo>
                    <a:pt x="1988344" y="1423987"/>
                  </a:lnTo>
                  <a:lnTo>
                    <a:pt x="1847850" y="1388269"/>
                  </a:lnTo>
                  <a:lnTo>
                    <a:pt x="1724025" y="1354931"/>
                  </a:lnTo>
                  <a:lnTo>
                    <a:pt x="1612106" y="1314450"/>
                  </a:lnTo>
                  <a:lnTo>
                    <a:pt x="1478756" y="1266825"/>
                  </a:lnTo>
                  <a:lnTo>
                    <a:pt x="1362075" y="1223962"/>
                  </a:lnTo>
                  <a:lnTo>
                    <a:pt x="1240631" y="1176337"/>
                  </a:lnTo>
                  <a:lnTo>
                    <a:pt x="1112044" y="1126331"/>
                  </a:lnTo>
                  <a:lnTo>
                    <a:pt x="857250" y="969169"/>
                  </a:lnTo>
                  <a:lnTo>
                    <a:pt x="781050" y="919162"/>
                  </a:lnTo>
                  <a:lnTo>
                    <a:pt x="707231" y="864394"/>
                  </a:lnTo>
                  <a:lnTo>
                    <a:pt x="657225" y="828675"/>
                  </a:lnTo>
                  <a:lnTo>
                    <a:pt x="600075" y="781050"/>
                  </a:lnTo>
                  <a:lnTo>
                    <a:pt x="535781" y="723900"/>
                  </a:lnTo>
                  <a:lnTo>
                    <a:pt x="485775" y="678656"/>
                  </a:lnTo>
                  <a:lnTo>
                    <a:pt x="433388" y="628650"/>
                  </a:lnTo>
                  <a:lnTo>
                    <a:pt x="381000" y="573881"/>
                  </a:lnTo>
                  <a:lnTo>
                    <a:pt x="307181" y="490537"/>
                  </a:lnTo>
                  <a:lnTo>
                    <a:pt x="257175" y="431006"/>
                  </a:lnTo>
                  <a:lnTo>
                    <a:pt x="197644" y="354806"/>
                  </a:lnTo>
                  <a:lnTo>
                    <a:pt x="126206" y="250031"/>
                  </a:lnTo>
                  <a:lnTo>
                    <a:pt x="66675" y="157162"/>
                  </a:lnTo>
                  <a:lnTo>
                    <a:pt x="28575" y="90487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7625" y="9525"/>
                  </a:lnTo>
                  <a:lnTo>
                    <a:pt x="57150" y="16669"/>
                  </a:lnTo>
                  <a:lnTo>
                    <a:pt x="69056" y="30956"/>
                  </a:lnTo>
                  <a:lnTo>
                    <a:pt x="102394" y="73819"/>
                  </a:lnTo>
                  <a:lnTo>
                    <a:pt x="166688" y="150019"/>
                  </a:lnTo>
                  <a:lnTo>
                    <a:pt x="216694" y="207169"/>
                  </a:lnTo>
                  <a:lnTo>
                    <a:pt x="266700" y="261937"/>
                  </a:lnTo>
                  <a:lnTo>
                    <a:pt x="330994" y="328612"/>
                  </a:lnTo>
                  <a:lnTo>
                    <a:pt x="426244" y="419100"/>
                  </a:lnTo>
                  <a:lnTo>
                    <a:pt x="509588" y="492919"/>
                  </a:lnTo>
                  <a:lnTo>
                    <a:pt x="583406" y="550069"/>
                  </a:lnTo>
                  <a:lnTo>
                    <a:pt x="661988" y="611981"/>
                  </a:lnTo>
                  <a:lnTo>
                    <a:pt x="740569" y="666750"/>
                  </a:lnTo>
                  <a:lnTo>
                    <a:pt x="869156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0">
              <a:extLst>
                <a:ext uri="{FF2B5EF4-FFF2-40B4-BE49-F238E27FC236}">
                  <a16:creationId xmlns:a16="http://schemas.microsoft.com/office/drawing/2014/main" id="{97EA1C84-92E5-47C1-A88D-B7390E82DE2B}"/>
                </a:ext>
              </a:extLst>
            </p:cNvPr>
            <p:cNvSpPr/>
            <p:nvPr/>
          </p:nvSpPr>
          <p:spPr>
            <a:xfrm>
              <a:off x="6345238" y="2401888"/>
              <a:ext cx="676275" cy="704850"/>
            </a:xfrm>
            <a:custGeom>
              <a:avLst/>
              <a:gdLst>
                <a:gd name="connsiteX0" fmla="*/ 319088 w 676275"/>
                <a:gd name="connsiteY0" fmla="*/ 369094 h 704850"/>
                <a:gd name="connsiteX1" fmla="*/ 283369 w 676275"/>
                <a:gd name="connsiteY1" fmla="*/ 323850 h 704850"/>
                <a:gd name="connsiteX2" fmla="*/ 252413 w 676275"/>
                <a:gd name="connsiteY2" fmla="*/ 288132 h 704850"/>
                <a:gd name="connsiteX3" fmla="*/ 214313 w 676275"/>
                <a:gd name="connsiteY3" fmla="*/ 245269 h 704850"/>
                <a:gd name="connsiteX4" fmla="*/ 164307 w 676275"/>
                <a:gd name="connsiteY4" fmla="*/ 192882 h 704850"/>
                <a:gd name="connsiteX5" fmla="*/ 119063 w 676275"/>
                <a:gd name="connsiteY5" fmla="*/ 147638 h 704850"/>
                <a:gd name="connsiteX6" fmla="*/ 85725 w 676275"/>
                <a:gd name="connsiteY6" fmla="*/ 116682 h 704850"/>
                <a:gd name="connsiteX7" fmla="*/ 57150 w 676275"/>
                <a:gd name="connsiteY7" fmla="*/ 90488 h 704850"/>
                <a:gd name="connsiteX8" fmla="*/ 23813 w 676275"/>
                <a:gd name="connsiteY8" fmla="*/ 61913 h 704850"/>
                <a:gd name="connsiteX9" fmla="*/ 4763 w 676275"/>
                <a:gd name="connsiteY9" fmla="*/ 40482 h 704850"/>
                <a:gd name="connsiteX10" fmla="*/ 2382 w 676275"/>
                <a:gd name="connsiteY10" fmla="*/ 30957 h 704850"/>
                <a:gd name="connsiteX11" fmla="*/ 0 w 676275"/>
                <a:gd name="connsiteY11" fmla="*/ 23813 h 704850"/>
                <a:gd name="connsiteX12" fmla="*/ 2382 w 676275"/>
                <a:gd name="connsiteY12" fmla="*/ 11907 h 704850"/>
                <a:gd name="connsiteX13" fmla="*/ 16669 w 676275"/>
                <a:gd name="connsiteY13" fmla="*/ 4763 h 704850"/>
                <a:gd name="connsiteX14" fmla="*/ 40482 w 676275"/>
                <a:gd name="connsiteY14" fmla="*/ 0 h 704850"/>
                <a:gd name="connsiteX15" fmla="*/ 66675 w 676275"/>
                <a:gd name="connsiteY15" fmla="*/ 4763 h 704850"/>
                <a:gd name="connsiteX16" fmla="*/ 152400 w 676275"/>
                <a:gd name="connsiteY16" fmla="*/ 38100 h 704850"/>
                <a:gd name="connsiteX17" fmla="*/ 278607 w 676275"/>
                <a:gd name="connsiteY17" fmla="*/ 100013 h 704850"/>
                <a:gd name="connsiteX18" fmla="*/ 366713 w 676275"/>
                <a:gd name="connsiteY18" fmla="*/ 145257 h 704850"/>
                <a:gd name="connsiteX19" fmla="*/ 464344 w 676275"/>
                <a:gd name="connsiteY19" fmla="*/ 202407 h 704850"/>
                <a:gd name="connsiteX20" fmla="*/ 554832 w 676275"/>
                <a:gd name="connsiteY20" fmla="*/ 259557 h 704850"/>
                <a:gd name="connsiteX21" fmla="*/ 573882 w 676275"/>
                <a:gd name="connsiteY21" fmla="*/ 273844 h 704850"/>
                <a:gd name="connsiteX22" fmla="*/ 597694 w 676275"/>
                <a:gd name="connsiteY22" fmla="*/ 307182 h 704850"/>
                <a:gd name="connsiteX23" fmla="*/ 619125 w 676275"/>
                <a:gd name="connsiteY23" fmla="*/ 340519 h 704850"/>
                <a:gd name="connsiteX24" fmla="*/ 635794 w 676275"/>
                <a:gd name="connsiteY24" fmla="*/ 369094 h 704850"/>
                <a:gd name="connsiteX25" fmla="*/ 647700 w 676275"/>
                <a:gd name="connsiteY25" fmla="*/ 400050 h 704850"/>
                <a:gd name="connsiteX26" fmla="*/ 659607 w 676275"/>
                <a:gd name="connsiteY26" fmla="*/ 435769 h 704850"/>
                <a:gd name="connsiteX27" fmla="*/ 666750 w 676275"/>
                <a:gd name="connsiteY27" fmla="*/ 466725 h 704850"/>
                <a:gd name="connsiteX28" fmla="*/ 671513 w 676275"/>
                <a:gd name="connsiteY28" fmla="*/ 495300 h 704850"/>
                <a:gd name="connsiteX29" fmla="*/ 676275 w 676275"/>
                <a:gd name="connsiteY29" fmla="*/ 535782 h 704850"/>
                <a:gd name="connsiteX30" fmla="*/ 676275 w 676275"/>
                <a:gd name="connsiteY30" fmla="*/ 576263 h 704850"/>
                <a:gd name="connsiteX31" fmla="*/ 669132 w 676275"/>
                <a:gd name="connsiteY31" fmla="*/ 609600 h 704850"/>
                <a:gd name="connsiteX32" fmla="*/ 657225 w 676275"/>
                <a:gd name="connsiteY32" fmla="*/ 640557 h 704850"/>
                <a:gd name="connsiteX33" fmla="*/ 640557 w 676275"/>
                <a:gd name="connsiteY33" fmla="*/ 673894 h 704850"/>
                <a:gd name="connsiteX34" fmla="*/ 623888 w 676275"/>
                <a:gd name="connsiteY34" fmla="*/ 692944 h 704850"/>
                <a:gd name="connsiteX35" fmla="*/ 609600 w 676275"/>
                <a:gd name="connsiteY35" fmla="*/ 702469 h 704850"/>
                <a:gd name="connsiteX36" fmla="*/ 590550 w 676275"/>
                <a:gd name="connsiteY36" fmla="*/ 704850 h 704850"/>
                <a:gd name="connsiteX37" fmla="*/ 573882 w 676275"/>
                <a:gd name="connsiteY37" fmla="*/ 700088 h 704850"/>
                <a:gd name="connsiteX38" fmla="*/ 557213 w 676275"/>
                <a:gd name="connsiteY38" fmla="*/ 695325 h 704850"/>
                <a:gd name="connsiteX39" fmla="*/ 533400 w 676275"/>
                <a:gd name="connsiteY39" fmla="*/ 678657 h 704850"/>
                <a:gd name="connsiteX40" fmla="*/ 509588 w 676275"/>
                <a:gd name="connsiteY40" fmla="*/ 650082 h 704850"/>
                <a:gd name="connsiteX41" fmla="*/ 483394 w 676275"/>
                <a:gd name="connsiteY41" fmla="*/ 614363 h 704850"/>
                <a:gd name="connsiteX42" fmla="*/ 454819 w 676275"/>
                <a:gd name="connsiteY42" fmla="*/ 566738 h 704850"/>
                <a:gd name="connsiteX43" fmla="*/ 414338 w 676275"/>
                <a:gd name="connsiteY43" fmla="*/ 504825 h 704850"/>
                <a:gd name="connsiteX44" fmla="*/ 376238 w 676275"/>
                <a:gd name="connsiteY44" fmla="*/ 450057 h 704850"/>
                <a:gd name="connsiteX45" fmla="*/ 319088 w 676275"/>
                <a:gd name="connsiteY45" fmla="*/ 36909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275" h="704850">
                  <a:moveTo>
                    <a:pt x="319088" y="369094"/>
                  </a:moveTo>
                  <a:lnTo>
                    <a:pt x="283369" y="323850"/>
                  </a:lnTo>
                  <a:lnTo>
                    <a:pt x="252413" y="288132"/>
                  </a:lnTo>
                  <a:lnTo>
                    <a:pt x="214313" y="245269"/>
                  </a:lnTo>
                  <a:lnTo>
                    <a:pt x="164307" y="192882"/>
                  </a:lnTo>
                  <a:lnTo>
                    <a:pt x="119063" y="147638"/>
                  </a:lnTo>
                  <a:lnTo>
                    <a:pt x="85725" y="116682"/>
                  </a:lnTo>
                  <a:lnTo>
                    <a:pt x="57150" y="90488"/>
                  </a:lnTo>
                  <a:lnTo>
                    <a:pt x="23813" y="61913"/>
                  </a:lnTo>
                  <a:lnTo>
                    <a:pt x="4763" y="40482"/>
                  </a:lnTo>
                  <a:lnTo>
                    <a:pt x="2382" y="30957"/>
                  </a:lnTo>
                  <a:lnTo>
                    <a:pt x="0" y="23813"/>
                  </a:lnTo>
                  <a:lnTo>
                    <a:pt x="2382" y="11907"/>
                  </a:lnTo>
                  <a:lnTo>
                    <a:pt x="16669" y="4763"/>
                  </a:lnTo>
                  <a:lnTo>
                    <a:pt x="40482" y="0"/>
                  </a:lnTo>
                  <a:lnTo>
                    <a:pt x="66675" y="4763"/>
                  </a:lnTo>
                  <a:lnTo>
                    <a:pt x="152400" y="38100"/>
                  </a:lnTo>
                  <a:lnTo>
                    <a:pt x="278607" y="100013"/>
                  </a:lnTo>
                  <a:lnTo>
                    <a:pt x="366713" y="145257"/>
                  </a:lnTo>
                  <a:lnTo>
                    <a:pt x="464344" y="202407"/>
                  </a:lnTo>
                  <a:lnTo>
                    <a:pt x="554832" y="259557"/>
                  </a:lnTo>
                  <a:lnTo>
                    <a:pt x="573882" y="273844"/>
                  </a:lnTo>
                  <a:lnTo>
                    <a:pt x="597694" y="307182"/>
                  </a:lnTo>
                  <a:lnTo>
                    <a:pt x="619125" y="340519"/>
                  </a:lnTo>
                  <a:lnTo>
                    <a:pt x="635794" y="369094"/>
                  </a:lnTo>
                  <a:lnTo>
                    <a:pt x="647700" y="400050"/>
                  </a:lnTo>
                  <a:lnTo>
                    <a:pt x="659607" y="435769"/>
                  </a:lnTo>
                  <a:lnTo>
                    <a:pt x="666750" y="466725"/>
                  </a:lnTo>
                  <a:lnTo>
                    <a:pt x="671513" y="495300"/>
                  </a:lnTo>
                  <a:lnTo>
                    <a:pt x="676275" y="535782"/>
                  </a:lnTo>
                  <a:lnTo>
                    <a:pt x="676275" y="576263"/>
                  </a:lnTo>
                  <a:lnTo>
                    <a:pt x="669132" y="609600"/>
                  </a:lnTo>
                  <a:lnTo>
                    <a:pt x="657225" y="640557"/>
                  </a:lnTo>
                  <a:lnTo>
                    <a:pt x="640557" y="673894"/>
                  </a:lnTo>
                  <a:lnTo>
                    <a:pt x="623888" y="692944"/>
                  </a:lnTo>
                  <a:lnTo>
                    <a:pt x="609600" y="702469"/>
                  </a:lnTo>
                  <a:lnTo>
                    <a:pt x="590550" y="704850"/>
                  </a:lnTo>
                  <a:lnTo>
                    <a:pt x="573882" y="700088"/>
                  </a:lnTo>
                  <a:lnTo>
                    <a:pt x="557213" y="695325"/>
                  </a:lnTo>
                  <a:lnTo>
                    <a:pt x="533400" y="678657"/>
                  </a:lnTo>
                  <a:lnTo>
                    <a:pt x="509588" y="650082"/>
                  </a:lnTo>
                  <a:lnTo>
                    <a:pt x="483394" y="614363"/>
                  </a:lnTo>
                  <a:lnTo>
                    <a:pt x="454819" y="566738"/>
                  </a:lnTo>
                  <a:lnTo>
                    <a:pt x="414338" y="504825"/>
                  </a:lnTo>
                  <a:lnTo>
                    <a:pt x="376238" y="450057"/>
                  </a:lnTo>
                  <a:lnTo>
                    <a:pt x="319088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2" name="グループ化 1">
            <a:extLst>
              <a:ext uri="{FF2B5EF4-FFF2-40B4-BE49-F238E27FC236}">
                <a16:creationId xmlns:a16="http://schemas.microsoft.com/office/drawing/2014/main" id="{FDF337A7-7D98-4B86-9167-5B2191158FE7}"/>
              </a:ext>
            </a:extLst>
          </p:cNvPr>
          <p:cNvGrpSpPr>
            <a:grpSpLocks/>
          </p:cNvGrpSpPr>
          <p:nvPr/>
        </p:nvGrpSpPr>
        <p:grpSpPr bwMode="auto">
          <a:xfrm>
            <a:off x="2698750" y="1554163"/>
            <a:ext cx="4449763" cy="4518025"/>
            <a:chOff x="2698750" y="1554163"/>
            <a:chExt cx="4449763" cy="4518025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AB8ECDFC-80A1-4FB3-93D1-26392319A54D}"/>
                </a:ext>
              </a:extLst>
            </p:cNvPr>
            <p:cNvSpPr/>
            <p:nvPr/>
          </p:nvSpPr>
          <p:spPr>
            <a:xfrm>
              <a:off x="3101975" y="1931988"/>
              <a:ext cx="3441700" cy="533400"/>
            </a:xfrm>
            <a:custGeom>
              <a:avLst/>
              <a:gdLst>
                <a:gd name="connsiteX0" fmla="*/ 2207463 w 3441622"/>
                <a:gd name="connsiteY0" fmla="*/ 100976 h 532932"/>
                <a:gd name="connsiteX1" fmla="*/ 1991485 w 3441622"/>
                <a:gd name="connsiteY1" fmla="*/ 123416 h 532932"/>
                <a:gd name="connsiteX2" fmla="*/ 1811971 w 3441622"/>
                <a:gd name="connsiteY2" fmla="*/ 143050 h 532932"/>
                <a:gd name="connsiteX3" fmla="*/ 1601603 w 3441622"/>
                <a:gd name="connsiteY3" fmla="*/ 168294 h 532932"/>
                <a:gd name="connsiteX4" fmla="*/ 1368795 w 3441622"/>
                <a:gd name="connsiteY4" fmla="*/ 199148 h 532932"/>
                <a:gd name="connsiteX5" fmla="*/ 1133183 w 3441622"/>
                <a:gd name="connsiteY5" fmla="*/ 235612 h 532932"/>
                <a:gd name="connsiteX6" fmla="*/ 1037816 w 3441622"/>
                <a:gd name="connsiteY6" fmla="*/ 249636 h 532932"/>
                <a:gd name="connsiteX7" fmla="*/ 861107 w 3441622"/>
                <a:gd name="connsiteY7" fmla="*/ 266466 h 532932"/>
                <a:gd name="connsiteX8" fmla="*/ 675983 w 3441622"/>
                <a:gd name="connsiteY8" fmla="*/ 286100 h 532932"/>
                <a:gd name="connsiteX9" fmla="*/ 454395 w 3441622"/>
                <a:gd name="connsiteY9" fmla="*/ 308539 h 532932"/>
                <a:gd name="connsiteX10" fmla="*/ 367443 w 3441622"/>
                <a:gd name="connsiteY10" fmla="*/ 311344 h 532932"/>
                <a:gd name="connsiteX11" fmla="*/ 308540 w 3441622"/>
                <a:gd name="connsiteY11" fmla="*/ 311344 h 532932"/>
                <a:gd name="connsiteX12" fmla="*/ 272076 w 3441622"/>
                <a:gd name="connsiteY12" fmla="*/ 305735 h 532932"/>
                <a:gd name="connsiteX13" fmla="*/ 238417 w 3441622"/>
                <a:gd name="connsiteY13" fmla="*/ 300125 h 532932"/>
                <a:gd name="connsiteX14" fmla="*/ 182319 w 3441622"/>
                <a:gd name="connsiteY14" fmla="*/ 280490 h 532932"/>
                <a:gd name="connsiteX15" fmla="*/ 109392 w 3441622"/>
                <a:gd name="connsiteY15" fmla="*/ 238417 h 532932"/>
                <a:gd name="connsiteX16" fmla="*/ 72928 w 3441622"/>
                <a:gd name="connsiteY16" fmla="*/ 210368 h 532932"/>
                <a:gd name="connsiteX17" fmla="*/ 58903 w 3441622"/>
                <a:gd name="connsiteY17" fmla="*/ 201953 h 532932"/>
                <a:gd name="connsiteX18" fmla="*/ 36464 w 3441622"/>
                <a:gd name="connsiteY18" fmla="*/ 190733 h 532932"/>
                <a:gd name="connsiteX19" fmla="*/ 19635 w 3441622"/>
                <a:gd name="connsiteY19" fmla="*/ 187928 h 532932"/>
                <a:gd name="connsiteX20" fmla="*/ 11220 w 3441622"/>
                <a:gd name="connsiteY20" fmla="*/ 187928 h 532932"/>
                <a:gd name="connsiteX21" fmla="*/ 2805 w 3441622"/>
                <a:gd name="connsiteY21" fmla="*/ 190733 h 532932"/>
                <a:gd name="connsiteX22" fmla="*/ 0 w 3441622"/>
                <a:gd name="connsiteY22" fmla="*/ 204758 h 532932"/>
                <a:gd name="connsiteX23" fmla="*/ 2805 w 3441622"/>
                <a:gd name="connsiteY23" fmla="*/ 224392 h 532932"/>
                <a:gd name="connsiteX24" fmla="*/ 36464 w 3441622"/>
                <a:gd name="connsiteY24" fmla="*/ 283295 h 532932"/>
                <a:gd name="connsiteX25" fmla="*/ 98172 w 3441622"/>
                <a:gd name="connsiteY25" fmla="*/ 367443 h 532932"/>
                <a:gd name="connsiteX26" fmla="*/ 154270 w 3441622"/>
                <a:gd name="connsiteY26" fmla="*/ 429151 h 532932"/>
                <a:gd name="connsiteX27" fmla="*/ 199149 w 3441622"/>
                <a:gd name="connsiteY27" fmla="*/ 468419 h 532932"/>
                <a:gd name="connsiteX28" fmla="*/ 241222 w 3441622"/>
                <a:gd name="connsiteY28" fmla="*/ 499273 h 532932"/>
                <a:gd name="connsiteX29" fmla="*/ 280491 w 3441622"/>
                <a:gd name="connsiteY29" fmla="*/ 518908 h 532932"/>
                <a:gd name="connsiteX30" fmla="*/ 330979 w 3441622"/>
                <a:gd name="connsiteY30" fmla="*/ 532932 h 532932"/>
                <a:gd name="connsiteX31" fmla="*/ 381468 w 3441622"/>
                <a:gd name="connsiteY31" fmla="*/ 532932 h 532932"/>
                <a:gd name="connsiteX32" fmla="*/ 530128 w 3441622"/>
                <a:gd name="connsiteY32" fmla="*/ 510493 h 532932"/>
                <a:gd name="connsiteX33" fmla="*/ 796594 w 3441622"/>
                <a:gd name="connsiteY33" fmla="*/ 462809 h 532932"/>
                <a:gd name="connsiteX34" fmla="*/ 905985 w 3441622"/>
                <a:gd name="connsiteY34" fmla="*/ 445980 h 532932"/>
                <a:gd name="connsiteX35" fmla="*/ 1082695 w 3441622"/>
                <a:gd name="connsiteY35" fmla="*/ 426346 h 532932"/>
                <a:gd name="connsiteX36" fmla="*/ 1287453 w 3441622"/>
                <a:gd name="connsiteY36" fmla="*/ 395492 h 532932"/>
                <a:gd name="connsiteX37" fmla="*/ 1565139 w 3441622"/>
                <a:gd name="connsiteY37" fmla="*/ 361833 h 532932"/>
                <a:gd name="connsiteX38" fmla="*/ 1800751 w 3441622"/>
                <a:gd name="connsiteY38" fmla="*/ 333784 h 532932"/>
                <a:gd name="connsiteX39" fmla="*/ 1974655 w 3441622"/>
                <a:gd name="connsiteY39" fmla="*/ 316954 h 532932"/>
                <a:gd name="connsiteX40" fmla="*/ 2170999 w 3441622"/>
                <a:gd name="connsiteY40" fmla="*/ 297320 h 532932"/>
                <a:gd name="connsiteX41" fmla="*/ 2288805 w 3441622"/>
                <a:gd name="connsiteY41" fmla="*/ 288905 h 532932"/>
                <a:gd name="connsiteX42" fmla="*/ 2465514 w 3441622"/>
                <a:gd name="connsiteY42" fmla="*/ 266466 h 532932"/>
                <a:gd name="connsiteX43" fmla="*/ 2689907 w 3441622"/>
                <a:gd name="connsiteY43" fmla="*/ 260856 h 532932"/>
                <a:gd name="connsiteX44" fmla="*/ 2872226 w 3441622"/>
                <a:gd name="connsiteY44" fmla="*/ 258051 h 532932"/>
                <a:gd name="connsiteX45" fmla="*/ 3105033 w 3441622"/>
                <a:gd name="connsiteY45" fmla="*/ 258051 h 532932"/>
                <a:gd name="connsiteX46" fmla="*/ 3276133 w 3441622"/>
                <a:gd name="connsiteY46" fmla="*/ 266466 h 532932"/>
                <a:gd name="connsiteX47" fmla="*/ 3315401 w 3441622"/>
                <a:gd name="connsiteY47" fmla="*/ 266466 h 532932"/>
                <a:gd name="connsiteX48" fmla="*/ 3360280 w 3441622"/>
                <a:gd name="connsiteY48" fmla="*/ 260856 h 532932"/>
                <a:gd name="connsiteX49" fmla="*/ 3396744 w 3441622"/>
                <a:gd name="connsiteY49" fmla="*/ 249636 h 532932"/>
                <a:gd name="connsiteX50" fmla="*/ 3421988 w 3441622"/>
                <a:gd name="connsiteY50" fmla="*/ 238417 h 532932"/>
                <a:gd name="connsiteX51" fmla="*/ 3436012 w 3441622"/>
                <a:gd name="connsiteY51" fmla="*/ 221587 h 532932"/>
                <a:gd name="connsiteX52" fmla="*/ 3441622 w 3441622"/>
                <a:gd name="connsiteY52" fmla="*/ 213173 h 532932"/>
                <a:gd name="connsiteX53" fmla="*/ 3441622 w 3441622"/>
                <a:gd name="connsiteY53" fmla="*/ 196343 h 532932"/>
                <a:gd name="connsiteX54" fmla="*/ 3436012 w 3441622"/>
                <a:gd name="connsiteY54" fmla="*/ 179514 h 532932"/>
                <a:gd name="connsiteX55" fmla="*/ 3421988 w 3441622"/>
                <a:gd name="connsiteY55" fmla="*/ 159879 h 532932"/>
                <a:gd name="connsiteX56" fmla="*/ 3396744 w 3441622"/>
                <a:gd name="connsiteY56" fmla="*/ 134635 h 532932"/>
                <a:gd name="connsiteX57" fmla="*/ 3360280 w 3441622"/>
                <a:gd name="connsiteY57" fmla="*/ 103781 h 532932"/>
                <a:gd name="connsiteX58" fmla="*/ 3332231 w 3441622"/>
                <a:gd name="connsiteY58" fmla="*/ 84147 h 532932"/>
                <a:gd name="connsiteX59" fmla="*/ 3264913 w 3441622"/>
                <a:gd name="connsiteY59" fmla="*/ 56098 h 532932"/>
                <a:gd name="connsiteX60" fmla="*/ 3186376 w 3441622"/>
                <a:gd name="connsiteY60" fmla="*/ 28049 h 532932"/>
                <a:gd name="connsiteX61" fmla="*/ 3116253 w 3441622"/>
                <a:gd name="connsiteY61" fmla="*/ 8414 h 532932"/>
                <a:gd name="connsiteX62" fmla="*/ 3082594 w 3441622"/>
                <a:gd name="connsiteY62" fmla="*/ 0 h 532932"/>
                <a:gd name="connsiteX63" fmla="*/ 3074179 w 3441622"/>
                <a:gd name="connsiteY63" fmla="*/ 0 h 532932"/>
                <a:gd name="connsiteX64" fmla="*/ 3040520 w 3441622"/>
                <a:gd name="connsiteY64" fmla="*/ 14024 h 532932"/>
                <a:gd name="connsiteX65" fmla="*/ 2973203 w 3441622"/>
                <a:gd name="connsiteY65" fmla="*/ 39268 h 532932"/>
                <a:gd name="connsiteX66" fmla="*/ 2947959 w 3441622"/>
                <a:gd name="connsiteY66" fmla="*/ 44878 h 532932"/>
                <a:gd name="connsiteX67" fmla="*/ 2827347 w 3441622"/>
                <a:gd name="connsiteY67" fmla="*/ 61708 h 532932"/>
                <a:gd name="connsiteX68" fmla="*/ 2645028 w 3441622"/>
                <a:gd name="connsiteY68" fmla="*/ 78537 h 532932"/>
                <a:gd name="connsiteX69" fmla="*/ 2532832 w 3441622"/>
                <a:gd name="connsiteY69" fmla="*/ 89757 h 532932"/>
                <a:gd name="connsiteX70" fmla="*/ 2330879 w 3441622"/>
                <a:gd name="connsiteY70" fmla="*/ 89757 h 532932"/>
                <a:gd name="connsiteX71" fmla="*/ 2207463 w 3441622"/>
                <a:gd name="connsiteY71" fmla="*/ 100976 h 53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441622" h="532932">
                  <a:moveTo>
                    <a:pt x="2207463" y="100976"/>
                  </a:moveTo>
                  <a:lnTo>
                    <a:pt x="1991485" y="123416"/>
                  </a:lnTo>
                  <a:lnTo>
                    <a:pt x="1811971" y="143050"/>
                  </a:lnTo>
                  <a:lnTo>
                    <a:pt x="1601603" y="168294"/>
                  </a:lnTo>
                  <a:lnTo>
                    <a:pt x="1368795" y="199148"/>
                  </a:lnTo>
                  <a:lnTo>
                    <a:pt x="1133183" y="235612"/>
                  </a:lnTo>
                  <a:lnTo>
                    <a:pt x="1037816" y="249636"/>
                  </a:lnTo>
                  <a:lnTo>
                    <a:pt x="861107" y="266466"/>
                  </a:lnTo>
                  <a:lnTo>
                    <a:pt x="675983" y="286100"/>
                  </a:lnTo>
                  <a:lnTo>
                    <a:pt x="454395" y="308539"/>
                  </a:lnTo>
                  <a:lnTo>
                    <a:pt x="367443" y="311344"/>
                  </a:lnTo>
                  <a:lnTo>
                    <a:pt x="308540" y="311344"/>
                  </a:lnTo>
                  <a:lnTo>
                    <a:pt x="272076" y="305735"/>
                  </a:lnTo>
                  <a:lnTo>
                    <a:pt x="238417" y="300125"/>
                  </a:lnTo>
                  <a:lnTo>
                    <a:pt x="182319" y="280490"/>
                  </a:lnTo>
                  <a:lnTo>
                    <a:pt x="109392" y="238417"/>
                  </a:lnTo>
                  <a:lnTo>
                    <a:pt x="72928" y="210368"/>
                  </a:lnTo>
                  <a:lnTo>
                    <a:pt x="58903" y="201953"/>
                  </a:lnTo>
                  <a:lnTo>
                    <a:pt x="36464" y="190733"/>
                  </a:lnTo>
                  <a:lnTo>
                    <a:pt x="19635" y="187928"/>
                  </a:lnTo>
                  <a:lnTo>
                    <a:pt x="11220" y="187928"/>
                  </a:lnTo>
                  <a:lnTo>
                    <a:pt x="2805" y="190733"/>
                  </a:lnTo>
                  <a:lnTo>
                    <a:pt x="0" y="204758"/>
                  </a:lnTo>
                  <a:lnTo>
                    <a:pt x="2805" y="224392"/>
                  </a:lnTo>
                  <a:lnTo>
                    <a:pt x="36464" y="283295"/>
                  </a:lnTo>
                  <a:lnTo>
                    <a:pt x="98172" y="367443"/>
                  </a:lnTo>
                  <a:lnTo>
                    <a:pt x="154270" y="429151"/>
                  </a:lnTo>
                  <a:lnTo>
                    <a:pt x="199149" y="468419"/>
                  </a:lnTo>
                  <a:lnTo>
                    <a:pt x="241222" y="499273"/>
                  </a:lnTo>
                  <a:lnTo>
                    <a:pt x="280491" y="518908"/>
                  </a:lnTo>
                  <a:lnTo>
                    <a:pt x="330979" y="532932"/>
                  </a:lnTo>
                  <a:lnTo>
                    <a:pt x="381468" y="532932"/>
                  </a:lnTo>
                  <a:lnTo>
                    <a:pt x="530128" y="510493"/>
                  </a:lnTo>
                  <a:lnTo>
                    <a:pt x="796594" y="462809"/>
                  </a:lnTo>
                  <a:lnTo>
                    <a:pt x="905985" y="445980"/>
                  </a:lnTo>
                  <a:lnTo>
                    <a:pt x="1082695" y="426346"/>
                  </a:lnTo>
                  <a:lnTo>
                    <a:pt x="1287453" y="395492"/>
                  </a:lnTo>
                  <a:lnTo>
                    <a:pt x="1565139" y="361833"/>
                  </a:lnTo>
                  <a:lnTo>
                    <a:pt x="1800751" y="333784"/>
                  </a:lnTo>
                  <a:lnTo>
                    <a:pt x="1974655" y="316954"/>
                  </a:lnTo>
                  <a:lnTo>
                    <a:pt x="2170999" y="297320"/>
                  </a:lnTo>
                  <a:lnTo>
                    <a:pt x="2288805" y="288905"/>
                  </a:lnTo>
                  <a:lnTo>
                    <a:pt x="2465514" y="266466"/>
                  </a:lnTo>
                  <a:lnTo>
                    <a:pt x="2689907" y="260856"/>
                  </a:lnTo>
                  <a:lnTo>
                    <a:pt x="2872226" y="258051"/>
                  </a:lnTo>
                  <a:lnTo>
                    <a:pt x="3105033" y="258051"/>
                  </a:lnTo>
                  <a:lnTo>
                    <a:pt x="3276133" y="266466"/>
                  </a:lnTo>
                  <a:lnTo>
                    <a:pt x="3315401" y="266466"/>
                  </a:lnTo>
                  <a:lnTo>
                    <a:pt x="3360280" y="260856"/>
                  </a:lnTo>
                  <a:lnTo>
                    <a:pt x="3396744" y="249636"/>
                  </a:lnTo>
                  <a:lnTo>
                    <a:pt x="3421988" y="238417"/>
                  </a:lnTo>
                  <a:lnTo>
                    <a:pt x="3436012" y="221587"/>
                  </a:lnTo>
                  <a:lnTo>
                    <a:pt x="3441622" y="213173"/>
                  </a:lnTo>
                  <a:lnTo>
                    <a:pt x="3441622" y="196343"/>
                  </a:lnTo>
                  <a:lnTo>
                    <a:pt x="3436012" y="179514"/>
                  </a:lnTo>
                  <a:lnTo>
                    <a:pt x="3421988" y="159879"/>
                  </a:lnTo>
                  <a:lnTo>
                    <a:pt x="3396744" y="134635"/>
                  </a:lnTo>
                  <a:lnTo>
                    <a:pt x="3360280" y="103781"/>
                  </a:lnTo>
                  <a:lnTo>
                    <a:pt x="3332231" y="84147"/>
                  </a:lnTo>
                  <a:lnTo>
                    <a:pt x="3264913" y="56098"/>
                  </a:lnTo>
                  <a:lnTo>
                    <a:pt x="3186376" y="28049"/>
                  </a:lnTo>
                  <a:lnTo>
                    <a:pt x="3116253" y="8414"/>
                  </a:lnTo>
                  <a:lnTo>
                    <a:pt x="3082594" y="0"/>
                  </a:lnTo>
                  <a:lnTo>
                    <a:pt x="3074179" y="0"/>
                  </a:lnTo>
                  <a:lnTo>
                    <a:pt x="3040520" y="14024"/>
                  </a:lnTo>
                  <a:lnTo>
                    <a:pt x="2973203" y="39268"/>
                  </a:lnTo>
                  <a:lnTo>
                    <a:pt x="2947959" y="44878"/>
                  </a:lnTo>
                  <a:lnTo>
                    <a:pt x="2827347" y="61708"/>
                  </a:lnTo>
                  <a:lnTo>
                    <a:pt x="2645028" y="78537"/>
                  </a:lnTo>
                  <a:lnTo>
                    <a:pt x="2532832" y="89757"/>
                  </a:lnTo>
                  <a:lnTo>
                    <a:pt x="2330879" y="89757"/>
                  </a:lnTo>
                  <a:lnTo>
                    <a:pt x="2207463" y="100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DE3AF16C-A9B6-43B1-8BB0-3C74ACBE2662}"/>
                </a:ext>
              </a:extLst>
            </p:cNvPr>
            <p:cNvSpPr/>
            <p:nvPr/>
          </p:nvSpPr>
          <p:spPr>
            <a:xfrm>
              <a:off x="3679825" y="1638300"/>
              <a:ext cx="561975" cy="1143000"/>
            </a:xfrm>
            <a:custGeom>
              <a:avLst/>
              <a:gdLst>
                <a:gd name="connsiteX0" fmla="*/ 219075 w 561975"/>
                <a:gd name="connsiteY0" fmla="*/ 407194 h 1143000"/>
                <a:gd name="connsiteX1" fmla="*/ 250032 w 561975"/>
                <a:gd name="connsiteY1" fmla="*/ 521494 h 1143000"/>
                <a:gd name="connsiteX2" fmla="*/ 264319 w 561975"/>
                <a:gd name="connsiteY2" fmla="*/ 581025 h 1143000"/>
                <a:gd name="connsiteX3" fmla="*/ 302419 w 561975"/>
                <a:gd name="connsiteY3" fmla="*/ 731044 h 1143000"/>
                <a:gd name="connsiteX4" fmla="*/ 352425 w 561975"/>
                <a:gd name="connsiteY4" fmla="*/ 900113 h 1143000"/>
                <a:gd name="connsiteX5" fmla="*/ 411957 w 561975"/>
                <a:gd name="connsiteY5" fmla="*/ 1100138 h 1143000"/>
                <a:gd name="connsiteX6" fmla="*/ 421482 w 561975"/>
                <a:gd name="connsiteY6" fmla="*/ 1119188 h 1143000"/>
                <a:gd name="connsiteX7" fmla="*/ 435769 w 561975"/>
                <a:gd name="connsiteY7" fmla="*/ 1131094 h 1143000"/>
                <a:gd name="connsiteX8" fmla="*/ 466725 w 561975"/>
                <a:gd name="connsiteY8" fmla="*/ 1140619 h 1143000"/>
                <a:gd name="connsiteX9" fmla="*/ 483394 w 561975"/>
                <a:gd name="connsiteY9" fmla="*/ 1143000 h 1143000"/>
                <a:gd name="connsiteX10" fmla="*/ 507207 w 561975"/>
                <a:gd name="connsiteY10" fmla="*/ 1135856 h 1143000"/>
                <a:gd name="connsiteX11" fmla="*/ 523875 w 561975"/>
                <a:gd name="connsiteY11" fmla="*/ 1126331 h 1143000"/>
                <a:gd name="connsiteX12" fmla="*/ 540544 w 561975"/>
                <a:gd name="connsiteY12" fmla="*/ 1109663 h 1143000"/>
                <a:gd name="connsiteX13" fmla="*/ 552450 w 561975"/>
                <a:gd name="connsiteY13" fmla="*/ 1085850 h 1143000"/>
                <a:gd name="connsiteX14" fmla="*/ 559594 w 561975"/>
                <a:gd name="connsiteY14" fmla="*/ 1054894 h 1143000"/>
                <a:gd name="connsiteX15" fmla="*/ 561975 w 561975"/>
                <a:gd name="connsiteY15" fmla="*/ 1023938 h 1143000"/>
                <a:gd name="connsiteX16" fmla="*/ 561975 w 561975"/>
                <a:gd name="connsiteY16" fmla="*/ 983456 h 1143000"/>
                <a:gd name="connsiteX17" fmla="*/ 561975 w 561975"/>
                <a:gd name="connsiteY17" fmla="*/ 954881 h 1143000"/>
                <a:gd name="connsiteX18" fmla="*/ 557213 w 561975"/>
                <a:gd name="connsiteY18" fmla="*/ 892969 h 1143000"/>
                <a:gd name="connsiteX19" fmla="*/ 547688 w 561975"/>
                <a:gd name="connsiteY19" fmla="*/ 828675 h 1143000"/>
                <a:gd name="connsiteX20" fmla="*/ 528638 w 561975"/>
                <a:gd name="connsiteY20" fmla="*/ 702469 h 1143000"/>
                <a:gd name="connsiteX21" fmla="*/ 464344 w 561975"/>
                <a:gd name="connsiteY21" fmla="*/ 469106 h 1143000"/>
                <a:gd name="connsiteX22" fmla="*/ 442913 w 561975"/>
                <a:gd name="connsiteY22" fmla="*/ 383381 h 1143000"/>
                <a:gd name="connsiteX23" fmla="*/ 426244 w 561975"/>
                <a:gd name="connsiteY23" fmla="*/ 316706 h 1143000"/>
                <a:gd name="connsiteX24" fmla="*/ 419100 w 561975"/>
                <a:gd name="connsiteY24" fmla="*/ 276225 h 1143000"/>
                <a:gd name="connsiteX25" fmla="*/ 414338 w 561975"/>
                <a:gd name="connsiteY25" fmla="*/ 245269 h 1143000"/>
                <a:gd name="connsiteX26" fmla="*/ 414338 w 561975"/>
                <a:gd name="connsiteY26" fmla="*/ 223838 h 1143000"/>
                <a:gd name="connsiteX27" fmla="*/ 416719 w 561975"/>
                <a:gd name="connsiteY27" fmla="*/ 192881 h 1143000"/>
                <a:gd name="connsiteX28" fmla="*/ 421482 w 561975"/>
                <a:gd name="connsiteY28" fmla="*/ 166688 h 1143000"/>
                <a:gd name="connsiteX29" fmla="*/ 423863 w 561975"/>
                <a:gd name="connsiteY29" fmla="*/ 150019 h 1143000"/>
                <a:gd name="connsiteX30" fmla="*/ 421482 w 561975"/>
                <a:gd name="connsiteY30" fmla="*/ 133350 h 1143000"/>
                <a:gd name="connsiteX31" fmla="*/ 414338 w 561975"/>
                <a:gd name="connsiteY31" fmla="*/ 114300 h 1143000"/>
                <a:gd name="connsiteX32" fmla="*/ 400050 w 561975"/>
                <a:gd name="connsiteY32" fmla="*/ 92869 h 1143000"/>
                <a:gd name="connsiteX33" fmla="*/ 383382 w 561975"/>
                <a:gd name="connsiteY33" fmla="*/ 78581 h 1143000"/>
                <a:gd name="connsiteX34" fmla="*/ 350044 w 561975"/>
                <a:gd name="connsiteY34" fmla="*/ 59531 h 1143000"/>
                <a:gd name="connsiteX35" fmla="*/ 304800 w 561975"/>
                <a:gd name="connsiteY35" fmla="*/ 40481 h 1143000"/>
                <a:gd name="connsiteX36" fmla="*/ 259557 w 561975"/>
                <a:gd name="connsiteY36" fmla="*/ 23813 h 1143000"/>
                <a:gd name="connsiteX37" fmla="*/ 195263 w 561975"/>
                <a:gd name="connsiteY37" fmla="*/ 7144 h 1143000"/>
                <a:gd name="connsiteX38" fmla="*/ 142875 w 561975"/>
                <a:gd name="connsiteY38" fmla="*/ 0 h 1143000"/>
                <a:gd name="connsiteX39" fmla="*/ 97632 w 561975"/>
                <a:gd name="connsiteY39" fmla="*/ 0 h 1143000"/>
                <a:gd name="connsiteX40" fmla="*/ 64294 w 561975"/>
                <a:gd name="connsiteY40" fmla="*/ 4763 h 1143000"/>
                <a:gd name="connsiteX41" fmla="*/ 38100 w 561975"/>
                <a:gd name="connsiteY41" fmla="*/ 4763 h 1143000"/>
                <a:gd name="connsiteX42" fmla="*/ 14288 w 561975"/>
                <a:gd name="connsiteY42" fmla="*/ 9525 h 1143000"/>
                <a:gd name="connsiteX43" fmla="*/ 2382 w 561975"/>
                <a:gd name="connsiteY43" fmla="*/ 16669 h 1143000"/>
                <a:gd name="connsiteX44" fmla="*/ 0 w 561975"/>
                <a:gd name="connsiteY44" fmla="*/ 28575 h 1143000"/>
                <a:gd name="connsiteX45" fmla="*/ 7144 w 561975"/>
                <a:gd name="connsiteY45" fmla="*/ 42863 h 1143000"/>
                <a:gd name="connsiteX46" fmla="*/ 28575 w 561975"/>
                <a:gd name="connsiteY46" fmla="*/ 61913 h 1143000"/>
                <a:gd name="connsiteX47" fmla="*/ 69057 w 561975"/>
                <a:gd name="connsiteY47" fmla="*/ 95250 h 1143000"/>
                <a:gd name="connsiteX48" fmla="*/ 102394 w 561975"/>
                <a:gd name="connsiteY48" fmla="*/ 128588 h 1143000"/>
                <a:gd name="connsiteX49" fmla="*/ 142875 w 561975"/>
                <a:gd name="connsiteY49" fmla="*/ 188119 h 1143000"/>
                <a:gd name="connsiteX50" fmla="*/ 169069 w 561975"/>
                <a:gd name="connsiteY50" fmla="*/ 238125 h 1143000"/>
                <a:gd name="connsiteX51" fmla="*/ 200025 w 561975"/>
                <a:gd name="connsiteY51" fmla="*/ 326231 h 1143000"/>
                <a:gd name="connsiteX52" fmla="*/ 219075 w 561975"/>
                <a:gd name="connsiteY52" fmla="*/ 407194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61975" h="1143000">
                  <a:moveTo>
                    <a:pt x="219075" y="407194"/>
                  </a:moveTo>
                  <a:lnTo>
                    <a:pt x="250032" y="521494"/>
                  </a:lnTo>
                  <a:lnTo>
                    <a:pt x="264319" y="581025"/>
                  </a:lnTo>
                  <a:lnTo>
                    <a:pt x="302419" y="731044"/>
                  </a:lnTo>
                  <a:lnTo>
                    <a:pt x="352425" y="900113"/>
                  </a:lnTo>
                  <a:lnTo>
                    <a:pt x="411957" y="1100138"/>
                  </a:lnTo>
                  <a:lnTo>
                    <a:pt x="421482" y="1119188"/>
                  </a:lnTo>
                  <a:lnTo>
                    <a:pt x="435769" y="1131094"/>
                  </a:lnTo>
                  <a:lnTo>
                    <a:pt x="466725" y="1140619"/>
                  </a:lnTo>
                  <a:lnTo>
                    <a:pt x="483394" y="1143000"/>
                  </a:lnTo>
                  <a:lnTo>
                    <a:pt x="507207" y="1135856"/>
                  </a:lnTo>
                  <a:lnTo>
                    <a:pt x="523875" y="1126331"/>
                  </a:lnTo>
                  <a:lnTo>
                    <a:pt x="540544" y="1109663"/>
                  </a:lnTo>
                  <a:lnTo>
                    <a:pt x="552450" y="1085850"/>
                  </a:lnTo>
                  <a:lnTo>
                    <a:pt x="559594" y="1054894"/>
                  </a:lnTo>
                  <a:lnTo>
                    <a:pt x="561975" y="1023938"/>
                  </a:lnTo>
                  <a:lnTo>
                    <a:pt x="561975" y="983456"/>
                  </a:lnTo>
                  <a:lnTo>
                    <a:pt x="561975" y="954881"/>
                  </a:lnTo>
                  <a:lnTo>
                    <a:pt x="557213" y="892969"/>
                  </a:lnTo>
                  <a:lnTo>
                    <a:pt x="547688" y="828675"/>
                  </a:lnTo>
                  <a:lnTo>
                    <a:pt x="528638" y="702469"/>
                  </a:lnTo>
                  <a:lnTo>
                    <a:pt x="464344" y="469106"/>
                  </a:lnTo>
                  <a:lnTo>
                    <a:pt x="442913" y="383381"/>
                  </a:lnTo>
                  <a:lnTo>
                    <a:pt x="426244" y="316706"/>
                  </a:lnTo>
                  <a:lnTo>
                    <a:pt x="419100" y="276225"/>
                  </a:lnTo>
                  <a:lnTo>
                    <a:pt x="414338" y="245269"/>
                  </a:lnTo>
                  <a:lnTo>
                    <a:pt x="414338" y="223838"/>
                  </a:lnTo>
                  <a:lnTo>
                    <a:pt x="416719" y="192881"/>
                  </a:lnTo>
                  <a:lnTo>
                    <a:pt x="421482" y="166688"/>
                  </a:lnTo>
                  <a:lnTo>
                    <a:pt x="423863" y="150019"/>
                  </a:lnTo>
                  <a:lnTo>
                    <a:pt x="421482" y="133350"/>
                  </a:lnTo>
                  <a:lnTo>
                    <a:pt x="414338" y="114300"/>
                  </a:lnTo>
                  <a:lnTo>
                    <a:pt x="400050" y="92869"/>
                  </a:lnTo>
                  <a:lnTo>
                    <a:pt x="383382" y="78581"/>
                  </a:lnTo>
                  <a:lnTo>
                    <a:pt x="350044" y="59531"/>
                  </a:lnTo>
                  <a:lnTo>
                    <a:pt x="304800" y="40481"/>
                  </a:lnTo>
                  <a:lnTo>
                    <a:pt x="259557" y="23813"/>
                  </a:lnTo>
                  <a:lnTo>
                    <a:pt x="195263" y="7144"/>
                  </a:lnTo>
                  <a:lnTo>
                    <a:pt x="142875" y="0"/>
                  </a:lnTo>
                  <a:lnTo>
                    <a:pt x="97632" y="0"/>
                  </a:lnTo>
                  <a:lnTo>
                    <a:pt x="64294" y="4763"/>
                  </a:lnTo>
                  <a:lnTo>
                    <a:pt x="38100" y="4763"/>
                  </a:lnTo>
                  <a:lnTo>
                    <a:pt x="14288" y="9525"/>
                  </a:lnTo>
                  <a:lnTo>
                    <a:pt x="2382" y="16669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28575" y="61913"/>
                  </a:lnTo>
                  <a:lnTo>
                    <a:pt x="69057" y="95250"/>
                  </a:lnTo>
                  <a:lnTo>
                    <a:pt x="102394" y="128588"/>
                  </a:lnTo>
                  <a:lnTo>
                    <a:pt x="142875" y="188119"/>
                  </a:lnTo>
                  <a:lnTo>
                    <a:pt x="169069" y="238125"/>
                  </a:lnTo>
                  <a:lnTo>
                    <a:pt x="200025" y="326231"/>
                  </a:lnTo>
                  <a:lnTo>
                    <a:pt x="219075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2246C0E5-24D1-40E3-99EC-901448F0DBA3}"/>
                </a:ext>
              </a:extLst>
            </p:cNvPr>
            <p:cNvSpPr/>
            <p:nvPr/>
          </p:nvSpPr>
          <p:spPr>
            <a:xfrm>
              <a:off x="5272088" y="1554163"/>
              <a:ext cx="508000" cy="1139825"/>
            </a:xfrm>
            <a:custGeom>
              <a:avLst/>
              <a:gdLst>
                <a:gd name="connsiteX0" fmla="*/ 278606 w 507206"/>
                <a:gd name="connsiteY0" fmla="*/ 728663 h 1138238"/>
                <a:gd name="connsiteX1" fmla="*/ 176212 w 507206"/>
                <a:gd name="connsiteY1" fmla="*/ 923925 h 1138238"/>
                <a:gd name="connsiteX2" fmla="*/ 66675 w 507206"/>
                <a:gd name="connsiteY2" fmla="*/ 1138238 h 1138238"/>
                <a:gd name="connsiteX3" fmla="*/ 0 w 507206"/>
                <a:gd name="connsiteY3" fmla="*/ 1081088 h 1138238"/>
                <a:gd name="connsiteX4" fmla="*/ 14287 w 507206"/>
                <a:gd name="connsiteY4" fmla="*/ 1002507 h 1138238"/>
                <a:gd name="connsiteX5" fmla="*/ 45243 w 507206"/>
                <a:gd name="connsiteY5" fmla="*/ 873919 h 1138238"/>
                <a:gd name="connsiteX6" fmla="*/ 85725 w 507206"/>
                <a:gd name="connsiteY6" fmla="*/ 716757 h 1138238"/>
                <a:gd name="connsiteX7" fmla="*/ 102393 w 507206"/>
                <a:gd name="connsiteY7" fmla="*/ 645319 h 1138238"/>
                <a:gd name="connsiteX8" fmla="*/ 159543 w 507206"/>
                <a:gd name="connsiteY8" fmla="*/ 404813 h 1138238"/>
                <a:gd name="connsiteX9" fmla="*/ 180975 w 507206"/>
                <a:gd name="connsiteY9" fmla="*/ 321469 h 1138238"/>
                <a:gd name="connsiteX10" fmla="*/ 185737 w 507206"/>
                <a:gd name="connsiteY10" fmla="*/ 297657 h 1138238"/>
                <a:gd name="connsiteX11" fmla="*/ 190500 w 507206"/>
                <a:gd name="connsiteY11" fmla="*/ 276225 h 1138238"/>
                <a:gd name="connsiteX12" fmla="*/ 190500 w 507206"/>
                <a:gd name="connsiteY12" fmla="*/ 252413 h 1138238"/>
                <a:gd name="connsiteX13" fmla="*/ 185737 w 507206"/>
                <a:gd name="connsiteY13" fmla="*/ 223838 h 1138238"/>
                <a:gd name="connsiteX14" fmla="*/ 178593 w 507206"/>
                <a:gd name="connsiteY14" fmla="*/ 200025 h 1138238"/>
                <a:gd name="connsiteX15" fmla="*/ 171450 w 507206"/>
                <a:gd name="connsiteY15" fmla="*/ 176213 h 1138238"/>
                <a:gd name="connsiteX16" fmla="*/ 157162 w 507206"/>
                <a:gd name="connsiteY16" fmla="*/ 150019 h 1138238"/>
                <a:gd name="connsiteX17" fmla="*/ 126206 w 507206"/>
                <a:gd name="connsiteY17" fmla="*/ 114300 h 1138238"/>
                <a:gd name="connsiteX18" fmla="*/ 88106 w 507206"/>
                <a:gd name="connsiteY18" fmla="*/ 78582 h 1138238"/>
                <a:gd name="connsiteX19" fmla="*/ 64293 w 507206"/>
                <a:gd name="connsiteY19" fmla="*/ 57150 h 1138238"/>
                <a:gd name="connsiteX20" fmla="*/ 52387 w 507206"/>
                <a:gd name="connsiteY20" fmla="*/ 38100 h 1138238"/>
                <a:gd name="connsiteX21" fmla="*/ 47625 w 507206"/>
                <a:gd name="connsiteY21" fmla="*/ 21432 h 1138238"/>
                <a:gd name="connsiteX22" fmla="*/ 50006 w 507206"/>
                <a:gd name="connsiteY22" fmla="*/ 9525 h 1138238"/>
                <a:gd name="connsiteX23" fmla="*/ 66675 w 507206"/>
                <a:gd name="connsiteY23" fmla="*/ 2382 h 1138238"/>
                <a:gd name="connsiteX24" fmla="*/ 107156 w 507206"/>
                <a:gd name="connsiteY24" fmla="*/ 0 h 1138238"/>
                <a:gd name="connsiteX25" fmla="*/ 173831 w 507206"/>
                <a:gd name="connsiteY25" fmla="*/ 19050 h 1138238"/>
                <a:gd name="connsiteX26" fmla="*/ 297656 w 507206"/>
                <a:gd name="connsiteY26" fmla="*/ 61913 h 1138238"/>
                <a:gd name="connsiteX27" fmla="*/ 381000 w 507206"/>
                <a:gd name="connsiteY27" fmla="*/ 100013 h 1138238"/>
                <a:gd name="connsiteX28" fmla="*/ 414337 w 507206"/>
                <a:gd name="connsiteY28" fmla="*/ 121444 h 1138238"/>
                <a:gd name="connsiteX29" fmla="*/ 445293 w 507206"/>
                <a:gd name="connsiteY29" fmla="*/ 145257 h 1138238"/>
                <a:gd name="connsiteX30" fmla="*/ 464343 w 507206"/>
                <a:gd name="connsiteY30" fmla="*/ 164307 h 1138238"/>
                <a:gd name="connsiteX31" fmla="*/ 485775 w 507206"/>
                <a:gd name="connsiteY31" fmla="*/ 190500 h 1138238"/>
                <a:gd name="connsiteX32" fmla="*/ 492918 w 507206"/>
                <a:gd name="connsiteY32" fmla="*/ 202407 h 1138238"/>
                <a:gd name="connsiteX33" fmla="*/ 500062 w 507206"/>
                <a:gd name="connsiteY33" fmla="*/ 219075 h 1138238"/>
                <a:gd name="connsiteX34" fmla="*/ 504825 w 507206"/>
                <a:gd name="connsiteY34" fmla="*/ 238125 h 1138238"/>
                <a:gd name="connsiteX35" fmla="*/ 507206 w 507206"/>
                <a:gd name="connsiteY35" fmla="*/ 257175 h 1138238"/>
                <a:gd name="connsiteX36" fmla="*/ 495300 w 507206"/>
                <a:gd name="connsiteY36" fmla="*/ 285750 h 1138238"/>
                <a:gd name="connsiteX37" fmla="*/ 471487 w 507206"/>
                <a:gd name="connsiteY37" fmla="*/ 314325 h 1138238"/>
                <a:gd name="connsiteX38" fmla="*/ 450056 w 507206"/>
                <a:gd name="connsiteY38" fmla="*/ 340519 h 1138238"/>
                <a:gd name="connsiteX39" fmla="*/ 423862 w 507206"/>
                <a:gd name="connsiteY39" fmla="*/ 388144 h 1138238"/>
                <a:gd name="connsiteX40" fmla="*/ 383381 w 507206"/>
                <a:gd name="connsiteY40" fmla="*/ 485775 h 1138238"/>
                <a:gd name="connsiteX41" fmla="*/ 328612 w 507206"/>
                <a:gd name="connsiteY41" fmla="*/ 635794 h 1138238"/>
                <a:gd name="connsiteX42" fmla="*/ 278606 w 507206"/>
                <a:gd name="connsiteY42" fmla="*/ 728663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138238">
                  <a:moveTo>
                    <a:pt x="278606" y="728663"/>
                  </a:moveTo>
                  <a:lnTo>
                    <a:pt x="176212" y="923925"/>
                  </a:lnTo>
                  <a:lnTo>
                    <a:pt x="66675" y="1138238"/>
                  </a:lnTo>
                  <a:lnTo>
                    <a:pt x="0" y="1081088"/>
                  </a:lnTo>
                  <a:lnTo>
                    <a:pt x="14287" y="1002507"/>
                  </a:lnTo>
                  <a:lnTo>
                    <a:pt x="45243" y="873919"/>
                  </a:lnTo>
                  <a:lnTo>
                    <a:pt x="85725" y="716757"/>
                  </a:lnTo>
                  <a:lnTo>
                    <a:pt x="102393" y="645319"/>
                  </a:lnTo>
                  <a:lnTo>
                    <a:pt x="159543" y="404813"/>
                  </a:lnTo>
                  <a:lnTo>
                    <a:pt x="180975" y="321469"/>
                  </a:lnTo>
                  <a:lnTo>
                    <a:pt x="185737" y="297657"/>
                  </a:lnTo>
                  <a:lnTo>
                    <a:pt x="190500" y="276225"/>
                  </a:lnTo>
                  <a:lnTo>
                    <a:pt x="190500" y="252413"/>
                  </a:lnTo>
                  <a:lnTo>
                    <a:pt x="185737" y="223838"/>
                  </a:lnTo>
                  <a:lnTo>
                    <a:pt x="178593" y="200025"/>
                  </a:lnTo>
                  <a:lnTo>
                    <a:pt x="171450" y="176213"/>
                  </a:lnTo>
                  <a:lnTo>
                    <a:pt x="157162" y="150019"/>
                  </a:lnTo>
                  <a:lnTo>
                    <a:pt x="126206" y="114300"/>
                  </a:lnTo>
                  <a:lnTo>
                    <a:pt x="88106" y="78582"/>
                  </a:lnTo>
                  <a:lnTo>
                    <a:pt x="64293" y="57150"/>
                  </a:lnTo>
                  <a:lnTo>
                    <a:pt x="52387" y="38100"/>
                  </a:lnTo>
                  <a:lnTo>
                    <a:pt x="47625" y="21432"/>
                  </a:lnTo>
                  <a:lnTo>
                    <a:pt x="50006" y="9525"/>
                  </a:lnTo>
                  <a:lnTo>
                    <a:pt x="66675" y="2382"/>
                  </a:lnTo>
                  <a:lnTo>
                    <a:pt x="107156" y="0"/>
                  </a:lnTo>
                  <a:lnTo>
                    <a:pt x="173831" y="19050"/>
                  </a:lnTo>
                  <a:lnTo>
                    <a:pt x="297656" y="61913"/>
                  </a:lnTo>
                  <a:lnTo>
                    <a:pt x="381000" y="100013"/>
                  </a:lnTo>
                  <a:lnTo>
                    <a:pt x="414337" y="121444"/>
                  </a:lnTo>
                  <a:lnTo>
                    <a:pt x="445293" y="145257"/>
                  </a:lnTo>
                  <a:lnTo>
                    <a:pt x="464343" y="164307"/>
                  </a:lnTo>
                  <a:lnTo>
                    <a:pt x="485775" y="190500"/>
                  </a:lnTo>
                  <a:lnTo>
                    <a:pt x="492918" y="202407"/>
                  </a:lnTo>
                  <a:lnTo>
                    <a:pt x="500062" y="219075"/>
                  </a:lnTo>
                  <a:lnTo>
                    <a:pt x="504825" y="238125"/>
                  </a:lnTo>
                  <a:lnTo>
                    <a:pt x="507206" y="257175"/>
                  </a:lnTo>
                  <a:lnTo>
                    <a:pt x="495300" y="285750"/>
                  </a:lnTo>
                  <a:lnTo>
                    <a:pt x="471487" y="314325"/>
                  </a:lnTo>
                  <a:lnTo>
                    <a:pt x="450056" y="340519"/>
                  </a:lnTo>
                  <a:lnTo>
                    <a:pt x="423862" y="388144"/>
                  </a:lnTo>
                  <a:lnTo>
                    <a:pt x="383381" y="485775"/>
                  </a:lnTo>
                  <a:lnTo>
                    <a:pt x="328612" y="635794"/>
                  </a:lnTo>
                  <a:lnTo>
                    <a:pt x="2786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025B2CBE-E318-4FBC-8139-3C64A895ACF8}"/>
                </a:ext>
              </a:extLst>
            </p:cNvPr>
            <p:cNvSpPr/>
            <p:nvPr/>
          </p:nvSpPr>
          <p:spPr>
            <a:xfrm rot="16200000">
              <a:off x="1686719" y="3893344"/>
              <a:ext cx="2822575" cy="798513"/>
            </a:xfrm>
            <a:custGeom>
              <a:avLst/>
              <a:gdLst>
                <a:gd name="connsiteX0" fmla="*/ 1662112 w 2821781"/>
                <a:gd name="connsiteY0" fmla="*/ 557212 h 797718"/>
                <a:gd name="connsiteX1" fmla="*/ 1826419 w 2821781"/>
                <a:gd name="connsiteY1" fmla="*/ 564356 h 797718"/>
                <a:gd name="connsiteX2" fmla="*/ 1983581 w 2821781"/>
                <a:gd name="connsiteY2" fmla="*/ 571500 h 797718"/>
                <a:gd name="connsiteX3" fmla="*/ 2174081 w 2821781"/>
                <a:gd name="connsiteY3" fmla="*/ 573881 h 797718"/>
                <a:gd name="connsiteX4" fmla="*/ 2378869 w 2821781"/>
                <a:gd name="connsiteY4" fmla="*/ 571500 h 797718"/>
                <a:gd name="connsiteX5" fmla="*/ 2424112 w 2821781"/>
                <a:gd name="connsiteY5" fmla="*/ 569118 h 797718"/>
                <a:gd name="connsiteX6" fmla="*/ 2464594 w 2821781"/>
                <a:gd name="connsiteY6" fmla="*/ 559593 h 797718"/>
                <a:gd name="connsiteX7" fmla="*/ 2512219 w 2821781"/>
                <a:gd name="connsiteY7" fmla="*/ 540543 h 797718"/>
                <a:gd name="connsiteX8" fmla="*/ 2559844 w 2821781"/>
                <a:gd name="connsiteY8" fmla="*/ 511968 h 797718"/>
                <a:gd name="connsiteX9" fmla="*/ 2619375 w 2821781"/>
                <a:gd name="connsiteY9" fmla="*/ 466725 h 797718"/>
                <a:gd name="connsiteX10" fmla="*/ 2681287 w 2821781"/>
                <a:gd name="connsiteY10" fmla="*/ 404812 h 797718"/>
                <a:gd name="connsiteX11" fmla="*/ 2747962 w 2821781"/>
                <a:gd name="connsiteY11" fmla="*/ 326231 h 797718"/>
                <a:gd name="connsiteX12" fmla="*/ 2764631 w 2821781"/>
                <a:gd name="connsiteY12" fmla="*/ 304800 h 797718"/>
                <a:gd name="connsiteX13" fmla="*/ 2788444 w 2821781"/>
                <a:gd name="connsiteY13" fmla="*/ 292893 h 797718"/>
                <a:gd name="connsiteX14" fmla="*/ 2802731 w 2821781"/>
                <a:gd name="connsiteY14" fmla="*/ 288131 h 797718"/>
                <a:gd name="connsiteX15" fmla="*/ 2814637 w 2821781"/>
                <a:gd name="connsiteY15" fmla="*/ 288131 h 797718"/>
                <a:gd name="connsiteX16" fmla="*/ 2819400 w 2821781"/>
                <a:gd name="connsiteY16" fmla="*/ 292893 h 797718"/>
                <a:gd name="connsiteX17" fmla="*/ 2821781 w 2821781"/>
                <a:gd name="connsiteY17" fmla="*/ 300037 h 797718"/>
                <a:gd name="connsiteX18" fmla="*/ 2821781 w 2821781"/>
                <a:gd name="connsiteY18" fmla="*/ 316706 h 797718"/>
                <a:gd name="connsiteX19" fmla="*/ 2800350 w 2821781"/>
                <a:gd name="connsiteY19" fmla="*/ 376237 h 797718"/>
                <a:gd name="connsiteX20" fmla="*/ 2774156 w 2821781"/>
                <a:gd name="connsiteY20" fmla="*/ 450056 h 797718"/>
                <a:gd name="connsiteX21" fmla="*/ 2731294 w 2821781"/>
                <a:gd name="connsiteY21" fmla="*/ 566737 h 797718"/>
                <a:gd name="connsiteX22" fmla="*/ 2686050 w 2821781"/>
                <a:gd name="connsiteY22" fmla="*/ 683418 h 797718"/>
                <a:gd name="connsiteX23" fmla="*/ 2647950 w 2821781"/>
                <a:gd name="connsiteY23" fmla="*/ 776287 h 797718"/>
                <a:gd name="connsiteX24" fmla="*/ 2493169 w 2821781"/>
                <a:gd name="connsiteY24" fmla="*/ 766762 h 797718"/>
                <a:gd name="connsiteX25" fmla="*/ 2419350 w 2821781"/>
                <a:gd name="connsiteY25" fmla="*/ 792956 h 797718"/>
                <a:gd name="connsiteX26" fmla="*/ 2393156 w 2821781"/>
                <a:gd name="connsiteY26" fmla="*/ 797718 h 797718"/>
                <a:gd name="connsiteX27" fmla="*/ 2314575 w 2821781"/>
                <a:gd name="connsiteY27" fmla="*/ 797718 h 797718"/>
                <a:gd name="connsiteX28" fmla="*/ 2102644 w 2821781"/>
                <a:gd name="connsiteY28" fmla="*/ 792956 h 797718"/>
                <a:gd name="connsiteX29" fmla="*/ 1971675 w 2821781"/>
                <a:gd name="connsiteY29" fmla="*/ 788193 h 797718"/>
                <a:gd name="connsiteX30" fmla="*/ 1793081 w 2821781"/>
                <a:gd name="connsiteY30" fmla="*/ 778668 h 797718"/>
                <a:gd name="connsiteX31" fmla="*/ 1612106 w 2821781"/>
                <a:gd name="connsiteY31" fmla="*/ 766762 h 797718"/>
                <a:gd name="connsiteX32" fmla="*/ 1481137 w 2821781"/>
                <a:gd name="connsiteY32" fmla="*/ 752475 h 797718"/>
                <a:gd name="connsiteX33" fmla="*/ 1359694 w 2821781"/>
                <a:gd name="connsiteY33" fmla="*/ 735806 h 797718"/>
                <a:gd name="connsiteX34" fmla="*/ 1231106 w 2821781"/>
                <a:gd name="connsiteY34" fmla="*/ 711993 h 797718"/>
                <a:gd name="connsiteX35" fmla="*/ 1116806 w 2821781"/>
                <a:gd name="connsiteY35" fmla="*/ 685800 h 797718"/>
                <a:gd name="connsiteX36" fmla="*/ 1009650 w 2821781"/>
                <a:gd name="connsiteY36" fmla="*/ 652462 h 797718"/>
                <a:gd name="connsiteX37" fmla="*/ 935831 w 2821781"/>
                <a:gd name="connsiteY37" fmla="*/ 619125 h 797718"/>
                <a:gd name="connsiteX38" fmla="*/ 862012 w 2821781"/>
                <a:gd name="connsiteY38" fmla="*/ 592931 h 797718"/>
                <a:gd name="connsiteX39" fmla="*/ 742950 w 2821781"/>
                <a:gd name="connsiteY39" fmla="*/ 545306 h 797718"/>
                <a:gd name="connsiteX40" fmla="*/ 661987 w 2821781"/>
                <a:gd name="connsiteY40" fmla="*/ 507206 h 797718"/>
                <a:gd name="connsiteX41" fmla="*/ 581025 w 2821781"/>
                <a:gd name="connsiteY41" fmla="*/ 464343 h 797718"/>
                <a:gd name="connsiteX42" fmla="*/ 447675 w 2821781"/>
                <a:gd name="connsiteY42" fmla="*/ 383381 h 797718"/>
                <a:gd name="connsiteX43" fmla="*/ 350044 w 2821781"/>
                <a:gd name="connsiteY43" fmla="*/ 319087 h 797718"/>
                <a:gd name="connsiteX44" fmla="*/ 264319 w 2821781"/>
                <a:gd name="connsiteY44" fmla="*/ 257175 h 797718"/>
                <a:gd name="connsiteX45" fmla="*/ 183356 w 2821781"/>
                <a:gd name="connsiteY45" fmla="*/ 197643 h 797718"/>
                <a:gd name="connsiteX46" fmla="*/ 80962 w 2821781"/>
                <a:gd name="connsiteY46" fmla="*/ 116681 h 797718"/>
                <a:gd name="connsiteX47" fmla="*/ 21431 w 2821781"/>
                <a:gd name="connsiteY47" fmla="*/ 66675 h 797718"/>
                <a:gd name="connsiteX48" fmla="*/ 4762 w 2821781"/>
                <a:gd name="connsiteY48" fmla="*/ 40481 h 797718"/>
                <a:gd name="connsiteX49" fmla="*/ 0 w 2821781"/>
                <a:gd name="connsiteY49" fmla="*/ 21431 h 797718"/>
                <a:gd name="connsiteX50" fmla="*/ 2381 w 2821781"/>
                <a:gd name="connsiteY50" fmla="*/ 7143 h 797718"/>
                <a:gd name="connsiteX51" fmla="*/ 7144 w 2821781"/>
                <a:gd name="connsiteY51" fmla="*/ 2381 h 797718"/>
                <a:gd name="connsiteX52" fmla="*/ 14287 w 2821781"/>
                <a:gd name="connsiteY52" fmla="*/ 0 h 797718"/>
                <a:gd name="connsiteX53" fmla="*/ 30956 w 2821781"/>
                <a:gd name="connsiteY53" fmla="*/ 0 h 797718"/>
                <a:gd name="connsiteX54" fmla="*/ 54769 w 2821781"/>
                <a:gd name="connsiteY54" fmla="*/ 7143 h 797718"/>
                <a:gd name="connsiteX55" fmla="*/ 78581 w 2821781"/>
                <a:gd name="connsiteY55" fmla="*/ 23812 h 797718"/>
                <a:gd name="connsiteX56" fmla="*/ 173831 w 2821781"/>
                <a:gd name="connsiteY56" fmla="*/ 92868 h 797718"/>
                <a:gd name="connsiteX57" fmla="*/ 314325 w 2821781"/>
                <a:gd name="connsiteY57" fmla="*/ 176212 h 797718"/>
                <a:gd name="connsiteX58" fmla="*/ 402431 w 2821781"/>
                <a:gd name="connsiteY58" fmla="*/ 228600 h 797718"/>
                <a:gd name="connsiteX59" fmla="*/ 516731 w 2821781"/>
                <a:gd name="connsiteY59" fmla="*/ 285750 h 797718"/>
                <a:gd name="connsiteX60" fmla="*/ 669131 w 2821781"/>
                <a:gd name="connsiteY60" fmla="*/ 350043 h 797718"/>
                <a:gd name="connsiteX61" fmla="*/ 866775 w 2821781"/>
                <a:gd name="connsiteY61" fmla="*/ 416718 h 797718"/>
                <a:gd name="connsiteX62" fmla="*/ 1045369 w 2821781"/>
                <a:gd name="connsiteY62" fmla="*/ 466725 h 797718"/>
                <a:gd name="connsiteX63" fmla="*/ 1181100 w 2821781"/>
                <a:gd name="connsiteY63" fmla="*/ 497681 h 797718"/>
                <a:gd name="connsiteX64" fmla="*/ 1340644 w 2821781"/>
                <a:gd name="connsiteY64" fmla="*/ 523875 h 797718"/>
                <a:gd name="connsiteX65" fmla="*/ 1469231 w 2821781"/>
                <a:gd name="connsiteY65" fmla="*/ 538162 h 797718"/>
                <a:gd name="connsiteX66" fmla="*/ 1662112 w 2821781"/>
                <a:gd name="connsiteY66" fmla="*/ 557212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21781" h="797718">
                  <a:moveTo>
                    <a:pt x="1662112" y="557212"/>
                  </a:moveTo>
                  <a:lnTo>
                    <a:pt x="1826419" y="564356"/>
                  </a:lnTo>
                  <a:lnTo>
                    <a:pt x="1983581" y="571500"/>
                  </a:lnTo>
                  <a:lnTo>
                    <a:pt x="2174081" y="573881"/>
                  </a:lnTo>
                  <a:lnTo>
                    <a:pt x="2378869" y="571500"/>
                  </a:lnTo>
                  <a:lnTo>
                    <a:pt x="2424112" y="569118"/>
                  </a:lnTo>
                  <a:lnTo>
                    <a:pt x="2464594" y="559593"/>
                  </a:lnTo>
                  <a:lnTo>
                    <a:pt x="2512219" y="540543"/>
                  </a:lnTo>
                  <a:lnTo>
                    <a:pt x="2559844" y="511968"/>
                  </a:lnTo>
                  <a:lnTo>
                    <a:pt x="2619375" y="466725"/>
                  </a:lnTo>
                  <a:lnTo>
                    <a:pt x="2681287" y="404812"/>
                  </a:lnTo>
                  <a:lnTo>
                    <a:pt x="2747962" y="326231"/>
                  </a:lnTo>
                  <a:lnTo>
                    <a:pt x="2764631" y="304800"/>
                  </a:lnTo>
                  <a:lnTo>
                    <a:pt x="2788444" y="292893"/>
                  </a:lnTo>
                  <a:lnTo>
                    <a:pt x="2802731" y="288131"/>
                  </a:lnTo>
                  <a:lnTo>
                    <a:pt x="2814637" y="288131"/>
                  </a:lnTo>
                  <a:lnTo>
                    <a:pt x="2819400" y="292893"/>
                  </a:lnTo>
                  <a:lnTo>
                    <a:pt x="2821781" y="300037"/>
                  </a:lnTo>
                  <a:lnTo>
                    <a:pt x="2821781" y="316706"/>
                  </a:lnTo>
                  <a:lnTo>
                    <a:pt x="2800350" y="376237"/>
                  </a:lnTo>
                  <a:lnTo>
                    <a:pt x="2774156" y="450056"/>
                  </a:lnTo>
                  <a:lnTo>
                    <a:pt x="2731294" y="566737"/>
                  </a:lnTo>
                  <a:lnTo>
                    <a:pt x="2686050" y="683418"/>
                  </a:lnTo>
                  <a:lnTo>
                    <a:pt x="2647950" y="776287"/>
                  </a:lnTo>
                  <a:lnTo>
                    <a:pt x="2493169" y="766762"/>
                  </a:lnTo>
                  <a:lnTo>
                    <a:pt x="2419350" y="792956"/>
                  </a:lnTo>
                  <a:lnTo>
                    <a:pt x="2393156" y="797718"/>
                  </a:lnTo>
                  <a:lnTo>
                    <a:pt x="2314575" y="797718"/>
                  </a:lnTo>
                  <a:lnTo>
                    <a:pt x="2102644" y="792956"/>
                  </a:lnTo>
                  <a:lnTo>
                    <a:pt x="1971675" y="788193"/>
                  </a:lnTo>
                  <a:lnTo>
                    <a:pt x="1793081" y="778668"/>
                  </a:lnTo>
                  <a:lnTo>
                    <a:pt x="1612106" y="766762"/>
                  </a:lnTo>
                  <a:lnTo>
                    <a:pt x="1481137" y="752475"/>
                  </a:lnTo>
                  <a:lnTo>
                    <a:pt x="1359694" y="735806"/>
                  </a:lnTo>
                  <a:lnTo>
                    <a:pt x="1231106" y="711993"/>
                  </a:lnTo>
                  <a:lnTo>
                    <a:pt x="1116806" y="685800"/>
                  </a:lnTo>
                  <a:lnTo>
                    <a:pt x="1009650" y="652462"/>
                  </a:lnTo>
                  <a:lnTo>
                    <a:pt x="935831" y="619125"/>
                  </a:lnTo>
                  <a:lnTo>
                    <a:pt x="862012" y="592931"/>
                  </a:lnTo>
                  <a:lnTo>
                    <a:pt x="742950" y="545306"/>
                  </a:lnTo>
                  <a:lnTo>
                    <a:pt x="661987" y="507206"/>
                  </a:lnTo>
                  <a:lnTo>
                    <a:pt x="581025" y="464343"/>
                  </a:lnTo>
                  <a:lnTo>
                    <a:pt x="447675" y="383381"/>
                  </a:lnTo>
                  <a:lnTo>
                    <a:pt x="350044" y="319087"/>
                  </a:lnTo>
                  <a:lnTo>
                    <a:pt x="264319" y="257175"/>
                  </a:lnTo>
                  <a:lnTo>
                    <a:pt x="183356" y="197643"/>
                  </a:lnTo>
                  <a:lnTo>
                    <a:pt x="80962" y="116681"/>
                  </a:lnTo>
                  <a:lnTo>
                    <a:pt x="21431" y="66675"/>
                  </a:lnTo>
                  <a:lnTo>
                    <a:pt x="4762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4769" y="7143"/>
                  </a:lnTo>
                  <a:lnTo>
                    <a:pt x="78581" y="23812"/>
                  </a:lnTo>
                  <a:lnTo>
                    <a:pt x="173831" y="92868"/>
                  </a:lnTo>
                  <a:lnTo>
                    <a:pt x="314325" y="176212"/>
                  </a:lnTo>
                  <a:lnTo>
                    <a:pt x="402431" y="228600"/>
                  </a:lnTo>
                  <a:lnTo>
                    <a:pt x="516731" y="285750"/>
                  </a:lnTo>
                  <a:lnTo>
                    <a:pt x="669131" y="350043"/>
                  </a:lnTo>
                  <a:lnTo>
                    <a:pt x="866775" y="416718"/>
                  </a:lnTo>
                  <a:lnTo>
                    <a:pt x="1045369" y="466725"/>
                  </a:lnTo>
                  <a:lnTo>
                    <a:pt x="1181100" y="497681"/>
                  </a:lnTo>
                  <a:lnTo>
                    <a:pt x="1340644" y="523875"/>
                  </a:lnTo>
                  <a:lnTo>
                    <a:pt x="1469231" y="538162"/>
                  </a:lnTo>
                  <a:lnTo>
                    <a:pt x="166211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7AF321DB-1563-4981-BBC9-23F5DA22BC0A}"/>
                </a:ext>
              </a:extLst>
            </p:cNvPr>
            <p:cNvSpPr/>
            <p:nvPr/>
          </p:nvSpPr>
          <p:spPr>
            <a:xfrm>
              <a:off x="3351213" y="2827338"/>
              <a:ext cx="3073400" cy="407987"/>
            </a:xfrm>
            <a:custGeom>
              <a:avLst/>
              <a:gdLst>
                <a:gd name="connsiteX0" fmla="*/ 1953011 w 3073547"/>
                <a:gd name="connsiteY0" fmla="*/ 73997 h 406987"/>
                <a:gd name="connsiteX1" fmla="*/ 1551309 w 3073547"/>
                <a:gd name="connsiteY1" fmla="*/ 108354 h 406987"/>
                <a:gd name="connsiteX2" fmla="*/ 1242104 w 3073547"/>
                <a:gd name="connsiteY2" fmla="*/ 134781 h 406987"/>
                <a:gd name="connsiteX3" fmla="*/ 1012183 w 3073547"/>
                <a:gd name="connsiteY3" fmla="*/ 153281 h 406987"/>
                <a:gd name="connsiteX4" fmla="*/ 763762 w 3073547"/>
                <a:gd name="connsiteY4" fmla="*/ 174423 h 406987"/>
                <a:gd name="connsiteX5" fmla="*/ 531198 w 3073547"/>
                <a:gd name="connsiteY5" fmla="*/ 192922 h 406987"/>
                <a:gd name="connsiteX6" fmla="*/ 322419 w 3073547"/>
                <a:gd name="connsiteY6" fmla="*/ 206136 h 406987"/>
                <a:gd name="connsiteX7" fmla="*/ 124211 w 3073547"/>
                <a:gd name="connsiteY7" fmla="*/ 219350 h 406987"/>
                <a:gd name="connsiteX8" fmla="*/ 0 w 3073547"/>
                <a:gd name="connsiteY8" fmla="*/ 224636 h 406987"/>
                <a:gd name="connsiteX9" fmla="*/ 34356 w 3073547"/>
                <a:gd name="connsiteY9" fmla="*/ 406987 h 406987"/>
                <a:gd name="connsiteX10" fmla="*/ 211422 w 3073547"/>
                <a:gd name="connsiteY10" fmla="*/ 393773 h 406987"/>
                <a:gd name="connsiteX11" fmla="*/ 443986 w 3073547"/>
                <a:gd name="connsiteY11" fmla="*/ 375274 h 406987"/>
                <a:gd name="connsiteX12" fmla="*/ 658051 w 3073547"/>
                <a:gd name="connsiteY12" fmla="*/ 362060 h 406987"/>
                <a:gd name="connsiteX13" fmla="*/ 993683 w 3073547"/>
                <a:gd name="connsiteY13" fmla="*/ 335632 h 406987"/>
                <a:gd name="connsiteX14" fmla="*/ 1260604 w 3073547"/>
                <a:gd name="connsiteY14" fmla="*/ 311847 h 406987"/>
                <a:gd name="connsiteX15" fmla="*/ 1527524 w 3073547"/>
                <a:gd name="connsiteY15" fmla="*/ 290705 h 406987"/>
                <a:gd name="connsiteX16" fmla="*/ 1775945 w 3073547"/>
                <a:gd name="connsiteY16" fmla="*/ 269563 h 406987"/>
                <a:gd name="connsiteX17" fmla="*/ 2045508 w 3073547"/>
                <a:gd name="connsiteY17" fmla="*/ 245778 h 406987"/>
                <a:gd name="connsiteX18" fmla="*/ 2108934 w 3073547"/>
                <a:gd name="connsiteY18" fmla="*/ 243135 h 406987"/>
                <a:gd name="connsiteX19" fmla="*/ 2286000 w 3073547"/>
                <a:gd name="connsiteY19" fmla="*/ 243135 h 406987"/>
                <a:gd name="connsiteX20" fmla="*/ 2420782 w 3073547"/>
                <a:gd name="connsiteY20" fmla="*/ 235207 h 406987"/>
                <a:gd name="connsiteX21" fmla="*/ 2571420 w 3073547"/>
                <a:gd name="connsiteY21" fmla="*/ 232564 h 406987"/>
                <a:gd name="connsiteX22" fmla="*/ 2751128 w 3073547"/>
                <a:gd name="connsiteY22" fmla="*/ 235207 h 406987"/>
                <a:gd name="connsiteX23" fmla="*/ 2901767 w 3073547"/>
                <a:gd name="connsiteY23" fmla="*/ 237849 h 406987"/>
                <a:gd name="connsiteX24" fmla="*/ 2978407 w 3073547"/>
                <a:gd name="connsiteY24" fmla="*/ 243135 h 406987"/>
                <a:gd name="connsiteX25" fmla="*/ 3012763 w 3073547"/>
                <a:gd name="connsiteY25" fmla="*/ 237849 h 406987"/>
                <a:gd name="connsiteX26" fmla="*/ 3039191 w 3073547"/>
                <a:gd name="connsiteY26" fmla="*/ 229921 h 406987"/>
                <a:gd name="connsiteX27" fmla="*/ 3062976 w 3073547"/>
                <a:gd name="connsiteY27" fmla="*/ 216707 h 406987"/>
                <a:gd name="connsiteX28" fmla="*/ 3070904 w 3073547"/>
                <a:gd name="connsiteY28" fmla="*/ 203493 h 406987"/>
                <a:gd name="connsiteX29" fmla="*/ 3073547 w 3073547"/>
                <a:gd name="connsiteY29" fmla="*/ 187637 h 406987"/>
                <a:gd name="connsiteX30" fmla="*/ 3073547 w 3073547"/>
                <a:gd name="connsiteY30" fmla="*/ 174423 h 406987"/>
                <a:gd name="connsiteX31" fmla="*/ 3065619 w 3073547"/>
                <a:gd name="connsiteY31" fmla="*/ 155923 h 406987"/>
                <a:gd name="connsiteX32" fmla="*/ 3052405 w 3073547"/>
                <a:gd name="connsiteY32" fmla="*/ 137424 h 406987"/>
                <a:gd name="connsiteX33" fmla="*/ 3041834 w 3073547"/>
                <a:gd name="connsiteY33" fmla="*/ 124210 h 406987"/>
                <a:gd name="connsiteX34" fmla="*/ 3025977 w 3073547"/>
                <a:gd name="connsiteY34" fmla="*/ 108354 h 406987"/>
                <a:gd name="connsiteX35" fmla="*/ 3004835 w 3073547"/>
                <a:gd name="connsiteY35" fmla="*/ 89854 h 406987"/>
                <a:gd name="connsiteX36" fmla="*/ 2962550 w 3073547"/>
                <a:gd name="connsiteY36" fmla="*/ 60784 h 406987"/>
                <a:gd name="connsiteX37" fmla="*/ 2907052 w 3073547"/>
                <a:gd name="connsiteY37" fmla="*/ 34356 h 406987"/>
                <a:gd name="connsiteX38" fmla="*/ 2854197 w 3073547"/>
                <a:gd name="connsiteY38" fmla="*/ 21142 h 406987"/>
                <a:gd name="connsiteX39" fmla="*/ 2751128 w 3073547"/>
                <a:gd name="connsiteY39" fmla="*/ 0 h 406987"/>
                <a:gd name="connsiteX40" fmla="*/ 2722058 w 3073547"/>
                <a:gd name="connsiteY40" fmla="*/ 0 h 406987"/>
                <a:gd name="connsiteX41" fmla="*/ 2653346 w 3073547"/>
                <a:gd name="connsiteY41" fmla="*/ 18499 h 406987"/>
                <a:gd name="connsiteX42" fmla="*/ 2552920 w 3073547"/>
                <a:gd name="connsiteY42" fmla="*/ 34356 h 406987"/>
                <a:gd name="connsiteX43" fmla="*/ 2420782 w 3073547"/>
                <a:gd name="connsiteY43" fmla="*/ 52855 h 406987"/>
                <a:gd name="connsiteX44" fmla="*/ 2286000 w 3073547"/>
                <a:gd name="connsiteY44" fmla="*/ 68712 h 406987"/>
                <a:gd name="connsiteX45" fmla="*/ 2064007 w 3073547"/>
                <a:gd name="connsiteY45" fmla="*/ 63426 h 406987"/>
                <a:gd name="connsiteX46" fmla="*/ 1953011 w 3073547"/>
                <a:gd name="connsiteY46" fmla="*/ 73997 h 40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73547" h="406987">
                  <a:moveTo>
                    <a:pt x="1953011" y="73997"/>
                  </a:moveTo>
                  <a:lnTo>
                    <a:pt x="1551309" y="108354"/>
                  </a:lnTo>
                  <a:lnTo>
                    <a:pt x="1242104" y="134781"/>
                  </a:lnTo>
                  <a:lnTo>
                    <a:pt x="1012183" y="153281"/>
                  </a:lnTo>
                  <a:lnTo>
                    <a:pt x="763762" y="174423"/>
                  </a:lnTo>
                  <a:lnTo>
                    <a:pt x="531198" y="192922"/>
                  </a:lnTo>
                  <a:lnTo>
                    <a:pt x="322419" y="206136"/>
                  </a:lnTo>
                  <a:lnTo>
                    <a:pt x="124211" y="219350"/>
                  </a:lnTo>
                  <a:lnTo>
                    <a:pt x="0" y="224636"/>
                  </a:lnTo>
                  <a:lnTo>
                    <a:pt x="34356" y="406987"/>
                  </a:lnTo>
                  <a:lnTo>
                    <a:pt x="211422" y="393773"/>
                  </a:lnTo>
                  <a:lnTo>
                    <a:pt x="443986" y="375274"/>
                  </a:lnTo>
                  <a:lnTo>
                    <a:pt x="658051" y="362060"/>
                  </a:lnTo>
                  <a:lnTo>
                    <a:pt x="993683" y="335632"/>
                  </a:lnTo>
                  <a:lnTo>
                    <a:pt x="1260604" y="311847"/>
                  </a:lnTo>
                  <a:lnTo>
                    <a:pt x="1527524" y="290705"/>
                  </a:lnTo>
                  <a:lnTo>
                    <a:pt x="1775945" y="269563"/>
                  </a:lnTo>
                  <a:lnTo>
                    <a:pt x="2045508" y="245778"/>
                  </a:lnTo>
                  <a:lnTo>
                    <a:pt x="2108934" y="243135"/>
                  </a:lnTo>
                  <a:lnTo>
                    <a:pt x="2286000" y="243135"/>
                  </a:lnTo>
                  <a:lnTo>
                    <a:pt x="2420782" y="235207"/>
                  </a:lnTo>
                  <a:lnTo>
                    <a:pt x="2571420" y="232564"/>
                  </a:lnTo>
                  <a:lnTo>
                    <a:pt x="2751128" y="235207"/>
                  </a:lnTo>
                  <a:lnTo>
                    <a:pt x="2901767" y="237849"/>
                  </a:lnTo>
                  <a:lnTo>
                    <a:pt x="2978407" y="243135"/>
                  </a:lnTo>
                  <a:lnTo>
                    <a:pt x="3012763" y="237849"/>
                  </a:lnTo>
                  <a:lnTo>
                    <a:pt x="3039191" y="229921"/>
                  </a:lnTo>
                  <a:lnTo>
                    <a:pt x="3062976" y="216707"/>
                  </a:lnTo>
                  <a:lnTo>
                    <a:pt x="3070904" y="203493"/>
                  </a:lnTo>
                  <a:lnTo>
                    <a:pt x="3073547" y="187637"/>
                  </a:lnTo>
                  <a:lnTo>
                    <a:pt x="3073547" y="174423"/>
                  </a:lnTo>
                  <a:lnTo>
                    <a:pt x="3065619" y="155923"/>
                  </a:lnTo>
                  <a:lnTo>
                    <a:pt x="3052405" y="137424"/>
                  </a:lnTo>
                  <a:lnTo>
                    <a:pt x="3041834" y="124210"/>
                  </a:lnTo>
                  <a:lnTo>
                    <a:pt x="3025977" y="108354"/>
                  </a:lnTo>
                  <a:lnTo>
                    <a:pt x="3004835" y="89854"/>
                  </a:lnTo>
                  <a:lnTo>
                    <a:pt x="2962550" y="60784"/>
                  </a:lnTo>
                  <a:lnTo>
                    <a:pt x="2907052" y="34356"/>
                  </a:lnTo>
                  <a:lnTo>
                    <a:pt x="2854197" y="21142"/>
                  </a:lnTo>
                  <a:lnTo>
                    <a:pt x="2751128" y="0"/>
                  </a:lnTo>
                  <a:lnTo>
                    <a:pt x="2722058" y="0"/>
                  </a:lnTo>
                  <a:lnTo>
                    <a:pt x="2653346" y="18499"/>
                  </a:lnTo>
                  <a:lnTo>
                    <a:pt x="2552920" y="34356"/>
                  </a:lnTo>
                  <a:lnTo>
                    <a:pt x="2420782" y="52855"/>
                  </a:lnTo>
                  <a:lnTo>
                    <a:pt x="2286000" y="68712"/>
                  </a:lnTo>
                  <a:lnTo>
                    <a:pt x="2064007" y="63426"/>
                  </a:lnTo>
                  <a:lnTo>
                    <a:pt x="1953011" y="739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692A71E4-62E1-47CE-86D2-44E7B04BBADB}"/>
                </a:ext>
              </a:extLst>
            </p:cNvPr>
            <p:cNvSpPr/>
            <p:nvPr/>
          </p:nvSpPr>
          <p:spPr>
            <a:xfrm rot="16200000">
              <a:off x="2690812" y="4449763"/>
              <a:ext cx="2352675" cy="374650"/>
            </a:xfrm>
            <a:custGeom>
              <a:avLst/>
              <a:gdLst>
                <a:gd name="connsiteX0" fmla="*/ 1700213 w 2352675"/>
                <a:gd name="connsiteY0" fmla="*/ 195262 h 373856"/>
                <a:gd name="connsiteX1" fmla="*/ 1583532 w 2352675"/>
                <a:gd name="connsiteY1" fmla="*/ 195262 h 373856"/>
                <a:gd name="connsiteX2" fmla="*/ 1395413 w 2352675"/>
                <a:gd name="connsiteY2" fmla="*/ 195262 h 373856"/>
                <a:gd name="connsiteX3" fmla="*/ 1262063 w 2352675"/>
                <a:gd name="connsiteY3" fmla="*/ 195262 h 373856"/>
                <a:gd name="connsiteX4" fmla="*/ 1123950 w 2352675"/>
                <a:gd name="connsiteY4" fmla="*/ 192881 h 373856"/>
                <a:gd name="connsiteX5" fmla="*/ 1038225 w 2352675"/>
                <a:gd name="connsiteY5" fmla="*/ 188118 h 373856"/>
                <a:gd name="connsiteX6" fmla="*/ 938213 w 2352675"/>
                <a:gd name="connsiteY6" fmla="*/ 180975 h 373856"/>
                <a:gd name="connsiteX7" fmla="*/ 845344 w 2352675"/>
                <a:gd name="connsiteY7" fmla="*/ 173831 h 373856"/>
                <a:gd name="connsiteX8" fmla="*/ 754857 w 2352675"/>
                <a:gd name="connsiteY8" fmla="*/ 164306 h 373856"/>
                <a:gd name="connsiteX9" fmla="*/ 669132 w 2352675"/>
                <a:gd name="connsiteY9" fmla="*/ 152400 h 373856"/>
                <a:gd name="connsiteX10" fmla="*/ 595313 w 2352675"/>
                <a:gd name="connsiteY10" fmla="*/ 140493 h 373856"/>
                <a:gd name="connsiteX11" fmla="*/ 519113 w 2352675"/>
                <a:gd name="connsiteY11" fmla="*/ 123825 h 373856"/>
                <a:gd name="connsiteX12" fmla="*/ 431007 w 2352675"/>
                <a:gd name="connsiteY12" fmla="*/ 100012 h 373856"/>
                <a:gd name="connsiteX13" fmla="*/ 342900 w 2352675"/>
                <a:gd name="connsiteY13" fmla="*/ 73818 h 373856"/>
                <a:gd name="connsiteX14" fmla="*/ 311944 w 2352675"/>
                <a:gd name="connsiteY14" fmla="*/ 64293 h 373856"/>
                <a:gd name="connsiteX15" fmla="*/ 297657 w 2352675"/>
                <a:gd name="connsiteY15" fmla="*/ 61912 h 373856"/>
                <a:gd name="connsiteX16" fmla="*/ 240507 w 2352675"/>
                <a:gd name="connsiteY16" fmla="*/ 71437 h 373856"/>
                <a:gd name="connsiteX17" fmla="*/ 154782 w 2352675"/>
                <a:gd name="connsiteY17" fmla="*/ 88106 h 373856"/>
                <a:gd name="connsiteX18" fmla="*/ 92869 w 2352675"/>
                <a:gd name="connsiteY18" fmla="*/ 102393 h 373856"/>
                <a:gd name="connsiteX19" fmla="*/ 52388 w 2352675"/>
                <a:gd name="connsiteY19" fmla="*/ 116681 h 373856"/>
                <a:gd name="connsiteX20" fmla="*/ 30957 w 2352675"/>
                <a:gd name="connsiteY20" fmla="*/ 128587 h 373856"/>
                <a:gd name="connsiteX21" fmla="*/ 14288 w 2352675"/>
                <a:gd name="connsiteY21" fmla="*/ 142875 h 373856"/>
                <a:gd name="connsiteX22" fmla="*/ 4763 w 2352675"/>
                <a:gd name="connsiteY22" fmla="*/ 157162 h 373856"/>
                <a:gd name="connsiteX23" fmla="*/ 0 w 2352675"/>
                <a:gd name="connsiteY23" fmla="*/ 173831 h 373856"/>
                <a:gd name="connsiteX24" fmla="*/ 4763 w 2352675"/>
                <a:gd name="connsiteY24" fmla="*/ 195262 h 373856"/>
                <a:gd name="connsiteX25" fmla="*/ 21432 w 2352675"/>
                <a:gd name="connsiteY25" fmla="*/ 221456 h 373856"/>
                <a:gd name="connsiteX26" fmla="*/ 45244 w 2352675"/>
                <a:gd name="connsiteY26" fmla="*/ 247650 h 373856"/>
                <a:gd name="connsiteX27" fmla="*/ 73819 w 2352675"/>
                <a:gd name="connsiteY27" fmla="*/ 269081 h 373856"/>
                <a:gd name="connsiteX28" fmla="*/ 119063 w 2352675"/>
                <a:gd name="connsiteY28" fmla="*/ 292893 h 373856"/>
                <a:gd name="connsiteX29" fmla="*/ 166688 w 2352675"/>
                <a:gd name="connsiteY29" fmla="*/ 311943 h 373856"/>
                <a:gd name="connsiteX30" fmla="*/ 235744 w 2352675"/>
                <a:gd name="connsiteY30" fmla="*/ 330993 h 373856"/>
                <a:gd name="connsiteX31" fmla="*/ 376238 w 2352675"/>
                <a:gd name="connsiteY31" fmla="*/ 330993 h 373856"/>
                <a:gd name="connsiteX32" fmla="*/ 561975 w 2352675"/>
                <a:gd name="connsiteY32" fmla="*/ 345281 h 373856"/>
                <a:gd name="connsiteX33" fmla="*/ 716757 w 2352675"/>
                <a:gd name="connsiteY33" fmla="*/ 359568 h 373856"/>
                <a:gd name="connsiteX34" fmla="*/ 885825 w 2352675"/>
                <a:gd name="connsiteY34" fmla="*/ 373856 h 373856"/>
                <a:gd name="connsiteX35" fmla="*/ 1081088 w 2352675"/>
                <a:gd name="connsiteY35" fmla="*/ 373856 h 373856"/>
                <a:gd name="connsiteX36" fmla="*/ 1283494 w 2352675"/>
                <a:gd name="connsiteY36" fmla="*/ 373856 h 373856"/>
                <a:gd name="connsiteX37" fmla="*/ 1469232 w 2352675"/>
                <a:gd name="connsiteY37" fmla="*/ 373856 h 373856"/>
                <a:gd name="connsiteX38" fmla="*/ 1654969 w 2352675"/>
                <a:gd name="connsiteY38" fmla="*/ 373856 h 373856"/>
                <a:gd name="connsiteX39" fmla="*/ 1926432 w 2352675"/>
                <a:gd name="connsiteY39" fmla="*/ 373856 h 373856"/>
                <a:gd name="connsiteX40" fmla="*/ 2064544 w 2352675"/>
                <a:gd name="connsiteY40" fmla="*/ 371475 h 373856"/>
                <a:gd name="connsiteX41" fmla="*/ 2207419 w 2352675"/>
                <a:gd name="connsiteY41" fmla="*/ 304800 h 373856"/>
                <a:gd name="connsiteX42" fmla="*/ 2238375 w 2352675"/>
                <a:gd name="connsiteY42" fmla="*/ 259556 h 373856"/>
                <a:gd name="connsiteX43" fmla="*/ 2271713 w 2352675"/>
                <a:gd name="connsiteY43" fmla="*/ 200025 h 373856"/>
                <a:gd name="connsiteX44" fmla="*/ 2305050 w 2352675"/>
                <a:gd name="connsiteY44" fmla="*/ 138112 h 373856"/>
                <a:gd name="connsiteX45" fmla="*/ 2333625 w 2352675"/>
                <a:gd name="connsiteY45" fmla="*/ 71437 h 373856"/>
                <a:gd name="connsiteX46" fmla="*/ 2347913 w 2352675"/>
                <a:gd name="connsiteY46" fmla="*/ 38100 h 373856"/>
                <a:gd name="connsiteX47" fmla="*/ 2352675 w 2352675"/>
                <a:gd name="connsiteY47" fmla="*/ 16668 h 373856"/>
                <a:gd name="connsiteX48" fmla="*/ 2350294 w 2352675"/>
                <a:gd name="connsiteY48" fmla="*/ 7143 h 373856"/>
                <a:gd name="connsiteX49" fmla="*/ 2345532 w 2352675"/>
                <a:gd name="connsiteY49" fmla="*/ 2381 h 373856"/>
                <a:gd name="connsiteX50" fmla="*/ 2328863 w 2352675"/>
                <a:gd name="connsiteY50" fmla="*/ 0 h 373856"/>
                <a:gd name="connsiteX51" fmla="*/ 2302669 w 2352675"/>
                <a:gd name="connsiteY51" fmla="*/ 7143 h 373856"/>
                <a:gd name="connsiteX52" fmla="*/ 2278857 w 2352675"/>
                <a:gd name="connsiteY52" fmla="*/ 28575 h 373856"/>
                <a:gd name="connsiteX53" fmla="*/ 2243138 w 2352675"/>
                <a:gd name="connsiteY53" fmla="*/ 57150 h 373856"/>
                <a:gd name="connsiteX54" fmla="*/ 2174082 w 2352675"/>
                <a:gd name="connsiteY54" fmla="*/ 102393 h 373856"/>
                <a:gd name="connsiteX55" fmla="*/ 2124075 w 2352675"/>
                <a:gd name="connsiteY55" fmla="*/ 126206 h 373856"/>
                <a:gd name="connsiteX56" fmla="*/ 2059782 w 2352675"/>
                <a:gd name="connsiteY56" fmla="*/ 150018 h 373856"/>
                <a:gd name="connsiteX57" fmla="*/ 1964532 w 2352675"/>
                <a:gd name="connsiteY57" fmla="*/ 173831 h 373856"/>
                <a:gd name="connsiteX58" fmla="*/ 1895475 w 2352675"/>
                <a:gd name="connsiteY58" fmla="*/ 185737 h 373856"/>
                <a:gd name="connsiteX59" fmla="*/ 1812132 w 2352675"/>
                <a:gd name="connsiteY59" fmla="*/ 192881 h 373856"/>
                <a:gd name="connsiteX60" fmla="*/ 1700213 w 2352675"/>
                <a:gd name="connsiteY60" fmla="*/ 19526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52675" h="373856">
                  <a:moveTo>
                    <a:pt x="1700213" y="195262"/>
                  </a:moveTo>
                  <a:lnTo>
                    <a:pt x="1583532" y="195262"/>
                  </a:lnTo>
                  <a:lnTo>
                    <a:pt x="1395413" y="195262"/>
                  </a:lnTo>
                  <a:lnTo>
                    <a:pt x="1262063" y="195262"/>
                  </a:lnTo>
                  <a:lnTo>
                    <a:pt x="1123950" y="192881"/>
                  </a:lnTo>
                  <a:lnTo>
                    <a:pt x="1038225" y="188118"/>
                  </a:lnTo>
                  <a:lnTo>
                    <a:pt x="938213" y="180975"/>
                  </a:lnTo>
                  <a:lnTo>
                    <a:pt x="845344" y="173831"/>
                  </a:lnTo>
                  <a:lnTo>
                    <a:pt x="754857" y="164306"/>
                  </a:lnTo>
                  <a:lnTo>
                    <a:pt x="669132" y="152400"/>
                  </a:lnTo>
                  <a:lnTo>
                    <a:pt x="595313" y="140493"/>
                  </a:lnTo>
                  <a:lnTo>
                    <a:pt x="519113" y="123825"/>
                  </a:lnTo>
                  <a:lnTo>
                    <a:pt x="431007" y="100012"/>
                  </a:lnTo>
                  <a:lnTo>
                    <a:pt x="342900" y="73818"/>
                  </a:lnTo>
                  <a:lnTo>
                    <a:pt x="311944" y="64293"/>
                  </a:lnTo>
                  <a:lnTo>
                    <a:pt x="297657" y="61912"/>
                  </a:lnTo>
                  <a:lnTo>
                    <a:pt x="240507" y="71437"/>
                  </a:lnTo>
                  <a:lnTo>
                    <a:pt x="154782" y="88106"/>
                  </a:lnTo>
                  <a:lnTo>
                    <a:pt x="92869" y="102393"/>
                  </a:lnTo>
                  <a:lnTo>
                    <a:pt x="52388" y="116681"/>
                  </a:lnTo>
                  <a:lnTo>
                    <a:pt x="30957" y="128587"/>
                  </a:lnTo>
                  <a:lnTo>
                    <a:pt x="14288" y="142875"/>
                  </a:lnTo>
                  <a:lnTo>
                    <a:pt x="4763" y="157162"/>
                  </a:lnTo>
                  <a:lnTo>
                    <a:pt x="0" y="173831"/>
                  </a:lnTo>
                  <a:lnTo>
                    <a:pt x="4763" y="195262"/>
                  </a:lnTo>
                  <a:lnTo>
                    <a:pt x="21432" y="221456"/>
                  </a:lnTo>
                  <a:lnTo>
                    <a:pt x="45244" y="247650"/>
                  </a:lnTo>
                  <a:lnTo>
                    <a:pt x="73819" y="269081"/>
                  </a:lnTo>
                  <a:lnTo>
                    <a:pt x="119063" y="292893"/>
                  </a:lnTo>
                  <a:lnTo>
                    <a:pt x="166688" y="311943"/>
                  </a:lnTo>
                  <a:lnTo>
                    <a:pt x="235744" y="330993"/>
                  </a:lnTo>
                  <a:lnTo>
                    <a:pt x="376238" y="330993"/>
                  </a:lnTo>
                  <a:lnTo>
                    <a:pt x="561975" y="345281"/>
                  </a:lnTo>
                  <a:lnTo>
                    <a:pt x="716757" y="359568"/>
                  </a:lnTo>
                  <a:lnTo>
                    <a:pt x="885825" y="373856"/>
                  </a:lnTo>
                  <a:lnTo>
                    <a:pt x="1081088" y="373856"/>
                  </a:lnTo>
                  <a:lnTo>
                    <a:pt x="1283494" y="373856"/>
                  </a:lnTo>
                  <a:lnTo>
                    <a:pt x="1469232" y="373856"/>
                  </a:lnTo>
                  <a:lnTo>
                    <a:pt x="1654969" y="373856"/>
                  </a:lnTo>
                  <a:lnTo>
                    <a:pt x="1926432" y="373856"/>
                  </a:lnTo>
                  <a:lnTo>
                    <a:pt x="2064544" y="371475"/>
                  </a:lnTo>
                  <a:lnTo>
                    <a:pt x="2207419" y="304800"/>
                  </a:lnTo>
                  <a:lnTo>
                    <a:pt x="2238375" y="259556"/>
                  </a:lnTo>
                  <a:lnTo>
                    <a:pt x="2271713" y="200025"/>
                  </a:lnTo>
                  <a:lnTo>
                    <a:pt x="2305050" y="138112"/>
                  </a:lnTo>
                  <a:lnTo>
                    <a:pt x="2333625" y="71437"/>
                  </a:lnTo>
                  <a:lnTo>
                    <a:pt x="2347913" y="38100"/>
                  </a:lnTo>
                  <a:lnTo>
                    <a:pt x="2352675" y="16668"/>
                  </a:lnTo>
                  <a:lnTo>
                    <a:pt x="2350294" y="7143"/>
                  </a:lnTo>
                  <a:lnTo>
                    <a:pt x="2345532" y="2381"/>
                  </a:lnTo>
                  <a:lnTo>
                    <a:pt x="2328863" y="0"/>
                  </a:lnTo>
                  <a:lnTo>
                    <a:pt x="2302669" y="7143"/>
                  </a:lnTo>
                  <a:lnTo>
                    <a:pt x="2278857" y="28575"/>
                  </a:lnTo>
                  <a:lnTo>
                    <a:pt x="2243138" y="57150"/>
                  </a:lnTo>
                  <a:lnTo>
                    <a:pt x="2174082" y="102393"/>
                  </a:lnTo>
                  <a:lnTo>
                    <a:pt x="2124075" y="126206"/>
                  </a:lnTo>
                  <a:lnTo>
                    <a:pt x="2059782" y="150018"/>
                  </a:lnTo>
                  <a:lnTo>
                    <a:pt x="1964532" y="173831"/>
                  </a:lnTo>
                  <a:lnTo>
                    <a:pt x="1895475" y="185737"/>
                  </a:lnTo>
                  <a:lnTo>
                    <a:pt x="1812132" y="192881"/>
                  </a:lnTo>
                  <a:lnTo>
                    <a:pt x="17002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4C656F01-D111-42E1-9769-BFEC184B68AE}"/>
                </a:ext>
              </a:extLst>
            </p:cNvPr>
            <p:cNvSpPr/>
            <p:nvPr/>
          </p:nvSpPr>
          <p:spPr>
            <a:xfrm>
              <a:off x="3914775" y="3409950"/>
              <a:ext cx="1477963" cy="369888"/>
            </a:xfrm>
            <a:custGeom>
              <a:avLst/>
              <a:gdLst>
                <a:gd name="connsiteX0" fmla="*/ 633413 w 1478756"/>
                <a:gd name="connsiteY0" fmla="*/ 114300 h 369094"/>
                <a:gd name="connsiteX1" fmla="*/ 452438 w 1478756"/>
                <a:gd name="connsiteY1" fmla="*/ 140494 h 369094"/>
                <a:gd name="connsiteX2" fmla="*/ 276225 w 1478756"/>
                <a:gd name="connsiteY2" fmla="*/ 166688 h 369094"/>
                <a:gd name="connsiteX3" fmla="*/ 145256 w 1478756"/>
                <a:gd name="connsiteY3" fmla="*/ 185738 h 369094"/>
                <a:gd name="connsiteX4" fmla="*/ 0 w 1478756"/>
                <a:gd name="connsiteY4" fmla="*/ 209550 h 369094"/>
                <a:gd name="connsiteX5" fmla="*/ 69056 w 1478756"/>
                <a:gd name="connsiteY5" fmla="*/ 369094 h 369094"/>
                <a:gd name="connsiteX6" fmla="*/ 171450 w 1478756"/>
                <a:gd name="connsiteY6" fmla="*/ 347663 h 369094"/>
                <a:gd name="connsiteX7" fmla="*/ 235744 w 1478756"/>
                <a:gd name="connsiteY7" fmla="*/ 333375 h 369094"/>
                <a:gd name="connsiteX8" fmla="*/ 300038 w 1478756"/>
                <a:gd name="connsiteY8" fmla="*/ 321469 h 369094"/>
                <a:gd name="connsiteX9" fmla="*/ 392906 w 1478756"/>
                <a:gd name="connsiteY9" fmla="*/ 309563 h 369094"/>
                <a:gd name="connsiteX10" fmla="*/ 464344 w 1478756"/>
                <a:gd name="connsiteY10" fmla="*/ 302419 h 369094"/>
                <a:gd name="connsiteX11" fmla="*/ 597694 w 1478756"/>
                <a:gd name="connsiteY11" fmla="*/ 290513 h 369094"/>
                <a:gd name="connsiteX12" fmla="*/ 671513 w 1478756"/>
                <a:gd name="connsiteY12" fmla="*/ 285750 h 369094"/>
                <a:gd name="connsiteX13" fmla="*/ 828675 w 1478756"/>
                <a:gd name="connsiteY13" fmla="*/ 266700 h 369094"/>
                <a:gd name="connsiteX14" fmla="*/ 978694 w 1478756"/>
                <a:gd name="connsiteY14" fmla="*/ 252413 h 369094"/>
                <a:gd name="connsiteX15" fmla="*/ 1145381 w 1478756"/>
                <a:gd name="connsiteY15" fmla="*/ 238125 h 369094"/>
                <a:gd name="connsiteX16" fmla="*/ 1307306 w 1478756"/>
                <a:gd name="connsiteY16" fmla="*/ 226219 h 369094"/>
                <a:gd name="connsiteX17" fmla="*/ 1373981 w 1478756"/>
                <a:gd name="connsiteY17" fmla="*/ 219075 h 369094"/>
                <a:gd name="connsiteX18" fmla="*/ 1402556 w 1478756"/>
                <a:gd name="connsiteY18" fmla="*/ 211931 h 369094"/>
                <a:gd name="connsiteX19" fmla="*/ 1443038 w 1478756"/>
                <a:gd name="connsiteY19" fmla="*/ 197644 h 369094"/>
                <a:gd name="connsiteX20" fmla="*/ 1464469 w 1478756"/>
                <a:gd name="connsiteY20" fmla="*/ 185738 h 369094"/>
                <a:gd name="connsiteX21" fmla="*/ 1476375 w 1478756"/>
                <a:gd name="connsiteY21" fmla="*/ 171450 h 369094"/>
                <a:gd name="connsiteX22" fmla="*/ 1478756 w 1478756"/>
                <a:gd name="connsiteY22" fmla="*/ 161925 h 369094"/>
                <a:gd name="connsiteX23" fmla="*/ 1476375 w 1478756"/>
                <a:gd name="connsiteY23" fmla="*/ 152400 h 369094"/>
                <a:gd name="connsiteX24" fmla="*/ 1469231 w 1478756"/>
                <a:gd name="connsiteY24" fmla="*/ 133350 h 369094"/>
                <a:gd name="connsiteX25" fmla="*/ 1454944 w 1478756"/>
                <a:gd name="connsiteY25" fmla="*/ 119063 h 369094"/>
                <a:gd name="connsiteX26" fmla="*/ 1404938 w 1478756"/>
                <a:gd name="connsiteY26" fmla="*/ 83344 h 369094"/>
                <a:gd name="connsiteX27" fmla="*/ 1371600 w 1478756"/>
                <a:gd name="connsiteY27" fmla="*/ 66675 h 369094"/>
                <a:gd name="connsiteX28" fmla="*/ 1312069 w 1478756"/>
                <a:gd name="connsiteY28" fmla="*/ 47625 h 369094"/>
                <a:gd name="connsiteX29" fmla="*/ 1231106 w 1478756"/>
                <a:gd name="connsiteY29" fmla="*/ 26194 h 369094"/>
                <a:gd name="connsiteX30" fmla="*/ 1143000 w 1478756"/>
                <a:gd name="connsiteY30" fmla="*/ 7144 h 369094"/>
                <a:gd name="connsiteX31" fmla="*/ 1104900 w 1478756"/>
                <a:gd name="connsiteY31" fmla="*/ 0 h 369094"/>
                <a:gd name="connsiteX32" fmla="*/ 1095375 w 1478756"/>
                <a:gd name="connsiteY32" fmla="*/ 0 h 369094"/>
                <a:gd name="connsiteX33" fmla="*/ 1069181 w 1478756"/>
                <a:gd name="connsiteY33" fmla="*/ 14288 h 369094"/>
                <a:gd name="connsiteX34" fmla="*/ 995363 w 1478756"/>
                <a:gd name="connsiteY34" fmla="*/ 59531 h 369094"/>
                <a:gd name="connsiteX35" fmla="*/ 978694 w 1478756"/>
                <a:gd name="connsiteY35" fmla="*/ 66675 h 369094"/>
                <a:gd name="connsiteX36" fmla="*/ 873919 w 1478756"/>
                <a:gd name="connsiteY36" fmla="*/ 80963 h 369094"/>
                <a:gd name="connsiteX37" fmla="*/ 633413 w 1478756"/>
                <a:gd name="connsiteY37" fmla="*/ 1143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8756" h="369094">
                  <a:moveTo>
                    <a:pt x="633413" y="114300"/>
                  </a:moveTo>
                  <a:lnTo>
                    <a:pt x="452438" y="140494"/>
                  </a:lnTo>
                  <a:lnTo>
                    <a:pt x="276225" y="166688"/>
                  </a:lnTo>
                  <a:lnTo>
                    <a:pt x="145256" y="185738"/>
                  </a:lnTo>
                  <a:lnTo>
                    <a:pt x="0" y="209550"/>
                  </a:lnTo>
                  <a:lnTo>
                    <a:pt x="69056" y="369094"/>
                  </a:lnTo>
                  <a:lnTo>
                    <a:pt x="171450" y="347663"/>
                  </a:lnTo>
                  <a:lnTo>
                    <a:pt x="235744" y="333375"/>
                  </a:lnTo>
                  <a:lnTo>
                    <a:pt x="300038" y="321469"/>
                  </a:lnTo>
                  <a:lnTo>
                    <a:pt x="392906" y="309563"/>
                  </a:lnTo>
                  <a:lnTo>
                    <a:pt x="464344" y="302419"/>
                  </a:lnTo>
                  <a:lnTo>
                    <a:pt x="597694" y="290513"/>
                  </a:lnTo>
                  <a:lnTo>
                    <a:pt x="671513" y="285750"/>
                  </a:lnTo>
                  <a:lnTo>
                    <a:pt x="828675" y="266700"/>
                  </a:lnTo>
                  <a:lnTo>
                    <a:pt x="978694" y="252413"/>
                  </a:lnTo>
                  <a:lnTo>
                    <a:pt x="1145381" y="238125"/>
                  </a:lnTo>
                  <a:lnTo>
                    <a:pt x="1307306" y="226219"/>
                  </a:lnTo>
                  <a:lnTo>
                    <a:pt x="1373981" y="219075"/>
                  </a:lnTo>
                  <a:lnTo>
                    <a:pt x="1402556" y="211931"/>
                  </a:lnTo>
                  <a:lnTo>
                    <a:pt x="1443038" y="197644"/>
                  </a:lnTo>
                  <a:lnTo>
                    <a:pt x="1464469" y="185738"/>
                  </a:lnTo>
                  <a:lnTo>
                    <a:pt x="1476375" y="171450"/>
                  </a:lnTo>
                  <a:lnTo>
                    <a:pt x="1478756" y="161925"/>
                  </a:lnTo>
                  <a:lnTo>
                    <a:pt x="1476375" y="152400"/>
                  </a:lnTo>
                  <a:lnTo>
                    <a:pt x="1469231" y="133350"/>
                  </a:lnTo>
                  <a:lnTo>
                    <a:pt x="1454944" y="119063"/>
                  </a:lnTo>
                  <a:lnTo>
                    <a:pt x="1404938" y="83344"/>
                  </a:lnTo>
                  <a:lnTo>
                    <a:pt x="1371600" y="66675"/>
                  </a:lnTo>
                  <a:lnTo>
                    <a:pt x="1312069" y="47625"/>
                  </a:lnTo>
                  <a:lnTo>
                    <a:pt x="1231106" y="26194"/>
                  </a:lnTo>
                  <a:lnTo>
                    <a:pt x="1143000" y="7144"/>
                  </a:lnTo>
                  <a:lnTo>
                    <a:pt x="1104900" y="0"/>
                  </a:lnTo>
                  <a:lnTo>
                    <a:pt x="1095375" y="0"/>
                  </a:lnTo>
                  <a:lnTo>
                    <a:pt x="1069181" y="14288"/>
                  </a:lnTo>
                  <a:lnTo>
                    <a:pt x="995363" y="59531"/>
                  </a:lnTo>
                  <a:lnTo>
                    <a:pt x="978694" y="66675"/>
                  </a:lnTo>
                  <a:lnTo>
                    <a:pt x="873919" y="80963"/>
                  </a:lnTo>
                  <a:lnTo>
                    <a:pt x="633413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4571368B-C3E3-434E-8AD4-B51452C83BF0}"/>
                </a:ext>
              </a:extLst>
            </p:cNvPr>
            <p:cNvSpPr/>
            <p:nvPr/>
          </p:nvSpPr>
          <p:spPr>
            <a:xfrm>
              <a:off x="4567238" y="3630613"/>
              <a:ext cx="203200" cy="560387"/>
            </a:xfrm>
            <a:custGeom>
              <a:avLst/>
              <a:gdLst>
                <a:gd name="connsiteX0" fmla="*/ 0 w 202406"/>
                <a:gd name="connsiteY0" fmla="*/ 223838 h 559594"/>
                <a:gd name="connsiteX1" fmla="*/ 0 w 202406"/>
                <a:gd name="connsiteY1" fmla="*/ 7144 h 559594"/>
                <a:gd name="connsiteX2" fmla="*/ 202406 w 202406"/>
                <a:gd name="connsiteY2" fmla="*/ 0 h 559594"/>
                <a:gd name="connsiteX3" fmla="*/ 190500 w 202406"/>
                <a:gd name="connsiteY3" fmla="*/ 133350 h 559594"/>
                <a:gd name="connsiteX4" fmla="*/ 171450 w 202406"/>
                <a:gd name="connsiteY4" fmla="*/ 309563 h 559594"/>
                <a:gd name="connsiteX5" fmla="*/ 150018 w 202406"/>
                <a:gd name="connsiteY5" fmla="*/ 538163 h 559594"/>
                <a:gd name="connsiteX6" fmla="*/ 0 w 202406"/>
                <a:gd name="connsiteY6" fmla="*/ 559594 h 559594"/>
                <a:gd name="connsiteX7" fmla="*/ 0 w 202406"/>
                <a:gd name="connsiteY7" fmla="*/ 223838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406" h="559594">
                  <a:moveTo>
                    <a:pt x="0" y="223838"/>
                  </a:moveTo>
                  <a:lnTo>
                    <a:pt x="0" y="7144"/>
                  </a:lnTo>
                  <a:lnTo>
                    <a:pt x="202406" y="0"/>
                  </a:lnTo>
                  <a:lnTo>
                    <a:pt x="190500" y="133350"/>
                  </a:lnTo>
                  <a:lnTo>
                    <a:pt x="171450" y="309563"/>
                  </a:lnTo>
                  <a:lnTo>
                    <a:pt x="150018" y="538163"/>
                  </a:lnTo>
                  <a:lnTo>
                    <a:pt x="0" y="559594"/>
                  </a:lnTo>
                  <a:lnTo>
                    <a:pt x="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59A66A67-AD9C-449C-88AC-E76B48F1C60E}"/>
                </a:ext>
              </a:extLst>
            </p:cNvPr>
            <p:cNvSpPr/>
            <p:nvPr/>
          </p:nvSpPr>
          <p:spPr>
            <a:xfrm>
              <a:off x="3990975" y="3989388"/>
              <a:ext cx="1509713" cy="825500"/>
            </a:xfrm>
            <a:custGeom>
              <a:avLst/>
              <a:gdLst>
                <a:gd name="connsiteX0" fmla="*/ 976313 w 1509713"/>
                <a:gd name="connsiteY0" fmla="*/ 216694 h 826294"/>
                <a:gd name="connsiteX1" fmla="*/ 873919 w 1509713"/>
                <a:gd name="connsiteY1" fmla="*/ 228600 h 826294"/>
                <a:gd name="connsiteX2" fmla="*/ 783431 w 1509713"/>
                <a:gd name="connsiteY2" fmla="*/ 240506 h 826294"/>
                <a:gd name="connsiteX3" fmla="*/ 664369 w 1509713"/>
                <a:gd name="connsiteY3" fmla="*/ 261937 h 826294"/>
                <a:gd name="connsiteX4" fmla="*/ 514350 w 1509713"/>
                <a:gd name="connsiteY4" fmla="*/ 288131 h 826294"/>
                <a:gd name="connsiteX5" fmla="*/ 352425 w 1509713"/>
                <a:gd name="connsiteY5" fmla="*/ 319087 h 826294"/>
                <a:gd name="connsiteX6" fmla="*/ 209550 w 1509713"/>
                <a:gd name="connsiteY6" fmla="*/ 347662 h 826294"/>
                <a:gd name="connsiteX7" fmla="*/ 85725 w 1509713"/>
                <a:gd name="connsiteY7" fmla="*/ 373856 h 826294"/>
                <a:gd name="connsiteX8" fmla="*/ 0 w 1509713"/>
                <a:gd name="connsiteY8" fmla="*/ 392906 h 826294"/>
                <a:gd name="connsiteX9" fmla="*/ 0 w 1509713"/>
                <a:gd name="connsiteY9" fmla="*/ 254794 h 826294"/>
                <a:gd name="connsiteX10" fmla="*/ 154781 w 1509713"/>
                <a:gd name="connsiteY10" fmla="*/ 221456 h 826294"/>
                <a:gd name="connsiteX11" fmla="*/ 292894 w 1509713"/>
                <a:gd name="connsiteY11" fmla="*/ 190500 h 826294"/>
                <a:gd name="connsiteX12" fmla="*/ 411956 w 1509713"/>
                <a:gd name="connsiteY12" fmla="*/ 164306 h 826294"/>
                <a:gd name="connsiteX13" fmla="*/ 528638 w 1509713"/>
                <a:gd name="connsiteY13" fmla="*/ 140494 h 826294"/>
                <a:gd name="connsiteX14" fmla="*/ 597694 w 1509713"/>
                <a:gd name="connsiteY14" fmla="*/ 128587 h 826294"/>
                <a:gd name="connsiteX15" fmla="*/ 721519 w 1509713"/>
                <a:gd name="connsiteY15" fmla="*/ 111919 h 826294"/>
                <a:gd name="connsiteX16" fmla="*/ 900113 w 1509713"/>
                <a:gd name="connsiteY16" fmla="*/ 76200 h 826294"/>
                <a:gd name="connsiteX17" fmla="*/ 1045369 w 1509713"/>
                <a:gd name="connsiteY17" fmla="*/ 47625 h 826294"/>
                <a:gd name="connsiteX18" fmla="*/ 1200150 w 1509713"/>
                <a:gd name="connsiteY18" fmla="*/ 16669 h 826294"/>
                <a:gd name="connsiteX19" fmla="*/ 1283494 w 1509713"/>
                <a:gd name="connsiteY19" fmla="*/ 0 h 826294"/>
                <a:gd name="connsiteX20" fmla="*/ 1290638 w 1509713"/>
                <a:gd name="connsiteY20" fmla="*/ 0 h 826294"/>
                <a:gd name="connsiteX21" fmla="*/ 1307306 w 1509713"/>
                <a:gd name="connsiteY21" fmla="*/ 4762 h 826294"/>
                <a:gd name="connsiteX22" fmla="*/ 1354931 w 1509713"/>
                <a:gd name="connsiteY22" fmla="*/ 26194 h 826294"/>
                <a:gd name="connsiteX23" fmla="*/ 1393031 w 1509713"/>
                <a:gd name="connsiteY23" fmla="*/ 47625 h 826294"/>
                <a:gd name="connsiteX24" fmla="*/ 1426369 w 1509713"/>
                <a:gd name="connsiteY24" fmla="*/ 73819 h 826294"/>
                <a:gd name="connsiteX25" fmla="*/ 1452563 w 1509713"/>
                <a:gd name="connsiteY25" fmla="*/ 97631 h 826294"/>
                <a:gd name="connsiteX26" fmla="*/ 1483519 w 1509713"/>
                <a:gd name="connsiteY26" fmla="*/ 133350 h 826294"/>
                <a:gd name="connsiteX27" fmla="*/ 1504950 w 1509713"/>
                <a:gd name="connsiteY27" fmla="*/ 161925 h 826294"/>
                <a:gd name="connsiteX28" fmla="*/ 1509713 w 1509713"/>
                <a:gd name="connsiteY28" fmla="*/ 169069 h 826294"/>
                <a:gd name="connsiteX29" fmla="*/ 1509713 w 1509713"/>
                <a:gd name="connsiteY29" fmla="*/ 176212 h 826294"/>
                <a:gd name="connsiteX30" fmla="*/ 1502569 w 1509713"/>
                <a:gd name="connsiteY30" fmla="*/ 197644 h 826294"/>
                <a:gd name="connsiteX31" fmla="*/ 1462088 w 1509713"/>
                <a:gd name="connsiteY31" fmla="*/ 283369 h 826294"/>
                <a:gd name="connsiteX32" fmla="*/ 1393031 w 1509713"/>
                <a:gd name="connsiteY32" fmla="*/ 423862 h 826294"/>
                <a:gd name="connsiteX33" fmla="*/ 1314450 w 1509713"/>
                <a:gd name="connsiteY33" fmla="*/ 588169 h 826294"/>
                <a:gd name="connsiteX34" fmla="*/ 1247775 w 1509713"/>
                <a:gd name="connsiteY34" fmla="*/ 726281 h 826294"/>
                <a:gd name="connsiteX35" fmla="*/ 1219200 w 1509713"/>
                <a:gd name="connsiteY35" fmla="*/ 785812 h 826294"/>
                <a:gd name="connsiteX36" fmla="*/ 1207294 w 1509713"/>
                <a:gd name="connsiteY36" fmla="*/ 802481 h 826294"/>
                <a:gd name="connsiteX37" fmla="*/ 1190625 w 1509713"/>
                <a:gd name="connsiteY37" fmla="*/ 814387 h 826294"/>
                <a:gd name="connsiteX38" fmla="*/ 1166813 w 1509713"/>
                <a:gd name="connsiteY38" fmla="*/ 823912 h 826294"/>
                <a:gd name="connsiteX39" fmla="*/ 1143000 w 1509713"/>
                <a:gd name="connsiteY39" fmla="*/ 826294 h 826294"/>
                <a:gd name="connsiteX40" fmla="*/ 1102519 w 1509713"/>
                <a:gd name="connsiteY40" fmla="*/ 819150 h 826294"/>
                <a:gd name="connsiteX41" fmla="*/ 1071563 w 1509713"/>
                <a:gd name="connsiteY41" fmla="*/ 804862 h 826294"/>
                <a:gd name="connsiteX42" fmla="*/ 1107281 w 1509713"/>
                <a:gd name="connsiteY42" fmla="*/ 647700 h 826294"/>
                <a:gd name="connsiteX43" fmla="*/ 1140619 w 1509713"/>
                <a:gd name="connsiteY43" fmla="*/ 500062 h 826294"/>
                <a:gd name="connsiteX44" fmla="*/ 1178719 w 1509713"/>
                <a:gd name="connsiteY44" fmla="*/ 335756 h 826294"/>
                <a:gd name="connsiteX45" fmla="*/ 1195388 w 1509713"/>
                <a:gd name="connsiteY45" fmla="*/ 257175 h 826294"/>
                <a:gd name="connsiteX46" fmla="*/ 1195388 w 1509713"/>
                <a:gd name="connsiteY46" fmla="*/ 242887 h 826294"/>
                <a:gd name="connsiteX47" fmla="*/ 1183481 w 1509713"/>
                <a:gd name="connsiteY47" fmla="*/ 228600 h 826294"/>
                <a:gd name="connsiteX48" fmla="*/ 1162050 w 1509713"/>
                <a:gd name="connsiteY48" fmla="*/ 211931 h 826294"/>
                <a:gd name="connsiteX49" fmla="*/ 1140619 w 1509713"/>
                <a:gd name="connsiteY49" fmla="*/ 202406 h 826294"/>
                <a:gd name="connsiteX50" fmla="*/ 1128713 w 1509713"/>
                <a:gd name="connsiteY50" fmla="*/ 202406 h 826294"/>
                <a:gd name="connsiteX51" fmla="*/ 976313 w 1509713"/>
                <a:gd name="connsiteY51" fmla="*/ 2166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826294">
                  <a:moveTo>
                    <a:pt x="976313" y="216694"/>
                  </a:moveTo>
                  <a:lnTo>
                    <a:pt x="873919" y="228600"/>
                  </a:lnTo>
                  <a:lnTo>
                    <a:pt x="783431" y="240506"/>
                  </a:lnTo>
                  <a:lnTo>
                    <a:pt x="664369" y="261937"/>
                  </a:lnTo>
                  <a:lnTo>
                    <a:pt x="514350" y="288131"/>
                  </a:lnTo>
                  <a:lnTo>
                    <a:pt x="352425" y="319087"/>
                  </a:lnTo>
                  <a:lnTo>
                    <a:pt x="209550" y="347662"/>
                  </a:lnTo>
                  <a:lnTo>
                    <a:pt x="85725" y="373856"/>
                  </a:lnTo>
                  <a:lnTo>
                    <a:pt x="0" y="392906"/>
                  </a:lnTo>
                  <a:lnTo>
                    <a:pt x="0" y="254794"/>
                  </a:lnTo>
                  <a:lnTo>
                    <a:pt x="154781" y="221456"/>
                  </a:lnTo>
                  <a:lnTo>
                    <a:pt x="292894" y="190500"/>
                  </a:lnTo>
                  <a:lnTo>
                    <a:pt x="411956" y="164306"/>
                  </a:lnTo>
                  <a:lnTo>
                    <a:pt x="528638" y="140494"/>
                  </a:lnTo>
                  <a:lnTo>
                    <a:pt x="597694" y="128587"/>
                  </a:lnTo>
                  <a:lnTo>
                    <a:pt x="721519" y="111919"/>
                  </a:lnTo>
                  <a:lnTo>
                    <a:pt x="900113" y="76200"/>
                  </a:lnTo>
                  <a:lnTo>
                    <a:pt x="1045369" y="47625"/>
                  </a:lnTo>
                  <a:lnTo>
                    <a:pt x="1200150" y="16669"/>
                  </a:lnTo>
                  <a:lnTo>
                    <a:pt x="1283494" y="0"/>
                  </a:lnTo>
                  <a:lnTo>
                    <a:pt x="1290638" y="0"/>
                  </a:lnTo>
                  <a:lnTo>
                    <a:pt x="1307306" y="4762"/>
                  </a:lnTo>
                  <a:lnTo>
                    <a:pt x="1354931" y="26194"/>
                  </a:lnTo>
                  <a:lnTo>
                    <a:pt x="1393031" y="47625"/>
                  </a:lnTo>
                  <a:lnTo>
                    <a:pt x="1426369" y="73819"/>
                  </a:lnTo>
                  <a:lnTo>
                    <a:pt x="1452563" y="97631"/>
                  </a:lnTo>
                  <a:lnTo>
                    <a:pt x="1483519" y="133350"/>
                  </a:lnTo>
                  <a:lnTo>
                    <a:pt x="1504950" y="161925"/>
                  </a:lnTo>
                  <a:lnTo>
                    <a:pt x="1509713" y="169069"/>
                  </a:lnTo>
                  <a:lnTo>
                    <a:pt x="1509713" y="176212"/>
                  </a:lnTo>
                  <a:lnTo>
                    <a:pt x="1502569" y="197644"/>
                  </a:lnTo>
                  <a:lnTo>
                    <a:pt x="1462088" y="283369"/>
                  </a:lnTo>
                  <a:lnTo>
                    <a:pt x="1393031" y="423862"/>
                  </a:lnTo>
                  <a:lnTo>
                    <a:pt x="1314450" y="588169"/>
                  </a:lnTo>
                  <a:lnTo>
                    <a:pt x="1247775" y="726281"/>
                  </a:lnTo>
                  <a:lnTo>
                    <a:pt x="1219200" y="785812"/>
                  </a:lnTo>
                  <a:lnTo>
                    <a:pt x="1207294" y="802481"/>
                  </a:lnTo>
                  <a:lnTo>
                    <a:pt x="1190625" y="814387"/>
                  </a:lnTo>
                  <a:lnTo>
                    <a:pt x="1166813" y="823912"/>
                  </a:lnTo>
                  <a:lnTo>
                    <a:pt x="1143000" y="826294"/>
                  </a:lnTo>
                  <a:lnTo>
                    <a:pt x="1102519" y="819150"/>
                  </a:lnTo>
                  <a:lnTo>
                    <a:pt x="1071563" y="804862"/>
                  </a:lnTo>
                  <a:lnTo>
                    <a:pt x="1107281" y="647700"/>
                  </a:lnTo>
                  <a:lnTo>
                    <a:pt x="1140619" y="500062"/>
                  </a:lnTo>
                  <a:lnTo>
                    <a:pt x="1178719" y="335756"/>
                  </a:lnTo>
                  <a:lnTo>
                    <a:pt x="1195388" y="257175"/>
                  </a:lnTo>
                  <a:lnTo>
                    <a:pt x="1195388" y="242887"/>
                  </a:lnTo>
                  <a:lnTo>
                    <a:pt x="1183481" y="228600"/>
                  </a:lnTo>
                  <a:lnTo>
                    <a:pt x="1162050" y="211931"/>
                  </a:lnTo>
                  <a:lnTo>
                    <a:pt x="1140619" y="202406"/>
                  </a:lnTo>
                  <a:lnTo>
                    <a:pt x="1128713" y="202406"/>
                  </a:lnTo>
                  <a:lnTo>
                    <a:pt x="97631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68EA4E9F-539D-42EB-A567-50EBFC015423}"/>
                </a:ext>
              </a:extLst>
            </p:cNvPr>
            <p:cNvSpPr/>
            <p:nvPr/>
          </p:nvSpPr>
          <p:spPr>
            <a:xfrm>
              <a:off x="3973513" y="4614863"/>
              <a:ext cx="1196975" cy="346075"/>
            </a:xfrm>
            <a:custGeom>
              <a:avLst/>
              <a:gdLst>
                <a:gd name="connsiteX0" fmla="*/ 945357 w 1195388"/>
                <a:gd name="connsiteY0" fmla="*/ 7143 h 345281"/>
                <a:gd name="connsiteX1" fmla="*/ 831057 w 1195388"/>
                <a:gd name="connsiteY1" fmla="*/ 19050 h 345281"/>
                <a:gd name="connsiteX2" fmla="*/ 747713 w 1195388"/>
                <a:gd name="connsiteY2" fmla="*/ 28575 h 345281"/>
                <a:gd name="connsiteX3" fmla="*/ 619125 w 1195388"/>
                <a:gd name="connsiteY3" fmla="*/ 47625 h 345281"/>
                <a:gd name="connsiteX4" fmla="*/ 476250 w 1195388"/>
                <a:gd name="connsiteY4" fmla="*/ 71437 h 345281"/>
                <a:gd name="connsiteX5" fmla="*/ 309563 w 1195388"/>
                <a:gd name="connsiteY5" fmla="*/ 104775 h 345281"/>
                <a:gd name="connsiteX6" fmla="*/ 130969 w 1195388"/>
                <a:gd name="connsiteY6" fmla="*/ 142875 h 345281"/>
                <a:gd name="connsiteX7" fmla="*/ 0 w 1195388"/>
                <a:gd name="connsiteY7" fmla="*/ 173831 h 345281"/>
                <a:gd name="connsiteX8" fmla="*/ 14288 w 1195388"/>
                <a:gd name="connsiteY8" fmla="*/ 345281 h 345281"/>
                <a:gd name="connsiteX9" fmla="*/ 180975 w 1195388"/>
                <a:gd name="connsiteY9" fmla="*/ 307181 h 345281"/>
                <a:gd name="connsiteX10" fmla="*/ 311944 w 1195388"/>
                <a:gd name="connsiteY10" fmla="*/ 278606 h 345281"/>
                <a:gd name="connsiteX11" fmla="*/ 450057 w 1195388"/>
                <a:gd name="connsiteY11" fmla="*/ 247650 h 345281"/>
                <a:gd name="connsiteX12" fmla="*/ 547688 w 1195388"/>
                <a:gd name="connsiteY12" fmla="*/ 228600 h 345281"/>
                <a:gd name="connsiteX13" fmla="*/ 614363 w 1195388"/>
                <a:gd name="connsiteY13" fmla="*/ 216693 h 345281"/>
                <a:gd name="connsiteX14" fmla="*/ 764382 w 1195388"/>
                <a:gd name="connsiteY14" fmla="*/ 180975 h 345281"/>
                <a:gd name="connsiteX15" fmla="*/ 902494 w 1195388"/>
                <a:gd name="connsiteY15" fmla="*/ 161925 h 345281"/>
                <a:gd name="connsiteX16" fmla="*/ 1009650 w 1195388"/>
                <a:gd name="connsiteY16" fmla="*/ 154781 h 345281"/>
                <a:gd name="connsiteX17" fmla="*/ 1038225 w 1195388"/>
                <a:gd name="connsiteY17" fmla="*/ 154781 h 345281"/>
                <a:gd name="connsiteX18" fmla="*/ 1066800 w 1195388"/>
                <a:gd name="connsiteY18" fmla="*/ 169068 h 345281"/>
                <a:gd name="connsiteX19" fmla="*/ 1085850 w 1195388"/>
                <a:gd name="connsiteY19" fmla="*/ 178593 h 345281"/>
                <a:gd name="connsiteX20" fmla="*/ 1126332 w 1195388"/>
                <a:gd name="connsiteY20" fmla="*/ 195262 h 345281"/>
                <a:gd name="connsiteX21" fmla="*/ 1159669 w 1195388"/>
                <a:gd name="connsiteY21" fmla="*/ 197643 h 345281"/>
                <a:gd name="connsiteX22" fmla="*/ 1195388 w 1195388"/>
                <a:gd name="connsiteY22" fmla="*/ 188118 h 345281"/>
                <a:gd name="connsiteX23" fmla="*/ 1193007 w 1195388"/>
                <a:gd name="connsiteY23" fmla="*/ 0 h 345281"/>
                <a:gd name="connsiteX24" fmla="*/ 1076325 w 1195388"/>
                <a:gd name="connsiteY24" fmla="*/ 0 h 345281"/>
                <a:gd name="connsiteX25" fmla="*/ 945357 w 1195388"/>
                <a:gd name="connsiteY25" fmla="*/ 714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95388" h="345281">
                  <a:moveTo>
                    <a:pt x="945357" y="7143"/>
                  </a:moveTo>
                  <a:lnTo>
                    <a:pt x="831057" y="19050"/>
                  </a:lnTo>
                  <a:lnTo>
                    <a:pt x="747713" y="28575"/>
                  </a:lnTo>
                  <a:lnTo>
                    <a:pt x="619125" y="47625"/>
                  </a:lnTo>
                  <a:lnTo>
                    <a:pt x="476250" y="71437"/>
                  </a:lnTo>
                  <a:lnTo>
                    <a:pt x="309563" y="104775"/>
                  </a:lnTo>
                  <a:lnTo>
                    <a:pt x="130969" y="142875"/>
                  </a:lnTo>
                  <a:lnTo>
                    <a:pt x="0" y="173831"/>
                  </a:lnTo>
                  <a:lnTo>
                    <a:pt x="14288" y="345281"/>
                  </a:lnTo>
                  <a:lnTo>
                    <a:pt x="180975" y="307181"/>
                  </a:lnTo>
                  <a:lnTo>
                    <a:pt x="311944" y="278606"/>
                  </a:lnTo>
                  <a:lnTo>
                    <a:pt x="450057" y="247650"/>
                  </a:lnTo>
                  <a:lnTo>
                    <a:pt x="547688" y="228600"/>
                  </a:lnTo>
                  <a:lnTo>
                    <a:pt x="614363" y="216693"/>
                  </a:lnTo>
                  <a:lnTo>
                    <a:pt x="764382" y="180975"/>
                  </a:lnTo>
                  <a:lnTo>
                    <a:pt x="902494" y="161925"/>
                  </a:lnTo>
                  <a:lnTo>
                    <a:pt x="1009650" y="154781"/>
                  </a:lnTo>
                  <a:lnTo>
                    <a:pt x="1038225" y="154781"/>
                  </a:lnTo>
                  <a:lnTo>
                    <a:pt x="1066800" y="169068"/>
                  </a:lnTo>
                  <a:lnTo>
                    <a:pt x="1085850" y="178593"/>
                  </a:lnTo>
                  <a:lnTo>
                    <a:pt x="1126332" y="195262"/>
                  </a:lnTo>
                  <a:lnTo>
                    <a:pt x="1159669" y="197643"/>
                  </a:lnTo>
                  <a:lnTo>
                    <a:pt x="1195388" y="188118"/>
                  </a:lnTo>
                  <a:cubicBezTo>
                    <a:pt x="1194594" y="125412"/>
                    <a:pt x="1193801" y="62706"/>
                    <a:pt x="1193007" y="0"/>
                  </a:cubicBezTo>
                  <a:lnTo>
                    <a:pt x="1076325" y="0"/>
                  </a:lnTo>
                  <a:lnTo>
                    <a:pt x="945357" y="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C0CF18DE-F204-43E6-9E65-E692283241EF}"/>
                </a:ext>
              </a:extLst>
            </p:cNvPr>
            <p:cNvSpPr/>
            <p:nvPr/>
          </p:nvSpPr>
          <p:spPr>
            <a:xfrm>
              <a:off x="4560888" y="4743450"/>
              <a:ext cx="211137" cy="665163"/>
            </a:xfrm>
            <a:custGeom>
              <a:avLst/>
              <a:gdLst>
                <a:gd name="connsiteX0" fmla="*/ 183356 w 211931"/>
                <a:gd name="connsiteY0" fmla="*/ 238125 h 664369"/>
                <a:gd name="connsiteX1" fmla="*/ 202406 w 211931"/>
                <a:gd name="connsiteY1" fmla="*/ 88106 h 664369"/>
                <a:gd name="connsiteX2" fmla="*/ 211931 w 211931"/>
                <a:gd name="connsiteY2" fmla="*/ 0 h 664369"/>
                <a:gd name="connsiteX3" fmla="*/ 0 w 211931"/>
                <a:gd name="connsiteY3" fmla="*/ 38100 h 664369"/>
                <a:gd name="connsiteX4" fmla="*/ 7144 w 211931"/>
                <a:gd name="connsiteY4" fmla="*/ 183356 h 664369"/>
                <a:gd name="connsiteX5" fmla="*/ 7144 w 211931"/>
                <a:gd name="connsiteY5" fmla="*/ 440531 h 664369"/>
                <a:gd name="connsiteX6" fmla="*/ 7144 w 211931"/>
                <a:gd name="connsiteY6" fmla="*/ 664369 h 664369"/>
                <a:gd name="connsiteX7" fmla="*/ 126206 w 211931"/>
                <a:gd name="connsiteY7" fmla="*/ 645319 h 664369"/>
                <a:gd name="connsiteX8" fmla="*/ 147637 w 211931"/>
                <a:gd name="connsiteY8" fmla="*/ 485775 h 664369"/>
                <a:gd name="connsiteX9" fmla="*/ 183356 w 211931"/>
                <a:gd name="connsiteY9" fmla="*/ 2381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31" h="664369">
                  <a:moveTo>
                    <a:pt x="183356" y="238125"/>
                  </a:moveTo>
                  <a:lnTo>
                    <a:pt x="202406" y="88106"/>
                  </a:lnTo>
                  <a:lnTo>
                    <a:pt x="211931" y="0"/>
                  </a:lnTo>
                  <a:lnTo>
                    <a:pt x="0" y="38100"/>
                  </a:lnTo>
                  <a:lnTo>
                    <a:pt x="7144" y="183356"/>
                  </a:lnTo>
                  <a:lnTo>
                    <a:pt x="7144" y="440531"/>
                  </a:lnTo>
                  <a:lnTo>
                    <a:pt x="7144" y="664369"/>
                  </a:lnTo>
                  <a:lnTo>
                    <a:pt x="126206" y="645319"/>
                  </a:lnTo>
                  <a:lnTo>
                    <a:pt x="147637" y="485775"/>
                  </a:lnTo>
                  <a:lnTo>
                    <a:pt x="1833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727C0EDE-9A5C-4322-AFE3-487F4566C77F}"/>
                </a:ext>
              </a:extLst>
            </p:cNvPr>
            <p:cNvSpPr/>
            <p:nvPr/>
          </p:nvSpPr>
          <p:spPr>
            <a:xfrm>
              <a:off x="3948113" y="5191125"/>
              <a:ext cx="1539875" cy="420688"/>
            </a:xfrm>
            <a:custGeom>
              <a:avLst/>
              <a:gdLst>
                <a:gd name="connsiteX0" fmla="*/ 1092993 w 1540668"/>
                <a:gd name="connsiteY0" fmla="*/ 235744 h 421481"/>
                <a:gd name="connsiteX1" fmla="*/ 954881 w 1540668"/>
                <a:gd name="connsiteY1" fmla="*/ 247650 h 421481"/>
                <a:gd name="connsiteX2" fmla="*/ 866775 w 1540668"/>
                <a:gd name="connsiteY2" fmla="*/ 257175 h 421481"/>
                <a:gd name="connsiteX3" fmla="*/ 781050 w 1540668"/>
                <a:gd name="connsiteY3" fmla="*/ 269081 h 421481"/>
                <a:gd name="connsiteX4" fmla="*/ 673893 w 1540668"/>
                <a:gd name="connsiteY4" fmla="*/ 285750 h 421481"/>
                <a:gd name="connsiteX5" fmla="*/ 535781 w 1540668"/>
                <a:gd name="connsiteY5" fmla="*/ 309563 h 421481"/>
                <a:gd name="connsiteX6" fmla="*/ 454818 w 1540668"/>
                <a:gd name="connsiteY6" fmla="*/ 321469 h 421481"/>
                <a:gd name="connsiteX7" fmla="*/ 333375 w 1540668"/>
                <a:gd name="connsiteY7" fmla="*/ 342900 h 421481"/>
                <a:gd name="connsiteX8" fmla="*/ 183356 w 1540668"/>
                <a:gd name="connsiteY8" fmla="*/ 373856 h 421481"/>
                <a:gd name="connsiteX9" fmla="*/ 0 w 1540668"/>
                <a:gd name="connsiteY9" fmla="*/ 421481 h 421481"/>
                <a:gd name="connsiteX10" fmla="*/ 4762 w 1540668"/>
                <a:gd name="connsiteY10" fmla="*/ 228600 h 421481"/>
                <a:gd name="connsiteX11" fmla="*/ 157162 w 1540668"/>
                <a:gd name="connsiteY11" fmla="*/ 209550 h 421481"/>
                <a:gd name="connsiteX12" fmla="*/ 361950 w 1540668"/>
                <a:gd name="connsiteY12" fmla="*/ 176213 h 421481"/>
                <a:gd name="connsiteX13" fmla="*/ 576262 w 1540668"/>
                <a:gd name="connsiteY13" fmla="*/ 140494 h 421481"/>
                <a:gd name="connsiteX14" fmla="*/ 645318 w 1540668"/>
                <a:gd name="connsiteY14" fmla="*/ 130969 h 421481"/>
                <a:gd name="connsiteX15" fmla="*/ 735806 w 1540668"/>
                <a:gd name="connsiteY15" fmla="*/ 114300 h 421481"/>
                <a:gd name="connsiteX16" fmla="*/ 847725 w 1540668"/>
                <a:gd name="connsiteY16" fmla="*/ 92869 h 421481"/>
                <a:gd name="connsiteX17" fmla="*/ 921543 w 1540668"/>
                <a:gd name="connsiteY17" fmla="*/ 80963 h 421481"/>
                <a:gd name="connsiteX18" fmla="*/ 1002506 w 1540668"/>
                <a:gd name="connsiteY18" fmla="*/ 69056 h 421481"/>
                <a:gd name="connsiteX19" fmla="*/ 1104900 w 1540668"/>
                <a:gd name="connsiteY19" fmla="*/ 54769 h 421481"/>
                <a:gd name="connsiteX20" fmla="*/ 1195387 w 1540668"/>
                <a:gd name="connsiteY20" fmla="*/ 45244 h 421481"/>
                <a:gd name="connsiteX21" fmla="*/ 1204912 w 1540668"/>
                <a:gd name="connsiteY21" fmla="*/ 42863 h 421481"/>
                <a:gd name="connsiteX22" fmla="*/ 1245393 w 1540668"/>
                <a:gd name="connsiteY22" fmla="*/ 23813 h 421481"/>
                <a:gd name="connsiteX23" fmla="*/ 1281112 w 1540668"/>
                <a:gd name="connsiteY23" fmla="*/ 9525 h 421481"/>
                <a:gd name="connsiteX24" fmla="*/ 1326356 w 1540668"/>
                <a:gd name="connsiteY24" fmla="*/ 0 h 421481"/>
                <a:gd name="connsiteX25" fmla="*/ 1345406 w 1540668"/>
                <a:gd name="connsiteY25" fmla="*/ 2381 h 421481"/>
                <a:gd name="connsiteX26" fmla="*/ 1393031 w 1540668"/>
                <a:gd name="connsiteY26" fmla="*/ 21431 h 421481"/>
                <a:gd name="connsiteX27" fmla="*/ 1428750 w 1540668"/>
                <a:gd name="connsiteY27" fmla="*/ 40481 h 421481"/>
                <a:gd name="connsiteX28" fmla="*/ 1457325 w 1540668"/>
                <a:gd name="connsiteY28" fmla="*/ 61913 h 421481"/>
                <a:gd name="connsiteX29" fmla="*/ 1473993 w 1540668"/>
                <a:gd name="connsiteY29" fmla="*/ 76200 h 421481"/>
                <a:gd name="connsiteX30" fmla="*/ 1497806 w 1540668"/>
                <a:gd name="connsiteY30" fmla="*/ 100013 h 421481"/>
                <a:gd name="connsiteX31" fmla="*/ 1514475 w 1540668"/>
                <a:gd name="connsiteY31" fmla="*/ 119063 h 421481"/>
                <a:gd name="connsiteX32" fmla="*/ 1533525 w 1540668"/>
                <a:gd name="connsiteY32" fmla="*/ 142875 h 421481"/>
                <a:gd name="connsiteX33" fmla="*/ 1538287 w 1540668"/>
                <a:gd name="connsiteY33" fmla="*/ 159544 h 421481"/>
                <a:gd name="connsiteX34" fmla="*/ 1540668 w 1540668"/>
                <a:gd name="connsiteY34" fmla="*/ 173831 h 421481"/>
                <a:gd name="connsiteX35" fmla="*/ 1535906 w 1540668"/>
                <a:gd name="connsiteY35" fmla="*/ 188119 h 421481"/>
                <a:gd name="connsiteX36" fmla="*/ 1524000 w 1540668"/>
                <a:gd name="connsiteY36" fmla="*/ 202406 h 421481"/>
                <a:gd name="connsiteX37" fmla="*/ 1507331 w 1540668"/>
                <a:gd name="connsiteY37" fmla="*/ 214313 h 421481"/>
                <a:gd name="connsiteX38" fmla="*/ 1478756 w 1540668"/>
                <a:gd name="connsiteY38" fmla="*/ 221456 h 421481"/>
                <a:gd name="connsiteX39" fmla="*/ 1416843 w 1540668"/>
                <a:gd name="connsiteY39" fmla="*/ 223838 h 421481"/>
                <a:gd name="connsiteX40" fmla="*/ 1343025 w 1540668"/>
                <a:gd name="connsiteY40" fmla="*/ 226219 h 421481"/>
                <a:gd name="connsiteX41" fmla="*/ 1233487 w 1540668"/>
                <a:gd name="connsiteY41" fmla="*/ 228600 h 421481"/>
                <a:gd name="connsiteX42" fmla="*/ 1092993 w 1540668"/>
                <a:gd name="connsiteY42" fmla="*/ 235744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0668" h="421481">
                  <a:moveTo>
                    <a:pt x="1092993" y="235744"/>
                  </a:moveTo>
                  <a:lnTo>
                    <a:pt x="954881" y="247650"/>
                  </a:lnTo>
                  <a:lnTo>
                    <a:pt x="866775" y="257175"/>
                  </a:lnTo>
                  <a:lnTo>
                    <a:pt x="781050" y="269081"/>
                  </a:lnTo>
                  <a:lnTo>
                    <a:pt x="673893" y="285750"/>
                  </a:lnTo>
                  <a:lnTo>
                    <a:pt x="535781" y="309563"/>
                  </a:lnTo>
                  <a:lnTo>
                    <a:pt x="454818" y="321469"/>
                  </a:lnTo>
                  <a:lnTo>
                    <a:pt x="333375" y="342900"/>
                  </a:lnTo>
                  <a:lnTo>
                    <a:pt x="183356" y="373856"/>
                  </a:lnTo>
                  <a:lnTo>
                    <a:pt x="0" y="421481"/>
                  </a:lnTo>
                  <a:lnTo>
                    <a:pt x="4762" y="228600"/>
                  </a:lnTo>
                  <a:lnTo>
                    <a:pt x="157162" y="209550"/>
                  </a:lnTo>
                  <a:lnTo>
                    <a:pt x="361950" y="176213"/>
                  </a:lnTo>
                  <a:lnTo>
                    <a:pt x="576262" y="140494"/>
                  </a:lnTo>
                  <a:lnTo>
                    <a:pt x="645318" y="130969"/>
                  </a:lnTo>
                  <a:lnTo>
                    <a:pt x="735806" y="114300"/>
                  </a:lnTo>
                  <a:lnTo>
                    <a:pt x="847725" y="92869"/>
                  </a:lnTo>
                  <a:lnTo>
                    <a:pt x="921543" y="80963"/>
                  </a:lnTo>
                  <a:lnTo>
                    <a:pt x="1002506" y="69056"/>
                  </a:lnTo>
                  <a:lnTo>
                    <a:pt x="1104900" y="54769"/>
                  </a:lnTo>
                  <a:lnTo>
                    <a:pt x="1195387" y="45244"/>
                  </a:lnTo>
                  <a:lnTo>
                    <a:pt x="1204912" y="42863"/>
                  </a:lnTo>
                  <a:lnTo>
                    <a:pt x="1245393" y="23813"/>
                  </a:lnTo>
                  <a:lnTo>
                    <a:pt x="1281112" y="9525"/>
                  </a:lnTo>
                  <a:lnTo>
                    <a:pt x="1326356" y="0"/>
                  </a:lnTo>
                  <a:lnTo>
                    <a:pt x="1345406" y="2381"/>
                  </a:lnTo>
                  <a:lnTo>
                    <a:pt x="1393031" y="21431"/>
                  </a:lnTo>
                  <a:lnTo>
                    <a:pt x="1428750" y="40481"/>
                  </a:lnTo>
                  <a:lnTo>
                    <a:pt x="1457325" y="61913"/>
                  </a:lnTo>
                  <a:lnTo>
                    <a:pt x="1473993" y="76200"/>
                  </a:lnTo>
                  <a:lnTo>
                    <a:pt x="1497806" y="100013"/>
                  </a:lnTo>
                  <a:lnTo>
                    <a:pt x="1514475" y="119063"/>
                  </a:lnTo>
                  <a:lnTo>
                    <a:pt x="1533525" y="142875"/>
                  </a:lnTo>
                  <a:lnTo>
                    <a:pt x="1538287" y="159544"/>
                  </a:lnTo>
                  <a:lnTo>
                    <a:pt x="1540668" y="173831"/>
                  </a:lnTo>
                  <a:lnTo>
                    <a:pt x="1535906" y="188119"/>
                  </a:lnTo>
                  <a:lnTo>
                    <a:pt x="1524000" y="202406"/>
                  </a:lnTo>
                  <a:lnTo>
                    <a:pt x="1507331" y="214313"/>
                  </a:lnTo>
                  <a:lnTo>
                    <a:pt x="1478756" y="221456"/>
                  </a:lnTo>
                  <a:lnTo>
                    <a:pt x="1416843" y="223838"/>
                  </a:lnTo>
                  <a:lnTo>
                    <a:pt x="1343025" y="226219"/>
                  </a:lnTo>
                  <a:lnTo>
                    <a:pt x="1233487" y="228600"/>
                  </a:lnTo>
                  <a:lnTo>
                    <a:pt x="1092993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F8A60621-7F1F-4368-A207-7BEA6F5D2A1D}"/>
                </a:ext>
              </a:extLst>
            </p:cNvPr>
            <p:cNvSpPr/>
            <p:nvPr/>
          </p:nvSpPr>
          <p:spPr>
            <a:xfrm rot="16200000">
              <a:off x="4385469" y="3309144"/>
              <a:ext cx="3516313" cy="2009775"/>
            </a:xfrm>
            <a:custGeom>
              <a:avLst/>
              <a:gdLst>
                <a:gd name="connsiteX0" fmla="*/ 2800891 w 3516257"/>
                <a:gd name="connsiteY0" fmla="*/ 334607 h 2010526"/>
                <a:gd name="connsiteX1" fmla="*/ 2659548 w 3516257"/>
                <a:gd name="connsiteY1" fmla="*/ 363452 h 2010526"/>
                <a:gd name="connsiteX2" fmla="*/ 2512436 w 3516257"/>
                <a:gd name="connsiteY2" fmla="*/ 392298 h 2010526"/>
                <a:gd name="connsiteX3" fmla="*/ 2399939 w 3516257"/>
                <a:gd name="connsiteY3" fmla="*/ 415374 h 2010526"/>
                <a:gd name="connsiteX4" fmla="*/ 2273019 w 3516257"/>
                <a:gd name="connsiteY4" fmla="*/ 447104 h 2010526"/>
                <a:gd name="connsiteX5" fmla="*/ 2146100 w 3516257"/>
                <a:gd name="connsiteY5" fmla="*/ 475949 h 2010526"/>
                <a:gd name="connsiteX6" fmla="*/ 1998988 w 3516257"/>
                <a:gd name="connsiteY6" fmla="*/ 513448 h 2010526"/>
                <a:gd name="connsiteX7" fmla="*/ 1851876 w 3516257"/>
                <a:gd name="connsiteY7" fmla="*/ 550947 h 2010526"/>
                <a:gd name="connsiteX8" fmla="*/ 1698995 w 3516257"/>
                <a:gd name="connsiteY8" fmla="*/ 594216 h 2010526"/>
                <a:gd name="connsiteX9" fmla="*/ 1557653 w 3516257"/>
                <a:gd name="connsiteY9" fmla="*/ 634599 h 2010526"/>
                <a:gd name="connsiteX10" fmla="*/ 1416310 w 3516257"/>
                <a:gd name="connsiteY10" fmla="*/ 677867 h 2010526"/>
                <a:gd name="connsiteX11" fmla="*/ 1277852 w 3516257"/>
                <a:gd name="connsiteY11" fmla="*/ 724020 h 2010526"/>
                <a:gd name="connsiteX12" fmla="*/ 1182662 w 3516257"/>
                <a:gd name="connsiteY12" fmla="*/ 758634 h 2010526"/>
                <a:gd name="connsiteX13" fmla="*/ 1012474 w 3516257"/>
                <a:gd name="connsiteY13" fmla="*/ 856709 h 2010526"/>
                <a:gd name="connsiteX14" fmla="*/ 937476 w 3516257"/>
                <a:gd name="connsiteY14" fmla="*/ 897092 h 2010526"/>
                <a:gd name="connsiteX15" fmla="*/ 859594 w 3516257"/>
                <a:gd name="connsiteY15" fmla="*/ 943245 h 2010526"/>
                <a:gd name="connsiteX16" fmla="*/ 770173 w 3516257"/>
                <a:gd name="connsiteY16" fmla="*/ 1000936 h 2010526"/>
                <a:gd name="connsiteX17" fmla="*/ 674983 w 3516257"/>
                <a:gd name="connsiteY17" fmla="*/ 1067281 h 2010526"/>
                <a:gd name="connsiteX18" fmla="*/ 597100 w 3516257"/>
                <a:gd name="connsiteY18" fmla="*/ 1127856 h 2010526"/>
                <a:gd name="connsiteX19" fmla="*/ 522102 w 3516257"/>
                <a:gd name="connsiteY19" fmla="*/ 1191316 h 2010526"/>
                <a:gd name="connsiteX20" fmla="*/ 458642 w 3516257"/>
                <a:gd name="connsiteY20" fmla="*/ 1249007 h 2010526"/>
                <a:gd name="connsiteX21" fmla="*/ 409605 w 3516257"/>
                <a:gd name="connsiteY21" fmla="*/ 1300928 h 2010526"/>
                <a:gd name="connsiteX22" fmla="*/ 337491 w 3516257"/>
                <a:gd name="connsiteY22" fmla="*/ 1370157 h 2010526"/>
                <a:gd name="connsiteX23" fmla="*/ 299992 w 3516257"/>
                <a:gd name="connsiteY23" fmla="*/ 1413426 h 2010526"/>
                <a:gd name="connsiteX24" fmla="*/ 224994 w 3516257"/>
                <a:gd name="connsiteY24" fmla="*/ 1505731 h 2010526"/>
                <a:gd name="connsiteX25" fmla="*/ 144227 w 3516257"/>
                <a:gd name="connsiteY25" fmla="*/ 1621113 h 2010526"/>
                <a:gd name="connsiteX26" fmla="*/ 63460 w 3516257"/>
                <a:gd name="connsiteY26" fmla="*/ 1753802 h 2010526"/>
                <a:gd name="connsiteX27" fmla="*/ 14423 w 3516257"/>
                <a:gd name="connsiteY27" fmla="*/ 1848992 h 2010526"/>
                <a:gd name="connsiteX28" fmla="*/ 2884 w 3516257"/>
                <a:gd name="connsiteY28" fmla="*/ 1886491 h 2010526"/>
                <a:gd name="connsiteX29" fmla="*/ 0 w 3516257"/>
                <a:gd name="connsiteY29" fmla="*/ 1932643 h 2010526"/>
                <a:gd name="connsiteX30" fmla="*/ 8653 w 3516257"/>
                <a:gd name="connsiteY30" fmla="*/ 1970142 h 2010526"/>
                <a:gd name="connsiteX31" fmla="*/ 20192 w 3516257"/>
                <a:gd name="connsiteY31" fmla="*/ 1984565 h 2010526"/>
                <a:gd name="connsiteX32" fmla="*/ 31730 w 3516257"/>
                <a:gd name="connsiteY32" fmla="*/ 1996103 h 2010526"/>
                <a:gd name="connsiteX33" fmla="*/ 51922 w 3516257"/>
                <a:gd name="connsiteY33" fmla="*/ 2004757 h 2010526"/>
                <a:gd name="connsiteX34" fmla="*/ 89421 w 3516257"/>
                <a:gd name="connsiteY34" fmla="*/ 2010526 h 2010526"/>
                <a:gd name="connsiteX35" fmla="*/ 132689 w 3516257"/>
                <a:gd name="connsiteY35" fmla="*/ 2007641 h 2010526"/>
                <a:gd name="connsiteX36" fmla="*/ 178841 w 3516257"/>
                <a:gd name="connsiteY36" fmla="*/ 1990334 h 2010526"/>
                <a:gd name="connsiteX37" fmla="*/ 239417 w 3516257"/>
                <a:gd name="connsiteY37" fmla="*/ 1958604 h 2010526"/>
                <a:gd name="connsiteX38" fmla="*/ 542294 w 3516257"/>
                <a:gd name="connsiteY38" fmla="*/ 1572075 h 2010526"/>
                <a:gd name="connsiteX39" fmla="*/ 576908 w 3516257"/>
                <a:gd name="connsiteY39" fmla="*/ 1505731 h 2010526"/>
                <a:gd name="connsiteX40" fmla="*/ 620177 w 3516257"/>
                <a:gd name="connsiteY40" fmla="*/ 1445156 h 2010526"/>
                <a:gd name="connsiteX41" fmla="*/ 672098 w 3516257"/>
                <a:gd name="connsiteY41" fmla="*/ 1387465 h 2010526"/>
                <a:gd name="connsiteX42" fmla="*/ 735558 w 3516257"/>
                <a:gd name="connsiteY42" fmla="*/ 1326889 h 2010526"/>
                <a:gd name="connsiteX43" fmla="*/ 790365 w 3516257"/>
                <a:gd name="connsiteY43" fmla="*/ 1277852 h 2010526"/>
                <a:gd name="connsiteX44" fmla="*/ 871132 w 3516257"/>
                <a:gd name="connsiteY44" fmla="*/ 1214392 h 2010526"/>
                <a:gd name="connsiteX45" fmla="*/ 946130 w 3516257"/>
                <a:gd name="connsiteY45" fmla="*/ 1162470 h 2010526"/>
                <a:gd name="connsiteX46" fmla="*/ 1061512 w 3516257"/>
                <a:gd name="connsiteY46" fmla="*/ 1090357 h 2010526"/>
                <a:gd name="connsiteX47" fmla="*/ 1199970 w 3516257"/>
                <a:gd name="connsiteY47" fmla="*/ 1009590 h 2010526"/>
                <a:gd name="connsiteX48" fmla="*/ 1269199 w 3516257"/>
                <a:gd name="connsiteY48" fmla="*/ 974975 h 2010526"/>
                <a:gd name="connsiteX49" fmla="*/ 1560537 w 3516257"/>
                <a:gd name="connsiteY49" fmla="*/ 859593 h 2010526"/>
                <a:gd name="connsiteX50" fmla="*/ 1736494 w 3516257"/>
                <a:gd name="connsiteY50" fmla="*/ 799018 h 2010526"/>
                <a:gd name="connsiteX51" fmla="*/ 1938412 w 3516257"/>
                <a:gd name="connsiteY51" fmla="*/ 735558 h 2010526"/>
                <a:gd name="connsiteX52" fmla="*/ 2105716 w 3516257"/>
                <a:gd name="connsiteY52" fmla="*/ 689405 h 2010526"/>
                <a:gd name="connsiteX53" fmla="*/ 2278788 w 3516257"/>
                <a:gd name="connsiteY53" fmla="*/ 649022 h 2010526"/>
                <a:gd name="connsiteX54" fmla="*/ 2437438 w 3516257"/>
                <a:gd name="connsiteY54" fmla="*/ 611523 h 2010526"/>
                <a:gd name="connsiteX55" fmla="*/ 2616280 w 3516257"/>
                <a:gd name="connsiteY55" fmla="*/ 576908 h 2010526"/>
                <a:gd name="connsiteX56" fmla="*/ 2757623 w 3516257"/>
                <a:gd name="connsiteY56" fmla="*/ 553832 h 2010526"/>
                <a:gd name="connsiteX57" fmla="*/ 2942233 w 3516257"/>
                <a:gd name="connsiteY57" fmla="*/ 527871 h 2010526"/>
                <a:gd name="connsiteX58" fmla="*/ 3028770 w 3516257"/>
                <a:gd name="connsiteY58" fmla="*/ 524987 h 2010526"/>
                <a:gd name="connsiteX59" fmla="*/ 3190304 w 3516257"/>
                <a:gd name="connsiteY59" fmla="*/ 524987 h 2010526"/>
                <a:gd name="connsiteX60" fmla="*/ 3224918 w 3516257"/>
                <a:gd name="connsiteY60" fmla="*/ 524987 h 2010526"/>
                <a:gd name="connsiteX61" fmla="*/ 3265302 w 3516257"/>
                <a:gd name="connsiteY61" fmla="*/ 516333 h 2010526"/>
                <a:gd name="connsiteX62" fmla="*/ 3302801 w 3516257"/>
                <a:gd name="connsiteY62" fmla="*/ 499026 h 2010526"/>
                <a:gd name="connsiteX63" fmla="*/ 3325877 w 3516257"/>
                <a:gd name="connsiteY63" fmla="*/ 478834 h 2010526"/>
                <a:gd name="connsiteX64" fmla="*/ 3346069 w 3516257"/>
                <a:gd name="connsiteY64" fmla="*/ 449988 h 2010526"/>
                <a:gd name="connsiteX65" fmla="*/ 3372030 w 3516257"/>
                <a:gd name="connsiteY65" fmla="*/ 409605 h 2010526"/>
                <a:gd name="connsiteX66" fmla="*/ 3400876 w 3516257"/>
                <a:gd name="connsiteY66" fmla="*/ 349029 h 2010526"/>
                <a:gd name="connsiteX67" fmla="*/ 3432606 w 3516257"/>
                <a:gd name="connsiteY67" fmla="*/ 274031 h 2010526"/>
                <a:gd name="connsiteX68" fmla="*/ 3449913 w 3516257"/>
                <a:gd name="connsiteY68" fmla="*/ 219225 h 2010526"/>
                <a:gd name="connsiteX69" fmla="*/ 3487412 w 3516257"/>
                <a:gd name="connsiteY69" fmla="*/ 149996 h 2010526"/>
                <a:gd name="connsiteX70" fmla="*/ 3507604 w 3516257"/>
                <a:gd name="connsiteY70" fmla="*/ 112497 h 2010526"/>
                <a:gd name="connsiteX71" fmla="*/ 3510488 w 3516257"/>
                <a:gd name="connsiteY71" fmla="*/ 89421 h 2010526"/>
                <a:gd name="connsiteX72" fmla="*/ 3516257 w 3516257"/>
                <a:gd name="connsiteY72" fmla="*/ 49037 h 2010526"/>
                <a:gd name="connsiteX73" fmla="*/ 3516257 w 3516257"/>
                <a:gd name="connsiteY73" fmla="*/ 28845 h 2010526"/>
                <a:gd name="connsiteX74" fmla="*/ 3513373 w 3516257"/>
                <a:gd name="connsiteY74" fmla="*/ 14422 h 2010526"/>
                <a:gd name="connsiteX75" fmla="*/ 3510488 w 3516257"/>
                <a:gd name="connsiteY75" fmla="*/ 8653 h 2010526"/>
                <a:gd name="connsiteX76" fmla="*/ 3501835 w 3516257"/>
                <a:gd name="connsiteY76" fmla="*/ 0 h 2010526"/>
                <a:gd name="connsiteX77" fmla="*/ 3487412 w 3516257"/>
                <a:gd name="connsiteY77" fmla="*/ 2884 h 2010526"/>
                <a:gd name="connsiteX78" fmla="*/ 3461451 w 3516257"/>
                <a:gd name="connsiteY78" fmla="*/ 17307 h 2010526"/>
                <a:gd name="connsiteX79" fmla="*/ 3426836 w 3516257"/>
                <a:gd name="connsiteY79" fmla="*/ 46152 h 2010526"/>
                <a:gd name="connsiteX80" fmla="*/ 3397991 w 3516257"/>
                <a:gd name="connsiteY80" fmla="*/ 80767 h 2010526"/>
                <a:gd name="connsiteX81" fmla="*/ 3360492 w 3516257"/>
                <a:gd name="connsiteY81" fmla="*/ 118266 h 2010526"/>
                <a:gd name="connsiteX82" fmla="*/ 3305686 w 3516257"/>
                <a:gd name="connsiteY82" fmla="*/ 167303 h 2010526"/>
                <a:gd name="connsiteX83" fmla="*/ 3245110 w 3516257"/>
                <a:gd name="connsiteY83" fmla="*/ 207687 h 2010526"/>
                <a:gd name="connsiteX84" fmla="*/ 3172997 w 3516257"/>
                <a:gd name="connsiteY84" fmla="*/ 256724 h 2010526"/>
                <a:gd name="connsiteX85" fmla="*/ 2971079 w 3516257"/>
                <a:gd name="connsiteY85" fmla="*/ 305761 h 2010526"/>
                <a:gd name="connsiteX86" fmla="*/ 2800891 w 3516257"/>
                <a:gd name="connsiteY86" fmla="*/ 334607 h 20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516257" h="2010526">
                  <a:moveTo>
                    <a:pt x="2800891" y="334607"/>
                  </a:moveTo>
                  <a:lnTo>
                    <a:pt x="2659548" y="363452"/>
                  </a:lnTo>
                  <a:lnTo>
                    <a:pt x="2512436" y="392298"/>
                  </a:lnTo>
                  <a:lnTo>
                    <a:pt x="2399939" y="415374"/>
                  </a:lnTo>
                  <a:lnTo>
                    <a:pt x="2273019" y="447104"/>
                  </a:lnTo>
                  <a:lnTo>
                    <a:pt x="2146100" y="475949"/>
                  </a:lnTo>
                  <a:lnTo>
                    <a:pt x="1998988" y="513448"/>
                  </a:lnTo>
                  <a:lnTo>
                    <a:pt x="1851876" y="550947"/>
                  </a:lnTo>
                  <a:lnTo>
                    <a:pt x="1698995" y="594216"/>
                  </a:lnTo>
                  <a:lnTo>
                    <a:pt x="1557653" y="634599"/>
                  </a:lnTo>
                  <a:lnTo>
                    <a:pt x="1416310" y="677867"/>
                  </a:lnTo>
                  <a:lnTo>
                    <a:pt x="1277852" y="724020"/>
                  </a:lnTo>
                  <a:lnTo>
                    <a:pt x="1182662" y="758634"/>
                  </a:lnTo>
                  <a:lnTo>
                    <a:pt x="1012474" y="856709"/>
                  </a:lnTo>
                  <a:lnTo>
                    <a:pt x="937476" y="897092"/>
                  </a:lnTo>
                  <a:lnTo>
                    <a:pt x="859594" y="943245"/>
                  </a:lnTo>
                  <a:lnTo>
                    <a:pt x="770173" y="1000936"/>
                  </a:lnTo>
                  <a:lnTo>
                    <a:pt x="674983" y="1067281"/>
                  </a:lnTo>
                  <a:lnTo>
                    <a:pt x="597100" y="1127856"/>
                  </a:lnTo>
                  <a:lnTo>
                    <a:pt x="522102" y="1191316"/>
                  </a:lnTo>
                  <a:lnTo>
                    <a:pt x="458642" y="1249007"/>
                  </a:lnTo>
                  <a:lnTo>
                    <a:pt x="409605" y="1300928"/>
                  </a:lnTo>
                  <a:lnTo>
                    <a:pt x="337491" y="1370157"/>
                  </a:lnTo>
                  <a:lnTo>
                    <a:pt x="299992" y="1413426"/>
                  </a:lnTo>
                  <a:lnTo>
                    <a:pt x="224994" y="1505731"/>
                  </a:lnTo>
                  <a:lnTo>
                    <a:pt x="144227" y="1621113"/>
                  </a:lnTo>
                  <a:lnTo>
                    <a:pt x="63460" y="1753802"/>
                  </a:lnTo>
                  <a:lnTo>
                    <a:pt x="14423" y="1848992"/>
                  </a:lnTo>
                  <a:lnTo>
                    <a:pt x="2884" y="1886491"/>
                  </a:lnTo>
                  <a:lnTo>
                    <a:pt x="0" y="1932643"/>
                  </a:lnTo>
                  <a:lnTo>
                    <a:pt x="8653" y="1970142"/>
                  </a:lnTo>
                  <a:lnTo>
                    <a:pt x="20192" y="1984565"/>
                  </a:lnTo>
                  <a:lnTo>
                    <a:pt x="31730" y="1996103"/>
                  </a:lnTo>
                  <a:lnTo>
                    <a:pt x="51922" y="2004757"/>
                  </a:lnTo>
                  <a:lnTo>
                    <a:pt x="89421" y="2010526"/>
                  </a:lnTo>
                  <a:lnTo>
                    <a:pt x="132689" y="2007641"/>
                  </a:lnTo>
                  <a:lnTo>
                    <a:pt x="178841" y="1990334"/>
                  </a:lnTo>
                  <a:lnTo>
                    <a:pt x="239417" y="1958604"/>
                  </a:lnTo>
                  <a:lnTo>
                    <a:pt x="542294" y="1572075"/>
                  </a:lnTo>
                  <a:lnTo>
                    <a:pt x="576908" y="1505731"/>
                  </a:lnTo>
                  <a:lnTo>
                    <a:pt x="620177" y="1445156"/>
                  </a:lnTo>
                  <a:lnTo>
                    <a:pt x="672098" y="1387465"/>
                  </a:lnTo>
                  <a:lnTo>
                    <a:pt x="735558" y="1326889"/>
                  </a:lnTo>
                  <a:lnTo>
                    <a:pt x="790365" y="1277852"/>
                  </a:lnTo>
                  <a:lnTo>
                    <a:pt x="871132" y="1214392"/>
                  </a:lnTo>
                  <a:lnTo>
                    <a:pt x="946130" y="1162470"/>
                  </a:lnTo>
                  <a:lnTo>
                    <a:pt x="1061512" y="1090357"/>
                  </a:lnTo>
                  <a:lnTo>
                    <a:pt x="1199970" y="1009590"/>
                  </a:lnTo>
                  <a:lnTo>
                    <a:pt x="1269199" y="974975"/>
                  </a:lnTo>
                  <a:lnTo>
                    <a:pt x="1560537" y="859593"/>
                  </a:lnTo>
                  <a:lnTo>
                    <a:pt x="1736494" y="799018"/>
                  </a:lnTo>
                  <a:lnTo>
                    <a:pt x="1938412" y="735558"/>
                  </a:lnTo>
                  <a:lnTo>
                    <a:pt x="2105716" y="689405"/>
                  </a:lnTo>
                  <a:lnTo>
                    <a:pt x="2278788" y="649022"/>
                  </a:lnTo>
                  <a:lnTo>
                    <a:pt x="2437438" y="611523"/>
                  </a:lnTo>
                  <a:lnTo>
                    <a:pt x="2616280" y="576908"/>
                  </a:lnTo>
                  <a:lnTo>
                    <a:pt x="2757623" y="553832"/>
                  </a:lnTo>
                  <a:lnTo>
                    <a:pt x="2942233" y="527871"/>
                  </a:lnTo>
                  <a:lnTo>
                    <a:pt x="3028770" y="524987"/>
                  </a:lnTo>
                  <a:lnTo>
                    <a:pt x="3190304" y="524987"/>
                  </a:lnTo>
                  <a:lnTo>
                    <a:pt x="3224918" y="524987"/>
                  </a:lnTo>
                  <a:lnTo>
                    <a:pt x="3265302" y="516333"/>
                  </a:lnTo>
                  <a:lnTo>
                    <a:pt x="3302801" y="499026"/>
                  </a:lnTo>
                  <a:lnTo>
                    <a:pt x="3325877" y="478834"/>
                  </a:lnTo>
                  <a:lnTo>
                    <a:pt x="3346069" y="449988"/>
                  </a:lnTo>
                  <a:lnTo>
                    <a:pt x="3372030" y="409605"/>
                  </a:lnTo>
                  <a:lnTo>
                    <a:pt x="3400876" y="349029"/>
                  </a:lnTo>
                  <a:lnTo>
                    <a:pt x="3432606" y="274031"/>
                  </a:lnTo>
                  <a:lnTo>
                    <a:pt x="3449913" y="219225"/>
                  </a:lnTo>
                  <a:lnTo>
                    <a:pt x="3487412" y="149996"/>
                  </a:lnTo>
                  <a:lnTo>
                    <a:pt x="3507604" y="112497"/>
                  </a:lnTo>
                  <a:lnTo>
                    <a:pt x="3510488" y="89421"/>
                  </a:lnTo>
                  <a:lnTo>
                    <a:pt x="3516257" y="49037"/>
                  </a:lnTo>
                  <a:lnTo>
                    <a:pt x="3516257" y="28845"/>
                  </a:lnTo>
                  <a:lnTo>
                    <a:pt x="3513373" y="14422"/>
                  </a:lnTo>
                  <a:lnTo>
                    <a:pt x="3510488" y="8653"/>
                  </a:lnTo>
                  <a:lnTo>
                    <a:pt x="3501835" y="0"/>
                  </a:lnTo>
                  <a:lnTo>
                    <a:pt x="3487412" y="2884"/>
                  </a:lnTo>
                  <a:lnTo>
                    <a:pt x="3461451" y="17307"/>
                  </a:lnTo>
                  <a:lnTo>
                    <a:pt x="3426836" y="46152"/>
                  </a:lnTo>
                  <a:lnTo>
                    <a:pt x="3397991" y="80767"/>
                  </a:lnTo>
                  <a:lnTo>
                    <a:pt x="3360492" y="118266"/>
                  </a:lnTo>
                  <a:lnTo>
                    <a:pt x="3305686" y="167303"/>
                  </a:lnTo>
                  <a:lnTo>
                    <a:pt x="3245110" y="207687"/>
                  </a:lnTo>
                  <a:lnTo>
                    <a:pt x="3172997" y="256724"/>
                  </a:lnTo>
                  <a:lnTo>
                    <a:pt x="2971079" y="305761"/>
                  </a:lnTo>
                  <a:lnTo>
                    <a:pt x="2800891" y="334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A87FD96B-A942-4FAB-8CF9-34A532081A3E}"/>
                </a:ext>
              </a:extLst>
            </p:cNvPr>
            <p:cNvSpPr/>
            <p:nvPr/>
          </p:nvSpPr>
          <p:spPr>
            <a:xfrm>
              <a:off x="6629400" y="4938713"/>
              <a:ext cx="514350" cy="1031875"/>
            </a:xfrm>
            <a:custGeom>
              <a:avLst/>
              <a:gdLst>
                <a:gd name="connsiteX0" fmla="*/ 438150 w 514350"/>
                <a:gd name="connsiteY0" fmla="*/ 207168 h 1031081"/>
                <a:gd name="connsiteX1" fmla="*/ 426244 w 514350"/>
                <a:gd name="connsiteY1" fmla="*/ 335756 h 1031081"/>
                <a:gd name="connsiteX2" fmla="*/ 419100 w 514350"/>
                <a:gd name="connsiteY2" fmla="*/ 414337 h 1031081"/>
                <a:gd name="connsiteX3" fmla="*/ 416719 w 514350"/>
                <a:gd name="connsiteY3" fmla="*/ 476250 h 1031081"/>
                <a:gd name="connsiteX4" fmla="*/ 416719 w 514350"/>
                <a:gd name="connsiteY4" fmla="*/ 561975 h 1031081"/>
                <a:gd name="connsiteX5" fmla="*/ 419100 w 514350"/>
                <a:gd name="connsiteY5" fmla="*/ 642937 h 1031081"/>
                <a:gd name="connsiteX6" fmla="*/ 428625 w 514350"/>
                <a:gd name="connsiteY6" fmla="*/ 752475 h 1031081"/>
                <a:gd name="connsiteX7" fmla="*/ 440531 w 514350"/>
                <a:gd name="connsiteY7" fmla="*/ 828675 h 1031081"/>
                <a:gd name="connsiteX8" fmla="*/ 447675 w 514350"/>
                <a:gd name="connsiteY8" fmla="*/ 857250 h 1031081"/>
                <a:gd name="connsiteX9" fmla="*/ 466725 w 514350"/>
                <a:gd name="connsiteY9" fmla="*/ 890587 h 1031081"/>
                <a:gd name="connsiteX10" fmla="*/ 485775 w 514350"/>
                <a:gd name="connsiteY10" fmla="*/ 933450 h 1031081"/>
                <a:gd name="connsiteX11" fmla="*/ 504825 w 514350"/>
                <a:gd name="connsiteY11" fmla="*/ 981075 h 1031081"/>
                <a:gd name="connsiteX12" fmla="*/ 514350 w 514350"/>
                <a:gd name="connsiteY12" fmla="*/ 1031081 h 1031081"/>
                <a:gd name="connsiteX13" fmla="*/ 0 w 514350"/>
                <a:gd name="connsiteY13" fmla="*/ 550068 h 1031081"/>
                <a:gd name="connsiteX14" fmla="*/ 61913 w 514350"/>
                <a:gd name="connsiteY14" fmla="*/ 581025 h 1031081"/>
                <a:gd name="connsiteX15" fmla="*/ 97631 w 514350"/>
                <a:gd name="connsiteY15" fmla="*/ 592931 h 1031081"/>
                <a:gd name="connsiteX16" fmla="*/ 123825 w 514350"/>
                <a:gd name="connsiteY16" fmla="*/ 600075 h 1031081"/>
                <a:gd name="connsiteX17" fmla="*/ 145256 w 514350"/>
                <a:gd name="connsiteY17" fmla="*/ 600075 h 1031081"/>
                <a:gd name="connsiteX18" fmla="*/ 171450 w 514350"/>
                <a:gd name="connsiteY18" fmla="*/ 595312 h 1031081"/>
                <a:gd name="connsiteX19" fmla="*/ 190500 w 514350"/>
                <a:gd name="connsiteY19" fmla="*/ 583406 h 1031081"/>
                <a:gd name="connsiteX20" fmla="*/ 211931 w 514350"/>
                <a:gd name="connsiteY20" fmla="*/ 561975 h 1031081"/>
                <a:gd name="connsiteX21" fmla="*/ 228600 w 514350"/>
                <a:gd name="connsiteY21" fmla="*/ 538162 h 1031081"/>
                <a:gd name="connsiteX22" fmla="*/ 247650 w 514350"/>
                <a:gd name="connsiteY22" fmla="*/ 490537 h 1031081"/>
                <a:gd name="connsiteX23" fmla="*/ 288131 w 514350"/>
                <a:gd name="connsiteY23" fmla="*/ 376237 h 1031081"/>
                <a:gd name="connsiteX24" fmla="*/ 369094 w 514350"/>
                <a:gd name="connsiteY24" fmla="*/ 154781 h 1031081"/>
                <a:gd name="connsiteX25" fmla="*/ 409575 w 514350"/>
                <a:gd name="connsiteY25" fmla="*/ 42862 h 1031081"/>
                <a:gd name="connsiteX26" fmla="*/ 421481 w 514350"/>
                <a:gd name="connsiteY26" fmla="*/ 14287 h 1031081"/>
                <a:gd name="connsiteX27" fmla="*/ 431006 w 514350"/>
                <a:gd name="connsiteY27" fmla="*/ 0 h 1031081"/>
                <a:gd name="connsiteX28" fmla="*/ 442913 w 514350"/>
                <a:gd name="connsiteY28" fmla="*/ 0 h 1031081"/>
                <a:gd name="connsiteX29" fmla="*/ 450056 w 514350"/>
                <a:gd name="connsiteY29" fmla="*/ 9525 h 1031081"/>
                <a:gd name="connsiteX30" fmla="*/ 457200 w 514350"/>
                <a:gd name="connsiteY30" fmla="*/ 28575 h 1031081"/>
                <a:gd name="connsiteX31" fmla="*/ 459581 w 514350"/>
                <a:gd name="connsiteY31" fmla="*/ 59531 h 1031081"/>
                <a:gd name="connsiteX32" fmla="*/ 438150 w 514350"/>
                <a:gd name="connsiteY32" fmla="*/ 20716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4350" h="1031081">
                  <a:moveTo>
                    <a:pt x="438150" y="207168"/>
                  </a:moveTo>
                  <a:lnTo>
                    <a:pt x="426244" y="335756"/>
                  </a:lnTo>
                  <a:lnTo>
                    <a:pt x="419100" y="414337"/>
                  </a:lnTo>
                  <a:cubicBezTo>
                    <a:pt x="418306" y="434975"/>
                    <a:pt x="417513" y="455612"/>
                    <a:pt x="416719" y="476250"/>
                  </a:cubicBezTo>
                  <a:lnTo>
                    <a:pt x="416719" y="561975"/>
                  </a:lnTo>
                  <a:cubicBezTo>
                    <a:pt x="417513" y="588962"/>
                    <a:pt x="418306" y="615950"/>
                    <a:pt x="419100" y="642937"/>
                  </a:cubicBezTo>
                  <a:lnTo>
                    <a:pt x="428625" y="752475"/>
                  </a:lnTo>
                  <a:lnTo>
                    <a:pt x="440531" y="828675"/>
                  </a:lnTo>
                  <a:lnTo>
                    <a:pt x="447675" y="857250"/>
                  </a:lnTo>
                  <a:lnTo>
                    <a:pt x="466725" y="890587"/>
                  </a:lnTo>
                  <a:lnTo>
                    <a:pt x="485775" y="933450"/>
                  </a:lnTo>
                  <a:lnTo>
                    <a:pt x="504825" y="981075"/>
                  </a:lnTo>
                  <a:lnTo>
                    <a:pt x="514350" y="1031081"/>
                  </a:lnTo>
                  <a:lnTo>
                    <a:pt x="0" y="550068"/>
                  </a:lnTo>
                  <a:lnTo>
                    <a:pt x="61913" y="581025"/>
                  </a:lnTo>
                  <a:lnTo>
                    <a:pt x="97631" y="592931"/>
                  </a:lnTo>
                  <a:lnTo>
                    <a:pt x="123825" y="600075"/>
                  </a:lnTo>
                  <a:lnTo>
                    <a:pt x="145256" y="600075"/>
                  </a:lnTo>
                  <a:lnTo>
                    <a:pt x="171450" y="595312"/>
                  </a:lnTo>
                  <a:lnTo>
                    <a:pt x="190500" y="583406"/>
                  </a:lnTo>
                  <a:lnTo>
                    <a:pt x="211931" y="561975"/>
                  </a:lnTo>
                  <a:lnTo>
                    <a:pt x="228600" y="538162"/>
                  </a:lnTo>
                  <a:lnTo>
                    <a:pt x="247650" y="490537"/>
                  </a:lnTo>
                  <a:lnTo>
                    <a:pt x="288131" y="376237"/>
                  </a:lnTo>
                  <a:lnTo>
                    <a:pt x="369094" y="154781"/>
                  </a:lnTo>
                  <a:lnTo>
                    <a:pt x="409575" y="42862"/>
                  </a:lnTo>
                  <a:lnTo>
                    <a:pt x="421481" y="14287"/>
                  </a:lnTo>
                  <a:lnTo>
                    <a:pt x="431006" y="0"/>
                  </a:lnTo>
                  <a:lnTo>
                    <a:pt x="442913" y="0"/>
                  </a:lnTo>
                  <a:lnTo>
                    <a:pt x="450056" y="9525"/>
                  </a:lnTo>
                  <a:lnTo>
                    <a:pt x="457200" y="28575"/>
                  </a:lnTo>
                  <a:lnTo>
                    <a:pt x="459581" y="59531"/>
                  </a:lnTo>
                  <a:lnTo>
                    <a:pt x="438150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774D90D-6A55-4EED-B9E6-98DF2BBA4EA0}"/>
                </a:ext>
              </a:extLst>
            </p:cNvPr>
            <p:cNvSpPr/>
            <p:nvPr/>
          </p:nvSpPr>
          <p:spPr>
            <a:xfrm rot="16200000">
              <a:off x="4494213" y="3911600"/>
              <a:ext cx="2559050" cy="1552575"/>
            </a:xfrm>
            <a:custGeom>
              <a:avLst/>
              <a:gdLst>
                <a:gd name="connsiteX0" fmla="*/ 869156 w 2559844"/>
                <a:gd name="connsiteY0" fmla="*/ 752475 h 1552575"/>
                <a:gd name="connsiteX1" fmla="*/ 990600 w 2559844"/>
                <a:gd name="connsiteY1" fmla="*/ 823912 h 1552575"/>
                <a:gd name="connsiteX2" fmla="*/ 1069181 w 2559844"/>
                <a:gd name="connsiteY2" fmla="*/ 866775 h 1552575"/>
                <a:gd name="connsiteX3" fmla="*/ 1121569 w 2559844"/>
                <a:gd name="connsiteY3" fmla="*/ 895350 h 1552575"/>
                <a:gd name="connsiteX4" fmla="*/ 1364456 w 2559844"/>
                <a:gd name="connsiteY4" fmla="*/ 1014412 h 1552575"/>
                <a:gd name="connsiteX5" fmla="*/ 1552575 w 2559844"/>
                <a:gd name="connsiteY5" fmla="*/ 1066800 h 1552575"/>
                <a:gd name="connsiteX6" fmla="*/ 1709738 w 2559844"/>
                <a:gd name="connsiteY6" fmla="*/ 1109662 h 1552575"/>
                <a:gd name="connsiteX7" fmla="*/ 1852613 w 2559844"/>
                <a:gd name="connsiteY7" fmla="*/ 1145381 h 1552575"/>
                <a:gd name="connsiteX8" fmla="*/ 1993106 w 2559844"/>
                <a:gd name="connsiteY8" fmla="*/ 1176337 h 1552575"/>
                <a:gd name="connsiteX9" fmla="*/ 2116931 w 2559844"/>
                <a:gd name="connsiteY9" fmla="*/ 1202531 h 1552575"/>
                <a:gd name="connsiteX10" fmla="*/ 2252663 w 2559844"/>
                <a:gd name="connsiteY10" fmla="*/ 1223962 h 1552575"/>
                <a:gd name="connsiteX11" fmla="*/ 2295525 w 2559844"/>
                <a:gd name="connsiteY11" fmla="*/ 1226344 h 1552575"/>
                <a:gd name="connsiteX12" fmla="*/ 2326481 w 2559844"/>
                <a:gd name="connsiteY12" fmla="*/ 1223962 h 1552575"/>
                <a:gd name="connsiteX13" fmla="*/ 2359819 w 2559844"/>
                <a:gd name="connsiteY13" fmla="*/ 1216819 h 1552575"/>
                <a:gd name="connsiteX14" fmla="*/ 2400300 w 2559844"/>
                <a:gd name="connsiteY14" fmla="*/ 1200150 h 1552575"/>
                <a:gd name="connsiteX15" fmla="*/ 2431256 w 2559844"/>
                <a:gd name="connsiteY15" fmla="*/ 1183481 h 1552575"/>
                <a:gd name="connsiteX16" fmla="*/ 2459831 w 2559844"/>
                <a:gd name="connsiteY16" fmla="*/ 1164431 h 1552575"/>
                <a:gd name="connsiteX17" fmla="*/ 2471738 w 2559844"/>
                <a:gd name="connsiteY17" fmla="*/ 1152525 h 1552575"/>
                <a:gd name="connsiteX18" fmla="*/ 2483644 w 2559844"/>
                <a:gd name="connsiteY18" fmla="*/ 1133475 h 1552575"/>
                <a:gd name="connsiteX19" fmla="*/ 2502694 w 2559844"/>
                <a:gd name="connsiteY19" fmla="*/ 1114425 h 1552575"/>
                <a:gd name="connsiteX20" fmla="*/ 2516981 w 2559844"/>
                <a:gd name="connsiteY20" fmla="*/ 1102519 h 1552575"/>
                <a:gd name="connsiteX21" fmla="*/ 2528888 w 2559844"/>
                <a:gd name="connsiteY21" fmla="*/ 1097756 h 1552575"/>
                <a:gd name="connsiteX22" fmla="*/ 2540794 w 2559844"/>
                <a:gd name="connsiteY22" fmla="*/ 1102519 h 1552575"/>
                <a:gd name="connsiteX23" fmla="*/ 2550319 w 2559844"/>
                <a:gd name="connsiteY23" fmla="*/ 1116806 h 1552575"/>
                <a:gd name="connsiteX24" fmla="*/ 2559844 w 2559844"/>
                <a:gd name="connsiteY24" fmla="*/ 1145381 h 1552575"/>
                <a:gd name="connsiteX25" fmla="*/ 2559844 w 2559844"/>
                <a:gd name="connsiteY25" fmla="*/ 1173956 h 1552575"/>
                <a:gd name="connsiteX26" fmla="*/ 2555081 w 2559844"/>
                <a:gd name="connsiteY26" fmla="*/ 1216819 h 1552575"/>
                <a:gd name="connsiteX27" fmla="*/ 2545556 w 2559844"/>
                <a:gd name="connsiteY27" fmla="*/ 1259681 h 1552575"/>
                <a:gd name="connsiteX28" fmla="*/ 2531269 w 2559844"/>
                <a:gd name="connsiteY28" fmla="*/ 1297781 h 1552575"/>
                <a:gd name="connsiteX29" fmla="*/ 2516981 w 2559844"/>
                <a:gd name="connsiteY29" fmla="*/ 1333500 h 1552575"/>
                <a:gd name="connsiteX30" fmla="*/ 2493169 w 2559844"/>
                <a:gd name="connsiteY30" fmla="*/ 1373981 h 1552575"/>
                <a:gd name="connsiteX31" fmla="*/ 2457450 w 2559844"/>
                <a:gd name="connsiteY31" fmla="*/ 1426369 h 1552575"/>
                <a:gd name="connsiteX32" fmla="*/ 2412206 w 2559844"/>
                <a:gd name="connsiteY32" fmla="*/ 1481137 h 1552575"/>
                <a:gd name="connsiteX33" fmla="*/ 2381250 w 2559844"/>
                <a:gd name="connsiteY33" fmla="*/ 1514475 h 1552575"/>
                <a:gd name="connsiteX34" fmla="*/ 2362200 w 2559844"/>
                <a:gd name="connsiteY34" fmla="*/ 1528762 h 1552575"/>
                <a:gd name="connsiteX35" fmla="*/ 2333625 w 2559844"/>
                <a:gd name="connsiteY35" fmla="*/ 1545431 h 1552575"/>
                <a:gd name="connsiteX36" fmla="*/ 2312194 w 2559844"/>
                <a:gd name="connsiteY36" fmla="*/ 1552575 h 1552575"/>
                <a:gd name="connsiteX37" fmla="*/ 2283619 w 2559844"/>
                <a:gd name="connsiteY37" fmla="*/ 1552575 h 1552575"/>
                <a:gd name="connsiteX38" fmla="*/ 2264569 w 2559844"/>
                <a:gd name="connsiteY38" fmla="*/ 1547812 h 1552575"/>
                <a:gd name="connsiteX39" fmla="*/ 2238375 w 2559844"/>
                <a:gd name="connsiteY39" fmla="*/ 1535906 h 1552575"/>
                <a:gd name="connsiteX40" fmla="*/ 2214563 w 2559844"/>
                <a:gd name="connsiteY40" fmla="*/ 1521619 h 1552575"/>
                <a:gd name="connsiteX41" fmla="*/ 2193131 w 2559844"/>
                <a:gd name="connsiteY41" fmla="*/ 1500187 h 1552575"/>
                <a:gd name="connsiteX42" fmla="*/ 2174081 w 2559844"/>
                <a:gd name="connsiteY42" fmla="*/ 1485900 h 1552575"/>
                <a:gd name="connsiteX43" fmla="*/ 2109788 w 2559844"/>
                <a:gd name="connsiteY43" fmla="*/ 1462087 h 1552575"/>
                <a:gd name="connsiteX44" fmla="*/ 1988344 w 2559844"/>
                <a:gd name="connsiteY44" fmla="*/ 1423987 h 1552575"/>
                <a:gd name="connsiteX45" fmla="*/ 1847850 w 2559844"/>
                <a:gd name="connsiteY45" fmla="*/ 1388269 h 1552575"/>
                <a:gd name="connsiteX46" fmla="*/ 1724025 w 2559844"/>
                <a:gd name="connsiteY46" fmla="*/ 1354931 h 1552575"/>
                <a:gd name="connsiteX47" fmla="*/ 1612106 w 2559844"/>
                <a:gd name="connsiteY47" fmla="*/ 1314450 h 1552575"/>
                <a:gd name="connsiteX48" fmla="*/ 1478756 w 2559844"/>
                <a:gd name="connsiteY48" fmla="*/ 1266825 h 1552575"/>
                <a:gd name="connsiteX49" fmla="*/ 1362075 w 2559844"/>
                <a:gd name="connsiteY49" fmla="*/ 1223962 h 1552575"/>
                <a:gd name="connsiteX50" fmla="*/ 1240631 w 2559844"/>
                <a:gd name="connsiteY50" fmla="*/ 1176337 h 1552575"/>
                <a:gd name="connsiteX51" fmla="*/ 1112044 w 2559844"/>
                <a:gd name="connsiteY51" fmla="*/ 1126331 h 1552575"/>
                <a:gd name="connsiteX52" fmla="*/ 857250 w 2559844"/>
                <a:gd name="connsiteY52" fmla="*/ 969169 h 1552575"/>
                <a:gd name="connsiteX53" fmla="*/ 781050 w 2559844"/>
                <a:gd name="connsiteY53" fmla="*/ 919162 h 1552575"/>
                <a:gd name="connsiteX54" fmla="*/ 707231 w 2559844"/>
                <a:gd name="connsiteY54" fmla="*/ 864394 h 1552575"/>
                <a:gd name="connsiteX55" fmla="*/ 657225 w 2559844"/>
                <a:gd name="connsiteY55" fmla="*/ 828675 h 1552575"/>
                <a:gd name="connsiteX56" fmla="*/ 600075 w 2559844"/>
                <a:gd name="connsiteY56" fmla="*/ 781050 h 1552575"/>
                <a:gd name="connsiteX57" fmla="*/ 535781 w 2559844"/>
                <a:gd name="connsiteY57" fmla="*/ 723900 h 1552575"/>
                <a:gd name="connsiteX58" fmla="*/ 485775 w 2559844"/>
                <a:gd name="connsiteY58" fmla="*/ 678656 h 1552575"/>
                <a:gd name="connsiteX59" fmla="*/ 433388 w 2559844"/>
                <a:gd name="connsiteY59" fmla="*/ 628650 h 1552575"/>
                <a:gd name="connsiteX60" fmla="*/ 381000 w 2559844"/>
                <a:gd name="connsiteY60" fmla="*/ 573881 h 1552575"/>
                <a:gd name="connsiteX61" fmla="*/ 307181 w 2559844"/>
                <a:gd name="connsiteY61" fmla="*/ 490537 h 1552575"/>
                <a:gd name="connsiteX62" fmla="*/ 257175 w 2559844"/>
                <a:gd name="connsiteY62" fmla="*/ 431006 h 1552575"/>
                <a:gd name="connsiteX63" fmla="*/ 197644 w 2559844"/>
                <a:gd name="connsiteY63" fmla="*/ 354806 h 1552575"/>
                <a:gd name="connsiteX64" fmla="*/ 126206 w 2559844"/>
                <a:gd name="connsiteY64" fmla="*/ 250031 h 1552575"/>
                <a:gd name="connsiteX65" fmla="*/ 66675 w 2559844"/>
                <a:gd name="connsiteY65" fmla="*/ 157162 h 1552575"/>
                <a:gd name="connsiteX66" fmla="*/ 28575 w 2559844"/>
                <a:gd name="connsiteY66" fmla="*/ 90487 h 1552575"/>
                <a:gd name="connsiteX67" fmla="*/ 2381 w 2559844"/>
                <a:gd name="connsiteY67" fmla="*/ 40481 h 1552575"/>
                <a:gd name="connsiteX68" fmla="*/ 0 w 2559844"/>
                <a:gd name="connsiteY68" fmla="*/ 23812 h 1552575"/>
                <a:gd name="connsiteX69" fmla="*/ 0 w 2559844"/>
                <a:gd name="connsiteY69" fmla="*/ 11906 h 1552575"/>
                <a:gd name="connsiteX70" fmla="*/ 2381 w 2559844"/>
                <a:gd name="connsiteY70" fmla="*/ 4762 h 1552575"/>
                <a:gd name="connsiteX71" fmla="*/ 9525 w 2559844"/>
                <a:gd name="connsiteY71" fmla="*/ 0 h 1552575"/>
                <a:gd name="connsiteX72" fmla="*/ 23813 w 2559844"/>
                <a:gd name="connsiteY72" fmla="*/ 2381 h 1552575"/>
                <a:gd name="connsiteX73" fmla="*/ 47625 w 2559844"/>
                <a:gd name="connsiteY73" fmla="*/ 9525 h 1552575"/>
                <a:gd name="connsiteX74" fmla="*/ 57150 w 2559844"/>
                <a:gd name="connsiteY74" fmla="*/ 16669 h 1552575"/>
                <a:gd name="connsiteX75" fmla="*/ 69056 w 2559844"/>
                <a:gd name="connsiteY75" fmla="*/ 30956 h 1552575"/>
                <a:gd name="connsiteX76" fmla="*/ 102394 w 2559844"/>
                <a:gd name="connsiteY76" fmla="*/ 73819 h 1552575"/>
                <a:gd name="connsiteX77" fmla="*/ 166688 w 2559844"/>
                <a:gd name="connsiteY77" fmla="*/ 150019 h 1552575"/>
                <a:gd name="connsiteX78" fmla="*/ 216694 w 2559844"/>
                <a:gd name="connsiteY78" fmla="*/ 207169 h 1552575"/>
                <a:gd name="connsiteX79" fmla="*/ 266700 w 2559844"/>
                <a:gd name="connsiteY79" fmla="*/ 261937 h 1552575"/>
                <a:gd name="connsiteX80" fmla="*/ 330994 w 2559844"/>
                <a:gd name="connsiteY80" fmla="*/ 328612 h 1552575"/>
                <a:gd name="connsiteX81" fmla="*/ 426244 w 2559844"/>
                <a:gd name="connsiteY81" fmla="*/ 419100 h 1552575"/>
                <a:gd name="connsiteX82" fmla="*/ 509588 w 2559844"/>
                <a:gd name="connsiteY82" fmla="*/ 492919 h 1552575"/>
                <a:gd name="connsiteX83" fmla="*/ 583406 w 2559844"/>
                <a:gd name="connsiteY83" fmla="*/ 550069 h 1552575"/>
                <a:gd name="connsiteX84" fmla="*/ 661988 w 2559844"/>
                <a:gd name="connsiteY84" fmla="*/ 611981 h 1552575"/>
                <a:gd name="connsiteX85" fmla="*/ 740569 w 2559844"/>
                <a:gd name="connsiteY85" fmla="*/ 666750 h 1552575"/>
                <a:gd name="connsiteX86" fmla="*/ 869156 w 2559844"/>
                <a:gd name="connsiteY86" fmla="*/ 7524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59844" h="1552575">
                  <a:moveTo>
                    <a:pt x="869156" y="752475"/>
                  </a:moveTo>
                  <a:lnTo>
                    <a:pt x="990600" y="823912"/>
                  </a:lnTo>
                  <a:lnTo>
                    <a:pt x="1069181" y="866775"/>
                  </a:lnTo>
                  <a:lnTo>
                    <a:pt x="1121569" y="895350"/>
                  </a:lnTo>
                  <a:lnTo>
                    <a:pt x="1364456" y="1014412"/>
                  </a:lnTo>
                  <a:lnTo>
                    <a:pt x="1552575" y="1066800"/>
                  </a:lnTo>
                  <a:lnTo>
                    <a:pt x="1709738" y="1109662"/>
                  </a:lnTo>
                  <a:lnTo>
                    <a:pt x="1852613" y="1145381"/>
                  </a:lnTo>
                  <a:lnTo>
                    <a:pt x="1993106" y="1176337"/>
                  </a:lnTo>
                  <a:lnTo>
                    <a:pt x="2116931" y="1202531"/>
                  </a:lnTo>
                  <a:lnTo>
                    <a:pt x="2252663" y="1223962"/>
                  </a:lnTo>
                  <a:lnTo>
                    <a:pt x="2295525" y="1226344"/>
                  </a:lnTo>
                  <a:lnTo>
                    <a:pt x="2326481" y="1223962"/>
                  </a:lnTo>
                  <a:lnTo>
                    <a:pt x="2359819" y="1216819"/>
                  </a:lnTo>
                  <a:lnTo>
                    <a:pt x="2400300" y="1200150"/>
                  </a:lnTo>
                  <a:lnTo>
                    <a:pt x="2431256" y="1183481"/>
                  </a:lnTo>
                  <a:lnTo>
                    <a:pt x="2459831" y="1164431"/>
                  </a:lnTo>
                  <a:lnTo>
                    <a:pt x="2471738" y="1152525"/>
                  </a:lnTo>
                  <a:lnTo>
                    <a:pt x="2483644" y="1133475"/>
                  </a:lnTo>
                  <a:lnTo>
                    <a:pt x="2502694" y="1114425"/>
                  </a:lnTo>
                  <a:lnTo>
                    <a:pt x="2516981" y="1102519"/>
                  </a:lnTo>
                  <a:lnTo>
                    <a:pt x="2528888" y="1097756"/>
                  </a:lnTo>
                  <a:lnTo>
                    <a:pt x="2540794" y="1102519"/>
                  </a:lnTo>
                  <a:lnTo>
                    <a:pt x="2550319" y="1116806"/>
                  </a:lnTo>
                  <a:lnTo>
                    <a:pt x="2559844" y="1145381"/>
                  </a:lnTo>
                  <a:lnTo>
                    <a:pt x="2559844" y="1173956"/>
                  </a:lnTo>
                  <a:lnTo>
                    <a:pt x="2555081" y="1216819"/>
                  </a:lnTo>
                  <a:lnTo>
                    <a:pt x="2545556" y="1259681"/>
                  </a:lnTo>
                  <a:lnTo>
                    <a:pt x="2531269" y="1297781"/>
                  </a:lnTo>
                  <a:lnTo>
                    <a:pt x="2516981" y="1333500"/>
                  </a:lnTo>
                  <a:lnTo>
                    <a:pt x="2493169" y="1373981"/>
                  </a:lnTo>
                  <a:lnTo>
                    <a:pt x="2457450" y="1426369"/>
                  </a:lnTo>
                  <a:lnTo>
                    <a:pt x="2412206" y="1481137"/>
                  </a:lnTo>
                  <a:lnTo>
                    <a:pt x="2381250" y="1514475"/>
                  </a:lnTo>
                  <a:lnTo>
                    <a:pt x="2362200" y="1528762"/>
                  </a:lnTo>
                  <a:lnTo>
                    <a:pt x="2333625" y="1545431"/>
                  </a:lnTo>
                  <a:lnTo>
                    <a:pt x="2312194" y="1552575"/>
                  </a:lnTo>
                  <a:lnTo>
                    <a:pt x="2283619" y="1552575"/>
                  </a:lnTo>
                  <a:lnTo>
                    <a:pt x="2264569" y="1547812"/>
                  </a:lnTo>
                  <a:lnTo>
                    <a:pt x="2238375" y="1535906"/>
                  </a:lnTo>
                  <a:lnTo>
                    <a:pt x="2214563" y="1521619"/>
                  </a:lnTo>
                  <a:lnTo>
                    <a:pt x="2193131" y="1500187"/>
                  </a:lnTo>
                  <a:lnTo>
                    <a:pt x="2174081" y="1485900"/>
                  </a:lnTo>
                  <a:lnTo>
                    <a:pt x="2109788" y="1462087"/>
                  </a:lnTo>
                  <a:lnTo>
                    <a:pt x="1988344" y="1423987"/>
                  </a:lnTo>
                  <a:lnTo>
                    <a:pt x="1847850" y="1388269"/>
                  </a:lnTo>
                  <a:lnTo>
                    <a:pt x="1724025" y="1354931"/>
                  </a:lnTo>
                  <a:lnTo>
                    <a:pt x="1612106" y="1314450"/>
                  </a:lnTo>
                  <a:lnTo>
                    <a:pt x="1478756" y="1266825"/>
                  </a:lnTo>
                  <a:lnTo>
                    <a:pt x="1362075" y="1223962"/>
                  </a:lnTo>
                  <a:lnTo>
                    <a:pt x="1240631" y="1176337"/>
                  </a:lnTo>
                  <a:lnTo>
                    <a:pt x="1112044" y="1126331"/>
                  </a:lnTo>
                  <a:lnTo>
                    <a:pt x="857250" y="969169"/>
                  </a:lnTo>
                  <a:lnTo>
                    <a:pt x="781050" y="919162"/>
                  </a:lnTo>
                  <a:lnTo>
                    <a:pt x="707231" y="864394"/>
                  </a:lnTo>
                  <a:lnTo>
                    <a:pt x="657225" y="828675"/>
                  </a:lnTo>
                  <a:lnTo>
                    <a:pt x="600075" y="781050"/>
                  </a:lnTo>
                  <a:lnTo>
                    <a:pt x="535781" y="723900"/>
                  </a:lnTo>
                  <a:lnTo>
                    <a:pt x="485775" y="678656"/>
                  </a:lnTo>
                  <a:lnTo>
                    <a:pt x="433388" y="628650"/>
                  </a:lnTo>
                  <a:lnTo>
                    <a:pt x="381000" y="573881"/>
                  </a:lnTo>
                  <a:lnTo>
                    <a:pt x="307181" y="490537"/>
                  </a:lnTo>
                  <a:lnTo>
                    <a:pt x="257175" y="431006"/>
                  </a:lnTo>
                  <a:lnTo>
                    <a:pt x="197644" y="354806"/>
                  </a:lnTo>
                  <a:lnTo>
                    <a:pt x="126206" y="250031"/>
                  </a:lnTo>
                  <a:lnTo>
                    <a:pt x="66675" y="157162"/>
                  </a:lnTo>
                  <a:lnTo>
                    <a:pt x="28575" y="90487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7625" y="9525"/>
                  </a:lnTo>
                  <a:lnTo>
                    <a:pt x="57150" y="16669"/>
                  </a:lnTo>
                  <a:lnTo>
                    <a:pt x="69056" y="30956"/>
                  </a:lnTo>
                  <a:lnTo>
                    <a:pt x="102394" y="73819"/>
                  </a:lnTo>
                  <a:lnTo>
                    <a:pt x="166688" y="150019"/>
                  </a:lnTo>
                  <a:lnTo>
                    <a:pt x="216694" y="207169"/>
                  </a:lnTo>
                  <a:lnTo>
                    <a:pt x="266700" y="261937"/>
                  </a:lnTo>
                  <a:lnTo>
                    <a:pt x="330994" y="328612"/>
                  </a:lnTo>
                  <a:lnTo>
                    <a:pt x="426244" y="419100"/>
                  </a:lnTo>
                  <a:lnTo>
                    <a:pt x="509588" y="492919"/>
                  </a:lnTo>
                  <a:lnTo>
                    <a:pt x="583406" y="550069"/>
                  </a:lnTo>
                  <a:lnTo>
                    <a:pt x="661988" y="611981"/>
                  </a:lnTo>
                  <a:lnTo>
                    <a:pt x="740569" y="666750"/>
                  </a:lnTo>
                  <a:lnTo>
                    <a:pt x="869156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51CBE88E-E975-4755-902F-9B2B2A7E507D}"/>
                </a:ext>
              </a:extLst>
            </p:cNvPr>
            <p:cNvSpPr/>
            <p:nvPr/>
          </p:nvSpPr>
          <p:spPr>
            <a:xfrm>
              <a:off x="6345238" y="2401888"/>
              <a:ext cx="676275" cy="704850"/>
            </a:xfrm>
            <a:custGeom>
              <a:avLst/>
              <a:gdLst>
                <a:gd name="connsiteX0" fmla="*/ 319088 w 676275"/>
                <a:gd name="connsiteY0" fmla="*/ 369094 h 704850"/>
                <a:gd name="connsiteX1" fmla="*/ 283369 w 676275"/>
                <a:gd name="connsiteY1" fmla="*/ 323850 h 704850"/>
                <a:gd name="connsiteX2" fmla="*/ 252413 w 676275"/>
                <a:gd name="connsiteY2" fmla="*/ 288132 h 704850"/>
                <a:gd name="connsiteX3" fmla="*/ 214313 w 676275"/>
                <a:gd name="connsiteY3" fmla="*/ 245269 h 704850"/>
                <a:gd name="connsiteX4" fmla="*/ 164307 w 676275"/>
                <a:gd name="connsiteY4" fmla="*/ 192882 h 704850"/>
                <a:gd name="connsiteX5" fmla="*/ 119063 w 676275"/>
                <a:gd name="connsiteY5" fmla="*/ 147638 h 704850"/>
                <a:gd name="connsiteX6" fmla="*/ 85725 w 676275"/>
                <a:gd name="connsiteY6" fmla="*/ 116682 h 704850"/>
                <a:gd name="connsiteX7" fmla="*/ 57150 w 676275"/>
                <a:gd name="connsiteY7" fmla="*/ 90488 h 704850"/>
                <a:gd name="connsiteX8" fmla="*/ 23813 w 676275"/>
                <a:gd name="connsiteY8" fmla="*/ 61913 h 704850"/>
                <a:gd name="connsiteX9" fmla="*/ 4763 w 676275"/>
                <a:gd name="connsiteY9" fmla="*/ 40482 h 704850"/>
                <a:gd name="connsiteX10" fmla="*/ 2382 w 676275"/>
                <a:gd name="connsiteY10" fmla="*/ 30957 h 704850"/>
                <a:gd name="connsiteX11" fmla="*/ 0 w 676275"/>
                <a:gd name="connsiteY11" fmla="*/ 23813 h 704850"/>
                <a:gd name="connsiteX12" fmla="*/ 2382 w 676275"/>
                <a:gd name="connsiteY12" fmla="*/ 11907 h 704850"/>
                <a:gd name="connsiteX13" fmla="*/ 16669 w 676275"/>
                <a:gd name="connsiteY13" fmla="*/ 4763 h 704850"/>
                <a:gd name="connsiteX14" fmla="*/ 40482 w 676275"/>
                <a:gd name="connsiteY14" fmla="*/ 0 h 704850"/>
                <a:gd name="connsiteX15" fmla="*/ 66675 w 676275"/>
                <a:gd name="connsiteY15" fmla="*/ 4763 h 704850"/>
                <a:gd name="connsiteX16" fmla="*/ 152400 w 676275"/>
                <a:gd name="connsiteY16" fmla="*/ 38100 h 704850"/>
                <a:gd name="connsiteX17" fmla="*/ 278607 w 676275"/>
                <a:gd name="connsiteY17" fmla="*/ 100013 h 704850"/>
                <a:gd name="connsiteX18" fmla="*/ 366713 w 676275"/>
                <a:gd name="connsiteY18" fmla="*/ 145257 h 704850"/>
                <a:gd name="connsiteX19" fmla="*/ 464344 w 676275"/>
                <a:gd name="connsiteY19" fmla="*/ 202407 h 704850"/>
                <a:gd name="connsiteX20" fmla="*/ 554832 w 676275"/>
                <a:gd name="connsiteY20" fmla="*/ 259557 h 704850"/>
                <a:gd name="connsiteX21" fmla="*/ 573882 w 676275"/>
                <a:gd name="connsiteY21" fmla="*/ 273844 h 704850"/>
                <a:gd name="connsiteX22" fmla="*/ 597694 w 676275"/>
                <a:gd name="connsiteY22" fmla="*/ 307182 h 704850"/>
                <a:gd name="connsiteX23" fmla="*/ 619125 w 676275"/>
                <a:gd name="connsiteY23" fmla="*/ 340519 h 704850"/>
                <a:gd name="connsiteX24" fmla="*/ 635794 w 676275"/>
                <a:gd name="connsiteY24" fmla="*/ 369094 h 704850"/>
                <a:gd name="connsiteX25" fmla="*/ 647700 w 676275"/>
                <a:gd name="connsiteY25" fmla="*/ 400050 h 704850"/>
                <a:gd name="connsiteX26" fmla="*/ 659607 w 676275"/>
                <a:gd name="connsiteY26" fmla="*/ 435769 h 704850"/>
                <a:gd name="connsiteX27" fmla="*/ 666750 w 676275"/>
                <a:gd name="connsiteY27" fmla="*/ 466725 h 704850"/>
                <a:gd name="connsiteX28" fmla="*/ 671513 w 676275"/>
                <a:gd name="connsiteY28" fmla="*/ 495300 h 704850"/>
                <a:gd name="connsiteX29" fmla="*/ 676275 w 676275"/>
                <a:gd name="connsiteY29" fmla="*/ 535782 h 704850"/>
                <a:gd name="connsiteX30" fmla="*/ 676275 w 676275"/>
                <a:gd name="connsiteY30" fmla="*/ 576263 h 704850"/>
                <a:gd name="connsiteX31" fmla="*/ 669132 w 676275"/>
                <a:gd name="connsiteY31" fmla="*/ 609600 h 704850"/>
                <a:gd name="connsiteX32" fmla="*/ 657225 w 676275"/>
                <a:gd name="connsiteY32" fmla="*/ 640557 h 704850"/>
                <a:gd name="connsiteX33" fmla="*/ 640557 w 676275"/>
                <a:gd name="connsiteY33" fmla="*/ 673894 h 704850"/>
                <a:gd name="connsiteX34" fmla="*/ 623888 w 676275"/>
                <a:gd name="connsiteY34" fmla="*/ 692944 h 704850"/>
                <a:gd name="connsiteX35" fmla="*/ 609600 w 676275"/>
                <a:gd name="connsiteY35" fmla="*/ 702469 h 704850"/>
                <a:gd name="connsiteX36" fmla="*/ 590550 w 676275"/>
                <a:gd name="connsiteY36" fmla="*/ 704850 h 704850"/>
                <a:gd name="connsiteX37" fmla="*/ 573882 w 676275"/>
                <a:gd name="connsiteY37" fmla="*/ 700088 h 704850"/>
                <a:gd name="connsiteX38" fmla="*/ 557213 w 676275"/>
                <a:gd name="connsiteY38" fmla="*/ 695325 h 704850"/>
                <a:gd name="connsiteX39" fmla="*/ 533400 w 676275"/>
                <a:gd name="connsiteY39" fmla="*/ 678657 h 704850"/>
                <a:gd name="connsiteX40" fmla="*/ 509588 w 676275"/>
                <a:gd name="connsiteY40" fmla="*/ 650082 h 704850"/>
                <a:gd name="connsiteX41" fmla="*/ 483394 w 676275"/>
                <a:gd name="connsiteY41" fmla="*/ 614363 h 704850"/>
                <a:gd name="connsiteX42" fmla="*/ 454819 w 676275"/>
                <a:gd name="connsiteY42" fmla="*/ 566738 h 704850"/>
                <a:gd name="connsiteX43" fmla="*/ 414338 w 676275"/>
                <a:gd name="connsiteY43" fmla="*/ 504825 h 704850"/>
                <a:gd name="connsiteX44" fmla="*/ 376238 w 676275"/>
                <a:gd name="connsiteY44" fmla="*/ 450057 h 704850"/>
                <a:gd name="connsiteX45" fmla="*/ 319088 w 676275"/>
                <a:gd name="connsiteY45" fmla="*/ 36909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275" h="704850">
                  <a:moveTo>
                    <a:pt x="319088" y="369094"/>
                  </a:moveTo>
                  <a:lnTo>
                    <a:pt x="283369" y="323850"/>
                  </a:lnTo>
                  <a:lnTo>
                    <a:pt x="252413" y="288132"/>
                  </a:lnTo>
                  <a:lnTo>
                    <a:pt x="214313" y="245269"/>
                  </a:lnTo>
                  <a:lnTo>
                    <a:pt x="164307" y="192882"/>
                  </a:lnTo>
                  <a:lnTo>
                    <a:pt x="119063" y="147638"/>
                  </a:lnTo>
                  <a:lnTo>
                    <a:pt x="85725" y="116682"/>
                  </a:lnTo>
                  <a:lnTo>
                    <a:pt x="57150" y="90488"/>
                  </a:lnTo>
                  <a:lnTo>
                    <a:pt x="23813" y="61913"/>
                  </a:lnTo>
                  <a:lnTo>
                    <a:pt x="4763" y="40482"/>
                  </a:lnTo>
                  <a:lnTo>
                    <a:pt x="2382" y="30957"/>
                  </a:lnTo>
                  <a:lnTo>
                    <a:pt x="0" y="23813"/>
                  </a:lnTo>
                  <a:lnTo>
                    <a:pt x="2382" y="11907"/>
                  </a:lnTo>
                  <a:lnTo>
                    <a:pt x="16669" y="4763"/>
                  </a:lnTo>
                  <a:lnTo>
                    <a:pt x="40482" y="0"/>
                  </a:lnTo>
                  <a:lnTo>
                    <a:pt x="66675" y="4763"/>
                  </a:lnTo>
                  <a:lnTo>
                    <a:pt x="152400" y="38100"/>
                  </a:lnTo>
                  <a:lnTo>
                    <a:pt x="278607" y="100013"/>
                  </a:lnTo>
                  <a:lnTo>
                    <a:pt x="366713" y="145257"/>
                  </a:lnTo>
                  <a:lnTo>
                    <a:pt x="464344" y="202407"/>
                  </a:lnTo>
                  <a:lnTo>
                    <a:pt x="554832" y="259557"/>
                  </a:lnTo>
                  <a:lnTo>
                    <a:pt x="573882" y="273844"/>
                  </a:lnTo>
                  <a:lnTo>
                    <a:pt x="597694" y="307182"/>
                  </a:lnTo>
                  <a:lnTo>
                    <a:pt x="619125" y="340519"/>
                  </a:lnTo>
                  <a:lnTo>
                    <a:pt x="635794" y="369094"/>
                  </a:lnTo>
                  <a:lnTo>
                    <a:pt x="647700" y="400050"/>
                  </a:lnTo>
                  <a:lnTo>
                    <a:pt x="659607" y="435769"/>
                  </a:lnTo>
                  <a:lnTo>
                    <a:pt x="666750" y="466725"/>
                  </a:lnTo>
                  <a:lnTo>
                    <a:pt x="671513" y="495300"/>
                  </a:lnTo>
                  <a:lnTo>
                    <a:pt x="676275" y="535782"/>
                  </a:lnTo>
                  <a:lnTo>
                    <a:pt x="676275" y="576263"/>
                  </a:lnTo>
                  <a:lnTo>
                    <a:pt x="669132" y="609600"/>
                  </a:lnTo>
                  <a:lnTo>
                    <a:pt x="657225" y="640557"/>
                  </a:lnTo>
                  <a:lnTo>
                    <a:pt x="640557" y="673894"/>
                  </a:lnTo>
                  <a:lnTo>
                    <a:pt x="623888" y="692944"/>
                  </a:lnTo>
                  <a:lnTo>
                    <a:pt x="609600" y="702469"/>
                  </a:lnTo>
                  <a:lnTo>
                    <a:pt x="590550" y="704850"/>
                  </a:lnTo>
                  <a:lnTo>
                    <a:pt x="573882" y="700088"/>
                  </a:lnTo>
                  <a:lnTo>
                    <a:pt x="557213" y="695325"/>
                  </a:lnTo>
                  <a:lnTo>
                    <a:pt x="533400" y="678657"/>
                  </a:lnTo>
                  <a:lnTo>
                    <a:pt x="509588" y="650082"/>
                  </a:lnTo>
                  <a:lnTo>
                    <a:pt x="483394" y="614363"/>
                  </a:lnTo>
                  <a:lnTo>
                    <a:pt x="454819" y="566738"/>
                  </a:lnTo>
                  <a:lnTo>
                    <a:pt x="414338" y="504825"/>
                  </a:lnTo>
                  <a:lnTo>
                    <a:pt x="376238" y="450057"/>
                  </a:lnTo>
                  <a:lnTo>
                    <a:pt x="319088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782FD773-3964-458F-962B-29868B084D6E}"/>
              </a:ext>
            </a:extLst>
          </p:cNvPr>
          <p:cNvSpPr/>
          <p:nvPr/>
        </p:nvSpPr>
        <p:spPr>
          <a:xfrm>
            <a:off x="3160713" y="1528763"/>
            <a:ext cx="714375" cy="650875"/>
          </a:xfrm>
          <a:custGeom>
            <a:avLst/>
            <a:gdLst>
              <a:gd name="connsiteX0" fmla="*/ 245269 w 714375"/>
              <a:gd name="connsiteY0" fmla="*/ 357187 h 650081"/>
              <a:gd name="connsiteX1" fmla="*/ 197644 w 714375"/>
              <a:gd name="connsiteY1" fmla="*/ 302418 h 650081"/>
              <a:gd name="connsiteX2" fmla="*/ 142875 w 714375"/>
              <a:gd name="connsiteY2" fmla="*/ 235743 h 650081"/>
              <a:gd name="connsiteX3" fmla="*/ 71437 w 714375"/>
              <a:gd name="connsiteY3" fmla="*/ 147637 h 650081"/>
              <a:gd name="connsiteX4" fmla="*/ 7144 w 714375"/>
              <a:gd name="connsiteY4" fmla="*/ 59531 h 650081"/>
              <a:gd name="connsiteX5" fmla="*/ 0 w 714375"/>
              <a:gd name="connsiteY5" fmla="*/ 50006 h 650081"/>
              <a:gd name="connsiteX6" fmla="*/ 2381 w 714375"/>
              <a:gd name="connsiteY6" fmla="*/ 23812 h 650081"/>
              <a:gd name="connsiteX7" fmla="*/ 7144 w 714375"/>
              <a:gd name="connsiteY7" fmla="*/ 7143 h 650081"/>
              <a:gd name="connsiteX8" fmla="*/ 14287 w 714375"/>
              <a:gd name="connsiteY8" fmla="*/ 2381 h 650081"/>
              <a:gd name="connsiteX9" fmla="*/ 23812 w 714375"/>
              <a:gd name="connsiteY9" fmla="*/ 0 h 650081"/>
              <a:gd name="connsiteX10" fmla="*/ 35719 w 714375"/>
              <a:gd name="connsiteY10" fmla="*/ 0 h 650081"/>
              <a:gd name="connsiteX11" fmla="*/ 54769 w 714375"/>
              <a:gd name="connsiteY11" fmla="*/ 11906 h 650081"/>
              <a:gd name="connsiteX12" fmla="*/ 78581 w 714375"/>
              <a:gd name="connsiteY12" fmla="*/ 30956 h 650081"/>
              <a:gd name="connsiteX13" fmla="*/ 145256 w 714375"/>
              <a:gd name="connsiteY13" fmla="*/ 69056 h 650081"/>
              <a:gd name="connsiteX14" fmla="*/ 233362 w 714375"/>
              <a:gd name="connsiteY14" fmla="*/ 116681 h 650081"/>
              <a:gd name="connsiteX15" fmla="*/ 352425 w 714375"/>
              <a:gd name="connsiteY15" fmla="*/ 173831 h 650081"/>
              <a:gd name="connsiteX16" fmla="*/ 416719 w 714375"/>
              <a:gd name="connsiteY16" fmla="*/ 197643 h 650081"/>
              <a:gd name="connsiteX17" fmla="*/ 471487 w 714375"/>
              <a:gd name="connsiteY17" fmla="*/ 209550 h 650081"/>
              <a:gd name="connsiteX18" fmla="*/ 507206 w 714375"/>
              <a:gd name="connsiteY18" fmla="*/ 219075 h 650081"/>
              <a:gd name="connsiteX19" fmla="*/ 547687 w 714375"/>
              <a:gd name="connsiteY19" fmla="*/ 233362 h 650081"/>
              <a:gd name="connsiteX20" fmla="*/ 588169 w 714375"/>
              <a:gd name="connsiteY20" fmla="*/ 254793 h 650081"/>
              <a:gd name="connsiteX21" fmla="*/ 614362 w 714375"/>
              <a:gd name="connsiteY21" fmla="*/ 276225 h 650081"/>
              <a:gd name="connsiteX22" fmla="*/ 642937 w 714375"/>
              <a:gd name="connsiteY22" fmla="*/ 304800 h 650081"/>
              <a:gd name="connsiteX23" fmla="*/ 666750 w 714375"/>
              <a:gd name="connsiteY23" fmla="*/ 340518 h 650081"/>
              <a:gd name="connsiteX24" fmla="*/ 685800 w 714375"/>
              <a:gd name="connsiteY24" fmla="*/ 381000 h 650081"/>
              <a:gd name="connsiteX25" fmla="*/ 704850 w 714375"/>
              <a:gd name="connsiteY25" fmla="*/ 442912 h 650081"/>
              <a:gd name="connsiteX26" fmla="*/ 711994 w 714375"/>
              <a:gd name="connsiteY26" fmla="*/ 500062 h 650081"/>
              <a:gd name="connsiteX27" fmla="*/ 714375 w 714375"/>
              <a:gd name="connsiteY27" fmla="*/ 561975 h 650081"/>
              <a:gd name="connsiteX28" fmla="*/ 709612 w 714375"/>
              <a:gd name="connsiteY28" fmla="*/ 595312 h 650081"/>
              <a:gd name="connsiteX29" fmla="*/ 697706 w 714375"/>
              <a:gd name="connsiteY29" fmla="*/ 616743 h 650081"/>
              <a:gd name="connsiteX30" fmla="*/ 683419 w 714375"/>
              <a:gd name="connsiteY30" fmla="*/ 633412 h 650081"/>
              <a:gd name="connsiteX31" fmla="*/ 657225 w 714375"/>
              <a:gd name="connsiteY31" fmla="*/ 645318 h 650081"/>
              <a:gd name="connsiteX32" fmla="*/ 626269 w 714375"/>
              <a:gd name="connsiteY32" fmla="*/ 650081 h 650081"/>
              <a:gd name="connsiteX33" fmla="*/ 583406 w 714375"/>
              <a:gd name="connsiteY33" fmla="*/ 650081 h 650081"/>
              <a:gd name="connsiteX34" fmla="*/ 547687 w 714375"/>
              <a:gd name="connsiteY34" fmla="*/ 638175 h 650081"/>
              <a:gd name="connsiteX35" fmla="*/ 495300 w 714375"/>
              <a:gd name="connsiteY35" fmla="*/ 607218 h 650081"/>
              <a:gd name="connsiteX36" fmla="*/ 438150 w 714375"/>
              <a:gd name="connsiteY36" fmla="*/ 561975 h 650081"/>
              <a:gd name="connsiteX37" fmla="*/ 378619 w 714375"/>
              <a:gd name="connsiteY37" fmla="*/ 507206 h 650081"/>
              <a:gd name="connsiteX38" fmla="*/ 290512 w 714375"/>
              <a:gd name="connsiteY38" fmla="*/ 414337 h 650081"/>
              <a:gd name="connsiteX39" fmla="*/ 245269 w 714375"/>
              <a:gd name="connsiteY39" fmla="*/ 357187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14375" h="650081">
                <a:moveTo>
                  <a:pt x="245269" y="357187"/>
                </a:moveTo>
                <a:lnTo>
                  <a:pt x="197644" y="302418"/>
                </a:lnTo>
                <a:lnTo>
                  <a:pt x="142875" y="235743"/>
                </a:lnTo>
                <a:lnTo>
                  <a:pt x="71437" y="147637"/>
                </a:lnTo>
                <a:lnTo>
                  <a:pt x="7144" y="59531"/>
                </a:lnTo>
                <a:lnTo>
                  <a:pt x="0" y="50006"/>
                </a:lnTo>
                <a:lnTo>
                  <a:pt x="2381" y="23812"/>
                </a:lnTo>
                <a:lnTo>
                  <a:pt x="7144" y="7143"/>
                </a:lnTo>
                <a:lnTo>
                  <a:pt x="14287" y="2381"/>
                </a:lnTo>
                <a:lnTo>
                  <a:pt x="23812" y="0"/>
                </a:lnTo>
                <a:lnTo>
                  <a:pt x="35719" y="0"/>
                </a:lnTo>
                <a:lnTo>
                  <a:pt x="54769" y="11906"/>
                </a:lnTo>
                <a:lnTo>
                  <a:pt x="78581" y="30956"/>
                </a:lnTo>
                <a:lnTo>
                  <a:pt x="145256" y="69056"/>
                </a:lnTo>
                <a:lnTo>
                  <a:pt x="233362" y="116681"/>
                </a:lnTo>
                <a:lnTo>
                  <a:pt x="352425" y="173831"/>
                </a:lnTo>
                <a:lnTo>
                  <a:pt x="416719" y="197643"/>
                </a:lnTo>
                <a:lnTo>
                  <a:pt x="471487" y="209550"/>
                </a:lnTo>
                <a:lnTo>
                  <a:pt x="507206" y="219075"/>
                </a:lnTo>
                <a:lnTo>
                  <a:pt x="547687" y="233362"/>
                </a:lnTo>
                <a:lnTo>
                  <a:pt x="588169" y="254793"/>
                </a:lnTo>
                <a:lnTo>
                  <a:pt x="614362" y="276225"/>
                </a:lnTo>
                <a:lnTo>
                  <a:pt x="642937" y="304800"/>
                </a:lnTo>
                <a:lnTo>
                  <a:pt x="666750" y="340518"/>
                </a:lnTo>
                <a:lnTo>
                  <a:pt x="685800" y="381000"/>
                </a:lnTo>
                <a:lnTo>
                  <a:pt x="704850" y="442912"/>
                </a:lnTo>
                <a:lnTo>
                  <a:pt x="711994" y="500062"/>
                </a:lnTo>
                <a:cubicBezTo>
                  <a:pt x="712788" y="520700"/>
                  <a:pt x="713581" y="541337"/>
                  <a:pt x="714375" y="561975"/>
                </a:cubicBezTo>
                <a:lnTo>
                  <a:pt x="709612" y="595312"/>
                </a:lnTo>
                <a:lnTo>
                  <a:pt x="697706" y="616743"/>
                </a:lnTo>
                <a:lnTo>
                  <a:pt x="683419" y="633412"/>
                </a:lnTo>
                <a:lnTo>
                  <a:pt x="657225" y="645318"/>
                </a:lnTo>
                <a:lnTo>
                  <a:pt x="626269" y="650081"/>
                </a:lnTo>
                <a:lnTo>
                  <a:pt x="583406" y="650081"/>
                </a:lnTo>
                <a:lnTo>
                  <a:pt x="547687" y="638175"/>
                </a:lnTo>
                <a:lnTo>
                  <a:pt x="495300" y="607218"/>
                </a:lnTo>
                <a:lnTo>
                  <a:pt x="438150" y="561975"/>
                </a:lnTo>
                <a:lnTo>
                  <a:pt x="378619" y="507206"/>
                </a:lnTo>
                <a:lnTo>
                  <a:pt x="290512" y="414337"/>
                </a:lnTo>
                <a:lnTo>
                  <a:pt x="245269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A6545ADB-C481-4226-A0E8-8611E83AB0FB}"/>
              </a:ext>
            </a:extLst>
          </p:cNvPr>
          <p:cNvSpPr/>
          <p:nvPr/>
        </p:nvSpPr>
        <p:spPr>
          <a:xfrm>
            <a:off x="2620963" y="2478088"/>
            <a:ext cx="1722437" cy="695325"/>
          </a:xfrm>
          <a:custGeom>
            <a:avLst/>
            <a:gdLst>
              <a:gd name="connsiteX0" fmla="*/ 1121569 w 1721644"/>
              <a:gd name="connsiteY0" fmla="*/ 292894 h 695325"/>
              <a:gd name="connsiteX1" fmla="*/ 1023938 w 1721644"/>
              <a:gd name="connsiteY1" fmla="*/ 330994 h 695325"/>
              <a:gd name="connsiteX2" fmla="*/ 916782 w 1721644"/>
              <a:gd name="connsiteY2" fmla="*/ 376238 h 695325"/>
              <a:gd name="connsiteX3" fmla="*/ 790575 w 1721644"/>
              <a:gd name="connsiteY3" fmla="*/ 438150 h 695325"/>
              <a:gd name="connsiteX4" fmla="*/ 692944 w 1721644"/>
              <a:gd name="connsiteY4" fmla="*/ 488157 h 695325"/>
              <a:gd name="connsiteX5" fmla="*/ 609600 w 1721644"/>
              <a:gd name="connsiteY5" fmla="*/ 533400 h 695325"/>
              <a:gd name="connsiteX6" fmla="*/ 492919 w 1721644"/>
              <a:gd name="connsiteY6" fmla="*/ 597694 h 695325"/>
              <a:gd name="connsiteX7" fmla="*/ 409575 w 1721644"/>
              <a:gd name="connsiteY7" fmla="*/ 645319 h 695325"/>
              <a:gd name="connsiteX8" fmla="*/ 357188 w 1721644"/>
              <a:gd name="connsiteY8" fmla="*/ 673894 h 695325"/>
              <a:gd name="connsiteX9" fmla="*/ 323850 w 1721644"/>
              <a:gd name="connsiteY9" fmla="*/ 688182 h 695325"/>
              <a:gd name="connsiteX10" fmla="*/ 297657 w 1721644"/>
              <a:gd name="connsiteY10" fmla="*/ 695325 h 695325"/>
              <a:gd name="connsiteX11" fmla="*/ 269082 w 1721644"/>
              <a:gd name="connsiteY11" fmla="*/ 692944 h 695325"/>
              <a:gd name="connsiteX12" fmla="*/ 240507 w 1721644"/>
              <a:gd name="connsiteY12" fmla="*/ 685800 h 695325"/>
              <a:gd name="connsiteX13" fmla="*/ 216694 w 1721644"/>
              <a:gd name="connsiteY13" fmla="*/ 673894 h 695325"/>
              <a:gd name="connsiteX14" fmla="*/ 188119 w 1721644"/>
              <a:gd name="connsiteY14" fmla="*/ 645319 h 695325"/>
              <a:gd name="connsiteX15" fmla="*/ 133350 w 1721644"/>
              <a:gd name="connsiteY15" fmla="*/ 585788 h 695325"/>
              <a:gd name="connsiteX16" fmla="*/ 90488 w 1721644"/>
              <a:gd name="connsiteY16" fmla="*/ 528638 h 695325"/>
              <a:gd name="connsiteX17" fmla="*/ 54769 w 1721644"/>
              <a:gd name="connsiteY17" fmla="*/ 473869 h 695325"/>
              <a:gd name="connsiteX18" fmla="*/ 21432 w 1721644"/>
              <a:gd name="connsiteY18" fmla="*/ 409575 h 695325"/>
              <a:gd name="connsiteX19" fmla="*/ 9525 w 1721644"/>
              <a:gd name="connsiteY19" fmla="*/ 371475 h 695325"/>
              <a:gd name="connsiteX20" fmla="*/ 2382 w 1721644"/>
              <a:gd name="connsiteY20" fmla="*/ 338138 h 695325"/>
              <a:gd name="connsiteX21" fmla="*/ 0 w 1721644"/>
              <a:gd name="connsiteY21" fmla="*/ 288132 h 695325"/>
              <a:gd name="connsiteX22" fmla="*/ 4763 w 1721644"/>
              <a:gd name="connsiteY22" fmla="*/ 264319 h 695325"/>
              <a:gd name="connsiteX23" fmla="*/ 11907 w 1721644"/>
              <a:gd name="connsiteY23" fmla="*/ 245269 h 695325"/>
              <a:gd name="connsiteX24" fmla="*/ 19050 w 1721644"/>
              <a:gd name="connsiteY24" fmla="*/ 242888 h 695325"/>
              <a:gd name="connsiteX25" fmla="*/ 35719 w 1721644"/>
              <a:gd name="connsiteY25" fmla="*/ 245269 h 695325"/>
              <a:gd name="connsiteX26" fmla="*/ 73819 w 1721644"/>
              <a:gd name="connsiteY26" fmla="*/ 283369 h 695325"/>
              <a:gd name="connsiteX27" fmla="*/ 116682 w 1721644"/>
              <a:gd name="connsiteY27" fmla="*/ 321469 h 695325"/>
              <a:gd name="connsiteX28" fmla="*/ 161925 w 1721644"/>
              <a:gd name="connsiteY28" fmla="*/ 350044 h 695325"/>
              <a:gd name="connsiteX29" fmla="*/ 188119 w 1721644"/>
              <a:gd name="connsiteY29" fmla="*/ 364332 h 695325"/>
              <a:gd name="connsiteX30" fmla="*/ 219075 w 1721644"/>
              <a:gd name="connsiteY30" fmla="*/ 376238 h 695325"/>
              <a:gd name="connsiteX31" fmla="*/ 250032 w 1721644"/>
              <a:gd name="connsiteY31" fmla="*/ 381000 h 695325"/>
              <a:gd name="connsiteX32" fmla="*/ 295275 w 1721644"/>
              <a:gd name="connsiteY32" fmla="*/ 381000 h 695325"/>
              <a:gd name="connsiteX33" fmla="*/ 354807 w 1721644"/>
              <a:gd name="connsiteY33" fmla="*/ 371475 h 695325"/>
              <a:gd name="connsiteX34" fmla="*/ 466725 w 1721644"/>
              <a:gd name="connsiteY34" fmla="*/ 345282 h 695325"/>
              <a:gd name="connsiteX35" fmla="*/ 623888 w 1721644"/>
              <a:gd name="connsiteY35" fmla="*/ 300038 h 695325"/>
              <a:gd name="connsiteX36" fmla="*/ 781050 w 1721644"/>
              <a:gd name="connsiteY36" fmla="*/ 252413 h 695325"/>
              <a:gd name="connsiteX37" fmla="*/ 947738 w 1721644"/>
              <a:gd name="connsiteY37" fmla="*/ 195263 h 695325"/>
              <a:gd name="connsiteX38" fmla="*/ 1109663 w 1721644"/>
              <a:gd name="connsiteY38" fmla="*/ 135732 h 695325"/>
              <a:gd name="connsiteX39" fmla="*/ 1223963 w 1721644"/>
              <a:gd name="connsiteY39" fmla="*/ 88107 h 695325"/>
              <a:gd name="connsiteX40" fmla="*/ 1290638 w 1721644"/>
              <a:gd name="connsiteY40" fmla="*/ 54769 h 695325"/>
              <a:gd name="connsiteX41" fmla="*/ 1340644 w 1721644"/>
              <a:gd name="connsiteY41" fmla="*/ 26194 h 695325"/>
              <a:gd name="connsiteX42" fmla="*/ 1378744 w 1721644"/>
              <a:gd name="connsiteY42" fmla="*/ 4763 h 695325"/>
              <a:gd name="connsiteX43" fmla="*/ 1397794 w 1721644"/>
              <a:gd name="connsiteY43" fmla="*/ 0 h 695325"/>
              <a:gd name="connsiteX44" fmla="*/ 1431132 w 1721644"/>
              <a:gd name="connsiteY44" fmla="*/ 2382 h 695325"/>
              <a:gd name="connsiteX45" fmla="*/ 1454944 w 1721644"/>
              <a:gd name="connsiteY45" fmla="*/ 11907 h 695325"/>
              <a:gd name="connsiteX46" fmla="*/ 1490663 w 1721644"/>
              <a:gd name="connsiteY46" fmla="*/ 33338 h 695325"/>
              <a:gd name="connsiteX47" fmla="*/ 1545432 w 1721644"/>
              <a:gd name="connsiteY47" fmla="*/ 80963 h 695325"/>
              <a:gd name="connsiteX48" fmla="*/ 1669257 w 1721644"/>
              <a:gd name="connsiteY48" fmla="*/ 202407 h 695325"/>
              <a:gd name="connsiteX49" fmla="*/ 1707357 w 1721644"/>
              <a:gd name="connsiteY49" fmla="*/ 240507 h 695325"/>
              <a:gd name="connsiteX50" fmla="*/ 1716882 w 1721644"/>
              <a:gd name="connsiteY50" fmla="*/ 254794 h 695325"/>
              <a:gd name="connsiteX51" fmla="*/ 1721644 w 1721644"/>
              <a:gd name="connsiteY51" fmla="*/ 278607 h 695325"/>
              <a:gd name="connsiteX52" fmla="*/ 1714500 w 1721644"/>
              <a:gd name="connsiteY52" fmla="*/ 302419 h 695325"/>
              <a:gd name="connsiteX53" fmla="*/ 1702594 w 1721644"/>
              <a:gd name="connsiteY53" fmla="*/ 321469 h 695325"/>
              <a:gd name="connsiteX54" fmla="*/ 1671638 w 1721644"/>
              <a:gd name="connsiteY54" fmla="*/ 335757 h 695325"/>
              <a:gd name="connsiteX55" fmla="*/ 1633538 w 1721644"/>
              <a:gd name="connsiteY55" fmla="*/ 357188 h 695325"/>
              <a:gd name="connsiteX56" fmla="*/ 1293019 w 1721644"/>
              <a:gd name="connsiteY56" fmla="*/ 247650 h 695325"/>
              <a:gd name="connsiteX57" fmla="*/ 1262063 w 1721644"/>
              <a:gd name="connsiteY57" fmla="*/ 247650 h 695325"/>
              <a:gd name="connsiteX58" fmla="*/ 1121569 w 1721644"/>
              <a:gd name="connsiteY58" fmla="*/ 292894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21644" h="695325">
                <a:moveTo>
                  <a:pt x="1121569" y="292894"/>
                </a:moveTo>
                <a:lnTo>
                  <a:pt x="1023938" y="330994"/>
                </a:lnTo>
                <a:lnTo>
                  <a:pt x="916782" y="376238"/>
                </a:lnTo>
                <a:lnTo>
                  <a:pt x="790575" y="438150"/>
                </a:lnTo>
                <a:lnTo>
                  <a:pt x="692944" y="488157"/>
                </a:lnTo>
                <a:lnTo>
                  <a:pt x="609600" y="533400"/>
                </a:lnTo>
                <a:lnTo>
                  <a:pt x="492919" y="597694"/>
                </a:lnTo>
                <a:lnTo>
                  <a:pt x="409575" y="645319"/>
                </a:lnTo>
                <a:lnTo>
                  <a:pt x="357188" y="673894"/>
                </a:lnTo>
                <a:lnTo>
                  <a:pt x="323850" y="688182"/>
                </a:lnTo>
                <a:lnTo>
                  <a:pt x="297657" y="695325"/>
                </a:lnTo>
                <a:lnTo>
                  <a:pt x="269082" y="692944"/>
                </a:lnTo>
                <a:lnTo>
                  <a:pt x="240507" y="685800"/>
                </a:lnTo>
                <a:lnTo>
                  <a:pt x="216694" y="673894"/>
                </a:lnTo>
                <a:lnTo>
                  <a:pt x="188119" y="645319"/>
                </a:lnTo>
                <a:lnTo>
                  <a:pt x="133350" y="585788"/>
                </a:lnTo>
                <a:lnTo>
                  <a:pt x="90488" y="528638"/>
                </a:lnTo>
                <a:lnTo>
                  <a:pt x="54769" y="473869"/>
                </a:lnTo>
                <a:lnTo>
                  <a:pt x="21432" y="409575"/>
                </a:lnTo>
                <a:lnTo>
                  <a:pt x="9525" y="371475"/>
                </a:lnTo>
                <a:lnTo>
                  <a:pt x="2382" y="338138"/>
                </a:lnTo>
                <a:lnTo>
                  <a:pt x="0" y="288132"/>
                </a:lnTo>
                <a:lnTo>
                  <a:pt x="4763" y="264319"/>
                </a:lnTo>
                <a:lnTo>
                  <a:pt x="11907" y="245269"/>
                </a:lnTo>
                <a:lnTo>
                  <a:pt x="19050" y="242888"/>
                </a:lnTo>
                <a:lnTo>
                  <a:pt x="35719" y="245269"/>
                </a:lnTo>
                <a:lnTo>
                  <a:pt x="73819" y="283369"/>
                </a:lnTo>
                <a:lnTo>
                  <a:pt x="116682" y="321469"/>
                </a:lnTo>
                <a:lnTo>
                  <a:pt x="161925" y="350044"/>
                </a:lnTo>
                <a:lnTo>
                  <a:pt x="188119" y="364332"/>
                </a:lnTo>
                <a:lnTo>
                  <a:pt x="219075" y="376238"/>
                </a:lnTo>
                <a:lnTo>
                  <a:pt x="250032" y="381000"/>
                </a:lnTo>
                <a:lnTo>
                  <a:pt x="295275" y="381000"/>
                </a:lnTo>
                <a:lnTo>
                  <a:pt x="354807" y="371475"/>
                </a:lnTo>
                <a:lnTo>
                  <a:pt x="466725" y="345282"/>
                </a:lnTo>
                <a:lnTo>
                  <a:pt x="623888" y="300038"/>
                </a:lnTo>
                <a:lnTo>
                  <a:pt x="781050" y="252413"/>
                </a:lnTo>
                <a:lnTo>
                  <a:pt x="947738" y="195263"/>
                </a:lnTo>
                <a:lnTo>
                  <a:pt x="1109663" y="135732"/>
                </a:lnTo>
                <a:lnTo>
                  <a:pt x="1223963" y="88107"/>
                </a:lnTo>
                <a:lnTo>
                  <a:pt x="1290638" y="54769"/>
                </a:lnTo>
                <a:lnTo>
                  <a:pt x="1340644" y="26194"/>
                </a:lnTo>
                <a:lnTo>
                  <a:pt x="1378744" y="4763"/>
                </a:lnTo>
                <a:lnTo>
                  <a:pt x="1397794" y="0"/>
                </a:lnTo>
                <a:lnTo>
                  <a:pt x="1431132" y="2382"/>
                </a:lnTo>
                <a:lnTo>
                  <a:pt x="1454944" y="11907"/>
                </a:lnTo>
                <a:lnTo>
                  <a:pt x="1490663" y="33338"/>
                </a:lnTo>
                <a:lnTo>
                  <a:pt x="1545432" y="80963"/>
                </a:lnTo>
                <a:lnTo>
                  <a:pt x="1669257" y="202407"/>
                </a:lnTo>
                <a:lnTo>
                  <a:pt x="1707357" y="240507"/>
                </a:lnTo>
                <a:lnTo>
                  <a:pt x="1716882" y="254794"/>
                </a:lnTo>
                <a:lnTo>
                  <a:pt x="1721644" y="278607"/>
                </a:lnTo>
                <a:lnTo>
                  <a:pt x="1714500" y="302419"/>
                </a:lnTo>
                <a:lnTo>
                  <a:pt x="1702594" y="321469"/>
                </a:lnTo>
                <a:lnTo>
                  <a:pt x="1671638" y="335757"/>
                </a:lnTo>
                <a:lnTo>
                  <a:pt x="1633538" y="357188"/>
                </a:lnTo>
                <a:lnTo>
                  <a:pt x="1293019" y="247650"/>
                </a:lnTo>
                <a:lnTo>
                  <a:pt x="1262063" y="247650"/>
                </a:lnTo>
                <a:lnTo>
                  <a:pt x="1121569" y="292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F94DA2D-B44F-429A-B2DA-ABA785C52D79}"/>
              </a:ext>
            </a:extLst>
          </p:cNvPr>
          <p:cNvSpPr/>
          <p:nvPr/>
        </p:nvSpPr>
        <p:spPr>
          <a:xfrm>
            <a:off x="4633913" y="1825625"/>
            <a:ext cx="468312" cy="2633663"/>
          </a:xfrm>
          <a:custGeom>
            <a:avLst/>
            <a:gdLst>
              <a:gd name="connsiteX0" fmla="*/ 220951 w 469097"/>
              <a:gd name="connsiteY0" fmla="*/ 1040172 h 2634424"/>
              <a:gd name="connsiteX1" fmla="*/ 220951 w 469097"/>
              <a:gd name="connsiteY1" fmla="*/ 788627 h 2634424"/>
              <a:gd name="connsiteX2" fmla="*/ 220951 w 469097"/>
              <a:gd name="connsiteY2" fmla="*/ 635661 h 2634424"/>
              <a:gd name="connsiteX3" fmla="*/ 217552 w 469097"/>
              <a:gd name="connsiteY3" fmla="*/ 516687 h 2634424"/>
              <a:gd name="connsiteX4" fmla="*/ 207354 w 469097"/>
              <a:gd name="connsiteY4" fmla="*/ 421508 h 2634424"/>
              <a:gd name="connsiteX5" fmla="*/ 193757 w 469097"/>
              <a:gd name="connsiteY5" fmla="*/ 343325 h 2634424"/>
              <a:gd name="connsiteX6" fmla="*/ 180160 w 469097"/>
              <a:gd name="connsiteY6" fmla="*/ 295735 h 2634424"/>
              <a:gd name="connsiteX7" fmla="*/ 156365 w 469097"/>
              <a:gd name="connsiteY7" fmla="*/ 244746 h 2634424"/>
              <a:gd name="connsiteX8" fmla="*/ 122373 w 469097"/>
              <a:gd name="connsiteY8" fmla="*/ 183560 h 2634424"/>
              <a:gd name="connsiteX9" fmla="*/ 81582 w 469097"/>
              <a:gd name="connsiteY9" fmla="*/ 132571 h 2634424"/>
              <a:gd name="connsiteX10" fmla="*/ 40791 w 469097"/>
              <a:gd name="connsiteY10" fmla="*/ 84981 h 2634424"/>
              <a:gd name="connsiteX11" fmla="*/ 16996 w 469097"/>
              <a:gd name="connsiteY11" fmla="*/ 57787 h 2634424"/>
              <a:gd name="connsiteX12" fmla="*/ 0 w 469097"/>
              <a:gd name="connsiteY12" fmla="*/ 33992 h 2634424"/>
              <a:gd name="connsiteX13" fmla="*/ 0 w 469097"/>
              <a:gd name="connsiteY13" fmla="*/ 16996 h 2634424"/>
              <a:gd name="connsiteX14" fmla="*/ 6798 w 469097"/>
              <a:gd name="connsiteY14" fmla="*/ 3399 h 2634424"/>
              <a:gd name="connsiteX15" fmla="*/ 30593 w 469097"/>
              <a:gd name="connsiteY15" fmla="*/ 0 h 2634424"/>
              <a:gd name="connsiteX16" fmla="*/ 71384 w 469097"/>
              <a:gd name="connsiteY16" fmla="*/ 6798 h 2634424"/>
              <a:gd name="connsiteX17" fmla="*/ 186959 w 469097"/>
              <a:gd name="connsiteY17" fmla="*/ 40791 h 2634424"/>
              <a:gd name="connsiteX18" fmla="*/ 333127 w 469097"/>
              <a:gd name="connsiteY18" fmla="*/ 88380 h 2634424"/>
              <a:gd name="connsiteX19" fmla="*/ 465698 w 469097"/>
              <a:gd name="connsiteY19" fmla="*/ 258343 h 2634424"/>
              <a:gd name="connsiteX20" fmla="*/ 469097 w 469097"/>
              <a:gd name="connsiteY20" fmla="*/ 472496 h 2634424"/>
              <a:gd name="connsiteX21" fmla="*/ 469097 w 469097"/>
              <a:gd name="connsiteY21" fmla="*/ 836217 h 2634424"/>
              <a:gd name="connsiteX22" fmla="*/ 469097 w 469097"/>
              <a:gd name="connsiteY22" fmla="*/ 1281519 h 2634424"/>
              <a:gd name="connsiteX23" fmla="*/ 469097 w 469097"/>
              <a:gd name="connsiteY23" fmla="*/ 1546661 h 2634424"/>
              <a:gd name="connsiteX24" fmla="*/ 469097 w 469097"/>
              <a:gd name="connsiteY24" fmla="*/ 1737020 h 2634424"/>
              <a:gd name="connsiteX25" fmla="*/ 455500 w 469097"/>
              <a:gd name="connsiteY25" fmla="*/ 2046352 h 2634424"/>
              <a:gd name="connsiteX26" fmla="*/ 445302 w 469097"/>
              <a:gd name="connsiteY26" fmla="*/ 2321692 h 2634424"/>
              <a:gd name="connsiteX27" fmla="*/ 407910 w 469097"/>
              <a:gd name="connsiteY27" fmla="*/ 2542644 h 2634424"/>
              <a:gd name="connsiteX28" fmla="*/ 390914 w 469097"/>
              <a:gd name="connsiteY28" fmla="*/ 2580035 h 2634424"/>
              <a:gd name="connsiteX29" fmla="*/ 367119 w 469097"/>
              <a:gd name="connsiteY29" fmla="*/ 2610629 h 2634424"/>
              <a:gd name="connsiteX30" fmla="*/ 346724 w 469097"/>
              <a:gd name="connsiteY30" fmla="*/ 2624226 h 2634424"/>
              <a:gd name="connsiteX31" fmla="*/ 329727 w 469097"/>
              <a:gd name="connsiteY31" fmla="*/ 2631024 h 2634424"/>
              <a:gd name="connsiteX32" fmla="*/ 312731 w 469097"/>
              <a:gd name="connsiteY32" fmla="*/ 2634424 h 2634424"/>
              <a:gd name="connsiteX33" fmla="*/ 288936 w 469097"/>
              <a:gd name="connsiteY33" fmla="*/ 2624226 h 2634424"/>
              <a:gd name="connsiteX34" fmla="*/ 265142 w 469097"/>
              <a:gd name="connsiteY34" fmla="*/ 2607229 h 2634424"/>
              <a:gd name="connsiteX35" fmla="*/ 241347 w 469097"/>
              <a:gd name="connsiteY35" fmla="*/ 2563039 h 2634424"/>
              <a:gd name="connsiteX36" fmla="*/ 214153 w 469097"/>
              <a:gd name="connsiteY36" fmla="*/ 2488256 h 2634424"/>
              <a:gd name="connsiteX37" fmla="*/ 197156 w 469097"/>
              <a:gd name="connsiteY37" fmla="*/ 2413472 h 2634424"/>
              <a:gd name="connsiteX38" fmla="*/ 176761 w 469097"/>
              <a:gd name="connsiteY38" fmla="*/ 2304696 h 2634424"/>
              <a:gd name="connsiteX39" fmla="*/ 183559 w 469097"/>
              <a:gd name="connsiteY39" fmla="*/ 2236711 h 2634424"/>
              <a:gd name="connsiteX40" fmla="*/ 200556 w 469097"/>
              <a:gd name="connsiteY40" fmla="*/ 2100740 h 2634424"/>
              <a:gd name="connsiteX41" fmla="*/ 210754 w 469097"/>
              <a:gd name="connsiteY41" fmla="*/ 1957971 h 2634424"/>
              <a:gd name="connsiteX42" fmla="*/ 217552 w 469097"/>
              <a:gd name="connsiteY42" fmla="*/ 1825400 h 2634424"/>
              <a:gd name="connsiteX43" fmla="*/ 220951 w 469097"/>
              <a:gd name="connsiteY43" fmla="*/ 1689430 h 2634424"/>
              <a:gd name="connsiteX44" fmla="*/ 220951 w 469097"/>
              <a:gd name="connsiteY44" fmla="*/ 1509270 h 2634424"/>
              <a:gd name="connsiteX45" fmla="*/ 220951 w 469097"/>
              <a:gd name="connsiteY45" fmla="*/ 1040172 h 2634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69097" h="2634424">
                <a:moveTo>
                  <a:pt x="220951" y="1040172"/>
                </a:moveTo>
                <a:lnTo>
                  <a:pt x="220951" y="788627"/>
                </a:lnTo>
                <a:lnTo>
                  <a:pt x="220951" y="635661"/>
                </a:lnTo>
                <a:lnTo>
                  <a:pt x="217552" y="516687"/>
                </a:lnTo>
                <a:lnTo>
                  <a:pt x="207354" y="421508"/>
                </a:lnTo>
                <a:lnTo>
                  <a:pt x="193757" y="343325"/>
                </a:lnTo>
                <a:lnTo>
                  <a:pt x="180160" y="295735"/>
                </a:lnTo>
                <a:lnTo>
                  <a:pt x="156365" y="244746"/>
                </a:lnTo>
                <a:lnTo>
                  <a:pt x="122373" y="183560"/>
                </a:lnTo>
                <a:lnTo>
                  <a:pt x="81582" y="132571"/>
                </a:lnTo>
                <a:lnTo>
                  <a:pt x="40791" y="84981"/>
                </a:lnTo>
                <a:lnTo>
                  <a:pt x="16996" y="57787"/>
                </a:lnTo>
                <a:lnTo>
                  <a:pt x="0" y="33992"/>
                </a:lnTo>
                <a:lnTo>
                  <a:pt x="0" y="16996"/>
                </a:lnTo>
                <a:lnTo>
                  <a:pt x="6798" y="3399"/>
                </a:lnTo>
                <a:lnTo>
                  <a:pt x="30593" y="0"/>
                </a:lnTo>
                <a:lnTo>
                  <a:pt x="71384" y="6798"/>
                </a:lnTo>
                <a:lnTo>
                  <a:pt x="186959" y="40791"/>
                </a:lnTo>
                <a:lnTo>
                  <a:pt x="333127" y="88380"/>
                </a:lnTo>
                <a:lnTo>
                  <a:pt x="465698" y="258343"/>
                </a:lnTo>
                <a:lnTo>
                  <a:pt x="469097" y="472496"/>
                </a:lnTo>
                <a:lnTo>
                  <a:pt x="469097" y="836217"/>
                </a:lnTo>
                <a:lnTo>
                  <a:pt x="469097" y="1281519"/>
                </a:lnTo>
                <a:lnTo>
                  <a:pt x="469097" y="1546661"/>
                </a:lnTo>
                <a:lnTo>
                  <a:pt x="469097" y="1737020"/>
                </a:lnTo>
                <a:lnTo>
                  <a:pt x="455500" y="2046352"/>
                </a:lnTo>
                <a:lnTo>
                  <a:pt x="445302" y="2321692"/>
                </a:lnTo>
                <a:lnTo>
                  <a:pt x="407910" y="2542644"/>
                </a:lnTo>
                <a:lnTo>
                  <a:pt x="390914" y="2580035"/>
                </a:lnTo>
                <a:lnTo>
                  <a:pt x="367119" y="2610629"/>
                </a:lnTo>
                <a:lnTo>
                  <a:pt x="346724" y="2624226"/>
                </a:lnTo>
                <a:lnTo>
                  <a:pt x="329727" y="2631024"/>
                </a:lnTo>
                <a:lnTo>
                  <a:pt x="312731" y="2634424"/>
                </a:lnTo>
                <a:lnTo>
                  <a:pt x="288936" y="2624226"/>
                </a:lnTo>
                <a:lnTo>
                  <a:pt x="265142" y="2607229"/>
                </a:lnTo>
                <a:lnTo>
                  <a:pt x="241347" y="2563039"/>
                </a:lnTo>
                <a:lnTo>
                  <a:pt x="214153" y="2488256"/>
                </a:lnTo>
                <a:lnTo>
                  <a:pt x="197156" y="2413472"/>
                </a:lnTo>
                <a:lnTo>
                  <a:pt x="176761" y="2304696"/>
                </a:lnTo>
                <a:lnTo>
                  <a:pt x="183559" y="2236711"/>
                </a:lnTo>
                <a:lnTo>
                  <a:pt x="200556" y="2100740"/>
                </a:lnTo>
                <a:lnTo>
                  <a:pt x="210754" y="1957971"/>
                </a:lnTo>
                <a:lnTo>
                  <a:pt x="217552" y="1825400"/>
                </a:lnTo>
                <a:lnTo>
                  <a:pt x="220951" y="1689430"/>
                </a:lnTo>
                <a:lnTo>
                  <a:pt x="220951" y="1509270"/>
                </a:lnTo>
                <a:lnTo>
                  <a:pt x="220951" y="10401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A6CAB952-AC63-4367-8994-8809FC9E7758}"/>
              </a:ext>
            </a:extLst>
          </p:cNvPr>
          <p:cNvSpPr/>
          <p:nvPr/>
        </p:nvSpPr>
        <p:spPr>
          <a:xfrm>
            <a:off x="2570163" y="2673350"/>
            <a:ext cx="1744662" cy="1882775"/>
          </a:xfrm>
          <a:custGeom>
            <a:avLst/>
            <a:gdLst>
              <a:gd name="connsiteX0" fmla="*/ 1262130 w 1743800"/>
              <a:gd name="connsiteY0" fmla="*/ 247274 h 1882891"/>
              <a:gd name="connsiteX1" fmla="*/ 1313645 w 1743800"/>
              <a:gd name="connsiteY1" fmla="*/ 151971 h 1882891"/>
              <a:gd name="connsiteX2" fmla="*/ 1339403 w 1743800"/>
              <a:gd name="connsiteY2" fmla="*/ 108183 h 1882891"/>
              <a:gd name="connsiteX3" fmla="*/ 1347130 w 1743800"/>
              <a:gd name="connsiteY3" fmla="*/ 87576 h 1882891"/>
              <a:gd name="connsiteX4" fmla="*/ 1349706 w 1743800"/>
              <a:gd name="connsiteY4" fmla="*/ 72122 h 1882891"/>
              <a:gd name="connsiteX5" fmla="*/ 1349706 w 1743800"/>
              <a:gd name="connsiteY5" fmla="*/ 54091 h 1882891"/>
              <a:gd name="connsiteX6" fmla="*/ 1341979 w 1743800"/>
              <a:gd name="connsiteY6" fmla="*/ 0 h 1882891"/>
              <a:gd name="connsiteX7" fmla="*/ 1743800 w 1743800"/>
              <a:gd name="connsiteY7" fmla="*/ 126213 h 1882891"/>
              <a:gd name="connsiteX8" fmla="*/ 1712890 w 1743800"/>
              <a:gd name="connsiteY8" fmla="*/ 141668 h 1882891"/>
              <a:gd name="connsiteX9" fmla="*/ 1679405 w 1743800"/>
              <a:gd name="connsiteY9" fmla="*/ 164850 h 1882891"/>
              <a:gd name="connsiteX10" fmla="*/ 1648496 w 1743800"/>
              <a:gd name="connsiteY10" fmla="*/ 188032 h 1882891"/>
              <a:gd name="connsiteX11" fmla="*/ 1615011 w 1743800"/>
              <a:gd name="connsiteY11" fmla="*/ 218941 h 1882891"/>
              <a:gd name="connsiteX12" fmla="*/ 1555768 w 1743800"/>
              <a:gd name="connsiteY12" fmla="*/ 309093 h 1882891"/>
              <a:gd name="connsiteX13" fmla="*/ 1455313 w 1743800"/>
              <a:gd name="connsiteY13" fmla="*/ 461064 h 1882891"/>
              <a:gd name="connsiteX14" fmla="*/ 1300766 w 1743800"/>
              <a:gd name="connsiteY14" fmla="*/ 674853 h 1882891"/>
              <a:gd name="connsiteX15" fmla="*/ 1146220 w 1743800"/>
              <a:gd name="connsiteY15" fmla="*/ 880915 h 1882891"/>
              <a:gd name="connsiteX16" fmla="*/ 1089553 w 1743800"/>
              <a:gd name="connsiteY16" fmla="*/ 953037 h 1882891"/>
              <a:gd name="connsiteX17" fmla="*/ 855157 w 1743800"/>
              <a:gd name="connsiteY17" fmla="*/ 1233796 h 1882891"/>
              <a:gd name="connsiteX18" fmla="*/ 703187 w 1743800"/>
              <a:gd name="connsiteY18" fmla="*/ 1385767 h 1882891"/>
              <a:gd name="connsiteX19" fmla="*/ 504852 w 1743800"/>
              <a:gd name="connsiteY19" fmla="*/ 1558344 h 1882891"/>
              <a:gd name="connsiteX20" fmla="*/ 360609 w 1743800"/>
              <a:gd name="connsiteY20" fmla="*/ 1674254 h 1882891"/>
              <a:gd name="connsiteX21" fmla="*/ 221517 w 1743800"/>
              <a:gd name="connsiteY21" fmla="*/ 1774709 h 1882891"/>
              <a:gd name="connsiteX22" fmla="*/ 115910 w 1743800"/>
              <a:gd name="connsiteY22" fmla="*/ 1846831 h 1882891"/>
              <a:gd name="connsiteX23" fmla="*/ 82425 w 1743800"/>
              <a:gd name="connsiteY23" fmla="*/ 1867437 h 1882891"/>
              <a:gd name="connsiteX24" fmla="*/ 46364 w 1743800"/>
              <a:gd name="connsiteY24" fmla="*/ 1882891 h 1882891"/>
              <a:gd name="connsiteX25" fmla="*/ 15455 w 1743800"/>
              <a:gd name="connsiteY25" fmla="*/ 1882891 h 1882891"/>
              <a:gd name="connsiteX26" fmla="*/ 5152 w 1743800"/>
              <a:gd name="connsiteY26" fmla="*/ 1880316 h 1882891"/>
              <a:gd name="connsiteX27" fmla="*/ 0 w 1743800"/>
              <a:gd name="connsiteY27" fmla="*/ 1872588 h 1882891"/>
              <a:gd name="connsiteX28" fmla="*/ 0 w 1743800"/>
              <a:gd name="connsiteY28" fmla="*/ 1857134 h 1882891"/>
              <a:gd name="connsiteX29" fmla="*/ 2576 w 1743800"/>
              <a:gd name="connsiteY29" fmla="*/ 1839103 h 1882891"/>
              <a:gd name="connsiteX30" fmla="*/ 12879 w 1743800"/>
              <a:gd name="connsiteY30" fmla="*/ 1821073 h 1882891"/>
              <a:gd name="connsiteX31" fmla="*/ 87576 w 1743800"/>
              <a:gd name="connsiteY31" fmla="*/ 1754103 h 1882891"/>
              <a:gd name="connsiteX32" fmla="*/ 211214 w 1743800"/>
              <a:gd name="connsiteY32" fmla="*/ 1633041 h 1882891"/>
              <a:gd name="connsiteX33" fmla="*/ 340002 w 1743800"/>
              <a:gd name="connsiteY33" fmla="*/ 1499101 h 1882891"/>
              <a:gd name="connsiteX34" fmla="*/ 455912 w 1743800"/>
              <a:gd name="connsiteY34" fmla="*/ 1372888 h 1882891"/>
              <a:gd name="connsiteX35" fmla="*/ 569246 w 1743800"/>
              <a:gd name="connsiteY35" fmla="*/ 1246675 h 1882891"/>
              <a:gd name="connsiteX36" fmla="*/ 698035 w 1743800"/>
              <a:gd name="connsiteY36" fmla="*/ 1086977 h 1882891"/>
              <a:gd name="connsiteX37" fmla="*/ 806218 w 1743800"/>
              <a:gd name="connsiteY37" fmla="*/ 945309 h 1882891"/>
              <a:gd name="connsiteX38" fmla="*/ 922127 w 1743800"/>
              <a:gd name="connsiteY38" fmla="*/ 785611 h 1882891"/>
              <a:gd name="connsiteX39" fmla="*/ 1048340 w 1743800"/>
              <a:gd name="connsiteY39" fmla="*/ 600156 h 1882891"/>
              <a:gd name="connsiteX40" fmla="*/ 1177129 w 1743800"/>
              <a:gd name="connsiteY40" fmla="*/ 394094 h 1882891"/>
              <a:gd name="connsiteX41" fmla="*/ 1262130 w 1743800"/>
              <a:gd name="connsiteY41" fmla="*/ 247274 h 1882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43800" h="1882891">
                <a:moveTo>
                  <a:pt x="1262130" y="247274"/>
                </a:moveTo>
                <a:lnTo>
                  <a:pt x="1313645" y="151971"/>
                </a:lnTo>
                <a:lnTo>
                  <a:pt x="1339403" y="108183"/>
                </a:lnTo>
                <a:lnTo>
                  <a:pt x="1347130" y="87576"/>
                </a:lnTo>
                <a:lnTo>
                  <a:pt x="1349706" y="72122"/>
                </a:lnTo>
                <a:lnTo>
                  <a:pt x="1349706" y="54091"/>
                </a:lnTo>
                <a:lnTo>
                  <a:pt x="1341979" y="0"/>
                </a:lnTo>
                <a:lnTo>
                  <a:pt x="1743800" y="126213"/>
                </a:lnTo>
                <a:lnTo>
                  <a:pt x="1712890" y="141668"/>
                </a:lnTo>
                <a:lnTo>
                  <a:pt x="1679405" y="164850"/>
                </a:lnTo>
                <a:lnTo>
                  <a:pt x="1648496" y="188032"/>
                </a:lnTo>
                <a:lnTo>
                  <a:pt x="1615011" y="218941"/>
                </a:lnTo>
                <a:lnTo>
                  <a:pt x="1555768" y="309093"/>
                </a:lnTo>
                <a:lnTo>
                  <a:pt x="1455313" y="461064"/>
                </a:lnTo>
                <a:lnTo>
                  <a:pt x="1300766" y="674853"/>
                </a:lnTo>
                <a:lnTo>
                  <a:pt x="1146220" y="880915"/>
                </a:lnTo>
                <a:lnTo>
                  <a:pt x="1089553" y="953037"/>
                </a:lnTo>
                <a:lnTo>
                  <a:pt x="855157" y="1233796"/>
                </a:lnTo>
                <a:lnTo>
                  <a:pt x="703187" y="1385767"/>
                </a:lnTo>
                <a:lnTo>
                  <a:pt x="504852" y="1558344"/>
                </a:lnTo>
                <a:lnTo>
                  <a:pt x="360609" y="1674254"/>
                </a:lnTo>
                <a:lnTo>
                  <a:pt x="221517" y="1774709"/>
                </a:lnTo>
                <a:lnTo>
                  <a:pt x="115910" y="1846831"/>
                </a:lnTo>
                <a:lnTo>
                  <a:pt x="82425" y="1867437"/>
                </a:lnTo>
                <a:lnTo>
                  <a:pt x="46364" y="1882891"/>
                </a:lnTo>
                <a:lnTo>
                  <a:pt x="15455" y="1882891"/>
                </a:lnTo>
                <a:lnTo>
                  <a:pt x="5152" y="1880316"/>
                </a:lnTo>
                <a:lnTo>
                  <a:pt x="0" y="1872588"/>
                </a:lnTo>
                <a:lnTo>
                  <a:pt x="0" y="1857134"/>
                </a:lnTo>
                <a:lnTo>
                  <a:pt x="2576" y="1839103"/>
                </a:lnTo>
                <a:lnTo>
                  <a:pt x="12879" y="1821073"/>
                </a:lnTo>
                <a:lnTo>
                  <a:pt x="87576" y="1754103"/>
                </a:lnTo>
                <a:lnTo>
                  <a:pt x="211214" y="1633041"/>
                </a:lnTo>
                <a:lnTo>
                  <a:pt x="340002" y="1499101"/>
                </a:lnTo>
                <a:lnTo>
                  <a:pt x="455912" y="1372888"/>
                </a:lnTo>
                <a:lnTo>
                  <a:pt x="569246" y="1246675"/>
                </a:lnTo>
                <a:lnTo>
                  <a:pt x="698035" y="1086977"/>
                </a:lnTo>
                <a:lnTo>
                  <a:pt x="806218" y="945309"/>
                </a:lnTo>
                <a:lnTo>
                  <a:pt x="922127" y="785611"/>
                </a:lnTo>
                <a:lnTo>
                  <a:pt x="1048340" y="600156"/>
                </a:lnTo>
                <a:lnTo>
                  <a:pt x="1177129" y="394094"/>
                </a:lnTo>
                <a:lnTo>
                  <a:pt x="1262130" y="24727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798343D6-812A-4E2E-9CAE-523C180098C0}"/>
              </a:ext>
            </a:extLst>
          </p:cNvPr>
          <p:cNvSpPr/>
          <p:nvPr/>
        </p:nvSpPr>
        <p:spPr>
          <a:xfrm>
            <a:off x="3381375" y="3633788"/>
            <a:ext cx="336550" cy="2274887"/>
          </a:xfrm>
          <a:custGeom>
            <a:avLst/>
            <a:gdLst>
              <a:gd name="connsiteX0" fmla="*/ 101269 w 336571"/>
              <a:gd name="connsiteY0" fmla="*/ 673141 h 2275575"/>
              <a:gd name="connsiteX1" fmla="*/ 107226 w 336571"/>
              <a:gd name="connsiteY1" fmla="*/ 467625 h 2275575"/>
              <a:gd name="connsiteX2" fmla="*/ 116162 w 336571"/>
              <a:gd name="connsiteY2" fmla="*/ 77441 h 2275575"/>
              <a:gd name="connsiteX3" fmla="*/ 220409 w 336571"/>
              <a:gd name="connsiteY3" fmla="*/ 0 h 2275575"/>
              <a:gd name="connsiteX4" fmla="*/ 288915 w 336571"/>
              <a:gd name="connsiteY4" fmla="*/ 77441 h 2275575"/>
              <a:gd name="connsiteX5" fmla="*/ 312743 w 336571"/>
              <a:gd name="connsiteY5" fmla="*/ 116162 h 2275575"/>
              <a:gd name="connsiteX6" fmla="*/ 330614 w 336571"/>
              <a:gd name="connsiteY6" fmla="*/ 160839 h 2275575"/>
              <a:gd name="connsiteX7" fmla="*/ 336571 w 336571"/>
              <a:gd name="connsiteY7" fmla="*/ 190624 h 2275575"/>
              <a:gd name="connsiteX8" fmla="*/ 330614 w 336571"/>
              <a:gd name="connsiteY8" fmla="*/ 294872 h 2275575"/>
              <a:gd name="connsiteX9" fmla="*/ 312743 w 336571"/>
              <a:gd name="connsiteY9" fmla="*/ 551023 h 2275575"/>
              <a:gd name="connsiteX10" fmla="*/ 297851 w 336571"/>
              <a:gd name="connsiteY10" fmla="*/ 854830 h 2275575"/>
              <a:gd name="connsiteX11" fmla="*/ 288915 w 336571"/>
              <a:gd name="connsiteY11" fmla="*/ 1182465 h 2275575"/>
              <a:gd name="connsiteX12" fmla="*/ 288915 w 336571"/>
              <a:gd name="connsiteY12" fmla="*/ 1584563 h 2275575"/>
              <a:gd name="connsiteX13" fmla="*/ 291894 w 336571"/>
              <a:gd name="connsiteY13" fmla="*/ 1843692 h 2275575"/>
              <a:gd name="connsiteX14" fmla="*/ 291894 w 336571"/>
              <a:gd name="connsiteY14" fmla="*/ 1924112 h 2275575"/>
              <a:gd name="connsiteX15" fmla="*/ 282958 w 336571"/>
              <a:gd name="connsiteY15" fmla="*/ 2028360 h 2275575"/>
              <a:gd name="connsiteX16" fmla="*/ 274022 w 336571"/>
              <a:gd name="connsiteY16" fmla="*/ 2117715 h 2275575"/>
              <a:gd name="connsiteX17" fmla="*/ 262108 w 336571"/>
              <a:gd name="connsiteY17" fmla="*/ 2168349 h 2275575"/>
              <a:gd name="connsiteX18" fmla="*/ 238280 w 336571"/>
              <a:gd name="connsiteY18" fmla="*/ 2213027 h 2275575"/>
              <a:gd name="connsiteX19" fmla="*/ 220409 w 336571"/>
              <a:gd name="connsiteY19" fmla="*/ 2236855 h 2275575"/>
              <a:gd name="connsiteX20" fmla="*/ 205517 w 336571"/>
              <a:gd name="connsiteY20" fmla="*/ 2251747 h 2275575"/>
              <a:gd name="connsiteX21" fmla="*/ 178710 w 336571"/>
              <a:gd name="connsiteY21" fmla="*/ 2266640 h 2275575"/>
              <a:gd name="connsiteX22" fmla="*/ 154882 w 336571"/>
              <a:gd name="connsiteY22" fmla="*/ 2275575 h 2275575"/>
              <a:gd name="connsiteX23" fmla="*/ 142968 w 336571"/>
              <a:gd name="connsiteY23" fmla="*/ 2275575 h 2275575"/>
              <a:gd name="connsiteX24" fmla="*/ 128076 w 336571"/>
              <a:gd name="connsiteY24" fmla="*/ 2269618 h 2275575"/>
              <a:gd name="connsiteX25" fmla="*/ 110205 w 336571"/>
              <a:gd name="connsiteY25" fmla="*/ 2257704 h 2275575"/>
              <a:gd name="connsiteX26" fmla="*/ 95312 w 336571"/>
              <a:gd name="connsiteY26" fmla="*/ 2233876 h 2275575"/>
              <a:gd name="connsiteX27" fmla="*/ 56592 w 336571"/>
              <a:gd name="connsiteY27" fmla="*/ 2078994 h 2275575"/>
              <a:gd name="connsiteX28" fmla="*/ 14893 w 336571"/>
              <a:gd name="connsiteY28" fmla="*/ 1867521 h 2275575"/>
              <a:gd name="connsiteX29" fmla="*/ 0 w 336571"/>
              <a:gd name="connsiteY29" fmla="*/ 1763273 h 2275575"/>
              <a:gd name="connsiteX30" fmla="*/ 8936 w 336571"/>
              <a:gd name="connsiteY30" fmla="*/ 1724552 h 2275575"/>
              <a:gd name="connsiteX31" fmla="*/ 23828 w 336571"/>
              <a:gd name="connsiteY31" fmla="*/ 1638176 h 2275575"/>
              <a:gd name="connsiteX32" fmla="*/ 41699 w 336571"/>
              <a:gd name="connsiteY32" fmla="*/ 1507122 h 2275575"/>
              <a:gd name="connsiteX33" fmla="*/ 56592 w 336571"/>
              <a:gd name="connsiteY33" fmla="*/ 1373089 h 2275575"/>
              <a:gd name="connsiteX34" fmla="*/ 71484 w 336571"/>
              <a:gd name="connsiteY34" fmla="*/ 1224164 h 2275575"/>
              <a:gd name="connsiteX35" fmla="*/ 80420 w 336571"/>
              <a:gd name="connsiteY35" fmla="*/ 1057368 h 2275575"/>
              <a:gd name="connsiteX36" fmla="*/ 101269 w 336571"/>
              <a:gd name="connsiteY36" fmla="*/ 673141 h 227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36571" h="2275575">
                <a:moveTo>
                  <a:pt x="101269" y="673141"/>
                </a:moveTo>
                <a:lnTo>
                  <a:pt x="107226" y="467625"/>
                </a:lnTo>
                <a:lnTo>
                  <a:pt x="116162" y="77441"/>
                </a:lnTo>
                <a:lnTo>
                  <a:pt x="220409" y="0"/>
                </a:lnTo>
                <a:lnTo>
                  <a:pt x="288915" y="77441"/>
                </a:lnTo>
                <a:lnTo>
                  <a:pt x="312743" y="116162"/>
                </a:lnTo>
                <a:lnTo>
                  <a:pt x="330614" y="160839"/>
                </a:lnTo>
                <a:lnTo>
                  <a:pt x="336571" y="190624"/>
                </a:lnTo>
                <a:lnTo>
                  <a:pt x="330614" y="294872"/>
                </a:lnTo>
                <a:lnTo>
                  <a:pt x="312743" y="551023"/>
                </a:lnTo>
                <a:lnTo>
                  <a:pt x="297851" y="854830"/>
                </a:lnTo>
                <a:lnTo>
                  <a:pt x="288915" y="1182465"/>
                </a:lnTo>
                <a:lnTo>
                  <a:pt x="288915" y="1584563"/>
                </a:lnTo>
                <a:lnTo>
                  <a:pt x="291894" y="1843692"/>
                </a:lnTo>
                <a:lnTo>
                  <a:pt x="291894" y="1924112"/>
                </a:lnTo>
                <a:lnTo>
                  <a:pt x="282958" y="2028360"/>
                </a:lnTo>
                <a:lnTo>
                  <a:pt x="274022" y="2117715"/>
                </a:lnTo>
                <a:lnTo>
                  <a:pt x="262108" y="2168349"/>
                </a:lnTo>
                <a:lnTo>
                  <a:pt x="238280" y="2213027"/>
                </a:lnTo>
                <a:lnTo>
                  <a:pt x="220409" y="2236855"/>
                </a:lnTo>
                <a:lnTo>
                  <a:pt x="205517" y="2251747"/>
                </a:lnTo>
                <a:lnTo>
                  <a:pt x="178710" y="2266640"/>
                </a:lnTo>
                <a:lnTo>
                  <a:pt x="154882" y="2275575"/>
                </a:lnTo>
                <a:lnTo>
                  <a:pt x="142968" y="2275575"/>
                </a:lnTo>
                <a:lnTo>
                  <a:pt x="128076" y="2269618"/>
                </a:lnTo>
                <a:lnTo>
                  <a:pt x="110205" y="2257704"/>
                </a:lnTo>
                <a:lnTo>
                  <a:pt x="95312" y="2233876"/>
                </a:lnTo>
                <a:lnTo>
                  <a:pt x="56592" y="2078994"/>
                </a:lnTo>
                <a:lnTo>
                  <a:pt x="14893" y="1867521"/>
                </a:lnTo>
                <a:lnTo>
                  <a:pt x="0" y="1763273"/>
                </a:lnTo>
                <a:lnTo>
                  <a:pt x="8936" y="1724552"/>
                </a:lnTo>
                <a:lnTo>
                  <a:pt x="23828" y="1638176"/>
                </a:lnTo>
                <a:lnTo>
                  <a:pt x="41699" y="1507122"/>
                </a:lnTo>
                <a:lnTo>
                  <a:pt x="56592" y="1373089"/>
                </a:lnTo>
                <a:lnTo>
                  <a:pt x="71484" y="1224164"/>
                </a:lnTo>
                <a:lnTo>
                  <a:pt x="80420" y="1057368"/>
                </a:lnTo>
                <a:lnTo>
                  <a:pt x="101269" y="67314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FCCE50BA-66E9-47B6-963C-B09704F74ACB}"/>
              </a:ext>
            </a:extLst>
          </p:cNvPr>
          <p:cNvSpPr/>
          <p:nvPr/>
        </p:nvSpPr>
        <p:spPr>
          <a:xfrm>
            <a:off x="3579813" y="3579813"/>
            <a:ext cx="752475" cy="749300"/>
          </a:xfrm>
          <a:custGeom>
            <a:avLst/>
            <a:gdLst>
              <a:gd name="connsiteX0" fmla="*/ 492919 w 752475"/>
              <a:gd name="connsiteY0" fmla="*/ 207169 h 750094"/>
              <a:gd name="connsiteX1" fmla="*/ 378619 w 752475"/>
              <a:gd name="connsiteY1" fmla="*/ 152400 h 750094"/>
              <a:gd name="connsiteX2" fmla="*/ 300037 w 752475"/>
              <a:gd name="connsiteY2" fmla="*/ 116681 h 750094"/>
              <a:gd name="connsiteX3" fmla="*/ 204787 w 752475"/>
              <a:gd name="connsiteY3" fmla="*/ 76200 h 750094"/>
              <a:gd name="connsiteX4" fmla="*/ 23812 w 752475"/>
              <a:gd name="connsiteY4" fmla="*/ 0 h 750094"/>
              <a:gd name="connsiteX5" fmla="*/ 0 w 752475"/>
              <a:gd name="connsiteY5" fmla="*/ 40481 h 750094"/>
              <a:gd name="connsiteX6" fmla="*/ 126206 w 752475"/>
              <a:gd name="connsiteY6" fmla="*/ 164306 h 750094"/>
              <a:gd name="connsiteX7" fmla="*/ 228600 w 752475"/>
              <a:gd name="connsiteY7" fmla="*/ 261937 h 750094"/>
              <a:gd name="connsiteX8" fmla="*/ 285750 w 752475"/>
              <a:gd name="connsiteY8" fmla="*/ 323850 h 750094"/>
              <a:gd name="connsiteX9" fmla="*/ 345281 w 752475"/>
              <a:gd name="connsiteY9" fmla="*/ 395287 h 750094"/>
              <a:gd name="connsiteX10" fmla="*/ 411956 w 752475"/>
              <a:gd name="connsiteY10" fmla="*/ 476250 h 750094"/>
              <a:gd name="connsiteX11" fmla="*/ 466725 w 752475"/>
              <a:gd name="connsiteY11" fmla="*/ 552450 h 750094"/>
              <a:gd name="connsiteX12" fmla="*/ 526256 w 752475"/>
              <a:gd name="connsiteY12" fmla="*/ 642937 h 750094"/>
              <a:gd name="connsiteX13" fmla="*/ 566737 w 752475"/>
              <a:gd name="connsiteY13" fmla="*/ 704850 h 750094"/>
              <a:gd name="connsiteX14" fmla="*/ 592931 w 752475"/>
              <a:gd name="connsiteY14" fmla="*/ 726281 h 750094"/>
              <a:gd name="connsiteX15" fmla="*/ 614362 w 752475"/>
              <a:gd name="connsiteY15" fmla="*/ 738187 h 750094"/>
              <a:gd name="connsiteX16" fmla="*/ 640556 w 752475"/>
              <a:gd name="connsiteY16" fmla="*/ 747712 h 750094"/>
              <a:gd name="connsiteX17" fmla="*/ 661987 w 752475"/>
              <a:gd name="connsiteY17" fmla="*/ 750094 h 750094"/>
              <a:gd name="connsiteX18" fmla="*/ 685800 w 752475"/>
              <a:gd name="connsiteY18" fmla="*/ 745331 h 750094"/>
              <a:gd name="connsiteX19" fmla="*/ 707231 w 752475"/>
              <a:gd name="connsiteY19" fmla="*/ 735806 h 750094"/>
              <a:gd name="connsiteX20" fmla="*/ 719137 w 752475"/>
              <a:gd name="connsiteY20" fmla="*/ 723900 h 750094"/>
              <a:gd name="connsiteX21" fmla="*/ 731044 w 752475"/>
              <a:gd name="connsiteY21" fmla="*/ 697706 h 750094"/>
              <a:gd name="connsiteX22" fmla="*/ 742950 w 752475"/>
              <a:gd name="connsiteY22" fmla="*/ 650081 h 750094"/>
              <a:gd name="connsiteX23" fmla="*/ 747712 w 752475"/>
              <a:gd name="connsiteY23" fmla="*/ 621506 h 750094"/>
              <a:gd name="connsiteX24" fmla="*/ 752475 w 752475"/>
              <a:gd name="connsiteY24" fmla="*/ 585787 h 750094"/>
              <a:gd name="connsiteX25" fmla="*/ 750094 w 752475"/>
              <a:gd name="connsiteY25" fmla="*/ 545306 h 750094"/>
              <a:gd name="connsiteX26" fmla="*/ 742950 w 752475"/>
              <a:gd name="connsiteY26" fmla="*/ 497681 h 750094"/>
              <a:gd name="connsiteX27" fmla="*/ 728662 w 752475"/>
              <a:gd name="connsiteY27" fmla="*/ 440531 h 750094"/>
              <a:gd name="connsiteX28" fmla="*/ 700087 w 752475"/>
              <a:gd name="connsiteY28" fmla="*/ 373856 h 750094"/>
              <a:gd name="connsiteX29" fmla="*/ 666750 w 752475"/>
              <a:gd name="connsiteY29" fmla="*/ 311944 h 750094"/>
              <a:gd name="connsiteX30" fmla="*/ 650081 w 752475"/>
              <a:gd name="connsiteY30" fmla="*/ 295275 h 750094"/>
              <a:gd name="connsiteX31" fmla="*/ 492919 w 752475"/>
              <a:gd name="connsiteY31" fmla="*/ 207169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52475" h="750094">
                <a:moveTo>
                  <a:pt x="492919" y="207169"/>
                </a:moveTo>
                <a:lnTo>
                  <a:pt x="378619" y="152400"/>
                </a:lnTo>
                <a:lnTo>
                  <a:pt x="300037" y="116681"/>
                </a:lnTo>
                <a:lnTo>
                  <a:pt x="204787" y="76200"/>
                </a:lnTo>
                <a:lnTo>
                  <a:pt x="23812" y="0"/>
                </a:lnTo>
                <a:lnTo>
                  <a:pt x="0" y="40481"/>
                </a:lnTo>
                <a:lnTo>
                  <a:pt x="126206" y="164306"/>
                </a:lnTo>
                <a:lnTo>
                  <a:pt x="228600" y="261937"/>
                </a:lnTo>
                <a:lnTo>
                  <a:pt x="285750" y="323850"/>
                </a:lnTo>
                <a:lnTo>
                  <a:pt x="345281" y="395287"/>
                </a:lnTo>
                <a:lnTo>
                  <a:pt x="411956" y="476250"/>
                </a:lnTo>
                <a:lnTo>
                  <a:pt x="466725" y="552450"/>
                </a:lnTo>
                <a:lnTo>
                  <a:pt x="526256" y="642937"/>
                </a:lnTo>
                <a:lnTo>
                  <a:pt x="566737" y="704850"/>
                </a:lnTo>
                <a:lnTo>
                  <a:pt x="592931" y="726281"/>
                </a:lnTo>
                <a:lnTo>
                  <a:pt x="614362" y="738187"/>
                </a:lnTo>
                <a:lnTo>
                  <a:pt x="640556" y="747712"/>
                </a:lnTo>
                <a:lnTo>
                  <a:pt x="661987" y="750094"/>
                </a:lnTo>
                <a:lnTo>
                  <a:pt x="685800" y="745331"/>
                </a:lnTo>
                <a:lnTo>
                  <a:pt x="707231" y="735806"/>
                </a:lnTo>
                <a:lnTo>
                  <a:pt x="719137" y="723900"/>
                </a:lnTo>
                <a:lnTo>
                  <a:pt x="731044" y="697706"/>
                </a:lnTo>
                <a:lnTo>
                  <a:pt x="742950" y="650081"/>
                </a:lnTo>
                <a:lnTo>
                  <a:pt x="747712" y="621506"/>
                </a:lnTo>
                <a:lnTo>
                  <a:pt x="752475" y="585787"/>
                </a:lnTo>
                <a:lnTo>
                  <a:pt x="750094" y="545306"/>
                </a:lnTo>
                <a:lnTo>
                  <a:pt x="742950" y="497681"/>
                </a:lnTo>
                <a:lnTo>
                  <a:pt x="728662" y="440531"/>
                </a:lnTo>
                <a:lnTo>
                  <a:pt x="700087" y="373856"/>
                </a:lnTo>
                <a:lnTo>
                  <a:pt x="666750" y="311944"/>
                </a:lnTo>
                <a:lnTo>
                  <a:pt x="650081" y="295275"/>
                </a:lnTo>
                <a:lnTo>
                  <a:pt x="492919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1F568281-A151-462D-85F6-2B870B946ABD}"/>
              </a:ext>
            </a:extLst>
          </p:cNvPr>
          <p:cNvSpPr/>
          <p:nvPr/>
        </p:nvSpPr>
        <p:spPr>
          <a:xfrm>
            <a:off x="4886325" y="1687513"/>
            <a:ext cx="1754188" cy="2697162"/>
          </a:xfrm>
          <a:custGeom>
            <a:avLst/>
            <a:gdLst>
              <a:gd name="connsiteX0" fmla="*/ 970888 w 1754659"/>
              <a:gd name="connsiteY0" fmla="*/ 91793 h 2697303"/>
              <a:gd name="connsiteX1" fmla="*/ 780241 w 1754659"/>
              <a:gd name="connsiteY1" fmla="*/ 123567 h 2697303"/>
              <a:gd name="connsiteX2" fmla="*/ 607246 w 1754659"/>
              <a:gd name="connsiteY2" fmla="*/ 151812 h 2697303"/>
              <a:gd name="connsiteX3" fmla="*/ 483678 w 1754659"/>
              <a:gd name="connsiteY3" fmla="*/ 169464 h 2697303"/>
              <a:gd name="connsiteX4" fmla="*/ 310684 w 1754659"/>
              <a:gd name="connsiteY4" fmla="*/ 194178 h 2697303"/>
              <a:gd name="connsiteX5" fmla="*/ 254196 w 1754659"/>
              <a:gd name="connsiteY5" fmla="*/ 201239 h 2697303"/>
              <a:gd name="connsiteX6" fmla="*/ 169464 w 1754659"/>
              <a:gd name="connsiteY6" fmla="*/ 211830 h 2697303"/>
              <a:gd name="connsiteX7" fmla="*/ 31774 w 1754659"/>
              <a:gd name="connsiteY7" fmla="*/ 229483 h 2697303"/>
              <a:gd name="connsiteX8" fmla="*/ 0 w 1754659"/>
              <a:gd name="connsiteY8" fmla="*/ 236544 h 2697303"/>
              <a:gd name="connsiteX9" fmla="*/ 134159 w 1754659"/>
              <a:gd name="connsiteY9" fmla="*/ 434252 h 2697303"/>
              <a:gd name="connsiteX10" fmla="*/ 303623 w 1754659"/>
              <a:gd name="connsiteY10" fmla="*/ 406008 h 2697303"/>
              <a:gd name="connsiteX11" fmla="*/ 416599 w 1754659"/>
              <a:gd name="connsiteY11" fmla="*/ 384825 h 2697303"/>
              <a:gd name="connsiteX12" fmla="*/ 540166 w 1754659"/>
              <a:gd name="connsiteY12" fmla="*/ 360111 h 2697303"/>
              <a:gd name="connsiteX13" fmla="*/ 727283 w 1754659"/>
              <a:gd name="connsiteY13" fmla="*/ 324806 h 2697303"/>
              <a:gd name="connsiteX14" fmla="*/ 921461 w 1754659"/>
              <a:gd name="connsiteY14" fmla="*/ 289501 h 2697303"/>
              <a:gd name="connsiteX15" fmla="*/ 1013254 w 1754659"/>
              <a:gd name="connsiteY15" fmla="*/ 271849 h 2697303"/>
              <a:gd name="connsiteX16" fmla="*/ 1105047 w 1754659"/>
              <a:gd name="connsiteY16" fmla="*/ 257727 h 2697303"/>
              <a:gd name="connsiteX17" fmla="*/ 1186248 w 1754659"/>
              <a:gd name="connsiteY17" fmla="*/ 250666 h 2697303"/>
              <a:gd name="connsiteX18" fmla="*/ 1249797 w 1754659"/>
              <a:gd name="connsiteY18" fmla="*/ 247135 h 2697303"/>
              <a:gd name="connsiteX19" fmla="*/ 1313346 w 1754659"/>
              <a:gd name="connsiteY19" fmla="*/ 257727 h 2697303"/>
              <a:gd name="connsiteX20" fmla="*/ 1338060 w 1754659"/>
              <a:gd name="connsiteY20" fmla="*/ 271849 h 2697303"/>
              <a:gd name="connsiteX21" fmla="*/ 1355712 w 1754659"/>
              <a:gd name="connsiteY21" fmla="*/ 293032 h 2697303"/>
              <a:gd name="connsiteX22" fmla="*/ 1376895 w 1754659"/>
              <a:gd name="connsiteY22" fmla="*/ 353050 h 2697303"/>
              <a:gd name="connsiteX23" fmla="*/ 1383956 w 1754659"/>
              <a:gd name="connsiteY23" fmla="*/ 458965 h 2697303"/>
              <a:gd name="connsiteX24" fmla="*/ 1394548 w 1754659"/>
              <a:gd name="connsiteY24" fmla="*/ 681387 h 2697303"/>
              <a:gd name="connsiteX25" fmla="*/ 1401609 w 1754659"/>
              <a:gd name="connsiteY25" fmla="*/ 804954 h 2697303"/>
              <a:gd name="connsiteX26" fmla="*/ 1398078 w 1754659"/>
              <a:gd name="connsiteY26" fmla="*/ 1041498 h 2697303"/>
              <a:gd name="connsiteX27" fmla="*/ 1401609 w 1754659"/>
              <a:gd name="connsiteY27" fmla="*/ 1578134 h 2697303"/>
              <a:gd name="connsiteX28" fmla="*/ 1394548 w 1754659"/>
              <a:gd name="connsiteY28" fmla="*/ 1825269 h 2697303"/>
              <a:gd name="connsiteX29" fmla="*/ 1383956 w 1754659"/>
              <a:gd name="connsiteY29" fmla="*/ 2125362 h 2697303"/>
              <a:gd name="connsiteX30" fmla="*/ 1376895 w 1754659"/>
              <a:gd name="connsiteY30" fmla="*/ 2330131 h 2697303"/>
              <a:gd name="connsiteX31" fmla="*/ 1383956 w 1754659"/>
              <a:gd name="connsiteY31" fmla="*/ 2481943 h 2697303"/>
              <a:gd name="connsiteX32" fmla="*/ 1398078 w 1754659"/>
              <a:gd name="connsiteY32" fmla="*/ 2538431 h 2697303"/>
              <a:gd name="connsiteX33" fmla="*/ 1422792 w 1754659"/>
              <a:gd name="connsiteY33" fmla="*/ 2598449 h 2697303"/>
              <a:gd name="connsiteX34" fmla="*/ 1451036 w 1754659"/>
              <a:gd name="connsiteY34" fmla="*/ 2647876 h 2697303"/>
              <a:gd name="connsiteX35" fmla="*/ 1486341 w 1754659"/>
              <a:gd name="connsiteY35" fmla="*/ 2683181 h 2697303"/>
              <a:gd name="connsiteX36" fmla="*/ 1511054 w 1754659"/>
              <a:gd name="connsiteY36" fmla="*/ 2693773 h 2697303"/>
              <a:gd name="connsiteX37" fmla="*/ 1535768 w 1754659"/>
              <a:gd name="connsiteY37" fmla="*/ 2697303 h 2697303"/>
              <a:gd name="connsiteX38" fmla="*/ 1553421 w 1754659"/>
              <a:gd name="connsiteY38" fmla="*/ 2693773 h 2697303"/>
              <a:gd name="connsiteX39" fmla="*/ 1571073 w 1754659"/>
              <a:gd name="connsiteY39" fmla="*/ 2683181 h 2697303"/>
              <a:gd name="connsiteX40" fmla="*/ 1588726 w 1754659"/>
              <a:gd name="connsiteY40" fmla="*/ 2658468 h 2697303"/>
              <a:gd name="connsiteX41" fmla="*/ 1613439 w 1754659"/>
              <a:gd name="connsiteY41" fmla="*/ 2601980 h 2697303"/>
              <a:gd name="connsiteX42" fmla="*/ 1631092 w 1754659"/>
              <a:gd name="connsiteY42" fmla="*/ 2538431 h 2697303"/>
              <a:gd name="connsiteX43" fmla="*/ 1645214 w 1754659"/>
              <a:gd name="connsiteY43" fmla="*/ 2481943 h 2697303"/>
              <a:gd name="connsiteX44" fmla="*/ 1662866 w 1754659"/>
              <a:gd name="connsiteY44" fmla="*/ 2390150 h 2697303"/>
              <a:gd name="connsiteX45" fmla="*/ 1669927 w 1754659"/>
              <a:gd name="connsiteY45" fmla="*/ 2337192 h 2697303"/>
              <a:gd name="connsiteX46" fmla="*/ 1669927 w 1754659"/>
              <a:gd name="connsiteY46" fmla="*/ 2167728 h 2697303"/>
              <a:gd name="connsiteX47" fmla="*/ 1673458 w 1754659"/>
              <a:gd name="connsiteY47" fmla="*/ 1952367 h 2697303"/>
              <a:gd name="connsiteX48" fmla="*/ 1676988 w 1754659"/>
              <a:gd name="connsiteY48" fmla="*/ 1648744 h 2697303"/>
              <a:gd name="connsiteX49" fmla="*/ 1676988 w 1754659"/>
              <a:gd name="connsiteY49" fmla="*/ 1489872 h 2697303"/>
              <a:gd name="connsiteX50" fmla="*/ 1680519 w 1754659"/>
              <a:gd name="connsiteY50" fmla="*/ 1228615 h 2697303"/>
              <a:gd name="connsiteX51" fmla="*/ 1684049 w 1754659"/>
              <a:gd name="connsiteY51" fmla="*/ 992071 h 2697303"/>
              <a:gd name="connsiteX52" fmla="*/ 1687580 w 1754659"/>
              <a:gd name="connsiteY52" fmla="*/ 766119 h 2697303"/>
              <a:gd name="connsiteX53" fmla="*/ 1687580 w 1754659"/>
              <a:gd name="connsiteY53" fmla="*/ 497801 h 2697303"/>
              <a:gd name="connsiteX54" fmla="*/ 1691110 w 1754659"/>
              <a:gd name="connsiteY54" fmla="*/ 462496 h 2697303"/>
              <a:gd name="connsiteX55" fmla="*/ 1712293 w 1754659"/>
              <a:gd name="connsiteY55" fmla="*/ 395416 h 2697303"/>
              <a:gd name="connsiteX56" fmla="*/ 1751129 w 1754659"/>
              <a:gd name="connsiteY56" fmla="*/ 289501 h 2697303"/>
              <a:gd name="connsiteX57" fmla="*/ 1754659 w 1754659"/>
              <a:gd name="connsiteY57" fmla="*/ 275379 h 2697303"/>
              <a:gd name="connsiteX58" fmla="*/ 1754659 w 1754659"/>
              <a:gd name="connsiteY58" fmla="*/ 264788 h 2697303"/>
              <a:gd name="connsiteX59" fmla="*/ 1737007 w 1754659"/>
              <a:gd name="connsiteY59" fmla="*/ 233013 h 2697303"/>
              <a:gd name="connsiteX60" fmla="*/ 1701702 w 1754659"/>
              <a:gd name="connsiteY60" fmla="*/ 190647 h 2697303"/>
              <a:gd name="connsiteX61" fmla="*/ 1648744 w 1754659"/>
              <a:gd name="connsiteY61" fmla="*/ 144751 h 2697303"/>
              <a:gd name="connsiteX62" fmla="*/ 1574604 w 1754659"/>
              <a:gd name="connsiteY62" fmla="*/ 91793 h 2697303"/>
              <a:gd name="connsiteX63" fmla="*/ 1482810 w 1754659"/>
              <a:gd name="connsiteY63" fmla="*/ 38835 h 2697303"/>
              <a:gd name="connsiteX64" fmla="*/ 1412200 w 1754659"/>
              <a:gd name="connsiteY64" fmla="*/ 3530 h 2697303"/>
              <a:gd name="connsiteX65" fmla="*/ 1398078 w 1754659"/>
              <a:gd name="connsiteY65" fmla="*/ 0 h 2697303"/>
              <a:gd name="connsiteX66" fmla="*/ 1341590 w 1754659"/>
              <a:gd name="connsiteY66" fmla="*/ 14122 h 2697303"/>
              <a:gd name="connsiteX67" fmla="*/ 1207431 w 1754659"/>
              <a:gd name="connsiteY67" fmla="*/ 49427 h 2697303"/>
              <a:gd name="connsiteX68" fmla="*/ 1154474 w 1754659"/>
              <a:gd name="connsiteY68" fmla="*/ 63549 h 2697303"/>
              <a:gd name="connsiteX69" fmla="*/ 970888 w 1754659"/>
              <a:gd name="connsiteY69" fmla="*/ 91793 h 2697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754659" h="2697303">
                <a:moveTo>
                  <a:pt x="970888" y="91793"/>
                </a:moveTo>
                <a:lnTo>
                  <a:pt x="780241" y="123567"/>
                </a:lnTo>
                <a:lnTo>
                  <a:pt x="607246" y="151812"/>
                </a:lnTo>
                <a:lnTo>
                  <a:pt x="483678" y="169464"/>
                </a:lnTo>
                <a:lnTo>
                  <a:pt x="310684" y="194178"/>
                </a:lnTo>
                <a:lnTo>
                  <a:pt x="254196" y="201239"/>
                </a:lnTo>
                <a:lnTo>
                  <a:pt x="169464" y="211830"/>
                </a:lnTo>
                <a:lnTo>
                  <a:pt x="31774" y="229483"/>
                </a:lnTo>
                <a:lnTo>
                  <a:pt x="0" y="236544"/>
                </a:lnTo>
                <a:lnTo>
                  <a:pt x="134159" y="434252"/>
                </a:lnTo>
                <a:lnTo>
                  <a:pt x="303623" y="406008"/>
                </a:lnTo>
                <a:lnTo>
                  <a:pt x="416599" y="384825"/>
                </a:lnTo>
                <a:lnTo>
                  <a:pt x="540166" y="360111"/>
                </a:lnTo>
                <a:lnTo>
                  <a:pt x="727283" y="324806"/>
                </a:lnTo>
                <a:lnTo>
                  <a:pt x="921461" y="289501"/>
                </a:lnTo>
                <a:lnTo>
                  <a:pt x="1013254" y="271849"/>
                </a:lnTo>
                <a:lnTo>
                  <a:pt x="1105047" y="257727"/>
                </a:lnTo>
                <a:lnTo>
                  <a:pt x="1186248" y="250666"/>
                </a:lnTo>
                <a:lnTo>
                  <a:pt x="1249797" y="247135"/>
                </a:lnTo>
                <a:lnTo>
                  <a:pt x="1313346" y="257727"/>
                </a:lnTo>
                <a:lnTo>
                  <a:pt x="1338060" y="271849"/>
                </a:lnTo>
                <a:lnTo>
                  <a:pt x="1355712" y="293032"/>
                </a:lnTo>
                <a:lnTo>
                  <a:pt x="1376895" y="353050"/>
                </a:lnTo>
                <a:lnTo>
                  <a:pt x="1383956" y="458965"/>
                </a:lnTo>
                <a:lnTo>
                  <a:pt x="1394548" y="681387"/>
                </a:lnTo>
                <a:lnTo>
                  <a:pt x="1401609" y="804954"/>
                </a:lnTo>
                <a:lnTo>
                  <a:pt x="1398078" y="1041498"/>
                </a:lnTo>
                <a:lnTo>
                  <a:pt x="1401609" y="1578134"/>
                </a:lnTo>
                <a:lnTo>
                  <a:pt x="1394548" y="1825269"/>
                </a:lnTo>
                <a:lnTo>
                  <a:pt x="1383956" y="2125362"/>
                </a:lnTo>
                <a:lnTo>
                  <a:pt x="1376895" y="2330131"/>
                </a:lnTo>
                <a:lnTo>
                  <a:pt x="1383956" y="2481943"/>
                </a:lnTo>
                <a:lnTo>
                  <a:pt x="1398078" y="2538431"/>
                </a:lnTo>
                <a:lnTo>
                  <a:pt x="1422792" y="2598449"/>
                </a:lnTo>
                <a:lnTo>
                  <a:pt x="1451036" y="2647876"/>
                </a:lnTo>
                <a:lnTo>
                  <a:pt x="1486341" y="2683181"/>
                </a:lnTo>
                <a:lnTo>
                  <a:pt x="1511054" y="2693773"/>
                </a:lnTo>
                <a:lnTo>
                  <a:pt x="1535768" y="2697303"/>
                </a:lnTo>
                <a:lnTo>
                  <a:pt x="1553421" y="2693773"/>
                </a:lnTo>
                <a:lnTo>
                  <a:pt x="1571073" y="2683181"/>
                </a:lnTo>
                <a:lnTo>
                  <a:pt x="1588726" y="2658468"/>
                </a:lnTo>
                <a:lnTo>
                  <a:pt x="1613439" y="2601980"/>
                </a:lnTo>
                <a:lnTo>
                  <a:pt x="1631092" y="2538431"/>
                </a:lnTo>
                <a:lnTo>
                  <a:pt x="1645214" y="2481943"/>
                </a:lnTo>
                <a:lnTo>
                  <a:pt x="1662866" y="2390150"/>
                </a:lnTo>
                <a:lnTo>
                  <a:pt x="1669927" y="2337192"/>
                </a:lnTo>
                <a:lnTo>
                  <a:pt x="1669927" y="2167728"/>
                </a:lnTo>
                <a:lnTo>
                  <a:pt x="1673458" y="1952367"/>
                </a:lnTo>
                <a:cubicBezTo>
                  <a:pt x="1674635" y="1851159"/>
                  <a:pt x="1675811" y="1749952"/>
                  <a:pt x="1676988" y="1648744"/>
                </a:cubicBezTo>
                <a:lnTo>
                  <a:pt x="1676988" y="1489872"/>
                </a:lnTo>
                <a:lnTo>
                  <a:pt x="1680519" y="1228615"/>
                </a:lnTo>
                <a:cubicBezTo>
                  <a:pt x="1681696" y="1149767"/>
                  <a:pt x="1682872" y="1070919"/>
                  <a:pt x="1684049" y="992071"/>
                </a:cubicBezTo>
                <a:lnTo>
                  <a:pt x="1687580" y="766119"/>
                </a:lnTo>
                <a:lnTo>
                  <a:pt x="1687580" y="497801"/>
                </a:lnTo>
                <a:lnTo>
                  <a:pt x="1691110" y="462496"/>
                </a:lnTo>
                <a:lnTo>
                  <a:pt x="1712293" y="395416"/>
                </a:lnTo>
                <a:lnTo>
                  <a:pt x="1751129" y="289501"/>
                </a:lnTo>
                <a:lnTo>
                  <a:pt x="1754659" y="275379"/>
                </a:lnTo>
                <a:lnTo>
                  <a:pt x="1754659" y="264788"/>
                </a:lnTo>
                <a:lnTo>
                  <a:pt x="1737007" y="233013"/>
                </a:lnTo>
                <a:lnTo>
                  <a:pt x="1701702" y="190647"/>
                </a:lnTo>
                <a:lnTo>
                  <a:pt x="1648744" y="144751"/>
                </a:lnTo>
                <a:lnTo>
                  <a:pt x="1574604" y="91793"/>
                </a:lnTo>
                <a:lnTo>
                  <a:pt x="1482810" y="38835"/>
                </a:lnTo>
                <a:lnTo>
                  <a:pt x="1412200" y="3530"/>
                </a:lnTo>
                <a:lnTo>
                  <a:pt x="1398078" y="0"/>
                </a:lnTo>
                <a:lnTo>
                  <a:pt x="1341590" y="14122"/>
                </a:lnTo>
                <a:lnTo>
                  <a:pt x="1207431" y="49427"/>
                </a:lnTo>
                <a:lnTo>
                  <a:pt x="1154474" y="63549"/>
                </a:lnTo>
                <a:lnTo>
                  <a:pt x="970888" y="917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7CCE25B7-B818-4944-9D62-E198C36BAD50}"/>
              </a:ext>
            </a:extLst>
          </p:cNvPr>
          <p:cNvSpPr/>
          <p:nvPr/>
        </p:nvSpPr>
        <p:spPr>
          <a:xfrm>
            <a:off x="5027613" y="2468563"/>
            <a:ext cx="1330325" cy="341312"/>
          </a:xfrm>
          <a:custGeom>
            <a:avLst/>
            <a:gdLst>
              <a:gd name="connsiteX0" fmla="*/ 711994 w 1331119"/>
              <a:gd name="connsiteY0" fmla="*/ 71438 h 340519"/>
              <a:gd name="connsiteX1" fmla="*/ 495300 w 1331119"/>
              <a:gd name="connsiteY1" fmla="*/ 102394 h 340519"/>
              <a:gd name="connsiteX2" fmla="*/ 342900 w 1331119"/>
              <a:gd name="connsiteY2" fmla="*/ 123825 h 340519"/>
              <a:gd name="connsiteX3" fmla="*/ 176212 w 1331119"/>
              <a:gd name="connsiteY3" fmla="*/ 145257 h 340519"/>
              <a:gd name="connsiteX4" fmla="*/ 2381 w 1331119"/>
              <a:gd name="connsiteY4" fmla="*/ 161925 h 340519"/>
              <a:gd name="connsiteX5" fmla="*/ 0 w 1331119"/>
              <a:gd name="connsiteY5" fmla="*/ 340519 h 340519"/>
              <a:gd name="connsiteX6" fmla="*/ 211931 w 1331119"/>
              <a:gd name="connsiteY6" fmla="*/ 319088 h 340519"/>
              <a:gd name="connsiteX7" fmla="*/ 485775 w 1331119"/>
              <a:gd name="connsiteY7" fmla="*/ 285750 h 340519"/>
              <a:gd name="connsiteX8" fmla="*/ 704850 w 1331119"/>
              <a:gd name="connsiteY8" fmla="*/ 261938 h 340519"/>
              <a:gd name="connsiteX9" fmla="*/ 957262 w 1331119"/>
              <a:gd name="connsiteY9" fmla="*/ 233363 h 340519"/>
              <a:gd name="connsiteX10" fmla="*/ 1331119 w 1331119"/>
              <a:gd name="connsiteY10" fmla="*/ 195263 h 340519"/>
              <a:gd name="connsiteX11" fmla="*/ 1321594 w 1331119"/>
              <a:gd name="connsiteY11" fmla="*/ 0 h 340519"/>
              <a:gd name="connsiteX12" fmla="*/ 1162050 w 1331119"/>
              <a:gd name="connsiteY12" fmla="*/ 2382 h 340519"/>
              <a:gd name="connsiteX13" fmla="*/ 1081087 w 1331119"/>
              <a:gd name="connsiteY13" fmla="*/ 0 h 340519"/>
              <a:gd name="connsiteX14" fmla="*/ 1023937 w 1331119"/>
              <a:gd name="connsiteY14" fmla="*/ 11907 h 340519"/>
              <a:gd name="connsiteX15" fmla="*/ 857250 w 1331119"/>
              <a:gd name="connsiteY15" fmla="*/ 45244 h 340519"/>
              <a:gd name="connsiteX16" fmla="*/ 711994 w 1331119"/>
              <a:gd name="connsiteY16" fmla="*/ 71438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31119" h="340519">
                <a:moveTo>
                  <a:pt x="711994" y="71438"/>
                </a:moveTo>
                <a:lnTo>
                  <a:pt x="495300" y="102394"/>
                </a:lnTo>
                <a:lnTo>
                  <a:pt x="342900" y="123825"/>
                </a:lnTo>
                <a:lnTo>
                  <a:pt x="176212" y="145257"/>
                </a:lnTo>
                <a:lnTo>
                  <a:pt x="2381" y="161925"/>
                </a:lnTo>
                <a:cubicBezTo>
                  <a:pt x="1587" y="221456"/>
                  <a:pt x="794" y="280988"/>
                  <a:pt x="0" y="340519"/>
                </a:cubicBezTo>
                <a:lnTo>
                  <a:pt x="211931" y="319088"/>
                </a:lnTo>
                <a:lnTo>
                  <a:pt x="485775" y="285750"/>
                </a:lnTo>
                <a:lnTo>
                  <a:pt x="704850" y="261938"/>
                </a:lnTo>
                <a:lnTo>
                  <a:pt x="957262" y="233363"/>
                </a:lnTo>
                <a:lnTo>
                  <a:pt x="1331119" y="195263"/>
                </a:lnTo>
                <a:lnTo>
                  <a:pt x="1321594" y="0"/>
                </a:lnTo>
                <a:lnTo>
                  <a:pt x="1162050" y="2382"/>
                </a:lnTo>
                <a:lnTo>
                  <a:pt x="1081087" y="0"/>
                </a:lnTo>
                <a:lnTo>
                  <a:pt x="1023937" y="11907"/>
                </a:lnTo>
                <a:lnTo>
                  <a:pt x="857250" y="45244"/>
                </a:lnTo>
                <a:lnTo>
                  <a:pt x="711994" y="71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A11C8149-85E6-4368-8521-CB5B0602F6E2}"/>
              </a:ext>
            </a:extLst>
          </p:cNvPr>
          <p:cNvSpPr/>
          <p:nvPr/>
        </p:nvSpPr>
        <p:spPr>
          <a:xfrm>
            <a:off x="5040313" y="3208338"/>
            <a:ext cx="1312862" cy="311150"/>
          </a:xfrm>
          <a:custGeom>
            <a:avLst/>
            <a:gdLst>
              <a:gd name="connsiteX0" fmla="*/ 845344 w 1312069"/>
              <a:gd name="connsiteY0" fmla="*/ 28575 h 311944"/>
              <a:gd name="connsiteX1" fmla="*/ 676275 w 1312069"/>
              <a:gd name="connsiteY1" fmla="*/ 52387 h 311944"/>
              <a:gd name="connsiteX2" fmla="*/ 511969 w 1312069"/>
              <a:gd name="connsiteY2" fmla="*/ 71437 h 311944"/>
              <a:gd name="connsiteX3" fmla="*/ 333375 w 1312069"/>
              <a:gd name="connsiteY3" fmla="*/ 90487 h 311944"/>
              <a:gd name="connsiteX4" fmla="*/ 223838 w 1312069"/>
              <a:gd name="connsiteY4" fmla="*/ 100012 h 311944"/>
              <a:gd name="connsiteX5" fmla="*/ 0 w 1312069"/>
              <a:gd name="connsiteY5" fmla="*/ 114300 h 311944"/>
              <a:gd name="connsiteX6" fmla="*/ 2382 w 1312069"/>
              <a:gd name="connsiteY6" fmla="*/ 311944 h 311944"/>
              <a:gd name="connsiteX7" fmla="*/ 197644 w 1312069"/>
              <a:gd name="connsiteY7" fmla="*/ 302419 h 311944"/>
              <a:gd name="connsiteX8" fmla="*/ 397669 w 1312069"/>
              <a:gd name="connsiteY8" fmla="*/ 285750 h 311944"/>
              <a:gd name="connsiteX9" fmla="*/ 666750 w 1312069"/>
              <a:gd name="connsiteY9" fmla="*/ 259556 h 311944"/>
              <a:gd name="connsiteX10" fmla="*/ 947738 w 1312069"/>
              <a:gd name="connsiteY10" fmla="*/ 230981 h 311944"/>
              <a:gd name="connsiteX11" fmla="*/ 1312069 w 1312069"/>
              <a:gd name="connsiteY11" fmla="*/ 192881 h 311944"/>
              <a:gd name="connsiteX12" fmla="*/ 1304925 w 1312069"/>
              <a:gd name="connsiteY12" fmla="*/ 23812 h 311944"/>
              <a:gd name="connsiteX13" fmla="*/ 1147763 w 1312069"/>
              <a:gd name="connsiteY13" fmla="*/ 9525 h 311944"/>
              <a:gd name="connsiteX14" fmla="*/ 1057275 w 1312069"/>
              <a:gd name="connsiteY14" fmla="*/ 0 h 311944"/>
              <a:gd name="connsiteX15" fmla="*/ 1033463 w 1312069"/>
              <a:gd name="connsiteY15" fmla="*/ 0 h 311944"/>
              <a:gd name="connsiteX16" fmla="*/ 845344 w 1312069"/>
              <a:gd name="connsiteY16" fmla="*/ 28575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12069" h="311944">
                <a:moveTo>
                  <a:pt x="845344" y="28575"/>
                </a:moveTo>
                <a:lnTo>
                  <a:pt x="676275" y="52387"/>
                </a:lnTo>
                <a:lnTo>
                  <a:pt x="511969" y="71437"/>
                </a:lnTo>
                <a:lnTo>
                  <a:pt x="333375" y="90487"/>
                </a:lnTo>
                <a:lnTo>
                  <a:pt x="223838" y="100012"/>
                </a:lnTo>
                <a:lnTo>
                  <a:pt x="0" y="114300"/>
                </a:lnTo>
                <a:lnTo>
                  <a:pt x="2382" y="311944"/>
                </a:lnTo>
                <a:lnTo>
                  <a:pt x="197644" y="302419"/>
                </a:lnTo>
                <a:lnTo>
                  <a:pt x="397669" y="285750"/>
                </a:lnTo>
                <a:lnTo>
                  <a:pt x="666750" y="259556"/>
                </a:lnTo>
                <a:lnTo>
                  <a:pt x="947738" y="230981"/>
                </a:lnTo>
                <a:lnTo>
                  <a:pt x="1312069" y="192881"/>
                </a:lnTo>
                <a:lnTo>
                  <a:pt x="1304925" y="23812"/>
                </a:lnTo>
                <a:lnTo>
                  <a:pt x="1147763" y="9525"/>
                </a:lnTo>
                <a:lnTo>
                  <a:pt x="1057275" y="0"/>
                </a:lnTo>
                <a:lnTo>
                  <a:pt x="1033463" y="0"/>
                </a:lnTo>
                <a:lnTo>
                  <a:pt x="845344" y="28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1A46B2A7-7B4F-458C-960E-F52CA338DD91}"/>
              </a:ext>
            </a:extLst>
          </p:cNvPr>
          <p:cNvSpPr/>
          <p:nvPr/>
        </p:nvSpPr>
        <p:spPr>
          <a:xfrm>
            <a:off x="4991100" y="3960813"/>
            <a:ext cx="1371600" cy="373062"/>
          </a:xfrm>
          <a:custGeom>
            <a:avLst/>
            <a:gdLst>
              <a:gd name="connsiteX0" fmla="*/ 945356 w 1371600"/>
              <a:gd name="connsiteY0" fmla="*/ 33337 h 373856"/>
              <a:gd name="connsiteX1" fmla="*/ 721519 w 1371600"/>
              <a:gd name="connsiteY1" fmla="*/ 69056 h 373856"/>
              <a:gd name="connsiteX2" fmla="*/ 533400 w 1371600"/>
              <a:gd name="connsiteY2" fmla="*/ 97631 h 373856"/>
              <a:gd name="connsiteX3" fmla="*/ 340519 w 1371600"/>
              <a:gd name="connsiteY3" fmla="*/ 126206 h 373856"/>
              <a:gd name="connsiteX4" fmla="*/ 0 w 1371600"/>
              <a:gd name="connsiteY4" fmla="*/ 173831 h 373856"/>
              <a:gd name="connsiteX5" fmla="*/ 0 w 1371600"/>
              <a:gd name="connsiteY5" fmla="*/ 373856 h 373856"/>
              <a:gd name="connsiteX6" fmla="*/ 178594 w 1371600"/>
              <a:gd name="connsiteY6" fmla="*/ 347662 h 373856"/>
              <a:gd name="connsiteX7" fmla="*/ 381000 w 1371600"/>
              <a:gd name="connsiteY7" fmla="*/ 311944 h 373856"/>
              <a:gd name="connsiteX8" fmla="*/ 545306 w 1371600"/>
              <a:gd name="connsiteY8" fmla="*/ 285750 h 373856"/>
              <a:gd name="connsiteX9" fmla="*/ 661988 w 1371600"/>
              <a:gd name="connsiteY9" fmla="*/ 269081 h 373856"/>
              <a:gd name="connsiteX10" fmla="*/ 907256 w 1371600"/>
              <a:gd name="connsiteY10" fmla="*/ 233362 h 373856"/>
              <a:gd name="connsiteX11" fmla="*/ 1095375 w 1371600"/>
              <a:gd name="connsiteY11" fmla="*/ 204787 h 373856"/>
              <a:gd name="connsiteX12" fmla="*/ 1169194 w 1371600"/>
              <a:gd name="connsiteY12" fmla="*/ 195262 h 373856"/>
              <a:gd name="connsiteX13" fmla="*/ 1204913 w 1371600"/>
              <a:gd name="connsiteY13" fmla="*/ 195262 h 373856"/>
              <a:gd name="connsiteX14" fmla="*/ 1233488 w 1371600"/>
              <a:gd name="connsiteY14" fmla="*/ 197644 h 373856"/>
              <a:gd name="connsiteX15" fmla="*/ 1371600 w 1371600"/>
              <a:gd name="connsiteY15" fmla="*/ 226219 h 373856"/>
              <a:gd name="connsiteX16" fmla="*/ 1352550 w 1371600"/>
              <a:gd name="connsiteY16" fmla="*/ 59531 h 373856"/>
              <a:gd name="connsiteX17" fmla="*/ 1228725 w 1371600"/>
              <a:gd name="connsiteY17" fmla="*/ 4762 h 373856"/>
              <a:gd name="connsiteX18" fmla="*/ 1207294 w 1371600"/>
              <a:gd name="connsiteY18" fmla="*/ 0 h 373856"/>
              <a:gd name="connsiteX19" fmla="*/ 1188244 w 1371600"/>
              <a:gd name="connsiteY19" fmla="*/ 0 h 373856"/>
              <a:gd name="connsiteX20" fmla="*/ 1159669 w 1371600"/>
              <a:gd name="connsiteY20" fmla="*/ 0 h 373856"/>
              <a:gd name="connsiteX21" fmla="*/ 1119188 w 1371600"/>
              <a:gd name="connsiteY21" fmla="*/ 4762 h 373856"/>
              <a:gd name="connsiteX22" fmla="*/ 945356 w 1371600"/>
              <a:gd name="connsiteY22" fmla="*/ 33337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371600" h="373856">
                <a:moveTo>
                  <a:pt x="945356" y="33337"/>
                </a:moveTo>
                <a:lnTo>
                  <a:pt x="721519" y="69056"/>
                </a:lnTo>
                <a:lnTo>
                  <a:pt x="533400" y="97631"/>
                </a:lnTo>
                <a:lnTo>
                  <a:pt x="340519" y="126206"/>
                </a:lnTo>
                <a:lnTo>
                  <a:pt x="0" y="173831"/>
                </a:lnTo>
                <a:lnTo>
                  <a:pt x="0" y="373856"/>
                </a:lnTo>
                <a:lnTo>
                  <a:pt x="178594" y="347662"/>
                </a:lnTo>
                <a:lnTo>
                  <a:pt x="381000" y="311944"/>
                </a:lnTo>
                <a:lnTo>
                  <a:pt x="545306" y="285750"/>
                </a:lnTo>
                <a:lnTo>
                  <a:pt x="661988" y="269081"/>
                </a:lnTo>
                <a:lnTo>
                  <a:pt x="907256" y="233362"/>
                </a:lnTo>
                <a:lnTo>
                  <a:pt x="1095375" y="204787"/>
                </a:lnTo>
                <a:lnTo>
                  <a:pt x="1169194" y="195262"/>
                </a:lnTo>
                <a:lnTo>
                  <a:pt x="1204913" y="195262"/>
                </a:lnTo>
                <a:lnTo>
                  <a:pt x="1233488" y="197644"/>
                </a:lnTo>
                <a:lnTo>
                  <a:pt x="1371600" y="226219"/>
                </a:lnTo>
                <a:lnTo>
                  <a:pt x="1352550" y="59531"/>
                </a:lnTo>
                <a:lnTo>
                  <a:pt x="1228725" y="4762"/>
                </a:lnTo>
                <a:lnTo>
                  <a:pt x="1207294" y="0"/>
                </a:lnTo>
                <a:lnTo>
                  <a:pt x="1188244" y="0"/>
                </a:lnTo>
                <a:lnTo>
                  <a:pt x="1159669" y="0"/>
                </a:lnTo>
                <a:lnTo>
                  <a:pt x="1119188" y="4762"/>
                </a:lnTo>
                <a:lnTo>
                  <a:pt x="945356" y="33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0112A30-C9BD-4175-9F11-630BC4DC606D}"/>
              </a:ext>
            </a:extLst>
          </p:cNvPr>
          <p:cNvSpPr/>
          <p:nvPr/>
        </p:nvSpPr>
        <p:spPr>
          <a:xfrm>
            <a:off x="3935413" y="4281488"/>
            <a:ext cx="1482725" cy="1781175"/>
          </a:xfrm>
          <a:custGeom>
            <a:avLst/>
            <a:gdLst>
              <a:gd name="connsiteX0" fmla="*/ 1090613 w 1481138"/>
              <a:gd name="connsiteY0" fmla="*/ 435768 h 1781175"/>
              <a:gd name="connsiteX1" fmla="*/ 1057275 w 1481138"/>
              <a:gd name="connsiteY1" fmla="*/ 523875 h 1781175"/>
              <a:gd name="connsiteX2" fmla="*/ 1026319 w 1481138"/>
              <a:gd name="connsiteY2" fmla="*/ 600075 h 1781175"/>
              <a:gd name="connsiteX3" fmla="*/ 973932 w 1481138"/>
              <a:gd name="connsiteY3" fmla="*/ 709612 h 1781175"/>
              <a:gd name="connsiteX4" fmla="*/ 931069 w 1481138"/>
              <a:gd name="connsiteY4" fmla="*/ 790575 h 1781175"/>
              <a:gd name="connsiteX5" fmla="*/ 888207 w 1481138"/>
              <a:gd name="connsiteY5" fmla="*/ 857250 h 1781175"/>
              <a:gd name="connsiteX6" fmla="*/ 847725 w 1481138"/>
              <a:gd name="connsiteY6" fmla="*/ 921543 h 1781175"/>
              <a:gd name="connsiteX7" fmla="*/ 788194 w 1481138"/>
              <a:gd name="connsiteY7" fmla="*/ 1007268 h 1781175"/>
              <a:gd name="connsiteX8" fmla="*/ 719138 w 1481138"/>
              <a:gd name="connsiteY8" fmla="*/ 1092993 h 1781175"/>
              <a:gd name="connsiteX9" fmla="*/ 638175 w 1481138"/>
              <a:gd name="connsiteY9" fmla="*/ 1188243 h 1781175"/>
              <a:gd name="connsiteX10" fmla="*/ 519113 w 1481138"/>
              <a:gd name="connsiteY10" fmla="*/ 1312068 h 1781175"/>
              <a:gd name="connsiteX11" fmla="*/ 383382 w 1481138"/>
              <a:gd name="connsiteY11" fmla="*/ 1440656 h 1781175"/>
              <a:gd name="connsiteX12" fmla="*/ 257175 w 1481138"/>
              <a:gd name="connsiteY12" fmla="*/ 1545431 h 1781175"/>
              <a:gd name="connsiteX13" fmla="*/ 111919 w 1481138"/>
              <a:gd name="connsiteY13" fmla="*/ 1652587 h 1781175"/>
              <a:gd name="connsiteX14" fmla="*/ 28575 w 1481138"/>
              <a:gd name="connsiteY14" fmla="*/ 1714500 h 1781175"/>
              <a:gd name="connsiteX15" fmla="*/ 9525 w 1481138"/>
              <a:gd name="connsiteY15" fmla="*/ 1735931 h 1781175"/>
              <a:gd name="connsiteX16" fmla="*/ 0 w 1481138"/>
              <a:gd name="connsiteY16" fmla="*/ 1750218 h 1781175"/>
              <a:gd name="connsiteX17" fmla="*/ 0 w 1481138"/>
              <a:gd name="connsiteY17" fmla="*/ 1764506 h 1781175"/>
              <a:gd name="connsiteX18" fmla="*/ 4763 w 1481138"/>
              <a:gd name="connsiteY18" fmla="*/ 1774031 h 1781175"/>
              <a:gd name="connsiteX19" fmla="*/ 21432 w 1481138"/>
              <a:gd name="connsiteY19" fmla="*/ 1778793 h 1781175"/>
              <a:gd name="connsiteX20" fmla="*/ 35719 w 1481138"/>
              <a:gd name="connsiteY20" fmla="*/ 1781175 h 1781175"/>
              <a:gd name="connsiteX21" fmla="*/ 57150 w 1481138"/>
              <a:gd name="connsiteY21" fmla="*/ 1776412 h 1781175"/>
              <a:gd name="connsiteX22" fmla="*/ 152400 w 1481138"/>
              <a:gd name="connsiteY22" fmla="*/ 1728787 h 1781175"/>
              <a:gd name="connsiteX23" fmla="*/ 295275 w 1481138"/>
              <a:gd name="connsiteY23" fmla="*/ 1647825 h 1781175"/>
              <a:gd name="connsiteX24" fmla="*/ 423863 w 1481138"/>
              <a:gd name="connsiteY24" fmla="*/ 1566862 h 1781175"/>
              <a:gd name="connsiteX25" fmla="*/ 538163 w 1481138"/>
              <a:gd name="connsiteY25" fmla="*/ 1488281 h 1781175"/>
              <a:gd name="connsiteX26" fmla="*/ 654844 w 1481138"/>
              <a:gd name="connsiteY26" fmla="*/ 1400175 h 1781175"/>
              <a:gd name="connsiteX27" fmla="*/ 766763 w 1481138"/>
              <a:gd name="connsiteY27" fmla="*/ 1304925 h 1781175"/>
              <a:gd name="connsiteX28" fmla="*/ 890588 w 1481138"/>
              <a:gd name="connsiteY28" fmla="*/ 1188243 h 1781175"/>
              <a:gd name="connsiteX29" fmla="*/ 1000125 w 1481138"/>
              <a:gd name="connsiteY29" fmla="*/ 1071562 h 1781175"/>
              <a:gd name="connsiteX30" fmla="*/ 1088232 w 1481138"/>
              <a:gd name="connsiteY30" fmla="*/ 962025 h 1781175"/>
              <a:gd name="connsiteX31" fmla="*/ 1166813 w 1481138"/>
              <a:gd name="connsiteY31" fmla="*/ 857250 h 1781175"/>
              <a:gd name="connsiteX32" fmla="*/ 1238250 w 1481138"/>
              <a:gd name="connsiteY32" fmla="*/ 750093 h 1781175"/>
              <a:gd name="connsiteX33" fmla="*/ 1302544 w 1481138"/>
              <a:gd name="connsiteY33" fmla="*/ 640556 h 1781175"/>
              <a:gd name="connsiteX34" fmla="*/ 1354932 w 1481138"/>
              <a:gd name="connsiteY34" fmla="*/ 540543 h 1781175"/>
              <a:gd name="connsiteX35" fmla="*/ 1407319 w 1481138"/>
              <a:gd name="connsiteY35" fmla="*/ 428625 h 1781175"/>
              <a:gd name="connsiteX36" fmla="*/ 1414463 w 1481138"/>
              <a:gd name="connsiteY36" fmla="*/ 416718 h 1781175"/>
              <a:gd name="connsiteX37" fmla="*/ 1428750 w 1481138"/>
              <a:gd name="connsiteY37" fmla="*/ 407193 h 1781175"/>
              <a:gd name="connsiteX38" fmla="*/ 1447800 w 1481138"/>
              <a:gd name="connsiteY38" fmla="*/ 390525 h 1781175"/>
              <a:gd name="connsiteX39" fmla="*/ 1464469 w 1481138"/>
              <a:gd name="connsiteY39" fmla="*/ 366712 h 1781175"/>
              <a:gd name="connsiteX40" fmla="*/ 1476375 w 1481138"/>
              <a:gd name="connsiteY40" fmla="*/ 342900 h 1781175"/>
              <a:gd name="connsiteX41" fmla="*/ 1481138 w 1481138"/>
              <a:gd name="connsiteY41" fmla="*/ 326231 h 1781175"/>
              <a:gd name="connsiteX42" fmla="*/ 1481138 w 1481138"/>
              <a:gd name="connsiteY42" fmla="*/ 309562 h 1781175"/>
              <a:gd name="connsiteX43" fmla="*/ 1476375 w 1481138"/>
              <a:gd name="connsiteY43" fmla="*/ 292893 h 1781175"/>
              <a:gd name="connsiteX44" fmla="*/ 1464469 w 1481138"/>
              <a:gd name="connsiteY44" fmla="*/ 276225 h 1781175"/>
              <a:gd name="connsiteX45" fmla="*/ 1438275 w 1481138"/>
              <a:gd name="connsiteY45" fmla="*/ 247650 h 1781175"/>
              <a:gd name="connsiteX46" fmla="*/ 1395413 w 1481138"/>
              <a:gd name="connsiteY46" fmla="*/ 207168 h 1781175"/>
              <a:gd name="connsiteX47" fmla="*/ 1369219 w 1481138"/>
              <a:gd name="connsiteY47" fmla="*/ 183356 h 1781175"/>
              <a:gd name="connsiteX48" fmla="*/ 1323975 w 1481138"/>
              <a:gd name="connsiteY48" fmla="*/ 147637 h 1781175"/>
              <a:gd name="connsiteX49" fmla="*/ 1266825 w 1481138"/>
              <a:gd name="connsiteY49" fmla="*/ 109537 h 1781175"/>
              <a:gd name="connsiteX50" fmla="*/ 1209675 w 1481138"/>
              <a:gd name="connsiteY50" fmla="*/ 73818 h 1781175"/>
              <a:gd name="connsiteX51" fmla="*/ 1097757 w 1481138"/>
              <a:gd name="connsiteY51" fmla="*/ 14287 h 1781175"/>
              <a:gd name="connsiteX52" fmla="*/ 1071563 w 1481138"/>
              <a:gd name="connsiteY52" fmla="*/ 0 h 1781175"/>
              <a:gd name="connsiteX53" fmla="*/ 1064419 w 1481138"/>
              <a:gd name="connsiteY53" fmla="*/ 92868 h 1781175"/>
              <a:gd name="connsiteX54" fmla="*/ 1112044 w 1481138"/>
              <a:gd name="connsiteY54" fmla="*/ 121443 h 1781175"/>
              <a:gd name="connsiteX55" fmla="*/ 1123950 w 1481138"/>
              <a:gd name="connsiteY55" fmla="*/ 140493 h 1781175"/>
              <a:gd name="connsiteX56" fmla="*/ 1133475 w 1481138"/>
              <a:gd name="connsiteY56" fmla="*/ 166687 h 1781175"/>
              <a:gd name="connsiteX57" fmla="*/ 1140619 w 1481138"/>
              <a:gd name="connsiteY57" fmla="*/ 200025 h 1781175"/>
              <a:gd name="connsiteX58" fmla="*/ 1140619 w 1481138"/>
              <a:gd name="connsiteY58" fmla="*/ 247650 h 1781175"/>
              <a:gd name="connsiteX59" fmla="*/ 1123950 w 1481138"/>
              <a:gd name="connsiteY59" fmla="*/ 316706 h 1781175"/>
              <a:gd name="connsiteX60" fmla="*/ 1090613 w 1481138"/>
              <a:gd name="connsiteY60" fmla="*/ 435768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81138" h="1781175">
                <a:moveTo>
                  <a:pt x="1090613" y="435768"/>
                </a:moveTo>
                <a:lnTo>
                  <a:pt x="1057275" y="523875"/>
                </a:lnTo>
                <a:lnTo>
                  <a:pt x="1026319" y="600075"/>
                </a:lnTo>
                <a:lnTo>
                  <a:pt x="973932" y="709612"/>
                </a:lnTo>
                <a:lnTo>
                  <a:pt x="931069" y="790575"/>
                </a:lnTo>
                <a:lnTo>
                  <a:pt x="888207" y="857250"/>
                </a:lnTo>
                <a:lnTo>
                  <a:pt x="847725" y="921543"/>
                </a:lnTo>
                <a:lnTo>
                  <a:pt x="788194" y="1007268"/>
                </a:lnTo>
                <a:lnTo>
                  <a:pt x="719138" y="1092993"/>
                </a:lnTo>
                <a:lnTo>
                  <a:pt x="638175" y="1188243"/>
                </a:lnTo>
                <a:lnTo>
                  <a:pt x="519113" y="1312068"/>
                </a:lnTo>
                <a:lnTo>
                  <a:pt x="383382" y="1440656"/>
                </a:lnTo>
                <a:lnTo>
                  <a:pt x="257175" y="1545431"/>
                </a:lnTo>
                <a:lnTo>
                  <a:pt x="111919" y="1652587"/>
                </a:lnTo>
                <a:lnTo>
                  <a:pt x="28575" y="1714500"/>
                </a:lnTo>
                <a:lnTo>
                  <a:pt x="9525" y="1735931"/>
                </a:lnTo>
                <a:lnTo>
                  <a:pt x="0" y="1750218"/>
                </a:lnTo>
                <a:lnTo>
                  <a:pt x="0" y="1764506"/>
                </a:lnTo>
                <a:lnTo>
                  <a:pt x="4763" y="1774031"/>
                </a:lnTo>
                <a:lnTo>
                  <a:pt x="21432" y="1778793"/>
                </a:lnTo>
                <a:lnTo>
                  <a:pt x="35719" y="1781175"/>
                </a:lnTo>
                <a:lnTo>
                  <a:pt x="57150" y="1776412"/>
                </a:lnTo>
                <a:lnTo>
                  <a:pt x="152400" y="1728787"/>
                </a:lnTo>
                <a:lnTo>
                  <a:pt x="295275" y="1647825"/>
                </a:lnTo>
                <a:lnTo>
                  <a:pt x="423863" y="1566862"/>
                </a:lnTo>
                <a:lnTo>
                  <a:pt x="538163" y="1488281"/>
                </a:lnTo>
                <a:lnTo>
                  <a:pt x="654844" y="1400175"/>
                </a:lnTo>
                <a:lnTo>
                  <a:pt x="766763" y="1304925"/>
                </a:lnTo>
                <a:lnTo>
                  <a:pt x="890588" y="1188243"/>
                </a:lnTo>
                <a:lnTo>
                  <a:pt x="1000125" y="1071562"/>
                </a:lnTo>
                <a:lnTo>
                  <a:pt x="1088232" y="962025"/>
                </a:lnTo>
                <a:lnTo>
                  <a:pt x="1166813" y="857250"/>
                </a:lnTo>
                <a:lnTo>
                  <a:pt x="1238250" y="750093"/>
                </a:lnTo>
                <a:lnTo>
                  <a:pt x="1302544" y="640556"/>
                </a:lnTo>
                <a:lnTo>
                  <a:pt x="1354932" y="540543"/>
                </a:lnTo>
                <a:lnTo>
                  <a:pt x="1407319" y="428625"/>
                </a:lnTo>
                <a:lnTo>
                  <a:pt x="1414463" y="416718"/>
                </a:lnTo>
                <a:lnTo>
                  <a:pt x="1428750" y="407193"/>
                </a:lnTo>
                <a:lnTo>
                  <a:pt x="1447800" y="390525"/>
                </a:lnTo>
                <a:lnTo>
                  <a:pt x="1464469" y="366712"/>
                </a:lnTo>
                <a:lnTo>
                  <a:pt x="1476375" y="342900"/>
                </a:lnTo>
                <a:lnTo>
                  <a:pt x="1481138" y="326231"/>
                </a:lnTo>
                <a:lnTo>
                  <a:pt x="1481138" y="309562"/>
                </a:lnTo>
                <a:lnTo>
                  <a:pt x="1476375" y="292893"/>
                </a:lnTo>
                <a:lnTo>
                  <a:pt x="1464469" y="276225"/>
                </a:lnTo>
                <a:lnTo>
                  <a:pt x="1438275" y="247650"/>
                </a:lnTo>
                <a:lnTo>
                  <a:pt x="1395413" y="207168"/>
                </a:lnTo>
                <a:lnTo>
                  <a:pt x="1369219" y="183356"/>
                </a:lnTo>
                <a:lnTo>
                  <a:pt x="1323975" y="147637"/>
                </a:lnTo>
                <a:lnTo>
                  <a:pt x="1266825" y="109537"/>
                </a:lnTo>
                <a:lnTo>
                  <a:pt x="1209675" y="73818"/>
                </a:lnTo>
                <a:lnTo>
                  <a:pt x="1097757" y="14287"/>
                </a:lnTo>
                <a:lnTo>
                  <a:pt x="1071563" y="0"/>
                </a:lnTo>
                <a:lnTo>
                  <a:pt x="1064419" y="92868"/>
                </a:lnTo>
                <a:lnTo>
                  <a:pt x="1112044" y="121443"/>
                </a:lnTo>
                <a:lnTo>
                  <a:pt x="1123950" y="140493"/>
                </a:lnTo>
                <a:lnTo>
                  <a:pt x="1133475" y="166687"/>
                </a:lnTo>
                <a:lnTo>
                  <a:pt x="1140619" y="200025"/>
                </a:lnTo>
                <a:lnTo>
                  <a:pt x="1140619" y="247650"/>
                </a:lnTo>
                <a:lnTo>
                  <a:pt x="1123950" y="316706"/>
                </a:lnTo>
                <a:lnTo>
                  <a:pt x="1090613" y="4357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D9FFF942-3488-424A-B40F-B7A39CD29458}"/>
              </a:ext>
            </a:extLst>
          </p:cNvPr>
          <p:cNvSpPr/>
          <p:nvPr/>
        </p:nvSpPr>
        <p:spPr>
          <a:xfrm>
            <a:off x="5570538" y="4173538"/>
            <a:ext cx="1908175" cy="1779587"/>
          </a:xfrm>
          <a:custGeom>
            <a:avLst/>
            <a:gdLst>
              <a:gd name="connsiteX0" fmla="*/ 226219 w 1909762"/>
              <a:gd name="connsiteY0" fmla="*/ 738188 h 1778794"/>
              <a:gd name="connsiteX1" fmla="*/ 235744 w 1909762"/>
              <a:gd name="connsiteY1" fmla="*/ 559594 h 1778794"/>
              <a:gd name="connsiteX2" fmla="*/ 242887 w 1909762"/>
              <a:gd name="connsiteY2" fmla="*/ 402432 h 1778794"/>
              <a:gd name="connsiteX3" fmla="*/ 245269 w 1909762"/>
              <a:gd name="connsiteY3" fmla="*/ 345282 h 1778794"/>
              <a:gd name="connsiteX4" fmla="*/ 245269 w 1909762"/>
              <a:gd name="connsiteY4" fmla="*/ 316707 h 1778794"/>
              <a:gd name="connsiteX5" fmla="*/ 240506 w 1909762"/>
              <a:gd name="connsiteY5" fmla="*/ 278607 h 1778794"/>
              <a:gd name="connsiteX6" fmla="*/ 233362 w 1909762"/>
              <a:gd name="connsiteY6" fmla="*/ 240507 h 1778794"/>
              <a:gd name="connsiteX7" fmla="*/ 221456 w 1909762"/>
              <a:gd name="connsiteY7" fmla="*/ 202407 h 1778794"/>
              <a:gd name="connsiteX8" fmla="*/ 202406 w 1909762"/>
              <a:gd name="connsiteY8" fmla="*/ 164307 h 1778794"/>
              <a:gd name="connsiteX9" fmla="*/ 188119 w 1909762"/>
              <a:gd name="connsiteY9" fmla="*/ 142875 h 1778794"/>
              <a:gd name="connsiteX10" fmla="*/ 173831 w 1909762"/>
              <a:gd name="connsiteY10" fmla="*/ 128588 h 1778794"/>
              <a:gd name="connsiteX11" fmla="*/ 145256 w 1909762"/>
              <a:gd name="connsiteY11" fmla="*/ 102394 h 1778794"/>
              <a:gd name="connsiteX12" fmla="*/ 107156 w 1909762"/>
              <a:gd name="connsiteY12" fmla="*/ 76200 h 1778794"/>
              <a:gd name="connsiteX13" fmla="*/ 9525 w 1909762"/>
              <a:gd name="connsiteY13" fmla="*/ 26194 h 1778794"/>
              <a:gd name="connsiteX14" fmla="*/ 0 w 1909762"/>
              <a:gd name="connsiteY14" fmla="*/ 16669 h 1778794"/>
              <a:gd name="connsiteX15" fmla="*/ 173831 w 1909762"/>
              <a:gd name="connsiteY15" fmla="*/ 0 h 1778794"/>
              <a:gd name="connsiteX16" fmla="*/ 283369 w 1909762"/>
              <a:gd name="connsiteY16" fmla="*/ 69057 h 1778794"/>
              <a:gd name="connsiteX17" fmla="*/ 378619 w 1909762"/>
              <a:gd name="connsiteY17" fmla="*/ 142875 h 1778794"/>
              <a:gd name="connsiteX18" fmla="*/ 428625 w 1909762"/>
              <a:gd name="connsiteY18" fmla="*/ 192882 h 1778794"/>
              <a:gd name="connsiteX19" fmla="*/ 488156 w 1909762"/>
              <a:gd name="connsiteY19" fmla="*/ 252413 h 1778794"/>
              <a:gd name="connsiteX20" fmla="*/ 523875 w 1909762"/>
              <a:gd name="connsiteY20" fmla="*/ 288132 h 1778794"/>
              <a:gd name="connsiteX21" fmla="*/ 538162 w 1909762"/>
              <a:gd name="connsiteY21" fmla="*/ 302419 h 1778794"/>
              <a:gd name="connsiteX22" fmla="*/ 545306 w 1909762"/>
              <a:gd name="connsiteY22" fmla="*/ 319088 h 1778794"/>
              <a:gd name="connsiteX23" fmla="*/ 547687 w 1909762"/>
              <a:gd name="connsiteY23" fmla="*/ 335757 h 1778794"/>
              <a:gd name="connsiteX24" fmla="*/ 545306 w 1909762"/>
              <a:gd name="connsiteY24" fmla="*/ 369094 h 1778794"/>
              <a:gd name="connsiteX25" fmla="*/ 528637 w 1909762"/>
              <a:gd name="connsiteY25" fmla="*/ 414338 h 1778794"/>
              <a:gd name="connsiteX26" fmla="*/ 504825 w 1909762"/>
              <a:gd name="connsiteY26" fmla="*/ 459582 h 1778794"/>
              <a:gd name="connsiteX27" fmla="*/ 485775 w 1909762"/>
              <a:gd name="connsiteY27" fmla="*/ 538163 h 1778794"/>
              <a:gd name="connsiteX28" fmla="*/ 450056 w 1909762"/>
              <a:gd name="connsiteY28" fmla="*/ 733425 h 1778794"/>
              <a:gd name="connsiteX29" fmla="*/ 426244 w 1909762"/>
              <a:gd name="connsiteY29" fmla="*/ 892969 h 1778794"/>
              <a:gd name="connsiteX30" fmla="*/ 404812 w 1909762"/>
              <a:gd name="connsiteY30" fmla="*/ 1114425 h 1778794"/>
              <a:gd name="connsiteX31" fmla="*/ 404812 w 1909762"/>
              <a:gd name="connsiteY31" fmla="*/ 1245394 h 1778794"/>
              <a:gd name="connsiteX32" fmla="*/ 419100 w 1909762"/>
              <a:gd name="connsiteY32" fmla="*/ 1347788 h 1778794"/>
              <a:gd name="connsiteX33" fmla="*/ 433387 w 1909762"/>
              <a:gd name="connsiteY33" fmla="*/ 1390650 h 1778794"/>
              <a:gd name="connsiteX34" fmla="*/ 454819 w 1909762"/>
              <a:gd name="connsiteY34" fmla="*/ 1440657 h 1778794"/>
              <a:gd name="connsiteX35" fmla="*/ 478631 w 1909762"/>
              <a:gd name="connsiteY35" fmla="*/ 1473994 h 1778794"/>
              <a:gd name="connsiteX36" fmla="*/ 497681 w 1909762"/>
              <a:gd name="connsiteY36" fmla="*/ 1490663 h 1778794"/>
              <a:gd name="connsiteX37" fmla="*/ 526256 w 1909762"/>
              <a:gd name="connsiteY37" fmla="*/ 1504950 h 1778794"/>
              <a:gd name="connsiteX38" fmla="*/ 578644 w 1909762"/>
              <a:gd name="connsiteY38" fmla="*/ 1524000 h 1778794"/>
              <a:gd name="connsiteX39" fmla="*/ 635794 w 1909762"/>
              <a:gd name="connsiteY39" fmla="*/ 1535907 h 1778794"/>
              <a:gd name="connsiteX40" fmla="*/ 754856 w 1909762"/>
              <a:gd name="connsiteY40" fmla="*/ 1550194 h 1778794"/>
              <a:gd name="connsiteX41" fmla="*/ 904875 w 1909762"/>
              <a:gd name="connsiteY41" fmla="*/ 1554957 h 1778794"/>
              <a:gd name="connsiteX42" fmla="*/ 1066800 w 1909762"/>
              <a:gd name="connsiteY42" fmla="*/ 1550194 h 1778794"/>
              <a:gd name="connsiteX43" fmla="*/ 1169194 w 1909762"/>
              <a:gd name="connsiteY43" fmla="*/ 1540669 h 1778794"/>
              <a:gd name="connsiteX44" fmla="*/ 1235869 w 1909762"/>
              <a:gd name="connsiteY44" fmla="*/ 1531144 h 1778794"/>
              <a:gd name="connsiteX45" fmla="*/ 1293019 w 1909762"/>
              <a:gd name="connsiteY45" fmla="*/ 1519238 h 1778794"/>
              <a:gd name="connsiteX46" fmla="*/ 1343025 w 1909762"/>
              <a:gd name="connsiteY46" fmla="*/ 1507332 h 1778794"/>
              <a:gd name="connsiteX47" fmla="*/ 1857375 w 1909762"/>
              <a:gd name="connsiteY47" fmla="*/ 1524000 h 1778794"/>
              <a:gd name="connsiteX48" fmla="*/ 1878806 w 1909762"/>
              <a:gd name="connsiteY48" fmla="*/ 1533525 h 1778794"/>
              <a:gd name="connsiteX49" fmla="*/ 1895475 w 1909762"/>
              <a:gd name="connsiteY49" fmla="*/ 1545432 h 1778794"/>
              <a:gd name="connsiteX50" fmla="*/ 1907381 w 1909762"/>
              <a:gd name="connsiteY50" fmla="*/ 1564482 h 1778794"/>
              <a:gd name="connsiteX51" fmla="*/ 1909762 w 1909762"/>
              <a:gd name="connsiteY51" fmla="*/ 1583532 h 1778794"/>
              <a:gd name="connsiteX52" fmla="*/ 1905000 w 1909762"/>
              <a:gd name="connsiteY52" fmla="*/ 1607344 h 1778794"/>
              <a:gd name="connsiteX53" fmla="*/ 1893094 w 1909762"/>
              <a:gd name="connsiteY53" fmla="*/ 1628775 h 1778794"/>
              <a:gd name="connsiteX54" fmla="*/ 1862137 w 1909762"/>
              <a:gd name="connsiteY54" fmla="*/ 1657350 h 1778794"/>
              <a:gd name="connsiteX55" fmla="*/ 1826419 w 1909762"/>
              <a:gd name="connsiteY55" fmla="*/ 1683544 h 1778794"/>
              <a:gd name="connsiteX56" fmla="*/ 1743075 w 1909762"/>
              <a:gd name="connsiteY56" fmla="*/ 1724025 h 1778794"/>
              <a:gd name="connsiteX57" fmla="*/ 1662112 w 1909762"/>
              <a:gd name="connsiteY57" fmla="*/ 1747838 h 1778794"/>
              <a:gd name="connsiteX58" fmla="*/ 1626394 w 1909762"/>
              <a:gd name="connsiteY58" fmla="*/ 1757363 h 1778794"/>
              <a:gd name="connsiteX59" fmla="*/ 1562100 w 1909762"/>
              <a:gd name="connsiteY59" fmla="*/ 1764507 h 1778794"/>
              <a:gd name="connsiteX60" fmla="*/ 1428750 w 1909762"/>
              <a:gd name="connsiteY60" fmla="*/ 1774032 h 1778794"/>
              <a:gd name="connsiteX61" fmla="*/ 1309687 w 1909762"/>
              <a:gd name="connsiteY61" fmla="*/ 1776413 h 1778794"/>
              <a:gd name="connsiteX62" fmla="*/ 1107281 w 1909762"/>
              <a:gd name="connsiteY62" fmla="*/ 1778794 h 1778794"/>
              <a:gd name="connsiteX63" fmla="*/ 971550 w 1909762"/>
              <a:gd name="connsiteY63" fmla="*/ 1776413 h 1778794"/>
              <a:gd name="connsiteX64" fmla="*/ 859631 w 1909762"/>
              <a:gd name="connsiteY64" fmla="*/ 1771650 h 1778794"/>
              <a:gd name="connsiteX65" fmla="*/ 735806 w 1909762"/>
              <a:gd name="connsiteY65" fmla="*/ 1762125 h 1778794"/>
              <a:gd name="connsiteX66" fmla="*/ 635794 w 1909762"/>
              <a:gd name="connsiteY66" fmla="*/ 1750219 h 1778794"/>
              <a:gd name="connsiteX67" fmla="*/ 535781 w 1909762"/>
              <a:gd name="connsiteY67" fmla="*/ 1731169 h 1778794"/>
              <a:gd name="connsiteX68" fmla="*/ 454819 w 1909762"/>
              <a:gd name="connsiteY68" fmla="*/ 1707357 h 1778794"/>
              <a:gd name="connsiteX69" fmla="*/ 392906 w 1909762"/>
              <a:gd name="connsiteY69" fmla="*/ 1681163 h 1778794"/>
              <a:gd name="connsiteX70" fmla="*/ 354806 w 1909762"/>
              <a:gd name="connsiteY70" fmla="*/ 1659732 h 1778794"/>
              <a:gd name="connsiteX71" fmla="*/ 304800 w 1909762"/>
              <a:gd name="connsiteY71" fmla="*/ 1616869 h 1778794"/>
              <a:gd name="connsiteX72" fmla="*/ 278606 w 1909762"/>
              <a:gd name="connsiteY72" fmla="*/ 1588294 h 1778794"/>
              <a:gd name="connsiteX73" fmla="*/ 257175 w 1909762"/>
              <a:gd name="connsiteY73" fmla="*/ 1557338 h 1778794"/>
              <a:gd name="connsiteX74" fmla="*/ 233362 w 1909762"/>
              <a:gd name="connsiteY74" fmla="*/ 1502569 h 1778794"/>
              <a:gd name="connsiteX75" fmla="*/ 221456 w 1909762"/>
              <a:gd name="connsiteY75" fmla="*/ 1457325 h 1778794"/>
              <a:gd name="connsiteX76" fmla="*/ 211931 w 1909762"/>
              <a:gd name="connsiteY76" fmla="*/ 1416844 h 1778794"/>
              <a:gd name="connsiteX77" fmla="*/ 204787 w 1909762"/>
              <a:gd name="connsiteY77" fmla="*/ 1366838 h 1778794"/>
              <a:gd name="connsiteX78" fmla="*/ 202406 w 1909762"/>
              <a:gd name="connsiteY78" fmla="*/ 1312069 h 1778794"/>
              <a:gd name="connsiteX79" fmla="*/ 204787 w 1909762"/>
              <a:gd name="connsiteY79" fmla="*/ 1197769 h 1778794"/>
              <a:gd name="connsiteX80" fmla="*/ 214312 w 1909762"/>
              <a:gd name="connsiteY80" fmla="*/ 978694 h 1778794"/>
              <a:gd name="connsiteX81" fmla="*/ 226219 w 1909762"/>
              <a:gd name="connsiteY81" fmla="*/ 738188 h 1778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909762" h="1778794">
                <a:moveTo>
                  <a:pt x="226219" y="738188"/>
                </a:moveTo>
                <a:lnTo>
                  <a:pt x="235744" y="559594"/>
                </a:lnTo>
                <a:lnTo>
                  <a:pt x="242887" y="402432"/>
                </a:lnTo>
                <a:lnTo>
                  <a:pt x="245269" y="345282"/>
                </a:lnTo>
                <a:lnTo>
                  <a:pt x="245269" y="316707"/>
                </a:lnTo>
                <a:lnTo>
                  <a:pt x="240506" y="278607"/>
                </a:lnTo>
                <a:lnTo>
                  <a:pt x="233362" y="240507"/>
                </a:lnTo>
                <a:lnTo>
                  <a:pt x="221456" y="202407"/>
                </a:lnTo>
                <a:lnTo>
                  <a:pt x="202406" y="164307"/>
                </a:lnTo>
                <a:lnTo>
                  <a:pt x="188119" y="142875"/>
                </a:lnTo>
                <a:lnTo>
                  <a:pt x="173831" y="128588"/>
                </a:lnTo>
                <a:lnTo>
                  <a:pt x="145256" y="102394"/>
                </a:lnTo>
                <a:lnTo>
                  <a:pt x="107156" y="76200"/>
                </a:lnTo>
                <a:lnTo>
                  <a:pt x="9525" y="26194"/>
                </a:lnTo>
                <a:lnTo>
                  <a:pt x="0" y="16669"/>
                </a:lnTo>
                <a:lnTo>
                  <a:pt x="173831" y="0"/>
                </a:lnTo>
                <a:lnTo>
                  <a:pt x="283369" y="69057"/>
                </a:lnTo>
                <a:lnTo>
                  <a:pt x="378619" y="142875"/>
                </a:lnTo>
                <a:lnTo>
                  <a:pt x="428625" y="192882"/>
                </a:lnTo>
                <a:lnTo>
                  <a:pt x="488156" y="252413"/>
                </a:lnTo>
                <a:lnTo>
                  <a:pt x="523875" y="288132"/>
                </a:lnTo>
                <a:lnTo>
                  <a:pt x="538162" y="302419"/>
                </a:lnTo>
                <a:lnTo>
                  <a:pt x="545306" y="319088"/>
                </a:lnTo>
                <a:lnTo>
                  <a:pt x="547687" y="335757"/>
                </a:lnTo>
                <a:lnTo>
                  <a:pt x="545306" y="369094"/>
                </a:lnTo>
                <a:lnTo>
                  <a:pt x="528637" y="414338"/>
                </a:lnTo>
                <a:lnTo>
                  <a:pt x="504825" y="459582"/>
                </a:lnTo>
                <a:lnTo>
                  <a:pt x="485775" y="538163"/>
                </a:lnTo>
                <a:lnTo>
                  <a:pt x="450056" y="733425"/>
                </a:lnTo>
                <a:lnTo>
                  <a:pt x="426244" y="892969"/>
                </a:lnTo>
                <a:lnTo>
                  <a:pt x="404812" y="1114425"/>
                </a:lnTo>
                <a:lnTo>
                  <a:pt x="404812" y="1245394"/>
                </a:lnTo>
                <a:lnTo>
                  <a:pt x="419100" y="1347788"/>
                </a:lnTo>
                <a:lnTo>
                  <a:pt x="433387" y="1390650"/>
                </a:lnTo>
                <a:lnTo>
                  <a:pt x="454819" y="1440657"/>
                </a:lnTo>
                <a:lnTo>
                  <a:pt x="478631" y="1473994"/>
                </a:lnTo>
                <a:lnTo>
                  <a:pt x="497681" y="1490663"/>
                </a:lnTo>
                <a:lnTo>
                  <a:pt x="526256" y="1504950"/>
                </a:lnTo>
                <a:lnTo>
                  <a:pt x="578644" y="1524000"/>
                </a:lnTo>
                <a:lnTo>
                  <a:pt x="635794" y="1535907"/>
                </a:lnTo>
                <a:lnTo>
                  <a:pt x="754856" y="1550194"/>
                </a:lnTo>
                <a:lnTo>
                  <a:pt x="904875" y="1554957"/>
                </a:lnTo>
                <a:lnTo>
                  <a:pt x="1066800" y="1550194"/>
                </a:lnTo>
                <a:lnTo>
                  <a:pt x="1169194" y="1540669"/>
                </a:lnTo>
                <a:lnTo>
                  <a:pt x="1235869" y="1531144"/>
                </a:lnTo>
                <a:lnTo>
                  <a:pt x="1293019" y="1519238"/>
                </a:lnTo>
                <a:lnTo>
                  <a:pt x="1343025" y="1507332"/>
                </a:lnTo>
                <a:lnTo>
                  <a:pt x="1857375" y="1524000"/>
                </a:lnTo>
                <a:lnTo>
                  <a:pt x="1878806" y="1533525"/>
                </a:lnTo>
                <a:lnTo>
                  <a:pt x="1895475" y="1545432"/>
                </a:lnTo>
                <a:lnTo>
                  <a:pt x="1907381" y="1564482"/>
                </a:lnTo>
                <a:lnTo>
                  <a:pt x="1909762" y="1583532"/>
                </a:lnTo>
                <a:lnTo>
                  <a:pt x="1905000" y="1607344"/>
                </a:lnTo>
                <a:lnTo>
                  <a:pt x="1893094" y="1628775"/>
                </a:lnTo>
                <a:lnTo>
                  <a:pt x="1862137" y="1657350"/>
                </a:lnTo>
                <a:lnTo>
                  <a:pt x="1826419" y="1683544"/>
                </a:lnTo>
                <a:lnTo>
                  <a:pt x="1743075" y="1724025"/>
                </a:lnTo>
                <a:lnTo>
                  <a:pt x="1662112" y="1747838"/>
                </a:lnTo>
                <a:lnTo>
                  <a:pt x="1626394" y="1757363"/>
                </a:lnTo>
                <a:lnTo>
                  <a:pt x="1562100" y="1764507"/>
                </a:lnTo>
                <a:lnTo>
                  <a:pt x="1428750" y="1774032"/>
                </a:lnTo>
                <a:lnTo>
                  <a:pt x="1309687" y="1776413"/>
                </a:lnTo>
                <a:lnTo>
                  <a:pt x="1107281" y="1778794"/>
                </a:lnTo>
                <a:lnTo>
                  <a:pt x="971550" y="1776413"/>
                </a:lnTo>
                <a:lnTo>
                  <a:pt x="859631" y="1771650"/>
                </a:lnTo>
                <a:lnTo>
                  <a:pt x="735806" y="1762125"/>
                </a:lnTo>
                <a:lnTo>
                  <a:pt x="635794" y="1750219"/>
                </a:lnTo>
                <a:lnTo>
                  <a:pt x="535781" y="1731169"/>
                </a:lnTo>
                <a:lnTo>
                  <a:pt x="454819" y="1707357"/>
                </a:lnTo>
                <a:lnTo>
                  <a:pt x="392906" y="1681163"/>
                </a:lnTo>
                <a:lnTo>
                  <a:pt x="354806" y="1659732"/>
                </a:lnTo>
                <a:lnTo>
                  <a:pt x="304800" y="1616869"/>
                </a:lnTo>
                <a:lnTo>
                  <a:pt x="278606" y="1588294"/>
                </a:lnTo>
                <a:lnTo>
                  <a:pt x="257175" y="1557338"/>
                </a:lnTo>
                <a:lnTo>
                  <a:pt x="233362" y="1502569"/>
                </a:lnTo>
                <a:lnTo>
                  <a:pt x="221456" y="1457325"/>
                </a:lnTo>
                <a:lnTo>
                  <a:pt x="211931" y="1416844"/>
                </a:lnTo>
                <a:lnTo>
                  <a:pt x="204787" y="1366838"/>
                </a:lnTo>
                <a:cubicBezTo>
                  <a:pt x="203993" y="1348582"/>
                  <a:pt x="203200" y="1330325"/>
                  <a:pt x="202406" y="1312069"/>
                </a:cubicBezTo>
                <a:cubicBezTo>
                  <a:pt x="203200" y="1273969"/>
                  <a:pt x="203993" y="1235869"/>
                  <a:pt x="204787" y="1197769"/>
                </a:cubicBezTo>
                <a:lnTo>
                  <a:pt x="214312" y="978694"/>
                </a:lnTo>
                <a:lnTo>
                  <a:pt x="226219" y="7381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915273B0-81C6-4BC9-99DD-025CE8150878}"/>
              </a:ext>
            </a:extLst>
          </p:cNvPr>
          <p:cNvSpPr/>
          <p:nvPr/>
        </p:nvSpPr>
        <p:spPr>
          <a:xfrm>
            <a:off x="6815138" y="4875213"/>
            <a:ext cx="660400" cy="889000"/>
          </a:xfrm>
          <a:custGeom>
            <a:avLst/>
            <a:gdLst>
              <a:gd name="connsiteX0" fmla="*/ 435768 w 659606"/>
              <a:gd name="connsiteY0" fmla="*/ 250031 h 890587"/>
              <a:gd name="connsiteX1" fmla="*/ 440531 w 659606"/>
              <a:gd name="connsiteY1" fmla="*/ 350044 h 890587"/>
              <a:gd name="connsiteX2" fmla="*/ 450056 w 659606"/>
              <a:gd name="connsiteY2" fmla="*/ 454819 h 890587"/>
              <a:gd name="connsiteX3" fmla="*/ 461962 w 659606"/>
              <a:gd name="connsiteY3" fmla="*/ 561975 h 890587"/>
              <a:gd name="connsiteX4" fmla="*/ 473868 w 659606"/>
              <a:gd name="connsiteY4" fmla="*/ 647700 h 890587"/>
              <a:gd name="connsiteX5" fmla="*/ 481012 w 659606"/>
              <a:gd name="connsiteY5" fmla="*/ 676275 h 890587"/>
              <a:gd name="connsiteX6" fmla="*/ 497681 w 659606"/>
              <a:gd name="connsiteY6" fmla="*/ 714375 h 890587"/>
              <a:gd name="connsiteX7" fmla="*/ 526256 w 659606"/>
              <a:gd name="connsiteY7" fmla="*/ 757237 h 890587"/>
              <a:gd name="connsiteX8" fmla="*/ 557212 w 659606"/>
              <a:gd name="connsiteY8" fmla="*/ 785812 h 890587"/>
              <a:gd name="connsiteX9" fmla="*/ 588168 w 659606"/>
              <a:gd name="connsiteY9" fmla="*/ 807244 h 890587"/>
              <a:gd name="connsiteX10" fmla="*/ 611981 w 659606"/>
              <a:gd name="connsiteY10" fmla="*/ 821531 h 890587"/>
              <a:gd name="connsiteX11" fmla="*/ 642937 w 659606"/>
              <a:gd name="connsiteY11" fmla="*/ 840581 h 890587"/>
              <a:gd name="connsiteX12" fmla="*/ 657225 w 659606"/>
              <a:gd name="connsiteY12" fmla="*/ 866775 h 890587"/>
              <a:gd name="connsiteX13" fmla="*/ 659606 w 659606"/>
              <a:gd name="connsiteY13" fmla="*/ 890587 h 890587"/>
              <a:gd name="connsiteX14" fmla="*/ 0 w 659606"/>
              <a:gd name="connsiteY14" fmla="*/ 831056 h 890587"/>
              <a:gd name="connsiteX15" fmla="*/ 69056 w 659606"/>
              <a:gd name="connsiteY15" fmla="*/ 814387 h 890587"/>
              <a:gd name="connsiteX16" fmla="*/ 104775 w 659606"/>
              <a:gd name="connsiteY16" fmla="*/ 802481 h 890587"/>
              <a:gd name="connsiteX17" fmla="*/ 142875 w 659606"/>
              <a:gd name="connsiteY17" fmla="*/ 785812 h 890587"/>
              <a:gd name="connsiteX18" fmla="*/ 185737 w 659606"/>
              <a:gd name="connsiteY18" fmla="*/ 762000 h 890587"/>
              <a:gd name="connsiteX19" fmla="*/ 207168 w 659606"/>
              <a:gd name="connsiteY19" fmla="*/ 742950 h 890587"/>
              <a:gd name="connsiteX20" fmla="*/ 233362 w 659606"/>
              <a:gd name="connsiteY20" fmla="*/ 714375 h 890587"/>
              <a:gd name="connsiteX21" fmla="*/ 252412 w 659606"/>
              <a:gd name="connsiteY21" fmla="*/ 681037 h 890587"/>
              <a:gd name="connsiteX22" fmla="*/ 273843 w 659606"/>
              <a:gd name="connsiteY22" fmla="*/ 633412 h 890587"/>
              <a:gd name="connsiteX23" fmla="*/ 292893 w 659606"/>
              <a:gd name="connsiteY23" fmla="*/ 566737 h 890587"/>
              <a:gd name="connsiteX24" fmla="*/ 307181 w 659606"/>
              <a:gd name="connsiteY24" fmla="*/ 497681 h 890587"/>
              <a:gd name="connsiteX25" fmla="*/ 319087 w 659606"/>
              <a:gd name="connsiteY25" fmla="*/ 421481 h 890587"/>
              <a:gd name="connsiteX26" fmla="*/ 330993 w 659606"/>
              <a:gd name="connsiteY26" fmla="*/ 323850 h 890587"/>
              <a:gd name="connsiteX27" fmla="*/ 338137 w 659606"/>
              <a:gd name="connsiteY27" fmla="*/ 209550 h 890587"/>
              <a:gd name="connsiteX28" fmla="*/ 340518 w 659606"/>
              <a:gd name="connsiteY28" fmla="*/ 47625 h 890587"/>
              <a:gd name="connsiteX29" fmla="*/ 340518 w 659606"/>
              <a:gd name="connsiteY29" fmla="*/ 33337 h 890587"/>
              <a:gd name="connsiteX30" fmla="*/ 345281 w 659606"/>
              <a:gd name="connsiteY30" fmla="*/ 19050 h 890587"/>
              <a:gd name="connsiteX31" fmla="*/ 361950 w 659606"/>
              <a:gd name="connsiteY31" fmla="*/ 4762 h 890587"/>
              <a:gd name="connsiteX32" fmla="*/ 381000 w 659606"/>
              <a:gd name="connsiteY32" fmla="*/ 0 h 890587"/>
              <a:gd name="connsiteX33" fmla="*/ 395287 w 659606"/>
              <a:gd name="connsiteY33" fmla="*/ 4762 h 890587"/>
              <a:gd name="connsiteX34" fmla="*/ 411956 w 659606"/>
              <a:gd name="connsiteY34" fmla="*/ 16669 h 890587"/>
              <a:gd name="connsiteX35" fmla="*/ 426243 w 659606"/>
              <a:gd name="connsiteY35" fmla="*/ 40481 h 890587"/>
              <a:gd name="connsiteX36" fmla="*/ 428625 w 659606"/>
              <a:gd name="connsiteY36" fmla="*/ 59531 h 890587"/>
              <a:gd name="connsiteX37" fmla="*/ 435768 w 659606"/>
              <a:gd name="connsiteY37" fmla="*/ 250031 h 89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9606" h="890587">
                <a:moveTo>
                  <a:pt x="435768" y="250031"/>
                </a:moveTo>
                <a:lnTo>
                  <a:pt x="440531" y="350044"/>
                </a:lnTo>
                <a:lnTo>
                  <a:pt x="450056" y="454819"/>
                </a:lnTo>
                <a:lnTo>
                  <a:pt x="461962" y="561975"/>
                </a:lnTo>
                <a:lnTo>
                  <a:pt x="473868" y="647700"/>
                </a:lnTo>
                <a:lnTo>
                  <a:pt x="481012" y="676275"/>
                </a:lnTo>
                <a:lnTo>
                  <a:pt x="497681" y="714375"/>
                </a:lnTo>
                <a:lnTo>
                  <a:pt x="526256" y="757237"/>
                </a:lnTo>
                <a:lnTo>
                  <a:pt x="557212" y="785812"/>
                </a:lnTo>
                <a:lnTo>
                  <a:pt x="588168" y="807244"/>
                </a:lnTo>
                <a:lnTo>
                  <a:pt x="611981" y="821531"/>
                </a:lnTo>
                <a:lnTo>
                  <a:pt x="642937" y="840581"/>
                </a:lnTo>
                <a:lnTo>
                  <a:pt x="657225" y="866775"/>
                </a:lnTo>
                <a:lnTo>
                  <a:pt x="659606" y="890587"/>
                </a:lnTo>
                <a:lnTo>
                  <a:pt x="0" y="831056"/>
                </a:lnTo>
                <a:lnTo>
                  <a:pt x="69056" y="814387"/>
                </a:lnTo>
                <a:lnTo>
                  <a:pt x="104775" y="802481"/>
                </a:lnTo>
                <a:lnTo>
                  <a:pt x="142875" y="785812"/>
                </a:lnTo>
                <a:lnTo>
                  <a:pt x="185737" y="762000"/>
                </a:lnTo>
                <a:lnTo>
                  <a:pt x="207168" y="742950"/>
                </a:lnTo>
                <a:lnTo>
                  <a:pt x="233362" y="714375"/>
                </a:lnTo>
                <a:lnTo>
                  <a:pt x="252412" y="681037"/>
                </a:lnTo>
                <a:lnTo>
                  <a:pt x="273843" y="633412"/>
                </a:lnTo>
                <a:lnTo>
                  <a:pt x="292893" y="566737"/>
                </a:lnTo>
                <a:lnTo>
                  <a:pt x="307181" y="497681"/>
                </a:lnTo>
                <a:lnTo>
                  <a:pt x="319087" y="421481"/>
                </a:lnTo>
                <a:lnTo>
                  <a:pt x="330993" y="323850"/>
                </a:lnTo>
                <a:lnTo>
                  <a:pt x="338137" y="209550"/>
                </a:lnTo>
                <a:cubicBezTo>
                  <a:pt x="338931" y="155575"/>
                  <a:pt x="339724" y="101600"/>
                  <a:pt x="340518" y="47625"/>
                </a:cubicBezTo>
                <a:lnTo>
                  <a:pt x="340518" y="33337"/>
                </a:lnTo>
                <a:lnTo>
                  <a:pt x="345281" y="19050"/>
                </a:lnTo>
                <a:lnTo>
                  <a:pt x="361950" y="4762"/>
                </a:lnTo>
                <a:lnTo>
                  <a:pt x="381000" y="0"/>
                </a:lnTo>
                <a:lnTo>
                  <a:pt x="395287" y="4762"/>
                </a:lnTo>
                <a:lnTo>
                  <a:pt x="411956" y="16669"/>
                </a:lnTo>
                <a:lnTo>
                  <a:pt x="426243" y="40481"/>
                </a:lnTo>
                <a:lnTo>
                  <a:pt x="428625" y="59531"/>
                </a:lnTo>
                <a:cubicBezTo>
                  <a:pt x="429419" y="113506"/>
                  <a:pt x="430212" y="167481"/>
                  <a:pt x="435768" y="250031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6DF06A-09B2-43CE-B269-A77A656D42CF}"/>
              </a:ext>
            </a:extLst>
          </p:cNvPr>
          <p:cNvGrpSpPr>
            <a:grpSpLocks/>
          </p:cNvGrpSpPr>
          <p:nvPr/>
        </p:nvGrpSpPr>
        <p:grpSpPr bwMode="auto">
          <a:xfrm>
            <a:off x="2586038" y="1524000"/>
            <a:ext cx="4908550" cy="4533900"/>
            <a:chOff x="2722563" y="1681163"/>
            <a:chExt cx="4908550" cy="4533900"/>
          </a:xfrm>
        </p:grpSpPr>
        <p:sp>
          <p:nvSpPr>
            <p:cNvPr id="15" name="フリーフォーム 67">
              <a:extLst>
                <a:ext uri="{FF2B5EF4-FFF2-40B4-BE49-F238E27FC236}">
                  <a16:creationId xmlns:a16="http://schemas.microsoft.com/office/drawing/2014/main" id="{329A83F8-23E6-40B6-B365-E2EED30D573F}"/>
                </a:ext>
              </a:extLst>
            </p:cNvPr>
            <p:cNvSpPr/>
            <p:nvPr/>
          </p:nvSpPr>
          <p:spPr>
            <a:xfrm>
              <a:off x="3313113" y="1681163"/>
              <a:ext cx="714375" cy="650875"/>
            </a:xfrm>
            <a:custGeom>
              <a:avLst/>
              <a:gdLst>
                <a:gd name="connsiteX0" fmla="*/ 245269 w 714375"/>
                <a:gd name="connsiteY0" fmla="*/ 357187 h 650081"/>
                <a:gd name="connsiteX1" fmla="*/ 197644 w 714375"/>
                <a:gd name="connsiteY1" fmla="*/ 302418 h 650081"/>
                <a:gd name="connsiteX2" fmla="*/ 142875 w 714375"/>
                <a:gd name="connsiteY2" fmla="*/ 235743 h 650081"/>
                <a:gd name="connsiteX3" fmla="*/ 71437 w 714375"/>
                <a:gd name="connsiteY3" fmla="*/ 147637 h 650081"/>
                <a:gd name="connsiteX4" fmla="*/ 7144 w 714375"/>
                <a:gd name="connsiteY4" fmla="*/ 59531 h 650081"/>
                <a:gd name="connsiteX5" fmla="*/ 0 w 714375"/>
                <a:gd name="connsiteY5" fmla="*/ 50006 h 650081"/>
                <a:gd name="connsiteX6" fmla="*/ 2381 w 714375"/>
                <a:gd name="connsiteY6" fmla="*/ 23812 h 650081"/>
                <a:gd name="connsiteX7" fmla="*/ 7144 w 714375"/>
                <a:gd name="connsiteY7" fmla="*/ 7143 h 650081"/>
                <a:gd name="connsiteX8" fmla="*/ 14287 w 714375"/>
                <a:gd name="connsiteY8" fmla="*/ 2381 h 650081"/>
                <a:gd name="connsiteX9" fmla="*/ 23812 w 714375"/>
                <a:gd name="connsiteY9" fmla="*/ 0 h 650081"/>
                <a:gd name="connsiteX10" fmla="*/ 35719 w 714375"/>
                <a:gd name="connsiteY10" fmla="*/ 0 h 650081"/>
                <a:gd name="connsiteX11" fmla="*/ 54769 w 714375"/>
                <a:gd name="connsiteY11" fmla="*/ 11906 h 650081"/>
                <a:gd name="connsiteX12" fmla="*/ 78581 w 714375"/>
                <a:gd name="connsiteY12" fmla="*/ 30956 h 650081"/>
                <a:gd name="connsiteX13" fmla="*/ 145256 w 714375"/>
                <a:gd name="connsiteY13" fmla="*/ 69056 h 650081"/>
                <a:gd name="connsiteX14" fmla="*/ 233362 w 714375"/>
                <a:gd name="connsiteY14" fmla="*/ 116681 h 650081"/>
                <a:gd name="connsiteX15" fmla="*/ 352425 w 714375"/>
                <a:gd name="connsiteY15" fmla="*/ 173831 h 650081"/>
                <a:gd name="connsiteX16" fmla="*/ 416719 w 714375"/>
                <a:gd name="connsiteY16" fmla="*/ 197643 h 650081"/>
                <a:gd name="connsiteX17" fmla="*/ 471487 w 714375"/>
                <a:gd name="connsiteY17" fmla="*/ 209550 h 650081"/>
                <a:gd name="connsiteX18" fmla="*/ 507206 w 714375"/>
                <a:gd name="connsiteY18" fmla="*/ 219075 h 650081"/>
                <a:gd name="connsiteX19" fmla="*/ 547687 w 714375"/>
                <a:gd name="connsiteY19" fmla="*/ 233362 h 650081"/>
                <a:gd name="connsiteX20" fmla="*/ 588169 w 714375"/>
                <a:gd name="connsiteY20" fmla="*/ 254793 h 650081"/>
                <a:gd name="connsiteX21" fmla="*/ 614362 w 714375"/>
                <a:gd name="connsiteY21" fmla="*/ 276225 h 650081"/>
                <a:gd name="connsiteX22" fmla="*/ 642937 w 714375"/>
                <a:gd name="connsiteY22" fmla="*/ 304800 h 650081"/>
                <a:gd name="connsiteX23" fmla="*/ 666750 w 714375"/>
                <a:gd name="connsiteY23" fmla="*/ 340518 h 650081"/>
                <a:gd name="connsiteX24" fmla="*/ 685800 w 714375"/>
                <a:gd name="connsiteY24" fmla="*/ 381000 h 650081"/>
                <a:gd name="connsiteX25" fmla="*/ 704850 w 714375"/>
                <a:gd name="connsiteY25" fmla="*/ 442912 h 650081"/>
                <a:gd name="connsiteX26" fmla="*/ 711994 w 714375"/>
                <a:gd name="connsiteY26" fmla="*/ 500062 h 650081"/>
                <a:gd name="connsiteX27" fmla="*/ 714375 w 714375"/>
                <a:gd name="connsiteY27" fmla="*/ 561975 h 650081"/>
                <a:gd name="connsiteX28" fmla="*/ 709612 w 714375"/>
                <a:gd name="connsiteY28" fmla="*/ 595312 h 650081"/>
                <a:gd name="connsiteX29" fmla="*/ 697706 w 714375"/>
                <a:gd name="connsiteY29" fmla="*/ 616743 h 650081"/>
                <a:gd name="connsiteX30" fmla="*/ 683419 w 714375"/>
                <a:gd name="connsiteY30" fmla="*/ 633412 h 650081"/>
                <a:gd name="connsiteX31" fmla="*/ 657225 w 714375"/>
                <a:gd name="connsiteY31" fmla="*/ 645318 h 650081"/>
                <a:gd name="connsiteX32" fmla="*/ 626269 w 714375"/>
                <a:gd name="connsiteY32" fmla="*/ 650081 h 650081"/>
                <a:gd name="connsiteX33" fmla="*/ 583406 w 714375"/>
                <a:gd name="connsiteY33" fmla="*/ 650081 h 650081"/>
                <a:gd name="connsiteX34" fmla="*/ 547687 w 714375"/>
                <a:gd name="connsiteY34" fmla="*/ 638175 h 650081"/>
                <a:gd name="connsiteX35" fmla="*/ 495300 w 714375"/>
                <a:gd name="connsiteY35" fmla="*/ 607218 h 650081"/>
                <a:gd name="connsiteX36" fmla="*/ 438150 w 714375"/>
                <a:gd name="connsiteY36" fmla="*/ 561975 h 650081"/>
                <a:gd name="connsiteX37" fmla="*/ 378619 w 714375"/>
                <a:gd name="connsiteY37" fmla="*/ 507206 h 650081"/>
                <a:gd name="connsiteX38" fmla="*/ 290512 w 714375"/>
                <a:gd name="connsiteY38" fmla="*/ 414337 h 650081"/>
                <a:gd name="connsiteX39" fmla="*/ 245269 w 714375"/>
                <a:gd name="connsiteY39" fmla="*/ 357187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4375" h="650081">
                  <a:moveTo>
                    <a:pt x="245269" y="357187"/>
                  </a:moveTo>
                  <a:lnTo>
                    <a:pt x="197644" y="302418"/>
                  </a:lnTo>
                  <a:lnTo>
                    <a:pt x="142875" y="235743"/>
                  </a:lnTo>
                  <a:lnTo>
                    <a:pt x="71437" y="147637"/>
                  </a:lnTo>
                  <a:lnTo>
                    <a:pt x="7144" y="59531"/>
                  </a:lnTo>
                  <a:lnTo>
                    <a:pt x="0" y="50006"/>
                  </a:lnTo>
                  <a:lnTo>
                    <a:pt x="2381" y="23812"/>
                  </a:lnTo>
                  <a:lnTo>
                    <a:pt x="7144" y="7143"/>
                  </a:lnTo>
                  <a:lnTo>
                    <a:pt x="14287" y="2381"/>
                  </a:lnTo>
                  <a:lnTo>
                    <a:pt x="23812" y="0"/>
                  </a:lnTo>
                  <a:lnTo>
                    <a:pt x="35719" y="0"/>
                  </a:lnTo>
                  <a:lnTo>
                    <a:pt x="54769" y="11906"/>
                  </a:lnTo>
                  <a:lnTo>
                    <a:pt x="78581" y="30956"/>
                  </a:lnTo>
                  <a:lnTo>
                    <a:pt x="145256" y="69056"/>
                  </a:lnTo>
                  <a:lnTo>
                    <a:pt x="233362" y="116681"/>
                  </a:lnTo>
                  <a:lnTo>
                    <a:pt x="352425" y="173831"/>
                  </a:lnTo>
                  <a:lnTo>
                    <a:pt x="416719" y="197643"/>
                  </a:lnTo>
                  <a:lnTo>
                    <a:pt x="471487" y="209550"/>
                  </a:lnTo>
                  <a:lnTo>
                    <a:pt x="507206" y="219075"/>
                  </a:lnTo>
                  <a:lnTo>
                    <a:pt x="547687" y="233362"/>
                  </a:lnTo>
                  <a:lnTo>
                    <a:pt x="588169" y="254793"/>
                  </a:lnTo>
                  <a:lnTo>
                    <a:pt x="614362" y="276225"/>
                  </a:lnTo>
                  <a:lnTo>
                    <a:pt x="642937" y="304800"/>
                  </a:lnTo>
                  <a:lnTo>
                    <a:pt x="666750" y="340518"/>
                  </a:lnTo>
                  <a:lnTo>
                    <a:pt x="685800" y="381000"/>
                  </a:lnTo>
                  <a:lnTo>
                    <a:pt x="704850" y="442912"/>
                  </a:lnTo>
                  <a:lnTo>
                    <a:pt x="711994" y="500062"/>
                  </a:lnTo>
                  <a:cubicBezTo>
                    <a:pt x="712788" y="520700"/>
                    <a:pt x="713581" y="541337"/>
                    <a:pt x="714375" y="561975"/>
                  </a:cubicBezTo>
                  <a:lnTo>
                    <a:pt x="709612" y="595312"/>
                  </a:lnTo>
                  <a:lnTo>
                    <a:pt x="697706" y="616743"/>
                  </a:lnTo>
                  <a:lnTo>
                    <a:pt x="683419" y="633412"/>
                  </a:lnTo>
                  <a:lnTo>
                    <a:pt x="657225" y="645318"/>
                  </a:lnTo>
                  <a:lnTo>
                    <a:pt x="626269" y="650081"/>
                  </a:lnTo>
                  <a:lnTo>
                    <a:pt x="583406" y="650081"/>
                  </a:lnTo>
                  <a:lnTo>
                    <a:pt x="547687" y="638175"/>
                  </a:lnTo>
                  <a:lnTo>
                    <a:pt x="495300" y="607218"/>
                  </a:lnTo>
                  <a:lnTo>
                    <a:pt x="438150" y="561975"/>
                  </a:lnTo>
                  <a:lnTo>
                    <a:pt x="378619" y="507206"/>
                  </a:lnTo>
                  <a:lnTo>
                    <a:pt x="290512" y="414337"/>
                  </a:lnTo>
                  <a:lnTo>
                    <a:pt x="245269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8">
              <a:extLst>
                <a:ext uri="{FF2B5EF4-FFF2-40B4-BE49-F238E27FC236}">
                  <a16:creationId xmlns:a16="http://schemas.microsoft.com/office/drawing/2014/main" id="{4BB1FE0B-7AC5-4ACD-BB0A-FA54CA1F61D8}"/>
                </a:ext>
              </a:extLst>
            </p:cNvPr>
            <p:cNvSpPr/>
            <p:nvPr/>
          </p:nvSpPr>
          <p:spPr>
            <a:xfrm>
              <a:off x="2773363" y="2630488"/>
              <a:ext cx="1722437" cy="695325"/>
            </a:xfrm>
            <a:custGeom>
              <a:avLst/>
              <a:gdLst>
                <a:gd name="connsiteX0" fmla="*/ 1121569 w 1721644"/>
                <a:gd name="connsiteY0" fmla="*/ 292894 h 695325"/>
                <a:gd name="connsiteX1" fmla="*/ 1023938 w 1721644"/>
                <a:gd name="connsiteY1" fmla="*/ 330994 h 695325"/>
                <a:gd name="connsiteX2" fmla="*/ 916782 w 1721644"/>
                <a:gd name="connsiteY2" fmla="*/ 376238 h 695325"/>
                <a:gd name="connsiteX3" fmla="*/ 790575 w 1721644"/>
                <a:gd name="connsiteY3" fmla="*/ 438150 h 695325"/>
                <a:gd name="connsiteX4" fmla="*/ 692944 w 1721644"/>
                <a:gd name="connsiteY4" fmla="*/ 488157 h 695325"/>
                <a:gd name="connsiteX5" fmla="*/ 609600 w 1721644"/>
                <a:gd name="connsiteY5" fmla="*/ 533400 h 695325"/>
                <a:gd name="connsiteX6" fmla="*/ 492919 w 1721644"/>
                <a:gd name="connsiteY6" fmla="*/ 597694 h 695325"/>
                <a:gd name="connsiteX7" fmla="*/ 409575 w 1721644"/>
                <a:gd name="connsiteY7" fmla="*/ 645319 h 695325"/>
                <a:gd name="connsiteX8" fmla="*/ 357188 w 1721644"/>
                <a:gd name="connsiteY8" fmla="*/ 673894 h 695325"/>
                <a:gd name="connsiteX9" fmla="*/ 323850 w 1721644"/>
                <a:gd name="connsiteY9" fmla="*/ 688182 h 695325"/>
                <a:gd name="connsiteX10" fmla="*/ 297657 w 1721644"/>
                <a:gd name="connsiteY10" fmla="*/ 695325 h 695325"/>
                <a:gd name="connsiteX11" fmla="*/ 269082 w 1721644"/>
                <a:gd name="connsiteY11" fmla="*/ 692944 h 695325"/>
                <a:gd name="connsiteX12" fmla="*/ 240507 w 1721644"/>
                <a:gd name="connsiteY12" fmla="*/ 685800 h 695325"/>
                <a:gd name="connsiteX13" fmla="*/ 216694 w 1721644"/>
                <a:gd name="connsiteY13" fmla="*/ 673894 h 695325"/>
                <a:gd name="connsiteX14" fmla="*/ 188119 w 1721644"/>
                <a:gd name="connsiteY14" fmla="*/ 645319 h 695325"/>
                <a:gd name="connsiteX15" fmla="*/ 133350 w 1721644"/>
                <a:gd name="connsiteY15" fmla="*/ 585788 h 695325"/>
                <a:gd name="connsiteX16" fmla="*/ 90488 w 1721644"/>
                <a:gd name="connsiteY16" fmla="*/ 528638 h 695325"/>
                <a:gd name="connsiteX17" fmla="*/ 54769 w 1721644"/>
                <a:gd name="connsiteY17" fmla="*/ 473869 h 695325"/>
                <a:gd name="connsiteX18" fmla="*/ 21432 w 1721644"/>
                <a:gd name="connsiteY18" fmla="*/ 409575 h 695325"/>
                <a:gd name="connsiteX19" fmla="*/ 9525 w 1721644"/>
                <a:gd name="connsiteY19" fmla="*/ 371475 h 695325"/>
                <a:gd name="connsiteX20" fmla="*/ 2382 w 1721644"/>
                <a:gd name="connsiteY20" fmla="*/ 338138 h 695325"/>
                <a:gd name="connsiteX21" fmla="*/ 0 w 1721644"/>
                <a:gd name="connsiteY21" fmla="*/ 288132 h 695325"/>
                <a:gd name="connsiteX22" fmla="*/ 4763 w 1721644"/>
                <a:gd name="connsiteY22" fmla="*/ 264319 h 695325"/>
                <a:gd name="connsiteX23" fmla="*/ 11907 w 1721644"/>
                <a:gd name="connsiteY23" fmla="*/ 245269 h 695325"/>
                <a:gd name="connsiteX24" fmla="*/ 19050 w 1721644"/>
                <a:gd name="connsiteY24" fmla="*/ 242888 h 695325"/>
                <a:gd name="connsiteX25" fmla="*/ 35719 w 1721644"/>
                <a:gd name="connsiteY25" fmla="*/ 245269 h 695325"/>
                <a:gd name="connsiteX26" fmla="*/ 73819 w 1721644"/>
                <a:gd name="connsiteY26" fmla="*/ 283369 h 695325"/>
                <a:gd name="connsiteX27" fmla="*/ 116682 w 1721644"/>
                <a:gd name="connsiteY27" fmla="*/ 321469 h 695325"/>
                <a:gd name="connsiteX28" fmla="*/ 161925 w 1721644"/>
                <a:gd name="connsiteY28" fmla="*/ 350044 h 695325"/>
                <a:gd name="connsiteX29" fmla="*/ 188119 w 1721644"/>
                <a:gd name="connsiteY29" fmla="*/ 364332 h 695325"/>
                <a:gd name="connsiteX30" fmla="*/ 219075 w 1721644"/>
                <a:gd name="connsiteY30" fmla="*/ 376238 h 695325"/>
                <a:gd name="connsiteX31" fmla="*/ 250032 w 1721644"/>
                <a:gd name="connsiteY31" fmla="*/ 381000 h 695325"/>
                <a:gd name="connsiteX32" fmla="*/ 295275 w 1721644"/>
                <a:gd name="connsiteY32" fmla="*/ 381000 h 695325"/>
                <a:gd name="connsiteX33" fmla="*/ 354807 w 1721644"/>
                <a:gd name="connsiteY33" fmla="*/ 371475 h 695325"/>
                <a:gd name="connsiteX34" fmla="*/ 466725 w 1721644"/>
                <a:gd name="connsiteY34" fmla="*/ 345282 h 695325"/>
                <a:gd name="connsiteX35" fmla="*/ 623888 w 1721644"/>
                <a:gd name="connsiteY35" fmla="*/ 300038 h 695325"/>
                <a:gd name="connsiteX36" fmla="*/ 781050 w 1721644"/>
                <a:gd name="connsiteY36" fmla="*/ 252413 h 695325"/>
                <a:gd name="connsiteX37" fmla="*/ 947738 w 1721644"/>
                <a:gd name="connsiteY37" fmla="*/ 195263 h 695325"/>
                <a:gd name="connsiteX38" fmla="*/ 1109663 w 1721644"/>
                <a:gd name="connsiteY38" fmla="*/ 135732 h 695325"/>
                <a:gd name="connsiteX39" fmla="*/ 1223963 w 1721644"/>
                <a:gd name="connsiteY39" fmla="*/ 88107 h 695325"/>
                <a:gd name="connsiteX40" fmla="*/ 1290638 w 1721644"/>
                <a:gd name="connsiteY40" fmla="*/ 54769 h 695325"/>
                <a:gd name="connsiteX41" fmla="*/ 1340644 w 1721644"/>
                <a:gd name="connsiteY41" fmla="*/ 26194 h 695325"/>
                <a:gd name="connsiteX42" fmla="*/ 1378744 w 1721644"/>
                <a:gd name="connsiteY42" fmla="*/ 4763 h 695325"/>
                <a:gd name="connsiteX43" fmla="*/ 1397794 w 1721644"/>
                <a:gd name="connsiteY43" fmla="*/ 0 h 695325"/>
                <a:gd name="connsiteX44" fmla="*/ 1431132 w 1721644"/>
                <a:gd name="connsiteY44" fmla="*/ 2382 h 695325"/>
                <a:gd name="connsiteX45" fmla="*/ 1454944 w 1721644"/>
                <a:gd name="connsiteY45" fmla="*/ 11907 h 695325"/>
                <a:gd name="connsiteX46" fmla="*/ 1490663 w 1721644"/>
                <a:gd name="connsiteY46" fmla="*/ 33338 h 695325"/>
                <a:gd name="connsiteX47" fmla="*/ 1545432 w 1721644"/>
                <a:gd name="connsiteY47" fmla="*/ 80963 h 695325"/>
                <a:gd name="connsiteX48" fmla="*/ 1669257 w 1721644"/>
                <a:gd name="connsiteY48" fmla="*/ 202407 h 695325"/>
                <a:gd name="connsiteX49" fmla="*/ 1707357 w 1721644"/>
                <a:gd name="connsiteY49" fmla="*/ 240507 h 695325"/>
                <a:gd name="connsiteX50" fmla="*/ 1716882 w 1721644"/>
                <a:gd name="connsiteY50" fmla="*/ 254794 h 695325"/>
                <a:gd name="connsiteX51" fmla="*/ 1721644 w 1721644"/>
                <a:gd name="connsiteY51" fmla="*/ 278607 h 695325"/>
                <a:gd name="connsiteX52" fmla="*/ 1714500 w 1721644"/>
                <a:gd name="connsiteY52" fmla="*/ 302419 h 695325"/>
                <a:gd name="connsiteX53" fmla="*/ 1702594 w 1721644"/>
                <a:gd name="connsiteY53" fmla="*/ 321469 h 695325"/>
                <a:gd name="connsiteX54" fmla="*/ 1671638 w 1721644"/>
                <a:gd name="connsiteY54" fmla="*/ 335757 h 695325"/>
                <a:gd name="connsiteX55" fmla="*/ 1633538 w 1721644"/>
                <a:gd name="connsiteY55" fmla="*/ 357188 h 695325"/>
                <a:gd name="connsiteX56" fmla="*/ 1293019 w 1721644"/>
                <a:gd name="connsiteY56" fmla="*/ 247650 h 695325"/>
                <a:gd name="connsiteX57" fmla="*/ 1262063 w 1721644"/>
                <a:gd name="connsiteY57" fmla="*/ 247650 h 695325"/>
                <a:gd name="connsiteX58" fmla="*/ 1121569 w 1721644"/>
                <a:gd name="connsiteY58" fmla="*/ 292894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21644" h="695325">
                  <a:moveTo>
                    <a:pt x="1121569" y="292894"/>
                  </a:moveTo>
                  <a:lnTo>
                    <a:pt x="1023938" y="330994"/>
                  </a:lnTo>
                  <a:lnTo>
                    <a:pt x="916782" y="376238"/>
                  </a:lnTo>
                  <a:lnTo>
                    <a:pt x="790575" y="438150"/>
                  </a:lnTo>
                  <a:lnTo>
                    <a:pt x="692944" y="488157"/>
                  </a:lnTo>
                  <a:lnTo>
                    <a:pt x="609600" y="533400"/>
                  </a:lnTo>
                  <a:lnTo>
                    <a:pt x="492919" y="597694"/>
                  </a:lnTo>
                  <a:lnTo>
                    <a:pt x="409575" y="645319"/>
                  </a:lnTo>
                  <a:lnTo>
                    <a:pt x="357188" y="673894"/>
                  </a:lnTo>
                  <a:lnTo>
                    <a:pt x="323850" y="688182"/>
                  </a:lnTo>
                  <a:lnTo>
                    <a:pt x="297657" y="695325"/>
                  </a:lnTo>
                  <a:lnTo>
                    <a:pt x="269082" y="692944"/>
                  </a:lnTo>
                  <a:lnTo>
                    <a:pt x="240507" y="685800"/>
                  </a:lnTo>
                  <a:lnTo>
                    <a:pt x="216694" y="673894"/>
                  </a:lnTo>
                  <a:lnTo>
                    <a:pt x="188119" y="645319"/>
                  </a:lnTo>
                  <a:lnTo>
                    <a:pt x="133350" y="585788"/>
                  </a:lnTo>
                  <a:lnTo>
                    <a:pt x="90488" y="528638"/>
                  </a:lnTo>
                  <a:lnTo>
                    <a:pt x="54769" y="473869"/>
                  </a:lnTo>
                  <a:lnTo>
                    <a:pt x="21432" y="409575"/>
                  </a:lnTo>
                  <a:lnTo>
                    <a:pt x="9525" y="371475"/>
                  </a:lnTo>
                  <a:lnTo>
                    <a:pt x="2382" y="338138"/>
                  </a:lnTo>
                  <a:lnTo>
                    <a:pt x="0" y="288132"/>
                  </a:lnTo>
                  <a:lnTo>
                    <a:pt x="4763" y="264319"/>
                  </a:lnTo>
                  <a:lnTo>
                    <a:pt x="11907" y="245269"/>
                  </a:lnTo>
                  <a:lnTo>
                    <a:pt x="19050" y="242888"/>
                  </a:lnTo>
                  <a:lnTo>
                    <a:pt x="35719" y="245269"/>
                  </a:lnTo>
                  <a:lnTo>
                    <a:pt x="73819" y="283369"/>
                  </a:lnTo>
                  <a:lnTo>
                    <a:pt x="116682" y="321469"/>
                  </a:lnTo>
                  <a:lnTo>
                    <a:pt x="161925" y="350044"/>
                  </a:lnTo>
                  <a:lnTo>
                    <a:pt x="188119" y="364332"/>
                  </a:lnTo>
                  <a:lnTo>
                    <a:pt x="219075" y="376238"/>
                  </a:lnTo>
                  <a:lnTo>
                    <a:pt x="250032" y="381000"/>
                  </a:lnTo>
                  <a:lnTo>
                    <a:pt x="295275" y="381000"/>
                  </a:lnTo>
                  <a:lnTo>
                    <a:pt x="354807" y="371475"/>
                  </a:lnTo>
                  <a:lnTo>
                    <a:pt x="466725" y="345282"/>
                  </a:lnTo>
                  <a:lnTo>
                    <a:pt x="623888" y="300038"/>
                  </a:lnTo>
                  <a:lnTo>
                    <a:pt x="781050" y="252413"/>
                  </a:lnTo>
                  <a:lnTo>
                    <a:pt x="947738" y="195263"/>
                  </a:lnTo>
                  <a:lnTo>
                    <a:pt x="1109663" y="135732"/>
                  </a:lnTo>
                  <a:lnTo>
                    <a:pt x="1223963" y="88107"/>
                  </a:lnTo>
                  <a:lnTo>
                    <a:pt x="1290638" y="54769"/>
                  </a:lnTo>
                  <a:lnTo>
                    <a:pt x="1340644" y="26194"/>
                  </a:lnTo>
                  <a:lnTo>
                    <a:pt x="1378744" y="4763"/>
                  </a:lnTo>
                  <a:lnTo>
                    <a:pt x="1397794" y="0"/>
                  </a:lnTo>
                  <a:lnTo>
                    <a:pt x="1431132" y="2382"/>
                  </a:lnTo>
                  <a:lnTo>
                    <a:pt x="1454944" y="11907"/>
                  </a:lnTo>
                  <a:lnTo>
                    <a:pt x="1490663" y="33338"/>
                  </a:lnTo>
                  <a:lnTo>
                    <a:pt x="1545432" y="80963"/>
                  </a:lnTo>
                  <a:lnTo>
                    <a:pt x="1669257" y="202407"/>
                  </a:lnTo>
                  <a:lnTo>
                    <a:pt x="1707357" y="240507"/>
                  </a:lnTo>
                  <a:lnTo>
                    <a:pt x="1716882" y="254794"/>
                  </a:lnTo>
                  <a:lnTo>
                    <a:pt x="1721644" y="278607"/>
                  </a:lnTo>
                  <a:lnTo>
                    <a:pt x="1714500" y="302419"/>
                  </a:lnTo>
                  <a:lnTo>
                    <a:pt x="1702594" y="321469"/>
                  </a:lnTo>
                  <a:lnTo>
                    <a:pt x="1671638" y="335757"/>
                  </a:lnTo>
                  <a:lnTo>
                    <a:pt x="1633538" y="357188"/>
                  </a:lnTo>
                  <a:lnTo>
                    <a:pt x="1293019" y="247650"/>
                  </a:lnTo>
                  <a:lnTo>
                    <a:pt x="1262063" y="247650"/>
                  </a:lnTo>
                  <a:lnTo>
                    <a:pt x="1121569" y="292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2">
              <a:extLst>
                <a:ext uri="{FF2B5EF4-FFF2-40B4-BE49-F238E27FC236}">
                  <a16:creationId xmlns:a16="http://schemas.microsoft.com/office/drawing/2014/main" id="{CC5DB389-AFD6-4864-A2B7-435349C61AD5}"/>
                </a:ext>
              </a:extLst>
            </p:cNvPr>
            <p:cNvSpPr/>
            <p:nvPr/>
          </p:nvSpPr>
          <p:spPr>
            <a:xfrm>
              <a:off x="4786313" y="1978026"/>
              <a:ext cx="468312" cy="2633662"/>
            </a:xfrm>
            <a:custGeom>
              <a:avLst/>
              <a:gdLst>
                <a:gd name="connsiteX0" fmla="*/ 220951 w 469097"/>
                <a:gd name="connsiteY0" fmla="*/ 1040172 h 2634424"/>
                <a:gd name="connsiteX1" fmla="*/ 220951 w 469097"/>
                <a:gd name="connsiteY1" fmla="*/ 788627 h 2634424"/>
                <a:gd name="connsiteX2" fmla="*/ 220951 w 469097"/>
                <a:gd name="connsiteY2" fmla="*/ 635661 h 2634424"/>
                <a:gd name="connsiteX3" fmla="*/ 217552 w 469097"/>
                <a:gd name="connsiteY3" fmla="*/ 516687 h 2634424"/>
                <a:gd name="connsiteX4" fmla="*/ 207354 w 469097"/>
                <a:gd name="connsiteY4" fmla="*/ 421508 h 2634424"/>
                <a:gd name="connsiteX5" fmla="*/ 193757 w 469097"/>
                <a:gd name="connsiteY5" fmla="*/ 343325 h 2634424"/>
                <a:gd name="connsiteX6" fmla="*/ 180160 w 469097"/>
                <a:gd name="connsiteY6" fmla="*/ 295735 h 2634424"/>
                <a:gd name="connsiteX7" fmla="*/ 156365 w 469097"/>
                <a:gd name="connsiteY7" fmla="*/ 244746 h 2634424"/>
                <a:gd name="connsiteX8" fmla="*/ 122373 w 469097"/>
                <a:gd name="connsiteY8" fmla="*/ 183560 h 2634424"/>
                <a:gd name="connsiteX9" fmla="*/ 81582 w 469097"/>
                <a:gd name="connsiteY9" fmla="*/ 132571 h 2634424"/>
                <a:gd name="connsiteX10" fmla="*/ 40791 w 469097"/>
                <a:gd name="connsiteY10" fmla="*/ 84981 h 2634424"/>
                <a:gd name="connsiteX11" fmla="*/ 16996 w 469097"/>
                <a:gd name="connsiteY11" fmla="*/ 57787 h 2634424"/>
                <a:gd name="connsiteX12" fmla="*/ 0 w 469097"/>
                <a:gd name="connsiteY12" fmla="*/ 33992 h 2634424"/>
                <a:gd name="connsiteX13" fmla="*/ 0 w 469097"/>
                <a:gd name="connsiteY13" fmla="*/ 16996 h 2634424"/>
                <a:gd name="connsiteX14" fmla="*/ 6798 w 469097"/>
                <a:gd name="connsiteY14" fmla="*/ 3399 h 2634424"/>
                <a:gd name="connsiteX15" fmla="*/ 30593 w 469097"/>
                <a:gd name="connsiteY15" fmla="*/ 0 h 2634424"/>
                <a:gd name="connsiteX16" fmla="*/ 71384 w 469097"/>
                <a:gd name="connsiteY16" fmla="*/ 6798 h 2634424"/>
                <a:gd name="connsiteX17" fmla="*/ 186959 w 469097"/>
                <a:gd name="connsiteY17" fmla="*/ 40791 h 2634424"/>
                <a:gd name="connsiteX18" fmla="*/ 333127 w 469097"/>
                <a:gd name="connsiteY18" fmla="*/ 88380 h 2634424"/>
                <a:gd name="connsiteX19" fmla="*/ 465698 w 469097"/>
                <a:gd name="connsiteY19" fmla="*/ 258343 h 2634424"/>
                <a:gd name="connsiteX20" fmla="*/ 469097 w 469097"/>
                <a:gd name="connsiteY20" fmla="*/ 472496 h 2634424"/>
                <a:gd name="connsiteX21" fmla="*/ 469097 w 469097"/>
                <a:gd name="connsiteY21" fmla="*/ 836217 h 2634424"/>
                <a:gd name="connsiteX22" fmla="*/ 469097 w 469097"/>
                <a:gd name="connsiteY22" fmla="*/ 1281519 h 2634424"/>
                <a:gd name="connsiteX23" fmla="*/ 469097 w 469097"/>
                <a:gd name="connsiteY23" fmla="*/ 1546661 h 2634424"/>
                <a:gd name="connsiteX24" fmla="*/ 469097 w 469097"/>
                <a:gd name="connsiteY24" fmla="*/ 1737020 h 2634424"/>
                <a:gd name="connsiteX25" fmla="*/ 455500 w 469097"/>
                <a:gd name="connsiteY25" fmla="*/ 2046352 h 2634424"/>
                <a:gd name="connsiteX26" fmla="*/ 445302 w 469097"/>
                <a:gd name="connsiteY26" fmla="*/ 2321692 h 2634424"/>
                <a:gd name="connsiteX27" fmla="*/ 407910 w 469097"/>
                <a:gd name="connsiteY27" fmla="*/ 2542644 h 2634424"/>
                <a:gd name="connsiteX28" fmla="*/ 390914 w 469097"/>
                <a:gd name="connsiteY28" fmla="*/ 2580035 h 2634424"/>
                <a:gd name="connsiteX29" fmla="*/ 367119 w 469097"/>
                <a:gd name="connsiteY29" fmla="*/ 2610629 h 2634424"/>
                <a:gd name="connsiteX30" fmla="*/ 346724 w 469097"/>
                <a:gd name="connsiteY30" fmla="*/ 2624226 h 2634424"/>
                <a:gd name="connsiteX31" fmla="*/ 329727 w 469097"/>
                <a:gd name="connsiteY31" fmla="*/ 2631024 h 2634424"/>
                <a:gd name="connsiteX32" fmla="*/ 312731 w 469097"/>
                <a:gd name="connsiteY32" fmla="*/ 2634424 h 2634424"/>
                <a:gd name="connsiteX33" fmla="*/ 288936 w 469097"/>
                <a:gd name="connsiteY33" fmla="*/ 2624226 h 2634424"/>
                <a:gd name="connsiteX34" fmla="*/ 265142 w 469097"/>
                <a:gd name="connsiteY34" fmla="*/ 2607229 h 2634424"/>
                <a:gd name="connsiteX35" fmla="*/ 241347 w 469097"/>
                <a:gd name="connsiteY35" fmla="*/ 2563039 h 2634424"/>
                <a:gd name="connsiteX36" fmla="*/ 214153 w 469097"/>
                <a:gd name="connsiteY36" fmla="*/ 2488256 h 2634424"/>
                <a:gd name="connsiteX37" fmla="*/ 197156 w 469097"/>
                <a:gd name="connsiteY37" fmla="*/ 2413472 h 2634424"/>
                <a:gd name="connsiteX38" fmla="*/ 176761 w 469097"/>
                <a:gd name="connsiteY38" fmla="*/ 2304696 h 2634424"/>
                <a:gd name="connsiteX39" fmla="*/ 183559 w 469097"/>
                <a:gd name="connsiteY39" fmla="*/ 2236711 h 2634424"/>
                <a:gd name="connsiteX40" fmla="*/ 200556 w 469097"/>
                <a:gd name="connsiteY40" fmla="*/ 2100740 h 2634424"/>
                <a:gd name="connsiteX41" fmla="*/ 210754 w 469097"/>
                <a:gd name="connsiteY41" fmla="*/ 1957971 h 2634424"/>
                <a:gd name="connsiteX42" fmla="*/ 217552 w 469097"/>
                <a:gd name="connsiteY42" fmla="*/ 1825400 h 2634424"/>
                <a:gd name="connsiteX43" fmla="*/ 220951 w 469097"/>
                <a:gd name="connsiteY43" fmla="*/ 1689430 h 2634424"/>
                <a:gd name="connsiteX44" fmla="*/ 220951 w 469097"/>
                <a:gd name="connsiteY44" fmla="*/ 1509270 h 2634424"/>
                <a:gd name="connsiteX45" fmla="*/ 220951 w 469097"/>
                <a:gd name="connsiteY45" fmla="*/ 1040172 h 263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9097" h="2634424">
                  <a:moveTo>
                    <a:pt x="220951" y="1040172"/>
                  </a:moveTo>
                  <a:lnTo>
                    <a:pt x="220951" y="788627"/>
                  </a:lnTo>
                  <a:lnTo>
                    <a:pt x="220951" y="635661"/>
                  </a:lnTo>
                  <a:lnTo>
                    <a:pt x="217552" y="516687"/>
                  </a:lnTo>
                  <a:lnTo>
                    <a:pt x="207354" y="421508"/>
                  </a:lnTo>
                  <a:lnTo>
                    <a:pt x="193757" y="343325"/>
                  </a:lnTo>
                  <a:lnTo>
                    <a:pt x="180160" y="295735"/>
                  </a:lnTo>
                  <a:lnTo>
                    <a:pt x="156365" y="244746"/>
                  </a:lnTo>
                  <a:lnTo>
                    <a:pt x="122373" y="183560"/>
                  </a:lnTo>
                  <a:lnTo>
                    <a:pt x="81582" y="132571"/>
                  </a:lnTo>
                  <a:lnTo>
                    <a:pt x="40791" y="84981"/>
                  </a:lnTo>
                  <a:lnTo>
                    <a:pt x="16996" y="57787"/>
                  </a:lnTo>
                  <a:lnTo>
                    <a:pt x="0" y="33992"/>
                  </a:lnTo>
                  <a:lnTo>
                    <a:pt x="0" y="16996"/>
                  </a:lnTo>
                  <a:lnTo>
                    <a:pt x="6798" y="3399"/>
                  </a:lnTo>
                  <a:lnTo>
                    <a:pt x="30593" y="0"/>
                  </a:lnTo>
                  <a:lnTo>
                    <a:pt x="71384" y="6798"/>
                  </a:lnTo>
                  <a:lnTo>
                    <a:pt x="186959" y="40791"/>
                  </a:lnTo>
                  <a:lnTo>
                    <a:pt x="333127" y="88380"/>
                  </a:lnTo>
                  <a:lnTo>
                    <a:pt x="465698" y="258343"/>
                  </a:lnTo>
                  <a:lnTo>
                    <a:pt x="469097" y="472496"/>
                  </a:lnTo>
                  <a:lnTo>
                    <a:pt x="469097" y="836217"/>
                  </a:lnTo>
                  <a:lnTo>
                    <a:pt x="469097" y="1281519"/>
                  </a:lnTo>
                  <a:lnTo>
                    <a:pt x="469097" y="1546661"/>
                  </a:lnTo>
                  <a:lnTo>
                    <a:pt x="469097" y="1737020"/>
                  </a:lnTo>
                  <a:lnTo>
                    <a:pt x="455500" y="2046352"/>
                  </a:lnTo>
                  <a:lnTo>
                    <a:pt x="445302" y="2321692"/>
                  </a:lnTo>
                  <a:lnTo>
                    <a:pt x="407910" y="2542644"/>
                  </a:lnTo>
                  <a:lnTo>
                    <a:pt x="390914" y="2580035"/>
                  </a:lnTo>
                  <a:lnTo>
                    <a:pt x="367119" y="2610629"/>
                  </a:lnTo>
                  <a:lnTo>
                    <a:pt x="346724" y="2624226"/>
                  </a:lnTo>
                  <a:lnTo>
                    <a:pt x="329727" y="2631024"/>
                  </a:lnTo>
                  <a:lnTo>
                    <a:pt x="312731" y="2634424"/>
                  </a:lnTo>
                  <a:lnTo>
                    <a:pt x="288936" y="2624226"/>
                  </a:lnTo>
                  <a:lnTo>
                    <a:pt x="265142" y="2607229"/>
                  </a:lnTo>
                  <a:lnTo>
                    <a:pt x="241347" y="2563039"/>
                  </a:lnTo>
                  <a:lnTo>
                    <a:pt x="214153" y="2488256"/>
                  </a:lnTo>
                  <a:lnTo>
                    <a:pt x="197156" y="2413472"/>
                  </a:lnTo>
                  <a:lnTo>
                    <a:pt x="176761" y="2304696"/>
                  </a:lnTo>
                  <a:lnTo>
                    <a:pt x="183559" y="2236711"/>
                  </a:lnTo>
                  <a:lnTo>
                    <a:pt x="200556" y="2100740"/>
                  </a:lnTo>
                  <a:lnTo>
                    <a:pt x="210754" y="1957971"/>
                  </a:lnTo>
                  <a:lnTo>
                    <a:pt x="217552" y="1825400"/>
                  </a:lnTo>
                  <a:lnTo>
                    <a:pt x="220951" y="1689430"/>
                  </a:lnTo>
                  <a:lnTo>
                    <a:pt x="220951" y="1509270"/>
                  </a:lnTo>
                  <a:lnTo>
                    <a:pt x="220951" y="10401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9">
              <a:extLst>
                <a:ext uri="{FF2B5EF4-FFF2-40B4-BE49-F238E27FC236}">
                  <a16:creationId xmlns:a16="http://schemas.microsoft.com/office/drawing/2014/main" id="{2A75A365-EC93-42D8-8354-B0ACE51FF752}"/>
                </a:ext>
              </a:extLst>
            </p:cNvPr>
            <p:cNvSpPr/>
            <p:nvPr/>
          </p:nvSpPr>
          <p:spPr>
            <a:xfrm>
              <a:off x="2722563" y="2825751"/>
              <a:ext cx="1744662" cy="1882775"/>
            </a:xfrm>
            <a:custGeom>
              <a:avLst/>
              <a:gdLst>
                <a:gd name="connsiteX0" fmla="*/ 1262130 w 1743800"/>
                <a:gd name="connsiteY0" fmla="*/ 247274 h 1882891"/>
                <a:gd name="connsiteX1" fmla="*/ 1313645 w 1743800"/>
                <a:gd name="connsiteY1" fmla="*/ 151971 h 1882891"/>
                <a:gd name="connsiteX2" fmla="*/ 1339403 w 1743800"/>
                <a:gd name="connsiteY2" fmla="*/ 108183 h 1882891"/>
                <a:gd name="connsiteX3" fmla="*/ 1347130 w 1743800"/>
                <a:gd name="connsiteY3" fmla="*/ 87576 h 1882891"/>
                <a:gd name="connsiteX4" fmla="*/ 1349706 w 1743800"/>
                <a:gd name="connsiteY4" fmla="*/ 72122 h 1882891"/>
                <a:gd name="connsiteX5" fmla="*/ 1349706 w 1743800"/>
                <a:gd name="connsiteY5" fmla="*/ 54091 h 1882891"/>
                <a:gd name="connsiteX6" fmla="*/ 1341979 w 1743800"/>
                <a:gd name="connsiteY6" fmla="*/ 0 h 1882891"/>
                <a:gd name="connsiteX7" fmla="*/ 1743800 w 1743800"/>
                <a:gd name="connsiteY7" fmla="*/ 126213 h 1882891"/>
                <a:gd name="connsiteX8" fmla="*/ 1712890 w 1743800"/>
                <a:gd name="connsiteY8" fmla="*/ 141668 h 1882891"/>
                <a:gd name="connsiteX9" fmla="*/ 1679405 w 1743800"/>
                <a:gd name="connsiteY9" fmla="*/ 164850 h 1882891"/>
                <a:gd name="connsiteX10" fmla="*/ 1648496 w 1743800"/>
                <a:gd name="connsiteY10" fmla="*/ 188032 h 1882891"/>
                <a:gd name="connsiteX11" fmla="*/ 1615011 w 1743800"/>
                <a:gd name="connsiteY11" fmla="*/ 218941 h 1882891"/>
                <a:gd name="connsiteX12" fmla="*/ 1555768 w 1743800"/>
                <a:gd name="connsiteY12" fmla="*/ 309093 h 1882891"/>
                <a:gd name="connsiteX13" fmla="*/ 1455313 w 1743800"/>
                <a:gd name="connsiteY13" fmla="*/ 461064 h 1882891"/>
                <a:gd name="connsiteX14" fmla="*/ 1300766 w 1743800"/>
                <a:gd name="connsiteY14" fmla="*/ 674853 h 1882891"/>
                <a:gd name="connsiteX15" fmla="*/ 1146220 w 1743800"/>
                <a:gd name="connsiteY15" fmla="*/ 880915 h 1882891"/>
                <a:gd name="connsiteX16" fmla="*/ 1089553 w 1743800"/>
                <a:gd name="connsiteY16" fmla="*/ 953037 h 1882891"/>
                <a:gd name="connsiteX17" fmla="*/ 855157 w 1743800"/>
                <a:gd name="connsiteY17" fmla="*/ 1233796 h 1882891"/>
                <a:gd name="connsiteX18" fmla="*/ 703187 w 1743800"/>
                <a:gd name="connsiteY18" fmla="*/ 1385767 h 1882891"/>
                <a:gd name="connsiteX19" fmla="*/ 504852 w 1743800"/>
                <a:gd name="connsiteY19" fmla="*/ 1558344 h 1882891"/>
                <a:gd name="connsiteX20" fmla="*/ 360609 w 1743800"/>
                <a:gd name="connsiteY20" fmla="*/ 1674254 h 1882891"/>
                <a:gd name="connsiteX21" fmla="*/ 221517 w 1743800"/>
                <a:gd name="connsiteY21" fmla="*/ 1774709 h 1882891"/>
                <a:gd name="connsiteX22" fmla="*/ 115910 w 1743800"/>
                <a:gd name="connsiteY22" fmla="*/ 1846831 h 1882891"/>
                <a:gd name="connsiteX23" fmla="*/ 82425 w 1743800"/>
                <a:gd name="connsiteY23" fmla="*/ 1867437 h 1882891"/>
                <a:gd name="connsiteX24" fmla="*/ 46364 w 1743800"/>
                <a:gd name="connsiteY24" fmla="*/ 1882891 h 1882891"/>
                <a:gd name="connsiteX25" fmla="*/ 15455 w 1743800"/>
                <a:gd name="connsiteY25" fmla="*/ 1882891 h 1882891"/>
                <a:gd name="connsiteX26" fmla="*/ 5152 w 1743800"/>
                <a:gd name="connsiteY26" fmla="*/ 1880316 h 1882891"/>
                <a:gd name="connsiteX27" fmla="*/ 0 w 1743800"/>
                <a:gd name="connsiteY27" fmla="*/ 1872588 h 1882891"/>
                <a:gd name="connsiteX28" fmla="*/ 0 w 1743800"/>
                <a:gd name="connsiteY28" fmla="*/ 1857134 h 1882891"/>
                <a:gd name="connsiteX29" fmla="*/ 2576 w 1743800"/>
                <a:gd name="connsiteY29" fmla="*/ 1839103 h 1882891"/>
                <a:gd name="connsiteX30" fmla="*/ 12879 w 1743800"/>
                <a:gd name="connsiteY30" fmla="*/ 1821073 h 1882891"/>
                <a:gd name="connsiteX31" fmla="*/ 87576 w 1743800"/>
                <a:gd name="connsiteY31" fmla="*/ 1754103 h 1882891"/>
                <a:gd name="connsiteX32" fmla="*/ 211214 w 1743800"/>
                <a:gd name="connsiteY32" fmla="*/ 1633041 h 1882891"/>
                <a:gd name="connsiteX33" fmla="*/ 340002 w 1743800"/>
                <a:gd name="connsiteY33" fmla="*/ 1499101 h 1882891"/>
                <a:gd name="connsiteX34" fmla="*/ 455912 w 1743800"/>
                <a:gd name="connsiteY34" fmla="*/ 1372888 h 1882891"/>
                <a:gd name="connsiteX35" fmla="*/ 569246 w 1743800"/>
                <a:gd name="connsiteY35" fmla="*/ 1246675 h 1882891"/>
                <a:gd name="connsiteX36" fmla="*/ 698035 w 1743800"/>
                <a:gd name="connsiteY36" fmla="*/ 1086977 h 1882891"/>
                <a:gd name="connsiteX37" fmla="*/ 806218 w 1743800"/>
                <a:gd name="connsiteY37" fmla="*/ 945309 h 1882891"/>
                <a:gd name="connsiteX38" fmla="*/ 922127 w 1743800"/>
                <a:gd name="connsiteY38" fmla="*/ 785611 h 1882891"/>
                <a:gd name="connsiteX39" fmla="*/ 1048340 w 1743800"/>
                <a:gd name="connsiteY39" fmla="*/ 600156 h 1882891"/>
                <a:gd name="connsiteX40" fmla="*/ 1177129 w 1743800"/>
                <a:gd name="connsiteY40" fmla="*/ 394094 h 1882891"/>
                <a:gd name="connsiteX41" fmla="*/ 1262130 w 1743800"/>
                <a:gd name="connsiteY41" fmla="*/ 247274 h 188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3800" h="1882891">
                  <a:moveTo>
                    <a:pt x="1262130" y="247274"/>
                  </a:moveTo>
                  <a:lnTo>
                    <a:pt x="1313645" y="151971"/>
                  </a:lnTo>
                  <a:lnTo>
                    <a:pt x="1339403" y="108183"/>
                  </a:lnTo>
                  <a:lnTo>
                    <a:pt x="1347130" y="87576"/>
                  </a:lnTo>
                  <a:lnTo>
                    <a:pt x="1349706" y="72122"/>
                  </a:lnTo>
                  <a:lnTo>
                    <a:pt x="1349706" y="54091"/>
                  </a:lnTo>
                  <a:lnTo>
                    <a:pt x="1341979" y="0"/>
                  </a:lnTo>
                  <a:lnTo>
                    <a:pt x="1743800" y="126213"/>
                  </a:lnTo>
                  <a:lnTo>
                    <a:pt x="1712890" y="141668"/>
                  </a:lnTo>
                  <a:lnTo>
                    <a:pt x="1679405" y="164850"/>
                  </a:lnTo>
                  <a:lnTo>
                    <a:pt x="1648496" y="188032"/>
                  </a:lnTo>
                  <a:lnTo>
                    <a:pt x="1615011" y="218941"/>
                  </a:lnTo>
                  <a:lnTo>
                    <a:pt x="1555768" y="309093"/>
                  </a:lnTo>
                  <a:lnTo>
                    <a:pt x="1455313" y="461064"/>
                  </a:lnTo>
                  <a:lnTo>
                    <a:pt x="1300766" y="674853"/>
                  </a:lnTo>
                  <a:lnTo>
                    <a:pt x="1146220" y="880915"/>
                  </a:lnTo>
                  <a:lnTo>
                    <a:pt x="1089553" y="953037"/>
                  </a:lnTo>
                  <a:lnTo>
                    <a:pt x="855157" y="1233796"/>
                  </a:lnTo>
                  <a:lnTo>
                    <a:pt x="703187" y="1385767"/>
                  </a:lnTo>
                  <a:lnTo>
                    <a:pt x="504852" y="1558344"/>
                  </a:lnTo>
                  <a:lnTo>
                    <a:pt x="360609" y="1674254"/>
                  </a:lnTo>
                  <a:lnTo>
                    <a:pt x="221517" y="1774709"/>
                  </a:lnTo>
                  <a:lnTo>
                    <a:pt x="115910" y="1846831"/>
                  </a:lnTo>
                  <a:lnTo>
                    <a:pt x="82425" y="1867437"/>
                  </a:lnTo>
                  <a:lnTo>
                    <a:pt x="46364" y="1882891"/>
                  </a:lnTo>
                  <a:lnTo>
                    <a:pt x="15455" y="1882891"/>
                  </a:lnTo>
                  <a:lnTo>
                    <a:pt x="5152" y="1880316"/>
                  </a:lnTo>
                  <a:lnTo>
                    <a:pt x="0" y="1872588"/>
                  </a:lnTo>
                  <a:lnTo>
                    <a:pt x="0" y="1857134"/>
                  </a:lnTo>
                  <a:lnTo>
                    <a:pt x="2576" y="1839103"/>
                  </a:lnTo>
                  <a:lnTo>
                    <a:pt x="12879" y="1821073"/>
                  </a:lnTo>
                  <a:lnTo>
                    <a:pt x="87576" y="1754103"/>
                  </a:lnTo>
                  <a:lnTo>
                    <a:pt x="211214" y="1633041"/>
                  </a:lnTo>
                  <a:lnTo>
                    <a:pt x="340002" y="1499101"/>
                  </a:lnTo>
                  <a:lnTo>
                    <a:pt x="455912" y="1372888"/>
                  </a:lnTo>
                  <a:lnTo>
                    <a:pt x="569246" y="1246675"/>
                  </a:lnTo>
                  <a:lnTo>
                    <a:pt x="698035" y="1086977"/>
                  </a:lnTo>
                  <a:lnTo>
                    <a:pt x="806218" y="945309"/>
                  </a:lnTo>
                  <a:lnTo>
                    <a:pt x="922127" y="785611"/>
                  </a:lnTo>
                  <a:lnTo>
                    <a:pt x="1048340" y="600156"/>
                  </a:lnTo>
                  <a:lnTo>
                    <a:pt x="1177129" y="394094"/>
                  </a:lnTo>
                  <a:lnTo>
                    <a:pt x="1262130" y="2472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1">
              <a:extLst>
                <a:ext uri="{FF2B5EF4-FFF2-40B4-BE49-F238E27FC236}">
                  <a16:creationId xmlns:a16="http://schemas.microsoft.com/office/drawing/2014/main" id="{20DAF788-5A01-4924-B202-AFACFC611CC6}"/>
                </a:ext>
              </a:extLst>
            </p:cNvPr>
            <p:cNvSpPr/>
            <p:nvPr/>
          </p:nvSpPr>
          <p:spPr>
            <a:xfrm>
              <a:off x="3533775" y="3786188"/>
              <a:ext cx="336550" cy="2274888"/>
            </a:xfrm>
            <a:custGeom>
              <a:avLst/>
              <a:gdLst>
                <a:gd name="connsiteX0" fmla="*/ 101269 w 336571"/>
                <a:gd name="connsiteY0" fmla="*/ 673141 h 2275575"/>
                <a:gd name="connsiteX1" fmla="*/ 107226 w 336571"/>
                <a:gd name="connsiteY1" fmla="*/ 467625 h 2275575"/>
                <a:gd name="connsiteX2" fmla="*/ 116162 w 336571"/>
                <a:gd name="connsiteY2" fmla="*/ 77441 h 2275575"/>
                <a:gd name="connsiteX3" fmla="*/ 220409 w 336571"/>
                <a:gd name="connsiteY3" fmla="*/ 0 h 2275575"/>
                <a:gd name="connsiteX4" fmla="*/ 288915 w 336571"/>
                <a:gd name="connsiteY4" fmla="*/ 77441 h 2275575"/>
                <a:gd name="connsiteX5" fmla="*/ 312743 w 336571"/>
                <a:gd name="connsiteY5" fmla="*/ 116162 h 2275575"/>
                <a:gd name="connsiteX6" fmla="*/ 330614 w 336571"/>
                <a:gd name="connsiteY6" fmla="*/ 160839 h 2275575"/>
                <a:gd name="connsiteX7" fmla="*/ 336571 w 336571"/>
                <a:gd name="connsiteY7" fmla="*/ 190624 h 2275575"/>
                <a:gd name="connsiteX8" fmla="*/ 330614 w 336571"/>
                <a:gd name="connsiteY8" fmla="*/ 294872 h 2275575"/>
                <a:gd name="connsiteX9" fmla="*/ 312743 w 336571"/>
                <a:gd name="connsiteY9" fmla="*/ 551023 h 2275575"/>
                <a:gd name="connsiteX10" fmla="*/ 297851 w 336571"/>
                <a:gd name="connsiteY10" fmla="*/ 854830 h 2275575"/>
                <a:gd name="connsiteX11" fmla="*/ 288915 w 336571"/>
                <a:gd name="connsiteY11" fmla="*/ 1182465 h 2275575"/>
                <a:gd name="connsiteX12" fmla="*/ 288915 w 336571"/>
                <a:gd name="connsiteY12" fmla="*/ 1584563 h 2275575"/>
                <a:gd name="connsiteX13" fmla="*/ 291894 w 336571"/>
                <a:gd name="connsiteY13" fmla="*/ 1843692 h 2275575"/>
                <a:gd name="connsiteX14" fmla="*/ 291894 w 336571"/>
                <a:gd name="connsiteY14" fmla="*/ 1924112 h 2275575"/>
                <a:gd name="connsiteX15" fmla="*/ 282958 w 336571"/>
                <a:gd name="connsiteY15" fmla="*/ 2028360 h 2275575"/>
                <a:gd name="connsiteX16" fmla="*/ 274022 w 336571"/>
                <a:gd name="connsiteY16" fmla="*/ 2117715 h 2275575"/>
                <a:gd name="connsiteX17" fmla="*/ 262108 w 336571"/>
                <a:gd name="connsiteY17" fmla="*/ 2168349 h 2275575"/>
                <a:gd name="connsiteX18" fmla="*/ 238280 w 336571"/>
                <a:gd name="connsiteY18" fmla="*/ 2213027 h 2275575"/>
                <a:gd name="connsiteX19" fmla="*/ 220409 w 336571"/>
                <a:gd name="connsiteY19" fmla="*/ 2236855 h 2275575"/>
                <a:gd name="connsiteX20" fmla="*/ 205517 w 336571"/>
                <a:gd name="connsiteY20" fmla="*/ 2251747 h 2275575"/>
                <a:gd name="connsiteX21" fmla="*/ 178710 w 336571"/>
                <a:gd name="connsiteY21" fmla="*/ 2266640 h 2275575"/>
                <a:gd name="connsiteX22" fmla="*/ 154882 w 336571"/>
                <a:gd name="connsiteY22" fmla="*/ 2275575 h 2275575"/>
                <a:gd name="connsiteX23" fmla="*/ 142968 w 336571"/>
                <a:gd name="connsiteY23" fmla="*/ 2275575 h 2275575"/>
                <a:gd name="connsiteX24" fmla="*/ 128076 w 336571"/>
                <a:gd name="connsiteY24" fmla="*/ 2269618 h 2275575"/>
                <a:gd name="connsiteX25" fmla="*/ 110205 w 336571"/>
                <a:gd name="connsiteY25" fmla="*/ 2257704 h 2275575"/>
                <a:gd name="connsiteX26" fmla="*/ 95312 w 336571"/>
                <a:gd name="connsiteY26" fmla="*/ 2233876 h 2275575"/>
                <a:gd name="connsiteX27" fmla="*/ 56592 w 336571"/>
                <a:gd name="connsiteY27" fmla="*/ 2078994 h 2275575"/>
                <a:gd name="connsiteX28" fmla="*/ 14893 w 336571"/>
                <a:gd name="connsiteY28" fmla="*/ 1867521 h 2275575"/>
                <a:gd name="connsiteX29" fmla="*/ 0 w 336571"/>
                <a:gd name="connsiteY29" fmla="*/ 1763273 h 2275575"/>
                <a:gd name="connsiteX30" fmla="*/ 8936 w 336571"/>
                <a:gd name="connsiteY30" fmla="*/ 1724552 h 2275575"/>
                <a:gd name="connsiteX31" fmla="*/ 23828 w 336571"/>
                <a:gd name="connsiteY31" fmla="*/ 1638176 h 2275575"/>
                <a:gd name="connsiteX32" fmla="*/ 41699 w 336571"/>
                <a:gd name="connsiteY32" fmla="*/ 1507122 h 2275575"/>
                <a:gd name="connsiteX33" fmla="*/ 56592 w 336571"/>
                <a:gd name="connsiteY33" fmla="*/ 1373089 h 2275575"/>
                <a:gd name="connsiteX34" fmla="*/ 71484 w 336571"/>
                <a:gd name="connsiteY34" fmla="*/ 1224164 h 2275575"/>
                <a:gd name="connsiteX35" fmla="*/ 80420 w 336571"/>
                <a:gd name="connsiteY35" fmla="*/ 1057368 h 2275575"/>
                <a:gd name="connsiteX36" fmla="*/ 101269 w 336571"/>
                <a:gd name="connsiteY36" fmla="*/ 673141 h 22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6571" h="2275575">
                  <a:moveTo>
                    <a:pt x="101269" y="673141"/>
                  </a:moveTo>
                  <a:lnTo>
                    <a:pt x="107226" y="467625"/>
                  </a:lnTo>
                  <a:lnTo>
                    <a:pt x="116162" y="77441"/>
                  </a:lnTo>
                  <a:lnTo>
                    <a:pt x="220409" y="0"/>
                  </a:lnTo>
                  <a:lnTo>
                    <a:pt x="288915" y="77441"/>
                  </a:lnTo>
                  <a:lnTo>
                    <a:pt x="312743" y="116162"/>
                  </a:lnTo>
                  <a:lnTo>
                    <a:pt x="330614" y="160839"/>
                  </a:lnTo>
                  <a:lnTo>
                    <a:pt x="336571" y="190624"/>
                  </a:lnTo>
                  <a:lnTo>
                    <a:pt x="330614" y="294872"/>
                  </a:lnTo>
                  <a:lnTo>
                    <a:pt x="312743" y="551023"/>
                  </a:lnTo>
                  <a:lnTo>
                    <a:pt x="297851" y="854830"/>
                  </a:lnTo>
                  <a:lnTo>
                    <a:pt x="288915" y="1182465"/>
                  </a:lnTo>
                  <a:lnTo>
                    <a:pt x="288915" y="1584563"/>
                  </a:lnTo>
                  <a:lnTo>
                    <a:pt x="291894" y="1843692"/>
                  </a:lnTo>
                  <a:lnTo>
                    <a:pt x="291894" y="1924112"/>
                  </a:lnTo>
                  <a:lnTo>
                    <a:pt x="282958" y="2028360"/>
                  </a:lnTo>
                  <a:lnTo>
                    <a:pt x="274022" y="2117715"/>
                  </a:lnTo>
                  <a:lnTo>
                    <a:pt x="262108" y="2168349"/>
                  </a:lnTo>
                  <a:lnTo>
                    <a:pt x="238280" y="2213027"/>
                  </a:lnTo>
                  <a:lnTo>
                    <a:pt x="220409" y="2236855"/>
                  </a:lnTo>
                  <a:lnTo>
                    <a:pt x="205517" y="2251747"/>
                  </a:lnTo>
                  <a:lnTo>
                    <a:pt x="178710" y="2266640"/>
                  </a:lnTo>
                  <a:lnTo>
                    <a:pt x="154882" y="2275575"/>
                  </a:lnTo>
                  <a:lnTo>
                    <a:pt x="142968" y="2275575"/>
                  </a:lnTo>
                  <a:lnTo>
                    <a:pt x="128076" y="2269618"/>
                  </a:lnTo>
                  <a:lnTo>
                    <a:pt x="110205" y="2257704"/>
                  </a:lnTo>
                  <a:lnTo>
                    <a:pt x="95312" y="2233876"/>
                  </a:lnTo>
                  <a:lnTo>
                    <a:pt x="56592" y="2078994"/>
                  </a:lnTo>
                  <a:lnTo>
                    <a:pt x="14893" y="1867521"/>
                  </a:lnTo>
                  <a:lnTo>
                    <a:pt x="0" y="1763273"/>
                  </a:lnTo>
                  <a:lnTo>
                    <a:pt x="8936" y="1724552"/>
                  </a:lnTo>
                  <a:lnTo>
                    <a:pt x="23828" y="1638176"/>
                  </a:lnTo>
                  <a:lnTo>
                    <a:pt x="41699" y="1507122"/>
                  </a:lnTo>
                  <a:lnTo>
                    <a:pt x="56592" y="1373089"/>
                  </a:lnTo>
                  <a:lnTo>
                    <a:pt x="71484" y="1224164"/>
                  </a:lnTo>
                  <a:lnTo>
                    <a:pt x="80420" y="1057368"/>
                  </a:lnTo>
                  <a:lnTo>
                    <a:pt x="101269" y="6731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0">
              <a:extLst>
                <a:ext uri="{FF2B5EF4-FFF2-40B4-BE49-F238E27FC236}">
                  <a16:creationId xmlns:a16="http://schemas.microsoft.com/office/drawing/2014/main" id="{4A408839-A52F-43E4-BDC6-274A7F68317C}"/>
                </a:ext>
              </a:extLst>
            </p:cNvPr>
            <p:cNvSpPr/>
            <p:nvPr/>
          </p:nvSpPr>
          <p:spPr>
            <a:xfrm>
              <a:off x="3732213" y="3732213"/>
              <a:ext cx="752475" cy="749300"/>
            </a:xfrm>
            <a:custGeom>
              <a:avLst/>
              <a:gdLst>
                <a:gd name="connsiteX0" fmla="*/ 492919 w 752475"/>
                <a:gd name="connsiteY0" fmla="*/ 207169 h 750094"/>
                <a:gd name="connsiteX1" fmla="*/ 378619 w 752475"/>
                <a:gd name="connsiteY1" fmla="*/ 152400 h 750094"/>
                <a:gd name="connsiteX2" fmla="*/ 300037 w 752475"/>
                <a:gd name="connsiteY2" fmla="*/ 116681 h 750094"/>
                <a:gd name="connsiteX3" fmla="*/ 204787 w 752475"/>
                <a:gd name="connsiteY3" fmla="*/ 76200 h 750094"/>
                <a:gd name="connsiteX4" fmla="*/ 23812 w 752475"/>
                <a:gd name="connsiteY4" fmla="*/ 0 h 750094"/>
                <a:gd name="connsiteX5" fmla="*/ 0 w 752475"/>
                <a:gd name="connsiteY5" fmla="*/ 40481 h 750094"/>
                <a:gd name="connsiteX6" fmla="*/ 126206 w 752475"/>
                <a:gd name="connsiteY6" fmla="*/ 164306 h 750094"/>
                <a:gd name="connsiteX7" fmla="*/ 228600 w 752475"/>
                <a:gd name="connsiteY7" fmla="*/ 261937 h 750094"/>
                <a:gd name="connsiteX8" fmla="*/ 285750 w 752475"/>
                <a:gd name="connsiteY8" fmla="*/ 323850 h 750094"/>
                <a:gd name="connsiteX9" fmla="*/ 345281 w 752475"/>
                <a:gd name="connsiteY9" fmla="*/ 395287 h 750094"/>
                <a:gd name="connsiteX10" fmla="*/ 411956 w 752475"/>
                <a:gd name="connsiteY10" fmla="*/ 476250 h 750094"/>
                <a:gd name="connsiteX11" fmla="*/ 466725 w 752475"/>
                <a:gd name="connsiteY11" fmla="*/ 552450 h 750094"/>
                <a:gd name="connsiteX12" fmla="*/ 526256 w 752475"/>
                <a:gd name="connsiteY12" fmla="*/ 642937 h 750094"/>
                <a:gd name="connsiteX13" fmla="*/ 566737 w 752475"/>
                <a:gd name="connsiteY13" fmla="*/ 704850 h 750094"/>
                <a:gd name="connsiteX14" fmla="*/ 592931 w 752475"/>
                <a:gd name="connsiteY14" fmla="*/ 726281 h 750094"/>
                <a:gd name="connsiteX15" fmla="*/ 614362 w 752475"/>
                <a:gd name="connsiteY15" fmla="*/ 738187 h 750094"/>
                <a:gd name="connsiteX16" fmla="*/ 640556 w 752475"/>
                <a:gd name="connsiteY16" fmla="*/ 747712 h 750094"/>
                <a:gd name="connsiteX17" fmla="*/ 661987 w 752475"/>
                <a:gd name="connsiteY17" fmla="*/ 750094 h 750094"/>
                <a:gd name="connsiteX18" fmla="*/ 685800 w 752475"/>
                <a:gd name="connsiteY18" fmla="*/ 745331 h 750094"/>
                <a:gd name="connsiteX19" fmla="*/ 707231 w 752475"/>
                <a:gd name="connsiteY19" fmla="*/ 735806 h 750094"/>
                <a:gd name="connsiteX20" fmla="*/ 719137 w 752475"/>
                <a:gd name="connsiteY20" fmla="*/ 723900 h 750094"/>
                <a:gd name="connsiteX21" fmla="*/ 731044 w 752475"/>
                <a:gd name="connsiteY21" fmla="*/ 697706 h 750094"/>
                <a:gd name="connsiteX22" fmla="*/ 742950 w 752475"/>
                <a:gd name="connsiteY22" fmla="*/ 650081 h 750094"/>
                <a:gd name="connsiteX23" fmla="*/ 747712 w 752475"/>
                <a:gd name="connsiteY23" fmla="*/ 621506 h 750094"/>
                <a:gd name="connsiteX24" fmla="*/ 752475 w 752475"/>
                <a:gd name="connsiteY24" fmla="*/ 585787 h 750094"/>
                <a:gd name="connsiteX25" fmla="*/ 750094 w 752475"/>
                <a:gd name="connsiteY25" fmla="*/ 545306 h 750094"/>
                <a:gd name="connsiteX26" fmla="*/ 742950 w 752475"/>
                <a:gd name="connsiteY26" fmla="*/ 497681 h 750094"/>
                <a:gd name="connsiteX27" fmla="*/ 728662 w 752475"/>
                <a:gd name="connsiteY27" fmla="*/ 440531 h 750094"/>
                <a:gd name="connsiteX28" fmla="*/ 700087 w 752475"/>
                <a:gd name="connsiteY28" fmla="*/ 373856 h 750094"/>
                <a:gd name="connsiteX29" fmla="*/ 666750 w 752475"/>
                <a:gd name="connsiteY29" fmla="*/ 311944 h 750094"/>
                <a:gd name="connsiteX30" fmla="*/ 650081 w 752475"/>
                <a:gd name="connsiteY30" fmla="*/ 295275 h 750094"/>
                <a:gd name="connsiteX31" fmla="*/ 492919 w 752475"/>
                <a:gd name="connsiteY31" fmla="*/ 20716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52475" h="750094">
                  <a:moveTo>
                    <a:pt x="492919" y="207169"/>
                  </a:moveTo>
                  <a:lnTo>
                    <a:pt x="378619" y="152400"/>
                  </a:lnTo>
                  <a:lnTo>
                    <a:pt x="300037" y="116681"/>
                  </a:lnTo>
                  <a:lnTo>
                    <a:pt x="204787" y="76200"/>
                  </a:lnTo>
                  <a:lnTo>
                    <a:pt x="23812" y="0"/>
                  </a:lnTo>
                  <a:lnTo>
                    <a:pt x="0" y="40481"/>
                  </a:lnTo>
                  <a:lnTo>
                    <a:pt x="126206" y="164306"/>
                  </a:lnTo>
                  <a:lnTo>
                    <a:pt x="228600" y="261937"/>
                  </a:lnTo>
                  <a:lnTo>
                    <a:pt x="285750" y="323850"/>
                  </a:lnTo>
                  <a:lnTo>
                    <a:pt x="345281" y="395287"/>
                  </a:lnTo>
                  <a:lnTo>
                    <a:pt x="411956" y="476250"/>
                  </a:lnTo>
                  <a:lnTo>
                    <a:pt x="466725" y="552450"/>
                  </a:lnTo>
                  <a:lnTo>
                    <a:pt x="526256" y="642937"/>
                  </a:lnTo>
                  <a:lnTo>
                    <a:pt x="566737" y="704850"/>
                  </a:lnTo>
                  <a:lnTo>
                    <a:pt x="592931" y="726281"/>
                  </a:lnTo>
                  <a:lnTo>
                    <a:pt x="614362" y="738187"/>
                  </a:lnTo>
                  <a:lnTo>
                    <a:pt x="640556" y="747712"/>
                  </a:lnTo>
                  <a:lnTo>
                    <a:pt x="661987" y="750094"/>
                  </a:lnTo>
                  <a:lnTo>
                    <a:pt x="685800" y="745331"/>
                  </a:lnTo>
                  <a:lnTo>
                    <a:pt x="707231" y="735806"/>
                  </a:lnTo>
                  <a:lnTo>
                    <a:pt x="719137" y="723900"/>
                  </a:lnTo>
                  <a:lnTo>
                    <a:pt x="731044" y="697706"/>
                  </a:lnTo>
                  <a:lnTo>
                    <a:pt x="742950" y="650081"/>
                  </a:lnTo>
                  <a:lnTo>
                    <a:pt x="747712" y="621506"/>
                  </a:lnTo>
                  <a:lnTo>
                    <a:pt x="752475" y="585787"/>
                  </a:lnTo>
                  <a:lnTo>
                    <a:pt x="750094" y="545306"/>
                  </a:lnTo>
                  <a:lnTo>
                    <a:pt x="742950" y="497681"/>
                  </a:lnTo>
                  <a:lnTo>
                    <a:pt x="728662" y="440531"/>
                  </a:lnTo>
                  <a:lnTo>
                    <a:pt x="700087" y="373856"/>
                  </a:lnTo>
                  <a:lnTo>
                    <a:pt x="666750" y="311944"/>
                  </a:lnTo>
                  <a:lnTo>
                    <a:pt x="650081" y="295275"/>
                  </a:lnTo>
                  <a:lnTo>
                    <a:pt x="492919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3">
              <a:extLst>
                <a:ext uri="{FF2B5EF4-FFF2-40B4-BE49-F238E27FC236}">
                  <a16:creationId xmlns:a16="http://schemas.microsoft.com/office/drawing/2014/main" id="{3FB3786F-C27C-494A-9268-D6441E9F136A}"/>
                </a:ext>
              </a:extLst>
            </p:cNvPr>
            <p:cNvSpPr/>
            <p:nvPr/>
          </p:nvSpPr>
          <p:spPr>
            <a:xfrm>
              <a:off x="5038725" y="1839913"/>
              <a:ext cx="1754188" cy="2697163"/>
            </a:xfrm>
            <a:custGeom>
              <a:avLst/>
              <a:gdLst>
                <a:gd name="connsiteX0" fmla="*/ 970888 w 1754659"/>
                <a:gd name="connsiteY0" fmla="*/ 91793 h 2697303"/>
                <a:gd name="connsiteX1" fmla="*/ 780241 w 1754659"/>
                <a:gd name="connsiteY1" fmla="*/ 123567 h 2697303"/>
                <a:gd name="connsiteX2" fmla="*/ 607246 w 1754659"/>
                <a:gd name="connsiteY2" fmla="*/ 151812 h 2697303"/>
                <a:gd name="connsiteX3" fmla="*/ 483678 w 1754659"/>
                <a:gd name="connsiteY3" fmla="*/ 169464 h 2697303"/>
                <a:gd name="connsiteX4" fmla="*/ 310684 w 1754659"/>
                <a:gd name="connsiteY4" fmla="*/ 194178 h 2697303"/>
                <a:gd name="connsiteX5" fmla="*/ 254196 w 1754659"/>
                <a:gd name="connsiteY5" fmla="*/ 201239 h 2697303"/>
                <a:gd name="connsiteX6" fmla="*/ 169464 w 1754659"/>
                <a:gd name="connsiteY6" fmla="*/ 211830 h 2697303"/>
                <a:gd name="connsiteX7" fmla="*/ 31774 w 1754659"/>
                <a:gd name="connsiteY7" fmla="*/ 229483 h 2697303"/>
                <a:gd name="connsiteX8" fmla="*/ 0 w 1754659"/>
                <a:gd name="connsiteY8" fmla="*/ 236544 h 2697303"/>
                <a:gd name="connsiteX9" fmla="*/ 134159 w 1754659"/>
                <a:gd name="connsiteY9" fmla="*/ 434252 h 2697303"/>
                <a:gd name="connsiteX10" fmla="*/ 303623 w 1754659"/>
                <a:gd name="connsiteY10" fmla="*/ 406008 h 2697303"/>
                <a:gd name="connsiteX11" fmla="*/ 416599 w 1754659"/>
                <a:gd name="connsiteY11" fmla="*/ 384825 h 2697303"/>
                <a:gd name="connsiteX12" fmla="*/ 540166 w 1754659"/>
                <a:gd name="connsiteY12" fmla="*/ 360111 h 2697303"/>
                <a:gd name="connsiteX13" fmla="*/ 727283 w 1754659"/>
                <a:gd name="connsiteY13" fmla="*/ 324806 h 2697303"/>
                <a:gd name="connsiteX14" fmla="*/ 921461 w 1754659"/>
                <a:gd name="connsiteY14" fmla="*/ 289501 h 2697303"/>
                <a:gd name="connsiteX15" fmla="*/ 1013254 w 1754659"/>
                <a:gd name="connsiteY15" fmla="*/ 271849 h 2697303"/>
                <a:gd name="connsiteX16" fmla="*/ 1105047 w 1754659"/>
                <a:gd name="connsiteY16" fmla="*/ 257727 h 2697303"/>
                <a:gd name="connsiteX17" fmla="*/ 1186248 w 1754659"/>
                <a:gd name="connsiteY17" fmla="*/ 250666 h 2697303"/>
                <a:gd name="connsiteX18" fmla="*/ 1249797 w 1754659"/>
                <a:gd name="connsiteY18" fmla="*/ 247135 h 2697303"/>
                <a:gd name="connsiteX19" fmla="*/ 1313346 w 1754659"/>
                <a:gd name="connsiteY19" fmla="*/ 257727 h 2697303"/>
                <a:gd name="connsiteX20" fmla="*/ 1338060 w 1754659"/>
                <a:gd name="connsiteY20" fmla="*/ 271849 h 2697303"/>
                <a:gd name="connsiteX21" fmla="*/ 1355712 w 1754659"/>
                <a:gd name="connsiteY21" fmla="*/ 293032 h 2697303"/>
                <a:gd name="connsiteX22" fmla="*/ 1376895 w 1754659"/>
                <a:gd name="connsiteY22" fmla="*/ 353050 h 2697303"/>
                <a:gd name="connsiteX23" fmla="*/ 1383956 w 1754659"/>
                <a:gd name="connsiteY23" fmla="*/ 458965 h 2697303"/>
                <a:gd name="connsiteX24" fmla="*/ 1394548 w 1754659"/>
                <a:gd name="connsiteY24" fmla="*/ 681387 h 2697303"/>
                <a:gd name="connsiteX25" fmla="*/ 1401609 w 1754659"/>
                <a:gd name="connsiteY25" fmla="*/ 804954 h 2697303"/>
                <a:gd name="connsiteX26" fmla="*/ 1398078 w 1754659"/>
                <a:gd name="connsiteY26" fmla="*/ 1041498 h 2697303"/>
                <a:gd name="connsiteX27" fmla="*/ 1401609 w 1754659"/>
                <a:gd name="connsiteY27" fmla="*/ 1578134 h 2697303"/>
                <a:gd name="connsiteX28" fmla="*/ 1394548 w 1754659"/>
                <a:gd name="connsiteY28" fmla="*/ 1825269 h 2697303"/>
                <a:gd name="connsiteX29" fmla="*/ 1383956 w 1754659"/>
                <a:gd name="connsiteY29" fmla="*/ 2125362 h 2697303"/>
                <a:gd name="connsiteX30" fmla="*/ 1376895 w 1754659"/>
                <a:gd name="connsiteY30" fmla="*/ 2330131 h 2697303"/>
                <a:gd name="connsiteX31" fmla="*/ 1383956 w 1754659"/>
                <a:gd name="connsiteY31" fmla="*/ 2481943 h 2697303"/>
                <a:gd name="connsiteX32" fmla="*/ 1398078 w 1754659"/>
                <a:gd name="connsiteY32" fmla="*/ 2538431 h 2697303"/>
                <a:gd name="connsiteX33" fmla="*/ 1422792 w 1754659"/>
                <a:gd name="connsiteY33" fmla="*/ 2598449 h 2697303"/>
                <a:gd name="connsiteX34" fmla="*/ 1451036 w 1754659"/>
                <a:gd name="connsiteY34" fmla="*/ 2647876 h 2697303"/>
                <a:gd name="connsiteX35" fmla="*/ 1486341 w 1754659"/>
                <a:gd name="connsiteY35" fmla="*/ 2683181 h 2697303"/>
                <a:gd name="connsiteX36" fmla="*/ 1511054 w 1754659"/>
                <a:gd name="connsiteY36" fmla="*/ 2693773 h 2697303"/>
                <a:gd name="connsiteX37" fmla="*/ 1535768 w 1754659"/>
                <a:gd name="connsiteY37" fmla="*/ 2697303 h 2697303"/>
                <a:gd name="connsiteX38" fmla="*/ 1553421 w 1754659"/>
                <a:gd name="connsiteY38" fmla="*/ 2693773 h 2697303"/>
                <a:gd name="connsiteX39" fmla="*/ 1571073 w 1754659"/>
                <a:gd name="connsiteY39" fmla="*/ 2683181 h 2697303"/>
                <a:gd name="connsiteX40" fmla="*/ 1588726 w 1754659"/>
                <a:gd name="connsiteY40" fmla="*/ 2658468 h 2697303"/>
                <a:gd name="connsiteX41" fmla="*/ 1613439 w 1754659"/>
                <a:gd name="connsiteY41" fmla="*/ 2601980 h 2697303"/>
                <a:gd name="connsiteX42" fmla="*/ 1631092 w 1754659"/>
                <a:gd name="connsiteY42" fmla="*/ 2538431 h 2697303"/>
                <a:gd name="connsiteX43" fmla="*/ 1645214 w 1754659"/>
                <a:gd name="connsiteY43" fmla="*/ 2481943 h 2697303"/>
                <a:gd name="connsiteX44" fmla="*/ 1662866 w 1754659"/>
                <a:gd name="connsiteY44" fmla="*/ 2390150 h 2697303"/>
                <a:gd name="connsiteX45" fmla="*/ 1669927 w 1754659"/>
                <a:gd name="connsiteY45" fmla="*/ 2337192 h 2697303"/>
                <a:gd name="connsiteX46" fmla="*/ 1669927 w 1754659"/>
                <a:gd name="connsiteY46" fmla="*/ 2167728 h 2697303"/>
                <a:gd name="connsiteX47" fmla="*/ 1673458 w 1754659"/>
                <a:gd name="connsiteY47" fmla="*/ 1952367 h 2697303"/>
                <a:gd name="connsiteX48" fmla="*/ 1676988 w 1754659"/>
                <a:gd name="connsiteY48" fmla="*/ 1648744 h 2697303"/>
                <a:gd name="connsiteX49" fmla="*/ 1676988 w 1754659"/>
                <a:gd name="connsiteY49" fmla="*/ 1489872 h 2697303"/>
                <a:gd name="connsiteX50" fmla="*/ 1680519 w 1754659"/>
                <a:gd name="connsiteY50" fmla="*/ 1228615 h 2697303"/>
                <a:gd name="connsiteX51" fmla="*/ 1684049 w 1754659"/>
                <a:gd name="connsiteY51" fmla="*/ 992071 h 2697303"/>
                <a:gd name="connsiteX52" fmla="*/ 1687580 w 1754659"/>
                <a:gd name="connsiteY52" fmla="*/ 766119 h 2697303"/>
                <a:gd name="connsiteX53" fmla="*/ 1687580 w 1754659"/>
                <a:gd name="connsiteY53" fmla="*/ 497801 h 2697303"/>
                <a:gd name="connsiteX54" fmla="*/ 1691110 w 1754659"/>
                <a:gd name="connsiteY54" fmla="*/ 462496 h 2697303"/>
                <a:gd name="connsiteX55" fmla="*/ 1712293 w 1754659"/>
                <a:gd name="connsiteY55" fmla="*/ 395416 h 2697303"/>
                <a:gd name="connsiteX56" fmla="*/ 1751129 w 1754659"/>
                <a:gd name="connsiteY56" fmla="*/ 289501 h 2697303"/>
                <a:gd name="connsiteX57" fmla="*/ 1754659 w 1754659"/>
                <a:gd name="connsiteY57" fmla="*/ 275379 h 2697303"/>
                <a:gd name="connsiteX58" fmla="*/ 1754659 w 1754659"/>
                <a:gd name="connsiteY58" fmla="*/ 264788 h 2697303"/>
                <a:gd name="connsiteX59" fmla="*/ 1737007 w 1754659"/>
                <a:gd name="connsiteY59" fmla="*/ 233013 h 2697303"/>
                <a:gd name="connsiteX60" fmla="*/ 1701702 w 1754659"/>
                <a:gd name="connsiteY60" fmla="*/ 190647 h 2697303"/>
                <a:gd name="connsiteX61" fmla="*/ 1648744 w 1754659"/>
                <a:gd name="connsiteY61" fmla="*/ 144751 h 2697303"/>
                <a:gd name="connsiteX62" fmla="*/ 1574604 w 1754659"/>
                <a:gd name="connsiteY62" fmla="*/ 91793 h 2697303"/>
                <a:gd name="connsiteX63" fmla="*/ 1482810 w 1754659"/>
                <a:gd name="connsiteY63" fmla="*/ 38835 h 2697303"/>
                <a:gd name="connsiteX64" fmla="*/ 1412200 w 1754659"/>
                <a:gd name="connsiteY64" fmla="*/ 3530 h 2697303"/>
                <a:gd name="connsiteX65" fmla="*/ 1398078 w 1754659"/>
                <a:gd name="connsiteY65" fmla="*/ 0 h 2697303"/>
                <a:gd name="connsiteX66" fmla="*/ 1341590 w 1754659"/>
                <a:gd name="connsiteY66" fmla="*/ 14122 h 2697303"/>
                <a:gd name="connsiteX67" fmla="*/ 1207431 w 1754659"/>
                <a:gd name="connsiteY67" fmla="*/ 49427 h 2697303"/>
                <a:gd name="connsiteX68" fmla="*/ 1154474 w 1754659"/>
                <a:gd name="connsiteY68" fmla="*/ 63549 h 2697303"/>
                <a:gd name="connsiteX69" fmla="*/ 970888 w 1754659"/>
                <a:gd name="connsiteY69" fmla="*/ 91793 h 269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754659" h="2697303">
                  <a:moveTo>
                    <a:pt x="970888" y="91793"/>
                  </a:moveTo>
                  <a:lnTo>
                    <a:pt x="780241" y="123567"/>
                  </a:lnTo>
                  <a:lnTo>
                    <a:pt x="607246" y="151812"/>
                  </a:lnTo>
                  <a:lnTo>
                    <a:pt x="483678" y="169464"/>
                  </a:lnTo>
                  <a:lnTo>
                    <a:pt x="310684" y="194178"/>
                  </a:lnTo>
                  <a:lnTo>
                    <a:pt x="254196" y="201239"/>
                  </a:lnTo>
                  <a:lnTo>
                    <a:pt x="169464" y="211830"/>
                  </a:lnTo>
                  <a:lnTo>
                    <a:pt x="31774" y="229483"/>
                  </a:lnTo>
                  <a:lnTo>
                    <a:pt x="0" y="236544"/>
                  </a:lnTo>
                  <a:lnTo>
                    <a:pt x="134159" y="434252"/>
                  </a:lnTo>
                  <a:lnTo>
                    <a:pt x="303623" y="406008"/>
                  </a:lnTo>
                  <a:lnTo>
                    <a:pt x="416599" y="384825"/>
                  </a:lnTo>
                  <a:lnTo>
                    <a:pt x="540166" y="360111"/>
                  </a:lnTo>
                  <a:lnTo>
                    <a:pt x="727283" y="324806"/>
                  </a:lnTo>
                  <a:lnTo>
                    <a:pt x="921461" y="289501"/>
                  </a:lnTo>
                  <a:lnTo>
                    <a:pt x="1013254" y="271849"/>
                  </a:lnTo>
                  <a:lnTo>
                    <a:pt x="1105047" y="257727"/>
                  </a:lnTo>
                  <a:lnTo>
                    <a:pt x="1186248" y="250666"/>
                  </a:lnTo>
                  <a:lnTo>
                    <a:pt x="1249797" y="247135"/>
                  </a:lnTo>
                  <a:lnTo>
                    <a:pt x="1313346" y="257727"/>
                  </a:lnTo>
                  <a:lnTo>
                    <a:pt x="1338060" y="271849"/>
                  </a:lnTo>
                  <a:lnTo>
                    <a:pt x="1355712" y="293032"/>
                  </a:lnTo>
                  <a:lnTo>
                    <a:pt x="1376895" y="353050"/>
                  </a:lnTo>
                  <a:lnTo>
                    <a:pt x="1383956" y="458965"/>
                  </a:lnTo>
                  <a:lnTo>
                    <a:pt x="1394548" y="681387"/>
                  </a:lnTo>
                  <a:lnTo>
                    <a:pt x="1401609" y="804954"/>
                  </a:lnTo>
                  <a:lnTo>
                    <a:pt x="1398078" y="1041498"/>
                  </a:lnTo>
                  <a:lnTo>
                    <a:pt x="1401609" y="1578134"/>
                  </a:lnTo>
                  <a:lnTo>
                    <a:pt x="1394548" y="1825269"/>
                  </a:lnTo>
                  <a:lnTo>
                    <a:pt x="1383956" y="2125362"/>
                  </a:lnTo>
                  <a:lnTo>
                    <a:pt x="1376895" y="2330131"/>
                  </a:lnTo>
                  <a:lnTo>
                    <a:pt x="1383956" y="2481943"/>
                  </a:lnTo>
                  <a:lnTo>
                    <a:pt x="1398078" y="2538431"/>
                  </a:lnTo>
                  <a:lnTo>
                    <a:pt x="1422792" y="2598449"/>
                  </a:lnTo>
                  <a:lnTo>
                    <a:pt x="1451036" y="2647876"/>
                  </a:lnTo>
                  <a:lnTo>
                    <a:pt x="1486341" y="2683181"/>
                  </a:lnTo>
                  <a:lnTo>
                    <a:pt x="1511054" y="2693773"/>
                  </a:lnTo>
                  <a:lnTo>
                    <a:pt x="1535768" y="2697303"/>
                  </a:lnTo>
                  <a:lnTo>
                    <a:pt x="1553421" y="2693773"/>
                  </a:lnTo>
                  <a:lnTo>
                    <a:pt x="1571073" y="2683181"/>
                  </a:lnTo>
                  <a:lnTo>
                    <a:pt x="1588726" y="2658468"/>
                  </a:lnTo>
                  <a:lnTo>
                    <a:pt x="1613439" y="2601980"/>
                  </a:lnTo>
                  <a:lnTo>
                    <a:pt x="1631092" y="2538431"/>
                  </a:lnTo>
                  <a:lnTo>
                    <a:pt x="1645214" y="2481943"/>
                  </a:lnTo>
                  <a:lnTo>
                    <a:pt x="1662866" y="2390150"/>
                  </a:lnTo>
                  <a:lnTo>
                    <a:pt x="1669927" y="2337192"/>
                  </a:lnTo>
                  <a:lnTo>
                    <a:pt x="1669927" y="2167728"/>
                  </a:lnTo>
                  <a:lnTo>
                    <a:pt x="1673458" y="1952367"/>
                  </a:lnTo>
                  <a:cubicBezTo>
                    <a:pt x="1674635" y="1851159"/>
                    <a:pt x="1675811" y="1749952"/>
                    <a:pt x="1676988" y="1648744"/>
                  </a:cubicBezTo>
                  <a:lnTo>
                    <a:pt x="1676988" y="1489872"/>
                  </a:lnTo>
                  <a:lnTo>
                    <a:pt x="1680519" y="1228615"/>
                  </a:lnTo>
                  <a:cubicBezTo>
                    <a:pt x="1681696" y="1149767"/>
                    <a:pt x="1682872" y="1070919"/>
                    <a:pt x="1684049" y="992071"/>
                  </a:cubicBezTo>
                  <a:lnTo>
                    <a:pt x="1687580" y="766119"/>
                  </a:lnTo>
                  <a:lnTo>
                    <a:pt x="1687580" y="497801"/>
                  </a:lnTo>
                  <a:lnTo>
                    <a:pt x="1691110" y="462496"/>
                  </a:lnTo>
                  <a:lnTo>
                    <a:pt x="1712293" y="395416"/>
                  </a:lnTo>
                  <a:lnTo>
                    <a:pt x="1751129" y="289501"/>
                  </a:lnTo>
                  <a:lnTo>
                    <a:pt x="1754659" y="275379"/>
                  </a:lnTo>
                  <a:lnTo>
                    <a:pt x="1754659" y="264788"/>
                  </a:lnTo>
                  <a:lnTo>
                    <a:pt x="1737007" y="233013"/>
                  </a:lnTo>
                  <a:lnTo>
                    <a:pt x="1701702" y="190647"/>
                  </a:lnTo>
                  <a:lnTo>
                    <a:pt x="1648744" y="144751"/>
                  </a:lnTo>
                  <a:lnTo>
                    <a:pt x="1574604" y="91793"/>
                  </a:lnTo>
                  <a:lnTo>
                    <a:pt x="1482810" y="38835"/>
                  </a:lnTo>
                  <a:lnTo>
                    <a:pt x="1412200" y="3530"/>
                  </a:lnTo>
                  <a:lnTo>
                    <a:pt x="1398078" y="0"/>
                  </a:lnTo>
                  <a:lnTo>
                    <a:pt x="1341590" y="14122"/>
                  </a:lnTo>
                  <a:lnTo>
                    <a:pt x="1207431" y="49427"/>
                  </a:lnTo>
                  <a:lnTo>
                    <a:pt x="1154474" y="63549"/>
                  </a:lnTo>
                  <a:lnTo>
                    <a:pt x="970888" y="917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4790CCE3-D294-48DA-A22E-02E05A4106B4}"/>
                </a:ext>
              </a:extLst>
            </p:cNvPr>
            <p:cNvSpPr/>
            <p:nvPr/>
          </p:nvSpPr>
          <p:spPr>
            <a:xfrm>
              <a:off x="5180013" y="2620963"/>
              <a:ext cx="1330325" cy="341313"/>
            </a:xfrm>
            <a:custGeom>
              <a:avLst/>
              <a:gdLst>
                <a:gd name="connsiteX0" fmla="*/ 711994 w 1331119"/>
                <a:gd name="connsiteY0" fmla="*/ 71438 h 340519"/>
                <a:gd name="connsiteX1" fmla="*/ 495300 w 1331119"/>
                <a:gd name="connsiteY1" fmla="*/ 102394 h 340519"/>
                <a:gd name="connsiteX2" fmla="*/ 342900 w 1331119"/>
                <a:gd name="connsiteY2" fmla="*/ 123825 h 340519"/>
                <a:gd name="connsiteX3" fmla="*/ 176212 w 1331119"/>
                <a:gd name="connsiteY3" fmla="*/ 145257 h 340519"/>
                <a:gd name="connsiteX4" fmla="*/ 2381 w 1331119"/>
                <a:gd name="connsiteY4" fmla="*/ 161925 h 340519"/>
                <a:gd name="connsiteX5" fmla="*/ 0 w 1331119"/>
                <a:gd name="connsiteY5" fmla="*/ 340519 h 340519"/>
                <a:gd name="connsiteX6" fmla="*/ 211931 w 1331119"/>
                <a:gd name="connsiteY6" fmla="*/ 319088 h 340519"/>
                <a:gd name="connsiteX7" fmla="*/ 485775 w 1331119"/>
                <a:gd name="connsiteY7" fmla="*/ 285750 h 340519"/>
                <a:gd name="connsiteX8" fmla="*/ 704850 w 1331119"/>
                <a:gd name="connsiteY8" fmla="*/ 261938 h 340519"/>
                <a:gd name="connsiteX9" fmla="*/ 957262 w 1331119"/>
                <a:gd name="connsiteY9" fmla="*/ 233363 h 340519"/>
                <a:gd name="connsiteX10" fmla="*/ 1331119 w 1331119"/>
                <a:gd name="connsiteY10" fmla="*/ 195263 h 340519"/>
                <a:gd name="connsiteX11" fmla="*/ 1321594 w 1331119"/>
                <a:gd name="connsiteY11" fmla="*/ 0 h 340519"/>
                <a:gd name="connsiteX12" fmla="*/ 1162050 w 1331119"/>
                <a:gd name="connsiteY12" fmla="*/ 2382 h 340519"/>
                <a:gd name="connsiteX13" fmla="*/ 1081087 w 1331119"/>
                <a:gd name="connsiteY13" fmla="*/ 0 h 340519"/>
                <a:gd name="connsiteX14" fmla="*/ 1023937 w 1331119"/>
                <a:gd name="connsiteY14" fmla="*/ 11907 h 340519"/>
                <a:gd name="connsiteX15" fmla="*/ 857250 w 1331119"/>
                <a:gd name="connsiteY15" fmla="*/ 45244 h 340519"/>
                <a:gd name="connsiteX16" fmla="*/ 711994 w 1331119"/>
                <a:gd name="connsiteY16" fmla="*/ 7143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1119" h="340519">
                  <a:moveTo>
                    <a:pt x="711994" y="71438"/>
                  </a:moveTo>
                  <a:lnTo>
                    <a:pt x="495300" y="102394"/>
                  </a:lnTo>
                  <a:lnTo>
                    <a:pt x="342900" y="123825"/>
                  </a:lnTo>
                  <a:lnTo>
                    <a:pt x="176212" y="145257"/>
                  </a:lnTo>
                  <a:lnTo>
                    <a:pt x="2381" y="161925"/>
                  </a:lnTo>
                  <a:cubicBezTo>
                    <a:pt x="1587" y="221456"/>
                    <a:pt x="794" y="280988"/>
                    <a:pt x="0" y="340519"/>
                  </a:cubicBezTo>
                  <a:lnTo>
                    <a:pt x="211931" y="319088"/>
                  </a:lnTo>
                  <a:lnTo>
                    <a:pt x="485775" y="285750"/>
                  </a:lnTo>
                  <a:lnTo>
                    <a:pt x="704850" y="261938"/>
                  </a:lnTo>
                  <a:lnTo>
                    <a:pt x="957262" y="233363"/>
                  </a:lnTo>
                  <a:lnTo>
                    <a:pt x="1331119" y="195263"/>
                  </a:lnTo>
                  <a:lnTo>
                    <a:pt x="1321594" y="0"/>
                  </a:lnTo>
                  <a:lnTo>
                    <a:pt x="1162050" y="2382"/>
                  </a:lnTo>
                  <a:lnTo>
                    <a:pt x="1081087" y="0"/>
                  </a:lnTo>
                  <a:lnTo>
                    <a:pt x="1023937" y="11907"/>
                  </a:lnTo>
                  <a:lnTo>
                    <a:pt x="857250" y="45244"/>
                  </a:lnTo>
                  <a:lnTo>
                    <a:pt x="711994" y="71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5">
              <a:extLst>
                <a:ext uri="{FF2B5EF4-FFF2-40B4-BE49-F238E27FC236}">
                  <a16:creationId xmlns:a16="http://schemas.microsoft.com/office/drawing/2014/main" id="{E8B25472-E26C-4F19-B90A-1676BB520178}"/>
                </a:ext>
              </a:extLst>
            </p:cNvPr>
            <p:cNvSpPr/>
            <p:nvPr/>
          </p:nvSpPr>
          <p:spPr>
            <a:xfrm>
              <a:off x="5192713" y="3360738"/>
              <a:ext cx="1312862" cy="311150"/>
            </a:xfrm>
            <a:custGeom>
              <a:avLst/>
              <a:gdLst>
                <a:gd name="connsiteX0" fmla="*/ 845344 w 1312069"/>
                <a:gd name="connsiteY0" fmla="*/ 28575 h 311944"/>
                <a:gd name="connsiteX1" fmla="*/ 676275 w 1312069"/>
                <a:gd name="connsiteY1" fmla="*/ 52387 h 311944"/>
                <a:gd name="connsiteX2" fmla="*/ 511969 w 1312069"/>
                <a:gd name="connsiteY2" fmla="*/ 71437 h 311944"/>
                <a:gd name="connsiteX3" fmla="*/ 333375 w 1312069"/>
                <a:gd name="connsiteY3" fmla="*/ 90487 h 311944"/>
                <a:gd name="connsiteX4" fmla="*/ 223838 w 1312069"/>
                <a:gd name="connsiteY4" fmla="*/ 100012 h 311944"/>
                <a:gd name="connsiteX5" fmla="*/ 0 w 1312069"/>
                <a:gd name="connsiteY5" fmla="*/ 114300 h 311944"/>
                <a:gd name="connsiteX6" fmla="*/ 2382 w 1312069"/>
                <a:gd name="connsiteY6" fmla="*/ 311944 h 311944"/>
                <a:gd name="connsiteX7" fmla="*/ 197644 w 1312069"/>
                <a:gd name="connsiteY7" fmla="*/ 302419 h 311944"/>
                <a:gd name="connsiteX8" fmla="*/ 397669 w 1312069"/>
                <a:gd name="connsiteY8" fmla="*/ 285750 h 311944"/>
                <a:gd name="connsiteX9" fmla="*/ 666750 w 1312069"/>
                <a:gd name="connsiteY9" fmla="*/ 259556 h 311944"/>
                <a:gd name="connsiteX10" fmla="*/ 947738 w 1312069"/>
                <a:gd name="connsiteY10" fmla="*/ 230981 h 311944"/>
                <a:gd name="connsiteX11" fmla="*/ 1312069 w 1312069"/>
                <a:gd name="connsiteY11" fmla="*/ 192881 h 311944"/>
                <a:gd name="connsiteX12" fmla="*/ 1304925 w 1312069"/>
                <a:gd name="connsiteY12" fmla="*/ 23812 h 311944"/>
                <a:gd name="connsiteX13" fmla="*/ 1147763 w 1312069"/>
                <a:gd name="connsiteY13" fmla="*/ 9525 h 311944"/>
                <a:gd name="connsiteX14" fmla="*/ 1057275 w 1312069"/>
                <a:gd name="connsiteY14" fmla="*/ 0 h 311944"/>
                <a:gd name="connsiteX15" fmla="*/ 1033463 w 1312069"/>
                <a:gd name="connsiteY15" fmla="*/ 0 h 311944"/>
                <a:gd name="connsiteX16" fmla="*/ 845344 w 1312069"/>
                <a:gd name="connsiteY16" fmla="*/ 285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2069" h="311944">
                  <a:moveTo>
                    <a:pt x="845344" y="28575"/>
                  </a:moveTo>
                  <a:lnTo>
                    <a:pt x="676275" y="52387"/>
                  </a:lnTo>
                  <a:lnTo>
                    <a:pt x="511969" y="71437"/>
                  </a:lnTo>
                  <a:lnTo>
                    <a:pt x="333375" y="90487"/>
                  </a:lnTo>
                  <a:lnTo>
                    <a:pt x="223838" y="100012"/>
                  </a:lnTo>
                  <a:lnTo>
                    <a:pt x="0" y="114300"/>
                  </a:lnTo>
                  <a:lnTo>
                    <a:pt x="2382" y="311944"/>
                  </a:lnTo>
                  <a:lnTo>
                    <a:pt x="197644" y="302419"/>
                  </a:lnTo>
                  <a:lnTo>
                    <a:pt x="397669" y="285750"/>
                  </a:lnTo>
                  <a:lnTo>
                    <a:pt x="666750" y="259556"/>
                  </a:lnTo>
                  <a:lnTo>
                    <a:pt x="947738" y="230981"/>
                  </a:lnTo>
                  <a:lnTo>
                    <a:pt x="1312069" y="192881"/>
                  </a:lnTo>
                  <a:lnTo>
                    <a:pt x="1304925" y="23812"/>
                  </a:lnTo>
                  <a:lnTo>
                    <a:pt x="1147763" y="9525"/>
                  </a:lnTo>
                  <a:lnTo>
                    <a:pt x="1057275" y="0"/>
                  </a:lnTo>
                  <a:lnTo>
                    <a:pt x="1033463" y="0"/>
                  </a:lnTo>
                  <a:lnTo>
                    <a:pt x="845344" y="28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6">
              <a:extLst>
                <a:ext uri="{FF2B5EF4-FFF2-40B4-BE49-F238E27FC236}">
                  <a16:creationId xmlns:a16="http://schemas.microsoft.com/office/drawing/2014/main" id="{3C067121-2AF7-4408-81BC-52B6089B4083}"/>
                </a:ext>
              </a:extLst>
            </p:cNvPr>
            <p:cNvSpPr/>
            <p:nvPr/>
          </p:nvSpPr>
          <p:spPr>
            <a:xfrm>
              <a:off x="5143500" y="4113213"/>
              <a:ext cx="1371600" cy="373063"/>
            </a:xfrm>
            <a:custGeom>
              <a:avLst/>
              <a:gdLst>
                <a:gd name="connsiteX0" fmla="*/ 945356 w 1371600"/>
                <a:gd name="connsiteY0" fmla="*/ 33337 h 373856"/>
                <a:gd name="connsiteX1" fmla="*/ 721519 w 1371600"/>
                <a:gd name="connsiteY1" fmla="*/ 69056 h 373856"/>
                <a:gd name="connsiteX2" fmla="*/ 533400 w 1371600"/>
                <a:gd name="connsiteY2" fmla="*/ 97631 h 373856"/>
                <a:gd name="connsiteX3" fmla="*/ 340519 w 1371600"/>
                <a:gd name="connsiteY3" fmla="*/ 126206 h 373856"/>
                <a:gd name="connsiteX4" fmla="*/ 0 w 1371600"/>
                <a:gd name="connsiteY4" fmla="*/ 173831 h 373856"/>
                <a:gd name="connsiteX5" fmla="*/ 0 w 1371600"/>
                <a:gd name="connsiteY5" fmla="*/ 373856 h 373856"/>
                <a:gd name="connsiteX6" fmla="*/ 178594 w 1371600"/>
                <a:gd name="connsiteY6" fmla="*/ 347662 h 373856"/>
                <a:gd name="connsiteX7" fmla="*/ 381000 w 1371600"/>
                <a:gd name="connsiteY7" fmla="*/ 311944 h 373856"/>
                <a:gd name="connsiteX8" fmla="*/ 545306 w 1371600"/>
                <a:gd name="connsiteY8" fmla="*/ 285750 h 373856"/>
                <a:gd name="connsiteX9" fmla="*/ 661988 w 1371600"/>
                <a:gd name="connsiteY9" fmla="*/ 269081 h 373856"/>
                <a:gd name="connsiteX10" fmla="*/ 907256 w 1371600"/>
                <a:gd name="connsiteY10" fmla="*/ 233362 h 373856"/>
                <a:gd name="connsiteX11" fmla="*/ 1095375 w 1371600"/>
                <a:gd name="connsiteY11" fmla="*/ 204787 h 373856"/>
                <a:gd name="connsiteX12" fmla="*/ 1169194 w 1371600"/>
                <a:gd name="connsiteY12" fmla="*/ 195262 h 373856"/>
                <a:gd name="connsiteX13" fmla="*/ 1204913 w 1371600"/>
                <a:gd name="connsiteY13" fmla="*/ 195262 h 373856"/>
                <a:gd name="connsiteX14" fmla="*/ 1233488 w 1371600"/>
                <a:gd name="connsiteY14" fmla="*/ 197644 h 373856"/>
                <a:gd name="connsiteX15" fmla="*/ 1371600 w 1371600"/>
                <a:gd name="connsiteY15" fmla="*/ 226219 h 373856"/>
                <a:gd name="connsiteX16" fmla="*/ 1352550 w 1371600"/>
                <a:gd name="connsiteY16" fmla="*/ 59531 h 373856"/>
                <a:gd name="connsiteX17" fmla="*/ 1228725 w 1371600"/>
                <a:gd name="connsiteY17" fmla="*/ 4762 h 373856"/>
                <a:gd name="connsiteX18" fmla="*/ 1207294 w 1371600"/>
                <a:gd name="connsiteY18" fmla="*/ 0 h 373856"/>
                <a:gd name="connsiteX19" fmla="*/ 1188244 w 1371600"/>
                <a:gd name="connsiteY19" fmla="*/ 0 h 373856"/>
                <a:gd name="connsiteX20" fmla="*/ 1159669 w 1371600"/>
                <a:gd name="connsiteY20" fmla="*/ 0 h 373856"/>
                <a:gd name="connsiteX21" fmla="*/ 1119188 w 1371600"/>
                <a:gd name="connsiteY21" fmla="*/ 4762 h 373856"/>
                <a:gd name="connsiteX22" fmla="*/ 945356 w 1371600"/>
                <a:gd name="connsiteY22" fmla="*/ 33337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0" h="373856">
                  <a:moveTo>
                    <a:pt x="945356" y="33337"/>
                  </a:moveTo>
                  <a:lnTo>
                    <a:pt x="721519" y="69056"/>
                  </a:lnTo>
                  <a:lnTo>
                    <a:pt x="533400" y="97631"/>
                  </a:lnTo>
                  <a:lnTo>
                    <a:pt x="340519" y="126206"/>
                  </a:lnTo>
                  <a:lnTo>
                    <a:pt x="0" y="173831"/>
                  </a:lnTo>
                  <a:lnTo>
                    <a:pt x="0" y="373856"/>
                  </a:lnTo>
                  <a:lnTo>
                    <a:pt x="178594" y="347662"/>
                  </a:lnTo>
                  <a:lnTo>
                    <a:pt x="381000" y="311944"/>
                  </a:lnTo>
                  <a:lnTo>
                    <a:pt x="545306" y="285750"/>
                  </a:lnTo>
                  <a:lnTo>
                    <a:pt x="661988" y="269081"/>
                  </a:lnTo>
                  <a:lnTo>
                    <a:pt x="907256" y="233362"/>
                  </a:lnTo>
                  <a:lnTo>
                    <a:pt x="1095375" y="204787"/>
                  </a:lnTo>
                  <a:lnTo>
                    <a:pt x="1169194" y="195262"/>
                  </a:lnTo>
                  <a:lnTo>
                    <a:pt x="1204913" y="195262"/>
                  </a:lnTo>
                  <a:lnTo>
                    <a:pt x="1233488" y="197644"/>
                  </a:lnTo>
                  <a:lnTo>
                    <a:pt x="1371600" y="226219"/>
                  </a:lnTo>
                  <a:lnTo>
                    <a:pt x="1352550" y="59531"/>
                  </a:lnTo>
                  <a:lnTo>
                    <a:pt x="1228725" y="4762"/>
                  </a:lnTo>
                  <a:lnTo>
                    <a:pt x="1207294" y="0"/>
                  </a:lnTo>
                  <a:lnTo>
                    <a:pt x="1188244" y="0"/>
                  </a:lnTo>
                  <a:lnTo>
                    <a:pt x="1159669" y="0"/>
                  </a:lnTo>
                  <a:lnTo>
                    <a:pt x="1119188" y="4762"/>
                  </a:lnTo>
                  <a:lnTo>
                    <a:pt x="945356" y="33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7">
              <a:extLst>
                <a:ext uri="{FF2B5EF4-FFF2-40B4-BE49-F238E27FC236}">
                  <a16:creationId xmlns:a16="http://schemas.microsoft.com/office/drawing/2014/main" id="{31CD0854-6FE8-4A9C-BEE9-C24F07E7D65E}"/>
                </a:ext>
              </a:extLst>
            </p:cNvPr>
            <p:cNvSpPr/>
            <p:nvPr/>
          </p:nvSpPr>
          <p:spPr>
            <a:xfrm>
              <a:off x="4087813" y="4433888"/>
              <a:ext cx="1482725" cy="1781175"/>
            </a:xfrm>
            <a:custGeom>
              <a:avLst/>
              <a:gdLst>
                <a:gd name="connsiteX0" fmla="*/ 1090613 w 1481138"/>
                <a:gd name="connsiteY0" fmla="*/ 435768 h 1781175"/>
                <a:gd name="connsiteX1" fmla="*/ 1057275 w 1481138"/>
                <a:gd name="connsiteY1" fmla="*/ 523875 h 1781175"/>
                <a:gd name="connsiteX2" fmla="*/ 1026319 w 1481138"/>
                <a:gd name="connsiteY2" fmla="*/ 600075 h 1781175"/>
                <a:gd name="connsiteX3" fmla="*/ 973932 w 1481138"/>
                <a:gd name="connsiteY3" fmla="*/ 709612 h 1781175"/>
                <a:gd name="connsiteX4" fmla="*/ 931069 w 1481138"/>
                <a:gd name="connsiteY4" fmla="*/ 790575 h 1781175"/>
                <a:gd name="connsiteX5" fmla="*/ 888207 w 1481138"/>
                <a:gd name="connsiteY5" fmla="*/ 857250 h 1781175"/>
                <a:gd name="connsiteX6" fmla="*/ 847725 w 1481138"/>
                <a:gd name="connsiteY6" fmla="*/ 921543 h 1781175"/>
                <a:gd name="connsiteX7" fmla="*/ 788194 w 1481138"/>
                <a:gd name="connsiteY7" fmla="*/ 1007268 h 1781175"/>
                <a:gd name="connsiteX8" fmla="*/ 719138 w 1481138"/>
                <a:gd name="connsiteY8" fmla="*/ 1092993 h 1781175"/>
                <a:gd name="connsiteX9" fmla="*/ 638175 w 1481138"/>
                <a:gd name="connsiteY9" fmla="*/ 1188243 h 1781175"/>
                <a:gd name="connsiteX10" fmla="*/ 519113 w 1481138"/>
                <a:gd name="connsiteY10" fmla="*/ 1312068 h 1781175"/>
                <a:gd name="connsiteX11" fmla="*/ 383382 w 1481138"/>
                <a:gd name="connsiteY11" fmla="*/ 1440656 h 1781175"/>
                <a:gd name="connsiteX12" fmla="*/ 257175 w 1481138"/>
                <a:gd name="connsiteY12" fmla="*/ 1545431 h 1781175"/>
                <a:gd name="connsiteX13" fmla="*/ 111919 w 1481138"/>
                <a:gd name="connsiteY13" fmla="*/ 1652587 h 1781175"/>
                <a:gd name="connsiteX14" fmla="*/ 28575 w 1481138"/>
                <a:gd name="connsiteY14" fmla="*/ 1714500 h 1781175"/>
                <a:gd name="connsiteX15" fmla="*/ 9525 w 1481138"/>
                <a:gd name="connsiteY15" fmla="*/ 1735931 h 1781175"/>
                <a:gd name="connsiteX16" fmla="*/ 0 w 1481138"/>
                <a:gd name="connsiteY16" fmla="*/ 1750218 h 1781175"/>
                <a:gd name="connsiteX17" fmla="*/ 0 w 1481138"/>
                <a:gd name="connsiteY17" fmla="*/ 1764506 h 1781175"/>
                <a:gd name="connsiteX18" fmla="*/ 4763 w 1481138"/>
                <a:gd name="connsiteY18" fmla="*/ 1774031 h 1781175"/>
                <a:gd name="connsiteX19" fmla="*/ 21432 w 1481138"/>
                <a:gd name="connsiteY19" fmla="*/ 1778793 h 1781175"/>
                <a:gd name="connsiteX20" fmla="*/ 35719 w 1481138"/>
                <a:gd name="connsiteY20" fmla="*/ 1781175 h 1781175"/>
                <a:gd name="connsiteX21" fmla="*/ 57150 w 1481138"/>
                <a:gd name="connsiteY21" fmla="*/ 1776412 h 1781175"/>
                <a:gd name="connsiteX22" fmla="*/ 152400 w 1481138"/>
                <a:gd name="connsiteY22" fmla="*/ 1728787 h 1781175"/>
                <a:gd name="connsiteX23" fmla="*/ 295275 w 1481138"/>
                <a:gd name="connsiteY23" fmla="*/ 1647825 h 1781175"/>
                <a:gd name="connsiteX24" fmla="*/ 423863 w 1481138"/>
                <a:gd name="connsiteY24" fmla="*/ 1566862 h 1781175"/>
                <a:gd name="connsiteX25" fmla="*/ 538163 w 1481138"/>
                <a:gd name="connsiteY25" fmla="*/ 1488281 h 1781175"/>
                <a:gd name="connsiteX26" fmla="*/ 654844 w 1481138"/>
                <a:gd name="connsiteY26" fmla="*/ 1400175 h 1781175"/>
                <a:gd name="connsiteX27" fmla="*/ 766763 w 1481138"/>
                <a:gd name="connsiteY27" fmla="*/ 1304925 h 1781175"/>
                <a:gd name="connsiteX28" fmla="*/ 890588 w 1481138"/>
                <a:gd name="connsiteY28" fmla="*/ 1188243 h 1781175"/>
                <a:gd name="connsiteX29" fmla="*/ 1000125 w 1481138"/>
                <a:gd name="connsiteY29" fmla="*/ 1071562 h 1781175"/>
                <a:gd name="connsiteX30" fmla="*/ 1088232 w 1481138"/>
                <a:gd name="connsiteY30" fmla="*/ 962025 h 1781175"/>
                <a:gd name="connsiteX31" fmla="*/ 1166813 w 1481138"/>
                <a:gd name="connsiteY31" fmla="*/ 857250 h 1781175"/>
                <a:gd name="connsiteX32" fmla="*/ 1238250 w 1481138"/>
                <a:gd name="connsiteY32" fmla="*/ 750093 h 1781175"/>
                <a:gd name="connsiteX33" fmla="*/ 1302544 w 1481138"/>
                <a:gd name="connsiteY33" fmla="*/ 640556 h 1781175"/>
                <a:gd name="connsiteX34" fmla="*/ 1354932 w 1481138"/>
                <a:gd name="connsiteY34" fmla="*/ 540543 h 1781175"/>
                <a:gd name="connsiteX35" fmla="*/ 1407319 w 1481138"/>
                <a:gd name="connsiteY35" fmla="*/ 428625 h 1781175"/>
                <a:gd name="connsiteX36" fmla="*/ 1414463 w 1481138"/>
                <a:gd name="connsiteY36" fmla="*/ 416718 h 1781175"/>
                <a:gd name="connsiteX37" fmla="*/ 1428750 w 1481138"/>
                <a:gd name="connsiteY37" fmla="*/ 407193 h 1781175"/>
                <a:gd name="connsiteX38" fmla="*/ 1447800 w 1481138"/>
                <a:gd name="connsiteY38" fmla="*/ 390525 h 1781175"/>
                <a:gd name="connsiteX39" fmla="*/ 1464469 w 1481138"/>
                <a:gd name="connsiteY39" fmla="*/ 366712 h 1781175"/>
                <a:gd name="connsiteX40" fmla="*/ 1476375 w 1481138"/>
                <a:gd name="connsiteY40" fmla="*/ 342900 h 1781175"/>
                <a:gd name="connsiteX41" fmla="*/ 1481138 w 1481138"/>
                <a:gd name="connsiteY41" fmla="*/ 326231 h 1781175"/>
                <a:gd name="connsiteX42" fmla="*/ 1481138 w 1481138"/>
                <a:gd name="connsiteY42" fmla="*/ 309562 h 1781175"/>
                <a:gd name="connsiteX43" fmla="*/ 1476375 w 1481138"/>
                <a:gd name="connsiteY43" fmla="*/ 292893 h 1781175"/>
                <a:gd name="connsiteX44" fmla="*/ 1464469 w 1481138"/>
                <a:gd name="connsiteY44" fmla="*/ 276225 h 1781175"/>
                <a:gd name="connsiteX45" fmla="*/ 1438275 w 1481138"/>
                <a:gd name="connsiteY45" fmla="*/ 247650 h 1781175"/>
                <a:gd name="connsiteX46" fmla="*/ 1395413 w 1481138"/>
                <a:gd name="connsiteY46" fmla="*/ 207168 h 1781175"/>
                <a:gd name="connsiteX47" fmla="*/ 1369219 w 1481138"/>
                <a:gd name="connsiteY47" fmla="*/ 183356 h 1781175"/>
                <a:gd name="connsiteX48" fmla="*/ 1323975 w 1481138"/>
                <a:gd name="connsiteY48" fmla="*/ 147637 h 1781175"/>
                <a:gd name="connsiteX49" fmla="*/ 1266825 w 1481138"/>
                <a:gd name="connsiteY49" fmla="*/ 109537 h 1781175"/>
                <a:gd name="connsiteX50" fmla="*/ 1209675 w 1481138"/>
                <a:gd name="connsiteY50" fmla="*/ 73818 h 1781175"/>
                <a:gd name="connsiteX51" fmla="*/ 1097757 w 1481138"/>
                <a:gd name="connsiteY51" fmla="*/ 14287 h 1781175"/>
                <a:gd name="connsiteX52" fmla="*/ 1071563 w 1481138"/>
                <a:gd name="connsiteY52" fmla="*/ 0 h 1781175"/>
                <a:gd name="connsiteX53" fmla="*/ 1064419 w 1481138"/>
                <a:gd name="connsiteY53" fmla="*/ 92868 h 1781175"/>
                <a:gd name="connsiteX54" fmla="*/ 1112044 w 1481138"/>
                <a:gd name="connsiteY54" fmla="*/ 121443 h 1781175"/>
                <a:gd name="connsiteX55" fmla="*/ 1123950 w 1481138"/>
                <a:gd name="connsiteY55" fmla="*/ 140493 h 1781175"/>
                <a:gd name="connsiteX56" fmla="*/ 1133475 w 1481138"/>
                <a:gd name="connsiteY56" fmla="*/ 166687 h 1781175"/>
                <a:gd name="connsiteX57" fmla="*/ 1140619 w 1481138"/>
                <a:gd name="connsiteY57" fmla="*/ 200025 h 1781175"/>
                <a:gd name="connsiteX58" fmla="*/ 1140619 w 1481138"/>
                <a:gd name="connsiteY58" fmla="*/ 247650 h 1781175"/>
                <a:gd name="connsiteX59" fmla="*/ 1123950 w 1481138"/>
                <a:gd name="connsiteY59" fmla="*/ 316706 h 1781175"/>
                <a:gd name="connsiteX60" fmla="*/ 1090613 w 1481138"/>
                <a:gd name="connsiteY60" fmla="*/ 43576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138" h="1781175">
                  <a:moveTo>
                    <a:pt x="1090613" y="435768"/>
                  </a:moveTo>
                  <a:lnTo>
                    <a:pt x="1057275" y="523875"/>
                  </a:lnTo>
                  <a:lnTo>
                    <a:pt x="1026319" y="600075"/>
                  </a:lnTo>
                  <a:lnTo>
                    <a:pt x="973932" y="709612"/>
                  </a:lnTo>
                  <a:lnTo>
                    <a:pt x="931069" y="790575"/>
                  </a:lnTo>
                  <a:lnTo>
                    <a:pt x="888207" y="857250"/>
                  </a:lnTo>
                  <a:lnTo>
                    <a:pt x="847725" y="921543"/>
                  </a:lnTo>
                  <a:lnTo>
                    <a:pt x="788194" y="1007268"/>
                  </a:lnTo>
                  <a:lnTo>
                    <a:pt x="719138" y="1092993"/>
                  </a:lnTo>
                  <a:lnTo>
                    <a:pt x="638175" y="1188243"/>
                  </a:lnTo>
                  <a:lnTo>
                    <a:pt x="519113" y="1312068"/>
                  </a:lnTo>
                  <a:lnTo>
                    <a:pt x="383382" y="1440656"/>
                  </a:lnTo>
                  <a:lnTo>
                    <a:pt x="257175" y="1545431"/>
                  </a:lnTo>
                  <a:lnTo>
                    <a:pt x="111919" y="1652587"/>
                  </a:lnTo>
                  <a:lnTo>
                    <a:pt x="28575" y="1714500"/>
                  </a:lnTo>
                  <a:lnTo>
                    <a:pt x="9525" y="1735931"/>
                  </a:lnTo>
                  <a:lnTo>
                    <a:pt x="0" y="1750218"/>
                  </a:lnTo>
                  <a:lnTo>
                    <a:pt x="0" y="1764506"/>
                  </a:lnTo>
                  <a:lnTo>
                    <a:pt x="4763" y="1774031"/>
                  </a:lnTo>
                  <a:lnTo>
                    <a:pt x="21432" y="1778793"/>
                  </a:lnTo>
                  <a:lnTo>
                    <a:pt x="35719" y="1781175"/>
                  </a:lnTo>
                  <a:lnTo>
                    <a:pt x="57150" y="1776412"/>
                  </a:lnTo>
                  <a:lnTo>
                    <a:pt x="152400" y="1728787"/>
                  </a:lnTo>
                  <a:lnTo>
                    <a:pt x="295275" y="1647825"/>
                  </a:lnTo>
                  <a:lnTo>
                    <a:pt x="423863" y="1566862"/>
                  </a:lnTo>
                  <a:lnTo>
                    <a:pt x="538163" y="1488281"/>
                  </a:lnTo>
                  <a:lnTo>
                    <a:pt x="654844" y="1400175"/>
                  </a:lnTo>
                  <a:lnTo>
                    <a:pt x="766763" y="1304925"/>
                  </a:lnTo>
                  <a:lnTo>
                    <a:pt x="890588" y="1188243"/>
                  </a:lnTo>
                  <a:lnTo>
                    <a:pt x="1000125" y="1071562"/>
                  </a:lnTo>
                  <a:lnTo>
                    <a:pt x="1088232" y="962025"/>
                  </a:lnTo>
                  <a:lnTo>
                    <a:pt x="1166813" y="857250"/>
                  </a:lnTo>
                  <a:lnTo>
                    <a:pt x="1238250" y="750093"/>
                  </a:lnTo>
                  <a:lnTo>
                    <a:pt x="1302544" y="640556"/>
                  </a:lnTo>
                  <a:lnTo>
                    <a:pt x="1354932" y="540543"/>
                  </a:lnTo>
                  <a:lnTo>
                    <a:pt x="1407319" y="428625"/>
                  </a:lnTo>
                  <a:lnTo>
                    <a:pt x="1414463" y="416718"/>
                  </a:lnTo>
                  <a:lnTo>
                    <a:pt x="1428750" y="407193"/>
                  </a:lnTo>
                  <a:lnTo>
                    <a:pt x="1447800" y="390525"/>
                  </a:lnTo>
                  <a:lnTo>
                    <a:pt x="1464469" y="366712"/>
                  </a:lnTo>
                  <a:lnTo>
                    <a:pt x="1476375" y="342900"/>
                  </a:lnTo>
                  <a:lnTo>
                    <a:pt x="1481138" y="326231"/>
                  </a:lnTo>
                  <a:lnTo>
                    <a:pt x="1481138" y="309562"/>
                  </a:lnTo>
                  <a:lnTo>
                    <a:pt x="1476375" y="292893"/>
                  </a:lnTo>
                  <a:lnTo>
                    <a:pt x="1464469" y="276225"/>
                  </a:lnTo>
                  <a:lnTo>
                    <a:pt x="1438275" y="247650"/>
                  </a:lnTo>
                  <a:lnTo>
                    <a:pt x="1395413" y="207168"/>
                  </a:lnTo>
                  <a:lnTo>
                    <a:pt x="1369219" y="183356"/>
                  </a:lnTo>
                  <a:lnTo>
                    <a:pt x="1323975" y="147637"/>
                  </a:lnTo>
                  <a:lnTo>
                    <a:pt x="1266825" y="109537"/>
                  </a:lnTo>
                  <a:lnTo>
                    <a:pt x="1209675" y="73818"/>
                  </a:lnTo>
                  <a:lnTo>
                    <a:pt x="1097757" y="14287"/>
                  </a:lnTo>
                  <a:lnTo>
                    <a:pt x="1071563" y="0"/>
                  </a:lnTo>
                  <a:lnTo>
                    <a:pt x="1064419" y="92868"/>
                  </a:lnTo>
                  <a:lnTo>
                    <a:pt x="1112044" y="121443"/>
                  </a:lnTo>
                  <a:lnTo>
                    <a:pt x="1123950" y="140493"/>
                  </a:lnTo>
                  <a:lnTo>
                    <a:pt x="1133475" y="166687"/>
                  </a:lnTo>
                  <a:lnTo>
                    <a:pt x="1140619" y="200025"/>
                  </a:lnTo>
                  <a:lnTo>
                    <a:pt x="1140619" y="247650"/>
                  </a:lnTo>
                  <a:lnTo>
                    <a:pt x="1123950" y="316706"/>
                  </a:lnTo>
                  <a:lnTo>
                    <a:pt x="1090613" y="4357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8">
              <a:extLst>
                <a:ext uri="{FF2B5EF4-FFF2-40B4-BE49-F238E27FC236}">
                  <a16:creationId xmlns:a16="http://schemas.microsoft.com/office/drawing/2014/main" id="{79B5B48C-8067-4E69-B5D0-2E7DB64A4C90}"/>
                </a:ext>
              </a:extLst>
            </p:cNvPr>
            <p:cNvSpPr/>
            <p:nvPr/>
          </p:nvSpPr>
          <p:spPr>
            <a:xfrm>
              <a:off x="5722938" y="4325938"/>
              <a:ext cx="1908175" cy="1779588"/>
            </a:xfrm>
            <a:custGeom>
              <a:avLst/>
              <a:gdLst>
                <a:gd name="connsiteX0" fmla="*/ 226219 w 1909762"/>
                <a:gd name="connsiteY0" fmla="*/ 738188 h 1778794"/>
                <a:gd name="connsiteX1" fmla="*/ 235744 w 1909762"/>
                <a:gd name="connsiteY1" fmla="*/ 559594 h 1778794"/>
                <a:gd name="connsiteX2" fmla="*/ 242887 w 1909762"/>
                <a:gd name="connsiteY2" fmla="*/ 402432 h 1778794"/>
                <a:gd name="connsiteX3" fmla="*/ 245269 w 1909762"/>
                <a:gd name="connsiteY3" fmla="*/ 345282 h 1778794"/>
                <a:gd name="connsiteX4" fmla="*/ 245269 w 1909762"/>
                <a:gd name="connsiteY4" fmla="*/ 316707 h 1778794"/>
                <a:gd name="connsiteX5" fmla="*/ 240506 w 1909762"/>
                <a:gd name="connsiteY5" fmla="*/ 278607 h 1778794"/>
                <a:gd name="connsiteX6" fmla="*/ 233362 w 1909762"/>
                <a:gd name="connsiteY6" fmla="*/ 240507 h 1778794"/>
                <a:gd name="connsiteX7" fmla="*/ 221456 w 1909762"/>
                <a:gd name="connsiteY7" fmla="*/ 202407 h 1778794"/>
                <a:gd name="connsiteX8" fmla="*/ 202406 w 1909762"/>
                <a:gd name="connsiteY8" fmla="*/ 164307 h 1778794"/>
                <a:gd name="connsiteX9" fmla="*/ 188119 w 1909762"/>
                <a:gd name="connsiteY9" fmla="*/ 142875 h 1778794"/>
                <a:gd name="connsiteX10" fmla="*/ 173831 w 1909762"/>
                <a:gd name="connsiteY10" fmla="*/ 128588 h 1778794"/>
                <a:gd name="connsiteX11" fmla="*/ 145256 w 1909762"/>
                <a:gd name="connsiteY11" fmla="*/ 102394 h 1778794"/>
                <a:gd name="connsiteX12" fmla="*/ 107156 w 1909762"/>
                <a:gd name="connsiteY12" fmla="*/ 76200 h 1778794"/>
                <a:gd name="connsiteX13" fmla="*/ 9525 w 1909762"/>
                <a:gd name="connsiteY13" fmla="*/ 26194 h 1778794"/>
                <a:gd name="connsiteX14" fmla="*/ 0 w 1909762"/>
                <a:gd name="connsiteY14" fmla="*/ 16669 h 1778794"/>
                <a:gd name="connsiteX15" fmla="*/ 173831 w 1909762"/>
                <a:gd name="connsiteY15" fmla="*/ 0 h 1778794"/>
                <a:gd name="connsiteX16" fmla="*/ 283369 w 1909762"/>
                <a:gd name="connsiteY16" fmla="*/ 69057 h 1778794"/>
                <a:gd name="connsiteX17" fmla="*/ 378619 w 1909762"/>
                <a:gd name="connsiteY17" fmla="*/ 142875 h 1778794"/>
                <a:gd name="connsiteX18" fmla="*/ 428625 w 1909762"/>
                <a:gd name="connsiteY18" fmla="*/ 192882 h 1778794"/>
                <a:gd name="connsiteX19" fmla="*/ 488156 w 1909762"/>
                <a:gd name="connsiteY19" fmla="*/ 252413 h 1778794"/>
                <a:gd name="connsiteX20" fmla="*/ 523875 w 1909762"/>
                <a:gd name="connsiteY20" fmla="*/ 288132 h 1778794"/>
                <a:gd name="connsiteX21" fmla="*/ 538162 w 1909762"/>
                <a:gd name="connsiteY21" fmla="*/ 302419 h 1778794"/>
                <a:gd name="connsiteX22" fmla="*/ 545306 w 1909762"/>
                <a:gd name="connsiteY22" fmla="*/ 319088 h 1778794"/>
                <a:gd name="connsiteX23" fmla="*/ 547687 w 1909762"/>
                <a:gd name="connsiteY23" fmla="*/ 335757 h 1778794"/>
                <a:gd name="connsiteX24" fmla="*/ 545306 w 1909762"/>
                <a:gd name="connsiteY24" fmla="*/ 369094 h 1778794"/>
                <a:gd name="connsiteX25" fmla="*/ 528637 w 1909762"/>
                <a:gd name="connsiteY25" fmla="*/ 414338 h 1778794"/>
                <a:gd name="connsiteX26" fmla="*/ 504825 w 1909762"/>
                <a:gd name="connsiteY26" fmla="*/ 459582 h 1778794"/>
                <a:gd name="connsiteX27" fmla="*/ 485775 w 1909762"/>
                <a:gd name="connsiteY27" fmla="*/ 538163 h 1778794"/>
                <a:gd name="connsiteX28" fmla="*/ 450056 w 1909762"/>
                <a:gd name="connsiteY28" fmla="*/ 733425 h 1778794"/>
                <a:gd name="connsiteX29" fmla="*/ 426244 w 1909762"/>
                <a:gd name="connsiteY29" fmla="*/ 892969 h 1778794"/>
                <a:gd name="connsiteX30" fmla="*/ 404812 w 1909762"/>
                <a:gd name="connsiteY30" fmla="*/ 1114425 h 1778794"/>
                <a:gd name="connsiteX31" fmla="*/ 404812 w 1909762"/>
                <a:gd name="connsiteY31" fmla="*/ 1245394 h 1778794"/>
                <a:gd name="connsiteX32" fmla="*/ 419100 w 1909762"/>
                <a:gd name="connsiteY32" fmla="*/ 1347788 h 1778794"/>
                <a:gd name="connsiteX33" fmla="*/ 433387 w 1909762"/>
                <a:gd name="connsiteY33" fmla="*/ 1390650 h 1778794"/>
                <a:gd name="connsiteX34" fmla="*/ 454819 w 1909762"/>
                <a:gd name="connsiteY34" fmla="*/ 1440657 h 1778794"/>
                <a:gd name="connsiteX35" fmla="*/ 478631 w 1909762"/>
                <a:gd name="connsiteY35" fmla="*/ 1473994 h 1778794"/>
                <a:gd name="connsiteX36" fmla="*/ 497681 w 1909762"/>
                <a:gd name="connsiteY36" fmla="*/ 1490663 h 1778794"/>
                <a:gd name="connsiteX37" fmla="*/ 526256 w 1909762"/>
                <a:gd name="connsiteY37" fmla="*/ 1504950 h 1778794"/>
                <a:gd name="connsiteX38" fmla="*/ 578644 w 1909762"/>
                <a:gd name="connsiteY38" fmla="*/ 1524000 h 1778794"/>
                <a:gd name="connsiteX39" fmla="*/ 635794 w 1909762"/>
                <a:gd name="connsiteY39" fmla="*/ 1535907 h 1778794"/>
                <a:gd name="connsiteX40" fmla="*/ 754856 w 1909762"/>
                <a:gd name="connsiteY40" fmla="*/ 1550194 h 1778794"/>
                <a:gd name="connsiteX41" fmla="*/ 904875 w 1909762"/>
                <a:gd name="connsiteY41" fmla="*/ 1554957 h 1778794"/>
                <a:gd name="connsiteX42" fmla="*/ 1066800 w 1909762"/>
                <a:gd name="connsiteY42" fmla="*/ 1550194 h 1778794"/>
                <a:gd name="connsiteX43" fmla="*/ 1169194 w 1909762"/>
                <a:gd name="connsiteY43" fmla="*/ 1540669 h 1778794"/>
                <a:gd name="connsiteX44" fmla="*/ 1235869 w 1909762"/>
                <a:gd name="connsiteY44" fmla="*/ 1531144 h 1778794"/>
                <a:gd name="connsiteX45" fmla="*/ 1293019 w 1909762"/>
                <a:gd name="connsiteY45" fmla="*/ 1519238 h 1778794"/>
                <a:gd name="connsiteX46" fmla="*/ 1343025 w 1909762"/>
                <a:gd name="connsiteY46" fmla="*/ 1507332 h 1778794"/>
                <a:gd name="connsiteX47" fmla="*/ 1857375 w 1909762"/>
                <a:gd name="connsiteY47" fmla="*/ 1524000 h 1778794"/>
                <a:gd name="connsiteX48" fmla="*/ 1878806 w 1909762"/>
                <a:gd name="connsiteY48" fmla="*/ 1533525 h 1778794"/>
                <a:gd name="connsiteX49" fmla="*/ 1895475 w 1909762"/>
                <a:gd name="connsiteY49" fmla="*/ 1545432 h 1778794"/>
                <a:gd name="connsiteX50" fmla="*/ 1907381 w 1909762"/>
                <a:gd name="connsiteY50" fmla="*/ 1564482 h 1778794"/>
                <a:gd name="connsiteX51" fmla="*/ 1909762 w 1909762"/>
                <a:gd name="connsiteY51" fmla="*/ 1583532 h 1778794"/>
                <a:gd name="connsiteX52" fmla="*/ 1905000 w 1909762"/>
                <a:gd name="connsiteY52" fmla="*/ 1607344 h 1778794"/>
                <a:gd name="connsiteX53" fmla="*/ 1893094 w 1909762"/>
                <a:gd name="connsiteY53" fmla="*/ 1628775 h 1778794"/>
                <a:gd name="connsiteX54" fmla="*/ 1862137 w 1909762"/>
                <a:gd name="connsiteY54" fmla="*/ 1657350 h 1778794"/>
                <a:gd name="connsiteX55" fmla="*/ 1826419 w 1909762"/>
                <a:gd name="connsiteY55" fmla="*/ 1683544 h 1778794"/>
                <a:gd name="connsiteX56" fmla="*/ 1743075 w 1909762"/>
                <a:gd name="connsiteY56" fmla="*/ 1724025 h 1778794"/>
                <a:gd name="connsiteX57" fmla="*/ 1662112 w 1909762"/>
                <a:gd name="connsiteY57" fmla="*/ 1747838 h 1778794"/>
                <a:gd name="connsiteX58" fmla="*/ 1626394 w 1909762"/>
                <a:gd name="connsiteY58" fmla="*/ 1757363 h 1778794"/>
                <a:gd name="connsiteX59" fmla="*/ 1562100 w 1909762"/>
                <a:gd name="connsiteY59" fmla="*/ 1764507 h 1778794"/>
                <a:gd name="connsiteX60" fmla="*/ 1428750 w 1909762"/>
                <a:gd name="connsiteY60" fmla="*/ 1774032 h 1778794"/>
                <a:gd name="connsiteX61" fmla="*/ 1309687 w 1909762"/>
                <a:gd name="connsiteY61" fmla="*/ 1776413 h 1778794"/>
                <a:gd name="connsiteX62" fmla="*/ 1107281 w 1909762"/>
                <a:gd name="connsiteY62" fmla="*/ 1778794 h 1778794"/>
                <a:gd name="connsiteX63" fmla="*/ 971550 w 1909762"/>
                <a:gd name="connsiteY63" fmla="*/ 1776413 h 1778794"/>
                <a:gd name="connsiteX64" fmla="*/ 859631 w 1909762"/>
                <a:gd name="connsiteY64" fmla="*/ 1771650 h 1778794"/>
                <a:gd name="connsiteX65" fmla="*/ 735806 w 1909762"/>
                <a:gd name="connsiteY65" fmla="*/ 1762125 h 1778794"/>
                <a:gd name="connsiteX66" fmla="*/ 635794 w 1909762"/>
                <a:gd name="connsiteY66" fmla="*/ 1750219 h 1778794"/>
                <a:gd name="connsiteX67" fmla="*/ 535781 w 1909762"/>
                <a:gd name="connsiteY67" fmla="*/ 1731169 h 1778794"/>
                <a:gd name="connsiteX68" fmla="*/ 454819 w 1909762"/>
                <a:gd name="connsiteY68" fmla="*/ 1707357 h 1778794"/>
                <a:gd name="connsiteX69" fmla="*/ 392906 w 1909762"/>
                <a:gd name="connsiteY69" fmla="*/ 1681163 h 1778794"/>
                <a:gd name="connsiteX70" fmla="*/ 354806 w 1909762"/>
                <a:gd name="connsiteY70" fmla="*/ 1659732 h 1778794"/>
                <a:gd name="connsiteX71" fmla="*/ 304800 w 1909762"/>
                <a:gd name="connsiteY71" fmla="*/ 1616869 h 1778794"/>
                <a:gd name="connsiteX72" fmla="*/ 278606 w 1909762"/>
                <a:gd name="connsiteY72" fmla="*/ 1588294 h 1778794"/>
                <a:gd name="connsiteX73" fmla="*/ 257175 w 1909762"/>
                <a:gd name="connsiteY73" fmla="*/ 1557338 h 1778794"/>
                <a:gd name="connsiteX74" fmla="*/ 233362 w 1909762"/>
                <a:gd name="connsiteY74" fmla="*/ 1502569 h 1778794"/>
                <a:gd name="connsiteX75" fmla="*/ 221456 w 1909762"/>
                <a:gd name="connsiteY75" fmla="*/ 1457325 h 1778794"/>
                <a:gd name="connsiteX76" fmla="*/ 211931 w 1909762"/>
                <a:gd name="connsiteY76" fmla="*/ 1416844 h 1778794"/>
                <a:gd name="connsiteX77" fmla="*/ 204787 w 1909762"/>
                <a:gd name="connsiteY77" fmla="*/ 1366838 h 1778794"/>
                <a:gd name="connsiteX78" fmla="*/ 202406 w 1909762"/>
                <a:gd name="connsiteY78" fmla="*/ 1312069 h 1778794"/>
                <a:gd name="connsiteX79" fmla="*/ 204787 w 1909762"/>
                <a:gd name="connsiteY79" fmla="*/ 1197769 h 1778794"/>
                <a:gd name="connsiteX80" fmla="*/ 214312 w 1909762"/>
                <a:gd name="connsiteY80" fmla="*/ 978694 h 1778794"/>
                <a:gd name="connsiteX81" fmla="*/ 226219 w 1909762"/>
                <a:gd name="connsiteY81" fmla="*/ 738188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909762" h="1778794">
                  <a:moveTo>
                    <a:pt x="226219" y="738188"/>
                  </a:moveTo>
                  <a:lnTo>
                    <a:pt x="235744" y="559594"/>
                  </a:lnTo>
                  <a:lnTo>
                    <a:pt x="242887" y="402432"/>
                  </a:lnTo>
                  <a:lnTo>
                    <a:pt x="245269" y="345282"/>
                  </a:lnTo>
                  <a:lnTo>
                    <a:pt x="245269" y="316707"/>
                  </a:lnTo>
                  <a:lnTo>
                    <a:pt x="240506" y="278607"/>
                  </a:lnTo>
                  <a:lnTo>
                    <a:pt x="233362" y="240507"/>
                  </a:lnTo>
                  <a:lnTo>
                    <a:pt x="221456" y="202407"/>
                  </a:lnTo>
                  <a:lnTo>
                    <a:pt x="202406" y="164307"/>
                  </a:lnTo>
                  <a:lnTo>
                    <a:pt x="188119" y="142875"/>
                  </a:lnTo>
                  <a:lnTo>
                    <a:pt x="173831" y="128588"/>
                  </a:lnTo>
                  <a:lnTo>
                    <a:pt x="145256" y="102394"/>
                  </a:lnTo>
                  <a:lnTo>
                    <a:pt x="107156" y="76200"/>
                  </a:lnTo>
                  <a:lnTo>
                    <a:pt x="9525" y="26194"/>
                  </a:lnTo>
                  <a:lnTo>
                    <a:pt x="0" y="16669"/>
                  </a:lnTo>
                  <a:lnTo>
                    <a:pt x="173831" y="0"/>
                  </a:lnTo>
                  <a:lnTo>
                    <a:pt x="283369" y="69057"/>
                  </a:lnTo>
                  <a:lnTo>
                    <a:pt x="378619" y="142875"/>
                  </a:lnTo>
                  <a:lnTo>
                    <a:pt x="428625" y="192882"/>
                  </a:lnTo>
                  <a:lnTo>
                    <a:pt x="488156" y="252413"/>
                  </a:lnTo>
                  <a:lnTo>
                    <a:pt x="523875" y="288132"/>
                  </a:lnTo>
                  <a:lnTo>
                    <a:pt x="538162" y="302419"/>
                  </a:lnTo>
                  <a:lnTo>
                    <a:pt x="545306" y="319088"/>
                  </a:lnTo>
                  <a:lnTo>
                    <a:pt x="547687" y="335757"/>
                  </a:lnTo>
                  <a:lnTo>
                    <a:pt x="545306" y="369094"/>
                  </a:lnTo>
                  <a:lnTo>
                    <a:pt x="528637" y="414338"/>
                  </a:lnTo>
                  <a:lnTo>
                    <a:pt x="504825" y="459582"/>
                  </a:lnTo>
                  <a:lnTo>
                    <a:pt x="485775" y="538163"/>
                  </a:lnTo>
                  <a:lnTo>
                    <a:pt x="450056" y="733425"/>
                  </a:lnTo>
                  <a:lnTo>
                    <a:pt x="426244" y="892969"/>
                  </a:lnTo>
                  <a:lnTo>
                    <a:pt x="404812" y="1114425"/>
                  </a:lnTo>
                  <a:lnTo>
                    <a:pt x="404812" y="1245394"/>
                  </a:lnTo>
                  <a:lnTo>
                    <a:pt x="419100" y="1347788"/>
                  </a:lnTo>
                  <a:lnTo>
                    <a:pt x="433387" y="1390650"/>
                  </a:lnTo>
                  <a:lnTo>
                    <a:pt x="454819" y="1440657"/>
                  </a:lnTo>
                  <a:lnTo>
                    <a:pt x="478631" y="1473994"/>
                  </a:lnTo>
                  <a:lnTo>
                    <a:pt x="497681" y="1490663"/>
                  </a:lnTo>
                  <a:lnTo>
                    <a:pt x="526256" y="1504950"/>
                  </a:lnTo>
                  <a:lnTo>
                    <a:pt x="578644" y="1524000"/>
                  </a:lnTo>
                  <a:lnTo>
                    <a:pt x="635794" y="1535907"/>
                  </a:lnTo>
                  <a:lnTo>
                    <a:pt x="754856" y="1550194"/>
                  </a:lnTo>
                  <a:lnTo>
                    <a:pt x="904875" y="1554957"/>
                  </a:lnTo>
                  <a:lnTo>
                    <a:pt x="1066800" y="1550194"/>
                  </a:lnTo>
                  <a:lnTo>
                    <a:pt x="1169194" y="1540669"/>
                  </a:lnTo>
                  <a:lnTo>
                    <a:pt x="1235869" y="1531144"/>
                  </a:lnTo>
                  <a:lnTo>
                    <a:pt x="1293019" y="1519238"/>
                  </a:lnTo>
                  <a:lnTo>
                    <a:pt x="1343025" y="1507332"/>
                  </a:lnTo>
                  <a:lnTo>
                    <a:pt x="1857375" y="1524000"/>
                  </a:lnTo>
                  <a:lnTo>
                    <a:pt x="1878806" y="1533525"/>
                  </a:lnTo>
                  <a:lnTo>
                    <a:pt x="1895475" y="1545432"/>
                  </a:lnTo>
                  <a:lnTo>
                    <a:pt x="1907381" y="1564482"/>
                  </a:lnTo>
                  <a:lnTo>
                    <a:pt x="1909762" y="1583532"/>
                  </a:lnTo>
                  <a:lnTo>
                    <a:pt x="1905000" y="1607344"/>
                  </a:lnTo>
                  <a:lnTo>
                    <a:pt x="1893094" y="1628775"/>
                  </a:lnTo>
                  <a:lnTo>
                    <a:pt x="1862137" y="1657350"/>
                  </a:lnTo>
                  <a:lnTo>
                    <a:pt x="1826419" y="1683544"/>
                  </a:lnTo>
                  <a:lnTo>
                    <a:pt x="1743075" y="1724025"/>
                  </a:lnTo>
                  <a:lnTo>
                    <a:pt x="1662112" y="1747838"/>
                  </a:lnTo>
                  <a:lnTo>
                    <a:pt x="1626394" y="1757363"/>
                  </a:lnTo>
                  <a:lnTo>
                    <a:pt x="1562100" y="1764507"/>
                  </a:lnTo>
                  <a:lnTo>
                    <a:pt x="1428750" y="1774032"/>
                  </a:lnTo>
                  <a:lnTo>
                    <a:pt x="1309687" y="1776413"/>
                  </a:lnTo>
                  <a:lnTo>
                    <a:pt x="1107281" y="1778794"/>
                  </a:lnTo>
                  <a:lnTo>
                    <a:pt x="971550" y="1776413"/>
                  </a:lnTo>
                  <a:lnTo>
                    <a:pt x="859631" y="1771650"/>
                  </a:lnTo>
                  <a:lnTo>
                    <a:pt x="735806" y="1762125"/>
                  </a:lnTo>
                  <a:lnTo>
                    <a:pt x="635794" y="1750219"/>
                  </a:lnTo>
                  <a:lnTo>
                    <a:pt x="535781" y="1731169"/>
                  </a:lnTo>
                  <a:lnTo>
                    <a:pt x="454819" y="1707357"/>
                  </a:lnTo>
                  <a:lnTo>
                    <a:pt x="392906" y="1681163"/>
                  </a:lnTo>
                  <a:lnTo>
                    <a:pt x="354806" y="1659732"/>
                  </a:lnTo>
                  <a:lnTo>
                    <a:pt x="304800" y="1616869"/>
                  </a:lnTo>
                  <a:lnTo>
                    <a:pt x="278606" y="1588294"/>
                  </a:lnTo>
                  <a:lnTo>
                    <a:pt x="257175" y="1557338"/>
                  </a:lnTo>
                  <a:lnTo>
                    <a:pt x="233362" y="1502569"/>
                  </a:lnTo>
                  <a:lnTo>
                    <a:pt x="221456" y="1457325"/>
                  </a:lnTo>
                  <a:lnTo>
                    <a:pt x="211931" y="1416844"/>
                  </a:lnTo>
                  <a:lnTo>
                    <a:pt x="204787" y="1366838"/>
                  </a:lnTo>
                  <a:cubicBezTo>
                    <a:pt x="203993" y="1348582"/>
                    <a:pt x="203200" y="1330325"/>
                    <a:pt x="202406" y="1312069"/>
                  </a:cubicBezTo>
                  <a:cubicBezTo>
                    <a:pt x="203200" y="1273969"/>
                    <a:pt x="203993" y="1235869"/>
                    <a:pt x="204787" y="1197769"/>
                  </a:cubicBezTo>
                  <a:lnTo>
                    <a:pt x="214312" y="978694"/>
                  </a:lnTo>
                  <a:lnTo>
                    <a:pt x="226219" y="7381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9">
              <a:extLst>
                <a:ext uri="{FF2B5EF4-FFF2-40B4-BE49-F238E27FC236}">
                  <a16:creationId xmlns:a16="http://schemas.microsoft.com/office/drawing/2014/main" id="{02701FD3-2FA2-42E7-A49D-7775574E870F}"/>
                </a:ext>
              </a:extLst>
            </p:cNvPr>
            <p:cNvSpPr/>
            <p:nvPr/>
          </p:nvSpPr>
          <p:spPr>
            <a:xfrm>
              <a:off x="6967538" y="5027613"/>
              <a:ext cx="660400" cy="889000"/>
            </a:xfrm>
            <a:custGeom>
              <a:avLst/>
              <a:gdLst>
                <a:gd name="connsiteX0" fmla="*/ 435768 w 659606"/>
                <a:gd name="connsiteY0" fmla="*/ 250031 h 890587"/>
                <a:gd name="connsiteX1" fmla="*/ 440531 w 659606"/>
                <a:gd name="connsiteY1" fmla="*/ 350044 h 890587"/>
                <a:gd name="connsiteX2" fmla="*/ 450056 w 659606"/>
                <a:gd name="connsiteY2" fmla="*/ 454819 h 890587"/>
                <a:gd name="connsiteX3" fmla="*/ 461962 w 659606"/>
                <a:gd name="connsiteY3" fmla="*/ 561975 h 890587"/>
                <a:gd name="connsiteX4" fmla="*/ 473868 w 659606"/>
                <a:gd name="connsiteY4" fmla="*/ 647700 h 890587"/>
                <a:gd name="connsiteX5" fmla="*/ 481012 w 659606"/>
                <a:gd name="connsiteY5" fmla="*/ 676275 h 890587"/>
                <a:gd name="connsiteX6" fmla="*/ 497681 w 659606"/>
                <a:gd name="connsiteY6" fmla="*/ 714375 h 890587"/>
                <a:gd name="connsiteX7" fmla="*/ 526256 w 659606"/>
                <a:gd name="connsiteY7" fmla="*/ 757237 h 890587"/>
                <a:gd name="connsiteX8" fmla="*/ 557212 w 659606"/>
                <a:gd name="connsiteY8" fmla="*/ 785812 h 890587"/>
                <a:gd name="connsiteX9" fmla="*/ 588168 w 659606"/>
                <a:gd name="connsiteY9" fmla="*/ 807244 h 890587"/>
                <a:gd name="connsiteX10" fmla="*/ 611981 w 659606"/>
                <a:gd name="connsiteY10" fmla="*/ 821531 h 890587"/>
                <a:gd name="connsiteX11" fmla="*/ 642937 w 659606"/>
                <a:gd name="connsiteY11" fmla="*/ 840581 h 890587"/>
                <a:gd name="connsiteX12" fmla="*/ 657225 w 659606"/>
                <a:gd name="connsiteY12" fmla="*/ 866775 h 890587"/>
                <a:gd name="connsiteX13" fmla="*/ 659606 w 659606"/>
                <a:gd name="connsiteY13" fmla="*/ 890587 h 890587"/>
                <a:gd name="connsiteX14" fmla="*/ 0 w 659606"/>
                <a:gd name="connsiteY14" fmla="*/ 831056 h 890587"/>
                <a:gd name="connsiteX15" fmla="*/ 69056 w 659606"/>
                <a:gd name="connsiteY15" fmla="*/ 814387 h 890587"/>
                <a:gd name="connsiteX16" fmla="*/ 104775 w 659606"/>
                <a:gd name="connsiteY16" fmla="*/ 802481 h 890587"/>
                <a:gd name="connsiteX17" fmla="*/ 142875 w 659606"/>
                <a:gd name="connsiteY17" fmla="*/ 785812 h 890587"/>
                <a:gd name="connsiteX18" fmla="*/ 185737 w 659606"/>
                <a:gd name="connsiteY18" fmla="*/ 762000 h 890587"/>
                <a:gd name="connsiteX19" fmla="*/ 207168 w 659606"/>
                <a:gd name="connsiteY19" fmla="*/ 742950 h 890587"/>
                <a:gd name="connsiteX20" fmla="*/ 233362 w 659606"/>
                <a:gd name="connsiteY20" fmla="*/ 714375 h 890587"/>
                <a:gd name="connsiteX21" fmla="*/ 252412 w 659606"/>
                <a:gd name="connsiteY21" fmla="*/ 681037 h 890587"/>
                <a:gd name="connsiteX22" fmla="*/ 273843 w 659606"/>
                <a:gd name="connsiteY22" fmla="*/ 633412 h 890587"/>
                <a:gd name="connsiteX23" fmla="*/ 292893 w 659606"/>
                <a:gd name="connsiteY23" fmla="*/ 566737 h 890587"/>
                <a:gd name="connsiteX24" fmla="*/ 307181 w 659606"/>
                <a:gd name="connsiteY24" fmla="*/ 497681 h 890587"/>
                <a:gd name="connsiteX25" fmla="*/ 319087 w 659606"/>
                <a:gd name="connsiteY25" fmla="*/ 421481 h 890587"/>
                <a:gd name="connsiteX26" fmla="*/ 330993 w 659606"/>
                <a:gd name="connsiteY26" fmla="*/ 323850 h 890587"/>
                <a:gd name="connsiteX27" fmla="*/ 338137 w 659606"/>
                <a:gd name="connsiteY27" fmla="*/ 209550 h 890587"/>
                <a:gd name="connsiteX28" fmla="*/ 340518 w 659606"/>
                <a:gd name="connsiteY28" fmla="*/ 47625 h 890587"/>
                <a:gd name="connsiteX29" fmla="*/ 340518 w 659606"/>
                <a:gd name="connsiteY29" fmla="*/ 33337 h 890587"/>
                <a:gd name="connsiteX30" fmla="*/ 345281 w 659606"/>
                <a:gd name="connsiteY30" fmla="*/ 19050 h 890587"/>
                <a:gd name="connsiteX31" fmla="*/ 361950 w 659606"/>
                <a:gd name="connsiteY31" fmla="*/ 4762 h 890587"/>
                <a:gd name="connsiteX32" fmla="*/ 381000 w 659606"/>
                <a:gd name="connsiteY32" fmla="*/ 0 h 890587"/>
                <a:gd name="connsiteX33" fmla="*/ 395287 w 659606"/>
                <a:gd name="connsiteY33" fmla="*/ 4762 h 890587"/>
                <a:gd name="connsiteX34" fmla="*/ 411956 w 659606"/>
                <a:gd name="connsiteY34" fmla="*/ 16669 h 890587"/>
                <a:gd name="connsiteX35" fmla="*/ 426243 w 659606"/>
                <a:gd name="connsiteY35" fmla="*/ 40481 h 890587"/>
                <a:gd name="connsiteX36" fmla="*/ 428625 w 659606"/>
                <a:gd name="connsiteY36" fmla="*/ 59531 h 890587"/>
                <a:gd name="connsiteX37" fmla="*/ 435768 w 659606"/>
                <a:gd name="connsiteY37" fmla="*/ 250031 h 89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9606" h="890587">
                  <a:moveTo>
                    <a:pt x="435768" y="250031"/>
                  </a:moveTo>
                  <a:lnTo>
                    <a:pt x="440531" y="350044"/>
                  </a:lnTo>
                  <a:lnTo>
                    <a:pt x="450056" y="454819"/>
                  </a:lnTo>
                  <a:lnTo>
                    <a:pt x="461962" y="561975"/>
                  </a:lnTo>
                  <a:lnTo>
                    <a:pt x="473868" y="647700"/>
                  </a:lnTo>
                  <a:lnTo>
                    <a:pt x="481012" y="676275"/>
                  </a:lnTo>
                  <a:lnTo>
                    <a:pt x="497681" y="714375"/>
                  </a:lnTo>
                  <a:lnTo>
                    <a:pt x="526256" y="757237"/>
                  </a:lnTo>
                  <a:lnTo>
                    <a:pt x="557212" y="785812"/>
                  </a:lnTo>
                  <a:lnTo>
                    <a:pt x="588168" y="807244"/>
                  </a:lnTo>
                  <a:lnTo>
                    <a:pt x="611981" y="821531"/>
                  </a:lnTo>
                  <a:lnTo>
                    <a:pt x="642937" y="840581"/>
                  </a:lnTo>
                  <a:lnTo>
                    <a:pt x="657225" y="866775"/>
                  </a:lnTo>
                  <a:lnTo>
                    <a:pt x="659606" y="890587"/>
                  </a:lnTo>
                  <a:lnTo>
                    <a:pt x="0" y="831056"/>
                  </a:lnTo>
                  <a:lnTo>
                    <a:pt x="69056" y="814387"/>
                  </a:lnTo>
                  <a:lnTo>
                    <a:pt x="104775" y="802481"/>
                  </a:lnTo>
                  <a:lnTo>
                    <a:pt x="142875" y="785812"/>
                  </a:lnTo>
                  <a:lnTo>
                    <a:pt x="185737" y="762000"/>
                  </a:lnTo>
                  <a:lnTo>
                    <a:pt x="207168" y="742950"/>
                  </a:lnTo>
                  <a:lnTo>
                    <a:pt x="233362" y="714375"/>
                  </a:lnTo>
                  <a:lnTo>
                    <a:pt x="252412" y="681037"/>
                  </a:lnTo>
                  <a:lnTo>
                    <a:pt x="273843" y="633412"/>
                  </a:lnTo>
                  <a:lnTo>
                    <a:pt x="292893" y="566737"/>
                  </a:lnTo>
                  <a:lnTo>
                    <a:pt x="307181" y="497681"/>
                  </a:lnTo>
                  <a:lnTo>
                    <a:pt x="319087" y="421481"/>
                  </a:lnTo>
                  <a:lnTo>
                    <a:pt x="330993" y="323850"/>
                  </a:lnTo>
                  <a:lnTo>
                    <a:pt x="338137" y="209550"/>
                  </a:lnTo>
                  <a:cubicBezTo>
                    <a:pt x="338931" y="155575"/>
                    <a:pt x="339724" y="101600"/>
                    <a:pt x="340518" y="47625"/>
                  </a:cubicBezTo>
                  <a:lnTo>
                    <a:pt x="340518" y="33337"/>
                  </a:lnTo>
                  <a:lnTo>
                    <a:pt x="345281" y="19050"/>
                  </a:lnTo>
                  <a:lnTo>
                    <a:pt x="361950" y="4762"/>
                  </a:lnTo>
                  <a:lnTo>
                    <a:pt x="381000" y="0"/>
                  </a:lnTo>
                  <a:lnTo>
                    <a:pt x="395287" y="4762"/>
                  </a:lnTo>
                  <a:lnTo>
                    <a:pt x="411956" y="16669"/>
                  </a:lnTo>
                  <a:lnTo>
                    <a:pt x="426243" y="40481"/>
                  </a:lnTo>
                  <a:lnTo>
                    <a:pt x="428625" y="59531"/>
                  </a:lnTo>
                  <a:cubicBezTo>
                    <a:pt x="429419" y="113506"/>
                    <a:pt x="430212" y="167481"/>
                    <a:pt x="435768" y="25003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A5672A3-DC85-4752-BA96-FC61C6C9516C}"/>
              </a:ext>
            </a:extLst>
          </p:cNvPr>
          <p:cNvGrpSpPr>
            <a:grpSpLocks/>
          </p:cNvGrpSpPr>
          <p:nvPr/>
        </p:nvGrpSpPr>
        <p:grpSpPr bwMode="auto">
          <a:xfrm>
            <a:off x="2587625" y="1524000"/>
            <a:ext cx="4908550" cy="4533900"/>
            <a:chOff x="2570163" y="1528763"/>
            <a:chExt cx="4908550" cy="4533900"/>
          </a:xfrm>
        </p:grpSpPr>
        <p:sp>
          <p:nvSpPr>
            <p:cNvPr id="30" name="フリーフォーム 67">
              <a:extLst>
                <a:ext uri="{FF2B5EF4-FFF2-40B4-BE49-F238E27FC236}">
                  <a16:creationId xmlns:a16="http://schemas.microsoft.com/office/drawing/2014/main" id="{C2898A81-34A0-469C-8492-4A66C3D6426C}"/>
                </a:ext>
              </a:extLst>
            </p:cNvPr>
            <p:cNvSpPr/>
            <p:nvPr/>
          </p:nvSpPr>
          <p:spPr>
            <a:xfrm>
              <a:off x="3160713" y="1528763"/>
              <a:ext cx="714375" cy="650875"/>
            </a:xfrm>
            <a:custGeom>
              <a:avLst/>
              <a:gdLst>
                <a:gd name="connsiteX0" fmla="*/ 245269 w 714375"/>
                <a:gd name="connsiteY0" fmla="*/ 357187 h 650081"/>
                <a:gd name="connsiteX1" fmla="*/ 197644 w 714375"/>
                <a:gd name="connsiteY1" fmla="*/ 302418 h 650081"/>
                <a:gd name="connsiteX2" fmla="*/ 142875 w 714375"/>
                <a:gd name="connsiteY2" fmla="*/ 235743 h 650081"/>
                <a:gd name="connsiteX3" fmla="*/ 71437 w 714375"/>
                <a:gd name="connsiteY3" fmla="*/ 147637 h 650081"/>
                <a:gd name="connsiteX4" fmla="*/ 7144 w 714375"/>
                <a:gd name="connsiteY4" fmla="*/ 59531 h 650081"/>
                <a:gd name="connsiteX5" fmla="*/ 0 w 714375"/>
                <a:gd name="connsiteY5" fmla="*/ 50006 h 650081"/>
                <a:gd name="connsiteX6" fmla="*/ 2381 w 714375"/>
                <a:gd name="connsiteY6" fmla="*/ 23812 h 650081"/>
                <a:gd name="connsiteX7" fmla="*/ 7144 w 714375"/>
                <a:gd name="connsiteY7" fmla="*/ 7143 h 650081"/>
                <a:gd name="connsiteX8" fmla="*/ 14287 w 714375"/>
                <a:gd name="connsiteY8" fmla="*/ 2381 h 650081"/>
                <a:gd name="connsiteX9" fmla="*/ 23812 w 714375"/>
                <a:gd name="connsiteY9" fmla="*/ 0 h 650081"/>
                <a:gd name="connsiteX10" fmla="*/ 35719 w 714375"/>
                <a:gd name="connsiteY10" fmla="*/ 0 h 650081"/>
                <a:gd name="connsiteX11" fmla="*/ 54769 w 714375"/>
                <a:gd name="connsiteY11" fmla="*/ 11906 h 650081"/>
                <a:gd name="connsiteX12" fmla="*/ 78581 w 714375"/>
                <a:gd name="connsiteY12" fmla="*/ 30956 h 650081"/>
                <a:gd name="connsiteX13" fmla="*/ 145256 w 714375"/>
                <a:gd name="connsiteY13" fmla="*/ 69056 h 650081"/>
                <a:gd name="connsiteX14" fmla="*/ 233362 w 714375"/>
                <a:gd name="connsiteY14" fmla="*/ 116681 h 650081"/>
                <a:gd name="connsiteX15" fmla="*/ 352425 w 714375"/>
                <a:gd name="connsiteY15" fmla="*/ 173831 h 650081"/>
                <a:gd name="connsiteX16" fmla="*/ 416719 w 714375"/>
                <a:gd name="connsiteY16" fmla="*/ 197643 h 650081"/>
                <a:gd name="connsiteX17" fmla="*/ 471487 w 714375"/>
                <a:gd name="connsiteY17" fmla="*/ 209550 h 650081"/>
                <a:gd name="connsiteX18" fmla="*/ 507206 w 714375"/>
                <a:gd name="connsiteY18" fmla="*/ 219075 h 650081"/>
                <a:gd name="connsiteX19" fmla="*/ 547687 w 714375"/>
                <a:gd name="connsiteY19" fmla="*/ 233362 h 650081"/>
                <a:gd name="connsiteX20" fmla="*/ 588169 w 714375"/>
                <a:gd name="connsiteY20" fmla="*/ 254793 h 650081"/>
                <a:gd name="connsiteX21" fmla="*/ 614362 w 714375"/>
                <a:gd name="connsiteY21" fmla="*/ 276225 h 650081"/>
                <a:gd name="connsiteX22" fmla="*/ 642937 w 714375"/>
                <a:gd name="connsiteY22" fmla="*/ 304800 h 650081"/>
                <a:gd name="connsiteX23" fmla="*/ 666750 w 714375"/>
                <a:gd name="connsiteY23" fmla="*/ 340518 h 650081"/>
                <a:gd name="connsiteX24" fmla="*/ 685800 w 714375"/>
                <a:gd name="connsiteY24" fmla="*/ 381000 h 650081"/>
                <a:gd name="connsiteX25" fmla="*/ 704850 w 714375"/>
                <a:gd name="connsiteY25" fmla="*/ 442912 h 650081"/>
                <a:gd name="connsiteX26" fmla="*/ 711994 w 714375"/>
                <a:gd name="connsiteY26" fmla="*/ 500062 h 650081"/>
                <a:gd name="connsiteX27" fmla="*/ 714375 w 714375"/>
                <a:gd name="connsiteY27" fmla="*/ 561975 h 650081"/>
                <a:gd name="connsiteX28" fmla="*/ 709612 w 714375"/>
                <a:gd name="connsiteY28" fmla="*/ 595312 h 650081"/>
                <a:gd name="connsiteX29" fmla="*/ 697706 w 714375"/>
                <a:gd name="connsiteY29" fmla="*/ 616743 h 650081"/>
                <a:gd name="connsiteX30" fmla="*/ 683419 w 714375"/>
                <a:gd name="connsiteY30" fmla="*/ 633412 h 650081"/>
                <a:gd name="connsiteX31" fmla="*/ 657225 w 714375"/>
                <a:gd name="connsiteY31" fmla="*/ 645318 h 650081"/>
                <a:gd name="connsiteX32" fmla="*/ 626269 w 714375"/>
                <a:gd name="connsiteY32" fmla="*/ 650081 h 650081"/>
                <a:gd name="connsiteX33" fmla="*/ 583406 w 714375"/>
                <a:gd name="connsiteY33" fmla="*/ 650081 h 650081"/>
                <a:gd name="connsiteX34" fmla="*/ 547687 w 714375"/>
                <a:gd name="connsiteY34" fmla="*/ 638175 h 650081"/>
                <a:gd name="connsiteX35" fmla="*/ 495300 w 714375"/>
                <a:gd name="connsiteY35" fmla="*/ 607218 h 650081"/>
                <a:gd name="connsiteX36" fmla="*/ 438150 w 714375"/>
                <a:gd name="connsiteY36" fmla="*/ 561975 h 650081"/>
                <a:gd name="connsiteX37" fmla="*/ 378619 w 714375"/>
                <a:gd name="connsiteY37" fmla="*/ 507206 h 650081"/>
                <a:gd name="connsiteX38" fmla="*/ 290512 w 714375"/>
                <a:gd name="connsiteY38" fmla="*/ 414337 h 650081"/>
                <a:gd name="connsiteX39" fmla="*/ 245269 w 714375"/>
                <a:gd name="connsiteY39" fmla="*/ 357187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4375" h="650081">
                  <a:moveTo>
                    <a:pt x="245269" y="357187"/>
                  </a:moveTo>
                  <a:lnTo>
                    <a:pt x="197644" y="302418"/>
                  </a:lnTo>
                  <a:lnTo>
                    <a:pt x="142875" y="235743"/>
                  </a:lnTo>
                  <a:lnTo>
                    <a:pt x="71437" y="147637"/>
                  </a:lnTo>
                  <a:lnTo>
                    <a:pt x="7144" y="59531"/>
                  </a:lnTo>
                  <a:lnTo>
                    <a:pt x="0" y="50006"/>
                  </a:lnTo>
                  <a:lnTo>
                    <a:pt x="2381" y="23812"/>
                  </a:lnTo>
                  <a:lnTo>
                    <a:pt x="7144" y="7143"/>
                  </a:lnTo>
                  <a:lnTo>
                    <a:pt x="14287" y="2381"/>
                  </a:lnTo>
                  <a:lnTo>
                    <a:pt x="23812" y="0"/>
                  </a:lnTo>
                  <a:lnTo>
                    <a:pt x="35719" y="0"/>
                  </a:lnTo>
                  <a:lnTo>
                    <a:pt x="54769" y="11906"/>
                  </a:lnTo>
                  <a:lnTo>
                    <a:pt x="78581" y="30956"/>
                  </a:lnTo>
                  <a:lnTo>
                    <a:pt x="145256" y="69056"/>
                  </a:lnTo>
                  <a:lnTo>
                    <a:pt x="233362" y="116681"/>
                  </a:lnTo>
                  <a:lnTo>
                    <a:pt x="352425" y="173831"/>
                  </a:lnTo>
                  <a:lnTo>
                    <a:pt x="416719" y="197643"/>
                  </a:lnTo>
                  <a:lnTo>
                    <a:pt x="471487" y="209550"/>
                  </a:lnTo>
                  <a:lnTo>
                    <a:pt x="507206" y="219075"/>
                  </a:lnTo>
                  <a:lnTo>
                    <a:pt x="547687" y="233362"/>
                  </a:lnTo>
                  <a:lnTo>
                    <a:pt x="588169" y="254793"/>
                  </a:lnTo>
                  <a:lnTo>
                    <a:pt x="614362" y="276225"/>
                  </a:lnTo>
                  <a:lnTo>
                    <a:pt x="642937" y="304800"/>
                  </a:lnTo>
                  <a:lnTo>
                    <a:pt x="666750" y="340518"/>
                  </a:lnTo>
                  <a:lnTo>
                    <a:pt x="685800" y="381000"/>
                  </a:lnTo>
                  <a:lnTo>
                    <a:pt x="704850" y="442912"/>
                  </a:lnTo>
                  <a:lnTo>
                    <a:pt x="711994" y="500062"/>
                  </a:lnTo>
                  <a:cubicBezTo>
                    <a:pt x="712788" y="520700"/>
                    <a:pt x="713581" y="541337"/>
                    <a:pt x="714375" y="561975"/>
                  </a:cubicBezTo>
                  <a:lnTo>
                    <a:pt x="709612" y="595312"/>
                  </a:lnTo>
                  <a:lnTo>
                    <a:pt x="697706" y="616743"/>
                  </a:lnTo>
                  <a:lnTo>
                    <a:pt x="683419" y="633412"/>
                  </a:lnTo>
                  <a:lnTo>
                    <a:pt x="657225" y="645318"/>
                  </a:lnTo>
                  <a:lnTo>
                    <a:pt x="626269" y="650081"/>
                  </a:lnTo>
                  <a:lnTo>
                    <a:pt x="583406" y="650081"/>
                  </a:lnTo>
                  <a:lnTo>
                    <a:pt x="547687" y="638175"/>
                  </a:lnTo>
                  <a:lnTo>
                    <a:pt x="495300" y="607218"/>
                  </a:lnTo>
                  <a:lnTo>
                    <a:pt x="438150" y="561975"/>
                  </a:lnTo>
                  <a:lnTo>
                    <a:pt x="378619" y="507206"/>
                  </a:lnTo>
                  <a:lnTo>
                    <a:pt x="290512" y="414337"/>
                  </a:lnTo>
                  <a:lnTo>
                    <a:pt x="245269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8">
              <a:extLst>
                <a:ext uri="{FF2B5EF4-FFF2-40B4-BE49-F238E27FC236}">
                  <a16:creationId xmlns:a16="http://schemas.microsoft.com/office/drawing/2014/main" id="{9CFBFDD6-E3EC-47CA-9F2E-06ECA07CCE65}"/>
                </a:ext>
              </a:extLst>
            </p:cNvPr>
            <p:cNvSpPr/>
            <p:nvPr/>
          </p:nvSpPr>
          <p:spPr>
            <a:xfrm>
              <a:off x="2620963" y="2478088"/>
              <a:ext cx="1722438" cy="695325"/>
            </a:xfrm>
            <a:custGeom>
              <a:avLst/>
              <a:gdLst>
                <a:gd name="connsiteX0" fmla="*/ 1121569 w 1721644"/>
                <a:gd name="connsiteY0" fmla="*/ 292894 h 695325"/>
                <a:gd name="connsiteX1" fmla="*/ 1023938 w 1721644"/>
                <a:gd name="connsiteY1" fmla="*/ 330994 h 695325"/>
                <a:gd name="connsiteX2" fmla="*/ 916782 w 1721644"/>
                <a:gd name="connsiteY2" fmla="*/ 376238 h 695325"/>
                <a:gd name="connsiteX3" fmla="*/ 790575 w 1721644"/>
                <a:gd name="connsiteY3" fmla="*/ 438150 h 695325"/>
                <a:gd name="connsiteX4" fmla="*/ 692944 w 1721644"/>
                <a:gd name="connsiteY4" fmla="*/ 488157 h 695325"/>
                <a:gd name="connsiteX5" fmla="*/ 609600 w 1721644"/>
                <a:gd name="connsiteY5" fmla="*/ 533400 h 695325"/>
                <a:gd name="connsiteX6" fmla="*/ 492919 w 1721644"/>
                <a:gd name="connsiteY6" fmla="*/ 597694 h 695325"/>
                <a:gd name="connsiteX7" fmla="*/ 409575 w 1721644"/>
                <a:gd name="connsiteY7" fmla="*/ 645319 h 695325"/>
                <a:gd name="connsiteX8" fmla="*/ 357188 w 1721644"/>
                <a:gd name="connsiteY8" fmla="*/ 673894 h 695325"/>
                <a:gd name="connsiteX9" fmla="*/ 323850 w 1721644"/>
                <a:gd name="connsiteY9" fmla="*/ 688182 h 695325"/>
                <a:gd name="connsiteX10" fmla="*/ 297657 w 1721644"/>
                <a:gd name="connsiteY10" fmla="*/ 695325 h 695325"/>
                <a:gd name="connsiteX11" fmla="*/ 269082 w 1721644"/>
                <a:gd name="connsiteY11" fmla="*/ 692944 h 695325"/>
                <a:gd name="connsiteX12" fmla="*/ 240507 w 1721644"/>
                <a:gd name="connsiteY12" fmla="*/ 685800 h 695325"/>
                <a:gd name="connsiteX13" fmla="*/ 216694 w 1721644"/>
                <a:gd name="connsiteY13" fmla="*/ 673894 h 695325"/>
                <a:gd name="connsiteX14" fmla="*/ 188119 w 1721644"/>
                <a:gd name="connsiteY14" fmla="*/ 645319 h 695325"/>
                <a:gd name="connsiteX15" fmla="*/ 133350 w 1721644"/>
                <a:gd name="connsiteY15" fmla="*/ 585788 h 695325"/>
                <a:gd name="connsiteX16" fmla="*/ 90488 w 1721644"/>
                <a:gd name="connsiteY16" fmla="*/ 528638 h 695325"/>
                <a:gd name="connsiteX17" fmla="*/ 54769 w 1721644"/>
                <a:gd name="connsiteY17" fmla="*/ 473869 h 695325"/>
                <a:gd name="connsiteX18" fmla="*/ 21432 w 1721644"/>
                <a:gd name="connsiteY18" fmla="*/ 409575 h 695325"/>
                <a:gd name="connsiteX19" fmla="*/ 9525 w 1721644"/>
                <a:gd name="connsiteY19" fmla="*/ 371475 h 695325"/>
                <a:gd name="connsiteX20" fmla="*/ 2382 w 1721644"/>
                <a:gd name="connsiteY20" fmla="*/ 338138 h 695325"/>
                <a:gd name="connsiteX21" fmla="*/ 0 w 1721644"/>
                <a:gd name="connsiteY21" fmla="*/ 288132 h 695325"/>
                <a:gd name="connsiteX22" fmla="*/ 4763 w 1721644"/>
                <a:gd name="connsiteY22" fmla="*/ 264319 h 695325"/>
                <a:gd name="connsiteX23" fmla="*/ 11907 w 1721644"/>
                <a:gd name="connsiteY23" fmla="*/ 245269 h 695325"/>
                <a:gd name="connsiteX24" fmla="*/ 19050 w 1721644"/>
                <a:gd name="connsiteY24" fmla="*/ 242888 h 695325"/>
                <a:gd name="connsiteX25" fmla="*/ 35719 w 1721644"/>
                <a:gd name="connsiteY25" fmla="*/ 245269 h 695325"/>
                <a:gd name="connsiteX26" fmla="*/ 73819 w 1721644"/>
                <a:gd name="connsiteY26" fmla="*/ 283369 h 695325"/>
                <a:gd name="connsiteX27" fmla="*/ 116682 w 1721644"/>
                <a:gd name="connsiteY27" fmla="*/ 321469 h 695325"/>
                <a:gd name="connsiteX28" fmla="*/ 161925 w 1721644"/>
                <a:gd name="connsiteY28" fmla="*/ 350044 h 695325"/>
                <a:gd name="connsiteX29" fmla="*/ 188119 w 1721644"/>
                <a:gd name="connsiteY29" fmla="*/ 364332 h 695325"/>
                <a:gd name="connsiteX30" fmla="*/ 219075 w 1721644"/>
                <a:gd name="connsiteY30" fmla="*/ 376238 h 695325"/>
                <a:gd name="connsiteX31" fmla="*/ 250032 w 1721644"/>
                <a:gd name="connsiteY31" fmla="*/ 381000 h 695325"/>
                <a:gd name="connsiteX32" fmla="*/ 295275 w 1721644"/>
                <a:gd name="connsiteY32" fmla="*/ 381000 h 695325"/>
                <a:gd name="connsiteX33" fmla="*/ 354807 w 1721644"/>
                <a:gd name="connsiteY33" fmla="*/ 371475 h 695325"/>
                <a:gd name="connsiteX34" fmla="*/ 466725 w 1721644"/>
                <a:gd name="connsiteY34" fmla="*/ 345282 h 695325"/>
                <a:gd name="connsiteX35" fmla="*/ 623888 w 1721644"/>
                <a:gd name="connsiteY35" fmla="*/ 300038 h 695325"/>
                <a:gd name="connsiteX36" fmla="*/ 781050 w 1721644"/>
                <a:gd name="connsiteY36" fmla="*/ 252413 h 695325"/>
                <a:gd name="connsiteX37" fmla="*/ 947738 w 1721644"/>
                <a:gd name="connsiteY37" fmla="*/ 195263 h 695325"/>
                <a:gd name="connsiteX38" fmla="*/ 1109663 w 1721644"/>
                <a:gd name="connsiteY38" fmla="*/ 135732 h 695325"/>
                <a:gd name="connsiteX39" fmla="*/ 1223963 w 1721644"/>
                <a:gd name="connsiteY39" fmla="*/ 88107 h 695325"/>
                <a:gd name="connsiteX40" fmla="*/ 1290638 w 1721644"/>
                <a:gd name="connsiteY40" fmla="*/ 54769 h 695325"/>
                <a:gd name="connsiteX41" fmla="*/ 1340644 w 1721644"/>
                <a:gd name="connsiteY41" fmla="*/ 26194 h 695325"/>
                <a:gd name="connsiteX42" fmla="*/ 1378744 w 1721644"/>
                <a:gd name="connsiteY42" fmla="*/ 4763 h 695325"/>
                <a:gd name="connsiteX43" fmla="*/ 1397794 w 1721644"/>
                <a:gd name="connsiteY43" fmla="*/ 0 h 695325"/>
                <a:gd name="connsiteX44" fmla="*/ 1431132 w 1721644"/>
                <a:gd name="connsiteY44" fmla="*/ 2382 h 695325"/>
                <a:gd name="connsiteX45" fmla="*/ 1454944 w 1721644"/>
                <a:gd name="connsiteY45" fmla="*/ 11907 h 695325"/>
                <a:gd name="connsiteX46" fmla="*/ 1490663 w 1721644"/>
                <a:gd name="connsiteY46" fmla="*/ 33338 h 695325"/>
                <a:gd name="connsiteX47" fmla="*/ 1545432 w 1721644"/>
                <a:gd name="connsiteY47" fmla="*/ 80963 h 695325"/>
                <a:gd name="connsiteX48" fmla="*/ 1669257 w 1721644"/>
                <a:gd name="connsiteY48" fmla="*/ 202407 h 695325"/>
                <a:gd name="connsiteX49" fmla="*/ 1707357 w 1721644"/>
                <a:gd name="connsiteY49" fmla="*/ 240507 h 695325"/>
                <a:gd name="connsiteX50" fmla="*/ 1716882 w 1721644"/>
                <a:gd name="connsiteY50" fmla="*/ 254794 h 695325"/>
                <a:gd name="connsiteX51" fmla="*/ 1721644 w 1721644"/>
                <a:gd name="connsiteY51" fmla="*/ 278607 h 695325"/>
                <a:gd name="connsiteX52" fmla="*/ 1714500 w 1721644"/>
                <a:gd name="connsiteY52" fmla="*/ 302419 h 695325"/>
                <a:gd name="connsiteX53" fmla="*/ 1702594 w 1721644"/>
                <a:gd name="connsiteY53" fmla="*/ 321469 h 695325"/>
                <a:gd name="connsiteX54" fmla="*/ 1671638 w 1721644"/>
                <a:gd name="connsiteY54" fmla="*/ 335757 h 695325"/>
                <a:gd name="connsiteX55" fmla="*/ 1633538 w 1721644"/>
                <a:gd name="connsiteY55" fmla="*/ 357188 h 695325"/>
                <a:gd name="connsiteX56" fmla="*/ 1293019 w 1721644"/>
                <a:gd name="connsiteY56" fmla="*/ 247650 h 695325"/>
                <a:gd name="connsiteX57" fmla="*/ 1262063 w 1721644"/>
                <a:gd name="connsiteY57" fmla="*/ 247650 h 695325"/>
                <a:gd name="connsiteX58" fmla="*/ 1121569 w 1721644"/>
                <a:gd name="connsiteY58" fmla="*/ 292894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21644" h="695325">
                  <a:moveTo>
                    <a:pt x="1121569" y="292894"/>
                  </a:moveTo>
                  <a:lnTo>
                    <a:pt x="1023938" y="330994"/>
                  </a:lnTo>
                  <a:lnTo>
                    <a:pt x="916782" y="376238"/>
                  </a:lnTo>
                  <a:lnTo>
                    <a:pt x="790575" y="438150"/>
                  </a:lnTo>
                  <a:lnTo>
                    <a:pt x="692944" y="488157"/>
                  </a:lnTo>
                  <a:lnTo>
                    <a:pt x="609600" y="533400"/>
                  </a:lnTo>
                  <a:lnTo>
                    <a:pt x="492919" y="597694"/>
                  </a:lnTo>
                  <a:lnTo>
                    <a:pt x="409575" y="645319"/>
                  </a:lnTo>
                  <a:lnTo>
                    <a:pt x="357188" y="673894"/>
                  </a:lnTo>
                  <a:lnTo>
                    <a:pt x="323850" y="688182"/>
                  </a:lnTo>
                  <a:lnTo>
                    <a:pt x="297657" y="695325"/>
                  </a:lnTo>
                  <a:lnTo>
                    <a:pt x="269082" y="692944"/>
                  </a:lnTo>
                  <a:lnTo>
                    <a:pt x="240507" y="685800"/>
                  </a:lnTo>
                  <a:lnTo>
                    <a:pt x="216694" y="673894"/>
                  </a:lnTo>
                  <a:lnTo>
                    <a:pt x="188119" y="645319"/>
                  </a:lnTo>
                  <a:lnTo>
                    <a:pt x="133350" y="585788"/>
                  </a:lnTo>
                  <a:lnTo>
                    <a:pt x="90488" y="528638"/>
                  </a:lnTo>
                  <a:lnTo>
                    <a:pt x="54769" y="473869"/>
                  </a:lnTo>
                  <a:lnTo>
                    <a:pt x="21432" y="409575"/>
                  </a:lnTo>
                  <a:lnTo>
                    <a:pt x="9525" y="371475"/>
                  </a:lnTo>
                  <a:lnTo>
                    <a:pt x="2382" y="338138"/>
                  </a:lnTo>
                  <a:lnTo>
                    <a:pt x="0" y="288132"/>
                  </a:lnTo>
                  <a:lnTo>
                    <a:pt x="4763" y="264319"/>
                  </a:lnTo>
                  <a:lnTo>
                    <a:pt x="11907" y="245269"/>
                  </a:lnTo>
                  <a:lnTo>
                    <a:pt x="19050" y="242888"/>
                  </a:lnTo>
                  <a:lnTo>
                    <a:pt x="35719" y="245269"/>
                  </a:lnTo>
                  <a:lnTo>
                    <a:pt x="73819" y="283369"/>
                  </a:lnTo>
                  <a:lnTo>
                    <a:pt x="116682" y="321469"/>
                  </a:lnTo>
                  <a:lnTo>
                    <a:pt x="161925" y="350044"/>
                  </a:lnTo>
                  <a:lnTo>
                    <a:pt x="188119" y="364332"/>
                  </a:lnTo>
                  <a:lnTo>
                    <a:pt x="219075" y="376238"/>
                  </a:lnTo>
                  <a:lnTo>
                    <a:pt x="250032" y="381000"/>
                  </a:lnTo>
                  <a:lnTo>
                    <a:pt x="295275" y="381000"/>
                  </a:lnTo>
                  <a:lnTo>
                    <a:pt x="354807" y="371475"/>
                  </a:lnTo>
                  <a:lnTo>
                    <a:pt x="466725" y="345282"/>
                  </a:lnTo>
                  <a:lnTo>
                    <a:pt x="623888" y="300038"/>
                  </a:lnTo>
                  <a:lnTo>
                    <a:pt x="781050" y="252413"/>
                  </a:lnTo>
                  <a:lnTo>
                    <a:pt x="947738" y="195263"/>
                  </a:lnTo>
                  <a:lnTo>
                    <a:pt x="1109663" y="135732"/>
                  </a:lnTo>
                  <a:lnTo>
                    <a:pt x="1223963" y="88107"/>
                  </a:lnTo>
                  <a:lnTo>
                    <a:pt x="1290638" y="54769"/>
                  </a:lnTo>
                  <a:lnTo>
                    <a:pt x="1340644" y="26194"/>
                  </a:lnTo>
                  <a:lnTo>
                    <a:pt x="1378744" y="4763"/>
                  </a:lnTo>
                  <a:lnTo>
                    <a:pt x="1397794" y="0"/>
                  </a:lnTo>
                  <a:lnTo>
                    <a:pt x="1431132" y="2382"/>
                  </a:lnTo>
                  <a:lnTo>
                    <a:pt x="1454944" y="11907"/>
                  </a:lnTo>
                  <a:lnTo>
                    <a:pt x="1490663" y="33338"/>
                  </a:lnTo>
                  <a:lnTo>
                    <a:pt x="1545432" y="80963"/>
                  </a:lnTo>
                  <a:lnTo>
                    <a:pt x="1669257" y="202407"/>
                  </a:lnTo>
                  <a:lnTo>
                    <a:pt x="1707357" y="240507"/>
                  </a:lnTo>
                  <a:lnTo>
                    <a:pt x="1716882" y="254794"/>
                  </a:lnTo>
                  <a:lnTo>
                    <a:pt x="1721644" y="278607"/>
                  </a:lnTo>
                  <a:lnTo>
                    <a:pt x="1714500" y="302419"/>
                  </a:lnTo>
                  <a:lnTo>
                    <a:pt x="1702594" y="321469"/>
                  </a:lnTo>
                  <a:lnTo>
                    <a:pt x="1671638" y="335757"/>
                  </a:lnTo>
                  <a:lnTo>
                    <a:pt x="1633538" y="357188"/>
                  </a:lnTo>
                  <a:lnTo>
                    <a:pt x="1293019" y="247650"/>
                  </a:lnTo>
                  <a:lnTo>
                    <a:pt x="1262063" y="247650"/>
                  </a:lnTo>
                  <a:lnTo>
                    <a:pt x="1121569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2">
              <a:extLst>
                <a:ext uri="{FF2B5EF4-FFF2-40B4-BE49-F238E27FC236}">
                  <a16:creationId xmlns:a16="http://schemas.microsoft.com/office/drawing/2014/main" id="{EDD4C453-488F-4EAF-8189-71994B917F53}"/>
                </a:ext>
              </a:extLst>
            </p:cNvPr>
            <p:cNvSpPr/>
            <p:nvPr/>
          </p:nvSpPr>
          <p:spPr>
            <a:xfrm>
              <a:off x="4633913" y="1825626"/>
              <a:ext cx="468313" cy="2633662"/>
            </a:xfrm>
            <a:custGeom>
              <a:avLst/>
              <a:gdLst>
                <a:gd name="connsiteX0" fmla="*/ 220951 w 469097"/>
                <a:gd name="connsiteY0" fmla="*/ 1040172 h 2634424"/>
                <a:gd name="connsiteX1" fmla="*/ 220951 w 469097"/>
                <a:gd name="connsiteY1" fmla="*/ 788627 h 2634424"/>
                <a:gd name="connsiteX2" fmla="*/ 220951 w 469097"/>
                <a:gd name="connsiteY2" fmla="*/ 635661 h 2634424"/>
                <a:gd name="connsiteX3" fmla="*/ 217552 w 469097"/>
                <a:gd name="connsiteY3" fmla="*/ 516687 h 2634424"/>
                <a:gd name="connsiteX4" fmla="*/ 207354 w 469097"/>
                <a:gd name="connsiteY4" fmla="*/ 421508 h 2634424"/>
                <a:gd name="connsiteX5" fmla="*/ 193757 w 469097"/>
                <a:gd name="connsiteY5" fmla="*/ 343325 h 2634424"/>
                <a:gd name="connsiteX6" fmla="*/ 180160 w 469097"/>
                <a:gd name="connsiteY6" fmla="*/ 295735 h 2634424"/>
                <a:gd name="connsiteX7" fmla="*/ 156365 w 469097"/>
                <a:gd name="connsiteY7" fmla="*/ 244746 h 2634424"/>
                <a:gd name="connsiteX8" fmla="*/ 122373 w 469097"/>
                <a:gd name="connsiteY8" fmla="*/ 183560 h 2634424"/>
                <a:gd name="connsiteX9" fmla="*/ 81582 w 469097"/>
                <a:gd name="connsiteY9" fmla="*/ 132571 h 2634424"/>
                <a:gd name="connsiteX10" fmla="*/ 40791 w 469097"/>
                <a:gd name="connsiteY10" fmla="*/ 84981 h 2634424"/>
                <a:gd name="connsiteX11" fmla="*/ 16996 w 469097"/>
                <a:gd name="connsiteY11" fmla="*/ 57787 h 2634424"/>
                <a:gd name="connsiteX12" fmla="*/ 0 w 469097"/>
                <a:gd name="connsiteY12" fmla="*/ 33992 h 2634424"/>
                <a:gd name="connsiteX13" fmla="*/ 0 w 469097"/>
                <a:gd name="connsiteY13" fmla="*/ 16996 h 2634424"/>
                <a:gd name="connsiteX14" fmla="*/ 6798 w 469097"/>
                <a:gd name="connsiteY14" fmla="*/ 3399 h 2634424"/>
                <a:gd name="connsiteX15" fmla="*/ 30593 w 469097"/>
                <a:gd name="connsiteY15" fmla="*/ 0 h 2634424"/>
                <a:gd name="connsiteX16" fmla="*/ 71384 w 469097"/>
                <a:gd name="connsiteY16" fmla="*/ 6798 h 2634424"/>
                <a:gd name="connsiteX17" fmla="*/ 186959 w 469097"/>
                <a:gd name="connsiteY17" fmla="*/ 40791 h 2634424"/>
                <a:gd name="connsiteX18" fmla="*/ 333127 w 469097"/>
                <a:gd name="connsiteY18" fmla="*/ 88380 h 2634424"/>
                <a:gd name="connsiteX19" fmla="*/ 465698 w 469097"/>
                <a:gd name="connsiteY19" fmla="*/ 258343 h 2634424"/>
                <a:gd name="connsiteX20" fmla="*/ 469097 w 469097"/>
                <a:gd name="connsiteY20" fmla="*/ 472496 h 2634424"/>
                <a:gd name="connsiteX21" fmla="*/ 469097 w 469097"/>
                <a:gd name="connsiteY21" fmla="*/ 836217 h 2634424"/>
                <a:gd name="connsiteX22" fmla="*/ 469097 w 469097"/>
                <a:gd name="connsiteY22" fmla="*/ 1281519 h 2634424"/>
                <a:gd name="connsiteX23" fmla="*/ 469097 w 469097"/>
                <a:gd name="connsiteY23" fmla="*/ 1546661 h 2634424"/>
                <a:gd name="connsiteX24" fmla="*/ 469097 w 469097"/>
                <a:gd name="connsiteY24" fmla="*/ 1737020 h 2634424"/>
                <a:gd name="connsiteX25" fmla="*/ 455500 w 469097"/>
                <a:gd name="connsiteY25" fmla="*/ 2046352 h 2634424"/>
                <a:gd name="connsiteX26" fmla="*/ 445302 w 469097"/>
                <a:gd name="connsiteY26" fmla="*/ 2321692 h 2634424"/>
                <a:gd name="connsiteX27" fmla="*/ 407910 w 469097"/>
                <a:gd name="connsiteY27" fmla="*/ 2542644 h 2634424"/>
                <a:gd name="connsiteX28" fmla="*/ 390914 w 469097"/>
                <a:gd name="connsiteY28" fmla="*/ 2580035 h 2634424"/>
                <a:gd name="connsiteX29" fmla="*/ 367119 w 469097"/>
                <a:gd name="connsiteY29" fmla="*/ 2610629 h 2634424"/>
                <a:gd name="connsiteX30" fmla="*/ 346724 w 469097"/>
                <a:gd name="connsiteY30" fmla="*/ 2624226 h 2634424"/>
                <a:gd name="connsiteX31" fmla="*/ 329727 w 469097"/>
                <a:gd name="connsiteY31" fmla="*/ 2631024 h 2634424"/>
                <a:gd name="connsiteX32" fmla="*/ 312731 w 469097"/>
                <a:gd name="connsiteY32" fmla="*/ 2634424 h 2634424"/>
                <a:gd name="connsiteX33" fmla="*/ 288936 w 469097"/>
                <a:gd name="connsiteY33" fmla="*/ 2624226 h 2634424"/>
                <a:gd name="connsiteX34" fmla="*/ 265142 w 469097"/>
                <a:gd name="connsiteY34" fmla="*/ 2607229 h 2634424"/>
                <a:gd name="connsiteX35" fmla="*/ 241347 w 469097"/>
                <a:gd name="connsiteY35" fmla="*/ 2563039 h 2634424"/>
                <a:gd name="connsiteX36" fmla="*/ 214153 w 469097"/>
                <a:gd name="connsiteY36" fmla="*/ 2488256 h 2634424"/>
                <a:gd name="connsiteX37" fmla="*/ 197156 w 469097"/>
                <a:gd name="connsiteY37" fmla="*/ 2413472 h 2634424"/>
                <a:gd name="connsiteX38" fmla="*/ 176761 w 469097"/>
                <a:gd name="connsiteY38" fmla="*/ 2304696 h 2634424"/>
                <a:gd name="connsiteX39" fmla="*/ 183559 w 469097"/>
                <a:gd name="connsiteY39" fmla="*/ 2236711 h 2634424"/>
                <a:gd name="connsiteX40" fmla="*/ 200556 w 469097"/>
                <a:gd name="connsiteY40" fmla="*/ 2100740 h 2634424"/>
                <a:gd name="connsiteX41" fmla="*/ 210754 w 469097"/>
                <a:gd name="connsiteY41" fmla="*/ 1957971 h 2634424"/>
                <a:gd name="connsiteX42" fmla="*/ 217552 w 469097"/>
                <a:gd name="connsiteY42" fmla="*/ 1825400 h 2634424"/>
                <a:gd name="connsiteX43" fmla="*/ 220951 w 469097"/>
                <a:gd name="connsiteY43" fmla="*/ 1689430 h 2634424"/>
                <a:gd name="connsiteX44" fmla="*/ 220951 w 469097"/>
                <a:gd name="connsiteY44" fmla="*/ 1509270 h 2634424"/>
                <a:gd name="connsiteX45" fmla="*/ 220951 w 469097"/>
                <a:gd name="connsiteY45" fmla="*/ 1040172 h 263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9097" h="2634424">
                  <a:moveTo>
                    <a:pt x="220951" y="1040172"/>
                  </a:moveTo>
                  <a:lnTo>
                    <a:pt x="220951" y="788627"/>
                  </a:lnTo>
                  <a:lnTo>
                    <a:pt x="220951" y="635661"/>
                  </a:lnTo>
                  <a:lnTo>
                    <a:pt x="217552" y="516687"/>
                  </a:lnTo>
                  <a:lnTo>
                    <a:pt x="207354" y="421508"/>
                  </a:lnTo>
                  <a:lnTo>
                    <a:pt x="193757" y="343325"/>
                  </a:lnTo>
                  <a:lnTo>
                    <a:pt x="180160" y="295735"/>
                  </a:lnTo>
                  <a:lnTo>
                    <a:pt x="156365" y="244746"/>
                  </a:lnTo>
                  <a:lnTo>
                    <a:pt x="122373" y="183560"/>
                  </a:lnTo>
                  <a:lnTo>
                    <a:pt x="81582" y="132571"/>
                  </a:lnTo>
                  <a:lnTo>
                    <a:pt x="40791" y="84981"/>
                  </a:lnTo>
                  <a:lnTo>
                    <a:pt x="16996" y="57787"/>
                  </a:lnTo>
                  <a:lnTo>
                    <a:pt x="0" y="33992"/>
                  </a:lnTo>
                  <a:lnTo>
                    <a:pt x="0" y="16996"/>
                  </a:lnTo>
                  <a:lnTo>
                    <a:pt x="6798" y="3399"/>
                  </a:lnTo>
                  <a:lnTo>
                    <a:pt x="30593" y="0"/>
                  </a:lnTo>
                  <a:lnTo>
                    <a:pt x="71384" y="6798"/>
                  </a:lnTo>
                  <a:lnTo>
                    <a:pt x="186959" y="40791"/>
                  </a:lnTo>
                  <a:lnTo>
                    <a:pt x="333127" y="88380"/>
                  </a:lnTo>
                  <a:lnTo>
                    <a:pt x="465698" y="258343"/>
                  </a:lnTo>
                  <a:lnTo>
                    <a:pt x="469097" y="472496"/>
                  </a:lnTo>
                  <a:lnTo>
                    <a:pt x="469097" y="836217"/>
                  </a:lnTo>
                  <a:lnTo>
                    <a:pt x="469097" y="1281519"/>
                  </a:lnTo>
                  <a:lnTo>
                    <a:pt x="469097" y="1546661"/>
                  </a:lnTo>
                  <a:lnTo>
                    <a:pt x="469097" y="1737020"/>
                  </a:lnTo>
                  <a:lnTo>
                    <a:pt x="455500" y="2046352"/>
                  </a:lnTo>
                  <a:lnTo>
                    <a:pt x="445302" y="2321692"/>
                  </a:lnTo>
                  <a:lnTo>
                    <a:pt x="407910" y="2542644"/>
                  </a:lnTo>
                  <a:lnTo>
                    <a:pt x="390914" y="2580035"/>
                  </a:lnTo>
                  <a:lnTo>
                    <a:pt x="367119" y="2610629"/>
                  </a:lnTo>
                  <a:lnTo>
                    <a:pt x="346724" y="2624226"/>
                  </a:lnTo>
                  <a:lnTo>
                    <a:pt x="329727" y="2631024"/>
                  </a:lnTo>
                  <a:lnTo>
                    <a:pt x="312731" y="2634424"/>
                  </a:lnTo>
                  <a:lnTo>
                    <a:pt x="288936" y="2624226"/>
                  </a:lnTo>
                  <a:lnTo>
                    <a:pt x="265142" y="2607229"/>
                  </a:lnTo>
                  <a:lnTo>
                    <a:pt x="241347" y="2563039"/>
                  </a:lnTo>
                  <a:lnTo>
                    <a:pt x="214153" y="2488256"/>
                  </a:lnTo>
                  <a:lnTo>
                    <a:pt x="197156" y="2413472"/>
                  </a:lnTo>
                  <a:lnTo>
                    <a:pt x="176761" y="2304696"/>
                  </a:lnTo>
                  <a:lnTo>
                    <a:pt x="183559" y="2236711"/>
                  </a:lnTo>
                  <a:lnTo>
                    <a:pt x="200556" y="2100740"/>
                  </a:lnTo>
                  <a:lnTo>
                    <a:pt x="210754" y="1957971"/>
                  </a:lnTo>
                  <a:lnTo>
                    <a:pt x="217552" y="1825400"/>
                  </a:lnTo>
                  <a:lnTo>
                    <a:pt x="220951" y="1689430"/>
                  </a:lnTo>
                  <a:lnTo>
                    <a:pt x="220951" y="1509270"/>
                  </a:lnTo>
                  <a:lnTo>
                    <a:pt x="220951" y="1040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64235CB8-BBB0-4B09-9B97-3D1A17E518D3}"/>
                </a:ext>
              </a:extLst>
            </p:cNvPr>
            <p:cNvSpPr/>
            <p:nvPr/>
          </p:nvSpPr>
          <p:spPr>
            <a:xfrm>
              <a:off x="2570163" y="2673351"/>
              <a:ext cx="1744663" cy="1882775"/>
            </a:xfrm>
            <a:custGeom>
              <a:avLst/>
              <a:gdLst>
                <a:gd name="connsiteX0" fmla="*/ 1262130 w 1743800"/>
                <a:gd name="connsiteY0" fmla="*/ 247274 h 1882891"/>
                <a:gd name="connsiteX1" fmla="*/ 1313645 w 1743800"/>
                <a:gd name="connsiteY1" fmla="*/ 151971 h 1882891"/>
                <a:gd name="connsiteX2" fmla="*/ 1339403 w 1743800"/>
                <a:gd name="connsiteY2" fmla="*/ 108183 h 1882891"/>
                <a:gd name="connsiteX3" fmla="*/ 1347130 w 1743800"/>
                <a:gd name="connsiteY3" fmla="*/ 87576 h 1882891"/>
                <a:gd name="connsiteX4" fmla="*/ 1349706 w 1743800"/>
                <a:gd name="connsiteY4" fmla="*/ 72122 h 1882891"/>
                <a:gd name="connsiteX5" fmla="*/ 1349706 w 1743800"/>
                <a:gd name="connsiteY5" fmla="*/ 54091 h 1882891"/>
                <a:gd name="connsiteX6" fmla="*/ 1341979 w 1743800"/>
                <a:gd name="connsiteY6" fmla="*/ 0 h 1882891"/>
                <a:gd name="connsiteX7" fmla="*/ 1743800 w 1743800"/>
                <a:gd name="connsiteY7" fmla="*/ 126213 h 1882891"/>
                <a:gd name="connsiteX8" fmla="*/ 1712890 w 1743800"/>
                <a:gd name="connsiteY8" fmla="*/ 141668 h 1882891"/>
                <a:gd name="connsiteX9" fmla="*/ 1679405 w 1743800"/>
                <a:gd name="connsiteY9" fmla="*/ 164850 h 1882891"/>
                <a:gd name="connsiteX10" fmla="*/ 1648496 w 1743800"/>
                <a:gd name="connsiteY10" fmla="*/ 188032 h 1882891"/>
                <a:gd name="connsiteX11" fmla="*/ 1615011 w 1743800"/>
                <a:gd name="connsiteY11" fmla="*/ 218941 h 1882891"/>
                <a:gd name="connsiteX12" fmla="*/ 1555768 w 1743800"/>
                <a:gd name="connsiteY12" fmla="*/ 309093 h 1882891"/>
                <a:gd name="connsiteX13" fmla="*/ 1455313 w 1743800"/>
                <a:gd name="connsiteY13" fmla="*/ 461064 h 1882891"/>
                <a:gd name="connsiteX14" fmla="*/ 1300766 w 1743800"/>
                <a:gd name="connsiteY14" fmla="*/ 674853 h 1882891"/>
                <a:gd name="connsiteX15" fmla="*/ 1146220 w 1743800"/>
                <a:gd name="connsiteY15" fmla="*/ 880915 h 1882891"/>
                <a:gd name="connsiteX16" fmla="*/ 1089553 w 1743800"/>
                <a:gd name="connsiteY16" fmla="*/ 953037 h 1882891"/>
                <a:gd name="connsiteX17" fmla="*/ 855157 w 1743800"/>
                <a:gd name="connsiteY17" fmla="*/ 1233796 h 1882891"/>
                <a:gd name="connsiteX18" fmla="*/ 703187 w 1743800"/>
                <a:gd name="connsiteY18" fmla="*/ 1385767 h 1882891"/>
                <a:gd name="connsiteX19" fmla="*/ 504852 w 1743800"/>
                <a:gd name="connsiteY19" fmla="*/ 1558344 h 1882891"/>
                <a:gd name="connsiteX20" fmla="*/ 360609 w 1743800"/>
                <a:gd name="connsiteY20" fmla="*/ 1674254 h 1882891"/>
                <a:gd name="connsiteX21" fmla="*/ 221517 w 1743800"/>
                <a:gd name="connsiteY21" fmla="*/ 1774709 h 1882891"/>
                <a:gd name="connsiteX22" fmla="*/ 115910 w 1743800"/>
                <a:gd name="connsiteY22" fmla="*/ 1846831 h 1882891"/>
                <a:gd name="connsiteX23" fmla="*/ 82425 w 1743800"/>
                <a:gd name="connsiteY23" fmla="*/ 1867437 h 1882891"/>
                <a:gd name="connsiteX24" fmla="*/ 46364 w 1743800"/>
                <a:gd name="connsiteY24" fmla="*/ 1882891 h 1882891"/>
                <a:gd name="connsiteX25" fmla="*/ 15455 w 1743800"/>
                <a:gd name="connsiteY25" fmla="*/ 1882891 h 1882891"/>
                <a:gd name="connsiteX26" fmla="*/ 5152 w 1743800"/>
                <a:gd name="connsiteY26" fmla="*/ 1880316 h 1882891"/>
                <a:gd name="connsiteX27" fmla="*/ 0 w 1743800"/>
                <a:gd name="connsiteY27" fmla="*/ 1872588 h 1882891"/>
                <a:gd name="connsiteX28" fmla="*/ 0 w 1743800"/>
                <a:gd name="connsiteY28" fmla="*/ 1857134 h 1882891"/>
                <a:gd name="connsiteX29" fmla="*/ 2576 w 1743800"/>
                <a:gd name="connsiteY29" fmla="*/ 1839103 h 1882891"/>
                <a:gd name="connsiteX30" fmla="*/ 12879 w 1743800"/>
                <a:gd name="connsiteY30" fmla="*/ 1821073 h 1882891"/>
                <a:gd name="connsiteX31" fmla="*/ 87576 w 1743800"/>
                <a:gd name="connsiteY31" fmla="*/ 1754103 h 1882891"/>
                <a:gd name="connsiteX32" fmla="*/ 211214 w 1743800"/>
                <a:gd name="connsiteY32" fmla="*/ 1633041 h 1882891"/>
                <a:gd name="connsiteX33" fmla="*/ 340002 w 1743800"/>
                <a:gd name="connsiteY33" fmla="*/ 1499101 h 1882891"/>
                <a:gd name="connsiteX34" fmla="*/ 455912 w 1743800"/>
                <a:gd name="connsiteY34" fmla="*/ 1372888 h 1882891"/>
                <a:gd name="connsiteX35" fmla="*/ 569246 w 1743800"/>
                <a:gd name="connsiteY35" fmla="*/ 1246675 h 1882891"/>
                <a:gd name="connsiteX36" fmla="*/ 698035 w 1743800"/>
                <a:gd name="connsiteY36" fmla="*/ 1086977 h 1882891"/>
                <a:gd name="connsiteX37" fmla="*/ 806218 w 1743800"/>
                <a:gd name="connsiteY37" fmla="*/ 945309 h 1882891"/>
                <a:gd name="connsiteX38" fmla="*/ 922127 w 1743800"/>
                <a:gd name="connsiteY38" fmla="*/ 785611 h 1882891"/>
                <a:gd name="connsiteX39" fmla="*/ 1048340 w 1743800"/>
                <a:gd name="connsiteY39" fmla="*/ 600156 h 1882891"/>
                <a:gd name="connsiteX40" fmla="*/ 1177129 w 1743800"/>
                <a:gd name="connsiteY40" fmla="*/ 394094 h 1882891"/>
                <a:gd name="connsiteX41" fmla="*/ 1262130 w 1743800"/>
                <a:gd name="connsiteY41" fmla="*/ 247274 h 188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3800" h="1882891">
                  <a:moveTo>
                    <a:pt x="1262130" y="247274"/>
                  </a:moveTo>
                  <a:lnTo>
                    <a:pt x="1313645" y="151971"/>
                  </a:lnTo>
                  <a:lnTo>
                    <a:pt x="1339403" y="108183"/>
                  </a:lnTo>
                  <a:lnTo>
                    <a:pt x="1347130" y="87576"/>
                  </a:lnTo>
                  <a:lnTo>
                    <a:pt x="1349706" y="72122"/>
                  </a:lnTo>
                  <a:lnTo>
                    <a:pt x="1349706" y="54091"/>
                  </a:lnTo>
                  <a:lnTo>
                    <a:pt x="1341979" y="0"/>
                  </a:lnTo>
                  <a:lnTo>
                    <a:pt x="1743800" y="126213"/>
                  </a:lnTo>
                  <a:lnTo>
                    <a:pt x="1712890" y="141668"/>
                  </a:lnTo>
                  <a:lnTo>
                    <a:pt x="1679405" y="164850"/>
                  </a:lnTo>
                  <a:lnTo>
                    <a:pt x="1648496" y="188032"/>
                  </a:lnTo>
                  <a:lnTo>
                    <a:pt x="1615011" y="218941"/>
                  </a:lnTo>
                  <a:lnTo>
                    <a:pt x="1555768" y="309093"/>
                  </a:lnTo>
                  <a:lnTo>
                    <a:pt x="1455313" y="461064"/>
                  </a:lnTo>
                  <a:lnTo>
                    <a:pt x="1300766" y="674853"/>
                  </a:lnTo>
                  <a:lnTo>
                    <a:pt x="1146220" y="880915"/>
                  </a:lnTo>
                  <a:lnTo>
                    <a:pt x="1089553" y="953037"/>
                  </a:lnTo>
                  <a:lnTo>
                    <a:pt x="855157" y="1233796"/>
                  </a:lnTo>
                  <a:lnTo>
                    <a:pt x="703187" y="1385767"/>
                  </a:lnTo>
                  <a:lnTo>
                    <a:pt x="504852" y="1558344"/>
                  </a:lnTo>
                  <a:lnTo>
                    <a:pt x="360609" y="1674254"/>
                  </a:lnTo>
                  <a:lnTo>
                    <a:pt x="221517" y="1774709"/>
                  </a:lnTo>
                  <a:lnTo>
                    <a:pt x="115910" y="1846831"/>
                  </a:lnTo>
                  <a:lnTo>
                    <a:pt x="82425" y="1867437"/>
                  </a:lnTo>
                  <a:lnTo>
                    <a:pt x="46364" y="1882891"/>
                  </a:lnTo>
                  <a:lnTo>
                    <a:pt x="15455" y="1882891"/>
                  </a:lnTo>
                  <a:lnTo>
                    <a:pt x="5152" y="1880316"/>
                  </a:lnTo>
                  <a:lnTo>
                    <a:pt x="0" y="1872588"/>
                  </a:lnTo>
                  <a:lnTo>
                    <a:pt x="0" y="1857134"/>
                  </a:lnTo>
                  <a:lnTo>
                    <a:pt x="2576" y="1839103"/>
                  </a:lnTo>
                  <a:lnTo>
                    <a:pt x="12879" y="1821073"/>
                  </a:lnTo>
                  <a:lnTo>
                    <a:pt x="87576" y="1754103"/>
                  </a:lnTo>
                  <a:lnTo>
                    <a:pt x="211214" y="1633041"/>
                  </a:lnTo>
                  <a:lnTo>
                    <a:pt x="340002" y="1499101"/>
                  </a:lnTo>
                  <a:lnTo>
                    <a:pt x="455912" y="1372888"/>
                  </a:lnTo>
                  <a:lnTo>
                    <a:pt x="569246" y="1246675"/>
                  </a:lnTo>
                  <a:lnTo>
                    <a:pt x="698035" y="1086977"/>
                  </a:lnTo>
                  <a:lnTo>
                    <a:pt x="806218" y="945309"/>
                  </a:lnTo>
                  <a:lnTo>
                    <a:pt x="922127" y="785611"/>
                  </a:lnTo>
                  <a:lnTo>
                    <a:pt x="1048340" y="600156"/>
                  </a:lnTo>
                  <a:lnTo>
                    <a:pt x="1177129" y="394094"/>
                  </a:lnTo>
                  <a:lnTo>
                    <a:pt x="1262130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1">
              <a:extLst>
                <a:ext uri="{FF2B5EF4-FFF2-40B4-BE49-F238E27FC236}">
                  <a16:creationId xmlns:a16="http://schemas.microsoft.com/office/drawing/2014/main" id="{94B04C2F-163C-42D8-A8D4-32DA233BDFB1}"/>
                </a:ext>
              </a:extLst>
            </p:cNvPr>
            <p:cNvSpPr/>
            <p:nvPr/>
          </p:nvSpPr>
          <p:spPr>
            <a:xfrm>
              <a:off x="3381376" y="3633788"/>
              <a:ext cx="336550" cy="2274888"/>
            </a:xfrm>
            <a:custGeom>
              <a:avLst/>
              <a:gdLst>
                <a:gd name="connsiteX0" fmla="*/ 101269 w 336571"/>
                <a:gd name="connsiteY0" fmla="*/ 673141 h 2275575"/>
                <a:gd name="connsiteX1" fmla="*/ 107226 w 336571"/>
                <a:gd name="connsiteY1" fmla="*/ 467625 h 2275575"/>
                <a:gd name="connsiteX2" fmla="*/ 116162 w 336571"/>
                <a:gd name="connsiteY2" fmla="*/ 77441 h 2275575"/>
                <a:gd name="connsiteX3" fmla="*/ 220409 w 336571"/>
                <a:gd name="connsiteY3" fmla="*/ 0 h 2275575"/>
                <a:gd name="connsiteX4" fmla="*/ 288915 w 336571"/>
                <a:gd name="connsiteY4" fmla="*/ 77441 h 2275575"/>
                <a:gd name="connsiteX5" fmla="*/ 312743 w 336571"/>
                <a:gd name="connsiteY5" fmla="*/ 116162 h 2275575"/>
                <a:gd name="connsiteX6" fmla="*/ 330614 w 336571"/>
                <a:gd name="connsiteY6" fmla="*/ 160839 h 2275575"/>
                <a:gd name="connsiteX7" fmla="*/ 336571 w 336571"/>
                <a:gd name="connsiteY7" fmla="*/ 190624 h 2275575"/>
                <a:gd name="connsiteX8" fmla="*/ 330614 w 336571"/>
                <a:gd name="connsiteY8" fmla="*/ 294872 h 2275575"/>
                <a:gd name="connsiteX9" fmla="*/ 312743 w 336571"/>
                <a:gd name="connsiteY9" fmla="*/ 551023 h 2275575"/>
                <a:gd name="connsiteX10" fmla="*/ 297851 w 336571"/>
                <a:gd name="connsiteY10" fmla="*/ 854830 h 2275575"/>
                <a:gd name="connsiteX11" fmla="*/ 288915 w 336571"/>
                <a:gd name="connsiteY11" fmla="*/ 1182465 h 2275575"/>
                <a:gd name="connsiteX12" fmla="*/ 288915 w 336571"/>
                <a:gd name="connsiteY12" fmla="*/ 1584563 h 2275575"/>
                <a:gd name="connsiteX13" fmla="*/ 291894 w 336571"/>
                <a:gd name="connsiteY13" fmla="*/ 1843692 h 2275575"/>
                <a:gd name="connsiteX14" fmla="*/ 291894 w 336571"/>
                <a:gd name="connsiteY14" fmla="*/ 1924112 h 2275575"/>
                <a:gd name="connsiteX15" fmla="*/ 282958 w 336571"/>
                <a:gd name="connsiteY15" fmla="*/ 2028360 h 2275575"/>
                <a:gd name="connsiteX16" fmla="*/ 274022 w 336571"/>
                <a:gd name="connsiteY16" fmla="*/ 2117715 h 2275575"/>
                <a:gd name="connsiteX17" fmla="*/ 262108 w 336571"/>
                <a:gd name="connsiteY17" fmla="*/ 2168349 h 2275575"/>
                <a:gd name="connsiteX18" fmla="*/ 238280 w 336571"/>
                <a:gd name="connsiteY18" fmla="*/ 2213027 h 2275575"/>
                <a:gd name="connsiteX19" fmla="*/ 220409 w 336571"/>
                <a:gd name="connsiteY19" fmla="*/ 2236855 h 2275575"/>
                <a:gd name="connsiteX20" fmla="*/ 205517 w 336571"/>
                <a:gd name="connsiteY20" fmla="*/ 2251747 h 2275575"/>
                <a:gd name="connsiteX21" fmla="*/ 178710 w 336571"/>
                <a:gd name="connsiteY21" fmla="*/ 2266640 h 2275575"/>
                <a:gd name="connsiteX22" fmla="*/ 154882 w 336571"/>
                <a:gd name="connsiteY22" fmla="*/ 2275575 h 2275575"/>
                <a:gd name="connsiteX23" fmla="*/ 142968 w 336571"/>
                <a:gd name="connsiteY23" fmla="*/ 2275575 h 2275575"/>
                <a:gd name="connsiteX24" fmla="*/ 128076 w 336571"/>
                <a:gd name="connsiteY24" fmla="*/ 2269618 h 2275575"/>
                <a:gd name="connsiteX25" fmla="*/ 110205 w 336571"/>
                <a:gd name="connsiteY25" fmla="*/ 2257704 h 2275575"/>
                <a:gd name="connsiteX26" fmla="*/ 95312 w 336571"/>
                <a:gd name="connsiteY26" fmla="*/ 2233876 h 2275575"/>
                <a:gd name="connsiteX27" fmla="*/ 56592 w 336571"/>
                <a:gd name="connsiteY27" fmla="*/ 2078994 h 2275575"/>
                <a:gd name="connsiteX28" fmla="*/ 14893 w 336571"/>
                <a:gd name="connsiteY28" fmla="*/ 1867521 h 2275575"/>
                <a:gd name="connsiteX29" fmla="*/ 0 w 336571"/>
                <a:gd name="connsiteY29" fmla="*/ 1763273 h 2275575"/>
                <a:gd name="connsiteX30" fmla="*/ 8936 w 336571"/>
                <a:gd name="connsiteY30" fmla="*/ 1724552 h 2275575"/>
                <a:gd name="connsiteX31" fmla="*/ 23828 w 336571"/>
                <a:gd name="connsiteY31" fmla="*/ 1638176 h 2275575"/>
                <a:gd name="connsiteX32" fmla="*/ 41699 w 336571"/>
                <a:gd name="connsiteY32" fmla="*/ 1507122 h 2275575"/>
                <a:gd name="connsiteX33" fmla="*/ 56592 w 336571"/>
                <a:gd name="connsiteY33" fmla="*/ 1373089 h 2275575"/>
                <a:gd name="connsiteX34" fmla="*/ 71484 w 336571"/>
                <a:gd name="connsiteY34" fmla="*/ 1224164 h 2275575"/>
                <a:gd name="connsiteX35" fmla="*/ 80420 w 336571"/>
                <a:gd name="connsiteY35" fmla="*/ 1057368 h 2275575"/>
                <a:gd name="connsiteX36" fmla="*/ 101269 w 336571"/>
                <a:gd name="connsiteY36" fmla="*/ 673141 h 22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6571" h="2275575">
                  <a:moveTo>
                    <a:pt x="101269" y="673141"/>
                  </a:moveTo>
                  <a:lnTo>
                    <a:pt x="107226" y="467625"/>
                  </a:lnTo>
                  <a:lnTo>
                    <a:pt x="116162" y="77441"/>
                  </a:lnTo>
                  <a:lnTo>
                    <a:pt x="220409" y="0"/>
                  </a:lnTo>
                  <a:lnTo>
                    <a:pt x="288915" y="77441"/>
                  </a:lnTo>
                  <a:lnTo>
                    <a:pt x="312743" y="116162"/>
                  </a:lnTo>
                  <a:lnTo>
                    <a:pt x="330614" y="160839"/>
                  </a:lnTo>
                  <a:lnTo>
                    <a:pt x="336571" y="190624"/>
                  </a:lnTo>
                  <a:lnTo>
                    <a:pt x="330614" y="294872"/>
                  </a:lnTo>
                  <a:lnTo>
                    <a:pt x="312743" y="551023"/>
                  </a:lnTo>
                  <a:lnTo>
                    <a:pt x="297851" y="854830"/>
                  </a:lnTo>
                  <a:lnTo>
                    <a:pt x="288915" y="1182465"/>
                  </a:lnTo>
                  <a:lnTo>
                    <a:pt x="288915" y="1584563"/>
                  </a:lnTo>
                  <a:lnTo>
                    <a:pt x="291894" y="1843692"/>
                  </a:lnTo>
                  <a:lnTo>
                    <a:pt x="291894" y="1924112"/>
                  </a:lnTo>
                  <a:lnTo>
                    <a:pt x="282958" y="2028360"/>
                  </a:lnTo>
                  <a:lnTo>
                    <a:pt x="274022" y="2117715"/>
                  </a:lnTo>
                  <a:lnTo>
                    <a:pt x="262108" y="2168349"/>
                  </a:lnTo>
                  <a:lnTo>
                    <a:pt x="238280" y="2213027"/>
                  </a:lnTo>
                  <a:lnTo>
                    <a:pt x="220409" y="2236855"/>
                  </a:lnTo>
                  <a:lnTo>
                    <a:pt x="205517" y="2251747"/>
                  </a:lnTo>
                  <a:lnTo>
                    <a:pt x="178710" y="2266640"/>
                  </a:lnTo>
                  <a:lnTo>
                    <a:pt x="154882" y="2275575"/>
                  </a:lnTo>
                  <a:lnTo>
                    <a:pt x="142968" y="2275575"/>
                  </a:lnTo>
                  <a:lnTo>
                    <a:pt x="128076" y="2269618"/>
                  </a:lnTo>
                  <a:lnTo>
                    <a:pt x="110205" y="2257704"/>
                  </a:lnTo>
                  <a:lnTo>
                    <a:pt x="95312" y="2233876"/>
                  </a:lnTo>
                  <a:lnTo>
                    <a:pt x="56592" y="2078994"/>
                  </a:lnTo>
                  <a:lnTo>
                    <a:pt x="14893" y="1867521"/>
                  </a:lnTo>
                  <a:lnTo>
                    <a:pt x="0" y="1763273"/>
                  </a:lnTo>
                  <a:lnTo>
                    <a:pt x="8936" y="1724552"/>
                  </a:lnTo>
                  <a:lnTo>
                    <a:pt x="23828" y="1638176"/>
                  </a:lnTo>
                  <a:lnTo>
                    <a:pt x="41699" y="1507122"/>
                  </a:lnTo>
                  <a:lnTo>
                    <a:pt x="56592" y="1373089"/>
                  </a:lnTo>
                  <a:lnTo>
                    <a:pt x="71484" y="1224164"/>
                  </a:lnTo>
                  <a:lnTo>
                    <a:pt x="80420" y="1057368"/>
                  </a:lnTo>
                  <a:lnTo>
                    <a:pt x="101269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0">
              <a:extLst>
                <a:ext uri="{FF2B5EF4-FFF2-40B4-BE49-F238E27FC236}">
                  <a16:creationId xmlns:a16="http://schemas.microsoft.com/office/drawing/2014/main" id="{2DD485C8-6853-4E95-8F95-AF0FAD867DB6}"/>
                </a:ext>
              </a:extLst>
            </p:cNvPr>
            <p:cNvSpPr/>
            <p:nvPr/>
          </p:nvSpPr>
          <p:spPr>
            <a:xfrm>
              <a:off x="3579813" y="3579813"/>
              <a:ext cx="752475" cy="749300"/>
            </a:xfrm>
            <a:custGeom>
              <a:avLst/>
              <a:gdLst>
                <a:gd name="connsiteX0" fmla="*/ 492919 w 752475"/>
                <a:gd name="connsiteY0" fmla="*/ 207169 h 750094"/>
                <a:gd name="connsiteX1" fmla="*/ 378619 w 752475"/>
                <a:gd name="connsiteY1" fmla="*/ 152400 h 750094"/>
                <a:gd name="connsiteX2" fmla="*/ 300037 w 752475"/>
                <a:gd name="connsiteY2" fmla="*/ 116681 h 750094"/>
                <a:gd name="connsiteX3" fmla="*/ 204787 w 752475"/>
                <a:gd name="connsiteY3" fmla="*/ 76200 h 750094"/>
                <a:gd name="connsiteX4" fmla="*/ 23812 w 752475"/>
                <a:gd name="connsiteY4" fmla="*/ 0 h 750094"/>
                <a:gd name="connsiteX5" fmla="*/ 0 w 752475"/>
                <a:gd name="connsiteY5" fmla="*/ 40481 h 750094"/>
                <a:gd name="connsiteX6" fmla="*/ 126206 w 752475"/>
                <a:gd name="connsiteY6" fmla="*/ 164306 h 750094"/>
                <a:gd name="connsiteX7" fmla="*/ 228600 w 752475"/>
                <a:gd name="connsiteY7" fmla="*/ 261937 h 750094"/>
                <a:gd name="connsiteX8" fmla="*/ 285750 w 752475"/>
                <a:gd name="connsiteY8" fmla="*/ 323850 h 750094"/>
                <a:gd name="connsiteX9" fmla="*/ 345281 w 752475"/>
                <a:gd name="connsiteY9" fmla="*/ 395287 h 750094"/>
                <a:gd name="connsiteX10" fmla="*/ 411956 w 752475"/>
                <a:gd name="connsiteY10" fmla="*/ 476250 h 750094"/>
                <a:gd name="connsiteX11" fmla="*/ 466725 w 752475"/>
                <a:gd name="connsiteY11" fmla="*/ 552450 h 750094"/>
                <a:gd name="connsiteX12" fmla="*/ 526256 w 752475"/>
                <a:gd name="connsiteY12" fmla="*/ 642937 h 750094"/>
                <a:gd name="connsiteX13" fmla="*/ 566737 w 752475"/>
                <a:gd name="connsiteY13" fmla="*/ 704850 h 750094"/>
                <a:gd name="connsiteX14" fmla="*/ 592931 w 752475"/>
                <a:gd name="connsiteY14" fmla="*/ 726281 h 750094"/>
                <a:gd name="connsiteX15" fmla="*/ 614362 w 752475"/>
                <a:gd name="connsiteY15" fmla="*/ 738187 h 750094"/>
                <a:gd name="connsiteX16" fmla="*/ 640556 w 752475"/>
                <a:gd name="connsiteY16" fmla="*/ 747712 h 750094"/>
                <a:gd name="connsiteX17" fmla="*/ 661987 w 752475"/>
                <a:gd name="connsiteY17" fmla="*/ 750094 h 750094"/>
                <a:gd name="connsiteX18" fmla="*/ 685800 w 752475"/>
                <a:gd name="connsiteY18" fmla="*/ 745331 h 750094"/>
                <a:gd name="connsiteX19" fmla="*/ 707231 w 752475"/>
                <a:gd name="connsiteY19" fmla="*/ 735806 h 750094"/>
                <a:gd name="connsiteX20" fmla="*/ 719137 w 752475"/>
                <a:gd name="connsiteY20" fmla="*/ 723900 h 750094"/>
                <a:gd name="connsiteX21" fmla="*/ 731044 w 752475"/>
                <a:gd name="connsiteY21" fmla="*/ 697706 h 750094"/>
                <a:gd name="connsiteX22" fmla="*/ 742950 w 752475"/>
                <a:gd name="connsiteY22" fmla="*/ 650081 h 750094"/>
                <a:gd name="connsiteX23" fmla="*/ 747712 w 752475"/>
                <a:gd name="connsiteY23" fmla="*/ 621506 h 750094"/>
                <a:gd name="connsiteX24" fmla="*/ 752475 w 752475"/>
                <a:gd name="connsiteY24" fmla="*/ 585787 h 750094"/>
                <a:gd name="connsiteX25" fmla="*/ 750094 w 752475"/>
                <a:gd name="connsiteY25" fmla="*/ 545306 h 750094"/>
                <a:gd name="connsiteX26" fmla="*/ 742950 w 752475"/>
                <a:gd name="connsiteY26" fmla="*/ 497681 h 750094"/>
                <a:gd name="connsiteX27" fmla="*/ 728662 w 752475"/>
                <a:gd name="connsiteY27" fmla="*/ 440531 h 750094"/>
                <a:gd name="connsiteX28" fmla="*/ 700087 w 752475"/>
                <a:gd name="connsiteY28" fmla="*/ 373856 h 750094"/>
                <a:gd name="connsiteX29" fmla="*/ 666750 w 752475"/>
                <a:gd name="connsiteY29" fmla="*/ 311944 h 750094"/>
                <a:gd name="connsiteX30" fmla="*/ 650081 w 752475"/>
                <a:gd name="connsiteY30" fmla="*/ 295275 h 750094"/>
                <a:gd name="connsiteX31" fmla="*/ 492919 w 752475"/>
                <a:gd name="connsiteY31" fmla="*/ 20716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52475" h="750094">
                  <a:moveTo>
                    <a:pt x="492919" y="207169"/>
                  </a:moveTo>
                  <a:lnTo>
                    <a:pt x="378619" y="152400"/>
                  </a:lnTo>
                  <a:lnTo>
                    <a:pt x="300037" y="116681"/>
                  </a:lnTo>
                  <a:lnTo>
                    <a:pt x="204787" y="76200"/>
                  </a:lnTo>
                  <a:lnTo>
                    <a:pt x="23812" y="0"/>
                  </a:lnTo>
                  <a:lnTo>
                    <a:pt x="0" y="40481"/>
                  </a:lnTo>
                  <a:lnTo>
                    <a:pt x="126206" y="164306"/>
                  </a:lnTo>
                  <a:lnTo>
                    <a:pt x="228600" y="261937"/>
                  </a:lnTo>
                  <a:lnTo>
                    <a:pt x="285750" y="323850"/>
                  </a:lnTo>
                  <a:lnTo>
                    <a:pt x="345281" y="395287"/>
                  </a:lnTo>
                  <a:lnTo>
                    <a:pt x="411956" y="476250"/>
                  </a:lnTo>
                  <a:lnTo>
                    <a:pt x="466725" y="552450"/>
                  </a:lnTo>
                  <a:lnTo>
                    <a:pt x="526256" y="642937"/>
                  </a:lnTo>
                  <a:lnTo>
                    <a:pt x="566737" y="704850"/>
                  </a:lnTo>
                  <a:lnTo>
                    <a:pt x="592931" y="726281"/>
                  </a:lnTo>
                  <a:lnTo>
                    <a:pt x="614362" y="738187"/>
                  </a:lnTo>
                  <a:lnTo>
                    <a:pt x="640556" y="747712"/>
                  </a:lnTo>
                  <a:lnTo>
                    <a:pt x="661987" y="750094"/>
                  </a:lnTo>
                  <a:lnTo>
                    <a:pt x="685800" y="745331"/>
                  </a:lnTo>
                  <a:lnTo>
                    <a:pt x="707231" y="735806"/>
                  </a:lnTo>
                  <a:lnTo>
                    <a:pt x="719137" y="723900"/>
                  </a:lnTo>
                  <a:lnTo>
                    <a:pt x="731044" y="697706"/>
                  </a:lnTo>
                  <a:lnTo>
                    <a:pt x="742950" y="650081"/>
                  </a:lnTo>
                  <a:lnTo>
                    <a:pt x="747712" y="621506"/>
                  </a:lnTo>
                  <a:lnTo>
                    <a:pt x="752475" y="585787"/>
                  </a:lnTo>
                  <a:lnTo>
                    <a:pt x="750094" y="545306"/>
                  </a:lnTo>
                  <a:lnTo>
                    <a:pt x="742950" y="497681"/>
                  </a:lnTo>
                  <a:lnTo>
                    <a:pt x="728662" y="440531"/>
                  </a:lnTo>
                  <a:lnTo>
                    <a:pt x="700087" y="373856"/>
                  </a:lnTo>
                  <a:lnTo>
                    <a:pt x="666750" y="311944"/>
                  </a:lnTo>
                  <a:lnTo>
                    <a:pt x="650081" y="295275"/>
                  </a:lnTo>
                  <a:lnTo>
                    <a:pt x="492919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3">
              <a:extLst>
                <a:ext uri="{FF2B5EF4-FFF2-40B4-BE49-F238E27FC236}">
                  <a16:creationId xmlns:a16="http://schemas.microsoft.com/office/drawing/2014/main" id="{C64AFC3F-435A-43F9-9F2E-77B37F79BBDB}"/>
                </a:ext>
              </a:extLst>
            </p:cNvPr>
            <p:cNvSpPr/>
            <p:nvPr/>
          </p:nvSpPr>
          <p:spPr>
            <a:xfrm>
              <a:off x="4886326" y="1687513"/>
              <a:ext cx="1754187" cy="2697163"/>
            </a:xfrm>
            <a:custGeom>
              <a:avLst/>
              <a:gdLst>
                <a:gd name="connsiteX0" fmla="*/ 970888 w 1754659"/>
                <a:gd name="connsiteY0" fmla="*/ 91793 h 2697303"/>
                <a:gd name="connsiteX1" fmla="*/ 780241 w 1754659"/>
                <a:gd name="connsiteY1" fmla="*/ 123567 h 2697303"/>
                <a:gd name="connsiteX2" fmla="*/ 607246 w 1754659"/>
                <a:gd name="connsiteY2" fmla="*/ 151812 h 2697303"/>
                <a:gd name="connsiteX3" fmla="*/ 483678 w 1754659"/>
                <a:gd name="connsiteY3" fmla="*/ 169464 h 2697303"/>
                <a:gd name="connsiteX4" fmla="*/ 310684 w 1754659"/>
                <a:gd name="connsiteY4" fmla="*/ 194178 h 2697303"/>
                <a:gd name="connsiteX5" fmla="*/ 254196 w 1754659"/>
                <a:gd name="connsiteY5" fmla="*/ 201239 h 2697303"/>
                <a:gd name="connsiteX6" fmla="*/ 169464 w 1754659"/>
                <a:gd name="connsiteY6" fmla="*/ 211830 h 2697303"/>
                <a:gd name="connsiteX7" fmla="*/ 31774 w 1754659"/>
                <a:gd name="connsiteY7" fmla="*/ 229483 h 2697303"/>
                <a:gd name="connsiteX8" fmla="*/ 0 w 1754659"/>
                <a:gd name="connsiteY8" fmla="*/ 236544 h 2697303"/>
                <a:gd name="connsiteX9" fmla="*/ 134159 w 1754659"/>
                <a:gd name="connsiteY9" fmla="*/ 434252 h 2697303"/>
                <a:gd name="connsiteX10" fmla="*/ 303623 w 1754659"/>
                <a:gd name="connsiteY10" fmla="*/ 406008 h 2697303"/>
                <a:gd name="connsiteX11" fmla="*/ 416599 w 1754659"/>
                <a:gd name="connsiteY11" fmla="*/ 384825 h 2697303"/>
                <a:gd name="connsiteX12" fmla="*/ 540166 w 1754659"/>
                <a:gd name="connsiteY12" fmla="*/ 360111 h 2697303"/>
                <a:gd name="connsiteX13" fmla="*/ 727283 w 1754659"/>
                <a:gd name="connsiteY13" fmla="*/ 324806 h 2697303"/>
                <a:gd name="connsiteX14" fmla="*/ 921461 w 1754659"/>
                <a:gd name="connsiteY14" fmla="*/ 289501 h 2697303"/>
                <a:gd name="connsiteX15" fmla="*/ 1013254 w 1754659"/>
                <a:gd name="connsiteY15" fmla="*/ 271849 h 2697303"/>
                <a:gd name="connsiteX16" fmla="*/ 1105047 w 1754659"/>
                <a:gd name="connsiteY16" fmla="*/ 257727 h 2697303"/>
                <a:gd name="connsiteX17" fmla="*/ 1186248 w 1754659"/>
                <a:gd name="connsiteY17" fmla="*/ 250666 h 2697303"/>
                <a:gd name="connsiteX18" fmla="*/ 1249797 w 1754659"/>
                <a:gd name="connsiteY18" fmla="*/ 247135 h 2697303"/>
                <a:gd name="connsiteX19" fmla="*/ 1313346 w 1754659"/>
                <a:gd name="connsiteY19" fmla="*/ 257727 h 2697303"/>
                <a:gd name="connsiteX20" fmla="*/ 1338060 w 1754659"/>
                <a:gd name="connsiteY20" fmla="*/ 271849 h 2697303"/>
                <a:gd name="connsiteX21" fmla="*/ 1355712 w 1754659"/>
                <a:gd name="connsiteY21" fmla="*/ 293032 h 2697303"/>
                <a:gd name="connsiteX22" fmla="*/ 1376895 w 1754659"/>
                <a:gd name="connsiteY22" fmla="*/ 353050 h 2697303"/>
                <a:gd name="connsiteX23" fmla="*/ 1383956 w 1754659"/>
                <a:gd name="connsiteY23" fmla="*/ 458965 h 2697303"/>
                <a:gd name="connsiteX24" fmla="*/ 1394548 w 1754659"/>
                <a:gd name="connsiteY24" fmla="*/ 681387 h 2697303"/>
                <a:gd name="connsiteX25" fmla="*/ 1401609 w 1754659"/>
                <a:gd name="connsiteY25" fmla="*/ 804954 h 2697303"/>
                <a:gd name="connsiteX26" fmla="*/ 1398078 w 1754659"/>
                <a:gd name="connsiteY26" fmla="*/ 1041498 h 2697303"/>
                <a:gd name="connsiteX27" fmla="*/ 1401609 w 1754659"/>
                <a:gd name="connsiteY27" fmla="*/ 1578134 h 2697303"/>
                <a:gd name="connsiteX28" fmla="*/ 1394548 w 1754659"/>
                <a:gd name="connsiteY28" fmla="*/ 1825269 h 2697303"/>
                <a:gd name="connsiteX29" fmla="*/ 1383956 w 1754659"/>
                <a:gd name="connsiteY29" fmla="*/ 2125362 h 2697303"/>
                <a:gd name="connsiteX30" fmla="*/ 1376895 w 1754659"/>
                <a:gd name="connsiteY30" fmla="*/ 2330131 h 2697303"/>
                <a:gd name="connsiteX31" fmla="*/ 1383956 w 1754659"/>
                <a:gd name="connsiteY31" fmla="*/ 2481943 h 2697303"/>
                <a:gd name="connsiteX32" fmla="*/ 1398078 w 1754659"/>
                <a:gd name="connsiteY32" fmla="*/ 2538431 h 2697303"/>
                <a:gd name="connsiteX33" fmla="*/ 1422792 w 1754659"/>
                <a:gd name="connsiteY33" fmla="*/ 2598449 h 2697303"/>
                <a:gd name="connsiteX34" fmla="*/ 1451036 w 1754659"/>
                <a:gd name="connsiteY34" fmla="*/ 2647876 h 2697303"/>
                <a:gd name="connsiteX35" fmla="*/ 1486341 w 1754659"/>
                <a:gd name="connsiteY35" fmla="*/ 2683181 h 2697303"/>
                <a:gd name="connsiteX36" fmla="*/ 1511054 w 1754659"/>
                <a:gd name="connsiteY36" fmla="*/ 2693773 h 2697303"/>
                <a:gd name="connsiteX37" fmla="*/ 1535768 w 1754659"/>
                <a:gd name="connsiteY37" fmla="*/ 2697303 h 2697303"/>
                <a:gd name="connsiteX38" fmla="*/ 1553421 w 1754659"/>
                <a:gd name="connsiteY38" fmla="*/ 2693773 h 2697303"/>
                <a:gd name="connsiteX39" fmla="*/ 1571073 w 1754659"/>
                <a:gd name="connsiteY39" fmla="*/ 2683181 h 2697303"/>
                <a:gd name="connsiteX40" fmla="*/ 1588726 w 1754659"/>
                <a:gd name="connsiteY40" fmla="*/ 2658468 h 2697303"/>
                <a:gd name="connsiteX41" fmla="*/ 1613439 w 1754659"/>
                <a:gd name="connsiteY41" fmla="*/ 2601980 h 2697303"/>
                <a:gd name="connsiteX42" fmla="*/ 1631092 w 1754659"/>
                <a:gd name="connsiteY42" fmla="*/ 2538431 h 2697303"/>
                <a:gd name="connsiteX43" fmla="*/ 1645214 w 1754659"/>
                <a:gd name="connsiteY43" fmla="*/ 2481943 h 2697303"/>
                <a:gd name="connsiteX44" fmla="*/ 1662866 w 1754659"/>
                <a:gd name="connsiteY44" fmla="*/ 2390150 h 2697303"/>
                <a:gd name="connsiteX45" fmla="*/ 1669927 w 1754659"/>
                <a:gd name="connsiteY45" fmla="*/ 2337192 h 2697303"/>
                <a:gd name="connsiteX46" fmla="*/ 1669927 w 1754659"/>
                <a:gd name="connsiteY46" fmla="*/ 2167728 h 2697303"/>
                <a:gd name="connsiteX47" fmla="*/ 1673458 w 1754659"/>
                <a:gd name="connsiteY47" fmla="*/ 1952367 h 2697303"/>
                <a:gd name="connsiteX48" fmla="*/ 1676988 w 1754659"/>
                <a:gd name="connsiteY48" fmla="*/ 1648744 h 2697303"/>
                <a:gd name="connsiteX49" fmla="*/ 1676988 w 1754659"/>
                <a:gd name="connsiteY49" fmla="*/ 1489872 h 2697303"/>
                <a:gd name="connsiteX50" fmla="*/ 1680519 w 1754659"/>
                <a:gd name="connsiteY50" fmla="*/ 1228615 h 2697303"/>
                <a:gd name="connsiteX51" fmla="*/ 1684049 w 1754659"/>
                <a:gd name="connsiteY51" fmla="*/ 992071 h 2697303"/>
                <a:gd name="connsiteX52" fmla="*/ 1687580 w 1754659"/>
                <a:gd name="connsiteY52" fmla="*/ 766119 h 2697303"/>
                <a:gd name="connsiteX53" fmla="*/ 1687580 w 1754659"/>
                <a:gd name="connsiteY53" fmla="*/ 497801 h 2697303"/>
                <a:gd name="connsiteX54" fmla="*/ 1691110 w 1754659"/>
                <a:gd name="connsiteY54" fmla="*/ 462496 h 2697303"/>
                <a:gd name="connsiteX55" fmla="*/ 1712293 w 1754659"/>
                <a:gd name="connsiteY55" fmla="*/ 395416 h 2697303"/>
                <a:gd name="connsiteX56" fmla="*/ 1751129 w 1754659"/>
                <a:gd name="connsiteY56" fmla="*/ 289501 h 2697303"/>
                <a:gd name="connsiteX57" fmla="*/ 1754659 w 1754659"/>
                <a:gd name="connsiteY57" fmla="*/ 275379 h 2697303"/>
                <a:gd name="connsiteX58" fmla="*/ 1754659 w 1754659"/>
                <a:gd name="connsiteY58" fmla="*/ 264788 h 2697303"/>
                <a:gd name="connsiteX59" fmla="*/ 1737007 w 1754659"/>
                <a:gd name="connsiteY59" fmla="*/ 233013 h 2697303"/>
                <a:gd name="connsiteX60" fmla="*/ 1701702 w 1754659"/>
                <a:gd name="connsiteY60" fmla="*/ 190647 h 2697303"/>
                <a:gd name="connsiteX61" fmla="*/ 1648744 w 1754659"/>
                <a:gd name="connsiteY61" fmla="*/ 144751 h 2697303"/>
                <a:gd name="connsiteX62" fmla="*/ 1574604 w 1754659"/>
                <a:gd name="connsiteY62" fmla="*/ 91793 h 2697303"/>
                <a:gd name="connsiteX63" fmla="*/ 1482810 w 1754659"/>
                <a:gd name="connsiteY63" fmla="*/ 38835 h 2697303"/>
                <a:gd name="connsiteX64" fmla="*/ 1412200 w 1754659"/>
                <a:gd name="connsiteY64" fmla="*/ 3530 h 2697303"/>
                <a:gd name="connsiteX65" fmla="*/ 1398078 w 1754659"/>
                <a:gd name="connsiteY65" fmla="*/ 0 h 2697303"/>
                <a:gd name="connsiteX66" fmla="*/ 1341590 w 1754659"/>
                <a:gd name="connsiteY66" fmla="*/ 14122 h 2697303"/>
                <a:gd name="connsiteX67" fmla="*/ 1207431 w 1754659"/>
                <a:gd name="connsiteY67" fmla="*/ 49427 h 2697303"/>
                <a:gd name="connsiteX68" fmla="*/ 1154474 w 1754659"/>
                <a:gd name="connsiteY68" fmla="*/ 63549 h 2697303"/>
                <a:gd name="connsiteX69" fmla="*/ 970888 w 1754659"/>
                <a:gd name="connsiteY69" fmla="*/ 91793 h 269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754659" h="2697303">
                  <a:moveTo>
                    <a:pt x="970888" y="91793"/>
                  </a:moveTo>
                  <a:lnTo>
                    <a:pt x="780241" y="123567"/>
                  </a:lnTo>
                  <a:lnTo>
                    <a:pt x="607246" y="151812"/>
                  </a:lnTo>
                  <a:lnTo>
                    <a:pt x="483678" y="169464"/>
                  </a:lnTo>
                  <a:lnTo>
                    <a:pt x="310684" y="194178"/>
                  </a:lnTo>
                  <a:lnTo>
                    <a:pt x="254196" y="201239"/>
                  </a:lnTo>
                  <a:lnTo>
                    <a:pt x="169464" y="211830"/>
                  </a:lnTo>
                  <a:lnTo>
                    <a:pt x="31774" y="229483"/>
                  </a:lnTo>
                  <a:lnTo>
                    <a:pt x="0" y="236544"/>
                  </a:lnTo>
                  <a:lnTo>
                    <a:pt x="134159" y="434252"/>
                  </a:lnTo>
                  <a:lnTo>
                    <a:pt x="303623" y="406008"/>
                  </a:lnTo>
                  <a:lnTo>
                    <a:pt x="416599" y="384825"/>
                  </a:lnTo>
                  <a:lnTo>
                    <a:pt x="540166" y="360111"/>
                  </a:lnTo>
                  <a:lnTo>
                    <a:pt x="727283" y="324806"/>
                  </a:lnTo>
                  <a:lnTo>
                    <a:pt x="921461" y="289501"/>
                  </a:lnTo>
                  <a:lnTo>
                    <a:pt x="1013254" y="271849"/>
                  </a:lnTo>
                  <a:lnTo>
                    <a:pt x="1105047" y="257727"/>
                  </a:lnTo>
                  <a:lnTo>
                    <a:pt x="1186248" y="250666"/>
                  </a:lnTo>
                  <a:lnTo>
                    <a:pt x="1249797" y="247135"/>
                  </a:lnTo>
                  <a:lnTo>
                    <a:pt x="1313346" y="257727"/>
                  </a:lnTo>
                  <a:lnTo>
                    <a:pt x="1338060" y="271849"/>
                  </a:lnTo>
                  <a:lnTo>
                    <a:pt x="1355712" y="293032"/>
                  </a:lnTo>
                  <a:lnTo>
                    <a:pt x="1376895" y="353050"/>
                  </a:lnTo>
                  <a:lnTo>
                    <a:pt x="1383956" y="458965"/>
                  </a:lnTo>
                  <a:lnTo>
                    <a:pt x="1394548" y="681387"/>
                  </a:lnTo>
                  <a:lnTo>
                    <a:pt x="1401609" y="804954"/>
                  </a:lnTo>
                  <a:lnTo>
                    <a:pt x="1398078" y="1041498"/>
                  </a:lnTo>
                  <a:lnTo>
                    <a:pt x="1401609" y="1578134"/>
                  </a:lnTo>
                  <a:lnTo>
                    <a:pt x="1394548" y="1825269"/>
                  </a:lnTo>
                  <a:lnTo>
                    <a:pt x="1383956" y="2125362"/>
                  </a:lnTo>
                  <a:lnTo>
                    <a:pt x="1376895" y="2330131"/>
                  </a:lnTo>
                  <a:lnTo>
                    <a:pt x="1383956" y="2481943"/>
                  </a:lnTo>
                  <a:lnTo>
                    <a:pt x="1398078" y="2538431"/>
                  </a:lnTo>
                  <a:lnTo>
                    <a:pt x="1422792" y="2598449"/>
                  </a:lnTo>
                  <a:lnTo>
                    <a:pt x="1451036" y="2647876"/>
                  </a:lnTo>
                  <a:lnTo>
                    <a:pt x="1486341" y="2683181"/>
                  </a:lnTo>
                  <a:lnTo>
                    <a:pt x="1511054" y="2693773"/>
                  </a:lnTo>
                  <a:lnTo>
                    <a:pt x="1535768" y="2697303"/>
                  </a:lnTo>
                  <a:lnTo>
                    <a:pt x="1553421" y="2693773"/>
                  </a:lnTo>
                  <a:lnTo>
                    <a:pt x="1571073" y="2683181"/>
                  </a:lnTo>
                  <a:lnTo>
                    <a:pt x="1588726" y="2658468"/>
                  </a:lnTo>
                  <a:lnTo>
                    <a:pt x="1613439" y="2601980"/>
                  </a:lnTo>
                  <a:lnTo>
                    <a:pt x="1631092" y="2538431"/>
                  </a:lnTo>
                  <a:lnTo>
                    <a:pt x="1645214" y="2481943"/>
                  </a:lnTo>
                  <a:lnTo>
                    <a:pt x="1662866" y="2390150"/>
                  </a:lnTo>
                  <a:lnTo>
                    <a:pt x="1669927" y="2337192"/>
                  </a:lnTo>
                  <a:lnTo>
                    <a:pt x="1669927" y="2167728"/>
                  </a:lnTo>
                  <a:lnTo>
                    <a:pt x="1673458" y="1952367"/>
                  </a:lnTo>
                  <a:cubicBezTo>
                    <a:pt x="1674635" y="1851159"/>
                    <a:pt x="1675811" y="1749952"/>
                    <a:pt x="1676988" y="1648744"/>
                  </a:cubicBezTo>
                  <a:lnTo>
                    <a:pt x="1676988" y="1489872"/>
                  </a:lnTo>
                  <a:lnTo>
                    <a:pt x="1680519" y="1228615"/>
                  </a:lnTo>
                  <a:cubicBezTo>
                    <a:pt x="1681696" y="1149767"/>
                    <a:pt x="1682872" y="1070919"/>
                    <a:pt x="1684049" y="992071"/>
                  </a:cubicBezTo>
                  <a:lnTo>
                    <a:pt x="1687580" y="766119"/>
                  </a:lnTo>
                  <a:lnTo>
                    <a:pt x="1687580" y="497801"/>
                  </a:lnTo>
                  <a:lnTo>
                    <a:pt x="1691110" y="462496"/>
                  </a:lnTo>
                  <a:lnTo>
                    <a:pt x="1712293" y="395416"/>
                  </a:lnTo>
                  <a:lnTo>
                    <a:pt x="1751129" y="289501"/>
                  </a:lnTo>
                  <a:lnTo>
                    <a:pt x="1754659" y="275379"/>
                  </a:lnTo>
                  <a:lnTo>
                    <a:pt x="1754659" y="264788"/>
                  </a:lnTo>
                  <a:lnTo>
                    <a:pt x="1737007" y="233013"/>
                  </a:lnTo>
                  <a:lnTo>
                    <a:pt x="1701702" y="190647"/>
                  </a:lnTo>
                  <a:lnTo>
                    <a:pt x="1648744" y="144751"/>
                  </a:lnTo>
                  <a:lnTo>
                    <a:pt x="1574604" y="91793"/>
                  </a:lnTo>
                  <a:lnTo>
                    <a:pt x="1482810" y="38835"/>
                  </a:lnTo>
                  <a:lnTo>
                    <a:pt x="1412200" y="3530"/>
                  </a:lnTo>
                  <a:lnTo>
                    <a:pt x="1398078" y="0"/>
                  </a:lnTo>
                  <a:lnTo>
                    <a:pt x="1341590" y="14122"/>
                  </a:lnTo>
                  <a:lnTo>
                    <a:pt x="1207431" y="49427"/>
                  </a:lnTo>
                  <a:lnTo>
                    <a:pt x="1154474" y="63549"/>
                  </a:lnTo>
                  <a:lnTo>
                    <a:pt x="970888" y="91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4">
              <a:extLst>
                <a:ext uri="{FF2B5EF4-FFF2-40B4-BE49-F238E27FC236}">
                  <a16:creationId xmlns:a16="http://schemas.microsoft.com/office/drawing/2014/main" id="{02B9282A-9961-41C5-A92F-AF4EAC45325D}"/>
                </a:ext>
              </a:extLst>
            </p:cNvPr>
            <p:cNvSpPr/>
            <p:nvPr/>
          </p:nvSpPr>
          <p:spPr>
            <a:xfrm>
              <a:off x="5027613" y="2468563"/>
              <a:ext cx="1330325" cy="341313"/>
            </a:xfrm>
            <a:custGeom>
              <a:avLst/>
              <a:gdLst>
                <a:gd name="connsiteX0" fmla="*/ 711994 w 1331119"/>
                <a:gd name="connsiteY0" fmla="*/ 71438 h 340519"/>
                <a:gd name="connsiteX1" fmla="*/ 495300 w 1331119"/>
                <a:gd name="connsiteY1" fmla="*/ 102394 h 340519"/>
                <a:gd name="connsiteX2" fmla="*/ 342900 w 1331119"/>
                <a:gd name="connsiteY2" fmla="*/ 123825 h 340519"/>
                <a:gd name="connsiteX3" fmla="*/ 176212 w 1331119"/>
                <a:gd name="connsiteY3" fmla="*/ 145257 h 340519"/>
                <a:gd name="connsiteX4" fmla="*/ 2381 w 1331119"/>
                <a:gd name="connsiteY4" fmla="*/ 161925 h 340519"/>
                <a:gd name="connsiteX5" fmla="*/ 0 w 1331119"/>
                <a:gd name="connsiteY5" fmla="*/ 340519 h 340519"/>
                <a:gd name="connsiteX6" fmla="*/ 211931 w 1331119"/>
                <a:gd name="connsiteY6" fmla="*/ 319088 h 340519"/>
                <a:gd name="connsiteX7" fmla="*/ 485775 w 1331119"/>
                <a:gd name="connsiteY7" fmla="*/ 285750 h 340519"/>
                <a:gd name="connsiteX8" fmla="*/ 704850 w 1331119"/>
                <a:gd name="connsiteY8" fmla="*/ 261938 h 340519"/>
                <a:gd name="connsiteX9" fmla="*/ 957262 w 1331119"/>
                <a:gd name="connsiteY9" fmla="*/ 233363 h 340519"/>
                <a:gd name="connsiteX10" fmla="*/ 1331119 w 1331119"/>
                <a:gd name="connsiteY10" fmla="*/ 195263 h 340519"/>
                <a:gd name="connsiteX11" fmla="*/ 1321594 w 1331119"/>
                <a:gd name="connsiteY11" fmla="*/ 0 h 340519"/>
                <a:gd name="connsiteX12" fmla="*/ 1162050 w 1331119"/>
                <a:gd name="connsiteY12" fmla="*/ 2382 h 340519"/>
                <a:gd name="connsiteX13" fmla="*/ 1081087 w 1331119"/>
                <a:gd name="connsiteY13" fmla="*/ 0 h 340519"/>
                <a:gd name="connsiteX14" fmla="*/ 1023937 w 1331119"/>
                <a:gd name="connsiteY14" fmla="*/ 11907 h 340519"/>
                <a:gd name="connsiteX15" fmla="*/ 857250 w 1331119"/>
                <a:gd name="connsiteY15" fmla="*/ 45244 h 340519"/>
                <a:gd name="connsiteX16" fmla="*/ 711994 w 1331119"/>
                <a:gd name="connsiteY16" fmla="*/ 7143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1119" h="340519">
                  <a:moveTo>
                    <a:pt x="711994" y="71438"/>
                  </a:moveTo>
                  <a:lnTo>
                    <a:pt x="495300" y="102394"/>
                  </a:lnTo>
                  <a:lnTo>
                    <a:pt x="342900" y="123825"/>
                  </a:lnTo>
                  <a:lnTo>
                    <a:pt x="176212" y="145257"/>
                  </a:lnTo>
                  <a:lnTo>
                    <a:pt x="2381" y="161925"/>
                  </a:lnTo>
                  <a:cubicBezTo>
                    <a:pt x="1587" y="221456"/>
                    <a:pt x="794" y="280988"/>
                    <a:pt x="0" y="340519"/>
                  </a:cubicBezTo>
                  <a:lnTo>
                    <a:pt x="211931" y="319088"/>
                  </a:lnTo>
                  <a:lnTo>
                    <a:pt x="485775" y="285750"/>
                  </a:lnTo>
                  <a:lnTo>
                    <a:pt x="704850" y="261938"/>
                  </a:lnTo>
                  <a:lnTo>
                    <a:pt x="957262" y="233363"/>
                  </a:lnTo>
                  <a:lnTo>
                    <a:pt x="1331119" y="195263"/>
                  </a:lnTo>
                  <a:lnTo>
                    <a:pt x="1321594" y="0"/>
                  </a:lnTo>
                  <a:lnTo>
                    <a:pt x="1162050" y="2382"/>
                  </a:lnTo>
                  <a:lnTo>
                    <a:pt x="1081087" y="0"/>
                  </a:lnTo>
                  <a:lnTo>
                    <a:pt x="1023937" y="11907"/>
                  </a:lnTo>
                  <a:lnTo>
                    <a:pt x="857250" y="45244"/>
                  </a:lnTo>
                  <a:lnTo>
                    <a:pt x="711994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5">
              <a:extLst>
                <a:ext uri="{FF2B5EF4-FFF2-40B4-BE49-F238E27FC236}">
                  <a16:creationId xmlns:a16="http://schemas.microsoft.com/office/drawing/2014/main" id="{C5A0BCC8-61F4-4DC5-8BDB-1B5C3B09BED2}"/>
                </a:ext>
              </a:extLst>
            </p:cNvPr>
            <p:cNvSpPr/>
            <p:nvPr/>
          </p:nvSpPr>
          <p:spPr>
            <a:xfrm>
              <a:off x="5040313" y="3208338"/>
              <a:ext cx="1312863" cy="311150"/>
            </a:xfrm>
            <a:custGeom>
              <a:avLst/>
              <a:gdLst>
                <a:gd name="connsiteX0" fmla="*/ 845344 w 1312069"/>
                <a:gd name="connsiteY0" fmla="*/ 28575 h 311944"/>
                <a:gd name="connsiteX1" fmla="*/ 676275 w 1312069"/>
                <a:gd name="connsiteY1" fmla="*/ 52387 h 311944"/>
                <a:gd name="connsiteX2" fmla="*/ 511969 w 1312069"/>
                <a:gd name="connsiteY2" fmla="*/ 71437 h 311944"/>
                <a:gd name="connsiteX3" fmla="*/ 333375 w 1312069"/>
                <a:gd name="connsiteY3" fmla="*/ 90487 h 311944"/>
                <a:gd name="connsiteX4" fmla="*/ 223838 w 1312069"/>
                <a:gd name="connsiteY4" fmla="*/ 100012 h 311944"/>
                <a:gd name="connsiteX5" fmla="*/ 0 w 1312069"/>
                <a:gd name="connsiteY5" fmla="*/ 114300 h 311944"/>
                <a:gd name="connsiteX6" fmla="*/ 2382 w 1312069"/>
                <a:gd name="connsiteY6" fmla="*/ 311944 h 311944"/>
                <a:gd name="connsiteX7" fmla="*/ 197644 w 1312069"/>
                <a:gd name="connsiteY7" fmla="*/ 302419 h 311944"/>
                <a:gd name="connsiteX8" fmla="*/ 397669 w 1312069"/>
                <a:gd name="connsiteY8" fmla="*/ 285750 h 311944"/>
                <a:gd name="connsiteX9" fmla="*/ 666750 w 1312069"/>
                <a:gd name="connsiteY9" fmla="*/ 259556 h 311944"/>
                <a:gd name="connsiteX10" fmla="*/ 947738 w 1312069"/>
                <a:gd name="connsiteY10" fmla="*/ 230981 h 311944"/>
                <a:gd name="connsiteX11" fmla="*/ 1312069 w 1312069"/>
                <a:gd name="connsiteY11" fmla="*/ 192881 h 311944"/>
                <a:gd name="connsiteX12" fmla="*/ 1304925 w 1312069"/>
                <a:gd name="connsiteY12" fmla="*/ 23812 h 311944"/>
                <a:gd name="connsiteX13" fmla="*/ 1147763 w 1312069"/>
                <a:gd name="connsiteY13" fmla="*/ 9525 h 311944"/>
                <a:gd name="connsiteX14" fmla="*/ 1057275 w 1312069"/>
                <a:gd name="connsiteY14" fmla="*/ 0 h 311944"/>
                <a:gd name="connsiteX15" fmla="*/ 1033463 w 1312069"/>
                <a:gd name="connsiteY15" fmla="*/ 0 h 311944"/>
                <a:gd name="connsiteX16" fmla="*/ 845344 w 1312069"/>
                <a:gd name="connsiteY16" fmla="*/ 285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2069" h="311944">
                  <a:moveTo>
                    <a:pt x="845344" y="28575"/>
                  </a:moveTo>
                  <a:lnTo>
                    <a:pt x="676275" y="52387"/>
                  </a:lnTo>
                  <a:lnTo>
                    <a:pt x="511969" y="71437"/>
                  </a:lnTo>
                  <a:lnTo>
                    <a:pt x="333375" y="90487"/>
                  </a:lnTo>
                  <a:lnTo>
                    <a:pt x="223838" y="100012"/>
                  </a:lnTo>
                  <a:lnTo>
                    <a:pt x="0" y="114300"/>
                  </a:lnTo>
                  <a:lnTo>
                    <a:pt x="2382" y="311944"/>
                  </a:lnTo>
                  <a:lnTo>
                    <a:pt x="197644" y="302419"/>
                  </a:lnTo>
                  <a:lnTo>
                    <a:pt x="397669" y="285750"/>
                  </a:lnTo>
                  <a:lnTo>
                    <a:pt x="666750" y="259556"/>
                  </a:lnTo>
                  <a:lnTo>
                    <a:pt x="947738" y="230981"/>
                  </a:lnTo>
                  <a:lnTo>
                    <a:pt x="1312069" y="192881"/>
                  </a:lnTo>
                  <a:lnTo>
                    <a:pt x="1304925" y="23812"/>
                  </a:lnTo>
                  <a:lnTo>
                    <a:pt x="1147763" y="9525"/>
                  </a:lnTo>
                  <a:lnTo>
                    <a:pt x="1057275" y="0"/>
                  </a:lnTo>
                  <a:lnTo>
                    <a:pt x="1033463" y="0"/>
                  </a:lnTo>
                  <a:lnTo>
                    <a:pt x="845344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6">
              <a:extLst>
                <a:ext uri="{FF2B5EF4-FFF2-40B4-BE49-F238E27FC236}">
                  <a16:creationId xmlns:a16="http://schemas.microsoft.com/office/drawing/2014/main" id="{4C02D339-C889-4342-BA12-4B4C52845D82}"/>
                </a:ext>
              </a:extLst>
            </p:cNvPr>
            <p:cNvSpPr/>
            <p:nvPr/>
          </p:nvSpPr>
          <p:spPr>
            <a:xfrm>
              <a:off x="4991101" y="3960813"/>
              <a:ext cx="1371600" cy="373063"/>
            </a:xfrm>
            <a:custGeom>
              <a:avLst/>
              <a:gdLst>
                <a:gd name="connsiteX0" fmla="*/ 945356 w 1371600"/>
                <a:gd name="connsiteY0" fmla="*/ 33337 h 373856"/>
                <a:gd name="connsiteX1" fmla="*/ 721519 w 1371600"/>
                <a:gd name="connsiteY1" fmla="*/ 69056 h 373856"/>
                <a:gd name="connsiteX2" fmla="*/ 533400 w 1371600"/>
                <a:gd name="connsiteY2" fmla="*/ 97631 h 373856"/>
                <a:gd name="connsiteX3" fmla="*/ 340519 w 1371600"/>
                <a:gd name="connsiteY3" fmla="*/ 126206 h 373856"/>
                <a:gd name="connsiteX4" fmla="*/ 0 w 1371600"/>
                <a:gd name="connsiteY4" fmla="*/ 173831 h 373856"/>
                <a:gd name="connsiteX5" fmla="*/ 0 w 1371600"/>
                <a:gd name="connsiteY5" fmla="*/ 373856 h 373856"/>
                <a:gd name="connsiteX6" fmla="*/ 178594 w 1371600"/>
                <a:gd name="connsiteY6" fmla="*/ 347662 h 373856"/>
                <a:gd name="connsiteX7" fmla="*/ 381000 w 1371600"/>
                <a:gd name="connsiteY7" fmla="*/ 311944 h 373856"/>
                <a:gd name="connsiteX8" fmla="*/ 545306 w 1371600"/>
                <a:gd name="connsiteY8" fmla="*/ 285750 h 373856"/>
                <a:gd name="connsiteX9" fmla="*/ 661988 w 1371600"/>
                <a:gd name="connsiteY9" fmla="*/ 269081 h 373856"/>
                <a:gd name="connsiteX10" fmla="*/ 907256 w 1371600"/>
                <a:gd name="connsiteY10" fmla="*/ 233362 h 373856"/>
                <a:gd name="connsiteX11" fmla="*/ 1095375 w 1371600"/>
                <a:gd name="connsiteY11" fmla="*/ 204787 h 373856"/>
                <a:gd name="connsiteX12" fmla="*/ 1169194 w 1371600"/>
                <a:gd name="connsiteY12" fmla="*/ 195262 h 373856"/>
                <a:gd name="connsiteX13" fmla="*/ 1204913 w 1371600"/>
                <a:gd name="connsiteY13" fmla="*/ 195262 h 373856"/>
                <a:gd name="connsiteX14" fmla="*/ 1233488 w 1371600"/>
                <a:gd name="connsiteY14" fmla="*/ 197644 h 373856"/>
                <a:gd name="connsiteX15" fmla="*/ 1371600 w 1371600"/>
                <a:gd name="connsiteY15" fmla="*/ 226219 h 373856"/>
                <a:gd name="connsiteX16" fmla="*/ 1352550 w 1371600"/>
                <a:gd name="connsiteY16" fmla="*/ 59531 h 373856"/>
                <a:gd name="connsiteX17" fmla="*/ 1228725 w 1371600"/>
                <a:gd name="connsiteY17" fmla="*/ 4762 h 373856"/>
                <a:gd name="connsiteX18" fmla="*/ 1207294 w 1371600"/>
                <a:gd name="connsiteY18" fmla="*/ 0 h 373856"/>
                <a:gd name="connsiteX19" fmla="*/ 1188244 w 1371600"/>
                <a:gd name="connsiteY19" fmla="*/ 0 h 373856"/>
                <a:gd name="connsiteX20" fmla="*/ 1159669 w 1371600"/>
                <a:gd name="connsiteY20" fmla="*/ 0 h 373856"/>
                <a:gd name="connsiteX21" fmla="*/ 1119188 w 1371600"/>
                <a:gd name="connsiteY21" fmla="*/ 4762 h 373856"/>
                <a:gd name="connsiteX22" fmla="*/ 945356 w 1371600"/>
                <a:gd name="connsiteY22" fmla="*/ 33337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0" h="373856">
                  <a:moveTo>
                    <a:pt x="945356" y="33337"/>
                  </a:moveTo>
                  <a:lnTo>
                    <a:pt x="721519" y="69056"/>
                  </a:lnTo>
                  <a:lnTo>
                    <a:pt x="533400" y="97631"/>
                  </a:lnTo>
                  <a:lnTo>
                    <a:pt x="340519" y="126206"/>
                  </a:lnTo>
                  <a:lnTo>
                    <a:pt x="0" y="173831"/>
                  </a:lnTo>
                  <a:lnTo>
                    <a:pt x="0" y="373856"/>
                  </a:lnTo>
                  <a:lnTo>
                    <a:pt x="178594" y="347662"/>
                  </a:lnTo>
                  <a:lnTo>
                    <a:pt x="381000" y="311944"/>
                  </a:lnTo>
                  <a:lnTo>
                    <a:pt x="545306" y="285750"/>
                  </a:lnTo>
                  <a:lnTo>
                    <a:pt x="661988" y="269081"/>
                  </a:lnTo>
                  <a:lnTo>
                    <a:pt x="907256" y="233362"/>
                  </a:lnTo>
                  <a:lnTo>
                    <a:pt x="1095375" y="204787"/>
                  </a:lnTo>
                  <a:lnTo>
                    <a:pt x="1169194" y="195262"/>
                  </a:lnTo>
                  <a:lnTo>
                    <a:pt x="1204913" y="195262"/>
                  </a:lnTo>
                  <a:lnTo>
                    <a:pt x="1233488" y="197644"/>
                  </a:lnTo>
                  <a:lnTo>
                    <a:pt x="1371600" y="226219"/>
                  </a:lnTo>
                  <a:lnTo>
                    <a:pt x="1352550" y="59531"/>
                  </a:lnTo>
                  <a:lnTo>
                    <a:pt x="1228725" y="4762"/>
                  </a:lnTo>
                  <a:lnTo>
                    <a:pt x="1207294" y="0"/>
                  </a:lnTo>
                  <a:lnTo>
                    <a:pt x="1188244" y="0"/>
                  </a:lnTo>
                  <a:lnTo>
                    <a:pt x="1159669" y="0"/>
                  </a:lnTo>
                  <a:lnTo>
                    <a:pt x="1119188" y="4762"/>
                  </a:lnTo>
                  <a:lnTo>
                    <a:pt x="9453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E44808D9-E932-42B3-BFA1-96E92893C7B6}"/>
                </a:ext>
              </a:extLst>
            </p:cNvPr>
            <p:cNvSpPr/>
            <p:nvPr/>
          </p:nvSpPr>
          <p:spPr>
            <a:xfrm>
              <a:off x="3935413" y="4281488"/>
              <a:ext cx="1482725" cy="1781175"/>
            </a:xfrm>
            <a:custGeom>
              <a:avLst/>
              <a:gdLst>
                <a:gd name="connsiteX0" fmla="*/ 1090613 w 1481138"/>
                <a:gd name="connsiteY0" fmla="*/ 435768 h 1781175"/>
                <a:gd name="connsiteX1" fmla="*/ 1057275 w 1481138"/>
                <a:gd name="connsiteY1" fmla="*/ 523875 h 1781175"/>
                <a:gd name="connsiteX2" fmla="*/ 1026319 w 1481138"/>
                <a:gd name="connsiteY2" fmla="*/ 600075 h 1781175"/>
                <a:gd name="connsiteX3" fmla="*/ 973932 w 1481138"/>
                <a:gd name="connsiteY3" fmla="*/ 709612 h 1781175"/>
                <a:gd name="connsiteX4" fmla="*/ 931069 w 1481138"/>
                <a:gd name="connsiteY4" fmla="*/ 790575 h 1781175"/>
                <a:gd name="connsiteX5" fmla="*/ 888207 w 1481138"/>
                <a:gd name="connsiteY5" fmla="*/ 857250 h 1781175"/>
                <a:gd name="connsiteX6" fmla="*/ 847725 w 1481138"/>
                <a:gd name="connsiteY6" fmla="*/ 921543 h 1781175"/>
                <a:gd name="connsiteX7" fmla="*/ 788194 w 1481138"/>
                <a:gd name="connsiteY7" fmla="*/ 1007268 h 1781175"/>
                <a:gd name="connsiteX8" fmla="*/ 719138 w 1481138"/>
                <a:gd name="connsiteY8" fmla="*/ 1092993 h 1781175"/>
                <a:gd name="connsiteX9" fmla="*/ 638175 w 1481138"/>
                <a:gd name="connsiteY9" fmla="*/ 1188243 h 1781175"/>
                <a:gd name="connsiteX10" fmla="*/ 519113 w 1481138"/>
                <a:gd name="connsiteY10" fmla="*/ 1312068 h 1781175"/>
                <a:gd name="connsiteX11" fmla="*/ 383382 w 1481138"/>
                <a:gd name="connsiteY11" fmla="*/ 1440656 h 1781175"/>
                <a:gd name="connsiteX12" fmla="*/ 257175 w 1481138"/>
                <a:gd name="connsiteY12" fmla="*/ 1545431 h 1781175"/>
                <a:gd name="connsiteX13" fmla="*/ 111919 w 1481138"/>
                <a:gd name="connsiteY13" fmla="*/ 1652587 h 1781175"/>
                <a:gd name="connsiteX14" fmla="*/ 28575 w 1481138"/>
                <a:gd name="connsiteY14" fmla="*/ 1714500 h 1781175"/>
                <a:gd name="connsiteX15" fmla="*/ 9525 w 1481138"/>
                <a:gd name="connsiteY15" fmla="*/ 1735931 h 1781175"/>
                <a:gd name="connsiteX16" fmla="*/ 0 w 1481138"/>
                <a:gd name="connsiteY16" fmla="*/ 1750218 h 1781175"/>
                <a:gd name="connsiteX17" fmla="*/ 0 w 1481138"/>
                <a:gd name="connsiteY17" fmla="*/ 1764506 h 1781175"/>
                <a:gd name="connsiteX18" fmla="*/ 4763 w 1481138"/>
                <a:gd name="connsiteY18" fmla="*/ 1774031 h 1781175"/>
                <a:gd name="connsiteX19" fmla="*/ 21432 w 1481138"/>
                <a:gd name="connsiteY19" fmla="*/ 1778793 h 1781175"/>
                <a:gd name="connsiteX20" fmla="*/ 35719 w 1481138"/>
                <a:gd name="connsiteY20" fmla="*/ 1781175 h 1781175"/>
                <a:gd name="connsiteX21" fmla="*/ 57150 w 1481138"/>
                <a:gd name="connsiteY21" fmla="*/ 1776412 h 1781175"/>
                <a:gd name="connsiteX22" fmla="*/ 152400 w 1481138"/>
                <a:gd name="connsiteY22" fmla="*/ 1728787 h 1781175"/>
                <a:gd name="connsiteX23" fmla="*/ 295275 w 1481138"/>
                <a:gd name="connsiteY23" fmla="*/ 1647825 h 1781175"/>
                <a:gd name="connsiteX24" fmla="*/ 423863 w 1481138"/>
                <a:gd name="connsiteY24" fmla="*/ 1566862 h 1781175"/>
                <a:gd name="connsiteX25" fmla="*/ 538163 w 1481138"/>
                <a:gd name="connsiteY25" fmla="*/ 1488281 h 1781175"/>
                <a:gd name="connsiteX26" fmla="*/ 654844 w 1481138"/>
                <a:gd name="connsiteY26" fmla="*/ 1400175 h 1781175"/>
                <a:gd name="connsiteX27" fmla="*/ 766763 w 1481138"/>
                <a:gd name="connsiteY27" fmla="*/ 1304925 h 1781175"/>
                <a:gd name="connsiteX28" fmla="*/ 890588 w 1481138"/>
                <a:gd name="connsiteY28" fmla="*/ 1188243 h 1781175"/>
                <a:gd name="connsiteX29" fmla="*/ 1000125 w 1481138"/>
                <a:gd name="connsiteY29" fmla="*/ 1071562 h 1781175"/>
                <a:gd name="connsiteX30" fmla="*/ 1088232 w 1481138"/>
                <a:gd name="connsiteY30" fmla="*/ 962025 h 1781175"/>
                <a:gd name="connsiteX31" fmla="*/ 1166813 w 1481138"/>
                <a:gd name="connsiteY31" fmla="*/ 857250 h 1781175"/>
                <a:gd name="connsiteX32" fmla="*/ 1238250 w 1481138"/>
                <a:gd name="connsiteY32" fmla="*/ 750093 h 1781175"/>
                <a:gd name="connsiteX33" fmla="*/ 1302544 w 1481138"/>
                <a:gd name="connsiteY33" fmla="*/ 640556 h 1781175"/>
                <a:gd name="connsiteX34" fmla="*/ 1354932 w 1481138"/>
                <a:gd name="connsiteY34" fmla="*/ 540543 h 1781175"/>
                <a:gd name="connsiteX35" fmla="*/ 1407319 w 1481138"/>
                <a:gd name="connsiteY35" fmla="*/ 428625 h 1781175"/>
                <a:gd name="connsiteX36" fmla="*/ 1414463 w 1481138"/>
                <a:gd name="connsiteY36" fmla="*/ 416718 h 1781175"/>
                <a:gd name="connsiteX37" fmla="*/ 1428750 w 1481138"/>
                <a:gd name="connsiteY37" fmla="*/ 407193 h 1781175"/>
                <a:gd name="connsiteX38" fmla="*/ 1447800 w 1481138"/>
                <a:gd name="connsiteY38" fmla="*/ 390525 h 1781175"/>
                <a:gd name="connsiteX39" fmla="*/ 1464469 w 1481138"/>
                <a:gd name="connsiteY39" fmla="*/ 366712 h 1781175"/>
                <a:gd name="connsiteX40" fmla="*/ 1476375 w 1481138"/>
                <a:gd name="connsiteY40" fmla="*/ 342900 h 1781175"/>
                <a:gd name="connsiteX41" fmla="*/ 1481138 w 1481138"/>
                <a:gd name="connsiteY41" fmla="*/ 326231 h 1781175"/>
                <a:gd name="connsiteX42" fmla="*/ 1481138 w 1481138"/>
                <a:gd name="connsiteY42" fmla="*/ 309562 h 1781175"/>
                <a:gd name="connsiteX43" fmla="*/ 1476375 w 1481138"/>
                <a:gd name="connsiteY43" fmla="*/ 292893 h 1781175"/>
                <a:gd name="connsiteX44" fmla="*/ 1464469 w 1481138"/>
                <a:gd name="connsiteY44" fmla="*/ 276225 h 1781175"/>
                <a:gd name="connsiteX45" fmla="*/ 1438275 w 1481138"/>
                <a:gd name="connsiteY45" fmla="*/ 247650 h 1781175"/>
                <a:gd name="connsiteX46" fmla="*/ 1395413 w 1481138"/>
                <a:gd name="connsiteY46" fmla="*/ 207168 h 1781175"/>
                <a:gd name="connsiteX47" fmla="*/ 1369219 w 1481138"/>
                <a:gd name="connsiteY47" fmla="*/ 183356 h 1781175"/>
                <a:gd name="connsiteX48" fmla="*/ 1323975 w 1481138"/>
                <a:gd name="connsiteY48" fmla="*/ 147637 h 1781175"/>
                <a:gd name="connsiteX49" fmla="*/ 1266825 w 1481138"/>
                <a:gd name="connsiteY49" fmla="*/ 109537 h 1781175"/>
                <a:gd name="connsiteX50" fmla="*/ 1209675 w 1481138"/>
                <a:gd name="connsiteY50" fmla="*/ 73818 h 1781175"/>
                <a:gd name="connsiteX51" fmla="*/ 1097757 w 1481138"/>
                <a:gd name="connsiteY51" fmla="*/ 14287 h 1781175"/>
                <a:gd name="connsiteX52" fmla="*/ 1071563 w 1481138"/>
                <a:gd name="connsiteY52" fmla="*/ 0 h 1781175"/>
                <a:gd name="connsiteX53" fmla="*/ 1064419 w 1481138"/>
                <a:gd name="connsiteY53" fmla="*/ 92868 h 1781175"/>
                <a:gd name="connsiteX54" fmla="*/ 1112044 w 1481138"/>
                <a:gd name="connsiteY54" fmla="*/ 121443 h 1781175"/>
                <a:gd name="connsiteX55" fmla="*/ 1123950 w 1481138"/>
                <a:gd name="connsiteY55" fmla="*/ 140493 h 1781175"/>
                <a:gd name="connsiteX56" fmla="*/ 1133475 w 1481138"/>
                <a:gd name="connsiteY56" fmla="*/ 166687 h 1781175"/>
                <a:gd name="connsiteX57" fmla="*/ 1140619 w 1481138"/>
                <a:gd name="connsiteY57" fmla="*/ 200025 h 1781175"/>
                <a:gd name="connsiteX58" fmla="*/ 1140619 w 1481138"/>
                <a:gd name="connsiteY58" fmla="*/ 247650 h 1781175"/>
                <a:gd name="connsiteX59" fmla="*/ 1123950 w 1481138"/>
                <a:gd name="connsiteY59" fmla="*/ 316706 h 1781175"/>
                <a:gd name="connsiteX60" fmla="*/ 1090613 w 1481138"/>
                <a:gd name="connsiteY60" fmla="*/ 43576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138" h="1781175">
                  <a:moveTo>
                    <a:pt x="1090613" y="435768"/>
                  </a:moveTo>
                  <a:lnTo>
                    <a:pt x="1057275" y="523875"/>
                  </a:lnTo>
                  <a:lnTo>
                    <a:pt x="1026319" y="600075"/>
                  </a:lnTo>
                  <a:lnTo>
                    <a:pt x="973932" y="709612"/>
                  </a:lnTo>
                  <a:lnTo>
                    <a:pt x="931069" y="790575"/>
                  </a:lnTo>
                  <a:lnTo>
                    <a:pt x="888207" y="857250"/>
                  </a:lnTo>
                  <a:lnTo>
                    <a:pt x="847725" y="921543"/>
                  </a:lnTo>
                  <a:lnTo>
                    <a:pt x="788194" y="1007268"/>
                  </a:lnTo>
                  <a:lnTo>
                    <a:pt x="719138" y="1092993"/>
                  </a:lnTo>
                  <a:lnTo>
                    <a:pt x="638175" y="1188243"/>
                  </a:lnTo>
                  <a:lnTo>
                    <a:pt x="519113" y="1312068"/>
                  </a:lnTo>
                  <a:lnTo>
                    <a:pt x="383382" y="1440656"/>
                  </a:lnTo>
                  <a:lnTo>
                    <a:pt x="257175" y="1545431"/>
                  </a:lnTo>
                  <a:lnTo>
                    <a:pt x="111919" y="1652587"/>
                  </a:lnTo>
                  <a:lnTo>
                    <a:pt x="28575" y="1714500"/>
                  </a:lnTo>
                  <a:lnTo>
                    <a:pt x="9525" y="1735931"/>
                  </a:lnTo>
                  <a:lnTo>
                    <a:pt x="0" y="1750218"/>
                  </a:lnTo>
                  <a:lnTo>
                    <a:pt x="0" y="1764506"/>
                  </a:lnTo>
                  <a:lnTo>
                    <a:pt x="4763" y="1774031"/>
                  </a:lnTo>
                  <a:lnTo>
                    <a:pt x="21432" y="1778793"/>
                  </a:lnTo>
                  <a:lnTo>
                    <a:pt x="35719" y="1781175"/>
                  </a:lnTo>
                  <a:lnTo>
                    <a:pt x="57150" y="1776412"/>
                  </a:lnTo>
                  <a:lnTo>
                    <a:pt x="152400" y="1728787"/>
                  </a:lnTo>
                  <a:lnTo>
                    <a:pt x="295275" y="1647825"/>
                  </a:lnTo>
                  <a:lnTo>
                    <a:pt x="423863" y="1566862"/>
                  </a:lnTo>
                  <a:lnTo>
                    <a:pt x="538163" y="1488281"/>
                  </a:lnTo>
                  <a:lnTo>
                    <a:pt x="654844" y="1400175"/>
                  </a:lnTo>
                  <a:lnTo>
                    <a:pt x="766763" y="1304925"/>
                  </a:lnTo>
                  <a:lnTo>
                    <a:pt x="890588" y="1188243"/>
                  </a:lnTo>
                  <a:lnTo>
                    <a:pt x="1000125" y="1071562"/>
                  </a:lnTo>
                  <a:lnTo>
                    <a:pt x="1088232" y="962025"/>
                  </a:lnTo>
                  <a:lnTo>
                    <a:pt x="1166813" y="857250"/>
                  </a:lnTo>
                  <a:lnTo>
                    <a:pt x="1238250" y="750093"/>
                  </a:lnTo>
                  <a:lnTo>
                    <a:pt x="1302544" y="640556"/>
                  </a:lnTo>
                  <a:lnTo>
                    <a:pt x="1354932" y="540543"/>
                  </a:lnTo>
                  <a:lnTo>
                    <a:pt x="1407319" y="428625"/>
                  </a:lnTo>
                  <a:lnTo>
                    <a:pt x="1414463" y="416718"/>
                  </a:lnTo>
                  <a:lnTo>
                    <a:pt x="1428750" y="407193"/>
                  </a:lnTo>
                  <a:lnTo>
                    <a:pt x="1447800" y="390525"/>
                  </a:lnTo>
                  <a:lnTo>
                    <a:pt x="1464469" y="366712"/>
                  </a:lnTo>
                  <a:lnTo>
                    <a:pt x="1476375" y="342900"/>
                  </a:lnTo>
                  <a:lnTo>
                    <a:pt x="1481138" y="326231"/>
                  </a:lnTo>
                  <a:lnTo>
                    <a:pt x="1481138" y="309562"/>
                  </a:lnTo>
                  <a:lnTo>
                    <a:pt x="1476375" y="292893"/>
                  </a:lnTo>
                  <a:lnTo>
                    <a:pt x="1464469" y="276225"/>
                  </a:lnTo>
                  <a:lnTo>
                    <a:pt x="1438275" y="247650"/>
                  </a:lnTo>
                  <a:lnTo>
                    <a:pt x="1395413" y="207168"/>
                  </a:lnTo>
                  <a:lnTo>
                    <a:pt x="1369219" y="183356"/>
                  </a:lnTo>
                  <a:lnTo>
                    <a:pt x="1323975" y="147637"/>
                  </a:lnTo>
                  <a:lnTo>
                    <a:pt x="1266825" y="109537"/>
                  </a:lnTo>
                  <a:lnTo>
                    <a:pt x="1209675" y="73818"/>
                  </a:lnTo>
                  <a:lnTo>
                    <a:pt x="1097757" y="14287"/>
                  </a:lnTo>
                  <a:lnTo>
                    <a:pt x="1071563" y="0"/>
                  </a:lnTo>
                  <a:lnTo>
                    <a:pt x="1064419" y="92868"/>
                  </a:lnTo>
                  <a:lnTo>
                    <a:pt x="1112044" y="121443"/>
                  </a:lnTo>
                  <a:lnTo>
                    <a:pt x="1123950" y="140493"/>
                  </a:lnTo>
                  <a:lnTo>
                    <a:pt x="1133475" y="166687"/>
                  </a:lnTo>
                  <a:lnTo>
                    <a:pt x="1140619" y="200025"/>
                  </a:lnTo>
                  <a:lnTo>
                    <a:pt x="1140619" y="247650"/>
                  </a:lnTo>
                  <a:lnTo>
                    <a:pt x="1123950" y="316706"/>
                  </a:lnTo>
                  <a:lnTo>
                    <a:pt x="1090613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6842126C-D7F4-48AC-A7D6-46883A106FC8}"/>
                </a:ext>
              </a:extLst>
            </p:cNvPr>
            <p:cNvSpPr/>
            <p:nvPr/>
          </p:nvSpPr>
          <p:spPr>
            <a:xfrm>
              <a:off x="5570538" y="4173538"/>
              <a:ext cx="1908175" cy="1779588"/>
            </a:xfrm>
            <a:custGeom>
              <a:avLst/>
              <a:gdLst>
                <a:gd name="connsiteX0" fmla="*/ 226219 w 1909762"/>
                <a:gd name="connsiteY0" fmla="*/ 738188 h 1778794"/>
                <a:gd name="connsiteX1" fmla="*/ 235744 w 1909762"/>
                <a:gd name="connsiteY1" fmla="*/ 559594 h 1778794"/>
                <a:gd name="connsiteX2" fmla="*/ 242887 w 1909762"/>
                <a:gd name="connsiteY2" fmla="*/ 402432 h 1778794"/>
                <a:gd name="connsiteX3" fmla="*/ 245269 w 1909762"/>
                <a:gd name="connsiteY3" fmla="*/ 345282 h 1778794"/>
                <a:gd name="connsiteX4" fmla="*/ 245269 w 1909762"/>
                <a:gd name="connsiteY4" fmla="*/ 316707 h 1778794"/>
                <a:gd name="connsiteX5" fmla="*/ 240506 w 1909762"/>
                <a:gd name="connsiteY5" fmla="*/ 278607 h 1778794"/>
                <a:gd name="connsiteX6" fmla="*/ 233362 w 1909762"/>
                <a:gd name="connsiteY6" fmla="*/ 240507 h 1778794"/>
                <a:gd name="connsiteX7" fmla="*/ 221456 w 1909762"/>
                <a:gd name="connsiteY7" fmla="*/ 202407 h 1778794"/>
                <a:gd name="connsiteX8" fmla="*/ 202406 w 1909762"/>
                <a:gd name="connsiteY8" fmla="*/ 164307 h 1778794"/>
                <a:gd name="connsiteX9" fmla="*/ 188119 w 1909762"/>
                <a:gd name="connsiteY9" fmla="*/ 142875 h 1778794"/>
                <a:gd name="connsiteX10" fmla="*/ 173831 w 1909762"/>
                <a:gd name="connsiteY10" fmla="*/ 128588 h 1778794"/>
                <a:gd name="connsiteX11" fmla="*/ 145256 w 1909762"/>
                <a:gd name="connsiteY11" fmla="*/ 102394 h 1778794"/>
                <a:gd name="connsiteX12" fmla="*/ 107156 w 1909762"/>
                <a:gd name="connsiteY12" fmla="*/ 76200 h 1778794"/>
                <a:gd name="connsiteX13" fmla="*/ 9525 w 1909762"/>
                <a:gd name="connsiteY13" fmla="*/ 26194 h 1778794"/>
                <a:gd name="connsiteX14" fmla="*/ 0 w 1909762"/>
                <a:gd name="connsiteY14" fmla="*/ 16669 h 1778794"/>
                <a:gd name="connsiteX15" fmla="*/ 173831 w 1909762"/>
                <a:gd name="connsiteY15" fmla="*/ 0 h 1778794"/>
                <a:gd name="connsiteX16" fmla="*/ 283369 w 1909762"/>
                <a:gd name="connsiteY16" fmla="*/ 69057 h 1778794"/>
                <a:gd name="connsiteX17" fmla="*/ 378619 w 1909762"/>
                <a:gd name="connsiteY17" fmla="*/ 142875 h 1778794"/>
                <a:gd name="connsiteX18" fmla="*/ 428625 w 1909762"/>
                <a:gd name="connsiteY18" fmla="*/ 192882 h 1778794"/>
                <a:gd name="connsiteX19" fmla="*/ 488156 w 1909762"/>
                <a:gd name="connsiteY19" fmla="*/ 252413 h 1778794"/>
                <a:gd name="connsiteX20" fmla="*/ 523875 w 1909762"/>
                <a:gd name="connsiteY20" fmla="*/ 288132 h 1778794"/>
                <a:gd name="connsiteX21" fmla="*/ 538162 w 1909762"/>
                <a:gd name="connsiteY21" fmla="*/ 302419 h 1778794"/>
                <a:gd name="connsiteX22" fmla="*/ 545306 w 1909762"/>
                <a:gd name="connsiteY22" fmla="*/ 319088 h 1778794"/>
                <a:gd name="connsiteX23" fmla="*/ 547687 w 1909762"/>
                <a:gd name="connsiteY23" fmla="*/ 335757 h 1778794"/>
                <a:gd name="connsiteX24" fmla="*/ 545306 w 1909762"/>
                <a:gd name="connsiteY24" fmla="*/ 369094 h 1778794"/>
                <a:gd name="connsiteX25" fmla="*/ 528637 w 1909762"/>
                <a:gd name="connsiteY25" fmla="*/ 414338 h 1778794"/>
                <a:gd name="connsiteX26" fmla="*/ 504825 w 1909762"/>
                <a:gd name="connsiteY26" fmla="*/ 459582 h 1778794"/>
                <a:gd name="connsiteX27" fmla="*/ 485775 w 1909762"/>
                <a:gd name="connsiteY27" fmla="*/ 538163 h 1778794"/>
                <a:gd name="connsiteX28" fmla="*/ 450056 w 1909762"/>
                <a:gd name="connsiteY28" fmla="*/ 733425 h 1778794"/>
                <a:gd name="connsiteX29" fmla="*/ 426244 w 1909762"/>
                <a:gd name="connsiteY29" fmla="*/ 892969 h 1778794"/>
                <a:gd name="connsiteX30" fmla="*/ 404812 w 1909762"/>
                <a:gd name="connsiteY30" fmla="*/ 1114425 h 1778794"/>
                <a:gd name="connsiteX31" fmla="*/ 404812 w 1909762"/>
                <a:gd name="connsiteY31" fmla="*/ 1245394 h 1778794"/>
                <a:gd name="connsiteX32" fmla="*/ 419100 w 1909762"/>
                <a:gd name="connsiteY32" fmla="*/ 1347788 h 1778794"/>
                <a:gd name="connsiteX33" fmla="*/ 433387 w 1909762"/>
                <a:gd name="connsiteY33" fmla="*/ 1390650 h 1778794"/>
                <a:gd name="connsiteX34" fmla="*/ 454819 w 1909762"/>
                <a:gd name="connsiteY34" fmla="*/ 1440657 h 1778794"/>
                <a:gd name="connsiteX35" fmla="*/ 478631 w 1909762"/>
                <a:gd name="connsiteY35" fmla="*/ 1473994 h 1778794"/>
                <a:gd name="connsiteX36" fmla="*/ 497681 w 1909762"/>
                <a:gd name="connsiteY36" fmla="*/ 1490663 h 1778794"/>
                <a:gd name="connsiteX37" fmla="*/ 526256 w 1909762"/>
                <a:gd name="connsiteY37" fmla="*/ 1504950 h 1778794"/>
                <a:gd name="connsiteX38" fmla="*/ 578644 w 1909762"/>
                <a:gd name="connsiteY38" fmla="*/ 1524000 h 1778794"/>
                <a:gd name="connsiteX39" fmla="*/ 635794 w 1909762"/>
                <a:gd name="connsiteY39" fmla="*/ 1535907 h 1778794"/>
                <a:gd name="connsiteX40" fmla="*/ 754856 w 1909762"/>
                <a:gd name="connsiteY40" fmla="*/ 1550194 h 1778794"/>
                <a:gd name="connsiteX41" fmla="*/ 904875 w 1909762"/>
                <a:gd name="connsiteY41" fmla="*/ 1554957 h 1778794"/>
                <a:gd name="connsiteX42" fmla="*/ 1066800 w 1909762"/>
                <a:gd name="connsiteY42" fmla="*/ 1550194 h 1778794"/>
                <a:gd name="connsiteX43" fmla="*/ 1169194 w 1909762"/>
                <a:gd name="connsiteY43" fmla="*/ 1540669 h 1778794"/>
                <a:gd name="connsiteX44" fmla="*/ 1235869 w 1909762"/>
                <a:gd name="connsiteY44" fmla="*/ 1531144 h 1778794"/>
                <a:gd name="connsiteX45" fmla="*/ 1293019 w 1909762"/>
                <a:gd name="connsiteY45" fmla="*/ 1519238 h 1778794"/>
                <a:gd name="connsiteX46" fmla="*/ 1343025 w 1909762"/>
                <a:gd name="connsiteY46" fmla="*/ 1507332 h 1778794"/>
                <a:gd name="connsiteX47" fmla="*/ 1857375 w 1909762"/>
                <a:gd name="connsiteY47" fmla="*/ 1524000 h 1778794"/>
                <a:gd name="connsiteX48" fmla="*/ 1878806 w 1909762"/>
                <a:gd name="connsiteY48" fmla="*/ 1533525 h 1778794"/>
                <a:gd name="connsiteX49" fmla="*/ 1895475 w 1909762"/>
                <a:gd name="connsiteY49" fmla="*/ 1545432 h 1778794"/>
                <a:gd name="connsiteX50" fmla="*/ 1907381 w 1909762"/>
                <a:gd name="connsiteY50" fmla="*/ 1564482 h 1778794"/>
                <a:gd name="connsiteX51" fmla="*/ 1909762 w 1909762"/>
                <a:gd name="connsiteY51" fmla="*/ 1583532 h 1778794"/>
                <a:gd name="connsiteX52" fmla="*/ 1905000 w 1909762"/>
                <a:gd name="connsiteY52" fmla="*/ 1607344 h 1778794"/>
                <a:gd name="connsiteX53" fmla="*/ 1893094 w 1909762"/>
                <a:gd name="connsiteY53" fmla="*/ 1628775 h 1778794"/>
                <a:gd name="connsiteX54" fmla="*/ 1862137 w 1909762"/>
                <a:gd name="connsiteY54" fmla="*/ 1657350 h 1778794"/>
                <a:gd name="connsiteX55" fmla="*/ 1826419 w 1909762"/>
                <a:gd name="connsiteY55" fmla="*/ 1683544 h 1778794"/>
                <a:gd name="connsiteX56" fmla="*/ 1743075 w 1909762"/>
                <a:gd name="connsiteY56" fmla="*/ 1724025 h 1778794"/>
                <a:gd name="connsiteX57" fmla="*/ 1662112 w 1909762"/>
                <a:gd name="connsiteY57" fmla="*/ 1747838 h 1778794"/>
                <a:gd name="connsiteX58" fmla="*/ 1626394 w 1909762"/>
                <a:gd name="connsiteY58" fmla="*/ 1757363 h 1778794"/>
                <a:gd name="connsiteX59" fmla="*/ 1562100 w 1909762"/>
                <a:gd name="connsiteY59" fmla="*/ 1764507 h 1778794"/>
                <a:gd name="connsiteX60" fmla="*/ 1428750 w 1909762"/>
                <a:gd name="connsiteY60" fmla="*/ 1774032 h 1778794"/>
                <a:gd name="connsiteX61" fmla="*/ 1309687 w 1909762"/>
                <a:gd name="connsiteY61" fmla="*/ 1776413 h 1778794"/>
                <a:gd name="connsiteX62" fmla="*/ 1107281 w 1909762"/>
                <a:gd name="connsiteY62" fmla="*/ 1778794 h 1778794"/>
                <a:gd name="connsiteX63" fmla="*/ 971550 w 1909762"/>
                <a:gd name="connsiteY63" fmla="*/ 1776413 h 1778794"/>
                <a:gd name="connsiteX64" fmla="*/ 859631 w 1909762"/>
                <a:gd name="connsiteY64" fmla="*/ 1771650 h 1778794"/>
                <a:gd name="connsiteX65" fmla="*/ 735806 w 1909762"/>
                <a:gd name="connsiteY65" fmla="*/ 1762125 h 1778794"/>
                <a:gd name="connsiteX66" fmla="*/ 635794 w 1909762"/>
                <a:gd name="connsiteY66" fmla="*/ 1750219 h 1778794"/>
                <a:gd name="connsiteX67" fmla="*/ 535781 w 1909762"/>
                <a:gd name="connsiteY67" fmla="*/ 1731169 h 1778794"/>
                <a:gd name="connsiteX68" fmla="*/ 454819 w 1909762"/>
                <a:gd name="connsiteY68" fmla="*/ 1707357 h 1778794"/>
                <a:gd name="connsiteX69" fmla="*/ 392906 w 1909762"/>
                <a:gd name="connsiteY69" fmla="*/ 1681163 h 1778794"/>
                <a:gd name="connsiteX70" fmla="*/ 354806 w 1909762"/>
                <a:gd name="connsiteY70" fmla="*/ 1659732 h 1778794"/>
                <a:gd name="connsiteX71" fmla="*/ 304800 w 1909762"/>
                <a:gd name="connsiteY71" fmla="*/ 1616869 h 1778794"/>
                <a:gd name="connsiteX72" fmla="*/ 278606 w 1909762"/>
                <a:gd name="connsiteY72" fmla="*/ 1588294 h 1778794"/>
                <a:gd name="connsiteX73" fmla="*/ 257175 w 1909762"/>
                <a:gd name="connsiteY73" fmla="*/ 1557338 h 1778794"/>
                <a:gd name="connsiteX74" fmla="*/ 233362 w 1909762"/>
                <a:gd name="connsiteY74" fmla="*/ 1502569 h 1778794"/>
                <a:gd name="connsiteX75" fmla="*/ 221456 w 1909762"/>
                <a:gd name="connsiteY75" fmla="*/ 1457325 h 1778794"/>
                <a:gd name="connsiteX76" fmla="*/ 211931 w 1909762"/>
                <a:gd name="connsiteY76" fmla="*/ 1416844 h 1778794"/>
                <a:gd name="connsiteX77" fmla="*/ 204787 w 1909762"/>
                <a:gd name="connsiteY77" fmla="*/ 1366838 h 1778794"/>
                <a:gd name="connsiteX78" fmla="*/ 202406 w 1909762"/>
                <a:gd name="connsiteY78" fmla="*/ 1312069 h 1778794"/>
                <a:gd name="connsiteX79" fmla="*/ 204787 w 1909762"/>
                <a:gd name="connsiteY79" fmla="*/ 1197769 h 1778794"/>
                <a:gd name="connsiteX80" fmla="*/ 214312 w 1909762"/>
                <a:gd name="connsiteY80" fmla="*/ 978694 h 1778794"/>
                <a:gd name="connsiteX81" fmla="*/ 226219 w 1909762"/>
                <a:gd name="connsiteY81" fmla="*/ 738188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909762" h="1778794">
                  <a:moveTo>
                    <a:pt x="226219" y="738188"/>
                  </a:moveTo>
                  <a:lnTo>
                    <a:pt x="235744" y="559594"/>
                  </a:lnTo>
                  <a:lnTo>
                    <a:pt x="242887" y="402432"/>
                  </a:lnTo>
                  <a:lnTo>
                    <a:pt x="245269" y="345282"/>
                  </a:lnTo>
                  <a:lnTo>
                    <a:pt x="245269" y="316707"/>
                  </a:lnTo>
                  <a:lnTo>
                    <a:pt x="240506" y="278607"/>
                  </a:lnTo>
                  <a:lnTo>
                    <a:pt x="233362" y="240507"/>
                  </a:lnTo>
                  <a:lnTo>
                    <a:pt x="221456" y="202407"/>
                  </a:lnTo>
                  <a:lnTo>
                    <a:pt x="202406" y="164307"/>
                  </a:lnTo>
                  <a:lnTo>
                    <a:pt x="188119" y="142875"/>
                  </a:lnTo>
                  <a:lnTo>
                    <a:pt x="173831" y="128588"/>
                  </a:lnTo>
                  <a:lnTo>
                    <a:pt x="145256" y="102394"/>
                  </a:lnTo>
                  <a:lnTo>
                    <a:pt x="107156" y="76200"/>
                  </a:lnTo>
                  <a:lnTo>
                    <a:pt x="9525" y="26194"/>
                  </a:lnTo>
                  <a:lnTo>
                    <a:pt x="0" y="16669"/>
                  </a:lnTo>
                  <a:lnTo>
                    <a:pt x="173831" y="0"/>
                  </a:lnTo>
                  <a:lnTo>
                    <a:pt x="283369" y="69057"/>
                  </a:lnTo>
                  <a:lnTo>
                    <a:pt x="378619" y="142875"/>
                  </a:lnTo>
                  <a:lnTo>
                    <a:pt x="428625" y="192882"/>
                  </a:lnTo>
                  <a:lnTo>
                    <a:pt x="488156" y="252413"/>
                  </a:lnTo>
                  <a:lnTo>
                    <a:pt x="523875" y="288132"/>
                  </a:lnTo>
                  <a:lnTo>
                    <a:pt x="538162" y="302419"/>
                  </a:lnTo>
                  <a:lnTo>
                    <a:pt x="545306" y="319088"/>
                  </a:lnTo>
                  <a:lnTo>
                    <a:pt x="547687" y="335757"/>
                  </a:lnTo>
                  <a:lnTo>
                    <a:pt x="545306" y="369094"/>
                  </a:lnTo>
                  <a:lnTo>
                    <a:pt x="528637" y="414338"/>
                  </a:lnTo>
                  <a:lnTo>
                    <a:pt x="504825" y="459582"/>
                  </a:lnTo>
                  <a:lnTo>
                    <a:pt x="485775" y="538163"/>
                  </a:lnTo>
                  <a:lnTo>
                    <a:pt x="450056" y="733425"/>
                  </a:lnTo>
                  <a:lnTo>
                    <a:pt x="426244" y="892969"/>
                  </a:lnTo>
                  <a:lnTo>
                    <a:pt x="404812" y="1114425"/>
                  </a:lnTo>
                  <a:lnTo>
                    <a:pt x="404812" y="1245394"/>
                  </a:lnTo>
                  <a:lnTo>
                    <a:pt x="419100" y="1347788"/>
                  </a:lnTo>
                  <a:lnTo>
                    <a:pt x="433387" y="1390650"/>
                  </a:lnTo>
                  <a:lnTo>
                    <a:pt x="454819" y="1440657"/>
                  </a:lnTo>
                  <a:lnTo>
                    <a:pt x="478631" y="1473994"/>
                  </a:lnTo>
                  <a:lnTo>
                    <a:pt x="497681" y="1490663"/>
                  </a:lnTo>
                  <a:lnTo>
                    <a:pt x="526256" y="1504950"/>
                  </a:lnTo>
                  <a:lnTo>
                    <a:pt x="578644" y="1524000"/>
                  </a:lnTo>
                  <a:lnTo>
                    <a:pt x="635794" y="1535907"/>
                  </a:lnTo>
                  <a:lnTo>
                    <a:pt x="754856" y="1550194"/>
                  </a:lnTo>
                  <a:lnTo>
                    <a:pt x="904875" y="1554957"/>
                  </a:lnTo>
                  <a:lnTo>
                    <a:pt x="1066800" y="1550194"/>
                  </a:lnTo>
                  <a:lnTo>
                    <a:pt x="1169194" y="1540669"/>
                  </a:lnTo>
                  <a:lnTo>
                    <a:pt x="1235869" y="1531144"/>
                  </a:lnTo>
                  <a:lnTo>
                    <a:pt x="1293019" y="1519238"/>
                  </a:lnTo>
                  <a:lnTo>
                    <a:pt x="1343025" y="1507332"/>
                  </a:lnTo>
                  <a:lnTo>
                    <a:pt x="1857375" y="1524000"/>
                  </a:lnTo>
                  <a:lnTo>
                    <a:pt x="1878806" y="1533525"/>
                  </a:lnTo>
                  <a:lnTo>
                    <a:pt x="1895475" y="1545432"/>
                  </a:lnTo>
                  <a:lnTo>
                    <a:pt x="1907381" y="1564482"/>
                  </a:lnTo>
                  <a:lnTo>
                    <a:pt x="1909762" y="1583532"/>
                  </a:lnTo>
                  <a:lnTo>
                    <a:pt x="1905000" y="1607344"/>
                  </a:lnTo>
                  <a:lnTo>
                    <a:pt x="1893094" y="1628775"/>
                  </a:lnTo>
                  <a:lnTo>
                    <a:pt x="1862137" y="1657350"/>
                  </a:lnTo>
                  <a:lnTo>
                    <a:pt x="1826419" y="1683544"/>
                  </a:lnTo>
                  <a:lnTo>
                    <a:pt x="1743075" y="1724025"/>
                  </a:lnTo>
                  <a:lnTo>
                    <a:pt x="1662112" y="1747838"/>
                  </a:lnTo>
                  <a:lnTo>
                    <a:pt x="1626394" y="1757363"/>
                  </a:lnTo>
                  <a:lnTo>
                    <a:pt x="1562100" y="1764507"/>
                  </a:lnTo>
                  <a:lnTo>
                    <a:pt x="1428750" y="1774032"/>
                  </a:lnTo>
                  <a:lnTo>
                    <a:pt x="1309687" y="1776413"/>
                  </a:lnTo>
                  <a:lnTo>
                    <a:pt x="1107281" y="1778794"/>
                  </a:lnTo>
                  <a:lnTo>
                    <a:pt x="971550" y="1776413"/>
                  </a:lnTo>
                  <a:lnTo>
                    <a:pt x="859631" y="1771650"/>
                  </a:lnTo>
                  <a:lnTo>
                    <a:pt x="735806" y="1762125"/>
                  </a:lnTo>
                  <a:lnTo>
                    <a:pt x="635794" y="1750219"/>
                  </a:lnTo>
                  <a:lnTo>
                    <a:pt x="535781" y="1731169"/>
                  </a:lnTo>
                  <a:lnTo>
                    <a:pt x="454819" y="1707357"/>
                  </a:lnTo>
                  <a:lnTo>
                    <a:pt x="392906" y="1681163"/>
                  </a:lnTo>
                  <a:lnTo>
                    <a:pt x="354806" y="1659732"/>
                  </a:lnTo>
                  <a:lnTo>
                    <a:pt x="304800" y="1616869"/>
                  </a:lnTo>
                  <a:lnTo>
                    <a:pt x="278606" y="1588294"/>
                  </a:lnTo>
                  <a:lnTo>
                    <a:pt x="257175" y="1557338"/>
                  </a:lnTo>
                  <a:lnTo>
                    <a:pt x="233362" y="1502569"/>
                  </a:lnTo>
                  <a:lnTo>
                    <a:pt x="221456" y="1457325"/>
                  </a:lnTo>
                  <a:lnTo>
                    <a:pt x="211931" y="1416844"/>
                  </a:lnTo>
                  <a:lnTo>
                    <a:pt x="204787" y="1366838"/>
                  </a:lnTo>
                  <a:cubicBezTo>
                    <a:pt x="203993" y="1348582"/>
                    <a:pt x="203200" y="1330325"/>
                    <a:pt x="202406" y="1312069"/>
                  </a:cubicBezTo>
                  <a:cubicBezTo>
                    <a:pt x="203200" y="1273969"/>
                    <a:pt x="203993" y="1235869"/>
                    <a:pt x="204787" y="1197769"/>
                  </a:cubicBezTo>
                  <a:lnTo>
                    <a:pt x="214312" y="978694"/>
                  </a:lnTo>
                  <a:lnTo>
                    <a:pt x="226219" y="738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9">
              <a:extLst>
                <a:ext uri="{FF2B5EF4-FFF2-40B4-BE49-F238E27FC236}">
                  <a16:creationId xmlns:a16="http://schemas.microsoft.com/office/drawing/2014/main" id="{7E87D14B-D137-49C4-AF78-C74025205313}"/>
                </a:ext>
              </a:extLst>
            </p:cNvPr>
            <p:cNvSpPr/>
            <p:nvPr/>
          </p:nvSpPr>
          <p:spPr>
            <a:xfrm>
              <a:off x="6815138" y="4875213"/>
              <a:ext cx="660400" cy="889000"/>
            </a:xfrm>
            <a:custGeom>
              <a:avLst/>
              <a:gdLst>
                <a:gd name="connsiteX0" fmla="*/ 435768 w 659606"/>
                <a:gd name="connsiteY0" fmla="*/ 250031 h 890587"/>
                <a:gd name="connsiteX1" fmla="*/ 440531 w 659606"/>
                <a:gd name="connsiteY1" fmla="*/ 350044 h 890587"/>
                <a:gd name="connsiteX2" fmla="*/ 450056 w 659606"/>
                <a:gd name="connsiteY2" fmla="*/ 454819 h 890587"/>
                <a:gd name="connsiteX3" fmla="*/ 461962 w 659606"/>
                <a:gd name="connsiteY3" fmla="*/ 561975 h 890587"/>
                <a:gd name="connsiteX4" fmla="*/ 473868 w 659606"/>
                <a:gd name="connsiteY4" fmla="*/ 647700 h 890587"/>
                <a:gd name="connsiteX5" fmla="*/ 481012 w 659606"/>
                <a:gd name="connsiteY5" fmla="*/ 676275 h 890587"/>
                <a:gd name="connsiteX6" fmla="*/ 497681 w 659606"/>
                <a:gd name="connsiteY6" fmla="*/ 714375 h 890587"/>
                <a:gd name="connsiteX7" fmla="*/ 526256 w 659606"/>
                <a:gd name="connsiteY7" fmla="*/ 757237 h 890587"/>
                <a:gd name="connsiteX8" fmla="*/ 557212 w 659606"/>
                <a:gd name="connsiteY8" fmla="*/ 785812 h 890587"/>
                <a:gd name="connsiteX9" fmla="*/ 588168 w 659606"/>
                <a:gd name="connsiteY9" fmla="*/ 807244 h 890587"/>
                <a:gd name="connsiteX10" fmla="*/ 611981 w 659606"/>
                <a:gd name="connsiteY10" fmla="*/ 821531 h 890587"/>
                <a:gd name="connsiteX11" fmla="*/ 642937 w 659606"/>
                <a:gd name="connsiteY11" fmla="*/ 840581 h 890587"/>
                <a:gd name="connsiteX12" fmla="*/ 657225 w 659606"/>
                <a:gd name="connsiteY12" fmla="*/ 866775 h 890587"/>
                <a:gd name="connsiteX13" fmla="*/ 659606 w 659606"/>
                <a:gd name="connsiteY13" fmla="*/ 890587 h 890587"/>
                <a:gd name="connsiteX14" fmla="*/ 0 w 659606"/>
                <a:gd name="connsiteY14" fmla="*/ 831056 h 890587"/>
                <a:gd name="connsiteX15" fmla="*/ 69056 w 659606"/>
                <a:gd name="connsiteY15" fmla="*/ 814387 h 890587"/>
                <a:gd name="connsiteX16" fmla="*/ 104775 w 659606"/>
                <a:gd name="connsiteY16" fmla="*/ 802481 h 890587"/>
                <a:gd name="connsiteX17" fmla="*/ 142875 w 659606"/>
                <a:gd name="connsiteY17" fmla="*/ 785812 h 890587"/>
                <a:gd name="connsiteX18" fmla="*/ 185737 w 659606"/>
                <a:gd name="connsiteY18" fmla="*/ 762000 h 890587"/>
                <a:gd name="connsiteX19" fmla="*/ 207168 w 659606"/>
                <a:gd name="connsiteY19" fmla="*/ 742950 h 890587"/>
                <a:gd name="connsiteX20" fmla="*/ 233362 w 659606"/>
                <a:gd name="connsiteY20" fmla="*/ 714375 h 890587"/>
                <a:gd name="connsiteX21" fmla="*/ 252412 w 659606"/>
                <a:gd name="connsiteY21" fmla="*/ 681037 h 890587"/>
                <a:gd name="connsiteX22" fmla="*/ 273843 w 659606"/>
                <a:gd name="connsiteY22" fmla="*/ 633412 h 890587"/>
                <a:gd name="connsiteX23" fmla="*/ 292893 w 659606"/>
                <a:gd name="connsiteY23" fmla="*/ 566737 h 890587"/>
                <a:gd name="connsiteX24" fmla="*/ 307181 w 659606"/>
                <a:gd name="connsiteY24" fmla="*/ 497681 h 890587"/>
                <a:gd name="connsiteX25" fmla="*/ 319087 w 659606"/>
                <a:gd name="connsiteY25" fmla="*/ 421481 h 890587"/>
                <a:gd name="connsiteX26" fmla="*/ 330993 w 659606"/>
                <a:gd name="connsiteY26" fmla="*/ 323850 h 890587"/>
                <a:gd name="connsiteX27" fmla="*/ 338137 w 659606"/>
                <a:gd name="connsiteY27" fmla="*/ 209550 h 890587"/>
                <a:gd name="connsiteX28" fmla="*/ 340518 w 659606"/>
                <a:gd name="connsiteY28" fmla="*/ 47625 h 890587"/>
                <a:gd name="connsiteX29" fmla="*/ 340518 w 659606"/>
                <a:gd name="connsiteY29" fmla="*/ 33337 h 890587"/>
                <a:gd name="connsiteX30" fmla="*/ 345281 w 659606"/>
                <a:gd name="connsiteY30" fmla="*/ 19050 h 890587"/>
                <a:gd name="connsiteX31" fmla="*/ 361950 w 659606"/>
                <a:gd name="connsiteY31" fmla="*/ 4762 h 890587"/>
                <a:gd name="connsiteX32" fmla="*/ 381000 w 659606"/>
                <a:gd name="connsiteY32" fmla="*/ 0 h 890587"/>
                <a:gd name="connsiteX33" fmla="*/ 395287 w 659606"/>
                <a:gd name="connsiteY33" fmla="*/ 4762 h 890587"/>
                <a:gd name="connsiteX34" fmla="*/ 411956 w 659606"/>
                <a:gd name="connsiteY34" fmla="*/ 16669 h 890587"/>
                <a:gd name="connsiteX35" fmla="*/ 426243 w 659606"/>
                <a:gd name="connsiteY35" fmla="*/ 40481 h 890587"/>
                <a:gd name="connsiteX36" fmla="*/ 428625 w 659606"/>
                <a:gd name="connsiteY36" fmla="*/ 59531 h 890587"/>
                <a:gd name="connsiteX37" fmla="*/ 435768 w 659606"/>
                <a:gd name="connsiteY37" fmla="*/ 250031 h 89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9606" h="890587">
                  <a:moveTo>
                    <a:pt x="435768" y="250031"/>
                  </a:moveTo>
                  <a:lnTo>
                    <a:pt x="440531" y="350044"/>
                  </a:lnTo>
                  <a:lnTo>
                    <a:pt x="450056" y="454819"/>
                  </a:lnTo>
                  <a:lnTo>
                    <a:pt x="461962" y="561975"/>
                  </a:lnTo>
                  <a:lnTo>
                    <a:pt x="473868" y="647700"/>
                  </a:lnTo>
                  <a:lnTo>
                    <a:pt x="481012" y="676275"/>
                  </a:lnTo>
                  <a:lnTo>
                    <a:pt x="497681" y="714375"/>
                  </a:lnTo>
                  <a:lnTo>
                    <a:pt x="526256" y="757237"/>
                  </a:lnTo>
                  <a:lnTo>
                    <a:pt x="557212" y="785812"/>
                  </a:lnTo>
                  <a:lnTo>
                    <a:pt x="588168" y="807244"/>
                  </a:lnTo>
                  <a:lnTo>
                    <a:pt x="611981" y="821531"/>
                  </a:lnTo>
                  <a:lnTo>
                    <a:pt x="642937" y="840581"/>
                  </a:lnTo>
                  <a:lnTo>
                    <a:pt x="657225" y="866775"/>
                  </a:lnTo>
                  <a:lnTo>
                    <a:pt x="659606" y="890587"/>
                  </a:lnTo>
                  <a:lnTo>
                    <a:pt x="0" y="831056"/>
                  </a:lnTo>
                  <a:lnTo>
                    <a:pt x="69056" y="814387"/>
                  </a:lnTo>
                  <a:lnTo>
                    <a:pt x="104775" y="802481"/>
                  </a:lnTo>
                  <a:lnTo>
                    <a:pt x="142875" y="785812"/>
                  </a:lnTo>
                  <a:lnTo>
                    <a:pt x="185737" y="762000"/>
                  </a:lnTo>
                  <a:lnTo>
                    <a:pt x="207168" y="742950"/>
                  </a:lnTo>
                  <a:lnTo>
                    <a:pt x="233362" y="714375"/>
                  </a:lnTo>
                  <a:lnTo>
                    <a:pt x="252412" y="681037"/>
                  </a:lnTo>
                  <a:lnTo>
                    <a:pt x="273843" y="633412"/>
                  </a:lnTo>
                  <a:lnTo>
                    <a:pt x="292893" y="566737"/>
                  </a:lnTo>
                  <a:lnTo>
                    <a:pt x="307181" y="497681"/>
                  </a:lnTo>
                  <a:lnTo>
                    <a:pt x="319087" y="421481"/>
                  </a:lnTo>
                  <a:lnTo>
                    <a:pt x="330993" y="323850"/>
                  </a:lnTo>
                  <a:lnTo>
                    <a:pt x="338137" y="209550"/>
                  </a:lnTo>
                  <a:cubicBezTo>
                    <a:pt x="338931" y="155575"/>
                    <a:pt x="339724" y="101600"/>
                    <a:pt x="340518" y="47625"/>
                  </a:cubicBezTo>
                  <a:lnTo>
                    <a:pt x="340518" y="33337"/>
                  </a:lnTo>
                  <a:lnTo>
                    <a:pt x="345281" y="19050"/>
                  </a:lnTo>
                  <a:lnTo>
                    <a:pt x="361950" y="4762"/>
                  </a:lnTo>
                  <a:lnTo>
                    <a:pt x="381000" y="0"/>
                  </a:lnTo>
                  <a:lnTo>
                    <a:pt x="395287" y="4762"/>
                  </a:lnTo>
                  <a:lnTo>
                    <a:pt x="411956" y="16669"/>
                  </a:lnTo>
                  <a:lnTo>
                    <a:pt x="426243" y="40481"/>
                  </a:lnTo>
                  <a:lnTo>
                    <a:pt x="428625" y="59531"/>
                  </a:lnTo>
                  <a:cubicBezTo>
                    <a:pt x="429419" y="113506"/>
                    <a:pt x="430212" y="167481"/>
                    <a:pt x="435768" y="2500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1982" y="2979411"/>
            <a:ext cx="6114439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イースター島にはなぜ森林がないのか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あたらしい漢字：敬 刻 恩 推 存 供 敵 系 誤 劇 創</a:t>
            </a:r>
          </a:p>
        </p:txBody>
      </p:sp>
    </p:spTree>
    <p:extLst>
      <p:ext uri="{BB962C8B-B14F-4D97-AF65-F5344CB8AC3E}">
        <p14:creationId xmlns:p14="http://schemas.microsoft.com/office/powerpoint/2010/main" val="281810201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9165B25-333B-4C61-997C-EFEEC244C46D}"/>
              </a:ext>
            </a:extLst>
          </p:cNvPr>
          <p:cNvSpPr/>
          <p:nvPr/>
        </p:nvSpPr>
        <p:spPr>
          <a:xfrm>
            <a:off x="2719388" y="2200275"/>
            <a:ext cx="2657475" cy="539750"/>
          </a:xfrm>
          <a:custGeom>
            <a:avLst/>
            <a:gdLst>
              <a:gd name="connsiteX0" fmla="*/ 1349596 w 2657628"/>
              <a:gd name="connsiteY0" fmla="*/ 381407 h 540327"/>
              <a:gd name="connsiteX1" fmla="*/ 1083099 w 2657628"/>
              <a:gd name="connsiteY1" fmla="*/ 432751 h 540327"/>
              <a:gd name="connsiteX2" fmla="*/ 911955 w 2657628"/>
              <a:gd name="connsiteY2" fmla="*/ 447420 h 540327"/>
              <a:gd name="connsiteX3" fmla="*/ 728586 w 2657628"/>
              <a:gd name="connsiteY3" fmla="*/ 479204 h 540327"/>
              <a:gd name="connsiteX4" fmla="*/ 569666 w 2657628"/>
              <a:gd name="connsiteY4" fmla="*/ 508543 h 540327"/>
              <a:gd name="connsiteX5" fmla="*/ 430306 w 2657628"/>
              <a:gd name="connsiteY5" fmla="*/ 537882 h 540327"/>
              <a:gd name="connsiteX6" fmla="*/ 393632 w 2657628"/>
              <a:gd name="connsiteY6" fmla="*/ 540327 h 540327"/>
              <a:gd name="connsiteX7" fmla="*/ 349623 w 2657628"/>
              <a:gd name="connsiteY7" fmla="*/ 535437 h 540327"/>
              <a:gd name="connsiteX8" fmla="*/ 305615 w 2657628"/>
              <a:gd name="connsiteY8" fmla="*/ 525658 h 540327"/>
              <a:gd name="connsiteX9" fmla="*/ 264051 w 2657628"/>
              <a:gd name="connsiteY9" fmla="*/ 508543 h 540327"/>
              <a:gd name="connsiteX10" fmla="*/ 232267 w 2657628"/>
              <a:gd name="connsiteY10" fmla="*/ 496319 h 540327"/>
              <a:gd name="connsiteX11" fmla="*/ 200483 w 2657628"/>
              <a:gd name="connsiteY11" fmla="*/ 476759 h 540327"/>
              <a:gd name="connsiteX12" fmla="*/ 168699 w 2657628"/>
              <a:gd name="connsiteY12" fmla="*/ 452310 h 540327"/>
              <a:gd name="connsiteX13" fmla="*/ 136915 w 2657628"/>
              <a:gd name="connsiteY13" fmla="*/ 425416 h 540327"/>
              <a:gd name="connsiteX14" fmla="*/ 107576 w 2657628"/>
              <a:gd name="connsiteY14" fmla="*/ 396077 h 540327"/>
              <a:gd name="connsiteX15" fmla="*/ 75792 w 2657628"/>
              <a:gd name="connsiteY15" fmla="*/ 356958 h 540327"/>
              <a:gd name="connsiteX16" fmla="*/ 41563 w 2657628"/>
              <a:gd name="connsiteY16" fmla="*/ 310505 h 540327"/>
              <a:gd name="connsiteX17" fmla="*/ 17114 w 2657628"/>
              <a:gd name="connsiteY17" fmla="*/ 278721 h 540327"/>
              <a:gd name="connsiteX18" fmla="*/ 4890 w 2657628"/>
              <a:gd name="connsiteY18" fmla="*/ 256716 h 540327"/>
              <a:gd name="connsiteX19" fmla="*/ 0 w 2657628"/>
              <a:gd name="connsiteY19" fmla="*/ 232267 h 540327"/>
              <a:gd name="connsiteX20" fmla="*/ 2445 w 2657628"/>
              <a:gd name="connsiteY20" fmla="*/ 212708 h 540327"/>
              <a:gd name="connsiteX21" fmla="*/ 9779 w 2657628"/>
              <a:gd name="connsiteY21" fmla="*/ 200483 h 540327"/>
              <a:gd name="connsiteX22" fmla="*/ 22004 w 2657628"/>
              <a:gd name="connsiteY22" fmla="*/ 195593 h 540327"/>
              <a:gd name="connsiteX23" fmla="*/ 46453 w 2657628"/>
              <a:gd name="connsiteY23" fmla="*/ 200483 h 540327"/>
              <a:gd name="connsiteX24" fmla="*/ 80682 w 2657628"/>
              <a:gd name="connsiteY24" fmla="*/ 220043 h 540327"/>
              <a:gd name="connsiteX25" fmla="*/ 122246 w 2657628"/>
              <a:gd name="connsiteY25" fmla="*/ 249382 h 540327"/>
              <a:gd name="connsiteX26" fmla="*/ 154030 w 2657628"/>
              <a:gd name="connsiteY26" fmla="*/ 268941 h 540327"/>
              <a:gd name="connsiteX27" fmla="*/ 183369 w 2657628"/>
              <a:gd name="connsiteY27" fmla="*/ 286055 h 540327"/>
              <a:gd name="connsiteX28" fmla="*/ 210263 w 2657628"/>
              <a:gd name="connsiteY28" fmla="*/ 298280 h 540327"/>
              <a:gd name="connsiteX29" fmla="*/ 266496 w 2657628"/>
              <a:gd name="connsiteY29" fmla="*/ 317839 h 540327"/>
              <a:gd name="connsiteX30" fmla="*/ 310505 w 2657628"/>
              <a:gd name="connsiteY30" fmla="*/ 330064 h 540327"/>
              <a:gd name="connsiteX31" fmla="*/ 349623 w 2657628"/>
              <a:gd name="connsiteY31" fmla="*/ 334954 h 540327"/>
              <a:gd name="connsiteX32" fmla="*/ 381407 w 2657628"/>
              <a:gd name="connsiteY32" fmla="*/ 339844 h 540327"/>
              <a:gd name="connsiteX33" fmla="*/ 486539 w 2657628"/>
              <a:gd name="connsiteY33" fmla="*/ 327619 h 540327"/>
              <a:gd name="connsiteX34" fmla="*/ 657683 w 2657628"/>
              <a:gd name="connsiteY34" fmla="*/ 308060 h 540327"/>
              <a:gd name="connsiteX35" fmla="*/ 828828 w 2657628"/>
              <a:gd name="connsiteY35" fmla="*/ 276276 h 540327"/>
              <a:gd name="connsiteX36" fmla="*/ 885061 w 2657628"/>
              <a:gd name="connsiteY36" fmla="*/ 266496 h 540327"/>
              <a:gd name="connsiteX37" fmla="*/ 1053760 w 2657628"/>
              <a:gd name="connsiteY37" fmla="*/ 249382 h 540327"/>
              <a:gd name="connsiteX38" fmla="*/ 1364265 w 2657628"/>
              <a:gd name="connsiteY38" fmla="*/ 198038 h 540327"/>
              <a:gd name="connsiteX39" fmla="*/ 1591643 w 2657628"/>
              <a:gd name="connsiteY39" fmla="*/ 158920 h 540327"/>
              <a:gd name="connsiteX40" fmla="*/ 1762787 w 2657628"/>
              <a:gd name="connsiteY40" fmla="*/ 132025 h 540327"/>
              <a:gd name="connsiteX41" fmla="*/ 1973050 w 2657628"/>
              <a:gd name="connsiteY41" fmla="*/ 97797 h 540327"/>
              <a:gd name="connsiteX42" fmla="*/ 2058622 w 2657628"/>
              <a:gd name="connsiteY42" fmla="*/ 80682 h 540327"/>
              <a:gd name="connsiteX43" fmla="*/ 2134415 w 2657628"/>
              <a:gd name="connsiteY43" fmla="*/ 56233 h 540327"/>
              <a:gd name="connsiteX44" fmla="*/ 2178423 w 2657628"/>
              <a:gd name="connsiteY44" fmla="*/ 36674 h 540327"/>
              <a:gd name="connsiteX45" fmla="*/ 2212652 w 2657628"/>
              <a:gd name="connsiteY45" fmla="*/ 12224 h 540327"/>
              <a:gd name="connsiteX46" fmla="*/ 2227322 w 2657628"/>
              <a:gd name="connsiteY46" fmla="*/ 0 h 540327"/>
              <a:gd name="connsiteX47" fmla="*/ 2303114 w 2657628"/>
              <a:gd name="connsiteY47" fmla="*/ 7335 h 540327"/>
              <a:gd name="connsiteX48" fmla="*/ 2366682 w 2657628"/>
              <a:gd name="connsiteY48" fmla="*/ 19559 h 540327"/>
              <a:gd name="connsiteX49" fmla="*/ 2425360 w 2657628"/>
              <a:gd name="connsiteY49" fmla="*/ 34229 h 540327"/>
              <a:gd name="connsiteX50" fmla="*/ 2481593 w 2657628"/>
              <a:gd name="connsiteY50" fmla="*/ 51343 h 540327"/>
              <a:gd name="connsiteX51" fmla="*/ 2515822 w 2657628"/>
              <a:gd name="connsiteY51" fmla="*/ 66013 h 540327"/>
              <a:gd name="connsiteX52" fmla="*/ 2540271 w 2657628"/>
              <a:gd name="connsiteY52" fmla="*/ 83127 h 540327"/>
              <a:gd name="connsiteX53" fmla="*/ 2572055 w 2657628"/>
              <a:gd name="connsiteY53" fmla="*/ 107576 h 540327"/>
              <a:gd name="connsiteX54" fmla="*/ 2611174 w 2657628"/>
              <a:gd name="connsiteY54" fmla="*/ 139360 h 540327"/>
              <a:gd name="connsiteX55" fmla="*/ 2635623 w 2657628"/>
              <a:gd name="connsiteY55" fmla="*/ 166254 h 540327"/>
              <a:gd name="connsiteX56" fmla="*/ 2652738 w 2657628"/>
              <a:gd name="connsiteY56" fmla="*/ 193148 h 540327"/>
              <a:gd name="connsiteX57" fmla="*/ 2657628 w 2657628"/>
              <a:gd name="connsiteY57" fmla="*/ 212708 h 540327"/>
              <a:gd name="connsiteX58" fmla="*/ 2650293 w 2657628"/>
              <a:gd name="connsiteY58" fmla="*/ 237157 h 540327"/>
              <a:gd name="connsiteX59" fmla="*/ 2628289 w 2657628"/>
              <a:gd name="connsiteY59" fmla="*/ 256716 h 540327"/>
              <a:gd name="connsiteX60" fmla="*/ 2572055 w 2657628"/>
              <a:gd name="connsiteY60" fmla="*/ 268941 h 540327"/>
              <a:gd name="connsiteX61" fmla="*/ 2457144 w 2657628"/>
              <a:gd name="connsiteY61" fmla="*/ 268941 h 540327"/>
              <a:gd name="connsiteX62" fmla="*/ 2239546 w 2657628"/>
              <a:gd name="connsiteY62" fmla="*/ 276276 h 540327"/>
              <a:gd name="connsiteX63" fmla="*/ 2017059 w 2657628"/>
              <a:gd name="connsiteY63" fmla="*/ 286055 h 540327"/>
              <a:gd name="connsiteX64" fmla="*/ 1909482 w 2657628"/>
              <a:gd name="connsiteY64" fmla="*/ 290945 h 540327"/>
              <a:gd name="connsiteX65" fmla="*/ 1738338 w 2657628"/>
              <a:gd name="connsiteY65" fmla="*/ 312950 h 540327"/>
              <a:gd name="connsiteX66" fmla="*/ 1349596 w 2657628"/>
              <a:gd name="connsiteY66" fmla="*/ 381407 h 54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7628" h="540327">
                <a:moveTo>
                  <a:pt x="1349596" y="381407"/>
                </a:moveTo>
                <a:lnTo>
                  <a:pt x="1083099" y="432751"/>
                </a:lnTo>
                <a:lnTo>
                  <a:pt x="911955" y="447420"/>
                </a:lnTo>
                <a:lnTo>
                  <a:pt x="728586" y="479204"/>
                </a:lnTo>
                <a:lnTo>
                  <a:pt x="569666" y="508543"/>
                </a:lnTo>
                <a:lnTo>
                  <a:pt x="430306" y="537882"/>
                </a:lnTo>
                <a:lnTo>
                  <a:pt x="393632" y="540327"/>
                </a:lnTo>
                <a:lnTo>
                  <a:pt x="349623" y="535437"/>
                </a:lnTo>
                <a:lnTo>
                  <a:pt x="305615" y="525658"/>
                </a:lnTo>
                <a:lnTo>
                  <a:pt x="264051" y="508543"/>
                </a:lnTo>
                <a:lnTo>
                  <a:pt x="232267" y="496319"/>
                </a:lnTo>
                <a:lnTo>
                  <a:pt x="200483" y="476759"/>
                </a:lnTo>
                <a:lnTo>
                  <a:pt x="168699" y="452310"/>
                </a:lnTo>
                <a:lnTo>
                  <a:pt x="136915" y="425416"/>
                </a:lnTo>
                <a:lnTo>
                  <a:pt x="107576" y="396077"/>
                </a:lnTo>
                <a:lnTo>
                  <a:pt x="75792" y="356958"/>
                </a:lnTo>
                <a:lnTo>
                  <a:pt x="41563" y="310505"/>
                </a:lnTo>
                <a:lnTo>
                  <a:pt x="17114" y="278721"/>
                </a:lnTo>
                <a:lnTo>
                  <a:pt x="4890" y="256716"/>
                </a:lnTo>
                <a:lnTo>
                  <a:pt x="0" y="232267"/>
                </a:lnTo>
                <a:lnTo>
                  <a:pt x="2445" y="212708"/>
                </a:lnTo>
                <a:lnTo>
                  <a:pt x="9779" y="200483"/>
                </a:lnTo>
                <a:lnTo>
                  <a:pt x="22004" y="195593"/>
                </a:lnTo>
                <a:lnTo>
                  <a:pt x="46453" y="200483"/>
                </a:lnTo>
                <a:lnTo>
                  <a:pt x="80682" y="220043"/>
                </a:lnTo>
                <a:lnTo>
                  <a:pt x="122246" y="249382"/>
                </a:lnTo>
                <a:lnTo>
                  <a:pt x="154030" y="268941"/>
                </a:lnTo>
                <a:lnTo>
                  <a:pt x="183369" y="286055"/>
                </a:lnTo>
                <a:lnTo>
                  <a:pt x="210263" y="298280"/>
                </a:lnTo>
                <a:lnTo>
                  <a:pt x="266496" y="317839"/>
                </a:lnTo>
                <a:lnTo>
                  <a:pt x="310505" y="330064"/>
                </a:lnTo>
                <a:lnTo>
                  <a:pt x="349623" y="334954"/>
                </a:lnTo>
                <a:lnTo>
                  <a:pt x="381407" y="339844"/>
                </a:lnTo>
                <a:lnTo>
                  <a:pt x="486539" y="327619"/>
                </a:lnTo>
                <a:lnTo>
                  <a:pt x="657683" y="308060"/>
                </a:lnTo>
                <a:lnTo>
                  <a:pt x="828828" y="276276"/>
                </a:lnTo>
                <a:lnTo>
                  <a:pt x="885061" y="266496"/>
                </a:lnTo>
                <a:lnTo>
                  <a:pt x="1053760" y="249382"/>
                </a:lnTo>
                <a:lnTo>
                  <a:pt x="1364265" y="198038"/>
                </a:lnTo>
                <a:lnTo>
                  <a:pt x="1591643" y="158920"/>
                </a:lnTo>
                <a:lnTo>
                  <a:pt x="1762787" y="132025"/>
                </a:lnTo>
                <a:lnTo>
                  <a:pt x="1973050" y="97797"/>
                </a:lnTo>
                <a:lnTo>
                  <a:pt x="2058622" y="80682"/>
                </a:lnTo>
                <a:lnTo>
                  <a:pt x="2134415" y="56233"/>
                </a:lnTo>
                <a:lnTo>
                  <a:pt x="2178423" y="36674"/>
                </a:lnTo>
                <a:lnTo>
                  <a:pt x="2212652" y="12224"/>
                </a:lnTo>
                <a:lnTo>
                  <a:pt x="2227322" y="0"/>
                </a:lnTo>
                <a:lnTo>
                  <a:pt x="2303114" y="7335"/>
                </a:lnTo>
                <a:lnTo>
                  <a:pt x="2366682" y="19559"/>
                </a:lnTo>
                <a:lnTo>
                  <a:pt x="2425360" y="34229"/>
                </a:lnTo>
                <a:lnTo>
                  <a:pt x="2481593" y="51343"/>
                </a:lnTo>
                <a:lnTo>
                  <a:pt x="2515822" y="66013"/>
                </a:lnTo>
                <a:lnTo>
                  <a:pt x="2540271" y="83127"/>
                </a:lnTo>
                <a:lnTo>
                  <a:pt x="2572055" y="107576"/>
                </a:lnTo>
                <a:lnTo>
                  <a:pt x="2611174" y="139360"/>
                </a:lnTo>
                <a:lnTo>
                  <a:pt x="2635623" y="166254"/>
                </a:lnTo>
                <a:lnTo>
                  <a:pt x="2652738" y="193148"/>
                </a:lnTo>
                <a:lnTo>
                  <a:pt x="2657628" y="212708"/>
                </a:lnTo>
                <a:lnTo>
                  <a:pt x="2650293" y="237157"/>
                </a:lnTo>
                <a:lnTo>
                  <a:pt x="2628289" y="256716"/>
                </a:lnTo>
                <a:lnTo>
                  <a:pt x="2572055" y="268941"/>
                </a:lnTo>
                <a:lnTo>
                  <a:pt x="2457144" y="268941"/>
                </a:lnTo>
                <a:lnTo>
                  <a:pt x="2239546" y="276276"/>
                </a:lnTo>
                <a:lnTo>
                  <a:pt x="2017059" y="286055"/>
                </a:lnTo>
                <a:lnTo>
                  <a:pt x="1909482" y="290945"/>
                </a:lnTo>
                <a:lnTo>
                  <a:pt x="1738338" y="312950"/>
                </a:lnTo>
                <a:lnTo>
                  <a:pt x="1349596" y="381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6C85CAA-DD13-402F-A84B-1256F2D4E6A1}"/>
              </a:ext>
            </a:extLst>
          </p:cNvPr>
          <p:cNvSpPr/>
          <p:nvPr/>
        </p:nvSpPr>
        <p:spPr>
          <a:xfrm>
            <a:off x="2495550" y="3024188"/>
            <a:ext cx="908050" cy="1497012"/>
          </a:xfrm>
          <a:custGeom>
            <a:avLst/>
            <a:gdLst>
              <a:gd name="connsiteX0" fmla="*/ 459645 w 907065"/>
              <a:gd name="connsiteY0" fmla="*/ 1012197 h 1496291"/>
              <a:gd name="connsiteX1" fmla="*/ 259162 w 907065"/>
              <a:gd name="connsiteY1" fmla="*/ 1264023 h 1496291"/>
              <a:gd name="connsiteX2" fmla="*/ 119801 w 907065"/>
              <a:gd name="connsiteY2" fmla="*/ 1418053 h 1496291"/>
              <a:gd name="connsiteX3" fmla="*/ 53788 w 907065"/>
              <a:gd name="connsiteY3" fmla="*/ 1484066 h 1496291"/>
              <a:gd name="connsiteX4" fmla="*/ 29339 w 907065"/>
              <a:gd name="connsiteY4" fmla="*/ 1496291 h 1496291"/>
              <a:gd name="connsiteX5" fmla="*/ 9780 w 907065"/>
              <a:gd name="connsiteY5" fmla="*/ 1493846 h 1496291"/>
              <a:gd name="connsiteX6" fmla="*/ 0 w 907065"/>
              <a:gd name="connsiteY6" fmla="*/ 1484066 h 1496291"/>
              <a:gd name="connsiteX7" fmla="*/ 0 w 907065"/>
              <a:gd name="connsiteY7" fmla="*/ 1466952 h 1496291"/>
              <a:gd name="connsiteX8" fmla="*/ 17115 w 907065"/>
              <a:gd name="connsiteY8" fmla="*/ 1430278 h 1496291"/>
              <a:gd name="connsiteX9" fmla="*/ 63568 w 907065"/>
              <a:gd name="connsiteY9" fmla="*/ 1352040 h 1496291"/>
              <a:gd name="connsiteX10" fmla="*/ 151585 w 907065"/>
              <a:gd name="connsiteY10" fmla="*/ 1207790 h 1496291"/>
              <a:gd name="connsiteX11" fmla="*/ 271386 w 907065"/>
              <a:gd name="connsiteY11" fmla="*/ 1007307 h 1496291"/>
              <a:gd name="connsiteX12" fmla="*/ 354513 w 907065"/>
              <a:gd name="connsiteY12" fmla="*/ 860612 h 1496291"/>
              <a:gd name="connsiteX13" fmla="*/ 425416 w 907065"/>
              <a:gd name="connsiteY13" fmla="*/ 728586 h 1496291"/>
              <a:gd name="connsiteX14" fmla="*/ 493874 w 907065"/>
              <a:gd name="connsiteY14" fmla="*/ 591670 h 1496291"/>
              <a:gd name="connsiteX15" fmla="*/ 542772 w 907065"/>
              <a:gd name="connsiteY15" fmla="*/ 476759 h 1496291"/>
              <a:gd name="connsiteX16" fmla="*/ 581891 w 907065"/>
              <a:gd name="connsiteY16" fmla="*/ 381407 h 1496291"/>
              <a:gd name="connsiteX17" fmla="*/ 606340 w 907065"/>
              <a:gd name="connsiteY17" fmla="*/ 305615 h 1496291"/>
              <a:gd name="connsiteX18" fmla="*/ 616120 w 907065"/>
              <a:gd name="connsiteY18" fmla="*/ 256716 h 1496291"/>
              <a:gd name="connsiteX19" fmla="*/ 618565 w 907065"/>
              <a:gd name="connsiteY19" fmla="*/ 224932 h 1496291"/>
              <a:gd name="connsiteX20" fmla="*/ 613675 w 907065"/>
              <a:gd name="connsiteY20" fmla="*/ 195593 h 1496291"/>
              <a:gd name="connsiteX21" fmla="*/ 603895 w 907065"/>
              <a:gd name="connsiteY21" fmla="*/ 163809 h 1496291"/>
              <a:gd name="connsiteX22" fmla="*/ 579446 w 907065"/>
              <a:gd name="connsiteY22" fmla="*/ 127136 h 1496291"/>
              <a:gd name="connsiteX23" fmla="*/ 550107 w 907065"/>
              <a:gd name="connsiteY23" fmla="*/ 92907 h 1496291"/>
              <a:gd name="connsiteX24" fmla="*/ 520768 w 907065"/>
              <a:gd name="connsiteY24" fmla="*/ 63568 h 1496291"/>
              <a:gd name="connsiteX25" fmla="*/ 506098 w 907065"/>
              <a:gd name="connsiteY25" fmla="*/ 51343 h 1496291"/>
              <a:gd name="connsiteX26" fmla="*/ 496319 w 907065"/>
              <a:gd name="connsiteY26" fmla="*/ 34229 h 1496291"/>
              <a:gd name="connsiteX27" fmla="*/ 496319 w 907065"/>
              <a:gd name="connsiteY27" fmla="*/ 19559 h 1496291"/>
              <a:gd name="connsiteX28" fmla="*/ 510988 w 907065"/>
              <a:gd name="connsiteY28" fmla="*/ 4890 h 1496291"/>
              <a:gd name="connsiteX29" fmla="*/ 528103 w 907065"/>
              <a:gd name="connsiteY29" fmla="*/ 0 h 1496291"/>
              <a:gd name="connsiteX30" fmla="*/ 572111 w 907065"/>
              <a:gd name="connsiteY30" fmla="*/ 12224 h 1496291"/>
              <a:gd name="connsiteX31" fmla="*/ 660128 w 907065"/>
              <a:gd name="connsiteY31" fmla="*/ 41563 h 1496291"/>
              <a:gd name="connsiteX32" fmla="*/ 762815 w 907065"/>
              <a:gd name="connsiteY32" fmla="*/ 80682 h 1496291"/>
              <a:gd name="connsiteX33" fmla="*/ 799489 w 907065"/>
              <a:gd name="connsiteY33" fmla="*/ 100241 h 1496291"/>
              <a:gd name="connsiteX34" fmla="*/ 836163 w 907065"/>
              <a:gd name="connsiteY34" fmla="*/ 124691 h 1496291"/>
              <a:gd name="connsiteX35" fmla="*/ 858167 w 907065"/>
              <a:gd name="connsiteY35" fmla="*/ 149140 h 1496291"/>
              <a:gd name="connsiteX36" fmla="*/ 877726 w 907065"/>
              <a:gd name="connsiteY36" fmla="*/ 178479 h 1496291"/>
              <a:gd name="connsiteX37" fmla="*/ 889951 w 907065"/>
              <a:gd name="connsiteY37" fmla="*/ 212708 h 1496291"/>
              <a:gd name="connsiteX38" fmla="*/ 902176 w 907065"/>
              <a:gd name="connsiteY38" fmla="*/ 264051 h 1496291"/>
              <a:gd name="connsiteX39" fmla="*/ 907065 w 907065"/>
              <a:gd name="connsiteY39" fmla="*/ 312950 h 1496291"/>
              <a:gd name="connsiteX40" fmla="*/ 907065 w 907065"/>
              <a:gd name="connsiteY40" fmla="*/ 383852 h 1496291"/>
              <a:gd name="connsiteX41" fmla="*/ 792154 w 907065"/>
              <a:gd name="connsiteY41" fmla="*/ 513433 h 1496291"/>
              <a:gd name="connsiteX42" fmla="*/ 704137 w 907065"/>
              <a:gd name="connsiteY42" fmla="*/ 655238 h 1496291"/>
              <a:gd name="connsiteX43" fmla="*/ 608785 w 907065"/>
              <a:gd name="connsiteY43" fmla="*/ 799489 h 1496291"/>
              <a:gd name="connsiteX44" fmla="*/ 537882 w 907065"/>
              <a:gd name="connsiteY44" fmla="*/ 907065 h 1496291"/>
              <a:gd name="connsiteX45" fmla="*/ 459645 w 907065"/>
              <a:gd name="connsiteY45" fmla="*/ 1012197 h 149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7065" h="1496291">
                <a:moveTo>
                  <a:pt x="459645" y="1012197"/>
                </a:moveTo>
                <a:lnTo>
                  <a:pt x="259162" y="1264023"/>
                </a:lnTo>
                <a:lnTo>
                  <a:pt x="119801" y="1418053"/>
                </a:lnTo>
                <a:lnTo>
                  <a:pt x="53788" y="1484066"/>
                </a:lnTo>
                <a:lnTo>
                  <a:pt x="29339" y="1496291"/>
                </a:lnTo>
                <a:lnTo>
                  <a:pt x="9780" y="1493846"/>
                </a:lnTo>
                <a:lnTo>
                  <a:pt x="0" y="1484066"/>
                </a:lnTo>
                <a:lnTo>
                  <a:pt x="0" y="1466952"/>
                </a:lnTo>
                <a:lnTo>
                  <a:pt x="17115" y="1430278"/>
                </a:lnTo>
                <a:lnTo>
                  <a:pt x="63568" y="1352040"/>
                </a:lnTo>
                <a:lnTo>
                  <a:pt x="151585" y="1207790"/>
                </a:lnTo>
                <a:lnTo>
                  <a:pt x="271386" y="1007307"/>
                </a:lnTo>
                <a:lnTo>
                  <a:pt x="354513" y="860612"/>
                </a:lnTo>
                <a:lnTo>
                  <a:pt x="425416" y="728586"/>
                </a:lnTo>
                <a:lnTo>
                  <a:pt x="493874" y="591670"/>
                </a:lnTo>
                <a:lnTo>
                  <a:pt x="542772" y="476759"/>
                </a:lnTo>
                <a:lnTo>
                  <a:pt x="581891" y="381407"/>
                </a:lnTo>
                <a:lnTo>
                  <a:pt x="606340" y="305615"/>
                </a:lnTo>
                <a:lnTo>
                  <a:pt x="616120" y="256716"/>
                </a:lnTo>
                <a:lnTo>
                  <a:pt x="618565" y="224932"/>
                </a:lnTo>
                <a:lnTo>
                  <a:pt x="613675" y="195593"/>
                </a:lnTo>
                <a:lnTo>
                  <a:pt x="603895" y="163809"/>
                </a:lnTo>
                <a:lnTo>
                  <a:pt x="579446" y="127136"/>
                </a:lnTo>
                <a:lnTo>
                  <a:pt x="550107" y="92907"/>
                </a:lnTo>
                <a:lnTo>
                  <a:pt x="520768" y="63568"/>
                </a:lnTo>
                <a:lnTo>
                  <a:pt x="506098" y="51343"/>
                </a:lnTo>
                <a:lnTo>
                  <a:pt x="496319" y="34229"/>
                </a:lnTo>
                <a:lnTo>
                  <a:pt x="496319" y="19559"/>
                </a:lnTo>
                <a:lnTo>
                  <a:pt x="510988" y="4890"/>
                </a:lnTo>
                <a:lnTo>
                  <a:pt x="528103" y="0"/>
                </a:lnTo>
                <a:lnTo>
                  <a:pt x="572111" y="12224"/>
                </a:lnTo>
                <a:lnTo>
                  <a:pt x="660128" y="41563"/>
                </a:lnTo>
                <a:lnTo>
                  <a:pt x="762815" y="80682"/>
                </a:lnTo>
                <a:lnTo>
                  <a:pt x="799489" y="100241"/>
                </a:lnTo>
                <a:lnTo>
                  <a:pt x="836163" y="124691"/>
                </a:lnTo>
                <a:lnTo>
                  <a:pt x="858167" y="149140"/>
                </a:lnTo>
                <a:lnTo>
                  <a:pt x="877726" y="178479"/>
                </a:lnTo>
                <a:lnTo>
                  <a:pt x="889951" y="212708"/>
                </a:lnTo>
                <a:lnTo>
                  <a:pt x="902176" y="264051"/>
                </a:lnTo>
                <a:lnTo>
                  <a:pt x="907065" y="312950"/>
                </a:lnTo>
                <a:lnTo>
                  <a:pt x="907065" y="383852"/>
                </a:lnTo>
                <a:lnTo>
                  <a:pt x="792154" y="513433"/>
                </a:lnTo>
                <a:lnTo>
                  <a:pt x="704137" y="655238"/>
                </a:lnTo>
                <a:lnTo>
                  <a:pt x="608785" y="799489"/>
                </a:lnTo>
                <a:lnTo>
                  <a:pt x="537882" y="907065"/>
                </a:lnTo>
                <a:lnTo>
                  <a:pt x="459645" y="101219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69078F-39D2-4902-91C6-BB1633D39199}"/>
              </a:ext>
            </a:extLst>
          </p:cNvPr>
          <p:cNvSpPr/>
          <p:nvPr/>
        </p:nvSpPr>
        <p:spPr>
          <a:xfrm>
            <a:off x="3141663" y="3836988"/>
            <a:ext cx="373062" cy="1182687"/>
          </a:xfrm>
          <a:custGeom>
            <a:avLst/>
            <a:gdLst>
              <a:gd name="connsiteX0" fmla="*/ 152400 w 373856"/>
              <a:gd name="connsiteY0" fmla="*/ 561975 h 1183481"/>
              <a:gd name="connsiteX1" fmla="*/ 145256 w 373856"/>
              <a:gd name="connsiteY1" fmla="*/ 395287 h 1183481"/>
              <a:gd name="connsiteX2" fmla="*/ 138112 w 373856"/>
              <a:gd name="connsiteY2" fmla="*/ 309562 h 1183481"/>
              <a:gd name="connsiteX3" fmla="*/ 126206 w 373856"/>
              <a:gd name="connsiteY3" fmla="*/ 233362 h 1183481"/>
              <a:gd name="connsiteX4" fmla="*/ 64294 w 373856"/>
              <a:gd name="connsiteY4" fmla="*/ 128587 h 1183481"/>
              <a:gd name="connsiteX5" fmla="*/ 21431 w 373856"/>
              <a:gd name="connsiteY5" fmla="*/ 73819 h 1183481"/>
              <a:gd name="connsiteX6" fmla="*/ 4762 w 373856"/>
              <a:gd name="connsiteY6" fmla="*/ 42862 h 1183481"/>
              <a:gd name="connsiteX7" fmla="*/ 0 w 373856"/>
              <a:gd name="connsiteY7" fmla="*/ 23812 h 1183481"/>
              <a:gd name="connsiteX8" fmla="*/ 0 w 373856"/>
              <a:gd name="connsiteY8" fmla="*/ 14287 h 1183481"/>
              <a:gd name="connsiteX9" fmla="*/ 7144 w 373856"/>
              <a:gd name="connsiteY9" fmla="*/ 2381 h 1183481"/>
              <a:gd name="connsiteX10" fmla="*/ 26194 w 373856"/>
              <a:gd name="connsiteY10" fmla="*/ 0 h 1183481"/>
              <a:gd name="connsiteX11" fmla="*/ 45244 w 373856"/>
              <a:gd name="connsiteY11" fmla="*/ 7144 h 1183481"/>
              <a:gd name="connsiteX12" fmla="*/ 109537 w 373856"/>
              <a:gd name="connsiteY12" fmla="*/ 42862 h 1183481"/>
              <a:gd name="connsiteX13" fmla="*/ 190500 w 373856"/>
              <a:gd name="connsiteY13" fmla="*/ 95250 h 1183481"/>
              <a:gd name="connsiteX14" fmla="*/ 273844 w 373856"/>
              <a:gd name="connsiteY14" fmla="*/ 150019 h 1183481"/>
              <a:gd name="connsiteX15" fmla="*/ 319087 w 373856"/>
              <a:gd name="connsiteY15" fmla="*/ 176212 h 1183481"/>
              <a:gd name="connsiteX16" fmla="*/ 330994 w 373856"/>
              <a:gd name="connsiteY16" fmla="*/ 283369 h 1183481"/>
              <a:gd name="connsiteX17" fmla="*/ 338137 w 373856"/>
              <a:gd name="connsiteY17" fmla="*/ 488156 h 1183481"/>
              <a:gd name="connsiteX18" fmla="*/ 347662 w 373856"/>
              <a:gd name="connsiteY18" fmla="*/ 657225 h 1183481"/>
              <a:gd name="connsiteX19" fmla="*/ 357187 w 373856"/>
              <a:gd name="connsiteY19" fmla="*/ 850106 h 1183481"/>
              <a:gd name="connsiteX20" fmla="*/ 373856 w 373856"/>
              <a:gd name="connsiteY20" fmla="*/ 928687 h 1183481"/>
              <a:gd name="connsiteX21" fmla="*/ 371475 w 373856"/>
              <a:gd name="connsiteY21" fmla="*/ 997744 h 1183481"/>
              <a:gd name="connsiteX22" fmla="*/ 361950 w 373856"/>
              <a:gd name="connsiteY22" fmla="*/ 1052512 h 1183481"/>
              <a:gd name="connsiteX23" fmla="*/ 338137 w 373856"/>
              <a:gd name="connsiteY23" fmla="*/ 1123950 h 1183481"/>
              <a:gd name="connsiteX24" fmla="*/ 314325 w 373856"/>
              <a:gd name="connsiteY24" fmla="*/ 1164431 h 1183481"/>
              <a:gd name="connsiteX25" fmla="*/ 297656 w 373856"/>
              <a:gd name="connsiteY25" fmla="*/ 1178719 h 1183481"/>
              <a:gd name="connsiteX26" fmla="*/ 280987 w 373856"/>
              <a:gd name="connsiteY26" fmla="*/ 1183481 h 1183481"/>
              <a:gd name="connsiteX27" fmla="*/ 257175 w 373856"/>
              <a:gd name="connsiteY27" fmla="*/ 1178719 h 1183481"/>
              <a:gd name="connsiteX28" fmla="*/ 242887 w 373856"/>
              <a:gd name="connsiteY28" fmla="*/ 1169194 h 1183481"/>
              <a:gd name="connsiteX29" fmla="*/ 223837 w 373856"/>
              <a:gd name="connsiteY29" fmla="*/ 1143000 h 1183481"/>
              <a:gd name="connsiteX30" fmla="*/ 190500 w 373856"/>
              <a:gd name="connsiteY30" fmla="*/ 1078706 h 1183481"/>
              <a:gd name="connsiteX31" fmla="*/ 161925 w 373856"/>
              <a:gd name="connsiteY31" fmla="*/ 1023937 h 1183481"/>
              <a:gd name="connsiteX32" fmla="*/ 147637 w 373856"/>
              <a:gd name="connsiteY32" fmla="*/ 988219 h 1183481"/>
              <a:gd name="connsiteX33" fmla="*/ 135731 w 373856"/>
              <a:gd name="connsiteY33" fmla="*/ 938212 h 1183481"/>
              <a:gd name="connsiteX34" fmla="*/ 128587 w 373856"/>
              <a:gd name="connsiteY34" fmla="*/ 881062 h 1183481"/>
              <a:gd name="connsiteX35" fmla="*/ 138112 w 373856"/>
              <a:gd name="connsiteY35" fmla="*/ 816769 h 1183481"/>
              <a:gd name="connsiteX36" fmla="*/ 147637 w 373856"/>
              <a:gd name="connsiteY36" fmla="*/ 673894 h 1183481"/>
              <a:gd name="connsiteX37" fmla="*/ 152400 w 373856"/>
              <a:gd name="connsiteY37" fmla="*/ 561975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73856" h="1183481">
                <a:moveTo>
                  <a:pt x="152400" y="561975"/>
                </a:moveTo>
                <a:lnTo>
                  <a:pt x="145256" y="395287"/>
                </a:lnTo>
                <a:lnTo>
                  <a:pt x="138112" y="309562"/>
                </a:lnTo>
                <a:lnTo>
                  <a:pt x="126206" y="233362"/>
                </a:lnTo>
                <a:lnTo>
                  <a:pt x="64294" y="128587"/>
                </a:lnTo>
                <a:lnTo>
                  <a:pt x="21431" y="73819"/>
                </a:lnTo>
                <a:lnTo>
                  <a:pt x="4762" y="42862"/>
                </a:lnTo>
                <a:lnTo>
                  <a:pt x="0" y="23812"/>
                </a:lnTo>
                <a:lnTo>
                  <a:pt x="0" y="14287"/>
                </a:lnTo>
                <a:lnTo>
                  <a:pt x="7144" y="2381"/>
                </a:lnTo>
                <a:lnTo>
                  <a:pt x="26194" y="0"/>
                </a:lnTo>
                <a:lnTo>
                  <a:pt x="45244" y="7144"/>
                </a:lnTo>
                <a:lnTo>
                  <a:pt x="109537" y="42862"/>
                </a:lnTo>
                <a:lnTo>
                  <a:pt x="190500" y="95250"/>
                </a:lnTo>
                <a:lnTo>
                  <a:pt x="273844" y="150019"/>
                </a:lnTo>
                <a:lnTo>
                  <a:pt x="319087" y="176212"/>
                </a:lnTo>
                <a:lnTo>
                  <a:pt x="330994" y="283369"/>
                </a:lnTo>
                <a:lnTo>
                  <a:pt x="338137" y="488156"/>
                </a:lnTo>
                <a:lnTo>
                  <a:pt x="347662" y="657225"/>
                </a:lnTo>
                <a:lnTo>
                  <a:pt x="357187" y="850106"/>
                </a:lnTo>
                <a:lnTo>
                  <a:pt x="373856" y="928687"/>
                </a:lnTo>
                <a:cubicBezTo>
                  <a:pt x="373062" y="951706"/>
                  <a:pt x="372269" y="974725"/>
                  <a:pt x="371475" y="997744"/>
                </a:cubicBezTo>
                <a:lnTo>
                  <a:pt x="361950" y="1052512"/>
                </a:lnTo>
                <a:lnTo>
                  <a:pt x="338137" y="1123950"/>
                </a:lnTo>
                <a:lnTo>
                  <a:pt x="314325" y="1164431"/>
                </a:lnTo>
                <a:lnTo>
                  <a:pt x="297656" y="1178719"/>
                </a:lnTo>
                <a:lnTo>
                  <a:pt x="280987" y="1183481"/>
                </a:lnTo>
                <a:lnTo>
                  <a:pt x="257175" y="1178719"/>
                </a:lnTo>
                <a:lnTo>
                  <a:pt x="242887" y="1169194"/>
                </a:lnTo>
                <a:lnTo>
                  <a:pt x="223837" y="1143000"/>
                </a:lnTo>
                <a:lnTo>
                  <a:pt x="190500" y="1078706"/>
                </a:lnTo>
                <a:lnTo>
                  <a:pt x="161925" y="1023937"/>
                </a:lnTo>
                <a:lnTo>
                  <a:pt x="147637" y="988219"/>
                </a:lnTo>
                <a:lnTo>
                  <a:pt x="135731" y="938212"/>
                </a:lnTo>
                <a:lnTo>
                  <a:pt x="128587" y="881062"/>
                </a:lnTo>
                <a:lnTo>
                  <a:pt x="138112" y="816769"/>
                </a:lnTo>
                <a:lnTo>
                  <a:pt x="147637" y="673894"/>
                </a:lnTo>
                <a:lnTo>
                  <a:pt x="152400" y="561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907FB48-4719-4B60-8A6E-4B09410A01C0}"/>
              </a:ext>
            </a:extLst>
          </p:cNvPr>
          <p:cNvSpPr/>
          <p:nvPr/>
        </p:nvSpPr>
        <p:spPr>
          <a:xfrm rot="16200000">
            <a:off x="4667250" y="2187575"/>
            <a:ext cx="1843088" cy="973138"/>
          </a:xfrm>
          <a:custGeom>
            <a:avLst/>
            <a:gdLst>
              <a:gd name="connsiteX0" fmla="*/ 909638 w 1843088"/>
              <a:gd name="connsiteY0" fmla="*/ 659606 h 973931"/>
              <a:gd name="connsiteX1" fmla="*/ 673894 w 1843088"/>
              <a:gd name="connsiteY1" fmla="*/ 535781 h 973931"/>
              <a:gd name="connsiteX2" fmla="*/ 611981 w 1843088"/>
              <a:gd name="connsiteY2" fmla="*/ 502444 h 973931"/>
              <a:gd name="connsiteX3" fmla="*/ 483394 w 1843088"/>
              <a:gd name="connsiteY3" fmla="*/ 411956 h 973931"/>
              <a:gd name="connsiteX4" fmla="*/ 385763 w 1843088"/>
              <a:gd name="connsiteY4" fmla="*/ 335756 h 973931"/>
              <a:gd name="connsiteX5" fmla="*/ 271463 w 1843088"/>
              <a:gd name="connsiteY5" fmla="*/ 252412 h 973931"/>
              <a:gd name="connsiteX6" fmla="*/ 154781 w 1843088"/>
              <a:gd name="connsiteY6" fmla="*/ 161925 h 973931"/>
              <a:gd name="connsiteX7" fmla="*/ 47625 w 1843088"/>
              <a:gd name="connsiteY7" fmla="*/ 85725 h 973931"/>
              <a:gd name="connsiteX8" fmla="*/ 19050 w 1843088"/>
              <a:gd name="connsiteY8" fmla="*/ 61912 h 973931"/>
              <a:gd name="connsiteX9" fmla="*/ 4763 w 1843088"/>
              <a:gd name="connsiteY9" fmla="*/ 45244 h 973931"/>
              <a:gd name="connsiteX10" fmla="*/ 0 w 1843088"/>
              <a:gd name="connsiteY10" fmla="*/ 30956 h 973931"/>
              <a:gd name="connsiteX11" fmla="*/ 0 w 1843088"/>
              <a:gd name="connsiteY11" fmla="*/ 16669 h 973931"/>
              <a:gd name="connsiteX12" fmla="*/ 9525 w 1843088"/>
              <a:gd name="connsiteY12" fmla="*/ 4762 h 973931"/>
              <a:gd name="connsiteX13" fmla="*/ 23813 w 1843088"/>
              <a:gd name="connsiteY13" fmla="*/ 0 h 973931"/>
              <a:gd name="connsiteX14" fmla="*/ 50006 w 1843088"/>
              <a:gd name="connsiteY14" fmla="*/ 4762 h 973931"/>
              <a:gd name="connsiteX15" fmla="*/ 102394 w 1843088"/>
              <a:gd name="connsiteY15" fmla="*/ 35719 h 973931"/>
              <a:gd name="connsiteX16" fmla="*/ 190500 w 1843088"/>
              <a:gd name="connsiteY16" fmla="*/ 88106 h 973931"/>
              <a:gd name="connsiteX17" fmla="*/ 319088 w 1843088"/>
              <a:gd name="connsiteY17" fmla="*/ 154781 h 973931"/>
              <a:gd name="connsiteX18" fmla="*/ 431006 w 1843088"/>
              <a:gd name="connsiteY18" fmla="*/ 209550 h 973931"/>
              <a:gd name="connsiteX19" fmla="*/ 538163 w 1843088"/>
              <a:gd name="connsiteY19" fmla="*/ 261937 h 973931"/>
              <a:gd name="connsiteX20" fmla="*/ 642938 w 1843088"/>
              <a:gd name="connsiteY20" fmla="*/ 307181 h 973931"/>
              <a:gd name="connsiteX21" fmla="*/ 700088 w 1843088"/>
              <a:gd name="connsiteY21" fmla="*/ 330994 h 973931"/>
              <a:gd name="connsiteX22" fmla="*/ 854869 w 1843088"/>
              <a:gd name="connsiteY22" fmla="*/ 395287 h 973931"/>
              <a:gd name="connsiteX23" fmla="*/ 976313 w 1843088"/>
              <a:gd name="connsiteY23" fmla="*/ 442912 h 973931"/>
              <a:gd name="connsiteX24" fmla="*/ 1066800 w 1843088"/>
              <a:gd name="connsiteY24" fmla="*/ 471487 h 973931"/>
              <a:gd name="connsiteX25" fmla="*/ 1219200 w 1843088"/>
              <a:gd name="connsiteY25" fmla="*/ 514350 h 973931"/>
              <a:gd name="connsiteX26" fmla="*/ 1359694 w 1843088"/>
              <a:gd name="connsiteY26" fmla="*/ 552450 h 973931"/>
              <a:gd name="connsiteX27" fmla="*/ 1483519 w 1843088"/>
              <a:gd name="connsiteY27" fmla="*/ 581025 h 973931"/>
              <a:gd name="connsiteX28" fmla="*/ 1578769 w 1843088"/>
              <a:gd name="connsiteY28" fmla="*/ 600075 h 973931"/>
              <a:gd name="connsiteX29" fmla="*/ 1633538 w 1843088"/>
              <a:gd name="connsiteY29" fmla="*/ 604837 h 973931"/>
              <a:gd name="connsiteX30" fmla="*/ 1669256 w 1843088"/>
              <a:gd name="connsiteY30" fmla="*/ 600075 h 973931"/>
              <a:gd name="connsiteX31" fmla="*/ 1697831 w 1843088"/>
              <a:gd name="connsiteY31" fmla="*/ 585787 h 973931"/>
              <a:gd name="connsiteX32" fmla="*/ 1731169 w 1843088"/>
              <a:gd name="connsiteY32" fmla="*/ 561975 h 973931"/>
              <a:gd name="connsiteX33" fmla="*/ 1769269 w 1843088"/>
              <a:gd name="connsiteY33" fmla="*/ 521494 h 973931"/>
              <a:gd name="connsiteX34" fmla="*/ 1783556 w 1843088"/>
              <a:gd name="connsiteY34" fmla="*/ 504825 h 973931"/>
              <a:gd name="connsiteX35" fmla="*/ 1797844 w 1843088"/>
              <a:gd name="connsiteY35" fmla="*/ 492919 h 973931"/>
              <a:gd name="connsiteX36" fmla="*/ 1809750 w 1843088"/>
              <a:gd name="connsiteY36" fmla="*/ 485775 h 973931"/>
              <a:gd name="connsiteX37" fmla="*/ 1824038 w 1843088"/>
              <a:gd name="connsiteY37" fmla="*/ 485775 h 973931"/>
              <a:gd name="connsiteX38" fmla="*/ 1838325 w 1843088"/>
              <a:gd name="connsiteY38" fmla="*/ 490537 h 973931"/>
              <a:gd name="connsiteX39" fmla="*/ 1843088 w 1843088"/>
              <a:gd name="connsiteY39" fmla="*/ 504825 h 973931"/>
              <a:gd name="connsiteX40" fmla="*/ 1838325 w 1843088"/>
              <a:gd name="connsiteY40" fmla="*/ 528637 h 973931"/>
              <a:gd name="connsiteX41" fmla="*/ 1816894 w 1843088"/>
              <a:gd name="connsiteY41" fmla="*/ 597694 h 973931"/>
              <a:gd name="connsiteX42" fmla="*/ 1774031 w 1843088"/>
              <a:gd name="connsiteY42" fmla="*/ 700087 h 973931"/>
              <a:gd name="connsiteX43" fmla="*/ 1731169 w 1843088"/>
              <a:gd name="connsiteY43" fmla="*/ 792956 h 973931"/>
              <a:gd name="connsiteX44" fmla="*/ 1674019 w 1843088"/>
              <a:gd name="connsiteY44" fmla="*/ 888206 h 973931"/>
              <a:gd name="connsiteX45" fmla="*/ 1616869 w 1843088"/>
              <a:gd name="connsiteY45" fmla="*/ 945356 h 973931"/>
              <a:gd name="connsiteX46" fmla="*/ 1590675 w 1843088"/>
              <a:gd name="connsiteY46" fmla="*/ 964406 h 973931"/>
              <a:gd name="connsiteX47" fmla="*/ 1569244 w 1843088"/>
              <a:gd name="connsiteY47" fmla="*/ 973931 h 973931"/>
              <a:gd name="connsiteX48" fmla="*/ 1540669 w 1843088"/>
              <a:gd name="connsiteY48" fmla="*/ 971550 h 973931"/>
              <a:gd name="connsiteX49" fmla="*/ 1514475 w 1843088"/>
              <a:gd name="connsiteY49" fmla="*/ 966787 h 973931"/>
              <a:gd name="connsiteX50" fmla="*/ 1490663 w 1843088"/>
              <a:gd name="connsiteY50" fmla="*/ 950119 h 973931"/>
              <a:gd name="connsiteX51" fmla="*/ 1471613 w 1843088"/>
              <a:gd name="connsiteY51" fmla="*/ 928687 h 973931"/>
              <a:gd name="connsiteX52" fmla="*/ 1447800 w 1843088"/>
              <a:gd name="connsiteY52" fmla="*/ 900112 h 973931"/>
              <a:gd name="connsiteX53" fmla="*/ 1421606 w 1843088"/>
              <a:gd name="connsiteY53" fmla="*/ 873919 h 973931"/>
              <a:gd name="connsiteX54" fmla="*/ 1393031 w 1843088"/>
              <a:gd name="connsiteY54" fmla="*/ 850106 h 973931"/>
              <a:gd name="connsiteX55" fmla="*/ 1340644 w 1843088"/>
              <a:gd name="connsiteY55" fmla="*/ 823912 h 973931"/>
              <a:gd name="connsiteX56" fmla="*/ 1204913 w 1843088"/>
              <a:gd name="connsiteY56" fmla="*/ 781050 h 973931"/>
              <a:gd name="connsiteX57" fmla="*/ 1033463 w 1843088"/>
              <a:gd name="connsiteY57" fmla="*/ 714375 h 973931"/>
              <a:gd name="connsiteX58" fmla="*/ 909638 w 1843088"/>
              <a:gd name="connsiteY58" fmla="*/ 659606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843088" h="973931">
                <a:moveTo>
                  <a:pt x="909638" y="659606"/>
                </a:moveTo>
                <a:lnTo>
                  <a:pt x="673894" y="535781"/>
                </a:lnTo>
                <a:lnTo>
                  <a:pt x="611981" y="502444"/>
                </a:lnTo>
                <a:lnTo>
                  <a:pt x="483394" y="411956"/>
                </a:lnTo>
                <a:lnTo>
                  <a:pt x="385763" y="335756"/>
                </a:lnTo>
                <a:lnTo>
                  <a:pt x="271463" y="252412"/>
                </a:lnTo>
                <a:lnTo>
                  <a:pt x="154781" y="161925"/>
                </a:lnTo>
                <a:lnTo>
                  <a:pt x="47625" y="85725"/>
                </a:lnTo>
                <a:lnTo>
                  <a:pt x="19050" y="61912"/>
                </a:lnTo>
                <a:lnTo>
                  <a:pt x="4763" y="45244"/>
                </a:lnTo>
                <a:lnTo>
                  <a:pt x="0" y="30956"/>
                </a:lnTo>
                <a:lnTo>
                  <a:pt x="0" y="16669"/>
                </a:lnTo>
                <a:lnTo>
                  <a:pt x="9525" y="4762"/>
                </a:lnTo>
                <a:lnTo>
                  <a:pt x="23813" y="0"/>
                </a:lnTo>
                <a:lnTo>
                  <a:pt x="50006" y="4762"/>
                </a:lnTo>
                <a:lnTo>
                  <a:pt x="102394" y="35719"/>
                </a:lnTo>
                <a:lnTo>
                  <a:pt x="190500" y="88106"/>
                </a:lnTo>
                <a:lnTo>
                  <a:pt x="319088" y="154781"/>
                </a:lnTo>
                <a:lnTo>
                  <a:pt x="431006" y="209550"/>
                </a:lnTo>
                <a:lnTo>
                  <a:pt x="538163" y="261937"/>
                </a:lnTo>
                <a:lnTo>
                  <a:pt x="642938" y="307181"/>
                </a:lnTo>
                <a:lnTo>
                  <a:pt x="700088" y="330994"/>
                </a:lnTo>
                <a:lnTo>
                  <a:pt x="854869" y="395287"/>
                </a:lnTo>
                <a:lnTo>
                  <a:pt x="976313" y="442912"/>
                </a:lnTo>
                <a:lnTo>
                  <a:pt x="1066800" y="471487"/>
                </a:lnTo>
                <a:lnTo>
                  <a:pt x="1219200" y="514350"/>
                </a:lnTo>
                <a:lnTo>
                  <a:pt x="1359694" y="552450"/>
                </a:lnTo>
                <a:lnTo>
                  <a:pt x="1483519" y="581025"/>
                </a:lnTo>
                <a:lnTo>
                  <a:pt x="1578769" y="600075"/>
                </a:lnTo>
                <a:lnTo>
                  <a:pt x="1633538" y="604837"/>
                </a:lnTo>
                <a:lnTo>
                  <a:pt x="1669256" y="600075"/>
                </a:lnTo>
                <a:lnTo>
                  <a:pt x="1697831" y="585787"/>
                </a:lnTo>
                <a:lnTo>
                  <a:pt x="1731169" y="561975"/>
                </a:lnTo>
                <a:lnTo>
                  <a:pt x="1769269" y="521494"/>
                </a:lnTo>
                <a:lnTo>
                  <a:pt x="1783556" y="504825"/>
                </a:lnTo>
                <a:lnTo>
                  <a:pt x="1797844" y="492919"/>
                </a:lnTo>
                <a:lnTo>
                  <a:pt x="1809750" y="485775"/>
                </a:lnTo>
                <a:lnTo>
                  <a:pt x="1824038" y="485775"/>
                </a:lnTo>
                <a:lnTo>
                  <a:pt x="1838325" y="490537"/>
                </a:lnTo>
                <a:lnTo>
                  <a:pt x="1843088" y="504825"/>
                </a:lnTo>
                <a:lnTo>
                  <a:pt x="1838325" y="528637"/>
                </a:lnTo>
                <a:lnTo>
                  <a:pt x="1816894" y="597694"/>
                </a:lnTo>
                <a:lnTo>
                  <a:pt x="1774031" y="700087"/>
                </a:lnTo>
                <a:lnTo>
                  <a:pt x="1731169" y="792956"/>
                </a:lnTo>
                <a:lnTo>
                  <a:pt x="1674019" y="888206"/>
                </a:lnTo>
                <a:lnTo>
                  <a:pt x="1616869" y="945356"/>
                </a:lnTo>
                <a:lnTo>
                  <a:pt x="1590675" y="964406"/>
                </a:lnTo>
                <a:lnTo>
                  <a:pt x="1569244" y="973931"/>
                </a:lnTo>
                <a:lnTo>
                  <a:pt x="1540669" y="971550"/>
                </a:lnTo>
                <a:lnTo>
                  <a:pt x="1514475" y="966787"/>
                </a:lnTo>
                <a:lnTo>
                  <a:pt x="1490663" y="950119"/>
                </a:lnTo>
                <a:lnTo>
                  <a:pt x="1471613" y="928687"/>
                </a:lnTo>
                <a:lnTo>
                  <a:pt x="1447800" y="900112"/>
                </a:lnTo>
                <a:lnTo>
                  <a:pt x="1421606" y="873919"/>
                </a:lnTo>
                <a:lnTo>
                  <a:pt x="1393031" y="850106"/>
                </a:lnTo>
                <a:lnTo>
                  <a:pt x="1340644" y="823912"/>
                </a:lnTo>
                <a:lnTo>
                  <a:pt x="1204913" y="781050"/>
                </a:lnTo>
                <a:lnTo>
                  <a:pt x="1033463" y="714375"/>
                </a:lnTo>
                <a:lnTo>
                  <a:pt x="909638" y="659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35CDEDE-058F-4763-BFB3-D4A7E230040D}"/>
              </a:ext>
            </a:extLst>
          </p:cNvPr>
          <p:cNvSpPr/>
          <p:nvPr/>
        </p:nvSpPr>
        <p:spPr>
          <a:xfrm>
            <a:off x="3325813" y="1792288"/>
            <a:ext cx="504825" cy="1484312"/>
          </a:xfrm>
          <a:custGeom>
            <a:avLst/>
            <a:gdLst>
              <a:gd name="connsiteX0" fmla="*/ 506098 w 506098"/>
              <a:gd name="connsiteY0" fmla="*/ 1068430 h 1484067"/>
              <a:gd name="connsiteX1" fmla="*/ 503653 w 506098"/>
              <a:gd name="connsiteY1" fmla="*/ 1349596 h 1484067"/>
              <a:gd name="connsiteX2" fmla="*/ 501208 w 506098"/>
              <a:gd name="connsiteY2" fmla="*/ 1371600 h 1484067"/>
              <a:gd name="connsiteX3" fmla="*/ 491429 w 506098"/>
              <a:gd name="connsiteY3" fmla="*/ 1422944 h 1484067"/>
              <a:gd name="connsiteX4" fmla="*/ 471869 w 506098"/>
              <a:gd name="connsiteY4" fmla="*/ 1471842 h 1484067"/>
              <a:gd name="connsiteX5" fmla="*/ 449865 w 506098"/>
              <a:gd name="connsiteY5" fmla="*/ 1484067 h 1484067"/>
              <a:gd name="connsiteX6" fmla="*/ 427861 w 506098"/>
              <a:gd name="connsiteY6" fmla="*/ 1474287 h 1484067"/>
              <a:gd name="connsiteX7" fmla="*/ 408302 w 506098"/>
              <a:gd name="connsiteY7" fmla="*/ 1454727 h 1484067"/>
              <a:gd name="connsiteX8" fmla="*/ 374073 w 506098"/>
              <a:gd name="connsiteY8" fmla="*/ 1408274 h 1484067"/>
              <a:gd name="connsiteX9" fmla="*/ 347179 w 506098"/>
              <a:gd name="connsiteY9" fmla="*/ 1354486 h 1484067"/>
              <a:gd name="connsiteX10" fmla="*/ 330064 w 506098"/>
              <a:gd name="connsiteY10" fmla="*/ 1310477 h 1484067"/>
              <a:gd name="connsiteX11" fmla="*/ 320284 w 506098"/>
              <a:gd name="connsiteY11" fmla="*/ 1273803 h 1484067"/>
              <a:gd name="connsiteX12" fmla="*/ 298280 w 506098"/>
              <a:gd name="connsiteY12" fmla="*/ 1107549 h 1484067"/>
              <a:gd name="connsiteX13" fmla="*/ 281166 w 506098"/>
              <a:gd name="connsiteY13" fmla="*/ 907065 h 1484067"/>
              <a:gd name="connsiteX14" fmla="*/ 276276 w 506098"/>
              <a:gd name="connsiteY14" fmla="*/ 845942 h 1484067"/>
              <a:gd name="connsiteX15" fmla="*/ 261606 w 506098"/>
              <a:gd name="connsiteY15" fmla="*/ 679688 h 1484067"/>
              <a:gd name="connsiteX16" fmla="*/ 227377 w 506098"/>
              <a:gd name="connsiteY16" fmla="*/ 476760 h 1484067"/>
              <a:gd name="connsiteX17" fmla="*/ 190704 w 506098"/>
              <a:gd name="connsiteY17" fmla="*/ 334954 h 1484067"/>
              <a:gd name="connsiteX18" fmla="*/ 158920 w 506098"/>
              <a:gd name="connsiteY18" fmla="*/ 256717 h 1484067"/>
              <a:gd name="connsiteX19" fmla="*/ 127136 w 506098"/>
              <a:gd name="connsiteY19" fmla="*/ 188259 h 1484067"/>
              <a:gd name="connsiteX20" fmla="*/ 100242 w 506098"/>
              <a:gd name="connsiteY20" fmla="*/ 144250 h 1484067"/>
              <a:gd name="connsiteX21" fmla="*/ 75792 w 506098"/>
              <a:gd name="connsiteY21" fmla="*/ 110022 h 1484067"/>
              <a:gd name="connsiteX22" fmla="*/ 46453 w 506098"/>
              <a:gd name="connsiteY22" fmla="*/ 83127 h 1484067"/>
              <a:gd name="connsiteX23" fmla="*/ 17114 w 506098"/>
              <a:gd name="connsiteY23" fmla="*/ 58678 h 1484067"/>
              <a:gd name="connsiteX24" fmla="*/ 7335 w 506098"/>
              <a:gd name="connsiteY24" fmla="*/ 44009 h 1484067"/>
              <a:gd name="connsiteX25" fmla="*/ 0 w 506098"/>
              <a:gd name="connsiteY25" fmla="*/ 26894 h 1484067"/>
              <a:gd name="connsiteX26" fmla="*/ 0 w 506098"/>
              <a:gd name="connsiteY26" fmla="*/ 14670 h 1484067"/>
              <a:gd name="connsiteX27" fmla="*/ 4890 w 506098"/>
              <a:gd name="connsiteY27" fmla="*/ 2445 h 1484067"/>
              <a:gd name="connsiteX28" fmla="*/ 29339 w 506098"/>
              <a:gd name="connsiteY28" fmla="*/ 0 h 1484067"/>
              <a:gd name="connsiteX29" fmla="*/ 78237 w 506098"/>
              <a:gd name="connsiteY29" fmla="*/ 17115 h 1484067"/>
              <a:gd name="connsiteX30" fmla="*/ 180924 w 506098"/>
              <a:gd name="connsiteY30" fmla="*/ 51344 h 1484067"/>
              <a:gd name="connsiteX31" fmla="*/ 264051 w 506098"/>
              <a:gd name="connsiteY31" fmla="*/ 80683 h 1484067"/>
              <a:gd name="connsiteX32" fmla="*/ 315395 w 506098"/>
              <a:gd name="connsiteY32" fmla="*/ 105132 h 1484067"/>
              <a:gd name="connsiteX33" fmla="*/ 364293 w 506098"/>
              <a:gd name="connsiteY33" fmla="*/ 134471 h 1484067"/>
              <a:gd name="connsiteX34" fmla="*/ 396077 w 506098"/>
              <a:gd name="connsiteY34" fmla="*/ 158920 h 1484067"/>
              <a:gd name="connsiteX35" fmla="*/ 420526 w 506098"/>
              <a:gd name="connsiteY35" fmla="*/ 180924 h 1484067"/>
              <a:gd name="connsiteX36" fmla="*/ 444975 w 506098"/>
              <a:gd name="connsiteY36" fmla="*/ 215153 h 1484067"/>
              <a:gd name="connsiteX37" fmla="*/ 457200 w 506098"/>
              <a:gd name="connsiteY37" fmla="*/ 246937 h 1484067"/>
              <a:gd name="connsiteX38" fmla="*/ 469425 w 506098"/>
              <a:gd name="connsiteY38" fmla="*/ 305615 h 1484067"/>
              <a:gd name="connsiteX39" fmla="*/ 479204 w 506098"/>
              <a:gd name="connsiteY39" fmla="*/ 474315 h 1484067"/>
              <a:gd name="connsiteX40" fmla="*/ 484094 w 506098"/>
              <a:gd name="connsiteY40" fmla="*/ 660129 h 1484067"/>
              <a:gd name="connsiteX41" fmla="*/ 503653 w 506098"/>
              <a:gd name="connsiteY41" fmla="*/ 823938 h 1484067"/>
              <a:gd name="connsiteX42" fmla="*/ 506098 w 506098"/>
              <a:gd name="connsiteY42" fmla="*/ 1068430 h 1484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6098" h="1484067">
                <a:moveTo>
                  <a:pt x="506098" y="1068430"/>
                </a:moveTo>
                <a:lnTo>
                  <a:pt x="503653" y="1349596"/>
                </a:lnTo>
                <a:lnTo>
                  <a:pt x="501208" y="1371600"/>
                </a:lnTo>
                <a:lnTo>
                  <a:pt x="491429" y="1422944"/>
                </a:lnTo>
                <a:lnTo>
                  <a:pt x="471869" y="1471842"/>
                </a:lnTo>
                <a:lnTo>
                  <a:pt x="449865" y="1484067"/>
                </a:lnTo>
                <a:lnTo>
                  <a:pt x="427861" y="1474287"/>
                </a:lnTo>
                <a:lnTo>
                  <a:pt x="408302" y="1454727"/>
                </a:lnTo>
                <a:lnTo>
                  <a:pt x="374073" y="1408274"/>
                </a:lnTo>
                <a:lnTo>
                  <a:pt x="347179" y="1354486"/>
                </a:lnTo>
                <a:lnTo>
                  <a:pt x="330064" y="1310477"/>
                </a:lnTo>
                <a:lnTo>
                  <a:pt x="320284" y="1273803"/>
                </a:lnTo>
                <a:lnTo>
                  <a:pt x="298280" y="1107549"/>
                </a:lnTo>
                <a:lnTo>
                  <a:pt x="281166" y="907065"/>
                </a:lnTo>
                <a:lnTo>
                  <a:pt x="276276" y="845942"/>
                </a:lnTo>
                <a:lnTo>
                  <a:pt x="261606" y="679688"/>
                </a:lnTo>
                <a:lnTo>
                  <a:pt x="227377" y="476760"/>
                </a:lnTo>
                <a:lnTo>
                  <a:pt x="190704" y="334954"/>
                </a:lnTo>
                <a:lnTo>
                  <a:pt x="158920" y="256717"/>
                </a:lnTo>
                <a:lnTo>
                  <a:pt x="127136" y="188259"/>
                </a:lnTo>
                <a:lnTo>
                  <a:pt x="100242" y="144250"/>
                </a:lnTo>
                <a:lnTo>
                  <a:pt x="75792" y="110022"/>
                </a:lnTo>
                <a:lnTo>
                  <a:pt x="46453" y="83127"/>
                </a:lnTo>
                <a:lnTo>
                  <a:pt x="17114" y="58678"/>
                </a:lnTo>
                <a:lnTo>
                  <a:pt x="7335" y="44009"/>
                </a:lnTo>
                <a:lnTo>
                  <a:pt x="0" y="26894"/>
                </a:lnTo>
                <a:lnTo>
                  <a:pt x="0" y="14670"/>
                </a:lnTo>
                <a:lnTo>
                  <a:pt x="4890" y="2445"/>
                </a:lnTo>
                <a:lnTo>
                  <a:pt x="29339" y="0"/>
                </a:lnTo>
                <a:lnTo>
                  <a:pt x="78237" y="17115"/>
                </a:lnTo>
                <a:lnTo>
                  <a:pt x="180924" y="51344"/>
                </a:lnTo>
                <a:lnTo>
                  <a:pt x="264051" y="80683"/>
                </a:lnTo>
                <a:lnTo>
                  <a:pt x="315395" y="105132"/>
                </a:lnTo>
                <a:lnTo>
                  <a:pt x="364293" y="134471"/>
                </a:lnTo>
                <a:lnTo>
                  <a:pt x="396077" y="158920"/>
                </a:lnTo>
                <a:lnTo>
                  <a:pt x="420526" y="180924"/>
                </a:lnTo>
                <a:lnTo>
                  <a:pt x="444975" y="215153"/>
                </a:lnTo>
                <a:lnTo>
                  <a:pt x="457200" y="246937"/>
                </a:lnTo>
                <a:lnTo>
                  <a:pt x="469425" y="305615"/>
                </a:lnTo>
                <a:lnTo>
                  <a:pt x="479204" y="474315"/>
                </a:lnTo>
                <a:lnTo>
                  <a:pt x="484094" y="660129"/>
                </a:lnTo>
                <a:lnTo>
                  <a:pt x="503653" y="823938"/>
                </a:lnTo>
                <a:lnTo>
                  <a:pt x="506098" y="10684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F4B59D2-C545-4A2A-A825-70CC52A0EC68}"/>
              </a:ext>
            </a:extLst>
          </p:cNvPr>
          <p:cNvSpPr/>
          <p:nvPr/>
        </p:nvSpPr>
        <p:spPr>
          <a:xfrm>
            <a:off x="4322763" y="1638300"/>
            <a:ext cx="544512" cy="1503363"/>
          </a:xfrm>
          <a:custGeom>
            <a:avLst/>
            <a:gdLst>
              <a:gd name="connsiteX0" fmla="*/ 266496 w 545217"/>
              <a:gd name="connsiteY0" fmla="*/ 1053761 h 1503626"/>
              <a:gd name="connsiteX1" fmla="*/ 212708 w 545217"/>
              <a:gd name="connsiteY1" fmla="*/ 1229795 h 1503626"/>
              <a:gd name="connsiteX2" fmla="*/ 178479 w 545217"/>
              <a:gd name="connsiteY2" fmla="*/ 1339816 h 1503626"/>
              <a:gd name="connsiteX3" fmla="*/ 154030 w 545217"/>
              <a:gd name="connsiteY3" fmla="*/ 1398494 h 1503626"/>
              <a:gd name="connsiteX4" fmla="*/ 107577 w 545217"/>
              <a:gd name="connsiteY4" fmla="*/ 1466952 h 1503626"/>
              <a:gd name="connsiteX5" fmla="*/ 83127 w 545217"/>
              <a:gd name="connsiteY5" fmla="*/ 1493846 h 1503626"/>
              <a:gd name="connsiteX6" fmla="*/ 58678 w 545217"/>
              <a:gd name="connsiteY6" fmla="*/ 1503626 h 1503626"/>
              <a:gd name="connsiteX7" fmla="*/ 19560 w 545217"/>
              <a:gd name="connsiteY7" fmla="*/ 1498736 h 1503626"/>
              <a:gd name="connsiteX8" fmla="*/ 4890 w 545217"/>
              <a:gd name="connsiteY8" fmla="*/ 1488956 h 1503626"/>
              <a:gd name="connsiteX9" fmla="*/ 0 w 545217"/>
              <a:gd name="connsiteY9" fmla="*/ 1464507 h 1503626"/>
              <a:gd name="connsiteX10" fmla="*/ 0 w 545217"/>
              <a:gd name="connsiteY10" fmla="*/ 1432723 h 1503626"/>
              <a:gd name="connsiteX11" fmla="*/ 19560 w 545217"/>
              <a:gd name="connsiteY11" fmla="*/ 1334926 h 1503626"/>
              <a:gd name="connsiteX12" fmla="*/ 83127 w 545217"/>
              <a:gd name="connsiteY12" fmla="*/ 1012197 h 1503626"/>
              <a:gd name="connsiteX13" fmla="*/ 112466 w 545217"/>
              <a:gd name="connsiteY13" fmla="*/ 863057 h 1503626"/>
              <a:gd name="connsiteX14" fmla="*/ 134471 w 545217"/>
              <a:gd name="connsiteY14" fmla="*/ 699247 h 1503626"/>
              <a:gd name="connsiteX15" fmla="*/ 163810 w 545217"/>
              <a:gd name="connsiteY15" fmla="*/ 545217 h 1503626"/>
              <a:gd name="connsiteX16" fmla="*/ 195594 w 545217"/>
              <a:gd name="connsiteY16" fmla="*/ 383853 h 1503626"/>
              <a:gd name="connsiteX17" fmla="*/ 200484 w 545217"/>
              <a:gd name="connsiteY17" fmla="*/ 330064 h 1503626"/>
              <a:gd name="connsiteX18" fmla="*/ 200484 w 545217"/>
              <a:gd name="connsiteY18" fmla="*/ 290946 h 1503626"/>
              <a:gd name="connsiteX19" fmla="*/ 190704 w 545217"/>
              <a:gd name="connsiteY19" fmla="*/ 246937 h 1503626"/>
              <a:gd name="connsiteX20" fmla="*/ 168700 w 545217"/>
              <a:gd name="connsiteY20" fmla="*/ 195594 h 1503626"/>
              <a:gd name="connsiteX21" fmla="*/ 141806 w 545217"/>
              <a:gd name="connsiteY21" fmla="*/ 156475 h 1503626"/>
              <a:gd name="connsiteX22" fmla="*/ 102687 w 545217"/>
              <a:gd name="connsiteY22" fmla="*/ 119801 h 1503626"/>
              <a:gd name="connsiteX23" fmla="*/ 51343 w 545217"/>
              <a:gd name="connsiteY23" fmla="*/ 83128 h 1503626"/>
              <a:gd name="connsiteX24" fmla="*/ 26894 w 545217"/>
              <a:gd name="connsiteY24" fmla="*/ 63568 h 1503626"/>
              <a:gd name="connsiteX25" fmla="*/ 12225 w 545217"/>
              <a:gd name="connsiteY25" fmla="*/ 44009 h 1503626"/>
              <a:gd name="connsiteX26" fmla="*/ 7335 w 545217"/>
              <a:gd name="connsiteY26" fmla="*/ 26894 h 1503626"/>
              <a:gd name="connsiteX27" fmla="*/ 9780 w 545217"/>
              <a:gd name="connsiteY27" fmla="*/ 9780 h 1503626"/>
              <a:gd name="connsiteX28" fmla="*/ 22004 w 545217"/>
              <a:gd name="connsiteY28" fmla="*/ 2445 h 1503626"/>
              <a:gd name="connsiteX29" fmla="*/ 61123 w 545217"/>
              <a:gd name="connsiteY29" fmla="*/ 0 h 1503626"/>
              <a:gd name="connsiteX30" fmla="*/ 102687 w 545217"/>
              <a:gd name="connsiteY30" fmla="*/ 7335 h 1503626"/>
              <a:gd name="connsiteX31" fmla="*/ 176034 w 545217"/>
              <a:gd name="connsiteY31" fmla="*/ 31784 h 1503626"/>
              <a:gd name="connsiteX32" fmla="*/ 268941 w 545217"/>
              <a:gd name="connsiteY32" fmla="*/ 68458 h 1503626"/>
              <a:gd name="connsiteX33" fmla="*/ 354514 w 545217"/>
              <a:gd name="connsiteY33" fmla="*/ 107577 h 1503626"/>
              <a:gd name="connsiteX34" fmla="*/ 432751 w 545217"/>
              <a:gd name="connsiteY34" fmla="*/ 154030 h 1503626"/>
              <a:gd name="connsiteX35" fmla="*/ 491429 w 545217"/>
              <a:gd name="connsiteY35" fmla="*/ 190704 h 1503626"/>
              <a:gd name="connsiteX36" fmla="*/ 523213 w 545217"/>
              <a:gd name="connsiteY36" fmla="*/ 220043 h 1503626"/>
              <a:gd name="connsiteX37" fmla="*/ 540327 w 545217"/>
              <a:gd name="connsiteY37" fmla="*/ 246937 h 1503626"/>
              <a:gd name="connsiteX38" fmla="*/ 545217 w 545217"/>
              <a:gd name="connsiteY38" fmla="*/ 266497 h 1503626"/>
              <a:gd name="connsiteX39" fmla="*/ 542772 w 545217"/>
              <a:gd name="connsiteY39" fmla="*/ 288501 h 1503626"/>
              <a:gd name="connsiteX40" fmla="*/ 530548 w 545217"/>
              <a:gd name="connsiteY40" fmla="*/ 317840 h 1503626"/>
              <a:gd name="connsiteX41" fmla="*/ 503654 w 545217"/>
              <a:gd name="connsiteY41" fmla="*/ 344734 h 1503626"/>
              <a:gd name="connsiteX42" fmla="*/ 481649 w 545217"/>
              <a:gd name="connsiteY42" fmla="*/ 374073 h 1503626"/>
              <a:gd name="connsiteX43" fmla="*/ 459645 w 545217"/>
              <a:gd name="connsiteY43" fmla="*/ 418082 h 1503626"/>
              <a:gd name="connsiteX44" fmla="*/ 420526 w 545217"/>
              <a:gd name="connsiteY44" fmla="*/ 557442 h 1503626"/>
              <a:gd name="connsiteX45" fmla="*/ 398522 w 545217"/>
              <a:gd name="connsiteY45" fmla="*/ 672353 h 1503626"/>
              <a:gd name="connsiteX46" fmla="*/ 334954 w 545217"/>
              <a:gd name="connsiteY46" fmla="*/ 848387 h 1503626"/>
              <a:gd name="connsiteX47" fmla="*/ 266496 w 545217"/>
              <a:gd name="connsiteY47" fmla="*/ 1053761 h 1503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45217" h="1503626">
                <a:moveTo>
                  <a:pt x="266496" y="1053761"/>
                </a:moveTo>
                <a:lnTo>
                  <a:pt x="212708" y="1229795"/>
                </a:lnTo>
                <a:lnTo>
                  <a:pt x="178479" y="1339816"/>
                </a:lnTo>
                <a:lnTo>
                  <a:pt x="154030" y="1398494"/>
                </a:lnTo>
                <a:lnTo>
                  <a:pt x="107577" y="1466952"/>
                </a:lnTo>
                <a:lnTo>
                  <a:pt x="83127" y="1493846"/>
                </a:lnTo>
                <a:lnTo>
                  <a:pt x="58678" y="1503626"/>
                </a:lnTo>
                <a:lnTo>
                  <a:pt x="19560" y="1498736"/>
                </a:lnTo>
                <a:lnTo>
                  <a:pt x="4890" y="1488956"/>
                </a:lnTo>
                <a:lnTo>
                  <a:pt x="0" y="1464507"/>
                </a:lnTo>
                <a:lnTo>
                  <a:pt x="0" y="1432723"/>
                </a:lnTo>
                <a:lnTo>
                  <a:pt x="19560" y="1334926"/>
                </a:lnTo>
                <a:lnTo>
                  <a:pt x="83127" y="1012197"/>
                </a:lnTo>
                <a:lnTo>
                  <a:pt x="112466" y="863057"/>
                </a:lnTo>
                <a:lnTo>
                  <a:pt x="134471" y="699247"/>
                </a:lnTo>
                <a:lnTo>
                  <a:pt x="163810" y="545217"/>
                </a:lnTo>
                <a:lnTo>
                  <a:pt x="195594" y="383853"/>
                </a:lnTo>
                <a:lnTo>
                  <a:pt x="200484" y="330064"/>
                </a:lnTo>
                <a:lnTo>
                  <a:pt x="200484" y="290946"/>
                </a:lnTo>
                <a:lnTo>
                  <a:pt x="190704" y="246937"/>
                </a:lnTo>
                <a:lnTo>
                  <a:pt x="168700" y="195594"/>
                </a:lnTo>
                <a:lnTo>
                  <a:pt x="141806" y="156475"/>
                </a:lnTo>
                <a:lnTo>
                  <a:pt x="102687" y="119801"/>
                </a:lnTo>
                <a:lnTo>
                  <a:pt x="51343" y="83128"/>
                </a:lnTo>
                <a:lnTo>
                  <a:pt x="26894" y="63568"/>
                </a:lnTo>
                <a:lnTo>
                  <a:pt x="12225" y="44009"/>
                </a:lnTo>
                <a:lnTo>
                  <a:pt x="7335" y="26894"/>
                </a:lnTo>
                <a:lnTo>
                  <a:pt x="9780" y="9780"/>
                </a:lnTo>
                <a:lnTo>
                  <a:pt x="22004" y="2445"/>
                </a:lnTo>
                <a:lnTo>
                  <a:pt x="61123" y="0"/>
                </a:lnTo>
                <a:lnTo>
                  <a:pt x="102687" y="7335"/>
                </a:lnTo>
                <a:lnTo>
                  <a:pt x="176034" y="31784"/>
                </a:lnTo>
                <a:lnTo>
                  <a:pt x="268941" y="68458"/>
                </a:lnTo>
                <a:lnTo>
                  <a:pt x="354514" y="107577"/>
                </a:lnTo>
                <a:lnTo>
                  <a:pt x="432751" y="154030"/>
                </a:lnTo>
                <a:lnTo>
                  <a:pt x="491429" y="190704"/>
                </a:lnTo>
                <a:lnTo>
                  <a:pt x="523213" y="220043"/>
                </a:lnTo>
                <a:lnTo>
                  <a:pt x="540327" y="246937"/>
                </a:lnTo>
                <a:lnTo>
                  <a:pt x="545217" y="266497"/>
                </a:lnTo>
                <a:lnTo>
                  <a:pt x="542772" y="288501"/>
                </a:lnTo>
                <a:lnTo>
                  <a:pt x="530548" y="317840"/>
                </a:lnTo>
                <a:lnTo>
                  <a:pt x="503654" y="344734"/>
                </a:lnTo>
                <a:lnTo>
                  <a:pt x="481649" y="374073"/>
                </a:lnTo>
                <a:lnTo>
                  <a:pt x="459645" y="418082"/>
                </a:lnTo>
                <a:lnTo>
                  <a:pt x="420526" y="557442"/>
                </a:lnTo>
                <a:lnTo>
                  <a:pt x="398522" y="672353"/>
                </a:lnTo>
                <a:lnTo>
                  <a:pt x="334954" y="848387"/>
                </a:lnTo>
                <a:lnTo>
                  <a:pt x="266496" y="10537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FDCE492-7059-4336-8FCA-4656CF78D429}"/>
              </a:ext>
            </a:extLst>
          </p:cNvPr>
          <p:cNvSpPr/>
          <p:nvPr/>
        </p:nvSpPr>
        <p:spPr>
          <a:xfrm>
            <a:off x="3181350" y="3073400"/>
            <a:ext cx="1957388" cy="512763"/>
          </a:xfrm>
          <a:custGeom>
            <a:avLst/>
            <a:gdLst>
              <a:gd name="connsiteX0" fmla="*/ 794599 w 1958380"/>
              <a:gd name="connsiteY0" fmla="*/ 330064 h 513433"/>
              <a:gd name="connsiteX1" fmla="*/ 427861 w 1958380"/>
              <a:gd name="connsiteY1" fmla="*/ 408302 h 513433"/>
              <a:gd name="connsiteX2" fmla="*/ 0 w 1958380"/>
              <a:gd name="connsiteY2" fmla="*/ 513433 h 513433"/>
              <a:gd name="connsiteX3" fmla="*/ 127135 w 1958380"/>
              <a:gd name="connsiteY3" fmla="*/ 327619 h 513433"/>
              <a:gd name="connsiteX4" fmla="*/ 486539 w 1958380"/>
              <a:gd name="connsiteY4" fmla="*/ 249382 h 513433"/>
              <a:gd name="connsiteX5" fmla="*/ 931514 w 1958380"/>
              <a:gd name="connsiteY5" fmla="*/ 151585 h 513433"/>
              <a:gd name="connsiteX6" fmla="*/ 1403384 w 1958380"/>
              <a:gd name="connsiteY6" fmla="*/ 46454 h 513433"/>
              <a:gd name="connsiteX7" fmla="*/ 1618537 w 1958380"/>
              <a:gd name="connsiteY7" fmla="*/ 4890 h 513433"/>
              <a:gd name="connsiteX8" fmla="*/ 1662545 w 1958380"/>
              <a:gd name="connsiteY8" fmla="*/ 0 h 513433"/>
              <a:gd name="connsiteX9" fmla="*/ 1723668 w 1958380"/>
              <a:gd name="connsiteY9" fmla="*/ 9780 h 513433"/>
              <a:gd name="connsiteX10" fmla="*/ 1772566 w 1958380"/>
              <a:gd name="connsiteY10" fmla="*/ 29339 h 513433"/>
              <a:gd name="connsiteX11" fmla="*/ 1819020 w 1958380"/>
              <a:gd name="connsiteY11" fmla="*/ 58678 h 513433"/>
              <a:gd name="connsiteX12" fmla="*/ 1860584 w 1958380"/>
              <a:gd name="connsiteY12" fmla="*/ 100242 h 513433"/>
              <a:gd name="connsiteX13" fmla="*/ 1902147 w 1958380"/>
              <a:gd name="connsiteY13" fmla="*/ 154030 h 513433"/>
              <a:gd name="connsiteX14" fmla="*/ 1951046 w 1958380"/>
              <a:gd name="connsiteY14" fmla="*/ 229823 h 513433"/>
              <a:gd name="connsiteX15" fmla="*/ 1958380 w 1958380"/>
              <a:gd name="connsiteY15" fmla="*/ 259162 h 513433"/>
              <a:gd name="connsiteX16" fmla="*/ 1958380 w 1958380"/>
              <a:gd name="connsiteY16" fmla="*/ 281166 h 513433"/>
              <a:gd name="connsiteX17" fmla="*/ 1946156 w 1958380"/>
              <a:gd name="connsiteY17" fmla="*/ 303170 h 513433"/>
              <a:gd name="connsiteX18" fmla="*/ 1924152 w 1958380"/>
              <a:gd name="connsiteY18" fmla="*/ 320285 h 513433"/>
              <a:gd name="connsiteX19" fmla="*/ 1880143 w 1958380"/>
              <a:gd name="connsiteY19" fmla="*/ 337399 h 513433"/>
              <a:gd name="connsiteX20" fmla="*/ 1652765 w 1958380"/>
              <a:gd name="connsiteY20" fmla="*/ 256717 h 513433"/>
              <a:gd name="connsiteX21" fmla="*/ 1633206 w 1958380"/>
              <a:gd name="connsiteY21" fmla="*/ 244492 h 513433"/>
              <a:gd name="connsiteX22" fmla="*/ 1613647 w 1958380"/>
              <a:gd name="connsiteY22" fmla="*/ 232268 h 513433"/>
              <a:gd name="connsiteX23" fmla="*/ 1581863 w 1958380"/>
              <a:gd name="connsiteY23" fmla="*/ 224933 h 513433"/>
              <a:gd name="connsiteX24" fmla="*/ 1496291 w 1958380"/>
              <a:gd name="connsiteY24" fmla="*/ 224933 h 513433"/>
              <a:gd name="connsiteX25" fmla="*/ 1356930 w 1958380"/>
              <a:gd name="connsiteY25" fmla="*/ 239602 h 513433"/>
              <a:gd name="connsiteX26" fmla="*/ 1124663 w 1958380"/>
              <a:gd name="connsiteY26" fmla="*/ 266496 h 513433"/>
              <a:gd name="connsiteX27" fmla="*/ 794599 w 1958380"/>
              <a:gd name="connsiteY27" fmla="*/ 330064 h 51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958380" h="513433">
                <a:moveTo>
                  <a:pt x="794599" y="330064"/>
                </a:moveTo>
                <a:lnTo>
                  <a:pt x="427861" y="408302"/>
                </a:lnTo>
                <a:lnTo>
                  <a:pt x="0" y="513433"/>
                </a:lnTo>
                <a:lnTo>
                  <a:pt x="127135" y="327619"/>
                </a:lnTo>
                <a:lnTo>
                  <a:pt x="486539" y="249382"/>
                </a:lnTo>
                <a:lnTo>
                  <a:pt x="931514" y="151585"/>
                </a:lnTo>
                <a:lnTo>
                  <a:pt x="1403384" y="46454"/>
                </a:lnTo>
                <a:lnTo>
                  <a:pt x="1618537" y="4890"/>
                </a:lnTo>
                <a:lnTo>
                  <a:pt x="1662545" y="0"/>
                </a:lnTo>
                <a:lnTo>
                  <a:pt x="1723668" y="9780"/>
                </a:lnTo>
                <a:lnTo>
                  <a:pt x="1772566" y="29339"/>
                </a:lnTo>
                <a:lnTo>
                  <a:pt x="1819020" y="58678"/>
                </a:lnTo>
                <a:lnTo>
                  <a:pt x="1860584" y="100242"/>
                </a:lnTo>
                <a:lnTo>
                  <a:pt x="1902147" y="154030"/>
                </a:lnTo>
                <a:lnTo>
                  <a:pt x="1951046" y="229823"/>
                </a:lnTo>
                <a:lnTo>
                  <a:pt x="1958380" y="259162"/>
                </a:lnTo>
                <a:lnTo>
                  <a:pt x="1958380" y="281166"/>
                </a:lnTo>
                <a:lnTo>
                  <a:pt x="1946156" y="303170"/>
                </a:lnTo>
                <a:lnTo>
                  <a:pt x="1924152" y="320285"/>
                </a:lnTo>
                <a:lnTo>
                  <a:pt x="1880143" y="337399"/>
                </a:lnTo>
                <a:lnTo>
                  <a:pt x="1652765" y="256717"/>
                </a:lnTo>
                <a:lnTo>
                  <a:pt x="1633206" y="244492"/>
                </a:lnTo>
                <a:lnTo>
                  <a:pt x="1613647" y="232268"/>
                </a:lnTo>
                <a:lnTo>
                  <a:pt x="1581863" y="224933"/>
                </a:lnTo>
                <a:lnTo>
                  <a:pt x="1496291" y="224933"/>
                </a:lnTo>
                <a:lnTo>
                  <a:pt x="1356930" y="239602"/>
                </a:lnTo>
                <a:lnTo>
                  <a:pt x="1124663" y="266496"/>
                </a:lnTo>
                <a:lnTo>
                  <a:pt x="794599" y="3300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AB45F38-B00C-4C76-9CC6-2DA6DAA82513}"/>
              </a:ext>
            </a:extLst>
          </p:cNvPr>
          <p:cNvSpPr/>
          <p:nvPr/>
        </p:nvSpPr>
        <p:spPr>
          <a:xfrm rot="16200000">
            <a:off x="3325813" y="4087812"/>
            <a:ext cx="2565400" cy="949325"/>
          </a:xfrm>
          <a:custGeom>
            <a:avLst/>
            <a:gdLst>
              <a:gd name="connsiteX0" fmla="*/ 1401221 w 2565471"/>
              <a:gd name="connsiteY0" fmla="*/ 798490 h 950461"/>
              <a:gd name="connsiteX1" fmla="*/ 1197735 w 2565471"/>
              <a:gd name="connsiteY1" fmla="*/ 752126 h 950461"/>
              <a:gd name="connsiteX2" fmla="*/ 1040612 w 2565471"/>
              <a:gd name="connsiteY2" fmla="*/ 708338 h 950461"/>
              <a:gd name="connsiteX3" fmla="*/ 896369 w 2565471"/>
              <a:gd name="connsiteY3" fmla="*/ 667126 h 950461"/>
              <a:gd name="connsiteX4" fmla="*/ 801065 w 2565471"/>
              <a:gd name="connsiteY4" fmla="*/ 633641 h 950461"/>
              <a:gd name="connsiteX5" fmla="*/ 698034 w 2565471"/>
              <a:gd name="connsiteY5" fmla="*/ 595004 h 950461"/>
              <a:gd name="connsiteX6" fmla="*/ 556367 w 2565471"/>
              <a:gd name="connsiteY6" fmla="*/ 535761 h 950461"/>
              <a:gd name="connsiteX7" fmla="*/ 427578 w 2565471"/>
              <a:gd name="connsiteY7" fmla="*/ 473943 h 950461"/>
              <a:gd name="connsiteX8" fmla="*/ 298789 w 2565471"/>
              <a:gd name="connsiteY8" fmla="*/ 399245 h 950461"/>
              <a:gd name="connsiteX9" fmla="*/ 198334 w 2565471"/>
              <a:gd name="connsiteY9" fmla="*/ 332275 h 950461"/>
              <a:gd name="connsiteX10" fmla="*/ 131364 w 2565471"/>
              <a:gd name="connsiteY10" fmla="*/ 283335 h 950461"/>
              <a:gd name="connsiteX11" fmla="*/ 87576 w 2565471"/>
              <a:gd name="connsiteY11" fmla="*/ 244699 h 950461"/>
              <a:gd name="connsiteX12" fmla="*/ 51515 w 2565471"/>
              <a:gd name="connsiteY12" fmla="*/ 203486 h 950461"/>
              <a:gd name="connsiteX13" fmla="*/ 30909 w 2565471"/>
              <a:gd name="connsiteY13" fmla="*/ 172577 h 950461"/>
              <a:gd name="connsiteX14" fmla="*/ 10303 w 2565471"/>
              <a:gd name="connsiteY14" fmla="*/ 136516 h 950461"/>
              <a:gd name="connsiteX15" fmla="*/ 0 w 2565471"/>
              <a:gd name="connsiteY15" fmla="*/ 100455 h 950461"/>
              <a:gd name="connsiteX16" fmla="*/ 0 w 2565471"/>
              <a:gd name="connsiteY16" fmla="*/ 66970 h 950461"/>
              <a:gd name="connsiteX17" fmla="*/ 5151 w 2565471"/>
              <a:gd name="connsiteY17" fmla="*/ 41213 h 950461"/>
              <a:gd name="connsiteX18" fmla="*/ 18030 w 2565471"/>
              <a:gd name="connsiteY18" fmla="*/ 18031 h 950461"/>
              <a:gd name="connsiteX19" fmla="*/ 36060 w 2565471"/>
              <a:gd name="connsiteY19" fmla="*/ 7728 h 950461"/>
              <a:gd name="connsiteX20" fmla="*/ 74697 w 2565471"/>
              <a:gd name="connsiteY20" fmla="*/ 5152 h 950461"/>
              <a:gd name="connsiteX21" fmla="*/ 110758 w 2565471"/>
              <a:gd name="connsiteY21" fmla="*/ 0 h 950461"/>
              <a:gd name="connsiteX22" fmla="*/ 489397 w 2565471"/>
              <a:gd name="connsiteY22" fmla="*/ 185456 h 950461"/>
              <a:gd name="connsiteX23" fmla="*/ 512579 w 2565471"/>
              <a:gd name="connsiteY23" fmla="*/ 211214 h 950461"/>
              <a:gd name="connsiteX24" fmla="*/ 538336 w 2565471"/>
              <a:gd name="connsiteY24" fmla="*/ 242123 h 950461"/>
              <a:gd name="connsiteX25" fmla="*/ 556367 w 2565471"/>
              <a:gd name="connsiteY25" fmla="*/ 257578 h 950461"/>
              <a:gd name="connsiteX26" fmla="*/ 592428 w 2565471"/>
              <a:gd name="connsiteY26" fmla="*/ 280760 h 950461"/>
              <a:gd name="connsiteX27" fmla="*/ 656822 w 2565471"/>
              <a:gd name="connsiteY27" fmla="*/ 319396 h 950461"/>
              <a:gd name="connsiteX28" fmla="*/ 734095 w 2565471"/>
              <a:gd name="connsiteY28" fmla="*/ 358033 h 950461"/>
              <a:gd name="connsiteX29" fmla="*/ 829399 w 2565471"/>
              <a:gd name="connsiteY29" fmla="*/ 394094 h 950461"/>
              <a:gd name="connsiteX30" fmla="*/ 924703 w 2565471"/>
              <a:gd name="connsiteY30" fmla="*/ 427579 h 950461"/>
              <a:gd name="connsiteX31" fmla="*/ 1027734 w 2565471"/>
              <a:gd name="connsiteY31" fmla="*/ 463640 h 950461"/>
              <a:gd name="connsiteX32" fmla="*/ 1169401 w 2565471"/>
              <a:gd name="connsiteY32" fmla="*/ 507428 h 950461"/>
              <a:gd name="connsiteX33" fmla="*/ 1323948 w 2565471"/>
              <a:gd name="connsiteY33" fmla="*/ 551216 h 950461"/>
              <a:gd name="connsiteX34" fmla="*/ 1457888 w 2565471"/>
              <a:gd name="connsiteY34" fmla="*/ 582125 h 950461"/>
              <a:gd name="connsiteX35" fmla="*/ 1602131 w 2565471"/>
              <a:gd name="connsiteY35" fmla="*/ 613035 h 950461"/>
              <a:gd name="connsiteX36" fmla="*/ 1733496 w 2565471"/>
              <a:gd name="connsiteY36" fmla="*/ 638792 h 950461"/>
              <a:gd name="connsiteX37" fmla="*/ 1859709 w 2565471"/>
              <a:gd name="connsiteY37" fmla="*/ 659399 h 950461"/>
              <a:gd name="connsiteX38" fmla="*/ 2040013 w 2565471"/>
              <a:gd name="connsiteY38" fmla="*/ 685156 h 950461"/>
              <a:gd name="connsiteX39" fmla="*/ 2184256 w 2565471"/>
              <a:gd name="connsiteY39" fmla="*/ 703187 h 950461"/>
              <a:gd name="connsiteX40" fmla="*/ 2351682 w 2565471"/>
              <a:gd name="connsiteY40" fmla="*/ 723793 h 950461"/>
              <a:gd name="connsiteX41" fmla="*/ 2418652 w 2565471"/>
              <a:gd name="connsiteY41" fmla="*/ 728944 h 950461"/>
              <a:gd name="connsiteX42" fmla="*/ 2449561 w 2565471"/>
              <a:gd name="connsiteY42" fmla="*/ 726369 h 950461"/>
              <a:gd name="connsiteX43" fmla="*/ 2477895 w 2565471"/>
              <a:gd name="connsiteY43" fmla="*/ 721217 h 950461"/>
              <a:gd name="connsiteX44" fmla="*/ 2565471 w 2565471"/>
              <a:gd name="connsiteY44" fmla="*/ 682581 h 950461"/>
              <a:gd name="connsiteX45" fmla="*/ 2472743 w 2565471"/>
              <a:gd name="connsiteY45" fmla="*/ 950461 h 950461"/>
              <a:gd name="connsiteX46" fmla="*/ 2295015 w 2565471"/>
              <a:gd name="connsiteY46" fmla="*/ 932431 h 950461"/>
              <a:gd name="connsiteX47" fmla="*/ 2019407 w 2565471"/>
              <a:gd name="connsiteY47" fmla="*/ 901521 h 950461"/>
              <a:gd name="connsiteX48" fmla="*/ 1821072 w 2565471"/>
              <a:gd name="connsiteY48" fmla="*/ 873188 h 950461"/>
              <a:gd name="connsiteX49" fmla="*/ 1702587 w 2565471"/>
              <a:gd name="connsiteY49" fmla="*/ 855157 h 950461"/>
              <a:gd name="connsiteX50" fmla="*/ 1560919 w 2565471"/>
              <a:gd name="connsiteY50" fmla="*/ 829400 h 950461"/>
              <a:gd name="connsiteX51" fmla="*/ 1401221 w 2565471"/>
              <a:gd name="connsiteY51" fmla="*/ 798490 h 95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65471" h="950461">
                <a:moveTo>
                  <a:pt x="1401221" y="798490"/>
                </a:moveTo>
                <a:lnTo>
                  <a:pt x="1197735" y="752126"/>
                </a:lnTo>
                <a:lnTo>
                  <a:pt x="1040612" y="708338"/>
                </a:lnTo>
                <a:lnTo>
                  <a:pt x="896369" y="667126"/>
                </a:lnTo>
                <a:lnTo>
                  <a:pt x="801065" y="633641"/>
                </a:lnTo>
                <a:lnTo>
                  <a:pt x="698034" y="595004"/>
                </a:lnTo>
                <a:lnTo>
                  <a:pt x="556367" y="535761"/>
                </a:lnTo>
                <a:lnTo>
                  <a:pt x="427578" y="473943"/>
                </a:lnTo>
                <a:lnTo>
                  <a:pt x="298789" y="399245"/>
                </a:lnTo>
                <a:lnTo>
                  <a:pt x="198334" y="332275"/>
                </a:lnTo>
                <a:lnTo>
                  <a:pt x="131364" y="283335"/>
                </a:lnTo>
                <a:lnTo>
                  <a:pt x="87576" y="244699"/>
                </a:lnTo>
                <a:lnTo>
                  <a:pt x="51515" y="203486"/>
                </a:lnTo>
                <a:lnTo>
                  <a:pt x="30909" y="172577"/>
                </a:lnTo>
                <a:lnTo>
                  <a:pt x="10303" y="136516"/>
                </a:lnTo>
                <a:lnTo>
                  <a:pt x="0" y="100455"/>
                </a:lnTo>
                <a:lnTo>
                  <a:pt x="0" y="66970"/>
                </a:lnTo>
                <a:lnTo>
                  <a:pt x="5151" y="41213"/>
                </a:lnTo>
                <a:lnTo>
                  <a:pt x="18030" y="18031"/>
                </a:lnTo>
                <a:lnTo>
                  <a:pt x="36060" y="7728"/>
                </a:lnTo>
                <a:lnTo>
                  <a:pt x="74697" y="5152"/>
                </a:lnTo>
                <a:lnTo>
                  <a:pt x="110758" y="0"/>
                </a:lnTo>
                <a:lnTo>
                  <a:pt x="489397" y="185456"/>
                </a:lnTo>
                <a:lnTo>
                  <a:pt x="512579" y="211214"/>
                </a:lnTo>
                <a:lnTo>
                  <a:pt x="538336" y="242123"/>
                </a:lnTo>
                <a:lnTo>
                  <a:pt x="556367" y="257578"/>
                </a:lnTo>
                <a:lnTo>
                  <a:pt x="592428" y="280760"/>
                </a:lnTo>
                <a:lnTo>
                  <a:pt x="656822" y="319396"/>
                </a:lnTo>
                <a:lnTo>
                  <a:pt x="734095" y="358033"/>
                </a:lnTo>
                <a:lnTo>
                  <a:pt x="829399" y="394094"/>
                </a:lnTo>
                <a:lnTo>
                  <a:pt x="924703" y="427579"/>
                </a:lnTo>
                <a:lnTo>
                  <a:pt x="1027734" y="463640"/>
                </a:lnTo>
                <a:lnTo>
                  <a:pt x="1169401" y="507428"/>
                </a:lnTo>
                <a:lnTo>
                  <a:pt x="1323948" y="551216"/>
                </a:lnTo>
                <a:lnTo>
                  <a:pt x="1457888" y="582125"/>
                </a:lnTo>
                <a:lnTo>
                  <a:pt x="1602131" y="613035"/>
                </a:lnTo>
                <a:lnTo>
                  <a:pt x="1733496" y="638792"/>
                </a:lnTo>
                <a:lnTo>
                  <a:pt x="1859709" y="659399"/>
                </a:lnTo>
                <a:lnTo>
                  <a:pt x="2040013" y="685156"/>
                </a:lnTo>
                <a:lnTo>
                  <a:pt x="2184256" y="703187"/>
                </a:lnTo>
                <a:lnTo>
                  <a:pt x="2351682" y="723793"/>
                </a:lnTo>
                <a:lnTo>
                  <a:pt x="2418652" y="728944"/>
                </a:lnTo>
                <a:lnTo>
                  <a:pt x="2449561" y="726369"/>
                </a:lnTo>
                <a:lnTo>
                  <a:pt x="2477895" y="721217"/>
                </a:lnTo>
                <a:lnTo>
                  <a:pt x="2565471" y="682581"/>
                </a:lnTo>
                <a:lnTo>
                  <a:pt x="2472743" y="950461"/>
                </a:lnTo>
                <a:lnTo>
                  <a:pt x="2295015" y="932431"/>
                </a:lnTo>
                <a:lnTo>
                  <a:pt x="2019407" y="901521"/>
                </a:lnTo>
                <a:lnTo>
                  <a:pt x="1821072" y="873188"/>
                </a:lnTo>
                <a:lnTo>
                  <a:pt x="1702587" y="855157"/>
                </a:lnTo>
                <a:lnTo>
                  <a:pt x="1560919" y="829400"/>
                </a:lnTo>
                <a:lnTo>
                  <a:pt x="1401221" y="79849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7DE731B-B996-4AE2-9366-349841A8D9C4}"/>
              </a:ext>
            </a:extLst>
          </p:cNvPr>
          <p:cNvSpPr/>
          <p:nvPr/>
        </p:nvSpPr>
        <p:spPr>
          <a:xfrm>
            <a:off x="3814763" y="5257800"/>
            <a:ext cx="555625" cy="519113"/>
          </a:xfrm>
          <a:custGeom>
            <a:avLst/>
            <a:gdLst>
              <a:gd name="connsiteX0" fmla="*/ 188118 w 554831"/>
              <a:gd name="connsiteY0" fmla="*/ 54769 h 519113"/>
              <a:gd name="connsiteX1" fmla="*/ 366712 w 554831"/>
              <a:gd name="connsiteY1" fmla="*/ 109538 h 519113"/>
              <a:gd name="connsiteX2" fmla="*/ 428625 w 554831"/>
              <a:gd name="connsiteY2" fmla="*/ 116681 h 519113"/>
              <a:gd name="connsiteX3" fmla="*/ 473868 w 554831"/>
              <a:gd name="connsiteY3" fmla="*/ 109538 h 519113"/>
              <a:gd name="connsiteX4" fmla="*/ 554831 w 554831"/>
              <a:gd name="connsiteY4" fmla="*/ 76200 h 519113"/>
              <a:gd name="connsiteX5" fmla="*/ 342900 w 554831"/>
              <a:gd name="connsiteY5" fmla="*/ 519113 h 519113"/>
              <a:gd name="connsiteX6" fmla="*/ 319087 w 554831"/>
              <a:gd name="connsiteY6" fmla="*/ 481013 h 519113"/>
              <a:gd name="connsiteX7" fmla="*/ 300037 w 554831"/>
              <a:gd name="connsiteY7" fmla="*/ 411956 h 519113"/>
              <a:gd name="connsiteX8" fmla="*/ 283368 w 554831"/>
              <a:gd name="connsiteY8" fmla="*/ 354806 h 519113"/>
              <a:gd name="connsiteX9" fmla="*/ 264318 w 554831"/>
              <a:gd name="connsiteY9" fmla="*/ 311944 h 519113"/>
              <a:gd name="connsiteX10" fmla="*/ 223837 w 554831"/>
              <a:gd name="connsiteY10" fmla="*/ 247650 h 519113"/>
              <a:gd name="connsiteX11" fmla="*/ 188118 w 554831"/>
              <a:gd name="connsiteY11" fmla="*/ 200025 h 519113"/>
              <a:gd name="connsiteX12" fmla="*/ 133350 w 554831"/>
              <a:gd name="connsiteY12" fmla="*/ 138113 h 519113"/>
              <a:gd name="connsiteX13" fmla="*/ 61912 w 554831"/>
              <a:gd name="connsiteY13" fmla="*/ 80963 h 519113"/>
              <a:gd name="connsiteX14" fmla="*/ 23812 w 554831"/>
              <a:gd name="connsiteY14" fmla="*/ 54769 h 519113"/>
              <a:gd name="connsiteX15" fmla="*/ 7143 w 554831"/>
              <a:gd name="connsiteY15" fmla="*/ 40481 h 519113"/>
              <a:gd name="connsiteX16" fmla="*/ 0 w 554831"/>
              <a:gd name="connsiteY16" fmla="*/ 21431 h 519113"/>
              <a:gd name="connsiteX17" fmla="*/ 4762 w 554831"/>
              <a:gd name="connsiteY17" fmla="*/ 7144 h 519113"/>
              <a:gd name="connsiteX18" fmla="*/ 21431 w 554831"/>
              <a:gd name="connsiteY18" fmla="*/ 0 h 519113"/>
              <a:gd name="connsiteX19" fmla="*/ 50006 w 554831"/>
              <a:gd name="connsiteY19" fmla="*/ 4763 h 519113"/>
              <a:gd name="connsiteX20" fmla="*/ 188118 w 554831"/>
              <a:gd name="connsiteY20" fmla="*/ 54769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54831" h="519113">
                <a:moveTo>
                  <a:pt x="188118" y="54769"/>
                </a:moveTo>
                <a:lnTo>
                  <a:pt x="366712" y="109538"/>
                </a:lnTo>
                <a:lnTo>
                  <a:pt x="428625" y="116681"/>
                </a:lnTo>
                <a:lnTo>
                  <a:pt x="473868" y="109538"/>
                </a:lnTo>
                <a:lnTo>
                  <a:pt x="554831" y="76200"/>
                </a:lnTo>
                <a:lnTo>
                  <a:pt x="342900" y="519113"/>
                </a:lnTo>
                <a:lnTo>
                  <a:pt x="319087" y="481013"/>
                </a:lnTo>
                <a:lnTo>
                  <a:pt x="300037" y="411956"/>
                </a:lnTo>
                <a:lnTo>
                  <a:pt x="283368" y="354806"/>
                </a:lnTo>
                <a:lnTo>
                  <a:pt x="264318" y="311944"/>
                </a:lnTo>
                <a:lnTo>
                  <a:pt x="223837" y="247650"/>
                </a:lnTo>
                <a:lnTo>
                  <a:pt x="188118" y="200025"/>
                </a:lnTo>
                <a:lnTo>
                  <a:pt x="133350" y="138113"/>
                </a:lnTo>
                <a:lnTo>
                  <a:pt x="61912" y="80963"/>
                </a:lnTo>
                <a:lnTo>
                  <a:pt x="23812" y="54769"/>
                </a:lnTo>
                <a:lnTo>
                  <a:pt x="7143" y="40481"/>
                </a:lnTo>
                <a:lnTo>
                  <a:pt x="0" y="21431"/>
                </a:lnTo>
                <a:lnTo>
                  <a:pt x="4762" y="7144"/>
                </a:lnTo>
                <a:lnTo>
                  <a:pt x="21431" y="0"/>
                </a:lnTo>
                <a:lnTo>
                  <a:pt x="50006" y="4763"/>
                </a:lnTo>
                <a:lnTo>
                  <a:pt x="188118" y="547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AB21E3B-2A85-481F-9630-5B21DF236D76}"/>
              </a:ext>
            </a:extLst>
          </p:cNvPr>
          <p:cNvSpPr/>
          <p:nvPr/>
        </p:nvSpPr>
        <p:spPr>
          <a:xfrm>
            <a:off x="3336925" y="3868738"/>
            <a:ext cx="1096963" cy="930275"/>
          </a:xfrm>
          <a:custGeom>
            <a:avLst/>
            <a:gdLst>
              <a:gd name="connsiteX0" fmla="*/ 326232 w 1097757"/>
              <a:gd name="connsiteY0" fmla="*/ 240507 h 928688"/>
              <a:gd name="connsiteX1" fmla="*/ 88107 w 1097757"/>
              <a:gd name="connsiteY1" fmla="*/ 285750 h 928688"/>
              <a:gd name="connsiteX2" fmla="*/ 0 w 1097757"/>
              <a:gd name="connsiteY2" fmla="*/ 138113 h 928688"/>
              <a:gd name="connsiteX3" fmla="*/ 121444 w 1097757"/>
              <a:gd name="connsiteY3" fmla="*/ 140494 h 928688"/>
              <a:gd name="connsiteX4" fmla="*/ 392907 w 1097757"/>
              <a:gd name="connsiteY4" fmla="*/ 95250 h 928688"/>
              <a:gd name="connsiteX5" fmla="*/ 604838 w 1097757"/>
              <a:gd name="connsiteY5" fmla="*/ 52388 h 928688"/>
              <a:gd name="connsiteX6" fmla="*/ 740569 w 1097757"/>
              <a:gd name="connsiteY6" fmla="*/ 14288 h 928688"/>
              <a:gd name="connsiteX7" fmla="*/ 783432 w 1097757"/>
              <a:gd name="connsiteY7" fmla="*/ 0 h 928688"/>
              <a:gd name="connsiteX8" fmla="*/ 809625 w 1097757"/>
              <a:gd name="connsiteY8" fmla="*/ 0 h 928688"/>
              <a:gd name="connsiteX9" fmla="*/ 835819 w 1097757"/>
              <a:gd name="connsiteY9" fmla="*/ 9525 h 928688"/>
              <a:gd name="connsiteX10" fmla="*/ 888207 w 1097757"/>
              <a:gd name="connsiteY10" fmla="*/ 42863 h 928688"/>
              <a:gd name="connsiteX11" fmla="*/ 952500 w 1097757"/>
              <a:gd name="connsiteY11" fmla="*/ 90488 h 928688"/>
              <a:gd name="connsiteX12" fmla="*/ 1033463 w 1097757"/>
              <a:gd name="connsiteY12" fmla="*/ 166688 h 928688"/>
              <a:gd name="connsiteX13" fmla="*/ 1076325 w 1097757"/>
              <a:gd name="connsiteY13" fmla="*/ 204788 h 928688"/>
              <a:gd name="connsiteX14" fmla="*/ 1090613 w 1097757"/>
              <a:gd name="connsiteY14" fmla="*/ 221457 h 928688"/>
              <a:gd name="connsiteX15" fmla="*/ 1097757 w 1097757"/>
              <a:gd name="connsiteY15" fmla="*/ 242888 h 928688"/>
              <a:gd name="connsiteX16" fmla="*/ 1097757 w 1097757"/>
              <a:gd name="connsiteY16" fmla="*/ 261938 h 928688"/>
              <a:gd name="connsiteX17" fmla="*/ 1083469 w 1097757"/>
              <a:gd name="connsiteY17" fmla="*/ 288132 h 928688"/>
              <a:gd name="connsiteX18" fmla="*/ 1045369 w 1097757"/>
              <a:gd name="connsiteY18" fmla="*/ 321469 h 928688"/>
              <a:gd name="connsiteX19" fmla="*/ 1026319 w 1097757"/>
              <a:gd name="connsiteY19" fmla="*/ 345282 h 928688"/>
              <a:gd name="connsiteX20" fmla="*/ 997744 w 1097757"/>
              <a:gd name="connsiteY20" fmla="*/ 397669 h 928688"/>
              <a:gd name="connsiteX21" fmla="*/ 966788 w 1097757"/>
              <a:gd name="connsiteY21" fmla="*/ 481013 h 928688"/>
              <a:gd name="connsiteX22" fmla="*/ 938213 w 1097757"/>
              <a:gd name="connsiteY22" fmla="*/ 583407 h 928688"/>
              <a:gd name="connsiteX23" fmla="*/ 914400 w 1097757"/>
              <a:gd name="connsiteY23" fmla="*/ 704850 h 928688"/>
              <a:gd name="connsiteX24" fmla="*/ 895350 w 1097757"/>
              <a:gd name="connsiteY24" fmla="*/ 797719 h 928688"/>
              <a:gd name="connsiteX25" fmla="*/ 888207 w 1097757"/>
              <a:gd name="connsiteY25" fmla="*/ 845344 h 928688"/>
              <a:gd name="connsiteX26" fmla="*/ 873919 w 1097757"/>
              <a:gd name="connsiteY26" fmla="*/ 883444 h 928688"/>
              <a:gd name="connsiteX27" fmla="*/ 852488 w 1097757"/>
              <a:gd name="connsiteY27" fmla="*/ 909638 h 928688"/>
              <a:gd name="connsiteX28" fmla="*/ 826294 w 1097757"/>
              <a:gd name="connsiteY28" fmla="*/ 923925 h 928688"/>
              <a:gd name="connsiteX29" fmla="*/ 802482 w 1097757"/>
              <a:gd name="connsiteY29" fmla="*/ 928688 h 928688"/>
              <a:gd name="connsiteX30" fmla="*/ 771525 w 1097757"/>
              <a:gd name="connsiteY30" fmla="*/ 923925 h 928688"/>
              <a:gd name="connsiteX31" fmla="*/ 735807 w 1097757"/>
              <a:gd name="connsiteY31" fmla="*/ 902494 h 928688"/>
              <a:gd name="connsiteX32" fmla="*/ 719138 w 1097757"/>
              <a:gd name="connsiteY32" fmla="*/ 892969 h 928688"/>
              <a:gd name="connsiteX33" fmla="*/ 740569 w 1097757"/>
              <a:gd name="connsiteY33" fmla="*/ 731044 h 928688"/>
              <a:gd name="connsiteX34" fmla="*/ 745332 w 1097757"/>
              <a:gd name="connsiteY34" fmla="*/ 671513 h 928688"/>
              <a:gd name="connsiteX35" fmla="*/ 776288 w 1097757"/>
              <a:gd name="connsiteY35" fmla="*/ 433388 h 928688"/>
              <a:gd name="connsiteX36" fmla="*/ 802482 w 1097757"/>
              <a:gd name="connsiteY36" fmla="*/ 266700 h 928688"/>
              <a:gd name="connsiteX37" fmla="*/ 807244 w 1097757"/>
              <a:gd name="connsiteY37" fmla="*/ 216694 h 928688"/>
              <a:gd name="connsiteX38" fmla="*/ 807244 w 1097757"/>
              <a:gd name="connsiteY38" fmla="*/ 195263 h 928688"/>
              <a:gd name="connsiteX39" fmla="*/ 804863 w 1097757"/>
              <a:gd name="connsiteY39" fmla="*/ 183357 h 928688"/>
              <a:gd name="connsiteX40" fmla="*/ 785813 w 1097757"/>
              <a:gd name="connsiteY40" fmla="*/ 169069 h 928688"/>
              <a:gd name="connsiteX41" fmla="*/ 742950 w 1097757"/>
              <a:gd name="connsiteY41" fmla="*/ 161925 h 928688"/>
              <a:gd name="connsiteX42" fmla="*/ 645319 w 1097757"/>
              <a:gd name="connsiteY42" fmla="*/ 178594 h 928688"/>
              <a:gd name="connsiteX43" fmla="*/ 326232 w 1097757"/>
              <a:gd name="connsiteY43" fmla="*/ 240507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7757" h="928688">
                <a:moveTo>
                  <a:pt x="326232" y="240507"/>
                </a:moveTo>
                <a:lnTo>
                  <a:pt x="88107" y="285750"/>
                </a:lnTo>
                <a:lnTo>
                  <a:pt x="0" y="138113"/>
                </a:lnTo>
                <a:lnTo>
                  <a:pt x="121444" y="140494"/>
                </a:lnTo>
                <a:lnTo>
                  <a:pt x="392907" y="95250"/>
                </a:lnTo>
                <a:lnTo>
                  <a:pt x="604838" y="52388"/>
                </a:lnTo>
                <a:lnTo>
                  <a:pt x="740569" y="14288"/>
                </a:lnTo>
                <a:lnTo>
                  <a:pt x="783432" y="0"/>
                </a:lnTo>
                <a:lnTo>
                  <a:pt x="809625" y="0"/>
                </a:lnTo>
                <a:lnTo>
                  <a:pt x="835819" y="9525"/>
                </a:lnTo>
                <a:lnTo>
                  <a:pt x="888207" y="42863"/>
                </a:lnTo>
                <a:lnTo>
                  <a:pt x="952500" y="90488"/>
                </a:lnTo>
                <a:lnTo>
                  <a:pt x="1033463" y="166688"/>
                </a:lnTo>
                <a:lnTo>
                  <a:pt x="1076325" y="204788"/>
                </a:lnTo>
                <a:lnTo>
                  <a:pt x="1090613" y="221457"/>
                </a:lnTo>
                <a:lnTo>
                  <a:pt x="1097757" y="242888"/>
                </a:lnTo>
                <a:lnTo>
                  <a:pt x="1097757" y="261938"/>
                </a:lnTo>
                <a:lnTo>
                  <a:pt x="1083469" y="288132"/>
                </a:lnTo>
                <a:lnTo>
                  <a:pt x="1045369" y="321469"/>
                </a:lnTo>
                <a:lnTo>
                  <a:pt x="1026319" y="345282"/>
                </a:lnTo>
                <a:lnTo>
                  <a:pt x="997744" y="397669"/>
                </a:lnTo>
                <a:lnTo>
                  <a:pt x="966788" y="481013"/>
                </a:lnTo>
                <a:lnTo>
                  <a:pt x="938213" y="583407"/>
                </a:lnTo>
                <a:lnTo>
                  <a:pt x="914400" y="704850"/>
                </a:lnTo>
                <a:lnTo>
                  <a:pt x="895350" y="797719"/>
                </a:lnTo>
                <a:lnTo>
                  <a:pt x="888207" y="845344"/>
                </a:lnTo>
                <a:lnTo>
                  <a:pt x="873919" y="883444"/>
                </a:lnTo>
                <a:lnTo>
                  <a:pt x="852488" y="909638"/>
                </a:lnTo>
                <a:lnTo>
                  <a:pt x="826294" y="923925"/>
                </a:lnTo>
                <a:lnTo>
                  <a:pt x="802482" y="928688"/>
                </a:lnTo>
                <a:lnTo>
                  <a:pt x="771525" y="923925"/>
                </a:lnTo>
                <a:lnTo>
                  <a:pt x="735807" y="902494"/>
                </a:lnTo>
                <a:lnTo>
                  <a:pt x="719138" y="892969"/>
                </a:lnTo>
                <a:lnTo>
                  <a:pt x="740569" y="731044"/>
                </a:lnTo>
                <a:lnTo>
                  <a:pt x="745332" y="671513"/>
                </a:lnTo>
                <a:lnTo>
                  <a:pt x="776288" y="433388"/>
                </a:lnTo>
                <a:lnTo>
                  <a:pt x="802482" y="266700"/>
                </a:lnTo>
                <a:lnTo>
                  <a:pt x="807244" y="216694"/>
                </a:lnTo>
                <a:lnTo>
                  <a:pt x="807244" y="195263"/>
                </a:lnTo>
                <a:lnTo>
                  <a:pt x="804863" y="183357"/>
                </a:lnTo>
                <a:lnTo>
                  <a:pt x="785813" y="169069"/>
                </a:lnTo>
                <a:lnTo>
                  <a:pt x="742950" y="161925"/>
                </a:lnTo>
                <a:lnTo>
                  <a:pt x="645319" y="178594"/>
                </a:lnTo>
                <a:lnTo>
                  <a:pt x="326232" y="2405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1039D37-245A-4875-9F69-3F3E3EC47C83}"/>
              </a:ext>
            </a:extLst>
          </p:cNvPr>
          <p:cNvSpPr/>
          <p:nvPr/>
        </p:nvSpPr>
        <p:spPr>
          <a:xfrm>
            <a:off x="3403600" y="4562475"/>
            <a:ext cx="725488" cy="238125"/>
          </a:xfrm>
          <a:custGeom>
            <a:avLst/>
            <a:gdLst>
              <a:gd name="connsiteX0" fmla="*/ 288132 w 726282"/>
              <a:gd name="connsiteY0" fmla="*/ 214313 h 238125"/>
              <a:gd name="connsiteX1" fmla="*/ 30957 w 726282"/>
              <a:gd name="connsiteY1" fmla="*/ 238125 h 238125"/>
              <a:gd name="connsiteX2" fmla="*/ 0 w 726282"/>
              <a:gd name="connsiteY2" fmla="*/ 107156 h 238125"/>
              <a:gd name="connsiteX3" fmla="*/ 219075 w 726282"/>
              <a:gd name="connsiteY3" fmla="*/ 76200 h 238125"/>
              <a:gd name="connsiteX4" fmla="*/ 488157 w 726282"/>
              <a:gd name="connsiteY4" fmla="*/ 35719 h 238125"/>
              <a:gd name="connsiteX5" fmla="*/ 714375 w 726282"/>
              <a:gd name="connsiteY5" fmla="*/ 0 h 238125"/>
              <a:gd name="connsiteX6" fmla="*/ 726282 w 726282"/>
              <a:gd name="connsiteY6" fmla="*/ 216694 h 238125"/>
              <a:gd name="connsiteX7" fmla="*/ 654844 w 726282"/>
              <a:gd name="connsiteY7" fmla="*/ 202406 h 238125"/>
              <a:gd name="connsiteX8" fmla="*/ 585788 w 726282"/>
              <a:gd name="connsiteY8" fmla="*/ 185738 h 238125"/>
              <a:gd name="connsiteX9" fmla="*/ 550069 w 726282"/>
              <a:gd name="connsiteY9" fmla="*/ 188119 h 238125"/>
              <a:gd name="connsiteX10" fmla="*/ 288132 w 726282"/>
              <a:gd name="connsiteY10" fmla="*/ 214313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6282" h="238125">
                <a:moveTo>
                  <a:pt x="288132" y="214313"/>
                </a:moveTo>
                <a:lnTo>
                  <a:pt x="30957" y="238125"/>
                </a:lnTo>
                <a:lnTo>
                  <a:pt x="0" y="107156"/>
                </a:lnTo>
                <a:lnTo>
                  <a:pt x="219075" y="76200"/>
                </a:lnTo>
                <a:lnTo>
                  <a:pt x="488157" y="35719"/>
                </a:lnTo>
                <a:lnTo>
                  <a:pt x="714375" y="0"/>
                </a:lnTo>
                <a:lnTo>
                  <a:pt x="726282" y="216694"/>
                </a:lnTo>
                <a:lnTo>
                  <a:pt x="654844" y="202406"/>
                </a:lnTo>
                <a:lnTo>
                  <a:pt x="585788" y="185738"/>
                </a:lnTo>
                <a:lnTo>
                  <a:pt x="550069" y="188119"/>
                </a:lnTo>
                <a:lnTo>
                  <a:pt x="288132" y="2143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4913E90-1561-47F9-92D8-12DEBFAA03D0}"/>
              </a:ext>
            </a:extLst>
          </p:cNvPr>
          <p:cNvSpPr/>
          <p:nvPr/>
        </p:nvSpPr>
        <p:spPr>
          <a:xfrm>
            <a:off x="5437188" y="2649538"/>
            <a:ext cx="1720850" cy="482600"/>
          </a:xfrm>
          <a:custGeom>
            <a:avLst/>
            <a:gdLst>
              <a:gd name="connsiteX0" fmla="*/ 859631 w 1721644"/>
              <a:gd name="connsiteY0" fmla="*/ 373857 h 481013"/>
              <a:gd name="connsiteX1" fmla="*/ 597694 w 1721644"/>
              <a:gd name="connsiteY1" fmla="*/ 426244 h 481013"/>
              <a:gd name="connsiteX2" fmla="*/ 390525 w 1721644"/>
              <a:gd name="connsiteY2" fmla="*/ 459582 h 481013"/>
              <a:gd name="connsiteX3" fmla="*/ 316706 w 1721644"/>
              <a:gd name="connsiteY3" fmla="*/ 471488 h 481013"/>
              <a:gd name="connsiteX4" fmla="*/ 271462 w 1721644"/>
              <a:gd name="connsiteY4" fmla="*/ 478632 h 481013"/>
              <a:gd name="connsiteX5" fmla="*/ 219075 w 1721644"/>
              <a:gd name="connsiteY5" fmla="*/ 481013 h 481013"/>
              <a:gd name="connsiteX6" fmla="*/ 142875 w 1721644"/>
              <a:gd name="connsiteY6" fmla="*/ 476250 h 481013"/>
              <a:gd name="connsiteX7" fmla="*/ 0 w 1721644"/>
              <a:gd name="connsiteY7" fmla="*/ 457200 h 481013"/>
              <a:gd name="connsiteX8" fmla="*/ 85725 w 1721644"/>
              <a:gd name="connsiteY8" fmla="*/ 295275 h 481013"/>
              <a:gd name="connsiteX9" fmla="*/ 214312 w 1721644"/>
              <a:gd name="connsiteY9" fmla="*/ 311944 h 481013"/>
              <a:gd name="connsiteX10" fmla="*/ 292894 w 1721644"/>
              <a:gd name="connsiteY10" fmla="*/ 309563 h 481013"/>
              <a:gd name="connsiteX11" fmla="*/ 459581 w 1721644"/>
              <a:gd name="connsiteY11" fmla="*/ 292894 h 481013"/>
              <a:gd name="connsiteX12" fmla="*/ 595312 w 1721644"/>
              <a:gd name="connsiteY12" fmla="*/ 269082 h 481013"/>
              <a:gd name="connsiteX13" fmla="*/ 742950 w 1721644"/>
              <a:gd name="connsiteY13" fmla="*/ 233363 h 481013"/>
              <a:gd name="connsiteX14" fmla="*/ 885825 w 1721644"/>
              <a:gd name="connsiteY14" fmla="*/ 188119 h 481013"/>
              <a:gd name="connsiteX15" fmla="*/ 1062037 w 1721644"/>
              <a:gd name="connsiteY15" fmla="*/ 123825 h 481013"/>
              <a:gd name="connsiteX16" fmla="*/ 1195387 w 1721644"/>
              <a:gd name="connsiteY16" fmla="*/ 71438 h 481013"/>
              <a:gd name="connsiteX17" fmla="*/ 1250156 w 1721644"/>
              <a:gd name="connsiteY17" fmla="*/ 38100 h 481013"/>
              <a:gd name="connsiteX18" fmla="*/ 1302544 w 1721644"/>
              <a:gd name="connsiteY18" fmla="*/ 11907 h 481013"/>
              <a:gd name="connsiteX19" fmla="*/ 1343025 w 1721644"/>
              <a:gd name="connsiteY19" fmla="*/ 0 h 481013"/>
              <a:gd name="connsiteX20" fmla="*/ 1395412 w 1721644"/>
              <a:gd name="connsiteY20" fmla="*/ 0 h 481013"/>
              <a:gd name="connsiteX21" fmla="*/ 1452562 w 1721644"/>
              <a:gd name="connsiteY21" fmla="*/ 7144 h 481013"/>
              <a:gd name="connsiteX22" fmla="*/ 1535906 w 1721644"/>
              <a:gd name="connsiteY22" fmla="*/ 21432 h 481013"/>
              <a:gd name="connsiteX23" fmla="*/ 1604962 w 1721644"/>
              <a:gd name="connsiteY23" fmla="*/ 42863 h 481013"/>
              <a:gd name="connsiteX24" fmla="*/ 1669256 w 1721644"/>
              <a:gd name="connsiteY24" fmla="*/ 71438 h 481013"/>
              <a:gd name="connsiteX25" fmla="*/ 1695450 w 1721644"/>
              <a:gd name="connsiteY25" fmla="*/ 80963 h 481013"/>
              <a:gd name="connsiteX26" fmla="*/ 1712119 w 1721644"/>
              <a:gd name="connsiteY26" fmla="*/ 92869 h 481013"/>
              <a:gd name="connsiteX27" fmla="*/ 1721644 w 1721644"/>
              <a:gd name="connsiteY27" fmla="*/ 114300 h 481013"/>
              <a:gd name="connsiteX28" fmla="*/ 1714500 w 1721644"/>
              <a:gd name="connsiteY28" fmla="*/ 133350 h 481013"/>
              <a:gd name="connsiteX29" fmla="*/ 1688306 w 1721644"/>
              <a:gd name="connsiteY29" fmla="*/ 159544 h 481013"/>
              <a:gd name="connsiteX30" fmla="*/ 1633537 w 1721644"/>
              <a:gd name="connsiteY30" fmla="*/ 185738 h 481013"/>
              <a:gd name="connsiteX31" fmla="*/ 1452562 w 1721644"/>
              <a:gd name="connsiteY31" fmla="*/ 235744 h 481013"/>
              <a:gd name="connsiteX32" fmla="*/ 1269206 w 1721644"/>
              <a:gd name="connsiteY32" fmla="*/ 285750 h 481013"/>
              <a:gd name="connsiteX33" fmla="*/ 1038225 w 1721644"/>
              <a:gd name="connsiteY33" fmla="*/ 338138 h 481013"/>
              <a:gd name="connsiteX34" fmla="*/ 859631 w 1721644"/>
              <a:gd name="connsiteY34" fmla="*/ 373857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721644" h="481013">
                <a:moveTo>
                  <a:pt x="859631" y="373857"/>
                </a:moveTo>
                <a:lnTo>
                  <a:pt x="597694" y="426244"/>
                </a:lnTo>
                <a:lnTo>
                  <a:pt x="390525" y="459582"/>
                </a:lnTo>
                <a:lnTo>
                  <a:pt x="316706" y="471488"/>
                </a:lnTo>
                <a:lnTo>
                  <a:pt x="271462" y="478632"/>
                </a:lnTo>
                <a:lnTo>
                  <a:pt x="219075" y="481013"/>
                </a:lnTo>
                <a:lnTo>
                  <a:pt x="142875" y="476250"/>
                </a:lnTo>
                <a:lnTo>
                  <a:pt x="0" y="457200"/>
                </a:lnTo>
                <a:lnTo>
                  <a:pt x="85725" y="295275"/>
                </a:lnTo>
                <a:lnTo>
                  <a:pt x="214312" y="311944"/>
                </a:lnTo>
                <a:lnTo>
                  <a:pt x="292894" y="309563"/>
                </a:lnTo>
                <a:lnTo>
                  <a:pt x="459581" y="292894"/>
                </a:lnTo>
                <a:lnTo>
                  <a:pt x="595312" y="269082"/>
                </a:lnTo>
                <a:lnTo>
                  <a:pt x="742950" y="233363"/>
                </a:lnTo>
                <a:lnTo>
                  <a:pt x="885825" y="188119"/>
                </a:lnTo>
                <a:lnTo>
                  <a:pt x="1062037" y="123825"/>
                </a:lnTo>
                <a:lnTo>
                  <a:pt x="1195387" y="71438"/>
                </a:lnTo>
                <a:lnTo>
                  <a:pt x="1250156" y="38100"/>
                </a:lnTo>
                <a:lnTo>
                  <a:pt x="1302544" y="11907"/>
                </a:lnTo>
                <a:lnTo>
                  <a:pt x="1343025" y="0"/>
                </a:lnTo>
                <a:lnTo>
                  <a:pt x="1395412" y="0"/>
                </a:lnTo>
                <a:lnTo>
                  <a:pt x="1452562" y="7144"/>
                </a:lnTo>
                <a:lnTo>
                  <a:pt x="1535906" y="21432"/>
                </a:lnTo>
                <a:lnTo>
                  <a:pt x="1604962" y="42863"/>
                </a:lnTo>
                <a:lnTo>
                  <a:pt x="1669256" y="71438"/>
                </a:lnTo>
                <a:lnTo>
                  <a:pt x="1695450" y="80963"/>
                </a:lnTo>
                <a:lnTo>
                  <a:pt x="1712119" y="92869"/>
                </a:lnTo>
                <a:lnTo>
                  <a:pt x="1721644" y="114300"/>
                </a:lnTo>
                <a:lnTo>
                  <a:pt x="1714500" y="133350"/>
                </a:lnTo>
                <a:lnTo>
                  <a:pt x="1688306" y="159544"/>
                </a:lnTo>
                <a:lnTo>
                  <a:pt x="1633537" y="185738"/>
                </a:lnTo>
                <a:lnTo>
                  <a:pt x="1452562" y="235744"/>
                </a:lnTo>
                <a:lnTo>
                  <a:pt x="1269206" y="285750"/>
                </a:lnTo>
                <a:lnTo>
                  <a:pt x="1038225" y="338138"/>
                </a:lnTo>
                <a:lnTo>
                  <a:pt x="859631" y="3738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F5436B9-57AE-4634-9987-BE53E62342EC}"/>
              </a:ext>
            </a:extLst>
          </p:cNvPr>
          <p:cNvSpPr/>
          <p:nvPr/>
        </p:nvSpPr>
        <p:spPr>
          <a:xfrm rot="16200000">
            <a:off x="4327526" y="3543300"/>
            <a:ext cx="2698750" cy="1831975"/>
          </a:xfrm>
          <a:custGeom>
            <a:avLst/>
            <a:gdLst>
              <a:gd name="connsiteX0" fmla="*/ 1063625 w 2698750"/>
              <a:gd name="connsiteY0" fmla="*/ 1222375 h 1831975"/>
              <a:gd name="connsiteX1" fmla="*/ 930275 w 2698750"/>
              <a:gd name="connsiteY1" fmla="*/ 1130300 h 1831975"/>
              <a:gd name="connsiteX2" fmla="*/ 777875 w 2698750"/>
              <a:gd name="connsiteY2" fmla="*/ 1016000 h 1831975"/>
              <a:gd name="connsiteX3" fmla="*/ 635000 w 2698750"/>
              <a:gd name="connsiteY3" fmla="*/ 898525 h 1831975"/>
              <a:gd name="connsiteX4" fmla="*/ 514350 w 2698750"/>
              <a:gd name="connsiteY4" fmla="*/ 784225 h 1831975"/>
              <a:gd name="connsiteX5" fmla="*/ 425450 w 2698750"/>
              <a:gd name="connsiteY5" fmla="*/ 692150 h 1831975"/>
              <a:gd name="connsiteX6" fmla="*/ 336550 w 2698750"/>
              <a:gd name="connsiteY6" fmla="*/ 593725 h 1831975"/>
              <a:gd name="connsiteX7" fmla="*/ 282575 w 2698750"/>
              <a:gd name="connsiteY7" fmla="*/ 527050 h 1831975"/>
              <a:gd name="connsiteX8" fmla="*/ 215900 w 2698750"/>
              <a:gd name="connsiteY8" fmla="*/ 441325 h 1831975"/>
              <a:gd name="connsiteX9" fmla="*/ 158750 w 2698750"/>
              <a:gd name="connsiteY9" fmla="*/ 355600 h 1831975"/>
              <a:gd name="connsiteX10" fmla="*/ 95250 w 2698750"/>
              <a:gd name="connsiteY10" fmla="*/ 260350 h 1831975"/>
              <a:gd name="connsiteX11" fmla="*/ 53975 w 2698750"/>
              <a:gd name="connsiteY11" fmla="*/ 187325 h 1831975"/>
              <a:gd name="connsiteX12" fmla="*/ 19050 w 2698750"/>
              <a:gd name="connsiteY12" fmla="*/ 117475 h 1831975"/>
              <a:gd name="connsiteX13" fmla="*/ 6350 w 2698750"/>
              <a:gd name="connsiteY13" fmla="*/ 82550 h 1831975"/>
              <a:gd name="connsiteX14" fmla="*/ 0 w 2698750"/>
              <a:gd name="connsiteY14" fmla="*/ 47625 h 1831975"/>
              <a:gd name="connsiteX15" fmla="*/ 0 w 2698750"/>
              <a:gd name="connsiteY15" fmla="*/ 22225 h 1831975"/>
              <a:gd name="connsiteX16" fmla="*/ 6350 w 2698750"/>
              <a:gd name="connsiteY16" fmla="*/ 6350 h 1831975"/>
              <a:gd name="connsiteX17" fmla="*/ 15875 w 2698750"/>
              <a:gd name="connsiteY17" fmla="*/ 0 h 1831975"/>
              <a:gd name="connsiteX18" fmla="*/ 25400 w 2698750"/>
              <a:gd name="connsiteY18" fmla="*/ 3175 h 1831975"/>
              <a:gd name="connsiteX19" fmla="*/ 44450 w 2698750"/>
              <a:gd name="connsiteY19" fmla="*/ 12700 h 1831975"/>
              <a:gd name="connsiteX20" fmla="*/ 60325 w 2698750"/>
              <a:gd name="connsiteY20" fmla="*/ 38100 h 1831975"/>
              <a:gd name="connsiteX21" fmla="*/ 120650 w 2698750"/>
              <a:gd name="connsiteY21" fmla="*/ 127000 h 1831975"/>
              <a:gd name="connsiteX22" fmla="*/ 168275 w 2698750"/>
              <a:gd name="connsiteY22" fmla="*/ 193675 h 1831975"/>
              <a:gd name="connsiteX23" fmla="*/ 228600 w 2698750"/>
              <a:gd name="connsiteY23" fmla="*/ 276225 h 1831975"/>
              <a:gd name="connsiteX24" fmla="*/ 295275 w 2698750"/>
              <a:gd name="connsiteY24" fmla="*/ 352425 h 1831975"/>
              <a:gd name="connsiteX25" fmla="*/ 361950 w 2698750"/>
              <a:gd name="connsiteY25" fmla="*/ 422275 h 1831975"/>
              <a:gd name="connsiteX26" fmla="*/ 428625 w 2698750"/>
              <a:gd name="connsiteY26" fmla="*/ 488950 h 1831975"/>
              <a:gd name="connsiteX27" fmla="*/ 504825 w 2698750"/>
              <a:gd name="connsiteY27" fmla="*/ 558800 h 1831975"/>
              <a:gd name="connsiteX28" fmla="*/ 565150 w 2698750"/>
              <a:gd name="connsiteY28" fmla="*/ 615950 h 1831975"/>
              <a:gd name="connsiteX29" fmla="*/ 641350 w 2698750"/>
              <a:gd name="connsiteY29" fmla="*/ 682625 h 1831975"/>
              <a:gd name="connsiteX30" fmla="*/ 711200 w 2698750"/>
              <a:gd name="connsiteY30" fmla="*/ 736600 h 1831975"/>
              <a:gd name="connsiteX31" fmla="*/ 793750 w 2698750"/>
              <a:gd name="connsiteY31" fmla="*/ 803275 h 1831975"/>
              <a:gd name="connsiteX32" fmla="*/ 860425 w 2698750"/>
              <a:gd name="connsiteY32" fmla="*/ 847725 h 1831975"/>
              <a:gd name="connsiteX33" fmla="*/ 949325 w 2698750"/>
              <a:gd name="connsiteY33" fmla="*/ 911225 h 1831975"/>
              <a:gd name="connsiteX34" fmla="*/ 1044575 w 2698750"/>
              <a:gd name="connsiteY34" fmla="*/ 974725 h 1831975"/>
              <a:gd name="connsiteX35" fmla="*/ 1171575 w 2698750"/>
              <a:gd name="connsiteY35" fmla="*/ 1050925 h 1831975"/>
              <a:gd name="connsiteX36" fmla="*/ 1276350 w 2698750"/>
              <a:gd name="connsiteY36" fmla="*/ 1111250 h 1831975"/>
              <a:gd name="connsiteX37" fmla="*/ 1403350 w 2698750"/>
              <a:gd name="connsiteY37" fmla="*/ 1171575 h 1831975"/>
              <a:gd name="connsiteX38" fmla="*/ 1536700 w 2698750"/>
              <a:gd name="connsiteY38" fmla="*/ 1247775 h 1831975"/>
              <a:gd name="connsiteX39" fmla="*/ 1651000 w 2698750"/>
              <a:gd name="connsiteY39" fmla="*/ 1304925 h 1831975"/>
              <a:gd name="connsiteX40" fmla="*/ 1752600 w 2698750"/>
              <a:gd name="connsiteY40" fmla="*/ 1343025 h 1831975"/>
              <a:gd name="connsiteX41" fmla="*/ 1851025 w 2698750"/>
              <a:gd name="connsiteY41" fmla="*/ 1377950 h 1831975"/>
              <a:gd name="connsiteX42" fmla="*/ 1930400 w 2698750"/>
              <a:gd name="connsiteY42" fmla="*/ 1403350 h 1831975"/>
              <a:gd name="connsiteX43" fmla="*/ 2019300 w 2698750"/>
              <a:gd name="connsiteY43" fmla="*/ 1428750 h 1831975"/>
              <a:gd name="connsiteX44" fmla="*/ 2127250 w 2698750"/>
              <a:gd name="connsiteY44" fmla="*/ 1454150 h 1831975"/>
              <a:gd name="connsiteX45" fmla="*/ 2235200 w 2698750"/>
              <a:gd name="connsiteY45" fmla="*/ 1476375 h 1831975"/>
              <a:gd name="connsiteX46" fmla="*/ 2301875 w 2698750"/>
              <a:gd name="connsiteY46" fmla="*/ 1485900 h 1831975"/>
              <a:gd name="connsiteX47" fmla="*/ 2378075 w 2698750"/>
              <a:gd name="connsiteY47" fmla="*/ 1492250 h 1831975"/>
              <a:gd name="connsiteX48" fmla="*/ 2435225 w 2698750"/>
              <a:gd name="connsiteY48" fmla="*/ 1489075 h 1831975"/>
              <a:gd name="connsiteX49" fmla="*/ 2479675 w 2698750"/>
              <a:gd name="connsiteY49" fmla="*/ 1479550 h 1831975"/>
              <a:gd name="connsiteX50" fmla="*/ 2514600 w 2698750"/>
              <a:gd name="connsiteY50" fmla="*/ 1457325 h 1831975"/>
              <a:gd name="connsiteX51" fmla="*/ 2565400 w 2698750"/>
              <a:gd name="connsiteY51" fmla="*/ 1412875 h 1831975"/>
              <a:gd name="connsiteX52" fmla="*/ 2609850 w 2698750"/>
              <a:gd name="connsiteY52" fmla="*/ 1365250 h 1831975"/>
              <a:gd name="connsiteX53" fmla="*/ 2632075 w 2698750"/>
              <a:gd name="connsiteY53" fmla="*/ 1343025 h 1831975"/>
              <a:gd name="connsiteX54" fmla="*/ 2654300 w 2698750"/>
              <a:gd name="connsiteY54" fmla="*/ 1323975 h 1831975"/>
              <a:gd name="connsiteX55" fmla="*/ 2676525 w 2698750"/>
              <a:gd name="connsiteY55" fmla="*/ 1317625 h 1831975"/>
              <a:gd name="connsiteX56" fmla="*/ 2695575 w 2698750"/>
              <a:gd name="connsiteY56" fmla="*/ 1323975 h 1831975"/>
              <a:gd name="connsiteX57" fmla="*/ 2698750 w 2698750"/>
              <a:gd name="connsiteY57" fmla="*/ 1343025 h 1831975"/>
              <a:gd name="connsiteX58" fmla="*/ 2689225 w 2698750"/>
              <a:gd name="connsiteY58" fmla="*/ 1390650 h 1831975"/>
              <a:gd name="connsiteX59" fmla="*/ 2667000 w 2698750"/>
              <a:gd name="connsiteY59" fmla="*/ 1454150 h 1831975"/>
              <a:gd name="connsiteX60" fmla="*/ 2628900 w 2698750"/>
              <a:gd name="connsiteY60" fmla="*/ 1539875 h 1831975"/>
              <a:gd name="connsiteX61" fmla="*/ 2536825 w 2698750"/>
              <a:gd name="connsiteY61" fmla="*/ 1679575 h 1831975"/>
              <a:gd name="connsiteX62" fmla="*/ 2470150 w 2698750"/>
              <a:gd name="connsiteY62" fmla="*/ 1768475 h 1831975"/>
              <a:gd name="connsiteX63" fmla="*/ 2422525 w 2698750"/>
              <a:gd name="connsiteY63" fmla="*/ 1819275 h 1831975"/>
              <a:gd name="connsiteX64" fmla="*/ 2390775 w 2698750"/>
              <a:gd name="connsiteY64" fmla="*/ 1831975 h 1831975"/>
              <a:gd name="connsiteX65" fmla="*/ 2368550 w 2698750"/>
              <a:gd name="connsiteY65" fmla="*/ 1828800 h 1831975"/>
              <a:gd name="connsiteX66" fmla="*/ 2343150 w 2698750"/>
              <a:gd name="connsiteY66" fmla="*/ 1819275 h 1831975"/>
              <a:gd name="connsiteX67" fmla="*/ 2320925 w 2698750"/>
              <a:gd name="connsiteY67" fmla="*/ 1803400 h 1831975"/>
              <a:gd name="connsiteX68" fmla="*/ 2305050 w 2698750"/>
              <a:gd name="connsiteY68" fmla="*/ 1778000 h 1831975"/>
              <a:gd name="connsiteX69" fmla="*/ 2289175 w 2698750"/>
              <a:gd name="connsiteY69" fmla="*/ 1746250 h 1831975"/>
              <a:gd name="connsiteX70" fmla="*/ 2000250 w 2698750"/>
              <a:gd name="connsiteY70" fmla="*/ 1666875 h 1831975"/>
              <a:gd name="connsiteX71" fmla="*/ 1774825 w 2698750"/>
              <a:gd name="connsiteY71" fmla="*/ 1587500 h 1831975"/>
              <a:gd name="connsiteX72" fmla="*/ 1562100 w 2698750"/>
              <a:gd name="connsiteY72" fmla="*/ 1504950 h 1831975"/>
              <a:gd name="connsiteX73" fmla="*/ 1346200 w 2698750"/>
              <a:gd name="connsiteY73" fmla="*/ 1406525 h 1831975"/>
              <a:gd name="connsiteX74" fmla="*/ 1193800 w 2698750"/>
              <a:gd name="connsiteY74" fmla="*/ 1298575 h 1831975"/>
              <a:gd name="connsiteX75" fmla="*/ 1063625 w 2698750"/>
              <a:gd name="connsiteY75" fmla="*/ 1222375 h 183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698750" h="1831975">
                <a:moveTo>
                  <a:pt x="1063625" y="1222375"/>
                </a:moveTo>
                <a:lnTo>
                  <a:pt x="930275" y="1130300"/>
                </a:lnTo>
                <a:lnTo>
                  <a:pt x="777875" y="1016000"/>
                </a:lnTo>
                <a:lnTo>
                  <a:pt x="635000" y="898525"/>
                </a:lnTo>
                <a:lnTo>
                  <a:pt x="514350" y="784225"/>
                </a:lnTo>
                <a:lnTo>
                  <a:pt x="425450" y="692150"/>
                </a:lnTo>
                <a:lnTo>
                  <a:pt x="336550" y="593725"/>
                </a:lnTo>
                <a:lnTo>
                  <a:pt x="282575" y="527050"/>
                </a:lnTo>
                <a:lnTo>
                  <a:pt x="215900" y="441325"/>
                </a:lnTo>
                <a:lnTo>
                  <a:pt x="158750" y="355600"/>
                </a:lnTo>
                <a:lnTo>
                  <a:pt x="95250" y="260350"/>
                </a:lnTo>
                <a:lnTo>
                  <a:pt x="53975" y="187325"/>
                </a:lnTo>
                <a:lnTo>
                  <a:pt x="19050" y="117475"/>
                </a:lnTo>
                <a:lnTo>
                  <a:pt x="6350" y="82550"/>
                </a:lnTo>
                <a:lnTo>
                  <a:pt x="0" y="47625"/>
                </a:lnTo>
                <a:lnTo>
                  <a:pt x="0" y="22225"/>
                </a:lnTo>
                <a:lnTo>
                  <a:pt x="6350" y="6350"/>
                </a:lnTo>
                <a:lnTo>
                  <a:pt x="15875" y="0"/>
                </a:lnTo>
                <a:lnTo>
                  <a:pt x="25400" y="3175"/>
                </a:lnTo>
                <a:lnTo>
                  <a:pt x="44450" y="12700"/>
                </a:lnTo>
                <a:lnTo>
                  <a:pt x="60325" y="38100"/>
                </a:lnTo>
                <a:lnTo>
                  <a:pt x="120650" y="127000"/>
                </a:lnTo>
                <a:lnTo>
                  <a:pt x="168275" y="193675"/>
                </a:lnTo>
                <a:lnTo>
                  <a:pt x="228600" y="276225"/>
                </a:lnTo>
                <a:lnTo>
                  <a:pt x="295275" y="352425"/>
                </a:lnTo>
                <a:lnTo>
                  <a:pt x="361950" y="422275"/>
                </a:lnTo>
                <a:lnTo>
                  <a:pt x="428625" y="488950"/>
                </a:lnTo>
                <a:lnTo>
                  <a:pt x="504825" y="558800"/>
                </a:lnTo>
                <a:lnTo>
                  <a:pt x="565150" y="615950"/>
                </a:lnTo>
                <a:lnTo>
                  <a:pt x="641350" y="682625"/>
                </a:lnTo>
                <a:lnTo>
                  <a:pt x="711200" y="736600"/>
                </a:lnTo>
                <a:lnTo>
                  <a:pt x="793750" y="803275"/>
                </a:lnTo>
                <a:lnTo>
                  <a:pt x="860425" y="847725"/>
                </a:lnTo>
                <a:lnTo>
                  <a:pt x="949325" y="911225"/>
                </a:lnTo>
                <a:lnTo>
                  <a:pt x="1044575" y="974725"/>
                </a:lnTo>
                <a:lnTo>
                  <a:pt x="1171575" y="1050925"/>
                </a:lnTo>
                <a:lnTo>
                  <a:pt x="1276350" y="1111250"/>
                </a:lnTo>
                <a:lnTo>
                  <a:pt x="1403350" y="1171575"/>
                </a:lnTo>
                <a:lnTo>
                  <a:pt x="1536700" y="1247775"/>
                </a:lnTo>
                <a:lnTo>
                  <a:pt x="1651000" y="1304925"/>
                </a:lnTo>
                <a:lnTo>
                  <a:pt x="1752600" y="1343025"/>
                </a:lnTo>
                <a:lnTo>
                  <a:pt x="1851025" y="1377950"/>
                </a:lnTo>
                <a:lnTo>
                  <a:pt x="1930400" y="1403350"/>
                </a:lnTo>
                <a:lnTo>
                  <a:pt x="2019300" y="1428750"/>
                </a:lnTo>
                <a:lnTo>
                  <a:pt x="2127250" y="1454150"/>
                </a:lnTo>
                <a:lnTo>
                  <a:pt x="2235200" y="1476375"/>
                </a:lnTo>
                <a:lnTo>
                  <a:pt x="2301875" y="1485900"/>
                </a:lnTo>
                <a:lnTo>
                  <a:pt x="2378075" y="1492250"/>
                </a:lnTo>
                <a:lnTo>
                  <a:pt x="2435225" y="1489075"/>
                </a:lnTo>
                <a:lnTo>
                  <a:pt x="2479675" y="1479550"/>
                </a:lnTo>
                <a:lnTo>
                  <a:pt x="2514600" y="1457325"/>
                </a:lnTo>
                <a:lnTo>
                  <a:pt x="2565400" y="1412875"/>
                </a:lnTo>
                <a:lnTo>
                  <a:pt x="2609850" y="1365250"/>
                </a:lnTo>
                <a:lnTo>
                  <a:pt x="2632075" y="1343025"/>
                </a:lnTo>
                <a:lnTo>
                  <a:pt x="2654300" y="1323975"/>
                </a:lnTo>
                <a:lnTo>
                  <a:pt x="2676525" y="1317625"/>
                </a:lnTo>
                <a:lnTo>
                  <a:pt x="2695575" y="1323975"/>
                </a:lnTo>
                <a:lnTo>
                  <a:pt x="2698750" y="1343025"/>
                </a:lnTo>
                <a:lnTo>
                  <a:pt x="2689225" y="1390650"/>
                </a:lnTo>
                <a:lnTo>
                  <a:pt x="2667000" y="1454150"/>
                </a:lnTo>
                <a:lnTo>
                  <a:pt x="2628900" y="1539875"/>
                </a:lnTo>
                <a:lnTo>
                  <a:pt x="2536825" y="1679575"/>
                </a:lnTo>
                <a:lnTo>
                  <a:pt x="2470150" y="1768475"/>
                </a:lnTo>
                <a:lnTo>
                  <a:pt x="2422525" y="1819275"/>
                </a:lnTo>
                <a:lnTo>
                  <a:pt x="2390775" y="1831975"/>
                </a:lnTo>
                <a:lnTo>
                  <a:pt x="2368550" y="1828800"/>
                </a:lnTo>
                <a:lnTo>
                  <a:pt x="2343150" y="1819275"/>
                </a:lnTo>
                <a:lnTo>
                  <a:pt x="2320925" y="1803400"/>
                </a:lnTo>
                <a:lnTo>
                  <a:pt x="2305050" y="1778000"/>
                </a:lnTo>
                <a:lnTo>
                  <a:pt x="2289175" y="1746250"/>
                </a:lnTo>
                <a:lnTo>
                  <a:pt x="2000250" y="1666875"/>
                </a:lnTo>
                <a:lnTo>
                  <a:pt x="1774825" y="1587500"/>
                </a:lnTo>
                <a:lnTo>
                  <a:pt x="1562100" y="1504950"/>
                </a:lnTo>
                <a:lnTo>
                  <a:pt x="1346200" y="1406525"/>
                </a:lnTo>
                <a:lnTo>
                  <a:pt x="1193800" y="1298575"/>
                </a:lnTo>
                <a:lnTo>
                  <a:pt x="1063625" y="1222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86C3EA4-AF80-442E-A3B6-C50A1BC22EAF}"/>
              </a:ext>
            </a:extLst>
          </p:cNvPr>
          <p:cNvSpPr/>
          <p:nvPr/>
        </p:nvSpPr>
        <p:spPr>
          <a:xfrm>
            <a:off x="5227638" y="3586163"/>
            <a:ext cx="2386012" cy="2124075"/>
          </a:xfrm>
          <a:custGeom>
            <a:avLst/>
            <a:gdLst>
              <a:gd name="connsiteX0" fmla="*/ 1091161 w 2386278"/>
              <a:gd name="connsiteY0" fmla="*/ 1397094 h 2124535"/>
              <a:gd name="connsiteX1" fmla="*/ 907601 w 2386278"/>
              <a:gd name="connsiteY1" fmla="*/ 1135351 h 2124535"/>
              <a:gd name="connsiteX2" fmla="*/ 819220 w 2386278"/>
              <a:gd name="connsiteY2" fmla="*/ 1012978 h 2124535"/>
              <a:gd name="connsiteX3" fmla="*/ 720642 w 2386278"/>
              <a:gd name="connsiteY3" fmla="*/ 856612 h 2124535"/>
              <a:gd name="connsiteX4" fmla="*/ 598269 w 2386278"/>
              <a:gd name="connsiteY4" fmla="*/ 679851 h 2124535"/>
              <a:gd name="connsiteX5" fmla="*/ 458899 w 2386278"/>
              <a:gd name="connsiteY5" fmla="*/ 489493 h 2124535"/>
              <a:gd name="connsiteX6" fmla="*/ 346724 w 2386278"/>
              <a:gd name="connsiteY6" fmla="*/ 346724 h 2124535"/>
              <a:gd name="connsiteX7" fmla="*/ 268541 w 2386278"/>
              <a:gd name="connsiteY7" fmla="*/ 244746 h 2124535"/>
              <a:gd name="connsiteX8" fmla="*/ 210753 w 2386278"/>
              <a:gd name="connsiteY8" fmla="*/ 180160 h 2124535"/>
              <a:gd name="connsiteX9" fmla="*/ 169962 w 2386278"/>
              <a:gd name="connsiteY9" fmla="*/ 142768 h 2124535"/>
              <a:gd name="connsiteX10" fmla="*/ 132571 w 2386278"/>
              <a:gd name="connsiteY10" fmla="*/ 115574 h 2124535"/>
              <a:gd name="connsiteX11" fmla="*/ 98578 w 2386278"/>
              <a:gd name="connsiteY11" fmla="*/ 95179 h 2124535"/>
              <a:gd name="connsiteX12" fmla="*/ 57787 w 2386278"/>
              <a:gd name="connsiteY12" fmla="*/ 78183 h 2124535"/>
              <a:gd name="connsiteX13" fmla="*/ 33992 w 2386278"/>
              <a:gd name="connsiteY13" fmla="*/ 67985 h 2124535"/>
              <a:gd name="connsiteX14" fmla="*/ 10197 w 2386278"/>
              <a:gd name="connsiteY14" fmla="*/ 50988 h 2124535"/>
              <a:gd name="connsiteX15" fmla="*/ 0 w 2386278"/>
              <a:gd name="connsiteY15" fmla="*/ 30593 h 2124535"/>
              <a:gd name="connsiteX16" fmla="*/ 3399 w 2386278"/>
              <a:gd name="connsiteY16" fmla="*/ 10197 h 2124535"/>
              <a:gd name="connsiteX17" fmla="*/ 23794 w 2386278"/>
              <a:gd name="connsiteY17" fmla="*/ 0 h 2124535"/>
              <a:gd name="connsiteX18" fmla="*/ 54388 w 2386278"/>
              <a:gd name="connsiteY18" fmla="*/ 0 h 2124535"/>
              <a:gd name="connsiteX19" fmla="*/ 95179 w 2386278"/>
              <a:gd name="connsiteY19" fmla="*/ 10197 h 2124535"/>
              <a:gd name="connsiteX20" fmla="*/ 159765 w 2386278"/>
              <a:gd name="connsiteY20" fmla="*/ 40791 h 2124535"/>
              <a:gd name="connsiteX21" fmla="*/ 227750 w 2386278"/>
              <a:gd name="connsiteY21" fmla="*/ 88380 h 2124535"/>
              <a:gd name="connsiteX22" fmla="*/ 319530 w 2386278"/>
              <a:gd name="connsiteY22" fmla="*/ 163164 h 2124535"/>
              <a:gd name="connsiteX23" fmla="*/ 421507 w 2386278"/>
              <a:gd name="connsiteY23" fmla="*/ 258343 h 2124535"/>
              <a:gd name="connsiteX24" fmla="*/ 523485 w 2386278"/>
              <a:gd name="connsiteY24" fmla="*/ 363720 h 2124535"/>
              <a:gd name="connsiteX25" fmla="*/ 649257 w 2386278"/>
              <a:gd name="connsiteY25" fmla="*/ 503090 h 2124535"/>
              <a:gd name="connsiteX26" fmla="*/ 734239 w 2386278"/>
              <a:gd name="connsiteY26" fmla="*/ 601668 h 2124535"/>
              <a:gd name="connsiteX27" fmla="*/ 802224 w 2386278"/>
              <a:gd name="connsiteY27" fmla="*/ 683250 h 2124535"/>
              <a:gd name="connsiteX28" fmla="*/ 924597 w 2386278"/>
              <a:gd name="connsiteY28" fmla="*/ 849814 h 2124535"/>
              <a:gd name="connsiteX29" fmla="*/ 995982 w 2386278"/>
              <a:gd name="connsiteY29" fmla="*/ 927997 h 2124535"/>
              <a:gd name="connsiteX30" fmla="*/ 1128553 w 2386278"/>
              <a:gd name="connsiteY30" fmla="*/ 1080963 h 2124535"/>
              <a:gd name="connsiteX31" fmla="*/ 1257724 w 2386278"/>
              <a:gd name="connsiteY31" fmla="*/ 1220333 h 2124535"/>
              <a:gd name="connsiteX32" fmla="*/ 1373299 w 2386278"/>
              <a:gd name="connsiteY32" fmla="*/ 1339307 h 2124535"/>
              <a:gd name="connsiteX33" fmla="*/ 1488874 w 2386278"/>
              <a:gd name="connsiteY33" fmla="*/ 1454881 h 2124535"/>
              <a:gd name="connsiteX34" fmla="*/ 1618046 w 2386278"/>
              <a:gd name="connsiteY34" fmla="*/ 1567057 h 2124535"/>
              <a:gd name="connsiteX35" fmla="*/ 1771012 w 2386278"/>
              <a:gd name="connsiteY35" fmla="*/ 1696229 h 2124535"/>
              <a:gd name="connsiteX36" fmla="*/ 1923979 w 2386278"/>
              <a:gd name="connsiteY36" fmla="*/ 1815203 h 2124535"/>
              <a:gd name="connsiteX37" fmla="*/ 2008960 w 2386278"/>
              <a:gd name="connsiteY37" fmla="*/ 1872990 h 2124535"/>
              <a:gd name="connsiteX38" fmla="*/ 2155128 w 2386278"/>
              <a:gd name="connsiteY38" fmla="*/ 1961371 h 2124535"/>
              <a:gd name="connsiteX39" fmla="*/ 2277501 w 2386278"/>
              <a:gd name="connsiteY39" fmla="*/ 2029356 h 2124535"/>
              <a:gd name="connsiteX40" fmla="*/ 2348886 w 2386278"/>
              <a:gd name="connsiteY40" fmla="*/ 2056550 h 2124535"/>
              <a:gd name="connsiteX41" fmla="*/ 2379479 w 2386278"/>
              <a:gd name="connsiteY41" fmla="*/ 2070147 h 2124535"/>
              <a:gd name="connsiteX42" fmla="*/ 2382878 w 2386278"/>
              <a:gd name="connsiteY42" fmla="*/ 2076945 h 2124535"/>
              <a:gd name="connsiteX43" fmla="*/ 2386278 w 2386278"/>
              <a:gd name="connsiteY43" fmla="*/ 2093942 h 2124535"/>
              <a:gd name="connsiteX44" fmla="*/ 2376080 w 2386278"/>
              <a:gd name="connsiteY44" fmla="*/ 2110938 h 2124535"/>
              <a:gd name="connsiteX45" fmla="*/ 2348886 w 2386278"/>
              <a:gd name="connsiteY45" fmla="*/ 2117736 h 2124535"/>
              <a:gd name="connsiteX46" fmla="*/ 2274102 w 2386278"/>
              <a:gd name="connsiteY46" fmla="*/ 2121136 h 2124535"/>
              <a:gd name="connsiteX47" fmla="*/ 2093942 w 2386278"/>
              <a:gd name="connsiteY47" fmla="*/ 2121136 h 2124535"/>
              <a:gd name="connsiteX48" fmla="*/ 1828800 w 2386278"/>
              <a:gd name="connsiteY48" fmla="*/ 2121136 h 2124535"/>
              <a:gd name="connsiteX49" fmla="*/ 1730221 w 2386278"/>
              <a:gd name="connsiteY49" fmla="*/ 2124535 h 2124535"/>
              <a:gd name="connsiteX50" fmla="*/ 1696229 w 2386278"/>
              <a:gd name="connsiteY50" fmla="*/ 2121136 h 2124535"/>
              <a:gd name="connsiteX51" fmla="*/ 1665635 w 2386278"/>
              <a:gd name="connsiteY51" fmla="*/ 2110938 h 2124535"/>
              <a:gd name="connsiteX52" fmla="*/ 1645240 w 2386278"/>
              <a:gd name="connsiteY52" fmla="*/ 2097341 h 2124535"/>
              <a:gd name="connsiteX53" fmla="*/ 1624844 w 2386278"/>
              <a:gd name="connsiteY53" fmla="*/ 2076945 h 2124535"/>
              <a:gd name="connsiteX54" fmla="*/ 1607848 w 2386278"/>
              <a:gd name="connsiteY54" fmla="*/ 2042953 h 2124535"/>
              <a:gd name="connsiteX55" fmla="*/ 1308713 w 2386278"/>
              <a:gd name="connsiteY55" fmla="*/ 1679232 h 2124535"/>
              <a:gd name="connsiteX56" fmla="*/ 1091161 w 2386278"/>
              <a:gd name="connsiteY56" fmla="*/ 1397094 h 2124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86278" h="2124535">
                <a:moveTo>
                  <a:pt x="1091161" y="1397094"/>
                </a:moveTo>
                <a:lnTo>
                  <a:pt x="907601" y="1135351"/>
                </a:lnTo>
                <a:lnTo>
                  <a:pt x="819220" y="1012978"/>
                </a:lnTo>
                <a:lnTo>
                  <a:pt x="720642" y="856612"/>
                </a:lnTo>
                <a:lnTo>
                  <a:pt x="598269" y="679851"/>
                </a:lnTo>
                <a:lnTo>
                  <a:pt x="458899" y="489493"/>
                </a:lnTo>
                <a:lnTo>
                  <a:pt x="346724" y="346724"/>
                </a:lnTo>
                <a:lnTo>
                  <a:pt x="268541" y="244746"/>
                </a:lnTo>
                <a:lnTo>
                  <a:pt x="210753" y="180160"/>
                </a:lnTo>
                <a:lnTo>
                  <a:pt x="169962" y="142768"/>
                </a:lnTo>
                <a:lnTo>
                  <a:pt x="132571" y="115574"/>
                </a:lnTo>
                <a:lnTo>
                  <a:pt x="98578" y="95179"/>
                </a:lnTo>
                <a:lnTo>
                  <a:pt x="57787" y="78183"/>
                </a:lnTo>
                <a:lnTo>
                  <a:pt x="33992" y="67985"/>
                </a:lnTo>
                <a:lnTo>
                  <a:pt x="10197" y="50988"/>
                </a:lnTo>
                <a:lnTo>
                  <a:pt x="0" y="30593"/>
                </a:lnTo>
                <a:lnTo>
                  <a:pt x="3399" y="10197"/>
                </a:lnTo>
                <a:lnTo>
                  <a:pt x="23794" y="0"/>
                </a:lnTo>
                <a:lnTo>
                  <a:pt x="54388" y="0"/>
                </a:lnTo>
                <a:lnTo>
                  <a:pt x="95179" y="10197"/>
                </a:lnTo>
                <a:lnTo>
                  <a:pt x="159765" y="40791"/>
                </a:lnTo>
                <a:lnTo>
                  <a:pt x="227750" y="88380"/>
                </a:lnTo>
                <a:lnTo>
                  <a:pt x="319530" y="163164"/>
                </a:lnTo>
                <a:lnTo>
                  <a:pt x="421507" y="258343"/>
                </a:lnTo>
                <a:lnTo>
                  <a:pt x="523485" y="363720"/>
                </a:lnTo>
                <a:lnTo>
                  <a:pt x="649257" y="503090"/>
                </a:lnTo>
                <a:lnTo>
                  <a:pt x="734239" y="601668"/>
                </a:lnTo>
                <a:lnTo>
                  <a:pt x="802224" y="683250"/>
                </a:lnTo>
                <a:lnTo>
                  <a:pt x="924597" y="849814"/>
                </a:lnTo>
                <a:lnTo>
                  <a:pt x="995982" y="927997"/>
                </a:lnTo>
                <a:lnTo>
                  <a:pt x="1128553" y="1080963"/>
                </a:lnTo>
                <a:lnTo>
                  <a:pt x="1257724" y="1220333"/>
                </a:lnTo>
                <a:lnTo>
                  <a:pt x="1373299" y="1339307"/>
                </a:lnTo>
                <a:lnTo>
                  <a:pt x="1488874" y="1454881"/>
                </a:lnTo>
                <a:lnTo>
                  <a:pt x="1618046" y="1567057"/>
                </a:lnTo>
                <a:lnTo>
                  <a:pt x="1771012" y="1696229"/>
                </a:lnTo>
                <a:lnTo>
                  <a:pt x="1923979" y="1815203"/>
                </a:lnTo>
                <a:lnTo>
                  <a:pt x="2008960" y="1872990"/>
                </a:lnTo>
                <a:lnTo>
                  <a:pt x="2155128" y="1961371"/>
                </a:lnTo>
                <a:lnTo>
                  <a:pt x="2277501" y="2029356"/>
                </a:lnTo>
                <a:lnTo>
                  <a:pt x="2348886" y="2056550"/>
                </a:lnTo>
                <a:lnTo>
                  <a:pt x="2379479" y="2070147"/>
                </a:lnTo>
                <a:lnTo>
                  <a:pt x="2382878" y="2076945"/>
                </a:lnTo>
                <a:lnTo>
                  <a:pt x="2386278" y="2093942"/>
                </a:lnTo>
                <a:lnTo>
                  <a:pt x="2376080" y="2110938"/>
                </a:lnTo>
                <a:lnTo>
                  <a:pt x="2348886" y="2117736"/>
                </a:lnTo>
                <a:lnTo>
                  <a:pt x="2274102" y="2121136"/>
                </a:lnTo>
                <a:lnTo>
                  <a:pt x="2093942" y="2121136"/>
                </a:lnTo>
                <a:lnTo>
                  <a:pt x="1828800" y="2121136"/>
                </a:lnTo>
                <a:lnTo>
                  <a:pt x="1730221" y="2124535"/>
                </a:lnTo>
                <a:lnTo>
                  <a:pt x="1696229" y="2121136"/>
                </a:lnTo>
                <a:lnTo>
                  <a:pt x="1665635" y="2110938"/>
                </a:lnTo>
                <a:lnTo>
                  <a:pt x="1645240" y="2097341"/>
                </a:lnTo>
                <a:lnTo>
                  <a:pt x="1624844" y="2076945"/>
                </a:lnTo>
                <a:lnTo>
                  <a:pt x="1607848" y="2042953"/>
                </a:lnTo>
                <a:lnTo>
                  <a:pt x="1308713" y="1679232"/>
                </a:lnTo>
                <a:lnTo>
                  <a:pt x="1091161" y="13970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9EF9282-99EF-40CA-8AD2-020BFD23E662}"/>
              </a:ext>
            </a:extLst>
          </p:cNvPr>
          <p:cNvGrpSpPr>
            <a:grpSpLocks/>
          </p:cNvGrpSpPr>
          <p:nvPr/>
        </p:nvGrpSpPr>
        <p:grpSpPr bwMode="auto">
          <a:xfrm>
            <a:off x="2525713" y="1668463"/>
            <a:ext cx="5118100" cy="4206875"/>
            <a:chOff x="2647950" y="1790700"/>
            <a:chExt cx="5118100" cy="420687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664FC41-C3B5-4C0D-8711-2E4FE515DF95}"/>
                </a:ext>
              </a:extLst>
            </p:cNvPr>
            <p:cNvSpPr/>
            <p:nvPr/>
          </p:nvSpPr>
          <p:spPr>
            <a:xfrm>
              <a:off x="2871787" y="2352675"/>
              <a:ext cx="2657475" cy="539750"/>
            </a:xfrm>
            <a:custGeom>
              <a:avLst/>
              <a:gdLst>
                <a:gd name="connsiteX0" fmla="*/ 1349596 w 2657628"/>
                <a:gd name="connsiteY0" fmla="*/ 381407 h 540327"/>
                <a:gd name="connsiteX1" fmla="*/ 1083099 w 2657628"/>
                <a:gd name="connsiteY1" fmla="*/ 432751 h 540327"/>
                <a:gd name="connsiteX2" fmla="*/ 911955 w 2657628"/>
                <a:gd name="connsiteY2" fmla="*/ 447420 h 540327"/>
                <a:gd name="connsiteX3" fmla="*/ 728586 w 2657628"/>
                <a:gd name="connsiteY3" fmla="*/ 479204 h 540327"/>
                <a:gd name="connsiteX4" fmla="*/ 569666 w 2657628"/>
                <a:gd name="connsiteY4" fmla="*/ 508543 h 540327"/>
                <a:gd name="connsiteX5" fmla="*/ 430306 w 2657628"/>
                <a:gd name="connsiteY5" fmla="*/ 537882 h 540327"/>
                <a:gd name="connsiteX6" fmla="*/ 393632 w 2657628"/>
                <a:gd name="connsiteY6" fmla="*/ 540327 h 540327"/>
                <a:gd name="connsiteX7" fmla="*/ 349623 w 2657628"/>
                <a:gd name="connsiteY7" fmla="*/ 535437 h 540327"/>
                <a:gd name="connsiteX8" fmla="*/ 305615 w 2657628"/>
                <a:gd name="connsiteY8" fmla="*/ 525658 h 540327"/>
                <a:gd name="connsiteX9" fmla="*/ 264051 w 2657628"/>
                <a:gd name="connsiteY9" fmla="*/ 508543 h 540327"/>
                <a:gd name="connsiteX10" fmla="*/ 232267 w 2657628"/>
                <a:gd name="connsiteY10" fmla="*/ 496319 h 540327"/>
                <a:gd name="connsiteX11" fmla="*/ 200483 w 2657628"/>
                <a:gd name="connsiteY11" fmla="*/ 476759 h 540327"/>
                <a:gd name="connsiteX12" fmla="*/ 168699 w 2657628"/>
                <a:gd name="connsiteY12" fmla="*/ 452310 h 540327"/>
                <a:gd name="connsiteX13" fmla="*/ 136915 w 2657628"/>
                <a:gd name="connsiteY13" fmla="*/ 425416 h 540327"/>
                <a:gd name="connsiteX14" fmla="*/ 107576 w 2657628"/>
                <a:gd name="connsiteY14" fmla="*/ 396077 h 540327"/>
                <a:gd name="connsiteX15" fmla="*/ 75792 w 2657628"/>
                <a:gd name="connsiteY15" fmla="*/ 356958 h 540327"/>
                <a:gd name="connsiteX16" fmla="*/ 41563 w 2657628"/>
                <a:gd name="connsiteY16" fmla="*/ 310505 h 540327"/>
                <a:gd name="connsiteX17" fmla="*/ 17114 w 2657628"/>
                <a:gd name="connsiteY17" fmla="*/ 278721 h 540327"/>
                <a:gd name="connsiteX18" fmla="*/ 4890 w 2657628"/>
                <a:gd name="connsiteY18" fmla="*/ 256716 h 540327"/>
                <a:gd name="connsiteX19" fmla="*/ 0 w 2657628"/>
                <a:gd name="connsiteY19" fmla="*/ 232267 h 540327"/>
                <a:gd name="connsiteX20" fmla="*/ 2445 w 2657628"/>
                <a:gd name="connsiteY20" fmla="*/ 212708 h 540327"/>
                <a:gd name="connsiteX21" fmla="*/ 9779 w 2657628"/>
                <a:gd name="connsiteY21" fmla="*/ 200483 h 540327"/>
                <a:gd name="connsiteX22" fmla="*/ 22004 w 2657628"/>
                <a:gd name="connsiteY22" fmla="*/ 195593 h 540327"/>
                <a:gd name="connsiteX23" fmla="*/ 46453 w 2657628"/>
                <a:gd name="connsiteY23" fmla="*/ 200483 h 540327"/>
                <a:gd name="connsiteX24" fmla="*/ 80682 w 2657628"/>
                <a:gd name="connsiteY24" fmla="*/ 220043 h 540327"/>
                <a:gd name="connsiteX25" fmla="*/ 122246 w 2657628"/>
                <a:gd name="connsiteY25" fmla="*/ 249382 h 540327"/>
                <a:gd name="connsiteX26" fmla="*/ 154030 w 2657628"/>
                <a:gd name="connsiteY26" fmla="*/ 268941 h 540327"/>
                <a:gd name="connsiteX27" fmla="*/ 183369 w 2657628"/>
                <a:gd name="connsiteY27" fmla="*/ 286055 h 540327"/>
                <a:gd name="connsiteX28" fmla="*/ 210263 w 2657628"/>
                <a:gd name="connsiteY28" fmla="*/ 298280 h 540327"/>
                <a:gd name="connsiteX29" fmla="*/ 266496 w 2657628"/>
                <a:gd name="connsiteY29" fmla="*/ 317839 h 540327"/>
                <a:gd name="connsiteX30" fmla="*/ 310505 w 2657628"/>
                <a:gd name="connsiteY30" fmla="*/ 330064 h 540327"/>
                <a:gd name="connsiteX31" fmla="*/ 349623 w 2657628"/>
                <a:gd name="connsiteY31" fmla="*/ 334954 h 540327"/>
                <a:gd name="connsiteX32" fmla="*/ 381407 w 2657628"/>
                <a:gd name="connsiteY32" fmla="*/ 339844 h 540327"/>
                <a:gd name="connsiteX33" fmla="*/ 486539 w 2657628"/>
                <a:gd name="connsiteY33" fmla="*/ 327619 h 540327"/>
                <a:gd name="connsiteX34" fmla="*/ 657683 w 2657628"/>
                <a:gd name="connsiteY34" fmla="*/ 308060 h 540327"/>
                <a:gd name="connsiteX35" fmla="*/ 828828 w 2657628"/>
                <a:gd name="connsiteY35" fmla="*/ 276276 h 540327"/>
                <a:gd name="connsiteX36" fmla="*/ 885061 w 2657628"/>
                <a:gd name="connsiteY36" fmla="*/ 266496 h 540327"/>
                <a:gd name="connsiteX37" fmla="*/ 1053760 w 2657628"/>
                <a:gd name="connsiteY37" fmla="*/ 249382 h 540327"/>
                <a:gd name="connsiteX38" fmla="*/ 1364265 w 2657628"/>
                <a:gd name="connsiteY38" fmla="*/ 198038 h 540327"/>
                <a:gd name="connsiteX39" fmla="*/ 1591643 w 2657628"/>
                <a:gd name="connsiteY39" fmla="*/ 158920 h 540327"/>
                <a:gd name="connsiteX40" fmla="*/ 1762787 w 2657628"/>
                <a:gd name="connsiteY40" fmla="*/ 132025 h 540327"/>
                <a:gd name="connsiteX41" fmla="*/ 1973050 w 2657628"/>
                <a:gd name="connsiteY41" fmla="*/ 97797 h 540327"/>
                <a:gd name="connsiteX42" fmla="*/ 2058622 w 2657628"/>
                <a:gd name="connsiteY42" fmla="*/ 80682 h 540327"/>
                <a:gd name="connsiteX43" fmla="*/ 2134415 w 2657628"/>
                <a:gd name="connsiteY43" fmla="*/ 56233 h 540327"/>
                <a:gd name="connsiteX44" fmla="*/ 2178423 w 2657628"/>
                <a:gd name="connsiteY44" fmla="*/ 36674 h 540327"/>
                <a:gd name="connsiteX45" fmla="*/ 2212652 w 2657628"/>
                <a:gd name="connsiteY45" fmla="*/ 12224 h 540327"/>
                <a:gd name="connsiteX46" fmla="*/ 2227322 w 2657628"/>
                <a:gd name="connsiteY46" fmla="*/ 0 h 540327"/>
                <a:gd name="connsiteX47" fmla="*/ 2303114 w 2657628"/>
                <a:gd name="connsiteY47" fmla="*/ 7335 h 540327"/>
                <a:gd name="connsiteX48" fmla="*/ 2366682 w 2657628"/>
                <a:gd name="connsiteY48" fmla="*/ 19559 h 540327"/>
                <a:gd name="connsiteX49" fmla="*/ 2425360 w 2657628"/>
                <a:gd name="connsiteY49" fmla="*/ 34229 h 540327"/>
                <a:gd name="connsiteX50" fmla="*/ 2481593 w 2657628"/>
                <a:gd name="connsiteY50" fmla="*/ 51343 h 540327"/>
                <a:gd name="connsiteX51" fmla="*/ 2515822 w 2657628"/>
                <a:gd name="connsiteY51" fmla="*/ 66013 h 540327"/>
                <a:gd name="connsiteX52" fmla="*/ 2540271 w 2657628"/>
                <a:gd name="connsiteY52" fmla="*/ 83127 h 540327"/>
                <a:gd name="connsiteX53" fmla="*/ 2572055 w 2657628"/>
                <a:gd name="connsiteY53" fmla="*/ 107576 h 540327"/>
                <a:gd name="connsiteX54" fmla="*/ 2611174 w 2657628"/>
                <a:gd name="connsiteY54" fmla="*/ 139360 h 540327"/>
                <a:gd name="connsiteX55" fmla="*/ 2635623 w 2657628"/>
                <a:gd name="connsiteY55" fmla="*/ 166254 h 540327"/>
                <a:gd name="connsiteX56" fmla="*/ 2652738 w 2657628"/>
                <a:gd name="connsiteY56" fmla="*/ 193148 h 540327"/>
                <a:gd name="connsiteX57" fmla="*/ 2657628 w 2657628"/>
                <a:gd name="connsiteY57" fmla="*/ 212708 h 540327"/>
                <a:gd name="connsiteX58" fmla="*/ 2650293 w 2657628"/>
                <a:gd name="connsiteY58" fmla="*/ 237157 h 540327"/>
                <a:gd name="connsiteX59" fmla="*/ 2628289 w 2657628"/>
                <a:gd name="connsiteY59" fmla="*/ 256716 h 540327"/>
                <a:gd name="connsiteX60" fmla="*/ 2572055 w 2657628"/>
                <a:gd name="connsiteY60" fmla="*/ 268941 h 540327"/>
                <a:gd name="connsiteX61" fmla="*/ 2457144 w 2657628"/>
                <a:gd name="connsiteY61" fmla="*/ 268941 h 540327"/>
                <a:gd name="connsiteX62" fmla="*/ 2239546 w 2657628"/>
                <a:gd name="connsiteY62" fmla="*/ 276276 h 540327"/>
                <a:gd name="connsiteX63" fmla="*/ 2017059 w 2657628"/>
                <a:gd name="connsiteY63" fmla="*/ 286055 h 540327"/>
                <a:gd name="connsiteX64" fmla="*/ 1909482 w 2657628"/>
                <a:gd name="connsiteY64" fmla="*/ 290945 h 540327"/>
                <a:gd name="connsiteX65" fmla="*/ 1738338 w 2657628"/>
                <a:gd name="connsiteY65" fmla="*/ 312950 h 540327"/>
                <a:gd name="connsiteX66" fmla="*/ 1349596 w 2657628"/>
                <a:gd name="connsiteY66" fmla="*/ 381407 h 54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57628" h="540327">
                  <a:moveTo>
                    <a:pt x="1349596" y="381407"/>
                  </a:moveTo>
                  <a:lnTo>
                    <a:pt x="1083099" y="432751"/>
                  </a:lnTo>
                  <a:lnTo>
                    <a:pt x="911955" y="447420"/>
                  </a:lnTo>
                  <a:lnTo>
                    <a:pt x="728586" y="479204"/>
                  </a:lnTo>
                  <a:lnTo>
                    <a:pt x="569666" y="508543"/>
                  </a:lnTo>
                  <a:lnTo>
                    <a:pt x="430306" y="537882"/>
                  </a:lnTo>
                  <a:lnTo>
                    <a:pt x="393632" y="540327"/>
                  </a:lnTo>
                  <a:lnTo>
                    <a:pt x="349623" y="535437"/>
                  </a:lnTo>
                  <a:lnTo>
                    <a:pt x="305615" y="525658"/>
                  </a:lnTo>
                  <a:lnTo>
                    <a:pt x="264051" y="508543"/>
                  </a:lnTo>
                  <a:lnTo>
                    <a:pt x="232267" y="496319"/>
                  </a:lnTo>
                  <a:lnTo>
                    <a:pt x="200483" y="476759"/>
                  </a:lnTo>
                  <a:lnTo>
                    <a:pt x="168699" y="452310"/>
                  </a:lnTo>
                  <a:lnTo>
                    <a:pt x="136915" y="425416"/>
                  </a:lnTo>
                  <a:lnTo>
                    <a:pt x="107576" y="396077"/>
                  </a:lnTo>
                  <a:lnTo>
                    <a:pt x="75792" y="356958"/>
                  </a:lnTo>
                  <a:lnTo>
                    <a:pt x="41563" y="310505"/>
                  </a:lnTo>
                  <a:lnTo>
                    <a:pt x="17114" y="278721"/>
                  </a:lnTo>
                  <a:lnTo>
                    <a:pt x="4890" y="256716"/>
                  </a:lnTo>
                  <a:lnTo>
                    <a:pt x="0" y="232267"/>
                  </a:lnTo>
                  <a:lnTo>
                    <a:pt x="2445" y="212708"/>
                  </a:lnTo>
                  <a:lnTo>
                    <a:pt x="9779" y="200483"/>
                  </a:lnTo>
                  <a:lnTo>
                    <a:pt x="22004" y="195593"/>
                  </a:lnTo>
                  <a:lnTo>
                    <a:pt x="46453" y="200483"/>
                  </a:lnTo>
                  <a:lnTo>
                    <a:pt x="80682" y="220043"/>
                  </a:lnTo>
                  <a:lnTo>
                    <a:pt x="122246" y="249382"/>
                  </a:lnTo>
                  <a:lnTo>
                    <a:pt x="154030" y="268941"/>
                  </a:lnTo>
                  <a:lnTo>
                    <a:pt x="183369" y="286055"/>
                  </a:lnTo>
                  <a:lnTo>
                    <a:pt x="210263" y="298280"/>
                  </a:lnTo>
                  <a:lnTo>
                    <a:pt x="266496" y="317839"/>
                  </a:lnTo>
                  <a:lnTo>
                    <a:pt x="310505" y="330064"/>
                  </a:lnTo>
                  <a:lnTo>
                    <a:pt x="349623" y="334954"/>
                  </a:lnTo>
                  <a:lnTo>
                    <a:pt x="381407" y="339844"/>
                  </a:lnTo>
                  <a:lnTo>
                    <a:pt x="486539" y="327619"/>
                  </a:lnTo>
                  <a:lnTo>
                    <a:pt x="657683" y="308060"/>
                  </a:lnTo>
                  <a:lnTo>
                    <a:pt x="828828" y="276276"/>
                  </a:lnTo>
                  <a:lnTo>
                    <a:pt x="885061" y="266496"/>
                  </a:lnTo>
                  <a:lnTo>
                    <a:pt x="1053760" y="249382"/>
                  </a:lnTo>
                  <a:lnTo>
                    <a:pt x="1364265" y="198038"/>
                  </a:lnTo>
                  <a:lnTo>
                    <a:pt x="1591643" y="158920"/>
                  </a:lnTo>
                  <a:lnTo>
                    <a:pt x="1762787" y="132025"/>
                  </a:lnTo>
                  <a:lnTo>
                    <a:pt x="1973050" y="97797"/>
                  </a:lnTo>
                  <a:lnTo>
                    <a:pt x="2058622" y="80682"/>
                  </a:lnTo>
                  <a:lnTo>
                    <a:pt x="2134415" y="56233"/>
                  </a:lnTo>
                  <a:lnTo>
                    <a:pt x="2178423" y="36674"/>
                  </a:lnTo>
                  <a:lnTo>
                    <a:pt x="2212652" y="12224"/>
                  </a:lnTo>
                  <a:lnTo>
                    <a:pt x="2227322" y="0"/>
                  </a:lnTo>
                  <a:lnTo>
                    <a:pt x="2303114" y="7335"/>
                  </a:lnTo>
                  <a:lnTo>
                    <a:pt x="2366682" y="19559"/>
                  </a:lnTo>
                  <a:lnTo>
                    <a:pt x="2425360" y="34229"/>
                  </a:lnTo>
                  <a:lnTo>
                    <a:pt x="2481593" y="51343"/>
                  </a:lnTo>
                  <a:lnTo>
                    <a:pt x="2515822" y="66013"/>
                  </a:lnTo>
                  <a:lnTo>
                    <a:pt x="2540271" y="83127"/>
                  </a:lnTo>
                  <a:lnTo>
                    <a:pt x="2572055" y="107576"/>
                  </a:lnTo>
                  <a:lnTo>
                    <a:pt x="2611174" y="139360"/>
                  </a:lnTo>
                  <a:lnTo>
                    <a:pt x="2635623" y="166254"/>
                  </a:lnTo>
                  <a:lnTo>
                    <a:pt x="2652738" y="193148"/>
                  </a:lnTo>
                  <a:lnTo>
                    <a:pt x="2657628" y="212708"/>
                  </a:lnTo>
                  <a:lnTo>
                    <a:pt x="2650293" y="237157"/>
                  </a:lnTo>
                  <a:lnTo>
                    <a:pt x="2628289" y="256716"/>
                  </a:lnTo>
                  <a:lnTo>
                    <a:pt x="2572055" y="268941"/>
                  </a:lnTo>
                  <a:lnTo>
                    <a:pt x="2457144" y="268941"/>
                  </a:lnTo>
                  <a:lnTo>
                    <a:pt x="2239546" y="276276"/>
                  </a:lnTo>
                  <a:lnTo>
                    <a:pt x="2017059" y="286055"/>
                  </a:lnTo>
                  <a:lnTo>
                    <a:pt x="1909482" y="290945"/>
                  </a:lnTo>
                  <a:lnTo>
                    <a:pt x="1738338" y="312950"/>
                  </a:lnTo>
                  <a:lnTo>
                    <a:pt x="1349596" y="381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AE63A901-BC1D-4D7D-8C6B-E1483535A702}"/>
                </a:ext>
              </a:extLst>
            </p:cNvPr>
            <p:cNvSpPr/>
            <p:nvPr/>
          </p:nvSpPr>
          <p:spPr>
            <a:xfrm>
              <a:off x="2647950" y="3176587"/>
              <a:ext cx="908050" cy="1497013"/>
            </a:xfrm>
            <a:custGeom>
              <a:avLst/>
              <a:gdLst>
                <a:gd name="connsiteX0" fmla="*/ 459645 w 907065"/>
                <a:gd name="connsiteY0" fmla="*/ 1012197 h 1496291"/>
                <a:gd name="connsiteX1" fmla="*/ 259162 w 907065"/>
                <a:gd name="connsiteY1" fmla="*/ 1264023 h 1496291"/>
                <a:gd name="connsiteX2" fmla="*/ 119801 w 907065"/>
                <a:gd name="connsiteY2" fmla="*/ 1418053 h 1496291"/>
                <a:gd name="connsiteX3" fmla="*/ 53788 w 907065"/>
                <a:gd name="connsiteY3" fmla="*/ 1484066 h 1496291"/>
                <a:gd name="connsiteX4" fmla="*/ 29339 w 907065"/>
                <a:gd name="connsiteY4" fmla="*/ 1496291 h 1496291"/>
                <a:gd name="connsiteX5" fmla="*/ 9780 w 907065"/>
                <a:gd name="connsiteY5" fmla="*/ 1493846 h 1496291"/>
                <a:gd name="connsiteX6" fmla="*/ 0 w 907065"/>
                <a:gd name="connsiteY6" fmla="*/ 1484066 h 1496291"/>
                <a:gd name="connsiteX7" fmla="*/ 0 w 907065"/>
                <a:gd name="connsiteY7" fmla="*/ 1466952 h 1496291"/>
                <a:gd name="connsiteX8" fmla="*/ 17115 w 907065"/>
                <a:gd name="connsiteY8" fmla="*/ 1430278 h 1496291"/>
                <a:gd name="connsiteX9" fmla="*/ 63568 w 907065"/>
                <a:gd name="connsiteY9" fmla="*/ 1352040 h 1496291"/>
                <a:gd name="connsiteX10" fmla="*/ 151585 w 907065"/>
                <a:gd name="connsiteY10" fmla="*/ 1207790 h 1496291"/>
                <a:gd name="connsiteX11" fmla="*/ 271386 w 907065"/>
                <a:gd name="connsiteY11" fmla="*/ 1007307 h 1496291"/>
                <a:gd name="connsiteX12" fmla="*/ 354513 w 907065"/>
                <a:gd name="connsiteY12" fmla="*/ 860612 h 1496291"/>
                <a:gd name="connsiteX13" fmla="*/ 425416 w 907065"/>
                <a:gd name="connsiteY13" fmla="*/ 728586 h 1496291"/>
                <a:gd name="connsiteX14" fmla="*/ 493874 w 907065"/>
                <a:gd name="connsiteY14" fmla="*/ 591670 h 1496291"/>
                <a:gd name="connsiteX15" fmla="*/ 542772 w 907065"/>
                <a:gd name="connsiteY15" fmla="*/ 476759 h 1496291"/>
                <a:gd name="connsiteX16" fmla="*/ 581891 w 907065"/>
                <a:gd name="connsiteY16" fmla="*/ 381407 h 1496291"/>
                <a:gd name="connsiteX17" fmla="*/ 606340 w 907065"/>
                <a:gd name="connsiteY17" fmla="*/ 305615 h 1496291"/>
                <a:gd name="connsiteX18" fmla="*/ 616120 w 907065"/>
                <a:gd name="connsiteY18" fmla="*/ 256716 h 1496291"/>
                <a:gd name="connsiteX19" fmla="*/ 618565 w 907065"/>
                <a:gd name="connsiteY19" fmla="*/ 224932 h 1496291"/>
                <a:gd name="connsiteX20" fmla="*/ 613675 w 907065"/>
                <a:gd name="connsiteY20" fmla="*/ 195593 h 1496291"/>
                <a:gd name="connsiteX21" fmla="*/ 603895 w 907065"/>
                <a:gd name="connsiteY21" fmla="*/ 163809 h 1496291"/>
                <a:gd name="connsiteX22" fmla="*/ 579446 w 907065"/>
                <a:gd name="connsiteY22" fmla="*/ 127136 h 1496291"/>
                <a:gd name="connsiteX23" fmla="*/ 550107 w 907065"/>
                <a:gd name="connsiteY23" fmla="*/ 92907 h 1496291"/>
                <a:gd name="connsiteX24" fmla="*/ 520768 w 907065"/>
                <a:gd name="connsiteY24" fmla="*/ 63568 h 1496291"/>
                <a:gd name="connsiteX25" fmla="*/ 506098 w 907065"/>
                <a:gd name="connsiteY25" fmla="*/ 51343 h 1496291"/>
                <a:gd name="connsiteX26" fmla="*/ 496319 w 907065"/>
                <a:gd name="connsiteY26" fmla="*/ 34229 h 1496291"/>
                <a:gd name="connsiteX27" fmla="*/ 496319 w 907065"/>
                <a:gd name="connsiteY27" fmla="*/ 19559 h 1496291"/>
                <a:gd name="connsiteX28" fmla="*/ 510988 w 907065"/>
                <a:gd name="connsiteY28" fmla="*/ 4890 h 1496291"/>
                <a:gd name="connsiteX29" fmla="*/ 528103 w 907065"/>
                <a:gd name="connsiteY29" fmla="*/ 0 h 1496291"/>
                <a:gd name="connsiteX30" fmla="*/ 572111 w 907065"/>
                <a:gd name="connsiteY30" fmla="*/ 12224 h 1496291"/>
                <a:gd name="connsiteX31" fmla="*/ 660128 w 907065"/>
                <a:gd name="connsiteY31" fmla="*/ 41563 h 1496291"/>
                <a:gd name="connsiteX32" fmla="*/ 762815 w 907065"/>
                <a:gd name="connsiteY32" fmla="*/ 80682 h 1496291"/>
                <a:gd name="connsiteX33" fmla="*/ 799489 w 907065"/>
                <a:gd name="connsiteY33" fmla="*/ 100241 h 1496291"/>
                <a:gd name="connsiteX34" fmla="*/ 836163 w 907065"/>
                <a:gd name="connsiteY34" fmla="*/ 124691 h 1496291"/>
                <a:gd name="connsiteX35" fmla="*/ 858167 w 907065"/>
                <a:gd name="connsiteY35" fmla="*/ 149140 h 1496291"/>
                <a:gd name="connsiteX36" fmla="*/ 877726 w 907065"/>
                <a:gd name="connsiteY36" fmla="*/ 178479 h 1496291"/>
                <a:gd name="connsiteX37" fmla="*/ 889951 w 907065"/>
                <a:gd name="connsiteY37" fmla="*/ 212708 h 1496291"/>
                <a:gd name="connsiteX38" fmla="*/ 902176 w 907065"/>
                <a:gd name="connsiteY38" fmla="*/ 264051 h 1496291"/>
                <a:gd name="connsiteX39" fmla="*/ 907065 w 907065"/>
                <a:gd name="connsiteY39" fmla="*/ 312950 h 1496291"/>
                <a:gd name="connsiteX40" fmla="*/ 907065 w 907065"/>
                <a:gd name="connsiteY40" fmla="*/ 383852 h 1496291"/>
                <a:gd name="connsiteX41" fmla="*/ 792154 w 907065"/>
                <a:gd name="connsiteY41" fmla="*/ 513433 h 1496291"/>
                <a:gd name="connsiteX42" fmla="*/ 704137 w 907065"/>
                <a:gd name="connsiteY42" fmla="*/ 655238 h 1496291"/>
                <a:gd name="connsiteX43" fmla="*/ 608785 w 907065"/>
                <a:gd name="connsiteY43" fmla="*/ 799489 h 1496291"/>
                <a:gd name="connsiteX44" fmla="*/ 537882 w 907065"/>
                <a:gd name="connsiteY44" fmla="*/ 907065 h 1496291"/>
                <a:gd name="connsiteX45" fmla="*/ 459645 w 907065"/>
                <a:gd name="connsiteY45" fmla="*/ 1012197 h 149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065" h="1496291">
                  <a:moveTo>
                    <a:pt x="459645" y="1012197"/>
                  </a:moveTo>
                  <a:lnTo>
                    <a:pt x="259162" y="1264023"/>
                  </a:lnTo>
                  <a:lnTo>
                    <a:pt x="119801" y="1418053"/>
                  </a:lnTo>
                  <a:lnTo>
                    <a:pt x="53788" y="1484066"/>
                  </a:lnTo>
                  <a:lnTo>
                    <a:pt x="29339" y="1496291"/>
                  </a:lnTo>
                  <a:lnTo>
                    <a:pt x="9780" y="1493846"/>
                  </a:lnTo>
                  <a:lnTo>
                    <a:pt x="0" y="1484066"/>
                  </a:lnTo>
                  <a:lnTo>
                    <a:pt x="0" y="1466952"/>
                  </a:lnTo>
                  <a:lnTo>
                    <a:pt x="17115" y="1430278"/>
                  </a:lnTo>
                  <a:lnTo>
                    <a:pt x="63568" y="1352040"/>
                  </a:lnTo>
                  <a:lnTo>
                    <a:pt x="151585" y="1207790"/>
                  </a:lnTo>
                  <a:lnTo>
                    <a:pt x="271386" y="1007307"/>
                  </a:lnTo>
                  <a:lnTo>
                    <a:pt x="354513" y="860612"/>
                  </a:lnTo>
                  <a:lnTo>
                    <a:pt x="425416" y="728586"/>
                  </a:lnTo>
                  <a:lnTo>
                    <a:pt x="493874" y="591670"/>
                  </a:lnTo>
                  <a:lnTo>
                    <a:pt x="542772" y="476759"/>
                  </a:lnTo>
                  <a:lnTo>
                    <a:pt x="581891" y="381407"/>
                  </a:lnTo>
                  <a:lnTo>
                    <a:pt x="606340" y="305615"/>
                  </a:lnTo>
                  <a:lnTo>
                    <a:pt x="616120" y="256716"/>
                  </a:lnTo>
                  <a:lnTo>
                    <a:pt x="618565" y="224932"/>
                  </a:lnTo>
                  <a:lnTo>
                    <a:pt x="613675" y="195593"/>
                  </a:lnTo>
                  <a:lnTo>
                    <a:pt x="603895" y="163809"/>
                  </a:lnTo>
                  <a:lnTo>
                    <a:pt x="579446" y="127136"/>
                  </a:lnTo>
                  <a:lnTo>
                    <a:pt x="550107" y="92907"/>
                  </a:lnTo>
                  <a:lnTo>
                    <a:pt x="520768" y="63568"/>
                  </a:lnTo>
                  <a:lnTo>
                    <a:pt x="506098" y="51343"/>
                  </a:lnTo>
                  <a:lnTo>
                    <a:pt x="496319" y="34229"/>
                  </a:lnTo>
                  <a:lnTo>
                    <a:pt x="496319" y="19559"/>
                  </a:lnTo>
                  <a:lnTo>
                    <a:pt x="510988" y="4890"/>
                  </a:lnTo>
                  <a:lnTo>
                    <a:pt x="528103" y="0"/>
                  </a:lnTo>
                  <a:lnTo>
                    <a:pt x="572111" y="12224"/>
                  </a:lnTo>
                  <a:lnTo>
                    <a:pt x="660128" y="41563"/>
                  </a:lnTo>
                  <a:lnTo>
                    <a:pt x="762815" y="80682"/>
                  </a:lnTo>
                  <a:lnTo>
                    <a:pt x="799489" y="100241"/>
                  </a:lnTo>
                  <a:lnTo>
                    <a:pt x="836163" y="124691"/>
                  </a:lnTo>
                  <a:lnTo>
                    <a:pt x="858167" y="149140"/>
                  </a:lnTo>
                  <a:lnTo>
                    <a:pt x="877726" y="178479"/>
                  </a:lnTo>
                  <a:lnTo>
                    <a:pt x="889951" y="212708"/>
                  </a:lnTo>
                  <a:lnTo>
                    <a:pt x="902176" y="264051"/>
                  </a:lnTo>
                  <a:lnTo>
                    <a:pt x="907065" y="312950"/>
                  </a:lnTo>
                  <a:lnTo>
                    <a:pt x="907065" y="383852"/>
                  </a:lnTo>
                  <a:lnTo>
                    <a:pt x="792154" y="513433"/>
                  </a:lnTo>
                  <a:lnTo>
                    <a:pt x="704137" y="655238"/>
                  </a:lnTo>
                  <a:lnTo>
                    <a:pt x="608785" y="799489"/>
                  </a:lnTo>
                  <a:lnTo>
                    <a:pt x="537882" y="907065"/>
                  </a:lnTo>
                  <a:lnTo>
                    <a:pt x="459645" y="101219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1E674BAE-0C39-4863-AA68-6E005F84D105}"/>
                </a:ext>
              </a:extLst>
            </p:cNvPr>
            <p:cNvSpPr/>
            <p:nvPr/>
          </p:nvSpPr>
          <p:spPr>
            <a:xfrm>
              <a:off x="3294062" y="3989387"/>
              <a:ext cx="373063" cy="1182688"/>
            </a:xfrm>
            <a:custGeom>
              <a:avLst/>
              <a:gdLst>
                <a:gd name="connsiteX0" fmla="*/ 152400 w 373856"/>
                <a:gd name="connsiteY0" fmla="*/ 561975 h 1183481"/>
                <a:gd name="connsiteX1" fmla="*/ 145256 w 373856"/>
                <a:gd name="connsiteY1" fmla="*/ 395287 h 1183481"/>
                <a:gd name="connsiteX2" fmla="*/ 138112 w 373856"/>
                <a:gd name="connsiteY2" fmla="*/ 309562 h 1183481"/>
                <a:gd name="connsiteX3" fmla="*/ 126206 w 373856"/>
                <a:gd name="connsiteY3" fmla="*/ 233362 h 1183481"/>
                <a:gd name="connsiteX4" fmla="*/ 64294 w 373856"/>
                <a:gd name="connsiteY4" fmla="*/ 128587 h 1183481"/>
                <a:gd name="connsiteX5" fmla="*/ 21431 w 373856"/>
                <a:gd name="connsiteY5" fmla="*/ 73819 h 1183481"/>
                <a:gd name="connsiteX6" fmla="*/ 4762 w 373856"/>
                <a:gd name="connsiteY6" fmla="*/ 42862 h 1183481"/>
                <a:gd name="connsiteX7" fmla="*/ 0 w 373856"/>
                <a:gd name="connsiteY7" fmla="*/ 23812 h 1183481"/>
                <a:gd name="connsiteX8" fmla="*/ 0 w 373856"/>
                <a:gd name="connsiteY8" fmla="*/ 14287 h 1183481"/>
                <a:gd name="connsiteX9" fmla="*/ 7144 w 373856"/>
                <a:gd name="connsiteY9" fmla="*/ 2381 h 1183481"/>
                <a:gd name="connsiteX10" fmla="*/ 26194 w 373856"/>
                <a:gd name="connsiteY10" fmla="*/ 0 h 1183481"/>
                <a:gd name="connsiteX11" fmla="*/ 45244 w 373856"/>
                <a:gd name="connsiteY11" fmla="*/ 7144 h 1183481"/>
                <a:gd name="connsiteX12" fmla="*/ 109537 w 373856"/>
                <a:gd name="connsiteY12" fmla="*/ 42862 h 1183481"/>
                <a:gd name="connsiteX13" fmla="*/ 190500 w 373856"/>
                <a:gd name="connsiteY13" fmla="*/ 95250 h 1183481"/>
                <a:gd name="connsiteX14" fmla="*/ 273844 w 373856"/>
                <a:gd name="connsiteY14" fmla="*/ 150019 h 1183481"/>
                <a:gd name="connsiteX15" fmla="*/ 319087 w 373856"/>
                <a:gd name="connsiteY15" fmla="*/ 176212 h 1183481"/>
                <a:gd name="connsiteX16" fmla="*/ 330994 w 373856"/>
                <a:gd name="connsiteY16" fmla="*/ 283369 h 1183481"/>
                <a:gd name="connsiteX17" fmla="*/ 338137 w 373856"/>
                <a:gd name="connsiteY17" fmla="*/ 488156 h 1183481"/>
                <a:gd name="connsiteX18" fmla="*/ 347662 w 373856"/>
                <a:gd name="connsiteY18" fmla="*/ 657225 h 1183481"/>
                <a:gd name="connsiteX19" fmla="*/ 357187 w 373856"/>
                <a:gd name="connsiteY19" fmla="*/ 850106 h 1183481"/>
                <a:gd name="connsiteX20" fmla="*/ 373856 w 373856"/>
                <a:gd name="connsiteY20" fmla="*/ 928687 h 1183481"/>
                <a:gd name="connsiteX21" fmla="*/ 371475 w 373856"/>
                <a:gd name="connsiteY21" fmla="*/ 997744 h 1183481"/>
                <a:gd name="connsiteX22" fmla="*/ 361950 w 373856"/>
                <a:gd name="connsiteY22" fmla="*/ 1052512 h 1183481"/>
                <a:gd name="connsiteX23" fmla="*/ 338137 w 373856"/>
                <a:gd name="connsiteY23" fmla="*/ 1123950 h 1183481"/>
                <a:gd name="connsiteX24" fmla="*/ 314325 w 373856"/>
                <a:gd name="connsiteY24" fmla="*/ 1164431 h 1183481"/>
                <a:gd name="connsiteX25" fmla="*/ 297656 w 373856"/>
                <a:gd name="connsiteY25" fmla="*/ 1178719 h 1183481"/>
                <a:gd name="connsiteX26" fmla="*/ 280987 w 373856"/>
                <a:gd name="connsiteY26" fmla="*/ 1183481 h 1183481"/>
                <a:gd name="connsiteX27" fmla="*/ 257175 w 373856"/>
                <a:gd name="connsiteY27" fmla="*/ 1178719 h 1183481"/>
                <a:gd name="connsiteX28" fmla="*/ 242887 w 373856"/>
                <a:gd name="connsiteY28" fmla="*/ 1169194 h 1183481"/>
                <a:gd name="connsiteX29" fmla="*/ 223837 w 373856"/>
                <a:gd name="connsiteY29" fmla="*/ 1143000 h 1183481"/>
                <a:gd name="connsiteX30" fmla="*/ 190500 w 373856"/>
                <a:gd name="connsiteY30" fmla="*/ 1078706 h 1183481"/>
                <a:gd name="connsiteX31" fmla="*/ 161925 w 373856"/>
                <a:gd name="connsiteY31" fmla="*/ 1023937 h 1183481"/>
                <a:gd name="connsiteX32" fmla="*/ 147637 w 373856"/>
                <a:gd name="connsiteY32" fmla="*/ 988219 h 1183481"/>
                <a:gd name="connsiteX33" fmla="*/ 135731 w 373856"/>
                <a:gd name="connsiteY33" fmla="*/ 938212 h 1183481"/>
                <a:gd name="connsiteX34" fmla="*/ 128587 w 373856"/>
                <a:gd name="connsiteY34" fmla="*/ 881062 h 1183481"/>
                <a:gd name="connsiteX35" fmla="*/ 138112 w 373856"/>
                <a:gd name="connsiteY35" fmla="*/ 816769 h 1183481"/>
                <a:gd name="connsiteX36" fmla="*/ 147637 w 373856"/>
                <a:gd name="connsiteY36" fmla="*/ 673894 h 1183481"/>
                <a:gd name="connsiteX37" fmla="*/ 152400 w 373856"/>
                <a:gd name="connsiteY37" fmla="*/ 5619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73856" h="1183481">
                  <a:moveTo>
                    <a:pt x="152400" y="561975"/>
                  </a:moveTo>
                  <a:lnTo>
                    <a:pt x="145256" y="395287"/>
                  </a:lnTo>
                  <a:lnTo>
                    <a:pt x="138112" y="309562"/>
                  </a:lnTo>
                  <a:lnTo>
                    <a:pt x="126206" y="233362"/>
                  </a:lnTo>
                  <a:lnTo>
                    <a:pt x="64294" y="128587"/>
                  </a:lnTo>
                  <a:lnTo>
                    <a:pt x="21431" y="73819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109537" y="42862"/>
                  </a:lnTo>
                  <a:lnTo>
                    <a:pt x="190500" y="95250"/>
                  </a:lnTo>
                  <a:lnTo>
                    <a:pt x="273844" y="150019"/>
                  </a:lnTo>
                  <a:lnTo>
                    <a:pt x="319087" y="176212"/>
                  </a:lnTo>
                  <a:lnTo>
                    <a:pt x="330994" y="283369"/>
                  </a:lnTo>
                  <a:lnTo>
                    <a:pt x="338137" y="488156"/>
                  </a:lnTo>
                  <a:lnTo>
                    <a:pt x="347662" y="657225"/>
                  </a:lnTo>
                  <a:lnTo>
                    <a:pt x="357187" y="850106"/>
                  </a:lnTo>
                  <a:lnTo>
                    <a:pt x="373856" y="928687"/>
                  </a:lnTo>
                  <a:cubicBezTo>
                    <a:pt x="373062" y="951706"/>
                    <a:pt x="372269" y="974725"/>
                    <a:pt x="371475" y="997744"/>
                  </a:cubicBezTo>
                  <a:lnTo>
                    <a:pt x="361950" y="1052512"/>
                  </a:lnTo>
                  <a:lnTo>
                    <a:pt x="338137" y="1123950"/>
                  </a:lnTo>
                  <a:lnTo>
                    <a:pt x="314325" y="1164431"/>
                  </a:lnTo>
                  <a:lnTo>
                    <a:pt x="297656" y="1178719"/>
                  </a:lnTo>
                  <a:lnTo>
                    <a:pt x="280987" y="1183481"/>
                  </a:lnTo>
                  <a:lnTo>
                    <a:pt x="257175" y="1178719"/>
                  </a:lnTo>
                  <a:lnTo>
                    <a:pt x="242887" y="1169194"/>
                  </a:lnTo>
                  <a:lnTo>
                    <a:pt x="223837" y="1143000"/>
                  </a:lnTo>
                  <a:lnTo>
                    <a:pt x="190500" y="1078706"/>
                  </a:lnTo>
                  <a:lnTo>
                    <a:pt x="161925" y="1023937"/>
                  </a:lnTo>
                  <a:lnTo>
                    <a:pt x="147637" y="988219"/>
                  </a:lnTo>
                  <a:lnTo>
                    <a:pt x="135731" y="938212"/>
                  </a:lnTo>
                  <a:lnTo>
                    <a:pt x="128587" y="881062"/>
                  </a:lnTo>
                  <a:lnTo>
                    <a:pt x="138112" y="816769"/>
                  </a:lnTo>
                  <a:lnTo>
                    <a:pt x="147637" y="673894"/>
                  </a:lnTo>
                  <a:lnTo>
                    <a:pt x="152400" y="561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477BDE98-DBDF-40BE-A8D3-FA8653E4B437}"/>
                </a:ext>
              </a:extLst>
            </p:cNvPr>
            <p:cNvSpPr/>
            <p:nvPr/>
          </p:nvSpPr>
          <p:spPr>
            <a:xfrm rot="16200000">
              <a:off x="4819650" y="2339975"/>
              <a:ext cx="1843087" cy="973137"/>
            </a:xfrm>
            <a:custGeom>
              <a:avLst/>
              <a:gdLst>
                <a:gd name="connsiteX0" fmla="*/ 909638 w 1843088"/>
                <a:gd name="connsiteY0" fmla="*/ 659606 h 973931"/>
                <a:gd name="connsiteX1" fmla="*/ 673894 w 1843088"/>
                <a:gd name="connsiteY1" fmla="*/ 535781 h 973931"/>
                <a:gd name="connsiteX2" fmla="*/ 611981 w 1843088"/>
                <a:gd name="connsiteY2" fmla="*/ 502444 h 973931"/>
                <a:gd name="connsiteX3" fmla="*/ 483394 w 1843088"/>
                <a:gd name="connsiteY3" fmla="*/ 411956 h 973931"/>
                <a:gd name="connsiteX4" fmla="*/ 385763 w 1843088"/>
                <a:gd name="connsiteY4" fmla="*/ 335756 h 973931"/>
                <a:gd name="connsiteX5" fmla="*/ 271463 w 1843088"/>
                <a:gd name="connsiteY5" fmla="*/ 252412 h 973931"/>
                <a:gd name="connsiteX6" fmla="*/ 154781 w 1843088"/>
                <a:gd name="connsiteY6" fmla="*/ 161925 h 973931"/>
                <a:gd name="connsiteX7" fmla="*/ 47625 w 1843088"/>
                <a:gd name="connsiteY7" fmla="*/ 85725 h 973931"/>
                <a:gd name="connsiteX8" fmla="*/ 19050 w 1843088"/>
                <a:gd name="connsiteY8" fmla="*/ 61912 h 973931"/>
                <a:gd name="connsiteX9" fmla="*/ 4763 w 1843088"/>
                <a:gd name="connsiteY9" fmla="*/ 45244 h 973931"/>
                <a:gd name="connsiteX10" fmla="*/ 0 w 1843088"/>
                <a:gd name="connsiteY10" fmla="*/ 30956 h 973931"/>
                <a:gd name="connsiteX11" fmla="*/ 0 w 1843088"/>
                <a:gd name="connsiteY11" fmla="*/ 16669 h 973931"/>
                <a:gd name="connsiteX12" fmla="*/ 9525 w 1843088"/>
                <a:gd name="connsiteY12" fmla="*/ 4762 h 973931"/>
                <a:gd name="connsiteX13" fmla="*/ 23813 w 1843088"/>
                <a:gd name="connsiteY13" fmla="*/ 0 h 973931"/>
                <a:gd name="connsiteX14" fmla="*/ 50006 w 1843088"/>
                <a:gd name="connsiteY14" fmla="*/ 4762 h 973931"/>
                <a:gd name="connsiteX15" fmla="*/ 102394 w 1843088"/>
                <a:gd name="connsiteY15" fmla="*/ 35719 h 973931"/>
                <a:gd name="connsiteX16" fmla="*/ 190500 w 1843088"/>
                <a:gd name="connsiteY16" fmla="*/ 88106 h 973931"/>
                <a:gd name="connsiteX17" fmla="*/ 319088 w 1843088"/>
                <a:gd name="connsiteY17" fmla="*/ 154781 h 973931"/>
                <a:gd name="connsiteX18" fmla="*/ 431006 w 1843088"/>
                <a:gd name="connsiteY18" fmla="*/ 209550 h 973931"/>
                <a:gd name="connsiteX19" fmla="*/ 538163 w 1843088"/>
                <a:gd name="connsiteY19" fmla="*/ 261937 h 973931"/>
                <a:gd name="connsiteX20" fmla="*/ 642938 w 1843088"/>
                <a:gd name="connsiteY20" fmla="*/ 307181 h 973931"/>
                <a:gd name="connsiteX21" fmla="*/ 700088 w 1843088"/>
                <a:gd name="connsiteY21" fmla="*/ 330994 h 973931"/>
                <a:gd name="connsiteX22" fmla="*/ 854869 w 1843088"/>
                <a:gd name="connsiteY22" fmla="*/ 395287 h 973931"/>
                <a:gd name="connsiteX23" fmla="*/ 976313 w 1843088"/>
                <a:gd name="connsiteY23" fmla="*/ 442912 h 973931"/>
                <a:gd name="connsiteX24" fmla="*/ 1066800 w 1843088"/>
                <a:gd name="connsiteY24" fmla="*/ 471487 h 973931"/>
                <a:gd name="connsiteX25" fmla="*/ 1219200 w 1843088"/>
                <a:gd name="connsiteY25" fmla="*/ 514350 h 973931"/>
                <a:gd name="connsiteX26" fmla="*/ 1359694 w 1843088"/>
                <a:gd name="connsiteY26" fmla="*/ 552450 h 973931"/>
                <a:gd name="connsiteX27" fmla="*/ 1483519 w 1843088"/>
                <a:gd name="connsiteY27" fmla="*/ 581025 h 973931"/>
                <a:gd name="connsiteX28" fmla="*/ 1578769 w 1843088"/>
                <a:gd name="connsiteY28" fmla="*/ 600075 h 973931"/>
                <a:gd name="connsiteX29" fmla="*/ 1633538 w 1843088"/>
                <a:gd name="connsiteY29" fmla="*/ 604837 h 973931"/>
                <a:gd name="connsiteX30" fmla="*/ 1669256 w 1843088"/>
                <a:gd name="connsiteY30" fmla="*/ 600075 h 973931"/>
                <a:gd name="connsiteX31" fmla="*/ 1697831 w 1843088"/>
                <a:gd name="connsiteY31" fmla="*/ 585787 h 973931"/>
                <a:gd name="connsiteX32" fmla="*/ 1731169 w 1843088"/>
                <a:gd name="connsiteY32" fmla="*/ 561975 h 973931"/>
                <a:gd name="connsiteX33" fmla="*/ 1769269 w 1843088"/>
                <a:gd name="connsiteY33" fmla="*/ 521494 h 973931"/>
                <a:gd name="connsiteX34" fmla="*/ 1783556 w 1843088"/>
                <a:gd name="connsiteY34" fmla="*/ 504825 h 973931"/>
                <a:gd name="connsiteX35" fmla="*/ 1797844 w 1843088"/>
                <a:gd name="connsiteY35" fmla="*/ 492919 h 973931"/>
                <a:gd name="connsiteX36" fmla="*/ 1809750 w 1843088"/>
                <a:gd name="connsiteY36" fmla="*/ 485775 h 973931"/>
                <a:gd name="connsiteX37" fmla="*/ 1824038 w 1843088"/>
                <a:gd name="connsiteY37" fmla="*/ 485775 h 973931"/>
                <a:gd name="connsiteX38" fmla="*/ 1838325 w 1843088"/>
                <a:gd name="connsiteY38" fmla="*/ 490537 h 973931"/>
                <a:gd name="connsiteX39" fmla="*/ 1843088 w 1843088"/>
                <a:gd name="connsiteY39" fmla="*/ 504825 h 973931"/>
                <a:gd name="connsiteX40" fmla="*/ 1838325 w 1843088"/>
                <a:gd name="connsiteY40" fmla="*/ 528637 h 973931"/>
                <a:gd name="connsiteX41" fmla="*/ 1816894 w 1843088"/>
                <a:gd name="connsiteY41" fmla="*/ 597694 h 973931"/>
                <a:gd name="connsiteX42" fmla="*/ 1774031 w 1843088"/>
                <a:gd name="connsiteY42" fmla="*/ 700087 h 973931"/>
                <a:gd name="connsiteX43" fmla="*/ 1731169 w 1843088"/>
                <a:gd name="connsiteY43" fmla="*/ 792956 h 973931"/>
                <a:gd name="connsiteX44" fmla="*/ 1674019 w 1843088"/>
                <a:gd name="connsiteY44" fmla="*/ 888206 h 973931"/>
                <a:gd name="connsiteX45" fmla="*/ 1616869 w 1843088"/>
                <a:gd name="connsiteY45" fmla="*/ 945356 h 973931"/>
                <a:gd name="connsiteX46" fmla="*/ 1590675 w 1843088"/>
                <a:gd name="connsiteY46" fmla="*/ 964406 h 973931"/>
                <a:gd name="connsiteX47" fmla="*/ 1569244 w 1843088"/>
                <a:gd name="connsiteY47" fmla="*/ 973931 h 973931"/>
                <a:gd name="connsiteX48" fmla="*/ 1540669 w 1843088"/>
                <a:gd name="connsiteY48" fmla="*/ 971550 h 973931"/>
                <a:gd name="connsiteX49" fmla="*/ 1514475 w 1843088"/>
                <a:gd name="connsiteY49" fmla="*/ 966787 h 973931"/>
                <a:gd name="connsiteX50" fmla="*/ 1490663 w 1843088"/>
                <a:gd name="connsiteY50" fmla="*/ 950119 h 973931"/>
                <a:gd name="connsiteX51" fmla="*/ 1471613 w 1843088"/>
                <a:gd name="connsiteY51" fmla="*/ 928687 h 973931"/>
                <a:gd name="connsiteX52" fmla="*/ 1447800 w 1843088"/>
                <a:gd name="connsiteY52" fmla="*/ 900112 h 973931"/>
                <a:gd name="connsiteX53" fmla="*/ 1421606 w 1843088"/>
                <a:gd name="connsiteY53" fmla="*/ 873919 h 973931"/>
                <a:gd name="connsiteX54" fmla="*/ 1393031 w 1843088"/>
                <a:gd name="connsiteY54" fmla="*/ 850106 h 973931"/>
                <a:gd name="connsiteX55" fmla="*/ 1340644 w 1843088"/>
                <a:gd name="connsiteY55" fmla="*/ 823912 h 973931"/>
                <a:gd name="connsiteX56" fmla="*/ 1204913 w 1843088"/>
                <a:gd name="connsiteY56" fmla="*/ 781050 h 973931"/>
                <a:gd name="connsiteX57" fmla="*/ 1033463 w 1843088"/>
                <a:gd name="connsiteY57" fmla="*/ 714375 h 973931"/>
                <a:gd name="connsiteX58" fmla="*/ 909638 w 1843088"/>
                <a:gd name="connsiteY58" fmla="*/ 659606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43088" h="973931">
                  <a:moveTo>
                    <a:pt x="909638" y="659606"/>
                  </a:moveTo>
                  <a:lnTo>
                    <a:pt x="673894" y="535781"/>
                  </a:lnTo>
                  <a:lnTo>
                    <a:pt x="611981" y="502444"/>
                  </a:lnTo>
                  <a:lnTo>
                    <a:pt x="483394" y="411956"/>
                  </a:lnTo>
                  <a:lnTo>
                    <a:pt x="385763" y="335756"/>
                  </a:lnTo>
                  <a:lnTo>
                    <a:pt x="271463" y="252412"/>
                  </a:lnTo>
                  <a:lnTo>
                    <a:pt x="154781" y="161925"/>
                  </a:lnTo>
                  <a:lnTo>
                    <a:pt x="47625" y="85725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3813" y="0"/>
                  </a:lnTo>
                  <a:lnTo>
                    <a:pt x="50006" y="4762"/>
                  </a:lnTo>
                  <a:lnTo>
                    <a:pt x="102394" y="35719"/>
                  </a:lnTo>
                  <a:lnTo>
                    <a:pt x="190500" y="88106"/>
                  </a:lnTo>
                  <a:lnTo>
                    <a:pt x="319088" y="154781"/>
                  </a:lnTo>
                  <a:lnTo>
                    <a:pt x="431006" y="209550"/>
                  </a:lnTo>
                  <a:lnTo>
                    <a:pt x="538163" y="261937"/>
                  </a:lnTo>
                  <a:lnTo>
                    <a:pt x="642938" y="307181"/>
                  </a:lnTo>
                  <a:lnTo>
                    <a:pt x="700088" y="330994"/>
                  </a:lnTo>
                  <a:lnTo>
                    <a:pt x="854869" y="395287"/>
                  </a:lnTo>
                  <a:lnTo>
                    <a:pt x="976313" y="442912"/>
                  </a:lnTo>
                  <a:lnTo>
                    <a:pt x="1066800" y="471487"/>
                  </a:lnTo>
                  <a:lnTo>
                    <a:pt x="1219200" y="514350"/>
                  </a:lnTo>
                  <a:lnTo>
                    <a:pt x="1359694" y="552450"/>
                  </a:lnTo>
                  <a:lnTo>
                    <a:pt x="1483519" y="581025"/>
                  </a:lnTo>
                  <a:lnTo>
                    <a:pt x="1578769" y="600075"/>
                  </a:lnTo>
                  <a:lnTo>
                    <a:pt x="1633538" y="604837"/>
                  </a:lnTo>
                  <a:lnTo>
                    <a:pt x="1669256" y="600075"/>
                  </a:lnTo>
                  <a:lnTo>
                    <a:pt x="1697831" y="585787"/>
                  </a:lnTo>
                  <a:lnTo>
                    <a:pt x="1731169" y="561975"/>
                  </a:lnTo>
                  <a:lnTo>
                    <a:pt x="1769269" y="521494"/>
                  </a:lnTo>
                  <a:lnTo>
                    <a:pt x="1783556" y="504825"/>
                  </a:lnTo>
                  <a:lnTo>
                    <a:pt x="1797844" y="492919"/>
                  </a:lnTo>
                  <a:lnTo>
                    <a:pt x="1809750" y="485775"/>
                  </a:lnTo>
                  <a:lnTo>
                    <a:pt x="1824038" y="485775"/>
                  </a:lnTo>
                  <a:lnTo>
                    <a:pt x="1838325" y="490537"/>
                  </a:lnTo>
                  <a:lnTo>
                    <a:pt x="1843088" y="504825"/>
                  </a:lnTo>
                  <a:lnTo>
                    <a:pt x="1838325" y="528637"/>
                  </a:lnTo>
                  <a:lnTo>
                    <a:pt x="1816894" y="597694"/>
                  </a:lnTo>
                  <a:lnTo>
                    <a:pt x="1774031" y="700087"/>
                  </a:lnTo>
                  <a:lnTo>
                    <a:pt x="1731169" y="792956"/>
                  </a:lnTo>
                  <a:lnTo>
                    <a:pt x="1674019" y="888206"/>
                  </a:lnTo>
                  <a:lnTo>
                    <a:pt x="1616869" y="945356"/>
                  </a:lnTo>
                  <a:lnTo>
                    <a:pt x="1590675" y="964406"/>
                  </a:lnTo>
                  <a:lnTo>
                    <a:pt x="1569244" y="973931"/>
                  </a:lnTo>
                  <a:lnTo>
                    <a:pt x="1540669" y="971550"/>
                  </a:lnTo>
                  <a:lnTo>
                    <a:pt x="1514475" y="966787"/>
                  </a:lnTo>
                  <a:lnTo>
                    <a:pt x="1490663" y="950119"/>
                  </a:lnTo>
                  <a:lnTo>
                    <a:pt x="1471613" y="928687"/>
                  </a:lnTo>
                  <a:lnTo>
                    <a:pt x="1447800" y="900112"/>
                  </a:lnTo>
                  <a:lnTo>
                    <a:pt x="1421606" y="873919"/>
                  </a:lnTo>
                  <a:lnTo>
                    <a:pt x="1393031" y="850106"/>
                  </a:lnTo>
                  <a:lnTo>
                    <a:pt x="1340644" y="823912"/>
                  </a:lnTo>
                  <a:lnTo>
                    <a:pt x="1204913" y="781050"/>
                  </a:lnTo>
                  <a:lnTo>
                    <a:pt x="1033463" y="714375"/>
                  </a:lnTo>
                  <a:lnTo>
                    <a:pt x="909638" y="659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420CB680-27CD-4A3A-B96F-86007A57844B}"/>
                </a:ext>
              </a:extLst>
            </p:cNvPr>
            <p:cNvSpPr/>
            <p:nvPr/>
          </p:nvSpPr>
          <p:spPr>
            <a:xfrm>
              <a:off x="3478212" y="1944687"/>
              <a:ext cx="504825" cy="1484313"/>
            </a:xfrm>
            <a:custGeom>
              <a:avLst/>
              <a:gdLst>
                <a:gd name="connsiteX0" fmla="*/ 506098 w 506098"/>
                <a:gd name="connsiteY0" fmla="*/ 1068430 h 1484067"/>
                <a:gd name="connsiteX1" fmla="*/ 503653 w 506098"/>
                <a:gd name="connsiteY1" fmla="*/ 1349596 h 1484067"/>
                <a:gd name="connsiteX2" fmla="*/ 501208 w 506098"/>
                <a:gd name="connsiteY2" fmla="*/ 1371600 h 1484067"/>
                <a:gd name="connsiteX3" fmla="*/ 491429 w 506098"/>
                <a:gd name="connsiteY3" fmla="*/ 1422944 h 1484067"/>
                <a:gd name="connsiteX4" fmla="*/ 471869 w 506098"/>
                <a:gd name="connsiteY4" fmla="*/ 1471842 h 1484067"/>
                <a:gd name="connsiteX5" fmla="*/ 449865 w 506098"/>
                <a:gd name="connsiteY5" fmla="*/ 1484067 h 1484067"/>
                <a:gd name="connsiteX6" fmla="*/ 427861 w 506098"/>
                <a:gd name="connsiteY6" fmla="*/ 1474287 h 1484067"/>
                <a:gd name="connsiteX7" fmla="*/ 408302 w 506098"/>
                <a:gd name="connsiteY7" fmla="*/ 1454727 h 1484067"/>
                <a:gd name="connsiteX8" fmla="*/ 374073 w 506098"/>
                <a:gd name="connsiteY8" fmla="*/ 1408274 h 1484067"/>
                <a:gd name="connsiteX9" fmla="*/ 347179 w 506098"/>
                <a:gd name="connsiteY9" fmla="*/ 1354486 h 1484067"/>
                <a:gd name="connsiteX10" fmla="*/ 330064 w 506098"/>
                <a:gd name="connsiteY10" fmla="*/ 1310477 h 1484067"/>
                <a:gd name="connsiteX11" fmla="*/ 320284 w 506098"/>
                <a:gd name="connsiteY11" fmla="*/ 1273803 h 1484067"/>
                <a:gd name="connsiteX12" fmla="*/ 298280 w 506098"/>
                <a:gd name="connsiteY12" fmla="*/ 1107549 h 1484067"/>
                <a:gd name="connsiteX13" fmla="*/ 281166 w 506098"/>
                <a:gd name="connsiteY13" fmla="*/ 907065 h 1484067"/>
                <a:gd name="connsiteX14" fmla="*/ 276276 w 506098"/>
                <a:gd name="connsiteY14" fmla="*/ 845942 h 1484067"/>
                <a:gd name="connsiteX15" fmla="*/ 261606 w 506098"/>
                <a:gd name="connsiteY15" fmla="*/ 679688 h 1484067"/>
                <a:gd name="connsiteX16" fmla="*/ 227377 w 506098"/>
                <a:gd name="connsiteY16" fmla="*/ 476760 h 1484067"/>
                <a:gd name="connsiteX17" fmla="*/ 190704 w 506098"/>
                <a:gd name="connsiteY17" fmla="*/ 334954 h 1484067"/>
                <a:gd name="connsiteX18" fmla="*/ 158920 w 506098"/>
                <a:gd name="connsiteY18" fmla="*/ 256717 h 1484067"/>
                <a:gd name="connsiteX19" fmla="*/ 127136 w 506098"/>
                <a:gd name="connsiteY19" fmla="*/ 188259 h 1484067"/>
                <a:gd name="connsiteX20" fmla="*/ 100242 w 506098"/>
                <a:gd name="connsiteY20" fmla="*/ 144250 h 1484067"/>
                <a:gd name="connsiteX21" fmla="*/ 75792 w 506098"/>
                <a:gd name="connsiteY21" fmla="*/ 110022 h 1484067"/>
                <a:gd name="connsiteX22" fmla="*/ 46453 w 506098"/>
                <a:gd name="connsiteY22" fmla="*/ 83127 h 1484067"/>
                <a:gd name="connsiteX23" fmla="*/ 17114 w 506098"/>
                <a:gd name="connsiteY23" fmla="*/ 58678 h 1484067"/>
                <a:gd name="connsiteX24" fmla="*/ 7335 w 506098"/>
                <a:gd name="connsiteY24" fmla="*/ 44009 h 1484067"/>
                <a:gd name="connsiteX25" fmla="*/ 0 w 506098"/>
                <a:gd name="connsiteY25" fmla="*/ 26894 h 1484067"/>
                <a:gd name="connsiteX26" fmla="*/ 0 w 506098"/>
                <a:gd name="connsiteY26" fmla="*/ 14670 h 1484067"/>
                <a:gd name="connsiteX27" fmla="*/ 4890 w 506098"/>
                <a:gd name="connsiteY27" fmla="*/ 2445 h 1484067"/>
                <a:gd name="connsiteX28" fmla="*/ 29339 w 506098"/>
                <a:gd name="connsiteY28" fmla="*/ 0 h 1484067"/>
                <a:gd name="connsiteX29" fmla="*/ 78237 w 506098"/>
                <a:gd name="connsiteY29" fmla="*/ 17115 h 1484067"/>
                <a:gd name="connsiteX30" fmla="*/ 180924 w 506098"/>
                <a:gd name="connsiteY30" fmla="*/ 51344 h 1484067"/>
                <a:gd name="connsiteX31" fmla="*/ 264051 w 506098"/>
                <a:gd name="connsiteY31" fmla="*/ 80683 h 1484067"/>
                <a:gd name="connsiteX32" fmla="*/ 315395 w 506098"/>
                <a:gd name="connsiteY32" fmla="*/ 105132 h 1484067"/>
                <a:gd name="connsiteX33" fmla="*/ 364293 w 506098"/>
                <a:gd name="connsiteY33" fmla="*/ 134471 h 1484067"/>
                <a:gd name="connsiteX34" fmla="*/ 396077 w 506098"/>
                <a:gd name="connsiteY34" fmla="*/ 158920 h 1484067"/>
                <a:gd name="connsiteX35" fmla="*/ 420526 w 506098"/>
                <a:gd name="connsiteY35" fmla="*/ 180924 h 1484067"/>
                <a:gd name="connsiteX36" fmla="*/ 444975 w 506098"/>
                <a:gd name="connsiteY36" fmla="*/ 215153 h 1484067"/>
                <a:gd name="connsiteX37" fmla="*/ 457200 w 506098"/>
                <a:gd name="connsiteY37" fmla="*/ 246937 h 1484067"/>
                <a:gd name="connsiteX38" fmla="*/ 469425 w 506098"/>
                <a:gd name="connsiteY38" fmla="*/ 305615 h 1484067"/>
                <a:gd name="connsiteX39" fmla="*/ 479204 w 506098"/>
                <a:gd name="connsiteY39" fmla="*/ 474315 h 1484067"/>
                <a:gd name="connsiteX40" fmla="*/ 484094 w 506098"/>
                <a:gd name="connsiteY40" fmla="*/ 660129 h 1484067"/>
                <a:gd name="connsiteX41" fmla="*/ 503653 w 506098"/>
                <a:gd name="connsiteY41" fmla="*/ 823938 h 1484067"/>
                <a:gd name="connsiteX42" fmla="*/ 506098 w 506098"/>
                <a:gd name="connsiteY42" fmla="*/ 1068430 h 148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6098" h="1484067">
                  <a:moveTo>
                    <a:pt x="506098" y="1068430"/>
                  </a:moveTo>
                  <a:lnTo>
                    <a:pt x="503653" y="1349596"/>
                  </a:lnTo>
                  <a:lnTo>
                    <a:pt x="501208" y="1371600"/>
                  </a:lnTo>
                  <a:lnTo>
                    <a:pt x="491429" y="1422944"/>
                  </a:lnTo>
                  <a:lnTo>
                    <a:pt x="471869" y="1471842"/>
                  </a:lnTo>
                  <a:lnTo>
                    <a:pt x="449865" y="1484067"/>
                  </a:lnTo>
                  <a:lnTo>
                    <a:pt x="427861" y="1474287"/>
                  </a:lnTo>
                  <a:lnTo>
                    <a:pt x="408302" y="1454727"/>
                  </a:lnTo>
                  <a:lnTo>
                    <a:pt x="374073" y="1408274"/>
                  </a:lnTo>
                  <a:lnTo>
                    <a:pt x="347179" y="1354486"/>
                  </a:lnTo>
                  <a:lnTo>
                    <a:pt x="330064" y="1310477"/>
                  </a:lnTo>
                  <a:lnTo>
                    <a:pt x="320284" y="1273803"/>
                  </a:lnTo>
                  <a:lnTo>
                    <a:pt x="298280" y="1107549"/>
                  </a:lnTo>
                  <a:lnTo>
                    <a:pt x="281166" y="907065"/>
                  </a:lnTo>
                  <a:lnTo>
                    <a:pt x="276276" y="845942"/>
                  </a:lnTo>
                  <a:lnTo>
                    <a:pt x="261606" y="679688"/>
                  </a:lnTo>
                  <a:lnTo>
                    <a:pt x="227377" y="476760"/>
                  </a:lnTo>
                  <a:lnTo>
                    <a:pt x="190704" y="334954"/>
                  </a:lnTo>
                  <a:lnTo>
                    <a:pt x="158920" y="256717"/>
                  </a:lnTo>
                  <a:lnTo>
                    <a:pt x="127136" y="188259"/>
                  </a:lnTo>
                  <a:lnTo>
                    <a:pt x="100242" y="144250"/>
                  </a:lnTo>
                  <a:lnTo>
                    <a:pt x="75792" y="110022"/>
                  </a:lnTo>
                  <a:lnTo>
                    <a:pt x="46453" y="83127"/>
                  </a:lnTo>
                  <a:lnTo>
                    <a:pt x="17114" y="58678"/>
                  </a:lnTo>
                  <a:lnTo>
                    <a:pt x="7335" y="44009"/>
                  </a:lnTo>
                  <a:lnTo>
                    <a:pt x="0" y="26894"/>
                  </a:lnTo>
                  <a:lnTo>
                    <a:pt x="0" y="14670"/>
                  </a:lnTo>
                  <a:lnTo>
                    <a:pt x="4890" y="2445"/>
                  </a:lnTo>
                  <a:lnTo>
                    <a:pt x="29339" y="0"/>
                  </a:lnTo>
                  <a:lnTo>
                    <a:pt x="78237" y="17115"/>
                  </a:lnTo>
                  <a:lnTo>
                    <a:pt x="180924" y="51344"/>
                  </a:lnTo>
                  <a:lnTo>
                    <a:pt x="264051" y="80683"/>
                  </a:lnTo>
                  <a:lnTo>
                    <a:pt x="315395" y="105132"/>
                  </a:lnTo>
                  <a:lnTo>
                    <a:pt x="364293" y="134471"/>
                  </a:lnTo>
                  <a:lnTo>
                    <a:pt x="396077" y="158920"/>
                  </a:lnTo>
                  <a:lnTo>
                    <a:pt x="420526" y="180924"/>
                  </a:lnTo>
                  <a:lnTo>
                    <a:pt x="444975" y="215153"/>
                  </a:lnTo>
                  <a:lnTo>
                    <a:pt x="457200" y="246937"/>
                  </a:lnTo>
                  <a:lnTo>
                    <a:pt x="469425" y="305615"/>
                  </a:lnTo>
                  <a:lnTo>
                    <a:pt x="479204" y="474315"/>
                  </a:lnTo>
                  <a:lnTo>
                    <a:pt x="484094" y="660129"/>
                  </a:lnTo>
                  <a:lnTo>
                    <a:pt x="503653" y="823938"/>
                  </a:lnTo>
                  <a:lnTo>
                    <a:pt x="506098" y="10684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19109750-C4FE-45CB-A55E-659A7CC0EC9E}"/>
                </a:ext>
              </a:extLst>
            </p:cNvPr>
            <p:cNvSpPr/>
            <p:nvPr/>
          </p:nvSpPr>
          <p:spPr>
            <a:xfrm>
              <a:off x="4475162" y="1790700"/>
              <a:ext cx="544513" cy="1503362"/>
            </a:xfrm>
            <a:custGeom>
              <a:avLst/>
              <a:gdLst>
                <a:gd name="connsiteX0" fmla="*/ 266496 w 545217"/>
                <a:gd name="connsiteY0" fmla="*/ 1053761 h 1503626"/>
                <a:gd name="connsiteX1" fmla="*/ 212708 w 545217"/>
                <a:gd name="connsiteY1" fmla="*/ 1229795 h 1503626"/>
                <a:gd name="connsiteX2" fmla="*/ 178479 w 545217"/>
                <a:gd name="connsiteY2" fmla="*/ 1339816 h 1503626"/>
                <a:gd name="connsiteX3" fmla="*/ 154030 w 545217"/>
                <a:gd name="connsiteY3" fmla="*/ 1398494 h 1503626"/>
                <a:gd name="connsiteX4" fmla="*/ 107577 w 545217"/>
                <a:gd name="connsiteY4" fmla="*/ 1466952 h 1503626"/>
                <a:gd name="connsiteX5" fmla="*/ 83127 w 545217"/>
                <a:gd name="connsiteY5" fmla="*/ 1493846 h 1503626"/>
                <a:gd name="connsiteX6" fmla="*/ 58678 w 545217"/>
                <a:gd name="connsiteY6" fmla="*/ 1503626 h 1503626"/>
                <a:gd name="connsiteX7" fmla="*/ 19560 w 545217"/>
                <a:gd name="connsiteY7" fmla="*/ 1498736 h 1503626"/>
                <a:gd name="connsiteX8" fmla="*/ 4890 w 545217"/>
                <a:gd name="connsiteY8" fmla="*/ 1488956 h 1503626"/>
                <a:gd name="connsiteX9" fmla="*/ 0 w 545217"/>
                <a:gd name="connsiteY9" fmla="*/ 1464507 h 1503626"/>
                <a:gd name="connsiteX10" fmla="*/ 0 w 545217"/>
                <a:gd name="connsiteY10" fmla="*/ 1432723 h 1503626"/>
                <a:gd name="connsiteX11" fmla="*/ 19560 w 545217"/>
                <a:gd name="connsiteY11" fmla="*/ 1334926 h 1503626"/>
                <a:gd name="connsiteX12" fmla="*/ 83127 w 545217"/>
                <a:gd name="connsiteY12" fmla="*/ 1012197 h 1503626"/>
                <a:gd name="connsiteX13" fmla="*/ 112466 w 545217"/>
                <a:gd name="connsiteY13" fmla="*/ 863057 h 1503626"/>
                <a:gd name="connsiteX14" fmla="*/ 134471 w 545217"/>
                <a:gd name="connsiteY14" fmla="*/ 699247 h 1503626"/>
                <a:gd name="connsiteX15" fmla="*/ 163810 w 545217"/>
                <a:gd name="connsiteY15" fmla="*/ 545217 h 1503626"/>
                <a:gd name="connsiteX16" fmla="*/ 195594 w 545217"/>
                <a:gd name="connsiteY16" fmla="*/ 383853 h 1503626"/>
                <a:gd name="connsiteX17" fmla="*/ 200484 w 545217"/>
                <a:gd name="connsiteY17" fmla="*/ 330064 h 1503626"/>
                <a:gd name="connsiteX18" fmla="*/ 200484 w 545217"/>
                <a:gd name="connsiteY18" fmla="*/ 290946 h 1503626"/>
                <a:gd name="connsiteX19" fmla="*/ 190704 w 545217"/>
                <a:gd name="connsiteY19" fmla="*/ 246937 h 1503626"/>
                <a:gd name="connsiteX20" fmla="*/ 168700 w 545217"/>
                <a:gd name="connsiteY20" fmla="*/ 195594 h 1503626"/>
                <a:gd name="connsiteX21" fmla="*/ 141806 w 545217"/>
                <a:gd name="connsiteY21" fmla="*/ 156475 h 1503626"/>
                <a:gd name="connsiteX22" fmla="*/ 102687 w 545217"/>
                <a:gd name="connsiteY22" fmla="*/ 119801 h 1503626"/>
                <a:gd name="connsiteX23" fmla="*/ 51343 w 545217"/>
                <a:gd name="connsiteY23" fmla="*/ 83128 h 1503626"/>
                <a:gd name="connsiteX24" fmla="*/ 26894 w 545217"/>
                <a:gd name="connsiteY24" fmla="*/ 63568 h 1503626"/>
                <a:gd name="connsiteX25" fmla="*/ 12225 w 545217"/>
                <a:gd name="connsiteY25" fmla="*/ 44009 h 1503626"/>
                <a:gd name="connsiteX26" fmla="*/ 7335 w 545217"/>
                <a:gd name="connsiteY26" fmla="*/ 26894 h 1503626"/>
                <a:gd name="connsiteX27" fmla="*/ 9780 w 545217"/>
                <a:gd name="connsiteY27" fmla="*/ 9780 h 1503626"/>
                <a:gd name="connsiteX28" fmla="*/ 22004 w 545217"/>
                <a:gd name="connsiteY28" fmla="*/ 2445 h 1503626"/>
                <a:gd name="connsiteX29" fmla="*/ 61123 w 545217"/>
                <a:gd name="connsiteY29" fmla="*/ 0 h 1503626"/>
                <a:gd name="connsiteX30" fmla="*/ 102687 w 545217"/>
                <a:gd name="connsiteY30" fmla="*/ 7335 h 1503626"/>
                <a:gd name="connsiteX31" fmla="*/ 176034 w 545217"/>
                <a:gd name="connsiteY31" fmla="*/ 31784 h 1503626"/>
                <a:gd name="connsiteX32" fmla="*/ 268941 w 545217"/>
                <a:gd name="connsiteY32" fmla="*/ 68458 h 1503626"/>
                <a:gd name="connsiteX33" fmla="*/ 354514 w 545217"/>
                <a:gd name="connsiteY33" fmla="*/ 107577 h 1503626"/>
                <a:gd name="connsiteX34" fmla="*/ 432751 w 545217"/>
                <a:gd name="connsiteY34" fmla="*/ 154030 h 1503626"/>
                <a:gd name="connsiteX35" fmla="*/ 491429 w 545217"/>
                <a:gd name="connsiteY35" fmla="*/ 190704 h 1503626"/>
                <a:gd name="connsiteX36" fmla="*/ 523213 w 545217"/>
                <a:gd name="connsiteY36" fmla="*/ 220043 h 1503626"/>
                <a:gd name="connsiteX37" fmla="*/ 540327 w 545217"/>
                <a:gd name="connsiteY37" fmla="*/ 246937 h 1503626"/>
                <a:gd name="connsiteX38" fmla="*/ 545217 w 545217"/>
                <a:gd name="connsiteY38" fmla="*/ 266497 h 1503626"/>
                <a:gd name="connsiteX39" fmla="*/ 542772 w 545217"/>
                <a:gd name="connsiteY39" fmla="*/ 288501 h 1503626"/>
                <a:gd name="connsiteX40" fmla="*/ 530548 w 545217"/>
                <a:gd name="connsiteY40" fmla="*/ 317840 h 1503626"/>
                <a:gd name="connsiteX41" fmla="*/ 503654 w 545217"/>
                <a:gd name="connsiteY41" fmla="*/ 344734 h 1503626"/>
                <a:gd name="connsiteX42" fmla="*/ 481649 w 545217"/>
                <a:gd name="connsiteY42" fmla="*/ 374073 h 1503626"/>
                <a:gd name="connsiteX43" fmla="*/ 459645 w 545217"/>
                <a:gd name="connsiteY43" fmla="*/ 418082 h 1503626"/>
                <a:gd name="connsiteX44" fmla="*/ 420526 w 545217"/>
                <a:gd name="connsiteY44" fmla="*/ 557442 h 1503626"/>
                <a:gd name="connsiteX45" fmla="*/ 398522 w 545217"/>
                <a:gd name="connsiteY45" fmla="*/ 672353 h 1503626"/>
                <a:gd name="connsiteX46" fmla="*/ 334954 w 545217"/>
                <a:gd name="connsiteY46" fmla="*/ 848387 h 1503626"/>
                <a:gd name="connsiteX47" fmla="*/ 266496 w 545217"/>
                <a:gd name="connsiteY47" fmla="*/ 1053761 h 150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45217" h="1503626">
                  <a:moveTo>
                    <a:pt x="266496" y="1053761"/>
                  </a:moveTo>
                  <a:lnTo>
                    <a:pt x="212708" y="1229795"/>
                  </a:lnTo>
                  <a:lnTo>
                    <a:pt x="178479" y="1339816"/>
                  </a:lnTo>
                  <a:lnTo>
                    <a:pt x="154030" y="1398494"/>
                  </a:lnTo>
                  <a:lnTo>
                    <a:pt x="107577" y="1466952"/>
                  </a:lnTo>
                  <a:lnTo>
                    <a:pt x="83127" y="1493846"/>
                  </a:lnTo>
                  <a:lnTo>
                    <a:pt x="58678" y="1503626"/>
                  </a:lnTo>
                  <a:lnTo>
                    <a:pt x="19560" y="1498736"/>
                  </a:lnTo>
                  <a:lnTo>
                    <a:pt x="4890" y="1488956"/>
                  </a:lnTo>
                  <a:lnTo>
                    <a:pt x="0" y="1464507"/>
                  </a:lnTo>
                  <a:lnTo>
                    <a:pt x="0" y="1432723"/>
                  </a:lnTo>
                  <a:lnTo>
                    <a:pt x="19560" y="1334926"/>
                  </a:lnTo>
                  <a:lnTo>
                    <a:pt x="83127" y="1012197"/>
                  </a:lnTo>
                  <a:lnTo>
                    <a:pt x="112466" y="863057"/>
                  </a:lnTo>
                  <a:lnTo>
                    <a:pt x="134471" y="699247"/>
                  </a:lnTo>
                  <a:lnTo>
                    <a:pt x="163810" y="545217"/>
                  </a:lnTo>
                  <a:lnTo>
                    <a:pt x="195594" y="383853"/>
                  </a:lnTo>
                  <a:lnTo>
                    <a:pt x="200484" y="330064"/>
                  </a:lnTo>
                  <a:lnTo>
                    <a:pt x="200484" y="290946"/>
                  </a:lnTo>
                  <a:lnTo>
                    <a:pt x="190704" y="246937"/>
                  </a:lnTo>
                  <a:lnTo>
                    <a:pt x="168700" y="195594"/>
                  </a:lnTo>
                  <a:lnTo>
                    <a:pt x="141806" y="156475"/>
                  </a:lnTo>
                  <a:lnTo>
                    <a:pt x="102687" y="119801"/>
                  </a:lnTo>
                  <a:lnTo>
                    <a:pt x="51343" y="83128"/>
                  </a:lnTo>
                  <a:lnTo>
                    <a:pt x="26894" y="63568"/>
                  </a:lnTo>
                  <a:lnTo>
                    <a:pt x="12225" y="44009"/>
                  </a:lnTo>
                  <a:lnTo>
                    <a:pt x="7335" y="26894"/>
                  </a:lnTo>
                  <a:lnTo>
                    <a:pt x="9780" y="9780"/>
                  </a:lnTo>
                  <a:lnTo>
                    <a:pt x="22004" y="2445"/>
                  </a:lnTo>
                  <a:lnTo>
                    <a:pt x="61123" y="0"/>
                  </a:lnTo>
                  <a:lnTo>
                    <a:pt x="102687" y="7335"/>
                  </a:lnTo>
                  <a:lnTo>
                    <a:pt x="176034" y="31784"/>
                  </a:lnTo>
                  <a:lnTo>
                    <a:pt x="268941" y="68458"/>
                  </a:lnTo>
                  <a:lnTo>
                    <a:pt x="354514" y="107577"/>
                  </a:lnTo>
                  <a:lnTo>
                    <a:pt x="432751" y="154030"/>
                  </a:lnTo>
                  <a:lnTo>
                    <a:pt x="491429" y="190704"/>
                  </a:lnTo>
                  <a:lnTo>
                    <a:pt x="523213" y="220043"/>
                  </a:lnTo>
                  <a:lnTo>
                    <a:pt x="540327" y="246937"/>
                  </a:lnTo>
                  <a:lnTo>
                    <a:pt x="545217" y="266497"/>
                  </a:lnTo>
                  <a:lnTo>
                    <a:pt x="542772" y="288501"/>
                  </a:lnTo>
                  <a:lnTo>
                    <a:pt x="530548" y="317840"/>
                  </a:lnTo>
                  <a:lnTo>
                    <a:pt x="503654" y="344734"/>
                  </a:lnTo>
                  <a:lnTo>
                    <a:pt x="481649" y="374073"/>
                  </a:lnTo>
                  <a:lnTo>
                    <a:pt x="459645" y="418082"/>
                  </a:lnTo>
                  <a:lnTo>
                    <a:pt x="420526" y="557442"/>
                  </a:lnTo>
                  <a:lnTo>
                    <a:pt x="398522" y="672353"/>
                  </a:lnTo>
                  <a:lnTo>
                    <a:pt x="334954" y="848387"/>
                  </a:lnTo>
                  <a:lnTo>
                    <a:pt x="266496" y="10537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60FAC335-683D-4878-993C-CD9126E6F3C4}"/>
                </a:ext>
              </a:extLst>
            </p:cNvPr>
            <p:cNvSpPr/>
            <p:nvPr/>
          </p:nvSpPr>
          <p:spPr>
            <a:xfrm>
              <a:off x="3333750" y="3225800"/>
              <a:ext cx="1957387" cy="512762"/>
            </a:xfrm>
            <a:custGeom>
              <a:avLst/>
              <a:gdLst>
                <a:gd name="connsiteX0" fmla="*/ 794599 w 1958380"/>
                <a:gd name="connsiteY0" fmla="*/ 330064 h 513433"/>
                <a:gd name="connsiteX1" fmla="*/ 427861 w 1958380"/>
                <a:gd name="connsiteY1" fmla="*/ 408302 h 513433"/>
                <a:gd name="connsiteX2" fmla="*/ 0 w 1958380"/>
                <a:gd name="connsiteY2" fmla="*/ 513433 h 513433"/>
                <a:gd name="connsiteX3" fmla="*/ 127135 w 1958380"/>
                <a:gd name="connsiteY3" fmla="*/ 327619 h 513433"/>
                <a:gd name="connsiteX4" fmla="*/ 486539 w 1958380"/>
                <a:gd name="connsiteY4" fmla="*/ 249382 h 513433"/>
                <a:gd name="connsiteX5" fmla="*/ 931514 w 1958380"/>
                <a:gd name="connsiteY5" fmla="*/ 151585 h 513433"/>
                <a:gd name="connsiteX6" fmla="*/ 1403384 w 1958380"/>
                <a:gd name="connsiteY6" fmla="*/ 46454 h 513433"/>
                <a:gd name="connsiteX7" fmla="*/ 1618537 w 1958380"/>
                <a:gd name="connsiteY7" fmla="*/ 4890 h 513433"/>
                <a:gd name="connsiteX8" fmla="*/ 1662545 w 1958380"/>
                <a:gd name="connsiteY8" fmla="*/ 0 h 513433"/>
                <a:gd name="connsiteX9" fmla="*/ 1723668 w 1958380"/>
                <a:gd name="connsiteY9" fmla="*/ 9780 h 513433"/>
                <a:gd name="connsiteX10" fmla="*/ 1772566 w 1958380"/>
                <a:gd name="connsiteY10" fmla="*/ 29339 h 513433"/>
                <a:gd name="connsiteX11" fmla="*/ 1819020 w 1958380"/>
                <a:gd name="connsiteY11" fmla="*/ 58678 h 513433"/>
                <a:gd name="connsiteX12" fmla="*/ 1860584 w 1958380"/>
                <a:gd name="connsiteY12" fmla="*/ 100242 h 513433"/>
                <a:gd name="connsiteX13" fmla="*/ 1902147 w 1958380"/>
                <a:gd name="connsiteY13" fmla="*/ 154030 h 513433"/>
                <a:gd name="connsiteX14" fmla="*/ 1951046 w 1958380"/>
                <a:gd name="connsiteY14" fmla="*/ 229823 h 513433"/>
                <a:gd name="connsiteX15" fmla="*/ 1958380 w 1958380"/>
                <a:gd name="connsiteY15" fmla="*/ 259162 h 513433"/>
                <a:gd name="connsiteX16" fmla="*/ 1958380 w 1958380"/>
                <a:gd name="connsiteY16" fmla="*/ 281166 h 513433"/>
                <a:gd name="connsiteX17" fmla="*/ 1946156 w 1958380"/>
                <a:gd name="connsiteY17" fmla="*/ 303170 h 513433"/>
                <a:gd name="connsiteX18" fmla="*/ 1924152 w 1958380"/>
                <a:gd name="connsiteY18" fmla="*/ 320285 h 513433"/>
                <a:gd name="connsiteX19" fmla="*/ 1880143 w 1958380"/>
                <a:gd name="connsiteY19" fmla="*/ 337399 h 513433"/>
                <a:gd name="connsiteX20" fmla="*/ 1652765 w 1958380"/>
                <a:gd name="connsiteY20" fmla="*/ 256717 h 513433"/>
                <a:gd name="connsiteX21" fmla="*/ 1633206 w 1958380"/>
                <a:gd name="connsiteY21" fmla="*/ 244492 h 513433"/>
                <a:gd name="connsiteX22" fmla="*/ 1613647 w 1958380"/>
                <a:gd name="connsiteY22" fmla="*/ 232268 h 513433"/>
                <a:gd name="connsiteX23" fmla="*/ 1581863 w 1958380"/>
                <a:gd name="connsiteY23" fmla="*/ 224933 h 513433"/>
                <a:gd name="connsiteX24" fmla="*/ 1496291 w 1958380"/>
                <a:gd name="connsiteY24" fmla="*/ 224933 h 513433"/>
                <a:gd name="connsiteX25" fmla="*/ 1356930 w 1958380"/>
                <a:gd name="connsiteY25" fmla="*/ 239602 h 513433"/>
                <a:gd name="connsiteX26" fmla="*/ 1124663 w 1958380"/>
                <a:gd name="connsiteY26" fmla="*/ 266496 h 513433"/>
                <a:gd name="connsiteX27" fmla="*/ 794599 w 1958380"/>
                <a:gd name="connsiteY27" fmla="*/ 330064 h 51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58380" h="513433">
                  <a:moveTo>
                    <a:pt x="794599" y="330064"/>
                  </a:moveTo>
                  <a:lnTo>
                    <a:pt x="427861" y="408302"/>
                  </a:lnTo>
                  <a:lnTo>
                    <a:pt x="0" y="513433"/>
                  </a:lnTo>
                  <a:lnTo>
                    <a:pt x="127135" y="327619"/>
                  </a:lnTo>
                  <a:lnTo>
                    <a:pt x="486539" y="249382"/>
                  </a:lnTo>
                  <a:lnTo>
                    <a:pt x="931514" y="151585"/>
                  </a:lnTo>
                  <a:lnTo>
                    <a:pt x="1403384" y="46454"/>
                  </a:lnTo>
                  <a:lnTo>
                    <a:pt x="1618537" y="4890"/>
                  </a:lnTo>
                  <a:lnTo>
                    <a:pt x="1662545" y="0"/>
                  </a:lnTo>
                  <a:lnTo>
                    <a:pt x="1723668" y="9780"/>
                  </a:lnTo>
                  <a:lnTo>
                    <a:pt x="1772566" y="29339"/>
                  </a:lnTo>
                  <a:lnTo>
                    <a:pt x="1819020" y="58678"/>
                  </a:lnTo>
                  <a:lnTo>
                    <a:pt x="1860584" y="100242"/>
                  </a:lnTo>
                  <a:lnTo>
                    <a:pt x="1902147" y="154030"/>
                  </a:lnTo>
                  <a:lnTo>
                    <a:pt x="1951046" y="229823"/>
                  </a:lnTo>
                  <a:lnTo>
                    <a:pt x="1958380" y="259162"/>
                  </a:lnTo>
                  <a:lnTo>
                    <a:pt x="1958380" y="281166"/>
                  </a:lnTo>
                  <a:lnTo>
                    <a:pt x="1946156" y="303170"/>
                  </a:lnTo>
                  <a:lnTo>
                    <a:pt x="1924152" y="320285"/>
                  </a:lnTo>
                  <a:lnTo>
                    <a:pt x="1880143" y="337399"/>
                  </a:lnTo>
                  <a:lnTo>
                    <a:pt x="1652765" y="256717"/>
                  </a:lnTo>
                  <a:lnTo>
                    <a:pt x="1633206" y="244492"/>
                  </a:lnTo>
                  <a:lnTo>
                    <a:pt x="1613647" y="232268"/>
                  </a:lnTo>
                  <a:lnTo>
                    <a:pt x="1581863" y="224933"/>
                  </a:lnTo>
                  <a:lnTo>
                    <a:pt x="1496291" y="224933"/>
                  </a:lnTo>
                  <a:lnTo>
                    <a:pt x="1356930" y="239602"/>
                  </a:lnTo>
                  <a:lnTo>
                    <a:pt x="1124663" y="266496"/>
                  </a:lnTo>
                  <a:lnTo>
                    <a:pt x="794599" y="3300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0ECBE7FD-6E45-42EB-90B8-253590D10381}"/>
                </a:ext>
              </a:extLst>
            </p:cNvPr>
            <p:cNvSpPr/>
            <p:nvPr/>
          </p:nvSpPr>
          <p:spPr>
            <a:xfrm rot="16200000">
              <a:off x="3478213" y="4240212"/>
              <a:ext cx="2565400" cy="949325"/>
            </a:xfrm>
            <a:custGeom>
              <a:avLst/>
              <a:gdLst>
                <a:gd name="connsiteX0" fmla="*/ 1401221 w 2565471"/>
                <a:gd name="connsiteY0" fmla="*/ 798490 h 950461"/>
                <a:gd name="connsiteX1" fmla="*/ 1197735 w 2565471"/>
                <a:gd name="connsiteY1" fmla="*/ 752126 h 950461"/>
                <a:gd name="connsiteX2" fmla="*/ 1040612 w 2565471"/>
                <a:gd name="connsiteY2" fmla="*/ 708338 h 950461"/>
                <a:gd name="connsiteX3" fmla="*/ 896369 w 2565471"/>
                <a:gd name="connsiteY3" fmla="*/ 667126 h 950461"/>
                <a:gd name="connsiteX4" fmla="*/ 801065 w 2565471"/>
                <a:gd name="connsiteY4" fmla="*/ 633641 h 950461"/>
                <a:gd name="connsiteX5" fmla="*/ 698034 w 2565471"/>
                <a:gd name="connsiteY5" fmla="*/ 595004 h 950461"/>
                <a:gd name="connsiteX6" fmla="*/ 556367 w 2565471"/>
                <a:gd name="connsiteY6" fmla="*/ 535761 h 950461"/>
                <a:gd name="connsiteX7" fmla="*/ 427578 w 2565471"/>
                <a:gd name="connsiteY7" fmla="*/ 473943 h 950461"/>
                <a:gd name="connsiteX8" fmla="*/ 298789 w 2565471"/>
                <a:gd name="connsiteY8" fmla="*/ 399245 h 950461"/>
                <a:gd name="connsiteX9" fmla="*/ 198334 w 2565471"/>
                <a:gd name="connsiteY9" fmla="*/ 332275 h 950461"/>
                <a:gd name="connsiteX10" fmla="*/ 131364 w 2565471"/>
                <a:gd name="connsiteY10" fmla="*/ 283335 h 950461"/>
                <a:gd name="connsiteX11" fmla="*/ 87576 w 2565471"/>
                <a:gd name="connsiteY11" fmla="*/ 244699 h 950461"/>
                <a:gd name="connsiteX12" fmla="*/ 51515 w 2565471"/>
                <a:gd name="connsiteY12" fmla="*/ 203486 h 950461"/>
                <a:gd name="connsiteX13" fmla="*/ 30909 w 2565471"/>
                <a:gd name="connsiteY13" fmla="*/ 172577 h 950461"/>
                <a:gd name="connsiteX14" fmla="*/ 10303 w 2565471"/>
                <a:gd name="connsiteY14" fmla="*/ 136516 h 950461"/>
                <a:gd name="connsiteX15" fmla="*/ 0 w 2565471"/>
                <a:gd name="connsiteY15" fmla="*/ 100455 h 950461"/>
                <a:gd name="connsiteX16" fmla="*/ 0 w 2565471"/>
                <a:gd name="connsiteY16" fmla="*/ 66970 h 950461"/>
                <a:gd name="connsiteX17" fmla="*/ 5151 w 2565471"/>
                <a:gd name="connsiteY17" fmla="*/ 41213 h 950461"/>
                <a:gd name="connsiteX18" fmla="*/ 18030 w 2565471"/>
                <a:gd name="connsiteY18" fmla="*/ 18031 h 950461"/>
                <a:gd name="connsiteX19" fmla="*/ 36060 w 2565471"/>
                <a:gd name="connsiteY19" fmla="*/ 7728 h 950461"/>
                <a:gd name="connsiteX20" fmla="*/ 74697 w 2565471"/>
                <a:gd name="connsiteY20" fmla="*/ 5152 h 950461"/>
                <a:gd name="connsiteX21" fmla="*/ 110758 w 2565471"/>
                <a:gd name="connsiteY21" fmla="*/ 0 h 950461"/>
                <a:gd name="connsiteX22" fmla="*/ 489397 w 2565471"/>
                <a:gd name="connsiteY22" fmla="*/ 185456 h 950461"/>
                <a:gd name="connsiteX23" fmla="*/ 512579 w 2565471"/>
                <a:gd name="connsiteY23" fmla="*/ 211214 h 950461"/>
                <a:gd name="connsiteX24" fmla="*/ 538336 w 2565471"/>
                <a:gd name="connsiteY24" fmla="*/ 242123 h 950461"/>
                <a:gd name="connsiteX25" fmla="*/ 556367 w 2565471"/>
                <a:gd name="connsiteY25" fmla="*/ 257578 h 950461"/>
                <a:gd name="connsiteX26" fmla="*/ 592428 w 2565471"/>
                <a:gd name="connsiteY26" fmla="*/ 280760 h 950461"/>
                <a:gd name="connsiteX27" fmla="*/ 656822 w 2565471"/>
                <a:gd name="connsiteY27" fmla="*/ 319396 h 950461"/>
                <a:gd name="connsiteX28" fmla="*/ 734095 w 2565471"/>
                <a:gd name="connsiteY28" fmla="*/ 358033 h 950461"/>
                <a:gd name="connsiteX29" fmla="*/ 829399 w 2565471"/>
                <a:gd name="connsiteY29" fmla="*/ 394094 h 950461"/>
                <a:gd name="connsiteX30" fmla="*/ 924703 w 2565471"/>
                <a:gd name="connsiteY30" fmla="*/ 427579 h 950461"/>
                <a:gd name="connsiteX31" fmla="*/ 1027734 w 2565471"/>
                <a:gd name="connsiteY31" fmla="*/ 463640 h 950461"/>
                <a:gd name="connsiteX32" fmla="*/ 1169401 w 2565471"/>
                <a:gd name="connsiteY32" fmla="*/ 507428 h 950461"/>
                <a:gd name="connsiteX33" fmla="*/ 1323948 w 2565471"/>
                <a:gd name="connsiteY33" fmla="*/ 551216 h 950461"/>
                <a:gd name="connsiteX34" fmla="*/ 1457888 w 2565471"/>
                <a:gd name="connsiteY34" fmla="*/ 582125 h 950461"/>
                <a:gd name="connsiteX35" fmla="*/ 1602131 w 2565471"/>
                <a:gd name="connsiteY35" fmla="*/ 613035 h 950461"/>
                <a:gd name="connsiteX36" fmla="*/ 1733496 w 2565471"/>
                <a:gd name="connsiteY36" fmla="*/ 638792 h 950461"/>
                <a:gd name="connsiteX37" fmla="*/ 1859709 w 2565471"/>
                <a:gd name="connsiteY37" fmla="*/ 659399 h 950461"/>
                <a:gd name="connsiteX38" fmla="*/ 2040013 w 2565471"/>
                <a:gd name="connsiteY38" fmla="*/ 685156 h 950461"/>
                <a:gd name="connsiteX39" fmla="*/ 2184256 w 2565471"/>
                <a:gd name="connsiteY39" fmla="*/ 703187 h 950461"/>
                <a:gd name="connsiteX40" fmla="*/ 2351682 w 2565471"/>
                <a:gd name="connsiteY40" fmla="*/ 723793 h 950461"/>
                <a:gd name="connsiteX41" fmla="*/ 2418652 w 2565471"/>
                <a:gd name="connsiteY41" fmla="*/ 728944 h 950461"/>
                <a:gd name="connsiteX42" fmla="*/ 2449561 w 2565471"/>
                <a:gd name="connsiteY42" fmla="*/ 726369 h 950461"/>
                <a:gd name="connsiteX43" fmla="*/ 2477895 w 2565471"/>
                <a:gd name="connsiteY43" fmla="*/ 721217 h 950461"/>
                <a:gd name="connsiteX44" fmla="*/ 2565471 w 2565471"/>
                <a:gd name="connsiteY44" fmla="*/ 682581 h 950461"/>
                <a:gd name="connsiteX45" fmla="*/ 2472743 w 2565471"/>
                <a:gd name="connsiteY45" fmla="*/ 950461 h 950461"/>
                <a:gd name="connsiteX46" fmla="*/ 2295015 w 2565471"/>
                <a:gd name="connsiteY46" fmla="*/ 932431 h 950461"/>
                <a:gd name="connsiteX47" fmla="*/ 2019407 w 2565471"/>
                <a:gd name="connsiteY47" fmla="*/ 901521 h 950461"/>
                <a:gd name="connsiteX48" fmla="*/ 1821072 w 2565471"/>
                <a:gd name="connsiteY48" fmla="*/ 873188 h 950461"/>
                <a:gd name="connsiteX49" fmla="*/ 1702587 w 2565471"/>
                <a:gd name="connsiteY49" fmla="*/ 855157 h 950461"/>
                <a:gd name="connsiteX50" fmla="*/ 1560919 w 2565471"/>
                <a:gd name="connsiteY50" fmla="*/ 829400 h 950461"/>
                <a:gd name="connsiteX51" fmla="*/ 1401221 w 2565471"/>
                <a:gd name="connsiteY51" fmla="*/ 798490 h 95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65471" h="950461">
                  <a:moveTo>
                    <a:pt x="1401221" y="798490"/>
                  </a:moveTo>
                  <a:lnTo>
                    <a:pt x="1197735" y="752126"/>
                  </a:lnTo>
                  <a:lnTo>
                    <a:pt x="1040612" y="708338"/>
                  </a:lnTo>
                  <a:lnTo>
                    <a:pt x="896369" y="667126"/>
                  </a:lnTo>
                  <a:lnTo>
                    <a:pt x="801065" y="633641"/>
                  </a:lnTo>
                  <a:lnTo>
                    <a:pt x="698034" y="595004"/>
                  </a:lnTo>
                  <a:lnTo>
                    <a:pt x="556367" y="535761"/>
                  </a:lnTo>
                  <a:lnTo>
                    <a:pt x="427578" y="473943"/>
                  </a:lnTo>
                  <a:lnTo>
                    <a:pt x="298789" y="399245"/>
                  </a:lnTo>
                  <a:lnTo>
                    <a:pt x="198334" y="332275"/>
                  </a:lnTo>
                  <a:lnTo>
                    <a:pt x="131364" y="283335"/>
                  </a:lnTo>
                  <a:lnTo>
                    <a:pt x="87576" y="244699"/>
                  </a:lnTo>
                  <a:lnTo>
                    <a:pt x="51515" y="203486"/>
                  </a:lnTo>
                  <a:lnTo>
                    <a:pt x="30909" y="172577"/>
                  </a:lnTo>
                  <a:lnTo>
                    <a:pt x="10303" y="136516"/>
                  </a:lnTo>
                  <a:lnTo>
                    <a:pt x="0" y="100455"/>
                  </a:lnTo>
                  <a:lnTo>
                    <a:pt x="0" y="66970"/>
                  </a:lnTo>
                  <a:lnTo>
                    <a:pt x="5151" y="41213"/>
                  </a:lnTo>
                  <a:lnTo>
                    <a:pt x="18030" y="18031"/>
                  </a:lnTo>
                  <a:lnTo>
                    <a:pt x="36060" y="7728"/>
                  </a:lnTo>
                  <a:lnTo>
                    <a:pt x="74697" y="5152"/>
                  </a:lnTo>
                  <a:lnTo>
                    <a:pt x="110758" y="0"/>
                  </a:lnTo>
                  <a:lnTo>
                    <a:pt x="489397" y="185456"/>
                  </a:lnTo>
                  <a:lnTo>
                    <a:pt x="512579" y="211214"/>
                  </a:lnTo>
                  <a:lnTo>
                    <a:pt x="538336" y="242123"/>
                  </a:lnTo>
                  <a:lnTo>
                    <a:pt x="556367" y="257578"/>
                  </a:lnTo>
                  <a:lnTo>
                    <a:pt x="592428" y="280760"/>
                  </a:lnTo>
                  <a:lnTo>
                    <a:pt x="656822" y="319396"/>
                  </a:lnTo>
                  <a:lnTo>
                    <a:pt x="734095" y="358033"/>
                  </a:lnTo>
                  <a:lnTo>
                    <a:pt x="829399" y="394094"/>
                  </a:lnTo>
                  <a:lnTo>
                    <a:pt x="924703" y="427579"/>
                  </a:lnTo>
                  <a:lnTo>
                    <a:pt x="1027734" y="463640"/>
                  </a:lnTo>
                  <a:lnTo>
                    <a:pt x="1169401" y="507428"/>
                  </a:lnTo>
                  <a:lnTo>
                    <a:pt x="1323948" y="551216"/>
                  </a:lnTo>
                  <a:lnTo>
                    <a:pt x="1457888" y="582125"/>
                  </a:lnTo>
                  <a:lnTo>
                    <a:pt x="1602131" y="613035"/>
                  </a:lnTo>
                  <a:lnTo>
                    <a:pt x="1733496" y="638792"/>
                  </a:lnTo>
                  <a:lnTo>
                    <a:pt x="1859709" y="659399"/>
                  </a:lnTo>
                  <a:lnTo>
                    <a:pt x="2040013" y="685156"/>
                  </a:lnTo>
                  <a:lnTo>
                    <a:pt x="2184256" y="703187"/>
                  </a:lnTo>
                  <a:lnTo>
                    <a:pt x="2351682" y="723793"/>
                  </a:lnTo>
                  <a:lnTo>
                    <a:pt x="2418652" y="728944"/>
                  </a:lnTo>
                  <a:lnTo>
                    <a:pt x="2449561" y="726369"/>
                  </a:lnTo>
                  <a:lnTo>
                    <a:pt x="2477895" y="721217"/>
                  </a:lnTo>
                  <a:lnTo>
                    <a:pt x="2565471" y="682581"/>
                  </a:lnTo>
                  <a:lnTo>
                    <a:pt x="2472743" y="950461"/>
                  </a:lnTo>
                  <a:lnTo>
                    <a:pt x="2295015" y="932431"/>
                  </a:lnTo>
                  <a:lnTo>
                    <a:pt x="2019407" y="901521"/>
                  </a:lnTo>
                  <a:lnTo>
                    <a:pt x="1821072" y="873188"/>
                  </a:lnTo>
                  <a:lnTo>
                    <a:pt x="1702587" y="855157"/>
                  </a:lnTo>
                  <a:lnTo>
                    <a:pt x="1560919" y="829400"/>
                  </a:lnTo>
                  <a:lnTo>
                    <a:pt x="1401221" y="79849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7">
              <a:extLst>
                <a:ext uri="{FF2B5EF4-FFF2-40B4-BE49-F238E27FC236}">
                  <a16:creationId xmlns:a16="http://schemas.microsoft.com/office/drawing/2014/main" id="{19A67AA9-5FF9-4256-A5A5-88CD52BC3E91}"/>
                </a:ext>
              </a:extLst>
            </p:cNvPr>
            <p:cNvSpPr/>
            <p:nvPr/>
          </p:nvSpPr>
          <p:spPr>
            <a:xfrm>
              <a:off x="3967162" y="5410200"/>
              <a:ext cx="555625" cy="519112"/>
            </a:xfrm>
            <a:custGeom>
              <a:avLst/>
              <a:gdLst>
                <a:gd name="connsiteX0" fmla="*/ 188118 w 554831"/>
                <a:gd name="connsiteY0" fmla="*/ 54769 h 519113"/>
                <a:gd name="connsiteX1" fmla="*/ 366712 w 554831"/>
                <a:gd name="connsiteY1" fmla="*/ 109538 h 519113"/>
                <a:gd name="connsiteX2" fmla="*/ 428625 w 554831"/>
                <a:gd name="connsiteY2" fmla="*/ 116681 h 519113"/>
                <a:gd name="connsiteX3" fmla="*/ 473868 w 554831"/>
                <a:gd name="connsiteY3" fmla="*/ 109538 h 519113"/>
                <a:gd name="connsiteX4" fmla="*/ 554831 w 554831"/>
                <a:gd name="connsiteY4" fmla="*/ 76200 h 519113"/>
                <a:gd name="connsiteX5" fmla="*/ 342900 w 554831"/>
                <a:gd name="connsiteY5" fmla="*/ 519113 h 519113"/>
                <a:gd name="connsiteX6" fmla="*/ 319087 w 554831"/>
                <a:gd name="connsiteY6" fmla="*/ 481013 h 519113"/>
                <a:gd name="connsiteX7" fmla="*/ 300037 w 554831"/>
                <a:gd name="connsiteY7" fmla="*/ 411956 h 519113"/>
                <a:gd name="connsiteX8" fmla="*/ 283368 w 554831"/>
                <a:gd name="connsiteY8" fmla="*/ 354806 h 519113"/>
                <a:gd name="connsiteX9" fmla="*/ 264318 w 554831"/>
                <a:gd name="connsiteY9" fmla="*/ 311944 h 519113"/>
                <a:gd name="connsiteX10" fmla="*/ 223837 w 554831"/>
                <a:gd name="connsiteY10" fmla="*/ 247650 h 519113"/>
                <a:gd name="connsiteX11" fmla="*/ 188118 w 554831"/>
                <a:gd name="connsiteY11" fmla="*/ 200025 h 519113"/>
                <a:gd name="connsiteX12" fmla="*/ 133350 w 554831"/>
                <a:gd name="connsiteY12" fmla="*/ 138113 h 519113"/>
                <a:gd name="connsiteX13" fmla="*/ 61912 w 554831"/>
                <a:gd name="connsiteY13" fmla="*/ 80963 h 519113"/>
                <a:gd name="connsiteX14" fmla="*/ 23812 w 554831"/>
                <a:gd name="connsiteY14" fmla="*/ 54769 h 519113"/>
                <a:gd name="connsiteX15" fmla="*/ 7143 w 554831"/>
                <a:gd name="connsiteY15" fmla="*/ 40481 h 519113"/>
                <a:gd name="connsiteX16" fmla="*/ 0 w 554831"/>
                <a:gd name="connsiteY16" fmla="*/ 21431 h 519113"/>
                <a:gd name="connsiteX17" fmla="*/ 4762 w 554831"/>
                <a:gd name="connsiteY17" fmla="*/ 7144 h 519113"/>
                <a:gd name="connsiteX18" fmla="*/ 21431 w 554831"/>
                <a:gd name="connsiteY18" fmla="*/ 0 h 519113"/>
                <a:gd name="connsiteX19" fmla="*/ 50006 w 554831"/>
                <a:gd name="connsiteY19" fmla="*/ 4763 h 519113"/>
                <a:gd name="connsiteX20" fmla="*/ 188118 w 554831"/>
                <a:gd name="connsiteY20" fmla="*/ 54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831" h="519113">
                  <a:moveTo>
                    <a:pt x="188118" y="54769"/>
                  </a:moveTo>
                  <a:lnTo>
                    <a:pt x="366712" y="109538"/>
                  </a:lnTo>
                  <a:lnTo>
                    <a:pt x="428625" y="116681"/>
                  </a:lnTo>
                  <a:lnTo>
                    <a:pt x="473868" y="109538"/>
                  </a:lnTo>
                  <a:lnTo>
                    <a:pt x="554831" y="76200"/>
                  </a:lnTo>
                  <a:lnTo>
                    <a:pt x="342900" y="519113"/>
                  </a:lnTo>
                  <a:lnTo>
                    <a:pt x="319087" y="481013"/>
                  </a:lnTo>
                  <a:lnTo>
                    <a:pt x="300037" y="411956"/>
                  </a:lnTo>
                  <a:lnTo>
                    <a:pt x="283368" y="354806"/>
                  </a:lnTo>
                  <a:lnTo>
                    <a:pt x="264318" y="311944"/>
                  </a:lnTo>
                  <a:lnTo>
                    <a:pt x="223837" y="247650"/>
                  </a:lnTo>
                  <a:lnTo>
                    <a:pt x="188118" y="200025"/>
                  </a:lnTo>
                  <a:lnTo>
                    <a:pt x="133350" y="138113"/>
                  </a:lnTo>
                  <a:lnTo>
                    <a:pt x="61912" y="80963"/>
                  </a:lnTo>
                  <a:lnTo>
                    <a:pt x="23812" y="54769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88118" y="547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A0759F98-24BD-4E3A-824E-42CA76F7CD6B}"/>
                </a:ext>
              </a:extLst>
            </p:cNvPr>
            <p:cNvSpPr/>
            <p:nvPr/>
          </p:nvSpPr>
          <p:spPr>
            <a:xfrm>
              <a:off x="3489325" y="4021137"/>
              <a:ext cx="1096962" cy="930275"/>
            </a:xfrm>
            <a:custGeom>
              <a:avLst/>
              <a:gdLst>
                <a:gd name="connsiteX0" fmla="*/ 326232 w 1097757"/>
                <a:gd name="connsiteY0" fmla="*/ 240507 h 928688"/>
                <a:gd name="connsiteX1" fmla="*/ 88107 w 1097757"/>
                <a:gd name="connsiteY1" fmla="*/ 285750 h 928688"/>
                <a:gd name="connsiteX2" fmla="*/ 0 w 1097757"/>
                <a:gd name="connsiteY2" fmla="*/ 138113 h 928688"/>
                <a:gd name="connsiteX3" fmla="*/ 121444 w 1097757"/>
                <a:gd name="connsiteY3" fmla="*/ 140494 h 928688"/>
                <a:gd name="connsiteX4" fmla="*/ 392907 w 1097757"/>
                <a:gd name="connsiteY4" fmla="*/ 95250 h 928688"/>
                <a:gd name="connsiteX5" fmla="*/ 604838 w 1097757"/>
                <a:gd name="connsiteY5" fmla="*/ 52388 h 928688"/>
                <a:gd name="connsiteX6" fmla="*/ 740569 w 1097757"/>
                <a:gd name="connsiteY6" fmla="*/ 14288 h 928688"/>
                <a:gd name="connsiteX7" fmla="*/ 783432 w 1097757"/>
                <a:gd name="connsiteY7" fmla="*/ 0 h 928688"/>
                <a:gd name="connsiteX8" fmla="*/ 809625 w 1097757"/>
                <a:gd name="connsiteY8" fmla="*/ 0 h 928688"/>
                <a:gd name="connsiteX9" fmla="*/ 835819 w 1097757"/>
                <a:gd name="connsiteY9" fmla="*/ 9525 h 928688"/>
                <a:gd name="connsiteX10" fmla="*/ 888207 w 1097757"/>
                <a:gd name="connsiteY10" fmla="*/ 42863 h 928688"/>
                <a:gd name="connsiteX11" fmla="*/ 952500 w 1097757"/>
                <a:gd name="connsiteY11" fmla="*/ 90488 h 928688"/>
                <a:gd name="connsiteX12" fmla="*/ 1033463 w 1097757"/>
                <a:gd name="connsiteY12" fmla="*/ 166688 h 928688"/>
                <a:gd name="connsiteX13" fmla="*/ 1076325 w 1097757"/>
                <a:gd name="connsiteY13" fmla="*/ 204788 h 928688"/>
                <a:gd name="connsiteX14" fmla="*/ 1090613 w 1097757"/>
                <a:gd name="connsiteY14" fmla="*/ 221457 h 928688"/>
                <a:gd name="connsiteX15" fmla="*/ 1097757 w 1097757"/>
                <a:gd name="connsiteY15" fmla="*/ 242888 h 928688"/>
                <a:gd name="connsiteX16" fmla="*/ 1097757 w 1097757"/>
                <a:gd name="connsiteY16" fmla="*/ 261938 h 928688"/>
                <a:gd name="connsiteX17" fmla="*/ 1083469 w 1097757"/>
                <a:gd name="connsiteY17" fmla="*/ 288132 h 928688"/>
                <a:gd name="connsiteX18" fmla="*/ 1045369 w 1097757"/>
                <a:gd name="connsiteY18" fmla="*/ 321469 h 928688"/>
                <a:gd name="connsiteX19" fmla="*/ 1026319 w 1097757"/>
                <a:gd name="connsiteY19" fmla="*/ 345282 h 928688"/>
                <a:gd name="connsiteX20" fmla="*/ 997744 w 1097757"/>
                <a:gd name="connsiteY20" fmla="*/ 397669 h 928688"/>
                <a:gd name="connsiteX21" fmla="*/ 966788 w 1097757"/>
                <a:gd name="connsiteY21" fmla="*/ 481013 h 928688"/>
                <a:gd name="connsiteX22" fmla="*/ 938213 w 1097757"/>
                <a:gd name="connsiteY22" fmla="*/ 583407 h 928688"/>
                <a:gd name="connsiteX23" fmla="*/ 914400 w 1097757"/>
                <a:gd name="connsiteY23" fmla="*/ 704850 h 928688"/>
                <a:gd name="connsiteX24" fmla="*/ 895350 w 1097757"/>
                <a:gd name="connsiteY24" fmla="*/ 797719 h 928688"/>
                <a:gd name="connsiteX25" fmla="*/ 888207 w 1097757"/>
                <a:gd name="connsiteY25" fmla="*/ 845344 h 928688"/>
                <a:gd name="connsiteX26" fmla="*/ 873919 w 1097757"/>
                <a:gd name="connsiteY26" fmla="*/ 883444 h 928688"/>
                <a:gd name="connsiteX27" fmla="*/ 852488 w 1097757"/>
                <a:gd name="connsiteY27" fmla="*/ 909638 h 928688"/>
                <a:gd name="connsiteX28" fmla="*/ 826294 w 1097757"/>
                <a:gd name="connsiteY28" fmla="*/ 923925 h 928688"/>
                <a:gd name="connsiteX29" fmla="*/ 802482 w 1097757"/>
                <a:gd name="connsiteY29" fmla="*/ 928688 h 928688"/>
                <a:gd name="connsiteX30" fmla="*/ 771525 w 1097757"/>
                <a:gd name="connsiteY30" fmla="*/ 923925 h 928688"/>
                <a:gd name="connsiteX31" fmla="*/ 735807 w 1097757"/>
                <a:gd name="connsiteY31" fmla="*/ 902494 h 928688"/>
                <a:gd name="connsiteX32" fmla="*/ 719138 w 1097757"/>
                <a:gd name="connsiteY32" fmla="*/ 892969 h 928688"/>
                <a:gd name="connsiteX33" fmla="*/ 740569 w 1097757"/>
                <a:gd name="connsiteY33" fmla="*/ 731044 h 928688"/>
                <a:gd name="connsiteX34" fmla="*/ 745332 w 1097757"/>
                <a:gd name="connsiteY34" fmla="*/ 671513 h 928688"/>
                <a:gd name="connsiteX35" fmla="*/ 776288 w 1097757"/>
                <a:gd name="connsiteY35" fmla="*/ 433388 h 928688"/>
                <a:gd name="connsiteX36" fmla="*/ 802482 w 1097757"/>
                <a:gd name="connsiteY36" fmla="*/ 266700 h 928688"/>
                <a:gd name="connsiteX37" fmla="*/ 807244 w 1097757"/>
                <a:gd name="connsiteY37" fmla="*/ 216694 h 928688"/>
                <a:gd name="connsiteX38" fmla="*/ 807244 w 1097757"/>
                <a:gd name="connsiteY38" fmla="*/ 195263 h 928688"/>
                <a:gd name="connsiteX39" fmla="*/ 804863 w 1097757"/>
                <a:gd name="connsiteY39" fmla="*/ 183357 h 928688"/>
                <a:gd name="connsiteX40" fmla="*/ 785813 w 1097757"/>
                <a:gd name="connsiteY40" fmla="*/ 169069 h 928688"/>
                <a:gd name="connsiteX41" fmla="*/ 742950 w 1097757"/>
                <a:gd name="connsiteY41" fmla="*/ 161925 h 928688"/>
                <a:gd name="connsiteX42" fmla="*/ 645319 w 1097757"/>
                <a:gd name="connsiteY42" fmla="*/ 178594 h 928688"/>
                <a:gd name="connsiteX43" fmla="*/ 326232 w 1097757"/>
                <a:gd name="connsiteY43" fmla="*/ 240507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97757" h="928688">
                  <a:moveTo>
                    <a:pt x="326232" y="240507"/>
                  </a:moveTo>
                  <a:lnTo>
                    <a:pt x="88107" y="285750"/>
                  </a:lnTo>
                  <a:lnTo>
                    <a:pt x="0" y="138113"/>
                  </a:lnTo>
                  <a:lnTo>
                    <a:pt x="121444" y="140494"/>
                  </a:lnTo>
                  <a:lnTo>
                    <a:pt x="392907" y="95250"/>
                  </a:lnTo>
                  <a:lnTo>
                    <a:pt x="604838" y="52388"/>
                  </a:lnTo>
                  <a:lnTo>
                    <a:pt x="740569" y="14288"/>
                  </a:lnTo>
                  <a:lnTo>
                    <a:pt x="783432" y="0"/>
                  </a:lnTo>
                  <a:lnTo>
                    <a:pt x="809625" y="0"/>
                  </a:lnTo>
                  <a:lnTo>
                    <a:pt x="835819" y="9525"/>
                  </a:lnTo>
                  <a:lnTo>
                    <a:pt x="888207" y="42863"/>
                  </a:lnTo>
                  <a:lnTo>
                    <a:pt x="952500" y="90488"/>
                  </a:lnTo>
                  <a:lnTo>
                    <a:pt x="1033463" y="166688"/>
                  </a:lnTo>
                  <a:lnTo>
                    <a:pt x="1076325" y="204788"/>
                  </a:lnTo>
                  <a:lnTo>
                    <a:pt x="1090613" y="221457"/>
                  </a:lnTo>
                  <a:lnTo>
                    <a:pt x="1097757" y="242888"/>
                  </a:lnTo>
                  <a:lnTo>
                    <a:pt x="1097757" y="261938"/>
                  </a:lnTo>
                  <a:lnTo>
                    <a:pt x="1083469" y="288132"/>
                  </a:lnTo>
                  <a:lnTo>
                    <a:pt x="1045369" y="321469"/>
                  </a:lnTo>
                  <a:lnTo>
                    <a:pt x="1026319" y="345282"/>
                  </a:lnTo>
                  <a:lnTo>
                    <a:pt x="997744" y="397669"/>
                  </a:lnTo>
                  <a:lnTo>
                    <a:pt x="966788" y="481013"/>
                  </a:lnTo>
                  <a:lnTo>
                    <a:pt x="938213" y="583407"/>
                  </a:lnTo>
                  <a:lnTo>
                    <a:pt x="914400" y="704850"/>
                  </a:lnTo>
                  <a:lnTo>
                    <a:pt x="895350" y="797719"/>
                  </a:lnTo>
                  <a:lnTo>
                    <a:pt x="888207" y="845344"/>
                  </a:lnTo>
                  <a:lnTo>
                    <a:pt x="873919" y="883444"/>
                  </a:lnTo>
                  <a:lnTo>
                    <a:pt x="852488" y="909638"/>
                  </a:lnTo>
                  <a:lnTo>
                    <a:pt x="826294" y="923925"/>
                  </a:lnTo>
                  <a:lnTo>
                    <a:pt x="802482" y="928688"/>
                  </a:lnTo>
                  <a:lnTo>
                    <a:pt x="771525" y="923925"/>
                  </a:lnTo>
                  <a:lnTo>
                    <a:pt x="735807" y="902494"/>
                  </a:lnTo>
                  <a:lnTo>
                    <a:pt x="719138" y="892969"/>
                  </a:lnTo>
                  <a:lnTo>
                    <a:pt x="740569" y="731044"/>
                  </a:lnTo>
                  <a:lnTo>
                    <a:pt x="745332" y="671513"/>
                  </a:lnTo>
                  <a:lnTo>
                    <a:pt x="776288" y="433388"/>
                  </a:lnTo>
                  <a:lnTo>
                    <a:pt x="802482" y="266700"/>
                  </a:lnTo>
                  <a:lnTo>
                    <a:pt x="807244" y="216694"/>
                  </a:lnTo>
                  <a:lnTo>
                    <a:pt x="807244" y="195263"/>
                  </a:lnTo>
                  <a:lnTo>
                    <a:pt x="804863" y="183357"/>
                  </a:lnTo>
                  <a:lnTo>
                    <a:pt x="785813" y="169069"/>
                  </a:lnTo>
                  <a:lnTo>
                    <a:pt x="742950" y="161925"/>
                  </a:lnTo>
                  <a:lnTo>
                    <a:pt x="645319" y="178594"/>
                  </a:lnTo>
                  <a:lnTo>
                    <a:pt x="326232" y="2405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F28BCE30-107A-4E91-9863-7842B0DA2BA6}"/>
                </a:ext>
              </a:extLst>
            </p:cNvPr>
            <p:cNvSpPr/>
            <p:nvPr/>
          </p:nvSpPr>
          <p:spPr>
            <a:xfrm>
              <a:off x="3556000" y="4714875"/>
              <a:ext cx="725487" cy="238125"/>
            </a:xfrm>
            <a:custGeom>
              <a:avLst/>
              <a:gdLst>
                <a:gd name="connsiteX0" fmla="*/ 288132 w 726282"/>
                <a:gd name="connsiteY0" fmla="*/ 214313 h 238125"/>
                <a:gd name="connsiteX1" fmla="*/ 30957 w 726282"/>
                <a:gd name="connsiteY1" fmla="*/ 238125 h 238125"/>
                <a:gd name="connsiteX2" fmla="*/ 0 w 726282"/>
                <a:gd name="connsiteY2" fmla="*/ 107156 h 238125"/>
                <a:gd name="connsiteX3" fmla="*/ 219075 w 726282"/>
                <a:gd name="connsiteY3" fmla="*/ 76200 h 238125"/>
                <a:gd name="connsiteX4" fmla="*/ 488157 w 726282"/>
                <a:gd name="connsiteY4" fmla="*/ 35719 h 238125"/>
                <a:gd name="connsiteX5" fmla="*/ 714375 w 726282"/>
                <a:gd name="connsiteY5" fmla="*/ 0 h 238125"/>
                <a:gd name="connsiteX6" fmla="*/ 726282 w 726282"/>
                <a:gd name="connsiteY6" fmla="*/ 216694 h 238125"/>
                <a:gd name="connsiteX7" fmla="*/ 654844 w 726282"/>
                <a:gd name="connsiteY7" fmla="*/ 202406 h 238125"/>
                <a:gd name="connsiteX8" fmla="*/ 585788 w 726282"/>
                <a:gd name="connsiteY8" fmla="*/ 185738 h 238125"/>
                <a:gd name="connsiteX9" fmla="*/ 550069 w 726282"/>
                <a:gd name="connsiteY9" fmla="*/ 188119 h 238125"/>
                <a:gd name="connsiteX10" fmla="*/ 288132 w 726282"/>
                <a:gd name="connsiteY10" fmla="*/ 21431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6282" h="238125">
                  <a:moveTo>
                    <a:pt x="288132" y="214313"/>
                  </a:moveTo>
                  <a:lnTo>
                    <a:pt x="30957" y="238125"/>
                  </a:lnTo>
                  <a:lnTo>
                    <a:pt x="0" y="107156"/>
                  </a:lnTo>
                  <a:lnTo>
                    <a:pt x="219075" y="76200"/>
                  </a:lnTo>
                  <a:lnTo>
                    <a:pt x="488157" y="35719"/>
                  </a:lnTo>
                  <a:lnTo>
                    <a:pt x="714375" y="0"/>
                  </a:lnTo>
                  <a:lnTo>
                    <a:pt x="726282" y="216694"/>
                  </a:lnTo>
                  <a:lnTo>
                    <a:pt x="654844" y="202406"/>
                  </a:lnTo>
                  <a:lnTo>
                    <a:pt x="585788" y="185738"/>
                  </a:lnTo>
                  <a:lnTo>
                    <a:pt x="550069" y="188119"/>
                  </a:lnTo>
                  <a:lnTo>
                    <a:pt x="288132" y="2143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A9A605EB-6008-40BA-AF01-CF48EAF7E1F6}"/>
                </a:ext>
              </a:extLst>
            </p:cNvPr>
            <p:cNvSpPr/>
            <p:nvPr/>
          </p:nvSpPr>
          <p:spPr>
            <a:xfrm>
              <a:off x="5589587" y="2801937"/>
              <a:ext cx="1720850" cy="482600"/>
            </a:xfrm>
            <a:custGeom>
              <a:avLst/>
              <a:gdLst>
                <a:gd name="connsiteX0" fmla="*/ 859631 w 1721644"/>
                <a:gd name="connsiteY0" fmla="*/ 373857 h 481013"/>
                <a:gd name="connsiteX1" fmla="*/ 597694 w 1721644"/>
                <a:gd name="connsiteY1" fmla="*/ 426244 h 481013"/>
                <a:gd name="connsiteX2" fmla="*/ 390525 w 1721644"/>
                <a:gd name="connsiteY2" fmla="*/ 459582 h 481013"/>
                <a:gd name="connsiteX3" fmla="*/ 316706 w 1721644"/>
                <a:gd name="connsiteY3" fmla="*/ 471488 h 481013"/>
                <a:gd name="connsiteX4" fmla="*/ 271462 w 1721644"/>
                <a:gd name="connsiteY4" fmla="*/ 478632 h 481013"/>
                <a:gd name="connsiteX5" fmla="*/ 219075 w 1721644"/>
                <a:gd name="connsiteY5" fmla="*/ 481013 h 481013"/>
                <a:gd name="connsiteX6" fmla="*/ 142875 w 1721644"/>
                <a:gd name="connsiteY6" fmla="*/ 476250 h 481013"/>
                <a:gd name="connsiteX7" fmla="*/ 0 w 1721644"/>
                <a:gd name="connsiteY7" fmla="*/ 457200 h 481013"/>
                <a:gd name="connsiteX8" fmla="*/ 85725 w 1721644"/>
                <a:gd name="connsiteY8" fmla="*/ 295275 h 481013"/>
                <a:gd name="connsiteX9" fmla="*/ 214312 w 1721644"/>
                <a:gd name="connsiteY9" fmla="*/ 311944 h 481013"/>
                <a:gd name="connsiteX10" fmla="*/ 292894 w 1721644"/>
                <a:gd name="connsiteY10" fmla="*/ 309563 h 481013"/>
                <a:gd name="connsiteX11" fmla="*/ 459581 w 1721644"/>
                <a:gd name="connsiteY11" fmla="*/ 292894 h 481013"/>
                <a:gd name="connsiteX12" fmla="*/ 595312 w 1721644"/>
                <a:gd name="connsiteY12" fmla="*/ 269082 h 481013"/>
                <a:gd name="connsiteX13" fmla="*/ 742950 w 1721644"/>
                <a:gd name="connsiteY13" fmla="*/ 233363 h 481013"/>
                <a:gd name="connsiteX14" fmla="*/ 885825 w 1721644"/>
                <a:gd name="connsiteY14" fmla="*/ 188119 h 481013"/>
                <a:gd name="connsiteX15" fmla="*/ 1062037 w 1721644"/>
                <a:gd name="connsiteY15" fmla="*/ 123825 h 481013"/>
                <a:gd name="connsiteX16" fmla="*/ 1195387 w 1721644"/>
                <a:gd name="connsiteY16" fmla="*/ 71438 h 481013"/>
                <a:gd name="connsiteX17" fmla="*/ 1250156 w 1721644"/>
                <a:gd name="connsiteY17" fmla="*/ 38100 h 481013"/>
                <a:gd name="connsiteX18" fmla="*/ 1302544 w 1721644"/>
                <a:gd name="connsiteY18" fmla="*/ 11907 h 481013"/>
                <a:gd name="connsiteX19" fmla="*/ 1343025 w 1721644"/>
                <a:gd name="connsiteY19" fmla="*/ 0 h 481013"/>
                <a:gd name="connsiteX20" fmla="*/ 1395412 w 1721644"/>
                <a:gd name="connsiteY20" fmla="*/ 0 h 481013"/>
                <a:gd name="connsiteX21" fmla="*/ 1452562 w 1721644"/>
                <a:gd name="connsiteY21" fmla="*/ 7144 h 481013"/>
                <a:gd name="connsiteX22" fmla="*/ 1535906 w 1721644"/>
                <a:gd name="connsiteY22" fmla="*/ 21432 h 481013"/>
                <a:gd name="connsiteX23" fmla="*/ 1604962 w 1721644"/>
                <a:gd name="connsiteY23" fmla="*/ 42863 h 481013"/>
                <a:gd name="connsiteX24" fmla="*/ 1669256 w 1721644"/>
                <a:gd name="connsiteY24" fmla="*/ 71438 h 481013"/>
                <a:gd name="connsiteX25" fmla="*/ 1695450 w 1721644"/>
                <a:gd name="connsiteY25" fmla="*/ 80963 h 481013"/>
                <a:gd name="connsiteX26" fmla="*/ 1712119 w 1721644"/>
                <a:gd name="connsiteY26" fmla="*/ 92869 h 481013"/>
                <a:gd name="connsiteX27" fmla="*/ 1721644 w 1721644"/>
                <a:gd name="connsiteY27" fmla="*/ 114300 h 481013"/>
                <a:gd name="connsiteX28" fmla="*/ 1714500 w 1721644"/>
                <a:gd name="connsiteY28" fmla="*/ 133350 h 481013"/>
                <a:gd name="connsiteX29" fmla="*/ 1688306 w 1721644"/>
                <a:gd name="connsiteY29" fmla="*/ 159544 h 481013"/>
                <a:gd name="connsiteX30" fmla="*/ 1633537 w 1721644"/>
                <a:gd name="connsiteY30" fmla="*/ 185738 h 481013"/>
                <a:gd name="connsiteX31" fmla="*/ 1452562 w 1721644"/>
                <a:gd name="connsiteY31" fmla="*/ 235744 h 481013"/>
                <a:gd name="connsiteX32" fmla="*/ 1269206 w 1721644"/>
                <a:gd name="connsiteY32" fmla="*/ 285750 h 481013"/>
                <a:gd name="connsiteX33" fmla="*/ 1038225 w 1721644"/>
                <a:gd name="connsiteY33" fmla="*/ 338138 h 481013"/>
                <a:gd name="connsiteX34" fmla="*/ 859631 w 1721644"/>
                <a:gd name="connsiteY34" fmla="*/ 373857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21644" h="481013">
                  <a:moveTo>
                    <a:pt x="859631" y="373857"/>
                  </a:moveTo>
                  <a:lnTo>
                    <a:pt x="597694" y="426244"/>
                  </a:lnTo>
                  <a:lnTo>
                    <a:pt x="390525" y="459582"/>
                  </a:lnTo>
                  <a:lnTo>
                    <a:pt x="316706" y="471488"/>
                  </a:lnTo>
                  <a:lnTo>
                    <a:pt x="271462" y="478632"/>
                  </a:lnTo>
                  <a:lnTo>
                    <a:pt x="219075" y="481013"/>
                  </a:lnTo>
                  <a:lnTo>
                    <a:pt x="142875" y="476250"/>
                  </a:lnTo>
                  <a:lnTo>
                    <a:pt x="0" y="457200"/>
                  </a:lnTo>
                  <a:lnTo>
                    <a:pt x="85725" y="295275"/>
                  </a:lnTo>
                  <a:lnTo>
                    <a:pt x="214312" y="311944"/>
                  </a:lnTo>
                  <a:lnTo>
                    <a:pt x="292894" y="309563"/>
                  </a:lnTo>
                  <a:lnTo>
                    <a:pt x="459581" y="292894"/>
                  </a:lnTo>
                  <a:lnTo>
                    <a:pt x="595312" y="269082"/>
                  </a:lnTo>
                  <a:lnTo>
                    <a:pt x="742950" y="233363"/>
                  </a:lnTo>
                  <a:lnTo>
                    <a:pt x="885825" y="188119"/>
                  </a:lnTo>
                  <a:lnTo>
                    <a:pt x="1062037" y="123825"/>
                  </a:lnTo>
                  <a:lnTo>
                    <a:pt x="1195387" y="71438"/>
                  </a:lnTo>
                  <a:lnTo>
                    <a:pt x="1250156" y="38100"/>
                  </a:lnTo>
                  <a:lnTo>
                    <a:pt x="1302544" y="11907"/>
                  </a:lnTo>
                  <a:lnTo>
                    <a:pt x="1343025" y="0"/>
                  </a:lnTo>
                  <a:lnTo>
                    <a:pt x="1395412" y="0"/>
                  </a:lnTo>
                  <a:lnTo>
                    <a:pt x="1452562" y="7144"/>
                  </a:lnTo>
                  <a:lnTo>
                    <a:pt x="1535906" y="21432"/>
                  </a:lnTo>
                  <a:lnTo>
                    <a:pt x="1604962" y="42863"/>
                  </a:lnTo>
                  <a:lnTo>
                    <a:pt x="1669256" y="71438"/>
                  </a:lnTo>
                  <a:lnTo>
                    <a:pt x="1695450" y="80963"/>
                  </a:lnTo>
                  <a:lnTo>
                    <a:pt x="1712119" y="92869"/>
                  </a:lnTo>
                  <a:lnTo>
                    <a:pt x="1721644" y="114300"/>
                  </a:lnTo>
                  <a:lnTo>
                    <a:pt x="1714500" y="133350"/>
                  </a:lnTo>
                  <a:lnTo>
                    <a:pt x="1688306" y="159544"/>
                  </a:lnTo>
                  <a:lnTo>
                    <a:pt x="1633537" y="185738"/>
                  </a:lnTo>
                  <a:lnTo>
                    <a:pt x="1452562" y="235744"/>
                  </a:lnTo>
                  <a:lnTo>
                    <a:pt x="1269206" y="285750"/>
                  </a:lnTo>
                  <a:lnTo>
                    <a:pt x="1038225" y="338138"/>
                  </a:lnTo>
                  <a:lnTo>
                    <a:pt x="859631" y="3738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883DE8D1-4A9C-49CE-AA4D-5E95C36B2B45}"/>
                </a:ext>
              </a:extLst>
            </p:cNvPr>
            <p:cNvSpPr/>
            <p:nvPr/>
          </p:nvSpPr>
          <p:spPr>
            <a:xfrm rot="16200000">
              <a:off x="4479925" y="3695699"/>
              <a:ext cx="2698750" cy="1831975"/>
            </a:xfrm>
            <a:custGeom>
              <a:avLst/>
              <a:gdLst>
                <a:gd name="connsiteX0" fmla="*/ 1063625 w 2698750"/>
                <a:gd name="connsiteY0" fmla="*/ 1222375 h 1831975"/>
                <a:gd name="connsiteX1" fmla="*/ 930275 w 2698750"/>
                <a:gd name="connsiteY1" fmla="*/ 1130300 h 1831975"/>
                <a:gd name="connsiteX2" fmla="*/ 777875 w 2698750"/>
                <a:gd name="connsiteY2" fmla="*/ 1016000 h 1831975"/>
                <a:gd name="connsiteX3" fmla="*/ 635000 w 2698750"/>
                <a:gd name="connsiteY3" fmla="*/ 898525 h 1831975"/>
                <a:gd name="connsiteX4" fmla="*/ 514350 w 2698750"/>
                <a:gd name="connsiteY4" fmla="*/ 784225 h 1831975"/>
                <a:gd name="connsiteX5" fmla="*/ 425450 w 2698750"/>
                <a:gd name="connsiteY5" fmla="*/ 692150 h 1831975"/>
                <a:gd name="connsiteX6" fmla="*/ 336550 w 2698750"/>
                <a:gd name="connsiteY6" fmla="*/ 593725 h 1831975"/>
                <a:gd name="connsiteX7" fmla="*/ 282575 w 2698750"/>
                <a:gd name="connsiteY7" fmla="*/ 527050 h 1831975"/>
                <a:gd name="connsiteX8" fmla="*/ 215900 w 2698750"/>
                <a:gd name="connsiteY8" fmla="*/ 441325 h 1831975"/>
                <a:gd name="connsiteX9" fmla="*/ 158750 w 2698750"/>
                <a:gd name="connsiteY9" fmla="*/ 355600 h 1831975"/>
                <a:gd name="connsiteX10" fmla="*/ 95250 w 2698750"/>
                <a:gd name="connsiteY10" fmla="*/ 260350 h 1831975"/>
                <a:gd name="connsiteX11" fmla="*/ 53975 w 2698750"/>
                <a:gd name="connsiteY11" fmla="*/ 187325 h 1831975"/>
                <a:gd name="connsiteX12" fmla="*/ 19050 w 2698750"/>
                <a:gd name="connsiteY12" fmla="*/ 117475 h 1831975"/>
                <a:gd name="connsiteX13" fmla="*/ 6350 w 2698750"/>
                <a:gd name="connsiteY13" fmla="*/ 82550 h 1831975"/>
                <a:gd name="connsiteX14" fmla="*/ 0 w 2698750"/>
                <a:gd name="connsiteY14" fmla="*/ 47625 h 1831975"/>
                <a:gd name="connsiteX15" fmla="*/ 0 w 2698750"/>
                <a:gd name="connsiteY15" fmla="*/ 22225 h 1831975"/>
                <a:gd name="connsiteX16" fmla="*/ 6350 w 2698750"/>
                <a:gd name="connsiteY16" fmla="*/ 6350 h 1831975"/>
                <a:gd name="connsiteX17" fmla="*/ 15875 w 2698750"/>
                <a:gd name="connsiteY17" fmla="*/ 0 h 1831975"/>
                <a:gd name="connsiteX18" fmla="*/ 25400 w 2698750"/>
                <a:gd name="connsiteY18" fmla="*/ 3175 h 1831975"/>
                <a:gd name="connsiteX19" fmla="*/ 44450 w 2698750"/>
                <a:gd name="connsiteY19" fmla="*/ 12700 h 1831975"/>
                <a:gd name="connsiteX20" fmla="*/ 60325 w 2698750"/>
                <a:gd name="connsiteY20" fmla="*/ 38100 h 1831975"/>
                <a:gd name="connsiteX21" fmla="*/ 120650 w 2698750"/>
                <a:gd name="connsiteY21" fmla="*/ 127000 h 1831975"/>
                <a:gd name="connsiteX22" fmla="*/ 168275 w 2698750"/>
                <a:gd name="connsiteY22" fmla="*/ 193675 h 1831975"/>
                <a:gd name="connsiteX23" fmla="*/ 228600 w 2698750"/>
                <a:gd name="connsiteY23" fmla="*/ 276225 h 1831975"/>
                <a:gd name="connsiteX24" fmla="*/ 295275 w 2698750"/>
                <a:gd name="connsiteY24" fmla="*/ 352425 h 1831975"/>
                <a:gd name="connsiteX25" fmla="*/ 361950 w 2698750"/>
                <a:gd name="connsiteY25" fmla="*/ 422275 h 1831975"/>
                <a:gd name="connsiteX26" fmla="*/ 428625 w 2698750"/>
                <a:gd name="connsiteY26" fmla="*/ 488950 h 1831975"/>
                <a:gd name="connsiteX27" fmla="*/ 504825 w 2698750"/>
                <a:gd name="connsiteY27" fmla="*/ 558800 h 1831975"/>
                <a:gd name="connsiteX28" fmla="*/ 565150 w 2698750"/>
                <a:gd name="connsiteY28" fmla="*/ 615950 h 1831975"/>
                <a:gd name="connsiteX29" fmla="*/ 641350 w 2698750"/>
                <a:gd name="connsiteY29" fmla="*/ 682625 h 1831975"/>
                <a:gd name="connsiteX30" fmla="*/ 711200 w 2698750"/>
                <a:gd name="connsiteY30" fmla="*/ 736600 h 1831975"/>
                <a:gd name="connsiteX31" fmla="*/ 793750 w 2698750"/>
                <a:gd name="connsiteY31" fmla="*/ 803275 h 1831975"/>
                <a:gd name="connsiteX32" fmla="*/ 860425 w 2698750"/>
                <a:gd name="connsiteY32" fmla="*/ 847725 h 1831975"/>
                <a:gd name="connsiteX33" fmla="*/ 949325 w 2698750"/>
                <a:gd name="connsiteY33" fmla="*/ 911225 h 1831975"/>
                <a:gd name="connsiteX34" fmla="*/ 1044575 w 2698750"/>
                <a:gd name="connsiteY34" fmla="*/ 974725 h 1831975"/>
                <a:gd name="connsiteX35" fmla="*/ 1171575 w 2698750"/>
                <a:gd name="connsiteY35" fmla="*/ 1050925 h 1831975"/>
                <a:gd name="connsiteX36" fmla="*/ 1276350 w 2698750"/>
                <a:gd name="connsiteY36" fmla="*/ 1111250 h 1831975"/>
                <a:gd name="connsiteX37" fmla="*/ 1403350 w 2698750"/>
                <a:gd name="connsiteY37" fmla="*/ 1171575 h 1831975"/>
                <a:gd name="connsiteX38" fmla="*/ 1536700 w 2698750"/>
                <a:gd name="connsiteY38" fmla="*/ 1247775 h 1831975"/>
                <a:gd name="connsiteX39" fmla="*/ 1651000 w 2698750"/>
                <a:gd name="connsiteY39" fmla="*/ 1304925 h 1831975"/>
                <a:gd name="connsiteX40" fmla="*/ 1752600 w 2698750"/>
                <a:gd name="connsiteY40" fmla="*/ 1343025 h 1831975"/>
                <a:gd name="connsiteX41" fmla="*/ 1851025 w 2698750"/>
                <a:gd name="connsiteY41" fmla="*/ 1377950 h 1831975"/>
                <a:gd name="connsiteX42" fmla="*/ 1930400 w 2698750"/>
                <a:gd name="connsiteY42" fmla="*/ 1403350 h 1831975"/>
                <a:gd name="connsiteX43" fmla="*/ 2019300 w 2698750"/>
                <a:gd name="connsiteY43" fmla="*/ 1428750 h 1831975"/>
                <a:gd name="connsiteX44" fmla="*/ 2127250 w 2698750"/>
                <a:gd name="connsiteY44" fmla="*/ 1454150 h 1831975"/>
                <a:gd name="connsiteX45" fmla="*/ 2235200 w 2698750"/>
                <a:gd name="connsiteY45" fmla="*/ 1476375 h 1831975"/>
                <a:gd name="connsiteX46" fmla="*/ 2301875 w 2698750"/>
                <a:gd name="connsiteY46" fmla="*/ 1485900 h 1831975"/>
                <a:gd name="connsiteX47" fmla="*/ 2378075 w 2698750"/>
                <a:gd name="connsiteY47" fmla="*/ 1492250 h 1831975"/>
                <a:gd name="connsiteX48" fmla="*/ 2435225 w 2698750"/>
                <a:gd name="connsiteY48" fmla="*/ 1489075 h 1831975"/>
                <a:gd name="connsiteX49" fmla="*/ 2479675 w 2698750"/>
                <a:gd name="connsiteY49" fmla="*/ 1479550 h 1831975"/>
                <a:gd name="connsiteX50" fmla="*/ 2514600 w 2698750"/>
                <a:gd name="connsiteY50" fmla="*/ 1457325 h 1831975"/>
                <a:gd name="connsiteX51" fmla="*/ 2565400 w 2698750"/>
                <a:gd name="connsiteY51" fmla="*/ 1412875 h 1831975"/>
                <a:gd name="connsiteX52" fmla="*/ 2609850 w 2698750"/>
                <a:gd name="connsiteY52" fmla="*/ 1365250 h 1831975"/>
                <a:gd name="connsiteX53" fmla="*/ 2632075 w 2698750"/>
                <a:gd name="connsiteY53" fmla="*/ 1343025 h 1831975"/>
                <a:gd name="connsiteX54" fmla="*/ 2654300 w 2698750"/>
                <a:gd name="connsiteY54" fmla="*/ 1323975 h 1831975"/>
                <a:gd name="connsiteX55" fmla="*/ 2676525 w 2698750"/>
                <a:gd name="connsiteY55" fmla="*/ 1317625 h 1831975"/>
                <a:gd name="connsiteX56" fmla="*/ 2695575 w 2698750"/>
                <a:gd name="connsiteY56" fmla="*/ 1323975 h 1831975"/>
                <a:gd name="connsiteX57" fmla="*/ 2698750 w 2698750"/>
                <a:gd name="connsiteY57" fmla="*/ 1343025 h 1831975"/>
                <a:gd name="connsiteX58" fmla="*/ 2689225 w 2698750"/>
                <a:gd name="connsiteY58" fmla="*/ 1390650 h 1831975"/>
                <a:gd name="connsiteX59" fmla="*/ 2667000 w 2698750"/>
                <a:gd name="connsiteY59" fmla="*/ 1454150 h 1831975"/>
                <a:gd name="connsiteX60" fmla="*/ 2628900 w 2698750"/>
                <a:gd name="connsiteY60" fmla="*/ 1539875 h 1831975"/>
                <a:gd name="connsiteX61" fmla="*/ 2536825 w 2698750"/>
                <a:gd name="connsiteY61" fmla="*/ 1679575 h 1831975"/>
                <a:gd name="connsiteX62" fmla="*/ 2470150 w 2698750"/>
                <a:gd name="connsiteY62" fmla="*/ 1768475 h 1831975"/>
                <a:gd name="connsiteX63" fmla="*/ 2422525 w 2698750"/>
                <a:gd name="connsiteY63" fmla="*/ 1819275 h 1831975"/>
                <a:gd name="connsiteX64" fmla="*/ 2390775 w 2698750"/>
                <a:gd name="connsiteY64" fmla="*/ 1831975 h 1831975"/>
                <a:gd name="connsiteX65" fmla="*/ 2368550 w 2698750"/>
                <a:gd name="connsiteY65" fmla="*/ 1828800 h 1831975"/>
                <a:gd name="connsiteX66" fmla="*/ 2343150 w 2698750"/>
                <a:gd name="connsiteY66" fmla="*/ 1819275 h 1831975"/>
                <a:gd name="connsiteX67" fmla="*/ 2320925 w 2698750"/>
                <a:gd name="connsiteY67" fmla="*/ 1803400 h 1831975"/>
                <a:gd name="connsiteX68" fmla="*/ 2305050 w 2698750"/>
                <a:gd name="connsiteY68" fmla="*/ 1778000 h 1831975"/>
                <a:gd name="connsiteX69" fmla="*/ 2289175 w 2698750"/>
                <a:gd name="connsiteY69" fmla="*/ 1746250 h 1831975"/>
                <a:gd name="connsiteX70" fmla="*/ 2000250 w 2698750"/>
                <a:gd name="connsiteY70" fmla="*/ 1666875 h 1831975"/>
                <a:gd name="connsiteX71" fmla="*/ 1774825 w 2698750"/>
                <a:gd name="connsiteY71" fmla="*/ 1587500 h 1831975"/>
                <a:gd name="connsiteX72" fmla="*/ 1562100 w 2698750"/>
                <a:gd name="connsiteY72" fmla="*/ 1504950 h 1831975"/>
                <a:gd name="connsiteX73" fmla="*/ 1346200 w 2698750"/>
                <a:gd name="connsiteY73" fmla="*/ 1406525 h 1831975"/>
                <a:gd name="connsiteX74" fmla="*/ 1193800 w 2698750"/>
                <a:gd name="connsiteY74" fmla="*/ 1298575 h 1831975"/>
                <a:gd name="connsiteX75" fmla="*/ 1063625 w 2698750"/>
                <a:gd name="connsiteY75" fmla="*/ 1222375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98750" h="1831975">
                  <a:moveTo>
                    <a:pt x="1063625" y="1222375"/>
                  </a:moveTo>
                  <a:lnTo>
                    <a:pt x="930275" y="1130300"/>
                  </a:lnTo>
                  <a:lnTo>
                    <a:pt x="777875" y="1016000"/>
                  </a:lnTo>
                  <a:lnTo>
                    <a:pt x="635000" y="898525"/>
                  </a:lnTo>
                  <a:lnTo>
                    <a:pt x="514350" y="784225"/>
                  </a:lnTo>
                  <a:lnTo>
                    <a:pt x="425450" y="692150"/>
                  </a:lnTo>
                  <a:lnTo>
                    <a:pt x="336550" y="593725"/>
                  </a:lnTo>
                  <a:lnTo>
                    <a:pt x="282575" y="527050"/>
                  </a:lnTo>
                  <a:lnTo>
                    <a:pt x="215900" y="441325"/>
                  </a:lnTo>
                  <a:lnTo>
                    <a:pt x="158750" y="355600"/>
                  </a:lnTo>
                  <a:lnTo>
                    <a:pt x="95250" y="260350"/>
                  </a:lnTo>
                  <a:lnTo>
                    <a:pt x="53975" y="187325"/>
                  </a:lnTo>
                  <a:lnTo>
                    <a:pt x="19050" y="117475"/>
                  </a:lnTo>
                  <a:lnTo>
                    <a:pt x="6350" y="82550"/>
                  </a:lnTo>
                  <a:lnTo>
                    <a:pt x="0" y="47625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5875" y="0"/>
                  </a:lnTo>
                  <a:lnTo>
                    <a:pt x="25400" y="3175"/>
                  </a:lnTo>
                  <a:lnTo>
                    <a:pt x="44450" y="12700"/>
                  </a:lnTo>
                  <a:lnTo>
                    <a:pt x="60325" y="38100"/>
                  </a:lnTo>
                  <a:lnTo>
                    <a:pt x="120650" y="127000"/>
                  </a:lnTo>
                  <a:lnTo>
                    <a:pt x="168275" y="193675"/>
                  </a:lnTo>
                  <a:lnTo>
                    <a:pt x="228600" y="276225"/>
                  </a:lnTo>
                  <a:lnTo>
                    <a:pt x="295275" y="352425"/>
                  </a:lnTo>
                  <a:lnTo>
                    <a:pt x="361950" y="422275"/>
                  </a:lnTo>
                  <a:lnTo>
                    <a:pt x="428625" y="488950"/>
                  </a:lnTo>
                  <a:lnTo>
                    <a:pt x="504825" y="558800"/>
                  </a:lnTo>
                  <a:lnTo>
                    <a:pt x="565150" y="615950"/>
                  </a:lnTo>
                  <a:lnTo>
                    <a:pt x="641350" y="682625"/>
                  </a:lnTo>
                  <a:lnTo>
                    <a:pt x="711200" y="736600"/>
                  </a:lnTo>
                  <a:lnTo>
                    <a:pt x="793750" y="803275"/>
                  </a:lnTo>
                  <a:lnTo>
                    <a:pt x="860425" y="847725"/>
                  </a:lnTo>
                  <a:lnTo>
                    <a:pt x="949325" y="911225"/>
                  </a:lnTo>
                  <a:lnTo>
                    <a:pt x="1044575" y="974725"/>
                  </a:lnTo>
                  <a:lnTo>
                    <a:pt x="1171575" y="1050925"/>
                  </a:lnTo>
                  <a:lnTo>
                    <a:pt x="1276350" y="1111250"/>
                  </a:lnTo>
                  <a:lnTo>
                    <a:pt x="1403350" y="1171575"/>
                  </a:lnTo>
                  <a:lnTo>
                    <a:pt x="1536700" y="1247775"/>
                  </a:lnTo>
                  <a:lnTo>
                    <a:pt x="1651000" y="1304925"/>
                  </a:lnTo>
                  <a:lnTo>
                    <a:pt x="1752600" y="1343025"/>
                  </a:lnTo>
                  <a:lnTo>
                    <a:pt x="1851025" y="1377950"/>
                  </a:lnTo>
                  <a:lnTo>
                    <a:pt x="1930400" y="1403350"/>
                  </a:lnTo>
                  <a:lnTo>
                    <a:pt x="2019300" y="1428750"/>
                  </a:lnTo>
                  <a:lnTo>
                    <a:pt x="2127250" y="1454150"/>
                  </a:lnTo>
                  <a:lnTo>
                    <a:pt x="2235200" y="1476375"/>
                  </a:lnTo>
                  <a:lnTo>
                    <a:pt x="2301875" y="1485900"/>
                  </a:lnTo>
                  <a:lnTo>
                    <a:pt x="2378075" y="1492250"/>
                  </a:lnTo>
                  <a:lnTo>
                    <a:pt x="2435225" y="1489075"/>
                  </a:lnTo>
                  <a:lnTo>
                    <a:pt x="2479675" y="1479550"/>
                  </a:lnTo>
                  <a:lnTo>
                    <a:pt x="2514600" y="1457325"/>
                  </a:lnTo>
                  <a:lnTo>
                    <a:pt x="2565400" y="1412875"/>
                  </a:lnTo>
                  <a:lnTo>
                    <a:pt x="2609850" y="1365250"/>
                  </a:lnTo>
                  <a:lnTo>
                    <a:pt x="2632075" y="1343025"/>
                  </a:lnTo>
                  <a:lnTo>
                    <a:pt x="2654300" y="1323975"/>
                  </a:lnTo>
                  <a:lnTo>
                    <a:pt x="2676525" y="1317625"/>
                  </a:lnTo>
                  <a:lnTo>
                    <a:pt x="2695575" y="1323975"/>
                  </a:lnTo>
                  <a:lnTo>
                    <a:pt x="2698750" y="1343025"/>
                  </a:lnTo>
                  <a:lnTo>
                    <a:pt x="2689225" y="1390650"/>
                  </a:lnTo>
                  <a:lnTo>
                    <a:pt x="2667000" y="1454150"/>
                  </a:lnTo>
                  <a:lnTo>
                    <a:pt x="2628900" y="1539875"/>
                  </a:lnTo>
                  <a:lnTo>
                    <a:pt x="2536825" y="1679575"/>
                  </a:lnTo>
                  <a:lnTo>
                    <a:pt x="2470150" y="1768475"/>
                  </a:lnTo>
                  <a:lnTo>
                    <a:pt x="2422525" y="1819275"/>
                  </a:lnTo>
                  <a:lnTo>
                    <a:pt x="2390775" y="1831975"/>
                  </a:lnTo>
                  <a:lnTo>
                    <a:pt x="2368550" y="1828800"/>
                  </a:lnTo>
                  <a:lnTo>
                    <a:pt x="2343150" y="1819275"/>
                  </a:lnTo>
                  <a:lnTo>
                    <a:pt x="2320925" y="1803400"/>
                  </a:lnTo>
                  <a:lnTo>
                    <a:pt x="2305050" y="1778000"/>
                  </a:lnTo>
                  <a:lnTo>
                    <a:pt x="2289175" y="1746250"/>
                  </a:lnTo>
                  <a:lnTo>
                    <a:pt x="2000250" y="1666875"/>
                  </a:lnTo>
                  <a:lnTo>
                    <a:pt x="1774825" y="1587500"/>
                  </a:lnTo>
                  <a:lnTo>
                    <a:pt x="1562100" y="1504950"/>
                  </a:lnTo>
                  <a:lnTo>
                    <a:pt x="1346200" y="1406525"/>
                  </a:lnTo>
                  <a:lnTo>
                    <a:pt x="1193800" y="1298575"/>
                  </a:lnTo>
                  <a:lnTo>
                    <a:pt x="1063625" y="1222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0E75B63A-3AB5-4D1D-86CA-1DFF5BC513F1}"/>
                </a:ext>
              </a:extLst>
            </p:cNvPr>
            <p:cNvSpPr/>
            <p:nvPr/>
          </p:nvSpPr>
          <p:spPr>
            <a:xfrm>
              <a:off x="5380037" y="3738562"/>
              <a:ext cx="2386013" cy="2124075"/>
            </a:xfrm>
            <a:custGeom>
              <a:avLst/>
              <a:gdLst>
                <a:gd name="connsiteX0" fmla="*/ 1091161 w 2386278"/>
                <a:gd name="connsiteY0" fmla="*/ 1397094 h 2124535"/>
                <a:gd name="connsiteX1" fmla="*/ 907601 w 2386278"/>
                <a:gd name="connsiteY1" fmla="*/ 1135351 h 2124535"/>
                <a:gd name="connsiteX2" fmla="*/ 819220 w 2386278"/>
                <a:gd name="connsiteY2" fmla="*/ 1012978 h 2124535"/>
                <a:gd name="connsiteX3" fmla="*/ 720642 w 2386278"/>
                <a:gd name="connsiteY3" fmla="*/ 856612 h 2124535"/>
                <a:gd name="connsiteX4" fmla="*/ 598269 w 2386278"/>
                <a:gd name="connsiteY4" fmla="*/ 679851 h 2124535"/>
                <a:gd name="connsiteX5" fmla="*/ 458899 w 2386278"/>
                <a:gd name="connsiteY5" fmla="*/ 489493 h 2124535"/>
                <a:gd name="connsiteX6" fmla="*/ 346724 w 2386278"/>
                <a:gd name="connsiteY6" fmla="*/ 346724 h 2124535"/>
                <a:gd name="connsiteX7" fmla="*/ 268541 w 2386278"/>
                <a:gd name="connsiteY7" fmla="*/ 244746 h 2124535"/>
                <a:gd name="connsiteX8" fmla="*/ 210753 w 2386278"/>
                <a:gd name="connsiteY8" fmla="*/ 180160 h 2124535"/>
                <a:gd name="connsiteX9" fmla="*/ 169962 w 2386278"/>
                <a:gd name="connsiteY9" fmla="*/ 142768 h 2124535"/>
                <a:gd name="connsiteX10" fmla="*/ 132571 w 2386278"/>
                <a:gd name="connsiteY10" fmla="*/ 115574 h 2124535"/>
                <a:gd name="connsiteX11" fmla="*/ 98578 w 2386278"/>
                <a:gd name="connsiteY11" fmla="*/ 95179 h 2124535"/>
                <a:gd name="connsiteX12" fmla="*/ 57787 w 2386278"/>
                <a:gd name="connsiteY12" fmla="*/ 78183 h 2124535"/>
                <a:gd name="connsiteX13" fmla="*/ 33992 w 2386278"/>
                <a:gd name="connsiteY13" fmla="*/ 67985 h 2124535"/>
                <a:gd name="connsiteX14" fmla="*/ 10197 w 2386278"/>
                <a:gd name="connsiteY14" fmla="*/ 50988 h 2124535"/>
                <a:gd name="connsiteX15" fmla="*/ 0 w 2386278"/>
                <a:gd name="connsiteY15" fmla="*/ 30593 h 2124535"/>
                <a:gd name="connsiteX16" fmla="*/ 3399 w 2386278"/>
                <a:gd name="connsiteY16" fmla="*/ 10197 h 2124535"/>
                <a:gd name="connsiteX17" fmla="*/ 23794 w 2386278"/>
                <a:gd name="connsiteY17" fmla="*/ 0 h 2124535"/>
                <a:gd name="connsiteX18" fmla="*/ 54388 w 2386278"/>
                <a:gd name="connsiteY18" fmla="*/ 0 h 2124535"/>
                <a:gd name="connsiteX19" fmla="*/ 95179 w 2386278"/>
                <a:gd name="connsiteY19" fmla="*/ 10197 h 2124535"/>
                <a:gd name="connsiteX20" fmla="*/ 159765 w 2386278"/>
                <a:gd name="connsiteY20" fmla="*/ 40791 h 2124535"/>
                <a:gd name="connsiteX21" fmla="*/ 227750 w 2386278"/>
                <a:gd name="connsiteY21" fmla="*/ 88380 h 2124535"/>
                <a:gd name="connsiteX22" fmla="*/ 319530 w 2386278"/>
                <a:gd name="connsiteY22" fmla="*/ 163164 h 2124535"/>
                <a:gd name="connsiteX23" fmla="*/ 421507 w 2386278"/>
                <a:gd name="connsiteY23" fmla="*/ 258343 h 2124535"/>
                <a:gd name="connsiteX24" fmla="*/ 523485 w 2386278"/>
                <a:gd name="connsiteY24" fmla="*/ 363720 h 2124535"/>
                <a:gd name="connsiteX25" fmla="*/ 649257 w 2386278"/>
                <a:gd name="connsiteY25" fmla="*/ 503090 h 2124535"/>
                <a:gd name="connsiteX26" fmla="*/ 734239 w 2386278"/>
                <a:gd name="connsiteY26" fmla="*/ 601668 h 2124535"/>
                <a:gd name="connsiteX27" fmla="*/ 802224 w 2386278"/>
                <a:gd name="connsiteY27" fmla="*/ 683250 h 2124535"/>
                <a:gd name="connsiteX28" fmla="*/ 924597 w 2386278"/>
                <a:gd name="connsiteY28" fmla="*/ 849814 h 2124535"/>
                <a:gd name="connsiteX29" fmla="*/ 995982 w 2386278"/>
                <a:gd name="connsiteY29" fmla="*/ 927997 h 2124535"/>
                <a:gd name="connsiteX30" fmla="*/ 1128553 w 2386278"/>
                <a:gd name="connsiteY30" fmla="*/ 1080963 h 2124535"/>
                <a:gd name="connsiteX31" fmla="*/ 1257724 w 2386278"/>
                <a:gd name="connsiteY31" fmla="*/ 1220333 h 2124535"/>
                <a:gd name="connsiteX32" fmla="*/ 1373299 w 2386278"/>
                <a:gd name="connsiteY32" fmla="*/ 1339307 h 2124535"/>
                <a:gd name="connsiteX33" fmla="*/ 1488874 w 2386278"/>
                <a:gd name="connsiteY33" fmla="*/ 1454881 h 2124535"/>
                <a:gd name="connsiteX34" fmla="*/ 1618046 w 2386278"/>
                <a:gd name="connsiteY34" fmla="*/ 1567057 h 2124535"/>
                <a:gd name="connsiteX35" fmla="*/ 1771012 w 2386278"/>
                <a:gd name="connsiteY35" fmla="*/ 1696229 h 2124535"/>
                <a:gd name="connsiteX36" fmla="*/ 1923979 w 2386278"/>
                <a:gd name="connsiteY36" fmla="*/ 1815203 h 2124535"/>
                <a:gd name="connsiteX37" fmla="*/ 2008960 w 2386278"/>
                <a:gd name="connsiteY37" fmla="*/ 1872990 h 2124535"/>
                <a:gd name="connsiteX38" fmla="*/ 2155128 w 2386278"/>
                <a:gd name="connsiteY38" fmla="*/ 1961371 h 2124535"/>
                <a:gd name="connsiteX39" fmla="*/ 2277501 w 2386278"/>
                <a:gd name="connsiteY39" fmla="*/ 2029356 h 2124535"/>
                <a:gd name="connsiteX40" fmla="*/ 2348886 w 2386278"/>
                <a:gd name="connsiteY40" fmla="*/ 2056550 h 2124535"/>
                <a:gd name="connsiteX41" fmla="*/ 2379479 w 2386278"/>
                <a:gd name="connsiteY41" fmla="*/ 2070147 h 2124535"/>
                <a:gd name="connsiteX42" fmla="*/ 2382878 w 2386278"/>
                <a:gd name="connsiteY42" fmla="*/ 2076945 h 2124535"/>
                <a:gd name="connsiteX43" fmla="*/ 2386278 w 2386278"/>
                <a:gd name="connsiteY43" fmla="*/ 2093942 h 2124535"/>
                <a:gd name="connsiteX44" fmla="*/ 2376080 w 2386278"/>
                <a:gd name="connsiteY44" fmla="*/ 2110938 h 2124535"/>
                <a:gd name="connsiteX45" fmla="*/ 2348886 w 2386278"/>
                <a:gd name="connsiteY45" fmla="*/ 2117736 h 2124535"/>
                <a:gd name="connsiteX46" fmla="*/ 2274102 w 2386278"/>
                <a:gd name="connsiteY46" fmla="*/ 2121136 h 2124535"/>
                <a:gd name="connsiteX47" fmla="*/ 2093942 w 2386278"/>
                <a:gd name="connsiteY47" fmla="*/ 2121136 h 2124535"/>
                <a:gd name="connsiteX48" fmla="*/ 1828800 w 2386278"/>
                <a:gd name="connsiteY48" fmla="*/ 2121136 h 2124535"/>
                <a:gd name="connsiteX49" fmla="*/ 1730221 w 2386278"/>
                <a:gd name="connsiteY49" fmla="*/ 2124535 h 2124535"/>
                <a:gd name="connsiteX50" fmla="*/ 1696229 w 2386278"/>
                <a:gd name="connsiteY50" fmla="*/ 2121136 h 2124535"/>
                <a:gd name="connsiteX51" fmla="*/ 1665635 w 2386278"/>
                <a:gd name="connsiteY51" fmla="*/ 2110938 h 2124535"/>
                <a:gd name="connsiteX52" fmla="*/ 1645240 w 2386278"/>
                <a:gd name="connsiteY52" fmla="*/ 2097341 h 2124535"/>
                <a:gd name="connsiteX53" fmla="*/ 1624844 w 2386278"/>
                <a:gd name="connsiteY53" fmla="*/ 2076945 h 2124535"/>
                <a:gd name="connsiteX54" fmla="*/ 1607848 w 2386278"/>
                <a:gd name="connsiteY54" fmla="*/ 2042953 h 2124535"/>
                <a:gd name="connsiteX55" fmla="*/ 1308713 w 2386278"/>
                <a:gd name="connsiteY55" fmla="*/ 1679232 h 2124535"/>
                <a:gd name="connsiteX56" fmla="*/ 1091161 w 2386278"/>
                <a:gd name="connsiteY56" fmla="*/ 1397094 h 212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86278" h="2124535">
                  <a:moveTo>
                    <a:pt x="1091161" y="1397094"/>
                  </a:moveTo>
                  <a:lnTo>
                    <a:pt x="907601" y="1135351"/>
                  </a:lnTo>
                  <a:lnTo>
                    <a:pt x="819220" y="1012978"/>
                  </a:lnTo>
                  <a:lnTo>
                    <a:pt x="720642" y="856612"/>
                  </a:lnTo>
                  <a:lnTo>
                    <a:pt x="598269" y="679851"/>
                  </a:lnTo>
                  <a:lnTo>
                    <a:pt x="458899" y="489493"/>
                  </a:lnTo>
                  <a:lnTo>
                    <a:pt x="346724" y="346724"/>
                  </a:lnTo>
                  <a:lnTo>
                    <a:pt x="268541" y="244746"/>
                  </a:lnTo>
                  <a:lnTo>
                    <a:pt x="210753" y="180160"/>
                  </a:lnTo>
                  <a:lnTo>
                    <a:pt x="169962" y="142768"/>
                  </a:lnTo>
                  <a:lnTo>
                    <a:pt x="132571" y="115574"/>
                  </a:lnTo>
                  <a:lnTo>
                    <a:pt x="98578" y="95179"/>
                  </a:lnTo>
                  <a:lnTo>
                    <a:pt x="57787" y="78183"/>
                  </a:lnTo>
                  <a:lnTo>
                    <a:pt x="33992" y="67985"/>
                  </a:lnTo>
                  <a:lnTo>
                    <a:pt x="10197" y="50988"/>
                  </a:lnTo>
                  <a:lnTo>
                    <a:pt x="0" y="30593"/>
                  </a:lnTo>
                  <a:lnTo>
                    <a:pt x="3399" y="10197"/>
                  </a:lnTo>
                  <a:lnTo>
                    <a:pt x="23794" y="0"/>
                  </a:lnTo>
                  <a:lnTo>
                    <a:pt x="54388" y="0"/>
                  </a:lnTo>
                  <a:lnTo>
                    <a:pt x="95179" y="10197"/>
                  </a:lnTo>
                  <a:lnTo>
                    <a:pt x="159765" y="40791"/>
                  </a:lnTo>
                  <a:lnTo>
                    <a:pt x="227750" y="88380"/>
                  </a:lnTo>
                  <a:lnTo>
                    <a:pt x="319530" y="163164"/>
                  </a:lnTo>
                  <a:lnTo>
                    <a:pt x="421507" y="258343"/>
                  </a:lnTo>
                  <a:lnTo>
                    <a:pt x="523485" y="363720"/>
                  </a:lnTo>
                  <a:lnTo>
                    <a:pt x="649257" y="503090"/>
                  </a:lnTo>
                  <a:lnTo>
                    <a:pt x="734239" y="601668"/>
                  </a:lnTo>
                  <a:lnTo>
                    <a:pt x="802224" y="683250"/>
                  </a:lnTo>
                  <a:lnTo>
                    <a:pt x="924597" y="849814"/>
                  </a:lnTo>
                  <a:lnTo>
                    <a:pt x="995982" y="927997"/>
                  </a:lnTo>
                  <a:lnTo>
                    <a:pt x="1128553" y="1080963"/>
                  </a:lnTo>
                  <a:lnTo>
                    <a:pt x="1257724" y="1220333"/>
                  </a:lnTo>
                  <a:lnTo>
                    <a:pt x="1373299" y="1339307"/>
                  </a:lnTo>
                  <a:lnTo>
                    <a:pt x="1488874" y="1454881"/>
                  </a:lnTo>
                  <a:lnTo>
                    <a:pt x="1618046" y="1567057"/>
                  </a:lnTo>
                  <a:lnTo>
                    <a:pt x="1771012" y="1696229"/>
                  </a:lnTo>
                  <a:lnTo>
                    <a:pt x="1923979" y="1815203"/>
                  </a:lnTo>
                  <a:lnTo>
                    <a:pt x="2008960" y="1872990"/>
                  </a:lnTo>
                  <a:lnTo>
                    <a:pt x="2155128" y="1961371"/>
                  </a:lnTo>
                  <a:lnTo>
                    <a:pt x="2277501" y="2029356"/>
                  </a:lnTo>
                  <a:lnTo>
                    <a:pt x="2348886" y="2056550"/>
                  </a:lnTo>
                  <a:lnTo>
                    <a:pt x="2379479" y="2070147"/>
                  </a:lnTo>
                  <a:lnTo>
                    <a:pt x="2382878" y="2076945"/>
                  </a:lnTo>
                  <a:lnTo>
                    <a:pt x="2386278" y="2093942"/>
                  </a:lnTo>
                  <a:lnTo>
                    <a:pt x="2376080" y="2110938"/>
                  </a:lnTo>
                  <a:lnTo>
                    <a:pt x="2348886" y="2117736"/>
                  </a:lnTo>
                  <a:lnTo>
                    <a:pt x="2274102" y="2121136"/>
                  </a:lnTo>
                  <a:lnTo>
                    <a:pt x="2093942" y="2121136"/>
                  </a:lnTo>
                  <a:lnTo>
                    <a:pt x="1828800" y="2121136"/>
                  </a:lnTo>
                  <a:lnTo>
                    <a:pt x="1730221" y="2124535"/>
                  </a:lnTo>
                  <a:lnTo>
                    <a:pt x="1696229" y="2121136"/>
                  </a:lnTo>
                  <a:lnTo>
                    <a:pt x="1665635" y="2110938"/>
                  </a:lnTo>
                  <a:lnTo>
                    <a:pt x="1645240" y="2097341"/>
                  </a:lnTo>
                  <a:lnTo>
                    <a:pt x="1624844" y="2076945"/>
                  </a:lnTo>
                  <a:lnTo>
                    <a:pt x="1607848" y="2042953"/>
                  </a:lnTo>
                  <a:lnTo>
                    <a:pt x="1308713" y="1679232"/>
                  </a:lnTo>
                  <a:lnTo>
                    <a:pt x="1091161" y="13970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73CE8FAF-0CBD-473C-A877-21FE30434CF5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668463"/>
            <a:ext cx="5118100" cy="4206875"/>
            <a:chOff x="2495550" y="1638300"/>
            <a:chExt cx="5118100" cy="420687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0A090C9F-C20E-4654-A442-299061B9D20E}"/>
                </a:ext>
              </a:extLst>
            </p:cNvPr>
            <p:cNvSpPr/>
            <p:nvPr/>
          </p:nvSpPr>
          <p:spPr>
            <a:xfrm>
              <a:off x="2719388" y="2200275"/>
              <a:ext cx="2657475" cy="539750"/>
            </a:xfrm>
            <a:custGeom>
              <a:avLst/>
              <a:gdLst>
                <a:gd name="connsiteX0" fmla="*/ 1349596 w 2657628"/>
                <a:gd name="connsiteY0" fmla="*/ 381407 h 540327"/>
                <a:gd name="connsiteX1" fmla="*/ 1083099 w 2657628"/>
                <a:gd name="connsiteY1" fmla="*/ 432751 h 540327"/>
                <a:gd name="connsiteX2" fmla="*/ 911955 w 2657628"/>
                <a:gd name="connsiteY2" fmla="*/ 447420 h 540327"/>
                <a:gd name="connsiteX3" fmla="*/ 728586 w 2657628"/>
                <a:gd name="connsiteY3" fmla="*/ 479204 h 540327"/>
                <a:gd name="connsiteX4" fmla="*/ 569666 w 2657628"/>
                <a:gd name="connsiteY4" fmla="*/ 508543 h 540327"/>
                <a:gd name="connsiteX5" fmla="*/ 430306 w 2657628"/>
                <a:gd name="connsiteY5" fmla="*/ 537882 h 540327"/>
                <a:gd name="connsiteX6" fmla="*/ 393632 w 2657628"/>
                <a:gd name="connsiteY6" fmla="*/ 540327 h 540327"/>
                <a:gd name="connsiteX7" fmla="*/ 349623 w 2657628"/>
                <a:gd name="connsiteY7" fmla="*/ 535437 h 540327"/>
                <a:gd name="connsiteX8" fmla="*/ 305615 w 2657628"/>
                <a:gd name="connsiteY8" fmla="*/ 525658 h 540327"/>
                <a:gd name="connsiteX9" fmla="*/ 264051 w 2657628"/>
                <a:gd name="connsiteY9" fmla="*/ 508543 h 540327"/>
                <a:gd name="connsiteX10" fmla="*/ 232267 w 2657628"/>
                <a:gd name="connsiteY10" fmla="*/ 496319 h 540327"/>
                <a:gd name="connsiteX11" fmla="*/ 200483 w 2657628"/>
                <a:gd name="connsiteY11" fmla="*/ 476759 h 540327"/>
                <a:gd name="connsiteX12" fmla="*/ 168699 w 2657628"/>
                <a:gd name="connsiteY12" fmla="*/ 452310 h 540327"/>
                <a:gd name="connsiteX13" fmla="*/ 136915 w 2657628"/>
                <a:gd name="connsiteY13" fmla="*/ 425416 h 540327"/>
                <a:gd name="connsiteX14" fmla="*/ 107576 w 2657628"/>
                <a:gd name="connsiteY14" fmla="*/ 396077 h 540327"/>
                <a:gd name="connsiteX15" fmla="*/ 75792 w 2657628"/>
                <a:gd name="connsiteY15" fmla="*/ 356958 h 540327"/>
                <a:gd name="connsiteX16" fmla="*/ 41563 w 2657628"/>
                <a:gd name="connsiteY16" fmla="*/ 310505 h 540327"/>
                <a:gd name="connsiteX17" fmla="*/ 17114 w 2657628"/>
                <a:gd name="connsiteY17" fmla="*/ 278721 h 540327"/>
                <a:gd name="connsiteX18" fmla="*/ 4890 w 2657628"/>
                <a:gd name="connsiteY18" fmla="*/ 256716 h 540327"/>
                <a:gd name="connsiteX19" fmla="*/ 0 w 2657628"/>
                <a:gd name="connsiteY19" fmla="*/ 232267 h 540327"/>
                <a:gd name="connsiteX20" fmla="*/ 2445 w 2657628"/>
                <a:gd name="connsiteY20" fmla="*/ 212708 h 540327"/>
                <a:gd name="connsiteX21" fmla="*/ 9779 w 2657628"/>
                <a:gd name="connsiteY21" fmla="*/ 200483 h 540327"/>
                <a:gd name="connsiteX22" fmla="*/ 22004 w 2657628"/>
                <a:gd name="connsiteY22" fmla="*/ 195593 h 540327"/>
                <a:gd name="connsiteX23" fmla="*/ 46453 w 2657628"/>
                <a:gd name="connsiteY23" fmla="*/ 200483 h 540327"/>
                <a:gd name="connsiteX24" fmla="*/ 80682 w 2657628"/>
                <a:gd name="connsiteY24" fmla="*/ 220043 h 540327"/>
                <a:gd name="connsiteX25" fmla="*/ 122246 w 2657628"/>
                <a:gd name="connsiteY25" fmla="*/ 249382 h 540327"/>
                <a:gd name="connsiteX26" fmla="*/ 154030 w 2657628"/>
                <a:gd name="connsiteY26" fmla="*/ 268941 h 540327"/>
                <a:gd name="connsiteX27" fmla="*/ 183369 w 2657628"/>
                <a:gd name="connsiteY27" fmla="*/ 286055 h 540327"/>
                <a:gd name="connsiteX28" fmla="*/ 210263 w 2657628"/>
                <a:gd name="connsiteY28" fmla="*/ 298280 h 540327"/>
                <a:gd name="connsiteX29" fmla="*/ 266496 w 2657628"/>
                <a:gd name="connsiteY29" fmla="*/ 317839 h 540327"/>
                <a:gd name="connsiteX30" fmla="*/ 310505 w 2657628"/>
                <a:gd name="connsiteY30" fmla="*/ 330064 h 540327"/>
                <a:gd name="connsiteX31" fmla="*/ 349623 w 2657628"/>
                <a:gd name="connsiteY31" fmla="*/ 334954 h 540327"/>
                <a:gd name="connsiteX32" fmla="*/ 381407 w 2657628"/>
                <a:gd name="connsiteY32" fmla="*/ 339844 h 540327"/>
                <a:gd name="connsiteX33" fmla="*/ 486539 w 2657628"/>
                <a:gd name="connsiteY33" fmla="*/ 327619 h 540327"/>
                <a:gd name="connsiteX34" fmla="*/ 657683 w 2657628"/>
                <a:gd name="connsiteY34" fmla="*/ 308060 h 540327"/>
                <a:gd name="connsiteX35" fmla="*/ 828828 w 2657628"/>
                <a:gd name="connsiteY35" fmla="*/ 276276 h 540327"/>
                <a:gd name="connsiteX36" fmla="*/ 885061 w 2657628"/>
                <a:gd name="connsiteY36" fmla="*/ 266496 h 540327"/>
                <a:gd name="connsiteX37" fmla="*/ 1053760 w 2657628"/>
                <a:gd name="connsiteY37" fmla="*/ 249382 h 540327"/>
                <a:gd name="connsiteX38" fmla="*/ 1364265 w 2657628"/>
                <a:gd name="connsiteY38" fmla="*/ 198038 h 540327"/>
                <a:gd name="connsiteX39" fmla="*/ 1591643 w 2657628"/>
                <a:gd name="connsiteY39" fmla="*/ 158920 h 540327"/>
                <a:gd name="connsiteX40" fmla="*/ 1762787 w 2657628"/>
                <a:gd name="connsiteY40" fmla="*/ 132025 h 540327"/>
                <a:gd name="connsiteX41" fmla="*/ 1973050 w 2657628"/>
                <a:gd name="connsiteY41" fmla="*/ 97797 h 540327"/>
                <a:gd name="connsiteX42" fmla="*/ 2058622 w 2657628"/>
                <a:gd name="connsiteY42" fmla="*/ 80682 h 540327"/>
                <a:gd name="connsiteX43" fmla="*/ 2134415 w 2657628"/>
                <a:gd name="connsiteY43" fmla="*/ 56233 h 540327"/>
                <a:gd name="connsiteX44" fmla="*/ 2178423 w 2657628"/>
                <a:gd name="connsiteY44" fmla="*/ 36674 h 540327"/>
                <a:gd name="connsiteX45" fmla="*/ 2212652 w 2657628"/>
                <a:gd name="connsiteY45" fmla="*/ 12224 h 540327"/>
                <a:gd name="connsiteX46" fmla="*/ 2227322 w 2657628"/>
                <a:gd name="connsiteY46" fmla="*/ 0 h 540327"/>
                <a:gd name="connsiteX47" fmla="*/ 2303114 w 2657628"/>
                <a:gd name="connsiteY47" fmla="*/ 7335 h 540327"/>
                <a:gd name="connsiteX48" fmla="*/ 2366682 w 2657628"/>
                <a:gd name="connsiteY48" fmla="*/ 19559 h 540327"/>
                <a:gd name="connsiteX49" fmla="*/ 2425360 w 2657628"/>
                <a:gd name="connsiteY49" fmla="*/ 34229 h 540327"/>
                <a:gd name="connsiteX50" fmla="*/ 2481593 w 2657628"/>
                <a:gd name="connsiteY50" fmla="*/ 51343 h 540327"/>
                <a:gd name="connsiteX51" fmla="*/ 2515822 w 2657628"/>
                <a:gd name="connsiteY51" fmla="*/ 66013 h 540327"/>
                <a:gd name="connsiteX52" fmla="*/ 2540271 w 2657628"/>
                <a:gd name="connsiteY52" fmla="*/ 83127 h 540327"/>
                <a:gd name="connsiteX53" fmla="*/ 2572055 w 2657628"/>
                <a:gd name="connsiteY53" fmla="*/ 107576 h 540327"/>
                <a:gd name="connsiteX54" fmla="*/ 2611174 w 2657628"/>
                <a:gd name="connsiteY54" fmla="*/ 139360 h 540327"/>
                <a:gd name="connsiteX55" fmla="*/ 2635623 w 2657628"/>
                <a:gd name="connsiteY55" fmla="*/ 166254 h 540327"/>
                <a:gd name="connsiteX56" fmla="*/ 2652738 w 2657628"/>
                <a:gd name="connsiteY56" fmla="*/ 193148 h 540327"/>
                <a:gd name="connsiteX57" fmla="*/ 2657628 w 2657628"/>
                <a:gd name="connsiteY57" fmla="*/ 212708 h 540327"/>
                <a:gd name="connsiteX58" fmla="*/ 2650293 w 2657628"/>
                <a:gd name="connsiteY58" fmla="*/ 237157 h 540327"/>
                <a:gd name="connsiteX59" fmla="*/ 2628289 w 2657628"/>
                <a:gd name="connsiteY59" fmla="*/ 256716 h 540327"/>
                <a:gd name="connsiteX60" fmla="*/ 2572055 w 2657628"/>
                <a:gd name="connsiteY60" fmla="*/ 268941 h 540327"/>
                <a:gd name="connsiteX61" fmla="*/ 2457144 w 2657628"/>
                <a:gd name="connsiteY61" fmla="*/ 268941 h 540327"/>
                <a:gd name="connsiteX62" fmla="*/ 2239546 w 2657628"/>
                <a:gd name="connsiteY62" fmla="*/ 276276 h 540327"/>
                <a:gd name="connsiteX63" fmla="*/ 2017059 w 2657628"/>
                <a:gd name="connsiteY63" fmla="*/ 286055 h 540327"/>
                <a:gd name="connsiteX64" fmla="*/ 1909482 w 2657628"/>
                <a:gd name="connsiteY64" fmla="*/ 290945 h 540327"/>
                <a:gd name="connsiteX65" fmla="*/ 1738338 w 2657628"/>
                <a:gd name="connsiteY65" fmla="*/ 312950 h 540327"/>
                <a:gd name="connsiteX66" fmla="*/ 1349596 w 2657628"/>
                <a:gd name="connsiteY66" fmla="*/ 381407 h 54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57628" h="540327">
                  <a:moveTo>
                    <a:pt x="1349596" y="381407"/>
                  </a:moveTo>
                  <a:lnTo>
                    <a:pt x="1083099" y="432751"/>
                  </a:lnTo>
                  <a:lnTo>
                    <a:pt x="911955" y="447420"/>
                  </a:lnTo>
                  <a:lnTo>
                    <a:pt x="728586" y="479204"/>
                  </a:lnTo>
                  <a:lnTo>
                    <a:pt x="569666" y="508543"/>
                  </a:lnTo>
                  <a:lnTo>
                    <a:pt x="430306" y="537882"/>
                  </a:lnTo>
                  <a:lnTo>
                    <a:pt x="393632" y="540327"/>
                  </a:lnTo>
                  <a:lnTo>
                    <a:pt x="349623" y="535437"/>
                  </a:lnTo>
                  <a:lnTo>
                    <a:pt x="305615" y="525658"/>
                  </a:lnTo>
                  <a:lnTo>
                    <a:pt x="264051" y="508543"/>
                  </a:lnTo>
                  <a:lnTo>
                    <a:pt x="232267" y="496319"/>
                  </a:lnTo>
                  <a:lnTo>
                    <a:pt x="200483" y="476759"/>
                  </a:lnTo>
                  <a:lnTo>
                    <a:pt x="168699" y="452310"/>
                  </a:lnTo>
                  <a:lnTo>
                    <a:pt x="136915" y="425416"/>
                  </a:lnTo>
                  <a:lnTo>
                    <a:pt x="107576" y="396077"/>
                  </a:lnTo>
                  <a:lnTo>
                    <a:pt x="75792" y="356958"/>
                  </a:lnTo>
                  <a:lnTo>
                    <a:pt x="41563" y="310505"/>
                  </a:lnTo>
                  <a:lnTo>
                    <a:pt x="17114" y="278721"/>
                  </a:lnTo>
                  <a:lnTo>
                    <a:pt x="4890" y="256716"/>
                  </a:lnTo>
                  <a:lnTo>
                    <a:pt x="0" y="232267"/>
                  </a:lnTo>
                  <a:lnTo>
                    <a:pt x="2445" y="212708"/>
                  </a:lnTo>
                  <a:lnTo>
                    <a:pt x="9779" y="200483"/>
                  </a:lnTo>
                  <a:lnTo>
                    <a:pt x="22004" y="195593"/>
                  </a:lnTo>
                  <a:lnTo>
                    <a:pt x="46453" y="200483"/>
                  </a:lnTo>
                  <a:lnTo>
                    <a:pt x="80682" y="220043"/>
                  </a:lnTo>
                  <a:lnTo>
                    <a:pt x="122246" y="249382"/>
                  </a:lnTo>
                  <a:lnTo>
                    <a:pt x="154030" y="268941"/>
                  </a:lnTo>
                  <a:lnTo>
                    <a:pt x="183369" y="286055"/>
                  </a:lnTo>
                  <a:lnTo>
                    <a:pt x="210263" y="298280"/>
                  </a:lnTo>
                  <a:lnTo>
                    <a:pt x="266496" y="317839"/>
                  </a:lnTo>
                  <a:lnTo>
                    <a:pt x="310505" y="330064"/>
                  </a:lnTo>
                  <a:lnTo>
                    <a:pt x="349623" y="334954"/>
                  </a:lnTo>
                  <a:lnTo>
                    <a:pt x="381407" y="339844"/>
                  </a:lnTo>
                  <a:lnTo>
                    <a:pt x="486539" y="327619"/>
                  </a:lnTo>
                  <a:lnTo>
                    <a:pt x="657683" y="308060"/>
                  </a:lnTo>
                  <a:lnTo>
                    <a:pt x="828828" y="276276"/>
                  </a:lnTo>
                  <a:lnTo>
                    <a:pt x="885061" y="266496"/>
                  </a:lnTo>
                  <a:lnTo>
                    <a:pt x="1053760" y="249382"/>
                  </a:lnTo>
                  <a:lnTo>
                    <a:pt x="1364265" y="198038"/>
                  </a:lnTo>
                  <a:lnTo>
                    <a:pt x="1591643" y="158920"/>
                  </a:lnTo>
                  <a:lnTo>
                    <a:pt x="1762787" y="132025"/>
                  </a:lnTo>
                  <a:lnTo>
                    <a:pt x="1973050" y="97797"/>
                  </a:lnTo>
                  <a:lnTo>
                    <a:pt x="2058622" y="80682"/>
                  </a:lnTo>
                  <a:lnTo>
                    <a:pt x="2134415" y="56233"/>
                  </a:lnTo>
                  <a:lnTo>
                    <a:pt x="2178423" y="36674"/>
                  </a:lnTo>
                  <a:lnTo>
                    <a:pt x="2212652" y="12224"/>
                  </a:lnTo>
                  <a:lnTo>
                    <a:pt x="2227322" y="0"/>
                  </a:lnTo>
                  <a:lnTo>
                    <a:pt x="2303114" y="7335"/>
                  </a:lnTo>
                  <a:lnTo>
                    <a:pt x="2366682" y="19559"/>
                  </a:lnTo>
                  <a:lnTo>
                    <a:pt x="2425360" y="34229"/>
                  </a:lnTo>
                  <a:lnTo>
                    <a:pt x="2481593" y="51343"/>
                  </a:lnTo>
                  <a:lnTo>
                    <a:pt x="2515822" y="66013"/>
                  </a:lnTo>
                  <a:lnTo>
                    <a:pt x="2540271" y="83127"/>
                  </a:lnTo>
                  <a:lnTo>
                    <a:pt x="2572055" y="107576"/>
                  </a:lnTo>
                  <a:lnTo>
                    <a:pt x="2611174" y="139360"/>
                  </a:lnTo>
                  <a:lnTo>
                    <a:pt x="2635623" y="166254"/>
                  </a:lnTo>
                  <a:lnTo>
                    <a:pt x="2652738" y="193148"/>
                  </a:lnTo>
                  <a:lnTo>
                    <a:pt x="2657628" y="212708"/>
                  </a:lnTo>
                  <a:lnTo>
                    <a:pt x="2650293" y="237157"/>
                  </a:lnTo>
                  <a:lnTo>
                    <a:pt x="2628289" y="256716"/>
                  </a:lnTo>
                  <a:lnTo>
                    <a:pt x="2572055" y="268941"/>
                  </a:lnTo>
                  <a:lnTo>
                    <a:pt x="2457144" y="268941"/>
                  </a:lnTo>
                  <a:lnTo>
                    <a:pt x="2239546" y="276276"/>
                  </a:lnTo>
                  <a:lnTo>
                    <a:pt x="2017059" y="286055"/>
                  </a:lnTo>
                  <a:lnTo>
                    <a:pt x="1909482" y="290945"/>
                  </a:lnTo>
                  <a:lnTo>
                    <a:pt x="1738338" y="312950"/>
                  </a:lnTo>
                  <a:lnTo>
                    <a:pt x="1349596" y="381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B1585ED4-81D4-4907-8772-7952375BDEC2}"/>
                </a:ext>
              </a:extLst>
            </p:cNvPr>
            <p:cNvSpPr/>
            <p:nvPr/>
          </p:nvSpPr>
          <p:spPr>
            <a:xfrm>
              <a:off x="2495550" y="3024187"/>
              <a:ext cx="908050" cy="1497013"/>
            </a:xfrm>
            <a:custGeom>
              <a:avLst/>
              <a:gdLst>
                <a:gd name="connsiteX0" fmla="*/ 459645 w 907065"/>
                <a:gd name="connsiteY0" fmla="*/ 1012197 h 1496291"/>
                <a:gd name="connsiteX1" fmla="*/ 259162 w 907065"/>
                <a:gd name="connsiteY1" fmla="*/ 1264023 h 1496291"/>
                <a:gd name="connsiteX2" fmla="*/ 119801 w 907065"/>
                <a:gd name="connsiteY2" fmla="*/ 1418053 h 1496291"/>
                <a:gd name="connsiteX3" fmla="*/ 53788 w 907065"/>
                <a:gd name="connsiteY3" fmla="*/ 1484066 h 1496291"/>
                <a:gd name="connsiteX4" fmla="*/ 29339 w 907065"/>
                <a:gd name="connsiteY4" fmla="*/ 1496291 h 1496291"/>
                <a:gd name="connsiteX5" fmla="*/ 9780 w 907065"/>
                <a:gd name="connsiteY5" fmla="*/ 1493846 h 1496291"/>
                <a:gd name="connsiteX6" fmla="*/ 0 w 907065"/>
                <a:gd name="connsiteY6" fmla="*/ 1484066 h 1496291"/>
                <a:gd name="connsiteX7" fmla="*/ 0 w 907065"/>
                <a:gd name="connsiteY7" fmla="*/ 1466952 h 1496291"/>
                <a:gd name="connsiteX8" fmla="*/ 17115 w 907065"/>
                <a:gd name="connsiteY8" fmla="*/ 1430278 h 1496291"/>
                <a:gd name="connsiteX9" fmla="*/ 63568 w 907065"/>
                <a:gd name="connsiteY9" fmla="*/ 1352040 h 1496291"/>
                <a:gd name="connsiteX10" fmla="*/ 151585 w 907065"/>
                <a:gd name="connsiteY10" fmla="*/ 1207790 h 1496291"/>
                <a:gd name="connsiteX11" fmla="*/ 271386 w 907065"/>
                <a:gd name="connsiteY11" fmla="*/ 1007307 h 1496291"/>
                <a:gd name="connsiteX12" fmla="*/ 354513 w 907065"/>
                <a:gd name="connsiteY12" fmla="*/ 860612 h 1496291"/>
                <a:gd name="connsiteX13" fmla="*/ 425416 w 907065"/>
                <a:gd name="connsiteY13" fmla="*/ 728586 h 1496291"/>
                <a:gd name="connsiteX14" fmla="*/ 493874 w 907065"/>
                <a:gd name="connsiteY14" fmla="*/ 591670 h 1496291"/>
                <a:gd name="connsiteX15" fmla="*/ 542772 w 907065"/>
                <a:gd name="connsiteY15" fmla="*/ 476759 h 1496291"/>
                <a:gd name="connsiteX16" fmla="*/ 581891 w 907065"/>
                <a:gd name="connsiteY16" fmla="*/ 381407 h 1496291"/>
                <a:gd name="connsiteX17" fmla="*/ 606340 w 907065"/>
                <a:gd name="connsiteY17" fmla="*/ 305615 h 1496291"/>
                <a:gd name="connsiteX18" fmla="*/ 616120 w 907065"/>
                <a:gd name="connsiteY18" fmla="*/ 256716 h 1496291"/>
                <a:gd name="connsiteX19" fmla="*/ 618565 w 907065"/>
                <a:gd name="connsiteY19" fmla="*/ 224932 h 1496291"/>
                <a:gd name="connsiteX20" fmla="*/ 613675 w 907065"/>
                <a:gd name="connsiteY20" fmla="*/ 195593 h 1496291"/>
                <a:gd name="connsiteX21" fmla="*/ 603895 w 907065"/>
                <a:gd name="connsiteY21" fmla="*/ 163809 h 1496291"/>
                <a:gd name="connsiteX22" fmla="*/ 579446 w 907065"/>
                <a:gd name="connsiteY22" fmla="*/ 127136 h 1496291"/>
                <a:gd name="connsiteX23" fmla="*/ 550107 w 907065"/>
                <a:gd name="connsiteY23" fmla="*/ 92907 h 1496291"/>
                <a:gd name="connsiteX24" fmla="*/ 520768 w 907065"/>
                <a:gd name="connsiteY24" fmla="*/ 63568 h 1496291"/>
                <a:gd name="connsiteX25" fmla="*/ 506098 w 907065"/>
                <a:gd name="connsiteY25" fmla="*/ 51343 h 1496291"/>
                <a:gd name="connsiteX26" fmla="*/ 496319 w 907065"/>
                <a:gd name="connsiteY26" fmla="*/ 34229 h 1496291"/>
                <a:gd name="connsiteX27" fmla="*/ 496319 w 907065"/>
                <a:gd name="connsiteY27" fmla="*/ 19559 h 1496291"/>
                <a:gd name="connsiteX28" fmla="*/ 510988 w 907065"/>
                <a:gd name="connsiteY28" fmla="*/ 4890 h 1496291"/>
                <a:gd name="connsiteX29" fmla="*/ 528103 w 907065"/>
                <a:gd name="connsiteY29" fmla="*/ 0 h 1496291"/>
                <a:gd name="connsiteX30" fmla="*/ 572111 w 907065"/>
                <a:gd name="connsiteY30" fmla="*/ 12224 h 1496291"/>
                <a:gd name="connsiteX31" fmla="*/ 660128 w 907065"/>
                <a:gd name="connsiteY31" fmla="*/ 41563 h 1496291"/>
                <a:gd name="connsiteX32" fmla="*/ 762815 w 907065"/>
                <a:gd name="connsiteY32" fmla="*/ 80682 h 1496291"/>
                <a:gd name="connsiteX33" fmla="*/ 799489 w 907065"/>
                <a:gd name="connsiteY33" fmla="*/ 100241 h 1496291"/>
                <a:gd name="connsiteX34" fmla="*/ 836163 w 907065"/>
                <a:gd name="connsiteY34" fmla="*/ 124691 h 1496291"/>
                <a:gd name="connsiteX35" fmla="*/ 858167 w 907065"/>
                <a:gd name="connsiteY35" fmla="*/ 149140 h 1496291"/>
                <a:gd name="connsiteX36" fmla="*/ 877726 w 907065"/>
                <a:gd name="connsiteY36" fmla="*/ 178479 h 1496291"/>
                <a:gd name="connsiteX37" fmla="*/ 889951 w 907065"/>
                <a:gd name="connsiteY37" fmla="*/ 212708 h 1496291"/>
                <a:gd name="connsiteX38" fmla="*/ 902176 w 907065"/>
                <a:gd name="connsiteY38" fmla="*/ 264051 h 1496291"/>
                <a:gd name="connsiteX39" fmla="*/ 907065 w 907065"/>
                <a:gd name="connsiteY39" fmla="*/ 312950 h 1496291"/>
                <a:gd name="connsiteX40" fmla="*/ 907065 w 907065"/>
                <a:gd name="connsiteY40" fmla="*/ 383852 h 1496291"/>
                <a:gd name="connsiteX41" fmla="*/ 792154 w 907065"/>
                <a:gd name="connsiteY41" fmla="*/ 513433 h 1496291"/>
                <a:gd name="connsiteX42" fmla="*/ 704137 w 907065"/>
                <a:gd name="connsiteY42" fmla="*/ 655238 h 1496291"/>
                <a:gd name="connsiteX43" fmla="*/ 608785 w 907065"/>
                <a:gd name="connsiteY43" fmla="*/ 799489 h 1496291"/>
                <a:gd name="connsiteX44" fmla="*/ 537882 w 907065"/>
                <a:gd name="connsiteY44" fmla="*/ 907065 h 1496291"/>
                <a:gd name="connsiteX45" fmla="*/ 459645 w 907065"/>
                <a:gd name="connsiteY45" fmla="*/ 1012197 h 149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065" h="1496291">
                  <a:moveTo>
                    <a:pt x="459645" y="1012197"/>
                  </a:moveTo>
                  <a:lnTo>
                    <a:pt x="259162" y="1264023"/>
                  </a:lnTo>
                  <a:lnTo>
                    <a:pt x="119801" y="1418053"/>
                  </a:lnTo>
                  <a:lnTo>
                    <a:pt x="53788" y="1484066"/>
                  </a:lnTo>
                  <a:lnTo>
                    <a:pt x="29339" y="1496291"/>
                  </a:lnTo>
                  <a:lnTo>
                    <a:pt x="9780" y="1493846"/>
                  </a:lnTo>
                  <a:lnTo>
                    <a:pt x="0" y="1484066"/>
                  </a:lnTo>
                  <a:lnTo>
                    <a:pt x="0" y="1466952"/>
                  </a:lnTo>
                  <a:lnTo>
                    <a:pt x="17115" y="1430278"/>
                  </a:lnTo>
                  <a:lnTo>
                    <a:pt x="63568" y="1352040"/>
                  </a:lnTo>
                  <a:lnTo>
                    <a:pt x="151585" y="1207790"/>
                  </a:lnTo>
                  <a:lnTo>
                    <a:pt x="271386" y="1007307"/>
                  </a:lnTo>
                  <a:lnTo>
                    <a:pt x="354513" y="860612"/>
                  </a:lnTo>
                  <a:lnTo>
                    <a:pt x="425416" y="728586"/>
                  </a:lnTo>
                  <a:lnTo>
                    <a:pt x="493874" y="591670"/>
                  </a:lnTo>
                  <a:lnTo>
                    <a:pt x="542772" y="476759"/>
                  </a:lnTo>
                  <a:lnTo>
                    <a:pt x="581891" y="381407"/>
                  </a:lnTo>
                  <a:lnTo>
                    <a:pt x="606340" y="305615"/>
                  </a:lnTo>
                  <a:lnTo>
                    <a:pt x="616120" y="256716"/>
                  </a:lnTo>
                  <a:lnTo>
                    <a:pt x="618565" y="224932"/>
                  </a:lnTo>
                  <a:lnTo>
                    <a:pt x="613675" y="195593"/>
                  </a:lnTo>
                  <a:lnTo>
                    <a:pt x="603895" y="163809"/>
                  </a:lnTo>
                  <a:lnTo>
                    <a:pt x="579446" y="127136"/>
                  </a:lnTo>
                  <a:lnTo>
                    <a:pt x="550107" y="92907"/>
                  </a:lnTo>
                  <a:lnTo>
                    <a:pt x="520768" y="63568"/>
                  </a:lnTo>
                  <a:lnTo>
                    <a:pt x="506098" y="51343"/>
                  </a:lnTo>
                  <a:lnTo>
                    <a:pt x="496319" y="34229"/>
                  </a:lnTo>
                  <a:lnTo>
                    <a:pt x="496319" y="19559"/>
                  </a:lnTo>
                  <a:lnTo>
                    <a:pt x="510988" y="4890"/>
                  </a:lnTo>
                  <a:lnTo>
                    <a:pt x="528103" y="0"/>
                  </a:lnTo>
                  <a:lnTo>
                    <a:pt x="572111" y="12224"/>
                  </a:lnTo>
                  <a:lnTo>
                    <a:pt x="660128" y="41563"/>
                  </a:lnTo>
                  <a:lnTo>
                    <a:pt x="762815" y="80682"/>
                  </a:lnTo>
                  <a:lnTo>
                    <a:pt x="799489" y="100241"/>
                  </a:lnTo>
                  <a:lnTo>
                    <a:pt x="836163" y="124691"/>
                  </a:lnTo>
                  <a:lnTo>
                    <a:pt x="858167" y="149140"/>
                  </a:lnTo>
                  <a:lnTo>
                    <a:pt x="877726" y="178479"/>
                  </a:lnTo>
                  <a:lnTo>
                    <a:pt x="889951" y="212708"/>
                  </a:lnTo>
                  <a:lnTo>
                    <a:pt x="902176" y="264051"/>
                  </a:lnTo>
                  <a:lnTo>
                    <a:pt x="907065" y="312950"/>
                  </a:lnTo>
                  <a:lnTo>
                    <a:pt x="907065" y="383852"/>
                  </a:lnTo>
                  <a:lnTo>
                    <a:pt x="792154" y="513433"/>
                  </a:lnTo>
                  <a:lnTo>
                    <a:pt x="704137" y="655238"/>
                  </a:lnTo>
                  <a:lnTo>
                    <a:pt x="608785" y="799489"/>
                  </a:lnTo>
                  <a:lnTo>
                    <a:pt x="537882" y="907065"/>
                  </a:lnTo>
                  <a:lnTo>
                    <a:pt x="459645" y="1012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31F8A76B-F05A-41AF-85E4-1492D032D4E0}"/>
                </a:ext>
              </a:extLst>
            </p:cNvPr>
            <p:cNvSpPr/>
            <p:nvPr/>
          </p:nvSpPr>
          <p:spPr>
            <a:xfrm>
              <a:off x="3141663" y="3836987"/>
              <a:ext cx="373062" cy="1182688"/>
            </a:xfrm>
            <a:custGeom>
              <a:avLst/>
              <a:gdLst>
                <a:gd name="connsiteX0" fmla="*/ 152400 w 373856"/>
                <a:gd name="connsiteY0" fmla="*/ 561975 h 1183481"/>
                <a:gd name="connsiteX1" fmla="*/ 145256 w 373856"/>
                <a:gd name="connsiteY1" fmla="*/ 395287 h 1183481"/>
                <a:gd name="connsiteX2" fmla="*/ 138112 w 373856"/>
                <a:gd name="connsiteY2" fmla="*/ 309562 h 1183481"/>
                <a:gd name="connsiteX3" fmla="*/ 126206 w 373856"/>
                <a:gd name="connsiteY3" fmla="*/ 233362 h 1183481"/>
                <a:gd name="connsiteX4" fmla="*/ 64294 w 373856"/>
                <a:gd name="connsiteY4" fmla="*/ 128587 h 1183481"/>
                <a:gd name="connsiteX5" fmla="*/ 21431 w 373856"/>
                <a:gd name="connsiteY5" fmla="*/ 73819 h 1183481"/>
                <a:gd name="connsiteX6" fmla="*/ 4762 w 373856"/>
                <a:gd name="connsiteY6" fmla="*/ 42862 h 1183481"/>
                <a:gd name="connsiteX7" fmla="*/ 0 w 373856"/>
                <a:gd name="connsiteY7" fmla="*/ 23812 h 1183481"/>
                <a:gd name="connsiteX8" fmla="*/ 0 w 373856"/>
                <a:gd name="connsiteY8" fmla="*/ 14287 h 1183481"/>
                <a:gd name="connsiteX9" fmla="*/ 7144 w 373856"/>
                <a:gd name="connsiteY9" fmla="*/ 2381 h 1183481"/>
                <a:gd name="connsiteX10" fmla="*/ 26194 w 373856"/>
                <a:gd name="connsiteY10" fmla="*/ 0 h 1183481"/>
                <a:gd name="connsiteX11" fmla="*/ 45244 w 373856"/>
                <a:gd name="connsiteY11" fmla="*/ 7144 h 1183481"/>
                <a:gd name="connsiteX12" fmla="*/ 109537 w 373856"/>
                <a:gd name="connsiteY12" fmla="*/ 42862 h 1183481"/>
                <a:gd name="connsiteX13" fmla="*/ 190500 w 373856"/>
                <a:gd name="connsiteY13" fmla="*/ 95250 h 1183481"/>
                <a:gd name="connsiteX14" fmla="*/ 273844 w 373856"/>
                <a:gd name="connsiteY14" fmla="*/ 150019 h 1183481"/>
                <a:gd name="connsiteX15" fmla="*/ 319087 w 373856"/>
                <a:gd name="connsiteY15" fmla="*/ 176212 h 1183481"/>
                <a:gd name="connsiteX16" fmla="*/ 330994 w 373856"/>
                <a:gd name="connsiteY16" fmla="*/ 283369 h 1183481"/>
                <a:gd name="connsiteX17" fmla="*/ 338137 w 373856"/>
                <a:gd name="connsiteY17" fmla="*/ 488156 h 1183481"/>
                <a:gd name="connsiteX18" fmla="*/ 347662 w 373856"/>
                <a:gd name="connsiteY18" fmla="*/ 657225 h 1183481"/>
                <a:gd name="connsiteX19" fmla="*/ 357187 w 373856"/>
                <a:gd name="connsiteY19" fmla="*/ 850106 h 1183481"/>
                <a:gd name="connsiteX20" fmla="*/ 373856 w 373856"/>
                <a:gd name="connsiteY20" fmla="*/ 928687 h 1183481"/>
                <a:gd name="connsiteX21" fmla="*/ 371475 w 373856"/>
                <a:gd name="connsiteY21" fmla="*/ 997744 h 1183481"/>
                <a:gd name="connsiteX22" fmla="*/ 361950 w 373856"/>
                <a:gd name="connsiteY22" fmla="*/ 1052512 h 1183481"/>
                <a:gd name="connsiteX23" fmla="*/ 338137 w 373856"/>
                <a:gd name="connsiteY23" fmla="*/ 1123950 h 1183481"/>
                <a:gd name="connsiteX24" fmla="*/ 314325 w 373856"/>
                <a:gd name="connsiteY24" fmla="*/ 1164431 h 1183481"/>
                <a:gd name="connsiteX25" fmla="*/ 297656 w 373856"/>
                <a:gd name="connsiteY25" fmla="*/ 1178719 h 1183481"/>
                <a:gd name="connsiteX26" fmla="*/ 280987 w 373856"/>
                <a:gd name="connsiteY26" fmla="*/ 1183481 h 1183481"/>
                <a:gd name="connsiteX27" fmla="*/ 257175 w 373856"/>
                <a:gd name="connsiteY27" fmla="*/ 1178719 h 1183481"/>
                <a:gd name="connsiteX28" fmla="*/ 242887 w 373856"/>
                <a:gd name="connsiteY28" fmla="*/ 1169194 h 1183481"/>
                <a:gd name="connsiteX29" fmla="*/ 223837 w 373856"/>
                <a:gd name="connsiteY29" fmla="*/ 1143000 h 1183481"/>
                <a:gd name="connsiteX30" fmla="*/ 190500 w 373856"/>
                <a:gd name="connsiteY30" fmla="*/ 1078706 h 1183481"/>
                <a:gd name="connsiteX31" fmla="*/ 161925 w 373856"/>
                <a:gd name="connsiteY31" fmla="*/ 1023937 h 1183481"/>
                <a:gd name="connsiteX32" fmla="*/ 147637 w 373856"/>
                <a:gd name="connsiteY32" fmla="*/ 988219 h 1183481"/>
                <a:gd name="connsiteX33" fmla="*/ 135731 w 373856"/>
                <a:gd name="connsiteY33" fmla="*/ 938212 h 1183481"/>
                <a:gd name="connsiteX34" fmla="*/ 128587 w 373856"/>
                <a:gd name="connsiteY34" fmla="*/ 881062 h 1183481"/>
                <a:gd name="connsiteX35" fmla="*/ 138112 w 373856"/>
                <a:gd name="connsiteY35" fmla="*/ 816769 h 1183481"/>
                <a:gd name="connsiteX36" fmla="*/ 147637 w 373856"/>
                <a:gd name="connsiteY36" fmla="*/ 673894 h 1183481"/>
                <a:gd name="connsiteX37" fmla="*/ 152400 w 373856"/>
                <a:gd name="connsiteY37" fmla="*/ 5619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73856" h="1183481">
                  <a:moveTo>
                    <a:pt x="152400" y="561975"/>
                  </a:moveTo>
                  <a:lnTo>
                    <a:pt x="145256" y="395287"/>
                  </a:lnTo>
                  <a:lnTo>
                    <a:pt x="138112" y="309562"/>
                  </a:lnTo>
                  <a:lnTo>
                    <a:pt x="126206" y="233362"/>
                  </a:lnTo>
                  <a:lnTo>
                    <a:pt x="64294" y="128587"/>
                  </a:lnTo>
                  <a:lnTo>
                    <a:pt x="21431" y="73819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109537" y="42862"/>
                  </a:lnTo>
                  <a:lnTo>
                    <a:pt x="190500" y="95250"/>
                  </a:lnTo>
                  <a:lnTo>
                    <a:pt x="273844" y="150019"/>
                  </a:lnTo>
                  <a:lnTo>
                    <a:pt x="319087" y="176212"/>
                  </a:lnTo>
                  <a:lnTo>
                    <a:pt x="330994" y="283369"/>
                  </a:lnTo>
                  <a:lnTo>
                    <a:pt x="338137" y="488156"/>
                  </a:lnTo>
                  <a:lnTo>
                    <a:pt x="347662" y="657225"/>
                  </a:lnTo>
                  <a:lnTo>
                    <a:pt x="357187" y="850106"/>
                  </a:lnTo>
                  <a:lnTo>
                    <a:pt x="373856" y="928687"/>
                  </a:lnTo>
                  <a:cubicBezTo>
                    <a:pt x="373062" y="951706"/>
                    <a:pt x="372269" y="974725"/>
                    <a:pt x="371475" y="997744"/>
                  </a:cubicBezTo>
                  <a:lnTo>
                    <a:pt x="361950" y="1052512"/>
                  </a:lnTo>
                  <a:lnTo>
                    <a:pt x="338137" y="1123950"/>
                  </a:lnTo>
                  <a:lnTo>
                    <a:pt x="314325" y="1164431"/>
                  </a:lnTo>
                  <a:lnTo>
                    <a:pt x="297656" y="1178719"/>
                  </a:lnTo>
                  <a:lnTo>
                    <a:pt x="280987" y="1183481"/>
                  </a:lnTo>
                  <a:lnTo>
                    <a:pt x="257175" y="1178719"/>
                  </a:lnTo>
                  <a:lnTo>
                    <a:pt x="242887" y="1169194"/>
                  </a:lnTo>
                  <a:lnTo>
                    <a:pt x="223837" y="1143000"/>
                  </a:lnTo>
                  <a:lnTo>
                    <a:pt x="190500" y="1078706"/>
                  </a:lnTo>
                  <a:lnTo>
                    <a:pt x="161925" y="1023937"/>
                  </a:lnTo>
                  <a:lnTo>
                    <a:pt x="147637" y="988219"/>
                  </a:lnTo>
                  <a:lnTo>
                    <a:pt x="135731" y="938212"/>
                  </a:lnTo>
                  <a:lnTo>
                    <a:pt x="128587" y="881062"/>
                  </a:lnTo>
                  <a:lnTo>
                    <a:pt x="138112" y="816769"/>
                  </a:lnTo>
                  <a:lnTo>
                    <a:pt x="147637" y="673894"/>
                  </a:lnTo>
                  <a:lnTo>
                    <a:pt x="15240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D843A1F5-14AC-4817-A46A-49004D001F63}"/>
                </a:ext>
              </a:extLst>
            </p:cNvPr>
            <p:cNvSpPr/>
            <p:nvPr/>
          </p:nvSpPr>
          <p:spPr>
            <a:xfrm rot="16200000">
              <a:off x="4667250" y="2187575"/>
              <a:ext cx="1843087" cy="973138"/>
            </a:xfrm>
            <a:custGeom>
              <a:avLst/>
              <a:gdLst>
                <a:gd name="connsiteX0" fmla="*/ 909638 w 1843088"/>
                <a:gd name="connsiteY0" fmla="*/ 659606 h 973931"/>
                <a:gd name="connsiteX1" fmla="*/ 673894 w 1843088"/>
                <a:gd name="connsiteY1" fmla="*/ 535781 h 973931"/>
                <a:gd name="connsiteX2" fmla="*/ 611981 w 1843088"/>
                <a:gd name="connsiteY2" fmla="*/ 502444 h 973931"/>
                <a:gd name="connsiteX3" fmla="*/ 483394 w 1843088"/>
                <a:gd name="connsiteY3" fmla="*/ 411956 h 973931"/>
                <a:gd name="connsiteX4" fmla="*/ 385763 w 1843088"/>
                <a:gd name="connsiteY4" fmla="*/ 335756 h 973931"/>
                <a:gd name="connsiteX5" fmla="*/ 271463 w 1843088"/>
                <a:gd name="connsiteY5" fmla="*/ 252412 h 973931"/>
                <a:gd name="connsiteX6" fmla="*/ 154781 w 1843088"/>
                <a:gd name="connsiteY6" fmla="*/ 161925 h 973931"/>
                <a:gd name="connsiteX7" fmla="*/ 47625 w 1843088"/>
                <a:gd name="connsiteY7" fmla="*/ 85725 h 973931"/>
                <a:gd name="connsiteX8" fmla="*/ 19050 w 1843088"/>
                <a:gd name="connsiteY8" fmla="*/ 61912 h 973931"/>
                <a:gd name="connsiteX9" fmla="*/ 4763 w 1843088"/>
                <a:gd name="connsiteY9" fmla="*/ 45244 h 973931"/>
                <a:gd name="connsiteX10" fmla="*/ 0 w 1843088"/>
                <a:gd name="connsiteY10" fmla="*/ 30956 h 973931"/>
                <a:gd name="connsiteX11" fmla="*/ 0 w 1843088"/>
                <a:gd name="connsiteY11" fmla="*/ 16669 h 973931"/>
                <a:gd name="connsiteX12" fmla="*/ 9525 w 1843088"/>
                <a:gd name="connsiteY12" fmla="*/ 4762 h 973931"/>
                <a:gd name="connsiteX13" fmla="*/ 23813 w 1843088"/>
                <a:gd name="connsiteY13" fmla="*/ 0 h 973931"/>
                <a:gd name="connsiteX14" fmla="*/ 50006 w 1843088"/>
                <a:gd name="connsiteY14" fmla="*/ 4762 h 973931"/>
                <a:gd name="connsiteX15" fmla="*/ 102394 w 1843088"/>
                <a:gd name="connsiteY15" fmla="*/ 35719 h 973931"/>
                <a:gd name="connsiteX16" fmla="*/ 190500 w 1843088"/>
                <a:gd name="connsiteY16" fmla="*/ 88106 h 973931"/>
                <a:gd name="connsiteX17" fmla="*/ 319088 w 1843088"/>
                <a:gd name="connsiteY17" fmla="*/ 154781 h 973931"/>
                <a:gd name="connsiteX18" fmla="*/ 431006 w 1843088"/>
                <a:gd name="connsiteY18" fmla="*/ 209550 h 973931"/>
                <a:gd name="connsiteX19" fmla="*/ 538163 w 1843088"/>
                <a:gd name="connsiteY19" fmla="*/ 261937 h 973931"/>
                <a:gd name="connsiteX20" fmla="*/ 642938 w 1843088"/>
                <a:gd name="connsiteY20" fmla="*/ 307181 h 973931"/>
                <a:gd name="connsiteX21" fmla="*/ 700088 w 1843088"/>
                <a:gd name="connsiteY21" fmla="*/ 330994 h 973931"/>
                <a:gd name="connsiteX22" fmla="*/ 854869 w 1843088"/>
                <a:gd name="connsiteY22" fmla="*/ 395287 h 973931"/>
                <a:gd name="connsiteX23" fmla="*/ 976313 w 1843088"/>
                <a:gd name="connsiteY23" fmla="*/ 442912 h 973931"/>
                <a:gd name="connsiteX24" fmla="*/ 1066800 w 1843088"/>
                <a:gd name="connsiteY24" fmla="*/ 471487 h 973931"/>
                <a:gd name="connsiteX25" fmla="*/ 1219200 w 1843088"/>
                <a:gd name="connsiteY25" fmla="*/ 514350 h 973931"/>
                <a:gd name="connsiteX26" fmla="*/ 1359694 w 1843088"/>
                <a:gd name="connsiteY26" fmla="*/ 552450 h 973931"/>
                <a:gd name="connsiteX27" fmla="*/ 1483519 w 1843088"/>
                <a:gd name="connsiteY27" fmla="*/ 581025 h 973931"/>
                <a:gd name="connsiteX28" fmla="*/ 1578769 w 1843088"/>
                <a:gd name="connsiteY28" fmla="*/ 600075 h 973931"/>
                <a:gd name="connsiteX29" fmla="*/ 1633538 w 1843088"/>
                <a:gd name="connsiteY29" fmla="*/ 604837 h 973931"/>
                <a:gd name="connsiteX30" fmla="*/ 1669256 w 1843088"/>
                <a:gd name="connsiteY30" fmla="*/ 600075 h 973931"/>
                <a:gd name="connsiteX31" fmla="*/ 1697831 w 1843088"/>
                <a:gd name="connsiteY31" fmla="*/ 585787 h 973931"/>
                <a:gd name="connsiteX32" fmla="*/ 1731169 w 1843088"/>
                <a:gd name="connsiteY32" fmla="*/ 561975 h 973931"/>
                <a:gd name="connsiteX33" fmla="*/ 1769269 w 1843088"/>
                <a:gd name="connsiteY33" fmla="*/ 521494 h 973931"/>
                <a:gd name="connsiteX34" fmla="*/ 1783556 w 1843088"/>
                <a:gd name="connsiteY34" fmla="*/ 504825 h 973931"/>
                <a:gd name="connsiteX35" fmla="*/ 1797844 w 1843088"/>
                <a:gd name="connsiteY35" fmla="*/ 492919 h 973931"/>
                <a:gd name="connsiteX36" fmla="*/ 1809750 w 1843088"/>
                <a:gd name="connsiteY36" fmla="*/ 485775 h 973931"/>
                <a:gd name="connsiteX37" fmla="*/ 1824038 w 1843088"/>
                <a:gd name="connsiteY37" fmla="*/ 485775 h 973931"/>
                <a:gd name="connsiteX38" fmla="*/ 1838325 w 1843088"/>
                <a:gd name="connsiteY38" fmla="*/ 490537 h 973931"/>
                <a:gd name="connsiteX39" fmla="*/ 1843088 w 1843088"/>
                <a:gd name="connsiteY39" fmla="*/ 504825 h 973931"/>
                <a:gd name="connsiteX40" fmla="*/ 1838325 w 1843088"/>
                <a:gd name="connsiteY40" fmla="*/ 528637 h 973931"/>
                <a:gd name="connsiteX41" fmla="*/ 1816894 w 1843088"/>
                <a:gd name="connsiteY41" fmla="*/ 597694 h 973931"/>
                <a:gd name="connsiteX42" fmla="*/ 1774031 w 1843088"/>
                <a:gd name="connsiteY42" fmla="*/ 700087 h 973931"/>
                <a:gd name="connsiteX43" fmla="*/ 1731169 w 1843088"/>
                <a:gd name="connsiteY43" fmla="*/ 792956 h 973931"/>
                <a:gd name="connsiteX44" fmla="*/ 1674019 w 1843088"/>
                <a:gd name="connsiteY44" fmla="*/ 888206 h 973931"/>
                <a:gd name="connsiteX45" fmla="*/ 1616869 w 1843088"/>
                <a:gd name="connsiteY45" fmla="*/ 945356 h 973931"/>
                <a:gd name="connsiteX46" fmla="*/ 1590675 w 1843088"/>
                <a:gd name="connsiteY46" fmla="*/ 964406 h 973931"/>
                <a:gd name="connsiteX47" fmla="*/ 1569244 w 1843088"/>
                <a:gd name="connsiteY47" fmla="*/ 973931 h 973931"/>
                <a:gd name="connsiteX48" fmla="*/ 1540669 w 1843088"/>
                <a:gd name="connsiteY48" fmla="*/ 971550 h 973931"/>
                <a:gd name="connsiteX49" fmla="*/ 1514475 w 1843088"/>
                <a:gd name="connsiteY49" fmla="*/ 966787 h 973931"/>
                <a:gd name="connsiteX50" fmla="*/ 1490663 w 1843088"/>
                <a:gd name="connsiteY50" fmla="*/ 950119 h 973931"/>
                <a:gd name="connsiteX51" fmla="*/ 1471613 w 1843088"/>
                <a:gd name="connsiteY51" fmla="*/ 928687 h 973931"/>
                <a:gd name="connsiteX52" fmla="*/ 1447800 w 1843088"/>
                <a:gd name="connsiteY52" fmla="*/ 900112 h 973931"/>
                <a:gd name="connsiteX53" fmla="*/ 1421606 w 1843088"/>
                <a:gd name="connsiteY53" fmla="*/ 873919 h 973931"/>
                <a:gd name="connsiteX54" fmla="*/ 1393031 w 1843088"/>
                <a:gd name="connsiteY54" fmla="*/ 850106 h 973931"/>
                <a:gd name="connsiteX55" fmla="*/ 1340644 w 1843088"/>
                <a:gd name="connsiteY55" fmla="*/ 823912 h 973931"/>
                <a:gd name="connsiteX56" fmla="*/ 1204913 w 1843088"/>
                <a:gd name="connsiteY56" fmla="*/ 781050 h 973931"/>
                <a:gd name="connsiteX57" fmla="*/ 1033463 w 1843088"/>
                <a:gd name="connsiteY57" fmla="*/ 714375 h 973931"/>
                <a:gd name="connsiteX58" fmla="*/ 909638 w 1843088"/>
                <a:gd name="connsiteY58" fmla="*/ 659606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43088" h="973931">
                  <a:moveTo>
                    <a:pt x="909638" y="659606"/>
                  </a:moveTo>
                  <a:lnTo>
                    <a:pt x="673894" y="535781"/>
                  </a:lnTo>
                  <a:lnTo>
                    <a:pt x="611981" y="502444"/>
                  </a:lnTo>
                  <a:lnTo>
                    <a:pt x="483394" y="411956"/>
                  </a:lnTo>
                  <a:lnTo>
                    <a:pt x="385763" y="335756"/>
                  </a:lnTo>
                  <a:lnTo>
                    <a:pt x="271463" y="252412"/>
                  </a:lnTo>
                  <a:lnTo>
                    <a:pt x="154781" y="161925"/>
                  </a:lnTo>
                  <a:lnTo>
                    <a:pt x="47625" y="85725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3813" y="0"/>
                  </a:lnTo>
                  <a:lnTo>
                    <a:pt x="50006" y="4762"/>
                  </a:lnTo>
                  <a:lnTo>
                    <a:pt x="102394" y="35719"/>
                  </a:lnTo>
                  <a:lnTo>
                    <a:pt x="190500" y="88106"/>
                  </a:lnTo>
                  <a:lnTo>
                    <a:pt x="319088" y="154781"/>
                  </a:lnTo>
                  <a:lnTo>
                    <a:pt x="431006" y="209550"/>
                  </a:lnTo>
                  <a:lnTo>
                    <a:pt x="538163" y="261937"/>
                  </a:lnTo>
                  <a:lnTo>
                    <a:pt x="642938" y="307181"/>
                  </a:lnTo>
                  <a:lnTo>
                    <a:pt x="700088" y="330994"/>
                  </a:lnTo>
                  <a:lnTo>
                    <a:pt x="854869" y="395287"/>
                  </a:lnTo>
                  <a:lnTo>
                    <a:pt x="976313" y="442912"/>
                  </a:lnTo>
                  <a:lnTo>
                    <a:pt x="1066800" y="471487"/>
                  </a:lnTo>
                  <a:lnTo>
                    <a:pt x="1219200" y="514350"/>
                  </a:lnTo>
                  <a:lnTo>
                    <a:pt x="1359694" y="552450"/>
                  </a:lnTo>
                  <a:lnTo>
                    <a:pt x="1483519" y="581025"/>
                  </a:lnTo>
                  <a:lnTo>
                    <a:pt x="1578769" y="600075"/>
                  </a:lnTo>
                  <a:lnTo>
                    <a:pt x="1633538" y="604837"/>
                  </a:lnTo>
                  <a:lnTo>
                    <a:pt x="1669256" y="600075"/>
                  </a:lnTo>
                  <a:lnTo>
                    <a:pt x="1697831" y="585787"/>
                  </a:lnTo>
                  <a:lnTo>
                    <a:pt x="1731169" y="561975"/>
                  </a:lnTo>
                  <a:lnTo>
                    <a:pt x="1769269" y="521494"/>
                  </a:lnTo>
                  <a:lnTo>
                    <a:pt x="1783556" y="504825"/>
                  </a:lnTo>
                  <a:lnTo>
                    <a:pt x="1797844" y="492919"/>
                  </a:lnTo>
                  <a:lnTo>
                    <a:pt x="1809750" y="485775"/>
                  </a:lnTo>
                  <a:lnTo>
                    <a:pt x="1824038" y="485775"/>
                  </a:lnTo>
                  <a:lnTo>
                    <a:pt x="1838325" y="490537"/>
                  </a:lnTo>
                  <a:lnTo>
                    <a:pt x="1843088" y="504825"/>
                  </a:lnTo>
                  <a:lnTo>
                    <a:pt x="1838325" y="528637"/>
                  </a:lnTo>
                  <a:lnTo>
                    <a:pt x="1816894" y="597694"/>
                  </a:lnTo>
                  <a:lnTo>
                    <a:pt x="1774031" y="700087"/>
                  </a:lnTo>
                  <a:lnTo>
                    <a:pt x="1731169" y="792956"/>
                  </a:lnTo>
                  <a:lnTo>
                    <a:pt x="1674019" y="888206"/>
                  </a:lnTo>
                  <a:lnTo>
                    <a:pt x="1616869" y="945356"/>
                  </a:lnTo>
                  <a:lnTo>
                    <a:pt x="1590675" y="964406"/>
                  </a:lnTo>
                  <a:lnTo>
                    <a:pt x="1569244" y="973931"/>
                  </a:lnTo>
                  <a:lnTo>
                    <a:pt x="1540669" y="971550"/>
                  </a:lnTo>
                  <a:lnTo>
                    <a:pt x="1514475" y="966787"/>
                  </a:lnTo>
                  <a:lnTo>
                    <a:pt x="1490663" y="950119"/>
                  </a:lnTo>
                  <a:lnTo>
                    <a:pt x="1471613" y="928687"/>
                  </a:lnTo>
                  <a:lnTo>
                    <a:pt x="1447800" y="900112"/>
                  </a:lnTo>
                  <a:lnTo>
                    <a:pt x="1421606" y="873919"/>
                  </a:lnTo>
                  <a:lnTo>
                    <a:pt x="1393031" y="850106"/>
                  </a:lnTo>
                  <a:lnTo>
                    <a:pt x="1340644" y="823912"/>
                  </a:lnTo>
                  <a:lnTo>
                    <a:pt x="1204913" y="781050"/>
                  </a:lnTo>
                  <a:lnTo>
                    <a:pt x="1033463" y="714375"/>
                  </a:lnTo>
                  <a:lnTo>
                    <a:pt x="909638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7AC69951-D985-4ABF-B978-9508AC1F409C}"/>
                </a:ext>
              </a:extLst>
            </p:cNvPr>
            <p:cNvSpPr/>
            <p:nvPr/>
          </p:nvSpPr>
          <p:spPr>
            <a:xfrm>
              <a:off x="3325813" y="1792287"/>
              <a:ext cx="504825" cy="1484313"/>
            </a:xfrm>
            <a:custGeom>
              <a:avLst/>
              <a:gdLst>
                <a:gd name="connsiteX0" fmla="*/ 506098 w 506098"/>
                <a:gd name="connsiteY0" fmla="*/ 1068430 h 1484067"/>
                <a:gd name="connsiteX1" fmla="*/ 503653 w 506098"/>
                <a:gd name="connsiteY1" fmla="*/ 1349596 h 1484067"/>
                <a:gd name="connsiteX2" fmla="*/ 501208 w 506098"/>
                <a:gd name="connsiteY2" fmla="*/ 1371600 h 1484067"/>
                <a:gd name="connsiteX3" fmla="*/ 491429 w 506098"/>
                <a:gd name="connsiteY3" fmla="*/ 1422944 h 1484067"/>
                <a:gd name="connsiteX4" fmla="*/ 471869 w 506098"/>
                <a:gd name="connsiteY4" fmla="*/ 1471842 h 1484067"/>
                <a:gd name="connsiteX5" fmla="*/ 449865 w 506098"/>
                <a:gd name="connsiteY5" fmla="*/ 1484067 h 1484067"/>
                <a:gd name="connsiteX6" fmla="*/ 427861 w 506098"/>
                <a:gd name="connsiteY6" fmla="*/ 1474287 h 1484067"/>
                <a:gd name="connsiteX7" fmla="*/ 408302 w 506098"/>
                <a:gd name="connsiteY7" fmla="*/ 1454727 h 1484067"/>
                <a:gd name="connsiteX8" fmla="*/ 374073 w 506098"/>
                <a:gd name="connsiteY8" fmla="*/ 1408274 h 1484067"/>
                <a:gd name="connsiteX9" fmla="*/ 347179 w 506098"/>
                <a:gd name="connsiteY9" fmla="*/ 1354486 h 1484067"/>
                <a:gd name="connsiteX10" fmla="*/ 330064 w 506098"/>
                <a:gd name="connsiteY10" fmla="*/ 1310477 h 1484067"/>
                <a:gd name="connsiteX11" fmla="*/ 320284 w 506098"/>
                <a:gd name="connsiteY11" fmla="*/ 1273803 h 1484067"/>
                <a:gd name="connsiteX12" fmla="*/ 298280 w 506098"/>
                <a:gd name="connsiteY12" fmla="*/ 1107549 h 1484067"/>
                <a:gd name="connsiteX13" fmla="*/ 281166 w 506098"/>
                <a:gd name="connsiteY13" fmla="*/ 907065 h 1484067"/>
                <a:gd name="connsiteX14" fmla="*/ 276276 w 506098"/>
                <a:gd name="connsiteY14" fmla="*/ 845942 h 1484067"/>
                <a:gd name="connsiteX15" fmla="*/ 261606 w 506098"/>
                <a:gd name="connsiteY15" fmla="*/ 679688 h 1484067"/>
                <a:gd name="connsiteX16" fmla="*/ 227377 w 506098"/>
                <a:gd name="connsiteY16" fmla="*/ 476760 h 1484067"/>
                <a:gd name="connsiteX17" fmla="*/ 190704 w 506098"/>
                <a:gd name="connsiteY17" fmla="*/ 334954 h 1484067"/>
                <a:gd name="connsiteX18" fmla="*/ 158920 w 506098"/>
                <a:gd name="connsiteY18" fmla="*/ 256717 h 1484067"/>
                <a:gd name="connsiteX19" fmla="*/ 127136 w 506098"/>
                <a:gd name="connsiteY19" fmla="*/ 188259 h 1484067"/>
                <a:gd name="connsiteX20" fmla="*/ 100242 w 506098"/>
                <a:gd name="connsiteY20" fmla="*/ 144250 h 1484067"/>
                <a:gd name="connsiteX21" fmla="*/ 75792 w 506098"/>
                <a:gd name="connsiteY21" fmla="*/ 110022 h 1484067"/>
                <a:gd name="connsiteX22" fmla="*/ 46453 w 506098"/>
                <a:gd name="connsiteY22" fmla="*/ 83127 h 1484067"/>
                <a:gd name="connsiteX23" fmla="*/ 17114 w 506098"/>
                <a:gd name="connsiteY23" fmla="*/ 58678 h 1484067"/>
                <a:gd name="connsiteX24" fmla="*/ 7335 w 506098"/>
                <a:gd name="connsiteY24" fmla="*/ 44009 h 1484067"/>
                <a:gd name="connsiteX25" fmla="*/ 0 w 506098"/>
                <a:gd name="connsiteY25" fmla="*/ 26894 h 1484067"/>
                <a:gd name="connsiteX26" fmla="*/ 0 w 506098"/>
                <a:gd name="connsiteY26" fmla="*/ 14670 h 1484067"/>
                <a:gd name="connsiteX27" fmla="*/ 4890 w 506098"/>
                <a:gd name="connsiteY27" fmla="*/ 2445 h 1484067"/>
                <a:gd name="connsiteX28" fmla="*/ 29339 w 506098"/>
                <a:gd name="connsiteY28" fmla="*/ 0 h 1484067"/>
                <a:gd name="connsiteX29" fmla="*/ 78237 w 506098"/>
                <a:gd name="connsiteY29" fmla="*/ 17115 h 1484067"/>
                <a:gd name="connsiteX30" fmla="*/ 180924 w 506098"/>
                <a:gd name="connsiteY30" fmla="*/ 51344 h 1484067"/>
                <a:gd name="connsiteX31" fmla="*/ 264051 w 506098"/>
                <a:gd name="connsiteY31" fmla="*/ 80683 h 1484067"/>
                <a:gd name="connsiteX32" fmla="*/ 315395 w 506098"/>
                <a:gd name="connsiteY32" fmla="*/ 105132 h 1484067"/>
                <a:gd name="connsiteX33" fmla="*/ 364293 w 506098"/>
                <a:gd name="connsiteY33" fmla="*/ 134471 h 1484067"/>
                <a:gd name="connsiteX34" fmla="*/ 396077 w 506098"/>
                <a:gd name="connsiteY34" fmla="*/ 158920 h 1484067"/>
                <a:gd name="connsiteX35" fmla="*/ 420526 w 506098"/>
                <a:gd name="connsiteY35" fmla="*/ 180924 h 1484067"/>
                <a:gd name="connsiteX36" fmla="*/ 444975 w 506098"/>
                <a:gd name="connsiteY36" fmla="*/ 215153 h 1484067"/>
                <a:gd name="connsiteX37" fmla="*/ 457200 w 506098"/>
                <a:gd name="connsiteY37" fmla="*/ 246937 h 1484067"/>
                <a:gd name="connsiteX38" fmla="*/ 469425 w 506098"/>
                <a:gd name="connsiteY38" fmla="*/ 305615 h 1484067"/>
                <a:gd name="connsiteX39" fmla="*/ 479204 w 506098"/>
                <a:gd name="connsiteY39" fmla="*/ 474315 h 1484067"/>
                <a:gd name="connsiteX40" fmla="*/ 484094 w 506098"/>
                <a:gd name="connsiteY40" fmla="*/ 660129 h 1484067"/>
                <a:gd name="connsiteX41" fmla="*/ 503653 w 506098"/>
                <a:gd name="connsiteY41" fmla="*/ 823938 h 1484067"/>
                <a:gd name="connsiteX42" fmla="*/ 506098 w 506098"/>
                <a:gd name="connsiteY42" fmla="*/ 1068430 h 148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6098" h="1484067">
                  <a:moveTo>
                    <a:pt x="506098" y="1068430"/>
                  </a:moveTo>
                  <a:lnTo>
                    <a:pt x="503653" y="1349596"/>
                  </a:lnTo>
                  <a:lnTo>
                    <a:pt x="501208" y="1371600"/>
                  </a:lnTo>
                  <a:lnTo>
                    <a:pt x="491429" y="1422944"/>
                  </a:lnTo>
                  <a:lnTo>
                    <a:pt x="471869" y="1471842"/>
                  </a:lnTo>
                  <a:lnTo>
                    <a:pt x="449865" y="1484067"/>
                  </a:lnTo>
                  <a:lnTo>
                    <a:pt x="427861" y="1474287"/>
                  </a:lnTo>
                  <a:lnTo>
                    <a:pt x="408302" y="1454727"/>
                  </a:lnTo>
                  <a:lnTo>
                    <a:pt x="374073" y="1408274"/>
                  </a:lnTo>
                  <a:lnTo>
                    <a:pt x="347179" y="1354486"/>
                  </a:lnTo>
                  <a:lnTo>
                    <a:pt x="330064" y="1310477"/>
                  </a:lnTo>
                  <a:lnTo>
                    <a:pt x="320284" y="1273803"/>
                  </a:lnTo>
                  <a:lnTo>
                    <a:pt x="298280" y="1107549"/>
                  </a:lnTo>
                  <a:lnTo>
                    <a:pt x="281166" y="907065"/>
                  </a:lnTo>
                  <a:lnTo>
                    <a:pt x="276276" y="845942"/>
                  </a:lnTo>
                  <a:lnTo>
                    <a:pt x="261606" y="679688"/>
                  </a:lnTo>
                  <a:lnTo>
                    <a:pt x="227377" y="476760"/>
                  </a:lnTo>
                  <a:lnTo>
                    <a:pt x="190704" y="334954"/>
                  </a:lnTo>
                  <a:lnTo>
                    <a:pt x="158920" y="256717"/>
                  </a:lnTo>
                  <a:lnTo>
                    <a:pt x="127136" y="188259"/>
                  </a:lnTo>
                  <a:lnTo>
                    <a:pt x="100242" y="144250"/>
                  </a:lnTo>
                  <a:lnTo>
                    <a:pt x="75792" y="110022"/>
                  </a:lnTo>
                  <a:lnTo>
                    <a:pt x="46453" y="83127"/>
                  </a:lnTo>
                  <a:lnTo>
                    <a:pt x="17114" y="58678"/>
                  </a:lnTo>
                  <a:lnTo>
                    <a:pt x="7335" y="44009"/>
                  </a:lnTo>
                  <a:lnTo>
                    <a:pt x="0" y="26894"/>
                  </a:lnTo>
                  <a:lnTo>
                    <a:pt x="0" y="14670"/>
                  </a:lnTo>
                  <a:lnTo>
                    <a:pt x="4890" y="2445"/>
                  </a:lnTo>
                  <a:lnTo>
                    <a:pt x="29339" y="0"/>
                  </a:lnTo>
                  <a:lnTo>
                    <a:pt x="78237" y="17115"/>
                  </a:lnTo>
                  <a:lnTo>
                    <a:pt x="180924" y="51344"/>
                  </a:lnTo>
                  <a:lnTo>
                    <a:pt x="264051" y="80683"/>
                  </a:lnTo>
                  <a:lnTo>
                    <a:pt x="315395" y="105132"/>
                  </a:lnTo>
                  <a:lnTo>
                    <a:pt x="364293" y="134471"/>
                  </a:lnTo>
                  <a:lnTo>
                    <a:pt x="396077" y="158920"/>
                  </a:lnTo>
                  <a:lnTo>
                    <a:pt x="420526" y="180924"/>
                  </a:lnTo>
                  <a:lnTo>
                    <a:pt x="444975" y="215153"/>
                  </a:lnTo>
                  <a:lnTo>
                    <a:pt x="457200" y="246937"/>
                  </a:lnTo>
                  <a:lnTo>
                    <a:pt x="469425" y="305615"/>
                  </a:lnTo>
                  <a:lnTo>
                    <a:pt x="479204" y="474315"/>
                  </a:lnTo>
                  <a:lnTo>
                    <a:pt x="484094" y="660129"/>
                  </a:lnTo>
                  <a:lnTo>
                    <a:pt x="503653" y="823938"/>
                  </a:lnTo>
                  <a:lnTo>
                    <a:pt x="506098" y="10684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077964F0-2D6F-4929-B0B6-8F2016D8097E}"/>
                </a:ext>
              </a:extLst>
            </p:cNvPr>
            <p:cNvSpPr/>
            <p:nvPr/>
          </p:nvSpPr>
          <p:spPr>
            <a:xfrm>
              <a:off x="4322763" y="1638300"/>
              <a:ext cx="544512" cy="1503362"/>
            </a:xfrm>
            <a:custGeom>
              <a:avLst/>
              <a:gdLst>
                <a:gd name="connsiteX0" fmla="*/ 266496 w 545217"/>
                <a:gd name="connsiteY0" fmla="*/ 1053761 h 1503626"/>
                <a:gd name="connsiteX1" fmla="*/ 212708 w 545217"/>
                <a:gd name="connsiteY1" fmla="*/ 1229795 h 1503626"/>
                <a:gd name="connsiteX2" fmla="*/ 178479 w 545217"/>
                <a:gd name="connsiteY2" fmla="*/ 1339816 h 1503626"/>
                <a:gd name="connsiteX3" fmla="*/ 154030 w 545217"/>
                <a:gd name="connsiteY3" fmla="*/ 1398494 h 1503626"/>
                <a:gd name="connsiteX4" fmla="*/ 107577 w 545217"/>
                <a:gd name="connsiteY4" fmla="*/ 1466952 h 1503626"/>
                <a:gd name="connsiteX5" fmla="*/ 83127 w 545217"/>
                <a:gd name="connsiteY5" fmla="*/ 1493846 h 1503626"/>
                <a:gd name="connsiteX6" fmla="*/ 58678 w 545217"/>
                <a:gd name="connsiteY6" fmla="*/ 1503626 h 1503626"/>
                <a:gd name="connsiteX7" fmla="*/ 19560 w 545217"/>
                <a:gd name="connsiteY7" fmla="*/ 1498736 h 1503626"/>
                <a:gd name="connsiteX8" fmla="*/ 4890 w 545217"/>
                <a:gd name="connsiteY8" fmla="*/ 1488956 h 1503626"/>
                <a:gd name="connsiteX9" fmla="*/ 0 w 545217"/>
                <a:gd name="connsiteY9" fmla="*/ 1464507 h 1503626"/>
                <a:gd name="connsiteX10" fmla="*/ 0 w 545217"/>
                <a:gd name="connsiteY10" fmla="*/ 1432723 h 1503626"/>
                <a:gd name="connsiteX11" fmla="*/ 19560 w 545217"/>
                <a:gd name="connsiteY11" fmla="*/ 1334926 h 1503626"/>
                <a:gd name="connsiteX12" fmla="*/ 83127 w 545217"/>
                <a:gd name="connsiteY12" fmla="*/ 1012197 h 1503626"/>
                <a:gd name="connsiteX13" fmla="*/ 112466 w 545217"/>
                <a:gd name="connsiteY13" fmla="*/ 863057 h 1503626"/>
                <a:gd name="connsiteX14" fmla="*/ 134471 w 545217"/>
                <a:gd name="connsiteY14" fmla="*/ 699247 h 1503626"/>
                <a:gd name="connsiteX15" fmla="*/ 163810 w 545217"/>
                <a:gd name="connsiteY15" fmla="*/ 545217 h 1503626"/>
                <a:gd name="connsiteX16" fmla="*/ 195594 w 545217"/>
                <a:gd name="connsiteY16" fmla="*/ 383853 h 1503626"/>
                <a:gd name="connsiteX17" fmla="*/ 200484 w 545217"/>
                <a:gd name="connsiteY17" fmla="*/ 330064 h 1503626"/>
                <a:gd name="connsiteX18" fmla="*/ 200484 w 545217"/>
                <a:gd name="connsiteY18" fmla="*/ 290946 h 1503626"/>
                <a:gd name="connsiteX19" fmla="*/ 190704 w 545217"/>
                <a:gd name="connsiteY19" fmla="*/ 246937 h 1503626"/>
                <a:gd name="connsiteX20" fmla="*/ 168700 w 545217"/>
                <a:gd name="connsiteY20" fmla="*/ 195594 h 1503626"/>
                <a:gd name="connsiteX21" fmla="*/ 141806 w 545217"/>
                <a:gd name="connsiteY21" fmla="*/ 156475 h 1503626"/>
                <a:gd name="connsiteX22" fmla="*/ 102687 w 545217"/>
                <a:gd name="connsiteY22" fmla="*/ 119801 h 1503626"/>
                <a:gd name="connsiteX23" fmla="*/ 51343 w 545217"/>
                <a:gd name="connsiteY23" fmla="*/ 83128 h 1503626"/>
                <a:gd name="connsiteX24" fmla="*/ 26894 w 545217"/>
                <a:gd name="connsiteY24" fmla="*/ 63568 h 1503626"/>
                <a:gd name="connsiteX25" fmla="*/ 12225 w 545217"/>
                <a:gd name="connsiteY25" fmla="*/ 44009 h 1503626"/>
                <a:gd name="connsiteX26" fmla="*/ 7335 w 545217"/>
                <a:gd name="connsiteY26" fmla="*/ 26894 h 1503626"/>
                <a:gd name="connsiteX27" fmla="*/ 9780 w 545217"/>
                <a:gd name="connsiteY27" fmla="*/ 9780 h 1503626"/>
                <a:gd name="connsiteX28" fmla="*/ 22004 w 545217"/>
                <a:gd name="connsiteY28" fmla="*/ 2445 h 1503626"/>
                <a:gd name="connsiteX29" fmla="*/ 61123 w 545217"/>
                <a:gd name="connsiteY29" fmla="*/ 0 h 1503626"/>
                <a:gd name="connsiteX30" fmla="*/ 102687 w 545217"/>
                <a:gd name="connsiteY30" fmla="*/ 7335 h 1503626"/>
                <a:gd name="connsiteX31" fmla="*/ 176034 w 545217"/>
                <a:gd name="connsiteY31" fmla="*/ 31784 h 1503626"/>
                <a:gd name="connsiteX32" fmla="*/ 268941 w 545217"/>
                <a:gd name="connsiteY32" fmla="*/ 68458 h 1503626"/>
                <a:gd name="connsiteX33" fmla="*/ 354514 w 545217"/>
                <a:gd name="connsiteY33" fmla="*/ 107577 h 1503626"/>
                <a:gd name="connsiteX34" fmla="*/ 432751 w 545217"/>
                <a:gd name="connsiteY34" fmla="*/ 154030 h 1503626"/>
                <a:gd name="connsiteX35" fmla="*/ 491429 w 545217"/>
                <a:gd name="connsiteY35" fmla="*/ 190704 h 1503626"/>
                <a:gd name="connsiteX36" fmla="*/ 523213 w 545217"/>
                <a:gd name="connsiteY36" fmla="*/ 220043 h 1503626"/>
                <a:gd name="connsiteX37" fmla="*/ 540327 w 545217"/>
                <a:gd name="connsiteY37" fmla="*/ 246937 h 1503626"/>
                <a:gd name="connsiteX38" fmla="*/ 545217 w 545217"/>
                <a:gd name="connsiteY38" fmla="*/ 266497 h 1503626"/>
                <a:gd name="connsiteX39" fmla="*/ 542772 w 545217"/>
                <a:gd name="connsiteY39" fmla="*/ 288501 h 1503626"/>
                <a:gd name="connsiteX40" fmla="*/ 530548 w 545217"/>
                <a:gd name="connsiteY40" fmla="*/ 317840 h 1503626"/>
                <a:gd name="connsiteX41" fmla="*/ 503654 w 545217"/>
                <a:gd name="connsiteY41" fmla="*/ 344734 h 1503626"/>
                <a:gd name="connsiteX42" fmla="*/ 481649 w 545217"/>
                <a:gd name="connsiteY42" fmla="*/ 374073 h 1503626"/>
                <a:gd name="connsiteX43" fmla="*/ 459645 w 545217"/>
                <a:gd name="connsiteY43" fmla="*/ 418082 h 1503626"/>
                <a:gd name="connsiteX44" fmla="*/ 420526 w 545217"/>
                <a:gd name="connsiteY44" fmla="*/ 557442 h 1503626"/>
                <a:gd name="connsiteX45" fmla="*/ 398522 w 545217"/>
                <a:gd name="connsiteY45" fmla="*/ 672353 h 1503626"/>
                <a:gd name="connsiteX46" fmla="*/ 334954 w 545217"/>
                <a:gd name="connsiteY46" fmla="*/ 848387 h 1503626"/>
                <a:gd name="connsiteX47" fmla="*/ 266496 w 545217"/>
                <a:gd name="connsiteY47" fmla="*/ 1053761 h 150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45217" h="1503626">
                  <a:moveTo>
                    <a:pt x="266496" y="1053761"/>
                  </a:moveTo>
                  <a:lnTo>
                    <a:pt x="212708" y="1229795"/>
                  </a:lnTo>
                  <a:lnTo>
                    <a:pt x="178479" y="1339816"/>
                  </a:lnTo>
                  <a:lnTo>
                    <a:pt x="154030" y="1398494"/>
                  </a:lnTo>
                  <a:lnTo>
                    <a:pt x="107577" y="1466952"/>
                  </a:lnTo>
                  <a:lnTo>
                    <a:pt x="83127" y="1493846"/>
                  </a:lnTo>
                  <a:lnTo>
                    <a:pt x="58678" y="1503626"/>
                  </a:lnTo>
                  <a:lnTo>
                    <a:pt x="19560" y="1498736"/>
                  </a:lnTo>
                  <a:lnTo>
                    <a:pt x="4890" y="1488956"/>
                  </a:lnTo>
                  <a:lnTo>
                    <a:pt x="0" y="1464507"/>
                  </a:lnTo>
                  <a:lnTo>
                    <a:pt x="0" y="1432723"/>
                  </a:lnTo>
                  <a:lnTo>
                    <a:pt x="19560" y="1334926"/>
                  </a:lnTo>
                  <a:lnTo>
                    <a:pt x="83127" y="1012197"/>
                  </a:lnTo>
                  <a:lnTo>
                    <a:pt x="112466" y="863057"/>
                  </a:lnTo>
                  <a:lnTo>
                    <a:pt x="134471" y="699247"/>
                  </a:lnTo>
                  <a:lnTo>
                    <a:pt x="163810" y="545217"/>
                  </a:lnTo>
                  <a:lnTo>
                    <a:pt x="195594" y="383853"/>
                  </a:lnTo>
                  <a:lnTo>
                    <a:pt x="200484" y="330064"/>
                  </a:lnTo>
                  <a:lnTo>
                    <a:pt x="200484" y="290946"/>
                  </a:lnTo>
                  <a:lnTo>
                    <a:pt x="190704" y="246937"/>
                  </a:lnTo>
                  <a:lnTo>
                    <a:pt x="168700" y="195594"/>
                  </a:lnTo>
                  <a:lnTo>
                    <a:pt x="141806" y="156475"/>
                  </a:lnTo>
                  <a:lnTo>
                    <a:pt x="102687" y="119801"/>
                  </a:lnTo>
                  <a:lnTo>
                    <a:pt x="51343" y="83128"/>
                  </a:lnTo>
                  <a:lnTo>
                    <a:pt x="26894" y="63568"/>
                  </a:lnTo>
                  <a:lnTo>
                    <a:pt x="12225" y="44009"/>
                  </a:lnTo>
                  <a:lnTo>
                    <a:pt x="7335" y="26894"/>
                  </a:lnTo>
                  <a:lnTo>
                    <a:pt x="9780" y="9780"/>
                  </a:lnTo>
                  <a:lnTo>
                    <a:pt x="22004" y="2445"/>
                  </a:lnTo>
                  <a:lnTo>
                    <a:pt x="61123" y="0"/>
                  </a:lnTo>
                  <a:lnTo>
                    <a:pt x="102687" y="7335"/>
                  </a:lnTo>
                  <a:lnTo>
                    <a:pt x="176034" y="31784"/>
                  </a:lnTo>
                  <a:lnTo>
                    <a:pt x="268941" y="68458"/>
                  </a:lnTo>
                  <a:lnTo>
                    <a:pt x="354514" y="107577"/>
                  </a:lnTo>
                  <a:lnTo>
                    <a:pt x="432751" y="154030"/>
                  </a:lnTo>
                  <a:lnTo>
                    <a:pt x="491429" y="190704"/>
                  </a:lnTo>
                  <a:lnTo>
                    <a:pt x="523213" y="220043"/>
                  </a:lnTo>
                  <a:lnTo>
                    <a:pt x="540327" y="246937"/>
                  </a:lnTo>
                  <a:lnTo>
                    <a:pt x="545217" y="266497"/>
                  </a:lnTo>
                  <a:lnTo>
                    <a:pt x="542772" y="288501"/>
                  </a:lnTo>
                  <a:lnTo>
                    <a:pt x="530548" y="317840"/>
                  </a:lnTo>
                  <a:lnTo>
                    <a:pt x="503654" y="344734"/>
                  </a:lnTo>
                  <a:lnTo>
                    <a:pt x="481649" y="374073"/>
                  </a:lnTo>
                  <a:lnTo>
                    <a:pt x="459645" y="418082"/>
                  </a:lnTo>
                  <a:lnTo>
                    <a:pt x="420526" y="557442"/>
                  </a:lnTo>
                  <a:lnTo>
                    <a:pt x="398522" y="672353"/>
                  </a:lnTo>
                  <a:lnTo>
                    <a:pt x="334954" y="848387"/>
                  </a:lnTo>
                  <a:lnTo>
                    <a:pt x="266496" y="1053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7E33C55C-AFBB-452E-A840-70C3655F5228}"/>
                </a:ext>
              </a:extLst>
            </p:cNvPr>
            <p:cNvSpPr/>
            <p:nvPr/>
          </p:nvSpPr>
          <p:spPr>
            <a:xfrm>
              <a:off x="3181350" y="3073400"/>
              <a:ext cx="1957388" cy="512762"/>
            </a:xfrm>
            <a:custGeom>
              <a:avLst/>
              <a:gdLst>
                <a:gd name="connsiteX0" fmla="*/ 794599 w 1958380"/>
                <a:gd name="connsiteY0" fmla="*/ 330064 h 513433"/>
                <a:gd name="connsiteX1" fmla="*/ 427861 w 1958380"/>
                <a:gd name="connsiteY1" fmla="*/ 408302 h 513433"/>
                <a:gd name="connsiteX2" fmla="*/ 0 w 1958380"/>
                <a:gd name="connsiteY2" fmla="*/ 513433 h 513433"/>
                <a:gd name="connsiteX3" fmla="*/ 127135 w 1958380"/>
                <a:gd name="connsiteY3" fmla="*/ 327619 h 513433"/>
                <a:gd name="connsiteX4" fmla="*/ 486539 w 1958380"/>
                <a:gd name="connsiteY4" fmla="*/ 249382 h 513433"/>
                <a:gd name="connsiteX5" fmla="*/ 931514 w 1958380"/>
                <a:gd name="connsiteY5" fmla="*/ 151585 h 513433"/>
                <a:gd name="connsiteX6" fmla="*/ 1403384 w 1958380"/>
                <a:gd name="connsiteY6" fmla="*/ 46454 h 513433"/>
                <a:gd name="connsiteX7" fmla="*/ 1618537 w 1958380"/>
                <a:gd name="connsiteY7" fmla="*/ 4890 h 513433"/>
                <a:gd name="connsiteX8" fmla="*/ 1662545 w 1958380"/>
                <a:gd name="connsiteY8" fmla="*/ 0 h 513433"/>
                <a:gd name="connsiteX9" fmla="*/ 1723668 w 1958380"/>
                <a:gd name="connsiteY9" fmla="*/ 9780 h 513433"/>
                <a:gd name="connsiteX10" fmla="*/ 1772566 w 1958380"/>
                <a:gd name="connsiteY10" fmla="*/ 29339 h 513433"/>
                <a:gd name="connsiteX11" fmla="*/ 1819020 w 1958380"/>
                <a:gd name="connsiteY11" fmla="*/ 58678 h 513433"/>
                <a:gd name="connsiteX12" fmla="*/ 1860584 w 1958380"/>
                <a:gd name="connsiteY12" fmla="*/ 100242 h 513433"/>
                <a:gd name="connsiteX13" fmla="*/ 1902147 w 1958380"/>
                <a:gd name="connsiteY13" fmla="*/ 154030 h 513433"/>
                <a:gd name="connsiteX14" fmla="*/ 1951046 w 1958380"/>
                <a:gd name="connsiteY14" fmla="*/ 229823 h 513433"/>
                <a:gd name="connsiteX15" fmla="*/ 1958380 w 1958380"/>
                <a:gd name="connsiteY15" fmla="*/ 259162 h 513433"/>
                <a:gd name="connsiteX16" fmla="*/ 1958380 w 1958380"/>
                <a:gd name="connsiteY16" fmla="*/ 281166 h 513433"/>
                <a:gd name="connsiteX17" fmla="*/ 1946156 w 1958380"/>
                <a:gd name="connsiteY17" fmla="*/ 303170 h 513433"/>
                <a:gd name="connsiteX18" fmla="*/ 1924152 w 1958380"/>
                <a:gd name="connsiteY18" fmla="*/ 320285 h 513433"/>
                <a:gd name="connsiteX19" fmla="*/ 1880143 w 1958380"/>
                <a:gd name="connsiteY19" fmla="*/ 337399 h 513433"/>
                <a:gd name="connsiteX20" fmla="*/ 1652765 w 1958380"/>
                <a:gd name="connsiteY20" fmla="*/ 256717 h 513433"/>
                <a:gd name="connsiteX21" fmla="*/ 1633206 w 1958380"/>
                <a:gd name="connsiteY21" fmla="*/ 244492 h 513433"/>
                <a:gd name="connsiteX22" fmla="*/ 1613647 w 1958380"/>
                <a:gd name="connsiteY22" fmla="*/ 232268 h 513433"/>
                <a:gd name="connsiteX23" fmla="*/ 1581863 w 1958380"/>
                <a:gd name="connsiteY23" fmla="*/ 224933 h 513433"/>
                <a:gd name="connsiteX24" fmla="*/ 1496291 w 1958380"/>
                <a:gd name="connsiteY24" fmla="*/ 224933 h 513433"/>
                <a:gd name="connsiteX25" fmla="*/ 1356930 w 1958380"/>
                <a:gd name="connsiteY25" fmla="*/ 239602 h 513433"/>
                <a:gd name="connsiteX26" fmla="*/ 1124663 w 1958380"/>
                <a:gd name="connsiteY26" fmla="*/ 266496 h 513433"/>
                <a:gd name="connsiteX27" fmla="*/ 794599 w 1958380"/>
                <a:gd name="connsiteY27" fmla="*/ 330064 h 51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58380" h="513433">
                  <a:moveTo>
                    <a:pt x="794599" y="330064"/>
                  </a:moveTo>
                  <a:lnTo>
                    <a:pt x="427861" y="408302"/>
                  </a:lnTo>
                  <a:lnTo>
                    <a:pt x="0" y="513433"/>
                  </a:lnTo>
                  <a:lnTo>
                    <a:pt x="127135" y="327619"/>
                  </a:lnTo>
                  <a:lnTo>
                    <a:pt x="486539" y="249382"/>
                  </a:lnTo>
                  <a:lnTo>
                    <a:pt x="931514" y="151585"/>
                  </a:lnTo>
                  <a:lnTo>
                    <a:pt x="1403384" y="46454"/>
                  </a:lnTo>
                  <a:lnTo>
                    <a:pt x="1618537" y="4890"/>
                  </a:lnTo>
                  <a:lnTo>
                    <a:pt x="1662545" y="0"/>
                  </a:lnTo>
                  <a:lnTo>
                    <a:pt x="1723668" y="9780"/>
                  </a:lnTo>
                  <a:lnTo>
                    <a:pt x="1772566" y="29339"/>
                  </a:lnTo>
                  <a:lnTo>
                    <a:pt x="1819020" y="58678"/>
                  </a:lnTo>
                  <a:lnTo>
                    <a:pt x="1860584" y="100242"/>
                  </a:lnTo>
                  <a:lnTo>
                    <a:pt x="1902147" y="154030"/>
                  </a:lnTo>
                  <a:lnTo>
                    <a:pt x="1951046" y="229823"/>
                  </a:lnTo>
                  <a:lnTo>
                    <a:pt x="1958380" y="259162"/>
                  </a:lnTo>
                  <a:lnTo>
                    <a:pt x="1958380" y="281166"/>
                  </a:lnTo>
                  <a:lnTo>
                    <a:pt x="1946156" y="303170"/>
                  </a:lnTo>
                  <a:lnTo>
                    <a:pt x="1924152" y="320285"/>
                  </a:lnTo>
                  <a:lnTo>
                    <a:pt x="1880143" y="337399"/>
                  </a:lnTo>
                  <a:lnTo>
                    <a:pt x="1652765" y="256717"/>
                  </a:lnTo>
                  <a:lnTo>
                    <a:pt x="1633206" y="244492"/>
                  </a:lnTo>
                  <a:lnTo>
                    <a:pt x="1613647" y="232268"/>
                  </a:lnTo>
                  <a:lnTo>
                    <a:pt x="1581863" y="224933"/>
                  </a:lnTo>
                  <a:lnTo>
                    <a:pt x="1496291" y="224933"/>
                  </a:lnTo>
                  <a:lnTo>
                    <a:pt x="1356930" y="239602"/>
                  </a:lnTo>
                  <a:lnTo>
                    <a:pt x="1124663" y="266496"/>
                  </a:lnTo>
                  <a:lnTo>
                    <a:pt x="794599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DE2304ED-4C5E-4E34-801F-F6431B81307A}"/>
                </a:ext>
              </a:extLst>
            </p:cNvPr>
            <p:cNvSpPr/>
            <p:nvPr/>
          </p:nvSpPr>
          <p:spPr>
            <a:xfrm rot="16200000">
              <a:off x="3325813" y="4087812"/>
              <a:ext cx="2565400" cy="949325"/>
            </a:xfrm>
            <a:custGeom>
              <a:avLst/>
              <a:gdLst>
                <a:gd name="connsiteX0" fmla="*/ 1401221 w 2565471"/>
                <a:gd name="connsiteY0" fmla="*/ 798490 h 950461"/>
                <a:gd name="connsiteX1" fmla="*/ 1197735 w 2565471"/>
                <a:gd name="connsiteY1" fmla="*/ 752126 h 950461"/>
                <a:gd name="connsiteX2" fmla="*/ 1040612 w 2565471"/>
                <a:gd name="connsiteY2" fmla="*/ 708338 h 950461"/>
                <a:gd name="connsiteX3" fmla="*/ 896369 w 2565471"/>
                <a:gd name="connsiteY3" fmla="*/ 667126 h 950461"/>
                <a:gd name="connsiteX4" fmla="*/ 801065 w 2565471"/>
                <a:gd name="connsiteY4" fmla="*/ 633641 h 950461"/>
                <a:gd name="connsiteX5" fmla="*/ 698034 w 2565471"/>
                <a:gd name="connsiteY5" fmla="*/ 595004 h 950461"/>
                <a:gd name="connsiteX6" fmla="*/ 556367 w 2565471"/>
                <a:gd name="connsiteY6" fmla="*/ 535761 h 950461"/>
                <a:gd name="connsiteX7" fmla="*/ 427578 w 2565471"/>
                <a:gd name="connsiteY7" fmla="*/ 473943 h 950461"/>
                <a:gd name="connsiteX8" fmla="*/ 298789 w 2565471"/>
                <a:gd name="connsiteY8" fmla="*/ 399245 h 950461"/>
                <a:gd name="connsiteX9" fmla="*/ 198334 w 2565471"/>
                <a:gd name="connsiteY9" fmla="*/ 332275 h 950461"/>
                <a:gd name="connsiteX10" fmla="*/ 131364 w 2565471"/>
                <a:gd name="connsiteY10" fmla="*/ 283335 h 950461"/>
                <a:gd name="connsiteX11" fmla="*/ 87576 w 2565471"/>
                <a:gd name="connsiteY11" fmla="*/ 244699 h 950461"/>
                <a:gd name="connsiteX12" fmla="*/ 51515 w 2565471"/>
                <a:gd name="connsiteY12" fmla="*/ 203486 h 950461"/>
                <a:gd name="connsiteX13" fmla="*/ 30909 w 2565471"/>
                <a:gd name="connsiteY13" fmla="*/ 172577 h 950461"/>
                <a:gd name="connsiteX14" fmla="*/ 10303 w 2565471"/>
                <a:gd name="connsiteY14" fmla="*/ 136516 h 950461"/>
                <a:gd name="connsiteX15" fmla="*/ 0 w 2565471"/>
                <a:gd name="connsiteY15" fmla="*/ 100455 h 950461"/>
                <a:gd name="connsiteX16" fmla="*/ 0 w 2565471"/>
                <a:gd name="connsiteY16" fmla="*/ 66970 h 950461"/>
                <a:gd name="connsiteX17" fmla="*/ 5151 w 2565471"/>
                <a:gd name="connsiteY17" fmla="*/ 41213 h 950461"/>
                <a:gd name="connsiteX18" fmla="*/ 18030 w 2565471"/>
                <a:gd name="connsiteY18" fmla="*/ 18031 h 950461"/>
                <a:gd name="connsiteX19" fmla="*/ 36060 w 2565471"/>
                <a:gd name="connsiteY19" fmla="*/ 7728 h 950461"/>
                <a:gd name="connsiteX20" fmla="*/ 74697 w 2565471"/>
                <a:gd name="connsiteY20" fmla="*/ 5152 h 950461"/>
                <a:gd name="connsiteX21" fmla="*/ 110758 w 2565471"/>
                <a:gd name="connsiteY21" fmla="*/ 0 h 950461"/>
                <a:gd name="connsiteX22" fmla="*/ 489397 w 2565471"/>
                <a:gd name="connsiteY22" fmla="*/ 185456 h 950461"/>
                <a:gd name="connsiteX23" fmla="*/ 512579 w 2565471"/>
                <a:gd name="connsiteY23" fmla="*/ 211214 h 950461"/>
                <a:gd name="connsiteX24" fmla="*/ 538336 w 2565471"/>
                <a:gd name="connsiteY24" fmla="*/ 242123 h 950461"/>
                <a:gd name="connsiteX25" fmla="*/ 556367 w 2565471"/>
                <a:gd name="connsiteY25" fmla="*/ 257578 h 950461"/>
                <a:gd name="connsiteX26" fmla="*/ 592428 w 2565471"/>
                <a:gd name="connsiteY26" fmla="*/ 280760 h 950461"/>
                <a:gd name="connsiteX27" fmla="*/ 656822 w 2565471"/>
                <a:gd name="connsiteY27" fmla="*/ 319396 h 950461"/>
                <a:gd name="connsiteX28" fmla="*/ 734095 w 2565471"/>
                <a:gd name="connsiteY28" fmla="*/ 358033 h 950461"/>
                <a:gd name="connsiteX29" fmla="*/ 829399 w 2565471"/>
                <a:gd name="connsiteY29" fmla="*/ 394094 h 950461"/>
                <a:gd name="connsiteX30" fmla="*/ 924703 w 2565471"/>
                <a:gd name="connsiteY30" fmla="*/ 427579 h 950461"/>
                <a:gd name="connsiteX31" fmla="*/ 1027734 w 2565471"/>
                <a:gd name="connsiteY31" fmla="*/ 463640 h 950461"/>
                <a:gd name="connsiteX32" fmla="*/ 1169401 w 2565471"/>
                <a:gd name="connsiteY32" fmla="*/ 507428 h 950461"/>
                <a:gd name="connsiteX33" fmla="*/ 1323948 w 2565471"/>
                <a:gd name="connsiteY33" fmla="*/ 551216 h 950461"/>
                <a:gd name="connsiteX34" fmla="*/ 1457888 w 2565471"/>
                <a:gd name="connsiteY34" fmla="*/ 582125 h 950461"/>
                <a:gd name="connsiteX35" fmla="*/ 1602131 w 2565471"/>
                <a:gd name="connsiteY35" fmla="*/ 613035 h 950461"/>
                <a:gd name="connsiteX36" fmla="*/ 1733496 w 2565471"/>
                <a:gd name="connsiteY36" fmla="*/ 638792 h 950461"/>
                <a:gd name="connsiteX37" fmla="*/ 1859709 w 2565471"/>
                <a:gd name="connsiteY37" fmla="*/ 659399 h 950461"/>
                <a:gd name="connsiteX38" fmla="*/ 2040013 w 2565471"/>
                <a:gd name="connsiteY38" fmla="*/ 685156 h 950461"/>
                <a:gd name="connsiteX39" fmla="*/ 2184256 w 2565471"/>
                <a:gd name="connsiteY39" fmla="*/ 703187 h 950461"/>
                <a:gd name="connsiteX40" fmla="*/ 2351682 w 2565471"/>
                <a:gd name="connsiteY40" fmla="*/ 723793 h 950461"/>
                <a:gd name="connsiteX41" fmla="*/ 2418652 w 2565471"/>
                <a:gd name="connsiteY41" fmla="*/ 728944 h 950461"/>
                <a:gd name="connsiteX42" fmla="*/ 2449561 w 2565471"/>
                <a:gd name="connsiteY42" fmla="*/ 726369 h 950461"/>
                <a:gd name="connsiteX43" fmla="*/ 2477895 w 2565471"/>
                <a:gd name="connsiteY43" fmla="*/ 721217 h 950461"/>
                <a:gd name="connsiteX44" fmla="*/ 2565471 w 2565471"/>
                <a:gd name="connsiteY44" fmla="*/ 682581 h 950461"/>
                <a:gd name="connsiteX45" fmla="*/ 2472743 w 2565471"/>
                <a:gd name="connsiteY45" fmla="*/ 950461 h 950461"/>
                <a:gd name="connsiteX46" fmla="*/ 2295015 w 2565471"/>
                <a:gd name="connsiteY46" fmla="*/ 932431 h 950461"/>
                <a:gd name="connsiteX47" fmla="*/ 2019407 w 2565471"/>
                <a:gd name="connsiteY47" fmla="*/ 901521 h 950461"/>
                <a:gd name="connsiteX48" fmla="*/ 1821072 w 2565471"/>
                <a:gd name="connsiteY48" fmla="*/ 873188 h 950461"/>
                <a:gd name="connsiteX49" fmla="*/ 1702587 w 2565471"/>
                <a:gd name="connsiteY49" fmla="*/ 855157 h 950461"/>
                <a:gd name="connsiteX50" fmla="*/ 1560919 w 2565471"/>
                <a:gd name="connsiteY50" fmla="*/ 829400 h 950461"/>
                <a:gd name="connsiteX51" fmla="*/ 1401221 w 2565471"/>
                <a:gd name="connsiteY51" fmla="*/ 798490 h 95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65471" h="950461">
                  <a:moveTo>
                    <a:pt x="1401221" y="798490"/>
                  </a:moveTo>
                  <a:lnTo>
                    <a:pt x="1197735" y="752126"/>
                  </a:lnTo>
                  <a:lnTo>
                    <a:pt x="1040612" y="708338"/>
                  </a:lnTo>
                  <a:lnTo>
                    <a:pt x="896369" y="667126"/>
                  </a:lnTo>
                  <a:lnTo>
                    <a:pt x="801065" y="633641"/>
                  </a:lnTo>
                  <a:lnTo>
                    <a:pt x="698034" y="595004"/>
                  </a:lnTo>
                  <a:lnTo>
                    <a:pt x="556367" y="535761"/>
                  </a:lnTo>
                  <a:lnTo>
                    <a:pt x="427578" y="473943"/>
                  </a:lnTo>
                  <a:lnTo>
                    <a:pt x="298789" y="399245"/>
                  </a:lnTo>
                  <a:lnTo>
                    <a:pt x="198334" y="332275"/>
                  </a:lnTo>
                  <a:lnTo>
                    <a:pt x="131364" y="283335"/>
                  </a:lnTo>
                  <a:lnTo>
                    <a:pt x="87576" y="244699"/>
                  </a:lnTo>
                  <a:lnTo>
                    <a:pt x="51515" y="203486"/>
                  </a:lnTo>
                  <a:lnTo>
                    <a:pt x="30909" y="172577"/>
                  </a:lnTo>
                  <a:lnTo>
                    <a:pt x="10303" y="136516"/>
                  </a:lnTo>
                  <a:lnTo>
                    <a:pt x="0" y="100455"/>
                  </a:lnTo>
                  <a:lnTo>
                    <a:pt x="0" y="66970"/>
                  </a:lnTo>
                  <a:lnTo>
                    <a:pt x="5151" y="41213"/>
                  </a:lnTo>
                  <a:lnTo>
                    <a:pt x="18030" y="18031"/>
                  </a:lnTo>
                  <a:lnTo>
                    <a:pt x="36060" y="7728"/>
                  </a:lnTo>
                  <a:lnTo>
                    <a:pt x="74697" y="5152"/>
                  </a:lnTo>
                  <a:lnTo>
                    <a:pt x="110758" y="0"/>
                  </a:lnTo>
                  <a:lnTo>
                    <a:pt x="489397" y="185456"/>
                  </a:lnTo>
                  <a:lnTo>
                    <a:pt x="512579" y="211214"/>
                  </a:lnTo>
                  <a:lnTo>
                    <a:pt x="538336" y="242123"/>
                  </a:lnTo>
                  <a:lnTo>
                    <a:pt x="556367" y="257578"/>
                  </a:lnTo>
                  <a:lnTo>
                    <a:pt x="592428" y="280760"/>
                  </a:lnTo>
                  <a:lnTo>
                    <a:pt x="656822" y="319396"/>
                  </a:lnTo>
                  <a:lnTo>
                    <a:pt x="734095" y="358033"/>
                  </a:lnTo>
                  <a:lnTo>
                    <a:pt x="829399" y="394094"/>
                  </a:lnTo>
                  <a:lnTo>
                    <a:pt x="924703" y="427579"/>
                  </a:lnTo>
                  <a:lnTo>
                    <a:pt x="1027734" y="463640"/>
                  </a:lnTo>
                  <a:lnTo>
                    <a:pt x="1169401" y="507428"/>
                  </a:lnTo>
                  <a:lnTo>
                    <a:pt x="1323948" y="551216"/>
                  </a:lnTo>
                  <a:lnTo>
                    <a:pt x="1457888" y="582125"/>
                  </a:lnTo>
                  <a:lnTo>
                    <a:pt x="1602131" y="613035"/>
                  </a:lnTo>
                  <a:lnTo>
                    <a:pt x="1733496" y="638792"/>
                  </a:lnTo>
                  <a:lnTo>
                    <a:pt x="1859709" y="659399"/>
                  </a:lnTo>
                  <a:lnTo>
                    <a:pt x="2040013" y="685156"/>
                  </a:lnTo>
                  <a:lnTo>
                    <a:pt x="2184256" y="703187"/>
                  </a:lnTo>
                  <a:lnTo>
                    <a:pt x="2351682" y="723793"/>
                  </a:lnTo>
                  <a:lnTo>
                    <a:pt x="2418652" y="728944"/>
                  </a:lnTo>
                  <a:lnTo>
                    <a:pt x="2449561" y="726369"/>
                  </a:lnTo>
                  <a:lnTo>
                    <a:pt x="2477895" y="721217"/>
                  </a:lnTo>
                  <a:lnTo>
                    <a:pt x="2565471" y="682581"/>
                  </a:lnTo>
                  <a:lnTo>
                    <a:pt x="2472743" y="950461"/>
                  </a:lnTo>
                  <a:lnTo>
                    <a:pt x="2295015" y="932431"/>
                  </a:lnTo>
                  <a:lnTo>
                    <a:pt x="2019407" y="901521"/>
                  </a:lnTo>
                  <a:lnTo>
                    <a:pt x="1821072" y="873188"/>
                  </a:lnTo>
                  <a:lnTo>
                    <a:pt x="1702587" y="855157"/>
                  </a:lnTo>
                  <a:lnTo>
                    <a:pt x="1560919" y="829400"/>
                  </a:lnTo>
                  <a:lnTo>
                    <a:pt x="1401221" y="798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7C1A304D-5683-47B3-80EB-2300BF2D82B3}"/>
                </a:ext>
              </a:extLst>
            </p:cNvPr>
            <p:cNvSpPr/>
            <p:nvPr/>
          </p:nvSpPr>
          <p:spPr>
            <a:xfrm>
              <a:off x="3814763" y="5257800"/>
              <a:ext cx="555625" cy="519112"/>
            </a:xfrm>
            <a:custGeom>
              <a:avLst/>
              <a:gdLst>
                <a:gd name="connsiteX0" fmla="*/ 188118 w 554831"/>
                <a:gd name="connsiteY0" fmla="*/ 54769 h 519113"/>
                <a:gd name="connsiteX1" fmla="*/ 366712 w 554831"/>
                <a:gd name="connsiteY1" fmla="*/ 109538 h 519113"/>
                <a:gd name="connsiteX2" fmla="*/ 428625 w 554831"/>
                <a:gd name="connsiteY2" fmla="*/ 116681 h 519113"/>
                <a:gd name="connsiteX3" fmla="*/ 473868 w 554831"/>
                <a:gd name="connsiteY3" fmla="*/ 109538 h 519113"/>
                <a:gd name="connsiteX4" fmla="*/ 554831 w 554831"/>
                <a:gd name="connsiteY4" fmla="*/ 76200 h 519113"/>
                <a:gd name="connsiteX5" fmla="*/ 342900 w 554831"/>
                <a:gd name="connsiteY5" fmla="*/ 519113 h 519113"/>
                <a:gd name="connsiteX6" fmla="*/ 319087 w 554831"/>
                <a:gd name="connsiteY6" fmla="*/ 481013 h 519113"/>
                <a:gd name="connsiteX7" fmla="*/ 300037 w 554831"/>
                <a:gd name="connsiteY7" fmla="*/ 411956 h 519113"/>
                <a:gd name="connsiteX8" fmla="*/ 283368 w 554831"/>
                <a:gd name="connsiteY8" fmla="*/ 354806 h 519113"/>
                <a:gd name="connsiteX9" fmla="*/ 264318 w 554831"/>
                <a:gd name="connsiteY9" fmla="*/ 311944 h 519113"/>
                <a:gd name="connsiteX10" fmla="*/ 223837 w 554831"/>
                <a:gd name="connsiteY10" fmla="*/ 247650 h 519113"/>
                <a:gd name="connsiteX11" fmla="*/ 188118 w 554831"/>
                <a:gd name="connsiteY11" fmla="*/ 200025 h 519113"/>
                <a:gd name="connsiteX12" fmla="*/ 133350 w 554831"/>
                <a:gd name="connsiteY12" fmla="*/ 138113 h 519113"/>
                <a:gd name="connsiteX13" fmla="*/ 61912 w 554831"/>
                <a:gd name="connsiteY13" fmla="*/ 80963 h 519113"/>
                <a:gd name="connsiteX14" fmla="*/ 23812 w 554831"/>
                <a:gd name="connsiteY14" fmla="*/ 54769 h 519113"/>
                <a:gd name="connsiteX15" fmla="*/ 7143 w 554831"/>
                <a:gd name="connsiteY15" fmla="*/ 40481 h 519113"/>
                <a:gd name="connsiteX16" fmla="*/ 0 w 554831"/>
                <a:gd name="connsiteY16" fmla="*/ 21431 h 519113"/>
                <a:gd name="connsiteX17" fmla="*/ 4762 w 554831"/>
                <a:gd name="connsiteY17" fmla="*/ 7144 h 519113"/>
                <a:gd name="connsiteX18" fmla="*/ 21431 w 554831"/>
                <a:gd name="connsiteY18" fmla="*/ 0 h 519113"/>
                <a:gd name="connsiteX19" fmla="*/ 50006 w 554831"/>
                <a:gd name="connsiteY19" fmla="*/ 4763 h 519113"/>
                <a:gd name="connsiteX20" fmla="*/ 188118 w 554831"/>
                <a:gd name="connsiteY20" fmla="*/ 54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831" h="519113">
                  <a:moveTo>
                    <a:pt x="188118" y="54769"/>
                  </a:moveTo>
                  <a:lnTo>
                    <a:pt x="366712" y="109538"/>
                  </a:lnTo>
                  <a:lnTo>
                    <a:pt x="428625" y="116681"/>
                  </a:lnTo>
                  <a:lnTo>
                    <a:pt x="473868" y="109538"/>
                  </a:lnTo>
                  <a:lnTo>
                    <a:pt x="554831" y="76200"/>
                  </a:lnTo>
                  <a:lnTo>
                    <a:pt x="342900" y="519113"/>
                  </a:lnTo>
                  <a:lnTo>
                    <a:pt x="319087" y="481013"/>
                  </a:lnTo>
                  <a:lnTo>
                    <a:pt x="300037" y="411956"/>
                  </a:lnTo>
                  <a:lnTo>
                    <a:pt x="283368" y="354806"/>
                  </a:lnTo>
                  <a:lnTo>
                    <a:pt x="264318" y="311944"/>
                  </a:lnTo>
                  <a:lnTo>
                    <a:pt x="223837" y="247650"/>
                  </a:lnTo>
                  <a:lnTo>
                    <a:pt x="188118" y="200025"/>
                  </a:lnTo>
                  <a:lnTo>
                    <a:pt x="133350" y="138113"/>
                  </a:lnTo>
                  <a:lnTo>
                    <a:pt x="61912" y="80963"/>
                  </a:lnTo>
                  <a:lnTo>
                    <a:pt x="23812" y="54769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8811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A37E221F-0E52-4F70-A7EE-70007913135F}"/>
                </a:ext>
              </a:extLst>
            </p:cNvPr>
            <p:cNvSpPr/>
            <p:nvPr/>
          </p:nvSpPr>
          <p:spPr>
            <a:xfrm>
              <a:off x="3336925" y="3868737"/>
              <a:ext cx="1096963" cy="930275"/>
            </a:xfrm>
            <a:custGeom>
              <a:avLst/>
              <a:gdLst>
                <a:gd name="connsiteX0" fmla="*/ 326232 w 1097757"/>
                <a:gd name="connsiteY0" fmla="*/ 240507 h 928688"/>
                <a:gd name="connsiteX1" fmla="*/ 88107 w 1097757"/>
                <a:gd name="connsiteY1" fmla="*/ 285750 h 928688"/>
                <a:gd name="connsiteX2" fmla="*/ 0 w 1097757"/>
                <a:gd name="connsiteY2" fmla="*/ 138113 h 928688"/>
                <a:gd name="connsiteX3" fmla="*/ 121444 w 1097757"/>
                <a:gd name="connsiteY3" fmla="*/ 140494 h 928688"/>
                <a:gd name="connsiteX4" fmla="*/ 392907 w 1097757"/>
                <a:gd name="connsiteY4" fmla="*/ 95250 h 928688"/>
                <a:gd name="connsiteX5" fmla="*/ 604838 w 1097757"/>
                <a:gd name="connsiteY5" fmla="*/ 52388 h 928688"/>
                <a:gd name="connsiteX6" fmla="*/ 740569 w 1097757"/>
                <a:gd name="connsiteY6" fmla="*/ 14288 h 928688"/>
                <a:gd name="connsiteX7" fmla="*/ 783432 w 1097757"/>
                <a:gd name="connsiteY7" fmla="*/ 0 h 928688"/>
                <a:gd name="connsiteX8" fmla="*/ 809625 w 1097757"/>
                <a:gd name="connsiteY8" fmla="*/ 0 h 928688"/>
                <a:gd name="connsiteX9" fmla="*/ 835819 w 1097757"/>
                <a:gd name="connsiteY9" fmla="*/ 9525 h 928688"/>
                <a:gd name="connsiteX10" fmla="*/ 888207 w 1097757"/>
                <a:gd name="connsiteY10" fmla="*/ 42863 h 928688"/>
                <a:gd name="connsiteX11" fmla="*/ 952500 w 1097757"/>
                <a:gd name="connsiteY11" fmla="*/ 90488 h 928688"/>
                <a:gd name="connsiteX12" fmla="*/ 1033463 w 1097757"/>
                <a:gd name="connsiteY12" fmla="*/ 166688 h 928688"/>
                <a:gd name="connsiteX13" fmla="*/ 1076325 w 1097757"/>
                <a:gd name="connsiteY13" fmla="*/ 204788 h 928688"/>
                <a:gd name="connsiteX14" fmla="*/ 1090613 w 1097757"/>
                <a:gd name="connsiteY14" fmla="*/ 221457 h 928688"/>
                <a:gd name="connsiteX15" fmla="*/ 1097757 w 1097757"/>
                <a:gd name="connsiteY15" fmla="*/ 242888 h 928688"/>
                <a:gd name="connsiteX16" fmla="*/ 1097757 w 1097757"/>
                <a:gd name="connsiteY16" fmla="*/ 261938 h 928688"/>
                <a:gd name="connsiteX17" fmla="*/ 1083469 w 1097757"/>
                <a:gd name="connsiteY17" fmla="*/ 288132 h 928688"/>
                <a:gd name="connsiteX18" fmla="*/ 1045369 w 1097757"/>
                <a:gd name="connsiteY18" fmla="*/ 321469 h 928688"/>
                <a:gd name="connsiteX19" fmla="*/ 1026319 w 1097757"/>
                <a:gd name="connsiteY19" fmla="*/ 345282 h 928688"/>
                <a:gd name="connsiteX20" fmla="*/ 997744 w 1097757"/>
                <a:gd name="connsiteY20" fmla="*/ 397669 h 928688"/>
                <a:gd name="connsiteX21" fmla="*/ 966788 w 1097757"/>
                <a:gd name="connsiteY21" fmla="*/ 481013 h 928688"/>
                <a:gd name="connsiteX22" fmla="*/ 938213 w 1097757"/>
                <a:gd name="connsiteY22" fmla="*/ 583407 h 928688"/>
                <a:gd name="connsiteX23" fmla="*/ 914400 w 1097757"/>
                <a:gd name="connsiteY23" fmla="*/ 704850 h 928688"/>
                <a:gd name="connsiteX24" fmla="*/ 895350 w 1097757"/>
                <a:gd name="connsiteY24" fmla="*/ 797719 h 928688"/>
                <a:gd name="connsiteX25" fmla="*/ 888207 w 1097757"/>
                <a:gd name="connsiteY25" fmla="*/ 845344 h 928688"/>
                <a:gd name="connsiteX26" fmla="*/ 873919 w 1097757"/>
                <a:gd name="connsiteY26" fmla="*/ 883444 h 928688"/>
                <a:gd name="connsiteX27" fmla="*/ 852488 w 1097757"/>
                <a:gd name="connsiteY27" fmla="*/ 909638 h 928688"/>
                <a:gd name="connsiteX28" fmla="*/ 826294 w 1097757"/>
                <a:gd name="connsiteY28" fmla="*/ 923925 h 928688"/>
                <a:gd name="connsiteX29" fmla="*/ 802482 w 1097757"/>
                <a:gd name="connsiteY29" fmla="*/ 928688 h 928688"/>
                <a:gd name="connsiteX30" fmla="*/ 771525 w 1097757"/>
                <a:gd name="connsiteY30" fmla="*/ 923925 h 928688"/>
                <a:gd name="connsiteX31" fmla="*/ 735807 w 1097757"/>
                <a:gd name="connsiteY31" fmla="*/ 902494 h 928688"/>
                <a:gd name="connsiteX32" fmla="*/ 719138 w 1097757"/>
                <a:gd name="connsiteY32" fmla="*/ 892969 h 928688"/>
                <a:gd name="connsiteX33" fmla="*/ 740569 w 1097757"/>
                <a:gd name="connsiteY33" fmla="*/ 731044 h 928688"/>
                <a:gd name="connsiteX34" fmla="*/ 745332 w 1097757"/>
                <a:gd name="connsiteY34" fmla="*/ 671513 h 928688"/>
                <a:gd name="connsiteX35" fmla="*/ 776288 w 1097757"/>
                <a:gd name="connsiteY35" fmla="*/ 433388 h 928688"/>
                <a:gd name="connsiteX36" fmla="*/ 802482 w 1097757"/>
                <a:gd name="connsiteY36" fmla="*/ 266700 h 928688"/>
                <a:gd name="connsiteX37" fmla="*/ 807244 w 1097757"/>
                <a:gd name="connsiteY37" fmla="*/ 216694 h 928688"/>
                <a:gd name="connsiteX38" fmla="*/ 807244 w 1097757"/>
                <a:gd name="connsiteY38" fmla="*/ 195263 h 928688"/>
                <a:gd name="connsiteX39" fmla="*/ 804863 w 1097757"/>
                <a:gd name="connsiteY39" fmla="*/ 183357 h 928688"/>
                <a:gd name="connsiteX40" fmla="*/ 785813 w 1097757"/>
                <a:gd name="connsiteY40" fmla="*/ 169069 h 928688"/>
                <a:gd name="connsiteX41" fmla="*/ 742950 w 1097757"/>
                <a:gd name="connsiteY41" fmla="*/ 161925 h 928688"/>
                <a:gd name="connsiteX42" fmla="*/ 645319 w 1097757"/>
                <a:gd name="connsiteY42" fmla="*/ 178594 h 928688"/>
                <a:gd name="connsiteX43" fmla="*/ 326232 w 1097757"/>
                <a:gd name="connsiteY43" fmla="*/ 240507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97757" h="928688">
                  <a:moveTo>
                    <a:pt x="326232" y="240507"/>
                  </a:moveTo>
                  <a:lnTo>
                    <a:pt x="88107" y="285750"/>
                  </a:lnTo>
                  <a:lnTo>
                    <a:pt x="0" y="138113"/>
                  </a:lnTo>
                  <a:lnTo>
                    <a:pt x="121444" y="140494"/>
                  </a:lnTo>
                  <a:lnTo>
                    <a:pt x="392907" y="95250"/>
                  </a:lnTo>
                  <a:lnTo>
                    <a:pt x="604838" y="52388"/>
                  </a:lnTo>
                  <a:lnTo>
                    <a:pt x="740569" y="14288"/>
                  </a:lnTo>
                  <a:lnTo>
                    <a:pt x="783432" y="0"/>
                  </a:lnTo>
                  <a:lnTo>
                    <a:pt x="809625" y="0"/>
                  </a:lnTo>
                  <a:lnTo>
                    <a:pt x="835819" y="9525"/>
                  </a:lnTo>
                  <a:lnTo>
                    <a:pt x="888207" y="42863"/>
                  </a:lnTo>
                  <a:lnTo>
                    <a:pt x="952500" y="90488"/>
                  </a:lnTo>
                  <a:lnTo>
                    <a:pt x="1033463" y="166688"/>
                  </a:lnTo>
                  <a:lnTo>
                    <a:pt x="1076325" y="204788"/>
                  </a:lnTo>
                  <a:lnTo>
                    <a:pt x="1090613" y="221457"/>
                  </a:lnTo>
                  <a:lnTo>
                    <a:pt x="1097757" y="242888"/>
                  </a:lnTo>
                  <a:lnTo>
                    <a:pt x="1097757" y="261938"/>
                  </a:lnTo>
                  <a:lnTo>
                    <a:pt x="1083469" y="288132"/>
                  </a:lnTo>
                  <a:lnTo>
                    <a:pt x="1045369" y="321469"/>
                  </a:lnTo>
                  <a:lnTo>
                    <a:pt x="1026319" y="345282"/>
                  </a:lnTo>
                  <a:lnTo>
                    <a:pt x="997744" y="397669"/>
                  </a:lnTo>
                  <a:lnTo>
                    <a:pt x="966788" y="481013"/>
                  </a:lnTo>
                  <a:lnTo>
                    <a:pt x="938213" y="583407"/>
                  </a:lnTo>
                  <a:lnTo>
                    <a:pt x="914400" y="704850"/>
                  </a:lnTo>
                  <a:lnTo>
                    <a:pt x="895350" y="797719"/>
                  </a:lnTo>
                  <a:lnTo>
                    <a:pt x="888207" y="845344"/>
                  </a:lnTo>
                  <a:lnTo>
                    <a:pt x="873919" y="883444"/>
                  </a:lnTo>
                  <a:lnTo>
                    <a:pt x="852488" y="909638"/>
                  </a:lnTo>
                  <a:lnTo>
                    <a:pt x="826294" y="923925"/>
                  </a:lnTo>
                  <a:lnTo>
                    <a:pt x="802482" y="928688"/>
                  </a:lnTo>
                  <a:lnTo>
                    <a:pt x="771525" y="923925"/>
                  </a:lnTo>
                  <a:lnTo>
                    <a:pt x="735807" y="902494"/>
                  </a:lnTo>
                  <a:lnTo>
                    <a:pt x="719138" y="892969"/>
                  </a:lnTo>
                  <a:lnTo>
                    <a:pt x="740569" y="731044"/>
                  </a:lnTo>
                  <a:lnTo>
                    <a:pt x="745332" y="671513"/>
                  </a:lnTo>
                  <a:lnTo>
                    <a:pt x="776288" y="433388"/>
                  </a:lnTo>
                  <a:lnTo>
                    <a:pt x="802482" y="266700"/>
                  </a:lnTo>
                  <a:lnTo>
                    <a:pt x="807244" y="216694"/>
                  </a:lnTo>
                  <a:lnTo>
                    <a:pt x="807244" y="195263"/>
                  </a:lnTo>
                  <a:lnTo>
                    <a:pt x="804863" y="183357"/>
                  </a:lnTo>
                  <a:lnTo>
                    <a:pt x="785813" y="169069"/>
                  </a:lnTo>
                  <a:lnTo>
                    <a:pt x="742950" y="161925"/>
                  </a:lnTo>
                  <a:lnTo>
                    <a:pt x="645319" y="178594"/>
                  </a:lnTo>
                  <a:lnTo>
                    <a:pt x="326232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C4DC9868-22F2-44FE-BBA9-41C39DFC216D}"/>
                </a:ext>
              </a:extLst>
            </p:cNvPr>
            <p:cNvSpPr/>
            <p:nvPr/>
          </p:nvSpPr>
          <p:spPr>
            <a:xfrm>
              <a:off x="3403600" y="4562475"/>
              <a:ext cx="725488" cy="238125"/>
            </a:xfrm>
            <a:custGeom>
              <a:avLst/>
              <a:gdLst>
                <a:gd name="connsiteX0" fmla="*/ 288132 w 726282"/>
                <a:gd name="connsiteY0" fmla="*/ 214313 h 238125"/>
                <a:gd name="connsiteX1" fmla="*/ 30957 w 726282"/>
                <a:gd name="connsiteY1" fmla="*/ 238125 h 238125"/>
                <a:gd name="connsiteX2" fmla="*/ 0 w 726282"/>
                <a:gd name="connsiteY2" fmla="*/ 107156 h 238125"/>
                <a:gd name="connsiteX3" fmla="*/ 219075 w 726282"/>
                <a:gd name="connsiteY3" fmla="*/ 76200 h 238125"/>
                <a:gd name="connsiteX4" fmla="*/ 488157 w 726282"/>
                <a:gd name="connsiteY4" fmla="*/ 35719 h 238125"/>
                <a:gd name="connsiteX5" fmla="*/ 714375 w 726282"/>
                <a:gd name="connsiteY5" fmla="*/ 0 h 238125"/>
                <a:gd name="connsiteX6" fmla="*/ 726282 w 726282"/>
                <a:gd name="connsiteY6" fmla="*/ 216694 h 238125"/>
                <a:gd name="connsiteX7" fmla="*/ 654844 w 726282"/>
                <a:gd name="connsiteY7" fmla="*/ 202406 h 238125"/>
                <a:gd name="connsiteX8" fmla="*/ 585788 w 726282"/>
                <a:gd name="connsiteY8" fmla="*/ 185738 h 238125"/>
                <a:gd name="connsiteX9" fmla="*/ 550069 w 726282"/>
                <a:gd name="connsiteY9" fmla="*/ 188119 h 238125"/>
                <a:gd name="connsiteX10" fmla="*/ 288132 w 726282"/>
                <a:gd name="connsiteY10" fmla="*/ 21431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6282" h="238125">
                  <a:moveTo>
                    <a:pt x="288132" y="214313"/>
                  </a:moveTo>
                  <a:lnTo>
                    <a:pt x="30957" y="238125"/>
                  </a:lnTo>
                  <a:lnTo>
                    <a:pt x="0" y="107156"/>
                  </a:lnTo>
                  <a:lnTo>
                    <a:pt x="219075" y="76200"/>
                  </a:lnTo>
                  <a:lnTo>
                    <a:pt x="488157" y="35719"/>
                  </a:lnTo>
                  <a:lnTo>
                    <a:pt x="714375" y="0"/>
                  </a:lnTo>
                  <a:lnTo>
                    <a:pt x="726282" y="216694"/>
                  </a:lnTo>
                  <a:lnTo>
                    <a:pt x="654844" y="202406"/>
                  </a:lnTo>
                  <a:lnTo>
                    <a:pt x="585788" y="185738"/>
                  </a:lnTo>
                  <a:lnTo>
                    <a:pt x="550069" y="188119"/>
                  </a:lnTo>
                  <a:lnTo>
                    <a:pt x="28813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B2B59DB9-E32B-48E9-AC47-25C0AFFC91C1}"/>
                </a:ext>
              </a:extLst>
            </p:cNvPr>
            <p:cNvSpPr/>
            <p:nvPr/>
          </p:nvSpPr>
          <p:spPr>
            <a:xfrm>
              <a:off x="5437188" y="2649537"/>
              <a:ext cx="1720850" cy="482600"/>
            </a:xfrm>
            <a:custGeom>
              <a:avLst/>
              <a:gdLst>
                <a:gd name="connsiteX0" fmla="*/ 859631 w 1721644"/>
                <a:gd name="connsiteY0" fmla="*/ 373857 h 481013"/>
                <a:gd name="connsiteX1" fmla="*/ 597694 w 1721644"/>
                <a:gd name="connsiteY1" fmla="*/ 426244 h 481013"/>
                <a:gd name="connsiteX2" fmla="*/ 390525 w 1721644"/>
                <a:gd name="connsiteY2" fmla="*/ 459582 h 481013"/>
                <a:gd name="connsiteX3" fmla="*/ 316706 w 1721644"/>
                <a:gd name="connsiteY3" fmla="*/ 471488 h 481013"/>
                <a:gd name="connsiteX4" fmla="*/ 271462 w 1721644"/>
                <a:gd name="connsiteY4" fmla="*/ 478632 h 481013"/>
                <a:gd name="connsiteX5" fmla="*/ 219075 w 1721644"/>
                <a:gd name="connsiteY5" fmla="*/ 481013 h 481013"/>
                <a:gd name="connsiteX6" fmla="*/ 142875 w 1721644"/>
                <a:gd name="connsiteY6" fmla="*/ 476250 h 481013"/>
                <a:gd name="connsiteX7" fmla="*/ 0 w 1721644"/>
                <a:gd name="connsiteY7" fmla="*/ 457200 h 481013"/>
                <a:gd name="connsiteX8" fmla="*/ 85725 w 1721644"/>
                <a:gd name="connsiteY8" fmla="*/ 295275 h 481013"/>
                <a:gd name="connsiteX9" fmla="*/ 214312 w 1721644"/>
                <a:gd name="connsiteY9" fmla="*/ 311944 h 481013"/>
                <a:gd name="connsiteX10" fmla="*/ 292894 w 1721644"/>
                <a:gd name="connsiteY10" fmla="*/ 309563 h 481013"/>
                <a:gd name="connsiteX11" fmla="*/ 459581 w 1721644"/>
                <a:gd name="connsiteY11" fmla="*/ 292894 h 481013"/>
                <a:gd name="connsiteX12" fmla="*/ 595312 w 1721644"/>
                <a:gd name="connsiteY12" fmla="*/ 269082 h 481013"/>
                <a:gd name="connsiteX13" fmla="*/ 742950 w 1721644"/>
                <a:gd name="connsiteY13" fmla="*/ 233363 h 481013"/>
                <a:gd name="connsiteX14" fmla="*/ 885825 w 1721644"/>
                <a:gd name="connsiteY14" fmla="*/ 188119 h 481013"/>
                <a:gd name="connsiteX15" fmla="*/ 1062037 w 1721644"/>
                <a:gd name="connsiteY15" fmla="*/ 123825 h 481013"/>
                <a:gd name="connsiteX16" fmla="*/ 1195387 w 1721644"/>
                <a:gd name="connsiteY16" fmla="*/ 71438 h 481013"/>
                <a:gd name="connsiteX17" fmla="*/ 1250156 w 1721644"/>
                <a:gd name="connsiteY17" fmla="*/ 38100 h 481013"/>
                <a:gd name="connsiteX18" fmla="*/ 1302544 w 1721644"/>
                <a:gd name="connsiteY18" fmla="*/ 11907 h 481013"/>
                <a:gd name="connsiteX19" fmla="*/ 1343025 w 1721644"/>
                <a:gd name="connsiteY19" fmla="*/ 0 h 481013"/>
                <a:gd name="connsiteX20" fmla="*/ 1395412 w 1721644"/>
                <a:gd name="connsiteY20" fmla="*/ 0 h 481013"/>
                <a:gd name="connsiteX21" fmla="*/ 1452562 w 1721644"/>
                <a:gd name="connsiteY21" fmla="*/ 7144 h 481013"/>
                <a:gd name="connsiteX22" fmla="*/ 1535906 w 1721644"/>
                <a:gd name="connsiteY22" fmla="*/ 21432 h 481013"/>
                <a:gd name="connsiteX23" fmla="*/ 1604962 w 1721644"/>
                <a:gd name="connsiteY23" fmla="*/ 42863 h 481013"/>
                <a:gd name="connsiteX24" fmla="*/ 1669256 w 1721644"/>
                <a:gd name="connsiteY24" fmla="*/ 71438 h 481013"/>
                <a:gd name="connsiteX25" fmla="*/ 1695450 w 1721644"/>
                <a:gd name="connsiteY25" fmla="*/ 80963 h 481013"/>
                <a:gd name="connsiteX26" fmla="*/ 1712119 w 1721644"/>
                <a:gd name="connsiteY26" fmla="*/ 92869 h 481013"/>
                <a:gd name="connsiteX27" fmla="*/ 1721644 w 1721644"/>
                <a:gd name="connsiteY27" fmla="*/ 114300 h 481013"/>
                <a:gd name="connsiteX28" fmla="*/ 1714500 w 1721644"/>
                <a:gd name="connsiteY28" fmla="*/ 133350 h 481013"/>
                <a:gd name="connsiteX29" fmla="*/ 1688306 w 1721644"/>
                <a:gd name="connsiteY29" fmla="*/ 159544 h 481013"/>
                <a:gd name="connsiteX30" fmla="*/ 1633537 w 1721644"/>
                <a:gd name="connsiteY30" fmla="*/ 185738 h 481013"/>
                <a:gd name="connsiteX31" fmla="*/ 1452562 w 1721644"/>
                <a:gd name="connsiteY31" fmla="*/ 235744 h 481013"/>
                <a:gd name="connsiteX32" fmla="*/ 1269206 w 1721644"/>
                <a:gd name="connsiteY32" fmla="*/ 285750 h 481013"/>
                <a:gd name="connsiteX33" fmla="*/ 1038225 w 1721644"/>
                <a:gd name="connsiteY33" fmla="*/ 338138 h 481013"/>
                <a:gd name="connsiteX34" fmla="*/ 859631 w 1721644"/>
                <a:gd name="connsiteY34" fmla="*/ 373857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21644" h="481013">
                  <a:moveTo>
                    <a:pt x="859631" y="373857"/>
                  </a:moveTo>
                  <a:lnTo>
                    <a:pt x="597694" y="426244"/>
                  </a:lnTo>
                  <a:lnTo>
                    <a:pt x="390525" y="459582"/>
                  </a:lnTo>
                  <a:lnTo>
                    <a:pt x="316706" y="471488"/>
                  </a:lnTo>
                  <a:lnTo>
                    <a:pt x="271462" y="478632"/>
                  </a:lnTo>
                  <a:lnTo>
                    <a:pt x="219075" y="481013"/>
                  </a:lnTo>
                  <a:lnTo>
                    <a:pt x="142875" y="476250"/>
                  </a:lnTo>
                  <a:lnTo>
                    <a:pt x="0" y="457200"/>
                  </a:lnTo>
                  <a:lnTo>
                    <a:pt x="85725" y="295275"/>
                  </a:lnTo>
                  <a:lnTo>
                    <a:pt x="214312" y="311944"/>
                  </a:lnTo>
                  <a:lnTo>
                    <a:pt x="292894" y="309563"/>
                  </a:lnTo>
                  <a:lnTo>
                    <a:pt x="459581" y="292894"/>
                  </a:lnTo>
                  <a:lnTo>
                    <a:pt x="595312" y="269082"/>
                  </a:lnTo>
                  <a:lnTo>
                    <a:pt x="742950" y="233363"/>
                  </a:lnTo>
                  <a:lnTo>
                    <a:pt x="885825" y="188119"/>
                  </a:lnTo>
                  <a:lnTo>
                    <a:pt x="1062037" y="123825"/>
                  </a:lnTo>
                  <a:lnTo>
                    <a:pt x="1195387" y="71438"/>
                  </a:lnTo>
                  <a:lnTo>
                    <a:pt x="1250156" y="38100"/>
                  </a:lnTo>
                  <a:lnTo>
                    <a:pt x="1302544" y="11907"/>
                  </a:lnTo>
                  <a:lnTo>
                    <a:pt x="1343025" y="0"/>
                  </a:lnTo>
                  <a:lnTo>
                    <a:pt x="1395412" y="0"/>
                  </a:lnTo>
                  <a:lnTo>
                    <a:pt x="1452562" y="7144"/>
                  </a:lnTo>
                  <a:lnTo>
                    <a:pt x="1535906" y="21432"/>
                  </a:lnTo>
                  <a:lnTo>
                    <a:pt x="1604962" y="42863"/>
                  </a:lnTo>
                  <a:lnTo>
                    <a:pt x="1669256" y="71438"/>
                  </a:lnTo>
                  <a:lnTo>
                    <a:pt x="1695450" y="80963"/>
                  </a:lnTo>
                  <a:lnTo>
                    <a:pt x="1712119" y="92869"/>
                  </a:lnTo>
                  <a:lnTo>
                    <a:pt x="1721644" y="114300"/>
                  </a:lnTo>
                  <a:lnTo>
                    <a:pt x="1714500" y="133350"/>
                  </a:lnTo>
                  <a:lnTo>
                    <a:pt x="1688306" y="159544"/>
                  </a:lnTo>
                  <a:lnTo>
                    <a:pt x="1633537" y="185738"/>
                  </a:lnTo>
                  <a:lnTo>
                    <a:pt x="1452562" y="235744"/>
                  </a:lnTo>
                  <a:lnTo>
                    <a:pt x="1269206" y="285750"/>
                  </a:lnTo>
                  <a:lnTo>
                    <a:pt x="1038225" y="338138"/>
                  </a:lnTo>
                  <a:lnTo>
                    <a:pt x="859631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8F810DB9-D5F0-4AC5-8F3F-8C94623B4E3F}"/>
                </a:ext>
              </a:extLst>
            </p:cNvPr>
            <p:cNvSpPr/>
            <p:nvPr/>
          </p:nvSpPr>
          <p:spPr>
            <a:xfrm rot="16200000">
              <a:off x="4327526" y="3543299"/>
              <a:ext cx="2698750" cy="1831975"/>
            </a:xfrm>
            <a:custGeom>
              <a:avLst/>
              <a:gdLst>
                <a:gd name="connsiteX0" fmla="*/ 1063625 w 2698750"/>
                <a:gd name="connsiteY0" fmla="*/ 1222375 h 1831975"/>
                <a:gd name="connsiteX1" fmla="*/ 930275 w 2698750"/>
                <a:gd name="connsiteY1" fmla="*/ 1130300 h 1831975"/>
                <a:gd name="connsiteX2" fmla="*/ 777875 w 2698750"/>
                <a:gd name="connsiteY2" fmla="*/ 1016000 h 1831975"/>
                <a:gd name="connsiteX3" fmla="*/ 635000 w 2698750"/>
                <a:gd name="connsiteY3" fmla="*/ 898525 h 1831975"/>
                <a:gd name="connsiteX4" fmla="*/ 514350 w 2698750"/>
                <a:gd name="connsiteY4" fmla="*/ 784225 h 1831975"/>
                <a:gd name="connsiteX5" fmla="*/ 425450 w 2698750"/>
                <a:gd name="connsiteY5" fmla="*/ 692150 h 1831975"/>
                <a:gd name="connsiteX6" fmla="*/ 336550 w 2698750"/>
                <a:gd name="connsiteY6" fmla="*/ 593725 h 1831975"/>
                <a:gd name="connsiteX7" fmla="*/ 282575 w 2698750"/>
                <a:gd name="connsiteY7" fmla="*/ 527050 h 1831975"/>
                <a:gd name="connsiteX8" fmla="*/ 215900 w 2698750"/>
                <a:gd name="connsiteY8" fmla="*/ 441325 h 1831975"/>
                <a:gd name="connsiteX9" fmla="*/ 158750 w 2698750"/>
                <a:gd name="connsiteY9" fmla="*/ 355600 h 1831975"/>
                <a:gd name="connsiteX10" fmla="*/ 95250 w 2698750"/>
                <a:gd name="connsiteY10" fmla="*/ 260350 h 1831975"/>
                <a:gd name="connsiteX11" fmla="*/ 53975 w 2698750"/>
                <a:gd name="connsiteY11" fmla="*/ 187325 h 1831975"/>
                <a:gd name="connsiteX12" fmla="*/ 19050 w 2698750"/>
                <a:gd name="connsiteY12" fmla="*/ 117475 h 1831975"/>
                <a:gd name="connsiteX13" fmla="*/ 6350 w 2698750"/>
                <a:gd name="connsiteY13" fmla="*/ 82550 h 1831975"/>
                <a:gd name="connsiteX14" fmla="*/ 0 w 2698750"/>
                <a:gd name="connsiteY14" fmla="*/ 47625 h 1831975"/>
                <a:gd name="connsiteX15" fmla="*/ 0 w 2698750"/>
                <a:gd name="connsiteY15" fmla="*/ 22225 h 1831975"/>
                <a:gd name="connsiteX16" fmla="*/ 6350 w 2698750"/>
                <a:gd name="connsiteY16" fmla="*/ 6350 h 1831975"/>
                <a:gd name="connsiteX17" fmla="*/ 15875 w 2698750"/>
                <a:gd name="connsiteY17" fmla="*/ 0 h 1831975"/>
                <a:gd name="connsiteX18" fmla="*/ 25400 w 2698750"/>
                <a:gd name="connsiteY18" fmla="*/ 3175 h 1831975"/>
                <a:gd name="connsiteX19" fmla="*/ 44450 w 2698750"/>
                <a:gd name="connsiteY19" fmla="*/ 12700 h 1831975"/>
                <a:gd name="connsiteX20" fmla="*/ 60325 w 2698750"/>
                <a:gd name="connsiteY20" fmla="*/ 38100 h 1831975"/>
                <a:gd name="connsiteX21" fmla="*/ 120650 w 2698750"/>
                <a:gd name="connsiteY21" fmla="*/ 127000 h 1831975"/>
                <a:gd name="connsiteX22" fmla="*/ 168275 w 2698750"/>
                <a:gd name="connsiteY22" fmla="*/ 193675 h 1831975"/>
                <a:gd name="connsiteX23" fmla="*/ 228600 w 2698750"/>
                <a:gd name="connsiteY23" fmla="*/ 276225 h 1831975"/>
                <a:gd name="connsiteX24" fmla="*/ 295275 w 2698750"/>
                <a:gd name="connsiteY24" fmla="*/ 352425 h 1831975"/>
                <a:gd name="connsiteX25" fmla="*/ 361950 w 2698750"/>
                <a:gd name="connsiteY25" fmla="*/ 422275 h 1831975"/>
                <a:gd name="connsiteX26" fmla="*/ 428625 w 2698750"/>
                <a:gd name="connsiteY26" fmla="*/ 488950 h 1831975"/>
                <a:gd name="connsiteX27" fmla="*/ 504825 w 2698750"/>
                <a:gd name="connsiteY27" fmla="*/ 558800 h 1831975"/>
                <a:gd name="connsiteX28" fmla="*/ 565150 w 2698750"/>
                <a:gd name="connsiteY28" fmla="*/ 615950 h 1831975"/>
                <a:gd name="connsiteX29" fmla="*/ 641350 w 2698750"/>
                <a:gd name="connsiteY29" fmla="*/ 682625 h 1831975"/>
                <a:gd name="connsiteX30" fmla="*/ 711200 w 2698750"/>
                <a:gd name="connsiteY30" fmla="*/ 736600 h 1831975"/>
                <a:gd name="connsiteX31" fmla="*/ 793750 w 2698750"/>
                <a:gd name="connsiteY31" fmla="*/ 803275 h 1831975"/>
                <a:gd name="connsiteX32" fmla="*/ 860425 w 2698750"/>
                <a:gd name="connsiteY32" fmla="*/ 847725 h 1831975"/>
                <a:gd name="connsiteX33" fmla="*/ 949325 w 2698750"/>
                <a:gd name="connsiteY33" fmla="*/ 911225 h 1831975"/>
                <a:gd name="connsiteX34" fmla="*/ 1044575 w 2698750"/>
                <a:gd name="connsiteY34" fmla="*/ 974725 h 1831975"/>
                <a:gd name="connsiteX35" fmla="*/ 1171575 w 2698750"/>
                <a:gd name="connsiteY35" fmla="*/ 1050925 h 1831975"/>
                <a:gd name="connsiteX36" fmla="*/ 1276350 w 2698750"/>
                <a:gd name="connsiteY36" fmla="*/ 1111250 h 1831975"/>
                <a:gd name="connsiteX37" fmla="*/ 1403350 w 2698750"/>
                <a:gd name="connsiteY37" fmla="*/ 1171575 h 1831975"/>
                <a:gd name="connsiteX38" fmla="*/ 1536700 w 2698750"/>
                <a:gd name="connsiteY38" fmla="*/ 1247775 h 1831975"/>
                <a:gd name="connsiteX39" fmla="*/ 1651000 w 2698750"/>
                <a:gd name="connsiteY39" fmla="*/ 1304925 h 1831975"/>
                <a:gd name="connsiteX40" fmla="*/ 1752600 w 2698750"/>
                <a:gd name="connsiteY40" fmla="*/ 1343025 h 1831975"/>
                <a:gd name="connsiteX41" fmla="*/ 1851025 w 2698750"/>
                <a:gd name="connsiteY41" fmla="*/ 1377950 h 1831975"/>
                <a:gd name="connsiteX42" fmla="*/ 1930400 w 2698750"/>
                <a:gd name="connsiteY42" fmla="*/ 1403350 h 1831975"/>
                <a:gd name="connsiteX43" fmla="*/ 2019300 w 2698750"/>
                <a:gd name="connsiteY43" fmla="*/ 1428750 h 1831975"/>
                <a:gd name="connsiteX44" fmla="*/ 2127250 w 2698750"/>
                <a:gd name="connsiteY44" fmla="*/ 1454150 h 1831975"/>
                <a:gd name="connsiteX45" fmla="*/ 2235200 w 2698750"/>
                <a:gd name="connsiteY45" fmla="*/ 1476375 h 1831975"/>
                <a:gd name="connsiteX46" fmla="*/ 2301875 w 2698750"/>
                <a:gd name="connsiteY46" fmla="*/ 1485900 h 1831975"/>
                <a:gd name="connsiteX47" fmla="*/ 2378075 w 2698750"/>
                <a:gd name="connsiteY47" fmla="*/ 1492250 h 1831975"/>
                <a:gd name="connsiteX48" fmla="*/ 2435225 w 2698750"/>
                <a:gd name="connsiteY48" fmla="*/ 1489075 h 1831975"/>
                <a:gd name="connsiteX49" fmla="*/ 2479675 w 2698750"/>
                <a:gd name="connsiteY49" fmla="*/ 1479550 h 1831975"/>
                <a:gd name="connsiteX50" fmla="*/ 2514600 w 2698750"/>
                <a:gd name="connsiteY50" fmla="*/ 1457325 h 1831975"/>
                <a:gd name="connsiteX51" fmla="*/ 2565400 w 2698750"/>
                <a:gd name="connsiteY51" fmla="*/ 1412875 h 1831975"/>
                <a:gd name="connsiteX52" fmla="*/ 2609850 w 2698750"/>
                <a:gd name="connsiteY52" fmla="*/ 1365250 h 1831975"/>
                <a:gd name="connsiteX53" fmla="*/ 2632075 w 2698750"/>
                <a:gd name="connsiteY53" fmla="*/ 1343025 h 1831975"/>
                <a:gd name="connsiteX54" fmla="*/ 2654300 w 2698750"/>
                <a:gd name="connsiteY54" fmla="*/ 1323975 h 1831975"/>
                <a:gd name="connsiteX55" fmla="*/ 2676525 w 2698750"/>
                <a:gd name="connsiteY55" fmla="*/ 1317625 h 1831975"/>
                <a:gd name="connsiteX56" fmla="*/ 2695575 w 2698750"/>
                <a:gd name="connsiteY56" fmla="*/ 1323975 h 1831975"/>
                <a:gd name="connsiteX57" fmla="*/ 2698750 w 2698750"/>
                <a:gd name="connsiteY57" fmla="*/ 1343025 h 1831975"/>
                <a:gd name="connsiteX58" fmla="*/ 2689225 w 2698750"/>
                <a:gd name="connsiteY58" fmla="*/ 1390650 h 1831975"/>
                <a:gd name="connsiteX59" fmla="*/ 2667000 w 2698750"/>
                <a:gd name="connsiteY59" fmla="*/ 1454150 h 1831975"/>
                <a:gd name="connsiteX60" fmla="*/ 2628900 w 2698750"/>
                <a:gd name="connsiteY60" fmla="*/ 1539875 h 1831975"/>
                <a:gd name="connsiteX61" fmla="*/ 2536825 w 2698750"/>
                <a:gd name="connsiteY61" fmla="*/ 1679575 h 1831975"/>
                <a:gd name="connsiteX62" fmla="*/ 2470150 w 2698750"/>
                <a:gd name="connsiteY62" fmla="*/ 1768475 h 1831975"/>
                <a:gd name="connsiteX63" fmla="*/ 2422525 w 2698750"/>
                <a:gd name="connsiteY63" fmla="*/ 1819275 h 1831975"/>
                <a:gd name="connsiteX64" fmla="*/ 2390775 w 2698750"/>
                <a:gd name="connsiteY64" fmla="*/ 1831975 h 1831975"/>
                <a:gd name="connsiteX65" fmla="*/ 2368550 w 2698750"/>
                <a:gd name="connsiteY65" fmla="*/ 1828800 h 1831975"/>
                <a:gd name="connsiteX66" fmla="*/ 2343150 w 2698750"/>
                <a:gd name="connsiteY66" fmla="*/ 1819275 h 1831975"/>
                <a:gd name="connsiteX67" fmla="*/ 2320925 w 2698750"/>
                <a:gd name="connsiteY67" fmla="*/ 1803400 h 1831975"/>
                <a:gd name="connsiteX68" fmla="*/ 2305050 w 2698750"/>
                <a:gd name="connsiteY68" fmla="*/ 1778000 h 1831975"/>
                <a:gd name="connsiteX69" fmla="*/ 2289175 w 2698750"/>
                <a:gd name="connsiteY69" fmla="*/ 1746250 h 1831975"/>
                <a:gd name="connsiteX70" fmla="*/ 2000250 w 2698750"/>
                <a:gd name="connsiteY70" fmla="*/ 1666875 h 1831975"/>
                <a:gd name="connsiteX71" fmla="*/ 1774825 w 2698750"/>
                <a:gd name="connsiteY71" fmla="*/ 1587500 h 1831975"/>
                <a:gd name="connsiteX72" fmla="*/ 1562100 w 2698750"/>
                <a:gd name="connsiteY72" fmla="*/ 1504950 h 1831975"/>
                <a:gd name="connsiteX73" fmla="*/ 1346200 w 2698750"/>
                <a:gd name="connsiteY73" fmla="*/ 1406525 h 1831975"/>
                <a:gd name="connsiteX74" fmla="*/ 1193800 w 2698750"/>
                <a:gd name="connsiteY74" fmla="*/ 1298575 h 1831975"/>
                <a:gd name="connsiteX75" fmla="*/ 1063625 w 2698750"/>
                <a:gd name="connsiteY75" fmla="*/ 1222375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98750" h="1831975">
                  <a:moveTo>
                    <a:pt x="1063625" y="1222375"/>
                  </a:moveTo>
                  <a:lnTo>
                    <a:pt x="930275" y="1130300"/>
                  </a:lnTo>
                  <a:lnTo>
                    <a:pt x="777875" y="1016000"/>
                  </a:lnTo>
                  <a:lnTo>
                    <a:pt x="635000" y="898525"/>
                  </a:lnTo>
                  <a:lnTo>
                    <a:pt x="514350" y="784225"/>
                  </a:lnTo>
                  <a:lnTo>
                    <a:pt x="425450" y="692150"/>
                  </a:lnTo>
                  <a:lnTo>
                    <a:pt x="336550" y="593725"/>
                  </a:lnTo>
                  <a:lnTo>
                    <a:pt x="282575" y="527050"/>
                  </a:lnTo>
                  <a:lnTo>
                    <a:pt x="215900" y="441325"/>
                  </a:lnTo>
                  <a:lnTo>
                    <a:pt x="158750" y="355600"/>
                  </a:lnTo>
                  <a:lnTo>
                    <a:pt x="95250" y="260350"/>
                  </a:lnTo>
                  <a:lnTo>
                    <a:pt x="53975" y="187325"/>
                  </a:lnTo>
                  <a:lnTo>
                    <a:pt x="19050" y="117475"/>
                  </a:lnTo>
                  <a:lnTo>
                    <a:pt x="6350" y="82550"/>
                  </a:lnTo>
                  <a:lnTo>
                    <a:pt x="0" y="47625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5875" y="0"/>
                  </a:lnTo>
                  <a:lnTo>
                    <a:pt x="25400" y="3175"/>
                  </a:lnTo>
                  <a:lnTo>
                    <a:pt x="44450" y="12700"/>
                  </a:lnTo>
                  <a:lnTo>
                    <a:pt x="60325" y="38100"/>
                  </a:lnTo>
                  <a:lnTo>
                    <a:pt x="120650" y="127000"/>
                  </a:lnTo>
                  <a:lnTo>
                    <a:pt x="168275" y="193675"/>
                  </a:lnTo>
                  <a:lnTo>
                    <a:pt x="228600" y="276225"/>
                  </a:lnTo>
                  <a:lnTo>
                    <a:pt x="295275" y="352425"/>
                  </a:lnTo>
                  <a:lnTo>
                    <a:pt x="361950" y="422275"/>
                  </a:lnTo>
                  <a:lnTo>
                    <a:pt x="428625" y="488950"/>
                  </a:lnTo>
                  <a:lnTo>
                    <a:pt x="504825" y="558800"/>
                  </a:lnTo>
                  <a:lnTo>
                    <a:pt x="565150" y="615950"/>
                  </a:lnTo>
                  <a:lnTo>
                    <a:pt x="641350" y="682625"/>
                  </a:lnTo>
                  <a:lnTo>
                    <a:pt x="711200" y="736600"/>
                  </a:lnTo>
                  <a:lnTo>
                    <a:pt x="793750" y="803275"/>
                  </a:lnTo>
                  <a:lnTo>
                    <a:pt x="860425" y="847725"/>
                  </a:lnTo>
                  <a:lnTo>
                    <a:pt x="949325" y="911225"/>
                  </a:lnTo>
                  <a:lnTo>
                    <a:pt x="1044575" y="974725"/>
                  </a:lnTo>
                  <a:lnTo>
                    <a:pt x="1171575" y="1050925"/>
                  </a:lnTo>
                  <a:lnTo>
                    <a:pt x="1276350" y="1111250"/>
                  </a:lnTo>
                  <a:lnTo>
                    <a:pt x="1403350" y="1171575"/>
                  </a:lnTo>
                  <a:lnTo>
                    <a:pt x="1536700" y="1247775"/>
                  </a:lnTo>
                  <a:lnTo>
                    <a:pt x="1651000" y="1304925"/>
                  </a:lnTo>
                  <a:lnTo>
                    <a:pt x="1752600" y="1343025"/>
                  </a:lnTo>
                  <a:lnTo>
                    <a:pt x="1851025" y="1377950"/>
                  </a:lnTo>
                  <a:lnTo>
                    <a:pt x="1930400" y="1403350"/>
                  </a:lnTo>
                  <a:lnTo>
                    <a:pt x="2019300" y="1428750"/>
                  </a:lnTo>
                  <a:lnTo>
                    <a:pt x="2127250" y="1454150"/>
                  </a:lnTo>
                  <a:lnTo>
                    <a:pt x="2235200" y="1476375"/>
                  </a:lnTo>
                  <a:lnTo>
                    <a:pt x="2301875" y="1485900"/>
                  </a:lnTo>
                  <a:lnTo>
                    <a:pt x="2378075" y="1492250"/>
                  </a:lnTo>
                  <a:lnTo>
                    <a:pt x="2435225" y="1489075"/>
                  </a:lnTo>
                  <a:lnTo>
                    <a:pt x="2479675" y="1479550"/>
                  </a:lnTo>
                  <a:lnTo>
                    <a:pt x="2514600" y="1457325"/>
                  </a:lnTo>
                  <a:lnTo>
                    <a:pt x="2565400" y="1412875"/>
                  </a:lnTo>
                  <a:lnTo>
                    <a:pt x="2609850" y="1365250"/>
                  </a:lnTo>
                  <a:lnTo>
                    <a:pt x="2632075" y="1343025"/>
                  </a:lnTo>
                  <a:lnTo>
                    <a:pt x="2654300" y="1323975"/>
                  </a:lnTo>
                  <a:lnTo>
                    <a:pt x="2676525" y="1317625"/>
                  </a:lnTo>
                  <a:lnTo>
                    <a:pt x="2695575" y="1323975"/>
                  </a:lnTo>
                  <a:lnTo>
                    <a:pt x="2698750" y="1343025"/>
                  </a:lnTo>
                  <a:lnTo>
                    <a:pt x="2689225" y="1390650"/>
                  </a:lnTo>
                  <a:lnTo>
                    <a:pt x="2667000" y="1454150"/>
                  </a:lnTo>
                  <a:lnTo>
                    <a:pt x="2628900" y="1539875"/>
                  </a:lnTo>
                  <a:lnTo>
                    <a:pt x="2536825" y="1679575"/>
                  </a:lnTo>
                  <a:lnTo>
                    <a:pt x="2470150" y="1768475"/>
                  </a:lnTo>
                  <a:lnTo>
                    <a:pt x="2422525" y="1819275"/>
                  </a:lnTo>
                  <a:lnTo>
                    <a:pt x="2390775" y="1831975"/>
                  </a:lnTo>
                  <a:lnTo>
                    <a:pt x="2368550" y="1828800"/>
                  </a:lnTo>
                  <a:lnTo>
                    <a:pt x="2343150" y="1819275"/>
                  </a:lnTo>
                  <a:lnTo>
                    <a:pt x="2320925" y="1803400"/>
                  </a:lnTo>
                  <a:lnTo>
                    <a:pt x="2305050" y="1778000"/>
                  </a:lnTo>
                  <a:lnTo>
                    <a:pt x="2289175" y="1746250"/>
                  </a:lnTo>
                  <a:lnTo>
                    <a:pt x="2000250" y="1666875"/>
                  </a:lnTo>
                  <a:lnTo>
                    <a:pt x="1774825" y="1587500"/>
                  </a:lnTo>
                  <a:lnTo>
                    <a:pt x="1562100" y="1504950"/>
                  </a:lnTo>
                  <a:lnTo>
                    <a:pt x="1346200" y="1406525"/>
                  </a:lnTo>
                  <a:lnTo>
                    <a:pt x="1193800" y="1298575"/>
                  </a:lnTo>
                  <a:lnTo>
                    <a:pt x="1063625" y="1222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C4F8DB30-0BA8-40F9-86C5-07EAF0BA490F}"/>
                </a:ext>
              </a:extLst>
            </p:cNvPr>
            <p:cNvSpPr/>
            <p:nvPr/>
          </p:nvSpPr>
          <p:spPr>
            <a:xfrm>
              <a:off x="5227638" y="3586162"/>
              <a:ext cx="2386012" cy="2124075"/>
            </a:xfrm>
            <a:custGeom>
              <a:avLst/>
              <a:gdLst>
                <a:gd name="connsiteX0" fmla="*/ 1091161 w 2386278"/>
                <a:gd name="connsiteY0" fmla="*/ 1397094 h 2124535"/>
                <a:gd name="connsiteX1" fmla="*/ 907601 w 2386278"/>
                <a:gd name="connsiteY1" fmla="*/ 1135351 h 2124535"/>
                <a:gd name="connsiteX2" fmla="*/ 819220 w 2386278"/>
                <a:gd name="connsiteY2" fmla="*/ 1012978 h 2124535"/>
                <a:gd name="connsiteX3" fmla="*/ 720642 w 2386278"/>
                <a:gd name="connsiteY3" fmla="*/ 856612 h 2124535"/>
                <a:gd name="connsiteX4" fmla="*/ 598269 w 2386278"/>
                <a:gd name="connsiteY4" fmla="*/ 679851 h 2124535"/>
                <a:gd name="connsiteX5" fmla="*/ 458899 w 2386278"/>
                <a:gd name="connsiteY5" fmla="*/ 489493 h 2124535"/>
                <a:gd name="connsiteX6" fmla="*/ 346724 w 2386278"/>
                <a:gd name="connsiteY6" fmla="*/ 346724 h 2124535"/>
                <a:gd name="connsiteX7" fmla="*/ 268541 w 2386278"/>
                <a:gd name="connsiteY7" fmla="*/ 244746 h 2124535"/>
                <a:gd name="connsiteX8" fmla="*/ 210753 w 2386278"/>
                <a:gd name="connsiteY8" fmla="*/ 180160 h 2124535"/>
                <a:gd name="connsiteX9" fmla="*/ 169962 w 2386278"/>
                <a:gd name="connsiteY9" fmla="*/ 142768 h 2124535"/>
                <a:gd name="connsiteX10" fmla="*/ 132571 w 2386278"/>
                <a:gd name="connsiteY10" fmla="*/ 115574 h 2124535"/>
                <a:gd name="connsiteX11" fmla="*/ 98578 w 2386278"/>
                <a:gd name="connsiteY11" fmla="*/ 95179 h 2124535"/>
                <a:gd name="connsiteX12" fmla="*/ 57787 w 2386278"/>
                <a:gd name="connsiteY12" fmla="*/ 78183 h 2124535"/>
                <a:gd name="connsiteX13" fmla="*/ 33992 w 2386278"/>
                <a:gd name="connsiteY13" fmla="*/ 67985 h 2124535"/>
                <a:gd name="connsiteX14" fmla="*/ 10197 w 2386278"/>
                <a:gd name="connsiteY14" fmla="*/ 50988 h 2124535"/>
                <a:gd name="connsiteX15" fmla="*/ 0 w 2386278"/>
                <a:gd name="connsiteY15" fmla="*/ 30593 h 2124535"/>
                <a:gd name="connsiteX16" fmla="*/ 3399 w 2386278"/>
                <a:gd name="connsiteY16" fmla="*/ 10197 h 2124535"/>
                <a:gd name="connsiteX17" fmla="*/ 23794 w 2386278"/>
                <a:gd name="connsiteY17" fmla="*/ 0 h 2124535"/>
                <a:gd name="connsiteX18" fmla="*/ 54388 w 2386278"/>
                <a:gd name="connsiteY18" fmla="*/ 0 h 2124535"/>
                <a:gd name="connsiteX19" fmla="*/ 95179 w 2386278"/>
                <a:gd name="connsiteY19" fmla="*/ 10197 h 2124535"/>
                <a:gd name="connsiteX20" fmla="*/ 159765 w 2386278"/>
                <a:gd name="connsiteY20" fmla="*/ 40791 h 2124535"/>
                <a:gd name="connsiteX21" fmla="*/ 227750 w 2386278"/>
                <a:gd name="connsiteY21" fmla="*/ 88380 h 2124535"/>
                <a:gd name="connsiteX22" fmla="*/ 319530 w 2386278"/>
                <a:gd name="connsiteY22" fmla="*/ 163164 h 2124535"/>
                <a:gd name="connsiteX23" fmla="*/ 421507 w 2386278"/>
                <a:gd name="connsiteY23" fmla="*/ 258343 h 2124535"/>
                <a:gd name="connsiteX24" fmla="*/ 523485 w 2386278"/>
                <a:gd name="connsiteY24" fmla="*/ 363720 h 2124535"/>
                <a:gd name="connsiteX25" fmla="*/ 649257 w 2386278"/>
                <a:gd name="connsiteY25" fmla="*/ 503090 h 2124535"/>
                <a:gd name="connsiteX26" fmla="*/ 734239 w 2386278"/>
                <a:gd name="connsiteY26" fmla="*/ 601668 h 2124535"/>
                <a:gd name="connsiteX27" fmla="*/ 802224 w 2386278"/>
                <a:gd name="connsiteY27" fmla="*/ 683250 h 2124535"/>
                <a:gd name="connsiteX28" fmla="*/ 924597 w 2386278"/>
                <a:gd name="connsiteY28" fmla="*/ 849814 h 2124535"/>
                <a:gd name="connsiteX29" fmla="*/ 995982 w 2386278"/>
                <a:gd name="connsiteY29" fmla="*/ 927997 h 2124535"/>
                <a:gd name="connsiteX30" fmla="*/ 1128553 w 2386278"/>
                <a:gd name="connsiteY30" fmla="*/ 1080963 h 2124535"/>
                <a:gd name="connsiteX31" fmla="*/ 1257724 w 2386278"/>
                <a:gd name="connsiteY31" fmla="*/ 1220333 h 2124535"/>
                <a:gd name="connsiteX32" fmla="*/ 1373299 w 2386278"/>
                <a:gd name="connsiteY32" fmla="*/ 1339307 h 2124535"/>
                <a:gd name="connsiteX33" fmla="*/ 1488874 w 2386278"/>
                <a:gd name="connsiteY33" fmla="*/ 1454881 h 2124535"/>
                <a:gd name="connsiteX34" fmla="*/ 1618046 w 2386278"/>
                <a:gd name="connsiteY34" fmla="*/ 1567057 h 2124535"/>
                <a:gd name="connsiteX35" fmla="*/ 1771012 w 2386278"/>
                <a:gd name="connsiteY35" fmla="*/ 1696229 h 2124535"/>
                <a:gd name="connsiteX36" fmla="*/ 1923979 w 2386278"/>
                <a:gd name="connsiteY36" fmla="*/ 1815203 h 2124535"/>
                <a:gd name="connsiteX37" fmla="*/ 2008960 w 2386278"/>
                <a:gd name="connsiteY37" fmla="*/ 1872990 h 2124535"/>
                <a:gd name="connsiteX38" fmla="*/ 2155128 w 2386278"/>
                <a:gd name="connsiteY38" fmla="*/ 1961371 h 2124535"/>
                <a:gd name="connsiteX39" fmla="*/ 2277501 w 2386278"/>
                <a:gd name="connsiteY39" fmla="*/ 2029356 h 2124535"/>
                <a:gd name="connsiteX40" fmla="*/ 2348886 w 2386278"/>
                <a:gd name="connsiteY40" fmla="*/ 2056550 h 2124535"/>
                <a:gd name="connsiteX41" fmla="*/ 2379479 w 2386278"/>
                <a:gd name="connsiteY41" fmla="*/ 2070147 h 2124535"/>
                <a:gd name="connsiteX42" fmla="*/ 2382878 w 2386278"/>
                <a:gd name="connsiteY42" fmla="*/ 2076945 h 2124535"/>
                <a:gd name="connsiteX43" fmla="*/ 2386278 w 2386278"/>
                <a:gd name="connsiteY43" fmla="*/ 2093942 h 2124535"/>
                <a:gd name="connsiteX44" fmla="*/ 2376080 w 2386278"/>
                <a:gd name="connsiteY44" fmla="*/ 2110938 h 2124535"/>
                <a:gd name="connsiteX45" fmla="*/ 2348886 w 2386278"/>
                <a:gd name="connsiteY45" fmla="*/ 2117736 h 2124535"/>
                <a:gd name="connsiteX46" fmla="*/ 2274102 w 2386278"/>
                <a:gd name="connsiteY46" fmla="*/ 2121136 h 2124535"/>
                <a:gd name="connsiteX47" fmla="*/ 2093942 w 2386278"/>
                <a:gd name="connsiteY47" fmla="*/ 2121136 h 2124535"/>
                <a:gd name="connsiteX48" fmla="*/ 1828800 w 2386278"/>
                <a:gd name="connsiteY48" fmla="*/ 2121136 h 2124535"/>
                <a:gd name="connsiteX49" fmla="*/ 1730221 w 2386278"/>
                <a:gd name="connsiteY49" fmla="*/ 2124535 h 2124535"/>
                <a:gd name="connsiteX50" fmla="*/ 1696229 w 2386278"/>
                <a:gd name="connsiteY50" fmla="*/ 2121136 h 2124535"/>
                <a:gd name="connsiteX51" fmla="*/ 1665635 w 2386278"/>
                <a:gd name="connsiteY51" fmla="*/ 2110938 h 2124535"/>
                <a:gd name="connsiteX52" fmla="*/ 1645240 w 2386278"/>
                <a:gd name="connsiteY52" fmla="*/ 2097341 h 2124535"/>
                <a:gd name="connsiteX53" fmla="*/ 1624844 w 2386278"/>
                <a:gd name="connsiteY53" fmla="*/ 2076945 h 2124535"/>
                <a:gd name="connsiteX54" fmla="*/ 1607848 w 2386278"/>
                <a:gd name="connsiteY54" fmla="*/ 2042953 h 2124535"/>
                <a:gd name="connsiteX55" fmla="*/ 1308713 w 2386278"/>
                <a:gd name="connsiteY55" fmla="*/ 1679232 h 2124535"/>
                <a:gd name="connsiteX56" fmla="*/ 1091161 w 2386278"/>
                <a:gd name="connsiteY56" fmla="*/ 1397094 h 212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86278" h="2124535">
                  <a:moveTo>
                    <a:pt x="1091161" y="1397094"/>
                  </a:moveTo>
                  <a:lnTo>
                    <a:pt x="907601" y="1135351"/>
                  </a:lnTo>
                  <a:lnTo>
                    <a:pt x="819220" y="1012978"/>
                  </a:lnTo>
                  <a:lnTo>
                    <a:pt x="720642" y="856612"/>
                  </a:lnTo>
                  <a:lnTo>
                    <a:pt x="598269" y="679851"/>
                  </a:lnTo>
                  <a:lnTo>
                    <a:pt x="458899" y="489493"/>
                  </a:lnTo>
                  <a:lnTo>
                    <a:pt x="346724" y="346724"/>
                  </a:lnTo>
                  <a:lnTo>
                    <a:pt x="268541" y="244746"/>
                  </a:lnTo>
                  <a:lnTo>
                    <a:pt x="210753" y="180160"/>
                  </a:lnTo>
                  <a:lnTo>
                    <a:pt x="169962" y="142768"/>
                  </a:lnTo>
                  <a:lnTo>
                    <a:pt x="132571" y="115574"/>
                  </a:lnTo>
                  <a:lnTo>
                    <a:pt x="98578" y="95179"/>
                  </a:lnTo>
                  <a:lnTo>
                    <a:pt x="57787" y="78183"/>
                  </a:lnTo>
                  <a:lnTo>
                    <a:pt x="33992" y="67985"/>
                  </a:lnTo>
                  <a:lnTo>
                    <a:pt x="10197" y="50988"/>
                  </a:lnTo>
                  <a:lnTo>
                    <a:pt x="0" y="30593"/>
                  </a:lnTo>
                  <a:lnTo>
                    <a:pt x="3399" y="10197"/>
                  </a:lnTo>
                  <a:lnTo>
                    <a:pt x="23794" y="0"/>
                  </a:lnTo>
                  <a:lnTo>
                    <a:pt x="54388" y="0"/>
                  </a:lnTo>
                  <a:lnTo>
                    <a:pt x="95179" y="10197"/>
                  </a:lnTo>
                  <a:lnTo>
                    <a:pt x="159765" y="40791"/>
                  </a:lnTo>
                  <a:lnTo>
                    <a:pt x="227750" y="88380"/>
                  </a:lnTo>
                  <a:lnTo>
                    <a:pt x="319530" y="163164"/>
                  </a:lnTo>
                  <a:lnTo>
                    <a:pt x="421507" y="258343"/>
                  </a:lnTo>
                  <a:lnTo>
                    <a:pt x="523485" y="363720"/>
                  </a:lnTo>
                  <a:lnTo>
                    <a:pt x="649257" y="503090"/>
                  </a:lnTo>
                  <a:lnTo>
                    <a:pt x="734239" y="601668"/>
                  </a:lnTo>
                  <a:lnTo>
                    <a:pt x="802224" y="683250"/>
                  </a:lnTo>
                  <a:lnTo>
                    <a:pt x="924597" y="849814"/>
                  </a:lnTo>
                  <a:lnTo>
                    <a:pt x="995982" y="927997"/>
                  </a:lnTo>
                  <a:lnTo>
                    <a:pt x="1128553" y="1080963"/>
                  </a:lnTo>
                  <a:lnTo>
                    <a:pt x="1257724" y="1220333"/>
                  </a:lnTo>
                  <a:lnTo>
                    <a:pt x="1373299" y="1339307"/>
                  </a:lnTo>
                  <a:lnTo>
                    <a:pt x="1488874" y="1454881"/>
                  </a:lnTo>
                  <a:lnTo>
                    <a:pt x="1618046" y="1567057"/>
                  </a:lnTo>
                  <a:lnTo>
                    <a:pt x="1771012" y="1696229"/>
                  </a:lnTo>
                  <a:lnTo>
                    <a:pt x="1923979" y="1815203"/>
                  </a:lnTo>
                  <a:lnTo>
                    <a:pt x="2008960" y="1872990"/>
                  </a:lnTo>
                  <a:lnTo>
                    <a:pt x="2155128" y="1961371"/>
                  </a:lnTo>
                  <a:lnTo>
                    <a:pt x="2277501" y="2029356"/>
                  </a:lnTo>
                  <a:lnTo>
                    <a:pt x="2348886" y="2056550"/>
                  </a:lnTo>
                  <a:lnTo>
                    <a:pt x="2379479" y="2070147"/>
                  </a:lnTo>
                  <a:lnTo>
                    <a:pt x="2382878" y="2076945"/>
                  </a:lnTo>
                  <a:lnTo>
                    <a:pt x="2386278" y="2093942"/>
                  </a:lnTo>
                  <a:lnTo>
                    <a:pt x="2376080" y="2110938"/>
                  </a:lnTo>
                  <a:lnTo>
                    <a:pt x="2348886" y="2117736"/>
                  </a:lnTo>
                  <a:lnTo>
                    <a:pt x="2274102" y="2121136"/>
                  </a:lnTo>
                  <a:lnTo>
                    <a:pt x="2093942" y="2121136"/>
                  </a:lnTo>
                  <a:lnTo>
                    <a:pt x="1828800" y="2121136"/>
                  </a:lnTo>
                  <a:lnTo>
                    <a:pt x="1730221" y="2124535"/>
                  </a:lnTo>
                  <a:lnTo>
                    <a:pt x="1696229" y="2121136"/>
                  </a:lnTo>
                  <a:lnTo>
                    <a:pt x="1665635" y="2110938"/>
                  </a:lnTo>
                  <a:lnTo>
                    <a:pt x="1645240" y="2097341"/>
                  </a:lnTo>
                  <a:lnTo>
                    <a:pt x="1624844" y="2076945"/>
                  </a:lnTo>
                  <a:lnTo>
                    <a:pt x="1607848" y="2042953"/>
                  </a:lnTo>
                  <a:lnTo>
                    <a:pt x="1308713" y="1679232"/>
                  </a:lnTo>
                  <a:lnTo>
                    <a:pt x="1091161" y="1397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8" name="グループ化 1">
            <a:extLst>
              <a:ext uri="{FF2B5EF4-FFF2-40B4-BE49-F238E27FC236}">
                <a16:creationId xmlns:a16="http://schemas.microsoft.com/office/drawing/2014/main" id="{825D92C9-AD98-49E5-B79C-54C795F2564F}"/>
              </a:ext>
            </a:extLst>
          </p:cNvPr>
          <p:cNvGrpSpPr>
            <a:grpSpLocks/>
          </p:cNvGrpSpPr>
          <p:nvPr/>
        </p:nvGrpSpPr>
        <p:grpSpPr bwMode="auto">
          <a:xfrm>
            <a:off x="2495550" y="1638300"/>
            <a:ext cx="5118100" cy="4206875"/>
            <a:chOff x="2495550" y="1638300"/>
            <a:chExt cx="5118100" cy="4206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E5B45C0-FA6D-42F7-8B6C-0C1B4B1DEAE8}"/>
                </a:ext>
              </a:extLst>
            </p:cNvPr>
            <p:cNvSpPr/>
            <p:nvPr/>
          </p:nvSpPr>
          <p:spPr>
            <a:xfrm>
              <a:off x="2719388" y="2200275"/>
              <a:ext cx="2657475" cy="539750"/>
            </a:xfrm>
            <a:custGeom>
              <a:avLst/>
              <a:gdLst>
                <a:gd name="connsiteX0" fmla="*/ 1349596 w 2657628"/>
                <a:gd name="connsiteY0" fmla="*/ 381407 h 540327"/>
                <a:gd name="connsiteX1" fmla="*/ 1083099 w 2657628"/>
                <a:gd name="connsiteY1" fmla="*/ 432751 h 540327"/>
                <a:gd name="connsiteX2" fmla="*/ 911955 w 2657628"/>
                <a:gd name="connsiteY2" fmla="*/ 447420 h 540327"/>
                <a:gd name="connsiteX3" fmla="*/ 728586 w 2657628"/>
                <a:gd name="connsiteY3" fmla="*/ 479204 h 540327"/>
                <a:gd name="connsiteX4" fmla="*/ 569666 w 2657628"/>
                <a:gd name="connsiteY4" fmla="*/ 508543 h 540327"/>
                <a:gd name="connsiteX5" fmla="*/ 430306 w 2657628"/>
                <a:gd name="connsiteY5" fmla="*/ 537882 h 540327"/>
                <a:gd name="connsiteX6" fmla="*/ 393632 w 2657628"/>
                <a:gd name="connsiteY6" fmla="*/ 540327 h 540327"/>
                <a:gd name="connsiteX7" fmla="*/ 349623 w 2657628"/>
                <a:gd name="connsiteY7" fmla="*/ 535437 h 540327"/>
                <a:gd name="connsiteX8" fmla="*/ 305615 w 2657628"/>
                <a:gd name="connsiteY8" fmla="*/ 525658 h 540327"/>
                <a:gd name="connsiteX9" fmla="*/ 264051 w 2657628"/>
                <a:gd name="connsiteY9" fmla="*/ 508543 h 540327"/>
                <a:gd name="connsiteX10" fmla="*/ 232267 w 2657628"/>
                <a:gd name="connsiteY10" fmla="*/ 496319 h 540327"/>
                <a:gd name="connsiteX11" fmla="*/ 200483 w 2657628"/>
                <a:gd name="connsiteY11" fmla="*/ 476759 h 540327"/>
                <a:gd name="connsiteX12" fmla="*/ 168699 w 2657628"/>
                <a:gd name="connsiteY12" fmla="*/ 452310 h 540327"/>
                <a:gd name="connsiteX13" fmla="*/ 136915 w 2657628"/>
                <a:gd name="connsiteY13" fmla="*/ 425416 h 540327"/>
                <a:gd name="connsiteX14" fmla="*/ 107576 w 2657628"/>
                <a:gd name="connsiteY14" fmla="*/ 396077 h 540327"/>
                <a:gd name="connsiteX15" fmla="*/ 75792 w 2657628"/>
                <a:gd name="connsiteY15" fmla="*/ 356958 h 540327"/>
                <a:gd name="connsiteX16" fmla="*/ 41563 w 2657628"/>
                <a:gd name="connsiteY16" fmla="*/ 310505 h 540327"/>
                <a:gd name="connsiteX17" fmla="*/ 17114 w 2657628"/>
                <a:gd name="connsiteY17" fmla="*/ 278721 h 540327"/>
                <a:gd name="connsiteX18" fmla="*/ 4890 w 2657628"/>
                <a:gd name="connsiteY18" fmla="*/ 256716 h 540327"/>
                <a:gd name="connsiteX19" fmla="*/ 0 w 2657628"/>
                <a:gd name="connsiteY19" fmla="*/ 232267 h 540327"/>
                <a:gd name="connsiteX20" fmla="*/ 2445 w 2657628"/>
                <a:gd name="connsiteY20" fmla="*/ 212708 h 540327"/>
                <a:gd name="connsiteX21" fmla="*/ 9779 w 2657628"/>
                <a:gd name="connsiteY21" fmla="*/ 200483 h 540327"/>
                <a:gd name="connsiteX22" fmla="*/ 22004 w 2657628"/>
                <a:gd name="connsiteY22" fmla="*/ 195593 h 540327"/>
                <a:gd name="connsiteX23" fmla="*/ 46453 w 2657628"/>
                <a:gd name="connsiteY23" fmla="*/ 200483 h 540327"/>
                <a:gd name="connsiteX24" fmla="*/ 80682 w 2657628"/>
                <a:gd name="connsiteY24" fmla="*/ 220043 h 540327"/>
                <a:gd name="connsiteX25" fmla="*/ 122246 w 2657628"/>
                <a:gd name="connsiteY25" fmla="*/ 249382 h 540327"/>
                <a:gd name="connsiteX26" fmla="*/ 154030 w 2657628"/>
                <a:gd name="connsiteY26" fmla="*/ 268941 h 540327"/>
                <a:gd name="connsiteX27" fmla="*/ 183369 w 2657628"/>
                <a:gd name="connsiteY27" fmla="*/ 286055 h 540327"/>
                <a:gd name="connsiteX28" fmla="*/ 210263 w 2657628"/>
                <a:gd name="connsiteY28" fmla="*/ 298280 h 540327"/>
                <a:gd name="connsiteX29" fmla="*/ 266496 w 2657628"/>
                <a:gd name="connsiteY29" fmla="*/ 317839 h 540327"/>
                <a:gd name="connsiteX30" fmla="*/ 310505 w 2657628"/>
                <a:gd name="connsiteY30" fmla="*/ 330064 h 540327"/>
                <a:gd name="connsiteX31" fmla="*/ 349623 w 2657628"/>
                <a:gd name="connsiteY31" fmla="*/ 334954 h 540327"/>
                <a:gd name="connsiteX32" fmla="*/ 381407 w 2657628"/>
                <a:gd name="connsiteY32" fmla="*/ 339844 h 540327"/>
                <a:gd name="connsiteX33" fmla="*/ 486539 w 2657628"/>
                <a:gd name="connsiteY33" fmla="*/ 327619 h 540327"/>
                <a:gd name="connsiteX34" fmla="*/ 657683 w 2657628"/>
                <a:gd name="connsiteY34" fmla="*/ 308060 h 540327"/>
                <a:gd name="connsiteX35" fmla="*/ 828828 w 2657628"/>
                <a:gd name="connsiteY35" fmla="*/ 276276 h 540327"/>
                <a:gd name="connsiteX36" fmla="*/ 885061 w 2657628"/>
                <a:gd name="connsiteY36" fmla="*/ 266496 h 540327"/>
                <a:gd name="connsiteX37" fmla="*/ 1053760 w 2657628"/>
                <a:gd name="connsiteY37" fmla="*/ 249382 h 540327"/>
                <a:gd name="connsiteX38" fmla="*/ 1364265 w 2657628"/>
                <a:gd name="connsiteY38" fmla="*/ 198038 h 540327"/>
                <a:gd name="connsiteX39" fmla="*/ 1591643 w 2657628"/>
                <a:gd name="connsiteY39" fmla="*/ 158920 h 540327"/>
                <a:gd name="connsiteX40" fmla="*/ 1762787 w 2657628"/>
                <a:gd name="connsiteY40" fmla="*/ 132025 h 540327"/>
                <a:gd name="connsiteX41" fmla="*/ 1973050 w 2657628"/>
                <a:gd name="connsiteY41" fmla="*/ 97797 h 540327"/>
                <a:gd name="connsiteX42" fmla="*/ 2058622 w 2657628"/>
                <a:gd name="connsiteY42" fmla="*/ 80682 h 540327"/>
                <a:gd name="connsiteX43" fmla="*/ 2134415 w 2657628"/>
                <a:gd name="connsiteY43" fmla="*/ 56233 h 540327"/>
                <a:gd name="connsiteX44" fmla="*/ 2178423 w 2657628"/>
                <a:gd name="connsiteY44" fmla="*/ 36674 h 540327"/>
                <a:gd name="connsiteX45" fmla="*/ 2212652 w 2657628"/>
                <a:gd name="connsiteY45" fmla="*/ 12224 h 540327"/>
                <a:gd name="connsiteX46" fmla="*/ 2227322 w 2657628"/>
                <a:gd name="connsiteY46" fmla="*/ 0 h 540327"/>
                <a:gd name="connsiteX47" fmla="*/ 2303114 w 2657628"/>
                <a:gd name="connsiteY47" fmla="*/ 7335 h 540327"/>
                <a:gd name="connsiteX48" fmla="*/ 2366682 w 2657628"/>
                <a:gd name="connsiteY48" fmla="*/ 19559 h 540327"/>
                <a:gd name="connsiteX49" fmla="*/ 2425360 w 2657628"/>
                <a:gd name="connsiteY49" fmla="*/ 34229 h 540327"/>
                <a:gd name="connsiteX50" fmla="*/ 2481593 w 2657628"/>
                <a:gd name="connsiteY50" fmla="*/ 51343 h 540327"/>
                <a:gd name="connsiteX51" fmla="*/ 2515822 w 2657628"/>
                <a:gd name="connsiteY51" fmla="*/ 66013 h 540327"/>
                <a:gd name="connsiteX52" fmla="*/ 2540271 w 2657628"/>
                <a:gd name="connsiteY52" fmla="*/ 83127 h 540327"/>
                <a:gd name="connsiteX53" fmla="*/ 2572055 w 2657628"/>
                <a:gd name="connsiteY53" fmla="*/ 107576 h 540327"/>
                <a:gd name="connsiteX54" fmla="*/ 2611174 w 2657628"/>
                <a:gd name="connsiteY54" fmla="*/ 139360 h 540327"/>
                <a:gd name="connsiteX55" fmla="*/ 2635623 w 2657628"/>
                <a:gd name="connsiteY55" fmla="*/ 166254 h 540327"/>
                <a:gd name="connsiteX56" fmla="*/ 2652738 w 2657628"/>
                <a:gd name="connsiteY56" fmla="*/ 193148 h 540327"/>
                <a:gd name="connsiteX57" fmla="*/ 2657628 w 2657628"/>
                <a:gd name="connsiteY57" fmla="*/ 212708 h 540327"/>
                <a:gd name="connsiteX58" fmla="*/ 2650293 w 2657628"/>
                <a:gd name="connsiteY58" fmla="*/ 237157 h 540327"/>
                <a:gd name="connsiteX59" fmla="*/ 2628289 w 2657628"/>
                <a:gd name="connsiteY59" fmla="*/ 256716 h 540327"/>
                <a:gd name="connsiteX60" fmla="*/ 2572055 w 2657628"/>
                <a:gd name="connsiteY60" fmla="*/ 268941 h 540327"/>
                <a:gd name="connsiteX61" fmla="*/ 2457144 w 2657628"/>
                <a:gd name="connsiteY61" fmla="*/ 268941 h 540327"/>
                <a:gd name="connsiteX62" fmla="*/ 2239546 w 2657628"/>
                <a:gd name="connsiteY62" fmla="*/ 276276 h 540327"/>
                <a:gd name="connsiteX63" fmla="*/ 2017059 w 2657628"/>
                <a:gd name="connsiteY63" fmla="*/ 286055 h 540327"/>
                <a:gd name="connsiteX64" fmla="*/ 1909482 w 2657628"/>
                <a:gd name="connsiteY64" fmla="*/ 290945 h 540327"/>
                <a:gd name="connsiteX65" fmla="*/ 1738338 w 2657628"/>
                <a:gd name="connsiteY65" fmla="*/ 312950 h 540327"/>
                <a:gd name="connsiteX66" fmla="*/ 1349596 w 2657628"/>
                <a:gd name="connsiteY66" fmla="*/ 381407 h 54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57628" h="540327">
                  <a:moveTo>
                    <a:pt x="1349596" y="381407"/>
                  </a:moveTo>
                  <a:lnTo>
                    <a:pt x="1083099" y="432751"/>
                  </a:lnTo>
                  <a:lnTo>
                    <a:pt x="911955" y="447420"/>
                  </a:lnTo>
                  <a:lnTo>
                    <a:pt x="728586" y="479204"/>
                  </a:lnTo>
                  <a:lnTo>
                    <a:pt x="569666" y="508543"/>
                  </a:lnTo>
                  <a:lnTo>
                    <a:pt x="430306" y="537882"/>
                  </a:lnTo>
                  <a:lnTo>
                    <a:pt x="393632" y="540327"/>
                  </a:lnTo>
                  <a:lnTo>
                    <a:pt x="349623" y="535437"/>
                  </a:lnTo>
                  <a:lnTo>
                    <a:pt x="305615" y="525658"/>
                  </a:lnTo>
                  <a:lnTo>
                    <a:pt x="264051" y="508543"/>
                  </a:lnTo>
                  <a:lnTo>
                    <a:pt x="232267" y="496319"/>
                  </a:lnTo>
                  <a:lnTo>
                    <a:pt x="200483" y="476759"/>
                  </a:lnTo>
                  <a:lnTo>
                    <a:pt x="168699" y="452310"/>
                  </a:lnTo>
                  <a:lnTo>
                    <a:pt x="136915" y="425416"/>
                  </a:lnTo>
                  <a:lnTo>
                    <a:pt x="107576" y="396077"/>
                  </a:lnTo>
                  <a:lnTo>
                    <a:pt x="75792" y="356958"/>
                  </a:lnTo>
                  <a:lnTo>
                    <a:pt x="41563" y="310505"/>
                  </a:lnTo>
                  <a:lnTo>
                    <a:pt x="17114" y="278721"/>
                  </a:lnTo>
                  <a:lnTo>
                    <a:pt x="4890" y="256716"/>
                  </a:lnTo>
                  <a:lnTo>
                    <a:pt x="0" y="232267"/>
                  </a:lnTo>
                  <a:lnTo>
                    <a:pt x="2445" y="212708"/>
                  </a:lnTo>
                  <a:lnTo>
                    <a:pt x="9779" y="200483"/>
                  </a:lnTo>
                  <a:lnTo>
                    <a:pt x="22004" y="195593"/>
                  </a:lnTo>
                  <a:lnTo>
                    <a:pt x="46453" y="200483"/>
                  </a:lnTo>
                  <a:lnTo>
                    <a:pt x="80682" y="220043"/>
                  </a:lnTo>
                  <a:lnTo>
                    <a:pt x="122246" y="249382"/>
                  </a:lnTo>
                  <a:lnTo>
                    <a:pt x="154030" y="268941"/>
                  </a:lnTo>
                  <a:lnTo>
                    <a:pt x="183369" y="286055"/>
                  </a:lnTo>
                  <a:lnTo>
                    <a:pt x="210263" y="298280"/>
                  </a:lnTo>
                  <a:lnTo>
                    <a:pt x="266496" y="317839"/>
                  </a:lnTo>
                  <a:lnTo>
                    <a:pt x="310505" y="330064"/>
                  </a:lnTo>
                  <a:lnTo>
                    <a:pt x="349623" y="334954"/>
                  </a:lnTo>
                  <a:lnTo>
                    <a:pt x="381407" y="339844"/>
                  </a:lnTo>
                  <a:lnTo>
                    <a:pt x="486539" y="327619"/>
                  </a:lnTo>
                  <a:lnTo>
                    <a:pt x="657683" y="308060"/>
                  </a:lnTo>
                  <a:lnTo>
                    <a:pt x="828828" y="276276"/>
                  </a:lnTo>
                  <a:lnTo>
                    <a:pt x="885061" y="266496"/>
                  </a:lnTo>
                  <a:lnTo>
                    <a:pt x="1053760" y="249382"/>
                  </a:lnTo>
                  <a:lnTo>
                    <a:pt x="1364265" y="198038"/>
                  </a:lnTo>
                  <a:lnTo>
                    <a:pt x="1591643" y="158920"/>
                  </a:lnTo>
                  <a:lnTo>
                    <a:pt x="1762787" y="132025"/>
                  </a:lnTo>
                  <a:lnTo>
                    <a:pt x="1973050" y="97797"/>
                  </a:lnTo>
                  <a:lnTo>
                    <a:pt x="2058622" y="80682"/>
                  </a:lnTo>
                  <a:lnTo>
                    <a:pt x="2134415" y="56233"/>
                  </a:lnTo>
                  <a:lnTo>
                    <a:pt x="2178423" y="36674"/>
                  </a:lnTo>
                  <a:lnTo>
                    <a:pt x="2212652" y="12224"/>
                  </a:lnTo>
                  <a:lnTo>
                    <a:pt x="2227322" y="0"/>
                  </a:lnTo>
                  <a:lnTo>
                    <a:pt x="2303114" y="7335"/>
                  </a:lnTo>
                  <a:lnTo>
                    <a:pt x="2366682" y="19559"/>
                  </a:lnTo>
                  <a:lnTo>
                    <a:pt x="2425360" y="34229"/>
                  </a:lnTo>
                  <a:lnTo>
                    <a:pt x="2481593" y="51343"/>
                  </a:lnTo>
                  <a:lnTo>
                    <a:pt x="2515822" y="66013"/>
                  </a:lnTo>
                  <a:lnTo>
                    <a:pt x="2540271" y="83127"/>
                  </a:lnTo>
                  <a:lnTo>
                    <a:pt x="2572055" y="107576"/>
                  </a:lnTo>
                  <a:lnTo>
                    <a:pt x="2611174" y="139360"/>
                  </a:lnTo>
                  <a:lnTo>
                    <a:pt x="2635623" y="166254"/>
                  </a:lnTo>
                  <a:lnTo>
                    <a:pt x="2652738" y="193148"/>
                  </a:lnTo>
                  <a:lnTo>
                    <a:pt x="2657628" y="212708"/>
                  </a:lnTo>
                  <a:lnTo>
                    <a:pt x="2650293" y="237157"/>
                  </a:lnTo>
                  <a:lnTo>
                    <a:pt x="2628289" y="256716"/>
                  </a:lnTo>
                  <a:lnTo>
                    <a:pt x="2572055" y="268941"/>
                  </a:lnTo>
                  <a:lnTo>
                    <a:pt x="2457144" y="268941"/>
                  </a:lnTo>
                  <a:lnTo>
                    <a:pt x="2239546" y="276276"/>
                  </a:lnTo>
                  <a:lnTo>
                    <a:pt x="2017059" y="286055"/>
                  </a:lnTo>
                  <a:lnTo>
                    <a:pt x="1909482" y="290945"/>
                  </a:lnTo>
                  <a:lnTo>
                    <a:pt x="1738338" y="312950"/>
                  </a:lnTo>
                  <a:lnTo>
                    <a:pt x="1349596" y="381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D805E81-823D-4D86-935C-ADDA59AD1C6B}"/>
                </a:ext>
              </a:extLst>
            </p:cNvPr>
            <p:cNvSpPr/>
            <p:nvPr/>
          </p:nvSpPr>
          <p:spPr>
            <a:xfrm>
              <a:off x="2495550" y="3024188"/>
              <a:ext cx="908050" cy="1497012"/>
            </a:xfrm>
            <a:custGeom>
              <a:avLst/>
              <a:gdLst>
                <a:gd name="connsiteX0" fmla="*/ 459645 w 907065"/>
                <a:gd name="connsiteY0" fmla="*/ 1012197 h 1496291"/>
                <a:gd name="connsiteX1" fmla="*/ 259162 w 907065"/>
                <a:gd name="connsiteY1" fmla="*/ 1264023 h 1496291"/>
                <a:gd name="connsiteX2" fmla="*/ 119801 w 907065"/>
                <a:gd name="connsiteY2" fmla="*/ 1418053 h 1496291"/>
                <a:gd name="connsiteX3" fmla="*/ 53788 w 907065"/>
                <a:gd name="connsiteY3" fmla="*/ 1484066 h 1496291"/>
                <a:gd name="connsiteX4" fmla="*/ 29339 w 907065"/>
                <a:gd name="connsiteY4" fmla="*/ 1496291 h 1496291"/>
                <a:gd name="connsiteX5" fmla="*/ 9780 w 907065"/>
                <a:gd name="connsiteY5" fmla="*/ 1493846 h 1496291"/>
                <a:gd name="connsiteX6" fmla="*/ 0 w 907065"/>
                <a:gd name="connsiteY6" fmla="*/ 1484066 h 1496291"/>
                <a:gd name="connsiteX7" fmla="*/ 0 w 907065"/>
                <a:gd name="connsiteY7" fmla="*/ 1466952 h 1496291"/>
                <a:gd name="connsiteX8" fmla="*/ 17115 w 907065"/>
                <a:gd name="connsiteY8" fmla="*/ 1430278 h 1496291"/>
                <a:gd name="connsiteX9" fmla="*/ 63568 w 907065"/>
                <a:gd name="connsiteY9" fmla="*/ 1352040 h 1496291"/>
                <a:gd name="connsiteX10" fmla="*/ 151585 w 907065"/>
                <a:gd name="connsiteY10" fmla="*/ 1207790 h 1496291"/>
                <a:gd name="connsiteX11" fmla="*/ 271386 w 907065"/>
                <a:gd name="connsiteY11" fmla="*/ 1007307 h 1496291"/>
                <a:gd name="connsiteX12" fmla="*/ 354513 w 907065"/>
                <a:gd name="connsiteY12" fmla="*/ 860612 h 1496291"/>
                <a:gd name="connsiteX13" fmla="*/ 425416 w 907065"/>
                <a:gd name="connsiteY13" fmla="*/ 728586 h 1496291"/>
                <a:gd name="connsiteX14" fmla="*/ 493874 w 907065"/>
                <a:gd name="connsiteY14" fmla="*/ 591670 h 1496291"/>
                <a:gd name="connsiteX15" fmla="*/ 542772 w 907065"/>
                <a:gd name="connsiteY15" fmla="*/ 476759 h 1496291"/>
                <a:gd name="connsiteX16" fmla="*/ 581891 w 907065"/>
                <a:gd name="connsiteY16" fmla="*/ 381407 h 1496291"/>
                <a:gd name="connsiteX17" fmla="*/ 606340 w 907065"/>
                <a:gd name="connsiteY17" fmla="*/ 305615 h 1496291"/>
                <a:gd name="connsiteX18" fmla="*/ 616120 w 907065"/>
                <a:gd name="connsiteY18" fmla="*/ 256716 h 1496291"/>
                <a:gd name="connsiteX19" fmla="*/ 618565 w 907065"/>
                <a:gd name="connsiteY19" fmla="*/ 224932 h 1496291"/>
                <a:gd name="connsiteX20" fmla="*/ 613675 w 907065"/>
                <a:gd name="connsiteY20" fmla="*/ 195593 h 1496291"/>
                <a:gd name="connsiteX21" fmla="*/ 603895 w 907065"/>
                <a:gd name="connsiteY21" fmla="*/ 163809 h 1496291"/>
                <a:gd name="connsiteX22" fmla="*/ 579446 w 907065"/>
                <a:gd name="connsiteY22" fmla="*/ 127136 h 1496291"/>
                <a:gd name="connsiteX23" fmla="*/ 550107 w 907065"/>
                <a:gd name="connsiteY23" fmla="*/ 92907 h 1496291"/>
                <a:gd name="connsiteX24" fmla="*/ 520768 w 907065"/>
                <a:gd name="connsiteY24" fmla="*/ 63568 h 1496291"/>
                <a:gd name="connsiteX25" fmla="*/ 506098 w 907065"/>
                <a:gd name="connsiteY25" fmla="*/ 51343 h 1496291"/>
                <a:gd name="connsiteX26" fmla="*/ 496319 w 907065"/>
                <a:gd name="connsiteY26" fmla="*/ 34229 h 1496291"/>
                <a:gd name="connsiteX27" fmla="*/ 496319 w 907065"/>
                <a:gd name="connsiteY27" fmla="*/ 19559 h 1496291"/>
                <a:gd name="connsiteX28" fmla="*/ 510988 w 907065"/>
                <a:gd name="connsiteY28" fmla="*/ 4890 h 1496291"/>
                <a:gd name="connsiteX29" fmla="*/ 528103 w 907065"/>
                <a:gd name="connsiteY29" fmla="*/ 0 h 1496291"/>
                <a:gd name="connsiteX30" fmla="*/ 572111 w 907065"/>
                <a:gd name="connsiteY30" fmla="*/ 12224 h 1496291"/>
                <a:gd name="connsiteX31" fmla="*/ 660128 w 907065"/>
                <a:gd name="connsiteY31" fmla="*/ 41563 h 1496291"/>
                <a:gd name="connsiteX32" fmla="*/ 762815 w 907065"/>
                <a:gd name="connsiteY32" fmla="*/ 80682 h 1496291"/>
                <a:gd name="connsiteX33" fmla="*/ 799489 w 907065"/>
                <a:gd name="connsiteY33" fmla="*/ 100241 h 1496291"/>
                <a:gd name="connsiteX34" fmla="*/ 836163 w 907065"/>
                <a:gd name="connsiteY34" fmla="*/ 124691 h 1496291"/>
                <a:gd name="connsiteX35" fmla="*/ 858167 w 907065"/>
                <a:gd name="connsiteY35" fmla="*/ 149140 h 1496291"/>
                <a:gd name="connsiteX36" fmla="*/ 877726 w 907065"/>
                <a:gd name="connsiteY36" fmla="*/ 178479 h 1496291"/>
                <a:gd name="connsiteX37" fmla="*/ 889951 w 907065"/>
                <a:gd name="connsiteY37" fmla="*/ 212708 h 1496291"/>
                <a:gd name="connsiteX38" fmla="*/ 902176 w 907065"/>
                <a:gd name="connsiteY38" fmla="*/ 264051 h 1496291"/>
                <a:gd name="connsiteX39" fmla="*/ 907065 w 907065"/>
                <a:gd name="connsiteY39" fmla="*/ 312950 h 1496291"/>
                <a:gd name="connsiteX40" fmla="*/ 907065 w 907065"/>
                <a:gd name="connsiteY40" fmla="*/ 383852 h 1496291"/>
                <a:gd name="connsiteX41" fmla="*/ 792154 w 907065"/>
                <a:gd name="connsiteY41" fmla="*/ 513433 h 1496291"/>
                <a:gd name="connsiteX42" fmla="*/ 704137 w 907065"/>
                <a:gd name="connsiteY42" fmla="*/ 655238 h 1496291"/>
                <a:gd name="connsiteX43" fmla="*/ 608785 w 907065"/>
                <a:gd name="connsiteY43" fmla="*/ 799489 h 1496291"/>
                <a:gd name="connsiteX44" fmla="*/ 537882 w 907065"/>
                <a:gd name="connsiteY44" fmla="*/ 907065 h 1496291"/>
                <a:gd name="connsiteX45" fmla="*/ 459645 w 907065"/>
                <a:gd name="connsiteY45" fmla="*/ 1012197 h 149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065" h="1496291">
                  <a:moveTo>
                    <a:pt x="459645" y="1012197"/>
                  </a:moveTo>
                  <a:lnTo>
                    <a:pt x="259162" y="1264023"/>
                  </a:lnTo>
                  <a:lnTo>
                    <a:pt x="119801" y="1418053"/>
                  </a:lnTo>
                  <a:lnTo>
                    <a:pt x="53788" y="1484066"/>
                  </a:lnTo>
                  <a:lnTo>
                    <a:pt x="29339" y="1496291"/>
                  </a:lnTo>
                  <a:lnTo>
                    <a:pt x="9780" y="1493846"/>
                  </a:lnTo>
                  <a:lnTo>
                    <a:pt x="0" y="1484066"/>
                  </a:lnTo>
                  <a:lnTo>
                    <a:pt x="0" y="1466952"/>
                  </a:lnTo>
                  <a:lnTo>
                    <a:pt x="17115" y="1430278"/>
                  </a:lnTo>
                  <a:lnTo>
                    <a:pt x="63568" y="1352040"/>
                  </a:lnTo>
                  <a:lnTo>
                    <a:pt x="151585" y="1207790"/>
                  </a:lnTo>
                  <a:lnTo>
                    <a:pt x="271386" y="1007307"/>
                  </a:lnTo>
                  <a:lnTo>
                    <a:pt x="354513" y="860612"/>
                  </a:lnTo>
                  <a:lnTo>
                    <a:pt x="425416" y="728586"/>
                  </a:lnTo>
                  <a:lnTo>
                    <a:pt x="493874" y="591670"/>
                  </a:lnTo>
                  <a:lnTo>
                    <a:pt x="542772" y="476759"/>
                  </a:lnTo>
                  <a:lnTo>
                    <a:pt x="581891" y="381407"/>
                  </a:lnTo>
                  <a:lnTo>
                    <a:pt x="606340" y="305615"/>
                  </a:lnTo>
                  <a:lnTo>
                    <a:pt x="616120" y="256716"/>
                  </a:lnTo>
                  <a:lnTo>
                    <a:pt x="618565" y="224932"/>
                  </a:lnTo>
                  <a:lnTo>
                    <a:pt x="613675" y="195593"/>
                  </a:lnTo>
                  <a:lnTo>
                    <a:pt x="603895" y="163809"/>
                  </a:lnTo>
                  <a:lnTo>
                    <a:pt x="579446" y="127136"/>
                  </a:lnTo>
                  <a:lnTo>
                    <a:pt x="550107" y="92907"/>
                  </a:lnTo>
                  <a:lnTo>
                    <a:pt x="520768" y="63568"/>
                  </a:lnTo>
                  <a:lnTo>
                    <a:pt x="506098" y="51343"/>
                  </a:lnTo>
                  <a:lnTo>
                    <a:pt x="496319" y="34229"/>
                  </a:lnTo>
                  <a:lnTo>
                    <a:pt x="496319" y="19559"/>
                  </a:lnTo>
                  <a:lnTo>
                    <a:pt x="510988" y="4890"/>
                  </a:lnTo>
                  <a:lnTo>
                    <a:pt x="528103" y="0"/>
                  </a:lnTo>
                  <a:lnTo>
                    <a:pt x="572111" y="12224"/>
                  </a:lnTo>
                  <a:lnTo>
                    <a:pt x="660128" y="41563"/>
                  </a:lnTo>
                  <a:lnTo>
                    <a:pt x="762815" y="80682"/>
                  </a:lnTo>
                  <a:lnTo>
                    <a:pt x="799489" y="100241"/>
                  </a:lnTo>
                  <a:lnTo>
                    <a:pt x="836163" y="124691"/>
                  </a:lnTo>
                  <a:lnTo>
                    <a:pt x="858167" y="149140"/>
                  </a:lnTo>
                  <a:lnTo>
                    <a:pt x="877726" y="178479"/>
                  </a:lnTo>
                  <a:lnTo>
                    <a:pt x="889951" y="212708"/>
                  </a:lnTo>
                  <a:lnTo>
                    <a:pt x="902176" y="264051"/>
                  </a:lnTo>
                  <a:lnTo>
                    <a:pt x="907065" y="312950"/>
                  </a:lnTo>
                  <a:lnTo>
                    <a:pt x="907065" y="383852"/>
                  </a:lnTo>
                  <a:lnTo>
                    <a:pt x="792154" y="513433"/>
                  </a:lnTo>
                  <a:lnTo>
                    <a:pt x="704137" y="655238"/>
                  </a:lnTo>
                  <a:lnTo>
                    <a:pt x="608785" y="799489"/>
                  </a:lnTo>
                  <a:lnTo>
                    <a:pt x="537882" y="907065"/>
                  </a:lnTo>
                  <a:lnTo>
                    <a:pt x="459645" y="1012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9CF13BB-E11A-4ED7-B2C3-939E792BB66B}"/>
                </a:ext>
              </a:extLst>
            </p:cNvPr>
            <p:cNvSpPr/>
            <p:nvPr/>
          </p:nvSpPr>
          <p:spPr>
            <a:xfrm>
              <a:off x="3141663" y="3836988"/>
              <a:ext cx="373062" cy="1182687"/>
            </a:xfrm>
            <a:custGeom>
              <a:avLst/>
              <a:gdLst>
                <a:gd name="connsiteX0" fmla="*/ 152400 w 373856"/>
                <a:gd name="connsiteY0" fmla="*/ 561975 h 1183481"/>
                <a:gd name="connsiteX1" fmla="*/ 145256 w 373856"/>
                <a:gd name="connsiteY1" fmla="*/ 395287 h 1183481"/>
                <a:gd name="connsiteX2" fmla="*/ 138112 w 373856"/>
                <a:gd name="connsiteY2" fmla="*/ 309562 h 1183481"/>
                <a:gd name="connsiteX3" fmla="*/ 126206 w 373856"/>
                <a:gd name="connsiteY3" fmla="*/ 233362 h 1183481"/>
                <a:gd name="connsiteX4" fmla="*/ 64294 w 373856"/>
                <a:gd name="connsiteY4" fmla="*/ 128587 h 1183481"/>
                <a:gd name="connsiteX5" fmla="*/ 21431 w 373856"/>
                <a:gd name="connsiteY5" fmla="*/ 73819 h 1183481"/>
                <a:gd name="connsiteX6" fmla="*/ 4762 w 373856"/>
                <a:gd name="connsiteY6" fmla="*/ 42862 h 1183481"/>
                <a:gd name="connsiteX7" fmla="*/ 0 w 373856"/>
                <a:gd name="connsiteY7" fmla="*/ 23812 h 1183481"/>
                <a:gd name="connsiteX8" fmla="*/ 0 w 373856"/>
                <a:gd name="connsiteY8" fmla="*/ 14287 h 1183481"/>
                <a:gd name="connsiteX9" fmla="*/ 7144 w 373856"/>
                <a:gd name="connsiteY9" fmla="*/ 2381 h 1183481"/>
                <a:gd name="connsiteX10" fmla="*/ 26194 w 373856"/>
                <a:gd name="connsiteY10" fmla="*/ 0 h 1183481"/>
                <a:gd name="connsiteX11" fmla="*/ 45244 w 373856"/>
                <a:gd name="connsiteY11" fmla="*/ 7144 h 1183481"/>
                <a:gd name="connsiteX12" fmla="*/ 109537 w 373856"/>
                <a:gd name="connsiteY12" fmla="*/ 42862 h 1183481"/>
                <a:gd name="connsiteX13" fmla="*/ 190500 w 373856"/>
                <a:gd name="connsiteY13" fmla="*/ 95250 h 1183481"/>
                <a:gd name="connsiteX14" fmla="*/ 273844 w 373856"/>
                <a:gd name="connsiteY14" fmla="*/ 150019 h 1183481"/>
                <a:gd name="connsiteX15" fmla="*/ 319087 w 373856"/>
                <a:gd name="connsiteY15" fmla="*/ 176212 h 1183481"/>
                <a:gd name="connsiteX16" fmla="*/ 330994 w 373856"/>
                <a:gd name="connsiteY16" fmla="*/ 283369 h 1183481"/>
                <a:gd name="connsiteX17" fmla="*/ 338137 w 373856"/>
                <a:gd name="connsiteY17" fmla="*/ 488156 h 1183481"/>
                <a:gd name="connsiteX18" fmla="*/ 347662 w 373856"/>
                <a:gd name="connsiteY18" fmla="*/ 657225 h 1183481"/>
                <a:gd name="connsiteX19" fmla="*/ 357187 w 373856"/>
                <a:gd name="connsiteY19" fmla="*/ 850106 h 1183481"/>
                <a:gd name="connsiteX20" fmla="*/ 373856 w 373856"/>
                <a:gd name="connsiteY20" fmla="*/ 928687 h 1183481"/>
                <a:gd name="connsiteX21" fmla="*/ 371475 w 373856"/>
                <a:gd name="connsiteY21" fmla="*/ 997744 h 1183481"/>
                <a:gd name="connsiteX22" fmla="*/ 361950 w 373856"/>
                <a:gd name="connsiteY22" fmla="*/ 1052512 h 1183481"/>
                <a:gd name="connsiteX23" fmla="*/ 338137 w 373856"/>
                <a:gd name="connsiteY23" fmla="*/ 1123950 h 1183481"/>
                <a:gd name="connsiteX24" fmla="*/ 314325 w 373856"/>
                <a:gd name="connsiteY24" fmla="*/ 1164431 h 1183481"/>
                <a:gd name="connsiteX25" fmla="*/ 297656 w 373856"/>
                <a:gd name="connsiteY25" fmla="*/ 1178719 h 1183481"/>
                <a:gd name="connsiteX26" fmla="*/ 280987 w 373856"/>
                <a:gd name="connsiteY26" fmla="*/ 1183481 h 1183481"/>
                <a:gd name="connsiteX27" fmla="*/ 257175 w 373856"/>
                <a:gd name="connsiteY27" fmla="*/ 1178719 h 1183481"/>
                <a:gd name="connsiteX28" fmla="*/ 242887 w 373856"/>
                <a:gd name="connsiteY28" fmla="*/ 1169194 h 1183481"/>
                <a:gd name="connsiteX29" fmla="*/ 223837 w 373856"/>
                <a:gd name="connsiteY29" fmla="*/ 1143000 h 1183481"/>
                <a:gd name="connsiteX30" fmla="*/ 190500 w 373856"/>
                <a:gd name="connsiteY30" fmla="*/ 1078706 h 1183481"/>
                <a:gd name="connsiteX31" fmla="*/ 161925 w 373856"/>
                <a:gd name="connsiteY31" fmla="*/ 1023937 h 1183481"/>
                <a:gd name="connsiteX32" fmla="*/ 147637 w 373856"/>
                <a:gd name="connsiteY32" fmla="*/ 988219 h 1183481"/>
                <a:gd name="connsiteX33" fmla="*/ 135731 w 373856"/>
                <a:gd name="connsiteY33" fmla="*/ 938212 h 1183481"/>
                <a:gd name="connsiteX34" fmla="*/ 128587 w 373856"/>
                <a:gd name="connsiteY34" fmla="*/ 881062 h 1183481"/>
                <a:gd name="connsiteX35" fmla="*/ 138112 w 373856"/>
                <a:gd name="connsiteY35" fmla="*/ 816769 h 1183481"/>
                <a:gd name="connsiteX36" fmla="*/ 147637 w 373856"/>
                <a:gd name="connsiteY36" fmla="*/ 673894 h 1183481"/>
                <a:gd name="connsiteX37" fmla="*/ 152400 w 373856"/>
                <a:gd name="connsiteY37" fmla="*/ 5619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73856" h="1183481">
                  <a:moveTo>
                    <a:pt x="152400" y="561975"/>
                  </a:moveTo>
                  <a:lnTo>
                    <a:pt x="145256" y="395287"/>
                  </a:lnTo>
                  <a:lnTo>
                    <a:pt x="138112" y="309562"/>
                  </a:lnTo>
                  <a:lnTo>
                    <a:pt x="126206" y="233362"/>
                  </a:lnTo>
                  <a:lnTo>
                    <a:pt x="64294" y="128587"/>
                  </a:lnTo>
                  <a:lnTo>
                    <a:pt x="21431" y="73819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109537" y="42862"/>
                  </a:lnTo>
                  <a:lnTo>
                    <a:pt x="190500" y="95250"/>
                  </a:lnTo>
                  <a:lnTo>
                    <a:pt x="273844" y="150019"/>
                  </a:lnTo>
                  <a:lnTo>
                    <a:pt x="319087" y="176212"/>
                  </a:lnTo>
                  <a:lnTo>
                    <a:pt x="330994" y="283369"/>
                  </a:lnTo>
                  <a:lnTo>
                    <a:pt x="338137" y="488156"/>
                  </a:lnTo>
                  <a:lnTo>
                    <a:pt x="347662" y="657225"/>
                  </a:lnTo>
                  <a:lnTo>
                    <a:pt x="357187" y="850106"/>
                  </a:lnTo>
                  <a:lnTo>
                    <a:pt x="373856" y="928687"/>
                  </a:lnTo>
                  <a:cubicBezTo>
                    <a:pt x="373062" y="951706"/>
                    <a:pt x="372269" y="974725"/>
                    <a:pt x="371475" y="997744"/>
                  </a:cubicBezTo>
                  <a:lnTo>
                    <a:pt x="361950" y="1052512"/>
                  </a:lnTo>
                  <a:lnTo>
                    <a:pt x="338137" y="1123950"/>
                  </a:lnTo>
                  <a:lnTo>
                    <a:pt x="314325" y="1164431"/>
                  </a:lnTo>
                  <a:lnTo>
                    <a:pt x="297656" y="1178719"/>
                  </a:lnTo>
                  <a:lnTo>
                    <a:pt x="280987" y="1183481"/>
                  </a:lnTo>
                  <a:lnTo>
                    <a:pt x="257175" y="1178719"/>
                  </a:lnTo>
                  <a:lnTo>
                    <a:pt x="242887" y="1169194"/>
                  </a:lnTo>
                  <a:lnTo>
                    <a:pt x="223837" y="1143000"/>
                  </a:lnTo>
                  <a:lnTo>
                    <a:pt x="190500" y="1078706"/>
                  </a:lnTo>
                  <a:lnTo>
                    <a:pt x="161925" y="1023937"/>
                  </a:lnTo>
                  <a:lnTo>
                    <a:pt x="147637" y="988219"/>
                  </a:lnTo>
                  <a:lnTo>
                    <a:pt x="135731" y="938212"/>
                  </a:lnTo>
                  <a:lnTo>
                    <a:pt x="128587" y="881062"/>
                  </a:lnTo>
                  <a:lnTo>
                    <a:pt x="138112" y="816769"/>
                  </a:lnTo>
                  <a:lnTo>
                    <a:pt x="147637" y="673894"/>
                  </a:lnTo>
                  <a:lnTo>
                    <a:pt x="15240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F4F49B8-E47B-4CE5-96A5-45800DBB7082}"/>
                </a:ext>
              </a:extLst>
            </p:cNvPr>
            <p:cNvSpPr/>
            <p:nvPr/>
          </p:nvSpPr>
          <p:spPr>
            <a:xfrm rot="16200000">
              <a:off x="4667250" y="2187575"/>
              <a:ext cx="1843088" cy="973138"/>
            </a:xfrm>
            <a:custGeom>
              <a:avLst/>
              <a:gdLst>
                <a:gd name="connsiteX0" fmla="*/ 909638 w 1843088"/>
                <a:gd name="connsiteY0" fmla="*/ 659606 h 973931"/>
                <a:gd name="connsiteX1" fmla="*/ 673894 w 1843088"/>
                <a:gd name="connsiteY1" fmla="*/ 535781 h 973931"/>
                <a:gd name="connsiteX2" fmla="*/ 611981 w 1843088"/>
                <a:gd name="connsiteY2" fmla="*/ 502444 h 973931"/>
                <a:gd name="connsiteX3" fmla="*/ 483394 w 1843088"/>
                <a:gd name="connsiteY3" fmla="*/ 411956 h 973931"/>
                <a:gd name="connsiteX4" fmla="*/ 385763 w 1843088"/>
                <a:gd name="connsiteY4" fmla="*/ 335756 h 973931"/>
                <a:gd name="connsiteX5" fmla="*/ 271463 w 1843088"/>
                <a:gd name="connsiteY5" fmla="*/ 252412 h 973931"/>
                <a:gd name="connsiteX6" fmla="*/ 154781 w 1843088"/>
                <a:gd name="connsiteY6" fmla="*/ 161925 h 973931"/>
                <a:gd name="connsiteX7" fmla="*/ 47625 w 1843088"/>
                <a:gd name="connsiteY7" fmla="*/ 85725 h 973931"/>
                <a:gd name="connsiteX8" fmla="*/ 19050 w 1843088"/>
                <a:gd name="connsiteY8" fmla="*/ 61912 h 973931"/>
                <a:gd name="connsiteX9" fmla="*/ 4763 w 1843088"/>
                <a:gd name="connsiteY9" fmla="*/ 45244 h 973931"/>
                <a:gd name="connsiteX10" fmla="*/ 0 w 1843088"/>
                <a:gd name="connsiteY10" fmla="*/ 30956 h 973931"/>
                <a:gd name="connsiteX11" fmla="*/ 0 w 1843088"/>
                <a:gd name="connsiteY11" fmla="*/ 16669 h 973931"/>
                <a:gd name="connsiteX12" fmla="*/ 9525 w 1843088"/>
                <a:gd name="connsiteY12" fmla="*/ 4762 h 973931"/>
                <a:gd name="connsiteX13" fmla="*/ 23813 w 1843088"/>
                <a:gd name="connsiteY13" fmla="*/ 0 h 973931"/>
                <a:gd name="connsiteX14" fmla="*/ 50006 w 1843088"/>
                <a:gd name="connsiteY14" fmla="*/ 4762 h 973931"/>
                <a:gd name="connsiteX15" fmla="*/ 102394 w 1843088"/>
                <a:gd name="connsiteY15" fmla="*/ 35719 h 973931"/>
                <a:gd name="connsiteX16" fmla="*/ 190500 w 1843088"/>
                <a:gd name="connsiteY16" fmla="*/ 88106 h 973931"/>
                <a:gd name="connsiteX17" fmla="*/ 319088 w 1843088"/>
                <a:gd name="connsiteY17" fmla="*/ 154781 h 973931"/>
                <a:gd name="connsiteX18" fmla="*/ 431006 w 1843088"/>
                <a:gd name="connsiteY18" fmla="*/ 209550 h 973931"/>
                <a:gd name="connsiteX19" fmla="*/ 538163 w 1843088"/>
                <a:gd name="connsiteY19" fmla="*/ 261937 h 973931"/>
                <a:gd name="connsiteX20" fmla="*/ 642938 w 1843088"/>
                <a:gd name="connsiteY20" fmla="*/ 307181 h 973931"/>
                <a:gd name="connsiteX21" fmla="*/ 700088 w 1843088"/>
                <a:gd name="connsiteY21" fmla="*/ 330994 h 973931"/>
                <a:gd name="connsiteX22" fmla="*/ 854869 w 1843088"/>
                <a:gd name="connsiteY22" fmla="*/ 395287 h 973931"/>
                <a:gd name="connsiteX23" fmla="*/ 976313 w 1843088"/>
                <a:gd name="connsiteY23" fmla="*/ 442912 h 973931"/>
                <a:gd name="connsiteX24" fmla="*/ 1066800 w 1843088"/>
                <a:gd name="connsiteY24" fmla="*/ 471487 h 973931"/>
                <a:gd name="connsiteX25" fmla="*/ 1219200 w 1843088"/>
                <a:gd name="connsiteY25" fmla="*/ 514350 h 973931"/>
                <a:gd name="connsiteX26" fmla="*/ 1359694 w 1843088"/>
                <a:gd name="connsiteY26" fmla="*/ 552450 h 973931"/>
                <a:gd name="connsiteX27" fmla="*/ 1483519 w 1843088"/>
                <a:gd name="connsiteY27" fmla="*/ 581025 h 973931"/>
                <a:gd name="connsiteX28" fmla="*/ 1578769 w 1843088"/>
                <a:gd name="connsiteY28" fmla="*/ 600075 h 973931"/>
                <a:gd name="connsiteX29" fmla="*/ 1633538 w 1843088"/>
                <a:gd name="connsiteY29" fmla="*/ 604837 h 973931"/>
                <a:gd name="connsiteX30" fmla="*/ 1669256 w 1843088"/>
                <a:gd name="connsiteY30" fmla="*/ 600075 h 973931"/>
                <a:gd name="connsiteX31" fmla="*/ 1697831 w 1843088"/>
                <a:gd name="connsiteY31" fmla="*/ 585787 h 973931"/>
                <a:gd name="connsiteX32" fmla="*/ 1731169 w 1843088"/>
                <a:gd name="connsiteY32" fmla="*/ 561975 h 973931"/>
                <a:gd name="connsiteX33" fmla="*/ 1769269 w 1843088"/>
                <a:gd name="connsiteY33" fmla="*/ 521494 h 973931"/>
                <a:gd name="connsiteX34" fmla="*/ 1783556 w 1843088"/>
                <a:gd name="connsiteY34" fmla="*/ 504825 h 973931"/>
                <a:gd name="connsiteX35" fmla="*/ 1797844 w 1843088"/>
                <a:gd name="connsiteY35" fmla="*/ 492919 h 973931"/>
                <a:gd name="connsiteX36" fmla="*/ 1809750 w 1843088"/>
                <a:gd name="connsiteY36" fmla="*/ 485775 h 973931"/>
                <a:gd name="connsiteX37" fmla="*/ 1824038 w 1843088"/>
                <a:gd name="connsiteY37" fmla="*/ 485775 h 973931"/>
                <a:gd name="connsiteX38" fmla="*/ 1838325 w 1843088"/>
                <a:gd name="connsiteY38" fmla="*/ 490537 h 973931"/>
                <a:gd name="connsiteX39" fmla="*/ 1843088 w 1843088"/>
                <a:gd name="connsiteY39" fmla="*/ 504825 h 973931"/>
                <a:gd name="connsiteX40" fmla="*/ 1838325 w 1843088"/>
                <a:gd name="connsiteY40" fmla="*/ 528637 h 973931"/>
                <a:gd name="connsiteX41" fmla="*/ 1816894 w 1843088"/>
                <a:gd name="connsiteY41" fmla="*/ 597694 h 973931"/>
                <a:gd name="connsiteX42" fmla="*/ 1774031 w 1843088"/>
                <a:gd name="connsiteY42" fmla="*/ 700087 h 973931"/>
                <a:gd name="connsiteX43" fmla="*/ 1731169 w 1843088"/>
                <a:gd name="connsiteY43" fmla="*/ 792956 h 973931"/>
                <a:gd name="connsiteX44" fmla="*/ 1674019 w 1843088"/>
                <a:gd name="connsiteY44" fmla="*/ 888206 h 973931"/>
                <a:gd name="connsiteX45" fmla="*/ 1616869 w 1843088"/>
                <a:gd name="connsiteY45" fmla="*/ 945356 h 973931"/>
                <a:gd name="connsiteX46" fmla="*/ 1590675 w 1843088"/>
                <a:gd name="connsiteY46" fmla="*/ 964406 h 973931"/>
                <a:gd name="connsiteX47" fmla="*/ 1569244 w 1843088"/>
                <a:gd name="connsiteY47" fmla="*/ 973931 h 973931"/>
                <a:gd name="connsiteX48" fmla="*/ 1540669 w 1843088"/>
                <a:gd name="connsiteY48" fmla="*/ 971550 h 973931"/>
                <a:gd name="connsiteX49" fmla="*/ 1514475 w 1843088"/>
                <a:gd name="connsiteY49" fmla="*/ 966787 h 973931"/>
                <a:gd name="connsiteX50" fmla="*/ 1490663 w 1843088"/>
                <a:gd name="connsiteY50" fmla="*/ 950119 h 973931"/>
                <a:gd name="connsiteX51" fmla="*/ 1471613 w 1843088"/>
                <a:gd name="connsiteY51" fmla="*/ 928687 h 973931"/>
                <a:gd name="connsiteX52" fmla="*/ 1447800 w 1843088"/>
                <a:gd name="connsiteY52" fmla="*/ 900112 h 973931"/>
                <a:gd name="connsiteX53" fmla="*/ 1421606 w 1843088"/>
                <a:gd name="connsiteY53" fmla="*/ 873919 h 973931"/>
                <a:gd name="connsiteX54" fmla="*/ 1393031 w 1843088"/>
                <a:gd name="connsiteY54" fmla="*/ 850106 h 973931"/>
                <a:gd name="connsiteX55" fmla="*/ 1340644 w 1843088"/>
                <a:gd name="connsiteY55" fmla="*/ 823912 h 973931"/>
                <a:gd name="connsiteX56" fmla="*/ 1204913 w 1843088"/>
                <a:gd name="connsiteY56" fmla="*/ 781050 h 973931"/>
                <a:gd name="connsiteX57" fmla="*/ 1033463 w 1843088"/>
                <a:gd name="connsiteY57" fmla="*/ 714375 h 973931"/>
                <a:gd name="connsiteX58" fmla="*/ 909638 w 1843088"/>
                <a:gd name="connsiteY58" fmla="*/ 659606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43088" h="973931">
                  <a:moveTo>
                    <a:pt x="909638" y="659606"/>
                  </a:moveTo>
                  <a:lnTo>
                    <a:pt x="673894" y="535781"/>
                  </a:lnTo>
                  <a:lnTo>
                    <a:pt x="611981" y="502444"/>
                  </a:lnTo>
                  <a:lnTo>
                    <a:pt x="483394" y="411956"/>
                  </a:lnTo>
                  <a:lnTo>
                    <a:pt x="385763" y="335756"/>
                  </a:lnTo>
                  <a:lnTo>
                    <a:pt x="271463" y="252412"/>
                  </a:lnTo>
                  <a:lnTo>
                    <a:pt x="154781" y="161925"/>
                  </a:lnTo>
                  <a:lnTo>
                    <a:pt x="47625" y="85725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3813" y="0"/>
                  </a:lnTo>
                  <a:lnTo>
                    <a:pt x="50006" y="4762"/>
                  </a:lnTo>
                  <a:lnTo>
                    <a:pt x="102394" y="35719"/>
                  </a:lnTo>
                  <a:lnTo>
                    <a:pt x="190500" y="88106"/>
                  </a:lnTo>
                  <a:lnTo>
                    <a:pt x="319088" y="154781"/>
                  </a:lnTo>
                  <a:lnTo>
                    <a:pt x="431006" y="209550"/>
                  </a:lnTo>
                  <a:lnTo>
                    <a:pt x="538163" y="261937"/>
                  </a:lnTo>
                  <a:lnTo>
                    <a:pt x="642938" y="307181"/>
                  </a:lnTo>
                  <a:lnTo>
                    <a:pt x="700088" y="330994"/>
                  </a:lnTo>
                  <a:lnTo>
                    <a:pt x="854869" y="395287"/>
                  </a:lnTo>
                  <a:lnTo>
                    <a:pt x="976313" y="442912"/>
                  </a:lnTo>
                  <a:lnTo>
                    <a:pt x="1066800" y="471487"/>
                  </a:lnTo>
                  <a:lnTo>
                    <a:pt x="1219200" y="514350"/>
                  </a:lnTo>
                  <a:lnTo>
                    <a:pt x="1359694" y="552450"/>
                  </a:lnTo>
                  <a:lnTo>
                    <a:pt x="1483519" y="581025"/>
                  </a:lnTo>
                  <a:lnTo>
                    <a:pt x="1578769" y="600075"/>
                  </a:lnTo>
                  <a:lnTo>
                    <a:pt x="1633538" y="604837"/>
                  </a:lnTo>
                  <a:lnTo>
                    <a:pt x="1669256" y="600075"/>
                  </a:lnTo>
                  <a:lnTo>
                    <a:pt x="1697831" y="585787"/>
                  </a:lnTo>
                  <a:lnTo>
                    <a:pt x="1731169" y="561975"/>
                  </a:lnTo>
                  <a:lnTo>
                    <a:pt x="1769269" y="521494"/>
                  </a:lnTo>
                  <a:lnTo>
                    <a:pt x="1783556" y="504825"/>
                  </a:lnTo>
                  <a:lnTo>
                    <a:pt x="1797844" y="492919"/>
                  </a:lnTo>
                  <a:lnTo>
                    <a:pt x="1809750" y="485775"/>
                  </a:lnTo>
                  <a:lnTo>
                    <a:pt x="1824038" y="485775"/>
                  </a:lnTo>
                  <a:lnTo>
                    <a:pt x="1838325" y="490537"/>
                  </a:lnTo>
                  <a:lnTo>
                    <a:pt x="1843088" y="504825"/>
                  </a:lnTo>
                  <a:lnTo>
                    <a:pt x="1838325" y="528637"/>
                  </a:lnTo>
                  <a:lnTo>
                    <a:pt x="1816894" y="597694"/>
                  </a:lnTo>
                  <a:lnTo>
                    <a:pt x="1774031" y="700087"/>
                  </a:lnTo>
                  <a:lnTo>
                    <a:pt x="1731169" y="792956"/>
                  </a:lnTo>
                  <a:lnTo>
                    <a:pt x="1674019" y="888206"/>
                  </a:lnTo>
                  <a:lnTo>
                    <a:pt x="1616869" y="945356"/>
                  </a:lnTo>
                  <a:lnTo>
                    <a:pt x="1590675" y="964406"/>
                  </a:lnTo>
                  <a:lnTo>
                    <a:pt x="1569244" y="973931"/>
                  </a:lnTo>
                  <a:lnTo>
                    <a:pt x="1540669" y="971550"/>
                  </a:lnTo>
                  <a:lnTo>
                    <a:pt x="1514475" y="966787"/>
                  </a:lnTo>
                  <a:lnTo>
                    <a:pt x="1490663" y="950119"/>
                  </a:lnTo>
                  <a:lnTo>
                    <a:pt x="1471613" y="928687"/>
                  </a:lnTo>
                  <a:lnTo>
                    <a:pt x="1447800" y="900112"/>
                  </a:lnTo>
                  <a:lnTo>
                    <a:pt x="1421606" y="873919"/>
                  </a:lnTo>
                  <a:lnTo>
                    <a:pt x="1393031" y="850106"/>
                  </a:lnTo>
                  <a:lnTo>
                    <a:pt x="1340644" y="823912"/>
                  </a:lnTo>
                  <a:lnTo>
                    <a:pt x="1204913" y="781050"/>
                  </a:lnTo>
                  <a:lnTo>
                    <a:pt x="1033463" y="714375"/>
                  </a:lnTo>
                  <a:lnTo>
                    <a:pt x="909638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B673201-4F94-46F5-8812-80247FF43C96}"/>
                </a:ext>
              </a:extLst>
            </p:cNvPr>
            <p:cNvSpPr/>
            <p:nvPr/>
          </p:nvSpPr>
          <p:spPr>
            <a:xfrm>
              <a:off x="3325813" y="1792288"/>
              <a:ext cx="504825" cy="1484312"/>
            </a:xfrm>
            <a:custGeom>
              <a:avLst/>
              <a:gdLst>
                <a:gd name="connsiteX0" fmla="*/ 506098 w 506098"/>
                <a:gd name="connsiteY0" fmla="*/ 1068430 h 1484067"/>
                <a:gd name="connsiteX1" fmla="*/ 503653 w 506098"/>
                <a:gd name="connsiteY1" fmla="*/ 1349596 h 1484067"/>
                <a:gd name="connsiteX2" fmla="*/ 501208 w 506098"/>
                <a:gd name="connsiteY2" fmla="*/ 1371600 h 1484067"/>
                <a:gd name="connsiteX3" fmla="*/ 491429 w 506098"/>
                <a:gd name="connsiteY3" fmla="*/ 1422944 h 1484067"/>
                <a:gd name="connsiteX4" fmla="*/ 471869 w 506098"/>
                <a:gd name="connsiteY4" fmla="*/ 1471842 h 1484067"/>
                <a:gd name="connsiteX5" fmla="*/ 449865 w 506098"/>
                <a:gd name="connsiteY5" fmla="*/ 1484067 h 1484067"/>
                <a:gd name="connsiteX6" fmla="*/ 427861 w 506098"/>
                <a:gd name="connsiteY6" fmla="*/ 1474287 h 1484067"/>
                <a:gd name="connsiteX7" fmla="*/ 408302 w 506098"/>
                <a:gd name="connsiteY7" fmla="*/ 1454727 h 1484067"/>
                <a:gd name="connsiteX8" fmla="*/ 374073 w 506098"/>
                <a:gd name="connsiteY8" fmla="*/ 1408274 h 1484067"/>
                <a:gd name="connsiteX9" fmla="*/ 347179 w 506098"/>
                <a:gd name="connsiteY9" fmla="*/ 1354486 h 1484067"/>
                <a:gd name="connsiteX10" fmla="*/ 330064 w 506098"/>
                <a:gd name="connsiteY10" fmla="*/ 1310477 h 1484067"/>
                <a:gd name="connsiteX11" fmla="*/ 320284 w 506098"/>
                <a:gd name="connsiteY11" fmla="*/ 1273803 h 1484067"/>
                <a:gd name="connsiteX12" fmla="*/ 298280 w 506098"/>
                <a:gd name="connsiteY12" fmla="*/ 1107549 h 1484067"/>
                <a:gd name="connsiteX13" fmla="*/ 281166 w 506098"/>
                <a:gd name="connsiteY13" fmla="*/ 907065 h 1484067"/>
                <a:gd name="connsiteX14" fmla="*/ 276276 w 506098"/>
                <a:gd name="connsiteY14" fmla="*/ 845942 h 1484067"/>
                <a:gd name="connsiteX15" fmla="*/ 261606 w 506098"/>
                <a:gd name="connsiteY15" fmla="*/ 679688 h 1484067"/>
                <a:gd name="connsiteX16" fmla="*/ 227377 w 506098"/>
                <a:gd name="connsiteY16" fmla="*/ 476760 h 1484067"/>
                <a:gd name="connsiteX17" fmla="*/ 190704 w 506098"/>
                <a:gd name="connsiteY17" fmla="*/ 334954 h 1484067"/>
                <a:gd name="connsiteX18" fmla="*/ 158920 w 506098"/>
                <a:gd name="connsiteY18" fmla="*/ 256717 h 1484067"/>
                <a:gd name="connsiteX19" fmla="*/ 127136 w 506098"/>
                <a:gd name="connsiteY19" fmla="*/ 188259 h 1484067"/>
                <a:gd name="connsiteX20" fmla="*/ 100242 w 506098"/>
                <a:gd name="connsiteY20" fmla="*/ 144250 h 1484067"/>
                <a:gd name="connsiteX21" fmla="*/ 75792 w 506098"/>
                <a:gd name="connsiteY21" fmla="*/ 110022 h 1484067"/>
                <a:gd name="connsiteX22" fmla="*/ 46453 w 506098"/>
                <a:gd name="connsiteY22" fmla="*/ 83127 h 1484067"/>
                <a:gd name="connsiteX23" fmla="*/ 17114 w 506098"/>
                <a:gd name="connsiteY23" fmla="*/ 58678 h 1484067"/>
                <a:gd name="connsiteX24" fmla="*/ 7335 w 506098"/>
                <a:gd name="connsiteY24" fmla="*/ 44009 h 1484067"/>
                <a:gd name="connsiteX25" fmla="*/ 0 w 506098"/>
                <a:gd name="connsiteY25" fmla="*/ 26894 h 1484067"/>
                <a:gd name="connsiteX26" fmla="*/ 0 w 506098"/>
                <a:gd name="connsiteY26" fmla="*/ 14670 h 1484067"/>
                <a:gd name="connsiteX27" fmla="*/ 4890 w 506098"/>
                <a:gd name="connsiteY27" fmla="*/ 2445 h 1484067"/>
                <a:gd name="connsiteX28" fmla="*/ 29339 w 506098"/>
                <a:gd name="connsiteY28" fmla="*/ 0 h 1484067"/>
                <a:gd name="connsiteX29" fmla="*/ 78237 w 506098"/>
                <a:gd name="connsiteY29" fmla="*/ 17115 h 1484067"/>
                <a:gd name="connsiteX30" fmla="*/ 180924 w 506098"/>
                <a:gd name="connsiteY30" fmla="*/ 51344 h 1484067"/>
                <a:gd name="connsiteX31" fmla="*/ 264051 w 506098"/>
                <a:gd name="connsiteY31" fmla="*/ 80683 h 1484067"/>
                <a:gd name="connsiteX32" fmla="*/ 315395 w 506098"/>
                <a:gd name="connsiteY32" fmla="*/ 105132 h 1484067"/>
                <a:gd name="connsiteX33" fmla="*/ 364293 w 506098"/>
                <a:gd name="connsiteY33" fmla="*/ 134471 h 1484067"/>
                <a:gd name="connsiteX34" fmla="*/ 396077 w 506098"/>
                <a:gd name="connsiteY34" fmla="*/ 158920 h 1484067"/>
                <a:gd name="connsiteX35" fmla="*/ 420526 w 506098"/>
                <a:gd name="connsiteY35" fmla="*/ 180924 h 1484067"/>
                <a:gd name="connsiteX36" fmla="*/ 444975 w 506098"/>
                <a:gd name="connsiteY36" fmla="*/ 215153 h 1484067"/>
                <a:gd name="connsiteX37" fmla="*/ 457200 w 506098"/>
                <a:gd name="connsiteY37" fmla="*/ 246937 h 1484067"/>
                <a:gd name="connsiteX38" fmla="*/ 469425 w 506098"/>
                <a:gd name="connsiteY38" fmla="*/ 305615 h 1484067"/>
                <a:gd name="connsiteX39" fmla="*/ 479204 w 506098"/>
                <a:gd name="connsiteY39" fmla="*/ 474315 h 1484067"/>
                <a:gd name="connsiteX40" fmla="*/ 484094 w 506098"/>
                <a:gd name="connsiteY40" fmla="*/ 660129 h 1484067"/>
                <a:gd name="connsiteX41" fmla="*/ 503653 w 506098"/>
                <a:gd name="connsiteY41" fmla="*/ 823938 h 1484067"/>
                <a:gd name="connsiteX42" fmla="*/ 506098 w 506098"/>
                <a:gd name="connsiteY42" fmla="*/ 1068430 h 148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6098" h="1484067">
                  <a:moveTo>
                    <a:pt x="506098" y="1068430"/>
                  </a:moveTo>
                  <a:lnTo>
                    <a:pt x="503653" y="1349596"/>
                  </a:lnTo>
                  <a:lnTo>
                    <a:pt x="501208" y="1371600"/>
                  </a:lnTo>
                  <a:lnTo>
                    <a:pt x="491429" y="1422944"/>
                  </a:lnTo>
                  <a:lnTo>
                    <a:pt x="471869" y="1471842"/>
                  </a:lnTo>
                  <a:lnTo>
                    <a:pt x="449865" y="1484067"/>
                  </a:lnTo>
                  <a:lnTo>
                    <a:pt x="427861" y="1474287"/>
                  </a:lnTo>
                  <a:lnTo>
                    <a:pt x="408302" y="1454727"/>
                  </a:lnTo>
                  <a:lnTo>
                    <a:pt x="374073" y="1408274"/>
                  </a:lnTo>
                  <a:lnTo>
                    <a:pt x="347179" y="1354486"/>
                  </a:lnTo>
                  <a:lnTo>
                    <a:pt x="330064" y="1310477"/>
                  </a:lnTo>
                  <a:lnTo>
                    <a:pt x="320284" y="1273803"/>
                  </a:lnTo>
                  <a:lnTo>
                    <a:pt x="298280" y="1107549"/>
                  </a:lnTo>
                  <a:lnTo>
                    <a:pt x="281166" y="907065"/>
                  </a:lnTo>
                  <a:lnTo>
                    <a:pt x="276276" y="845942"/>
                  </a:lnTo>
                  <a:lnTo>
                    <a:pt x="261606" y="679688"/>
                  </a:lnTo>
                  <a:lnTo>
                    <a:pt x="227377" y="476760"/>
                  </a:lnTo>
                  <a:lnTo>
                    <a:pt x="190704" y="334954"/>
                  </a:lnTo>
                  <a:lnTo>
                    <a:pt x="158920" y="256717"/>
                  </a:lnTo>
                  <a:lnTo>
                    <a:pt x="127136" y="188259"/>
                  </a:lnTo>
                  <a:lnTo>
                    <a:pt x="100242" y="144250"/>
                  </a:lnTo>
                  <a:lnTo>
                    <a:pt x="75792" y="110022"/>
                  </a:lnTo>
                  <a:lnTo>
                    <a:pt x="46453" y="83127"/>
                  </a:lnTo>
                  <a:lnTo>
                    <a:pt x="17114" y="58678"/>
                  </a:lnTo>
                  <a:lnTo>
                    <a:pt x="7335" y="44009"/>
                  </a:lnTo>
                  <a:lnTo>
                    <a:pt x="0" y="26894"/>
                  </a:lnTo>
                  <a:lnTo>
                    <a:pt x="0" y="14670"/>
                  </a:lnTo>
                  <a:lnTo>
                    <a:pt x="4890" y="2445"/>
                  </a:lnTo>
                  <a:lnTo>
                    <a:pt x="29339" y="0"/>
                  </a:lnTo>
                  <a:lnTo>
                    <a:pt x="78237" y="17115"/>
                  </a:lnTo>
                  <a:lnTo>
                    <a:pt x="180924" y="51344"/>
                  </a:lnTo>
                  <a:lnTo>
                    <a:pt x="264051" y="80683"/>
                  </a:lnTo>
                  <a:lnTo>
                    <a:pt x="315395" y="105132"/>
                  </a:lnTo>
                  <a:lnTo>
                    <a:pt x="364293" y="134471"/>
                  </a:lnTo>
                  <a:lnTo>
                    <a:pt x="396077" y="158920"/>
                  </a:lnTo>
                  <a:lnTo>
                    <a:pt x="420526" y="180924"/>
                  </a:lnTo>
                  <a:lnTo>
                    <a:pt x="444975" y="215153"/>
                  </a:lnTo>
                  <a:lnTo>
                    <a:pt x="457200" y="246937"/>
                  </a:lnTo>
                  <a:lnTo>
                    <a:pt x="469425" y="305615"/>
                  </a:lnTo>
                  <a:lnTo>
                    <a:pt x="479204" y="474315"/>
                  </a:lnTo>
                  <a:lnTo>
                    <a:pt x="484094" y="660129"/>
                  </a:lnTo>
                  <a:lnTo>
                    <a:pt x="503653" y="823938"/>
                  </a:lnTo>
                  <a:lnTo>
                    <a:pt x="506098" y="10684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6D92599-CDD4-4FFA-BAD9-EC21EE35720F}"/>
                </a:ext>
              </a:extLst>
            </p:cNvPr>
            <p:cNvSpPr/>
            <p:nvPr/>
          </p:nvSpPr>
          <p:spPr>
            <a:xfrm>
              <a:off x="4322763" y="1638300"/>
              <a:ext cx="544512" cy="1503363"/>
            </a:xfrm>
            <a:custGeom>
              <a:avLst/>
              <a:gdLst>
                <a:gd name="connsiteX0" fmla="*/ 266496 w 545217"/>
                <a:gd name="connsiteY0" fmla="*/ 1053761 h 1503626"/>
                <a:gd name="connsiteX1" fmla="*/ 212708 w 545217"/>
                <a:gd name="connsiteY1" fmla="*/ 1229795 h 1503626"/>
                <a:gd name="connsiteX2" fmla="*/ 178479 w 545217"/>
                <a:gd name="connsiteY2" fmla="*/ 1339816 h 1503626"/>
                <a:gd name="connsiteX3" fmla="*/ 154030 w 545217"/>
                <a:gd name="connsiteY3" fmla="*/ 1398494 h 1503626"/>
                <a:gd name="connsiteX4" fmla="*/ 107577 w 545217"/>
                <a:gd name="connsiteY4" fmla="*/ 1466952 h 1503626"/>
                <a:gd name="connsiteX5" fmla="*/ 83127 w 545217"/>
                <a:gd name="connsiteY5" fmla="*/ 1493846 h 1503626"/>
                <a:gd name="connsiteX6" fmla="*/ 58678 w 545217"/>
                <a:gd name="connsiteY6" fmla="*/ 1503626 h 1503626"/>
                <a:gd name="connsiteX7" fmla="*/ 19560 w 545217"/>
                <a:gd name="connsiteY7" fmla="*/ 1498736 h 1503626"/>
                <a:gd name="connsiteX8" fmla="*/ 4890 w 545217"/>
                <a:gd name="connsiteY8" fmla="*/ 1488956 h 1503626"/>
                <a:gd name="connsiteX9" fmla="*/ 0 w 545217"/>
                <a:gd name="connsiteY9" fmla="*/ 1464507 h 1503626"/>
                <a:gd name="connsiteX10" fmla="*/ 0 w 545217"/>
                <a:gd name="connsiteY10" fmla="*/ 1432723 h 1503626"/>
                <a:gd name="connsiteX11" fmla="*/ 19560 w 545217"/>
                <a:gd name="connsiteY11" fmla="*/ 1334926 h 1503626"/>
                <a:gd name="connsiteX12" fmla="*/ 83127 w 545217"/>
                <a:gd name="connsiteY12" fmla="*/ 1012197 h 1503626"/>
                <a:gd name="connsiteX13" fmla="*/ 112466 w 545217"/>
                <a:gd name="connsiteY13" fmla="*/ 863057 h 1503626"/>
                <a:gd name="connsiteX14" fmla="*/ 134471 w 545217"/>
                <a:gd name="connsiteY14" fmla="*/ 699247 h 1503626"/>
                <a:gd name="connsiteX15" fmla="*/ 163810 w 545217"/>
                <a:gd name="connsiteY15" fmla="*/ 545217 h 1503626"/>
                <a:gd name="connsiteX16" fmla="*/ 195594 w 545217"/>
                <a:gd name="connsiteY16" fmla="*/ 383853 h 1503626"/>
                <a:gd name="connsiteX17" fmla="*/ 200484 w 545217"/>
                <a:gd name="connsiteY17" fmla="*/ 330064 h 1503626"/>
                <a:gd name="connsiteX18" fmla="*/ 200484 w 545217"/>
                <a:gd name="connsiteY18" fmla="*/ 290946 h 1503626"/>
                <a:gd name="connsiteX19" fmla="*/ 190704 w 545217"/>
                <a:gd name="connsiteY19" fmla="*/ 246937 h 1503626"/>
                <a:gd name="connsiteX20" fmla="*/ 168700 w 545217"/>
                <a:gd name="connsiteY20" fmla="*/ 195594 h 1503626"/>
                <a:gd name="connsiteX21" fmla="*/ 141806 w 545217"/>
                <a:gd name="connsiteY21" fmla="*/ 156475 h 1503626"/>
                <a:gd name="connsiteX22" fmla="*/ 102687 w 545217"/>
                <a:gd name="connsiteY22" fmla="*/ 119801 h 1503626"/>
                <a:gd name="connsiteX23" fmla="*/ 51343 w 545217"/>
                <a:gd name="connsiteY23" fmla="*/ 83128 h 1503626"/>
                <a:gd name="connsiteX24" fmla="*/ 26894 w 545217"/>
                <a:gd name="connsiteY24" fmla="*/ 63568 h 1503626"/>
                <a:gd name="connsiteX25" fmla="*/ 12225 w 545217"/>
                <a:gd name="connsiteY25" fmla="*/ 44009 h 1503626"/>
                <a:gd name="connsiteX26" fmla="*/ 7335 w 545217"/>
                <a:gd name="connsiteY26" fmla="*/ 26894 h 1503626"/>
                <a:gd name="connsiteX27" fmla="*/ 9780 w 545217"/>
                <a:gd name="connsiteY27" fmla="*/ 9780 h 1503626"/>
                <a:gd name="connsiteX28" fmla="*/ 22004 w 545217"/>
                <a:gd name="connsiteY28" fmla="*/ 2445 h 1503626"/>
                <a:gd name="connsiteX29" fmla="*/ 61123 w 545217"/>
                <a:gd name="connsiteY29" fmla="*/ 0 h 1503626"/>
                <a:gd name="connsiteX30" fmla="*/ 102687 w 545217"/>
                <a:gd name="connsiteY30" fmla="*/ 7335 h 1503626"/>
                <a:gd name="connsiteX31" fmla="*/ 176034 w 545217"/>
                <a:gd name="connsiteY31" fmla="*/ 31784 h 1503626"/>
                <a:gd name="connsiteX32" fmla="*/ 268941 w 545217"/>
                <a:gd name="connsiteY32" fmla="*/ 68458 h 1503626"/>
                <a:gd name="connsiteX33" fmla="*/ 354514 w 545217"/>
                <a:gd name="connsiteY33" fmla="*/ 107577 h 1503626"/>
                <a:gd name="connsiteX34" fmla="*/ 432751 w 545217"/>
                <a:gd name="connsiteY34" fmla="*/ 154030 h 1503626"/>
                <a:gd name="connsiteX35" fmla="*/ 491429 w 545217"/>
                <a:gd name="connsiteY35" fmla="*/ 190704 h 1503626"/>
                <a:gd name="connsiteX36" fmla="*/ 523213 w 545217"/>
                <a:gd name="connsiteY36" fmla="*/ 220043 h 1503626"/>
                <a:gd name="connsiteX37" fmla="*/ 540327 w 545217"/>
                <a:gd name="connsiteY37" fmla="*/ 246937 h 1503626"/>
                <a:gd name="connsiteX38" fmla="*/ 545217 w 545217"/>
                <a:gd name="connsiteY38" fmla="*/ 266497 h 1503626"/>
                <a:gd name="connsiteX39" fmla="*/ 542772 w 545217"/>
                <a:gd name="connsiteY39" fmla="*/ 288501 h 1503626"/>
                <a:gd name="connsiteX40" fmla="*/ 530548 w 545217"/>
                <a:gd name="connsiteY40" fmla="*/ 317840 h 1503626"/>
                <a:gd name="connsiteX41" fmla="*/ 503654 w 545217"/>
                <a:gd name="connsiteY41" fmla="*/ 344734 h 1503626"/>
                <a:gd name="connsiteX42" fmla="*/ 481649 w 545217"/>
                <a:gd name="connsiteY42" fmla="*/ 374073 h 1503626"/>
                <a:gd name="connsiteX43" fmla="*/ 459645 w 545217"/>
                <a:gd name="connsiteY43" fmla="*/ 418082 h 1503626"/>
                <a:gd name="connsiteX44" fmla="*/ 420526 w 545217"/>
                <a:gd name="connsiteY44" fmla="*/ 557442 h 1503626"/>
                <a:gd name="connsiteX45" fmla="*/ 398522 w 545217"/>
                <a:gd name="connsiteY45" fmla="*/ 672353 h 1503626"/>
                <a:gd name="connsiteX46" fmla="*/ 334954 w 545217"/>
                <a:gd name="connsiteY46" fmla="*/ 848387 h 1503626"/>
                <a:gd name="connsiteX47" fmla="*/ 266496 w 545217"/>
                <a:gd name="connsiteY47" fmla="*/ 1053761 h 150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45217" h="1503626">
                  <a:moveTo>
                    <a:pt x="266496" y="1053761"/>
                  </a:moveTo>
                  <a:lnTo>
                    <a:pt x="212708" y="1229795"/>
                  </a:lnTo>
                  <a:lnTo>
                    <a:pt x="178479" y="1339816"/>
                  </a:lnTo>
                  <a:lnTo>
                    <a:pt x="154030" y="1398494"/>
                  </a:lnTo>
                  <a:lnTo>
                    <a:pt x="107577" y="1466952"/>
                  </a:lnTo>
                  <a:lnTo>
                    <a:pt x="83127" y="1493846"/>
                  </a:lnTo>
                  <a:lnTo>
                    <a:pt x="58678" y="1503626"/>
                  </a:lnTo>
                  <a:lnTo>
                    <a:pt x="19560" y="1498736"/>
                  </a:lnTo>
                  <a:lnTo>
                    <a:pt x="4890" y="1488956"/>
                  </a:lnTo>
                  <a:lnTo>
                    <a:pt x="0" y="1464507"/>
                  </a:lnTo>
                  <a:lnTo>
                    <a:pt x="0" y="1432723"/>
                  </a:lnTo>
                  <a:lnTo>
                    <a:pt x="19560" y="1334926"/>
                  </a:lnTo>
                  <a:lnTo>
                    <a:pt x="83127" y="1012197"/>
                  </a:lnTo>
                  <a:lnTo>
                    <a:pt x="112466" y="863057"/>
                  </a:lnTo>
                  <a:lnTo>
                    <a:pt x="134471" y="699247"/>
                  </a:lnTo>
                  <a:lnTo>
                    <a:pt x="163810" y="545217"/>
                  </a:lnTo>
                  <a:lnTo>
                    <a:pt x="195594" y="383853"/>
                  </a:lnTo>
                  <a:lnTo>
                    <a:pt x="200484" y="330064"/>
                  </a:lnTo>
                  <a:lnTo>
                    <a:pt x="200484" y="290946"/>
                  </a:lnTo>
                  <a:lnTo>
                    <a:pt x="190704" y="246937"/>
                  </a:lnTo>
                  <a:lnTo>
                    <a:pt x="168700" y="195594"/>
                  </a:lnTo>
                  <a:lnTo>
                    <a:pt x="141806" y="156475"/>
                  </a:lnTo>
                  <a:lnTo>
                    <a:pt x="102687" y="119801"/>
                  </a:lnTo>
                  <a:lnTo>
                    <a:pt x="51343" y="83128"/>
                  </a:lnTo>
                  <a:lnTo>
                    <a:pt x="26894" y="63568"/>
                  </a:lnTo>
                  <a:lnTo>
                    <a:pt x="12225" y="44009"/>
                  </a:lnTo>
                  <a:lnTo>
                    <a:pt x="7335" y="26894"/>
                  </a:lnTo>
                  <a:lnTo>
                    <a:pt x="9780" y="9780"/>
                  </a:lnTo>
                  <a:lnTo>
                    <a:pt x="22004" y="2445"/>
                  </a:lnTo>
                  <a:lnTo>
                    <a:pt x="61123" y="0"/>
                  </a:lnTo>
                  <a:lnTo>
                    <a:pt x="102687" y="7335"/>
                  </a:lnTo>
                  <a:lnTo>
                    <a:pt x="176034" y="31784"/>
                  </a:lnTo>
                  <a:lnTo>
                    <a:pt x="268941" y="68458"/>
                  </a:lnTo>
                  <a:lnTo>
                    <a:pt x="354514" y="107577"/>
                  </a:lnTo>
                  <a:lnTo>
                    <a:pt x="432751" y="154030"/>
                  </a:lnTo>
                  <a:lnTo>
                    <a:pt x="491429" y="190704"/>
                  </a:lnTo>
                  <a:lnTo>
                    <a:pt x="523213" y="220043"/>
                  </a:lnTo>
                  <a:lnTo>
                    <a:pt x="540327" y="246937"/>
                  </a:lnTo>
                  <a:lnTo>
                    <a:pt x="545217" y="266497"/>
                  </a:lnTo>
                  <a:lnTo>
                    <a:pt x="542772" y="288501"/>
                  </a:lnTo>
                  <a:lnTo>
                    <a:pt x="530548" y="317840"/>
                  </a:lnTo>
                  <a:lnTo>
                    <a:pt x="503654" y="344734"/>
                  </a:lnTo>
                  <a:lnTo>
                    <a:pt x="481649" y="374073"/>
                  </a:lnTo>
                  <a:lnTo>
                    <a:pt x="459645" y="418082"/>
                  </a:lnTo>
                  <a:lnTo>
                    <a:pt x="420526" y="557442"/>
                  </a:lnTo>
                  <a:lnTo>
                    <a:pt x="398522" y="672353"/>
                  </a:lnTo>
                  <a:lnTo>
                    <a:pt x="334954" y="848387"/>
                  </a:lnTo>
                  <a:lnTo>
                    <a:pt x="266496" y="1053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6FEDDC6-73E0-4C25-BD1C-EA160265DF74}"/>
                </a:ext>
              </a:extLst>
            </p:cNvPr>
            <p:cNvSpPr/>
            <p:nvPr/>
          </p:nvSpPr>
          <p:spPr>
            <a:xfrm>
              <a:off x="3181350" y="3073400"/>
              <a:ext cx="1957388" cy="512763"/>
            </a:xfrm>
            <a:custGeom>
              <a:avLst/>
              <a:gdLst>
                <a:gd name="connsiteX0" fmla="*/ 794599 w 1958380"/>
                <a:gd name="connsiteY0" fmla="*/ 330064 h 513433"/>
                <a:gd name="connsiteX1" fmla="*/ 427861 w 1958380"/>
                <a:gd name="connsiteY1" fmla="*/ 408302 h 513433"/>
                <a:gd name="connsiteX2" fmla="*/ 0 w 1958380"/>
                <a:gd name="connsiteY2" fmla="*/ 513433 h 513433"/>
                <a:gd name="connsiteX3" fmla="*/ 127135 w 1958380"/>
                <a:gd name="connsiteY3" fmla="*/ 327619 h 513433"/>
                <a:gd name="connsiteX4" fmla="*/ 486539 w 1958380"/>
                <a:gd name="connsiteY4" fmla="*/ 249382 h 513433"/>
                <a:gd name="connsiteX5" fmla="*/ 931514 w 1958380"/>
                <a:gd name="connsiteY5" fmla="*/ 151585 h 513433"/>
                <a:gd name="connsiteX6" fmla="*/ 1403384 w 1958380"/>
                <a:gd name="connsiteY6" fmla="*/ 46454 h 513433"/>
                <a:gd name="connsiteX7" fmla="*/ 1618537 w 1958380"/>
                <a:gd name="connsiteY7" fmla="*/ 4890 h 513433"/>
                <a:gd name="connsiteX8" fmla="*/ 1662545 w 1958380"/>
                <a:gd name="connsiteY8" fmla="*/ 0 h 513433"/>
                <a:gd name="connsiteX9" fmla="*/ 1723668 w 1958380"/>
                <a:gd name="connsiteY9" fmla="*/ 9780 h 513433"/>
                <a:gd name="connsiteX10" fmla="*/ 1772566 w 1958380"/>
                <a:gd name="connsiteY10" fmla="*/ 29339 h 513433"/>
                <a:gd name="connsiteX11" fmla="*/ 1819020 w 1958380"/>
                <a:gd name="connsiteY11" fmla="*/ 58678 h 513433"/>
                <a:gd name="connsiteX12" fmla="*/ 1860584 w 1958380"/>
                <a:gd name="connsiteY12" fmla="*/ 100242 h 513433"/>
                <a:gd name="connsiteX13" fmla="*/ 1902147 w 1958380"/>
                <a:gd name="connsiteY13" fmla="*/ 154030 h 513433"/>
                <a:gd name="connsiteX14" fmla="*/ 1951046 w 1958380"/>
                <a:gd name="connsiteY14" fmla="*/ 229823 h 513433"/>
                <a:gd name="connsiteX15" fmla="*/ 1958380 w 1958380"/>
                <a:gd name="connsiteY15" fmla="*/ 259162 h 513433"/>
                <a:gd name="connsiteX16" fmla="*/ 1958380 w 1958380"/>
                <a:gd name="connsiteY16" fmla="*/ 281166 h 513433"/>
                <a:gd name="connsiteX17" fmla="*/ 1946156 w 1958380"/>
                <a:gd name="connsiteY17" fmla="*/ 303170 h 513433"/>
                <a:gd name="connsiteX18" fmla="*/ 1924152 w 1958380"/>
                <a:gd name="connsiteY18" fmla="*/ 320285 h 513433"/>
                <a:gd name="connsiteX19" fmla="*/ 1880143 w 1958380"/>
                <a:gd name="connsiteY19" fmla="*/ 337399 h 513433"/>
                <a:gd name="connsiteX20" fmla="*/ 1652765 w 1958380"/>
                <a:gd name="connsiteY20" fmla="*/ 256717 h 513433"/>
                <a:gd name="connsiteX21" fmla="*/ 1633206 w 1958380"/>
                <a:gd name="connsiteY21" fmla="*/ 244492 h 513433"/>
                <a:gd name="connsiteX22" fmla="*/ 1613647 w 1958380"/>
                <a:gd name="connsiteY22" fmla="*/ 232268 h 513433"/>
                <a:gd name="connsiteX23" fmla="*/ 1581863 w 1958380"/>
                <a:gd name="connsiteY23" fmla="*/ 224933 h 513433"/>
                <a:gd name="connsiteX24" fmla="*/ 1496291 w 1958380"/>
                <a:gd name="connsiteY24" fmla="*/ 224933 h 513433"/>
                <a:gd name="connsiteX25" fmla="*/ 1356930 w 1958380"/>
                <a:gd name="connsiteY25" fmla="*/ 239602 h 513433"/>
                <a:gd name="connsiteX26" fmla="*/ 1124663 w 1958380"/>
                <a:gd name="connsiteY26" fmla="*/ 266496 h 513433"/>
                <a:gd name="connsiteX27" fmla="*/ 794599 w 1958380"/>
                <a:gd name="connsiteY27" fmla="*/ 330064 h 51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58380" h="513433">
                  <a:moveTo>
                    <a:pt x="794599" y="330064"/>
                  </a:moveTo>
                  <a:lnTo>
                    <a:pt x="427861" y="408302"/>
                  </a:lnTo>
                  <a:lnTo>
                    <a:pt x="0" y="513433"/>
                  </a:lnTo>
                  <a:lnTo>
                    <a:pt x="127135" y="327619"/>
                  </a:lnTo>
                  <a:lnTo>
                    <a:pt x="486539" y="249382"/>
                  </a:lnTo>
                  <a:lnTo>
                    <a:pt x="931514" y="151585"/>
                  </a:lnTo>
                  <a:lnTo>
                    <a:pt x="1403384" y="46454"/>
                  </a:lnTo>
                  <a:lnTo>
                    <a:pt x="1618537" y="4890"/>
                  </a:lnTo>
                  <a:lnTo>
                    <a:pt x="1662545" y="0"/>
                  </a:lnTo>
                  <a:lnTo>
                    <a:pt x="1723668" y="9780"/>
                  </a:lnTo>
                  <a:lnTo>
                    <a:pt x="1772566" y="29339"/>
                  </a:lnTo>
                  <a:lnTo>
                    <a:pt x="1819020" y="58678"/>
                  </a:lnTo>
                  <a:lnTo>
                    <a:pt x="1860584" y="100242"/>
                  </a:lnTo>
                  <a:lnTo>
                    <a:pt x="1902147" y="154030"/>
                  </a:lnTo>
                  <a:lnTo>
                    <a:pt x="1951046" y="229823"/>
                  </a:lnTo>
                  <a:lnTo>
                    <a:pt x="1958380" y="259162"/>
                  </a:lnTo>
                  <a:lnTo>
                    <a:pt x="1958380" y="281166"/>
                  </a:lnTo>
                  <a:lnTo>
                    <a:pt x="1946156" y="303170"/>
                  </a:lnTo>
                  <a:lnTo>
                    <a:pt x="1924152" y="320285"/>
                  </a:lnTo>
                  <a:lnTo>
                    <a:pt x="1880143" y="337399"/>
                  </a:lnTo>
                  <a:lnTo>
                    <a:pt x="1652765" y="256717"/>
                  </a:lnTo>
                  <a:lnTo>
                    <a:pt x="1633206" y="244492"/>
                  </a:lnTo>
                  <a:lnTo>
                    <a:pt x="1613647" y="232268"/>
                  </a:lnTo>
                  <a:lnTo>
                    <a:pt x="1581863" y="224933"/>
                  </a:lnTo>
                  <a:lnTo>
                    <a:pt x="1496291" y="224933"/>
                  </a:lnTo>
                  <a:lnTo>
                    <a:pt x="1356930" y="239602"/>
                  </a:lnTo>
                  <a:lnTo>
                    <a:pt x="1124663" y="266496"/>
                  </a:lnTo>
                  <a:lnTo>
                    <a:pt x="794599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FD45DB0-2745-4D2B-B965-CA924A9F4FCB}"/>
                </a:ext>
              </a:extLst>
            </p:cNvPr>
            <p:cNvSpPr/>
            <p:nvPr/>
          </p:nvSpPr>
          <p:spPr>
            <a:xfrm rot="16200000">
              <a:off x="3325813" y="4087812"/>
              <a:ext cx="2565400" cy="949325"/>
            </a:xfrm>
            <a:custGeom>
              <a:avLst/>
              <a:gdLst>
                <a:gd name="connsiteX0" fmla="*/ 1401221 w 2565471"/>
                <a:gd name="connsiteY0" fmla="*/ 798490 h 950461"/>
                <a:gd name="connsiteX1" fmla="*/ 1197735 w 2565471"/>
                <a:gd name="connsiteY1" fmla="*/ 752126 h 950461"/>
                <a:gd name="connsiteX2" fmla="*/ 1040612 w 2565471"/>
                <a:gd name="connsiteY2" fmla="*/ 708338 h 950461"/>
                <a:gd name="connsiteX3" fmla="*/ 896369 w 2565471"/>
                <a:gd name="connsiteY3" fmla="*/ 667126 h 950461"/>
                <a:gd name="connsiteX4" fmla="*/ 801065 w 2565471"/>
                <a:gd name="connsiteY4" fmla="*/ 633641 h 950461"/>
                <a:gd name="connsiteX5" fmla="*/ 698034 w 2565471"/>
                <a:gd name="connsiteY5" fmla="*/ 595004 h 950461"/>
                <a:gd name="connsiteX6" fmla="*/ 556367 w 2565471"/>
                <a:gd name="connsiteY6" fmla="*/ 535761 h 950461"/>
                <a:gd name="connsiteX7" fmla="*/ 427578 w 2565471"/>
                <a:gd name="connsiteY7" fmla="*/ 473943 h 950461"/>
                <a:gd name="connsiteX8" fmla="*/ 298789 w 2565471"/>
                <a:gd name="connsiteY8" fmla="*/ 399245 h 950461"/>
                <a:gd name="connsiteX9" fmla="*/ 198334 w 2565471"/>
                <a:gd name="connsiteY9" fmla="*/ 332275 h 950461"/>
                <a:gd name="connsiteX10" fmla="*/ 131364 w 2565471"/>
                <a:gd name="connsiteY10" fmla="*/ 283335 h 950461"/>
                <a:gd name="connsiteX11" fmla="*/ 87576 w 2565471"/>
                <a:gd name="connsiteY11" fmla="*/ 244699 h 950461"/>
                <a:gd name="connsiteX12" fmla="*/ 51515 w 2565471"/>
                <a:gd name="connsiteY12" fmla="*/ 203486 h 950461"/>
                <a:gd name="connsiteX13" fmla="*/ 30909 w 2565471"/>
                <a:gd name="connsiteY13" fmla="*/ 172577 h 950461"/>
                <a:gd name="connsiteX14" fmla="*/ 10303 w 2565471"/>
                <a:gd name="connsiteY14" fmla="*/ 136516 h 950461"/>
                <a:gd name="connsiteX15" fmla="*/ 0 w 2565471"/>
                <a:gd name="connsiteY15" fmla="*/ 100455 h 950461"/>
                <a:gd name="connsiteX16" fmla="*/ 0 w 2565471"/>
                <a:gd name="connsiteY16" fmla="*/ 66970 h 950461"/>
                <a:gd name="connsiteX17" fmla="*/ 5151 w 2565471"/>
                <a:gd name="connsiteY17" fmla="*/ 41213 h 950461"/>
                <a:gd name="connsiteX18" fmla="*/ 18030 w 2565471"/>
                <a:gd name="connsiteY18" fmla="*/ 18031 h 950461"/>
                <a:gd name="connsiteX19" fmla="*/ 36060 w 2565471"/>
                <a:gd name="connsiteY19" fmla="*/ 7728 h 950461"/>
                <a:gd name="connsiteX20" fmla="*/ 74697 w 2565471"/>
                <a:gd name="connsiteY20" fmla="*/ 5152 h 950461"/>
                <a:gd name="connsiteX21" fmla="*/ 110758 w 2565471"/>
                <a:gd name="connsiteY21" fmla="*/ 0 h 950461"/>
                <a:gd name="connsiteX22" fmla="*/ 489397 w 2565471"/>
                <a:gd name="connsiteY22" fmla="*/ 185456 h 950461"/>
                <a:gd name="connsiteX23" fmla="*/ 512579 w 2565471"/>
                <a:gd name="connsiteY23" fmla="*/ 211214 h 950461"/>
                <a:gd name="connsiteX24" fmla="*/ 538336 w 2565471"/>
                <a:gd name="connsiteY24" fmla="*/ 242123 h 950461"/>
                <a:gd name="connsiteX25" fmla="*/ 556367 w 2565471"/>
                <a:gd name="connsiteY25" fmla="*/ 257578 h 950461"/>
                <a:gd name="connsiteX26" fmla="*/ 592428 w 2565471"/>
                <a:gd name="connsiteY26" fmla="*/ 280760 h 950461"/>
                <a:gd name="connsiteX27" fmla="*/ 656822 w 2565471"/>
                <a:gd name="connsiteY27" fmla="*/ 319396 h 950461"/>
                <a:gd name="connsiteX28" fmla="*/ 734095 w 2565471"/>
                <a:gd name="connsiteY28" fmla="*/ 358033 h 950461"/>
                <a:gd name="connsiteX29" fmla="*/ 829399 w 2565471"/>
                <a:gd name="connsiteY29" fmla="*/ 394094 h 950461"/>
                <a:gd name="connsiteX30" fmla="*/ 924703 w 2565471"/>
                <a:gd name="connsiteY30" fmla="*/ 427579 h 950461"/>
                <a:gd name="connsiteX31" fmla="*/ 1027734 w 2565471"/>
                <a:gd name="connsiteY31" fmla="*/ 463640 h 950461"/>
                <a:gd name="connsiteX32" fmla="*/ 1169401 w 2565471"/>
                <a:gd name="connsiteY32" fmla="*/ 507428 h 950461"/>
                <a:gd name="connsiteX33" fmla="*/ 1323948 w 2565471"/>
                <a:gd name="connsiteY33" fmla="*/ 551216 h 950461"/>
                <a:gd name="connsiteX34" fmla="*/ 1457888 w 2565471"/>
                <a:gd name="connsiteY34" fmla="*/ 582125 h 950461"/>
                <a:gd name="connsiteX35" fmla="*/ 1602131 w 2565471"/>
                <a:gd name="connsiteY35" fmla="*/ 613035 h 950461"/>
                <a:gd name="connsiteX36" fmla="*/ 1733496 w 2565471"/>
                <a:gd name="connsiteY36" fmla="*/ 638792 h 950461"/>
                <a:gd name="connsiteX37" fmla="*/ 1859709 w 2565471"/>
                <a:gd name="connsiteY37" fmla="*/ 659399 h 950461"/>
                <a:gd name="connsiteX38" fmla="*/ 2040013 w 2565471"/>
                <a:gd name="connsiteY38" fmla="*/ 685156 h 950461"/>
                <a:gd name="connsiteX39" fmla="*/ 2184256 w 2565471"/>
                <a:gd name="connsiteY39" fmla="*/ 703187 h 950461"/>
                <a:gd name="connsiteX40" fmla="*/ 2351682 w 2565471"/>
                <a:gd name="connsiteY40" fmla="*/ 723793 h 950461"/>
                <a:gd name="connsiteX41" fmla="*/ 2418652 w 2565471"/>
                <a:gd name="connsiteY41" fmla="*/ 728944 h 950461"/>
                <a:gd name="connsiteX42" fmla="*/ 2449561 w 2565471"/>
                <a:gd name="connsiteY42" fmla="*/ 726369 h 950461"/>
                <a:gd name="connsiteX43" fmla="*/ 2477895 w 2565471"/>
                <a:gd name="connsiteY43" fmla="*/ 721217 h 950461"/>
                <a:gd name="connsiteX44" fmla="*/ 2565471 w 2565471"/>
                <a:gd name="connsiteY44" fmla="*/ 682581 h 950461"/>
                <a:gd name="connsiteX45" fmla="*/ 2472743 w 2565471"/>
                <a:gd name="connsiteY45" fmla="*/ 950461 h 950461"/>
                <a:gd name="connsiteX46" fmla="*/ 2295015 w 2565471"/>
                <a:gd name="connsiteY46" fmla="*/ 932431 h 950461"/>
                <a:gd name="connsiteX47" fmla="*/ 2019407 w 2565471"/>
                <a:gd name="connsiteY47" fmla="*/ 901521 h 950461"/>
                <a:gd name="connsiteX48" fmla="*/ 1821072 w 2565471"/>
                <a:gd name="connsiteY48" fmla="*/ 873188 h 950461"/>
                <a:gd name="connsiteX49" fmla="*/ 1702587 w 2565471"/>
                <a:gd name="connsiteY49" fmla="*/ 855157 h 950461"/>
                <a:gd name="connsiteX50" fmla="*/ 1560919 w 2565471"/>
                <a:gd name="connsiteY50" fmla="*/ 829400 h 950461"/>
                <a:gd name="connsiteX51" fmla="*/ 1401221 w 2565471"/>
                <a:gd name="connsiteY51" fmla="*/ 798490 h 95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65471" h="950461">
                  <a:moveTo>
                    <a:pt x="1401221" y="798490"/>
                  </a:moveTo>
                  <a:lnTo>
                    <a:pt x="1197735" y="752126"/>
                  </a:lnTo>
                  <a:lnTo>
                    <a:pt x="1040612" y="708338"/>
                  </a:lnTo>
                  <a:lnTo>
                    <a:pt x="896369" y="667126"/>
                  </a:lnTo>
                  <a:lnTo>
                    <a:pt x="801065" y="633641"/>
                  </a:lnTo>
                  <a:lnTo>
                    <a:pt x="698034" y="595004"/>
                  </a:lnTo>
                  <a:lnTo>
                    <a:pt x="556367" y="535761"/>
                  </a:lnTo>
                  <a:lnTo>
                    <a:pt x="427578" y="473943"/>
                  </a:lnTo>
                  <a:lnTo>
                    <a:pt x="298789" y="399245"/>
                  </a:lnTo>
                  <a:lnTo>
                    <a:pt x="198334" y="332275"/>
                  </a:lnTo>
                  <a:lnTo>
                    <a:pt x="131364" y="283335"/>
                  </a:lnTo>
                  <a:lnTo>
                    <a:pt x="87576" y="244699"/>
                  </a:lnTo>
                  <a:lnTo>
                    <a:pt x="51515" y="203486"/>
                  </a:lnTo>
                  <a:lnTo>
                    <a:pt x="30909" y="172577"/>
                  </a:lnTo>
                  <a:lnTo>
                    <a:pt x="10303" y="136516"/>
                  </a:lnTo>
                  <a:lnTo>
                    <a:pt x="0" y="100455"/>
                  </a:lnTo>
                  <a:lnTo>
                    <a:pt x="0" y="66970"/>
                  </a:lnTo>
                  <a:lnTo>
                    <a:pt x="5151" y="41213"/>
                  </a:lnTo>
                  <a:lnTo>
                    <a:pt x="18030" y="18031"/>
                  </a:lnTo>
                  <a:lnTo>
                    <a:pt x="36060" y="7728"/>
                  </a:lnTo>
                  <a:lnTo>
                    <a:pt x="74697" y="5152"/>
                  </a:lnTo>
                  <a:lnTo>
                    <a:pt x="110758" y="0"/>
                  </a:lnTo>
                  <a:lnTo>
                    <a:pt x="489397" y="185456"/>
                  </a:lnTo>
                  <a:lnTo>
                    <a:pt x="512579" y="211214"/>
                  </a:lnTo>
                  <a:lnTo>
                    <a:pt x="538336" y="242123"/>
                  </a:lnTo>
                  <a:lnTo>
                    <a:pt x="556367" y="257578"/>
                  </a:lnTo>
                  <a:lnTo>
                    <a:pt x="592428" y="280760"/>
                  </a:lnTo>
                  <a:lnTo>
                    <a:pt x="656822" y="319396"/>
                  </a:lnTo>
                  <a:lnTo>
                    <a:pt x="734095" y="358033"/>
                  </a:lnTo>
                  <a:lnTo>
                    <a:pt x="829399" y="394094"/>
                  </a:lnTo>
                  <a:lnTo>
                    <a:pt x="924703" y="427579"/>
                  </a:lnTo>
                  <a:lnTo>
                    <a:pt x="1027734" y="463640"/>
                  </a:lnTo>
                  <a:lnTo>
                    <a:pt x="1169401" y="507428"/>
                  </a:lnTo>
                  <a:lnTo>
                    <a:pt x="1323948" y="551216"/>
                  </a:lnTo>
                  <a:lnTo>
                    <a:pt x="1457888" y="582125"/>
                  </a:lnTo>
                  <a:lnTo>
                    <a:pt x="1602131" y="613035"/>
                  </a:lnTo>
                  <a:lnTo>
                    <a:pt x="1733496" y="638792"/>
                  </a:lnTo>
                  <a:lnTo>
                    <a:pt x="1859709" y="659399"/>
                  </a:lnTo>
                  <a:lnTo>
                    <a:pt x="2040013" y="685156"/>
                  </a:lnTo>
                  <a:lnTo>
                    <a:pt x="2184256" y="703187"/>
                  </a:lnTo>
                  <a:lnTo>
                    <a:pt x="2351682" y="723793"/>
                  </a:lnTo>
                  <a:lnTo>
                    <a:pt x="2418652" y="728944"/>
                  </a:lnTo>
                  <a:lnTo>
                    <a:pt x="2449561" y="726369"/>
                  </a:lnTo>
                  <a:lnTo>
                    <a:pt x="2477895" y="721217"/>
                  </a:lnTo>
                  <a:lnTo>
                    <a:pt x="2565471" y="682581"/>
                  </a:lnTo>
                  <a:lnTo>
                    <a:pt x="2472743" y="950461"/>
                  </a:lnTo>
                  <a:lnTo>
                    <a:pt x="2295015" y="932431"/>
                  </a:lnTo>
                  <a:lnTo>
                    <a:pt x="2019407" y="901521"/>
                  </a:lnTo>
                  <a:lnTo>
                    <a:pt x="1821072" y="873188"/>
                  </a:lnTo>
                  <a:lnTo>
                    <a:pt x="1702587" y="855157"/>
                  </a:lnTo>
                  <a:lnTo>
                    <a:pt x="1560919" y="829400"/>
                  </a:lnTo>
                  <a:lnTo>
                    <a:pt x="1401221" y="798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9A0B24EC-3261-48E3-97C3-7268226308E3}"/>
                </a:ext>
              </a:extLst>
            </p:cNvPr>
            <p:cNvSpPr/>
            <p:nvPr/>
          </p:nvSpPr>
          <p:spPr>
            <a:xfrm>
              <a:off x="3814763" y="5257800"/>
              <a:ext cx="555625" cy="519113"/>
            </a:xfrm>
            <a:custGeom>
              <a:avLst/>
              <a:gdLst>
                <a:gd name="connsiteX0" fmla="*/ 188118 w 554831"/>
                <a:gd name="connsiteY0" fmla="*/ 54769 h 519113"/>
                <a:gd name="connsiteX1" fmla="*/ 366712 w 554831"/>
                <a:gd name="connsiteY1" fmla="*/ 109538 h 519113"/>
                <a:gd name="connsiteX2" fmla="*/ 428625 w 554831"/>
                <a:gd name="connsiteY2" fmla="*/ 116681 h 519113"/>
                <a:gd name="connsiteX3" fmla="*/ 473868 w 554831"/>
                <a:gd name="connsiteY3" fmla="*/ 109538 h 519113"/>
                <a:gd name="connsiteX4" fmla="*/ 554831 w 554831"/>
                <a:gd name="connsiteY4" fmla="*/ 76200 h 519113"/>
                <a:gd name="connsiteX5" fmla="*/ 342900 w 554831"/>
                <a:gd name="connsiteY5" fmla="*/ 519113 h 519113"/>
                <a:gd name="connsiteX6" fmla="*/ 319087 w 554831"/>
                <a:gd name="connsiteY6" fmla="*/ 481013 h 519113"/>
                <a:gd name="connsiteX7" fmla="*/ 300037 w 554831"/>
                <a:gd name="connsiteY7" fmla="*/ 411956 h 519113"/>
                <a:gd name="connsiteX8" fmla="*/ 283368 w 554831"/>
                <a:gd name="connsiteY8" fmla="*/ 354806 h 519113"/>
                <a:gd name="connsiteX9" fmla="*/ 264318 w 554831"/>
                <a:gd name="connsiteY9" fmla="*/ 311944 h 519113"/>
                <a:gd name="connsiteX10" fmla="*/ 223837 w 554831"/>
                <a:gd name="connsiteY10" fmla="*/ 247650 h 519113"/>
                <a:gd name="connsiteX11" fmla="*/ 188118 w 554831"/>
                <a:gd name="connsiteY11" fmla="*/ 200025 h 519113"/>
                <a:gd name="connsiteX12" fmla="*/ 133350 w 554831"/>
                <a:gd name="connsiteY12" fmla="*/ 138113 h 519113"/>
                <a:gd name="connsiteX13" fmla="*/ 61912 w 554831"/>
                <a:gd name="connsiteY13" fmla="*/ 80963 h 519113"/>
                <a:gd name="connsiteX14" fmla="*/ 23812 w 554831"/>
                <a:gd name="connsiteY14" fmla="*/ 54769 h 519113"/>
                <a:gd name="connsiteX15" fmla="*/ 7143 w 554831"/>
                <a:gd name="connsiteY15" fmla="*/ 40481 h 519113"/>
                <a:gd name="connsiteX16" fmla="*/ 0 w 554831"/>
                <a:gd name="connsiteY16" fmla="*/ 21431 h 519113"/>
                <a:gd name="connsiteX17" fmla="*/ 4762 w 554831"/>
                <a:gd name="connsiteY17" fmla="*/ 7144 h 519113"/>
                <a:gd name="connsiteX18" fmla="*/ 21431 w 554831"/>
                <a:gd name="connsiteY18" fmla="*/ 0 h 519113"/>
                <a:gd name="connsiteX19" fmla="*/ 50006 w 554831"/>
                <a:gd name="connsiteY19" fmla="*/ 4763 h 519113"/>
                <a:gd name="connsiteX20" fmla="*/ 188118 w 554831"/>
                <a:gd name="connsiteY20" fmla="*/ 54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831" h="519113">
                  <a:moveTo>
                    <a:pt x="188118" y="54769"/>
                  </a:moveTo>
                  <a:lnTo>
                    <a:pt x="366712" y="109538"/>
                  </a:lnTo>
                  <a:lnTo>
                    <a:pt x="428625" y="116681"/>
                  </a:lnTo>
                  <a:lnTo>
                    <a:pt x="473868" y="109538"/>
                  </a:lnTo>
                  <a:lnTo>
                    <a:pt x="554831" y="76200"/>
                  </a:lnTo>
                  <a:lnTo>
                    <a:pt x="342900" y="519113"/>
                  </a:lnTo>
                  <a:lnTo>
                    <a:pt x="319087" y="481013"/>
                  </a:lnTo>
                  <a:lnTo>
                    <a:pt x="300037" y="411956"/>
                  </a:lnTo>
                  <a:lnTo>
                    <a:pt x="283368" y="354806"/>
                  </a:lnTo>
                  <a:lnTo>
                    <a:pt x="264318" y="311944"/>
                  </a:lnTo>
                  <a:lnTo>
                    <a:pt x="223837" y="247650"/>
                  </a:lnTo>
                  <a:lnTo>
                    <a:pt x="188118" y="200025"/>
                  </a:lnTo>
                  <a:lnTo>
                    <a:pt x="133350" y="138113"/>
                  </a:lnTo>
                  <a:lnTo>
                    <a:pt x="61912" y="80963"/>
                  </a:lnTo>
                  <a:lnTo>
                    <a:pt x="23812" y="54769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8811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CA4993C-4F73-463B-8C31-5D3BCA30B726}"/>
                </a:ext>
              </a:extLst>
            </p:cNvPr>
            <p:cNvSpPr/>
            <p:nvPr/>
          </p:nvSpPr>
          <p:spPr>
            <a:xfrm>
              <a:off x="3336925" y="3868738"/>
              <a:ext cx="1096963" cy="930275"/>
            </a:xfrm>
            <a:custGeom>
              <a:avLst/>
              <a:gdLst>
                <a:gd name="connsiteX0" fmla="*/ 326232 w 1097757"/>
                <a:gd name="connsiteY0" fmla="*/ 240507 h 928688"/>
                <a:gd name="connsiteX1" fmla="*/ 88107 w 1097757"/>
                <a:gd name="connsiteY1" fmla="*/ 285750 h 928688"/>
                <a:gd name="connsiteX2" fmla="*/ 0 w 1097757"/>
                <a:gd name="connsiteY2" fmla="*/ 138113 h 928688"/>
                <a:gd name="connsiteX3" fmla="*/ 121444 w 1097757"/>
                <a:gd name="connsiteY3" fmla="*/ 140494 h 928688"/>
                <a:gd name="connsiteX4" fmla="*/ 392907 w 1097757"/>
                <a:gd name="connsiteY4" fmla="*/ 95250 h 928688"/>
                <a:gd name="connsiteX5" fmla="*/ 604838 w 1097757"/>
                <a:gd name="connsiteY5" fmla="*/ 52388 h 928688"/>
                <a:gd name="connsiteX6" fmla="*/ 740569 w 1097757"/>
                <a:gd name="connsiteY6" fmla="*/ 14288 h 928688"/>
                <a:gd name="connsiteX7" fmla="*/ 783432 w 1097757"/>
                <a:gd name="connsiteY7" fmla="*/ 0 h 928688"/>
                <a:gd name="connsiteX8" fmla="*/ 809625 w 1097757"/>
                <a:gd name="connsiteY8" fmla="*/ 0 h 928688"/>
                <a:gd name="connsiteX9" fmla="*/ 835819 w 1097757"/>
                <a:gd name="connsiteY9" fmla="*/ 9525 h 928688"/>
                <a:gd name="connsiteX10" fmla="*/ 888207 w 1097757"/>
                <a:gd name="connsiteY10" fmla="*/ 42863 h 928688"/>
                <a:gd name="connsiteX11" fmla="*/ 952500 w 1097757"/>
                <a:gd name="connsiteY11" fmla="*/ 90488 h 928688"/>
                <a:gd name="connsiteX12" fmla="*/ 1033463 w 1097757"/>
                <a:gd name="connsiteY12" fmla="*/ 166688 h 928688"/>
                <a:gd name="connsiteX13" fmla="*/ 1076325 w 1097757"/>
                <a:gd name="connsiteY13" fmla="*/ 204788 h 928688"/>
                <a:gd name="connsiteX14" fmla="*/ 1090613 w 1097757"/>
                <a:gd name="connsiteY14" fmla="*/ 221457 h 928688"/>
                <a:gd name="connsiteX15" fmla="*/ 1097757 w 1097757"/>
                <a:gd name="connsiteY15" fmla="*/ 242888 h 928688"/>
                <a:gd name="connsiteX16" fmla="*/ 1097757 w 1097757"/>
                <a:gd name="connsiteY16" fmla="*/ 261938 h 928688"/>
                <a:gd name="connsiteX17" fmla="*/ 1083469 w 1097757"/>
                <a:gd name="connsiteY17" fmla="*/ 288132 h 928688"/>
                <a:gd name="connsiteX18" fmla="*/ 1045369 w 1097757"/>
                <a:gd name="connsiteY18" fmla="*/ 321469 h 928688"/>
                <a:gd name="connsiteX19" fmla="*/ 1026319 w 1097757"/>
                <a:gd name="connsiteY19" fmla="*/ 345282 h 928688"/>
                <a:gd name="connsiteX20" fmla="*/ 997744 w 1097757"/>
                <a:gd name="connsiteY20" fmla="*/ 397669 h 928688"/>
                <a:gd name="connsiteX21" fmla="*/ 966788 w 1097757"/>
                <a:gd name="connsiteY21" fmla="*/ 481013 h 928688"/>
                <a:gd name="connsiteX22" fmla="*/ 938213 w 1097757"/>
                <a:gd name="connsiteY22" fmla="*/ 583407 h 928688"/>
                <a:gd name="connsiteX23" fmla="*/ 914400 w 1097757"/>
                <a:gd name="connsiteY23" fmla="*/ 704850 h 928688"/>
                <a:gd name="connsiteX24" fmla="*/ 895350 w 1097757"/>
                <a:gd name="connsiteY24" fmla="*/ 797719 h 928688"/>
                <a:gd name="connsiteX25" fmla="*/ 888207 w 1097757"/>
                <a:gd name="connsiteY25" fmla="*/ 845344 h 928688"/>
                <a:gd name="connsiteX26" fmla="*/ 873919 w 1097757"/>
                <a:gd name="connsiteY26" fmla="*/ 883444 h 928688"/>
                <a:gd name="connsiteX27" fmla="*/ 852488 w 1097757"/>
                <a:gd name="connsiteY27" fmla="*/ 909638 h 928688"/>
                <a:gd name="connsiteX28" fmla="*/ 826294 w 1097757"/>
                <a:gd name="connsiteY28" fmla="*/ 923925 h 928688"/>
                <a:gd name="connsiteX29" fmla="*/ 802482 w 1097757"/>
                <a:gd name="connsiteY29" fmla="*/ 928688 h 928688"/>
                <a:gd name="connsiteX30" fmla="*/ 771525 w 1097757"/>
                <a:gd name="connsiteY30" fmla="*/ 923925 h 928688"/>
                <a:gd name="connsiteX31" fmla="*/ 735807 w 1097757"/>
                <a:gd name="connsiteY31" fmla="*/ 902494 h 928688"/>
                <a:gd name="connsiteX32" fmla="*/ 719138 w 1097757"/>
                <a:gd name="connsiteY32" fmla="*/ 892969 h 928688"/>
                <a:gd name="connsiteX33" fmla="*/ 740569 w 1097757"/>
                <a:gd name="connsiteY33" fmla="*/ 731044 h 928688"/>
                <a:gd name="connsiteX34" fmla="*/ 745332 w 1097757"/>
                <a:gd name="connsiteY34" fmla="*/ 671513 h 928688"/>
                <a:gd name="connsiteX35" fmla="*/ 776288 w 1097757"/>
                <a:gd name="connsiteY35" fmla="*/ 433388 h 928688"/>
                <a:gd name="connsiteX36" fmla="*/ 802482 w 1097757"/>
                <a:gd name="connsiteY36" fmla="*/ 266700 h 928688"/>
                <a:gd name="connsiteX37" fmla="*/ 807244 w 1097757"/>
                <a:gd name="connsiteY37" fmla="*/ 216694 h 928688"/>
                <a:gd name="connsiteX38" fmla="*/ 807244 w 1097757"/>
                <a:gd name="connsiteY38" fmla="*/ 195263 h 928688"/>
                <a:gd name="connsiteX39" fmla="*/ 804863 w 1097757"/>
                <a:gd name="connsiteY39" fmla="*/ 183357 h 928688"/>
                <a:gd name="connsiteX40" fmla="*/ 785813 w 1097757"/>
                <a:gd name="connsiteY40" fmla="*/ 169069 h 928688"/>
                <a:gd name="connsiteX41" fmla="*/ 742950 w 1097757"/>
                <a:gd name="connsiteY41" fmla="*/ 161925 h 928688"/>
                <a:gd name="connsiteX42" fmla="*/ 645319 w 1097757"/>
                <a:gd name="connsiteY42" fmla="*/ 178594 h 928688"/>
                <a:gd name="connsiteX43" fmla="*/ 326232 w 1097757"/>
                <a:gd name="connsiteY43" fmla="*/ 240507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97757" h="928688">
                  <a:moveTo>
                    <a:pt x="326232" y="240507"/>
                  </a:moveTo>
                  <a:lnTo>
                    <a:pt x="88107" y="285750"/>
                  </a:lnTo>
                  <a:lnTo>
                    <a:pt x="0" y="138113"/>
                  </a:lnTo>
                  <a:lnTo>
                    <a:pt x="121444" y="140494"/>
                  </a:lnTo>
                  <a:lnTo>
                    <a:pt x="392907" y="95250"/>
                  </a:lnTo>
                  <a:lnTo>
                    <a:pt x="604838" y="52388"/>
                  </a:lnTo>
                  <a:lnTo>
                    <a:pt x="740569" y="14288"/>
                  </a:lnTo>
                  <a:lnTo>
                    <a:pt x="783432" y="0"/>
                  </a:lnTo>
                  <a:lnTo>
                    <a:pt x="809625" y="0"/>
                  </a:lnTo>
                  <a:lnTo>
                    <a:pt x="835819" y="9525"/>
                  </a:lnTo>
                  <a:lnTo>
                    <a:pt x="888207" y="42863"/>
                  </a:lnTo>
                  <a:lnTo>
                    <a:pt x="952500" y="90488"/>
                  </a:lnTo>
                  <a:lnTo>
                    <a:pt x="1033463" y="166688"/>
                  </a:lnTo>
                  <a:lnTo>
                    <a:pt x="1076325" y="204788"/>
                  </a:lnTo>
                  <a:lnTo>
                    <a:pt x="1090613" y="221457"/>
                  </a:lnTo>
                  <a:lnTo>
                    <a:pt x="1097757" y="242888"/>
                  </a:lnTo>
                  <a:lnTo>
                    <a:pt x="1097757" y="261938"/>
                  </a:lnTo>
                  <a:lnTo>
                    <a:pt x="1083469" y="288132"/>
                  </a:lnTo>
                  <a:lnTo>
                    <a:pt x="1045369" y="321469"/>
                  </a:lnTo>
                  <a:lnTo>
                    <a:pt x="1026319" y="345282"/>
                  </a:lnTo>
                  <a:lnTo>
                    <a:pt x="997744" y="397669"/>
                  </a:lnTo>
                  <a:lnTo>
                    <a:pt x="966788" y="481013"/>
                  </a:lnTo>
                  <a:lnTo>
                    <a:pt x="938213" y="583407"/>
                  </a:lnTo>
                  <a:lnTo>
                    <a:pt x="914400" y="704850"/>
                  </a:lnTo>
                  <a:lnTo>
                    <a:pt x="895350" y="797719"/>
                  </a:lnTo>
                  <a:lnTo>
                    <a:pt x="888207" y="845344"/>
                  </a:lnTo>
                  <a:lnTo>
                    <a:pt x="873919" y="883444"/>
                  </a:lnTo>
                  <a:lnTo>
                    <a:pt x="852488" y="909638"/>
                  </a:lnTo>
                  <a:lnTo>
                    <a:pt x="826294" y="923925"/>
                  </a:lnTo>
                  <a:lnTo>
                    <a:pt x="802482" y="928688"/>
                  </a:lnTo>
                  <a:lnTo>
                    <a:pt x="771525" y="923925"/>
                  </a:lnTo>
                  <a:lnTo>
                    <a:pt x="735807" y="902494"/>
                  </a:lnTo>
                  <a:lnTo>
                    <a:pt x="719138" y="892969"/>
                  </a:lnTo>
                  <a:lnTo>
                    <a:pt x="740569" y="731044"/>
                  </a:lnTo>
                  <a:lnTo>
                    <a:pt x="745332" y="671513"/>
                  </a:lnTo>
                  <a:lnTo>
                    <a:pt x="776288" y="433388"/>
                  </a:lnTo>
                  <a:lnTo>
                    <a:pt x="802482" y="266700"/>
                  </a:lnTo>
                  <a:lnTo>
                    <a:pt x="807244" y="216694"/>
                  </a:lnTo>
                  <a:lnTo>
                    <a:pt x="807244" y="195263"/>
                  </a:lnTo>
                  <a:lnTo>
                    <a:pt x="804863" y="183357"/>
                  </a:lnTo>
                  <a:lnTo>
                    <a:pt x="785813" y="169069"/>
                  </a:lnTo>
                  <a:lnTo>
                    <a:pt x="742950" y="161925"/>
                  </a:lnTo>
                  <a:lnTo>
                    <a:pt x="645319" y="178594"/>
                  </a:lnTo>
                  <a:lnTo>
                    <a:pt x="326232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164DBE7-B475-4CDA-8AEF-7778A32067B1}"/>
                </a:ext>
              </a:extLst>
            </p:cNvPr>
            <p:cNvSpPr/>
            <p:nvPr/>
          </p:nvSpPr>
          <p:spPr>
            <a:xfrm>
              <a:off x="3403600" y="4562475"/>
              <a:ext cx="725488" cy="238125"/>
            </a:xfrm>
            <a:custGeom>
              <a:avLst/>
              <a:gdLst>
                <a:gd name="connsiteX0" fmla="*/ 288132 w 726282"/>
                <a:gd name="connsiteY0" fmla="*/ 214313 h 238125"/>
                <a:gd name="connsiteX1" fmla="*/ 30957 w 726282"/>
                <a:gd name="connsiteY1" fmla="*/ 238125 h 238125"/>
                <a:gd name="connsiteX2" fmla="*/ 0 w 726282"/>
                <a:gd name="connsiteY2" fmla="*/ 107156 h 238125"/>
                <a:gd name="connsiteX3" fmla="*/ 219075 w 726282"/>
                <a:gd name="connsiteY3" fmla="*/ 76200 h 238125"/>
                <a:gd name="connsiteX4" fmla="*/ 488157 w 726282"/>
                <a:gd name="connsiteY4" fmla="*/ 35719 h 238125"/>
                <a:gd name="connsiteX5" fmla="*/ 714375 w 726282"/>
                <a:gd name="connsiteY5" fmla="*/ 0 h 238125"/>
                <a:gd name="connsiteX6" fmla="*/ 726282 w 726282"/>
                <a:gd name="connsiteY6" fmla="*/ 216694 h 238125"/>
                <a:gd name="connsiteX7" fmla="*/ 654844 w 726282"/>
                <a:gd name="connsiteY7" fmla="*/ 202406 h 238125"/>
                <a:gd name="connsiteX8" fmla="*/ 585788 w 726282"/>
                <a:gd name="connsiteY8" fmla="*/ 185738 h 238125"/>
                <a:gd name="connsiteX9" fmla="*/ 550069 w 726282"/>
                <a:gd name="connsiteY9" fmla="*/ 188119 h 238125"/>
                <a:gd name="connsiteX10" fmla="*/ 288132 w 726282"/>
                <a:gd name="connsiteY10" fmla="*/ 21431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6282" h="238125">
                  <a:moveTo>
                    <a:pt x="288132" y="214313"/>
                  </a:moveTo>
                  <a:lnTo>
                    <a:pt x="30957" y="238125"/>
                  </a:lnTo>
                  <a:lnTo>
                    <a:pt x="0" y="107156"/>
                  </a:lnTo>
                  <a:lnTo>
                    <a:pt x="219075" y="76200"/>
                  </a:lnTo>
                  <a:lnTo>
                    <a:pt x="488157" y="35719"/>
                  </a:lnTo>
                  <a:lnTo>
                    <a:pt x="714375" y="0"/>
                  </a:lnTo>
                  <a:lnTo>
                    <a:pt x="726282" y="216694"/>
                  </a:lnTo>
                  <a:lnTo>
                    <a:pt x="654844" y="202406"/>
                  </a:lnTo>
                  <a:lnTo>
                    <a:pt x="585788" y="185738"/>
                  </a:lnTo>
                  <a:lnTo>
                    <a:pt x="550069" y="188119"/>
                  </a:lnTo>
                  <a:lnTo>
                    <a:pt x="28813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DFDD7C7-81CE-4DA3-ABBD-B26590DD2F4C}"/>
                </a:ext>
              </a:extLst>
            </p:cNvPr>
            <p:cNvSpPr/>
            <p:nvPr/>
          </p:nvSpPr>
          <p:spPr>
            <a:xfrm>
              <a:off x="5437188" y="2649538"/>
              <a:ext cx="1720850" cy="482600"/>
            </a:xfrm>
            <a:custGeom>
              <a:avLst/>
              <a:gdLst>
                <a:gd name="connsiteX0" fmla="*/ 859631 w 1721644"/>
                <a:gd name="connsiteY0" fmla="*/ 373857 h 481013"/>
                <a:gd name="connsiteX1" fmla="*/ 597694 w 1721644"/>
                <a:gd name="connsiteY1" fmla="*/ 426244 h 481013"/>
                <a:gd name="connsiteX2" fmla="*/ 390525 w 1721644"/>
                <a:gd name="connsiteY2" fmla="*/ 459582 h 481013"/>
                <a:gd name="connsiteX3" fmla="*/ 316706 w 1721644"/>
                <a:gd name="connsiteY3" fmla="*/ 471488 h 481013"/>
                <a:gd name="connsiteX4" fmla="*/ 271462 w 1721644"/>
                <a:gd name="connsiteY4" fmla="*/ 478632 h 481013"/>
                <a:gd name="connsiteX5" fmla="*/ 219075 w 1721644"/>
                <a:gd name="connsiteY5" fmla="*/ 481013 h 481013"/>
                <a:gd name="connsiteX6" fmla="*/ 142875 w 1721644"/>
                <a:gd name="connsiteY6" fmla="*/ 476250 h 481013"/>
                <a:gd name="connsiteX7" fmla="*/ 0 w 1721644"/>
                <a:gd name="connsiteY7" fmla="*/ 457200 h 481013"/>
                <a:gd name="connsiteX8" fmla="*/ 85725 w 1721644"/>
                <a:gd name="connsiteY8" fmla="*/ 295275 h 481013"/>
                <a:gd name="connsiteX9" fmla="*/ 214312 w 1721644"/>
                <a:gd name="connsiteY9" fmla="*/ 311944 h 481013"/>
                <a:gd name="connsiteX10" fmla="*/ 292894 w 1721644"/>
                <a:gd name="connsiteY10" fmla="*/ 309563 h 481013"/>
                <a:gd name="connsiteX11" fmla="*/ 459581 w 1721644"/>
                <a:gd name="connsiteY11" fmla="*/ 292894 h 481013"/>
                <a:gd name="connsiteX12" fmla="*/ 595312 w 1721644"/>
                <a:gd name="connsiteY12" fmla="*/ 269082 h 481013"/>
                <a:gd name="connsiteX13" fmla="*/ 742950 w 1721644"/>
                <a:gd name="connsiteY13" fmla="*/ 233363 h 481013"/>
                <a:gd name="connsiteX14" fmla="*/ 885825 w 1721644"/>
                <a:gd name="connsiteY14" fmla="*/ 188119 h 481013"/>
                <a:gd name="connsiteX15" fmla="*/ 1062037 w 1721644"/>
                <a:gd name="connsiteY15" fmla="*/ 123825 h 481013"/>
                <a:gd name="connsiteX16" fmla="*/ 1195387 w 1721644"/>
                <a:gd name="connsiteY16" fmla="*/ 71438 h 481013"/>
                <a:gd name="connsiteX17" fmla="*/ 1250156 w 1721644"/>
                <a:gd name="connsiteY17" fmla="*/ 38100 h 481013"/>
                <a:gd name="connsiteX18" fmla="*/ 1302544 w 1721644"/>
                <a:gd name="connsiteY18" fmla="*/ 11907 h 481013"/>
                <a:gd name="connsiteX19" fmla="*/ 1343025 w 1721644"/>
                <a:gd name="connsiteY19" fmla="*/ 0 h 481013"/>
                <a:gd name="connsiteX20" fmla="*/ 1395412 w 1721644"/>
                <a:gd name="connsiteY20" fmla="*/ 0 h 481013"/>
                <a:gd name="connsiteX21" fmla="*/ 1452562 w 1721644"/>
                <a:gd name="connsiteY21" fmla="*/ 7144 h 481013"/>
                <a:gd name="connsiteX22" fmla="*/ 1535906 w 1721644"/>
                <a:gd name="connsiteY22" fmla="*/ 21432 h 481013"/>
                <a:gd name="connsiteX23" fmla="*/ 1604962 w 1721644"/>
                <a:gd name="connsiteY23" fmla="*/ 42863 h 481013"/>
                <a:gd name="connsiteX24" fmla="*/ 1669256 w 1721644"/>
                <a:gd name="connsiteY24" fmla="*/ 71438 h 481013"/>
                <a:gd name="connsiteX25" fmla="*/ 1695450 w 1721644"/>
                <a:gd name="connsiteY25" fmla="*/ 80963 h 481013"/>
                <a:gd name="connsiteX26" fmla="*/ 1712119 w 1721644"/>
                <a:gd name="connsiteY26" fmla="*/ 92869 h 481013"/>
                <a:gd name="connsiteX27" fmla="*/ 1721644 w 1721644"/>
                <a:gd name="connsiteY27" fmla="*/ 114300 h 481013"/>
                <a:gd name="connsiteX28" fmla="*/ 1714500 w 1721644"/>
                <a:gd name="connsiteY28" fmla="*/ 133350 h 481013"/>
                <a:gd name="connsiteX29" fmla="*/ 1688306 w 1721644"/>
                <a:gd name="connsiteY29" fmla="*/ 159544 h 481013"/>
                <a:gd name="connsiteX30" fmla="*/ 1633537 w 1721644"/>
                <a:gd name="connsiteY30" fmla="*/ 185738 h 481013"/>
                <a:gd name="connsiteX31" fmla="*/ 1452562 w 1721644"/>
                <a:gd name="connsiteY31" fmla="*/ 235744 h 481013"/>
                <a:gd name="connsiteX32" fmla="*/ 1269206 w 1721644"/>
                <a:gd name="connsiteY32" fmla="*/ 285750 h 481013"/>
                <a:gd name="connsiteX33" fmla="*/ 1038225 w 1721644"/>
                <a:gd name="connsiteY33" fmla="*/ 338138 h 481013"/>
                <a:gd name="connsiteX34" fmla="*/ 859631 w 1721644"/>
                <a:gd name="connsiteY34" fmla="*/ 373857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21644" h="481013">
                  <a:moveTo>
                    <a:pt x="859631" y="373857"/>
                  </a:moveTo>
                  <a:lnTo>
                    <a:pt x="597694" y="426244"/>
                  </a:lnTo>
                  <a:lnTo>
                    <a:pt x="390525" y="459582"/>
                  </a:lnTo>
                  <a:lnTo>
                    <a:pt x="316706" y="471488"/>
                  </a:lnTo>
                  <a:lnTo>
                    <a:pt x="271462" y="478632"/>
                  </a:lnTo>
                  <a:lnTo>
                    <a:pt x="219075" y="481013"/>
                  </a:lnTo>
                  <a:lnTo>
                    <a:pt x="142875" y="476250"/>
                  </a:lnTo>
                  <a:lnTo>
                    <a:pt x="0" y="457200"/>
                  </a:lnTo>
                  <a:lnTo>
                    <a:pt x="85725" y="295275"/>
                  </a:lnTo>
                  <a:lnTo>
                    <a:pt x="214312" y="311944"/>
                  </a:lnTo>
                  <a:lnTo>
                    <a:pt x="292894" y="309563"/>
                  </a:lnTo>
                  <a:lnTo>
                    <a:pt x="459581" y="292894"/>
                  </a:lnTo>
                  <a:lnTo>
                    <a:pt x="595312" y="269082"/>
                  </a:lnTo>
                  <a:lnTo>
                    <a:pt x="742950" y="233363"/>
                  </a:lnTo>
                  <a:lnTo>
                    <a:pt x="885825" y="188119"/>
                  </a:lnTo>
                  <a:lnTo>
                    <a:pt x="1062037" y="123825"/>
                  </a:lnTo>
                  <a:lnTo>
                    <a:pt x="1195387" y="71438"/>
                  </a:lnTo>
                  <a:lnTo>
                    <a:pt x="1250156" y="38100"/>
                  </a:lnTo>
                  <a:lnTo>
                    <a:pt x="1302544" y="11907"/>
                  </a:lnTo>
                  <a:lnTo>
                    <a:pt x="1343025" y="0"/>
                  </a:lnTo>
                  <a:lnTo>
                    <a:pt x="1395412" y="0"/>
                  </a:lnTo>
                  <a:lnTo>
                    <a:pt x="1452562" y="7144"/>
                  </a:lnTo>
                  <a:lnTo>
                    <a:pt x="1535906" y="21432"/>
                  </a:lnTo>
                  <a:lnTo>
                    <a:pt x="1604962" y="42863"/>
                  </a:lnTo>
                  <a:lnTo>
                    <a:pt x="1669256" y="71438"/>
                  </a:lnTo>
                  <a:lnTo>
                    <a:pt x="1695450" y="80963"/>
                  </a:lnTo>
                  <a:lnTo>
                    <a:pt x="1712119" y="92869"/>
                  </a:lnTo>
                  <a:lnTo>
                    <a:pt x="1721644" y="114300"/>
                  </a:lnTo>
                  <a:lnTo>
                    <a:pt x="1714500" y="133350"/>
                  </a:lnTo>
                  <a:lnTo>
                    <a:pt x="1688306" y="159544"/>
                  </a:lnTo>
                  <a:lnTo>
                    <a:pt x="1633537" y="185738"/>
                  </a:lnTo>
                  <a:lnTo>
                    <a:pt x="1452562" y="235744"/>
                  </a:lnTo>
                  <a:lnTo>
                    <a:pt x="1269206" y="285750"/>
                  </a:lnTo>
                  <a:lnTo>
                    <a:pt x="1038225" y="338138"/>
                  </a:lnTo>
                  <a:lnTo>
                    <a:pt x="859631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895B2C3-C594-433D-9915-9B2DD66FE259}"/>
                </a:ext>
              </a:extLst>
            </p:cNvPr>
            <p:cNvSpPr/>
            <p:nvPr/>
          </p:nvSpPr>
          <p:spPr>
            <a:xfrm rot="16200000">
              <a:off x="4327526" y="3543300"/>
              <a:ext cx="2698750" cy="1831975"/>
            </a:xfrm>
            <a:custGeom>
              <a:avLst/>
              <a:gdLst>
                <a:gd name="connsiteX0" fmla="*/ 1063625 w 2698750"/>
                <a:gd name="connsiteY0" fmla="*/ 1222375 h 1831975"/>
                <a:gd name="connsiteX1" fmla="*/ 930275 w 2698750"/>
                <a:gd name="connsiteY1" fmla="*/ 1130300 h 1831975"/>
                <a:gd name="connsiteX2" fmla="*/ 777875 w 2698750"/>
                <a:gd name="connsiteY2" fmla="*/ 1016000 h 1831975"/>
                <a:gd name="connsiteX3" fmla="*/ 635000 w 2698750"/>
                <a:gd name="connsiteY3" fmla="*/ 898525 h 1831975"/>
                <a:gd name="connsiteX4" fmla="*/ 514350 w 2698750"/>
                <a:gd name="connsiteY4" fmla="*/ 784225 h 1831975"/>
                <a:gd name="connsiteX5" fmla="*/ 425450 w 2698750"/>
                <a:gd name="connsiteY5" fmla="*/ 692150 h 1831975"/>
                <a:gd name="connsiteX6" fmla="*/ 336550 w 2698750"/>
                <a:gd name="connsiteY6" fmla="*/ 593725 h 1831975"/>
                <a:gd name="connsiteX7" fmla="*/ 282575 w 2698750"/>
                <a:gd name="connsiteY7" fmla="*/ 527050 h 1831975"/>
                <a:gd name="connsiteX8" fmla="*/ 215900 w 2698750"/>
                <a:gd name="connsiteY8" fmla="*/ 441325 h 1831975"/>
                <a:gd name="connsiteX9" fmla="*/ 158750 w 2698750"/>
                <a:gd name="connsiteY9" fmla="*/ 355600 h 1831975"/>
                <a:gd name="connsiteX10" fmla="*/ 95250 w 2698750"/>
                <a:gd name="connsiteY10" fmla="*/ 260350 h 1831975"/>
                <a:gd name="connsiteX11" fmla="*/ 53975 w 2698750"/>
                <a:gd name="connsiteY11" fmla="*/ 187325 h 1831975"/>
                <a:gd name="connsiteX12" fmla="*/ 19050 w 2698750"/>
                <a:gd name="connsiteY12" fmla="*/ 117475 h 1831975"/>
                <a:gd name="connsiteX13" fmla="*/ 6350 w 2698750"/>
                <a:gd name="connsiteY13" fmla="*/ 82550 h 1831975"/>
                <a:gd name="connsiteX14" fmla="*/ 0 w 2698750"/>
                <a:gd name="connsiteY14" fmla="*/ 47625 h 1831975"/>
                <a:gd name="connsiteX15" fmla="*/ 0 w 2698750"/>
                <a:gd name="connsiteY15" fmla="*/ 22225 h 1831975"/>
                <a:gd name="connsiteX16" fmla="*/ 6350 w 2698750"/>
                <a:gd name="connsiteY16" fmla="*/ 6350 h 1831975"/>
                <a:gd name="connsiteX17" fmla="*/ 15875 w 2698750"/>
                <a:gd name="connsiteY17" fmla="*/ 0 h 1831975"/>
                <a:gd name="connsiteX18" fmla="*/ 25400 w 2698750"/>
                <a:gd name="connsiteY18" fmla="*/ 3175 h 1831975"/>
                <a:gd name="connsiteX19" fmla="*/ 44450 w 2698750"/>
                <a:gd name="connsiteY19" fmla="*/ 12700 h 1831975"/>
                <a:gd name="connsiteX20" fmla="*/ 60325 w 2698750"/>
                <a:gd name="connsiteY20" fmla="*/ 38100 h 1831975"/>
                <a:gd name="connsiteX21" fmla="*/ 120650 w 2698750"/>
                <a:gd name="connsiteY21" fmla="*/ 127000 h 1831975"/>
                <a:gd name="connsiteX22" fmla="*/ 168275 w 2698750"/>
                <a:gd name="connsiteY22" fmla="*/ 193675 h 1831975"/>
                <a:gd name="connsiteX23" fmla="*/ 228600 w 2698750"/>
                <a:gd name="connsiteY23" fmla="*/ 276225 h 1831975"/>
                <a:gd name="connsiteX24" fmla="*/ 295275 w 2698750"/>
                <a:gd name="connsiteY24" fmla="*/ 352425 h 1831975"/>
                <a:gd name="connsiteX25" fmla="*/ 361950 w 2698750"/>
                <a:gd name="connsiteY25" fmla="*/ 422275 h 1831975"/>
                <a:gd name="connsiteX26" fmla="*/ 428625 w 2698750"/>
                <a:gd name="connsiteY26" fmla="*/ 488950 h 1831975"/>
                <a:gd name="connsiteX27" fmla="*/ 504825 w 2698750"/>
                <a:gd name="connsiteY27" fmla="*/ 558800 h 1831975"/>
                <a:gd name="connsiteX28" fmla="*/ 565150 w 2698750"/>
                <a:gd name="connsiteY28" fmla="*/ 615950 h 1831975"/>
                <a:gd name="connsiteX29" fmla="*/ 641350 w 2698750"/>
                <a:gd name="connsiteY29" fmla="*/ 682625 h 1831975"/>
                <a:gd name="connsiteX30" fmla="*/ 711200 w 2698750"/>
                <a:gd name="connsiteY30" fmla="*/ 736600 h 1831975"/>
                <a:gd name="connsiteX31" fmla="*/ 793750 w 2698750"/>
                <a:gd name="connsiteY31" fmla="*/ 803275 h 1831975"/>
                <a:gd name="connsiteX32" fmla="*/ 860425 w 2698750"/>
                <a:gd name="connsiteY32" fmla="*/ 847725 h 1831975"/>
                <a:gd name="connsiteX33" fmla="*/ 949325 w 2698750"/>
                <a:gd name="connsiteY33" fmla="*/ 911225 h 1831975"/>
                <a:gd name="connsiteX34" fmla="*/ 1044575 w 2698750"/>
                <a:gd name="connsiteY34" fmla="*/ 974725 h 1831975"/>
                <a:gd name="connsiteX35" fmla="*/ 1171575 w 2698750"/>
                <a:gd name="connsiteY35" fmla="*/ 1050925 h 1831975"/>
                <a:gd name="connsiteX36" fmla="*/ 1276350 w 2698750"/>
                <a:gd name="connsiteY36" fmla="*/ 1111250 h 1831975"/>
                <a:gd name="connsiteX37" fmla="*/ 1403350 w 2698750"/>
                <a:gd name="connsiteY37" fmla="*/ 1171575 h 1831975"/>
                <a:gd name="connsiteX38" fmla="*/ 1536700 w 2698750"/>
                <a:gd name="connsiteY38" fmla="*/ 1247775 h 1831975"/>
                <a:gd name="connsiteX39" fmla="*/ 1651000 w 2698750"/>
                <a:gd name="connsiteY39" fmla="*/ 1304925 h 1831975"/>
                <a:gd name="connsiteX40" fmla="*/ 1752600 w 2698750"/>
                <a:gd name="connsiteY40" fmla="*/ 1343025 h 1831975"/>
                <a:gd name="connsiteX41" fmla="*/ 1851025 w 2698750"/>
                <a:gd name="connsiteY41" fmla="*/ 1377950 h 1831975"/>
                <a:gd name="connsiteX42" fmla="*/ 1930400 w 2698750"/>
                <a:gd name="connsiteY42" fmla="*/ 1403350 h 1831975"/>
                <a:gd name="connsiteX43" fmla="*/ 2019300 w 2698750"/>
                <a:gd name="connsiteY43" fmla="*/ 1428750 h 1831975"/>
                <a:gd name="connsiteX44" fmla="*/ 2127250 w 2698750"/>
                <a:gd name="connsiteY44" fmla="*/ 1454150 h 1831975"/>
                <a:gd name="connsiteX45" fmla="*/ 2235200 w 2698750"/>
                <a:gd name="connsiteY45" fmla="*/ 1476375 h 1831975"/>
                <a:gd name="connsiteX46" fmla="*/ 2301875 w 2698750"/>
                <a:gd name="connsiteY46" fmla="*/ 1485900 h 1831975"/>
                <a:gd name="connsiteX47" fmla="*/ 2378075 w 2698750"/>
                <a:gd name="connsiteY47" fmla="*/ 1492250 h 1831975"/>
                <a:gd name="connsiteX48" fmla="*/ 2435225 w 2698750"/>
                <a:gd name="connsiteY48" fmla="*/ 1489075 h 1831975"/>
                <a:gd name="connsiteX49" fmla="*/ 2479675 w 2698750"/>
                <a:gd name="connsiteY49" fmla="*/ 1479550 h 1831975"/>
                <a:gd name="connsiteX50" fmla="*/ 2514600 w 2698750"/>
                <a:gd name="connsiteY50" fmla="*/ 1457325 h 1831975"/>
                <a:gd name="connsiteX51" fmla="*/ 2565400 w 2698750"/>
                <a:gd name="connsiteY51" fmla="*/ 1412875 h 1831975"/>
                <a:gd name="connsiteX52" fmla="*/ 2609850 w 2698750"/>
                <a:gd name="connsiteY52" fmla="*/ 1365250 h 1831975"/>
                <a:gd name="connsiteX53" fmla="*/ 2632075 w 2698750"/>
                <a:gd name="connsiteY53" fmla="*/ 1343025 h 1831975"/>
                <a:gd name="connsiteX54" fmla="*/ 2654300 w 2698750"/>
                <a:gd name="connsiteY54" fmla="*/ 1323975 h 1831975"/>
                <a:gd name="connsiteX55" fmla="*/ 2676525 w 2698750"/>
                <a:gd name="connsiteY55" fmla="*/ 1317625 h 1831975"/>
                <a:gd name="connsiteX56" fmla="*/ 2695575 w 2698750"/>
                <a:gd name="connsiteY56" fmla="*/ 1323975 h 1831975"/>
                <a:gd name="connsiteX57" fmla="*/ 2698750 w 2698750"/>
                <a:gd name="connsiteY57" fmla="*/ 1343025 h 1831975"/>
                <a:gd name="connsiteX58" fmla="*/ 2689225 w 2698750"/>
                <a:gd name="connsiteY58" fmla="*/ 1390650 h 1831975"/>
                <a:gd name="connsiteX59" fmla="*/ 2667000 w 2698750"/>
                <a:gd name="connsiteY59" fmla="*/ 1454150 h 1831975"/>
                <a:gd name="connsiteX60" fmla="*/ 2628900 w 2698750"/>
                <a:gd name="connsiteY60" fmla="*/ 1539875 h 1831975"/>
                <a:gd name="connsiteX61" fmla="*/ 2536825 w 2698750"/>
                <a:gd name="connsiteY61" fmla="*/ 1679575 h 1831975"/>
                <a:gd name="connsiteX62" fmla="*/ 2470150 w 2698750"/>
                <a:gd name="connsiteY62" fmla="*/ 1768475 h 1831975"/>
                <a:gd name="connsiteX63" fmla="*/ 2422525 w 2698750"/>
                <a:gd name="connsiteY63" fmla="*/ 1819275 h 1831975"/>
                <a:gd name="connsiteX64" fmla="*/ 2390775 w 2698750"/>
                <a:gd name="connsiteY64" fmla="*/ 1831975 h 1831975"/>
                <a:gd name="connsiteX65" fmla="*/ 2368550 w 2698750"/>
                <a:gd name="connsiteY65" fmla="*/ 1828800 h 1831975"/>
                <a:gd name="connsiteX66" fmla="*/ 2343150 w 2698750"/>
                <a:gd name="connsiteY66" fmla="*/ 1819275 h 1831975"/>
                <a:gd name="connsiteX67" fmla="*/ 2320925 w 2698750"/>
                <a:gd name="connsiteY67" fmla="*/ 1803400 h 1831975"/>
                <a:gd name="connsiteX68" fmla="*/ 2305050 w 2698750"/>
                <a:gd name="connsiteY68" fmla="*/ 1778000 h 1831975"/>
                <a:gd name="connsiteX69" fmla="*/ 2289175 w 2698750"/>
                <a:gd name="connsiteY69" fmla="*/ 1746250 h 1831975"/>
                <a:gd name="connsiteX70" fmla="*/ 2000250 w 2698750"/>
                <a:gd name="connsiteY70" fmla="*/ 1666875 h 1831975"/>
                <a:gd name="connsiteX71" fmla="*/ 1774825 w 2698750"/>
                <a:gd name="connsiteY71" fmla="*/ 1587500 h 1831975"/>
                <a:gd name="connsiteX72" fmla="*/ 1562100 w 2698750"/>
                <a:gd name="connsiteY72" fmla="*/ 1504950 h 1831975"/>
                <a:gd name="connsiteX73" fmla="*/ 1346200 w 2698750"/>
                <a:gd name="connsiteY73" fmla="*/ 1406525 h 1831975"/>
                <a:gd name="connsiteX74" fmla="*/ 1193800 w 2698750"/>
                <a:gd name="connsiteY74" fmla="*/ 1298575 h 1831975"/>
                <a:gd name="connsiteX75" fmla="*/ 1063625 w 2698750"/>
                <a:gd name="connsiteY75" fmla="*/ 1222375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98750" h="1831975">
                  <a:moveTo>
                    <a:pt x="1063625" y="1222375"/>
                  </a:moveTo>
                  <a:lnTo>
                    <a:pt x="930275" y="1130300"/>
                  </a:lnTo>
                  <a:lnTo>
                    <a:pt x="777875" y="1016000"/>
                  </a:lnTo>
                  <a:lnTo>
                    <a:pt x="635000" y="898525"/>
                  </a:lnTo>
                  <a:lnTo>
                    <a:pt x="514350" y="784225"/>
                  </a:lnTo>
                  <a:lnTo>
                    <a:pt x="425450" y="692150"/>
                  </a:lnTo>
                  <a:lnTo>
                    <a:pt x="336550" y="593725"/>
                  </a:lnTo>
                  <a:lnTo>
                    <a:pt x="282575" y="527050"/>
                  </a:lnTo>
                  <a:lnTo>
                    <a:pt x="215900" y="441325"/>
                  </a:lnTo>
                  <a:lnTo>
                    <a:pt x="158750" y="355600"/>
                  </a:lnTo>
                  <a:lnTo>
                    <a:pt x="95250" y="260350"/>
                  </a:lnTo>
                  <a:lnTo>
                    <a:pt x="53975" y="187325"/>
                  </a:lnTo>
                  <a:lnTo>
                    <a:pt x="19050" y="117475"/>
                  </a:lnTo>
                  <a:lnTo>
                    <a:pt x="6350" y="82550"/>
                  </a:lnTo>
                  <a:lnTo>
                    <a:pt x="0" y="47625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5875" y="0"/>
                  </a:lnTo>
                  <a:lnTo>
                    <a:pt x="25400" y="3175"/>
                  </a:lnTo>
                  <a:lnTo>
                    <a:pt x="44450" y="12700"/>
                  </a:lnTo>
                  <a:lnTo>
                    <a:pt x="60325" y="38100"/>
                  </a:lnTo>
                  <a:lnTo>
                    <a:pt x="120650" y="127000"/>
                  </a:lnTo>
                  <a:lnTo>
                    <a:pt x="168275" y="193675"/>
                  </a:lnTo>
                  <a:lnTo>
                    <a:pt x="228600" y="276225"/>
                  </a:lnTo>
                  <a:lnTo>
                    <a:pt x="295275" y="352425"/>
                  </a:lnTo>
                  <a:lnTo>
                    <a:pt x="361950" y="422275"/>
                  </a:lnTo>
                  <a:lnTo>
                    <a:pt x="428625" y="488950"/>
                  </a:lnTo>
                  <a:lnTo>
                    <a:pt x="504825" y="558800"/>
                  </a:lnTo>
                  <a:lnTo>
                    <a:pt x="565150" y="615950"/>
                  </a:lnTo>
                  <a:lnTo>
                    <a:pt x="641350" y="682625"/>
                  </a:lnTo>
                  <a:lnTo>
                    <a:pt x="711200" y="736600"/>
                  </a:lnTo>
                  <a:lnTo>
                    <a:pt x="793750" y="803275"/>
                  </a:lnTo>
                  <a:lnTo>
                    <a:pt x="860425" y="847725"/>
                  </a:lnTo>
                  <a:lnTo>
                    <a:pt x="949325" y="911225"/>
                  </a:lnTo>
                  <a:lnTo>
                    <a:pt x="1044575" y="974725"/>
                  </a:lnTo>
                  <a:lnTo>
                    <a:pt x="1171575" y="1050925"/>
                  </a:lnTo>
                  <a:lnTo>
                    <a:pt x="1276350" y="1111250"/>
                  </a:lnTo>
                  <a:lnTo>
                    <a:pt x="1403350" y="1171575"/>
                  </a:lnTo>
                  <a:lnTo>
                    <a:pt x="1536700" y="1247775"/>
                  </a:lnTo>
                  <a:lnTo>
                    <a:pt x="1651000" y="1304925"/>
                  </a:lnTo>
                  <a:lnTo>
                    <a:pt x="1752600" y="1343025"/>
                  </a:lnTo>
                  <a:lnTo>
                    <a:pt x="1851025" y="1377950"/>
                  </a:lnTo>
                  <a:lnTo>
                    <a:pt x="1930400" y="1403350"/>
                  </a:lnTo>
                  <a:lnTo>
                    <a:pt x="2019300" y="1428750"/>
                  </a:lnTo>
                  <a:lnTo>
                    <a:pt x="2127250" y="1454150"/>
                  </a:lnTo>
                  <a:lnTo>
                    <a:pt x="2235200" y="1476375"/>
                  </a:lnTo>
                  <a:lnTo>
                    <a:pt x="2301875" y="1485900"/>
                  </a:lnTo>
                  <a:lnTo>
                    <a:pt x="2378075" y="1492250"/>
                  </a:lnTo>
                  <a:lnTo>
                    <a:pt x="2435225" y="1489075"/>
                  </a:lnTo>
                  <a:lnTo>
                    <a:pt x="2479675" y="1479550"/>
                  </a:lnTo>
                  <a:lnTo>
                    <a:pt x="2514600" y="1457325"/>
                  </a:lnTo>
                  <a:lnTo>
                    <a:pt x="2565400" y="1412875"/>
                  </a:lnTo>
                  <a:lnTo>
                    <a:pt x="2609850" y="1365250"/>
                  </a:lnTo>
                  <a:lnTo>
                    <a:pt x="2632075" y="1343025"/>
                  </a:lnTo>
                  <a:lnTo>
                    <a:pt x="2654300" y="1323975"/>
                  </a:lnTo>
                  <a:lnTo>
                    <a:pt x="2676525" y="1317625"/>
                  </a:lnTo>
                  <a:lnTo>
                    <a:pt x="2695575" y="1323975"/>
                  </a:lnTo>
                  <a:lnTo>
                    <a:pt x="2698750" y="1343025"/>
                  </a:lnTo>
                  <a:lnTo>
                    <a:pt x="2689225" y="1390650"/>
                  </a:lnTo>
                  <a:lnTo>
                    <a:pt x="2667000" y="1454150"/>
                  </a:lnTo>
                  <a:lnTo>
                    <a:pt x="2628900" y="1539875"/>
                  </a:lnTo>
                  <a:lnTo>
                    <a:pt x="2536825" y="1679575"/>
                  </a:lnTo>
                  <a:lnTo>
                    <a:pt x="2470150" y="1768475"/>
                  </a:lnTo>
                  <a:lnTo>
                    <a:pt x="2422525" y="1819275"/>
                  </a:lnTo>
                  <a:lnTo>
                    <a:pt x="2390775" y="1831975"/>
                  </a:lnTo>
                  <a:lnTo>
                    <a:pt x="2368550" y="1828800"/>
                  </a:lnTo>
                  <a:lnTo>
                    <a:pt x="2343150" y="1819275"/>
                  </a:lnTo>
                  <a:lnTo>
                    <a:pt x="2320925" y="1803400"/>
                  </a:lnTo>
                  <a:lnTo>
                    <a:pt x="2305050" y="1778000"/>
                  </a:lnTo>
                  <a:lnTo>
                    <a:pt x="2289175" y="1746250"/>
                  </a:lnTo>
                  <a:lnTo>
                    <a:pt x="2000250" y="1666875"/>
                  </a:lnTo>
                  <a:lnTo>
                    <a:pt x="1774825" y="1587500"/>
                  </a:lnTo>
                  <a:lnTo>
                    <a:pt x="1562100" y="1504950"/>
                  </a:lnTo>
                  <a:lnTo>
                    <a:pt x="1346200" y="1406525"/>
                  </a:lnTo>
                  <a:lnTo>
                    <a:pt x="1193800" y="1298575"/>
                  </a:lnTo>
                  <a:lnTo>
                    <a:pt x="1063625" y="1222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41D625A-4A75-4921-8305-8307795911BD}"/>
                </a:ext>
              </a:extLst>
            </p:cNvPr>
            <p:cNvSpPr/>
            <p:nvPr/>
          </p:nvSpPr>
          <p:spPr>
            <a:xfrm>
              <a:off x="5227638" y="3586163"/>
              <a:ext cx="2386012" cy="2124075"/>
            </a:xfrm>
            <a:custGeom>
              <a:avLst/>
              <a:gdLst>
                <a:gd name="connsiteX0" fmla="*/ 1091161 w 2386278"/>
                <a:gd name="connsiteY0" fmla="*/ 1397094 h 2124535"/>
                <a:gd name="connsiteX1" fmla="*/ 907601 w 2386278"/>
                <a:gd name="connsiteY1" fmla="*/ 1135351 h 2124535"/>
                <a:gd name="connsiteX2" fmla="*/ 819220 w 2386278"/>
                <a:gd name="connsiteY2" fmla="*/ 1012978 h 2124535"/>
                <a:gd name="connsiteX3" fmla="*/ 720642 w 2386278"/>
                <a:gd name="connsiteY3" fmla="*/ 856612 h 2124535"/>
                <a:gd name="connsiteX4" fmla="*/ 598269 w 2386278"/>
                <a:gd name="connsiteY4" fmla="*/ 679851 h 2124535"/>
                <a:gd name="connsiteX5" fmla="*/ 458899 w 2386278"/>
                <a:gd name="connsiteY5" fmla="*/ 489493 h 2124535"/>
                <a:gd name="connsiteX6" fmla="*/ 346724 w 2386278"/>
                <a:gd name="connsiteY6" fmla="*/ 346724 h 2124535"/>
                <a:gd name="connsiteX7" fmla="*/ 268541 w 2386278"/>
                <a:gd name="connsiteY7" fmla="*/ 244746 h 2124535"/>
                <a:gd name="connsiteX8" fmla="*/ 210753 w 2386278"/>
                <a:gd name="connsiteY8" fmla="*/ 180160 h 2124535"/>
                <a:gd name="connsiteX9" fmla="*/ 169962 w 2386278"/>
                <a:gd name="connsiteY9" fmla="*/ 142768 h 2124535"/>
                <a:gd name="connsiteX10" fmla="*/ 132571 w 2386278"/>
                <a:gd name="connsiteY10" fmla="*/ 115574 h 2124535"/>
                <a:gd name="connsiteX11" fmla="*/ 98578 w 2386278"/>
                <a:gd name="connsiteY11" fmla="*/ 95179 h 2124535"/>
                <a:gd name="connsiteX12" fmla="*/ 57787 w 2386278"/>
                <a:gd name="connsiteY12" fmla="*/ 78183 h 2124535"/>
                <a:gd name="connsiteX13" fmla="*/ 33992 w 2386278"/>
                <a:gd name="connsiteY13" fmla="*/ 67985 h 2124535"/>
                <a:gd name="connsiteX14" fmla="*/ 10197 w 2386278"/>
                <a:gd name="connsiteY14" fmla="*/ 50988 h 2124535"/>
                <a:gd name="connsiteX15" fmla="*/ 0 w 2386278"/>
                <a:gd name="connsiteY15" fmla="*/ 30593 h 2124535"/>
                <a:gd name="connsiteX16" fmla="*/ 3399 w 2386278"/>
                <a:gd name="connsiteY16" fmla="*/ 10197 h 2124535"/>
                <a:gd name="connsiteX17" fmla="*/ 23794 w 2386278"/>
                <a:gd name="connsiteY17" fmla="*/ 0 h 2124535"/>
                <a:gd name="connsiteX18" fmla="*/ 54388 w 2386278"/>
                <a:gd name="connsiteY18" fmla="*/ 0 h 2124535"/>
                <a:gd name="connsiteX19" fmla="*/ 95179 w 2386278"/>
                <a:gd name="connsiteY19" fmla="*/ 10197 h 2124535"/>
                <a:gd name="connsiteX20" fmla="*/ 159765 w 2386278"/>
                <a:gd name="connsiteY20" fmla="*/ 40791 h 2124535"/>
                <a:gd name="connsiteX21" fmla="*/ 227750 w 2386278"/>
                <a:gd name="connsiteY21" fmla="*/ 88380 h 2124535"/>
                <a:gd name="connsiteX22" fmla="*/ 319530 w 2386278"/>
                <a:gd name="connsiteY22" fmla="*/ 163164 h 2124535"/>
                <a:gd name="connsiteX23" fmla="*/ 421507 w 2386278"/>
                <a:gd name="connsiteY23" fmla="*/ 258343 h 2124535"/>
                <a:gd name="connsiteX24" fmla="*/ 523485 w 2386278"/>
                <a:gd name="connsiteY24" fmla="*/ 363720 h 2124535"/>
                <a:gd name="connsiteX25" fmla="*/ 649257 w 2386278"/>
                <a:gd name="connsiteY25" fmla="*/ 503090 h 2124535"/>
                <a:gd name="connsiteX26" fmla="*/ 734239 w 2386278"/>
                <a:gd name="connsiteY26" fmla="*/ 601668 h 2124535"/>
                <a:gd name="connsiteX27" fmla="*/ 802224 w 2386278"/>
                <a:gd name="connsiteY27" fmla="*/ 683250 h 2124535"/>
                <a:gd name="connsiteX28" fmla="*/ 924597 w 2386278"/>
                <a:gd name="connsiteY28" fmla="*/ 849814 h 2124535"/>
                <a:gd name="connsiteX29" fmla="*/ 995982 w 2386278"/>
                <a:gd name="connsiteY29" fmla="*/ 927997 h 2124535"/>
                <a:gd name="connsiteX30" fmla="*/ 1128553 w 2386278"/>
                <a:gd name="connsiteY30" fmla="*/ 1080963 h 2124535"/>
                <a:gd name="connsiteX31" fmla="*/ 1257724 w 2386278"/>
                <a:gd name="connsiteY31" fmla="*/ 1220333 h 2124535"/>
                <a:gd name="connsiteX32" fmla="*/ 1373299 w 2386278"/>
                <a:gd name="connsiteY32" fmla="*/ 1339307 h 2124535"/>
                <a:gd name="connsiteX33" fmla="*/ 1488874 w 2386278"/>
                <a:gd name="connsiteY33" fmla="*/ 1454881 h 2124535"/>
                <a:gd name="connsiteX34" fmla="*/ 1618046 w 2386278"/>
                <a:gd name="connsiteY34" fmla="*/ 1567057 h 2124535"/>
                <a:gd name="connsiteX35" fmla="*/ 1771012 w 2386278"/>
                <a:gd name="connsiteY35" fmla="*/ 1696229 h 2124535"/>
                <a:gd name="connsiteX36" fmla="*/ 1923979 w 2386278"/>
                <a:gd name="connsiteY36" fmla="*/ 1815203 h 2124535"/>
                <a:gd name="connsiteX37" fmla="*/ 2008960 w 2386278"/>
                <a:gd name="connsiteY37" fmla="*/ 1872990 h 2124535"/>
                <a:gd name="connsiteX38" fmla="*/ 2155128 w 2386278"/>
                <a:gd name="connsiteY38" fmla="*/ 1961371 h 2124535"/>
                <a:gd name="connsiteX39" fmla="*/ 2277501 w 2386278"/>
                <a:gd name="connsiteY39" fmla="*/ 2029356 h 2124535"/>
                <a:gd name="connsiteX40" fmla="*/ 2348886 w 2386278"/>
                <a:gd name="connsiteY40" fmla="*/ 2056550 h 2124535"/>
                <a:gd name="connsiteX41" fmla="*/ 2379479 w 2386278"/>
                <a:gd name="connsiteY41" fmla="*/ 2070147 h 2124535"/>
                <a:gd name="connsiteX42" fmla="*/ 2382878 w 2386278"/>
                <a:gd name="connsiteY42" fmla="*/ 2076945 h 2124535"/>
                <a:gd name="connsiteX43" fmla="*/ 2386278 w 2386278"/>
                <a:gd name="connsiteY43" fmla="*/ 2093942 h 2124535"/>
                <a:gd name="connsiteX44" fmla="*/ 2376080 w 2386278"/>
                <a:gd name="connsiteY44" fmla="*/ 2110938 h 2124535"/>
                <a:gd name="connsiteX45" fmla="*/ 2348886 w 2386278"/>
                <a:gd name="connsiteY45" fmla="*/ 2117736 h 2124535"/>
                <a:gd name="connsiteX46" fmla="*/ 2274102 w 2386278"/>
                <a:gd name="connsiteY46" fmla="*/ 2121136 h 2124535"/>
                <a:gd name="connsiteX47" fmla="*/ 2093942 w 2386278"/>
                <a:gd name="connsiteY47" fmla="*/ 2121136 h 2124535"/>
                <a:gd name="connsiteX48" fmla="*/ 1828800 w 2386278"/>
                <a:gd name="connsiteY48" fmla="*/ 2121136 h 2124535"/>
                <a:gd name="connsiteX49" fmla="*/ 1730221 w 2386278"/>
                <a:gd name="connsiteY49" fmla="*/ 2124535 h 2124535"/>
                <a:gd name="connsiteX50" fmla="*/ 1696229 w 2386278"/>
                <a:gd name="connsiteY50" fmla="*/ 2121136 h 2124535"/>
                <a:gd name="connsiteX51" fmla="*/ 1665635 w 2386278"/>
                <a:gd name="connsiteY51" fmla="*/ 2110938 h 2124535"/>
                <a:gd name="connsiteX52" fmla="*/ 1645240 w 2386278"/>
                <a:gd name="connsiteY52" fmla="*/ 2097341 h 2124535"/>
                <a:gd name="connsiteX53" fmla="*/ 1624844 w 2386278"/>
                <a:gd name="connsiteY53" fmla="*/ 2076945 h 2124535"/>
                <a:gd name="connsiteX54" fmla="*/ 1607848 w 2386278"/>
                <a:gd name="connsiteY54" fmla="*/ 2042953 h 2124535"/>
                <a:gd name="connsiteX55" fmla="*/ 1308713 w 2386278"/>
                <a:gd name="connsiteY55" fmla="*/ 1679232 h 2124535"/>
                <a:gd name="connsiteX56" fmla="*/ 1091161 w 2386278"/>
                <a:gd name="connsiteY56" fmla="*/ 1397094 h 212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86278" h="2124535">
                  <a:moveTo>
                    <a:pt x="1091161" y="1397094"/>
                  </a:moveTo>
                  <a:lnTo>
                    <a:pt x="907601" y="1135351"/>
                  </a:lnTo>
                  <a:lnTo>
                    <a:pt x="819220" y="1012978"/>
                  </a:lnTo>
                  <a:lnTo>
                    <a:pt x="720642" y="856612"/>
                  </a:lnTo>
                  <a:lnTo>
                    <a:pt x="598269" y="679851"/>
                  </a:lnTo>
                  <a:lnTo>
                    <a:pt x="458899" y="489493"/>
                  </a:lnTo>
                  <a:lnTo>
                    <a:pt x="346724" y="346724"/>
                  </a:lnTo>
                  <a:lnTo>
                    <a:pt x="268541" y="244746"/>
                  </a:lnTo>
                  <a:lnTo>
                    <a:pt x="210753" y="180160"/>
                  </a:lnTo>
                  <a:lnTo>
                    <a:pt x="169962" y="142768"/>
                  </a:lnTo>
                  <a:lnTo>
                    <a:pt x="132571" y="115574"/>
                  </a:lnTo>
                  <a:lnTo>
                    <a:pt x="98578" y="95179"/>
                  </a:lnTo>
                  <a:lnTo>
                    <a:pt x="57787" y="78183"/>
                  </a:lnTo>
                  <a:lnTo>
                    <a:pt x="33992" y="67985"/>
                  </a:lnTo>
                  <a:lnTo>
                    <a:pt x="10197" y="50988"/>
                  </a:lnTo>
                  <a:lnTo>
                    <a:pt x="0" y="30593"/>
                  </a:lnTo>
                  <a:lnTo>
                    <a:pt x="3399" y="10197"/>
                  </a:lnTo>
                  <a:lnTo>
                    <a:pt x="23794" y="0"/>
                  </a:lnTo>
                  <a:lnTo>
                    <a:pt x="54388" y="0"/>
                  </a:lnTo>
                  <a:lnTo>
                    <a:pt x="95179" y="10197"/>
                  </a:lnTo>
                  <a:lnTo>
                    <a:pt x="159765" y="40791"/>
                  </a:lnTo>
                  <a:lnTo>
                    <a:pt x="227750" y="88380"/>
                  </a:lnTo>
                  <a:lnTo>
                    <a:pt x="319530" y="163164"/>
                  </a:lnTo>
                  <a:lnTo>
                    <a:pt x="421507" y="258343"/>
                  </a:lnTo>
                  <a:lnTo>
                    <a:pt x="523485" y="363720"/>
                  </a:lnTo>
                  <a:lnTo>
                    <a:pt x="649257" y="503090"/>
                  </a:lnTo>
                  <a:lnTo>
                    <a:pt x="734239" y="601668"/>
                  </a:lnTo>
                  <a:lnTo>
                    <a:pt x="802224" y="683250"/>
                  </a:lnTo>
                  <a:lnTo>
                    <a:pt x="924597" y="849814"/>
                  </a:lnTo>
                  <a:lnTo>
                    <a:pt x="995982" y="927997"/>
                  </a:lnTo>
                  <a:lnTo>
                    <a:pt x="1128553" y="1080963"/>
                  </a:lnTo>
                  <a:lnTo>
                    <a:pt x="1257724" y="1220333"/>
                  </a:lnTo>
                  <a:lnTo>
                    <a:pt x="1373299" y="1339307"/>
                  </a:lnTo>
                  <a:lnTo>
                    <a:pt x="1488874" y="1454881"/>
                  </a:lnTo>
                  <a:lnTo>
                    <a:pt x="1618046" y="1567057"/>
                  </a:lnTo>
                  <a:lnTo>
                    <a:pt x="1771012" y="1696229"/>
                  </a:lnTo>
                  <a:lnTo>
                    <a:pt x="1923979" y="1815203"/>
                  </a:lnTo>
                  <a:lnTo>
                    <a:pt x="2008960" y="1872990"/>
                  </a:lnTo>
                  <a:lnTo>
                    <a:pt x="2155128" y="1961371"/>
                  </a:lnTo>
                  <a:lnTo>
                    <a:pt x="2277501" y="2029356"/>
                  </a:lnTo>
                  <a:lnTo>
                    <a:pt x="2348886" y="2056550"/>
                  </a:lnTo>
                  <a:lnTo>
                    <a:pt x="2379479" y="2070147"/>
                  </a:lnTo>
                  <a:lnTo>
                    <a:pt x="2382878" y="2076945"/>
                  </a:lnTo>
                  <a:lnTo>
                    <a:pt x="2386278" y="2093942"/>
                  </a:lnTo>
                  <a:lnTo>
                    <a:pt x="2376080" y="2110938"/>
                  </a:lnTo>
                  <a:lnTo>
                    <a:pt x="2348886" y="2117736"/>
                  </a:lnTo>
                  <a:lnTo>
                    <a:pt x="2274102" y="2121136"/>
                  </a:lnTo>
                  <a:lnTo>
                    <a:pt x="2093942" y="2121136"/>
                  </a:lnTo>
                  <a:lnTo>
                    <a:pt x="1828800" y="2121136"/>
                  </a:lnTo>
                  <a:lnTo>
                    <a:pt x="1730221" y="2124535"/>
                  </a:lnTo>
                  <a:lnTo>
                    <a:pt x="1696229" y="2121136"/>
                  </a:lnTo>
                  <a:lnTo>
                    <a:pt x="1665635" y="2110938"/>
                  </a:lnTo>
                  <a:lnTo>
                    <a:pt x="1645240" y="2097341"/>
                  </a:lnTo>
                  <a:lnTo>
                    <a:pt x="1624844" y="2076945"/>
                  </a:lnTo>
                  <a:lnTo>
                    <a:pt x="1607848" y="2042953"/>
                  </a:lnTo>
                  <a:lnTo>
                    <a:pt x="1308713" y="1679232"/>
                  </a:lnTo>
                  <a:lnTo>
                    <a:pt x="1091161" y="1397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E74BE09E-9BBC-4FF1-ACFA-8C628411287E}"/>
              </a:ext>
            </a:extLst>
          </p:cNvPr>
          <p:cNvSpPr/>
          <p:nvPr/>
        </p:nvSpPr>
        <p:spPr>
          <a:xfrm>
            <a:off x="3821113" y="1506538"/>
            <a:ext cx="539750" cy="930275"/>
          </a:xfrm>
          <a:custGeom>
            <a:avLst/>
            <a:gdLst>
              <a:gd name="connsiteX0" fmla="*/ 252544 w 538294"/>
              <a:gd name="connsiteY0" fmla="*/ 614363 h 928688"/>
              <a:gd name="connsiteX1" fmla="*/ 247781 w 538294"/>
              <a:gd name="connsiteY1" fmla="*/ 507207 h 928688"/>
              <a:gd name="connsiteX2" fmla="*/ 243019 w 538294"/>
              <a:gd name="connsiteY2" fmla="*/ 454819 h 928688"/>
              <a:gd name="connsiteX3" fmla="*/ 235875 w 538294"/>
              <a:gd name="connsiteY3" fmla="*/ 400050 h 928688"/>
              <a:gd name="connsiteX4" fmla="*/ 226350 w 538294"/>
              <a:gd name="connsiteY4" fmla="*/ 347663 h 928688"/>
              <a:gd name="connsiteX5" fmla="*/ 209681 w 538294"/>
              <a:gd name="connsiteY5" fmla="*/ 297657 h 928688"/>
              <a:gd name="connsiteX6" fmla="*/ 190631 w 538294"/>
              <a:gd name="connsiteY6" fmla="*/ 254794 h 928688"/>
              <a:gd name="connsiteX7" fmla="*/ 164438 w 538294"/>
              <a:gd name="connsiteY7" fmla="*/ 214313 h 928688"/>
              <a:gd name="connsiteX8" fmla="*/ 138244 w 538294"/>
              <a:gd name="connsiteY8" fmla="*/ 178594 h 928688"/>
              <a:gd name="connsiteX9" fmla="*/ 116813 w 538294"/>
              <a:gd name="connsiteY9" fmla="*/ 152400 h 928688"/>
              <a:gd name="connsiteX10" fmla="*/ 69188 w 538294"/>
              <a:gd name="connsiteY10" fmla="*/ 107157 h 928688"/>
              <a:gd name="connsiteX11" fmla="*/ 35850 w 538294"/>
              <a:gd name="connsiteY11" fmla="*/ 76200 h 928688"/>
              <a:gd name="connsiteX12" fmla="*/ 16800 w 538294"/>
              <a:gd name="connsiteY12" fmla="*/ 57150 h 928688"/>
              <a:gd name="connsiteX13" fmla="*/ 2513 w 538294"/>
              <a:gd name="connsiteY13" fmla="*/ 33338 h 928688"/>
              <a:gd name="connsiteX14" fmla="*/ 131 w 538294"/>
              <a:gd name="connsiteY14" fmla="*/ 16669 h 928688"/>
              <a:gd name="connsiteX15" fmla="*/ 2513 w 538294"/>
              <a:gd name="connsiteY15" fmla="*/ 9525 h 928688"/>
              <a:gd name="connsiteX16" fmla="*/ 19181 w 538294"/>
              <a:gd name="connsiteY16" fmla="*/ 0 h 928688"/>
              <a:gd name="connsiteX17" fmla="*/ 59663 w 538294"/>
              <a:gd name="connsiteY17" fmla="*/ 0 h 928688"/>
              <a:gd name="connsiteX18" fmla="*/ 109669 w 538294"/>
              <a:gd name="connsiteY18" fmla="*/ 2382 h 928688"/>
              <a:gd name="connsiteX19" fmla="*/ 173963 w 538294"/>
              <a:gd name="connsiteY19" fmla="*/ 16669 h 928688"/>
              <a:gd name="connsiteX20" fmla="*/ 252544 w 538294"/>
              <a:gd name="connsiteY20" fmla="*/ 42863 h 928688"/>
              <a:gd name="connsiteX21" fmla="*/ 335888 w 538294"/>
              <a:gd name="connsiteY21" fmla="*/ 78582 h 928688"/>
              <a:gd name="connsiteX22" fmla="*/ 404944 w 538294"/>
              <a:gd name="connsiteY22" fmla="*/ 114300 h 928688"/>
              <a:gd name="connsiteX23" fmla="*/ 459713 w 538294"/>
              <a:gd name="connsiteY23" fmla="*/ 147638 h 928688"/>
              <a:gd name="connsiteX24" fmla="*/ 488288 w 538294"/>
              <a:gd name="connsiteY24" fmla="*/ 171450 h 928688"/>
              <a:gd name="connsiteX25" fmla="*/ 512100 w 538294"/>
              <a:gd name="connsiteY25" fmla="*/ 197644 h 928688"/>
              <a:gd name="connsiteX26" fmla="*/ 524006 w 538294"/>
              <a:gd name="connsiteY26" fmla="*/ 214313 h 928688"/>
              <a:gd name="connsiteX27" fmla="*/ 535913 w 538294"/>
              <a:gd name="connsiteY27" fmla="*/ 238125 h 928688"/>
              <a:gd name="connsiteX28" fmla="*/ 538294 w 538294"/>
              <a:gd name="connsiteY28" fmla="*/ 254794 h 928688"/>
              <a:gd name="connsiteX29" fmla="*/ 535913 w 538294"/>
              <a:gd name="connsiteY29" fmla="*/ 283369 h 928688"/>
              <a:gd name="connsiteX30" fmla="*/ 521625 w 538294"/>
              <a:gd name="connsiteY30" fmla="*/ 316707 h 928688"/>
              <a:gd name="connsiteX31" fmla="*/ 502575 w 538294"/>
              <a:gd name="connsiteY31" fmla="*/ 376238 h 928688"/>
              <a:gd name="connsiteX32" fmla="*/ 483525 w 538294"/>
              <a:gd name="connsiteY32" fmla="*/ 461963 h 928688"/>
              <a:gd name="connsiteX33" fmla="*/ 478763 w 538294"/>
              <a:gd name="connsiteY33" fmla="*/ 511969 h 928688"/>
              <a:gd name="connsiteX34" fmla="*/ 478763 w 538294"/>
              <a:gd name="connsiteY34" fmla="*/ 897732 h 928688"/>
              <a:gd name="connsiteX35" fmla="*/ 254925 w 538294"/>
              <a:gd name="connsiteY35" fmla="*/ 928688 h 928688"/>
              <a:gd name="connsiteX36" fmla="*/ 252544 w 538294"/>
              <a:gd name="connsiteY36" fmla="*/ 771525 h 928688"/>
              <a:gd name="connsiteX37" fmla="*/ 252544 w 538294"/>
              <a:gd name="connsiteY37" fmla="*/ 614363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38294" h="928688">
                <a:moveTo>
                  <a:pt x="252544" y="614363"/>
                </a:moveTo>
                <a:lnTo>
                  <a:pt x="247781" y="507207"/>
                </a:lnTo>
                <a:lnTo>
                  <a:pt x="243019" y="454819"/>
                </a:lnTo>
                <a:lnTo>
                  <a:pt x="235875" y="400050"/>
                </a:lnTo>
                <a:lnTo>
                  <a:pt x="226350" y="347663"/>
                </a:lnTo>
                <a:lnTo>
                  <a:pt x="209681" y="297657"/>
                </a:lnTo>
                <a:lnTo>
                  <a:pt x="190631" y="254794"/>
                </a:lnTo>
                <a:lnTo>
                  <a:pt x="164438" y="214313"/>
                </a:lnTo>
                <a:lnTo>
                  <a:pt x="138244" y="178594"/>
                </a:lnTo>
                <a:lnTo>
                  <a:pt x="116813" y="152400"/>
                </a:lnTo>
                <a:lnTo>
                  <a:pt x="69188" y="107157"/>
                </a:lnTo>
                <a:lnTo>
                  <a:pt x="35850" y="76200"/>
                </a:lnTo>
                <a:lnTo>
                  <a:pt x="16800" y="57150"/>
                </a:lnTo>
                <a:lnTo>
                  <a:pt x="2513" y="33338"/>
                </a:lnTo>
                <a:cubicBezTo>
                  <a:pt x="0" y="18267"/>
                  <a:pt x="131" y="23878"/>
                  <a:pt x="131" y="16669"/>
                </a:cubicBezTo>
                <a:lnTo>
                  <a:pt x="2513" y="9525"/>
                </a:lnTo>
                <a:lnTo>
                  <a:pt x="19181" y="0"/>
                </a:lnTo>
                <a:lnTo>
                  <a:pt x="59663" y="0"/>
                </a:lnTo>
                <a:lnTo>
                  <a:pt x="109669" y="2382"/>
                </a:lnTo>
                <a:lnTo>
                  <a:pt x="173963" y="16669"/>
                </a:lnTo>
                <a:lnTo>
                  <a:pt x="252544" y="42863"/>
                </a:lnTo>
                <a:lnTo>
                  <a:pt x="335888" y="78582"/>
                </a:lnTo>
                <a:lnTo>
                  <a:pt x="404944" y="114300"/>
                </a:lnTo>
                <a:lnTo>
                  <a:pt x="459713" y="147638"/>
                </a:lnTo>
                <a:lnTo>
                  <a:pt x="488288" y="171450"/>
                </a:lnTo>
                <a:lnTo>
                  <a:pt x="512100" y="197644"/>
                </a:lnTo>
                <a:lnTo>
                  <a:pt x="524006" y="214313"/>
                </a:lnTo>
                <a:lnTo>
                  <a:pt x="535913" y="238125"/>
                </a:lnTo>
                <a:lnTo>
                  <a:pt x="538294" y="254794"/>
                </a:lnTo>
                <a:lnTo>
                  <a:pt x="535913" y="283369"/>
                </a:lnTo>
                <a:lnTo>
                  <a:pt x="521625" y="316707"/>
                </a:lnTo>
                <a:lnTo>
                  <a:pt x="502575" y="376238"/>
                </a:lnTo>
                <a:lnTo>
                  <a:pt x="483525" y="461963"/>
                </a:lnTo>
                <a:lnTo>
                  <a:pt x="478763" y="511969"/>
                </a:lnTo>
                <a:lnTo>
                  <a:pt x="478763" y="897732"/>
                </a:lnTo>
                <a:lnTo>
                  <a:pt x="254925" y="928688"/>
                </a:lnTo>
                <a:cubicBezTo>
                  <a:pt x="254131" y="876300"/>
                  <a:pt x="253338" y="823913"/>
                  <a:pt x="252544" y="771525"/>
                </a:cubicBezTo>
                <a:lnTo>
                  <a:pt x="252544" y="614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1E6FA9E1-3F73-4650-AA6A-14A4B5F9F93D}"/>
              </a:ext>
            </a:extLst>
          </p:cNvPr>
          <p:cNvSpPr/>
          <p:nvPr/>
        </p:nvSpPr>
        <p:spPr>
          <a:xfrm>
            <a:off x="2716213" y="3775075"/>
            <a:ext cx="2278062" cy="2133600"/>
          </a:xfrm>
          <a:custGeom>
            <a:avLst/>
            <a:gdLst>
              <a:gd name="connsiteX0" fmla="*/ 1499507 w 2277925"/>
              <a:gd name="connsiteY0" fmla="*/ 854529 h 2133600"/>
              <a:gd name="connsiteX1" fmla="*/ 1404257 w 2277925"/>
              <a:gd name="connsiteY1" fmla="*/ 966108 h 2133600"/>
              <a:gd name="connsiteX2" fmla="*/ 1322614 w 2277925"/>
              <a:gd name="connsiteY2" fmla="*/ 1058636 h 2133600"/>
              <a:gd name="connsiteX3" fmla="*/ 1197428 w 2277925"/>
              <a:gd name="connsiteY3" fmla="*/ 1186543 h 2133600"/>
              <a:gd name="connsiteX4" fmla="*/ 1113064 w 2277925"/>
              <a:gd name="connsiteY4" fmla="*/ 1270908 h 2133600"/>
              <a:gd name="connsiteX5" fmla="*/ 1023257 w 2277925"/>
              <a:gd name="connsiteY5" fmla="*/ 1352550 h 2133600"/>
              <a:gd name="connsiteX6" fmla="*/ 889907 w 2277925"/>
              <a:gd name="connsiteY6" fmla="*/ 1469572 h 2133600"/>
              <a:gd name="connsiteX7" fmla="*/ 783771 w 2277925"/>
              <a:gd name="connsiteY7" fmla="*/ 1556658 h 2133600"/>
              <a:gd name="connsiteX8" fmla="*/ 664028 w 2277925"/>
              <a:gd name="connsiteY8" fmla="*/ 1649186 h 2133600"/>
              <a:gd name="connsiteX9" fmla="*/ 530678 w 2277925"/>
              <a:gd name="connsiteY9" fmla="*/ 1747158 h 2133600"/>
              <a:gd name="connsiteX10" fmla="*/ 413657 w 2277925"/>
              <a:gd name="connsiteY10" fmla="*/ 1826079 h 2133600"/>
              <a:gd name="connsiteX11" fmla="*/ 250371 w 2277925"/>
              <a:gd name="connsiteY11" fmla="*/ 1937658 h 2133600"/>
              <a:gd name="connsiteX12" fmla="*/ 40821 w 2277925"/>
              <a:gd name="connsiteY12" fmla="*/ 2062843 h 2133600"/>
              <a:gd name="connsiteX13" fmla="*/ 8164 w 2277925"/>
              <a:gd name="connsiteY13" fmla="*/ 2084615 h 2133600"/>
              <a:gd name="connsiteX14" fmla="*/ 0 w 2277925"/>
              <a:gd name="connsiteY14" fmla="*/ 2095500 h 2133600"/>
              <a:gd name="connsiteX15" fmla="*/ 0 w 2277925"/>
              <a:gd name="connsiteY15" fmla="*/ 2106386 h 2133600"/>
              <a:gd name="connsiteX16" fmla="*/ 5443 w 2277925"/>
              <a:gd name="connsiteY16" fmla="*/ 2128158 h 2133600"/>
              <a:gd name="connsiteX17" fmla="*/ 21771 w 2277925"/>
              <a:gd name="connsiteY17" fmla="*/ 2133600 h 2133600"/>
              <a:gd name="connsiteX18" fmla="*/ 103414 w 2277925"/>
              <a:gd name="connsiteY18" fmla="*/ 2092779 h 2133600"/>
              <a:gd name="connsiteX19" fmla="*/ 291193 w 2277925"/>
              <a:gd name="connsiteY19" fmla="*/ 1994808 h 2133600"/>
              <a:gd name="connsiteX20" fmla="*/ 522514 w 2277925"/>
              <a:gd name="connsiteY20" fmla="*/ 1872343 h 2133600"/>
              <a:gd name="connsiteX21" fmla="*/ 751114 w 2277925"/>
              <a:gd name="connsiteY21" fmla="*/ 1741715 h 2133600"/>
              <a:gd name="connsiteX22" fmla="*/ 862693 w 2277925"/>
              <a:gd name="connsiteY22" fmla="*/ 1668236 h 2133600"/>
              <a:gd name="connsiteX23" fmla="*/ 930728 w 2277925"/>
              <a:gd name="connsiteY23" fmla="*/ 1632858 h 2133600"/>
              <a:gd name="connsiteX24" fmla="*/ 1096735 w 2277925"/>
              <a:gd name="connsiteY24" fmla="*/ 1518558 h 2133600"/>
              <a:gd name="connsiteX25" fmla="*/ 1338943 w 2277925"/>
              <a:gd name="connsiteY25" fmla="*/ 1322615 h 2133600"/>
              <a:gd name="connsiteX26" fmla="*/ 1515835 w 2277925"/>
              <a:gd name="connsiteY26" fmla="*/ 1167493 h 2133600"/>
              <a:gd name="connsiteX27" fmla="*/ 1608364 w 2277925"/>
              <a:gd name="connsiteY27" fmla="*/ 1085850 h 2133600"/>
              <a:gd name="connsiteX28" fmla="*/ 1706335 w 2277925"/>
              <a:gd name="connsiteY28" fmla="*/ 974272 h 2133600"/>
              <a:gd name="connsiteX29" fmla="*/ 1817914 w 2277925"/>
              <a:gd name="connsiteY29" fmla="*/ 846365 h 2133600"/>
              <a:gd name="connsiteX30" fmla="*/ 1975757 w 2277925"/>
              <a:gd name="connsiteY30" fmla="*/ 655865 h 2133600"/>
              <a:gd name="connsiteX31" fmla="*/ 2038350 w 2277925"/>
              <a:gd name="connsiteY31" fmla="*/ 574222 h 2133600"/>
              <a:gd name="connsiteX32" fmla="*/ 2079171 w 2277925"/>
              <a:gd name="connsiteY32" fmla="*/ 517072 h 2133600"/>
              <a:gd name="connsiteX33" fmla="*/ 2109107 w 2277925"/>
              <a:gd name="connsiteY33" fmla="*/ 484415 h 2133600"/>
              <a:gd name="connsiteX34" fmla="*/ 2160814 w 2277925"/>
              <a:gd name="connsiteY34" fmla="*/ 443593 h 2133600"/>
              <a:gd name="connsiteX35" fmla="*/ 2212521 w 2277925"/>
              <a:gd name="connsiteY35" fmla="*/ 410936 h 2133600"/>
              <a:gd name="connsiteX36" fmla="*/ 2253343 w 2277925"/>
              <a:gd name="connsiteY36" fmla="*/ 383722 h 2133600"/>
              <a:gd name="connsiteX37" fmla="*/ 2266950 w 2277925"/>
              <a:gd name="connsiteY37" fmla="*/ 364672 h 2133600"/>
              <a:gd name="connsiteX38" fmla="*/ 2275114 w 2277925"/>
              <a:gd name="connsiteY38" fmla="*/ 340179 h 2133600"/>
              <a:gd name="connsiteX39" fmla="*/ 2277835 w 2277925"/>
              <a:gd name="connsiteY39" fmla="*/ 310243 h 2133600"/>
              <a:gd name="connsiteX40" fmla="*/ 2275114 w 2277925"/>
              <a:gd name="connsiteY40" fmla="*/ 280308 h 2133600"/>
              <a:gd name="connsiteX41" fmla="*/ 2256064 w 2277925"/>
              <a:gd name="connsiteY41" fmla="*/ 239486 h 2133600"/>
              <a:gd name="connsiteX42" fmla="*/ 2223407 w 2277925"/>
              <a:gd name="connsiteY42" fmla="*/ 201386 h 2133600"/>
              <a:gd name="connsiteX43" fmla="*/ 2166257 w 2277925"/>
              <a:gd name="connsiteY43" fmla="*/ 152400 h 2133600"/>
              <a:gd name="connsiteX44" fmla="*/ 2122714 w 2277925"/>
              <a:gd name="connsiteY44" fmla="*/ 119743 h 2133600"/>
              <a:gd name="connsiteX45" fmla="*/ 2073728 w 2277925"/>
              <a:gd name="connsiteY45" fmla="*/ 89808 h 2133600"/>
              <a:gd name="connsiteX46" fmla="*/ 2030185 w 2277925"/>
              <a:gd name="connsiteY46" fmla="*/ 68036 h 2133600"/>
              <a:gd name="connsiteX47" fmla="*/ 1940378 w 2277925"/>
              <a:gd name="connsiteY47" fmla="*/ 29936 h 2133600"/>
              <a:gd name="connsiteX48" fmla="*/ 1880507 w 2277925"/>
              <a:gd name="connsiteY48" fmla="*/ 8165 h 2133600"/>
              <a:gd name="connsiteX49" fmla="*/ 1847850 w 2277925"/>
              <a:gd name="connsiteY49" fmla="*/ 0 h 2133600"/>
              <a:gd name="connsiteX50" fmla="*/ 1836964 w 2277925"/>
              <a:gd name="connsiteY50" fmla="*/ 2722 h 2133600"/>
              <a:gd name="connsiteX51" fmla="*/ 1836964 w 2277925"/>
              <a:gd name="connsiteY51" fmla="*/ 10886 h 2133600"/>
              <a:gd name="connsiteX52" fmla="*/ 1842407 w 2277925"/>
              <a:gd name="connsiteY52" fmla="*/ 35379 h 2133600"/>
              <a:gd name="connsiteX53" fmla="*/ 1861457 w 2277925"/>
              <a:gd name="connsiteY53" fmla="*/ 65315 h 2133600"/>
              <a:gd name="connsiteX54" fmla="*/ 1891393 w 2277925"/>
              <a:gd name="connsiteY54" fmla="*/ 103415 h 2133600"/>
              <a:gd name="connsiteX55" fmla="*/ 1907721 w 2277925"/>
              <a:gd name="connsiteY55" fmla="*/ 130629 h 2133600"/>
              <a:gd name="connsiteX56" fmla="*/ 1918607 w 2277925"/>
              <a:gd name="connsiteY56" fmla="*/ 168729 h 2133600"/>
              <a:gd name="connsiteX57" fmla="*/ 1921328 w 2277925"/>
              <a:gd name="connsiteY57" fmla="*/ 198665 h 2133600"/>
              <a:gd name="connsiteX58" fmla="*/ 1915885 w 2277925"/>
              <a:gd name="connsiteY58" fmla="*/ 236765 h 2133600"/>
              <a:gd name="connsiteX59" fmla="*/ 1866900 w 2277925"/>
              <a:gd name="connsiteY59" fmla="*/ 326572 h 2133600"/>
              <a:gd name="connsiteX60" fmla="*/ 1755321 w 2277925"/>
              <a:gd name="connsiteY60" fmla="*/ 508908 h 2133600"/>
              <a:gd name="connsiteX61" fmla="*/ 1651907 w 2277925"/>
              <a:gd name="connsiteY61" fmla="*/ 655865 h 2133600"/>
              <a:gd name="connsiteX62" fmla="*/ 1499507 w 2277925"/>
              <a:gd name="connsiteY62" fmla="*/ 854529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277925" h="2133600">
                <a:moveTo>
                  <a:pt x="1499507" y="854529"/>
                </a:moveTo>
                <a:lnTo>
                  <a:pt x="1404257" y="966108"/>
                </a:lnTo>
                <a:lnTo>
                  <a:pt x="1322614" y="1058636"/>
                </a:lnTo>
                <a:lnTo>
                  <a:pt x="1197428" y="1186543"/>
                </a:lnTo>
                <a:lnTo>
                  <a:pt x="1113064" y="1270908"/>
                </a:lnTo>
                <a:lnTo>
                  <a:pt x="1023257" y="1352550"/>
                </a:lnTo>
                <a:lnTo>
                  <a:pt x="889907" y="1469572"/>
                </a:lnTo>
                <a:lnTo>
                  <a:pt x="783771" y="1556658"/>
                </a:lnTo>
                <a:lnTo>
                  <a:pt x="664028" y="1649186"/>
                </a:lnTo>
                <a:lnTo>
                  <a:pt x="530678" y="1747158"/>
                </a:lnTo>
                <a:lnTo>
                  <a:pt x="413657" y="1826079"/>
                </a:lnTo>
                <a:lnTo>
                  <a:pt x="250371" y="1937658"/>
                </a:lnTo>
                <a:lnTo>
                  <a:pt x="40821" y="2062843"/>
                </a:lnTo>
                <a:lnTo>
                  <a:pt x="8164" y="2084615"/>
                </a:lnTo>
                <a:lnTo>
                  <a:pt x="0" y="2095500"/>
                </a:lnTo>
                <a:lnTo>
                  <a:pt x="0" y="2106386"/>
                </a:lnTo>
                <a:lnTo>
                  <a:pt x="5443" y="2128158"/>
                </a:lnTo>
                <a:lnTo>
                  <a:pt x="21771" y="2133600"/>
                </a:lnTo>
                <a:lnTo>
                  <a:pt x="103414" y="2092779"/>
                </a:lnTo>
                <a:lnTo>
                  <a:pt x="291193" y="1994808"/>
                </a:lnTo>
                <a:lnTo>
                  <a:pt x="522514" y="1872343"/>
                </a:lnTo>
                <a:lnTo>
                  <a:pt x="751114" y="1741715"/>
                </a:lnTo>
                <a:lnTo>
                  <a:pt x="862693" y="1668236"/>
                </a:lnTo>
                <a:lnTo>
                  <a:pt x="930728" y="1632858"/>
                </a:lnTo>
                <a:lnTo>
                  <a:pt x="1096735" y="1518558"/>
                </a:lnTo>
                <a:lnTo>
                  <a:pt x="1338943" y="1322615"/>
                </a:lnTo>
                <a:lnTo>
                  <a:pt x="1515835" y="1167493"/>
                </a:lnTo>
                <a:lnTo>
                  <a:pt x="1608364" y="1085850"/>
                </a:lnTo>
                <a:lnTo>
                  <a:pt x="1706335" y="974272"/>
                </a:lnTo>
                <a:lnTo>
                  <a:pt x="1817914" y="846365"/>
                </a:lnTo>
                <a:lnTo>
                  <a:pt x="1975757" y="655865"/>
                </a:lnTo>
                <a:lnTo>
                  <a:pt x="2038350" y="574222"/>
                </a:lnTo>
                <a:lnTo>
                  <a:pt x="2079171" y="517072"/>
                </a:lnTo>
                <a:lnTo>
                  <a:pt x="2109107" y="484415"/>
                </a:lnTo>
                <a:lnTo>
                  <a:pt x="2160814" y="443593"/>
                </a:lnTo>
                <a:lnTo>
                  <a:pt x="2212521" y="410936"/>
                </a:lnTo>
                <a:lnTo>
                  <a:pt x="2253343" y="383722"/>
                </a:lnTo>
                <a:lnTo>
                  <a:pt x="2266950" y="364672"/>
                </a:lnTo>
                <a:lnTo>
                  <a:pt x="2275114" y="340179"/>
                </a:lnTo>
                <a:cubicBezTo>
                  <a:pt x="2277925" y="312062"/>
                  <a:pt x="2277835" y="322082"/>
                  <a:pt x="2277835" y="310243"/>
                </a:cubicBezTo>
                <a:lnTo>
                  <a:pt x="2275114" y="280308"/>
                </a:lnTo>
                <a:lnTo>
                  <a:pt x="2256064" y="239486"/>
                </a:lnTo>
                <a:lnTo>
                  <a:pt x="2223407" y="201386"/>
                </a:lnTo>
                <a:lnTo>
                  <a:pt x="2166257" y="152400"/>
                </a:lnTo>
                <a:lnTo>
                  <a:pt x="2122714" y="119743"/>
                </a:lnTo>
                <a:lnTo>
                  <a:pt x="2073728" y="89808"/>
                </a:lnTo>
                <a:lnTo>
                  <a:pt x="2030185" y="68036"/>
                </a:lnTo>
                <a:lnTo>
                  <a:pt x="1940378" y="29936"/>
                </a:lnTo>
                <a:lnTo>
                  <a:pt x="1880507" y="8165"/>
                </a:lnTo>
                <a:lnTo>
                  <a:pt x="1847850" y="0"/>
                </a:lnTo>
                <a:lnTo>
                  <a:pt x="1836964" y="2722"/>
                </a:lnTo>
                <a:lnTo>
                  <a:pt x="1836964" y="10886"/>
                </a:lnTo>
                <a:lnTo>
                  <a:pt x="1842407" y="35379"/>
                </a:lnTo>
                <a:lnTo>
                  <a:pt x="1861457" y="65315"/>
                </a:lnTo>
                <a:lnTo>
                  <a:pt x="1891393" y="103415"/>
                </a:lnTo>
                <a:lnTo>
                  <a:pt x="1907721" y="130629"/>
                </a:lnTo>
                <a:lnTo>
                  <a:pt x="1918607" y="168729"/>
                </a:lnTo>
                <a:lnTo>
                  <a:pt x="1921328" y="198665"/>
                </a:lnTo>
                <a:lnTo>
                  <a:pt x="1915885" y="236765"/>
                </a:lnTo>
                <a:lnTo>
                  <a:pt x="1866900" y="326572"/>
                </a:lnTo>
                <a:lnTo>
                  <a:pt x="1755321" y="508908"/>
                </a:lnTo>
                <a:lnTo>
                  <a:pt x="1651907" y="655865"/>
                </a:lnTo>
                <a:lnTo>
                  <a:pt x="1499507" y="85452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709E518-3A1B-402E-9A39-B76764C4A657}"/>
              </a:ext>
            </a:extLst>
          </p:cNvPr>
          <p:cNvSpPr/>
          <p:nvPr/>
        </p:nvSpPr>
        <p:spPr>
          <a:xfrm rot="16200000">
            <a:off x="4792663" y="3332163"/>
            <a:ext cx="2152650" cy="476250"/>
          </a:xfrm>
          <a:custGeom>
            <a:avLst/>
            <a:gdLst>
              <a:gd name="connsiteX0" fmla="*/ 1288256 w 2152650"/>
              <a:gd name="connsiteY0" fmla="*/ 402432 h 476250"/>
              <a:gd name="connsiteX1" fmla="*/ 1059656 w 2152650"/>
              <a:gd name="connsiteY1" fmla="*/ 397669 h 476250"/>
              <a:gd name="connsiteX2" fmla="*/ 857250 w 2152650"/>
              <a:gd name="connsiteY2" fmla="*/ 392907 h 476250"/>
              <a:gd name="connsiteX3" fmla="*/ 645319 w 2152650"/>
              <a:gd name="connsiteY3" fmla="*/ 390525 h 476250"/>
              <a:gd name="connsiteX4" fmla="*/ 450056 w 2152650"/>
              <a:gd name="connsiteY4" fmla="*/ 388144 h 476250"/>
              <a:gd name="connsiteX5" fmla="*/ 245269 w 2152650"/>
              <a:gd name="connsiteY5" fmla="*/ 388144 h 476250"/>
              <a:gd name="connsiteX6" fmla="*/ 166687 w 2152650"/>
              <a:gd name="connsiteY6" fmla="*/ 385763 h 476250"/>
              <a:gd name="connsiteX7" fmla="*/ 123825 w 2152650"/>
              <a:gd name="connsiteY7" fmla="*/ 376238 h 476250"/>
              <a:gd name="connsiteX8" fmla="*/ 59531 w 2152650"/>
              <a:gd name="connsiteY8" fmla="*/ 350044 h 476250"/>
              <a:gd name="connsiteX9" fmla="*/ 21431 w 2152650"/>
              <a:gd name="connsiteY9" fmla="*/ 326232 h 476250"/>
              <a:gd name="connsiteX10" fmla="*/ 4762 w 2152650"/>
              <a:gd name="connsiteY10" fmla="*/ 309563 h 476250"/>
              <a:gd name="connsiteX11" fmla="*/ 0 w 2152650"/>
              <a:gd name="connsiteY11" fmla="*/ 288132 h 476250"/>
              <a:gd name="connsiteX12" fmla="*/ 2381 w 2152650"/>
              <a:gd name="connsiteY12" fmla="*/ 271463 h 476250"/>
              <a:gd name="connsiteX13" fmla="*/ 16669 w 2152650"/>
              <a:gd name="connsiteY13" fmla="*/ 247650 h 476250"/>
              <a:gd name="connsiteX14" fmla="*/ 50006 w 2152650"/>
              <a:gd name="connsiteY14" fmla="*/ 221457 h 476250"/>
              <a:gd name="connsiteX15" fmla="*/ 114300 w 2152650"/>
              <a:gd name="connsiteY15" fmla="*/ 185738 h 476250"/>
              <a:gd name="connsiteX16" fmla="*/ 200025 w 2152650"/>
              <a:gd name="connsiteY16" fmla="*/ 150019 h 476250"/>
              <a:gd name="connsiteX17" fmla="*/ 285750 w 2152650"/>
              <a:gd name="connsiteY17" fmla="*/ 126207 h 476250"/>
              <a:gd name="connsiteX18" fmla="*/ 357187 w 2152650"/>
              <a:gd name="connsiteY18" fmla="*/ 119063 h 476250"/>
              <a:gd name="connsiteX19" fmla="*/ 390525 w 2152650"/>
              <a:gd name="connsiteY19" fmla="*/ 121444 h 476250"/>
              <a:gd name="connsiteX20" fmla="*/ 483394 w 2152650"/>
              <a:gd name="connsiteY20" fmla="*/ 142875 h 476250"/>
              <a:gd name="connsiteX21" fmla="*/ 595312 w 2152650"/>
              <a:gd name="connsiteY21" fmla="*/ 159544 h 476250"/>
              <a:gd name="connsiteX22" fmla="*/ 695325 w 2152650"/>
              <a:gd name="connsiteY22" fmla="*/ 169069 h 476250"/>
              <a:gd name="connsiteX23" fmla="*/ 845344 w 2152650"/>
              <a:gd name="connsiteY23" fmla="*/ 178594 h 476250"/>
              <a:gd name="connsiteX24" fmla="*/ 1069181 w 2152650"/>
              <a:gd name="connsiteY24" fmla="*/ 185738 h 476250"/>
              <a:gd name="connsiteX25" fmla="*/ 1359694 w 2152650"/>
              <a:gd name="connsiteY25" fmla="*/ 185738 h 476250"/>
              <a:gd name="connsiteX26" fmla="*/ 1545431 w 2152650"/>
              <a:gd name="connsiteY26" fmla="*/ 185738 h 476250"/>
              <a:gd name="connsiteX27" fmla="*/ 1712119 w 2152650"/>
              <a:gd name="connsiteY27" fmla="*/ 183357 h 476250"/>
              <a:gd name="connsiteX28" fmla="*/ 1804987 w 2152650"/>
              <a:gd name="connsiteY28" fmla="*/ 176213 h 476250"/>
              <a:gd name="connsiteX29" fmla="*/ 1866900 w 2152650"/>
              <a:gd name="connsiteY29" fmla="*/ 166688 h 476250"/>
              <a:gd name="connsiteX30" fmla="*/ 1916906 w 2152650"/>
              <a:gd name="connsiteY30" fmla="*/ 154782 h 476250"/>
              <a:gd name="connsiteX31" fmla="*/ 1969294 w 2152650"/>
              <a:gd name="connsiteY31" fmla="*/ 130969 h 476250"/>
              <a:gd name="connsiteX32" fmla="*/ 2024062 w 2152650"/>
              <a:gd name="connsiteY32" fmla="*/ 95250 h 476250"/>
              <a:gd name="connsiteX33" fmla="*/ 2069306 w 2152650"/>
              <a:gd name="connsiteY33" fmla="*/ 52388 h 476250"/>
              <a:gd name="connsiteX34" fmla="*/ 2105025 w 2152650"/>
              <a:gd name="connsiteY34" fmla="*/ 14288 h 476250"/>
              <a:gd name="connsiteX35" fmla="*/ 2114550 w 2152650"/>
              <a:gd name="connsiteY35" fmla="*/ 7144 h 476250"/>
              <a:gd name="connsiteX36" fmla="*/ 2133600 w 2152650"/>
              <a:gd name="connsiteY36" fmla="*/ 0 h 476250"/>
              <a:gd name="connsiteX37" fmla="*/ 2140744 w 2152650"/>
              <a:gd name="connsiteY37" fmla="*/ 2382 h 476250"/>
              <a:gd name="connsiteX38" fmla="*/ 2147887 w 2152650"/>
              <a:gd name="connsiteY38" fmla="*/ 9525 h 476250"/>
              <a:gd name="connsiteX39" fmla="*/ 2152650 w 2152650"/>
              <a:gd name="connsiteY39" fmla="*/ 33338 h 476250"/>
              <a:gd name="connsiteX40" fmla="*/ 2147887 w 2152650"/>
              <a:gd name="connsiteY40" fmla="*/ 73819 h 476250"/>
              <a:gd name="connsiteX41" fmla="*/ 2133600 w 2152650"/>
              <a:gd name="connsiteY41" fmla="*/ 138113 h 476250"/>
              <a:gd name="connsiteX42" fmla="*/ 2102644 w 2152650"/>
              <a:gd name="connsiteY42" fmla="*/ 240507 h 476250"/>
              <a:gd name="connsiteX43" fmla="*/ 2081212 w 2152650"/>
              <a:gd name="connsiteY43" fmla="*/ 292894 h 476250"/>
              <a:gd name="connsiteX44" fmla="*/ 2050256 w 2152650"/>
              <a:gd name="connsiteY44" fmla="*/ 350044 h 476250"/>
              <a:gd name="connsiteX45" fmla="*/ 2024062 w 2152650"/>
              <a:gd name="connsiteY45" fmla="*/ 392907 h 476250"/>
              <a:gd name="connsiteX46" fmla="*/ 2005012 w 2152650"/>
              <a:gd name="connsiteY46" fmla="*/ 416719 h 476250"/>
              <a:gd name="connsiteX47" fmla="*/ 1985962 w 2152650"/>
              <a:gd name="connsiteY47" fmla="*/ 438150 h 476250"/>
              <a:gd name="connsiteX48" fmla="*/ 1966912 w 2152650"/>
              <a:gd name="connsiteY48" fmla="*/ 454819 h 476250"/>
              <a:gd name="connsiteX49" fmla="*/ 1943100 w 2152650"/>
              <a:gd name="connsiteY49" fmla="*/ 466725 h 476250"/>
              <a:gd name="connsiteX50" fmla="*/ 1909762 w 2152650"/>
              <a:gd name="connsiteY50" fmla="*/ 476250 h 476250"/>
              <a:gd name="connsiteX51" fmla="*/ 1883569 w 2152650"/>
              <a:gd name="connsiteY51" fmla="*/ 476250 h 476250"/>
              <a:gd name="connsiteX52" fmla="*/ 1852612 w 2152650"/>
              <a:gd name="connsiteY52" fmla="*/ 471488 h 476250"/>
              <a:gd name="connsiteX53" fmla="*/ 1824037 w 2152650"/>
              <a:gd name="connsiteY53" fmla="*/ 457200 h 476250"/>
              <a:gd name="connsiteX54" fmla="*/ 1804987 w 2152650"/>
              <a:gd name="connsiteY54" fmla="*/ 445294 h 476250"/>
              <a:gd name="connsiteX55" fmla="*/ 1771650 w 2152650"/>
              <a:gd name="connsiteY55" fmla="*/ 428625 h 476250"/>
              <a:gd name="connsiteX56" fmla="*/ 1738312 w 2152650"/>
              <a:gd name="connsiteY56" fmla="*/ 419100 h 476250"/>
              <a:gd name="connsiteX57" fmla="*/ 1674019 w 2152650"/>
              <a:gd name="connsiteY57" fmla="*/ 411957 h 476250"/>
              <a:gd name="connsiteX58" fmla="*/ 1493044 w 2152650"/>
              <a:gd name="connsiteY58" fmla="*/ 404813 h 476250"/>
              <a:gd name="connsiteX59" fmla="*/ 1288256 w 2152650"/>
              <a:gd name="connsiteY59" fmla="*/ 402432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52650" h="476250">
                <a:moveTo>
                  <a:pt x="1288256" y="402432"/>
                </a:moveTo>
                <a:lnTo>
                  <a:pt x="1059656" y="397669"/>
                </a:lnTo>
                <a:lnTo>
                  <a:pt x="857250" y="392907"/>
                </a:lnTo>
                <a:lnTo>
                  <a:pt x="645319" y="390525"/>
                </a:lnTo>
                <a:lnTo>
                  <a:pt x="450056" y="388144"/>
                </a:lnTo>
                <a:lnTo>
                  <a:pt x="245269" y="388144"/>
                </a:lnTo>
                <a:lnTo>
                  <a:pt x="166687" y="385763"/>
                </a:lnTo>
                <a:lnTo>
                  <a:pt x="123825" y="376238"/>
                </a:lnTo>
                <a:lnTo>
                  <a:pt x="59531" y="350044"/>
                </a:lnTo>
                <a:lnTo>
                  <a:pt x="21431" y="326232"/>
                </a:lnTo>
                <a:lnTo>
                  <a:pt x="4762" y="309563"/>
                </a:lnTo>
                <a:lnTo>
                  <a:pt x="0" y="288132"/>
                </a:lnTo>
                <a:lnTo>
                  <a:pt x="2381" y="271463"/>
                </a:lnTo>
                <a:lnTo>
                  <a:pt x="16669" y="247650"/>
                </a:lnTo>
                <a:lnTo>
                  <a:pt x="50006" y="221457"/>
                </a:lnTo>
                <a:lnTo>
                  <a:pt x="114300" y="185738"/>
                </a:lnTo>
                <a:lnTo>
                  <a:pt x="200025" y="150019"/>
                </a:lnTo>
                <a:lnTo>
                  <a:pt x="285750" y="126207"/>
                </a:lnTo>
                <a:lnTo>
                  <a:pt x="357187" y="119063"/>
                </a:lnTo>
                <a:lnTo>
                  <a:pt x="390525" y="121444"/>
                </a:lnTo>
                <a:lnTo>
                  <a:pt x="483394" y="142875"/>
                </a:lnTo>
                <a:lnTo>
                  <a:pt x="595312" y="159544"/>
                </a:lnTo>
                <a:lnTo>
                  <a:pt x="695325" y="169069"/>
                </a:lnTo>
                <a:lnTo>
                  <a:pt x="845344" y="178594"/>
                </a:lnTo>
                <a:lnTo>
                  <a:pt x="1069181" y="185738"/>
                </a:lnTo>
                <a:lnTo>
                  <a:pt x="1359694" y="185738"/>
                </a:lnTo>
                <a:lnTo>
                  <a:pt x="1545431" y="185738"/>
                </a:lnTo>
                <a:lnTo>
                  <a:pt x="1712119" y="183357"/>
                </a:lnTo>
                <a:lnTo>
                  <a:pt x="1804987" y="176213"/>
                </a:lnTo>
                <a:lnTo>
                  <a:pt x="1866900" y="166688"/>
                </a:lnTo>
                <a:lnTo>
                  <a:pt x="1916906" y="154782"/>
                </a:lnTo>
                <a:lnTo>
                  <a:pt x="1969294" y="130969"/>
                </a:lnTo>
                <a:lnTo>
                  <a:pt x="2024062" y="95250"/>
                </a:lnTo>
                <a:lnTo>
                  <a:pt x="2069306" y="52388"/>
                </a:lnTo>
                <a:lnTo>
                  <a:pt x="2105025" y="14288"/>
                </a:lnTo>
                <a:lnTo>
                  <a:pt x="2114550" y="7144"/>
                </a:lnTo>
                <a:lnTo>
                  <a:pt x="2133600" y="0"/>
                </a:lnTo>
                <a:lnTo>
                  <a:pt x="2140744" y="2382"/>
                </a:lnTo>
                <a:lnTo>
                  <a:pt x="2147887" y="9525"/>
                </a:lnTo>
                <a:lnTo>
                  <a:pt x="2152650" y="33338"/>
                </a:lnTo>
                <a:lnTo>
                  <a:pt x="2147887" y="73819"/>
                </a:lnTo>
                <a:lnTo>
                  <a:pt x="2133600" y="138113"/>
                </a:lnTo>
                <a:lnTo>
                  <a:pt x="2102644" y="240507"/>
                </a:lnTo>
                <a:lnTo>
                  <a:pt x="2081212" y="292894"/>
                </a:lnTo>
                <a:lnTo>
                  <a:pt x="2050256" y="350044"/>
                </a:lnTo>
                <a:lnTo>
                  <a:pt x="2024062" y="392907"/>
                </a:lnTo>
                <a:lnTo>
                  <a:pt x="2005012" y="416719"/>
                </a:lnTo>
                <a:lnTo>
                  <a:pt x="1985962" y="438150"/>
                </a:lnTo>
                <a:lnTo>
                  <a:pt x="1966912" y="454819"/>
                </a:lnTo>
                <a:lnTo>
                  <a:pt x="1943100" y="466725"/>
                </a:lnTo>
                <a:lnTo>
                  <a:pt x="1909762" y="476250"/>
                </a:lnTo>
                <a:lnTo>
                  <a:pt x="1883569" y="476250"/>
                </a:lnTo>
                <a:lnTo>
                  <a:pt x="1852612" y="471488"/>
                </a:lnTo>
                <a:lnTo>
                  <a:pt x="1824037" y="457200"/>
                </a:lnTo>
                <a:lnTo>
                  <a:pt x="1804987" y="445294"/>
                </a:lnTo>
                <a:lnTo>
                  <a:pt x="1771650" y="428625"/>
                </a:lnTo>
                <a:lnTo>
                  <a:pt x="1738312" y="419100"/>
                </a:lnTo>
                <a:lnTo>
                  <a:pt x="1674019" y="411957"/>
                </a:lnTo>
                <a:lnTo>
                  <a:pt x="1493044" y="404813"/>
                </a:lnTo>
                <a:lnTo>
                  <a:pt x="1288256" y="4024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A4053F94-D9AA-43B7-9486-408AF4708D97}"/>
              </a:ext>
            </a:extLst>
          </p:cNvPr>
          <p:cNvSpPr/>
          <p:nvPr/>
        </p:nvSpPr>
        <p:spPr>
          <a:xfrm rot="16200000">
            <a:off x="4617244" y="3594894"/>
            <a:ext cx="4349750" cy="579438"/>
          </a:xfrm>
          <a:custGeom>
            <a:avLst/>
            <a:gdLst>
              <a:gd name="connsiteX0" fmla="*/ 2397211 w 4349578"/>
              <a:gd name="connsiteY0" fmla="*/ 296562 h 579002"/>
              <a:gd name="connsiteX1" fmla="*/ 2916194 w 4349578"/>
              <a:gd name="connsiteY1" fmla="*/ 293032 h 579002"/>
              <a:gd name="connsiteX2" fmla="*/ 3466953 w 4349578"/>
              <a:gd name="connsiteY2" fmla="*/ 285971 h 579002"/>
              <a:gd name="connsiteX3" fmla="*/ 3968284 w 4349578"/>
              <a:gd name="connsiteY3" fmla="*/ 275379 h 579002"/>
              <a:gd name="connsiteX4" fmla="*/ 4021241 w 4349578"/>
              <a:gd name="connsiteY4" fmla="*/ 275379 h 579002"/>
              <a:gd name="connsiteX5" fmla="*/ 4063607 w 4349578"/>
              <a:gd name="connsiteY5" fmla="*/ 268318 h 579002"/>
              <a:gd name="connsiteX6" fmla="*/ 4105973 w 4349578"/>
              <a:gd name="connsiteY6" fmla="*/ 250666 h 579002"/>
              <a:gd name="connsiteX7" fmla="*/ 4144809 w 4349578"/>
              <a:gd name="connsiteY7" fmla="*/ 222422 h 579002"/>
              <a:gd name="connsiteX8" fmla="*/ 4176584 w 4349578"/>
              <a:gd name="connsiteY8" fmla="*/ 183586 h 579002"/>
              <a:gd name="connsiteX9" fmla="*/ 4211889 w 4349578"/>
              <a:gd name="connsiteY9" fmla="*/ 127098 h 579002"/>
              <a:gd name="connsiteX10" fmla="*/ 4247194 w 4349578"/>
              <a:gd name="connsiteY10" fmla="*/ 52958 h 579002"/>
              <a:gd name="connsiteX11" fmla="*/ 4268377 w 4349578"/>
              <a:gd name="connsiteY11" fmla="*/ 24714 h 579002"/>
              <a:gd name="connsiteX12" fmla="*/ 4282499 w 4349578"/>
              <a:gd name="connsiteY12" fmla="*/ 10592 h 579002"/>
              <a:gd name="connsiteX13" fmla="*/ 4303682 w 4349578"/>
              <a:gd name="connsiteY13" fmla="*/ 0 h 579002"/>
              <a:gd name="connsiteX14" fmla="*/ 4314273 w 4349578"/>
              <a:gd name="connsiteY14" fmla="*/ 0 h 579002"/>
              <a:gd name="connsiteX15" fmla="*/ 4324865 w 4349578"/>
              <a:gd name="connsiteY15" fmla="*/ 14122 h 579002"/>
              <a:gd name="connsiteX16" fmla="*/ 4338987 w 4349578"/>
              <a:gd name="connsiteY16" fmla="*/ 42366 h 579002"/>
              <a:gd name="connsiteX17" fmla="*/ 4346048 w 4349578"/>
              <a:gd name="connsiteY17" fmla="*/ 77671 h 579002"/>
              <a:gd name="connsiteX18" fmla="*/ 4349578 w 4349578"/>
              <a:gd name="connsiteY18" fmla="*/ 127098 h 579002"/>
              <a:gd name="connsiteX19" fmla="*/ 4346048 w 4349578"/>
              <a:gd name="connsiteY19" fmla="*/ 180056 h 579002"/>
              <a:gd name="connsiteX20" fmla="*/ 4331926 w 4349578"/>
              <a:gd name="connsiteY20" fmla="*/ 261257 h 579002"/>
              <a:gd name="connsiteX21" fmla="*/ 4300151 w 4349578"/>
              <a:gd name="connsiteY21" fmla="*/ 349520 h 579002"/>
              <a:gd name="connsiteX22" fmla="*/ 4268377 w 4349578"/>
              <a:gd name="connsiteY22" fmla="*/ 413069 h 579002"/>
              <a:gd name="connsiteX23" fmla="*/ 4236602 w 4349578"/>
              <a:gd name="connsiteY23" fmla="*/ 458965 h 579002"/>
              <a:gd name="connsiteX24" fmla="*/ 4197767 w 4349578"/>
              <a:gd name="connsiteY24" fmla="*/ 504862 h 579002"/>
              <a:gd name="connsiteX25" fmla="*/ 4162462 w 4349578"/>
              <a:gd name="connsiteY25" fmla="*/ 540167 h 579002"/>
              <a:gd name="connsiteX26" fmla="*/ 4113034 w 4349578"/>
              <a:gd name="connsiteY26" fmla="*/ 571941 h 579002"/>
              <a:gd name="connsiteX27" fmla="*/ 4081260 w 4349578"/>
              <a:gd name="connsiteY27" fmla="*/ 579002 h 579002"/>
              <a:gd name="connsiteX28" fmla="*/ 4042424 w 4349578"/>
              <a:gd name="connsiteY28" fmla="*/ 579002 h 579002"/>
              <a:gd name="connsiteX29" fmla="*/ 4003589 w 4349578"/>
              <a:gd name="connsiteY29" fmla="*/ 561350 h 579002"/>
              <a:gd name="connsiteX30" fmla="*/ 3925918 w 4349578"/>
              <a:gd name="connsiteY30" fmla="*/ 526045 h 579002"/>
              <a:gd name="connsiteX31" fmla="*/ 3844716 w 4349578"/>
              <a:gd name="connsiteY31" fmla="*/ 501331 h 579002"/>
              <a:gd name="connsiteX32" fmla="*/ 3710557 w 4349578"/>
              <a:gd name="connsiteY32" fmla="*/ 494270 h 579002"/>
              <a:gd name="connsiteX33" fmla="*/ 3339855 w 4349578"/>
              <a:gd name="connsiteY33" fmla="*/ 483679 h 579002"/>
              <a:gd name="connsiteX34" fmla="*/ 2887950 w 4349578"/>
              <a:gd name="connsiteY34" fmla="*/ 476618 h 579002"/>
              <a:gd name="connsiteX35" fmla="*/ 2556083 w 4349578"/>
              <a:gd name="connsiteY35" fmla="*/ 480148 h 579002"/>
              <a:gd name="connsiteX36" fmla="*/ 2217155 w 4349578"/>
              <a:gd name="connsiteY36" fmla="*/ 483679 h 579002"/>
              <a:gd name="connsiteX37" fmla="*/ 1765251 w 4349578"/>
              <a:gd name="connsiteY37" fmla="*/ 494270 h 579002"/>
              <a:gd name="connsiteX38" fmla="*/ 1136821 w 4349578"/>
              <a:gd name="connsiteY38" fmla="*/ 511923 h 579002"/>
              <a:gd name="connsiteX39" fmla="*/ 815546 w 4349578"/>
              <a:gd name="connsiteY39" fmla="*/ 526045 h 579002"/>
              <a:gd name="connsiteX40" fmla="*/ 540167 w 4349578"/>
              <a:gd name="connsiteY40" fmla="*/ 543697 h 579002"/>
              <a:gd name="connsiteX41" fmla="*/ 423660 w 4349578"/>
              <a:gd name="connsiteY41" fmla="*/ 533106 h 579002"/>
              <a:gd name="connsiteX42" fmla="*/ 264787 w 4349578"/>
              <a:gd name="connsiteY42" fmla="*/ 504862 h 579002"/>
              <a:gd name="connsiteX43" fmla="*/ 176525 w 4349578"/>
              <a:gd name="connsiteY43" fmla="*/ 483679 h 579002"/>
              <a:gd name="connsiteX44" fmla="*/ 123567 w 4349578"/>
              <a:gd name="connsiteY44" fmla="*/ 466026 h 579002"/>
              <a:gd name="connsiteX45" fmla="*/ 63549 w 4349578"/>
              <a:gd name="connsiteY45" fmla="*/ 430721 h 579002"/>
              <a:gd name="connsiteX46" fmla="*/ 17652 w 4349578"/>
              <a:gd name="connsiteY46" fmla="*/ 388355 h 579002"/>
              <a:gd name="connsiteX47" fmla="*/ 3530 w 4349578"/>
              <a:gd name="connsiteY47" fmla="*/ 360111 h 579002"/>
              <a:gd name="connsiteX48" fmla="*/ 0 w 4349578"/>
              <a:gd name="connsiteY48" fmla="*/ 345989 h 579002"/>
              <a:gd name="connsiteX49" fmla="*/ 3530 w 4349578"/>
              <a:gd name="connsiteY49" fmla="*/ 331867 h 579002"/>
              <a:gd name="connsiteX50" fmla="*/ 14122 w 4349578"/>
              <a:gd name="connsiteY50" fmla="*/ 314215 h 579002"/>
              <a:gd name="connsiteX51" fmla="*/ 42366 w 4349578"/>
              <a:gd name="connsiteY51" fmla="*/ 293032 h 579002"/>
              <a:gd name="connsiteX52" fmla="*/ 77671 w 4349578"/>
              <a:gd name="connsiteY52" fmla="*/ 268318 h 579002"/>
              <a:gd name="connsiteX53" fmla="*/ 639021 w 4349578"/>
              <a:gd name="connsiteY53" fmla="*/ 278910 h 579002"/>
              <a:gd name="connsiteX54" fmla="*/ 854381 w 4349578"/>
              <a:gd name="connsiteY54" fmla="*/ 296562 h 579002"/>
              <a:gd name="connsiteX55" fmla="*/ 1126230 w 4349578"/>
              <a:gd name="connsiteY55" fmla="*/ 296562 h 579002"/>
              <a:gd name="connsiteX56" fmla="*/ 1525177 w 4349578"/>
              <a:gd name="connsiteY56" fmla="*/ 296562 h 579002"/>
              <a:gd name="connsiteX57" fmla="*/ 2118301 w 4349578"/>
              <a:gd name="connsiteY57" fmla="*/ 296562 h 579002"/>
              <a:gd name="connsiteX58" fmla="*/ 2337192 w 4349578"/>
              <a:gd name="connsiteY58" fmla="*/ 293032 h 579002"/>
              <a:gd name="connsiteX59" fmla="*/ 2397211 w 4349578"/>
              <a:gd name="connsiteY59" fmla="*/ 296562 h 5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9578" h="579002">
                <a:moveTo>
                  <a:pt x="2397211" y="296562"/>
                </a:moveTo>
                <a:lnTo>
                  <a:pt x="2916194" y="293032"/>
                </a:lnTo>
                <a:lnTo>
                  <a:pt x="3466953" y="285971"/>
                </a:lnTo>
                <a:lnTo>
                  <a:pt x="3968284" y="275379"/>
                </a:lnTo>
                <a:lnTo>
                  <a:pt x="4021241" y="275379"/>
                </a:lnTo>
                <a:lnTo>
                  <a:pt x="4063607" y="268318"/>
                </a:lnTo>
                <a:lnTo>
                  <a:pt x="4105973" y="250666"/>
                </a:lnTo>
                <a:lnTo>
                  <a:pt x="4144809" y="222422"/>
                </a:lnTo>
                <a:lnTo>
                  <a:pt x="4176584" y="183586"/>
                </a:lnTo>
                <a:lnTo>
                  <a:pt x="4211889" y="127098"/>
                </a:lnTo>
                <a:lnTo>
                  <a:pt x="4247194" y="52958"/>
                </a:lnTo>
                <a:lnTo>
                  <a:pt x="4268377" y="24714"/>
                </a:lnTo>
                <a:lnTo>
                  <a:pt x="4282499" y="10592"/>
                </a:lnTo>
                <a:lnTo>
                  <a:pt x="4303682" y="0"/>
                </a:lnTo>
                <a:lnTo>
                  <a:pt x="4314273" y="0"/>
                </a:lnTo>
                <a:lnTo>
                  <a:pt x="4324865" y="14122"/>
                </a:lnTo>
                <a:lnTo>
                  <a:pt x="4338987" y="42366"/>
                </a:lnTo>
                <a:lnTo>
                  <a:pt x="4346048" y="77671"/>
                </a:lnTo>
                <a:lnTo>
                  <a:pt x="4349578" y="127098"/>
                </a:lnTo>
                <a:lnTo>
                  <a:pt x="4346048" y="180056"/>
                </a:lnTo>
                <a:lnTo>
                  <a:pt x="4331926" y="261257"/>
                </a:lnTo>
                <a:lnTo>
                  <a:pt x="4300151" y="349520"/>
                </a:lnTo>
                <a:lnTo>
                  <a:pt x="4268377" y="413069"/>
                </a:lnTo>
                <a:lnTo>
                  <a:pt x="4236602" y="458965"/>
                </a:lnTo>
                <a:lnTo>
                  <a:pt x="4197767" y="504862"/>
                </a:lnTo>
                <a:lnTo>
                  <a:pt x="4162462" y="540167"/>
                </a:lnTo>
                <a:lnTo>
                  <a:pt x="4113034" y="571941"/>
                </a:lnTo>
                <a:lnTo>
                  <a:pt x="4081260" y="579002"/>
                </a:lnTo>
                <a:lnTo>
                  <a:pt x="4042424" y="579002"/>
                </a:lnTo>
                <a:lnTo>
                  <a:pt x="4003589" y="561350"/>
                </a:lnTo>
                <a:lnTo>
                  <a:pt x="3925918" y="526045"/>
                </a:lnTo>
                <a:lnTo>
                  <a:pt x="3844716" y="501331"/>
                </a:lnTo>
                <a:lnTo>
                  <a:pt x="3710557" y="494270"/>
                </a:lnTo>
                <a:lnTo>
                  <a:pt x="3339855" y="483679"/>
                </a:lnTo>
                <a:lnTo>
                  <a:pt x="2887950" y="476618"/>
                </a:lnTo>
                <a:lnTo>
                  <a:pt x="2556083" y="480148"/>
                </a:lnTo>
                <a:lnTo>
                  <a:pt x="2217155" y="483679"/>
                </a:lnTo>
                <a:lnTo>
                  <a:pt x="1765251" y="494270"/>
                </a:lnTo>
                <a:lnTo>
                  <a:pt x="1136821" y="511923"/>
                </a:lnTo>
                <a:lnTo>
                  <a:pt x="815546" y="526045"/>
                </a:lnTo>
                <a:lnTo>
                  <a:pt x="540167" y="543697"/>
                </a:lnTo>
                <a:lnTo>
                  <a:pt x="423660" y="533106"/>
                </a:lnTo>
                <a:lnTo>
                  <a:pt x="264787" y="504862"/>
                </a:lnTo>
                <a:lnTo>
                  <a:pt x="176525" y="483679"/>
                </a:lnTo>
                <a:lnTo>
                  <a:pt x="123567" y="466026"/>
                </a:lnTo>
                <a:lnTo>
                  <a:pt x="63549" y="430721"/>
                </a:lnTo>
                <a:lnTo>
                  <a:pt x="17652" y="388355"/>
                </a:lnTo>
                <a:lnTo>
                  <a:pt x="3530" y="360111"/>
                </a:lnTo>
                <a:lnTo>
                  <a:pt x="0" y="345989"/>
                </a:lnTo>
                <a:lnTo>
                  <a:pt x="3530" y="331867"/>
                </a:lnTo>
                <a:lnTo>
                  <a:pt x="14122" y="314215"/>
                </a:lnTo>
                <a:lnTo>
                  <a:pt x="42366" y="293032"/>
                </a:lnTo>
                <a:lnTo>
                  <a:pt x="77671" y="268318"/>
                </a:lnTo>
                <a:lnTo>
                  <a:pt x="639021" y="278910"/>
                </a:lnTo>
                <a:lnTo>
                  <a:pt x="854381" y="296562"/>
                </a:lnTo>
                <a:lnTo>
                  <a:pt x="1126230" y="296562"/>
                </a:lnTo>
                <a:lnTo>
                  <a:pt x="1525177" y="296562"/>
                </a:lnTo>
                <a:lnTo>
                  <a:pt x="2118301" y="296562"/>
                </a:lnTo>
                <a:lnTo>
                  <a:pt x="2337192" y="293032"/>
                </a:lnTo>
                <a:lnTo>
                  <a:pt x="2397211" y="2965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A6FB988-A262-4DE5-B999-DB037C743EFF}"/>
              </a:ext>
            </a:extLst>
          </p:cNvPr>
          <p:cNvSpPr/>
          <p:nvPr/>
        </p:nvSpPr>
        <p:spPr>
          <a:xfrm>
            <a:off x="2700338" y="2138363"/>
            <a:ext cx="2705100" cy="585787"/>
          </a:xfrm>
          <a:custGeom>
            <a:avLst/>
            <a:gdLst>
              <a:gd name="connsiteX0" fmla="*/ 983456 w 2705100"/>
              <a:gd name="connsiteY0" fmla="*/ 257175 h 585787"/>
              <a:gd name="connsiteX1" fmla="*/ 1297781 w 2705100"/>
              <a:gd name="connsiteY1" fmla="*/ 209550 h 585787"/>
              <a:gd name="connsiteX2" fmla="*/ 1400175 w 2705100"/>
              <a:gd name="connsiteY2" fmla="*/ 192881 h 585787"/>
              <a:gd name="connsiteX3" fmla="*/ 1574006 w 2705100"/>
              <a:gd name="connsiteY3" fmla="*/ 152400 h 585787"/>
              <a:gd name="connsiteX4" fmla="*/ 1671637 w 2705100"/>
              <a:gd name="connsiteY4" fmla="*/ 145256 h 585787"/>
              <a:gd name="connsiteX5" fmla="*/ 1847850 w 2705100"/>
              <a:gd name="connsiteY5" fmla="*/ 119062 h 585787"/>
              <a:gd name="connsiteX6" fmla="*/ 2035968 w 2705100"/>
              <a:gd name="connsiteY6" fmla="*/ 85725 h 585787"/>
              <a:gd name="connsiteX7" fmla="*/ 2181225 w 2705100"/>
              <a:gd name="connsiteY7" fmla="*/ 57150 h 585787"/>
              <a:gd name="connsiteX8" fmla="*/ 2247900 w 2705100"/>
              <a:gd name="connsiteY8" fmla="*/ 40481 h 585787"/>
              <a:gd name="connsiteX9" fmla="*/ 2295525 w 2705100"/>
              <a:gd name="connsiteY9" fmla="*/ 23812 h 585787"/>
              <a:gd name="connsiteX10" fmla="*/ 2345531 w 2705100"/>
              <a:gd name="connsiteY10" fmla="*/ 0 h 585787"/>
              <a:gd name="connsiteX11" fmla="*/ 2364581 w 2705100"/>
              <a:gd name="connsiteY11" fmla="*/ 0 h 585787"/>
              <a:gd name="connsiteX12" fmla="*/ 2433637 w 2705100"/>
              <a:gd name="connsiteY12" fmla="*/ 14287 h 585787"/>
              <a:gd name="connsiteX13" fmla="*/ 2505075 w 2705100"/>
              <a:gd name="connsiteY13" fmla="*/ 38100 h 585787"/>
              <a:gd name="connsiteX14" fmla="*/ 2597943 w 2705100"/>
              <a:gd name="connsiteY14" fmla="*/ 78581 h 585787"/>
              <a:gd name="connsiteX15" fmla="*/ 2643187 w 2705100"/>
              <a:gd name="connsiteY15" fmla="*/ 104775 h 585787"/>
              <a:gd name="connsiteX16" fmla="*/ 2662237 w 2705100"/>
              <a:gd name="connsiteY16" fmla="*/ 121443 h 585787"/>
              <a:gd name="connsiteX17" fmla="*/ 2690812 w 2705100"/>
              <a:gd name="connsiteY17" fmla="*/ 171450 h 585787"/>
              <a:gd name="connsiteX18" fmla="*/ 2700337 w 2705100"/>
              <a:gd name="connsiteY18" fmla="*/ 195262 h 585787"/>
              <a:gd name="connsiteX19" fmla="*/ 2705100 w 2705100"/>
              <a:gd name="connsiteY19" fmla="*/ 221456 h 585787"/>
              <a:gd name="connsiteX20" fmla="*/ 2702718 w 2705100"/>
              <a:gd name="connsiteY20" fmla="*/ 233362 h 585787"/>
              <a:gd name="connsiteX21" fmla="*/ 2693193 w 2705100"/>
              <a:gd name="connsiteY21" fmla="*/ 250031 h 585787"/>
              <a:gd name="connsiteX22" fmla="*/ 2671762 w 2705100"/>
              <a:gd name="connsiteY22" fmla="*/ 264318 h 585787"/>
              <a:gd name="connsiteX23" fmla="*/ 2638425 w 2705100"/>
              <a:gd name="connsiteY23" fmla="*/ 271462 h 585787"/>
              <a:gd name="connsiteX24" fmla="*/ 2566987 w 2705100"/>
              <a:gd name="connsiteY24" fmla="*/ 271462 h 585787"/>
              <a:gd name="connsiteX25" fmla="*/ 2524125 w 2705100"/>
              <a:gd name="connsiteY25" fmla="*/ 266700 h 585787"/>
              <a:gd name="connsiteX26" fmla="*/ 2402681 w 2705100"/>
              <a:gd name="connsiteY26" fmla="*/ 266700 h 585787"/>
              <a:gd name="connsiteX27" fmla="*/ 2240756 w 2705100"/>
              <a:gd name="connsiteY27" fmla="*/ 271462 h 585787"/>
              <a:gd name="connsiteX28" fmla="*/ 2107406 w 2705100"/>
              <a:gd name="connsiteY28" fmla="*/ 278606 h 585787"/>
              <a:gd name="connsiteX29" fmla="*/ 1928812 w 2705100"/>
              <a:gd name="connsiteY29" fmla="*/ 295275 h 585787"/>
              <a:gd name="connsiteX30" fmla="*/ 1766887 w 2705100"/>
              <a:gd name="connsiteY30" fmla="*/ 316706 h 585787"/>
              <a:gd name="connsiteX31" fmla="*/ 1581150 w 2705100"/>
              <a:gd name="connsiteY31" fmla="*/ 345281 h 585787"/>
              <a:gd name="connsiteX32" fmla="*/ 1388268 w 2705100"/>
              <a:gd name="connsiteY32" fmla="*/ 373856 h 585787"/>
              <a:gd name="connsiteX33" fmla="*/ 1216818 w 2705100"/>
              <a:gd name="connsiteY33" fmla="*/ 400050 h 585787"/>
              <a:gd name="connsiteX34" fmla="*/ 1038225 w 2705100"/>
              <a:gd name="connsiteY34" fmla="*/ 440531 h 585787"/>
              <a:gd name="connsiteX35" fmla="*/ 931068 w 2705100"/>
              <a:gd name="connsiteY35" fmla="*/ 459581 h 585787"/>
              <a:gd name="connsiteX36" fmla="*/ 795337 w 2705100"/>
              <a:gd name="connsiteY36" fmla="*/ 485775 h 585787"/>
              <a:gd name="connsiteX37" fmla="*/ 678656 w 2705100"/>
              <a:gd name="connsiteY37" fmla="*/ 511968 h 585787"/>
              <a:gd name="connsiteX38" fmla="*/ 583406 w 2705100"/>
              <a:gd name="connsiteY38" fmla="*/ 535781 h 585787"/>
              <a:gd name="connsiteX39" fmla="*/ 492918 w 2705100"/>
              <a:gd name="connsiteY39" fmla="*/ 561975 h 585787"/>
              <a:gd name="connsiteX40" fmla="*/ 454818 w 2705100"/>
              <a:gd name="connsiteY40" fmla="*/ 576262 h 585787"/>
              <a:gd name="connsiteX41" fmla="*/ 428625 w 2705100"/>
              <a:gd name="connsiteY41" fmla="*/ 585787 h 585787"/>
              <a:gd name="connsiteX42" fmla="*/ 400050 w 2705100"/>
              <a:gd name="connsiteY42" fmla="*/ 585787 h 585787"/>
              <a:gd name="connsiteX43" fmla="*/ 361950 w 2705100"/>
              <a:gd name="connsiteY43" fmla="*/ 578643 h 585787"/>
              <a:gd name="connsiteX44" fmla="*/ 319087 w 2705100"/>
              <a:gd name="connsiteY44" fmla="*/ 561975 h 585787"/>
              <a:gd name="connsiteX45" fmla="*/ 271462 w 2705100"/>
              <a:gd name="connsiteY45" fmla="*/ 533400 h 585787"/>
              <a:gd name="connsiteX46" fmla="*/ 216693 w 2705100"/>
              <a:gd name="connsiteY46" fmla="*/ 492918 h 585787"/>
              <a:gd name="connsiteX47" fmla="*/ 164306 w 2705100"/>
              <a:gd name="connsiteY47" fmla="*/ 445293 h 585787"/>
              <a:gd name="connsiteX48" fmla="*/ 102393 w 2705100"/>
              <a:gd name="connsiteY48" fmla="*/ 385762 h 585787"/>
              <a:gd name="connsiteX49" fmla="*/ 38100 w 2705100"/>
              <a:gd name="connsiteY49" fmla="*/ 319087 h 585787"/>
              <a:gd name="connsiteX50" fmla="*/ 14287 w 2705100"/>
              <a:gd name="connsiteY50" fmla="*/ 290512 h 585787"/>
              <a:gd name="connsiteX51" fmla="*/ 4762 w 2705100"/>
              <a:gd name="connsiteY51" fmla="*/ 269081 h 585787"/>
              <a:gd name="connsiteX52" fmla="*/ 0 w 2705100"/>
              <a:gd name="connsiteY52" fmla="*/ 247650 h 585787"/>
              <a:gd name="connsiteX53" fmla="*/ 0 w 2705100"/>
              <a:gd name="connsiteY53" fmla="*/ 235743 h 585787"/>
              <a:gd name="connsiteX54" fmla="*/ 11906 w 2705100"/>
              <a:gd name="connsiteY54" fmla="*/ 228600 h 585787"/>
              <a:gd name="connsiteX55" fmla="*/ 23812 w 2705100"/>
              <a:gd name="connsiteY55" fmla="*/ 228600 h 585787"/>
              <a:gd name="connsiteX56" fmla="*/ 40481 w 2705100"/>
              <a:gd name="connsiteY56" fmla="*/ 233362 h 585787"/>
              <a:gd name="connsiteX57" fmla="*/ 69056 w 2705100"/>
              <a:gd name="connsiteY57" fmla="*/ 250031 h 585787"/>
              <a:gd name="connsiteX58" fmla="*/ 107156 w 2705100"/>
              <a:gd name="connsiteY58" fmla="*/ 271462 h 585787"/>
              <a:gd name="connsiteX59" fmla="*/ 138112 w 2705100"/>
              <a:gd name="connsiteY59" fmla="*/ 288131 h 585787"/>
              <a:gd name="connsiteX60" fmla="*/ 164306 w 2705100"/>
              <a:gd name="connsiteY60" fmla="*/ 300037 h 585787"/>
              <a:gd name="connsiteX61" fmla="*/ 204787 w 2705100"/>
              <a:gd name="connsiteY61" fmla="*/ 314325 h 585787"/>
              <a:gd name="connsiteX62" fmla="*/ 271462 w 2705100"/>
              <a:gd name="connsiteY62" fmla="*/ 328612 h 585787"/>
              <a:gd name="connsiteX63" fmla="*/ 319087 w 2705100"/>
              <a:gd name="connsiteY63" fmla="*/ 333375 h 585787"/>
              <a:gd name="connsiteX64" fmla="*/ 402431 w 2705100"/>
              <a:gd name="connsiteY64" fmla="*/ 335756 h 585787"/>
              <a:gd name="connsiteX65" fmla="*/ 540543 w 2705100"/>
              <a:gd name="connsiteY65" fmla="*/ 319087 h 585787"/>
              <a:gd name="connsiteX66" fmla="*/ 983456 w 2705100"/>
              <a:gd name="connsiteY66" fmla="*/ 257175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705100" h="585787">
                <a:moveTo>
                  <a:pt x="983456" y="257175"/>
                </a:moveTo>
                <a:lnTo>
                  <a:pt x="1297781" y="209550"/>
                </a:lnTo>
                <a:lnTo>
                  <a:pt x="1400175" y="192881"/>
                </a:lnTo>
                <a:lnTo>
                  <a:pt x="1574006" y="152400"/>
                </a:lnTo>
                <a:lnTo>
                  <a:pt x="1671637" y="145256"/>
                </a:lnTo>
                <a:lnTo>
                  <a:pt x="1847850" y="119062"/>
                </a:lnTo>
                <a:lnTo>
                  <a:pt x="2035968" y="85725"/>
                </a:lnTo>
                <a:lnTo>
                  <a:pt x="2181225" y="57150"/>
                </a:lnTo>
                <a:lnTo>
                  <a:pt x="2247900" y="40481"/>
                </a:lnTo>
                <a:lnTo>
                  <a:pt x="2295525" y="23812"/>
                </a:lnTo>
                <a:lnTo>
                  <a:pt x="2345531" y="0"/>
                </a:lnTo>
                <a:lnTo>
                  <a:pt x="2364581" y="0"/>
                </a:lnTo>
                <a:lnTo>
                  <a:pt x="2433637" y="14287"/>
                </a:lnTo>
                <a:lnTo>
                  <a:pt x="2505075" y="38100"/>
                </a:lnTo>
                <a:lnTo>
                  <a:pt x="2597943" y="78581"/>
                </a:lnTo>
                <a:lnTo>
                  <a:pt x="2643187" y="104775"/>
                </a:lnTo>
                <a:lnTo>
                  <a:pt x="2662237" y="121443"/>
                </a:lnTo>
                <a:lnTo>
                  <a:pt x="2690812" y="171450"/>
                </a:lnTo>
                <a:lnTo>
                  <a:pt x="2700337" y="195262"/>
                </a:lnTo>
                <a:lnTo>
                  <a:pt x="2705100" y="221456"/>
                </a:lnTo>
                <a:lnTo>
                  <a:pt x="2702718" y="233362"/>
                </a:lnTo>
                <a:lnTo>
                  <a:pt x="2693193" y="250031"/>
                </a:lnTo>
                <a:lnTo>
                  <a:pt x="2671762" y="264318"/>
                </a:lnTo>
                <a:lnTo>
                  <a:pt x="2638425" y="271462"/>
                </a:lnTo>
                <a:lnTo>
                  <a:pt x="2566987" y="271462"/>
                </a:lnTo>
                <a:lnTo>
                  <a:pt x="2524125" y="266700"/>
                </a:lnTo>
                <a:lnTo>
                  <a:pt x="2402681" y="266700"/>
                </a:lnTo>
                <a:lnTo>
                  <a:pt x="2240756" y="271462"/>
                </a:lnTo>
                <a:lnTo>
                  <a:pt x="2107406" y="278606"/>
                </a:lnTo>
                <a:lnTo>
                  <a:pt x="1928812" y="295275"/>
                </a:lnTo>
                <a:lnTo>
                  <a:pt x="1766887" y="316706"/>
                </a:lnTo>
                <a:lnTo>
                  <a:pt x="1581150" y="345281"/>
                </a:lnTo>
                <a:lnTo>
                  <a:pt x="1388268" y="373856"/>
                </a:lnTo>
                <a:lnTo>
                  <a:pt x="1216818" y="400050"/>
                </a:lnTo>
                <a:lnTo>
                  <a:pt x="1038225" y="440531"/>
                </a:lnTo>
                <a:lnTo>
                  <a:pt x="931068" y="459581"/>
                </a:lnTo>
                <a:lnTo>
                  <a:pt x="795337" y="485775"/>
                </a:lnTo>
                <a:lnTo>
                  <a:pt x="678656" y="511968"/>
                </a:lnTo>
                <a:lnTo>
                  <a:pt x="583406" y="535781"/>
                </a:lnTo>
                <a:lnTo>
                  <a:pt x="492918" y="561975"/>
                </a:lnTo>
                <a:lnTo>
                  <a:pt x="454818" y="576262"/>
                </a:lnTo>
                <a:lnTo>
                  <a:pt x="428625" y="585787"/>
                </a:lnTo>
                <a:lnTo>
                  <a:pt x="400050" y="585787"/>
                </a:lnTo>
                <a:lnTo>
                  <a:pt x="361950" y="578643"/>
                </a:lnTo>
                <a:lnTo>
                  <a:pt x="319087" y="561975"/>
                </a:lnTo>
                <a:lnTo>
                  <a:pt x="271462" y="533400"/>
                </a:lnTo>
                <a:lnTo>
                  <a:pt x="216693" y="492918"/>
                </a:lnTo>
                <a:cubicBezTo>
                  <a:pt x="165855" y="446922"/>
                  <a:pt x="182578" y="463573"/>
                  <a:pt x="164306" y="445293"/>
                </a:cubicBezTo>
                <a:lnTo>
                  <a:pt x="102393" y="385762"/>
                </a:lnTo>
                <a:lnTo>
                  <a:pt x="38100" y="319087"/>
                </a:lnTo>
                <a:lnTo>
                  <a:pt x="14287" y="290512"/>
                </a:lnTo>
                <a:lnTo>
                  <a:pt x="4762" y="269081"/>
                </a:lnTo>
                <a:lnTo>
                  <a:pt x="0" y="247650"/>
                </a:lnTo>
                <a:lnTo>
                  <a:pt x="0" y="235743"/>
                </a:lnTo>
                <a:lnTo>
                  <a:pt x="11906" y="228600"/>
                </a:lnTo>
                <a:lnTo>
                  <a:pt x="23812" y="228600"/>
                </a:lnTo>
                <a:lnTo>
                  <a:pt x="40481" y="233362"/>
                </a:lnTo>
                <a:lnTo>
                  <a:pt x="69056" y="250031"/>
                </a:lnTo>
                <a:lnTo>
                  <a:pt x="107156" y="271462"/>
                </a:lnTo>
                <a:lnTo>
                  <a:pt x="138112" y="288131"/>
                </a:lnTo>
                <a:lnTo>
                  <a:pt x="164306" y="300037"/>
                </a:lnTo>
                <a:lnTo>
                  <a:pt x="204787" y="314325"/>
                </a:lnTo>
                <a:lnTo>
                  <a:pt x="271462" y="328612"/>
                </a:lnTo>
                <a:lnTo>
                  <a:pt x="319087" y="333375"/>
                </a:lnTo>
                <a:lnTo>
                  <a:pt x="402431" y="335756"/>
                </a:lnTo>
                <a:lnTo>
                  <a:pt x="540543" y="319087"/>
                </a:lnTo>
                <a:lnTo>
                  <a:pt x="983456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3B44EE01-72A5-4CA0-A998-0BC4D45ABE0C}"/>
              </a:ext>
            </a:extLst>
          </p:cNvPr>
          <p:cNvSpPr/>
          <p:nvPr/>
        </p:nvSpPr>
        <p:spPr>
          <a:xfrm>
            <a:off x="3127375" y="2474913"/>
            <a:ext cx="1004888" cy="1058862"/>
          </a:xfrm>
          <a:custGeom>
            <a:avLst/>
            <a:gdLst>
              <a:gd name="connsiteX0" fmla="*/ 452438 w 1004888"/>
              <a:gd name="connsiteY0" fmla="*/ 552450 h 1059656"/>
              <a:gd name="connsiteX1" fmla="*/ 361950 w 1004888"/>
              <a:gd name="connsiteY1" fmla="*/ 676275 h 1059656"/>
              <a:gd name="connsiteX2" fmla="*/ 271463 w 1004888"/>
              <a:gd name="connsiteY2" fmla="*/ 792956 h 1059656"/>
              <a:gd name="connsiteX3" fmla="*/ 200025 w 1004888"/>
              <a:gd name="connsiteY3" fmla="*/ 876300 h 1059656"/>
              <a:gd name="connsiteX4" fmla="*/ 169069 w 1004888"/>
              <a:gd name="connsiteY4" fmla="*/ 909637 h 1059656"/>
              <a:gd name="connsiteX5" fmla="*/ 140494 w 1004888"/>
              <a:gd name="connsiteY5" fmla="*/ 931069 h 1059656"/>
              <a:gd name="connsiteX6" fmla="*/ 100013 w 1004888"/>
              <a:gd name="connsiteY6" fmla="*/ 954881 h 1059656"/>
              <a:gd name="connsiteX7" fmla="*/ 52388 w 1004888"/>
              <a:gd name="connsiteY7" fmla="*/ 973931 h 1059656"/>
              <a:gd name="connsiteX8" fmla="*/ 35719 w 1004888"/>
              <a:gd name="connsiteY8" fmla="*/ 978694 h 1059656"/>
              <a:gd name="connsiteX9" fmla="*/ 28575 w 1004888"/>
              <a:gd name="connsiteY9" fmla="*/ 981075 h 1059656"/>
              <a:gd name="connsiteX10" fmla="*/ 16669 w 1004888"/>
              <a:gd name="connsiteY10" fmla="*/ 1000125 h 1059656"/>
              <a:gd name="connsiteX11" fmla="*/ 0 w 1004888"/>
              <a:gd name="connsiteY11" fmla="*/ 1038225 h 1059656"/>
              <a:gd name="connsiteX12" fmla="*/ 121444 w 1004888"/>
              <a:gd name="connsiteY12" fmla="*/ 1059656 h 1059656"/>
              <a:gd name="connsiteX13" fmla="*/ 250032 w 1004888"/>
              <a:gd name="connsiteY13" fmla="*/ 1002506 h 1059656"/>
              <a:gd name="connsiteX14" fmla="*/ 369094 w 1004888"/>
              <a:gd name="connsiteY14" fmla="*/ 892969 h 1059656"/>
              <a:gd name="connsiteX15" fmla="*/ 504825 w 1004888"/>
              <a:gd name="connsiteY15" fmla="*/ 759619 h 1059656"/>
              <a:gd name="connsiteX16" fmla="*/ 602457 w 1004888"/>
              <a:gd name="connsiteY16" fmla="*/ 657225 h 1059656"/>
              <a:gd name="connsiteX17" fmla="*/ 685800 w 1004888"/>
              <a:gd name="connsiteY17" fmla="*/ 569119 h 1059656"/>
              <a:gd name="connsiteX18" fmla="*/ 759619 w 1004888"/>
              <a:gd name="connsiteY18" fmla="*/ 483394 h 1059656"/>
              <a:gd name="connsiteX19" fmla="*/ 809625 w 1004888"/>
              <a:gd name="connsiteY19" fmla="*/ 426244 h 1059656"/>
              <a:gd name="connsiteX20" fmla="*/ 821532 w 1004888"/>
              <a:gd name="connsiteY20" fmla="*/ 414337 h 1059656"/>
              <a:gd name="connsiteX21" fmla="*/ 876300 w 1004888"/>
              <a:gd name="connsiteY21" fmla="*/ 376237 h 1059656"/>
              <a:gd name="connsiteX22" fmla="*/ 933450 w 1004888"/>
              <a:gd name="connsiteY22" fmla="*/ 338137 h 1059656"/>
              <a:gd name="connsiteX23" fmla="*/ 971550 w 1004888"/>
              <a:gd name="connsiteY23" fmla="*/ 323850 h 1059656"/>
              <a:gd name="connsiteX24" fmla="*/ 990600 w 1004888"/>
              <a:gd name="connsiteY24" fmla="*/ 314325 h 1059656"/>
              <a:gd name="connsiteX25" fmla="*/ 997744 w 1004888"/>
              <a:gd name="connsiteY25" fmla="*/ 307181 h 1059656"/>
              <a:gd name="connsiteX26" fmla="*/ 1002507 w 1004888"/>
              <a:gd name="connsiteY26" fmla="*/ 300037 h 1059656"/>
              <a:gd name="connsiteX27" fmla="*/ 1004888 w 1004888"/>
              <a:gd name="connsiteY27" fmla="*/ 283369 h 1059656"/>
              <a:gd name="connsiteX28" fmla="*/ 1000125 w 1004888"/>
              <a:gd name="connsiteY28" fmla="*/ 261937 h 1059656"/>
              <a:gd name="connsiteX29" fmla="*/ 978694 w 1004888"/>
              <a:gd name="connsiteY29" fmla="*/ 228600 h 1059656"/>
              <a:gd name="connsiteX30" fmla="*/ 897732 w 1004888"/>
              <a:gd name="connsiteY30" fmla="*/ 147637 h 1059656"/>
              <a:gd name="connsiteX31" fmla="*/ 754857 w 1004888"/>
              <a:gd name="connsiteY31" fmla="*/ 0 h 1059656"/>
              <a:gd name="connsiteX32" fmla="*/ 600075 w 1004888"/>
              <a:gd name="connsiteY32" fmla="*/ 52387 h 1059656"/>
              <a:gd name="connsiteX33" fmla="*/ 614363 w 1004888"/>
              <a:gd name="connsiteY33" fmla="*/ 130969 h 1059656"/>
              <a:gd name="connsiteX34" fmla="*/ 619125 w 1004888"/>
              <a:gd name="connsiteY34" fmla="*/ 169069 h 1059656"/>
              <a:gd name="connsiteX35" fmla="*/ 619125 w 1004888"/>
              <a:gd name="connsiteY35" fmla="*/ 211931 h 1059656"/>
              <a:gd name="connsiteX36" fmla="*/ 611982 w 1004888"/>
              <a:gd name="connsiteY36" fmla="*/ 252412 h 1059656"/>
              <a:gd name="connsiteX37" fmla="*/ 597694 w 1004888"/>
              <a:gd name="connsiteY37" fmla="*/ 297656 h 1059656"/>
              <a:gd name="connsiteX38" fmla="*/ 535782 w 1004888"/>
              <a:gd name="connsiteY38" fmla="*/ 416719 h 1059656"/>
              <a:gd name="connsiteX39" fmla="*/ 452438 w 1004888"/>
              <a:gd name="connsiteY39" fmla="*/ 552450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4888" h="1059656">
                <a:moveTo>
                  <a:pt x="452438" y="552450"/>
                </a:moveTo>
                <a:lnTo>
                  <a:pt x="361950" y="676275"/>
                </a:lnTo>
                <a:lnTo>
                  <a:pt x="271463" y="792956"/>
                </a:lnTo>
                <a:lnTo>
                  <a:pt x="200025" y="876300"/>
                </a:lnTo>
                <a:lnTo>
                  <a:pt x="169069" y="909637"/>
                </a:lnTo>
                <a:lnTo>
                  <a:pt x="140494" y="931069"/>
                </a:lnTo>
                <a:lnTo>
                  <a:pt x="100013" y="954881"/>
                </a:lnTo>
                <a:lnTo>
                  <a:pt x="52388" y="973931"/>
                </a:lnTo>
                <a:lnTo>
                  <a:pt x="35719" y="978694"/>
                </a:lnTo>
                <a:lnTo>
                  <a:pt x="28575" y="981075"/>
                </a:lnTo>
                <a:lnTo>
                  <a:pt x="16669" y="1000125"/>
                </a:lnTo>
                <a:lnTo>
                  <a:pt x="0" y="1038225"/>
                </a:lnTo>
                <a:lnTo>
                  <a:pt x="121444" y="1059656"/>
                </a:lnTo>
                <a:lnTo>
                  <a:pt x="250032" y="1002506"/>
                </a:lnTo>
                <a:lnTo>
                  <a:pt x="369094" y="892969"/>
                </a:lnTo>
                <a:lnTo>
                  <a:pt x="504825" y="759619"/>
                </a:lnTo>
                <a:lnTo>
                  <a:pt x="602457" y="657225"/>
                </a:lnTo>
                <a:lnTo>
                  <a:pt x="685800" y="569119"/>
                </a:lnTo>
                <a:lnTo>
                  <a:pt x="759619" y="483394"/>
                </a:lnTo>
                <a:lnTo>
                  <a:pt x="809625" y="426244"/>
                </a:lnTo>
                <a:lnTo>
                  <a:pt x="821532" y="414337"/>
                </a:lnTo>
                <a:lnTo>
                  <a:pt x="876300" y="376237"/>
                </a:lnTo>
                <a:lnTo>
                  <a:pt x="933450" y="338137"/>
                </a:lnTo>
                <a:lnTo>
                  <a:pt x="971550" y="323850"/>
                </a:lnTo>
                <a:lnTo>
                  <a:pt x="990600" y="314325"/>
                </a:lnTo>
                <a:lnTo>
                  <a:pt x="997744" y="307181"/>
                </a:lnTo>
                <a:lnTo>
                  <a:pt x="1002507" y="300037"/>
                </a:lnTo>
                <a:lnTo>
                  <a:pt x="1004888" y="283369"/>
                </a:lnTo>
                <a:lnTo>
                  <a:pt x="1000125" y="261937"/>
                </a:lnTo>
                <a:lnTo>
                  <a:pt x="978694" y="228600"/>
                </a:lnTo>
                <a:lnTo>
                  <a:pt x="897732" y="147637"/>
                </a:lnTo>
                <a:lnTo>
                  <a:pt x="754857" y="0"/>
                </a:lnTo>
                <a:lnTo>
                  <a:pt x="600075" y="52387"/>
                </a:lnTo>
                <a:lnTo>
                  <a:pt x="614363" y="130969"/>
                </a:lnTo>
                <a:lnTo>
                  <a:pt x="619125" y="169069"/>
                </a:lnTo>
                <a:lnTo>
                  <a:pt x="619125" y="211931"/>
                </a:lnTo>
                <a:lnTo>
                  <a:pt x="611982" y="252412"/>
                </a:lnTo>
                <a:lnTo>
                  <a:pt x="597694" y="297656"/>
                </a:lnTo>
                <a:lnTo>
                  <a:pt x="535782" y="416719"/>
                </a:lnTo>
                <a:lnTo>
                  <a:pt x="452438" y="552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BE1A91EC-BD22-4736-9765-09DF7DDC7916}"/>
              </a:ext>
            </a:extLst>
          </p:cNvPr>
          <p:cNvSpPr/>
          <p:nvPr/>
        </p:nvSpPr>
        <p:spPr>
          <a:xfrm>
            <a:off x="3109913" y="3457575"/>
            <a:ext cx="1050925" cy="438150"/>
          </a:xfrm>
          <a:custGeom>
            <a:avLst/>
            <a:gdLst>
              <a:gd name="connsiteX0" fmla="*/ 788193 w 1050131"/>
              <a:gd name="connsiteY0" fmla="*/ 216694 h 438150"/>
              <a:gd name="connsiteX1" fmla="*/ 647700 w 1050131"/>
              <a:gd name="connsiteY1" fmla="*/ 157163 h 438150"/>
              <a:gd name="connsiteX2" fmla="*/ 542925 w 1050131"/>
              <a:gd name="connsiteY2" fmla="*/ 111919 h 438150"/>
              <a:gd name="connsiteX3" fmla="*/ 447675 w 1050131"/>
              <a:gd name="connsiteY3" fmla="*/ 73819 h 438150"/>
              <a:gd name="connsiteX4" fmla="*/ 378618 w 1050131"/>
              <a:gd name="connsiteY4" fmla="*/ 47625 h 438150"/>
              <a:gd name="connsiteX5" fmla="*/ 321468 w 1050131"/>
              <a:gd name="connsiteY5" fmla="*/ 26194 h 438150"/>
              <a:gd name="connsiteX6" fmla="*/ 273843 w 1050131"/>
              <a:gd name="connsiteY6" fmla="*/ 14288 h 438150"/>
              <a:gd name="connsiteX7" fmla="*/ 45243 w 1050131"/>
              <a:gd name="connsiteY7" fmla="*/ 0 h 438150"/>
              <a:gd name="connsiteX8" fmla="*/ 23812 w 1050131"/>
              <a:gd name="connsiteY8" fmla="*/ 38100 h 438150"/>
              <a:gd name="connsiteX9" fmla="*/ 9525 w 1050131"/>
              <a:gd name="connsiteY9" fmla="*/ 76200 h 438150"/>
              <a:gd name="connsiteX10" fmla="*/ 0 w 1050131"/>
              <a:gd name="connsiteY10" fmla="*/ 109538 h 438150"/>
              <a:gd name="connsiteX11" fmla="*/ 2381 w 1050131"/>
              <a:gd name="connsiteY11" fmla="*/ 133350 h 438150"/>
              <a:gd name="connsiteX12" fmla="*/ 11906 w 1050131"/>
              <a:gd name="connsiteY12" fmla="*/ 150019 h 438150"/>
              <a:gd name="connsiteX13" fmla="*/ 21431 w 1050131"/>
              <a:gd name="connsiteY13" fmla="*/ 161925 h 438150"/>
              <a:gd name="connsiteX14" fmla="*/ 38100 w 1050131"/>
              <a:gd name="connsiteY14" fmla="*/ 169069 h 438150"/>
              <a:gd name="connsiteX15" fmla="*/ 66675 w 1050131"/>
              <a:gd name="connsiteY15" fmla="*/ 171450 h 438150"/>
              <a:gd name="connsiteX16" fmla="*/ 135731 w 1050131"/>
              <a:gd name="connsiteY16" fmla="*/ 176213 h 438150"/>
              <a:gd name="connsiteX17" fmla="*/ 219075 w 1050131"/>
              <a:gd name="connsiteY17" fmla="*/ 185738 h 438150"/>
              <a:gd name="connsiteX18" fmla="*/ 350043 w 1050131"/>
              <a:gd name="connsiteY18" fmla="*/ 214313 h 438150"/>
              <a:gd name="connsiteX19" fmla="*/ 538162 w 1050131"/>
              <a:gd name="connsiteY19" fmla="*/ 273844 h 438150"/>
              <a:gd name="connsiteX20" fmla="*/ 647700 w 1050131"/>
              <a:gd name="connsiteY20" fmla="*/ 316706 h 438150"/>
              <a:gd name="connsiteX21" fmla="*/ 754856 w 1050131"/>
              <a:gd name="connsiteY21" fmla="*/ 357188 h 438150"/>
              <a:gd name="connsiteX22" fmla="*/ 866775 w 1050131"/>
              <a:gd name="connsiteY22" fmla="*/ 400050 h 438150"/>
              <a:gd name="connsiteX23" fmla="*/ 969168 w 1050131"/>
              <a:gd name="connsiteY23" fmla="*/ 438150 h 438150"/>
              <a:gd name="connsiteX24" fmla="*/ 1050131 w 1050131"/>
              <a:gd name="connsiteY24" fmla="*/ 338138 h 438150"/>
              <a:gd name="connsiteX25" fmla="*/ 933450 w 1050131"/>
              <a:gd name="connsiteY25" fmla="*/ 280988 h 438150"/>
              <a:gd name="connsiteX26" fmla="*/ 788193 w 1050131"/>
              <a:gd name="connsiteY26" fmla="*/ 216694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50131" h="438150">
                <a:moveTo>
                  <a:pt x="788193" y="216694"/>
                </a:moveTo>
                <a:lnTo>
                  <a:pt x="647700" y="157163"/>
                </a:lnTo>
                <a:lnTo>
                  <a:pt x="542925" y="111919"/>
                </a:lnTo>
                <a:lnTo>
                  <a:pt x="447675" y="73819"/>
                </a:lnTo>
                <a:lnTo>
                  <a:pt x="378618" y="47625"/>
                </a:lnTo>
                <a:lnTo>
                  <a:pt x="321468" y="26194"/>
                </a:lnTo>
                <a:lnTo>
                  <a:pt x="273843" y="14288"/>
                </a:lnTo>
                <a:lnTo>
                  <a:pt x="45243" y="0"/>
                </a:lnTo>
                <a:lnTo>
                  <a:pt x="23812" y="38100"/>
                </a:lnTo>
                <a:lnTo>
                  <a:pt x="9525" y="76200"/>
                </a:lnTo>
                <a:lnTo>
                  <a:pt x="0" y="109538"/>
                </a:lnTo>
                <a:lnTo>
                  <a:pt x="2381" y="133350"/>
                </a:lnTo>
                <a:lnTo>
                  <a:pt x="11906" y="150019"/>
                </a:lnTo>
                <a:lnTo>
                  <a:pt x="21431" y="161925"/>
                </a:lnTo>
                <a:lnTo>
                  <a:pt x="38100" y="169069"/>
                </a:lnTo>
                <a:lnTo>
                  <a:pt x="66675" y="171450"/>
                </a:lnTo>
                <a:lnTo>
                  <a:pt x="135731" y="176213"/>
                </a:lnTo>
                <a:lnTo>
                  <a:pt x="219075" y="185738"/>
                </a:lnTo>
                <a:lnTo>
                  <a:pt x="350043" y="214313"/>
                </a:lnTo>
                <a:lnTo>
                  <a:pt x="538162" y="273844"/>
                </a:lnTo>
                <a:lnTo>
                  <a:pt x="647700" y="316706"/>
                </a:lnTo>
                <a:lnTo>
                  <a:pt x="754856" y="357188"/>
                </a:lnTo>
                <a:lnTo>
                  <a:pt x="866775" y="400050"/>
                </a:lnTo>
                <a:lnTo>
                  <a:pt x="969168" y="438150"/>
                </a:lnTo>
                <a:lnTo>
                  <a:pt x="1050131" y="338138"/>
                </a:lnTo>
                <a:lnTo>
                  <a:pt x="933450" y="280988"/>
                </a:lnTo>
                <a:lnTo>
                  <a:pt x="788193" y="2166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AE55F7D7-17D9-4764-87F3-6D79F98C2B41}"/>
              </a:ext>
            </a:extLst>
          </p:cNvPr>
          <p:cNvSpPr/>
          <p:nvPr/>
        </p:nvSpPr>
        <p:spPr>
          <a:xfrm>
            <a:off x="2903538" y="2803525"/>
            <a:ext cx="1968500" cy="2046288"/>
          </a:xfrm>
          <a:custGeom>
            <a:avLst/>
            <a:gdLst>
              <a:gd name="connsiteX0" fmla="*/ 1387929 w 1967593"/>
              <a:gd name="connsiteY0" fmla="*/ 598715 h 2046515"/>
              <a:gd name="connsiteX1" fmla="*/ 1284515 w 1967593"/>
              <a:gd name="connsiteY1" fmla="*/ 742950 h 2046515"/>
              <a:gd name="connsiteX2" fmla="*/ 1202872 w 1967593"/>
              <a:gd name="connsiteY2" fmla="*/ 862693 h 2046515"/>
              <a:gd name="connsiteX3" fmla="*/ 1134836 w 1967593"/>
              <a:gd name="connsiteY3" fmla="*/ 957943 h 2046515"/>
              <a:gd name="connsiteX4" fmla="*/ 996043 w 1967593"/>
              <a:gd name="connsiteY4" fmla="*/ 1126672 h 2046515"/>
              <a:gd name="connsiteX5" fmla="*/ 879022 w 1967593"/>
              <a:gd name="connsiteY5" fmla="*/ 1254579 h 2046515"/>
              <a:gd name="connsiteX6" fmla="*/ 742950 w 1967593"/>
              <a:gd name="connsiteY6" fmla="*/ 1396093 h 2046515"/>
              <a:gd name="connsiteX7" fmla="*/ 473529 w 1967593"/>
              <a:gd name="connsiteY7" fmla="*/ 1646465 h 2046515"/>
              <a:gd name="connsiteX8" fmla="*/ 334736 w 1967593"/>
              <a:gd name="connsiteY8" fmla="*/ 1760765 h 2046515"/>
              <a:gd name="connsiteX9" fmla="*/ 212272 w 1967593"/>
              <a:gd name="connsiteY9" fmla="*/ 1850572 h 2046515"/>
              <a:gd name="connsiteX10" fmla="*/ 95250 w 1967593"/>
              <a:gd name="connsiteY10" fmla="*/ 1932215 h 2046515"/>
              <a:gd name="connsiteX11" fmla="*/ 16329 w 1967593"/>
              <a:gd name="connsiteY11" fmla="*/ 1986643 h 2046515"/>
              <a:gd name="connsiteX12" fmla="*/ 2722 w 1967593"/>
              <a:gd name="connsiteY12" fmla="*/ 2005693 h 2046515"/>
              <a:gd name="connsiteX13" fmla="*/ 0 w 1967593"/>
              <a:gd name="connsiteY13" fmla="*/ 2019300 h 2046515"/>
              <a:gd name="connsiteX14" fmla="*/ 0 w 1967593"/>
              <a:gd name="connsiteY14" fmla="*/ 2038350 h 2046515"/>
              <a:gd name="connsiteX15" fmla="*/ 10886 w 1967593"/>
              <a:gd name="connsiteY15" fmla="*/ 2046515 h 2046515"/>
              <a:gd name="connsiteX16" fmla="*/ 48986 w 1967593"/>
              <a:gd name="connsiteY16" fmla="*/ 2038350 h 2046515"/>
              <a:gd name="connsiteX17" fmla="*/ 179615 w 1967593"/>
              <a:gd name="connsiteY17" fmla="*/ 1970315 h 2046515"/>
              <a:gd name="connsiteX18" fmla="*/ 378279 w 1967593"/>
              <a:gd name="connsiteY18" fmla="*/ 1856015 h 2046515"/>
              <a:gd name="connsiteX19" fmla="*/ 530679 w 1967593"/>
              <a:gd name="connsiteY19" fmla="*/ 1758043 h 2046515"/>
              <a:gd name="connsiteX20" fmla="*/ 696686 w 1967593"/>
              <a:gd name="connsiteY20" fmla="*/ 1638300 h 2046515"/>
              <a:gd name="connsiteX21" fmla="*/ 862693 w 1967593"/>
              <a:gd name="connsiteY21" fmla="*/ 1502229 h 2046515"/>
              <a:gd name="connsiteX22" fmla="*/ 1036865 w 1967593"/>
              <a:gd name="connsiteY22" fmla="*/ 1344386 h 2046515"/>
              <a:gd name="connsiteX23" fmla="*/ 1164772 w 1967593"/>
              <a:gd name="connsiteY23" fmla="*/ 1216479 h 2046515"/>
              <a:gd name="connsiteX24" fmla="*/ 1298122 w 1967593"/>
              <a:gd name="connsiteY24" fmla="*/ 1077686 h 2046515"/>
              <a:gd name="connsiteX25" fmla="*/ 1387929 w 1967593"/>
              <a:gd name="connsiteY25" fmla="*/ 979715 h 2046515"/>
              <a:gd name="connsiteX26" fmla="*/ 1387929 w 1967593"/>
              <a:gd name="connsiteY26" fmla="*/ 979715 h 2046515"/>
              <a:gd name="connsiteX27" fmla="*/ 1540329 w 1967593"/>
              <a:gd name="connsiteY27" fmla="*/ 797379 h 2046515"/>
              <a:gd name="connsiteX28" fmla="*/ 1668236 w 1967593"/>
              <a:gd name="connsiteY28" fmla="*/ 636815 h 2046515"/>
              <a:gd name="connsiteX29" fmla="*/ 1760765 w 1967593"/>
              <a:gd name="connsiteY29" fmla="*/ 511629 h 2046515"/>
              <a:gd name="connsiteX30" fmla="*/ 1777093 w 1967593"/>
              <a:gd name="connsiteY30" fmla="*/ 489858 h 2046515"/>
              <a:gd name="connsiteX31" fmla="*/ 1801586 w 1967593"/>
              <a:gd name="connsiteY31" fmla="*/ 440872 h 2046515"/>
              <a:gd name="connsiteX32" fmla="*/ 1836965 w 1967593"/>
              <a:gd name="connsiteY32" fmla="*/ 386443 h 2046515"/>
              <a:gd name="connsiteX33" fmla="*/ 1869622 w 1967593"/>
              <a:gd name="connsiteY33" fmla="*/ 348343 h 2046515"/>
              <a:gd name="connsiteX34" fmla="*/ 1913165 w 1967593"/>
              <a:gd name="connsiteY34" fmla="*/ 310243 h 2046515"/>
              <a:gd name="connsiteX35" fmla="*/ 1945822 w 1967593"/>
              <a:gd name="connsiteY35" fmla="*/ 280308 h 2046515"/>
              <a:gd name="connsiteX36" fmla="*/ 1962150 w 1967593"/>
              <a:gd name="connsiteY36" fmla="*/ 255815 h 2046515"/>
              <a:gd name="connsiteX37" fmla="*/ 1967593 w 1967593"/>
              <a:gd name="connsiteY37" fmla="*/ 234043 h 2046515"/>
              <a:gd name="connsiteX38" fmla="*/ 1967593 w 1967593"/>
              <a:gd name="connsiteY38" fmla="*/ 209550 h 2046515"/>
              <a:gd name="connsiteX39" fmla="*/ 1953986 w 1967593"/>
              <a:gd name="connsiteY39" fmla="*/ 176893 h 2046515"/>
              <a:gd name="connsiteX40" fmla="*/ 1918607 w 1967593"/>
              <a:gd name="connsiteY40" fmla="*/ 141515 h 2046515"/>
              <a:gd name="connsiteX41" fmla="*/ 1861457 w 1967593"/>
              <a:gd name="connsiteY41" fmla="*/ 100693 h 2046515"/>
              <a:gd name="connsiteX42" fmla="*/ 1782536 w 1967593"/>
              <a:gd name="connsiteY42" fmla="*/ 62593 h 2046515"/>
              <a:gd name="connsiteX43" fmla="*/ 1687286 w 1967593"/>
              <a:gd name="connsiteY43" fmla="*/ 29936 h 2046515"/>
              <a:gd name="connsiteX44" fmla="*/ 1586593 w 1967593"/>
              <a:gd name="connsiteY44" fmla="*/ 0 h 2046515"/>
              <a:gd name="connsiteX45" fmla="*/ 1556657 w 1967593"/>
              <a:gd name="connsiteY45" fmla="*/ 0 h 2046515"/>
              <a:gd name="connsiteX46" fmla="*/ 1537607 w 1967593"/>
              <a:gd name="connsiteY46" fmla="*/ 5443 h 2046515"/>
              <a:gd name="connsiteX47" fmla="*/ 1532165 w 1967593"/>
              <a:gd name="connsiteY47" fmla="*/ 8165 h 2046515"/>
              <a:gd name="connsiteX48" fmla="*/ 1526722 w 1967593"/>
              <a:gd name="connsiteY48" fmla="*/ 21772 h 2046515"/>
              <a:gd name="connsiteX49" fmla="*/ 1529443 w 1967593"/>
              <a:gd name="connsiteY49" fmla="*/ 43543 h 2046515"/>
              <a:gd name="connsiteX50" fmla="*/ 1551215 w 1967593"/>
              <a:gd name="connsiteY50" fmla="*/ 89808 h 2046515"/>
              <a:gd name="connsiteX51" fmla="*/ 1572986 w 1967593"/>
              <a:gd name="connsiteY51" fmla="*/ 127908 h 2046515"/>
              <a:gd name="connsiteX52" fmla="*/ 1586593 w 1967593"/>
              <a:gd name="connsiteY52" fmla="*/ 171450 h 2046515"/>
              <a:gd name="connsiteX53" fmla="*/ 1592036 w 1967593"/>
              <a:gd name="connsiteY53" fmla="*/ 193222 h 2046515"/>
              <a:gd name="connsiteX54" fmla="*/ 1594757 w 1967593"/>
              <a:gd name="connsiteY54" fmla="*/ 231322 h 2046515"/>
              <a:gd name="connsiteX55" fmla="*/ 1586593 w 1967593"/>
              <a:gd name="connsiteY55" fmla="*/ 272143 h 2046515"/>
              <a:gd name="connsiteX56" fmla="*/ 1556657 w 1967593"/>
              <a:gd name="connsiteY56" fmla="*/ 340179 h 2046515"/>
              <a:gd name="connsiteX57" fmla="*/ 1472293 w 1967593"/>
              <a:gd name="connsiteY57" fmla="*/ 473529 h 2046515"/>
              <a:gd name="connsiteX58" fmla="*/ 1387929 w 1967593"/>
              <a:gd name="connsiteY58" fmla="*/ 598715 h 2046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67593" h="2046515">
                <a:moveTo>
                  <a:pt x="1387929" y="598715"/>
                </a:moveTo>
                <a:lnTo>
                  <a:pt x="1284515" y="742950"/>
                </a:lnTo>
                <a:lnTo>
                  <a:pt x="1202872" y="862693"/>
                </a:lnTo>
                <a:lnTo>
                  <a:pt x="1134836" y="957943"/>
                </a:lnTo>
                <a:lnTo>
                  <a:pt x="996043" y="1126672"/>
                </a:lnTo>
                <a:lnTo>
                  <a:pt x="879022" y="1254579"/>
                </a:lnTo>
                <a:lnTo>
                  <a:pt x="742950" y="1396093"/>
                </a:lnTo>
                <a:lnTo>
                  <a:pt x="473529" y="1646465"/>
                </a:lnTo>
                <a:lnTo>
                  <a:pt x="334736" y="1760765"/>
                </a:lnTo>
                <a:lnTo>
                  <a:pt x="212272" y="1850572"/>
                </a:lnTo>
                <a:lnTo>
                  <a:pt x="95250" y="1932215"/>
                </a:lnTo>
                <a:lnTo>
                  <a:pt x="16329" y="1986643"/>
                </a:lnTo>
                <a:lnTo>
                  <a:pt x="2722" y="2005693"/>
                </a:lnTo>
                <a:lnTo>
                  <a:pt x="0" y="2019300"/>
                </a:lnTo>
                <a:lnTo>
                  <a:pt x="0" y="2038350"/>
                </a:lnTo>
                <a:lnTo>
                  <a:pt x="10886" y="2046515"/>
                </a:lnTo>
                <a:lnTo>
                  <a:pt x="48986" y="2038350"/>
                </a:lnTo>
                <a:lnTo>
                  <a:pt x="179615" y="1970315"/>
                </a:lnTo>
                <a:lnTo>
                  <a:pt x="378279" y="1856015"/>
                </a:lnTo>
                <a:lnTo>
                  <a:pt x="530679" y="1758043"/>
                </a:lnTo>
                <a:lnTo>
                  <a:pt x="696686" y="1638300"/>
                </a:lnTo>
                <a:lnTo>
                  <a:pt x="862693" y="1502229"/>
                </a:lnTo>
                <a:lnTo>
                  <a:pt x="1036865" y="1344386"/>
                </a:lnTo>
                <a:lnTo>
                  <a:pt x="1164772" y="1216479"/>
                </a:lnTo>
                <a:lnTo>
                  <a:pt x="1298122" y="1077686"/>
                </a:lnTo>
                <a:lnTo>
                  <a:pt x="1387929" y="979715"/>
                </a:lnTo>
                <a:lnTo>
                  <a:pt x="1387929" y="979715"/>
                </a:lnTo>
                <a:lnTo>
                  <a:pt x="1540329" y="797379"/>
                </a:lnTo>
                <a:lnTo>
                  <a:pt x="1668236" y="636815"/>
                </a:lnTo>
                <a:lnTo>
                  <a:pt x="1760765" y="511629"/>
                </a:lnTo>
                <a:lnTo>
                  <a:pt x="1777093" y="489858"/>
                </a:lnTo>
                <a:lnTo>
                  <a:pt x="1801586" y="440872"/>
                </a:lnTo>
                <a:lnTo>
                  <a:pt x="1836965" y="386443"/>
                </a:lnTo>
                <a:lnTo>
                  <a:pt x="1869622" y="348343"/>
                </a:lnTo>
                <a:lnTo>
                  <a:pt x="1913165" y="310243"/>
                </a:lnTo>
                <a:lnTo>
                  <a:pt x="1945822" y="280308"/>
                </a:lnTo>
                <a:lnTo>
                  <a:pt x="1962150" y="255815"/>
                </a:lnTo>
                <a:lnTo>
                  <a:pt x="1967593" y="234043"/>
                </a:lnTo>
                <a:lnTo>
                  <a:pt x="1967593" y="209550"/>
                </a:lnTo>
                <a:lnTo>
                  <a:pt x="1953986" y="176893"/>
                </a:lnTo>
                <a:lnTo>
                  <a:pt x="1918607" y="141515"/>
                </a:lnTo>
                <a:lnTo>
                  <a:pt x="1861457" y="100693"/>
                </a:lnTo>
                <a:lnTo>
                  <a:pt x="1782536" y="62593"/>
                </a:lnTo>
                <a:lnTo>
                  <a:pt x="1687286" y="29936"/>
                </a:lnTo>
                <a:lnTo>
                  <a:pt x="1586593" y="0"/>
                </a:lnTo>
                <a:lnTo>
                  <a:pt x="1556657" y="0"/>
                </a:lnTo>
                <a:lnTo>
                  <a:pt x="1537607" y="5443"/>
                </a:lnTo>
                <a:lnTo>
                  <a:pt x="1532165" y="8165"/>
                </a:lnTo>
                <a:lnTo>
                  <a:pt x="1526722" y="21772"/>
                </a:lnTo>
                <a:lnTo>
                  <a:pt x="1529443" y="43543"/>
                </a:lnTo>
                <a:lnTo>
                  <a:pt x="1551215" y="89808"/>
                </a:lnTo>
                <a:lnTo>
                  <a:pt x="1572986" y="127908"/>
                </a:lnTo>
                <a:lnTo>
                  <a:pt x="1586593" y="171450"/>
                </a:lnTo>
                <a:lnTo>
                  <a:pt x="1592036" y="193222"/>
                </a:lnTo>
                <a:lnTo>
                  <a:pt x="1594757" y="231322"/>
                </a:lnTo>
                <a:lnTo>
                  <a:pt x="1586593" y="272143"/>
                </a:lnTo>
                <a:lnTo>
                  <a:pt x="1556657" y="340179"/>
                </a:lnTo>
                <a:lnTo>
                  <a:pt x="1472293" y="473529"/>
                </a:lnTo>
                <a:lnTo>
                  <a:pt x="1387929" y="59871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FA6E483F-DE8F-4C17-A453-29C96EB183C6}"/>
              </a:ext>
            </a:extLst>
          </p:cNvPr>
          <p:cNvSpPr/>
          <p:nvPr/>
        </p:nvSpPr>
        <p:spPr>
          <a:xfrm>
            <a:off x="4244975" y="4800600"/>
            <a:ext cx="966788" cy="1004888"/>
          </a:xfrm>
          <a:custGeom>
            <a:avLst/>
            <a:gdLst>
              <a:gd name="connsiteX0" fmla="*/ 579664 w 966107"/>
              <a:gd name="connsiteY0" fmla="*/ 683079 h 1004207"/>
              <a:gd name="connsiteX1" fmla="*/ 457200 w 966107"/>
              <a:gd name="connsiteY1" fmla="*/ 536121 h 1004207"/>
              <a:gd name="connsiteX2" fmla="*/ 337457 w 966107"/>
              <a:gd name="connsiteY2" fmla="*/ 397329 h 1004207"/>
              <a:gd name="connsiteX3" fmla="*/ 239485 w 966107"/>
              <a:gd name="connsiteY3" fmla="*/ 285750 h 1004207"/>
              <a:gd name="connsiteX4" fmla="*/ 103414 w 966107"/>
              <a:gd name="connsiteY4" fmla="*/ 138793 h 1004207"/>
              <a:gd name="connsiteX5" fmla="*/ 0 w 966107"/>
              <a:gd name="connsiteY5" fmla="*/ 21771 h 1004207"/>
              <a:gd name="connsiteX6" fmla="*/ 35378 w 966107"/>
              <a:gd name="connsiteY6" fmla="*/ 0 h 1004207"/>
              <a:gd name="connsiteX7" fmla="*/ 190500 w 966107"/>
              <a:gd name="connsiteY7" fmla="*/ 81643 h 1004207"/>
              <a:gd name="connsiteX8" fmla="*/ 389164 w 966107"/>
              <a:gd name="connsiteY8" fmla="*/ 193221 h 1004207"/>
              <a:gd name="connsiteX9" fmla="*/ 544285 w 966107"/>
              <a:gd name="connsiteY9" fmla="*/ 285750 h 1004207"/>
              <a:gd name="connsiteX10" fmla="*/ 664028 w 966107"/>
              <a:gd name="connsiteY10" fmla="*/ 361950 h 1004207"/>
              <a:gd name="connsiteX11" fmla="*/ 751114 w 966107"/>
              <a:gd name="connsiteY11" fmla="*/ 421821 h 1004207"/>
              <a:gd name="connsiteX12" fmla="*/ 789214 w 966107"/>
              <a:gd name="connsiteY12" fmla="*/ 457200 h 1004207"/>
              <a:gd name="connsiteX13" fmla="*/ 819150 w 966107"/>
              <a:gd name="connsiteY13" fmla="*/ 495300 h 1004207"/>
              <a:gd name="connsiteX14" fmla="*/ 859971 w 966107"/>
              <a:gd name="connsiteY14" fmla="*/ 555171 h 1004207"/>
              <a:gd name="connsiteX15" fmla="*/ 900792 w 966107"/>
              <a:gd name="connsiteY15" fmla="*/ 647700 h 1004207"/>
              <a:gd name="connsiteX16" fmla="*/ 928007 w 966107"/>
              <a:gd name="connsiteY16" fmla="*/ 729343 h 1004207"/>
              <a:gd name="connsiteX17" fmla="*/ 952500 w 966107"/>
              <a:gd name="connsiteY17" fmla="*/ 832757 h 1004207"/>
              <a:gd name="connsiteX18" fmla="*/ 966107 w 966107"/>
              <a:gd name="connsiteY18" fmla="*/ 908957 h 1004207"/>
              <a:gd name="connsiteX19" fmla="*/ 963385 w 966107"/>
              <a:gd name="connsiteY19" fmla="*/ 941614 h 1004207"/>
              <a:gd name="connsiteX20" fmla="*/ 949778 w 966107"/>
              <a:gd name="connsiteY20" fmla="*/ 974271 h 1004207"/>
              <a:gd name="connsiteX21" fmla="*/ 933450 w 966107"/>
              <a:gd name="connsiteY21" fmla="*/ 993321 h 1004207"/>
              <a:gd name="connsiteX22" fmla="*/ 914400 w 966107"/>
              <a:gd name="connsiteY22" fmla="*/ 1001486 h 1004207"/>
              <a:gd name="connsiteX23" fmla="*/ 892628 w 966107"/>
              <a:gd name="connsiteY23" fmla="*/ 1004207 h 1004207"/>
              <a:gd name="connsiteX24" fmla="*/ 862692 w 966107"/>
              <a:gd name="connsiteY24" fmla="*/ 993321 h 1004207"/>
              <a:gd name="connsiteX25" fmla="*/ 827314 w 966107"/>
              <a:gd name="connsiteY25" fmla="*/ 968829 h 1004207"/>
              <a:gd name="connsiteX26" fmla="*/ 772885 w 966107"/>
              <a:gd name="connsiteY26" fmla="*/ 906236 h 1004207"/>
              <a:gd name="connsiteX27" fmla="*/ 718457 w 966107"/>
              <a:gd name="connsiteY27" fmla="*/ 846364 h 1004207"/>
              <a:gd name="connsiteX28" fmla="*/ 672192 w 966107"/>
              <a:gd name="connsiteY28" fmla="*/ 794657 h 1004207"/>
              <a:gd name="connsiteX29" fmla="*/ 579664 w 966107"/>
              <a:gd name="connsiteY29" fmla="*/ 683079 h 100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66107" h="1004207">
                <a:moveTo>
                  <a:pt x="579664" y="683079"/>
                </a:moveTo>
                <a:lnTo>
                  <a:pt x="457200" y="536121"/>
                </a:lnTo>
                <a:lnTo>
                  <a:pt x="337457" y="397329"/>
                </a:lnTo>
                <a:lnTo>
                  <a:pt x="239485" y="285750"/>
                </a:lnTo>
                <a:lnTo>
                  <a:pt x="103414" y="138793"/>
                </a:lnTo>
                <a:lnTo>
                  <a:pt x="0" y="21771"/>
                </a:lnTo>
                <a:lnTo>
                  <a:pt x="35378" y="0"/>
                </a:lnTo>
                <a:lnTo>
                  <a:pt x="190500" y="81643"/>
                </a:lnTo>
                <a:lnTo>
                  <a:pt x="389164" y="193221"/>
                </a:lnTo>
                <a:lnTo>
                  <a:pt x="544285" y="285750"/>
                </a:lnTo>
                <a:lnTo>
                  <a:pt x="664028" y="361950"/>
                </a:lnTo>
                <a:lnTo>
                  <a:pt x="751114" y="421821"/>
                </a:lnTo>
                <a:lnTo>
                  <a:pt x="789214" y="457200"/>
                </a:lnTo>
                <a:lnTo>
                  <a:pt x="819150" y="495300"/>
                </a:lnTo>
                <a:lnTo>
                  <a:pt x="859971" y="555171"/>
                </a:lnTo>
                <a:lnTo>
                  <a:pt x="900792" y="647700"/>
                </a:lnTo>
                <a:lnTo>
                  <a:pt x="928007" y="729343"/>
                </a:lnTo>
                <a:lnTo>
                  <a:pt x="952500" y="832757"/>
                </a:lnTo>
                <a:lnTo>
                  <a:pt x="966107" y="908957"/>
                </a:lnTo>
                <a:lnTo>
                  <a:pt x="963385" y="941614"/>
                </a:lnTo>
                <a:lnTo>
                  <a:pt x="949778" y="974271"/>
                </a:lnTo>
                <a:lnTo>
                  <a:pt x="933450" y="993321"/>
                </a:lnTo>
                <a:lnTo>
                  <a:pt x="914400" y="1001486"/>
                </a:lnTo>
                <a:lnTo>
                  <a:pt x="892628" y="1004207"/>
                </a:lnTo>
                <a:lnTo>
                  <a:pt x="862692" y="993321"/>
                </a:lnTo>
                <a:lnTo>
                  <a:pt x="827314" y="968829"/>
                </a:lnTo>
                <a:lnTo>
                  <a:pt x="772885" y="906236"/>
                </a:lnTo>
                <a:lnTo>
                  <a:pt x="718457" y="846364"/>
                </a:lnTo>
                <a:lnTo>
                  <a:pt x="672192" y="794657"/>
                </a:lnTo>
                <a:lnTo>
                  <a:pt x="579664" y="68307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4B1D9247-ECBD-4E55-ABC8-C3ECAF19619D}"/>
              </a:ext>
            </a:extLst>
          </p:cNvPr>
          <p:cNvSpPr/>
          <p:nvPr/>
        </p:nvSpPr>
        <p:spPr>
          <a:xfrm rot="16200000">
            <a:off x="6145213" y="5314950"/>
            <a:ext cx="723900" cy="742950"/>
          </a:xfrm>
          <a:custGeom>
            <a:avLst/>
            <a:gdLst>
              <a:gd name="connsiteX0" fmla="*/ 483393 w 723900"/>
              <a:gd name="connsiteY0" fmla="*/ 211932 h 742950"/>
              <a:gd name="connsiteX1" fmla="*/ 395287 w 723900"/>
              <a:gd name="connsiteY1" fmla="*/ 321469 h 742950"/>
              <a:gd name="connsiteX2" fmla="*/ 307181 w 723900"/>
              <a:gd name="connsiteY2" fmla="*/ 419100 h 742950"/>
              <a:gd name="connsiteX3" fmla="*/ 207168 w 723900"/>
              <a:gd name="connsiteY3" fmla="*/ 511969 h 742950"/>
              <a:gd name="connsiteX4" fmla="*/ 116681 w 723900"/>
              <a:gd name="connsiteY4" fmla="*/ 590550 h 742950"/>
              <a:gd name="connsiteX5" fmla="*/ 66675 w 723900"/>
              <a:gd name="connsiteY5" fmla="*/ 631032 h 742950"/>
              <a:gd name="connsiteX6" fmla="*/ 23812 w 723900"/>
              <a:gd name="connsiteY6" fmla="*/ 664369 h 742950"/>
              <a:gd name="connsiteX7" fmla="*/ 0 w 723900"/>
              <a:gd name="connsiteY7" fmla="*/ 692944 h 742950"/>
              <a:gd name="connsiteX8" fmla="*/ 4762 w 723900"/>
              <a:gd name="connsiteY8" fmla="*/ 742950 h 742950"/>
              <a:gd name="connsiteX9" fmla="*/ 723900 w 723900"/>
              <a:gd name="connsiteY9" fmla="*/ 654844 h 742950"/>
              <a:gd name="connsiteX10" fmla="*/ 614362 w 723900"/>
              <a:gd name="connsiteY10" fmla="*/ 645319 h 742950"/>
              <a:gd name="connsiteX11" fmla="*/ 588168 w 723900"/>
              <a:gd name="connsiteY11" fmla="*/ 638175 h 742950"/>
              <a:gd name="connsiteX12" fmla="*/ 559593 w 723900"/>
              <a:gd name="connsiteY12" fmla="*/ 621507 h 742950"/>
              <a:gd name="connsiteX13" fmla="*/ 538162 w 723900"/>
              <a:gd name="connsiteY13" fmla="*/ 597694 h 742950"/>
              <a:gd name="connsiteX14" fmla="*/ 523875 w 723900"/>
              <a:gd name="connsiteY14" fmla="*/ 564357 h 742950"/>
              <a:gd name="connsiteX15" fmla="*/ 519112 w 723900"/>
              <a:gd name="connsiteY15" fmla="*/ 531019 h 742950"/>
              <a:gd name="connsiteX16" fmla="*/ 521493 w 723900"/>
              <a:gd name="connsiteY16" fmla="*/ 481013 h 742950"/>
              <a:gd name="connsiteX17" fmla="*/ 550068 w 723900"/>
              <a:gd name="connsiteY17" fmla="*/ 364332 h 742950"/>
              <a:gd name="connsiteX18" fmla="*/ 607218 w 723900"/>
              <a:gd name="connsiteY18" fmla="*/ 190500 h 742950"/>
              <a:gd name="connsiteX19" fmla="*/ 657225 w 723900"/>
              <a:gd name="connsiteY19" fmla="*/ 52388 h 742950"/>
              <a:gd name="connsiteX20" fmla="*/ 669131 w 723900"/>
              <a:gd name="connsiteY20" fmla="*/ 23813 h 742950"/>
              <a:gd name="connsiteX21" fmla="*/ 669131 w 723900"/>
              <a:gd name="connsiteY21" fmla="*/ 11907 h 742950"/>
              <a:gd name="connsiteX22" fmla="*/ 661987 w 723900"/>
              <a:gd name="connsiteY22" fmla="*/ 0 h 742950"/>
              <a:gd name="connsiteX23" fmla="*/ 650081 w 723900"/>
              <a:gd name="connsiteY23" fmla="*/ 2382 h 742950"/>
              <a:gd name="connsiteX24" fmla="*/ 628650 w 723900"/>
              <a:gd name="connsiteY24" fmla="*/ 7144 h 742950"/>
              <a:gd name="connsiteX25" fmla="*/ 611981 w 723900"/>
              <a:gd name="connsiteY25" fmla="*/ 16669 h 742950"/>
              <a:gd name="connsiteX26" fmla="*/ 588168 w 723900"/>
              <a:gd name="connsiteY26" fmla="*/ 50007 h 742950"/>
              <a:gd name="connsiteX27" fmla="*/ 561975 w 723900"/>
              <a:gd name="connsiteY27" fmla="*/ 92869 h 742950"/>
              <a:gd name="connsiteX28" fmla="*/ 483393 w 723900"/>
              <a:gd name="connsiteY28" fmla="*/ 211932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23900" h="742950">
                <a:moveTo>
                  <a:pt x="483393" y="211932"/>
                </a:moveTo>
                <a:lnTo>
                  <a:pt x="395287" y="321469"/>
                </a:lnTo>
                <a:lnTo>
                  <a:pt x="307181" y="419100"/>
                </a:lnTo>
                <a:lnTo>
                  <a:pt x="207168" y="511969"/>
                </a:lnTo>
                <a:lnTo>
                  <a:pt x="116681" y="590550"/>
                </a:lnTo>
                <a:lnTo>
                  <a:pt x="66675" y="631032"/>
                </a:lnTo>
                <a:lnTo>
                  <a:pt x="23812" y="664369"/>
                </a:lnTo>
                <a:lnTo>
                  <a:pt x="0" y="692944"/>
                </a:lnTo>
                <a:lnTo>
                  <a:pt x="4762" y="742950"/>
                </a:lnTo>
                <a:lnTo>
                  <a:pt x="723900" y="654844"/>
                </a:lnTo>
                <a:lnTo>
                  <a:pt x="614362" y="645319"/>
                </a:lnTo>
                <a:lnTo>
                  <a:pt x="588168" y="638175"/>
                </a:lnTo>
                <a:lnTo>
                  <a:pt x="559593" y="621507"/>
                </a:lnTo>
                <a:lnTo>
                  <a:pt x="538162" y="597694"/>
                </a:lnTo>
                <a:lnTo>
                  <a:pt x="523875" y="564357"/>
                </a:lnTo>
                <a:lnTo>
                  <a:pt x="519112" y="531019"/>
                </a:lnTo>
                <a:lnTo>
                  <a:pt x="521493" y="481013"/>
                </a:lnTo>
                <a:lnTo>
                  <a:pt x="550068" y="364332"/>
                </a:lnTo>
                <a:lnTo>
                  <a:pt x="607218" y="190500"/>
                </a:lnTo>
                <a:lnTo>
                  <a:pt x="657225" y="52388"/>
                </a:lnTo>
                <a:lnTo>
                  <a:pt x="669131" y="23813"/>
                </a:lnTo>
                <a:lnTo>
                  <a:pt x="669131" y="11907"/>
                </a:lnTo>
                <a:lnTo>
                  <a:pt x="661987" y="0"/>
                </a:lnTo>
                <a:lnTo>
                  <a:pt x="650081" y="2382"/>
                </a:lnTo>
                <a:lnTo>
                  <a:pt x="628650" y="7144"/>
                </a:lnTo>
                <a:lnTo>
                  <a:pt x="611981" y="16669"/>
                </a:lnTo>
                <a:lnTo>
                  <a:pt x="588168" y="50007"/>
                </a:lnTo>
                <a:lnTo>
                  <a:pt x="561975" y="92869"/>
                </a:lnTo>
                <a:lnTo>
                  <a:pt x="483393" y="2119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2B7AE4-B24B-40F5-A80C-4D0177B6ABE3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516063"/>
            <a:ext cx="4381500" cy="4552950"/>
            <a:chOff x="2852738" y="1658938"/>
            <a:chExt cx="4381500" cy="4552950"/>
          </a:xfrm>
        </p:grpSpPr>
        <p:sp>
          <p:nvSpPr>
            <p:cNvPr id="12" name="フリーフォーム 82">
              <a:extLst>
                <a:ext uri="{FF2B5EF4-FFF2-40B4-BE49-F238E27FC236}">
                  <a16:creationId xmlns:a16="http://schemas.microsoft.com/office/drawing/2014/main" id="{D2A04EFA-361A-4DF8-85A9-8F6EC98957A3}"/>
                </a:ext>
              </a:extLst>
            </p:cNvPr>
            <p:cNvSpPr/>
            <p:nvPr/>
          </p:nvSpPr>
          <p:spPr>
            <a:xfrm>
              <a:off x="3973513" y="1658938"/>
              <a:ext cx="539750" cy="930275"/>
            </a:xfrm>
            <a:custGeom>
              <a:avLst/>
              <a:gdLst>
                <a:gd name="connsiteX0" fmla="*/ 252544 w 538294"/>
                <a:gd name="connsiteY0" fmla="*/ 614363 h 928688"/>
                <a:gd name="connsiteX1" fmla="*/ 247781 w 538294"/>
                <a:gd name="connsiteY1" fmla="*/ 507207 h 928688"/>
                <a:gd name="connsiteX2" fmla="*/ 243019 w 538294"/>
                <a:gd name="connsiteY2" fmla="*/ 454819 h 928688"/>
                <a:gd name="connsiteX3" fmla="*/ 235875 w 538294"/>
                <a:gd name="connsiteY3" fmla="*/ 400050 h 928688"/>
                <a:gd name="connsiteX4" fmla="*/ 226350 w 538294"/>
                <a:gd name="connsiteY4" fmla="*/ 347663 h 928688"/>
                <a:gd name="connsiteX5" fmla="*/ 209681 w 538294"/>
                <a:gd name="connsiteY5" fmla="*/ 297657 h 928688"/>
                <a:gd name="connsiteX6" fmla="*/ 190631 w 538294"/>
                <a:gd name="connsiteY6" fmla="*/ 254794 h 928688"/>
                <a:gd name="connsiteX7" fmla="*/ 164438 w 538294"/>
                <a:gd name="connsiteY7" fmla="*/ 214313 h 928688"/>
                <a:gd name="connsiteX8" fmla="*/ 138244 w 538294"/>
                <a:gd name="connsiteY8" fmla="*/ 178594 h 928688"/>
                <a:gd name="connsiteX9" fmla="*/ 116813 w 538294"/>
                <a:gd name="connsiteY9" fmla="*/ 152400 h 928688"/>
                <a:gd name="connsiteX10" fmla="*/ 69188 w 538294"/>
                <a:gd name="connsiteY10" fmla="*/ 107157 h 928688"/>
                <a:gd name="connsiteX11" fmla="*/ 35850 w 538294"/>
                <a:gd name="connsiteY11" fmla="*/ 76200 h 928688"/>
                <a:gd name="connsiteX12" fmla="*/ 16800 w 538294"/>
                <a:gd name="connsiteY12" fmla="*/ 57150 h 928688"/>
                <a:gd name="connsiteX13" fmla="*/ 2513 w 538294"/>
                <a:gd name="connsiteY13" fmla="*/ 33338 h 928688"/>
                <a:gd name="connsiteX14" fmla="*/ 131 w 538294"/>
                <a:gd name="connsiteY14" fmla="*/ 16669 h 928688"/>
                <a:gd name="connsiteX15" fmla="*/ 2513 w 538294"/>
                <a:gd name="connsiteY15" fmla="*/ 9525 h 928688"/>
                <a:gd name="connsiteX16" fmla="*/ 19181 w 538294"/>
                <a:gd name="connsiteY16" fmla="*/ 0 h 928688"/>
                <a:gd name="connsiteX17" fmla="*/ 59663 w 538294"/>
                <a:gd name="connsiteY17" fmla="*/ 0 h 928688"/>
                <a:gd name="connsiteX18" fmla="*/ 109669 w 538294"/>
                <a:gd name="connsiteY18" fmla="*/ 2382 h 928688"/>
                <a:gd name="connsiteX19" fmla="*/ 173963 w 538294"/>
                <a:gd name="connsiteY19" fmla="*/ 16669 h 928688"/>
                <a:gd name="connsiteX20" fmla="*/ 252544 w 538294"/>
                <a:gd name="connsiteY20" fmla="*/ 42863 h 928688"/>
                <a:gd name="connsiteX21" fmla="*/ 335888 w 538294"/>
                <a:gd name="connsiteY21" fmla="*/ 78582 h 928688"/>
                <a:gd name="connsiteX22" fmla="*/ 404944 w 538294"/>
                <a:gd name="connsiteY22" fmla="*/ 114300 h 928688"/>
                <a:gd name="connsiteX23" fmla="*/ 459713 w 538294"/>
                <a:gd name="connsiteY23" fmla="*/ 147638 h 928688"/>
                <a:gd name="connsiteX24" fmla="*/ 488288 w 538294"/>
                <a:gd name="connsiteY24" fmla="*/ 171450 h 928688"/>
                <a:gd name="connsiteX25" fmla="*/ 512100 w 538294"/>
                <a:gd name="connsiteY25" fmla="*/ 197644 h 928688"/>
                <a:gd name="connsiteX26" fmla="*/ 524006 w 538294"/>
                <a:gd name="connsiteY26" fmla="*/ 214313 h 928688"/>
                <a:gd name="connsiteX27" fmla="*/ 535913 w 538294"/>
                <a:gd name="connsiteY27" fmla="*/ 238125 h 928688"/>
                <a:gd name="connsiteX28" fmla="*/ 538294 w 538294"/>
                <a:gd name="connsiteY28" fmla="*/ 254794 h 928688"/>
                <a:gd name="connsiteX29" fmla="*/ 535913 w 538294"/>
                <a:gd name="connsiteY29" fmla="*/ 283369 h 928688"/>
                <a:gd name="connsiteX30" fmla="*/ 521625 w 538294"/>
                <a:gd name="connsiteY30" fmla="*/ 316707 h 928688"/>
                <a:gd name="connsiteX31" fmla="*/ 502575 w 538294"/>
                <a:gd name="connsiteY31" fmla="*/ 376238 h 928688"/>
                <a:gd name="connsiteX32" fmla="*/ 483525 w 538294"/>
                <a:gd name="connsiteY32" fmla="*/ 461963 h 928688"/>
                <a:gd name="connsiteX33" fmla="*/ 478763 w 538294"/>
                <a:gd name="connsiteY33" fmla="*/ 511969 h 928688"/>
                <a:gd name="connsiteX34" fmla="*/ 478763 w 538294"/>
                <a:gd name="connsiteY34" fmla="*/ 897732 h 928688"/>
                <a:gd name="connsiteX35" fmla="*/ 254925 w 538294"/>
                <a:gd name="connsiteY35" fmla="*/ 928688 h 928688"/>
                <a:gd name="connsiteX36" fmla="*/ 252544 w 538294"/>
                <a:gd name="connsiteY36" fmla="*/ 771525 h 928688"/>
                <a:gd name="connsiteX37" fmla="*/ 252544 w 538294"/>
                <a:gd name="connsiteY37" fmla="*/ 6143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294" h="928688">
                  <a:moveTo>
                    <a:pt x="252544" y="614363"/>
                  </a:moveTo>
                  <a:lnTo>
                    <a:pt x="247781" y="507207"/>
                  </a:lnTo>
                  <a:lnTo>
                    <a:pt x="243019" y="454819"/>
                  </a:lnTo>
                  <a:lnTo>
                    <a:pt x="235875" y="400050"/>
                  </a:lnTo>
                  <a:lnTo>
                    <a:pt x="226350" y="347663"/>
                  </a:lnTo>
                  <a:lnTo>
                    <a:pt x="209681" y="297657"/>
                  </a:lnTo>
                  <a:lnTo>
                    <a:pt x="190631" y="254794"/>
                  </a:lnTo>
                  <a:lnTo>
                    <a:pt x="164438" y="214313"/>
                  </a:lnTo>
                  <a:lnTo>
                    <a:pt x="138244" y="178594"/>
                  </a:lnTo>
                  <a:lnTo>
                    <a:pt x="116813" y="152400"/>
                  </a:lnTo>
                  <a:lnTo>
                    <a:pt x="69188" y="107157"/>
                  </a:lnTo>
                  <a:lnTo>
                    <a:pt x="35850" y="76200"/>
                  </a:lnTo>
                  <a:lnTo>
                    <a:pt x="16800" y="57150"/>
                  </a:lnTo>
                  <a:lnTo>
                    <a:pt x="2513" y="33338"/>
                  </a:lnTo>
                  <a:cubicBezTo>
                    <a:pt x="0" y="18267"/>
                    <a:pt x="131" y="23878"/>
                    <a:pt x="131" y="16669"/>
                  </a:cubicBezTo>
                  <a:lnTo>
                    <a:pt x="2513" y="9525"/>
                  </a:lnTo>
                  <a:lnTo>
                    <a:pt x="19181" y="0"/>
                  </a:lnTo>
                  <a:lnTo>
                    <a:pt x="59663" y="0"/>
                  </a:lnTo>
                  <a:lnTo>
                    <a:pt x="109669" y="2382"/>
                  </a:lnTo>
                  <a:lnTo>
                    <a:pt x="173963" y="16669"/>
                  </a:lnTo>
                  <a:lnTo>
                    <a:pt x="252544" y="42863"/>
                  </a:lnTo>
                  <a:lnTo>
                    <a:pt x="335888" y="78582"/>
                  </a:lnTo>
                  <a:lnTo>
                    <a:pt x="404944" y="114300"/>
                  </a:lnTo>
                  <a:lnTo>
                    <a:pt x="459713" y="147638"/>
                  </a:lnTo>
                  <a:lnTo>
                    <a:pt x="488288" y="171450"/>
                  </a:lnTo>
                  <a:lnTo>
                    <a:pt x="512100" y="197644"/>
                  </a:lnTo>
                  <a:lnTo>
                    <a:pt x="524006" y="214313"/>
                  </a:lnTo>
                  <a:lnTo>
                    <a:pt x="535913" y="238125"/>
                  </a:lnTo>
                  <a:lnTo>
                    <a:pt x="538294" y="254794"/>
                  </a:lnTo>
                  <a:lnTo>
                    <a:pt x="535913" y="283369"/>
                  </a:lnTo>
                  <a:lnTo>
                    <a:pt x="521625" y="316707"/>
                  </a:lnTo>
                  <a:lnTo>
                    <a:pt x="502575" y="376238"/>
                  </a:lnTo>
                  <a:lnTo>
                    <a:pt x="483525" y="461963"/>
                  </a:lnTo>
                  <a:lnTo>
                    <a:pt x="478763" y="511969"/>
                  </a:lnTo>
                  <a:lnTo>
                    <a:pt x="478763" y="897732"/>
                  </a:lnTo>
                  <a:lnTo>
                    <a:pt x="254925" y="928688"/>
                  </a:lnTo>
                  <a:cubicBezTo>
                    <a:pt x="254131" y="876300"/>
                    <a:pt x="253338" y="823913"/>
                    <a:pt x="252544" y="771525"/>
                  </a:cubicBezTo>
                  <a:lnTo>
                    <a:pt x="252544" y="614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87">
              <a:extLst>
                <a:ext uri="{FF2B5EF4-FFF2-40B4-BE49-F238E27FC236}">
                  <a16:creationId xmlns:a16="http://schemas.microsoft.com/office/drawing/2014/main" id="{597B1A87-5006-48DD-B368-C8ECA40AE93F}"/>
                </a:ext>
              </a:extLst>
            </p:cNvPr>
            <p:cNvSpPr/>
            <p:nvPr/>
          </p:nvSpPr>
          <p:spPr>
            <a:xfrm>
              <a:off x="2868613" y="3927475"/>
              <a:ext cx="2278063" cy="2133600"/>
            </a:xfrm>
            <a:custGeom>
              <a:avLst/>
              <a:gdLst>
                <a:gd name="connsiteX0" fmla="*/ 1499507 w 2277925"/>
                <a:gd name="connsiteY0" fmla="*/ 854529 h 2133600"/>
                <a:gd name="connsiteX1" fmla="*/ 1404257 w 2277925"/>
                <a:gd name="connsiteY1" fmla="*/ 966108 h 2133600"/>
                <a:gd name="connsiteX2" fmla="*/ 1322614 w 2277925"/>
                <a:gd name="connsiteY2" fmla="*/ 1058636 h 2133600"/>
                <a:gd name="connsiteX3" fmla="*/ 1197428 w 2277925"/>
                <a:gd name="connsiteY3" fmla="*/ 1186543 h 2133600"/>
                <a:gd name="connsiteX4" fmla="*/ 1113064 w 2277925"/>
                <a:gd name="connsiteY4" fmla="*/ 1270908 h 2133600"/>
                <a:gd name="connsiteX5" fmla="*/ 1023257 w 2277925"/>
                <a:gd name="connsiteY5" fmla="*/ 1352550 h 2133600"/>
                <a:gd name="connsiteX6" fmla="*/ 889907 w 2277925"/>
                <a:gd name="connsiteY6" fmla="*/ 1469572 h 2133600"/>
                <a:gd name="connsiteX7" fmla="*/ 783771 w 2277925"/>
                <a:gd name="connsiteY7" fmla="*/ 1556658 h 2133600"/>
                <a:gd name="connsiteX8" fmla="*/ 664028 w 2277925"/>
                <a:gd name="connsiteY8" fmla="*/ 1649186 h 2133600"/>
                <a:gd name="connsiteX9" fmla="*/ 530678 w 2277925"/>
                <a:gd name="connsiteY9" fmla="*/ 1747158 h 2133600"/>
                <a:gd name="connsiteX10" fmla="*/ 413657 w 2277925"/>
                <a:gd name="connsiteY10" fmla="*/ 1826079 h 2133600"/>
                <a:gd name="connsiteX11" fmla="*/ 250371 w 2277925"/>
                <a:gd name="connsiteY11" fmla="*/ 1937658 h 2133600"/>
                <a:gd name="connsiteX12" fmla="*/ 40821 w 2277925"/>
                <a:gd name="connsiteY12" fmla="*/ 2062843 h 2133600"/>
                <a:gd name="connsiteX13" fmla="*/ 8164 w 2277925"/>
                <a:gd name="connsiteY13" fmla="*/ 2084615 h 2133600"/>
                <a:gd name="connsiteX14" fmla="*/ 0 w 2277925"/>
                <a:gd name="connsiteY14" fmla="*/ 2095500 h 2133600"/>
                <a:gd name="connsiteX15" fmla="*/ 0 w 2277925"/>
                <a:gd name="connsiteY15" fmla="*/ 2106386 h 2133600"/>
                <a:gd name="connsiteX16" fmla="*/ 5443 w 2277925"/>
                <a:gd name="connsiteY16" fmla="*/ 2128158 h 2133600"/>
                <a:gd name="connsiteX17" fmla="*/ 21771 w 2277925"/>
                <a:gd name="connsiteY17" fmla="*/ 2133600 h 2133600"/>
                <a:gd name="connsiteX18" fmla="*/ 103414 w 2277925"/>
                <a:gd name="connsiteY18" fmla="*/ 2092779 h 2133600"/>
                <a:gd name="connsiteX19" fmla="*/ 291193 w 2277925"/>
                <a:gd name="connsiteY19" fmla="*/ 1994808 h 2133600"/>
                <a:gd name="connsiteX20" fmla="*/ 522514 w 2277925"/>
                <a:gd name="connsiteY20" fmla="*/ 1872343 h 2133600"/>
                <a:gd name="connsiteX21" fmla="*/ 751114 w 2277925"/>
                <a:gd name="connsiteY21" fmla="*/ 1741715 h 2133600"/>
                <a:gd name="connsiteX22" fmla="*/ 862693 w 2277925"/>
                <a:gd name="connsiteY22" fmla="*/ 1668236 h 2133600"/>
                <a:gd name="connsiteX23" fmla="*/ 930728 w 2277925"/>
                <a:gd name="connsiteY23" fmla="*/ 1632858 h 2133600"/>
                <a:gd name="connsiteX24" fmla="*/ 1096735 w 2277925"/>
                <a:gd name="connsiteY24" fmla="*/ 1518558 h 2133600"/>
                <a:gd name="connsiteX25" fmla="*/ 1338943 w 2277925"/>
                <a:gd name="connsiteY25" fmla="*/ 1322615 h 2133600"/>
                <a:gd name="connsiteX26" fmla="*/ 1515835 w 2277925"/>
                <a:gd name="connsiteY26" fmla="*/ 1167493 h 2133600"/>
                <a:gd name="connsiteX27" fmla="*/ 1608364 w 2277925"/>
                <a:gd name="connsiteY27" fmla="*/ 1085850 h 2133600"/>
                <a:gd name="connsiteX28" fmla="*/ 1706335 w 2277925"/>
                <a:gd name="connsiteY28" fmla="*/ 974272 h 2133600"/>
                <a:gd name="connsiteX29" fmla="*/ 1817914 w 2277925"/>
                <a:gd name="connsiteY29" fmla="*/ 846365 h 2133600"/>
                <a:gd name="connsiteX30" fmla="*/ 1975757 w 2277925"/>
                <a:gd name="connsiteY30" fmla="*/ 655865 h 2133600"/>
                <a:gd name="connsiteX31" fmla="*/ 2038350 w 2277925"/>
                <a:gd name="connsiteY31" fmla="*/ 574222 h 2133600"/>
                <a:gd name="connsiteX32" fmla="*/ 2079171 w 2277925"/>
                <a:gd name="connsiteY32" fmla="*/ 517072 h 2133600"/>
                <a:gd name="connsiteX33" fmla="*/ 2109107 w 2277925"/>
                <a:gd name="connsiteY33" fmla="*/ 484415 h 2133600"/>
                <a:gd name="connsiteX34" fmla="*/ 2160814 w 2277925"/>
                <a:gd name="connsiteY34" fmla="*/ 443593 h 2133600"/>
                <a:gd name="connsiteX35" fmla="*/ 2212521 w 2277925"/>
                <a:gd name="connsiteY35" fmla="*/ 410936 h 2133600"/>
                <a:gd name="connsiteX36" fmla="*/ 2253343 w 2277925"/>
                <a:gd name="connsiteY36" fmla="*/ 383722 h 2133600"/>
                <a:gd name="connsiteX37" fmla="*/ 2266950 w 2277925"/>
                <a:gd name="connsiteY37" fmla="*/ 364672 h 2133600"/>
                <a:gd name="connsiteX38" fmla="*/ 2275114 w 2277925"/>
                <a:gd name="connsiteY38" fmla="*/ 340179 h 2133600"/>
                <a:gd name="connsiteX39" fmla="*/ 2277835 w 2277925"/>
                <a:gd name="connsiteY39" fmla="*/ 310243 h 2133600"/>
                <a:gd name="connsiteX40" fmla="*/ 2275114 w 2277925"/>
                <a:gd name="connsiteY40" fmla="*/ 280308 h 2133600"/>
                <a:gd name="connsiteX41" fmla="*/ 2256064 w 2277925"/>
                <a:gd name="connsiteY41" fmla="*/ 239486 h 2133600"/>
                <a:gd name="connsiteX42" fmla="*/ 2223407 w 2277925"/>
                <a:gd name="connsiteY42" fmla="*/ 201386 h 2133600"/>
                <a:gd name="connsiteX43" fmla="*/ 2166257 w 2277925"/>
                <a:gd name="connsiteY43" fmla="*/ 152400 h 2133600"/>
                <a:gd name="connsiteX44" fmla="*/ 2122714 w 2277925"/>
                <a:gd name="connsiteY44" fmla="*/ 119743 h 2133600"/>
                <a:gd name="connsiteX45" fmla="*/ 2073728 w 2277925"/>
                <a:gd name="connsiteY45" fmla="*/ 89808 h 2133600"/>
                <a:gd name="connsiteX46" fmla="*/ 2030185 w 2277925"/>
                <a:gd name="connsiteY46" fmla="*/ 68036 h 2133600"/>
                <a:gd name="connsiteX47" fmla="*/ 1940378 w 2277925"/>
                <a:gd name="connsiteY47" fmla="*/ 29936 h 2133600"/>
                <a:gd name="connsiteX48" fmla="*/ 1880507 w 2277925"/>
                <a:gd name="connsiteY48" fmla="*/ 8165 h 2133600"/>
                <a:gd name="connsiteX49" fmla="*/ 1847850 w 2277925"/>
                <a:gd name="connsiteY49" fmla="*/ 0 h 2133600"/>
                <a:gd name="connsiteX50" fmla="*/ 1836964 w 2277925"/>
                <a:gd name="connsiteY50" fmla="*/ 2722 h 2133600"/>
                <a:gd name="connsiteX51" fmla="*/ 1836964 w 2277925"/>
                <a:gd name="connsiteY51" fmla="*/ 10886 h 2133600"/>
                <a:gd name="connsiteX52" fmla="*/ 1842407 w 2277925"/>
                <a:gd name="connsiteY52" fmla="*/ 35379 h 2133600"/>
                <a:gd name="connsiteX53" fmla="*/ 1861457 w 2277925"/>
                <a:gd name="connsiteY53" fmla="*/ 65315 h 2133600"/>
                <a:gd name="connsiteX54" fmla="*/ 1891393 w 2277925"/>
                <a:gd name="connsiteY54" fmla="*/ 103415 h 2133600"/>
                <a:gd name="connsiteX55" fmla="*/ 1907721 w 2277925"/>
                <a:gd name="connsiteY55" fmla="*/ 130629 h 2133600"/>
                <a:gd name="connsiteX56" fmla="*/ 1918607 w 2277925"/>
                <a:gd name="connsiteY56" fmla="*/ 168729 h 2133600"/>
                <a:gd name="connsiteX57" fmla="*/ 1921328 w 2277925"/>
                <a:gd name="connsiteY57" fmla="*/ 198665 h 2133600"/>
                <a:gd name="connsiteX58" fmla="*/ 1915885 w 2277925"/>
                <a:gd name="connsiteY58" fmla="*/ 236765 h 2133600"/>
                <a:gd name="connsiteX59" fmla="*/ 1866900 w 2277925"/>
                <a:gd name="connsiteY59" fmla="*/ 326572 h 2133600"/>
                <a:gd name="connsiteX60" fmla="*/ 1755321 w 2277925"/>
                <a:gd name="connsiteY60" fmla="*/ 508908 h 2133600"/>
                <a:gd name="connsiteX61" fmla="*/ 1651907 w 2277925"/>
                <a:gd name="connsiteY61" fmla="*/ 655865 h 2133600"/>
                <a:gd name="connsiteX62" fmla="*/ 1499507 w 2277925"/>
                <a:gd name="connsiteY62" fmla="*/ 854529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77925" h="2133600">
                  <a:moveTo>
                    <a:pt x="1499507" y="854529"/>
                  </a:moveTo>
                  <a:lnTo>
                    <a:pt x="1404257" y="966108"/>
                  </a:lnTo>
                  <a:lnTo>
                    <a:pt x="1322614" y="1058636"/>
                  </a:lnTo>
                  <a:lnTo>
                    <a:pt x="1197428" y="1186543"/>
                  </a:lnTo>
                  <a:lnTo>
                    <a:pt x="1113064" y="1270908"/>
                  </a:lnTo>
                  <a:lnTo>
                    <a:pt x="1023257" y="1352550"/>
                  </a:lnTo>
                  <a:lnTo>
                    <a:pt x="889907" y="1469572"/>
                  </a:lnTo>
                  <a:lnTo>
                    <a:pt x="783771" y="1556658"/>
                  </a:lnTo>
                  <a:lnTo>
                    <a:pt x="664028" y="1649186"/>
                  </a:lnTo>
                  <a:lnTo>
                    <a:pt x="530678" y="1747158"/>
                  </a:lnTo>
                  <a:lnTo>
                    <a:pt x="413657" y="1826079"/>
                  </a:lnTo>
                  <a:lnTo>
                    <a:pt x="250371" y="1937658"/>
                  </a:lnTo>
                  <a:lnTo>
                    <a:pt x="40821" y="2062843"/>
                  </a:lnTo>
                  <a:lnTo>
                    <a:pt x="8164" y="2084615"/>
                  </a:lnTo>
                  <a:lnTo>
                    <a:pt x="0" y="2095500"/>
                  </a:lnTo>
                  <a:lnTo>
                    <a:pt x="0" y="2106386"/>
                  </a:lnTo>
                  <a:lnTo>
                    <a:pt x="5443" y="2128158"/>
                  </a:lnTo>
                  <a:lnTo>
                    <a:pt x="21771" y="2133600"/>
                  </a:lnTo>
                  <a:lnTo>
                    <a:pt x="103414" y="2092779"/>
                  </a:lnTo>
                  <a:lnTo>
                    <a:pt x="291193" y="1994808"/>
                  </a:lnTo>
                  <a:lnTo>
                    <a:pt x="522514" y="1872343"/>
                  </a:lnTo>
                  <a:lnTo>
                    <a:pt x="751114" y="1741715"/>
                  </a:lnTo>
                  <a:lnTo>
                    <a:pt x="862693" y="1668236"/>
                  </a:lnTo>
                  <a:lnTo>
                    <a:pt x="930728" y="1632858"/>
                  </a:lnTo>
                  <a:lnTo>
                    <a:pt x="1096735" y="1518558"/>
                  </a:lnTo>
                  <a:lnTo>
                    <a:pt x="1338943" y="1322615"/>
                  </a:lnTo>
                  <a:lnTo>
                    <a:pt x="1515835" y="1167493"/>
                  </a:lnTo>
                  <a:lnTo>
                    <a:pt x="1608364" y="1085850"/>
                  </a:lnTo>
                  <a:lnTo>
                    <a:pt x="1706335" y="974272"/>
                  </a:lnTo>
                  <a:lnTo>
                    <a:pt x="1817914" y="846365"/>
                  </a:lnTo>
                  <a:lnTo>
                    <a:pt x="1975757" y="655865"/>
                  </a:lnTo>
                  <a:lnTo>
                    <a:pt x="2038350" y="574222"/>
                  </a:lnTo>
                  <a:lnTo>
                    <a:pt x="2079171" y="517072"/>
                  </a:lnTo>
                  <a:lnTo>
                    <a:pt x="2109107" y="484415"/>
                  </a:lnTo>
                  <a:lnTo>
                    <a:pt x="2160814" y="443593"/>
                  </a:lnTo>
                  <a:lnTo>
                    <a:pt x="2212521" y="410936"/>
                  </a:lnTo>
                  <a:lnTo>
                    <a:pt x="2253343" y="383722"/>
                  </a:lnTo>
                  <a:lnTo>
                    <a:pt x="2266950" y="364672"/>
                  </a:lnTo>
                  <a:lnTo>
                    <a:pt x="2275114" y="340179"/>
                  </a:lnTo>
                  <a:cubicBezTo>
                    <a:pt x="2277925" y="312062"/>
                    <a:pt x="2277835" y="322082"/>
                    <a:pt x="2277835" y="310243"/>
                  </a:cubicBezTo>
                  <a:lnTo>
                    <a:pt x="2275114" y="280308"/>
                  </a:lnTo>
                  <a:lnTo>
                    <a:pt x="2256064" y="239486"/>
                  </a:lnTo>
                  <a:lnTo>
                    <a:pt x="2223407" y="201386"/>
                  </a:lnTo>
                  <a:lnTo>
                    <a:pt x="2166257" y="152400"/>
                  </a:lnTo>
                  <a:lnTo>
                    <a:pt x="2122714" y="119743"/>
                  </a:lnTo>
                  <a:lnTo>
                    <a:pt x="2073728" y="89808"/>
                  </a:lnTo>
                  <a:lnTo>
                    <a:pt x="2030185" y="68036"/>
                  </a:lnTo>
                  <a:lnTo>
                    <a:pt x="1940378" y="29936"/>
                  </a:lnTo>
                  <a:lnTo>
                    <a:pt x="1880507" y="8165"/>
                  </a:lnTo>
                  <a:lnTo>
                    <a:pt x="1847850" y="0"/>
                  </a:lnTo>
                  <a:lnTo>
                    <a:pt x="1836964" y="2722"/>
                  </a:lnTo>
                  <a:lnTo>
                    <a:pt x="1836964" y="10886"/>
                  </a:lnTo>
                  <a:lnTo>
                    <a:pt x="1842407" y="35379"/>
                  </a:lnTo>
                  <a:lnTo>
                    <a:pt x="1861457" y="65315"/>
                  </a:lnTo>
                  <a:lnTo>
                    <a:pt x="1891393" y="103415"/>
                  </a:lnTo>
                  <a:lnTo>
                    <a:pt x="1907721" y="130629"/>
                  </a:lnTo>
                  <a:lnTo>
                    <a:pt x="1918607" y="168729"/>
                  </a:lnTo>
                  <a:lnTo>
                    <a:pt x="1921328" y="198665"/>
                  </a:lnTo>
                  <a:lnTo>
                    <a:pt x="1915885" y="236765"/>
                  </a:lnTo>
                  <a:lnTo>
                    <a:pt x="1866900" y="326572"/>
                  </a:lnTo>
                  <a:lnTo>
                    <a:pt x="1755321" y="508908"/>
                  </a:lnTo>
                  <a:lnTo>
                    <a:pt x="1651907" y="655865"/>
                  </a:lnTo>
                  <a:lnTo>
                    <a:pt x="1499507" y="85452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0">
              <a:extLst>
                <a:ext uri="{FF2B5EF4-FFF2-40B4-BE49-F238E27FC236}">
                  <a16:creationId xmlns:a16="http://schemas.microsoft.com/office/drawing/2014/main" id="{FB104AC2-A1FD-4B42-9848-D9B98DC08E05}"/>
                </a:ext>
              </a:extLst>
            </p:cNvPr>
            <p:cNvSpPr/>
            <p:nvPr/>
          </p:nvSpPr>
          <p:spPr>
            <a:xfrm rot="16200000">
              <a:off x="4945063" y="3484563"/>
              <a:ext cx="2152650" cy="476250"/>
            </a:xfrm>
            <a:custGeom>
              <a:avLst/>
              <a:gdLst>
                <a:gd name="connsiteX0" fmla="*/ 1288256 w 2152650"/>
                <a:gd name="connsiteY0" fmla="*/ 402432 h 476250"/>
                <a:gd name="connsiteX1" fmla="*/ 1059656 w 2152650"/>
                <a:gd name="connsiteY1" fmla="*/ 397669 h 476250"/>
                <a:gd name="connsiteX2" fmla="*/ 857250 w 2152650"/>
                <a:gd name="connsiteY2" fmla="*/ 392907 h 476250"/>
                <a:gd name="connsiteX3" fmla="*/ 645319 w 2152650"/>
                <a:gd name="connsiteY3" fmla="*/ 390525 h 476250"/>
                <a:gd name="connsiteX4" fmla="*/ 450056 w 2152650"/>
                <a:gd name="connsiteY4" fmla="*/ 388144 h 476250"/>
                <a:gd name="connsiteX5" fmla="*/ 245269 w 2152650"/>
                <a:gd name="connsiteY5" fmla="*/ 388144 h 476250"/>
                <a:gd name="connsiteX6" fmla="*/ 166687 w 2152650"/>
                <a:gd name="connsiteY6" fmla="*/ 385763 h 476250"/>
                <a:gd name="connsiteX7" fmla="*/ 123825 w 2152650"/>
                <a:gd name="connsiteY7" fmla="*/ 376238 h 476250"/>
                <a:gd name="connsiteX8" fmla="*/ 59531 w 2152650"/>
                <a:gd name="connsiteY8" fmla="*/ 350044 h 476250"/>
                <a:gd name="connsiteX9" fmla="*/ 21431 w 2152650"/>
                <a:gd name="connsiteY9" fmla="*/ 326232 h 476250"/>
                <a:gd name="connsiteX10" fmla="*/ 4762 w 2152650"/>
                <a:gd name="connsiteY10" fmla="*/ 309563 h 476250"/>
                <a:gd name="connsiteX11" fmla="*/ 0 w 2152650"/>
                <a:gd name="connsiteY11" fmla="*/ 288132 h 476250"/>
                <a:gd name="connsiteX12" fmla="*/ 2381 w 2152650"/>
                <a:gd name="connsiteY12" fmla="*/ 271463 h 476250"/>
                <a:gd name="connsiteX13" fmla="*/ 16669 w 2152650"/>
                <a:gd name="connsiteY13" fmla="*/ 247650 h 476250"/>
                <a:gd name="connsiteX14" fmla="*/ 50006 w 2152650"/>
                <a:gd name="connsiteY14" fmla="*/ 221457 h 476250"/>
                <a:gd name="connsiteX15" fmla="*/ 114300 w 2152650"/>
                <a:gd name="connsiteY15" fmla="*/ 185738 h 476250"/>
                <a:gd name="connsiteX16" fmla="*/ 200025 w 2152650"/>
                <a:gd name="connsiteY16" fmla="*/ 150019 h 476250"/>
                <a:gd name="connsiteX17" fmla="*/ 285750 w 2152650"/>
                <a:gd name="connsiteY17" fmla="*/ 126207 h 476250"/>
                <a:gd name="connsiteX18" fmla="*/ 357187 w 2152650"/>
                <a:gd name="connsiteY18" fmla="*/ 119063 h 476250"/>
                <a:gd name="connsiteX19" fmla="*/ 390525 w 2152650"/>
                <a:gd name="connsiteY19" fmla="*/ 121444 h 476250"/>
                <a:gd name="connsiteX20" fmla="*/ 483394 w 2152650"/>
                <a:gd name="connsiteY20" fmla="*/ 142875 h 476250"/>
                <a:gd name="connsiteX21" fmla="*/ 595312 w 2152650"/>
                <a:gd name="connsiteY21" fmla="*/ 159544 h 476250"/>
                <a:gd name="connsiteX22" fmla="*/ 695325 w 2152650"/>
                <a:gd name="connsiteY22" fmla="*/ 169069 h 476250"/>
                <a:gd name="connsiteX23" fmla="*/ 845344 w 2152650"/>
                <a:gd name="connsiteY23" fmla="*/ 178594 h 476250"/>
                <a:gd name="connsiteX24" fmla="*/ 1069181 w 2152650"/>
                <a:gd name="connsiteY24" fmla="*/ 185738 h 476250"/>
                <a:gd name="connsiteX25" fmla="*/ 1359694 w 2152650"/>
                <a:gd name="connsiteY25" fmla="*/ 185738 h 476250"/>
                <a:gd name="connsiteX26" fmla="*/ 1545431 w 2152650"/>
                <a:gd name="connsiteY26" fmla="*/ 185738 h 476250"/>
                <a:gd name="connsiteX27" fmla="*/ 1712119 w 2152650"/>
                <a:gd name="connsiteY27" fmla="*/ 183357 h 476250"/>
                <a:gd name="connsiteX28" fmla="*/ 1804987 w 2152650"/>
                <a:gd name="connsiteY28" fmla="*/ 176213 h 476250"/>
                <a:gd name="connsiteX29" fmla="*/ 1866900 w 2152650"/>
                <a:gd name="connsiteY29" fmla="*/ 166688 h 476250"/>
                <a:gd name="connsiteX30" fmla="*/ 1916906 w 2152650"/>
                <a:gd name="connsiteY30" fmla="*/ 154782 h 476250"/>
                <a:gd name="connsiteX31" fmla="*/ 1969294 w 2152650"/>
                <a:gd name="connsiteY31" fmla="*/ 130969 h 476250"/>
                <a:gd name="connsiteX32" fmla="*/ 2024062 w 2152650"/>
                <a:gd name="connsiteY32" fmla="*/ 95250 h 476250"/>
                <a:gd name="connsiteX33" fmla="*/ 2069306 w 2152650"/>
                <a:gd name="connsiteY33" fmla="*/ 52388 h 476250"/>
                <a:gd name="connsiteX34" fmla="*/ 2105025 w 2152650"/>
                <a:gd name="connsiteY34" fmla="*/ 14288 h 476250"/>
                <a:gd name="connsiteX35" fmla="*/ 2114550 w 2152650"/>
                <a:gd name="connsiteY35" fmla="*/ 7144 h 476250"/>
                <a:gd name="connsiteX36" fmla="*/ 2133600 w 2152650"/>
                <a:gd name="connsiteY36" fmla="*/ 0 h 476250"/>
                <a:gd name="connsiteX37" fmla="*/ 2140744 w 2152650"/>
                <a:gd name="connsiteY37" fmla="*/ 2382 h 476250"/>
                <a:gd name="connsiteX38" fmla="*/ 2147887 w 2152650"/>
                <a:gd name="connsiteY38" fmla="*/ 9525 h 476250"/>
                <a:gd name="connsiteX39" fmla="*/ 2152650 w 2152650"/>
                <a:gd name="connsiteY39" fmla="*/ 33338 h 476250"/>
                <a:gd name="connsiteX40" fmla="*/ 2147887 w 2152650"/>
                <a:gd name="connsiteY40" fmla="*/ 73819 h 476250"/>
                <a:gd name="connsiteX41" fmla="*/ 2133600 w 2152650"/>
                <a:gd name="connsiteY41" fmla="*/ 138113 h 476250"/>
                <a:gd name="connsiteX42" fmla="*/ 2102644 w 2152650"/>
                <a:gd name="connsiteY42" fmla="*/ 240507 h 476250"/>
                <a:gd name="connsiteX43" fmla="*/ 2081212 w 2152650"/>
                <a:gd name="connsiteY43" fmla="*/ 292894 h 476250"/>
                <a:gd name="connsiteX44" fmla="*/ 2050256 w 2152650"/>
                <a:gd name="connsiteY44" fmla="*/ 350044 h 476250"/>
                <a:gd name="connsiteX45" fmla="*/ 2024062 w 2152650"/>
                <a:gd name="connsiteY45" fmla="*/ 392907 h 476250"/>
                <a:gd name="connsiteX46" fmla="*/ 2005012 w 2152650"/>
                <a:gd name="connsiteY46" fmla="*/ 416719 h 476250"/>
                <a:gd name="connsiteX47" fmla="*/ 1985962 w 2152650"/>
                <a:gd name="connsiteY47" fmla="*/ 438150 h 476250"/>
                <a:gd name="connsiteX48" fmla="*/ 1966912 w 2152650"/>
                <a:gd name="connsiteY48" fmla="*/ 454819 h 476250"/>
                <a:gd name="connsiteX49" fmla="*/ 1943100 w 2152650"/>
                <a:gd name="connsiteY49" fmla="*/ 466725 h 476250"/>
                <a:gd name="connsiteX50" fmla="*/ 1909762 w 2152650"/>
                <a:gd name="connsiteY50" fmla="*/ 476250 h 476250"/>
                <a:gd name="connsiteX51" fmla="*/ 1883569 w 2152650"/>
                <a:gd name="connsiteY51" fmla="*/ 476250 h 476250"/>
                <a:gd name="connsiteX52" fmla="*/ 1852612 w 2152650"/>
                <a:gd name="connsiteY52" fmla="*/ 471488 h 476250"/>
                <a:gd name="connsiteX53" fmla="*/ 1824037 w 2152650"/>
                <a:gd name="connsiteY53" fmla="*/ 457200 h 476250"/>
                <a:gd name="connsiteX54" fmla="*/ 1804987 w 2152650"/>
                <a:gd name="connsiteY54" fmla="*/ 445294 h 476250"/>
                <a:gd name="connsiteX55" fmla="*/ 1771650 w 2152650"/>
                <a:gd name="connsiteY55" fmla="*/ 428625 h 476250"/>
                <a:gd name="connsiteX56" fmla="*/ 1738312 w 2152650"/>
                <a:gd name="connsiteY56" fmla="*/ 419100 h 476250"/>
                <a:gd name="connsiteX57" fmla="*/ 1674019 w 2152650"/>
                <a:gd name="connsiteY57" fmla="*/ 411957 h 476250"/>
                <a:gd name="connsiteX58" fmla="*/ 1493044 w 2152650"/>
                <a:gd name="connsiteY58" fmla="*/ 404813 h 476250"/>
                <a:gd name="connsiteX59" fmla="*/ 1288256 w 2152650"/>
                <a:gd name="connsiteY59" fmla="*/ 40243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476250">
                  <a:moveTo>
                    <a:pt x="1288256" y="402432"/>
                  </a:moveTo>
                  <a:lnTo>
                    <a:pt x="1059656" y="397669"/>
                  </a:lnTo>
                  <a:lnTo>
                    <a:pt x="857250" y="392907"/>
                  </a:lnTo>
                  <a:lnTo>
                    <a:pt x="645319" y="390525"/>
                  </a:lnTo>
                  <a:lnTo>
                    <a:pt x="450056" y="388144"/>
                  </a:lnTo>
                  <a:lnTo>
                    <a:pt x="245269" y="388144"/>
                  </a:lnTo>
                  <a:lnTo>
                    <a:pt x="166687" y="385763"/>
                  </a:lnTo>
                  <a:lnTo>
                    <a:pt x="123825" y="376238"/>
                  </a:lnTo>
                  <a:lnTo>
                    <a:pt x="59531" y="350044"/>
                  </a:lnTo>
                  <a:lnTo>
                    <a:pt x="21431" y="326232"/>
                  </a:lnTo>
                  <a:lnTo>
                    <a:pt x="4762" y="309563"/>
                  </a:lnTo>
                  <a:lnTo>
                    <a:pt x="0" y="288132"/>
                  </a:lnTo>
                  <a:lnTo>
                    <a:pt x="2381" y="271463"/>
                  </a:lnTo>
                  <a:lnTo>
                    <a:pt x="16669" y="247650"/>
                  </a:lnTo>
                  <a:lnTo>
                    <a:pt x="50006" y="221457"/>
                  </a:lnTo>
                  <a:lnTo>
                    <a:pt x="114300" y="185738"/>
                  </a:lnTo>
                  <a:lnTo>
                    <a:pt x="200025" y="150019"/>
                  </a:lnTo>
                  <a:lnTo>
                    <a:pt x="285750" y="126207"/>
                  </a:lnTo>
                  <a:lnTo>
                    <a:pt x="357187" y="119063"/>
                  </a:lnTo>
                  <a:lnTo>
                    <a:pt x="390525" y="121444"/>
                  </a:lnTo>
                  <a:lnTo>
                    <a:pt x="483394" y="142875"/>
                  </a:lnTo>
                  <a:lnTo>
                    <a:pt x="595312" y="159544"/>
                  </a:lnTo>
                  <a:lnTo>
                    <a:pt x="695325" y="169069"/>
                  </a:lnTo>
                  <a:lnTo>
                    <a:pt x="845344" y="178594"/>
                  </a:lnTo>
                  <a:lnTo>
                    <a:pt x="1069181" y="185738"/>
                  </a:lnTo>
                  <a:lnTo>
                    <a:pt x="1359694" y="185738"/>
                  </a:lnTo>
                  <a:lnTo>
                    <a:pt x="1545431" y="185738"/>
                  </a:lnTo>
                  <a:lnTo>
                    <a:pt x="1712119" y="183357"/>
                  </a:lnTo>
                  <a:lnTo>
                    <a:pt x="1804987" y="176213"/>
                  </a:lnTo>
                  <a:lnTo>
                    <a:pt x="1866900" y="166688"/>
                  </a:lnTo>
                  <a:lnTo>
                    <a:pt x="1916906" y="154782"/>
                  </a:lnTo>
                  <a:lnTo>
                    <a:pt x="1969294" y="130969"/>
                  </a:lnTo>
                  <a:lnTo>
                    <a:pt x="2024062" y="95250"/>
                  </a:lnTo>
                  <a:lnTo>
                    <a:pt x="2069306" y="52388"/>
                  </a:lnTo>
                  <a:lnTo>
                    <a:pt x="2105025" y="14288"/>
                  </a:lnTo>
                  <a:lnTo>
                    <a:pt x="2114550" y="7144"/>
                  </a:lnTo>
                  <a:lnTo>
                    <a:pt x="2133600" y="0"/>
                  </a:lnTo>
                  <a:lnTo>
                    <a:pt x="2140744" y="2382"/>
                  </a:lnTo>
                  <a:lnTo>
                    <a:pt x="2147887" y="9525"/>
                  </a:lnTo>
                  <a:lnTo>
                    <a:pt x="2152650" y="33338"/>
                  </a:lnTo>
                  <a:lnTo>
                    <a:pt x="2147887" y="73819"/>
                  </a:lnTo>
                  <a:lnTo>
                    <a:pt x="2133600" y="138113"/>
                  </a:lnTo>
                  <a:lnTo>
                    <a:pt x="2102644" y="240507"/>
                  </a:lnTo>
                  <a:lnTo>
                    <a:pt x="2081212" y="292894"/>
                  </a:lnTo>
                  <a:lnTo>
                    <a:pt x="2050256" y="350044"/>
                  </a:lnTo>
                  <a:lnTo>
                    <a:pt x="2024062" y="392907"/>
                  </a:lnTo>
                  <a:lnTo>
                    <a:pt x="2005012" y="416719"/>
                  </a:lnTo>
                  <a:lnTo>
                    <a:pt x="1985962" y="438150"/>
                  </a:lnTo>
                  <a:lnTo>
                    <a:pt x="1966912" y="454819"/>
                  </a:lnTo>
                  <a:lnTo>
                    <a:pt x="1943100" y="466725"/>
                  </a:lnTo>
                  <a:lnTo>
                    <a:pt x="1909762" y="476250"/>
                  </a:lnTo>
                  <a:lnTo>
                    <a:pt x="1883569" y="476250"/>
                  </a:lnTo>
                  <a:lnTo>
                    <a:pt x="1852612" y="471488"/>
                  </a:lnTo>
                  <a:lnTo>
                    <a:pt x="1824037" y="457200"/>
                  </a:lnTo>
                  <a:lnTo>
                    <a:pt x="1804987" y="445294"/>
                  </a:lnTo>
                  <a:lnTo>
                    <a:pt x="1771650" y="428625"/>
                  </a:lnTo>
                  <a:lnTo>
                    <a:pt x="1738312" y="419100"/>
                  </a:lnTo>
                  <a:lnTo>
                    <a:pt x="1674019" y="411957"/>
                  </a:lnTo>
                  <a:lnTo>
                    <a:pt x="1493044" y="404813"/>
                  </a:lnTo>
                  <a:lnTo>
                    <a:pt x="1288256" y="4024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1">
              <a:extLst>
                <a:ext uri="{FF2B5EF4-FFF2-40B4-BE49-F238E27FC236}">
                  <a16:creationId xmlns:a16="http://schemas.microsoft.com/office/drawing/2014/main" id="{F42F0BA4-95F1-440B-BCE1-7FF147E15D79}"/>
                </a:ext>
              </a:extLst>
            </p:cNvPr>
            <p:cNvSpPr/>
            <p:nvPr/>
          </p:nvSpPr>
          <p:spPr>
            <a:xfrm rot="16200000">
              <a:off x="4769645" y="3747294"/>
              <a:ext cx="4349750" cy="579437"/>
            </a:xfrm>
            <a:custGeom>
              <a:avLst/>
              <a:gdLst>
                <a:gd name="connsiteX0" fmla="*/ 2397211 w 4349578"/>
                <a:gd name="connsiteY0" fmla="*/ 296562 h 579002"/>
                <a:gd name="connsiteX1" fmla="*/ 2916194 w 4349578"/>
                <a:gd name="connsiteY1" fmla="*/ 293032 h 579002"/>
                <a:gd name="connsiteX2" fmla="*/ 3466953 w 4349578"/>
                <a:gd name="connsiteY2" fmla="*/ 285971 h 579002"/>
                <a:gd name="connsiteX3" fmla="*/ 3968284 w 4349578"/>
                <a:gd name="connsiteY3" fmla="*/ 275379 h 579002"/>
                <a:gd name="connsiteX4" fmla="*/ 4021241 w 4349578"/>
                <a:gd name="connsiteY4" fmla="*/ 275379 h 579002"/>
                <a:gd name="connsiteX5" fmla="*/ 4063607 w 4349578"/>
                <a:gd name="connsiteY5" fmla="*/ 268318 h 579002"/>
                <a:gd name="connsiteX6" fmla="*/ 4105973 w 4349578"/>
                <a:gd name="connsiteY6" fmla="*/ 250666 h 579002"/>
                <a:gd name="connsiteX7" fmla="*/ 4144809 w 4349578"/>
                <a:gd name="connsiteY7" fmla="*/ 222422 h 579002"/>
                <a:gd name="connsiteX8" fmla="*/ 4176584 w 4349578"/>
                <a:gd name="connsiteY8" fmla="*/ 183586 h 579002"/>
                <a:gd name="connsiteX9" fmla="*/ 4211889 w 4349578"/>
                <a:gd name="connsiteY9" fmla="*/ 127098 h 579002"/>
                <a:gd name="connsiteX10" fmla="*/ 4247194 w 4349578"/>
                <a:gd name="connsiteY10" fmla="*/ 52958 h 579002"/>
                <a:gd name="connsiteX11" fmla="*/ 4268377 w 4349578"/>
                <a:gd name="connsiteY11" fmla="*/ 24714 h 579002"/>
                <a:gd name="connsiteX12" fmla="*/ 4282499 w 4349578"/>
                <a:gd name="connsiteY12" fmla="*/ 10592 h 579002"/>
                <a:gd name="connsiteX13" fmla="*/ 4303682 w 4349578"/>
                <a:gd name="connsiteY13" fmla="*/ 0 h 579002"/>
                <a:gd name="connsiteX14" fmla="*/ 4314273 w 4349578"/>
                <a:gd name="connsiteY14" fmla="*/ 0 h 579002"/>
                <a:gd name="connsiteX15" fmla="*/ 4324865 w 4349578"/>
                <a:gd name="connsiteY15" fmla="*/ 14122 h 579002"/>
                <a:gd name="connsiteX16" fmla="*/ 4338987 w 4349578"/>
                <a:gd name="connsiteY16" fmla="*/ 42366 h 579002"/>
                <a:gd name="connsiteX17" fmla="*/ 4346048 w 4349578"/>
                <a:gd name="connsiteY17" fmla="*/ 77671 h 579002"/>
                <a:gd name="connsiteX18" fmla="*/ 4349578 w 4349578"/>
                <a:gd name="connsiteY18" fmla="*/ 127098 h 579002"/>
                <a:gd name="connsiteX19" fmla="*/ 4346048 w 4349578"/>
                <a:gd name="connsiteY19" fmla="*/ 180056 h 579002"/>
                <a:gd name="connsiteX20" fmla="*/ 4331926 w 4349578"/>
                <a:gd name="connsiteY20" fmla="*/ 261257 h 579002"/>
                <a:gd name="connsiteX21" fmla="*/ 4300151 w 4349578"/>
                <a:gd name="connsiteY21" fmla="*/ 349520 h 579002"/>
                <a:gd name="connsiteX22" fmla="*/ 4268377 w 4349578"/>
                <a:gd name="connsiteY22" fmla="*/ 413069 h 579002"/>
                <a:gd name="connsiteX23" fmla="*/ 4236602 w 4349578"/>
                <a:gd name="connsiteY23" fmla="*/ 458965 h 579002"/>
                <a:gd name="connsiteX24" fmla="*/ 4197767 w 4349578"/>
                <a:gd name="connsiteY24" fmla="*/ 504862 h 579002"/>
                <a:gd name="connsiteX25" fmla="*/ 4162462 w 4349578"/>
                <a:gd name="connsiteY25" fmla="*/ 540167 h 579002"/>
                <a:gd name="connsiteX26" fmla="*/ 4113034 w 4349578"/>
                <a:gd name="connsiteY26" fmla="*/ 571941 h 579002"/>
                <a:gd name="connsiteX27" fmla="*/ 4081260 w 4349578"/>
                <a:gd name="connsiteY27" fmla="*/ 579002 h 579002"/>
                <a:gd name="connsiteX28" fmla="*/ 4042424 w 4349578"/>
                <a:gd name="connsiteY28" fmla="*/ 579002 h 579002"/>
                <a:gd name="connsiteX29" fmla="*/ 4003589 w 4349578"/>
                <a:gd name="connsiteY29" fmla="*/ 561350 h 579002"/>
                <a:gd name="connsiteX30" fmla="*/ 3925918 w 4349578"/>
                <a:gd name="connsiteY30" fmla="*/ 526045 h 579002"/>
                <a:gd name="connsiteX31" fmla="*/ 3844716 w 4349578"/>
                <a:gd name="connsiteY31" fmla="*/ 501331 h 579002"/>
                <a:gd name="connsiteX32" fmla="*/ 3710557 w 4349578"/>
                <a:gd name="connsiteY32" fmla="*/ 494270 h 579002"/>
                <a:gd name="connsiteX33" fmla="*/ 3339855 w 4349578"/>
                <a:gd name="connsiteY33" fmla="*/ 483679 h 579002"/>
                <a:gd name="connsiteX34" fmla="*/ 2887950 w 4349578"/>
                <a:gd name="connsiteY34" fmla="*/ 476618 h 579002"/>
                <a:gd name="connsiteX35" fmla="*/ 2556083 w 4349578"/>
                <a:gd name="connsiteY35" fmla="*/ 480148 h 579002"/>
                <a:gd name="connsiteX36" fmla="*/ 2217155 w 4349578"/>
                <a:gd name="connsiteY36" fmla="*/ 483679 h 579002"/>
                <a:gd name="connsiteX37" fmla="*/ 1765251 w 4349578"/>
                <a:gd name="connsiteY37" fmla="*/ 494270 h 579002"/>
                <a:gd name="connsiteX38" fmla="*/ 1136821 w 4349578"/>
                <a:gd name="connsiteY38" fmla="*/ 511923 h 579002"/>
                <a:gd name="connsiteX39" fmla="*/ 815546 w 4349578"/>
                <a:gd name="connsiteY39" fmla="*/ 526045 h 579002"/>
                <a:gd name="connsiteX40" fmla="*/ 540167 w 4349578"/>
                <a:gd name="connsiteY40" fmla="*/ 543697 h 579002"/>
                <a:gd name="connsiteX41" fmla="*/ 423660 w 4349578"/>
                <a:gd name="connsiteY41" fmla="*/ 533106 h 579002"/>
                <a:gd name="connsiteX42" fmla="*/ 264787 w 4349578"/>
                <a:gd name="connsiteY42" fmla="*/ 504862 h 579002"/>
                <a:gd name="connsiteX43" fmla="*/ 176525 w 4349578"/>
                <a:gd name="connsiteY43" fmla="*/ 483679 h 579002"/>
                <a:gd name="connsiteX44" fmla="*/ 123567 w 4349578"/>
                <a:gd name="connsiteY44" fmla="*/ 466026 h 579002"/>
                <a:gd name="connsiteX45" fmla="*/ 63549 w 4349578"/>
                <a:gd name="connsiteY45" fmla="*/ 430721 h 579002"/>
                <a:gd name="connsiteX46" fmla="*/ 17652 w 4349578"/>
                <a:gd name="connsiteY46" fmla="*/ 388355 h 579002"/>
                <a:gd name="connsiteX47" fmla="*/ 3530 w 4349578"/>
                <a:gd name="connsiteY47" fmla="*/ 360111 h 579002"/>
                <a:gd name="connsiteX48" fmla="*/ 0 w 4349578"/>
                <a:gd name="connsiteY48" fmla="*/ 345989 h 579002"/>
                <a:gd name="connsiteX49" fmla="*/ 3530 w 4349578"/>
                <a:gd name="connsiteY49" fmla="*/ 331867 h 579002"/>
                <a:gd name="connsiteX50" fmla="*/ 14122 w 4349578"/>
                <a:gd name="connsiteY50" fmla="*/ 314215 h 579002"/>
                <a:gd name="connsiteX51" fmla="*/ 42366 w 4349578"/>
                <a:gd name="connsiteY51" fmla="*/ 293032 h 579002"/>
                <a:gd name="connsiteX52" fmla="*/ 77671 w 4349578"/>
                <a:gd name="connsiteY52" fmla="*/ 268318 h 579002"/>
                <a:gd name="connsiteX53" fmla="*/ 639021 w 4349578"/>
                <a:gd name="connsiteY53" fmla="*/ 278910 h 579002"/>
                <a:gd name="connsiteX54" fmla="*/ 854381 w 4349578"/>
                <a:gd name="connsiteY54" fmla="*/ 296562 h 579002"/>
                <a:gd name="connsiteX55" fmla="*/ 1126230 w 4349578"/>
                <a:gd name="connsiteY55" fmla="*/ 296562 h 579002"/>
                <a:gd name="connsiteX56" fmla="*/ 1525177 w 4349578"/>
                <a:gd name="connsiteY56" fmla="*/ 296562 h 579002"/>
                <a:gd name="connsiteX57" fmla="*/ 2118301 w 4349578"/>
                <a:gd name="connsiteY57" fmla="*/ 296562 h 579002"/>
                <a:gd name="connsiteX58" fmla="*/ 2337192 w 4349578"/>
                <a:gd name="connsiteY58" fmla="*/ 293032 h 579002"/>
                <a:gd name="connsiteX59" fmla="*/ 2397211 w 4349578"/>
                <a:gd name="connsiteY59" fmla="*/ 296562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79002">
                  <a:moveTo>
                    <a:pt x="2397211" y="296562"/>
                  </a:moveTo>
                  <a:lnTo>
                    <a:pt x="2916194" y="293032"/>
                  </a:lnTo>
                  <a:lnTo>
                    <a:pt x="3466953" y="285971"/>
                  </a:lnTo>
                  <a:lnTo>
                    <a:pt x="3968284" y="275379"/>
                  </a:lnTo>
                  <a:lnTo>
                    <a:pt x="4021241" y="275379"/>
                  </a:lnTo>
                  <a:lnTo>
                    <a:pt x="4063607" y="268318"/>
                  </a:lnTo>
                  <a:lnTo>
                    <a:pt x="4105973" y="250666"/>
                  </a:lnTo>
                  <a:lnTo>
                    <a:pt x="4144809" y="222422"/>
                  </a:lnTo>
                  <a:lnTo>
                    <a:pt x="4176584" y="183586"/>
                  </a:lnTo>
                  <a:lnTo>
                    <a:pt x="4211889" y="127098"/>
                  </a:lnTo>
                  <a:lnTo>
                    <a:pt x="4247194" y="52958"/>
                  </a:lnTo>
                  <a:lnTo>
                    <a:pt x="4268377" y="24714"/>
                  </a:lnTo>
                  <a:lnTo>
                    <a:pt x="4282499" y="10592"/>
                  </a:lnTo>
                  <a:lnTo>
                    <a:pt x="4303682" y="0"/>
                  </a:lnTo>
                  <a:lnTo>
                    <a:pt x="4314273" y="0"/>
                  </a:lnTo>
                  <a:lnTo>
                    <a:pt x="4324865" y="14122"/>
                  </a:lnTo>
                  <a:lnTo>
                    <a:pt x="4338987" y="42366"/>
                  </a:lnTo>
                  <a:lnTo>
                    <a:pt x="4346048" y="77671"/>
                  </a:lnTo>
                  <a:lnTo>
                    <a:pt x="4349578" y="127098"/>
                  </a:lnTo>
                  <a:lnTo>
                    <a:pt x="4346048" y="180056"/>
                  </a:lnTo>
                  <a:lnTo>
                    <a:pt x="4331926" y="261257"/>
                  </a:lnTo>
                  <a:lnTo>
                    <a:pt x="4300151" y="349520"/>
                  </a:lnTo>
                  <a:lnTo>
                    <a:pt x="4268377" y="413069"/>
                  </a:lnTo>
                  <a:lnTo>
                    <a:pt x="4236602" y="458965"/>
                  </a:lnTo>
                  <a:lnTo>
                    <a:pt x="4197767" y="504862"/>
                  </a:lnTo>
                  <a:lnTo>
                    <a:pt x="4162462" y="540167"/>
                  </a:lnTo>
                  <a:lnTo>
                    <a:pt x="4113034" y="571941"/>
                  </a:lnTo>
                  <a:lnTo>
                    <a:pt x="4081260" y="579002"/>
                  </a:lnTo>
                  <a:lnTo>
                    <a:pt x="4042424" y="579002"/>
                  </a:lnTo>
                  <a:lnTo>
                    <a:pt x="4003589" y="561350"/>
                  </a:lnTo>
                  <a:lnTo>
                    <a:pt x="3925918" y="526045"/>
                  </a:lnTo>
                  <a:lnTo>
                    <a:pt x="3844716" y="501331"/>
                  </a:lnTo>
                  <a:lnTo>
                    <a:pt x="3710557" y="494270"/>
                  </a:lnTo>
                  <a:lnTo>
                    <a:pt x="3339855" y="483679"/>
                  </a:lnTo>
                  <a:lnTo>
                    <a:pt x="2887950" y="476618"/>
                  </a:lnTo>
                  <a:lnTo>
                    <a:pt x="2556083" y="480148"/>
                  </a:lnTo>
                  <a:lnTo>
                    <a:pt x="2217155" y="483679"/>
                  </a:lnTo>
                  <a:lnTo>
                    <a:pt x="1765251" y="494270"/>
                  </a:lnTo>
                  <a:lnTo>
                    <a:pt x="1136821" y="511923"/>
                  </a:lnTo>
                  <a:lnTo>
                    <a:pt x="815546" y="526045"/>
                  </a:lnTo>
                  <a:lnTo>
                    <a:pt x="540167" y="543697"/>
                  </a:lnTo>
                  <a:lnTo>
                    <a:pt x="423660" y="533106"/>
                  </a:lnTo>
                  <a:lnTo>
                    <a:pt x="264787" y="504862"/>
                  </a:lnTo>
                  <a:lnTo>
                    <a:pt x="176525" y="483679"/>
                  </a:lnTo>
                  <a:lnTo>
                    <a:pt x="123567" y="466026"/>
                  </a:lnTo>
                  <a:lnTo>
                    <a:pt x="63549" y="430721"/>
                  </a:lnTo>
                  <a:lnTo>
                    <a:pt x="17652" y="388355"/>
                  </a:lnTo>
                  <a:lnTo>
                    <a:pt x="3530" y="360111"/>
                  </a:lnTo>
                  <a:lnTo>
                    <a:pt x="0" y="345989"/>
                  </a:lnTo>
                  <a:lnTo>
                    <a:pt x="3530" y="331867"/>
                  </a:lnTo>
                  <a:lnTo>
                    <a:pt x="14122" y="314215"/>
                  </a:lnTo>
                  <a:lnTo>
                    <a:pt x="42366" y="293032"/>
                  </a:lnTo>
                  <a:lnTo>
                    <a:pt x="77671" y="268318"/>
                  </a:lnTo>
                  <a:lnTo>
                    <a:pt x="639021" y="278910"/>
                  </a:lnTo>
                  <a:lnTo>
                    <a:pt x="854381" y="296562"/>
                  </a:lnTo>
                  <a:lnTo>
                    <a:pt x="1126230" y="296562"/>
                  </a:lnTo>
                  <a:lnTo>
                    <a:pt x="1525177" y="296562"/>
                  </a:lnTo>
                  <a:lnTo>
                    <a:pt x="2118301" y="296562"/>
                  </a:lnTo>
                  <a:lnTo>
                    <a:pt x="2337192" y="293032"/>
                  </a:lnTo>
                  <a:lnTo>
                    <a:pt x="2397211" y="2965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3">
              <a:extLst>
                <a:ext uri="{FF2B5EF4-FFF2-40B4-BE49-F238E27FC236}">
                  <a16:creationId xmlns:a16="http://schemas.microsoft.com/office/drawing/2014/main" id="{7F0DB4D5-8432-4680-A5A9-6902C8D9DF29}"/>
                </a:ext>
              </a:extLst>
            </p:cNvPr>
            <p:cNvSpPr/>
            <p:nvPr/>
          </p:nvSpPr>
          <p:spPr>
            <a:xfrm>
              <a:off x="2852738" y="2290763"/>
              <a:ext cx="2705100" cy="585787"/>
            </a:xfrm>
            <a:custGeom>
              <a:avLst/>
              <a:gdLst>
                <a:gd name="connsiteX0" fmla="*/ 983456 w 2705100"/>
                <a:gd name="connsiteY0" fmla="*/ 257175 h 585787"/>
                <a:gd name="connsiteX1" fmla="*/ 1297781 w 2705100"/>
                <a:gd name="connsiteY1" fmla="*/ 209550 h 585787"/>
                <a:gd name="connsiteX2" fmla="*/ 1400175 w 2705100"/>
                <a:gd name="connsiteY2" fmla="*/ 192881 h 585787"/>
                <a:gd name="connsiteX3" fmla="*/ 1574006 w 2705100"/>
                <a:gd name="connsiteY3" fmla="*/ 152400 h 585787"/>
                <a:gd name="connsiteX4" fmla="*/ 1671637 w 2705100"/>
                <a:gd name="connsiteY4" fmla="*/ 145256 h 585787"/>
                <a:gd name="connsiteX5" fmla="*/ 1847850 w 2705100"/>
                <a:gd name="connsiteY5" fmla="*/ 119062 h 585787"/>
                <a:gd name="connsiteX6" fmla="*/ 2035968 w 2705100"/>
                <a:gd name="connsiteY6" fmla="*/ 85725 h 585787"/>
                <a:gd name="connsiteX7" fmla="*/ 2181225 w 2705100"/>
                <a:gd name="connsiteY7" fmla="*/ 57150 h 585787"/>
                <a:gd name="connsiteX8" fmla="*/ 2247900 w 2705100"/>
                <a:gd name="connsiteY8" fmla="*/ 40481 h 585787"/>
                <a:gd name="connsiteX9" fmla="*/ 2295525 w 2705100"/>
                <a:gd name="connsiteY9" fmla="*/ 23812 h 585787"/>
                <a:gd name="connsiteX10" fmla="*/ 2345531 w 2705100"/>
                <a:gd name="connsiteY10" fmla="*/ 0 h 585787"/>
                <a:gd name="connsiteX11" fmla="*/ 2364581 w 2705100"/>
                <a:gd name="connsiteY11" fmla="*/ 0 h 585787"/>
                <a:gd name="connsiteX12" fmla="*/ 2433637 w 2705100"/>
                <a:gd name="connsiteY12" fmla="*/ 14287 h 585787"/>
                <a:gd name="connsiteX13" fmla="*/ 2505075 w 2705100"/>
                <a:gd name="connsiteY13" fmla="*/ 38100 h 585787"/>
                <a:gd name="connsiteX14" fmla="*/ 2597943 w 2705100"/>
                <a:gd name="connsiteY14" fmla="*/ 78581 h 585787"/>
                <a:gd name="connsiteX15" fmla="*/ 2643187 w 2705100"/>
                <a:gd name="connsiteY15" fmla="*/ 104775 h 585787"/>
                <a:gd name="connsiteX16" fmla="*/ 2662237 w 2705100"/>
                <a:gd name="connsiteY16" fmla="*/ 121443 h 585787"/>
                <a:gd name="connsiteX17" fmla="*/ 2690812 w 2705100"/>
                <a:gd name="connsiteY17" fmla="*/ 171450 h 585787"/>
                <a:gd name="connsiteX18" fmla="*/ 2700337 w 2705100"/>
                <a:gd name="connsiteY18" fmla="*/ 195262 h 585787"/>
                <a:gd name="connsiteX19" fmla="*/ 2705100 w 2705100"/>
                <a:gd name="connsiteY19" fmla="*/ 221456 h 585787"/>
                <a:gd name="connsiteX20" fmla="*/ 2702718 w 2705100"/>
                <a:gd name="connsiteY20" fmla="*/ 233362 h 585787"/>
                <a:gd name="connsiteX21" fmla="*/ 2693193 w 2705100"/>
                <a:gd name="connsiteY21" fmla="*/ 250031 h 585787"/>
                <a:gd name="connsiteX22" fmla="*/ 2671762 w 2705100"/>
                <a:gd name="connsiteY22" fmla="*/ 264318 h 585787"/>
                <a:gd name="connsiteX23" fmla="*/ 2638425 w 2705100"/>
                <a:gd name="connsiteY23" fmla="*/ 271462 h 585787"/>
                <a:gd name="connsiteX24" fmla="*/ 2566987 w 2705100"/>
                <a:gd name="connsiteY24" fmla="*/ 271462 h 585787"/>
                <a:gd name="connsiteX25" fmla="*/ 2524125 w 2705100"/>
                <a:gd name="connsiteY25" fmla="*/ 266700 h 585787"/>
                <a:gd name="connsiteX26" fmla="*/ 2402681 w 2705100"/>
                <a:gd name="connsiteY26" fmla="*/ 266700 h 585787"/>
                <a:gd name="connsiteX27" fmla="*/ 2240756 w 2705100"/>
                <a:gd name="connsiteY27" fmla="*/ 271462 h 585787"/>
                <a:gd name="connsiteX28" fmla="*/ 2107406 w 2705100"/>
                <a:gd name="connsiteY28" fmla="*/ 278606 h 585787"/>
                <a:gd name="connsiteX29" fmla="*/ 1928812 w 2705100"/>
                <a:gd name="connsiteY29" fmla="*/ 295275 h 585787"/>
                <a:gd name="connsiteX30" fmla="*/ 1766887 w 2705100"/>
                <a:gd name="connsiteY30" fmla="*/ 316706 h 585787"/>
                <a:gd name="connsiteX31" fmla="*/ 1581150 w 2705100"/>
                <a:gd name="connsiteY31" fmla="*/ 345281 h 585787"/>
                <a:gd name="connsiteX32" fmla="*/ 1388268 w 2705100"/>
                <a:gd name="connsiteY32" fmla="*/ 373856 h 585787"/>
                <a:gd name="connsiteX33" fmla="*/ 1216818 w 2705100"/>
                <a:gd name="connsiteY33" fmla="*/ 400050 h 585787"/>
                <a:gd name="connsiteX34" fmla="*/ 1038225 w 2705100"/>
                <a:gd name="connsiteY34" fmla="*/ 440531 h 585787"/>
                <a:gd name="connsiteX35" fmla="*/ 931068 w 2705100"/>
                <a:gd name="connsiteY35" fmla="*/ 459581 h 585787"/>
                <a:gd name="connsiteX36" fmla="*/ 795337 w 2705100"/>
                <a:gd name="connsiteY36" fmla="*/ 485775 h 585787"/>
                <a:gd name="connsiteX37" fmla="*/ 678656 w 2705100"/>
                <a:gd name="connsiteY37" fmla="*/ 511968 h 585787"/>
                <a:gd name="connsiteX38" fmla="*/ 583406 w 2705100"/>
                <a:gd name="connsiteY38" fmla="*/ 535781 h 585787"/>
                <a:gd name="connsiteX39" fmla="*/ 492918 w 2705100"/>
                <a:gd name="connsiteY39" fmla="*/ 561975 h 585787"/>
                <a:gd name="connsiteX40" fmla="*/ 454818 w 2705100"/>
                <a:gd name="connsiteY40" fmla="*/ 576262 h 585787"/>
                <a:gd name="connsiteX41" fmla="*/ 428625 w 2705100"/>
                <a:gd name="connsiteY41" fmla="*/ 585787 h 585787"/>
                <a:gd name="connsiteX42" fmla="*/ 400050 w 2705100"/>
                <a:gd name="connsiteY42" fmla="*/ 585787 h 585787"/>
                <a:gd name="connsiteX43" fmla="*/ 361950 w 2705100"/>
                <a:gd name="connsiteY43" fmla="*/ 578643 h 585787"/>
                <a:gd name="connsiteX44" fmla="*/ 319087 w 2705100"/>
                <a:gd name="connsiteY44" fmla="*/ 561975 h 585787"/>
                <a:gd name="connsiteX45" fmla="*/ 271462 w 2705100"/>
                <a:gd name="connsiteY45" fmla="*/ 533400 h 585787"/>
                <a:gd name="connsiteX46" fmla="*/ 216693 w 2705100"/>
                <a:gd name="connsiteY46" fmla="*/ 492918 h 585787"/>
                <a:gd name="connsiteX47" fmla="*/ 164306 w 2705100"/>
                <a:gd name="connsiteY47" fmla="*/ 445293 h 585787"/>
                <a:gd name="connsiteX48" fmla="*/ 102393 w 2705100"/>
                <a:gd name="connsiteY48" fmla="*/ 385762 h 585787"/>
                <a:gd name="connsiteX49" fmla="*/ 38100 w 2705100"/>
                <a:gd name="connsiteY49" fmla="*/ 319087 h 585787"/>
                <a:gd name="connsiteX50" fmla="*/ 14287 w 2705100"/>
                <a:gd name="connsiteY50" fmla="*/ 290512 h 585787"/>
                <a:gd name="connsiteX51" fmla="*/ 4762 w 2705100"/>
                <a:gd name="connsiteY51" fmla="*/ 269081 h 585787"/>
                <a:gd name="connsiteX52" fmla="*/ 0 w 2705100"/>
                <a:gd name="connsiteY52" fmla="*/ 247650 h 585787"/>
                <a:gd name="connsiteX53" fmla="*/ 0 w 2705100"/>
                <a:gd name="connsiteY53" fmla="*/ 235743 h 585787"/>
                <a:gd name="connsiteX54" fmla="*/ 11906 w 2705100"/>
                <a:gd name="connsiteY54" fmla="*/ 228600 h 585787"/>
                <a:gd name="connsiteX55" fmla="*/ 23812 w 2705100"/>
                <a:gd name="connsiteY55" fmla="*/ 228600 h 585787"/>
                <a:gd name="connsiteX56" fmla="*/ 40481 w 2705100"/>
                <a:gd name="connsiteY56" fmla="*/ 233362 h 585787"/>
                <a:gd name="connsiteX57" fmla="*/ 69056 w 2705100"/>
                <a:gd name="connsiteY57" fmla="*/ 250031 h 585787"/>
                <a:gd name="connsiteX58" fmla="*/ 107156 w 2705100"/>
                <a:gd name="connsiteY58" fmla="*/ 271462 h 585787"/>
                <a:gd name="connsiteX59" fmla="*/ 138112 w 2705100"/>
                <a:gd name="connsiteY59" fmla="*/ 288131 h 585787"/>
                <a:gd name="connsiteX60" fmla="*/ 164306 w 2705100"/>
                <a:gd name="connsiteY60" fmla="*/ 300037 h 585787"/>
                <a:gd name="connsiteX61" fmla="*/ 204787 w 2705100"/>
                <a:gd name="connsiteY61" fmla="*/ 314325 h 585787"/>
                <a:gd name="connsiteX62" fmla="*/ 271462 w 2705100"/>
                <a:gd name="connsiteY62" fmla="*/ 328612 h 585787"/>
                <a:gd name="connsiteX63" fmla="*/ 319087 w 2705100"/>
                <a:gd name="connsiteY63" fmla="*/ 333375 h 585787"/>
                <a:gd name="connsiteX64" fmla="*/ 402431 w 2705100"/>
                <a:gd name="connsiteY64" fmla="*/ 335756 h 585787"/>
                <a:gd name="connsiteX65" fmla="*/ 540543 w 2705100"/>
                <a:gd name="connsiteY65" fmla="*/ 319087 h 585787"/>
                <a:gd name="connsiteX66" fmla="*/ 983456 w 2705100"/>
                <a:gd name="connsiteY66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05100" h="585787">
                  <a:moveTo>
                    <a:pt x="983456" y="257175"/>
                  </a:moveTo>
                  <a:lnTo>
                    <a:pt x="1297781" y="209550"/>
                  </a:lnTo>
                  <a:lnTo>
                    <a:pt x="1400175" y="192881"/>
                  </a:lnTo>
                  <a:lnTo>
                    <a:pt x="1574006" y="152400"/>
                  </a:lnTo>
                  <a:lnTo>
                    <a:pt x="1671637" y="145256"/>
                  </a:lnTo>
                  <a:lnTo>
                    <a:pt x="1847850" y="119062"/>
                  </a:lnTo>
                  <a:lnTo>
                    <a:pt x="2035968" y="85725"/>
                  </a:lnTo>
                  <a:lnTo>
                    <a:pt x="2181225" y="57150"/>
                  </a:lnTo>
                  <a:lnTo>
                    <a:pt x="2247900" y="40481"/>
                  </a:lnTo>
                  <a:lnTo>
                    <a:pt x="2295525" y="23812"/>
                  </a:lnTo>
                  <a:lnTo>
                    <a:pt x="2345531" y="0"/>
                  </a:lnTo>
                  <a:lnTo>
                    <a:pt x="2364581" y="0"/>
                  </a:lnTo>
                  <a:lnTo>
                    <a:pt x="2433637" y="14287"/>
                  </a:lnTo>
                  <a:lnTo>
                    <a:pt x="2505075" y="38100"/>
                  </a:lnTo>
                  <a:lnTo>
                    <a:pt x="2597943" y="78581"/>
                  </a:lnTo>
                  <a:lnTo>
                    <a:pt x="2643187" y="104775"/>
                  </a:lnTo>
                  <a:lnTo>
                    <a:pt x="2662237" y="121443"/>
                  </a:lnTo>
                  <a:lnTo>
                    <a:pt x="2690812" y="171450"/>
                  </a:lnTo>
                  <a:lnTo>
                    <a:pt x="2700337" y="195262"/>
                  </a:lnTo>
                  <a:lnTo>
                    <a:pt x="2705100" y="221456"/>
                  </a:lnTo>
                  <a:lnTo>
                    <a:pt x="2702718" y="233362"/>
                  </a:lnTo>
                  <a:lnTo>
                    <a:pt x="2693193" y="250031"/>
                  </a:lnTo>
                  <a:lnTo>
                    <a:pt x="2671762" y="264318"/>
                  </a:lnTo>
                  <a:lnTo>
                    <a:pt x="2638425" y="271462"/>
                  </a:lnTo>
                  <a:lnTo>
                    <a:pt x="2566987" y="271462"/>
                  </a:lnTo>
                  <a:lnTo>
                    <a:pt x="2524125" y="266700"/>
                  </a:lnTo>
                  <a:lnTo>
                    <a:pt x="2402681" y="266700"/>
                  </a:lnTo>
                  <a:lnTo>
                    <a:pt x="2240756" y="271462"/>
                  </a:lnTo>
                  <a:lnTo>
                    <a:pt x="2107406" y="278606"/>
                  </a:lnTo>
                  <a:lnTo>
                    <a:pt x="1928812" y="295275"/>
                  </a:lnTo>
                  <a:lnTo>
                    <a:pt x="1766887" y="316706"/>
                  </a:lnTo>
                  <a:lnTo>
                    <a:pt x="1581150" y="345281"/>
                  </a:lnTo>
                  <a:lnTo>
                    <a:pt x="1388268" y="373856"/>
                  </a:lnTo>
                  <a:lnTo>
                    <a:pt x="1216818" y="400050"/>
                  </a:lnTo>
                  <a:lnTo>
                    <a:pt x="1038225" y="440531"/>
                  </a:lnTo>
                  <a:lnTo>
                    <a:pt x="931068" y="459581"/>
                  </a:lnTo>
                  <a:lnTo>
                    <a:pt x="795337" y="485775"/>
                  </a:lnTo>
                  <a:lnTo>
                    <a:pt x="678656" y="511968"/>
                  </a:lnTo>
                  <a:lnTo>
                    <a:pt x="583406" y="535781"/>
                  </a:lnTo>
                  <a:lnTo>
                    <a:pt x="492918" y="561975"/>
                  </a:lnTo>
                  <a:lnTo>
                    <a:pt x="454818" y="576262"/>
                  </a:lnTo>
                  <a:lnTo>
                    <a:pt x="428625" y="585787"/>
                  </a:lnTo>
                  <a:lnTo>
                    <a:pt x="400050" y="585787"/>
                  </a:lnTo>
                  <a:lnTo>
                    <a:pt x="361950" y="578643"/>
                  </a:lnTo>
                  <a:lnTo>
                    <a:pt x="319087" y="561975"/>
                  </a:lnTo>
                  <a:lnTo>
                    <a:pt x="271462" y="533400"/>
                  </a:lnTo>
                  <a:lnTo>
                    <a:pt x="216693" y="492918"/>
                  </a:lnTo>
                  <a:cubicBezTo>
                    <a:pt x="165855" y="446922"/>
                    <a:pt x="182578" y="463573"/>
                    <a:pt x="164306" y="445293"/>
                  </a:cubicBezTo>
                  <a:lnTo>
                    <a:pt x="102393" y="385762"/>
                  </a:lnTo>
                  <a:lnTo>
                    <a:pt x="38100" y="319087"/>
                  </a:lnTo>
                  <a:lnTo>
                    <a:pt x="14287" y="290512"/>
                  </a:lnTo>
                  <a:lnTo>
                    <a:pt x="4762" y="269081"/>
                  </a:lnTo>
                  <a:lnTo>
                    <a:pt x="0" y="247650"/>
                  </a:lnTo>
                  <a:lnTo>
                    <a:pt x="0" y="235743"/>
                  </a:lnTo>
                  <a:lnTo>
                    <a:pt x="11906" y="228600"/>
                  </a:lnTo>
                  <a:lnTo>
                    <a:pt x="23812" y="228600"/>
                  </a:lnTo>
                  <a:lnTo>
                    <a:pt x="40481" y="233362"/>
                  </a:lnTo>
                  <a:lnTo>
                    <a:pt x="69056" y="250031"/>
                  </a:lnTo>
                  <a:lnTo>
                    <a:pt x="107156" y="271462"/>
                  </a:lnTo>
                  <a:lnTo>
                    <a:pt x="138112" y="288131"/>
                  </a:lnTo>
                  <a:lnTo>
                    <a:pt x="164306" y="300037"/>
                  </a:lnTo>
                  <a:lnTo>
                    <a:pt x="204787" y="314325"/>
                  </a:lnTo>
                  <a:lnTo>
                    <a:pt x="271462" y="328612"/>
                  </a:lnTo>
                  <a:lnTo>
                    <a:pt x="319087" y="333375"/>
                  </a:lnTo>
                  <a:lnTo>
                    <a:pt x="402431" y="335756"/>
                  </a:lnTo>
                  <a:lnTo>
                    <a:pt x="540543" y="319087"/>
                  </a:lnTo>
                  <a:lnTo>
                    <a:pt x="983456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38C0B268-AA4F-4813-9F00-CAB6DF202734}"/>
                </a:ext>
              </a:extLst>
            </p:cNvPr>
            <p:cNvSpPr/>
            <p:nvPr/>
          </p:nvSpPr>
          <p:spPr>
            <a:xfrm>
              <a:off x="3279776" y="2627313"/>
              <a:ext cx="1004887" cy="1058862"/>
            </a:xfrm>
            <a:custGeom>
              <a:avLst/>
              <a:gdLst>
                <a:gd name="connsiteX0" fmla="*/ 452438 w 1004888"/>
                <a:gd name="connsiteY0" fmla="*/ 552450 h 1059656"/>
                <a:gd name="connsiteX1" fmla="*/ 361950 w 1004888"/>
                <a:gd name="connsiteY1" fmla="*/ 676275 h 1059656"/>
                <a:gd name="connsiteX2" fmla="*/ 271463 w 1004888"/>
                <a:gd name="connsiteY2" fmla="*/ 792956 h 1059656"/>
                <a:gd name="connsiteX3" fmla="*/ 200025 w 1004888"/>
                <a:gd name="connsiteY3" fmla="*/ 876300 h 1059656"/>
                <a:gd name="connsiteX4" fmla="*/ 169069 w 1004888"/>
                <a:gd name="connsiteY4" fmla="*/ 909637 h 1059656"/>
                <a:gd name="connsiteX5" fmla="*/ 140494 w 1004888"/>
                <a:gd name="connsiteY5" fmla="*/ 931069 h 1059656"/>
                <a:gd name="connsiteX6" fmla="*/ 100013 w 1004888"/>
                <a:gd name="connsiteY6" fmla="*/ 954881 h 1059656"/>
                <a:gd name="connsiteX7" fmla="*/ 52388 w 1004888"/>
                <a:gd name="connsiteY7" fmla="*/ 973931 h 1059656"/>
                <a:gd name="connsiteX8" fmla="*/ 35719 w 1004888"/>
                <a:gd name="connsiteY8" fmla="*/ 978694 h 1059656"/>
                <a:gd name="connsiteX9" fmla="*/ 28575 w 1004888"/>
                <a:gd name="connsiteY9" fmla="*/ 981075 h 1059656"/>
                <a:gd name="connsiteX10" fmla="*/ 16669 w 1004888"/>
                <a:gd name="connsiteY10" fmla="*/ 1000125 h 1059656"/>
                <a:gd name="connsiteX11" fmla="*/ 0 w 1004888"/>
                <a:gd name="connsiteY11" fmla="*/ 1038225 h 1059656"/>
                <a:gd name="connsiteX12" fmla="*/ 121444 w 1004888"/>
                <a:gd name="connsiteY12" fmla="*/ 1059656 h 1059656"/>
                <a:gd name="connsiteX13" fmla="*/ 250032 w 1004888"/>
                <a:gd name="connsiteY13" fmla="*/ 1002506 h 1059656"/>
                <a:gd name="connsiteX14" fmla="*/ 369094 w 1004888"/>
                <a:gd name="connsiteY14" fmla="*/ 892969 h 1059656"/>
                <a:gd name="connsiteX15" fmla="*/ 504825 w 1004888"/>
                <a:gd name="connsiteY15" fmla="*/ 759619 h 1059656"/>
                <a:gd name="connsiteX16" fmla="*/ 602457 w 1004888"/>
                <a:gd name="connsiteY16" fmla="*/ 657225 h 1059656"/>
                <a:gd name="connsiteX17" fmla="*/ 685800 w 1004888"/>
                <a:gd name="connsiteY17" fmla="*/ 569119 h 1059656"/>
                <a:gd name="connsiteX18" fmla="*/ 759619 w 1004888"/>
                <a:gd name="connsiteY18" fmla="*/ 483394 h 1059656"/>
                <a:gd name="connsiteX19" fmla="*/ 809625 w 1004888"/>
                <a:gd name="connsiteY19" fmla="*/ 426244 h 1059656"/>
                <a:gd name="connsiteX20" fmla="*/ 821532 w 1004888"/>
                <a:gd name="connsiteY20" fmla="*/ 414337 h 1059656"/>
                <a:gd name="connsiteX21" fmla="*/ 876300 w 1004888"/>
                <a:gd name="connsiteY21" fmla="*/ 376237 h 1059656"/>
                <a:gd name="connsiteX22" fmla="*/ 933450 w 1004888"/>
                <a:gd name="connsiteY22" fmla="*/ 338137 h 1059656"/>
                <a:gd name="connsiteX23" fmla="*/ 971550 w 1004888"/>
                <a:gd name="connsiteY23" fmla="*/ 323850 h 1059656"/>
                <a:gd name="connsiteX24" fmla="*/ 990600 w 1004888"/>
                <a:gd name="connsiteY24" fmla="*/ 314325 h 1059656"/>
                <a:gd name="connsiteX25" fmla="*/ 997744 w 1004888"/>
                <a:gd name="connsiteY25" fmla="*/ 307181 h 1059656"/>
                <a:gd name="connsiteX26" fmla="*/ 1002507 w 1004888"/>
                <a:gd name="connsiteY26" fmla="*/ 300037 h 1059656"/>
                <a:gd name="connsiteX27" fmla="*/ 1004888 w 1004888"/>
                <a:gd name="connsiteY27" fmla="*/ 283369 h 1059656"/>
                <a:gd name="connsiteX28" fmla="*/ 1000125 w 1004888"/>
                <a:gd name="connsiteY28" fmla="*/ 261937 h 1059656"/>
                <a:gd name="connsiteX29" fmla="*/ 978694 w 1004888"/>
                <a:gd name="connsiteY29" fmla="*/ 228600 h 1059656"/>
                <a:gd name="connsiteX30" fmla="*/ 897732 w 1004888"/>
                <a:gd name="connsiteY30" fmla="*/ 147637 h 1059656"/>
                <a:gd name="connsiteX31" fmla="*/ 754857 w 1004888"/>
                <a:gd name="connsiteY31" fmla="*/ 0 h 1059656"/>
                <a:gd name="connsiteX32" fmla="*/ 600075 w 1004888"/>
                <a:gd name="connsiteY32" fmla="*/ 52387 h 1059656"/>
                <a:gd name="connsiteX33" fmla="*/ 614363 w 1004888"/>
                <a:gd name="connsiteY33" fmla="*/ 130969 h 1059656"/>
                <a:gd name="connsiteX34" fmla="*/ 619125 w 1004888"/>
                <a:gd name="connsiteY34" fmla="*/ 169069 h 1059656"/>
                <a:gd name="connsiteX35" fmla="*/ 619125 w 1004888"/>
                <a:gd name="connsiteY35" fmla="*/ 211931 h 1059656"/>
                <a:gd name="connsiteX36" fmla="*/ 611982 w 1004888"/>
                <a:gd name="connsiteY36" fmla="*/ 252412 h 1059656"/>
                <a:gd name="connsiteX37" fmla="*/ 597694 w 1004888"/>
                <a:gd name="connsiteY37" fmla="*/ 297656 h 1059656"/>
                <a:gd name="connsiteX38" fmla="*/ 535782 w 1004888"/>
                <a:gd name="connsiteY38" fmla="*/ 416719 h 1059656"/>
                <a:gd name="connsiteX39" fmla="*/ 452438 w 1004888"/>
                <a:gd name="connsiteY39" fmla="*/ 5524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888" h="1059656">
                  <a:moveTo>
                    <a:pt x="452438" y="552450"/>
                  </a:moveTo>
                  <a:lnTo>
                    <a:pt x="361950" y="676275"/>
                  </a:lnTo>
                  <a:lnTo>
                    <a:pt x="271463" y="792956"/>
                  </a:lnTo>
                  <a:lnTo>
                    <a:pt x="200025" y="876300"/>
                  </a:lnTo>
                  <a:lnTo>
                    <a:pt x="169069" y="909637"/>
                  </a:lnTo>
                  <a:lnTo>
                    <a:pt x="140494" y="931069"/>
                  </a:lnTo>
                  <a:lnTo>
                    <a:pt x="100013" y="954881"/>
                  </a:lnTo>
                  <a:lnTo>
                    <a:pt x="52388" y="973931"/>
                  </a:lnTo>
                  <a:lnTo>
                    <a:pt x="35719" y="978694"/>
                  </a:lnTo>
                  <a:lnTo>
                    <a:pt x="28575" y="981075"/>
                  </a:lnTo>
                  <a:lnTo>
                    <a:pt x="16669" y="1000125"/>
                  </a:lnTo>
                  <a:lnTo>
                    <a:pt x="0" y="1038225"/>
                  </a:lnTo>
                  <a:lnTo>
                    <a:pt x="121444" y="1059656"/>
                  </a:lnTo>
                  <a:lnTo>
                    <a:pt x="250032" y="1002506"/>
                  </a:lnTo>
                  <a:lnTo>
                    <a:pt x="369094" y="892969"/>
                  </a:lnTo>
                  <a:lnTo>
                    <a:pt x="504825" y="759619"/>
                  </a:lnTo>
                  <a:lnTo>
                    <a:pt x="602457" y="657225"/>
                  </a:lnTo>
                  <a:lnTo>
                    <a:pt x="685800" y="569119"/>
                  </a:lnTo>
                  <a:lnTo>
                    <a:pt x="759619" y="483394"/>
                  </a:lnTo>
                  <a:lnTo>
                    <a:pt x="809625" y="426244"/>
                  </a:lnTo>
                  <a:lnTo>
                    <a:pt x="821532" y="414337"/>
                  </a:lnTo>
                  <a:lnTo>
                    <a:pt x="876300" y="376237"/>
                  </a:lnTo>
                  <a:lnTo>
                    <a:pt x="933450" y="338137"/>
                  </a:lnTo>
                  <a:lnTo>
                    <a:pt x="971550" y="323850"/>
                  </a:lnTo>
                  <a:lnTo>
                    <a:pt x="990600" y="314325"/>
                  </a:lnTo>
                  <a:lnTo>
                    <a:pt x="997744" y="307181"/>
                  </a:lnTo>
                  <a:lnTo>
                    <a:pt x="1002507" y="300037"/>
                  </a:lnTo>
                  <a:lnTo>
                    <a:pt x="1004888" y="283369"/>
                  </a:lnTo>
                  <a:lnTo>
                    <a:pt x="1000125" y="261937"/>
                  </a:lnTo>
                  <a:lnTo>
                    <a:pt x="978694" y="228600"/>
                  </a:lnTo>
                  <a:lnTo>
                    <a:pt x="897732" y="147637"/>
                  </a:lnTo>
                  <a:lnTo>
                    <a:pt x="754857" y="0"/>
                  </a:lnTo>
                  <a:lnTo>
                    <a:pt x="600075" y="52387"/>
                  </a:lnTo>
                  <a:lnTo>
                    <a:pt x="614363" y="130969"/>
                  </a:lnTo>
                  <a:lnTo>
                    <a:pt x="619125" y="169069"/>
                  </a:lnTo>
                  <a:lnTo>
                    <a:pt x="619125" y="211931"/>
                  </a:lnTo>
                  <a:lnTo>
                    <a:pt x="611982" y="252412"/>
                  </a:lnTo>
                  <a:lnTo>
                    <a:pt x="597694" y="297656"/>
                  </a:lnTo>
                  <a:lnTo>
                    <a:pt x="535782" y="416719"/>
                  </a:lnTo>
                  <a:lnTo>
                    <a:pt x="452438" y="552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5">
              <a:extLst>
                <a:ext uri="{FF2B5EF4-FFF2-40B4-BE49-F238E27FC236}">
                  <a16:creationId xmlns:a16="http://schemas.microsoft.com/office/drawing/2014/main" id="{BAB7CBCE-66BA-42CF-90D6-2E9531FB43D1}"/>
                </a:ext>
              </a:extLst>
            </p:cNvPr>
            <p:cNvSpPr/>
            <p:nvPr/>
          </p:nvSpPr>
          <p:spPr>
            <a:xfrm>
              <a:off x="3262313" y="3609975"/>
              <a:ext cx="1050925" cy="438150"/>
            </a:xfrm>
            <a:custGeom>
              <a:avLst/>
              <a:gdLst>
                <a:gd name="connsiteX0" fmla="*/ 788193 w 1050131"/>
                <a:gd name="connsiteY0" fmla="*/ 216694 h 438150"/>
                <a:gd name="connsiteX1" fmla="*/ 647700 w 1050131"/>
                <a:gd name="connsiteY1" fmla="*/ 157163 h 438150"/>
                <a:gd name="connsiteX2" fmla="*/ 542925 w 1050131"/>
                <a:gd name="connsiteY2" fmla="*/ 111919 h 438150"/>
                <a:gd name="connsiteX3" fmla="*/ 447675 w 1050131"/>
                <a:gd name="connsiteY3" fmla="*/ 73819 h 438150"/>
                <a:gd name="connsiteX4" fmla="*/ 378618 w 1050131"/>
                <a:gd name="connsiteY4" fmla="*/ 47625 h 438150"/>
                <a:gd name="connsiteX5" fmla="*/ 321468 w 1050131"/>
                <a:gd name="connsiteY5" fmla="*/ 26194 h 438150"/>
                <a:gd name="connsiteX6" fmla="*/ 273843 w 1050131"/>
                <a:gd name="connsiteY6" fmla="*/ 14288 h 438150"/>
                <a:gd name="connsiteX7" fmla="*/ 45243 w 1050131"/>
                <a:gd name="connsiteY7" fmla="*/ 0 h 438150"/>
                <a:gd name="connsiteX8" fmla="*/ 23812 w 1050131"/>
                <a:gd name="connsiteY8" fmla="*/ 38100 h 438150"/>
                <a:gd name="connsiteX9" fmla="*/ 9525 w 1050131"/>
                <a:gd name="connsiteY9" fmla="*/ 76200 h 438150"/>
                <a:gd name="connsiteX10" fmla="*/ 0 w 1050131"/>
                <a:gd name="connsiteY10" fmla="*/ 109538 h 438150"/>
                <a:gd name="connsiteX11" fmla="*/ 2381 w 1050131"/>
                <a:gd name="connsiteY11" fmla="*/ 133350 h 438150"/>
                <a:gd name="connsiteX12" fmla="*/ 11906 w 1050131"/>
                <a:gd name="connsiteY12" fmla="*/ 150019 h 438150"/>
                <a:gd name="connsiteX13" fmla="*/ 21431 w 1050131"/>
                <a:gd name="connsiteY13" fmla="*/ 161925 h 438150"/>
                <a:gd name="connsiteX14" fmla="*/ 38100 w 1050131"/>
                <a:gd name="connsiteY14" fmla="*/ 169069 h 438150"/>
                <a:gd name="connsiteX15" fmla="*/ 66675 w 1050131"/>
                <a:gd name="connsiteY15" fmla="*/ 171450 h 438150"/>
                <a:gd name="connsiteX16" fmla="*/ 135731 w 1050131"/>
                <a:gd name="connsiteY16" fmla="*/ 176213 h 438150"/>
                <a:gd name="connsiteX17" fmla="*/ 219075 w 1050131"/>
                <a:gd name="connsiteY17" fmla="*/ 185738 h 438150"/>
                <a:gd name="connsiteX18" fmla="*/ 350043 w 1050131"/>
                <a:gd name="connsiteY18" fmla="*/ 214313 h 438150"/>
                <a:gd name="connsiteX19" fmla="*/ 538162 w 1050131"/>
                <a:gd name="connsiteY19" fmla="*/ 273844 h 438150"/>
                <a:gd name="connsiteX20" fmla="*/ 647700 w 1050131"/>
                <a:gd name="connsiteY20" fmla="*/ 316706 h 438150"/>
                <a:gd name="connsiteX21" fmla="*/ 754856 w 1050131"/>
                <a:gd name="connsiteY21" fmla="*/ 357188 h 438150"/>
                <a:gd name="connsiteX22" fmla="*/ 866775 w 1050131"/>
                <a:gd name="connsiteY22" fmla="*/ 400050 h 438150"/>
                <a:gd name="connsiteX23" fmla="*/ 969168 w 1050131"/>
                <a:gd name="connsiteY23" fmla="*/ 438150 h 438150"/>
                <a:gd name="connsiteX24" fmla="*/ 1050131 w 1050131"/>
                <a:gd name="connsiteY24" fmla="*/ 338138 h 438150"/>
                <a:gd name="connsiteX25" fmla="*/ 933450 w 1050131"/>
                <a:gd name="connsiteY25" fmla="*/ 280988 h 438150"/>
                <a:gd name="connsiteX26" fmla="*/ 788193 w 1050131"/>
                <a:gd name="connsiteY26" fmla="*/ 21669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0131" h="438150">
                  <a:moveTo>
                    <a:pt x="788193" y="216694"/>
                  </a:moveTo>
                  <a:lnTo>
                    <a:pt x="647700" y="157163"/>
                  </a:lnTo>
                  <a:lnTo>
                    <a:pt x="542925" y="111919"/>
                  </a:lnTo>
                  <a:lnTo>
                    <a:pt x="447675" y="73819"/>
                  </a:lnTo>
                  <a:lnTo>
                    <a:pt x="378618" y="47625"/>
                  </a:lnTo>
                  <a:lnTo>
                    <a:pt x="321468" y="26194"/>
                  </a:lnTo>
                  <a:lnTo>
                    <a:pt x="273843" y="14288"/>
                  </a:lnTo>
                  <a:lnTo>
                    <a:pt x="45243" y="0"/>
                  </a:lnTo>
                  <a:lnTo>
                    <a:pt x="23812" y="38100"/>
                  </a:lnTo>
                  <a:lnTo>
                    <a:pt x="9525" y="76200"/>
                  </a:lnTo>
                  <a:lnTo>
                    <a:pt x="0" y="109538"/>
                  </a:lnTo>
                  <a:lnTo>
                    <a:pt x="2381" y="133350"/>
                  </a:lnTo>
                  <a:lnTo>
                    <a:pt x="11906" y="150019"/>
                  </a:lnTo>
                  <a:lnTo>
                    <a:pt x="21431" y="161925"/>
                  </a:lnTo>
                  <a:lnTo>
                    <a:pt x="38100" y="169069"/>
                  </a:lnTo>
                  <a:lnTo>
                    <a:pt x="66675" y="171450"/>
                  </a:lnTo>
                  <a:lnTo>
                    <a:pt x="135731" y="176213"/>
                  </a:lnTo>
                  <a:lnTo>
                    <a:pt x="219075" y="185738"/>
                  </a:lnTo>
                  <a:lnTo>
                    <a:pt x="350043" y="214313"/>
                  </a:lnTo>
                  <a:lnTo>
                    <a:pt x="538162" y="273844"/>
                  </a:lnTo>
                  <a:lnTo>
                    <a:pt x="647700" y="316706"/>
                  </a:lnTo>
                  <a:lnTo>
                    <a:pt x="754856" y="357188"/>
                  </a:lnTo>
                  <a:lnTo>
                    <a:pt x="866775" y="400050"/>
                  </a:lnTo>
                  <a:lnTo>
                    <a:pt x="969168" y="438150"/>
                  </a:lnTo>
                  <a:lnTo>
                    <a:pt x="1050131" y="338138"/>
                  </a:lnTo>
                  <a:lnTo>
                    <a:pt x="933450" y="280988"/>
                  </a:lnTo>
                  <a:lnTo>
                    <a:pt x="788193" y="2166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6">
              <a:extLst>
                <a:ext uri="{FF2B5EF4-FFF2-40B4-BE49-F238E27FC236}">
                  <a16:creationId xmlns:a16="http://schemas.microsoft.com/office/drawing/2014/main" id="{6C993070-5C07-4333-B77B-A2B1EAA80C34}"/>
                </a:ext>
              </a:extLst>
            </p:cNvPr>
            <p:cNvSpPr/>
            <p:nvPr/>
          </p:nvSpPr>
          <p:spPr>
            <a:xfrm>
              <a:off x="3055938" y="2955925"/>
              <a:ext cx="1968500" cy="2046288"/>
            </a:xfrm>
            <a:custGeom>
              <a:avLst/>
              <a:gdLst>
                <a:gd name="connsiteX0" fmla="*/ 1387929 w 1967593"/>
                <a:gd name="connsiteY0" fmla="*/ 598715 h 2046515"/>
                <a:gd name="connsiteX1" fmla="*/ 1284515 w 1967593"/>
                <a:gd name="connsiteY1" fmla="*/ 742950 h 2046515"/>
                <a:gd name="connsiteX2" fmla="*/ 1202872 w 1967593"/>
                <a:gd name="connsiteY2" fmla="*/ 862693 h 2046515"/>
                <a:gd name="connsiteX3" fmla="*/ 1134836 w 1967593"/>
                <a:gd name="connsiteY3" fmla="*/ 957943 h 2046515"/>
                <a:gd name="connsiteX4" fmla="*/ 996043 w 1967593"/>
                <a:gd name="connsiteY4" fmla="*/ 1126672 h 2046515"/>
                <a:gd name="connsiteX5" fmla="*/ 879022 w 1967593"/>
                <a:gd name="connsiteY5" fmla="*/ 1254579 h 2046515"/>
                <a:gd name="connsiteX6" fmla="*/ 742950 w 1967593"/>
                <a:gd name="connsiteY6" fmla="*/ 1396093 h 2046515"/>
                <a:gd name="connsiteX7" fmla="*/ 473529 w 1967593"/>
                <a:gd name="connsiteY7" fmla="*/ 1646465 h 2046515"/>
                <a:gd name="connsiteX8" fmla="*/ 334736 w 1967593"/>
                <a:gd name="connsiteY8" fmla="*/ 1760765 h 2046515"/>
                <a:gd name="connsiteX9" fmla="*/ 212272 w 1967593"/>
                <a:gd name="connsiteY9" fmla="*/ 1850572 h 2046515"/>
                <a:gd name="connsiteX10" fmla="*/ 95250 w 1967593"/>
                <a:gd name="connsiteY10" fmla="*/ 1932215 h 2046515"/>
                <a:gd name="connsiteX11" fmla="*/ 16329 w 1967593"/>
                <a:gd name="connsiteY11" fmla="*/ 1986643 h 2046515"/>
                <a:gd name="connsiteX12" fmla="*/ 2722 w 1967593"/>
                <a:gd name="connsiteY12" fmla="*/ 2005693 h 2046515"/>
                <a:gd name="connsiteX13" fmla="*/ 0 w 1967593"/>
                <a:gd name="connsiteY13" fmla="*/ 2019300 h 2046515"/>
                <a:gd name="connsiteX14" fmla="*/ 0 w 1967593"/>
                <a:gd name="connsiteY14" fmla="*/ 2038350 h 2046515"/>
                <a:gd name="connsiteX15" fmla="*/ 10886 w 1967593"/>
                <a:gd name="connsiteY15" fmla="*/ 2046515 h 2046515"/>
                <a:gd name="connsiteX16" fmla="*/ 48986 w 1967593"/>
                <a:gd name="connsiteY16" fmla="*/ 2038350 h 2046515"/>
                <a:gd name="connsiteX17" fmla="*/ 179615 w 1967593"/>
                <a:gd name="connsiteY17" fmla="*/ 1970315 h 2046515"/>
                <a:gd name="connsiteX18" fmla="*/ 378279 w 1967593"/>
                <a:gd name="connsiteY18" fmla="*/ 1856015 h 2046515"/>
                <a:gd name="connsiteX19" fmla="*/ 530679 w 1967593"/>
                <a:gd name="connsiteY19" fmla="*/ 1758043 h 2046515"/>
                <a:gd name="connsiteX20" fmla="*/ 696686 w 1967593"/>
                <a:gd name="connsiteY20" fmla="*/ 1638300 h 2046515"/>
                <a:gd name="connsiteX21" fmla="*/ 862693 w 1967593"/>
                <a:gd name="connsiteY21" fmla="*/ 1502229 h 2046515"/>
                <a:gd name="connsiteX22" fmla="*/ 1036865 w 1967593"/>
                <a:gd name="connsiteY22" fmla="*/ 1344386 h 2046515"/>
                <a:gd name="connsiteX23" fmla="*/ 1164772 w 1967593"/>
                <a:gd name="connsiteY23" fmla="*/ 1216479 h 2046515"/>
                <a:gd name="connsiteX24" fmla="*/ 1298122 w 1967593"/>
                <a:gd name="connsiteY24" fmla="*/ 1077686 h 2046515"/>
                <a:gd name="connsiteX25" fmla="*/ 1387929 w 1967593"/>
                <a:gd name="connsiteY25" fmla="*/ 979715 h 2046515"/>
                <a:gd name="connsiteX26" fmla="*/ 1387929 w 1967593"/>
                <a:gd name="connsiteY26" fmla="*/ 979715 h 2046515"/>
                <a:gd name="connsiteX27" fmla="*/ 1540329 w 1967593"/>
                <a:gd name="connsiteY27" fmla="*/ 797379 h 2046515"/>
                <a:gd name="connsiteX28" fmla="*/ 1668236 w 1967593"/>
                <a:gd name="connsiteY28" fmla="*/ 636815 h 2046515"/>
                <a:gd name="connsiteX29" fmla="*/ 1760765 w 1967593"/>
                <a:gd name="connsiteY29" fmla="*/ 511629 h 2046515"/>
                <a:gd name="connsiteX30" fmla="*/ 1777093 w 1967593"/>
                <a:gd name="connsiteY30" fmla="*/ 489858 h 2046515"/>
                <a:gd name="connsiteX31" fmla="*/ 1801586 w 1967593"/>
                <a:gd name="connsiteY31" fmla="*/ 440872 h 2046515"/>
                <a:gd name="connsiteX32" fmla="*/ 1836965 w 1967593"/>
                <a:gd name="connsiteY32" fmla="*/ 386443 h 2046515"/>
                <a:gd name="connsiteX33" fmla="*/ 1869622 w 1967593"/>
                <a:gd name="connsiteY33" fmla="*/ 348343 h 2046515"/>
                <a:gd name="connsiteX34" fmla="*/ 1913165 w 1967593"/>
                <a:gd name="connsiteY34" fmla="*/ 310243 h 2046515"/>
                <a:gd name="connsiteX35" fmla="*/ 1945822 w 1967593"/>
                <a:gd name="connsiteY35" fmla="*/ 280308 h 2046515"/>
                <a:gd name="connsiteX36" fmla="*/ 1962150 w 1967593"/>
                <a:gd name="connsiteY36" fmla="*/ 255815 h 2046515"/>
                <a:gd name="connsiteX37" fmla="*/ 1967593 w 1967593"/>
                <a:gd name="connsiteY37" fmla="*/ 234043 h 2046515"/>
                <a:gd name="connsiteX38" fmla="*/ 1967593 w 1967593"/>
                <a:gd name="connsiteY38" fmla="*/ 209550 h 2046515"/>
                <a:gd name="connsiteX39" fmla="*/ 1953986 w 1967593"/>
                <a:gd name="connsiteY39" fmla="*/ 176893 h 2046515"/>
                <a:gd name="connsiteX40" fmla="*/ 1918607 w 1967593"/>
                <a:gd name="connsiteY40" fmla="*/ 141515 h 2046515"/>
                <a:gd name="connsiteX41" fmla="*/ 1861457 w 1967593"/>
                <a:gd name="connsiteY41" fmla="*/ 100693 h 2046515"/>
                <a:gd name="connsiteX42" fmla="*/ 1782536 w 1967593"/>
                <a:gd name="connsiteY42" fmla="*/ 62593 h 2046515"/>
                <a:gd name="connsiteX43" fmla="*/ 1687286 w 1967593"/>
                <a:gd name="connsiteY43" fmla="*/ 29936 h 2046515"/>
                <a:gd name="connsiteX44" fmla="*/ 1586593 w 1967593"/>
                <a:gd name="connsiteY44" fmla="*/ 0 h 2046515"/>
                <a:gd name="connsiteX45" fmla="*/ 1556657 w 1967593"/>
                <a:gd name="connsiteY45" fmla="*/ 0 h 2046515"/>
                <a:gd name="connsiteX46" fmla="*/ 1537607 w 1967593"/>
                <a:gd name="connsiteY46" fmla="*/ 5443 h 2046515"/>
                <a:gd name="connsiteX47" fmla="*/ 1532165 w 1967593"/>
                <a:gd name="connsiteY47" fmla="*/ 8165 h 2046515"/>
                <a:gd name="connsiteX48" fmla="*/ 1526722 w 1967593"/>
                <a:gd name="connsiteY48" fmla="*/ 21772 h 2046515"/>
                <a:gd name="connsiteX49" fmla="*/ 1529443 w 1967593"/>
                <a:gd name="connsiteY49" fmla="*/ 43543 h 2046515"/>
                <a:gd name="connsiteX50" fmla="*/ 1551215 w 1967593"/>
                <a:gd name="connsiteY50" fmla="*/ 89808 h 2046515"/>
                <a:gd name="connsiteX51" fmla="*/ 1572986 w 1967593"/>
                <a:gd name="connsiteY51" fmla="*/ 127908 h 2046515"/>
                <a:gd name="connsiteX52" fmla="*/ 1586593 w 1967593"/>
                <a:gd name="connsiteY52" fmla="*/ 171450 h 2046515"/>
                <a:gd name="connsiteX53" fmla="*/ 1592036 w 1967593"/>
                <a:gd name="connsiteY53" fmla="*/ 193222 h 2046515"/>
                <a:gd name="connsiteX54" fmla="*/ 1594757 w 1967593"/>
                <a:gd name="connsiteY54" fmla="*/ 231322 h 2046515"/>
                <a:gd name="connsiteX55" fmla="*/ 1586593 w 1967593"/>
                <a:gd name="connsiteY55" fmla="*/ 272143 h 2046515"/>
                <a:gd name="connsiteX56" fmla="*/ 1556657 w 1967593"/>
                <a:gd name="connsiteY56" fmla="*/ 340179 h 2046515"/>
                <a:gd name="connsiteX57" fmla="*/ 1472293 w 1967593"/>
                <a:gd name="connsiteY57" fmla="*/ 473529 h 2046515"/>
                <a:gd name="connsiteX58" fmla="*/ 1387929 w 1967593"/>
                <a:gd name="connsiteY58" fmla="*/ 598715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67593" h="2046515">
                  <a:moveTo>
                    <a:pt x="1387929" y="598715"/>
                  </a:moveTo>
                  <a:lnTo>
                    <a:pt x="1284515" y="742950"/>
                  </a:lnTo>
                  <a:lnTo>
                    <a:pt x="1202872" y="862693"/>
                  </a:lnTo>
                  <a:lnTo>
                    <a:pt x="1134836" y="957943"/>
                  </a:lnTo>
                  <a:lnTo>
                    <a:pt x="996043" y="1126672"/>
                  </a:lnTo>
                  <a:lnTo>
                    <a:pt x="879022" y="1254579"/>
                  </a:lnTo>
                  <a:lnTo>
                    <a:pt x="742950" y="1396093"/>
                  </a:lnTo>
                  <a:lnTo>
                    <a:pt x="473529" y="1646465"/>
                  </a:lnTo>
                  <a:lnTo>
                    <a:pt x="334736" y="1760765"/>
                  </a:lnTo>
                  <a:lnTo>
                    <a:pt x="212272" y="1850572"/>
                  </a:lnTo>
                  <a:lnTo>
                    <a:pt x="95250" y="1932215"/>
                  </a:lnTo>
                  <a:lnTo>
                    <a:pt x="16329" y="1986643"/>
                  </a:lnTo>
                  <a:lnTo>
                    <a:pt x="2722" y="2005693"/>
                  </a:lnTo>
                  <a:lnTo>
                    <a:pt x="0" y="2019300"/>
                  </a:lnTo>
                  <a:lnTo>
                    <a:pt x="0" y="2038350"/>
                  </a:lnTo>
                  <a:lnTo>
                    <a:pt x="10886" y="2046515"/>
                  </a:lnTo>
                  <a:lnTo>
                    <a:pt x="48986" y="2038350"/>
                  </a:lnTo>
                  <a:lnTo>
                    <a:pt x="179615" y="1970315"/>
                  </a:lnTo>
                  <a:lnTo>
                    <a:pt x="378279" y="1856015"/>
                  </a:lnTo>
                  <a:lnTo>
                    <a:pt x="530679" y="1758043"/>
                  </a:lnTo>
                  <a:lnTo>
                    <a:pt x="696686" y="1638300"/>
                  </a:lnTo>
                  <a:lnTo>
                    <a:pt x="862693" y="1502229"/>
                  </a:lnTo>
                  <a:lnTo>
                    <a:pt x="1036865" y="1344386"/>
                  </a:lnTo>
                  <a:lnTo>
                    <a:pt x="1164772" y="1216479"/>
                  </a:lnTo>
                  <a:lnTo>
                    <a:pt x="1298122" y="1077686"/>
                  </a:lnTo>
                  <a:lnTo>
                    <a:pt x="1387929" y="979715"/>
                  </a:lnTo>
                  <a:lnTo>
                    <a:pt x="1387929" y="979715"/>
                  </a:lnTo>
                  <a:lnTo>
                    <a:pt x="1540329" y="797379"/>
                  </a:lnTo>
                  <a:lnTo>
                    <a:pt x="1668236" y="636815"/>
                  </a:lnTo>
                  <a:lnTo>
                    <a:pt x="1760765" y="511629"/>
                  </a:lnTo>
                  <a:lnTo>
                    <a:pt x="1777093" y="489858"/>
                  </a:lnTo>
                  <a:lnTo>
                    <a:pt x="1801586" y="440872"/>
                  </a:lnTo>
                  <a:lnTo>
                    <a:pt x="1836965" y="386443"/>
                  </a:lnTo>
                  <a:lnTo>
                    <a:pt x="1869622" y="348343"/>
                  </a:lnTo>
                  <a:lnTo>
                    <a:pt x="1913165" y="310243"/>
                  </a:lnTo>
                  <a:lnTo>
                    <a:pt x="1945822" y="280308"/>
                  </a:lnTo>
                  <a:lnTo>
                    <a:pt x="1962150" y="255815"/>
                  </a:lnTo>
                  <a:lnTo>
                    <a:pt x="1967593" y="234043"/>
                  </a:lnTo>
                  <a:lnTo>
                    <a:pt x="1967593" y="209550"/>
                  </a:lnTo>
                  <a:lnTo>
                    <a:pt x="1953986" y="176893"/>
                  </a:lnTo>
                  <a:lnTo>
                    <a:pt x="1918607" y="141515"/>
                  </a:lnTo>
                  <a:lnTo>
                    <a:pt x="1861457" y="100693"/>
                  </a:lnTo>
                  <a:lnTo>
                    <a:pt x="1782536" y="62593"/>
                  </a:lnTo>
                  <a:lnTo>
                    <a:pt x="1687286" y="29936"/>
                  </a:lnTo>
                  <a:lnTo>
                    <a:pt x="1586593" y="0"/>
                  </a:lnTo>
                  <a:lnTo>
                    <a:pt x="1556657" y="0"/>
                  </a:lnTo>
                  <a:lnTo>
                    <a:pt x="1537607" y="5443"/>
                  </a:lnTo>
                  <a:lnTo>
                    <a:pt x="1532165" y="8165"/>
                  </a:lnTo>
                  <a:lnTo>
                    <a:pt x="1526722" y="21772"/>
                  </a:lnTo>
                  <a:lnTo>
                    <a:pt x="1529443" y="43543"/>
                  </a:lnTo>
                  <a:lnTo>
                    <a:pt x="1551215" y="89808"/>
                  </a:lnTo>
                  <a:lnTo>
                    <a:pt x="1572986" y="127908"/>
                  </a:lnTo>
                  <a:lnTo>
                    <a:pt x="1586593" y="171450"/>
                  </a:lnTo>
                  <a:lnTo>
                    <a:pt x="1592036" y="193222"/>
                  </a:lnTo>
                  <a:lnTo>
                    <a:pt x="1594757" y="231322"/>
                  </a:lnTo>
                  <a:lnTo>
                    <a:pt x="1586593" y="272143"/>
                  </a:lnTo>
                  <a:lnTo>
                    <a:pt x="1556657" y="340179"/>
                  </a:lnTo>
                  <a:lnTo>
                    <a:pt x="1472293" y="473529"/>
                  </a:lnTo>
                  <a:lnTo>
                    <a:pt x="1387929" y="59871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8">
              <a:extLst>
                <a:ext uri="{FF2B5EF4-FFF2-40B4-BE49-F238E27FC236}">
                  <a16:creationId xmlns:a16="http://schemas.microsoft.com/office/drawing/2014/main" id="{0D523AFD-720C-451D-9358-F8C554E53F9B}"/>
                </a:ext>
              </a:extLst>
            </p:cNvPr>
            <p:cNvSpPr/>
            <p:nvPr/>
          </p:nvSpPr>
          <p:spPr>
            <a:xfrm>
              <a:off x="4397376" y="4953000"/>
              <a:ext cx="966787" cy="1004888"/>
            </a:xfrm>
            <a:custGeom>
              <a:avLst/>
              <a:gdLst>
                <a:gd name="connsiteX0" fmla="*/ 579664 w 966107"/>
                <a:gd name="connsiteY0" fmla="*/ 683079 h 1004207"/>
                <a:gd name="connsiteX1" fmla="*/ 457200 w 966107"/>
                <a:gd name="connsiteY1" fmla="*/ 536121 h 1004207"/>
                <a:gd name="connsiteX2" fmla="*/ 337457 w 966107"/>
                <a:gd name="connsiteY2" fmla="*/ 397329 h 1004207"/>
                <a:gd name="connsiteX3" fmla="*/ 239485 w 966107"/>
                <a:gd name="connsiteY3" fmla="*/ 285750 h 1004207"/>
                <a:gd name="connsiteX4" fmla="*/ 103414 w 966107"/>
                <a:gd name="connsiteY4" fmla="*/ 138793 h 1004207"/>
                <a:gd name="connsiteX5" fmla="*/ 0 w 966107"/>
                <a:gd name="connsiteY5" fmla="*/ 21771 h 1004207"/>
                <a:gd name="connsiteX6" fmla="*/ 35378 w 966107"/>
                <a:gd name="connsiteY6" fmla="*/ 0 h 1004207"/>
                <a:gd name="connsiteX7" fmla="*/ 190500 w 966107"/>
                <a:gd name="connsiteY7" fmla="*/ 81643 h 1004207"/>
                <a:gd name="connsiteX8" fmla="*/ 389164 w 966107"/>
                <a:gd name="connsiteY8" fmla="*/ 193221 h 1004207"/>
                <a:gd name="connsiteX9" fmla="*/ 544285 w 966107"/>
                <a:gd name="connsiteY9" fmla="*/ 285750 h 1004207"/>
                <a:gd name="connsiteX10" fmla="*/ 664028 w 966107"/>
                <a:gd name="connsiteY10" fmla="*/ 361950 h 1004207"/>
                <a:gd name="connsiteX11" fmla="*/ 751114 w 966107"/>
                <a:gd name="connsiteY11" fmla="*/ 421821 h 1004207"/>
                <a:gd name="connsiteX12" fmla="*/ 789214 w 966107"/>
                <a:gd name="connsiteY12" fmla="*/ 457200 h 1004207"/>
                <a:gd name="connsiteX13" fmla="*/ 819150 w 966107"/>
                <a:gd name="connsiteY13" fmla="*/ 495300 h 1004207"/>
                <a:gd name="connsiteX14" fmla="*/ 859971 w 966107"/>
                <a:gd name="connsiteY14" fmla="*/ 555171 h 1004207"/>
                <a:gd name="connsiteX15" fmla="*/ 900792 w 966107"/>
                <a:gd name="connsiteY15" fmla="*/ 647700 h 1004207"/>
                <a:gd name="connsiteX16" fmla="*/ 928007 w 966107"/>
                <a:gd name="connsiteY16" fmla="*/ 729343 h 1004207"/>
                <a:gd name="connsiteX17" fmla="*/ 952500 w 966107"/>
                <a:gd name="connsiteY17" fmla="*/ 832757 h 1004207"/>
                <a:gd name="connsiteX18" fmla="*/ 966107 w 966107"/>
                <a:gd name="connsiteY18" fmla="*/ 908957 h 1004207"/>
                <a:gd name="connsiteX19" fmla="*/ 963385 w 966107"/>
                <a:gd name="connsiteY19" fmla="*/ 941614 h 1004207"/>
                <a:gd name="connsiteX20" fmla="*/ 949778 w 966107"/>
                <a:gd name="connsiteY20" fmla="*/ 974271 h 1004207"/>
                <a:gd name="connsiteX21" fmla="*/ 933450 w 966107"/>
                <a:gd name="connsiteY21" fmla="*/ 993321 h 1004207"/>
                <a:gd name="connsiteX22" fmla="*/ 914400 w 966107"/>
                <a:gd name="connsiteY22" fmla="*/ 1001486 h 1004207"/>
                <a:gd name="connsiteX23" fmla="*/ 892628 w 966107"/>
                <a:gd name="connsiteY23" fmla="*/ 1004207 h 1004207"/>
                <a:gd name="connsiteX24" fmla="*/ 862692 w 966107"/>
                <a:gd name="connsiteY24" fmla="*/ 993321 h 1004207"/>
                <a:gd name="connsiteX25" fmla="*/ 827314 w 966107"/>
                <a:gd name="connsiteY25" fmla="*/ 968829 h 1004207"/>
                <a:gd name="connsiteX26" fmla="*/ 772885 w 966107"/>
                <a:gd name="connsiteY26" fmla="*/ 906236 h 1004207"/>
                <a:gd name="connsiteX27" fmla="*/ 718457 w 966107"/>
                <a:gd name="connsiteY27" fmla="*/ 846364 h 1004207"/>
                <a:gd name="connsiteX28" fmla="*/ 672192 w 966107"/>
                <a:gd name="connsiteY28" fmla="*/ 794657 h 1004207"/>
                <a:gd name="connsiteX29" fmla="*/ 579664 w 966107"/>
                <a:gd name="connsiteY29" fmla="*/ 683079 h 100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6107" h="1004207">
                  <a:moveTo>
                    <a:pt x="579664" y="683079"/>
                  </a:moveTo>
                  <a:lnTo>
                    <a:pt x="457200" y="536121"/>
                  </a:lnTo>
                  <a:lnTo>
                    <a:pt x="337457" y="397329"/>
                  </a:lnTo>
                  <a:lnTo>
                    <a:pt x="239485" y="285750"/>
                  </a:lnTo>
                  <a:lnTo>
                    <a:pt x="103414" y="138793"/>
                  </a:lnTo>
                  <a:lnTo>
                    <a:pt x="0" y="21771"/>
                  </a:lnTo>
                  <a:lnTo>
                    <a:pt x="35378" y="0"/>
                  </a:lnTo>
                  <a:lnTo>
                    <a:pt x="190500" y="81643"/>
                  </a:lnTo>
                  <a:lnTo>
                    <a:pt x="389164" y="193221"/>
                  </a:lnTo>
                  <a:lnTo>
                    <a:pt x="544285" y="285750"/>
                  </a:lnTo>
                  <a:lnTo>
                    <a:pt x="664028" y="361950"/>
                  </a:lnTo>
                  <a:lnTo>
                    <a:pt x="751114" y="421821"/>
                  </a:lnTo>
                  <a:lnTo>
                    <a:pt x="789214" y="457200"/>
                  </a:lnTo>
                  <a:lnTo>
                    <a:pt x="819150" y="495300"/>
                  </a:lnTo>
                  <a:lnTo>
                    <a:pt x="859971" y="555171"/>
                  </a:lnTo>
                  <a:lnTo>
                    <a:pt x="900792" y="647700"/>
                  </a:lnTo>
                  <a:lnTo>
                    <a:pt x="928007" y="729343"/>
                  </a:lnTo>
                  <a:lnTo>
                    <a:pt x="952500" y="832757"/>
                  </a:lnTo>
                  <a:lnTo>
                    <a:pt x="966107" y="908957"/>
                  </a:lnTo>
                  <a:lnTo>
                    <a:pt x="963385" y="941614"/>
                  </a:lnTo>
                  <a:lnTo>
                    <a:pt x="949778" y="974271"/>
                  </a:lnTo>
                  <a:lnTo>
                    <a:pt x="933450" y="993321"/>
                  </a:lnTo>
                  <a:lnTo>
                    <a:pt x="914400" y="1001486"/>
                  </a:lnTo>
                  <a:lnTo>
                    <a:pt x="892628" y="1004207"/>
                  </a:lnTo>
                  <a:lnTo>
                    <a:pt x="862692" y="993321"/>
                  </a:lnTo>
                  <a:lnTo>
                    <a:pt x="827314" y="968829"/>
                  </a:lnTo>
                  <a:lnTo>
                    <a:pt x="772885" y="906236"/>
                  </a:lnTo>
                  <a:lnTo>
                    <a:pt x="718457" y="846364"/>
                  </a:lnTo>
                  <a:lnTo>
                    <a:pt x="672192" y="794657"/>
                  </a:lnTo>
                  <a:lnTo>
                    <a:pt x="579664" y="68307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2">
              <a:extLst>
                <a:ext uri="{FF2B5EF4-FFF2-40B4-BE49-F238E27FC236}">
                  <a16:creationId xmlns:a16="http://schemas.microsoft.com/office/drawing/2014/main" id="{EBA830CD-5D6E-4B04-97A2-BF77AF798A32}"/>
                </a:ext>
              </a:extLst>
            </p:cNvPr>
            <p:cNvSpPr/>
            <p:nvPr/>
          </p:nvSpPr>
          <p:spPr>
            <a:xfrm rot="16200000">
              <a:off x="6297613" y="5467350"/>
              <a:ext cx="723900" cy="742950"/>
            </a:xfrm>
            <a:custGeom>
              <a:avLst/>
              <a:gdLst>
                <a:gd name="connsiteX0" fmla="*/ 483393 w 723900"/>
                <a:gd name="connsiteY0" fmla="*/ 211932 h 742950"/>
                <a:gd name="connsiteX1" fmla="*/ 395287 w 723900"/>
                <a:gd name="connsiteY1" fmla="*/ 321469 h 742950"/>
                <a:gd name="connsiteX2" fmla="*/ 307181 w 723900"/>
                <a:gd name="connsiteY2" fmla="*/ 419100 h 742950"/>
                <a:gd name="connsiteX3" fmla="*/ 207168 w 723900"/>
                <a:gd name="connsiteY3" fmla="*/ 511969 h 742950"/>
                <a:gd name="connsiteX4" fmla="*/ 116681 w 723900"/>
                <a:gd name="connsiteY4" fmla="*/ 590550 h 742950"/>
                <a:gd name="connsiteX5" fmla="*/ 66675 w 723900"/>
                <a:gd name="connsiteY5" fmla="*/ 631032 h 742950"/>
                <a:gd name="connsiteX6" fmla="*/ 23812 w 723900"/>
                <a:gd name="connsiteY6" fmla="*/ 664369 h 742950"/>
                <a:gd name="connsiteX7" fmla="*/ 0 w 723900"/>
                <a:gd name="connsiteY7" fmla="*/ 692944 h 742950"/>
                <a:gd name="connsiteX8" fmla="*/ 4762 w 723900"/>
                <a:gd name="connsiteY8" fmla="*/ 742950 h 742950"/>
                <a:gd name="connsiteX9" fmla="*/ 723900 w 723900"/>
                <a:gd name="connsiteY9" fmla="*/ 654844 h 742950"/>
                <a:gd name="connsiteX10" fmla="*/ 614362 w 723900"/>
                <a:gd name="connsiteY10" fmla="*/ 645319 h 742950"/>
                <a:gd name="connsiteX11" fmla="*/ 588168 w 723900"/>
                <a:gd name="connsiteY11" fmla="*/ 638175 h 742950"/>
                <a:gd name="connsiteX12" fmla="*/ 559593 w 723900"/>
                <a:gd name="connsiteY12" fmla="*/ 621507 h 742950"/>
                <a:gd name="connsiteX13" fmla="*/ 538162 w 723900"/>
                <a:gd name="connsiteY13" fmla="*/ 597694 h 742950"/>
                <a:gd name="connsiteX14" fmla="*/ 523875 w 723900"/>
                <a:gd name="connsiteY14" fmla="*/ 564357 h 742950"/>
                <a:gd name="connsiteX15" fmla="*/ 519112 w 723900"/>
                <a:gd name="connsiteY15" fmla="*/ 531019 h 742950"/>
                <a:gd name="connsiteX16" fmla="*/ 521493 w 723900"/>
                <a:gd name="connsiteY16" fmla="*/ 481013 h 742950"/>
                <a:gd name="connsiteX17" fmla="*/ 550068 w 723900"/>
                <a:gd name="connsiteY17" fmla="*/ 364332 h 742950"/>
                <a:gd name="connsiteX18" fmla="*/ 607218 w 723900"/>
                <a:gd name="connsiteY18" fmla="*/ 190500 h 742950"/>
                <a:gd name="connsiteX19" fmla="*/ 657225 w 723900"/>
                <a:gd name="connsiteY19" fmla="*/ 52388 h 742950"/>
                <a:gd name="connsiteX20" fmla="*/ 669131 w 723900"/>
                <a:gd name="connsiteY20" fmla="*/ 23813 h 742950"/>
                <a:gd name="connsiteX21" fmla="*/ 669131 w 723900"/>
                <a:gd name="connsiteY21" fmla="*/ 11907 h 742950"/>
                <a:gd name="connsiteX22" fmla="*/ 661987 w 723900"/>
                <a:gd name="connsiteY22" fmla="*/ 0 h 742950"/>
                <a:gd name="connsiteX23" fmla="*/ 650081 w 723900"/>
                <a:gd name="connsiteY23" fmla="*/ 2382 h 742950"/>
                <a:gd name="connsiteX24" fmla="*/ 628650 w 723900"/>
                <a:gd name="connsiteY24" fmla="*/ 7144 h 742950"/>
                <a:gd name="connsiteX25" fmla="*/ 611981 w 723900"/>
                <a:gd name="connsiteY25" fmla="*/ 16669 h 742950"/>
                <a:gd name="connsiteX26" fmla="*/ 588168 w 723900"/>
                <a:gd name="connsiteY26" fmla="*/ 50007 h 742950"/>
                <a:gd name="connsiteX27" fmla="*/ 561975 w 723900"/>
                <a:gd name="connsiteY27" fmla="*/ 92869 h 742950"/>
                <a:gd name="connsiteX28" fmla="*/ 483393 w 723900"/>
                <a:gd name="connsiteY28" fmla="*/ 21193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3900" h="742950">
                  <a:moveTo>
                    <a:pt x="483393" y="211932"/>
                  </a:moveTo>
                  <a:lnTo>
                    <a:pt x="395287" y="321469"/>
                  </a:lnTo>
                  <a:lnTo>
                    <a:pt x="307181" y="419100"/>
                  </a:lnTo>
                  <a:lnTo>
                    <a:pt x="207168" y="511969"/>
                  </a:lnTo>
                  <a:lnTo>
                    <a:pt x="116681" y="590550"/>
                  </a:lnTo>
                  <a:lnTo>
                    <a:pt x="66675" y="631032"/>
                  </a:lnTo>
                  <a:lnTo>
                    <a:pt x="23812" y="664369"/>
                  </a:lnTo>
                  <a:lnTo>
                    <a:pt x="0" y="692944"/>
                  </a:lnTo>
                  <a:lnTo>
                    <a:pt x="4762" y="742950"/>
                  </a:lnTo>
                  <a:lnTo>
                    <a:pt x="723900" y="654844"/>
                  </a:lnTo>
                  <a:lnTo>
                    <a:pt x="614362" y="645319"/>
                  </a:lnTo>
                  <a:lnTo>
                    <a:pt x="588168" y="638175"/>
                  </a:lnTo>
                  <a:lnTo>
                    <a:pt x="559593" y="621507"/>
                  </a:lnTo>
                  <a:lnTo>
                    <a:pt x="538162" y="597694"/>
                  </a:lnTo>
                  <a:lnTo>
                    <a:pt x="523875" y="564357"/>
                  </a:lnTo>
                  <a:lnTo>
                    <a:pt x="519112" y="531019"/>
                  </a:lnTo>
                  <a:lnTo>
                    <a:pt x="521493" y="481013"/>
                  </a:lnTo>
                  <a:lnTo>
                    <a:pt x="550068" y="364332"/>
                  </a:lnTo>
                  <a:lnTo>
                    <a:pt x="607218" y="190500"/>
                  </a:lnTo>
                  <a:lnTo>
                    <a:pt x="657225" y="52388"/>
                  </a:lnTo>
                  <a:lnTo>
                    <a:pt x="669131" y="23813"/>
                  </a:lnTo>
                  <a:lnTo>
                    <a:pt x="669131" y="11907"/>
                  </a:lnTo>
                  <a:lnTo>
                    <a:pt x="661987" y="0"/>
                  </a:lnTo>
                  <a:lnTo>
                    <a:pt x="650081" y="2382"/>
                  </a:lnTo>
                  <a:lnTo>
                    <a:pt x="628650" y="7144"/>
                  </a:lnTo>
                  <a:lnTo>
                    <a:pt x="611981" y="16669"/>
                  </a:lnTo>
                  <a:lnTo>
                    <a:pt x="588168" y="50007"/>
                  </a:lnTo>
                  <a:lnTo>
                    <a:pt x="561975" y="92869"/>
                  </a:lnTo>
                  <a:lnTo>
                    <a:pt x="483393" y="2119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F7154362-9CFD-4A4D-B6A7-5244EC5C4C95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506538"/>
            <a:ext cx="4381500" cy="4552950"/>
            <a:chOff x="2700338" y="1506538"/>
            <a:chExt cx="4381500" cy="4552950"/>
          </a:xfrm>
        </p:grpSpPr>
        <p:sp>
          <p:nvSpPr>
            <p:cNvPr id="24" name="フリーフォーム 82">
              <a:extLst>
                <a:ext uri="{FF2B5EF4-FFF2-40B4-BE49-F238E27FC236}">
                  <a16:creationId xmlns:a16="http://schemas.microsoft.com/office/drawing/2014/main" id="{BC850700-CC7C-4C3F-A8C3-63B3A04D6F13}"/>
                </a:ext>
              </a:extLst>
            </p:cNvPr>
            <p:cNvSpPr/>
            <p:nvPr/>
          </p:nvSpPr>
          <p:spPr>
            <a:xfrm>
              <a:off x="3821113" y="1506538"/>
              <a:ext cx="539750" cy="930275"/>
            </a:xfrm>
            <a:custGeom>
              <a:avLst/>
              <a:gdLst>
                <a:gd name="connsiteX0" fmla="*/ 252544 w 538294"/>
                <a:gd name="connsiteY0" fmla="*/ 614363 h 928688"/>
                <a:gd name="connsiteX1" fmla="*/ 247781 w 538294"/>
                <a:gd name="connsiteY1" fmla="*/ 507207 h 928688"/>
                <a:gd name="connsiteX2" fmla="*/ 243019 w 538294"/>
                <a:gd name="connsiteY2" fmla="*/ 454819 h 928688"/>
                <a:gd name="connsiteX3" fmla="*/ 235875 w 538294"/>
                <a:gd name="connsiteY3" fmla="*/ 400050 h 928688"/>
                <a:gd name="connsiteX4" fmla="*/ 226350 w 538294"/>
                <a:gd name="connsiteY4" fmla="*/ 347663 h 928688"/>
                <a:gd name="connsiteX5" fmla="*/ 209681 w 538294"/>
                <a:gd name="connsiteY5" fmla="*/ 297657 h 928688"/>
                <a:gd name="connsiteX6" fmla="*/ 190631 w 538294"/>
                <a:gd name="connsiteY6" fmla="*/ 254794 h 928688"/>
                <a:gd name="connsiteX7" fmla="*/ 164438 w 538294"/>
                <a:gd name="connsiteY7" fmla="*/ 214313 h 928688"/>
                <a:gd name="connsiteX8" fmla="*/ 138244 w 538294"/>
                <a:gd name="connsiteY8" fmla="*/ 178594 h 928688"/>
                <a:gd name="connsiteX9" fmla="*/ 116813 w 538294"/>
                <a:gd name="connsiteY9" fmla="*/ 152400 h 928688"/>
                <a:gd name="connsiteX10" fmla="*/ 69188 w 538294"/>
                <a:gd name="connsiteY10" fmla="*/ 107157 h 928688"/>
                <a:gd name="connsiteX11" fmla="*/ 35850 w 538294"/>
                <a:gd name="connsiteY11" fmla="*/ 76200 h 928688"/>
                <a:gd name="connsiteX12" fmla="*/ 16800 w 538294"/>
                <a:gd name="connsiteY12" fmla="*/ 57150 h 928688"/>
                <a:gd name="connsiteX13" fmla="*/ 2513 w 538294"/>
                <a:gd name="connsiteY13" fmla="*/ 33338 h 928688"/>
                <a:gd name="connsiteX14" fmla="*/ 131 w 538294"/>
                <a:gd name="connsiteY14" fmla="*/ 16669 h 928688"/>
                <a:gd name="connsiteX15" fmla="*/ 2513 w 538294"/>
                <a:gd name="connsiteY15" fmla="*/ 9525 h 928688"/>
                <a:gd name="connsiteX16" fmla="*/ 19181 w 538294"/>
                <a:gd name="connsiteY16" fmla="*/ 0 h 928688"/>
                <a:gd name="connsiteX17" fmla="*/ 59663 w 538294"/>
                <a:gd name="connsiteY17" fmla="*/ 0 h 928688"/>
                <a:gd name="connsiteX18" fmla="*/ 109669 w 538294"/>
                <a:gd name="connsiteY18" fmla="*/ 2382 h 928688"/>
                <a:gd name="connsiteX19" fmla="*/ 173963 w 538294"/>
                <a:gd name="connsiteY19" fmla="*/ 16669 h 928688"/>
                <a:gd name="connsiteX20" fmla="*/ 252544 w 538294"/>
                <a:gd name="connsiteY20" fmla="*/ 42863 h 928688"/>
                <a:gd name="connsiteX21" fmla="*/ 335888 w 538294"/>
                <a:gd name="connsiteY21" fmla="*/ 78582 h 928688"/>
                <a:gd name="connsiteX22" fmla="*/ 404944 w 538294"/>
                <a:gd name="connsiteY22" fmla="*/ 114300 h 928688"/>
                <a:gd name="connsiteX23" fmla="*/ 459713 w 538294"/>
                <a:gd name="connsiteY23" fmla="*/ 147638 h 928688"/>
                <a:gd name="connsiteX24" fmla="*/ 488288 w 538294"/>
                <a:gd name="connsiteY24" fmla="*/ 171450 h 928688"/>
                <a:gd name="connsiteX25" fmla="*/ 512100 w 538294"/>
                <a:gd name="connsiteY25" fmla="*/ 197644 h 928688"/>
                <a:gd name="connsiteX26" fmla="*/ 524006 w 538294"/>
                <a:gd name="connsiteY26" fmla="*/ 214313 h 928688"/>
                <a:gd name="connsiteX27" fmla="*/ 535913 w 538294"/>
                <a:gd name="connsiteY27" fmla="*/ 238125 h 928688"/>
                <a:gd name="connsiteX28" fmla="*/ 538294 w 538294"/>
                <a:gd name="connsiteY28" fmla="*/ 254794 h 928688"/>
                <a:gd name="connsiteX29" fmla="*/ 535913 w 538294"/>
                <a:gd name="connsiteY29" fmla="*/ 283369 h 928688"/>
                <a:gd name="connsiteX30" fmla="*/ 521625 w 538294"/>
                <a:gd name="connsiteY30" fmla="*/ 316707 h 928688"/>
                <a:gd name="connsiteX31" fmla="*/ 502575 w 538294"/>
                <a:gd name="connsiteY31" fmla="*/ 376238 h 928688"/>
                <a:gd name="connsiteX32" fmla="*/ 483525 w 538294"/>
                <a:gd name="connsiteY32" fmla="*/ 461963 h 928688"/>
                <a:gd name="connsiteX33" fmla="*/ 478763 w 538294"/>
                <a:gd name="connsiteY33" fmla="*/ 511969 h 928688"/>
                <a:gd name="connsiteX34" fmla="*/ 478763 w 538294"/>
                <a:gd name="connsiteY34" fmla="*/ 897732 h 928688"/>
                <a:gd name="connsiteX35" fmla="*/ 254925 w 538294"/>
                <a:gd name="connsiteY35" fmla="*/ 928688 h 928688"/>
                <a:gd name="connsiteX36" fmla="*/ 252544 w 538294"/>
                <a:gd name="connsiteY36" fmla="*/ 771525 h 928688"/>
                <a:gd name="connsiteX37" fmla="*/ 252544 w 538294"/>
                <a:gd name="connsiteY37" fmla="*/ 6143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294" h="928688">
                  <a:moveTo>
                    <a:pt x="252544" y="614363"/>
                  </a:moveTo>
                  <a:lnTo>
                    <a:pt x="247781" y="507207"/>
                  </a:lnTo>
                  <a:lnTo>
                    <a:pt x="243019" y="454819"/>
                  </a:lnTo>
                  <a:lnTo>
                    <a:pt x="235875" y="400050"/>
                  </a:lnTo>
                  <a:lnTo>
                    <a:pt x="226350" y="347663"/>
                  </a:lnTo>
                  <a:lnTo>
                    <a:pt x="209681" y="297657"/>
                  </a:lnTo>
                  <a:lnTo>
                    <a:pt x="190631" y="254794"/>
                  </a:lnTo>
                  <a:lnTo>
                    <a:pt x="164438" y="214313"/>
                  </a:lnTo>
                  <a:lnTo>
                    <a:pt x="138244" y="178594"/>
                  </a:lnTo>
                  <a:lnTo>
                    <a:pt x="116813" y="152400"/>
                  </a:lnTo>
                  <a:lnTo>
                    <a:pt x="69188" y="107157"/>
                  </a:lnTo>
                  <a:lnTo>
                    <a:pt x="35850" y="76200"/>
                  </a:lnTo>
                  <a:lnTo>
                    <a:pt x="16800" y="57150"/>
                  </a:lnTo>
                  <a:lnTo>
                    <a:pt x="2513" y="33338"/>
                  </a:lnTo>
                  <a:cubicBezTo>
                    <a:pt x="0" y="18267"/>
                    <a:pt x="131" y="23878"/>
                    <a:pt x="131" y="16669"/>
                  </a:cubicBezTo>
                  <a:lnTo>
                    <a:pt x="2513" y="9525"/>
                  </a:lnTo>
                  <a:lnTo>
                    <a:pt x="19181" y="0"/>
                  </a:lnTo>
                  <a:lnTo>
                    <a:pt x="59663" y="0"/>
                  </a:lnTo>
                  <a:lnTo>
                    <a:pt x="109669" y="2382"/>
                  </a:lnTo>
                  <a:lnTo>
                    <a:pt x="173963" y="16669"/>
                  </a:lnTo>
                  <a:lnTo>
                    <a:pt x="252544" y="42863"/>
                  </a:lnTo>
                  <a:lnTo>
                    <a:pt x="335888" y="78582"/>
                  </a:lnTo>
                  <a:lnTo>
                    <a:pt x="404944" y="114300"/>
                  </a:lnTo>
                  <a:lnTo>
                    <a:pt x="459713" y="147638"/>
                  </a:lnTo>
                  <a:lnTo>
                    <a:pt x="488288" y="171450"/>
                  </a:lnTo>
                  <a:lnTo>
                    <a:pt x="512100" y="197644"/>
                  </a:lnTo>
                  <a:lnTo>
                    <a:pt x="524006" y="214313"/>
                  </a:lnTo>
                  <a:lnTo>
                    <a:pt x="535913" y="238125"/>
                  </a:lnTo>
                  <a:lnTo>
                    <a:pt x="538294" y="254794"/>
                  </a:lnTo>
                  <a:lnTo>
                    <a:pt x="535913" y="283369"/>
                  </a:lnTo>
                  <a:lnTo>
                    <a:pt x="521625" y="316707"/>
                  </a:lnTo>
                  <a:lnTo>
                    <a:pt x="502575" y="376238"/>
                  </a:lnTo>
                  <a:lnTo>
                    <a:pt x="483525" y="461963"/>
                  </a:lnTo>
                  <a:lnTo>
                    <a:pt x="478763" y="511969"/>
                  </a:lnTo>
                  <a:lnTo>
                    <a:pt x="478763" y="897732"/>
                  </a:lnTo>
                  <a:lnTo>
                    <a:pt x="254925" y="928688"/>
                  </a:lnTo>
                  <a:cubicBezTo>
                    <a:pt x="254131" y="876300"/>
                    <a:pt x="253338" y="823913"/>
                    <a:pt x="252544" y="771525"/>
                  </a:cubicBezTo>
                  <a:lnTo>
                    <a:pt x="252544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9FED6870-048B-4209-9352-289E5731E853}"/>
                </a:ext>
              </a:extLst>
            </p:cNvPr>
            <p:cNvSpPr/>
            <p:nvPr/>
          </p:nvSpPr>
          <p:spPr>
            <a:xfrm>
              <a:off x="2716213" y="3775075"/>
              <a:ext cx="2278062" cy="2133600"/>
            </a:xfrm>
            <a:custGeom>
              <a:avLst/>
              <a:gdLst>
                <a:gd name="connsiteX0" fmla="*/ 1499507 w 2277925"/>
                <a:gd name="connsiteY0" fmla="*/ 854529 h 2133600"/>
                <a:gd name="connsiteX1" fmla="*/ 1404257 w 2277925"/>
                <a:gd name="connsiteY1" fmla="*/ 966108 h 2133600"/>
                <a:gd name="connsiteX2" fmla="*/ 1322614 w 2277925"/>
                <a:gd name="connsiteY2" fmla="*/ 1058636 h 2133600"/>
                <a:gd name="connsiteX3" fmla="*/ 1197428 w 2277925"/>
                <a:gd name="connsiteY3" fmla="*/ 1186543 h 2133600"/>
                <a:gd name="connsiteX4" fmla="*/ 1113064 w 2277925"/>
                <a:gd name="connsiteY4" fmla="*/ 1270908 h 2133600"/>
                <a:gd name="connsiteX5" fmla="*/ 1023257 w 2277925"/>
                <a:gd name="connsiteY5" fmla="*/ 1352550 h 2133600"/>
                <a:gd name="connsiteX6" fmla="*/ 889907 w 2277925"/>
                <a:gd name="connsiteY6" fmla="*/ 1469572 h 2133600"/>
                <a:gd name="connsiteX7" fmla="*/ 783771 w 2277925"/>
                <a:gd name="connsiteY7" fmla="*/ 1556658 h 2133600"/>
                <a:gd name="connsiteX8" fmla="*/ 664028 w 2277925"/>
                <a:gd name="connsiteY8" fmla="*/ 1649186 h 2133600"/>
                <a:gd name="connsiteX9" fmla="*/ 530678 w 2277925"/>
                <a:gd name="connsiteY9" fmla="*/ 1747158 h 2133600"/>
                <a:gd name="connsiteX10" fmla="*/ 413657 w 2277925"/>
                <a:gd name="connsiteY10" fmla="*/ 1826079 h 2133600"/>
                <a:gd name="connsiteX11" fmla="*/ 250371 w 2277925"/>
                <a:gd name="connsiteY11" fmla="*/ 1937658 h 2133600"/>
                <a:gd name="connsiteX12" fmla="*/ 40821 w 2277925"/>
                <a:gd name="connsiteY12" fmla="*/ 2062843 h 2133600"/>
                <a:gd name="connsiteX13" fmla="*/ 8164 w 2277925"/>
                <a:gd name="connsiteY13" fmla="*/ 2084615 h 2133600"/>
                <a:gd name="connsiteX14" fmla="*/ 0 w 2277925"/>
                <a:gd name="connsiteY14" fmla="*/ 2095500 h 2133600"/>
                <a:gd name="connsiteX15" fmla="*/ 0 w 2277925"/>
                <a:gd name="connsiteY15" fmla="*/ 2106386 h 2133600"/>
                <a:gd name="connsiteX16" fmla="*/ 5443 w 2277925"/>
                <a:gd name="connsiteY16" fmla="*/ 2128158 h 2133600"/>
                <a:gd name="connsiteX17" fmla="*/ 21771 w 2277925"/>
                <a:gd name="connsiteY17" fmla="*/ 2133600 h 2133600"/>
                <a:gd name="connsiteX18" fmla="*/ 103414 w 2277925"/>
                <a:gd name="connsiteY18" fmla="*/ 2092779 h 2133600"/>
                <a:gd name="connsiteX19" fmla="*/ 291193 w 2277925"/>
                <a:gd name="connsiteY19" fmla="*/ 1994808 h 2133600"/>
                <a:gd name="connsiteX20" fmla="*/ 522514 w 2277925"/>
                <a:gd name="connsiteY20" fmla="*/ 1872343 h 2133600"/>
                <a:gd name="connsiteX21" fmla="*/ 751114 w 2277925"/>
                <a:gd name="connsiteY21" fmla="*/ 1741715 h 2133600"/>
                <a:gd name="connsiteX22" fmla="*/ 862693 w 2277925"/>
                <a:gd name="connsiteY22" fmla="*/ 1668236 h 2133600"/>
                <a:gd name="connsiteX23" fmla="*/ 930728 w 2277925"/>
                <a:gd name="connsiteY23" fmla="*/ 1632858 h 2133600"/>
                <a:gd name="connsiteX24" fmla="*/ 1096735 w 2277925"/>
                <a:gd name="connsiteY24" fmla="*/ 1518558 h 2133600"/>
                <a:gd name="connsiteX25" fmla="*/ 1338943 w 2277925"/>
                <a:gd name="connsiteY25" fmla="*/ 1322615 h 2133600"/>
                <a:gd name="connsiteX26" fmla="*/ 1515835 w 2277925"/>
                <a:gd name="connsiteY26" fmla="*/ 1167493 h 2133600"/>
                <a:gd name="connsiteX27" fmla="*/ 1608364 w 2277925"/>
                <a:gd name="connsiteY27" fmla="*/ 1085850 h 2133600"/>
                <a:gd name="connsiteX28" fmla="*/ 1706335 w 2277925"/>
                <a:gd name="connsiteY28" fmla="*/ 974272 h 2133600"/>
                <a:gd name="connsiteX29" fmla="*/ 1817914 w 2277925"/>
                <a:gd name="connsiteY29" fmla="*/ 846365 h 2133600"/>
                <a:gd name="connsiteX30" fmla="*/ 1975757 w 2277925"/>
                <a:gd name="connsiteY30" fmla="*/ 655865 h 2133600"/>
                <a:gd name="connsiteX31" fmla="*/ 2038350 w 2277925"/>
                <a:gd name="connsiteY31" fmla="*/ 574222 h 2133600"/>
                <a:gd name="connsiteX32" fmla="*/ 2079171 w 2277925"/>
                <a:gd name="connsiteY32" fmla="*/ 517072 h 2133600"/>
                <a:gd name="connsiteX33" fmla="*/ 2109107 w 2277925"/>
                <a:gd name="connsiteY33" fmla="*/ 484415 h 2133600"/>
                <a:gd name="connsiteX34" fmla="*/ 2160814 w 2277925"/>
                <a:gd name="connsiteY34" fmla="*/ 443593 h 2133600"/>
                <a:gd name="connsiteX35" fmla="*/ 2212521 w 2277925"/>
                <a:gd name="connsiteY35" fmla="*/ 410936 h 2133600"/>
                <a:gd name="connsiteX36" fmla="*/ 2253343 w 2277925"/>
                <a:gd name="connsiteY36" fmla="*/ 383722 h 2133600"/>
                <a:gd name="connsiteX37" fmla="*/ 2266950 w 2277925"/>
                <a:gd name="connsiteY37" fmla="*/ 364672 h 2133600"/>
                <a:gd name="connsiteX38" fmla="*/ 2275114 w 2277925"/>
                <a:gd name="connsiteY38" fmla="*/ 340179 h 2133600"/>
                <a:gd name="connsiteX39" fmla="*/ 2277835 w 2277925"/>
                <a:gd name="connsiteY39" fmla="*/ 310243 h 2133600"/>
                <a:gd name="connsiteX40" fmla="*/ 2275114 w 2277925"/>
                <a:gd name="connsiteY40" fmla="*/ 280308 h 2133600"/>
                <a:gd name="connsiteX41" fmla="*/ 2256064 w 2277925"/>
                <a:gd name="connsiteY41" fmla="*/ 239486 h 2133600"/>
                <a:gd name="connsiteX42" fmla="*/ 2223407 w 2277925"/>
                <a:gd name="connsiteY42" fmla="*/ 201386 h 2133600"/>
                <a:gd name="connsiteX43" fmla="*/ 2166257 w 2277925"/>
                <a:gd name="connsiteY43" fmla="*/ 152400 h 2133600"/>
                <a:gd name="connsiteX44" fmla="*/ 2122714 w 2277925"/>
                <a:gd name="connsiteY44" fmla="*/ 119743 h 2133600"/>
                <a:gd name="connsiteX45" fmla="*/ 2073728 w 2277925"/>
                <a:gd name="connsiteY45" fmla="*/ 89808 h 2133600"/>
                <a:gd name="connsiteX46" fmla="*/ 2030185 w 2277925"/>
                <a:gd name="connsiteY46" fmla="*/ 68036 h 2133600"/>
                <a:gd name="connsiteX47" fmla="*/ 1940378 w 2277925"/>
                <a:gd name="connsiteY47" fmla="*/ 29936 h 2133600"/>
                <a:gd name="connsiteX48" fmla="*/ 1880507 w 2277925"/>
                <a:gd name="connsiteY48" fmla="*/ 8165 h 2133600"/>
                <a:gd name="connsiteX49" fmla="*/ 1847850 w 2277925"/>
                <a:gd name="connsiteY49" fmla="*/ 0 h 2133600"/>
                <a:gd name="connsiteX50" fmla="*/ 1836964 w 2277925"/>
                <a:gd name="connsiteY50" fmla="*/ 2722 h 2133600"/>
                <a:gd name="connsiteX51" fmla="*/ 1836964 w 2277925"/>
                <a:gd name="connsiteY51" fmla="*/ 10886 h 2133600"/>
                <a:gd name="connsiteX52" fmla="*/ 1842407 w 2277925"/>
                <a:gd name="connsiteY52" fmla="*/ 35379 h 2133600"/>
                <a:gd name="connsiteX53" fmla="*/ 1861457 w 2277925"/>
                <a:gd name="connsiteY53" fmla="*/ 65315 h 2133600"/>
                <a:gd name="connsiteX54" fmla="*/ 1891393 w 2277925"/>
                <a:gd name="connsiteY54" fmla="*/ 103415 h 2133600"/>
                <a:gd name="connsiteX55" fmla="*/ 1907721 w 2277925"/>
                <a:gd name="connsiteY55" fmla="*/ 130629 h 2133600"/>
                <a:gd name="connsiteX56" fmla="*/ 1918607 w 2277925"/>
                <a:gd name="connsiteY56" fmla="*/ 168729 h 2133600"/>
                <a:gd name="connsiteX57" fmla="*/ 1921328 w 2277925"/>
                <a:gd name="connsiteY57" fmla="*/ 198665 h 2133600"/>
                <a:gd name="connsiteX58" fmla="*/ 1915885 w 2277925"/>
                <a:gd name="connsiteY58" fmla="*/ 236765 h 2133600"/>
                <a:gd name="connsiteX59" fmla="*/ 1866900 w 2277925"/>
                <a:gd name="connsiteY59" fmla="*/ 326572 h 2133600"/>
                <a:gd name="connsiteX60" fmla="*/ 1755321 w 2277925"/>
                <a:gd name="connsiteY60" fmla="*/ 508908 h 2133600"/>
                <a:gd name="connsiteX61" fmla="*/ 1651907 w 2277925"/>
                <a:gd name="connsiteY61" fmla="*/ 655865 h 2133600"/>
                <a:gd name="connsiteX62" fmla="*/ 1499507 w 2277925"/>
                <a:gd name="connsiteY62" fmla="*/ 854529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77925" h="2133600">
                  <a:moveTo>
                    <a:pt x="1499507" y="854529"/>
                  </a:moveTo>
                  <a:lnTo>
                    <a:pt x="1404257" y="966108"/>
                  </a:lnTo>
                  <a:lnTo>
                    <a:pt x="1322614" y="1058636"/>
                  </a:lnTo>
                  <a:lnTo>
                    <a:pt x="1197428" y="1186543"/>
                  </a:lnTo>
                  <a:lnTo>
                    <a:pt x="1113064" y="1270908"/>
                  </a:lnTo>
                  <a:lnTo>
                    <a:pt x="1023257" y="1352550"/>
                  </a:lnTo>
                  <a:lnTo>
                    <a:pt x="889907" y="1469572"/>
                  </a:lnTo>
                  <a:lnTo>
                    <a:pt x="783771" y="1556658"/>
                  </a:lnTo>
                  <a:lnTo>
                    <a:pt x="664028" y="1649186"/>
                  </a:lnTo>
                  <a:lnTo>
                    <a:pt x="530678" y="1747158"/>
                  </a:lnTo>
                  <a:lnTo>
                    <a:pt x="413657" y="1826079"/>
                  </a:lnTo>
                  <a:lnTo>
                    <a:pt x="250371" y="1937658"/>
                  </a:lnTo>
                  <a:lnTo>
                    <a:pt x="40821" y="2062843"/>
                  </a:lnTo>
                  <a:lnTo>
                    <a:pt x="8164" y="2084615"/>
                  </a:lnTo>
                  <a:lnTo>
                    <a:pt x="0" y="2095500"/>
                  </a:lnTo>
                  <a:lnTo>
                    <a:pt x="0" y="2106386"/>
                  </a:lnTo>
                  <a:lnTo>
                    <a:pt x="5443" y="2128158"/>
                  </a:lnTo>
                  <a:lnTo>
                    <a:pt x="21771" y="2133600"/>
                  </a:lnTo>
                  <a:lnTo>
                    <a:pt x="103414" y="2092779"/>
                  </a:lnTo>
                  <a:lnTo>
                    <a:pt x="291193" y="1994808"/>
                  </a:lnTo>
                  <a:lnTo>
                    <a:pt x="522514" y="1872343"/>
                  </a:lnTo>
                  <a:lnTo>
                    <a:pt x="751114" y="1741715"/>
                  </a:lnTo>
                  <a:lnTo>
                    <a:pt x="862693" y="1668236"/>
                  </a:lnTo>
                  <a:lnTo>
                    <a:pt x="930728" y="1632858"/>
                  </a:lnTo>
                  <a:lnTo>
                    <a:pt x="1096735" y="1518558"/>
                  </a:lnTo>
                  <a:lnTo>
                    <a:pt x="1338943" y="1322615"/>
                  </a:lnTo>
                  <a:lnTo>
                    <a:pt x="1515835" y="1167493"/>
                  </a:lnTo>
                  <a:lnTo>
                    <a:pt x="1608364" y="1085850"/>
                  </a:lnTo>
                  <a:lnTo>
                    <a:pt x="1706335" y="974272"/>
                  </a:lnTo>
                  <a:lnTo>
                    <a:pt x="1817914" y="846365"/>
                  </a:lnTo>
                  <a:lnTo>
                    <a:pt x="1975757" y="655865"/>
                  </a:lnTo>
                  <a:lnTo>
                    <a:pt x="2038350" y="574222"/>
                  </a:lnTo>
                  <a:lnTo>
                    <a:pt x="2079171" y="517072"/>
                  </a:lnTo>
                  <a:lnTo>
                    <a:pt x="2109107" y="484415"/>
                  </a:lnTo>
                  <a:lnTo>
                    <a:pt x="2160814" y="443593"/>
                  </a:lnTo>
                  <a:lnTo>
                    <a:pt x="2212521" y="410936"/>
                  </a:lnTo>
                  <a:lnTo>
                    <a:pt x="2253343" y="383722"/>
                  </a:lnTo>
                  <a:lnTo>
                    <a:pt x="2266950" y="364672"/>
                  </a:lnTo>
                  <a:lnTo>
                    <a:pt x="2275114" y="340179"/>
                  </a:lnTo>
                  <a:cubicBezTo>
                    <a:pt x="2277925" y="312062"/>
                    <a:pt x="2277835" y="322082"/>
                    <a:pt x="2277835" y="310243"/>
                  </a:cubicBezTo>
                  <a:lnTo>
                    <a:pt x="2275114" y="280308"/>
                  </a:lnTo>
                  <a:lnTo>
                    <a:pt x="2256064" y="239486"/>
                  </a:lnTo>
                  <a:lnTo>
                    <a:pt x="2223407" y="201386"/>
                  </a:lnTo>
                  <a:lnTo>
                    <a:pt x="2166257" y="152400"/>
                  </a:lnTo>
                  <a:lnTo>
                    <a:pt x="2122714" y="119743"/>
                  </a:lnTo>
                  <a:lnTo>
                    <a:pt x="2073728" y="89808"/>
                  </a:lnTo>
                  <a:lnTo>
                    <a:pt x="2030185" y="68036"/>
                  </a:lnTo>
                  <a:lnTo>
                    <a:pt x="1940378" y="29936"/>
                  </a:lnTo>
                  <a:lnTo>
                    <a:pt x="1880507" y="8165"/>
                  </a:lnTo>
                  <a:lnTo>
                    <a:pt x="1847850" y="0"/>
                  </a:lnTo>
                  <a:lnTo>
                    <a:pt x="1836964" y="2722"/>
                  </a:lnTo>
                  <a:lnTo>
                    <a:pt x="1836964" y="10886"/>
                  </a:lnTo>
                  <a:lnTo>
                    <a:pt x="1842407" y="35379"/>
                  </a:lnTo>
                  <a:lnTo>
                    <a:pt x="1861457" y="65315"/>
                  </a:lnTo>
                  <a:lnTo>
                    <a:pt x="1891393" y="103415"/>
                  </a:lnTo>
                  <a:lnTo>
                    <a:pt x="1907721" y="130629"/>
                  </a:lnTo>
                  <a:lnTo>
                    <a:pt x="1918607" y="168729"/>
                  </a:lnTo>
                  <a:lnTo>
                    <a:pt x="1921328" y="198665"/>
                  </a:lnTo>
                  <a:lnTo>
                    <a:pt x="1915885" y="236765"/>
                  </a:lnTo>
                  <a:lnTo>
                    <a:pt x="1866900" y="326572"/>
                  </a:lnTo>
                  <a:lnTo>
                    <a:pt x="1755321" y="508908"/>
                  </a:lnTo>
                  <a:lnTo>
                    <a:pt x="1651907" y="655865"/>
                  </a:lnTo>
                  <a:lnTo>
                    <a:pt x="1499507" y="854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0">
              <a:extLst>
                <a:ext uri="{FF2B5EF4-FFF2-40B4-BE49-F238E27FC236}">
                  <a16:creationId xmlns:a16="http://schemas.microsoft.com/office/drawing/2014/main" id="{B277C836-A71C-4D2E-BDEA-6CF44400EA2D}"/>
                </a:ext>
              </a:extLst>
            </p:cNvPr>
            <p:cNvSpPr/>
            <p:nvPr/>
          </p:nvSpPr>
          <p:spPr>
            <a:xfrm rot="16200000">
              <a:off x="4792663" y="3332163"/>
              <a:ext cx="2152650" cy="476250"/>
            </a:xfrm>
            <a:custGeom>
              <a:avLst/>
              <a:gdLst>
                <a:gd name="connsiteX0" fmla="*/ 1288256 w 2152650"/>
                <a:gd name="connsiteY0" fmla="*/ 402432 h 476250"/>
                <a:gd name="connsiteX1" fmla="*/ 1059656 w 2152650"/>
                <a:gd name="connsiteY1" fmla="*/ 397669 h 476250"/>
                <a:gd name="connsiteX2" fmla="*/ 857250 w 2152650"/>
                <a:gd name="connsiteY2" fmla="*/ 392907 h 476250"/>
                <a:gd name="connsiteX3" fmla="*/ 645319 w 2152650"/>
                <a:gd name="connsiteY3" fmla="*/ 390525 h 476250"/>
                <a:gd name="connsiteX4" fmla="*/ 450056 w 2152650"/>
                <a:gd name="connsiteY4" fmla="*/ 388144 h 476250"/>
                <a:gd name="connsiteX5" fmla="*/ 245269 w 2152650"/>
                <a:gd name="connsiteY5" fmla="*/ 388144 h 476250"/>
                <a:gd name="connsiteX6" fmla="*/ 166687 w 2152650"/>
                <a:gd name="connsiteY6" fmla="*/ 385763 h 476250"/>
                <a:gd name="connsiteX7" fmla="*/ 123825 w 2152650"/>
                <a:gd name="connsiteY7" fmla="*/ 376238 h 476250"/>
                <a:gd name="connsiteX8" fmla="*/ 59531 w 2152650"/>
                <a:gd name="connsiteY8" fmla="*/ 350044 h 476250"/>
                <a:gd name="connsiteX9" fmla="*/ 21431 w 2152650"/>
                <a:gd name="connsiteY9" fmla="*/ 326232 h 476250"/>
                <a:gd name="connsiteX10" fmla="*/ 4762 w 2152650"/>
                <a:gd name="connsiteY10" fmla="*/ 309563 h 476250"/>
                <a:gd name="connsiteX11" fmla="*/ 0 w 2152650"/>
                <a:gd name="connsiteY11" fmla="*/ 288132 h 476250"/>
                <a:gd name="connsiteX12" fmla="*/ 2381 w 2152650"/>
                <a:gd name="connsiteY12" fmla="*/ 271463 h 476250"/>
                <a:gd name="connsiteX13" fmla="*/ 16669 w 2152650"/>
                <a:gd name="connsiteY13" fmla="*/ 247650 h 476250"/>
                <a:gd name="connsiteX14" fmla="*/ 50006 w 2152650"/>
                <a:gd name="connsiteY14" fmla="*/ 221457 h 476250"/>
                <a:gd name="connsiteX15" fmla="*/ 114300 w 2152650"/>
                <a:gd name="connsiteY15" fmla="*/ 185738 h 476250"/>
                <a:gd name="connsiteX16" fmla="*/ 200025 w 2152650"/>
                <a:gd name="connsiteY16" fmla="*/ 150019 h 476250"/>
                <a:gd name="connsiteX17" fmla="*/ 285750 w 2152650"/>
                <a:gd name="connsiteY17" fmla="*/ 126207 h 476250"/>
                <a:gd name="connsiteX18" fmla="*/ 357187 w 2152650"/>
                <a:gd name="connsiteY18" fmla="*/ 119063 h 476250"/>
                <a:gd name="connsiteX19" fmla="*/ 390525 w 2152650"/>
                <a:gd name="connsiteY19" fmla="*/ 121444 h 476250"/>
                <a:gd name="connsiteX20" fmla="*/ 483394 w 2152650"/>
                <a:gd name="connsiteY20" fmla="*/ 142875 h 476250"/>
                <a:gd name="connsiteX21" fmla="*/ 595312 w 2152650"/>
                <a:gd name="connsiteY21" fmla="*/ 159544 h 476250"/>
                <a:gd name="connsiteX22" fmla="*/ 695325 w 2152650"/>
                <a:gd name="connsiteY22" fmla="*/ 169069 h 476250"/>
                <a:gd name="connsiteX23" fmla="*/ 845344 w 2152650"/>
                <a:gd name="connsiteY23" fmla="*/ 178594 h 476250"/>
                <a:gd name="connsiteX24" fmla="*/ 1069181 w 2152650"/>
                <a:gd name="connsiteY24" fmla="*/ 185738 h 476250"/>
                <a:gd name="connsiteX25" fmla="*/ 1359694 w 2152650"/>
                <a:gd name="connsiteY25" fmla="*/ 185738 h 476250"/>
                <a:gd name="connsiteX26" fmla="*/ 1545431 w 2152650"/>
                <a:gd name="connsiteY26" fmla="*/ 185738 h 476250"/>
                <a:gd name="connsiteX27" fmla="*/ 1712119 w 2152650"/>
                <a:gd name="connsiteY27" fmla="*/ 183357 h 476250"/>
                <a:gd name="connsiteX28" fmla="*/ 1804987 w 2152650"/>
                <a:gd name="connsiteY28" fmla="*/ 176213 h 476250"/>
                <a:gd name="connsiteX29" fmla="*/ 1866900 w 2152650"/>
                <a:gd name="connsiteY29" fmla="*/ 166688 h 476250"/>
                <a:gd name="connsiteX30" fmla="*/ 1916906 w 2152650"/>
                <a:gd name="connsiteY30" fmla="*/ 154782 h 476250"/>
                <a:gd name="connsiteX31" fmla="*/ 1969294 w 2152650"/>
                <a:gd name="connsiteY31" fmla="*/ 130969 h 476250"/>
                <a:gd name="connsiteX32" fmla="*/ 2024062 w 2152650"/>
                <a:gd name="connsiteY32" fmla="*/ 95250 h 476250"/>
                <a:gd name="connsiteX33" fmla="*/ 2069306 w 2152650"/>
                <a:gd name="connsiteY33" fmla="*/ 52388 h 476250"/>
                <a:gd name="connsiteX34" fmla="*/ 2105025 w 2152650"/>
                <a:gd name="connsiteY34" fmla="*/ 14288 h 476250"/>
                <a:gd name="connsiteX35" fmla="*/ 2114550 w 2152650"/>
                <a:gd name="connsiteY35" fmla="*/ 7144 h 476250"/>
                <a:gd name="connsiteX36" fmla="*/ 2133600 w 2152650"/>
                <a:gd name="connsiteY36" fmla="*/ 0 h 476250"/>
                <a:gd name="connsiteX37" fmla="*/ 2140744 w 2152650"/>
                <a:gd name="connsiteY37" fmla="*/ 2382 h 476250"/>
                <a:gd name="connsiteX38" fmla="*/ 2147887 w 2152650"/>
                <a:gd name="connsiteY38" fmla="*/ 9525 h 476250"/>
                <a:gd name="connsiteX39" fmla="*/ 2152650 w 2152650"/>
                <a:gd name="connsiteY39" fmla="*/ 33338 h 476250"/>
                <a:gd name="connsiteX40" fmla="*/ 2147887 w 2152650"/>
                <a:gd name="connsiteY40" fmla="*/ 73819 h 476250"/>
                <a:gd name="connsiteX41" fmla="*/ 2133600 w 2152650"/>
                <a:gd name="connsiteY41" fmla="*/ 138113 h 476250"/>
                <a:gd name="connsiteX42" fmla="*/ 2102644 w 2152650"/>
                <a:gd name="connsiteY42" fmla="*/ 240507 h 476250"/>
                <a:gd name="connsiteX43" fmla="*/ 2081212 w 2152650"/>
                <a:gd name="connsiteY43" fmla="*/ 292894 h 476250"/>
                <a:gd name="connsiteX44" fmla="*/ 2050256 w 2152650"/>
                <a:gd name="connsiteY44" fmla="*/ 350044 h 476250"/>
                <a:gd name="connsiteX45" fmla="*/ 2024062 w 2152650"/>
                <a:gd name="connsiteY45" fmla="*/ 392907 h 476250"/>
                <a:gd name="connsiteX46" fmla="*/ 2005012 w 2152650"/>
                <a:gd name="connsiteY46" fmla="*/ 416719 h 476250"/>
                <a:gd name="connsiteX47" fmla="*/ 1985962 w 2152650"/>
                <a:gd name="connsiteY47" fmla="*/ 438150 h 476250"/>
                <a:gd name="connsiteX48" fmla="*/ 1966912 w 2152650"/>
                <a:gd name="connsiteY48" fmla="*/ 454819 h 476250"/>
                <a:gd name="connsiteX49" fmla="*/ 1943100 w 2152650"/>
                <a:gd name="connsiteY49" fmla="*/ 466725 h 476250"/>
                <a:gd name="connsiteX50" fmla="*/ 1909762 w 2152650"/>
                <a:gd name="connsiteY50" fmla="*/ 476250 h 476250"/>
                <a:gd name="connsiteX51" fmla="*/ 1883569 w 2152650"/>
                <a:gd name="connsiteY51" fmla="*/ 476250 h 476250"/>
                <a:gd name="connsiteX52" fmla="*/ 1852612 w 2152650"/>
                <a:gd name="connsiteY52" fmla="*/ 471488 h 476250"/>
                <a:gd name="connsiteX53" fmla="*/ 1824037 w 2152650"/>
                <a:gd name="connsiteY53" fmla="*/ 457200 h 476250"/>
                <a:gd name="connsiteX54" fmla="*/ 1804987 w 2152650"/>
                <a:gd name="connsiteY54" fmla="*/ 445294 h 476250"/>
                <a:gd name="connsiteX55" fmla="*/ 1771650 w 2152650"/>
                <a:gd name="connsiteY55" fmla="*/ 428625 h 476250"/>
                <a:gd name="connsiteX56" fmla="*/ 1738312 w 2152650"/>
                <a:gd name="connsiteY56" fmla="*/ 419100 h 476250"/>
                <a:gd name="connsiteX57" fmla="*/ 1674019 w 2152650"/>
                <a:gd name="connsiteY57" fmla="*/ 411957 h 476250"/>
                <a:gd name="connsiteX58" fmla="*/ 1493044 w 2152650"/>
                <a:gd name="connsiteY58" fmla="*/ 404813 h 476250"/>
                <a:gd name="connsiteX59" fmla="*/ 1288256 w 2152650"/>
                <a:gd name="connsiteY59" fmla="*/ 40243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476250">
                  <a:moveTo>
                    <a:pt x="1288256" y="402432"/>
                  </a:moveTo>
                  <a:lnTo>
                    <a:pt x="1059656" y="397669"/>
                  </a:lnTo>
                  <a:lnTo>
                    <a:pt x="857250" y="392907"/>
                  </a:lnTo>
                  <a:lnTo>
                    <a:pt x="645319" y="390525"/>
                  </a:lnTo>
                  <a:lnTo>
                    <a:pt x="450056" y="388144"/>
                  </a:lnTo>
                  <a:lnTo>
                    <a:pt x="245269" y="388144"/>
                  </a:lnTo>
                  <a:lnTo>
                    <a:pt x="166687" y="385763"/>
                  </a:lnTo>
                  <a:lnTo>
                    <a:pt x="123825" y="376238"/>
                  </a:lnTo>
                  <a:lnTo>
                    <a:pt x="59531" y="350044"/>
                  </a:lnTo>
                  <a:lnTo>
                    <a:pt x="21431" y="326232"/>
                  </a:lnTo>
                  <a:lnTo>
                    <a:pt x="4762" y="309563"/>
                  </a:lnTo>
                  <a:lnTo>
                    <a:pt x="0" y="288132"/>
                  </a:lnTo>
                  <a:lnTo>
                    <a:pt x="2381" y="271463"/>
                  </a:lnTo>
                  <a:lnTo>
                    <a:pt x="16669" y="247650"/>
                  </a:lnTo>
                  <a:lnTo>
                    <a:pt x="50006" y="221457"/>
                  </a:lnTo>
                  <a:lnTo>
                    <a:pt x="114300" y="185738"/>
                  </a:lnTo>
                  <a:lnTo>
                    <a:pt x="200025" y="150019"/>
                  </a:lnTo>
                  <a:lnTo>
                    <a:pt x="285750" y="126207"/>
                  </a:lnTo>
                  <a:lnTo>
                    <a:pt x="357187" y="119063"/>
                  </a:lnTo>
                  <a:lnTo>
                    <a:pt x="390525" y="121444"/>
                  </a:lnTo>
                  <a:lnTo>
                    <a:pt x="483394" y="142875"/>
                  </a:lnTo>
                  <a:lnTo>
                    <a:pt x="595312" y="159544"/>
                  </a:lnTo>
                  <a:lnTo>
                    <a:pt x="695325" y="169069"/>
                  </a:lnTo>
                  <a:lnTo>
                    <a:pt x="845344" y="178594"/>
                  </a:lnTo>
                  <a:lnTo>
                    <a:pt x="1069181" y="185738"/>
                  </a:lnTo>
                  <a:lnTo>
                    <a:pt x="1359694" y="185738"/>
                  </a:lnTo>
                  <a:lnTo>
                    <a:pt x="1545431" y="185738"/>
                  </a:lnTo>
                  <a:lnTo>
                    <a:pt x="1712119" y="183357"/>
                  </a:lnTo>
                  <a:lnTo>
                    <a:pt x="1804987" y="176213"/>
                  </a:lnTo>
                  <a:lnTo>
                    <a:pt x="1866900" y="166688"/>
                  </a:lnTo>
                  <a:lnTo>
                    <a:pt x="1916906" y="154782"/>
                  </a:lnTo>
                  <a:lnTo>
                    <a:pt x="1969294" y="130969"/>
                  </a:lnTo>
                  <a:lnTo>
                    <a:pt x="2024062" y="95250"/>
                  </a:lnTo>
                  <a:lnTo>
                    <a:pt x="2069306" y="52388"/>
                  </a:lnTo>
                  <a:lnTo>
                    <a:pt x="2105025" y="14288"/>
                  </a:lnTo>
                  <a:lnTo>
                    <a:pt x="2114550" y="7144"/>
                  </a:lnTo>
                  <a:lnTo>
                    <a:pt x="2133600" y="0"/>
                  </a:lnTo>
                  <a:lnTo>
                    <a:pt x="2140744" y="2382"/>
                  </a:lnTo>
                  <a:lnTo>
                    <a:pt x="2147887" y="9525"/>
                  </a:lnTo>
                  <a:lnTo>
                    <a:pt x="2152650" y="33338"/>
                  </a:lnTo>
                  <a:lnTo>
                    <a:pt x="2147887" y="73819"/>
                  </a:lnTo>
                  <a:lnTo>
                    <a:pt x="2133600" y="138113"/>
                  </a:lnTo>
                  <a:lnTo>
                    <a:pt x="2102644" y="240507"/>
                  </a:lnTo>
                  <a:lnTo>
                    <a:pt x="2081212" y="292894"/>
                  </a:lnTo>
                  <a:lnTo>
                    <a:pt x="2050256" y="350044"/>
                  </a:lnTo>
                  <a:lnTo>
                    <a:pt x="2024062" y="392907"/>
                  </a:lnTo>
                  <a:lnTo>
                    <a:pt x="2005012" y="416719"/>
                  </a:lnTo>
                  <a:lnTo>
                    <a:pt x="1985962" y="438150"/>
                  </a:lnTo>
                  <a:lnTo>
                    <a:pt x="1966912" y="454819"/>
                  </a:lnTo>
                  <a:lnTo>
                    <a:pt x="1943100" y="466725"/>
                  </a:lnTo>
                  <a:lnTo>
                    <a:pt x="1909762" y="476250"/>
                  </a:lnTo>
                  <a:lnTo>
                    <a:pt x="1883569" y="476250"/>
                  </a:lnTo>
                  <a:lnTo>
                    <a:pt x="1852612" y="471488"/>
                  </a:lnTo>
                  <a:lnTo>
                    <a:pt x="1824037" y="457200"/>
                  </a:lnTo>
                  <a:lnTo>
                    <a:pt x="1804987" y="445294"/>
                  </a:lnTo>
                  <a:lnTo>
                    <a:pt x="1771650" y="428625"/>
                  </a:lnTo>
                  <a:lnTo>
                    <a:pt x="1738312" y="419100"/>
                  </a:lnTo>
                  <a:lnTo>
                    <a:pt x="1674019" y="411957"/>
                  </a:lnTo>
                  <a:lnTo>
                    <a:pt x="1493044" y="404813"/>
                  </a:lnTo>
                  <a:lnTo>
                    <a:pt x="1288256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1">
              <a:extLst>
                <a:ext uri="{FF2B5EF4-FFF2-40B4-BE49-F238E27FC236}">
                  <a16:creationId xmlns:a16="http://schemas.microsoft.com/office/drawing/2014/main" id="{1C648AA7-549E-4260-9D65-01764F6FE875}"/>
                </a:ext>
              </a:extLst>
            </p:cNvPr>
            <p:cNvSpPr/>
            <p:nvPr/>
          </p:nvSpPr>
          <p:spPr>
            <a:xfrm rot="16200000">
              <a:off x="4617244" y="3594894"/>
              <a:ext cx="4349750" cy="579438"/>
            </a:xfrm>
            <a:custGeom>
              <a:avLst/>
              <a:gdLst>
                <a:gd name="connsiteX0" fmla="*/ 2397211 w 4349578"/>
                <a:gd name="connsiteY0" fmla="*/ 296562 h 579002"/>
                <a:gd name="connsiteX1" fmla="*/ 2916194 w 4349578"/>
                <a:gd name="connsiteY1" fmla="*/ 293032 h 579002"/>
                <a:gd name="connsiteX2" fmla="*/ 3466953 w 4349578"/>
                <a:gd name="connsiteY2" fmla="*/ 285971 h 579002"/>
                <a:gd name="connsiteX3" fmla="*/ 3968284 w 4349578"/>
                <a:gd name="connsiteY3" fmla="*/ 275379 h 579002"/>
                <a:gd name="connsiteX4" fmla="*/ 4021241 w 4349578"/>
                <a:gd name="connsiteY4" fmla="*/ 275379 h 579002"/>
                <a:gd name="connsiteX5" fmla="*/ 4063607 w 4349578"/>
                <a:gd name="connsiteY5" fmla="*/ 268318 h 579002"/>
                <a:gd name="connsiteX6" fmla="*/ 4105973 w 4349578"/>
                <a:gd name="connsiteY6" fmla="*/ 250666 h 579002"/>
                <a:gd name="connsiteX7" fmla="*/ 4144809 w 4349578"/>
                <a:gd name="connsiteY7" fmla="*/ 222422 h 579002"/>
                <a:gd name="connsiteX8" fmla="*/ 4176584 w 4349578"/>
                <a:gd name="connsiteY8" fmla="*/ 183586 h 579002"/>
                <a:gd name="connsiteX9" fmla="*/ 4211889 w 4349578"/>
                <a:gd name="connsiteY9" fmla="*/ 127098 h 579002"/>
                <a:gd name="connsiteX10" fmla="*/ 4247194 w 4349578"/>
                <a:gd name="connsiteY10" fmla="*/ 52958 h 579002"/>
                <a:gd name="connsiteX11" fmla="*/ 4268377 w 4349578"/>
                <a:gd name="connsiteY11" fmla="*/ 24714 h 579002"/>
                <a:gd name="connsiteX12" fmla="*/ 4282499 w 4349578"/>
                <a:gd name="connsiteY12" fmla="*/ 10592 h 579002"/>
                <a:gd name="connsiteX13" fmla="*/ 4303682 w 4349578"/>
                <a:gd name="connsiteY13" fmla="*/ 0 h 579002"/>
                <a:gd name="connsiteX14" fmla="*/ 4314273 w 4349578"/>
                <a:gd name="connsiteY14" fmla="*/ 0 h 579002"/>
                <a:gd name="connsiteX15" fmla="*/ 4324865 w 4349578"/>
                <a:gd name="connsiteY15" fmla="*/ 14122 h 579002"/>
                <a:gd name="connsiteX16" fmla="*/ 4338987 w 4349578"/>
                <a:gd name="connsiteY16" fmla="*/ 42366 h 579002"/>
                <a:gd name="connsiteX17" fmla="*/ 4346048 w 4349578"/>
                <a:gd name="connsiteY17" fmla="*/ 77671 h 579002"/>
                <a:gd name="connsiteX18" fmla="*/ 4349578 w 4349578"/>
                <a:gd name="connsiteY18" fmla="*/ 127098 h 579002"/>
                <a:gd name="connsiteX19" fmla="*/ 4346048 w 4349578"/>
                <a:gd name="connsiteY19" fmla="*/ 180056 h 579002"/>
                <a:gd name="connsiteX20" fmla="*/ 4331926 w 4349578"/>
                <a:gd name="connsiteY20" fmla="*/ 261257 h 579002"/>
                <a:gd name="connsiteX21" fmla="*/ 4300151 w 4349578"/>
                <a:gd name="connsiteY21" fmla="*/ 349520 h 579002"/>
                <a:gd name="connsiteX22" fmla="*/ 4268377 w 4349578"/>
                <a:gd name="connsiteY22" fmla="*/ 413069 h 579002"/>
                <a:gd name="connsiteX23" fmla="*/ 4236602 w 4349578"/>
                <a:gd name="connsiteY23" fmla="*/ 458965 h 579002"/>
                <a:gd name="connsiteX24" fmla="*/ 4197767 w 4349578"/>
                <a:gd name="connsiteY24" fmla="*/ 504862 h 579002"/>
                <a:gd name="connsiteX25" fmla="*/ 4162462 w 4349578"/>
                <a:gd name="connsiteY25" fmla="*/ 540167 h 579002"/>
                <a:gd name="connsiteX26" fmla="*/ 4113034 w 4349578"/>
                <a:gd name="connsiteY26" fmla="*/ 571941 h 579002"/>
                <a:gd name="connsiteX27" fmla="*/ 4081260 w 4349578"/>
                <a:gd name="connsiteY27" fmla="*/ 579002 h 579002"/>
                <a:gd name="connsiteX28" fmla="*/ 4042424 w 4349578"/>
                <a:gd name="connsiteY28" fmla="*/ 579002 h 579002"/>
                <a:gd name="connsiteX29" fmla="*/ 4003589 w 4349578"/>
                <a:gd name="connsiteY29" fmla="*/ 561350 h 579002"/>
                <a:gd name="connsiteX30" fmla="*/ 3925918 w 4349578"/>
                <a:gd name="connsiteY30" fmla="*/ 526045 h 579002"/>
                <a:gd name="connsiteX31" fmla="*/ 3844716 w 4349578"/>
                <a:gd name="connsiteY31" fmla="*/ 501331 h 579002"/>
                <a:gd name="connsiteX32" fmla="*/ 3710557 w 4349578"/>
                <a:gd name="connsiteY32" fmla="*/ 494270 h 579002"/>
                <a:gd name="connsiteX33" fmla="*/ 3339855 w 4349578"/>
                <a:gd name="connsiteY33" fmla="*/ 483679 h 579002"/>
                <a:gd name="connsiteX34" fmla="*/ 2887950 w 4349578"/>
                <a:gd name="connsiteY34" fmla="*/ 476618 h 579002"/>
                <a:gd name="connsiteX35" fmla="*/ 2556083 w 4349578"/>
                <a:gd name="connsiteY35" fmla="*/ 480148 h 579002"/>
                <a:gd name="connsiteX36" fmla="*/ 2217155 w 4349578"/>
                <a:gd name="connsiteY36" fmla="*/ 483679 h 579002"/>
                <a:gd name="connsiteX37" fmla="*/ 1765251 w 4349578"/>
                <a:gd name="connsiteY37" fmla="*/ 494270 h 579002"/>
                <a:gd name="connsiteX38" fmla="*/ 1136821 w 4349578"/>
                <a:gd name="connsiteY38" fmla="*/ 511923 h 579002"/>
                <a:gd name="connsiteX39" fmla="*/ 815546 w 4349578"/>
                <a:gd name="connsiteY39" fmla="*/ 526045 h 579002"/>
                <a:gd name="connsiteX40" fmla="*/ 540167 w 4349578"/>
                <a:gd name="connsiteY40" fmla="*/ 543697 h 579002"/>
                <a:gd name="connsiteX41" fmla="*/ 423660 w 4349578"/>
                <a:gd name="connsiteY41" fmla="*/ 533106 h 579002"/>
                <a:gd name="connsiteX42" fmla="*/ 264787 w 4349578"/>
                <a:gd name="connsiteY42" fmla="*/ 504862 h 579002"/>
                <a:gd name="connsiteX43" fmla="*/ 176525 w 4349578"/>
                <a:gd name="connsiteY43" fmla="*/ 483679 h 579002"/>
                <a:gd name="connsiteX44" fmla="*/ 123567 w 4349578"/>
                <a:gd name="connsiteY44" fmla="*/ 466026 h 579002"/>
                <a:gd name="connsiteX45" fmla="*/ 63549 w 4349578"/>
                <a:gd name="connsiteY45" fmla="*/ 430721 h 579002"/>
                <a:gd name="connsiteX46" fmla="*/ 17652 w 4349578"/>
                <a:gd name="connsiteY46" fmla="*/ 388355 h 579002"/>
                <a:gd name="connsiteX47" fmla="*/ 3530 w 4349578"/>
                <a:gd name="connsiteY47" fmla="*/ 360111 h 579002"/>
                <a:gd name="connsiteX48" fmla="*/ 0 w 4349578"/>
                <a:gd name="connsiteY48" fmla="*/ 345989 h 579002"/>
                <a:gd name="connsiteX49" fmla="*/ 3530 w 4349578"/>
                <a:gd name="connsiteY49" fmla="*/ 331867 h 579002"/>
                <a:gd name="connsiteX50" fmla="*/ 14122 w 4349578"/>
                <a:gd name="connsiteY50" fmla="*/ 314215 h 579002"/>
                <a:gd name="connsiteX51" fmla="*/ 42366 w 4349578"/>
                <a:gd name="connsiteY51" fmla="*/ 293032 h 579002"/>
                <a:gd name="connsiteX52" fmla="*/ 77671 w 4349578"/>
                <a:gd name="connsiteY52" fmla="*/ 268318 h 579002"/>
                <a:gd name="connsiteX53" fmla="*/ 639021 w 4349578"/>
                <a:gd name="connsiteY53" fmla="*/ 278910 h 579002"/>
                <a:gd name="connsiteX54" fmla="*/ 854381 w 4349578"/>
                <a:gd name="connsiteY54" fmla="*/ 296562 h 579002"/>
                <a:gd name="connsiteX55" fmla="*/ 1126230 w 4349578"/>
                <a:gd name="connsiteY55" fmla="*/ 296562 h 579002"/>
                <a:gd name="connsiteX56" fmla="*/ 1525177 w 4349578"/>
                <a:gd name="connsiteY56" fmla="*/ 296562 h 579002"/>
                <a:gd name="connsiteX57" fmla="*/ 2118301 w 4349578"/>
                <a:gd name="connsiteY57" fmla="*/ 296562 h 579002"/>
                <a:gd name="connsiteX58" fmla="*/ 2337192 w 4349578"/>
                <a:gd name="connsiteY58" fmla="*/ 293032 h 579002"/>
                <a:gd name="connsiteX59" fmla="*/ 2397211 w 4349578"/>
                <a:gd name="connsiteY59" fmla="*/ 296562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79002">
                  <a:moveTo>
                    <a:pt x="2397211" y="296562"/>
                  </a:moveTo>
                  <a:lnTo>
                    <a:pt x="2916194" y="293032"/>
                  </a:lnTo>
                  <a:lnTo>
                    <a:pt x="3466953" y="285971"/>
                  </a:lnTo>
                  <a:lnTo>
                    <a:pt x="3968284" y="275379"/>
                  </a:lnTo>
                  <a:lnTo>
                    <a:pt x="4021241" y="275379"/>
                  </a:lnTo>
                  <a:lnTo>
                    <a:pt x="4063607" y="268318"/>
                  </a:lnTo>
                  <a:lnTo>
                    <a:pt x="4105973" y="250666"/>
                  </a:lnTo>
                  <a:lnTo>
                    <a:pt x="4144809" y="222422"/>
                  </a:lnTo>
                  <a:lnTo>
                    <a:pt x="4176584" y="183586"/>
                  </a:lnTo>
                  <a:lnTo>
                    <a:pt x="4211889" y="127098"/>
                  </a:lnTo>
                  <a:lnTo>
                    <a:pt x="4247194" y="52958"/>
                  </a:lnTo>
                  <a:lnTo>
                    <a:pt x="4268377" y="24714"/>
                  </a:lnTo>
                  <a:lnTo>
                    <a:pt x="4282499" y="10592"/>
                  </a:lnTo>
                  <a:lnTo>
                    <a:pt x="4303682" y="0"/>
                  </a:lnTo>
                  <a:lnTo>
                    <a:pt x="4314273" y="0"/>
                  </a:lnTo>
                  <a:lnTo>
                    <a:pt x="4324865" y="14122"/>
                  </a:lnTo>
                  <a:lnTo>
                    <a:pt x="4338987" y="42366"/>
                  </a:lnTo>
                  <a:lnTo>
                    <a:pt x="4346048" y="77671"/>
                  </a:lnTo>
                  <a:lnTo>
                    <a:pt x="4349578" y="127098"/>
                  </a:lnTo>
                  <a:lnTo>
                    <a:pt x="4346048" y="180056"/>
                  </a:lnTo>
                  <a:lnTo>
                    <a:pt x="4331926" y="261257"/>
                  </a:lnTo>
                  <a:lnTo>
                    <a:pt x="4300151" y="349520"/>
                  </a:lnTo>
                  <a:lnTo>
                    <a:pt x="4268377" y="413069"/>
                  </a:lnTo>
                  <a:lnTo>
                    <a:pt x="4236602" y="458965"/>
                  </a:lnTo>
                  <a:lnTo>
                    <a:pt x="4197767" y="504862"/>
                  </a:lnTo>
                  <a:lnTo>
                    <a:pt x="4162462" y="540167"/>
                  </a:lnTo>
                  <a:lnTo>
                    <a:pt x="4113034" y="571941"/>
                  </a:lnTo>
                  <a:lnTo>
                    <a:pt x="4081260" y="579002"/>
                  </a:lnTo>
                  <a:lnTo>
                    <a:pt x="4042424" y="579002"/>
                  </a:lnTo>
                  <a:lnTo>
                    <a:pt x="4003589" y="561350"/>
                  </a:lnTo>
                  <a:lnTo>
                    <a:pt x="3925918" y="526045"/>
                  </a:lnTo>
                  <a:lnTo>
                    <a:pt x="3844716" y="501331"/>
                  </a:lnTo>
                  <a:lnTo>
                    <a:pt x="3710557" y="494270"/>
                  </a:lnTo>
                  <a:lnTo>
                    <a:pt x="3339855" y="483679"/>
                  </a:lnTo>
                  <a:lnTo>
                    <a:pt x="2887950" y="476618"/>
                  </a:lnTo>
                  <a:lnTo>
                    <a:pt x="2556083" y="480148"/>
                  </a:lnTo>
                  <a:lnTo>
                    <a:pt x="2217155" y="483679"/>
                  </a:lnTo>
                  <a:lnTo>
                    <a:pt x="1765251" y="494270"/>
                  </a:lnTo>
                  <a:lnTo>
                    <a:pt x="1136821" y="511923"/>
                  </a:lnTo>
                  <a:lnTo>
                    <a:pt x="815546" y="526045"/>
                  </a:lnTo>
                  <a:lnTo>
                    <a:pt x="540167" y="543697"/>
                  </a:lnTo>
                  <a:lnTo>
                    <a:pt x="423660" y="533106"/>
                  </a:lnTo>
                  <a:lnTo>
                    <a:pt x="264787" y="504862"/>
                  </a:lnTo>
                  <a:lnTo>
                    <a:pt x="176525" y="483679"/>
                  </a:lnTo>
                  <a:lnTo>
                    <a:pt x="123567" y="466026"/>
                  </a:lnTo>
                  <a:lnTo>
                    <a:pt x="63549" y="430721"/>
                  </a:lnTo>
                  <a:lnTo>
                    <a:pt x="17652" y="388355"/>
                  </a:lnTo>
                  <a:lnTo>
                    <a:pt x="3530" y="360111"/>
                  </a:lnTo>
                  <a:lnTo>
                    <a:pt x="0" y="345989"/>
                  </a:lnTo>
                  <a:lnTo>
                    <a:pt x="3530" y="331867"/>
                  </a:lnTo>
                  <a:lnTo>
                    <a:pt x="14122" y="314215"/>
                  </a:lnTo>
                  <a:lnTo>
                    <a:pt x="42366" y="293032"/>
                  </a:lnTo>
                  <a:lnTo>
                    <a:pt x="77671" y="268318"/>
                  </a:lnTo>
                  <a:lnTo>
                    <a:pt x="639021" y="278910"/>
                  </a:lnTo>
                  <a:lnTo>
                    <a:pt x="854381" y="296562"/>
                  </a:lnTo>
                  <a:lnTo>
                    <a:pt x="1126230" y="296562"/>
                  </a:lnTo>
                  <a:lnTo>
                    <a:pt x="1525177" y="296562"/>
                  </a:lnTo>
                  <a:lnTo>
                    <a:pt x="2118301" y="296562"/>
                  </a:lnTo>
                  <a:lnTo>
                    <a:pt x="2337192" y="293032"/>
                  </a:lnTo>
                  <a:lnTo>
                    <a:pt x="2397211" y="296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3">
              <a:extLst>
                <a:ext uri="{FF2B5EF4-FFF2-40B4-BE49-F238E27FC236}">
                  <a16:creationId xmlns:a16="http://schemas.microsoft.com/office/drawing/2014/main" id="{0ABFF6BB-4195-4E48-9297-5E678F8A0FB0}"/>
                </a:ext>
              </a:extLst>
            </p:cNvPr>
            <p:cNvSpPr/>
            <p:nvPr/>
          </p:nvSpPr>
          <p:spPr>
            <a:xfrm>
              <a:off x="2700338" y="2138363"/>
              <a:ext cx="2705100" cy="585787"/>
            </a:xfrm>
            <a:custGeom>
              <a:avLst/>
              <a:gdLst>
                <a:gd name="connsiteX0" fmla="*/ 983456 w 2705100"/>
                <a:gd name="connsiteY0" fmla="*/ 257175 h 585787"/>
                <a:gd name="connsiteX1" fmla="*/ 1297781 w 2705100"/>
                <a:gd name="connsiteY1" fmla="*/ 209550 h 585787"/>
                <a:gd name="connsiteX2" fmla="*/ 1400175 w 2705100"/>
                <a:gd name="connsiteY2" fmla="*/ 192881 h 585787"/>
                <a:gd name="connsiteX3" fmla="*/ 1574006 w 2705100"/>
                <a:gd name="connsiteY3" fmla="*/ 152400 h 585787"/>
                <a:gd name="connsiteX4" fmla="*/ 1671637 w 2705100"/>
                <a:gd name="connsiteY4" fmla="*/ 145256 h 585787"/>
                <a:gd name="connsiteX5" fmla="*/ 1847850 w 2705100"/>
                <a:gd name="connsiteY5" fmla="*/ 119062 h 585787"/>
                <a:gd name="connsiteX6" fmla="*/ 2035968 w 2705100"/>
                <a:gd name="connsiteY6" fmla="*/ 85725 h 585787"/>
                <a:gd name="connsiteX7" fmla="*/ 2181225 w 2705100"/>
                <a:gd name="connsiteY7" fmla="*/ 57150 h 585787"/>
                <a:gd name="connsiteX8" fmla="*/ 2247900 w 2705100"/>
                <a:gd name="connsiteY8" fmla="*/ 40481 h 585787"/>
                <a:gd name="connsiteX9" fmla="*/ 2295525 w 2705100"/>
                <a:gd name="connsiteY9" fmla="*/ 23812 h 585787"/>
                <a:gd name="connsiteX10" fmla="*/ 2345531 w 2705100"/>
                <a:gd name="connsiteY10" fmla="*/ 0 h 585787"/>
                <a:gd name="connsiteX11" fmla="*/ 2364581 w 2705100"/>
                <a:gd name="connsiteY11" fmla="*/ 0 h 585787"/>
                <a:gd name="connsiteX12" fmla="*/ 2433637 w 2705100"/>
                <a:gd name="connsiteY12" fmla="*/ 14287 h 585787"/>
                <a:gd name="connsiteX13" fmla="*/ 2505075 w 2705100"/>
                <a:gd name="connsiteY13" fmla="*/ 38100 h 585787"/>
                <a:gd name="connsiteX14" fmla="*/ 2597943 w 2705100"/>
                <a:gd name="connsiteY14" fmla="*/ 78581 h 585787"/>
                <a:gd name="connsiteX15" fmla="*/ 2643187 w 2705100"/>
                <a:gd name="connsiteY15" fmla="*/ 104775 h 585787"/>
                <a:gd name="connsiteX16" fmla="*/ 2662237 w 2705100"/>
                <a:gd name="connsiteY16" fmla="*/ 121443 h 585787"/>
                <a:gd name="connsiteX17" fmla="*/ 2690812 w 2705100"/>
                <a:gd name="connsiteY17" fmla="*/ 171450 h 585787"/>
                <a:gd name="connsiteX18" fmla="*/ 2700337 w 2705100"/>
                <a:gd name="connsiteY18" fmla="*/ 195262 h 585787"/>
                <a:gd name="connsiteX19" fmla="*/ 2705100 w 2705100"/>
                <a:gd name="connsiteY19" fmla="*/ 221456 h 585787"/>
                <a:gd name="connsiteX20" fmla="*/ 2702718 w 2705100"/>
                <a:gd name="connsiteY20" fmla="*/ 233362 h 585787"/>
                <a:gd name="connsiteX21" fmla="*/ 2693193 w 2705100"/>
                <a:gd name="connsiteY21" fmla="*/ 250031 h 585787"/>
                <a:gd name="connsiteX22" fmla="*/ 2671762 w 2705100"/>
                <a:gd name="connsiteY22" fmla="*/ 264318 h 585787"/>
                <a:gd name="connsiteX23" fmla="*/ 2638425 w 2705100"/>
                <a:gd name="connsiteY23" fmla="*/ 271462 h 585787"/>
                <a:gd name="connsiteX24" fmla="*/ 2566987 w 2705100"/>
                <a:gd name="connsiteY24" fmla="*/ 271462 h 585787"/>
                <a:gd name="connsiteX25" fmla="*/ 2524125 w 2705100"/>
                <a:gd name="connsiteY25" fmla="*/ 266700 h 585787"/>
                <a:gd name="connsiteX26" fmla="*/ 2402681 w 2705100"/>
                <a:gd name="connsiteY26" fmla="*/ 266700 h 585787"/>
                <a:gd name="connsiteX27" fmla="*/ 2240756 w 2705100"/>
                <a:gd name="connsiteY27" fmla="*/ 271462 h 585787"/>
                <a:gd name="connsiteX28" fmla="*/ 2107406 w 2705100"/>
                <a:gd name="connsiteY28" fmla="*/ 278606 h 585787"/>
                <a:gd name="connsiteX29" fmla="*/ 1928812 w 2705100"/>
                <a:gd name="connsiteY29" fmla="*/ 295275 h 585787"/>
                <a:gd name="connsiteX30" fmla="*/ 1766887 w 2705100"/>
                <a:gd name="connsiteY30" fmla="*/ 316706 h 585787"/>
                <a:gd name="connsiteX31" fmla="*/ 1581150 w 2705100"/>
                <a:gd name="connsiteY31" fmla="*/ 345281 h 585787"/>
                <a:gd name="connsiteX32" fmla="*/ 1388268 w 2705100"/>
                <a:gd name="connsiteY32" fmla="*/ 373856 h 585787"/>
                <a:gd name="connsiteX33" fmla="*/ 1216818 w 2705100"/>
                <a:gd name="connsiteY33" fmla="*/ 400050 h 585787"/>
                <a:gd name="connsiteX34" fmla="*/ 1038225 w 2705100"/>
                <a:gd name="connsiteY34" fmla="*/ 440531 h 585787"/>
                <a:gd name="connsiteX35" fmla="*/ 931068 w 2705100"/>
                <a:gd name="connsiteY35" fmla="*/ 459581 h 585787"/>
                <a:gd name="connsiteX36" fmla="*/ 795337 w 2705100"/>
                <a:gd name="connsiteY36" fmla="*/ 485775 h 585787"/>
                <a:gd name="connsiteX37" fmla="*/ 678656 w 2705100"/>
                <a:gd name="connsiteY37" fmla="*/ 511968 h 585787"/>
                <a:gd name="connsiteX38" fmla="*/ 583406 w 2705100"/>
                <a:gd name="connsiteY38" fmla="*/ 535781 h 585787"/>
                <a:gd name="connsiteX39" fmla="*/ 492918 w 2705100"/>
                <a:gd name="connsiteY39" fmla="*/ 561975 h 585787"/>
                <a:gd name="connsiteX40" fmla="*/ 454818 w 2705100"/>
                <a:gd name="connsiteY40" fmla="*/ 576262 h 585787"/>
                <a:gd name="connsiteX41" fmla="*/ 428625 w 2705100"/>
                <a:gd name="connsiteY41" fmla="*/ 585787 h 585787"/>
                <a:gd name="connsiteX42" fmla="*/ 400050 w 2705100"/>
                <a:gd name="connsiteY42" fmla="*/ 585787 h 585787"/>
                <a:gd name="connsiteX43" fmla="*/ 361950 w 2705100"/>
                <a:gd name="connsiteY43" fmla="*/ 578643 h 585787"/>
                <a:gd name="connsiteX44" fmla="*/ 319087 w 2705100"/>
                <a:gd name="connsiteY44" fmla="*/ 561975 h 585787"/>
                <a:gd name="connsiteX45" fmla="*/ 271462 w 2705100"/>
                <a:gd name="connsiteY45" fmla="*/ 533400 h 585787"/>
                <a:gd name="connsiteX46" fmla="*/ 216693 w 2705100"/>
                <a:gd name="connsiteY46" fmla="*/ 492918 h 585787"/>
                <a:gd name="connsiteX47" fmla="*/ 164306 w 2705100"/>
                <a:gd name="connsiteY47" fmla="*/ 445293 h 585787"/>
                <a:gd name="connsiteX48" fmla="*/ 102393 w 2705100"/>
                <a:gd name="connsiteY48" fmla="*/ 385762 h 585787"/>
                <a:gd name="connsiteX49" fmla="*/ 38100 w 2705100"/>
                <a:gd name="connsiteY49" fmla="*/ 319087 h 585787"/>
                <a:gd name="connsiteX50" fmla="*/ 14287 w 2705100"/>
                <a:gd name="connsiteY50" fmla="*/ 290512 h 585787"/>
                <a:gd name="connsiteX51" fmla="*/ 4762 w 2705100"/>
                <a:gd name="connsiteY51" fmla="*/ 269081 h 585787"/>
                <a:gd name="connsiteX52" fmla="*/ 0 w 2705100"/>
                <a:gd name="connsiteY52" fmla="*/ 247650 h 585787"/>
                <a:gd name="connsiteX53" fmla="*/ 0 w 2705100"/>
                <a:gd name="connsiteY53" fmla="*/ 235743 h 585787"/>
                <a:gd name="connsiteX54" fmla="*/ 11906 w 2705100"/>
                <a:gd name="connsiteY54" fmla="*/ 228600 h 585787"/>
                <a:gd name="connsiteX55" fmla="*/ 23812 w 2705100"/>
                <a:gd name="connsiteY55" fmla="*/ 228600 h 585787"/>
                <a:gd name="connsiteX56" fmla="*/ 40481 w 2705100"/>
                <a:gd name="connsiteY56" fmla="*/ 233362 h 585787"/>
                <a:gd name="connsiteX57" fmla="*/ 69056 w 2705100"/>
                <a:gd name="connsiteY57" fmla="*/ 250031 h 585787"/>
                <a:gd name="connsiteX58" fmla="*/ 107156 w 2705100"/>
                <a:gd name="connsiteY58" fmla="*/ 271462 h 585787"/>
                <a:gd name="connsiteX59" fmla="*/ 138112 w 2705100"/>
                <a:gd name="connsiteY59" fmla="*/ 288131 h 585787"/>
                <a:gd name="connsiteX60" fmla="*/ 164306 w 2705100"/>
                <a:gd name="connsiteY60" fmla="*/ 300037 h 585787"/>
                <a:gd name="connsiteX61" fmla="*/ 204787 w 2705100"/>
                <a:gd name="connsiteY61" fmla="*/ 314325 h 585787"/>
                <a:gd name="connsiteX62" fmla="*/ 271462 w 2705100"/>
                <a:gd name="connsiteY62" fmla="*/ 328612 h 585787"/>
                <a:gd name="connsiteX63" fmla="*/ 319087 w 2705100"/>
                <a:gd name="connsiteY63" fmla="*/ 333375 h 585787"/>
                <a:gd name="connsiteX64" fmla="*/ 402431 w 2705100"/>
                <a:gd name="connsiteY64" fmla="*/ 335756 h 585787"/>
                <a:gd name="connsiteX65" fmla="*/ 540543 w 2705100"/>
                <a:gd name="connsiteY65" fmla="*/ 319087 h 585787"/>
                <a:gd name="connsiteX66" fmla="*/ 983456 w 2705100"/>
                <a:gd name="connsiteY66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05100" h="585787">
                  <a:moveTo>
                    <a:pt x="983456" y="257175"/>
                  </a:moveTo>
                  <a:lnTo>
                    <a:pt x="1297781" y="209550"/>
                  </a:lnTo>
                  <a:lnTo>
                    <a:pt x="1400175" y="192881"/>
                  </a:lnTo>
                  <a:lnTo>
                    <a:pt x="1574006" y="152400"/>
                  </a:lnTo>
                  <a:lnTo>
                    <a:pt x="1671637" y="145256"/>
                  </a:lnTo>
                  <a:lnTo>
                    <a:pt x="1847850" y="119062"/>
                  </a:lnTo>
                  <a:lnTo>
                    <a:pt x="2035968" y="85725"/>
                  </a:lnTo>
                  <a:lnTo>
                    <a:pt x="2181225" y="57150"/>
                  </a:lnTo>
                  <a:lnTo>
                    <a:pt x="2247900" y="40481"/>
                  </a:lnTo>
                  <a:lnTo>
                    <a:pt x="2295525" y="23812"/>
                  </a:lnTo>
                  <a:lnTo>
                    <a:pt x="2345531" y="0"/>
                  </a:lnTo>
                  <a:lnTo>
                    <a:pt x="2364581" y="0"/>
                  </a:lnTo>
                  <a:lnTo>
                    <a:pt x="2433637" y="14287"/>
                  </a:lnTo>
                  <a:lnTo>
                    <a:pt x="2505075" y="38100"/>
                  </a:lnTo>
                  <a:lnTo>
                    <a:pt x="2597943" y="78581"/>
                  </a:lnTo>
                  <a:lnTo>
                    <a:pt x="2643187" y="104775"/>
                  </a:lnTo>
                  <a:lnTo>
                    <a:pt x="2662237" y="121443"/>
                  </a:lnTo>
                  <a:lnTo>
                    <a:pt x="2690812" y="171450"/>
                  </a:lnTo>
                  <a:lnTo>
                    <a:pt x="2700337" y="195262"/>
                  </a:lnTo>
                  <a:lnTo>
                    <a:pt x="2705100" y="221456"/>
                  </a:lnTo>
                  <a:lnTo>
                    <a:pt x="2702718" y="233362"/>
                  </a:lnTo>
                  <a:lnTo>
                    <a:pt x="2693193" y="250031"/>
                  </a:lnTo>
                  <a:lnTo>
                    <a:pt x="2671762" y="264318"/>
                  </a:lnTo>
                  <a:lnTo>
                    <a:pt x="2638425" y="271462"/>
                  </a:lnTo>
                  <a:lnTo>
                    <a:pt x="2566987" y="271462"/>
                  </a:lnTo>
                  <a:lnTo>
                    <a:pt x="2524125" y="266700"/>
                  </a:lnTo>
                  <a:lnTo>
                    <a:pt x="2402681" y="266700"/>
                  </a:lnTo>
                  <a:lnTo>
                    <a:pt x="2240756" y="271462"/>
                  </a:lnTo>
                  <a:lnTo>
                    <a:pt x="2107406" y="278606"/>
                  </a:lnTo>
                  <a:lnTo>
                    <a:pt x="1928812" y="295275"/>
                  </a:lnTo>
                  <a:lnTo>
                    <a:pt x="1766887" y="316706"/>
                  </a:lnTo>
                  <a:lnTo>
                    <a:pt x="1581150" y="345281"/>
                  </a:lnTo>
                  <a:lnTo>
                    <a:pt x="1388268" y="373856"/>
                  </a:lnTo>
                  <a:lnTo>
                    <a:pt x="1216818" y="400050"/>
                  </a:lnTo>
                  <a:lnTo>
                    <a:pt x="1038225" y="440531"/>
                  </a:lnTo>
                  <a:lnTo>
                    <a:pt x="931068" y="459581"/>
                  </a:lnTo>
                  <a:lnTo>
                    <a:pt x="795337" y="485775"/>
                  </a:lnTo>
                  <a:lnTo>
                    <a:pt x="678656" y="511968"/>
                  </a:lnTo>
                  <a:lnTo>
                    <a:pt x="583406" y="535781"/>
                  </a:lnTo>
                  <a:lnTo>
                    <a:pt x="492918" y="561975"/>
                  </a:lnTo>
                  <a:lnTo>
                    <a:pt x="454818" y="576262"/>
                  </a:lnTo>
                  <a:lnTo>
                    <a:pt x="428625" y="585787"/>
                  </a:lnTo>
                  <a:lnTo>
                    <a:pt x="400050" y="585787"/>
                  </a:lnTo>
                  <a:lnTo>
                    <a:pt x="361950" y="578643"/>
                  </a:lnTo>
                  <a:lnTo>
                    <a:pt x="319087" y="561975"/>
                  </a:lnTo>
                  <a:lnTo>
                    <a:pt x="271462" y="533400"/>
                  </a:lnTo>
                  <a:lnTo>
                    <a:pt x="216693" y="492918"/>
                  </a:lnTo>
                  <a:cubicBezTo>
                    <a:pt x="165855" y="446922"/>
                    <a:pt x="182578" y="463573"/>
                    <a:pt x="164306" y="445293"/>
                  </a:cubicBezTo>
                  <a:lnTo>
                    <a:pt x="102393" y="385762"/>
                  </a:lnTo>
                  <a:lnTo>
                    <a:pt x="38100" y="319087"/>
                  </a:lnTo>
                  <a:lnTo>
                    <a:pt x="14287" y="290512"/>
                  </a:lnTo>
                  <a:lnTo>
                    <a:pt x="4762" y="269081"/>
                  </a:lnTo>
                  <a:lnTo>
                    <a:pt x="0" y="247650"/>
                  </a:lnTo>
                  <a:lnTo>
                    <a:pt x="0" y="235743"/>
                  </a:lnTo>
                  <a:lnTo>
                    <a:pt x="11906" y="228600"/>
                  </a:lnTo>
                  <a:lnTo>
                    <a:pt x="23812" y="228600"/>
                  </a:lnTo>
                  <a:lnTo>
                    <a:pt x="40481" y="233362"/>
                  </a:lnTo>
                  <a:lnTo>
                    <a:pt x="69056" y="250031"/>
                  </a:lnTo>
                  <a:lnTo>
                    <a:pt x="107156" y="271462"/>
                  </a:lnTo>
                  <a:lnTo>
                    <a:pt x="138112" y="288131"/>
                  </a:lnTo>
                  <a:lnTo>
                    <a:pt x="164306" y="300037"/>
                  </a:lnTo>
                  <a:lnTo>
                    <a:pt x="204787" y="314325"/>
                  </a:lnTo>
                  <a:lnTo>
                    <a:pt x="271462" y="328612"/>
                  </a:lnTo>
                  <a:lnTo>
                    <a:pt x="319087" y="333375"/>
                  </a:lnTo>
                  <a:lnTo>
                    <a:pt x="402431" y="335756"/>
                  </a:lnTo>
                  <a:lnTo>
                    <a:pt x="540543" y="319087"/>
                  </a:lnTo>
                  <a:lnTo>
                    <a:pt x="98345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4">
              <a:extLst>
                <a:ext uri="{FF2B5EF4-FFF2-40B4-BE49-F238E27FC236}">
                  <a16:creationId xmlns:a16="http://schemas.microsoft.com/office/drawing/2014/main" id="{1F264388-60FF-4A2A-9D44-1D6EA27FF00F}"/>
                </a:ext>
              </a:extLst>
            </p:cNvPr>
            <p:cNvSpPr/>
            <p:nvPr/>
          </p:nvSpPr>
          <p:spPr>
            <a:xfrm>
              <a:off x="3127375" y="2474913"/>
              <a:ext cx="1004888" cy="1058862"/>
            </a:xfrm>
            <a:custGeom>
              <a:avLst/>
              <a:gdLst>
                <a:gd name="connsiteX0" fmla="*/ 452438 w 1004888"/>
                <a:gd name="connsiteY0" fmla="*/ 552450 h 1059656"/>
                <a:gd name="connsiteX1" fmla="*/ 361950 w 1004888"/>
                <a:gd name="connsiteY1" fmla="*/ 676275 h 1059656"/>
                <a:gd name="connsiteX2" fmla="*/ 271463 w 1004888"/>
                <a:gd name="connsiteY2" fmla="*/ 792956 h 1059656"/>
                <a:gd name="connsiteX3" fmla="*/ 200025 w 1004888"/>
                <a:gd name="connsiteY3" fmla="*/ 876300 h 1059656"/>
                <a:gd name="connsiteX4" fmla="*/ 169069 w 1004888"/>
                <a:gd name="connsiteY4" fmla="*/ 909637 h 1059656"/>
                <a:gd name="connsiteX5" fmla="*/ 140494 w 1004888"/>
                <a:gd name="connsiteY5" fmla="*/ 931069 h 1059656"/>
                <a:gd name="connsiteX6" fmla="*/ 100013 w 1004888"/>
                <a:gd name="connsiteY6" fmla="*/ 954881 h 1059656"/>
                <a:gd name="connsiteX7" fmla="*/ 52388 w 1004888"/>
                <a:gd name="connsiteY7" fmla="*/ 973931 h 1059656"/>
                <a:gd name="connsiteX8" fmla="*/ 35719 w 1004888"/>
                <a:gd name="connsiteY8" fmla="*/ 978694 h 1059656"/>
                <a:gd name="connsiteX9" fmla="*/ 28575 w 1004888"/>
                <a:gd name="connsiteY9" fmla="*/ 981075 h 1059656"/>
                <a:gd name="connsiteX10" fmla="*/ 16669 w 1004888"/>
                <a:gd name="connsiteY10" fmla="*/ 1000125 h 1059656"/>
                <a:gd name="connsiteX11" fmla="*/ 0 w 1004888"/>
                <a:gd name="connsiteY11" fmla="*/ 1038225 h 1059656"/>
                <a:gd name="connsiteX12" fmla="*/ 121444 w 1004888"/>
                <a:gd name="connsiteY12" fmla="*/ 1059656 h 1059656"/>
                <a:gd name="connsiteX13" fmla="*/ 250032 w 1004888"/>
                <a:gd name="connsiteY13" fmla="*/ 1002506 h 1059656"/>
                <a:gd name="connsiteX14" fmla="*/ 369094 w 1004888"/>
                <a:gd name="connsiteY14" fmla="*/ 892969 h 1059656"/>
                <a:gd name="connsiteX15" fmla="*/ 504825 w 1004888"/>
                <a:gd name="connsiteY15" fmla="*/ 759619 h 1059656"/>
                <a:gd name="connsiteX16" fmla="*/ 602457 w 1004888"/>
                <a:gd name="connsiteY16" fmla="*/ 657225 h 1059656"/>
                <a:gd name="connsiteX17" fmla="*/ 685800 w 1004888"/>
                <a:gd name="connsiteY17" fmla="*/ 569119 h 1059656"/>
                <a:gd name="connsiteX18" fmla="*/ 759619 w 1004888"/>
                <a:gd name="connsiteY18" fmla="*/ 483394 h 1059656"/>
                <a:gd name="connsiteX19" fmla="*/ 809625 w 1004888"/>
                <a:gd name="connsiteY19" fmla="*/ 426244 h 1059656"/>
                <a:gd name="connsiteX20" fmla="*/ 821532 w 1004888"/>
                <a:gd name="connsiteY20" fmla="*/ 414337 h 1059656"/>
                <a:gd name="connsiteX21" fmla="*/ 876300 w 1004888"/>
                <a:gd name="connsiteY21" fmla="*/ 376237 h 1059656"/>
                <a:gd name="connsiteX22" fmla="*/ 933450 w 1004888"/>
                <a:gd name="connsiteY22" fmla="*/ 338137 h 1059656"/>
                <a:gd name="connsiteX23" fmla="*/ 971550 w 1004888"/>
                <a:gd name="connsiteY23" fmla="*/ 323850 h 1059656"/>
                <a:gd name="connsiteX24" fmla="*/ 990600 w 1004888"/>
                <a:gd name="connsiteY24" fmla="*/ 314325 h 1059656"/>
                <a:gd name="connsiteX25" fmla="*/ 997744 w 1004888"/>
                <a:gd name="connsiteY25" fmla="*/ 307181 h 1059656"/>
                <a:gd name="connsiteX26" fmla="*/ 1002507 w 1004888"/>
                <a:gd name="connsiteY26" fmla="*/ 300037 h 1059656"/>
                <a:gd name="connsiteX27" fmla="*/ 1004888 w 1004888"/>
                <a:gd name="connsiteY27" fmla="*/ 283369 h 1059656"/>
                <a:gd name="connsiteX28" fmla="*/ 1000125 w 1004888"/>
                <a:gd name="connsiteY28" fmla="*/ 261937 h 1059656"/>
                <a:gd name="connsiteX29" fmla="*/ 978694 w 1004888"/>
                <a:gd name="connsiteY29" fmla="*/ 228600 h 1059656"/>
                <a:gd name="connsiteX30" fmla="*/ 897732 w 1004888"/>
                <a:gd name="connsiteY30" fmla="*/ 147637 h 1059656"/>
                <a:gd name="connsiteX31" fmla="*/ 754857 w 1004888"/>
                <a:gd name="connsiteY31" fmla="*/ 0 h 1059656"/>
                <a:gd name="connsiteX32" fmla="*/ 600075 w 1004888"/>
                <a:gd name="connsiteY32" fmla="*/ 52387 h 1059656"/>
                <a:gd name="connsiteX33" fmla="*/ 614363 w 1004888"/>
                <a:gd name="connsiteY33" fmla="*/ 130969 h 1059656"/>
                <a:gd name="connsiteX34" fmla="*/ 619125 w 1004888"/>
                <a:gd name="connsiteY34" fmla="*/ 169069 h 1059656"/>
                <a:gd name="connsiteX35" fmla="*/ 619125 w 1004888"/>
                <a:gd name="connsiteY35" fmla="*/ 211931 h 1059656"/>
                <a:gd name="connsiteX36" fmla="*/ 611982 w 1004888"/>
                <a:gd name="connsiteY36" fmla="*/ 252412 h 1059656"/>
                <a:gd name="connsiteX37" fmla="*/ 597694 w 1004888"/>
                <a:gd name="connsiteY37" fmla="*/ 297656 h 1059656"/>
                <a:gd name="connsiteX38" fmla="*/ 535782 w 1004888"/>
                <a:gd name="connsiteY38" fmla="*/ 416719 h 1059656"/>
                <a:gd name="connsiteX39" fmla="*/ 452438 w 1004888"/>
                <a:gd name="connsiteY39" fmla="*/ 5524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888" h="1059656">
                  <a:moveTo>
                    <a:pt x="452438" y="552450"/>
                  </a:moveTo>
                  <a:lnTo>
                    <a:pt x="361950" y="676275"/>
                  </a:lnTo>
                  <a:lnTo>
                    <a:pt x="271463" y="792956"/>
                  </a:lnTo>
                  <a:lnTo>
                    <a:pt x="200025" y="876300"/>
                  </a:lnTo>
                  <a:lnTo>
                    <a:pt x="169069" y="909637"/>
                  </a:lnTo>
                  <a:lnTo>
                    <a:pt x="140494" y="931069"/>
                  </a:lnTo>
                  <a:lnTo>
                    <a:pt x="100013" y="954881"/>
                  </a:lnTo>
                  <a:lnTo>
                    <a:pt x="52388" y="973931"/>
                  </a:lnTo>
                  <a:lnTo>
                    <a:pt x="35719" y="978694"/>
                  </a:lnTo>
                  <a:lnTo>
                    <a:pt x="28575" y="981075"/>
                  </a:lnTo>
                  <a:lnTo>
                    <a:pt x="16669" y="1000125"/>
                  </a:lnTo>
                  <a:lnTo>
                    <a:pt x="0" y="1038225"/>
                  </a:lnTo>
                  <a:lnTo>
                    <a:pt x="121444" y="1059656"/>
                  </a:lnTo>
                  <a:lnTo>
                    <a:pt x="250032" y="1002506"/>
                  </a:lnTo>
                  <a:lnTo>
                    <a:pt x="369094" y="892969"/>
                  </a:lnTo>
                  <a:lnTo>
                    <a:pt x="504825" y="759619"/>
                  </a:lnTo>
                  <a:lnTo>
                    <a:pt x="602457" y="657225"/>
                  </a:lnTo>
                  <a:lnTo>
                    <a:pt x="685800" y="569119"/>
                  </a:lnTo>
                  <a:lnTo>
                    <a:pt x="759619" y="483394"/>
                  </a:lnTo>
                  <a:lnTo>
                    <a:pt x="809625" y="426244"/>
                  </a:lnTo>
                  <a:lnTo>
                    <a:pt x="821532" y="414337"/>
                  </a:lnTo>
                  <a:lnTo>
                    <a:pt x="876300" y="376237"/>
                  </a:lnTo>
                  <a:lnTo>
                    <a:pt x="933450" y="338137"/>
                  </a:lnTo>
                  <a:lnTo>
                    <a:pt x="971550" y="323850"/>
                  </a:lnTo>
                  <a:lnTo>
                    <a:pt x="990600" y="314325"/>
                  </a:lnTo>
                  <a:lnTo>
                    <a:pt x="997744" y="307181"/>
                  </a:lnTo>
                  <a:lnTo>
                    <a:pt x="1002507" y="300037"/>
                  </a:lnTo>
                  <a:lnTo>
                    <a:pt x="1004888" y="283369"/>
                  </a:lnTo>
                  <a:lnTo>
                    <a:pt x="1000125" y="261937"/>
                  </a:lnTo>
                  <a:lnTo>
                    <a:pt x="978694" y="228600"/>
                  </a:lnTo>
                  <a:lnTo>
                    <a:pt x="897732" y="147637"/>
                  </a:lnTo>
                  <a:lnTo>
                    <a:pt x="754857" y="0"/>
                  </a:lnTo>
                  <a:lnTo>
                    <a:pt x="600075" y="52387"/>
                  </a:lnTo>
                  <a:lnTo>
                    <a:pt x="614363" y="130969"/>
                  </a:lnTo>
                  <a:lnTo>
                    <a:pt x="619125" y="169069"/>
                  </a:lnTo>
                  <a:lnTo>
                    <a:pt x="619125" y="211931"/>
                  </a:lnTo>
                  <a:lnTo>
                    <a:pt x="611982" y="252412"/>
                  </a:lnTo>
                  <a:lnTo>
                    <a:pt x="597694" y="297656"/>
                  </a:lnTo>
                  <a:lnTo>
                    <a:pt x="535782" y="416719"/>
                  </a:lnTo>
                  <a:lnTo>
                    <a:pt x="452438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5">
              <a:extLst>
                <a:ext uri="{FF2B5EF4-FFF2-40B4-BE49-F238E27FC236}">
                  <a16:creationId xmlns:a16="http://schemas.microsoft.com/office/drawing/2014/main" id="{3BA20EFF-A542-4A77-ADDC-1E190FA051AC}"/>
                </a:ext>
              </a:extLst>
            </p:cNvPr>
            <p:cNvSpPr/>
            <p:nvPr/>
          </p:nvSpPr>
          <p:spPr>
            <a:xfrm>
              <a:off x="3109913" y="3457575"/>
              <a:ext cx="1050925" cy="438150"/>
            </a:xfrm>
            <a:custGeom>
              <a:avLst/>
              <a:gdLst>
                <a:gd name="connsiteX0" fmla="*/ 788193 w 1050131"/>
                <a:gd name="connsiteY0" fmla="*/ 216694 h 438150"/>
                <a:gd name="connsiteX1" fmla="*/ 647700 w 1050131"/>
                <a:gd name="connsiteY1" fmla="*/ 157163 h 438150"/>
                <a:gd name="connsiteX2" fmla="*/ 542925 w 1050131"/>
                <a:gd name="connsiteY2" fmla="*/ 111919 h 438150"/>
                <a:gd name="connsiteX3" fmla="*/ 447675 w 1050131"/>
                <a:gd name="connsiteY3" fmla="*/ 73819 h 438150"/>
                <a:gd name="connsiteX4" fmla="*/ 378618 w 1050131"/>
                <a:gd name="connsiteY4" fmla="*/ 47625 h 438150"/>
                <a:gd name="connsiteX5" fmla="*/ 321468 w 1050131"/>
                <a:gd name="connsiteY5" fmla="*/ 26194 h 438150"/>
                <a:gd name="connsiteX6" fmla="*/ 273843 w 1050131"/>
                <a:gd name="connsiteY6" fmla="*/ 14288 h 438150"/>
                <a:gd name="connsiteX7" fmla="*/ 45243 w 1050131"/>
                <a:gd name="connsiteY7" fmla="*/ 0 h 438150"/>
                <a:gd name="connsiteX8" fmla="*/ 23812 w 1050131"/>
                <a:gd name="connsiteY8" fmla="*/ 38100 h 438150"/>
                <a:gd name="connsiteX9" fmla="*/ 9525 w 1050131"/>
                <a:gd name="connsiteY9" fmla="*/ 76200 h 438150"/>
                <a:gd name="connsiteX10" fmla="*/ 0 w 1050131"/>
                <a:gd name="connsiteY10" fmla="*/ 109538 h 438150"/>
                <a:gd name="connsiteX11" fmla="*/ 2381 w 1050131"/>
                <a:gd name="connsiteY11" fmla="*/ 133350 h 438150"/>
                <a:gd name="connsiteX12" fmla="*/ 11906 w 1050131"/>
                <a:gd name="connsiteY12" fmla="*/ 150019 h 438150"/>
                <a:gd name="connsiteX13" fmla="*/ 21431 w 1050131"/>
                <a:gd name="connsiteY13" fmla="*/ 161925 h 438150"/>
                <a:gd name="connsiteX14" fmla="*/ 38100 w 1050131"/>
                <a:gd name="connsiteY14" fmla="*/ 169069 h 438150"/>
                <a:gd name="connsiteX15" fmla="*/ 66675 w 1050131"/>
                <a:gd name="connsiteY15" fmla="*/ 171450 h 438150"/>
                <a:gd name="connsiteX16" fmla="*/ 135731 w 1050131"/>
                <a:gd name="connsiteY16" fmla="*/ 176213 h 438150"/>
                <a:gd name="connsiteX17" fmla="*/ 219075 w 1050131"/>
                <a:gd name="connsiteY17" fmla="*/ 185738 h 438150"/>
                <a:gd name="connsiteX18" fmla="*/ 350043 w 1050131"/>
                <a:gd name="connsiteY18" fmla="*/ 214313 h 438150"/>
                <a:gd name="connsiteX19" fmla="*/ 538162 w 1050131"/>
                <a:gd name="connsiteY19" fmla="*/ 273844 h 438150"/>
                <a:gd name="connsiteX20" fmla="*/ 647700 w 1050131"/>
                <a:gd name="connsiteY20" fmla="*/ 316706 h 438150"/>
                <a:gd name="connsiteX21" fmla="*/ 754856 w 1050131"/>
                <a:gd name="connsiteY21" fmla="*/ 357188 h 438150"/>
                <a:gd name="connsiteX22" fmla="*/ 866775 w 1050131"/>
                <a:gd name="connsiteY22" fmla="*/ 400050 h 438150"/>
                <a:gd name="connsiteX23" fmla="*/ 969168 w 1050131"/>
                <a:gd name="connsiteY23" fmla="*/ 438150 h 438150"/>
                <a:gd name="connsiteX24" fmla="*/ 1050131 w 1050131"/>
                <a:gd name="connsiteY24" fmla="*/ 338138 h 438150"/>
                <a:gd name="connsiteX25" fmla="*/ 933450 w 1050131"/>
                <a:gd name="connsiteY25" fmla="*/ 280988 h 438150"/>
                <a:gd name="connsiteX26" fmla="*/ 788193 w 1050131"/>
                <a:gd name="connsiteY26" fmla="*/ 21669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0131" h="438150">
                  <a:moveTo>
                    <a:pt x="788193" y="216694"/>
                  </a:moveTo>
                  <a:lnTo>
                    <a:pt x="647700" y="157163"/>
                  </a:lnTo>
                  <a:lnTo>
                    <a:pt x="542925" y="111919"/>
                  </a:lnTo>
                  <a:lnTo>
                    <a:pt x="447675" y="73819"/>
                  </a:lnTo>
                  <a:lnTo>
                    <a:pt x="378618" y="47625"/>
                  </a:lnTo>
                  <a:lnTo>
                    <a:pt x="321468" y="26194"/>
                  </a:lnTo>
                  <a:lnTo>
                    <a:pt x="273843" y="14288"/>
                  </a:lnTo>
                  <a:lnTo>
                    <a:pt x="45243" y="0"/>
                  </a:lnTo>
                  <a:lnTo>
                    <a:pt x="23812" y="38100"/>
                  </a:lnTo>
                  <a:lnTo>
                    <a:pt x="9525" y="76200"/>
                  </a:lnTo>
                  <a:lnTo>
                    <a:pt x="0" y="109538"/>
                  </a:lnTo>
                  <a:lnTo>
                    <a:pt x="2381" y="133350"/>
                  </a:lnTo>
                  <a:lnTo>
                    <a:pt x="11906" y="150019"/>
                  </a:lnTo>
                  <a:lnTo>
                    <a:pt x="21431" y="161925"/>
                  </a:lnTo>
                  <a:lnTo>
                    <a:pt x="38100" y="169069"/>
                  </a:lnTo>
                  <a:lnTo>
                    <a:pt x="66675" y="171450"/>
                  </a:lnTo>
                  <a:lnTo>
                    <a:pt x="135731" y="176213"/>
                  </a:lnTo>
                  <a:lnTo>
                    <a:pt x="219075" y="185738"/>
                  </a:lnTo>
                  <a:lnTo>
                    <a:pt x="350043" y="214313"/>
                  </a:lnTo>
                  <a:lnTo>
                    <a:pt x="538162" y="273844"/>
                  </a:lnTo>
                  <a:lnTo>
                    <a:pt x="647700" y="316706"/>
                  </a:lnTo>
                  <a:lnTo>
                    <a:pt x="754856" y="357188"/>
                  </a:lnTo>
                  <a:lnTo>
                    <a:pt x="866775" y="400050"/>
                  </a:lnTo>
                  <a:lnTo>
                    <a:pt x="969168" y="438150"/>
                  </a:lnTo>
                  <a:lnTo>
                    <a:pt x="1050131" y="338138"/>
                  </a:lnTo>
                  <a:lnTo>
                    <a:pt x="933450" y="280988"/>
                  </a:lnTo>
                  <a:lnTo>
                    <a:pt x="78819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6">
              <a:extLst>
                <a:ext uri="{FF2B5EF4-FFF2-40B4-BE49-F238E27FC236}">
                  <a16:creationId xmlns:a16="http://schemas.microsoft.com/office/drawing/2014/main" id="{25FC9CE9-BE4D-468D-977E-E2755C8EA153}"/>
                </a:ext>
              </a:extLst>
            </p:cNvPr>
            <p:cNvSpPr/>
            <p:nvPr/>
          </p:nvSpPr>
          <p:spPr>
            <a:xfrm>
              <a:off x="2903538" y="2803525"/>
              <a:ext cx="1968500" cy="2046288"/>
            </a:xfrm>
            <a:custGeom>
              <a:avLst/>
              <a:gdLst>
                <a:gd name="connsiteX0" fmla="*/ 1387929 w 1967593"/>
                <a:gd name="connsiteY0" fmla="*/ 598715 h 2046515"/>
                <a:gd name="connsiteX1" fmla="*/ 1284515 w 1967593"/>
                <a:gd name="connsiteY1" fmla="*/ 742950 h 2046515"/>
                <a:gd name="connsiteX2" fmla="*/ 1202872 w 1967593"/>
                <a:gd name="connsiteY2" fmla="*/ 862693 h 2046515"/>
                <a:gd name="connsiteX3" fmla="*/ 1134836 w 1967593"/>
                <a:gd name="connsiteY3" fmla="*/ 957943 h 2046515"/>
                <a:gd name="connsiteX4" fmla="*/ 996043 w 1967593"/>
                <a:gd name="connsiteY4" fmla="*/ 1126672 h 2046515"/>
                <a:gd name="connsiteX5" fmla="*/ 879022 w 1967593"/>
                <a:gd name="connsiteY5" fmla="*/ 1254579 h 2046515"/>
                <a:gd name="connsiteX6" fmla="*/ 742950 w 1967593"/>
                <a:gd name="connsiteY6" fmla="*/ 1396093 h 2046515"/>
                <a:gd name="connsiteX7" fmla="*/ 473529 w 1967593"/>
                <a:gd name="connsiteY7" fmla="*/ 1646465 h 2046515"/>
                <a:gd name="connsiteX8" fmla="*/ 334736 w 1967593"/>
                <a:gd name="connsiteY8" fmla="*/ 1760765 h 2046515"/>
                <a:gd name="connsiteX9" fmla="*/ 212272 w 1967593"/>
                <a:gd name="connsiteY9" fmla="*/ 1850572 h 2046515"/>
                <a:gd name="connsiteX10" fmla="*/ 95250 w 1967593"/>
                <a:gd name="connsiteY10" fmla="*/ 1932215 h 2046515"/>
                <a:gd name="connsiteX11" fmla="*/ 16329 w 1967593"/>
                <a:gd name="connsiteY11" fmla="*/ 1986643 h 2046515"/>
                <a:gd name="connsiteX12" fmla="*/ 2722 w 1967593"/>
                <a:gd name="connsiteY12" fmla="*/ 2005693 h 2046515"/>
                <a:gd name="connsiteX13" fmla="*/ 0 w 1967593"/>
                <a:gd name="connsiteY13" fmla="*/ 2019300 h 2046515"/>
                <a:gd name="connsiteX14" fmla="*/ 0 w 1967593"/>
                <a:gd name="connsiteY14" fmla="*/ 2038350 h 2046515"/>
                <a:gd name="connsiteX15" fmla="*/ 10886 w 1967593"/>
                <a:gd name="connsiteY15" fmla="*/ 2046515 h 2046515"/>
                <a:gd name="connsiteX16" fmla="*/ 48986 w 1967593"/>
                <a:gd name="connsiteY16" fmla="*/ 2038350 h 2046515"/>
                <a:gd name="connsiteX17" fmla="*/ 179615 w 1967593"/>
                <a:gd name="connsiteY17" fmla="*/ 1970315 h 2046515"/>
                <a:gd name="connsiteX18" fmla="*/ 378279 w 1967593"/>
                <a:gd name="connsiteY18" fmla="*/ 1856015 h 2046515"/>
                <a:gd name="connsiteX19" fmla="*/ 530679 w 1967593"/>
                <a:gd name="connsiteY19" fmla="*/ 1758043 h 2046515"/>
                <a:gd name="connsiteX20" fmla="*/ 696686 w 1967593"/>
                <a:gd name="connsiteY20" fmla="*/ 1638300 h 2046515"/>
                <a:gd name="connsiteX21" fmla="*/ 862693 w 1967593"/>
                <a:gd name="connsiteY21" fmla="*/ 1502229 h 2046515"/>
                <a:gd name="connsiteX22" fmla="*/ 1036865 w 1967593"/>
                <a:gd name="connsiteY22" fmla="*/ 1344386 h 2046515"/>
                <a:gd name="connsiteX23" fmla="*/ 1164772 w 1967593"/>
                <a:gd name="connsiteY23" fmla="*/ 1216479 h 2046515"/>
                <a:gd name="connsiteX24" fmla="*/ 1298122 w 1967593"/>
                <a:gd name="connsiteY24" fmla="*/ 1077686 h 2046515"/>
                <a:gd name="connsiteX25" fmla="*/ 1387929 w 1967593"/>
                <a:gd name="connsiteY25" fmla="*/ 979715 h 2046515"/>
                <a:gd name="connsiteX26" fmla="*/ 1387929 w 1967593"/>
                <a:gd name="connsiteY26" fmla="*/ 979715 h 2046515"/>
                <a:gd name="connsiteX27" fmla="*/ 1540329 w 1967593"/>
                <a:gd name="connsiteY27" fmla="*/ 797379 h 2046515"/>
                <a:gd name="connsiteX28" fmla="*/ 1668236 w 1967593"/>
                <a:gd name="connsiteY28" fmla="*/ 636815 h 2046515"/>
                <a:gd name="connsiteX29" fmla="*/ 1760765 w 1967593"/>
                <a:gd name="connsiteY29" fmla="*/ 511629 h 2046515"/>
                <a:gd name="connsiteX30" fmla="*/ 1777093 w 1967593"/>
                <a:gd name="connsiteY30" fmla="*/ 489858 h 2046515"/>
                <a:gd name="connsiteX31" fmla="*/ 1801586 w 1967593"/>
                <a:gd name="connsiteY31" fmla="*/ 440872 h 2046515"/>
                <a:gd name="connsiteX32" fmla="*/ 1836965 w 1967593"/>
                <a:gd name="connsiteY32" fmla="*/ 386443 h 2046515"/>
                <a:gd name="connsiteX33" fmla="*/ 1869622 w 1967593"/>
                <a:gd name="connsiteY33" fmla="*/ 348343 h 2046515"/>
                <a:gd name="connsiteX34" fmla="*/ 1913165 w 1967593"/>
                <a:gd name="connsiteY34" fmla="*/ 310243 h 2046515"/>
                <a:gd name="connsiteX35" fmla="*/ 1945822 w 1967593"/>
                <a:gd name="connsiteY35" fmla="*/ 280308 h 2046515"/>
                <a:gd name="connsiteX36" fmla="*/ 1962150 w 1967593"/>
                <a:gd name="connsiteY36" fmla="*/ 255815 h 2046515"/>
                <a:gd name="connsiteX37" fmla="*/ 1967593 w 1967593"/>
                <a:gd name="connsiteY37" fmla="*/ 234043 h 2046515"/>
                <a:gd name="connsiteX38" fmla="*/ 1967593 w 1967593"/>
                <a:gd name="connsiteY38" fmla="*/ 209550 h 2046515"/>
                <a:gd name="connsiteX39" fmla="*/ 1953986 w 1967593"/>
                <a:gd name="connsiteY39" fmla="*/ 176893 h 2046515"/>
                <a:gd name="connsiteX40" fmla="*/ 1918607 w 1967593"/>
                <a:gd name="connsiteY40" fmla="*/ 141515 h 2046515"/>
                <a:gd name="connsiteX41" fmla="*/ 1861457 w 1967593"/>
                <a:gd name="connsiteY41" fmla="*/ 100693 h 2046515"/>
                <a:gd name="connsiteX42" fmla="*/ 1782536 w 1967593"/>
                <a:gd name="connsiteY42" fmla="*/ 62593 h 2046515"/>
                <a:gd name="connsiteX43" fmla="*/ 1687286 w 1967593"/>
                <a:gd name="connsiteY43" fmla="*/ 29936 h 2046515"/>
                <a:gd name="connsiteX44" fmla="*/ 1586593 w 1967593"/>
                <a:gd name="connsiteY44" fmla="*/ 0 h 2046515"/>
                <a:gd name="connsiteX45" fmla="*/ 1556657 w 1967593"/>
                <a:gd name="connsiteY45" fmla="*/ 0 h 2046515"/>
                <a:gd name="connsiteX46" fmla="*/ 1537607 w 1967593"/>
                <a:gd name="connsiteY46" fmla="*/ 5443 h 2046515"/>
                <a:gd name="connsiteX47" fmla="*/ 1532165 w 1967593"/>
                <a:gd name="connsiteY47" fmla="*/ 8165 h 2046515"/>
                <a:gd name="connsiteX48" fmla="*/ 1526722 w 1967593"/>
                <a:gd name="connsiteY48" fmla="*/ 21772 h 2046515"/>
                <a:gd name="connsiteX49" fmla="*/ 1529443 w 1967593"/>
                <a:gd name="connsiteY49" fmla="*/ 43543 h 2046515"/>
                <a:gd name="connsiteX50" fmla="*/ 1551215 w 1967593"/>
                <a:gd name="connsiteY50" fmla="*/ 89808 h 2046515"/>
                <a:gd name="connsiteX51" fmla="*/ 1572986 w 1967593"/>
                <a:gd name="connsiteY51" fmla="*/ 127908 h 2046515"/>
                <a:gd name="connsiteX52" fmla="*/ 1586593 w 1967593"/>
                <a:gd name="connsiteY52" fmla="*/ 171450 h 2046515"/>
                <a:gd name="connsiteX53" fmla="*/ 1592036 w 1967593"/>
                <a:gd name="connsiteY53" fmla="*/ 193222 h 2046515"/>
                <a:gd name="connsiteX54" fmla="*/ 1594757 w 1967593"/>
                <a:gd name="connsiteY54" fmla="*/ 231322 h 2046515"/>
                <a:gd name="connsiteX55" fmla="*/ 1586593 w 1967593"/>
                <a:gd name="connsiteY55" fmla="*/ 272143 h 2046515"/>
                <a:gd name="connsiteX56" fmla="*/ 1556657 w 1967593"/>
                <a:gd name="connsiteY56" fmla="*/ 340179 h 2046515"/>
                <a:gd name="connsiteX57" fmla="*/ 1472293 w 1967593"/>
                <a:gd name="connsiteY57" fmla="*/ 473529 h 2046515"/>
                <a:gd name="connsiteX58" fmla="*/ 1387929 w 1967593"/>
                <a:gd name="connsiteY58" fmla="*/ 598715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67593" h="2046515">
                  <a:moveTo>
                    <a:pt x="1387929" y="598715"/>
                  </a:moveTo>
                  <a:lnTo>
                    <a:pt x="1284515" y="742950"/>
                  </a:lnTo>
                  <a:lnTo>
                    <a:pt x="1202872" y="862693"/>
                  </a:lnTo>
                  <a:lnTo>
                    <a:pt x="1134836" y="957943"/>
                  </a:lnTo>
                  <a:lnTo>
                    <a:pt x="996043" y="1126672"/>
                  </a:lnTo>
                  <a:lnTo>
                    <a:pt x="879022" y="1254579"/>
                  </a:lnTo>
                  <a:lnTo>
                    <a:pt x="742950" y="1396093"/>
                  </a:lnTo>
                  <a:lnTo>
                    <a:pt x="473529" y="1646465"/>
                  </a:lnTo>
                  <a:lnTo>
                    <a:pt x="334736" y="1760765"/>
                  </a:lnTo>
                  <a:lnTo>
                    <a:pt x="212272" y="1850572"/>
                  </a:lnTo>
                  <a:lnTo>
                    <a:pt x="95250" y="1932215"/>
                  </a:lnTo>
                  <a:lnTo>
                    <a:pt x="16329" y="1986643"/>
                  </a:lnTo>
                  <a:lnTo>
                    <a:pt x="2722" y="2005693"/>
                  </a:lnTo>
                  <a:lnTo>
                    <a:pt x="0" y="2019300"/>
                  </a:lnTo>
                  <a:lnTo>
                    <a:pt x="0" y="2038350"/>
                  </a:lnTo>
                  <a:lnTo>
                    <a:pt x="10886" y="2046515"/>
                  </a:lnTo>
                  <a:lnTo>
                    <a:pt x="48986" y="2038350"/>
                  </a:lnTo>
                  <a:lnTo>
                    <a:pt x="179615" y="1970315"/>
                  </a:lnTo>
                  <a:lnTo>
                    <a:pt x="378279" y="1856015"/>
                  </a:lnTo>
                  <a:lnTo>
                    <a:pt x="530679" y="1758043"/>
                  </a:lnTo>
                  <a:lnTo>
                    <a:pt x="696686" y="1638300"/>
                  </a:lnTo>
                  <a:lnTo>
                    <a:pt x="862693" y="1502229"/>
                  </a:lnTo>
                  <a:lnTo>
                    <a:pt x="1036865" y="1344386"/>
                  </a:lnTo>
                  <a:lnTo>
                    <a:pt x="1164772" y="1216479"/>
                  </a:lnTo>
                  <a:lnTo>
                    <a:pt x="1298122" y="1077686"/>
                  </a:lnTo>
                  <a:lnTo>
                    <a:pt x="1387929" y="979715"/>
                  </a:lnTo>
                  <a:lnTo>
                    <a:pt x="1387929" y="979715"/>
                  </a:lnTo>
                  <a:lnTo>
                    <a:pt x="1540329" y="797379"/>
                  </a:lnTo>
                  <a:lnTo>
                    <a:pt x="1668236" y="636815"/>
                  </a:lnTo>
                  <a:lnTo>
                    <a:pt x="1760765" y="511629"/>
                  </a:lnTo>
                  <a:lnTo>
                    <a:pt x="1777093" y="489858"/>
                  </a:lnTo>
                  <a:lnTo>
                    <a:pt x="1801586" y="440872"/>
                  </a:lnTo>
                  <a:lnTo>
                    <a:pt x="1836965" y="386443"/>
                  </a:lnTo>
                  <a:lnTo>
                    <a:pt x="1869622" y="348343"/>
                  </a:lnTo>
                  <a:lnTo>
                    <a:pt x="1913165" y="310243"/>
                  </a:lnTo>
                  <a:lnTo>
                    <a:pt x="1945822" y="280308"/>
                  </a:lnTo>
                  <a:lnTo>
                    <a:pt x="1962150" y="255815"/>
                  </a:lnTo>
                  <a:lnTo>
                    <a:pt x="1967593" y="234043"/>
                  </a:lnTo>
                  <a:lnTo>
                    <a:pt x="1967593" y="209550"/>
                  </a:lnTo>
                  <a:lnTo>
                    <a:pt x="1953986" y="176893"/>
                  </a:lnTo>
                  <a:lnTo>
                    <a:pt x="1918607" y="141515"/>
                  </a:lnTo>
                  <a:lnTo>
                    <a:pt x="1861457" y="100693"/>
                  </a:lnTo>
                  <a:lnTo>
                    <a:pt x="1782536" y="62593"/>
                  </a:lnTo>
                  <a:lnTo>
                    <a:pt x="1687286" y="29936"/>
                  </a:lnTo>
                  <a:lnTo>
                    <a:pt x="1586593" y="0"/>
                  </a:lnTo>
                  <a:lnTo>
                    <a:pt x="1556657" y="0"/>
                  </a:lnTo>
                  <a:lnTo>
                    <a:pt x="1537607" y="5443"/>
                  </a:lnTo>
                  <a:lnTo>
                    <a:pt x="1532165" y="8165"/>
                  </a:lnTo>
                  <a:lnTo>
                    <a:pt x="1526722" y="21772"/>
                  </a:lnTo>
                  <a:lnTo>
                    <a:pt x="1529443" y="43543"/>
                  </a:lnTo>
                  <a:lnTo>
                    <a:pt x="1551215" y="89808"/>
                  </a:lnTo>
                  <a:lnTo>
                    <a:pt x="1572986" y="127908"/>
                  </a:lnTo>
                  <a:lnTo>
                    <a:pt x="1586593" y="171450"/>
                  </a:lnTo>
                  <a:lnTo>
                    <a:pt x="1592036" y="193222"/>
                  </a:lnTo>
                  <a:lnTo>
                    <a:pt x="1594757" y="231322"/>
                  </a:lnTo>
                  <a:lnTo>
                    <a:pt x="1586593" y="272143"/>
                  </a:lnTo>
                  <a:lnTo>
                    <a:pt x="1556657" y="340179"/>
                  </a:lnTo>
                  <a:lnTo>
                    <a:pt x="1472293" y="473529"/>
                  </a:lnTo>
                  <a:lnTo>
                    <a:pt x="1387929" y="598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8">
              <a:extLst>
                <a:ext uri="{FF2B5EF4-FFF2-40B4-BE49-F238E27FC236}">
                  <a16:creationId xmlns:a16="http://schemas.microsoft.com/office/drawing/2014/main" id="{2DC63371-9BB5-4D89-BF2C-657A66A8079E}"/>
                </a:ext>
              </a:extLst>
            </p:cNvPr>
            <p:cNvSpPr/>
            <p:nvPr/>
          </p:nvSpPr>
          <p:spPr>
            <a:xfrm>
              <a:off x="4244975" y="4800600"/>
              <a:ext cx="966788" cy="1004888"/>
            </a:xfrm>
            <a:custGeom>
              <a:avLst/>
              <a:gdLst>
                <a:gd name="connsiteX0" fmla="*/ 579664 w 966107"/>
                <a:gd name="connsiteY0" fmla="*/ 683079 h 1004207"/>
                <a:gd name="connsiteX1" fmla="*/ 457200 w 966107"/>
                <a:gd name="connsiteY1" fmla="*/ 536121 h 1004207"/>
                <a:gd name="connsiteX2" fmla="*/ 337457 w 966107"/>
                <a:gd name="connsiteY2" fmla="*/ 397329 h 1004207"/>
                <a:gd name="connsiteX3" fmla="*/ 239485 w 966107"/>
                <a:gd name="connsiteY3" fmla="*/ 285750 h 1004207"/>
                <a:gd name="connsiteX4" fmla="*/ 103414 w 966107"/>
                <a:gd name="connsiteY4" fmla="*/ 138793 h 1004207"/>
                <a:gd name="connsiteX5" fmla="*/ 0 w 966107"/>
                <a:gd name="connsiteY5" fmla="*/ 21771 h 1004207"/>
                <a:gd name="connsiteX6" fmla="*/ 35378 w 966107"/>
                <a:gd name="connsiteY6" fmla="*/ 0 h 1004207"/>
                <a:gd name="connsiteX7" fmla="*/ 190500 w 966107"/>
                <a:gd name="connsiteY7" fmla="*/ 81643 h 1004207"/>
                <a:gd name="connsiteX8" fmla="*/ 389164 w 966107"/>
                <a:gd name="connsiteY8" fmla="*/ 193221 h 1004207"/>
                <a:gd name="connsiteX9" fmla="*/ 544285 w 966107"/>
                <a:gd name="connsiteY9" fmla="*/ 285750 h 1004207"/>
                <a:gd name="connsiteX10" fmla="*/ 664028 w 966107"/>
                <a:gd name="connsiteY10" fmla="*/ 361950 h 1004207"/>
                <a:gd name="connsiteX11" fmla="*/ 751114 w 966107"/>
                <a:gd name="connsiteY11" fmla="*/ 421821 h 1004207"/>
                <a:gd name="connsiteX12" fmla="*/ 789214 w 966107"/>
                <a:gd name="connsiteY12" fmla="*/ 457200 h 1004207"/>
                <a:gd name="connsiteX13" fmla="*/ 819150 w 966107"/>
                <a:gd name="connsiteY13" fmla="*/ 495300 h 1004207"/>
                <a:gd name="connsiteX14" fmla="*/ 859971 w 966107"/>
                <a:gd name="connsiteY14" fmla="*/ 555171 h 1004207"/>
                <a:gd name="connsiteX15" fmla="*/ 900792 w 966107"/>
                <a:gd name="connsiteY15" fmla="*/ 647700 h 1004207"/>
                <a:gd name="connsiteX16" fmla="*/ 928007 w 966107"/>
                <a:gd name="connsiteY16" fmla="*/ 729343 h 1004207"/>
                <a:gd name="connsiteX17" fmla="*/ 952500 w 966107"/>
                <a:gd name="connsiteY17" fmla="*/ 832757 h 1004207"/>
                <a:gd name="connsiteX18" fmla="*/ 966107 w 966107"/>
                <a:gd name="connsiteY18" fmla="*/ 908957 h 1004207"/>
                <a:gd name="connsiteX19" fmla="*/ 963385 w 966107"/>
                <a:gd name="connsiteY19" fmla="*/ 941614 h 1004207"/>
                <a:gd name="connsiteX20" fmla="*/ 949778 w 966107"/>
                <a:gd name="connsiteY20" fmla="*/ 974271 h 1004207"/>
                <a:gd name="connsiteX21" fmla="*/ 933450 w 966107"/>
                <a:gd name="connsiteY21" fmla="*/ 993321 h 1004207"/>
                <a:gd name="connsiteX22" fmla="*/ 914400 w 966107"/>
                <a:gd name="connsiteY22" fmla="*/ 1001486 h 1004207"/>
                <a:gd name="connsiteX23" fmla="*/ 892628 w 966107"/>
                <a:gd name="connsiteY23" fmla="*/ 1004207 h 1004207"/>
                <a:gd name="connsiteX24" fmla="*/ 862692 w 966107"/>
                <a:gd name="connsiteY24" fmla="*/ 993321 h 1004207"/>
                <a:gd name="connsiteX25" fmla="*/ 827314 w 966107"/>
                <a:gd name="connsiteY25" fmla="*/ 968829 h 1004207"/>
                <a:gd name="connsiteX26" fmla="*/ 772885 w 966107"/>
                <a:gd name="connsiteY26" fmla="*/ 906236 h 1004207"/>
                <a:gd name="connsiteX27" fmla="*/ 718457 w 966107"/>
                <a:gd name="connsiteY27" fmla="*/ 846364 h 1004207"/>
                <a:gd name="connsiteX28" fmla="*/ 672192 w 966107"/>
                <a:gd name="connsiteY28" fmla="*/ 794657 h 1004207"/>
                <a:gd name="connsiteX29" fmla="*/ 579664 w 966107"/>
                <a:gd name="connsiteY29" fmla="*/ 683079 h 100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6107" h="1004207">
                  <a:moveTo>
                    <a:pt x="579664" y="683079"/>
                  </a:moveTo>
                  <a:lnTo>
                    <a:pt x="457200" y="536121"/>
                  </a:lnTo>
                  <a:lnTo>
                    <a:pt x="337457" y="397329"/>
                  </a:lnTo>
                  <a:lnTo>
                    <a:pt x="239485" y="285750"/>
                  </a:lnTo>
                  <a:lnTo>
                    <a:pt x="103414" y="138793"/>
                  </a:lnTo>
                  <a:lnTo>
                    <a:pt x="0" y="21771"/>
                  </a:lnTo>
                  <a:lnTo>
                    <a:pt x="35378" y="0"/>
                  </a:lnTo>
                  <a:lnTo>
                    <a:pt x="190500" y="81643"/>
                  </a:lnTo>
                  <a:lnTo>
                    <a:pt x="389164" y="193221"/>
                  </a:lnTo>
                  <a:lnTo>
                    <a:pt x="544285" y="285750"/>
                  </a:lnTo>
                  <a:lnTo>
                    <a:pt x="664028" y="361950"/>
                  </a:lnTo>
                  <a:lnTo>
                    <a:pt x="751114" y="421821"/>
                  </a:lnTo>
                  <a:lnTo>
                    <a:pt x="789214" y="457200"/>
                  </a:lnTo>
                  <a:lnTo>
                    <a:pt x="819150" y="495300"/>
                  </a:lnTo>
                  <a:lnTo>
                    <a:pt x="859971" y="555171"/>
                  </a:lnTo>
                  <a:lnTo>
                    <a:pt x="900792" y="647700"/>
                  </a:lnTo>
                  <a:lnTo>
                    <a:pt x="928007" y="729343"/>
                  </a:lnTo>
                  <a:lnTo>
                    <a:pt x="952500" y="832757"/>
                  </a:lnTo>
                  <a:lnTo>
                    <a:pt x="966107" y="908957"/>
                  </a:lnTo>
                  <a:lnTo>
                    <a:pt x="963385" y="941614"/>
                  </a:lnTo>
                  <a:lnTo>
                    <a:pt x="949778" y="974271"/>
                  </a:lnTo>
                  <a:lnTo>
                    <a:pt x="933450" y="993321"/>
                  </a:lnTo>
                  <a:lnTo>
                    <a:pt x="914400" y="1001486"/>
                  </a:lnTo>
                  <a:lnTo>
                    <a:pt x="892628" y="1004207"/>
                  </a:lnTo>
                  <a:lnTo>
                    <a:pt x="862692" y="993321"/>
                  </a:lnTo>
                  <a:lnTo>
                    <a:pt x="827314" y="968829"/>
                  </a:lnTo>
                  <a:lnTo>
                    <a:pt x="772885" y="906236"/>
                  </a:lnTo>
                  <a:lnTo>
                    <a:pt x="718457" y="846364"/>
                  </a:lnTo>
                  <a:lnTo>
                    <a:pt x="672192" y="794657"/>
                  </a:lnTo>
                  <a:lnTo>
                    <a:pt x="579664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2">
              <a:extLst>
                <a:ext uri="{FF2B5EF4-FFF2-40B4-BE49-F238E27FC236}">
                  <a16:creationId xmlns:a16="http://schemas.microsoft.com/office/drawing/2014/main" id="{A99023DD-1BAB-4D6A-996A-6B006268CD7C}"/>
                </a:ext>
              </a:extLst>
            </p:cNvPr>
            <p:cNvSpPr/>
            <p:nvPr/>
          </p:nvSpPr>
          <p:spPr>
            <a:xfrm rot="16200000">
              <a:off x="6145213" y="5314950"/>
              <a:ext cx="723900" cy="742950"/>
            </a:xfrm>
            <a:custGeom>
              <a:avLst/>
              <a:gdLst>
                <a:gd name="connsiteX0" fmla="*/ 483393 w 723900"/>
                <a:gd name="connsiteY0" fmla="*/ 211932 h 742950"/>
                <a:gd name="connsiteX1" fmla="*/ 395287 w 723900"/>
                <a:gd name="connsiteY1" fmla="*/ 321469 h 742950"/>
                <a:gd name="connsiteX2" fmla="*/ 307181 w 723900"/>
                <a:gd name="connsiteY2" fmla="*/ 419100 h 742950"/>
                <a:gd name="connsiteX3" fmla="*/ 207168 w 723900"/>
                <a:gd name="connsiteY3" fmla="*/ 511969 h 742950"/>
                <a:gd name="connsiteX4" fmla="*/ 116681 w 723900"/>
                <a:gd name="connsiteY4" fmla="*/ 590550 h 742950"/>
                <a:gd name="connsiteX5" fmla="*/ 66675 w 723900"/>
                <a:gd name="connsiteY5" fmla="*/ 631032 h 742950"/>
                <a:gd name="connsiteX6" fmla="*/ 23812 w 723900"/>
                <a:gd name="connsiteY6" fmla="*/ 664369 h 742950"/>
                <a:gd name="connsiteX7" fmla="*/ 0 w 723900"/>
                <a:gd name="connsiteY7" fmla="*/ 692944 h 742950"/>
                <a:gd name="connsiteX8" fmla="*/ 4762 w 723900"/>
                <a:gd name="connsiteY8" fmla="*/ 742950 h 742950"/>
                <a:gd name="connsiteX9" fmla="*/ 723900 w 723900"/>
                <a:gd name="connsiteY9" fmla="*/ 654844 h 742950"/>
                <a:gd name="connsiteX10" fmla="*/ 614362 w 723900"/>
                <a:gd name="connsiteY10" fmla="*/ 645319 h 742950"/>
                <a:gd name="connsiteX11" fmla="*/ 588168 w 723900"/>
                <a:gd name="connsiteY11" fmla="*/ 638175 h 742950"/>
                <a:gd name="connsiteX12" fmla="*/ 559593 w 723900"/>
                <a:gd name="connsiteY12" fmla="*/ 621507 h 742950"/>
                <a:gd name="connsiteX13" fmla="*/ 538162 w 723900"/>
                <a:gd name="connsiteY13" fmla="*/ 597694 h 742950"/>
                <a:gd name="connsiteX14" fmla="*/ 523875 w 723900"/>
                <a:gd name="connsiteY14" fmla="*/ 564357 h 742950"/>
                <a:gd name="connsiteX15" fmla="*/ 519112 w 723900"/>
                <a:gd name="connsiteY15" fmla="*/ 531019 h 742950"/>
                <a:gd name="connsiteX16" fmla="*/ 521493 w 723900"/>
                <a:gd name="connsiteY16" fmla="*/ 481013 h 742950"/>
                <a:gd name="connsiteX17" fmla="*/ 550068 w 723900"/>
                <a:gd name="connsiteY17" fmla="*/ 364332 h 742950"/>
                <a:gd name="connsiteX18" fmla="*/ 607218 w 723900"/>
                <a:gd name="connsiteY18" fmla="*/ 190500 h 742950"/>
                <a:gd name="connsiteX19" fmla="*/ 657225 w 723900"/>
                <a:gd name="connsiteY19" fmla="*/ 52388 h 742950"/>
                <a:gd name="connsiteX20" fmla="*/ 669131 w 723900"/>
                <a:gd name="connsiteY20" fmla="*/ 23813 h 742950"/>
                <a:gd name="connsiteX21" fmla="*/ 669131 w 723900"/>
                <a:gd name="connsiteY21" fmla="*/ 11907 h 742950"/>
                <a:gd name="connsiteX22" fmla="*/ 661987 w 723900"/>
                <a:gd name="connsiteY22" fmla="*/ 0 h 742950"/>
                <a:gd name="connsiteX23" fmla="*/ 650081 w 723900"/>
                <a:gd name="connsiteY23" fmla="*/ 2382 h 742950"/>
                <a:gd name="connsiteX24" fmla="*/ 628650 w 723900"/>
                <a:gd name="connsiteY24" fmla="*/ 7144 h 742950"/>
                <a:gd name="connsiteX25" fmla="*/ 611981 w 723900"/>
                <a:gd name="connsiteY25" fmla="*/ 16669 h 742950"/>
                <a:gd name="connsiteX26" fmla="*/ 588168 w 723900"/>
                <a:gd name="connsiteY26" fmla="*/ 50007 h 742950"/>
                <a:gd name="connsiteX27" fmla="*/ 561975 w 723900"/>
                <a:gd name="connsiteY27" fmla="*/ 92869 h 742950"/>
                <a:gd name="connsiteX28" fmla="*/ 483393 w 723900"/>
                <a:gd name="connsiteY28" fmla="*/ 21193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3900" h="742950">
                  <a:moveTo>
                    <a:pt x="483393" y="211932"/>
                  </a:moveTo>
                  <a:lnTo>
                    <a:pt x="395287" y="321469"/>
                  </a:lnTo>
                  <a:lnTo>
                    <a:pt x="307181" y="419100"/>
                  </a:lnTo>
                  <a:lnTo>
                    <a:pt x="207168" y="511969"/>
                  </a:lnTo>
                  <a:lnTo>
                    <a:pt x="116681" y="590550"/>
                  </a:lnTo>
                  <a:lnTo>
                    <a:pt x="66675" y="631032"/>
                  </a:lnTo>
                  <a:lnTo>
                    <a:pt x="23812" y="664369"/>
                  </a:lnTo>
                  <a:lnTo>
                    <a:pt x="0" y="692944"/>
                  </a:lnTo>
                  <a:lnTo>
                    <a:pt x="4762" y="742950"/>
                  </a:lnTo>
                  <a:lnTo>
                    <a:pt x="723900" y="654844"/>
                  </a:lnTo>
                  <a:lnTo>
                    <a:pt x="614362" y="645319"/>
                  </a:lnTo>
                  <a:lnTo>
                    <a:pt x="588168" y="638175"/>
                  </a:lnTo>
                  <a:lnTo>
                    <a:pt x="559593" y="621507"/>
                  </a:lnTo>
                  <a:lnTo>
                    <a:pt x="538162" y="597694"/>
                  </a:lnTo>
                  <a:lnTo>
                    <a:pt x="523875" y="564357"/>
                  </a:lnTo>
                  <a:lnTo>
                    <a:pt x="519112" y="531019"/>
                  </a:lnTo>
                  <a:lnTo>
                    <a:pt x="521493" y="481013"/>
                  </a:lnTo>
                  <a:lnTo>
                    <a:pt x="550068" y="364332"/>
                  </a:lnTo>
                  <a:lnTo>
                    <a:pt x="607218" y="190500"/>
                  </a:lnTo>
                  <a:lnTo>
                    <a:pt x="657225" y="52388"/>
                  </a:lnTo>
                  <a:lnTo>
                    <a:pt x="669131" y="23813"/>
                  </a:lnTo>
                  <a:lnTo>
                    <a:pt x="669131" y="11907"/>
                  </a:lnTo>
                  <a:lnTo>
                    <a:pt x="661987" y="0"/>
                  </a:lnTo>
                  <a:lnTo>
                    <a:pt x="650081" y="2382"/>
                  </a:lnTo>
                  <a:lnTo>
                    <a:pt x="628650" y="7144"/>
                  </a:lnTo>
                  <a:lnTo>
                    <a:pt x="611981" y="16669"/>
                  </a:lnTo>
                  <a:lnTo>
                    <a:pt x="588168" y="50007"/>
                  </a:lnTo>
                  <a:lnTo>
                    <a:pt x="561975" y="92869"/>
                  </a:lnTo>
                  <a:lnTo>
                    <a:pt x="483393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4" name="グループ化 1">
            <a:extLst>
              <a:ext uri="{FF2B5EF4-FFF2-40B4-BE49-F238E27FC236}">
                <a16:creationId xmlns:a16="http://schemas.microsoft.com/office/drawing/2014/main" id="{7A600AAC-A9EE-4C65-9BBD-1FAACE9DDC75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506538"/>
            <a:ext cx="4381500" cy="4552950"/>
            <a:chOff x="2700338" y="1506538"/>
            <a:chExt cx="4381500" cy="4552950"/>
          </a:xfrm>
        </p:grpSpPr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B2C8D13B-91FD-4E8C-8371-5229CF769D70}"/>
                </a:ext>
              </a:extLst>
            </p:cNvPr>
            <p:cNvSpPr/>
            <p:nvPr/>
          </p:nvSpPr>
          <p:spPr>
            <a:xfrm>
              <a:off x="3821113" y="1506538"/>
              <a:ext cx="539750" cy="930275"/>
            </a:xfrm>
            <a:custGeom>
              <a:avLst/>
              <a:gdLst>
                <a:gd name="connsiteX0" fmla="*/ 252544 w 538294"/>
                <a:gd name="connsiteY0" fmla="*/ 614363 h 928688"/>
                <a:gd name="connsiteX1" fmla="*/ 247781 w 538294"/>
                <a:gd name="connsiteY1" fmla="*/ 507207 h 928688"/>
                <a:gd name="connsiteX2" fmla="*/ 243019 w 538294"/>
                <a:gd name="connsiteY2" fmla="*/ 454819 h 928688"/>
                <a:gd name="connsiteX3" fmla="*/ 235875 w 538294"/>
                <a:gd name="connsiteY3" fmla="*/ 400050 h 928688"/>
                <a:gd name="connsiteX4" fmla="*/ 226350 w 538294"/>
                <a:gd name="connsiteY4" fmla="*/ 347663 h 928688"/>
                <a:gd name="connsiteX5" fmla="*/ 209681 w 538294"/>
                <a:gd name="connsiteY5" fmla="*/ 297657 h 928688"/>
                <a:gd name="connsiteX6" fmla="*/ 190631 w 538294"/>
                <a:gd name="connsiteY6" fmla="*/ 254794 h 928688"/>
                <a:gd name="connsiteX7" fmla="*/ 164438 w 538294"/>
                <a:gd name="connsiteY7" fmla="*/ 214313 h 928688"/>
                <a:gd name="connsiteX8" fmla="*/ 138244 w 538294"/>
                <a:gd name="connsiteY8" fmla="*/ 178594 h 928688"/>
                <a:gd name="connsiteX9" fmla="*/ 116813 w 538294"/>
                <a:gd name="connsiteY9" fmla="*/ 152400 h 928688"/>
                <a:gd name="connsiteX10" fmla="*/ 69188 w 538294"/>
                <a:gd name="connsiteY10" fmla="*/ 107157 h 928688"/>
                <a:gd name="connsiteX11" fmla="*/ 35850 w 538294"/>
                <a:gd name="connsiteY11" fmla="*/ 76200 h 928688"/>
                <a:gd name="connsiteX12" fmla="*/ 16800 w 538294"/>
                <a:gd name="connsiteY12" fmla="*/ 57150 h 928688"/>
                <a:gd name="connsiteX13" fmla="*/ 2513 w 538294"/>
                <a:gd name="connsiteY13" fmla="*/ 33338 h 928688"/>
                <a:gd name="connsiteX14" fmla="*/ 131 w 538294"/>
                <a:gd name="connsiteY14" fmla="*/ 16669 h 928688"/>
                <a:gd name="connsiteX15" fmla="*/ 2513 w 538294"/>
                <a:gd name="connsiteY15" fmla="*/ 9525 h 928688"/>
                <a:gd name="connsiteX16" fmla="*/ 19181 w 538294"/>
                <a:gd name="connsiteY16" fmla="*/ 0 h 928688"/>
                <a:gd name="connsiteX17" fmla="*/ 59663 w 538294"/>
                <a:gd name="connsiteY17" fmla="*/ 0 h 928688"/>
                <a:gd name="connsiteX18" fmla="*/ 109669 w 538294"/>
                <a:gd name="connsiteY18" fmla="*/ 2382 h 928688"/>
                <a:gd name="connsiteX19" fmla="*/ 173963 w 538294"/>
                <a:gd name="connsiteY19" fmla="*/ 16669 h 928688"/>
                <a:gd name="connsiteX20" fmla="*/ 252544 w 538294"/>
                <a:gd name="connsiteY20" fmla="*/ 42863 h 928688"/>
                <a:gd name="connsiteX21" fmla="*/ 335888 w 538294"/>
                <a:gd name="connsiteY21" fmla="*/ 78582 h 928688"/>
                <a:gd name="connsiteX22" fmla="*/ 404944 w 538294"/>
                <a:gd name="connsiteY22" fmla="*/ 114300 h 928688"/>
                <a:gd name="connsiteX23" fmla="*/ 459713 w 538294"/>
                <a:gd name="connsiteY23" fmla="*/ 147638 h 928688"/>
                <a:gd name="connsiteX24" fmla="*/ 488288 w 538294"/>
                <a:gd name="connsiteY24" fmla="*/ 171450 h 928688"/>
                <a:gd name="connsiteX25" fmla="*/ 512100 w 538294"/>
                <a:gd name="connsiteY25" fmla="*/ 197644 h 928688"/>
                <a:gd name="connsiteX26" fmla="*/ 524006 w 538294"/>
                <a:gd name="connsiteY26" fmla="*/ 214313 h 928688"/>
                <a:gd name="connsiteX27" fmla="*/ 535913 w 538294"/>
                <a:gd name="connsiteY27" fmla="*/ 238125 h 928688"/>
                <a:gd name="connsiteX28" fmla="*/ 538294 w 538294"/>
                <a:gd name="connsiteY28" fmla="*/ 254794 h 928688"/>
                <a:gd name="connsiteX29" fmla="*/ 535913 w 538294"/>
                <a:gd name="connsiteY29" fmla="*/ 283369 h 928688"/>
                <a:gd name="connsiteX30" fmla="*/ 521625 w 538294"/>
                <a:gd name="connsiteY30" fmla="*/ 316707 h 928688"/>
                <a:gd name="connsiteX31" fmla="*/ 502575 w 538294"/>
                <a:gd name="connsiteY31" fmla="*/ 376238 h 928688"/>
                <a:gd name="connsiteX32" fmla="*/ 483525 w 538294"/>
                <a:gd name="connsiteY32" fmla="*/ 461963 h 928688"/>
                <a:gd name="connsiteX33" fmla="*/ 478763 w 538294"/>
                <a:gd name="connsiteY33" fmla="*/ 511969 h 928688"/>
                <a:gd name="connsiteX34" fmla="*/ 478763 w 538294"/>
                <a:gd name="connsiteY34" fmla="*/ 897732 h 928688"/>
                <a:gd name="connsiteX35" fmla="*/ 254925 w 538294"/>
                <a:gd name="connsiteY35" fmla="*/ 928688 h 928688"/>
                <a:gd name="connsiteX36" fmla="*/ 252544 w 538294"/>
                <a:gd name="connsiteY36" fmla="*/ 771525 h 928688"/>
                <a:gd name="connsiteX37" fmla="*/ 252544 w 538294"/>
                <a:gd name="connsiteY37" fmla="*/ 6143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294" h="928688">
                  <a:moveTo>
                    <a:pt x="252544" y="614363"/>
                  </a:moveTo>
                  <a:lnTo>
                    <a:pt x="247781" y="507207"/>
                  </a:lnTo>
                  <a:lnTo>
                    <a:pt x="243019" y="454819"/>
                  </a:lnTo>
                  <a:lnTo>
                    <a:pt x="235875" y="400050"/>
                  </a:lnTo>
                  <a:lnTo>
                    <a:pt x="226350" y="347663"/>
                  </a:lnTo>
                  <a:lnTo>
                    <a:pt x="209681" y="297657"/>
                  </a:lnTo>
                  <a:lnTo>
                    <a:pt x="190631" y="254794"/>
                  </a:lnTo>
                  <a:lnTo>
                    <a:pt x="164438" y="214313"/>
                  </a:lnTo>
                  <a:lnTo>
                    <a:pt x="138244" y="178594"/>
                  </a:lnTo>
                  <a:lnTo>
                    <a:pt x="116813" y="152400"/>
                  </a:lnTo>
                  <a:lnTo>
                    <a:pt x="69188" y="107157"/>
                  </a:lnTo>
                  <a:lnTo>
                    <a:pt x="35850" y="76200"/>
                  </a:lnTo>
                  <a:lnTo>
                    <a:pt x="16800" y="57150"/>
                  </a:lnTo>
                  <a:lnTo>
                    <a:pt x="2513" y="33338"/>
                  </a:lnTo>
                  <a:cubicBezTo>
                    <a:pt x="0" y="18267"/>
                    <a:pt x="131" y="23878"/>
                    <a:pt x="131" y="16669"/>
                  </a:cubicBezTo>
                  <a:lnTo>
                    <a:pt x="2513" y="9525"/>
                  </a:lnTo>
                  <a:lnTo>
                    <a:pt x="19181" y="0"/>
                  </a:lnTo>
                  <a:lnTo>
                    <a:pt x="59663" y="0"/>
                  </a:lnTo>
                  <a:lnTo>
                    <a:pt x="109669" y="2382"/>
                  </a:lnTo>
                  <a:lnTo>
                    <a:pt x="173963" y="16669"/>
                  </a:lnTo>
                  <a:lnTo>
                    <a:pt x="252544" y="42863"/>
                  </a:lnTo>
                  <a:lnTo>
                    <a:pt x="335888" y="78582"/>
                  </a:lnTo>
                  <a:lnTo>
                    <a:pt x="404944" y="114300"/>
                  </a:lnTo>
                  <a:lnTo>
                    <a:pt x="459713" y="147638"/>
                  </a:lnTo>
                  <a:lnTo>
                    <a:pt x="488288" y="171450"/>
                  </a:lnTo>
                  <a:lnTo>
                    <a:pt x="512100" y="197644"/>
                  </a:lnTo>
                  <a:lnTo>
                    <a:pt x="524006" y="214313"/>
                  </a:lnTo>
                  <a:lnTo>
                    <a:pt x="535913" y="238125"/>
                  </a:lnTo>
                  <a:lnTo>
                    <a:pt x="538294" y="254794"/>
                  </a:lnTo>
                  <a:lnTo>
                    <a:pt x="535913" y="283369"/>
                  </a:lnTo>
                  <a:lnTo>
                    <a:pt x="521625" y="316707"/>
                  </a:lnTo>
                  <a:lnTo>
                    <a:pt x="502575" y="376238"/>
                  </a:lnTo>
                  <a:lnTo>
                    <a:pt x="483525" y="461963"/>
                  </a:lnTo>
                  <a:lnTo>
                    <a:pt x="478763" y="511969"/>
                  </a:lnTo>
                  <a:lnTo>
                    <a:pt x="478763" y="897732"/>
                  </a:lnTo>
                  <a:lnTo>
                    <a:pt x="254925" y="928688"/>
                  </a:lnTo>
                  <a:cubicBezTo>
                    <a:pt x="254131" y="876300"/>
                    <a:pt x="253338" y="823913"/>
                    <a:pt x="252544" y="771525"/>
                  </a:cubicBezTo>
                  <a:lnTo>
                    <a:pt x="252544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69638F1D-4EC1-4BB6-B00A-CD4AF303895F}"/>
                </a:ext>
              </a:extLst>
            </p:cNvPr>
            <p:cNvSpPr/>
            <p:nvPr/>
          </p:nvSpPr>
          <p:spPr>
            <a:xfrm>
              <a:off x="2716213" y="3775075"/>
              <a:ext cx="2278062" cy="2133600"/>
            </a:xfrm>
            <a:custGeom>
              <a:avLst/>
              <a:gdLst>
                <a:gd name="connsiteX0" fmla="*/ 1499507 w 2277925"/>
                <a:gd name="connsiteY0" fmla="*/ 854529 h 2133600"/>
                <a:gd name="connsiteX1" fmla="*/ 1404257 w 2277925"/>
                <a:gd name="connsiteY1" fmla="*/ 966108 h 2133600"/>
                <a:gd name="connsiteX2" fmla="*/ 1322614 w 2277925"/>
                <a:gd name="connsiteY2" fmla="*/ 1058636 h 2133600"/>
                <a:gd name="connsiteX3" fmla="*/ 1197428 w 2277925"/>
                <a:gd name="connsiteY3" fmla="*/ 1186543 h 2133600"/>
                <a:gd name="connsiteX4" fmla="*/ 1113064 w 2277925"/>
                <a:gd name="connsiteY4" fmla="*/ 1270908 h 2133600"/>
                <a:gd name="connsiteX5" fmla="*/ 1023257 w 2277925"/>
                <a:gd name="connsiteY5" fmla="*/ 1352550 h 2133600"/>
                <a:gd name="connsiteX6" fmla="*/ 889907 w 2277925"/>
                <a:gd name="connsiteY6" fmla="*/ 1469572 h 2133600"/>
                <a:gd name="connsiteX7" fmla="*/ 783771 w 2277925"/>
                <a:gd name="connsiteY7" fmla="*/ 1556658 h 2133600"/>
                <a:gd name="connsiteX8" fmla="*/ 664028 w 2277925"/>
                <a:gd name="connsiteY8" fmla="*/ 1649186 h 2133600"/>
                <a:gd name="connsiteX9" fmla="*/ 530678 w 2277925"/>
                <a:gd name="connsiteY9" fmla="*/ 1747158 h 2133600"/>
                <a:gd name="connsiteX10" fmla="*/ 413657 w 2277925"/>
                <a:gd name="connsiteY10" fmla="*/ 1826079 h 2133600"/>
                <a:gd name="connsiteX11" fmla="*/ 250371 w 2277925"/>
                <a:gd name="connsiteY11" fmla="*/ 1937658 h 2133600"/>
                <a:gd name="connsiteX12" fmla="*/ 40821 w 2277925"/>
                <a:gd name="connsiteY12" fmla="*/ 2062843 h 2133600"/>
                <a:gd name="connsiteX13" fmla="*/ 8164 w 2277925"/>
                <a:gd name="connsiteY13" fmla="*/ 2084615 h 2133600"/>
                <a:gd name="connsiteX14" fmla="*/ 0 w 2277925"/>
                <a:gd name="connsiteY14" fmla="*/ 2095500 h 2133600"/>
                <a:gd name="connsiteX15" fmla="*/ 0 w 2277925"/>
                <a:gd name="connsiteY15" fmla="*/ 2106386 h 2133600"/>
                <a:gd name="connsiteX16" fmla="*/ 5443 w 2277925"/>
                <a:gd name="connsiteY16" fmla="*/ 2128158 h 2133600"/>
                <a:gd name="connsiteX17" fmla="*/ 21771 w 2277925"/>
                <a:gd name="connsiteY17" fmla="*/ 2133600 h 2133600"/>
                <a:gd name="connsiteX18" fmla="*/ 103414 w 2277925"/>
                <a:gd name="connsiteY18" fmla="*/ 2092779 h 2133600"/>
                <a:gd name="connsiteX19" fmla="*/ 291193 w 2277925"/>
                <a:gd name="connsiteY19" fmla="*/ 1994808 h 2133600"/>
                <a:gd name="connsiteX20" fmla="*/ 522514 w 2277925"/>
                <a:gd name="connsiteY20" fmla="*/ 1872343 h 2133600"/>
                <a:gd name="connsiteX21" fmla="*/ 751114 w 2277925"/>
                <a:gd name="connsiteY21" fmla="*/ 1741715 h 2133600"/>
                <a:gd name="connsiteX22" fmla="*/ 862693 w 2277925"/>
                <a:gd name="connsiteY22" fmla="*/ 1668236 h 2133600"/>
                <a:gd name="connsiteX23" fmla="*/ 930728 w 2277925"/>
                <a:gd name="connsiteY23" fmla="*/ 1632858 h 2133600"/>
                <a:gd name="connsiteX24" fmla="*/ 1096735 w 2277925"/>
                <a:gd name="connsiteY24" fmla="*/ 1518558 h 2133600"/>
                <a:gd name="connsiteX25" fmla="*/ 1338943 w 2277925"/>
                <a:gd name="connsiteY25" fmla="*/ 1322615 h 2133600"/>
                <a:gd name="connsiteX26" fmla="*/ 1515835 w 2277925"/>
                <a:gd name="connsiteY26" fmla="*/ 1167493 h 2133600"/>
                <a:gd name="connsiteX27" fmla="*/ 1608364 w 2277925"/>
                <a:gd name="connsiteY27" fmla="*/ 1085850 h 2133600"/>
                <a:gd name="connsiteX28" fmla="*/ 1706335 w 2277925"/>
                <a:gd name="connsiteY28" fmla="*/ 974272 h 2133600"/>
                <a:gd name="connsiteX29" fmla="*/ 1817914 w 2277925"/>
                <a:gd name="connsiteY29" fmla="*/ 846365 h 2133600"/>
                <a:gd name="connsiteX30" fmla="*/ 1975757 w 2277925"/>
                <a:gd name="connsiteY30" fmla="*/ 655865 h 2133600"/>
                <a:gd name="connsiteX31" fmla="*/ 2038350 w 2277925"/>
                <a:gd name="connsiteY31" fmla="*/ 574222 h 2133600"/>
                <a:gd name="connsiteX32" fmla="*/ 2079171 w 2277925"/>
                <a:gd name="connsiteY32" fmla="*/ 517072 h 2133600"/>
                <a:gd name="connsiteX33" fmla="*/ 2109107 w 2277925"/>
                <a:gd name="connsiteY33" fmla="*/ 484415 h 2133600"/>
                <a:gd name="connsiteX34" fmla="*/ 2160814 w 2277925"/>
                <a:gd name="connsiteY34" fmla="*/ 443593 h 2133600"/>
                <a:gd name="connsiteX35" fmla="*/ 2212521 w 2277925"/>
                <a:gd name="connsiteY35" fmla="*/ 410936 h 2133600"/>
                <a:gd name="connsiteX36" fmla="*/ 2253343 w 2277925"/>
                <a:gd name="connsiteY36" fmla="*/ 383722 h 2133600"/>
                <a:gd name="connsiteX37" fmla="*/ 2266950 w 2277925"/>
                <a:gd name="connsiteY37" fmla="*/ 364672 h 2133600"/>
                <a:gd name="connsiteX38" fmla="*/ 2275114 w 2277925"/>
                <a:gd name="connsiteY38" fmla="*/ 340179 h 2133600"/>
                <a:gd name="connsiteX39" fmla="*/ 2277835 w 2277925"/>
                <a:gd name="connsiteY39" fmla="*/ 310243 h 2133600"/>
                <a:gd name="connsiteX40" fmla="*/ 2275114 w 2277925"/>
                <a:gd name="connsiteY40" fmla="*/ 280308 h 2133600"/>
                <a:gd name="connsiteX41" fmla="*/ 2256064 w 2277925"/>
                <a:gd name="connsiteY41" fmla="*/ 239486 h 2133600"/>
                <a:gd name="connsiteX42" fmla="*/ 2223407 w 2277925"/>
                <a:gd name="connsiteY42" fmla="*/ 201386 h 2133600"/>
                <a:gd name="connsiteX43" fmla="*/ 2166257 w 2277925"/>
                <a:gd name="connsiteY43" fmla="*/ 152400 h 2133600"/>
                <a:gd name="connsiteX44" fmla="*/ 2122714 w 2277925"/>
                <a:gd name="connsiteY44" fmla="*/ 119743 h 2133600"/>
                <a:gd name="connsiteX45" fmla="*/ 2073728 w 2277925"/>
                <a:gd name="connsiteY45" fmla="*/ 89808 h 2133600"/>
                <a:gd name="connsiteX46" fmla="*/ 2030185 w 2277925"/>
                <a:gd name="connsiteY46" fmla="*/ 68036 h 2133600"/>
                <a:gd name="connsiteX47" fmla="*/ 1940378 w 2277925"/>
                <a:gd name="connsiteY47" fmla="*/ 29936 h 2133600"/>
                <a:gd name="connsiteX48" fmla="*/ 1880507 w 2277925"/>
                <a:gd name="connsiteY48" fmla="*/ 8165 h 2133600"/>
                <a:gd name="connsiteX49" fmla="*/ 1847850 w 2277925"/>
                <a:gd name="connsiteY49" fmla="*/ 0 h 2133600"/>
                <a:gd name="connsiteX50" fmla="*/ 1836964 w 2277925"/>
                <a:gd name="connsiteY50" fmla="*/ 2722 h 2133600"/>
                <a:gd name="connsiteX51" fmla="*/ 1836964 w 2277925"/>
                <a:gd name="connsiteY51" fmla="*/ 10886 h 2133600"/>
                <a:gd name="connsiteX52" fmla="*/ 1842407 w 2277925"/>
                <a:gd name="connsiteY52" fmla="*/ 35379 h 2133600"/>
                <a:gd name="connsiteX53" fmla="*/ 1861457 w 2277925"/>
                <a:gd name="connsiteY53" fmla="*/ 65315 h 2133600"/>
                <a:gd name="connsiteX54" fmla="*/ 1891393 w 2277925"/>
                <a:gd name="connsiteY54" fmla="*/ 103415 h 2133600"/>
                <a:gd name="connsiteX55" fmla="*/ 1907721 w 2277925"/>
                <a:gd name="connsiteY55" fmla="*/ 130629 h 2133600"/>
                <a:gd name="connsiteX56" fmla="*/ 1918607 w 2277925"/>
                <a:gd name="connsiteY56" fmla="*/ 168729 h 2133600"/>
                <a:gd name="connsiteX57" fmla="*/ 1921328 w 2277925"/>
                <a:gd name="connsiteY57" fmla="*/ 198665 h 2133600"/>
                <a:gd name="connsiteX58" fmla="*/ 1915885 w 2277925"/>
                <a:gd name="connsiteY58" fmla="*/ 236765 h 2133600"/>
                <a:gd name="connsiteX59" fmla="*/ 1866900 w 2277925"/>
                <a:gd name="connsiteY59" fmla="*/ 326572 h 2133600"/>
                <a:gd name="connsiteX60" fmla="*/ 1755321 w 2277925"/>
                <a:gd name="connsiteY60" fmla="*/ 508908 h 2133600"/>
                <a:gd name="connsiteX61" fmla="*/ 1651907 w 2277925"/>
                <a:gd name="connsiteY61" fmla="*/ 655865 h 2133600"/>
                <a:gd name="connsiteX62" fmla="*/ 1499507 w 2277925"/>
                <a:gd name="connsiteY62" fmla="*/ 854529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77925" h="2133600">
                  <a:moveTo>
                    <a:pt x="1499507" y="854529"/>
                  </a:moveTo>
                  <a:lnTo>
                    <a:pt x="1404257" y="966108"/>
                  </a:lnTo>
                  <a:lnTo>
                    <a:pt x="1322614" y="1058636"/>
                  </a:lnTo>
                  <a:lnTo>
                    <a:pt x="1197428" y="1186543"/>
                  </a:lnTo>
                  <a:lnTo>
                    <a:pt x="1113064" y="1270908"/>
                  </a:lnTo>
                  <a:lnTo>
                    <a:pt x="1023257" y="1352550"/>
                  </a:lnTo>
                  <a:lnTo>
                    <a:pt x="889907" y="1469572"/>
                  </a:lnTo>
                  <a:lnTo>
                    <a:pt x="783771" y="1556658"/>
                  </a:lnTo>
                  <a:lnTo>
                    <a:pt x="664028" y="1649186"/>
                  </a:lnTo>
                  <a:lnTo>
                    <a:pt x="530678" y="1747158"/>
                  </a:lnTo>
                  <a:lnTo>
                    <a:pt x="413657" y="1826079"/>
                  </a:lnTo>
                  <a:lnTo>
                    <a:pt x="250371" y="1937658"/>
                  </a:lnTo>
                  <a:lnTo>
                    <a:pt x="40821" y="2062843"/>
                  </a:lnTo>
                  <a:lnTo>
                    <a:pt x="8164" y="2084615"/>
                  </a:lnTo>
                  <a:lnTo>
                    <a:pt x="0" y="2095500"/>
                  </a:lnTo>
                  <a:lnTo>
                    <a:pt x="0" y="2106386"/>
                  </a:lnTo>
                  <a:lnTo>
                    <a:pt x="5443" y="2128158"/>
                  </a:lnTo>
                  <a:lnTo>
                    <a:pt x="21771" y="2133600"/>
                  </a:lnTo>
                  <a:lnTo>
                    <a:pt x="103414" y="2092779"/>
                  </a:lnTo>
                  <a:lnTo>
                    <a:pt x="291193" y="1994808"/>
                  </a:lnTo>
                  <a:lnTo>
                    <a:pt x="522514" y="1872343"/>
                  </a:lnTo>
                  <a:lnTo>
                    <a:pt x="751114" y="1741715"/>
                  </a:lnTo>
                  <a:lnTo>
                    <a:pt x="862693" y="1668236"/>
                  </a:lnTo>
                  <a:lnTo>
                    <a:pt x="930728" y="1632858"/>
                  </a:lnTo>
                  <a:lnTo>
                    <a:pt x="1096735" y="1518558"/>
                  </a:lnTo>
                  <a:lnTo>
                    <a:pt x="1338943" y="1322615"/>
                  </a:lnTo>
                  <a:lnTo>
                    <a:pt x="1515835" y="1167493"/>
                  </a:lnTo>
                  <a:lnTo>
                    <a:pt x="1608364" y="1085850"/>
                  </a:lnTo>
                  <a:lnTo>
                    <a:pt x="1706335" y="974272"/>
                  </a:lnTo>
                  <a:lnTo>
                    <a:pt x="1817914" y="846365"/>
                  </a:lnTo>
                  <a:lnTo>
                    <a:pt x="1975757" y="655865"/>
                  </a:lnTo>
                  <a:lnTo>
                    <a:pt x="2038350" y="574222"/>
                  </a:lnTo>
                  <a:lnTo>
                    <a:pt x="2079171" y="517072"/>
                  </a:lnTo>
                  <a:lnTo>
                    <a:pt x="2109107" y="484415"/>
                  </a:lnTo>
                  <a:lnTo>
                    <a:pt x="2160814" y="443593"/>
                  </a:lnTo>
                  <a:lnTo>
                    <a:pt x="2212521" y="410936"/>
                  </a:lnTo>
                  <a:lnTo>
                    <a:pt x="2253343" y="383722"/>
                  </a:lnTo>
                  <a:lnTo>
                    <a:pt x="2266950" y="364672"/>
                  </a:lnTo>
                  <a:lnTo>
                    <a:pt x="2275114" y="340179"/>
                  </a:lnTo>
                  <a:cubicBezTo>
                    <a:pt x="2277925" y="312062"/>
                    <a:pt x="2277835" y="322082"/>
                    <a:pt x="2277835" y="310243"/>
                  </a:cubicBezTo>
                  <a:lnTo>
                    <a:pt x="2275114" y="280308"/>
                  </a:lnTo>
                  <a:lnTo>
                    <a:pt x="2256064" y="239486"/>
                  </a:lnTo>
                  <a:lnTo>
                    <a:pt x="2223407" y="201386"/>
                  </a:lnTo>
                  <a:lnTo>
                    <a:pt x="2166257" y="152400"/>
                  </a:lnTo>
                  <a:lnTo>
                    <a:pt x="2122714" y="119743"/>
                  </a:lnTo>
                  <a:lnTo>
                    <a:pt x="2073728" y="89808"/>
                  </a:lnTo>
                  <a:lnTo>
                    <a:pt x="2030185" y="68036"/>
                  </a:lnTo>
                  <a:lnTo>
                    <a:pt x="1940378" y="29936"/>
                  </a:lnTo>
                  <a:lnTo>
                    <a:pt x="1880507" y="8165"/>
                  </a:lnTo>
                  <a:lnTo>
                    <a:pt x="1847850" y="0"/>
                  </a:lnTo>
                  <a:lnTo>
                    <a:pt x="1836964" y="2722"/>
                  </a:lnTo>
                  <a:lnTo>
                    <a:pt x="1836964" y="10886"/>
                  </a:lnTo>
                  <a:lnTo>
                    <a:pt x="1842407" y="35379"/>
                  </a:lnTo>
                  <a:lnTo>
                    <a:pt x="1861457" y="65315"/>
                  </a:lnTo>
                  <a:lnTo>
                    <a:pt x="1891393" y="103415"/>
                  </a:lnTo>
                  <a:lnTo>
                    <a:pt x="1907721" y="130629"/>
                  </a:lnTo>
                  <a:lnTo>
                    <a:pt x="1918607" y="168729"/>
                  </a:lnTo>
                  <a:lnTo>
                    <a:pt x="1921328" y="198665"/>
                  </a:lnTo>
                  <a:lnTo>
                    <a:pt x="1915885" y="236765"/>
                  </a:lnTo>
                  <a:lnTo>
                    <a:pt x="1866900" y="326572"/>
                  </a:lnTo>
                  <a:lnTo>
                    <a:pt x="1755321" y="508908"/>
                  </a:lnTo>
                  <a:lnTo>
                    <a:pt x="1651907" y="655865"/>
                  </a:lnTo>
                  <a:lnTo>
                    <a:pt x="1499507" y="854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FB3217A0-29D3-48BD-9A48-0F1847F65761}"/>
                </a:ext>
              </a:extLst>
            </p:cNvPr>
            <p:cNvSpPr/>
            <p:nvPr/>
          </p:nvSpPr>
          <p:spPr>
            <a:xfrm rot="16200000">
              <a:off x="4792663" y="3332163"/>
              <a:ext cx="2152650" cy="476250"/>
            </a:xfrm>
            <a:custGeom>
              <a:avLst/>
              <a:gdLst>
                <a:gd name="connsiteX0" fmla="*/ 1288256 w 2152650"/>
                <a:gd name="connsiteY0" fmla="*/ 402432 h 476250"/>
                <a:gd name="connsiteX1" fmla="*/ 1059656 w 2152650"/>
                <a:gd name="connsiteY1" fmla="*/ 397669 h 476250"/>
                <a:gd name="connsiteX2" fmla="*/ 857250 w 2152650"/>
                <a:gd name="connsiteY2" fmla="*/ 392907 h 476250"/>
                <a:gd name="connsiteX3" fmla="*/ 645319 w 2152650"/>
                <a:gd name="connsiteY3" fmla="*/ 390525 h 476250"/>
                <a:gd name="connsiteX4" fmla="*/ 450056 w 2152650"/>
                <a:gd name="connsiteY4" fmla="*/ 388144 h 476250"/>
                <a:gd name="connsiteX5" fmla="*/ 245269 w 2152650"/>
                <a:gd name="connsiteY5" fmla="*/ 388144 h 476250"/>
                <a:gd name="connsiteX6" fmla="*/ 166687 w 2152650"/>
                <a:gd name="connsiteY6" fmla="*/ 385763 h 476250"/>
                <a:gd name="connsiteX7" fmla="*/ 123825 w 2152650"/>
                <a:gd name="connsiteY7" fmla="*/ 376238 h 476250"/>
                <a:gd name="connsiteX8" fmla="*/ 59531 w 2152650"/>
                <a:gd name="connsiteY8" fmla="*/ 350044 h 476250"/>
                <a:gd name="connsiteX9" fmla="*/ 21431 w 2152650"/>
                <a:gd name="connsiteY9" fmla="*/ 326232 h 476250"/>
                <a:gd name="connsiteX10" fmla="*/ 4762 w 2152650"/>
                <a:gd name="connsiteY10" fmla="*/ 309563 h 476250"/>
                <a:gd name="connsiteX11" fmla="*/ 0 w 2152650"/>
                <a:gd name="connsiteY11" fmla="*/ 288132 h 476250"/>
                <a:gd name="connsiteX12" fmla="*/ 2381 w 2152650"/>
                <a:gd name="connsiteY12" fmla="*/ 271463 h 476250"/>
                <a:gd name="connsiteX13" fmla="*/ 16669 w 2152650"/>
                <a:gd name="connsiteY13" fmla="*/ 247650 h 476250"/>
                <a:gd name="connsiteX14" fmla="*/ 50006 w 2152650"/>
                <a:gd name="connsiteY14" fmla="*/ 221457 h 476250"/>
                <a:gd name="connsiteX15" fmla="*/ 114300 w 2152650"/>
                <a:gd name="connsiteY15" fmla="*/ 185738 h 476250"/>
                <a:gd name="connsiteX16" fmla="*/ 200025 w 2152650"/>
                <a:gd name="connsiteY16" fmla="*/ 150019 h 476250"/>
                <a:gd name="connsiteX17" fmla="*/ 285750 w 2152650"/>
                <a:gd name="connsiteY17" fmla="*/ 126207 h 476250"/>
                <a:gd name="connsiteX18" fmla="*/ 357187 w 2152650"/>
                <a:gd name="connsiteY18" fmla="*/ 119063 h 476250"/>
                <a:gd name="connsiteX19" fmla="*/ 390525 w 2152650"/>
                <a:gd name="connsiteY19" fmla="*/ 121444 h 476250"/>
                <a:gd name="connsiteX20" fmla="*/ 483394 w 2152650"/>
                <a:gd name="connsiteY20" fmla="*/ 142875 h 476250"/>
                <a:gd name="connsiteX21" fmla="*/ 595312 w 2152650"/>
                <a:gd name="connsiteY21" fmla="*/ 159544 h 476250"/>
                <a:gd name="connsiteX22" fmla="*/ 695325 w 2152650"/>
                <a:gd name="connsiteY22" fmla="*/ 169069 h 476250"/>
                <a:gd name="connsiteX23" fmla="*/ 845344 w 2152650"/>
                <a:gd name="connsiteY23" fmla="*/ 178594 h 476250"/>
                <a:gd name="connsiteX24" fmla="*/ 1069181 w 2152650"/>
                <a:gd name="connsiteY24" fmla="*/ 185738 h 476250"/>
                <a:gd name="connsiteX25" fmla="*/ 1359694 w 2152650"/>
                <a:gd name="connsiteY25" fmla="*/ 185738 h 476250"/>
                <a:gd name="connsiteX26" fmla="*/ 1545431 w 2152650"/>
                <a:gd name="connsiteY26" fmla="*/ 185738 h 476250"/>
                <a:gd name="connsiteX27" fmla="*/ 1712119 w 2152650"/>
                <a:gd name="connsiteY27" fmla="*/ 183357 h 476250"/>
                <a:gd name="connsiteX28" fmla="*/ 1804987 w 2152650"/>
                <a:gd name="connsiteY28" fmla="*/ 176213 h 476250"/>
                <a:gd name="connsiteX29" fmla="*/ 1866900 w 2152650"/>
                <a:gd name="connsiteY29" fmla="*/ 166688 h 476250"/>
                <a:gd name="connsiteX30" fmla="*/ 1916906 w 2152650"/>
                <a:gd name="connsiteY30" fmla="*/ 154782 h 476250"/>
                <a:gd name="connsiteX31" fmla="*/ 1969294 w 2152650"/>
                <a:gd name="connsiteY31" fmla="*/ 130969 h 476250"/>
                <a:gd name="connsiteX32" fmla="*/ 2024062 w 2152650"/>
                <a:gd name="connsiteY32" fmla="*/ 95250 h 476250"/>
                <a:gd name="connsiteX33" fmla="*/ 2069306 w 2152650"/>
                <a:gd name="connsiteY33" fmla="*/ 52388 h 476250"/>
                <a:gd name="connsiteX34" fmla="*/ 2105025 w 2152650"/>
                <a:gd name="connsiteY34" fmla="*/ 14288 h 476250"/>
                <a:gd name="connsiteX35" fmla="*/ 2114550 w 2152650"/>
                <a:gd name="connsiteY35" fmla="*/ 7144 h 476250"/>
                <a:gd name="connsiteX36" fmla="*/ 2133600 w 2152650"/>
                <a:gd name="connsiteY36" fmla="*/ 0 h 476250"/>
                <a:gd name="connsiteX37" fmla="*/ 2140744 w 2152650"/>
                <a:gd name="connsiteY37" fmla="*/ 2382 h 476250"/>
                <a:gd name="connsiteX38" fmla="*/ 2147887 w 2152650"/>
                <a:gd name="connsiteY38" fmla="*/ 9525 h 476250"/>
                <a:gd name="connsiteX39" fmla="*/ 2152650 w 2152650"/>
                <a:gd name="connsiteY39" fmla="*/ 33338 h 476250"/>
                <a:gd name="connsiteX40" fmla="*/ 2147887 w 2152650"/>
                <a:gd name="connsiteY40" fmla="*/ 73819 h 476250"/>
                <a:gd name="connsiteX41" fmla="*/ 2133600 w 2152650"/>
                <a:gd name="connsiteY41" fmla="*/ 138113 h 476250"/>
                <a:gd name="connsiteX42" fmla="*/ 2102644 w 2152650"/>
                <a:gd name="connsiteY42" fmla="*/ 240507 h 476250"/>
                <a:gd name="connsiteX43" fmla="*/ 2081212 w 2152650"/>
                <a:gd name="connsiteY43" fmla="*/ 292894 h 476250"/>
                <a:gd name="connsiteX44" fmla="*/ 2050256 w 2152650"/>
                <a:gd name="connsiteY44" fmla="*/ 350044 h 476250"/>
                <a:gd name="connsiteX45" fmla="*/ 2024062 w 2152650"/>
                <a:gd name="connsiteY45" fmla="*/ 392907 h 476250"/>
                <a:gd name="connsiteX46" fmla="*/ 2005012 w 2152650"/>
                <a:gd name="connsiteY46" fmla="*/ 416719 h 476250"/>
                <a:gd name="connsiteX47" fmla="*/ 1985962 w 2152650"/>
                <a:gd name="connsiteY47" fmla="*/ 438150 h 476250"/>
                <a:gd name="connsiteX48" fmla="*/ 1966912 w 2152650"/>
                <a:gd name="connsiteY48" fmla="*/ 454819 h 476250"/>
                <a:gd name="connsiteX49" fmla="*/ 1943100 w 2152650"/>
                <a:gd name="connsiteY49" fmla="*/ 466725 h 476250"/>
                <a:gd name="connsiteX50" fmla="*/ 1909762 w 2152650"/>
                <a:gd name="connsiteY50" fmla="*/ 476250 h 476250"/>
                <a:gd name="connsiteX51" fmla="*/ 1883569 w 2152650"/>
                <a:gd name="connsiteY51" fmla="*/ 476250 h 476250"/>
                <a:gd name="connsiteX52" fmla="*/ 1852612 w 2152650"/>
                <a:gd name="connsiteY52" fmla="*/ 471488 h 476250"/>
                <a:gd name="connsiteX53" fmla="*/ 1824037 w 2152650"/>
                <a:gd name="connsiteY53" fmla="*/ 457200 h 476250"/>
                <a:gd name="connsiteX54" fmla="*/ 1804987 w 2152650"/>
                <a:gd name="connsiteY54" fmla="*/ 445294 h 476250"/>
                <a:gd name="connsiteX55" fmla="*/ 1771650 w 2152650"/>
                <a:gd name="connsiteY55" fmla="*/ 428625 h 476250"/>
                <a:gd name="connsiteX56" fmla="*/ 1738312 w 2152650"/>
                <a:gd name="connsiteY56" fmla="*/ 419100 h 476250"/>
                <a:gd name="connsiteX57" fmla="*/ 1674019 w 2152650"/>
                <a:gd name="connsiteY57" fmla="*/ 411957 h 476250"/>
                <a:gd name="connsiteX58" fmla="*/ 1493044 w 2152650"/>
                <a:gd name="connsiteY58" fmla="*/ 404813 h 476250"/>
                <a:gd name="connsiteX59" fmla="*/ 1288256 w 2152650"/>
                <a:gd name="connsiteY59" fmla="*/ 40243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476250">
                  <a:moveTo>
                    <a:pt x="1288256" y="402432"/>
                  </a:moveTo>
                  <a:lnTo>
                    <a:pt x="1059656" y="397669"/>
                  </a:lnTo>
                  <a:lnTo>
                    <a:pt x="857250" y="392907"/>
                  </a:lnTo>
                  <a:lnTo>
                    <a:pt x="645319" y="390525"/>
                  </a:lnTo>
                  <a:lnTo>
                    <a:pt x="450056" y="388144"/>
                  </a:lnTo>
                  <a:lnTo>
                    <a:pt x="245269" y="388144"/>
                  </a:lnTo>
                  <a:lnTo>
                    <a:pt x="166687" y="385763"/>
                  </a:lnTo>
                  <a:lnTo>
                    <a:pt x="123825" y="376238"/>
                  </a:lnTo>
                  <a:lnTo>
                    <a:pt x="59531" y="350044"/>
                  </a:lnTo>
                  <a:lnTo>
                    <a:pt x="21431" y="326232"/>
                  </a:lnTo>
                  <a:lnTo>
                    <a:pt x="4762" y="309563"/>
                  </a:lnTo>
                  <a:lnTo>
                    <a:pt x="0" y="288132"/>
                  </a:lnTo>
                  <a:lnTo>
                    <a:pt x="2381" y="271463"/>
                  </a:lnTo>
                  <a:lnTo>
                    <a:pt x="16669" y="247650"/>
                  </a:lnTo>
                  <a:lnTo>
                    <a:pt x="50006" y="221457"/>
                  </a:lnTo>
                  <a:lnTo>
                    <a:pt x="114300" y="185738"/>
                  </a:lnTo>
                  <a:lnTo>
                    <a:pt x="200025" y="150019"/>
                  </a:lnTo>
                  <a:lnTo>
                    <a:pt x="285750" y="126207"/>
                  </a:lnTo>
                  <a:lnTo>
                    <a:pt x="357187" y="119063"/>
                  </a:lnTo>
                  <a:lnTo>
                    <a:pt x="390525" y="121444"/>
                  </a:lnTo>
                  <a:lnTo>
                    <a:pt x="483394" y="142875"/>
                  </a:lnTo>
                  <a:lnTo>
                    <a:pt x="595312" y="159544"/>
                  </a:lnTo>
                  <a:lnTo>
                    <a:pt x="695325" y="169069"/>
                  </a:lnTo>
                  <a:lnTo>
                    <a:pt x="845344" y="178594"/>
                  </a:lnTo>
                  <a:lnTo>
                    <a:pt x="1069181" y="185738"/>
                  </a:lnTo>
                  <a:lnTo>
                    <a:pt x="1359694" y="185738"/>
                  </a:lnTo>
                  <a:lnTo>
                    <a:pt x="1545431" y="185738"/>
                  </a:lnTo>
                  <a:lnTo>
                    <a:pt x="1712119" y="183357"/>
                  </a:lnTo>
                  <a:lnTo>
                    <a:pt x="1804987" y="176213"/>
                  </a:lnTo>
                  <a:lnTo>
                    <a:pt x="1866900" y="166688"/>
                  </a:lnTo>
                  <a:lnTo>
                    <a:pt x="1916906" y="154782"/>
                  </a:lnTo>
                  <a:lnTo>
                    <a:pt x="1969294" y="130969"/>
                  </a:lnTo>
                  <a:lnTo>
                    <a:pt x="2024062" y="95250"/>
                  </a:lnTo>
                  <a:lnTo>
                    <a:pt x="2069306" y="52388"/>
                  </a:lnTo>
                  <a:lnTo>
                    <a:pt x="2105025" y="14288"/>
                  </a:lnTo>
                  <a:lnTo>
                    <a:pt x="2114550" y="7144"/>
                  </a:lnTo>
                  <a:lnTo>
                    <a:pt x="2133600" y="0"/>
                  </a:lnTo>
                  <a:lnTo>
                    <a:pt x="2140744" y="2382"/>
                  </a:lnTo>
                  <a:lnTo>
                    <a:pt x="2147887" y="9525"/>
                  </a:lnTo>
                  <a:lnTo>
                    <a:pt x="2152650" y="33338"/>
                  </a:lnTo>
                  <a:lnTo>
                    <a:pt x="2147887" y="73819"/>
                  </a:lnTo>
                  <a:lnTo>
                    <a:pt x="2133600" y="138113"/>
                  </a:lnTo>
                  <a:lnTo>
                    <a:pt x="2102644" y="240507"/>
                  </a:lnTo>
                  <a:lnTo>
                    <a:pt x="2081212" y="292894"/>
                  </a:lnTo>
                  <a:lnTo>
                    <a:pt x="2050256" y="350044"/>
                  </a:lnTo>
                  <a:lnTo>
                    <a:pt x="2024062" y="392907"/>
                  </a:lnTo>
                  <a:lnTo>
                    <a:pt x="2005012" y="416719"/>
                  </a:lnTo>
                  <a:lnTo>
                    <a:pt x="1985962" y="438150"/>
                  </a:lnTo>
                  <a:lnTo>
                    <a:pt x="1966912" y="454819"/>
                  </a:lnTo>
                  <a:lnTo>
                    <a:pt x="1943100" y="466725"/>
                  </a:lnTo>
                  <a:lnTo>
                    <a:pt x="1909762" y="476250"/>
                  </a:lnTo>
                  <a:lnTo>
                    <a:pt x="1883569" y="476250"/>
                  </a:lnTo>
                  <a:lnTo>
                    <a:pt x="1852612" y="471488"/>
                  </a:lnTo>
                  <a:lnTo>
                    <a:pt x="1824037" y="457200"/>
                  </a:lnTo>
                  <a:lnTo>
                    <a:pt x="1804987" y="445294"/>
                  </a:lnTo>
                  <a:lnTo>
                    <a:pt x="1771650" y="428625"/>
                  </a:lnTo>
                  <a:lnTo>
                    <a:pt x="1738312" y="419100"/>
                  </a:lnTo>
                  <a:lnTo>
                    <a:pt x="1674019" y="411957"/>
                  </a:lnTo>
                  <a:lnTo>
                    <a:pt x="1493044" y="404813"/>
                  </a:lnTo>
                  <a:lnTo>
                    <a:pt x="1288256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DED74F8B-D569-479F-A113-DAC6669B5DA8}"/>
                </a:ext>
              </a:extLst>
            </p:cNvPr>
            <p:cNvSpPr/>
            <p:nvPr/>
          </p:nvSpPr>
          <p:spPr>
            <a:xfrm rot="16200000">
              <a:off x="4617244" y="3594894"/>
              <a:ext cx="4349750" cy="579438"/>
            </a:xfrm>
            <a:custGeom>
              <a:avLst/>
              <a:gdLst>
                <a:gd name="connsiteX0" fmla="*/ 2397211 w 4349578"/>
                <a:gd name="connsiteY0" fmla="*/ 296562 h 579002"/>
                <a:gd name="connsiteX1" fmla="*/ 2916194 w 4349578"/>
                <a:gd name="connsiteY1" fmla="*/ 293032 h 579002"/>
                <a:gd name="connsiteX2" fmla="*/ 3466953 w 4349578"/>
                <a:gd name="connsiteY2" fmla="*/ 285971 h 579002"/>
                <a:gd name="connsiteX3" fmla="*/ 3968284 w 4349578"/>
                <a:gd name="connsiteY3" fmla="*/ 275379 h 579002"/>
                <a:gd name="connsiteX4" fmla="*/ 4021241 w 4349578"/>
                <a:gd name="connsiteY4" fmla="*/ 275379 h 579002"/>
                <a:gd name="connsiteX5" fmla="*/ 4063607 w 4349578"/>
                <a:gd name="connsiteY5" fmla="*/ 268318 h 579002"/>
                <a:gd name="connsiteX6" fmla="*/ 4105973 w 4349578"/>
                <a:gd name="connsiteY6" fmla="*/ 250666 h 579002"/>
                <a:gd name="connsiteX7" fmla="*/ 4144809 w 4349578"/>
                <a:gd name="connsiteY7" fmla="*/ 222422 h 579002"/>
                <a:gd name="connsiteX8" fmla="*/ 4176584 w 4349578"/>
                <a:gd name="connsiteY8" fmla="*/ 183586 h 579002"/>
                <a:gd name="connsiteX9" fmla="*/ 4211889 w 4349578"/>
                <a:gd name="connsiteY9" fmla="*/ 127098 h 579002"/>
                <a:gd name="connsiteX10" fmla="*/ 4247194 w 4349578"/>
                <a:gd name="connsiteY10" fmla="*/ 52958 h 579002"/>
                <a:gd name="connsiteX11" fmla="*/ 4268377 w 4349578"/>
                <a:gd name="connsiteY11" fmla="*/ 24714 h 579002"/>
                <a:gd name="connsiteX12" fmla="*/ 4282499 w 4349578"/>
                <a:gd name="connsiteY12" fmla="*/ 10592 h 579002"/>
                <a:gd name="connsiteX13" fmla="*/ 4303682 w 4349578"/>
                <a:gd name="connsiteY13" fmla="*/ 0 h 579002"/>
                <a:gd name="connsiteX14" fmla="*/ 4314273 w 4349578"/>
                <a:gd name="connsiteY14" fmla="*/ 0 h 579002"/>
                <a:gd name="connsiteX15" fmla="*/ 4324865 w 4349578"/>
                <a:gd name="connsiteY15" fmla="*/ 14122 h 579002"/>
                <a:gd name="connsiteX16" fmla="*/ 4338987 w 4349578"/>
                <a:gd name="connsiteY16" fmla="*/ 42366 h 579002"/>
                <a:gd name="connsiteX17" fmla="*/ 4346048 w 4349578"/>
                <a:gd name="connsiteY17" fmla="*/ 77671 h 579002"/>
                <a:gd name="connsiteX18" fmla="*/ 4349578 w 4349578"/>
                <a:gd name="connsiteY18" fmla="*/ 127098 h 579002"/>
                <a:gd name="connsiteX19" fmla="*/ 4346048 w 4349578"/>
                <a:gd name="connsiteY19" fmla="*/ 180056 h 579002"/>
                <a:gd name="connsiteX20" fmla="*/ 4331926 w 4349578"/>
                <a:gd name="connsiteY20" fmla="*/ 261257 h 579002"/>
                <a:gd name="connsiteX21" fmla="*/ 4300151 w 4349578"/>
                <a:gd name="connsiteY21" fmla="*/ 349520 h 579002"/>
                <a:gd name="connsiteX22" fmla="*/ 4268377 w 4349578"/>
                <a:gd name="connsiteY22" fmla="*/ 413069 h 579002"/>
                <a:gd name="connsiteX23" fmla="*/ 4236602 w 4349578"/>
                <a:gd name="connsiteY23" fmla="*/ 458965 h 579002"/>
                <a:gd name="connsiteX24" fmla="*/ 4197767 w 4349578"/>
                <a:gd name="connsiteY24" fmla="*/ 504862 h 579002"/>
                <a:gd name="connsiteX25" fmla="*/ 4162462 w 4349578"/>
                <a:gd name="connsiteY25" fmla="*/ 540167 h 579002"/>
                <a:gd name="connsiteX26" fmla="*/ 4113034 w 4349578"/>
                <a:gd name="connsiteY26" fmla="*/ 571941 h 579002"/>
                <a:gd name="connsiteX27" fmla="*/ 4081260 w 4349578"/>
                <a:gd name="connsiteY27" fmla="*/ 579002 h 579002"/>
                <a:gd name="connsiteX28" fmla="*/ 4042424 w 4349578"/>
                <a:gd name="connsiteY28" fmla="*/ 579002 h 579002"/>
                <a:gd name="connsiteX29" fmla="*/ 4003589 w 4349578"/>
                <a:gd name="connsiteY29" fmla="*/ 561350 h 579002"/>
                <a:gd name="connsiteX30" fmla="*/ 3925918 w 4349578"/>
                <a:gd name="connsiteY30" fmla="*/ 526045 h 579002"/>
                <a:gd name="connsiteX31" fmla="*/ 3844716 w 4349578"/>
                <a:gd name="connsiteY31" fmla="*/ 501331 h 579002"/>
                <a:gd name="connsiteX32" fmla="*/ 3710557 w 4349578"/>
                <a:gd name="connsiteY32" fmla="*/ 494270 h 579002"/>
                <a:gd name="connsiteX33" fmla="*/ 3339855 w 4349578"/>
                <a:gd name="connsiteY33" fmla="*/ 483679 h 579002"/>
                <a:gd name="connsiteX34" fmla="*/ 2887950 w 4349578"/>
                <a:gd name="connsiteY34" fmla="*/ 476618 h 579002"/>
                <a:gd name="connsiteX35" fmla="*/ 2556083 w 4349578"/>
                <a:gd name="connsiteY35" fmla="*/ 480148 h 579002"/>
                <a:gd name="connsiteX36" fmla="*/ 2217155 w 4349578"/>
                <a:gd name="connsiteY36" fmla="*/ 483679 h 579002"/>
                <a:gd name="connsiteX37" fmla="*/ 1765251 w 4349578"/>
                <a:gd name="connsiteY37" fmla="*/ 494270 h 579002"/>
                <a:gd name="connsiteX38" fmla="*/ 1136821 w 4349578"/>
                <a:gd name="connsiteY38" fmla="*/ 511923 h 579002"/>
                <a:gd name="connsiteX39" fmla="*/ 815546 w 4349578"/>
                <a:gd name="connsiteY39" fmla="*/ 526045 h 579002"/>
                <a:gd name="connsiteX40" fmla="*/ 540167 w 4349578"/>
                <a:gd name="connsiteY40" fmla="*/ 543697 h 579002"/>
                <a:gd name="connsiteX41" fmla="*/ 423660 w 4349578"/>
                <a:gd name="connsiteY41" fmla="*/ 533106 h 579002"/>
                <a:gd name="connsiteX42" fmla="*/ 264787 w 4349578"/>
                <a:gd name="connsiteY42" fmla="*/ 504862 h 579002"/>
                <a:gd name="connsiteX43" fmla="*/ 176525 w 4349578"/>
                <a:gd name="connsiteY43" fmla="*/ 483679 h 579002"/>
                <a:gd name="connsiteX44" fmla="*/ 123567 w 4349578"/>
                <a:gd name="connsiteY44" fmla="*/ 466026 h 579002"/>
                <a:gd name="connsiteX45" fmla="*/ 63549 w 4349578"/>
                <a:gd name="connsiteY45" fmla="*/ 430721 h 579002"/>
                <a:gd name="connsiteX46" fmla="*/ 17652 w 4349578"/>
                <a:gd name="connsiteY46" fmla="*/ 388355 h 579002"/>
                <a:gd name="connsiteX47" fmla="*/ 3530 w 4349578"/>
                <a:gd name="connsiteY47" fmla="*/ 360111 h 579002"/>
                <a:gd name="connsiteX48" fmla="*/ 0 w 4349578"/>
                <a:gd name="connsiteY48" fmla="*/ 345989 h 579002"/>
                <a:gd name="connsiteX49" fmla="*/ 3530 w 4349578"/>
                <a:gd name="connsiteY49" fmla="*/ 331867 h 579002"/>
                <a:gd name="connsiteX50" fmla="*/ 14122 w 4349578"/>
                <a:gd name="connsiteY50" fmla="*/ 314215 h 579002"/>
                <a:gd name="connsiteX51" fmla="*/ 42366 w 4349578"/>
                <a:gd name="connsiteY51" fmla="*/ 293032 h 579002"/>
                <a:gd name="connsiteX52" fmla="*/ 77671 w 4349578"/>
                <a:gd name="connsiteY52" fmla="*/ 268318 h 579002"/>
                <a:gd name="connsiteX53" fmla="*/ 639021 w 4349578"/>
                <a:gd name="connsiteY53" fmla="*/ 278910 h 579002"/>
                <a:gd name="connsiteX54" fmla="*/ 854381 w 4349578"/>
                <a:gd name="connsiteY54" fmla="*/ 296562 h 579002"/>
                <a:gd name="connsiteX55" fmla="*/ 1126230 w 4349578"/>
                <a:gd name="connsiteY55" fmla="*/ 296562 h 579002"/>
                <a:gd name="connsiteX56" fmla="*/ 1525177 w 4349578"/>
                <a:gd name="connsiteY56" fmla="*/ 296562 h 579002"/>
                <a:gd name="connsiteX57" fmla="*/ 2118301 w 4349578"/>
                <a:gd name="connsiteY57" fmla="*/ 296562 h 579002"/>
                <a:gd name="connsiteX58" fmla="*/ 2337192 w 4349578"/>
                <a:gd name="connsiteY58" fmla="*/ 293032 h 579002"/>
                <a:gd name="connsiteX59" fmla="*/ 2397211 w 4349578"/>
                <a:gd name="connsiteY59" fmla="*/ 296562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79002">
                  <a:moveTo>
                    <a:pt x="2397211" y="296562"/>
                  </a:moveTo>
                  <a:lnTo>
                    <a:pt x="2916194" y="293032"/>
                  </a:lnTo>
                  <a:lnTo>
                    <a:pt x="3466953" y="285971"/>
                  </a:lnTo>
                  <a:lnTo>
                    <a:pt x="3968284" y="275379"/>
                  </a:lnTo>
                  <a:lnTo>
                    <a:pt x="4021241" y="275379"/>
                  </a:lnTo>
                  <a:lnTo>
                    <a:pt x="4063607" y="268318"/>
                  </a:lnTo>
                  <a:lnTo>
                    <a:pt x="4105973" y="250666"/>
                  </a:lnTo>
                  <a:lnTo>
                    <a:pt x="4144809" y="222422"/>
                  </a:lnTo>
                  <a:lnTo>
                    <a:pt x="4176584" y="183586"/>
                  </a:lnTo>
                  <a:lnTo>
                    <a:pt x="4211889" y="127098"/>
                  </a:lnTo>
                  <a:lnTo>
                    <a:pt x="4247194" y="52958"/>
                  </a:lnTo>
                  <a:lnTo>
                    <a:pt x="4268377" y="24714"/>
                  </a:lnTo>
                  <a:lnTo>
                    <a:pt x="4282499" y="10592"/>
                  </a:lnTo>
                  <a:lnTo>
                    <a:pt x="4303682" y="0"/>
                  </a:lnTo>
                  <a:lnTo>
                    <a:pt x="4314273" y="0"/>
                  </a:lnTo>
                  <a:lnTo>
                    <a:pt x="4324865" y="14122"/>
                  </a:lnTo>
                  <a:lnTo>
                    <a:pt x="4338987" y="42366"/>
                  </a:lnTo>
                  <a:lnTo>
                    <a:pt x="4346048" y="77671"/>
                  </a:lnTo>
                  <a:lnTo>
                    <a:pt x="4349578" y="127098"/>
                  </a:lnTo>
                  <a:lnTo>
                    <a:pt x="4346048" y="180056"/>
                  </a:lnTo>
                  <a:lnTo>
                    <a:pt x="4331926" y="261257"/>
                  </a:lnTo>
                  <a:lnTo>
                    <a:pt x="4300151" y="349520"/>
                  </a:lnTo>
                  <a:lnTo>
                    <a:pt x="4268377" y="413069"/>
                  </a:lnTo>
                  <a:lnTo>
                    <a:pt x="4236602" y="458965"/>
                  </a:lnTo>
                  <a:lnTo>
                    <a:pt x="4197767" y="504862"/>
                  </a:lnTo>
                  <a:lnTo>
                    <a:pt x="4162462" y="540167"/>
                  </a:lnTo>
                  <a:lnTo>
                    <a:pt x="4113034" y="571941"/>
                  </a:lnTo>
                  <a:lnTo>
                    <a:pt x="4081260" y="579002"/>
                  </a:lnTo>
                  <a:lnTo>
                    <a:pt x="4042424" y="579002"/>
                  </a:lnTo>
                  <a:lnTo>
                    <a:pt x="4003589" y="561350"/>
                  </a:lnTo>
                  <a:lnTo>
                    <a:pt x="3925918" y="526045"/>
                  </a:lnTo>
                  <a:lnTo>
                    <a:pt x="3844716" y="501331"/>
                  </a:lnTo>
                  <a:lnTo>
                    <a:pt x="3710557" y="494270"/>
                  </a:lnTo>
                  <a:lnTo>
                    <a:pt x="3339855" y="483679"/>
                  </a:lnTo>
                  <a:lnTo>
                    <a:pt x="2887950" y="476618"/>
                  </a:lnTo>
                  <a:lnTo>
                    <a:pt x="2556083" y="480148"/>
                  </a:lnTo>
                  <a:lnTo>
                    <a:pt x="2217155" y="483679"/>
                  </a:lnTo>
                  <a:lnTo>
                    <a:pt x="1765251" y="494270"/>
                  </a:lnTo>
                  <a:lnTo>
                    <a:pt x="1136821" y="511923"/>
                  </a:lnTo>
                  <a:lnTo>
                    <a:pt x="815546" y="526045"/>
                  </a:lnTo>
                  <a:lnTo>
                    <a:pt x="540167" y="543697"/>
                  </a:lnTo>
                  <a:lnTo>
                    <a:pt x="423660" y="533106"/>
                  </a:lnTo>
                  <a:lnTo>
                    <a:pt x="264787" y="504862"/>
                  </a:lnTo>
                  <a:lnTo>
                    <a:pt x="176525" y="483679"/>
                  </a:lnTo>
                  <a:lnTo>
                    <a:pt x="123567" y="466026"/>
                  </a:lnTo>
                  <a:lnTo>
                    <a:pt x="63549" y="430721"/>
                  </a:lnTo>
                  <a:lnTo>
                    <a:pt x="17652" y="388355"/>
                  </a:lnTo>
                  <a:lnTo>
                    <a:pt x="3530" y="360111"/>
                  </a:lnTo>
                  <a:lnTo>
                    <a:pt x="0" y="345989"/>
                  </a:lnTo>
                  <a:lnTo>
                    <a:pt x="3530" y="331867"/>
                  </a:lnTo>
                  <a:lnTo>
                    <a:pt x="14122" y="314215"/>
                  </a:lnTo>
                  <a:lnTo>
                    <a:pt x="42366" y="293032"/>
                  </a:lnTo>
                  <a:lnTo>
                    <a:pt x="77671" y="268318"/>
                  </a:lnTo>
                  <a:lnTo>
                    <a:pt x="639021" y="278910"/>
                  </a:lnTo>
                  <a:lnTo>
                    <a:pt x="854381" y="296562"/>
                  </a:lnTo>
                  <a:lnTo>
                    <a:pt x="1126230" y="296562"/>
                  </a:lnTo>
                  <a:lnTo>
                    <a:pt x="1525177" y="296562"/>
                  </a:lnTo>
                  <a:lnTo>
                    <a:pt x="2118301" y="296562"/>
                  </a:lnTo>
                  <a:lnTo>
                    <a:pt x="2337192" y="293032"/>
                  </a:lnTo>
                  <a:lnTo>
                    <a:pt x="2397211" y="296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7D51FDB7-DC04-4FD8-A715-FFF9DE6EB6F2}"/>
                </a:ext>
              </a:extLst>
            </p:cNvPr>
            <p:cNvSpPr/>
            <p:nvPr/>
          </p:nvSpPr>
          <p:spPr>
            <a:xfrm>
              <a:off x="2700338" y="2138363"/>
              <a:ext cx="2705100" cy="585787"/>
            </a:xfrm>
            <a:custGeom>
              <a:avLst/>
              <a:gdLst>
                <a:gd name="connsiteX0" fmla="*/ 983456 w 2705100"/>
                <a:gd name="connsiteY0" fmla="*/ 257175 h 585787"/>
                <a:gd name="connsiteX1" fmla="*/ 1297781 w 2705100"/>
                <a:gd name="connsiteY1" fmla="*/ 209550 h 585787"/>
                <a:gd name="connsiteX2" fmla="*/ 1400175 w 2705100"/>
                <a:gd name="connsiteY2" fmla="*/ 192881 h 585787"/>
                <a:gd name="connsiteX3" fmla="*/ 1574006 w 2705100"/>
                <a:gd name="connsiteY3" fmla="*/ 152400 h 585787"/>
                <a:gd name="connsiteX4" fmla="*/ 1671637 w 2705100"/>
                <a:gd name="connsiteY4" fmla="*/ 145256 h 585787"/>
                <a:gd name="connsiteX5" fmla="*/ 1847850 w 2705100"/>
                <a:gd name="connsiteY5" fmla="*/ 119062 h 585787"/>
                <a:gd name="connsiteX6" fmla="*/ 2035968 w 2705100"/>
                <a:gd name="connsiteY6" fmla="*/ 85725 h 585787"/>
                <a:gd name="connsiteX7" fmla="*/ 2181225 w 2705100"/>
                <a:gd name="connsiteY7" fmla="*/ 57150 h 585787"/>
                <a:gd name="connsiteX8" fmla="*/ 2247900 w 2705100"/>
                <a:gd name="connsiteY8" fmla="*/ 40481 h 585787"/>
                <a:gd name="connsiteX9" fmla="*/ 2295525 w 2705100"/>
                <a:gd name="connsiteY9" fmla="*/ 23812 h 585787"/>
                <a:gd name="connsiteX10" fmla="*/ 2345531 w 2705100"/>
                <a:gd name="connsiteY10" fmla="*/ 0 h 585787"/>
                <a:gd name="connsiteX11" fmla="*/ 2364581 w 2705100"/>
                <a:gd name="connsiteY11" fmla="*/ 0 h 585787"/>
                <a:gd name="connsiteX12" fmla="*/ 2433637 w 2705100"/>
                <a:gd name="connsiteY12" fmla="*/ 14287 h 585787"/>
                <a:gd name="connsiteX13" fmla="*/ 2505075 w 2705100"/>
                <a:gd name="connsiteY13" fmla="*/ 38100 h 585787"/>
                <a:gd name="connsiteX14" fmla="*/ 2597943 w 2705100"/>
                <a:gd name="connsiteY14" fmla="*/ 78581 h 585787"/>
                <a:gd name="connsiteX15" fmla="*/ 2643187 w 2705100"/>
                <a:gd name="connsiteY15" fmla="*/ 104775 h 585787"/>
                <a:gd name="connsiteX16" fmla="*/ 2662237 w 2705100"/>
                <a:gd name="connsiteY16" fmla="*/ 121443 h 585787"/>
                <a:gd name="connsiteX17" fmla="*/ 2690812 w 2705100"/>
                <a:gd name="connsiteY17" fmla="*/ 171450 h 585787"/>
                <a:gd name="connsiteX18" fmla="*/ 2700337 w 2705100"/>
                <a:gd name="connsiteY18" fmla="*/ 195262 h 585787"/>
                <a:gd name="connsiteX19" fmla="*/ 2705100 w 2705100"/>
                <a:gd name="connsiteY19" fmla="*/ 221456 h 585787"/>
                <a:gd name="connsiteX20" fmla="*/ 2702718 w 2705100"/>
                <a:gd name="connsiteY20" fmla="*/ 233362 h 585787"/>
                <a:gd name="connsiteX21" fmla="*/ 2693193 w 2705100"/>
                <a:gd name="connsiteY21" fmla="*/ 250031 h 585787"/>
                <a:gd name="connsiteX22" fmla="*/ 2671762 w 2705100"/>
                <a:gd name="connsiteY22" fmla="*/ 264318 h 585787"/>
                <a:gd name="connsiteX23" fmla="*/ 2638425 w 2705100"/>
                <a:gd name="connsiteY23" fmla="*/ 271462 h 585787"/>
                <a:gd name="connsiteX24" fmla="*/ 2566987 w 2705100"/>
                <a:gd name="connsiteY24" fmla="*/ 271462 h 585787"/>
                <a:gd name="connsiteX25" fmla="*/ 2524125 w 2705100"/>
                <a:gd name="connsiteY25" fmla="*/ 266700 h 585787"/>
                <a:gd name="connsiteX26" fmla="*/ 2402681 w 2705100"/>
                <a:gd name="connsiteY26" fmla="*/ 266700 h 585787"/>
                <a:gd name="connsiteX27" fmla="*/ 2240756 w 2705100"/>
                <a:gd name="connsiteY27" fmla="*/ 271462 h 585787"/>
                <a:gd name="connsiteX28" fmla="*/ 2107406 w 2705100"/>
                <a:gd name="connsiteY28" fmla="*/ 278606 h 585787"/>
                <a:gd name="connsiteX29" fmla="*/ 1928812 w 2705100"/>
                <a:gd name="connsiteY29" fmla="*/ 295275 h 585787"/>
                <a:gd name="connsiteX30" fmla="*/ 1766887 w 2705100"/>
                <a:gd name="connsiteY30" fmla="*/ 316706 h 585787"/>
                <a:gd name="connsiteX31" fmla="*/ 1581150 w 2705100"/>
                <a:gd name="connsiteY31" fmla="*/ 345281 h 585787"/>
                <a:gd name="connsiteX32" fmla="*/ 1388268 w 2705100"/>
                <a:gd name="connsiteY32" fmla="*/ 373856 h 585787"/>
                <a:gd name="connsiteX33" fmla="*/ 1216818 w 2705100"/>
                <a:gd name="connsiteY33" fmla="*/ 400050 h 585787"/>
                <a:gd name="connsiteX34" fmla="*/ 1038225 w 2705100"/>
                <a:gd name="connsiteY34" fmla="*/ 440531 h 585787"/>
                <a:gd name="connsiteX35" fmla="*/ 931068 w 2705100"/>
                <a:gd name="connsiteY35" fmla="*/ 459581 h 585787"/>
                <a:gd name="connsiteX36" fmla="*/ 795337 w 2705100"/>
                <a:gd name="connsiteY36" fmla="*/ 485775 h 585787"/>
                <a:gd name="connsiteX37" fmla="*/ 678656 w 2705100"/>
                <a:gd name="connsiteY37" fmla="*/ 511968 h 585787"/>
                <a:gd name="connsiteX38" fmla="*/ 583406 w 2705100"/>
                <a:gd name="connsiteY38" fmla="*/ 535781 h 585787"/>
                <a:gd name="connsiteX39" fmla="*/ 492918 w 2705100"/>
                <a:gd name="connsiteY39" fmla="*/ 561975 h 585787"/>
                <a:gd name="connsiteX40" fmla="*/ 454818 w 2705100"/>
                <a:gd name="connsiteY40" fmla="*/ 576262 h 585787"/>
                <a:gd name="connsiteX41" fmla="*/ 428625 w 2705100"/>
                <a:gd name="connsiteY41" fmla="*/ 585787 h 585787"/>
                <a:gd name="connsiteX42" fmla="*/ 400050 w 2705100"/>
                <a:gd name="connsiteY42" fmla="*/ 585787 h 585787"/>
                <a:gd name="connsiteX43" fmla="*/ 361950 w 2705100"/>
                <a:gd name="connsiteY43" fmla="*/ 578643 h 585787"/>
                <a:gd name="connsiteX44" fmla="*/ 319087 w 2705100"/>
                <a:gd name="connsiteY44" fmla="*/ 561975 h 585787"/>
                <a:gd name="connsiteX45" fmla="*/ 271462 w 2705100"/>
                <a:gd name="connsiteY45" fmla="*/ 533400 h 585787"/>
                <a:gd name="connsiteX46" fmla="*/ 216693 w 2705100"/>
                <a:gd name="connsiteY46" fmla="*/ 492918 h 585787"/>
                <a:gd name="connsiteX47" fmla="*/ 164306 w 2705100"/>
                <a:gd name="connsiteY47" fmla="*/ 445293 h 585787"/>
                <a:gd name="connsiteX48" fmla="*/ 102393 w 2705100"/>
                <a:gd name="connsiteY48" fmla="*/ 385762 h 585787"/>
                <a:gd name="connsiteX49" fmla="*/ 38100 w 2705100"/>
                <a:gd name="connsiteY49" fmla="*/ 319087 h 585787"/>
                <a:gd name="connsiteX50" fmla="*/ 14287 w 2705100"/>
                <a:gd name="connsiteY50" fmla="*/ 290512 h 585787"/>
                <a:gd name="connsiteX51" fmla="*/ 4762 w 2705100"/>
                <a:gd name="connsiteY51" fmla="*/ 269081 h 585787"/>
                <a:gd name="connsiteX52" fmla="*/ 0 w 2705100"/>
                <a:gd name="connsiteY52" fmla="*/ 247650 h 585787"/>
                <a:gd name="connsiteX53" fmla="*/ 0 w 2705100"/>
                <a:gd name="connsiteY53" fmla="*/ 235743 h 585787"/>
                <a:gd name="connsiteX54" fmla="*/ 11906 w 2705100"/>
                <a:gd name="connsiteY54" fmla="*/ 228600 h 585787"/>
                <a:gd name="connsiteX55" fmla="*/ 23812 w 2705100"/>
                <a:gd name="connsiteY55" fmla="*/ 228600 h 585787"/>
                <a:gd name="connsiteX56" fmla="*/ 40481 w 2705100"/>
                <a:gd name="connsiteY56" fmla="*/ 233362 h 585787"/>
                <a:gd name="connsiteX57" fmla="*/ 69056 w 2705100"/>
                <a:gd name="connsiteY57" fmla="*/ 250031 h 585787"/>
                <a:gd name="connsiteX58" fmla="*/ 107156 w 2705100"/>
                <a:gd name="connsiteY58" fmla="*/ 271462 h 585787"/>
                <a:gd name="connsiteX59" fmla="*/ 138112 w 2705100"/>
                <a:gd name="connsiteY59" fmla="*/ 288131 h 585787"/>
                <a:gd name="connsiteX60" fmla="*/ 164306 w 2705100"/>
                <a:gd name="connsiteY60" fmla="*/ 300037 h 585787"/>
                <a:gd name="connsiteX61" fmla="*/ 204787 w 2705100"/>
                <a:gd name="connsiteY61" fmla="*/ 314325 h 585787"/>
                <a:gd name="connsiteX62" fmla="*/ 271462 w 2705100"/>
                <a:gd name="connsiteY62" fmla="*/ 328612 h 585787"/>
                <a:gd name="connsiteX63" fmla="*/ 319087 w 2705100"/>
                <a:gd name="connsiteY63" fmla="*/ 333375 h 585787"/>
                <a:gd name="connsiteX64" fmla="*/ 402431 w 2705100"/>
                <a:gd name="connsiteY64" fmla="*/ 335756 h 585787"/>
                <a:gd name="connsiteX65" fmla="*/ 540543 w 2705100"/>
                <a:gd name="connsiteY65" fmla="*/ 319087 h 585787"/>
                <a:gd name="connsiteX66" fmla="*/ 983456 w 2705100"/>
                <a:gd name="connsiteY66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05100" h="585787">
                  <a:moveTo>
                    <a:pt x="983456" y="257175"/>
                  </a:moveTo>
                  <a:lnTo>
                    <a:pt x="1297781" y="209550"/>
                  </a:lnTo>
                  <a:lnTo>
                    <a:pt x="1400175" y="192881"/>
                  </a:lnTo>
                  <a:lnTo>
                    <a:pt x="1574006" y="152400"/>
                  </a:lnTo>
                  <a:lnTo>
                    <a:pt x="1671637" y="145256"/>
                  </a:lnTo>
                  <a:lnTo>
                    <a:pt x="1847850" y="119062"/>
                  </a:lnTo>
                  <a:lnTo>
                    <a:pt x="2035968" y="85725"/>
                  </a:lnTo>
                  <a:lnTo>
                    <a:pt x="2181225" y="57150"/>
                  </a:lnTo>
                  <a:lnTo>
                    <a:pt x="2247900" y="40481"/>
                  </a:lnTo>
                  <a:lnTo>
                    <a:pt x="2295525" y="23812"/>
                  </a:lnTo>
                  <a:lnTo>
                    <a:pt x="2345531" y="0"/>
                  </a:lnTo>
                  <a:lnTo>
                    <a:pt x="2364581" y="0"/>
                  </a:lnTo>
                  <a:lnTo>
                    <a:pt x="2433637" y="14287"/>
                  </a:lnTo>
                  <a:lnTo>
                    <a:pt x="2505075" y="38100"/>
                  </a:lnTo>
                  <a:lnTo>
                    <a:pt x="2597943" y="78581"/>
                  </a:lnTo>
                  <a:lnTo>
                    <a:pt x="2643187" y="104775"/>
                  </a:lnTo>
                  <a:lnTo>
                    <a:pt x="2662237" y="121443"/>
                  </a:lnTo>
                  <a:lnTo>
                    <a:pt x="2690812" y="171450"/>
                  </a:lnTo>
                  <a:lnTo>
                    <a:pt x="2700337" y="195262"/>
                  </a:lnTo>
                  <a:lnTo>
                    <a:pt x="2705100" y="221456"/>
                  </a:lnTo>
                  <a:lnTo>
                    <a:pt x="2702718" y="233362"/>
                  </a:lnTo>
                  <a:lnTo>
                    <a:pt x="2693193" y="250031"/>
                  </a:lnTo>
                  <a:lnTo>
                    <a:pt x="2671762" y="264318"/>
                  </a:lnTo>
                  <a:lnTo>
                    <a:pt x="2638425" y="271462"/>
                  </a:lnTo>
                  <a:lnTo>
                    <a:pt x="2566987" y="271462"/>
                  </a:lnTo>
                  <a:lnTo>
                    <a:pt x="2524125" y="266700"/>
                  </a:lnTo>
                  <a:lnTo>
                    <a:pt x="2402681" y="266700"/>
                  </a:lnTo>
                  <a:lnTo>
                    <a:pt x="2240756" y="271462"/>
                  </a:lnTo>
                  <a:lnTo>
                    <a:pt x="2107406" y="278606"/>
                  </a:lnTo>
                  <a:lnTo>
                    <a:pt x="1928812" y="295275"/>
                  </a:lnTo>
                  <a:lnTo>
                    <a:pt x="1766887" y="316706"/>
                  </a:lnTo>
                  <a:lnTo>
                    <a:pt x="1581150" y="345281"/>
                  </a:lnTo>
                  <a:lnTo>
                    <a:pt x="1388268" y="373856"/>
                  </a:lnTo>
                  <a:lnTo>
                    <a:pt x="1216818" y="400050"/>
                  </a:lnTo>
                  <a:lnTo>
                    <a:pt x="1038225" y="440531"/>
                  </a:lnTo>
                  <a:lnTo>
                    <a:pt x="931068" y="459581"/>
                  </a:lnTo>
                  <a:lnTo>
                    <a:pt x="795337" y="485775"/>
                  </a:lnTo>
                  <a:lnTo>
                    <a:pt x="678656" y="511968"/>
                  </a:lnTo>
                  <a:lnTo>
                    <a:pt x="583406" y="535781"/>
                  </a:lnTo>
                  <a:lnTo>
                    <a:pt x="492918" y="561975"/>
                  </a:lnTo>
                  <a:lnTo>
                    <a:pt x="454818" y="576262"/>
                  </a:lnTo>
                  <a:lnTo>
                    <a:pt x="428625" y="585787"/>
                  </a:lnTo>
                  <a:lnTo>
                    <a:pt x="400050" y="585787"/>
                  </a:lnTo>
                  <a:lnTo>
                    <a:pt x="361950" y="578643"/>
                  </a:lnTo>
                  <a:lnTo>
                    <a:pt x="319087" y="561975"/>
                  </a:lnTo>
                  <a:lnTo>
                    <a:pt x="271462" y="533400"/>
                  </a:lnTo>
                  <a:lnTo>
                    <a:pt x="216693" y="492918"/>
                  </a:lnTo>
                  <a:cubicBezTo>
                    <a:pt x="165855" y="446922"/>
                    <a:pt x="182578" y="463573"/>
                    <a:pt x="164306" y="445293"/>
                  </a:cubicBezTo>
                  <a:lnTo>
                    <a:pt x="102393" y="385762"/>
                  </a:lnTo>
                  <a:lnTo>
                    <a:pt x="38100" y="319087"/>
                  </a:lnTo>
                  <a:lnTo>
                    <a:pt x="14287" y="290512"/>
                  </a:lnTo>
                  <a:lnTo>
                    <a:pt x="4762" y="269081"/>
                  </a:lnTo>
                  <a:lnTo>
                    <a:pt x="0" y="247650"/>
                  </a:lnTo>
                  <a:lnTo>
                    <a:pt x="0" y="235743"/>
                  </a:lnTo>
                  <a:lnTo>
                    <a:pt x="11906" y="228600"/>
                  </a:lnTo>
                  <a:lnTo>
                    <a:pt x="23812" y="228600"/>
                  </a:lnTo>
                  <a:lnTo>
                    <a:pt x="40481" y="233362"/>
                  </a:lnTo>
                  <a:lnTo>
                    <a:pt x="69056" y="250031"/>
                  </a:lnTo>
                  <a:lnTo>
                    <a:pt x="107156" y="271462"/>
                  </a:lnTo>
                  <a:lnTo>
                    <a:pt x="138112" y="288131"/>
                  </a:lnTo>
                  <a:lnTo>
                    <a:pt x="164306" y="300037"/>
                  </a:lnTo>
                  <a:lnTo>
                    <a:pt x="204787" y="314325"/>
                  </a:lnTo>
                  <a:lnTo>
                    <a:pt x="271462" y="328612"/>
                  </a:lnTo>
                  <a:lnTo>
                    <a:pt x="319087" y="333375"/>
                  </a:lnTo>
                  <a:lnTo>
                    <a:pt x="402431" y="335756"/>
                  </a:lnTo>
                  <a:lnTo>
                    <a:pt x="540543" y="319087"/>
                  </a:lnTo>
                  <a:lnTo>
                    <a:pt x="98345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8F81DE05-0C36-4A2B-A781-7EB6D5E05F4D}"/>
                </a:ext>
              </a:extLst>
            </p:cNvPr>
            <p:cNvSpPr/>
            <p:nvPr/>
          </p:nvSpPr>
          <p:spPr>
            <a:xfrm>
              <a:off x="3127375" y="2474913"/>
              <a:ext cx="1004888" cy="1058862"/>
            </a:xfrm>
            <a:custGeom>
              <a:avLst/>
              <a:gdLst>
                <a:gd name="connsiteX0" fmla="*/ 452438 w 1004888"/>
                <a:gd name="connsiteY0" fmla="*/ 552450 h 1059656"/>
                <a:gd name="connsiteX1" fmla="*/ 361950 w 1004888"/>
                <a:gd name="connsiteY1" fmla="*/ 676275 h 1059656"/>
                <a:gd name="connsiteX2" fmla="*/ 271463 w 1004888"/>
                <a:gd name="connsiteY2" fmla="*/ 792956 h 1059656"/>
                <a:gd name="connsiteX3" fmla="*/ 200025 w 1004888"/>
                <a:gd name="connsiteY3" fmla="*/ 876300 h 1059656"/>
                <a:gd name="connsiteX4" fmla="*/ 169069 w 1004888"/>
                <a:gd name="connsiteY4" fmla="*/ 909637 h 1059656"/>
                <a:gd name="connsiteX5" fmla="*/ 140494 w 1004888"/>
                <a:gd name="connsiteY5" fmla="*/ 931069 h 1059656"/>
                <a:gd name="connsiteX6" fmla="*/ 100013 w 1004888"/>
                <a:gd name="connsiteY6" fmla="*/ 954881 h 1059656"/>
                <a:gd name="connsiteX7" fmla="*/ 52388 w 1004888"/>
                <a:gd name="connsiteY7" fmla="*/ 973931 h 1059656"/>
                <a:gd name="connsiteX8" fmla="*/ 35719 w 1004888"/>
                <a:gd name="connsiteY8" fmla="*/ 978694 h 1059656"/>
                <a:gd name="connsiteX9" fmla="*/ 28575 w 1004888"/>
                <a:gd name="connsiteY9" fmla="*/ 981075 h 1059656"/>
                <a:gd name="connsiteX10" fmla="*/ 16669 w 1004888"/>
                <a:gd name="connsiteY10" fmla="*/ 1000125 h 1059656"/>
                <a:gd name="connsiteX11" fmla="*/ 0 w 1004888"/>
                <a:gd name="connsiteY11" fmla="*/ 1038225 h 1059656"/>
                <a:gd name="connsiteX12" fmla="*/ 121444 w 1004888"/>
                <a:gd name="connsiteY12" fmla="*/ 1059656 h 1059656"/>
                <a:gd name="connsiteX13" fmla="*/ 250032 w 1004888"/>
                <a:gd name="connsiteY13" fmla="*/ 1002506 h 1059656"/>
                <a:gd name="connsiteX14" fmla="*/ 369094 w 1004888"/>
                <a:gd name="connsiteY14" fmla="*/ 892969 h 1059656"/>
                <a:gd name="connsiteX15" fmla="*/ 504825 w 1004888"/>
                <a:gd name="connsiteY15" fmla="*/ 759619 h 1059656"/>
                <a:gd name="connsiteX16" fmla="*/ 602457 w 1004888"/>
                <a:gd name="connsiteY16" fmla="*/ 657225 h 1059656"/>
                <a:gd name="connsiteX17" fmla="*/ 685800 w 1004888"/>
                <a:gd name="connsiteY17" fmla="*/ 569119 h 1059656"/>
                <a:gd name="connsiteX18" fmla="*/ 759619 w 1004888"/>
                <a:gd name="connsiteY18" fmla="*/ 483394 h 1059656"/>
                <a:gd name="connsiteX19" fmla="*/ 809625 w 1004888"/>
                <a:gd name="connsiteY19" fmla="*/ 426244 h 1059656"/>
                <a:gd name="connsiteX20" fmla="*/ 821532 w 1004888"/>
                <a:gd name="connsiteY20" fmla="*/ 414337 h 1059656"/>
                <a:gd name="connsiteX21" fmla="*/ 876300 w 1004888"/>
                <a:gd name="connsiteY21" fmla="*/ 376237 h 1059656"/>
                <a:gd name="connsiteX22" fmla="*/ 933450 w 1004888"/>
                <a:gd name="connsiteY22" fmla="*/ 338137 h 1059656"/>
                <a:gd name="connsiteX23" fmla="*/ 971550 w 1004888"/>
                <a:gd name="connsiteY23" fmla="*/ 323850 h 1059656"/>
                <a:gd name="connsiteX24" fmla="*/ 990600 w 1004888"/>
                <a:gd name="connsiteY24" fmla="*/ 314325 h 1059656"/>
                <a:gd name="connsiteX25" fmla="*/ 997744 w 1004888"/>
                <a:gd name="connsiteY25" fmla="*/ 307181 h 1059656"/>
                <a:gd name="connsiteX26" fmla="*/ 1002507 w 1004888"/>
                <a:gd name="connsiteY26" fmla="*/ 300037 h 1059656"/>
                <a:gd name="connsiteX27" fmla="*/ 1004888 w 1004888"/>
                <a:gd name="connsiteY27" fmla="*/ 283369 h 1059656"/>
                <a:gd name="connsiteX28" fmla="*/ 1000125 w 1004888"/>
                <a:gd name="connsiteY28" fmla="*/ 261937 h 1059656"/>
                <a:gd name="connsiteX29" fmla="*/ 978694 w 1004888"/>
                <a:gd name="connsiteY29" fmla="*/ 228600 h 1059656"/>
                <a:gd name="connsiteX30" fmla="*/ 897732 w 1004888"/>
                <a:gd name="connsiteY30" fmla="*/ 147637 h 1059656"/>
                <a:gd name="connsiteX31" fmla="*/ 754857 w 1004888"/>
                <a:gd name="connsiteY31" fmla="*/ 0 h 1059656"/>
                <a:gd name="connsiteX32" fmla="*/ 600075 w 1004888"/>
                <a:gd name="connsiteY32" fmla="*/ 52387 h 1059656"/>
                <a:gd name="connsiteX33" fmla="*/ 614363 w 1004888"/>
                <a:gd name="connsiteY33" fmla="*/ 130969 h 1059656"/>
                <a:gd name="connsiteX34" fmla="*/ 619125 w 1004888"/>
                <a:gd name="connsiteY34" fmla="*/ 169069 h 1059656"/>
                <a:gd name="connsiteX35" fmla="*/ 619125 w 1004888"/>
                <a:gd name="connsiteY35" fmla="*/ 211931 h 1059656"/>
                <a:gd name="connsiteX36" fmla="*/ 611982 w 1004888"/>
                <a:gd name="connsiteY36" fmla="*/ 252412 h 1059656"/>
                <a:gd name="connsiteX37" fmla="*/ 597694 w 1004888"/>
                <a:gd name="connsiteY37" fmla="*/ 297656 h 1059656"/>
                <a:gd name="connsiteX38" fmla="*/ 535782 w 1004888"/>
                <a:gd name="connsiteY38" fmla="*/ 416719 h 1059656"/>
                <a:gd name="connsiteX39" fmla="*/ 452438 w 1004888"/>
                <a:gd name="connsiteY39" fmla="*/ 5524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888" h="1059656">
                  <a:moveTo>
                    <a:pt x="452438" y="552450"/>
                  </a:moveTo>
                  <a:lnTo>
                    <a:pt x="361950" y="676275"/>
                  </a:lnTo>
                  <a:lnTo>
                    <a:pt x="271463" y="792956"/>
                  </a:lnTo>
                  <a:lnTo>
                    <a:pt x="200025" y="876300"/>
                  </a:lnTo>
                  <a:lnTo>
                    <a:pt x="169069" y="909637"/>
                  </a:lnTo>
                  <a:lnTo>
                    <a:pt x="140494" y="931069"/>
                  </a:lnTo>
                  <a:lnTo>
                    <a:pt x="100013" y="954881"/>
                  </a:lnTo>
                  <a:lnTo>
                    <a:pt x="52388" y="973931"/>
                  </a:lnTo>
                  <a:lnTo>
                    <a:pt x="35719" y="978694"/>
                  </a:lnTo>
                  <a:lnTo>
                    <a:pt x="28575" y="981075"/>
                  </a:lnTo>
                  <a:lnTo>
                    <a:pt x="16669" y="1000125"/>
                  </a:lnTo>
                  <a:lnTo>
                    <a:pt x="0" y="1038225"/>
                  </a:lnTo>
                  <a:lnTo>
                    <a:pt x="121444" y="1059656"/>
                  </a:lnTo>
                  <a:lnTo>
                    <a:pt x="250032" y="1002506"/>
                  </a:lnTo>
                  <a:lnTo>
                    <a:pt x="369094" y="892969"/>
                  </a:lnTo>
                  <a:lnTo>
                    <a:pt x="504825" y="759619"/>
                  </a:lnTo>
                  <a:lnTo>
                    <a:pt x="602457" y="657225"/>
                  </a:lnTo>
                  <a:lnTo>
                    <a:pt x="685800" y="569119"/>
                  </a:lnTo>
                  <a:lnTo>
                    <a:pt x="759619" y="483394"/>
                  </a:lnTo>
                  <a:lnTo>
                    <a:pt x="809625" y="426244"/>
                  </a:lnTo>
                  <a:lnTo>
                    <a:pt x="821532" y="414337"/>
                  </a:lnTo>
                  <a:lnTo>
                    <a:pt x="876300" y="376237"/>
                  </a:lnTo>
                  <a:lnTo>
                    <a:pt x="933450" y="338137"/>
                  </a:lnTo>
                  <a:lnTo>
                    <a:pt x="971550" y="323850"/>
                  </a:lnTo>
                  <a:lnTo>
                    <a:pt x="990600" y="314325"/>
                  </a:lnTo>
                  <a:lnTo>
                    <a:pt x="997744" y="307181"/>
                  </a:lnTo>
                  <a:lnTo>
                    <a:pt x="1002507" y="300037"/>
                  </a:lnTo>
                  <a:lnTo>
                    <a:pt x="1004888" y="283369"/>
                  </a:lnTo>
                  <a:lnTo>
                    <a:pt x="1000125" y="261937"/>
                  </a:lnTo>
                  <a:lnTo>
                    <a:pt x="978694" y="228600"/>
                  </a:lnTo>
                  <a:lnTo>
                    <a:pt x="897732" y="147637"/>
                  </a:lnTo>
                  <a:lnTo>
                    <a:pt x="754857" y="0"/>
                  </a:lnTo>
                  <a:lnTo>
                    <a:pt x="600075" y="52387"/>
                  </a:lnTo>
                  <a:lnTo>
                    <a:pt x="614363" y="130969"/>
                  </a:lnTo>
                  <a:lnTo>
                    <a:pt x="619125" y="169069"/>
                  </a:lnTo>
                  <a:lnTo>
                    <a:pt x="619125" y="211931"/>
                  </a:lnTo>
                  <a:lnTo>
                    <a:pt x="611982" y="252412"/>
                  </a:lnTo>
                  <a:lnTo>
                    <a:pt x="597694" y="297656"/>
                  </a:lnTo>
                  <a:lnTo>
                    <a:pt x="535782" y="416719"/>
                  </a:lnTo>
                  <a:lnTo>
                    <a:pt x="452438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60A4414D-9FE4-40A2-8FFA-E3E13541045E}"/>
                </a:ext>
              </a:extLst>
            </p:cNvPr>
            <p:cNvSpPr/>
            <p:nvPr/>
          </p:nvSpPr>
          <p:spPr>
            <a:xfrm>
              <a:off x="3109913" y="3457575"/>
              <a:ext cx="1050925" cy="438150"/>
            </a:xfrm>
            <a:custGeom>
              <a:avLst/>
              <a:gdLst>
                <a:gd name="connsiteX0" fmla="*/ 788193 w 1050131"/>
                <a:gd name="connsiteY0" fmla="*/ 216694 h 438150"/>
                <a:gd name="connsiteX1" fmla="*/ 647700 w 1050131"/>
                <a:gd name="connsiteY1" fmla="*/ 157163 h 438150"/>
                <a:gd name="connsiteX2" fmla="*/ 542925 w 1050131"/>
                <a:gd name="connsiteY2" fmla="*/ 111919 h 438150"/>
                <a:gd name="connsiteX3" fmla="*/ 447675 w 1050131"/>
                <a:gd name="connsiteY3" fmla="*/ 73819 h 438150"/>
                <a:gd name="connsiteX4" fmla="*/ 378618 w 1050131"/>
                <a:gd name="connsiteY4" fmla="*/ 47625 h 438150"/>
                <a:gd name="connsiteX5" fmla="*/ 321468 w 1050131"/>
                <a:gd name="connsiteY5" fmla="*/ 26194 h 438150"/>
                <a:gd name="connsiteX6" fmla="*/ 273843 w 1050131"/>
                <a:gd name="connsiteY6" fmla="*/ 14288 h 438150"/>
                <a:gd name="connsiteX7" fmla="*/ 45243 w 1050131"/>
                <a:gd name="connsiteY7" fmla="*/ 0 h 438150"/>
                <a:gd name="connsiteX8" fmla="*/ 23812 w 1050131"/>
                <a:gd name="connsiteY8" fmla="*/ 38100 h 438150"/>
                <a:gd name="connsiteX9" fmla="*/ 9525 w 1050131"/>
                <a:gd name="connsiteY9" fmla="*/ 76200 h 438150"/>
                <a:gd name="connsiteX10" fmla="*/ 0 w 1050131"/>
                <a:gd name="connsiteY10" fmla="*/ 109538 h 438150"/>
                <a:gd name="connsiteX11" fmla="*/ 2381 w 1050131"/>
                <a:gd name="connsiteY11" fmla="*/ 133350 h 438150"/>
                <a:gd name="connsiteX12" fmla="*/ 11906 w 1050131"/>
                <a:gd name="connsiteY12" fmla="*/ 150019 h 438150"/>
                <a:gd name="connsiteX13" fmla="*/ 21431 w 1050131"/>
                <a:gd name="connsiteY13" fmla="*/ 161925 h 438150"/>
                <a:gd name="connsiteX14" fmla="*/ 38100 w 1050131"/>
                <a:gd name="connsiteY14" fmla="*/ 169069 h 438150"/>
                <a:gd name="connsiteX15" fmla="*/ 66675 w 1050131"/>
                <a:gd name="connsiteY15" fmla="*/ 171450 h 438150"/>
                <a:gd name="connsiteX16" fmla="*/ 135731 w 1050131"/>
                <a:gd name="connsiteY16" fmla="*/ 176213 h 438150"/>
                <a:gd name="connsiteX17" fmla="*/ 219075 w 1050131"/>
                <a:gd name="connsiteY17" fmla="*/ 185738 h 438150"/>
                <a:gd name="connsiteX18" fmla="*/ 350043 w 1050131"/>
                <a:gd name="connsiteY18" fmla="*/ 214313 h 438150"/>
                <a:gd name="connsiteX19" fmla="*/ 538162 w 1050131"/>
                <a:gd name="connsiteY19" fmla="*/ 273844 h 438150"/>
                <a:gd name="connsiteX20" fmla="*/ 647700 w 1050131"/>
                <a:gd name="connsiteY20" fmla="*/ 316706 h 438150"/>
                <a:gd name="connsiteX21" fmla="*/ 754856 w 1050131"/>
                <a:gd name="connsiteY21" fmla="*/ 357188 h 438150"/>
                <a:gd name="connsiteX22" fmla="*/ 866775 w 1050131"/>
                <a:gd name="connsiteY22" fmla="*/ 400050 h 438150"/>
                <a:gd name="connsiteX23" fmla="*/ 969168 w 1050131"/>
                <a:gd name="connsiteY23" fmla="*/ 438150 h 438150"/>
                <a:gd name="connsiteX24" fmla="*/ 1050131 w 1050131"/>
                <a:gd name="connsiteY24" fmla="*/ 338138 h 438150"/>
                <a:gd name="connsiteX25" fmla="*/ 933450 w 1050131"/>
                <a:gd name="connsiteY25" fmla="*/ 280988 h 438150"/>
                <a:gd name="connsiteX26" fmla="*/ 788193 w 1050131"/>
                <a:gd name="connsiteY26" fmla="*/ 21669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0131" h="438150">
                  <a:moveTo>
                    <a:pt x="788193" y="216694"/>
                  </a:moveTo>
                  <a:lnTo>
                    <a:pt x="647700" y="157163"/>
                  </a:lnTo>
                  <a:lnTo>
                    <a:pt x="542925" y="111919"/>
                  </a:lnTo>
                  <a:lnTo>
                    <a:pt x="447675" y="73819"/>
                  </a:lnTo>
                  <a:lnTo>
                    <a:pt x="378618" y="47625"/>
                  </a:lnTo>
                  <a:lnTo>
                    <a:pt x="321468" y="26194"/>
                  </a:lnTo>
                  <a:lnTo>
                    <a:pt x="273843" y="14288"/>
                  </a:lnTo>
                  <a:lnTo>
                    <a:pt x="45243" y="0"/>
                  </a:lnTo>
                  <a:lnTo>
                    <a:pt x="23812" y="38100"/>
                  </a:lnTo>
                  <a:lnTo>
                    <a:pt x="9525" y="76200"/>
                  </a:lnTo>
                  <a:lnTo>
                    <a:pt x="0" y="109538"/>
                  </a:lnTo>
                  <a:lnTo>
                    <a:pt x="2381" y="133350"/>
                  </a:lnTo>
                  <a:lnTo>
                    <a:pt x="11906" y="150019"/>
                  </a:lnTo>
                  <a:lnTo>
                    <a:pt x="21431" y="161925"/>
                  </a:lnTo>
                  <a:lnTo>
                    <a:pt x="38100" y="169069"/>
                  </a:lnTo>
                  <a:lnTo>
                    <a:pt x="66675" y="171450"/>
                  </a:lnTo>
                  <a:lnTo>
                    <a:pt x="135731" y="176213"/>
                  </a:lnTo>
                  <a:lnTo>
                    <a:pt x="219075" y="185738"/>
                  </a:lnTo>
                  <a:lnTo>
                    <a:pt x="350043" y="214313"/>
                  </a:lnTo>
                  <a:lnTo>
                    <a:pt x="538162" y="273844"/>
                  </a:lnTo>
                  <a:lnTo>
                    <a:pt x="647700" y="316706"/>
                  </a:lnTo>
                  <a:lnTo>
                    <a:pt x="754856" y="357188"/>
                  </a:lnTo>
                  <a:lnTo>
                    <a:pt x="866775" y="400050"/>
                  </a:lnTo>
                  <a:lnTo>
                    <a:pt x="969168" y="438150"/>
                  </a:lnTo>
                  <a:lnTo>
                    <a:pt x="1050131" y="338138"/>
                  </a:lnTo>
                  <a:lnTo>
                    <a:pt x="933450" y="280988"/>
                  </a:lnTo>
                  <a:lnTo>
                    <a:pt x="78819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180BF134-4A4B-4DA5-8B18-0B82457E0F70}"/>
                </a:ext>
              </a:extLst>
            </p:cNvPr>
            <p:cNvSpPr/>
            <p:nvPr/>
          </p:nvSpPr>
          <p:spPr>
            <a:xfrm>
              <a:off x="2903538" y="2803525"/>
              <a:ext cx="1968500" cy="2046288"/>
            </a:xfrm>
            <a:custGeom>
              <a:avLst/>
              <a:gdLst>
                <a:gd name="connsiteX0" fmla="*/ 1387929 w 1967593"/>
                <a:gd name="connsiteY0" fmla="*/ 598715 h 2046515"/>
                <a:gd name="connsiteX1" fmla="*/ 1284515 w 1967593"/>
                <a:gd name="connsiteY1" fmla="*/ 742950 h 2046515"/>
                <a:gd name="connsiteX2" fmla="*/ 1202872 w 1967593"/>
                <a:gd name="connsiteY2" fmla="*/ 862693 h 2046515"/>
                <a:gd name="connsiteX3" fmla="*/ 1134836 w 1967593"/>
                <a:gd name="connsiteY3" fmla="*/ 957943 h 2046515"/>
                <a:gd name="connsiteX4" fmla="*/ 996043 w 1967593"/>
                <a:gd name="connsiteY4" fmla="*/ 1126672 h 2046515"/>
                <a:gd name="connsiteX5" fmla="*/ 879022 w 1967593"/>
                <a:gd name="connsiteY5" fmla="*/ 1254579 h 2046515"/>
                <a:gd name="connsiteX6" fmla="*/ 742950 w 1967593"/>
                <a:gd name="connsiteY6" fmla="*/ 1396093 h 2046515"/>
                <a:gd name="connsiteX7" fmla="*/ 473529 w 1967593"/>
                <a:gd name="connsiteY7" fmla="*/ 1646465 h 2046515"/>
                <a:gd name="connsiteX8" fmla="*/ 334736 w 1967593"/>
                <a:gd name="connsiteY8" fmla="*/ 1760765 h 2046515"/>
                <a:gd name="connsiteX9" fmla="*/ 212272 w 1967593"/>
                <a:gd name="connsiteY9" fmla="*/ 1850572 h 2046515"/>
                <a:gd name="connsiteX10" fmla="*/ 95250 w 1967593"/>
                <a:gd name="connsiteY10" fmla="*/ 1932215 h 2046515"/>
                <a:gd name="connsiteX11" fmla="*/ 16329 w 1967593"/>
                <a:gd name="connsiteY11" fmla="*/ 1986643 h 2046515"/>
                <a:gd name="connsiteX12" fmla="*/ 2722 w 1967593"/>
                <a:gd name="connsiteY12" fmla="*/ 2005693 h 2046515"/>
                <a:gd name="connsiteX13" fmla="*/ 0 w 1967593"/>
                <a:gd name="connsiteY13" fmla="*/ 2019300 h 2046515"/>
                <a:gd name="connsiteX14" fmla="*/ 0 w 1967593"/>
                <a:gd name="connsiteY14" fmla="*/ 2038350 h 2046515"/>
                <a:gd name="connsiteX15" fmla="*/ 10886 w 1967593"/>
                <a:gd name="connsiteY15" fmla="*/ 2046515 h 2046515"/>
                <a:gd name="connsiteX16" fmla="*/ 48986 w 1967593"/>
                <a:gd name="connsiteY16" fmla="*/ 2038350 h 2046515"/>
                <a:gd name="connsiteX17" fmla="*/ 179615 w 1967593"/>
                <a:gd name="connsiteY17" fmla="*/ 1970315 h 2046515"/>
                <a:gd name="connsiteX18" fmla="*/ 378279 w 1967593"/>
                <a:gd name="connsiteY18" fmla="*/ 1856015 h 2046515"/>
                <a:gd name="connsiteX19" fmla="*/ 530679 w 1967593"/>
                <a:gd name="connsiteY19" fmla="*/ 1758043 h 2046515"/>
                <a:gd name="connsiteX20" fmla="*/ 696686 w 1967593"/>
                <a:gd name="connsiteY20" fmla="*/ 1638300 h 2046515"/>
                <a:gd name="connsiteX21" fmla="*/ 862693 w 1967593"/>
                <a:gd name="connsiteY21" fmla="*/ 1502229 h 2046515"/>
                <a:gd name="connsiteX22" fmla="*/ 1036865 w 1967593"/>
                <a:gd name="connsiteY22" fmla="*/ 1344386 h 2046515"/>
                <a:gd name="connsiteX23" fmla="*/ 1164772 w 1967593"/>
                <a:gd name="connsiteY23" fmla="*/ 1216479 h 2046515"/>
                <a:gd name="connsiteX24" fmla="*/ 1298122 w 1967593"/>
                <a:gd name="connsiteY24" fmla="*/ 1077686 h 2046515"/>
                <a:gd name="connsiteX25" fmla="*/ 1387929 w 1967593"/>
                <a:gd name="connsiteY25" fmla="*/ 979715 h 2046515"/>
                <a:gd name="connsiteX26" fmla="*/ 1387929 w 1967593"/>
                <a:gd name="connsiteY26" fmla="*/ 979715 h 2046515"/>
                <a:gd name="connsiteX27" fmla="*/ 1540329 w 1967593"/>
                <a:gd name="connsiteY27" fmla="*/ 797379 h 2046515"/>
                <a:gd name="connsiteX28" fmla="*/ 1668236 w 1967593"/>
                <a:gd name="connsiteY28" fmla="*/ 636815 h 2046515"/>
                <a:gd name="connsiteX29" fmla="*/ 1760765 w 1967593"/>
                <a:gd name="connsiteY29" fmla="*/ 511629 h 2046515"/>
                <a:gd name="connsiteX30" fmla="*/ 1777093 w 1967593"/>
                <a:gd name="connsiteY30" fmla="*/ 489858 h 2046515"/>
                <a:gd name="connsiteX31" fmla="*/ 1801586 w 1967593"/>
                <a:gd name="connsiteY31" fmla="*/ 440872 h 2046515"/>
                <a:gd name="connsiteX32" fmla="*/ 1836965 w 1967593"/>
                <a:gd name="connsiteY32" fmla="*/ 386443 h 2046515"/>
                <a:gd name="connsiteX33" fmla="*/ 1869622 w 1967593"/>
                <a:gd name="connsiteY33" fmla="*/ 348343 h 2046515"/>
                <a:gd name="connsiteX34" fmla="*/ 1913165 w 1967593"/>
                <a:gd name="connsiteY34" fmla="*/ 310243 h 2046515"/>
                <a:gd name="connsiteX35" fmla="*/ 1945822 w 1967593"/>
                <a:gd name="connsiteY35" fmla="*/ 280308 h 2046515"/>
                <a:gd name="connsiteX36" fmla="*/ 1962150 w 1967593"/>
                <a:gd name="connsiteY36" fmla="*/ 255815 h 2046515"/>
                <a:gd name="connsiteX37" fmla="*/ 1967593 w 1967593"/>
                <a:gd name="connsiteY37" fmla="*/ 234043 h 2046515"/>
                <a:gd name="connsiteX38" fmla="*/ 1967593 w 1967593"/>
                <a:gd name="connsiteY38" fmla="*/ 209550 h 2046515"/>
                <a:gd name="connsiteX39" fmla="*/ 1953986 w 1967593"/>
                <a:gd name="connsiteY39" fmla="*/ 176893 h 2046515"/>
                <a:gd name="connsiteX40" fmla="*/ 1918607 w 1967593"/>
                <a:gd name="connsiteY40" fmla="*/ 141515 h 2046515"/>
                <a:gd name="connsiteX41" fmla="*/ 1861457 w 1967593"/>
                <a:gd name="connsiteY41" fmla="*/ 100693 h 2046515"/>
                <a:gd name="connsiteX42" fmla="*/ 1782536 w 1967593"/>
                <a:gd name="connsiteY42" fmla="*/ 62593 h 2046515"/>
                <a:gd name="connsiteX43" fmla="*/ 1687286 w 1967593"/>
                <a:gd name="connsiteY43" fmla="*/ 29936 h 2046515"/>
                <a:gd name="connsiteX44" fmla="*/ 1586593 w 1967593"/>
                <a:gd name="connsiteY44" fmla="*/ 0 h 2046515"/>
                <a:gd name="connsiteX45" fmla="*/ 1556657 w 1967593"/>
                <a:gd name="connsiteY45" fmla="*/ 0 h 2046515"/>
                <a:gd name="connsiteX46" fmla="*/ 1537607 w 1967593"/>
                <a:gd name="connsiteY46" fmla="*/ 5443 h 2046515"/>
                <a:gd name="connsiteX47" fmla="*/ 1532165 w 1967593"/>
                <a:gd name="connsiteY47" fmla="*/ 8165 h 2046515"/>
                <a:gd name="connsiteX48" fmla="*/ 1526722 w 1967593"/>
                <a:gd name="connsiteY48" fmla="*/ 21772 h 2046515"/>
                <a:gd name="connsiteX49" fmla="*/ 1529443 w 1967593"/>
                <a:gd name="connsiteY49" fmla="*/ 43543 h 2046515"/>
                <a:gd name="connsiteX50" fmla="*/ 1551215 w 1967593"/>
                <a:gd name="connsiteY50" fmla="*/ 89808 h 2046515"/>
                <a:gd name="connsiteX51" fmla="*/ 1572986 w 1967593"/>
                <a:gd name="connsiteY51" fmla="*/ 127908 h 2046515"/>
                <a:gd name="connsiteX52" fmla="*/ 1586593 w 1967593"/>
                <a:gd name="connsiteY52" fmla="*/ 171450 h 2046515"/>
                <a:gd name="connsiteX53" fmla="*/ 1592036 w 1967593"/>
                <a:gd name="connsiteY53" fmla="*/ 193222 h 2046515"/>
                <a:gd name="connsiteX54" fmla="*/ 1594757 w 1967593"/>
                <a:gd name="connsiteY54" fmla="*/ 231322 h 2046515"/>
                <a:gd name="connsiteX55" fmla="*/ 1586593 w 1967593"/>
                <a:gd name="connsiteY55" fmla="*/ 272143 h 2046515"/>
                <a:gd name="connsiteX56" fmla="*/ 1556657 w 1967593"/>
                <a:gd name="connsiteY56" fmla="*/ 340179 h 2046515"/>
                <a:gd name="connsiteX57" fmla="*/ 1472293 w 1967593"/>
                <a:gd name="connsiteY57" fmla="*/ 473529 h 2046515"/>
                <a:gd name="connsiteX58" fmla="*/ 1387929 w 1967593"/>
                <a:gd name="connsiteY58" fmla="*/ 598715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67593" h="2046515">
                  <a:moveTo>
                    <a:pt x="1387929" y="598715"/>
                  </a:moveTo>
                  <a:lnTo>
                    <a:pt x="1284515" y="742950"/>
                  </a:lnTo>
                  <a:lnTo>
                    <a:pt x="1202872" y="862693"/>
                  </a:lnTo>
                  <a:lnTo>
                    <a:pt x="1134836" y="957943"/>
                  </a:lnTo>
                  <a:lnTo>
                    <a:pt x="996043" y="1126672"/>
                  </a:lnTo>
                  <a:lnTo>
                    <a:pt x="879022" y="1254579"/>
                  </a:lnTo>
                  <a:lnTo>
                    <a:pt x="742950" y="1396093"/>
                  </a:lnTo>
                  <a:lnTo>
                    <a:pt x="473529" y="1646465"/>
                  </a:lnTo>
                  <a:lnTo>
                    <a:pt x="334736" y="1760765"/>
                  </a:lnTo>
                  <a:lnTo>
                    <a:pt x="212272" y="1850572"/>
                  </a:lnTo>
                  <a:lnTo>
                    <a:pt x="95250" y="1932215"/>
                  </a:lnTo>
                  <a:lnTo>
                    <a:pt x="16329" y="1986643"/>
                  </a:lnTo>
                  <a:lnTo>
                    <a:pt x="2722" y="2005693"/>
                  </a:lnTo>
                  <a:lnTo>
                    <a:pt x="0" y="2019300"/>
                  </a:lnTo>
                  <a:lnTo>
                    <a:pt x="0" y="2038350"/>
                  </a:lnTo>
                  <a:lnTo>
                    <a:pt x="10886" y="2046515"/>
                  </a:lnTo>
                  <a:lnTo>
                    <a:pt x="48986" y="2038350"/>
                  </a:lnTo>
                  <a:lnTo>
                    <a:pt x="179615" y="1970315"/>
                  </a:lnTo>
                  <a:lnTo>
                    <a:pt x="378279" y="1856015"/>
                  </a:lnTo>
                  <a:lnTo>
                    <a:pt x="530679" y="1758043"/>
                  </a:lnTo>
                  <a:lnTo>
                    <a:pt x="696686" y="1638300"/>
                  </a:lnTo>
                  <a:lnTo>
                    <a:pt x="862693" y="1502229"/>
                  </a:lnTo>
                  <a:lnTo>
                    <a:pt x="1036865" y="1344386"/>
                  </a:lnTo>
                  <a:lnTo>
                    <a:pt x="1164772" y="1216479"/>
                  </a:lnTo>
                  <a:lnTo>
                    <a:pt x="1298122" y="1077686"/>
                  </a:lnTo>
                  <a:lnTo>
                    <a:pt x="1387929" y="979715"/>
                  </a:lnTo>
                  <a:lnTo>
                    <a:pt x="1387929" y="979715"/>
                  </a:lnTo>
                  <a:lnTo>
                    <a:pt x="1540329" y="797379"/>
                  </a:lnTo>
                  <a:lnTo>
                    <a:pt x="1668236" y="636815"/>
                  </a:lnTo>
                  <a:lnTo>
                    <a:pt x="1760765" y="511629"/>
                  </a:lnTo>
                  <a:lnTo>
                    <a:pt x="1777093" y="489858"/>
                  </a:lnTo>
                  <a:lnTo>
                    <a:pt x="1801586" y="440872"/>
                  </a:lnTo>
                  <a:lnTo>
                    <a:pt x="1836965" y="386443"/>
                  </a:lnTo>
                  <a:lnTo>
                    <a:pt x="1869622" y="348343"/>
                  </a:lnTo>
                  <a:lnTo>
                    <a:pt x="1913165" y="310243"/>
                  </a:lnTo>
                  <a:lnTo>
                    <a:pt x="1945822" y="280308"/>
                  </a:lnTo>
                  <a:lnTo>
                    <a:pt x="1962150" y="255815"/>
                  </a:lnTo>
                  <a:lnTo>
                    <a:pt x="1967593" y="234043"/>
                  </a:lnTo>
                  <a:lnTo>
                    <a:pt x="1967593" y="209550"/>
                  </a:lnTo>
                  <a:lnTo>
                    <a:pt x="1953986" y="176893"/>
                  </a:lnTo>
                  <a:lnTo>
                    <a:pt x="1918607" y="141515"/>
                  </a:lnTo>
                  <a:lnTo>
                    <a:pt x="1861457" y="100693"/>
                  </a:lnTo>
                  <a:lnTo>
                    <a:pt x="1782536" y="62593"/>
                  </a:lnTo>
                  <a:lnTo>
                    <a:pt x="1687286" y="29936"/>
                  </a:lnTo>
                  <a:lnTo>
                    <a:pt x="1586593" y="0"/>
                  </a:lnTo>
                  <a:lnTo>
                    <a:pt x="1556657" y="0"/>
                  </a:lnTo>
                  <a:lnTo>
                    <a:pt x="1537607" y="5443"/>
                  </a:lnTo>
                  <a:lnTo>
                    <a:pt x="1532165" y="8165"/>
                  </a:lnTo>
                  <a:lnTo>
                    <a:pt x="1526722" y="21772"/>
                  </a:lnTo>
                  <a:lnTo>
                    <a:pt x="1529443" y="43543"/>
                  </a:lnTo>
                  <a:lnTo>
                    <a:pt x="1551215" y="89808"/>
                  </a:lnTo>
                  <a:lnTo>
                    <a:pt x="1572986" y="127908"/>
                  </a:lnTo>
                  <a:lnTo>
                    <a:pt x="1586593" y="171450"/>
                  </a:lnTo>
                  <a:lnTo>
                    <a:pt x="1592036" y="193222"/>
                  </a:lnTo>
                  <a:lnTo>
                    <a:pt x="1594757" y="231322"/>
                  </a:lnTo>
                  <a:lnTo>
                    <a:pt x="1586593" y="272143"/>
                  </a:lnTo>
                  <a:lnTo>
                    <a:pt x="1556657" y="340179"/>
                  </a:lnTo>
                  <a:lnTo>
                    <a:pt x="1472293" y="473529"/>
                  </a:lnTo>
                  <a:lnTo>
                    <a:pt x="1387929" y="598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A852EF96-15D4-476E-B38B-CAC4CBC0F0CA}"/>
                </a:ext>
              </a:extLst>
            </p:cNvPr>
            <p:cNvSpPr/>
            <p:nvPr/>
          </p:nvSpPr>
          <p:spPr>
            <a:xfrm>
              <a:off x="4244975" y="4800600"/>
              <a:ext cx="966788" cy="1004888"/>
            </a:xfrm>
            <a:custGeom>
              <a:avLst/>
              <a:gdLst>
                <a:gd name="connsiteX0" fmla="*/ 579664 w 966107"/>
                <a:gd name="connsiteY0" fmla="*/ 683079 h 1004207"/>
                <a:gd name="connsiteX1" fmla="*/ 457200 w 966107"/>
                <a:gd name="connsiteY1" fmla="*/ 536121 h 1004207"/>
                <a:gd name="connsiteX2" fmla="*/ 337457 w 966107"/>
                <a:gd name="connsiteY2" fmla="*/ 397329 h 1004207"/>
                <a:gd name="connsiteX3" fmla="*/ 239485 w 966107"/>
                <a:gd name="connsiteY3" fmla="*/ 285750 h 1004207"/>
                <a:gd name="connsiteX4" fmla="*/ 103414 w 966107"/>
                <a:gd name="connsiteY4" fmla="*/ 138793 h 1004207"/>
                <a:gd name="connsiteX5" fmla="*/ 0 w 966107"/>
                <a:gd name="connsiteY5" fmla="*/ 21771 h 1004207"/>
                <a:gd name="connsiteX6" fmla="*/ 35378 w 966107"/>
                <a:gd name="connsiteY6" fmla="*/ 0 h 1004207"/>
                <a:gd name="connsiteX7" fmla="*/ 190500 w 966107"/>
                <a:gd name="connsiteY7" fmla="*/ 81643 h 1004207"/>
                <a:gd name="connsiteX8" fmla="*/ 389164 w 966107"/>
                <a:gd name="connsiteY8" fmla="*/ 193221 h 1004207"/>
                <a:gd name="connsiteX9" fmla="*/ 544285 w 966107"/>
                <a:gd name="connsiteY9" fmla="*/ 285750 h 1004207"/>
                <a:gd name="connsiteX10" fmla="*/ 664028 w 966107"/>
                <a:gd name="connsiteY10" fmla="*/ 361950 h 1004207"/>
                <a:gd name="connsiteX11" fmla="*/ 751114 w 966107"/>
                <a:gd name="connsiteY11" fmla="*/ 421821 h 1004207"/>
                <a:gd name="connsiteX12" fmla="*/ 789214 w 966107"/>
                <a:gd name="connsiteY12" fmla="*/ 457200 h 1004207"/>
                <a:gd name="connsiteX13" fmla="*/ 819150 w 966107"/>
                <a:gd name="connsiteY13" fmla="*/ 495300 h 1004207"/>
                <a:gd name="connsiteX14" fmla="*/ 859971 w 966107"/>
                <a:gd name="connsiteY14" fmla="*/ 555171 h 1004207"/>
                <a:gd name="connsiteX15" fmla="*/ 900792 w 966107"/>
                <a:gd name="connsiteY15" fmla="*/ 647700 h 1004207"/>
                <a:gd name="connsiteX16" fmla="*/ 928007 w 966107"/>
                <a:gd name="connsiteY16" fmla="*/ 729343 h 1004207"/>
                <a:gd name="connsiteX17" fmla="*/ 952500 w 966107"/>
                <a:gd name="connsiteY17" fmla="*/ 832757 h 1004207"/>
                <a:gd name="connsiteX18" fmla="*/ 966107 w 966107"/>
                <a:gd name="connsiteY18" fmla="*/ 908957 h 1004207"/>
                <a:gd name="connsiteX19" fmla="*/ 963385 w 966107"/>
                <a:gd name="connsiteY19" fmla="*/ 941614 h 1004207"/>
                <a:gd name="connsiteX20" fmla="*/ 949778 w 966107"/>
                <a:gd name="connsiteY20" fmla="*/ 974271 h 1004207"/>
                <a:gd name="connsiteX21" fmla="*/ 933450 w 966107"/>
                <a:gd name="connsiteY21" fmla="*/ 993321 h 1004207"/>
                <a:gd name="connsiteX22" fmla="*/ 914400 w 966107"/>
                <a:gd name="connsiteY22" fmla="*/ 1001486 h 1004207"/>
                <a:gd name="connsiteX23" fmla="*/ 892628 w 966107"/>
                <a:gd name="connsiteY23" fmla="*/ 1004207 h 1004207"/>
                <a:gd name="connsiteX24" fmla="*/ 862692 w 966107"/>
                <a:gd name="connsiteY24" fmla="*/ 993321 h 1004207"/>
                <a:gd name="connsiteX25" fmla="*/ 827314 w 966107"/>
                <a:gd name="connsiteY25" fmla="*/ 968829 h 1004207"/>
                <a:gd name="connsiteX26" fmla="*/ 772885 w 966107"/>
                <a:gd name="connsiteY26" fmla="*/ 906236 h 1004207"/>
                <a:gd name="connsiteX27" fmla="*/ 718457 w 966107"/>
                <a:gd name="connsiteY27" fmla="*/ 846364 h 1004207"/>
                <a:gd name="connsiteX28" fmla="*/ 672192 w 966107"/>
                <a:gd name="connsiteY28" fmla="*/ 794657 h 1004207"/>
                <a:gd name="connsiteX29" fmla="*/ 579664 w 966107"/>
                <a:gd name="connsiteY29" fmla="*/ 683079 h 100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6107" h="1004207">
                  <a:moveTo>
                    <a:pt x="579664" y="683079"/>
                  </a:moveTo>
                  <a:lnTo>
                    <a:pt x="457200" y="536121"/>
                  </a:lnTo>
                  <a:lnTo>
                    <a:pt x="337457" y="397329"/>
                  </a:lnTo>
                  <a:lnTo>
                    <a:pt x="239485" y="285750"/>
                  </a:lnTo>
                  <a:lnTo>
                    <a:pt x="103414" y="138793"/>
                  </a:lnTo>
                  <a:lnTo>
                    <a:pt x="0" y="21771"/>
                  </a:lnTo>
                  <a:lnTo>
                    <a:pt x="35378" y="0"/>
                  </a:lnTo>
                  <a:lnTo>
                    <a:pt x="190500" y="81643"/>
                  </a:lnTo>
                  <a:lnTo>
                    <a:pt x="389164" y="193221"/>
                  </a:lnTo>
                  <a:lnTo>
                    <a:pt x="544285" y="285750"/>
                  </a:lnTo>
                  <a:lnTo>
                    <a:pt x="664028" y="361950"/>
                  </a:lnTo>
                  <a:lnTo>
                    <a:pt x="751114" y="421821"/>
                  </a:lnTo>
                  <a:lnTo>
                    <a:pt x="789214" y="457200"/>
                  </a:lnTo>
                  <a:lnTo>
                    <a:pt x="819150" y="495300"/>
                  </a:lnTo>
                  <a:lnTo>
                    <a:pt x="859971" y="555171"/>
                  </a:lnTo>
                  <a:lnTo>
                    <a:pt x="900792" y="647700"/>
                  </a:lnTo>
                  <a:lnTo>
                    <a:pt x="928007" y="729343"/>
                  </a:lnTo>
                  <a:lnTo>
                    <a:pt x="952500" y="832757"/>
                  </a:lnTo>
                  <a:lnTo>
                    <a:pt x="966107" y="908957"/>
                  </a:lnTo>
                  <a:lnTo>
                    <a:pt x="963385" y="941614"/>
                  </a:lnTo>
                  <a:lnTo>
                    <a:pt x="949778" y="974271"/>
                  </a:lnTo>
                  <a:lnTo>
                    <a:pt x="933450" y="993321"/>
                  </a:lnTo>
                  <a:lnTo>
                    <a:pt x="914400" y="1001486"/>
                  </a:lnTo>
                  <a:lnTo>
                    <a:pt x="892628" y="1004207"/>
                  </a:lnTo>
                  <a:lnTo>
                    <a:pt x="862692" y="993321"/>
                  </a:lnTo>
                  <a:lnTo>
                    <a:pt x="827314" y="968829"/>
                  </a:lnTo>
                  <a:lnTo>
                    <a:pt x="772885" y="906236"/>
                  </a:lnTo>
                  <a:lnTo>
                    <a:pt x="718457" y="846364"/>
                  </a:lnTo>
                  <a:lnTo>
                    <a:pt x="672192" y="794657"/>
                  </a:lnTo>
                  <a:lnTo>
                    <a:pt x="579664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2C78746F-EE70-4B5C-B6CC-E032D8AB97AD}"/>
                </a:ext>
              </a:extLst>
            </p:cNvPr>
            <p:cNvSpPr/>
            <p:nvPr/>
          </p:nvSpPr>
          <p:spPr>
            <a:xfrm rot="16200000">
              <a:off x="6145213" y="5314950"/>
              <a:ext cx="723900" cy="742950"/>
            </a:xfrm>
            <a:custGeom>
              <a:avLst/>
              <a:gdLst>
                <a:gd name="connsiteX0" fmla="*/ 483393 w 723900"/>
                <a:gd name="connsiteY0" fmla="*/ 211932 h 742950"/>
                <a:gd name="connsiteX1" fmla="*/ 395287 w 723900"/>
                <a:gd name="connsiteY1" fmla="*/ 321469 h 742950"/>
                <a:gd name="connsiteX2" fmla="*/ 307181 w 723900"/>
                <a:gd name="connsiteY2" fmla="*/ 419100 h 742950"/>
                <a:gd name="connsiteX3" fmla="*/ 207168 w 723900"/>
                <a:gd name="connsiteY3" fmla="*/ 511969 h 742950"/>
                <a:gd name="connsiteX4" fmla="*/ 116681 w 723900"/>
                <a:gd name="connsiteY4" fmla="*/ 590550 h 742950"/>
                <a:gd name="connsiteX5" fmla="*/ 66675 w 723900"/>
                <a:gd name="connsiteY5" fmla="*/ 631032 h 742950"/>
                <a:gd name="connsiteX6" fmla="*/ 23812 w 723900"/>
                <a:gd name="connsiteY6" fmla="*/ 664369 h 742950"/>
                <a:gd name="connsiteX7" fmla="*/ 0 w 723900"/>
                <a:gd name="connsiteY7" fmla="*/ 692944 h 742950"/>
                <a:gd name="connsiteX8" fmla="*/ 4762 w 723900"/>
                <a:gd name="connsiteY8" fmla="*/ 742950 h 742950"/>
                <a:gd name="connsiteX9" fmla="*/ 723900 w 723900"/>
                <a:gd name="connsiteY9" fmla="*/ 654844 h 742950"/>
                <a:gd name="connsiteX10" fmla="*/ 614362 w 723900"/>
                <a:gd name="connsiteY10" fmla="*/ 645319 h 742950"/>
                <a:gd name="connsiteX11" fmla="*/ 588168 w 723900"/>
                <a:gd name="connsiteY11" fmla="*/ 638175 h 742950"/>
                <a:gd name="connsiteX12" fmla="*/ 559593 w 723900"/>
                <a:gd name="connsiteY12" fmla="*/ 621507 h 742950"/>
                <a:gd name="connsiteX13" fmla="*/ 538162 w 723900"/>
                <a:gd name="connsiteY13" fmla="*/ 597694 h 742950"/>
                <a:gd name="connsiteX14" fmla="*/ 523875 w 723900"/>
                <a:gd name="connsiteY14" fmla="*/ 564357 h 742950"/>
                <a:gd name="connsiteX15" fmla="*/ 519112 w 723900"/>
                <a:gd name="connsiteY15" fmla="*/ 531019 h 742950"/>
                <a:gd name="connsiteX16" fmla="*/ 521493 w 723900"/>
                <a:gd name="connsiteY16" fmla="*/ 481013 h 742950"/>
                <a:gd name="connsiteX17" fmla="*/ 550068 w 723900"/>
                <a:gd name="connsiteY17" fmla="*/ 364332 h 742950"/>
                <a:gd name="connsiteX18" fmla="*/ 607218 w 723900"/>
                <a:gd name="connsiteY18" fmla="*/ 190500 h 742950"/>
                <a:gd name="connsiteX19" fmla="*/ 657225 w 723900"/>
                <a:gd name="connsiteY19" fmla="*/ 52388 h 742950"/>
                <a:gd name="connsiteX20" fmla="*/ 669131 w 723900"/>
                <a:gd name="connsiteY20" fmla="*/ 23813 h 742950"/>
                <a:gd name="connsiteX21" fmla="*/ 669131 w 723900"/>
                <a:gd name="connsiteY21" fmla="*/ 11907 h 742950"/>
                <a:gd name="connsiteX22" fmla="*/ 661987 w 723900"/>
                <a:gd name="connsiteY22" fmla="*/ 0 h 742950"/>
                <a:gd name="connsiteX23" fmla="*/ 650081 w 723900"/>
                <a:gd name="connsiteY23" fmla="*/ 2382 h 742950"/>
                <a:gd name="connsiteX24" fmla="*/ 628650 w 723900"/>
                <a:gd name="connsiteY24" fmla="*/ 7144 h 742950"/>
                <a:gd name="connsiteX25" fmla="*/ 611981 w 723900"/>
                <a:gd name="connsiteY25" fmla="*/ 16669 h 742950"/>
                <a:gd name="connsiteX26" fmla="*/ 588168 w 723900"/>
                <a:gd name="connsiteY26" fmla="*/ 50007 h 742950"/>
                <a:gd name="connsiteX27" fmla="*/ 561975 w 723900"/>
                <a:gd name="connsiteY27" fmla="*/ 92869 h 742950"/>
                <a:gd name="connsiteX28" fmla="*/ 483393 w 723900"/>
                <a:gd name="connsiteY28" fmla="*/ 21193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3900" h="742950">
                  <a:moveTo>
                    <a:pt x="483393" y="211932"/>
                  </a:moveTo>
                  <a:lnTo>
                    <a:pt x="395287" y="321469"/>
                  </a:lnTo>
                  <a:lnTo>
                    <a:pt x="307181" y="419100"/>
                  </a:lnTo>
                  <a:lnTo>
                    <a:pt x="207168" y="511969"/>
                  </a:lnTo>
                  <a:lnTo>
                    <a:pt x="116681" y="590550"/>
                  </a:lnTo>
                  <a:lnTo>
                    <a:pt x="66675" y="631032"/>
                  </a:lnTo>
                  <a:lnTo>
                    <a:pt x="23812" y="664369"/>
                  </a:lnTo>
                  <a:lnTo>
                    <a:pt x="0" y="692944"/>
                  </a:lnTo>
                  <a:lnTo>
                    <a:pt x="4762" y="742950"/>
                  </a:lnTo>
                  <a:lnTo>
                    <a:pt x="723900" y="654844"/>
                  </a:lnTo>
                  <a:lnTo>
                    <a:pt x="614362" y="645319"/>
                  </a:lnTo>
                  <a:lnTo>
                    <a:pt x="588168" y="638175"/>
                  </a:lnTo>
                  <a:lnTo>
                    <a:pt x="559593" y="621507"/>
                  </a:lnTo>
                  <a:lnTo>
                    <a:pt x="538162" y="597694"/>
                  </a:lnTo>
                  <a:lnTo>
                    <a:pt x="523875" y="564357"/>
                  </a:lnTo>
                  <a:lnTo>
                    <a:pt x="519112" y="531019"/>
                  </a:lnTo>
                  <a:lnTo>
                    <a:pt x="521493" y="481013"/>
                  </a:lnTo>
                  <a:lnTo>
                    <a:pt x="550068" y="364332"/>
                  </a:lnTo>
                  <a:lnTo>
                    <a:pt x="607218" y="190500"/>
                  </a:lnTo>
                  <a:lnTo>
                    <a:pt x="657225" y="52388"/>
                  </a:lnTo>
                  <a:lnTo>
                    <a:pt x="669131" y="23813"/>
                  </a:lnTo>
                  <a:lnTo>
                    <a:pt x="669131" y="11907"/>
                  </a:lnTo>
                  <a:lnTo>
                    <a:pt x="661987" y="0"/>
                  </a:lnTo>
                  <a:lnTo>
                    <a:pt x="650081" y="2382"/>
                  </a:lnTo>
                  <a:lnTo>
                    <a:pt x="628650" y="7144"/>
                  </a:lnTo>
                  <a:lnTo>
                    <a:pt x="611981" y="16669"/>
                  </a:lnTo>
                  <a:lnTo>
                    <a:pt x="588168" y="50007"/>
                  </a:lnTo>
                  <a:lnTo>
                    <a:pt x="561975" y="92869"/>
                  </a:lnTo>
                  <a:lnTo>
                    <a:pt x="483393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6470C76-999C-4744-A38F-6DA914A3F3C4}"/>
              </a:ext>
            </a:extLst>
          </p:cNvPr>
          <p:cNvSpPr/>
          <p:nvPr/>
        </p:nvSpPr>
        <p:spPr>
          <a:xfrm>
            <a:off x="2519363" y="2486025"/>
            <a:ext cx="1871662" cy="515938"/>
          </a:xfrm>
          <a:custGeom>
            <a:avLst/>
            <a:gdLst>
              <a:gd name="connsiteX0" fmla="*/ 1583531 w 1871662"/>
              <a:gd name="connsiteY0" fmla="*/ 250031 h 516731"/>
              <a:gd name="connsiteX1" fmla="*/ 1409700 w 1871662"/>
              <a:gd name="connsiteY1" fmla="*/ 273844 h 516731"/>
              <a:gd name="connsiteX2" fmla="*/ 1271587 w 1871662"/>
              <a:gd name="connsiteY2" fmla="*/ 300038 h 516731"/>
              <a:gd name="connsiteX3" fmla="*/ 1042987 w 1871662"/>
              <a:gd name="connsiteY3" fmla="*/ 345281 h 516731"/>
              <a:gd name="connsiteX4" fmla="*/ 862012 w 1871662"/>
              <a:gd name="connsiteY4" fmla="*/ 392906 h 516731"/>
              <a:gd name="connsiteX5" fmla="*/ 685800 w 1871662"/>
              <a:gd name="connsiteY5" fmla="*/ 438150 h 516731"/>
              <a:gd name="connsiteX6" fmla="*/ 564356 w 1871662"/>
              <a:gd name="connsiteY6" fmla="*/ 471488 h 516731"/>
              <a:gd name="connsiteX7" fmla="*/ 450056 w 1871662"/>
              <a:gd name="connsiteY7" fmla="*/ 500063 h 516731"/>
              <a:gd name="connsiteX8" fmla="*/ 383381 w 1871662"/>
              <a:gd name="connsiteY8" fmla="*/ 516731 h 516731"/>
              <a:gd name="connsiteX9" fmla="*/ 364331 w 1871662"/>
              <a:gd name="connsiteY9" fmla="*/ 516731 h 516731"/>
              <a:gd name="connsiteX10" fmla="*/ 316706 w 1871662"/>
              <a:gd name="connsiteY10" fmla="*/ 504825 h 516731"/>
              <a:gd name="connsiteX11" fmla="*/ 254793 w 1871662"/>
              <a:gd name="connsiteY11" fmla="*/ 478631 h 516731"/>
              <a:gd name="connsiteX12" fmla="*/ 192881 w 1871662"/>
              <a:gd name="connsiteY12" fmla="*/ 442913 h 516731"/>
              <a:gd name="connsiteX13" fmla="*/ 147637 w 1871662"/>
              <a:gd name="connsiteY13" fmla="*/ 409575 h 516731"/>
              <a:gd name="connsiteX14" fmla="*/ 97631 w 1871662"/>
              <a:gd name="connsiteY14" fmla="*/ 366713 h 516731"/>
              <a:gd name="connsiteX15" fmla="*/ 52387 w 1871662"/>
              <a:gd name="connsiteY15" fmla="*/ 321469 h 516731"/>
              <a:gd name="connsiteX16" fmla="*/ 23812 w 1871662"/>
              <a:gd name="connsiteY16" fmla="*/ 288131 h 516731"/>
              <a:gd name="connsiteX17" fmla="*/ 4762 w 1871662"/>
              <a:gd name="connsiteY17" fmla="*/ 254794 h 516731"/>
              <a:gd name="connsiteX18" fmla="*/ 0 w 1871662"/>
              <a:gd name="connsiteY18" fmla="*/ 233363 h 516731"/>
              <a:gd name="connsiteX19" fmla="*/ 2381 w 1871662"/>
              <a:gd name="connsiteY19" fmla="*/ 219075 h 516731"/>
              <a:gd name="connsiteX20" fmla="*/ 11906 w 1871662"/>
              <a:gd name="connsiteY20" fmla="*/ 214313 h 516731"/>
              <a:gd name="connsiteX21" fmla="*/ 23812 w 1871662"/>
              <a:gd name="connsiteY21" fmla="*/ 214313 h 516731"/>
              <a:gd name="connsiteX22" fmla="*/ 57150 w 1871662"/>
              <a:gd name="connsiteY22" fmla="*/ 226219 h 516731"/>
              <a:gd name="connsiteX23" fmla="*/ 123825 w 1871662"/>
              <a:gd name="connsiteY23" fmla="*/ 257175 h 516731"/>
              <a:gd name="connsiteX24" fmla="*/ 188118 w 1871662"/>
              <a:gd name="connsiteY24" fmla="*/ 283369 h 516731"/>
              <a:gd name="connsiteX25" fmla="*/ 250031 w 1871662"/>
              <a:gd name="connsiteY25" fmla="*/ 300038 h 516731"/>
              <a:gd name="connsiteX26" fmla="*/ 297656 w 1871662"/>
              <a:gd name="connsiteY26" fmla="*/ 309563 h 516731"/>
              <a:gd name="connsiteX27" fmla="*/ 364331 w 1871662"/>
              <a:gd name="connsiteY27" fmla="*/ 316706 h 516731"/>
              <a:gd name="connsiteX28" fmla="*/ 433387 w 1871662"/>
              <a:gd name="connsiteY28" fmla="*/ 304800 h 516731"/>
              <a:gd name="connsiteX29" fmla="*/ 661987 w 1871662"/>
              <a:gd name="connsiteY29" fmla="*/ 252413 h 516731"/>
              <a:gd name="connsiteX30" fmla="*/ 897731 w 1871662"/>
              <a:gd name="connsiteY30" fmla="*/ 200025 h 516731"/>
              <a:gd name="connsiteX31" fmla="*/ 1097756 w 1871662"/>
              <a:gd name="connsiteY31" fmla="*/ 154781 h 516731"/>
              <a:gd name="connsiteX32" fmla="*/ 1269206 w 1871662"/>
              <a:gd name="connsiteY32" fmla="*/ 121444 h 516731"/>
              <a:gd name="connsiteX33" fmla="*/ 1369218 w 1871662"/>
              <a:gd name="connsiteY33" fmla="*/ 80963 h 516731"/>
              <a:gd name="connsiteX34" fmla="*/ 1454943 w 1871662"/>
              <a:gd name="connsiteY34" fmla="*/ 38100 h 516731"/>
              <a:gd name="connsiteX35" fmla="*/ 1507331 w 1871662"/>
              <a:gd name="connsiteY35" fmla="*/ 7144 h 516731"/>
              <a:gd name="connsiteX36" fmla="*/ 1521618 w 1871662"/>
              <a:gd name="connsiteY36" fmla="*/ 2381 h 516731"/>
              <a:gd name="connsiteX37" fmla="*/ 1566862 w 1871662"/>
              <a:gd name="connsiteY37" fmla="*/ 0 h 516731"/>
              <a:gd name="connsiteX38" fmla="*/ 1631156 w 1871662"/>
              <a:gd name="connsiteY38" fmla="*/ 9525 h 516731"/>
              <a:gd name="connsiteX39" fmla="*/ 1702593 w 1871662"/>
              <a:gd name="connsiteY39" fmla="*/ 30956 h 516731"/>
              <a:gd name="connsiteX40" fmla="*/ 1785937 w 1871662"/>
              <a:gd name="connsiteY40" fmla="*/ 64294 h 516731"/>
              <a:gd name="connsiteX41" fmla="*/ 1816893 w 1871662"/>
              <a:gd name="connsiteY41" fmla="*/ 78581 h 516731"/>
              <a:gd name="connsiteX42" fmla="*/ 1852612 w 1871662"/>
              <a:gd name="connsiteY42" fmla="*/ 109538 h 516731"/>
              <a:gd name="connsiteX43" fmla="*/ 1869281 w 1871662"/>
              <a:gd name="connsiteY43" fmla="*/ 135731 h 516731"/>
              <a:gd name="connsiteX44" fmla="*/ 1871662 w 1871662"/>
              <a:gd name="connsiteY44" fmla="*/ 152400 h 516731"/>
              <a:gd name="connsiteX45" fmla="*/ 1871662 w 1871662"/>
              <a:gd name="connsiteY45" fmla="*/ 171450 h 516731"/>
              <a:gd name="connsiteX46" fmla="*/ 1859756 w 1871662"/>
              <a:gd name="connsiteY46" fmla="*/ 188119 h 516731"/>
              <a:gd name="connsiteX47" fmla="*/ 1831181 w 1871662"/>
              <a:gd name="connsiteY47" fmla="*/ 207169 h 516731"/>
              <a:gd name="connsiteX48" fmla="*/ 1785937 w 1871662"/>
              <a:gd name="connsiteY48" fmla="*/ 221456 h 516731"/>
              <a:gd name="connsiteX49" fmla="*/ 1745456 w 1871662"/>
              <a:gd name="connsiteY49" fmla="*/ 230981 h 516731"/>
              <a:gd name="connsiteX50" fmla="*/ 1678781 w 1871662"/>
              <a:gd name="connsiteY50" fmla="*/ 238125 h 516731"/>
              <a:gd name="connsiteX51" fmla="*/ 1583531 w 1871662"/>
              <a:gd name="connsiteY51" fmla="*/ 250031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71662" h="516731">
                <a:moveTo>
                  <a:pt x="1583531" y="250031"/>
                </a:moveTo>
                <a:lnTo>
                  <a:pt x="1409700" y="273844"/>
                </a:lnTo>
                <a:lnTo>
                  <a:pt x="1271587" y="300038"/>
                </a:lnTo>
                <a:lnTo>
                  <a:pt x="1042987" y="345281"/>
                </a:lnTo>
                <a:lnTo>
                  <a:pt x="862012" y="392906"/>
                </a:lnTo>
                <a:lnTo>
                  <a:pt x="685800" y="438150"/>
                </a:lnTo>
                <a:lnTo>
                  <a:pt x="564356" y="471488"/>
                </a:lnTo>
                <a:lnTo>
                  <a:pt x="450056" y="500063"/>
                </a:lnTo>
                <a:lnTo>
                  <a:pt x="383381" y="516731"/>
                </a:lnTo>
                <a:lnTo>
                  <a:pt x="364331" y="516731"/>
                </a:lnTo>
                <a:lnTo>
                  <a:pt x="316706" y="504825"/>
                </a:lnTo>
                <a:lnTo>
                  <a:pt x="254793" y="478631"/>
                </a:lnTo>
                <a:lnTo>
                  <a:pt x="192881" y="442913"/>
                </a:lnTo>
                <a:lnTo>
                  <a:pt x="147637" y="409575"/>
                </a:lnTo>
                <a:lnTo>
                  <a:pt x="97631" y="366713"/>
                </a:lnTo>
                <a:lnTo>
                  <a:pt x="52387" y="321469"/>
                </a:lnTo>
                <a:lnTo>
                  <a:pt x="23812" y="288131"/>
                </a:lnTo>
                <a:lnTo>
                  <a:pt x="4762" y="254794"/>
                </a:lnTo>
                <a:lnTo>
                  <a:pt x="0" y="233363"/>
                </a:lnTo>
                <a:lnTo>
                  <a:pt x="2381" y="219075"/>
                </a:lnTo>
                <a:lnTo>
                  <a:pt x="11906" y="214313"/>
                </a:lnTo>
                <a:lnTo>
                  <a:pt x="23812" y="214313"/>
                </a:lnTo>
                <a:lnTo>
                  <a:pt x="57150" y="226219"/>
                </a:lnTo>
                <a:lnTo>
                  <a:pt x="123825" y="257175"/>
                </a:lnTo>
                <a:lnTo>
                  <a:pt x="188118" y="283369"/>
                </a:lnTo>
                <a:lnTo>
                  <a:pt x="250031" y="300038"/>
                </a:lnTo>
                <a:lnTo>
                  <a:pt x="297656" y="309563"/>
                </a:lnTo>
                <a:lnTo>
                  <a:pt x="364331" y="316706"/>
                </a:lnTo>
                <a:lnTo>
                  <a:pt x="433387" y="304800"/>
                </a:lnTo>
                <a:lnTo>
                  <a:pt x="661987" y="252413"/>
                </a:lnTo>
                <a:lnTo>
                  <a:pt x="897731" y="200025"/>
                </a:lnTo>
                <a:lnTo>
                  <a:pt x="1097756" y="154781"/>
                </a:lnTo>
                <a:lnTo>
                  <a:pt x="1269206" y="121444"/>
                </a:lnTo>
                <a:lnTo>
                  <a:pt x="1369218" y="80963"/>
                </a:lnTo>
                <a:lnTo>
                  <a:pt x="1454943" y="38100"/>
                </a:lnTo>
                <a:lnTo>
                  <a:pt x="1507331" y="7144"/>
                </a:lnTo>
                <a:lnTo>
                  <a:pt x="1521618" y="2381"/>
                </a:lnTo>
                <a:lnTo>
                  <a:pt x="1566862" y="0"/>
                </a:lnTo>
                <a:lnTo>
                  <a:pt x="1631156" y="9525"/>
                </a:lnTo>
                <a:lnTo>
                  <a:pt x="1702593" y="30956"/>
                </a:lnTo>
                <a:lnTo>
                  <a:pt x="1785937" y="64294"/>
                </a:lnTo>
                <a:lnTo>
                  <a:pt x="1816893" y="78581"/>
                </a:lnTo>
                <a:lnTo>
                  <a:pt x="1852612" y="109538"/>
                </a:lnTo>
                <a:lnTo>
                  <a:pt x="1869281" y="135731"/>
                </a:lnTo>
                <a:lnTo>
                  <a:pt x="1871662" y="152400"/>
                </a:lnTo>
                <a:lnTo>
                  <a:pt x="1871662" y="171450"/>
                </a:lnTo>
                <a:lnTo>
                  <a:pt x="1859756" y="188119"/>
                </a:lnTo>
                <a:lnTo>
                  <a:pt x="1831181" y="207169"/>
                </a:lnTo>
                <a:lnTo>
                  <a:pt x="1785937" y="221456"/>
                </a:lnTo>
                <a:lnTo>
                  <a:pt x="1745456" y="230981"/>
                </a:lnTo>
                <a:lnTo>
                  <a:pt x="1678781" y="238125"/>
                </a:lnTo>
                <a:lnTo>
                  <a:pt x="1583531" y="2500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CE560D3A-0AAE-4350-BD56-4031BE04B7B5}"/>
              </a:ext>
            </a:extLst>
          </p:cNvPr>
          <p:cNvSpPr/>
          <p:nvPr/>
        </p:nvSpPr>
        <p:spPr>
          <a:xfrm rot="16200000">
            <a:off x="1399382" y="3471068"/>
            <a:ext cx="4521200" cy="582613"/>
          </a:xfrm>
          <a:custGeom>
            <a:avLst/>
            <a:gdLst>
              <a:gd name="connsiteX0" fmla="*/ 2988259 w 4520793"/>
              <a:gd name="connsiteY0" fmla="*/ 215799 h 581559"/>
              <a:gd name="connsiteX1" fmla="*/ 2768803 w 4520793"/>
              <a:gd name="connsiteY1" fmla="*/ 215799 h 581559"/>
              <a:gd name="connsiteX2" fmla="*/ 2604211 w 4520793"/>
              <a:gd name="connsiteY2" fmla="*/ 215799 h 581559"/>
              <a:gd name="connsiteX3" fmla="*/ 2446934 w 4520793"/>
              <a:gd name="connsiteY3" fmla="*/ 215799 h 581559"/>
              <a:gd name="connsiteX4" fmla="*/ 2139696 w 4520793"/>
              <a:gd name="connsiteY4" fmla="*/ 215799 h 581559"/>
              <a:gd name="connsiteX5" fmla="*/ 1792224 w 4520793"/>
              <a:gd name="connsiteY5" fmla="*/ 215799 h 581559"/>
              <a:gd name="connsiteX6" fmla="*/ 1565452 w 4520793"/>
              <a:gd name="connsiteY6" fmla="*/ 212141 h 581559"/>
              <a:gd name="connsiteX7" fmla="*/ 1331366 w 4520793"/>
              <a:gd name="connsiteY7" fmla="*/ 204826 h 581559"/>
              <a:gd name="connsiteX8" fmla="*/ 983894 w 4520793"/>
              <a:gd name="connsiteY8" fmla="*/ 190196 h 581559"/>
              <a:gd name="connsiteX9" fmla="*/ 760780 w 4520793"/>
              <a:gd name="connsiteY9" fmla="*/ 179223 h 581559"/>
              <a:gd name="connsiteX10" fmla="*/ 592531 w 4520793"/>
              <a:gd name="connsiteY10" fmla="*/ 168250 h 581559"/>
              <a:gd name="connsiteX11" fmla="*/ 537667 w 4520793"/>
              <a:gd name="connsiteY11" fmla="*/ 160935 h 581559"/>
              <a:gd name="connsiteX12" fmla="*/ 65836 w 4520793"/>
              <a:gd name="connsiteY12" fmla="*/ 153620 h 581559"/>
              <a:gd name="connsiteX13" fmla="*/ 36576 w 4520793"/>
              <a:gd name="connsiteY13" fmla="*/ 164592 h 581559"/>
              <a:gd name="connsiteX14" fmla="*/ 14630 w 4520793"/>
              <a:gd name="connsiteY14" fmla="*/ 175565 h 581559"/>
              <a:gd name="connsiteX15" fmla="*/ 3657 w 4520793"/>
              <a:gd name="connsiteY15" fmla="*/ 190196 h 581559"/>
              <a:gd name="connsiteX16" fmla="*/ 0 w 4520793"/>
              <a:gd name="connsiteY16" fmla="*/ 212141 h 581559"/>
              <a:gd name="connsiteX17" fmla="*/ 10972 w 4520793"/>
              <a:gd name="connsiteY17" fmla="*/ 259690 h 581559"/>
              <a:gd name="connsiteX18" fmla="*/ 32918 w 4520793"/>
              <a:gd name="connsiteY18" fmla="*/ 288951 h 581559"/>
              <a:gd name="connsiteX19" fmla="*/ 102412 w 4520793"/>
              <a:gd name="connsiteY19" fmla="*/ 340157 h 581559"/>
              <a:gd name="connsiteX20" fmla="*/ 171907 w 4520793"/>
              <a:gd name="connsiteY20" fmla="*/ 387706 h 581559"/>
              <a:gd name="connsiteX21" fmla="*/ 226771 w 4520793"/>
              <a:gd name="connsiteY21" fmla="*/ 420624 h 581559"/>
              <a:gd name="connsiteX22" fmla="*/ 285292 w 4520793"/>
              <a:gd name="connsiteY22" fmla="*/ 442570 h 581559"/>
              <a:gd name="connsiteX23" fmla="*/ 340156 w 4520793"/>
              <a:gd name="connsiteY23" fmla="*/ 453543 h 581559"/>
              <a:gd name="connsiteX24" fmla="*/ 416966 w 4520793"/>
              <a:gd name="connsiteY24" fmla="*/ 460858 h 581559"/>
              <a:gd name="connsiteX25" fmla="*/ 482803 w 4520793"/>
              <a:gd name="connsiteY25" fmla="*/ 457200 h 581559"/>
              <a:gd name="connsiteX26" fmla="*/ 577900 w 4520793"/>
              <a:gd name="connsiteY26" fmla="*/ 449885 h 581559"/>
              <a:gd name="connsiteX27" fmla="*/ 735177 w 4520793"/>
              <a:gd name="connsiteY27" fmla="*/ 442570 h 581559"/>
              <a:gd name="connsiteX28" fmla="*/ 958291 w 4520793"/>
              <a:gd name="connsiteY28" fmla="*/ 435255 h 581559"/>
              <a:gd name="connsiteX29" fmla="*/ 1236268 w 4520793"/>
              <a:gd name="connsiteY29" fmla="*/ 427940 h 581559"/>
              <a:gd name="connsiteX30" fmla="*/ 1580083 w 4520793"/>
              <a:gd name="connsiteY30" fmla="*/ 420624 h 581559"/>
              <a:gd name="connsiteX31" fmla="*/ 1931212 w 4520793"/>
              <a:gd name="connsiteY31" fmla="*/ 420624 h 581559"/>
              <a:gd name="connsiteX32" fmla="*/ 2114092 w 4520793"/>
              <a:gd name="connsiteY32" fmla="*/ 416967 h 581559"/>
              <a:gd name="connsiteX33" fmla="*/ 2362809 w 4520793"/>
              <a:gd name="connsiteY33" fmla="*/ 416967 h 581559"/>
              <a:gd name="connsiteX34" fmla="*/ 2688336 w 4520793"/>
              <a:gd name="connsiteY34" fmla="*/ 424282 h 581559"/>
              <a:gd name="connsiteX35" fmla="*/ 2948025 w 4520793"/>
              <a:gd name="connsiteY35" fmla="*/ 427940 h 581559"/>
              <a:gd name="connsiteX36" fmla="*/ 3215030 w 4520793"/>
              <a:gd name="connsiteY36" fmla="*/ 438912 h 581559"/>
              <a:gd name="connsiteX37" fmla="*/ 3438144 w 4520793"/>
              <a:gd name="connsiteY37" fmla="*/ 442570 h 581559"/>
              <a:gd name="connsiteX38" fmla="*/ 3738067 w 4520793"/>
              <a:gd name="connsiteY38" fmla="*/ 464516 h 581559"/>
              <a:gd name="connsiteX39" fmla="*/ 3961180 w 4520793"/>
              <a:gd name="connsiteY39" fmla="*/ 482804 h 581559"/>
              <a:gd name="connsiteX40" fmla="*/ 4005072 w 4520793"/>
              <a:gd name="connsiteY40" fmla="*/ 486461 h 581559"/>
              <a:gd name="connsiteX41" fmla="*/ 4052620 w 4520793"/>
              <a:gd name="connsiteY41" fmla="*/ 501092 h 581559"/>
              <a:gd name="connsiteX42" fmla="*/ 4092854 w 4520793"/>
              <a:gd name="connsiteY42" fmla="*/ 523037 h 581559"/>
              <a:gd name="connsiteX43" fmla="*/ 4147718 w 4520793"/>
              <a:gd name="connsiteY43" fmla="*/ 555956 h 581559"/>
              <a:gd name="connsiteX44" fmla="*/ 4173321 w 4520793"/>
              <a:gd name="connsiteY44" fmla="*/ 570586 h 581559"/>
              <a:gd name="connsiteX45" fmla="*/ 4195267 w 4520793"/>
              <a:gd name="connsiteY45" fmla="*/ 577901 h 581559"/>
              <a:gd name="connsiteX46" fmla="*/ 4231843 w 4520793"/>
              <a:gd name="connsiteY46" fmla="*/ 581559 h 581559"/>
              <a:gd name="connsiteX47" fmla="*/ 4261104 w 4520793"/>
              <a:gd name="connsiteY47" fmla="*/ 570586 h 581559"/>
              <a:gd name="connsiteX48" fmla="*/ 4294022 w 4520793"/>
              <a:gd name="connsiteY48" fmla="*/ 552298 h 581559"/>
              <a:gd name="connsiteX49" fmla="*/ 4330598 w 4520793"/>
              <a:gd name="connsiteY49" fmla="*/ 519380 h 581559"/>
              <a:gd name="connsiteX50" fmla="*/ 4359859 w 4520793"/>
              <a:gd name="connsiteY50" fmla="*/ 479146 h 581559"/>
              <a:gd name="connsiteX51" fmla="*/ 4385462 w 4520793"/>
              <a:gd name="connsiteY51" fmla="*/ 431597 h 581559"/>
              <a:gd name="connsiteX52" fmla="*/ 4425696 w 4520793"/>
              <a:gd name="connsiteY52" fmla="*/ 340157 h 581559"/>
              <a:gd name="connsiteX53" fmla="*/ 4484217 w 4520793"/>
              <a:gd name="connsiteY53" fmla="*/ 171908 h 581559"/>
              <a:gd name="connsiteX54" fmla="*/ 4520793 w 4520793"/>
              <a:gd name="connsiteY54" fmla="*/ 36576 h 581559"/>
              <a:gd name="connsiteX55" fmla="*/ 4520793 w 4520793"/>
              <a:gd name="connsiteY55" fmla="*/ 25604 h 581559"/>
              <a:gd name="connsiteX56" fmla="*/ 4520793 w 4520793"/>
              <a:gd name="connsiteY56" fmla="*/ 14631 h 581559"/>
              <a:gd name="connsiteX57" fmla="*/ 4513478 w 4520793"/>
              <a:gd name="connsiteY57" fmla="*/ 0 h 581559"/>
              <a:gd name="connsiteX58" fmla="*/ 4495190 w 4520793"/>
              <a:gd name="connsiteY58" fmla="*/ 0 h 581559"/>
              <a:gd name="connsiteX59" fmla="*/ 4480560 w 4520793"/>
              <a:gd name="connsiteY59" fmla="*/ 7316 h 581559"/>
              <a:gd name="connsiteX60" fmla="*/ 4465929 w 4520793"/>
              <a:gd name="connsiteY60" fmla="*/ 18288 h 581559"/>
              <a:gd name="connsiteX61" fmla="*/ 4433011 w 4520793"/>
              <a:gd name="connsiteY61" fmla="*/ 65837 h 581559"/>
              <a:gd name="connsiteX62" fmla="*/ 4378147 w 4520793"/>
              <a:gd name="connsiteY62" fmla="*/ 138989 h 581559"/>
              <a:gd name="connsiteX63" fmla="*/ 4345228 w 4520793"/>
              <a:gd name="connsiteY63" fmla="*/ 168250 h 581559"/>
              <a:gd name="connsiteX64" fmla="*/ 4308652 w 4520793"/>
              <a:gd name="connsiteY64" fmla="*/ 182880 h 581559"/>
              <a:gd name="connsiteX65" fmla="*/ 4231843 w 4520793"/>
              <a:gd name="connsiteY65" fmla="*/ 193853 h 581559"/>
              <a:gd name="connsiteX66" fmla="*/ 3983126 w 4520793"/>
              <a:gd name="connsiteY66" fmla="*/ 204826 h 581559"/>
              <a:gd name="connsiteX67" fmla="*/ 3763670 w 4520793"/>
              <a:gd name="connsiteY67" fmla="*/ 212141 h 581559"/>
              <a:gd name="connsiteX68" fmla="*/ 3551529 w 4520793"/>
              <a:gd name="connsiteY68" fmla="*/ 215799 h 581559"/>
              <a:gd name="connsiteX69" fmla="*/ 3350361 w 4520793"/>
              <a:gd name="connsiteY69" fmla="*/ 215799 h 581559"/>
              <a:gd name="connsiteX70" fmla="*/ 2988259 w 4520793"/>
              <a:gd name="connsiteY70" fmla="*/ 215799 h 581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20793" h="581559">
                <a:moveTo>
                  <a:pt x="2988259" y="215799"/>
                </a:moveTo>
                <a:lnTo>
                  <a:pt x="2768803" y="215799"/>
                </a:lnTo>
                <a:lnTo>
                  <a:pt x="2604211" y="215799"/>
                </a:lnTo>
                <a:lnTo>
                  <a:pt x="2446934" y="215799"/>
                </a:lnTo>
                <a:lnTo>
                  <a:pt x="2139696" y="215799"/>
                </a:lnTo>
                <a:lnTo>
                  <a:pt x="1792224" y="215799"/>
                </a:lnTo>
                <a:lnTo>
                  <a:pt x="1565452" y="212141"/>
                </a:lnTo>
                <a:lnTo>
                  <a:pt x="1331366" y="204826"/>
                </a:lnTo>
                <a:lnTo>
                  <a:pt x="983894" y="190196"/>
                </a:lnTo>
                <a:lnTo>
                  <a:pt x="760780" y="179223"/>
                </a:lnTo>
                <a:lnTo>
                  <a:pt x="592531" y="168250"/>
                </a:lnTo>
                <a:lnTo>
                  <a:pt x="537667" y="160935"/>
                </a:lnTo>
                <a:lnTo>
                  <a:pt x="65836" y="153620"/>
                </a:lnTo>
                <a:lnTo>
                  <a:pt x="36576" y="164592"/>
                </a:lnTo>
                <a:lnTo>
                  <a:pt x="14630" y="175565"/>
                </a:lnTo>
                <a:lnTo>
                  <a:pt x="3657" y="190196"/>
                </a:lnTo>
                <a:lnTo>
                  <a:pt x="0" y="212141"/>
                </a:lnTo>
                <a:lnTo>
                  <a:pt x="10972" y="259690"/>
                </a:lnTo>
                <a:lnTo>
                  <a:pt x="32918" y="288951"/>
                </a:lnTo>
                <a:lnTo>
                  <a:pt x="102412" y="340157"/>
                </a:lnTo>
                <a:lnTo>
                  <a:pt x="171907" y="387706"/>
                </a:lnTo>
                <a:lnTo>
                  <a:pt x="226771" y="420624"/>
                </a:lnTo>
                <a:lnTo>
                  <a:pt x="285292" y="442570"/>
                </a:lnTo>
                <a:lnTo>
                  <a:pt x="340156" y="453543"/>
                </a:lnTo>
                <a:lnTo>
                  <a:pt x="416966" y="460858"/>
                </a:lnTo>
                <a:lnTo>
                  <a:pt x="482803" y="457200"/>
                </a:lnTo>
                <a:lnTo>
                  <a:pt x="577900" y="449885"/>
                </a:lnTo>
                <a:lnTo>
                  <a:pt x="735177" y="442570"/>
                </a:lnTo>
                <a:lnTo>
                  <a:pt x="958291" y="435255"/>
                </a:lnTo>
                <a:lnTo>
                  <a:pt x="1236268" y="427940"/>
                </a:lnTo>
                <a:lnTo>
                  <a:pt x="1580083" y="420624"/>
                </a:lnTo>
                <a:lnTo>
                  <a:pt x="1931212" y="420624"/>
                </a:lnTo>
                <a:lnTo>
                  <a:pt x="2114092" y="416967"/>
                </a:lnTo>
                <a:lnTo>
                  <a:pt x="2362809" y="416967"/>
                </a:lnTo>
                <a:lnTo>
                  <a:pt x="2688336" y="424282"/>
                </a:lnTo>
                <a:lnTo>
                  <a:pt x="2948025" y="427940"/>
                </a:lnTo>
                <a:lnTo>
                  <a:pt x="3215030" y="438912"/>
                </a:lnTo>
                <a:lnTo>
                  <a:pt x="3438144" y="442570"/>
                </a:lnTo>
                <a:lnTo>
                  <a:pt x="3738067" y="464516"/>
                </a:lnTo>
                <a:lnTo>
                  <a:pt x="3961180" y="482804"/>
                </a:lnTo>
                <a:lnTo>
                  <a:pt x="4005072" y="486461"/>
                </a:lnTo>
                <a:lnTo>
                  <a:pt x="4052620" y="501092"/>
                </a:lnTo>
                <a:lnTo>
                  <a:pt x="4092854" y="523037"/>
                </a:lnTo>
                <a:lnTo>
                  <a:pt x="4147718" y="555956"/>
                </a:lnTo>
                <a:lnTo>
                  <a:pt x="4173321" y="570586"/>
                </a:lnTo>
                <a:lnTo>
                  <a:pt x="4195267" y="577901"/>
                </a:lnTo>
                <a:lnTo>
                  <a:pt x="4231843" y="581559"/>
                </a:lnTo>
                <a:lnTo>
                  <a:pt x="4261104" y="570586"/>
                </a:lnTo>
                <a:lnTo>
                  <a:pt x="4294022" y="552298"/>
                </a:lnTo>
                <a:lnTo>
                  <a:pt x="4330598" y="519380"/>
                </a:lnTo>
                <a:lnTo>
                  <a:pt x="4359859" y="479146"/>
                </a:lnTo>
                <a:lnTo>
                  <a:pt x="4385462" y="431597"/>
                </a:lnTo>
                <a:lnTo>
                  <a:pt x="4425696" y="340157"/>
                </a:lnTo>
                <a:lnTo>
                  <a:pt x="4484217" y="171908"/>
                </a:lnTo>
                <a:lnTo>
                  <a:pt x="4520793" y="36576"/>
                </a:lnTo>
                <a:lnTo>
                  <a:pt x="4520793" y="25604"/>
                </a:lnTo>
                <a:lnTo>
                  <a:pt x="4520793" y="14631"/>
                </a:lnTo>
                <a:lnTo>
                  <a:pt x="4513478" y="0"/>
                </a:lnTo>
                <a:lnTo>
                  <a:pt x="4495190" y="0"/>
                </a:lnTo>
                <a:lnTo>
                  <a:pt x="4480560" y="7316"/>
                </a:lnTo>
                <a:lnTo>
                  <a:pt x="4465929" y="18288"/>
                </a:lnTo>
                <a:lnTo>
                  <a:pt x="4433011" y="65837"/>
                </a:lnTo>
                <a:lnTo>
                  <a:pt x="4378147" y="138989"/>
                </a:lnTo>
                <a:lnTo>
                  <a:pt x="4345228" y="168250"/>
                </a:lnTo>
                <a:lnTo>
                  <a:pt x="4308652" y="182880"/>
                </a:lnTo>
                <a:lnTo>
                  <a:pt x="4231843" y="193853"/>
                </a:lnTo>
                <a:lnTo>
                  <a:pt x="3983126" y="204826"/>
                </a:lnTo>
                <a:lnTo>
                  <a:pt x="3763670" y="212141"/>
                </a:lnTo>
                <a:lnTo>
                  <a:pt x="3551529" y="215799"/>
                </a:lnTo>
                <a:lnTo>
                  <a:pt x="3350361" y="215799"/>
                </a:lnTo>
                <a:lnTo>
                  <a:pt x="2988259" y="21579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6A006CD-A14D-4565-B9BF-D349D3D64487}"/>
              </a:ext>
            </a:extLst>
          </p:cNvPr>
          <p:cNvSpPr/>
          <p:nvPr/>
        </p:nvSpPr>
        <p:spPr>
          <a:xfrm>
            <a:off x="2944813" y="5267325"/>
            <a:ext cx="609600" cy="742950"/>
          </a:xfrm>
          <a:custGeom>
            <a:avLst/>
            <a:gdLst>
              <a:gd name="connsiteX0" fmla="*/ 214313 w 609600"/>
              <a:gd name="connsiteY0" fmla="*/ 88106 h 742950"/>
              <a:gd name="connsiteX1" fmla="*/ 423863 w 609600"/>
              <a:gd name="connsiteY1" fmla="*/ 188119 h 742950"/>
              <a:gd name="connsiteX2" fmla="*/ 511969 w 609600"/>
              <a:gd name="connsiteY2" fmla="*/ 230981 h 742950"/>
              <a:gd name="connsiteX3" fmla="*/ 533400 w 609600"/>
              <a:gd name="connsiteY3" fmla="*/ 235744 h 742950"/>
              <a:gd name="connsiteX4" fmla="*/ 547688 w 609600"/>
              <a:gd name="connsiteY4" fmla="*/ 235744 h 742950"/>
              <a:gd name="connsiteX5" fmla="*/ 566738 w 609600"/>
              <a:gd name="connsiteY5" fmla="*/ 230981 h 742950"/>
              <a:gd name="connsiteX6" fmla="*/ 578644 w 609600"/>
              <a:gd name="connsiteY6" fmla="*/ 223838 h 742950"/>
              <a:gd name="connsiteX7" fmla="*/ 588169 w 609600"/>
              <a:gd name="connsiteY7" fmla="*/ 195263 h 742950"/>
              <a:gd name="connsiteX8" fmla="*/ 602457 w 609600"/>
              <a:gd name="connsiteY8" fmla="*/ 61913 h 742950"/>
              <a:gd name="connsiteX9" fmla="*/ 609600 w 609600"/>
              <a:gd name="connsiteY9" fmla="*/ 742950 h 742950"/>
              <a:gd name="connsiteX10" fmla="*/ 588169 w 609600"/>
              <a:gd name="connsiteY10" fmla="*/ 711994 h 742950"/>
              <a:gd name="connsiteX11" fmla="*/ 571500 w 609600"/>
              <a:gd name="connsiteY11" fmla="*/ 673894 h 742950"/>
              <a:gd name="connsiteX12" fmla="*/ 533400 w 609600"/>
              <a:gd name="connsiteY12" fmla="*/ 595313 h 742950"/>
              <a:gd name="connsiteX13" fmla="*/ 495300 w 609600"/>
              <a:gd name="connsiteY13" fmla="*/ 523875 h 742950"/>
              <a:gd name="connsiteX14" fmla="*/ 445294 w 609600"/>
              <a:gd name="connsiteY14" fmla="*/ 433388 h 742950"/>
              <a:gd name="connsiteX15" fmla="*/ 426244 w 609600"/>
              <a:gd name="connsiteY15" fmla="*/ 402431 h 742950"/>
              <a:gd name="connsiteX16" fmla="*/ 392907 w 609600"/>
              <a:gd name="connsiteY16" fmla="*/ 366713 h 742950"/>
              <a:gd name="connsiteX17" fmla="*/ 323850 w 609600"/>
              <a:gd name="connsiteY17" fmla="*/ 300038 h 742950"/>
              <a:gd name="connsiteX18" fmla="*/ 264319 w 609600"/>
              <a:gd name="connsiteY18" fmla="*/ 250031 h 742950"/>
              <a:gd name="connsiteX19" fmla="*/ 214313 w 609600"/>
              <a:gd name="connsiteY19" fmla="*/ 207169 h 742950"/>
              <a:gd name="connsiteX20" fmla="*/ 171450 w 609600"/>
              <a:gd name="connsiteY20" fmla="*/ 171450 h 742950"/>
              <a:gd name="connsiteX21" fmla="*/ 109538 w 609600"/>
              <a:gd name="connsiteY21" fmla="*/ 128588 h 742950"/>
              <a:gd name="connsiteX22" fmla="*/ 28575 w 609600"/>
              <a:gd name="connsiteY22" fmla="*/ 71438 h 742950"/>
              <a:gd name="connsiteX23" fmla="*/ 14288 w 609600"/>
              <a:gd name="connsiteY23" fmla="*/ 59531 h 742950"/>
              <a:gd name="connsiteX24" fmla="*/ 2382 w 609600"/>
              <a:gd name="connsiteY24" fmla="*/ 35719 h 742950"/>
              <a:gd name="connsiteX25" fmla="*/ 0 w 609600"/>
              <a:gd name="connsiteY25" fmla="*/ 9525 h 742950"/>
              <a:gd name="connsiteX26" fmla="*/ 9525 w 609600"/>
              <a:gd name="connsiteY26" fmla="*/ 0 h 742950"/>
              <a:gd name="connsiteX27" fmla="*/ 28575 w 609600"/>
              <a:gd name="connsiteY27" fmla="*/ 2381 h 742950"/>
              <a:gd name="connsiteX28" fmla="*/ 78582 w 609600"/>
              <a:gd name="connsiteY28" fmla="*/ 23813 h 742950"/>
              <a:gd name="connsiteX29" fmla="*/ 214313 w 609600"/>
              <a:gd name="connsiteY29" fmla="*/ 88106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09600" h="742950">
                <a:moveTo>
                  <a:pt x="214313" y="88106"/>
                </a:moveTo>
                <a:lnTo>
                  <a:pt x="423863" y="188119"/>
                </a:lnTo>
                <a:lnTo>
                  <a:pt x="511969" y="230981"/>
                </a:lnTo>
                <a:lnTo>
                  <a:pt x="533400" y="235744"/>
                </a:lnTo>
                <a:lnTo>
                  <a:pt x="547688" y="235744"/>
                </a:lnTo>
                <a:lnTo>
                  <a:pt x="566738" y="230981"/>
                </a:lnTo>
                <a:lnTo>
                  <a:pt x="578644" y="223838"/>
                </a:lnTo>
                <a:lnTo>
                  <a:pt x="588169" y="195263"/>
                </a:lnTo>
                <a:lnTo>
                  <a:pt x="602457" y="61913"/>
                </a:lnTo>
                <a:lnTo>
                  <a:pt x="609600" y="742950"/>
                </a:lnTo>
                <a:lnTo>
                  <a:pt x="588169" y="711994"/>
                </a:lnTo>
                <a:lnTo>
                  <a:pt x="571500" y="673894"/>
                </a:lnTo>
                <a:lnTo>
                  <a:pt x="533400" y="595313"/>
                </a:lnTo>
                <a:lnTo>
                  <a:pt x="495300" y="523875"/>
                </a:lnTo>
                <a:lnTo>
                  <a:pt x="445294" y="433388"/>
                </a:lnTo>
                <a:lnTo>
                  <a:pt x="426244" y="402431"/>
                </a:lnTo>
                <a:lnTo>
                  <a:pt x="392907" y="366713"/>
                </a:lnTo>
                <a:lnTo>
                  <a:pt x="323850" y="300038"/>
                </a:lnTo>
                <a:lnTo>
                  <a:pt x="264319" y="250031"/>
                </a:lnTo>
                <a:lnTo>
                  <a:pt x="214313" y="207169"/>
                </a:lnTo>
                <a:lnTo>
                  <a:pt x="171450" y="171450"/>
                </a:lnTo>
                <a:lnTo>
                  <a:pt x="109538" y="128588"/>
                </a:lnTo>
                <a:lnTo>
                  <a:pt x="28575" y="71438"/>
                </a:lnTo>
                <a:lnTo>
                  <a:pt x="14288" y="59531"/>
                </a:lnTo>
                <a:lnTo>
                  <a:pt x="2382" y="35719"/>
                </a:lnTo>
                <a:lnTo>
                  <a:pt x="0" y="9525"/>
                </a:lnTo>
                <a:lnTo>
                  <a:pt x="9525" y="0"/>
                </a:lnTo>
                <a:lnTo>
                  <a:pt x="28575" y="2381"/>
                </a:lnTo>
                <a:lnTo>
                  <a:pt x="78582" y="23813"/>
                </a:lnTo>
                <a:lnTo>
                  <a:pt x="214313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62B11D0-FD55-4FCE-B827-34600EFF955B}"/>
              </a:ext>
            </a:extLst>
          </p:cNvPr>
          <p:cNvSpPr/>
          <p:nvPr/>
        </p:nvSpPr>
        <p:spPr>
          <a:xfrm>
            <a:off x="2528888" y="3481388"/>
            <a:ext cx="1785937" cy="1076325"/>
          </a:xfrm>
          <a:custGeom>
            <a:avLst/>
            <a:gdLst>
              <a:gd name="connsiteX0" fmla="*/ 1671637 w 1785937"/>
              <a:gd name="connsiteY0" fmla="*/ 138112 h 1076325"/>
              <a:gd name="connsiteX1" fmla="*/ 1583531 w 1785937"/>
              <a:gd name="connsiteY1" fmla="*/ 207168 h 1076325"/>
              <a:gd name="connsiteX2" fmla="*/ 1485900 w 1785937"/>
              <a:gd name="connsiteY2" fmla="*/ 280987 h 1076325"/>
              <a:gd name="connsiteX3" fmla="*/ 1350168 w 1785937"/>
              <a:gd name="connsiteY3" fmla="*/ 388143 h 1076325"/>
              <a:gd name="connsiteX4" fmla="*/ 1226343 w 1785937"/>
              <a:gd name="connsiteY4" fmla="*/ 483393 h 1076325"/>
              <a:gd name="connsiteX5" fmla="*/ 1071562 w 1785937"/>
              <a:gd name="connsiteY5" fmla="*/ 590550 h 1076325"/>
              <a:gd name="connsiteX6" fmla="*/ 923925 w 1785937"/>
              <a:gd name="connsiteY6" fmla="*/ 676275 h 1076325"/>
              <a:gd name="connsiteX7" fmla="*/ 781050 w 1785937"/>
              <a:gd name="connsiteY7" fmla="*/ 762000 h 1076325"/>
              <a:gd name="connsiteX8" fmla="*/ 714375 w 1785937"/>
              <a:gd name="connsiteY8" fmla="*/ 802481 h 1076325"/>
              <a:gd name="connsiteX9" fmla="*/ 614362 w 1785937"/>
              <a:gd name="connsiteY9" fmla="*/ 862012 h 1076325"/>
              <a:gd name="connsiteX10" fmla="*/ 500062 w 1785937"/>
              <a:gd name="connsiteY10" fmla="*/ 928687 h 1076325"/>
              <a:gd name="connsiteX11" fmla="*/ 454818 w 1785937"/>
              <a:gd name="connsiteY11" fmla="*/ 973931 h 1076325"/>
              <a:gd name="connsiteX12" fmla="*/ 400050 w 1785937"/>
              <a:gd name="connsiteY12" fmla="*/ 1031081 h 1076325"/>
              <a:gd name="connsiteX13" fmla="*/ 381000 w 1785937"/>
              <a:gd name="connsiteY13" fmla="*/ 1054893 h 1076325"/>
              <a:gd name="connsiteX14" fmla="*/ 369093 w 1785937"/>
              <a:gd name="connsiteY14" fmla="*/ 1064418 h 1076325"/>
              <a:gd name="connsiteX15" fmla="*/ 342900 w 1785937"/>
              <a:gd name="connsiteY15" fmla="*/ 1073943 h 1076325"/>
              <a:gd name="connsiteX16" fmla="*/ 321468 w 1785937"/>
              <a:gd name="connsiteY16" fmla="*/ 1076325 h 1076325"/>
              <a:gd name="connsiteX17" fmla="*/ 297656 w 1785937"/>
              <a:gd name="connsiteY17" fmla="*/ 1069181 h 1076325"/>
              <a:gd name="connsiteX18" fmla="*/ 273843 w 1785937"/>
              <a:gd name="connsiteY18" fmla="*/ 1057275 h 1076325"/>
              <a:gd name="connsiteX19" fmla="*/ 240506 w 1785937"/>
              <a:gd name="connsiteY19" fmla="*/ 1031081 h 1076325"/>
              <a:gd name="connsiteX20" fmla="*/ 171450 w 1785937"/>
              <a:gd name="connsiteY20" fmla="*/ 957262 h 1076325"/>
              <a:gd name="connsiteX21" fmla="*/ 114300 w 1785937"/>
              <a:gd name="connsiteY21" fmla="*/ 881062 h 1076325"/>
              <a:gd name="connsiteX22" fmla="*/ 73818 w 1785937"/>
              <a:gd name="connsiteY22" fmla="*/ 823912 h 1076325"/>
              <a:gd name="connsiteX23" fmla="*/ 40481 w 1785937"/>
              <a:gd name="connsiteY23" fmla="*/ 766762 h 1076325"/>
              <a:gd name="connsiteX24" fmla="*/ 23812 w 1785937"/>
              <a:gd name="connsiteY24" fmla="*/ 726281 h 1076325"/>
              <a:gd name="connsiteX25" fmla="*/ 9525 w 1785937"/>
              <a:gd name="connsiteY25" fmla="*/ 681037 h 1076325"/>
              <a:gd name="connsiteX26" fmla="*/ 4762 w 1785937"/>
              <a:gd name="connsiteY26" fmla="*/ 645318 h 1076325"/>
              <a:gd name="connsiteX27" fmla="*/ 0 w 1785937"/>
              <a:gd name="connsiteY27" fmla="*/ 619125 h 1076325"/>
              <a:gd name="connsiteX28" fmla="*/ 2381 w 1785937"/>
              <a:gd name="connsiteY28" fmla="*/ 595312 h 1076325"/>
              <a:gd name="connsiteX29" fmla="*/ 7143 w 1785937"/>
              <a:gd name="connsiteY29" fmla="*/ 585787 h 1076325"/>
              <a:gd name="connsiteX30" fmla="*/ 16668 w 1785937"/>
              <a:gd name="connsiteY30" fmla="*/ 581025 h 1076325"/>
              <a:gd name="connsiteX31" fmla="*/ 33337 w 1785937"/>
              <a:gd name="connsiteY31" fmla="*/ 583406 h 1076325"/>
              <a:gd name="connsiteX32" fmla="*/ 50006 w 1785937"/>
              <a:gd name="connsiteY32" fmla="*/ 595312 h 1076325"/>
              <a:gd name="connsiteX33" fmla="*/ 107156 w 1785937"/>
              <a:gd name="connsiteY33" fmla="*/ 661987 h 1076325"/>
              <a:gd name="connsiteX34" fmla="*/ 150018 w 1785937"/>
              <a:gd name="connsiteY34" fmla="*/ 697706 h 1076325"/>
              <a:gd name="connsiteX35" fmla="*/ 185737 w 1785937"/>
              <a:gd name="connsiteY35" fmla="*/ 719137 h 1076325"/>
              <a:gd name="connsiteX36" fmla="*/ 223837 w 1785937"/>
              <a:gd name="connsiteY36" fmla="*/ 728662 h 1076325"/>
              <a:gd name="connsiteX37" fmla="*/ 252412 w 1785937"/>
              <a:gd name="connsiteY37" fmla="*/ 733425 h 1076325"/>
              <a:gd name="connsiteX38" fmla="*/ 309562 w 1785937"/>
              <a:gd name="connsiteY38" fmla="*/ 723900 h 1076325"/>
              <a:gd name="connsiteX39" fmla="*/ 438150 w 1785937"/>
              <a:gd name="connsiteY39" fmla="*/ 681037 h 1076325"/>
              <a:gd name="connsiteX40" fmla="*/ 583406 w 1785937"/>
              <a:gd name="connsiteY40" fmla="*/ 621506 h 1076325"/>
              <a:gd name="connsiteX41" fmla="*/ 785812 w 1785937"/>
              <a:gd name="connsiteY41" fmla="*/ 521493 h 1076325"/>
              <a:gd name="connsiteX42" fmla="*/ 969168 w 1785937"/>
              <a:gd name="connsiteY42" fmla="*/ 421481 h 1076325"/>
              <a:gd name="connsiteX43" fmla="*/ 1066800 w 1785937"/>
              <a:gd name="connsiteY43" fmla="*/ 364331 h 1076325"/>
              <a:gd name="connsiteX44" fmla="*/ 1245393 w 1785937"/>
              <a:gd name="connsiteY44" fmla="*/ 285750 h 1076325"/>
              <a:gd name="connsiteX45" fmla="*/ 1397793 w 1785937"/>
              <a:gd name="connsiteY45" fmla="*/ 200025 h 1076325"/>
              <a:gd name="connsiteX46" fmla="*/ 1569243 w 1785937"/>
              <a:gd name="connsiteY46" fmla="*/ 102393 h 1076325"/>
              <a:gd name="connsiteX47" fmla="*/ 1707356 w 1785937"/>
              <a:gd name="connsiteY47" fmla="*/ 23812 h 1076325"/>
              <a:gd name="connsiteX48" fmla="*/ 1757362 w 1785937"/>
              <a:gd name="connsiteY48" fmla="*/ 0 h 1076325"/>
              <a:gd name="connsiteX49" fmla="*/ 1771650 w 1785937"/>
              <a:gd name="connsiteY49" fmla="*/ 2381 h 1076325"/>
              <a:gd name="connsiteX50" fmla="*/ 1783556 w 1785937"/>
              <a:gd name="connsiteY50" fmla="*/ 9525 h 1076325"/>
              <a:gd name="connsiteX51" fmla="*/ 1785937 w 1785937"/>
              <a:gd name="connsiteY51" fmla="*/ 21431 h 1076325"/>
              <a:gd name="connsiteX52" fmla="*/ 1774031 w 1785937"/>
              <a:gd name="connsiteY52" fmla="*/ 54768 h 1076325"/>
              <a:gd name="connsiteX53" fmla="*/ 1731168 w 1785937"/>
              <a:gd name="connsiteY53" fmla="*/ 92868 h 1076325"/>
              <a:gd name="connsiteX54" fmla="*/ 1671637 w 1785937"/>
              <a:gd name="connsiteY54" fmla="*/ 138112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85937" h="1076325">
                <a:moveTo>
                  <a:pt x="1671637" y="138112"/>
                </a:moveTo>
                <a:lnTo>
                  <a:pt x="1583531" y="207168"/>
                </a:lnTo>
                <a:lnTo>
                  <a:pt x="1485900" y="280987"/>
                </a:lnTo>
                <a:lnTo>
                  <a:pt x="1350168" y="388143"/>
                </a:lnTo>
                <a:lnTo>
                  <a:pt x="1226343" y="483393"/>
                </a:lnTo>
                <a:lnTo>
                  <a:pt x="1071562" y="590550"/>
                </a:lnTo>
                <a:lnTo>
                  <a:pt x="923925" y="676275"/>
                </a:lnTo>
                <a:lnTo>
                  <a:pt x="781050" y="762000"/>
                </a:lnTo>
                <a:lnTo>
                  <a:pt x="714375" y="802481"/>
                </a:lnTo>
                <a:lnTo>
                  <a:pt x="614362" y="862012"/>
                </a:lnTo>
                <a:lnTo>
                  <a:pt x="500062" y="928687"/>
                </a:lnTo>
                <a:lnTo>
                  <a:pt x="454818" y="973931"/>
                </a:lnTo>
                <a:lnTo>
                  <a:pt x="400050" y="1031081"/>
                </a:lnTo>
                <a:lnTo>
                  <a:pt x="381000" y="1054893"/>
                </a:lnTo>
                <a:lnTo>
                  <a:pt x="369093" y="1064418"/>
                </a:lnTo>
                <a:lnTo>
                  <a:pt x="342900" y="1073943"/>
                </a:lnTo>
                <a:lnTo>
                  <a:pt x="321468" y="1076325"/>
                </a:lnTo>
                <a:lnTo>
                  <a:pt x="297656" y="1069181"/>
                </a:lnTo>
                <a:lnTo>
                  <a:pt x="273843" y="1057275"/>
                </a:lnTo>
                <a:lnTo>
                  <a:pt x="240506" y="1031081"/>
                </a:lnTo>
                <a:lnTo>
                  <a:pt x="171450" y="957262"/>
                </a:lnTo>
                <a:lnTo>
                  <a:pt x="114300" y="881062"/>
                </a:lnTo>
                <a:lnTo>
                  <a:pt x="73818" y="823912"/>
                </a:lnTo>
                <a:lnTo>
                  <a:pt x="40481" y="766762"/>
                </a:lnTo>
                <a:lnTo>
                  <a:pt x="23812" y="726281"/>
                </a:lnTo>
                <a:lnTo>
                  <a:pt x="9525" y="681037"/>
                </a:lnTo>
                <a:lnTo>
                  <a:pt x="4762" y="645318"/>
                </a:lnTo>
                <a:lnTo>
                  <a:pt x="0" y="619125"/>
                </a:lnTo>
                <a:lnTo>
                  <a:pt x="2381" y="595312"/>
                </a:lnTo>
                <a:lnTo>
                  <a:pt x="7143" y="585787"/>
                </a:lnTo>
                <a:lnTo>
                  <a:pt x="16668" y="581025"/>
                </a:lnTo>
                <a:lnTo>
                  <a:pt x="33337" y="583406"/>
                </a:lnTo>
                <a:lnTo>
                  <a:pt x="50006" y="595312"/>
                </a:lnTo>
                <a:lnTo>
                  <a:pt x="107156" y="661987"/>
                </a:lnTo>
                <a:lnTo>
                  <a:pt x="150018" y="697706"/>
                </a:lnTo>
                <a:lnTo>
                  <a:pt x="185737" y="719137"/>
                </a:lnTo>
                <a:lnTo>
                  <a:pt x="223837" y="728662"/>
                </a:lnTo>
                <a:lnTo>
                  <a:pt x="252412" y="733425"/>
                </a:lnTo>
                <a:lnTo>
                  <a:pt x="309562" y="723900"/>
                </a:lnTo>
                <a:lnTo>
                  <a:pt x="438150" y="681037"/>
                </a:lnTo>
                <a:lnTo>
                  <a:pt x="583406" y="621506"/>
                </a:lnTo>
                <a:lnTo>
                  <a:pt x="785812" y="521493"/>
                </a:lnTo>
                <a:lnTo>
                  <a:pt x="969168" y="421481"/>
                </a:lnTo>
                <a:lnTo>
                  <a:pt x="1066800" y="364331"/>
                </a:lnTo>
                <a:lnTo>
                  <a:pt x="1245393" y="285750"/>
                </a:lnTo>
                <a:lnTo>
                  <a:pt x="1397793" y="200025"/>
                </a:lnTo>
                <a:lnTo>
                  <a:pt x="1569243" y="102393"/>
                </a:lnTo>
                <a:lnTo>
                  <a:pt x="1707356" y="23812"/>
                </a:lnTo>
                <a:lnTo>
                  <a:pt x="1757362" y="0"/>
                </a:lnTo>
                <a:lnTo>
                  <a:pt x="1771650" y="2381"/>
                </a:lnTo>
                <a:lnTo>
                  <a:pt x="1783556" y="9525"/>
                </a:lnTo>
                <a:lnTo>
                  <a:pt x="1785937" y="21431"/>
                </a:lnTo>
                <a:lnTo>
                  <a:pt x="1774031" y="54768"/>
                </a:lnTo>
                <a:lnTo>
                  <a:pt x="1731168" y="92868"/>
                </a:lnTo>
                <a:lnTo>
                  <a:pt x="1671637" y="138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178C171-57F5-4869-90AD-13BDA75DE1BF}"/>
              </a:ext>
            </a:extLst>
          </p:cNvPr>
          <p:cNvSpPr/>
          <p:nvPr/>
        </p:nvSpPr>
        <p:spPr>
          <a:xfrm rot="16200000">
            <a:off x="3933031" y="1797845"/>
            <a:ext cx="1730375" cy="1236662"/>
          </a:xfrm>
          <a:custGeom>
            <a:avLst/>
            <a:gdLst>
              <a:gd name="connsiteX0" fmla="*/ 933450 w 1731169"/>
              <a:gd name="connsiteY0" fmla="*/ 671513 h 1235869"/>
              <a:gd name="connsiteX1" fmla="*/ 838200 w 1731169"/>
              <a:gd name="connsiteY1" fmla="*/ 611981 h 1235869"/>
              <a:gd name="connsiteX2" fmla="*/ 735806 w 1731169"/>
              <a:gd name="connsiteY2" fmla="*/ 545306 h 1235869"/>
              <a:gd name="connsiteX3" fmla="*/ 638175 w 1731169"/>
              <a:gd name="connsiteY3" fmla="*/ 476250 h 1235869"/>
              <a:gd name="connsiteX4" fmla="*/ 557213 w 1731169"/>
              <a:gd name="connsiteY4" fmla="*/ 419100 h 1235869"/>
              <a:gd name="connsiteX5" fmla="*/ 471488 w 1731169"/>
              <a:gd name="connsiteY5" fmla="*/ 354806 h 1235869"/>
              <a:gd name="connsiteX6" fmla="*/ 376238 w 1731169"/>
              <a:gd name="connsiteY6" fmla="*/ 283369 h 1235869"/>
              <a:gd name="connsiteX7" fmla="*/ 266700 w 1731169"/>
              <a:gd name="connsiteY7" fmla="*/ 192881 h 1235869"/>
              <a:gd name="connsiteX8" fmla="*/ 154781 w 1731169"/>
              <a:gd name="connsiteY8" fmla="*/ 97631 h 1235869"/>
              <a:gd name="connsiteX9" fmla="*/ 76200 w 1731169"/>
              <a:gd name="connsiteY9" fmla="*/ 26194 h 1235869"/>
              <a:gd name="connsiteX10" fmla="*/ 47625 w 1731169"/>
              <a:gd name="connsiteY10" fmla="*/ 4763 h 1235869"/>
              <a:gd name="connsiteX11" fmla="*/ 21431 w 1731169"/>
              <a:gd name="connsiteY11" fmla="*/ 0 h 1235869"/>
              <a:gd name="connsiteX12" fmla="*/ 4763 w 1731169"/>
              <a:gd name="connsiteY12" fmla="*/ 4763 h 1235869"/>
              <a:gd name="connsiteX13" fmla="*/ 0 w 1731169"/>
              <a:gd name="connsiteY13" fmla="*/ 19050 h 1235869"/>
              <a:gd name="connsiteX14" fmla="*/ 4763 w 1731169"/>
              <a:gd name="connsiteY14" fmla="*/ 45244 h 1235869"/>
              <a:gd name="connsiteX15" fmla="*/ 45244 w 1731169"/>
              <a:gd name="connsiteY15" fmla="*/ 95250 h 1235869"/>
              <a:gd name="connsiteX16" fmla="*/ 152400 w 1731169"/>
              <a:gd name="connsiteY16" fmla="*/ 221456 h 1235869"/>
              <a:gd name="connsiteX17" fmla="*/ 271463 w 1731169"/>
              <a:gd name="connsiteY17" fmla="*/ 359569 h 1235869"/>
              <a:gd name="connsiteX18" fmla="*/ 395288 w 1731169"/>
              <a:gd name="connsiteY18" fmla="*/ 488156 h 1235869"/>
              <a:gd name="connsiteX19" fmla="*/ 509588 w 1731169"/>
              <a:gd name="connsiteY19" fmla="*/ 595313 h 1235869"/>
              <a:gd name="connsiteX20" fmla="*/ 576263 w 1731169"/>
              <a:gd name="connsiteY20" fmla="*/ 690563 h 1235869"/>
              <a:gd name="connsiteX21" fmla="*/ 695325 w 1731169"/>
              <a:gd name="connsiteY21" fmla="*/ 785813 h 1235869"/>
              <a:gd name="connsiteX22" fmla="*/ 831056 w 1731169"/>
              <a:gd name="connsiteY22" fmla="*/ 885825 h 1235869"/>
              <a:gd name="connsiteX23" fmla="*/ 931069 w 1731169"/>
              <a:gd name="connsiteY23" fmla="*/ 957263 h 1235869"/>
              <a:gd name="connsiteX24" fmla="*/ 1033463 w 1731169"/>
              <a:gd name="connsiteY24" fmla="*/ 1026319 h 1235869"/>
              <a:gd name="connsiteX25" fmla="*/ 1109663 w 1731169"/>
              <a:gd name="connsiteY25" fmla="*/ 1073944 h 1235869"/>
              <a:gd name="connsiteX26" fmla="*/ 1166813 w 1731169"/>
              <a:gd name="connsiteY26" fmla="*/ 1109663 h 1235869"/>
              <a:gd name="connsiteX27" fmla="*/ 1195388 w 1731169"/>
              <a:gd name="connsiteY27" fmla="*/ 1126331 h 1235869"/>
              <a:gd name="connsiteX28" fmla="*/ 1216819 w 1731169"/>
              <a:gd name="connsiteY28" fmla="*/ 1152525 h 1235869"/>
              <a:gd name="connsiteX29" fmla="*/ 1233488 w 1731169"/>
              <a:gd name="connsiteY29" fmla="*/ 1171575 h 1235869"/>
              <a:gd name="connsiteX30" fmla="*/ 1254919 w 1731169"/>
              <a:gd name="connsiteY30" fmla="*/ 1190625 h 1235869"/>
              <a:gd name="connsiteX31" fmla="*/ 1288256 w 1731169"/>
              <a:gd name="connsiteY31" fmla="*/ 1214438 h 1235869"/>
              <a:gd name="connsiteX32" fmla="*/ 1323975 w 1731169"/>
              <a:gd name="connsiteY32" fmla="*/ 1231106 h 1235869"/>
              <a:gd name="connsiteX33" fmla="*/ 1345406 w 1731169"/>
              <a:gd name="connsiteY33" fmla="*/ 1235869 h 1235869"/>
              <a:gd name="connsiteX34" fmla="*/ 1371600 w 1731169"/>
              <a:gd name="connsiteY34" fmla="*/ 1231106 h 1235869"/>
              <a:gd name="connsiteX35" fmla="*/ 1407319 w 1731169"/>
              <a:gd name="connsiteY35" fmla="*/ 1216819 h 1235869"/>
              <a:gd name="connsiteX36" fmla="*/ 1476375 w 1731169"/>
              <a:gd name="connsiteY36" fmla="*/ 1173956 h 1235869"/>
              <a:gd name="connsiteX37" fmla="*/ 1540669 w 1731169"/>
              <a:gd name="connsiteY37" fmla="*/ 1116806 h 1235869"/>
              <a:gd name="connsiteX38" fmla="*/ 1583531 w 1731169"/>
              <a:gd name="connsiteY38" fmla="*/ 1071563 h 1235869"/>
              <a:gd name="connsiteX39" fmla="*/ 1631156 w 1731169"/>
              <a:gd name="connsiteY39" fmla="*/ 1004888 h 1235869"/>
              <a:gd name="connsiteX40" fmla="*/ 1643063 w 1731169"/>
              <a:gd name="connsiteY40" fmla="*/ 978694 h 1235869"/>
              <a:gd name="connsiteX41" fmla="*/ 1676400 w 1731169"/>
              <a:gd name="connsiteY41" fmla="*/ 866775 h 1235869"/>
              <a:gd name="connsiteX42" fmla="*/ 1721644 w 1731169"/>
              <a:gd name="connsiteY42" fmla="*/ 735806 h 1235869"/>
              <a:gd name="connsiteX43" fmla="*/ 1728788 w 1731169"/>
              <a:gd name="connsiteY43" fmla="*/ 702469 h 1235869"/>
              <a:gd name="connsiteX44" fmla="*/ 1731169 w 1731169"/>
              <a:gd name="connsiteY44" fmla="*/ 685800 h 1235869"/>
              <a:gd name="connsiteX45" fmla="*/ 1731169 w 1731169"/>
              <a:gd name="connsiteY45" fmla="*/ 673894 h 1235869"/>
              <a:gd name="connsiteX46" fmla="*/ 1726406 w 1731169"/>
              <a:gd name="connsiteY46" fmla="*/ 666750 h 1235869"/>
              <a:gd name="connsiteX47" fmla="*/ 1712119 w 1731169"/>
              <a:gd name="connsiteY47" fmla="*/ 661988 h 1235869"/>
              <a:gd name="connsiteX48" fmla="*/ 1697831 w 1731169"/>
              <a:gd name="connsiteY48" fmla="*/ 666750 h 1235869"/>
              <a:gd name="connsiteX49" fmla="*/ 1681163 w 1731169"/>
              <a:gd name="connsiteY49" fmla="*/ 678656 h 1235869"/>
              <a:gd name="connsiteX50" fmla="*/ 1650206 w 1731169"/>
              <a:gd name="connsiteY50" fmla="*/ 711994 h 1235869"/>
              <a:gd name="connsiteX51" fmla="*/ 1590675 w 1731169"/>
              <a:gd name="connsiteY51" fmla="*/ 776288 h 1235869"/>
              <a:gd name="connsiteX52" fmla="*/ 1533525 w 1731169"/>
              <a:gd name="connsiteY52" fmla="*/ 828675 h 1235869"/>
              <a:gd name="connsiteX53" fmla="*/ 1507331 w 1731169"/>
              <a:gd name="connsiteY53" fmla="*/ 852488 h 1235869"/>
              <a:gd name="connsiteX54" fmla="*/ 1478756 w 1731169"/>
              <a:gd name="connsiteY54" fmla="*/ 854869 h 1235869"/>
              <a:gd name="connsiteX55" fmla="*/ 1407319 w 1731169"/>
              <a:gd name="connsiteY55" fmla="*/ 850106 h 1235869"/>
              <a:gd name="connsiteX56" fmla="*/ 1335881 w 1731169"/>
              <a:gd name="connsiteY56" fmla="*/ 835819 h 1235869"/>
              <a:gd name="connsiteX57" fmla="*/ 1250156 w 1731169"/>
              <a:gd name="connsiteY57" fmla="*/ 812006 h 1235869"/>
              <a:gd name="connsiteX58" fmla="*/ 1145381 w 1731169"/>
              <a:gd name="connsiteY58" fmla="*/ 773906 h 1235869"/>
              <a:gd name="connsiteX59" fmla="*/ 1038225 w 1731169"/>
              <a:gd name="connsiteY59" fmla="*/ 726281 h 1235869"/>
              <a:gd name="connsiteX60" fmla="*/ 933450 w 1731169"/>
              <a:gd name="connsiteY60" fmla="*/ 671513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31169" h="1235869">
                <a:moveTo>
                  <a:pt x="933450" y="671513"/>
                </a:moveTo>
                <a:lnTo>
                  <a:pt x="838200" y="611981"/>
                </a:lnTo>
                <a:lnTo>
                  <a:pt x="735806" y="545306"/>
                </a:lnTo>
                <a:lnTo>
                  <a:pt x="638175" y="476250"/>
                </a:lnTo>
                <a:lnTo>
                  <a:pt x="557213" y="419100"/>
                </a:lnTo>
                <a:lnTo>
                  <a:pt x="471488" y="354806"/>
                </a:lnTo>
                <a:lnTo>
                  <a:pt x="376238" y="283369"/>
                </a:lnTo>
                <a:lnTo>
                  <a:pt x="266700" y="192881"/>
                </a:lnTo>
                <a:lnTo>
                  <a:pt x="154781" y="97631"/>
                </a:lnTo>
                <a:lnTo>
                  <a:pt x="76200" y="26194"/>
                </a:lnTo>
                <a:lnTo>
                  <a:pt x="47625" y="4763"/>
                </a:lnTo>
                <a:lnTo>
                  <a:pt x="21431" y="0"/>
                </a:lnTo>
                <a:lnTo>
                  <a:pt x="4763" y="4763"/>
                </a:lnTo>
                <a:lnTo>
                  <a:pt x="0" y="19050"/>
                </a:lnTo>
                <a:lnTo>
                  <a:pt x="4763" y="45244"/>
                </a:lnTo>
                <a:lnTo>
                  <a:pt x="45244" y="95250"/>
                </a:lnTo>
                <a:lnTo>
                  <a:pt x="152400" y="221456"/>
                </a:lnTo>
                <a:lnTo>
                  <a:pt x="271463" y="359569"/>
                </a:lnTo>
                <a:lnTo>
                  <a:pt x="395288" y="488156"/>
                </a:lnTo>
                <a:lnTo>
                  <a:pt x="509588" y="595313"/>
                </a:lnTo>
                <a:lnTo>
                  <a:pt x="576263" y="690563"/>
                </a:lnTo>
                <a:lnTo>
                  <a:pt x="695325" y="785813"/>
                </a:lnTo>
                <a:lnTo>
                  <a:pt x="831056" y="885825"/>
                </a:lnTo>
                <a:lnTo>
                  <a:pt x="931069" y="957263"/>
                </a:lnTo>
                <a:lnTo>
                  <a:pt x="1033463" y="1026319"/>
                </a:lnTo>
                <a:lnTo>
                  <a:pt x="1109663" y="1073944"/>
                </a:lnTo>
                <a:lnTo>
                  <a:pt x="1166813" y="1109663"/>
                </a:lnTo>
                <a:lnTo>
                  <a:pt x="1195388" y="1126331"/>
                </a:lnTo>
                <a:lnTo>
                  <a:pt x="1216819" y="1152525"/>
                </a:lnTo>
                <a:lnTo>
                  <a:pt x="1233488" y="1171575"/>
                </a:lnTo>
                <a:lnTo>
                  <a:pt x="1254919" y="1190625"/>
                </a:lnTo>
                <a:lnTo>
                  <a:pt x="1288256" y="1214438"/>
                </a:lnTo>
                <a:lnTo>
                  <a:pt x="1323975" y="1231106"/>
                </a:lnTo>
                <a:lnTo>
                  <a:pt x="1345406" y="1235869"/>
                </a:lnTo>
                <a:lnTo>
                  <a:pt x="1371600" y="1231106"/>
                </a:lnTo>
                <a:lnTo>
                  <a:pt x="1407319" y="1216819"/>
                </a:lnTo>
                <a:lnTo>
                  <a:pt x="1476375" y="1173956"/>
                </a:lnTo>
                <a:lnTo>
                  <a:pt x="1540669" y="1116806"/>
                </a:lnTo>
                <a:lnTo>
                  <a:pt x="1583531" y="1071563"/>
                </a:lnTo>
                <a:lnTo>
                  <a:pt x="1631156" y="1004888"/>
                </a:lnTo>
                <a:lnTo>
                  <a:pt x="1643063" y="978694"/>
                </a:lnTo>
                <a:lnTo>
                  <a:pt x="1676400" y="866775"/>
                </a:lnTo>
                <a:lnTo>
                  <a:pt x="1721644" y="735806"/>
                </a:lnTo>
                <a:lnTo>
                  <a:pt x="1728788" y="702469"/>
                </a:lnTo>
                <a:lnTo>
                  <a:pt x="1731169" y="685800"/>
                </a:lnTo>
                <a:lnTo>
                  <a:pt x="1731169" y="673894"/>
                </a:lnTo>
                <a:lnTo>
                  <a:pt x="1726406" y="666750"/>
                </a:lnTo>
                <a:lnTo>
                  <a:pt x="1712119" y="661988"/>
                </a:lnTo>
                <a:lnTo>
                  <a:pt x="1697831" y="666750"/>
                </a:lnTo>
                <a:lnTo>
                  <a:pt x="1681163" y="678656"/>
                </a:lnTo>
                <a:lnTo>
                  <a:pt x="1650206" y="711994"/>
                </a:lnTo>
                <a:lnTo>
                  <a:pt x="1590675" y="776288"/>
                </a:lnTo>
                <a:lnTo>
                  <a:pt x="1533525" y="828675"/>
                </a:lnTo>
                <a:lnTo>
                  <a:pt x="1507331" y="852488"/>
                </a:lnTo>
                <a:lnTo>
                  <a:pt x="1478756" y="854869"/>
                </a:lnTo>
                <a:lnTo>
                  <a:pt x="1407319" y="850106"/>
                </a:lnTo>
                <a:lnTo>
                  <a:pt x="1335881" y="835819"/>
                </a:lnTo>
                <a:lnTo>
                  <a:pt x="1250156" y="812006"/>
                </a:lnTo>
                <a:lnTo>
                  <a:pt x="1145381" y="773906"/>
                </a:lnTo>
                <a:lnTo>
                  <a:pt x="1038225" y="726281"/>
                </a:lnTo>
                <a:lnTo>
                  <a:pt x="933450" y="671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18F1D7E0-98BD-4C60-A560-13F4444F902B}"/>
              </a:ext>
            </a:extLst>
          </p:cNvPr>
          <p:cNvSpPr/>
          <p:nvPr/>
        </p:nvSpPr>
        <p:spPr>
          <a:xfrm rot="16200000">
            <a:off x="3177382" y="4182269"/>
            <a:ext cx="3471862" cy="381000"/>
          </a:xfrm>
          <a:custGeom>
            <a:avLst/>
            <a:gdLst>
              <a:gd name="connsiteX0" fmla="*/ 2313403 w 3472989"/>
              <a:gd name="connsiteY0" fmla="*/ 155765 h 380759"/>
              <a:gd name="connsiteX1" fmla="*/ 2079755 w 3472989"/>
              <a:gd name="connsiteY1" fmla="*/ 155765 h 380759"/>
              <a:gd name="connsiteX2" fmla="*/ 1912452 w 3472989"/>
              <a:gd name="connsiteY2" fmla="*/ 155765 h 380759"/>
              <a:gd name="connsiteX3" fmla="*/ 1693226 w 3472989"/>
              <a:gd name="connsiteY3" fmla="*/ 149996 h 380759"/>
              <a:gd name="connsiteX4" fmla="*/ 1471117 w 3472989"/>
              <a:gd name="connsiteY4" fmla="*/ 141342 h 380759"/>
              <a:gd name="connsiteX5" fmla="*/ 1266314 w 3472989"/>
              <a:gd name="connsiteY5" fmla="*/ 129804 h 380759"/>
              <a:gd name="connsiteX6" fmla="*/ 1052858 w 3472989"/>
              <a:gd name="connsiteY6" fmla="*/ 112497 h 380759"/>
              <a:gd name="connsiteX7" fmla="*/ 868247 w 3472989"/>
              <a:gd name="connsiteY7" fmla="*/ 95190 h 380759"/>
              <a:gd name="connsiteX8" fmla="*/ 784595 w 3472989"/>
              <a:gd name="connsiteY8" fmla="*/ 89420 h 380759"/>
              <a:gd name="connsiteX9" fmla="*/ 715366 w 3472989"/>
              <a:gd name="connsiteY9" fmla="*/ 74998 h 380759"/>
              <a:gd name="connsiteX10" fmla="*/ 623061 w 3472989"/>
              <a:gd name="connsiteY10" fmla="*/ 51921 h 380759"/>
              <a:gd name="connsiteX11" fmla="*/ 513448 w 3472989"/>
              <a:gd name="connsiteY11" fmla="*/ 17307 h 380759"/>
              <a:gd name="connsiteX12" fmla="*/ 478834 w 3472989"/>
              <a:gd name="connsiteY12" fmla="*/ 2884 h 380759"/>
              <a:gd name="connsiteX13" fmla="*/ 464411 w 3472989"/>
              <a:gd name="connsiteY13" fmla="*/ 2884 h 380759"/>
              <a:gd name="connsiteX14" fmla="*/ 426912 w 3472989"/>
              <a:gd name="connsiteY14" fmla="*/ 2884 h 380759"/>
              <a:gd name="connsiteX15" fmla="*/ 349029 w 3472989"/>
              <a:gd name="connsiteY15" fmla="*/ 11538 h 380759"/>
              <a:gd name="connsiteX16" fmla="*/ 265378 w 3472989"/>
              <a:gd name="connsiteY16" fmla="*/ 34614 h 380759"/>
              <a:gd name="connsiteX17" fmla="*/ 187495 w 3472989"/>
              <a:gd name="connsiteY17" fmla="*/ 63460 h 380759"/>
              <a:gd name="connsiteX18" fmla="*/ 129804 w 3472989"/>
              <a:gd name="connsiteY18" fmla="*/ 92305 h 380759"/>
              <a:gd name="connsiteX19" fmla="*/ 72113 w 3472989"/>
              <a:gd name="connsiteY19" fmla="*/ 132689 h 380759"/>
              <a:gd name="connsiteX20" fmla="*/ 46152 w 3472989"/>
              <a:gd name="connsiteY20" fmla="*/ 152880 h 380759"/>
              <a:gd name="connsiteX21" fmla="*/ 23076 w 3472989"/>
              <a:gd name="connsiteY21" fmla="*/ 175957 h 380759"/>
              <a:gd name="connsiteX22" fmla="*/ 5769 w 3472989"/>
              <a:gd name="connsiteY22" fmla="*/ 201918 h 380759"/>
              <a:gd name="connsiteX23" fmla="*/ 0 w 3472989"/>
              <a:gd name="connsiteY23" fmla="*/ 224994 h 380759"/>
              <a:gd name="connsiteX24" fmla="*/ 5769 w 3472989"/>
              <a:gd name="connsiteY24" fmla="*/ 248070 h 380759"/>
              <a:gd name="connsiteX25" fmla="*/ 20192 w 3472989"/>
              <a:gd name="connsiteY25" fmla="*/ 265378 h 380759"/>
              <a:gd name="connsiteX26" fmla="*/ 43268 w 3472989"/>
              <a:gd name="connsiteY26" fmla="*/ 279800 h 380759"/>
              <a:gd name="connsiteX27" fmla="*/ 92305 w 3472989"/>
              <a:gd name="connsiteY27" fmla="*/ 297108 h 380759"/>
              <a:gd name="connsiteX28" fmla="*/ 135573 w 3472989"/>
              <a:gd name="connsiteY28" fmla="*/ 305761 h 380759"/>
              <a:gd name="connsiteX29" fmla="*/ 204802 w 3472989"/>
              <a:gd name="connsiteY29" fmla="*/ 311530 h 380759"/>
              <a:gd name="connsiteX30" fmla="*/ 250955 w 3472989"/>
              <a:gd name="connsiteY30" fmla="*/ 311530 h 380759"/>
              <a:gd name="connsiteX31" fmla="*/ 351914 w 3472989"/>
              <a:gd name="connsiteY31" fmla="*/ 323068 h 380759"/>
              <a:gd name="connsiteX32" fmla="*/ 490372 w 3472989"/>
              <a:gd name="connsiteY32" fmla="*/ 334607 h 380759"/>
              <a:gd name="connsiteX33" fmla="*/ 752865 w 3472989"/>
              <a:gd name="connsiteY33" fmla="*/ 337491 h 380759"/>
              <a:gd name="connsiteX34" fmla="*/ 1148048 w 3472989"/>
              <a:gd name="connsiteY34" fmla="*/ 349029 h 380759"/>
              <a:gd name="connsiteX35" fmla="*/ 1450925 w 3472989"/>
              <a:gd name="connsiteY35" fmla="*/ 357683 h 380759"/>
              <a:gd name="connsiteX36" fmla="*/ 1499962 w 3472989"/>
              <a:gd name="connsiteY36" fmla="*/ 357683 h 380759"/>
              <a:gd name="connsiteX37" fmla="*/ 1710534 w 3472989"/>
              <a:gd name="connsiteY37" fmla="*/ 360567 h 380759"/>
              <a:gd name="connsiteX38" fmla="*/ 1900913 w 3472989"/>
              <a:gd name="connsiteY38" fmla="*/ 366337 h 380759"/>
              <a:gd name="connsiteX39" fmla="*/ 2073986 w 3472989"/>
              <a:gd name="connsiteY39" fmla="*/ 372106 h 380759"/>
              <a:gd name="connsiteX40" fmla="*/ 2322057 w 3472989"/>
              <a:gd name="connsiteY40" fmla="*/ 377875 h 380759"/>
              <a:gd name="connsiteX41" fmla="*/ 2555705 w 3472989"/>
              <a:gd name="connsiteY41" fmla="*/ 380759 h 380759"/>
              <a:gd name="connsiteX42" fmla="*/ 2783583 w 3472989"/>
              <a:gd name="connsiteY42" fmla="*/ 380759 h 380759"/>
              <a:gd name="connsiteX43" fmla="*/ 2873004 w 3472989"/>
              <a:gd name="connsiteY43" fmla="*/ 380759 h 380759"/>
              <a:gd name="connsiteX44" fmla="*/ 2930695 w 3472989"/>
              <a:gd name="connsiteY44" fmla="*/ 377875 h 380759"/>
              <a:gd name="connsiteX45" fmla="*/ 2968194 w 3472989"/>
              <a:gd name="connsiteY45" fmla="*/ 372106 h 380759"/>
              <a:gd name="connsiteX46" fmla="*/ 3025885 w 3472989"/>
              <a:gd name="connsiteY46" fmla="*/ 357683 h 380759"/>
              <a:gd name="connsiteX47" fmla="*/ 3121075 w 3472989"/>
              <a:gd name="connsiteY47" fmla="*/ 325953 h 380759"/>
              <a:gd name="connsiteX48" fmla="*/ 3245110 w 3472989"/>
              <a:gd name="connsiteY48" fmla="*/ 282685 h 380759"/>
              <a:gd name="connsiteX49" fmla="*/ 3348954 w 3472989"/>
              <a:gd name="connsiteY49" fmla="*/ 242301 h 380759"/>
              <a:gd name="connsiteX50" fmla="*/ 3389337 w 3472989"/>
              <a:gd name="connsiteY50" fmla="*/ 187495 h 380759"/>
              <a:gd name="connsiteX51" fmla="*/ 3472989 w 3472989"/>
              <a:gd name="connsiteY51" fmla="*/ 83651 h 380759"/>
              <a:gd name="connsiteX52" fmla="*/ 3392222 w 3472989"/>
              <a:gd name="connsiteY52" fmla="*/ 0 h 380759"/>
              <a:gd name="connsiteX53" fmla="*/ 3291263 w 3472989"/>
              <a:gd name="connsiteY53" fmla="*/ 63460 h 380759"/>
              <a:gd name="connsiteX54" fmla="*/ 3222034 w 3472989"/>
              <a:gd name="connsiteY54" fmla="*/ 98074 h 380759"/>
              <a:gd name="connsiteX55" fmla="*/ 3135498 w 3472989"/>
              <a:gd name="connsiteY55" fmla="*/ 132689 h 380759"/>
              <a:gd name="connsiteX56" fmla="*/ 3057615 w 3472989"/>
              <a:gd name="connsiteY56" fmla="*/ 155765 h 380759"/>
              <a:gd name="connsiteX57" fmla="*/ 2973963 w 3472989"/>
              <a:gd name="connsiteY57" fmla="*/ 155765 h 380759"/>
              <a:gd name="connsiteX58" fmla="*/ 2723008 w 3472989"/>
              <a:gd name="connsiteY58" fmla="*/ 155765 h 380759"/>
              <a:gd name="connsiteX59" fmla="*/ 2313403 w 3472989"/>
              <a:gd name="connsiteY59" fmla="*/ 155765 h 380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472989" h="380759">
                <a:moveTo>
                  <a:pt x="2313403" y="155765"/>
                </a:moveTo>
                <a:lnTo>
                  <a:pt x="2079755" y="155765"/>
                </a:lnTo>
                <a:lnTo>
                  <a:pt x="1912452" y="155765"/>
                </a:lnTo>
                <a:lnTo>
                  <a:pt x="1693226" y="149996"/>
                </a:lnTo>
                <a:lnTo>
                  <a:pt x="1471117" y="141342"/>
                </a:lnTo>
                <a:lnTo>
                  <a:pt x="1266314" y="129804"/>
                </a:lnTo>
                <a:lnTo>
                  <a:pt x="1052858" y="112497"/>
                </a:lnTo>
                <a:lnTo>
                  <a:pt x="868247" y="95190"/>
                </a:lnTo>
                <a:lnTo>
                  <a:pt x="784595" y="89420"/>
                </a:lnTo>
                <a:lnTo>
                  <a:pt x="715366" y="74998"/>
                </a:lnTo>
                <a:lnTo>
                  <a:pt x="623061" y="51921"/>
                </a:lnTo>
                <a:lnTo>
                  <a:pt x="513448" y="17307"/>
                </a:lnTo>
                <a:lnTo>
                  <a:pt x="478834" y="2884"/>
                </a:lnTo>
                <a:lnTo>
                  <a:pt x="464411" y="2884"/>
                </a:lnTo>
                <a:lnTo>
                  <a:pt x="426912" y="2884"/>
                </a:lnTo>
                <a:lnTo>
                  <a:pt x="349029" y="11538"/>
                </a:lnTo>
                <a:lnTo>
                  <a:pt x="265378" y="34614"/>
                </a:lnTo>
                <a:lnTo>
                  <a:pt x="187495" y="63460"/>
                </a:lnTo>
                <a:lnTo>
                  <a:pt x="129804" y="92305"/>
                </a:lnTo>
                <a:lnTo>
                  <a:pt x="72113" y="132689"/>
                </a:lnTo>
                <a:lnTo>
                  <a:pt x="46152" y="152880"/>
                </a:lnTo>
                <a:lnTo>
                  <a:pt x="23076" y="175957"/>
                </a:lnTo>
                <a:lnTo>
                  <a:pt x="5769" y="201918"/>
                </a:lnTo>
                <a:lnTo>
                  <a:pt x="0" y="224994"/>
                </a:lnTo>
                <a:lnTo>
                  <a:pt x="5769" y="248070"/>
                </a:lnTo>
                <a:lnTo>
                  <a:pt x="20192" y="265378"/>
                </a:lnTo>
                <a:lnTo>
                  <a:pt x="43268" y="279800"/>
                </a:lnTo>
                <a:lnTo>
                  <a:pt x="92305" y="297108"/>
                </a:lnTo>
                <a:lnTo>
                  <a:pt x="135573" y="305761"/>
                </a:lnTo>
                <a:lnTo>
                  <a:pt x="204802" y="311530"/>
                </a:lnTo>
                <a:lnTo>
                  <a:pt x="250955" y="311530"/>
                </a:lnTo>
                <a:lnTo>
                  <a:pt x="351914" y="323068"/>
                </a:lnTo>
                <a:lnTo>
                  <a:pt x="490372" y="334607"/>
                </a:lnTo>
                <a:lnTo>
                  <a:pt x="752865" y="337491"/>
                </a:lnTo>
                <a:lnTo>
                  <a:pt x="1148048" y="349029"/>
                </a:lnTo>
                <a:lnTo>
                  <a:pt x="1450925" y="357683"/>
                </a:lnTo>
                <a:lnTo>
                  <a:pt x="1499962" y="357683"/>
                </a:lnTo>
                <a:lnTo>
                  <a:pt x="1710534" y="360567"/>
                </a:lnTo>
                <a:lnTo>
                  <a:pt x="1900913" y="366337"/>
                </a:lnTo>
                <a:lnTo>
                  <a:pt x="2073986" y="372106"/>
                </a:lnTo>
                <a:lnTo>
                  <a:pt x="2322057" y="377875"/>
                </a:lnTo>
                <a:lnTo>
                  <a:pt x="2555705" y="380759"/>
                </a:lnTo>
                <a:lnTo>
                  <a:pt x="2783583" y="380759"/>
                </a:lnTo>
                <a:lnTo>
                  <a:pt x="2873004" y="380759"/>
                </a:lnTo>
                <a:lnTo>
                  <a:pt x="2930695" y="377875"/>
                </a:lnTo>
                <a:lnTo>
                  <a:pt x="2968194" y="372106"/>
                </a:lnTo>
                <a:lnTo>
                  <a:pt x="3025885" y="357683"/>
                </a:lnTo>
                <a:lnTo>
                  <a:pt x="3121075" y="325953"/>
                </a:lnTo>
                <a:lnTo>
                  <a:pt x="3245110" y="282685"/>
                </a:lnTo>
                <a:lnTo>
                  <a:pt x="3348954" y="242301"/>
                </a:lnTo>
                <a:lnTo>
                  <a:pt x="3389337" y="187495"/>
                </a:lnTo>
                <a:lnTo>
                  <a:pt x="3472989" y="83651"/>
                </a:lnTo>
                <a:lnTo>
                  <a:pt x="3392222" y="0"/>
                </a:lnTo>
                <a:lnTo>
                  <a:pt x="3291263" y="63460"/>
                </a:lnTo>
                <a:lnTo>
                  <a:pt x="3222034" y="98074"/>
                </a:lnTo>
                <a:lnTo>
                  <a:pt x="3135498" y="132689"/>
                </a:lnTo>
                <a:lnTo>
                  <a:pt x="3057615" y="155765"/>
                </a:lnTo>
                <a:lnTo>
                  <a:pt x="2973963" y="155765"/>
                </a:lnTo>
                <a:lnTo>
                  <a:pt x="2723008" y="155765"/>
                </a:lnTo>
                <a:lnTo>
                  <a:pt x="2313403" y="1557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415F73A-B0CE-4D70-999E-947E4E07BD25}"/>
              </a:ext>
            </a:extLst>
          </p:cNvPr>
          <p:cNvSpPr/>
          <p:nvPr/>
        </p:nvSpPr>
        <p:spPr>
          <a:xfrm>
            <a:off x="5757863" y="1600200"/>
            <a:ext cx="688975" cy="1150938"/>
          </a:xfrm>
          <a:custGeom>
            <a:avLst/>
            <a:gdLst>
              <a:gd name="connsiteX0" fmla="*/ 278606 w 688181"/>
              <a:gd name="connsiteY0" fmla="*/ 414338 h 1150144"/>
              <a:gd name="connsiteX1" fmla="*/ 216693 w 688181"/>
              <a:gd name="connsiteY1" fmla="*/ 581025 h 1150144"/>
              <a:gd name="connsiteX2" fmla="*/ 126206 w 688181"/>
              <a:gd name="connsiteY2" fmla="*/ 823913 h 1150144"/>
              <a:gd name="connsiteX3" fmla="*/ 45243 w 688181"/>
              <a:gd name="connsiteY3" fmla="*/ 1042988 h 1150144"/>
              <a:gd name="connsiteX4" fmla="*/ 0 w 688181"/>
              <a:gd name="connsiteY4" fmla="*/ 1150144 h 1150144"/>
              <a:gd name="connsiteX5" fmla="*/ 135731 w 688181"/>
              <a:gd name="connsiteY5" fmla="*/ 1126331 h 1150144"/>
              <a:gd name="connsiteX6" fmla="*/ 247650 w 688181"/>
              <a:gd name="connsiteY6" fmla="*/ 959644 h 1150144"/>
              <a:gd name="connsiteX7" fmla="*/ 352425 w 688181"/>
              <a:gd name="connsiteY7" fmla="*/ 790575 h 1150144"/>
              <a:gd name="connsiteX8" fmla="*/ 421481 w 688181"/>
              <a:gd name="connsiteY8" fmla="*/ 685800 h 1150144"/>
              <a:gd name="connsiteX9" fmla="*/ 485775 w 688181"/>
              <a:gd name="connsiteY9" fmla="*/ 581025 h 1150144"/>
              <a:gd name="connsiteX10" fmla="*/ 526256 w 688181"/>
              <a:gd name="connsiteY10" fmla="*/ 516731 h 1150144"/>
              <a:gd name="connsiteX11" fmla="*/ 578643 w 688181"/>
              <a:gd name="connsiteY11" fmla="*/ 435769 h 1150144"/>
              <a:gd name="connsiteX12" fmla="*/ 609600 w 688181"/>
              <a:gd name="connsiteY12" fmla="*/ 388144 h 1150144"/>
              <a:gd name="connsiteX13" fmla="*/ 633412 w 688181"/>
              <a:gd name="connsiteY13" fmla="*/ 359569 h 1150144"/>
              <a:gd name="connsiteX14" fmla="*/ 647700 w 688181"/>
              <a:gd name="connsiteY14" fmla="*/ 350044 h 1150144"/>
              <a:gd name="connsiteX15" fmla="*/ 666750 w 688181"/>
              <a:gd name="connsiteY15" fmla="*/ 338138 h 1150144"/>
              <a:gd name="connsiteX16" fmla="*/ 681037 w 688181"/>
              <a:gd name="connsiteY16" fmla="*/ 321469 h 1150144"/>
              <a:gd name="connsiteX17" fmla="*/ 688181 w 688181"/>
              <a:gd name="connsiteY17" fmla="*/ 302419 h 1150144"/>
              <a:gd name="connsiteX18" fmla="*/ 688181 w 688181"/>
              <a:gd name="connsiteY18" fmla="*/ 285750 h 1150144"/>
              <a:gd name="connsiteX19" fmla="*/ 678656 w 688181"/>
              <a:gd name="connsiteY19" fmla="*/ 257175 h 1150144"/>
              <a:gd name="connsiteX20" fmla="*/ 652462 w 688181"/>
              <a:gd name="connsiteY20" fmla="*/ 219075 h 1150144"/>
              <a:gd name="connsiteX21" fmla="*/ 588168 w 688181"/>
              <a:gd name="connsiteY21" fmla="*/ 157163 h 1150144"/>
              <a:gd name="connsiteX22" fmla="*/ 526256 w 688181"/>
              <a:gd name="connsiteY22" fmla="*/ 111919 h 1150144"/>
              <a:gd name="connsiteX23" fmla="*/ 473868 w 688181"/>
              <a:gd name="connsiteY23" fmla="*/ 73819 h 1150144"/>
              <a:gd name="connsiteX24" fmla="*/ 445293 w 688181"/>
              <a:gd name="connsiteY24" fmla="*/ 59531 h 1150144"/>
              <a:gd name="connsiteX25" fmla="*/ 364331 w 688181"/>
              <a:gd name="connsiteY25" fmla="*/ 30956 h 1150144"/>
              <a:gd name="connsiteX26" fmla="*/ 297656 w 688181"/>
              <a:gd name="connsiteY26" fmla="*/ 14288 h 1150144"/>
              <a:gd name="connsiteX27" fmla="*/ 252412 w 688181"/>
              <a:gd name="connsiteY27" fmla="*/ 4763 h 1150144"/>
              <a:gd name="connsiteX28" fmla="*/ 214312 w 688181"/>
              <a:gd name="connsiteY28" fmla="*/ 0 h 1150144"/>
              <a:gd name="connsiteX29" fmla="*/ 183356 w 688181"/>
              <a:gd name="connsiteY29" fmla="*/ 2381 h 1150144"/>
              <a:gd name="connsiteX30" fmla="*/ 169068 w 688181"/>
              <a:gd name="connsiteY30" fmla="*/ 7144 h 1150144"/>
              <a:gd name="connsiteX31" fmla="*/ 164306 w 688181"/>
              <a:gd name="connsiteY31" fmla="*/ 11906 h 1150144"/>
              <a:gd name="connsiteX32" fmla="*/ 161925 w 688181"/>
              <a:gd name="connsiteY32" fmla="*/ 23813 h 1150144"/>
              <a:gd name="connsiteX33" fmla="*/ 180975 w 688181"/>
              <a:gd name="connsiteY33" fmla="*/ 57150 h 1150144"/>
              <a:gd name="connsiteX34" fmla="*/ 202406 w 688181"/>
              <a:gd name="connsiteY34" fmla="*/ 71438 h 1150144"/>
              <a:gd name="connsiteX35" fmla="*/ 233362 w 688181"/>
              <a:gd name="connsiteY35" fmla="*/ 83344 h 1150144"/>
              <a:gd name="connsiteX36" fmla="*/ 254793 w 688181"/>
              <a:gd name="connsiteY36" fmla="*/ 97631 h 1150144"/>
              <a:gd name="connsiteX37" fmla="*/ 280987 w 688181"/>
              <a:gd name="connsiteY37" fmla="*/ 121444 h 1150144"/>
              <a:gd name="connsiteX38" fmla="*/ 302418 w 688181"/>
              <a:gd name="connsiteY38" fmla="*/ 154781 h 1150144"/>
              <a:gd name="connsiteX39" fmla="*/ 316706 w 688181"/>
              <a:gd name="connsiteY39" fmla="*/ 202406 h 1150144"/>
              <a:gd name="connsiteX40" fmla="*/ 326231 w 688181"/>
              <a:gd name="connsiteY40" fmla="*/ 250031 h 1150144"/>
              <a:gd name="connsiteX41" fmla="*/ 326231 w 688181"/>
              <a:gd name="connsiteY41" fmla="*/ 290513 h 1150144"/>
              <a:gd name="connsiteX42" fmla="*/ 278606 w 688181"/>
              <a:gd name="connsiteY42" fmla="*/ 414338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88181" h="1150144">
                <a:moveTo>
                  <a:pt x="278606" y="414338"/>
                </a:moveTo>
                <a:lnTo>
                  <a:pt x="216693" y="581025"/>
                </a:lnTo>
                <a:lnTo>
                  <a:pt x="126206" y="823913"/>
                </a:lnTo>
                <a:lnTo>
                  <a:pt x="45243" y="1042988"/>
                </a:lnTo>
                <a:lnTo>
                  <a:pt x="0" y="1150144"/>
                </a:lnTo>
                <a:lnTo>
                  <a:pt x="135731" y="1126331"/>
                </a:lnTo>
                <a:lnTo>
                  <a:pt x="247650" y="959644"/>
                </a:lnTo>
                <a:lnTo>
                  <a:pt x="352425" y="790575"/>
                </a:lnTo>
                <a:lnTo>
                  <a:pt x="421481" y="685800"/>
                </a:lnTo>
                <a:lnTo>
                  <a:pt x="485775" y="581025"/>
                </a:lnTo>
                <a:lnTo>
                  <a:pt x="526256" y="516731"/>
                </a:lnTo>
                <a:lnTo>
                  <a:pt x="578643" y="435769"/>
                </a:lnTo>
                <a:lnTo>
                  <a:pt x="609600" y="388144"/>
                </a:lnTo>
                <a:lnTo>
                  <a:pt x="633412" y="359569"/>
                </a:lnTo>
                <a:lnTo>
                  <a:pt x="647700" y="350044"/>
                </a:lnTo>
                <a:lnTo>
                  <a:pt x="666750" y="338138"/>
                </a:lnTo>
                <a:lnTo>
                  <a:pt x="681037" y="321469"/>
                </a:lnTo>
                <a:lnTo>
                  <a:pt x="688181" y="302419"/>
                </a:lnTo>
                <a:lnTo>
                  <a:pt x="688181" y="285750"/>
                </a:lnTo>
                <a:lnTo>
                  <a:pt x="678656" y="257175"/>
                </a:lnTo>
                <a:lnTo>
                  <a:pt x="652462" y="219075"/>
                </a:lnTo>
                <a:lnTo>
                  <a:pt x="588168" y="157163"/>
                </a:lnTo>
                <a:lnTo>
                  <a:pt x="526256" y="111919"/>
                </a:lnTo>
                <a:lnTo>
                  <a:pt x="473868" y="73819"/>
                </a:lnTo>
                <a:lnTo>
                  <a:pt x="445293" y="59531"/>
                </a:lnTo>
                <a:lnTo>
                  <a:pt x="364331" y="30956"/>
                </a:lnTo>
                <a:lnTo>
                  <a:pt x="297656" y="14288"/>
                </a:lnTo>
                <a:lnTo>
                  <a:pt x="252412" y="4763"/>
                </a:lnTo>
                <a:lnTo>
                  <a:pt x="214312" y="0"/>
                </a:lnTo>
                <a:lnTo>
                  <a:pt x="183356" y="2381"/>
                </a:lnTo>
                <a:lnTo>
                  <a:pt x="169068" y="7144"/>
                </a:lnTo>
                <a:lnTo>
                  <a:pt x="164306" y="11906"/>
                </a:lnTo>
                <a:lnTo>
                  <a:pt x="161925" y="23813"/>
                </a:lnTo>
                <a:lnTo>
                  <a:pt x="180975" y="57150"/>
                </a:lnTo>
                <a:lnTo>
                  <a:pt x="202406" y="71438"/>
                </a:lnTo>
                <a:lnTo>
                  <a:pt x="233362" y="83344"/>
                </a:lnTo>
                <a:lnTo>
                  <a:pt x="254793" y="97631"/>
                </a:lnTo>
                <a:lnTo>
                  <a:pt x="280987" y="121444"/>
                </a:lnTo>
                <a:lnTo>
                  <a:pt x="302418" y="154781"/>
                </a:lnTo>
                <a:lnTo>
                  <a:pt x="316706" y="202406"/>
                </a:lnTo>
                <a:lnTo>
                  <a:pt x="326231" y="250031"/>
                </a:lnTo>
                <a:lnTo>
                  <a:pt x="326231" y="290513"/>
                </a:lnTo>
                <a:lnTo>
                  <a:pt x="278606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9FBB29FE-A322-438D-8025-AB7AA9CE3718}"/>
              </a:ext>
            </a:extLst>
          </p:cNvPr>
          <p:cNvSpPr/>
          <p:nvPr/>
        </p:nvSpPr>
        <p:spPr>
          <a:xfrm>
            <a:off x="4916488" y="2468563"/>
            <a:ext cx="2105025" cy="425450"/>
          </a:xfrm>
          <a:custGeom>
            <a:avLst/>
            <a:gdLst>
              <a:gd name="connsiteX0" fmla="*/ 1650207 w 2105025"/>
              <a:gd name="connsiteY0" fmla="*/ 276225 h 423863"/>
              <a:gd name="connsiteX1" fmla="*/ 1443038 w 2105025"/>
              <a:gd name="connsiteY1" fmla="*/ 295275 h 423863"/>
              <a:gd name="connsiteX2" fmla="*/ 1250157 w 2105025"/>
              <a:gd name="connsiteY2" fmla="*/ 314325 h 423863"/>
              <a:gd name="connsiteX3" fmla="*/ 1019175 w 2105025"/>
              <a:gd name="connsiteY3" fmla="*/ 342900 h 423863"/>
              <a:gd name="connsiteX4" fmla="*/ 864394 w 2105025"/>
              <a:gd name="connsiteY4" fmla="*/ 357188 h 423863"/>
              <a:gd name="connsiteX5" fmla="*/ 688182 w 2105025"/>
              <a:gd name="connsiteY5" fmla="*/ 385763 h 423863"/>
              <a:gd name="connsiteX6" fmla="*/ 516732 w 2105025"/>
              <a:gd name="connsiteY6" fmla="*/ 416719 h 423863"/>
              <a:gd name="connsiteX7" fmla="*/ 478632 w 2105025"/>
              <a:gd name="connsiteY7" fmla="*/ 423863 h 423863"/>
              <a:gd name="connsiteX8" fmla="*/ 383382 w 2105025"/>
              <a:gd name="connsiteY8" fmla="*/ 423863 h 423863"/>
              <a:gd name="connsiteX9" fmla="*/ 157163 w 2105025"/>
              <a:gd name="connsiteY9" fmla="*/ 423863 h 423863"/>
              <a:gd name="connsiteX10" fmla="*/ 11907 w 2105025"/>
              <a:gd name="connsiteY10" fmla="*/ 423863 h 423863"/>
              <a:gd name="connsiteX11" fmla="*/ 0 w 2105025"/>
              <a:gd name="connsiteY11" fmla="*/ 283369 h 423863"/>
              <a:gd name="connsiteX12" fmla="*/ 76200 w 2105025"/>
              <a:gd name="connsiteY12" fmla="*/ 290513 h 423863"/>
              <a:gd name="connsiteX13" fmla="*/ 214313 w 2105025"/>
              <a:gd name="connsiteY13" fmla="*/ 292894 h 423863"/>
              <a:gd name="connsiteX14" fmla="*/ 352425 w 2105025"/>
              <a:gd name="connsiteY14" fmla="*/ 285750 h 423863"/>
              <a:gd name="connsiteX15" fmla="*/ 428625 w 2105025"/>
              <a:gd name="connsiteY15" fmla="*/ 278607 h 423863"/>
              <a:gd name="connsiteX16" fmla="*/ 571500 w 2105025"/>
              <a:gd name="connsiteY16" fmla="*/ 259557 h 423863"/>
              <a:gd name="connsiteX17" fmla="*/ 738188 w 2105025"/>
              <a:gd name="connsiteY17" fmla="*/ 228600 h 423863"/>
              <a:gd name="connsiteX18" fmla="*/ 892969 w 2105025"/>
              <a:gd name="connsiteY18" fmla="*/ 202407 h 423863"/>
              <a:gd name="connsiteX19" fmla="*/ 1131094 w 2105025"/>
              <a:gd name="connsiteY19" fmla="*/ 161925 h 423863"/>
              <a:gd name="connsiteX20" fmla="*/ 1404938 w 2105025"/>
              <a:gd name="connsiteY20" fmla="*/ 111919 h 423863"/>
              <a:gd name="connsiteX21" fmla="*/ 1524000 w 2105025"/>
              <a:gd name="connsiteY21" fmla="*/ 88107 h 423863"/>
              <a:gd name="connsiteX22" fmla="*/ 1545432 w 2105025"/>
              <a:gd name="connsiteY22" fmla="*/ 76200 h 423863"/>
              <a:gd name="connsiteX23" fmla="*/ 1585913 w 2105025"/>
              <a:gd name="connsiteY23" fmla="*/ 50007 h 423863"/>
              <a:gd name="connsiteX24" fmla="*/ 1635919 w 2105025"/>
              <a:gd name="connsiteY24" fmla="*/ 26194 h 423863"/>
              <a:gd name="connsiteX25" fmla="*/ 1685925 w 2105025"/>
              <a:gd name="connsiteY25" fmla="*/ 9525 h 423863"/>
              <a:gd name="connsiteX26" fmla="*/ 1726407 w 2105025"/>
              <a:gd name="connsiteY26" fmla="*/ 0 h 423863"/>
              <a:gd name="connsiteX27" fmla="*/ 1762125 w 2105025"/>
              <a:gd name="connsiteY27" fmla="*/ 0 h 423863"/>
              <a:gd name="connsiteX28" fmla="*/ 1824038 w 2105025"/>
              <a:gd name="connsiteY28" fmla="*/ 11907 h 423863"/>
              <a:gd name="connsiteX29" fmla="*/ 1947863 w 2105025"/>
              <a:gd name="connsiteY29" fmla="*/ 50007 h 423863"/>
              <a:gd name="connsiteX30" fmla="*/ 1990725 w 2105025"/>
              <a:gd name="connsiteY30" fmla="*/ 71438 h 423863"/>
              <a:gd name="connsiteX31" fmla="*/ 2026444 w 2105025"/>
              <a:gd name="connsiteY31" fmla="*/ 92869 h 423863"/>
              <a:gd name="connsiteX32" fmla="*/ 2062163 w 2105025"/>
              <a:gd name="connsiteY32" fmla="*/ 123825 h 423863"/>
              <a:gd name="connsiteX33" fmla="*/ 2083594 w 2105025"/>
              <a:gd name="connsiteY33" fmla="*/ 154782 h 423863"/>
              <a:gd name="connsiteX34" fmla="*/ 2100263 w 2105025"/>
              <a:gd name="connsiteY34" fmla="*/ 183357 h 423863"/>
              <a:gd name="connsiteX35" fmla="*/ 2105025 w 2105025"/>
              <a:gd name="connsiteY35" fmla="*/ 197644 h 423863"/>
              <a:gd name="connsiteX36" fmla="*/ 2093119 w 2105025"/>
              <a:gd name="connsiteY36" fmla="*/ 214313 h 423863"/>
              <a:gd name="connsiteX37" fmla="*/ 2069307 w 2105025"/>
              <a:gd name="connsiteY37" fmla="*/ 240507 h 423863"/>
              <a:gd name="connsiteX38" fmla="*/ 2055019 w 2105025"/>
              <a:gd name="connsiteY38" fmla="*/ 245269 h 423863"/>
              <a:gd name="connsiteX39" fmla="*/ 2014538 w 2105025"/>
              <a:gd name="connsiteY39" fmla="*/ 247650 h 423863"/>
              <a:gd name="connsiteX40" fmla="*/ 1914525 w 2105025"/>
              <a:gd name="connsiteY40" fmla="*/ 254794 h 423863"/>
              <a:gd name="connsiteX41" fmla="*/ 1650207 w 2105025"/>
              <a:gd name="connsiteY41" fmla="*/ 276225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105025" h="423863">
                <a:moveTo>
                  <a:pt x="1650207" y="276225"/>
                </a:moveTo>
                <a:lnTo>
                  <a:pt x="1443038" y="295275"/>
                </a:lnTo>
                <a:lnTo>
                  <a:pt x="1250157" y="314325"/>
                </a:lnTo>
                <a:lnTo>
                  <a:pt x="1019175" y="342900"/>
                </a:lnTo>
                <a:lnTo>
                  <a:pt x="864394" y="357188"/>
                </a:lnTo>
                <a:lnTo>
                  <a:pt x="688182" y="385763"/>
                </a:lnTo>
                <a:lnTo>
                  <a:pt x="516732" y="416719"/>
                </a:lnTo>
                <a:lnTo>
                  <a:pt x="478632" y="423863"/>
                </a:lnTo>
                <a:lnTo>
                  <a:pt x="383382" y="423863"/>
                </a:lnTo>
                <a:lnTo>
                  <a:pt x="157163" y="423863"/>
                </a:lnTo>
                <a:lnTo>
                  <a:pt x="11907" y="423863"/>
                </a:lnTo>
                <a:lnTo>
                  <a:pt x="0" y="283369"/>
                </a:lnTo>
                <a:lnTo>
                  <a:pt x="76200" y="290513"/>
                </a:lnTo>
                <a:lnTo>
                  <a:pt x="214313" y="292894"/>
                </a:lnTo>
                <a:lnTo>
                  <a:pt x="352425" y="285750"/>
                </a:lnTo>
                <a:lnTo>
                  <a:pt x="428625" y="278607"/>
                </a:lnTo>
                <a:lnTo>
                  <a:pt x="571500" y="259557"/>
                </a:lnTo>
                <a:lnTo>
                  <a:pt x="738188" y="228600"/>
                </a:lnTo>
                <a:lnTo>
                  <a:pt x="892969" y="202407"/>
                </a:lnTo>
                <a:lnTo>
                  <a:pt x="1131094" y="161925"/>
                </a:lnTo>
                <a:lnTo>
                  <a:pt x="1404938" y="111919"/>
                </a:lnTo>
                <a:lnTo>
                  <a:pt x="1524000" y="88107"/>
                </a:lnTo>
                <a:lnTo>
                  <a:pt x="1545432" y="76200"/>
                </a:lnTo>
                <a:lnTo>
                  <a:pt x="1585913" y="50007"/>
                </a:lnTo>
                <a:lnTo>
                  <a:pt x="1635919" y="26194"/>
                </a:lnTo>
                <a:lnTo>
                  <a:pt x="1685925" y="9525"/>
                </a:lnTo>
                <a:lnTo>
                  <a:pt x="1726407" y="0"/>
                </a:lnTo>
                <a:lnTo>
                  <a:pt x="1762125" y="0"/>
                </a:lnTo>
                <a:lnTo>
                  <a:pt x="1824038" y="11907"/>
                </a:lnTo>
                <a:lnTo>
                  <a:pt x="1947863" y="50007"/>
                </a:lnTo>
                <a:lnTo>
                  <a:pt x="1990725" y="71438"/>
                </a:lnTo>
                <a:lnTo>
                  <a:pt x="2026444" y="92869"/>
                </a:lnTo>
                <a:lnTo>
                  <a:pt x="2062163" y="123825"/>
                </a:lnTo>
                <a:lnTo>
                  <a:pt x="2083594" y="154782"/>
                </a:lnTo>
                <a:lnTo>
                  <a:pt x="2100263" y="183357"/>
                </a:lnTo>
                <a:lnTo>
                  <a:pt x="2105025" y="197644"/>
                </a:lnTo>
                <a:lnTo>
                  <a:pt x="2093119" y="214313"/>
                </a:lnTo>
                <a:lnTo>
                  <a:pt x="2069307" y="240507"/>
                </a:lnTo>
                <a:lnTo>
                  <a:pt x="2055019" y="245269"/>
                </a:lnTo>
                <a:lnTo>
                  <a:pt x="2014538" y="247650"/>
                </a:lnTo>
                <a:lnTo>
                  <a:pt x="1914525" y="254794"/>
                </a:lnTo>
                <a:lnTo>
                  <a:pt x="1650207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5A97EF70-FD8D-4C5A-AB4E-487189F2DCD9}"/>
              </a:ext>
            </a:extLst>
          </p:cNvPr>
          <p:cNvSpPr/>
          <p:nvPr/>
        </p:nvSpPr>
        <p:spPr>
          <a:xfrm rot="16200000">
            <a:off x="4563269" y="3834607"/>
            <a:ext cx="2719387" cy="533400"/>
          </a:xfrm>
          <a:custGeom>
            <a:avLst/>
            <a:gdLst>
              <a:gd name="connsiteX0" fmla="*/ 1681163 w 2719388"/>
              <a:gd name="connsiteY0" fmla="*/ 469106 h 533400"/>
              <a:gd name="connsiteX1" fmla="*/ 1519238 w 2719388"/>
              <a:gd name="connsiteY1" fmla="*/ 461963 h 533400"/>
              <a:gd name="connsiteX2" fmla="*/ 1373982 w 2719388"/>
              <a:gd name="connsiteY2" fmla="*/ 457200 h 533400"/>
              <a:gd name="connsiteX3" fmla="*/ 1207294 w 2719388"/>
              <a:gd name="connsiteY3" fmla="*/ 450056 h 533400"/>
              <a:gd name="connsiteX4" fmla="*/ 1083469 w 2719388"/>
              <a:gd name="connsiteY4" fmla="*/ 450056 h 533400"/>
              <a:gd name="connsiteX5" fmla="*/ 840582 w 2719388"/>
              <a:gd name="connsiteY5" fmla="*/ 450056 h 533400"/>
              <a:gd name="connsiteX6" fmla="*/ 552450 w 2719388"/>
              <a:gd name="connsiteY6" fmla="*/ 450056 h 533400"/>
              <a:gd name="connsiteX7" fmla="*/ 285750 w 2719388"/>
              <a:gd name="connsiteY7" fmla="*/ 450056 h 533400"/>
              <a:gd name="connsiteX8" fmla="*/ 28575 w 2719388"/>
              <a:gd name="connsiteY8" fmla="*/ 454819 h 533400"/>
              <a:gd name="connsiteX9" fmla="*/ 0 w 2719388"/>
              <a:gd name="connsiteY9" fmla="*/ 204788 h 533400"/>
              <a:gd name="connsiteX10" fmla="*/ 166688 w 2719388"/>
              <a:gd name="connsiteY10" fmla="*/ 209550 h 533400"/>
              <a:gd name="connsiteX11" fmla="*/ 371475 w 2719388"/>
              <a:gd name="connsiteY11" fmla="*/ 214313 h 533400"/>
              <a:gd name="connsiteX12" fmla="*/ 659607 w 2719388"/>
              <a:gd name="connsiteY12" fmla="*/ 221456 h 533400"/>
              <a:gd name="connsiteX13" fmla="*/ 897732 w 2719388"/>
              <a:gd name="connsiteY13" fmla="*/ 226219 h 533400"/>
              <a:gd name="connsiteX14" fmla="*/ 1219200 w 2719388"/>
              <a:gd name="connsiteY14" fmla="*/ 228600 h 533400"/>
              <a:gd name="connsiteX15" fmla="*/ 1502569 w 2719388"/>
              <a:gd name="connsiteY15" fmla="*/ 228600 h 533400"/>
              <a:gd name="connsiteX16" fmla="*/ 1745457 w 2719388"/>
              <a:gd name="connsiteY16" fmla="*/ 226219 h 533400"/>
              <a:gd name="connsiteX17" fmla="*/ 2035969 w 2719388"/>
              <a:gd name="connsiteY17" fmla="*/ 226219 h 533400"/>
              <a:gd name="connsiteX18" fmla="*/ 2235994 w 2719388"/>
              <a:gd name="connsiteY18" fmla="*/ 226219 h 533400"/>
              <a:gd name="connsiteX19" fmla="*/ 2416969 w 2719388"/>
              <a:gd name="connsiteY19" fmla="*/ 226219 h 533400"/>
              <a:gd name="connsiteX20" fmla="*/ 2457450 w 2719388"/>
              <a:gd name="connsiteY20" fmla="*/ 223838 h 533400"/>
              <a:gd name="connsiteX21" fmla="*/ 2497932 w 2719388"/>
              <a:gd name="connsiteY21" fmla="*/ 214313 h 533400"/>
              <a:gd name="connsiteX22" fmla="*/ 2528888 w 2719388"/>
              <a:gd name="connsiteY22" fmla="*/ 202406 h 533400"/>
              <a:gd name="connsiteX23" fmla="*/ 2564607 w 2719388"/>
              <a:gd name="connsiteY23" fmla="*/ 180975 h 533400"/>
              <a:gd name="connsiteX24" fmla="*/ 2578894 w 2719388"/>
              <a:gd name="connsiteY24" fmla="*/ 169069 h 533400"/>
              <a:gd name="connsiteX25" fmla="*/ 2605088 w 2719388"/>
              <a:gd name="connsiteY25" fmla="*/ 140494 h 533400"/>
              <a:gd name="connsiteX26" fmla="*/ 2626519 w 2719388"/>
              <a:gd name="connsiteY26" fmla="*/ 109538 h 533400"/>
              <a:gd name="connsiteX27" fmla="*/ 2676525 w 2719388"/>
              <a:gd name="connsiteY27" fmla="*/ 0 h 533400"/>
              <a:gd name="connsiteX28" fmla="*/ 2719388 w 2719388"/>
              <a:gd name="connsiteY28" fmla="*/ 245269 h 533400"/>
              <a:gd name="connsiteX29" fmla="*/ 2633663 w 2719388"/>
              <a:gd name="connsiteY29" fmla="*/ 364331 h 533400"/>
              <a:gd name="connsiteX30" fmla="*/ 2564607 w 2719388"/>
              <a:gd name="connsiteY30" fmla="*/ 450056 h 533400"/>
              <a:gd name="connsiteX31" fmla="*/ 2519363 w 2719388"/>
              <a:gd name="connsiteY31" fmla="*/ 509588 h 533400"/>
              <a:gd name="connsiteX32" fmla="*/ 2505075 w 2719388"/>
              <a:gd name="connsiteY32" fmla="*/ 528638 h 533400"/>
              <a:gd name="connsiteX33" fmla="*/ 2497932 w 2719388"/>
              <a:gd name="connsiteY33" fmla="*/ 533400 h 533400"/>
              <a:gd name="connsiteX34" fmla="*/ 2478882 w 2719388"/>
              <a:gd name="connsiteY34" fmla="*/ 528638 h 533400"/>
              <a:gd name="connsiteX35" fmla="*/ 2424113 w 2719388"/>
              <a:gd name="connsiteY35" fmla="*/ 509588 h 533400"/>
              <a:gd name="connsiteX36" fmla="*/ 2343150 w 2719388"/>
              <a:gd name="connsiteY36" fmla="*/ 497681 h 533400"/>
              <a:gd name="connsiteX37" fmla="*/ 2293144 w 2719388"/>
              <a:gd name="connsiteY37" fmla="*/ 497681 h 533400"/>
              <a:gd name="connsiteX38" fmla="*/ 2233613 w 2719388"/>
              <a:gd name="connsiteY38" fmla="*/ 492919 h 533400"/>
              <a:gd name="connsiteX39" fmla="*/ 2126457 w 2719388"/>
              <a:gd name="connsiteY39" fmla="*/ 485775 h 533400"/>
              <a:gd name="connsiteX40" fmla="*/ 1935957 w 2719388"/>
              <a:gd name="connsiteY40" fmla="*/ 473869 h 533400"/>
              <a:gd name="connsiteX41" fmla="*/ 1731169 w 2719388"/>
              <a:gd name="connsiteY41" fmla="*/ 471488 h 533400"/>
              <a:gd name="connsiteX42" fmla="*/ 1681163 w 2719388"/>
              <a:gd name="connsiteY42" fmla="*/ 469106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19388" h="533400">
                <a:moveTo>
                  <a:pt x="1681163" y="469106"/>
                </a:moveTo>
                <a:lnTo>
                  <a:pt x="1519238" y="461963"/>
                </a:lnTo>
                <a:lnTo>
                  <a:pt x="1373982" y="457200"/>
                </a:lnTo>
                <a:lnTo>
                  <a:pt x="1207294" y="450056"/>
                </a:lnTo>
                <a:lnTo>
                  <a:pt x="1083469" y="450056"/>
                </a:lnTo>
                <a:lnTo>
                  <a:pt x="840582" y="450056"/>
                </a:lnTo>
                <a:lnTo>
                  <a:pt x="552450" y="450056"/>
                </a:lnTo>
                <a:lnTo>
                  <a:pt x="285750" y="450056"/>
                </a:lnTo>
                <a:lnTo>
                  <a:pt x="28575" y="454819"/>
                </a:lnTo>
                <a:lnTo>
                  <a:pt x="0" y="204788"/>
                </a:lnTo>
                <a:lnTo>
                  <a:pt x="166688" y="209550"/>
                </a:lnTo>
                <a:lnTo>
                  <a:pt x="371475" y="214313"/>
                </a:lnTo>
                <a:lnTo>
                  <a:pt x="659607" y="221456"/>
                </a:lnTo>
                <a:lnTo>
                  <a:pt x="897732" y="226219"/>
                </a:lnTo>
                <a:lnTo>
                  <a:pt x="1219200" y="228600"/>
                </a:lnTo>
                <a:lnTo>
                  <a:pt x="1502569" y="228600"/>
                </a:lnTo>
                <a:lnTo>
                  <a:pt x="1745457" y="226219"/>
                </a:lnTo>
                <a:lnTo>
                  <a:pt x="2035969" y="226219"/>
                </a:lnTo>
                <a:lnTo>
                  <a:pt x="2235994" y="226219"/>
                </a:lnTo>
                <a:lnTo>
                  <a:pt x="2416969" y="226219"/>
                </a:lnTo>
                <a:lnTo>
                  <a:pt x="2457450" y="223838"/>
                </a:lnTo>
                <a:lnTo>
                  <a:pt x="2497932" y="214313"/>
                </a:lnTo>
                <a:lnTo>
                  <a:pt x="2528888" y="202406"/>
                </a:lnTo>
                <a:lnTo>
                  <a:pt x="2564607" y="180975"/>
                </a:lnTo>
                <a:lnTo>
                  <a:pt x="2578894" y="169069"/>
                </a:lnTo>
                <a:lnTo>
                  <a:pt x="2605088" y="140494"/>
                </a:lnTo>
                <a:lnTo>
                  <a:pt x="2626519" y="109538"/>
                </a:lnTo>
                <a:lnTo>
                  <a:pt x="2676525" y="0"/>
                </a:lnTo>
                <a:lnTo>
                  <a:pt x="2719388" y="245269"/>
                </a:lnTo>
                <a:lnTo>
                  <a:pt x="2633663" y="364331"/>
                </a:lnTo>
                <a:lnTo>
                  <a:pt x="2564607" y="450056"/>
                </a:lnTo>
                <a:lnTo>
                  <a:pt x="2519363" y="509588"/>
                </a:lnTo>
                <a:lnTo>
                  <a:pt x="2505075" y="528638"/>
                </a:lnTo>
                <a:lnTo>
                  <a:pt x="2497932" y="533400"/>
                </a:lnTo>
                <a:lnTo>
                  <a:pt x="2478882" y="528638"/>
                </a:lnTo>
                <a:lnTo>
                  <a:pt x="2424113" y="509588"/>
                </a:lnTo>
                <a:lnTo>
                  <a:pt x="2343150" y="497681"/>
                </a:lnTo>
                <a:lnTo>
                  <a:pt x="2293144" y="497681"/>
                </a:lnTo>
                <a:lnTo>
                  <a:pt x="2233613" y="492919"/>
                </a:lnTo>
                <a:lnTo>
                  <a:pt x="2126457" y="485775"/>
                </a:lnTo>
                <a:lnTo>
                  <a:pt x="1935957" y="473869"/>
                </a:lnTo>
                <a:lnTo>
                  <a:pt x="1731169" y="471488"/>
                </a:lnTo>
                <a:lnTo>
                  <a:pt x="1681163" y="469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60C519D0-159D-4B1B-B979-68C882D6AF1D}"/>
              </a:ext>
            </a:extLst>
          </p:cNvPr>
          <p:cNvSpPr/>
          <p:nvPr/>
        </p:nvSpPr>
        <p:spPr>
          <a:xfrm>
            <a:off x="5029200" y="3381375"/>
            <a:ext cx="1909763" cy="428625"/>
          </a:xfrm>
          <a:custGeom>
            <a:avLst/>
            <a:gdLst>
              <a:gd name="connsiteX0" fmla="*/ 1607344 w 1909763"/>
              <a:gd name="connsiteY0" fmla="*/ 245269 h 428625"/>
              <a:gd name="connsiteX1" fmla="*/ 1423988 w 1909763"/>
              <a:gd name="connsiteY1" fmla="*/ 271463 h 428625"/>
              <a:gd name="connsiteX2" fmla="*/ 1254919 w 1909763"/>
              <a:gd name="connsiteY2" fmla="*/ 295275 h 428625"/>
              <a:gd name="connsiteX3" fmla="*/ 1073944 w 1909763"/>
              <a:gd name="connsiteY3" fmla="*/ 321469 h 428625"/>
              <a:gd name="connsiteX4" fmla="*/ 871538 w 1909763"/>
              <a:gd name="connsiteY4" fmla="*/ 359569 h 428625"/>
              <a:gd name="connsiteX5" fmla="*/ 671513 w 1909763"/>
              <a:gd name="connsiteY5" fmla="*/ 378619 h 428625"/>
              <a:gd name="connsiteX6" fmla="*/ 440531 w 1909763"/>
              <a:gd name="connsiteY6" fmla="*/ 404813 h 428625"/>
              <a:gd name="connsiteX7" fmla="*/ 309563 w 1909763"/>
              <a:gd name="connsiteY7" fmla="*/ 416719 h 428625"/>
              <a:gd name="connsiteX8" fmla="*/ 178594 w 1909763"/>
              <a:gd name="connsiteY8" fmla="*/ 426244 h 428625"/>
              <a:gd name="connsiteX9" fmla="*/ 0 w 1909763"/>
              <a:gd name="connsiteY9" fmla="*/ 428625 h 428625"/>
              <a:gd name="connsiteX10" fmla="*/ 7144 w 1909763"/>
              <a:gd name="connsiteY10" fmla="*/ 266700 h 428625"/>
              <a:gd name="connsiteX11" fmla="*/ 150019 w 1909763"/>
              <a:gd name="connsiteY11" fmla="*/ 269081 h 428625"/>
              <a:gd name="connsiteX12" fmla="*/ 345281 w 1909763"/>
              <a:gd name="connsiteY12" fmla="*/ 259556 h 428625"/>
              <a:gd name="connsiteX13" fmla="*/ 500063 w 1909763"/>
              <a:gd name="connsiteY13" fmla="*/ 242888 h 428625"/>
              <a:gd name="connsiteX14" fmla="*/ 631031 w 1909763"/>
              <a:gd name="connsiteY14" fmla="*/ 223838 h 428625"/>
              <a:gd name="connsiteX15" fmla="*/ 742950 w 1909763"/>
              <a:gd name="connsiteY15" fmla="*/ 204788 h 428625"/>
              <a:gd name="connsiteX16" fmla="*/ 881063 w 1909763"/>
              <a:gd name="connsiteY16" fmla="*/ 176213 h 428625"/>
              <a:gd name="connsiteX17" fmla="*/ 1181100 w 1909763"/>
              <a:gd name="connsiteY17" fmla="*/ 92869 h 428625"/>
              <a:gd name="connsiteX18" fmla="*/ 1340644 w 1909763"/>
              <a:gd name="connsiteY18" fmla="*/ 47625 h 428625"/>
              <a:gd name="connsiteX19" fmla="*/ 1469231 w 1909763"/>
              <a:gd name="connsiteY19" fmla="*/ 9525 h 428625"/>
              <a:gd name="connsiteX20" fmla="*/ 1504950 w 1909763"/>
              <a:gd name="connsiteY20" fmla="*/ 0 h 428625"/>
              <a:gd name="connsiteX21" fmla="*/ 1569244 w 1909763"/>
              <a:gd name="connsiteY21" fmla="*/ 4763 h 428625"/>
              <a:gd name="connsiteX22" fmla="*/ 1633538 w 1909763"/>
              <a:gd name="connsiteY22" fmla="*/ 14288 h 428625"/>
              <a:gd name="connsiteX23" fmla="*/ 1707356 w 1909763"/>
              <a:gd name="connsiteY23" fmla="*/ 30956 h 428625"/>
              <a:gd name="connsiteX24" fmla="*/ 1797844 w 1909763"/>
              <a:gd name="connsiteY24" fmla="*/ 54769 h 428625"/>
              <a:gd name="connsiteX25" fmla="*/ 1864519 w 1909763"/>
              <a:gd name="connsiteY25" fmla="*/ 83344 h 428625"/>
              <a:gd name="connsiteX26" fmla="*/ 1888331 w 1909763"/>
              <a:gd name="connsiteY26" fmla="*/ 97631 h 428625"/>
              <a:gd name="connsiteX27" fmla="*/ 1905000 w 1909763"/>
              <a:gd name="connsiteY27" fmla="*/ 111919 h 428625"/>
              <a:gd name="connsiteX28" fmla="*/ 1909763 w 1909763"/>
              <a:gd name="connsiteY28" fmla="*/ 123825 h 428625"/>
              <a:gd name="connsiteX29" fmla="*/ 1909763 w 1909763"/>
              <a:gd name="connsiteY29" fmla="*/ 138113 h 428625"/>
              <a:gd name="connsiteX30" fmla="*/ 1900238 w 1909763"/>
              <a:gd name="connsiteY30" fmla="*/ 154781 h 428625"/>
              <a:gd name="connsiteX31" fmla="*/ 1876425 w 1909763"/>
              <a:gd name="connsiteY31" fmla="*/ 173831 h 428625"/>
              <a:gd name="connsiteX32" fmla="*/ 1809750 w 1909763"/>
              <a:gd name="connsiteY32" fmla="*/ 202406 h 428625"/>
              <a:gd name="connsiteX33" fmla="*/ 1743075 w 1909763"/>
              <a:gd name="connsiteY33" fmla="*/ 226219 h 428625"/>
              <a:gd name="connsiteX34" fmla="*/ 1607344 w 1909763"/>
              <a:gd name="connsiteY34" fmla="*/ 245269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09763" h="428625">
                <a:moveTo>
                  <a:pt x="1607344" y="245269"/>
                </a:moveTo>
                <a:lnTo>
                  <a:pt x="1423988" y="271463"/>
                </a:lnTo>
                <a:lnTo>
                  <a:pt x="1254919" y="295275"/>
                </a:lnTo>
                <a:lnTo>
                  <a:pt x="1073944" y="321469"/>
                </a:lnTo>
                <a:lnTo>
                  <a:pt x="871538" y="359569"/>
                </a:lnTo>
                <a:lnTo>
                  <a:pt x="671513" y="378619"/>
                </a:lnTo>
                <a:lnTo>
                  <a:pt x="440531" y="404813"/>
                </a:lnTo>
                <a:lnTo>
                  <a:pt x="309563" y="416719"/>
                </a:lnTo>
                <a:lnTo>
                  <a:pt x="178594" y="426244"/>
                </a:lnTo>
                <a:lnTo>
                  <a:pt x="0" y="428625"/>
                </a:lnTo>
                <a:lnTo>
                  <a:pt x="7144" y="266700"/>
                </a:lnTo>
                <a:lnTo>
                  <a:pt x="150019" y="269081"/>
                </a:lnTo>
                <a:lnTo>
                  <a:pt x="345281" y="259556"/>
                </a:lnTo>
                <a:lnTo>
                  <a:pt x="500063" y="242888"/>
                </a:lnTo>
                <a:lnTo>
                  <a:pt x="631031" y="223838"/>
                </a:lnTo>
                <a:lnTo>
                  <a:pt x="742950" y="204788"/>
                </a:lnTo>
                <a:lnTo>
                  <a:pt x="881063" y="176213"/>
                </a:lnTo>
                <a:lnTo>
                  <a:pt x="1181100" y="92869"/>
                </a:lnTo>
                <a:lnTo>
                  <a:pt x="1340644" y="47625"/>
                </a:lnTo>
                <a:lnTo>
                  <a:pt x="1469231" y="9525"/>
                </a:lnTo>
                <a:lnTo>
                  <a:pt x="1504950" y="0"/>
                </a:lnTo>
                <a:lnTo>
                  <a:pt x="1569244" y="4763"/>
                </a:lnTo>
                <a:lnTo>
                  <a:pt x="1633538" y="14288"/>
                </a:lnTo>
                <a:lnTo>
                  <a:pt x="1707356" y="30956"/>
                </a:lnTo>
                <a:lnTo>
                  <a:pt x="1797844" y="54769"/>
                </a:lnTo>
                <a:lnTo>
                  <a:pt x="1864519" y="83344"/>
                </a:lnTo>
                <a:lnTo>
                  <a:pt x="1888331" y="97631"/>
                </a:lnTo>
                <a:lnTo>
                  <a:pt x="1905000" y="111919"/>
                </a:lnTo>
                <a:lnTo>
                  <a:pt x="1909763" y="123825"/>
                </a:lnTo>
                <a:lnTo>
                  <a:pt x="1909763" y="138113"/>
                </a:lnTo>
                <a:lnTo>
                  <a:pt x="1900238" y="154781"/>
                </a:lnTo>
                <a:lnTo>
                  <a:pt x="1876425" y="173831"/>
                </a:lnTo>
                <a:lnTo>
                  <a:pt x="1809750" y="202406"/>
                </a:lnTo>
                <a:lnTo>
                  <a:pt x="1743075" y="226219"/>
                </a:lnTo>
                <a:lnTo>
                  <a:pt x="1607344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E242DFF8-DD40-44EC-9F46-411E9FB8F5D2}"/>
              </a:ext>
            </a:extLst>
          </p:cNvPr>
          <p:cNvSpPr/>
          <p:nvPr/>
        </p:nvSpPr>
        <p:spPr>
          <a:xfrm>
            <a:off x="5014913" y="4217988"/>
            <a:ext cx="1892300" cy="441325"/>
          </a:xfrm>
          <a:custGeom>
            <a:avLst/>
            <a:gdLst>
              <a:gd name="connsiteX0" fmla="*/ 1485900 w 1893093"/>
              <a:gd name="connsiteY0" fmla="*/ 307181 h 442912"/>
              <a:gd name="connsiteX1" fmla="*/ 1357312 w 1893093"/>
              <a:gd name="connsiteY1" fmla="*/ 326231 h 442912"/>
              <a:gd name="connsiteX2" fmla="*/ 1193006 w 1893093"/>
              <a:gd name="connsiteY2" fmla="*/ 342900 h 442912"/>
              <a:gd name="connsiteX3" fmla="*/ 1047750 w 1893093"/>
              <a:gd name="connsiteY3" fmla="*/ 352425 h 442912"/>
              <a:gd name="connsiteX4" fmla="*/ 878681 w 1893093"/>
              <a:gd name="connsiteY4" fmla="*/ 371475 h 442912"/>
              <a:gd name="connsiteX5" fmla="*/ 654843 w 1893093"/>
              <a:gd name="connsiteY5" fmla="*/ 392906 h 442912"/>
              <a:gd name="connsiteX6" fmla="*/ 416718 w 1893093"/>
              <a:gd name="connsiteY6" fmla="*/ 416719 h 442912"/>
              <a:gd name="connsiteX7" fmla="*/ 295275 w 1893093"/>
              <a:gd name="connsiteY7" fmla="*/ 426244 h 442912"/>
              <a:gd name="connsiteX8" fmla="*/ 183356 w 1893093"/>
              <a:gd name="connsiteY8" fmla="*/ 435769 h 442912"/>
              <a:gd name="connsiteX9" fmla="*/ 0 w 1893093"/>
              <a:gd name="connsiteY9" fmla="*/ 442912 h 442912"/>
              <a:gd name="connsiteX10" fmla="*/ 16668 w 1893093"/>
              <a:gd name="connsiteY10" fmla="*/ 285750 h 442912"/>
              <a:gd name="connsiteX11" fmla="*/ 207168 w 1893093"/>
              <a:gd name="connsiteY11" fmla="*/ 266700 h 442912"/>
              <a:gd name="connsiteX12" fmla="*/ 421481 w 1893093"/>
              <a:gd name="connsiteY12" fmla="*/ 238125 h 442912"/>
              <a:gd name="connsiteX13" fmla="*/ 619125 w 1893093"/>
              <a:gd name="connsiteY13" fmla="*/ 209550 h 442912"/>
              <a:gd name="connsiteX14" fmla="*/ 833437 w 1893093"/>
              <a:gd name="connsiteY14" fmla="*/ 176212 h 442912"/>
              <a:gd name="connsiteX15" fmla="*/ 912018 w 1893093"/>
              <a:gd name="connsiteY15" fmla="*/ 164306 h 442912"/>
              <a:gd name="connsiteX16" fmla="*/ 1050131 w 1893093"/>
              <a:gd name="connsiteY16" fmla="*/ 128587 h 442912"/>
              <a:gd name="connsiteX17" fmla="*/ 1164431 w 1893093"/>
              <a:gd name="connsiteY17" fmla="*/ 114300 h 442912"/>
              <a:gd name="connsiteX18" fmla="*/ 1285875 w 1893093"/>
              <a:gd name="connsiteY18" fmla="*/ 92869 h 442912"/>
              <a:gd name="connsiteX19" fmla="*/ 1385887 w 1893093"/>
              <a:gd name="connsiteY19" fmla="*/ 66675 h 442912"/>
              <a:gd name="connsiteX20" fmla="*/ 1409700 w 1893093"/>
              <a:gd name="connsiteY20" fmla="*/ 54769 h 442912"/>
              <a:gd name="connsiteX21" fmla="*/ 1426368 w 1893093"/>
              <a:gd name="connsiteY21" fmla="*/ 33337 h 442912"/>
              <a:gd name="connsiteX22" fmla="*/ 1450181 w 1893093"/>
              <a:gd name="connsiteY22" fmla="*/ 16669 h 442912"/>
              <a:gd name="connsiteX23" fmla="*/ 1488281 w 1893093"/>
              <a:gd name="connsiteY23" fmla="*/ 2381 h 442912"/>
              <a:gd name="connsiteX24" fmla="*/ 1521618 w 1893093"/>
              <a:gd name="connsiteY24" fmla="*/ 0 h 442912"/>
              <a:gd name="connsiteX25" fmla="*/ 1559718 w 1893093"/>
              <a:gd name="connsiteY25" fmla="*/ 4762 h 442912"/>
              <a:gd name="connsiteX26" fmla="*/ 1619250 w 1893093"/>
              <a:gd name="connsiteY26" fmla="*/ 23812 h 442912"/>
              <a:gd name="connsiteX27" fmla="*/ 1712118 w 1893093"/>
              <a:gd name="connsiteY27" fmla="*/ 59531 h 442912"/>
              <a:gd name="connsiteX28" fmla="*/ 1812131 w 1893093"/>
              <a:gd name="connsiteY28" fmla="*/ 104775 h 442912"/>
              <a:gd name="connsiteX29" fmla="*/ 1847850 w 1893093"/>
              <a:gd name="connsiteY29" fmla="*/ 126206 h 442912"/>
              <a:gd name="connsiteX30" fmla="*/ 1883568 w 1893093"/>
              <a:gd name="connsiteY30" fmla="*/ 154781 h 442912"/>
              <a:gd name="connsiteX31" fmla="*/ 1893093 w 1893093"/>
              <a:gd name="connsiteY31" fmla="*/ 171450 h 442912"/>
              <a:gd name="connsiteX32" fmla="*/ 1893093 w 1893093"/>
              <a:gd name="connsiteY32" fmla="*/ 183356 h 442912"/>
              <a:gd name="connsiteX33" fmla="*/ 1890712 w 1893093"/>
              <a:gd name="connsiteY33" fmla="*/ 200025 h 442912"/>
              <a:gd name="connsiteX34" fmla="*/ 1866900 w 1893093"/>
              <a:gd name="connsiteY34" fmla="*/ 223837 h 442912"/>
              <a:gd name="connsiteX35" fmla="*/ 1819275 w 1893093"/>
              <a:gd name="connsiteY35" fmla="*/ 245269 h 442912"/>
              <a:gd name="connsiteX36" fmla="*/ 1762125 w 1893093"/>
              <a:gd name="connsiteY36" fmla="*/ 261937 h 442912"/>
              <a:gd name="connsiteX37" fmla="*/ 1666875 w 1893093"/>
              <a:gd name="connsiteY37" fmla="*/ 280987 h 442912"/>
              <a:gd name="connsiteX38" fmla="*/ 1485900 w 1893093"/>
              <a:gd name="connsiteY38" fmla="*/ 307181 h 4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93093" h="442912">
                <a:moveTo>
                  <a:pt x="1485900" y="307181"/>
                </a:moveTo>
                <a:lnTo>
                  <a:pt x="1357312" y="326231"/>
                </a:lnTo>
                <a:lnTo>
                  <a:pt x="1193006" y="342900"/>
                </a:lnTo>
                <a:lnTo>
                  <a:pt x="1047750" y="352425"/>
                </a:lnTo>
                <a:lnTo>
                  <a:pt x="878681" y="371475"/>
                </a:lnTo>
                <a:lnTo>
                  <a:pt x="654843" y="392906"/>
                </a:lnTo>
                <a:lnTo>
                  <a:pt x="416718" y="416719"/>
                </a:lnTo>
                <a:lnTo>
                  <a:pt x="295275" y="426244"/>
                </a:lnTo>
                <a:lnTo>
                  <a:pt x="183356" y="435769"/>
                </a:lnTo>
                <a:lnTo>
                  <a:pt x="0" y="442912"/>
                </a:lnTo>
                <a:lnTo>
                  <a:pt x="16668" y="285750"/>
                </a:lnTo>
                <a:lnTo>
                  <a:pt x="207168" y="266700"/>
                </a:lnTo>
                <a:lnTo>
                  <a:pt x="421481" y="238125"/>
                </a:lnTo>
                <a:lnTo>
                  <a:pt x="619125" y="209550"/>
                </a:lnTo>
                <a:lnTo>
                  <a:pt x="833437" y="176212"/>
                </a:lnTo>
                <a:lnTo>
                  <a:pt x="912018" y="164306"/>
                </a:lnTo>
                <a:lnTo>
                  <a:pt x="1050131" y="128587"/>
                </a:lnTo>
                <a:lnTo>
                  <a:pt x="1164431" y="114300"/>
                </a:lnTo>
                <a:lnTo>
                  <a:pt x="1285875" y="92869"/>
                </a:lnTo>
                <a:lnTo>
                  <a:pt x="1385887" y="66675"/>
                </a:lnTo>
                <a:lnTo>
                  <a:pt x="1409700" y="54769"/>
                </a:lnTo>
                <a:lnTo>
                  <a:pt x="1426368" y="33337"/>
                </a:lnTo>
                <a:lnTo>
                  <a:pt x="1450181" y="16669"/>
                </a:lnTo>
                <a:lnTo>
                  <a:pt x="1488281" y="2381"/>
                </a:lnTo>
                <a:lnTo>
                  <a:pt x="1521618" y="0"/>
                </a:lnTo>
                <a:lnTo>
                  <a:pt x="1559718" y="4762"/>
                </a:lnTo>
                <a:lnTo>
                  <a:pt x="1619250" y="23812"/>
                </a:lnTo>
                <a:lnTo>
                  <a:pt x="1712118" y="59531"/>
                </a:lnTo>
                <a:lnTo>
                  <a:pt x="1812131" y="104775"/>
                </a:lnTo>
                <a:lnTo>
                  <a:pt x="1847850" y="126206"/>
                </a:lnTo>
                <a:lnTo>
                  <a:pt x="1883568" y="154781"/>
                </a:lnTo>
                <a:lnTo>
                  <a:pt x="1893093" y="171450"/>
                </a:lnTo>
                <a:lnTo>
                  <a:pt x="1893093" y="183356"/>
                </a:lnTo>
                <a:lnTo>
                  <a:pt x="1890712" y="200025"/>
                </a:lnTo>
                <a:lnTo>
                  <a:pt x="1866900" y="223837"/>
                </a:lnTo>
                <a:lnTo>
                  <a:pt x="1819275" y="245269"/>
                </a:lnTo>
                <a:lnTo>
                  <a:pt x="1762125" y="261937"/>
                </a:lnTo>
                <a:lnTo>
                  <a:pt x="1666875" y="280987"/>
                </a:lnTo>
                <a:lnTo>
                  <a:pt x="1485900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4D8F5FCB-ED78-4CF2-BB26-C298BD345744}"/>
              </a:ext>
            </a:extLst>
          </p:cNvPr>
          <p:cNvSpPr/>
          <p:nvPr/>
        </p:nvSpPr>
        <p:spPr>
          <a:xfrm>
            <a:off x="4989513" y="5214938"/>
            <a:ext cx="2278062" cy="444500"/>
          </a:xfrm>
          <a:custGeom>
            <a:avLst/>
            <a:gdLst>
              <a:gd name="connsiteX0" fmla="*/ 1507331 w 2278856"/>
              <a:gd name="connsiteY0" fmla="*/ 311943 h 445293"/>
              <a:gd name="connsiteX1" fmla="*/ 1257300 w 2278856"/>
              <a:gd name="connsiteY1" fmla="*/ 330993 h 445293"/>
              <a:gd name="connsiteX2" fmla="*/ 928687 w 2278856"/>
              <a:gd name="connsiteY2" fmla="*/ 361950 h 445293"/>
              <a:gd name="connsiteX3" fmla="*/ 673894 w 2278856"/>
              <a:gd name="connsiteY3" fmla="*/ 388143 h 445293"/>
              <a:gd name="connsiteX4" fmla="*/ 431006 w 2278856"/>
              <a:gd name="connsiteY4" fmla="*/ 411956 h 445293"/>
              <a:gd name="connsiteX5" fmla="*/ 188119 w 2278856"/>
              <a:gd name="connsiteY5" fmla="*/ 440531 h 445293"/>
              <a:gd name="connsiteX6" fmla="*/ 133350 w 2278856"/>
              <a:gd name="connsiteY6" fmla="*/ 445293 h 445293"/>
              <a:gd name="connsiteX7" fmla="*/ 0 w 2278856"/>
              <a:gd name="connsiteY7" fmla="*/ 407193 h 445293"/>
              <a:gd name="connsiteX8" fmla="*/ 2381 w 2278856"/>
              <a:gd name="connsiteY8" fmla="*/ 242887 h 445293"/>
              <a:gd name="connsiteX9" fmla="*/ 202406 w 2278856"/>
              <a:gd name="connsiteY9" fmla="*/ 242887 h 445293"/>
              <a:gd name="connsiteX10" fmla="*/ 409575 w 2278856"/>
              <a:gd name="connsiteY10" fmla="*/ 230981 h 445293"/>
              <a:gd name="connsiteX11" fmla="*/ 659606 w 2278856"/>
              <a:gd name="connsiteY11" fmla="*/ 204787 h 445293"/>
              <a:gd name="connsiteX12" fmla="*/ 888206 w 2278856"/>
              <a:gd name="connsiteY12" fmla="*/ 176212 h 445293"/>
              <a:gd name="connsiteX13" fmla="*/ 1109662 w 2278856"/>
              <a:gd name="connsiteY13" fmla="*/ 138112 h 445293"/>
              <a:gd name="connsiteX14" fmla="*/ 1285875 w 2278856"/>
              <a:gd name="connsiteY14" fmla="*/ 116681 h 445293"/>
              <a:gd name="connsiteX15" fmla="*/ 1471612 w 2278856"/>
              <a:gd name="connsiteY15" fmla="*/ 90487 h 445293"/>
              <a:gd name="connsiteX16" fmla="*/ 1526381 w 2278856"/>
              <a:gd name="connsiteY16" fmla="*/ 69056 h 445293"/>
              <a:gd name="connsiteX17" fmla="*/ 1621631 w 2278856"/>
              <a:gd name="connsiteY17" fmla="*/ 30956 h 445293"/>
              <a:gd name="connsiteX18" fmla="*/ 1688306 w 2278856"/>
              <a:gd name="connsiteY18" fmla="*/ 2381 h 445293"/>
              <a:gd name="connsiteX19" fmla="*/ 1700212 w 2278856"/>
              <a:gd name="connsiteY19" fmla="*/ 2381 h 445293"/>
              <a:gd name="connsiteX20" fmla="*/ 1738312 w 2278856"/>
              <a:gd name="connsiteY20" fmla="*/ 0 h 445293"/>
              <a:gd name="connsiteX21" fmla="*/ 1850231 w 2278856"/>
              <a:gd name="connsiteY21" fmla="*/ 19050 h 445293"/>
              <a:gd name="connsiteX22" fmla="*/ 1938337 w 2278856"/>
              <a:gd name="connsiteY22" fmla="*/ 40481 h 445293"/>
              <a:gd name="connsiteX23" fmla="*/ 2050256 w 2278856"/>
              <a:gd name="connsiteY23" fmla="*/ 73818 h 445293"/>
              <a:gd name="connsiteX24" fmla="*/ 2183606 w 2278856"/>
              <a:gd name="connsiteY24" fmla="*/ 128587 h 445293"/>
              <a:gd name="connsiteX25" fmla="*/ 2228850 w 2278856"/>
              <a:gd name="connsiteY25" fmla="*/ 152400 h 445293"/>
              <a:gd name="connsiteX26" fmla="*/ 2238375 w 2278856"/>
              <a:gd name="connsiteY26" fmla="*/ 159543 h 445293"/>
              <a:gd name="connsiteX27" fmla="*/ 2255044 w 2278856"/>
              <a:gd name="connsiteY27" fmla="*/ 185737 h 445293"/>
              <a:gd name="connsiteX28" fmla="*/ 2271712 w 2278856"/>
              <a:gd name="connsiteY28" fmla="*/ 216693 h 445293"/>
              <a:gd name="connsiteX29" fmla="*/ 2278856 w 2278856"/>
              <a:gd name="connsiteY29" fmla="*/ 245268 h 445293"/>
              <a:gd name="connsiteX30" fmla="*/ 2278856 w 2278856"/>
              <a:gd name="connsiteY30" fmla="*/ 269081 h 445293"/>
              <a:gd name="connsiteX31" fmla="*/ 2271712 w 2278856"/>
              <a:gd name="connsiteY31" fmla="*/ 290512 h 445293"/>
              <a:gd name="connsiteX32" fmla="*/ 2255044 w 2278856"/>
              <a:gd name="connsiteY32" fmla="*/ 309562 h 445293"/>
              <a:gd name="connsiteX33" fmla="*/ 2231231 w 2278856"/>
              <a:gd name="connsiteY33" fmla="*/ 326231 h 445293"/>
              <a:gd name="connsiteX34" fmla="*/ 2193131 w 2278856"/>
              <a:gd name="connsiteY34" fmla="*/ 335756 h 445293"/>
              <a:gd name="connsiteX35" fmla="*/ 2112169 w 2278856"/>
              <a:gd name="connsiteY35" fmla="*/ 326231 h 445293"/>
              <a:gd name="connsiteX36" fmla="*/ 1974056 w 2278856"/>
              <a:gd name="connsiteY36" fmla="*/ 311943 h 445293"/>
              <a:gd name="connsiteX37" fmla="*/ 1824037 w 2278856"/>
              <a:gd name="connsiteY37" fmla="*/ 307181 h 445293"/>
              <a:gd name="connsiteX38" fmla="*/ 1628775 w 2278856"/>
              <a:gd name="connsiteY38" fmla="*/ 307181 h 445293"/>
              <a:gd name="connsiteX39" fmla="*/ 1507331 w 2278856"/>
              <a:gd name="connsiteY39" fmla="*/ 311943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78856" h="445293">
                <a:moveTo>
                  <a:pt x="1507331" y="311943"/>
                </a:moveTo>
                <a:lnTo>
                  <a:pt x="1257300" y="330993"/>
                </a:lnTo>
                <a:lnTo>
                  <a:pt x="928687" y="361950"/>
                </a:lnTo>
                <a:lnTo>
                  <a:pt x="673894" y="388143"/>
                </a:lnTo>
                <a:lnTo>
                  <a:pt x="431006" y="411956"/>
                </a:lnTo>
                <a:lnTo>
                  <a:pt x="188119" y="440531"/>
                </a:lnTo>
                <a:lnTo>
                  <a:pt x="133350" y="445293"/>
                </a:lnTo>
                <a:lnTo>
                  <a:pt x="0" y="407193"/>
                </a:lnTo>
                <a:cubicBezTo>
                  <a:pt x="794" y="352424"/>
                  <a:pt x="1587" y="297656"/>
                  <a:pt x="2381" y="242887"/>
                </a:cubicBezTo>
                <a:lnTo>
                  <a:pt x="202406" y="242887"/>
                </a:lnTo>
                <a:lnTo>
                  <a:pt x="409575" y="230981"/>
                </a:lnTo>
                <a:lnTo>
                  <a:pt x="659606" y="204787"/>
                </a:lnTo>
                <a:lnTo>
                  <a:pt x="888206" y="176212"/>
                </a:lnTo>
                <a:lnTo>
                  <a:pt x="1109662" y="138112"/>
                </a:lnTo>
                <a:lnTo>
                  <a:pt x="1285875" y="116681"/>
                </a:lnTo>
                <a:lnTo>
                  <a:pt x="1471612" y="90487"/>
                </a:lnTo>
                <a:lnTo>
                  <a:pt x="1526381" y="69056"/>
                </a:lnTo>
                <a:lnTo>
                  <a:pt x="1621631" y="30956"/>
                </a:lnTo>
                <a:lnTo>
                  <a:pt x="1688306" y="2381"/>
                </a:lnTo>
                <a:lnTo>
                  <a:pt x="1700212" y="2381"/>
                </a:lnTo>
                <a:lnTo>
                  <a:pt x="1738312" y="0"/>
                </a:lnTo>
                <a:lnTo>
                  <a:pt x="1850231" y="19050"/>
                </a:lnTo>
                <a:lnTo>
                  <a:pt x="1938337" y="40481"/>
                </a:lnTo>
                <a:lnTo>
                  <a:pt x="2050256" y="73818"/>
                </a:lnTo>
                <a:lnTo>
                  <a:pt x="2183606" y="128587"/>
                </a:lnTo>
                <a:lnTo>
                  <a:pt x="2228850" y="152400"/>
                </a:lnTo>
                <a:lnTo>
                  <a:pt x="2238375" y="159543"/>
                </a:lnTo>
                <a:lnTo>
                  <a:pt x="2255044" y="185737"/>
                </a:lnTo>
                <a:lnTo>
                  <a:pt x="2271712" y="216693"/>
                </a:lnTo>
                <a:lnTo>
                  <a:pt x="2278856" y="245268"/>
                </a:lnTo>
                <a:lnTo>
                  <a:pt x="2278856" y="269081"/>
                </a:lnTo>
                <a:lnTo>
                  <a:pt x="2271712" y="290512"/>
                </a:lnTo>
                <a:lnTo>
                  <a:pt x="2255044" y="309562"/>
                </a:lnTo>
                <a:lnTo>
                  <a:pt x="2231231" y="326231"/>
                </a:lnTo>
                <a:lnTo>
                  <a:pt x="2193131" y="335756"/>
                </a:lnTo>
                <a:lnTo>
                  <a:pt x="2112169" y="326231"/>
                </a:lnTo>
                <a:lnTo>
                  <a:pt x="1974056" y="311943"/>
                </a:lnTo>
                <a:lnTo>
                  <a:pt x="1824037" y="307181"/>
                </a:lnTo>
                <a:lnTo>
                  <a:pt x="1628775" y="307181"/>
                </a:lnTo>
                <a:lnTo>
                  <a:pt x="1507331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B861A86-9699-45BB-AF3A-61ED43F04CA6}"/>
              </a:ext>
            </a:extLst>
          </p:cNvPr>
          <p:cNvGrpSpPr>
            <a:grpSpLocks/>
          </p:cNvGrpSpPr>
          <p:nvPr/>
        </p:nvGrpSpPr>
        <p:grpSpPr bwMode="auto">
          <a:xfrm>
            <a:off x="2540000" y="1506538"/>
            <a:ext cx="4748213" cy="4606925"/>
            <a:chOff x="2671763" y="1654175"/>
            <a:chExt cx="4748212" cy="4606925"/>
          </a:xfrm>
        </p:grpSpPr>
        <p:sp>
          <p:nvSpPr>
            <p:cNvPr id="14" name="フリーフォーム 49">
              <a:extLst>
                <a:ext uri="{FF2B5EF4-FFF2-40B4-BE49-F238E27FC236}">
                  <a16:creationId xmlns:a16="http://schemas.microsoft.com/office/drawing/2014/main" id="{7141A092-F758-42A6-A38C-28EBC969ACAB}"/>
                </a:ext>
              </a:extLst>
            </p:cNvPr>
            <p:cNvSpPr/>
            <p:nvPr/>
          </p:nvSpPr>
          <p:spPr>
            <a:xfrm>
              <a:off x="2671763" y="2638425"/>
              <a:ext cx="1871663" cy="515937"/>
            </a:xfrm>
            <a:custGeom>
              <a:avLst/>
              <a:gdLst>
                <a:gd name="connsiteX0" fmla="*/ 1583531 w 1871662"/>
                <a:gd name="connsiteY0" fmla="*/ 250031 h 516731"/>
                <a:gd name="connsiteX1" fmla="*/ 1409700 w 1871662"/>
                <a:gd name="connsiteY1" fmla="*/ 273844 h 516731"/>
                <a:gd name="connsiteX2" fmla="*/ 1271587 w 1871662"/>
                <a:gd name="connsiteY2" fmla="*/ 300038 h 516731"/>
                <a:gd name="connsiteX3" fmla="*/ 1042987 w 1871662"/>
                <a:gd name="connsiteY3" fmla="*/ 345281 h 516731"/>
                <a:gd name="connsiteX4" fmla="*/ 862012 w 1871662"/>
                <a:gd name="connsiteY4" fmla="*/ 392906 h 516731"/>
                <a:gd name="connsiteX5" fmla="*/ 685800 w 1871662"/>
                <a:gd name="connsiteY5" fmla="*/ 438150 h 516731"/>
                <a:gd name="connsiteX6" fmla="*/ 564356 w 1871662"/>
                <a:gd name="connsiteY6" fmla="*/ 471488 h 516731"/>
                <a:gd name="connsiteX7" fmla="*/ 450056 w 1871662"/>
                <a:gd name="connsiteY7" fmla="*/ 500063 h 516731"/>
                <a:gd name="connsiteX8" fmla="*/ 383381 w 1871662"/>
                <a:gd name="connsiteY8" fmla="*/ 516731 h 516731"/>
                <a:gd name="connsiteX9" fmla="*/ 364331 w 1871662"/>
                <a:gd name="connsiteY9" fmla="*/ 516731 h 516731"/>
                <a:gd name="connsiteX10" fmla="*/ 316706 w 1871662"/>
                <a:gd name="connsiteY10" fmla="*/ 504825 h 516731"/>
                <a:gd name="connsiteX11" fmla="*/ 254793 w 1871662"/>
                <a:gd name="connsiteY11" fmla="*/ 478631 h 516731"/>
                <a:gd name="connsiteX12" fmla="*/ 192881 w 1871662"/>
                <a:gd name="connsiteY12" fmla="*/ 442913 h 516731"/>
                <a:gd name="connsiteX13" fmla="*/ 147637 w 1871662"/>
                <a:gd name="connsiteY13" fmla="*/ 409575 h 516731"/>
                <a:gd name="connsiteX14" fmla="*/ 97631 w 1871662"/>
                <a:gd name="connsiteY14" fmla="*/ 366713 h 516731"/>
                <a:gd name="connsiteX15" fmla="*/ 52387 w 1871662"/>
                <a:gd name="connsiteY15" fmla="*/ 321469 h 516731"/>
                <a:gd name="connsiteX16" fmla="*/ 23812 w 1871662"/>
                <a:gd name="connsiteY16" fmla="*/ 288131 h 516731"/>
                <a:gd name="connsiteX17" fmla="*/ 4762 w 1871662"/>
                <a:gd name="connsiteY17" fmla="*/ 254794 h 516731"/>
                <a:gd name="connsiteX18" fmla="*/ 0 w 1871662"/>
                <a:gd name="connsiteY18" fmla="*/ 233363 h 516731"/>
                <a:gd name="connsiteX19" fmla="*/ 2381 w 1871662"/>
                <a:gd name="connsiteY19" fmla="*/ 219075 h 516731"/>
                <a:gd name="connsiteX20" fmla="*/ 11906 w 1871662"/>
                <a:gd name="connsiteY20" fmla="*/ 214313 h 516731"/>
                <a:gd name="connsiteX21" fmla="*/ 23812 w 1871662"/>
                <a:gd name="connsiteY21" fmla="*/ 214313 h 516731"/>
                <a:gd name="connsiteX22" fmla="*/ 57150 w 1871662"/>
                <a:gd name="connsiteY22" fmla="*/ 226219 h 516731"/>
                <a:gd name="connsiteX23" fmla="*/ 123825 w 1871662"/>
                <a:gd name="connsiteY23" fmla="*/ 257175 h 516731"/>
                <a:gd name="connsiteX24" fmla="*/ 188118 w 1871662"/>
                <a:gd name="connsiteY24" fmla="*/ 283369 h 516731"/>
                <a:gd name="connsiteX25" fmla="*/ 250031 w 1871662"/>
                <a:gd name="connsiteY25" fmla="*/ 300038 h 516731"/>
                <a:gd name="connsiteX26" fmla="*/ 297656 w 1871662"/>
                <a:gd name="connsiteY26" fmla="*/ 309563 h 516731"/>
                <a:gd name="connsiteX27" fmla="*/ 364331 w 1871662"/>
                <a:gd name="connsiteY27" fmla="*/ 316706 h 516731"/>
                <a:gd name="connsiteX28" fmla="*/ 433387 w 1871662"/>
                <a:gd name="connsiteY28" fmla="*/ 304800 h 516731"/>
                <a:gd name="connsiteX29" fmla="*/ 661987 w 1871662"/>
                <a:gd name="connsiteY29" fmla="*/ 252413 h 516731"/>
                <a:gd name="connsiteX30" fmla="*/ 897731 w 1871662"/>
                <a:gd name="connsiteY30" fmla="*/ 200025 h 516731"/>
                <a:gd name="connsiteX31" fmla="*/ 1097756 w 1871662"/>
                <a:gd name="connsiteY31" fmla="*/ 154781 h 516731"/>
                <a:gd name="connsiteX32" fmla="*/ 1269206 w 1871662"/>
                <a:gd name="connsiteY32" fmla="*/ 121444 h 516731"/>
                <a:gd name="connsiteX33" fmla="*/ 1369218 w 1871662"/>
                <a:gd name="connsiteY33" fmla="*/ 80963 h 516731"/>
                <a:gd name="connsiteX34" fmla="*/ 1454943 w 1871662"/>
                <a:gd name="connsiteY34" fmla="*/ 38100 h 516731"/>
                <a:gd name="connsiteX35" fmla="*/ 1507331 w 1871662"/>
                <a:gd name="connsiteY35" fmla="*/ 7144 h 516731"/>
                <a:gd name="connsiteX36" fmla="*/ 1521618 w 1871662"/>
                <a:gd name="connsiteY36" fmla="*/ 2381 h 516731"/>
                <a:gd name="connsiteX37" fmla="*/ 1566862 w 1871662"/>
                <a:gd name="connsiteY37" fmla="*/ 0 h 516731"/>
                <a:gd name="connsiteX38" fmla="*/ 1631156 w 1871662"/>
                <a:gd name="connsiteY38" fmla="*/ 9525 h 516731"/>
                <a:gd name="connsiteX39" fmla="*/ 1702593 w 1871662"/>
                <a:gd name="connsiteY39" fmla="*/ 30956 h 516731"/>
                <a:gd name="connsiteX40" fmla="*/ 1785937 w 1871662"/>
                <a:gd name="connsiteY40" fmla="*/ 64294 h 516731"/>
                <a:gd name="connsiteX41" fmla="*/ 1816893 w 1871662"/>
                <a:gd name="connsiteY41" fmla="*/ 78581 h 516731"/>
                <a:gd name="connsiteX42" fmla="*/ 1852612 w 1871662"/>
                <a:gd name="connsiteY42" fmla="*/ 109538 h 516731"/>
                <a:gd name="connsiteX43" fmla="*/ 1869281 w 1871662"/>
                <a:gd name="connsiteY43" fmla="*/ 135731 h 516731"/>
                <a:gd name="connsiteX44" fmla="*/ 1871662 w 1871662"/>
                <a:gd name="connsiteY44" fmla="*/ 152400 h 516731"/>
                <a:gd name="connsiteX45" fmla="*/ 1871662 w 1871662"/>
                <a:gd name="connsiteY45" fmla="*/ 171450 h 516731"/>
                <a:gd name="connsiteX46" fmla="*/ 1859756 w 1871662"/>
                <a:gd name="connsiteY46" fmla="*/ 188119 h 516731"/>
                <a:gd name="connsiteX47" fmla="*/ 1831181 w 1871662"/>
                <a:gd name="connsiteY47" fmla="*/ 207169 h 516731"/>
                <a:gd name="connsiteX48" fmla="*/ 1785937 w 1871662"/>
                <a:gd name="connsiteY48" fmla="*/ 221456 h 516731"/>
                <a:gd name="connsiteX49" fmla="*/ 1745456 w 1871662"/>
                <a:gd name="connsiteY49" fmla="*/ 230981 h 516731"/>
                <a:gd name="connsiteX50" fmla="*/ 1678781 w 1871662"/>
                <a:gd name="connsiteY50" fmla="*/ 238125 h 516731"/>
                <a:gd name="connsiteX51" fmla="*/ 1583531 w 1871662"/>
                <a:gd name="connsiteY51" fmla="*/ 25003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71662" h="516731">
                  <a:moveTo>
                    <a:pt x="1583531" y="250031"/>
                  </a:moveTo>
                  <a:lnTo>
                    <a:pt x="1409700" y="273844"/>
                  </a:lnTo>
                  <a:lnTo>
                    <a:pt x="1271587" y="300038"/>
                  </a:lnTo>
                  <a:lnTo>
                    <a:pt x="1042987" y="345281"/>
                  </a:lnTo>
                  <a:lnTo>
                    <a:pt x="862012" y="392906"/>
                  </a:lnTo>
                  <a:lnTo>
                    <a:pt x="685800" y="438150"/>
                  </a:lnTo>
                  <a:lnTo>
                    <a:pt x="564356" y="471488"/>
                  </a:lnTo>
                  <a:lnTo>
                    <a:pt x="450056" y="500063"/>
                  </a:lnTo>
                  <a:lnTo>
                    <a:pt x="383381" y="516731"/>
                  </a:lnTo>
                  <a:lnTo>
                    <a:pt x="364331" y="516731"/>
                  </a:lnTo>
                  <a:lnTo>
                    <a:pt x="316706" y="504825"/>
                  </a:lnTo>
                  <a:lnTo>
                    <a:pt x="254793" y="478631"/>
                  </a:lnTo>
                  <a:lnTo>
                    <a:pt x="192881" y="442913"/>
                  </a:lnTo>
                  <a:lnTo>
                    <a:pt x="147637" y="409575"/>
                  </a:lnTo>
                  <a:lnTo>
                    <a:pt x="97631" y="366713"/>
                  </a:lnTo>
                  <a:lnTo>
                    <a:pt x="52387" y="321469"/>
                  </a:lnTo>
                  <a:lnTo>
                    <a:pt x="23812" y="288131"/>
                  </a:lnTo>
                  <a:lnTo>
                    <a:pt x="4762" y="254794"/>
                  </a:lnTo>
                  <a:lnTo>
                    <a:pt x="0" y="233363"/>
                  </a:lnTo>
                  <a:lnTo>
                    <a:pt x="2381" y="219075"/>
                  </a:lnTo>
                  <a:lnTo>
                    <a:pt x="11906" y="214313"/>
                  </a:lnTo>
                  <a:lnTo>
                    <a:pt x="23812" y="214313"/>
                  </a:lnTo>
                  <a:lnTo>
                    <a:pt x="57150" y="226219"/>
                  </a:lnTo>
                  <a:lnTo>
                    <a:pt x="123825" y="257175"/>
                  </a:lnTo>
                  <a:lnTo>
                    <a:pt x="188118" y="283369"/>
                  </a:lnTo>
                  <a:lnTo>
                    <a:pt x="250031" y="300038"/>
                  </a:lnTo>
                  <a:lnTo>
                    <a:pt x="297656" y="309563"/>
                  </a:lnTo>
                  <a:lnTo>
                    <a:pt x="364331" y="316706"/>
                  </a:lnTo>
                  <a:lnTo>
                    <a:pt x="433387" y="304800"/>
                  </a:lnTo>
                  <a:lnTo>
                    <a:pt x="661987" y="252413"/>
                  </a:lnTo>
                  <a:lnTo>
                    <a:pt x="897731" y="200025"/>
                  </a:lnTo>
                  <a:lnTo>
                    <a:pt x="1097756" y="154781"/>
                  </a:lnTo>
                  <a:lnTo>
                    <a:pt x="1269206" y="121444"/>
                  </a:lnTo>
                  <a:lnTo>
                    <a:pt x="1369218" y="80963"/>
                  </a:lnTo>
                  <a:lnTo>
                    <a:pt x="1454943" y="38100"/>
                  </a:lnTo>
                  <a:lnTo>
                    <a:pt x="1507331" y="7144"/>
                  </a:lnTo>
                  <a:lnTo>
                    <a:pt x="1521618" y="2381"/>
                  </a:lnTo>
                  <a:lnTo>
                    <a:pt x="1566862" y="0"/>
                  </a:lnTo>
                  <a:lnTo>
                    <a:pt x="1631156" y="9525"/>
                  </a:lnTo>
                  <a:lnTo>
                    <a:pt x="1702593" y="30956"/>
                  </a:lnTo>
                  <a:lnTo>
                    <a:pt x="1785937" y="64294"/>
                  </a:lnTo>
                  <a:lnTo>
                    <a:pt x="1816893" y="78581"/>
                  </a:lnTo>
                  <a:lnTo>
                    <a:pt x="1852612" y="109538"/>
                  </a:lnTo>
                  <a:lnTo>
                    <a:pt x="1869281" y="135731"/>
                  </a:lnTo>
                  <a:lnTo>
                    <a:pt x="1871662" y="152400"/>
                  </a:lnTo>
                  <a:lnTo>
                    <a:pt x="1871662" y="171450"/>
                  </a:lnTo>
                  <a:lnTo>
                    <a:pt x="1859756" y="188119"/>
                  </a:lnTo>
                  <a:lnTo>
                    <a:pt x="1831181" y="207169"/>
                  </a:lnTo>
                  <a:lnTo>
                    <a:pt x="1785937" y="221456"/>
                  </a:lnTo>
                  <a:lnTo>
                    <a:pt x="1745456" y="230981"/>
                  </a:lnTo>
                  <a:lnTo>
                    <a:pt x="1678781" y="238125"/>
                  </a:lnTo>
                  <a:lnTo>
                    <a:pt x="1583531" y="2500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4">
              <a:extLst>
                <a:ext uri="{FF2B5EF4-FFF2-40B4-BE49-F238E27FC236}">
                  <a16:creationId xmlns:a16="http://schemas.microsoft.com/office/drawing/2014/main" id="{4CC85769-6DE6-44EE-B677-40727F863EA8}"/>
                </a:ext>
              </a:extLst>
            </p:cNvPr>
            <p:cNvSpPr/>
            <p:nvPr/>
          </p:nvSpPr>
          <p:spPr>
            <a:xfrm rot="16200000">
              <a:off x="1551782" y="3623469"/>
              <a:ext cx="4521200" cy="582612"/>
            </a:xfrm>
            <a:custGeom>
              <a:avLst/>
              <a:gdLst>
                <a:gd name="connsiteX0" fmla="*/ 2988259 w 4520793"/>
                <a:gd name="connsiteY0" fmla="*/ 215799 h 581559"/>
                <a:gd name="connsiteX1" fmla="*/ 2768803 w 4520793"/>
                <a:gd name="connsiteY1" fmla="*/ 215799 h 581559"/>
                <a:gd name="connsiteX2" fmla="*/ 2604211 w 4520793"/>
                <a:gd name="connsiteY2" fmla="*/ 215799 h 581559"/>
                <a:gd name="connsiteX3" fmla="*/ 2446934 w 4520793"/>
                <a:gd name="connsiteY3" fmla="*/ 215799 h 581559"/>
                <a:gd name="connsiteX4" fmla="*/ 2139696 w 4520793"/>
                <a:gd name="connsiteY4" fmla="*/ 215799 h 581559"/>
                <a:gd name="connsiteX5" fmla="*/ 1792224 w 4520793"/>
                <a:gd name="connsiteY5" fmla="*/ 215799 h 581559"/>
                <a:gd name="connsiteX6" fmla="*/ 1565452 w 4520793"/>
                <a:gd name="connsiteY6" fmla="*/ 212141 h 581559"/>
                <a:gd name="connsiteX7" fmla="*/ 1331366 w 4520793"/>
                <a:gd name="connsiteY7" fmla="*/ 204826 h 581559"/>
                <a:gd name="connsiteX8" fmla="*/ 983894 w 4520793"/>
                <a:gd name="connsiteY8" fmla="*/ 190196 h 581559"/>
                <a:gd name="connsiteX9" fmla="*/ 760780 w 4520793"/>
                <a:gd name="connsiteY9" fmla="*/ 179223 h 581559"/>
                <a:gd name="connsiteX10" fmla="*/ 592531 w 4520793"/>
                <a:gd name="connsiteY10" fmla="*/ 168250 h 581559"/>
                <a:gd name="connsiteX11" fmla="*/ 537667 w 4520793"/>
                <a:gd name="connsiteY11" fmla="*/ 160935 h 581559"/>
                <a:gd name="connsiteX12" fmla="*/ 65836 w 4520793"/>
                <a:gd name="connsiteY12" fmla="*/ 153620 h 581559"/>
                <a:gd name="connsiteX13" fmla="*/ 36576 w 4520793"/>
                <a:gd name="connsiteY13" fmla="*/ 164592 h 581559"/>
                <a:gd name="connsiteX14" fmla="*/ 14630 w 4520793"/>
                <a:gd name="connsiteY14" fmla="*/ 175565 h 581559"/>
                <a:gd name="connsiteX15" fmla="*/ 3657 w 4520793"/>
                <a:gd name="connsiteY15" fmla="*/ 190196 h 581559"/>
                <a:gd name="connsiteX16" fmla="*/ 0 w 4520793"/>
                <a:gd name="connsiteY16" fmla="*/ 212141 h 581559"/>
                <a:gd name="connsiteX17" fmla="*/ 10972 w 4520793"/>
                <a:gd name="connsiteY17" fmla="*/ 259690 h 581559"/>
                <a:gd name="connsiteX18" fmla="*/ 32918 w 4520793"/>
                <a:gd name="connsiteY18" fmla="*/ 288951 h 581559"/>
                <a:gd name="connsiteX19" fmla="*/ 102412 w 4520793"/>
                <a:gd name="connsiteY19" fmla="*/ 340157 h 581559"/>
                <a:gd name="connsiteX20" fmla="*/ 171907 w 4520793"/>
                <a:gd name="connsiteY20" fmla="*/ 387706 h 581559"/>
                <a:gd name="connsiteX21" fmla="*/ 226771 w 4520793"/>
                <a:gd name="connsiteY21" fmla="*/ 420624 h 581559"/>
                <a:gd name="connsiteX22" fmla="*/ 285292 w 4520793"/>
                <a:gd name="connsiteY22" fmla="*/ 442570 h 581559"/>
                <a:gd name="connsiteX23" fmla="*/ 340156 w 4520793"/>
                <a:gd name="connsiteY23" fmla="*/ 453543 h 581559"/>
                <a:gd name="connsiteX24" fmla="*/ 416966 w 4520793"/>
                <a:gd name="connsiteY24" fmla="*/ 460858 h 581559"/>
                <a:gd name="connsiteX25" fmla="*/ 482803 w 4520793"/>
                <a:gd name="connsiteY25" fmla="*/ 457200 h 581559"/>
                <a:gd name="connsiteX26" fmla="*/ 577900 w 4520793"/>
                <a:gd name="connsiteY26" fmla="*/ 449885 h 581559"/>
                <a:gd name="connsiteX27" fmla="*/ 735177 w 4520793"/>
                <a:gd name="connsiteY27" fmla="*/ 442570 h 581559"/>
                <a:gd name="connsiteX28" fmla="*/ 958291 w 4520793"/>
                <a:gd name="connsiteY28" fmla="*/ 435255 h 581559"/>
                <a:gd name="connsiteX29" fmla="*/ 1236268 w 4520793"/>
                <a:gd name="connsiteY29" fmla="*/ 427940 h 581559"/>
                <a:gd name="connsiteX30" fmla="*/ 1580083 w 4520793"/>
                <a:gd name="connsiteY30" fmla="*/ 420624 h 581559"/>
                <a:gd name="connsiteX31" fmla="*/ 1931212 w 4520793"/>
                <a:gd name="connsiteY31" fmla="*/ 420624 h 581559"/>
                <a:gd name="connsiteX32" fmla="*/ 2114092 w 4520793"/>
                <a:gd name="connsiteY32" fmla="*/ 416967 h 581559"/>
                <a:gd name="connsiteX33" fmla="*/ 2362809 w 4520793"/>
                <a:gd name="connsiteY33" fmla="*/ 416967 h 581559"/>
                <a:gd name="connsiteX34" fmla="*/ 2688336 w 4520793"/>
                <a:gd name="connsiteY34" fmla="*/ 424282 h 581559"/>
                <a:gd name="connsiteX35" fmla="*/ 2948025 w 4520793"/>
                <a:gd name="connsiteY35" fmla="*/ 427940 h 581559"/>
                <a:gd name="connsiteX36" fmla="*/ 3215030 w 4520793"/>
                <a:gd name="connsiteY36" fmla="*/ 438912 h 581559"/>
                <a:gd name="connsiteX37" fmla="*/ 3438144 w 4520793"/>
                <a:gd name="connsiteY37" fmla="*/ 442570 h 581559"/>
                <a:gd name="connsiteX38" fmla="*/ 3738067 w 4520793"/>
                <a:gd name="connsiteY38" fmla="*/ 464516 h 581559"/>
                <a:gd name="connsiteX39" fmla="*/ 3961180 w 4520793"/>
                <a:gd name="connsiteY39" fmla="*/ 482804 h 581559"/>
                <a:gd name="connsiteX40" fmla="*/ 4005072 w 4520793"/>
                <a:gd name="connsiteY40" fmla="*/ 486461 h 581559"/>
                <a:gd name="connsiteX41" fmla="*/ 4052620 w 4520793"/>
                <a:gd name="connsiteY41" fmla="*/ 501092 h 581559"/>
                <a:gd name="connsiteX42" fmla="*/ 4092854 w 4520793"/>
                <a:gd name="connsiteY42" fmla="*/ 523037 h 581559"/>
                <a:gd name="connsiteX43" fmla="*/ 4147718 w 4520793"/>
                <a:gd name="connsiteY43" fmla="*/ 555956 h 581559"/>
                <a:gd name="connsiteX44" fmla="*/ 4173321 w 4520793"/>
                <a:gd name="connsiteY44" fmla="*/ 570586 h 581559"/>
                <a:gd name="connsiteX45" fmla="*/ 4195267 w 4520793"/>
                <a:gd name="connsiteY45" fmla="*/ 577901 h 581559"/>
                <a:gd name="connsiteX46" fmla="*/ 4231843 w 4520793"/>
                <a:gd name="connsiteY46" fmla="*/ 581559 h 581559"/>
                <a:gd name="connsiteX47" fmla="*/ 4261104 w 4520793"/>
                <a:gd name="connsiteY47" fmla="*/ 570586 h 581559"/>
                <a:gd name="connsiteX48" fmla="*/ 4294022 w 4520793"/>
                <a:gd name="connsiteY48" fmla="*/ 552298 h 581559"/>
                <a:gd name="connsiteX49" fmla="*/ 4330598 w 4520793"/>
                <a:gd name="connsiteY49" fmla="*/ 519380 h 581559"/>
                <a:gd name="connsiteX50" fmla="*/ 4359859 w 4520793"/>
                <a:gd name="connsiteY50" fmla="*/ 479146 h 581559"/>
                <a:gd name="connsiteX51" fmla="*/ 4385462 w 4520793"/>
                <a:gd name="connsiteY51" fmla="*/ 431597 h 581559"/>
                <a:gd name="connsiteX52" fmla="*/ 4425696 w 4520793"/>
                <a:gd name="connsiteY52" fmla="*/ 340157 h 581559"/>
                <a:gd name="connsiteX53" fmla="*/ 4484217 w 4520793"/>
                <a:gd name="connsiteY53" fmla="*/ 171908 h 581559"/>
                <a:gd name="connsiteX54" fmla="*/ 4520793 w 4520793"/>
                <a:gd name="connsiteY54" fmla="*/ 36576 h 581559"/>
                <a:gd name="connsiteX55" fmla="*/ 4520793 w 4520793"/>
                <a:gd name="connsiteY55" fmla="*/ 25604 h 581559"/>
                <a:gd name="connsiteX56" fmla="*/ 4520793 w 4520793"/>
                <a:gd name="connsiteY56" fmla="*/ 14631 h 581559"/>
                <a:gd name="connsiteX57" fmla="*/ 4513478 w 4520793"/>
                <a:gd name="connsiteY57" fmla="*/ 0 h 581559"/>
                <a:gd name="connsiteX58" fmla="*/ 4495190 w 4520793"/>
                <a:gd name="connsiteY58" fmla="*/ 0 h 581559"/>
                <a:gd name="connsiteX59" fmla="*/ 4480560 w 4520793"/>
                <a:gd name="connsiteY59" fmla="*/ 7316 h 581559"/>
                <a:gd name="connsiteX60" fmla="*/ 4465929 w 4520793"/>
                <a:gd name="connsiteY60" fmla="*/ 18288 h 581559"/>
                <a:gd name="connsiteX61" fmla="*/ 4433011 w 4520793"/>
                <a:gd name="connsiteY61" fmla="*/ 65837 h 581559"/>
                <a:gd name="connsiteX62" fmla="*/ 4378147 w 4520793"/>
                <a:gd name="connsiteY62" fmla="*/ 138989 h 581559"/>
                <a:gd name="connsiteX63" fmla="*/ 4345228 w 4520793"/>
                <a:gd name="connsiteY63" fmla="*/ 168250 h 581559"/>
                <a:gd name="connsiteX64" fmla="*/ 4308652 w 4520793"/>
                <a:gd name="connsiteY64" fmla="*/ 182880 h 581559"/>
                <a:gd name="connsiteX65" fmla="*/ 4231843 w 4520793"/>
                <a:gd name="connsiteY65" fmla="*/ 193853 h 581559"/>
                <a:gd name="connsiteX66" fmla="*/ 3983126 w 4520793"/>
                <a:gd name="connsiteY66" fmla="*/ 204826 h 581559"/>
                <a:gd name="connsiteX67" fmla="*/ 3763670 w 4520793"/>
                <a:gd name="connsiteY67" fmla="*/ 212141 h 581559"/>
                <a:gd name="connsiteX68" fmla="*/ 3551529 w 4520793"/>
                <a:gd name="connsiteY68" fmla="*/ 215799 h 581559"/>
                <a:gd name="connsiteX69" fmla="*/ 3350361 w 4520793"/>
                <a:gd name="connsiteY69" fmla="*/ 215799 h 581559"/>
                <a:gd name="connsiteX70" fmla="*/ 2988259 w 4520793"/>
                <a:gd name="connsiteY70" fmla="*/ 215799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20793" h="581559">
                  <a:moveTo>
                    <a:pt x="2988259" y="215799"/>
                  </a:moveTo>
                  <a:lnTo>
                    <a:pt x="2768803" y="215799"/>
                  </a:lnTo>
                  <a:lnTo>
                    <a:pt x="2604211" y="215799"/>
                  </a:lnTo>
                  <a:lnTo>
                    <a:pt x="2446934" y="215799"/>
                  </a:lnTo>
                  <a:lnTo>
                    <a:pt x="2139696" y="215799"/>
                  </a:lnTo>
                  <a:lnTo>
                    <a:pt x="1792224" y="215799"/>
                  </a:lnTo>
                  <a:lnTo>
                    <a:pt x="1565452" y="212141"/>
                  </a:lnTo>
                  <a:lnTo>
                    <a:pt x="1331366" y="204826"/>
                  </a:lnTo>
                  <a:lnTo>
                    <a:pt x="983894" y="190196"/>
                  </a:lnTo>
                  <a:lnTo>
                    <a:pt x="760780" y="179223"/>
                  </a:lnTo>
                  <a:lnTo>
                    <a:pt x="592531" y="168250"/>
                  </a:lnTo>
                  <a:lnTo>
                    <a:pt x="537667" y="160935"/>
                  </a:lnTo>
                  <a:lnTo>
                    <a:pt x="65836" y="153620"/>
                  </a:lnTo>
                  <a:lnTo>
                    <a:pt x="36576" y="164592"/>
                  </a:lnTo>
                  <a:lnTo>
                    <a:pt x="14630" y="175565"/>
                  </a:lnTo>
                  <a:lnTo>
                    <a:pt x="3657" y="190196"/>
                  </a:lnTo>
                  <a:lnTo>
                    <a:pt x="0" y="212141"/>
                  </a:lnTo>
                  <a:lnTo>
                    <a:pt x="10972" y="259690"/>
                  </a:lnTo>
                  <a:lnTo>
                    <a:pt x="32918" y="288951"/>
                  </a:lnTo>
                  <a:lnTo>
                    <a:pt x="102412" y="340157"/>
                  </a:lnTo>
                  <a:lnTo>
                    <a:pt x="171907" y="387706"/>
                  </a:lnTo>
                  <a:lnTo>
                    <a:pt x="226771" y="420624"/>
                  </a:lnTo>
                  <a:lnTo>
                    <a:pt x="285292" y="442570"/>
                  </a:lnTo>
                  <a:lnTo>
                    <a:pt x="340156" y="453543"/>
                  </a:lnTo>
                  <a:lnTo>
                    <a:pt x="416966" y="460858"/>
                  </a:lnTo>
                  <a:lnTo>
                    <a:pt x="482803" y="457200"/>
                  </a:lnTo>
                  <a:lnTo>
                    <a:pt x="577900" y="449885"/>
                  </a:lnTo>
                  <a:lnTo>
                    <a:pt x="735177" y="442570"/>
                  </a:lnTo>
                  <a:lnTo>
                    <a:pt x="958291" y="435255"/>
                  </a:lnTo>
                  <a:lnTo>
                    <a:pt x="1236268" y="427940"/>
                  </a:lnTo>
                  <a:lnTo>
                    <a:pt x="1580083" y="420624"/>
                  </a:lnTo>
                  <a:lnTo>
                    <a:pt x="1931212" y="420624"/>
                  </a:lnTo>
                  <a:lnTo>
                    <a:pt x="2114092" y="416967"/>
                  </a:lnTo>
                  <a:lnTo>
                    <a:pt x="2362809" y="416967"/>
                  </a:lnTo>
                  <a:lnTo>
                    <a:pt x="2688336" y="424282"/>
                  </a:lnTo>
                  <a:lnTo>
                    <a:pt x="2948025" y="427940"/>
                  </a:lnTo>
                  <a:lnTo>
                    <a:pt x="3215030" y="438912"/>
                  </a:lnTo>
                  <a:lnTo>
                    <a:pt x="3438144" y="442570"/>
                  </a:lnTo>
                  <a:lnTo>
                    <a:pt x="3738067" y="464516"/>
                  </a:lnTo>
                  <a:lnTo>
                    <a:pt x="3961180" y="482804"/>
                  </a:lnTo>
                  <a:lnTo>
                    <a:pt x="4005072" y="486461"/>
                  </a:lnTo>
                  <a:lnTo>
                    <a:pt x="4052620" y="501092"/>
                  </a:lnTo>
                  <a:lnTo>
                    <a:pt x="4092854" y="523037"/>
                  </a:lnTo>
                  <a:lnTo>
                    <a:pt x="4147718" y="555956"/>
                  </a:lnTo>
                  <a:lnTo>
                    <a:pt x="4173321" y="570586"/>
                  </a:lnTo>
                  <a:lnTo>
                    <a:pt x="4195267" y="577901"/>
                  </a:lnTo>
                  <a:lnTo>
                    <a:pt x="4231843" y="581559"/>
                  </a:lnTo>
                  <a:lnTo>
                    <a:pt x="4261104" y="570586"/>
                  </a:lnTo>
                  <a:lnTo>
                    <a:pt x="4294022" y="552298"/>
                  </a:lnTo>
                  <a:lnTo>
                    <a:pt x="4330598" y="519380"/>
                  </a:lnTo>
                  <a:lnTo>
                    <a:pt x="4359859" y="479146"/>
                  </a:lnTo>
                  <a:lnTo>
                    <a:pt x="4385462" y="431597"/>
                  </a:lnTo>
                  <a:lnTo>
                    <a:pt x="4425696" y="340157"/>
                  </a:lnTo>
                  <a:lnTo>
                    <a:pt x="4484217" y="171908"/>
                  </a:lnTo>
                  <a:lnTo>
                    <a:pt x="4520793" y="36576"/>
                  </a:lnTo>
                  <a:lnTo>
                    <a:pt x="4520793" y="25604"/>
                  </a:lnTo>
                  <a:lnTo>
                    <a:pt x="4520793" y="14631"/>
                  </a:lnTo>
                  <a:lnTo>
                    <a:pt x="4513478" y="0"/>
                  </a:lnTo>
                  <a:lnTo>
                    <a:pt x="4495190" y="0"/>
                  </a:lnTo>
                  <a:lnTo>
                    <a:pt x="4480560" y="7316"/>
                  </a:lnTo>
                  <a:lnTo>
                    <a:pt x="4465929" y="18288"/>
                  </a:lnTo>
                  <a:lnTo>
                    <a:pt x="4433011" y="65837"/>
                  </a:lnTo>
                  <a:lnTo>
                    <a:pt x="4378147" y="138989"/>
                  </a:lnTo>
                  <a:lnTo>
                    <a:pt x="4345228" y="168250"/>
                  </a:lnTo>
                  <a:lnTo>
                    <a:pt x="4308652" y="182880"/>
                  </a:lnTo>
                  <a:lnTo>
                    <a:pt x="4231843" y="193853"/>
                  </a:lnTo>
                  <a:lnTo>
                    <a:pt x="3983126" y="204826"/>
                  </a:lnTo>
                  <a:lnTo>
                    <a:pt x="3763670" y="212141"/>
                  </a:lnTo>
                  <a:lnTo>
                    <a:pt x="3551529" y="215799"/>
                  </a:lnTo>
                  <a:lnTo>
                    <a:pt x="3350361" y="215799"/>
                  </a:lnTo>
                  <a:lnTo>
                    <a:pt x="2988259" y="21579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34D0B5D6-35CA-4CAB-8EC8-792EA7F62D84}"/>
                </a:ext>
              </a:extLst>
            </p:cNvPr>
            <p:cNvSpPr/>
            <p:nvPr/>
          </p:nvSpPr>
          <p:spPr>
            <a:xfrm>
              <a:off x="3097213" y="5419725"/>
              <a:ext cx="609600" cy="742950"/>
            </a:xfrm>
            <a:custGeom>
              <a:avLst/>
              <a:gdLst>
                <a:gd name="connsiteX0" fmla="*/ 214313 w 609600"/>
                <a:gd name="connsiteY0" fmla="*/ 88106 h 742950"/>
                <a:gd name="connsiteX1" fmla="*/ 423863 w 609600"/>
                <a:gd name="connsiteY1" fmla="*/ 188119 h 742950"/>
                <a:gd name="connsiteX2" fmla="*/ 511969 w 609600"/>
                <a:gd name="connsiteY2" fmla="*/ 230981 h 742950"/>
                <a:gd name="connsiteX3" fmla="*/ 533400 w 609600"/>
                <a:gd name="connsiteY3" fmla="*/ 235744 h 742950"/>
                <a:gd name="connsiteX4" fmla="*/ 547688 w 609600"/>
                <a:gd name="connsiteY4" fmla="*/ 235744 h 742950"/>
                <a:gd name="connsiteX5" fmla="*/ 566738 w 609600"/>
                <a:gd name="connsiteY5" fmla="*/ 230981 h 742950"/>
                <a:gd name="connsiteX6" fmla="*/ 578644 w 609600"/>
                <a:gd name="connsiteY6" fmla="*/ 223838 h 742950"/>
                <a:gd name="connsiteX7" fmla="*/ 588169 w 609600"/>
                <a:gd name="connsiteY7" fmla="*/ 195263 h 742950"/>
                <a:gd name="connsiteX8" fmla="*/ 602457 w 609600"/>
                <a:gd name="connsiteY8" fmla="*/ 61913 h 742950"/>
                <a:gd name="connsiteX9" fmla="*/ 609600 w 609600"/>
                <a:gd name="connsiteY9" fmla="*/ 742950 h 742950"/>
                <a:gd name="connsiteX10" fmla="*/ 588169 w 609600"/>
                <a:gd name="connsiteY10" fmla="*/ 711994 h 742950"/>
                <a:gd name="connsiteX11" fmla="*/ 571500 w 609600"/>
                <a:gd name="connsiteY11" fmla="*/ 673894 h 742950"/>
                <a:gd name="connsiteX12" fmla="*/ 533400 w 609600"/>
                <a:gd name="connsiteY12" fmla="*/ 595313 h 742950"/>
                <a:gd name="connsiteX13" fmla="*/ 495300 w 609600"/>
                <a:gd name="connsiteY13" fmla="*/ 523875 h 742950"/>
                <a:gd name="connsiteX14" fmla="*/ 445294 w 609600"/>
                <a:gd name="connsiteY14" fmla="*/ 433388 h 742950"/>
                <a:gd name="connsiteX15" fmla="*/ 426244 w 609600"/>
                <a:gd name="connsiteY15" fmla="*/ 402431 h 742950"/>
                <a:gd name="connsiteX16" fmla="*/ 392907 w 609600"/>
                <a:gd name="connsiteY16" fmla="*/ 366713 h 742950"/>
                <a:gd name="connsiteX17" fmla="*/ 323850 w 609600"/>
                <a:gd name="connsiteY17" fmla="*/ 300038 h 742950"/>
                <a:gd name="connsiteX18" fmla="*/ 264319 w 609600"/>
                <a:gd name="connsiteY18" fmla="*/ 250031 h 742950"/>
                <a:gd name="connsiteX19" fmla="*/ 214313 w 609600"/>
                <a:gd name="connsiteY19" fmla="*/ 207169 h 742950"/>
                <a:gd name="connsiteX20" fmla="*/ 171450 w 609600"/>
                <a:gd name="connsiteY20" fmla="*/ 171450 h 742950"/>
                <a:gd name="connsiteX21" fmla="*/ 109538 w 609600"/>
                <a:gd name="connsiteY21" fmla="*/ 128588 h 742950"/>
                <a:gd name="connsiteX22" fmla="*/ 28575 w 609600"/>
                <a:gd name="connsiteY22" fmla="*/ 71438 h 742950"/>
                <a:gd name="connsiteX23" fmla="*/ 14288 w 609600"/>
                <a:gd name="connsiteY23" fmla="*/ 59531 h 742950"/>
                <a:gd name="connsiteX24" fmla="*/ 2382 w 609600"/>
                <a:gd name="connsiteY24" fmla="*/ 35719 h 742950"/>
                <a:gd name="connsiteX25" fmla="*/ 0 w 609600"/>
                <a:gd name="connsiteY25" fmla="*/ 9525 h 742950"/>
                <a:gd name="connsiteX26" fmla="*/ 9525 w 609600"/>
                <a:gd name="connsiteY26" fmla="*/ 0 h 742950"/>
                <a:gd name="connsiteX27" fmla="*/ 28575 w 609600"/>
                <a:gd name="connsiteY27" fmla="*/ 2381 h 742950"/>
                <a:gd name="connsiteX28" fmla="*/ 78582 w 609600"/>
                <a:gd name="connsiteY28" fmla="*/ 23813 h 742950"/>
                <a:gd name="connsiteX29" fmla="*/ 214313 w 609600"/>
                <a:gd name="connsiteY29" fmla="*/ 8810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9600" h="742950">
                  <a:moveTo>
                    <a:pt x="214313" y="88106"/>
                  </a:moveTo>
                  <a:lnTo>
                    <a:pt x="423863" y="188119"/>
                  </a:lnTo>
                  <a:lnTo>
                    <a:pt x="511969" y="230981"/>
                  </a:lnTo>
                  <a:lnTo>
                    <a:pt x="533400" y="235744"/>
                  </a:lnTo>
                  <a:lnTo>
                    <a:pt x="547688" y="235744"/>
                  </a:lnTo>
                  <a:lnTo>
                    <a:pt x="566738" y="230981"/>
                  </a:lnTo>
                  <a:lnTo>
                    <a:pt x="578644" y="223838"/>
                  </a:lnTo>
                  <a:lnTo>
                    <a:pt x="588169" y="195263"/>
                  </a:lnTo>
                  <a:lnTo>
                    <a:pt x="602457" y="61913"/>
                  </a:lnTo>
                  <a:lnTo>
                    <a:pt x="609600" y="742950"/>
                  </a:lnTo>
                  <a:lnTo>
                    <a:pt x="588169" y="711994"/>
                  </a:lnTo>
                  <a:lnTo>
                    <a:pt x="571500" y="673894"/>
                  </a:lnTo>
                  <a:lnTo>
                    <a:pt x="533400" y="595313"/>
                  </a:lnTo>
                  <a:lnTo>
                    <a:pt x="495300" y="523875"/>
                  </a:lnTo>
                  <a:lnTo>
                    <a:pt x="445294" y="433388"/>
                  </a:lnTo>
                  <a:lnTo>
                    <a:pt x="426244" y="402431"/>
                  </a:lnTo>
                  <a:lnTo>
                    <a:pt x="392907" y="366713"/>
                  </a:lnTo>
                  <a:lnTo>
                    <a:pt x="323850" y="300038"/>
                  </a:lnTo>
                  <a:lnTo>
                    <a:pt x="264319" y="250031"/>
                  </a:lnTo>
                  <a:lnTo>
                    <a:pt x="214313" y="207169"/>
                  </a:lnTo>
                  <a:lnTo>
                    <a:pt x="171450" y="171450"/>
                  </a:lnTo>
                  <a:lnTo>
                    <a:pt x="109538" y="128588"/>
                  </a:lnTo>
                  <a:lnTo>
                    <a:pt x="28575" y="71438"/>
                  </a:lnTo>
                  <a:lnTo>
                    <a:pt x="14288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78582" y="23813"/>
                  </a:lnTo>
                  <a:lnTo>
                    <a:pt x="214313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0">
              <a:extLst>
                <a:ext uri="{FF2B5EF4-FFF2-40B4-BE49-F238E27FC236}">
                  <a16:creationId xmlns:a16="http://schemas.microsoft.com/office/drawing/2014/main" id="{45D9F4E4-E938-47CD-93D9-EF9AE61DECC4}"/>
                </a:ext>
              </a:extLst>
            </p:cNvPr>
            <p:cNvSpPr/>
            <p:nvPr/>
          </p:nvSpPr>
          <p:spPr>
            <a:xfrm>
              <a:off x="2681288" y="3633787"/>
              <a:ext cx="1785938" cy="1076325"/>
            </a:xfrm>
            <a:custGeom>
              <a:avLst/>
              <a:gdLst>
                <a:gd name="connsiteX0" fmla="*/ 1671637 w 1785937"/>
                <a:gd name="connsiteY0" fmla="*/ 138112 h 1076325"/>
                <a:gd name="connsiteX1" fmla="*/ 1583531 w 1785937"/>
                <a:gd name="connsiteY1" fmla="*/ 207168 h 1076325"/>
                <a:gd name="connsiteX2" fmla="*/ 1485900 w 1785937"/>
                <a:gd name="connsiteY2" fmla="*/ 280987 h 1076325"/>
                <a:gd name="connsiteX3" fmla="*/ 1350168 w 1785937"/>
                <a:gd name="connsiteY3" fmla="*/ 388143 h 1076325"/>
                <a:gd name="connsiteX4" fmla="*/ 1226343 w 1785937"/>
                <a:gd name="connsiteY4" fmla="*/ 483393 h 1076325"/>
                <a:gd name="connsiteX5" fmla="*/ 1071562 w 1785937"/>
                <a:gd name="connsiteY5" fmla="*/ 590550 h 1076325"/>
                <a:gd name="connsiteX6" fmla="*/ 923925 w 1785937"/>
                <a:gd name="connsiteY6" fmla="*/ 676275 h 1076325"/>
                <a:gd name="connsiteX7" fmla="*/ 781050 w 1785937"/>
                <a:gd name="connsiteY7" fmla="*/ 762000 h 1076325"/>
                <a:gd name="connsiteX8" fmla="*/ 714375 w 1785937"/>
                <a:gd name="connsiteY8" fmla="*/ 802481 h 1076325"/>
                <a:gd name="connsiteX9" fmla="*/ 614362 w 1785937"/>
                <a:gd name="connsiteY9" fmla="*/ 862012 h 1076325"/>
                <a:gd name="connsiteX10" fmla="*/ 500062 w 1785937"/>
                <a:gd name="connsiteY10" fmla="*/ 928687 h 1076325"/>
                <a:gd name="connsiteX11" fmla="*/ 454818 w 1785937"/>
                <a:gd name="connsiteY11" fmla="*/ 973931 h 1076325"/>
                <a:gd name="connsiteX12" fmla="*/ 400050 w 1785937"/>
                <a:gd name="connsiteY12" fmla="*/ 1031081 h 1076325"/>
                <a:gd name="connsiteX13" fmla="*/ 381000 w 1785937"/>
                <a:gd name="connsiteY13" fmla="*/ 1054893 h 1076325"/>
                <a:gd name="connsiteX14" fmla="*/ 369093 w 1785937"/>
                <a:gd name="connsiteY14" fmla="*/ 1064418 h 1076325"/>
                <a:gd name="connsiteX15" fmla="*/ 342900 w 1785937"/>
                <a:gd name="connsiteY15" fmla="*/ 1073943 h 1076325"/>
                <a:gd name="connsiteX16" fmla="*/ 321468 w 1785937"/>
                <a:gd name="connsiteY16" fmla="*/ 1076325 h 1076325"/>
                <a:gd name="connsiteX17" fmla="*/ 297656 w 1785937"/>
                <a:gd name="connsiteY17" fmla="*/ 1069181 h 1076325"/>
                <a:gd name="connsiteX18" fmla="*/ 273843 w 1785937"/>
                <a:gd name="connsiteY18" fmla="*/ 1057275 h 1076325"/>
                <a:gd name="connsiteX19" fmla="*/ 240506 w 1785937"/>
                <a:gd name="connsiteY19" fmla="*/ 1031081 h 1076325"/>
                <a:gd name="connsiteX20" fmla="*/ 171450 w 1785937"/>
                <a:gd name="connsiteY20" fmla="*/ 957262 h 1076325"/>
                <a:gd name="connsiteX21" fmla="*/ 114300 w 1785937"/>
                <a:gd name="connsiteY21" fmla="*/ 881062 h 1076325"/>
                <a:gd name="connsiteX22" fmla="*/ 73818 w 1785937"/>
                <a:gd name="connsiteY22" fmla="*/ 823912 h 1076325"/>
                <a:gd name="connsiteX23" fmla="*/ 40481 w 1785937"/>
                <a:gd name="connsiteY23" fmla="*/ 766762 h 1076325"/>
                <a:gd name="connsiteX24" fmla="*/ 23812 w 1785937"/>
                <a:gd name="connsiteY24" fmla="*/ 726281 h 1076325"/>
                <a:gd name="connsiteX25" fmla="*/ 9525 w 1785937"/>
                <a:gd name="connsiteY25" fmla="*/ 681037 h 1076325"/>
                <a:gd name="connsiteX26" fmla="*/ 4762 w 1785937"/>
                <a:gd name="connsiteY26" fmla="*/ 645318 h 1076325"/>
                <a:gd name="connsiteX27" fmla="*/ 0 w 1785937"/>
                <a:gd name="connsiteY27" fmla="*/ 619125 h 1076325"/>
                <a:gd name="connsiteX28" fmla="*/ 2381 w 1785937"/>
                <a:gd name="connsiteY28" fmla="*/ 595312 h 1076325"/>
                <a:gd name="connsiteX29" fmla="*/ 7143 w 1785937"/>
                <a:gd name="connsiteY29" fmla="*/ 585787 h 1076325"/>
                <a:gd name="connsiteX30" fmla="*/ 16668 w 1785937"/>
                <a:gd name="connsiteY30" fmla="*/ 581025 h 1076325"/>
                <a:gd name="connsiteX31" fmla="*/ 33337 w 1785937"/>
                <a:gd name="connsiteY31" fmla="*/ 583406 h 1076325"/>
                <a:gd name="connsiteX32" fmla="*/ 50006 w 1785937"/>
                <a:gd name="connsiteY32" fmla="*/ 595312 h 1076325"/>
                <a:gd name="connsiteX33" fmla="*/ 107156 w 1785937"/>
                <a:gd name="connsiteY33" fmla="*/ 661987 h 1076325"/>
                <a:gd name="connsiteX34" fmla="*/ 150018 w 1785937"/>
                <a:gd name="connsiteY34" fmla="*/ 697706 h 1076325"/>
                <a:gd name="connsiteX35" fmla="*/ 185737 w 1785937"/>
                <a:gd name="connsiteY35" fmla="*/ 719137 h 1076325"/>
                <a:gd name="connsiteX36" fmla="*/ 223837 w 1785937"/>
                <a:gd name="connsiteY36" fmla="*/ 728662 h 1076325"/>
                <a:gd name="connsiteX37" fmla="*/ 252412 w 1785937"/>
                <a:gd name="connsiteY37" fmla="*/ 733425 h 1076325"/>
                <a:gd name="connsiteX38" fmla="*/ 309562 w 1785937"/>
                <a:gd name="connsiteY38" fmla="*/ 723900 h 1076325"/>
                <a:gd name="connsiteX39" fmla="*/ 438150 w 1785937"/>
                <a:gd name="connsiteY39" fmla="*/ 681037 h 1076325"/>
                <a:gd name="connsiteX40" fmla="*/ 583406 w 1785937"/>
                <a:gd name="connsiteY40" fmla="*/ 621506 h 1076325"/>
                <a:gd name="connsiteX41" fmla="*/ 785812 w 1785937"/>
                <a:gd name="connsiteY41" fmla="*/ 521493 h 1076325"/>
                <a:gd name="connsiteX42" fmla="*/ 969168 w 1785937"/>
                <a:gd name="connsiteY42" fmla="*/ 421481 h 1076325"/>
                <a:gd name="connsiteX43" fmla="*/ 1066800 w 1785937"/>
                <a:gd name="connsiteY43" fmla="*/ 364331 h 1076325"/>
                <a:gd name="connsiteX44" fmla="*/ 1245393 w 1785937"/>
                <a:gd name="connsiteY44" fmla="*/ 285750 h 1076325"/>
                <a:gd name="connsiteX45" fmla="*/ 1397793 w 1785937"/>
                <a:gd name="connsiteY45" fmla="*/ 200025 h 1076325"/>
                <a:gd name="connsiteX46" fmla="*/ 1569243 w 1785937"/>
                <a:gd name="connsiteY46" fmla="*/ 102393 h 1076325"/>
                <a:gd name="connsiteX47" fmla="*/ 1707356 w 1785937"/>
                <a:gd name="connsiteY47" fmla="*/ 23812 h 1076325"/>
                <a:gd name="connsiteX48" fmla="*/ 1757362 w 1785937"/>
                <a:gd name="connsiteY48" fmla="*/ 0 h 1076325"/>
                <a:gd name="connsiteX49" fmla="*/ 1771650 w 1785937"/>
                <a:gd name="connsiteY49" fmla="*/ 2381 h 1076325"/>
                <a:gd name="connsiteX50" fmla="*/ 1783556 w 1785937"/>
                <a:gd name="connsiteY50" fmla="*/ 9525 h 1076325"/>
                <a:gd name="connsiteX51" fmla="*/ 1785937 w 1785937"/>
                <a:gd name="connsiteY51" fmla="*/ 21431 h 1076325"/>
                <a:gd name="connsiteX52" fmla="*/ 1774031 w 1785937"/>
                <a:gd name="connsiteY52" fmla="*/ 54768 h 1076325"/>
                <a:gd name="connsiteX53" fmla="*/ 1731168 w 1785937"/>
                <a:gd name="connsiteY53" fmla="*/ 92868 h 1076325"/>
                <a:gd name="connsiteX54" fmla="*/ 1671637 w 1785937"/>
                <a:gd name="connsiteY54" fmla="*/ 138112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85937" h="1076325">
                  <a:moveTo>
                    <a:pt x="1671637" y="138112"/>
                  </a:moveTo>
                  <a:lnTo>
                    <a:pt x="1583531" y="207168"/>
                  </a:lnTo>
                  <a:lnTo>
                    <a:pt x="1485900" y="280987"/>
                  </a:lnTo>
                  <a:lnTo>
                    <a:pt x="1350168" y="388143"/>
                  </a:lnTo>
                  <a:lnTo>
                    <a:pt x="1226343" y="483393"/>
                  </a:lnTo>
                  <a:lnTo>
                    <a:pt x="1071562" y="590550"/>
                  </a:lnTo>
                  <a:lnTo>
                    <a:pt x="923925" y="676275"/>
                  </a:lnTo>
                  <a:lnTo>
                    <a:pt x="781050" y="762000"/>
                  </a:lnTo>
                  <a:lnTo>
                    <a:pt x="714375" y="802481"/>
                  </a:lnTo>
                  <a:lnTo>
                    <a:pt x="614362" y="862012"/>
                  </a:lnTo>
                  <a:lnTo>
                    <a:pt x="500062" y="928687"/>
                  </a:lnTo>
                  <a:lnTo>
                    <a:pt x="454818" y="973931"/>
                  </a:lnTo>
                  <a:lnTo>
                    <a:pt x="400050" y="1031081"/>
                  </a:lnTo>
                  <a:lnTo>
                    <a:pt x="381000" y="1054893"/>
                  </a:lnTo>
                  <a:lnTo>
                    <a:pt x="369093" y="1064418"/>
                  </a:lnTo>
                  <a:lnTo>
                    <a:pt x="342900" y="1073943"/>
                  </a:lnTo>
                  <a:lnTo>
                    <a:pt x="321468" y="1076325"/>
                  </a:lnTo>
                  <a:lnTo>
                    <a:pt x="297656" y="1069181"/>
                  </a:lnTo>
                  <a:lnTo>
                    <a:pt x="273843" y="1057275"/>
                  </a:lnTo>
                  <a:lnTo>
                    <a:pt x="240506" y="1031081"/>
                  </a:lnTo>
                  <a:lnTo>
                    <a:pt x="171450" y="957262"/>
                  </a:lnTo>
                  <a:lnTo>
                    <a:pt x="114300" y="881062"/>
                  </a:lnTo>
                  <a:lnTo>
                    <a:pt x="73818" y="823912"/>
                  </a:lnTo>
                  <a:lnTo>
                    <a:pt x="40481" y="766762"/>
                  </a:lnTo>
                  <a:lnTo>
                    <a:pt x="23812" y="726281"/>
                  </a:lnTo>
                  <a:lnTo>
                    <a:pt x="9525" y="681037"/>
                  </a:lnTo>
                  <a:lnTo>
                    <a:pt x="4762" y="645318"/>
                  </a:lnTo>
                  <a:lnTo>
                    <a:pt x="0" y="619125"/>
                  </a:lnTo>
                  <a:lnTo>
                    <a:pt x="2381" y="595312"/>
                  </a:lnTo>
                  <a:lnTo>
                    <a:pt x="7143" y="585787"/>
                  </a:lnTo>
                  <a:lnTo>
                    <a:pt x="16668" y="581025"/>
                  </a:lnTo>
                  <a:lnTo>
                    <a:pt x="33337" y="583406"/>
                  </a:lnTo>
                  <a:lnTo>
                    <a:pt x="50006" y="595312"/>
                  </a:lnTo>
                  <a:lnTo>
                    <a:pt x="107156" y="661987"/>
                  </a:lnTo>
                  <a:lnTo>
                    <a:pt x="150018" y="697706"/>
                  </a:lnTo>
                  <a:lnTo>
                    <a:pt x="185737" y="719137"/>
                  </a:lnTo>
                  <a:lnTo>
                    <a:pt x="223837" y="728662"/>
                  </a:lnTo>
                  <a:lnTo>
                    <a:pt x="252412" y="733425"/>
                  </a:lnTo>
                  <a:lnTo>
                    <a:pt x="309562" y="723900"/>
                  </a:lnTo>
                  <a:lnTo>
                    <a:pt x="438150" y="681037"/>
                  </a:lnTo>
                  <a:lnTo>
                    <a:pt x="583406" y="621506"/>
                  </a:lnTo>
                  <a:lnTo>
                    <a:pt x="785812" y="521493"/>
                  </a:lnTo>
                  <a:lnTo>
                    <a:pt x="969168" y="421481"/>
                  </a:lnTo>
                  <a:lnTo>
                    <a:pt x="1066800" y="364331"/>
                  </a:lnTo>
                  <a:lnTo>
                    <a:pt x="1245393" y="285750"/>
                  </a:lnTo>
                  <a:lnTo>
                    <a:pt x="1397793" y="200025"/>
                  </a:lnTo>
                  <a:lnTo>
                    <a:pt x="1569243" y="102393"/>
                  </a:lnTo>
                  <a:lnTo>
                    <a:pt x="1707356" y="23812"/>
                  </a:lnTo>
                  <a:lnTo>
                    <a:pt x="1757362" y="0"/>
                  </a:lnTo>
                  <a:lnTo>
                    <a:pt x="1771650" y="2381"/>
                  </a:lnTo>
                  <a:lnTo>
                    <a:pt x="1783556" y="9525"/>
                  </a:lnTo>
                  <a:lnTo>
                    <a:pt x="1785937" y="21431"/>
                  </a:lnTo>
                  <a:lnTo>
                    <a:pt x="1774031" y="54768"/>
                  </a:lnTo>
                  <a:lnTo>
                    <a:pt x="1731168" y="92868"/>
                  </a:lnTo>
                  <a:lnTo>
                    <a:pt x="1671637" y="138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7">
              <a:extLst>
                <a:ext uri="{FF2B5EF4-FFF2-40B4-BE49-F238E27FC236}">
                  <a16:creationId xmlns:a16="http://schemas.microsoft.com/office/drawing/2014/main" id="{5D98EC58-CA81-4F74-A9B5-5D878A49E425}"/>
                </a:ext>
              </a:extLst>
            </p:cNvPr>
            <p:cNvSpPr/>
            <p:nvPr/>
          </p:nvSpPr>
          <p:spPr>
            <a:xfrm rot="16200000">
              <a:off x="4085432" y="1950243"/>
              <a:ext cx="1730375" cy="1236663"/>
            </a:xfrm>
            <a:custGeom>
              <a:avLst/>
              <a:gdLst>
                <a:gd name="connsiteX0" fmla="*/ 933450 w 1731169"/>
                <a:gd name="connsiteY0" fmla="*/ 671513 h 1235869"/>
                <a:gd name="connsiteX1" fmla="*/ 838200 w 1731169"/>
                <a:gd name="connsiteY1" fmla="*/ 611981 h 1235869"/>
                <a:gd name="connsiteX2" fmla="*/ 735806 w 1731169"/>
                <a:gd name="connsiteY2" fmla="*/ 545306 h 1235869"/>
                <a:gd name="connsiteX3" fmla="*/ 638175 w 1731169"/>
                <a:gd name="connsiteY3" fmla="*/ 476250 h 1235869"/>
                <a:gd name="connsiteX4" fmla="*/ 557213 w 1731169"/>
                <a:gd name="connsiteY4" fmla="*/ 419100 h 1235869"/>
                <a:gd name="connsiteX5" fmla="*/ 471488 w 1731169"/>
                <a:gd name="connsiteY5" fmla="*/ 354806 h 1235869"/>
                <a:gd name="connsiteX6" fmla="*/ 376238 w 1731169"/>
                <a:gd name="connsiteY6" fmla="*/ 283369 h 1235869"/>
                <a:gd name="connsiteX7" fmla="*/ 266700 w 1731169"/>
                <a:gd name="connsiteY7" fmla="*/ 192881 h 1235869"/>
                <a:gd name="connsiteX8" fmla="*/ 154781 w 1731169"/>
                <a:gd name="connsiteY8" fmla="*/ 97631 h 1235869"/>
                <a:gd name="connsiteX9" fmla="*/ 76200 w 1731169"/>
                <a:gd name="connsiteY9" fmla="*/ 26194 h 1235869"/>
                <a:gd name="connsiteX10" fmla="*/ 47625 w 1731169"/>
                <a:gd name="connsiteY10" fmla="*/ 4763 h 1235869"/>
                <a:gd name="connsiteX11" fmla="*/ 21431 w 1731169"/>
                <a:gd name="connsiteY11" fmla="*/ 0 h 1235869"/>
                <a:gd name="connsiteX12" fmla="*/ 4763 w 1731169"/>
                <a:gd name="connsiteY12" fmla="*/ 4763 h 1235869"/>
                <a:gd name="connsiteX13" fmla="*/ 0 w 1731169"/>
                <a:gd name="connsiteY13" fmla="*/ 19050 h 1235869"/>
                <a:gd name="connsiteX14" fmla="*/ 4763 w 1731169"/>
                <a:gd name="connsiteY14" fmla="*/ 45244 h 1235869"/>
                <a:gd name="connsiteX15" fmla="*/ 45244 w 1731169"/>
                <a:gd name="connsiteY15" fmla="*/ 95250 h 1235869"/>
                <a:gd name="connsiteX16" fmla="*/ 152400 w 1731169"/>
                <a:gd name="connsiteY16" fmla="*/ 221456 h 1235869"/>
                <a:gd name="connsiteX17" fmla="*/ 271463 w 1731169"/>
                <a:gd name="connsiteY17" fmla="*/ 359569 h 1235869"/>
                <a:gd name="connsiteX18" fmla="*/ 395288 w 1731169"/>
                <a:gd name="connsiteY18" fmla="*/ 488156 h 1235869"/>
                <a:gd name="connsiteX19" fmla="*/ 509588 w 1731169"/>
                <a:gd name="connsiteY19" fmla="*/ 595313 h 1235869"/>
                <a:gd name="connsiteX20" fmla="*/ 576263 w 1731169"/>
                <a:gd name="connsiteY20" fmla="*/ 690563 h 1235869"/>
                <a:gd name="connsiteX21" fmla="*/ 695325 w 1731169"/>
                <a:gd name="connsiteY21" fmla="*/ 785813 h 1235869"/>
                <a:gd name="connsiteX22" fmla="*/ 831056 w 1731169"/>
                <a:gd name="connsiteY22" fmla="*/ 885825 h 1235869"/>
                <a:gd name="connsiteX23" fmla="*/ 931069 w 1731169"/>
                <a:gd name="connsiteY23" fmla="*/ 957263 h 1235869"/>
                <a:gd name="connsiteX24" fmla="*/ 1033463 w 1731169"/>
                <a:gd name="connsiteY24" fmla="*/ 1026319 h 1235869"/>
                <a:gd name="connsiteX25" fmla="*/ 1109663 w 1731169"/>
                <a:gd name="connsiteY25" fmla="*/ 1073944 h 1235869"/>
                <a:gd name="connsiteX26" fmla="*/ 1166813 w 1731169"/>
                <a:gd name="connsiteY26" fmla="*/ 1109663 h 1235869"/>
                <a:gd name="connsiteX27" fmla="*/ 1195388 w 1731169"/>
                <a:gd name="connsiteY27" fmla="*/ 1126331 h 1235869"/>
                <a:gd name="connsiteX28" fmla="*/ 1216819 w 1731169"/>
                <a:gd name="connsiteY28" fmla="*/ 1152525 h 1235869"/>
                <a:gd name="connsiteX29" fmla="*/ 1233488 w 1731169"/>
                <a:gd name="connsiteY29" fmla="*/ 1171575 h 1235869"/>
                <a:gd name="connsiteX30" fmla="*/ 1254919 w 1731169"/>
                <a:gd name="connsiteY30" fmla="*/ 1190625 h 1235869"/>
                <a:gd name="connsiteX31" fmla="*/ 1288256 w 1731169"/>
                <a:gd name="connsiteY31" fmla="*/ 1214438 h 1235869"/>
                <a:gd name="connsiteX32" fmla="*/ 1323975 w 1731169"/>
                <a:gd name="connsiteY32" fmla="*/ 1231106 h 1235869"/>
                <a:gd name="connsiteX33" fmla="*/ 1345406 w 1731169"/>
                <a:gd name="connsiteY33" fmla="*/ 1235869 h 1235869"/>
                <a:gd name="connsiteX34" fmla="*/ 1371600 w 1731169"/>
                <a:gd name="connsiteY34" fmla="*/ 1231106 h 1235869"/>
                <a:gd name="connsiteX35" fmla="*/ 1407319 w 1731169"/>
                <a:gd name="connsiteY35" fmla="*/ 1216819 h 1235869"/>
                <a:gd name="connsiteX36" fmla="*/ 1476375 w 1731169"/>
                <a:gd name="connsiteY36" fmla="*/ 1173956 h 1235869"/>
                <a:gd name="connsiteX37" fmla="*/ 1540669 w 1731169"/>
                <a:gd name="connsiteY37" fmla="*/ 1116806 h 1235869"/>
                <a:gd name="connsiteX38" fmla="*/ 1583531 w 1731169"/>
                <a:gd name="connsiteY38" fmla="*/ 1071563 h 1235869"/>
                <a:gd name="connsiteX39" fmla="*/ 1631156 w 1731169"/>
                <a:gd name="connsiteY39" fmla="*/ 1004888 h 1235869"/>
                <a:gd name="connsiteX40" fmla="*/ 1643063 w 1731169"/>
                <a:gd name="connsiteY40" fmla="*/ 978694 h 1235869"/>
                <a:gd name="connsiteX41" fmla="*/ 1676400 w 1731169"/>
                <a:gd name="connsiteY41" fmla="*/ 866775 h 1235869"/>
                <a:gd name="connsiteX42" fmla="*/ 1721644 w 1731169"/>
                <a:gd name="connsiteY42" fmla="*/ 735806 h 1235869"/>
                <a:gd name="connsiteX43" fmla="*/ 1728788 w 1731169"/>
                <a:gd name="connsiteY43" fmla="*/ 702469 h 1235869"/>
                <a:gd name="connsiteX44" fmla="*/ 1731169 w 1731169"/>
                <a:gd name="connsiteY44" fmla="*/ 685800 h 1235869"/>
                <a:gd name="connsiteX45" fmla="*/ 1731169 w 1731169"/>
                <a:gd name="connsiteY45" fmla="*/ 673894 h 1235869"/>
                <a:gd name="connsiteX46" fmla="*/ 1726406 w 1731169"/>
                <a:gd name="connsiteY46" fmla="*/ 666750 h 1235869"/>
                <a:gd name="connsiteX47" fmla="*/ 1712119 w 1731169"/>
                <a:gd name="connsiteY47" fmla="*/ 661988 h 1235869"/>
                <a:gd name="connsiteX48" fmla="*/ 1697831 w 1731169"/>
                <a:gd name="connsiteY48" fmla="*/ 666750 h 1235869"/>
                <a:gd name="connsiteX49" fmla="*/ 1681163 w 1731169"/>
                <a:gd name="connsiteY49" fmla="*/ 678656 h 1235869"/>
                <a:gd name="connsiteX50" fmla="*/ 1650206 w 1731169"/>
                <a:gd name="connsiteY50" fmla="*/ 711994 h 1235869"/>
                <a:gd name="connsiteX51" fmla="*/ 1590675 w 1731169"/>
                <a:gd name="connsiteY51" fmla="*/ 776288 h 1235869"/>
                <a:gd name="connsiteX52" fmla="*/ 1533525 w 1731169"/>
                <a:gd name="connsiteY52" fmla="*/ 828675 h 1235869"/>
                <a:gd name="connsiteX53" fmla="*/ 1507331 w 1731169"/>
                <a:gd name="connsiteY53" fmla="*/ 852488 h 1235869"/>
                <a:gd name="connsiteX54" fmla="*/ 1478756 w 1731169"/>
                <a:gd name="connsiteY54" fmla="*/ 854869 h 1235869"/>
                <a:gd name="connsiteX55" fmla="*/ 1407319 w 1731169"/>
                <a:gd name="connsiteY55" fmla="*/ 850106 h 1235869"/>
                <a:gd name="connsiteX56" fmla="*/ 1335881 w 1731169"/>
                <a:gd name="connsiteY56" fmla="*/ 835819 h 1235869"/>
                <a:gd name="connsiteX57" fmla="*/ 1250156 w 1731169"/>
                <a:gd name="connsiteY57" fmla="*/ 812006 h 1235869"/>
                <a:gd name="connsiteX58" fmla="*/ 1145381 w 1731169"/>
                <a:gd name="connsiteY58" fmla="*/ 773906 h 1235869"/>
                <a:gd name="connsiteX59" fmla="*/ 1038225 w 1731169"/>
                <a:gd name="connsiteY59" fmla="*/ 726281 h 1235869"/>
                <a:gd name="connsiteX60" fmla="*/ 933450 w 1731169"/>
                <a:gd name="connsiteY60" fmla="*/ 671513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31169" h="1235869">
                  <a:moveTo>
                    <a:pt x="933450" y="671513"/>
                  </a:moveTo>
                  <a:lnTo>
                    <a:pt x="838200" y="611981"/>
                  </a:lnTo>
                  <a:lnTo>
                    <a:pt x="735806" y="545306"/>
                  </a:lnTo>
                  <a:lnTo>
                    <a:pt x="638175" y="476250"/>
                  </a:lnTo>
                  <a:lnTo>
                    <a:pt x="557213" y="419100"/>
                  </a:lnTo>
                  <a:lnTo>
                    <a:pt x="471488" y="354806"/>
                  </a:lnTo>
                  <a:lnTo>
                    <a:pt x="376238" y="283369"/>
                  </a:lnTo>
                  <a:lnTo>
                    <a:pt x="266700" y="192881"/>
                  </a:lnTo>
                  <a:lnTo>
                    <a:pt x="154781" y="97631"/>
                  </a:lnTo>
                  <a:lnTo>
                    <a:pt x="76200" y="26194"/>
                  </a:lnTo>
                  <a:lnTo>
                    <a:pt x="47625" y="4763"/>
                  </a:lnTo>
                  <a:lnTo>
                    <a:pt x="21431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45244" y="95250"/>
                  </a:lnTo>
                  <a:lnTo>
                    <a:pt x="152400" y="221456"/>
                  </a:lnTo>
                  <a:lnTo>
                    <a:pt x="271463" y="359569"/>
                  </a:lnTo>
                  <a:lnTo>
                    <a:pt x="395288" y="488156"/>
                  </a:lnTo>
                  <a:lnTo>
                    <a:pt x="509588" y="595313"/>
                  </a:lnTo>
                  <a:lnTo>
                    <a:pt x="576263" y="690563"/>
                  </a:lnTo>
                  <a:lnTo>
                    <a:pt x="695325" y="785813"/>
                  </a:lnTo>
                  <a:lnTo>
                    <a:pt x="831056" y="885825"/>
                  </a:lnTo>
                  <a:lnTo>
                    <a:pt x="931069" y="957263"/>
                  </a:lnTo>
                  <a:lnTo>
                    <a:pt x="1033463" y="1026319"/>
                  </a:lnTo>
                  <a:lnTo>
                    <a:pt x="1109663" y="1073944"/>
                  </a:lnTo>
                  <a:lnTo>
                    <a:pt x="1166813" y="1109663"/>
                  </a:lnTo>
                  <a:lnTo>
                    <a:pt x="1195388" y="1126331"/>
                  </a:lnTo>
                  <a:lnTo>
                    <a:pt x="1216819" y="1152525"/>
                  </a:lnTo>
                  <a:lnTo>
                    <a:pt x="1233488" y="1171575"/>
                  </a:lnTo>
                  <a:lnTo>
                    <a:pt x="1254919" y="1190625"/>
                  </a:lnTo>
                  <a:lnTo>
                    <a:pt x="1288256" y="1214438"/>
                  </a:lnTo>
                  <a:lnTo>
                    <a:pt x="1323975" y="1231106"/>
                  </a:lnTo>
                  <a:lnTo>
                    <a:pt x="1345406" y="1235869"/>
                  </a:lnTo>
                  <a:lnTo>
                    <a:pt x="1371600" y="1231106"/>
                  </a:lnTo>
                  <a:lnTo>
                    <a:pt x="1407319" y="1216819"/>
                  </a:lnTo>
                  <a:lnTo>
                    <a:pt x="1476375" y="1173956"/>
                  </a:lnTo>
                  <a:lnTo>
                    <a:pt x="1540669" y="1116806"/>
                  </a:lnTo>
                  <a:lnTo>
                    <a:pt x="1583531" y="1071563"/>
                  </a:lnTo>
                  <a:lnTo>
                    <a:pt x="1631156" y="1004888"/>
                  </a:lnTo>
                  <a:lnTo>
                    <a:pt x="1643063" y="978694"/>
                  </a:lnTo>
                  <a:lnTo>
                    <a:pt x="1676400" y="866775"/>
                  </a:lnTo>
                  <a:lnTo>
                    <a:pt x="1721644" y="735806"/>
                  </a:lnTo>
                  <a:lnTo>
                    <a:pt x="1728788" y="702469"/>
                  </a:lnTo>
                  <a:lnTo>
                    <a:pt x="1731169" y="685800"/>
                  </a:lnTo>
                  <a:lnTo>
                    <a:pt x="1731169" y="673894"/>
                  </a:lnTo>
                  <a:lnTo>
                    <a:pt x="1726406" y="666750"/>
                  </a:lnTo>
                  <a:lnTo>
                    <a:pt x="1712119" y="661988"/>
                  </a:lnTo>
                  <a:lnTo>
                    <a:pt x="1697831" y="666750"/>
                  </a:lnTo>
                  <a:lnTo>
                    <a:pt x="1681163" y="678656"/>
                  </a:lnTo>
                  <a:lnTo>
                    <a:pt x="1650206" y="711994"/>
                  </a:lnTo>
                  <a:lnTo>
                    <a:pt x="1590675" y="776288"/>
                  </a:lnTo>
                  <a:lnTo>
                    <a:pt x="1533525" y="828675"/>
                  </a:lnTo>
                  <a:lnTo>
                    <a:pt x="1507331" y="852488"/>
                  </a:lnTo>
                  <a:lnTo>
                    <a:pt x="1478756" y="854869"/>
                  </a:lnTo>
                  <a:lnTo>
                    <a:pt x="1407319" y="850106"/>
                  </a:lnTo>
                  <a:lnTo>
                    <a:pt x="1335881" y="835819"/>
                  </a:lnTo>
                  <a:lnTo>
                    <a:pt x="1250156" y="812006"/>
                  </a:lnTo>
                  <a:lnTo>
                    <a:pt x="1145381" y="773906"/>
                  </a:lnTo>
                  <a:lnTo>
                    <a:pt x="1038225" y="726281"/>
                  </a:lnTo>
                  <a:lnTo>
                    <a:pt x="933450" y="671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7463650A-394D-424C-BE4B-9A507FEFC46E}"/>
                </a:ext>
              </a:extLst>
            </p:cNvPr>
            <p:cNvSpPr/>
            <p:nvPr/>
          </p:nvSpPr>
          <p:spPr>
            <a:xfrm rot="16200000">
              <a:off x="3329780" y="4334669"/>
              <a:ext cx="3471863" cy="381000"/>
            </a:xfrm>
            <a:custGeom>
              <a:avLst/>
              <a:gdLst>
                <a:gd name="connsiteX0" fmla="*/ 2313403 w 3472989"/>
                <a:gd name="connsiteY0" fmla="*/ 155765 h 380759"/>
                <a:gd name="connsiteX1" fmla="*/ 2079755 w 3472989"/>
                <a:gd name="connsiteY1" fmla="*/ 155765 h 380759"/>
                <a:gd name="connsiteX2" fmla="*/ 1912452 w 3472989"/>
                <a:gd name="connsiteY2" fmla="*/ 155765 h 380759"/>
                <a:gd name="connsiteX3" fmla="*/ 1693226 w 3472989"/>
                <a:gd name="connsiteY3" fmla="*/ 149996 h 380759"/>
                <a:gd name="connsiteX4" fmla="*/ 1471117 w 3472989"/>
                <a:gd name="connsiteY4" fmla="*/ 141342 h 380759"/>
                <a:gd name="connsiteX5" fmla="*/ 1266314 w 3472989"/>
                <a:gd name="connsiteY5" fmla="*/ 129804 h 380759"/>
                <a:gd name="connsiteX6" fmla="*/ 1052858 w 3472989"/>
                <a:gd name="connsiteY6" fmla="*/ 112497 h 380759"/>
                <a:gd name="connsiteX7" fmla="*/ 868247 w 3472989"/>
                <a:gd name="connsiteY7" fmla="*/ 95190 h 380759"/>
                <a:gd name="connsiteX8" fmla="*/ 784595 w 3472989"/>
                <a:gd name="connsiteY8" fmla="*/ 89420 h 380759"/>
                <a:gd name="connsiteX9" fmla="*/ 715366 w 3472989"/>
                <a:gd name="connsiteY9" fmla="*/ 74998 h 380759"/>
                <a:gd name="connsiteX10" fmla="*/ 623061 w 3472989"/>
                <a:gd name="connsiteY10" fmla="*/ 51921 h 380759"/>
                <a:gd name="connsiteX11" fmla="*/ 513448 w 3472989"/>
                <a:gd name="connsiteY11" fmla="*/ 17307 h 380759"/>
                <a:gd name="connsiteX12" fmla="*/ 478834 w 3472989"/>
                <a:gd name="connsiteY12" fmla="*/ 2884 h 380759"/>
                <a:gd name="connsiteX13" fmla="*/ 464411 w 3472989"/>
                <a:gd name="connsiteY13" fmla="*/ 2884 h 380759"/>
                <a:gd name="connsiteX14" fmla="*/ 426912 w 3472989"/>
                <a:gd name="connsiteY14" fmla="*/ 2884 h 380759"/>
                <a:gd name="connsiteX15" fmla="*/ 349029 w 3472989"/>
                <a:gd name="connsiteY15" fmla="*/ 11538 h 380759"/>
                <a:gd name="connsiteX16" fmla="*/ 265378 w 3472989"/>
                <a:gd name="connsiteY16" fmla="*/ 34614 h 380759"/>
                <a:gd name="connsiteX17" fmla="*/ 187495 w 3472989"/>
                <a:gd name="connsiteY17" fmla="*/ 63460 h 380759"/>
                <a:gd name="connsiteX18" fmla="*/ 129804 w 3472989"/>
                <a:gd name="connsiteY18" fmla="*/ 92305 h 380759"/>
                <a:gd name="connsiteX19" fmla="*/ 72113 w 3472989"/>
                <a:gd name="connsiteY19" fmla="*/ 132689 h 380759"/>
                <a:gd name="connsiteX20" fmla="*/ 46152 w 3472989"/>
                <a:gd name="connsiteY20" fmla="*/ 152880 h 380759"/>
                <a:gd name="connsiteX21" fmla="*/ 23076 w 3472989"/>
                <a:gd name="connsiteY21" fmla="*/ 175957 h 380759"/>
                <a:gd name="connsiteX22" fmla="*/ 5769 w 3472989"/>
                <a:gd name="connsiteY22" fmla="*/ 201918 h 380759"/>
                <a:gd name="connsiteX23" fmla="*/ 0 w 3472989"/>
                <a:gd name="connsiteY23" fmla="*/ 224994 h 380759"/>
                <a:gd name="connsiteX24" fmla="*/ 5769 w 3472989"/>
                <a:gd name="connsiteY24" fmla="*/ 248070 h 380759"/>
                <a:gd name="connsiteX25" fmla="*/ 20192 w 3472989"/>
                <a:gd name="connsiteY25" fmla="*/ 265378 h 380759"/>
                <a:gd name="connsiteX26" fmla="*/ 43268 w 3472989"/>
                <a:gd name="connsiteY26" fmla="*/ 279800 h 380759"/>
                <a:gd name="connsiteX27" fmla="*/ 92305 w 3472989"/>
                <a:gd name="connsiteY27" fmla="*/ 297108 h 380759"/>
                <a:gd name="connsiteX28" fmla="*/ 135573 w 3472989"/>
                <a:gd name="connsiteY28" fmla="*/ 305761 h 380759"/>
                <a:gd name="connsiteX29" fmla="*/ 204802 w 3472989"/>
                <a:gd name="connsiteY29" fmla="*/ 311530 h 380759"/>
                <a:gd name="connsiteX30" fmla="*/ 250955 w 3472989"/>
                <a:gd name="connsiteY30" fmla="*/ 311530 h 380759"/>
                <a:gd name="connsiteX31" fmla="*/ 351914 w 3472989"/>
                <a:gd name="connsiteY31" fmla="*/ 323068 h 380759"/>
                <a:gd name="connsiteX32" fmla="*/ 490372 w 3472989"/>
                <a:gd name="connsiteY32" fmla="*/ 334607 h 380759"/>
                <a:gd name="connsiteX33" fmla="*/ 752865 w 3472989"/>
                <a:gd name="connsiteY33" fmla="*/ 337491 h 380759"/>
                <a:gd name="connsiteX34" fmla="*/ 1148048 w 3472989"/>
                <a:gd name="connsiteY34" fmla="*/ 349029 h 380759"/>
                <a:gd name="connsiteX35" fmla="*/ 1450925 w 3472989"/>
                <a:gd name="connsiteY35" fmla="*/ 357683 h 380759"/>
                <a:gd name="connsiteX36" fmla="*/ 1499962 w 3472989"/>
                <a:gd name="connsiteY36" fmla="*/ 357683 h 380759"/>
                <a:gd name="connsiteX37" fmla="*/ 1710534 w 3472989"/>
                <a:gd name="connsiteY37" fmla="*/ 360567 h 380759"/>
                <a:gd name="connsiteX38" fmla="*/ 1900913 w 3472989"/>
                <a:gd name="connsiteY38" fmla="*/ 366337 h 380759"/>
                <a:gd name="connsiteX39" fmla="*/ 2073986 w 3472989"/>
                <a:gd name="connsiteY39" fmla="*/ 372106 h 380759"/>
                <a:gd name="connsiteX40" fmla="*/ 2322057 w 3472989"/>
                <a:gd name="connsiteY40" fmla="*/ 377875 h 380759"/>
                <a:gd name="connsiteX41" fmla="*/ 2555705 w 3472989"/>
                <a:gd name="connsiteY41" fmla="*/ 380759 h 380759"/>
                <a:gd name="connsiteX42" fmla="*/ 2783583 w 3472989"/>
                <a:gd name="connsiteY42" fmla="*/ 380759 h 380759"/>
                <a:gd name="connsiteX43" fmla="*/ 2873004 w 3472989"/>
                <a:gd name="connsiteY43" fmla="*/ 380759 h 380759"/>
                <a:gd name="connsiteX44" fmla="*/ 2930695 w 3472989"/>
                <a:gd name="connsiteY44" fmla="*/ 377875 h 380759"/>
                <a:gd name="connsiteX45" fmla="*/ 2968194 w 3472989"/>
                <a:gd name="connsiteY45" fmla="*/ 372106 h 380759"/>
                <a:gd name="connsiteX46" fmla="*/ 3025885 w 3472989"/>
                <a:gd name="connsiteY46" fmla="*/ 357683 h 380759"/>
                <a:gd name="connsiteX47" fmla="*/ 3121075 w 3472989"/>
                <a:gd name="connsiteY47" fmla="*/ 325953 h 380759"/>
                <a:gd name="connsiteX48" fmla="*/ 3245110 w 3472989"/>
                <a:gd name="connsiteY48" fmla="*/ 282685 h 380759"/>
                <a:gd name="connsiteX49" fmla="*/ 3348954 w 3472989"/>
                <a:gd name="connsiteY49" fmla="*/ 242301 h 380759"/>
                <a:gd name="connsiteX50" fmla="*/ 3389337 w 3472989"/>
                <a:gd name="connsiteY50" fmla="*/ 187495 h 380759"/>
                <a:gd name="connsiteX51" fmla="*/ 3472989 w 3472989"/>
                <a:gd name="connsiteY51" fmla="*/ 83651 h 380759"/>
                <a:gd name="connsiteX52" fmla="*/ 3392222 w 3472989"/>
                <a:gd name="connsiteY52" fmla="*/ 0 h 380759"/>
                <a:gd name="connsiteX53" fmla="*/ 3291263 w 3472989"/>
                <a:gd name="connsiteY53" fmla="*/ 63460 h 380759"/>
                <a:gd name="connsiteX54" fmla="*/ 3222034 w 3472989"/>
                <a:gd name="connsiteY54" fmla="*/ 98074 h 380759"/>
                <a:gd name="connsiteX55" fmla="*/ 3135498 w 3472989"/>
                <a:gd name="connsiteY55" fmla="*/ 132689 h 380759"/>
                <a:gd name="connsiteX56" fmla="*/ 3057615 w 3472989"/>
                <a:gd name="connsiteY56" fmla="*/ 155765 h 380759"/>
                <a:gd name="connsiteX57" fmla="*/ 2973963 w 3472989"/>
                <a:gd name="connsiteY57" fmla="*/ 155765 h 380759"/>
                <a:gd name="connsiteX58" fmla="*/ 2723008 w 3472989"/>
                <a:gd name="connsiteY58" fmla="*/ 155765 h 380759"/>
                <a:gd name="connsiteX59" fmla="*/ 2313403 w 3472989"/>
                <a:gd name="connsiteY59" fmla="*/ 155765 h 3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72989" h="380759">
                  <a:moveTo>
                    <a:pt x="2313403" y="155765"/>
                  </a:moveTo>
                  <a:lnTo>
                    <a:pt x="2079755" y="155765"/>
                  </a:lnTo>
                  <a:lnTo>
                    <a:pt x="1912452" y="155765"/>
                  </a:lnTo>
                  <a:lnTo>
                    <a:pt x="1693226" y="149996"/>
                  </a:lnTo>
                  <a:lnTo>
                    <a:pt x="1471117" y="141342"/>
                  </a:lnTo>
                  <a:lnTo>
                    <a:pt x="1266314" y="129804"/>
                  </a:lnTo>
                  <a:lnTo>
                    <a:pt x="1052858" y="112497"/>
                  </a:lnTo>
                  <a:lnTo>
                    <a:pt x="868247" y="95190"/>
                  </a:lnTo>
                  <a:lnTo>
                    <a:pt x="784595" y="89420"/>
                  </a:lnTo>
                  <a:lnTo>
                    <a:pt x="715366" y="74998"/>
                  </a:lnTo>
                  <a:lnTo>
                    <a:pt x="623061" y="51921"/>
                  </a:lnTo>
                  <a:lnTo>
                    <a:pt x="513448" y="17307"/>
                  </a:lnTo>
                  <a:lnTo>
                    <a:pt x="478834" y="2884"/>
                  </a:lnTo>
                  <a:lnTo>
                    <a:pt x="464411" y="2884"/>
                  </a:lnTo>
                  <a:lnTo>
                    <a:pt x="426912" y="2884"/>
                  </a:lnTo>
                  <a:lnTo>
                    <a:pt x="349029" y="11538"/>
                  </a:lnTo>
                  <a:lnTo>
                    <a:pt x="265378" y="34614"/>
                  </a:lnTo>
                  <a:lnTo>
                    <a:pt x="187495" y="63460"/>
                  </a:lnTo>
                  <a:lnTo>
                    <a:pt x="129804" y="92305"/>
                  </a:lnTo>
                  <a:lnTo>
                    <a:pt x="72113" y="132689"/>
                  </a:lnTo>
                  <a:lnTo>
                    <a:pt x="46152" y="152880"/>
                  </a:lnTo>
                  <a:lnTo>
                    <a:pt x="23076" y="175957"/>
                  </a:lnTo>
                  <a:lnTo>
                    <a:pt x="5769" y="201918"/>
                  </a:lnTo>
                  <a:lnTo>
                    <a:pt x="0" y="224994"/>
                  </a:lnTo>
                  <a:lnTo>
                    <a:pt x="5769" y="248070"/>
                  </a:lnTo>
                  <a:lnTo>
                    <a:pt x="20192" y="265378"/>
                  </a:lnTo>
                  <a:lnTo>
                    <a:pt x="43268" y="279800"/>
                  </a:lnTo>
                  <a:lnTo>
                    <a:pt x="92305" y="297108"/>
                  </a:lnTo>
                  <a:lnTo>
                    <a:pt x="135573" y="305761"/>
                  </a:lnTo>
                  <a:lnTo>
                    <a:pt x="204802" y="311530"/>
                  </a:lnTo>
                  <a:lnTo>
                    <a:pt x="250955" y="311530"/>
                  </a:lnTo>
                  <a:lnTo>
                    <a:pt x="351914" y="323068"/>
                  </a:lnTo>
                  <a:lnTo>
                    <a:pt x="490372" y="334607"/>
                  </a:lnTo>
                  <a:lnTo>
                    <a:pt x="752865" y="337491"/>
                  </a:lnTo>
                  <a:lnTo>
                    <a:pt x="1148048" y="349029"/>
                  </a:lnTo>
                  <a:lnTo>
                    <a:pt x="1450925" y="357683"/>
                  </a:lnTo>
                  <a:lnTo>
                    <a:pt x="1499962" y="357683"/>
                  </a:lnTo>
                  <a:lnTo>
                    <a:pt x="1710534" y="360567"/>
                  </a:lnTo>
                  <a:lnTo>
                    <a:pt x="1900913" y="366337"/>
                  </a:lnTo>
                  <a:lnTo>
                    <a:pt x="2073986" y="372106"/>
                  </a:lnTo>
                  <a:lnTo>
                    <a:pt x="2322057" y="377875"/>
                  </a:lnTo>
                  <a:lnTo>
                    <a:pt x="2555705" y="380759"/>
                  </a:lnTo>
                  <a:lnTo>
                    <a:pt x="2783583" y="380759"/>
                  </a:lnTo>
                  <a:lnTo>
                    <a:pt x="2873004" y="380759"/>
                  </a:lnTo>
                  <a:lnTo>
                    <a:pt x="2930695" y="377875"/>
                  </a:lnTo>
                  <a:lnTo>
                    <a:pt x="2968194" y="372106"/>
                  </a:lnTo>
                  <a:lnTo>
                    <a:pt x="3025885" y="357683"/>
                  </a:lnTo>
                  <a:lnTo>
                    <a:pt x="3121075" y="325953"/>
                  </a:lnTo>
                  <a:lnTo>
                    <a:pt x="3245110" y="282685"/>
                  </a:lnTo>
                  <a:lnTo>
                    <a:pt x="3348954" y="242301"/>
                  </a:lnTo>
                  <a:lnTo>
                    <a:pt x="3389337" y="187495"/>
                  </a:lnTo>
                  <a:lnTo>
                    <a:pt x="3472989" y="83651"/>
                  </a:lnTo>
                  <a:lnTo>
                    <a:pt x="3392222" y="0"/>
                  </a:lnTo>
                  <a:lnTo>
                    <a:pt x="3291263" y="63460"/>
                  </a:lnTo>
                  <a:lnTo>
                    <a:pt x="3222034" y="98074"/>
                  </a:lnTo>
                  <a:lnTo>
                    <a:pt x="3135498" y="132689"/>
                  </a:lnTo>
                  <a:lnTo>
                    <a:pt x="3057615" y="155765"/>
                  </a:lnTo>
                  <a:lnTo>
                    <a:pt x="2973963" y="155765"/>
                  </a:lnTo>
                  <a:lnTo>
                    <a:pt x="2723008" y="155765"/>
                  </a:lnTo>
                  <a:lnTo>
                    <a:pt x="2313403" y="1557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2">
              <a:extLst>
                <a:ext uri="{FF2B5EF4-FFF2-40B4-BE49-F238E27FC236}">
                  <a16:creationId xmlns:a16="http://schemas.microsoft.com/office/drawing/2014/main" id="{5EDF9F52-0A58-4562-BBD6-3E9B89297D44}"/>
                </a:ext>
              </a:extLst>
            </p:cNvPr>
            <p:cNvSpPr/>
            <p:nvPr/>
          </p:nvSpPr>
          <p:spPr>
            <a:xfrm>
              <a:off x="5910262" y="1752600"/>
              <a:ext cx="688975" cy="1150937"/>
            </a:xfrm>
            <a:custGeom>
              <a:avLst/>
              <a:gdLst>
                <a:gd name="connsiteX0" fmla="*/ 278606 w 688181"/>
                <a:gd name="connsiteY0" fmla="*/ 414338 h 1150144"/>
                <a:gd name="connsiteX1" fmla="*/ 216693 w 688181"/>
                <a:gd name="connsiteY1" fmla="*/ 581025 h 1150144"/>
                <a:gd name="connsiteX2" fmla="*/ 126206 w 688181"/>
                <a:gd name="connsiteY2" fmla="*/ 823913 h 1150144"/>
                <a:gd name="connsiteX3" fmla="*/ 45243 w 688181"/>
                <a:gd name="connsiteY3" fmla="*/ 1042988 h 1150144"/>
                <a:gd name="connsiteX4" fmla="*/ 0 w 688181"/>
                <a:gd name="connsiteY4" fmla="*/ 1150144 h 1150144"/>
                <a:gd name="connsiteX5" fmla="*/ 135731 w 688181"/>
                <a:gd name="connsiteY5" fmla="*/ 1126331 h 1150144"/>
                <a:gd name="connsiteX6" fmla="*/ 247650 w 688181"/>
                <a:gd name="connsiteY6" fmla="*/ 959644 h 1150144"/>
                <a:gd name="connsiteX7" fmla="*/ 352425 w 688181"/>
                <a:gd name="connsiteY7" fmla="*/ 790575 h 1150144"/>
                <a:gd name="connsiteX8" fmla="*/ 421481 w 688181"/>
                <a:gd name="connsiteY8" fmla="*/ 685800 h 1150144"/>
                <a:gd name="connsiteX9" fmla="*/ 485775 w 688181"/>
                <a:gd name="connsiteY9" fmla="*/ 581025 h 1150144"/>
                <a:gd name="connsiteX10" fmla="*/ 526256 w 688181"/>
                <a:gd name="connsiteY10" fmla="*/ 516731 h 1150144"/>
                <a:gd name="connsiteX11" fmla="*/ 578643 w 688181"/>
                <a:gd name="connsiteY11" fmla="*/ 435769 h 1150144"/>
                <a:gd name="connsiteX12" fmla="*/ 609600 w 688181"/>
                <a:gd name="connsiteY12" fmla="*/ 388144 h 1150144"/>
                <a:gd name="connsiteX13" fmla="*/ 633412 w 688181"/>
                <a:gd name="connsiteY13" fmla="*/ 359569 h 1150144"/>
                <a:gd name="connsiteX14" fmla="*/ 647700 w 688181"/>
                <a:gd name="connsiteY14" fmla="*/ 350044 h 1150144"/>
                <a:gd name="connsiteX15" fmla="*/ 666750 w 688181"/>
                <a:gd name="connsiteY15" fmla="*/ 338138 h 1150144"/>
                <a:gd name="connsiteX16" fmla="*/ 681037 w 688181"/>
                <a:gd name="connsiteY16" fmla="*/ 321469 h 1150144"/>
                <a:gd name="connsiteX17" fmla="*/ 688181 w 688181"/>
                <a:gd name="connsiteY17" fmla="*/ 302419 h 1150144"/>
                <a:gd name="connsiteX18" fmla="*/ 688181 w 688181"/>
                <a:gd name="connsiteY18" fmla="*/ 285750 h 1150144"/>
                <a:gd name="connsiteX19" fmla="*/ 678656 w 688181"/>
                <a:gd name="connsiteY19" fmla="*/ 257175 h 1150144"/>
                <a:gd name="connsiteX20" fmla="*/ 652462 w 688181"/>
                <a:gd name="connsiteY20" fmla="*/ 219075 h 1150144"/>
                <a:gd name="connsiteX21" fmla="*/ 588168 w 688181"/>
                <a:gd name="connsiteY21" fmla="*/ 157163 h 1150144"/>
                <a:gd name="connsiteX22" fmla="*/ 526256 w 688181"/>
                <a:gd name="connsiteY22" fmla="*/ 111919 h 1150144"/>
                <a:gd name="connsiteX23" fmla="*/ 473868 w 688181"/>
                <a:gd name="connsiteY23" fmla="*/ 73819 h 1150144"/>
                <a:gd name="connsiteX24" fmla="*/ 445293 w 688181"/>
                <a:gd name="connsiteY24" fmla="*/ 59531 h 1150144"/>
                <a:gd name="connsiteX25" fmla="*/ 364331 w 688181"/>
                <a:gd name="connsiteY25" fmla="*/ 30956 h 1150144"/>
                <a:gd name="connsiteX26" fmla="*/ 297656 w 688181"/>
                <a:gd name="connsiteY26" fmla="*/ 14288 h 1150144"/>
                <a:gd name="connsiteX27" fmla="*/ 252412 w 688181"/>
                <a:gd name="connsiteY27" fmla="*/ 4763 h 1150144"/>
                <a:gd name="connsiteX28" fmla="*/ 214312 w 688181"/>
                <a:gd name="connsiteY28" fmla="*/ 0 h 1150144"/>
                <a:gd name="connsiteX29" fmla="*/ 183356 w 688181"/>
                <a:gd name="connsiteY29" fmla="*/ 2381 h 1150144"/>
                <a:gd name="connsiteX30" fmla="*/ 169068 w 688181"/>
                <a:gd name="connsiteY30" fmla="*/ 7144 h 1150144"/>
                <a:gd name="connsiteX31" fmla="*/ 164306 w 688181"/>
                <a:gd name="connsiteY31" fmla="*/ 11906 h 1150144"/>
                <a:gd name="connsiteX32" fmla="*/ 161925 w 688181"/>
                <a:gd name="connsiteY32" fmla="*/ 23813 h 1150144"/>
                <a:gd name="connsiteX33" fmla="*/ 180975 w 688181"/>
                <a:gd name="connsiteY33" fmla="*/ 57150 h 1150144"/>
                <a:gd name="connsiteX34" fmla="*/ 202406 w 688181"/>
                <a:gd name="connsiteY34" fmla="*/ 71438 h 1150144"/>
                <a:gd name="connsiteX35" fmla="*/ 233362 w 688181"/>
                <a:gd name="connsiteY35" fmla="*/ 83344 h 1150144"/>
                <a:gd name="connsiteX36" fmla="*/ 254793 w 688181"/>
                <a:gd name="connsiteY36" fmla="*/ 97631 h 1150144"/>
                <a:gd name="connsiteX37" fmla="*/ 280987 w 688181"/>
                <a:gd name="connsiteY37" fmla="*/ 121444 h 1150144"/>
                <a:gd name="connsiteX38" fmla="*/ 302418 w 688181"/>
                <a:gd name="connsiteY38" fmla="*/ 154781 h 1150144"/>
                <a:gd name="connsiteX39" fmla="*/ 316706 w 688181"/>
                <a:gd name="connsiteY39" fmla="*/ 202406 h 1150144"/>
                <a:gd name="connsiteX40" fmla="*/ 326231 w 688181"/>
                <a:gd name="connsiteY40" fmla="*/ 250031 h 1150144"/>
                <a:gd name="connsiteX41" fmla="*/ 326231 w 688181"/>
                <a:gd name="connsiteY41" fmla="*/ 290513 h 1150144"/>
                <a:gd name="connsiteX42" fmla="*/ 278606 w 688181"/>
                <a:gd name="connsiteY42" fmla="*/ 41433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88181" h="1150144">
                  <a:moveTo>
                    <a:pt x="278606" y="414338"/>
                  </a:moveTo>
                  <a:lnTo>
                    <a:pt x="216693" y="581025"/>
                  </a:lnTo>
                  <a:lnTo>
                    <a:pt x="126206" y="823913"/>
                  </a:lnTo>
                  <a:lnTo>
                    <a:pt x="45243" y="1042988"/>
                  </a:lnTo>
                  <a:lnTo>
                    <a:pt x="0" y="1150144"/>
                  </a:lnTo>
                  <a:lnTo>
                    <a:pt x="135731" y="1126331"/>
                  </a:lnTo>
                  <a:lnTo>
                    <a:pt x="247650" y="959644"/>
                  </a:lnTo>
                  <a:lnTo>
                    <a:pt x="352425" y="790575"/>
                  </a:lnTo>
                  <a:lnTo>
                    <a:pt x="421481" y="685800"/>
                  </a:lnTo>
                  <a:lnTo>
                    <a:pt x="485775" y="581025"/>
                  </a:lnTo>
                  <a:lnTo>
                    <a:pt x="526256" y="516731"/>
                  </a:lnTo>
                  <a:lnTo>
                    <a:pt x="578643" y="435769"/>
                  </a:lnTo>
                  <a:lnTo>
                    <a:pt x="609600" y="388144"/>
                  </a:lnTo>
                  <a:lnTo>
                    <a:pt x="633412" y="359569"/>
                  </a:lnTo>
                  <a:lnTo>
                    <a:pt x="647700" y="350044"/>
                  </a:lnTo>
                  <a:lnTo>
                    <a:pt x="666750" y="338138"/>
                  </a:lnTo>
                  <a:lnTo>
                    <a:pt x="681037" y="321469"/>
                  </a:lnTo>
                  <a:lnTo>
                    <a:pt x="688181" y="302419"/>
                  </a:lnTo>
                  <a:lnTo>
                    <a:pt x="688181" y="285750"/>
                  </a:lnTo>
                  <a:lnTo>
                    <a:pt x="678656" y="257175"/>
                  </a:lnTo>
                  <a:lnTo>
                    <a:pt x="652462" y="219075"/>
                  </a:lnTo>
                  <a:lnTo>
                    <a:pt x="588168" y="157163"/>
                  </a:lnTo>
                  <a:lnTo>
                    <a:pt x="526256" y="111919"/>
                  </a:lnTo>
                  <a:lnTo>
                    <a:pt x="473868" y="73819"/>
                  </a:lnTo>
                  <a:lnTo>
                    <a:pt x="445293" y="59531"/>
                  </a:lnTo>
                  <a:lnTo>
                    <a:pt x="364331" y="30956"/>
                  </a:lnTo>
                  <a:lnTo>
                    <a:pt x="297656" y="14288"/>
                  </a:lnTo>
                  <a:lnTo>
                    <a:pt x="252412" y="4763"/>
                  </a:lnTo>
                  <a:lnTo>
                    <a:pt x="214312" y="0"/>
                  </a:lnTo>
                  <a:lnTo>
                    <a:pt x="183356" y="2381"/>
                  </a:lnTo>
                  <a:lnTo>
                    <a:pt x="169068" y="7144"/>
                  </a:lnTo>
                  <a:lnTo>
                    <a:pt x="164306" y="11906"/>
                  </a:lnTo>
                  <a:lnTo>
                    <a:pt x="161925" y="23813"/>
                  </a:lnTo>
                  <a:lnTo>
                    <a:pt x="180975" y="57150"/>
                  </a:lnTo>
                  <a:lnTo>
                    <a:pt x="202406" y="71438"/>
                  </a:lnTo>
                  <a:lnTo>
                    <a:pt x="233362" y="83344"/>
                  </a:lnTo>
                  <a:lnTo>
                    <a:pt x="254793" y="97631"/>
                  </a:lnTo>
                  <a:lnTo>
                    <a:pt x="280987" y="121444"/>
                  </a:lnTo>
                  <a:lnTo>
                    <a:pt x="302418" y="154781"/>
                  </a:lnTo>
                  <a:lnTo>
                    <a:pt x="316706" y="202406"/>
                  </a:lnTo>
                  <a:lnTo>
                    <a:pt x="326231" y="250031"/>
                  </a:lnTo>
                  <a:lnTo>
                    <a:pt x="326231" y="290513"/>
                  </a:lnTo>
                  <a:lnTo>
                    <a:pt x="278606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3">
              <a:extLst>
                <a:ext uri="{FF2B5EF4-FFF2-40B4-BE49-F238E27FC236}">
                  <a16:creationId xmlns:a16="http://schemas.microsoft.com/office/drawing/2014/main" id="{56E0F4A2-54C0-40C7-A52F-65B32848E4B6}"/>
                </a:ext>
              </a:extLst>
            </p:cNvPr>
            <p:cNvSpPr/>
            <p:nvPr/>
          </p:nvSpPr>
          <p:spPr>
            <a:xfrm>
              <a:off x="5068887" y="2620962"/>
              <a:ext cx="2105025" cy="425450"/>
            </a:xfrm>
            <a:custGeom>
              <a:avLst/>
              <a:gdLst>
                <a:gd name="connsiteX0" fmla="*/ 1650207 w 2105025"/>
                <a:gd name="connsiteY0" fmla="*/ 276225 h 423863"/>
                <a:gd name="connsiteX1" fmla="*/ 1443038 w 2105025"/>
                <a:gd name="connsiteY1" fmla="*/ 295275 h 423863"/>
                <a:gd name="connsiteX2" fmla="*/ 1250157 w 2105025"/>
                <a:gd name="connsiteY2" fmla="*/ 314325 h 423863"/>
                <a:gd name="connsiteX3" fmla="*/ 1019175 w 2105025"/>
                <a:gd name="connsiteY3" fmla="*/ 342900 h 423863"/>
                <a:gd name="connsiteX4" fmla="*/ 864394 w 2105025"/>
                <a:gd name="connsiteY4" fmla="*/ 357188 h 423863"/>
                <a:gd name="connsiteX5" fmla="*/ 688182 w 2105025"/>
                <a:gd name="connsiteY5" fmla="*/ 385763 h 423863"/>
                <a:gd name="connsiteX6" fmla="*/ 516732 w 2105025"/>
                <a:gd name="connsiteY6" fmla="*/ 416719 h 423863"/>
                <a:gd name="connsiteX7" fmla="*/ 478632 w 2105025"/>
                <a:gd name="connsiteY7" fmla="*/ 423863 h 423863"/>
                <a:gd name="connsiteX8" fmla="*/ 383382 w 2105025"/>
                <a:gd name="connsiteY8" fmla="*/ 423863 h 423863"/>
                <a:gd name="connsiteX9" fmla="*/ 157163 w 2105025"/>
                <a:gd name="connsiteY9" fmla="*/ 423863 h 423863"/>
                <a:gd name="connsiteX10" fmla="*/ 11907 w 2105025"/>
                <a:gd name="connsiteY10" fmla="*/ 423863 h 423863"/>
                <a:gd name="connsiteX11" fmla="*/ 0 w 2105025"/>
                <a:gd name="connsiteY11" fmla="*/ 283369 h 423863"/>
                <a:gd name="connsiteX12" fmla="*/ 76200 w 2105025"/>
                <a:gd name="connsiteY12" fmla="*/ 290513 h 423863"/>
                <a:gd name="connsiteX13" fmla="*/ 214313 w 2105025"/>
                <a:gd name="connsiteY13" fmla="*/ 292894 h 423863"/>
                <a:gd name="connsiteX14" fmla="*/ 352425 w 2105025"/>
                <a:gd name="connsiteY14" fmla="*/ 285750 h 423863"/>
                <a:gd name="connsiteX15" fmla="*/ 428625 w 2105025"/>
                <a:gd name="connsiteY15" fmla="*/ 278607 h 423863"/>
                <a:gd name="connsiteX16" fmla="*/ 571500 w 2105025"/>
                <a:gd name="connsiteY16" fmla="*/ 259557 h 423863"/>
                <a:gd name="connsiteX17" fmla="*/ 738188 w 2105025"/>
                <a:gd name="connsiteY17" fmla="*/ 228600 h 423863"/>
                <a:gd name="connsiteX18" fmla="*/ 892969 w 2105025"/>
                <a:gd name="connsiteY18" fmla="*/ 202407 h 423863"/>
                <a:gd name="connsiteX19" fmla="*/ 1131094 w 2105025"/>
                <a:gd name="connsiteY19" fmla="*/ 161925 h 423863"/>
                <a:gd name="connsiteX20" fmla="*/ 1404938 w 2105025"/>
                <a:gd name="connsiteY20" fmla="*/ 111919 h 423863"/>
                <a:gd name="connsiteX21" fmla="*/ 1524000 w 2105025"/>
                <a:gd name="connsiteY21" fmla="*/ 88107 h 423863"/>
                <a:gd name="connsiteX22" fmla="*/ 1545432 w 2105025"/>
                <a:gd name="connsiteY22" fmla="*/ 76200 h 423863"/>
                <a:gd name="connsiteX23" fmla="*/ 1585913 w 2105025"/>
                <a:gd name="connsiteY23" fmla="*/ 50007 h 423863"/>
                <a:gd name="connsiteX24" fmla="*/ 1635919 w 2105025"/>
                <a:gd name="connsiteY24" fmla="*/ 26194 h 423863"/>
                <a:gd name="connsiteX25" fmla="*/ 1685925 w 2105025"/>
                <a:gd name="connsiteY25" fmla="*/ 9525 h 423863"/>
                <a:gd name="connsiteX26" fmla="*/ 1726407 w 2105025"/>
                <a:gd name="connsiteY26" fmla="*/ 0 h 423863"/>
                <a:gd name="connsiteX27" fmla="*/ 1762125 w 2105025"/>
                <a:gd name="connsiteY27" fmla="*/ 0 h 423863"/>
                <a:gd name="connsiteX28" fmla="*/ 1824038 w 2105025"/>
                <a:gd name="connsiteY28" fmla="*/ 11907 h 423863"/>
                <a:gd name="connsiteX29" fmla="*/ 1947863 w 2105025"/>
                <a:gd name="connsiteY29" fmla="*/ 50007 h 423863"/>
                <a:gd name="connsiteX30" fmla="*/ 1990725 w 2105025"/>
                <a:gd name="connsiteY30" fmla="*/ 71438 h 423863"/>
                <a:gd name="connsiteX31" fmla="*/ 2026444 w 2105025"/>
                <a:gd name="connsiteY31" fmla="*/ 92869 h 423863"/>
                <a:gd name="connsiteX32" fmla="*/ 2062163 w 2105025"/>
                <a:gd name="connsiteY32" fmla="*/ 123825 h 423863"/>
                <a:gd name="connsiteX33" fmla="*/ 2083594 w 2105025"/>
                <a:gd name="connsiteY33" fmla="*/ 154782 h 423863"/>
                <a:gd name="connsiteX34" fmla="*/ 2100263 w 2105025"/>
                <a:gd name="connsiteY34" fmla="*/ 183357 h 423863"/>
                <a:gd name="connsiteX35" fmla="*/ 2105025 w 2105025"/>
                <a:gd name="connsiteY35" fmla="*/ 197644 h 423863"/>
                <a:gd name="connsiteX36" fmla="*/ 2093119 w 2105025"/>
                <a:gd name="connsiteY36" fmla="*/ 214313 h 423863"/>
                <a:gd name="connsiteX37" fmla="*/ 2069307 w 2105025"/>
                <a:gd name="connsiteY37" fmla="*/ 240507 h 423863"/>
                <a:gd name="connsiteX38" fmla="*/ 2055019 w 2105025"/>
                <a:gd name="connsiteY38" fmla="*/ 245269 h 423863"/>
                <a:gd name="connsiteX39" fmla="*/ 2014538 w 2105025"/>
                <a:gd name="connsiteY39" fmla="*/ 247650 h 423863"/>
                <a:gd name="connsiteX40" fmla="*/ 1914525 w 2105025"/>
                <a:gd name="connsiteY40" fmla="*/ 254794 h 423863"/>
                <a:gd name="connsiteX41" fmla="*/ 1650207 w 2105025"/>
                <a:gd name="connsiteY41" fmla="*/ 2762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05025" h="423863">
                  <a:moveTo>
                    <a:pt x="1650207" y="276225"/>
                  </a:moveTo>
                  <a:lnTo>
                    <a:pt x="1443038" y="295275"/>
                  </a:lnTo>
                  <a:lnTo>
                    <a:pt x="1250157" y="314325"/>
                  </a:lnTo>
                  <a:lnTo>
                    <a:pt x="1019175" y="342900"/>
                  </a:lnTo>
                  <a:lnTo>
                    <a:pt x="864394" y="357188"/>
                  </a:lnTo>
                  <a:lnTo>
                    <a:pt x="688182" y="385763"/>
                  </a:lnTo>
                  <a:lnTo>
                    <a:pt x="516732" y="416719"/>
                  </a:lnTo>
                  <a:lnTo>
                    <a:pt x="478632" y="423863"/>
                  </a:lnTo>
                  <a:lnTo>
                    <a:pt x="383382" y="423863"/>
                  </a:lnTo>
                  <a:lnTo>
                    <a:pt x="157163" y="423863"/>
                  </a:lnTo>
                  <a:lnTo>
                    <a:pt x="11907" y="423863"/>
                  </a:lnTo>
                  <a:lnTo>
                    <a:pt x="0" y="283369"/>
                  </a:lnTo>
                  <a:lnTo>
                    <a:pt x="76200" y="290513"/>
                  </a:lnTo>
                  <a:lnTo>
                    <a:pt x="214313" y="292894"/>
                  </a:lnTo>
                  <a:lnTo>
                    <a:pt x="352425" y="285750"/>
                  </a:lnTo>
                  <a:lnTo>
                    <a:pt x="428625" y="278607"/>
                  </a:lnTo>
                  <a:lnTo>
                    <a:pt x="571500" y="259557"/>
                  </a:lnTo>
                  <a:lnTo>
                    <a:pt x="738188" y="228600"/>
                  </a:lnTo>
                  <a:lnTo>
                    <a:pt x="892969" y="202407"/>
                  </a:lnTo>
                  <a:lnTo>
                    <a:pt x="1131094" y="161925"/>
                  </a:lnTo>
                  <a:lnTo>
                    <a:pt x="1404938" y="111919"/>
                  </a:lnTo>
                  <a:lnTo>
                    <a:pt x="1524000" y="88107"/>
                  </a:lnTo>
                  <a:lnTo>
                    <a:pt x="1545432" y="76200"/>
                  </a:lnTo>
                  <a:lnTo>
                    <a:pt x="1585913" y="50007"/>
                  </a:lnTo>
                  <a:lnTo>
                    <a:pt x="1635919" y="26194"/>
                  </a:lnTo>
                  <a:lnTo>
                    <a:pt x="1685925" y="9525"/>
                  </a:lnTo>
                  <a:lnTo>
                    <a:pt x="1726407" y="0"/>
                  </a:lnTo>
                  <a:lnTo>
                    <a:pt x="1762125" y="0"/>
                  </a:lnTo>
                  <a:lnTo>
                    <a:pt x="1824038" y="11907"/>
                  </a:lnTo>
                  <a:lnTo>
                    <a:pt x="1947863" y="50007"/>
                  </a:lnTo>
                  <a:lnTo>
                    <a:pt x="1990725" y="71438"/>
                  </a:lnTo>
                  <a:lnTo>
                    <a:pt x="2026444" y="92869"/>
                  </a:lnTo>
                  <a:lnTo>
                    <a:pt x="2062163" y="123825"/>
                  </a:lnTo>
                  <a:lnTo>
                    <a:pt x="2083594" y="154782"/>
                  </a:lnTo>
                  <a:lnTo>
                    <a:pt x="2100263" y="183357"/>
                  </a:lnTo>
                  <a:lnTo>
                    <a:pt x="2105025" y="197644"/>
                  </a:lnTo>
                  <a:lnTo>
                    <a:pt x="2093119" y="214313"/>
                  </a:lnTo>
                  <a:lnTo>
                    <a:pt x="2069307" y="240507"/>
                  </a:lnTo>
                  <a:lnTo>
                    <a:pt x="2055019" y="245269"/>
                  </a:lnTo>
                  <a:lnTo>
                    <a:pt x="2014538" y="247650"/>
                  </a:lnTo>
                  <a:lnTo>
                    <a:pt x="1914525" y="254794"/>
                  </a:lnTo>
                  <a:lnTo>
                    <a:pt x="1650207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DB39F126-BFCA-4F6F-93F6-CDE8762DF388}"/>
                </a:ext>
              </a:extLst>
            </p:cNvPr>
            <p:cNvSpPr/>
            <p:nvPr/>
          </p:nvSpPr>
          <p:spPr>
            <a:xfrm rot="16200000">
              <a:off x="4715668" y="3987006"/>
              <a:ext cx="2719388" cy="533400"/>
            </a:xfrm>
            <a:custGeom>
              <a:avLst/>
              <a:gdLst>
                <a:gd name="connsiteX0" fmla="*/ 1681163 w 2719388"/>
                <a:gd name="connsiteY0" fmla="*/ 469106 h 533400"/>
                <a:gd name="connsiteX1" fmla="*/ 1519238 w 2719388"/>
                <a:gd name="connsiteY1" fmla="*/ 461963 h 533400"/>
                <a:gd name="connsiteX2" fmla="*/ 1373982 w 2719388"/>
                <a:gd name="connsiteY2" fmla="*/ 457200 h 533400"/>
                <a:gd name="connsiteX3" fmla="*/ 1207294 w 2719388"/>
                <a:gd name="connsiteY3" fmla="*/ 450056 h 533400"/>
                <a:gd name="connsiteX4" fmla="*/ 1083469 w 2719388"/>
                <a:gd name="connsiteY4" fmla="*/ 450056 h 533400"/>
                <a:gd name="connsiteX5" fmla="*/ 840582 w 2719388"/>
                <a:gd name="connsiteY5" fmla="*/ 450056 h 533400"/>
                <a:gd name="connsiteX6" fmla="*/ 552450 w 2719388"/>
                <a:gd name="connsiteY6" fmla="*/ 450056 h 533400"/>
                <a:gd name="connsiteX7" fmla="*/ 285750 w 2719388"/>
                <a:gd name="connsiteY7" fmla="*/ 450056 h 533400"/>
                <a:gd name="connsiteX8" fmla="*/ 28575 w 2719388"/>
                <a:gd name="connsiteY8" fmla="*/ 454819 h 533400"/>
                <a:gd name="connsiteX9" fmla="*/ 0 w 2719388"/>
                <a:gd name="connsiteY9" fmla="*/ 204788 h 533400"/>
                <a:gd name="connsiteX10" fmla="*/ 166688 w 2719388"/>
                <a:gd name="connsiteY10" fmla="*/ 209550 h 533400"/>
                <a:gd name="connsiteX11" fmla="*/ 371475 w 2719388"/>
                <a:gd name="connsiteY11" fmla="*/ 214313 h 533400"/>
                <a:gd name="connsiteX12" fmla="*/ 659607 w 2719388"/>
                <a:gd name="connsiteY12" fmla="*/ 221456 h 533400"/>
                <a:gd name="connsiteX13" fmla="*/ 897732 w 2719388"/>
                <a:gd name="connsiteY13" fmla="*/ 226219 h 533400"/>
                <a:gd name="connsiteX14" fmla="*/ 1219200 w 2719388"/>
                <a:gd name="connsiteY14" fmla="*/ 228600 h 533400"/>
                <a:gd name="connsiteX15" fmla="*/ 1502569 w 2719388"/>
                <a:gd name="connsiteY15" fmla="*/ 228600 h 533400"/>
                <a:gd name="connsiteX16" fmla="*/ 1745457 w 2719388"/>
                <a:gd name="connsiteY16" fmla="*/ 226219 h 533400"/>
                <a:gd name="connsiteX17" fmla="*/ 2035969 w 2719388"/>
                <a:gd name="connsiteY17" fmla="*/ 226219 h 533400"/>
                <a:gd name="connsiteX18" fmla="*/ 2235994 w 2719388"/>
                <a:gd name="connsiteY18" fmla="*/ 226219 h 533400"/>
                <a:gd name="connsiteX19" fmla="*/ 2416969 w 2719388"/>
                <a:gd name="connsiteY19" fmla="*/ 226219 h 533400"/>
                <a:gd name="connsiteX20" fmla="*/ 2457450 w 2719388"/>
                <a:gd name="connsiteY20" fmla="*/ 223838 h 533400"/>
                <a:gd name="connsiteX21" fmla="*/ 2497932 w 2719388"/>
                <a:gd name="connsiteY21" fmla="*/ 214313 h 533400"/>
                <a:gd name="connsiteX22" fmla="*/ 2528888 w 2719388"/>
                <a:gd name="connsiteY22" fmla="*/ 202406 h 533400"/>
                <a:gd name="connsiteX23" fmla="*/ 2564607 w 2719388"/>
                <a:gd name="connsiteY23" fmla="*/ 180975 h 533400"/>
                <a:gd name="connsiteX24" fmla="*/ 2578894 w 2719388"/>
                <a:gd name="connsiteY24" fmla="*/ 169069 h 533400"/>
                <a:gd name="connsiteX25" fmla="*/ 2605088 w 2719388"/>
                <a:gd name="connsiteY25" fmla="*/ 140494 h 533400"/>
                <a:gd name="connsiteX26" fmla="*/ 2626519 w 2719388"/>
                <a:gd name="connsiteY26" fmla="*/ 109538 h 533400"/>
                <a:gd name="connsiteX27" fmla="*/ 2676525 w 2719388"/>
                <a:gd name="connsiteY27" fmla="*/ 0 h 533400"/>
                <a:gd name="connsiteX28" fmla="*/ 2719388 w 2719388"/>
                <a:gd name="connsiteY28" fmla="*/ 245269 h 533400"/>
                <a:gd name="connsiteX29" fmla="*/ 2633663 w 2719388"/>
                <a:gd name="connsiteY29" fmla="*/ 364331 h 533400"/>
                <a:gd name="connsiteX30" fmla="*/ 2564607 w 2719388"/>
                <a:gd name="connsiteY30" fmla="*/ 450056 h 533400"/>
                <a:gd name="connsiteX31" fmla="*/ 2519363 w 2719388"/>
                <a:gd name="connsiteY31" fmla="*/ 509588 h 533400"/>
                <a:gd name="connsiteX32" fmla="*/ 2505075 w 2719388"/>
                <a:gd name="connsiteY32" fmla="*/ 528638 h 533400"/>
                <a:gd name="connsiteX33" fmla="*/ 2497932 w 2719388"/>
                <a:gd name="connsiteY33" fmla="*/ 533400 h 533400"/>
                <a:gd name="connsiteX34" fmla="*/ 2478882 w 2719388"/>
                <a:gd name="connsiteY34" fmla="*/ 528638 h 533400"/>
                <a:gd name="connsiteX35" fmla="*/ 2424113 w 2719388"/>
                <a:gd name="connsiteY35" fmla="*/ 509588 h 533400"/>
                <a:gd name="connsiteX36" fmla="*/ 2343150 w 2719388"/>
                <a:gd name="connsiteY36" fmla="*/ 497681 h 533400"/>
                <a:gd name="connsiteX37" fmla="*/ 2293144 w 2719388"/>
                <a:gd name="connsiteY37" fmla="*/ 497681 h 533400"/>
                <a:gd name="connsiteX38" fmla="*/ 2233613 w 2719388"/>
                <a:gd name="connsiteY38" fmla="*/ 492919 h 533400"/>
                <a:gd name="connsiteX39" fmla="*/ 2126457 w 2719388"/>
                <a:gd name="connsiteY39" fmla="*/ 485775 h 533400"/>
                <a:gd name="connsiteX40" fmla="*/ 1935957 w 2719388"/>
                <a:gd name="connsiteY40" fmla="*/ 473869 h 533400"/>
                <a:gd name="connsiteX41" fmla="*/ 1731169 w 2719388"/>
                <a:gd name="connsiteY41" fmla="*/ 471488 h 533400"/>
                <a:gd name="connsiteX42" fmla="*/ 1681163 w 2719388"/>
                <a:gd name="connsiteY42" fmla="*/ 46910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9388" h="533400">
                  <a:moveTo>
                    <a:pt x="1681163" y="469106"/>
                  </a:moveTo>
                  <a:lnTo>
                    <a:pt x="1519238" y="461963"/>
                  </a:lnTo>
                  <a:lnTo>
                    <a:pt x="1373982" y="457200"/>
                  </a:lnTo>
                  <a:lnTo>
                    <a:pt x="1207294" y="450056"/>
                  </a:lnTo>
                  <a:lnTo>
                    <a:pt x="1083469" y="450056"/>
                  </a:lnTo>
                  <a:lnTo>
                    <a:pt x="840582" y="450056"/>
                  </a:lnTo>
                  <a:lnTo>
                    <a:pt x="552450" y="450056"/>
                  </a:lnTo>
                  <a:lnTo>
                    <a:pt x="285750" y="450056"/>
                  </a:lnTo>
                  <a:lnTo>
                    <a:pt x="28575" y="454819"/>
                  </a:lnTo>
                  <a:lnTo>
                    <a:pt x="0" y="204788"/>
                  </a:lnTo>
                  <a:lnTo>
                    <a:pt x="166688" y="209550"/>
                  </a:lnTo>
                  <a:lnTo>
                    <a:pt x="371475" y="214313"/>
                  </a:lnTo>
                  <a:lnTo>
                    <a:pt x="659607" y="221456"/>
                  </a:lnTo>
                  <a:lnTo>
                    <a:pt x="897732" y="226219"/>
                  </a:lnTo>
                  <a:lnTo>
                    <a:pt x="1219200" y="228600"/>
                  </a:lnTo>
                  <a:lnTo>
                    <a:pt x="1502569" y="228600"/>
                  </a:lnTo>
                  <a:lnTo>
                    <a:pt x="1745457" y="226219"/>
                  </a:lnTo>
                  <a:lnTo>
                    <a:pt x="2035969" y="226219"/>
                  </a:lnTo>
                  <a:lnTo>
                    <a:pt x="2235994" y="226219"/>
                  </a:lnTo>
                  <a:lnTo>
                    <a:pt x="2416969" y="226219"/>
                  </a:lnTo>
                  <a:lnTo>
                    <a:pt x="2457450" y="223838"/>
                  </a:lnTo>
                  <a:lnTo>
                    <a:pt x="2497932" y="214313"/>
                  </a:lnTo>
                  <a:lnTo>
                    <a:pt x="2528888" y="202406"/>
                  </a:lnTo>
                  <a:lnTo>
                    <a:pt x="2564607" y="180975"/>
                  </a:lnTo>
                  <a:lnTo>
                    <a:pt x="2578894" y="169069"/>
                  </a:lnTo>
                  <a:lnTo>
                    <a:pt x="2605088" y="140494"/>
                  </a:lnTo>
                  <a:lnTo>
                    <a:pt x="2626519" y="109538"/>
                  </a:lnTo>
                  <a:lnTo>
                    <a:pt x="2676525" y="0"/>
                  </a:lnTo>
                  <a:lnTo>
                    <a:pt x="2719388" y="245269"/>
                  </a:lnTo>
                  <a:lnTo>
                    <a:pt x="2633663" y="364331"/>
                  </a:lnTo>
                  <a:lnTo>
                    <a:pt x="2564607" y="450056"/>
                  </a:lnTo>
                  <a:lnTo>
                    <a:pt x="2519363" y="509588"/>
                  </a:lnTo>
                  <a:lnTo>
                    <a:pt x="2505075" y="528638"/>
                  </a:lnTo>
                  <a:lnTo>
                    <a:pt x="2497932" y="533400"/>
                  </a:lnTo>
                  <a:lnTo>
                    <a:pt x="2478882" y="528638"/>
                  </a:lnTo>
                  <a:lnTo>
                    <a:pt x="2424113" y="509588"/>
                  </a:lnTo>
                  <a:lnTo>
                    <a:pt x="2343150" y="497681"/>
                  </a:lnTo>
                  <a:lnTo>
                    <a:pt x="2293144" y="497681"/>
                  </a:lnTo>
                  <a:lnTo>
                    <a:pt x="2233613" y="492919"/>
                  </a:lnTo>
                  <a:lnTo>
                    <a:pt x="2126457" y="485775"/>
                  </a:lnTo>
                  <a:lnTo>
                    <a:pt x="1935957" y="473869"/>
                  </a:lnTo>
                  <a:lnTo>
                    <a:pt x="1731169" y="471488"/>
                  </a:lnTo>
                  <a:lnTo>
                    <a:pt x="1681163" y="469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5BE97229-FBDE-4A7D-A53C-ADE900DAFAD9}"/>
                </a:ext>
              </a:extLst>
            </p:cNvPr>
            <p:cNvSpPr/>
            <p:nvPr/>
          </p:nvSpPr>
          <p:spPr>
            <a:xfrm>
              <a:off x="5181600" y="3533775"/>
              <a:ext cx="1909762" cy="428625"/>
            </a:xfrm>
            <a:custGeom>
              <a:avLst/>
              <a:gdLst>
                <a:gd name="connsiteX0" fmla="*/ 1607344 w 1909763"/>
                <a:gd name="connsiteY0" fmla="*/ 245269 h 428625"/>
                <a:gd name="connsiteX1" fmla="*/ 1423988 w 1909763"/>
                <a:gd name="connsiteY1" fmla="*/ 271463 h 428625"/>
                <a:gd name="connsiteX2" fmla="*/ 1254919 w 1909763"/>
                <a:gd name="connsiteY2" fmla="*/ 295275 h 428625"/>
                <a:gd name="connsiteX3" fmla="*/ 1073944 w 1909763"/>
                <a:gd name="connsiteY3" fmla="*/ 321469 h 428625"/>
                <a:gd name="connsiteX4" fmla="*/ 871538 w 1909763"/>
                <a:gd name="connsiteY4" fmla="*/ 359569 h 428625"/>
                <a:gd name="connsiteX5" fmla="*/ 671513 w 1909763"/>
                <a:gd name="connsiteY5" fmla="*/ 378619 h 428625"/>
                <a:gd name="connsiteX6" fmla="*/ 440531 w 1909763"/>
                <a:gd name="connsiteY6" fmla="*/ 404813 h 428625"/>
                <a:gd name="connsiteX7" fmla="*/ 309563 w 1909763"/>
                <a:gd name="connsiteY7" fmla="*/ 416719 h 428625"/>
                <a:gd name="connsiteX8" fmla="*/ 178594 w 1909763"/>
                <a:gd name="connsiteY8" fmla="*/ 426244 h 428625"/>
                <a:gd name="connsiteX9" fmla="*/ 0 w 1909763"/>
                <a:gd name="connsiteY9" fmla="*/ 428625 h 428625"/>
                <a:gd name="connsiteX10" fmla="*/ 7144 w 1909763"/>
                <a:gd name="connsiteY10" fmla="*/ 266700 h 428625"/>
                <a:gd name="connsiteX11" fmla="*/ 150019 w 1909763"/>
                <a:gd name="connsiteY11" fmla="*/ 269081 h 428625"/>
                <a:gd name="connsiteX12" fmla="*/ 345281 w 1909763"/>
                <a:gd name="connsiteY12" fmla="*/ 259556 h 428625"/>
                <a:gd name="connsiteX13" fmla="*/ 500063 w 1909763"/>
                <a:gd name="connsiteY13" fmla="*/ 242888 h 428625"/>
                <a:gd name="connsiteX14" fmla="*/ 631031 w 1909763"/>
                <a:gd name="connsiteY14" fmla="*/ 223838 h 428625"/>
                <a:gd name="connsiteX15" fmla="*/ 742950 w 1909763"/>
                <a:gd name="connsiteY15" fmla="*/ 204788 h 428625"/>
                <a:gd name="connsiteX16" fmla="*/ 881063 w 1909763"/>
                <a:gd name="connsiteY16" fmla="*/ 176213 h 428625"/>
                <a:gd name="connsiteX17" fmla="*/ 1181100 w 1909763"/>
                <a:gd name="connsiteY17" fmla="*/ 92869 h 428625"/>
                <a:gd name="connsiteX18" fmla="*/ 1340644 w 1909763"/>
                <a:gd name="connsiteY18" fmla="*/ 47625 h 428625"/>
                <a:gd name="connsiteX19" fmla="*/ 1469231 w 1909763"/>
                <a:gd name="connsiteY19" fmla="*/ 9525 h 428625"/>
                <a:gd name="connsiteX20" fmla="*/ 1504950 w 1909763"/>
                <a:gd name="connsiteY20" fmla="*/ 0 h 428625"/>
                <a:gd name="connsiteX21" fmla="*/ 1569244 w 1909763"/>
                <a:gd name="connsiteY21" fmla="*/ 4763 h 428625"/>
                <a:gd name="connsiteX22" fmla="*/ 1633538 w 1909763"/>
                <a:gd name="connsiteY22" fmla="*/ 14288 h 428625"/>
                <a:gd name="connsiteX23" fmla="*/ 1707356 w 1909763"/>
                <a:gd name="connsiteY23" fmla="*/ 30956 h 428625"/>
                <a:gd name="connsiteX24" fmla="*/ 1797844 w 1909763"/>
                <a:gd name="connsiteY24" fmla="*/ 54769 h 428625"/>
                <a:gd name="connsiteX25" fmla="*/ 1864519 w 1909763"/>
                <a:gd name="connsiteY25" fmla="*/ 83344 h 428625"/>
                <a:gd name="connsiteX26" fmla="*/ 1888331 w 1909763"/>
                <a:gd name="connsiteY26" fmla="*/ 97631 h 428625"/>
                <a:gd name="connsiteX27" fmla="*/ 1905000 w 1909763"/>
                <a:gd name="connsiteY27" fmla="*/ 111919 h 428625"/>
                <a:gd name="connsiteX28" fmla="*/ 1909763 w 1909763"/>
                <a:gd name="connsiteY28" fmla="*/ 123825 h 428625"/>
                <a:gd name="connsiteX29" fmla="*/ 1909763 w 1909763"/>
                <a:gd name="connsiteY29" fmla="*/ 138113 h 428625"/>
                <a:gd name="connsiteX30" fmla="*/ 1900238 w 1909763"/>
                <a:gd name="connsiteY30" fmla="*/ 154781 h 428625"/>
                <a:gd name="connsiteX31" fmla="*/ 1876425 w 1909763"/>
                <a:gd name="connsiteY31" fmla="*/ 173831 h 428625"/>
                <a:gd name="connsiteX32" fmla="*/ 1809750 w 1909763"/>
                <a:gd name="connsiteY32" fmla="*/ 202406 h 428625"/>
                <a:gd name="connsiteX33" fmla="*/ 1743075 w 1909763"/>
                <a:gd name="connsiteY33" fmla="*/ 226219 h 428625"/>
                <a:gd name="connsiteX34" fmla="*/ 1607344 w 1909763"/>
                <a:gd name="connsiteY34" fmla="*/ 2452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09763" h="428625">
                  <a:moveTo>
                    <a:pt x="1607344" y="245269"/>
                  </a:moveTo>
                  <a:lnTo>
                    <a:pt x="1423988" y="271463"/>
                  </a:lnTo>
                  <a:lnTo>
                    <a:pt x="1254919" y="295275"/>
                  </a:lnTo>
                  <a:lnTo>
                    <a:pt x="1073944" y="321469"/>
                  </a:lnTo>
                  <a:lnTo>
                    <a:pt x="871538" y="359569"/>
                  </a:lnTo>
                  <a:lnTo>
                    <a:pt x="671513" y="378619"/>
                  </a:lnTo>
                  <a:lnTo>
                    <a:pt x="440531" y="404813"/>
                  </a:lnTo>
                  <a:lnTo>
                    <a:pt x="309563" y="416719"/>
                  </a:lnTo>
                  <a:lnTo>
                    <a:pt x="178594" y="426244"/>
                  </a:lnTo>
                  <a:lnTo>
                    <a:pt x="0" y="428625"/>
                  </a:lnTo>
                  <a:lnTo>
                    <a:pt x="7144" y="266700"/>
                  </a:lnTo>
                  <a:lnTo>
                    <a:pt x="150019" y="269081"/>
                  </a:lnTo>
                  <a:lnTo>
                    <a:pt x="345281" y="259556"/>
                  </a:lnTo>
                  <a:lnTo>
                    <a:pt x="500063" y="242888"/>
                  </a:lnTo>
                  <a:lnTo>
                    <a:pt x="631031" y="223838"/>
                  </a:lnTo>
                  <a:lnTo>
                    <a:pt x="742950" y="204788"/>
                  </a:lnTo>
                  <a:lnTo>
                    <a:pt x="881063" y="176213"/>
                  </a:lnTo>
                  <a:lnTo>
                    <a:pt x="1181100" y="92869"/>
                  </a:lnTo>
                  <a:lnTo>
                    <a:pt x="1340644" y="47625"/>
                  </a:lnTo>
                  <a:lnTo>
                    <a:pt x="1469231" y="9525"/>
                  </a:lnTo>
                  <a:lnTo>
                    <a:pt x="1504950" y="0"/>
                  </a:lnTo>
                  <a:lnTo>
                    <a:pt x="1569244" y="4763"/>
                  </a:lnTo>
                  <a:lnTo>
                    <a:pt x="1633538" y="14288"/>
                  </a:lnTo>
                  <a:lnTo>
                    <a:pt x="1707356" y="30956"/>
                  </a:lnTo>
                  <a:lnTo>
                    <a:pt x="1797844" y="54769"/>
                  </a:lnTo>
                  <a:lnTo>
                    <a:pt x="1864519" y="83344"/>
                  </a:lnTo>
                  <a:lnTo>
                    <a:pt x="1888331" y="97631"/>
                  </a:lnTo>
                  <a:lnTo>
                    <a:pt x="1905000" y="111919"/>
                  </a:lnTo>
                  <a:lnTo>
                    <a:pt x="1909763" y="123825"/>
                  </a:lnTo>
                  <a:lnTo>
                    <a:pt x="1909763" y="138113"/>
                  </a:lnTo>
                  <a:lnTo>
                    <a:pt x="1900238" y="154781"/>
                  </a:lnTo>
                  <a:lnTo>
                    <a:pt x="1876425" y="173831"/>
                  </a:lnTo>
                  <a:lnTo>
                    <a:pt x="1809750" y="202406"/>
                  </a:lnTo>
                  <a:lnTo>
                    <a:pt x="1743075" y="226219"/>
                  </a:lnTo>
                  <a:lnTo>
                    <a:pt x="1607344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58FBCA88-1DA4-4C66-8C3A-92F614184AA5}"/>
                </a:ext>
              </a:extLst>
            </p:cNvPr>
            <p:cNvSpPr/>
            <p:nvPr/>
          </p:nvSpPr>
          <p:spPr>
            <a:xfrm>
              <a:off x="5167312" y="4370387"/>
              <a:ext cx="1892300" cy="441325"/>
            </a:xfrm>
            <a:custGeom>
              <a:avLst/>
              <a:gdLst>
                <a:gd name="connsiteX0" fmla="*/ 1485900 w 1893093"/>
                <a:gd name="connsiteY0" fmla="*/ 307181 h 442912"/>
                <a:gd name="connsiteX1" fmla="*/ 1357312 w 1893093"/>
                <a:gd name="connsiteY1" fmla="*/ 326231 h 442912"/>
                <a:gd name="connsiteX2" fmla="*/ 1193006 w 1893093"/>
                <a:gd name="connsiteY2" fmla="*/ 342900 h 442912"/>
                <a:gd name="connsiteX3" fmla="*/ 1047750 w 1893093"/>
                <a:gd name="connsiteY3" fmla="*/ 352425 h 442912"/>
                <a:gd name="connsiteX4" fmla="*/ 878681 w 1893093"/>
                <a:gd name="connsiteY4" fmla="*/ 371475 h 442912"/>
                <a:gd name="connsiteX5" fmla="*/ 654843 w 1893093"/>
                <a:gd name="connsiteY5" fmla="*/ 392906 h 442912"/>
                <a:gd name="connsiteX6" fmla="*/ 416718 w 1893093"/>
                <a:gd name="connsiteY6" fmla="*/ 416719 h 442912"/>
                <a:gd name="connsiteX7" fmla="*/ 295275 w 1893093"/>
                <a:gd name="connsiteY7" fmla="*/ 426244 h 442912"/>
                <a:gd name="connsiteX8" fmla="*/ 183356 w 1893093"/>
                <a:gd name="connsiteY8" fmla="*/ 435769 h 442912"/>
                <a:gd name="connsiteX9" fmla="*/ 0 w 1893093"/>
                <a:gd name="connsiteY9" fmla="*/ 442912 h 442912"/>
                <a:gd name="connsiteX10" fmla="*/ 16668 w 1893093"/>
                <a:gd name="connsiteY10" fmla="*/ 285750 h 442912"/>
                <a:gd name="connsiteX11" fmla="*/ 207168 w 1893093"/>
                <a:gd name="connsiteY11" fmla="*/ 266700 h 442912"/>
                <a:gd name="connsiteX12" fmla="*/ 421481 w 1893093"/>
                <a:gd name="connsiteY12" fmla="*/ 238125 h 442912"/>
                <a:gd name="connsiteX13" fmla="*/ 619125 w 1893093"/>
                <a:gd name="connsiteY13" fmla="*/ 209550 h 442912"/>
                <a:gd name="connsiteX14" fmla="*/ 833437 w 1893093"/>
                <a:gd name="connsiteY14" fmla="*/ 176212 h 442912"/>
                <a:gd name="connsiteX15" fmla="*/ 912018 w 1893093"/>
                <a:gd name="connsiteY15" fmla="*/ 164306 h 442912"/>
                <a:gd name="connsiteX16" fmla="*/ 1050131 w 1893093"/>
                <a:gd name="connsiteY16" fmla="*/ 128587 h 442912"/>
                <a:gd name="connsiteX17" fmla="*/ 1164431 w 1893093"/>
                <a:gd name="connsiteY17" fmla="*/ 114300 h 442912"/>
                <a:gd name="connsiteX18" fmla="*/ 1285875 w 1893093"/>
                <a:gd name="connsiteY18" fmla="*/ 92869 h 442912"/>
                <a:gd name="connsiteX19" fmla="*/ 1385887 w 1893093"/>
                <a:gd name="connsiteY19" fmla="*/ 66675 h 442912"/>
                <a:gd name="connsiteX20" fmla="*/ 1409700 w 1893093"/>
                <a:gd name="connsiteY20" fmla="*/ 54769 h 442912"/>
                <a:gd name="connsiteX21" fmla="*/ 1426368 w 1893093"/>
                <a:gd name="connsiteY21" fmla="*/ 33337 h 442912"/>
                <a:gd name="connsiteX22" fmla="*/ 1450181 w 1893093"/>
                <a:gd name="connsiteY22" fmla="*/ 16669 h 442912"/>
                <a:gd name="connsiteX23" fmla="*/ 1488281 w 1893093"/>
                <a:gd name="connsiteY23" fmla="*/ 2381 h 442912"/>
                <a:gd name="connsiteX24" fmla="*/ 1521618 w 1893093"/>
                <a:gd name="connsiteY24" fmla="*/ 0 h 442912"/>
                <a:gd name="connsiteX25" fmla="*/ 1559718 w 1893093"/>
                <a:gd name="connsiteY25" fmla="*/ 4762 h 442912"/>
                <a:gd name="connsiteX26" fmla="*/ 1619250 w 1893093"/>
                <a:gd name="connsiteY26" fmla="*/ 23812 h 442912"/>
                <a:gd name="connsiteX27" fmla="*/ 1712118 w 1893093"/>
                <a:gd name="connsiteY27" fmla="*/ 59531 h 442912"/>
                <a:gd name="connsiteX28" fmla="*/ 1812131 w 1893093"/>
                <a:gd name="connsiteY28" fmla="*/ 104775 h 442912"/>
                <a:gd name="connsiteX29" fmla="*/ 1847850 w 1893093"/>
                <a:gd name="connsiteY29" fmla="*/ 126206 h 442912"/>
                <a:gd name="connsiteX30" fmla="*/ 1883568 w 1893093"/>
                <a:gd name="connsiteY30" fmla="*/ 154781 h 442912"/>
                <a:gd name="connsiteX31" fmla="*/ 1893093 w 1893093"/>
                <a:gd name="connsiteY31" fmla="*/ 171450 h 442912"/>
                <a:gd name="connsiteX32" fmla="*/ 1893093 w 1893093"/>
                <a:gd name="connsiteY32" fmla="*/ 183356 h 442912"/>
                <a:gd name="connsiteX33" fmla="*/ 1890712 w 1893093"/>
                <a:gd name="connsiteY33" fmla="*/ 200025 h 442912"/>
                <a:gd name="connsiteX34" fmla="*/ 1866900 w 1893093"/>
                <a:gd name="connsiteY34" fmla="*/ 223837 h 442912"/>
                <a:gd name="connsiteX35" fmla="*/ 1819275 w 1893093"/>
                <a:gd name="connsiteY35" fmla="*/ 245269 h 442912"/>
                <a:gd name="connsiteX36" fmla="*/ 1762125 w 1893093"/>
                <a:gd name="connsiteY36" fmla="*/ 261937 h 442912"/>
                <a:gd name="connsiteX37" fmla="*/ 1666875 w 1893093"/>
                <a:gd name="connsiteY37" fmla="*/ 280987 h 442912"/>
                <a:gd name="connsiteX38" fmla="*/ 1485900 w 1893093"/>
                <a:gd name="connsiteY38" fmla="*/ 307181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93093" h="442912">
                  <a:moveTo>
                    <a:pt x="1485900" y="307181"/>
                  </a:moveTo>
                  <a:lnTo>
                    <a:pt x="1357312" y="326231"/>
                  </a:lnTo>
                  <a:lnTo>
                    <a:pt x="1193006" y="342900"/>
                  </a:lnTo>
                  <a:lnTo>
                    <a:pt x="1047750" y="352425"/>
                  </a:lnTo>
                  <a:lnTo>
                    <a:pt x="878681" y="371475"/>
                  </a:lnTo>
                  <a:lnTo>
                    <a:pt x="654843" y="392906"/>
                  </a:lnTo>
                  <a:lnTo>
                    <a:pt x="416718" y="416719"/>
                  </a:lnTo>
                  <a:lnTo>
                    <a:pt x="295275" y="426244"/>
                  </a:lnTo>
                  <a:lnTo>
                    <a:pt x="183356" y="435769"/>
                  </a:lnTo>
                  <a:lnTo>
                    <a:pt x="0" y="442912"/>
                  </a:lnTo>
                  <a:lnTo>
                    <a:pt x="16668" y="285750"/>
                  </a:lnTo>
                  <a:lnTo>
                    <a:pt x="207168" y="266700"/>
                  </a:lnTo>
                  <a:lnTo>
                    <a:pt x="421481" y="238125"/>
                  </a:lnTo>
                  <a:lnTo>
                    <a:pt x="619125" y="209550"/>
                  </a:lnTo>
                  <a:lnTo>
                    <a:pt x="833437" y="176212"/>
                  </a:lnTo>
                  <a:lnTo>
                    <a:pt x="912018" y="164306"/>
                  </a:lnTo>
                  <a:lnTo>
                    <a:pt x="1050131" y="128587"/>
                  </a:lnTo>
                  <a:lnTo>
                    <a:pt x="1164431" y="114300"/>
                  </a:lnTo>
                  <a:lnTo>
                    <a:pt x="1285875" y="92869"/>
                  </a:lnTo>
                  <a:lnTo>
                    <a:pt x="1385887" y="66675"/>
                  </a:lnTo>
                  <a:lnTo>
                    <a:pt x="1409700" y="54769"/>
                  </a:lnTo>
                  <a:lnTo>
                    <a:pt x="1426368" y="33337"/>
                  </a:lnTo>
                  <a:lnTo>
                    <a:pt x="1450181" y="16669"/>
                  </a:lnTo>
                  <a:lnTo>
                    <a:pt x="1488281" y="2381"/>
                  </a:lnTo>
                  <a:lnTo>
                    <a:pt x="1521618" y="0"/>
                  </a:lnTo>
                  <a:lnTo>
                    <a:pt x="1559718" y="4762"/>
                  </a:lnTo>
                  <a:lnTo>
                    <a:pt x="1619250" y="23812"/>
                  </a:lnTo>
                  <a:lnTo>
                    <a:pt x="1712118" y="59531"/>
                  </a:lnTo>
                  <a:lnTo>
                    <a:pt x="1812131" y="104775"/>
                  </a:lnTo>
                  <a:lnTo>
                    <a:pt x="1847850" y="126206"/>
                  </a:lnTo>
                  <a:lnTo>
                    <a:pt x="1883568" y="154781"/>
                  </a:lnTo>
                  <a:lnTo>
                    <a:pt x="1893093" y="171450"/>
                  </a:lnTo>
                  <a:lnTo>
                    <a:pt x="1893093" y="183356"/>
                  </a:lnTo>
                  <a:lnTo>
                    <a:pt x="1890712" y="200025"/>
                  </a:lnTo>
                  <a:lnTo>
                    <a:pt x="1866900" y="223837"/>
                  </a:lnTo>
                  <a:lnTo>
                    <a:pt x="1819275" y="245269"/>
                  </a:lnTo>
                  <a:lnTo>
                    <a:pt x="1762125" y="261937"/>
                  </a:lnTo>
                  <a:lnTo>
                    <a:pt x="1666875" y="280987"/>
                  </a:lnTo>
                  <a:lnTo>
                    <a:pt x="1485900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11DA937A-2712-4422-84CB-551A18D00E50}"/>
                </a:ext>
              </a:extLst>
            </p:cNvPr>
            <p:cNvSpPr/>
            <p:nvPr/>
          </p:nvSpPr>
          <p:spPr>
            <a:xfrm>
              <a:off x="5141912" y="5367337"/>
              <a:ext cx="2278063" cy="444500"/>
            </a:xfrm>
            <a:custGeom>
              <a:avLst/>
              <a:gdLst>
                <a:gd name="connsiteX0" fmla="*/ 1507331 w 2278856"/>
                <a:gd name="connsiteY0" fmla="*/ 311943 h 445293"/>
                <a:gd name="connsiteX1" fmla="*/ 1257300 w 2278856"/>
                <a:gd name="connsiteY1" fmla="*/ 330993 h 445293"/>
                <a:gd name="connsiteX2" fmla="*/ 928687 w 2278856"/>
                <a:gd name="connsiteY2" fmla="*/ 361950 h 445293"/>
                <a:gd name="connsiteX3" fmla="*/ 673894 w 2278856"/>
                <a:gd name="connsiteY3" fmla="*/ 388143 h 445293"/>
                <a:gd name="connsiteX4" fmla="*/ 431006 w 2278856"/>
                <a:gd name="connsiteY4" fmla="*/ 411956 h 445293"/>
                <a:gd name="connsiteX5" fmla="*/ 188119 w 2278856"/>
                <a:gd name="connsiteY5" fmla="*/ 440531 h 445293"/>
                <a:gd name="connsiteX6" fmla="*/ 133350 w 2278856"/>
                <a:gd name="connsiteY6" fmla="*/ 445293 h 445293"/>
                <a:gd name="connsiteX7" fmla="*/ 0 w 2278856"/>
                <a:gd name="connsiteY7" fmla="*/ 407193 h 445293"/>
                <a:gd name="connsiteX8" fmla="*/ 2381 w 2278856"/>
                <a:gd name="connsiteY8" fmla="*/ 242887 h 445293"/>
                <a:gd name="connsiteX9" fmla="*/ 202406 w 2278856"/>
                <a:gd name="connsiteY9" fmla="*/ 242887 h 445293"/>
                <a:gd name="connsiteX10" fmla="*/ 409575 w 2278856"/>
                <a:gd name="connsiteY10" fmla="*/ 230981 h 445293"/>
                <a:gd name="connsiteX11" fmla="*/ 659606 w 2278856"/>
                <a:gd name="connsiteY11" fmla="*/ 204787 h 445293"/>
                <a:gd name="connsiteX12" fmla="*/ 888206 w 2278856"/>
                <a:gd name="connsiteY12" fmla="*/ 176212 h 445293"/>
                <a:gd name="connsiteX13" fmla="*/ 1109662 w 2278856"/>
                <a:gd name="connsiteY13" fmla="*/ 138112 h 445293"/>
                <a:gd name="connsiteX14" fmla="*/ 1285875 w 2278856"/>
                <a:gd name="connsiteY14" fmla="*/ 116681 h 445293"/>
                <a:gd name="connsiteX15" fmla="*/ 1471612 w 2278856"/>
                <a:gd name="connsiteY15" fmla="*/ 90487 h 445293"/>
                <a:gd name="connsiteX16" fmla="*/ 1526381 w 2278856"/>
                <a:gd name="connsiteY16" fmla="*/ 69056 h 445293"/>
                <a:gd name="connsiteX17" fmla="*/ 1621631 w 2278856"/>
                <a:gd name="connsiteY17" fmla="*/ 30956 h 445293"/>
                <a:gd name="connsiteX18" fmla="*/ 1688306 w 2278856"/>
                <a:gd name="connsiteY18" fmla="*/ 2381 h 445293"/>
                <a:gd name="connsiteX19" fmla="*/ 1700212 w 2278856"/>
                <a:gd name="connsiteY19" fmla="*/ 2381 h 445293"/>
                <a:gd name="connsiteX20" fmla="*/ 1738312 w 2278856"/>
                <a:gd name="connsiteY20" fmla="*/ 0 h 445293"/>
                <a:gd name="connsiteX21" fmla="*/ 1850231 w 2278856"/>
                <a:gd name="connsiteY21" fmla="*/ 19050 h 445293"/>
                <a:gd name="connsiteX22" fmla="*/ 1938337 w 2278856"/>
                <a:gd name="connsiteY22" fmla="*/ 40481 h 445293"/>
                <a:gd name="connsiteX23" fmla="*/ 2050256 w 2278856"/>
                <a:gd name="connsiteY23" fmla="*/ 73818 h 445293"/>
                <a:gd name="connsiteX24" fmla="*/ 2183606 w 2278856"/>
                <a:gd name="connsiteY24" fmla="*/ 128587 h 445293"/>
                <a:gd name="connsiteX25" fmla="*/ 2228850 w 2278856"/>
                <a:gd name="connsiteY25" fmla="*/ 152400 h 445293"/>
                <a:gd name="connsiteX26" fmla="*/ 2238375 w 2278856"/>
                <a:gd name="connsiteY26" fmla="*/ 159543 h 445293"/>
                <a:gd name="connsiteX27" fmla="*/ 2255044 w 2278856"/>
                <a:gd name="connsiteY27" fmla="*/ 185737 h 445293"/>
                <a:gd name="connsiteX28" fmla="*/ 2271712 w 2278856"/>
                <a:gd name="connsiteY28" fmla="*/ 216693 h 445293"/>
                <a:gd name="connsiteX29" fmla="*/ 2278856 w 2278856"/>
                <a:gd name="connsiteY29" fmla="*/ 245268 h 445293"/>
                <a:gd name="connsiteX30" fmla="*/ 2278856 w 2278856"/>
                <a:gd name="connsiteY30" fmla="*/ 269081 h 445293"/>
                <a:gd name="connsiteX31" fmla="*/ 2271712 w 2278856"/>
                <a:gd name="connsiteY31" fmla="*/ 290512 h 445293"/>
                <a:gd name="connsiteX32" fmla="*/ 2255044 w 2278856"/>
                <a:gd name="connsiteY32" fmla="*/ 309562 h 445293"/>
                <a:gd name="connsiteX33" fmla="*/ 2231231 w 2278856"/>
                <a:gd name="connsiteY33" fmla="*/ 326231 h 445293"/>
                <a:gd name="connsiteX34" fmla="*/ 2193131 w 2278856"/>
                <a:gd name="connsiteY34" fmla="*/ 335756 h 445293"/>
                <a:gd name="connsiteX35" fmla="*/ 2112169 w 2278856"/>
                <a:gd name="connsiteY35" fmla="*/ 326231 h 445293"/>
                <a:gd name="connsiteX36" fmla="*/ 1974056 w 2278856"/>
                <a:gd name="connsiteY36" fmla="*/ 311943 h 445293"/>
                <a:gd name="connsiteX37" fmla="*/ 1824037 w 2278856"/>
                <a:gd name="connsiteY37" fmla="*/ 307181 h 445293"/>
                <a:gd name="connsiteX38" fmla="*/ 1628775 w 2278856"/>
                <a:gd name="connsiteY38" fmla="*/ 307181 h 445293"/>
                <a:gd name="connsiteX39" fmla="*/ 1507331 w 2278856"/>
                <a:gd name="connsiteY39" fmla="*/ 31194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8856" h="445293">
                  <a:moveTo>
                    <a:pt x="1507331" y="311943"/>
                  </a:moveTo>
                  <a:lnTo>
                    <a:pt x="1257300" y="330993"/>
                  </a:lnTo>
                  <a:lnTo>
                    <a:pt x="928687" y="361950"/>
                  </a:lnTo>
                  <a:lnTo>
                    <a:pt x="673894" y="388143"/>
                  </a:lnTo>
                  <a:lnTo>
                    <a:pt x="431006" y="411956"/>
                  </a:lnTo>
                  <a:lnTo>
                    <a:pt x="188119" y="440531"/>
                  </a:lnTo>
                  <a:lnTo>
                    <a:pt x="133350" y="445293"/>
                  </a:lnTo>
                  <a:lnTo>
                    <a:pt x="0" y="407193"/>
                  </a:lnTo>
                  <a:cubicBezTo>
                    <a:pt x="794" y="352424"/>
                    <a:pt x="1587" y="297656"/>
                    <a:pt x="2381" y="242887"/>
                  </a:cubicBezTo>
                  <a:lnTo>
                    <a:pt x="202406" y="242887"/>
                  </a:lnTo>
                  <a:lnTo>
                    <a:pt x="409575" y="230981"/>
                  </a:lnTo>
                  <a:lnTo>
                    <a:pt x="659606" y="204787"/>
                  </a:lnTo>
                  <a:lnTo>
                    <a:pt x="888206" y="176212"/>
                  </a:lnTo>
                  <a:lnTo>
                    <a:pt x="1109662" y="138112"/>
                  </a:lnTo>
                  <a:lnTo>
                    <a:pt x="1285875" y="116681"/>
                  </a:lnTo>
                  <a:lnTo>
                    <a:pt x="1471612" y="90487"/>
                  </a:lnTo>
                  <a:lnTo>
                    <a:pt x="1526381" y="69056"/>
                  </a:lnTo>
                  <a:lnTo>
                    <a:pt x="1621631" y="30956"/>
                  </a:lnTo>
                  <a:lnTo>
                    <a:pt x="1688306" y="2381"/>
                  </a:lnTo>
                  <a:lnTo>
                    <a:pt x="1700212" y="2381"/>
                  </a:lnTo>
                  <a:lnTo>
                    <a:pt x="1738312" y="0"/>
                  </a:lnTo>
                  <a:lnTo>
                    <a:pt x="1850231" y="19050"/>
                  </a:lnTo>
                  <a:lnTo>
                    <a:pt x="1938337" y="40481"/>
                  </a:lnTo>
                  <a:lnTo>
                    <a:pt x="2050256" y="73818"/>
                  </a:lnTo>
                  <a:lnTo>
                    <a:pt x="2183606" y="128587"/>
                  </a:lnTo>
                  <a:lnTo>
                    <a:pt x="2228850" y="152400"/>
                  </a:lnTo>
                  <a:lnTo>
                    <a:pt x="2238375" y="159543"/>
                  </a:lnTo>
                  <a:lnTo>
                    <a:pt x="2255044" y="185737"/>
                  </a:lnTo>
                  <a:lnTo>
                    <a:pt x="2271712" y="216693"/>
                  </a:lnTo>
                  <a:lnTo>
                    <a:pt x="2278856" y="245268"/>
                  </a:lnTo>
                  <a:lnTo>
                    <a:pt x="2278856" y="269081"/>
                  </a:lnTo>
                  <a:lnTo>
                    <a:pt x="2271712" y="290512"/>
                  </a:lnTo>
                  <a:lnTo>
                    <a:pt x="2255044" y="309562"/>
                  </a:lnTo>
                  <a:lnTo>
                    <a:pt x="2231231" y="326231"/>
                  </a:lnTo>
                  <a:lnTo>
                    <a:pt x="2193131" y="335756"/>
                  </a:lnTo>
                  <a:lnTo>
                    <a:pt x="2112169" y="326231"/>
                  </a:lnTo>
                  <a:lnTo>
                    <a:pt x="1974056" y="311943"/>
                  </a:lnTo>
                  <a:lnTo>
                    <a:pt x="1824037" y="307181"/>
                  </a:lnTo>
                  <a:lnTo>
                    <a:pt x="1628775" y="307181"/>
                  </a:lnTo>
                  <a:lnTo>
                    <a:pt x="1507331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9B83F70B-4412-4738-9FA0-6D72203A9775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501775"/>
            <a:ext cx="4748212" cy="4606925"/>
            <a:chOff x="2519363" y="1501775"/>
            <a:chExt cx="4748212" cy="4606925"/>
          </a:xfrm>
        </p:grpSpPr>
        <p:sp>
          <p:nvSpPr>
            <p:cNvPr id="28" name="フリーフォーム 49">
              <a:extLst>
                <a:ext uri="{FF2B5EF4-FFF2-40B4-BE49-F238E27FC236}">
                  <a16:creationId xmlns:a16="http://schemas.microsoft.com/office/drawing/2014/main" id="{CB9A88F9-FAD9-40CB-9710-98A6F1F274C9}"/>
                </a:ext>
              </a:extLst>
            </p:cNvPr>
            <p:cNvSpPr/>
            <p:nvPr/>
          </p:nvSpPr>
          <p:spPr>
            <a:xfrm>
              <a:off x="2519363" y="2486025"/>
              <a:ext cx="1871662" cy="515938"/>
            </a:xfrm>
            <a:custGeom>
              <a:avLst/>
              <a:gdLst>
                <a:gd name="connsiteX0" fmla="*/ 1583531 w 1871662"/>
                <a:gd name="connsiteY0" fmla="*/ 250031 h 516731"/>
                <a:gd name="connsiteX1" fmla="*/ 1409700 w 1871662"/>
                <a:gd name="connsiteY1" fmla="*/ 273844 h 516731"/>
                <a:gd name="connsiteX2" fmla="*/ 1271587 w 1871662"/>
                <a:gd name="connsiteY2" fmla="*/ 300038 h 516731"/>
                <a:gd name="connsiteX3" fmla="*/ 1042987 w 1871662"/>
                <a:gd name="connsiteY3" fmla="*/ 345281 h 516731"/>
                <a:gd name="connsiteX4" fmla="*/ 862012 w 1871662"/>
                <a:gd name="connsiteY4" fmla="*/ 392906 h 516731"/>
                <a:gd name="connsiteX5" fmla="*/ 685800 w 1871662"/>
                <a:gd name="connsiteY5" fmla="*/ 438150 h 516731"/>
                <a:gd name="connsiteX6" fmla="*/ 564356 w 1871662"/>
                <a:gd name="connsiteY6" fmla="*/ 471488 h 516731"/>
                <a:gd name="connsiteX7" fmla="*/ 450056 w 1871662"/>
                <a:gd name="connsiteY7" fmla="*/ 500063 h 516731"/>
                <a:gd name="connsiteX8" fmla="*/ 383381 w 1871662"/>
                <a:gd name="connsiteY8" fmla="*/ 516731 h 516731"/>
                <a:gd name="connsiteX9" fmla="*/ 364331 w 1871662"/>
                <a:gd name="connsiteY9" fmla="*/ 516731 h 516731"/>
                <a:gd name="connsiteX10" fmla="*/ 316706 w 1871662"/>
                <a:gd name="connsiteY10" fmla="*/ 504825 h 516731"/>
                <a:gd name="connsiteX11" fmla="*/ 254793 w 1871662"/>
                <a:gd name="connsiteY11" fmla="*/ 478631 h 516731"/>
                <a:gd name="connsiteX12" fmla="*/ 192881 w 1871662"/>
                <a:gd name="connsiteY12" fmla="*/ 442913 h 516731"/>
                <a:gd name="connsiteX13" fmla="*/ 147637 w 1871662"/>
                <a:gd name="connsiteY13" fmla="*/ 409575 h 516731"/>
                <a:gd name="connsiteX14" fmla="*/ 97631 w 1871662"/>
                <a:gd name="connsiteY14" fmla="*/ 366713 h 516731"/>
                <a:gd name="connsiteX15" fmla="*/ 52387 w 1871662"/>
                <a:gd name="connsiteY15" fmla="*/ 321469 h 516731"/>
                <a:gd name="connsiteX16" fmla="*/ 23812 w 1871662"/>
                <a:gd name="connsiteY16" fmla="*/ 288131 h 516731"/>
                <a:gd name="connsiteX17" fmla="*/ 4762 w 1871662"/>
                <a:gd name="connsiteY17" fmla="*/ 254794 h 516731"/>
                <a:gd name="connsiteX18" fmla="*/ 0 w 1871662"/>
                <a:gd name="connsiteY18" fmla="*/ 233363 h 516731"/>
                <a:gd name="connsiteX19" fmla="*/ 2381 w 1871662"/>
                <a:gd name="connsiteY19" fmla="*/ 219075 h 516731"/>
                <a:gd name="connsiteX20" fmla="*/ 11906 w 1871662"/>
                <a:gd name="connsiteY20" fmla="*/ 214313 h 516731"/>
                <a:gd name="connsiteX21" fmla="*/ 23812 w 1871662"/>
                <a:gd name="connsiteY21" fmla="*/ 214313 h 516731"/>
                <a:gd name="connsiteX22" fmla="*/ 57150 w 1871662"/>
                <a:gd name="connsiteY22" fmla="*/ 226219 h 516731"/>
                <a:gd name="connsiteX23" fmla="*/ 123825 w 1871662"/>
                <a:gd name="connsiteY23" fmla="*/ 257175 h 516731"/>
                <a:gd name="connsiteX24" fmla="*/ 188118 w 1871662"/>
                <a:gd name="connsiteY24" fmla="*/ 283369 h 516731"/>
                <a:gd name="connsiteX25" fmla="*/ 250031 w 1871662"/>
                <a:gd name="connsiteY25" fmla="*/ 300038 h 516731"/>
                <a:gd name="connsiteX26" fmla="*/ 297656 w 1871662"/>
                <a:gd name="connsiteY26" fmla="*/ 309563 h 516731"/>
                <a:gd name="connsiteX27" fmla="*/ 364331 w 1871662"/>
                <a:gd name="connsiteY27" fmla="*/ 316706 h 516731"/>
                <a:gd name="connsiteX28" fmla="*/ 433387 w 1871662"/>
                <a:gd name="connsiteY28" fmla="*/ 304800 h 516731"/>
                <a:gd name="connsiteX29" fmla="*/ 661987 w 1871662"/>
                <a:gd name="connsiteY29" fmla="*/ 252413 h 516731"/>
                <a:gd name="connsiteX30" fmla="*/ 897731 w 1871662"/>
                <a:gd name="connsiteY30" fmla="*/ 200025 h 516731"/>
                <a:gd name="connsiteX31" fmla="*/ 1097756 w 1871662"/>
                <a:gd name="connsiteY31" fmla="*/ 154781 h 516731"/>
                <a:gd name="connsiteX32" fmla="*/ 1269206 w 1871662"/>
                <a:gd name="connsiteY32" fmla="*/ 121444 h 516731"/>
                <a:gd name="connsiteX33" fmla="*/ 1369218 w 1871662"/>
                <a:gd name="connsiteY33" fmla="*/ 80963 h 516731"/>
                <a:gd name="connsiteX34" fmla="*/ 1454943 w 1871662"/>
                <a:gd name="connsiteY34" fmla="*/ 38100 h 516731"/>
                <a:gd name="connsiteX35" fmla="*/ 1507331 w 1871662"/>
                <a:gd name="connsiteY35" fmla="*/ 7144 h 516731"/>
                <a:gd name="connsiteX36" fmla="*/ 1521618 w 1871662"/>
                <a:gd name="connsiteY36" fmla="*/ 2381 h 516731"/>
                <a:gd name="connsiteX37" fmla="*/ 1566862 w 1871662"/>
                <a:gd name="connsiteY37" fmla="*/ 0 h 516731"/>
                <a:gd name="connsiteX38" fmla="*/ 1631156 w 1871662"/>
                <a:gd name="connsiteY38" fmla="*/ 9525 h 516731"/>
                <a:gd name="connsiteX39" fmla="*/ 1702593 w 1871662"/>
                <a:gd name="connsiteY39" fmla="*/ 30956 h 516731"/>
                <a:gd name="connsiteX40" fmla="*/ 1785937 w 1871662"/>
                <a:gd name="connsiteY40" fmla="*/ 64294 h 516731"/>
                <a:gd name="connsiteX41" fmla="*/ 1816893 w 1871662"/>
                <a:gd name="connsiteY41" fmla="*/ 78581 h 516731"/>
                <a:gd name="connsiteX42" fmla="*/ 1852612 w 1871662"/>
                <a:gd name="connsiteY42" fmla="*/ 109538 h 516731"/>
                <a:gd name="connsiteX43" fmla="*/ 1869281 w 1871662"/>
                <a:gd name="connsiteY43" fmla="*/ 135731 h 516731"/>
                <a:gd name="connsiteX44" fmla="*/ 1871662 w 1871662"/>
                <a:gd name="connsiteY44" fmla="*/ 152400 h 516731"/>
                <a:gd name="connsiteX45" fmla="*/ 1871662 w 1871662"/>
                <a:gd name="connsiteY45" fmla="*/ 171450 h 516731"/>
                <a:gd name="connsiteX46" fmla="*/ 1859756 w 1871662"/>
                <a:gd name="connsiteY46" fmla="*/ 188119 h 516731"/>
                <a:gd name="connsiteX47" fmla="*/ 1831181 w 1871662"/>
                <a:gd name="connsiteY47" fmla="*/ 207169 h 516731"/>
                <a:gd name="connsiteX48" fmla="*/ 1785937 w 1871662"/>
                <a:gd name="connsiteY48" fmla="*/ 221456 h 516731"/>
                <a:gd name="connsiteX49" fmla="*/ 1745456 w 1871662"/>
                <a:gd name="connsiteY49" fmla="*/ 230981 h 516731"/>
                <a:gd name="connsiteX50" fmla="*/ 1678781 w 1871662"/>
                <a:gd name="connsiteY50" fmla="*/ 238125 h 516731"/>
                <a:gd name="connsiteX51" fmla="*/ 1583531 w 1871662"/>
                <a:gd name="connsiteY51" fmla="*/ 25003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71662" h="516731">
                  <a:moveTo>
                    <a:pt x="1583531" y="250031"/>
                  </a:moveTo>
                  <a:lnTo>
                    <a:pt x="1409700" y="273844"/>
                  </a:lnTo>
                  <a:lnTo>
                    <a:pt x="1271587" y="300038"/>
                  </a:lnTo>
                  <a:lnTo>
                    <a:pt x="1042987" y="345281"/>
                  </a:lnTo>
                  <a:lnTo>
                    <a:pt x="862012" y="392906"/>
                  </a:lnTo>
                  <a:lnTo>
                    <a:pt x="685800" y="438150"/>
                  </a:lnTo>
                  <a:lnTo>
                    <a:pt x="564356" y="471488"/>
                  </a:lnTo>
                  <a:lnTo>
                    <a:pt x="450056" y="500063"/>
                  </a:lnTo>
                  <a:lnTo>
                    <a:pt x="383381" y="516731"/>
                  </a:lnTo>
                  <a:lnTo>
                    <a:pt x="364331" y="516731"/>
                  </a:lnTo>
                  <a:lnTo>
                    <a:pt x="316706" y="504825"/>
                  </a:lnTo>
                  <a:lnTo>
                    <a:pt x="254793" y="478631"/>
                  </a:lnTo>
                  <a:lnTo>
                    <a:pt x="192881" y="442913"/>
                  </a:lnTo>
                  <a:lnTo>
                    <a:pt x="147637" y="409575"/>
                  </a:lnTo>
                  <a:lnTo>
                    <a:pt x="97631" y="366713"/>
                  </a:lnTo>
                  <a:lnTo>
                    <a:pt x="52387" y="321469"/>
                  </a:lnTo>
                  <a:lnTo>
                    <a:pt x="23812" y="288131"/>
                  </a:lnTo>
                  <a:lnTo>
                    <a:pt x="4762" y="254794"/>
                  </a:lnTo>
                  <a:lnTo>
                    <a:pt x="0" y="233363"/>
                  </a:lnTo>
                  <a:lnTo>
                    <a:pt x="2381" y="219075"/>
                  </a:lnTo>
                  <a:lnTo>
                    <a:pt x="11906" y="214313"/>
                  </a:lnTo>
                  <a:lnTo>
                    <a:pt x="23812" y="214313"/>
                  </a:lnTo>
                  <a:lnTo>
                    <a:pt x="57150" y="226219"/>
                  </a:lnTo>
                  <a:lnTo>
                    <a:pt x="123825" y="257175"/>
                  </a:lnTo>
                  <a:lnTo>
                    <a:pt x="188118" y="283369"/>
                  </a:lnTo>
                  <a:lnTo>
                    <a:pt x="250031" y="300038"/>
                  </a:lnTo>
                  <a:lnTo>
                    <a:pt x="297656" y="309563"/>
                  </a:lnTo>
                  <a:lnTo>
                    <a:pt x="364331" y="316706"/>
                  </a:lnTo>
                  <a:lnTo>
                    <a:pt x="433387" y="304800"/>
                  </a:lnTo>
                  <a:lnTo>
                    <a:pt x="661987" y="252413"/>
                  </a:lnTo>
                  <a:lnTo>
                    <a:pt x="897731" y="200025"/>
                  </a:lnTo>
                  <a:lnTo>
                    <a:pt x="1097756" y="154781"/>
                  </a:lnTo>
                  <a:lnTo>
                    <a:pt x="1269206" y="121444"/>
                  </a:lnTo>
                  <a:lnTo>
                    <a:pt x="1369218" y="80963"/>
                  </a:lnTo>
                  <a:lnTo>
                    <a:pt x="1454943" y="38100"/>
                  </a:lnTo>
                  <a:lnTo>
                    <a:pt x="1507331" y="7144"/>
                  </a:lnTo>
                  <a:lnTo>
                    <a:pt x="1521618" y="2381"/>
                  </a:lnTo>
                  <a:lnTo>
                    <a:pt x="1566862" y="0"/>
                  </a:lnTo>
                  <a:lnTo>
                    <a:pt x="1631156" y="9525"/>
                  </a:lnTo>
                  <a:lnTo>
                    <a:pt x="1702593" y="30956"/>
                  </a:lnTo>
                  <a:lnTo>
                    <a:pt x="1785937" y="64294"/>
                  </a:lnTo>
                  <a:lnTo>
                    <a:pt x="1816893" y="78581"/>
                  </a:lnTo>
                  <a:lnTo>
                    <a:pt x="1852612" y="109538"/>
                  </a:lnTo>
                  <a:lnTo>
                    <a:pt x="1869281" y="135731"/>
                  </a:lnTo>
                  <a:lnTo>
                    <a:pt x="1871662" y="152400"/>
                  </a:lnTo>
                  <a:lnTo>
                    <a:pt x="1871662" y="171450"/>
                  </a:lnTo>
                  <a:lnTo>
                    <a:pt x="1859756" y="188119"/>
                  </a:lnTo>
                  <a:lnTo>
                    <a:pt x="1831181" y="207169"/>
                  </a:lnTo>
                  <a:lnTo>
                    <a:pt x="1785937" y="221456"/>
                  </a:lnTo>
                  <a:lnTo>
                    <a:pt x="1745456" y="230981"/>
                  </a:lnTo>
                  <a:lnTo>
                    <a:pt x="1678781" y="238125"/>
                  </a:lnTo>
                  <a:lnTo>
                    <a:pt x="15835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4">
              <a:extLst>
                <a:ext uri="{FF2B5EF4-FFF2-40B4-BE49-F238E27FC236}">
                  <a16:creationId xmlns:a16="http://schemas.microsoft.com/office/drawing/2014/main" id="{1731BD40-94F5-4E1C-8F94-623673D82FD6}"/>
                </a:ext>
              </a:extLst>
            </p:cNvPr>
            <p:cNvSpPr/>
            <p:nvPr/>
          </p:nvSpPr>
          <p:spPr>
            <a:xfrm rot="16200000">
              <a:off x="1399382" y="3471068"/>
              <a:ext cx="4521200" cy="582613"/>
            </a:xfrm>
            <a:custGeom>
              <a:avLst/>
              <a:gdLst>
                <a:gd name="connsiteX0" fmla="*/ 2988259 w 4520793"/>
                <a:gd name="connsiteY0" fmla="*/ 215799 h 581559"/>
                <a:gd name="connsiteX1" fmla="*/ 2768803 w 4520793"/>
                <a:gd name="connsiteY1" fmla="*/ 215799 h 581559"/>
                <a:gd name="connsiteX2" fmla="*/ 2604211 w 4520793"/>
                <a:gd name="connsiteY2" fmla="*/ 215799 h 581559"/>
                <a:gd name="connsiteX3" fmla="*/ 2446934 w 4520793"/>
                <a:gd name="connsiteY3" fmla="*/ 215799 h 581559"/>
                <a:gd name="connsiteX4" fmla="*/ 2139696 w 4520793"/>
                <a:gd name="connsiteY4" fmla="*/ 215799 h 581559"/>
                <a:gd name="connsiteX5" fmla="*/ 1792224 w 4520793"/>
                <a:gd name="connsiteY5" fmla="*/ 215799 h 581559"/>
                <a:gd name="connsiteX6" fmla="*/ 1565452 w 4520793"/>
                <a:gd name="connsiteY6" fmla="*/ 212141 h 581559"/>
                <a:gd name="connsiteX7" fmla="*/ 1331366 w 4520793"/>
                <a:gd name="connsiteY7" fmla="*/ 204826 h 581559"/>
                <a:gd name="connsiteX8" fmla="*/ 983894 w 4520793"/>
                <a:gd name="connsiteY8" fmla="*/ 190196 h 581559"/>
                <a:gd name="connsiteX9" fmla="*/ 760780 w 4520793"/>
                <a:gd name="connsiteY9" fmla="*/ 179223 h 581559"/>
                <a:gd name="connsiteX10" fmla="*/ 592531 w 4520793"/>
                <a:gd name="connsiteY10" fmla="*/ 168250 h 581559"/>
                <a:gd name="connsiteX11" fmla="*/ 537667 w 4520793"/>
                <a:gd name="connsiteY11" fmla="*/ 160935 h 581559"/>
                <a:gd name="connsiteX12" fmla="*/ 65836 w 4520793"/>
                <a:gd name="connsiteY12" fmla="*/ 153620 h 581559"/>
                <a:gd name="connsiteX13" fmla="*/ 36576 w 4520793"/>
                <a:gd name="connsiteY13" fmla="*/ 164592 h 581559"/>
                <a:gd name="connsiteX14" fmla="*/ 14630 w 4520793"/>
                <a:gd name="connsiteY14" fmla="*/ 175565 h 581559"/>
                <a:gd name="connsiteX15" fmla="*/ 3657 w 4520793"/>
                <a:gd name="connsiteY15" fmla="*/ 190196 h 581559"/>
                <a:gd name="connsiteX16" fmla="*/ 0 w 4520793"/>
                <a:gd name="connsiteY16" fmla="*/ 212141 h 581559"/>
                <a:gd name="connsiteX17" fmla="*/ 10972 w 4520793"/>
                <a:gd name="connsiteY17" fmla="*/ 259690 h 581559"/>
                <a:gd name="connsiteX18" fmla="*/ 32918 w 4520793"/>
                <a:gd name="connsiteY18" fmla="*/ 288951 h 581559"/>
                <a:gd name="connsiteX19" fmla="*/ 102412 w 4520793"/>
                <a:gd name="connsiteY19" fmla="*/ 340157 h 581559"/>
                <a:gd name="connsiteX20" fmla="*/ 171907 w 4520793"/>
                <a:gd name="connsiteY20" fmla="*/ 387706 h 581559"/>
                <a:gd name="connsiteX21" fmla="*/ 226771 w 4520793"/>
                <a:gd name="connsiteY21" fmla="*/ 420624 h 581559"/>
                <a:gd name="connsiteX22" fmla="*/ 285292 w 4520793"/>
                <a:gd name="connsiteY22" fmla="*/ 442570 h 581559"/>
                <a:gd name="connsiteX23" fmla="*/ 340156 w 4520793"/>
                <a:gd name="connsiteY23" fmla="*/ 453543 h 581559"/>
                <a:gd name="connsiteX24" fmla="*/ 416966 w 4520793"/>
                <a:gd name="connsiteY24" fmla="*/ 460858 h 581559"/>
                <a:gd name="connsiteX25" fmla="*/ 482803 w 4520793"/>
                <a:gd name="connsiteY25" fmla="*/ 457200 h 581559"/>
                <a:gd name="connsiteX26" fmla="*/ 577900 w 4520793"/>
                <a:gd name="connsiteY26" fmla="*/ 449885 h 581559"/>
                <a:gd name="connsiteX27" fmla="*/ 735177 w 4520793"/>
                <a:gd name="connsiteY27" fmla="*/ 442570 h 581559"/>
                <a:gd name="connsiteX28" fmla="*/ 958291 w 4520793"/>
                <a:gd name="connsiteY28" fmla="*/ 435255 h 581559"/>
                <a:gd name="connsiteX29" fmla="*/ 1236268 w 4520793"/>
                <a:gd name="connsiteY29" fmla="*/ 427940 h 581559"/>
                <a:gd name="connsiteX30" fmla="*/ 1580083 w 4520793"/>
                <a:gd name="connsiteY30" fmla="*/ 420624 h 581559"/>
                <a:gd name="connsiteX31" fmla="*/ 1931212 w 4520793"/>
                <a:gd name="connsiteY31" fmla="*/ 420624 h 581559"/>
                <a:gd name="connsiteX32" fmla="*/ 2114092 w 4520793"/>
                <a:gd name="connsiteY32" fmla="*/ 416967 h 581559"/>
                <a:gd name="connsiteX33" fmla="*/ 2362809 w 4520793"/>
                <a:gd name="connsiteY33" fmla="*/ 416967 h 581559"/>
                <a:gd name="connsiteX34" fmla="*/ 2688336 w 4520793"/>
                <a:gd name="connsiteY34" fmla="*/ 424282 h 581559"/>
                <a:gd name="connsiteX35" fmla="*/ 2948025 w 4520793"/>
                <a:gd name="connsiteY35" fmla="*/ 427940 h 581559"/>
                <a:gd name="connsiteX36" fmla="*/ 3215030 w 4520793"/>
                <a:gd name="connsiteY36" fmla="*/ 438912 h 581559"/>
                <a:gd name="connsiteX37" fmla="*/ 3438144 w 4520793"/>
                <a:gd name="connsiteY37" fmla="*/ 442570 h 581559"/>
                <a:gd name="connsiteX38" fmla="*/ 3738067 w 4520793"/>
                <a:gd name="connsiteY38" fmla="*/ 464516 h 581559"/>
                <a:gd name="connsiteX39" fmla="*/ 3961180 w 4520793"/>
                <a:gd name="connsiteY39" fmla="*/ 482804 h 581559"/>
                <a:gd name="connsiteX40" fmla="*/ 4005072 w 4520793"/>
                <a:gd name="connsiteY40" fmla="*/ 486461 h 581559"/>
                <a:gd name="connsiteX41" fmla="*/ 4052620 w 4520793"/>
                <a:gd name="connsiteY41" fmla="*/ 501092 h 581559"/>
                <a:gd name="connsiteX42" fmla="*/ 4092854 w 4520793"/>
                <a:gd name="connsiteY42" fmla="*/ 523037 h 581559"/>
                <a:gd name="connsiteX43" fmla="*/ 4147718 w 4520793"/>
                <a:gd name="connsiteY43" fmla="*/ 555956 h 581559"/>
                <a:gd name="connsiteX44" fmla="*/ 4173321 w 4520793"/>
                <a:gd name="connsiteY44" fmla="*/ 570586 h 581559"/>
                <a:gd name="connsiteX45" fmla="*/ 4195267 w 4520793"/>
                <a:gd name="connsiteY45" fmla="*/ 577901 h 581559"/>
                <a:gd name="connsiteX46" fmla="*/ 4231843 w 4520793"/>
                <a:gd name="connsiteY46" fmla="*/ 581559 h 581559"/>
                <a:gd name="connsiteX47" fmla="*/ 4261104 w 4520793"/>
                <a:gd name="connsiteY47" fmla="*/ 570586 h 581559"/>
                <a:gd name="connsiteX48" fmla="*/ 4294022 w 4520793"/>
                <a:gd name="connsiteY48" fmla="*/ 552298 h 581559"/>
                <a:gd name="connsiteX49" fmla="*/ 4330598 w 4520793"/>
                <a:gd name="connsiteY49" fmla="*/ 519380 h 581559"/>
                <a:gd name="connsiteX50" fmla="*/ 4359859 w 4520793"/>
                <a:gd name="connsiteY50" fmla="*/ 479146 h 581559"/>
                <a:gd name="connsiteX51" fmla="*/ 4385462 w 4520793"/>
                <a:gd name="connsiteY51" fmla="*/ 431597 h 581559"/>
                <a:gd name="connsiteX52" fmla="*/ 4425696 w 4520793"/>
                <a:gd name="connsiteY52" fmla="*/ 340157 h 581559"/>
                <a:gd name="connsiteX53" fmla="*/ 4484217 w 4520793"/>
                <a:gd name="connsiteY53" fmla="*/ 171908 h 581559"/>
                <a:gd name="connsiteX54" fmla="*/ 4520793 w 4520793"/>
                <a:gd name="connsiteY54" fmla="*/ 36576 h 581559"/>
                <a:gd name="connsiteX55" fmla="*/ 4520793 w 4520793"/>
                <a:gd name="connsiteY55" fmla="*/ 25604 h 581559"/>
                <a:gd name="connsiteX56" fmla="*/ 4520793 w 4520793"/>
                <a:gd name="connsiteY56" fmla="*/ 14631 h 581559"/>
                <a:gd name="connsiteX57" fmla="*/ 4513478 w 4520793"/>
                <a:gd name="connsiteY57" fmla="*/ 0 h 581559"/>
                <a:gd name="connsiteX58" fmla="*/ 4495190 w 4520793"/>
                <a:gd name="connsiteY58" fmla="*/ 0 h 581559"/>
                <a:gd name="connsiteX59" fmla="*/ 4480560 w 4520793"/>
                <a:gd name="connsiteY59" fmla="*/ 7316 h 581559"/>
                <a:gd name="connsiteX60" fmla="*/ 4465929 w 4520793"/>
                <a:gd name="connsiteY60" fmla="*/ 18288 h 581559"/>
                <a:gd name="connsiteX61" fmla="*/ 4433011 w 4520793"/>
                <a:gd name="connsiteY61" fmla="*/ 65837 h 581559"/>
                <a:gd name="connsiteX62" fmla="*/ 4378147 w 4520793"/>
                <a:gd name="connsiteY62" fmla="*/ 138989 h 581559"/>
                <a:gd name="connsiteX63" fmla="*/ 4345228 w 4520793"/>
                <a:gd name="connsiteY63" fmla="*/ 168250 h 581559"/>
                <a:gd name="connsiteX64" fmla="*/ 4308652 w 4520793"/>
                <a:gd name="connsiteY64" fmla="*/ 182880 h 581559"/>
                <a:gd name="connsiteX65" fmla="*/ 4231843 w 4520793"/>
                <a:gd name="connsiteY65" fmla="*/ 193853 h 581559"/>
                <a:gd name="connsiteX66" fmla="*/ 3983126 w 4520793"/>
                <a:gd name="connsiteY66" fmla="*/ 204826 h 581559"/>
                <a:gd name="connsiteX67" fmla="*/ 3763670 w 4520793"/>
                <a:gd name="connsiteY67" fmla="*/ 212141 h 581559"/>
                <a:gd name="connsiteX68" fmla="*/ 3551529 w 4520793"/>
                <a:gd name="connsiteY68" fmla="*/ 215799 h 581559"/>
                <a:gd name="connsiteX69" fmla="*/ 3350361 w 4520793"/>
                <a:gd name="connsiteY69" fmla="*/ 215799 h 581559"/>
                <a:gd name="connsiteX70" fmla="*/ 2988259 w 4520793"/>
                <a:gd name="connsiteY70" fmla="*/ 215799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20793" h="581559">
                  <a:moveTo>
                    <a:pt x="2988259" y="215799"/>
                  </a:moveTo>
                  <a:lnTo>
                    <a:pt x="2768803" y="215799"/>
                  </a:lnTo>
                  <a:lnTo>
                    <a:pt x="2604211" y="215799"/>
                  </a:lnTo>
                  <a:lnTo>
                    <a:pt x="2446934" y="215799"/>
                  </a:lnTo>
                  <a:lnTo>
                    <a:pt x="2139696" y="215799"/>
                  </a:lnTo>
                  <a:lnTo>
                    <a:pt x="1792224" y="215799"/>
                  </a:lnTo>
                  <a:lnTo>
                    <a:pt x="1565452" y="212141"/>
                  </a:lnTo>
                  <a:lnTo>
                    <a:pt x="1331366" y="204826"/>
                  </a:lnTo>
                  <a:lnTo>
                    <a:pt x="983894" y="190196"/>
                  </a:lnTo>
                  <a:lnTo>
                    <a:pt x="760780" y="179223"/>
                  </a:lnTo>
                  <a:lnTo>
                    <a:pt x="592531" y="168250"/>
                  </a:lnTo>
                  <a:lnTo>
                    <a:pt x="537667" y="160935"/>
                  </a:lnTo>
                  <a:lnTo>
                    <a:pt x="65836" y="153620"/>
                  </a:lnTo>
                  <a:lnTo>
                    <a:pt x="36576" y="164592"/>
                  </a:lnTo>
                  <a:lnTo>
                    <a:pt x="14630" y="175565"/>
                  </a:lnTo>
                  <a:lnTo>
                    <a:pt x="3657" y="190196"/>
                  </a:lnTo>
                  <a:lnTo>
                    <a:pt x="0" y="212141"/>
                  </a:lnTo>
                  <a:lnTo>
                    <a:pt x="10972" y="259690"/>
                  </a:lnTo>
                  <a:lnTo>
                    <a:pt x="32918" y="288951"/>
                  </a:lnTo>
                  <a:lnTo>
                    <a:pt x="102412" y="340157"/>
                  </a:lnTo>
                  <a:lnTo>
                    <a:pt x="171907" y="387706"/>
                  </a:lnTo>
                  <a:lnTo>
                    <a:pt x="226771" y="420624"/>
                  </a:lnTo>
                  <a:lnTo>
                    <a:pt x="285292" y="442570"/>
                  </a:lnTo>
                  <a:lnTo>
                    <a:pt x="340156" y="453543"/>
                  </a:lnTo>
                  <a:lnTo>
                    <a:pt x="416966" y="460858"/>
                  </a:lnTo>
                  <a:lnTo>
                    <a:pt x="482803" y="457200"/>
                  </a:lnTo>
                  <a:lnTo>
                    <a:pt x="577900" y="449885"/>
                  </a:lnTo>
                  <a:lnTo>
                    <a:pt x="735177" y="442570"/>
                  </a:lnTo>
                  <a:lnTo>
                    <a:pt x="958291" y="435255"/>
                  </a:lnTo>
                  <a:lnTo>
                    <a:pt x="1236268" y="427940"/>
                  </a:lnTo>
                  <a:lnTo>
                    <a:pt x="1580083" y="420624"/>
                  </a:lnTo>
                  <a:lnTo>
                    <a:pt x="1931212" y="420624"/>
                  </a:lnTo>
                  <a:lnTo>
                    <a:pt x="2114092" y="416967"/>
                  </a:lnTo>
                  <a:lnTo>
                    <a:pt x="2362809" y="416967"/>
                  </a:lnTo>
                  <a:lnTo>
                    <a:pt x="2688336" y="424282"/>
                  </a:lnTo>
                  <a:lnTo>
                    <a:pt x="2948025" y="427940"/>
                  </a:lnTo>
                  <a:lnTo>
                    <a:pt x="3215030" y="438912"/>
                  </a:lnTo>
                  <a:lnTo>
                    <a:pt x="3438144" y="442570"/>
                  </a:lnTo>
                  <a:lnTo>
                    <a:pt x="3738067" y="464516"/>
                  </a:lnTo>
                  <a:lnTo>
                    <a:pt x="3961180" y="482804"/>
                  </a:lnTo>
                  <a:lnTo>
                    <a:pt x="4005072" y="486461"/>
                  </a:lnTo>
                  <a:lnTo>
                    <a:pt x="4052620" y="501092"/>
                  </a:lnTo>
                  <a:lnTo>
                    <a:pt x="4092854" y="523037"/>
                  </a:lnTo>
                  <a:lnTo>
                    <a:pt x="4147718" y="555956"/>
                  </a:lnTo>
                  <a:lnTo>
                    <a:pt x="4173321" y="570586"/>
                  </a:lnTo>
                  <a:lnTo>
                    <a:pt x="4195267" y="577901"/>
                  </a:lnTo>
                  <a:lnTo>
                    <a:pt x="4231843" y="581559"/>
                  </a:lnTo>
                  <a:lnTo>
                    <a:pt x="4261104" y="570586"/>
                  </a:lnTo>
                  <a:lnTo>
                    <a:pt x="4294022" y="552298"/>
                  </a:lnTo>
                  <a:lnTo>
                    <a:pt x="4330598" y="519380"/>
                  </a:lnTo>
                  <a:lnTo>
                    <a:pt x="4359859" y="479146"/>
                  </a:lnTo>
                  <a:lnTo>
                    <a:pt x="4385462" y="431597"/>
                  </a:lnTo>
                  <a:lnTo>
                    <a:pt x="4425696" y="340157"/>
                  </a:lnTo>
                  <a:lnTo>
                    <a:pt x="4484217" y="171908"/>
                  </a:lnTo>
                  <a:lnTo>
                    <a:pt x="4520793" y="36576"/>
                  </a:lnTo>
                  <a:lnTo>
                    <a:pt x="4520793" y="25604"/>
                  </a:lnTo>
                  <a:lnTo>
                    <a:pt x="4520793" y="14631"/>
                  </a:lnTo>
                  <a:lnTo>
                    <a:pt x="4513478" y="0"/>
                  </a:lnTo>
                  <a:lnTo>
                    <a:pt x="4495190" y="0"/>
                  </a:lnTo>
                  <a:lnTo>
                    <a:pt x="4480560" y="7316"/>
                  </a:lnTo>
                  <a:lnTo>
                    <a:pt x="4465929" y="18288"/>
                  </a:lnTo>
                  <a:lnTo>
                    <a:pt x="4433011" y="65837"/>
                  </a:lnTo>
                  <a:lnTo>
                    <a:pt x="4378147" y="138989"/>
                  </a:lnTo>
                  <a:lnTo>
                    <a:pt x="4345228" y="168250"/>
                  </a:lnTo>
                  <a:lnTo>
                    <a:pt x="4308652" y="182880"/>
                  </a:lnTo>
                  <a:lnTo>
                    <a:pt x="4231843" y="193853"/>
                  </a:lnTo>
                  <a:lnTo>
                    <a:pt x="3983126" y="204826"/>
                  </a:lnTo>
                  <a:lnTo>
                    <a:pt x="3763670" y="212141"/>
                  </a:lnTo>
                  <a:lnTo>
                    <a:pt x="3551529" y="215799"/>
                  </a:lnTo>
                  <a:lnTo>
                    <a:pt x="3350361" y="215799"/>
                  </a:lnTo>
                  <a:lnTo>
                    <a:pt x="2988259" y="2157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1">
              <a:extLst>
                <a:ext uri="{FF2B5EF4-FFF2-40B4-BE49-F238E27FC236}">
                  <a16:creationId xmlns:a16="http://schemas.microsoft.com/office/drawing/2014/main" id="{F3394B47-C24E-4E3D-8C08-509F8CF37D5A}"/>
                </a:ext>
              </a:extLst>
            </p:cNvPr>
            <p:cNvSpPr/>
            <p:nvPr/>
          </p:nvSpPr>
          <p:spPr>
            <a:xfrm>
              <a:off x="2944813" y="5267325"/>
              <a:ext cx="609600" cy="742950"/>
            </a:xfrm>
            <a:custGeom>
              <a:avLst/>
              <a:gdLst>
                <a:gd name="connsiteX0" fmla="*/ 214313 w 609600"/>
                <a:gd name="connsiteY0" fmla="*/ 88106 h 742950"/>
                <a:gd name="connsiteX1" fmla="*/ 423863 w 609600"/>
                <a:gd name="connsiteY1" fmla="*/ 188119 h 742950"/>
                <a:gd name="connsiteX2" fmla="*/ 511969 w 609600"/>
                <a:gd name="connsiteY2" fmla="*/ 230981 h 742950"/>
                <a:gd name="connsiteX3" fmla="*/ 533400 w 609600"/>
                <a:gd name="connsiteY3" fmla="*/ 235744 h 742950"/>
                <a:gd name="connsiteX4" fmla="*/ 547688 w 609600"/>
                <a:gd name="connsiteY4" fmla="*/ 235744 h 742950"/>
                <a:gd name="connsiteX5" fmla="*/ 566738 w 609600"/>
                <a:gd name="connsiteY5" fmla="*/ 230981 h 742950"/>
                <a:gd name="connsiteX6" fmla="*/ 578644 w 609600"/>
                <a:gd name="connsiteY6" fmla="*/ 223838 h 742950"/>
                <a:gd name="connsiteX7" fmla="*/ 588169 w 609600"/>
                <a:gd name="connsiteY7" fmla="*/ 195263 h 742950"/>
                <a:gd name="connsiteX8" fmla="*/ 602457 w 609600"/>
                <a:gd name="connsiteY8" fmla="*/ 61913 h 742950"/>
                <a:gd name="connsiteX9" fmla="*/ 609600 w 609600"/>
                <a:gd name="connsiteY9" fmla="*/ 742950 h 742950"/>
                <a:gd name="connsiteX10" fmla="*/ 588169 w 609600"/>
                <a:gd name="connsiteY10" fmla="*/ 711994 h 742950"/>
                <a:gd name="connsiteX11" fmla="*/ 571500 w 609600"/>
                <a:gd name="connsiteY11" fmla="*/ 673894 h 742950"/>
                <a:gd name="connsiteX12" fmla="*/ 533400 w 609600"/>
                <a:gd name="connsiteY12" fmla="*/ 595313 h 742950"/>
                <a:gd name="connsiteX13" fmla="*/ 495300 w 609600"/>
                <a:gd name="connsiteY13" fmla="*/ 523875 h 742950"/>
                <a:gd name="connsiteX14" fmla="*/ 445294 w 609600"/>
                <a:gd name="connsiteY14" fmla="*/ 433388 h 742950"/>
                <a:gd name="connsiteX15" fmla="*/ 426244 w 609600"/>
                <a:gd name="connsiteY15" fmla="*/ 402431 h 742950"/>
                <a:gd name="connsiteX16" fmla="*/ 392907 w 609600"/>
                <a:gd name="connsiteY16" fmla="*/ 366713 h 742950"/>
                <a:gd name="connsiteX17" fmla="*/ 323850 w 609600"/>
                <a:gd name="connsiteY17" fmla="*/ 300038 h 742950"/>
                <a:gd name="connsiteX18" fmla="*/ 264319 w 609600"/>
                <a:gd name="connsiteY18" fmla="*/ 250031 h 742950"/>
                <a:gd name="connsiteX19" fmla="*/ 214313 w 609600"/>
                <a:gd name="connsiteY19" fmla="*/ 207169 h 742950"/>
                <a:gd name="connsiteX20" fmla="*/ 171450 w 609600"/>
                <a:gd name="connsiteY20" fmla="*/ 171450 h 742950"/>
                <a:gd name="connsiteX21" fmla="*/ 109538 w 609600"/>
                <a:gd name="connsiteY21" fmla="*/ 128588 h 742950"/>
                <a:gd name="connsiteX22" fmla="*/ 28575 w 609600"/>
                <a:gd name="connsiteY22" fmla="*/ 71438 h 742950"/>
                <a:gd name="connsiteX23" fmla="*/ 14288 w 609600"/>
                <a:gd name="connsiteY23" fmla="*/ 59531 h 742950"/>
                <a:gd name="connsiteX24" fmla="*/ 2382 w 609600"/>
                <a:gd name="connsiteY24" fmla="*/ 35719 h 742950"/>
                <a:gd name="connsiteX25" fmla="*/ 0 w 609600"/>
                <a:gd name="connsiteY25" fmla="*/ 9525 h 742950"/>
                <a:gd name="connsiteX26" fmla="*/ 9525 w 609600"/>
                <a:gd name="connsiteY26" fmla="*/ 0 h 742950"/>
                <a:gd name="connsiteX27" fmla="*/ 28575 w 609600"/>
                <a:gd name="connsiteY27" fmla="*/ 2381 h 742950"/>
                <a:gd name="connsiteX28" fmla="*/ 78582 w 609600"/>
                <a:gd name="connsiteY28" fmla="*/ 23813 h 742950"/>
                <a:gd name="connsiteX29" fmla="*/ 214313 w 609600"/>
                <a:gd name="connsiteY29" fmla="*/ 8810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9600" h="742950">
                  <a:moveTo>
                    <a:pt x="214313" y="88106"/>
                  </a:moveTo>
                  <a:lnTo>
                    <a:pt x="423863" y="188119"/>
                  </a:lnTo>
                  <a:lnTo>
                    <a:pt x="511969" y="230981"/>
                  </a:lnTo>
                  <a:lnTo>
                    <a:pt x="533400" y="235744"/>
                  </a:lnTo>
                  <a:lnTo>
                    <a:pt x="547688" y="235744"/>
                  </a:lnTo>
                  <a:lnTo>
                    <a:pt x="566738" y="230981"/>
                  </a:lnTo>
                  <a:lnTo>
                    <a:pt x="578644" y="223838"/>
                  </a:lnTo>
                  <a:lnTo>
                    <a:pt x="588169" y="195263"/>
                  </a:lnTo>
                  <a:lnTo>
                    <a:pt x="602457" y="61913"/>
                  </a:lnTo>
                  <a:lnTo>
                    <a:pt x="609600" y="742950"/>
                  </a:lnTo>
                  <a:lnTo>
                    <a:pt x="588169" y="711994"/>
                  </a:lnTo>
                  <a:lnTo>
                    <a:pt x="571500" y="673894"/>
                  </a:lnTo>
                  <a:lnTo>
                    <a:pt x="533400" y="595313"/>
                  </a:lnTo>
                  <a:lnTo>
                    <a:pt x="495300" y="523875"/>
                  </a:lnTo>
                  <a:lnTo>
                    <a:pt x="445294" y="433388"/>
                  </a:lnTo>
                  <a:lnTo>
                    <a:pt x="426244" y="402431"/>
                  </a:lnTo>
                  <a:lnTo>
                    <a:pt x="392907" y="366713"/>
                  </a:lnTo>
                  <a:lnTo>
                    <a:pt x="323850" y="300038"/>
                  </a:lnTo>
                  <a:lnTo>
                    <a:pt x="264319" y="250031"/>
                  </a:lnTo>
                  <a:lnTo>
                    <a:pt x="214313" y="207169"/>
                  </a:lnTo>
                  <a:lnTo>
                    <a:pt x="171450" y="171450"/>
                  </a:lnTo>
                  <a:lnTo>
                    <a:pt x="109538" y="128588"/>
                  </a:lnTo>
                  <a:lnTo>
                    <a:pt x="28575" y="71438"/>
                  </a:lnTo>
                  <a:lnTo>
                    <a:pt x="14288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78582" y="23813"/>
                  </a:lnTo>
                  <a:lnTo>
                    <a:pt x="214313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0">
              <a:extLst>
                <a:ext uri="{FF2B5EF4-FFF2-40B4-BE49-F238E27FC236}">
                  <a16:creationId xmlns:a16="http://schemas.microsoft.com/office/drawing/2014/main" id="{34D8AB02-72D0-4F49-B48A-052B525A4DFA}"/>
                </a:ext>
              </a:extLst>
            </p:cNvPr>
            <p:cNvSpPr/>
            <p:nvPr/>
          </p:nvSpPr>
          <p:spPr>
            <a:xfrm>
              <a:off x="2528888" y="3481388"/>
              <a:ext cx="1785937" cy="1076325"/>
            </a:xfrm>
            <a:custGeom>
              <a:avLst/>
              <a:gdLst>
                <a:gd name="connsiteX0" fmla="*/ 1671637 w 1785937"/>
                <a:gd name="connsiteY0" fmla="*/ 138112 h 1076325"/>
                <a:gd name="connsiteX1" fmla="*/ 1583531 w 1785937"/>
                <a:gd name="connsiteY1" fmla="*/ 207168 h 1076325"/>
                <a:gd name="connsiteX2" fmla="*/ 1485900 w 1785937"/>
                <a:gd name="connsiteY2" fmla="*/ 280987 h 1076325"/>
                <a:gd name="connsiteX3" fmla="*/ 1350168 w 1785937"/>
                <a:gd name="connsiteY3" fmla="*/ 388143 h 1076325"/>
                <a:gd name="connsiteX4" fmla="*/ 1226343 w 1785937"/>
                <a:gd name="connsiteY4" fmla="*/ 483393 h 1076325"/>
                <a:gd name="connsiteX5" fmla="*/ 1071562 w 1785937"/>
                <a:gd name="connsiteY5" fmla="*/ 590550 h 1076325"/>
                <a:gd name="connsiteX6" fmla="*/ 923925 w 1785937"/>
                <a:gd name="connsiteY6" fmla="*/ 676275 h 1076325"/>
                <a:gd name="connsiteX7" fmla="*/ 781050 w 1785937"/>
                <a:gd name="connsiteY7" fmla="*/ 762000 h 1076325"/>
                <a:gd name="connsiteX8" fmla="*/ 714375 w 1785937"/>
                <a:gd name="connsiteY8" fmla="*/ 802481 h 1076325"/>
                <a:gd name="connsiteX9" fmla="*/ 614362 w 1785937"/>
                <a:gd name="connsiteY9" fmla="*/ 862012 h 1076325"/>
                <a:gd name="connsiteX10" fmla="*/ 500062 w 1785937"/>
                <a:gd name="connsiteY10" fmla="*/ 928687 h 1076325"/>
                <a:gd name="connsiteX11" fmla="*/ 454818 w 1785937"/>
                <a:gd name="connsiteY11" fmla="*/ 973931 h 1076325"/>
                <a:gd name="connsiteX12" fmla="*/ 400050 w 1785937"/>
                <a:gd name="connsiteY12" fmla="*/ 1031081 h 1076325"/>
                <a:gd name="connsiteX13" fmla="*/ 381000 w 1785937"/>
                <a:gd name="connsiteY13" fmla="*/ 1054893 h 1076325"/>
                <a:gd name="connsiteX14" fmla="*/ 369093 w 1785937"/>
                <a:gd name="connsiteY14" fmla="*/ 1064418 h 1076325"/>
                <a:gd name="connsiteX15" fmla="*/ 342900 w 1785937"/>
                <a:gd name="connsiteY15" fmla="*/ 1073943 h 1076325"/>
                <a:gd name="connsiteX16" fmla="*/ 321468 w 1785937"/>
                <a:gd name="connsiteY16" fmla="*/ 1076325 h 1076325"/>
                <a:gd name="connsiteX17" fmla="*/ 297656 w 1785937"/>
                <a:gd name="connsiteY17" fmla="*/ 1069181 h 1076325"/>
                <a:gd name="connsiteX18" fmla="*/ 273843 w 1785937"/>
                <a:gd name="connsiteY18" fmla="*/ 1057275 h 1076325"/>
                <a:gd name="connsiteX19" fmla="*/ 240506 w 1785937"/>
                <a:gd name="connsiteY19" fmla="*/ 1031081 h 1076325"/>
                <a:gd name="connsiteX20" fmla="*/ 171450 w 1785937"/>
                <a:gd name="connsiteY20" fmla="*/ 957262 h 1076325"/>
                <a:gd name="connsiteX21" fmla="*/ 114300 w 1785937"/>
                <a:gd name="connsiteY21" fmla="*/ 881062 h 1076325"/>
                <a:gd name="connsiteX22" fmla="*/ 73818 w 1785937"/>
                <a:gd name="connsiteY22" fmla="*/ 823912 h 1076325"/>
                <a:gd name="connsiteX23" fmla="*/ 40481 w 1785937"/>
                <a:gd name="connsiteY23" fmla="*/ 766762 h 1076325"/>
                <a:gd name="connsiteX24" fmla="*/ 23812 w 1785937"/>
                <a:gd name="connsiteY24" fmla="*/ 726281 h 1076325"/>
                <a:gd name="connsiteX25" fmla="*/ 9525 w 1785937"/>
                <a:gd name="connsiteY25" fmla="*/ 681037 h 1076325"/>
                <a:gd name="connsiteX26" fmla="*/ 4762 w 1785937"/>
                <a:gd name="connsiteY26" fmla="*/ 645318 h 1076325"/>
                <a:gd name="connsiteX27" fmla="*/ 0 w 1785937"/>
                <a:gd name="connsiteY27" fmla="*/ 619125 h 1076325"/>
                <a:gd name="connsiteX28" fmla="*/ 2381 w 1785937"/>
                <a:gd name="connsiteY28" fmla="*/ 595312 h 1076325"/>
                <a:gd name="connsiteX29" fmla="*/ 7143 w 1785937"/>
                <a:gd name="connsiteY29" fmla="*/ 585787 h 1076325"/>
                <a:gd name="connsiteX30" fmla="*/ 16668 w 1785937"/>
                <a:gd name="connsiteY30" fmla="*/ 581025 h 1076325"/>
                <a:gd name="connsiteX31" fmla="*/ 33337 w 1785937"/>
                <a:gd name="connsiteY31" fmla="*/ 583406 h 1076325"/>
                <a:gd name="connsiteX32" fmla="*/ 50006 w 1785937"/>
                <a:gd name="connsiteY32" fmla="*/ 595312 h 1076325"/>
                <a:gd name="connsiteX33" fmla="*/ 107156 w 1785937"/>
                <a:gd name="connsiteY33" fmla="*/ 661987 h 1076325"/>
                <a:gd name="connsiteX34" fmla="*/ 150018 w 1785937"/>
                <a:gd name="connsiteY34" fmla="*/ 697706 h 1076325"/>
                <a:gd name="connsiteX35" fmla="*/ 185737 w 1785937"/>
                <a:gd name="connsiteY35" fmla="*/ 719137 h 1076325"/>
                <a:gd name="connsiteX36" fmla="*/ 223837 w 1785937"/>
                <a:gd name="connsiteY36" fmla="*/ 728662 h 1076325"/>
                <a:gd name="connsiteX37" fmla="*/ 252412 w 1785937"/>
                <a:gd name="connsiteY37" fmla="*/ 733425 h 1076325"/>
                <a:gd name="connsiteX38" fmla="*/ 309562 w 1785937"/>
                <a:gd name="connsiteY38" fmla="*/ 723900 h 1076325"/>
                <a:gd name="connsiteX39" fmla="*/ 438150 w 1785937"/>
                <a:gd name="connsiteY39" fmla="*/ 681037 h 1076325"/>
                <a:gd name="connsiteX40" fmla="*/ 583406 w 1785937"/>
                <a:gd name="connsiteY40" fmla="*/ 621506 h 1076325"/>
                <a:gd name="connsiteX41" fmla="*/ 785812 w 1785937"/>
                <a:gd name="connsiteY41" fmla="*/ 521493 h 1076325"/>
                <a:gd name="connsiteX42" fmla="*/ 969168 w 1785937"/>
                <a:gd name="connsiteY42" fmla="*/ 421481 h 1076325"/>
                <a:gd name="connsiteX43" fmla="*/ 1066800 w 1785937"/>
                <a:gd name="connsiteY43" fmla="*/ 364331 h 1076325"/>
                <a:gd name="connsiteX44" fmla="*/ 1245393 w 1785937"/>
                <a:gd name="connsiteY44" fmla="*/ 285750 h 1076325"/>
                <a:gd name="connsiteX45" fmla="*/ 1397793 w 1785937"/>
                <a:gd name="connsiteY45" fmla="*/ 200025 h 1076325"/>
                <a:gd name="connsiteX46" fmla="*/ 1569243 w 1785937"/>
                <a:gd name="connsiteY46" fmla="*/ 102393 h 1076325"/>
                <a:gd name="connsiteX47" fmla="*/ 1707356 w 1785937"/>
                <a:gd name="connsiteY47" fmla="*/ 23812 h 1076325"/>
                <a:gd name="connsiteX48" fmla="*/ 1757362 w 1785937"/>
                <a:gd name="connsiteY48" fmla="*/ 0 h 1076325"/>
                <a:gd name="connsiteX49" fmla="*/ 1771650 w 1785937"/>
                <a:gd name="connsiteY49" fmla="*/ 2381 h 1076325"/>
                <a:gd name="connsiteX50" fmla="*/ 1783556 w 1785937"/>
                <a:gd name="connsiteY50" fmla="*/ 9525 h 1076325"/>
                <a:gd name="connsiteX51" fmla="*/ 1785937 w 1785937"/>
                <a:gd name="connsiteY51" fmla="*/ 21431 h 1076325"/>
                <a:gd name="connsiteX52" fmla="*/ 1774031 w 1785937"/>
                <a:gd name="connsiteY52" fmla="*/ 54768 h 1076325"/>
                <a:gd name="connsiteX53" fmla="*/ 1731168 w 1785937"/>
                <a:gd name="connsiteY53" fmla="*/ 92868 h 1076325"/>
                <a:gd name="connsiteX54" fmla="*/ 1671637 w 1785937"/>
                <a:gd name="connsiteY54" fmla="*/ 138112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85937" h="1076325">
                  <a:moveTo>
                    <a:pt x="1671637" y="138112"/>
                  </a:moveTo>
                  <a:lnTo>
                    <a:pt x="1583531" y="207168"/>
                  </a:lnTo>
                  <a:lnTo>
                    <a:pt x="1485900" y="280987"/>
                  </a:lnTo>
                  <a:lnTo>
                    <a:pt x="1350168" y="388143"/>
                  </a:lnTo>
                  <a:lnTo>
                    <a:pt x="1226343" y="483393"/>
                  </a:lnTo>
                  <a:lnTo>
                    <a:pt x="1071562" y="590550"/>
                  </a:lnTo>
                  <a:lnTo>
                    <a:pt x="923925" y="676275"/>
                  </a:lnTo>
                  <a:lnTo>
                    <a:pt x="781050" y="762000"/>
                  </a:lnTo>
                  <a:lnTo>
                    <a:pt x="714375" y="802481"/>
                  </a:lnTo>
                  <a:lnTo>
                    <a:pt x="614362" y="862012"/>
                  </a:lnTo>
                  <a:lnTo>
                    <a:pt x="500062" y="928687"/>
                  </a:lnTo>
                  <a:lnTo>
                    <a:pt x="454818" y="973931"/>
                  </a:lnTo>
                  <a:lnTo>
                    <a:pt x="400050" y="1031081"/>
                  </a:lnTo>
                  <a:lnTo>
                    <a:pt x="381000" y="1054893"/>
                  </a:lnTo>
                  <a:lnTo>
                    <a:pt x="369093" y="1064418"/>
                  </a:lnTo>
                  <a:lnTo>
                    <a:pt x="342900" y="1073943"/>
                  </a:lnTo>
                  <a:lnTo>
                    <a:pt x="321468" y="1076325"/>
                  </a:lnTo>
                  <a:lnTo>
                    <a:pt x="297656" y="1069181"/>
                  </a:lnTo>
                  <a:lnTo>
                    <a:pt x="273843" y="1057275"/>
                  </a:lnTo>
                  <a:lnTo>
                    <a:pt x="240506" y="1031081"/>
                  </a:lnTo>
                  <a:lnTo>
                    <a:pt x="171450" y="957262"/>
                  </a:lnTo>
                  <a:lnTo>
                    <a:pt x="114300" y="881062"/>
                  </a:lnTo>
                  <a:lnTo>
                    <a:pt x="73818" y="823912"/>
                  </a:lnTo>
                  <a:lnTo>
                    <a:pt x="40481" y="766762"/>
                  </a:lnTo>
                  <a:lnTo>
                    <a:pt x="23812" y="726281"/>
                  </a:lnTo>
                  <a:lnTo>
                    <a:pt x="9525" y="681037"/>
                  </a:lnTo>
                  <a:lnTo>
                    <a:pt x="4762" y="645318"/>
                  </a:lnTo>
                  <a:lnTo>
                    <a:pt x="0" y="619125"/>
                  </a:lnTo>
                  <a:lnTo>
                    <a:pt x="2381" y="595312"/>
                  </a:lnTo>
                  <a:lnTo>
                    <a:pt x="7143" y="585787"/>
                  </a:lnTo>
                  <a:lnTo>
                    <a:pt x="16668" y="581025"/>
                  </a:lnTo>
                  <a:lnTo>
                    <a:pt x="33337" y="583406"/>
                  </a:lnTo>
                  <a:lnTo>
                    <a:pt x="50006" y="595312"/>
                  </a:lnTo>
                  <a:lnTo>
                    <a:pt x="107156" y="661987"/>
                  </a:lnTo>
                  <a:lnTo>
                    <a:pt x="150018" y="697706"/>
                  </a:lnTo>
                  <a:lnTo>
                    <a:pt x="185737" y="719137"/>
                  </a:lnTo>
                  <a:lnTo>
                    <a:pt x="223837" y="728662"/>
                  </a:lnTo>
                  <a:lnTo>
                    <a:pt x="252412" y="733425"/>
                  </a:lnTo>
                  <a:lnTo>
                    <a:pt x="309562" y="723900"/>
                  </a:lnTo>
                  <a:lnTo>
                    <a:pt x="438150" y="681037"/>
                  </a:lnTo>
                  <a:lnTo>
                    <a:pt x="583406" y="621506"/>
                  </a:lnTo>
                  <a:lnTo>
                    <a:pt x="785812" y="521493"/>
                  </a:lnTo>
                  <a:lnTo>
                    <a:pt x="969168" y="421481"/>
                  </a:lnTo>
                  <a:lnTo>
                    <a:pt x="1066800" y="364331"/>
                  </a:lnTo>
                  <a:lnTo>
                    <a:pt x="1245393" y="285750"/>
                  </a:lnTo>
                  <a:lnTo>
                    <a:pt x="1397793" y="200025"/>
                  </a:lnTo>
                  <a:lnTo>
                    <a:pt x="1569243" y="102393"/>
                  </a:lnTo>
                  <a:lnTo>
                    <a:pt x="1707356" y="23812"/>
                  </a:lnTo>
                  <a:lnTo>
                    <a:pt x="1757362" y="0"/>
                  </a:lnTo>
                  <a:lnTo>
                    <a:pt x="1771650" y="2381"/>
                  </a:lnTo>
                  <a:lnTo>
                    <a:pt x="1783556" y="9525"/>
                  </a:lnTo>
                  <a:lnTo>
                    <a:pt x="1785937" y="21431"/>
                  </a:lnTo>
                  <a:lnTo>
                    <a:pt x="1774031" y="54768"/>
                  </a:lnTo>
                  <a:lnTo>
                    <a:pt x="1731168" y="92868"/>
                  </a:lnTo>
                  <a:lnTo>
                    <a:pt x="1671637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7">
              <a:extLst>
                <a:ext uri="{FF2B5EF4-FFF2-40B4-BE49-F238E27FC236}">
                  <a16:creationId xmlns:a16="http://schemas.microsoft.com/office/drawing/2014/main" id="{381E9090-A912-4131-804F-277A35D25608}"/>
                </a:ext>
              </a:extLst>
            </p:cNvPr>
            <p:cNvSpPr/>
            <p:nvPr/>
          </p:nvSpPr>
          <p:spPr>
            <a:xfrm rot="16200000">
              <a:off x="3933031" y="1797845"/>
              <a:ext cx="1730375" cy="1236662"/>
            </a:xfrm>
            <a:custGeom>
              <a:avLst/>
              <a:gdLst>
                <a:gd name="connsiteX0" fmla="*/ 933450 w 1731169"/>
                <a:gd name="connsiteY0" fmla="*/ 671513 h 1235869"/>
                <a:gd name="connsiteX1" fmla="*/ 838200 w 1731169"/>
                <a:gd name="connsiteY1" fmla="*/ 611981 h 1235869"/>
                <a:gd name="connsiteX2" fmla="*/ 735806 w 1731169"/>
                <a:gd name="connsiteY2" fmla="*/ 545306 h 1235869"/>
                <a:gd name="connsiteX3" fmla="*/ 638175 w 1731169"/>
                <a:gd name="connsiteY3" fmla="*/ 476250 h 1235869"/>
                <a:gd name="connsiteX4" fmla="*/ 557213 w 1731169"/>
                <a:gd name="connsiteY4" fmla="*/ 419100 h 1235869"/>
                <a:gd name="connsiteX5" fmla="*/ 471488 w 1731169"/>
                <a:gd name="connsiteY5" fmla="*/ 354806 h 1235869"/>
                <a:gd name="connsiteX6" fmla="*/ 376238 w 1731169"/>
                <a:gd name="connsiteY6" fmla="*/ 283369 h 1235869"/>
                <a:gd name="connsiteX7" fmla="*/ 266700 w 1731169"/>
                <a:gd name="connsiteY7" fmla="*/ 192881 h 1235869"/>
                <a:gd name="connsiteX8" fmla="*/ 154781 w 1731169"/>
                <a:gd name="connsiteY8" fmla="*/ 97631 h 1235869"/>
                <a:gd name="connsiteX9" fmla="*/ 76200 w 1731169"/>
                <a:gd name="connsiteY9" fmla="*/ 26194 h 1235869"/>
                <a:gd name="connsiteX10" fmla="*/ 47625 w 1731169"/>
                <a:gd name="connsiteY10" fmla="*/ 4763 h 1235869"/>
                <a:gd name="connsiteX11" fmla="*/ 21431 w 1731169"/>
                <a:gd name="connsiteY11" fmla="*/ 0 h 1235869"/>
                <a:gd name="connsiteX12" fmla="*/ 4763 w 1731169"/>
                <a:gd name="connsiteY12" fmla="*/ 4763 h 1235869"/>
                <a:gd name="connsiteX13" fmla="*/ 0 w 1731169"/>
                <a:gd name="connsiteY13" fmla="*/ 19050 h 1235869"/>
                <a:gd name="connsiteX14" fmla="*/ 4763 w 1731169"/>
                <a:gd name="connsiteY14" fmla="*/ 45244 h 1235869"/>
                <a:gd name="connsiteX15" fmla="*/ 45244 w 1731169"/>
                <a:gd name="connsiteY15" fmla="*/ 95250 h 1235869"/>
                <a:gd name="connsiteX16" fmla="*/ 152400 w 1731169"/>
                <a:gd name="connsiteY16" fmla="*/ 221456 h 1235869"/>
                <a:gd name="connsiteX17" fmla="*/ 271463 w 1731169"/>
                <a:gd name="connsiteY17" fmla="*/ 359569 h 1235869"/>
                <a:gd name="connsiteX18" fmla="*/ 395288 w 1731169"/>
                <a:gd name="connsiteY18" fmla="*/ 488156 h 1235869"/>
                <a:gd name="connsiteX19" fmla="*/ 509588 w 1731169"/>
                <a:gd name="connsiteY19" fmla="*/ 595313 h 1235869"/>
                <a:gd name="connsiteX20" fmla="*/ 576263 w 1731169"/>
                <a:gd name="connsiteY20" fmla="*/ 690563 h 1235869"/>
                <a:gd name="connsiteX21" fmla="*/ 695325 w 1731169"/>
                <a:gd name="connsiteY21" fmla="*/ 785813 h 1235869"/>
                <a:gd name="connsiteX22" fmla="*/ 831056 w 1731169"/>
                <a:gd name="connsiteY22" fmla="*/ 885825 h 1235869"/>
                <a:gd name="connsiteX23" fmla="*/ 931069 w 1731169"/>
                <a:gd name="connsiteY23" fmla="*/ 957263 h 1235869"/>
                <a:gd name="connsiteX24" fmla="*/ 1033463 w 1731169"/>
                <a:gd name="connsiteY24" fmla="*/ 1026319 h 1235869"/>
                <a:gd name="connsiteX25" fmla="*/ 1109663 w 1731169"/>
                <a:gd name="connsiteY25" fmla="*/ 1073944 h 1235869"/>
                <a:gd name="connsiteX26" fmla="*/ 1166813 w 1731169"/>
                <a:gd name="connsiteY26" fmla="*/ 1109663 h 1235869"/>
                <a:gd name="connsiteX27" fmla="*/ 1195388 w 1731169"/>
                <a:gd name="connsiteY27" fmla="*/ 1126331 h 1235869"/>
                <a:gd name="connsiteX28" fmla="*/ 1216819 w 1731169"/>
                <a:gd name="connsiteY28" fmla="*/ 1152525 h 1235869"/>
                <a:gd name="connsiteX29" fmla="*/ 1233488 w 1731169"/>
                <a:gd name="connsiteY29" fmla="*/ 1171575 h 1235869"/>
                <a:gd name="connsiteX30" fmla="*/ 1254919 w 1731169"/>
                <a:gd name="connsiteY30" fmla="*/ 1190625 h 1235869"/>
                <a:gd name="connsiteX31" fmla="*/ 1288256 w 1731169"/>
                <a:gd name="connsiteY31" fmla="*/ 1214438 h 1235869"/>
                <a:gd name="connsiteX32" fmla="*/ 1323975 w 1731169"/>
                <a:gd name="connsiteY32" fmla="*/ 1231106 h 1235869"/>
                <a:gd name="connsiteX33" fmla="*/ 1345406 w 1731169"/>
                <a:gd name="connsiteY33" fmla="*/ 1235869 h 1235869"/>
                <a:gd name="connsiteX34" fmla="*/ 1371600 w 1731169"/>
                <a:gd name="connsiteY34" fmla="*/ 1231106 h 1235869"/>
                <a:gd name="connsiteX35" fmla="*/ 1407319 w 1731169"/>
                <a:gd name="connsiteY35" fmla="*/ 1216819 h 1235869"/>
                <a:gd name="connsiteX36" fmla="*/ 1476375 w 1731169"/>
                <a:gd name="connsiteY36" fmla="*/ 1173956 h 1235869"/>
                <a:gd name="connsiteX37" fmla="*/ 1540669 w 1731169"/>
                <a:gd name="connsiteY37" fmla="*/ 1116806 h 1235869"/>
                <a:gd name="connsiteX38" fmla="*/ 1583531 w 1731169"/>
                <a:gd name="connsiteY38" fmla="*/ 1071563 h 1235869"/>
                <a:gd name="connsiteX39" fmla="*/ 1631156 w 1731169"/>
                <a:gd name="connsiteY39" fmla="*/ 1004888 h 1235869"/>
                <a:gd name="connsiteX40" fmla="*/ 1643063 w 1731169"/>
                <a:gd name="connsiteY40" fmla="*/ 978694 h 1235869"/>
                <a:gd name="connsiteX41" fmla="*/ 1676400 w 1731169"/>
                <a:gd name="connsiteY41" fmla="*/ 866775 h 1235869"/>
                <a:gd name="connsiteX42" fmla="*/ 1721644 w 1731169"/>
                <a:gd name="connsiteY42" fmla="*/ 735806 h 1235869"/>
                <a:gd name="connsiteX43" fmla="*/ 1728788 w 1731169"/>
                <a:gd name="connsiteY43" fmla="*/ 702469 h 1235869"/>
                <a:gd name="connsiteX44" fmla="*/ 1731169 w 1731169"/>
                <a:gd name="connsiteY44" fmla="*/ 685800 h 1235869"/>
                <a:gd name="connsiteX45" fmla="*/ 1731169 w 1731169"/>
                <a:gd name="connsiteY45" fmla="*/ 673894 h 1235869"/>
                <a:gd name="connsiteX46" fmla="*/ 1726406 w 1731169"/>
                <a:gd name="connsiteY46" fmla="*/ 666750 h 1235869"/>
                <a:gd name="connsiteX47" fmla="*/ 1712119 w 1731169"/>
                <a:gd name="connsiteY47" fmla="*/ 661988 h 1235869"/>
                <a:gd name="connsiteX48" fmla="*/ 1697831 w 1731169"/>
                <a:gd name="connsiteY48" fmla="*/ 666750 h 1235869"/>
                <a:gd name="connsiteX49" fmla="*/ 1681163 w 1731169"/>
                <a:gd name="connsiteY49" fmla="*/ 678656 h 1235869"/>
                <a:gd name="connsiteX50" fmla="*/ 1650206 w 1731169"/>
                <a:gd name="connsiteY50" fmla="*/ 711994 h 1235869"/>
                <a:gd name="connsiteX51" fmla="*/ 1590675 w 1731169"/>
                <a:gd name="connsiteY51" fmla="*/ 776288 h 1235869"/>
                <a:gd name="connsiteX52" fmla="*/ 1533525 w 1731169"/>
                <a:gd name="connsiteY52" fmla="*/ 828675 h 1235869"/>
                <a:gd name="connsiteX53" fmla="*/ 1507331 w 1731169"/>
                <a:gd name="connsiteY53" fmla="*/ 852488 h 1235869"/>
                <a:gd name="connsiteX54" fmla="*/ 1478756 w 1731169"/>
                <a:gd name="connsiteY54" fmla="*/ 854869 h 1235869"/>
                <a:gd name="connsiteX55" fmla="*/ 1407319 w 1731169"/>
                <a:gd name="connsiteY55" fmla="*/ 850106 h 1235869"/>
                <a:gd name="connsiteX56" fmla="*/ 1335881 w 1731169"/>
                <a:gd name="connsiteY56" fmla="*/ 835819 h 1235869"/>
                <a:gd name="connsiteX57" fmla="*/ 1250156 w 1731169"/>
                <a:gd name="connsiteY57" fmla="*/ 812006 h 1235869"/>
                <a:gd name="connsiteX58" fmla="*/ 1145381 w 1731169"/>
                <a:gd name="connsiteY58" fmla="*/ 773906 h 1235869"/>
                <a:gd name="connsiteX59" fmla="*/ 1038225 w 1731169"/>
                <a:gd name="connsiteY59" fmla="*/ 726281 h 1235869"/>
                <a:gd name="connsiteX60" fmla="*/ 933450 w 1731169"/>
                <a:gd name="connsiteY60" fmla="*/ 671513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31169" h="1235869">
                  <a:moveTo>
                    <a:pt x="933450" y="671513"/>
                  </a:moveTo>
                  <a:lnTo>
                    <a:pt x="838200" y="611981"/>
                  </a:lnTo>
                  <a:lnTo>
                    <a:pt x="735806" y="545306"/>
                  </a:lnTo>
                  <a:lnTo>
                    <a:pt x="638175" y="476250"/>
                  </a:lnTo>
                  <a:lnTo>
                    <a:pt x="557213" y="419100"/>
                  </a:lnTo>
                  <a:lnTo>
                    <a:pt x="471488" y="354806"/>
                  </a:lnTo>
                  <a:lnTo>
                    <a:pt x="376238" y="283369"/>
                  </a:lnTo>
                  <a:lnTo>
                    <a:pt x="266700" y="192881"/>
                  </a:lnTo>
                  <a:lnTo>
                    <a:pt x="154781" y="97631"/>
                  </a:lnTo>
                  <a:lnTo>
                    <a:pt x="76200" y="26194"/>
                  </a:lnTo>
                  <a:lnTo>
                    <a:pt x="47625" y="4763"/>
                  </a:lnTo>
                  <a:lnTo>
                    <a:pt x="21431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45244" y="95250"/>
                  </a:lnTo>
                  <a:lnTo>
                    <a:pt x="152400" y="221456"/>
                  </a:lnTo>
                  <a:lnTo>
                    <a:pt x="271463" y="359569"/>
                  </a:lnTo>
                  <a:lnTo>
                    <a:pt x="395288" y="488156"/>
                  </a:lnTo>
                  <a:lnTo>
                    <a:pt x="509588" y="595313"/>
                  </a:lnTo>
                  <a:lnTo>
                    <a:pt x="576263" y="690563"/>
                  </a:lnTo>
                  <a:lnTo>
                    <a:pt x="695325" y="785813"/>
                  </a:lnTo>
                  <a:lnTo>
                    <a:pt x="831056" y="885825"/>
                  </a:lnTo>
                  <a:lnTo>
                    <a:pt x="931069" y="957263"/>
                  </a:lnTo>
                  <a:lnTo>
                    <a:pt x="1033463" y="1026319"/>
                  </a:lnTo>
                  <a:lnTo>
                    <a:pt x="1109663" y="1073944"/>
                  </a:lnTo>
                  <a:lnTo>
                    <a:pt x="1166813" y="1109663"/>
                  </a:lnTo>
                  <a:lnTo>
                    <a:pt x="1195388" y="1126331"/>
                  </a:lnTo>
                  <a:lnTo>
                    <a:pt x="1216819" y="1152525"/>
                  </a:lnTo>
                  <a:lnTo>
                    <a:pt x="1233488" y="1171575"/>
                  </a:lnTo>
                  <a:lnTo>
                    <a:pt x="1254919" y="1190625"/>
                  </a:lnTo>
                  <a:lnTo>
                    <a:pt x="1288256" y="1214438"/>
                  </a:lnTo>
                  <a:lnTo>
                    <a:pt x="1323975" y="1231106"/>
                  </a:lnTo>
                  <a:lnTo>
                    <a:pt x="1345406" y="1235869"/>
                  </a:lnTo>
                  <a:lnTo>
                    <a:pt x="1371600" y="1231106"/>
                  </a:lnTo>
                  <a:lnTo>
                    <a:pt x="1407319" y="1216819"/>
                  </a:lnTo>
                  <a:lnTo>
                    <a:pt x="1476375" y="1173956"/>
                  </a:lnTo>
                  <a:lnTo>
                    <a:pt x="1540669" y="1116806"/>
                  </a:lnTo>
                  <a:lnTo>
                    <a:pt x="1583531" y="1071563"/>
                  </a:lnTo>
                  <a:lnTo>
                    <a:pt x="1631156" y="1004888"/>
                  </a:lnTo>
                  <a:lnTo>
                    <a:pt x="1643063" y="978694"/>
                  </a:lnTo>
                  <a:lnTo>
                    <a:pt x="1676400" y="866775"/>
                  </a:lnTo>
                  <a:lnTo>
                    <a:pt x="1721644" y="735806"/>
                  </a:lnTo>
                  <a:lnTo>
                    <a:pt x="1728788" y="702469"/>
                  </a:lnTo>
                  <a:lnTo>
                    <a:pt x="1731169" y="685800"/>
                  </a:lnTo>
                  <a:lnTo>
                    <a:pt x="1731169" y="673894"/>
                  </a:lnTo>
                  <a:lnTo>
                    <a:pt x="1726406" y="666750"/>
                  </a:lnTo>
                  <a:lnTo>
                    <a:pt x="1712119" y="661988"/>
                  </a:lnTo>
                  <a:lnTo>
                    <a:pt x="1697831" y="666750"/>
                  </a:lnTo>
                  <a:lnTo>
                    <a:pt x="1681163" y="678656"/>
                  </a:lnTo>
                  <a:lnTo>
                    <a:pt x="1650206" y="711994"/>
                  </a:lnTo>
                  <a:lnTo>
                    <a:pt x="1590675" y="776288"/>
                  </a:lnTo>
                  <a:lnTo>
                    <a:pt x="1533525" y="828675"/>
                  </a:lnTo>
                  <a:lnTo>
                    <a:pt x="1507331" y="852488"/>
                  </a:lnTo>
                  <a:lnTo>
                    <a:pt x="1478756" y="854869"/>
                  </a:lnTo>
                  <a:lnTo>
                    <a:pt x="1407319" y="850106"/>
                  </a:lnTo>
                  <a:lnTo>
                    <a:pt x="1335881" y="835819"/>
                  </a:lnTo>
                  <a:lnTo>
                    <a:pt x="1250156" y="812006"/>
                  </a:lnTo>
                  <a:lnTo>
                    <a:pt x="1145381" y="773906"/>
                  </a:lnTo>
                  <a:lnTo>
                    <a:pt x="1038225" y="726281"/>
                  </a:lnTo>
                  <a:lnTo>
                    <a:pt x="933450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5">
              <a:extLst>
                <a:ext uri="{FF2B5EF4-FFF2-40B4-BE49-F238E27FC236}">
                  <a16:creationId xmlns:a16="http://schemas.microsoft.com/office/drawing/2014/main" id="{6005721A-7810-4CC2-A1B2-B155FB2F325F}"/>
                </a:ext>
              </a:extLst>
            </p:cNvPr>
            <p:cNvSpPr/>
            <p:nvPr/>
          </p:nvSpPr>
          <p:spPr>
            <a:xfrm rot="16200000">
              <a:off x="3177382" y="4182269"/>
              <a:ext cx="3471862" cy="381000"/>
            </a:xfrm>
            <a:custGeom>
              <a:avLst/>
              <a:gdLst>
                <a:gd name="connsiteX0" fmla="*/ 2313403 w 3472989"/>
                <a:gd name="connsiteY0" fmla="*/ 155765 h 380759"/>
                <a:gd name="connsiteX1" fmla="*/ 2079755 w 3472989"/>
                <a:gd name="connsiteY1" fmla="*/ 155765 h 380759"/>
                <a:gd name="connsiteX2" fmla="*/ 1912452 w 3472989"/>
                <a:gd name="connsiteY2" fmla="*/ 155765 h 380759"/>
                <a:gd name="connsiteX3" fmla="*/ 1693226 w 3472989"/>
                <a:gd name="connsiteY3" fmla="*/ 149996 h 380759"/>
                <a:gd name="connsiteX4" fmla="*/ 1471117 w 3472989"/>
                <a:gd name="connsiteY4" fmla="*/ 141342 h 380759"/>
                <a:gd name="connsiteX5" fmla="*/ 1266314 w 3472989"/>
                <a:gd name="connsiteY5" fmla="*/ 129804 h 380759"/>
                <a:gd name="connsiteX6" fmla="*/ 1052858 w 3472989"/>
                <a:gd name="connsiteY6" fmla="*/ 112497 h 380759"/>
                <a:gd name="connsiteX7" fmla="*/ 868247 w 3472989"/>
                <a:gd name="connsiteY7" fmla="*/ 95190 h 380759"/>
                <a:gd name="connsiteX8" fmla="*/ 784595 w 3472989"/>
                <a:gd name="connsiteY8" fmla="*/ 89420 h 380759"/>
                <a:gd name="connsiteX9" fmla="*/ 715366 w 3472989"/>
                <a:gd name="connsiteY9" fmla="*/ 74998 h 380759"/>
                <a:gd name="connsiteX10" fmla="*/ 623061 w 3472989"/>
                <a:gd name="connsiteY10" fmla="*/ 51921 h 380759"/>
                <a:gd name="connsiteX11" fmla="*/ 513448 w 3472989"/>
                <a:gd name="connsiteY11" fmla="*/ 17307 h 380759"/>
                <a:gd name="connsiteX12" fmla="*/ 478834 w 3472989"/>
                <a:gd name="connsiteY12" fmla="*/ 2884 h 380759"/>
                <a:gd name="connsiteX13" fmla="*/ 464411 w 3472989"/>
                <a:gd name="connsiteY13" fmla="*/ 2884 h 380759"/>
                <a:gd name="connsiteX14" fmla="*/ 426912 w 3472989"/>
                <a:gd name="connsiteY14" fmla="*/ 2884 h 380759"/>
                <a:gd name="connsiteX15" fmla="*/ 349029 w 3472989"/>
                <a:gd name="connsiteY15" fmla="*/ 11538 h 380759"/>
                <a:gd name="connsiteX16" fmla="*/ 265378 w 3472989"/>
                <a:gd name="connsiteY16" fmla="*/ 34614 h 380759"/>
                <a:gd name="connsiteX17" fmla="*/ 187495 w 3472989"/>
                <a:gd name="connsiteY17" fmla="*/ 63460 h 380759"/>
                <a:gd name="connsiteX18" fmla="*/ 129804 w 3472989"/>
                <a:gd name="connsiteY18" fmla="*/ 92305 h 380759"/>
                <a:gd name="connsiteX19" fmla="*/ 72113 w 3472989"/>
                <a:gd name="connsiteY19" fmla="*/ 132689 h 380759"/>
                <a:gd name="connsiteX20" fmla="*/ 46152 w 3472989"/>
                <a:gd name="connsiteY20" fmla="*/ 152880 h 380759"/>
                <a:gd name="connsiteX21" fmla="*/ 23076 w 3472989"/>
                <a:gd name="connsiteY21" fmla="*/ 175957 h 380759"/>
                <a:gd name="connsiteX22" fmla="*/ 5769 w 3472989"/>
                <a:gd name="connsiteY22" fmla="*/ 201918 h 380759"/>
                <a:gd name="connsiteX23" fmla="*/ 0 w 3472989"/>
                <a:gd name="connsiteY23" fmla="*/ 224994 h 380759"/>
                <a:gd name="connsiteX24" fmla="*/ 5769 w 3472989"/>
                <a:gd name="connsiteY24" fmla="*/ 248070 h 380759"/>
                <a:gd name="connsiteX25" fmla="*/ 20192 w 3472989"/>
                <a:gd name="connsiteY25" fmla="*/ 265378 h 380759"/>
                <a:gd name="connsiteX26" fmla="*/ 43268 w 3472989"/>
                <a:gd name="connsiteY26" fmla="*/ 279800 h 380759"/>
                <a:gd name="connsiteX27" fmla="*/ 92305 w 3472989"/>
                <a:gd name="connsiteY27" fmla="*/ 297108 h 380759"/>
                <a:gd name="connsiteX28" fmla="*/ 135573 w 3472989"/>
                <a:gd name="connsiteY28" fmla="*/ 305761 h 380759"/>
                <a:gd name="connsiteX29" fmla="*/ 204802 w 3472989"/>
                <a:gd name="connsiteY29" fmla="*/ 311530 h 380759"/>
                <a:gd name="connsiteX30" fmla="*/ 250955 w 3472989"/>
                <a:gd name="connsiteY30" fmla="*/ 311530 h 380759"/>
                <a:gd name="connsiteX31" fmla="*/ 351914 w 3472989"/>
                <a:gd name="connsiteY31" fmla="*/ 323068 h 380759"/>
                <a:gd name="connsiteX32" fmla="*/ 490372 w 3472989"/>
                <a:gd name="connsiteY32" fmla="*/ 334607 h 380759"/>
                <a:gd name="connsiteX33" fmla="*/ 752865 w 3472989"/>
                <a:gd name="connsiteY33" fmla="*/ 337491 h 380759"/>
                <a:gd name="connsiteX34" fmla="*/ 1148048 w 3472989"/>
                <a:gd name="connsiteY34" fmla="*/ 349029 h 380759"/>
                <a:gd name="connsiteX35" fmla="*/ 1450925 w 3472989"/>
                <a:gd name="connsiteY35" fmla="*/ 357683 h 380759"/>
                <a:gd name="connsiteX36" fmla="*/ 1499962 w 3472989"/>
                <a:gd name="connsiteY36" fmla="*/ 357683 h 380759"/>
                <a:gd name="connsiteX37" fmla="*/ 1710534 w 3472989"/>
                <a:gd name="connsiteY37" fmla="*/ 360567 h 380759"/>
                <a:gd name="connsiteX38" fmla="*/ 1900913 w 3472989"/>
                <a:gd name="connsiteY38" fmla="*/ 366337 h 380759"/>
                <a:gd name="connsiteX39" fmla="*/ 2073986 w 3472989"/>
                <a:gd name="connsiteY39" fmla="*/ 372106 h 380759"/>
                <a:gd name="connsiteX40" fmla="*/ 2322057 w 3472989"/>
                <a:gd name="connsiteY40" fmla="*/ 377875 h 380759"/>
                <a:gd name="connsiteX41" fmla="*/ 2555705 w 3472989"/>
                <a:gd name="connsiteY41" fmla="*/ 380759 h 380759"/>
                <a:gd name="connsiteX42" fmla="*/ 2783583 w 3472989"/>
                <a:gd name="connsiteY42" fmla="*/ 380759 h 380759"/>
                <a:gd name="connsiteX43" fmla="*/ 2873004 w 3472989"/>
                <a:gd name="connsiteY43" fmla="*/ 380759 h 380759"/>
                <a:gd name="connsiteX44" fmla="*/ 2930695 w 3472989"/>
                <a:gd name="connsiteY44" fmla="*/ 377875 h 380759"/>
                <a:gd name="connsiteX45" fmla="*/ 2968194 w 3472989"/>
                <a:gd name="connsiteY45" fmla="*/ 372106 h 380759"/>
                <a:gd name="connsiteX46" fmla="*/ 3025885 w 3472989"/>
                <a:gd name="connsiteY46" fmla="*/ 357683 h 380759"/>
                <a:gd name="connsiteX47" fmla="*/ 3121075 w 3472989"/>
                <a:gd name="connsiteY47" fmla="*/ 325953 h 380759"/>
                <a:gd name="connsiteX48" fmla="*/ 3245110 w 3472989"/>
                <a:gd name="connsiteY48" fmla="*/ 282685 h 380759"/>
                <a:gd name="connsiteX49" fmla="*/ 3348954 w 3472989"/>
                <a:gd name="connsiteY49" fmla="*/ 242301 h 380759"/>
                <a:gd name="connsiteX50" fmla="*/ 3389337 w 3472989"/>
                <a:gd name="connsiteY50" fmla="*/ 187495 h 380759"/>
                <a:gd name="connsiteX51" fmla="*/ 3472989 w 3472989"/>
                <a:gd name="connsiteY51" fmla="*/ 83651 h 380759"/>
                <a:gd name="connsiteX52" fmla="*/ 3392222 w 3472989"/>
                <a:gd name="connsiteY52" fmla="*/ 0 h 380759"/>
                <a:gd name="connsiteX53" fmla="*/ 3291263 w 3472989"/>
                <a:gd name="connsiteY53" fmla="*/ 63460 h 380759"/>
                <a:gd name="connsiteX54" fmla="*/ 3222034 w 3472989"/>
                <a:gd name="connsiteY54" fmla="*/ 98074 h 380759"/>
                <a:gd name="connsiteX55" fmla="*/ 3135498 w 3472989"/>
                <a:gd name="connsiteY55" fmla="*/ 132689 h 380759"/>
                <a:gd name="connsiteX56" fmla="*/ 3057615 w 3472989"/>
                <a:gd name="connsiteY56" fmla="*/ 155765 h 380759"/>
                <a:gd name="connsiteX57" fmla="*/ 2973963 w 3472989"/>
                <a:gd name="connsiteY57" fmla="*/ 155765 h 380759"/>
                <a:gd name="connsiteX58" fmla="*/ 2723008 w 3472989"/>
                <a:gd name="connsiteY58" fmla="*/ 155765 h 380759"/>
                <a:gd name="connsiteX59" fmla="*/ 2313403 w 3472989"/>
                <a:gd name="connsiteY59" fmla="*/ 155765 h 3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72989" h="380759">
                  <a:moveTo>
                    <a:pt x="2313403" y="155765"/>
                  </a:moveTo>
                  <a:lnTo>
                    <a:pt x="2079755" y="155765"/>
                  </a:lnTo>
                  <a:lnTo>
                    <a:pt x="1912452" y="155765"/>
                  </a:lnTo>
                  <a:lnTo>
                    <a:pt x="1693226" y="149996"/>
                  </a:lnTo>
                  <a:lnTo>
                    <a:pt x="1471117" y="141342"/>
                  </a:lnTo>
                  <a:lnTo>
                    <a:pt x="1266314" y="129804"/>
                  </a:lnTo>
                  <a:lnTo>
                    <a:pt x="1052858" y="112497"/>
                  </a:lnTo>
                  <a:lnTo>
                    <a:pt x="868247" y="95190"/>
                  </a:lnTo>
                  <a:lnTo>
                    <a:pt x="784595" y="89420"/>
                  </a:lnTo>
                  <a:lnTo>
                    <a:pt x="715366" y="74998"/>
                  </a:lnTo>
                  <a:lnTo>
                    <a:pt x="623061" y="51921"/>
                  </a:lnTo>
                  <a:lnTo>
                    <a:pt x="513448" y="17307"/>
                  </a:lnTo>
                  <a:lnTo>
                    <a:pt x="478834" y="2884"/>
                  </a:lnTo>
                  <a:lnTo>
                    <a:pt x="464411" y="2884"/>
                  </a:lnTo>
                  <a:lnTo>
                    <a:pt x="426912" y="2884"/>
                  </a:lnTo>
                  <a:lnTo>
                    <a:pt x="349029" y="11538"/>
                  </a:lnTo>
                  <a:lnTo>
                    <a:pt x="265378" y="34614"/>
                  </a:lnTo>
                  <a:lnTo>
                    <a:pt x="187495" y="63460"/>
                  </a:lnTo>
                  <a:lnTo>
                    <a:pt x="129804" y="92305"/>
                  </a:lnTo>
                  <a:lnTo>
                    <a:pt x="72113" y="132689"/>
                  </a:lnTo>
                  <a:lnTo>
                    <a:pt x="46152" y="152880"/>
                  </a:lnTo>
                  <a:lnTo>
                    <a:pt x="23076" y="175957"/>
                  </a:lnTo>
                  <a:lnTo>
                    <a:pt x="5769" y="201918"/>
                  </a:lnTo>
                  <a:lnTo>
                    <a:pt x="0" y="224994"/>
                  </a:lnTo>
                  <a:lnTo>
                    <a:pt x="5769" y="248070"/>
                  </a:lnTo>
                  <a:lnTo>
                    <a:pt x="20192" y="265378"/>
                  </a:lnTo>
                  <a:lnTo>
                    <a:pt x="43268" y="279800"/>
                  </a:lnTo>
                  <a:lnTo>
                    <a:pt x="92305" y="297108"/>
                  </a:lnTo>
                  <a:lnTo>
                    <a:pt x="135573" y="305761"/>
                  </a:lnTo>
                  <a:lnTo>
                    <a:pt x="204802" y="311530"/>
                  </a:lnTo>
                  <a:lnTo>
                    <a:pt x="250955" y="311530"/>
                  </a:lnTo>
                  <a:lnTo>
                    <a:pt x="351914" y="323068"/>
                  </a:lnTo>
                  <a:lnTo>
                    <a:pt x="490372" y="334607"/>
                  </a:lnTo>
                  <a:lnTo>
                    <a:pt x="752865" y="337491"/>
                  </a:lnTo>
                  <a:lnTo>
                    <a:pt x="1148048" y="349029"/>
                  </a:lnTo>
                  <a:lnTo>
                    <a:pt x="1450925" y="357683"/>
                  </a:lnTo>
                  <a:lnTo>
                    <a:pt x="1499962" y="357683"/>
                  </a:lnTo>
                  <a:lnTo>
                    <a:pt x="1710534" y="360567"/>
                  </a:lnTo>
                  <a:lnTo>
                    <a:pt x="1900913" y="366337"/>
                  </a:lnTo>
                  <a:lnTo>
                    <a:pt x="2073986" y="372106"/>
                  </a:lnTo>
                  <a:lnTo>
                    <a:pt x="2322057" y="377875"/>
                  </a:lnTo>
                  <a:lnTo>
                    <a:pt x="2555705" y="380759"/>
                  </a:lnTo>
                  <a:lnTo>
                    <a:pt x="2783583" y="380759"/>
                  </a:lnTo>
                  <a:lnTo>
                    <a:pt x="2873004" y="380759"/>
                  </a:lnTo>
                  <a:lnTo>
                    <a:pt x="2930695" y="377875"/>
                  </a:lnTo>
                  <a:lnTo>
                    <a:pt x="2968194" y="372106"/>
                  </a:lnTo>
                  <a:lnTo>
                    <a:pt x="3025885" y="357683"/>
                  </a:lnTo>
                  <a:lnTo>
                    <a:pt x="3121075" y="325953"/>
                  </a:lnTo>
                  <a:lnTo>
                    <a:pt x="3245110" y="282685"/>
                  </a:lnTo>
                  <a:lnTo>
                    <a:pt x="3348954" y="242301"/>
                  </a:lnTo>
                  <a:lnTo>
                    <a:pt x="3389337" y="187495"/>
                  </a:lnTo>
                  <a:lnTo>
                    <a:pt x="3472989" y="83651"/>
                  </a:lnTo>
                  <a:lnTo>
                    <a:pt x="3392222" y="0"/>
                  </a:lnTo>
                  <a:lnTo>
                    <a:pt x="3291263" y="63460"/>
                  </a:lnTo>
                  <a:lnTo>
                    <a:pt x="3222034" y="98074"/>
                  </a:lnTo>
                  <a:lnTo>
                    <a:pt x="3135498" y="132689"/>
                  </a:lnTo>
                  <a:lnTo>
                    <a:pt x="3057615" y="155765"/>
                  </a:lnTo>
                  <a:lnTo>
                    <a:pt x="2973963" y="155765"/>
                  </a:lnTo>
                  <a:lnTo>
                    <a:pt x="2723008" y="155765"/>
                  </a:lnTo>
                  <a:lnTo>
                    <a:pt x="2313403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2">
              <a:extLst>
                <a:ext uri="{FF2B5EF4-FFF2-40B4-BE49-F238E27FC236}">
                  <a16:creationId xmlns:a16="http://schemas.microsoft.com/office/drawing/2014/main" id="{307A731A-28D1-43FA-9C80-6990CBC53D3D}"/>
                </a:ext>
              </a:extLst>
            </p:cNvPr>
            <p:cNvSpPr/>
            <p:nvPr/>
          </p:nvSpPr>
          <p:spPr>
            <a:xfrm>
              <a:off x="5757863" y="1600200"/>
              <a:ext cx="688975" cy="1150938"/>
            </a:xfrm>
            <a:custGeom>
              <a:avLst/>
              <a:gdLst>
                <a:gd name="connsiteX0" fmla="*/ 278606 w 688181"/>
                <a:gd name="connsiteY0" fmla="*/ 414338 h 1150144"/>
                <a:gd name="connsiteX1" fmla="*/ 216693 w 688181"/>
                <a:gd name="connsiteY1" fmla="*/ 581025 h 1150144"/>
                <a:gd name="connsiteX2" fmla="*/ 126206 w 688181"/>
                <a:gd name="connsiteY2" fmla="*/ 823913 h 1150144"/>
                <a:gd name="connsiteX3" fmla="*/ 45243 w 688181"/>
                <a:gd name="connsiteY3" fmla="*/ 1042988 h 1150144"/>
                <a:gd name="connsiteX4" fmla="*/ 0 w 688181"/>
                <a:gd name="connsiteY4" fmla="*/ 1150144 h 1150144"/>
                <a:gd name="connsiteX5" fmla="*/ 135731 w 688181"/>
                <a:gd name="connsiteY5" fmla="*/ 1126331 h 1150144"/>
                <a:gd name="connsiteX6" fmla="*/ 247650 w 688181"/>
                <a:gd name="connsiteY6" fmla="*/ 959644 h 1150144"/>
                <a:gd name="connsiteX7" fmla="*/ 352425 w 688181"/>
                <a:gd name="connsiteY7" fmla="*/ 790575 h 1150144"/>
                <a:gd name="connsiteX8" fmla="*/ 421481 w 688181"/>
                <a:gd name="connsiteY8" fmla="*/ 685800 h 1150144"/>
                <a:gd name="connsiteX9" fmla="*/ 485775 w 688181"/>
                <a:gd name="connsiteY9" fmla="*/ 581025 h 1150144"/>
                <a:gd name="connsiteX10" fmla="*/ 526256 w 688181"/>
                <a:gd name="connsiteY10" fmla="*/ 516731 h 1150144"/>
                <a:gd name="connsiteX11" fmla="*/ 578643 w 688181"/>
                <a:gd name="connsiteY11" fmla="*/ 435769 h 1150144"/>
                <a:gd name="connsiteX12" fmla="*/ 609600 w 688181"/>
                <a:gd name="connsiteY12" fmla="*/ 388144 h 1150144"/>
                <a:gd name="connsiteX13" fmla="*/ 633412 w 688181"/>
                <a:gd name="connsiteY13" fmla="*/ 359569 h 1150144"/>
                <a:gd name="connsiteX14" fmla="*/ 647700 w 688181"/>
                <a:gd name="connsiteY14" fmla="*/ 350044 h 1150144"/>
                <a:gd name="connsiteX15" fmla="*/ 666750 w 688181"/>
                <a:gd name="connsiteY15" fmla="*/ 338138 h 1150144"/>
                <a:gd name="connsiteX16" fmla="*/ 681037 w 688181"/>
                <a:gd name="connsiteY16" fmla="*/ 321469 h 1150144"/>
                <a:gd name="connsiteX17" fmla="*/ 688181 w 688181"/>
                <a:gd name="connsiteY17" fmla="*/ 302419 h 1150144"/>
                <a:gd name="connsiteX18" fmla="*/ 688181 w 688181"/>
                <a:gd name="connsiteY18" fmla="*/ 285750 h 1150144"/>
                <a:gd name="connsiteX19" fmla="*/ 678656 w 688181"/>
                <a:gd name="connsiteY19" fmla="*/ 257175 h 1150144"/>
                <a:gd name="connsiteX20" fmla="*/ 652462 w 688181"/>
                <a:gd name="connsiteY20" fmla="*/ 219075 h 1150144"/>
                <a:gd name="connsiteX21" fmla="*/ 588168 w 688181"/>
                <a:gd name="connsiteY21" fmla="*/ 157163 h 1150144"/>
                <a:gd name="connsiteX22" fmla="*/ 526256 w 688181"/>
                <a:gd name="connsiteY22" fmla="*/ 111919 h 1150144"/>
                <a:gd name="connsiteX23" fmla="*/ 473868 w 688181"/>
                <a:gd name="connsiteY23" fmla="*/ 73819 h 1150144"/>
                <a:gd name="connsiteX24" fmla="*/ 445293 w 688181"/>
                <a:gd name="connsiteY24" fmla="*/ 59531 h 1150144"/>
                <a:gd name="connsiteX25" fmla="*/ 364331 w 688181"/>
                <a:gd name="connsiteY25" fmla="*/ 30956 h 1150144"/>
                <a:gd name="connsiteX26" fmla="*/ 297656 w 688181"/>
                <a:gd name="connsiteY26" fmla="*/ 14288 h 1150144"/>
                <a:gd name="connsiteX27" fmla="*/ 252412 w 688181"/>
                <a:gd name="connsiteY27" fmla="*/ 4763 h 1150144"/>
                <a:gd name="connsiteX28" fmla="*/ 214312 w 688181"/>
                <a:gd name="connsiteY28" fmla="*/ 0 h 1150144"/>
                <a:gd name="connsiteX29" fmla="*/ 183356 w 688181"/>
                <a:gd name="connsiteY29" fmla="*/ 2381 h 1150144"/>
                <a:gd name="connsiteX30" fmla="*/ 169068 w 688181"/>
                <a:gd name="connsiteY30" fmla="*/ 7144 h 1150144"/>
                <a:gd name="connsiteX31" fmla="*/ 164306 w 688181"/>
                <a:gd name="connsiteY31" fmla="*/ 11906 h 1150144"/>
                <a:gd name="connsiteX32" fmla="*/ 161925 w 688181"/>
                <a:gd name="connsiteY32" fmla="*/ 23813 h 1150144"/>
                <a:gd name="connsiteX33" fmla="*/ 180975 w 688181"/>
                <a:gd name="connsiteY33" fmla="*/ 57150 h 1150144"/>
                <a:gd name="connsiteX34" fmla="*/ 202406 w 688181"/>
                <a:gd name="connsiteY34" fmla="*/ 71438 h 1150144"/>
                <a:gd name="connsiteX35" fmla="*/ 233362 w 688181"/>
                <a:gd name="connsiteY35" fmla="*/ 83344 h 1150144"/>
                <a:gd name="connsiteX36" fmla="*/ 254793 w 688181"/>
                <a:gd name="connsiteY36" fmla="*/ 97631 h 1150144"/>
                <a:gd name="connsiteX37" fmla="*/ 280987 w 688181"/>
                <a:gd name="connsiteY37" fmla="*/ 121444 h 1150144"/>
                <a:gd name="connsiteX38" fmla="*/ 302418 w 688181"/>
                <a:gd name="connsiteY38" fmla="*/ 154781 h 1150144"/>
                <a:gd name="connsiteX39" fmla="*/ 316706 w 688181"/>
                <a:gd name="connsiteY39" fmla="*/ 202406 h 1150144"/>
                <a:gd name="connsiteX40" fmla="*/ 326231 w 688181"/>
                <a:gd name="connsiteY40" fmla="*/ 250031 h 1150144"/>
                <a:gd name="connsiteX41" fmla="*/ 326231 w 688181"/>
                <a:gd name="connsiteY41" fmla="*/ 290513 h 1150144"/>
                <a:gd name="connsiteX42" fmla="*/ 278606 w 688181"/>
                <a:gd name="connsiteY42" fmla="*/ 41433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88181" h="1150144">
                  <a:moveTo>
                    <a:pt x="278606" y="414338"/>
                  </a:moveTo>
                  <a:lnTo>
                    <a:pt x="216693" y="581025"/>
                  </a:lnTo>
                  <a:lnTo>
                    <a:pt x="126206" y="823913"/>
                  </a:lnTo>
                  <a:lnTo>
                    <a:pt x="45243" y="1042988"/>
                  </a:lnTo>
                  <a:lnTo>
                    <a:pt x="0" y="1150144"/>
                  </a:lnTo>
                  <a:lnTo>
                    <a:pt x="135731" y="1126331"/>
                  </a:lnTo>
                  <a:lnTo>
                    <a:pt x="247650" y="959644"/>
                  </a:lnTo>
                  <a:lnTo>
                    <a:pt x="352425" y="790575"/>
                  </a:lnTo>
                  <a:lnTo>
                    <a:pt x="421481" y="685800"/>
                  </a:lnTo>
                  <a:lnTo>
                    <a:pt x="485775" y="581025"/>
                  </a:lnTo>
                  <a:lnTo>
                    <a:pt x="526256" y="516731"/>
                  </a:lnTo>
                  <a:lnTo>
                    <a:pt x="578643" y="435769"/>
                  </a:lnTo>
                  <a:lnTo>
                    <a:pt x="609600" y="388144"/>
                  </a:lnTo>
                  <a:lnTo>
                    <a:pt x="633412" y="359569"/>
                  </a:lnTo>
                  <a:lnTo>
                    <a:pt x="647700" y="350044"/>
                  </a:lnTo>
                  <a:lnTo>
                    <a:pt x="666750" y="338138"/>
                  </a:lnTo>
                  <a:lnTo>
                    <a:pt x="681037" y="321469"/>
                  </a:lnTo>
                  <a:lnTo>
                    <a:pt x="688181" y="302419"/>
                  </a:lnTo>
                  <a:lnTo>
                    <a:pt x="688181" y="285750"/>
                  </a:lnTo>
                  <a:lnTo>
                    <a:pt x="678656" y="257175"/>
                  </a:lnTo>
                  <a:lnTo>
                    <a:pt x="652462" y="219075"/>
                  </a:lnTo>
                  <a:lnTo>
                    <a:pt x="588168" y="157163"/>
                  </a:lnTo>
                  <a:lnTo>
                    <a:pt x="526256" y="111919"/>
                  </a:lnTo>
                  <a:lnTo>
                    <a:pt x="473868" y="73819"/>
                  </a:lnTo>
                  <a:lnTo>
                    <a:pt x="445293" y="59531"/>
                  </a:lnTo>
                  <a:lnTo>
                    <a:pt x="364331" y="30956"/>
                  </a:lnTo>
                  <a:lnTo>
                    <a:pt x="297656" y="14288"/>
                  </a:lnTo>
                  <a:lnTo>
                    <a:pt x="252412" y="4763"/>
                  </a:lnTo>
                  <a:lnTo>
                    <a:pt x="214312" y="0"/>
                  </a:lnTo>
                  <a:lnTo>
                    <a:pt x="183356" y="2381"/>
                  </a:lnTo>
                  <a:lnTo>
                    <a:pt x="169068" y="7144"/>
                  </a:lnTo>
                  <a:lnTo>
                    <a:pt x="164306" y="11906"/>
                  </a:lnTo>
                  <a:lnTo>
                    <a:pt x="161925" y="23813"/>
                  </a:lnTo>
                  <a:lnTo>
                    <a:pt x="180975" y="57150"/>
                  </a:lnTo>
                  <a:lnTo>
                    <a:pt x="202406" y="71438"/>
                  </a:lnTo>
                  <a:lnTo>
                    <a:pt x="233362" y="83344"/>
                  </a:lnTo>
                  <a:lnTo>
                    <a:pt x="254793" y="97631"/>
                  </a:lnTo>
                  <a:lnTo>
                    <a:pt x="280987" y="121444"/>
                  </a:lnTo>
                  <a:lnTo>
                    <a:pt x="302418" y="154781"/>
                  </a:lnTo>
                  <a:lnTo>
                    <a:pt x="316706" y="202406"/>
                  </a:lnTo>
                  <a:lnTo>
                    <a:pt x="326231" y="250031"/>
                  </a:lnTo>
                  <a:lnTo>
                    <a:pt x="326231" y="290513"/>
                  </a:lnTo>
                  <a:lnTo>
                    <a:pt x="278606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3">
              <a:extLst>
                <a:ext uri="{FF2B5EF4-FFF2-40B4-BE49-F238E27FC236}">
                  <a16:creationId xmlns:a16="http://schemas.microsoft.com/office/drawing/2014/main" id="{5DF751A6-DBBF-42DB-B446-D69D8CD3B266}"/>
                </a:ext>
              </a:extLst>
            </p:cNvPr>
            <p:cNvSpPr/>
            <p:nvPr/>
          </p:nvSpPr>
          <p:spPr>
            <a:xfrm>
              <a:off x="4916488" y="2468563"/>
              <a:ext cx="2105025" cy="425450"/>
            </a:xfrm>
            <a:custGeom>
              <a:avLst/>
              <a:gdLst>
                <a:gd name="connsiteX0" fmla="*/ 1650207 w 2105025"/>
                <a:gd name="connsiteY0" fmla="*/ 276225 h 423863"/>
                <a:gd name="connsiteX1" fmla="*/ 1443038 w 2105025"/>
                <a:gd name="connsiteY1" fmla="*/ 295275 h 423863"/>
                <a:gd name="connsiteX2" fmla="*/ 1250157 w 2105025"/>
                <a:gd name="connsiteY2" fmla="*/ 314325 h 423863"/>
                <a:gd name="connsiteX3" fmla="*/ 1019175 w 2105025"/>
                <a:gd name="connsiteY3" fmla="*/ 342900 h 423863"/>
                <a:gd name="connsiteX4" fmla="*/ 864394 w 2105025"/>
                <a:gd name="connsiteY4" fmla="*/ 357188 h 423863"/>
                <a:gd name="connsiteX5" fmla="*/ 688182 w 2105025"/>
                <a:gd name="connsiteY5" fmla="*/ 385763 h 423863"/>
                <a:gd name="connsiteX6" fmla="*/ 516732 w 2105025"/>
                <a:gd name="connsiteY6" fmla="*/ 416719 h 423863"/>
                <a:gd name="connsiteX7" fmla="*/ 478632 w 2105025"/>
                <a:gd name="connsiteY7" fmla="*/ 423863 h 423863"/>
                <a:gd name="connsiteX8" fmla="*/ 383382 w 2105025"/>
                <a:gd name="connsiteY8" fmla="*/ 423863 h 423863"/>
                <a:gd name="connsiteX9" fmla="*/ 157163 w 2105025"/>
                <a:gd name="connsiteY9" fmla="*/ 423863 h 423863"/>
                <a:gd name="connsiteX10" fmla="*/ 11907 w 2105025"/>
                <a:gd name="connsiteY10" fmla="*/ 423863 h 423863"/>
                <a:gd name="connsiteX11" fmla="*/ 0 w 2105025"/>
                <a:gd name="connsiteY11" fmla="*/ 283369 h 423863"/>
                <a:gd name="connsiteX12" fmla="*/ 76200 w 2105025"/>
                <a:gd name="connsiteY12" fmla="*/ 290513 h 423863"/>
                <a:gd name="connsiteX13" fmla="*/ 214313 w 2105025"/>
                <a:gd name="connsiteY13" fmla="*/ 292894 h 423863"/>
                <a:gd name="connsiteX14" fmla="*/ 352425 w 2105025"/>
                <a:gd name="connsiteY14" fmla="*/ 285750 h 423863"/>
                <a:gd name="connsiteX15" fmla="*/ 428625 w 2105025"/>
                <a:gd name="connsiteY15" fmla="*/ 278607 h 423863"/>
                <a:gd name="connsiteX16" fmla="*/ 571500 w 2105025"/>
                <a:gd name="connsiteY16" fmla="*/ 259557 h 423863"/>
                <a:gd name="connsiteX17" fmla="*/ 738188 w 2105025"/>
                <a:gd name="connsiteY17" fmla="*/ 228600 h 423863"/>
                <a:gd name="connsiteX18" fmla="*/ 892969 w 2105025"/>
                <a:gd name="connsiteY18" fmla="*/ 202407 h 423863"/>
                <a:gd name="connsiteX19" fmla="*/ 1131094 w 2105025"/>
                <a:gd name="connsiteY19" fmla="*/ 161925 h 423863"/>
                <a:gd name="connsiteX20" fmla="*/ 1404938 w 2105025"/>
                <a:gd name="connsiteY20" fmla="*/ 111919 h 423863"/>
                <a:gd name="connsiteX21" fmla="*/ 1524000 w 2105025"/>
                <a:gd name="connsiteY21" fmla="*/ 88107 h 423863"/>
                <a:gd name="connsiteX22" fmla="*/ 1545432 w 2105025"/>
                <a:gd name="connsiteY22" fmla="*/ 76200 h 423863"/>
                <a:gd name="connsiteX23" fmla="*/ 1585913 w 2105025"/>
                <a:gd name="connsiteY23" fmla="*/ 50007 h 423863"/>
                <a:gd name="connsiteX24" fmla="*/ 1635919 w 2105025"/>
                <a:gd name="connsiteY24" fmla="*/ 26194 h 423863"/>
                <a:gd name="connsiteX25" fmla="*/ 1685925 w 2105025"/>
                <a:gd name="connsiteY25" fmla="*/ 9525 h 423863"/>
                <a:gd name="connsiteX26" fmla="*/ 1726407 w 2105025"/>
                <a:gd name="connsiteY26" fmla="*/ 0 h 423863"/>
                <a:gd name="connsiteX27" fmla="*/ 1762125 w 2105025"/>
                <a:gd name="connsiteY27" fmla="*/ 0 h 423863"/>
                <a:gd name="connsiteX28" fmla="*/ 1824038 w 2105025"/>
                <a:gd name="connsiteY28" fmla="*/ 11907 h 423863"/>
                <a:gd name="connsiteX29" fmla="*/ 1947863 w 2105025"/>
                <a:gd name="connsiteY29" fmla="*/ 50007 h 423863"/>
                <a:gd name="connsiteX30" fmla="*/ 1990725 w 2105025"/>
                <a:gd name="connsiteY30" fmla="*/ 71438 h 423863"/>
                <a:gd name="connsiteX31" fmla="*/ 2026444 w 2105025"/>
                <a:gd name="connsiteY31" fmla="*/ 92869 h 423863"/>
                <a:gd name="connsiteX32" fmla="*/ 2062163 w 2105025"/>
                <a:gd name="connsiteY32" fmla="*/ 123825 h 423863"/>
                <a:gd name="connsiteX33" fmla="*/ 2083594 w 2105025"/>
                <a:gd name="connsiteY33" fmla="*/ 154782 h 423863"/>
                <a:gd name="connsiteX34" fmla="*/ 2100263 w 2105025"/>
                <a:gd name="connsiteY34" fmla="*/ 183357 h 423863"/>
                <a:gd name="connsiteX35" fmla="*/ 2105025 w 2105025"/>
                <a:gd name="connsiteY35" fmla="*/ 197644 h 423863"/>
                <a:gd name="connsiteX36" fmla="*/ 2093119 w 2105025"/>
                <a:gd name="connsiteY36" fmla="*/ 214313 h 423863"/>
                <a:gd name="connsiteX37" fmla="*/ 2069307 w 2105025"/>
                <a:gd name="connsiteY37" fmla="*/ 240507 h 423863"/>
                <a:gd name="connsiteX38" fmla="*/ 2055019 w 2105025"/>
                <a:gd name="connsiteY38" fmla="*/ 245269 h 423863"/>
                <a:gd name="connsiteX39" fmla="*/ 2014538 w 2105025"/>
                <a:gd name="connsiteY39" fmla="*/ 247650 h 423863"/>
                <a:gd name="connsiteX40" fmla="*/ 1914525 w 2105025"/>
                <a:gd name="connsiteY40" fmla="*/ 254794 h 423863"/>
                <a:gd name="connsiteX41" fmla="*/ 1650207 w 2105025"/>
                <a:gd name="connsiteY41" fmla="*/ 2762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05025" h="423863">
                  <a:moveTo>
                    <a:pt x="1650207" y="276225"/>
                  </a:moveTo>
                  <a:lnTo>
                    <a:pt x="1443038" y="295275"/>
                  </a:lnTo>
                  <a:lnTo>
                    <a:pt x="1250157" y="314325"/>
                  </a:lnTo>
                  <a:lnTo>
                    <a:pt x="1019175" y="342900"/>
                  </a:lnTo>
                  <a:lnTo>
                    <a:pt x="864394" y="357188"/>
                  </a:lnTo>
                  <a:lnTo>
                    <a:pt x="688182" y="385763"/>
                  </a:lnTo>
                  <a:lnTo>
                    <a:pt x="516732" y="416719"/>
                  </a:lnTo>
                  <a:lnTo>
                    <a:pt x="478632" y="423863"/>
                  </a:lnTo>
                  <a:lnTo>
                    <a:pt x="383382" y="423863"/>
                  </a:lnTo>
                  <a:lnTo>
                    <a:pt x="157163" y="423863"/>
                  </a:lnTo>
                  <a:lnTo>
                    <a:pt x="11907" y="423863"/>
                  </a:lnTo>
                  <a:lnTo>
                    <a:pt x="0" y="283369"/>
                  </a:lnTo>
                  <a:lnTo>
                    <a:pt x="76200" y="290513"/>
                  </a:lnTo>
                  <a:lnTo>
                    <a:pt x="214313" y="292894"/>
                  </a:lnTo>
                  <a:lnTo>
                    <a:pt x="352425" y="285750"/>
                  </a:lnTo>
                  <a:lnTo>
                    <a:pt x="428625" y="278607"/>
                  </a:lnTo>
                  <a:lnTo>
                    <a:pt x="571500" y="259557"/>
                  </a:lnTo>
                  <a:lnTo>
                    <a:pt x="738188" y="228600"/>
                  </a:lnTo>
                  <a:lnTo>
                    <a:pt x="892969" y="202407"/>
                  </a:lnTo>
                  <a:lnTo>
                    <a:pt x="1131094" y="161925"/>
                  </a:lnTo>
                  <a:lnTo>
                    <a:pt x="1404938" y="111919"/>
                  </a:lnTo>
                  <a:lnTo>
                    <a:pt x="1524000" y="88107"/>
                  </a:lnTo>
                  <a:lnTo>
                    <a:pt x="1545432" y="76200"/>
                  </a:lnTo>
                  <a:lnTo>
                    <a:pt x="1585913" y="50007"/>
                  </a:lnTo>
                  <a:lnTo>
                    <a:pt x="1635919" y="26194"/>
                  </a:lnTo>
                  <a:lnTo>
                    <a:pt x="1685925" y="9525"/>
                  </a:lnTo>
                  <a:lnTo>
                    <a:pt x="1726407" y="0"/>
                  </a:lnTo>
                  <a:lnTo>
                    <a:pt x="1762125" y="0"/>
                  </a:lnTo>
                  <a:lnTo>
                    <a:pt x="1824038" y="11907"/>
                  </a:lnTo>
                  <a:lnTo>
                    <a:pt x="1947863" y="50007"/>
                  </a:lnTo>
                  <a:lnTo>
                    <a:pt x="1990725" y="71438"/>
                  </a:lnTo>
                  <a:lnTo>
                    <a:pt x="2026444" y="92869"/>
                  </a:lnTo>
                  <a:lnTo>
                    <a:pt x="2062163" y="123825"/>
                  </a:lnTo>
                  <a:lnTo>
                    <a:pt x="2083594" y="154782"/>
                  </a:lnTo>
                  <a:lnTo>
                    <a:pt x="2100263" y="183357"/>
                  </a:lnTo>
                  <a:lnTo>
                    <a:pt x="2105025" y="197644"/>
                  </a:lnTo>
                  <a:lnTo>
                    <a:pt x="2093119" y="214313"/>
                  </a:lnTo>
                  <a:lnTo>
                    <a:pt x="2069307" y="240507"/>
                  </a:lnTo>
                  <a:lnTo>
                    <a:pt x="2055019" y="245269"/>
                  </a:lnTo>
                  <a:lnTo>
                    <a:pt x="2014538" y="247650"/>
                  </a:lnTo>
                  <a:lnTo>
                    <a:pt x="1914525" y="254794"/>
                  </a:lnTo>
                  <a:lnTo>
                    <a:pt x="165020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6">
              <a:extLst>
                <a:ext uri="{FF2B5EF4-FFF2-40B4-BE49-F238E27FC236}">
                  <a16:creationId xmlns:a16="http://schemas.microsoft.com/office/drawing/2014/main" id="{3281E0B8-F9A2-4E08-BE41-2B036E5F4740}"/>
                </a:ext>
              </a:extLst>
            </p:cNvPr>
            <p:cNvSpPr/>
            <p:nvPr/>
          </p:nvSpPr>
          <p:spPr>
            <a:xfrm rot="16200000">
              <a:off x="4563269" y="3834607"/>
              <a:ext cx="2719387" cy="533400"/>
            </a:xfrm>
            <a:custGeom>
              <a:avLst/>
              <a:gdLst>
                <a:gd name="connsiteX0" fmla="*/ 1681163 w 2719388"/>
                <a:gd name="connsiteY0" fmla="*/ 469106 h 533400"/>
                <a:gd name="connsiteX1" fmla="*/ 1519238 w 2719388"/>
                <a:gd name="connsiteY1" fmla="*/ 461963 h 533400"/>
                <a:gd name="connsiteX2" fmla="*/ 1373982 w 2719388"/>
                <a:gd name="connsiteY2" fmla="*/ 457200 h 533400"/>
                <a:gd name="connsiteX3" fmla="*/ 1207294 w 2719388"/>
                <a:gd name="connsiteY3" fmla="*/ 450056 h 533400"/>
                <a:gd name="connsiteX4" fmla="*/ 1083469 w 2719388"/>
                <a:gd name="connsiteY4" fmla="*/ 450056 h 533400"/>
                <a:gd name="connsiteX5" fmla="*/ 840582 w 2719388"/>
                <a:gd name="connsiteY5" fmla="*/ 450056 h 533400"/>
                <a:gd name="connsiteX6" fmla="*/ 552450 w 2719388"/>
                <a:gd name="connsiteY6" fmla="*/ 450056 h 533400"/>
                <a:gd name="connsiteX7" fmla="*/ 285750 w 2719388"/>
                <a:gd name="connsiteY7" fmla="*/ 450056 h 533400"/>
                <a:gd name="connsiteX8" fmla="*/ 28575 w 2719388"/>
                <a:gd name="connsiteY8" fmla="*/ 454819 h 533400"/>
                <a:gd name="connsiteX9" fmla="*/ 0 w 2719388"/>
                <a:gd name="connsiteY9" fmla="*/ 204788 h 533400"/>
                <a:gd name="connsiteX10" fmla="*/ 166688 w 2719388"/>
                <a:gd name="connsiteY10" fmla="*/ 209550 h 533400"/>
                <a:gd name="connsiteX11" fmla="*/ 371475 w 2719388"/>
                <a:gd name="connsiteY11" fmla="*/ 214313 h 533400"/>
                <a:gd name="connsiteX12" fmla="*/ 659607 w 2719388"/>
                <a:gd name="connsiteY12" fmla="*/ 221456 h 533400"/>
                <a:gd name="connsiteX13" fmla="*/ 897732 w 2719388"/>
                <a:gd name="connsiteY13" fmla="*/ 226219 h 533400"/>
                <a:gd name="connsiteX14" fmla="*/ 1219200 w 2719388"/>
                <a:gd name="connsiteY14" fmla="*/ 228600 h 533400"/>
                <a:gd name="connsiteX15" fmla="*/ 1502569 w 2719388"/>
                <a:gd name="connsiteY15" fmla="*/ 228600 h 533400"/>
                <a:gd name="connsiteX16" fmla="*/ 1745457 w 2719388"/>
                <a:gd name="connsiteY16" fmla="*/ 226219 h 533400"/>
                <a:gd name="connsiteX17" fmla="*/ 2035969 w 2719388"/>
                <a:gd name="connsiteY17" fmla="*/ 226219 h 533400"/>
                <a:gd name="connsiteX18" fmla="*/ 2235994 w 2719388"/>
                <a:gd name="connsiteY18" fmla="*/ 226219 h 533400"/>
                <a:gd name="connsiteX19" fmla="*/ 2416969 w 2719388"/>
                <a:gd name="connsiteY19" fmla="*/ 226219 h 533400"/>
                <a:gd name="connsiteX20" fmla="*/ 2457450 w 2719388"/>
                <a:gd name="connsiteY20" fmla="*/ 223838 h 533400"/>
                <a:gd name="connsiteX21" fmla="*/ 2497932 w 2719388"/>
                <a:gd name="connsiteY21" fmla="*/ 214313 h 533400"/>
                <a:gd name="connsiteX22" fmla="*/ 2528888 w 2719388"/>
                <a:gd name="connsiteY22" fmla="*/ 202406 h 533400"/>
                <a:gd name="connsiteX23" fmla="*/ 2564607 w 2719388"/>
                <a:gd name="connsiteY23" fmla="*/ 180975 h 533400"/>
                <a:gd name="connsiteX24" fmla="*/ 2578894 w 2719388"/>
                <a:gd name="connsiteY24" fmla="*/ 169069 h 533400"/>
                <a:gd name="connsiteX25" fmla="*/ 2605088 w 2719388"/>
                <a:gd name="connsiteY25" fmla="*/ 140494 h 533400"/>
                <a:gd name="connsiteX26" fmla="*/ 2626519 w 2719388"/>
                <a:gd name="connsiteY26" fmla="*/ 109538 h 533400"/>
                <a:gd name="connsiteX27" fmla="*/ 2676525 w 2719388"/>
                <a:gd name="connsiteY27" fmla="*/ 0 h 533400"/>
                <a:gd name="connsiteX28" fmla="*/ 2719388 w 2719388"/>
                <a:gd name="connsiteY28" fmla="*/ 245269 h 533400"/>
                <a:gd name="connsiteX29" fmla="*/ 2633663 w 2719388"/>
                <a:gd name="connsiteY29" fmla="*/ 364331 h 533400"/>
                <a:gd name="connsiteX30" fmla="*/ 2564607 w 2719388"/>
                <a:gd name="connsiteY30" fmla="*/ 450056 h 533400"/>
                <a:gd name="connsiteX31" fmla="*/ 2519363 w 2719388"/>
                <a:gd name="connsiteY31" fmla="*/ 509588 h 533400"/>
                <a:gd name="connsiteX32" fmla="*/ 2505075 w 2719388"/>
                <a:gd name="connsiteY32" fmla="*/ 528638 h 533400"/>
                <a:gd name="connsiteX33" fmla="*/ 2497932 w 2719388"/>
                <a:gd name="connsiteY33" fmla="*/ 533400 h 533400"/>
                <a:gd name="connsiteX34" fmla="*/ 2478882 w 2719388"/>
                <a:gd name="connsiteY34" fmla="*/ 528638 h 533400"/>
                <a:gd name="connsiteX35" fmla="*/ 2424113 w 2719388"/>
                <a:gd name="connsiteY35" fmla="*/ 509588 h 533400"/>
                <a:gd name="connsiteX36" fmla="*/ 2343150 w 2719388"/>
                <a:gd name="connsiteY36" fmla="*/ 497681 h 533400"/>
                <a:gd name="connsiteX37" fmla="*/ 2293144 w 2719388"/>
                <a:gd name="connsiteY37" fmla="*/ 497681 h 533400"/>
                <a:gd name="connsiteX38" fmla="*/ 2233613 w 2719388"/>
                <a:gd name="connsiteY38" fmla="*/ 492919 h 533400"/>
                <a:gd name="connsiteX39" fmla="*/ 2126457 w 2719388"/>
                <a:gd name="connsiteY39" fmla="*/ 485775 h 533400"/>
                <a:gd name="connsiteX40" fmla="*/ 1935957 w 2719388"/>
                <a:gd name="connsiteY40" fmla="*/ 473869 h 533400"/>
                <a:gd name="connsiteX41" fmla="*/ 1731169 w 2719388"/>
                <a:gd name="connsiteY41" fmla="*/ 471488 h 533400"/>
                <a:gd name="connsiteX42" fmla="*/ 1681163 w 2719388"/>
                <a:gd name="connsiteY42" fmla="*/ 46910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9388" h="533400">
                  <a:moveTo>
                    <a:pt x="1681163" y="469106"/>
                  </a:moveTo>
                  <a:lnTo>
                    <a:pt x="1519238" y="461963"/>
                  </a:lnTo>
                  <a:lnTo>
                    <a:pt x="1373982" y="457200"/>
                  </a:lnTo>
                  <a:lnTo>
                    <a:pt x="1207294" y="450056"/>
                  </a:lnTo>
                  <a:lnTo>
                    <a:pt x="1083469" y="450056"/>
                  </a:lnTo>
                  <a:lnTo>
                    <a:pt x="840582" y="450056"/>
                  </a:lnTo>
                  <a:lnTo>
                    <a:pt x="552450" y="450056"/>
                  </a:lnTo>
                  <a:lnTo>
                    <a:pt x="285750" y="450056"/>
                  </a:lnTo>
                  <a:lnTo>
                    <a:pt x="28575" y="454819"/>
                  </a:lnTo>
                  <a:lnTo>
                    <a:pt x="0" y="204788"/>
                  </a:lnTo>
                  <a:lnTo>
                    <a:pt x="166688" y="209550"/>
                  </a:lnTo>
                  <a:lnTo>
                    <a:pt x="371475" y="214313"/>
                  </a:lnTo>
                  <a:lnTo>
                    <a:pt x="659607" y="221456"/>
                  </a:lnTo>
                  <a:lnTo>
                    <a:pt x="897732" y="226219"/>
                  </a:lnTo>
                  <a:lnTo>
                    <a:pt x="1219200" y="228600"/>
                  </a:lnTo>
                  <a:lnTo>
                    <a:pt x="1502569" y="228600"/>
                  </a:lnTo>
                  <a:lnTo>
                    <a:pt x="1745457" y="226219"/>
                  </a:lnTo>
                  <a:lnTo>
                    <a:pt x="2035969" y="226219"/>
                  </a:lnTo>
                  <a:lnTo>
                    <a:pt x="2235994" y="226219"/>
                  </a:lnTo>
                  <a:lnTo>
                    <a:pt x="2416969" y="226219"/>
                  </a:lnTo>
                  <a:lnTo>
                    <a:pt x="2457450" y="223838"/>
                  </a:lnTo>
                  <a:lnTo>
                    <a:pt x="2497932" y="214313"/>
                  </a:lnTo>
                  <a:lnTo>
                    <a:pt x="2528888" y="202406"/>
                  </a:lnTo>
                  <a:lnTo>
                    <a:pt x="2564607" y="180975"/>
                  </a:lnTo>
                  <a:lnTo>
                    <a:pt x="2578894" y="169069"/>
                  </a:lnTo>
                  <a:lnTo>
                    <a:pt x="2605088" y="140494"/>
                  </a:lnTo>
                  <a:lnTo>
                    <a:pt x="2626519" y="109538"/>
                  </a:lnTo>
                  <a:lnTo>
                    <a:pt x="2676525" y="0"/>
                  </a:lnTo>
                  <a:lnTo>
                    <a:pt x="2719388" y="245269"/>
                  </a:lnTo>
                  <a:lnTo>
                    <a:pt x="2633663" y="364331"/>
                  </a:lnTo>
                  <a:lnTo>
                    <a:pt x="2564607" y="450056"/>
                  </a:lnTo>
                  <a:lnTo>
                    <a:pt x="2519363" y="509588"/>
                  </a:lnTo>
                  <a:lnTo>
                    <a:pt x="2505075" y="528638"/>
                  </a:lnTo>
                  <a:lnTo>
                    <a:pt x="2497932" y="533400"/>
                  </a:lnTo>
                  <a:lnTo>
                    <a:pt x="2478882" y="528638"/>
                  </a:lnTo>
                  <a:lnTo>
                    <a:pt x="2424113" y="509588"/>
                  </a:lnTo>
                  <a:lnTo>
                    <a:pt x="2343150" y="497681"/>
                  </a:lnTo>
                  <a:lnTo>
                    <a:pt x="2293144" y="497681"/>
                  </a:lnTo>
                  <a:lnTo>
                    <a:pt x="2233613" y="492919"/>
                  </a:lnTo>
                  <a:lnTo>
                    <a:pt x="2126457" y="485775"/>
                  </a:lnTo>
                  <a:lnTo>
                    <a:pt x="1935957" y="473869"/>
                  </a:lnTo>
                  <a:lnTo>
                    <a:pt x="1731169" y="471488"/>
                  </a:lnTo>
                  <a:lnTo>
                    <a:pt x="1681163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4">
              <a:extLst>
                <a:ext uri="{FF2B5EF4-FFF2-40B4-BE49-F238E27FC236}">
                  <a16:creationId xmlns:a16="http://schemas.microsoft.com/office/drawing/2014/main" id="{7CB54781-2A7C-46B6-B8A4-47737264809C}"/>
                </a:ext>
              </a:extLst>
            </p:cNvPr>
            <p:cNvSpPr/>
            <p:nvPr/>
          </p:nvSpPr>
          <p:spPr>
            <a:xfrm>
              <a:off x="5029200" y="3381375"/>
              <a:ext cx="1909763" cy="428625"/>
            </a:xfrm>
            <a:custGeom>
              <a:avLst/>
              <a:gdLst>
                <a:gd name="connsiteX0" fmla="*/ 1607344 w 1909763"/>
                <a:gd name="connsiteY0" fmla="*/ 245269 h 428625"/>
                <a:gd name="connsiteX1" fmla="*/ 1423988 w 1909763"/>
                <a:gd name="connsiteY1" fmla="*/ 271463 h 428625"/>
                <a:gd name="connsiteX2" fmla="*/ 1254919 w 1909763"/>
                <a:gd name="connsiteY2" fmla="*/ 295275 h 428625"/>
                <a:gd name="connsiteX3" fmla="*/ 1073944 w 1909763"/>
                <a:gd name="connsiteY3" fmla="*/ 321469 h 428625"/>
                <a:gd name="connsiteX4" fmla="*/ 871538 w 1909763"/>
                <a:gd name="connsiteY4" fmla="*/ 359569 h 428625"/>
                <a:gd name="connsiteX5" fmla="*/ 671513 w 1909763"/>
                <a:gd name="connsiteY5" fmla="*/ 378619 h 428625"/>
                <a:gd name="connsiteX6" fmla="*/ 440531 w 1909763"/>
                <a:gd name="connsiteY6" fmla="*/ 404813 h 428625"/>
                <a:gd name="connsiteX7" fmla="*/ 309563 w 1909763"/>
                <a:gd name="connsiteY7" fmla="*/ 416719 h 428625"/>
                <a:gd name="connsiteX8" fmla="*/ 178594 w 1909763"/>
                <a:gd name="connsiteY8" fmla="*/ 426244 h 428625"/>
                <a:gd name="connsiteX9" fmla="*/ 0 w 1909763"/>
                <a:gd name="connsiteY9" fmla="*/ 428625 h 428625"/>
                <a:gd name="connsiteX10" fmla="*/ 7144 w 1909763"/>
                <a:gd name="connsiteY10" fmla="*/ 266700 h 428625"/>
                <a:gd name="connsiteX11" fmla="*/ 150019 w 1909763"/>
                <a:gd name="connsiteY11" fmla="*/ 269081 h 428625"/>
                <a:gd name="connsiteX12" fmla="*/ 345281 w 1909763"/>
                <a:gd name="connsiteY12" fmla="*/ 259556 h 428625"/>
                <a:gd name="connsiteX13" fmla="*/ 500063 w 1909763"/>
                <a:gd name="connsiteY13" fmla="*/ 242888 h 428625"/>
                <a:gd name="connsiteX14" fmla="*/ 631031 w 1909763"/>
                <a:gd name="connsiteY14" fmla="*/ 223838 h 428625"/>
                <a:gd name="connsiteX15" fmla="*/ 742950 w 1909763"/>
                <a:gd name="connsiteY15" fmla="*/ 204788 h 428625"/>
                <a:gd name="connsiteX16" fmla="*/ 881063 w 1909763"/>
                <a:gd name="connsiteY16" fmla="*/ 176213 h 428625"/>
                <a:gd name="connsiteX17" fmla="*/ 1181100 w 1909763"/>
                <a:gd name="connsiteY17" fmla="*/ 92869 h 428625"/>
                <a:gd name="connsiteX18" fmla="*/ 1340644 w 1909763"/>
                <a:gd name="connsiteY18" fmla="*/ 47625 h 428625"/>
                <a:gd name="connsiteX19" fmla="*/ 1469231 w 1909763"/>
                <a:gd name="connsiteY19" fmla="*/ 9525 h 428625"/>
                <a:gd name="connsiteX20" fmla="*/ 1504950 w 1909763"/>
                <a:gd name="connsiteY20" fmla="*/ 0 h 428625"/>
                <a:gd name="connsiteX21" fmla="*/ 1569244 w 1909763"/>
                <a:gd name="connsiteY21" fmla="*/ 4763 h 428625"/>
                <a:gd name="connsiteX22" fmla="*/ 1633538 w 1909763"/>
                <a:gd name="connsiteY22" fmla="*/ 14288 h 428625"/>
                <a:gd name="connsiteX23" fmla="*/ 1707356 w 1909763"/>
                <a:gd name="connsiteY23" fmla="*/ 30956 h 428625"/>
                <a:gd name="connsiteX24" fmla="*/ 1797844 w 1909763"/>
                <a:gd name="connsiteY24" fmla="*/ 54769 h 428625"/>
                <a:gd name="connsiteX25" fmla="*/ 1864519 w 1909763"/>
                <a:gd name="connsiteY25" fmla="*/ 83344 h 428625"/>
                <a:gd name="connsiteX26" fmla="*/ 1888331 w 1909763"/>
                <a:gd name="connsiteY26" fmla="*/ 97631 h 428625"/>
                <a:gd name="connsiteX27" fmla="*/ 1905000 w 1909763"/>
                <a:gd name="connsiteY27" fmla="*/ 111919 h 428625"/>
                <a:gd name="connsiteX28" fmla="*/ 1909763 w 1909763"/>
                <a:gd name="connsiteY28" fmla="*/ 123825 h 428625"/>
                <a:gd name="connsiteX29" fmla="*/ 1909763 w 1909763"/>
                <a:gd name="connsiteY29" fmla="*/ 138113 h 428625"/>
                <a:gd name="connsiteX30" fmla="*/ 1900238 w 1909763"/>
                <a:gd name="connsiteY30" fmla="*/ 154781 h 428625"/>
                <a:gd name="connsiteX31" fmla="*/ 1876425 w 1909763"/>
                <a:gd name="connsiteY31" fmla="*/ 173831 h 428625"/>
                <a:gd name="connsiteX32" fmla="*/ 1809750 w 1909763"/>
                <a:gd name="connsiteY32" fmla="*/ 202406 h 428625"/>
                <a:gd name="connsiteX33" fmla="*/ 1743075 w 1909763"/>
                <a:gd name="connsiteY33" fmla="*/ 226219 h 428625"/>
                <a:gd name="connsiteX34" fmla="*/ 1607344 w 1909763"/>
                <a:gd name="connsiteY34" fmla="*/ 2452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09763" h="428625">
                  <a:moveTo>
                    <a:pt x="1607344" y="245269"/>
                  </a:moveTo>
                  <a:lnTo>
                    <a:pt x="1423988" y="271463"/>
                  </a:lnTo>
                  <a:lnTo>
                    <a:pt x="1254919" y="295275"/>
                  </a:lnTo>
                  <a:lnTo>
                    <a:pt x="1073944" y="321469"/>
                  </a:lnTo>
                  <a:lnTo>
                    <a:pt x="871538" y="359569"/>
                  </a:lnTo>
                  <a:lnTo>
                    <a:pt x="671513" y="378619"/>
                  </a:lnTo>
                  <a:lnTo>
                    <a:pt x="440531" y="404813"/>
                  </a:lnTo>
                  <a:lnTo>
                    <a:pt x="309563" y="416719"/>
                  </a:lnTo>
                  <a:lnTo>
                    <a:pt x="178594" y="426244"/>
                  </a:lnTo>
                  <a:lnTo>
                    <a:pt x="0" y="428625"/>
                  </a:lnTo>
                  <a:lnTo>
                    <a:pt x="7144" y="266700"/>
                  </a:lnTo>
                  <a:lnTo>
                    <a:pt x="150019" y="269081"/>
                  </a:lnTo>
                  <a:lnTo>
                    <a:pt x="345281" y="259556"/>
                  </a:lnTo>
                  <a:lnTo>
                    <a:pt x="500063" y="242888"/>
                  </a:lnTo>
                  <a:lnTo>
                    <a:pt x="631031" y="223838"/>
                  </a:lnTo>
                  <a:lnTo>
                    <a:pt x="742950" y="204788"/>
                  </a:lnTo>
                  <a:lnTo>
                    <a:pt x="881063" y="176213"/>
                  </a:lnTo>
                  <a:lnTo>
                    <a:pt x="1181100" y="92869"/>
                  </a:lnTo>
                  <a:lnTo>
                    <a:pt x="1340644" y="47625"/>
                  </a:lnTo>
                  <a:lnTo>
                    <a:pt x="1469231" y="9525"/>
                  </a:lnTo>
                  <a:lnTo>
                    <a:pt x="1504950" y="0"/>
                  </a:lnTo>
                  <a:lnTo>
                    <a:pt x="1569244" y="4763"/>
                  </a:lnTo>
                  <a:lnTo>
                    <a:pt x="1633538" y="14288"/>
                  </a:lnTo>
                  <a:lnTo>
                    <a:pt x="1707356" y="30956"/>
                  </a:lnTo>
                  <a:lnTo>
                    <a:pt x="1797844" y="54769"/>
                  </a:lnTo>
                  <a:lnTo>
                    <a:pt x="1864519" y="83344"/>
                  </a:lnTo>
                  <a:lnTo>
                    <a:pt x="1888331" y="97631"/>
                  </a:lnTo>
                  <a:lnTo>
                    <a:pt x="1905000" y="111919"/>
                  </a:lnTo>
                  <a:lnTo>
                    <a:pt x="1909763" y="123825"/>
                  </a:lnTo>
                  <a:lnTo>
                    <a:pt x="1909763" y="138113"/>
                  </a:lnTo>
                  <a:lnTo>
                    <a:pt x="1900238" y="154781"/>
                  </a:lnTo>
                  <a:lnTo>
                    <a:pt x="1876425" y="173831"/>
                  </a:lnTo>
                  <a:lnTo>
                    <a:pt x="1809750" y="202406"/>
                  </a:lnTo>
                  <a:lnTo>
                    <a:pt x="1743075" y="226219"/>
                  </a:lnTo>
                  <a:lnTo>
                    <a:pt x="1607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48B1227F-3FDF-4CA4-84F4-EC25E696EA55}"/>
                </a:ext>
              </a:extLst>
            </p:cNvPr>
            <p:cNvSpPr/>
            <p:nvPr/>
          </p:nvSpPr>
          <p:spPr>
            <a:xfrm>
              <a:off x="5014913" y="4217988"/>
              <a:ext cx="1892300" cy="441325"/>
            </a:xfrm>
            <a:custGeom>
              <a:avLst/>
              <a:gdLst>
                <a:gd name="connsiteX0" fmla="*/ 1485900 w 1893093"/>
                <a:gd name="connsiteY0" fmla="*/ 307181 h 442912"/>
                <a:gd name="connsiteX1" fmla="*/ 1357312 w 1893093"/>
                <a:gd name="connsiteY1" fmla="*/ 326231 h 442912"/>
                <a:gd name="connsiteX2" fmla="*/ 1193006 w 1893093"/>
                <a:gd name="connsiteY2" fmla="*/ 342900 h 442912"/>
                <a:gd name="connsiteX3" fmla="*/ 1047750 w 1893093"/>
                <a:gd name="connsiteY3" fmla="*/ 352425 h 442912"/>
                <a:gd name="connsiteX4" fmla="*/ 878681 w 1893093"/>
                <a:gd name="connsiteY4" fmla="*/ 371475 h 442912"/>
                <a:gd name="connsiteX5" fmla="*/ 654843 w 1893093"/>
                <a:gd name="connsiteY5" fmla="*/ 392906 h 442912"/>
                <a:gd name="connsiteX6" fmla="*/ 416718 w 1893093"/>
                <a:gd name="connsiteY6" fmla="*/ 416719 h 442912"/>
                <a:gd name="connsiteX7" fmla="*/ 295275 w 1893093"/>
                <a:gd name="connsiteY7" fmla="*/ 426244 h 442912"/>
                <a:gd name="connsiteX8" fmla="*/ 183356 w 1893093"/>
                <a:gd name="connsiteY8" fmla="*/ 435769 h 442912"/>
                <a:gd name="connsiteX9" fmla="*/ 0 w 1893093"/>
                <a:gd name="connsiteY9" fmla="*/ 442912 h 442912"/>
                <a:gd name="connsiteX10" fmla="*/ 16668 w 1893093"/>
                <a:gd name="connsiteY10" fmla="*/ 285750 h 442912"/>
                <a:gd name="connsiteX11" fmla="*/ 207168 w 1893093"/>
                <a:gd name="connsiteY11" fmla="*/ 266700 h 442912"/>
                <a:gd name="connsiteX12" fmla="*/ 421481 w 1893093"/>
                <a:gd name="connsiteY12" fmla="*/ 238125 h 442912"/>
                <a:gd name="connsiteX13" fmla="*/ 619125 w 1893093"/>
                <a:gd name="connsiteY13" fmla="*/ 209550 h 442912"/>
                <a:gd name="connsiteX14" fmla="*/ 833437 w 1893093"/>
                <a:gd name="connsiteY14" fmla="*/ 176212 h 442912"/>
                <a:gd name="connsiteX15" fmla="*/ 912018 w 1893093"/>
                <a:gd name="connsiteY15" fmla="*/ 164306 h 442912"/>
                <a:gd name="connsiteX16" fmla="*/ 1050131 w 1893093"/>
                <a:gd name="connsiteY16" fmla="*/ 128587 h 442912"/>
                <a:gd name="connsiteX17" fmla="*/ 1164431 w 1893093"/>
                <a:gd name="connsiteY17" fmla="*/ 114300 h 442912"/>
                <a:gd name="connsiteX18" fmla="*/ 1285875 w 1893093"/>
                <a:gd name="connsiteY18" fmla="*/ 92869 h 442912"/>
                <a:gd name="connsiteX19" fmla="*/ 1385887 w 1893093"/>
                <a:gd name="connsiteY19" fmla="*/ 66675 h 442912"/>
                <a:gd name="connsiteX20" fmla="*/ 1409700 w 1893093"/>
                <a:gd name="connsiteY20" fmla="*/ 54769 h 442912"/>
                <a:gd name="connsiteX21" fmla="*/ 1426368 w 1893093"/>
                <a:gd name="connsiteY21" fmla="*/ 33337 h 442912"/>
                <a:gd name="connsiteX22" fmla="*/ 1450181 w 1893093"/>
                <a:gd name="connsiteY22" fmla="*/ 16669 h 442912"/>
                <a:gd name="connsiteX23" fmla="*/ 1488281 w 1893093"/>
                <a:gd name="connsiteY23" fmla="*/ 2381 h 442912"/>
                <a:gd name="connsiteX24" fmla="*/ 1521618 w 1893093"/>
                <a:gd name="connsiteY24" fmla="*/ 0 h 442912"/>
                <a:gd name="connsiteX25" fmla="*/ 1559718 w 1893093"/>
                <a:gd name="connsiteY25" fmla="*/ 4762 h 442912"/>
                <a:gd name="connsiteX26" fmla="*/ 1619250 w 1893093"/>
                <a:gd name="connsiteY26" fmla="*/ 23812 h 442912"/>
                <a:gd name="connsiteX27" fmla="*/ 1712118 w 1893093"/>
                <a:gd name="connsiteY27" fmla="*/ 59531 h 442912"/>
                <a:gd name="connsiteX28" fmla="*/ 1812131 w 1893093"/>
                <a:gd name="connsiteY28" fmla="*/ 104775 h 442912"/>
                <a:gd name="connsiteX29" fmla="*/ 1847850 w 1893093"/>
                <a:gd name="connsiteY29" fmla="*/ 126206 h 442912"/>
                <a:gd name="connsiteX30" fmla="*/ 1883568 w 1893093"/>
                <a:gd name="connsiteY30" fmla="*/ 154781 h 442912"/>
                <a:gd name="connsiteX31" fmla="*/ 1893093 w 1893093"/>
                <a:gd name="connsiteY31" fmla="*/ 171450 h 442912"/>
                <a:gd name="connsiteX32" fmla="*/ 1893093 w 1893093"/>
                <a:gd name="connsiteY32" fmla="*/ 183356 h 442912"/>
                <a:gd name="connsiteX33" fmla="*/ 1890712 w 1893093"/>
                <a:gd name="connsiteY33" fmla="*/ 200025 h 442912"/>
                <a:gd name="connsiteX34" fmla="*/ 1866900 w 1893093"/>
                <a:gd name="connsiteY34" fmla="*/ 223837 h 442912"/>
                <a:gd name="connsiteX35" fmla="*/ 1819275 w 1893093"/>
                <a:gd name="connsiteY35" fmla="*/ 245269 h 442912"/>
                <a:gd name="connsiteX36" fmla="*/ 1762125 w 1893093"/>
                <a:gd name="connsiteY36" fmla="*/ 261937 h 442912"/>
                <a:gd name="connsiteX37" fmla="*/ 1666875 w 1893093"/>
                <a:gd name="connsiteY37" fmla="*/ 280987 h 442912"/>
                <a:gd name="connsiteX38" fmla="*/ 1485900 w 1893093"/>
                <a:gd name="connsiteY38" fmla="*/ 307181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93093" h="442912">
                  <a:moveTo>
                    <a:pt x="1485900" y="307181"/>
                  </a:moveTo>
                  <a:lnTo>
                    <a:pt x="1357312" y="326231"/>
                  </a:lnTo>
                  <a:lnTo>
                    <a:pt x="1193006" y="342900"/>
                  </a:lnTo>
                  <a:lnTo>
                    <a:pt x="1047750" y="352425"/>
                  </a:lnTo>
                  <a:lnTo>
                    <a:pt x="878681" y="371475"/>
                  </a:lnTo>
                  <a:lnTo>
                    <a:pt x="654843" y="392906"/>
                  </a:lnTo>
                  <a:lnTo>
                    <a:pt x="416718" y="416719"/>
                  </a:lnTo>
                  <a:lnTo>
                    <a:pt x="295275" y="426244"/>
                  </a:lnTo>
                  <a:lnTo>
                    <a:pt x="183356" y="435769"/>
                  </a:lnTo>
                  <a:lnTo>
                    <a:pt x="0" y="442912"/>
                  </a:lnTo>
                  <a:lnTo>
                    <a:pt x="16668" y="285750"/>
                  </a:lnTo>
                  <a:lnTo>
                    <a:pt x="207168" y="266700"/>
                  </a:lnTo>
                  <a:lnTo>
                    <a:pt x="421481" y="238125"/>
                  </a:lnTo>
                  <a:lnTo>
                    <a:pt x="619125" y="209550"/>
                  </a:lnTo>
                  <a:lnTo>
                    <a:pt x="833437" y="176212"/>
                  </a:lnTo>
                  <a:lnTo>
                    <a:pt x="912018" y="164306"/>
                  </a:lnTo>
                  <a:lnTo>
                    <a:pt x="1050131" y="128587"/>
                  </a:lnTo>
                  <a:lnTo>
                    <a:pt x="1164431" y="114300"/>
                  </a:lnTo>
                  <a:lnTo>
                    <a:pt x="1285875" y="92869"/>
                  </a:lnTo>
                  <a:lnTo>
                    <a:pt x="1385887" y="66675"/>
                  </a:lnTo>
                  <a:lnTo>
                    <a:pt x="1409700" y="54769"/>
                  </a:lnTo>
                  <a:lnTo>
                    <a:pt x="1426368" y="33337"/>
                  </a:lnTo>
                  <a:lnTo>
                    <a:pt x="1450181" y="16669"/>
                  </a:lnTo>
                  <a:lnTo>
                    <a:pt x="1488281" y="2381"/>
                  </a:lnTo>
                  <a:lnTo>
                    <a:pt x="1521618" y="0"/>
                  </a:lnTo>
                  <a:lnTo>
                    <a:pt x="1559718" y="4762"/>
                  </a:lnTo>
                  <a:lnTo>
                    <a:pt x="1619250" y="23812"/>
                  </a:lnTo>
                  <a:lnTo>
                    <a:pt x="1712118" y="59531"/>
                  </a:lnTo>
                  <a:lnTo>
                    <a:pt x="1812131" y="104775"/>
                  </a:lnTo>
                  <a:lnTo>
                    <a:pt x="1847850" y="126206"/>
                  </a:lnTo>
                  <a:lnTo>
                    <a:pt x="1883568" y="154781"/>
                  </a:lnTo>
                  <a:lnTo>
                    <a:pt x="1893093" y="171450"/>
                  </a:lnTo>
                  <a:lnTo>
                    <a:pt x="1893093" y="183356"/>
                  </a:lnTo>
                  <a:lnTo>
                    <a:pt x="1890712" y="200025"/>
                  </a:lnTo>
                  <a:lnTo>
                    <a:pt x="1866900" y="223837"/>
                  </a:lnTo>
                  <a:lnTo>
                    <a:pt x="1819275" y="245269"/>
                  </a:lnTo>
                  <a:lnTo>
                    <a:pt x="1762125" y="261937"/>
                  </a:lnTo>
                  <a:lnTo>
                    <a:pt x="1666875" y="280987"/>
                  </a:lnTo>
                  <a:lnTo>
                    <a:pt x="14859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6">
              <a:extLst>
                <a:ext uri="{FF2B5EF4-FFF2-40B4-BE49-F238E27FC236}">
                  <a16:creationId xmlns:a16="http://schemas.microsoft.com/office/drawing/2014/main" id="{ED4F7AC1-A433-4F7F-BC18-5AE50244DC9D}"/>
                </a:ext>
              </a:extLst>
            </p:cNvPr>
            <p:cNvSpPr/>
            <p:nvPr/>
          </p:nvSpPr>
          <p:spPr>
            <a:xfrm>
              <a:off x="4989513" y="5214938"/>
              <a:ext cx="2278062" cy="444500"/>
            </a:xfrm>
            <a:custGeom>
              <a:avLst/>
              <a:gdLst>
                <a:gd name="connsiteX0" fmla="*/ 1507331 w 2278856"/>
                <a:gd name="connsiteY0" fmla="*/ 311943 h 445293"/>
                <a:gd name="connsiteX1" fmla="*/ 1257300 w 2278856"/>
                <a:gd name="connsiteY1" fmla="*/ 330993 h 445293"/>
                <a:gd name="connsiteX2" fmla="*/ 928687 w 2278856"/>
                <a:gd name="connsiteY2" fmla="*/ 361950 h 445293"/>
                <a:gd name="connsiteX3" fmla="*/ 673894 w 2278856"/>
                <a:gd name="connsiteY3" fmla="*/ 388143 h 445293"/>
                <a:gd name="connsiteX4" fmla="*/ 431006 w 2278856"/>
                <a:gd name="connsiteY4" fmla="*/ 411956 h 445293"/>
                <a:gd name="connsiteX5" fmla="*/ 188119 w 2278856"/>
                <a:gd name="connsiteY5" fmla="*/ 440531 h 445293"/>
                <a:gd name="connsiteX6" fmla="*/ 133350 w 2278856"/>
                <a:gd name="connsiteY6" fmla="*/ 445293 h 445293"/>
                <a:gd name="connsiteX7" fmla="*/ 0 w 2278856"/>
                <a:gd name="connsiteY7" fmla="*/ 407193 h 445293"/>
                <a:gd name="connsiteX8" fmla="*/ 2381 w 2278856"/>
                <a:gd name="connsiteY8" fmla="*/ 242887 h 445293"/>
                <a:gd name="connsiteX9" fmla="*/ 202406 w 2278856"/>
                <a:gd name="connsiteY9" fmla="*/ 242887 h 445293"/>
                <a:gd name="connsiteX10" fmla="*/ 409575 w 2278856"/>
                <a:gd name="connsiteY10" fmla="*/ 230981 h 445293"/>
                <a:gd name="connsiteX11" fmla="*/ 659606 w 2278856"/>
                <a:gd name="connsiteY11" fmla="*/ 204787 h 445293"/>
                <a:gd name="connsiteX12" fmla="*/ 888206 w 2278856"/>
                <a:gd name="connsiteY12" fmla="*/ 176212 h 445293"/>
                <a:gd name="connsiteX13" fmla="*/ 1109662 w 2278856"/>
                <a:gd name="connsiteY13" fmla="*/ 138112 h 445293"/>
                <a:gd name="connsiteX14" fmla="*/ 1285875 w 2278856"/>
                <a:gd name="connsiteY14" fmla="*/ 116681 h 445293"/>
                <a:gd name="connsiteX15" fmla="*/ 1471612 w 2278856"/>
                <a:gd name="connsiteY15" fmla="*/ 90487 h 445293"/>
                <a:gd name="connsiteX16" fmla="*/ 1526381 w 2278856"/>
                <a:gd name="connsiteY16" fmla="*/ 69056 h 445293"/>
                <a:gd name="connsiteX17" fmla="*/ 1621631 w 2278856"/>
                <a:gd name="connsiteY17" fmla="*/ 30956 h 445293"/>
                <a:gd name="connsiteX18" fmla="*/ 1688306 w 2278856"/>
                <a:gd name="connsiteY18" fmla="*/ 2381 h 445293"/>
                <a:gd name="connsiteX19" fmla="*/ 1700212 w 2278856"/>
                <a:gd name="connsiteY19" fmla="*/ 2381 h 445293"/>
                <a:gd name="connsiteX20" fmla="*/ 1738312 w 2278856"/>
                <a:gd name="connsiteY20" fmla="*/ 0 h 445293"/>
                <a:gd name="connsiteX21" fmla="*/ 1850231 w 2278856"/>
                <a:gd name="connsiteY21" fmla="*/ 19050 h 445293"/>
                <a:gd name="connsiteX22" fmla="*/ 1938337 w 2278856"/>
                <a:gd name="connsiteY22" fmla="*/ 40481 h 445293"/>
                <a:gd name="connsiteX23" fmla="*/ 2050256 w 2278856"/>
                <a:gd name="connsiteY23" fmla="*/ 73818 h 445293"/>
                <a:gd name="connsiteX24" fmla="*/ 2183606 w 2278856"/>
                <a:gd name="connsiteY24" fmla="*/ 128587 h 445293"/>
                <a:gd name="connsiteX25" fmla="*/ 2228850 w 2278856"/>
                <a:gd name="connsiteY25" fmla="*/ 152400 h 445293"/>
                <a:gd name="connsiteX26" fmla="*/ 2238375 w 2278856"/>
                <a:gd name="connsiteY26" fmla="*/ 159543 h 445293"/>
                <a:gd name="connsiteX27" fmla="*/ 2255044 w 2278856"/>
                <a:gd name="connsiteY27" fmla="*/ 185737 h 445293"/>
                <a:gd name="connsiteX28" fmla="*/ 2271712 w 2278856"/>
                <a:gd name="connsiteY28" fmla="*/ 216693 h 445293"/>
                <a:gd name="connsiteX29" fmla="*/ 2278856 w 2278856"/>
                <a:gd name="connsiteY29" fmla="*/ 245268 h 445293"/>
                <a:gd name="connsiteX30" fmla="*/ 2278856 w 2278856"/>
                <a:gd name="connsiteY30" fmla="*/ 269081 h 445293"/>
                <a:gd name="connsiteX31" fmla="*/ 2271712 w 2278856"/>
                <a:gd name="connsiteY31" fmla="*/ 290512 h 445293"/>
                <a:gd name="connsiteX32" fmla="*/ 2255044 w 2278856"/>
                <a:gd name="connsiteY32" fmla="*/ 309562 h 445293"/>
                <a:gd name="connsiteX33" fmla="*/ 2231231 w 2278856"/>
                <a:gd name="connsiteY33" fmla="*/ 326231 h 445293"/>
                <a:gd name="connsiteX34" fmla="*/ 2193131 w 2278856"/>
                <a:gd name="connsiteY34" fmla="*/ 335756 h 445293"/>
                <a:gd name="connsiteX35" fmla="*/ 2112169 w 2278856"/>
                <a:gd name="connsiteY35" fmla="*/ 326231 h 445293"/>
                <a:gd name="connsiteX36" fmla="*/ 1974056 w 2278856"/>
                <a:gd name="connsiteY36" fmla="*/ 311943 h 445293"/>
                <a:gd name="connsiteX37" fmla="*/ 1824037 w 2278856"/>
                <a:gd name="connsiteY37" fmla="*/ 307181 h 445293"/>
                <a:gd name="connsiteX38" fmla="*/ 1628775 w 2278856"/>
                <a:gd name="connsiteY38" fmla="*/ 307181 h 445293"/>
                <a:gd name="connsiteX39" fmla="*/ 1507331 w 2278856"/>
                <a:gd name="connsiteY39" fmla="*/ 31194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8856" h="445293">
                  <a:moveTo>
                    <a:pt x="1507331" y="311943"/>
                  </a:moveTo>
                  <a:lnTo>
                    <a:pt x="1257300" y="330993"/>
                  </a:lnTo>
                  <a:lnTo>
                    <a:pt x="928687" y="361950"/>
                  </a:lnTo>
                  <a:lnTo>
                    <a:pt x="673894" y="388143"/>
                  </a:lnTo>
                  <a:lnTo>
                    <a:pt x="431006" y="411956"/>
                  </a:lnTo>
                  <a:lnTo>
                    <a:pt x="188119" y="440531"/>
                  </a:lnTo>
                  <a:lnTo>
                    <a:pt x="133350" y="445293"/>
                  </a:lnTo>
                  <a:lnTo>
                    <a:pt x="0" y="407193"/>
                  </a:lnTo>
                  <a:cubicBezTo>
                    <a:pt x="794" y="352424"/>
                    <a:pt x="1587" y="297656"/>
                    <a:pt x="2381" y="242887"/>
                  </a:cubicBezTo>
                  <a:lnTo>
                    <a:pt x="202406" y="242887"/>
                  </a:lnTo>
                  <a:lnTo>
                    <a:pt x="409575" y="230981"/>
                  </a:lnTo>
                  <a:lnTo>
                    <a:pt x="659606" y="204787"/>
                  </a:lnTo>
                  <a:lnTo>
                    <a:pt x="888206" y="176212"/>
                  </a:lnTo>
                  <a:lnTo>
                    <a:pt x="1109662" y="138112"/>
                  </a:lnTo>
                  <a:lnTo>
                    <a:pt x="1285875" y="116681"/>
                  </a:lnTo>
                  <a:lnTo>
                    <a:pt x="1471612" y="90487"/>
                  </a:lnTo>
                  <a:lnTo>
                    <a:pt x="1526381" y="69056"/>
                  </a:lnTo>
                  <a:lnTo>
                    <a:pt x="1621631" y="30956"/>
                  </a:lnTo>
                  <a:lnTo>
                    <a:pt x="1688306" y="2381"/>
                  </a:lnTo>
                  <a:lnTo>
                    <a:pt x="1700212" y="2381"/>
                  </a:lnTo>
                  <a:lnTo>
                    <a:pt x="1738312" y="0"/>
                  </a:lnTo>
                  <a:lnTo>
                    <a:pt x="1850231" y="19050"/>
                  </a:lnTo>
                  <a:lnTo>
                    <a:pt x="1938337" y="40481"/>
                  </a:lnTo>
                  <a:lnTo>
                    <a:pt x="2050256" y="73818"/>
                  </a:lnTo>
                  <a:lnTo>
                    <a:pt x="2183606" y="128587"/>
                  </a:lnTo>
                  <a:lnTo>
                    <a:pt x="2228850" y="152400"/>
                  </a:lnTo>
                  <a:lnTo>
                    <a:pt x="2238375" y="159543"/>
                  </a:lnTo>
                  <a:lnTo>
                    <a:pt x="2255044" y="185737"/>
                  </a:lnTo>
                  <a:lnTo>
                    <a:pt x="2271712" y="216693"/>
                  </a:lnTo>
                  <a:lnTo>
                    <a:pt x="2278856" y="245268"/>
                  </a:lnTo>
                  <a:lnTo>
                    <a:pt x="2278856" y="269081"/>
                  </a:lnTo>
                  <a:lnTo>
                    <a:pt x="2271712" y="290512"/>
                  </a:lnTo>
                  <a:lnTo>
                    <a:pt x="2255044" y="309562"/>
                  </a:lnTo>
                  <a:lnTo>
                    <a:pt x="2231231" y="326231"/>
                  </a:lnTo>
                  <a:lnTo>
                    <a:pt x="2193131" y="335756"/>
                  </a:lnTo>
                  <a:lnTo>
                    <a:pt x="2112169" y="326231"/>
                  </a:lnTo>
                  <a:lnTo>
                    <a:pt x="1974056" y="311943"/>
                  </a:lnTo>
                  <a:lnTo>
                    <a:pt x="1824037" y="307181"/>
                  </a:lnTo>
                  <a:lnTo>
                    <a:pt x="1628775" y="307181"/>
                  </a:lnTo>
                  <a:lnTo>
                    <a:pt x="1507331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グループ化 1">
            <a:extLst>
              <a:ext uri="{FF2B5EF4-FFF2-40B4-BE49-F238E27FC236}">
                <a16:creationId xmlns:a16="http://schemas.microsoft.com/office/drawing/2014/main" id="{63B2803C-1B19-46A2-8FA8-21124FB2252D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501775"/>
            <a:ext cx="4748212" cy="4606925"/>
            <a:chOff x="2519363" y="1501775"/>
            <a:chExt cx="4748212" cy="4606925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CB65318F-7CE7-412B-B60A-17F77304E9BF}"/>
                </a:ext>
              </a:extLst>
            </p:cNvPr>
            <p:cNvSpPr/>
            <p:nvPr/>
          </p:nvSpPr>
          <p:spPr>
            <a:xfrm>
              <a:off x="2519363" y="2486025"/>
              <a:ext cx="1871662" cy="515938"/>
            </a:xfrm>
            <a:custGeom>
              <a:avLst/>
              <a:gdLst>
                <a:gd name="connsiteX0" fmla="*/ 1583531 w 1871662"/>
                <a:gd name="connsiteY0" fmla="*/ 250031 h 516731"/>
                <a:gd name="connsiteX1" fmla="*/ 1409700 w 1871662"/>
                <a:gd name="connsiteY1" fmla="*/ 273844 h 516731"/>
                <a:gd name="connsiteX2" fmla="*/ 1271587 w 1871662"/>
                <a:gd name="connsiteY2" fmla="*/ 300038 h 516731"/>
                <a:gd name="connsiteX3" fmla="*/ 1042987 w 1871662"/>
                <a:gd name="connsiteY3" fmla="*/ 345281 h 516731"/>
                <a:gd name="connsiteX4" fmla="*/ 862012 w 1871662"/>
                <a:gd name="connsiteY4" fmla="*/ 392906 h 516731"/>
                <a:gd name="connsiteX5" fmla="*/ 685800 w 1871662"/>
                <a:gd name="connsiteY5" fmla="*/ 438150 h 516731"/>
                <a:gd name="connsiteX6" fmla="*/ 564356 w 1871662"/>
                <a:gd name="connsiteY6" fmla="*/ 471488 h 516731"/>
                <a:gd name="connsiteX7" fmla="*/ 450056 w 1871662"/>
                <a:gd name="connsiteY7" fmla="*/ 500063 h 516731"/>
                <a:gd name="connsiteX8" fmla="*/ 383381 w 1871662"/>
                <a:gd name="connsiteY8" fmla="*/ 516731 h 516731"/>
                <a:gd name="connsiteX9" fmla="*/ 364331 w 1871662"/>
                <a:gd name="connsiteY9" fmla="*/ 516731 h 516731"/>
                <a:gd name="connsiteX10" fmla="*/ 316706 w 1871662"/>
                <a:gd name="connsiteY10" fmla="*/ 504825 h 516731"/>
                <a:gd name="connsiteX11" fmla="*/ 254793 w 1871662"/>
                <a:gd name="connsiteY11" fmla="*/ 478631 h 516731"/>
                <a:gd name="connsiteX12" fmla="*/ 192881 w 1871662"/>
                <a:gd name="connsiteY12" fmla="*/ 442913 h 516731"/>
                <a:gd name="connsiteX13" fmla="*/ 147637 w 1871662"/>
                <a:gd name="connsiteY13" fmla="*/ 409575 h 516731"/>
                <a:gd name="connsiteX14" fmla="*/ 97631 w 1871662"/>
                <a:gd name="connsiteY14" fmla="*/ 366713 h 516731"/>
                <a:gd name="connsiteX15" fmla="*/ 52387 w 1871662"/>
                <a:gd name="connsiteY15" fmla="*/ 321469 h 516731"/>
                <a:gd name="connsiteX16" fmla="*/ 23812 w 1871662"/>
                <a:gd name="connsiteY16" fmla="*/ 288131 h 516731"/>
                <a:gd name="connsiteX17" fmla="*/ 4762 w 1871662"/>
                <a:gd name="connsiteY17" fmla="*/ 254794 h 516731"/>
                <a:gd name="connsiteX18" fmla="*/ 0 w 1871662"/>
                <a:gd name="connsiteY18" fmla="*/ 233363 h 516731"/>
                <a:gd name="connsiteX19" fmla="*/ 2381 w 1871662"/>
                <a:gd name="connsiteY19" fmla="*/ 219075 h 516731"/>
                <a:gd name="connsiteX20" fmla="*/ 11906 w 1871662"/>
                <a:gd name="connsiteY20" fmla="*/ 214313 h 516731"/>
                <a:gd name="connsiteX21" fmla="*/ 23812 w 1871662"/>
                <a:gd name="connsiteY21" fmla="*/ 214313 h 516731"/>
                <a:gd name="connsiteX22" fmla="*/ 57150 w 1871662"/>
                <a:gd name="connsiteY22" fmla="*/ 226219 h 516731"/>
                <a:gd name="connsiteX23" fmla="*/ 123825 w 1871662"/>
                <a:gd name="connsiteY23" fmla="*/ 257175 h 516731"/>
                <a:gd name="connsiteX24" fmla="*/ 188118 w 1871662"/>
                <a:gd name="connsiteY24" fmla="*/ 283369 h 516731"/>
                <a:gd name="connsiteX25" fmla="*/ 250031 w 1871662"/>
                <a:gd name="connsiteY25" fmla="*/ 300038 h 516731"/>
                <a:gd name="connsiteX26" fmla="*/ 297656 w 1871662"/>
                <a:gd name="connsiteY26" fmla="*/ 309563 h 516731"/>
                <a:gd name="connsiteX27" fmla="*/ 364331 w 1871662"/>
                <a:gd name="connsiteY27" fmla="*/ 316706 h 516731"/>
                <a:gd name="connsiteX28" fmla="*/ 433387 w 1871662"/>
                <a:gd name="connsiteY28" fmla="*/ 304800 h 516731"/>
                <a:gd name="connsiteX29" fmla="*/ 661987 w 1871662"/>
                <a:gd name="connsiteY29" fmla="*/ 252413 h 516731"/>
                <a:gd name="connsiteX30" fmla="*/ 897731 w 1871662"/>
                <a:gd name="connsiteY30" fmla="*/ 200025 h 516731"/>
                <a:gd name="connsiteX31" fmla="*/ 1097756 w 1871662"/>
                <a:gd name="connsiteY31" fmla="*/ 154781 h 516731"/>
                <a:gd name="connsiteX32" fmla="*/ 1269206 w 1871662"/>
                <a:gd name="connsiteY32" fmla="*/ 121444 h 516731"/>
                <a:gd name="connsiteX33" fmla="*/ 1369218 w 1871662"/>
                <a:gd name="connsiteY33" fmla="*/ 80963 h 516731"/>
                <a:gd name="connsiteX34" fmla="*/ 1454943 w 1871662"/>
                <a:gd name="connsiteY34" fmla="*/ 38100 h 516731"/>
                <a:gd name="connsiteX35" fmla="*/ 1507331 w 1871662"/>
                <a:gd name="connsiteY35" fmla="*/ 7144 h 516731"/>
                <a:gd name="connsiteX36" fmla="*/ 1521618 w 1871662"/>
                <a:gd name="connsiteY36" fmla="*/ 2381 h 516731"/>
                <a:gd name="connsiteX37" fmla="*/ 1566862 w 1871662"/>
                <a:gd name="connsiteY37" fmla="*/ 0 h 516731"/>
                <a:gd name="connsiteX38" fmla="*/ 1631156 w 1871662"/>
                <a:gd name="connsiteY38" fmla="*/ 9525 h 516731"/>
                <a:gd name="connsiteX39" fmla="*/ 1702593 w 1871662"/>
                <a:gd name="connsiteY39" fmla="*/ 30956 h 516731"/>
                <a:gd name="connsiteX40" fmla="*/ 1785937 w 1871662"/>
                <a:gd name="connsiteY40" fmla="*/ 64294 h 516731"/>
                <a:gd name="connsiteX41" fmla="*/ 1816893 w 1871662"/>
                <a:gd name="connsiteY41" fmla="*/ 78581 h 516731"/>
                <a:gd name="connsiteX42" fmla="*/ 1852612 w 1871662"/>
                <a:gd name="connsiteY42" fmla="*/ 109538 h 516731"/>
                <a:gd name="connsiteX43" fmla="*/ 1869281 w 1871662"/>
                <a:gd name="connsiteY43" fmla="*/ 135731 h 516731"/>
                <a:gd name="connsiteX44" fmla="*/ 1871662 w 1871662"/>
                <a:gd name="connsiteY44" fmla="*/ 152400 h 516731"/>
                <a:gd name="connsiteX45" fmla="*/ 1871662 w 1871662"/>
                <a:gd name="connsiteY45" fmla="*/ 171450 h 516731"/>
                <a:gd name="connsiteX46" fmla="*/ 1859756 w 1871662"/>
                <a:gd name="connsiteY46" fmla="*/ 188119 h 516731"/>
                <a:gd name="connsiteX47" fmla="*/ 1831181 w 1871662"/>
                <a:gd name="connsiteY47" fmla="*/ 207169 h 516731"/>
                <a:gd name="connsiteX48" fmla="*/ 1785937 w 1871662"/>
                <a:gd name="connsiteY48" fmla="*/ 221456 h 516731"/>
                <a:gd name="connsiteX49" fmla="*/ 1745456 w 1871662"/>
                <a:gd name="connsiteY49" fmla="*/ 230981 h 516731"/>
                <a:gd name="connsiteX50" fmla="*/ 1678781 w 1871662"/>
                <a:gd name="connsiteY50" fmla="*/ 238125 h 516731"/>
                <a:gd name="connsiteX51" fmla="*/ 1583531 w 1871662"/>
                <a:gd name="connsiteY51" fmla="*/ 25003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71662" h="516731">
                  <a:moveTo>
                    <a:pt x="1583531" y="250031"/>
                  </a:moveTo>
                  <a:lnTo>
                    <a:pt x="1409700" y="273844"/>
                  </a:lnTo>
                  <a:lnTo>
                    <a:pt x="1271587" y="300038"/>
                  </a:lnTo>
                  <a:lnTo>
                    <a:pt x="1042987" y="345281"/>
                  </a:lnTo>
                  <a:lnTo>
                    <a:pt x="862012" y="392906"/>
                  </a:lnTo>
                  <a:lnTo>
                    <a:pt x="685800" y="438150"/>
                  </a:lnTo>
                  <a:lnTo>
                    <a:pt x="564356" y="471488"/>
                  </a:lnTo>
                  <a:lnTo>
                    <a:pt x="450056" y="500063"/>
                  </a:lnTo>
                  <a:lnTo>
                    <a:pt x="383381" y="516731"/>
                  </a:lnTo>
                  <a:lnTo>
                    <a:pt x="364331" y="516731"/>
                  </a:lnTo>
                  <a:lnTo>
                    <a:pt x="316706" y="504825"/>
                  </a:lnTo>
                  <a:lnTo>
                    <a:pt x="254793" y="478631"/>
                  </a:lnTo>
                  <a:lnTo>
                    <a:pt x="192881" y="442913"/>
                  </a:lnTo>
                  <a:lnTo>
                    <a:pt x="147637" y="409575"/>
                  </a:lnTo>
                  <a:lnTo>
                    <a:pt x="97631" y="366713"/>
                  </a:lnTo>
                  <a:lnTo>
                    <a:pt x="52387" y="321469"/>
                  </a:lnTo>
                  <a:lnTo>
                    <a:pt x="23812" y="288131"/>
                  </a:lnTo>
                  <a:lnTo>
                    <a:pt x="4762" y="254794"/>
                  </a:lnTo>
                  <a:lnTo>
                    <a:pt x="0" y="233363"/>
                  </a:lnTo>
                  <a:lnTo>
                    <a:pt x="2381" y="219075"/>
                  </a:lnTo>
                  <a:lnTo>
                    <a:pt x="11906" y="214313"/>
                  </a:lnTo>
                  <a:lnTo>
                    <a:pt x="23812" y="214313"/>
                  </a:lnTo>
                  <a:lnTo>
                    <a:pt x="57150" y="226219"/>
                  </a:lnTo>
                  <a:lnTo>
                    <a:pt x="123825" y="257175"/>
                  </a:lnTo>
                  <a:lnTo>
                    <a:pt x="188118" y="283369"/>
                  </a:lnTo>
                  <a:lnTo>
                    <a:pt x="250031" y="300038"/>
                  </a:lnTo>
                  <a:lnTo>
                    <a:pt x="297656" y="309563"/>
                  </a:lnTo>
                  <a:lnTo>
                    <a:pt x="364331" y="316706"/>
                  </a:lnTo>
                  <a:lnTo>
                    <a:pt x="433387" y="304800"/>
                  </a:lnTo>
                  <a:lnTo>
                    <a:pt x="661987" y="252413"/>
                  </a:lnTo>
                  <a:lnTo>
                    <a:pt x="897731" y="200025"/>
                  </a:lnTo>
                  <a:lnTo>
                    <a:pt x="1097756" y="154781"/>
                  </a:lnTo>
                  <a:lnTo>
                    <a:pt x="1269206" y="121444"/>
                  </a:lnTo>
                  <a:lnTo>
                    <a:pt x="1369218" y="80963"/>
                  </a:lnTo>
                  <a:lnTo>
                    <a:pt x="1454943" y="38100"/>
                  </a:lnTo>
                  <a:lnTo>
                    <a:pt x="1507331" y="7144"/>
                  </a:lnTo>
                  <a:lnTo>
                    <a:pt x="1521618" y="2381"/>
                  </a:lnTo>
                  <a:lnTo>
                    <a:pt x="1566862" y="0"/>
                  </a:lnTo>
                  <a:lnTo>
                    <a:pt x="1631156" y="9525"/>
                  </a:lnTo>
                  <a:lnTo>
                    <a:pt x="1702593" y="30956"/>
                  </a:lnTo>
                  <a:lnTo>
                    <a:pt x="1785937" y="64294"/>
                  </a:lnTo>
                  <a:lnTo>
                    <a:pt x="1816893" y="78581"/>
                  </a:lnTo>
                  <a:lnTo>
                    <a:pt x="1852612" y="109538"/>
                  </a:lnTo>
                  <a:lnTo>
                    <a:pt x="1869281" y="135731"/>
                  </a:lnTo>
                  <a:lnTo>
                    <a:pt x="1871662" y="152400"/>
                  </a:lnTo>
                  <a:lnTo>
                    <a:pt x="1871662" y="171450"/>
                  </a:lnTo>
                  <a:lnTo>
                    <a:pt x="1859756" y="188119"/>
                  </a:lnTo>
                  <a:lnTo>
                    <a:pt x="1831181" y="207169"/>
                  </a:lnTo>
                  <a:lnTo>
                    <a:pt x="1785937" y="221456"/>
                  </a:lnTo>
                  <a:lnTo>
                    <a:pt x="1745456" y="230981"/>
                  </a:lnTo>
                  <a:lnTo>
                    <a:pt x="1678781" y="238125"/>
                  </a:lnTo>
                  <a:lnTo>
                    <a:pt x="15835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8C5BF3E4-37C4-43F2-83DC-EBF8E2180BDD}"/>
                </a:ext>
              </a:extLst>
            </p:cNvPr>
            <p:cNvSpPr/>
            <p:nvPr/>
          </p:nvSpPr>
          <p:spPr>
            <a:xfrm rot="16200000">
              <a:off x="1399382" y="3471068"/>
              <a:ext cx="4521200" cy="582613"/>
            </a:xfrm>
            <a:custGeom>
              <a:avLst/>
              <a:gdLst>
                <a:gd name="connsiteX0" fmla="*/ 2988259 w 4520793"/>
                <a:gd name="connsiteY0" fmla="*/ 215799 h 581559"/>
                <a:gd name="connsiteX1" fmla="*/ 2768803 w 4520793"/>
                <a:gd name="connsiteY1" fmla="*/ 215799 h 581559"/>
                <a:gd name="connsiteX2" fmla="*/ 2604211 w 4520793"/>
                <a:gd name="connsiteY2" fmla="*/ 215799 h 581559"/>
                <a:gd name="connsiteX3" fmla="*/ 2446934 w 4520793"/>
                <a:gd name="connsiteY3" fmla="*/ 215799 h 581559"/>
                <a:gd name="connsiteX4" fmla="*/ 2139696 w 4520793"/>
                <a:gd name="connsiteY4" fmla="*/ 215799 h 581559"/>
                <a:gd name="connsiteX5" fmla="*/ 1792224 w 4520793"/>
                <a:gd name="connsiteY5" fmla="*/ 215799 h 581559"/>
                <a:gd name="connsiteX6" fmla="*/ 1565452 w 4520793"/>
                <a:gd name="connsiteY6" fmla="*/ 212141 h 581559"/>
                <a:gd name="connsiteX7" fmla="*/ 1331366 w 4520793"/>
                <a:gd name="connsiteY7" fmla="*/ 204826 h 581559"/>
                <a:gd name="connsiteX8" fmla="*/ 983894 w 4520793"/>
                <a:gd name="connsiteY8" fmla="*/ 190196 h 581559"/>
                <a:gd name="connsiteX9" fmla="*/ 760780 w 4520793"/>
                <a:gd name="connsiteY9" fmla="*/ 179223 h 581559"/>
                <a:gd name="connsiteX10" fmla="*/ 592531 w 4520793"/>
                <a:gd name="connsiteY10" fmla="*/ 168250 h 581559"/>
                <a:gd name="connsiteX11" fmla="*/ 537667 w 4520793"/>
                <a:gd name="connsiteY11" fmla="*/ 160935 h 581559"/>
                <a:gd name="connsiteX12" fmla="*/ 65836 w 4520793"/>
                <a:gd name="connsiteY12" fmla="*/ 153620 h 581559"/>
                <a:gd name="connsiteX13" fmla="*/ 36576 w 4520793"/>
                <a:gd name="connsiteY13" fmla="*/ 164592 h 581559"/>
                <a:gd name="connsiteX14" fmla="*/ 14630 w 4520793"/>
                <a:gd name="connsiteY14" fmla="*/ 175565 h 581559"/>
                <a:gd name="connsiteX15" fmla="*/ 3657 w 4520793"/>
                <a:gd name="connsiteY15" fmla="*/ 190196 h 581559"/>
                <a:gd name="connsiteX16" fmla="*/ 0 w 4520793"/>
                <a:gd name="connsiteY16" fmla="*/ 212141 h 581559"/>
                <a:gd name="connsiteX17" fmla="*/ 10972 w 4520793"/>
                <a:gd name="connsiteY17" fmla="*/ 259690 h 581559"/>
                <a:gd name="connsiteX18" fmla="*/ 32918 w 4520793"/>
                <a:gd name="connsiteY18" fmla="*/ 288951 h 581559"/>
                <a:gd name="connsiteX19" fmla="*/ 102412 w 4520793"/>
                <a:gd name="connsiteY19" fmla="*/ 340157 h 581559"/>
                <a:gd name="connsiteX20" fmla="*/ 171907 w 4520793"/>
                <a:gd name="connsiteY20" fmla="*/ 387706 h 581559"/>
                <a:gd name="connsiteX21" fmla="*/ 226771 w 4520793"/>
                <a:gd name="connsiteY21" fmla="*/ 420624 h 581559"/>
                <a:gd name="connsiteX22" fmla="*/ 285292 w 4520793"/>
                <a:gd name="connsiteY22" fmla="*/ 442570 h 581559"/>
                <a:gd name="connsiteX23" fmla="*/ 340156 w 4520793"/>
                <a:gd name="connsiteY23" fmla="*/ 453543 h 581559"/>
                <a:gd name="connsiteX24" fmla="*/ 416966 w 4520793"/>
                <a:gd name="connsiteY24" fmla="*/ 460858 h 581559"/>
                <a:gd name="connsiteX25" fmla="*/ 482803 w 4520793"/>
                <a:gd name="connsiteY25" fmla="*/ 457200 h 581559"/>
                <a:gd name="connsiteX26" fmla="*/ 577900 w 4520793"/>
                <a:gd name="connsiteY26" fmla="*/ 449885 h 581559"/>
                <a:gd name="connsiteX27" fmla="*/ 735177 w 4520793"/>
                <a:gd name="connsiteY27" fmla="*/ 442570 h 581559"/>
                <a:gd name="connsiteX28" fmla="*/ 958291 w 4520793"/>
                <a:gd name="connsiteY28" fmla="*/ 435255 h 581559"/>
                <a:gd name="connsiteX29" fmla="*/ 1236268 w 4520793"/>
                <a:gd name="connsiteY29" fmla="*/ 427940 h 581559"/>
                <a:gd name="connsiteX30" fmla="*/ 1580083 w 4520793"/>
                <a:gd name="connsiteY30" fmla="*/ 420624 h 581559"/>
                <a:gd name="connsiteX31" fmla="*/ 1931212 w 4520793"/>
                <a:gd name="connsiteY31" fmla="*/ 420624 h 581559"/>
                <a:gd name="connsiteX32" fmla="*/ 2114092 w 4520793"/>
                <a:gd name="connsiteY32" fmla="*/ 416967 h 581559"/>
                <a:gd name="connsiteX33" fmla="*/ 2362809 w 4520793"/>
                <a:gd name="connsiteY33" fmla="*/ 416967 h 581559"/>
                <a:gd name="connsiteX34" fmla="*/ 2688336 w 4520793"/>
                <a:gd name="connsiteY34" fmla="*/ 424282 h 581559"/>
                <a:gd name="connsiteX35" fmla="*/ 2948025 w 4520793"/>
                <a:gd name="connsiteY35" fmla="*/ 427940 h 581559"/>
                <a:gd name="connsiteX36" fmla="*/ 3215030 w 4520793"/>
                <a:gd name="connsiteY36" fmla="*/ 438912 h 581559"/>
                <a:gd name="connsiteX37" fmla="*/ 3438144 w 4520793"/>
                <a:gd name="connsiteY37" fmla="*/ 442570 h 581559"/>
                <a:gd name="connsiteX38" fmla="*/ 3738067 w 4520793"/>
                <a:gd name="connsiteY38" fmla="*/ 464516 h 581559"/>
                <a:gd name="connsiteX39" fmla="*/ 3961180 w 4520793"/>
                <a:gd name="connsiteY39" fmla="*/ 482804 h 581559"/>
                <a:gd name="connsiteX40" fmla="*/ 4005072 w 4520793"/>
                <a:gd name="connsiteY40" fmla="*/ 486461 h 581559"/>
                <a:gd name="connsiteX41" fmla="*/ 4052620 w 4520793"/>
                <a:gd name="connsiteY41" fmla="*/ 501092 h 581559"/>
                <a:gd name="connsiteX42" fmla="*/ 4092854 w 4520793"/>
                <a:gd name="connsiteY42" fmla="*/ 523037 h 581559"/>
                <a:gd name="connsiteX43" fmla="*/ 4147718 w 4520793"/>
                <a:gd name="connsiteY43" fmla="*/ 555956 h 581559"/>
                <a:gd name="connsiteX44" fmla="*/ 4173321 w 4520793"/>
                <a:gd name="connsiteY44" fmla="*/ 570586 h 581559"/>
                <a:gd name="connsiteX45" fmla="*/ 4195267 w 4520793"/>
                <a:gd name="connsiteY45" fmla="*/ 577901 h 581559"/>
                <a:gd name="connsiteX46" fmla="*/ 4231843 w 4520793"/>
                <a:gd name="connsiteY46" fmla="*/ 581559 h 581559"/>
                <a:gd name="connsiteX47" fmla="*/ 4261104 w 4520793"/>
                <a:gd name="connsiteY47" fmla="*/ 570586 h 581559"/>
                <a:gd name="connsiteX48" fmla="*/ 4294022 w 4520793"/>
                <a:gd name="connsiteY48" fmla="*/ 552298 h 581559"/>
                <a:gd name="connsiteX49" fmla="*/ 4330598 w 4520793"/>
                <a:gd name="connsiteY49" fmla="*/ 519380 h 581559"/>
                <a:gd name="connsiteX50" fmla="*/ 4359859 w 4520793"/>
                <a:gd name="connsiteY50" fmla="*/ 479146 h 581559"/>
                <a:gd name="connsiteX51" fmla="*/ 4385462 w 4520793"/>
                <a:gd name="connsiteY51" fmla="*/ 431597 h 581559"/>
                <a:gd name="connsiteX52" fmla="*/ 4425696 w 4520793"/>
                <a:gd name="connsiteY52" fmla="*/ 340157 h 581559"/>
                <a:gd name="connsiteX53" fmla="*/ 4484217 w 4520793"/>
                <a:gd name="connsiteY53" fmla="*/ 171908 h 581559"/>
                <a:gd name="connsiteX54" fmla="*/ 4520793 w 4520793"/>
                <a:gd name="connsiteY54" fmla="*/ 36576 h 581559"/>
                <a:gd name="connsiteX55" fmla="*/ 4520793 w 4520793"/>
                <a:gd name="connsiteY55" fmla="*/ 25604 h 581559"/>
                <a:gd name="connsiteX56" fmla="*/ 4520793 w 4520793"/>
                <a:gd name="connsiteY56" fmla="*/ 14631 h 581559"/>
                <a:gd name="connsiteX57" fmla="*/ 4513478 w 4520793"/>
                <a:gd name="connsiteY57" fmla="*/ 0 h 581559"/>
                <a:gd name="connsiteX58" fmla="*/ 4495190 w 4520793"/>
                <a:gd name="connsiteY58" fmla="*/ 0 h 581559"/>
                <a:gd name="connsiteX59" fmla="*/ 4480560 w 4520793"/>
                <a:gd name="connsiteY59" fmla="*/ 7316 h 581559"/>
                <a:gd name="connsiteX60" fmla="*/ 4465929 w 4520793"/>
                <a:gd name="connsiteY60" fmla="*/ 18288 h 581559"/>
                <a:gd name="connsiteX61" fmla="*/ 4433011 w 4520793"/>
                <a:gd name="connsiteY61" fmla="*/ 65837 h 581559"/>
                <a:gd name="connsiteX62" fmla="*/ 4378147 w 4520793"/>
                <a:gd name="connsiteY62" fmla="*/ 138989 h 581559"/>
                <a:gd name="connsiteX63" fmla="*/ 4345228 w 4520793"/>
                <a:gd name="connsiteY63" fmla="*/ 168250 h 581559"/>
                <a:gd name="connsiteX64" fmla="*/ 4308652 w 4520793"/>
                <a:gd name="connsiteY64" fmla="*/ 182880 h 581559"/>
                <a:gd name="connsiteX65" fmla="*/ 4231843 w 4520793"/>
                <a:gd name="connsiteY65" fmla="*/ 193853 h 581559"/>
                <a:gd name="connsiteX66" fmla="*/ 3983126 w 4520793"/>
                <a:gd name="connsiteY66" fmla="*/ 204826 h 581559"/>
                <a:gd name="connsiteX67" fmla="*/ 3763670 w 4520793"/>
                <a:gd name="connsiteY67" fmla="*/ 212141 h 581559"/>
                <a:gd name="connsiteX68" fmla="*/ 3551529 w 4520793"/>
                <a:gd name="connsiteY68" fmla="*/ 215799 h 581559"/>
                <a:gd name="connsiteX69" fmla="*/ 3350361 w 4520793"/>
                <a:gd name="connsiteY69" fmla="*/ 215799 h 581559"/>
                <a:gd name="connsiteX70" fmla="*/ 2988259 w 4520793"/>
                <a:gd name="connsiteY70" fmla="*/ 215799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20793" h="581559">
                  <a:moveTo>
                    <a:pt x="2988259" y="215799"/>
                  </a:moveTo>
                  <a:lnTo>
                    <a:pt x="2768803" y="215799"/>
                  </a:lnTo>
                  <a:lnTo>
                    <a:pt x="2604211" y="215799"/>
                  </a:lnTo>
                  <a:lnTo>
                    <a:pt x="2446934" y="215799"/>
                  </a:lnTo>
                  <a:lnTo>
                    <a:pt x="2139696" y="215799"/>
                  </a:lnTo>
                  <a:lnTo>
                    <a:pt x="1792224" y="215799"/>
                  </a:lnTo>
                  <a:lnTo>
                    <a:pt x="1565452" y="212141"/>
                  </a:lnTo>
                  <a:lnTo>
                    <a:pt x="1331366" y="204826"/>
                  </a:lnTo>
                  <a:lnTo>
                    <a:pt x="983894" y="190196"/>
                  </a:lnTo>
                  <a:lnTo>
                    <a:pt x="760780" y="179223"/>
                  </a:lnTo>
                  <a:lnTo>
                    <a:pt x="592531" y="168250"/>
                  </a:lnTo>
                  <a:lnTo>
                    <a:pt x="537667" y="160935"/>
                  </a:lnTo>
                  <a:lnTo>
                    <a:pt x="65836" y="153620"/>
                  </a:lnTo>
                  <a:lnTo>
                    <a:pt x="36576" y="164592"/>
                  </a:lnTo>
                  <a:lnTo>
                    <a:pt x="14630" y="175565"/>
                  </a:lnTo>
                  <a:lnTo>
                    <a:pt x="3657" y="190196"/>
                  </a:lnTo>
                  <a:lnTo>
                    <a:pt x="0" y="212141"/>
                  </a:lnTo>
                  <a:lnTo>
                    <a:pt x="10972" y="259690"/>
                  </a:lnTo>
                  <a:lnTo>
                    <a:pt x="32918" y="288951"/>
                  </a:lnTo>
                  <a:lnTo>
                    <a:pt x="102412" y="340157"/>
                  </a:lnTo>
                  <a:lnTo>
                    <a:pt x="171907" y="387706"/>
                  </a:lnTo>
                  <a:lnTo>
                    <a:pt x="226771" y="420624"/>
                  </a:lnTo>
                  <a:lnTo>
                    <a:pt x="285292" y="442570"/>
                  </a:lnTo>
                  <a:lnTo>
                    <a:pt x="340156" y="453543"/>
                  </a:lnTo>
                  <a:lnTo>
                    <a:pt x="416966" y="460858"/>
                  </a:lnTo>
                  <a:lnTo>
                    <a:pt x="482803" y="457200"/>
                  </a:lnTo>
                  <a:lnTo>
                    <a:pt x="577900" y="449885"/>
                  </a:lnTo>
                  <a:lnTo>
                    <a:pt x="735177" y="442570"/>
                  </a:lnTo>
                  <a:lnTo>
                    <a:pt x="958291" y="435255"/>
                  </a:lnTo>
                  <a:lnTo>
                    <a:pt x="1236268" y="427940"/>
                  </a:lnTo>
                  <a:lnTo>
                    <a:pt x="1580083" y="420624"/>
                  </a:lnTo>
                  <a:lnTo>
                    <a:pt x="1931212" y="420624"/>
                  </a:lnTo>
                  <a:lnTo>
                    <a:pt x="2114092" y="416967"/>
                  </a:lnTo>
                  <a:lnTo>
                    <a:pt x="2362809" y="416967"/>
                  </a:lnTo>
                  <a:lnTo>
                    <a:pt x="2688336" y="424282"/>
                  </a:lnTo>
                  <a:lnTo>
                    <a:pt x="2948025" y="427940"/>
                  </a:lnTo>
                  <a:lnTo>
                    <a:pt x="3215030" y="438912"/>
                  </a:lnTo>
                  <a:lnTo>
                    <a:pt x="3438144" y="442570"/>
                  </a:lnTo>
                  <a:lnTo>
                    <a:pt x="3738067" y="464516"/>
                  </a:lnTo>
                  <a:lnTo>
                    <a:pt x="3961180" y="482804"/>
                  </a:lnTo>
                  <a:lnTo>
                    <a:pt x="4005072" y="486461"/>
                  </a:lnTo>
                  <a:lnTo>
                    <a:pt x="4052620" y="501092"/>
                  </a:lnTo>
                  <a:lnTo>
                    <a:pt x="4092854" y="523037"/>
                  </a:lnTo>
                  <a:lnTo>
                    <a:pt x="4147718" y="555956"/>
                  </a:lnTo>
                  <a:lnTo>
                    <a:pt x="4173321" y="570586"/>
                  </a:lnTo>
                  <a:lnTo>
                    <a:pt x="4195267" y="577901"/>
                  </a:lnTo>
                  <a:lnTo>
                    <a:pt x="4231843" y="581559"/>
                  </a:lnTo>
                  <a:lnTo>
                    <a:pt x="4261104" y="570586"/>
                  </a:lnTo>
                  <a:lnTo>
                    <a:pt x="4294022" y="552298"/>
                  </a:lnTo>
                  <a:lnTo>
                    <a:pt x="4330598" y="519380"/>
                  </a:lnTo>
                  <a:lnTo>
                    <a:pt x="4359859" y="479146"/>
                  </a:lnTo>
                  <a:lnTo>
                    <a:pt x="4385462" y="431597"/>
                  </a:lnTo>
                  <a:lnTo>
                    <a:pt x="4425696" y="340157"/>
                  </a:lnTo>
                  <a:lnTo>
                    <a:pt x="4484217" y="171908"/>
                  </a:lnTo>
                  <a:lnTo>
                    <a:pt x="4520793" y="36576"/>
                  </a:lnTo>
                  <a:lnTo>
                    <a:pt x="4520793" y="25604"/>
                  </a:lnTo>
                  <a:lnTo>
                    <a:pt x="4520793" y="14631"/>
                  </a:lnTo>
                  <a:lnTo>
                    <a:pt x="4513478" y="0"/>
                  </a:lnTo>
                  <a:lnTo>
                    <a:pt x="4495190" y="0"/>
                  </a:lnTo>
                  <a:lnTo>
                    <a:pt x="4480560" y="7316"/>
                  </a:lnTo>
                  <a:lnTo>
                    <a:pt x="4465929" y="18288"/>
                  </a:lnTo>
                  <a:lnTo>
                    <a:pt x="4433011" y="65837"/>
                  </a:lnTo>
                  <a:lnTo>
                    <a:pt x="4378147" y="138989"/>
                  </a:lnTo>
                  <a:lnTo>
                    <a:pt x="4345228" y="168250"/>
                  </a:lnTo>
                  <a:lnTo>
                    <a:pt x="4308652" y="182880"/>
                  </a:lnTo>
                  <a:lnTo>
                    <a:pt x="4231843" y="193853"/>
                  </a:lnTo>
                  <a:lnTo>
                    <a:pt x="3983126" y="204826"/>
                  </a:lnTo>
                  <a:lnTo>
                    <a:pt x="3763670" y="212141"/>
                  </a:lnTo>
                  <a:lnTo>
                    <a:pt x="3551529" y="215799"/>
                  </a:lnTo>
                  <a:lnTo>
                    <a:pt x="3350361" y="215799"/>
                  </a:lnTo>
                  <a:lnTo>
                    <a:pt x="2988259" y="2157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64C96B82-E214-4820-9D7D-D7A17828260D}"/>
                </a:ext>
              </a:extLst>
            </p:cNvPr>
            <p:cNvSpPr/>
            <p:nvPr/>
          </p:nvSpPr>
          <p:spPr>
            <a:xfrm>
              <a:off x="2944813" y="5267325"/>
              <a:ext cx="609600" cy="742950"/>
            </a:xfrm>
            <a:custGeom>
              <a:avLst/>
              <a:gdLst>
                <a:gd name="connsiteX0" fmla="*/ 214313 w 609600"/>
                <a:gd name="connsiteY0" fmla="*/ 88106 h 742950"/>
                <a:gd name="connsiteX1" fmla="*/ 423863 w 609600"/>
                <a:gd name="connsiteY1" fmla="*/ 188119 h 742950"/>
                <a:gd name="connsiteX2" fmla="*/ 511969 w 609600"/>
                <a:gd name="connsiteY2" fmla="*/ 230981 h 742950"/>
                <a:gd name="connsiteX3" fmla="*/ 533400 w 609600"/>
                <a:gd name="connsiteY3" fmla="*/ 235744 h 742950"/>
                <a:gd name="connsiteX4" fmla="*/ 547688 w 609600"/>
                <a:gd name="connsiteY4" fmla="*/ 235744 h 742950"/>
                <a:gd name="connsiteX5" fmla="*/ 566738 w 609600"/>
                <a:gd name="connsiteY5" fmla="*/ 230981 h 742950"/>
                <a:gd name="connsiteX6" fmla="*/ 578644 w 609600"/>
                <a:gd name="connsiteY6" fmla="*/ 223838 h 742950"/>
                <a:gd name="connsiteX7" fmla="*/ 588169 w 609600"/>
                <a:gd name="connsiteY7" fmla="*/ 195263 h 742950"/>
                <a:gd name="connsiteX8" fmla="*/ 602457 w 609600"/>
                <a:gd name="connsiteY8" fmla="*/ 61913 h 742950"/>
                <a:gd name="connsiteX9" fmla="*/ 609600 w 609600"/>
                <a:gd name="connsiteY9" fmla="*/ 742950 h 742950"/>
                <a:gd name="connsiteX10" fmla="*/ 588169 w 609600"/>
                <a:gd name="connsiteY10" fmla="*/ 711994 h 742950"/>
                <a:gd name="connsiteX11" fmla="*/ 571500 w 609600"/>
                <a:gd name="connsiteY11" fmla="*/ 673894 h 742950"/>
                <a:gd name="connsiteX12" fmla="*/ 533400 w 609600"/>
                <a:gd name="connsiteY12" fmla="*/ 595313 h 742950"/>
                <a:gd name="connsiteX13" fmla="*/ 495300 w 609600"/>
                <a:gd name="connsiteY13" fmla="*/ 523875 h 742950"/>
                <a:gd name="connsiteX14" fmla="*/ 445294 w 609600"/>
                <a:gd name="connsiteY14" fmla="*/ 433388 h 742950"/>
                <a:gd name="connsiteX15" fmla="*/ 426244 w 609600"/>
                <a:gd name="connsiteY15" fmla="*/ 402431 h 742950"/>
                <a:gd name="connsiteX16" fmla="*/ 392907 w 609600"/>
                <a:gd name="connsiteY16" fmla="*/ 366713 h 742950"/>
                <a:gd name="connsiteX17" fmla="*/ 323850 w 609600"/>
                <a:gd name="connsiteY17" fmla="*/ 300038 h 742950"/>
                <a:gd name="connsiteX18" fmla="*/ 264319 w 609600"/>
                <a:gd name="connsiteY18" fmla="*/ 250031 h 742950"/>
                <a:gd name="connsiteX19" fmla="*/ 214313 w 609600"/>
                <a:gd name="connsiteY19" fmla="*/ 207169 h 742950"/>
                <a:gd name="connsiteX20" fmla="*/ 171450 w 609600"/>
                <a:gd name="connsiteY20" fmla="*/ 171450 h 742950"/>
                <a:gd name="connsiteX21" fmla="*/ 109538 w 609600"/>
                <a:gd name="connsiteY21" fmla="*/ 128588 h 742950"/>
                <a:gd name="connsiteX22" fmla="*/ 28575 w 609600"/>
                <a:gd name="connsiteY22" fmla="*/ 71438 h 742950"/>
                <a:gd name="connsiteX23" fmla="*/ 14288 w 609600"/>
                <a:gd name="connsiteY23" fmla="*/ 59531 h 742950"/>
                <a:gd name="connsiteX24" fmla="*/ 2382 w 609600"/>
                <a:gd name="connsiteY24" fmla="*/ 35719 h 742950"/>
                <a:gd name="connsiteX25" fmla="*/ 0 w 609600"/>
                <a:gd name="connsiteY25" fmla="*/ 9525 h 742950"/>
                <a:gd name="connsiteX26" fmla="*/ 9525 w 609600"/>
                <a:gd name="connsiteY26" fmla="*/ 0 h 742950"/>
                <a:gd name="connsiteX27" fmla="*/ 28575 w 609600"/>
                <a:gd name="connsiteY27" fmla="*/ 2381 h 742950"/>
                <a:gd name="connsiteX28" fmla="*/ 78582 w 609600"/>
                <a:gd name="connsiteY28" fmla="*/ 23813 h 742950"/>
                <a:gd name="connsiteX29" fmla="*/ 214313 w 609600"/>
                <a:gd name="connsiteY29" fmla="*/ 8810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9600" h="742950">
                  <a:moveTo>
                    <a:pt x="214313" y="88106"/>
                  </a:moveTo>
                  <a:lnTo>
                    <a:pt x="423863" y="188119"/>
                  </a:lnTo>
                  <a:lnTo>
                    <a:pt x="511969" y="230981"/>
                  </a:lnTo>
                  <a:lnTo>
                    <a:pt x="533400" y="235744"/>
                  </a:lnTo>
                  <a:lnTo>
                    <a:pt x="547688" y="235744"/>
                  </a:lnTo>
                  <a:lnTo>
                    <a:pt x="566738" y="230981"/>
                  </a:lnTo>
                  <a:lnTo>
                    <a:pt x="578644" y="223838"/>
                  </a:lnTo>
                  <a:lnTo>
                    <a:pt x="588169" y="195263"/>
                  </a:lnTo>
                  <a:lnTo>
                    <a:pt x="602457" y="61913"/>
                  </a:lnTo>
                  <a:lnTo>
                    <a:pt x="609600" y="742950"/>
                  </a:lnTo>
                  <a:lnTo>
                    <a:pt x="588169" y="711994"/>
                  </a:lnTo>
                  <a:lnTo>
                    <a:pt x="571500" y="673894"/>
                  </a:lnTo>
                  <a:lnTo>
                    <a:pt x="533400" y="595313"/>
                  </a:lnTo>
                  <a:lnTo>
                    <a:pt x="495300" y="523875"/>
                  </a:lnTo>
                  <a:lnTo>
                    <a:pt x="445294" y="433388"/>
                  </a:lnTo>
                  <a:lnTo>
                    <a:pt x="426244" y="402431"/>
                  </a:lnTo>
                  <a:lnTo>
                    <a:pt x="392907" y="366713"/>
                  </a:lnTo>
                  <a:lnTo>
                    <a:pt x="323850" y="300038"/>
                  </a:lnTo>
                  <a:lnTo>
                    <a:pt x="264319" y="250031"/>
                  </a:lnTo>
                  <a:lnTo>
                    <a:pt x="214313" y="207169"/>
                  </a:lnTo>
                  <a:lnTo>
                    <a:pt x="171450" y="171450"/>
                  </a:lnTo>
                  <a:lnTo>
                    <a:pt x="109538" y="128588"/>
                  </a:lnTo>
                  <a:lnTo>
                    <a:pt x="28575" y="71438"/>
                  </a:lnTo>
                  <a:lnTo>
                    <a:pt x="14288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78582" y="23813"/>
                  </a:lnTo>
                  <a:lnTo>
                    <a:pt x="214313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31B7E5FA-902F-4EF0-BA03-9CEA57AE03E8}"/>
                </a:ext>
              </a:extLst>
            </p:cNvPr>
            <p:cNvSpPr/>
            <p:nvPr/>
          </p:nvSpPr>
          <p:spPr>
            <a:xfrm>
              <a:off x="2528888" y="3481388"/>
              <a:ext cx="1785937" cy="1076325"/>
            </a:xfrm>
            <a:custGeom>
              <a:avLst/>
              <a:gdLst>
                <a:gd name="connsiteX0" fmla="*/ 1671637 w 1785937"/>
                <a:gd name="connsiteY0" fmla="*/ 138112 h 1076325"/>
                <a:gd name="connsiteX1" fmla="*/ 1583531 w 1785937"/>
                <a:gd name="connsiteY1" fmla="*/ 207168 h 1076325"/>
                <a:gd name="connsiteX2" fmla="*/ 1485900 w 1785937"/>
                <a:gd name="connsiteY2" fmla="*/ 280987 h 1076325"/>
                <a:gd name="connsiteX3" fmla="*/ 1350168 w 1785937"/>
                <a:gd name="connsiteY3" fmla="*/ 388143 h 1076325"/>
                <a:gd name="connsiteX4" fmla="*/ 1226343 w 1785937"/>
                <a:gd name="connsiteY4" fmla="*/ 483393 h 1076325"/>
                <a:gd name="connsiteX5" fmla="*/ 1071562 w 1785937"/>
                <a:gd name="connsiteY5" fmla="*/ 590550 h 1076325"/>
                <a:gd name="connsiteX6" fmla="*/ 923925 w 1785937"/>
                <a:gd name="connsiteY6" fmla="*/ 676275 h 1076325"/>
                <a:gd name="connsiteX7" fmla="*/ 781050 w 1785937"/>
                <a:gd name="connsiteY7" fmla="*/ 762000 h 1076325"/>
                <a:gd name="connsiteX8" fmla="*/ 714375 w 1785937"/>
                <a:gd name="connsiteY8" fmla="*/ 802481 h 1076325"/>
                <a:gd name="connsiteX9" fmla="*/ 614362 w 1785937"/>
                <a:gd name="connsiteY9" fmla="*/ 862012 h 1076325"/>
                <a:gd name="connsiteX10" fmla="*/ 500062 w 1785937"/>
                <a:gd name="connsiteY10" fmla="*/ 928687 h 1076325"/>
                <a:gd name="connsiteX11" fmla="*/ 454818 w 1785937"/>
                <a:gd name="connsiteY11" fmla="*/ 973931 h 1076325"/>
                <a:gd name="connsiteX12" fmla="*/ 400050 w 1785937"/>
                <a:gd name="connsiteY12" fmla="*/ 1031081 h 1076325"/>
                <a:gd name="connsiteX13" fmla="*/ 381000 w 1785937"/>
                <a:gd name="connsiteY13" fmla="*/ 1054893 h 1076325"/>
                <a:gd name="connsiteX14" fmla="*/ 369093 w 1785937"/>
                <a:gd name="connsiteY14" fmla="*/ 1064418 h 1076325"/>
                <a:gd name="connsiteX15" fmla="*/ 342900 w 1785937"/>
                <a:gd name="connsiteY15" fmla="*/ 1073943 h 1076325"/>
                <a:gd name="connsiteX16" fmla="*/ 321468 w 1785937"/>
                <a:gd name="connsiteY16" fmla="*/ 1076325 h 1076325"/>
                <a:gd name="connsiteX17" fmla="*/ 297656 w 1785937"/>
                <a:gd name="connsiteY17" fmla="*/ 1069181 h 1076325"/>
                <a:gd name="connsiteX18" fmla="*/ 273843 w 1785937"/>
                <a:gd name="connsiteY18" fmla="*/ 1057275 h 1076325"/>
                <a:gd name="connsiteX19" fmla="*/ 240506 w 1785937"/>
                <a:gd name="connsiteY19" fmla="*/ 1031081 h 1076325"/>
                <a:gd name="connsiteX20" fmla="*/ 171450 w 1785937"/>
                <a:gd name="connsiteY20" fmla="*/ 957262 h 1076325"/>
                <a:gd name="connsiteX21" fmla="*/ 114300 w 1785937"/>
                <a:gd name="connsiteY21" fmla="*/ 881062 h 1076325"/>
                <a:gd name="connsiteX22" fmla="*/ 73818 w 1785937"/>
                <a:gd name="connsiteY22" fmla="*/ 823912 h 1076325"/>
                <a:gd name="connsiteX23" fmla="*/ 40481 w 1785937"/>
                <a:gd name="connsiteY23" fmla="*/ 766762 h 1076325"/>
                <a:gd name="connsiteX24" fmla="*/ 23812 w 1785937"/>
                <a:gd name="connsiteY24" fmla="*/ 726281 h 1076325"/>
                <a:gd name="connsiteX25" fmla="*/ 9525 w 1785937"/>
                <a:gd name="connsiteY25" fmla="*/ 681037 h 1076325"/>
                <a:gd name="connsiteX26" fmla="*/ 4762 w 1785937"/>
                <a:gd name="connsiteY26" fmla="*/ 645318 h 1076325"/>
                <a:gd name="connsiteX27" fmla="*/ 0 w 1785937"/>
                <a:gd name="connsiteY27" fmla="*/ 619125 h 1076325"/>
                <a:gd name="connsiteX28" fmla="*/ 2381 w 1785937"/>
                <a:gd name="connsiteY28" fmla="*/ 595312 h 1076325"/>
                <a:gd name="connsiteX29" fmla="*/ 7143 w 1785937"/>
                <a:gd name="connsiteY29" fmla="*/ 585787 h 1076325"/>
                <a:gd name="connsiteX30" fmla="*/ 16668 w 1785937"/>
                <a:gd name="connsiteY30" fmla="*/ 581025 h 1076325"/>
                <a:gd name="connsiteX31" fmla="*/ 33337 w 1785937"/>
                <a:gd name="connsiteY31" fmla="*/ 583406 h 1076325"/>
                <a:gd name="connsiteX32" fmla="*/ 50006 w 1785937"/>
                <a:gd name="connsiteY32" fmla="*/ 595312 h 1076325"/>
                <a:gd name="connsiteX33" fmla="*/ 107156 w 1785937"/>
                <a:gd name="connsiteY33" fmla="*/ 661987 h 1076325"/>
                <a:gd name="connsiteX34" fmla="*/ 150018 w 1785937"/>
                <a:gd name="connsiteY34" fmla="*/ 697706 h 1076325"/>
                <a:gd name="connsiteX35" fmla="*/ 185737 w 1785937"/>
                <a:gd name="connsiteY35" fmla="*/ 719137 h 1076325"/>
                <a:gd name="connsiteX36" fmla="*/ 223837 w 1785937"/>
                <a:gd name="connsiteY36" fmla="*/ 728662 h 1076325"/>
                <a:gd name="connsiteX37" fmla="*/ 252412 w 1785937"/>
                <a:gd name="connsiteY37" fmla="*/ 733425 h 1076325"/>
                <a:gd name="connsiteX38" fmla="*/ 309562 w 1785937"/>
                <a:gd name="connsiteY38" fmla="*/ 723900 h 1076325"/>
                <a:gd name="connsiteX39" fmla="*/ 438150 w 1785937"/>
                <a:gd name="connsiteY39" fmla="*/ 681037 h 1076325"/>
                <a:gd name="connsiteX40" fmla="*/ 583406 w 1785937"/>
                <a:gd name="connsiteY40" fmla="*/ 621506 h 1076325"/>
                <a:gd name="connsiteX41" fmla="*/ 785812 w 1785937"/>
                <a:gd name="connsiteY41" fmla="*/ 521493 h 1076325"/>
                <a:gd name="connsiteX42" fmla="*/ 969168 w 1785937"/>
                <a:gd name="connsiteY42" fmla="*/ 421481 h 1076325"/>
                <a:gd name="connsiteX43" fmla="*/ 1066800 w 1785937"/>
                <a:gd name="connsiteY43" fmla="*/ 364331 h 1076325"/>
                <a:gd name="connsiteX44" fmla="*/ 1245393 w 1785937"/>
                <a:gd name="connsiteY44" fmla="*/ 285750 h 1076325"/>
                <a:gd name="connsiteX45" fmla="*/ 1397793 w 1785937"/>
                <a:gd name="connsiteY45" fmla="*/ 200025 h 1076325"/>
                <a:gd name="connsiteX46" fmla="*/ 1569243 w 1785937"/>
                <a:gd name="connsiteY46" fmla="*/ 102393 h 1076325"/>
                <a:gd name="connsiteX47" fmla="*/ 1707356 w 1785937"/>
                <a:gd name="connsiteY47" fmla="*/ 23812 h 1076325"/>
                <a:gd name="connsiteX48" fmla="*/ 1757362 w 1785937"/>
                <a:gd name="connsiteY48" fmla="*/ 0 h 1076325"/>
                <a:gd name="connsiteX49" fmla="*/ 1771650 w 1785937"/>
                <a:gd name="connsiteY49" fmla="*/ 2381 h 1076325"/>
                <a:gd name="connsiteX50" fmla="*/ 1783556 w 1785937"/>
                <a:gd name="connsiteY50" fmla="*/ 9525 h 1076325"/>
                <a:gd name="connsiteX51" fmla="*/ 1785937 w 1785937"/>
                <a:gd name="connsiteY51" fmla="*/ 21431 h 1076325"/>
                <a:gd name="connsiteX52" fmla="*/ 1774031 w 1785937"/>
                <a:gd name="connsiteY52" fmla="*/ 54768 h 1076325"/>
                <a:gd name="connsiteX53" fmla="*/ 1731168 w 1785937"/>
                <a:gd name="connsiteY53" fmla="*/ 92868 h 1076325"/>
                <a:gd name="connsiteX54" fmla="*/ 1671637 w 1785937"/>
                <a:gd name="connsiteY54" fmla="*/ 138112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85937" h="1076325">
                  <a:moveTo>
                    <a:pt x="1671637" y="138112"/>
                  </a:moveTo>
                  <a:lnTo>
                    <a:pt x="1583531" y="207168"/>
                  </a:lnTo>
                  <a:lnTo>
                    <a:pt x="1485900" y="280987"/>
                  </a:lnTo>
                  <a:lnTo>
                    <a:pt x="1350168" y="388143"/>
                  </a:lnTo>
                  <a:lnTo>
                    <a:pt x="1226343" y="483393"/>
                  </a:lnTo>
                  <a:lnTo>
                    <a:pt x="1071562" y="590550"/>
                  </a:lnTo>
                  <a:lnTo>
                    <a:pt x="923925" y="676275"/>
                  </a:lnTo>
                  <a:lnTo>
                    <a:pt x="781050" y="762000"/>
                  </a:lnTo>
                  <a:lnTo>
                    <a:pt x="714375" y="802481"/>
                  </a:lnTo>
                  <a:lnTo>
                    <a:pt x="614362" y="862012"/>
                  </a:lnTo>
                  <a:lnTo>
                    <a:pt x="500062" y="928687"/>
                  </a:lnTo>
                  <a:lnTo>
                    <a:pt x="454818" y="973931"/>
                  </a:lnTo>
                  <a:lnTo>
                    <a:pt x="400050" y="1031081"/>
                  </a:lnTo>
                  <a:lnTo>
                    <a:pt x="381000" y="1054893"/>
                  </a:lnTo>
                  <a:lnTo>
                    <a:pt x="369093" y="1064418"/>
                  </a:lnTo>
                  <a:lnTo>
                    <a:pt x="342900" y="1073943"/>
                  </a:lnTo>
                  <a:lnTo>
                    <a:pt x="321468" y="1076325"/>
                  </a:lnTo>
                  <a:lnTo>
                    <a:pt x="297656" y="1069181"/>
                  </a:lnTo>
                  <a:lnTo>
                    <a:pt x="273843" y="1057275"/>
                  </a:lnTo>
                  <a:lnTo>
                    <a:pt x="240506" y="1031081"/>
                  </a:lnTo>
                  <a:lnTo>
                    <a:pt x="171450" y="957262"/>
                  </a:lnTo>
                  <a:lnTo>
                    <a:pt x="114300" y="881062"/>
                  </a:lnTo>
                  <a:lnTo>
                    <a:pt x="73818" y="823912"/>
                  </a:lnTo>
                  <a:lnTo>
                    <a:pt x="40481" y="766762"/>
                  </a:lnTo>
                  <a:lnTo>
                    <a:pt x="23812" y="726281"/>
                  </a:lnTo>
                  <a:lnTo>
                    <a:pt x="9525" y="681037"/>
                  </a:lnTo>
                  <a:lnTo>
                    <a:pt x="4762" y="645318"/>
                  </a:lnTo>
                  <a:lnTo>
                    <a:pt x="0" y="619125"/>
                  </a:lnTo>
                  <a:lnTo>
                    <a:pt x="2381" y="595312"/>
                  </a:lnTo>
                  <a:lnTo>
                    <a:pt x="7143" y="585787"/>
                  </a:lnTo>
                  <a:lnTo>
                    <a:pt x="16668" y="581025"/>
                  </a:lnTo>
                  <a:lnTo>
                    <a:pt x="33337" y="583406"/>
                  </a:lnTo>
                  <a:lnTo>
                    <a:pt x="50006" y="595312"/>
                  </a:lnTo>
                  <a:lnTo>
                    <a:pt x="107156" y="661987"/>
                  </a:lnTo>
                  <a:lnTo>
                    <a:pt x="150018" y="697706"/>
                  </a:lnTo>
                  <a:lnTo>
                    <a:pt x="185737" y="719137"/>
                  </a:lnTo>
                  <a:lnTo>
                    <a:pt x="223837" y="728662"/>
                  </a:lnTo>
                  <a:lnTo>
                    <a:pt x="252412" y="733425"/>
                  </a:lnTo>
                  <a:lnTo>
                    <a:pt x="309562" y="723900"/>
                  </a:lnTo>
                  <a:lnTo>
                    <a:pt x="438150" y="681037"/>
                  </a:lnTo>
                  <a:lnTo>
                    <a:pt x="583406" y="621506"/>
                  </a:lnTo>
                  <a:lnTo>
                    <a:pt x="785812" y="521493"/>
                  </a:lnTo>
                  <a:lnTo>
                    <a:pt x="969168" y="421481"/>
                  </a:lnTo>
                  <a:lnTo>
                    <a:pt x="1066800" y="364331"/>
                  </a:lnTo>
                  <a:lnTo>
                    <a:pt x="1245393" y="285750"/>
                  </a:lnTo>
                  <a:lnTo>
                    <a:pt x="1397793" y="200025"/>
                  </a:lnTo>
                  <a:lnTo>
                    <a:pt x="1569243" y="102393"/>
                  </a:lnTo>
                  <a:lnTo>
                    <a:pt x="1707356" y="23812"/>
                  </a:lnTo>
                  <a:lnTo>
                    <a:pt x="1757362" y="0"/>
                  </a:lnTo>
                  <a:lnTo>
                    <a:pt x="1771650" y="2381"/>
                  </a:lnTo>
                  <a:lnTo>
                    <a:pt x="1783556" y="9525"/>
                  </a:lnTo>
                  <a:lnTo>
                    <a:pt x="1785937" y="21431"/>
                  </a:lnTo>
                  <a:lnTo>
                    <a:pt x="1774031" y="54768"/>
                  </a:lnTo>
                  <a:lnTo>
                    <a:pt x="1731168" y="92868"/>
                  </a:lnTo>
                  <a:lnTo>
                    <a:pt x="1671637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57AF47A0-1461-4053-B16D-B56BE29F772E}"/>
                </a:ext>
              </a:extLst>
            </p:cNvPr>
            <p:cNvSpPr/>
            <p:nvPr/>
          </p:nvSpPr>
          <p:spPr>
            <a:xfrm rot="16200000">
              <a:off x="3933031" y="1797845"/>
              <a:ext cx="1730375" cy="1236662"/>
            </a:xfrm>
            <a:custGeom>
              <a:avLst/>
              <a:gdLst>
                <a:gd name="connsiteX0" fmla="*/ 933450 w 1731169"/>
                <a:gd name="connsiteY0" fmla="*/ 671513 h 1235869"/>
                <a:gd name="connsiteX1" fmla="*/ 838200 w 1731169"/>
                <a:gd name="connsiteY1" fmla="*/ 611981 h 1235869"/>
                <a:gd name="connsiteX2" fmla="*/ 735806 w 1731169"/>
                <a:gd name="connsiteY2" fmla="*/ 545306 h 1235869"/>
                <a:gd name="connsiteX3" fmla="*/ 638175 w 1731169"/>
                <a:gd name="connsiteY3" fmla="*/ 476250 h 1235869"/>
                <a:gd name="connsiteX4" fmla="*/ 557213 w 1731169"/>
                <a:gd name="connsiteY4" fmla="*/ 419100 h 1235869"/>
                <a:gd name="connsiteX5" fmla="*/ 471488 w 1731169"/>
                <a:gd name="connsiteY5" fmla="*/ 354806 h 1235869"/>
                <a:gd name="connsiteX6" fmla="*/ 376238 w 1731169"/>
                <a:gd name="connsiteY6" fmla="*/ 283369 h 1235869"/>
                <a:gd name="connsiteX7" fmla="*/ 266700 w 1731169"/>
                <a:gd name="connsiteY7" fmla="*/ 192881 h 1235869"/>
                <a:gd name="connsiteX8" fmla="*/ 154781 w 1731169"/>
                <a:gd name="connsiteY8" fmla="*/ 97631 h 1235869"/>
                <a:gd name="connsiteX9" fmla="*/ 76200 w 1731169"/>
                <a:gd name="connsiteY9" fmla="*/ 26194 h 1235869"/>
                <a:gd name="connsiteX10" fmla="*/ 47625 w 1731169"/>
                <a:gd name="connsiteY10" fmla="*/ 4763 h 1235869"/>
                <a:gd name="connsiteX11" fmla="*/ 21431 w 1731169"/>
                <a:gd name="connsiteY11" fmla="*/ 0 h 1235869"/>
                <a:gd name="connsiteX12" fmla="*/ 4763 w 1731169"/>
                <a:gd name="connsiteY12" fmla="*/ 4763 h 1235869"/>
                <a:gd name="connsiteX13" fmla="*/ 0 w 1731169"/>
                <a:gd name="connsiteY13" fmla="*/ 19050 h 1235869"/>
                <a:gd name="connsiteX14" fmla="*/ 4763 w 1731169"/>
                <a:gd name="connsiteY14" fmla="*/ 45244 h 1235869"/>
                <a:gd name="connsiteX15" fmla="*/ 45244 w 1731169"/>
                <a:gd name="connsiteY15" fmla="*/ 95250 h 1235869"/>
                <a:gd name="connsiteX16" fmla="*/ 152400 w 1731169"/>
                <a:gd name="connsiteY16" fmla="*/ 221456 h 1235869"/>
                <a:gd name="connsiteX17" fmla="*/ 271463 w 1731169"/>
                <a:gd name="connsiteY17" fmla="*/ 359569 h 1235869"/>
                <a:gd name="connsiteX18" fmla="*/ 395288 w 1731169"/>
                <a:gd name="connsiteY18" fmla="*/ 488156 h 1235869"/>
                <a:gd name="connsiteX19" fmla="*/ 509588 w 1731169"/>
                <a:gd name="connsiteY19" fmla="*/ 595313 h 1235869"/>
                <a:gd name="connsiteX20" fmla="*/ 576263 w 1731169"/>
                <a:gd name="connsiteY20" fmla="*/ 690563 h 1235869"/>
                <a:gd name="connsiteX21" fmla="*/ 695325 w 1731169"/>
                <a:gd name="connsiteY21" fmla="*/ 785813 h 1235869"/>
                <a:gd name="connsiteX22" fmla="*/ 831056 w 1731169"/>
                <a:gd name="connsiteY22" fmla="*/ 885825 h 1235869"/>
                <a:gd name="connsiteX23" fmla="*/ 931069 w 1731169"/>
                <a:gd name="connsiteY23" fmla="*/ 957263 h 1235869"/>
                <a:gd name="connsiteX24" fmla="*/ 1033463 w 1731169"/>
                <a:gd name="connsiteY24" fmla="*/ 1026319 h 1235869"/>
                <a:gd name="connsiteX25" fmla="*/ 1109663 w 1731169"/>
                <a:gd name="connsiteY25" fmla="*/ 1073944 h 1235869"/>
                <a:gd name="connsiteX26" fmla="*/ 1166813 w 1731169"/>
                <a:gd name="connsiteY26" fmla="*/ 1109663 h 1235869"/>
                <a:gd name="connsiteX27" fmla="*/ 1195388 w 1731169"/>
                <a:gd name="connsiteY27" fmla="*/ 1126331 h 1235869"/>
                <a:gd name="connsiteX28" fmla="*/ 1216819 w 1731169"/>
                <a:gd name="connsiteY28" fmla="*/ 1152525 h 1235869"/>
                <a:gd name="connsiteX29" fmla="*/ 1233488 w 1731169"/>
                <a:gd name="connsiteY29" fmla="*/ 1171575 h 1235869"/>
                <a:gd name="connsiteX30" fmla="*/ 1254919 w 1731169"/>
                <a:gd name="connsiteY30" fmla="*/ 1190625 h 1235869"/>
                <a:gd name="connsiteX31" fmla="*/ 1288256 w 1731169"/>
                <a:gd name="connsiteY31" fmla="*/ 1214438 h 1235869"/>
                <a:gd name="connsiteX32" fmla="*/ 1323975 w 1731169"/>
                <a:gd name="connsiteY32" fmla="*/ 1231106 h 1235869"/>
                <a:gd name="connsiteX33" fmla="*/ 1345406 w 1731169"/>
                <a:gd name="connsiteY33" fmla="*/ 1235869 h 1235869"/>
                <a:gd name="connsiteX34" fmla="*/ 1371600 w 1731169"/>
                <a:gd name="connsiteY34" fmla="*/ 1231106 h 1235869"/>
                <a:gd name="connsiteX35" fmla="*/ 1407319 w 1731169"/>
                <a:gd name="connsiteY35" fmla="*/ 1216819 h 1235869"/>
                <a:gd name="connsiteX36" fmla="*/ 1476375 w 1731169"/>
                <a:gd name="connsiteY36" fmla="*/ 1173956 h 1235869"/>
                <a:gd name="connsiteX37" fmla="*/ 1540669 w 1731169"/>
                <a:gd name="connsiteY37" fmla="*/ 1116806 h 1235869"/>
                <a:gd name="connsiteX38" fmla="*/ 1583531 w 1731169"/>
                <a:gd name="connsiteY38" fmla="*/ 1071563 h 1235869"/>
                <a:gd name="connsiteX39" fmla="*/ 1631156 w 1731169"/>
                <a:gd name="connsiteY39" fmla="*/ 1004888 h 1235869"/>
                <a:gd name="connsiteX40" fmla="*/ 1643063 w 1731169"/>
                <a:gd name="connsiteY40" fmla="*/ 978694 h 1235869"/>
                <a:gd name="connsiteX41" fmla="*/ 1676400 w 1731169"/>
                <a:gd name="connsiteY41" fmla="*/ 866775 h 1235869"/>
                <a:gd name="connsiteX42" fmla="*/ 1721644 w 1731169"/>
                <a:gd name="connsiteY42" fmla="*/ 735806 h 1235869"/>
                <a:gd name="connsiteX43" fmla="*/ 1728788 w 1731169"/>
                <a:gd name="connsiteY43" fmla="*/ 702469 h 1235869"/>
                <a:gd name="connsiteX44" fmla="*/ 1731169 w 1731169"/>
                <a:gd name="connsiteY44" fmla="*/ 685800 h 1235869"/>
                <a:gd name="connsiteX45" fmla="*/ 1731169 w 1731169"/>
                <a:gd name="connsiteY45" fmla="*/ 673894 h 1235869"/>
                <a:gd name="connsiteX46" fmla="*/ 1726406 w 1731169"/>
                <a:gd name="connsiteY46" fmla="*/ 666750 h 1235869"/>
                <a:gd name="connsiteX47" fmla="*/ 1712119 w 1731169"/>
                <a:gd name="connsiteY47" fmla="*/ 661988 h 1235869"/>
                <a:gd name="connsiteX48" fmla="*/ 1697831 w 1731169"/>
                <a:gd name="connsiteY48" fmla="*/ 666750 h 1235869"/>
                <a:gd name="connsiteX49" fmla="*/ 1681163 w 1731169"/>
                <a:gd name="connsiteY49" fmla="*/ 678656 h 1235869"/>
                <a:gd name="connsiteX50" fmla="*/ 1650206 w 1731169"/>
                <a:gd name="connsiteY50" fmla="*/ 711994 h 1235869"/>
                <a:gd name="connsiteX51" fmla="*/ 1590675 w 1731169"/>
                <a:gd name="connsiteY51" fmla="*/ 776288 h 1235869"/>
                <a:gd name="connsiteX52" fmla="*/ 1533525 w 1731169"/>
                <a:gd name="connsiteY52" fmla="*/ 828675 h 1235869"/>
                <a:gd name="connsiteX53" fmla="*/ 1507331 w 1731169"/>
                <a:gd name="connsiteY53" fmla="*/ 852488 h 1235869"/>
                <a:gd name="connsiteX54" fmla="*/ 1478756 w 1731169"/>
                <a:gd name="connsiteY54" fmla="*/ 854869 h 1235869"/>
                <a:gd name="connsiteX55" fmla="*/ 1407319 w 1731169"/>
                <a:gd name="connsiteY55" fmla="*/ 850106 h 1235869"/>
                <a:gd name="connsiteX56" fmla="*/ 1335881 w 1731169"/>
                <a:gd name="connsiteY56" fmla="*/ 835819 h 1235869"/>
                <a:gd name="connsiteX57" fmla="*/ 1250156 w 1731169"/>
                <a:gd name="connsiteY57" fmla="*/ 812006 h 1235869"/>
                <a:gd name="connsiteX58" fmla="*/ 1145381 w 1731169"/>
                <a:gd name="connsiteY58" fmla="*/ 773906 h 1235869"/>
                <a:gd name="connsiteX59" fmla="*/ 1038225 w 1731169"/>
                <a:gd name="connsiteY59" fmla="*/ 726281 h 1235869"/>
                <a:gd name="connsiteX60" fmla="*/ 933450 w 1731169"/>
                <a:gd name="connsiteY60" fmla="*/ 671513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31169" h="1235869">
                  <a:moveTo>
                    <a:pt x="933450" y="671513"/>
                  </a:moveTo>
                  <a:lnTo>
                    <a:pt x="838200" y="611981"/>
                  </a:lnTo>
                  <a:lnTo>
                    <a:pt x="735806" y="545306"/>
                  </a:lnTo>
                  <a:lnTo>
                    <a:pt x="638175" y="476250"/>
                  </a:lnTo>
                  <a:lnTo>
                    <a:pt x="557213" y="419100"/>
                  </a:lnTo>
                  <a:lnTo>
                    <a:pt x="471488" y="354806"/>
                  </a:lnTo>
                  <a:lnTo>
                    <a:pt x="376238" y="283369"/>
                  </a:lnTo>
                  <a:lnTo>
                    <a:pt x="266700" y="192881"/>
                  </a:lnTo>
                  <a:lnTo>
                    <a:pt x="154781" y="97631"/>
                  </a:lnTo>
                  <a:lnTo>
                    <a:pt x="76200" y="26194"/>
                  </a:lnTo>
                  <a:lnTo>
                    <a:pt x="47625" y="4763"/>
                  </a:lnTo>
                  <a:lnTo>
                    <a:pt x="21431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45244" y="95250"/>
                  </a:lnTo>
                  <a:lnTo>
                    <a:pt x="152400" y="221456"/>
                  </a:lnTo>
                  <a:lnTo>
                    <a:pt x="271463" y="359569"/>
                  </a:lnTo>
                  <a:lnTo>
                    <a:pt x="395288" y="488156"/>
                  </a:lnTo>
                  <a:lnTo>
                    <a:pt x="509588" y="595313"/>
                  </a:lnTo>
                  <a:lnTo>
                    <a:pt x="576263" y="690563"/>
                  </a:lnTo>
                  <a:lnTo>
                    <a:pt x="695325" y="785813"/>
                  </a:lnTo>
                  <a:lnTo>
                    <a:pt x="831056" y="885825"/>
                  </a:lnTo>
                  <a:lnTo>
                    <a:pt x="931069" y="957263"/>
                  </a:lnTo>
                  <a:lnTo>
                    <a:pt x="1033463" y="1026319"/>
                  </a:lnTo>
                  <a:lnTo>
                    <a:pt x="1109663" y="1073944"/>
                  </a:lnTo>
                  <a:lnTo>
                    <a:pt x="1166813" y="1109663"/>
                  </a:lnTo>
                  <a:lnTo>
                    <a:pt x="1195388" y="1126331"/>
                  </a:lnTo>
                  <a:lnTo>
                    <a:pt x="1216819" y="1152525"/>
                  </a:lnTo>
                  <a:lnTo>
                    <a:pt x="1233488" y="1171575"/>
                  </a:lnTo>
                  <a:lnTo>
                    <a:pt x="1254919" y="1190625"/>
                  </a:lnTo>
                  <a:lnTo>
                    <a:pt x="1288256" y="1214438"/>
                  </a:lnTo>
                  <a:lnTo>
                    <a:pt x="1323975" y="1231106"/>
                  </a:lnTo>
                  <a:lnTo>
                    <a:pt x="1345406" y="1235869"/>
                  </a:lnTo>
                  <a:lnTo>
                    <a:pt x="1371600" y="1231106"/>
                  </a:lnTo>
                  <a:lnTo>
                    <a:pt x="1407319" y="1216819"/>
                  </a:lnTo>
                  <a:lnTo>
                    <a:pt x="1476375" y="1173956"/>
                  </a:lnTo>
                  <a:lnTo>
                    <a:pt x="1540669" y="1116806"/>
                  </a:lnTo>
                  <a:lnTo>
                    <a:pt x="1583531" y="1071563"/>
                  </a:lnTo>
                  <a:lnTo>
                    <a:pt x="1631156" y="1004888"/>
                  </a:lnTo>
                  <a:lnTo>
                    <a:pt x="1643063" y="978694"/>
                  </a:lnTo>
                  <a:lnTo>
                    <a:pt x="1676400" y="866775"/>
                  </a:lnTo>
                  <a:lnTo>
                    <a:pt x="1721644" y="735806"/>
                  </a:lnTo>
                  <a:lnTo>
                    <a:pt x="1728788" y="702469"/>
                  </a:lnTo>
                  <a:lnTo>
                    <a:pt x="1731169" y="685800"/>
                  </a:lnTo>
                  <a:lnTo>
                    <a:pt x="1731169" y="673894"/>
                  </a:lnTo>
                  <a:lnTo>
                    <a:pt x="1726406" y="666750"/>
                  </a:lnTo>
                  <a:lnTo>
                    <a:pt x="1712119" y="661988"/>
                  </a:lnTo>
                  <a:lnTo>
                    <a:pt x="1697831" y="666750"/>
                  </a:lnTo>
                  <a:lnTo>
                    <a:pt x="1681163" y="678656"/>
                  </a:lnTo>
                  <a:lnTo>
                    <a:pt x="1650206" y="711994"/>
                  </a:lnTo>
                  <a:lnTo>
                    <a:pt x="1590675" y="776288"/>
                  </a:lnTo>
                  <a:lnTo>
                    <a:pt x="1533525" y="828675"/>
                  </a:lnTo>
                  <a:lnTo>
                    <a:pt x="1507331" y="852488"/>
                  </a:lnTo>
                  <a:lnTo>
                    <a:pt x="1478756" y="854869"/>
                  </a:lnTo>
                  <a:lnTo>
                    <a:pt x="1407319" y="850106"/>
                  </a:lnTo>
                  <a:lnTo>
                    <a:pt x="1335881" y="835819"/>
                  </a:lnTo>
                  <a:lnTo>
                    <a:pt x="1250156" y="812006"/>
                  </a:lnTo>
                  <a:lnTo>
                    <a:pt x="1145381" y="773906"/>
                  </a:lnTo>
                  <a:lnTo>
                    <a:pt x="1038225" y="726281"/>
                  </a:lnTo>
                  <a:lnTo>
                    <a:pt x="933450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F86EE7B3-CBE7-49B1-9EEE-FAAA6DA340E8}"/>
                </a:ext>
              </a:extLst>
            </p:cNvPr>
            <p:cNvSpPr/>
            <p:nvPr/>
          </p:nvSpPr>
          <p:spPr>
            <a:xfrm rot="16200000">
              <a:off x="3177382" y="4182269"/>
              <a:ext cx="3471862" cy="381000"/>
            </a:xfrm>
            <a:custGeom>
              <a:avLst/>
              <a:gdLst>
                <a:gd name="connsiteX0" fmla="*/ 2313403 w 3472989"/>
                <a:gd name="connsiteY0" fmla="*/ 155765 h 380759"/>
                <a:gd name="connsiteX1" fmla="*/ 2079755 w 3472989"/>
                <a:gd name="connsiteY1" fmla="*/ 155765 h 380759"/>
                <a:gd name="connsiteX2" fmla="*/ 1912452 w 3472989"/>
                <a:gd name="connsiteY2" fmla="*/ 155765 h 380759"/>
                <a:gd name="connsiteX3" fmla="*/ 1693226 w 3472989"/>
                <a:gd name="connsiteY3" fmla="*/ 149996 h 380759"/>
                <a:gd name="connsiteX4" fmla="*/ 1471117 w 3472989"/>
                <a:gd name="connsiteY4" fmla="*/ 141342 h 380759"/>
                <a:gd name="connsiteX5" fmla="*/ 1266314 w 3472989"/>
                <a:gd name="connsiteY5" fmla="*/ 129804 h 380759"/>
                <a:gd name="connsiteX6" fmla="*/ 1052858 w 3472989"/>
                <a:gd name="connsiteY6" fmla="*/ 112497 h 380759"/>
                <a:gd name="connsiteX7" fmla="*/ 868247 w 3472989"/>
                <a:gd name="connsiteY7" fmla="*/ 95190 h 380759"/>
                <a:gd name="connsiteX8" fmla="*/ 784595 w 3472989"/>
                <a:gd name="connsiteY8" fmla="*/ 89420 h 380759"/>
                <a:gd name="connsiteX9" fmla="*/ 715366 w 3472989"/>
                <a:gd name="connsiteY9" fmla="*/ 74998 h 380759"/>
                <a:gd name="connsiteX10" fmla="*/ 623061 w 3472989"/>
                <a:gd name="connsiteY10" fmla="*/ 51921 h 380759"/>
                <a:gd name="connsiteX11" fmla="*/ 513448 w 3472989"/>
                <a:gd name="connsiteY11" fmla="*/ 17307 h 380759"/>
                <a:gd name="connsiteX12" fmla="*/ 478834 w 3472989"/>
                <a:gd name="connsiteY12" fmla="*/ 2884 h 380759"/>
                <a:gd name="connsiteX13" fmla="*/ 464411 w 3472989"/>
                <a:gd name="connsiteY13" fmla="*/ 2884 h 380759"/>
                <a:gd name="connsiteX14" fmla="*/ 426912 w 3472989"/>
                <a:gd name="connsiteY14" fmla="*/ 2884 h 380759"/>
                <a:gd name="connsiteX15" fmla="*/ 349029 w 3472989"/>
                <a:gd name="connsiteY15" fmla="*/ 11538 h 380759"/>
                <a:gd name="connsiteX16" fmla="*/ 265378 w 3472989"/>
                <a:gd name="connsiteY16" fmla="*/ 34614 h 380759"/>
                <a:gd name="connsiteX17" fmla="*/ 187495 w 3472989"/>
                <a:gd name="connsiteY17" fmla="*/ 63460 h 380759"/>
                <a:gd name="connsiteX18" fmla="*/ 129804 w 3472989"/>
                <a:gd name="connsiteY18" fmla="*/ 92305 h 380759"/>
                <a:gd name="connsiteX19" fmla="*/ 72113 w 3472989"/>
                <a:gd name="connsiteY19" fmla="*/ 132689 h 380759"/>
                <a:gd name="connsiteX20" fmla="*/ 46152 w 3472989"/>
                <a:gd name="connsiteY20" fmla="*/ 152880 h 380759"/>
                <a:gd name="connsiteX21" fmla="*/ 23076 w 3472989"/>
                <a:gd name="connsiteY21" fmla="*/ 175957 h 380759"/>
                <a:gd name="connsiteX22" fmla="*/ 5769 w 3472989"/>
                <a:gd name="connsiteY22" fmla="*/ 201918 h 380759"/>
                <a:gd name="connsiteX23" fmla="*/ 0 w 3472989"/>
                <a:gd name="connsiteY23" fmla="*/ 224994 h 380759"/>
                <a:gd name="connsiteX24" fmla="*/ 5769 w 3472989"/>
                <a:gd name="connsiteY24" fmla="*/ 248070 h 380759"/>
                <a:gd name="connsiteX25" fmla="*/ 20192 w 3472989"/>
                <a:gd name="connsiteY25" fmla="*/ 265378 h 380759"/>
                <a:gd name="connsiteX26" fmla="*/ 43268 w 3472989"/>
                <a:gd name="connsiteY26" fmla="*/ 279800 h 380759"/>
                <a:gd name="connsiteX27" fmla="*/ 92305 w 3472989"/>
                <a:gd name="connsiteY27" fmla="*/ 297108 h 380759"/>
                <a:gd name="connsiteX28" fmla="*/ 135573 w 3472989"/>
                <a:gd name="connsiteY28" fmla="*/ 305761 h 380759"/>
                <a:gd name="connsiteX29" fmla="*/ 204802 w 3472989"/>
                <a:gd name="connsiteY29" fmla="*/ 311530 h 380759"/>
                <a:gd name="connsiteX30" fmla="*/ 250955 w 3472989"/>
                <a:gd name="connsiteY30" fmla="*/ 311530 h 380759"/>
                <a:gd name="connsiteX31" fmla="*/ 351914 w 3472989"/>
                <a:gd name="connsiteY31" fmla="*/ 323068 h 380759"/>
                <a:gd name="connsiteX32" fmla="*/ 490372 w 3472989"/>
                <a:gd name="connsiteY32" fmla="*/ 334607 h 380759"/>
                <a:gd name="connsiteX33" fmla="*/ 752865 w 3472989"/>
                <a:gd name="connsiteY33" fmla="*/ 337491 h 380759"/>
                <a:gd name="connsiteX34" fmla="*/ 1148048 w 3472989"/>
                <a:gd name="connsiteY34" fmla="*/ 349029 h 380759"/>
                <a:gd name="connsiteX35" fmla="*/ 1450925 w 3472989"/>
                <a:gd name="connsiteY35" fmla="*/ 357683 h 380759"/>
                <a:gd name="connsiteX36" fmla="*/ 1499962 w 3472989"/>
                <a:gd name="connsiteY36" fmla="*/ 357683 h 380759"/>
                <a:gd name="connsiteX37" fmla="*/ 1710534 w 3472989"/>
                <a:gd name="connsiteY37" fmla="*/ 360567 h 380759"/>
                <a:gd name="connsiteX38" fmla="*/ 1900913 w 3472989"/>
                <a:gd name="connsiteY38" fmla="*/ 366337 h 380759"/>
                <a:gd name="connsiteX39" fmla="*/ 2073986 w 3472989"/>
                <a:gd name="connsiteY39" fmla="*/ 372106 h 380759"/>
                <a:gd name="connsiteX40" fmla="*/ 2322057 w 3472989"/>
                <a:gd name="connsiteY40" fmla="*/ 377875 h 380759"/>
                <a:gd name="connsiteX41" fmla="*/ 2555705 w 3472989"/>
                <a:gd name="connsiteY41" fmla="*/ 380759 h 380759"/>
                <a:gd name="connsiteX42" fmla="*/ 2783583 w 3472989"/>
                <a:gd name="connsiteY42" fmla="*/ 380759 h 380759"/>
                <a:gd name="connsiteX43" fmla="*/ 2873004 w 3472989"/>
                <a:gd name="connsiteY43" fmla="*/ 380759 h 380759"/>
                <a:gd name="connsiteX44" fmla="*/ 2930695 w 3472989"/>
                <a:gd name="connsiteY44" fmla="*/ 377875 h 380759"/>
                <a:gd name="connsiteX45" fmla="*/ 2968194 w 3472989"/>
                <a:gd name="connsiteY45" fmla="*/ 372106 h 380759"/>
                <a:gd name="connsiteX46" fmla="*/ 3025885 w 3472989"/>
                <a:gd name="connsiteY46" fmla="*/ 357683 h 380759"/>
                <a:gd name="connsiteX47" fmla="*/ 3121075 w 3472989"/>
                <a:gd name="connsiteY47" fmla="*/ 325953 h 380759"/>
                <a:gd name="connsiteX48" fmla="*/ 3245110 w 3472989"/>
                <a:gd name="connsiteY48" fmla="*/ 282685 h 380759"/>
                <a:gd name="connsiteX49" fmla="*/ 3348954 w 3472989"/>
                <a:gd name="connsiteY49" fmla="*/ 242301 h 380759"/>
                <a:gd name="connsiteX50" fmla="*/ 3389337 w 3472989"/>
                <a:gd name="connsiteY50" fmla="*/ 187495 h 380759"/>
                <a:gd name="connsiteX51" fmla="*/ 3472989 w 3472989"/>
                <a:gd name="connsiteY51" fmla="*/ 83651 h 380759"/>
                <a:gd name="connsiteX52" fmla="*/ 3392222 w 3472989"/>
                <a:gd name="connsiteY52" fmla="*/ 0 h 380759"/>
                <a:gd name="connsiteX53" fmla="*/ 3291263 w 3472989"/>
                <a:gd name="connsiteY53" fmla="*/ 63460 h 380759"/>
                <a:gd name="connsiteX54" fmla="*/ 3222034 w 3472989"/>
                <a:gd name="connsiteY54" fmla="*/ 98074 h 380759"/>
                <a:gd name="connsiteX55" fmla="*/ 3135498 w 3472989"/>
                <a:gd name="connsiteY55" fmla="*/ 132689 h 380759"/>
                <a:gd name="connsiteX56" fmla="*/ 3057615 w 3472989"/>
                <a:gd name="connsiteY56" fmla="*/ 155765 h 380759"/>
                <a:gd name="connsiteX57" fmla="*/ 2973963 w 3472989"/>
                <a:gd name="connsiteY57" fmla="*/ 155765 h 380759"/>
                <a:gd name="connsiteX58" fmla="*/ 2723008 w 3472989"/>
                <a:gd name="connsiteY58" fmla="*/ 155765 h 380759"/>
                <a:gd name="connsiteX59" fmla="*/ 2313403 w 3472989"/>
                <a:gd name="connsiteY59" fmla="*/ 155765 h 3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72989" h="380759">
                  <a:moveTo>
                    <a:pt x="2313403" y="155765"/>
                  </a:moveTo>
                  <a:lnTo>
                    <a:pt x="2079755" y="155765"/>
                  </a:lnTo>
                  <a:lnTo>
                    <a:pt x="1912452" y="155765"/>
                  </a:lnTo>
                  <a:lnTo>
                    <a:pt x="1693226" y="149996"/>
                  </a:lnTo>
                  <a:lnTo>
                    <a:pt x="1471117" y="141342"/>
                  </a:lnTo>
                  <a:lnTo>
                    <a:pt x="1266314" y="129804"/>
                  </a:lnTo>
                  <a:lnTo>
                    <a:pt x="1052858" y="112497"/>
                  </a:lnTo>
                  <a:lnTo>
                    <a:pt x="868247" y="95190"/>
                  </a:lnTo>
                  <a:lnTo>
                    <a:pt x="784595" y="89420"/>
                  </a:lnTo>
                  <a:lnTo>
                    <a:pt x="715366" y="74998"/>
                  </a:lnTo>
                  <a:lnTo>
                    <a:pt x="623061" y="51921"/>
                  </a:lnTo>
                  <a:lnTo>
                    <a:pt x="513448" y="17307"/>
                  </a:lnTo>
                  <a:lnTo>
                    <a:pt x="478834" y="2884"/>
                  </a:lnTo>
                  <a:lnTo>
                    <a:pt x="464411" y="2884"/>
                  </a:lnTo>
                  <a:lnTo>
                    <a:pt x="426912" y="2884"/>
                  </a:lnTo>
                  <a:lnTo>
                    <a:pt x="349029" y="11538"/>
                  </a:lnTo>
                  <a:lnTo>
                    <a:pt x="265378" y="34614"/>
                  </a:lnTo>
                  <a:lnTo>
                    <a:pt x="187495" y="63460"/>
                  </a:lnTo>
                  <a:lnTo>
                    <a:pt x="129804" y="92305"/>
                  </a:lnTo>
                  <a:lnTo>
                    <a:pt x="72113" y="132689"/>
                  </a:lnTo>
                  <a:lnTo>
                    <a:pt x="46152" y="152880"/>
                  </a:lnTo>
                  <a:lnTo>
                    <a:pt x="23076" y="175957"/>
                  </a:lnTo>
                  <a:lnTo>
                    <a:pt x="5769" y="201918"/>
                  </a:lnTo>
                  <a:lnTo>
                    <a:pt x="0" y="224994"/>
                  </a:lnTo>
                  <a:lnTo>
                    <a:pt x="5769" y="248070"/>
                  </a:lnTo>
                  <a:lnTo>
                    <a:pt x="20192" y="265378"/>
                  </a:lnTo>
                  <a:lnTo>
                    <a:pt x="43268" y="279800"/>
                  </a:lnTo>
                  <a:lnTo>
                    <a:pt x="92305" y="297108"/>
                  </a:lnTo>
                  <a:lnTo>
                    <a:pt x="135573" y="305761"/>
                  </a:lnTo>
                  <a:lnTo>
                    <a:pt x="204802" y="311530"/>
                  </a:lnTo>
                  <a:lnTo>
                    <a:pt x="250955" y="311530"/>
                  </a:lnTo>
                  <a:lnTo>
                    <a:pt x="351914" y="323068"/>
                  </a:lnTo>
                  <a:lnTo>
                    <a:pt x="490372" y="334607"/>
                  </a:lnTo>
                  <a:lnTo>
                    <a:pt x="752865" y="337491"/>
                  </a:lnTo>
                  <a:lnTo>
                    <a:pt x="1148048" y="349029"/>
                  </a:lnTo>
                  <a:lnTo>
                    <a:pt x="1450925" y="357683"/>
                  </a:lnTo>
                  <a:lnTo>
                    <a:pt x="1499962" y="357683"/>
                  </a:lnTo>
                  <a:lnTo>
                    <a:pt x="1710534" y="360567"/>
                  </a:lnTo>
                  <a:lnTo>
                    <a:pt x="1900913" y="366337"/>
                  </a:lnTo>
                  <a:lnTo>
                    <a:pt x="2073986" y="372106"/>
                  </a:lnTo>
                  <a:lnTo>
                    <a:pt x="2322057" y="377875"/>
                  </a:lnTo>
                  <a:lnTo>
                    <a:pt x="2555705" y="380759"/>
                  </a:lnTo>
                  <a:lnTo>
                    <a:pt x="2783583" y="380759"/>
                  </a:lnTo>
                  <a:lnTo>
                    <a:pt x="2873004" y="380759"/>
                  </a:lnTo>
                  <a:lnTo>
                    <a:pt x="2930695" y="377875"/>
                  </a:lnTo>
                  <a:lnTo>
                    <a:pt x="2968194" y="372106"/>
                  </a:lnTo>
                  <a:lnTo>
                    <a:pt x="3025885" y="357683"/>
                  </a:lnTo>
                  <a:lnTo>
                    <a:pt x="3121075" y="325953"/>
                  </a:lnTo>
                  <a:lnTo>
                    <a:pt x="3245110" y="282685"/>
                  </a:lnTo>
                  <a:lnTo>
                    <a:pt x="3348954" y="242301"/>
                  </a:lnTo>
                  <a:lnTo>
                    <a:pt x="3389337" y="187495"/>
                  </a:lnTo>
                  <a:lnTo>
                    <a:pt x="3472989" y="83651"/>
                  </a:lnTo>
                  <a:lnTo>
                    <a:pt x="3392222" y="0"/>
                  </a:lnTo>
                  <a:lnTo>
                    <a:pt x="3291263" y="63460"/>
                  </a:lnTo>
                  <a:lnTo>
                    <a:pt x="3222034" y="98074"/>
                  </a:lnTo>
                  <a:lnTo>
                    <a:pt x="3135498" y="132689"/>
                  </a:lnTo>
                  <a:lnTo>
                    <a:pt x="3057615" y="155765"/>
                  </a:lnTo>
                  <a:lnTo>
                    <a:pt x="2973963" y="155765"/>
                  </a:lnTo>
                  <a:lnTo>
                    <a:pt x="2723008" y="155765"/>
                  </a:lnTo>
                  <a:lnTo>
                    <a:pt x="2313403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18FBA5B6-EF19-4343-A7CD-B7316EE02215}"/>
                </a:ext>
              </a:extLst>
            </p:cNvPr>
            <p:cNvSpPr/>
            <p:nvPr/>
          </p:nvSpPr>
          <p:spPr>
            <a:xfrm>
              <a:off x="5757863" y="1600200"/>
              <a:ext cx="688975" cy="1150938"/>
            </a:xfrm>
            <a:custGeom>
              <a:avLst/>
              <a:gdLst>
                <a:gd name="connsiteX0" fmla="*/ 278606 w 688181"/>
                <a:gd name="connsiteY0" fmla="*/ 414338 h 1150144"/>
                <a:gd name="connsiteX1" fmla="*/ 216693 w 688181"/>
                <a:gd name="connsiteY1" fmla="*/ 581025 h 1150144"/>
                <a:gd name="connsiteX2" fmla="*/ 126206 w 688181"/>
                <a:gd name="connsiteY2" fmla="*/ 823913 h 1150144"/>
                <a:gd name="connsiteX3" fmla="*/ 45243 w 688181"/>
                <a:gd name="connsiteY3" fmla="*/ 1042988 h 1150144"/>
                <a:gd name="connsiteX4" fmla="*/ 0 w 688181"/>
                <a:gd name="connsiteY4" fmla="*/ 1150144 h 1150144"/>
                <a:gd name="connsiteX5" fmla="*/ 135731 w 688181"/>
                <a:gd name="connsiteY5" fmla="*/ 1126331 h 1150144"/>
                <a:gd name="connsiteX6" fmla="*/ 247650 w 688181"/>
                <a:gd name="connsiteY6" fmla="*/ 959644 h 1150144"/>
                <a:gd name="connsiteX7" fmla="*/ 352425 w 688181"/>
                <a:gd name="connsiteY7" fmla="*/ 790575 h 1150144"/>
                <a:gd name="connsiteX8" fmla="*/ 421481 w 688181"/>
                <a:gd name="connsiteY8" fmla="*/ 685800 h 1150144"/>
                <a:gd name="connsiteX9" fmla="*/ 485775 w 688181"/>
                <a:gd name="connsiteY9" fmla="*/ 581025 h 1150144"/>
                <a:gd name="connsiteX10" fmla="*/ 526256 w 688181"/>
                <a:gd name="connsiteY10" fmla="*/ 516731 h 1150144"/>
                <a:gd name="connsiteX11" fmla="*/ 578643 w 688181"/>
                <a:gd name="connsiteY11" fmla="*/ 435769 h 1150144"/>
                <a:gd name="connsiteX12" fmla="*/ 609600 w 688181"/>
                <a:gd name="connsiteY12" fmla="*/ 388144 h 1150144"/>
                <a:gd name="connsiteX13" fmla="*/ 633412 w 688181"/>
                <a:gd name="connsiteY13" fmla="*/ 359569 h 1150144"/>
                <a:gd name="connsiteX14" fmla="*/ 647700 w 688181"/>
                <a:gd name="connsiteY14" fmla="*/ 350044 h 1150144"/>
                <a:gd name="connsiteX15" fmla="*/ 666750 w 688181"/>
                <a:gd name="connsiteY15" fmla="*/ 338138 h 1150144"/>
                <a:gd name="connsiteX16" fmla="*/ 681037 w 688181"/>
                <a:gd name="connsiteY16" fmla="*/ 321469 h 1150144"/>
                <a:gd name="connsiteX17" fmla="*/ 688181 w 688181"/>
                <a:gd name="connsiteY17" fmla="*/ 302419 h 1150144"/>
                <a:gd name="connsiteX18" fmla="*/ 688181 w 688181"/>
                <a:gd name="connsiteY18" fmla="*/ 285750 h 1150144"/>
                <a:gd name="connsiteX19" fmla="*/ 678656 w 688181"/>
                <a:gd name="connsiteY19" fmla="*/ 257175 h 1150144"/>
                <a:gd name="connsiteX20" fmla="*/ 652462 w 688181"/>
                <a:gd name="connsiteY20" fmla="*/ 219075 h 1150144"/>
                <a:gd name="connsiteX21" fmla="*/ 588168 w 688181"/>
                <a:gd name="connsiteY21" fmla="*/ 157163 h 1150144"/>
                <a:gd name="connsiteX22" fmla="*/ 526256 w 688181"/>
                <a:gd name="connsiteY22" fmla="*/ 111919 h 1150144"/>
                <a:gd name="connsiteX23" fmla="*/ 473868 w 688181"/>
                <a:gd name="connsiteY23" fmla="*/ 73819 h 1150144"/>
                <a:gd name="connsiteX24" fmla="*/ 445293 w 688181"/>
                <a:gd name="connsiteY24" fmla="*/ 59531 h 1150144"/>
                <a:gd name="connsiteX25" fmla="*/ 364331 w 688181"/>
                <a:gd name="connsiteY25" fmla="*/ 30956 h 1150144"/>
                <a:gd name="connsiteX26" fmla="*/ 297656 w 688181"/>
                <a:gd name="connsiteY26" fmla="*/ 14288 h 1150144"/>
                <a:gd name="connsiteX27" fmla="*/ 252412 w 688181"/>
                <a:gd name="connsiteY27" fmla="*/ 4763 h 1150144"/>
                <a:gd name="connsiteX28" fmla="*/ 214312 w 688181"/>
                <a:gd name="connsiteY28" fmla="*/ 0 h 1150144"/>
                <a:gd name="connsiteX29" fmla="*/ 183356 w 688181"/>
                <a:gd name="connsiteY29" fmla="*/ 2381 h 1150144"/>
                <a:gd name="connsiteX30" fmla="*/ 169068 w 688181"/>
                <a:gd name="connsiteY30" fmla="*/ 7144 h 1150144"/>
                <a:gd name="connsiteX31" fmla="*/ 164306 w 688181"/>
                <a:gd name="connsiteY31" fmla="*/ 11906 h 1150144"/>
                <a:gd name="connsiteX32" fmla="*/ 161925 w 688181"/>
                <a:gd name="connsiteY32" fmla="*/ 23813 h 1150144"/>
                <a:gd name="connsiteX33" fmla="*/ 180975 w 688181"/>
                <a:gd name="connsiteY33" fmla="*/ 57150 h 1150144"/>
                <a:gd name="connsiteX34" fmla="*/ 202406 w 688181"/>
                <a:gd name="connsiteY34" fmla="*/ 71438 h 1150144"/>
                <a:gd name="connsiteX35" fmla="*/ 233362 w 688181"/>
                <a:gd name="connsiteY35" fmla="*/ 83344 h 1150144"/>
                <a:gd name="connsiteX36" fmla="*/ 254793 w 688181"/>
                <a:gd name="connsiteY36" fmla="*/ 97631 h 1150144"/>
                <a:gd name="connsiteX37" fmla="*/ 280987 w 688181"/>
                <a:gd name="connsiteY37" fmla="*/ 121444 h 1150144"/>
                <a:gd name="connsiteX38" fmla="*/ 302418 w 688181"/>
                <a:gd name="connsiteY38" fmla="*/ 154781 h 1150144"/>
                <a:gd name="connsiteX39" fmla="*/ 316706 w 688181"/>
                <a:gd name="connsiteY39" fmla="*/ 202406 h 1150144"/>
                <a:gd name="connsiteX40" fmla="*/ 326231 w 688181"/>
                <a:gd name="connsiteY40" fmla="*/ 250031 h 1150144"/>
                <a:gd name="connsiteX41" fmla="*/ 326231 w 688181"/>
                <a:gd name="connsiteY41" fmla="*/ 290513 h 1150144"/>
                <a:gd name="connsiteX42" fmla="*/ 278606 w 688181"/>
                <a:gd name="connsiteY42" fmla="*/ 41433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88181" h="1150144">
                  <a:moveTo>
                    <a:pt x="278606" y="414338"/>
                  </a:moveTo>
                  <a:lnTo>
                    <a:pt x="216693" y="581025"/>
                  </a:lnTo>
                  <a:lnTo>
                    <a:pt x="126206" y="823913"/>
                  </a:lnTo>
                  <a:lnTo>
                    <a:pt x="45243" y="1042988"/>
                  </a:lnTo>
                  <a:lnTo>
                    <a:pt x="0" y="1150144"/>
                  </a:lnTo>
                  <a:lnTo>
                    <a:pt x="135731" y="1126331"/>
                  </a:lnTo>
                  <a:lnTo>
                    <a:pt x="247650" y="959644"/>
                  </a:lnTo>
                  <a:lnTo>
                    <a:pt x="352425" y="790575"/>
                  </a:lnTo>
                  <a:lnTo>
                    <a:pt x="421481" y="685800"/>
                  </a:lnTo>
                  <a:lnTo>
                    <a:pt x="485775" y="581025"/>
                  </a:lnTo>
                  <a:lnTo>
                    <a:pt x="526256" y="516731"/>
                  </a:lnTo>
                  <a:lnTo>
                    <a:pt x="578643" y="435769"/>
                  </a:lnTo>
                  <a:lnTo>
                    <a:pt x="609600" y="388144"/>
                  </a:lnTo>
                  <a:lnTo>
                    <a:pt x="633412" y="359569"/>
                  </a:lnTo>
                  <a:lnTo>
                    <a:pt x="647700" y="350044"/>
                  </a:lnTo>
                  <a:lnTo>
                    <a:pt x="666750" y="338138"/>
                  </a:lnTo>
                  <a:lnTo>
                    <a:pt x="681037" y="321469"/>
                  </a:lnTo>
                  <a:lnTo>
                    <a:pt x="688181" y="302419"/>
                  </a:lnTo>
                  <a:lnTo>
                    <a:pt x="688181" y="285750"/>
                  </a:lnTo>
                  <a:lnTo>
                    <a:pt x="678656" y="257175"/>
                  </a:lnTo>
                  <a:lnTo>
                    <a:pt x="652462" y="219075"/>
                  </a:lnTo>
                  <a:lnTo>
                    <a:pt x="588168" y="157163"/>
                  </a:lnTo>
                  <a:lnTo>
                    <a:pt x="526256" y="111919"/>
                  </a:lnTo>
                  <a:lnTo>
                    <a:pt x="473868" y="73819"/>
                  </a:lnTo>
                  <a:lnTo>
                    <a:pt x="445293" y="59531"/>
                  </a:lnTo>
                  <a:lnTo>
                    <a:pt x="364331" y="30956"/>
                  </a:lnTo>
                  <a:lnTo>
                    <a:pt x="297656" y="14288"/>
                  </a:lnTo>
                  <a:lnTo>
                    <a:pt x="252412" y="4763"/>
                  </a:lnTo>
                  <a:lnTo>
                    <a:pt x="214312" y="0"/>
                  </a:lnTo>
                  <a:lnTo>
                    <a:pt x="183356" y="2381"/>
                  </a:lnTo>
                  <a:lnTo>
                    <a:pt x="169068" y="7144"/>
                  </a:lnTo>
                  <a:lnTo>
                    <a:pt x="164306" y="11906"/>
                  </a:lnTo>
                  <a:lnTo>
                    <a:pt x="161925" y="23813"/>
                  </a:lnTo>
                  <a:lnTo>
                    <a:pt x="180975" y="57150"/>
                  </a:lnTo>
                  <a:lnTo>
                    <a:pt x="202406" y="71438"/>
                  </a:lnTo>
                  <a:lnTo>
                    <a:pt x="233362" y="83344"/>
                  </a:lnTo>
                  <a:lnTo>
                    <a:pt x="254793" y="97631"/>
                  </a:lnTo>
                  <a:lnTo>
                    <a:pt x="280987" y="121444"/>
                  </a:lnTo>
                  <a:lnTo>
                    <a:pt x="302418" y="154781"/>
                  </a:lnTo>
                  <a:lnTo>
                    <a:pt x="316706" y="202406"/>
                  </a:lnTo>
                  <a:lnTo>
                    <a:pt x="326231" y="250031"/>
                  </a:lnTo>
                  <a:lnTo>
                    <a:pt x="326231" y="290513"/>
                  </a:lnTo>
                  <a:lnTo>
                    <a:pt x="278606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C81228D2-95ED-435F-A41D-E5BF22751EBB}"/>
                </a:ext>
              </a:extLst>
            </p:cNvPr>
            <p:cNvSpPr/>
            <p:nvPr/>
          </p:nvSpPr>
          <p:spPr>
            <a:xfrm>
              <a:off x="4916488" y="2468563"/>
              <a:ext cx="2105025" cy="425450"/>
            </a:xfrm>
            <a:custGeom>
              <a:avLst/>
              <a:gdLst>
                <a:gd name="connsiteX0" fmla="*/ 1650207 w 2105025"/>
                <a:gd name="connsiteY0" fmla="*/ 276225 h 423863"/>
                <a:gd name="connsiteX1" fmla="*/ 1443038 w 2105025"/>
                <a:gd name="connsiteY1" fmla="*/ 295275 h 423863"/>
                <a:gd name="connsiteX2" fmla="*/ 1250157 w 2105025"/>
                <a:gd name="connsiteY2" fmla="*/ 314325 h 423863"/>
                <a:gd name="connsiteX3" fmla="*/ 1019175 w 2105025"/>
                <a:gd name="connsiteY3" fmla="*/ 342900 h 423863"/>
                <a:gd name="connsiteX4" fmla="*/ 864394 w 2105025"/>
                <a:gd name="connsiteY4" fmla="*/ 357188 h 423863"/>
                <a:gd name="connsiteX5" fmla="*/ 688182 w 2105025"/>
                <a:gd name="connsiteY5" fmla="*/ 385763 h 423863"/>
                <a:gd name="connsiteX6" fmla="*/ 516732 w 2105025"/>
                <a:gd name="connsiteY6" fmla="*/ 416719 h 423863"/>
                <a:gd name="connsiteX7" fmla="*/ 478632 w 2105025"/>
                <a:gd name="connsiteY7" fmla="*/ 423863 h 423863"/>
                <a:gd name="connsiteX8" fmla="*/ 383382 w 2105025"/>
                <a:gd name="connsiteY8" fmla="*/ 423863 h 423863"/>
                <a:gd name="connsiteX9" fmla="*/ 157163 w 2105025"/>
                <a:gd name="connsiteY9" fmla="*/ 423863 h 423863"/>
                <a:gd name="connsiteX10" fmla="*/ 11907 w 2105025"/>
                <a:gd name="connsiteY10" fmla="*/ 423863 h 423863"/>
                <a:gd name="connsiteX11" fmla="*/ 0 w 2105025"/>
                <a:gd name="connsiteY11" fmla="*/ 283369 h 423863"/>
                <a:gd name="connsiteX12" fmla="*/ 76200 w 2105025"/>
                <a:gd name="connsiteY12" fmla="*/ 290513 h 423863"/>
                <a:gd name="connsiteX13" fmla="*/ 214313 w 2105025"/>
                <a:gd name="connsiteY13" fmla="*/ 292894 h 423863"/>
                <a:gd name="connsiteX14" fmla="*/ 352425 w 2105025"/>
                <a:gd name="connsiteY14" fmla="*/ 285750 h 423863"/>
                <a:gd name="connsiteX15" fmla="*/ 428625 w 2105025"/>
                <a:gd name="connsiteY15" fmla="*/ 278607 h 423863"/>
                <a:gd name="connsiteX16" fmla="*/ 571500 w 2105025"/>
                <a:gd name="connsiteY16" fmla="*/ 259557 h 423863"/>
                <a:gd name="connsiteX17" fmla="*/ 738188 w 2105025"/>
                <a:gd name="connsiteY17" fmla="*/ 228600 h 423863"/>
                <a:gd name="connsiteX18" fmla="*/ 892969 w 2105025"/>
                <a:gd name="connsiteY18" fmla="*/ 202407 h 423863"/>
                <a:gd name="connsiteX19" fmla="*/ 1131094 w 2105025"/>
                <a:gd name="connsiteY19" fmla="*/ 161925 h 423863"/>
                <a:gd name="connsiteX20" fmla="*/ 1404938 w 2105025"/>
                <a:gd name="connsiteY20" fmla="*/ 111919 h 423863"/>
                <a:gd name="connsiteX21" fmla="*/ 1524000 w 2105025"/>
                <a:gd name="connsiteY21" fmla="*/ 88107 h 423863"/>
                <a:gd name="connsiteX22" fmla="*/ 1545432 w 2105025"/>
                <a:gd name="connsiteY22" fmla="*/ 76200 h 423863"/>
                <a:gd name="connsiteX23" fmla="*/ 1585913 w 2105025"/>
                <a:gd name="connsiteY23" fmla="*/ 50007 h 423863"/>
                <a:gd name="connsiteX24" fmla="*/ 1635919 w 2105025"/>
                <a:gd name="connsiteY24" fmla="*/ 26194 h 423863"/>
                <a:gd name="connsiteX25" fmla="*/ 1685925 w 2105025"/>
                <a:gd name="connsiteY25" fmla="*/ 9525 h 423863"/>
                <a:gd name="connsiteX26" fmla="*/ 1726407 w 2105025"/>
                <a:gd name="connsiteY26" fmla="*/ 0 h 423863"/>
                <a:gd name="connsiteX27" fmla="*/ 1762125 w 2105025"/>
                <a:gd name="connsiteY27" fmla="*/ 0 h 423863"/>
                <a:gd name="connsiteX28" fmla="*/ 1824038 w 2105025"/>
                <a:gd name="connsiteY28" fmla="*/ 11907 h 423863"/>
                <a:gd name="connsiteX29" fmla="*/ 1947863 w 2105025"/>
                <a:gd name="connsiteY29" fmla="*/ 50007 h 423863"/>
                <a:gd name="connsiteX30" fmla="*/ 1990725 w 2105025"/>
                <a:gd name="connsiteY30" fmla="*/ 71438 h 423863"/>
                <a:gd name="connsiteX31" fmla="*/ 2026444 w 2105025"/>
                <a:gd name="connsiteY31" fmla="*/ 92869 h 423863"/>
                <a:gd name="connsiteX32" fmla="*/ 2062163 w 2105025"/>
                <a:gd name="connsiteY32" fmla="*/ 123825 h 423863"/>
                <a:gd name="connsiteX33" fmla="*/ 2083594 w 2105025"/>
                <a:gd name="connsiteY33" fmla="*/ 154782 h 423863"/>
                <a:gd name="connsiteX34" fmla="*/ 2100263 w 2105025"/>
                <a:gd name="connsiteY34" fmla="*/ 183357 h 423863"/>
                <a:gd name="connsiteX35" fmla="*/ 2105025 w 2105025"/>
                <a:gd name="connsiteY35" fmla="*/ 197644 h 423863"/>
                <a:gd name="connsiteX36" fmla="*/ 2093119 w 2105025"/>
                <a:gd name="connsiteY36" fmla="*/ 214313 h 423863"/>
                <a:gd name="connsiteX37" fmla="*/ 2069307 w 2105025"/>
                <a:gd name="connsiteY37" fmla="*/ 240507 h 423863"/>
                <a:gd name="connsiteX38" fmla="*/ 2055019 w 2105025"/>
                <a:gd name="connsiteY38" fmla="*/ 245269 h 423863"/>
                <a:gd name="connsiteX39" fmla="*/ 2014538 w 2105025"/>
                <a:gd name="connsiteY39" fmla="*/ 247650 h 423863"/>
                <a:gd name="connsiteX40" fmla="*/ 1914525 w 2105025"/>
                <a:gd name="connsiteY40" fmla="*/ 254794 h 423863"/>
                <a:gd name="connsiteX41" fmla="*/ 1650207 w 2105025"/>
                <a:gd name="connsiteY41" fmla="*/ 2762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05025" h="423863">
                  <a:moveTo>
                    <a:pt x="1650207" y="276225"/>
                  </a:moveTo>
                  <a:lnTo>
                    <a:pt x="1443038" y="295275"/>
                  </a:lnTo>
                  <a:lnTo>
                    <a:pt x="1250157" y="314325"/>
                  </a:lnTo>
                  <a:lnTo>
                    <a:pt x="1019175" y="342900"/>
                  </a:lnTo>
                  <a:lnTo>
                    <a:pt x="864394" y="357188"/>
                  </a:lnTo>
                  <a:lnTo>
                    <a:pt x="688182" y="385763"/>
                  </a:lnTo>
                  <a:lnTo>
                    <a:pt x="516732" y="416719"/>
                  </a:lnTo>
                  <a:lnTo>
                    <a:pt x="478632" y="423863"/>
                  </a:lnTo>
                  <a:lnTo>
                    <a:pt x="383382" y="423863"/>
                  </a:lnTo>
                  <a:lnTo>
                    <a:pt x="157163" y="423863"/>
                  </a:lnTo>
                  <a:lnTo>
                    <a:pt x="11907" y="423863"/>
                  </a:lnTo>
                  <a:lnTo>
                    <a:pt x="0" y="283369"/>
                  </a:lnTo>
                  <a:lnTo>
                    <a:pt x="76200" y="290513"/>
                  </a:lnTo>
                  <a:lnTo>
                    <a:pt x="214313" y="292894"/>
                  </a:lnTo>
                  <a:lnTo>
                    <a:pt x="352425" y="285750"/>
                  </a:lnTo>
                  <a:lnTo>
                    <a:pt x="428625" y="278607"/>
                  </a:lnTo>
                  <a:lnTo>
                    <a:pt x="571500" y="259557"/>
                  </a:lnTo>
                  <a:lnTo>
                    <a:pt x="738188" y="228600"/>
                  </a:lnTo>
                  <a:lnTo>
                    <a:pt x="892969" y="202407"/>
                  </a:lnTo>
                  <a:lnTo>
                    <a:pt x="1131094" y="161925"/>
                  </a:lnTo>
                  <a:lnTo>
                    <a:pt x="1404938" y="111919"/>
                  </a:lnTo>
                  <a:lnTo>
                    <a:pt x="1524000" y="88107"/>
                  </a:lnTo>
                  <a:lnTo>
                    <a:pt x="1545432" y="76200"/>
                  </a:lnTo>
                  <a:lnTo>
                    <a:pt x="1585913" y="50007"/>
                  </a:lnTo>
                  <a:lnTo>
                    <a:pt x="1635919" y="26194"/>
                  </a:lnTo>
                  <a:lnTo>
                    <a:pt x="1685925" y="9525"/>
                  </a:lnTo>
                  <a:lnTo>
                    <a:pt x="1726407" y="0"/>
                  </a:lnTo>
                  <a:lnTo>
                    <a:pt x="1762125" y="0"/>
                  </a:lnTo>
                  <a:lnTo>
                    <a:pt x="1824038" y="11907"/>
                  </a:lnTo>
                  <a:lnTo>
                    <a:pt x="1947863" y="50007"/>
                  </a:lnTo>
                  <a:lnTo>
                    <a:pt x="1990725" y="71438"/>
                  </a:lnTo>
                  <a:lnTo>
                    <a:pt x="2026444" y="92869"/>
                  </a:lnTo>
                  <a:lnTo>
                    <a:pt x="2062163" y="123825"/>
                  </a:lnTo>
                  <a:lnTo>
                    <a:pt x="2083594" y="154782"/>
                  </a:lnTo>
                  <a:lnTo>
                    <a:pt x="2100263" y="183357"/>
                  </a:lnTo>
                  <a:lnTo>
                    <a:pt x="2105025" y="197644"/>
                  </a:lnTo>
                  <a:lnTo>
                    <a:pt x="2093119" y="214313"/>
                  </a:lnTo>
                  <a:lnTo>
                    <a:pt x="2069307" y="240507"/>
                  </a:lnTo>
                  <a:lnTo>
                    <a:pt x="2055019" y="245269"/>
                  </a:lnTo>
                  <a:lnTo>
                    <a:pt x="2014538" y="247650"/>
                  </a:lnTo>
                  <a:lnTo>
                    <a:pt x="1914525" y="254794"/>
                  </a:lnTo>
                  <a:lnTo>
                    <a:pt x="165020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807C9A9D-C828-42BE-95E6-74196A640CC4}"/>
                </a:ext>
              </a:extLst>
            </p:cNvPr>
            <p:cNvSpPr/>
            <p:nvPr/>
          </p:nvSpPr>
          <p:spPr>
            <a:xfrm rot="16200000">
              <a:off x="4563269" y="3834607"/>
              <a:ext cx="2719387" cy="533400"/>
            </a:xfrm>
            <a:custGeom>
              <a:avLst/>
              <a:gdLst>
                <a:gd name="connsiteX0" fmla="*/ 1681163 w 2719388"/>
                <a:gd name="connsiteY0" fmla="*/ 469106 h 533400"/>
                <a:gd name="connsiteX1" fmla="*/ 1519238 w 2719388"/>
                <a:gd name="connsiteY1" fmla="*/ 461963 h 533400"/>
                <a:gd name="connsiteX2" fmla="*/ 1373982 w 2719388"/>
                <a:gd name="connsiteY2" fmla="*/ 457200 h 533400"/>
                <a:gd name="connsiteX3" fmla="*/ 1207294 w 2719388"/>
                <a:gd name="connsiteY3" fmla="*/ 450056 h 533400"/>
                <a:gd name="connsiteX4" fmla="*/ 1083469 w 2719388"/>
                <a:gd name="connsiteY4" fmla="*/ 450056 h 533400"/>
                <a:gd name="connsiteX5" fmla="*/ 840582 w 2719388"/>
                <a:gd name="connsiteY5" fmla="*/ 450056 h 533400"/>
                <a:gd name="connsiteX6" fmla="*/ 552450 w 2719388"/>
                <a:gd name="connsiteY6" fmla="*/ 450056 h 533400"/>
                <a:gd name="connsiteX7" fmla="*/ 285750 w 2719388"/>
                <a:gd name="connsiteY7" fmla="*/ 450056 h 533400"/>
                <a:gd name="connsiteX8" fmla="*/ 28575 w 2719388"/>
                <a:gd name="connsiteY8" fmla="*/ 454819 h 533400"/>
                <a:gd name="connsiteX9" fmla="*/ 0 w 2719388"/>
                <a:gd name="connsiteY9" fmla="*/ 204788 h 533400"/>
                <a:gd name="connsiteX10" fmla="*/ 166688 w 2719388"/>
                <a:gd name="connsiteY10" fmla="*/ 209550 h 533400"/>
                <a:gd name="connsiteX11" fmla="*/ 371475 w 2719388"/>
                <a:gd name="connsiteY11" fmla="*/ 214313 h 533400"/>
                <a:gd name="connsiteX12" fmla="*/ 659607 w 2719388"/>
                <a:gd name="connsiteY12" fmla="*/ 221456 h 533400"/>
                <a:gd name="connsiteX13" fmla="*/ 897732 w 2719388"/>
                <a:gd name="connsiteY13" fmla="*/ 226219 h 533400"/>
                <a:gd name="connsiteX14" fmla="*/ 1219200 w 2719388"/>
                <a:gd name="connsiteY14" fmla="*/ 228600 h 533400"/>
                <a:gd name="connsiteX15" fmla="*/ 1502569 w 2719388"/>
                <a:gd name="connsiteY15" fmla="*/ 228600 h 533400"/>
                <a:gd name="connsiteX16" fmla="*/ 1745457 w 2719388"/>
                <a:gd name="connsiteY16" fmla="*/ 226219 h 533400"/>
                <a:gd name="connsiteX17" fmla="*/ 2035969 w 2719388"/>
                <a:gd name="connsiteY17" fmla="*/ 226219 h 533400"/>
                <a:gd name="connsiteX18" fmla="*/ 2235994 w 2719388"/>
                <a:gd name="connsiteY18" fmla="*/ 226219 h 533400"/>
                <a:gd name="connsiteX19" fmla="*/ 2416969 w 2719388"/>
                <a:gd name="connsiteY19" fmla="*/ 226219 h 533400"/>
                <a:gd name="connsiteX20" fmla="*/ 2457450 w 2719388"/>
                <a:gd name="connsiteY20" fmla="*/ 223838 h 533400"/>
                <a:gd name="connsiteX21" fmla="*/ 2497932 w 2719388"/>
                <a:gd name="connsiteY21" fmla="*/ 214313 h 533400"/>
                <a:gd name="connsiteX22" fmla="*/ 2528888 w 2719388"/>
                <a:gd name="connsiteY22" fmla="*/ 202406 h 533400"/>
                <a:gd name="connsiteX23" fmla="*/ 2564607 w 2719388"/>
                <a:gd name="connsiteY23" fmla="*/ 180975 h 533400"/>
                <a:gd name="connsiteX24" fmla="*/ 2578894 w 2719388"/>
                <a:gd name="connsiteY24" fmla="*/ 169069 h 533400"/>
                <a:gd name="connsiteX25" fmla="*/ 2605088 w 2719388"/>
                <a:gd name="connsiteY25" fmla="*/ 140494 h 533400"/>
                <a:gd name="connsiteX26" fmla="*/ 2626519 w 2719388"/>
                <a:gd name="connsiteY26" fmla="*/ 109538 h 533400"/>
                <a:gd name="connsiteX27" fmla="*/ 2676525 w 2719388"/>
                <a:gd name="connsiteY27" fmla="*/ 0 h 533400"/>
                <a:gd name="connsiteX28" fmla="*/ 2719388 w 2719388"/>
                <a:gd name="connsiteY28" fmla="*/ 245269 h 533400"/>
                <a:gd name="connsiteX29" fmla="*/ 2633663 w 2719388"/>
                <a:gd name="connsiteY29" fmla="*/ 364331 h 533400"/>
                <a:gd name="connsiteX30" fmla="*/ 2564607 w 2719388"/>
                <a:gd name="connsiteY30" fmla="*/ 450056 h 533400"/>
                <a:gd name="connsiteX31" fmla="*/ 2519363 w 2719388"/>
                <a:gd name="connsiteY31" fmla="*/ 509588 h 533400"/>
                <a:gd name="connsiteX32" fmla="*/ 2505075 w 2719388"/>
                <a:gd name="connsiteY32" fmla="*/ 528638 h 533400"/>
                <a:gd name="connsiteX33" fmla="*/ 2497932 w 2719388"/>
                <a:gd name="connsiteY33" fmla="*/ 533400 h 533400"/>
                <a:gd name="connsiteX34" fmla="*/ 2478882 w 2719388"/>
                <a:gd name="connsiteY34" fmla="*/ 528638 h 533400"/>
                <a:gd name="connsiteX35" fmla="*/ 2424113 w 2719388"/>
                <a:gd name="connsiteY35" fmla="*/ 509588 h 533400"/>
                <a:gd name="connsiteX36" fmla="*/ 2343150 w 2719388"/>
                <a:gd name="connsiteY36" fmla="*/ 497681 h 533400"/>
                <a:gd name="connsiteX37" fmla="*/ 2293144 w 2719388"/>
                <a:gd name="connsiteY37" fmla="*/ 497681 h 533400"/>
                <a:gd name="connsiteX38" fmla="*/ 2233613 w 2719388"/>
                <a:gd name="connsiteY38" fmla="*/ 492919 h 533400"/>
                <a:gd name="connsiteX39" fmla="*/ 2126457 w 2719388"/>
                <a:gd name="connsiteY39" fmla="*/ 485775 h 533400"/>
                <a:gd name="connsiteX40" fmla="*/ 1935957 w 2719388"/>
                <a:gd name="connsiteY40" fmla="*/ 473869 h 533400"/>
                <a:gd name="connsiteX41" fmla="*/ 1731169 w 2719388"/>
                <a:gd name="connsiteY41" fmla="*/ 471488 h 533400"/>
                <a:gd name="connsiteX42" fmla="*/ 1681163 w 2719388"/>
                <a:gd name="connsiteY42" fmla="*/ 46910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9388" h="533400">
                  <a:moveTo>
                    <a:pt x="1681163" y="469106"/>
                  </a:moveTo>
                  <a:lnTo>
                    <a:pt x="1519238" y="461963"/>
                  </a:lnTo>
                  <a:lnTo>
                    <a:pt x="1373982" y="457200"/>
                  </a:lnTo>
                  <a:lnTo>
                    <a:pt x="1207294" y="450056"/>
                  </a:lnTo>
                  <a:lnTo>
                    <a:pt x="1083469" y="450056"/>
                  </a:lnTo>
                  <a:lnTo>
                    <a:pt x="840582" y="450056"/>
                  </a:lnTo>
                  <a:lnTo>
                    <a:pt x="552450" y="450056"/>
                  </a:lnTo>
                  <a:lnTo>
                    <a:pt x="285750" y="450056"/>
                  </a:lnTo>
                  <a:lnTo>
                    <a:pt x="28575" y="454819"/>
                  </a:lnTo>
                  <a:lnTo>
                    <a:pt x="0" y="204788"/>
                  </a:lnTo>
                  <a:lnTo>
                    <a:pt x="166688" y="209550"/>
                  </a:lnTo>
                  <a:lnTo>
                    <a:pt x="371475" y="214313"/>
                  </a:lnTo>
                  <a:lnTo>
                    <a:pt x="659607" y="221456"/>
                  </a:lnTo>
                  <a:lnTo>
                    <a:pt x="897732" y="226219"/>
                  </a:lnTo>
                  <a:lnTo>
                    <a:pt x="1219200" y="228600"/>
                  </a:lnTo>
                  <a:lnTo>
                    <a:pt x="1502569" y="228600"/>
                  </a:lnTo>
                  <a:lnTo>
                    <a:pt x="1745457" y="226219"/>
                  </a:lnTo>
                  <a:lnTo>
                    <a:pt x="2035969" y="226219"/>
                  </a:lnTo>
                  <a:lnTo>
                    <a:pt x="2235994" y="226219"/>
                  </a:lnTo>
                  <a:lnTo>
                    <a:pt x="2416969" y="226219"/>
                  </a:lnTo>
                  <a:lnTo>
                    <a:pt x="2457450" y="223838"/>
                  </a:lnTo>
                  <a:lnTo>
                    <a:pt x="2497932" y="214313"/>
                  </a:lnTo>
                  <a:lnTo>
                    <a:pt x="2528888" y="202406"/>
                  </a:lnTo>
                  <a:lnTo>
                    <a:pt x="2564607" y="180975"/>
                  </a:lnTo>
                  <a:lnTo>
                    <a:pt x="2578894" y="169069"/>
                  </a:lnTo>
                  <a:lnTo>
                    <a:pt x="2605088" y="140494"/>
                  </a:lnTo>
                  <a:lnTo>
                    <a:pt x="2626519" y="109538"/>
                  </a:lnTo>
                  <a:lnTo>
                    <a:pt x="2676525" y="0"/>
                  </a:lnTo>
                  <a:lnTo>
                    <a:pt x="2719388" y="245269"/>
                  </a:lnTo>
                  <a:lnTo>
                    <a:pt x="2633663" y="364331"/>
                  </a:lnTo>
                  <a:lnTo>
                    <a:pt x="2564607" y="450056"/>
                  </a:lnTo>
                  <a:lnTo>
                    <a:pt x="2519363" y="509588"/>
                  </a:lnTo>
                  <a:lnTo>
                    <a:pt x="2505075" y="528638"/>
                  </a:lnTo>
                  <a:lnTo>
                    <a:pt x="2497932" y="533400"/>
                  </a:lnTo>
                  <a:lnTo>
                    <a:pt x="2478882" y="528638"/>
                  </a:lnTo>
                  <a:lnTo>
                    <a:pt x="2424113" y="509588"/>
                  </a:lnTo>
                  <a:lnTo>
                    <a:pt x="2343150" y="497681"/>
                  </a:lnTo>
                  <a:lnTo>
                    <a:pt x="2293144" y="497681"/>
                  </a:lnTo>
                  <a:lnTo>
                    <a:pt x="2233613" y="492919"/>
                  </a:lnTo>
                  <a:lnTo>
                    <a:pt x="2126457" y="485775"/>
                  </a:lnTo>
                  <a:lnTo>
                    <a:pt x="1935957" y="473869"/>
                  </a:lnTo>
                  <a:lnTo>
                    <a:pt x="1731169" y="471488"/>
                  </a:lnTo>
                  <a:lnTo>
                    <a:pt x="1681163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750BC9E7-38B5-41C9-9E8D-7964DF41F99C}"/>
                </a:ext>
              </a:extLst>
            </p:cNvPr>
            <p:cNvSpPr/>
            <p:nvPr/>
          </p:nvSpPr>
          <p:spPr>
            <a:xfrm>
              <a:off x="5029200" y="3381375"/>
              <a:ext cx="1909763" cy="428625"/>
            </a:xfrm>
            <a:custGeom>
              <a:avLst/>
              <a:gdLst>
                <a:gd name="connsiteX0" fmla="*/ 1607344 w 1909763"/>
                <a:gd name="connsiteY0" fmla="*/ 245269 h 428625"/>
                <a:gd name="connsiteX1" fmla="*/ 1423988 w 1909763"/>
                <a:gd name="connsiteY1" fmla="*/ 271463 h 428625"/>
                <a:gd name="connsiteX2" fmla="*/ 1254919 w 1909763"/>
                <a:gd name="connsiteY2" fmla="*/ 295275 h 428625"/>
                <a:gd name="connsiteX3" fmla="*/ 1073944 w 1909763"/>
                <a:gd name="connsiteY3" fmla="*/ 321469 h 428625"/>
                <a:gd name="connsiteX4" fmla="*/ 871538 w 1909763"/>
                <a:gd name="connsiteY4" fmla="*/ 359569 h 428625"/>
                <a:gd name="connsiteX5" fmla="*/ 671513 w 1909763"/>
                <a:gd name="connsiteY5" fmla="*/ 378619 h 428625"/>
                <a:gd name="connsiteX6" fmla="*/ 440531 w 1909763"/>
                <a:gd name="connsiteY6" fmla="*/ 404813 h 428625"/>
                <a:gd name="connsiteX7" fmla="*/ 309563 w 1909763"/>
                <a:gd name="connsiteY7" fmla="*/ 416719 h 428625"/>
                <a:gd name="connsiteX8" fmla="*/ 178594 w 1909763"/>
                <a:gd name="connsiteY8" fmla="*/ 426244 h 428625"/>
                <a:gd name="connsiteX9" fmla="*/ 0 w 1909763"/>
                <a:gd name="connsiteY9" fmla="*/ 428625 h 428625"/>
                <a:gd name="connsiteX10" fmla="*/ 7144 w 1909763"/>
                <a:gd name="connsiteY10" fmla="*/ 266700 h 428625"/>
                <a:gd name="connsiteX11" fmla="*/ 150019 w 1909763"/>
                <a:gd name="connsiteY11" fmla="*/ 269081 h 428625"/>
                <a:gd name="connsiteX12" fmla="*/ 345281 w 1909763"/>
                <a:gd name="connsiteY12" fmla="*/ 259556 h 428625"/>
                <a:gd name="connsiteX13" fmla="*/ 500063 w 1909763"/>
                <a:gd name="connsiteY13" fmla="*/ 242888 h 428625"/>
                <a:gd name="connsiteX14" fmla="*/ 631031 w 1909763"/>
                <a:gd name="connsiteY14" fmla="*/ 223838 h 428625"/>
                <a:gd name="connsiteX15" fmla="*/ 742950 w 1909763"/>
                <a:gd name="connsiteY15" fmla="*/ 204788 h 428625"/>
                <a:gd name="connsiteX16" fmla="*/ 881063 w 1909763"/>
                <a:gd name="connsiteY16" fmla="*/ 176213 h 428625"/>
                <a:gd name="connsiteX17" fmla="*/ 1181100 w 1909763"/>
                <a:gd name="connsiteY17" fmla="*/ 92869 h 428625"/>
                <a:gd name="connsiteX18" fmla="*/ 1340644 w 1909763"/>
                <a:gd name="connsiteY18" fmla="*/ 47625 h 428625"/>
                <a:gd name="connsiteX19" fmla="*/ 1469231 w 1909763"/>
                <a:gd name="connsiteY19" fmla="*/ 9525 h 428625"/>
                <a:gd name="connsiteX20" fmla="*/ 1504950 w 1909763"/>
                <a:gd name="connsiteY20" fmla="*/ 0 h 428625"/>
                <a:gd name="connsiteX21" fmla="*/ 1569244 w 1909763"/>
                <a:gd name="connsiteY21" fmla="*/ 4763 h 428625"/>
                <a:gd name="connsiteX22" fmla="*/ 1633538 w 1909763"/>
                <a:gd name="connsiteY22" fmla="*/ 14288 h 428625"/>
                <a:gd name="connsiteX23" fmla="*/ 1707356 w 1909763"/>
                <a:gd name="connsiteY23" fmla="*/ 30956 h 428625"/>
                <a:gd name="connsiteX24" fmla="*/ 1797844 w 1909763"/>
                <a:gd name="connsiteY24" fmla="*/ 54769 h 428625"/>
                <a:gd name="connsiteX25" fmla="*/ 1864519 w 1909763"/>
                <a:gd name="connsiteY25" fmla="*/ 83344 h 428625"/>
                <a:gd name="connsiteX26" fmla="*/ 1888331 w 1909763"/>
                <a:gd name="connsiteY26" fmla="*/ 97631 h 428625"/>
                <a:gd name="connsiteX27" fmla="*/ 1905000 w 1909763"/>
                <a:gd name="connsiteY27" fmla="*/ 111919 h 428625"/>
                <a:gd name="connsiteX28" fmla="*/ 1909763 w 1909763"/>
                <a:gd name="connsiteY28" fmla="*/ 123825 h 428625"/>
                <a:gd name="connsiteX29" fmla="*/ 1909763 w 1909763"/>
                <a:gd name="connsiteY29" fmla="*/ 138113 h 428625"/>
                <a:gd name="connsiteX30" fmla="*/ 1900238 w 1909763"/>
                <a:gd name="connsiteY30" fmla="*/ 154781 h 428625"/>
                <a:gd name="connsiteX31" fmla="*/ 1876425 w 1909763"/>
                <a:gd name="connsiteY31" fmla="*/ 173831 h 428625"/>
                <a:gd name="connsiteX32" fmla="*/ 1809750 w 1909763"/>
                <a:gd name="connsiteY32" fmla="*/ 202406 h 428625"/>
                <a:gd name="connsiteX33" fmla="*/ 1743075 w 1909763"/>
                <a:gd name="connsiteY33" fmla="*/ 226219 h 428625"/>
                <a:gd name="connsiteX34" fmla="*/ 1607344 w 1909763"/>
                <a:gd name="connsiteY34" fmla="*/ 2452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09763" h="428625">
                  <a:moveTo>
                    <a:pt x="1607344" y="245269"/>
                  </a:moveTo>
                  <a:lnTo>
                    <a:pt x="1423988" y="271463"/>
                  </a:lnTo>
                  <a:lnTo>
                    <a:pt x="1254919" y="295275"/>
                  </a:lnTo>
                  <a:lnTo>
                    <a:pt x="1073944" y="321469"/>
                  </a:lnTo>
                  <a:lnTo>
                    <a:pt x="871538" y="359569"/>
                  </a:lnTo>
                  <a:lnTo>
                    <a:pt x="671513" y="378619"/>
                  </a:lnTo>
                  <a:lnTo>
                    <a:pt x="440531" y="404813"/>
                  </a:lnTo>
                  <a:lnTo>
                    <a:pt x="309563" y="416719"/>
                  </a:lnTo>
                  <a:lnTo>
                    <a:pt x="178594" y="426244"/>
                  </a:lnTo>
                  <a:lnTo>
                    <a:pt x="0" y="428625"/>
                  </a:lnTo>
                  <a:lnTo>
                    <a:pt x="7144" y="266700"/>
                  </a:lnTo>
                  <a:lnTo>
                    <a:pt x="150019" y="269081"/>
                  </a:lnTo>
                  <a:lnTo>
                    <a:pt x="345281" y="259556"/>
                  </a:lnTo>
                  <a:lnTo>
                    <a:pt x="500063" y="242888"/>
                  </a:lnTo>
                  <a:lnTo>
                    <a:pt x="631031" y="223838"/>
                  </a:lnTo>
                  <a:lnTo>
                    <a:pt x="742950" y="204788"/>
                  </a:lnTo>
                  <a:lnTo>
                    <a:pt x="881063" y="176213"/>
                  </a:lnTo>
                  <a:lnTo>
                    <a:pt x="1181100" y="92869"/>
                  </a:lnTo>
                  <a:lnTo>
                    <a:pt x="1340644" y="47625"/>
                  </a:lnTo>
                  <a:lnTo>
                    <a:pt x="1469231" y="9525"/>
                  </a:lnTo>
                  <a:lnTo>
                    <a:pt x="1504950" y="0"/>
                  </a:lnTo>
                  <a:lnTo>
                    <a:pt x="1569244" y="4763"/>
                  </a:lnTo>
                  <a:lnTo>
                    <a:pt x="1633538" y="14288"/>
                  </a:lnTo>
                  <a:lnTo>
                    <a:pt x="1707356" y="30956"/>
                  </a:lnTo>
                  <a:lnTo>
                    <a:pt x="1797844" y="54769"/>
                  </a:lnTo>
                  <a:lnTo>
                    <a:pt x="1864519" y="83344"/>
                  </a:lnTo>
                  <a:lnTo>
                    <a:pt x="1888331" y="97631"/>
                  </a:lnTo>
                  <a:lnTo>
                    <a:pt x="1905000" y="111919"/>
                  </a:lnTo>
                  <a:lnTo>
                    <a:pt x="1909763" y="123825"/>
                  </a:lnTo>
                  <a:lnTo>
                    <a:pt x="1909763" y="138113"/>
                  </a:lnTo>
                  <a:lnTo>
                    <a:pt x="1900238" y="154781"/>
                  </a:lnTo>
                  <a:lnTo>
                    <a:pt x="1876425" y="173831"/>
                  </a:lnTo>
                  <a:lnTo>
                    <a:pt x="1809750" y="202406"/>
                  </a:lnTo>
                  <a:lnTo>
                    <a:pt x="1743075" y="226219"/>
                  </a:lnTo>
                  <a:lnTo>
                    <a:pt x="1607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F899D036-8C3F-4F2B-9015-A2948D44E799}"/>
                </a:ext>
              </a:extLst>
            </p:cNvPr>
            <p:cNvSpPr/>
            <p:nvPr/>
          </p:nvSpPr>
          <p:spPr>
            <a:xfrm>
              <a:off x="5014913" y="4217988"/>
              <a:ext cx="1892300" cy="441325"/>
            </a:xfrm>
            <a:custGeom>
              <a:avLst/>
              <a:gdLst>
                <a:gd name="connsiteX0" fmla="*/ 1485900 w 1893093"/>
                <a:gd name="connsiteY0" fmla="*/ 307181 h 442912"/>
                <a:gd name="connsiteX1" fmla="*/ 1357312 w 1893093"/>
                <a:gd name="connsiteY1" fmla="*/ 326231 h 442912"/>
                <a:gd name="connsiteX2" fmla="*/ 1193006 w 1893093"/>
                <a:gd name="connsiteY2" fmla="*/ 342900 h 442912"/>
                <a:gd name="connsiteX3" fmla="*/ 1047750 w 1893093"/>
                <a:gd name="connsiteY3" fmla="*/ 352425 h 442912"/>
                <a:gd name="connsiteX4" fmla="*/ 878681 w 1893093"/>
                <a:gd name="connsiteY4" fmla="*/ 371475 h 442912"/>
                <a:gd name="connsiteX5" fmla="*/ 654843 w 1893093"/>
                <a:gd name="connsiteY5" fmla="*/ 392906 h 442912"/>
                <a:gd name="connsiteX6" fmla="*/ 416718 w 1893093"/>
                <a:gd name="connsiteY6" fmla="*/ 416719 h 442912"/>
                <a:gd name="connsiteX7" fmla="*/ 295275 w 1893093"/>
                <a:gd name="connsiteY7" fmla="*/ 426244 h 442912"/>
                <a:gd name="connsiteX8" fmla="*/ 183356 w 1893093"/>
                <a:gd name="connsiteY8" fmla="*/ 435769 h 442912"/>
                <a:gd name="connsiteX9" fmla="*/ 0 w 1893093"/>
                <a:gd name="connsiteY9" fmla="*/ 442912 h 442912"/>
                <a:gd name="connsiteX10" fmla="*/ 16668 w 1893093"/>
                <a:gd name="connsiteY10" fmla="*/ 285750 h 442912"/>
                <a:gd name="connsiteX11" fmla="*/ 207168 w 1893093"/>
                <a:gd name="connsiteY11" fmla="*/ 266700 h 442912"/>
                <a:gd name="connsiteX12" fmla="*/ 421481 w 1893093"/>
                <a:gd name="connsiteY12" fmla="*/ 238125 h 442912"/>
                <a:gd name="connsiteX13" fmla="*/ 619125 w 1893093"/>
                <a:gd name="connsiteY13" fmla="*/ 209550 h 442912"/>
                <a:gd name="connsiteX14" fmla="*/ 833437 w 1893093"/>
                <a:gd name="connsiteY14" fmla="*/ 176212 h 442912"/>
                <a:gd name="connsiteX15" fmla="*/ 912018 w 1893093"/>
                <a:gd name="connsiteY15" fmla="*/ 164306 h 442912"/>
                <a:gd name="connsiteX16" fmla="*/ 1050131 w 1893093"/>
                <a:gd name="connsiteY16" fmla="*/ 128587 h 442912"/>
                <a:gd name="connsiteX17" fmla="*/ 1164431 w 1893093"/>
                <a:gd name="connsiteY17" fmla="*/ 114300 h 442912"/>
                <a:gd name="connsiteX18" fmla="*/ 1285875 w 1893093"/>
                <a:gd name="connsiteY18" fmla="*/ 92869 h 442912"/>
                <a:gd name="connsiteX19" fmla="*/ 1385887 w 1893093"/>
                <a:gd name="connsiteY19" fmla="*/ 66675 h 442912"/>
                <a:gd name="connsiteX20" fmla="*/ 1409700 w 1893093"/>
                <a:gd name="connsiteY20" fmla="*/ 54769 h 442912"/>
                <a:gd name="connsiteX21" fmla="*/ 1426368 w 1893093"/>
                <a:gd name="connsiteY21" fmla="*/ 33337 h 442912"/>
                <a:gd name="connsiteX22" fmla="*/ 1450181 w 1893093"/>
                <a:gd name="connsiteY22" fmla="*/ 16669 h 442912"/>
                <a:gd name="connsiteX23" fmla="*/ 1488281 w 1893093"/>
                <a:gd name="connsiteY23" fmla="*/ 2381 h 442912"/>
                <a:gd name="connsiteX24" fmla="*/ 1521618 w 1893093"/>
                <a:gd name="connsiteY24" fmla="*/ 0 h 442912"/>
                <a:gd name="connsiteX25" fmla="*/ 1559718 w 1893093"/>
                <a:gd name="connsiteY25" fmla="*/ 4762 h 442912"/>
                <a:gd name="connsiteX26" fmla="*/ 1619250 w 1893093"/>
                <a:gd name="connsiteY26" fmla="*/ 23812 h 442912"/>
                <a:gd name="connsiteX27" fmla="*/ 1712118 w 1893093"/>
                <a:gd name="connsiteY27" fmla="*/ 59531 h 442912"/>
                <a:gd name="connsiteX28" fmla="*/ 1812131 w 1893093"/>
                <a:gd name="connsiteY28" fmla="*/ 104775 h 442912"/>
                <a:gd name="connsiteX29" fmla="*/ 1847850 w 1893093"/>
                <a:gd name="connsiteY29" fmla="*/ 126206 h 442912"/>
                <a:gd name="connsiteX30" fmla="*/ 1883568 w 1893093"/>
                <a:gd name="connsiteY30" fmla="*/ 154781 h 442912"/>
                <a:gd name="connsiteX31" fmla="*/ 1893093 w 1893093"/>
                <a:gd name="connsiteY31" fmla="*/ 171450 h 442912"/>
                <a:gd name="connsiteX32" fmla="*/ 1893093 w 1893093"/>
                <a:gd name="connsiteY32" fmla="*/ 183356 h 442912"/>
                <a:gd name="connsiteX33" fmla="*/ 1890712 w 1893093"/>
                <a:gd name="connsiteY33" fmla="*/ 200025 h 442912"/>
                <a:gd name="connsiteX34" fmla="*/ 1866900 w 1893093"/>
                <a:gd name="connsiteY34" fmla="*/ 223837 h 442912"/>
                <a:gd name="connsiteX35" fmla="*/ 1819275 w 1893093"/>
                <a:gd name="connsiteY35" fmla="*/ 245269 h 442912"/>
                <a:gd name="connsiteX36" fmla="*/ 1762125 w 1893093"/>
                <a:gd name="connsiteY36" fmla="*/ 261937 h 442912"/>
                <a:gd name="connsiteX37" fmla="*/ 1666875 w 1893093"/>
                <a:gd name="connsiteY37" fmla="*/ 280987 h 442912"/>
                <a:gd name="connsiteX38" fmla="*/ 1485900 w 1893093"/>
                <a:gd name="connsiteY38" fmla="*/ 307181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93093" h="442912">
                  <a:moveTo>
                    <a:pt x="1485900" y="307181"/>
                  </a:moveTo>
                  <a:lnTo>
                    <a:pt x="1357312" y="326231"/>
                  </a:lnTo>
                  <a:lnTo>
                    <a:pt x="1193006" y="342900"/>
                  </a:lnTo>
                  <a:lnTo>
                    <a:pt x="1047750" y="352425"/>
                  </a:lnTo>
                  <a:lnTo>
                    <a:pt x="878681" y="371475"/>
                  </a:lnTo>
                  <a:lnTo>
                    <a:pt x="654843" y="392906"/>
                  </a:lnTo>
                  <a:lnTo>
                    <a:pt x="416718" y="416719"/>
                  </a:lnTo>
                  <a:lnTo>
                    <a:pt x="295275" y="426244"/>
                  </a:lnTo>
                  <a:lnTo>
                    <a:pt x="183356" y="435769"/>
                  </a:lnTo>
                  <a:lnTo>
                    <a:pt x="0" y="442912"/>
                  </a:lnTo>
                  <a:lnTo>
                    <a:pt x="16668" y="285750"/>
                  </a:lnTo>
                  <a:lnTo>
                    <a:pt x="207168" y="266700"/>
                  </a:lnTo>
                  <a:lnTo>
                    <a:pt x="421481" y="238125"/>
                  </a:lnTo>
                  <a:lnTo>
                    <a:pt x="619125" y="209550"/>
                  </a:lnTo>
                  <a:lnTo>
                    <a:pt x="833437" y="176212"/>
                  </a:lnTo>
                  <a:lnTo>
                    <a:pt x="912018" y="164306"/>
                  </a:lnTo>
                  <a:lnTo>
                    <a:pt x="1050131" y="128587"/>
                  </a:lnTo>
                  <a:lnTo>
                    <a:pt x="1164431" y="114300"/>
                  </a:lnTo>
                  <a:lnTo>
                    <a:pt x="1285875" y="92869"/>
                  </a:lnTo>
                  <a:lnTo>
                    <a:pt x="1385887" y="66675"/>
                  </a:lnTo>
                  <a:lnTo>
                    <a:pt x="1409700" y="54769"/>
                  </a:lnTo>
                  <a:lnTo>
                    <a:pt x="1426368" y="33337"/>
                  </a:lnTo>
                  <a:lnTo>
                    <a:pt x="1450181" y="16669"/>
                  </a:lnTo>
                  <a:lnTo>
                    <a:pt x="1488281" y="2381"/>
                  </a:lnTo>
                  <a:lnTo>
                    <a:pt x="1521618" y="0"/>
                  </a:lnTo>
                  <a:lnTo>
                    <a:pt x="1559718" y="4762"/>
                  </a:lnTo>
                  <a:lnTo>
                    <a:pt x="1619250" y="23812"/>
                  </a:lnTo>
                  <a:lnTo>
                    <a:pt x="1712118" y="59531"/>
                  </a:lnTo>
                  <a:lnTo>
                    <a:pt x="1812131" y="104775"/>
                  </a:lnTo>
                  <a:lnTo>
                    <a:pt x="1847850" y="126206"/>
                  </a:lnTo>
                  <a:lnTo>
                    <a:pt x="1883568" y="154781"/>
                  </a:lnTo>
                  <a:lnTo>
                    <a:pt x="1893093" y="171450"/>
                  </a:lnTo>
                  <a:lnTo>
                    <a:pt x="1893093" y="183356"/>
                  </a:lnTo>
                  <a:lnTo>
                    <a:pt x="1890712" y="200025"/>
                  </a:lnTo>
                  <a:lnTo>
                    <a:pt x="1866900" y="223837"/>
                  </a:lnTo>
                  <a:lnTo>
                    <a:pt x="1819275" y="245269"/>
                  </a:lnTo>
                  <a:lnTo>
                    <a:pt x="1762125" y="261937"/>
                  </a:lnTo>
                  <a:lnTo>
                    <a:pt x="1666875" y="280987"/>
                  </a:lnTo>
                  <a:lnTo>
                    <a:pt x="14859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0D388F3C-169D-4387-A464-1A030A768E05}"/>
                </a:ext>
              </a:extLst>
            </p:cNvPr>
            <p:cNvSpPr/>
            <p:nvPr/>
          </p:nvSpPr>
          <p:spPr>
            <a:xfrm>
              <a:off x="4989513" y="5214938"/>
              <a:ext cx="2278062" cy="444500"/>
            </a:xfrm>
            <a:custGeom>
              <a:avLst/>
              <a:gdLst>
                <a:gd name="connsiteX0" fmla="*/ 1507331 w 2278856"/>
                <a:gd name="connsiteY0" fmla="*/ 311943 h 445293"/>
                <a:gd name="connsiteX1" fmla="*/ 1257300 w 2278856"/>
                <a:gd name="connsiteY1" fmla="*/ 330993 h 445293"/>
                <a:gd name="connsiteX2" fmla="*/ 928687 w 2278856"/>
                <a:gd name="connsiteY2" fmla="*/ 361950 h 445293"/>
                <a:gd name="connsiteX3" fmla="*/ 673894 w 2278856"/>
                <a:gd name="connsiteY3" fmla="*/ 388143 h 445293"/>
                <a:gd name="connsiteX4" fmla="*/ 431006 w 2278856"/>
                <a:gd name="connsiteY4" fmla="*/ 411956 h 445293"/>
                <a:gd name="connsiteX5" fmla="*/ 188119 w 2278856"/>
                <a:gd name="connsiteY5" fmla="*/ 440531 h 445293"/>
                <a:gd name="connsiteX6" fmla="*/ 133350 w 2278856"/>
                <a:gd name="connsiteY6" fmla="*/ 445293 h 445293"/>
                <a:gd name="connsiteX7" fmla="*/ 0 w 2278856"/>
                <a:gd name="connsiteY7" fmla="*/ 407193 h 445293"/>
                <a:gd name="connsiteX8" fmla="*/ 2381 w 2278856"/>
                <a:gd name="connsiteY8" fmla="*/ 242887 h 445293"/>
                <a:gd name="connsiteX9" fmla="*/ 202406 w 2278856"/>
                <a:gd name="connsiteY9" fmla="*/ 242887 h 445293"/>
                <a:gd name="connsiteX10" fmla="*/ 409575 w 2278856"/>
                <a:gd name="connsiteY10" fmla="*/ 230981 h 445293"/>
                <a:gd name="connsiteX11" fmla="*/ 659606 w 2278856"/>
                <a:gd name="connsiteY11" fmla="*/ 204787 h 445293"/>
                <a:gd name="connsiteX12" fmla="*/ 888206 w 2278856"/>
                <a:gd name="connsiteY12" fmla="*/ 176212 h 445293"/>
                <a:gd name="connsiteX13" fmla="*/ 1109662 w 2278856"/>
                <a:gd name="connsiteY13" fmla="*/ 138112 h 445293"/>
                <a:gd name="connsiteX14" fmla="*/ 1285875 w 2278856"/>
                <a:gd name="connsiteY14" fmla="*/ 116681 h 445293"/>
                <a:gd name="connsiteX15" fmla="*/ 1471612 w 2278856"/>
                <a:gd name="connsiteY15" fmla="*/ 90487 h 445293"/>
                <a:gd name="connsiteX16" fmla="*/ 1526381 w 2278856"/>
                <a:gd name="connsiteY16" fmla="*/ 69056 h 445293"/>
                <a:gd name="connsiteX17" fmla="*/ 1621631 w 2278856"/>
                <a:gd name="connsiteY17" fmla="*/ 30956 h 445293"/>
                <a:gd name="connsiteX18" fmla="*/ 1688306 w 2278856"/>
                <a:gd name="connsiteY18" fmla="*/ 2381 h 445293"/>
                <a:gd name="connsiteX19" fmla="*/ 1700212 w 2278856"/>
                <a:gd name="connsiteY19" fmla="*/ 2381 h 445293"/>
                <a:gd name="connsiteX20" fmla="*/ 1738312 w 2278856"/>
                <a:gd name="connsiteY20" fmla="*/ 0 h 445293"/>
                <a:gd name="connsiteX21" fmla="*/ 1850231 w 2278856"/>
                <a:gd name="connsiteY21" fmla="*/ 19050 h 445293"/>
                <a:gd name="connsiteX22" fmla="*/ 1938337 w 2278856"/>
                <a:gd name="connsiteY22" fmla="*/ 40481 h 445293"/>
                <a:gd name="connsiteX23" fmla="*/ 2050256 w 2278856"/>
                <a:gd name="connsiteY23" fmla="*/ 73818 h 445293"/>
                <a:gd name="connsiteX24" fmla="*/ 2183606 w 2278856"/>
                <a:gd name="connsiteY24" fmla="*/ 128587 h 445293"/>
                <a:gd name="connsiteX25" fmla="*/ 2228850 w 2278856"/>
                <a:gd name="connsiteY25" fmla="*/ 152400 h 445293"/>
                <a:gd name="connsiteX26" fmla="*/ 2238375 w 2278856"/>
                <a:gd name="connsiteY26" fmla="*/ 159543 h 445293"/>
                <a:gd name="connsiteX27" fmla="*/ 2255044 w 2278856"/>
                <a:gd name="connsiteY27" fmla="*/ 185737 h 445293"/>
                <a:gd name="connsiteX28" fmla="*/ 2271712 w 2278856"/>
                <a:gd name="connsiteY28" fmla="*/ 216693 h 445293"/>
                <a:gd name="connsiteX29" fmla="*/ 2278856 w 2278856"/>
                <a:gd name="connsiteY29" fmla="*/ 245268 h 445293"/>
                <a:gd name="connsiteX30" fmla="*/ 2278856 w 2278856"/>
                <a:gd name="connsiteY30" fmla="*/ 269081 h 445293"/>
                <a:gd name="connsiteX31" fmla="*/ 2271712 w 2278856"/>
                <a:gd name="connsiteY31" fmla="*/ 290512 h 445293"/>
                <a:gd name="connsiteX32" fmla="*/ 2255044 w 2278856"/>
                <a:gd name="connsiteY32" fmla="*/ 309562 h 445293"/>
                <a:gd name="connsiteX33" fmla="*/ 2231231 w 2278856"/>
                <a:gd name="connsiteY33" fmla="*/ 326231 h 445293"/>
                <a:gd name="connsiteX34" fmla="*/ 2193131 w 2278856"/>
                <a:gd name="connsiteY34" fmla="*/ 335756 h 445293"/>
                <a:gd name="connsiteX35" fmla="*/ 2112169 w 2278856"/>
                <a:gd name="connsiteY35" fmla="*/ 326231 h 445293"/>
                <a:gd name="connsiteX36" fmla="*/ 1974056 w 2278856"/>
                <a:gd name="connsiteY36" fmla="*/ 311943 h 445293"/>
                <a:gd name="connsiteX37" fmla="*/ 1824037 w 2278856"/>
                <a:gd name="connsiteY37" fmla="*/ 307181 h 445293"/>
                <a:gd name="connsiteX38" fmla="*/ 1628775 w 2278856"/>
                <a:gd name="connsiteY38" fmla="*/ 307181 h 445293"/>
                <a:gd name="connsiteX39" fmla="*/ 1507331 w 2278856"/>
                <a:gd name="connsiteY39" fmla="*/ 31194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8856" h="445293">
                  <a:moveTo>
                    <a:pt x="1507331" y="311943"/>
                  </a:moveTo>
                  <a:lnTo>
                    <a:pt x="1257300" y="330993"/>
                  </a:lnTo>
                  <a:lnTo>
                    <a:pt x="928687" y="361950"/>
                  </a:lnTo>
                  <a:lnTo>
                    <a:pt x="673894" y="388143"/>
                  </a:lnTo>
                  <a:lnTo>
                    <a:pt x="431006" y="411956"/>
                  </a:lnTo>
                  <a:lnTo>
                    <a:pt x="188119" y="440531"/>
                  </a:lnTo>
                  <a:lnTo>
                    <a:pt x="133350" y="445293"/>
                  </a:lnTo>
                  <a:lnTo>
                    <a:pt x="0" y="407193"/>
                  </a:lnTo>
                  <a:cubicBezTo>
                    <a:pt x="794" y="352424"/>
                    <a:pt x="1587" y="297656"/>
                    <a:pt x="2381" y="242887"/>
                  </a:cubicBezTo>
                  <a:lnTo>
                    <a:pt x="202406" y="242887"/>
                  </a:lnTo>
                  <a:lnTo>
                    <a:pt x="409575" y="230981"/>
                  </a:lnTo>
                  <a:lnTo>
                    <a:pt x="659606" y="204787"/>
                  </a:lnTo>
                  <a:lnTo>
                    <a:pt x="888206" y="176212"/>
                  </a:lnTo>
                  <a:lnTo>
                    <a:pt x="1109662" y="138112"/>
                  </a:lnTo>
                  <a:lnTo>
                    <a:pt x="1285875" y="116681"/>
                  </a:lnTo>
                  <a:lnTo>
                    <a:pt x="1471612" y="90487"/>
                  </a:lnTo>
                  <a:lnTo>
                    <a:pt x="1526381" y="69056"/>
                  </a:lnTo>
                  <a:lnTo>
                    <a:pt x="1621631" y="30956"/>
                  </a:lnTo>
                  <a:lnTo>
                    <a:pt x="1688306" y="2381"/>
                  </a:lnTo>
                  <a:lnTo>
                    <a:pt x="1700212" y="2381"/>
                  </a:lnTo>
                  <a:lnTo>
                    <a:pt x="1738312" y="0"/>
                  </a:lnTo>
                  <a:lnTo>
                    <a:pt x="1850231" y="19050"/>
                  </a:lnTo>
                  <a:lnTo>
                    <a:pt x="1938337" y="40481"/>
                  </a:lnTo>
                  <a:lnTo>
                    <a:pt x="2050256" y="73818"/>
                  </a:lnTo>
                  <a:lnTo>
                    <a:pt x="2183606" y="128587"/>
                  </a:lnTo>
                  <a:lnTo>
                    <a:pt x="2228850" y="152400"/>
                  </a:lnTo>
                  <a:lnTo>
                    <a:pt x="2238375" y="159543"/>
                  </a:lnTo>
                  <a:lnTo>
                    <a:pt x="2255044" y="185737"/>
                  </a:lnTo>
                  <a:lnTo>
                    <a:pt x="2271712" y="216693"/>
                  </a:lnTo>
                  <a:lnTo>
                    <a:pt x="2278856" y="245268"/>
                  </a:lnTo>
                  <a:lnTo>
                    <a:pt x="2278856" y="269081"/>
                  </a:lnTo>
                  <a:lnTo>
                    <a:pt x="2271712" y="290512"/>
                  </a:lnTo>
                  <a:lnTo>
                    <a:pt x="2255044" y="309562"/>
                  </a:lnTo>
                  <a:lnTo>
                    <a:pt x="2231231" y="326231"/>
                  </a:lnTo>
                  <a:lnTo>
                    <a:pt x="2193131" y="335756"/>
                  </a:lnTo>
                  <a:lnTo>
                    <a:pt x="2112169" y="326231"/>
                  </a:lnTo>
                  <a:lnTo>
                    <a:pt x="1974056" y="311943"/>
                  </a:lnTo>
                  <a:lnTo>
                    <a:pt x="1824037" y="307181"/>
                  </a:lnTo>
                  <a:lnTo>
                    <a:pt x="1628775" y="307181"/>
                  </a:lnTo>
                  <a:lnTo>
                    <a:pt x="1507331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B7D7C82-299D-4384-AAC1-8B44948798B3}"/>
              </a:ext>
            </a:extLst>
          </p:cNvPr>
          <p:cNvSpPr/>
          <p:nvPr/>
        </p:nvSpPr>
        <p:spPr>
          <a:xfrm>
            <a:off x="4037013" y="2354263"/>
            <a:ext cx="1758950" cy="407987"/>
          </a:xfrm>
          <a:custGeom>
            <a:avLst/>
            <a:gdLst>
              <a:gd name="connsiteX0" fmla="*/ 1238250 w 1759744"/>
              <a:gd name="connsiteY0" fmla="*/ 250032 h 407194"/>
              <a:gd name="connsiteX1" fmla="*/ 947737 w 1759744"/>
              <a:gd name="connsiteY1" fmla="*/ 271463 h 407194"/>
              <a:gd name="connsiteX2" fmla="*/ 738187 w 1759744"/>
              <a:gd name="connsiteY2" fmla="*/ 304800 h 407194"/>
              <a:gd name="connsiteX3" fmla="*/ 576262 w 1759744"/>
              <a:gd name="connsiteY3" fmla="*/ 350044 h 407194"/>
              <a:gd name="connsiteX4" fmla="*/ 388144 w 1759744"/>
              <a:gd name="connsiteY4" fmla="*/ 397669 h 407194"/>
              <a:gd name="connsiteX5" fmla="*/ 347662 w 1759744"/>
              <a:gd name="connsiteY5" fmla="*/ 404813 h 407194"/>
              <a:gd name="connsiteX6" fmla="*/ 307181 w 1759744"/>
              <a:gd name="connsiteY6" fmla="*/ 407194 h 407194"/>
              <a:gd name="connsiteX7" fmla="*/ 269081 w 1759744"/>
              <a:gd name="connsiteY7" fmla="*/ 400050 h 407194"/>
              <a:gd name="connsiteX8" fmla="*/ 226219 w 1759744"/>
              <a:gd name="connsiteY8" fmla="*/ 385763 h 407194"/>
              <a:gd name="connsiteX9" fmla="*/ 164306 w 1759744"/>
              <a:gd name="connsiteY9" fmla="*/ 352425 h 407194"/>
              <a:gd name="connsiteX10" fmla="*/ 92869 w 1759744"/>
              <a:gd name="connsiteY10" fmla="*/ 302419 h 407194"/>
              <a:gd name="connsiteX11" fmla="*/ 35719 w 1759744"/>
              <a:gd name="connsiteY11" fmla="*/ 254794 h 407194"/>
              <a:gd name="connsiteX12" fmla="*/ 11906 w 1759744"/>
              <a:gd name="connsiteY12" fmla="*/ 233363 h 407194"/>
              <a:gd name="connsiteX13" fmla="*/ 0 w 1759744"/>
              <a:gd name="connsiteY13" fmla="*/ 207169 h 407194"/>
              <a:gd name="connsiteX14" fmla="*/ 0 w 1759744"/>
              <a:gd name="connsiteY14" fmla="*/ 185738 h 407194"/>
              <a:gd name="connsiteX15" fmla="*/ 4762 w 1759744"/>
              <a:gd name="connsiteY15" fmla="*/ 171450 h 407194"/>
              <a:gd name="connsiteX16" fmla="*/ 19050 w 1759744"/>
              <a:gd name="connsiteY16" fmla="*/ 164307 h 407194"/>
              <a:gd name="connsiteX17" fmla="*/ 33337 w 1759744"/>
              <a:gd name="connsiteY17" fmla="*/ 164307 h 407194"/>
              <a:gd name="connsiteX18" fmla="*/ 57150 w 1759744"/>
              <a:gd name="connsiteY18" fmla="*/ 173832 h 407194"/>
              <a:gd name="connsiteX19" fmla="*/ 95250 w 1759744"/>
              <a:gd name="connsiteY19" fmla="*/ 190500 h 407194"/>
              <a:gd name="connsiteX20" fmla="*/ 138112 w 1759744"/>
              <a:gd name="connsiteY20" fmla="*/ 204788 h 407194"/>
              <a:gd name="connsiteX21" fmla="*/ 200025 w 1759744"/>
              <a:gd name="connsiteY21" fmla="*/ 216694 h 407194"/>
              <a:gd name="connsiteX22" fmla="*/ 250031 w 1759744"/>
              <a:gd name="connsiteY22" fmla="*/ 223838 h 407194"/>
              <a:gd name="connsiteX23" fmla="*/ 295275 w 1759744"/>
              <a:gd name="connsiteY23" fmla="*/ 228600 h 407194"/>
              <a:gd name="connsiteX24" fmla="*/ 338137 w 1759744"/>
              <a:gd name="connsiteY24" fmla="*/ 223838 h 407194"/>
              <a:gd name="connsiteX25" fmla="*/ 800100 w 1759744"/>
              <a:gd name="connsiteY25" fmla="*/ 154782 h 407194"/>
              <a:gd name="connsiteX26" fmla="*/ 997744 w 1759744"/>
              <a:gd name="connsiteY26" fmla="*/ 119063 h 407194"/>
              <a:gd name="connsiteX27" fmla="*/ 1212056 w 1759744"/>
              <a:gd name="connsiteY27" fmla="*/ 76200 h 407194"/>
              <a:gd name="connsiteX28" fmla="*/ 1402556 w 1759744"/>
              <a:gd name="connsiteY28" fmla="*/ 33338 h 407194"/>
              <a:gd name="connsiteX29" fmla="*/ 1495425 w 1759744"/>
              <a:gd name="connsiteY29" fmla="*/ 0 h 407194"/>
              <a:gd name="connsiteX30" fmla="*/ 1564481 w 1759744"/>
              <a:gd name="connsiteY30" fmla="*/ 21432 h 407194"/>
              <a:gd name="connsiteX31" fmla="*/ 1626394 w 1759744"/>
              <a:gd name="connsiteY31" fmla="*/ 45244 h 407194"/>
              <a:gd name="connsiteX32" fmla="*/ 1693069 w 1759744"/>
              <a:gd name="connsiteY32" fmla="*/ 71438 h 407194"/>
              <a:gd name="connsiteX33" fmla="*/ 1735931 w 1759744"/>
              <a:gd name="connsiteY33" fmla="*/ 88107 h 407194"/>
              <a:gd name="connsiteX34" fmla="*/ 1750219 w 1759744"/>
              <a:gd name="connsiteY34" fmla="*/ 102394 h 407194"/>
              <a:gd name="connsiteX35" fmla="*/ 1757362 w 1759744"/>
              <a:gd name="connsiteY35" fmla="*/ 116682 h 407194"/>
              <a:gd name="connsiteX36" fmla="*/ 1759744 w 1759744"/>
              <a:gd name="connsiteY36" fmla="*/ 140494 h 407194"/>
              <a:gd name="connsiteX37" fmla="*/ 1754981 w 1759744"/>
              <a:gd name="connsiteY37" fmla="*/ 169069 h 407194"/>
              <a:gd name="connsiteX38" fmla="*/ 1740694 w 1759744"/>
              <a:gd name="connsiteY38" fmla="*/ 192882 h 407194"/>
              <a:gd name="connsiteX39" fmla="*/ 1716881 w 1759744"/>
              <a:gd name="connsiteY39" fmla="*/ 204788 h 407194"/>
              <a:gd name="connsiteX40" fmla="*/ 1545431 w 1759744"/>
              <a:gd name="connsiteY40" fmla="*/ 223838 h 407194"/>
              <a:gd name="connsiteX41" fmla="*/ 1238250 w 1759744"/>
              <a:gd name="connsiteY41" fmla="*/ 250032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59744" h="407194">
                <a:moveTo>
                  <a:pt x="1238250" y="250032"/>
                </a:moveTo>
                <a:lnTo>
                  <a:pt x="947737" y="271463"/>
                </a:lnTo>
                <a:lnTo>
                  <a:pt x="738187" y="304800"/>
                </a:lnTo>
                <a:lnTo>
                  <a:pt x="576262" y="350044"/>
                </a:lnTo>
                <a:lnTo>
                  <a:pt x="388144" y="397669"/>
                </a:lnTo>
                <a:lnTo>
                  <a:pt x="347662" y="404813"/>
                </a:lnTo>
                <a:lnTo>
                  <a:pt x="307181" y="407194"/>
                </a:lnTo>
                <a:lnTo>
                  <a:pt x="269081" y="400050"/>
                </a:lnTo>
                <a:lnTo>
                  <a:pt x="226219" y="385763"/>
                </a:lnTo>
                <a:lnTo>
                  <a:pt x="164306" y="352425"/>
                </a:lnTo>
                <a:lnTo>
                  <a:pt x="92869" y="302419"/>
                </a:lnTo>
                <a:lnTo>
                  <a:pt x="35719" y="254794"/>
                </a:lnTo>
                <a:lnTo>
                  <a:pt x="11906" y="233363"/>
                </a:lnTo>
                <a:lnTo>
                  <a:pt x="0" y="207169"/>
                </a:lnTo>
                <a:lnTo>
                  <a:pt x="0" y="185738"/>
                </a:lnTo>
                <a:lnTo>
                  <a:pt x="4762" y="171450"/>
                </a:lnTo>
                <a:lnTo>
                  <a:pt x="19050" y="164307"/>
                </a:lnTo>
                <a:lnTo>
                  <a:pt x="33337" y="164307"/>
                </a:lnTo>
                <a:lnTo>
                  <a:pt x="57150" y="173832"/>
                </a:lnTo>
                <a:lnTo>
                  <a:pt x="95250" y="190500"/>
                </a:lnTo>
                <a:lnTo>
                  <a:pt x="138112" y="204788"/>
                </a:lnTo>
                <a:lnTo>
                  <a:pt x="200025" y="216694"/>
                </a:lnTo>
                <a:lnTo>
                  <a:pt x="250031" y="223838"/>
                </a:lnTo>
                <a:lnTo>
                  <a:pt x="295275" y="228600"/>
                </a:lnTo>
                <a:lnTo>
                  <a:pt x="338137" y="223838"/>
                </a:lnTo>
                <a:lnTo>
                  <a:pt x="800100" y="154782"/>
                </a:lnTo>
                <a:lnTo>
                  <a:pt x="997744" y="119063"/>
                </a:lnTo>
                <a:lnTo>
                  <a:pt x="1212056" y="76200"/>
                </a:lnTo>
                <a:lnTo>
                  <a:pt x="1402556" y="33338"/>
                </a:lnTo>
                <a:lnTo>
                  <a:pt x="1495425" y="0"/>
                </a:lnTo>
                <a:lnTo>
                  <a:pt x="1564481" y="21432"/>
                </a:lnTo>
                <a:lnTo>
                  <a:pt x="1626394" y="45244"/>
                </a:lnTo>
                <a:lnTo>
                  <a:pt x="1693069" y="71438"/>
                </a:lnTo>
                <a:lnTo>
                  <a:pt x="1735931" y="88107"/>
                </a:lnTo>
                <a:lnTo>
                  <a:pt x="1750219" y="102394"/>
                </a:lnTo>
                <a:lnTo>
                  <a:pt x="1757362" y="116682"/>
                </a:lnTo>
                <a:lnTo>
                  <a:pt x="1759744" y="140494"/>
                </a:lnTo>
                <a:lnTo>
                  <a:pt x="1754981" y="169069"/>
                </a:lnTo>
                <a:lnTo>
                  <a:pt x="1740694" y="192882"/>
                </a:lnTo>
                <a:lnTo>
                  <a:pt x="1716881" y="204788"/>
                </a:lnTo>
                <a:lnTo>
                  <a:pt x="1545431" y="223838"/>
                </a:lnTo>
                <a:lnTo>
                  <a:pt x="1238250" y="250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DAC2A1A-8C0A-4391-86CD-7585FA275914}"/>
              </a:ext>
            </a:extLst>
          </p:cNvPr>
          <p:cNvSpPr/>
          <p:nvPr/>
        </p:nvSpPr>
        <p:spPr>
          <a:xfrm>
            <a:off x="3478213" y="1627188"/>
            <a:ext cx="404812" cy="2725737"/>
          </a:xfrm>
          <a:custGeom>
            <a:avLst/>
            <a:gdLst>
              <a:gd name="connsiteX0" fmla="*/ 137690 w 406008"/>
              <a:gd name="connsiteY0" fmla="*/ 1684050 h 2725548"/>
              <a:gd name="connsiteX1" fmla="*/ 151812 w 406008"/>
              <a:gd name="connsiteY1" fmla="*/ 1023846 h 2725548"/>
              <a:gd name="connsiteX2" fmla="*/ 151812 w 406008"/>
              <a:gd name="connsiteY2" fmla="*/ 568411 h 2725548"/>
              <a:gd name="connsiteX3" fmla="*/ 148281 w 406008"/>
              <a:gd name="connsiteY3" fmla="*/ 300093 h 2725548"/>
              <a:gd name="connsiteX4" fmla="*/ 130629 w 406008"/>
              <a:gd name="connsiteY4" fmla="*/ 236544 h 2725548"/>
              <a:gd name="connsiteX5" fmla="*/ 109446 w 406008"/>
              <a:gd name="connsiteY5" fmla="*/ 183586 h 2725548"/>
              <a:gd name="connsiteX6" fmla="*/ 70610 w 406008"/>
              <a:gd name="connsiteY6" fmla="*/ 120037 h 2725548"/>
              <a:gd name="connsiteX7" fmla="*/ 38836 w 406008"/>
              <a:gd name="connsiteY7" fmla="*/ 84732 h 2725548"/>
              <a:gd name="connsiteX8" fmla="*/ 17653 w 406008"/>
              <a:gd name="connsiteY8" fmla="*/ 63549 h 2725548"/>
              <a:gd name="connsiteX9" fmla="*/ 7061 w 406008"/>
              <a:gd name="connsiteY9" fmla="*/ 42366 h 2725548"/>
              <a:gd name="connsiteX10" fmla="*/ 0 w 406008"/>
              <a:gd name="connsiteY10" fmla="*/ 21183 h 2725548"/>
              <a:gd name="connsiteX11" fmla="*/ 3531 w 406008"/>
              <a:gd name="connsiteY11" fmla="*/ 3531 h 2725548"/>
              <a:gd name="connsiteX12" fmla="*/ 14122 w 406008"/>
              <a:gd name="connsiteY12" fmla="*/ 0 h 2725548"/>
              <a:gd name="connsiteX13" fmla="*/ 38836 w 406008"/>
              <a:gd name="connsiteY13" fmla="*/ 3531 h 2725548"/>
              <a:gd name="connsiteX14" fmla="*/ 81202 w 406008"/>
              <a:gd name="connsiteY14" fmla="*/ 17653 h 2725548"/>
              <a:gd name="connsiteX15" fmla="*/ 155342 w 406008"/>
              <a:gd name="connsiteY15" fmla="*/ 42366 h 2725548"/>
              <a:gd name="connsiteX16" fmla="*/ 225953 w 406008"/>
              <a:gd name="connsiteY16" fmla="*/ 70610 h 2725548"/>
              <a:gd name="connsiteX17" fmla="*/ 307154 w 406008"/>
              <a:gd name="connsiteY17" fmla="*/ 120037 h 2725548"/>
              <a:gd name="connsiteX18" fmla="*/ 406008 w 406008"/>
              <a:gd name="connsiteY18" fmla="*/ 194178 h 2725548"/>
              <a:gd name="connsiteX19" fmla="*/ 374234 w 406008"/>
              <a:gd name="connsiteY19" fmla="*/ 321276 h 2725548"/>
              <a:gd name="connsiteX20" fmla="*/ 374234 w 406008"/>
              <a:gd name="connsiteY20" fmla="*/ 621369 h 2725548"/>
              <a:gd name="connsiteX21" fmla="*/ 377764 w 406008"/>
              <a:gd name="connsiteY21" fmla="*/ 985010 h 2725548"/>
              <a:gd name="connsiteX22" fmla="*/ 374234 w 406008"/>
              <a:gd name="connsiteY22" fmla="*/ 1493403 h 2725548"/>
              <a:gd name="connsiteX23" fmla="*/ 374234 w 406008"/>
              <a:gd name="connsiteY23" fmla="*/ 1878227 h 2725548"/>
              <a:gd name="connsiteX24" fmla="*/ 374234 w 406008"/>
              <a:gd name="connsiteY24" fmla="*/ 2174790 h 2725548"/>
              <a:gd name="connsiteX25" fmla="*/ 374234 w 406008"/>
              <a:gd name="connsiteY25" fmla="*/ 2365437 h 2725548"/>
              <a:gd name="connsiteX26" fmla="*/ 374234 w 406008"/>
              <a:gd name="connsiteY26" fmla="*/ 2481943 h 2725548"/>
              <a:gd name="connsiteX27" fmla="*/ 363642 w 406008"/>
              <a:gd name="connsiteY27" fmla="*/ 2545492 h 2725548"/>
              <a:gd name="connsiteX28" fmla="*/ 328337 w 406008"/>
              <a:gd name="connsiteY28" fmla="*/ 2637285 h 2725548"/>
              <a:gd name="connsiteX29" fmla="*/ 289502 w 406008"/>
              <a:gd name="connsiteY29" fmla="*/ 2700834 h 2725548"/>
              <a:gd name="connsiteX30" fmla="*/ 261258 w 406008"/>
              <a:gd name="connsiteY30" fmla="*/ 2722017 h 2725548"/>
              <a:gd name="connsiteX31" fmla="*/ 240075 w 406008"/>
              <a:gd name="connsiteY31" fmla="*/ 2725548 h 2725548"/>
              <a:gd name="connsiteX32" fmla="*/ 211831 w 406008"/>
              <a:gd name="connsiteY32" fmla="*/ 2711426 h 2725548"/>
              <a:gd name="connsiteX33" fmla="*/ 187117 w 406008"/>
              <a:gd name="connsiteY33" fmla="*/ 2679651 h 2725548"/>
              <a:gd name="connsiteX34" fmla="*/ 155342 w 406008"/>
              <a:gd name="connsiteY34" fmla="*/ 2601980 h 2725548"/>
              <a:gd name="connsiteX35" fmla="*/ 130629 w 406008"/>
              <a:gd name="connsiteY35" fmla="*/ 2527840 h 2725548"/>
              <a:gd name="connsiteX36" fmla="*/ 116507 w 406008"/>
              <a:gd name="connsiteY36" fmla="*/ 2421925 h 2725548"/>
              <a:gd name="connsiteX37" fmla="*/ 105915 w 406008"/>
              <a:gd name="connsiteY37" fmla="*/ 2326601 h 2725548"/>
              <a:gd name="connsiteX38" fmla="*/ 109446 w 406008"/>
              <a:gd name="connsiteY38" fmla="*/ 2195973 h 2725548"/>
              <a:gd name="connsiteX39" fmla="*/ 123568 w 406008"/>
              <a:gd name="connsiteY39" fmla="*/ 2058283 h 2725548"/>
              <a:gd name="connsiteX40" fmla="*/ 137690 w 406008"/>
              <a:gd name="connsiteY40" fmla="*/ 1684050 h 272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6008" h="2725548">
                <a:moveTo>
                  <a:pt x="137690" y="1684050"/>
                </a:moveTo>
                <a:lnTo>
                  <a:pt x="151812" y="1023846"/>
                </a:lnTo>
                <a:lnTo>
                  <a:pt x="151812" y="568411"/>
                </a:lnTo>
                <a:lnTo>
                  <a:pt x="148281" y="300093"/>
                </a:lnTo>
                <a:lnTo>
                  <a:pt x="130629" y="236544"/>
                </a:lnTo>
                <a:lnTo>
                  <a:pt x="109446" y="183586"/>
                </a:lnTo>
                <a:lnTo>
                  <a:pt x="70610" y="120037"/>
                </a:lnTo>
                <a:lnTo>
                  <a:pt x="38836" y="84732"/>
                </a:lnTo>
                <a:lnTo>
                  <a:pt x="17653" y="63549"/>
                </a:lnTo>
                <a:lnTo>
                  <a:pt x="7061" y="42366"/>
                </a:lnTo>
                <a:lnTo>
                  <a:pt x="0" y="21183"/>
                </a:lnTo>
                <a:lnTo>
                  <a:pt x="3531" y="3531"/>
                </a:lnTo>
                <a:lnTo>
                  <a:pt x="14122" y="0"/>
                </a:lnTo>
                <a:lnTo>
                  <a:pt x="38836" y="3531"/>
                </a:lnTo>
                <a:lnTo>
                  <a:pt x="81202" y="17653"/>
                </a:lnTo>
                <a:lnTo>
                  <a:pt x="155342" y="42366"/>
                </a:lnTo>
                <a:lnTo>
                  <a:pt x="225953" y="70610"/>
                </a:lnTo>
                <a:lnTo>
                  <a:pt x="307154" y="120037"/>
                </a:lnTo>
                <a:lnTo>
                  <a:pt x="406008" y="194178"/>
                </a:lnTo>
                <a:lnTo>
                  <a:pt x="374234" y="321276"/>
                </a:lnTo>
                <a:lnTo>
                  <a:pt x="374234" y="621369"/>
                </a:lnTo>
                <a:cubicBezTo>
                  <a:pt x="375411" y="742583"/>
                  <a:pt x="376587" y="863796"/>
                  <a:pt x="377764" y="985010"/>
                </a:cubicBezTo>
                <a:cubicBezTo>
                  <a:pt x="376587" y="1154474"/>
                  <a:pt x="375411" y="1323939"/>
                  <a:pt x="374234" y="1493403"/>
                </a:cubicBezTo>
                <a:lnTo>
                  <a:pt x="374234" y="1878227"/>
                </a:lnTo>
                <a:lnTo>
                  <a:pt x="374234" y="2174790"/>
                </a:lnTo>
                <a:lnTo>
                  <a:pt x="374234" y="2365437"/>
                </a:lnTo>
                <a:lnTo>
                  <a:pt x="374234" y="2481943"/>
                </a:lnTo>
                <a:lnTo>
                  <a:pt x="363642" y="2545492"/>
                </a:lnTo>
                <a:lnTo>
                  <a:pt x="328337" y="2637285"/>
                </a:lnTo>
                <a:lnTo>
                  <a:pt x="289502" y="2700834"/>
                </a:lnTo>
                <a:lnTo>
                  <a:pt x="261258" y="2722017"/>
                </a:lnTo>
                <a:lnTo>
                  <a:pt x="240075" y="2725548"/>
                </a:lnTo>
                <a:lnTo>
                  <a:pt x="211831" y="2711426"/>
                </a:lnTo>
                <a:lnTo>
                  <a:pt x="187117" y="2679651"/>
                </a:lnTo>
                <a:lnTo>
                  <a:pt x="155342" y="2601980"/>
                </a:lnTo>
                <a:lnTo>
                  <a:pt x="130629" y="2527840"/>
                </a:lnTo>
                <a:lnTo>
                  <a:pt x="116507" y="2421925"/>
                </a:lnTo>
                <a:lnTo>
                  <a:pt x="105915" y="2326601"/>
                </a:lnTo>
                <a:lnTo>
                  <a:pt x="109446" y="2195973"/>
                </a:lnTo>
                <a:lnTo>
                  <a:pt x="123568" y="2058283"/>
                </a:lnTo>
                <a:lnTo>
                  <a:pt x="137690" y="1684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79A9E1A-840C-4579-B737-629579BEF4DD}"/>
              </a:ext>
            </a:extLst>
          </p:cNvPr>
          <p:cNvSpPr/>
          <p:nvPr/>
        </p:nvSpPr>
        <p:spPr>
          <a:xfrm>
            <a:off x="3752850" y="1528763"/>
            <a:ext cx="2651125" cy="2662237"/>
          </a:xfrm>
          <a:custGeom>
            <a:avLst/>
            <a:gdLst>
              <a:gd name="connsiteX0" fmla="*/ 1037967 w 2651407"/>
              <a:gd name="connsiteY0" fmla="*/ 370703 h 2661999"/>
              <a:gd name="connsiteX1" fmla="*/ 331867 w 2651407"/>
              <a:gd name="connsiteY1" fmla="*/ 448374 h 2661999"/>
              <a:gd name="connsiteX2" fmla="*/ 28244 w 2651407"/>
              <a:gd name="connsiteY2" fmla="*/ 448374 h 2661999"/>
              <a:gd name="connsiteX3" fmla="*/ 0 w 2651407"/>
              <a:gd name="connsiteY3" fmla="*/ 271849 h 2661999"/>
              <a:gd name="connsiteX4" fmla="*/ 402477 w 2651407"/>
              <a:gd name="connsiteY4" fmla="*/ 254196 h 2661999"/>
              <a:gd name="connsiteX5" fmla="*/ 900278 w 2651407"/>
              <a:gd name="connsiteY5" fmla="*/ 222422 h 2661999"/>
              <a:gd name="connsiteX6" fmla="*/ 1387487 w 2651407"/>
              <a:gd name="connsiteY6" fmla="*/ 176525 h 2661999"/>
              <a:gd name="connsiteX7" fmla="*/ 1874696 w 2651407"/>
              <a:gd name="connsiteY7" fmla="*/ 112976 h 2661999"/>
              <a:gd name="connsiteX8" fmla="*/ 2121831 w 2651407"/>
              <a:gd name="connsiteY8" fmla="*/ 70610 h 2661999"/>
              <a:gd name="connsiteX9" fmla="*/ 2203033 w 2651407"/>
              <a:gd name="connsiteY9" fmla="*/ 45897 h 2661999"/>
              <a:gd name="connsiteX10" fmla="*/ 2330131 w 2651407"/>
              <a:gd name="connsiteY10" fmla="*/ 0 h 2661999"/>
              <a:gd name="connsiteX11" fmla="*/ 2383088 w 2651407"/>
              <a:gd name="connsiteY11" fmla="*/ 31775 h 2661999"/>
              <a:gd name="connsiteX12" fmla="*/ 2460759 w 2651407"/>
              <a:gd name="connsiteY12" fmla="*/ 95324 h 2661999"/>
              <a:gd name="connsiteX13" fmla="*/ 2566674 w 2651407"/>
              <a:gd name="connsiteY13" fmla="*/ 194178 h 2661999"/>
              <a:gd name="connsiteX14" fmla="*/ 2623162 w 2651407"/>
              <a:gd name="connsiteY14" fmla="*/ 243605 h 2661999"/>
              <a:gd name="connsiteX15" fmla="*/ 2644345 w 2651407"/>
              <a:gd name="connsiteY15" fmla="*/ 271849 h 2661999"/>
              <a:gd name="connsiteX16" fmla="*/ 2651407 w 2651407"/>
              <a:gd name="connsiteY16" fmla="*/ 289501 h 2661999"/>
              <a:gd name="connsiteX17" fmla="*/ 2651407 w 2651407"/>
              <a:gd name="connsiteY17" fmla="*/ 324807 h 2661999"/>
              <a:gd name="connsiteX18" fmla="*/ 2623162 w 2651407"/>
              <a:gd name="connsiteY18" fmla="*/ 374234 h 2661999"/>
              <a:gd name="connsiteX19" fmla="*/ 2594918 w 2651407"/>
              <a:gd name="connsiteY19" fmla="*/ 413069 h 2661999"/>
              <a:gd name="connsiteX20" fmla="*/ 2577266 w 2651407"/>
              <a:gd name="connsiteY20" fmla="*/ 734345 h 2661999"/>
              <a:gd name="connsiteX21" fmla="*/ 2570205 w 2651407"/>
              <a:gd name="connsiteY21" fmla="*/ 1274512 h 2661999"/>
              <a:gd name="connsiteX22" fmla="*/ 2563144 w 2651407"/>
              <a:gd name="connsiteY22" fmla="*/ 1768782 h 2661999"/>
              <a:gd name="connsiteX23" fmla="*/ 2559613 w 2651407"/>
              <a:gd name="connsiteY23" fmla="*/ 2192442 h 2661999"/>
              <a:gd name="connsiteX24" fmla="*/ 2556083 w 2651407"/>
              <a:gd name="connsiteY24" fmla="*/ 2460760 h 2661999"/>
              <a:gd name="connsiteX25" fmla="*/ 2545491 w 2651407"/>
              <a:gd name="connsiteY25" fmla="*/ 2520779 h 2661999"/>
              <a:gd name="connsiteX26" fmla="*/ 2524308 w 2651407"/>
              <a:gd name="connsiteY26" fmla="*/ 2570206 h 2661999"/>
              <a:gd name="connsiteX27" fmla="*/ 2496064 w 2651407"/>
              <a:gd name="connsiteY27" fmla="*/ 2619633 h 2661999"/>
              <a:gd name="connsiteX28" fmla="*/ 2467820 w 2651407"/>
              <a:gd name="connsiteY28" fmla="*/ 2647877 h 2661999"/>
              <a:gd name="connsiteX29" fmla="*/ 2439576 w 2651407"/>
              <a:gd name="connsiteY29" fmla="*/ 2658468 h 2661999"/>
              <a:gd name="connsiteX30" fmla="*/ 2421924 w 2651407"/>
              <a:gd name="connsiteY30" fmla="*/ 2661999 h 2661999"/>
              <a:gd name="connsiteX31" fmla="*/ 2400741 w 2651407"/>
              <a:gd name="connsiteY31" fmla="*/ 2661999 h 2661999"/>
              <a:gd name="connsiteX32" fmla="*/ 2372497 w 2651407"/>
              <a:gd name="connsiteY32" fmla="*/ 2644346 h 2661999"/>
              <a:gd name="connsiteX33" fmla="*/ 2333661 w 2651407"/>
              <a:gd name="connsiteY33" fmla="*/ 2612572 h 2661999"/>
              <a:gd name="connsiteX34" fmla="*/ 2287765 w 2651407"/>
              <a:gd name="connsiteY34" fmla="*/ 2563145 h 2661999"/>
              <a:gd name="connsiteX35" fmla="*/ 2259521 w 2651407"/>
              <a:gd name="connsiteY35" fmla="*/ 2517248 h 2661999"/>
              <a:gd name="connsiteX36" fmla="*/ 2308948 w 2651407"/>
              <a:gd name="connsiteY36" fmla="*/ 2308949 h 2661999"/>
              <a:gd name="connsiteX37" fmla="*/ 2319539 w 2651407"/>
              <a:gd name="connsiteY37" fmla="*/ 1369835 h 2661999"/>
              <a:gd name="connsiteX38" fmla="*/ 2330131 w 2651407"/>
              <a:gd name="connsiteY38" fmla="*/ 497801 h 2661999"/>
              <a:gd name="connsiteX39" fmla="*/ 2330131 w 2651407"/>
              <a:gd name="connsiteY39" fmla="*/ 345990 h 2661999"/>
              <a:gd name="connsiteX40" fmla="*/ 2326600 w 2651407"/>
              <a:gd name="connsiteY40" fmla="*/ 300093 h 2661999"/>
              <a:gd name="connsiteX41" fmla="*/ 2316009 w 2651407"/>
              <a:gd name="connsiteY41" fmla="*/ 278910 h 2661999"/>
              <a:gd name="connsiteX42" fmla="*/ 2301887 w 2651407"/>
              <a:gd name="connsiteY42" fmla="*/ 264788 h 2661999"/>
              <a:gd name="connsiteX43" fmla="*/ 2252460 w 2651407"/>
              <a:gd name="connsiteY43" fmla="*/ 247135 h 2661999"/>
              <a:gd name="connsiteX44" fmla="*/ 2044160 w 2651407"/>
              <a:gd name="connsiteY44" fmla="*/ 264788 h 2661999"/>
              <a:gd name="connsiteX45" fmla="*/ 1549890 w 2651407"/>
              <a:gd name="connsiteY45" fmla="*/ 317746 h 2661999"/>
              <a:gd name="connsiteX46" fmla="*/ 1037967 w 2651407"/>
              <a:gd name="connsiteY46" fmla="*/ 370703 h 266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651407" h="2661999">
                <a:moveTo>
                  <a:pt x="1037967" y="370703"/>
                </a:moveTo>
                <a:lnTo>
                  <a:pt x="331867" y="448374"/>
                </a:lnTo>
                <a:lnTo>
                  <a:pt x="28244" y="448374"/>
                </a:lnTo>
                <a:lnTo>
                  <a:pt x="0" y="271849"/>
                </a:lnTo>
                <a:lnTo>
                  <a:pt x="402477" y="254196"/>
                </a:lnTo>
                <a:lnTo>
                  <a:pt x="900278" y="222422"/>
                </a:lnTo>
                <a:lnTo>
                  <a:pt x="1387487" y="176525"/>
                </a:lnTo>
                <a:lnTo>
                  <a:pt x="1874696" y="112976"/>
                </a:lnTo>
                <a:lnTo>
                  <a:pt x="2121831" y="70610"/>
                </a:lnTo>
                <a:lnTo>
                  <a:pt x="2203033" y="45897"/>
                </a:lnTo>
                <a:lnTo>
                  <a:pt x="2330131" y="0"/>
                </a:lnTo>
                <a:lnTo>
                  <a:pt x="2383088" y="31775"/>
                </a:lnTo>
                <a:lnTo>
                  <a:pt x="2460759" y="95324"/>
                </a:lnTo>
                <a:lnTo>
                  <a:pt x="2566674" y="194178"/>
                </a:lnTo>
                <a:lnTo>
                  <a:pt x="2623162" y="243605"/>
                </a:lnTo>
                <a:lnTo>
                  <a:pt x="2644345" y="271849"/>
                </a:lnTo>
                <a:lnTo>
                  <a:pt x="2651407" y="289501"/>
                </a:lnTo>
                <a:lnTo>
                  <a:pt x="2651407" y="324807"/>
                </a:lnTo>
                <a:lnTo>
                  <a:pt x="2623162" y="374234"/>
                </a:lnTo>
                <a:lnTo>
                  <a:pt x="2594918" y="413069"/>
                </a:lnTo>
                <a:lnTo>
                  <a:pt x="2577266" y="734345"/>
                </a:lnTo>
                <a:cubicBezTo>
                  <a:pt x="2574912" y="914401"/>
                  <a:pt x="2572559" y="1094456"/>
                  <a:pt x="2570205" y="1274512"/>
                </a:cubicBezTo>
                <a:lnTo>
                  <a:pt x="2563144" y="1768782"/>
                </a:lnTo>
                <a:lnTo>
                  <a:pt x="2559613" y="2192442"/>
                </a:lnTo>
                <a:cubicBezTo>
                  <a:pt x="2558436" y="2281881"/>
                  <a:pt x="2569028" y="2402507"/>
                  <a:pt x="2556083" y="2460760"/>
                </a:cubicBezTo>
                <a:lnTo>
                  <a:pt x="2545491" y="2520779"/>
                </a:lnTo>
                <a:lnTo>
                  <a:pt x="2524308" y="2570206"/>
                </a:lnTo>
                <a:lnTo>
                  <a:pt x="2496064" y="2619633"/>
                </a:lnTo>
                <a:lnTo>
                  <a:pt x="2467820" y="2647877"/>
                </a:lnTo>
                <a:lnTo>
                  <a:pt x="2439576" y="2658468"/>
                </a:lnTo>
                <a:lnTo>
                  <a:pt x="2421924" y="2661999"/>
                </a:lnTo>
                <a:lnTo>
                  <a:pt x="2400741" y="2661999"/>
                </a:lnTo>
                <a:lnTo>
                  <a:pt x="2372497" y="2644346"/>
                </a:lnTo>
                <a:lnTo>
                  <a:pt x="2333661" y="2612572"/>
                </a:lnTo>
                <a:lnTo>
                  <a:pt x="2287765" y="2563145"/>
                </a:lnTo>
                <a:lnTo>
                  <a:pt x="2259521" y="2517248"/>
                </a:lnTo>
                <a:lnTo>
                  <a:pt x="2308948" y="2308949"/>
                </a:lnTo>
                <a:lnTo>
                  <a:pt x="2319539" y="1369835"/>
                </a:lnTo>
                <a:lnTo>
                  <a:pt x="2330131" y="497801"/>
                </a:lnTo>
                <a:lnTo>
                  <a:pt x="2330131" y="345990"/>
                </a:lnTo>
                <a:lnTo>
                  <a:pt x="2326600" y="300093"/>
                </a:lnTo>
                <a:lnTo>
                  <a:pt x="2316009" y="278910"/>
                </a:lnTo>
                <a:lnTo>
                  <a:pt x="2301887" y="264788"/>
                </a:lnTo>
                <a:lnTo>
                  <a:pt x="2252460" y="247135"/>
                </a:lnTo>
                <a:lnTo>
                  <a:pt x="2044160" y="264788"/>
                </a:lnTo>
                <a:lnTo>
                  <a:pt x="1549890" y="317746"/>
                </a:lnTo>
                <a:lnTo>
                  <a:pt x="1037967" y="3707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95909F2-4845-4378-9033-2B6C6510C870}"/>
              </a:ext>
            </a:extLst>
          </p:cNvPr>
          <p:cNvSpPr/>
          <p:nvPr/>
        </p:nvSpPr>
        <p:spPr>
          <a:xfrm>
            <a:off x="4124325" y="2085975"/>
            <a:ext cx="992188" cy="1601788"/>
          </a:xfrm>
          <a:custGeom>
            <a:avLst/>
            <a:gdLst>
              <a:gd name="connsiteX0" fmla="*/ 481013 w 992981"/>
              <a:gd name="connsiteY0" fmla="*/ 1190625 h 1602581"/>
              <a:gd name="connsiteX1" fmla="*/ 283369 w 992981"/>
              <a:gd name="connsiteY1" fmla="*/ 1385888 h 1602581"/>
              <a:gd name="connsiteX2" fmla="*/ 83344 w 992981"/>
              <a:gd name="connsiteY2" fmla="*/ 1569244 h 1602581"/>
              <a:gd name="connsiteX3" fmla="*/ 52388 w 992981"/>
              <a:gd name="connsiteY3" fmla="*/ 1595438 h 1602581"/>
              <a:gd name="connsiteX4" fmla="*/ 33338 w 992981"/>
              <a:gd name="connsiteY4" fmla="*/ 1602581 h 1602581"/>
              <a:gd name="connsiteX5" fmla="*/ 16669 w 992981"/>
              <a:gd name="connsiteY5" fmla="*/ 1602581 h 1602581"/>
              <a:gd name="connsiteX6" fmla="*/ 4763 w 992981"/>
              <a:gd name="connsiteY6" fmla="*/ 1595438 h 1602581"/>
              <a:gd name="connsiteX7" fmla="*/ 0 w 992981"/>
              <a:gd name="connsiteY7" fmla="*/ 1578769 h 1602581"/>
              <a:gd name="connsiteX8" fmla="*/ 9525 w 992981"/>
              <a:gd name="connsiteY8" fmla="*/ 1550194 h 1602581"/>
              <a:gd name="connsiteX9" fmla="*/ 80963 w 992981"/>
              <a:gd name="connsiteY9" fmla="*/ 1464469 h 1602581"/>
              <a:gd name="connsiteX10" fmla="*/ 202406 w 992981"/>
              <a:gd name="connsiteY10" fmla="*/ 1321594 h 1602581"/>
              <a:gd name="connsiteX11" fmla="*/ 290513 w 992981"/>
              <a:gd name="connsiteY11" fmla="*/ 1204913 h 1602581"/>
              <a:gd name="connsiteX12" fmla="*/ 390525 w 992981"/>
              <a:gd name="connsiteY12" fmla="*/ 1057275 h 1602581"/>
              <a:gd name="connsiteX13" fmla="*/ 471488 w 992981"/>
              <a:gd name="connsiteY13" fmla="*/ 923925 h 1602581"/>
              <a:gd name="connsiteX14" fmla="*/ 516731 w 992981"/>
              <a:gd name="connsiteY14" fmla="*/ 840581 h 1602581"/>
              <a:gd name="connsiteX15" fmla="*/ 566738 w 992981"/>
              <a:gd name="connsiteY15" fmla="*/ 726281 h 1602581"/>
              <a:gd name="connsiteX16" fmla="*/ 635794 w 992981"/>
              <a:gd name="connsiteY16" fmla="*/ 550069 h 1602581"/>
              <a:gd name="connsiteX17" fmla="*/ 692944 w 992981"/>
              <a:gd name="connsiteY17" fmla="*/ 428625 h 1602581"/>
              <a:gd name="connsiteX18" fmla="*/ 683419 w 992981"/>
              <a:gd name="connsiteY18" fmla="*/ 264319 h 1602581"/>
              <a:gd name="connsiteX19" fmla="*/ 673894 w 992981"/>
              <a:gd name="connsiteY19" fmla="*/ 204788 h 1602581"/>
              <a:gd name="connsiteX20" fmla="*/ 657225 w 992981"/>
              <a:gd name="connsiteY20" fmla="*/ 171450 h 1602581"/>
              <a:gd name="connsiteX21" fmla="*/ 640556 w 992981"/>
              <a:gd name="connsiteY21" fmla="*/ 142875 h 1602581"/>
              <a:gd name="connsiteX22" fmla="*/ 611981 w 992981"/>
              <a:gd name="connsiteY22" fmla="*/ 111919 h 1602581"/>
              <a:gd name="connsiteX23" fmla="*/ 581025 w 992981"/>
              <a:gd name="connsiteY23" fmla="*/ 85725 h 1602581"/>
              <a:gd name="connsiteX24" fmla="*/ 561975 w 992981"/>
              <a:gd name="connsiteY24" fmla="*/ 78581 h 1602581"/>
              <a:gd name="connsiteX25" fmla="*/ 542925 w 992981"/>
              <a:gd name="connsiteY25" fmla="*/ 69056 h 1602581"/>
              <a:gd name="connsiteX26" fmla="*/ 531019 w 992981"/>
              <a:gd name="connsiteY26" fmla="*/ 57150 h 1602581"/>
              <a:gd name="connsiteX27" fmla="*/ 521494 w 992981"/>
              <a:gd name="connsiteY27" fmla="*/ 33338 h 1602581"/>
              <a:gd name="connsiteX28" fmla="*/ 526256 w 992981"/>
              <a:gd name="connsiteY28" fmla="*/ 16669 h 1602581"/>
              <a:gd name="connsiteX29" fmla="*/ 535781 w 992981"/>
              <a:gd name="connsiteY29" fmla="*/ 9525 h 1602581"/>
              <a:gd name="connsiteX30" fmla="*/ 561975 w 992981"/>
              <a:gd name="connsiteY30" fmla="*/ 0 h 1602581"/>
              <a:gd name="connsiteX31" fmla="*/ 626269 w 992981"/>
              <a:gd name="connsiteY31" fmla="*/ 2381 h 1602581"/>
              <a:gd name="connsiteX32" fmla="*/ 688181 w 992981"/>
              <a:gd name="connsiteY32" fmla="*/ 11906 h 1602581"/>
              <a:gd name="connsiteX33" fmla="*/ 759619 w 992981"/>
              <a:gd name="connsiteY33" fmla="*/ 33338 h 1602581"/>
              <a:gd name="connsiteX34" fmla="*/ 807244 w 992981"/>
              <a:gd name="connsiteY34" fmla="*/ 52388 h 1602581"/>
              <a:gd name="connsiteX35" fmla="*/ 850106 w 992981"/>
              <a:gd name="connsiteY35" fmla="*/ 73819 h 1602581"/>
              <a:gd name="connsiteX36" fmla="*/ 895350 w 992981"/>
              <a:gd name="connsiteY36" fmla="*/ 104775 h 1602581"/>
              <a:gd name="connsiteX37" fmla="*/ 935831 w 992981"/>
              <a:gd name="connsiteY37" fmla="*/ 138113 h 1602581"/>
              <a:gd name="connsiteX38" fmla="*/ 959644 w 992981"/>
              <a:gd name="connsiteY38" fmla="*/ 164306 h 1602581"/>
              <a:gd name="connsiteX39" fmla="*/ 992981 w 992981"/>
              <a:gd name="connsiteY39" fmla="*/ 223838 h 1602581"/>
              <a:gd name="connsiteX40" fmla="*/ 985838 w 992981"/>
              <a:gd name="connsiteY40" fmla="*/ 238125 h 1602581"/>
              <a:gd name="connsiteX41" fmla="*/ 969169 w 992981"/>
              <a:gd name="connsiteY41" fmla="*/ 254794 h 1602581"/>
              <a:gd name="connsiteX42" fmla="*/ 954881 w 992981"/>
              <a:gd name="connsiteY42" fmla="*/ 278606 h 1602581"/>
              <a:gd name="connsiteX43" fmla="*/ 940594 w 992981"/>
              <a:gd name="connsiteY43" fmla="*/ 319088 h 1602581"/>
              <a:gd name="connsiteX44" fmla="*/ 933450 w 992981"/>
              <a:gd name="connsiteY44" fmla="*/ 354806 h 1602581"/>
              <a:gd name="connsiteX45" fmla="*/ 933450 w 992981"/>
              <a:gd name="connsiteY45" fmla="*/ 395288 h 1602581"/>
              <a:gd name="connsiteX46" fmla="*/ 897731 w 992981"/>
              <a:gd name="connsiteY46" fmla="*/ 514350 h 1602581"/>
              <a:gd name="connsiteX47" fmla="*/ 854869 w 992981"/>
              <a:gd name="connsiteY47" fmla="*/ 628650 h 1602581"/>
              <a:gd name="connsiteX48" fmla="*/ 838200 w 992981"/>
              <a:gd name="connsiteY48" fmla="*/ 671513 h 1602581"/>
              <a:gd name="connsiteX49" fmla="*/ 778669 w 992981"/>
              <a:gd name="connsiteY49" fmla="*/ 762000 h 1602581"/>
              <a:gd name="connsiteX50" fmla="*/ 726281 w 992981"/>
              <a:gd name="connsiteY50" fmla="*/ 857250 h 1602581"/>
              <a:gd name="connsiteX51" fmla="*/ 611981 w 992981"/>
              <a:gd name="connsiteY51" fmla="*/ 1038225 h 1602581"/>
              <a:gd name="connsiteX52" fmla="*/ 566738 w 992981"/>
              <a:gd name="connsiteY52" fmla="*/ 1100138 h 1602581"/>
              <a:gd name="connsiteX53" fmla="*/ 481013 w 992981"/>
              <a:gd name="connsiteY53" fmla="*/ 1190625 h 1602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992981" h="1602581">
                <a:moveTo>
                  <a:pt x="481013" y="1190625"/>
                </a:moveTo>
                <a:lnTo>
                  <a:pt x="283369" y="1385888"/>
                </a:lnTo>
                <a:lnTo>
                  <a:pt x="83344" y="1569244"/>
                </a:lnTo>
                <a:lnTo>
                  <a:pt x="52388" y="1595438"/>
                </a:lnTo>
                <a:lnTo>
                  <a:pt x="33338" y="1602581"/>
                </a:lnTo>
                <a:lnTo>
                  <a:pt x="16669" y="1602581"/>
                </a:lnTo>
                <a:lnTo>
                  <a:pt x="4763" y="1595438"/>
                </a:lnTo>
                <a:lnTo>
                  <a:pt x="0" y="1578769"/>
                </a:lnTo>
                <a:lnTo>
                  <a:pt x="9525" y="1550194"/>
                </a:lnTo>
                <a:lnTo>
                  <a:pt x="80963" y="1464469"/>
                </a:lnTo>
                <a:lnTo>
                  <a:pt x="202406" y="1321594"/>
                </a:lnTo>
                <a:lnTo>
                  <a:pt x="290513" y="1204913"/>
                </a:lnTo>
                <a:lnTo>
                  <a:pt x="390525" y="1057275"/>
                </a:lnTo>
                <a:lnTo>
                  <a:pt x="471488" y="923925"/>
                </a:lnTo>
                <a:lnTo>
                  <a:pt x="516731" y="840581"/>
                </a:lnTo>
                <a:lnTo>
                  <a:pt x="566738" y="726281"/>
                </a:lnTo>
                <a:lnTo>
                  <a:pt x="635794" y="550069"/>
                </a:lnTo>
                <a:lnTo>
                  <a:pt x="692944" y="428625"/>
                </a:lnTo>
                <a:lnTo>
                  <a:pt x="683419" y="264319"/>
                </a:lnTo>
                <a:lnTo>
                  <a:pt x="673894" y="204788"/>
                </a:lnTo>
                <a:lnTo>
                  <a:pt x="657225" y="171450"/>
                </a:lnTo>
                <a:lnTo>
                  <a:pt x="640556" y="142875"/>
                </a:lnTo>
                <a:lnTo>
                  <a:pt x="611981" y="111919"/>
                </a:lnTo>
                <a:lnTo>
                  <a:pt x="581025" y="85725"/>
                </a:lnTo>
                <a:lnTo>
                  <a:pt x="561975" y="78581"/>
                </a:lnTo>
                <a:lnTo>
                  <a:pt x="542925" y="69056"/>
                </a:lnTo>
                <a:lnTo>
                  <a:pt x="531019" y="57150"/>
                </a:lnTo>
                <a:lnTo>
                  <a:pt x="521494" y="33338"/>
                </a:lnTo>
                <a:lnTo>
                  <a:pt x="526256" y="16669"/>
                </a:lnTo>
                <a:lnTo>
                  <a:pt x="535781" y="9525"/>
                </a:lnTo>
                <a:lnTo>
                  <a:pt x="561975" y="0"/>
                </a:lnTo>
                <a:lnTo>
                  <a:pt x="626269" y="2381"/>
                </a:lnTo>
                <a:lnTo>
                  <a:pt x="688181" y="11906"/>
                </a:lnTo>
                <a:lnTo>
                  <a:pt x="759619" y="33338"/>
                </a:lnTo>
                <a:lnTo>
                  <a:pt x="807244" y="52388"/>
                </a:lnTo>
                <a:lnTo>
                  <a:pt x="850106" y="73819"/>
                </a:lnTo>
                <a:lnTo>
                  <a:pt x="895350" y="104775"/>
                </a:lnTo>
                <a:lnTo>
                  <a:pt x="935831" y="138113"/>
                </a:lnTo>
                <a:lnTo>
                  <a:pt x="959644" y="164306"/>
                </a:lnTo>
                <a:lnTo>
                  <a:pt x="992981" y="223838"/>
                </a:lnTo>
                <a:lnTo>
                  <a:pt x="985838" y="238125"/>
                </a:lnTo>
                <a:lnTo>
                  <a:pt x="969169" y="254794"/>
                </a:lnTo>
                <a:lnTo>
                  <a:pt x="954881" y="278606"/>
                </a:lnTo>
                <a:lnTo>
                  <a:pt x="940594" y="319088"/>
                </a:lnTo>
                <a:lnTo>
                  <a:pt x="933450" y="354806"/>
                </a:lnTo>
                <a:lnTo>
                  <a:pt x="933450" y="395288"/>
                </a:lnTo>
                <a:lnTo>
                  <a:pt x="897731" y="514350"/>
                </a:lnTo>
                <a:lnTo>
                  <a:pt x="854869" y="628650"/>
                </a:lnTo>
                <a:lnTo>
                  <a:pt x="838200" y="671513"/>
                </a:lnTo>
                <a:lnTo>
                  <a:pt x="778669" y="762000"/>
                </a:lnTo>
                <a:lnTo>
                  <a:pt x="726281" y="857250"/>
                </a:lnTo>
                <a:lnTo>
                  <a:pt x="611981" y="1038225"/>
                </a:lnTo>
                <a:lnTo>
                  <a:pt x="566738" y="1100138"/>
                </a:lnTo>
                <a:lnTo>
                  <a:pt x="481013" y="1190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07D6E89-F62B-4411-A6E5-95265B4F1462}"/>
              </a:ext>
            </a:extLst>
          </p:cNvPr>
          <p:cNvSpPr/>
          <p:nvPr/>
        </p:nvSpPr>
        <p:spPr>
          <a:xfrm>
            <a:off x="4906963" y="2649538"/>
            <a:ext cx="993775" cy="866775"/>
          </a:xfrm>
          <a:custGeom>
            <a:avLst/>
            <a:gdLst>
              <a:gd name="connsiteX0" fmla="*/ 326232 w 992982"/>
              <a:gd name="connsiteY0" fmla="*/ 545307 h 866775"/>
              <a:gd name="connsiteX1" fmla="*/ 119063 w 992982"/>
              <a:gd name="connsiteY1" fmla="*/ 252413 h 866775"/>
              <a:gd name="connsiteX2" fmla="*/ 0 w 992982"/>
              <a:gd name="connsiteY2" fmla="*/ 92869 h 866775"/>
              <a:gd name="connsiteX3" fmla="*/ 38100 w 992982"/>
              <a:gd name="connsiteY3" fmla="*/ 0 h 866775"/>
              <a:gd name="connsiteX4" fmla="*/ 180975 w 992982"/>
              <a:gd name="connsiteY4" fmla="*/ 135732 h 866775"/>
              <a:gd name="connsiteX5" fmla="*/ 300038 w 992982"/>
              <a:gd name="connsiteY5" fmla="*/ 252413 h 866775"/>
              <a:gd name="connsiteX6" fmla="*/ 447675 w 992982"/>
              <a:gd name="connsiteY6" fmla="*/ 388144 h 866775"/>
              <a:gd name="connsiteX7" fmla="*/ 573882 w 992982"/>
              <a:gd name="connsiteY7" fmla="*/ 490538 h 866775"/>
              <a:gd name="connsiteX8" fmla="*/ 695325 w 992982"/>
              <a:gd name="connsiteY8" fmla="*/ 590550 h 866775"/>
              <a:gd name="connsiteX9" fmla="*/ 833438 w 992982"/>
              <a:gd name="connsiteY9" fmla="*/ 695325 h 866775"/>
              <a:gd name="connsiteX10" fmla="*/ 947738 w 992982"/>
              <a:gd name="connsiteY10" fmla="*/ 776288 h 866775"/>
              <a:gd name="connsiteX11" fmla="*/ 981075 w 992982"/>
              <a:gd name="connsiteY11" fmla="*/ 795338 h 866775"/>
              <a:gd name="connsiteX12" fmla="*/ 992982 w 992982"/>
              <a:gd name="connsiteY12" fmla="*/ 804863 h 866775"/>
              <a:gd name="connsiteX13" fmla="*/ 992982 w 992982"/>
              <a:gd name="connsiteY13" fmla="*/ 809625 h 866775"/>
              <a:gd name="connsiteX14" fmla="*/ 983457 w 992982"/>
              <a:gd name="connsiteY14" fmla="*/ 821532 h 866775"/>
              <a:gd name="connsiteX15" fmla="*/ 959644 w 992982"/>
              <a:gd name="connsiteY15" fmla="*/ 823913 h 866775"/>
              <a:gd name="connsiteX16" fmla="*/ 873919 w 992982"/>
              <a:gd name="connsiteY16" fmla="*/ 833438 h 866775"/>
              <a:gd name="connsiteX17" fmla="*/ 638175 w 992982"/>
              <a:gd name="connsiteY17" fmla="*/ 866775 h 866775"/>
              <a:gd name="connsiteX18" fmla="*/ 604838 w 992982"/>
              <a:gd name="connsiteY18" fmla="*/ 864394 h 866775"/>
              <a:gd name="connsiteX19" fmla="*/ 571500 w 992982"/>
              <a:gd name="connsiteY19" fmla="*/ 852488 h 866775"/>
              <a:gd name="connsiteX20" fmla="*/ 545307 w 992982"/>
              <a:gd name="connsiteY20" fmla="*/ 842963 h 866775"/>
              <a:gd name="connsiteX21" fmla="*/ 521494 w 992982"/>
              <a:gd name="connsiteY21" fmla="*/ 816769 h 866775"/>
              <a:gd name="connsiteX22" fmla="*/ 447675 w 992982"/>
              <a:gd name="connsiteY22" fmla="*/ 719138 h 866775"/>
              <a:gd name="connsiteX23" fmla="*/ 326232 w 992982"/>
              <a:gd name="connsiteY23" fmla="*/ 545307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92982" h="866775">
                <a:moveTo>
                  <a:pt x="326232" y="545307"/>
                </a:moveTo>
                <a:lnTo>
                  <a:pt x="119063" y="252413"/>
                </a:lnTo>
                <a:lnTo>
                  <a:pt x="0" y="92869"/>
                </a:lnTo>
                <a:lnTo>
                  <a:pt x="38100" y="0"/>
                </a:lnTo>
                <a:lnTo>
                  <a:pt x="180975" y="135732"/>
                </a:lnTo>
                <a:lnTo>
                  <a:pt x="300038" y="252413"/>
                </a:lnTo>
                <a:lnTo>
                  <a:pt x="447675" y="388144"/>
                </a:lnTo>
                <a:lnTo>
                  <a:pt x="573882" y="490538"/>
                </a:lnTo>
                <a:lnTo>
                  <a:pt x="695325" y="590550"/>
                </a:lnTo>
                <a:lnTo>
                  <a:pt x="833438" y="695325"/>
                </a:lnTo>
                <a:lnTo>
                  <a:pt x="947738" y="776288"/>
                </a:lnTo>
                <a:lnTo>
                  <a:pt x="981075" y="795338"/>
                </a:lnTo>
                <a:lnTo>
                  <a:pt x="992982" y="804863"/>
                </a:lnTo>
                <a:lnTo>
                  <a:pt x="992982" y="809625"/>
                </a:lnTo>
                <a:lnTo>
                  <a:pt x="983457" y="821532"/>
                </a:lnTo>
                <a:lnTo>
                  <a:pt x="959644" y="823913"/>
                </a:lnTo>
                <a:lnTo>
                  <a:pt x="873919" y="833438"/>
                </a:lnTo>
                <a:lnTo>
                  <a:pt x="638175" y="866775"/>
                </a:lnTo>
                <a:lnTo>
                  <a:pt x="604838" y="864394"/>
                </a:lnTo>
                <a:lnTo>
                  <a:pt x="571500" y="852488"/>
                </a:lnTo>
                <a:lnTo>
                  <a:pt x="545307" y="842963"/>
                </a:lnTo>
                <a:lnTo>
                  <a:pt x="521494" y="816769"/>
                </a:lnTo>
                <a:lnTo>
                  <a:pt x="447675" y="719138"/>
                </a:lnTo>
                <a:lnTo>
                  <a:pt x="326232" y="545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E05B2BD-E8C1-4DD0-A24F-3D5D5D087B2A}"/>
              </a:ext>
            </a:extLst>
          </p:cNvPr>
          <p:cNvSpPr/>
          <p:nvPr/>
        </p:nvSpPr>
        <p:spPr>
          <a:xfrm>
            <a:off x="3760788" y="3741738"/>
            <a:ext cx="2330450" cy="411162"/>
          </a:xfrm>
          <a:custGeom>
            <a:avLst/>
            <a:gdLst>
              <a:gd name="connsiteX0" fmla="*/ 909637 w 2331244"/>
              <a:gd name="connsiteY0" fmla="*/ 300037 h 411956"/>
              <a:gd name="connsiteX1" fmla="*/ 19050 w 2331244"/>
              <a:gd name="connsiteY1" fmla="*/ 411956 h 411956"/>
              <a:gd name="connsiteX2" fmla="*/ 0 w 2331244"/>
              <a:gd name="connsiteY2" fmla="*/ 233362 h 411956"/>
              <a:gd name="connsiteX3" fmla="*/ 459581 w 2331244"/>
              <a:gd name="connsiteY3" fmla="*/ 183356 h 411956"/>
              <a:gd name="connsiteX4" fmla="*/ 1152525 w 2331244"/>
              <a:gd name="connsiteY4" fmla="*/ 107156 h 411956"/>
              <a:gd name="connsiteX5" fmla="*/ 1878806 w 2331244"/>
              <a:gd name="connsiteY5" fmla="*/ 30956 h 411956"/>
              <a:gd name="connsiteX6" fmla="*/ 2147887 w 2331244"/>
              <a:gd name="connsiteY6" fmla="*/ 0 h 411956"/>
              <a:gd name="connsiteX7" fmla="*/ 2331244 w 2331244"/>
              <a:gd name="connsiteY7" fmla="*/ 80962 h 411956"/>
              <a:gd name="connsiteX8" fmla="*/ 2316956 w 2331244"/>
              <a:gd name="connsiteY8" fmla="*/ 357187 h 411956"/>
              <a:gd name="connsiteX9" fmla="*/ 2250281 w 2331244"/>
              <a:gd name="connsiteY9" fmla="*/ 302419 h 411956"/>
              <a:gd name="connsiteX10" fmla="*/ 2181225 w 2331244"/>
              <a:gd name="connsiteY10" fmla="*/ 235744 h 411956"/>
              <a:gd name="connsiteX11" fmla="*/ 2135981 w 2331244"/>
              <a:gd name="connsiteY11" fmla="*/ 195262 h 411956"/>
              <a:gd name="connsiteX12" fmla="*/ 2081212 w 2331244"/>
              <a:gd name="connsiteY12" fmla="*/ 154781 h 411956"/>
              <a:gd name="connsiteX13" fmla="*/ 1609725 w 2331244"/>
              <a:gd name="connsiteY13" fmla="*/ 214312 h 411956"/>
              <a:gd name="connsiteX14" fmla="*/ 909637 w 2331244"/>
              <a:gd name="connsiteY14" fmla="*/ 300037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31244" h="411956">
                <a:moveTo>
                  <a:pt x="909637" y="300037"/>
                </a:moveTo>
                <a:lnTo>
                  <a:pt x="19050" y="411956"/>
                </a:lnTo>
                <a:lnTo>
                  <a:pt x="0" y="233362"/>
                </a:lnTo>
                <a:lnTo>
                  <a:pt x="459581" y="183356"/>
                </a:lnTo>
                <a:lnTo>
                  <a:pt x="1152525" y="107156"/>
                </a:lnTo>
                <a:lnTo>
                  <a:pt x="1878806" y="30956"/>
                </a:lnTo>
                <a:lnTo>
                  <a:pt x="2147887" y="0"/>
                </a:lnTo>
                <a:lnTo>
                  <a:pt x="2331244" y="80962"/>
                </a:lnTo>
                <a:lnTo>
                  <a:pt x="2316956" y="357187"/>
                </a:lnTo>
                <a:lnTo>
                  <a:pt x="2250281" y="302419"/>
                </a:lnTo>
                <a:lnTo>
                  <a:pt x="2181225" y="235744"/>
                </a:lnTo>
                <a:lnTo>
                  <a:pt x="2135981" y="195262"/>
                </a:lnTo>
                <a:lnTo>
                  <a:pt x="2081212" y="154781"/>
                </a:lnTo>
                <a:lnTo>
                  <a:pt x="1609725" y="214312"/>
                </a:lnTo>
                <a:lnTo>
                  <a:pt x="909637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01E351C-B1BD-44C0-B5AA-3B315B4F0DD6}"/>
              </a:ext>
            </a:extLst>
          </p:cNvPr>
          <p:cNvSpPr/>
          <p:nvPr/>
        </p:nvSpPr>
        <p:spPr>
          <a:xfrm>
            <a:off x="2847975" y="4560888"/>
            <a:ext cx="560388" cy="1258887"/>
          </a:xfrm>
          <a:custGeom>
            <a:avLst/>
            <a:gdLst>
              <a:gd name="connsiteX0" fmla="*/ 0 w 559594"/>
              <a:gd name="connsiteY0" fmla="*/ 1007269 h 1259681"/>
              <a:gd name="connsiteX1" fmla="*/ 19050 w 559594"/>
              <a:gd name="connsiteY1" fmla="*/ 773906 h 1259681"/>
              <a:gd name="connsiteX2" fmla="*/ 71438 w 559594"/>
              <a:gd name="connsiteY2" fmla="*/ 700087 h 1259681"/>
              <a:gd name="connsiteX3" fmla="*/ 195263 w 559594"/>
              <a:gd name="connsiteY3" fmla="*/ 566737 h 1259681"/>
              <a:gd name="connsiteX4" fmla="*/ 233363 w 559594"/>
              <a:gd name="connsiteY4" fmla="*/ 519112 h 1259681"/>
              <a:gd name="connsiteX5" fmla="*/ 326231 w 559594"/>
              <a:gd name="connsiteY5" fmla="*/ 369094 h 1259681"/>
              <a:gd name="connsiteX6" fmla="*/ 383381 w 559594"/>
              <a:gd name="connsiteY6" fmla="*/ 271462 h 1259681"/>
              <a:gd name="connsiteX7" fmla="*/ 452438 w 559594"/>
              <a:gd name="connsiteY7" fmla="*/ 135731 h 1259681"/>
              <a:gd name="connsiteX8" fmla="*/ 500063 w 559594"/>
              <a:gd name="connsiteY8" fmla="*/ 28575 h 1259681"/>
              <a:gd name="connsiteX9" fmla="*/ 509588 w 559594"/>
              <a:gd name="connsiteY9" fmla="*/ 11906 h 1259681"/>
              <a:gd name="connsiteX10" fmla="*/ 519113 w 559594"/>
              <a:gd name="connsiteY10" fmla="*/ 2381 h 1259681"/>
              <a:gd name="connsiteX11" fmla="*/ 526256 w 559594"/>
              <a:gd name="connsiteY11" fmla="*/ 0 h 1259681"/>
              <a:gd name="connsiteX12" fmla="*/ 535781 w 559594"/>
              <a:gd name="connsiteY12" fmla="*/ 0 h 1259681"/>
              <a:gd name="connsiteX13" fmla="*/ 545306 w 559594"/>
              <a:gd name="connsiteY13" fmla="*/ 2381 h 1259681"/>
              <a:gd name="connsiteX14" fmla="*/ 557213 w 559594"/>
              <a:gd name="connsiteY14" fmla="*/ 16669 h 1259681"/>
              <a:gd name="connsiteX15" fmla="*/ 559594 w 559594"/>
              <a:gd name="connsiteY15" fmla="*/ 45244 h 1259681"/>
              <a:gd name="connsiteX16" fmla="*/ 492919 w 559594"/>
              <a:gd name="connsiteY16" fmla="*/ 352425 h 1259681"/>
              <a:gd name="connsiteX17" fmla="*/ 421481 w 559594"/>
              <a:gd name="connsiteY17" fmla="*/ 669131 h 1259681"/>
              <a:gd name="connsiteX18" fmla="*/ 342900 w 559594"/>
              <a:gd name="connsiteY18" fmla="*/ 916781 h 1259681"/>
              <a:gd name="connsiteX19" fmla="*/ 302419 w 559594"/>
              <a:gd name="connsiteY19" fmla="*/ 1014412 h 1259681"/>
              <a:gd name="connsiteX20" fmla="*/ 242888 w 559594"/>
              <a:gd name="connsiteY20" fmla="*/ 1121569 h 1259681"/>
              <a:gd name="connsiteX21" fmla="*/ 188119 w 559594"/>
              <a:gd name="connsiteY21" fmla="*/ 1190625 h 1259681"/>
              <a:gd name="connsiteX22" fmla="*/ 140494 w 559594"/>
              <a:gd name="connsiteY22" fmla="*/ 1238250 h 1259681"/>
              <a:gd name="connsiteX23" fmla="*/ 114300 w 559594"/>
              <a:gd name="connsiteY23" fmla="*/ 1254919 h 1259681"/>
              <a:gd name="connsiteX24" fmla="*/ 88106 w 559594"/>
              <a:gd name="connsiteY24" fmla="*/ 1259681 h 1259681"/>
              <a:gd name="connsiteX25" fmla="*/ 61913 w 559594"/>
              <a:gd name="connsiteY25" fmla="*/ 1257300 h 1259681"/>
              <a:gd name="connsiteX26" fmla="*/ 38100 w 559594"/>
              <a:gd name="connsiteY26" fmla="*/ 1247775 h 1259681"/>
              <a:gd name="connsiteX27" fmla="*/ 19050 w 559594"/>
              <a:gd name="connsiteY27" fmla="*/ 1223962 h 1259681"/>
              <a:gd name="connsiteX28" fmla="*/ 4763 w 559594"/>
              <a:gd name="connsiteY28" fmla="*/ 1162050 h 1259681"/>
              <a:gd name="connsiteX29" fmla="*/ 0 w 559594"/>
              <a:gd name="connsiteY29" fmla="*/ 1007269 h 125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9594" h="1259681">
                <a:moveTo>
                  <a:pt x="0" y="1007269"/>
                </a:moveTo>
                <a:lnTo>
                  <a:pt x="19050" y="773906"/>
                </a:lnTo>
                <a:lnTo>
                  <a:pt x="71438" y="700087"/>
                </a:lnTo>
                <a:lnTo>
                  <a:pt x="195263" y="566737"/>
                </a:lnTo>
                <a:lnTo>
                  <a:pt x="233363" y="519112"/>
                </a:lnTo>
                <a:lnTo>
                  <a:pt x="326231" y="369094"/>
                </a:lnTo>
                <a:lnTo>
                  <a:pt x="383381" y="271462"/>
                </a:lnTo>
                <a:lnTo>
                  <a:pt x="452438" y="135731"/>
                </a:lnTo>
                <a:lnTo>
                  <a:pt x="500063" y="28575"/>
                </a:lnTo>
                <a:lnTo>
                  <a:pt x="509588" y="11906"/>
                </a:lnTo>
                <a:lnTo>
                  <a:pt x="519113" y="2381"/>
                </a:lnTo>
                <a:lnTo>
                  <a:pt x="526256" y="0"/>
                </a:lnTo>
                <a:lnTo>
                  <a:pt x="535781" y="0"/>
                </a:lnTo>
                <a:lnTo>
                  <a:pt x="545306" y="2381"/>
                </a:lnTo>
                <a:lnTo>
                  <a:pt x="557213" y="16669"/>
                </a:lnTo>
                <a:lnTo>
                  <a:pt x="559594" y="45244"/>
                </a:lnTo>
                <a:lnTo>
                  <a:pt x="492919" y="352425"/>
                </a:lnTo>
                <a:lnTo>
                  <a:pt x="421481" y="669131"/>
                </a:lnTo>
                <a:lnTo>
                  <a:pt x="342900" y="916781"/>
                </a:lnTo>
                <a:lnTo>
                  <a:pt x="302419" y="1014412"/>
                </a:lnTo>
                <a:lnTo>
                  <a:pt x="242888" y="1121569"/>
                </a:lnTo>
                <a:lnTo>
                  <a:pt x="188119" y="1190625"/>
                </a:lnTo>
                <a:lnTo>
                  <a:pt x="140494" y="1238250"/>
                </a:lnTo>
                <a:lnTo>
                  <a:pt x="114300" y="1254919"/>
                </a:lnTo>
                <a:lnTo>
                  <a:pt x="88106" y="1259681"/>
                </a:lnTo>
                <a:lnTo>
                  <a:pt x="61913" y="1257300"/>
                </a:lnTo>
                <a:lnTo>
                  <a:pt x="38100" y="1247775"/>
                </a:lnTo>
                <a:lnTo>
                  <a:pt x="19050" y="1223962"/>
                </a:lnTo>
                <a:lnTo>
                  <a:pt x="4763" y="1162050"/>
                </a:lnTo>
                <a:lnTo>
                  <a:pt x="0" y="1007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AAB5388-D8B1-4E48-8AC9-7DD03C38F591}"/>
              </a:ext>
            </a:extLst>
          </p:cNvPr>
          <p:cNvSpPr/>
          <p:nvPr/>
        </p:nvSpPr>
        <p:spPr>
          <a:xfrm>
            <a:off x="3789363" y="4659313"/>
            <a:ext cx="2967037" cy="1293812"/>
          </a:xfrm>
          <a:custGeom>
            <a:avLst/>
            <a:gdLst>
              <a:gd name="connsiteX0" fmla="*/ 1161674 w 2967292"/>
              <a:gd name="connsiteY0" fmla="*/ 1169402 h 1293039"/>
              <a:gd name="connsiteX1" fmla="*/ 991673 w 2967292"/>
              <a:gd name="connsiteY1" fmla="*/ 1097280 h 1293039"/>
              <a:gd name="connsiteX2" fmla="*/ 862884 w 2967292"/>
              <a:gd name="connsiteY2" fmla="*/ 1027734 h 1293039"/>
              <a:gd name="connsiteX3" fmla="*/ 721216 w 2967292"/>
              <a:gd name="connsiteY3" fmla="*/ 937582 h 1293039"/>
              <a:gd name="connsiteX4" fmla="*/ 605307 w 2967292"/>
              <a:gd name="connsiteY4" fmla="*/ 839703 h 1293039"/>
              <a:gd name="connsiteX5" fmla="*/ 486821 w 2967292"/>
              <a:gd name="connsiteY5" fmla="*/ 723793 h 1293039"/>
              <a:gd name="connsiteX6" fmla="*/ 342578 w 2967292"/>
              <a:gd name="connsiteY6" fmla="*/ 553792 h 1293039"/>
              <a:gd name="connsiteX7" fmla="*/ 185455 w 2967292"/>
              <a:gd name="connsiteY7" fmla="*/ 340003 h 1293039"/>
              <a:gd name="connsiteX8" fmla="*/ 69545 w 2967292"/>
              <a:gd name="connsiteY8" fmla="*/ 154547 h 1293039"/>
              <a:gd name="connsiteX9" fmla="*/ 7727 w 2967292"/>
              <a:gd name="connsiteY9" fmla="*/ 56667 h 1293039"/>
              <a:gd name="connsiteX10" fmla="*/ 0 w 2967292"/>
              <a:gd name="connsiteY10" fmla="*/ 33485 h 1293039"/>
              <a:gd name="connsiteX11" fmla="*/ 2575 w 2967292"/>
              <a:gd name="connsiteY11" fmla="*/ 18031 h 1293039"/>
              <a:gd name="connsiteX12" fmla="*/ 10303 w 2967292"/>
              <a:gd name="connsiteY12" fmla="*/ 5152 h 1293039"/>
              <a:gd name="connsiteX13" fmla="*/ 23181 w 2967292"/>
              <a:gd name="connsiteY13" fmla="*/ 0 h 1293039"/>
              <a:gd name="connsiteX14" fmla="*/ 41212 w 2967292"/>
              <a:gd name="connsiteY14" fmla="*/ 2576 h 1293039"/>
              <a:gd name="connsiteX15" fmla="*/ 64394 w 2967292"/>
              <a:gd name="connsiteY15" fmla="*/ 15455 h 1293039"/>
              <a:gd name="connsiteX16" fmla="*/ 141667 w 2967292"/>
              <a:gd name="connsiteY16" fmla="*/ 123638 h 1293039"/>
              <a:gd name="connsiteX17" fmla="*/ 257577 w 2967292"/>
              <a:gd name="connsiteY17" fmla="*/ 265305 h 1293039"/>
              <a:gd name="connsiteX18" fmla="*/ 355456 w 2967292"/>
              <a:gd name="connsiteY18" fmla="*/ 373488 h 1293039"/>
              <a:gd name="connsiteX19" fmla="*/ 455912 w 2967292"/>
              <a:gd name="connsiteY19" fmla="*/ 473943 h 1293039"/>
              <a:gd name="connsiteX20" fmla="*/ 605307 w 2967292"/>
              <a:gd name="connsiteY20" fmla="*/ 605307 h 1293039"/>
              <a:gd name="connsiteX21" fmla="*/ 765005 w 2967292"/>
              <a:gd name="connsiteY21" fmla="*/ 721217 h 1293039"/>
              <a:gd name="connsiteX22" fmla="*/ 873187 w 2967292"/>
              <a:gd name="connsiteY22" fmla="*/ 788187 h 1293039"/>
              <a:gd name="connsiteX23" fmla="*/ 960763 w 2967292"/>
              <a:gd name="connsiteY23" fmla="*/ 837127 h 1293039"/>
              <a:gd name="connsiteX24" fmla="*/ 1050916 w 2967292"/>
              <a:gd name="connsiteY24" fmla="*/ 873188 h 1293039"/>
              <a:gd name="connsiteX25" fmla="*/ 1166825 w 2967292"/>
              <a:gd name="connsiteY25" fmla="*/ 916976 h 1293039"/>
              <a:gd name="connsiteX26" fmla="*/ 1329099 w 2967292"/>
              <a:gd name="connsiteY26" fmla="*/ 968492 h 1293039"/>
              <a:gd name="connsiteX27" fmla="*/ 1463040 w 2967292"/>
              <a:gd name="connsiteY27" fmla="*/ 1001977 h 1293039"/>
              <a:gd name="connsiteX28" fmla="*/ 1602131 w 2967292"/>
              <a:gd name="connsiteY28" fmla="*/ 1022583 h 1293039"/>
              <a:gd name="connsiteX29" fmla="*/ 1741223 w 2967292"/>
              <a:gd name="connsiteY29" fmla="*/ 1038038 h 1293039"/>
              <a:gd name="connsiteX30" fmla="*/ 1872588 w 2967292"/>
              <a:gd name="connsiteY30" fmla="*/ 1045765 h 1293039"/>
              <a:gd name="connsiteX31" fmla="*/ 2021983 w 2967292"/>
              <a:gd name="connsiteY31" fmla="*/ 1048341 h 1293039"/>
              <a:gd name="connsiteX32" fmla="*/ 2137892 w 2967292"/>
              <a:gd name="connsiteY32" fmla="*/ 1043189 h 1293039"/>
              <a:gd name="connsiteX33" fmla="*/ 2279560 w 2967292"/>
              <a:gd name="connsiteY33" fmla="*/ 1030310 h 1293039"/>
              <a:gd name="connsiteX34" fmla="*/ 2336227 w 2967292"/>
              <a:gd name="connsiteY34" fmla="*/ 1012280 h 1293039"/>
              <a:gd name="connsiteX35" fmla="*/ 2377440 w 2967292"/>
              <a:gd name="connsiteY35" fmla="*/ 989098 h 1293039"/>
              <a:gd name="connsiteX36" fmla="*/ 2395470 w 2967292"/>
              <a:gd name="connsiteY36" fmla="*/ 968492 h 1293039"/>
              <a:gd name="connsiteX37" fmla="*/ 2784412 w 2967292"/>
              <a:gd name="connsiteY37" fmla="*/ 909249 h 1293039"/>
              <a:gd name="connsiteX38" fmla="*/ 2853958 w 2967292"/>
              <a:gd name="connsiteY38" fmla="*/ 940158 h 1293039"/>
              <a:gd name="connsiteX39" fmla="*/ 2887443 w 2967292"/>
              <a:gd name="connsiteY39" fmla="*/ 958189 h 1293039"/>
              <a:gd name="connsiteX40" fmla="*/ 2910625 w 2967292"/>
              <a:gd name="connsiteY40" fmla="*/ 976219 h 1293039"/>
              <a:gd name="connsiteX41" fmla="*/ 2944110 w 2967292"/>
              <a:gd name="connsiteY41" fmla="*/ 1004552 h 1293039"/>
              <a:gd name="connsiteX42" fmla="*/ 2959565 w 2967292"/>
              <a:gd name="connsiteY42" fmla="*/ 1027734 h 1293039"/>
              <a:gd name="connsiteX43" fmla="*/ 2967292 w 2967292"/>
              <a:gd name="connsiteY43" fmla="*/ 1048341 h 1293039"/>
              <a:gd name="connsiteX44" fmla="*/ 2967292 w 2967292"/>
              <a:gd name="connsiteY44" fmla="*/ 1068947 h 1293039"/>
              <a:gd name="connsiteX45" fmla="*/ 2959565 w 2967292"/>
              <a:gd name="connsiteY45" fmla="*/ 1102432 h 1293039"/>
              <a:gd name="connsiteX46" fmla="*/ 2936383 w 2967292"/>
              <a:gd name="connsiteY46" fmla="*/ 1128190 h 1293039"/>
              <a:gd name="connsiteX47" fmla="*/ 2902898 w 2967292"/>
              <a:gd name="connsiteY47" fmla="*/ 1161675 h 1293039"/>
              <a:gd name="connsiteX48" fmla="*/ 2835927 w 2967292"/>
              <a:gd name="connsiteY48" fmla="*/ 1197736 h 1293039"/>
              <a:gd name="connsiteX49" fmla="*/ 2596380 w 2967292"/>
              <a:gd name="connsiteY49" fmla="*/ 1241524 h 1293039"/>
              <a:gd name="connsiteX50" fmla="*/ 2318197 w 2967292"/>
              <a:gd name="connsiteY50" fmla="*/ 1277585 h 1293039"/>
              <a:gd name="connsiteX51" fmla="*/ 2161074 w 2967292"/>
              <a:gd name="connsiteY51" fmla="*/ 1293039 h 1293039"/>
              <a:gd name="connsiteX52" fmla="*/ 1973043 w 2967292"/>
              <a:gd name="connsiteY52" fmla="*/ 1293039 h 1293039"/>
              <a:gd name="connsiteX53" fmla="*/ 1777284 w 2967292"/>
              <a:gd name="connsiteY53" fmla="*/ 1293039 h 1293039"/>
              <a:gd name="connsiteX54" fmla="*/ 1617586 w 2967292"/>
              <a:gd name="connsiteY54" fmla="*/ 1282736 h 1293039"/>
              <a:gd name="connsiteX55" fmla="*/ 1478494 w 2967292"/>
              <a:gd name="connsiteY55" fmla="*/ 1262130 h 1293039"/>
              <a:gd name="connsiteX56" fmla="*/ 1313645 w 2967292"/>
              <a:gd name="connsiteY56" fmla="*/ 1220918 h 1293039"/>
              <a:gd name="connsiteX57" fmla="*/ 1161674 w 2967292"/>
              <a:gd name="connsiteY57" fmla="*/ 1169402 h 129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67292" h="1293039">
                <a:moveTo>
                  <a:pt x="1161674" y="1169402"/>
                </a:moveTo>
                <a:lnTo>
                  <a:pt x="991673" y="1097280"/>
                </a:lnTo>
                <a:lnTo>
                  <a:pt x="862884" y="1027734"/>
                </a:lnTo>
                <a:lnTo>
                  <a:pt x="721216" y="937582"/>
                </a:lnTo>
                <a:lnTo>
                  <a:pt x="605307" y="839703"/>
                </a:lnTo>
                <a:lnTo>
                  <a:pt x="486821" y="723793"/>
                </a:lnTo>
                <a:lnTo>
                  <a:pt x="342578" y="553792"/>
                </a:lnTo>
                <a:lnTo>
                  <a:pt x="185455" y="340003"/>
                </a:lnTo>
                <a:lnTo>
                  <a:pt x="69545" y="154547"/>
                </a:lnTo>
                <a:lnTo>
                  <a:pt x="7727" y="56667"/>
                </a:lnTo>
                <a:lnTo>
                  <a:pt x="0" y="33485"/>
                </a:lnTo>
                <a:lnTo>
                  <a:pt x="2575" y="18031"/>
                </a:lnTo>
                <a:lnTo>
                  <a:pt x="10303" y="5152"/>
                </a:lnTo>
                <a:lnTo>
                  <a:pt x="23181" y="0"/>
                </a:lnTo>
                <a:lnTo>
                  <a:pt x="41212" y="2576"/>
                </a:lnTo>
                <a:lnTo>
                  <a:pt x="64394" y="15455"/>
                </a:lnTo>
                <a:lnTo>
                  <a:pt x="141667" y="123638"/>
                </a:lnTo>
                <a:lnTo>
                  <a:pt x="257577" y="265305"/>
                </a:lnTo>
                <a:lnTo>
                  <a:pt x="355456" y="373488"/>
                </a:lnTo>
                <a:lnTo>
                  <a:pt x="455912" y="473943"/>
                </a:lnTo>
                <a:lnTo>
                  <a:pt x="605307" y="605307"/>
                </a:lnTo>
                <a:lnTo>
                  <a:pt x="765005" y="721217"/>
                </a:lnTo>
                <a:lnTo>
                  <a:pt x="873187" y="788187"/>
                </a:lnTo>
                <a:lnTo>
                  <a:pt x="960763" y="837127"/>
                </a:lnTo>
                <a:lnTo>
                  <a:pt x="1050916" y="873188"/>
                </a:lnTo>
                <a:lnTo>
                  <a:pt x="1166825" y="916976"/>
                </a:lnTo>
                <a:lnTo>
                  <a:pt x="1329099" y="968492"/>
                </a:lnTo>
                <a:lnTo>
                  <a:pt x="1463040" y="1001977"/>
                </a:lnTo>
                <a:lnTo>
                  <a:pt x="1602131" y="1022583"/>
                </a:lnTo>
                <a:lnTo>
                  <a:pt x="1741223" y="1038038"/>
                </a:lnTo>
                <a:lnTo>
                  <a:pt x="1872588" y="1045765"/>
                </a:lnTo>
                <a:lnTo>
                  <a:pt x="2021983" y="1048341"/>
                </a:lnTo>
                <a:lnTo>
                  <a:pt x="2137892" y="1043189"/>
                </a:lnTo>
                <a:lnTo>
                  <a:pt x="2279560" y="1030310"/>
                </a:lnTo>
                <a:lnTo>
                  <a:pt x="2336227" y="1012280"/>
                </a:lnTo>
                <a:lnTo>
                  <a:pt x="2377440" y="989098"/>
                </a:lnTo>
                <a:lnTo>
                  <a:pt x="2395470" y="968492"/>
                </a:lnTo>
                <a:lnTo>
                  <a:pt x="2784412" y="909249"/>
                </a:lnTo>
                <a:lnTo>
                  <a:pt x="2853958" y="940158"/>
                </a:lnTo>
                <a:lnTo>
                  <a:pt x="2887443" y="958189"/>
                </a:lnTo>
                <a:lnTo>
                  <a:pt x="2910625" y="976219"/>
                </a:lnTo>
                <a:lnTo>
                  <a:pt x="2944110" y="1004552"/>
                </a:lnTo>
                <a:lnTo>
                  <a:pt x="2959565" y="1027734"/>
                </a:lnTo>
                <a:lnTo>
                  <a:pt x="2967292" y="1048341"/>
                </a:lnTo>
                <a:lnTo>
                  <a:pt x="2967292" y="1068947"/>
                </a:lnTo>
                <a:lnTo>
                  <a:pt x="2959565" y="1102432"/>
                </a:lnTo>
                <a:lnTo>
                  <a:pt x="2936383" y="1128190"/>
                </a:lnTo>
                <a:lnTo>
                  <a:pt x="2902898" y="1161675"/>
                </a:lnTo>
                <a:lnTo>
                  <a:pt x="2835927" y="1197736"/>
                </a:lnTo>
                <a:lnTo>
                  <a:pt x="2596380" y="1241524"/>
                </a:lnTo>
                <a:lnTo>
                  <a:pt x="2318197" y="1277585"/>
                </a:lnTo>
                <a:lnTo>
                  <a:pt x="2161074" y="1293039"/>
                </a:lnTo>
                <a:lnTo>
                  <a:pt x="1973043" y="1293039"/>
                </a:lnTo>
                <a:lnTo>
                  <a:pt x="1777284" y="1293039"/>
                </a:lnTo>
                <a:lnTo>
                  <a:pt x="1617586" y="1282736"/>
                </a:lnTo>
                <a:lnTo>
                  <a:pt x="1478494" y="1262130"/>
                </a:lnTo>
                <a:lnTo>
                  <a:pt x="1313645" y="1220918"/>
                </a:lnTo>
                <a:lnTo>
                  <a:pt x="1161674" y="11694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6FAB8DC-B608-4C67-8B36-FCAA4EC17A54}"/>
              </a:ext>
            </a:extLst>
          </p:cNvPr>
          <p:cNvSpPr/>
          <p:nvPr/>
        </p:nvSpPr>
        <p:spPr>
          <a:xfrm>
            <a:off x="6000750" y="5062538"/>
            <a:ext cx="623888" cy="642937"/>
          </a:xfrm>
          <a:custGeom>
            <a:avLst/>
            <a:gdLst>
              <a:gd name="connsiteX0" fmla="*/ 280988 w 623888"/>
              <a:gd name="connsiteY0" fmla="*/ 247650 h 642937"/>
              <a:gd name="connsiteX1" fmla="*/ 433388 w 623888"/>
              <a:gd name="connsiteY1" fmla="*/ 388143 h 642937"/>
              <a:gd name="connsiteX2" fmla="*/ 533400 w 623888"/>
              <a:gd name="connsiteY2" fmla="*/ 476250 h 642937"/>
              <a:gd name="connsiteX3" fmla="*/ 623888 w 623888"/>
              <a:gd name="connsiteY3" fmla="*/ 545306 h 642937"/>
              <a:gd name="connsiteX4" fmla="*/ 171450 w 623888"/>
              <a:gd name="connsiteY4" fmla="*/ 642937 h 642937"/>
              <a:gd name="connsiteX5" fmla="*/ 180975 w 623888"/>
              <a:gd name="connsiteY5" fmla="*/ 566737 h 642937"/>
              <a:gd name="connsiteX6" fmla="*/ 200025 w 623888"/>
              <a:gd name="connsiteY6" fmla="*/ 535781 h 642937"/>
              <a:gd name="connsiteX7" fmla="*/ 211931 w 623888"/>
              <a:gd name="connsiteY7" fmla="*/ 507206 h 642937"/>
              <a:gd name="connsiteX8" fmla="*/ 219075 w 623888"/>
              <a:gd name="connsiteY8" fmla="*/ 481012 h 642937"/>
              <a:gd name="connsiteX9" fmla="*/ 216694 w 623888"/>
              <a:gd name="connsiteY9" fmla="*/ 461962 h 642937"/>
              <a:gd name="connsiteX10" fmla="*/ 164306 w 623888"/>
              <a:gd name="connsiteY10" fmla="*/ 359568 h 642937"/>
              <a:gd name="connsiteX11" fmla="*/ 78581 w 623888"/>
              <a:gd name="connsiteY11" fmla="*/ 188118 h 642937"/>
              <a:gd name="connsiteX12" fmla="*/ 21431 w 623888"/>
              <a:gd name="connsiteY12" fmla="*/ 76200 h 642937"/>
              <a:gd name="connsiteX13" fmla="*/ 4763 w 623888"/>
              <a:gd name="connsiteY13" fmla="*/ 42862 h 642937"/>
              <a:gd name="connsiteX14" fmla="*/ 0 w 623888"/>
              <a:gd name="connsiteY14" fmla="*/ 19050 h 642937"/>
              <a:gd name="connsiteX15" fmla="*/ 4763 w 623888"/>
              <a:gd name="connsiteY15" fmla="*/ 7143 h 642937"/>
              <a:gd name="connsiteX16" fmla="*/ 11906 w 623888"/>
              <a:gd name="connsiteY16" fmla="*/ 0 h 642937"/>
              <a:gd name="connsiteX17" fmla="*/ 30956 w 623888"/>
              <a:gd name="connsiteY17" fmla="*/ 0 h 642937"/>
              <a:gd name="connsiteX18" fmla="*/ 59531 w 623888"/>
              <a:gd name="connsiteY18" fmla="*/ 11906 h 642937"/>
              <a:gd name="connsiteX19" fmla="*/ 116681 w 623888"/>
              <a:gd name="connsiteY19" fmla="*/ 71437 h 642937"/>
              <a:gd name="connsiteX20" fmla="*/ 280988 w 623888"/>
              <a:gd name="connsiteY20" fmla="*/ 247650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3888" h="642937">
                <a:moveTo>
                  <a:pt x="280988" y="247650"/>
                </a:moveTo>
                <a:lnTo>
                  <a:pt x="433388" y="388143"/>
                </a:lnTo>
                <a:lnTo>
                  <a:pt x="533400" y="476250"/>
                </a:lnTo>
                <a:lnTo>
                  <a:pt x="623888" y="545306"/>
                </a:lnTo>
                <a:lnTo>
                  <a:pt x="171450" y="642937"/>
                </a:lnTo>
                <a:lnTo>
                  <a:pt x="180975" y="566737"/>
                </a:lnTo>
                <a:lnTo>
                  <a:pt x="200025" y="535781"/>
                </a:lnTo>
                <a:lnTo>
                  <a:pt x="211931" y="507206"/>
                </a:lnTo>
                <a:lnTo>
                  <a:pt x="219075" y="481012"/>
                </a:lnTo>
                <a:lnTo>
                  <a:pt x="216694" y="461962"/>
                </a:lnTo>
                <a:lnTo>
                  <a:pt x="164306" y="359568"/>
                </a:lnTo>
                <a:lnTo>
                  <a:pt x="78581" y="188118"/>
                </a:lnTo>
                <a:lnTo>
                  <a:pt x="21431" y="76200"/>
                </a:lnTo>
                <a:lnTo>
                  <a:pt x="4763" y="42862"/>
                </a:lnTo>
                <a:lnTo>
                  <a:pt x="0" y="19050"/>
                </a:lnTo>
                <a:lnTo>
                  <a:pt x="4763" y="7143"/>
                </a:lnTo>
                <a:lnTo>
                  <a:pt x="11906" y="0"/>
                </a:lnTo>
                <a:lnTo>
                  <a:pt x="30956" y="0"/>
                </a:lnTo>
                <a:lnTo>
                  <a:pt x="59531" y="11906"/>
                </a:lnTo>
                <a:lnTo>
                  <a:pt x="116681" y="71437"/>
                </a:lnTo>
                <a:lnTo>
                  <a:pt x="280988" y="2476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8307FB5-39E4-43EA-804B-B1858AE2C631}"/>
              </a:ext>
            </a:extLst>
          </p:cNvPr>
          <p:cNvSpPr/>
          <p:nvPr/>
        </p:nvSpPr>
        <p:spPr>
          <a:xfrm>
            <a:off x="4799013" y="4324350"/>
            <a:ext cx="660400" cy="719138"/>
          </a:xfrm>
          <a:custGeom>
            <a:avLst/>
            <a:gdLst>
              <a:gd name="connsiteX0" fmla="*/ 311944 w 661987"/>
              <a:gd name="connsiteY0" fmla="*/ 523875 h 719138"/>
              <a:gd name="connsiteX1" fmla="*/ 211931 w 661987"/>
              <a:gd name="connsiteY1" fmla="*/ 423863 h 719138"/>
              <a:gd name="connsiteX2" fmla="*/ 147637 w 661987"/>
              <a:gd name="connsiteY2" fmla="*/ 347663 h 719138"/>
              <a:gd name="connsiteX3" fmla="*/ 90487 w 661987"/>
              <a:gd name="connsiteY3" fmla="*/ 257175 h 719138"/>
              <a:gd name="connsiteX4" fmla="*/ 61912 w 661987"/>
              <a:gd name="connsiteY4" fmla="*/ 207169 h 719138"/>
              <a:gd name="connsiteX5" fmla="*/ 26194 w 661987"/>
              <a:gd name="connsiteY5" fmla="*/ 119063 h 719138"/>
              <a:gd name="connsiteX6" fmla="*/ 7144 w 661987"/>
              <a:gd name="connsiteY6" fmla="*/ 61913 h 719138"/>
              <a:gd name="connsiteX7" fmla="*/ 0 w 661987"/>
              <a:gd name="connsiteY7" fmla="*/ 30956 h 719138"/>
              <a:gd name="connsiteX8" fmla="*/ 0 w 661987"/>
              <a:gd name="connsiteY8" fmla="*/ 14288 h 719138"/>
              <a:gd name="connsiteX9" fmla="*/ 4762 w 661987"/>
              <a:gd name="connsiteY9" fmla="*/ 2381 h 719138"/>
              <a:gd name="connsiteX10" fmla="*/ 21431 w 661987"/>
              <a:gd name="connsiteY10" fmla="*/ 0 h 719138"/>
              <a:gd name="connsiteX11" fmla="*/ 50006 w 661987"/>
              <a:gd name="connsiteY11" fmla="*/ 9525 h 719138"/>
              <a:gd name="connsiteX12" fmla="*/ 83344 w 661987"/>
              <a:gd name="connsiteY12" fmla="*/ 42863 h 719138"/>
              <a:gd name="connsiteX13" fmla="*/ 164306 w 661987"/>
              <a:gd name="connsiteY13" fmla="*/ 121444 h 719138"/>
              <a:gd name="connsiteX14" fmla="*/ 207169 w 661987"/>
              <a:gd name="connsiteY14" fmla="*/ 161925 h 719138"/>
              <a:gd name="connsiteX15" fmla="*/ 240506 w 661987"/>
              <a:gd name="connsiteY15" fmla="*/ 188119 h 719138"/>
              <a:gd name="connsiteX16" fmla="*/ 280987 w 661987"/>
              <a:gd name="connsiteY16" fmla="*/ 214313 h 719138"/>
              <a:gd name="connsiteX17" fmla="*/ 326231 w 661987"/>
              <a:gd name="connsiteY17" fmla="*/ 235744 h 719138"/>
              <a:gd name="connsiteX18" fmla="*/ 364331 w 661987"/>
              <a:gd name="connsiteY18" fmla="*/ 242888 h 719138"/>
              <a:gd name="connsiteX19" fmla="*/ 638175 w 661987"/>
              <a:gd name="connsiteY19" fmla="*/ 485775 h 719138"/>
              <a:gd name="connsiteX20" fmla="*/ 657225 w 661987"/>
              <a:gd name="connsiteY20" fmla="*/ 607219 h 719138"/>
              <a:gd name="connsiteX21" fmla="*/ 661987 w 661987"/>
              <a:gd name="connsiteY21" fmla="*/ 654844 h 719138"/>
              <a:gd name="connsiteX22" fmla="*/ 654844 w 661987"/>
              <a:gd name="connsiteY22" fmla="*/ 688181 h 719138"/>
              <a:gd name="connsiteX23" fmla="*/ 642937 w 661987"/>
              <a:gd name="connsiteY23" fmla="*/ 711994 h 719138"/>
              <a:gd name="connsiteX24" fmla="*/ 623887 w 661987"/>
              <a:gd name="connsiteY24" fmla="*/ 719138 h 719138"/>
              <a:gd name="connsiteX25" fmla="*/ 590550 w 661987"/>
              <a:gd name="connsiteY25" fmla="*/ 714375 h 719138"/>
              <a:gd name="connsiteX26" fmla="*/ 514350 w 661987"/>
              <a:gd name="connsiteY26" fmla="*/ 671513 h 719138"/>
              <a:gd name="connsiteX27" fmla="*/ 411956 w 661987"/>
              <a:gd name="connsiteY27" fmla="*/ 604838 h 719138"/>
              <a:gd name="connsiteX28" fmla="*/ 311944 w 661987"/>
              <a:gd name="connsiteY28" fmla="*/ 523875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1987" h="719138">
                <a:moveTo>
                  <a:pt x="311944" y="523875"/>
                </a:moveTo>
                <a:lnTo>
                  <a:pt x="211931" y="423863"/>
                </a:lnTo>
                <a:lnTo>
                  <a:pt x="147637" y="347663"/>
                </a:lnTo>
                <a:lnTo>
                  <a:pt x="90487" y="257175"/>
                </a:lnTo>
                <a:lnTo>
                  <a:pt x="61912" y="207169"/>
                </a:lnTo>
                <a:lnTo>
                  <a:pt x="26194" y="119063"/>
                </a:lnTo>
                <a:lnTo>
                  <a:pt x="7144" y="61913"/>
                </a:lnTo>
                <a:lnTo>
                  <a:pt x="0" y="30956"/>
                </a:lnTo>
                <a:lnTo>
                  <a:pt x="0" y="14288"/>
                </a:lnTo>
                <a:lnTo>
                  <a:pt x="4762" y="2381"/>
                </a:lnTo>
                <a:lnTo>
                  <a:pt x="21431" y="0"/>
                </a:lnTo>
                <a:lnTo>
                  <a:pt x="50006" y="9525"/>
                </a:lnTo>
                <a:lnTo>
                  <a:pt x="83344" y="42863"/>
                </a:lnTo>
                <a:lnTo>
                  <a:pt x="164306" y="121444"/>
                </a:lnTo>
                <a:lnTo>
                  <a:pt x="207169" y="161925"/>
                </a:lnTo>
                <a:lnTo>
                  <a:pt x="240506" y="188119"/>
                </a:lnTo>
                <a:lnTo>
                  <a:pt x="280987" y="214313"/>
                </a:lnTo>
                <a:lnTo>
                  <a:pt x="326231" y="235744"/>
                </a:lnTo>
                <a:lnTo>
                  <a:pt x="364331" y="242888"/>
                </a:lnTo>
                <a:lnTo>
                  <a:pt x="638175" y="485775"/>
                </a:lnTo>
                <a:lnTo>
                  <a:pt x="657225" y="607219"/>
                </a:lnTo>
                <a:lnTo>
                  <a:pt x="661987" y="654844"/>
                </a:lnTo>
                <a:lnTo>
                  <a:pt x="654844" y="688181"/>
                </a:lnTo>
                <a:lnTo>
                  <a:pt x="642937" y="711994"/>
                </a:lnTo>
                <a:lnTo>
                  <a:pt x="623887" y="719138"/>
                </a:lnTo>
                <a:lnTo>
                  <a:pt x="590550" y="714375"/>
                </a:lnTo>
                <a:lnTo>
                  <a:pt x="514350" y="671513"/>
                </a:lnTo>
                <a:lnTo>
                  <a:pt x="411956" y="604838"/>
                </a:lnTo>
                <a:lnTo>
                  <a:pt x="311944" y="523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E2E3268-BB82-4DD3-BE88-E5FA81837C77}"/>
              </a:ext>
            </a:extLst>
          </p:cNvPr>
          <p:cNvSpPr/>
          <p:nvPr/>
        </p:nvSpPr>
        <p:spPr>
          <a:xfrm>
            <a:off x="5129213" y="4364038"/>
            <a:ext cx="533400" cy="485775"/>
          </a:xfrm>
          <a:custGeom>
            <a:avLst/>
            <a:gdLst>
              <a:gd name="connsiteX0" fmla="*/ 400050 w 533400"/>
              <a:gd name="connsiteY0" fmla="*/ 190500 h 485775"/>
              <a:gd name="connsiteX1" fmla="*/ 338137 w 533400"/>
              <a:gd name="connsiteY1" fmla="*/ 283369 h 485775"/>
              <a:gd name="connsiteX2" fmla="*/ 321468 w 533400"/>
              <a:gd name="connsiteY2" fmla="*/ 328613 h 485775"/>
              <a:gd name="connsiteX3" fmla="*/ 307181 w 533400"/>
              <a:gd name="connsiteY3" fmla="*/ 378619 h 485775"/>
              <a:gd name="connsiteX4" fmla="*/ 309562 w 533400"/>
              <a:gd name="connsiteY4" fmla="*/ 485775 h 485775"/>
              <a:gd name="connsiteX5" fmla="*/ 0 w 533400"/>
              <a:gd name="connsiteY5" fmla="*/ 207169 h 485775"/>
              <a:gd name="connsiteX6" fmla="*/ 28575 w 533400"/>
              <a:gd name="connsiteY6" fmla="*/ 200025 h 485775"/>
              <a:gd name="connsiteX7" fmla="*/ 69056 w 533400"/>
              <a:gd name="connsiteY7" fmla="*/ 202407 h 485775"/>
              <a:gd name="connsiteX8" fmla="*/ 107156 w 533400"/>
              <a:gd name="connsiteY8" fmla="*/ 197644 h 485775"/>
              <a:gd name="connsiteX9" fmla="*/ 159543 w 533400"/>
              <a:gd name="connsiteY9" fmla="*/ 180975 h 485775"/>
              <a:gd name="connsiteX10" fmla="*/ 233362 w 533400"/>
              <a:gd name="connsiteY10" fmla="*/ 152400 h 485775"/>
              <a:gd name="connsiteX11" fmla="*/ 371475 w 533400"/>
              <a:gd name="connsiteY11" fmla="*/ 78582 h 485775"/>
              <a:gd name="connsiteX12" fmla="*/ 464343 w 533400"/>
              <a:gd name="connsiteY12" fmla="*/ 21432 h 485775"/>
              <a:gd name="connsiteX13" fmla="*/ 492918 w 533400"/>
              <a:gd name="connsiteY13" fmla="*/ 4763 h 485775"/>
              <a:gd name="connsiteX14" fmla="*/ 509587 w 533400"/>
              <a:gd name="connsiteY14" fmla="*/ 0 h 485775"/>
              <a:gd name="connsiteX15" fmla="*/ 521493 w 533400"/>
              <a:gd name="connsiteY15" fmla="*/ 0 h 485775"/>
              <a:gd name="connsiteX16" fmla="*/ 531018 w 533400"/>
              <a:gd name="connsiteY16" fmla="*/ 4763 h 485775"/>
              <a:gd name="connsiteX17" fmla="*/ 533400 w 533400"/>
              <a:gd name="connsiteY17" fmla="*/ 16669 h 485775"/>
              <a:gd name="connsiteX18" fmla="*/ 528637 w 533400"/>
              <a:gd name="connsiteY18" fmla="*/ 35719 h 485775"/>
              <a:gd name="connsiteX19" fmla="*/ 500062 w 533400"/>
              <a:gd name="connsiteY19" fmla="*/ 76200 h 485775"/>
              <a:gd name="connsiteX20" fmla="*/ 400050 w 533400"/>
              <a:gd name="connsiteY20" fmla="*/ 190500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33400" h="485775">
                <a:moveTo>
                  <a:pt x="400050" y="190500"/>
                </a:moveTo>
                <a:lnTo>
                  <a:pt x="338137" y="283369"/>
                </a:lnTo>
                <a:lnTo>
                  <a:pt x="321468" y="328613"/>
                </a:lnTo>
                <a:lnTo>
                  <a:pt x="307181" y="378619"/>
                </a:lnTo>
                <a:cubicBezTo>
                  <a:pt x="307975" y="414338"/>
                  <a:pt x="308768" y="450056"/>
                  <a:pt x="309562" y="485775"/>
                </a:cubicBezTo>
                <a:lnTo>
                  <a:pt x="0" y="207169"/>
                </a:lnTo>
                <a:lnTo>
                  <a:pt x="28575" y="200025"/>
                </a:lnTo>
                <a:lnTo>
                  <a:pt x="69056" y="202407"/>
                </a:lnTo>
                <a:lnTo>
                  <a:pt x="107156" y="197644"/>
                </a:lnTo>
                <a:lnTo>
                  <a:pt x="159543" y="180975"/>
                </a:lnTo>
                <a:lnTo>
                  <a:pt x="233362" y="152400"/>
                </a:lnTo>
                <a:lnTo>
                  <a:pt x="371475" y="78582"/>
                </a:lnTo>
                <a:lnTo>
                  <a:pt x="464343" y="21432"/>
                </a:lnTo>
                <a:lnTo>
                  <a:pt x="492918" y="4763"/>
                </a:lnTo>
                <a:lnTo>
                  <a:pt x="509587" y="0"/>
                </a:lnTo>
                <a:lnTo>
                  <a:pt x="521493" y="0"/>
                </a:lnTo>
                <a:lnTo>
                  <a:pt x="531018" y="4763"/>
                </a:lnTo>
                <a:lnTo>
                  <a:pt x="533400" y="16669"/>
                </a:lnTo>
                <a:lnTo>
                  <a:pt x="528637" y="35719"/>
                </a:lnTo>
                <a:lnTo>
                  <a:pt x="500062" y="76200"/>
                </a:lnTo>
                <a:lnTo>
                  <a:pt x="400050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7A1D8D1-77F3-421E-8539-C90DF35927D6}"/>
              </a:ext>
            </a:extLst>
          </p:cNvPr>
          <p:cNvSpPr/>
          <p:nvPr/>
        </p:nvSpPr>
        <p:spPr>
          <a:xfrm>
            <a:off x="6354763" y="4371975"/>
            <a:ext cx="825500" cy="1090613"/>
          </a:xfrm>
          <a:custGeom>
            <a:avLst/>
            <a:gdLst>
              <a:gd name="connsiteX0" fmla="*/ 526257 w 823913"/>
              <a:gd name="connsiteY0" fmla="*/ 766763 h 1090613"/>
              <a:gd name="connsiteX1" fmla="*/ 459582 w 823913"/>
              <a:gd name="connsiteY1" fmla="*/ 628650 h 1090613"/>
              <a:gd name="connsiteX2" fmla="*/ 390525 w 823913"/>
              <a:gd name="connsiteY2" fmla="*/ 511969 h 1090613"/>
              <a:gd name="connsiteX3" fmla="*/ 302419 w 823913"/>
              <a:gd name="connsiteY3" fmla="*/ 390525 h 1090613"/>
              <a:gd name="connsiteX4" fmla="*/ 207169 w 823913"/>
              <a:gd name="connsiteY4" fmla="*/ 269081 h 1090613"/>
              <a:gd name="connsiteX5" fmla="*/ 114300 w 823913"/>
              <a:gd name="connsiteY5" fmla="*/ 164306 h 1090613"/>
              <a:gd name="connsiteX6" fmla="*/ 19050 w 823913"/>
              <a:gd name="connsiteY6" fmla="*/ 66675 h 1090613"/>
              <a:gd name="connsiteX7" fmla="*/ 2382 w 823913"/>
              <a:gd name="connsiteY7" fmla="*/ 45244 h 1090613"/>
              <a:gd name="connsiteX8" fmla="*/ 0 w 823913"/>
              <a:gd name="connsiteY8" fmla="*/ 21431 h 1090613"/>
              <a:gd name="connsiteX9" fmla="*/ 4763 w 823913"/>
              <a:gd name="connsiteY9" fmla="*/ 7144 h 1090613"/>
              <a:gd name="connsiteX10" fmla="*/ 16669 w 823913"/>
              <a:gd name="connsiteY10" fmla="*/ 0 h 1090613"/>
              <a:gd name="connsiteX11" fmla="*/ 40482 w 823913"/>
              <a:gd name="connsiteY11" fmla="*/ 0 h 1090613"/>
              <a:gd name="connsiteX12" fmla="*/ 80963 w 823913"/>
              <a:gd name="connsiteY12" fmla="*/ 28575 h 1090613"/>
              <a:gd name="connsiteX13" fmla="*/ 223838 w 823913"/>
              <a:gd name="connsiteY13" fmla="*/ 119063 h 1090613"/>
              <a:gd name="connsiteX14" fmla="*/ 369094 w 823913"/>
              <a:gd name="connsiteY14" fmla="*/ 223838 h 1090613"/>
              <a:gd name="connsiteX15" fmla="*/ 483394 w 823913"/>
              <a:gd name="connsiteY15" fmla="*/ 309563 h 1090613"/>
              <a:gd name="connsiteX16" fmla="*/ 590550 w 823913"/>
              <a:gd name="connsiteY16" fmla="*/ 397669 h 1090613"/>
              <a:gd name="connsiteX17" fmla="*/ 659607 w 823913"/>
              <a:gd name="connsiteY17" fmla="*/ 469106 h 1090613"/>
              <a:gd name="connsiteX18" fmla="*/ 719138 w 823913"/>
              <a:gd name="connsiteY18" fmla="*/ 545306 h 1090613"/>
              <a:gd name="connsiteX19" fmla="*/ 750094 w 823913"/>
              <a:gd name="connsiteY19" fmla="*/ 595313 h 1090613"/>
              <a:gd name="connsiteX20" fmla="*/ 785813 w 823913"/>
              <a:gd name="connsiteY20" fmla="*/ 676275 h 1090613"/>
              <a:gd name="connsiteX21" fmla="*/ 809625 w 823913"/>
              <a:gd name="connsiteY21" fmla="*/ 757238 h 1090613"/>
              <a:gd name="connsiteX22" fmla="*/ 821532 w 823913"/>
              <a:gd name="connsiteY22" fmla="*/ 857250 h 1090613"/>
              <a:gd name="connsiteX23" fmla="*/ 823913 w 823913"/>
              <a:gd name="connsiteY23" fmla="*/ 947738 h 1090613"/>
              <a:gd name="connsiteX24" fmla="*/ 819150 w 823913"/>
              <a:gd name="connsiteY24" fmla="*/ 997744 h 1090613"/>
              <a:gd name="connsiteX25" fmla="*/ 809625 w 823913"/>
              <a:gd name="connsiteY25" fmla="*/ 1031081 h 1090613"/>
              <a:gd name="connsiteX26" fmla="*/ 792957 w 823913"/>
              <a:gd name="connsiteY26" fmla="*/ 1059656 h 1090613"/>
              <a:gd name="connsiteX27" fmla="*/ 766763 w 823913"/>
              <a:gd name="connsiteY27" fmla="*/ 1083469 h 1090613"/>
              <a:gd name="connsiteX28" fmla="*/ 735807 w 823913"/>
              <a:gd name="connsiteY28" fmla="*/ 1090613 h 1090613"/>
              <a:gd name="connsiteX29" fmla="*/ 709613 w 823913"/>
              <a:gd name="connsiteY29" fmla="*/ 1090613 h 1090613"/>
              <a:gd name="connsiteX30" fmla="*/ 681038 w 823913"/>
              <a:gd name="connsiteY30" fmla="*/ 1083469 h 1090613"/>
              <a:gd name="connsiteX31" fmla="*/ 661988 w 823913"/>
              <a:gd name="connsiteY31" fmla="*/ 1069181 h 1090613"/>
              <a:gd name="connsiteX32" fmla="*/ 631032 w 823913"/>
              <a:gd name="connsiteY32" fmla="*/ 1035844 h 1090613"/>
              <a:gd name="connsiteX33" fmla="*/ 597694 w 823913"/>
              <a:gd name="connsiteY33" fmla="*/ 978694 h 1090613"/>
              <a:gd name="connsiteX34" fmla="*/ 566738 w 823913"/>
              <a:gd name="connsiteY34" fmla="*/ 897731 h 1090613"/>
              <a:gd name="connsiteX35" fmla="*/ 526257 w 823913"/>
              <a:gd name="connsiteY35" fmla="*/ 766763 h 1090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3913" h="1090613">
                <a:moveTo>
                  <a:pt x="526257" y="766763"/>
                </a:moveTo>
                <a:lnTo>
                  <a:pt x="459582" y="628650"/>
                </a:lnTo>
                <a:lnTo>
                  <a:pt x="390525" y="511969"/>
                </a:lnTo>
                <a:lnTo>
                  <a:pt x="302419" y="390525"/>
                </a:lnTo>
                <a:lnTo>
                  <a:pt x="207169" y="269081"/>
                </a:lnTo>
                <a:lnTo>
                  <a:pt x="114300" y="164306"/>
                </a:lnTo>
                <a:lnTo>
                  <a:pt x="19050" y="66675"/>
                </a:lnTo>
                <a:lnTo>
                  <a:pt x="2382" y="45244"/>
                </a:lnTo>
                <a:lnTo>
                  <a:pt x="0" y="21431"/>
                </a:lnTo>
                <a:lnTo>
                  <a:pt x="4763" y="7144"/>
                </a:lnTo>
                <a:lnTo>
                  <a:pt x="16669" y="0"/>
                </a:lnTo>
                <a:lnTo>
                  <a:pt x="40482" y="0"/>
                </a:lnTo>
                <a:lnTo>
                  <a:pt x="80963" y="28575"/>
                </a:lnTo>
                <a:lnTo>
                  <a:pt x="223838" y="119063"/>
                </a:lnTo>
                <a:lnTo>
                  <a:pt x="369094" y="223838"/>
                </a:lnTo>
                <a:lnTo>
                  <a:pt x="483394" y="309563"/>
                </a:lnTo>
                <a:lnTo>
                  <a:pt x="590550" y="397669"/>
                </a:lnTo>
                <a:lnTo>
                  <a:pt x="659607" y="469106"/>
                </a:lnTo>
                <a:lnTo>
                  <a:pt x="719138" y="545306"/>
                </a:lnTo>
                <a:lnTo>
                  <a:pt x="750094" y="595313"/>
                </a:lnTo>
                <a:lnTo>
                  <a:pt x="785813" y="676275"/>
                </a:lnTo>
                <a:lnTo>
                  <a:pt x="809625" y="757238"/>
                </a:lnTo>
                <a:lnTo>
                  <a:pt x="821532" y="857250"/>
                </a:lnTo>
                <a:cubicBezTo>
                  <a:pt x="822326" y="887413"/>
                  <a:pt x="823119" y="917575"/>
                  <a:pt x="823913" y="947738"/>
                </a:cubicBezTo>
                <a:lnTo>
                  <a:pt x="819150" y="997744"/>
                </a:lnTo>
                <a:lnTo>
                  <a:pt x="809625" y="1031081"/>
                </a:lnTo>
                <a:lnTo>
                  <a:pt x="792957" y="1059656"/>
                </a:lnTo>
                <a:lnTo>
                  <a:pt x="766763" y="1083469"/>
                </a:lnTo>
                <a:lnTo>
                  <a:pt x="735807" y="1090613"/>
                </a:lnTo>
                <a:lnTo>
                  <a:pt x="709613" y="1090613"/>
                </a:lnTo>
                <a:lnTo>
                  <a:pt x="681038" y="1083469"/>
                </a:lnTo>
                <a:lnTo>
                  <a:pt x="661988" y="1069181"/>
                </a:lnTo>
                <a:lnTo>
                  <a:pt x="631032" y="1035844"/>
                </a:lnTo>
                <a:lnTo>
                  <a:pt x="597694" y="978694"/>
                </a:lnTo>
                <a:lnTo>
                  <a:pt x="566738" y="897731"/>
                </a:lnTo>
                <a:lnTo>
                  <a:pt x="526257" y="7667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10F26D4-9194-4407-A716-8CAE96E694E1}"/>
              </a:ext>
            </a:extLst>
          </p:cNvPr>
          <p:cNvGrpSpPr>
            <a:grpSpLocks/>
          </p:cNvGrpSpPr>
          <p:nvPr/>
        </p:nvGrpSpPr>
        <p:grpSpPr bwMode="auto">
          <a:xfrm>
            <a:off x="2847975" y="1554163"/>
            <a:ext cx="4332288" cy="4424362"/>
            <a:chOff x="3000375" y="1681163"/>
            <a:chExt cx="4332288" cy="4424362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25B9166F-ADFF-4ECB-BB5F-2EEE7600DF0C}"/>
                </a:ext>
              </a:extLst>
            </p:cNvPr>
            <p:cNvSpPr/>
            <p:nvPr/>
          </p:nvSpPr>
          <p:spPr>
            <a:xfrm>
              <a:off x="4189413" y="2506663"/>
              <a:ext cx="1758950" cy="407987"/>
            </a:xfrm>
            <a:custGeom>
              <a:avLst/>
              <a:gdLst>
                <a:gd name="connsiteX0" fmla="*/ 1238250 w 1759744"/>
                <a:gd name="connsiteY0" fmla="*/ 250032 h 407194"/>
                <a:gd name="connsiteX1" fmla="*/ 947737 w 1759744"/>
                <a:gd name="connsiteY1" fmla="*/ 271463 h 407194"/>
                <a:gd name="connsiteX2" fmla="*/ 738187 w 1759744"/>
                <a:gd name="connsiteY2" fmla="*/ 304800 h 407194"/>
                <a:gd name="connsiteX3" fmla="*/ 576262 w 1759744"/>
                <a:gd name="connsiteY3" fmla="*/ 350044 h 407194"/>
                <a:gd name="connsiteX4" fmla="*/ 388144 w 1759744"/>
                <a:gd name="connsiteY4" fmla="*/ 397669 h 407194"/>
                <a:gd name="connsiteX5" fmla="*/ 347662 w 1759744"/>
                <a:gd name="connsiteY5" fmla="*/ 404813 h 407194"/>
                <a:gd name="connsiteX6" fmla="*/ 307181 w 1759744"/>
                <a:gd name="connsiteY6" fmla="*/ 407194 h 407194"/>
                <a:gd name="connsiteX7" fmla="*/ 269081 w 1759744"/>
                <a:gd name="connsiteY7" fmla="*/ 400050 h 407194"/>
                <a:gd name="connsiteX8" fmla="*/ 226219 w 1759744"/>
                <a:gd name="connsiteY8" fmla="*/ 385763 h 407194"/>
                <a:gd name="connsiteX9" fmla="*/ 164306 w 1759744"/>
                <a:gd name="connsiteY9" fmla="*/ 352425 h 407194"/>
                <a:gd name="connsiteX10" fmla="*/ 92869 w 1759744"/>
                <a:gd name="connsiteY10" fmla="*/ 302419 h 407194"/>
                <a:gd name="connsiteX11" fmla="*/ 35719 w 1759744"/>
                <a:gd name="connsiteY11" fmla="*/ 254794 h 407194"/>
                <a:gd name="connsiteX12" fmla="*/ 11906 w 1759744"/>
                <a:gd name="connsiteY12" fmla="*/ 233363 h 407194"/>
                <a:gd name="connsiteX13" fmla="*/ 0 w 1759744"/>
                <a:gd name="connsiteY13" fmla="*/ 207169 h 407194"/>
                <a:gd name="connsiteX14" fmla="*/ 0 w 1759744"/>
                <a:gd name="connsiteY14" fmla="*/ 185738 h 407194"/>
                <a:gd name="connsiteX15" fmla="*/ 4762 w 1759744"/>
                <a:gd name="connsiteY15" fmla="*/ 171450 h 407194"/>
                <a:gd name="connsiteX16" fmla="*/ 19050 w 1759744"/>
                <a:gd name="connsiteY16" fmla="*/ 164307 h 407194"/>
                <a:gd name="connsiteX17" fmla="*/ 33337 w 1759744"/>
                <a:gd name="connsiteY17" fmla="*/ 164307 h 407194"/>
                <a:gd name="connsiteX18" fmla="*/ 57150 w 1759744"/>
                <a:gd name="connsiteY18" fmla="*/ 173832 h 407194"/>
                <a:gd name="connsiteX19" fmla="*/ 95250 w 1759744"/>
                <a:gd name="connsiteY19" fmla="*/ 190500 h 407194"/>
                <a:gd name="connsiteX20" fmla="*/ 138112 w 1759744"/>
                <a:gd name="connsiteY20" fmla="*/ 204788 h 407194"/>
                <a:gd name="connsiteX21" fmla="*/ 200025 w 1759744"/>
                <a:gd name="connsiteY21" fmla="*/ 216694 h 407194"/>
                <a:gd name="connsiteX22" fmla="*/ 250031 w 1759744"/>
                <a:gd name="connsiteY22" fmla="*/ 223838 h 407194"/>
                <a:gd name="connsiteX23" fmla="*/ 295275 w 1759744"/>
                <a:gd name="connsiteY23" fmla="*/ 228600 h 407194"/>
                <a:gd name="connsiteX24" fmla="*/ 338137 w 1759744"/>
                <a:gd name="connsiteY24" fmla="*/ 223838 h 407194"/>
                <a:gd name="connsiteX25" fmla="*/ 800100 w 1759744"/>
                <a:gd name="connsiteY25" fmla="*/ 154782 h 407194"/>
                <a:gd name="connsiteX26" fmla="*/ 997744 w 1759744"/>
                <a:gd name="connsiteY26" fmla="*/ 119063 h 407194"/>
                <a:gd name="connsiteX27" fmla="*/ 1212056 w 1759744"/>
                <a:gd name="connsiteY27" fmla="*/ 76200 h 407194"/>
                <a:gd name="connsiteX28" fmla="*/ 1402556 w 1759744"/>
                <a:gd name="connsiteY28" fmla="*/ 33338 h 407194"/>
                <a:gd name="connsiteX29" fmla="*/ 1495425 w 1759744"/>
                <a:gd name="connsiteY29" fmla="*/ 0 h 407194"/>
                <a:gd name="connsiteX30" fmla="*/ 1564481 w 1759744"/>
                <a:gd name="connsiteY30" fmla="*/ 21432 h 407194"/>
                <a:gd name="connsiteX31" fmla="*/ 1626394 w 1759744"/>
                <a:gd name="connsiteY31" fmla="*/ 45244 h 407194"/>
                <a:gd name="connsiteX32" fmla="*/ 1693069 w 1759744"/>
                <a:gd name="connsiteY32" fmla="*/ 71438 h 407194"/>
                <a:gd name="connsiteX33" fmla="*/ 1735931 w 1759744"/>
                <a:gd name="connsiteY33" fmla="*/ 88107 h 407194"/>
                <a:gd name="connsiteX34" fmla="*/ 1750219 w 1759744"/>
                <a:gd name="connsiteY34" fmla="*/ 102394 h 407194"/>
                <a:gd name="connsiteX35" fmla="*/ 1757362 w 1759744"/>
                <a:gd name="connsiteY35" fmla="*/ 116682 h 407194"/>
                <a:gd name="connsiteX36" fmla="*/ 1759744 w 1759744"/>
                <a:gd name="connsiteY36" fmla="*/ 140494 h 407194"/>
                <a:gd name="connsiteX37" fmla="*/ 1754981 w 1759744"/>
                <a:gd name="connsiteY37" fmla="*/ 169069 h 407194"/>
                <a:gd name="connsiteX38" fmla="*/ 1740694 w 1759744"/>
                <a:gd name="connsiteY38" fmla="*/ 192882 h 407194"/>
                <a:gd name="connsiteX39" fmla="*/ 1716881 w 1759744"/>
                <a:gd name="connsiteY39" fmla="*/ 204788 h 407194"/>
                <a:gd name="connsiteX40" fmla="*/ 1545431 w 1759744"/>
                <a:gd name="connsiteY40" fmla="*/ 223838 h 407194"/>
                <a:gd name="connsiteX41" fmla="*/ 1238250 w 1759744"/>
                <a:gd name="connsiteY41" fmla="*/ 250032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9744" h="407194">
                  <a:moveTo>
                    <a:pt x="1238250" y="250032"/>
                  </a:moveTo>
                  <a:lnTo>
                    <a:pt x="947737" y="271463"/>
                  </a:lnTo>
                  <a:lnTo>
                    <a:pt x="738187" y="304800"/>
                  </a:lnTo>
                  <a:lnTo>
                    <a:pt x="576262" y="350044"/>
                  </a:lnTo>
                  <a:lnTo>
                    <a:pt x="388144" y="397669"/>
                  </a:lnTo>
                  <a:lnTo>
                    <a:pt x="347662" y="404813"/>
                  </a:lnTo>
                  <a:lnTo>
                    <a:pt x="307181" y="407194"/>
                  </a:lnTo>
                  <a:lnTo>
                    <a:pt x="269081" y="400050"/>
                  </a:lnTo>
                  <a:lnTo>
                    <a:pt x="226219" y="385763"/>
                  </a:lnTo>
                  <a:lnTo>
                    <a:pt x="164306" y="352425"/>
                  </a:lnTo>
                  <a:lnTo>
                    <a:pt x="92869" y="302419"/>
                  </a:lnTo>
                  <a:lnTo>
                    <a:pt x="35719" y="254794"/>
                  </a:lnTo>
                  <a:lnTo>
                    <a:pt x="11906" y="233363"/>
                  </a:lnTo>
                  <a:lnTo>
                    <a:pt x="0" y="207169"/>
                  </a:lnTo>
                  <a:lnTo>
                    <a:pt x="0" y="185738"/>
                  </a:lnTo>
                  <a:lnTo>
                    <a:pt x="4762" y="171450"/>
                  </a:lnTo>
                  <a:lnTo>
                    <a:pt x="19050" y="164307"/>
                  </a:lnTo>
                  <a:lnTo>
                    <a:pt x="33337" y="164307"/>
                  </a:lnTo>
                  <a:lnTo>
                    <a:pt x="57150" y="173832"/>
                  </a:lnTo>
                  <a:lnTo>
                    <a:pt x="95250" y="190500"/>
                  </a:lnTo>
                  <a:lnTo>
                    <a:pt x="138112" y="204788"/>
                  </a:lnTo>
                  <a:lnTo>
                    <a:pt x="200025" y="216694"/>
                  </a:lnTo>
                  <a:lnTo>
                    <a:pt x="250031" y="223838"/>
                  </a:lnTo>
                  <a:lnTo>
                    <a:pt x="295275" y="228600"/>
                  </a:lnTo>
                  <a:lnTo>
                    <a:pt x="338137" y="223838"/>
                  </a:lnTo>
                  <a:lnTo>
                    <a:pt x="800100" y="154782"/>
                  </a:lnTo>
                  <a:lnTo>
                    <a:pt x="997744" y="119063"/>
                  </a:lnTo>
                  <a:lnTo>
                    <a:pt x="1212056" y="76200"/>
                  </a:lnTo>
                  <a:lnTo>
                    <a:pt x="1402556" y="33338"/>
                  </a:lnTo>
                  <a:lnTo>
                    <a:pt x="1495425" y="0"/>
                  </a:lnTo>
                  <a:lnTo>
                    <a:pt x="1564481" y="21432"/>
                  </a:lnTo>
                  <a:lnTo>
                    <a:pt x="1626394" y="45244"/>
                  </a:lnTo>
                  <a:lnTo>
                    <a:pt x="1693069" y="71438"/>
                  </a:lnTo>
                  <a:lnTo>
                    <a:pt x="1735931" y="88107"/>
                  </a:lnTo>
                  <a:lnTo>
                    <a:pt x="1750219" y="102394"/>
                  </a:lnTo>
                  <a:lnTo>
                    <a:pt x="1757362" y="116682"/>
                  </a:lnTo>
                  <a:lnTo>
                    <a:pt x="1759744" y="140494"/>
                  </a:lnTo>
                  <a:lnTo>
                    <a:pt x="1754981" y="169069"/>
                  </a:lnTo>
                  <a:lnTo>
                    <a:pt x="1740694" y="192882"/>
                  </a:lnTo>
                  <a:lnTo>
                    <a:pt x="1716881" y="204788"/>
                  </a:lnTo>
                  <a:lnTo>
                    <a:pt x="1545431" y="223838"/>
                  </a:lnTo>
                  <a:lnTo>
                    <a:pt x="1238250" y="250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960CDF6B-1E96-4E51-B147-94C300034FA4}"/>
                </a:ext>
              </a:extLst>
            </p:cNvPr>
            <p:cNvSpPr/>
            <p:nvPr/>
          </p:nvSpPr>
          <p:spPr>
            <a:xfrm>
              <a:off x="3630613" y="1779588"/>
              <a:ext cx="404812" cy="2725737"/>
            </a:xfrm>
            <a:custGeom>
              <a:avLst/>
              <a:gdLst>
                <a:gd name="connsiteX0" fmla="*/ 137690 w 406008"/>
                <a:gd name="connsiteY0" fmla="*/ 1684050 h 2725548"/>
                <a:gd name="connsiteX1" fmla="*/ 151812 w 406008"/>
                <a:gd name="connsiteY1" fmla="*/ 1023846 h 2725548"/>
                <a:gd name="connsiteX2" fmla="*/ 151812 w 406008"/>
                <a:gd name="connsiteY2" fmla="*/ 568411 h 2725548"/>
                <a:gd name="connsiteX3" fmla="*/ 148281 w 406008"/>
                <a:gd name="connsiteY3" fmla="*/ 300093 h 2725548"/>
                <a:gd name="connsiteX4" fmla="*/ 130629 w 406008"/>
                <a:gd name="connsiteY4" fmla="*/ 236544 h 2725548"/>
                <a:gd name="connsiteX5" fmla="*/ 109446 w 406008"/>
                <a:gd name="connsiteY5" fmla="*/ 183586 h 2725548"/>
                <a:gd name="connsiteX6" fmla="*/ 70610 w 406008"/>
                <a:gd name="connsiteY6" fmla="*/ 120037 h 2725548"/>
                <a:gd name="connsiteX7" fmla="*/ 38836 w 406008"/>
                <a:gd name="connsiteY7" fmla="*/ 84732 h 2725548"/>
                <a:gd name="connsiteX8" fmla="*/ 17653 w 406008"/>
                <a:gd name="connsiteY8" fmla="*/ 63549 h 2725548"/>
                <a:gd name="connsiteX9" fmla="*/ 7061 w 406008"/>
                <a:gd name="connsiteY9" fmla="*/ 42366 h 2725548"/>
                <a:gd name="connsiteX10" fmla="*/ 0 w 406008"/>
                <a:gd name="connsiteY10" fmla="*/ 21183 h 2725548"/>
                <a:gd name="connsiteX11" fmla="*/ 3531 w 406008"/>
                <a:gd name="connsiteY11" fmla="*/ 3531 h 2725548"/>
                <a:gd name="connsiteX12" fmla="*/ 14122 w 406008"/>
                <a:gd name="connsiteY12" fmla="*/ 0 h 2725548"/>
                <a:gd name="connsiteX13" fmla="*/ 38836 w 406008"/>
                <a:gd name="connsiteY13" fmla="*/ 3531 h 2725548"/>
                <a:gd name="connsiteX14" fmla="*/ 81202 w 406008"/>
                <a:gd name="connsiteY14" fmla="*/ 17653 h 2725548"/>
                <a:gd name="connsiteX15" fmla="*/ 155342 w 406008"/>
                <a:gd name="connsiteY15" fmla="*/ 42366 h 2725548"/>
                <a:gd name="connsiteX16" fmla="*/ 225953 w 406008"/>
                <a:gd name="connsiteY16" fmla="*/ 70610 h 2725548"/>
                <a:gd name="connsiteX17" fmla="*/ 307154 w 406008"/>
                <a:gd name="connsiteY17" fmla="*/ 120037 h 2725548"/>
                <a:gd name="connsiteX18" fmla="*/ 406008 w 406008"/>
                <a:gd name="connsiteY18" fmla="*/ 194178 h 2725548"/>
                <a:gd name="connsiteX19" fmla="*/ 374234 w 406008"/>
                <a:gd name="connsiteY19" fmla="*/ 321276 h 2725548"/>
                <a:gd name="connsiteX20" fmla="*/ 374234 w 406008"/>
                <a:gd name="connsiteY20" fmla="*/ 621369 h 2725548"/>
                <a:gd name="connsiteX21" fmla="*/ 377764 w 406008"/>
                <a:gd name="connsiteY21" fmla="*/ 985010 h 2725548"/>
                <a:gd name="connsiteX22" fmla="*/ 374234 w 406008"/>
                <a:gd name="connsiteY22" fmla="*/ 1493403 h 2725548"/>
                <a:gd name="connsiteX23" fmla="*/ 374234 w 406008"/>
                <a:gd name="connsiteY23" fmla="*/ 1878227 h 2725548"/>
                <a:gd name="connsiteX24" fmla="*/ 374234 w 406008"/>
                <a:gd name="connsiteY24" fmla="*/ 2174790 h 2725548"/>
                <a:gd name="connsiteX25" fmla="*/ 374234 w 406008"/>
                <a:gd name="connsiteY25" fmla="*/ 2365437 h 2725548"/>
                <a:gd name="connsiteX26" fmla="*/ 374234 w 406008"/>
                <a:gd name="connsiteY26" fmla="*/ 2481943 h 2725548"/>
                <a:gd name="connsiteX27" fmla="*/ 363642 w 406008"/>
                <a:gd name="connsiteY27" fmla="*/ 2545492 h 2725548"/>
                <a:gd name="connsiteX28" fmla="*/ 328337 w 406008"/>
                <a:gd name="connsiteY28" fmla="*/ 2637285 h 2725548"/>
                <a:gd name="connsiteX29" fmla="*/ 289502 w 406008"/>
                <a:gd name="connsiteY29" fmla="*/ 2700834 h 2725548"/>
                <a:gd name="connsiteX30" fmla="*/ 261258 w 406008"/>
                <a:gd name="connsiteY30" fmla="*/ 2722017 h 2725548"/>
                <a:gd name="connsiteX31" fmla="*/ 240075 w 406008"/>
                <a:gd name="connsiteY31" fmla="*/ 2725548 h 2725548"/>
                <a:gd name="connsiteX32" fmla="*/ 211831 w 406008"/>
                <a:gd name="connsiteY32" fmla="*/ 2711426 h 2725548"/>
                <a:gd name="connsiteX33" fmla="*/ 187117 w 406008"/>
                <a:gd name="connsiteY33" fmla="*/ 2679651 h 2725548"/>
                <a:gd name="connsiteX34" fmla="*/ 155342 w 406008"/>
                <a:gd name="connsiteY34" fmla="*/ 2601980 h 2725548"/>
                <a:gd name="connsiteX35" fmla="*/ 130629 w 406008"/>
                <a:gd name="connsiteY35" fmla="*/ 2527840 h 2725548"/>
                <a:gd name="connsiteX36" fmla="*/ 116507 w 406008"/>
                <a:gd name="connsiteY36" fmla="*/ 2421925 h 2725548"/>
                <a:gd name="connsiteX37" fmla="*/ 105915 w 406008"/>
                <a:gd name="connsiteY37" fmla="*/ 2326601 h 2725548"/>
                <a:gd name="connsiteX38" fmla="*/ 109446 w 406008"/>
                <a:gd name="connsiteY38" fmla="*/ 2195973 h 2725548"/>
                <a:gd name="connsiteX39" fmla="*/ 123568 w 406008"/>
                <a:gd name="connsiteY39" fmla="*/ 2058283 h 2725548"/>
                <a:gd name="connsiteX40" fmla="*/ 137690 w 406008"/>
                <a:gd name="connsiteY40" fmla="*/ 1684050 h 272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008" h="2725548">
                  <a:moveTo>
                    <a:pt x="137690" y="1684050"/>
                  </a:moveTo>
                  <a:lnTo>
                    <a:pt x="151812" y="1023846"/>
                  </a:lnTo>
                  <a:lnTo>
                    <a:pt x="151812" y="568411"/>
                  </a:lnTo>
                  <a:lnTo>
                    <a:pt x="148281" y="300093"/>
                  </a:lnTo>
                  <a:lnTo>
                    <a:pt x="130629" y="236544"/>
                  </a:lnTo>
                  <a:lnTo>
                    <a:pt x="109446" y="183586"/>
                  </a:lnTo>
                  <a:lnTo>
                    <a:pt x="70610" y="120037"/>
                  </a:lnTo>
                  <a:lnTo>
                    <a:pt x="38836" y="84732"/>
                  </a:lnTo>
                  <a:lnTo>
                    <a:pt x="17653" y="63549"/>
                  </a:lnTo>
                  <a:lnTo>
                    <a:pt x="7061" y="42366"/>
                  </a:lnTo>
                  <a:lnTo>
                    <a:pt x="0" y="21183"/>
                  </a:lnTo>
                  <a:lnTo>
                    <a:pt x="3531" y="3531"/>
                  </a:lnTo>
                  <a:lnTo>
                    <a:pt x="14122" y="0"/>
                  </a:lnTo>
                  <a:lnTo>
                    <a:pt x="38836" y="3531"/>
                  </a:lnTo>
                  <a:lnTo>
                    <a:pt x="81202" y="17653"/>
                  </a:lnTo>
                  <a:lnTo>
                    <a:pt x="155342" y="42366"/>
                  </a:lnTo>
                  <a:lnTo>
                    <a:pt x="225953" y="70610"/>
                  </a:lnTo>
                  <a:lnTo>
                    <a:pt x="307154" y="120037"/>
                  </a:lnTo>
                  <a:lnTo>
                    <a:pt x="406008" y="194178"/>
                  </a:lnTo>
                  <a:lnTo>
                    <a:pt x="374234" y="321276"/>
                  </a:lnTo>
                  <a:lnTo>
                    <a:pt x="374234" y="621369"/>
                  </a:lnTo>
                  <a:cubicBezTo>
                    <a:pt x="375411" y="742583"/>
                    <a:pt x="376587" y="863796"/>
                    <a:pt x="377764" y="985010"/>
                  </a:cubicBezTo>
                  <a:cubicBezTo>
                    <a:pt x="376587" y="1154474"/>
                    <a:pt x="375411" y="1323939"/>
                    <a:pt x="374234" y="1493403"/>
                  </a:cubicBezTo>
                  <a:lnTo>
                    <a:pt x="374234" y="1878227"/>
                  </a:lnTo>
                  <a:lnTo>
                    <a:pt x="374234" y="2174790"/>
                  </a:lnTo>
                  <a:lnTo>
                    <a:pt x="374234" y="2365437"/>
                  </a:lnTo>
                  <a:lnTo>
                    <a:pt x="374234" y="2481943"/>
                  </a:lnTo>
                  <a:lnTo>
                    <a:pt x="363642" y="2545492"/>
                  </a:lnTo>
                  <a:lnTo>
                    <a:pt x="328337" y="2637285"/>
                  </a:lnTo>
                  <a:lnTo>
                    <a:pt x="289502" y="2700834"/>
                  </a:lnTo>
                  <a:lnTo>
                    <a:pt x="261258" y="2722017"/>
                  </a:lnTo>
                  <a:lnTo>
                    <a:pt x="240075" y="2725548"/>
                  </a:lnTo>
                  <a:lnTo>
                    <a:pt x="211831" y="2711426"/>
                  </a:lnTo>
                  <a:lnTo>
                    <a:pt x="187117" y="2679651"/>
                  </a:lnTo>
                  <a:lnTo>
                    <a:pt x="155342" y="2601980"/>
                  </a:lnTo>
                  <a:lnTo>
                    <a:pt x="130629" y="2527840"/>
                  </a:lnTo>
                  <a:lnTo>
                    <a:pt x="116507" y="2421925"/>
                  </a:lnTo>
                  <a:lnTo>
                    <a:pt x="105915" y="2326601"/>
                  </a:lnTo>
                  <a:lnTo>
                    <a:pt x="109446" y="2195973"/>
                  </a:lnTo>
                  <a:lnTo>
                    <a:pt x="123568" y="2058283"/>
                  </a:lnTo>
                  <a:lnTo>
                    <a:pt x="137690" y="1684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79443886-35CD-4B1D-B7B4-085BA0B18046}"/>
                </a:ext>
              </a:extLst>
            </p:cNvPr>
            <p:cNvSpPr/>
            <p:nvPr/>
          </p:nvSpPr>
          <p:spPr>
            <a:xfrm>
              <a:off x="3905250" y="1681163"/>
              <a:ext cx="2651125" cy="2662237"/>
            </a:xfrm>
            <a:custGeom>
              <a:avLst/>
              <a:gdLst>
                <a:gd name="connsiteX0" fmla="*/ 1037967 w 2651407"/>
                <a:gd name="connsiteY0" fmla="*/ 370703 h 2661999"/>
                <a:gd name="connsiteX1" fmla="*/ 331867 w 2651407"/>
                <a:gd name="connsiteY1" fmla="*/ 448374 h 2661999"/>
                <a:gd name="connsiteX2" fmla="*/ 28244 w 2651407"/>
                <a:gd name="connsiteY2" fmla="*/ 448374 h 2661999"/>
                <a:gd name="connsiteX3" fmla="*/ 0 w 2651407"/>
                <a:gd name="connsiteY3" fmla="*/ 271849 h 2661999"/>
                <a:gd name="connsiteX4" fmla="*/ 402477 w 2651407"/>
                <a:gd name="connsiteY4" fmla="*/ 254196 h 2661999"/>
                <a:gd name="connsiteX5" fmla="*/ 900278 w 2651407"/>
                <a:gd name="connsiteY5" fmla="*/ 222422 h 2661999"/>
                <a:gd name="connsiteX6" fmla="*/ 1387487 w 2651407"/>
                <a:gd name="connsiteY6" fmla="*/ 176525 h 2661999"/>
                <a:gd name="connsiteX7" fmla="*/ 1874696 w 2651407"/>
                <a:gd name="connsiteY7" fmla="*/ 112976 h 2661999"/>
                <a:gd name="connsiteX8" fmla="*/ 2121831 w 2651407"/>
                <a:gd name="connsiteY8" fmla="*/ 70610 h 2661999"/>
                <a:gd name="connsiteX9" fmla="*/ 2203033 w 2651407"/>
                <a:gd name="connsiteY9" fmla="*/ 45897 h 2661999"/>
                <a:gd name="connsiteX10" fmla="*/ 2330131 w 2651407"/>
                <a:gd name="connsiteY10" fmla="*/ 0 h 2661999"/>
                <a:gd name="connsiteX11" fmla="*/ 2383088 w 2651407"/>
                <a:gd name="connsiteY11" fmla="*/ 31775 h 2661999"/>
                <a:gd name="connsiteX12" fmla="*/ 2460759 w 2651407"/>
                <a:gd name="connsiteY12" fmla="*/ 95324 h 2661999"/>
                <a:gd name="connsiteX13" fmla="*/ 2566674 w 2651407"/>
                <a:gd name="connsiteY13" fmla="*/ 194178 h 2661999"/>
                <a:gd name="connsiteX14" fmla="*/ 2623162 w 2651407"/>
                <a:gd name="connsiteY14" fmla="*/ 243605 h 2661999"/>
                <a:gd name="connsiteX15" fmla="*/ 2644345 w 2651407"/>
                <a:gd name="connsiteY15" fmla="*/ 271849 h 2661999"/>
                <a:gd name="connsiteX16" fmla="*/ 2651407 w 2651407"/>
                <a:gd name="connsiteY16" fmla="*/ 289501 h 2661999"/>
                <a:gd name="connsiteX17" fmla="*/ 2651407 w 2651407"/>
                <a:gd name="connsiteY17" fmla="*/ 324807 h 2661999"/>
                <a:gd name="connsiteX18" fmla="*/ 2623162 w 2651407"/>
                <a:gd name="connsiteY18" fmla="*/ 374234 h 2661999"/>
                <a:gd name="connsiteX19" fmla="*/ 2594918 w 2651407"/>
                <a:gd name="connsiteY19" fmla="*/ 413069 h 2661999"/>
                <a:gd name="connsiteX20" fmla="*/ 2577266 w 2651407"/>
                <a:gd name="connsiteY20" fmla="*/ 734345 h 2661999"/>
                <a:gd name="connsiteX21" fmla="*/ 2570205 w 2651407"/>
                <a:gd name="connsiteY21" fmla="*/ 1274512 h 2661999"/>
                <a:gd name="connsiteX22" fmla="*/ 2563144 w 2651407"/>
                <a:gd name="connsiteY22" fmla="*/ 1768782 h 2661999"/>
                <a:gd name="connsiteX23" fmla="*/ 2559613 w 2651407"/>
                <a:gd name="connsiteY23" fmla="*/ 2192442 h 2661999"/>
                <a:gd name="connsiteX24" fmla="*/ 2556083 w 2651407"/>
                <a:gd name="connsiteY24" fmla="*/ 2460760 h 2661999"/>
                <a:gd name="connsiteX25" fmla="*/ 2545491 w 2651407"/>
                <a:gd name="connsiteY25" fmla="*/ 2520779 h 2661999"/>
                <a:gd name="connsiteX26" fmla="*/ 2524308 w 2651407"/>
                <a:gd name="connsiteY26" fmla="*/ 2570206 h 2661999"/>
                <a:gd name="connsiteX27" fmla="*/ 2496064 w 2651407"/>
                <a:gd name="connsiteY27" fmla="*/ 2619633 h 2661999"/>
                <a:gd name="connsiteX28" fmla="*/ 2467820 w 2651407"/>
                <a:gd name="connsiteY28" fmla="*/ 2647877 h 2661999"/>
                <a:gd name="connsiteX29" fmla="*/ 2439576 w 2651407"/>
                <a:gd name="connsiteY29" fmla="*/ 2658468 h 2661999"/>
                <a:gd name="connsiteX30" fmla="*/ 2421924 w 2651407"/>
                <a:gd name="connsiteY30" fmla="*/ 2661999 h 2661999"/>
                <a:gd name="connsiteX31" fmla="*/ 2400741 w 2651407"/>
                <a:gd name="connsiteY31" fmla="*/ 2661999 h 2661999"/>
                <a:gd name="connsiteX32" fmla="*/ 2372497 w 2651407"/>
                <a:gd name="connsiteY32" fmla="*/ 2644346 h 2661999"/>
                <a:gd name="connsiteX33" fmla="*/ 2333661 w 2651407"/>
                <a:gd name="connsiteY33" fmla="*/ 2612572 h 2661999"/>
                <a:gd name="connsiteX34" fmla="*/ 2287765 w 2651407"/>
                <a:gd name="connsiteY34" fmla="*/ 2563145 h 2661999"/>
                <a:gd name="connsiteX35" fmla="*/ 2259521 w 2651407"/>
                <a:gd name="connsiteY35" fmla="*/ 2517248 h 2661999"/>
                <a:gd name="connsiteX36" fmla="*/ 2308948 w 2651407"/>
                <a:gd name="connsiteY36" fmla="*/ 2308949 h 2661999"/>
                <a:gd name="connsiteX37" fmla="*/ 2319539 w 2651407"/>
                <a:gd name="connsiteY37" fmla="*/ 1369835 h 2661999"/>
                <a:gd name="connsiteX38" fmla="*/ 2330131 w 2651407"/>
                <a:gd name="connsiteY38" fmla="*/ 497801 h 2661999"/>
                <a:gd name="connsiteX39" fmla="*/ 2330131 w 2651407"/>
                <a:gd name="connsiteY39" fmla="*/ 345990 h 2661999"/>
                <a:gd name="connsiteX40" fmla="*/ 2326600 w 2651407"/>
                <a:gd name="connsiteY40" fmla="*/ 300093 h 2661999"/>
                <a:gd name="connsiteX41" fmla="*/ 2316009 w 2651407"/>
                <a:gd name="connsiteY41" fmla="*/ 278910 h 2661999"/>
                <a:gd name="connsiteX42" fmla="*/ 2301887 w 2651407"/>
                <a:gd name="connsiteY42" fmla="*/ 264788 h 2661999"/>
                <a:gd name="connsiteX43" fmla="*/ 2252460 w 2651407"/>
                <a:gd name="connsiteY43" fmla="*/ 247135 h 2661999"/>
                <a:gd name="connsiteX44" fmla="*/ 2044160 w 2651407"/>
                <a:gd name="connsiteY44" fmla="*/ 264788 h 2661999"/>
                <a:gd name="connsiteX45" fmla="*/ 1549890 w 2651407"/>
                <a:gd name="connsiteY45" fmla="*/ 317746 h 2661999"/>
                <a:gd name="connsiteX46" fmla="*/ 1037967 w 2651407"/>
                <a:gd name="connsiteY46" fmla="*/ 370703 h 266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51407" h="2661999">
                  <a:moveTo>
                    <a:pt x="1037967" y="370703"/>
                  </a:moveTo>
                  <a:lnTo>
                    <a:pt x="331867" y="448374"/>
                  </a:lnTo>
                  <a:lnTo>
                    <a:pt x="28244" y="448374"/>
                  </a:lnTo>
                  <a:lnTo>
                    <a:pt x="0" y="271849"/>
                  </a:lnTo>
                  <a:lnTo>
                    <a:pt x="402477" y="254196"/>
                  </a:lnTo>
                  <a:lnTo>
                    <a:pt x="900278" y="222422"/>
                  </a:lnTo>
                  <a:lnTo>
                    <a:pt x="1387487" y="176525"/>
                  </a:lnTo>
                  <a:lnTo>
                    <a:pt x="1874696" y="112976"/>
                  </a:lnTo>
                  <a:lnTo>
                    <a:pt x="2121831" y="70610"/>
                  </a:lnTo>
                  <a:lnTo>
                    <a:pt x="2203033" y="45897"/>
                  </a:lnTo>
                  <a:lnTo>
                    <a:pt x="2330131" y="0"/>
                  </a:lnTo>
                  <a:lnTo>
                    <a:pt x="2383088" y="31775"/>
                  </a:lnTo>
                  <a:lnTo>
                    <a:pt x="2460759" y="95324"/>
                  </a:lnTo>
                  <a:lnTo>
                    <a:pt x="2566674" y="194178"/>
                  </a:lnTo>
                  <a:lnTo>
                    <a:pt x="2623162" y="243605"/>
                  </a:lnTo>
                  <a:lnTo>
                    <a:pt x="2644345" y="271849"/>
                  </a:lnTo>
                  <a:lnTo>
                    <a:pt x="2651407" y="289501"/>
                  </a:lnTo>
                  <a:lnTo>
                    <a:pt x="2651407" y="324807"/>
                  </a:lnTo>
                  <a:lnTo>
                    <a:pt x="2623162" y="374234"/>
                  </a:lnTo>
                  <a:lnTo>
                    <a:pt x="2594918" y="413069"/>
                  </a:lnTo>
                  <a:lnTo>
                    <a:pt x="2577266" y="734345"/>
                  </a:lnTo>
                  <a:cubicBezTo>
                    <a:pt x="2574912" y="914401"/>
                    <a:pt x="2572559" y="1094456"/>
                    <a:pt x="2570205" y="1274512"/>
                  </a:cubicBezTo>
                  <a:lnTo>
                    <a:pt x="2563144" y="1768782"/>
                  </a:lnTo>
                  <a:lnTo>
                    <a:pt x="2559613" y="2192442"/>
                  </a:lnTo>
                  <a:cubicBezTo>
                    <a:pt x="2558436" y="2281881"/>
                    <a:pt x="2569028" y="2402507"/>
                    <a:pt x="2556083" y="2460760"/>
                  </a:cubicBezTo>
                  <a:lnTo>
                    <a:pt x="2545491" y="2520779"/>
                  </a:lnTo>
                  <a:lnTo>
                    <a:pt x="2524308" y="2570206"/>
                  </a:lnTo>
                  <a:lnTo>
                    <a:pt x="2496064" y="2619633"/>
                  </a:lnTo>
                  <a:lnTo>
                    <a:pt x="2467820" y="2647877"/>
                  </a:lnTo>
                  <a:lnTo>
                    <a:pt x="2439576" y="2658468"/>
                  </a:lnTo>
                  <a:lnTo>
                    <a:pt x="2421924" y="2661999"/>
                  </a:lnTo>
                  <a:lnTo>
                    <a:pt x="2400741" y="2661999"/>
                  </a:lnTo>
                  <a:lnTo>
                    <a:pt x="2372497" y="2644346"/>
                  </a:lnTo>
                  <a:lnTo>
                    <a:pt x="2333661" y="2612572"/>
                  </a:lnTo>
                  <a:lnTo>
                    <a:pt x="2287765" y="2563145"/>
                  </a:lnTo>
                  <a:lnTo>
                    <a:pt x="2259521" y="2517248"/>
                  </a:lnTo>
                  <a:lnTo>
                    <a:pt x="2308948" y="2308949"/>
                  </a:lnTo>
                  <a:lnTo>
                    <a:pt x="2319539" y="1369835"/>
                  </a:lnTo>
                  <a:lnTo>
                    <a:pt x="2330131" y="497801"/>
                  </a:lnTo>
                  <a:lnTo>
                    <a:pt x="2330131" y="345990"/>
                  </a:lnTo>
                  <a:lnTo>
                    <a:pt x="2326600" y="300093"/>
                  </a:lnTo>
                  <a:lnTo>
                    <a:pt x="2316009" y="278910"/>
                  </a:lnTo>
                  <a:lnTo>
                    <a:pt x="2301887" y="264788"/>
                  </a:lnTo>
                  <a:lnTo>
                    <a:pt x="2252460" y="247135"/>
                  </a:lnTo>
                  <a:lnTo>
                    <a:pt x="2044160" y="264788"/>
                  </a:lnTo>
                  <a:lnTo>
                    <a:pt x="1549890" y="317746"/>
                  </a:lnTo>
                  <a:lnTo>
                    <a:pt x="1037967" y="3707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1E73897F-7835-42CE-A951-DCEB3BC8449C}"/>
                </a:ext>
              </a:extLst>
            </p:cNvPr>
            <p:cNvSpPr/>
            <p:nvPr/>
          </p:nvSpPr>
          <p:spPr>
            <a:xfrm>
              <a:off x="4276725" y="2238375"/>
              <a:ext cx="992188" cy="1601788"/>
            </a:xfrm>
            <a:custGeom>
              <a:avLst/>
              <a:gdLst>
                <a:gd name="connsiteX0" fmla="*/ 481013 w 992981"/>
                <a:gd name="connsiteY0" fmla="*/ 1190625 h 1602581"/>
                <a:gd name="connsiteX1" fmla="*/ 283369 w 992981"/>
                <a:gd name="connsiteY1" fmla="*/ 1385888 h 1602581"/>
                <a:gd name="connsiteX2" fmla="*/ 83344 w 992981"/>
                <a:gd name="connsiteY2" fmla="*/ 1569244 h 1602581"/>
                <a:gd name="connsiteX3" fmla="*/ 52388 w 992981"/>
                <a:gd name="connsiteY3" fmla="*/ 1595438 h 1602581"/>
                <a:gd name="connsiteX4" fmla="*/ 33338 w 992981"/>
                <a:gd name="connsiteY4" fmla="*/ 1602581 h 1602581"/>
                <a:gd name="connsiteX5" fmla="*/ 16669 w 992981"/>
                <a:gd name="connsiteY5" fmla="*/ 1602581 h 1602581"/>
                <a:gd name="connsiteX6" fmla="*/ 4763 w 992981"/>
                <a:gd name="connsiteY6" fmla="*/ 1595438 h 1602581"/>
                <a:gd name="connsiteX7" fmla="*/ 0 w 992981"/>
                <a:gd name="connsiteY7" fmla="*/ 1578769 h 1602581"/>
                <a:gd name="connsiteX8" fmla="*/ 9525 w 992981"/>
                <a:gd name="connsiteY8" fmla="*/ 1550194 h 1602581"/>
                <a:gd name="connsiteX9" fmla="*/ 80963 w 992981"/>
                <a:gd name="connsiteY9" fmla="*/ 1464469 h 1602581"/>
                <a:gd name="connsiteX10" fmla="*/ 202406 w 992981"/>
                <a:gd name="connsiteY10" fmla="*/ 1321594 h 1602581"/>
                <a:gd name="connsiteX11" fmla="*/ 290513 w 992981"/>
                <a:gd name="connsiteY11" fmla="*/ 1204913 h 1602581"/>
                <a:gd name="connsiteX12" fmla="*/ 390525 w 992981"/>
                <a:gd name="connsiteY12" fmla="*/ 1057275 h 1602581"/>
                <a:gd name="connsiteX13" fmla="*/ 471488 w 992981"/>
                <a:gd name="connsiteY13" fmla="*/ 923925 h 1602581"/>
                <a:gd name="connsiteX14" fmla="*/ 516731 w 992981"/>
                <a:gd name="connsiteY14" fmla="*/ 840581 h 1602581"/>
                <a:gd name="connsiteX15" fmla="*/ 566738 w 992981"/>
                <a:gd name="connsiteY15" fmla="*/ 726281 h 1602581"/>
                <a:gd name="connsiteX16" fmla="*/ 635794 w 992981"/>
                <a:gd name="connsiteY16" fmla="*/ 550069 h 1602581"/>
                <a:gd name="connsiteX17" fmla="*/ 692944 w 992981"/>
                <a:gd name="connsiteY17" fmla="*/ 428625 h 1602581"/>
                <a:gd name="connsiteX18" fmla="*/ 683419 w 992981"/>
                <a:gd name="connsiteY18" fmla="*/ 264319 h 1602581"/>
                <a:gd name="connsiteX19" fmla="*/ 673894 w 992981"/>
                <a:gd name="connsiteY19" fmla="*/ 204788 h 1602581"/>
                <a:gd name="connsiteX20" fmla="*/ 657225 w 992981"/>
                <a:gd name="connsiteY20" fmla="*/ 171450 h 1602581"/>
                <a:gd name="connsiteX21" fmla="*/ 640556 w 992981"/>
                <a:gd name="connsiteY21" fmla="*/ 142875 h 1602581"/>
                <a:gd name="connsiteX22" fmla="*/ 611981 w 992981"/>
                <a:gd name="connsiteY22" fmla="*/ 111919 h 1602581"/>
                <a:gd name="connsiteX23" fmla="*/ 581025 w 992981"/>
                <a:gd name="connsiteY23" fmla="*/ 85725 h 1602581"/>
                <a:gd name="connsiteX24" fmla="*/ 561975 w 992981"/>
                <a:gd name="connsiteY24" fmla="*/ 78581 h 1602581"/>
                <a:gd name="connsiteX25" fmla="*/ 542925 w 992981"/>
                <a:gd name="connsiteY25" fmla="*/ 69056 h 1602581"/>
                <a:gd name="connsiteX26" fmla="*/ 531019 w 992981"/>
                <a:gd name="connsiteY26" fmla="*/ 57150 h 1602581"/>
                <a:gd name="connsiteX27" fmla="*/ 521494 w 992981"/>
                <a:gd name="connsiteY27" fmla="*/ 33338 h 1602581"/>
                <a:gd name="connsiteX28" fmla="*/ 526256 w 992981"/>
                <a:gd name="connsiteY28" fmla="*/ 16669 h 1602581"/>
                <a:gd name="connsiteX29" fmla="*/ 535781 w 992981"/>
                <a:gd name="connsiteY29" fmla="*/ 9525 h 1602581"/>
                <a:gd name="connsiteX30" fmla="*/ 561975 w 992981"/>
                <a:gd name="connsiteY30" fmla="*/ 0 h 1602581"/>
                <a:gd name="connsiteX31" fmla="*/ 626269 w 992981"/>
                <a:gd name="connsiteY31" fmla="*/ 2381 h 1602581"/>
                <a:gd name="connsiteX32" fmla="*/ 688181 w 992981"/>
                <a:gd name="connsiteY32" fmla="*/ 11906 h 1602581"/>
                <a:gd name="connsiteX33" fmla="*/ 759619 w 992981"/>
                <a:gd name="connsiteY33" fmla="*/ 33338 h 1602581"/>
                <a:gd name="connsiteX34" fmla="*/ 807244 w 992981"/>
                <a:gd name="connsiteY34" fmla="*/ 52388 h 1602581"/>
                <a:gd name="connsiteX35" fmla="*/ 850106 w 992981"/>
                <a:gd name="connsiteY35" fmla="*/ 73819 h 1602581"/>
                <a:gd name="connsiteX36" fmla="*/ 895350 w 992981"/>
                <a:gd name="connsiteY36" fmla="*/ 104775 h 1602581"/>
                <a:gd name="connsiteX37" fmla="*/ 935831 w 992981"/>
                <a:gd name="connsiteY37" fmla="*/ 138113 h 1602581"/>
                <a:gd name="connsiteX38" fmla="*/ 959644 w 992981"/>
                <a:gd name="connsiteY38" fmla="*/ 164306 h 1602581"/>
                <a:gd name="connsiteX39" fmla="*/ 992981 w 992981"/>
                <a:gd name="connsiteY39" fmla="*/ 223838 h 1602581"/>
                <a:gd name="connsiteX40" fmla="*/ 985838 w 992981"/>
                <a:gd name="connsiteY40" fmla="*/ 238125 h 1602581"/>
                <a:gd name="connsiteX41" fmla="*/ 969169 w 992981"/>
                <a:gd name="connsiteY41" fmla="*/ 254794 h 1602581"/>
                <a:gd name="connsiteX42" fmla="*/ 954881 w 992981"/>
                <a:gd name="connsiteY42" fmla="*/ 278606 h 1602581"/>
                <a:gd name="connsiteX43" fmla="*/ 940594 w 992981"/>
                <a:gd name="connsiteY43" fmla="*/ 319088 h 1602581"/>
                <a:gd name="connsiteX44" fmla="*/ 933450 w 992981"/>
                <a:gd name="connsiteY44" fmla="*/ 354806 h 1602581"/>
                <a:gd name="connsiteX45" fmla="*/ 933450 w 992981"/>
                <a:gd name="connsiteY45" fmla="*/ 395288 h 1602581"/>
                <a:gd name="connsiteX46" fmla="*/ 897731 w 992981"/>
                <a:gd name="connsiteY46" fmla="*/ 514350 h 1602581"/>
                <a:gd name="connsiteX47" fmla="*/ 854869 w 992981"/>
                <a:gd name="connsiteY47" fmla="*/ 628650 h 1602581"/>
                <a:gd name="connsiteX48" fmla="*/ 838200 w 992981"/>
                <a:gd name="connsiteY48" fmla="*/ 671513 h 1602581"/>
                <a:gd name="connsiteX49" fmla="*/ 778669 w 992981"/>
                <a:gd name="connsiteY49" fmla="*/ 762000 h 1602581"/>
                <a:gd name="connsiteX50" fmla="*/ 726281 w 992981"/>
                <a:gd name="connsiteY50" fmla="*/ 857250 h 1602581"/>
                <a:gd name="connsiteX51" fmla="*/ 611981 w 992981"/>
                <a:gd name="connsiteY51" fmla="*/ 1038225 h 1602581"/>
                <a:gd name="connsiteX52" fmla="*/ 566738 w 992981"/>
                <a:gd name="connsiteY52" fmla="*/ 1100138 h 1602581"/>
                <a:gd name="connsiteX53" fmla="*/ 481013 w 992981"/>
                <a:gd name="connsiteY53" fmla="*/ 1190625 h 160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92981" h="1602581">
                  <a:moveTo>
                    <a:pt x="481013" y="1190625"/>
                  </a:moveTo>
                  <a:lnTo>
                    <a:pt x="283369" y="1385888"/>
                  </a:lnTo>
                  <a:lnTo>
                    <a:pt x="83344" y="1569244"/>
                  </a:lnTo>
                  <a:lnTo>
                    <a:pt x="52388" y="1595438"/>
                  </a:lnTo>
                  <a:lnTo>
                    <a:pt x="33338" y="1602581"/>
                  </a:lnTo>
                  <a:lnTo>
                    <a:pt x="16669" y="1602581"/>
                  </a:lnTo>
                  <a:lnTo>
                    <a:pt x="4763" y="1595438"/>
                  </a:lnTo>
                  <a:lnTo>
                    <a:pt x="0" y="1578769"/>
                  </a:lnTo>
                  <a:lnTo>
                    <a:pt x="9525" y="1550194"/>
                  </a:lnTo>
                  <a:lnTo>
                    <a:pt x="80963" y="1464469"/>
                  </a:lnTo>
                  <a:lnTo>
                    <a:pt x="202406" y="1321594"/>
                  </a:lnTo>
                  <a:lnTo>
                    <a:pt x="290513" y="1204913"/>
                  </a:lnTo>
                  <a:lnTo>
                    <a:pt x="390525" y="1057275"/>
                  </a:lnTo>
                  <a:lnTo>
                    <a:pt x="471488" y="923925"/>
                  </a:lnTo>
                  <a:lnTo>
                    <a:pt x="516731" y="840581"/>
                  </a:lnTo>
                  <a:lnTo>
                    <a:pt x="566738" y="726281"/>
                  </a:lnTo>
                  <a:lnTo>
                    <a:pt x="635794" y="550069"/>
                  </a:lnTo>
                  <a:lnTo>
                    <a:pt x="692944" y="428625"/>
                  </a:lnTo>
                  <a:lnTo>
                    <a:pt x="683419" y="264319"/>
                  </a:lnTo>
                  <a:lnTo>
                    <a:pt x="673894" y="204788"/>
                  </a:lnTo>
                  <a:lnTo>
                    <a:pt x="657225" y="171450"/>
                  </a:lnTo>
                  <a:lnTo>
                    <a:pt x="640556" y="142875"/>
                  </a:lnTo>
                  <a:lnTo>
                    <a:pt x="611981" y="111919"/>
                  </a:lnTo>
                  <a:lnTo>
                    <a:pt x="581025" y="85725"/>
                  </a:lnTo>
                  <a:lnTo>
                    <a:pt x="561975" y="78581"/>
                  </a:lnTo>
                  <a:lnTo>
                    <a:pt x="542925" y="69056"/>
                  </a:lnTo>
                  <a:lnTo>
                    <a:pt x="531019" y="57150"/>
                  </a:lnTo>
                  <a:lnTo>
                    <a:pt x="521494" y="33338"/>
                  </a:lnTo>
                  <a:lnTo>
                    <a:pt x="526256" y="16669"/>
                  </a:lnTo>
                  <a:lnTo>
                    <a:pt x="535781" y="9525"/>
                  </a:lnTo>
                  <a:lnTo>
                    <a:pt x="561975" y="0"/>
                  </a:lnTo>
                  <a:lnTo>
                    <a:pt x="626269" y="2381"/>
                  </a:lnTo>
                  <a:lnTo>
                    <a:pt x="688181" y="11906"/>
                  </a:lnTo>
                  <a:lnTo>
                    <a:pt x="759619" y="33338"/>
                  </a:lnTo>
                  <a:lnTo>
                    <a:pt x="807244" y="52388"/>
                  </a:lnTo>
                  <a:lnTo>
                    <a:pt x="850106" y="73819"/>
                  </a:lnTo>
                  <a:lnTo>
                    <a:pt x="895350" y="104775"/>
                  </a:lnTo>
                  <a:lnTo>
                    <a:pt x="935831" y="138113"/>
                  </a:lnTo>
                  <a:lnTo>
                    <a:pt x="959644" y="164306"/>
                  </a:lnTo>
                  <a:lnTo>
                    <a:pt x="992981" y="223838"/>
                  </a:lnTo>
                  <a:lnTo>
                    <a:pt x="985838" y="238125"/>
                  </a:lnTo>
                  <a:lnTo>
                    <a:pt x="969169" y="254794"/>
                  </a:lnTo>
                  <a:lnTo>
                    <a:pt x="954881" y="278606"/>
                  </a:lnTo>
                  <a:lnTo>
                    <a:pt x="940594" y="319088"/>
                  </a:lnTo>
                  <a:lnTo>
                    <a:pt x="933450" y="354806"/>
                  </a:lnTo>
                  <a:lnTo>
                    <a:pt x="933450" y="395288"/>
                  </a:lnTo>
                  <a:lnTo>
                    <a:pt x="897731" y="514350"/>
                  </a:lnTo>
                  <a:lnTo>
                    <a:pt x="854869" y="628650"/>
                  </a:lnTo>
                  <a:lnTo>
                    <a:pt x="838200" y="671513"/>
                  </a:lnTo>
                  <a:lnTo>
                    <a:pt x="778669" y="762000"/>
                  </a:lnTo>
                  <a:lnTo>
                    <a:pt x="726281" y="857250"/>
                  </a:lnTo>
                  <a:lnTo>
                    <a:pt x="611981" y="1038225"/>
                  </a:lnTo>
                  <a:lnTo>
                    <a:pt x="566738" y="1100138"/>
                  </a:lnTo>
                  <a:lnTo>
                    <a:pt x="481013" y="1190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05801D1C-0952-4F20-829F-7A23B3F97B45}"/>
                </a:ext>
              </a:extLst>
            </p:cNvPr>
            <p:cNvSpPr/>
            <p:nvPr/>
          </p:nvSpPr>
          <p:spPr>
            <a:xfrm>
              <a:off x="5059363" y="2801938"/>
              <a:ext cx="993775" cy="866775"/>
            </a:xfrm>
            <a:custGeom>
              <a:avLst/>
              <a:gdLst>
                <a:gd name="connsiteX0" fmla="*/ 326232 w 992982"/>
                <a:gd name="connsiteY0" fmla="*/ 545307 h 866775"/>
                <a:gd name="connsiteX1" fmla="*/ 119063 w 992982"/>
                <a:gd name="connsiteY1" fmla="*/ 252413 h 866775"/>
                <a:gd name="connsiteX2" fmla="*/ 0 w 992982"/>
                <a:gd name="connsiteY2" fmla="*/ 92869 h 866775"/>
                <a:gd name="connsiteX3" fmla="*/ 38100 w 992982"/>
                <a:gd name="connsiteY3" fmla="*/ 0 h 866775"/>
                <a:gd name="connsiteX4" fmla="*/ 180975 w 992982"/>
                <a:gd name="connsiteY4" fmla="*/ 135732 h 866775"/>
                <a:gd name="connsiteX5" fmla="*/ 300038 w 992982"/>
                <a:gd name="connsiteY5" fmla="*/ 252413 h 866775"/>
                <a:gd name="connsiteX6" fmla="*/ 447675 w 992982"/>
                <a:gd name="connsiteY6" fmla="*/ 388144 h 866775"/>
                <a:gd name="connsiteX7" fmla="*/ 573882 w 992982"/>
                <a:gd name="connsiteY7" fmla="*/ 490538 h 866775"/>
                <a:gd name="connsiteX8" fmla="*/ 695325 w 992982"/>
                <a:gd name="connsiteY8" fmla="*/ 590550 h 866775"/>
                <a:gd name="connsiteX9" fmla="*/ 833438 w 992982"/>
                <a:gd name="connsiteY9" fmla="*/ 695325 h 866775"/>
                <a:gd name="connsiteX10" fmla="*/ 947738 w 992982"/>
                <a:gd name="connsiteY10" fmla="*/ 776288 h 866775"/>
                <a:gd name="connsiteX11" fmla="*/ 981075 w 992982"/>
                <a:gd name="connsiteY11" fmla="*/ 795338 h 866775"/>
                <a:gd name="connsiteX12" fmla="*/ 992982 w 992982"/>
                <a:gd name="connsiteY12" fmla="*/ 804863 h 866775"/>
                <a:gd name="connsiteX13" fmla="*/ 992982 w 992982"/>
                <a:gd name="connsiteY13" fmla="*/ 809625 h 866775"/>
                <a:gd name="connsiteX14" fmla="*/ 983457 w 992982"/>
                <a:gd name="connsiteY14" fmla="*/ 821532 h 866775"/>
                <a:gd name="connsiteX15" fmla="*/ 959644 w 992982"/>
                <a:gd name="connsiteY15" fmla="*/ 823913 h 866775"/>
                <a:gd name="connsiteX16" fmla="*/ 873919 w 992982"/>
                <a:gd name="connsiteY16" fmla="*/ 833438 h 866775"/>
                <a:gd name="connsiteX17" fmla="*/ 638175 w 992982"/>
                <a:gd name="connsiteY17" fmla="*/ 866775 h 866775"/>
                <a:gd name="connsiteX18" fmla="*/ 604838 w 992982"/>
                <a:gd name="connsiteY18" fmla="*/ 864394 h 866775"/>
                <a:gd name="connsiteX19" fmla="*/ 571500 w 992982"/>
                <a:gd name="connsiteY19" fmla="*/ 852488 h 866775"/>
                <a:gd name="connsiteX20" fmla="*/ 545307 w 992982"/>
                <a:gd name="connsiteY20" fmla="*/ 842963 h 866775"/>
                <a:gd name="connsiteX21" fmla="*/ 521494 w 992982"/>
                <a:gd name="connsiteY21" fmla="*/ 816769 h 866775"/>
                <a:gd name="connsiteX22" fmla="*/ 447675 w 992982"/>
                <a:gd name="connsiteY22" fmla="*/ 719138 h 866775"/>
                <a:gd name="connsiteX23" fmla="*/ 326232 w 992982"/>
                <a:gd name="connsiteY23" fmla="*/ 545307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2982" h="866775">
                  <a:moveTo>
                    <a:pt x="326232" y="545307"/>
                  </a:moveTo>
                  <a:lnTo>
                    <a:pt x="119063" y="252413"/>
                  </a:lnTo>
                  <a:lnTo>
                    <a:pt x="0" y="92869"/>
                  </a:lnTo>
                  <a:lnTo>
                    <a:pt x="38100" y="0"/>
                  </a:lnTo>
                  <a:lnTo>
                    <a:pt x="180975" y="135732"/>
                  </a:lnTo>
                  <a:lnTo>
                    <a:pt x="300038" y="252413"/>
                  </a:lnTo>
                  <a:lnTo>
                    <a:pt x="447675" y="388144"/>
                  </a:lnTo>
                  <a:lnTo>
                    <a:pt x="573882" y="490538"/>
                  </a:lnTo>
                  <a:lnTo>
                    <a:pt x="695325" y="590550"/>
                  </a:lnTo>
                  <a:lnTo>
                    <a:pt x="833438" y="695325"/>
                  </a:lnTo>
                  <a:lnTo>
                    <a:pt x="947738" y="776288"/>
                  </a:lnTo>
                  <a:lnTo>
                    <a:pt x="981075" y="795338"/>
                  </a:lnTo>
                  <a:lnTo>
                    <a:pt x="992982" y="804863"/>
                  </a:lnTo>
                  <a:lnTo>
                    <a:pt x="992982" y="809625"/>
                  </a:lnTo>
                  <a:lnTo>
                    <a:pt x="983457" y="821532"/>
                  </a:lnTo>
                  <a:lnTo>
                    <a:pt x="959644" y="823913"/>
                  </a:lnTo>
                  <a:lnTo>
                    <a:pt x="873919" y="833438"/>
                  </a:lnTo>
                  <a:lnTo>
                    <a:pt x="638175" y="866775"/>
                  </a:lnTo>
                  <a:lnTo>
                    <a:pt x="604838" y="864394"/>
                  </a:lnTo>
                  <a:lnTo>
                    <a:pt x="571500" y="852488"/>
                  </a:lnTo>
                  <a:lnTo>
                    <a:pt x="545307" y="842963"/>
                  </a:lnTo>
                  <a:lnTo>
                    <a:pt x="521494" y="816769"/>
                  </a:lnTo>
                  <a:lnTo>
                    <a:pt x="447675" y="719138"/>
                  </a:lnTo>
                  <a:lnTo>
                    <a:pt x="326232" y="545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76BC0E1E-63DE-4DC2-9CCE-4DACB6A75CFB}"/>
                </a:ext>
              </a:extLst>
            </p:cNvPr>
            <p:cNvSpPr/>
            <p:nvPr/>
          </p:nvSpPr>
          <p:spPr>
            <a:xfrm>
              <a:off x="3913188" y="3894138"/>
              <a:ext cx="2330450" cy="411162"/>
            </a:xfrm>
            <a:custGeom>
              <a:avLst/>
              <a:gdLst>
                <a:gd name="connsiteX0" fmla="*/ 909637 w 2331244"/>
                <a:gd name="connsiteY0" fmla="*/ 300037 h 411956"/>
                <a:gd name="connsiteX1" fmla="*/ 19050 w 2331244"/>
                <a:gd name="connsiteY1" fmla="*/ 411956 h 411956"/>
                <a:gd name="connsiteX2" fmla="*/ 0 w 2331244"/>
                <a:gd name="connsiteY2" fmla="*/ 233362 h 411956"/>
                <a:gd name="connsiteX3" fmla="*/ 459581 w 2331244"/>
                <a:gd name="connsiteY3" fmla="*/ 183356 h 411956"/>
                <a:gd name="connsiteX4" fmla="*/ 1152525 w 2331244"/>
                <a:gd name="connsiteY4" fmla="*/ 107156 h 411956"/>
                <a:gd name="connsiteX5" fmla="*/ 1878806 w 2331244"/>
                <a:gd name="connsiteY5" fmla="*/ 30956 h 411956"/>
                <a:gd name="connsiteX6" fmla="*/ 2147887 w 2331244"/>
                <a:gd name="connsiteY6" fmla="*/ 0 h 411956"/>
                <a:gd name="connsiteX7" fmla="*/ 2331244 w 2331244"/>
                <a:gd name="connsiteY7" fmla="*/ 80962 h 411956"/>
                <a:gd name="connsiteX8" fmla="*/ 2316956 w 2331244"/>
                <a:gd name="connsiteY8" fmla="*/ 357187 h 411956"/>
                <a:gd name="connsiteX9" fmla="*/ 2250281 w 2331244"/>
                <a:gd name="connsiteY9" fmla="*/ 302419 h 411956"/>
                <a:gd name="connsiteX10" fmla="*/ 2181225 w 2331244"/>
                <a:gd name="connsiteY10" fmla="*/ 235744 h 411956"/>
                <a:gd name="connsiteX11" fmla="*/ 2135981 w 2331244"/>
                <a:gd name="connsiteY11" fmla="*/ 195262 h 411956"/>
                <a:gd name="connsiteX12" fmla="*/ 2081212 w 2331244"/>
                <a:gd name="connsiteY12" fmla="*/ 154781 h 411956"/>
                <a:gd name="connsiteX13" fmla="*/ 1609725 w 2331244"/>
                <a:gd name="connsiteY13" fmla="*/ 214312 h 411956"/>
                <a:gd name="connsiteX14" fmla="*/ 909637 w 2331244"/>
                <a:gd name="connsiteY14" fmla="*/ 300037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1244" h="411956">
                  <a:moveTo>
                    <a:pt x="909637" y="300037"/>
                  </a:moveTo>
                  <a:lnTo>
                    <a:pt x="19050" y="411956"/>
                  </a:lnTo>
                  <a:lnTo>
                    <a:pt x="0" y="233362"/>
                  </a:lnTo>
                  <a:lnTo>
                    <a:pt x="459581" y="183356"/>
                  </a:lnTo>
                  <a:lnTo>
                    <a:pt x="1152525" y="107156"/>
                  </a:lnTo>
                  <a:lnTo>
                    <a:pt x="1878806" y="30956"/>
                  </a:lnTo>
                  <a:lnTo>
                    <a:pt x="2147887" y="0"/>
                  </a:lnTo>
                  <a:lnTo>
                    <a:pt x="2331244" y="80962"/>
                  </a:lnTo>
                  <a:lnTo>
                    <a:pt x="2316956" y="357187"/>
                  </a:lnTo>
                  <a:lnTo>
                    <a:pt x="2250281" y="302419"/>
                  </a:lnTo>
                  <a:lnTo>
                    <a:pt x="2181225" y="235744"/>
                  </a:lnTo>
                  <a:lnTo>
                    <a:pt x="2135981" y="195262"/>
                  </a:lnTo>
                  <a:lnTo>
                    <a:pt x="2081212" y="154781"/>
                  </a:lnTo>
                  <a:lnTo>
                    <a:pt x="1609725" y="214312"/>
                  </a:lnTo>
                  <a:lnTo>
                    <a:pt x="909637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103E5973-BE36-4E24-9D68-E77087AA69DC}"/>
                </a:ext>
              </a:extLst>
            </p:cNvPr>
            <p:cNvSpPr/>
            <p:nvPr/>
          </p:nvSpPr>
          <p:spPr>
            <a:xfrm>
              <a:off x="3000375" y="4713288"/>
              <a:ext cx="560388" cy="1258887"/>
            </a:xfrm>
            <a:custGeom>
              <a:avLst/>
              <a:gdLst>
                <a:gd name="connsiteX0" fmla="*/ 0 w 559594"/>
                <a:gd name="connsiteY0" fmla="*/ 1007269 h 1259681"/>
                <a:gd name="connsiteX1" fmla="*/ 19050 w 559594"/>
                <a:gd name="connsiteY1" fmla="*/ 773906 h 1259681"/>
                <a:gd name="connsiteX2" fmla="*/ 71438 w 559594"/>
                <a:gd name="connsiteY2" fmla="*/ 700087 h 1259681"/>
                <a:gd name="connsiteX3" fmla="*/ 195263 w 559594"/>
                <a:gd name="connsiteY3" fmla="*/ 566737 h 1259681"/>
                <a:gd name="connsiteX4" fmla="*/ 233363 w 559594"/>
                <a:gd name="connsiteY4" fmla="*/ 519112 h 1259681"/>
                <a:gd name="connsiteX5" fmla="*/ 326231 w 559594"/>
                <a:gd name="connsiteY5" fmla="*/ 369094 h 1259681"/>
                <a:gd name="connsiteX6" fmla="*/ 383381 w 559594"/>
                <a:gd name="connsiteY6" fmla="*/ 271462 h 1259681"/>
                <a:gd name="connsiteX7" fmla="*/ 452438 w 559594"/>
                <a:gd name="connsiteY7" fmla="*/ 135731 h 1259681"/>
                <a:gd name="connsiteX8" fmla="*/ 500063 w 559594"/>
                <a:gd name="connsiteY8" fmla="*/ 28575 h 1259681"/>
                <a:gd name="connsiteX9" fmla="*/ 509588 w 559594"/>
                <a:gd name="connsiteY9" fmla="*/ 11906 h 1259681"/>
                <a:gd name="connsiteX10" fmla="*/ 519113 w 559594"/>
                <a:gd name="connsiteY10" fmla="*/ 2381 h 1259681"/>
                <a:gd name="connsiteX11" fmla="*/ 526256 w 559594"/>
                <a:gd name="connsiteY11" fmla="*/ 0 h 1259681"/>
                <a:gd name="connsiteX12" fmla="*/ 535781 w 559594"/>
                <a:gd name="connsiteY12" fmla="*/ 0 h 1259681"/>
                <a:gd name="connsiteX13" fmla="*/ 545306 w 559594"/>
                <a:gd name="connsiteY13" fmla="*/ 2381 h 1259681"/>
                <a:gd name="connsiteX14" fmla="*/ 557213 w 559594"/>
                <a:gd name="connsiteY14" fmla="*/ 16669 h 1259681"/>
                <a:gd name="connsiteX15" fmla="*/ 559594 w 559594"/>
                <a:gd name="connsiteY15" fmla="*/ 45244 h 1259681"/>
                <a:gd name="connsiteX16" fmla="*/ 492919 w 559594"/>
                <a:gd name="connsiteY16" fmla="*/ 352425 h 1259681"/>
                <a:gd name="connsiteX17" fmla="*/ 421481 w 559594"/>
                <a:gd name="connsiteY17" fmla="*/ 669131 h 1259681"/>
                <a:gd name="connsiteX18" fmla="*/ 342900 w 559594"/>
                <a:gd name="connsiteY18" fmla="*/ 916781 h 1259681"/>
                <a:gd name="connsiteX19" fmla="*/ 302419 w 559594"/>
                <a:gd name="connsiteY19" fmla="*/ 1014412 h 1259681"/>
                <a:gd name="connsiteX20" fmla="*/ 242888 w 559594"/>
                <a:gd name="connsiteY20" fmla="*/ 1121569 h 1259681"/>
                <a:gd name="connsiteX21" fmla="*/ 188119 w 559594"/>
                <a:gd name="connsiteY21" fmla="*/ 1190625 h 1259681"/>
                <a:gd name="connsiteX22" fmla="*/ 140494 w 559594"/>
                <a:gd name="connsiteY22" fmla="*/ 1238250 h 1259681"/>
                <a:gd name="connsiteX23" fmla="*/ 114300 w 559594"/>
                <a:gd name="connsiteY23" fmla="*/ 1254919 h 1259681"/>
                <a:gd name="connsiteX24" fmla="*/ 88106 w 559594"/>
                <a:gd name="connsiteY24" fmla="*/ 1259681 h 1259681"/>
                <a:gd name="connsiteX25" fmla="*/ 61913 w 559594"/>
                <a:gd name="connsiteY25" fmla="*/ 1257300 h 1259681"/>
                <a:gd name="connsiteX26" fmla="*/ 38100 w 559594"/>
                <a:gd name="connsiteY26" fmla="*/ 1247775 h 1259681"/>
                <a:gd name="connsiteX27" fmla="*/ 19050 w 559594"/>
                <a:gd name="connsiteY27" fmla="*/ 1223962 h 1259681"/>
                <a:gd name="connsiteX28" fmla="*/ 4763 w 559594"/>
                <a:gd name="connsiteY28" fmla="*/ 1162050 h 1259681"/>
                <a:gd name="connsiteX29" fmla="*/ 0 w 559594"/>
                <a:gd name="connsiteY29" fmla="*/ 1007269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9594" h="1259681">
                  <a:moveTo>
                    <a:pt x="0" y="1007269"/>
                  </a:moveTo>
                  <a:lnTo>
                    <a:pt x="19050" y="773906"/>
                  </a:lnTo>
                  <a:lnTo>
                    <a:pt x="71438" y="700087"/>
                  </a:lnTo>
                  <a:lnTo>
                    <a:pt x="195263" y="566737"/>
                  </a:lnTo>
                  <a:lnTo>
                    <a:pt x="233363" y="519112"/>
                  </a:lnTo>
                  <a:lnTo>
                    <a:pt x="326231" y="369094"/>
                  </a:lnTo>
                  <a:lnTo>
                    <a:pt x="383381" y="271462"/>
                  </a:lnTo>
                  <a:lnTo>
                    <a:pt x="452438" y="135731"/>
                  </a:lnTo>
                  <a:lnTo>
                    <a:pt x="500063" y="28575"/>
                  </a:lnTo>
                  <a:lnTo>
                    <a:pt x="509588" y="11906"/>
                  </a:lnTo>
                  <a:lnTo>
                    <a:pt x="519113" y="2381"/>
                  </a:lnTo>
                  <a:lnTo>
                    <a:pt x="526256" y="0"/>
                  </a:lnTo>
                  <a:lnTo>
                    <a:pt x="535781" y="0"/>
                  </a:lnTo>
                  <a:lnTo>
                    <a:pt x="545306" y="2381"/>
                  </a:lnTo>
                  <a:lnTo>
                    <a:pt x="557213" y="16669"/>
                  </a:lnTo>
                  <a:lnTo>
                    <a:pt x="559594" y="45244"/>
                  </a:lnTo>
                  <a:lnTo>
                    <a:pt x="492919" y="352425"/>
                  </a:lnTo>
                  <a:lnTo>
                    <a:pt x="421481" y="669131"/>
                  </a:lnTo>
                  <a:lnTo>
                    <a:pt x="342900" y="916781"/>
                  </a:lnTo>
                  <a:lnTo>
                    <a:pt x="302419" y="1014412"/>
                  </a:lnTo>
                  <a:lnTo>
                    <a:pt x="242888" y="1121569"/>
                  </a:lnTo>
                  <a:lnTo>
                    <a:pt x="188119" y="1190625"/>
                  </a:lnTo>
                  <a:lnTo>
                    <a:pt x="140494" y="1238250"/>
                  </a:lnTo>
                  <a:lnTo>
                    <a:pt x="114300" y="1254919"/>
                  </a:lnTo>
                  <a:lnTo>
                    <a:pt x="88106" y="1259681"/>
                  </a:lnTo>
                  <a:lnTo>
                    <a:pt x="61913" y="1257300"/>
                  </a:lnTo>
                  <a:lnTo>
                    <a:pt x="38100" y="1247775"/>
                  </a:lnTo>
                  <a:lnTo>
                    <a:pt x="19050" y="1223962"/>
                  </a:lnTo>
                  <a:lnTo>
                    <a:pt x="4763" y="1162050"/>
                  </a:lnTo>
                  <a:lnTo>
                    <a:pt x="0" y="1007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2A341D05-021A-4FE2-A084-0E0C1D616A79}"/>
                </a:ext>
              </a:extLst>
            </p:cNvPr>
            <p:cNvSpPr/>
            <p:nvPr/>
          </p:nvSpPr>
          <p:spPr>
            <a:xfrm>
              <a:off x="3941763" y="4811713"/>
              <a:ext cx="2967037" cy="1293812"/>
            </a:xfrm>
            <a:custGeom>
              <a:avLst/>
              <a:gdLst>
                <a:gd name="connsiteX0" fmla="*/ 1161674 w 2967292"/>
                <a:gd name="connsiteY0" fmla="*/ 1169402 h 1293039"/>
                <a:gd name="connsiteX1" fmla="*/ 991673 w 2967292"/>
                <a:gd name="connsiteY1" fmla="*/ 1097280 h 1293039"/>
                <a:gd name="connsiteX2" fmla="*/ 862884 w 2967292"/>
                <a:gd name="connsiteY2" fmla="*/ 1027734 h 1293039"/>
                <a:gd name="connsiteX3" fmla="*/ 721216 w 2967292"/>
                <a:gd name="connsiteY3" fmla="*/ 937582 h 1293039"/>
                <a:gd name="connsiteX4" fmla="*/ 605307 w 2967292"/>
                <a:gd name="connsiteY4" fmla="*/ 839703 h 1293039"/>
                <a:gd name="connsiteX5" fmla="*/ 486821 w 2967292"/>
                <a:gd name="connsiteY5" fmla="*/ 723793 h 1293039"/>
                <a:gd name="connsiteX6" fmla="*/ 342578 w 2967292"/>
                <a:gd name="connsiteY6" fmla="*/ 553792 h 1293039"/>
                <a:gd name="connsiteX7" fmla="*/ 185455 w 2967292"/>
                <a:gd name="connsiteY7" fmla="*/ 340003 h 1293039"/>
                <a:gd name="connsiteX8" fmla="*/ 69545 w 2967292"/>
                <a:gd name="connsiteY8" fmla="*/ 154547 h 1293039"/>
                <a:gd name="connsiteX9" fmla="*/ 7727 w 2967292"/>
                <a:gd name="connsiteY9" fmla="*/ 56667 h 1293039"/>
                <a:gd name="connsiteX10" fmla="*/ 0 w 2967292"/>
                <a:gd name="connsiteY10" fmla="*/ 33485 h 1293039"/>
                <a:gd name="connsiteX11" fmla="*/ 2575 w 2967292"/>
                <a:gd name="connsiteY11" fmla="*/ 18031 h 1293039"/>
                <a:gd name="connsiteX12" fmla="*/ 10303 w 2967292"/>
                <a:gd name="connsiteY12" fmla="*/ 5152 h 1293039"/>
                <a:gd name="connsiteX13" fmla="*/ 23181 w 2967292"/>
                <a:gd name="connsiteY13" fmla="*/ 0 h 1293039"/>
                <a:gd name="connsiteX14" fmla="*/ 41212 w 2967292"/>
                <a:gd name="connsiteY14" fmla="*/ 2576 h 1293039"/>
                <a:gd name="connsiteX15" fmla="*/ 64394 w 2967292"/>
                <a:gd name="connsiteY15" fmla="*/ 15455 h 1293039"/>
                <a:gd name="connsiteX16" fmla="*/ 141667 w 2967292"/>
                <a:gd name="connsiteY16" fmla="*/ 123638 h 1293039"/>
                <a:gd name="connsiteX17" fmla="*/ 257577 w 2967292"/>
                <a:gd name="connsiteY17" fmla="*/ 265305 h 1293039"/>
                <a:gd name="connsiteX18" fmla="*/ 355456 w 2967292"/>
                <a:gd name="connsiteY18" fmla="*/ 373488 h 1293039"/>
                <a:gd name="connsiteX19" fmla="*/ 455912 w 2967292"/>
                <a:gd name="connsiteY19" fmla="*/ 473943 h 1293039"/>
                <a:gd name="connsiteX20" fmla="*/ 605307 w 2967292"/>
                <a:gd name="connsiteY20" fmla="*/ 605307 h 1293039"/>
                <a:gd name="connsiteX21" fmla="*/ 765005 w 2967292"/>
                <a:gd name="connsiteY21" fmla="*/ 721217 h 1293039"/>
                <a:gd name="connsiteX22" fmla="*/ 873187 w 2967292"/>
                <a:gd name="connsiteY22" fmla="*/ 788187 h 1293039"/>
                <a:gd name="connsiteX23" fmla="*/ 960763 w 2967292"/>
                <a:gd name="connsiteY23" fmla="*/ 837127 h 1293039"/>
                <a:gd name="connsiteX24" fmla="*/ 1050916 w 2967292"/>
                <a:gd name="connsiteY24" fmla="*/ 873188 h 1293039"/>
                <a:gd name="connsiteX25" fmla="*/ 1166825 w 2967292"/>
                <a:gd name="connsiteY25" fmla="*/ 916976 h 1293039"/>
                <a:gd name="connsiteX26" fmla="*/ 1329099 w 2967292"/>
                <a:gd name="connsiteY26" fmla="*/ 968492 h 1293039"/>
                <a:gd name="connsiteX27" fmla="*/ 1463040 w 2967292"/>
                <a:gd name="connsiteY27" fmla="*/ 1001977 h 1293039"/>
                <a:gd name="connsiteX28" fmla="*/ 1602131 w 2967292"/>
                <a:gd name="connsiteY28" fmla="*/ 1022583 h 1293039"/>
                <a:gd name="connsiteX29" fmla="*/ 1741223 w 2967292"/>
                <a:gd name="connsiteY29" fmla="*/ 1038038 h 1293039"/>
                <a:gd name="connsiteX30" fmla="*/ 1872588 w 2967292"/>
                <a:gd name="connsiteY30" fmla="*/ 1045765 h 1293039"/>
                <a:gd name="connsiteX31" fmla="*/ 2021983 w 2967292"/>
                <a:gd name="connsiteY31" fmla="*/ 1048341 h 1293039"/>
                <a:gd name="connsiteX32" fmla="*/ 2137892 w 2967292"/>
                <a:gd name="connsiteY32" fmla="*/ 1043189 h 1293039"/>
                <a:gd name="connsiteX33" fmla="*/ 2279560 w 2967292"/>
                <a:gd name="connsiteY33" fmla="*/ 1030310 h 1293039"/>
                <a:gd name="connsiteX34" fmla="*/ 2336227 w 2967292"/>
                <a:gd name="connsiteY34" fmla="*/ 1012280 h 1293039"/>
                <a:gd name="connsiteX35" fmla="*/ 2377440 w 2967292"/>
                <a:gd name="connsiteY35" fmla="*/ 989098 h 1293039"/>
                <a:gd name="connsiteX36" fmla="*/ 2395470 w 2967292"/>
                <a:gd name="connsiteY36" fmla="*/ 968492 h 1293039"/>
                <a:gd name="connsiteX37" fmla="*/ 2784412 w 2967292"/>
                <a:gd name="connsiteY37" fmla="*/ 909249 h 1293039"/>
                <a:gd name="connsiteX38" fmla="*/ 2853958 w 2967292"/>
                <a:gd name="connsiteY38" fmla="*/ 940158 h 1293039"/>
                <a:gd name="connsiteX39" fmla="*/ 2887443 w 2967292"/>
                <a:gd name="connsiteY39" fmla="*/ 958189 h 1293039"/>
                <a:gd name="connsiteX40" fmla="*/ 2910625 w 2967292"/>
                <a:gd name="connsiteY40" fmla="*/ 976219 h 1293039"/>
                <a:gd name="connsiteX41" fmla="*/ 2944110 w 2967292"/>
                <a:gd name="connsiteY41" fmla="*/ 1004552 h 1293039"/>
                <a:gd name="connsiteX42" fmla="*/ 2959565 w 2967292"/>
                <a:gd name="connsiteY42" fmla="*/ 1027734 h 1293039"/>
                <a:gd name="connsiteX43" fmla="*/ 2967292 w 2967292"/>
                <a:gd name="connsiteY43" fmla="*/ 1048341 h 1293039"/>
                <a:gd name="connsiteX44" fmla="*/ 2967292 w 2967292"/>
                <a:gd name="connsiteY44" fmla="*/ 1068947 h 1293039"/>
                <a:gd name="connsiteX45" fmla="*/ 2959565 w 2967292"/>
                <a:gd name="connsiteY45" fmla="*/ 1102432 h 1293039"/>
                <a:gd name="connsiteX46" fmla="*/ 2936383 w 2967292"/>
                <a:gd name="connsiteY46" fmla="*/ 1128190 h 1293039"/>
                <a:gd name="connsiteX47" fmla="*/ 2902898 w 2967292"/>
                <a:gd name="connsiteY47" fmla="*/ 1161675 h 1293039"/>
                <a:gd name="connsiteX48" fmla="*/ 2835927 w 2967292"/>
                <a:gd name="connsiteY48" fmla="*/ 1197736 h 1293039"/>
                <a:gd name="connsiteX49" fmla="*/ 2596380 w 2967292"/>
                <a:gd name="connsiteY49" fmla="*/ 1241524 h 1293039"/>
                <a:gd name="connsiteX50" fmla="*/ 2318197 w 2967292"/>
                <a:gd name="connsiteY50" fmla="*/ 1277585 h 1293039"/>
                <a:gd name="connsiteX51" fmla="*/ 2161074 w 2967292"/>
                <a:gd name="connsiteY51" fmla="*/ 1293039 h 1293039"/>
                <a:gd name="connsiteX52" fmla="*/ 1973043 w 2967292"/>
                <a:gd name="connsiteY52" fmla="*/ 1293039 h 1293039"/>
                <a:gd name="connsiteX53" fmla="*/ 1777284 w 2967292"/>
                <a:gd name="connsiteY53" fmla="*/ 1293039 h 1293039"/>
                <a:gd name="connsiteX54" fmla="*/ 1617586 w 2967292"/>
                <a:gd name="connsiteY54" fmla="*/ 1282736 h 1293039"/>
                <a:gd name="connsiteX55" fmla="*/ 1478494 w 2967292"/>
                <a:gd name="connsiteY55" fmla="*/ 1262130 h 1293039"/>
                <a:gd name="connsiteX56" fmla="*/ 1313645 w 2967292"/>
                <a:gd name="connsiteY56" fmla="*/ 1220918 h 1293039"/>
                <a:gd name="connsiteX57" fmla="*/ 1161674 w 2967292"/>
                <a:gd name="connsiteY57" fmla="*/ 1169402 h 129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7292" h="1293039">
                  <a:moveTo>
                    <a:pt x="1161674" y="1169402"/>
                  </a:moveTo>
                  <a:lnTo>
                    <a:pt x="991673" y="1097280"/>
                  </a:lnTo>
                  <a:lnTo>
                    <a:pt x="862884" y="1027734"/>
                  </a:lnTo>
                  <a:lnTo>
                    <a:pt x="721216" y="937582"/>
                  </a:lnTo>
                  <a:lnTo>
                    <a:pt x="605307" y="839703"/>
                  </a:lnTo>
                  <a:lnTo>
                    <a:pt x="486821" y="723793"/>
                  </a:lnTo>
                  <a:lnTo>
                    <a:pt x="342578" y="553792"/>
                  </a:lnTo>
                  <a:lnTo>
                    <a:pt x="185455" y="340003"/>
                  </a:lnTo>
                  <a:lnTo>
                    <a:pt x="69545" y="154547"/>
                  </a:lnTo>
                  <a:lnTo>
                    <a:pt x="7727" y="56667"/>
                  </a:lnTo>
                  <a:lnTo>
                    <a:pt x="0" y="33485"/>
                  </a:lnTo>
                  <a:lnTo>
                    <a:pt x="2575" y="18031"/>
                  </a:lnTo>
                  <a:lnTo>
                    <a:pt x="10303" y="5152"/>
                  </a:lnTo>
                  <a:lnTo>
                    <a:pt x="23181" y="0"/>
                  </a:lnTo>
                  <a:lnTo>
                    <a:pt x="41212" y="2576"/>
                  </a:lnTo>
                  <a:lnTo>
                    <a:pt x="64394" y="15455"/>
                  </a:lnTo>
                  <a:lnTo>
                    <a:pt x="141667" y="123638"/>
                  </a:lnTo>
                  <a:lnTo>
                    <a:pt x="257577" y="265305"/>
                  </a:lnTo>
                  <a:lnTo>
                    <a:pt x="355456" y="373488"/>
                  </a:lnTo>
                  <a:lnTo>
                    <a:pt x="455912" y="473943"/>
                  </a:lnTo>
                  <a:lnTo>
                    <a:pt x="605307" y="605307"/>
                  </a:lnTo>
                  <a:lnTo>
                    <a:pt x="765005" y="721217"/>
                  </a:lnTo>
                  <a:lnTo>
                    <a:pt x="873187" y="788187"/>
                  </a:lnTo>
                  <a:lnTo>
                    <a:pt x="960763" y="837127"/>
                  </a:lnTo>
                  <a:lnTo>
                    <a:pt x="1050916" y="873188"/>
                  </a:lnTo>
                  <a:lnTo>
                    <a:pt x="1166825" y="916976"/>
                  </a:lnTo>
                  <a:lnTo>
                    <a:pt x="1329099" y="968492"/>
                  </a:lnTo>
                  <a:lnTo>
                    <a:pt x="1463040" y="1001977"/>
                  </a:lnTo>
                  <a:lnTo>
                    <a:pt x="1602131" y="1022583"/>
                  </a:lnTo>
                  <a:lnTo>
                    <a:pt x="1741223" y="1038038"/>
                  </a:lnTo>
                  <a:lnTo>
                    <a:pt x="1872588" y="1045765"/>
                  </a:lnTo>
                  <a:lnTo>
                    <a:pt x="2021983" y="1048341"/>
                  </a:lnTo>
                  <a:lnTo>
                    <a:pt x="2137892" y="1043189"/>
                  </a:lnTo>
                  <a:lnTo>
                    <a:pt x="2279560" y="1030310"/>
                  </a:lnTo>
                  <a:lnTo>
                    <a:pt x="2336227" y="1012280"/>
                  </a:lnTo>
                  <a:lnTo>
                    <a:pt x="2377440" y="989098"/>
                  </a:lnTo>
                  <a:lnTo>
                    <a:pt x="2395470" y="968492"/>
                  </a:lnTo>
                  <a:lnTo>
                    <a:pt x="2784412" y="909249"/>
                  </a:lnTo>
                  <a:lnTo>
                    <a:pt x="2853958" y="940158"/>
                  </a:lnTo>
                  <a:lnTo>
                    <a:pt x="2887443" y="958189"/>
                  </a:lnTo>
                  <a:lnTo>
                    <a:pt x="2910625" y="976219"/>
                  </a:lnTo>
                  <a:lnTo>
                    <a:pt x="2944110" y="1004552"/>
                  </a:lnTo>
                  <a:lnTo>
                    <a:pt x="2959565" y="1027734"/>
                  </a:lnTo>
                  <a:lnTo>
                    <a:pt x="2967292" y="1048341"/>
                  </a:lnTo>
                  <a:lnTo>
                    <a:pt x="2967292" y="1068947"/>
                  </a:lnTo>
                  <a:lnTo>
                    <a:pt x="2959565" y="1102432"/>
                  </a:lnTo>
                  <a:lnTo>
                    <a:pt x="2936383" y="1128190"/>
                  </a:lnTo>
                  <a:lnTo>
                    <a:pt x="2902898" y="1161675"/>
                  </a:lnTo>
                  <a:lnTo>
                    <a:pt x="2835927" y="1197736"/>
                  </a:lnTo>
                  <a:lnTo>
                    <a:pt x="2596380" y="1241524"/>
                  </a:lnTo>
                  <a:lnTo>
                    <a:pt x="2318197" y="1277585"/>
                  </a:lnTo>
                  <a:lnTo>
                    <a:pt x="2161074" y="1293039"/>
                  </a:lnTo>
                  <a:lnTo>
                    <a:pt x="1973043" y="1293039"/>
                  </a:lnTo>
                  <a:lnTo>
                    <a:pt x="1777284" y="1293039"/>
                  </a:lnTo>
                  <a:lnTo>
                    <a:pt x="1617586" y="1282736"/>
                  </a:lnTo>
                  <a:lnTo>
                    <a:pt x="1478494" y="1262130"/>
                  </a:lnTo>
                  <a:lnTo>
                    <a:pt x="1313645" y="1220918"/>
                  </a:lnTo>
                  <a:lnTo>
                    <a:pt x="1161674" y="11694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601BEB89-C37E-40F2-814C-10CE17ACCA41}"/>
                </a:ext>
              </a:extLst>
            </p:cNvPr>
            <p:cNvSpPr/>
            <p:nvPr/>
          </p:nvSpPr>
          <p:spPr>
            <a:xfrm>
              <a:off x="6153150" y="5214938"/>
              <a:ext cx="623888" cy="642937"/>
            </a:xfrm>
            <a:custGeom>
              <a:avLst/>
              <a:gdLst>
                <a:gd name="connsiteX0" fmla="*/ 280988 w 623888"/>
                <a:gd name="connsiteY0" fmla="*/ 247650 h 642937"/>
                <a:gd name="connsiteX1" fmla="*/ 433388 w 623888"/>
                <a:gd name="connsiteY1" fmla="*/ 388143 h 642937"/>
                <a:gd name="connsiteX2" fmla="*/ 533400 w 623888"/>
                <a:gd name="connsiteY2" fmla="*/ 476250 h 642937"/>
                <a:gd name="connsiteX3" fmla="*/ 623888 w 623888"/>
                <a:gd name="connsiteY3" fmla="*/ 545306 h 642937"/>
                <a:gd name="connsiteX4" fmla="*/ 171450 w 623888"/>
                <a:gd name="connsiteY4" fmla="*/ 642937 h 642937"/>
                <a:gd name="connsiteX5" fmla="*/ 180975 w 623888"/>
                <a:gd name="connsiteY5" fmla="*/ 566737 h 642937"/>
                <a:gd name="connsiteX6" fmla="*/ 200025 w 623888"/>
                <a:gd name="connsiteY6" fmla="*/ 535781 h 642937"/>
                <a:gd name="connsiteX7" fmla="*/ 211931 w 623888"/>
                <a:gd name="connsiteY7" fmla="*/ 507206 h 642937"/>
                <a:gd name="connsiteX8" fmla="*/ 219075 w 623888"/>
                <a:gd name="connsiteY8" fmla="*/ 481012 h 642937"/>
                <a:gd name="connsiteX9" fmla="*/ 216694 w 623888"/>
                <a:gd name="connsiteY9" fmla="*/ 461962 h 642937"/>
                <a:gd name="connsiteX10" fmla="*/ 164306 w 623888"/>
                <a:gd name="connsiteY10" fmla="*/ 359568 h 642937"/>
                <a:gd name="connsiteX11" fmla="*/ 78581 w 623888"/>
                <a:gd name="connsiteY11" fmla="*/ 188118 h 642937"/>
                <a:gd name="connsiteX12" fmla="*/ 21431 w 623888"/>
                <a:gd name="connsiteY12" fmla="*/ 76200 h 642937"/>
                <a:gd name="connsiteX13" fmla="*/ 4763 w 623888"/>
                <a:gd name="connsiteY13" fmla="*/ 42862 h 642937"/>
                <a:gd name="connsiteX14" fmla="*/ 0 w 623888"/>
                <a:gd name="connsiteY14" fmla="*/ 19050 h 642937"/>
                <a:gd name="connsiteX15" fmla="*/ 4763 w 623888"/>
                <a:gd name="connsiteY15" fmla="*/ 7143 h 642937"/>
                <a:gd name="connsiteX16" fmla="*/ 11906 w 623888"/>
                <a:gd name="connsiteY16" fmla="*/ 0 h 642937"/>
                <a:gd name="connsiteX17" fmla="*/ 30956 w 623888"/>
                <a:gd name="connsiteY17" fmla="*/ 0 h 642937"/>
                <a:gd name="connsiteX18" fmla="*/ 59531 w 623888"/>
                <a:gd name="connsiteY18" fmla="*/ 11906 h 642937"/>
                <a:gd name="connsiteX19" fmla="*/ 116681 w 623888"/>
                <a:gd name="connsiteY19" fmla="*/ 71437 h 642937"/>
                <a:gd name="connsiteX20" fmla="*/ 280988 w 623888"/>
                <a:gd name="connsiteY20" fmla="*/ 2476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3888" h="642937">
                  <a:moveTo>
                    <a:pt x="280988" y="247650"/>
                  </a:moveTo>
                  <a:lnTo>
                    <a:pt x="433388" y="388143"/>
                  </a:lnTo>
                  <a:lnTo>
                    <a:pt x="533400" y="476250"/>
                  </a:lnTo>
                  <a:lnTo>
                    <a:pt x="623888" y="545306"/>
                  </a:lnTo>
                  <a:lnTo>
                    <a:pt x="171450" y="642937"/>
                  </a:lnTo>
                  <a:lnTo>
                    <a:pt x="180975" y="566737"/>
                  </a:lnTo>
                  <a:lnTo>
                    <a:pt x="200025" y="535781"/>
                  </a:lnTo>
                  <a:lnTo>
                    <a:pt x="211931" y="507206"/>
                  </a:lnTo>
                  <a:lnTo>
                    <a:pt x="219075" y="481012"/>
                  </a:lnTo>
                  <a:lnTo>
                    <a:pt x="216694" y="461962"/>
                  </a:lnTo>
                  <a:lnTo>
                    <a:pt x="164306" y="359568"/>
                  </a:lnTo>
                  <a:lnTo>
                    <a:pt x="78581" y="188118"/>
                  </a:lnTo>
                  <a:lnTo>
                    <a:pt x="21431" y="76200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6681" y="71437"/>
                  </a:lnTo>
                  <a:lnTo>
                    <a:pt x="280988" y="2476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F61B9B5A-4FFA-415D-902F-CC686D23084B}"/>
                </a:ext>
              </a:extLst>
            </p:cNvPr>
            <p:cNvSpPr/>
            <p:nvPr/>
          </p:nvSpPr>
          <p:spPr>
            <a:xfrm>
              <a:off x="4951413" y="4476750"/>
              <a:ext cx="660400" cy="719138"/>
            </a:xfrm>
            <a:custGeom>
              <a:avLst/>
              <a:gdLst>
                <a:gd name="connsiteX0" fmla="*/ 311944 w 661987"/>
                <a:gd name="connsiteY0" fmla="*/ 523875 h 719138"/>
                <a:gd name="connsiteX1" fmla="*/ 211931 w 661987"/>
                <a:gd name="connsiteY1" fmla="*/ 423863 h 719138"/>
                <a:gd name="connsiteX2" fmla="*/ 147637 w 661987"/>
                <a:gd name="connsiteY2" fmla="*/ 347663 h 719138"/>
                <a:gd name="connsiteX3" fmla="*/ 90487 w 661987"/>
                <a:gd name="connsiteY3" fmla="*/ 257175 h 719138"/>
                <a:gd name="connsiteX4" fmla="*/ 61912 w 661987"/>
                <a:gd name="connsiteY4" fmla="*/ 207169 h 719138"/>
                <a:gd name="connsiteX5" fmla="*/ 26194 w 661987"/>
                <a:gd name="connsiteY5" fmla="*/ 119063 h 719138"/>
                <a:gd name="connsiteX6" fmla="*/ 7144 w 661987"/>
                <a:gd name="connsiteY6" fmla="*/ 61913 h 719138"/>
                <a:gd name="connsiteX7" fmla="*/ 0 w 661987"/>
                <a:gd name="connsiteY7" fmla="*/ 30956 h 719138"/>
                <a:gd name="connsiteX8" fmla="*/ 0 w 661987"/>
                <a:gd name="connsiteY8" fmla="*/ 14288 h 719138"/>
                <a:gd name="connsiteX9" fmla="*/ 4762 w 661987"/>
                <a:gd name="connsiteY9" fmla="*/ 2381 h 719138"/>
                <a:gd name="connsiteX10" fmla="*/ 21431 w 661987"/>
                <a:gd name="connsiteY10" fmla="*/ 0 h 719138"/>
                <a:gd name="connsiteX11" fmla="*/ 50006 w 661987"/>
                <a:gd name="connsiteY11" fmla="*/ 9525 h 719138"/>
                <a:gd name="connsiteX12" fmla="*/ 83344 w 661987"/>
                <a:gd name="connsiteY12" fmla="*/ 42863 h 719138"/>
                <a:gd name="connsiteX13" fmla="*/ 164306 w 661987"/>
                <a:gd name="connsiteY13" fmla="*/ 121444 h 719138"/>
                <a:gd name="connsiteX14" fmla="*/ 207169 w 661987"/>
                <a:gd name="connsiteY14" fmla="*/ 161925 h 719138"/>
                <a:gd name="connsiteX15" fmla="*/ 240506 w 661987"/>
                <a:gd name="connsiteY15" fmla="*/ 188119 h 719138"/>
                <a:gd name="connsiteX16" fmla="*/ 280987 w 661987"/>
                <a:gd name="connsiteY16" fmla="*/ 214313 h 719138"/>
                <a:gd name="connsiteX17" fmla="*/ 326231 w 661987"/>
                <a:gd name="connsiteY17" fmla="*/ 235744 h 719138"/>
                <a:gd name="connsiteX18" fmla="*/ 364331 w 661987"/>
                <a:gd name="connsiteY18" fmla="*/ 242888 h 719138"/>
                <a:gd name="connsiteX19" fmla="*/ 638175 w 661987"/>
                <a:gd name="connsiteY19" fmla="*/ 485775 h 719138"/>
                <a:gd name="connsiteX20" fmla="*/ 657225 w 661987"/>
                <a:gd name="connsiteY20" fmla="*/ 607219 h 719138"/>
                <a:gd name="connsiteX21" fmla="*/ 661987 w 661987"/>
                <a:gd name="connsiteY21" fmla="*/ 654844 h 719138"/>
                <a:gd name="connsiteX22" fmla="*/ 654844 w 661987"/>
                <a:gd name="connsiteY22" fmla="*/ 688181 h 719138"/>
                <a:gd name="connsiteX23" fmla="*/ 642937 w 661987"/>
                <a:gd name="connsiteY23" fmla="*/ 711994 h 719138"/>
                <a:gd name="connsiteX24" fmla="*/ 623887 w 661987"/>
                <a:gd name="connsiteY24" fmla="*/ 719138 h 719138"/>
                <a:gd name="connsiteX25" fmla="*/ 590550 w 661987"/>
                <a:gd name="connsiteY25" fmla="*/ 714375 h 719138"/>
                <a:gd name="connsiteX26" fmla="*/ 514350 w 661987"/>
                <a:gd name="connsiteY26" fmla="*/ 671513 h 719138"/>
                <a:gd name="connsiteX27" fmla="*/ 411956 w 661987"/>
                <a:gd name="connsiteY27" fmla="*/ 604838 h 719138"/>
                <a:gd name="connsiteX28" fmla="*/ 311944 w 661987"/>
                <a:gd name="connsiteY28" fmla="*/ 52387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1987" h="719138">
                  <a:moveTo>
                    <a:pt x="311944" y="523875"/>
                  </a:moveTo>
                  <a:lnTo>
                    <a:pt x="211931" y="423863"/>
                  </a:lnTo>
                  <a:lnTo>
                    <a:pt x="147637" y="347663"/>
                  </a:lnTo>
                  <a:lnTo>
                    <a:pt x="90487" y="257175"/>
                  </a:lnTo>
                  <a:lnTo>
                    <a:pt x="61912" y="207169"/>
                  </a:lnTo>
                  <a:lnTo>
                    <a:pt x="26194" y="119063"/>
                  </a:lnTo>
                  <a:lnTo>
                    <a:pt x="7144" y="61913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83344" y="42863"/>
                  </a:lnTo>
                  <a:lnTo>
                    <a:pt x="164306" y="121444"/>
                  </a:lnTo>
                  <a:lnTo>
                    <a:pt x="207169" y="161925"/>
                  </a:lnTo>
                  <a:lnTo>
                    <a:pt x="240506" y="188119"/>
                  </a:lnTo>
                  <a:lnTo>
                    <a:pt x="280987" y="214313"/>
                  </a:lnTo>
                  <a:lnTo>
                    <a:pt x="326231" y="235744"/>
                  </a:lnTo>
                  <a:lnTo>
                    <a:pt x="364331" y="242888"/>
                  </a:lnTo>
                  <a:lnTo>
                    <a:pt x="638175" y="485775"/>
                  </a:lnTo>
                  <a:lnTo>
                    <a:pt x="657225" y="607219"/>
                  </a:lnTo>
                  <a:lnTo>
                    <a:pt x="661987" y="654844"/>
                  </a:lnTo>
                  <a:lnTo>
                    <a:pt x="654844" y="688181"/>
                  </a:lnTo>
                  <a:lnTo>
                    <a:pt x="642937" y="711994"/>
                  </a:lnTo>
                  <a:lnTo>
                    <a:pt x="623887" y="719138"/>
                  </a:lnTo>
                  <a:lnTo>
                    <a:pt x="590550" y="714375"/>
                  </a:lnTo>
                  <a:lnTo>
                    <a:pt x="514350" y="671513"/>
                  </a:lnTo>
                  <a:lnTo>
                    <a:pt x="411956" y="604838"/>
                  </a:lnTo>
                  <a:lnTo>
                    <a:pt x="311944" y="523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537A30E5-8FDF-4B0C-A00C-7E02100D4DED}"/>
                </a:ext>
              </a:extLst>
            </p:cNvPr>
            <p:cNvSpPr/>
            <p:nvPr/>
          </p:nvSpPr>
          <p:spPr>
            <a:xfrm>
              <a:off x="5281613" y="4516438"/>
              <a:ext cx="533400" cy="485775"/>
            </a:xfrm>
            <a:custGeom>
              <a:avLst/>
              <a:gdLst>
                <a:gd name="connsiteX0" fmla="*/ 400050 w 533400"/>
                <a:gd name="connsiteY0" fmla="*/ 190500 h 485775"/>
                <a:gd name="connsiteX1" fmla="*/ 338137 w 533400"/>
                <a:gd name="connsiteY1" fmla="*/ 283369 h 485775"/>
                <a:gd name="connsiteX2" fmla="*/ 321468 w 533400"/>
                <a:gd name="connsiteY2" fmla="*/ 328613 h 485775"/>
                <a:gd name="connsiteX3" fmla="*/ 307181 w 533400"/>
                <a:gd name="connsiteY3" fmla="*/ 378619 h 485775"/>
                <a:gd name="connsiteX4" fmla="*/ 309562 w 533400"/>
                <a:gd name="connsiteY4" fmla="*/ 485775 h 485775"/>
                <a:gd name="connsiteX5" fmla="*/ 0 w 533400"/>
                <a:gd name="connsiteY5" fmla="*/ 207169 h 485775"/>
                <a:gd name="connsiteX6" fmla="*/ 28575 w 533400"/>
                <a:gd name="connsiteY6" fmla="*/ 200025 h 485775"/>
                <a:gd name="connsiteX7" fmla="*/ 69056 w 533400"/>
                <a:gd name="connsiteY7" fmla="*/ 202407 h 485775"/>
                <a:gd name="connsiteX8" fmla="*/ 107156 w 533400"/>
                <a:gd name="connsiteY8" fmla="*/ 197644 h 485775"/>
                <a:gd name="connsiteX9" fmla="*/ 159543 w 533400"/>
                <a:gd name="connsiteY9" fmla="*/ 180975 h 485775"/>
                <a:gd name="connsiteX10" fmla="*/ 233362 w 533400"/>
                <a:gd name="connsiteY10" fmla="*/ 152400 h 485775"/>
                <a:gd name="connsiteX11" fmla="*/ 371475 w 533400"/>
                <a:gd name="connsiteY11" fmla="*/ 78582 h 485775"/>
                <a:gd name="connsiteX12" fmla="*/ 464343 w 533400"/>
                <a:gd name="connsiteY12" fmla="*/ 21432 h 485775"/>
                <a:gd name="connsiteX13" fmla="*/ 492918 w 533400"/>
                <a:gd name="connsiteY13" fmla="*/ 4763 h 485775"/>
                <a:gd name="connsiteX14" fmla="*/ 509587 w 533400"/>
                <a:gd name="connsiteY14" fmla="*/ 0 h 485775"/>
                <a:gd name="connsiteX15" fmla="*/ 521493 w 533400"/>
                <a:gd name="connsiteY15" fmla="*/ 0 h 485775"/>
                <a:gd name="connsiteX16" fmla="*/ 531018 w 533400"/>
                <a:gd name="connsiteY16" fmla="*/ 4763 h 485775"/>
                <a:gd name="connsiteX17" fmla="*/ 533400 w 533400"/>
                <a:gd name="connsiteY17" fmla="*/ 16669 h 485775"/>
                <a:gd name="connsiteX18" fmla="*/ 528637 w 533400"/>
                <a:gd name="connsiteY18" fmla="*/ 35719 h 485775"/>
                <a:gd name="connsiteX19" fmla="*/ 500062 w 533400"/>
                <a:gd name="connsiteY19" fmla="*/ 76200 h 485775"/>
                <a:gd name="connsiteX20" fmla="*/ 400050 w 533400"/>
                <a:gd name="connsiteY20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3400" h="485775">
                  <a:moveTo>
                    <a:pt x="400050" y="190500"/>
                  </a:moveTo>
                  <a:lnTo>
                    <a:pt x="338137" y="283369"/>
                  </a:lnTo>
                  <a:lnTo>
                    <a:pt x="321468" y="328613"/>
                  </a:lnTo>
                  <a:lnTo>
                    <a:pt x="307181" y="378619"/>
                  </a:lnTo>
                  <a:cubicBezTo>
                    <a:pt x="307975" y="414338"/>
                    <a:pt x="308768" y="450056"/>
                    <a:pt x="309562" y="485775"/>
                  </a:cubicBezTo>
                  <a:lnTo>
                    <a:pt x="0" y="207169"/>
                  </a:lnTo>
                  <a:lnTo>
                    <a:pt x="28575" y="200025"/>
                  </a:lnTo>
                  <a:lnTo>
                    <a:pt x="69056" y="202407"/>
                  </a:lnTo>
                  <a:lnTo>
                    <a:pt x="107156" y="197644"/>
                  </a:lnTo>
                  <a:lnTo>
                    <a:pt x="159543" y="180975"/>
                  </a:lnTo>
                  <a:lnTo>
                    <a:pt x="233362" y="152400"/>
                  </a:lnTo>
                  <a:lnTo>
                    <a:pt x="371475" y="78582"/>
                  </a:lnTo>
                  <a:lnTo>
                    <a:pt x="464343" y="21432"/>
                  </a:lnTo>
                  <a:lnTo>
                    <a:pt x="492918" y="4763"/>
                  </a:lnTo>
                  <a:lnTo>
                    <a:pt x="509587" y="0"/>
                  </a:lnTo>
                  <a:lnTo>
                    <a:pt x="521493" y="0"/>
                  </a:lnTo>
                  <a:lnTo>
                    <a:pt x="531018" y="4763"/>
                  </a:lnTo>
                  <a:lnTo>
                    <a:pt x="533400" y="16669"/>
                  </a:lnTo>
                  <a:lnTo>
                    <a:pt x="528637" y="35719"/>
                  </a:lnTo>
                  <a:lnTo>
                    <a:pt x="500062" y="76200"/>
                  </a:lnTo>
                  <a:lnTo>
                    <a:pt x="400050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AFFEA42E-514E-4F2B-8C75-CF03F0FF8323}"/>
                </a:ext>
              </a:extLst>
            </p:cNvPr>
            <p:cNvSpPr/>
            <p:nvPr/>
          </p:nvSpPr>
          <p:spPr>
            <a:xfrm>
              <a:off x="6507163" y="4524375"/>
              <a:ext cx="825500" cy="1090613"/>
            </a:xfrm>
            <a:custGeom>
              <a:avLst/>
              <a:gdLst>
                <a:gd name="connsiteX0" fmla="*/ 526257 w 823913"/>
                <a:gd name="connsiteY0" fmla="*/ 766763 h 1090613"/>
                <a:gd name="connsiteX1" fmla="*/ 459582 w 823913"/>
                <a:gd name="connsiteY1" fmla="*/ 628650 h 1090613"/>
                <a:gd name="connsiteX2" fmla="*/ 390525 w 823913"/>
                <a:gd name="connsiteY2" fmla="*/ 511969 h 1090613"/>
                <a:gd name="connsiteX3" fmla="*/ 302419 w 823913"/>
                <a:gd name="connsiteY3" fmla="*/ 390525 h 1090613"/>
                <a:gd name="connsiteX4" fmla="*/ 207169 w 823913"/>
                <a:gd name="connsiteY4" fmla="*/ 269081 h 1090613"/>
                <a:gd name="connsiteX5" fmla="*/ 114300 w 823913"/>
                <a:gd name="connsiteY5" fmla="*/ 164306 h 1090613"/>
                <a:gd name="connsiteX6" fmla="*/ 19050 w 823913"/>
                <a:gd name="connsiteY6" fmla="*/ 66675 h 1090613"/>
                <a:gd name="connsiteX7" fmla="*/ 2382 w 823913"/>
                <a:gd name="connsiteY7" fmla="*/ 45244 h 1090613"/>
                <a:gd name="connsiteX8" fmla="*/ 0 w 823913"/>
                <a:gd name="connsiteY8" fmla="*/ 21431 h 1090613"/>
                <a:gd name="connsiteX9" fmla="*/ 4763 w 823913"/>
                <a:gd name="connsiteY9" fmla="*/ 7144 h 1090613"/>
                <a:gd name="connsiteX10" fmla="*/ 16669 w 823913"/>
                <a:gd name="connsiteY10" fmla="*/ 0 h 1090613"/>
                <a:gd name="connsiteX11" fmla="*/ 40482 w 823913"/>
                <a:gd name="connsiteY11" fmla="*/ 0 h 1090613"/>
                <a:gd name="connsiteX12" fmla="*/ 80963 w 823913"/>
                <a:gd name="connsiteY12" fmla="*/ 28575 h 1090613"/>
                <a:gd name="connsiteX13" fmla="*/ 223838 w 823913"/>
                <a:gd name="connsiteY13" fmla="*/ 119063 h 1090613"/>
                <a:gd name="connsiteX14" fmla="*/ 369094 w 823913"/>
                <a:gd name="connsiteY14" fmla="*/ 223838 h 1090613"/>
                <a:gd name="connsiteX15" fmla="*/ 483394 w 823913"/>
                <a:gd name="connsiteY15" fmla="*/ 309563 h 1090613"/>
                <a:gd name="connsiteX16" fmla="*/ 590550 w 823913"/>
                <a:gd name="connsiteY16" fmla="*/ 397669 h 1090613"/>
                <a:gd name="connsiteX17" fmla="*/ 659607 w 823913"/>
                <a:gd name="connsiteY17" fmla="*/ 469106 h 1090613"/>
                <a:gd name="connsiteX18" fmla="*/ 719138 w 823913"/>
                <a:gd name="connsiteY18" fmla="*/ 545306 h 1090613"/>
                <a:gd name="connsiteX19" fmla="*/ 750094 w 823913"/>
                <a:gd name="connsiteY19" fmla="*/ 595313 h 1090613"/>
                <a:gd name="connsiteX20" fmla="*/ 785813 w 823913"/>
                <a:gd name="connsiteY20" fmla="*/ 676275 h 1090613"/>
                <a:gd name="connsiteX21" fmla="*/ 809625 w 823913"/>
                <a:gd name="connsiteY21" fmla="*/ 757238 h 1090613"/>
                <a:gd name="connsiteX22" fmla="*/ 821532 w 823913"/>
                <a:gd name="connsiteY22" fmla="*/ 857250 h 1090613"/>
                <a:gd name="connsiteX23" fmla="*/ 823913 w 823913"/>
                <a:gd name="connsiteY23" fmla="*/ 947738 h 1090613"/>
                <a:gd name="connsiteX24" fmla="*/ 819150 w 823913"/>
                <a:gd name="connsiteY24" fmla="*/ 997744 h 1090613"/>
                <a:gd name="connsiteX25" fmla="*/ 809625 w 823913"/>
                <a:gd name="connsiteY25" fmla="*/ 1031081 h 1090613"/>
                <a:gd name="connsiteX26" fmla="*/ 792957 w 823913"/>
                <a:gd name="connsiteY26" fmla="*/ 1059656 h 1090613"/>
                <a:gd name="connsiteX27" fmla="*/ 766763 w 823913"/>
                <a:gd name="connsiteY27" fmla="*/ 1083469 h 1090613"/>
                <a:gd name="connsiteX28" fmla="*/ 735807 w 823913"/>
                <a:gd name="connsiteY28" fmla="*/ 1090613 h 1090613"/>
                <a:gd name="connsiteX29" fmla="*/ 709613 w 823913"/>
                <a:gd name="connsiteY29" fmla="*/ 1090613 h 1090613"/>
                <a:gd name="connsiteX30" fmla="*/ 681038 w 823913"/>
                <a:gd name="connsiteY30" fmla="*/ 1083469 h 1090613"/>
                <a:gd name="connsiteX31" fmla="*/ 661988 w 823913"/>
                <a:gd name="connsiteY31" fmla="*/ 1069181 h 1090613"/>
                <a:gd name="connsiteX32" fmla="*/ 631032 w 823913"/>
                <a:gd name="connsiteY32" fmla="*/ 1035844 h 1090613"/>
                <a:gd name="connsiteX33" fmla="*/ 597694 w 823913"/>
                <a:gd name="connsiteY33" fmla="*/ 978694 h 1090613"/>
                <a:gd name="connsiteX34" fmla="*/ 566738 w 823913"/>
                <a:gd name="connsiteY34" fmla="*/ 897731 h 1090613"/>
                <a:gd name="connsiteX35" fmla="*/ 526257 w 823913"/>
                <a:gd name="connsiteY35" fmla="*/ 766763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3913" h="1090613">
                  <a:moveTo>
                    <a:pt x="526257" y="766763"/>
                  </a:moveTo>
                  <a:lnTo>
                    <a:pt x="459582" y="628650"/>
                  </a:lnTo>
                  <a:lnTo>
                    <a:pt x="390525" y="511969"/>
                  </a:lnTo>
                  <a:lnTo>
                    <a:pt x="302419" y="390525"/>
                  </a:lnTo>
                  <a:lnTo>
                    <a:pt x="207169" y="269081"/>
                  </a:lnTo>
                  <a:lnTo>
                    <a:pt x="114300" y="164306"/>
                  </a:lnTo>
                  <a:lnTo>
                    <a:pt x="19050" y="66675"/>
                  </a:lnTo>
                  <a:lnTo>
                    <a:pt x="2382" y="45244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0482" y="0"/>
                  </a:lnTo>
                  <a:lnTo>
                    <a:pt x="80963" y="28575"/>
                  </a:lnTo>
                  <a:lnTo>
                    <a:pt x="223838" y="119063"/>
                  </a:lnTo>
                  <a:lnTo>
                    <a:pt x="369094" y="223838"/>
                  </a:lnTo>
                  <a:lnTo>
                    <a:pt x="483394" y="309563"/>
                  </a:lnTo>
                  <a:lnTo>
                    <a:pt x="590550" y="397669"/>
                  </a:lnTo>
                  <a:lnTo>
                    <a:pt x="659607" y="469106"/>
                  </a:lnTo>
                  <a:lnTo>
                    <a:pt x="719138" y="545306"/>
                  </a:lnTo>
                  <a:lnTo>
                    <a:pt x="750094" y="595313"/>
                  </a:lnTo>
                  <a:lnTo>
                    <a:pt x="785813" y="676275"/>
                  </a:lnTo>
                  <a:lnTo>
                    <a:pt x="809625" y="757238"/>
                  </a:lnTo>
                  <a:lnTo>
                    <a:pt x="821532" y="857250"/>
                  </a:lnTo>
                  <a:cubicBezTo>
                    <a:pt x="822326" y="887413"/>
                    <a:pt x="823119" y="917575"/>
                    <a:pt x="823913" y="947738"/>
                  </a:cubicBezTo>
                  <a:lnTo>
                    <a:pt x="819150" y="997744"/>
                  </a:lnTo>
                  <a:lnTo>
                    <a:pt x="809625" y="1031081"/>
                  </a:lnTo>
                  <a:lnTo>
                    <a:pt x="792957" y="1059656"/>
                  </a:lnTo>
                  <a:lnTo>
                    <a:pt x="766763" y="1083469"/>
                  </a:lnTo>
                  <a:lnTo>
                    <a:pt x="735807" y="1090613"/>
                  </a:lnTo>
                  <a:lnTo>
                    <a:pt x="709613" y="1090613"/>
                  </a:lnTo>
                  <a:lnTo>
                    <a:pt x="681038" y="1083469"/>
                  </a:lnTo>
                  <a:lnTo>
                    <a:pt x="661988" y="1069181"/>
                  </a:lnTo>
                  <a:lnTo>
                    <a:pt x="631032" y="1035844"/>
                  </a:lnTo>
                  <a:lnTo>
                    <a:pt x="597694" y="978694"/>
                  </a:lnTo>
                  <a:lnTo>
                    <a:pt x="566738" y="897731"/>
                  </a:lnTo>
                  <a:lnTo>
                    <a:pt x="526257" y="7667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97A532E-E234-42DD-A616-916541AC6E02}"/>
              </a:ext>
            </a:extLst>
          </p:cNvPr>
          <p:cNvGrpSpPr>
            <a:grpSpLocks/>
          </p:cNvGrpSpPr>
          <p:nvPr/>
        </p:nvGrpSpPr>
        <p:grpSpPr bwMode="auto">
          <a:xfrm>
            <a:off x="2847975" y="1528763"/>
            <a:ext cx="4332288" cy="4424362"/>
            <a:chOff x="2847975" y="1528763"/>
            <a:chExt cx="4332288" cy="4424362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EA1EB7CD-4840-4196-9E0B-4B08338C4D47}"/>
                </a:ext>
              </a:extLst>
            </p:cNvPr>
            <p:cNvSpPr/>
            <p:nvPr/>
          </p:nvSpPr>
          <p:spPr>
            <a:xfrm>
              <a:off x="4037013" y="2354263"/>
              <a:ext cx="1758950" cy="407987"/>
            </a:xfrm>
            <a:custGeom>
              <a:avLst/>
              <a:gdLst>
                <a:gd name="connsiteX0" fmla="*/ 1238250 w 1759744"/>
                <a:gd name="connsiteY0" fmla="*/ 250032 h 407194"/>
                <a:gd name="connsiteX1" fmla="*/ 947737 w 1759744"/>
                <a:gd name="connsiteY1" fmla="*/ 271463 h 407194"/>
                <a:gd name="connsiteX2" fmla="*/ 738187 w 1759744"/>
                <a:gd name="connsiteY2" fmla="*/ 304800 h 407194"/>
                <a:gd name="connsiteX3" fmla="*/ 576262 w 1759744"/>
                <a:gd name="connsiteY3" fmla="*/ 350044 h 407194"/>
                <a:gd name="connsiteX4" fmla="*/ 388144 w 1759744"/>
                <a:gd name="connsiteY4" fmla="*/ 397669 h 407194"/>
                <a:gd name="connsiteX5" fmla="*/ 347662 w 1759744"/>
                <a:gd name="connsiteY5" fmla="*/ 404813 h 407194"/>
                <a:gd name="connsiteX6" fmla="*/ 307181 w 1759744"/>
                <a:gd name="connsiteY6" fmla="*/ 407194 h 407194"/>
                <a:gd name="connsiteX7" fmla="*/ 269081 w 1759744"/>
                <a:gd name="connsiteY7" fmla="*/ 400050 h 407194"/>
                <a:gd name="connsiteX8" fmla="*/ 226219 w 1759744"/>
                <a:gd name="connsiteY8" fmla="*/ 385763 h 407194"/>
                <a:gd name="connsiteX9" fmla="*/ 164306 w 1759744"/>
                <a:gd name="connsiteY9" fmla="*/ 352425 h 407194"/>
                <a:gd name="connsiteX10" fmla="*/ 92869 w 1759744"/>
                <a:gd name="connsiteY10" fmla="*/ 302419 h 407194"/>
                <a:gd name="connsiteX11" fmla="*/ 35719 w 1759744"/>
                <a:gd name="connsiteY11" fmla="*/ 254794 h 407194"/>
                <a:gd name="connsiteX12" fmla="*/ 11906 w 1759744"/>
                <a:gd name="connsiteY12" fmla="*/ 233363 h 407194"/>
                <a:gd name="connsiteX13" fmla="*/ 0 w 1759744"/>
                <a:gd name="connsiteY13" fmla="*/ 207169 h 407194"/>
                <a:gd name="connsiteX14" fmla="*/ 0 w 1759744"/>
                <a:gd name="connsiteY14" fmla="*/ 185738 h 407194"/>
                <a:gd name="connsiteX15" fmla="*/ 4762 w 1759744"/>
                <a:gd name="connsiteY15" fmla="*/ 171450 h 407194"/>
                <a:gd name="connsiteX16" fmla="*/ 19050 w 1759744"/>
                <a:gd name="connsiteY16" fmla="*/ 164307 h 407194"/>
                <a:gd name="connsiteX17" fmla="*/ 33337 w 1759744"/>
                <a:gd name="connsiteY17" fmla="*/ 164307 h 407194"/>
                <a:gd name="connsiteX18" fmla="*/ 57150 w 1759744"/>
                <a:gd name="connsiteY18" fmla="*/ 173832 h 407194"/>
                <a:gd name="connsiteX19" fmla="*/ 95250 w 1759744"/>
                <a:gd name="connsiteY19" fmla="*/ 190500 h 407194"/>
                <a:gd name="connsiteX20" fmla="*/ 138112 w 1759744"/>
                <a:gd name="connsiteY20" fmla="*/ 204788 h 407194"/>
                <a:gd name="connsiteX21" fmla="*/ 200025 w 1759744"/>
                <a:gd name="connsiteY21" fmla="*/ 216694 h 407194"/>
                <a:gd name="connsiteX22" fmla="*/ 250031 w 1759744"/>
                <a:gd name="connsiteY22" fmla="*/ 223838 h 407194"/>
                <a:gd name="connsiteX23" fmla="*/ 295275 w 1759744"/>
                <a:gd name="connsiteY23" fmla="*/ 228600 h 407194"/>
                <a:gd name="connsiteX24" fmla="*/ 338137 w 1759744"/>
                <a:gd name="connsiteY24" fmla="*/ 223838 h 407194"/>
                <a:gd name="connsiteX25" fmla="*/ 800100 w 1759744"/>
                <a:gd name="connsiteY25" fmla="*/ 154782 h 407194"/>
                <a:gd name="connsiteX26" fmla="*/ 997744 w 1759744"/>
                <a:gd name="connsiteY26" fmla="*/ 119063 h 407194"/>
                <a:gd name="connsiteX27" fmla="*/ 1212056 w 1759744"/>
                <a:gd name="connsiteY27" fmla="*/ 76200 h 407194"/>
                <a:gd name="connsiteX28" fmla="*/ 1402556 w 1759744"/>
                <a:gd name="connsiteY28" fmla="*/ 33338 h 407194"/>
                <a:gd name="connsiteX29" fmla="*/ 1495425 w 1759744"/>
                <a:gd name="connsiteY29" fmla="*/ 0 h 407194"/>
                <a:gd name="connsiteX30" fmla="*/ 1564481 w 1759744"/>
                <a:gd name="connsiteY30" fmla="*/ 21432 h 407194"/>
                <a:gd name="connsiteX31" fmla="*/ 1626394 w 1759744"/>
                <a:gd name="connsiteY31" fmla="*/ 45244 h 407194"/>
                <a:gd name="connsiteX32" fmla="*/ 1693069 w 1759744"/>
                <a:gd name="connsiteY32" fmla="*/ 71438 h 407194"/>
                <a:gd name="connsiteX33" fmla="*/ 1735931 w 1759744"/>
                <a:gd name="connsiteY33" fmla="*/ 88107 h 407194"/>
                <a:gd name="connsiteX34" fmla="*/ 1750219 w 1759744"/>
                <a:gd name="connsiteY34" fmla="*/ 102394 h 407194"/>
                <a:gd name="connsiteX35" fmla="*/ 1757362 w 1759744"/>
                <a:gd name="connsiteY35" fmla="*/ 116682 h 407194"/>
                <a:gd name="connsiteX36" fmla="*/ 1759744 w 1759744"/>
                <a:gd name="connsiteY36" fmla="*/ 140494 h 407194"/>
                <a:gd name="connsiteX37" fmla="*/ 1754981 w 1759744"/>
                <a:gd name="connsiteY37" fmla="*/ 169069 h 407194"/>
                <a:gd name="connsiteX38" fmla="*/ 1740694 w 1759744"/>
                <a:gd name="connsiteY38" fmla="*/ 192882 h 407194"/>
                <a:gd name="connsiteX39" fmla="*/ 1716881 w 1759744"/>
                <a:gd name="connsiteY39" fmla="*/ 204788 h 407194"/>
                <a:gd name="connsiteX40" fmla="*/ 1545431 w 1759744"/>
                <a:gd name="connsiteY40" fmla="*/ 223838 h 407194"/>
                <a:gd name="connsiteX41" fmla="*/ 1238250 w 1759744"/>
                <a:gd name="connsiteY41" fmla="*/ 250032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9744" h="407194">
                  <a:moveTo>
                    <a:pt x="1238250" y="250032"/>
                  </a:moveTo>
                  <a:lnTo>
                    <a:pt x="947737" y="271463"/>
                  </a:lnTo>
                  <a:lnTo>
                    <a:pt x="738187" y="304800"/>
                  </a:lnTo>
                  <a:lnTo>
                    <a:pt x="576262" y="350044"/>
                  </a:lnTo>
                  <a:lnTo>
                    <a:pt x="388144" y="397669"/>
                  </a:lnTo>
                  <a:lnTo>
                    <a:pt x="347662" y="404813"/>
                  </a:lnTo>
                  <a:lnTo>
                    <a:pt x="307181" y="407194"/>
                  </a:lnTo>
                  <a:lnTo>
                    <a:pt x="269081" y="400050"/>
                  </a:lnTo>
                  <a:lnTo>
                    <a:pt x="226219" y="385763"/>
                  </a:lnTo>
                  <a:lnTo>
                    <a:pt x="164306" y="352425"/>
                  </a:lnTo>
                  <a:lnTo>
                    <a:pt x="92869" y="302419"/>
                  </a:lnTo>
                  <a:lnTo>
                    <a:pt x="35719" y="254794"/>
                  </a:lnTo>
                  <a:lnTo>
                    <a:pt x="11906" y="233363"/>
                  </a:lnTo>
                  <a:lnTo>
                    <a:pt x="0" y="207169"/>
                  </a:lnTo>
                  <a:lnTo>
                    <a:pt x="0" y="185738"/>
                  </a:lnTo>
                  <a:lnTo>
                    <a:pt x="4762" y="171450"/>
                  </a:lnTo>
                  <a:lnTo>
                    <a:pt x="19050" y="164307"/>
                  </a:lnTo>
                  <a:lnTo>
                    <a:pt x="33337" y="164307"/>
                  </a:lnTo>
                  <a:lnTo>
                    <a:pt x="57150" y="173832"/>
                  </a:lnTo>
                  <a:lnTo>
                    <a:pt x="95250" y="190500"/>
                  </a:lnTo>
                  <a:lnTo>
                    <a:pt x="138112" y="204788"/>
                  </a:lnTo>
                  <a:lnTo>
                    <a:pt x="200025" y="216694"/>
                  </a:lnTo>
                  <a:lnTo>
                    <a:pt x="250031" y="223838"/>
                  </a:lnTo>
                  <a:lnTo>
                    <a:pt x="295275" y="228600"/>
                  </a:lnTo>
                  <a:lnTo>
                    <a:pt x="338137" y="223838"/>
                  </a:lnTo>
                  <a:lnTo>
                    <a:pt x="800100" y="154782"/>
                  </a:lnTo>
                  <a:lnTo>
                    <a:pt x="997744" y="119063"/>
                  </a:lnTo>
                  <a:lnTo>
                    <a:pt x="1212056" y="76200"/>
                  </a:lnTo>
                  <a:lnTo>
                    <a:pt x="1402556" y="33338"/>
                  </a:lnTo>
                  <a:lnTo>
                    <a:pt x="1495425" y="0"/>
                  </a:lnTo>
                  <a:lnTo>
                    <a:pt x="1564481" y="21432"/>
                  </a:lnTo>
                  <a:lnTo>
                    <a:pt x="1626394" y="45244"/>
                  </a:lnTo>
                  <a:lnTo>
                    <a:pt x="1693069" y="71438"/>
                  </a:lnTo>
                  <a:lnTo>
                    <a:pt x="1735931" y="88107"/>
                  </a:lnTo>
                  <a:lnTo>
                    <a:pt x="1750219" y="102394"/>
                  </a:lnTo>
                  <a:lnTo>
                    <a:pt x="1757362" y="116682"/>
                  </a:lnTo>
                  <a:lnTo>
                    <a:pt x="1759744" y="140494"/>
                  </a:lnTo>
                  <a:lnTo>
                    <a:pt x="1754981" y="169069"/>
                  </a:lnTo>
                  <a:lnTo>
                    <a:pt x="1740694" y="192882"/>
                  </a:lnTo>
                  <a:lnTo>
                    <a:pt x="1716881" y="204788"/>
                  </a:lnTo>
                  <a:lnTo>
                    <a:pt x="1545431" y="223838"/>
                  </a:lnTo>
                  <a:lnTo>
                    <a:pt x="123825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1BC977C3-5750-4912-A0D1-C6F57C09E712}"/>
                </a:ext>
              </a:extLst>
            </p:cNvPr>
            <p:cNvSpPr/>
            <p:nvPr/>
          </p:nvSpPr>
          <p:spPr>
            <a:xfrm>
              <a:off x="3478213" y="1627188"/>
              <a:ext cx="404812" cy="2725737"/>
            </a:xfrm>
            <a:custGeom>
              <a:avLst/>
              <a:gdLst>
                <a:gd name="connsiteX0" fmla="*/ 137690 w 406008"/>
                <a:gd name="connsiteY0" fmla="*/ 1684050 h 2725548"/>
                <a:gd name="connsiteX1" fmla="*/ 151812 w 406008"/>
                <a:gd name="connsiteY1" fmla="*/ 1023846 h 2725548"/>
                <a:gd name="connsiteX2" fmla="*/ 151812 w 406008"/>
                <a:gd name="connsiteY2" fmla="*/ 568411 h 2725548"/>
                <a:gd name="connsiteX3" fmla="*/ 148281 w 406008"/>
                <a:gd name="connsiteY3" fmla="*/ 300093 h 2725548"/>
                <a:gd name="connsiteX4" fmla="*/ 130629 w 406008"/>
                <a:gd name="connsiteY4" fmla="*/ 236544 h 2725548"/>
                <a:gd name="connsiteX5" fmla="*/ 109446 w 406008"/>
                <a:gd name="connsiteY5" fmla="*/ 183586 h 2725548"/>
                <a:gd name="connsiteX6" fmla="*/ 70610 w 406008"/>
                <a:gd name="connsiteY6" fmla="*/ 120037 h 2725548"/>
                <a:gd name="connsiteX7" fmla="*/ 38836 w 406008"/>
                <a:gd name="connsiteY7" fmla="*/ 84732 h 2725548"/>
                <a:gd name="connsiteX8" fmla="*/ 17653 w 406008"/>
                <a:gd name="connsiteY8" fmla="*/ 63549 h 2725548"/>
                <a:gd name="connsiteX9" fmla="*/ 7061 w 406008"/>
                <a:gd name="connsiteY9" fmla="*/ 42366 h 2725548"/>
                <a:gd name="connsiteX10" fmla="*/ 0 w 406008"/>
                <a:gd name="connsiteY10" fmla="*/ 21183 h 2725548"/>
                <a:gd name="connsiteX11" fmla="*/ 3531 w 406008"/>
                <a:gd name="connsiteY11" fmla="*/ 3531 h 2725548"/>
                <a:gd name="connsiteX12" fmla="*/ 14122 w 406008"/>
                <a:gd name="connsiteY12" fmla="*/ 0 h 2725548"/>
                <a:gd name="connsiteX13" fmla="*/ 38836 w 406008"/>
                <a:gd name="connsiteY13" fmla="*/ 3531 h 2725548"/>
                <a:gd name="connsiteX14" fmla="*/ 81202 w 406008"/>
                <a:gd name="connsiteY14" fmla="*/ 17653 h 2725548"/>
                <a:gd name="connsiteX15" fmla="*/ 155342 w 406008"/>
                <a:gd name="connsiteY15" fmla="*/ 42366 h 2725548"/>
                <a:gd name="connsiteX16" fmla="*/ 225953 w 406008"/>
                <a:gd name="connsiteY16" fmla="*/ 70610 h 2725548"/>
                <a:gd name="connsiteX17" fmla="*/ 307154 w 406008"/>
                <a:gd name="connsiteY17" fmla="*/ 120037 h 2725548"/>
                <a:gd name="connsiteX18" fmla="*/ 406008 w 406008"/>
                <a:gd name="connsiteY18" fmla="*/ 194178 h 2725548"/>
                <a:gd name="connsiteX19" fmla="*/ 374234 w 406008"/>
                <a:gd name="connsiteY19" fmla="*/ 321276 h 2725548"/>
                <a:gd name="connsiteX20" fmla="*/ 374234 w 406008"/>
                <a:gd name="connsiteY20" fmla="*/ 621369 h 2725548"/>
                <a:gd name="connsiteX21" fmla="*/ 377764 w 406008"/>
                <a:gd name="connsiteY21" fmla="*/ 985010 h 2725548"/>
                <a:gd name="connsiteX22" fmla="*/ 374234 w 406008"/>
                <a:gd name="connsiteY22" fmla="*/ 1493403 h 2725548"/>
                <a:gd name="connsiteX23" fmla="*/ 374234 w 406008"/>
                <a:gd name="connsiteY23" fmla="*/ 1878227 h 2725548"/>
                <a:gd name="connsiteX24" fmla="*/ 374234 w 406008"/>
                <a:gd name="connsiteY24" fmla="*/ 2174790 h 2725548"/>
                <a:gd name="connsiteX25" fmla="*/ 374234 w 406008"/>
                <a:gd name="connsiteY25" fmla="*/ 2365437 h 2725548"/>
                <a:gd name="connsiteX26" fmla="*/ 374234 w 406008"/>
                <a:gd name="connsiteY26" fmla="*/ 2481943 h 2725548"/>
                <a:gd name="connsiteX27" fmla="*/ 363642 w 406008"/>
                <a:gd name="connsiteY27" fmla="*/ 2545492 h 2725548"/>
                <a:gd name="connsiteX28" fmla="*/ 328337 w 406008"/>
                <a:gd name="connsiteY28" fmla="*/ 2637285 h 2725548"/>
                <a:gd name="connsiteX29" fmla="*/ 289502 w 406008"/>
                <a:gd name="connsiteY29" fmla="*/ 2700834 h 2725548"/>
                <a:gd name="connsiteX30" fmla="*/ 261258 w 406008"/>
                <a:gd name="connsiteY30" fmla="*/ 2722017 h 2725548"/>
                <a:gd name="connsiteX31" fmla="*/ 240075 w 406008"/>
                <a:gd name="connsiteY31" fmla="*/ 2725548 h 2725548"/>
                <a:gd name="connsiteX32" fmla="*/ 211831 w 406008"/>
                <a:gd name="connsiteY32" fmla="*/ 2711426 h 2725548"/>
                <a:gd name="connsiteX33" fmla="*/ 187117 w 406008"/>
                <a:gd name="connsiteY33" fmla="*/ 2679651 h 2725548"/>
                <a:gd name="connsiteX34" fmla="*/ 155342 w 406008"/>
                <a:gd name="connsiteY34" fmla="*/ 2601980 h 2725548"/>
                <a:gd name="connsiteX35" fmla="*/ 130629 w 406008"/>
                <a:gd name="connsiteY35" fmla="*/ 2527840 h 2725548"/>
                <a:gd name="connsiteX36" fmla="*/ 116507 w 406008"/>
                <a:gd name="connsiteY36" fmla="*/ 2421925 h 2725548"/>
                <a:gd name="connsiteX37" fmla="*/ 105915 w 406008"/>
                <a:gd name="connsiteY37" fmla="*/ 2326601 h 2725548"/>
                <a:gd name="connsiteX38" fmla="*/ 109446 w 406008"/>
                <a:gd name="connsiteY38" fmla="*/ 2195973 h 2725548"/>
                <a:gd name="connsiteX39" fmla="*/ 123568 w 406008"/>
                <a:gd name="connsiteY39" fmla="*/ 2058283 h 2725548"/>
                <a:gd name="connsiteX40" fmla="*/ 137690 w 406008"/>
                <a:gd name="connsiteY40" fmla="*/ 1684050 h 272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008" h="2725548">
                  <a:moveTo>
                    <a:pt x="137690" y="1684050"/>
                  </a:moveTo>
                  <a:lnTo>
                    <a:pt x="151812" y="1023846"/>
                  </a:lnTo>
                  <a:lnTo>
                    <a:pt x="151812" y="568411"/>
                  </a:lnTo>
                  <a:lnTo>
                    <a:pt x="148281" y="300093"/>
                  </a:lnTo>
                  <a:lnTo>
                    <a:pt x="130629" y="236544"/>
                  </a:lnTo>
                  <a:lnTo>
                    <a:pt x="109446" y="183586"/>
                  </a:lnTo>
                  <a:lnTo>
                    <a:pt x="70610" y="120037"/>
                  </a:lnTo>
                  <a:lnTo>
                    <a:pt x="38836" y="84732"/>
                  </a:lnTo>
                  <a:lnTo>
                    <a:pt x="17653" y="63549"/>
                  </a:lnTo>
                  <a:lnTo>
                    <a:pt x="7061" y="42366"/>
                  </a:lnTo>
                  <a:lnTo>
                    <a:pt x="0" y="21183"/>
                  </a:lnTo>
                  <a:lnTo>
                    <a:pt x="3531" y="3531"/>
                  </a:lnTo>
                  <a:lnTo>
                    <a:pt x="14122" y="0"/>
                  </a:lnTo>
                  <a:lnTo>
                    <a:pt x="38836" y="3531"/>
                  </a:lnTo>
                  <a:lnTo>
                    <a:pt x="81202" y="17653"/>
                  </a:lnTo>
                  <a:lnTo>
                    <a:pt x="155342" y="42366"/>
                  </a:lnTo>
                  <a:lnTo>
                    <a:pt x="225953" y="70610"/>
                  </a:lnTo>
                  <a:lnTo>
                    <a:pt x="307154" y="120037"/>
                  </a:lnTo>
                  <a:lnTo>
                    <a:pt x="406008" y="194178"/>
                  </a:lnTo>
                  <a:lnTo>
                    <a:pt x="374234" y="321276"/>
                  </a:lnTo>
                  <a:lnTo>
                    <a:pt x="374234" y="621369"/>
                  </a:lnTo>
                  <a:cubicBezTo>
                    <a:pt x="375411" y="742583"/>
                    <a:pt x="376587" y="863796"/>
                    <a:pt x="377764" y="985010"/>
                  </a:cubicBezTo>
                  <a:cubicBezTo>
                    <a:pt x="376587" y="1154474"/>
                    <a:pt x="375411" y="1323939"/>
                    <a:pt x="374234" y="1493403"/>
                  </a:cubicBezTo>
                  <a:lnTo>
                    <a:pt x="374234" y="1878227"/>
                  </a:lnTo>
                  <a:lnTo>
                    <a:pt x="374234" y="2174790"/>
                  </a:lnTo>
                  <a:lnTo>
                    <a:pt x="374234" y="2365437"/>
                  </a:lnTo>
                  <a:lnTo>
                    <a:pt x="374234" y="2481943"/>
                  </a:lnTo>
                  <a:lnTo>
                    <a:pt x="363642" y="2545492"/>
                  </a:lnTo>
                  <a:lnTo>
                    <a:pt x="328337" y="2637285"/>
                  </a:lnTo>
                  <a:lnTo>
                    <a:pt x="289502" y="2700834"/>
                  </a:lnTo>
                  <a:lnTo>
                    <a:pt x="261258" y="2722017"/>
                  </a:lnTo>
                  <a:lnTo>
                    <a:pt x="240075" y="2725548"/>
                  </a:lnTo>
                  <a:lnTo>
                    <a:pt x="211831" y="2711426"/>
                  </a:lnTo>
                  <a:lnTo>
                    <a:pt x="187117" y="2679651"/>
                  </a:lnTo>
                  <a:lnTo>
                    <a:pt x="155342" y="2601980"/>
                  </a:lnTo>
                  <a:lnTo>
                    <a:pt x="130629" y="2527840"/>
                  </a:lnTo>
                  <a:lnTo>
                    <a:pt x="116507" y="2421925"/>
                  </a:lnTo>
                  <a:lnTo>
                    <a:pt x="105915" y="2326601"/>
                  </a:lnTo>
                  <a:lnTo>
                    <a:pt x="109446" y="2195973"/>
                  </a:lnTo>
                  <a:lnTo>
                    <a:pt x="123568" y="2058283"/>
                  </a:lnTo>
                  <a:lnTo>
                    <a:pt x="137690" y="168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29ED9E0E-EFA0-425F-86B1-1A54D9E5BC66}"/>
                </a:ext>
              </a:extLst>
            </p:cNvPr>
            <p:cNvSpPr/>
            <p:nvPr/>
          </p:nvSpPr>
          <p:spPr>
            <a:xfrm>
              <a:off x="3752850" y="1528763"/>
              <a:ext cx="2651125" cy="2662237"/>
            </a:xfrm>
            <a:custGeom>
              <a:avLst/>
              <a:gdLst>
                <a:gd name="connsiteX0" fmla="*/ 1037967 w 2651407"/>
                <a:gd name="connsiteY0" fmla="*/ 370703 h 2661999"/>
                <a:gd name="connsiteX1" fmla="*/ 331867 w 2651407"/>
                <a:gd name="connsiteY1" fmla="*/ 448374 h 2661999"/>
                <a:gd name="connsiteX2" fmla="*/ 28244 w 2651407"/>
                <a:gd name="connsiteY2" fmla="*/ 448374 h 2661999"/>
                <a:gd name="connsiteX3" fmla="*/ 0 w 2651407"/>
                <a:gd name="connsiteY3" fmla="*/ 271849 h 2661999"/>
                <a:gd name="connsiteX4" fmla="*/ 402477 w 2651407"/>
                <a:gd name="connsiteY4" fmla="*/ 254196 h 2661999"/>
                <a:gd name="connsiteX5" fmla="*/ 900278 w 2651407"/>
                <a:gd name="connsiteY5" fmla="*/ 222422 h 2661999"/>
                <a:gd name="connsiteX6" fmla="*/ 1387487 w 2651407"/>
                <a:gd name="connsiteY6" fmla="*/ 176525 h 2661999"/>
                <a:gd name="connsiteX7" fmla="*/ 1874696 w 2651407"/>
                <a:gd name="connsiteY7" fmla="*/ 112976 h 2661999"/>
                <a:gd name="connsiteX8" fmla="*/ 2121831 w 2651407"/>
                <a:gd name="connsiteY8" fmla="*/ 70610 h 2661999"/>
                <a:gd name="connsiteX9" fmla="*/ 2203033 w 2651407"/>
                <a:gd name="connsiteY9" fmla="*/ 45897 h 2661999"/>
                <a:gd name="connsiteX10" fmla="*/ 2330131 w 2651407"/>
                <a:gd name="connsiteY10" fmla="*/ 0 h 2661999"/>
                <a:gd name="connsiteX11" fmla="*/ 2383088 w 2651407"/>
                <a:gd name="connsiteY11" fmla="*/ 31775 h 2661999"/>
                <a:gd name="connsiteX12" fmla="*/ 2460759 w 2651407"/>
                <a:gd name="connsiteY12" fmla="*/ 95324 h 2661999"/>
                <a:gd name="connsiteX13" fmla="*/ 2566674 w 2651407"/>
                <a:gd name="connsiteY13" fmla="*/ 194178 h 2661999"/>
                <a:gd name="connsiteX14" fmla="*/ 2623162 w 2651407"/>
                <a:gd name="connsiteY14" fmla="*/ 243605 h 2661999"/>
                <a:gd name="connsiteX15" fmla="*/ 2644345 w 2651407"/>
                <a:gd name="connsiteY15" fmla="*/ 271849 h 2661999"/>
                <a:gd name="connsiteX16" fmla="*/ 2651407 w 2651407"/>
                <a:gd name="connsiteY16" fmla="*/ 289501 h 2661999"/>
                <a:gd name="connsiteX17" fmla="*/ 2651407 w 2651407"/>
                <a:gd name="connsiteY17" fmla="*/ 324807 h 2661999"/>
                <a:gd name="connsiteX18" fmla="*/ 2623162 w 2651407"/>
                <a:gd name="connsiteY18" fmla="*/ 374234 h 2661999"/>
                <a:gd name="connsiteX19" fmla="*/ 2594918 w 2651407"/>
                <a:gd name="connsiteY19" fmla="*/ 413069 h 2661999"/>
                <a:gd name="connsiteX20" fmla="*/ 2577266 w 2651407"/>
                <a:gd name="connsiteY20" fmla="*/ 734345 h 2661999"/>
                <a:gd name="connsiteX21" fmla="*/ 2570205 w 2651407"/>
                <a:gd name="connsiteY21" fmla="*/ 1274512 h 2661999"/>
                <a:gd name="connsiteX22" fmla="*/ 2563144 w 2651407"/>
                <a:gd name="connsiteY22" fmla="*/ 1768782 h 2661999"/>
                <a:gd name="connsiteX23" fmla="*/ 2559613 w 2651407"/>
                <a:gd name="connsiteY23" fmla="*/ 2192442 h 2661999"/>
                <a:gd name="connsiteX24" fmla="*/ 2556083 w 2651407"/>
                <a:gd name="connsiteY24" fmla="*/ 2460760 h 2661999"/>
                <a:gd name="connsiteX25" fmla="*/ 2545491 w 2651407"/>
                <a:gd name="connsiteY25" fmla="*/ 2520779 h 2661999"/>
                <a:gd name="connsiteX26" fmla="*/ 2524308 w 2651407"/>
                <a:gd name="connsiteY26" fmla="*/ 2570206 h 2661999"/>
                <a:gd name="connsiteX27" fmla="*/ 2496064 w 2651407"/>
                <a:gd name="connsiteY27" fmla="*/ 2619633 h 2661999"/>
                <a:gd name="connsiteX28" fmla="*/ 2467820 w 2651407"/>
                <a:gd name="connsiteY28" fmla="*/ 2647877 h 2661999"/>
                <a:gd name="connsiteX29" fmla="*/ 2439576 w 2651407"/>
                <a:gd name="connsiteY29" fmla="*/ 2658468 h 2661999"/>
                <a:gd name="connsiteX30" fmla="*/ 2421924 w 2651407"/>
                <a:gd name="connsiteY30" fmla="*/ 2661999 h 2661999"/>
                <a:gd name="connsiteX31" fmla="*/ 2400741 w 2651407"/>
                <a:gd name="connsiteY31" fmla="*/ 2661999 h 2661999"/>
                <a:gd name="connsiteX32" fmla="*/ 2372497 w 2651407"/>
                <a:gd name="connsiteY32" fmla="*/ 2644346 h 2661999"/>
                <a:gd name="connsiteX33" fmla="*/ 2333661 w 2651407"/>
                <a:gd name="connsiteY33" fmla="*/ 2612572 h 2661999"/>
                <a:gd name="connsiteX34" fmla="*/ 2287765 w 2651407"/>
                <a:gd name="connsiteY34" fmla="*/ 2563145 h 2661999"/>
                <a:gd name="connsiteX35" fmla="*/ 2259521 w 2651407"/>
                <a:gd name="connsiteY35" fmla="*/ 2517248 h 2661999"/>
                <a:gd name="connsiteX36" fmla="*/ 2308948 w 2651407"/>
                <a:gd name="connsiteY36" fmla="*/ 2308949 h 2661999"/>
                <a:gd name="connsiteX37" fmla="*/ 2319539 w 2651407"/>
                <a:gd name="connsiteY37" fmla="*/ 1369835 h 2661999"/>
                <a:gd name="connsiteX38" fmla="*/ 2330131 w 2651407"/>
                <a:gd name="connsiteY38" fmla="*/ 497801 h 2661999"/>
                <a:gd name="connsiteX39" fmla="*/ 2330131 w 2651407"/>
                <a:gd name="connsiteY39" fmla="*/ 345990 h 2661999"/>
                <a:gd name="connsiteX40" fmla="*/ 2326600 w 2651407"/>
                <a:gd name="connsiteY40" fmla="*/ 300093 h 2661999"/>
                <a:gd name="connsiteX41" fmla="*/ 2316009 w 2651407"/>
                <a:gd name="connsiteY41" fmla="*/ 278910 h 2661999"/>
                <a:gd name="connsiteX42" fmla="*/ 2301887 w 2651407"/>
                <a:gd name="connsiteY42" fmla="*/ 264788 h 2661999"/>
                <a:gd name="connsiteX43" fmla="*/ 2252460 w 2651407"/>
                <a:gd name="connsiteY43" fmla="*/ 247135 h 2661999"/>
                <a:gd name="connsiteX44" fmla="*/ 2044160 w 2651407"/>
                <a:gd name="connsiteY44" fmla="*/ 264788 h 2661999"/>
                <a:gd name="connsiteX45" fmla="*/ 1549890 w 2651407"/>
                <a:gd name="connsiteY45" fmla="*/ 317746 h 2661999"/>
                <a:gd name="connsiteX46" fmla="*/ 1037967 w 2651407"/>
                <a:gd name="connsiteY46" fmla="*/ 370703 h 266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51407" h="2661999">
                  <a:moveTo>
                    <a:pt x="1037967" y="370703"/>
                  </a:moveTo>
                  <a:lnTo>
                    <a:pt x="331867" y="448374"/>
                  </a:lnTo>
                  <a:lnTo>
                    <a:pt x="28244" y="448374"/>
                  </a:lnTo>
                  <a:lnTo>
                    <a:pt x="0" y="271849"/>
                  </a:lnTo>
                  <a:lnTo>
                    <a:pt x="402477" y="254196"/>
                  </a:lnTo>
                  <a:lnTo>
                    <a:pt x="900278" y="222422"/>
                  </a:lnTo>
                  <a:lnTo>
                    <a:pt x="1387487" y="176525"/>
                  </a:lnTo>
                  <a:lnTo>
                    <a:pt x="1874696" y="112976"/>
                  </a:lnTo>
                  <a:lnTo>
                    <a:pt x="2121831" y="70610"/>
                  </a:lnTo>
                  <a:lnTo>
                    <a:pt x="2203033" y="45897"/>
                  </a:lnTo>
                  <a:lnTo>
                    <a:pt x="2330131" y="0"/>
                  </a:lnTo>
                  <a:lnTo>
                    <a:pt x="2383088" y="31775"/>
                  </a:lnTo>
                  <a:lnTo>
                    <a:pt x="2460759" y="95324"/>
                  </a:lnTo>
                  <a:lnTo>
                    <a:pt x="2566674" y="194178"/>
                  </a:lnTo>
                  <a:lnTo>
                    <a:pt x="2623162" y="243605"/>
                  </a:lnTo>
                  <a:lnTo>
                    <a:pt x="2644345" y="271849"/>
                  </a:lnTo>
                  <a:lnTo>
                    <a:pt x="2651407" y="289501"/>
                  </a:lnTo>
                  <a:lnTo>
                    <a:pt x="2651407" y="324807"/>
                  </a:lnTo>
                  <a:lnTo>
                    <a:pt x="2623162" y="374234"/>
                  </a:lnTo>
                  <a:lnTo>
                    <a:pt x="2594918" y="413069"/>
                  </a:lnTo>
                  <a:lnTo>
                    <a:pt x="2577266" y="734345"/>
                  </a:lnTo>
                  <a:cubicBezTo>
                    <a:pt x="2574912" y="914401"/>
                    <a:pt x="2572559" y="1094456"/>
                    <a:pt x="2570205" y="1274512"/>
                  </a:cubicBezTo>
                  <a:lnTo>
                    <a:pt x="2563144" y="1768782"/>
                  </a:lnTo>
                  <a:lnTo>
                    <a:pt x="2559613" y="2192442"/>
                  </a:lnTo>
                  <a:cubicBezTo>
                    <a:pt x="2558436" y="2281881"/>
                    <a:pt x="2569028" y="2402507"/>
                    <a:pt x="2556083" y="2460760"/>
                  </a:cubicBezTo>
                  <a:lnTo>
                    <a:pt x="2545491" y="2520779"/>
                  </a:lnTo>
                  <a:lnTo>
                    <a:pt x="2524308" y="2570206"/>
                  </a:lnTo>
                  <a:lnTo>
                    <a:pt x="2496064" y="2619633"/>
                  </a:lnTo>
                  <a:lnTo>
                    <a:pt x="2467820" y="2647877"/>
                  </a:lnTo>
                  <a:lnTo>
                    <a:pt x="2439576" y="2658468"/>
                  </a:lnTo>
                  <a:lnTo>
                    <a:pt x="2421924" y="2661999"/>
                  </a:lnTo>
                  <a:lnTo>
                    <a:pt x="2400741" y="2661999"/>
                  </a:lnTo>
                  <a:lnTo>
                    <a:pt x="2372497" y="2644346"/>
                  </a:lnTo>
                  <a:lnTo>
                    <a:pt x="2333661" y="2612572"/>
                  </a:lnTo>
                  <a:lnTo>
                    <a:pt x="2287765" y="2563145"/>
                  </a:lnTo>
                  <a:lnTo>
                    <a:pt x="2259521" y="2517248"/>
                  </a:lnTo>
                  <a:lnTo>
                    <a:pt x="2308948" y="2308949"/>
                  </a:lnTo>
                  <a:lnTo>
                    <a:pt x="2319539" y="1369835"/>
                  </a:lnTo>
                  <a:lnTo>
                    <a:pt x="2330131" y="497801"/>
                  </a:lnTo>
                  <a:lnTo>
                    <a:pt x="2330131" y="345990"/>
                  </a:lnTo>
                  <a:lnTo>
                    <a:pt x="2326600" y="300093"/>
                  </a:lnTo>
                  <a:lnTo>
                    <a:pt x="2316009" y="278910"/>
                  </a:lnTo>
                  <a:lnTo>
                    <a:pt x="2301887" y="264788"/>
                  </a:lnTo>
                  <a:lnTo>
                    <a:pt x="2252460" y="247135"/>
                  </a:lnTo>
                  <a:lnTo>
                    <a:pt x="2044160" y="264788"/>
                  </a:lnTo>
                  <a:lnTo>
                    <a:pt x="1549890" y="317746"/>
                  </a:lnTo>
                  <a:lnTo>
                    <a:pt x="1037967" y="370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BB1195DA-4E4B-48CF-A723-FB71D9AB9750}"/>
                </a:ext>
              </a:extLst>
            </p:cNvPr>
            <p:cNvSpPr/>
            <p:nvPr/>
          </p:nvSpPr>
          <p:spPr>
            <a:xfrm>
              <a:off x="4124325" y="2085975"/>
              <a:ext cx="992188" cy="1601788"/>
            </a:xfrm>
            <a:custGeom>
              <a:avLst/>
              <a:gdLst>
                <a:gd name="connsiteX0" fmla="*/ 481013 w 992981"/>
                <a:gd name="connsiteY0" fmla="*/ 1190625 h 1602581"/>
                <a:gd name="connsiteX1" fmla="*/ 283369 w 992981"/>
                <a:gd name="connsiteY1" fmla="*/ 1385888 h 1602581"/>
                <a:gd name="connsiteX2" fmla="*/ 83344 w 992981"/>
                <a:gd name="connsiteY2" fmla="*/ 1569244 h 1602581"/>
                <a:gd name="connsiteX3" fmla="*/ 52388 w 992981"/>
                <a:gd name="connsiteY3" fmla="*/ 1595438 h 1602581"/>
                <a:gd name="connsiteX4" fmla="*/ 33338 w 992981"/>
                <a:gd name="connsiteY4" fmla="*/ 1602581 h 1602581"/>
                <a:gd name="connsiteX5" fmla="*/ 16669 w 992981"/>
                <a:gd name="connsiteY5" fmla="*/ 1602581 h 1602581"/>
                <a:gd name="connsiteX6" fmla="*/ 4763 w 992981"/>
                <a:gd name="connsiteY6" fmla="*/ 1595438 h 1602581"/>
                <a:gd name="connsiteX7" fmla="*/ 0 w 992981"/>
                <a:gd name="connsiteY7" fmla="*/ 1578769 h 1602581"/>
                <a:gd name="connsiteX8" fmla="*/ 9525 w 992981"/>
                <a:gd name="connsiteY8" fmla="*/ 1550194 h 1602581"/>
                <a:gd name="connsiteX9" fmla="*/ 80963 w 992981"/>
                <a:gd name="connsiteY9" fmla="*/ 1464469 h 1602581"/>
                <a:gd name="connsiteX10" fmla="*/ 202406 w 992981"/>
                <a:gd name="connsiteY10" fmla="*/ 1321594 h 1602581"/>
                <a:gd name="connsiteX11" fmla="*/ 290513 w 992981"/>
                <a:gd name="connsiteY11" fmla="*/ 1204913 h 1602581"/>
                <a:gd name="connsiteX12" fmla="*/ 390525 w 992981"/>
                <a:gd name="connsiteY12" fmla="*/ 1057275 h 1602581"/>
                <a:gd name="connsiteX13" fmla="*/ 471488 w 992981"/>
                <a:gd name="connsiteY13" fmla="*/ 923925 h 1602581"/>
                <a:gd name="connsiteX14" fmla="*/ 516731 w 992981"/>
                <a:gd name="connsiteY14" fmla="*/ 840581 h 1602581"/>
                <a:gd name="connsiteX15" fmla="*/ 566738 w 992981"/>
                <a:gd name="connsiteY15" fmla="*/ 726281 h 1602581"/>
                <a:gd name="connsiteX16" fmla="*/ 635794 w 992981"/>
                <a:gd name="connsiteY16" fmla="*/ 550069 h 1602581"/>
                <a:gd name="connsiteX17" fmla="*/ 692944 w 992981"/>
                <a:gd name="connsiteY17" fmla="*/ 428625 h 1602581"/>
                <a:gd name="connsiteX18" fmla="*/ 683419 w 992981"/>
                <a:gd name="connsiteY18" fmla="*/ 264319 h 1602581"/>
                <a:gd name="connsiteX19" fmla="*/ 673894 w 992981"/>
                <a:gd name="connsiteY19" fmla="*/ 204788 h 1602581"/>
                <a:gd name="connsiteX20" fmla="*/ 657225 w 992981"/>
                <a:gd name="connsiteY20" fmla="*/ 171450 h 1602581"/>
                <a:gd name="connsiteX21" fmla="*/ 640556 w 992981"/>
                <a:gd name="connsiteY21" fmla="*/ 142875 h 1602581"/>
                <a:gd name="connsiteX22" fmla="*/ 611981 w 992981"/>
                <a:gd name="connsiteY22" fmla="*/ 111919 h 1602581"/>
                <a:gd name="connsiteX23" fmla="*/ 581025 w 992981"/>
                <a:gd name="connsiteY23" fmla="*/ 85725 h 1602581"/>
                <a:gd name="connsiteX24" fmla="*/ 561975 w 992981"/>
                <a:gd name="connsiteY24" fmla="*/ 78581 h 1602581"/>
                <a:gd name="connsiteX25" fmla="*/ 542925 w 992981"/>
                <a:gd name="connsiteY25" fmla="*/ 69056 h 1602581"/>
                <a:gd name="connsiteX26" fmla="*/ 531019 w 992981"/>
                <a:gd name="connsiteY26" fmla="*/ 57150 h 1602581"/>
                <a:gd name="connsiteX27" fmla="*/ 521494 w 992981"/>
                <a:gd name="connsiteY27" fmla="*/ 33338 h 1602581"/>
                <a:gd name="connsiteX28" fmla="*/ 526256 w 992981"/>
                <a:gd name="connsiteY28" fmla="*/ 16669 h 1602581"/>
                <a:gd name="connsiteX29" fmla="*/ 535781 w 992981"/>
                <a:gd name="connsiteY29" fmla="*/ 9525 h 1602581"/>
                <a:gd name="connsiteX30" fmla="*/ 561975 w 992981"/>
                <a:gd name="connsiteY30" fmla="*/ 0 h 1602581"/>
                <a:gd name="connsiteX31" fmla="*/ 626269 w 992981"/>
                <a:gd name="connsiteY31" fmla="*/ 2381 h 1602581"/>
                <a:gd name="connsiteX32" fmla="*/ 688181 w 992981"/>
                <a:gd name="connsiteY32" fmla="*/ 11906 h 1602581"/>
                <a:gd name="connsiteX33" fmla="*/ 759619 w 992981"/>
                <a:gd name="connsiteY33" fmla="*/ 33338 h 1602581"/>
                <a:gd name="connsiteX34" fmla="*/ 807244 w 992981"/>
                <a:gd name="connsiteY34" fmla="*/ 52388 h 1602581"/>
                <a:gd name="connsiteX35" fmla="*/ 850106 w 992981"/>
                <a:gd name="connsiteY35" fmla="*/ 73819 h 1602581"/>
                <a:gd name="connsiteX36" fmla="*/ 895350 w 992981"/>
                <a:gd name="connsiteY36" fmla="*/ 104775 h 1602581"/>
                <a:gd name="connsiteX37" fmla="*/ 935831 w 992981"/>
                <a:gd name="connsiteY37" fmla="*/ 138113 h 1602581"/>
                <a:gd name="connsiteX38" fmla="*/ 959644 w 992981"/>
                <a:gd name="connsiteY38" fmla="*/ 164306 h 1602581"/>
                <a:gd name="connsiteX39" fmla="*/ 992981 w 992981"/>
                <a:gd name="connsiteY39" fmla="*/ 223838 h 1602581"/>
                <a:gd name="connsiteX40" fmla="*/ 985838 w 992981"/>
                <a:gd name="connsiteY40" fmla="*/ 238125 h 1602581"/>
                <a:gd name="connsiteX41" fmla="*/ 969169 w 992981"/>
                <a:gd name="connsiteY41" fmla="*/ 254794 h 1602581"/>
                <a:gd name="connsiteX42" fmla="*/ 954881 w 992981"/>
                <a:gd name="connsiteY42" fmla="*/ 278606 h 1602581"/>
                <a:gd name="connsiteX43" fmla="*/ 940594 w 992981"/>
                <a:gd name="connsiteY43" fmla="*/ 319088 h 1602581"/>
                <a:gd name="connsiteX44" fmla="*/ 933450 w 992981"/>
                <a:gd name="connsiteY44" fmla="*/ 354806 h 1602581"/>
                <a:gd name="connsiteX45" fmla="*/ 933450 w 992981"/>
                <a:gd name="connsiteY45" fmla="*/ 395288 h 1602581"/>
                <a:gd name="connsiteX46" fmla="*/ 897731 w 992981"/>
                <a:gd name="connsiteY46" fmla="*/ 514350 h 1602581"/>
                <a:gd name="connsiteX47" fmla="*/ 854869 w 992981"/>
                <a:gd name="connsiteY47" fmla="*/ 628650 h 1602581"/>
                <a:gd name="connsiteX48" fmla="*/ 838200 w 992981"/>
                <a:gd name="connsiteY48" fmla="*/ 671513 h 1602581"/>
                <a:gd name="connsiteX49" fmla="*/ 778669 w 992981"/>
                <a:gd name="connsiteY49" fmla="*/ 762000 h 1602581"/>
                <a:gd name="connsiteX50" fmla="*/ 726281 w 992981"/>
                <a:gd name="connsiteY50" fmla="*/ 857250 h 1602581"/>
                <a:gd name="connsiteX51" fmla="*/ 611981 w 992981"/>
                <a:gd name="connsiteY51" fmla="*/ 1038225 h 1602581"/>
                <a:gd name="connsiteX52" fmla="*/ 566738 w 992981"/>
                <a:gd name="connsiteY52" fmla="*/ 1100138 h 1602581"/>
                <a:gd name="connsiteX53" fmla="*/ 481013 w 992981"/>
                <a:gd name="connsiteY53" fmla="*/ 1190625 h 160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92981" h="1602581">
                  <a:moveTo>
                    <a:pt x="481013" y="1190625"/>
                  </a:moveTo>
                  <a:lnTo>
                    <a:pt x="283369" y="1385888"/>
                  </a:lnTo>
                  <a:lnTo>
                    <a:pt x="83344" y="1569244"/>
                  </a:lnTo>
                  <a:lnTo>
                    <a:pt x="52388" y="1595438"/>
                  </a:lnTo>
                  <a:lnTo>
                    <a:pt x="33338" y="1602581"/>
                  </a:lnTo>
                  <a:lnTo>
                    <a:pt x="16669" y="1602581"/>
                  </a:lnTo>
                  <a:lnTo>
                    <a:pt x="4763" y="1595438"/>
                  </a:lnTo>
                  <a:lnTo>
                    <a:pt x="0" y="1578769"/>
                  </a:lnTo>
                  <a:lnTo>
                    <a:pt x="9525" y="1550194"/>
                  </a:lnTo>
                  <a:lnTo>
                    <a:pt x="80963" y="1464469"/>
                  </a:lnTo>
                  <a:lnTo>
                    <a:pt x="202406" y="1321594"/>
                  </a:lnTo>
                  <a:lnTo>
                    <a:pt x="290513" y="1204913"/>
                  </a:lnTo>
                  <a:lnTo>
                    <a:pt x="390525" y="1057275"/>
                  </a:lnTo>
                  <a:lnTo>
                    <a:pt x="471488" y="923925"/>
                  </a:lnTo>
                  <a:lnTo>
                    <a:pt x="516731" y="840581"/>
                  </a:lnTo>
                  <a:lnTo>
                    <a:pt x="566738" y="726281"/>
                  </a:lnTo>
                  <a:lnTo>
                    <a:pt x="635794" y="550069"/>
                  </a:lnTo>
                  <a:lnTo>
                    <a:pt x="692944" y="428625"/>
                  </a:lnTo>
                  <a:lnTo>
                    <a:pt x="683419" y="264319"/>
                  </a:lnTo>
                  <a:lnTo>
                    <a:pt x="673894" y="204788"/>
                  </a:lnTo>
                  <a:lnTo>
                    <a:pt x="657225" y="171450"/>
                  </a:lnTo>
                  <a:lnTo>
                    <a:pt x="640556" y="142875"/>
                  </a:lnTo>
                  <a:lnTo>
                    <a:pt x="611981" y="111919"/>
                  </a:lnTo>
                  <a:lnTo>
                    <a:pt x="581025" y="85725"/>
                  </a:lnTo>
                  <a:lnTo>
                    <a:pt x="561975" y="78581"/>
                  </a:lnTo>
                  <a:lnTo>
                    <a:pt x="542925" y="69056"/>
                  </a:lnTo>
                  <a:lnTo>
                    <a:pt x="531019" y="57150"/>
                  </a:lnTo>
                  <a:lnTo>
                    <a:pt x="521494" y="33338"/>
                  </a:lnTo>
                  <a:lnTo>
                    <a:pt x="526256" y="16669"/>
                  </a:lnTo>
                  <a:lnTo>
                    <a:pt x="535781" y="9525"/>
                  </a:lnTo>
                  <a:lnTo>
                    <a:pt x="561975" y="0"/>
                  </a:lnTo>
                  <a:lnTo>
                    <a:pt x="626269" y="2381"/>
                  </a:lnTo>
                  <a:lnTo>
                    <a:pt x="688181" y="11906"/>
                  </a:lnTo>
                  <a:lnTo>
                    <a:pt x="759619" y="33338"/>
                  </a:lnTo>
                  <a:lnTo>
                    <a:pt x="807244" y="52388"/>
                  </a:lnTo>
                  <a:lnTo>
                    <a:pt x="850106" y="73819"/>
                  </a:lnTo>
                  <a:lnTo>
                    <a:pt x="895350" y="104775"/>
                  </a:lnTo>
                  <a:lnTo>
                    <a:pt x="935831" y="138113"/>
                  </a:lnTo>
                  <a:lnTo>
                    <a:pt x="959644" y="164306"/>
                  </a:lnTo>
                  <a:lnTo>
                    <a:pt x="992981" y="223838"/>
                  </a:lnTo>
                  <a:lnTo>
                    <a:pt x="985838" y="238125"/>
                  </a:lnTo>
                  <a:lnTo>
                    <a:pt x="969169" y="254794"/>
                  </a:lnTo>
                  <a:lnTo>
                    <a:pt x="954881" y="278606"/>
                  </a:lnTo>
                  <a:lnTo>
                    <a:pt x="940594" y="319088"/>
                  </a:lnTo>
                  <a:lnTo>
                    <a:pt x="933450" y="354806"/>
                  </a:lnTo>
                  <a:lnTo>
                    <a:pt x="933450" y="395288"/>
                  </a:lnTo>
                  <a:lnTo>
                    <a:pt x="897731" y="514350"/>
                  </a:lnTo>
                  <a:lnTo>
                    <a:pt x="854869" y="628650"/>
                  </a:lnTo>
                  <a:lnTo>
                    <a:pt x="838200" y="671513"/>
                  </a:lnTo>
                  <a:lnTo>
                    <a:pt x="778669" y="762000"/>
                  </a:lnTo>
                  <a:lnTo>
                    <a:pt x="726281" y="857250"/>
                  </a:lnTo>
                  <a:lnTo>
                    <a:pt x="611981" y="1038225"/>
                  </a:lnTo>
                  <a:lnTo>
                    <a:pt x="566738" y="1100138"/>
                  </a:lnTo>
                  <a:lnTo>
                    <a:pt x="481013" y="1190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B4E732FF-857F-4C40-8586-710179711345}"/>
                </a:ext>
              </a:extLst>
            </p:cNvPr>
            <p:cNvSpPr/>
            <p:nvPr/>
          </p:nvSpPr>
          <p:spPr>
            <a:xfrm>
              <a:off x="4906963" y="2649538"/>
              <a:ext cx="993775" cy="866775"/>
            </a:xfrm>
            <a:custGeom>
              <a:avLst/>
              <a:gdLst>
                <a:gd name="connsiteX0" fmla="*/ 326232 w 992982"/>
                <a:gd name="connsiteY0" fmla="*/ 545307 h 866775"/>
                <a:gd name="connsiteX1" fmla="*/ 119063 w 992982"/>
                <a:gd name="connsiteY1" fmla="*/ 252413 h 866775"/>
                <a:gd name="connsiteX2" fmla="*/ 0 w 992982"/>
                <a:gd name="connsiteY2" fmla="*/ 92869 h 866775"/>
                <a:gd name="connsiteX3" fmla="*/ 38100 w 992982"/>
                <a:gd name="connsiteY3" fmla="*/ 0 h 866775"/>
                <a:gd name="connsiteX4" fmla="*/ 180975 w 992982"/>
                <a:gd name="connsiteY4" fmla="*/ 135732 h 866775"/>
                <a:gd name="connsiteX5" fmla="*/ 300038 w 992982"/>
                <a:gd name="connsiteY5" fmla="*/ 252413 h 866775"/>
                <a:gd name="connsiteX6" fmla="*/ 447675 w 992982"/>
                <a:gd name="connsiteY6" fmla="*/ 388144 h 866775"/>
                <a:gd name="connsiteX7" fmla="*/ 573882 w 992982"/>
                <a:gd name="connsiteY7" fmla="*/ 490538 h 866775"/>
                <a:gd name="connsiteX8" fmla="*/ 695325 w 992982"/>
                <a:gd name="connsiteY8" fmla="*/ 590550 h 866775"/>
                <a:gd name="connsiteX9" fmla="*/ 833438 w 992982"/>
                <a:gd name="connsiteY9" fmla="*/ 695325 h 866775"/>
                <a:gd name="connsiteX10" fmla="*/ 947738 w 992982"/>
                <a:gd name="connsiteY10" fmla="*/ 776288 h 866775"/>
                <a:gd name="connsiteX11" fmla="*/ 981075 w 992982"/>
                <a:gd name="connsiteY11" fmla="*/ 795338 h 866775"/>
                <a:gd name="connsiteX12" fmla="*/ 992982 w 992982"/>
                <a:gd name="connsiteY12" fmla="*/ 804863 h 866775"/>
                <a:gd name="connsiteX13" fmla="*/ 992982 w 992982"/>
                <a:gd name="connsiteY13" fmla="*/ 809625 h 866775"/>
                <a:gd name="connsiteX14" fmla="*/ 983457 w 992982"/>
                <a:gd name="connsiteY14" fmla="*/ 821532 h 866775"/>
                <a:gd name="connsiteX15" fmla="*/ 959644 w 992982"/>
                <a:gd name="connsiteY15" fmla="*/ 823913 h 866775"/>
                <a:gd name="connsiteX16" fmla="*/ 873919 w 992982"/>
                <a:gd name="connsiteY16" fmla="*/ 833438 h 866775"/>
                <a:gd name="connsiteX17" fmla="*/ 638175 w 992982"/>
                <a:gd name="connsiteY17" fmla="*/ 866775 h 866775"/>
                <a:gd name="connsiteX18" fmla="*/ 604838 w 992982"/>
                <a:gd name="connsiteY18" fmla="*/ 864394 h 866775"/>
                <a:gd name="connsiteX19" fmla="*/ 571500 w 992982"/>
                <a:gd name="connsiteY19" fmla="*/ 852488 h 866775"/>
                <a:gd name="connsiteX20" fmla="*/ 545307 w 992982"/>
                <a:gd name="connsiteY20" fmla="*/ 842963 h 866775"/>
                <a:gd name="connsiteX21" fmla="*/ 521494 w 992982"/>
                <a:gd name="connsiteY21" fmla="*/ 816769 h 866775"/>
                <a:gd name="connsiteX22" fmla="*/ 447675 w 992982"/>
                <a:gd name="connsiteY22" fmla="*/ 719138 h 866775"/>
                <a:gd name="connsiteX23" fmla="*/ 326232 w 992982"/>
                <a:gd name="connsiteY23" fmla="*/ 545307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2982" h="866775">
                  <a:moveTo>
                    <a:pt x="326232" y="545307"/>
                  </a:moveTo>
                  <a:lnTo>
                    <a:pt x="119063" y="252413"/>
                  </a:lnTo>
                  <a:lnTo>
                    <a:pt x="0" y="92869"/>
                  </a:lnTo>
                  <a:lnTo>
                    <a:pt x="38100" y="0"/>
                  </a:lnTo>
                  <a:lnTo>
                    <a:pt x="180975" y="135732"/>
                  </a:lnTo>
                  <a:lnTo>
                    <a:pt x="300038" y="252413"/>
                  </a:lnTo>
                  <a:lnTo>
                    <a:pt x="447675" y="388144"/>
                  </a:lnTo>
                  <a:lnTo>
                    <a:pt x="573882" y="490538"/>
                  </a:lnTo>
                  <a:lnTo>
                    <a:pt x="695325" y="590550"/>
                  </a:lnTo>
                  <a:lnTo>
                    <a:pt x="833438" y="695325"/>
                  </a:lnTo>
                  <a:lnTo>
                    <a:pt x="947738" y="776288"/>
                  </a:lnTo>
                  <a:lnTo>
                    <a:pt x="981075" y="795338"/>
                  </a:lnTo>
                  <a:lnTo>
                    <a:pt x="992982" y="804863"/>
                  </a:lnTo>
                  <a:lnTo>
                    <a:pt x="992982" y="809625"/>
                  </a:lnTo>
                  <a:lnTo>
                    <a:pt x="983457" y="821532"/>
                  </a:lnTo>
                  <a:lnTo>
                    <a:pt x="959644" y="823913"/>
                  </a:lnTo>
                  <a:lnTo>
                    <a:pt x="873919" y="833438"/>
                  </a:lnTo>
                  <a:lnTo>
                    <a:pt x="638175" y="866775"/>
                  </a:lnTo>
                  <a:lnTo>
                    <a:pt x="604838" y="864394"/>
                  </a:lnTo>
                  <a:lnTo>
                    <a:pt x="571500" y="852488"/>
                  </a:lnTo>
                  <a:lnTo>
                    <a:pt x="545307" y="842963"/>
                  </a:lnTo>
                  <a:lnTo>
                    <a:pt x="521494" y="816769"/>
                  </a:lnTo>
                  <a:lnTo>
                    <a:pt x="447675" y="719138"/>
                  </a:lnTo>
                  <a:lnTo>
                    <a:pt x="326232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03C571A1-1AD1-4481-A4A1-87EAB4846388}"/>
                </a:ext>
              </a:extLst>
            </p:cNvPr>
            <p:cNvSpPr/>
            <p:nvPr/>
          </p:nvSpPr>
          <p:spPr>
            <a:xfrm>
              <a:off x="3760788" y="3741738"/>
              <a:ext cx="2330450" cy="411162"/>
            </a:xfrm>
            <a:custGeom>
              <a:avLst/>
              <a:gdLst>
                <a:gd name="connsiteX0" fmla="*/ 909637 w 2331244"/>
                <a:gd name="connsiteY0" fmla="*/ 300037 h 411956"/>
                <a:gd name="connsiteX1" fmla="*/ 19050 w 2331244"/>
                <a:gd name="connsiteY1" fmla="*/ 411956 h 411956"/>
                <a:gd name="connsiteX2" fmla="*/ 0 w 2331244"/>
                <a:gd name="connsiteY2" fmla="*/ 233362 h 411956"/>
                <a:gd name="connsiteX3" fmla="*/ 459581 w 2331244"/>
                <a:gd name="connsiteY3" fmla="*/ 183356 h 411956"/>
                <a:gd name="connsiteX4" fmla="*/ 1152525 w 2331244"/>
                <a:gd name="connsiteY4" fmla="*/ 107156 h 411956"/>
                <a:gd name="connsiteX5" fmla="*/ 1878806 w 2331244"/>
                <a:gd name="connsiteY5" fmla="*/ 30956 h 411956"/>
                <a:gd name="connsiteX6" fmla="*/ 2147887 w 2331244"/>
                <a:gd name="connsiteY6" fmla="*/ 0 h 411956"/>
                <a:gd name="connsiteX7" fmla="*/ 2331244 w 2331244"/>
                <a:gd name="connsiteY7" fmla="*/ 80962 h 411956"/>
                <a:gd name="connsiteX8" fmla="*/ 2316956 w 2331244"/>
                <a:gd name="connsiteY8" fmla="*/ 357187 h 411956"/>
                <a:gd name="connsiteX9" fmla="*/ 2250281 w 2331244"/>
                <a:gd name="connsiteY9" fmla="*/ 302419 h 411956"/>
                <a:gd name="connsiteX10" fmla="*/ 2181225 w 2331244"/>
                <a:gd name="connsiteY10" fmla="*/ 235744 h 411956"/>
                <a:gd name="connsiteX11" fmla="*/ 2135981 w 2331244"/>
                <a:gd name="connsiteY11" fmla="*/ 195262 h 411956"/>
                <a:gd name="connsiteX12" fmla="*/ 2081212 w 2331244"/>
                <a:gd name="connsiteY12" fmla="*/ 154781 h 411956"/>
                <a:gd name="connsiteX13" fmla="*/ 1609725 w 2331244"/>
                <a:gd name="connsiteY13" fmla="*/ 214312 h 411956"/>
                <a:gd name="connsiteX14" fmla="*/ 909637 w 2331244"/>
                <a:gd name="connsiteY14" fmla="*/ 300037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1244" h="411956">
                  <a:moveTo>
                    <a:pt x="909637" y="300037"/>
                  </a:moveTo>
                  <a:lnTo>
                    <a:pt x="19050" y="411956"/>
                  </a:lnTo>
                  <a:lnTo>
                    <a:pt x="0" y="233362"/>
                  </a:lnTo>
                  <a:lnTo>
                    <a:pt x="459581" y="183356"/>
                  </a:lnTo>
                  <a:lnTo>
                    <a:pt x="1152525" y="107156"/>
                  </a:lnTo>
                  <a:lnTo>
                    <a:pt x="1878806" y="30956"/>
                  </a:lnTo>
                  <a:lnTo>
                    <a:pt x="2147887" y="0"/>
                  </a:lnTo>
                  <a:lnTo>
                    <a:pt x="2331244" y="80962"/>
                  </a:lnTo>
                  <a:lnTo>
                    <a:pt x="2316956" y="357187"/>
                  </a:lnTo>
                  <a:lnTo>
                    <a:pt x="2250281" y="302419"/>
                  </a:lnTo>
                  <a:lnTo>
                    <a:pt x="2181225" y="235744"/>
                  </a:lnTo>
                  <a:lnTo>
                    <a:pt x="2135981" y="195262"/>
                  </a:lnTo>
                  <a:lnTo>
                    <a:pt x="2081212" y="154781"/>
                  </a:lnTo>
                  <a:lnTo>
                    <a:pt x="1609725" y="214312"/>
                  </a:lnTo>
                  <a:lnTo>
                    <a:pt x="909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3CCF048E-6D36-474A-94AB-B71AD1ECD4ED}"/>
                </a:ext>
              </a:extLst>
            </p:cNvPr>
            <p:cNvSpPr/>
            <p:nvPr/>
          </p:nvSpPr>
          <p:spPr>
            <a:xfrm>
              <a:off x="2847975" y="4560888"/>
              <a:ext cx="560388" cy="1258887"/>
            </a:xfrm>
            <a:custGeom>
              <a:avLst/>
              <a:gdLst>
                <a:gd name="connsiteX0" fmla="*/ 0 w 559594"/>
                <a:gd name="connsiteY0" fmla="*/ 1007269 h 1259681"/>
                <a:gd name="connsiteX1" fmla="*/ 19050 w 559594"/>
                <a:gd name="connsiteY1" fmla="*/ 773906 h 1259681"/>
                <a:gd name="connsiteX2" fmla="*/ 71438 w 559594"/>
                <a:gd name="connsiteY2" fmla="*/ 700087 h 1259681"/>
                <a:gd name="connsiteX3" fmla="*/ 195263 w 559594"/>
                <a:gd name="connsiteY3" fmla="*/ 566737 h 1259681"/>
                <a:gd name="connsiteX4" fmla="*/ 233363 w 559594"/>
                <a:gd name="connsiteY4" fmla="*/ 519112 h 1259681"/>
                <a:gd name="connsiteX5" fmla="*/ 326231 w 559594"/>
                <a:gd name="connsiteY5" fmla="*/ 369094 h 1259681"/>
                <a:gd name="connsiteX6" fmla="*/ 383381 w 559594"/>
                <a:gd name="connsiteY6" fmla="*/ 271462 h 1259681"/>
                <a:gd name="connsiteX7" fmla="*/ 452438 w 559594"/>
                <a:gd name="connsiteY7" fmla="*/ 135731 h 1259681"/>
                <a:gd name="connsiteX8" fmla="*/ 500063 w 559594"/>
                <a:gd name="connsiteY8" fmla="*/ 28575 h 1259681"/>
                <a:gd name="connsiteX9" fmla="*/ 509588 w 559594"/>
                <a:gd name="connsiteY9" fmla="*/ 11906 h 1259681"/>
                <a:gd name="connsiteX10" fmla="*/ 519113 w 559594"/>
                <a:gd name="connsiteY10" fmla="*/ 2381 h 1259681"/>
                <a:gd name="connsiteX11" fmla="*/ 526256 w 559594"/>
                <a:gd name="connsiteY11" fmla="*/ 0 h 1259681"/>
                <a:gd name="connsiteX12" fmla="*/ 535781 w 559594"/>
                <a:gd name="connsiteY12" fmla="*/ 0 h 1259681"/>
                <a:gd name="connsiteX13" fmla="*/ 545306 w 559594"/>
                <a:gd name="connsiteY13" fmla="*/ 2381 h 1259681"/>
                <a:gd name="connsiteX14" fmla="*/ 557213 w 559594"/>
                <a:gd name="connsiteY14" fmla="*/ 16669 h 1259681"/>
                <a:gd name="connsiteX15" fmla="*/ 559594 w 559594"/>
                <a:gd name="connsiteY15" fmla="*/ 45244 h 1259681"/>
                <a:gd name="connsiteX16" fmla="*/ 492919 w 559594"/>
                <a:gd name="connsiteY16" fmla="*/ 352425 h 1259681"/>
                <a:gd name="connsiteX17" fmla="*/ 421481 w 559594"/>
                <a:gd name="connsiteY17" fmla="*/ 669131 h 1259681"/>
                <a:gd name="connsiteX18" fmla="*/ 342900 w 559594"/>
                <a:gd name="connsiteY18" fmla="*/ 916781 h 1259681"/>
                <a:gd name="connsiteX19" fmla="*/ 302419 w 559594"/>
                <a:gd name="connsiteY19" fmla="*/ 1014412 h 1259681"/>
                <a:gd name="connsiteX20" fmla="*/ 242888 w 559594"/>
                <a:gd name="connsiteY20" fmla="*/ 1121569 h 1259681"/>
                <a:gd name="connsiteX21" fmla="*/ 188119 w 559594"/>
                <a:gd name="connsiteY21" fmla="*/ 1190625 h 1259681"/>
                <a:gd name="connsiteX22" fmla="*/ 140494 w 559594"/>
                <a:gd name="connsiteY22" fmla="*/ 1238250 h 1259681"/>
                <a:gd name="connsiteX23" fmla="*/ 114300 w 559594"/>
                <a:gd name="connsiteY23" fmla="*/ 1254919 h 1259681"/>
                <a:gd name="connsiteX24" fmla="*/ 88106 w 559594"/>
                <a:gd name="connsiteY24" fmla="*/ 1259681 h 1259681"/>
                <a:gd name="connsiteX25" fmla="*/ 61913 w 559594"/>
                <a:gd name="connsiteY25" fmla="*/ 1257300 h 1259681"/>
                <a:gd name="connsiteX26" fmla="*/ 38100 w 559594"/>
                <a:gd name="connsiteY26" fmla="*/ 1247775 h 1259681"/>
                <a:gd name="connsiteX27" fmla="*/ 19050 w 559594"/>
                <a:gd name="connsiteY27" fmla="*/ 1223962 h 1259681"/>
                <a:gd name="connsiteX28" fmla="*/ 4763 w 559594"/>
                <a:gd name="connsiteY28" fmla="*/ 1162050 h 1259681"/>
                <a:gd name="connsiteX29" fmla="*/ 0 w 559594"/>
                <a:gd name="connsiteY29" fmla="*/ 1007269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9594" h="1259681">
                  <a:moveTo>
                    <a:pt x="0" y="1007269"/>
                  </a:moveTo>
                  <a:lnTo>
                    <a:pt x="19050" y="773906"/>
                  </a:lnTo>
                  <a:lnTo>
                    <a:pt x="71438" y="700087"/>
                  </a:lnTo>
                  <a:lnTo>
                    <a:pt x="195263" y="566737"/>
                  </a:lnTo>
                  <a:lnTo>
                    <a:pt x="233363" y="519112"/>
                  </a:lnTo>
                  <a:lnTo>
                    <a:pt x="326231" y="369094"/>
                  </a:lnTo>
                  <a:lnTo>
                    <a:pt x="383381" y="271462"/>
                  </a:lnTo>
                  <a:lnTo>
                    <a:pt x="452438" y="135731"/>
                  </a:lnTo>
                  <a:lnTo>
                    <a:pt x="500063" y="28575"/>
                  </a:lnTo>
                  <a:lnTo>
                    <a:pt x="509588" y="11906"/>
                  </a:lnTo>
                  <a:lnTo>
                    <a:pt x="519113" y="2381"/>
                  </a:lnTo>
                  <a:lnTo>
                    <a:pt x="526256" y="0"/>
                  </a:lnTo>
                  <a:lnTo>
                    <a:pt x="535781" y="0"/>
                  </a:lnTo>
                  <a:lnTo>
                    <a:pt x="545306" y="2381"/>
                  </a:lnTo>
                  <a:lnTo>
                    <a:pt x="557213" y="16669"/>
                  </a:lnTo>
                  <a:lnTo>
                    <a:pt x="559594" y="45244"/>
                  </a:lnTo>
                  <a:lnTo>
                    <a:pt x="492919" y="352425"/>
                  </a:lnTo>
                  <a:lnTo>
                    <a:pt x="421481" y="669131"/>
                  </a:lnTo>
                  <a:lnTo>
                    <a:pt x="342900" y="916781"/>
                  </a:lnTo>
                  <a:lnTo>
                    <a:pt x="302419" y="1014412"/>
                  </a:lnTo>
                  <a:lnTo>
                    <a:pt x="242888" y="1121569"/>
                  </a:lnTo>
                  <a:lnTo>
                    <a:pt x="188119" y="1190625"/>
                  </a:lnTo>
                  <a:lnTo>
                    <a:pt x="140494" y="1238250"/>
                  </a:lnTo>
                  <a:lnTo>
                    <a:pt x="114300" y="1254919"/>
                  </a:lnTo>
                  <a:lnTo>
                    <a:pt x="88106" y="1259681"/>
                  </a:lnTo>
                  <a:lnTo>
                    <a:pt x="61913" y="1257300"/>
                  </a:lnTo>
                  <a:lnTo>
                    <a:pt x="38100" y="1247775"/>
                  </a:lnTo>
                  <a:lnTo>
                    <a:pt x="19050" y="1223962"/>
                  </a:lnTo>
                  <a:lnTo>
                    <a:pt x="4763" y="1162050"/>
                  </a:lnTo>
                  <a:lnTo>
                    <a:pt x="0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D2433887-9AEF-4BA7-AD49-F3E250F0961E}"/>
                </a:ext>
              </a:extLst>
            </p:cNvPr>
            <p:cNvSpPr/>
            <p:nvPr/>
          </p:nvSpPr>
          <p:spPr>
            <a:xfrm>
              <a:off x="3789363" y="4659313"/>
              <a:ext cx="2967037" cy="1293812"/>
            </a:xfrm>
            <a:custGeom>
              <a:avLst/>
              <a:gdLst>
                <a:gd name="connsiteX0" fmla="*/ 1161674 w 2967292"/>
                <a:gd name="connsiteY0" fmla="*/ 1169402 h 1293039"/>
                <a:gd name="connsiteX1" fmla="*/ 991673 w 2967292"/>
                <a:gd name="connsiteY1" fmla="*/ 1097280 h 1293039"/>
                <a:gd name="connsiteX2" fmla="*/ 862884 w 2967292"/>
                <a:gd name="connsiteY2" fmla="*/ 1027734 h 1293039"/>
                <a:gd name="connsiteX3" fmla="*/ 721216 w 2967292"/>
                <a:gd name="connsiteY3" fmla="*/ 937582 h 1293039"/>
                <a:gd name="connsiteX4" fmla="*/ 605307 w 2967292"/>
                <a:gd name="connsiteY4" fmla="*/ 839703 h 1293039"/>
                <a:gd name="connsiteX5" fmla="*/ 486821 w 2967292"/>
                <a:gd name="connsiteY5" fmla="*/ 723793 h 1293039"/>
                <a:gd name="connsiteX6" fmla="*/ 342578 w 2967292"/>
                <a:gd name="connsiteY6" fmla="*/ 553792 h 1293039"/>
                <a:gd name="connsiteX7" fmla="*/ 185455 w 2967292"/>
                <a:gd name="connsiteY7" fmla="*/ 340003 h 1293039"/>
                <a:gd name="connsiteX8" fmla="*/ 69545 w 2967292"/>
                <a:gd name="connsiteY8" fmla="*/ 154547 h 1293039"/>
                <a:gd name="connsiteX9" fmla="*/ 7727 w 2967292"/>
                <a:gd name="connsiteY9" fmla="*/ 56667 h 1293039"/>
                <a:gd name="connsiteX10" fmla="*/ 0 w 2967292"/>
                <a:gd name="connsiteY10" fmla="*/ 33485 h 1293039"/>
                <a:gd name="connsiteX11" fmla="*/ 2575 w 2967292"/>
                <a:gd name="connsiteY11" fmla="*/ 18031 h 1293039"/>
                <a:gd name="connsiteX12" fmla="*/ 10303 w 2967292"/>
                <a:gd name="connsiteY12" fmla="*/ 5152 h 1293039"/>
                <a:gd name="connsiteX13" fmla="*/ 23181 w 2967292"/>
                <a:gd name="connsiteY13" fmla="*/ 0 h 1293039"/>
                <a:gd name="connsiteX14" fmla="*/ 41212 w 2967292"/>
                <a:gd name="connsiteY14" fmla="*/ 2576 h 1293039"/>
                <a:gd name="connsiteX15" fmla="*/ 64394 w 2967292"/>
                <a:gd name="connsiteY15" fmla="*/ 15455 h 1293039"/>
                <a:gd name="connsiteX16" fmla="*/ 141667 w 2967292"/>
                <a:gd name="connsiteY16" fmla="*/ 123638 h 1293039"/>
                <a:gd name="connsiteX17" fmla="*/ 257577 w 2967292"/>
                <a:gd name="connsiteY17" fmla="*/ 265305 h 1293039"/>
                <a:gd name="connsiteX18" fmla="*/ 355456 w 2967292"/>
                <a:gd name="connsiteY18" fmla="*/ 373488 h 1293039"/>
                <a:gd name="connsiteX19" fmla="*/ 455912 w 2967292"/>
                <a:gd name="connsiteY19" fmla="*/ 473943 h 1293039"/>
                <a:gd name="connsiteX20" fmla="*/ 605307 w 2967292"/>
                <a:gd name="connsiteY20" fmla="*/ 605307 h 1293039"/>
                <a:gd name="connsiteX21" fmla="*/ 765005 w 2967292"/>
                <a:gd name="connsiteY21" fmla="*/ 721217 h 1293039"/>
                <a:gd name="connsiteX22" fmla="*/ 873187 w 2967292"/>
                <a:gd name="connsiteY22" fmla="*/ 788187 h 1293039"/>
                <a:gd name="connsiteX23" fmla="*/ 960763 w 2967292"/>
                <a:gd name="connsiteY23" fmla="*/ 837127 h 1293039"/>
                <a:gd name="connsiteX24" fmla="*/ 1050916 w 2967292"/>
                <a:gd name="connsiteY24" fmla="*/ 873188 h 1293039"/>
                <a:gd name="connsiteX25" fmla="*/ 1166825 w 2967292"/>
                <a:gd name="connsiteY25" fmla="*/ 916976 h 1293039"/>
                <a:gd name="connsiteX26" fmla="*/ 1329099 w 2967292"/>
                <a:gd name="connsiteY26" fmla="*/ 968492 h 1293039"/>
                <a:gd name="connsiteX27" fmla="*/ 1463040 w 2967292"/>
                <a:gd name="connsiteY27" fmla="*/ 1001977 h 1293039"/>
                <a:gd name="connsiteX28" fmla="*/ 1602131 w 2967292"/>
                <a:gd name="connsiteY28" fmla="*/ 1022583 h 1293039"/>
                <a:gd name="connsiteX29" fmla="*/ 1741223 w 2967292"/>
                <a:gd name="connsiteY29" fmla="*/ 1038038 h 1293039"/>
                <a:gd name="connsiteX30" fmla="*/ 1872588 w 2967292"/>
                <a:gd name="connsiteY30" fmla="*/ 1045765 h 1293039"/>
                <a:gd name="connsiteX31" fmla="*/ 2021983 w 2967292"/>
                <a:gd name="connsiteY31" fmla="*/ 1048341 h 1293039"/>
                <a:gd name="connsiteX32" fmla="*/ 2137892 w 2967292"/>
                <a:gd name="connsiteY32" fmla="*/ 1043189 h 1293039"/>
                <a:gd name="connsiteX33" fmla="*/ 2279560 w 2967292"/>
                <a:gd name="connsiteY33" fmla="*/ 1030310 h 1293039"/>
                <a:gd name="connsiteX34" fmla="*/ 2336227 w 2967292"/>
                <a:gd name="connsiteY34" fmla="*/ 1012280 h 1293039"/>
                <a:gd name="connsiteX35" fmla="*/ 2377440 w 2967292"/>
                <a:gd name="connsiteY35" fmla="*/ 989098 h 1293039"/>
                <a:gd name="connsiteX36" fmla="*/ 2395470 w 2967292"/>
                <a:gd name="connsiteY36" fmla="*/ 968492 h 1293039"/>
                <a:gd name="connsiteX37" fmla="*/ 2784412 w 2967292"/>
                <a:gd name="connsiteY37" fmla="*/ 909249 h 1293039"/>
                <a:gd name="connsiteX38" fmla="*/ 2853958 w 2967292"/>
                <a:gd name="connsiteY38" fmla="*/ 940158 h 1293039"/>
                <a:gd name="connsiteX39" fmla="*/ 2887443 w 2967292"/>
                <a:gd name="connsiteY39" fmla="*/ 958189 h 1293039"/>
                <a:gd name="connsiteX40" fmla="*/ 2910625 w 2967292"/>
                <a:gd name="connsiteY40" fmla="*/ 976219 h 1293039"/>
                <a:gd name="connsiteX41" fmla="*/ 2944110 w 2967292"/>
                <a:gd name="connsiteY41" fmla="*/ 1004552 h 1293039"/>
                <a:gd name="connsiteX42" fmla="*/ 2959565 w 2967292"/>
                <a:gd name="connsiteY42" fmla="*/ 1027734 h 1293039"/>
                <a:gd name="connsiteX43" fmla="*/ 2967292 w 2967292"/>
                <a:gd name="connsiteY43" fmla="*/ 1048341 h 1293039"/>
                <a:gd name="connsiteX44" fmla="*/ 2967292 w 2967292"/>
                <a:gd name="connsiteY44" fmla="*/ 1068947 h 1293039"/>
                <a:gd name="connsiteX45" fmla="*/ 2959565 w 2967292"/>
                <a:gd name="connsiteY45" fmla="*/ 1102432 h 1293039"/>
                <a:gd name="connsiteX46" fmla="*/ 2936383 w 2967292"/>
                <a:gd name="connsiteY46" fmla="*/ 1128190 h 1293039"/>
                <a:gd name="connsiteX47" fmla="*/ 2902898 w 2967292"/>
                <a:gd name="connsiteY47" fmla="*/ 1161675 h 1293039"/>
                <a:gd name="connsiteX48" fmla="*/ 2835927 w 2967292"/>
                <a:gd name="connsiteY48" fmla="*/ 1197736 h 1293039"/>
                <a:gd name="connsiteX49" fmla="*/ 2596380 w 2967292"/>
                <a:gd name="connsiteY49" fmla="*/ 1241524 h 1293039"/>
                <a:gd name="connsiteX50" fmla="*/ 2318197 w 2967292"/>
                <a:gd name="connsiteY50" fmla="*/ 1277585 h 1293039"/>
                <a:gd name="connsiteX51" fmla="*/ 2161074 w 2967292"/>
                <a:gd name="connsiteY51" fmla="*/ 1293039 h 1293039"/>
                <a:gd name="connsiteX52" fmla="*/ 1973043 w 2967292"/>
                <a:gd name="connsiteY52" fmla="*/ 1293039 h 1293039"/>
                <a:gd name="connsiteX53" fmla="*/ 1777284 w 2967292"/>
                <a:gd name="connsiteY53" fmla="*/ 1293039 h 1293039"/>
                <a:gd name="connsiteX54" fmla="*/ 1617586 w 2967292"/>
                <a:gd name="connsiteY54" fmla="*/ 1282736 h 1293039"/>
                <a:gd name="connsiteX55" fmla="*/ 1478494 w 2967292"/>
                <a:gd name="connsiteY55" fmla="*/ 1262130 h 1293039"/>
                <a:gd name="connsiteX56" fmla="*/ 1313645 w 2967292"/>
                <a:gd name="connsiteY56" fmla="*/ 1220918 h 1293039"/>
                <a:gd name="connsiteX57" fmla="*/ 1161674 w 2967292"/>
                <a:gd name="connsiteY57" fmla="*/ 1169402 h 129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7292" h="1293039">
                  <a:moveTo>
                    <a:pt x="1161674" y="1169402"/>
                  </a:moveTo>
                  <a:lnTo>
                    <a:pt x="991673" y="1097280"/>
                  </a:lnTo>
                  <a:lnTo>
                    <a:pt x="862884" y="1027734"/>
                  </a:lnTo>
                  <a:lnTo>
                    <a:pt x="721216" y="937582"/>
                  </a:lnTo>
                  <a:lnTo>
                    <a:pt x="605307" y="839703"/>
                  </a:lnTo>
                  <a:lnTo>
                    <a:pt x="486821" y="723793"/>
                  </a:lnTo>
                  <a:lnTo>
                    <a:pt x="342578" y="553792"/>
                  </a:lnTo>
                  <a:lnTo>
                    <a:pt x="185455" y="340003"/>
                  </a:lnTo>
                  <a:lnTo>
                    <a:pt x="69545" y="154547"/>
                  </a:lnTo>
                  <a:lnTo>
                    <a:pt x="7727" y="56667"/>
                  </a:lnTo>
                  <a:lnTo>
                    <a:pt x="0" y="33485"/>
                  </a:lnTo>
                  <a:lnTo>
                    <a:pt x="2575" y="18031"/>
                  </a:lnTo>
                  <a:lnTo>
                    <a:pt x="10303" y="5152"/>
                  </a:lnTo>
                  <a:lnTo>
                    <a:pt x="23181" y="0"/>
                  </a:lnTo>
                  <a:lnTo>
                    <a:pt x="41212" y="2576"/>
                  </a:lnTo>
                  <a:lnTo>
                    <a:pt x="64394" y="15455"/>
                  </a:lnTo>
                  <a:lnTo>
                    <a:pt x="141667" y="123638"/>
                  </a:lnTo>
                  <a:lnTo>
                    <a:pt x="257577" y="265305"/>
                  </a:lnTo>
                  <a:lnTo>
                    <a:pt x="355456" y="373488"/>
                  </a:lnTo>
                  <a:lnTo>
                    <a:pt x="455912" y="473943"/>
                  </a:lnTo>
                  <a:lnTo>
                    <a:pt x="605307" y="605307"/>
                  </a:lnTo>
                  <a:lnTo>
                    <a:pt x="765005" y="721217"/>
                  </a:lnTo>
                  <a:lnTo>
                    <a:pt x="873187" y="788187"/>
                  </a:lnTo>
                  <a:lnTo>
                    <a:pt x="960763" y="837127"/>
                  </a:lnTo>
                  <a:lnTo>
                    <a:pt x="1050916" y="873188"/>
                  </a:lnTo>
                  <a:lnTo>
                    <a:pt x="1166825" y="916976"/>
                  </a:lnTo>
                  <a:lnTo>
                    <a:pt x="1329099" y="968492"/>
                  </a:lnTo>
                  <a:lnTo>
                    <a:pt x="1463040" y="1001977"/>
                  </a:lnTo>
                  <a:lnTo>
                    <a:pt x="1602131" y="1022583"/>
                  </a:lnTo>
                  <a:lnTo>
                    <a:pt x="1741223" y="1038038"/>
                  </a:lnTo>
                  <a:lnTo>
                    <a:pt x="1872588" y="1045765"/>
                  </a:lnTo>
                  <a:lnTo>
                    <a:pt x="2021983" y="1048341"/>
                  </a:lnTo>
                  <a:lnTo>
                    <a:pt x="2137892" y="1043189"/>
                  </a:lnTo>
                  <a:lnTo>
                    <a:pt x="2279560" y="1030310"/>
                  </a:lnTo>
                  <a:lnTo>
                    <a:pt x="2336227" y="1012280"/>
                  </a:lnTo>
                  <a:lnTo>
                    <a:pt x="2377440" y="989098"/>
                  </a:lnTo>
                  <a:lnTo>
                    <a:pt x="2395470" y="968492"/>
                  </a:lnTo>
                  <a:lnTo>
                    <a:pt x="2784412" y="909249"/>
                  </a:lnTo>
                  <a:lnTo>
                    <a:pt x="2853958" y="940158"/>
                  </a:lnTo>
                  <a:lnTo>
                    <a:pt x="2887443" y="958189"/>
                  </a:lnTo>
                  <a:lnTo>
                    <a:pt x="2910625" y="976219"/>
                  </a:lnTo>
                  <a:lnTo>
                    <a:pt x="2944110" y="1004552"/>
                  </a:lnTo>
                  <a:lnTo>
                    <a:pt x="2959565" y="1027734"/>
                  </a:lnTo>
                  <a:lnTo>
                    <a:pt x="2967292" y="1048341"/>
                  </a:lnTo>
                  <a:lnTo>
                    <a:pt x="2967292" y="1068947"/>
                  </a:lnTo>
                  <a:lnTo>
                    <a:pt x="2959565" y="1102432"/>
                  </a:lnTo>
                  <a:lnTo>
                    <a:pt x="2936383" y="1128190"/>
                  </a:lnTo>
                  <a:lnTo>
                    <a:pt x="2902898" y="1161675"/>
                  </a:lnTo>
                  <a:lnTo>
                    <a:pt x="2835927" y="1197736"/>
                  </a:lnTo>
                  <a:lnTo>
                    <a:pt x="2596380" y="1241524"/>
                  </a:lnTo>
                  <a:lnTo>
                    <a:pt x="2318197" y="1277585"/>
                  </a:lnTo>
                  <a:lnTo>
                    <a:pt x="2161074" y="1293039"/>
                  </a:lnTo>
                  <a:lnTo>
                    <a:pt x="1973043" y="1293039"/>
                  </a:lnTo>
                  <a:lnTo>
                    <a:pt x="1777284" y="1293039"/>
                  </a:lnTo>
                  <a:lnTo>
                    <a:pt x="1617586" y="1282736"/>
                  </a:lnTo>
                  <a:lnTo>
                    <a:pt x="1478494" y="1262130"/>
                  </a:lnTo>
                  <a:lnTo>
                    <a:pt x="1313645" y="1220918"/>
                  </a:lnTo>
                  <a:lnTo>
                    <a:pt x="1161674" y="11694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898A32E6-F0E7-4850-9C80-85E706B44F63}"/>
                </a:ext>
              </a:extLst>
            </p:cNvPr>
            <p:cNvSpPr/>
            <p:nvPr/>
          </p:nvSpPr>
          <p:spPr>
            <a:xfrm>
              <a:off x="6000750" y="5062538"/>
              <a:ext cx="623888" cy="642937"/>
            </a:xfrm>
            <a:custGeom>
              <a:avLst/>
              <a:gdLst>
                <a:gd name="connsiteX0" fmla="*/ 280988 w 623888"/>
                <a:gd name="connsiteY0" fmla="*/ 247650 h 642937"/>
                <a:gd name="connsiteX1" fmla="*/ 433388 w 623888"/>
                <a:gd name="connsiteY1" fmla="*/ 388143 h 642937"/>
                <a:gd name="connsiteX2" fmla="*/ 533400 w 623888"/>
                <a:gd name="connsiteY2" fmla="*/ 476250 h 642937"/>
                <a:gd name="connsiteX3" fmla="*/ 623888 w 623888"/>
                <a:gd name="connsiteY3" fmla="*/ 545306 h 642937"/>
                <a:gd name="connsiteX4" fmla="*/ 171450 w 623888"/>
                <a:gd name="connsiteY4" fmla="*/ 642937 h 642937"/>
                <a:gd name="connsiteX5" fmla="*/ 180975 w 623888"/>
                <a:gd name="connsiteY5" fmla="*/ 566737 h 642937"/>
                <a:gd name="connsiteX6" fmla="*/ 200025 w 623888"/>
                <a:gd name="connsiteY6" fmla="*/ 535781 h 642937"/>
                <a:gd name="connsiteX7" fmla="*/ 211931 w 623888"/>
                <a:gd name="connsiteY7" fmla="*/ 507206 h 642937"/>
                <a:gd name="connsiteX8" fmla="*/ 219075 w 623888"/>
                <a:gd name="connsiteY8" fmla="*/ 481012 h 642937"/>
                <a:gd name="connsiteX9" fmla="*/ 216694 w 623888"/>
                <a:gd name="connsiteY9" fmla="*/ 461962 h 642937"/>
                <a:gd name="connsiteX10" fmla="*/ 164306 w 623888"/>
                <a:gd name="connsiteY10" fmla="*/ 359568 h 642937"/>
                <a:gd name="connsiteX11" fmla="*/ 78581 w 623888"/>
                <a:gd name="connsiteY11" fmla="*/ 188118 h 642937"/>
                <a:gd name="connsiteX12" fmla="*/ 21431 w 623888"/>
                <a:gd name="connsiteY12" fmla="*/ 76200 h 642937"/>
                <a:gd name="connsiteX13" fmla="*/ 4763 w 623888"/>
                <a:gd name="connsiteY13" fmla="*/ 42862 h 642937"/>
                <a:gd name="connsiteX14" fmla="*/ 0 w 623888"/>
                <a:gd name="connsiteY14" fmla="*/ 19050 h 642937"/>
                <a:gd name="connsiteX15" fmla="*/ 4763 w 623888"/>
                <a:gd name="connsiteY15" fmla="*/ 7143 h 642937"/>
                <a:gd name="connsiteX16" fmla="*/ 11906 w 623888"/>
                <a:gd name="connsiteY16" fmla="*/ 0 h 642937"/>
                <a:gd name="connsiteX17" fmla="*/ 30956 w 623888"/>
                <a:gd name="connsiteY17" fmla="*/ 0 h 642937"/>
                <a:gd name="connsiteX18" fmla="*/ 59531 w 623888"/>
                <a:gd name="connsiteY18" fmla="*/ 11906 h 642937"/>
                <a:gd name="connsiteX19" fmla="*/ 116681 w 623888"/>
                <a:gd name="connsiteY19" fmla="*/ 71437 h 642937"/>
                <a:gd name="connsiteX20" fmla="*/ 280988 w 623888"/>
                <a:gd name="connsiteY20" fmla="*/ 2476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3888" h="642937">
                  <a:moveTo>
                    <a:pt x="280988" y="247650"/>
                  </a:moveTo>
                  <a:lnTo>
                    <a:pt x="433388" y="388143"/>
                  </a:lnTo>
                  <a:lnTo>
                    <a:pt x="533400" y="476250"/>
                  </a:lnTo>
                  <a:lnTo>
                    <a:pt x="623888" y="545306"/>
                  </a:lnTo>
                  <a:lnTo>
                    <a:pt x="171450" y="642937"/>
                  </a:lnTo>
                  <a:lnTo>
                    <a:pt x="180975" y="566737"/>
                  </a:lnTo>
                  <a:lnTo>
                    <a:pt x="200025" y="535781"/>
                  </a:lnTo>
                  <a:lnTo>
                    <a:pt x="211931" y="507206"/>
                  </a:lnTo>
                  <a:lnTo>
                    <a:pt x="219075" y="481012"/>
                  </a:lnTo>
                  <a:lnTo>
                    <a:pt x="216694" y="461962"/>
                  </a:lnTo>
                  <a:lnTo>
                    <a:pt x="164306" y="359568"/>
                  </a:lnTo>
                  <a:lnTo>
                    <a:pt x="78581" y="188118"/>
                  </a:lnTo>
                  <a:lnTo>
                    <a:pt x="21431" y="76200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6681" y="71437"/>
                  </a:lnTo>
                  <a:lnTo>
                    <a:pt x="2809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2AEEC0BE-3CAE-447C-BC81-52D3FFFEB749}"/>
                </a:ext>
              </a:extLst>
            </p:cNvPr>
            <p:cNvSpPr/>
            <p:nvPr/>
          </p:nvSpPr>
          <p:spPr>
            <a:xfrm>
              <a:off x="4799013" y="4324350"/>
              <a:ext cx="660400" cy="719138"/>
            </a:xfrm>
            <a:custGeom>
              <a:avLst/>
              <a:gdLst>
                <a:gd name="connsiteX0" fmla="*/ 311944 w 661987"/>
                <a:gd name="connsiteY0" fmla="*/ 523875 h 719138"/>
                <a:gd name="connsiteX1" fmla="*/ 211931 w 661987"/>
                <a:gd name="connsiteY1" fmla="*/ 423863 h 719138"/>
                <a:gd name="connsiteX2" fmla="*/ 147637 w 661987"/>
                <a:gd name="connsiteY2" fmla="*/ 347663 h 719138"/>
                <a:gd name="connsiteX3" fmla="*/ 90487 w 661987"/>
                <a:gd name="connsiteY3" fmla="*/ 257175 h 719138"/>
                <a:gd name="connsiteX4" fmla="*/ 61912 w 661987"/>
                <a:gd name="connsiteY4" fmla="*/ 207169 h 719138"/>
                <a:gd name="connsiteX5" fmla="*/ 26194 w 661987"/>
                <a:gd name="connsiteY5" fmla="*/ 119063 h 719138"/>
                <a:gd name="connsiteX6" fmla="*/ 7144 w 661987"/>
                <a:gd name="connsiteY6" fmla="*/ 61913 h 719138"/>
                <a:gd name="connsiteX7" fmla="*/ 0 w 661987"/>
                <a:gd name="connsiteY7" fmla="*/ 30956 h 719138"/>
                <a:gd name="connsiteX8" fmla="*/ 0 w 661987"/>
                <a:gd name="connsiteY8" fmla="*/ 14288 h 719138"/>
                <a:gd name="connsiteX9" fmla="*/ 4762 w 661987"/>
                <a:gd name="connsiteY9" fmla="*/ 2381 h 719138"/>
                <a:gd name="connsiteX10" fmla="*/ 21431 w 661987"/>
                <a:gd name="connsiteY10" fmla="*/ 0 h 719138"/>
                <a:gd name="connsiteX11" fmla="*/ 50006 w 661987"/>
                <a:gd name="connsiteY11" fmla="*/ 9525 h 719138"/>
                <a:gd name="connsiteX12" fmla="*/ 83344 w 661987"/>
                <a:gd name="connsiteY12" fmla="*/ 42863 h 719138"/>
                <a:gd name="connsiteX13" fmla="*/ 164306 w 661987"/>
                <a:gd name="connsiteY13" fmla="*/ 121444 h 719138"/>
                <a:gd name="connsiteX14" fmla="*/ 207169 w 661987"/>
                <a:gd name="connsiteY14" fmla="*/ 161925 h 719138"/>
                <a:gd name="connsiteX15" fmla="*/ 240506 w 661987"/>
                <a:gd name="connsiteY15" fmla="*/ 188119 h 719138"/>
                <a:gd name="connsiteX16" fmla="*/ 280987 w 661987"/>
                <a:gd name="connsiteY16" fmla="*/ 214313 h 719138"/>
                <a:gd name="connsiteX17" fmla="*/ 326231 w 661987"/>
                <a:gd name="connsiteY17" fmla="*/ 235744 h 719138"/>
                <a:gd name="connsiteX18" fmla="*/ 364331 w 661987"/>
                <a:gd name="connsiteY18" fmla="*/ 242888 h 719138"/>
                <a:gd name="connsiteX19" fmla="*/ 638175 w 661987"/>
                <a:gd name="connsiteY19" fmla="*/ 485775 h 719138"/>
                <a:gd name="connsiteX20" fmla="*/ 657225 w 661987"/>
                <a:gd name="connsiteY20" fmla="*/ 607219 h 719138"/>
                <a:gd name="connsiteX21" fmla="*/ 661987 w 661987"/>
                <a:gd name="connsiteY21" fmla="*/ 654844 h 719138"/>
                <a:gd name="connsiteX22" fmla="*/ 654844 w 661987"/>
                <a:gd name="connsiteY22" fmla="*/ 688181 h 719138"/>
                <a:gd name="connsiteX23" fmla="*/ 642937 w 661987"/>
                <a:gd name="connsiteY23" fmla="*/ 711994 h 719138"/>
                <a:gd name="connsiteX24" fmla="*/ 623887 w 661987"/>
                <a:gd name="connsiteY24" fmla="*/ 719138 h 719138"/>
                <a:gd name="connsiteX25" fmla="*/ 590550 w 661987"/>
                <a:gd name="connsiteY25" fmla="*/ 714375 h 719138"/>
                <a:gd name="connsiteX26" fmla="*/ 514350 w 661987"/>
                <a:gd name="connsiteY26" fmla="*/ 671513 h 719138"/>
                <a:gd name="connsiteX27" fmla="*/ 411956 w 661987"/>
                <a:gd name="connsiteY27" fmla="*/ 604838 h 719138"/>
                <a:gd name="connsiteX28" fmla="*/ 311944 w 661987"/>
                <a:gd name="connsiteY28" fmla="*/ 52387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1987" h="719138">
                  <a:moveTo>
                    <a:pt x="311944" y="523875"/>
                  </a:moveTo>
                  <a:lnTo>
                    <a:pt x="211931" y="423863"/>
                  </a:lnTo>
                  <a:lnTo>
                    <a:pt x="147637" y="347663"/>
                  </a:lnTo>
                  <a:lnTo>
                    <a:pt x="90487" y="257175"/>
                  </a:lnTo>
                  <a:lnTo>
                    <a:pt x="61912" y="207169"/>
                  </a:lnTo>
                  <a:lnTo>
                    <a:pt x="26194" y="119063"/>
                  </a:lnTo>
                  <a:lnTo>
                    <a:pt x="7144" y="61913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83344" y="42863"/>
                  </a:lnTo>
                  <a:lnTo>
                    <a:pt x="164306" y="121444"/>
                  </a:lnTo>
                  <a:lnTo>
                    <a:pt x="207169" y="161925"/>
                  </a:lnTo>
                  <a:lnTo>
                    <a:pt x="240506" y="188119"/>
                  </a:lnTo>
                  <a:lnTo>
                    <a:pt x="280987" y="214313"/>
                  </a:lnTo>
                  <a:lnTo>
                    <a:pt x="326231" y="235744"/>
                  </a:lnTo>
                  <a:lnTo>
                    <a:pt x="364331" y="242888"/>
                  </a:lnTo>
                  <a:lnTo>
                    <a:pt x="638175" y="485775"/>
                  </a:lnTo>
                  <a:lnTo>
                    <a:pt x="657225" y="607219"/>
                  </a:lnTo>
                  <a:lnTo>
                    <a:pt x="661987" y="654844"/>
                  </a:lnTo>
                  <a:lnTo>
                    <a:pt x="654844" y="688181"/>
                  </a:lnTo>
                  <a:lnTo>
                    <a:pt x="642937" y="711994"/>
                  </a:lnTo>
                  <a:lnTo>
                    <a:pt x="623887" y="719138"/>
                  </a:lnTo>
                  <a:lnTo>
                    <a:pt x="590550" y="714375"/>
                  </a:lnTo>
                  <a:lnTo>
                    <a:pt x="514350" y="671513"/>
                  </a:lnTo>
                  <a:lnTo>
                    <a:pt x="411956" y="604838"/>
                  </a:lnTo>
                  <a:lnTo>
                    <a:pt x="311944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CCD26CFD-2BB5-4B88-A2F2-9A2F75EA2275}"/>
                </a:ext>
              </a:extLst>
            </p:cNvPr>
            <p:cNvSpPr/>
            <p:nvPr/>
          </p:nvSpPr>
          <p:spPr>
            <a:xfrm>
              <a:off x="5129213" y="4364038"/>
              <a:ext cx="533400" cy="485775"/>
            </a:xfrm>
            <a:custGeom>
              <a:avLst/>
              <a:gdLst>
                <a:gd name="connsiteX0" fmla="*/ 400050 w 533400"/>
                <a:gd name="connsiteY0" fmla="*/ 190500 h 485775"/>
                <a:gd name="connsiteX1" fmla="*/ 338137 w 533400"/>
                <a:gd name="connsiteY1" fmla="*/ 283369 h 485775"/>
                <a:gd name="connsiteX2" fmla="*/ 321468 w 533400"/>
                <a:gd name="connsiteY2" fmla="*/ 328613 h 485775"/>
                <a:gd name="connsiteX3" fmla="*/ 307181 w 533400"/>
                <a:gd name="connsiteY3" fmla="*/ 378619 h 485775"/>
                <a:gd name="connsiteX4" fmla="*/ 309562 w 533400"/>
                <a:gd name="connsiteY4" fmla="*/ 485775 h 485775"/>
                <a:gd name="connsiteX5" fmla="*/ 0 w 533400"/>
                <a:gd name="connsiteY5" fmla="*/ 207169 h 485775"/>
                <a:gd name="connsiteX6" fmla="*/ 28575 w 533400"/>
                <a:gd name="connsiteY6" fmla="*/ 200025 h 485775"/>
                <a:gd name="connsiteX7" fmla="*/ 69056 w 533400"/>
                <a:gd name="connsiteY7" fmla="*/ 202407 h 485775"/>
                <a:gd name="connsiteX8" fmla="*/ 107156 w 533400"/>
                <a:gd name="connsiteY8" fmla="*/ 197644 h 485775"/>
                <a:gd name="connsiteX9" fmla="*/ 159543 w 533400"/>
                <a:gd name="connsiteY9" fmla="*/ 180975 h 485775"/>
                <a:gd name="connsiteX10" fmla="*/ 233362 w 533400"/>
                <a:gd name="connsiteY10" fmla="*/ 152400 h 485775"/>
                <a:gd name="connsiteX11" fmla="*/ 371475 w 533400"/>
                <a:gd name="connsiteY11" fmla="*/ 78582 h 485775"/>
                <a:gd name="connsiteX12" fmla="*/ 464343 w 533400"/>
                <a:gd name="connsiteY12" fmla="*/ 21432 h 485775"/>
                <a:gd name="connsiteX13" fmla="*/ 492918 w 533400"/>
                <a:gd name="connsiteY13" fmla="*/ 4763 h 485775"/>
                <a:gd name="connsiteX14" fmla="*/ 509587 w 533400"/>
                <a:gd name="connsiteY14" fmla="*/ 0 h 485775"/>
                <a:gd name="connsiteX15" fmla="*/ 521493 w 533400"/>
                <a:gd name="connsiteY15" fmla="*/ 0 h 485775"/>
                <a:gd name="connsiteX16" fmla="*/ 531018 w 533400"/>
                <a:gd name="connsiteY16" fmla="*/ 4763 h 485775"/>
                <a:gd name="connsiteX17" fmla="*/ 533400 w 533400"/>
                <a:gd name="connsiteY17" fmla="*/ 16669 h 485775"/>
                <a:gd name="connsiteX18" fmla="*/ 528637 w 533400"/>
                <a:gd name="connsiteY18" fmla="*/ 35719 h 485775"/>
                <a:gd name="connsiteX19" fmla="*/ 500062 w 533400"/>
                <a:gd name="connsiteY19" fmla="*/ 76200 h 485775"/>
                <a:gd name="connsiteX20" fmla="*/ 400050 w 533400"/>
                <a:gd name="connsiteY20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3400" h="485775">
                  <a:moveTo>
                    <a:pt x="400050" y="190500"/>
                  </a:moveTo>
                  <a:lnTo>
                    <a:pt x="338137" y="283369"/>
                  </a:lnTo>
                  <a:lnTo>
                    <a:pt x="321468" y="328613"/>
                  </a:lnTo>
                  <a:lnTo>
                    <a:pt x="307181" y="378619"/>
                  </a:lnTo>
                  <a:cubicBezTo>
                    <a:pt x="307975" y="414338"/>
                    <a:pt x="308768" y="450056"/>
                    <a:pt x="309562" y="485775"/>
                  </a:cubicBezTo>
                  <a:lnTo>
                    <a:pt x="0" y="207169"/>
                  </a:lnTo>
                  <a:lnTo>
                    <a:pt x="28575" y="200025"/>
                  </a:lnTo>
                  <a:lnTo>
                    <a:pt x="69056" y="202407"/>
                  </a:lnTo>
                  <a:lnTo>
                    <a:pt x="107156" y="197644"/>
                  </a:lnTo>
                  <a:lnTo>
                    <a:pt x="159543" y="180975"/>
                  </a:lnTo>
                  <a:lnTo>
                    <a:pt x="233362" y="152400"/>
                  </a:lnTo>
                  <a:lnTo>
                    <a:pt x="371475" y="78582"/>
                  </a:lnTo>
                  <a:lnTo>
                    <a:pt x="464343" y="21432"/>
                  </a:lnTo>
                  <a:lnTo>
                    <a:pt x="492918" y="4763"/>
                  </a:lnTo>
                  <a:lnTo>
                    <a:pt x="509587" y="0"/>
                  </a:lnTo>
                  <a:lnTo>
                    <a:pt x="521493" y="0"/>
                  </a:lnTo>
                  <a:lnTo>
                    <a:pt x="531018" y="4763"/>
                  </a:lnTo>
                  <a:lnTo>
                    <a:pt x="533400" y="16669"/>
                  </a:lnTo>
                  <a:lnTo>
                    <a:pt x="528637" y="35719"/>
                  </a:lnTo>
                  <a:lnTo>
                    <a:pt x="500062" y="76200"/>
                  </a:lnTo>
                  <a:lnTo>
                    <a:pt x="400050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A965A8EA-EAE5-4C44-A3A4-BF4227E059FD}"/>
                </a:ext>
              </a:extLst>
            </p:cNvPr>
            <p:cNvSpPr/>
            <p:nvPr/>
          </p:nvSpPr>
          <p:spPr>
            <a:xfrm>
              <a:off x="6354763" y="4371975"/>
              <a:ext cx="825500" cy="1090613"/>
            </a:xfrm>
            <a:custGeom>
              <a:avLst/>
              <a:gdLst>
                <a:gd name="connsiteX0" fmla="*/ 526257 w 823913"/>
                <a:gd name="connsiteY0" fmla="*/ 766763 h 1090613"/>
                <a:gd name="connsiteX1" fmla="*/ 459582 w 823913"/>
                <a:gd name="connsiteY1" fmla="*/ 628650 h 1090613"/>
                <a:gd name="connsiteX2" fmla="*/ 390525 w 823913"/>
                <a:gd name="connsiteY2" fmla="*/ 511969 h 1090613"/>
                <a:gd name="connsiteX3" fmla="*/ 302419 w 823913"/>
                <a:gd name="connsiteY3" fmla="*/ 390525 h 1090613"/>
                <a:gd name="connsiteX4" fmla="*/ 207169 w 823913"/>
                <a:gd name="connsiteY4" fmla="*/ 269081 h 1090613"/>
                <a:gd name="connsiteX5" fmla="*/ 114300 w 823913"/>
                <a:gd name="connsiteY5" fmla="*/ 164306 h 1090613"/>
                <a:gd name="connsiteX6" fmla="*/ 19050 w 823913"/>
                <a:gd name="connsiteY6" fmla="*/ 66675 h 1090613"/>
                <a:gd name="connsiteX7" fmla="*/ 2382 w 823913"/>
                <a:gd name="connsiteY7" fmla="*/ 45244 h 1090613"/>
                <a:gd name="connsiteX8" fmla="*/ 0 w 823913"/>
                <a:gd name="connsiteY8" fmla="*/ 21431 h 1090613"/>
                <a:gd name="connsiteX9" fmla="*/ 4763 w 823913"/>
                <a:gd name="connsiteY9" fmla="*/ 7144 h 1090613"/>
                <a:gd name="connsiteX10" fmla="*/ 16669 w 823913"/>
                <a:gd name="connsiteY10" fmla="*/ 0 h 1090613"/>
                <a:gd name="connsiteX11" fmla="*/ 40482 w 823913"/>
                <a:gd name="connsiteY11" fmla="*/ 0 h 1090613"/>
                <a:gd name="connsiteX12" fmla="*/ 80963 w 823913"/>
                <a:gd name="connsiteY12" fmla="*/ 28575 h 1090613"/>
                <a:gd name="connsiteX13" fmla="*/ 223838 w 823913"/>
                <a:gd name="connsiteY13" fmla="*/ 119063 h 1090613"/>
                <a:gd name="connsiteX14" fmla="*/ 369094 w 823913"/>
                <a:gd name="connsiteY14" fmla="*/ 223838 h 1090613"/>
                <a:gd name="connsiteX15" fmla="*/ 483394 w 823913"/>
                <a:gd name="connsiteY15" fmla="*/ 309563 h 1090613"/>
                <a:gd name="connsiteX16" fmla="*/ 590550 w 823913"/>
                <a:gd name="connsiteY16" fmla="*/ 397669 h 1090613"/>
                <a:gd name="connsiteX17" fmla="*/ 659607 w 823913"/>
                <a:gd name="connsiteY17" fmla="*/ 469106 h 1090613"/>
                <a:gd name="connsiteX18" fmla="*/ 719138 w 823913"/>
                <a:gd name="connsiteY18" fmla="*/ 545306 h 1090613"/>
                <a:gd name="connsiteX19" fmla="*/ 750094 w 823913"/>
                <a:gd name="connsiteY19" fmla="*/ 595313 h 1090613"/>
                <a:gd name="connsiteX20" fmla="*/ 785813 w 823913"/>
                <a:gd name="connsiteY20" fmla="*/ 676275 h 1090613"/>
                <a:gd name="connsiteX21" fmla="*/ 809625 w 823913"/>
                <a:gd name="connsiteY21" fmla="*/ 757238 h 1090613"/>
                <a:gd name="connsiteX22" fmla="*/ 821532 w 823913"/>
                <a:gd name="connsiteY22" fmla="*/ 857250 h 1090613"/>
                <a:gd name="connsiteX23" fmla="*/ 823913 w 823913"/>
                <a:gd name="connsiteY23" fmla="*/ 947738 h 1090613"/>
                <a:gd name="connsiteX24" fmla="*/ 819150 w 823913"/>
                <a:gd name="connsiteY24" fmla="*/ 997744 h 1090613"/>
                <a:gd name="connsiteX25" fmla="*/ 809625 w 823913"/>
                <a:gd name="connsiteY25" fmla="*/ 1031081 h 1090613"/>
                <a:gd name="connsiteX26" fmla="*/ 792957 w 823913"/>
                <a:gd name="connsiteY26" fmla="*/ 1059656 h 1090613"/>
                <a:gd name="connsiteX27" fmla="*/ 766763 w 823913"/>
                <a:gd name="connsiteY27" fmla="*/ 1083469 h 1090613"/>
                <a:gd name="connsiteX28" fmla="*/ 735807 w 823913"/>
                <a:gd name="connsiteY28" fmla="*/ 1090613 h 1090613"/>
                <a:gd name="connsiteX29" fmla="*/ 709613 w 823913"/>
                <a:gd name="connsiteY29" fmla="*/ 1090613 h 1090613"/>
                <a:gd name="connsiteX30" fmla="*/ 681038 w 823913"/>
                <a:gd name="connsiteY30" fmla="*/ 1083469 h 1090613"/>
                <a:gd name="connsiteX31" fmla="*/ 661988 w 823913"/>
                <a:gd name="connsiteY31" fmla="*/ 1069181 h 1090613"/>
                <a:gd name="connsiteX32" fmla="*/ 631032 w 823913"/>
                <a:gd name="connsiteY32" fmla="*/ 1035844 h 1090613"/>
                <a:gd name="connsiteX33" fmla="*/ 597694 w 823913"/>
                <a:gd name="connsiteY33" fmla="*/ 978694 h 1090613"/>
                <a:gd name="connsiteX34" fmla="*/ 566738 w 823913"/>
                <a:gd name="connsiteY34" fmla="*/ 897731 h 1090613"/>
                <a:gd name="connsiteX35" fmla="*/ 526257 w 823913"/>
                <a:gd name="connsiteY35" fmla="*/ 766763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3913" h="1090613">
                  <a:moveTo>
                    <a:pt x="526257" y="766763"/>
                  </a:moveTo>
                  <a:lnTo>
                    <a:pt x="459582" y="628650"/>
                  </a:lnTo>
                  <a:lnTo>
                    <a:pt x="390525" y="511969"/>
                  </a:lnTo>
                  <a:lnTo>
                    <a:pt x="302419" y="390525"/>
                  </a:lnTo>
                  <a:lnTo>
                    <a:pt x="207169" y="269081"/>
                  </a:lnTo>
                  <a:lnTo>
                    <a:pt x="114300" y="164306"/>
                  </a:lnTo>
                  <a:lnTo>
                    <a:pt x="19050" y="66675"/>
                  </a:lnTo>
                  <a:lnTo>
                    <a:pt x="2382" y="45244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0482" y="0"/>
                  </a:lnTo>
                  <a:lnTo>
                    <a:pt x="80963" y="28575"/>
                  </a:lnTo>
                  <a:lnTo>
                    <a:pt x="223838" y="119063"/>
                  </a:lnTo>
                  <a:lnTo>
                    <a:pt x="369094" y="223838"/>
                  </a:lnTo>
                  <a:lnTo>
                    <a:pt x="483394" y="309563"/>
                  </a:lnTo>
                  <a:lnTo>
                    <a:pt x="590550" y="397669"/>
                  </a:lnTo>
                  <a:lnTo>
                    <a:pt x="659607" y="469106"/>
                  </a:lnTo>
                  <a:lnTo>
                    <a:pt x="719138" y="545306"/>
                  </a:lnTo>
                  <a:lnTo>
                    <a:pt x="750094" y="595313"/>
                  </a:lnTo>
                  <a:lnTo>
                    <a:pt x="785813" y="676275"/>
                  </a:lnTo>
                  <a:lnTo>
                    <a:pt x="809625" y="757238"/>
                  </a:lnTo>
                  <a:lnTo>
                    <a:pt x="821532" y="857250"/>
                  </a:lnTo>
                  <a:cubicBezTo>
                    <a:pt x="822326" y="887413"/>
                    <a:pt x="823119" y="917575"/>
                    <a:pt x="823913" y="947738"/>
                  </a:cubicBezTo>
                  <a:lnTo>
                    <a:pt x="819150" y="997744"/>
                  </a:lnTo>
                  <a:lnTo>
                    <a:pt x="809625" y="1031081"/>
                  </a:lnTo>
                  <a:lnTo>
                    <a:pt x="792957" y="1059656"/>
                  </a:lnTo>
                  <a:lnTo>
                    <a:pt x="766763" y="1083469"/>
                  </a:lnTo>
                  <a:lnTo>
                    <a:pt x="735807" y="1090613"/>
                  </a:lnTo>
                  <a:lnTo>
                    <a:pt x="709613" y="1090613"/>
                  </a:lnTo>
                  <a:lnTo>
                    <a:pt x="681038" y="1083469"/>
                  </a:lnTo>
                  <a:lnTo>
                    <a:pt x="661988" y="1069181"/>
                  </a:lnTo>
                  <a:lnTo>
                    <a:pt x="631032" y="1035844"/>
                  </a:lnTo>
                  <a:lnTo>
                    <a:pt x="597694" y="978694"/>
                  </a:lnTo>
                  <a:lnTo>
                    <a:pt x="566738" y="897731"/>
                  </a:lnTo>
                  <a:lnTo>
                    <a:pt x="526257" y="766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06" name="グループ化 1">
            <a:extLst>
              <a:ext uri="{FF2B5EF4-FFF2-40B4-BE49-F238E27FC236}">
                <a16:creationId xmlns:a16="http://schemas.microsoft.com/office/drawing/2014/main" id="{2AF0B0E9-8351-4DED-BF5E-648A09616C1B}"/>
              </a:ext>
            </a:extLst>
          </p:cNvPr>
          <p:cNvGrpSpPr>
            <a:grpSpLocks/>
          </p:cNvGrpSpPr>
          <p:nvPr/>
        </p:nvGrpSpPr>
        <p:grpSpPr bwMode="auto">
          <a:xfrm>
            <a:off x="2847975" y="1528763"/>
            <a:ext cx="4332288" cy="4424362"/>
            <a:chOff x="2847975" y="1528763"/>
            <a:chExt cx="4332288" cy="44243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59B3578-0B78-473B-8E1D-1DB277C8F7FF}"/>
                </a:ext>
              </a:extLst>
            </p:cNvPr>
            <p:cNvSpPr/>
            <p:nvPr/>
          </p:nvSpPr>
          <p:spPr>
            <a:xfrm>
              <a:off x="4037013" y="2354263"/>
              <a:ext cx="1758950" cy="407987"/>
            </a:xfrm>
            <a:custGeom>
              <a:avLst/>
              <a:gdLst>
                <a:gd name="connsiteX0" fmla="*/ 1238250 w 1759744"/>
                <a:gd name="connsiteY0" fmla="*/ 250032 h 407194"/>
                <a:gd name="connsiteX1" fmla="*/ 947737 w 1759744"/>
                <a:gd name="connsiteY1" fmla="*/ 271463 h 407194"/>
                <a:gd name="connsiteX2" fmla="*/ 738187 w 1759744"/>
                <a:gd name="connsiteY2" fmla="*/ 304800 h 407194"/>
                <a:gd name="connsiteX3" fmla="*/ 576262 w 1759744"/>
                <a:gd name="connsiteY3" fmla="*/ 350044 h 407194"/>
                <a:gd name="connsiteX4" fmla="*/ 388144 w 1759744"/>
                <a:gd name="connsiteY4" fmla="*/ 397669 h 407194"/>
                <a:gd name="connsiteX5" fmla="*/ 347662 w 1759744"/>
                <a:gd name="connsiteY5" fmla="*/ 404813 h 407194"/>
                <a:gd name="connsiteX6" fmla="*/ 307181 w 1759744"/>
                <a:gd name="connsiteY6" fmla="*/ 407194 h 407194"/>
                <a:gd name="connsiteX7" fmla="*/ 269081 w 1759744"/>
                <a:gd name="connsiteY7" fmla="*/ 400050 h 407194"/>
                <a:gd name="connsiteX8" fmla="*/ 226219 w 1759744"/>
                <a:gd name="connsiteY8" fmla="*/ 385763 h 407194"/>
                <a:gd name="connsiteX9" fmla="*/ 164306 w 1759744"/>
                <a:gd name="connsiteY9" fmla="*/ 352425 h 407194"/>
                <a:gd name="connsiteX10" fmla="*/ 92869 w 1759744"/>
                <a:gd name="connsiteY10" fmla="*/ 302419 h 407194"/>
                <a:gd name="connsiteX11" fmla="*/ 35719 w 1759744"/>
                <a:gd name="connsiteY11" fmla="*/ 254794 h 407194"/>
                <a:gd name="connsiteX12" fmla="*/ 11906 w 1759744"/>
                <a:gd name="connsiteY12" fmla="*/ 233363 h 407194"/>
                <a:gd name="connsiteX13" fmla="*/ 0 w 1759744"/>
                <a:gd name="connsiteY13" fmla="*/ 207169 h 407194"/>
                <a:gd name="connsiteX14" fmla="*/ 0 w 1759744"/>
                <a:gd name="connsiteY14" fmla="*/ 185738 h 407194"/>
                <a:gd name="connsiteX15" fmla="*/ 4762 w 1759744"/>
                <a:gd name="connsiteY15" fmla="*/ 171450 h 407194"/>
                <a:gd name="connsiteX16" fmla="*/ 19050 w 1759744"/>
                <a:gd name="connsiteY16" fmla="*/ 164307 h 407194"/>
                <a:gd name="connsiteX17" fmla="*/ 33337 w 1759744"/>
                <a:gd name="connsiteY17" fmla="*/ 164307 h 407194"/>
                <a:gd name="connsiteX18" fmla="*/ 57150 w 1759744"/>
                <a:gd name="connsiteY18" fmla="*/ 173832 h 407194"/>
                <a:gd name="connsiteX19" fmla="*/ 95250 w 1759744"/>
                <a:gd name="connsiteY19" fmla="*/ 190500 h 407194"/>
                <a:gd name="connsiteX20" fmla="*/ 138112 w 1759744"/>
                <a:gd name="connsiteY20" fmla="*/ 204788 h 407194"/>
                <a:gd name="connsiteX21" fmla="*/ 200025 w 1759744"/>
                <a:gd name="connsiteY21" fmla="*/ 216694 h 407194"/>
                <a:gd name="connsiteX22" fmla="*/ 250031 w 1759744"/>
                <a:gd name="connsiteY22" fmla="*/ 223838 h 407194"/>
                <a:gd name="connsiteX23" fmla="*/ 295275 w 1759744"/>
                <a:gd name="connsiteY23" fmla="*/ 228600 h 407194"/>
                <a:gd name="connsiteX24" fmla="*/ 338137 w 1759744"/>
                <a:gd name="connsiteY24" fmla="*/ 223838 h 407194"/>
                <a:gd name="connsiteX25" fmla="*/ 800100 w 1759744"/>
                <a:gd name="connsiteY25" fmla="*/ 154782 h 407194"/>
                <a:gd name="connsiteX26" fmla="*/ 997744 w 1759744"/>
                <a:gd name="connsiteY26" fmla="*/ 119063 h 407194"/>
                <a:gd name="connsiteX27" fmla="*/ 1212056 w 1759744"/>
                <a:gd name="connsiteY27" fmla="*/ 76200 h 407194"/>
                <a:gd name="connsiteX28" fmla="*/ 1402556 w 1759744"/>
                <a:gd name="connsiteY28" fmla="*/ 33338 h 407194"/>
                <a:gd name="connsiteX29" fmla="*/ 1495425 w 1759744"/>
                <a:gd name="connsiteY29" fmla="*/ 0 h 407194"/>
                <a:gd name="connsiteX30" fmla="*/ 1564481 w 1759744"/>
                <a:gd name="connsiteY30" fmla="*/ 21432 h 407194"/>
                <a:gd name="connsiteX31" fmla="*/ 1626394 w 1759744"/>
                <a:gd name="connsiteY31" fmla="*/ 45244 h 407194"/>
                <a:gd name="connsiteX32" fmla="*/ 1693069 w 1759744"/>
                <a:gd name="connsiteY32" fmla="*/ 71438 h 407194"/>
                <a:gd name="connsiteX33" fmla="*/ 1735931 w 1759744"/>
                <a:gd name="connsiteY33" fmla="*/ 88107 h 407194"/>
                <a:gd name="connsiteX34" fmla="*/ 1750219 w 1759744"/>
                <a:gd name="connsiteY34" fmla="*/ 102394 h 407194"/>
                <a:gd name="connsiteX35" fmla="*/ 1757362 w 1759744"/>
                <a:gd name="connsiteY35" fmla="*/ 116682 h 407194"/>
                <a:gd name="connsiteX36" fmla="*/ 1759744 w 1759744"/>
                <a:gd name="connsiteY36" fmla="*/ 140494 h 407194"/>
                <a:gd name="connsiteX37" fmla="*/ 1754981 w 1759744"/>
                <a:gd name="connsiteY37" fmla="*/ 169069 h 407194"/>
                <a:gd name="connsiteX38" fmla="*/ 1740694 w 1759744"/>
                <a:gd name="connsiteY38" fmla="*/ 192882 h 407194"/>
                <a:gd name="connsiteX39" fmla="*/ 1716881 w 1759744"/>
                <a:gd name="connsiteY39" fmla="*/ 204788 h 407194"/>
                <a:gd name="connsiteX40" fmla="*/ 1545431 w 1759744"/>
                <a:gd name="connsiteY40" fmla="*/ 223838 h 407194"/>
                <a:gd name="connsiteX41" fmla="*/ 1238250 w 1759744"/>
                <a:gd name="connsiteY41" fmla="*/ 250032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9744" h="407194">
                  <a:moveTo>
                    <a:pt x="1238250" y="250032"/>
                  </a:moveTo>
                  <a:lnTo>
                    <a:pt x="947737" y="271463"/>
                  </a:lnTo>
                  <a:lnTo>
                    <a:pt x="738187" y="304800"/>
                  </a:lnTo>
                  <a:lnTo>
                    <a:pt x="576262" y="350044"/>
                  </a:lnTo>
                  <a:lnTo>
                    <a:pt x="388144" y="397669"/>
                  </a:lnTo>
                  <a:lnTo>
                    <a:pt x="347662" y="404813"/>
                  </a:lnTo>
                  <a:lnTo>
                    <a:pt x="307181" y="407194"/>
                  </a:lnTo>
                  <a:lnTo>
                    <a:pt x="269081" y="400050"/>
                  </a:lnTo>
                  <a:lnTo>
                    <a:pt x="226219" y="385763"/>
                  </a:lnTo>
                  <a:lnTo>
                    <a:pt x="164306" y="352425"/>
                  </a:lnTo>
                  <a:lnTo>
                    <a:pt x="92869" y="302419"/>
                  </a:lnTo>
                  <a:lnTo>
                    <a:pt x="35719" y="254794"/>
                  </a:lnTo>
                  <a:lnTo>
                    <a:pt x="11906" y="233363"/>
                  </a:lnTo>
                  <a:lnTo>
                    <a:pt x="0" y="207169"/>
                  </a:lnTo>
                  <a:lnTo>
                    <a:pt x="0" y="185738"/>
                  </a:lnTo>
                  <a:lnTo>
                    <a:pt x="4762" y="171450"/>
                  </a:lnTo>
                  <a:lnTo>
                    <a:pt x="19050" y="164307"/>
                  </a:lnTo>
                  <a:lnTo>
                    <a:pt x="33337" y="164307"/>
                  </a:lnTo>
                  <a:lnTo>
                    <a:pt x="57150" y="173832"/>
                  </a:lnTo>
                  <a:lnTo>
                    <a:pt x="95250" y="190500"/>
                  </a:lnTo>
                  <a:lnTo>
                    <a:pt x="138112" y="204788"/>
                  </a:lnTo>
                  <a:lnTo>
                    <a:pt x="200025" y="216694"/>
                  </a:lnTo>
                  <a:lnTo>
                    <a:pt x="250031" y="223838"/>
                  </a:lnTo>
                  <a:lnTo>
                    <a:pt x="295275" y="228600"/>
                  </a:lnTo>
                  <a:lnTo>
                    <a:pt x="338137" y="223838"/>
                  </a:lnTo>
                  <a:lnTo>
                    <a:pt x="800100" y="154782"/>
                  </a:lnTo>
                  <a:lnTo>
                    <a:pt x="997744" y="119063"/>
                  </a:lnTo>
                  <a:lnTo>
                    <a:pt x="1212056" y="76200"/>
                  </a:lnTo>
                  <a:lnTo>
                    <a:pt x="1402556" y="33338"/>
                  </a:lnTo>
                  <a:lnTo>
                    <a:pt x="1495425" y="0"/>
                  </a:lnTo>
                  <a:lnTo>
                    <a:pt x="1564481" y="21432"/>
                  </a:lnTo>
                  <a:lnTo>
                    <a:pt x="1626394" y="45244"/>
                  </a:lnTo>
                  <a:lnTo>
                    <a:pt x="1693069" y="71438"/>
                  </a:lnTo>
                  <a:lnTo>
                    <a:pt x="1735931" y="88107"/>
                  </a:lnTo>
                  <a:lnTo>
                    <a:pt x="1750219" y="102394"/>
                  </a:lnTo>
                  <a:lnTo>
                    <a:pt x="1757362" y="116682"/>
                  </a:lnTo>
                  <a:lnTo>
                    <a:pt x="1759744" y="140494"/>
                  </a:lnTo>
                  <a:lnTo>
                    <a:pt x="1754981" y="169069"/>
                  </a:lnTo>
                  <a:lnTo>
                    <a:pt x="1740694" y="192882"/>
                  </a:lnTo>
                  <a:lnTo>
                    <a:pt x="1716881" y="204788"/>
                  </a:lnTo>
                  <a:lnTo>
                    <a:pt x="1545431" y="223838"/>
                  </a:lnTo>
                  <a:lnTo>
                    <a:pt x="123825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6E0F628-C1BA-415B-B7D8-2B8A0B1FF966}"/>
                </a:ext>
              </a:extLst>
            </p:cNvPr>
            <p:cNvSpPr/>
            <p:nvPr/>
          </p:nvSpPr>
          <p:spPr>
            <a:xfrm>
              <a:off x="3478213" y="1627188"/>
              <a:ext cx="404812" cy="2725737"/>
            </a:xfrm>
            <a:custGeom>
              <a:avLst/>
              <a:gdLst>
                <a:gd name="connsiteX0" fmla="*/ 137690 w 406008"/>
                <a:gd name="connsiteY0" fmla="*/ 1684050 h 2725548"/>
                <a:gd name="connsiteX1" fmla="*/ 151812 w 406008"/>
                <a:gd name="connsiteY1" fmla="*/ 1023846 h 2725548"/>
                <a:gd name="connsiteX2" fmla="*/ 151812 w 406008"/>
                <a:gd name="connsiteY2" fmla="*/ 568411 h 2725548"/>
                <a:gd name="connsiteX3" fmla="*/ 148281 w 406008"/>
                <a:gd name="connsiteY3" fmla="*/ 300093 h 2725548"/>
                <a:gd name="connsiteX4" fmla="*/ 130629 w 406008"/>
                <a:gd name="connsiteY4" fmla="*/ 236544 h 2725548"/>
                <a:gd name="connsiteX5" fmla="*/ 109446 w 406008"/>
                <a:gd name="connsiteY5" fmla="*/ 183586 h 2725548"/>
                <a:gd name="connsiteX6" fmla="*/ 70610 w 406008"/>
                <a:gd name="connsiteY6" fmla="*/ 120037 h 2725548"/>
                <a:gd name="connsiteX7" fmla="*/ 38836 w 406008"/>
                <a:gd name="connsiteY7" fmla="*/ 84732 h 2725548"/>
                <a:gd name="connsiteX8" fmla="*/ 17653 w 406008"/>
                <a:gd name="connsiteY8" fmla="*/ 63549 h 2725548"/>
                <a:gd name="connsiteX9" fmla="*/ 7061 w 406008"/>
                <a:gd name="connsiteY9" fmla="*/ 42366 h 2725548"/>
                <a:gd name="connsiteX10" fmla="*/ 0 w 406008"/>
                <a:gd name="connsiteY10" fmla="*/ 21183 h 2725548"/>
                <a:gd name="connsiteX11" fmla="*/ 3531 w 406008"/>
                <a:gd name="connsiteY11" fmla="*/ 3531 h 2725548"/>
                <a:gd name="connsiteX12" fmla="*/ 14122 w 406008"/>
                <a:gd name="connsiteY12" fmla="*/ 0 h 2725548"/>
                <a:gd name="connsiteX13" fmla="*/ 38836 w 406008"/>
                <a:gd name="connsiteY13" fmla="*/ 3531 h 2725548"/>
                <a:gd name="connsiteX14" fmla="*/ 81202 w 406008"/>
                <a:gd name="connsiteY14" fmla="*/ 17653 h 2725548"/>
                <a:gd name="connsiteX15" fmla="*/ 155342 w 406008"/>
                <a:gd name="connsiteY15" fmla="*/ 42366 h 2725548"/>
                <a:gd name="connsiteX16" fmla="*/ 225953 w 406008"/>
                <a:gd name="connsiteY16" fmla="*/ 70610 h 2725548"/>
                <a:gd name="connsiteX17" fmla="*/ 307154 w 406008"/>
                <a:gd name="connsiteY17" fmla="*/ 120037 h 2725548"/>
                <a:gd name="connsiteX18" fmla="*/ 406008 w 406008"/>
                <a:gd name="connsiteY18" fmla="*/ 194178 h 2725548"/>
                <a:gd name="connsiteX19" fmla="*/ 374234 w 406008"/>
                <a:gd name="connsiteY19" fmla="*/ 321276 h 2725548"/>
                <a:gd name="connsiteX20" fmla="*/ 374234 w 406008"/>
                <a:gd name="connsiteY20" fmla="*/ 621369 h 2725548"/>
                <a:gd name="connsiteX21" fmla="*/ 377764 w 406008"/>
                <a:gd name="connsiteY21" fmla="*/ 985010 h 2725548"/>
                <a:gd name="connsiteX22" fmla="*/ 374234 w 406008"/>
                <a:gd name="connsiteY22" fmla="*/ 1493403 h 2725548"/>
                <a:gd name="connsiteX23" fmla="*/ 374234 w 406008"/>
                <a:gd name="connsiteY23" fmla="*/ 1878227 h 2725548"/>
                <a:gd name="connsiteX24" fmla="*/ 374234 w 406008"/>
                <a:gd name="connsiteY24" fmla="*/ 2174790 h 2725548"/>
                <a:gd name="connsiteX25" fmla="*/ 374234 w 406008"/>
                <a:gd name="connsiteY25" fmla="*/ 2365437 h 2725548"/>
                <a:gd name="connsiteX26" fmla="*/ 374234 w 406008"/>
                <a:gd name="connsiteY26" fmla="*/ 2481943 h 2725548"/>
                <a:gd name="connsiteX27" fmla="*/ 363642 w 406008"/>
                <a:gd name="connsiteY27" fmla="*/ 2545492 h 2725548"/>
                <a:gd name="connsiteX28" fmla="*/ 328337 w 406008"/>
                <a:gd name="connsiteY28" fmla="*/ 2637285 h 2725548"/>
                <a:gd name="connsiteX29" fmla="*/ 289502 w 406008"/>
                <a:gd name="connsiteY29" fmla="*/ 2700834 h 2725548"/>
                <a:gd name="connsiteX30" fmla="*/ 261258 w 406008"/>
                <a:gd name="connsiteY30" fmla="*/ 2722017 h 2725548"/>
                <a:gd name="connsiteX31" fmla="*/ 240075 w 406008"/>
                <a:gd name="connsiteY31" fmla="*/ 2725548 h 2725548"/>
                <a:gd name="connsiteX32" fmla="*/ 211831 w 406008"/>
                <a:gd name="connsiteY32" fmla="*/ 2711426 h 2725548"/>
                <a:gd name="connsiteX33" fmla="*/ 187117 w 406008"/>
                <a:gd name="connsiteY33" fmla="*/ 2679651 h 2725548"/>
                <a:gd name="connsiteX34" fmla="*/ 155342 w 406008"/>
                <a:gd name="connsiteY34" fmla="*/ 2601980 h 2725548"/>
                <a:gd name="connsiteX35" fmla="*/ 130629 w 406008"/>
                <a:gd name="connsiteY35" fmla="*/ 2527840 h 2725548"/>
                <a:gd name="connsiteX36" fmla="*/ 116507 w 406008"/>
                <a:gd name="connsiteY36" fmla="*/ 2421925 h 2725548"/>
                <a:gd name="connsiteX37" fmla="*/ 105915 w 406008"/>
                <a:gd name="connsiteY37" fmla="*/ 2326601 h 2725548"/>
                <a:gd name="connsiteX38" fmla="*/ 109446 w 406008"/>
                <a:gd name="connsiteY38" fmla="*/ 2195973 h 2725548"/>
                <a:gd name="connsiteX39" fmla="*/ 123568 w 406008"/>
                <a:gd name="connsiteY39" fmla="*/ 2058283 h 2725548"/>
                <a:gd name="connsiteX40" fmla="*/ 137690 w 406008"/>
                <a:gd name="connsiteY40" fmla="*/ 1684050 h 272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008" h="2725548">
                  <a:moveTo>
                    <a:pt x="137690" y="1684050"/>
                  </a:moveTo>
                  <a:lnTo>
                    <a:pt x="151812" y="1023846"/>
                  </a:lnTo>
                  <a:lnTo>
                    <a:pt x="151812" y="568411"/>
                  </a:lnTo>
                  <a:lnTo>
                    <a:pt x="148281" y="300093"/>
                  </a:lnTo>
                  <a:lnTo>
                    <a:pt x="130629" y="236544"/>
                  </a:lnTo>
                  <a:lnTo>
                    <a:pt x="109446" y="183586"/>
                  </a:lnTo>
                  <a:lnTo>
                    <a:pt x="70610" y="120037"/>
                  </a:lnTo>
                  <a:lnTo>
                    <a:pt x="38836" y="84732"/>
                  </a:lnTo>
                  <a:lnTo>
                    <a:pt x="17653" y="63549"/>
                  </a:lnTo>
                  <a:lnTo>
                    <a:pt x="7061" y="42366"/>
                  </a:lnTo>
                  <a:lnTo>
                    <a:pt x="0" y="21183"/>
                  </a:lnTo>
                  <a:lnTo>
                    <a:pt x="3531" y="3531"/>
                  </a:lnTo>
                  <a:lnTo>
                    <a:pt x="14122" y="0"/>
                  </a:lnTo>
                  <a:lnTo>
                    <a:pt x="38836" y="3531"/>
                  </a:lnTo>
                  <a:lnTo>
                    <a:pt x="81202" y="17653"/>
                  </a:lnTo>
                  <a:lnTo>
                    <a:pt x="155342" y="42366"/>
                  </a:lnTo>
                  <a:lnTo>
                    <a:pt x="225953" y="70610"/>
                  </a:lnTo>
                  <a:lnTo>
                    <a:pt x="307154" y="120037"/>
                  </a:lnTo>
                  <a:lnTo>
                    <a:pt x="406008" y="194178"/>
                  </a:lnTo>
                  <a:lnTo>
                    <a:pt x="374234" y="321276"/>
                  </a:lnTo>
                  <a:lnTo>
                    <a:pt x="374234" y="621369"/>
                  </a:lnTo>
                  <a:cubicBezTo>
                    <a:pt x="375411" y="742583"/>
                    <a:pt x="376587" y="863796"/>
                    <a:pt x="377764" y="985010"/>
                  </a:cubicBezTo>
                  <a:cubicBezTo>
                    <a:pt x="376587" y="1154474"/>
                    <a:pt x="375411" y="1323939"/>
                    <a:pt x="374234" y="1493403"/>
                  </a:cubicBezTo>
                  <a:lnTo>
                    <a:pt x="374234" y="1878227"/>
                  </a:lnTo>
                  <a:lnTo>
                    <a:pt x="374234" y="2174790"/>
                  </a:lnTo>
                  <a:lnTo>
                    <a:pt x="374234" y="2365437"/>
                  </a:lnTo>
                  <a:lnTo>
                    <a:pt x="374234" y="2481943"/>
                  </a:lnTo>
                  <a:lnTo>
                    <a:pt x="363642" y="2545492"/>
                  </a:lnTo>
                  <a:lnTo>
                    <a:pt x="328337" y="2637285"/>
                  </a:lnTo>
                  <a:lnTo>
                    <a:pt x="289502" y="2700834"/>
                  </a:lnTo>
                  <a:lnTo>
                    <a:pt x="261258" y="2722017"/>
                  </a:lnTo>
                  <a:lnTo>
                    <a:pt x="240075" y="2725548"/>
                  </a:lnTo>
                  <a:lnTo>
                    <a:pt x="211831" y="2711426"/>
                  </a:lnTo>
                  <a:lnTo>
                    <a:pt x="187117" y="2679651"/>
                  </a:lnTo>
                  <a:lnTo>
                    <a:pt x="155342" y="2601980"/>
                  </a:lnTo>
                  <a:lnTo>
                    <a:pt x="130629" y="2527840"/>
                  </a:lnTo>
                  <a:lnTo>
                    <a:pt x="116507" y="2421925"/>
                  </a:lnTo>
                  <a:lnTo>
                    <a:pt x="105915" y="2326601"/>
                  </a:lnTo>
                  <a:lnTo>
                    <a:pt x="109446" y="2195973"/>
                  </a:lnTo>
                  <a:lnTo>
                    <a:pt x="123568" y="2058283"/>
                  </a:lnTo>
                  <a:lnTo>
                    <a:pt x="137690" y="168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11789E7-0524-45D2-8373-546707679471}"/>
                </a:ext>
              </a:extLst>
            </p:cNvPr>
            <p:cNvSpPr/>
            <p:nvPr/>
          </p:nvSpPr>
          <p:spPr>
            <a:xfrm>
              <a:off x="3752850" y="1528763"/>
              <a:ext cx="2651125" cy="2662237"/>
            </a:xfrm>
            <a:custGeom>
              <a:avLst/>
              <a:gdLst>
                <a:gd name="connsiteX0" fmla="*/ 1037967 w 2651407"/>
                <a:gd name="connsiteY0" fmla="*/ 370703 h 2661999"/>
                <a:gd name="connsiteX1" fmla="*/ 331867 w 2651407"/>
                <a:gd name="connsiteY1" fmla="*/ 448374 h 2661999"/>
                <a:gd name="connsiteX2" fmla="*/ 28244 w 2651407"/>
                <a:gd name="connsiteY2" fmla="*/ 448374 h 2661999"/>
                <a:gd name="connsiteX3" fmla="*/ 0 w 2651407"/>
                <a:gd name="connsiteY3" fmla="*/ 271849 h 2661999"/>
                <a:gd name="connsiteX4" fmla="*/ 402477 w 2651407"/>
                <a:gd name="connsiteY4" fmla="*/ 254196 h 2661999"/>
                <a:gd name="connsiteX5" fmla="*/ 900278 w 2651407"/>
                <a:gd name="connsiteY5" fmla="*/ 222422 h 2661999"/>
                <a:gd name="connsiteX6" fmla="*/ 1387487 w 2651407"/>
                <a:gd name="connsiteY6" fmla="*/ 176525 h 2661999"/>
                <a:gd name="connsiteX7" fmla="*/ 1874696 w 2651407"/>
                <a:gd name="connsiteY7" fmla="*/ 112976 h 2661999"/>
                <a:gd name="connsiteX8" fmla="*/ 2121831 w 2651407"/>
                <a:gd name="connsiteY8" fmla="*/ 70610 h 2661999"/>
                <a:gd name="connsiteX9" fmla="*/ 2203033 w 2651407"/>
                <a:gd name="connsiteY9" fmla="*/ 45897 h 2661999"/>
                <a:gd name="connsiteX10" fmla="*/ 2330131 w 2651407"/>
                <a:gd name="connsiteY10" fmla="*/ 0 h 2661999"/>
                <a:gd name="connsiteX11" fmla="*/ 2383088 w 2651407"/>
                <a:gd name="connsiteY11" fmla="*/ 31775 h 2661999"/>
                <a:gd name="connsiteX12" fmla="*/ 2460759 w 2651407"/>
                <a:gd name="connsiteY12" fmla="*/ 95324 h 2661999"/>
                <a:gd name="connsiteX13" fmla="*/ 2566674 w 2651407"/>
                <a:gd name="connsiteY13" fmla="*/ 194178 h 2661999"/>
                <a:gd name="connsiteX14" fmla="*/ 2623162 w 2651407"/>
                <a:gd name="connsiteY14" fmla="*/ 243605 h 2661999"/>
                <a:gd name="connsiteX15" fmla="*/ 2644345 w 2651407"/>
                <a:gd name="connsiteY15" fmla="*/ 271849 h 2661999"/>
                <a:gd name="connsiteX16" fmla="*/ 2651407 w 2651407"/>
                <a:gd name="connsiteY16" fmla="*/ 289501 h 2661999"/>
                <a:gd name="connsiteX17" fmla="*/ 2651407 w 2651407"/>
                <a:gd name="connsiteY17" fmla="*/ 324807 h 2661999"/>
                <a:gd name="connsiteX18" fmla="*/ 2623162 w 2651407"/>
                <a:gd name="connsiteY18" fmla="*/ 374234 h 2661999"/>
                <a:gd name="connsiteX19" fmla="*/ 2594918 w 2651407"/>
                <a:gd name="connsiteY19" fmla="*/ 413069 h 2661999"/>
                <a:gd name="connsiteX20" fmla="*/ 2577266 w 2651407"/>
                <a:gd name="connsiteY20" fmla="*/ 734345 h 2661999"/>
                <a:gd name="connsiteX21" fmla="*/ 2570205 w 2651407"/>
                <a:gd name="connsiteY21" fmla="*/ 1274512 h 2661999"/>
                <a:gd name="connsiteX22" fmla="*/ 2563144 w 2651407"/>
                <a:gd name="connsiteY22" fmla="*/ 1768782 h 2661999"/>
                <a:gd name="connsiteX23" fmla="*/ 2559613 w 2651407"/>
                <a:gd name="connsiteY23" fmla="*/ 2192442 h 2661999"/>
                <a:gd name="connsiteX24" fmla="*/ 2556083 w 2651407"/>
                <a:gd name="connsiteY24" fmla="*/ 2460760 h 2661999"/>
                <a:gd name="connsiteX25" fmla="*/ 2545491 w 2651407"/>
                <a:gd name="connsiteY25" fmla="*/ 2520779 h 2661999"/>
                <a:gd name="connsiteX26" fmla="*/ 2524308 w 2651407"/>
                <a:gd name="connsiteY26" fmla="*/ 2570206 h 2661999"/>
                <a:gd name="connsiteX27" fmla="*/ 2496064 w 2651407"/>
                <a:gd name="connsiteY27" fmla="*/ 2619633 h 2661999"/>
                <a:gd name="connsiteX28" fmla="*/ 2467820 w 2651407"/>
                <a:gd name="connsiteY28" fmla="*/ 2647877 h 2661999"/>
                <a:gd name="connsiteX29" fmla="*/ 2439576 w 2651407"/>
                <a:gd name="connsiteY29" fmla="*/ 2658468 h 2661999"/>
                <a:gd name="connsiteX30" fmla="*/ 2421924 w 2651407"/>
                <a:gd name="connsiteY30" fmla="*/ 2661999 h 2661999"/>
                <a:gd name="connsiteX31" fmla="*/ 2400741 w 2651407"/>
                <a:gd name="connsiteY31" fmla="*/ 2661999 h 2661999"/>
                <a:gd name="connsiteX32" fmla="*/ 2372497 w 2651407"/>
                <a:gd name="connsiteY32" fmla="*/ 2644346 h 2661999"/>
                <a:gd name="connsiteX33" fmla="*/ 2333661 w 2651407"/>
                <a:gd name="connsiteY33" fmla="*/ 2612572 h 2661999"/>
                <a:gd name="connsiteX34" fmla="*/ 2287765 w 2651407"/>
                <a:gd name="connsiteY34" fmla="*/ 2563145 h 2661999"/>
                <a:gd name="connsiteX35" fmla="*/ 2259521 w 2651407"/>
                <a:gd name="connsiteY35" fmla="*/ 2517248 h 2661999"/>
                <a:gd name="connsiteX36" fmla="*/ 2308948 w 2651407"/>
                <a:gd name="connsiteY36" fmla="*/ 2308949 h 2661999"/>
                <a:gd name="connsiteX37" fmla="*/ 2319539 w 2651407"/>
                <a:gd name="connsiteY37" fmla="*/ 1369835 h 2661999"/>
                <a:gd name="connsiteX38" fmla="*/ 2330131 w 2651407"/>
                <a:gd name="connsiteY38" fmla="*/ 497801 h 2661999"/>
                <a:gd name="connsiteX39" fmla="*/ 2330131 w 2651407"/>
                <a:gd name="connsiteY39" fmla="*/ 345990 h 2661999"/>
                <a:gd name="connsiteX40" fmla="*/ 2326600 w 2651407"/>
                <a:gd name="connsiteY40" fmla="*/ 300093 h 2661999"/>
                <a:gd name="connsiteX41" fmla="*/ 2316009 w 2651407"/>
                <a:gd name="connsiteY41" fmla="*/ 278910 h 2661999"/>
                <a:gd name="connsiteX42" fmla="*/ 2301887 w 2651407"/>
                <a:gd name="connsiteY42" fmla="*/ 264788 h 2661999"/>
                <a:gd name="connsiteX43" fmla="*/ 2252460 w 2651407"/>
                <a:gd name="connsiteY43" fmla="*/ 247135 h 2661999"/>
                <a:gd name="connsiteX44" fmla="*/ 2044160 w 2651407"/>
                <a:gd name="connsiteY44" fmla="*/ 264788 h 2661999"/>
                <a:gd name="connsiteX45" fmla="*/ 1549890 w 2651407"/>
                <a:gd name="connsiteY45" fmla="*/ 317746 h 2661999"/>
                <a:gd name="connsiteX46" fmla="*/ 1037967 w 2651407"/>
                <a:gd name="connsiteY46" fmla="*/ 370703 h 266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51407" h="2661999">
                  <a:moveTo>
                    <a:pt x="1037967" y="370703"/>
                  </a:moveTo>
                  <a:lnTo>
                    <a:pt x="331867" y="448374"/>
                  </a:lnTo>
                  <a:lnTo>
                    <a:pt x="28244" y="448374"/>
                  </a:lnTo>
                  <a:lnTo>
                    <a:pt x="0" y="271849"/>
                  </a:lnTo>
                  <a:lnTo>
                    <a:pt x="402477" y="254196"/>
                  </a:lnTo>
                  <a:lnTo>
                    <a:pt x="900278" y="222422"/>
                  </a:lnTo>
                  <a:lnTo>
                    <a:pt x="1387487" y="176525"/>
                  </a:lnTo>
                  <a:lnTo>
                    <a:pt x="1874696" y="112976"/>
                  </a:lnTo>
                  <a:lnTo>
                    <a:pt x="2121831" y="70610"/>
                  </a:lnTo>
                  <a:lnTo>
                    <a:pt x="2203033" y="45897"/>
                  </a:lnTo>
                  <a:lnTo>
                    <a:pt x="2330131" y="0"/>
                  </a:lnTo>
                  <a:lnTo>
                    <a:pt x="2383088" y="31775"/>
                  </a:lnTo>
                  <a:lnTo>
                    <a:pt x="2460759" y="95324"/>
                  </a:lnTo>
                  <a:lnTo>
                    <a:pt x="2566674" y="194178"/>
                  </a:lnTo>
                  <a:lnTo>
                    <a:pt x="2623162" y="243605"/>
                  </a:lnTo>
                  <a:lnTo>
                    <a:pt x="2644345" y="271849"/>
                  </a:lnTo>
                  <a:lnTo>
                    <a:pt x="2651407" y="289501"/>
                  </a:lnTo>
                  <a:lnTo>
                    <a:pt x="2651407" y="324807"/>
                  </a:lnTo>
                  <a:lnTo>
                    <a:pt x="2623162" y="374234"/>
                  </a:lnTo>
                  <a:lnTo>
                    <a:pt x="2594918" y="413069"/>
                  </a:lnTo>
                  <a:lnTo>
                    <a:pt x="2577266" y="734345"/>
                  </a:lnTo>
                  <a:cubicBezTo>
                    <a:pt x="2574912" y="914401"/>
                    <a:pt x="2572559" y="1094456"/>
                    <a:pt x="2570205" y="1274512"/>
                  </a:cubicBezTo>
                  <a:lnTo>
                    <a:pt x="2563144" y="1768782"/>
                  </a:lnTo>
                  <a:lnTo>
                    <a:pt x="2559613" y="2192442"/>
                  </a:lnTo>
                  <a:cubicBezTo>
                    <a:pt x="2558436" y="2281881"/>
                    <a:pt x="2569028" y="2402507"/>
                    <a:pt x="2556083" y="2460760"/>
                  </a:cubicBezTo>
                  <a:lnTo>
                    <a:pt x="2545491" y="2520779"/>
                  </a:lnTo>
                  <a:lnTo>
                    <a:pt x="2524308" y="2570206"/>
                  </a:lnTo>
                  <a:lnTo>
                    <a:pt x="2496064" y="2619633"/>
                  </a:lnTo>
                  <a:lnTo>
                    <a:pt x="2467820" y="2647877"/>
                  </a:lnTo>
                  <a:lnTo>
                    <a:pt x="2439576" y="2658468"/>
                  </a:lnTo>
                  <a:lnTo>
                    <a:pt x="2421924" y="2661999"/>
                  </a:lnTo>
                  <a:lnTo>
                    <a:pt x="2400741" y="2661999"/>
                  </a:lnTo>
                  <a:lnTo>
                    <a:pt x="2372497" y="2644346"/>
                  </a:lnTo>
                  <a:lnTo>
                    <a:pt x="2333661" y="2612572"/>
                  </a:lnTo>
                  <a:lnTo>
                    <a:pt x="2287765" y="2563145"/>
                  </a:lnTo>
                  <a:lnTo>
                    <a:pt x="2259521" y="2517248"/>
                  </a:lnTo>
                  <a:lnTo>
                    <a:pt x="2308948" y="2308949"/>
                  </a:lnTo>
                  <a:lnTo>
                    <a:pt x="2319539" y="1369835"/>
                  </a:lnTo>
                  <a:lnTo>
                    <a:pt x="2330131" y="497801"/>
                  </a:lnTo>
                  <a:lnTo>
                    <a:pt x="2330131" y="345990"/>
                  </a:lnTo>
                  <a:lnTo>
                    <a:pt x="2326600" y="300093"/>
                  </a:lnTo>
                  <a:lnTo>
                    <a:pt x="2316009" y="278910"/>
                  </a:lnTo>
                  <a:lnTo>
                    <a:pt x="2301887" y="264788"/>
                  </a:lnTo>
                  <a:lnTo>
                    <a:pt x="2252460" y="247135"/>
                  </a:lnTo>
                  <a:lnTo>
                    <a:pt x="2044160" y="264788"/>
                  </a:lnTo>
                  <a:lnTo>
                    <a:pt x="1549890" y="317746"/>
                  </a:lnTo>
                  <a:lnTo>
                    <a:pt x="1037967" y="370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7730925-65BB-4F7F-B10F-28CF5BD3CB2E}"/>
                </a:ext>
              </a:extLst>
            </p:cNvPr>
            <p:cNvSpPr/>
            <p:nvPr/>
          </p:nvSpPr>
          <p:spPr>
            <a:xfrm>
              <a:off x="4124325" y="2085975"/>
              <a:ext cx="992188" cy="1601788"/>
            </a:xfrm>
            <a:custGeom>
              <a:avLst/>
              <a:gdLst>
                <a:gd name="connsiteX0" fmla="*/ 481013 w 992981"/>
                <a:gd name="connsiteY0" fmla="*/ 1190625 h 1602581"/>
                <a:gd name="connsiteX1" fmla="*/ 283369 w 992981"/>
                <a:gd name="connsiteY1" fmla="*/ 1385888 h 1602581"/>
                <a:gd name="connsiteX2" fmla="*/ 83344 w 992981"/>
                <a:gd name="connsiteY2" fmla="*/ 1569244 h 1602581"/>
                <a:gd name="connsiteX3" fmla="*/ 52388 w 992981"/>
                <a:gd name="connsiteY3" fmla="*/ 1595438 h 1602581"/>
                <a:gd name="connsiteX4" fmla="*/ 33338 w 992981"/>
                <a:gd name="connsiteY4" fmla="*/ 1602581 h 1602581"/>
                <a:gd name="connsiteX5" fmla="*/ 16669 w 992981"/>
                <a:gd name="connsiteY5" fmla="*/ 1602581 h 1602581"/>
                <a:gd name="connsiteX6" fmla="*/ 4763 w 992981"/>
                <a:gd name="connsiteY6" fmla="*/ 1595438 h 1602581"/>
                <a:gd name="connsiteX7" fmla="*/ 0 w 992981"/>
                <a:gd name="connsiteY7" fmla="*/ 1578769 h 1602581"/>
                <a:gd name="connsiteX8" fmla="*/ 9525 w 992981"/>
                <a:gd name="connsiteY8" fmla="*/ 1550194 h 1602581"/>
                <a:gd name="connsiteX9" fmla="*/ 80963 w 992981"/>
                <a:gd name="connsiteY9" fmla="*/ 1464469 h 1602581"/>
                <a:gd name="connsiteX10" fmla="*/ 202406 w 992981"/>
                <a:gd name="connsiteY10" fmla="*/ 1321594 h 1602581"/>
                <a:gd name="connsiteX11" fmla="*/ 290513 w 992981"/>
                <a:gd name="connsiteY11" fmla="*/ 1204913 h 1602581"/>
                <a:gd name="connsiteX12" fmla="*/ 390525 w 992981"/>
                <a:gd name="connsiteY12" fmla="*/ 1057275 h 1602581"/>
                <a:gd name="connsiteX13" fmla="*/ 471488 w 992981"/>
                <a:gd name="connsiteY13" fmla="*/ 923925 h 1602581"/>
                <a:gd name="connsiteX14" fmla="*/ 516731 w 992981"/>
                <a:gd name="connsiteY14" fmla="*/ 840581 h 1602581"/>
                <a:gd name="connsiteX15" fmla="*/ 566738 w 992981"/>
                <a:gd name="connsiteY15" fmla="*/ 726281 h 1602581"/>
                <a:gd name="connsiteX16" fmla="*/ 635794 w 992981"/>
                <a:gd name="connsiteY16" fmla="*/ 550069 h 1602581"/>
                <a:gd name="connsiteX17" fmla="*/ 692944 w 992981"/>
                <a:gd name="connsiteY17" fmla="*/ 428625 h 1602581"/>
                <a:gd name="connsiteX18" fmla="*/ 683419 w 992981"/>
                <a:gd name="connsiteY18" fmla="*/ 264319 h 1602581"/>
                <a:gd name="connsiteX19" fmla="*/ 673894 w 992981"/>
                <a:gd name="connsiteY19" fmla="*/ 204788 h 1602581"/>
                <a:gd name="connsiteX20" fmla="*/ 657225 w 992981"/>
                <a:gd name="connsiteY20" fmla="*/ 171450 h 1602581"/>
                <a:gd name="connsiteX21" fmla="*/ 640556 w 992981"/>
                <a:gd name="connsiteY21" fmla="*/ 142875 h 1602581"/>
                <a:gd name="connsiteX22" fmla="*/ 611981 w 992981"/>
                <a:gd name="connsiteY22" fmla="*/ 111919 h 1602581"/>
                <a:gd name="connsiteX23" fmla="*/ 581025 w 992981"/>
                <a:gd name="connsiteY23" fmla="*/ 85725 h 1602581"/>
                <a:gd name="connsiteX24" fmla="*/ 561975 w 992981"/>
                <a:gd name="connsiteY24" fmla="*/ 78581 h 1602581"/>
                <a:gd name="connsiteX25" fmla="*/ 542925 w 992981"/>
                <a:gd name="connsiteY25" fmla="*/ 69056 h 1602581"/>
                <a:gd name="connsiteX26" fmla="*/ 531019 w 992981"/>
                <a:gd name="connsiteY26" fmla="*/ 57150 h 1602581"/>
                <a:gd name="connsiteX27" fmla="*/ 521494 w 992981"/>
                <a:gd name="connsiteY27" fmla="*/ 33338 h 1602581"/>
                <a:gd name="connsiteX28" fmla="*/ 526256 w 992981"/>
                <a:gd name="connsiteY28" fmla="*/ 16669 h 1602581"/>
                <a:gd name="connsiteX29" fmla="*/ 535781 w 992981"/>
                <a:gd name="connsiteY29" fmla="*/ 9525 h 1602581"/>
                <a:gd name="connsiteX30" fmla="*/ 561975 w 992981"/>
                <a:gd name="connsiteY30" fmla="*/ 0 h 1602581"/>
                <a:gd name="connsiteX31" fmla="*/ 626269 w 992981"/>
                <a:gd name="connsiteY31" fmla="*/ 2381 h 1602581"/>
                <a:gd name="connsiteX32" fmla="*/ 688181 w 992981"/>
                <a:gd name="connsiteY32" fmla="*/ 11906 h 1602581"/>
                <a:gd name="connsiteX33" fmla="*/ 759619 w 992981"/>
                <a:gd name="connsiteY33" fmla="*/ 33338 h 1602581"/>
                <a:gd name="connsiteX34" fmla="*/ 807244 w 992981"/>
                <a:gd name="connsiteY34" fmla="*/ 52388 h 1602581"/>
                <a:gd name="connsiteX35" fmla="*/ 850106 w 992981"/>
                <a:gd name="connsiteY35" fmla="*/ 73819 h 1602581"/>
                <a:gd name="connsiteX36" fmla="*/ 895350 w 992981"/>
                <a:gd name="connsiteY36" fmla="*/ 104775 h 1602581"/>
                <a:gd name="connsiteX37" fmla="*/ 935831 w 992981"/>
                <a:gd name="connsiteY37" fmla="*/ 138113 h 1602581"/>
                <a:gd name="connsiteX38" fmla="*/ 959644 w 992981"/>
                <a:gd name="connsiteY38" fmla="*/ 164306 h 1602581"/>
                <a:gd name="connsiteX39" fmla="*/ 992981 w 992981"/>
                <a:gd name="connsiteY39" fmla="*/ 223838 h 1602581"/>
                <a:gd name="connsiteX40" fmla="*/ 985838 w 992981"/>
                <a:gd name="connsiteY40" fmla="*/ 238125 h 1602581"/>
                <a:gd name="connsiteX41" fmla="*/ 969169 w 992981"/>
                <a:gd name="connsiteY41" fmla="*/ 254794 h 1602581"/>
                <a:gd name="connsiteX42" fmla="*/ 954881 w 992981"/>
                <a:gd name="connsiteY42" fmla="*/ 278606 h 1602581"/>
                <a:gd name="connsiteX43" fmla="*/ 940594 w 992981"/>
                <a:gd name="connsiteY43" fmla="*/ 319088 h 1602581"/>
                <a:gd name="connsiteX44" fmla="*/ 933450 w 992981"/>
                <a:gd name="connsiteY44" fmla="*/ 354806 h 1602581"/>
                <a:gd name="connsiteX45" fmla="*/ 933450 w 992981"/>
                <a:gd name="connsiteY45" fmla="*/ 395288 h 1602581"/>
                <a:gd name="connsiteX46" fmla="*/ 897731 w 992981"/>
                <a:gd name="connsiteY46" fmla="*/ 514350 h 1602581"/>
                <a:gd name="connsiteX47" fmla="*/ 854869 w 992981"/>
                <a:gd name="connsiteY47" fmla="*/ 628650 h 1602581"/>
                <a:gd name="connsiteX48" fmla="*/ 838200 w 992981"/>
                <a:gd name="connsiteY48" fmla="*/ 671513 h 1602581"/>
                <a:gd name="connsiteX49" fmla="*/ 778669 w 992981"/>
                <a:gd name="connsiteY49" fmla="*/ 762000 h 1602581"/>
                <a:gd name="connsiteX50" fmla="*/ 726281 w 992981"/>
                <a:gd name="connsiteY50" fmla="*/ 857250 h 1602581"/>
                <a:gd name="connsiteX51" fmla="*/ 611981 w 992981"/>
                <a:gd name="connsiteY51" fmla="*/ 1038225 h 1602581"/>
                <a:gd name="connsiteX52" fmla="*/ 566738 w 992981"/>
                <a:gd name="connsiteY52" fmla="*/ 1100138 h 1602581"/>
                <a:gd name="connsiteX53" fmla="*/ 481013 w 992981"/>
                <a:gd name="connsiteY53" fmla="*/ 1190625 h 160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92981" h="1602581">
                  <a:moveTo>
                    <a:pt x="481013" y="1190625"/>
                  </a:moveTo>
                  <a:lnTo>
                    <a:pt x="283369" y="1385888"/>
                  </a:lnTo>
                  <a:lnTo>
                    <a:pt x="83344" y="1569244"/>
                  </a:lnTo>
                  <a:lnTo>
                    <a:pt x="52388" y="1595438"/>
                  </a:lnTo>
                  <a:lnTo>
                    <a:pt x="33338" y="1602581"/>
                  </a:lnTo>
                  <a:lnTo>
                    <a:pt x="16669" y="1602581"/>
                  </a:lnTo>
                  <a:lnTo>
                    <a:pt x="4763" y="1595438"/>
                  </a:lnTo>
                  <a:lnTo>
                    <a:pt x="0" y="1578769"/>
                  </a:lnTo>
                  <a:lnTo>
                    <a:pt x="9525" y="1550194"/>
                  </a:lnTo>
                  <a:lnTo>
                    <a:pt x="80963" y="1464469"/>
                  </a:lnTo>
                  <a:lnTo>
                    <a:pt x="202406" y="1321594"/>
                  </a:lnTo>
                  <a:lnTo>
                    <a:pt x="290513" y="1204913"/>
                  </a:lnTo>
                  <a:lnTo>
                    <a:pt x="390525" y="1057275"/>
                  </a:lnTo>
                  <a:lnTo>
                    <a:pt x="471488" y="923925"/>
                  </a:lnTo>
                  <a:lnTo>
                    <a:pt x="516731" y="840581"/>
                  </a:lnTo>
                  <a:lnTo>
                    <a:pt x="566738" y="726281"/>
                  </a:lnTo>
                  <a:lnTo>
                    <a:pt x="635794" y="550069"/>
                  </a:lnTo>
                  <a:lnTo>
                    <a:pt x="692944" y="428625"/>
                  </a:lnTo>
                  <a:lnTo>
                    <a:pt x="683419" y="264319"/>
                  </a:lnTo>
                  <a:lnTo>
                    <a:pt x="673894" y="204788"/>
                  </a:lnTo>
                  <a:lnTo>
                    <a:pt x="657225" y="171450"/>
                  </a:lnTo>
                  <a:lnTo>
                    <a:pt x="640556" y="142875"/>
                  </a:lnTo>
                  <a:lnTo>
                    <a:pt x="611981" y="111919"/>
                  </a:lnTo>
                  <a:lnTo>
                    <a:pt x="581025" y="85725"/>
                  </a:lnTo>
                  <a:lnTo>
                    <a:pt x="561975" y="78581"/>
                  </a:lnTo>
                  <a:lnTo>
                    <a:pt x="542925" y="69056"/>
                  </a:lnTo>
                  <a:lnTo>
                    <a:pt x="531019" y="57150"/>
                  </a:lnTo>
                  <a:lnTo>
                    <a:pt x="521494" y="33338"/>
                  </a:lnTo>
                  <a:lnTo>
                    <a:pt x="526256" y="16669"/>
                  </a:lnTo>
                  <a:lnTo>
                    <a:pt x="535781" y="9525"/>
                  </a:lnTo>
                  <a:lnTo>
                    <a:pt x="561975" y="0"/>
                  </a:lnTo>
                  <a:lnTo>
                    <a:pt x="626269" y="2381"/>
                  </a:lnTo>
                  <a:lnTo>
                    <a:pt x="688181" y="11906"/>
                  </a:lnTo>
                  <a:lnTo>
                    <a:pt x="759619" y="33338"/>
                  </a:lnTo>
                  <a:lnTo>
                    <a:pt x="807244" y="52388"/>
                  </a:lnTo>
                  <a:lnTo>
                    <a:pt x="850106" y="73819"/>
                  </a:lnTo>
                  <a:lnTo>
                    <a:pt x="895350" y="104775"/>
                  </a:lnTo>
                  <a:lnTo>
                    <a:pt x="935831" y="138113"/>
                  </a:lnTo>
                  <a:lnTo>
                    <a:pt x="959644" y="164306"/>
                  </a:lnTo>
                  <a:lnTo>
                    <a:pt x="992981" y="223838"/>
                  </a:lnTo>
                  <a:lnTo>
                    <a:pt x="985838" y="238125"/>
                  </a:lnTo>
                  <a:lnTo>
                    <a:pt x="969169" y="254794"/>
                  </a:lnTo>
                  <a:lnTo>
                    <a:pt x="954881" y="278606"/>
                  </a:lnTo>
                  <a:lnTo>
                    <a:pt x="940594" y="319088"/>
                  </a:lnTo>
                  <a:lnTo>
                    <a:pt x="933450" y="354806"/>
                  </a:lnTo>
                  <a:lnTo>
                    <a:pt x="933450" y="395288"/>
                  </a:lnTo>
                  <a:lnTo>
                    <a:pt x="897731" y="514350"/>
                  </a:lnTo>
                  <a:lnTo>
                    <a:pt x="854869" y="628650"/>
                  </a:lnTo>
                  <a:lnTo>
                    <a:pt x="838200" y="671513"/>
                  </a:lnTo>
                  <a:lnTo>
                    <a:pt x="778669" y="762000"/>
                  </a:lnTo>
                  <a:lnTo>
                    <a:pt x="726281" y="857250"/>
                  </a:lnTo>
                  <a:lnTo>
                    <a:pt x="611981" y="1038225"/>
                  </a:lnTo>
                  <a:lnTo>
                    <a:pt x="566738" y="1100138"/>
                  </a:lnTo>
                  <a:lnTo>
                    <a:pt x="481013" y="1190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973CD78-FC57-471B-B8C7-4D52B83CFB89}"/>
                </a:ext>
              </a:extLst>
            </p:cNvPr>
            <p:cNvSpPr/>
            <p:nvPr/>
          </p:nvSpPr>
          <p:spPr>
            <a:xfrm>
              <a:off x="4906963" y="2649538"/>
              <a:ext cx="993775" cy="866775"/>
            </a:xfrm>
            <a:custGeom>
              <a:avLst/>
              <a:gdLst>
                <a:gd name="connsiteX0" fmla="*/ 326232 w 992982"/>
                <a:gd name="connsiteY0" fmla="*/ 545307 h 866775"/>
                <a:gd name="connsiteX1" fmla="*/ 119063 w 992982"/>
                <a:gd name="connsiteY1" fmla="*/ 252413 h 866775"/>
                <a:gd name="connsiteX2" fmla="*/ 0 w 992982"/>
                <a:gd name="connsiteY2" fmla="*/ 92869 h 866775"/>
                <a:gd name="connsiteX3" fmla="*/ 38100 w 992982"/>
                <a:gd name="connsiteY3" fmla="*/ 0 h 866775"/>
                <a:gd name="connsiteX4" fmla="*/ 180975 w 992982"/>
                <a:gd name="connsiteY4" fmla="*/ 135732 h 866775"/>
                <a:gd name="connsiteX5" fmla="*/ 300038 w 992982"/>
                <a:gd name="connsiteY5" fmla="*/ 252413 h 866775"/>
                <a:gd name="connsiteX6" fmla="*/ 447675 w 992982"/>
                <a:gd name="connsiteY6" fmla="*/ 388144 h 866775"/>
                <a:gd name="connsiteX7" fmla="*/ 573882 w 992982"/>
                <a:gd name="connsiteY7" fmla="*/ 490538 h 866775"/>
                <a:gd name="connsiteX8" fmla="*/ 695325 w 992982"/>
                <a:gd name="connsiteY8" fmla="*/ 590550 h 866775"/>
                <a:gd name="connsiteX9" fmla="*/ 833438 w 992982"/>
                <a:gd name="connsiteY9" fmla="*/ 695325 h 866775"/>
                <a:gd name="connsiteX10" fmla="*/ 947738 w 992982"/>
                <a:gd name="connsiteY10" fmla="*/ 776288 h 866775"/>
                <a:gd name="connsiteX11" fmla="*/ 981075 w 992982"/>
                <a:gd name="connsiteY11" fmla="*/ 795338 h 866775"/>
                <a:gd name="connsiteX12" fmla="*/ 992982 w 992982"/>
                <a:gd name="connsiteY12" fmla="*/ 804863 h 866775"/>
                <a:gd name="connsiteX13" fmla="*/ 992982 w 992982"/>
                <a:gd name="connsiteY13" fmla="*/ 809625 h 866775"/>
                <a:gd name="connsiteX14" fmla="*/ 983457 w 992982"/>
                <a:gd name="connsiteY14" fmla="*/ 821532 h 866775"/>
                <a:gd name="connsiteX15" fmla="*/ 959644 w 992982"/>
                <a:gd name="connsiteY15" fmla="*/ 823913 h 866775"/>
                <a:gd name="connsiteX16" fmla="*/ 873919 w 992982"/>
                <a:gd name="connsiteY16" fmla="*/ 833438 h 866775"/>
                <a:gd name="connsiteX17" fmla="*/ 638175 w 992982"/>
                <a:gd name="connsiteY17" fmla="*/ 866775 h 866775"/>
                <a:gd name="connsiteX18" fmla="*/ 604838 w 992982"/>
                <a:gd name="connsiteY18" fmla="*/ 864394 h 866775"/>
                <a:gd name="connsiteX19" fmla="*/ 571500 w 992982"/>
                <a:gd name="connsiteY19" fmla="*/ 852488 h 866775"/>
                <a:gd name="connsiteX20" fmla="*/ 545307 w 992982"/>
                <a:gd name="connsiteY20" fmla="*/ 842963 h 866775"/>
                <a:gd name="connsiteX21" fmla="*/ 521494 w 992982"/>
                <a:gd name="connsiteY21" fmla="*/ 816769 h 866775"/>
                <a:gd name="connsiteX22" fmla="*/ 447675 w 992982"/>
                <a:gd name="connsiteY22" fmla="*/ 719138 h 866775"/>
                <a:gd name="connsiteX23" fmla="*/ 326232 w 992982"/>
                <a:gd name="connsiteY23" fmla="*/ 545307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2982" h="866775">
                  <a:moveTo>
                    <a:pt x="326232" y="545307"/>
                  </a:moveTo>
                  <a:lnTo>
                    <a:pt x="119063" y="252413"/>
                  </a:lnTo>
                  <a:lnTo>
                    <a:pt x="0" y="92869"/>
                  </a:lnTo>
                  <a:lnTo>
                    <a:pt x="38100" y="0"/>
                  </a:lnTo>
                  <a:lnTo>
                    <a:pt x="180975" y="135732"/>
                  </a:lnTo>
                  <a:lnTo>
                    <a:pt x="300038" y="252413"/>
                  </a:lnTo>
                  <a:lnTo>
                    <a:pt x="447675" y="388144"/>
                  </a:lnTo>
                  <a:lnTo>
                    <a:pt x="573882" y="490538"/>
                  </a:lnTo>
                  <a:lnTo>
                    <a:pt x="695325" y="590550"/>
                  </a:lnTo>
                  <a:lnTo>
                    <a:pt x="833438" y="695325"/>
                  </a:lnTo>
                  <a:lnTo>
                    <a:pt x="947738" y="776288"/>
                  </a:lnTo>
                  <a:lnTo>
                    <a:pt x="981075" y="795338"/>
                  </a:lnTo>
                  <a:lnTo>
                    <a:pt x="992982" y="804863"/>
                  </a:lnTo>
                  <a:lnTo>
                    <a:pt x="992982" y="809625"/>
                  </a:lnTo>
                  <a:lnTo>
                    <a:pt x="983457" y="821532"/>
                  </a:lnTo>
                  <a:lnTo>
                    <a:pt x="959644" y="823913"/>
                  </a:lnTo>
                  <a:lnTo>
                    <a:pt x="873919" y="833438"/>
                  </a:lnTo>
                  <a:lnTo>
                    <a:pt x="638175" y="866775"/>
                  </a:lnTo>
                  <a:lnTo>
                    <a:pt x="604838" y="864394"/>
                  </a:lnTo>
                  <a:lnTo>
                    <a:pt x="571500" y="852488"/>
                  </a:lnTo>
                  <a:lnTo>
                    <a:pt x="545307" y="842963"/>
                  </a:lnTo>
                  <a:lnTo>
                    <a:pt x="521494" y="816769"/>
                  </a:lnTo>
                  <a:lnTo>
                    <a:pt x="447675" y="719138"/>
                  </a:lnTo>
                  <a:lnTo>
                    <a:pt x="326232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5581AE9-0149-472E-ADAB-08499680C95D}"/>
                </a:ext>
              </a:extLst>
            </p:cNvPr>
            <p:cNvSpPr/>
            <p:nvPr/>
          </p:nvSpPr>
          <p:spPr>
            <a:xfrm>
              <a:off x="3760788" y="3741738"/>
              <a:ext cx="2330450" cy="411162"/>
            </a:xfrm>
            <a:custGeom>
              <a:avLst/>
              <a:gdLst>
                <a:gd name="connsiteX0" fmla="*/ 909637 w 2331244"/>
                <a:gd name="connsiteY0" fmla="*/ 300037 h 411956"/>
                <a:gd name="connsiteX1" fmla="*/ 19050 w 2331244"/>
                <a:gd name="connsiteY1" fmla="*/ 411956 h 411956"/>
                <a:gd name="connsiteX2" fmla="*/ 0 w 2331244"/>
                <a:gd name="connsiteY2" fmla="*/ 233362 h 411956"/>
                <a:gd name="connsiteX3" fmla="*/ 459581 w 2331244"/>
                <a:gd name="connsiteY3" fmla="*/ 183356 h 411956"/>
                <a:gd name="connsiteX4" fmla="*/ 1152525 w 2331244"/>
                <a:gd name="connsiteY4" fmla="*/ 107156 h 411956"/>
                <a:gd name="connsiteX5" fmla="*/ 1878806 w 2331244"/>
                <a:gd name="connsiteY5" fmla="*/ 30956 h 411956"/>
                <a:gd name="connsiteX6" fmla="*/ 2147887 w 2331244"/>
                <a:gd name="connsiteY6" fmla="*/ 0 h 411956"/>
                <a:gd name="connsiteX7" fmla="*/ 2331244 w 2331244"/>
                <a:gd name="connsiteY7" fmla="*/ 80962 h 411956"/>
                <a:gd name="connsiteX8" fmla="*/ 2316956 w 2331244"/>
                <a:gd name="connsiteY8" fmla="*/ 357187 h 411956"/>
                <a:gd name="connsiteX9" fmla="*/ 2250281 w 2331244"/>
                <a:gd name="connsiteY9" fmla="*/ 302419 h 411956"/>
                <a:gd name="connsiteX10" fmla="*/ 2181225 w 2331244"/>
                <a:gd name="connsiteY10" fmla="*/ 235744 h 411956"/>
                <a:gd name="connsiteX11" fmla="*/ 2135981 w 2331244"/>
                <a:gd name="connsiteY11" fmla="*/ 195262 h 411956"/>
                <a:gd name="connsiteX12" fmla="*/ 2081212 w 2331244"/>
                <a:gd name="connsiteY12" fmla="*/ 154781 h 411956"/>
                <a:gd name="connsiteX13" fmla="*/ 1609725 w 2331244"/>
                <a:gd name="connsiteY13" fmla="*/ 214312 h 411956"/>
                <a:gd name="connsiteX14" fmla="*/ 909637 w 2331244"/>
                <a:gd name="connsiteY14" fmla="*/ 300037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1244" h="411956">
                  <a:moveTo>
                    <a:pt x="909637" y="300037"/>
                  </a:moveTo>
                  <a:lnTo>
                    <a:pt x="19050" y="411956"/>
                  </a:lnTo>
                  <a:lnTo>
                    <a:pt x="0" y="233362"/>
                  </a:lnTo>
                  <a:lnTo>
                    <a:pt x="459581" y="183356"/>
                  </a:lnTo>
                  <a:lnTo>
                    <a:pt x="1152525" y="107156"/>
                  </a:lnTo>
                  <a:lnTo>
                    <a:pt x="1878806" y="30956"/>
                  </a:lnTo>
                  <a:lnTo>
                    <a:pt x="2147887" y="0"/>
                  </a:lnTo>
                  <a:lnTo>
                    <a:pt x="2331244" y="80962"/>
                  </a:lnTo>
                  <a:lnTo>
                    <a:pt x="2316956" y="357187"/>
                  </a:lnTo>
                  <a:lnTo>
                    <a:pt x="2250281" y="302419"/>
                  </a:lnTo>
                  <a:lnTo>
                    <a:pt x="2181225" y="235744"/>
                  </a:lnTo>
                  <a:lnTo>
                    <a:pt x="2135981" y="195262"/>
                  </a:lnTo>
                  <a:lnTo>
                    <a:pt x="2081212" y="154781"/>
                  </a:lnTo>
                  <a:lnTo>
                    <a:pt x="1609725" y="214312"/>
                  </a:lnTo>
                  <a:lnTo>
                    <a:pt x="909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B73156A-2414-43DA-AA94-CBFBF8305532}"/>
                </a:ext>
              </a:extLst>
            </p:cNvPr>
            <p:cNvSpPr/>
            <p:nvPr/>
          </p:nvSpPr>
          <p:spPr>
            <a:xfrm>
              <a:off x="2847975" y="4560888"/>
              <a:ext cx="560388" cy="1258887"/>
            </a:xfrm>
            <a:custGeom>
              <a:avLst/>
              <a:gdLst>
                <a:gd name="connsiteX0" fmla="*/ 0 w 559594"/>
                <a:gd name="connsiteY0" fmla="*/ 1007269 h 1259681"/>
                <a:gd name="connsiteX1" fmla="*/ 19050 w 559594"/>
                <a:gd name="connsiteY1" fmla="*/ 773906 h 1259681"/>
                <a:gd name="connsiteX2" fmla="*/ 71438 w 559594"/>
                <a:gd name="connsiteY2" fmla="*/ 700087 h 1259681"/>
                <a:gd name="connsiteX3" fmla="*/ 195263 w 559594"/>
                <a:gd name="connsiteY3" fmla="*/ 566737 h 1259681"/>
                <a:gd name="connsiteX4" fmla="*/ 233363 w 559594"/>
                <a:gd name="connsiteY4" fmla="*/ 519112 h 1259681"/>
                <a:gd name="connsiteX5" fmla="*/ 326231 w 559594"/>
                <a:gd name="connsiteY5" fmla="*/ 369094 h 1259681"/>
                <a:gd name="connsiteX6" fmla="*/ 383381 w 559594"/>
                <a:gd name="connsiteY6" fmla="*/ 271462 h 1259681"/>
                <a:gd name="connsiteX7" fmla="*/ 452438 w 559594"/>
                <a:gd name="connsiteY7" fmla="*/ 135731 h 1259681"/>
                <a:gd name="connsiteX8" fmla="*/ 500063 w 559594"/>
                <a:gd name="connsiteY8" fmla="*/ 28575 h 1259681"/>
                <a:gd name="connsiteX9" fmla="*/ 509588 w 559594"/>
                <a:gd name="connsiteY9" fmla="*/ 11906 h 1259681"/>
                <a:gd name="connsiteX10" fmla="*/ 519113 w 559594"/>
                <a:gd name="connsiteY10" fmla="*/ 2381 h 1259681"/>
                <a:gd name="connsiteX11" fmla="*/ 526256 w 559594"/>
                <a:gd name="connsiteY11" fmla="*/ 0 h 1259681"/>
                <a:gd name="connsiteX12" fmla="*/ 535781 w 559594"/>
                <a:gd name="connsiteY12" fmla="*/ 0 h 1259681"/>
                <a:gd name="connsiteX13" fmla="*/ 545306 w 559594"/>
                <a:gd name="connsiteY13" fmla="*/ 2381 h 1259681"/>
                <a:gd name="connsiteX14" fmla="*/ 557213 w 559594"/>
                <a:gd name="connsiteY14" fmla="*/ 16669 h 1259681"/>
                <a:gd name="connsiteX15" fmla="*/ 559594 w 559594"/>
                <a:gd name="connsiteY15" fmla="*/ 45244 h 1259681"/>
                <a:gd name="connsiteX16" fmla="*/ 492919 w 559594"/>
                <a:gd name="connsiteY16" fmla="*/ 352425 h 1259681"/>
                <a:gd name="connsiteX17" fmla="*/ 421481 w 559594"/>
                <a:gd name="connsiteY17" fmla="*/ 669131 h 1259681"/>
                <a:gd name="connsiteX18" fmla="*/ 342900 w 559594"/>
                <a:gd name="connsiteY18" fmla="*/ 916781 h 1259681"/>
                <a:gd name="connsiteX19" fmla="*/ 302419 w 559594"/>
                <a:gd name="connsiteY19" fmla="*/ 1014412 h 1259681"/>
                <a:gd name="connsiteX20" fmla="*/ 242888 w 559594"/>
                <a:gd name="connsiteY20" fmla="*/ 1121569 h 1259681"/>
                <a:gd name="connsiteX21" fmla="*/ 188119 w 559594"/>
                <a:gd name="connsiteY21" fmla="*/ 1190625 h 1259681"/>
                <a:gd name="connsiteX22" fmla="*/ 140494 w 559594"/>
                <a:gd name="connsiteY22" fmla="*/ 1238250 h 1259681"/>
                <a:gd name="connsiteX23" fmla="*/ 114300 w 559594"/>
                <a:gd name="connsiteY23" fmla="*/ 1254919 h 1259681"/>
                <a:gd name="connsiteX24" fmla="*/ 88106 w 559594"/>
                <a:gd name="connsiteY24" fmla="*/ 1259681 h 1259681"/>
                <a:gd name="connsiteX25" fmla="*/ 61913 w 559594"/>
                <a:gd name="connsiteY25" fmla="*/ 1257300 h 1259681"/>
                <a:gd name="connsiteX26" fmla="*/ 38100 w 559594"/>
                <a:gd name="connsiteY26" fmla="*/ 1247775 h 1259681"/>
                <a:gd name="connsiteX27" fmla="*/ 19050 w 559594"/>
                <a:gd name="connsiteY27" fmla="*/ 1223962 h 1259681"/>
                <a:gd name="connsiteX28" fmla="*/ 4763 w 559594"/>
                <a:gd name="connsiteY28" fmla="*/ 1162050 h 1259681"/>
                <a:gd name="connsiteX29" fmla="*/ 0 w 559594"/>
                <a:gd name="connsiteY29" fmla="*/ 1007269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9594" h="1259681">
                  <a:moveTo>
                    <a:pt x="0" y="1007269"/>
                  </a:moveTo>
                  <a:lnTo>
                    <a:pt x="19050" y="773906"/>
                  </a:lnTo>
                  <a:lnTo>
                    <a:pt x="71438" y="700087"/>
                  </a:lnTo>
                  <a:lnTo>
                    <a:pt x="195263" y="566737"/>
                  </a:lnTo>
                  <a:lnTo>
                    <a:pt x="233363" y="519112"/>
                  </a:lnTo>
                  <a:lnTo>
                    <a:pt x="326231" y="369094"/>
                  </a:lnTo>
                  <a:lnTo>
                    <a:pt x="383381" y="271462"/>
                  </a:lnTo>
                  <a:lnTo>
                    <a:pt x="452438" y="135731"/>
                  </a:lnTo>
                  <a:lnTo>
                    <a:pt x="500063" y="28575"/>
                  </a:lnTo>
                  <a:lnTo>
                    <a:pt x="509588" y="11906"/>
                  </a:lnTo>
                  <a:lnTo>
                    <a:pt x="519113" y="2381"/>
                  </a:lnTo>
                  <a:lnTo>
                    <a:pt x="526256" y="0"/>
                  </a:lnTo>
                  <a:lnTo>
                    <a:pt x="535781" y="0"/>
                  </a:lnTo>
                  <a:lnTo>
                    <a:pt x="545306" y="2381"/>
                  </a:lnTo>
                  <a:lnTo>
                    <a:pt x="557213" y="16669"/>
                  </a:lnTo>
                  <a:lnTo>
                    <a:pt x="559594" y="45244"/>
                  </a:lnTo>
                  <a:lnTo>
                    <a:pt x="492919" y="352425"/>
                  </a:lnTo>
                  <a:lnTo>
                    <a:pt x="421481" y="669131"/>
                  </a:lnTo>
                  <a:lnTo>
                    <a:pt x="342900" y="916781"/>
                  </a:lnTo>
                  <a:lnTo>
                    <a:pt x="302419" y="1014412"/>
                  </a:lnTo>
                  <a:lnTo>
                    <a:pt x="242888" y="1121569"/>
                  </a:lnTo>
                  <a:lnTo>
                    <a:pt x="188119" y="1190625"/>
                  </a:lnTo>
                  <a:lnTo>
                    <a:pt x="140494" y="1238250"/>
                  </a:lnTo>
                  <a:lnTo>
                    <a:pt x="114300" y="1254919"/>
                  </a:lnTo>
                  <a:lnTo>
                    <a:pt x="88106" y="1259681"/>
                  </a:lnTo>
                  <a:lnTo>
                    <a:pt x="61913" y="1257300"/>
                  </a:lnTo>
                  <a:lnTo>
                    <a:pt x="38100" y="1247775"/>
                  </a:lnTo>
                  <a:lnTo>
                    <a:pt x="19050" y="1223962"/>
                  </a:lnTo>
                  <a:lnTo>
                    <a:pt x="4763" y="1162050"/>
                  </a:lnTo>
                  <a:lnTo>
                    <a:pt x="0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A455A50-8AD4-4A94-A4C2-965F1659CF1C}"/>
                </a:ext>
              </a:extLst>
            </p:cNvPr>
            <p:cNvSpPr/>
            <p:nvPr/>
          </p:nvSpPr>
          <p:spPr>
            <a:xfrm>
              <a:off x="3789363" y="4659313"/>
              <a:ext cx="2967037" cy="1293812"/>
            </a:xfrm>
            <a:custGeom>
              <a:avLst/>
              <a:gdLst>
                <a:gd name="connsiteX0" fmla="*/ 1161674 w 2967292"/>
                <a:gd name="connsiteY0" fmla="*/ 1169402 h 1293039"/>
                <a:gd name="connsiteX1" fmla="*/ 991673 w 2967292"/>
                <a:gd name="connsiteY1" fmla="*/ 1097280 h 1293039"/>
                <a:gd name="connsiteX2" fmla="*/ 862884 w 2967292"/>
                <a:gd name="connsiteY2" fmla="*/ 1027734 h 1293039"/>
                <a:gd name="connsiteX3" fmla="*/ 721216 w 2967292"/>
                <a:gd name="connsiteY3" fmla="*/ 937582 h 1293039"/>
                <a:gd name="connsiteX4" fmla="*/ 605307 w 2967292"/>
                <a:gd name="connsiteY4" fmla="*/ 839703 h 1293039"/>
                <a:gd name="connsiteX5" fmla="*/ 486821 w 2967292"/>
                <a:gd name="connsiteY5" fmla="*/ 723793 h 1293039"/>
                <a:gd name="connsiteX6" fmla="*/ 342578 w 2967292"/>
                <a:gd name="connsiteY6" fmla="*/ 553792 h 1293039"/>
                <a:gd name="connsiteX7" fmla="*/ 185455 w 2967292"/>
                <a:gd name="connsiteY7" fmla="*/ 340003 h 1293039"/>
                <a:gd name="connsiteX8" fmla="*/ 69545 w 2967292"/>
                <a:gd name="connsiteY8" fmla="*/ 154547 h 1293039"/>
                <a:gd name="connsiteX9" fmla="*/ 7727 w 2967292"/>
                <a:gd name="connsiteY9" fmla="*/ 56667 h 1293039"/>
                <a:gd name="connsiteX10" fmla="*/ 0 w 2967292"/>
                <a:gd name="connsiteY10" fmla="*/ 33485 h 1293039"/>
                <a:gd name="connsiteX11" fmla="*/ 2575 w 2967292"/>
                <a:gd name="connsiteY11" fmla="*/ 18031 h 1293039"/>
                <a:gd name="connsiteX12" fmla="*/ 10303 w 2967292"/>
                <a:gd name="connsiteY12" fmla="*/ 5152 h 1293039"/>
                <a:gd name="connsiteX13" fmla="*/ 23181 w 2967292"/>
                <a:gd name="connsiteY13" fmla="*/ 0 h 1293039"/>
                <a:gd name="connsiteX14" fmla="*/ 41212 w 2967292"/>
                <a:gd name="connsiteY14" fmla="*/ 2576 h 1293039"/>
                <a:gd name="connsiteX15" fmla="*/ 64394 w 2967292"/>
                <a:gd name="connsiteY15" fmla="*/ 15455 h 1293039"/>
                <a:gd name="connsiteX16" fmla="*/ 141667 w 2967292"/>
                <a:gd name="connsiteY16" fmla="*/ 123638 h 1293039"/>
                <a:gd name="connsiteX17" fmla="*/ 257577 w 2967292"/>
                <a:gd name="connsiteY17" fmla="*/ 265305 h 1293039"/>
                <a:gd name="connsiteX18" fmla="*/ 355456 w 2967292"/>
                <a:gd name="connsiteY18" fmla="*/ 373488 h 1293039"/>
                <a:gd name="connsiteX19" fmla="*/ 455912 w 2967292"/>
                <a:gd name="connsiteY19" fmla="*/ 473943 h 1293039"/>
                <a:gd name="connsiteX20" fmla="*/ 605307 w 2967292"/>
                <a:gd name="connsiteY20" fmla="*/ 605307 h 1293039"/>
                <a:gd name="connsiteX21" fmla="*/ 765005 w 2967292"/>
                <a:gd name="connsiteY21" fmla="*/ 721217 h 1293039"/>
                <a:gd name="connsiteX22" fmla="*/ 873187 w 2967292"/>
                <a:gd name="connsiteY22" fmla="*/ 788187 h 1293039"/>
                <a:gd name="connsiteX23" fmla="*/ 960763 w 2967292"/>
                <a:gd name="connsiteY23" fmla="*/ 837127 h 1293039"/>
                <a:gd name="connsiteX24" fmla="*/ 1050916 w 2967292"/>
                <a:gd name="connsiteY24" fmla="*/ 873188 h 1293039"/>
                <a:gd name="connsiteX25" fmla="*/ 1166825 w 2967292"/>
                <a:gd name="connsiteY25" fmla="*/ 916976 h 1293039"/>
                <a:gd name="connsiteX26" fmla="*/ 1329099 w 2967292"/>
                <a:gd name="connsiteY26" fmla="*/ 968492 h 1293039"/>
                <a:gd name="connsiteX27" fmla="*/ 1463040 w 2967292"/>
                <a:gd name="connsiteY27" fmla="*/ 1001977 h 1293039"/>
                <a:gd name="connsiteX28" fmla="*/ 1602131 w 2967292"/>
                <a:gd name="connsiteY28" fmla="*/ 1022583 h 1293039"/>
                <a:gd name="connsiteX29" fmla="*/ 1741223 w 2967292"/>
                <a:gd name="connsiteY29" fmla="*/ 1038038 h 1293039"/>
                <a:gd name="connsiteX30" fmla="*/ 1872588 w 2967292"/>
                <a:gd name="connsiteY30" fmla="*/ 1045765 h 1293039"/>
                <a:gd name="connsiteX31" fmla="*/ 2021983 w 2967292"/>
                <a:gd name="connsiteY31" fmla="*/ 1048341 h 1293039"/>
                <a:gd name="connsiteX32" fmla="*/ 2137892 w 2967292"/>
                <a:gd name="connsiteY32" fmla="*/ 1043189 h 1293039"/>
                <a:gd name="connsiteX33" fmla="*/ 2279560 w 2967292"/>
                <a:gd name="connsiteY33" fmla="*/ 1030310 h 1293039"/>
                <a:gd name="connsiteX34" fmla="*/ 2336227 w 2967292"/>
                <a:gd name="connsiteY34" fmla="*/ 1012280 h 1293039"/>
                <a:gd name="connsiteX35" fmla="*/ 2377440 w 2967292"/>
                <a:gd name="connsiteY35" fmla="*/ 989098 h 1293039"/>
                <a:gd name="connsiteX36" fmla="*/ 2395470 w 2967292"/>
                <a:gd name="connsiteY36" fmla="*/ 968492 h 1293039"/>
                <a:gd name="connsiteX37" fmla="*/ 2784412 w 2967292"/>
                <a:gd name="connsiteY37" fmla="*/ 909249 h 1293039"/>
                <a:gd name="connsiteX38" fmla="*/ 2853958 w 2967292"/>
                <a:gd name="connsiteY38" fmla="*/ 940158 h 1293039"/>
                <a:gd name="connsiteX39" fmla="*/ 2887443 w 2967292"/>
                <a:gd name="connsiteY39" fmla="*/ 958189 h 1293039"/>
                <a:gd name="connsiteX40" fmla="*/ 2910625 w 2967292"/>
                <a:gd name="connsiteY40" fmla="*/ 976219 h 1293039"/>
                <a:gd name="connsiteX41" fmla="*/ 2944110 w 2967292"/>
                <a:gd name="connsiteY41" fmla="*/ 1004552 h 1293039"/>
                <a:gd name="connsiteX42" fmla="*/ 2959565 w 2967292"/>
                <a:gd name="connsiteY42" fmla="*/ 1027734 h 1293039"/>
                <a:gd name="connsiteX43" fmla="*/ 2967292 w 2967292"/>
                <a:gd name="connsiteY43" fmla="*/ 1048341 h 1293039"/>
                <a:gd name="connsiteX44" fmla="*/ 2967292 w 2967292"/>
                <a:gd name="connsiteY44" fmla="*/ 1068947 h 1293039"/>
                <a:gd name="connsiteX45" fmla="*/ 2959565 w 2967292"/>
                <a:gd name="connsiteY45" fmla="*/ 1102432 h 1293039"/>
                <a:gd name="connsiteX46" fmla="*/ 2936383 w 2967292"/>
                <a:gd name="connsiteY46" fmla="*/ 1128190 h 1293039"/>
                <a:gd name="connsiteX47" fmla="*/ 2902898 w 2967292"/>
                <a:gd name="connsiteY47" fmla="*/ 1161675 h 1293039"/>
                <a:gd name="connsiteX48" fmla="*/ 2835927 w 2967292"/>
                <a:gd name="connsiteY48" fmla="*/ 1197736 h 1293039"/>
                <a:gd name="connsiteX49" fmla="*/ 2596380 w 2967292"/>
                <a:gd name="connsiteY49" fmla="*/ 1241524 h 1293039"/>
                <a:gd name="connsiteX50" fmla="*/ 2318197 w 2967292"/>
                <a:gd name="connsiteY50" fmla="*/ 1277585 h 1293039"/>
                <a:gd name="connsiteX51" fmla="*/ 2161074 w 2967292"/>
                <a:gd name="connsiteY51" fmla="*/ 1293039 h 1293039"/>
                <a:gd name="connsiteX52" fmla="*/ 1973043 w 2967292"/>
                <a:gd name="connsiteY52" fmla="*/ 1293039 h 1293039"/>
                <a:gd name="connsiteX53" fmla="*/ 1777284 w 2967292"/>
                <a:gd name="connsiteY53" fmla="*/ 1293039 h 1293039"/>
                <a:gd name="connsiteX54" fmla="*/ 1617586 w 2967292"/>
                <a:gd name="connsiteY54" fmla="*/ 1282736 h 1293039"/>
                <a:gd name="connsiteX55" fmla="*/ 1478494 w 2967292"/>
                <a:gd name="connsiteY55" fmla="*/ 1262130 h 1293039"/>
                <a:gd name="connsiteX56" fmla="*/ 1313645 w 2967292"/>
                <a:gd name="connsiteY56" fmla="*/ 1220918 h 1293039"/>
                <a:gd name="connsiteX57" fmla="*/ 1161674 w 2967292"/>
                <a:gd name="connsiteY57" fmla="*/ 1169402 h 129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7292" h="1293039">
                  <a:moveTo>
                    <a:pt x="1161674" y="1169402"/>
                  </a:moveTo>
                  <a:lnTo>
                    <a:pt x="991673" y="1097280"/>
                  </a:lnTo>
                  <a:lnTo>
                    <a:pt x="862884" y="1027734"/>
                  </a:lnTo>
                  <a:lnTo>
                    <a:pt x="721216" y="937582"/>
                  </a:lnTo>
                  <a:lnTo>
                    <a:pt x="605307" y="839703"/>
                  </a:lnTo>
                  <a:lnTo>
                    <a:pt x="486821" y="723793"/>
                  </a:lnTo>
                  <a:lnTo>
                    <a:pt x="342578" y="553792"/>
                  </a:lnTo>
                  <a:lnTo>
                    <a:pt x="185455" y="340003"/>
                  </a:lnTo>
                  <a:lnTo>
                    <a:pt x="69545" y="154547"/>
                  </a:lnTo>
                  <a:lnTo>
                    <a:pt x="7727" y="56667"/>
                  </a:lnTo>
                  <a:lnTo>
                    <a:pt x="0" y="33485"/>
                  </a:lnTo>
                  <a:lnTo>
                    <a:pt x="2575" y="18031"/>
                  </a:lnTo>
                  <a:lnTo>
                    <a:pt x="10303" y="5152"/>
                  </a:lnTo>
                  <a:lnTo>
                    <a:pt x="23181" y="0"/>
                  </a:lnTo>
                  <a:lnTo>
                    <a:pt x="41212" y="2576"/>
                  </a:lnTo>
                  <a:lnTo>
                    <a:pt x="64394" y="15455"/>
                  </a:lnTo>
                  <a:lnTo>
                    <a:pt x="141667" y="123638"/>
                  </a:lnTo>
                  <a:lnTo>
                    <a:pt x="257577" y="265305"/>
                  </a:lnTo>
                  <a:lnTo>
                    <a:pt x="355456" y="373488"/>
                  </a:lnTo>
                  <a:lnTo>
                    <a:pt x="455912" y="473943"/>
                  </a:lnTo>
                  <a:lnTo>
                    <a:pt x="605307" y="605307"/>
                  </a:lnTo>
                  <a:lnTo>
                    <a:pt x="765005" y="721217"/>
                  </a:lnTo>
                  <a:lnTo>
                    <a:pt x="873187" y="788187"/>
                  </a:lnTo>
                  <a:lnTo>
                    <a:pt x="960763" y="837127"/>
                  </a:lnTo>
                  <a:lnTo>
                    <a:pt x="1050916" y="873188"/>
                  </a:lnTo>
                  <a:lnTo>
                    <a:pt x="1166825" y="916976"/>
                  </a:lnTo>
                  <a:lnTo>
                    <a:pt x="1329099" y="968492"/>
                  </a:lnTo>
                  <a:lnTo>
                    <a:pt x="1463040" y="1001977"/>
                  </a:lnTo>
                  <a:lnTo>
                    <a:pt x="1602131" y="1022583"/>
                  </a:lnTo>
                  <a:lnTo>
                    <a:pt x="1741223" y="1038038"/>
                  </a:lnTo>
                  <a:lnTo>
                    <a:pt x="1872588" y="1045765"/>
                  </a:lnTo>
                  <a:lnTo>
                    <a:pt x="2021983" y="1048341"/>
                  </a:lnTo>
                  <a:lnTo>
                    <a:pt x="2137892" y="1043189"/>
                  </a:lnTo>
                  <a:lnTo>
                    <a:pt x="2279560" y="1030310"/>
                  </a:lnTo>
                  <a:lnTo>
                    <a:pt x="2336227" y="1012280"/>
                  </a:lnTo>
                  <a:lnTo>
                    <a:pt x="2377440" y="989098"/>
                  </a:lnTo>
                  <a:lnTo>
                    <a:pt x="2395470" y="968492"/>
                  </a:lnTo>
                  <a:lnTo>
                    <a:pt x="2784412" y="909249"/>
                  </a:lnTo>
                  <a:lnTo>
                    <a:pt x="2853958" y="940158"/>
                  </a:lnTo>
                  <a:lnTo>
                    <a:pt x="2887443" y="958189"/>
                  </a:lnTo>
                  <a:lnTo>
                    <a:pt x="2910625" y="976219"/>
                  </a:lnTo>
                  <a:lnTo>
                    <a:pt x="2944110" y="1004552"/>
                  </a:lnTo>
                  <a:lnTo>
                    <a:pt x="2959565" y="1027734"/>
                  </a:lnTo>
                  <a:lnTo>
                    <a:pt x="2967292" y="1048341"/>
                  </a:lnTo>
                  <a:lnTo>
                    <a:pt x="2967292" y="1068947"/>
                  </a:lnTo>
                  <a:lnTo>
                    <a:pt x="2959565" y="1102432"/>
                  </a:lnTo>
                  <a:lnTo>
                    <a:pt x="2936383" y="1128190"/>
                  </a:lnTo>
                  <a:lnTo>
                    <a:pt x="2902898" y="1161675"/>
                  </a:lnTo>
                  <a:lnTo>
                    <a:pt x="2835927" y="1197736"/>
                  </a:lnTo>
                  <a:lnTo>
                    <a:pt x="2596380" y="1241524"/>
                  </a:lnTo>
                  <a:lnTo>
                    <a:pt x="2318197" y="1277585"/>
                  </a:lnTo>
                  <a:lnTo>
                    <a:pt x="2161074" y="1293039"/>
                  </a:lnTo>
                  <a:lnTo>
                    <a:pt x="1973043" y="1293039"/>
                  </a:lnTo>
                  <a:lnTo>
                    <a:pt x="1777284" y="1293039"/>
                  </a:lnTo>
                  <a:lnTo>
                    <a:pt x="1617586" y="1282736"/>
                  </a:lnTo>
                  <a:lnTo>
                    <a:pt x="1478494" y="1262130"/>
                  </a:lnTo>
                  <a:lnTo>
                    <a:pt x="1313645" y="1220918"/>
                  </a:lnTo>
                  <a:lnTo>
                    <a:pt x="1161674" y="11694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700BFF3-8207-4FBF-8FEA-663690B17FE1}"/>
                </a:ext>
              </a:extLst>
            </p:cNvPr>
            <p:cNvSpPr/>
            <p:nvPr/>
          </p:nvSpPr>
          <p:spPr>
            <a:xfrm>
              <a:off x="6000750" y="5062538"/>
              <a:ext cx="623888" cy="642937"/>
            </a:xfrm>
            <a:custGeom>
              <a:avLst/>
              <a:gdLst>
                <a:gd name="connsiteX0" fmla="*/ 280988 w 623888"/>
                <a:gd name="connsiteY0" fmla="*/ 247650 h 642937"/>
                <a:gd name="connsiteX1" fmla="*/ 433388 w 623888"/>
                <a:gd name="connsiteY1" fmla="*/ 388143 h 642937"/>
                <a:gd name="connsiteX2" fmla="*/ 533400 w 623888"/>
                <a:gd name="connsiteY2" fmla="*/ 476250 h 642937"/>
                <a:gd name="connsiteX3" fmla="*/ 623888 w 623888"/>
                <a:gd name="connsiteY3" fmla="*/ 545306 h 642937"/>
                <a:gd name="connsiteX4" fmla="*/ 171450 w 623888"/>
                <a:gd name="connsiteY4" fmla="*/ 642937 h 642937"/>
                <a:gd name="connsiteX5" fmla="*/ 180975 w 623888"/>
                <a:gd name="connsiteY5" fmla="*/ 566737 h 642937"/>
                <a:gd name="connsiteX6" fmla="*/ 200025 w 623888"/>
                <a:gd name="connsiteY6" fmla="*/ 535781 h 642937"/>
                <a:gd name="connsiteX7" fmla="*/ 211931 w 623888"/>
                <a:gd name="connsiteY7" fmla="*/ 507206 h 642937"/>
                <a:gd name="connsiteX8" fmla="*/ 219075 w 623888"/>
                <a:gd name="connsiteY8" fmla="*/ 481012 h 642937"/>
                <a:gd name="connsiteX9" fmla="*/ 216694 w 623888"/>
                <a:gd name="connsiteY9" fmla="*/ 461962 h 642937"/>
                <a:gd name="connsiteX10" fmla="*/ 164306 w 623888"/>
                <a:gd name="connsiteY10" fmla="*/ 359568 h 642937"/>
                <a:gd name="connsiteX11" fmla="*/ 78581 w 623888"/>
                <a:gd name="connsiteY11" fmla="*/ 188118 h 642937"/>
                <a:gd name="connsiteX12" fmla="*/ 21431 w 623888"/>
                <a:gd name="connsiteY12" fmla="*/ 76200 h 642937"/>
                <a:gd name="connsiteX13" fmla="*/ 4763 w 623888"/>
                <a:gd name="connsiteY13" fmla="*/ 42862 h 642937"/>
                <a:gd name="connsiteX14" fmla="*/ 0 w 623888"/>
                <a:gd name="connsiteY14" fmla="*/ 19050 h 642937"/>
                <a:gd name="connsiteX15" fmla="*/ 4763 w 623888"/>
                <a:gd name="connsiteY15" fmla="*/ 7143 h 642937"/>
                <a:gd name="connsiteX16" fmla="*/ 11906 w 623888"/>
                <a:gd name="connsiteY16" fmla="*/ 0 h 642937"/>
                <a:gd name="connsiteX17" fmla="*/ 30956 w 623888"/>
                <a:gd name="connsiteY17" fmla="*/ 0 h 642937"/>
                <a:gd name="connsiteX18" fmla="*/ 59531 w 623888"/>
                <a:gd name="connsiteY18" fmla="*/ 11906 h 642937"/>
                <a:gd name="connsiteX19" fmla="*/ 116681 w 623888"/>
                <a:gd name="connsiteY19" fmla="*/ 71437 h 642937"/>
                <a:gd name="connsiteX20" fmla="*/ 280988 w 623888"/>
                <a:gd name="connsiteY20" fmla="*/ 2476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3888" h="642937">
                  <a:moveTo>
                    <a:pt x="280988" y="247650"/>
                  </a:moveTo>
                  <a:lnTo>
                    <a:pt x="433388" y="388143"/>
                  </a:lnTo>
                  <a:lnTo>
                    <a:pt x="533400" y="476250"/>
                  </a:lnTo>
                  <a:lnTo>
                    <a:pt x="623888" y="545306"/>
                  </a:lnTo>
                  <a:lnTo>
                    <a:pt x="171450" y="642937"/>
                  </a:lnTo>
                  <a:lnTo>
                    <a:pt x="180975" y="566737"/>
                  </a:lnTo>
                  <a:lnTo>
                    <a:pt x="200025" y="535781"/>
                  </a:lnTo>
                  <a:lnTo>
                    <a:pt x="211931" y="507206"/>
                  </a:lnTo>
                  <a:lnTo>
                    <a:pt x="219075" y="481012"/>
                  </a:lnTo>
                  <a:lnTo>
                    <a:pt x="216694" y="461962"/>
                  </a:lnTo>
                  <a:lnTo>
                    <a:pt x="164306" y="359568"/>
                  </a:lnTo>
                  <a:lnTo>
                    <a:pt x="78581" y="188118"/>
                  </a:lnTo>
                  <a:lnTo>
                    <a:pt x="21431" y="76200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6681" y="71437"/>
                  </a:lnTo>
                  <a:lnTo>
                    <a:pt x="2809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F7AF361-0FD8-48ED-BFB5-FFC6F54E2C12}"/>
                </a:ext>
              </a:extLst>
            </p:cNvPr>
            <p:cNvSpPr/>
            <p:nvPr/>
          </p:nvSpPr>
          <p:spPr>
            <a:xfrm>
              <a:off x="4799013" y="4324350"/>
              <a:ext cx="660400" cy="719138"/>
            </a:xfrm>
            <a:custGeom>
              <a:avLst/>
              <a:gdLst>
                <a:gd name="connsiteX0" fmla="*/ 311944 w 661987"/>
                <a:gd name="connsiteY0" fmla="*/ 523875 h 719138"/>
                <a:gd name="connsiteX1" fmla="*/ 211931 w 661987"/>
                <a:gd name="connsiteY1" fmla="*/ 423863 h 719138"/>
                <a:gd name="connsiteX2" fmla="*/ 147637 w 661987"/>
                <a:gd name="connsiteY2" fmla="*/ 347663 h 719138"/>
                <a:gd name="connsiteX3" fmla="*/ 90487 w 661987"/>
                <a:gd name="connsiteY3" fmla="*/ 257175 h 719138"/>
                <a:gd name="connsiteX4" fmla="*/ 61912 w 661987"/>
                <a:gd name="connsiteY4" fmla="*/ 207169 h 719138"/>
                <a:gd name="connsiteX5" fmla="*/ 26194 w 661987"/>
                <a:gd name="connsiteY5" fmla="*/ 119063 h 719138"/>
                <a:gd name="connsiteX6" fmla="*/ 7144 w 661987"/>
                <a:gd name="connsiteY6" fmla="*/ 61913 h 719138"/>
                <a:gd name="connsiteX7" fmla="*/ 0 w 661987"/>
                <a:gd name="connsiteY7" fmla="*/ 30956 h 719138"/>
                <a:gd name="connsiteX8" fmla="*/ 0 w 661987"/>
                <a:gd name="connsiteY8" fmla="*/ 14288 h 719138"/>
                <a:gd name="connsiteX9" fmla="*/ 4762 w 661987"/>
                <a:gd name="connsiteY9" fmla="*/ 2381 h 719138"/>
                <a:gd name="connsiteX10" fmla="*/ 21431 w 661987"/>
                <a:gd name="connsiteY10" fmla="*/ 0 h 719138"/>
                <a:gd name="connsiteX11" fmla="*/ 50006 w 661987"/>
                <a:gd name="connsiteY11" fmla="*/ 9525 h 719138"/>
                <a:gd name="connsiteX12" fmla="*/ 83344 w 661987"/>
                <a:gd name="connsiteY12" fmla="*/ 42863 h 719138"/>
                <a:gd name="connsiteX13" fmla="*/ 164306 w 661987"/>
                <a:gd name="connsiteY13" fmla="*/ 121444 h 719138"/>
                <a:gd name="connsiteX14" fmla="*/ 207169 w 661987"/>
                <a:gd name="connsiteY14" fmla="*/ 161925 h 719138"/>
                <a:gd name="connsiteX15" fmla="*/ 240506 w 661987"/>
                <a:gd name="connsiteY15" fmla="*/ 188119 h 719138"/>
                <a:gd name="connsiteX16" fmla="*/ 280987 w 661987"/>
                <a:gd name="connsiteY16" fmla="*/ 214313 h 719138"/>
                <a:gd name="connsiteX17" fmla="*/ 326231 w 661987"/>
                <a:gd name="connsiteY17" fmla="*/ 235744 h 719138"/>
                <a:gd name="connsiteX18" fmla="*/ 364331 w 661987"/>
                <a:gd name="connsiteY18" fmla="*/ 242888 h 719138"/>
                <a:gd name="connsiteX19" fmla="*/ 638175 w 661987"/>
                <a:gd name="connsiteY19" fmla="*/ 485775 h 719138"/>
                <a:gd name="connsiteX20" fmla="*/ 657225 w 661987"/>
                <a:gd name="connsiteY20" fmla="*/ 607219 h 719138"/>
                <a:gd name="connsiteX21" fmla="*/ 661987 w 661987"/>
                <a:gd name="connsiteY21" fmla="*/ 654844 h 719138"/>
                <a:gd name="connsiteX22" fmla="*/ 654844 w 661987"/>
                <a:gd name="connsiteY22" fmla="*/ 688181 h 719138"/>
                <a:gd name="connsiteX23" fmla="*/ 642937 w 661987"/>
                <a:gd name="connsiteY23" fmla="*/ 711994 h 719138"/>
                <a:gd name="connsiteX24" fmla="*/ 623887 w 661987"/>
                <a:gd name="connsiteY24" fmla="*/ 719138 h 719138"/>
                <a:gd name="connsiteX25" fmla="*/ 590550 w 661987"/>
                <a:gd name="connsiteY25" fmla="*/ 714375 h 719138"/>
                <a:gd name="connsiteX26" fmla="*/ 514350 w 661987"/>
                <a:gd name="connsiteY26" fmla="*/ 671513 h 719138"/>
                <a:gd name="connsiteX27" fmla="*/ 411956 w 661987"/>
                <a:gd name="connsiteY27" fmla="*/ 604838 h 719138"/>
                <a:gd name="connsiteX28" fmla="*/ 311944 w 661987"/>
                <a:gd name="connsiteY28" fmla="*/ 52387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1987" h="719138">
                  <a:moveTo>
                    <a:pt x="311944" y="523875"/>
                  </a:moveTo>
                  <a:lnTo>
                    <a:pt x="211931" y="423863"/>
                  </a:lnTo>
                  <a:lnTo>
                    <a:pt x="147637" y="347663"/>
                  </a:lnTo>
                  <a:lnTo>
                    <a:pt x="90487" y="257175"/>
                  </a:lnTo>
                  <a:lnTo>
                    <a:pt x="61912" y="207169"/>
                  </a:lnTo>
                  <a:lnTo>
                    <a:pt x="26194" y="119063"/>
                  </a:lnTo>
                  <a:lnTo>
                    <a:pt x="7144" y="61913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83344" y="42863"/>
                  </a:lnTo>
                  <a:lnTo>
                    <a:pt x="164306" y="121444"/>
                  </a:lnTo>
                  <a:lnTo>
                    <a:pt x="207169" y="161925"/>
                  </a:lnTo>
                  <a:lnTo>
                    <a:pt x="240506" y="188119"/>
                  </a:lnTo>
                  <a:lnTo>
                    <a:pt x="280987" y="214313"/>
                  </a:lnTo>
                  <a:lnTo>
                    <a:pt x="326231" y="235744"/>
                  </a:lnTo>
                  <a:lnTo>
                    <a:pt x="364331" y="242888"/>
                  </a:lnTo>
                  <a:lnTo>
                    <a:pt x="638175" y="485775"/>
                  </a:lnTo>
                  <a:lnTo>
                    <a:pt x="657225" y="607219"/>
                  </a:lnTo>
                  <a:lnTo>
                    <a:pt x="661987" y="654844"/>
                  </a:lnTo>
                  <a:lnTo>
                    <a:pt x="654844" y="688181"/>
                  </a:lnTo>
                  <a:lnTo>
                    <a:pt x="642937" y="711994"/>
                  </a:lnTo>
                  <a:lnTo>
                    <a:pt x="623887" y="719138"/>
                  </a:lnTo>
                  <a:lnTo>
                    <a:pt x="590550" y="714375"/>
                  </a:lnTo>
                  <a:lnTo>
                    <a:pt x="514350" y="671513"/>
                  </a:lnTo>
                  <a:lnTo>
                    <a:pt x="411956" y="604838"/>
                  </a:lnTo>
                  <a:lnTo>
                    <a:pt x="311944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57B634D-43AB-4CF1-BF98-69FF9CA1BBFD}"/>
                </a:ext>
              </a:extLst>
            </p:cNvPr>
            <p:cNvSpPr/>
            <p:nvPr/>
          </p:nvSpPr>
          <p:spPr>
            <a:xfrm>
              <a:off x="5129213" y="4364038"/>
              <a:ext cx="533400" cy="485775"/>
            </a:xfrm>
            <a:custGeom>
              <a:avLst/>
              <a:gdLst>
                <a:gd name="connsiteX0" fmla="*/ 400050 w 533400"/>
                <a:gd name="connsiteY0" fmla="*/ 190500 h 485775"/>
                <a:gd name="connsiteX1" fmla="*/ 338137 w 533400"/>
                <a:gd name="connsiteY1" fmla="*/ 283369 h 485775"/>
                <a:gd name="connsiteX2" fmla="*/ 321468 w 533400"/>
                <a:gd name="connsiteY2" fmla="*/ 328613 h 485775"/>
                <a:gd name="connsiteX3" fmla="*/ 307181 w 533400"/>
                <a:gd name="connsiteY3" fmla="*/ 378619 h 485775"/>
                <a:gd name="connsiteX4" fmla="*/ 309562 w 533400"/>
                <a:gd name="connsiteY4" fmla="*/ 485775 h 485775"/>
                <a:gd name="connsiteX5" fmla="*/ 0 w 533400"/>
                <a:gd name="connsiteY5" fmla="*/ 207169 h 485775"/>
                <a:gd name="connsiteX6" fmla="*/ 28575 w 533400"/>
                <a:gd name="connsiteY6" fmla="*/ 200025 h 485775"/>
                <a:gd name="connsiteX7" fmla="*/ 69056 w 533400"/>
                <a:gd name="connsiteY7" fmla="*/ 202407 h 485775"/>
                <a:gd name="connsiteX8" fmla="*/ 107156 w 533400"/>
                <a:gd name="connsiteY8" fmla="*/ 197644 h 485775"/>
                <a:gd name="connsiteX9" fmla="*/ 159543 w 533400"/>
                <a:gd name="connsiteY9" fmla="*/ 180975 h 485775"/>
                <a:gd name="connsiteX10" fmla="*/ 233362 w 533400"/>
                <a:gd name="connsiteY10" fmla="*/ 152400 h 485775"/>
                <a:gd name="connsiteX11" fmla="*/ 371475 w 533400"/>
                <a:gd name="connsiteY11" fmla="*/ 78582 h 485775"/>
                <a:gd name="connsiteX12" fmla="*/ 464343 w 533400"/>
                <a:gd name="connsiteY12" fmla="*/ 21432 h 485775"/>
                <a:gd name="connsiteX13" fmla="*/ 492918 w 533400"/>
                <a:gd name="connsiteY13" fmla="*/ 4763 h 485775"/>
                <a:gd name="connsiteX14" fmla="*/ 509587 w 533400"/>
                <a:gd name="connsiteY14" fmla="*/ 0 h 485775"/>
                <a:gd name="connsiteX15" fmla="*/ 521493 w 533400"/>
                <a:gd name="connsiteY15" fmla="*/ 0 h 485775"/>
                <a:gd name="connsiteX16" fmla="*/ 531018 w 533400"/>
                <a:gd name="connsiteY16" fmla="*/ 4763 h 485775"/>
                <a:gd name="connsiteX17" fmla="*/ 533400 w 533400"/>
                <a:gd name="connsiteY17" fmla="*/ 16669 h 485775"/>
                <a:gd name="connsiteX18" fmla="*/ 528637 w 533400"/>
                <a:gd name="connsiteY18" fmla="*/ 35719 h 485775"/>
                <a:gd name="connsiteX19" fmla="*/ 500062 w 533400"/>
                <a:gd name="connsiteY19" fmla="*/ 76200 h 485775"/>
                <a:gd name="connsiteX20" fmla="*/ 400050 w 533400"/>
                <a:gd name="connsiteY20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3400" h="485775">
                  <a:moveTo>
                    <a:pt x="400050" y="190500"/>
                  </a:moveTo>
                  <a:lnTo>
                    <a:pt x="338137" y="283369"/>
                  </a:lnTo>
                  <a:lnTo>
                    <a:pt x="321468" y="328613"/>
                  </a:lnTo>
                  <a:lnTo>
                    <a:pt x="307181" y="378619"/>
                  </a:lnTo>
                  <a:cubicBezTo>
                    <a:pt x="307975" y="414338"/>
                    <a:pt x="308768" y="450056"/>
                    <a:pt x="309562" y="485775"/>
                  </a:cubicBezTo>
                  <a:lnTo>
                    <a:pt x="0" y="207169"/>
                  </a:lnTo>
                  <a:lnTo>
                    <a:pt x="28575" y="200025"/>
                  </a:lnTo>
                  <a:lnTo>
                    <a:pt x="69056" y="202407"/>
                  </a:lnTo>
                  <a:lnTo>
                    <a:pt x="107156" y="197644"/>
                  </a:lnTo>
                  <a:lnTo>
                    <a:pt x="159543" y="180975"/>
                  </a:lnTo>
                  <a:lnTo>
                    <a:pt x="233362" y="152400"/>
                  </a:lnTo>
                  <a:lnTo>
                    <a:pt x="371475" y="78582"/>
                  </a:lnTo>
                  <a:lnTo>
                    <a:pt x="464343" y="21432"/>
                  </a:lnTo>
                  <a:lnTo>
                    <a:pt x="492918" y="4763"/>
                  </a:lnTo>
                  <a:lnTo>
                    <a:pt x="509587" y="0"/>
                  </a:lnTo>
                  <a:lnTo>
                    <a:pt x="521493" y="0"/>
                  </a:lnTo>
                  <a:lnTo>
                    <a:pt x="531018" y="4763"/>
                  </a:lnTo>
                  <a:lnTo>
                    <a:pt x="533400" y="16669"/>
                  </a:lnTo>
                  <a:lnTo>
                    <a:pt x="528637" y="35719"/>
                  </a:lnTo>
                  <a:lnTo>
                    <a:pt x="500062" y="76200"/>
                  </a:lnTo>
                  <a:lnTo>
                    <a:pt x="400050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8F24F89E-AAD8-4A5C-B2FA-AE99F38B0B8F}"/>
                </a:ext>
              </a:extLst>
            </p:cNvPr>
            <p:cNvSpPr/>
            <p:nvPr/>
          </p:nvSpPr>
          <p:spPr>
            <a:xfrm>
              <a:off x="6354763" y="4371975"/>
              <a:ext cx="825500" cy="1090613"/>
            </a:xfrm>
            <a:custGeom>
              <a:avLst/>
              <a:gdLst>
                <a:gd name="connsiteX0" fmla="*/ 526257 w 823913"/>
                <a:gd name="connsiteY0" fmla="*/ 766763 h 1090613"/>
                <a:gd name="connsiteX1" fmla="*/ 459582 w 823913"/>
                <a:gd name="connsiteY1" fmla="*/ 628650 h 1090613"/>
                <a:gd name="connsiteX2" fmla="*/ 390525 w 823913"/>
                <a:gd name="connsiteY2" fmla="*/ 511969 h 1090613"/>
                <a:gd name="connsiteX3" fmla="*/ 302419 w 823913"/>
                <a:gd name="connsiteY3" fmla="*/ 390525 h 1090613"/>
                <a:gd name="connsiteX4" fmla="*/ 207169 w 823913"/>
                <a:gd name="connsiteY4" fmla="*/ 269081 h 1090613"/>
                <a:gd name="connsiteX5" fmla="*/ 114300 w 823913"/>
                <a:gd name="connsiteY5" fmla="*/ 164306 h 1090613"/>
                <a:gd name="connsiteX6" fmla="*/ 19050 w 823913"/>
                <a:gd name="connsiteY6" fmla="*/ 66675 h 1090613"/>
                <a:gd name="connsiteX7" fmla="*/ 2382 w 823913"/>
                <a:gd name="connsiteY7" fmla="*/ 45244 h 1090613"/>
                <a:gd name="connsiteX8" fmla="*/ 0 w 823913"/>
                <a:gd name="connsiteY8" fmla="*/ 21431 h 1090613"/>
                <a:gd name="connsiteX9" fmla="*/ 4763 w 823913"/>
                <a:gd name="connsiteY9" fmla="*/ 7144 h 1090613"/>
                <a:gd name="connsiteX10" fmla="*/ 16669 w 823913"/>
                <a:gd name="connsiteY10" fmla="*/ 0 h 1090613"/>
                <a:gd name="connsiteX11" fmla="*/ 40482 w 823913"/>
                <a:gd name="connsiteY11" fmla="*/ 0 h 1090613"/>
                <a:gd name="connsiteX12" fmla="*/ 80963 w 823913"/>
                <a:gd name="connsiteY12" fmla="*/ 28575 h 1090613"/>
                <a:gd name="connsiteX13" fmla="*/ 223838 w 823913"/>
                <a:gd name="connsiteY13" fmla="*/ 119063 h 1090613"/>
                <a:gd name="connsiteX14" fmla="*/ 369094 w 823913"/>
                <a:gd name="connsiteY14" fmla="*/ 223838 h 1090613"/>
                <a:gd name="connsiteX15" fmla="*/ 483394 w 823913"/>
                <a:gd name="connsiteY15" fmla="*/ 309563 h 1090613"/>
                <a:gd name="connsiteX16" fmla="*/ 590550 w 823913"/>
                <a:gd name="connsiteY16" fmla="*/ 397669 h 1090613"/>
                <a:gd name="connsiteX17" fmla="*/ 659607 w 823913"/>
                <a:gd name="connsiteY17" fmla="*/ 469106 h 1090613"/>
                <a:gd name="connsiteX18" fmla="*/ 719138 w 823913"/>
                <a:gd name="connsiteY18" fmla="*/ 545306 h 1090613"/>
                <a:gd name="connsiteX19" fmla="*/ 750094 w 823913"/>
                <a:gd name="connsiteY19" fmla="*/ 595313 h 1090613"/>
                <a:gd name="connsiteX20" fmla="*/ 785813 w 823913"/>
                <a:gd name="connsiteY20" fmla="*/ 676275 h 1090613"/>
                <a:gd name="connsiteX21" fmla="*/ 809625 w 823913"/>
                <a:gd name="connsiteY21" fmla="*/ 757238 h 1090613"/>
                <a:gd name="connsiteX22" fmla="*/ 821532 w 823913"/>
                <a:gd name="connsiteY22" fmla="*/ 857250 h 1090613"/>
                <a:gd name="connsiteX23" fmla="*/ 823913 w 823913"/>
                <a:gd name="connsiteY23" fmla="*/ 947738 h 1090613"/>
                <a:gd name="connsiteX24" fmla="*/ 819150 w 823913"/>
                <a:gd name="connsiteY24" fmla="*/ 997744 h 1090613"/>
                <a:gd name="connsiteX25" fmla="*/ 809625 w 823913"/>
                <a:gd name="connsiteY25" fmla="*/ 1031081 h 1090613"/>
                <a:gd name="connsiteX26" fmla="*/ 792957 w 823913"/>
                <a:gd name="connsiteY26" fmla="*/ 1059656 h 1090613"/>
                <a:gd name="connsiteX27" fmla="*/ 766763 w 823913"/>
                <a:gd name="connsiteY27" fmla="*/ 1083469 h 1090613"/>
                <a:gd name="connsiteX28" fmla="*/ 735807 w 823913"/>
                <a:gd name="connsiteY28" fmla="*/ 1090613 h 1090613"/>
                <a:gd name="connsiteX29" fmla="*/ 709613 w 823913"/>
                <a:gd name="connsiteY29" fmla="*/ 1090613 h 1090613"/>
                <a:gd name="connsiteX30" fmla="*/ 681038 w 823913"/>
                <a:gd name="connsiteY30" fmla="*/ 1083469 h 1090613"/>
                <a:gd name="connsiteX31" fmla="*/ 661988 w 823913"/>
                <a:gd name="connsiteY31" fmla="*/ 1069181 h 1090613"/>
                <a:gd name="connsiteX32" fmla="*/ 631032 w 823913"/>
                <a:gd name="connsiteY32" fmla="*/ 1035844 h 1090613"/>
                <a:gd name="connsiteX33" fmla="*/ 597694 w 823913"/>
                <a:gd name="connsiteY33" fmla="*/ 978694 h 1090613"/>
                <a:gd name="connsiteX34" fmla="*/ 566738 w 823913"/>
                <a:gd name="connsiteY34" fmla="*/ 897731 h 1090613"/>
                <a:gd name="connsiteX35" fmla="*/ 526257 w 823913"/>
                <a:gd name="connsiteY35" fmla="*/ 766763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3913" h="1090613">
                  <a:moveTo>
                    <a:pt x="526257" y="766763"/>
                  </a:moveTo>
                  <a:lnTo>
                    <a:pt x="459582" y="628650"/>
                  </a:lnTo>
                  <a:lnTo>
                    <a:pt x="390525" y="511969"/>
                  </a:lnTo>
                  <a:lnTo>
                    <a:pt x="302419" y="390525"/>
                  </a:lnTo>
                  <a:lnTo>
                    <a:pt x="207169" y="269081"/>
                  </a:lnTo>
                  <a:lnTo>
                    <a:pt x="114300" y="164306"/>
                  </a:lnTo>
                  <a:lnTo>
                    <a:pt x="19050" y="66675"/>
                  </a:lnTo>
                  <a:lnTo>
                    <a:pt x="2382" y="45244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0482" y="0"/>
                  </a:lnTo>
                  <a:lnTo>
                    <a:pt x="80963" y="28575"/>
                  </a:lnTo>
                  <a:lnTo>
                    <a:pt x="223838" y="119063"/>
                  </a:lnTo>
                  <a:lnTo>
                    <a:pt x="369094" y="223838"/>
                  </a:lnTo>
                  <a:lnTo>
                    <a:pt x="483394" y="309563"/>
                  </a:lnTo>
                  <a:lnTo>
                    <a:pt x="590550" y="397669"/>
                  </a:lnTo>
                  <a:lnTo>
                    <a:pt x="659607" y="469106"/>
                  </a:lnTo>
                  <a:lnTo>
                    <a:pt x="719138" y="545306"/>
                  </a:lnTo>
                  <a:lnTo>
                    <a:pt x="750094" y="595313"/>
                  </a:lnTo>
                  <a:lnTo>
                    <a:pt x="785813" y="676275"/>
                  </a:lnTo>
                  <a:lnTo>
                    <a:pt x="809625" y="757238"/>
                  </a:lnTo>
                  <a:lnTo>
                    <a:pt x="821532" y="857250"/>
                  </a:lnTo>
                  <a:cubicBezTo>
                    <a:pt x="822326" y="887413"/>
                    <a:pt x="823119" y="917575"/>
                    <a:pt x="823913" y="947738"/>
                  </a:cubicBezTo>
                  <a:lnTo>
                    <a:pt x="819150" y="997744"/>
                  </a:lnTo>
                  <a:lnTo>
                    <a:pt x="809625" y="1031081"/>
                  </a:lnTo>
                  <a:lnTo>
                    <a:pt x="792957" y="1059656"/>
                  </a:lnTo>
                  <a:lnTo>
                    <a:pt x="766763" y="1083469"/>
                  </a:lnTo>
                  <a:lnTo>
                    <a:pt x="735807" y="1090613"/>
                  </a:lnTo>
                  <a:lnTo>
                    <a:pt x="709613" y="1090613"/>
                  </a:lnTo>
                  <a:lnTo>
                    <a:pt x="681038" y="1083469"/>
                  </a:lnTo>
                  <a:lnTo>
                    <a:pt x="661988" y="1069181"/>
                  </a:lnTo>
                  <a:lnTo>
                    <a:pt x="631032" y="1035844"/>
                  </a:lnTo>
                  <a:lnTo>
                    <a:pt x="597694" y="978694"/>
                  </a:lnTo>
                  <a:lnTo>
                    <a:pt x="566738" y="897731"/>
                  </a:lnTo>
                  <a:lnTo>
                    <a:pt x="526257" y="766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8BA250F0-E0A0-4C50-B930-F20451AA9648}"/>
              </a:ext>
            </a:extLst>
          </p:cNvPr>
          <p:cNvSpPr/>
          <p:nvPr/>
        </p:nvSpPr>
        <p:spPr>
          <a:xfrm>
            <a:off x="3149600" y="2041525"/>
            <a:ext cx="3486150" cy="588963"/>
          </a:xfrm>
          <a:custGeom>
            <a:avLst/>
            <a:gdLst>
              <a:gd name="connsiteX0" fmla="*/ 2740395 w 3486500"/>
              <a:gd name="connsiteY0" fmla="*/ 70123 h 589031"/>
              <a:gd name="connsiteX1" fmla="*/ 2473928 w 3486500"/>
              <a:gd name="connsiteY1" fmla="*/ 95367 h 589031"/>
              <a:gd name="connsiteX2" fmla="*/ 2235511 w 3486500"/>
              <a:gd name="connsiteY2" fmla="*/ 120611 h 589031"/>
              <a:gd name="connsiteX3" fmla="*/ 1999899 w 3486500"/>
              <a:gd name="connsiteY3" fmla="*/ 148660 h 589031"/>
              <a:gd name="connsiteX4" fmla="*/ 1789531 w 3486500"/>
              <a:gd name="connsiteY4" fmla="*/ 171099 h 589031"/>
              <a:gd name="connsiteX5" fmla="*/ 1710994 w 3486500"/>
              <a:gd name="connsiteY5" fmla="*/ 182319 h 589031"/>
              <a:gd name="connsiteX6" fmla="*/ 1424893 w 3486500"/>
              <a:gd name="connsiteY6" fmla="*/ 224393 h 589031"/>
              <a:gd name="connsiteX7" fmla="*/ 1203305 w 3486500"/>
              <a:gd name="connsiteY7" fmla="*/ 258052 h 589031"/>
              <a:gd name="connsiteX8" fmla="*/ 984522 w 3486500"/>
              <a:gd name="connsiteY8" fmla="*/ 286101 h 589031"/>
              <a:gd name="connsiteX9" fmla="*/ 805008 w 3486500"/>
              <a:gd name="connsiteY9" fmla="*/ 308540 h 589031"/>
              <a:gd name="connsiteX10" fmla="*/ 661958 w 3486500"/>
              <a:gd name="connsiteY10" fmla="*/ 328174 h 589031"/>
              <a:gd name="connsiteX11" fmla="*/ 594640 w 3486500"/>
              <a:gd name="connsiteY11" fmla="*/ 336589 h 589031"/>
              <a:gd name="connsiteX12" fmla="*/ 552567 w 3486500"/>
              <a:gd name="connsiteY12" fmla="*/ 342199 h 589031"/>
              <a:gd name="connsiteX13" fmla="*/ 502078 w 3486500"/>
              <a:gd name="connsiteY13" fmla="*/ 347809 h 589031"/>
              <a:gd name="connsiteX14" fmla="*/ 468419 w 3486500"/>
              <a:gd name="connsiteY14" fmla="*/ 347809 h 589031"/>
              <a:gd name="connsiteX15" fmla="*/ 417931 w 3486500"/>
              <a:gd name="connsiteY15" fmla="*/ 345004 h 589031"/>
              <a:gd name="connsiteX16" fmla="*/ 375857 w 3486500"/>
              <a:gd name="connsiteY16" fmla="*/ 339394 h 589031"/>
              <a:gd name="connsiteX17" fmla="*/ 311344 w 3486500"/>
              <a:gd name="connsiteY17" fmla="*/ 325369 h 589031"/>
              <a:gd name="connsiteX18" fmla="*/ 258051 w 3486500"/>
              <a:gd name="connsiteY18" fmla="*/ 308540 h 589031"/>
              <a:gd name="connsiteX19" fmla="*/ 213173 w 3486500"/>
              <a:gd name="connsiteY19" fmla="*/ 291710 h 589031"/>
              <a:gd name="connsiteX20" fmla="*/ 165489 w 3486500"/>
              <a:gd name="connsiteY20" fmla="*/ 272076 h 589031"/>
              <a:gd name="connsiteX21" fmla="*/ 86952 w 3486500"/>
              <a:gd name="connsiteY21" fmla="*/ 230002 h 589031"/>
              <a:gd name="connsiteX22" fmla="*/ 56098 w 3486500"/>
              <a:gd name="connsiteY22" fmla="*/ 213173 h 589031"/>
              <a:gd name="connsiteX23" fmla="*/ 39268 w 3486500"/>
              <a:gd name="connsiteY23" fmla="*/ 207563 h 589031"/>
              <a:gd name="connsiteX24" fmla="*/ 22439 w 3486500"/>
              <a:gd name="connsiteY24" fmla="*/ 201953 h 589031"/>
              <a:gd name="connsiteX25" fmla="*/ 5609 w 3486500"/>
              <a:gd name="connsiteY25" fmla="*/ 201953 h 589031"/>
              <a:gd name="connsiteX26" fmla="*/ 0 w 3486500"/>
              <a:gd name="connsiteY26" fmla="*/ 213173 h 589031"/>
              <a:gd name="connsiteX27" fmla="*/ 0 w 3486500"/>
              <a:gd name="connsiteY27" fmla="*/ 238417 h 589031"/>
              <a:gd name="connsiteX28" fmla="*/ 11219 w 3486500"/>
              <a:gd name="connsiteY28" fmla="*/ 269271 h 589031"/>
              <a:gd name="connsiteX29" fmla="*/ 44878 w 3486500"/>
              <a:gd name="connsiteY29" fmla="*/ 319760 h 589031"/>
              <a:gd name="connsiteX30" fmla="*/ 98171 w 3486500"/>
              <a:gd name="connsiteY30" fmla="*/ 381467 h 589031"/>
              <a:gd name="connsiteX31" fmla="*/ 157075 w 3486500"/>
              <a:gd name="connsiteY31" fmla="*/ 445980 h 589031"/>
              <a:gd name="connsiteX32" fmla="*/ 204758 w 3486500"/>
              <a:gd name="connsiteY32" fmla="*/ 488054 h 589031"/>
              <a:gd name="connsiteX33" fmla="*/ 246832 w 3486500"/>
              <a:gd name="connsiteY33" fmla="*/ 518908 h 589031"/>
              <a:gd name="connsiteX34" fmla="*/ 291710 w 3486500"/>
              <a:gd name="connsiteY34" fmla="*/ 544152 h 589031"/>
              <a:gd name="connsiteX35" fmla="*/ 325369 w 3486500"/>
              <a:gd name="connsiteY35" fmla="*/ 560982 h 589031"/>
              <a:gd name="connsiteX36" fmla="*/ 378662 w 3486500"/>
              <a:gd name="connsiteY36" fmla="*/ 577811 h 589031"/>
              <a:gd name="connsiteX37" fmla="*/ 420736 w 3486500"/>
              <a:gd name="connsiteY37" fmla="*/ 586226 h 589031"/>
              <a:gd name="connsiteX38" fmla="*/ 482444 w 3486500"/>
              <a:gd name="connsiteY38" fmla="*/ 589031 h 589031"/>
              <a:gd name="connsiteX39" fmla="*/ 575006 w 3486500"/>
              <a:gd name="connsiteY39" fmla="*/ 572201 h 589031"/>
              <a:gd name="connsiteX40" fmla="*/ 720861 w 3486500"/>
              <a:gd name="connsiteY40" fmla="*/ 544152 h 589031"/>
              <a:gd name="connsiteX41" fmla="*/ 908790 w 3486500"/>
              <a:gd name="connsiteY41" fmla="*/ 507688 h 589031"/>
              <a:gd name="connsiteX42" fmla="*/ 1046230 w 3486500"/>
              <a:gd name="connsiteY42" fmla="*/ 479639 h 589031"/>
              <a:gd name="connsiteX43" fmla="*/ 1220135 w 3486500"/>
              <a:gd name="connsiteY43" fmla="*/ 445980 h 589031"/>
              <a:gd name="connsiteX44" fmla="*/ 1343551 w 3486500"/>
              <a:gd name="connsiteY44" fmla="*/ 423541 h 589031"/>
              <a:gd name="connsiteX45" fmla="*/ 1727823 w 3486500"/>
              <a:gd name="connsiteY45" fmla="*/ 367443 h 589031"/>
              <a:gd name="connsiteX46" fmla="*/ 1974655 w 3486500"/>
              <a:gd name="connsiteY46" fmla="*/ 336589 h 589031"/>
              <a:gd name="connsiteX47" fmla="*/ 2207462 w 3486500"/>
              <a:gd name="connsiteY47" fmla="*/ 311345 h 589031"/>
              <a:gd name="connsiteX48" fmla="*/ 2364537 w 3486500"/>
              <a:gd name="connsiteY48" fmla="*/ 297320 h 589031"/>
              <a:gd name="connsiteX49" fmla="*/ 2530027 w 3486500"/>
              <a:gd name="connsiteY49" fmla="*/ 286101 h 589031"/>
              <a:gd name="connsiteX50" fmla="*/ 2678687 w 3486500"/>
              <a:gd name="connsiteY50" fmla="*/ 277686 h 589031"/>
              <a:gd name="connsiteX51" fmla="*/ 2844176 w 3486500"/>
              <a:gd name="connsiteY51" fmla="*/ 272076 h 589031"/>
              <a:gd name="connsiteX52" fmla="*/ 2987227 w 3486500"/>
              <a:gd name="connsiteY52" fmla="*/ 272076 h 589031"/>
              <a:gd name="connsiteX53" fmla="*/ 3138692 w 3486500"/>
              <a:gd name="connsiteY53" fmla="*/ 274881 h 589031"/>
              <a:gd name="connsiteX54" fmla="*/ 3301376 w 3486500"/>
              <a:gd name="connsiteY54" fmla="*/ 288906 h 589031"/>
              <a:gd name="connsiteX55" fmla="*/ 3337840 w 3486500"/>
              <a:gd name="connsiteY55" fmla="*/ 288906 h 589031"/>
              <a:gd name="connsiteX56" fmla="*/ 3396743 w 3486500"/>
              <a:gd name="connsiteY56" fmla="*/ 277686 h 589031"/>
              <a:gd name="connsiteX57" fmla="*/ 3433207 w 3486500"/>
              <a:gd name="connsiteY57" fmla="*/ 266466 h 589031"/>
              <a:gd name="connsiteX58" fmla="*/ 3458451 w 3486500"/>
              <a:gd name="connsiteY58" fmla="*/ 255247 h 589031"/>
              <a:gd name="connsiteX59" fmla="*/ 3472476 w 3486500"/>
              <a:gd name="connsiteY59" fmla="*/ 246832 h 589031"/>
              <a:gd name="connsiteX60" fmla="*/ 3480890 w 3486500"/>
              <a:gd name="connsiteY60" fmla="*/ 232807 h 589031"/>
              <a:gd name="connsiteX61" fmla="*/ 3486500 w 3486500"/>
              <a:gd name="connsiteY61" fmla="*/ 215978 h 589031"/>
              <a:gd name="connsiteX62" fmla="*/ 3486500 w 3486500"/>
              <a:gd name="connsiteY62" fmla="*/ 201953 h 589031"/>
              <a:gd name="connsiteX63" fmla="*/ 3478086 w 3486500"/>
              <a:gd name="connsiteY63" fmla="*/ 179514 h 589031"/>
              <a:gd name="connsiteX64" fmla="*/ 3458451 w 3486500"/>
              <a:gd name="connsiteY64" fmla="*/ 154270 h 589031"/>
              <a:gd name="connsiteX65" fmla="*/ 3427597 w 3486500"/>
              <a:gd name="connsiteY65" fmla="*/ 126221 h 589031"/>
              <a:gd name="connsiteX66" fmla="*/ 3396743 w 3486500"/>
              <a:gd name="connsiteY66" fmla="*/ 100977 h 589031"/>
              <a:gd name="connsiteX67" fmla="*/ 3365889 w 3486500"/>
              <a:gd name="connsiteY67" fmla="*/ 84147 h 589031"/>
              <a:gd name="connsiteX68" fmla="*/ 3312596 w 3486500"/>
              <a:gd name="connsiteY68" fmla="*/ 61708 h 589031"/>
              <a:gd name="connsiteX69" fmla="*/ 3245278 w 3486500"/>
              <a:gd name="connsiteY69" fmla="*/ 39269 h 589031"/>
              <a:gd name="connsiteX70" fmla="*/ 3121862 w 3486500"/>
              <a:gd name="connsiteY70" fmla="*/ 8415 h 589031"/>
              <a:gd name="connsiteX71" fmla="*/ 3068569 w 3486500"/>
              <a:gd name="connsiteY71" fmla="*/ 0 h 589031"/>
              <a:gd name="connsiteX72" fmla="*/ 3032105 w 3486500"/>
              <a:gd name="connsiteY72" fmla="*/ 16829 h 589031"/>
              <a:gd name="connsiteX73" fmla="*/ 2981617 w 3486500"/>
              <a:gd name="connsiteY73" fmla="*/ 42074 h 589031"/>
              <a:gd name="connsiteX74" fmla="*/ 2967592 w 3486500"/>
              <a:gd name="connsiteY74" fmla="*/ 47683 h 589031"/>
              <a:gd name="connsiteX75" fmla="*/ 2846981 w 3486500"/>
              <a:gd name="connsiteY75" fmla="*/ 58903 h 589031"/>
              <a:gd name="connsiteX76" fmla="*/ 2740395 w 3486500"/>
              <a:gd name="connsiteY76" fmla="*/ 70123 h 589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486500" h="589031">
                <a:moveTo>
                  <a:pt x="2740395" y="70123"/>
                </a:moveTo>
                <a:lnTo>
                  <a:pt x="2473928" y="95367"/>
                </a:lnTo>
                <a:lnTo>
                  <a:pt x="2235511" y="120611"/>
                </a:lnTo>
                <a:lnTo>
                  <a:pt x="1999899" y="148660"/>
                </a:lnTo>
                <a:lnTo>
                  <a:pt x="1789531" y="171099"/>
                </a:lnTo>
                <a:lnTo>
                  <a:pt x="1710994" y="182319"/>
                </a:lnTo>
                <a:lnTo>
                  <a:pt x="1424893" y="224393"/>
                </a:lnTo>
                <a:lnTo>
                  <a:pt x="1203305" y="258052"/>
                </a:lnTo>
                <a:lnTo>
                  <a:pt x="984522" y="286101"/>
                </a:lnTo>
                <a:lnTo>
                  <a:pt x="805008" y="308540"/>
                </a:lnTo>
                <a:lnTo>
                  <a:pt x="661958" y="328174"/>
                </a:lnTo>
                <a:lnTo>
                  <a:pt x="594640" y="336589"/>
                </a:lnTo>
                <a:lnTo>
                  <a:pt x="552567" y="342199"/>
                </a:lnTo>
                <a:lnTo>
                  <a:pt x="502078" y="347809"/>
                </a:lnTo>
                <a:lnTo>
                  <a:pt x="468419" y="347809"/>
                </a:lnTo>
                <a:lnTo>
                  <a:pt x="417931" y="345004"/>
                </a:lnTo>
                <a:lnTo>
                  <a:pt x="375857" y="339394"/>
                </a:lnTo>
                <a:lnTo>
                  <a:pt x="311344" y="325369"/>
                </a:lnTo>
                <a:lnTo>
                  <a:pt x="258051" y="308540"/>
                </a:lnTo>
                <a:lnTo>
                  <a:pt x="213173" y="291710"/>
                </a:lnTo>
                <a:lnTo>
                  <a:pt x="165489" y="272076"/>
                </a:lnTo>
                <a:lnTo>
                  <a:pt x="86952" y="230002"/>
                </a:lnTo>
                <a:lnTo>
                  <a:pt x="56098" y="213173"/>
                </a:lnTo>
                <a:lnTo>
                  <a:pt x="39268" y="207563"/>
                </a:lnTo>
                <a:lnTo>
                  <a:pt x="22439" y="201953"/>
                </a:lnTo>
                <a:lnTo>
                  <a:pt x="5609" y="201953"/>
                </a:lnTo>
                <a:lnTo>
                  <a:pt x="0" y="213173"/>
                </a:lnTo>
                <a:lnTo>
                  <a:pt x="0" y="238417"/>
                </a:lnTo>
                <a:lnTo>
                  <a:pt x="11219" y="269271"/>
                </a:lnTo>
                <a:lnTo>
                  <a:pt x="44878" y="319760"/>
                </a:lnTo>
                <a:lnTo>
                  <a:pt x="98171" y="381467"/>
                </a:lnTo>
                <a:lnTo>
                  <a:pt x="157075" y="445980"/>
                </a:lnTo>
                <a:lnTo>
                  <a:pt x="204758" y="488054"/>
                </a:lnTo>
                <a:lnTo>
                  <a:pt x="246832" y="518908"/>
                </a:lnTo>
                <a:lnTo>
                  <a:pt x="291710" y="544152"/>
                </a:lnTo>
                <a:lnTo>
                  <a:pt x="325369" y="560982"/>
                </a:lnTo>
                <a:lnTo>
                  <a:pt x="378662" y="577811"/>
                </a:lnTo>
                <a:lnTo>
                  <a:pt x="420736" y="586226"/>
                </a:lnTo>
                <a:lnTo>
                  <a:pt x="482444" y="589031"/>
                </a:lnTo>
                <a:lnTo>
                  <a:pt x="575006" y="572201"/>
                </a:lnTo>
                <a:lnTo>
                  <a:pt x="720861" y="544152"/>
                </a:lnTo>
                <a:lnTo>
                  <a:pt x="908790" y="507688"/>
                </a:lnTo>
                <a:lnTo>
                  <a:pt x="1046230" y="479639"/>
                </a:lnTo>
                <a:lnTo>
                  <a:pt x="1220135" y="445980"/>
                </a:lnTo>
                <a:lnTo>
                  <a:pt x="1343551" y="423541"/>
                </a:lnTo>
                <a:lnTo>
                  <a:pt x="1727823" y="367443"/>
                </a:lnTo>
                <a:lnTo>
                  <a:pt x="1974655" y="336589"/>
                </a:lnTo>
                <a:lnTo>
                  <a:pt x="2207462" y="311345"/>
                </a:lnTo>
                <a:lnTo>
                  <a:pt x="2364537" y="297320"/>
                </a:lnTo>
                <a:lnTo>
                  <a:pt x="2530027" y="286101"/>
                </a:lnTo>
                <a:lnTo>
                  <a:pt x="2678687" y="277686"/>
                </a:lnTo>
                <a:lnTo>
                  <a:pt x="2844176" y="272076"/>
                </a:lnTo>
                <a:lnTo>
                  <a:pt x="2987227" y="272076"/>
                </a:lnTo>
                <a:lnTo>
                  <a:pt x="3138692" y="274881"/>
                </a:lnTo>
                <a:lnTo>
                  <a:pt x="3301376" y="288906"/>
                </a:lnTo>
                <a:lnTo>
                  <a:pt x="3337840" y="288906"/>
                </a:lnTo>
                <a:lnTo>
                  <a:pt x="3396743" y="277686"/>
                </a:lnTo>
                <a:lnTo>
                  <a:pt x="3433207" y="266466"/>
                </a:lnTo>
                <a:lnTo>
                  <a:pt x="3458451" y="255247"/>
                </a:lnTo>
                <a:lnTo>
                  <a:pt x="3472476" y="246832"/>
                </a:lnTo>
                <a:lnTo>
                  <a:pt x="3480890" y="232807"/>
                </a:lnTo>
                <a:lnTo>
                  <a:pt x="3486500" y="215978"/>
                </a:lnTo>
                <a:lnTo>
                  <a:pt x="3486500" y="201953"/>
                </a:lnTo>
                <a:lnTo>
                  <a:pt x="3478086" y="179514"/>
                </a:lnTo>
                <a:lnTo>
                  <a:pt x="3458451" y="154270"/>
                </a:lnTo>
                <a:lnTo>
                  <a:pt x="3427597" y="126221"/>
                </a:lnTo>
                <a:lnTo>
                  <a:pt x="3396743" y="100977"/>
                </a:lnTo>
                <a:lnTo>
                  <a:pt x="3365889" y="84147"/>
                </a:lnTo>
                <a:lnTo>
                  <a:pt x="3312596" y="61708"/>
                </a:lnTo>
                <a:lnTo>
                  <a:pt x="3245278" y="39269"/>
                </a:lnTo>
                <a:lnTo>
                  <a:pt x="3121862" y="8415"/>
                </a:lnTo>
                <a:lnTo>
                  <a:pt x="3068569" y="0"/>
                </a:lnTo>
                <a:lnTo>
                  <a:pt x="3032105" y="16829"/>
                </a:lnTo>
                <a:lnTo>
                  <a:pt x="2981617" y="42074"/>
                </a:lnTo>
                <a:lnTo>
                  <a:pt x="2967592" y="47683"/>
                </a:lnTo>
                <a:lnTo>
                  <a:pt x="2846981" y="58903"/>
                </a:lnTo>
                <a:lnTo>
                  <a:pt x="2740395" y="701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1673EA92-0D41-44B0-8DEB-FE878DB5C21D}"/>
              </a:ext>
            </a:extLst>
          </p:cNvPr>
          <p:cNvSpPr/>
          <p:nvPr/>
        </p:nvSpPr>
        <p:spPr>
          <a:xfrm rot="16200000">
            <a:off x="2328862" y="1682751"/>
            <a:ext cx="3154363" cy="2620962"/>
          </a:xfrm>
          <a:custGeom>
            <a:avLst/>
            <a:gdLst>
              <a:gd name="connsiteX0" fmla="*/ 1474305 w 3154018"/>
              <a:gd name="connsiteY0" fmla="*/ 1507435 h 2620617"/>
              <a:gd name="connsiteX1" fmla="*/ 1355035 w 3154018"/>
              <a:gd name="connsiteY1" fmla="*/ 1424609 h 2620617"/>
              <a:gd name="connsiteX2" fmla="*/ 1268896 w 3154018"/>
              <a:gd name="connsiteY2" fmla="*/ 1361661 h 2620617"/>
              <a:gd name="connsiteX3" fmla="*/ 1172818 w 3154018"/>
              <a:gd name="connsiteY3" fmla="*/ 1285461 h 2620617"/>
              <a:gd name="connsiteX4" fmla="*/ 1093305 w 3154018"/>
              <a:gd name="connsiteY4" fmla="*/ 1222513 h 2620617"/>
              <a:gd name="connsiteX5" fmla="*/ 1010479 w 3154018"/>
              <a:gd name="connsiteY5" fmla="*/ 1149626 h 2620617"/>
              <a:gd name="connsiteX6" fmla="*/ 960783 w 3154018"/>
              <a:gd name="connsiteY6" fmla="*/ 1106557 h 2620617"/>
              <a:gd name="connsiteX7" fmla="*/ 771939 w 3154018"/>
              <a:gd name="connsiteY7" fmla="*/ 917713 h 2620617"/>
              <a:gd name="connsiteX8" fmla="*/ 655983 w 3154018"/>
              <a:gd name="connsiteY8" fmla="*/ 805070 h 2620617"/>
              <a:gd name="connsiteX9" fmla="*/ 583096 w 3154018"/>
              <a:gd name="connsiteY9" fmla="*/ 728870 h 2620617"/>
              <a:gd name="connsiteX10" fmla="*/ 503583 w 3154018"/>
              <a:gd name="connsiteY10" fmla="*/ 639417 h 2620617"/>
              <a:gd name="connsiteX11" fmla="*/ 434009 w 3154018"/>
              <a:gd name="connsiteY11" fmla="*/ 553278 h 2620617"/>
              <a:gd name="connsiteX12" fmla="*/ 377687 w 3154018"/>
              <a:gd name="connsiteY12" fmla="*/ 480391 h 2620617"/>
              <a:gd name="connsiteX13" fmla="*/ 324679 w 3154018"/>
              <a:gd name="connsiteY13" fmla="*/ 410817 h 2620617"/>
              <a:gd name="connsiteX14" fmla="*/ 255105 w 3154018"/>
              <a:gd name="connsiteY14" fmla="*/ 311426 h 2620617"/>
              <a:gd name="connsiteX15" fmla="*/ 185531 w 3154018"/>
              <a:gd name="connsiteY15" fmla="*/ 208722 h 2620617"/>
              <a:gd name="connsiteX16" fmla="*/ 139148 w 3154018"/>
              <a:gd name="connsiteY16" fmla="*/ 139148 h 2620617"/>
              <a:gd name="connsiteX17" fmla="*/ 82826 w 3154018"/>
              <a:gd name="connsiteY17" fmla="*/ 53009 h 2620617"/>
              <a:gd name="connsiteX18" fmla="*/ 62948 w 3154018"/>
              <a:gd name="connsiteY18" fmla="*/ 23191 h 2620617"/>
              <a:gd name="connsiteX19" fmla="*/ 49696 w 3154018"/>
              <a:gd name="connsiteY19" fmla="*/ 13252 h 2620617"/>
              <a:gd name="connsiteX20" fmla="*/ 33131 w 3154018"/>
              <a:gd name="connsiteY20" fmla="*/ 3313 h 2620617"/>
              <a:gd name="connsiteX21" fmla="*/ 23192 w 3154018"/>
              <a:gd name="connsiteY21" fmla="*/ 0 h 2620617"/>
              <a:gd name="connsiteX22" fmla="*/ 9939 w 3154018"/>
              <a:gd name="connsiteY22" fmla="*/ 6626 h 2620617"/>
              <a:gd name="connsiteX23" fmla="*/ 0 w 3154018"/>
              <a:gd name="connsiteY23" fmla="*/ 33131 h 2620617"/>
              <a:gd name="connsiteX24" fmla="*/ 6626 w 3154018"/>
              <a:gd name="connsiteY24" fmla="*/ 69574 h 2620617"/>
              <a:gd name="connsiteX25" fmla="*/ 43070 w 3154018"/>
              <a:gd name="connsiteY25" fmla="*/ 155713 h 2620617"/>
              <a:gd name="connsiteX26" fmla="*/ 125896 w 3154018"/>
              <a:gd name="connsiteY26" fmla="*/ 321365 h 2620617"/>
              <a:gd name="connsiteX27" fmla="*/ 185531 w 3154018"/>
              <a:gd name="connsiteY27" fmla="*/ 427383 h 2620617"/>
              <a:gd name="connsiteX28" fmla="*/ 251792 w 3154018"/>
              <a:gd name="connsiteY28" fmla="*/ 540026 h 2620617"/>
              <a:gd name="connsiteX29" fmla="*/ 314739 w 3154018"/>
              <a:gd name="connsiteY29" fmla="*/ 636104 h 2620617"/>
              <a:gd name="connsiteX30" fmla="*/ 400879 w 3154018"/>
              <a:gd name="connsiteY30" fmla="*/ 758687 h 2620617"/>
              <a:gd name="connsiteX31" fmla="*/ 473766 w 3154018"/>
              <a:gd name="connsiteY31" fmla="*/ 861391 h 2620617"/>
              <a:gd name="connsiteX32" fmla="*/ 563218 w 3154018"/>
              <a:gd name="connsiteY32" fmla="*/ 974035 h 2620617"/>
              <a:gd name="connsiteX33" fmla="*/ 844826 w 3154018"/>
              <a:gd name="connsiteY33" fmla="*/ 1252331 h 2620617"/>
              <a:gd name="connsiteX34" fmla="*/ 1023731 w 3154018"/>
              <a:gd name="connsiteY34" fmla="*/ 1414670 h 2620617"/>
              <a:gd name="connsiteX35" fmla="*/ 1156253 w 3154018"/>
              <a:gd name="connsiteY35" fmla="*/ 1527313 h 2620617"/>
              <a:gd name="connsiteX36" fmla="*/ 1315279 w 3154018"/>
              <a:gd name="connsiteY36" fmla="*/ 1653209 h 2620617"/>
              <a:gd name="connsiteX37" fmla="*/ 1480931 w 3154018"/>
              <a:gd name="connsiteY37" fmla="*/ 1769165 h 2620617"/>
              <a:gd name="connsiteX38" fmla="*/ 1669774 w 3154018"/>
              <a:gd name="connsiteY38" fmla="*/ 1898374 h 2620617"/>
              <a:gd name="connsiteX39" fmla="*/ 1871870 w 3154018"/>
              <a:gd name="connsiteY39" fmla="*/ 2020957 h 2620617"/>
              <a:gd name="connsiteX40" fmla="*/ 2027583 w 3154018"/>
              <a:gd name="connsiteY40" fmla="*/ 2110409 h 2620617"/>
              <a:gd name="connsiteX41" fmla="*/ 2163418 w 3154018"/>
              <a:gd name="connsiteY41" fmla="*/ 2179983 h 2620617"/>
              <a:gd name="connsiteX42" fmla="*/ 2428461 w 3154018"/>
              <a:gd name="connsiteY42" fmla="*/ 2332383 h 2620617"/>
              <a:gd name="connsiteX43" fmla="*/ 2557670 w 3154018"/>
              <a:gd name="connsiteY43" fmla="*/ 2408583 h 2620617"/>
              <a:gd name="connsiteX44" fmla="*/ 2657061 w 3154018"/>
              <a:gd name="connsiteY44" fmla="*/ 2471531 h 2620617"/>
              <a:gd name="connsiteX45" fmla="*/ 2729948 w 3154018"/>
              <a:gd name="connsiteY45" fmla="*/ 2521226 h 2620617"/>
              <a:gd name="connsiteX46" fmla="*/ 2782957 w 3154018"/>
              <a:gd name="connsiteY46" fmla="*/ 2567609 h 2620617"/>
              <a:gd name="connsiteX47" fmla="*/ 2826026 w 3154018"/>
              <a:gd name="connsiteY47" fmla="*/ 2604052 h 2620617"/>
              <a:gd name="connsiteX48" fmla="*/ 2845905 w 3154018"/>
              <a:gd name="connsiteY48" fmla="*/ 2613991 h 2620617"/>
              <a:gd name="connsiteX49" fmla="*/ 2875722 w 3154018"/>
              <a:gd name="connsiteY49" fmla="*/ 2620617 h 2620617"/>
              <a:gd name="connsiteX50" fmla="*/ 2895600 w 3154018"/>
              <a:gd name="connsiteY50" fmla="*/ 2617304 h 2620617"/>
              <a:gd name="connsiteX51" fmla="*/ 2915479 w 3154018"/>
              <a:gd name="connsiteY51" fmla="*/ 2607365 h 2620617"/>
              <a:gd name="connsiteX52" fmla="*/ 2945296 w 3154018"/>
              <a:gd name="connsiteY52" fmla="*/ 2577548 h 2620617"/>
              <a:gd name="connsiteX53" fmla="*/ 2988366 w 3154018"/>
              <a:gd name="connsiteY53" fmla="*/ 2524539 h 2620617"/>
              <a:gd name="connsiteX54" fmla="*/ 3021496 w 3154018"/>
              <a:gd name="connsiteY54" fmla="*/ 2474844 h 2620617"/>
              <a:gd name="connsiteX55" fmla="*/ 3057939 w 3154018"/>
              <a:gd name="connsiteY55" fmla="*/ 2411896 h 2620617"/>
              <a:gd name="connsiteX56" fmla="*/ 3084444 w 3154018"/>
              <a:gd name="connsiteY56" fmla="*/ 2348948 h 2620617"/>
              <a:gd name="connsiteX57" fmla="*/ 3114261 w 3154018"/>
              <a:gd name="connsiteY57" fmla="*/ 2269435 h 2620617"/>
              <a:gd name="connsiteX58" fmla="*/ 3144079 w 3154018"/>
              <a:gd name="connsiteY58" fmla="*/ 2193235 h 2620617"/>
              <a:gd name="connsiteX59" fmla="*/ 3150705 w 3154018"/>
              <a:gd name="connsiteY59" fmla="*/ 2143539 h 2620617"/>
              <a:gd name="connsiteX60" fmla="*/ 3154018 w 3154018"/>
              <a:gd name="connsiteY60" fmla="*/ 2113722 h 2620617"/>
              <a:gd name="connsiteX61" fmla="*/ 3147392 w 3154018"/>
              <a:gd name="connsiteY61" fmla="*/ 2093844 h 2620617"/>
              <a:gd name="connsiteX62" fmla="*/ 3137453 w 3154018"/>
              <a:gd name="connsiteY62" fmla="*/ 2080591 h 2620617"/>
              <a:gd name="connsiteX63" fmla="*/ 3120887 w 3154018"/>
              <a:gd name="connsiteY63" fmla="*/ 2080591 h 2620617"/>
              <a:gd name="connsiteX64" fmla="*/ 3104322 w 3154018"/>
              <a:gd name="connsiteY64" fmla="*/ 2090531 h 2620617"/>
              <a:gd name="connsiteX65" fmla="*/ 3067879 w 3154018"/>
              <a:gd name="connsiteY65" fmla="*/ 2120348 h 2620617"/>
              <a:gd name="connsiteX66" fmla="*/ 3014870 w 3154018"/>
              <a:gd name="connsiteY66" fmla="*/ 2170044 h 2620617"/>
              <a:gd name="connsiteX67" fmla="*/ 2975113 w 3154018"/>
              <a:gd name="connsiteY67" fmla="*/ 2196548 h 2620617"/>
              <a:gd name="connsiteX68" fmla="*/ 2951922 w 3154018"/>
              <a:gd name="connsiteY68" fmla="*/ 2209800 h 2620617"/>
              <a:gd name="connsiteX69" fmla="*/ 2928731 w 3154018"/>
              <a:gd name="connsiteY69" fmla="*/ 2216426 h 2620617"/>
              <a:gd name="connsiteX70" fmla="*/ 2895600 w 3154018"/>
              <a:gd name="connsiteY70" fmla="*/ 2219739 h 2620617"/>
              <a:gd name="connsiteX71" fmla="*/ 2852531 w 3154018"/>
              <a:gd name="connsiteY71" fmla="*/ 2209800 h 2620617"/>
              <a:gd name="connsiteX72" fmla="*/ 2779644 w 3154018"/>
              <a:gd name="connsiteY72" fmla="*/ 2179983 h 2620617"/>
              <a:gd name="connsiteX73" fmla="*/ 2637183 w 3154018"/>
              <a:gd name="connsiteY73" fmla="*/ 2120348 h 2620617"/>
              <a:gd name="connsiteX74" fmla="*/ 2517913 w 3154018"/>
              <a:gd name="connsiteY74" fmla="*/ 2067339 h 2620617"/>
              <a:gd name="connsiteX75" fmla="*/ 2352261 w 3154018"/>
              <a:gd name="connsiteY75" fmla="*/ 1994452 h 2620617"/>
              <a:gd name="connsiteX76" fmla="*/ 2269435 w 3154018"/>
              <a:gd name="connsiteY76" fmla="*/ 1958009 h 2620617"/>
              <a:gd name="connsiteX77" fmla="*/ 2067339 w 3154018"/>
              <a:gd name="connsiteY77" fmla="*/ 1865244 h 2620617"/>
              <a:gd name="connsiteX78" fmla="*/ 1908313 w 3154018"/>
              <a:gd name="connsiteY78" fmla="*/ 1775791 h 2620617"/>
              <a:gd name="connsiteX79" fmla="*/ 1722783 w 3154018"/>
              <a:gd name="connsiteY79" fmla="*/ 1666461 h 2620617"/>
              <a:gd name="connsiteX80" fmla="*/ 1474305 w 3154018"/>
              <a:gd name="connsiteY80" fmla="*/ 1507435 h 262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154018" h="2620617">
                <a:moveTo>
                  <a:pt x="1474305" y="1507435"/>
                </a:moveTo>
                <a:lnTo>
                  <a:pt x="1355035" y="1424609"/>
                </a:lnTo>
                <a:lnTo>
                  <a:pt x="1268896" y="1361661"/>
                </a:lnTo>
                <a:lnTo>
                  <a:pt x="1172818" y="1285461"/>
                </a:lnTo>
                <a:lnTo>
                  <a:pt x="1093305" y="1222513"/>
                </a:lnTo>
                <a:lnTo>
                  <a:pt x="1010479" y="1149626"/>
                </a:lnTo>
                <a:lnTo>
                  <a:pt x="960783" y="1106557"/>
                </a:lnTo>
                <a:lnTo>
                  <a:pt x="771939" y="917713"/>
                </a:lnTo>
                <a:lnTo>
                  <a:pt x="655983" y="805070"/>
                </a:lnTo>
                <a:lnTo>
                  <a:pt x="583096" y="728870"/>
                </a:lnTo>
                <a:lnTo>
                  <a:pt x="503583" y="639417"/>
                </a:lnTo>
                <a:lnTo>
                  <a:pt x="434009" y="553278"/>
                </a:lnTo>
                <a:lnTo>
                  <a:pt x="377687" y="480391"/>
                </a:lnTo>
                <a:lnTo>
                  <a:pt x="324679" y="410817"/>
                </a:lnTo>
                <a:lnTo>
                  <a:pt x="255105" y="311426"/>
                </a:lnTo>
                <a:lnTo>
                  <a:pt x="185531" y="208722"/>
                </a:lnTo>
                <a:lnTo>
                  <a:pt x="139148" y="139148"/>
                </a:lnTo>
                <a:lnTo>
                  <a:pt x="82826" y="53009"/>
                </a:lnTo>
                <a:lnTo>
                  <a:pt x="62948" y="23191"/>
                </a:lnTo>
                <a:lnTo>
                  <a:pt x="49696" y="13252"/>
                </a:lnTo>
                <a:lnTo>
                  <a:pt x="33131" y="3313"/>
                </a:lnTo>
                <a:lnTo>
                  <a:pt x="23192" y="0"/>
                </a:lnTo>
                <a:lnTo>
                  <a:pt x="9939" y="6626"/>
                </a:lnTo>
                <a:lnTo>
                  <a:pt x="0" y="33131"/>
                </a:lnTo>
                <a:lnTo>
                  <a:pt x="6626" y="69574"/>
                </a:lnTo>
                <a:lnTo>
                  <a:pt x="43070" y="155713"/>
                </a:lnTo>
                <a:lnTo>
                  <a:pt x="125896" y="321365"/>
                </a:lnTo>
                <a:lnTo>
                  <a:pt x="185531" y="427383"/>
                </a:lnTo>
                <a:lnTo>
                  <a:pt x="251792" y="540026"/>
                </a:lnTo>
                <a:lnTo>
                  <a:pt x="314739" y="636104"/>
                </a:lnTo>
                <a:lnTo>
                  <a:pt x="400879" y="758687"/>
                </a:lnTo>
                <a:lnTo>
                  <a:pt x="473766" y="861391"/>
                </a:lnTo>
                <a:lnTo>
                  <a:pt x="563218" y="974035"/>
                </a:lnTo>
                <a:lnTo>
                  <a:pt x="844826" y="1252331"/>
                </a:lnTo>
                <a:lnTo>
                  <a:pt x="1023731" y="1414670"/>
                </a:lnTo>
                <a:lnTo>
                  <a:pt x="1156253" y="1527313"/>
                </a:lnTo>
                <a:lnTo>
                  <a:pt x="1315279" y="1653209"/>
                </a:lnTo>
                <a:lnTo>
                  <a:pt x="1480931" y="1769165"/>
                </a:lnTo>
                <a:lnTo>
                  <a:pt x="1669774" y="1898374"/>
                </a:lnTo>
                <a:lnTo>
                  <a:pt x="1871870" y="2020957"/>
                </a:lnTo>
                <a:lnTo>
                  <a:pt x="2027583" y="2110409"/>
                </a:lnTo>
                <a:lnTo>
                  <a:pt x="2163418" y="2179983"/>
                </a:lnTo>
                <a:lnTo>
                  <a:pt x="2428461" y="2332383"/>
                </a:lnTo>
                <a:lnTo>
                  <a:pt x="2557670" y="2408583"/>
                </a:lnTo>
                <a:lnTo>
                  <a:pt x="2657061" y="2471531"/>
                </a:lnTo>
                <a:lnTo>
                  <a:pt x="2729948" y="2521226"/>
                </a:lnTo>
                <a:lnTo>
                  <a:pt x="2782957" y="2567609"/>
                </a:lnTo>
                <a:lnTo>
                  <a:pt x="2826026" y="2604052"/>
                </a:lnTo>
                <a:lnTo>
                  <a:pt x="2845905" y="2613991"/>
                </a:lnTo>
                <a:lnTo>
                  <a:pt x="2875722" y="2620617"/>
                </a:lnTo>
                <a:lnTo>
                  <a:pt x="2895600" y="2617304"/>
                </a:lnTo>
                <a:lnTo>
                  <a:pt x="2915479" y="2607365"/>
                </a:lnTo>
                <a:lnTo>
                  <a:pt x="2945296" y="2577548"/>
                </a:lnTo>
                <a:lnTo>
                  <a:pt x="2988366" y="2524539"/>
                </a:lnTo>
                <a:lnTo>
                  <a:pt x="3021496" y="2474844"/>
                </a:lnTo>
                <a:lnTo>
                  <a:pt x="3057939" y="2411896"/>
                </a:lnTo>
                <a:lnTo>
                  <a:pt x="3084444" y="2348948"/>
                </a:lnTo>
                <a:lnTo>
                  <a:pt x="3114261" y="2269435"/>
                </a:lnTo>
                <a:lnTo>
                  <a:pt x="3144079" y="2193235"/>
                </a:lnTo>
                <a:lnTo>
                  <a:pt x="3150705" y="2143539"/>
                </a:lnTo>
                <a:lnTo>
                  <a:pt x="3154018" y="2113722"/>
                </a:lnTo>
                <a:lnTo>
                  <a:pt x="3147392" y="2093844"/>
                </a:lnTo>
                <a:lnTo>
                  <a:pt x="3137453" y="2080591"/>
                </a:lnTo>
                <a:lnTo>
                  <a:pt x="3120887" y="2080591"/>
                </a:lnTo>
                <a:lnTo>
                  <a:pt x="3104322" y="2090531"/>
                </a:lnTo>
                <a:lnTo>
                  <a:pt x="3067879" y="2120348"/>
                </a:lnTo>
                <a:lnTo>
                  <a:pt x="3014870" y="2170044"/>
                </a:lnTo>
                <a:lnTo>
                  <a:pt x="2975113" y="2196548"/>
                </a:lnTo>
                <a:lnTo>
                  <a:pt x="2951922" y="2209800"/>
                </a:lnTo>
                <a:lnTo>
                  <a:pt x="2928731" y="2216426"/>
                </a:lnTo>
                <a:lnTo>
                  <a:pt x="2895600" y="2219739"/>
                </a:lnTo>
                <a:lnTo>
                  <a:pt x="2852531" y="2209800"/>
                </a:lnTo>
                <a:lnTo>
                  <a:pt x="2779644" y="2179983"/>
                </a:lnTo>
                <a:lnTo>
                  <a:pt x="2637183" y="2120348"/>
                </a:lnTo>
                <a:lnTo>
                  <a:pt x="2517913" y="2067339"/>
                </a:lnTo>
                <a:lnTo>
                  <a:pt x="2352261" y="1994452"/>
                </a:lnTo>
                <a:lnTo>
                  <a:pt x="2269435" y="1958009"/>
                </a:lnTo>
                <a:lnTo>
                  <a:pt x="2067339" y="1865244"/>
                </a:lnTo>
                <a:lnTo>
                  <a:pt x="1908313" y="1775791"/>
                </a:lnTo>
                <a:lnTo>
                  <a:pt x="1722783" y="1666461"/>
                </a:lnTo>
                <a:lnTo>
                  <a:pt x="1474305" y="15074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19E240A3-598E-4484-AAAA-C720B0762C79}"/>
              </a:ext>
            </a:extLst>
          </p:cNvPr>
          <p:cNvSpPr/>
          <p:nvPr/>
        </p:nvSpPr>
        <p:spPr>
          <a:xfrm rot="16200000">
            <a:off x="2393950" y="4484688"/>
            <a:ext cx="2393950" cy="387350"/>
          </a:xfrm>
          <a:custGeom>
            <a:avLst/>
            <a:gdLst>
              <a:gd name="connsiteX0" fmla="*/ 1728787 w 2393156"/>
              <a:gd name="connsiteY0" fmla="*/ 169069 h 388144"/>
              <a:gd name="connsiteX1" fmla="*/ 1554956 w 2393156"/>
              <a:gd name="connsiteY1" fmla="*/ 169069 h 388144"/>
              <a:gd name="connsiteX2" fmla="*/ 1304925 w 2393156"/>
              <a:gd name="connsiteY2" fmla="*/ 169069 h 388144"/>
              <a:gd name="connsiteX3" fmla="*/ 1219200 w 2393156"/>
              <a:gd name="connsiteY3" fmla="*/ 169069 h 388144"/>
              <a:gd name="connsiteX4" fmla="*/ 1121569 w 2393156"/>
              <a:gd name="connsiteY4" fmla="*/ 164306 h 388144"/>
              <a:gd name="connsiteX5" fmla="*/ 1035844 w 2393156"/>
              <a:gd name="connsiteY5" fmla="*/ 161925 h 388144"/>
              <a:gd name="connsiteX6" fmla="*/ 954881 w 2393156"/>
              <a:gd name="connsiteY6" fmla="*/ 157162 h 388144"/>
              <a:gd name="connsiteX7" fmla="*/ 869156 w 2393156"/>
              <a:gd name="connsiteY7" fmla="*/ 152400 h 388144"/>
              <a:gd name="connsiteX8" fmla="*/ 814387 w 2393156"/>
              <a:gd name="connsiteY8" fmla="*/ 150019 h 388144"/>
              <a:gd name="connsiteX9" fmla="*/ 752475 w 2393156"/>
              <a:gd name="connsiteY9" fmla="*/ 142875 h 388144"/>
              <a:gd name="connsiteX10" fmla="*/ 669131 w 2393156"/>
              <a:gd name="connsiteY10" fmla="*/ 133350 h 388144"/>
              <a:gd name="connsiteX11" fmla="*/ 602456 w 2393156"/>
              <a:gd name="connsiteY11" fmla="*/ 121444 h 388144"/>
              <a:gd name="connsiteX12" fmla="*/ 507206 w 2393156"/>
              <a:gd name="connsiteY12" fmla="*/ 100012 h 388144"/>
              <a:gd name="connsiteX13" fmla="*/ 488156 w 2393156"/>
              <a:gd name="connsiteY13" fmla="*/ 100012 h 388144"/>
              <a:gd name="connsiteX14" fmla="*/ 419100 w 2393156"/>
              <a:gd name="connsiteY14" fmla="*/ 107156 h 388144"/>
              <a:gd name="connsiteX15" fmla="*/ 328612 w 2393156"/>
              <a:gd name="connsiteY15" fmla="*/ 116681 h 388144"/>
              <a:gd name="connsiteX16" fmla="*/ 240506 w 2393156"/>
              <a:gd name="connsiteY16" fmla="*/ 133350 h 388144"/>
              <a:gd name="connsiteX17" fmla="*/ 164306 w 2393156"/>
              <a:gd name="connsiteY17" fmla="*/ 150019 h 388144"/>
              <a:gd name="connsiteX18" fmla="*/ 78581 w 2393156"/>
              <a:gd name="connsiteY18" fmla="*/ 176212 h 388144"/>
              <a:gd name="connsiteX19" fmla="*/ 54769 w 2393156"/>
              <a:gd name="connsiteY19" fmla="*/ 185737 h 388144"/>
              <a:gd name="connsiteX20" fmla="*/ 35719 w 2393156"/>
              <a:gd name="connsiteY20" fmla="*/ 197644 h 388144"/>
              <a:gd name="connsiteX21" fmla="*/ 14287 w 2393156"/>
              <a:gd name="connsiteY21" fmla="*/ 221456 h 388144"/>
              <a:gd name="connsiteX22" fmla="*/ 2381 w 2393156"/>
              <a:gd name="connsiteY22" fmla="*/ 242887 h 388144"/>
              <a:gd name="connsiteX23" fmla="*/ 0 w 2393156"/>
              <a:gd name="connsiteY23" fmla="*/ 261937 h 388144"/>
              <a:gd name="connsiteX24" fmla="*/ 2381 w 2393156"/>
              <a:gd name="connsiteY24" fmla="*/ 273844 h 388144"/>
              <a:gd name="connsiteX25" fmla="*/ 11906 w 2393156"/>
              <a:gd name="connsiteY25" fmla="*/ 292894 h 388144"/>
              <a:gd name="connsiteX26" fmla="*/ 42862 w 2393156"/>
              <a:gd name="connsiteY26" fmla="*/ 316706 h 388144"/>
              <a:gd name="connsiteX27" fmla="*/ 83344 w 2393156"/>
              <a:gd name="connsiteY27" fmla="*/ 338137 h 388144"/>
              <a:gd name="connsiteX28" fmla="*/ 100012 w 2393156"/>
              <a:gd name="connsiteY28" fmla="*/ 342900 h 388144"/>
              <a:gd name="connsiteX29" fmla="*/ 166687 w 2393156"/>
              <a:gd name="connsiteY29" fmla="*/ 347662 h 388144"/>
              <a:gd name="connsiteX30" fmla="*/ 302419 w 2393156"/>
              <a:gd name="connsiteY30" fmla="*/ 354806 h 388144"/>
              <a:gd name="connsiteX31" fmla="*/ 521494 w 2393156"/>
              <a:gd name="connsiteY31" fmla="*/ 366712 h 388144"/>
              <a:gd name="connsiteX32" fmla="*/ 823912 w 2393156"/>
              <a:gd name="connsiteY32" fmla="*/ 373856 h 388144"/>
              <a:gd name="connsiteX33" fmla="*/ 1104900 w 2393156"/>
              <a:gd name="connsiteY33" fmla="*/ 378619 h 388144"/>
              <a:gd name="connsiteX34" fmla="*/ 1445419 w 2393156"/>
              <a:gd name="connsiteY34" fmla="*/ 383381 h 388144"/>
              <a:gd name="connsiteX35" fmla="*/ 1724025 w 2393156"/>
              <a:gd name="connsiteY35" fmla="*/ 388144 h 388144"/>
              <a:gd name="connsiteX36" fmla="*/ 1947862 w 2393156"/>
              <a:gd name="connsiteY36" fmla="*/ 388144 h 388144"/>
              <a:gd name="connsiteX37" fmla="*/ 2097881 w 2393156"/>
              <a:gd name="connsiteY37" fmla="*/ 385762 h 388144"/>
              <a:gd name="connsiteX38" fmla="*/ 2281237 w 2393156"/>
              <a:gd name="connsiteY38" fmla="*/ 328612 h 388144"/>
              <a:gd name="connsiteX39" fmla="*/ 2300287 w 2393156"/>
              <a:gd name="connsiteY39" fmla="*/ 300037 h 388144"/>
              <a:gd name="connsiteX40" fmla="*/ 2324100 w 2393156"/>
              <a:gd name="connsiteY40" fmla="*/ 247650 h 388144"/>
              <a:gd name="connsiteX41" fmla="*/ 2343150 w 2393156"/>
              <a:gd name="connsiteY41" fmla="*/ 202406 h 388144"/>
              <a:gd name="connsiteX42" fmla="*/ 2357437 w 2393156"/>
              <a:gd name="connsiteY42" fmla="*/ 164306 h 388144"/>
              <a:gd name="connsiteX43" fmla="*/ 2366962 w 2393156"/>
              <a:gd name="connsiteY43" fmla="*/ 133350 h 388144"/>
              <a:gd name="connsiteX44" fmla="*/ 2378869 w 2393156"/>
              <a:gd name="connsiteY44" fmla="*/ 95250 h 388144"/>
              <a:gd name="connsiteX45" fmla="*/ 2388394 w 2393156"/>
              <a:gd name="connsiteY45" fmla="*/ 52387 h 388144"/>
              <a:gd name="connsiteX46" fmla="*/ 2393156 w 2393156"/>
              <a:gd name="connsiteY46" fmla="*/ 26194 h 388144"/>
              <a:gd name="connsiteX47" fmla="*/ 2393156 w 2393156"/>
              <a:gd name="connsiteY47" fmla="*/ 16669 h 388144"/>
              <a:gd name="connsiteX48" fmla="*/ 2386012 w 2393156"/>
              <a:gd name="connsiteY48" fmla="*/ 2381 h 388144"/>
              <a:gd name="connsiteX49" fmla="*/ 2378869 w 2393156"/>
              <a:gd name="connsiteY49" fmla="*/ 0 h 388144"/>
              <a:gd name="connsiteX50" fmla="*/ 2364581 w 2393156"/>
              <a:gd name="connsiteY50" fmla="*/ 0 h 388144"/>
              <a:gd name="connsiteX51" fmla="*/ 2340769 w 2393156"/>
              <a:gd name="connsiteY51" fmla="*/ 7144 h 388144"/>
              <a:gd name="connsiteX52" fmla="*/ 2309812 w 2393156"/>
              <a:gd name="connsiteY52" fmla="*/ 30956 h 388144"/>
              <a:gd name="connsiteX53" fmla="*/ 2259806 w 2393156"/>
              <a:gd name="connsiteY53" fmla="*/ 69056 h 388144"/>
              <a:gd name="connsiteX54" fmla="*/ 2224087 w 2393156"/>
              <a:gd name="connsiteY54" fmla="*/ 92869 h 388144"/>
              <a:gd name="connsiteX55" fmla="*/ 2166937 w 2393156"/>
              <a:gd name="connsiteY55" fmla="*/ 121444 h 388144"/>
              <a:gd name="connsiteX56" fmla="*/ 2097881 w 2393156"/>
              <a:gd name="connsiteY56" fmla="*/ 147637 h 388144"/>
              <a:gd name="connsiteX57" fmla="*/ 1871662 w 2393156"/>
              <a:gd name="connsiteY57" fmla="*/ 161925 h 388144"/>
              <a:gd name="connsiteX58" fmla="*/ 1728787 w 2393156"/>
              <a:gd name="connsiteY58" fmla="*/ 169069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93156" h="388144">
                <a:moveTo>
                  <a:pt x="1728787" y="169069"/>
                </a:moveTo>
                <a:lnTo>
                  <a:pt x="1554956" y="169069"/>
                </a:lnTo>
                <a:lnTo>
                  <a:pt x="1304925" y="169069"/>
                </a:lnTo>
                <a:lnTo>
                  <a:pt x="1219200" y="169069"/>
                </a:lnTo>
                <a:lnTo>
                  <a:pt x="1121569" y="164306"/>
                </a:lnTo>
                <a:lnTo>
                  <a:pt x="1035844" y="161925"/>
                </a:lnTo>
                <a:lnTo>
                  <a:pt x="954881" y="157162"/>
                </a:lnTo>
                <a:lnTo>
                  <a:pt x="869156" y="152400"/>
                </a:lnTo>
                <a:lnTo>
                  <a:pt x="814387" y="150019"/>
                </a:lnTo>
                <a:lnTo>
                  <a:pt x="752475" y="142875"/>
                </a:lnTo>
                <a:lnTo>
                  <a:pt x="669131" y="133350"/>
                </a:lnTo>
                <a:lnTo>
                  <a:pt x="602456" y="121444"/>
                </a:lnTo>
                <a:lnTo>
                  <a:pt x="507206" y="100012"/>
                </a:lnTo>
                <a:lnTo>
                  <a:pt x="488156" y="100012"/>
                </a:lnTo>
                <a:lnTo>
                  <a:pt x="419100" y="107156"/>
                </a:lnTo>
                <a:lnTo>
                  <a:pt x="328612" y="116681"/>
                </a:lnTo>
                <a:lnTo>
                  <a:pt x="240506" y="133350"/>
                </a:lnTo>
                <a:lnTo>
                  <a:pt x="164306" y="150019"/>
                </a:lnTo>
                <a:lnTo>
                  <a:pt x="78581" y="176212"/>
                </a:lnTo>
                <a:lnTo>
                  <a:pt x="54769" y="185737"/>
                </a:lnTo>
                <a:lnTo>
                  <a:pt x="35719" y="197644"/>
                </a:lnTo>
                <a:lnTo>
                  <a:pt x="14287" y="221456"/>
                </a:lnTo>
                <a:lnTo>
                  <a:pt x="2381" y="242887"/>
                </a:lnTo>
                <a:lnTo>
                  <a:pt x="0" y="261937"/>
                </a:lnTo>
                <a:lnTo>
                  <a:pt x="2381" y="273844"/>
                </a:lnTo>
                <a:lnTo>
                  <a:pt x="11906" y="292894"/>
                </a:lnTo>
                <a:lnTo>
                  <a:pt x="42862" y="316706"/>
                </a:lnTo>
                <a:lnTo>
                  <a:pt x="83344" y="338137"/>
                </a:lnTo>
                <a:lnTo>
                  <a:pt x="100012" y="342900"/>
                </a:lnTo>
                <a:lnTo>
                  <a:pt x="166687" y="347662"/>
                </a:lnTo>
                <a:lnTo>
                  <a:pt x="302419" y="354806"/>
                </a:lnTo>
                <a:lnTo>
                  <a:pt x="521494" y="366712"/>
                </a:lnTo>
                <a:lnTo>
                  <a:pt x="823912" y="373856"/>
                </a:lnTo>
                <a:lnTo>
                  <a:pt x="1104900" y="378619"/>
                </a:lnTo>
                <a:lnTo>
                  <a:pt x="1445419" y="383381"/>
                </a:lnTo>
                <a:lnTo>
                  <a:pt x="1724025" y="388144"/>
                </a:lnTo>
                <a:lnTo>
                  <a:pt x="1947862" y="388144"/>
                </a:lnTo>
                <a:lnTo>
                  <a:pt x="2097881" y="385762"/>
                </a:lnTo>
                <a:lnTo>
                  <a:pt x="2281237" y="328612"/>
                </a:lnTo>
                <a:lnTo>
                  <a:pt x="2300287" y="300037"/>
                </a:lnTo>
                <a:lnTo>
                  <a:pt x="2324100" y="247650"/>
                </a:lnTo>
                <a:lnTo>
                  <a:pt x="2343150" y="202406"/>
                </a:lnTo>
                <a:lnTo>
                  <a:pt x="2357437" y="164306"/>
                </a:lnTo>
                <a:lnTo>
                  <a:pt x="2366962" y="133350"/>
                </a:lnTo>
                <a:lnTo>
                  <a:pt x="2378869" y="95250"/>
                </a:lnTo>
                <a:lnTo>
                  <a:pt x="2388394" y="52387"/>
                </a:lnTo>
                <a:lnTo>
                  <a:pt x="2393156" y="26194"/>
                </a:lnTo>
                <a:lnTo>
                  <a:pt x="2393156" y="16669"/>
                </a:lnTo>
                <a:lnTo>
                  <a:pt x="2386012" y="2381"/>
                </a:lnTo>
                <a:lnTo>
                  <a:pt x="2378869" y="0"/>
                </a:lnTo>
                <a:lnTo>
                  <a:pt x="2364581" y="0"/>
                </a:lnTo>
                <a:lnTo>
                  <a:pt x="2340769" y="7144"/>
                </a:lnTo>
                <a:lnTo>
                  <a:pt x="2309812" y="30956"/>
                </a:lnTo>
                <a:lnTo>
                  <a:pt x="2259806" y="69056"/>
                </a:lnTo>
                <a:lnTo>
                  <a:pt x="2224087" y="92869"/>
                </a:lnTo>
                <a:lnTo>
                  <a:pt x="2166937" y="121444"/>
                </a:lnTo>
                <a:lnTo>
                  <a:pt x="2097881" y="147637"/>
                </a:lnTo>
                <a:lnTo>
                  <a:pt x="1871662" y="161925"/>
                </a:lnTo>
                <a:lnTo>
                  <a:pt x="1728787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26C94014-2537-42E0-98F0-5902D7B4E083}"/>
              </a:ext>
            </a:extLst>
          </p:cNvPr>
          <p:cNvSpPr/>
          <p:nvPr/>
        </p:nvSpPr>
        <p:spPr>
          <a:xfrm>
            <a:off x="4706938" y="2913063"/>
            <a:ext cx="1692275" cy="428625"/>
          </a:xfrm>
          <a:custGeom>
            <a:avLst/>
            <a:gdLst>
              <a:gd name="connsiteX0" fmla="*/ 1171575 w 1690688"/>
              <a:gd name="connsiteY0" fmla="*/ 223837 h 428625"/>
              <a:gd name="connsiteX1" fmla="*/ 969169 w 1690688"/>
              <a:gd name="connsiteY1" fmla="*/ 280987 h 428625"/>
              <a:gd name="connsiteX2" fmla="*/ 762000 w 1690688"/>
              <a:gd name="connsiteY2" fmla="*/ 335756 h 428625"/>
              <a:gd name="connsiteX3" fmla="*/ 621507 w 1690688"/>
              <a:gd name="connsiteY3" fmla="*/ 371475 h 428625"/>
              <a:gd name="connsiteX4" fmla="*/ 509588 w 1690688"/>
              <a:gd name="connsiteY4" fmla="*/ 397669 h 428625"/>
              <a:gd name="connsiteX5" fmla="*/ 402432 w 1690688"/>
              <a:gd name="connsiteY5" fmla="*/ 421481 h 428625"/>
              <a:gd name="connsiteX6" fmla="*/ 340519 w 1690688"/>
              <a:gd name="connsiteY6" fmla="*/ 428625 h 428625"/>
              <a:gd name="connsiteX7" fmla="*/ 323850 w 1690688"/>
              <a:gd name="connsiteY7" fmla="*/ 426244 h 428625"/>
              <a:gd name="connsiteX8" fmla="*/ 273844 w 1690688"/>
              <a:gd name="connsiteY8" fmla="*/ 404812 h 428625"/>
              <a:gd name="connsiteX9" fmla="*/ 223838 w 1690688"/>
              <a:gd name="connsiteY9" fmla="*/ 376237 h 428625"/>
              <a:gd name="connsiteX10" fmla="*/ 173832 w 1690688"/>
              <a:gd name="connsiteY10" fmla="*/ 338137 h 428625"/>
              <a:gd name="connsiteX11" fmla="*/ 130969 w 1690688"/>
              <a:gd name="connsiteY11" fmla="*/ 300037 h 428625"/>
              <a:gd name="connsiteX12" fmla="*/ 97632 w 1690688"/>
              <a:gd name="connsiteY12" fmla="*/ 264319 h 428625"/>
              <a:gd name="connsiteX13" fmla="*/ 66675 w 1690688"/>
              <a:gd name="connsiteY13" fmla="*/ 223837 h 428625"/>
              <a:gd name="connsiteX14" fmla="*/ 30957 w 1690688"/>
              <a:gd name="connsiteY14" fmla="*/ 159544 h 428625"/>
              <a:gd name="connsiteX15" fmla="*/ 11907 w 1690688"/>
              <a:gd name="connsiteY15" fmla="*/ 114300 h 428625"/>
              <a:gd name="connsiteX16" fmla="*/ 0 w 1690688"/>
              <a:gd name="connsiteY16" fmla="*/ 71437 h 428625"/>
              <a:gd name="connsiteX17" fmla="*/ 0 w 1690688"/>
              <a:gd name="connsiteY17" fmla="*/ 54769 h 428625"/>
              <a:gd name="connsiteX18" fmla="*/ 4763 w 1690688"/>
              <a:gd name="connsiteY18" fmla="*/ 42862 h 428625"/>
              <a:gd name="connsiteX19" fmla="*/ 11907 w 1690688"/>
              <a:gd name="connsiteY19" fmla="*/ 38100 h 428625"/>
              <a:gd name="connsiteX20" fmla="*/ 28575 w 1690688"/>
              <a:gd name="connsiteY20" fmla="*/ 38100 h 428625"/>
              <a:gd name="connsiteX21" fmla="*/ 59532 w 1690688"/>
              <a:gd name="connsiteY21" fmla="*/ 52387 h 428625"/>
              <a:gd name="connsiteX22" fmla="*/ 83344 w 1690688"/>
              <a:gd name="connsiteY22" fmla="*/ 71437 h 428625"/>
              <a:gd name="connsiteX23" fmla="*/ 104775 w 1690688"/>
              <a:gd name="connsiteY23" fmla="*/ 100012 h 428625"/>
              <a:gd name="connsiteX24" fmla="*/ 140494 w 1690688"/>
              <a:gd name="connsiteY24" fmla="*/ 138112 h 428625"/>
              <a:gd name="connsiteX25" fmla="*/ 188119 w 1690688"/>
              <a:gd name="connsiteY25" fmla="*/ 169069 h 428625"/>
              <a:gd name="connsiteX26" fmla="*/ 235744 w 1690688"/>
              <a:gd name="connsiteY26" fmla="*/ 190500 h 428625"/>
              <a:gd name="connsiteX27" fmla="*/ 273844 w 1690688"/>
              <a:gd name="connsiteY27" fmla="*/ 200025 h 428625"/>
              <a:gd name="connsiteX28" fmla="*/ 309563 w 1690688"/>
              <a:gd name="connsiteY28" fmla="*/ 204787 h 428625"/>
              <a:gd name="connsiteX29" fmla="*/ 366713 w 1690688"/>
              <a:gd name="connsiteY29" fmla="*/ 207169 h 428625"/>
              <a:gd name="connsiteX30" fmla="*/ 483394 w 1690688"/>
              <a:gd name="connsiteY30" fmla="*/ 192881 h 428625"/>
              <a:gd name="connsiteX31" fmla="*/ 681038 w 1690688"/>
              <a:gd name="connsiteY31" fmla="*/ 164306 h 428625"/>
              <a:gd name="connsiteX32" fmla="*/ 969169 w 1690688"/>
              <a:gd name="connsiteY32" fmla="*/ 116681 h 428625"/>
              <a:gd name="connsiteX33" fmla="*/ 1223963 w 1690688"/>
              <a:gd name="connsiteY33" fmla="*/ 69056 h 428625"/>
              <a:gd name="connsiteX34" fmla="*/ 1245394 w 1690688"/>
              <a:gd name="connsiteY34" fmla="*/ 52387 h 428625"/>
              <a:gd name="connsiteX35" fmla="*/ 1281113 w 1690688"/>
              <a:gd name="connsiteY35" fmla="*/ 33337 h 428625"/>
              <a:gd name="connsiteX36" fmla="*/ 1319213 w 1690688"/>
              <a:gd name="connsiteY36" fmla="*/ 14287 h 428625"/>
              <a:gd name="connsiteX37" fmla="*/ 1364457 w 1690688"/>
              <a:gd name="connsiteY37" fmla="*/ 0 h 428625"/>
              <a:gd name="connsiteX38" fmla="*/ 1390650 w 1690688"/>
              <a:gd name="connsiteY38" fmla="*/ 0 h 428625"/>
              <a:gd name="connsiteX39" fmla="*/ 1438275 w 1690688"/>
              <a:gd name="connsiteY39" fmla="*/ 21431 h 428625"/>
              <a:gd name="connsiteX40" fmla="*/ 1524000 w 1690688"/>
              <a:gd name="connsiteY40" fmla="*/ 78581 h 428625"/>
              <a:gd name="connsiteX41" fmla="*/ 1578769 w 1690688"/>
              <a:gd name="connsiteY41" fmla="*/ 119062 h 428625"/>
              <a:gd name="connsiteX42" fmla="*/ 1612107 w 1690688"/>
              <a:gd name="connsiteY42" fmla="*/ 150019 h 428625"/>
              <a:gd name="connsiteX43" fmla="*/ 1650207 w 1690688"/>
              <a:gd name="connsiteY43" fmla="*/ 190500 h 428625"/>
              <a:gd name="connsiteX44" fmla="*/ 1666875 w 1690688"/>
              <a:gd name="connsiteY44" fmla="*/ 214312 h 428625"/>
              <a:gd name="connsiteX45" fmla="*/ 1681163 w 1690688"/>
              <a:gd name="connsiteY45" fmla="*/ 240506 h 428625"/>
              <a:gd name="connsiteX46" fmla="*/ 1688307 w 1690688"/>
              <a:gd name="connsiteY46" fmla="*/ 264319 h 428625"/>
              <a:gd name="connsiteX47" fmla="*/ 1690688 w 1690688"/>
              <a:gd name="connsiteY47" fmla="*/ 285750 h 428625"/>
              <a:gd name="connsiteX48" fmla="*/ 1690688 w 1690688"/>
              <a:gd name="connsiteY48" fmla="*/ 309562 h 428625"/>
              <a:gd name="connsiteX49" fmla="*/ 1678782 w 1690688"/>
              <a:gd name="connsiteY49" fmla="*/ 333375 h 428625"/>
              <a:gd name="connsiteX50" fmla="*/ 1662113 w 1690688"/>
              <a:gd name="connsiteY50" fmla="*/ 347662 h 428625"/>
              <a:gd name="connsiteX51" fmla="*/ 1635919 w 1690688"/>
              <a:gd name="connsiteY51" fmla="*/ 361950 h 428625"/>
              <a:gd name="connsiteX52" fmla="*/ 1578769 w 1690688"/>
              <a:gd name="connsiteY52" fmla="*/ 376237 h 428625"/>
              <a:gd name="connsiteX53" fmla="*/ 1559719 w 1690688"/>
              <a:gd name="connsiteY53" fmla="*/ 378619 h 428625"/>
              <a:gd name="connsiteX54" fmla="*/ 1300163 w 1690688"/>
              <a:gd name="connsiteY54" fmla="*/ 192881 h 428625"/>
              <a:gd name="connsiteX55" fmla="*/ 1278732 w 1690688"/>
              <a:gd name="connsiteY55" fmla="*/ 190500 h 428625"/>
              <a:gd name="connsiteX56" fmla="*/ 1228725 w 1690688"/>
              <a:gd name="connsiteY56" fmla="*/ 209550 h 428625"/>
              <a:gd name="connsiteX57" fmla="*/ 1171575 w 1690688"/>
              <a:gd name="connsiteY57" fmla="*/ 223837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90688" h="428625">
                <a:moveTo>
                  <a:pt x="1171575" y="223837"/>
                </a:moveTo>
                <a:lnTo>
                  <a:pt x="969169" y="280987"/>
                </a:lnTo>
                <a:lnTo>
                  <a:pt x="762000" y="335756"/>
                </a:lnTo>
                <a:lnTo>
                  <a:pt x="621507" y="371475"/>
                </a:lnTo>
                <a:lnTo>
                  <a:pt x="509588" y="397669"/>
                </a:lnTo>
                <a:lnTo>
                  <a:pt x="402432" y="421481"/>
                </a:lnTo>
                <a:lnTo>
                  <a:pt x="340519" y="428625"/>
                </a:lnTo>
                <a:lnTo>
                  <a:pt x="323850" y="426244"/>
                </a:lnTo>
                <a:lnTo>
                  <a:pt x="273844" y="404812"/>
                </a:lnTo>
                <a:lnTo>
                  <a:pt x="223838" y="376237"/>
                </a:lnTo>
                <a:lnTo>
                  <a:pt x="173832" y="338137"/>
                </a:lnTo>
                <a:lnTo>
                  <a:pt x="130969" y="300037"/>
                </a:lnTo>
                <a:lnTo>
                  <a:pt x="97632" y="264319"/>
                </a:lnTo>
                <a:lnTo>
                  <a:pt x="66675" y="223837"/>
                </a:lnTo>
                <a:lnTo>
                  <a:pt x="30957" y="159544"/>
                </a:lnTo>
                <a:lnTo>
                  <a:pt x="11907" y="114300"/>
                </a:lnTo>
                <a:lnTo>
                  <a:pt x="0" y="71437"/>
                </a:lnTo>
                <a:lnTo>
                  <a:pt x="0" y="54769"/>
                </a:lnTo>
                <a:lnTo>
                  <a:pt x="4763" y="42862"/>
                </a:lnTo>
                <a:lnTo>
                  <a:pt x="11907" y="38100"/>
                </a:lnTo>
                <a:lnTo>
                  <a:pt x="28575" y="38100"/>
                </a:lnTo>
                <a:lnTo>
                  <a:pt x="59532" y="52387"/>
                </a:lnTo>
                <a:lnTo>
                  <a:pt x="83344" y="71437"/>
                </a:lnTo>
                <a:lnTo>
                  <a:pt x="104775" y="100012"/>
                </a:lnTo>
                <a:lnTo>
                  <a:pt x="140494" y="138112"/>
                </a:lnTo>
                <a:lnTo>
                  <a:pt x="188119" y="169069"/>
                </a:lnTo>
                <a:lnTo>
                  <a:pt x="235744" y="190500"/>
                </a:lnTo>
                <a:lnTo>
                  <a:pt x="273844" y="200025"/>
                </a:lnTo>
                <a:lnTo>
                  <a:pt x="309563" y="204787"/>
                </a:lnTo>
                <a:lnTo>
                  <a:pt x="366713" y="207169"/>
                </a:lnTo>
                <a:lnTo>
                  <a:pt x="483394" y="192881"/>
                </a:lnTo>
                <a:lnTo>
                  <a:pt x="681038" y="164306"/>
                </a:lnTo>
                <a:lnTo>
                  <a:pt x="969169" y="116681"/>
                </a:lnTo>
                <a:lnTo>
                  <a:pt x="1223963" y="69056"/>
                </a:lnTo>
                <a:lnTo>
                  <a:pt x="1245394" y="52387"/>
                </a:lnTo>
                <a:lnTo>
                  <a:pt x="1281113" y="33337"/>
                </a:lnTo>
                <a:lnTo>
                  <a:pt x="1319213" y="14287"/>
                </a:lnTo>
                <a:lnTo>
                  <a:pt x="1364457" y="0"/>
                </a:lnTo>
                <a:lnTo>
                  <a:pt x="1390650" y="0"/>
                </a:lnTo>
                <a:lnTo>
                  <a:pt x="1438275" y="21431"/>
                </a:lnTo>
                <a:lnTo>
                  <a:pt x="1524000" y="78581"/>
                </a:lnTo>
                <a:lnTo>
                  <a:pt x="1578769" y="119062"/>
                </a:lnTo>
                <a:lnTo>
                  <a:pt x="1612107" y="150019"/>
                </a:lnTo>
                <a:lnTo>
                  <a:pt x="1650207" y="190500"/>
                </a:lnTo>
                <a:lnTo>
                  <a:pt x="1666875" y="214312"/>
                </a:lnTo>
                <a:lnTo>
                  <a:pt x="1681163" y="240506"/>
                </a:lnTo>
                <a:lnTo>
                  <a:pt x="1688307" y="264319"/>
                </a:lnTo>
                <a:lnTo>
                  <a:pt x="1690688" y="285750"/>
                </a:lnTo>
                <a:lnTo>
                  <a:pt x="1690688" y="309562"/>
                </a:lnTo>
                <a:lnTo>
                  <a:pt x="1678782" y="333375"/>
                </a:lnTo>
                <a:lnTo>
                  <a:pt x="1662113" y="347662"/>
                </a:lnTo>
                <a:lnTo>
                  <a:pt x="1635919" y="361950"/>
                </a:lnTo>
                <a:lnTo>
                  <a:pt x="1578769" y="376237"/>
                </a:lnTo>
                <a:lnTo>
                  <a:pt x="1559719" y="378619"/>
                </a:lnTo>
                <a:lnTo>
                  <a:pt x="1300163" y="192881"/>
                </a:lnTo>
                <a:lnTo>
                  <a:pt x="1278732" y="190500"/>
                </a:lnTo>
                <a:lnTo>
                  <a:pt x="1228725" y="209550"/>
                </a:lnTo>
                <a:lnTo>
                  <a:pt x="1171575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3194A44B-4532-4A18-BBED-9FEBBA357E56}"/>
              </a:ext>
            </a:extLst>
          </p:cNvPr>
          <p:cNvSpPr/>
          <p:nvPr/>
        </p:nvSpPr>
        <p:spPr>
          <a:xfrm>
            <a:off x="5310188" y="3059113"/>
            <a:ext cx="1035050" cy="787400"/>
          </a:xfrm>
          <a:custGeom>
            <a:avLst/>
            <a:gdLst>
              <a:gd name="connsiteX0" fmla="*/ 611981 w 1035843"/>
              <a:gd name="connsiteY0" fmla="*/ 190500 h 785813"/>
              <a:gd name="connsiteX1" fmla="*/ 678656 w 1035843"/>
              <a:gd name="connsiteY1" fmla="*/ 111919 h 785813"/>
              <a:gd name="connsiteX2" fmla="*/ 685800 w 1035843"/>
              <a:gd name="connsiteY2" fmla="*/ 97632 h 785813"/>
              <a:gd name="connsiteX3" fmla="*/ 695325 w 1035843"/>
              <a:gd name="connsiteY3" fmla="*/ 76200 h 785813"/>
              <a:gd name="connsiteX4" fmla="*/ 695325 w 1035843"/>
              <a:gd name="connsiteY4" fmla="*/ 57150 h 785813"/>
              <a:gd name="connsiteX5" fmla="*/ 664368 w 1035843"/>
              <a:gd name="connsiteY5" fmla="*/ 0 h 785813"/>
              <a:gd name="connsiteX6" fmla="*/ 1035843 w 1035843"/>
              <a:gd name="connsiteY6" fmla="*/ 209550 h 785813"/>
              <a:gd name="connsiteX7" fmla="*/ 981075 w 1035843"/>
              <a:gd name="connsiteY7" fmla="*/ 223838 h 785813"/>
              <a:gd name="connsiteX8" fmla="*/ 959643 w 1035843"/>
              <a:gd name="connsiteY8" fmla="*/ 230982 h 785813"/>
              <a:gd name="connsiteX9" fmla="*/ 895350 w 1035843"/>
              <a:gd name="connsiteY9" fmla="*/ 271463 h 785813"/>
              <a:gd name="connsiteX10" fmla="*/ 673893 w 1035843"/>
              <a:gd name="connsiteY10" fmla="*/ 421482 h 785813"/>
              <a:gd name="connsiteX11" fmla="*/ 428625 w 1035843"/>
              <a:gd name="connsiteY11" fmla="*/ 583407 h 785813"/>
              <a:gd name="connsiteX12" fmla="*/ 259556 w 1035843"/>
              <a:gd name="connsiteY12" fmla="*/ 692944 h 785813"/>
              <a:gd name="connsiteX13" fmla="*/ 150018 w 1035843"/>
              <a:gd name="connsiteY13" fmla="*/ 759619 h 785813"/>
              <a:gd name="connsiteX14" fmla="*/ 52387 w 1035843"/>
              <a:gd name="connsiteY14" fmla="*/ 785813 h 785813"/>
              <a:gd name="connsiteX15" fmla="*/ 38100 w 1035843"/>
              <a:gd name="connsiteY15" fmla="*/ 781050 h 785813"/>
              <a:gd name="connsiteX16" fmla="*/ 19050 w 1035843"/>
              <a:gd name="connsiteY16" fmla="*/ 766763 h 785813"/>
              <a:gd name="connsiteX17" fmla="*/ 4762 w 1035843"/>
              <a:gd name="connsiteY17" fmla="*/ 747713 h 785813"/>
              <a:gd name="connsiteX18" fmla="*/ 0 w 1035843"/>
              <a:gd name="connsiteY18" fmla="*/ 731044 h 785813"/>
              <a:gd name="connsiteX19" fmla="*/ 7143 w 1035843"/>
              <a:gd name="connsiteY19" fmla="*/ 716757 h 785813"/>
              <a:gd name="connsiteX20" fmla="*/ 21431 w 1035843"/>
              <a:gd name="connsiteY20" fmla="*/ 700088 h 785813"/>
              <a:gd name="connsiteX21" fmla="*/ 59531 w 1035843"/>
              <a:gd name="connsiteY21" fmla="*/ 681038 h 785813"/>
              <a:gd name="connsiteX22" fmla="*/ 138112 w 1035843"/>
              <a:gd name="connsiteY22" fmla="*/ 626269 h 785813"/>
              <a:gd name="connsiteX23" fmla="*/ 264318 w 1035843"/>
              <a:gd name="connsiteY23" fmla="*/ 531019 h 785813"/>
              <a:gd name="connsiteX24" fmla="*/ 397668 w 1035843"/>
              <a:gd name="connsiteY24" fmla="*/ 411957 h 785813"/>
              <a:gd name="connsiteX25" fmla="*/ 545306 w 1035843"/>
              <a:gd name="connsiteY25" fmla="*/ 264319 h 785813"/>
              <a:gd name="connsiteX26" fmla="*/ 611981 w 1035843"/>
              <a:gd name="connsiteY26" fmla="*/ 190500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35843" h="785813">
                <a:moveTo>
                  <a:pt x="611981" y="190500"/>
                </a:moveTo>
                <a:lnTo>
                  <a:pt x="678656" y="111919"/>
                </a:lnTo>
                <a:lnTo>
                  <a:pt x="685800" y="97632"/>
                </a:lnTo>
                <a:lnTo>
                  <a:pt x="695325" y="76200"/>
                </a:lnTo>
                <a:lnTo>
                  <a:pt x="695325" y="57150"/>
                </a:lnTo>
                <a:lnTo>
                  <a:pt x="664368" y="0"/>
                </a:lnTo>
                <a:lnTo>
                  <a:pt x="1035843" y="209550"/>
                </a:lnTo>
                <a:lnTo>
                  <a:pt x="981075" y="223838"/>
                </a:lnTo>
                <a:lnTo>
                  <a:pt x="959643" y="230982"/>
                </a:lnTo>
                <a:lnTo>
                  <a:pt x="895350" y="271463"/>
                </a:lnTo>
                <a:lnTo>
                  <a:pt x="673893" y="421482"/>
                </a:lnTo>
                <a:lnTo>
                  <a:pt x="428625" y="583407"/>
                </a:lnTo>
                <a:lnTo>
                  <a:pt x="259556" y="692944"/>
                </a:lnTo>
                <a:lnTo>
                  <a:pt x="150018" y="759619"/>
                </a:lnTo>
                <a:lnTo>
                  <a:pt x="52387" y="785813"/>
                </a:lnTo>
                <a:lnTo>
                  <a:pt x="38100" y="781050"/>
                </a:lnTo>
                <a:lnTo>
                  <a:pt x="19050" y="766763"/>
                </a:lnTo>
                <a:lnTo>
                  <a:pt x="4762" y="747713"/>
                </a:lnTo>
                <a:lnTo>
                  <a:pt x="0" y="731044"/>
                </a:lnTo>
                <a:lnTo>
                  <a:pt x="7143" y="716757"/>
                </a:lnTo>
                <a:lnTo>
                  <a:pt x="21431" y="700088"/>
                </a:lnTo>
                <a:lnTo>
                  <a:pt x="59531" y="681038"/>
                </a:lnTo>
                <a:lnTo>
                  <a:pt x="138112" y="626269"/>
                </a:lnTo>
                <a:lnTo>
                  <a:pt x="264318" y="531019"/>
                </a:lnTo>
                <a:lnTo>
                  <a:pt x="397668" y="411957"/>
                </a:lnTo>
                <a:lnTo>
                  <a:pt x="545306" y="264319"/>
                </a:lnTo>
                <a:lnTo>
                  <a:pt x="611981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1BCE4ED6-7E79-4CD6-8BED-C9713BC86E9F}"/>
              </a:ext>
            </a:extLst>
          </p:cNvPr>
          <p:cNvSpPr/>
          <p:nvPr/>
        </p:nvSpPr>
        <p:spPr>
          <a:xfrm>
            <a:off x="5314950" y="3790950"/>
            <a:ext cx="590550" cy="1000125"/>
          </a:xfrm>
          <a:custGeom>
            <a:avLst/>
            <a:gdLst>
              <a:gd name="connsiteX0" fmla="*/ 354806 w 590550"/>
              <a:gd name="connsiteY0" fmla="*/ 864394 h 1000125"/>
              <a:gd name="connsiteX1" fmla="*/ 357188 w 590550"/>
              <a:gd name="connsiteY1" fmla="*/ 776288 h 1000125"/>
              <a:gd name="connsiteX2" fmla="*/ 354806 w 590550"/>
              <a:gd name="connsiteY2" fmla="*/ 711994 h 1000125"/>
              <a:gd name="connsiteX3" fmla="*/ 350044 w 590550"/>
              <a:gd name="connsiteY3" fmla="*/ 602456 h 1000125"/>
              <a:gd name="connsiteX4" fmla="*/ 340519 w 590550"/>
              <a:gd name="connsiteY4" fmla="*/ 528638 h 1000125"/>
              <a:gd name="connsiteX5" fmla="*/ 297656 w 590550"/>
              <a:gd name="connsiteY5" fmla="*/ 378619 h 1000125"/>
              <a:gd name="connsiteX6" fmla="*/ 278606 w 590550"/>
              <a:gd name="connsiteY6" fmla="*/ 326231 h 1000125"/>
              <a:gd name="connsiteX7" fmla="*/ 238125 w 590550"/>
              <a:gd name="connsiteY7" fmla="*/ 261938 h 1000125"/>
              <a:gd name="connsiteX8" fmla="*/ 209550 w 590550"/>
              <a:gd name="connsiteY8" fmla="*/ 221456 h 1000125"/>
              <a:gd name="connsiteX9" fmla="*/ 169069 w 590550"/>
              <a:gd name="connsiteY9" fmla="*/ 176213 h 1000125"/>
              <a:gd name="connsiteX10" fmla="*/ 121444 w 590550"/>
              <a:gd name="connsiteY10" fmla="*/ 126206 h 1000125"/>
              <a:gd name="connsiteX11" fmla="*/ 73819 w 590550"/>
              <a:gd name="connsiteY11" fmla="*/ 80963 h 1000125"/>
              <a:gd name="connsiteX12" fmla="*/ 47625 w 590550"/>
              <a:gd name="connsiteY12" fmla="*/ 59531 h 1000125"/>
              <a:gd name="connsiteX13" fmla="*/ 30956 w 590550"/>
              <a:gd name="connsiteY13" fmla="*/ 47625 h 1000125"/>
              <a:gd name="connsiteX14" fmla="*/ 11906 w 590550"/>
              <a:gd name="connsiteY14" fmla="*/ 26194 h 1000125"/>
              <a:gd name="connsiteX15" fmla="*/ 0 w 590550"/>
              <a:gd name="connsiteY15" fmla="*/ 7144 h 1000125"/>
              <a:gd name="connsiteX16" fmla="*/ 138113 w 590550"/>
              <a:gd name="connsiteY16" fmla="*/ 0 h 1000125"/>
              <a:gd name="connsiteX17" fmla="*/ 188119 w 590550"/>
              <a:gd name="connsiteY17" fmla="*/ 23813 h 1000125"/>
              <a:gd name="connsiteX18" fmla="*/ 228600 w 590550"/>
              <a:gd name="connsiteY18" fmla="*/ 52388 h 1000125"/>
              <a:gd name="connsiteX19" fmla="*/ 261938 w 590550"/>
              <a:gd name="connsiteY19" fmla="*/ 80963 h 1000125"/>
              <a:gd name="connsiteX20" fmla="*/ 302419 w 590550"/>
              <a:gd name="connsiteY20" fmla="*/ 119063 h 1000125"/>
              <a:gd name="connsiteX21" fmla="*/ 345281 w 590550"/>
              <a:gd name="connsiteY21" fmla="*/ 161925 h 1000125"/>
              <a:gd name="connsiteX22" fmla="*/ 392906 w 590550"/>
              <a:gd name="connsiteY22" fmla="*/ 211931 h 1000125"/>
              <a:gd name="connsiteX23" fmla="*/ 452438 w 590550"/>
              <a:gd name="connsiteY23" fmla="*/ 285750 h 1000125"/>
              <a:gd name="connsiteX24" fmla="*/ 492919 w 590550"/>
              <a:gd name="connsiteY24" fmla="*/ 338138 h 1000125"/>
              <a:gd name="connsiteX25" fmla="*/ 516731 w 590550"/>
              <a:gd name="connsiteY25" fmla="*/ 376238 h 1000125"/>
              <a:gd name="connsiteX26" fmla="*/ 566738 w 590550"/>
              <a:gd name="connsiteY26" fmla="*/ 504825 h 1000125"/>
              <a:gd name="connsiteX27" fmla="*/ 573881 w 590550"/>
              <a:gd name="connsiteY27" fmla="*/ 588169 h 1000125"/>
              <a:gd name="connsiteX28" fmla="*/ 583406 w 590550"/>
              <a:gd name="connsiteY28" fmla="*/ 704850 h 1000125"/>
              <a:gd name="connsiteX29" fmla="*/ 590550 w 590550"/>
              <a:gd name="connsiteY29" fmla="*/ 864394 h 1000125"/>
              <a:gd name="connsiteX30" fmla="*/ 590550 w 590550"/>
              <a:gd name="connsiteY30" fmla="*/ 959644 h 1000125"/>
              <a:gd name="connsiteX31" fmla="*/ 590550 w 590550"/>
              <a:gd name="connsiteY31" fmla="*/ 1000125 h 1000125"/>
              <a:gd name="connsiteX32" fmla="*/ 352425 w 590550"/>
              <a:gd name="connsiteY32" fmla="*/ 919163 h 1000125"/>
              <a:gd name="connsiteX33" fmla="*/ 354806 w 590550"/>
              <a:gd name="connsiteY33" fmla="*/ 864394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0550" h="1000125">
                <a:moveTo>
                  <a:pt x="354806" y="864394"/>
                </a:moveTo>
                <a:lnTo>
                  <a:pt x="357188" y="776288"/>
                </a:lnTo>
                <a:lnTo>
                  <a:pt x="354806" y="711994"/>
                </a:lnTo>
                <a:lnTo>
                  <a:pt x="350044" y="602456"/>
                </a:lnTo>
                <a:lnTo>
                  <a:pt x="340519" y="528638"/>
                </a:lnTo>
                <a:lnTo>
                  <a:pt x="297656" y="378619"/>
                </a:lnTo>
                <a:lnTo>
                  <a:pt x="278606" y="326231"/>
                </a:lnTo>
                <a:lnTo>
                  <a:pt x="238125" y="261938"/>
                </a:lnTo>
                <a:lnTo>
                  <a:pt x="209550" y="221456"/>
                </a:lnTo>
                <a:lnTo>
                  <a:pt x="169069" y="176213"/>
                </a:lnTo>
                <a:lnTo>
                  <a:pt x="121444" y="126206"/>
                </a:lnTo>
                <a:lnTo>
                  <a:pt x="73819" y="80963"/>
                </a:lnTo>
                <a:lnTo>
                  <a:pt x="47625" y="59531"/>
                </a:lnTo>
                <a:lnTo>
                  <a:pt x="30956" y="47625"/>
                </a:lnTo>
                <a:lnTo>
                  <a:pt x="11906" y="26194"/>
                </a:lnTo>
                <a:lnTo>
                  <a:pt x="0" y="7144"/>
                </a:lnTo>
                <a:lnTo>
                  <a:pt x="138113" y="0"/>
                </a:lnTo>
                <a:lnTo>
                  <a:pt x="188119" y="23813"/>
                </a:lnTo>
                <a:lnTo>
                  <a:pt x="228600" y="52388"/>
                </a:lnTo>
                <a:lnTo>
                  <a:pt x="261938" y="80963"/>
                </a:lnTo>
                <a:lnTo>
                  <a:pt x="302419" y="119063"/>
                </a:lnTo>
                <a:lnTo>
                  <a:pt x="345281" y="161925"/>
                </a:lnTo>
                <a:lnTo>
                  <a:pt x="392906" y="211931"/>
                </a:lnTo>
                <a:lnTo>
                  <a:pt x="452438" y="285750"/>
                </a:lnTo>
                <a:lnTo>
                  <a:pt x="492919" y="338138"/>
                </a:lnTo>
                <a:lnTo>
                  <a:pt x="516731" y="376238"/>
                </a:lnTo>
                <a:lnTo>
                  <a:pt x="566738" y="504825"/>
                </a:lnTo>
                <a:lnTo>
                  <a:pt x="573881" y="588169"/>
                </a:lnTo>
                <a:lnTo>
                  <a:pt x="583406" y="704850"/>
                </a:lnTo>
                <a:lnTo>
                  <a:pt x="590550" y="864394"/>
                </a:lnTo>
                <a:lnTo>
                  <a:pt x="590550" y="959644"/>
                </a:lnTo>
                <a:lnTo>
                  <a:pt x="590550" y="1000125"/>
                </a:lnTo>
                <a:lnTo>
                  <a:pt x="352425" y="919163"/>
                </a:lnTo>
                <a:cubicBezTo>
                  <a:pt x="353219" y="900907"/>
                  <a:pt x="354012" y="882650"/>
                  <a:pt x="354806" y="864394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56CDBAC1-35A3-4024-8836-5B1C217FABE6}"/>
              </a:ext>
            </a:extLst>
          </p:cNvPr>
          <p:cNvSpPr/>
          <p:nvPr/>
        </p:nvSpPr>
        <p:spPr>
          <a:xfrm>
            <a:off x="5278438" y="4573588"/>
            <a:ext cx="627062" cy="1479550"/>
          </a:xfrm>
          <a:custGeom>
            <a:avLst/>
            <a:gdLst>
              <a:gd name="connsiteX0" fmla="*/ 381000 w 626269"/>
              <a:gd name="connsiteY0" fmla="*/ 316707 h 1478757"/>
              <a:gd name="connsiteX1" fmla="*/ 385763 w 626269"/>
              <a:gd name="connsiteY1" fmla="*/ 247650 h 1478757"/>
              <a:gd name="connsiteX2" fmla="*/ 388144 w 626269"/>
              <a:gd name="connsiteY2" fmla="*/ 183357 h 1478757"/>
              <a:gd name="connsiteX3" fmla="*/ 388144 w 626269"/>
              <a:gd name="connsiteY3" fmla="*/ 135732 h 1478757"/>
              <a:gd name="connsiteX4" fmla="*/ 392907 w 626269"/>
              <a:gd name="connsiteY4" fmla="*/ 38100 h 1478757"/>
              <a:gd name="connsiteX5" fmla="*/ 397669 w 626269"/>
              <a:gd name="connsiteY5" fmla="*/ 0 h 1478757"/>
              <a:gd name="connsiteX6" fmla="*/ 621507 w 626269"/>
              <a:gd name="connsiteY6" fmla="*/ 100013 h 1478757"/>
              <a:gd name="connsiteX7" fmla="*/ 626269 w 626269"/>
              <a:gd name="connsiteY7" fmla="*/ 216694 h 1478757"/>
              <a:gd name="connsiteX8" fmla="*/ 621507 w 626269"/>
              <a:gd name="connsiteY8" fmla="*/ 292894 h 1478757"/>
              <a:gd name="connsiteX9" fmla="*/ 614363 w 626269"/>
              <a:gd name="connsiteY9" fmla="*/ 388144 h 1478757"/>
              <a:gd name="connsiteX10" fmla="*/ 604838 w 626269"/>
              <a:gd name="connsiteY10" fmla="*/ 492919 h 1478757"/>
              <a:gd name="connsiteX11" fmla="*/ 592932 w 626269"/>
              <a:gd name="connsiteY11" fmla="*/ 583407 h 1478757"/>
              <a:gd name="connsiteX12" fmla="*/ 581025 w 626269"/>
              <a:gd name="connsiteY12" fmla="*/ 681038 h 1478757"/>
              <a:gd name="connsiteX13" fmla="*/ 564357 w 626269"/>
              <a:gd name="connsiteY13" fmla="*/ 783432 h 1478757"/>
              <a:gd name="connsiteX14" fmla="*/ 535782 w 626269"/>
              <a:gd name="connsiteY14" fmla="*/ 902494 h 1478757"/>
              <a:gd name="connsiteX15" fmla="*/ 504825 w 626269"/>
              <a:gd name="connsiteY15" fmla="*/ 1007269 h 1478757"/>
              <a:gd name="connsiteX16" fmla="*/ 469107 w 626269"/>
              <a:gd name="connsiteY16" fmla="*/ 1095375 h 1478757"/>
              <a:gd name="connsiteX17" fmla="*/ 435769 w 626269"/>
              <a:gd name="connsiteY17" fmla="*/ 1162050 h 1478757"/>
              <a:gd name="connsiteX18" fmla="*/ 395288 w 626269"/>
              <a:gd name="connsiteY18" fmla="*/ 1226344 h 1478757"/>
              <a:gd name="connsiteX19" fmla="*/ 333375 w 626269"/>
              <a:gd name="connsiteY19" fmla="*/ 1304925 h 1478757"/>
              <a:gd name="connsiteX20" fmla="*/ 269082 w 626269"/>
              <a:gd name="connsiteY20" fmla="*/ 1369219 h 1478757"/>
              <a:gd name="connsiteX21" fmla="*/ 211932 w 626269"/>
              <a:gd name="connsiteY21" fmla="*/ 1409700 h 1478757"/>
              <a:gd name="connsiteX22" fmla="*/ 157163 w 626269"/>
              <a:gd name="connsiteY22" fmla="*/ 1443038 h 1478757"/>
              <a:gd name="connsiteX23" fmla="*/ 100013 w 626269"/>
              <a:gd name="connsiteY23" fmla="*/ 1473994 h 1478757"/>
              <a:gd name="connsiteX24" fmla="*/ 73819 w 626269"/>
              <a:gd name="connsiteY24" fmla="*/ 1478757 h 1478757"/>
              <a:gd name="connsiteX25" fmla="*/ 59532 w 626269"/>
              <a:gd name="connsiteY25" fmla="*/ 1478757 h 1478757"/>
              <a:gd name="connsiteX26" fmla="*/ 38100 w 626269"/>
              <a:gd name="connsiteY26" fmla="*/ 1473994 h 1478757"/>
              <a:gd name="connsiteX27" fmla="*/ 21432 w 626269"/>
              <a:gd name="connsiteY27" fmla="*/ 1459707 h 1478757"/>
              <a:gd name="connsiteX28" fmla="*/ 11907 w 626269"/>
              <a:gd name="connsiteY28" fmla="*/ 1438275 h 1478757"/>
              <a:gd name="connsiteX29" fmla="*/ 0 w 626269"/>
              <a:gd name="connsiteY29" fmla="*/ 1397794 h 1478757"/>
              <a:gd name="connsiteX30" fmla="*/ 216694 w 626269"/>
              <a:gd name="connsiteY30" fmla="*/ 976313 h 1478757"/>
              <a:gd name="connsiteX31" fmla="*/ 245269 w 626269"/>
              <a:gd name="connsiteY31" fmla="*/ 931069 h 1478757"/>
              <a:gd name="connsiteX32" fmla="*/ 269082 w 626269"/>
              <a:gd name="connsiteY32" fmla="*/ 883444 h 1478757"/>
              <a:gd name="connsiteX33" fmla="*/ 290513 w 626269"/>
              <a:gd name="connsiteY33" fmla="*/ 828675 h 1478757"/>
              <a:gd name="connsiteX34" fmla="*/ 307182 w 626269"/>
              <a:gd name="connsiteY34" fmla="*/ 776288 h 1478757"/>
              <a:gd name="connsiteX35" fmla="*/ 321469 w 626269"/>
              <a:gd name="connsiteY35" fmla="*/ 723900 h 1478757"/>
              <a:gd name="connsiteX36" fmla="*/ 330994 w 626269"/>
              <a:gd name="connsiteY36" fmla="*/ 676275 h 1478757"/>
              <a:gd name="connsiteX37" fmla="*/ 350044 w 626269"/>
              <a:gd name="connsiteY37" fmla="*/ 585788 h 1478757"/>
              <a:gd name="connsiteX38" fmla="*/ 361950 w 626269"/>
              <a:gd name="connsiteY38" fmla="*/ 509588 h 1478757"/>
              <a:gd name="connsiteX39" fmla="*/ 369094 w 626269"/>
              <a:gd name="connsiteY39" fmla="*/ 440532 h 1478757"/>
              <a:gd name="connsiteX40" fmla="*/ 381000 w 626269"/>
              <a:gd name="connsiteY40" fmla="*/ 316707 h 147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26269" h="1478757">
                <a:moveTo>
                  <a:pt x="381000" y="316707"/>
                </a:moveTo>
                <a:lnTo>
                  <a:pt x="385763" y="247650"/>
                </a:lnTo>
                <a:cubicBezTo>
                  <a:pt x="386557" y="226219"/>
                  <a:pt x="387350" y="204788"/>
                  <a:pt x="388144" y="183357"/>
                </a:cubicBezTo>
                <a:lnTo>
                  <a:pt x="388144" y="135732"/>
                </a:lnTo>
                <a:lnTo>
                  <a:pt x="392907" y="38100"/>
                </a:lnTo>
                <a:lnTo>
                  <a:pt x="397669" y="0"/>
                </a:lnTo>
                <a:lnTo>
                  <a:pt x="621507" y="100013"/>
                </a:lnTo>
                <a:lnTo>
                  <a:pt x="626269" y="216694"/>
                </a:lnTo>
                <a:lnTo>
                  <a:pt x="621507" y="292894"/>
                </a:lnTo>
                <a:lnTo>
                  <a:pt x="614363" y="388144"/>
                </a:lnTo>
                <a:lnTo>
                  <a:pt x="604838" y="492919"/>
                </a:lnTo>
                <a:lnTo>
                  <a:pt x="592932" y="583407"/>
                </a:lnTo>
                <a:lnTo>
                  <a:pt x="581025" y="681038"/>
                </a:lnTo>
                <a:lnTo>
                  <a:pt x="564357" y="783432"/>
                </a:lnTo>
                <a:lnTo>
                  <a:pt x="535782" y="902494"/>
                </a:lnTo>
                <a:lnTo>
                  <a:pt x="504825" y="1007269"/>
                </a:lnTo>
                <a:lnTo>
                  <a:pt x="469107" y="1095375"/>
                </a:lnTo>
                <a:lnTo>
                  <a:pt x="435769" y="1162050"/>
                </a:lnTo>
                <a:lnTo>
                  <a:pt x="395288" y="1226344"/>
                </a:lnTo>
                <a:lnTo>
                  <a:pt x="333375" y="1304925"/>
                </a:lnTo>
                <a:lnTo>
                  <a:pt x="269082" y="1369219"/>
                </a:lnTo>
                <a:lnTo>
                  <a:pt x="211932" y="1409700"/>
                </a:lnTo>
                <a:lnTo>
                  <a:pt x="157163" y="1443038"/>
                </a:lnTo>
                <a:lnTo>
                  <a:pt x="100013" y="1473994"/>
                </a:lnTo>
                <a:lnTo>
                  <a:pt x="73819" y="1478757"/>
                </a:lnTo>
                <a:lnTo>
                  <a:pt x="59532" y="1478757"/>
                </a:lnTo>
                <a:lnTo>
                  <a:pt x="38100" y="1473994"/>
                </a:lnTo>
                <a:lnTo>
                  <a:pt x="21432" y="1459707"/>
                </a:lnTo>
                <a:lnTo>
                  <a:pt x="11907" y="1438275"/>
                </a:lnTo>
                <a:lnTo>
                  <a:pt x="0" y="1397794"/>
                </a:lnTo>
                <a:lnTo>
                  <a:pt x="216694" y="976313"/>
                </a:lnTo>
                <a:lnTo>
                  <a:pt x="245269" y="931069"/>
                </a:lnTo>
                <a:lnTo>
                  <a:pt x="269082" y="883444"/>
                </a:lnTo>
                <a:lnTo>
                  <a:pt x="290513" y="828675"/>
                </a:lnTo>
                <a:lnTo>
                  <a:pt x="307182" y="776288"/>
                </a:lnTo>
                <a:lnTo>
                  <a:pt x="321469" y="723900"/>
                </a:lnTo>
                <a:lnTo>
                  <a:pt x="330994" y="676275"/>
                </a:lnTo>
                <a:lnTo>
                  <a:pt x="350044" y="585788"/>
                </a:lnTo>
                <a:lnTo>
                  <a:pt x="361950" y="509588"/>
                </a:lnTo>
                <a:lnTo>
                  <a:pt x="369094" y="440532"/>
                </a:lnTo>
                <a:lnTo>
                  <a:pt x="381000" y="3167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BC776A7C-5A7E-4F5C-BDB2-471E785DEC77}"/>
              </a:ext>
            </a:extLst>
          </p:cNvPr>
          <p:cNvSpPr/>
          <p:nvPr/>
        </p:nvSpPr>
        <p:spPr>
          <a:xfrm>
            <a:off x="4751388" y="5380038"/>
            <a:ext cx="792162" cy="658812"/>
          </a:xfrm>
          <a:custGeom>
            <a:avLst/>
            <a:gdLst>
              <a:gd name="connsiteX0" fmla="*/ 250031 w 792956"/>
              <a:gd name="connsiteY0" fmla="*/ 102394 h 659606"/>
              <a:gd name="connsiteX1" fmla="*/ 428625 w 792956"/>
              <a:gd name="connsiteY1" fmla="*/ 190500 h 659606"/>
              <a:gd name="connsiteX2" fmla="*/ 473869 w 792956"/>
              <a:gd name="connsiteY2" fmla="*/ 211931 h 659606"/>
              <a:gd name="connsiteX3" fmla="*/ 516731 w 792956"/>
              <a:gd name="connsiteY3" fmla="*/ 223837 h 659606"/>
              <a:gd name="connsiteX4" fmla="*/ 547687 w 792956"/>
              <a:gd name="connsiteY4" fmla="*/ 230981 h 659606"/>
              <a:gd name="connsiteX5" fmla="*/ 583406 w 792956"/>
              <a:gd name="connsiteY5" fmla="*/ 235744 h 659606"/>
              <a:gd name="connsiteX6" fmla="*/ 614362 w 792956"/>
              <a:gd name="connsiteY6" fmla="*/ 235744 h 659606"/>
              <a:gd name="connsiteX7" fmla="*/ 657225 w 792956"/>
              <a:gd name="connsiteY7" fmla="*/ 228600 h 659606"/>
              <a:gd name="connsiteX8" fmla="*/ 692944 w 792956"/>
              <a:gd name="connsiteY8" fmla="*/ 214312 h 659606"/>
              <a:gd name="connsiteX9" fmla="*/ 721519 w 792956"/>
              <a:gd name="connsiteY9" fmla="*/ 195262 h 659606"/>
              <a:gd name="connsiteX10" fmla="*/ 745331 w 792956"/>
              <a:gd name="connsiteY10" fmla="*/ 173831 h 659606"/>
              <a:gd name="connsiteX11" fmla="*/ 792956 w 792956"/>
              <a:gd name="connsiteY11" fmla="*/ 97631 h 659606"/>
              <a:gd name="connsiteX12" fmla="*/ 559594 w 792956"/>
              <a:gd name="connsiteY12" fmla="*/ 659606 h 659606"/>
              <a:gd name="connsiteX13" fmla="*/ 538162 w 792956"/>
              <a:gd name="connsiteY13" fmla="*/ 621506 h 659606"/>
              <a:gd name="connsiteX14" fmla="*/ 526256 w 792956"/>
              <a:gd name="connsiteY14" fmla="*/ 588169 h 659606"/>
              <a:gd name="connsiteX15" fmla="*/ 511969 w 792956"/>
              <a:gd name="connsiteY15" fmla="*/ 542925 h 659606"/>
              <a:gd name="connsiteX16" fmla="*/ 492919 w 792956"/>
              <a:gd name="connsiteY16" fmla="*/ 492919 h 659606"/>
              <a:gd name="connsiteX17" fmla="*/ 469106 w 792956"/>
              <a:gd name="connsiteY17" fmla="*/ 447675 h 659606"/>
              <a:gd name="connsiteX18" fmla="*/ 445294 w 792956"/>
              <a:gd name="connsiteY18" fmla="*/ 411956 h 659606"/>
              <a:gd name="connsiteX19" fmla="*/ 423862 w 792956"/>
              <a:gd name="connsiteY19" fmla="*/ 381000 h 659606"/>
              <a:gd name="connsiteX20" fmla="*/ 383381 w 792956"/>
              <a:gd name="connsiteY20" fmla="*/ 333375 h 659606"/>
              <a:gd name="connsiteX21" fmla="*/ 359569 w 792956"/>
              <a:gd name="connsiteY21" fmla="*/ 309562 h 659606"/>
              <a:gd name="connsiteX22" fmla="*/ 314325 w 792956"/>
              <a:gd name="connsiteY22" fmla="*/ 269081 h 659606"/>
              <a:gd name="connsiteX23" fmla="*/ 269081 w 792956"/>
              <a:gd name="connsiteY23" fmla="*/ 233362 h 659606"/>
              <a:gd name="connsiteX24" fmla="*/ 207169 w 792956"/>
              <a:gd name="connsiteY24" fmla="*/ 188119 h 659606"/>
              <a:gd name="connsiteX25" fmla="*/ 140494 w 792956"/>
              <a:gd name="connsiteY25" fmla="*/ 142875 h 659606"/>
              <a:gd name="connsiteX26" fmla="*/ 61912 w 792956"/>
              <a:gd name="connsiteY26" fmla="*/ 92869 h 659606"/>
              <a:gd name="connsiteX27" fmla="*/ 26194 w 792956"/>
              <a:gd name="connsiteY27" fmla="*/ 71437 h 659606"/>
              <a:gd name="connsiteX28" fmla="*/ 16669 w 792956"/>
              <a:gd name="connsiteY28" fmla="*/ 61912 h 659606"/>
              <a:gd name="connsiteX29" fmla="*/ 7144 w 792956"/>
              <a:gd name="connsiteY29" fmla="*/ 42862 h 659606"/>
              <a:gd name="connsiteX30" fmla="*/ 0 w 792956"/>
              <a:gd name="connsiteY30" fmla="*/ 19050 h 659606"/>
              <a:gd name="connsiteX31" fmla="*/ 2381 w 792956"/>
              <a:gd name="connsiteY31" fmla="*/ 7144 h 659606"/>
              <a:gd name="connsiteX32" fmla="*/ 11906 w 792956"/>
              <a:gd name="connsiteY32" fmla="*/ 0 h 659606"/>
              <a:gd name="connsiteX33" fmla="*/ 40481 w 792956"/>
              <a:gd name="connsiteY33" fmla="*/ 4762 h 659606"/>
              <a:gd name="connsiteX34" fmla="*/ 104775 w 792956"/>
              <a:gd name="connsiteY34" fmla="*/ 35719 h 659606"/>
              <a:gd name="connsiteX35" fmla="*/ 250031 w 792956"/>
              <a:gd name="connsiteY35" fmla="*/ 102394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92956" h="659606">
                <a:moveTo>
                  <a:pt x="250031" y="102394"/>
                </a:moveTo>
                <a:lnTo>
                  <a:pt x="428625" y="190500"/>
                </a:lnTo>
                <a:lnTo>
                  <a:pt x="473869" y="211931"/>
                </a:lnTo>
                <a:lnTo>
                  <a:pt x="516731" y="223837"/>
                </a:lnTo>
                <a:lnTo>
                  <a:pt x="547687" y="230981"/>
                </a:lnTo>
                <a:lnTo>
                  <a:pt x="583406" y="235744"/>
                </a:lnTo>
                <a:lnTo>
                  <a:pt x="614362" y="235744"/>
                </a:lnTo>
                <a:lnTo>
                  <a:pt x="657225" y="228600"/>
                </a:lnTo>
                <a:lnTo>
                  <a:pt x="692944" y="214312"/>
                </a:lnTo>
                <a:lnTo>
                  <a:pt x="721519" y="195262"/>
                </a:lnTo>
                <a:lnTo>
                  <a:pt x="745331" y="173831"/>
                </a:lnTo>
                <a:lnTo>
                  <a:pt x="792956" y="97631"/>
                </a:lnTo>
                <a:lnTo>
                  <a:pt x="559594" y="659606"/>
                </a:lnTo>
                <a:lnTo>
                  <a:pt x="538162" y="621506"/>
                </a:lnTo>
                <a:lnTo>
                  <a:pt x="526256" y="588169"/>
                </a:lnTo>
                <a:lnTo>
                  <a:pt x="511969" y="542925"/>
                </a:lnTo>
                <a:lnTo>
                  <a:pt x="492919" y="492919"/>
                </a:lnTo>
                <a:lnTo>
                  <a:pt x="469106" y="447675"/>
                </a:lnTo>
                <a:lnTo>
                  <a:pt x="445294" y="411956"/>
                </a:lnTo>
                <a:lnTo>
                  <a:pt x="423862" y="381000"/>
                </a:lnTo>
                <a:lnTo>
                  <a:pt x="383381" y="333375"/>
                </a:lnTo>
                <a:lnTo>
                  <a:pt x="359569" y="309562"/>
                </a:lnTo>
                <a:lnTo>
                  <a:pt x="314325" y="269081"/>
                </a:lnTo>
                <a:lnTo>
                  <a:pt x="269081" y="233362"/>
                </a:lnTo>
                <a:lnTo>
                  <a:pt x="207169" y="188119"/>
                </a:lnTo>
                <a:lnTo>
                  <a:pt x="140494" y="142875"/>
                </a:lnTo>
                <a:lnTo>
                  <a:pt x="61912" y="92869"/>
                </a:lnTo>
                <a:lnTo>
                  <a:pt x="26194" y="71437"/>
                </a:lnTo>
                <a:lnTo>
                  <a:pt x="16669" y="61912"/>
                </a:lnTo>
                <a:lnTo>
                  <a:pt x="7144" y="42862"/>
                </a:lnTo>
                <a:lnTo>
                  <a:pt x="0" y="19050"/>
                </a:lnTo>
                <a:lnTo>
                  <a:pt x="2381" y="7144"/>
                </a:lnTo>
                <a:lnTo>
                  <a:pt x="11906" y="0"/>
                </a:lnTo>
                <a:lnTo>
                  <a:pt x="40481" y="4762"/>
                </a:lnTo>
                <a:lnTo>
                  <a:pt x="104775" y="35719"/>
                </a:lnTo>
                <a:lnTo>
                  <a:pt x="250031" y="102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933A0EF2-929B-4832-B56C-04043E9BEFED}"/>
              </a:ext>
            </a:extLst>
          </p:cNvPr>
          <p:cNvSpPr/>
          <p:nvPr/>
        </p:nvSpPr>
        <p:spPr>
          <a:xfrm>
            <a:off x="4064000" y="4033838"/>
            <a:ext cx="3113088" cy="512762"/>
          </a:xfrm>
          <a:custGeom>
            <a:avLst/>
            <a:gdLst>
              <a:gd name="connsiteX0" fmla="*/ 2417524 w 3113971"/>
              <a:gd name="connsiteY0" fmla="*/ 52609 h 513567"/>
              <a:gd name="connsiteX1" fmla="*/ 2262201 w 3113971"/>
              <a:gd name="connsiteY1" fmla="*/ 65135 h 513567"/>
              <a:gd name="connsiteX2" fmla="*/ 2059279 w 3113971"/>
              <a:gd name="connsiteY2" fmla="*/ 82672 h 513567"/>
              <a:gd name="connsiteX3" fmla="*/ 1868884 w 3113971"/>
              <a:gd name="connsiteY3" fmla="*/ 100208 h 513567"/>
              <a:gd name="connsiteX4" fmla="*/ 1726087 w 3113971"/>
              <a:gd name="connsiteY4" fmla="*/ 115239 h 513567"/>
              <a:gd name="connsiteX5" fmla="*/ 1560743 w 3113971"/>
              <a:gd name="connsiteY5" fmla="*/ 135281 h 513567"/>
              <a:gd name="connsiteX6" fmla="*/ 1305212 w 3113971"/>
              <a:gd name="connsiteY6" fmla="*/ 170354 h 513567"/>
              <a:gd name="connsiteX7" fmla="*/ 1074733 w 3113971"/>
              <a:gd name="connsiteY7" fmla="*/ 202921 h 513567"/>
              <a:gd name="connsiteX8" fmla="*/ 871812 w 3113971"/>
              <a:gd name="connsiteY8" fmla="*/ 230479 h 513567"/>
              <a:gd name="connsiteX9" fmla="*/ 678911 w 3113971"/>
              <a:gd name="connsiteY9" fmla="*/ 258036 h 513567"/>
              <a:gd name="connsiteX10" fmla="*/ 548640 w 3113971"/>
              <a:gd name="connsiteY10" fmla="*/ 273067 h 513567"/>
              <a:gd name="connsiteX11" fmla="*/ 475989 w 3113971"/>
              <a:gd name="connsiteY11" fmla="*/ 278078 h 513567"/>
              <a:gd name="connsiteX12" fmla="*/ 418370 w 3113971"/>
              <a:gd name="connsiteY12" fmla="*/ 278078 h 513567"/>
              <a:gd name="connsiteX13" fmla="*/ 350729 w 3113971"/>
              <a:gd name="connsiteY13" fmla="*/ 275572 h 513567"/>
              <a:gd name="connsiteX14" fmla="*/ 288099 w 3113971"/>
              <a:gd name="connsiteY14" fmla="*/ 265552 h 513567"/>
              <a:gd name="connsiteX15" fmla="*/ 217953 w 3113971"/>
              <a:gd name="connsiteY15" fmla="*/ 248015 h 513567"/>
              <a:gd name="connsiteX16" fmla="*/ 160333 w 3113971"/>
              <a:gd name="connsiteY16" fmla="*/ 225468 h 513567"/>
              <a:gd name="connsiteX17" fmla="*/ 102714 w 3113971"/>
              <a:gd name="connsiteY17" fmla="*/ 195406 h 513567"/>
              <a:gd name="connsiteX18" fmla="*/ 77662 w 3113971"/>
              <a:gd name="connsiteY18" fmla="*/ 177869 h 513567"/>
              <a:gd name="connsiteX19" fmla="*/ 55115 w 3113971"/>
              <a:gd name="connsiteY19" fmla="*/ 167849 h 513567"/>
              <a:gd name="connsiteX20" fmla="*/ 27558 w 3113971"/>
              <a:gd name="connsiteY20" fmla="*/ 165343 h 513567"/>
              <a:gd name="connsiteX21" fmla="*/ 10021 w 3113971"/>
              <a:gd name="connsiteY21" fmla="*/ 170354 h 513567"/>
              <a:gd name="connsiteX22" fmla="*/ 2505 w 3113971"/>
              <a:gd name="connsiteY22" fmla="*/ 177869 h 513567"/>
              <a:gd name="connsiteX23" fmla="*/ 0 w 3113971"/>
              <a:gd name="connsiteY23" fmla="*/ 187890 h 513567"/>
              <a:gd name="connsiteX24" fmla="*/ 2505 w 3113971"/>
              <a:gd name="connsiteY24" fmla="*/ 212942 h 513567"/>
              <a:gd name="connsiteX25" fmla="*/ 10021 w 3113971"/>
              <a:gd name="connsiteY25" fmla="*/ 237994 h 513567"/>
              <a:gd name="connsiteX26" fmla="*/ 30063 w 3113971"/>
              <a:gd name="connsiteY26" fmla="*/ 265552 h 513567"/>
              <a:gd name="connsiteX27" fmla="*/ 77662 w 3113971"/>
              <a:gd name="connsiteY27" fmla="*/ 318161 h 513567"/>
              <a:gd name="connsiteX28" fmla="*/ 155323 w 3113971"/>
              <a:gd name="connsiteY28" fmla="*/ 390812 h 513567"/>
              <a:gd name="connsiteX29" fmla="*/ 210438 w 3113971"/>
              <a:gd name="connsiteY29" fmla="*/ 435906 h 513567"/>
              <a:gd name="connsiteX30" fmla="*/ 268057 w 3113971"/>
              <a:gd name="connsiteY30" fmla="*/ 473484 h 513567"/>
              <a:gd name="connsiteX31" fmla="*/ 333193 w 3113971"/>
              <a:gd name="connsiteY31" fmla="*/ 503546 h 513567"/>
              <a:gd name="connsiteX32" fmla="*/ 373276 w 3113971"/>
              <a:gd name="connsiteY32" fmla="*/ 511062 h 513567"/>
              <a:gd name="connsiteX33" fmla="*/ 418370 w 3113971"/>
              <a:gd name="connsiteY33" fmla="*/ 513567 h 513567"/>
              <a:gd name="connsiteX34" fmla="*/ 498536 w 3113971"/>
              <a:gd name="connsiteY34" fmla="*/ 498536 h 513567"/>
              <a:gd name="connsiteX35" fmla="*/ 576198 w 3113971"/>
              <a:gd name="connsiteY35" fmla="*/ 480999 h 513567"/>
              <a:gd name="connsiteX36" fmla="*/ 784130 w 3113971"/>
              <a:gd name="connsiteY36" fmla="*/ 443421 h 513567"/>
              <a:gd name="connsiteX37" fmla="*/ 936947 w 3113971"/>
              <a:gd name="connsiteY37" fmla="*/ 418369 h 513567"/>
              <a:gd name="connsiteX38" fmla="*/ 1169931 w 3113971"/>
              <a:gd name="connsiteY38" fmla="*/ 380791 h 513567"/>
              <a:gd name="connsiteX39" fmla="*/ 1355316 w 3113971"/>
              <a:gd name="connsiteY39" fmla="*/ 350729 h 513567"/>
              <a:gd name="connsiteX40" fmla="*/ 1530681 w 3113971"/>
              <a:gd name="connsiteY40" fmla="*/ 323171 h 513567"/>
              <a:gd name="connsiteX41" fmla="*/ 1658446 w 3113971"/>
              <a:gd name="connsiteY41" fmla="*/ 303130 h 513567"/>
              <a:gd name="connsiteX42" fmla="*/ 1926503 w 3113971"/>
              <a:gd name="connsiteY42" fmla="*/ 278078 h 513567"/>
              <a:gd name="connsiteX43" fmla="*/ 2051764 w 3113971"/>
              <a:gd name="connsiteY43" fmla="*/ 270562 h 513567"/>
              <a:gd name="connsiteX44" fmla="*/ 2199571 w 3113971"/>
              <a:gd name="connsiteY44" fmla="*/ 265552 h 513567"/>
              <a:gd name="connsiteX45" fmla="*/ 2329841 w 3113971"/>
              <a:gd name="connsiteY45" fmla="*/ 268057 h 513567"/>
              <a:gd name="connsiteX46" fmla="*/ 2505206 w 3113971"/>
              <a:gd name="connsiteY46" fmla="*/ 273067 h 513567"/>
              <a:gd name="connsiteX47" fmla="*/ 2637982 w 3113971"/>
              <a:gd name="connsiteY47" fmla="*/ 283088 h 513567"/>
              <a:gd name="connsiteX48" fmla="*/ 2793304 w 3113971"/>
              <a:gd name="connsiteY48" fmla="*/ 298119 h 513567"/>
              <a:gd name="connsiteX49" fmla="*/ 2948627 w 3113971"/>
              <a:gd name="connsiteY49" fmla="*/ 320666 h 513567"/>
              <a:gd name="connsiteX50" fmla="*/ 3021278 w 3113971"/>
              <a:gd name="connsiteY50" fmla="*/ 335697 h 513567"/>
              <a:gd name="connsiteX51" fmla="*/ 3048835 w 3113971"/>
              <a:gd name="connsiteY51" fmla="*/ 328182 h 513567"/>
              <a:gd name="connsiteX52" fmla="*/ 3081403 w 3113971"/>
              <a:gd name="connsiteY52" fmla="*/ 310645 h 513567"/>
              <a:gd name="connsiteX53" fmla="*/ 3101445 w 3113971"/>
              <a:gd name="connsiteY53" fmla="*/ 295614 h 513567"/>
              <a:gd name="connsiteX54" fmla="*/ 3113971 w 3113971"/>
              <a:gd name="connsiteY54" fmla="*/ 273067 h 513567"/>
              <a:gd name="connsiteX55" fmla="*/ 3113971 w 3113971"/>
              <a:gd name="connsiteY55" fmla="*/ 245510 h 513567"/>
              <a:gd name="connsiteX56" fmla="*/ 3106455 w 3113971"/>
              <a:gd name="connsiteY56" fmla="*/ 217953 h 513567"/>
              <a:gd name="connsiteX57" fmla="*/ 3086413 w 3113971"/>
              <a:gd name="connsiteY57" fmla="*/ 187890 h 513567"/>
              <a:gd name="connsiteX58" fmla="*/ 3046330 w 3113971"/>
              <a:gd name="connsiteY58" fmla="*/ 150312 h 513567"/>
              <a:gd name="connsiteX59" fmla="*/ 3016268 w 3113971"/>
              <a:gd name="connsiteY59" fmla="*/ 130271 h 513567"/>
              <a:gd name="connsiteX60" fmla="*/ 2946122 w 3113971"/>
              <a:gd name="connsiteY60" fmla="*/ 92692 h 513567"/>
              <a:gd name="connsiteX61" fmla="*/ 2810841 w 3113971"/>
              <a:gd name="connsiteY61" fmla="*/ 35073 h 513567"/>
              <a:gd name="connsiteX62" fmla="*/ 2710633 w 3113971"/>
              <a:gd name="connsiteY62" fmla="*/ 10021 h 513567"/>
              <a:gd name="connsiteX63" fmla="*/ 2637982 w 3113971"/>
              <a:gd name="connsiteY63" fmla="*/ 0 h 513567"/>
              <a:gd name="connsiteX64" fmla="*/ 2617940 w 3113971"/>
              <a:gd name="connsiteY64" fmla="*/ 0 h 513567"/>
              <a:gd name="connsiteX65" fmla="*/ 2575352 w 3113971"/>
              <a:gd name="connsiteY65" fmla="*/ 22547 h 513567"/>
              <a:gd name="connsiteX66" fmla="*/ 2530258 w 3113971"/>
              <a:gd name="connsiteY66" fmla="*/ 45094 h 513567"/>
              <a:gd name="connsiteX67" fmla="*/ 2417524 w 3113971"/>
              <a:gd name="connsiteY67" fmla="*/ 52609 h 51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113971" h="513567">
                <a:moveTo>
                  <a:pt x="2417524" y="52609"/>
                </a:moveTo>
                <a:lnTo>
                  <a:pt x="2262201" y="65135"/>
                </a:lnTo>
                <a:lnTo>
                  <a:pt x="2059279" y="82672"/>
                </a:lnTo>
                <a:lnTo>
                  <a:pt x="1868884" y="100208"/>
                </a:lnTo>
                <a:lnTo>
                  <a:pt x="1726087" y="115239"/>
                </a:lnTo>
                <a:lnTo>
                  <a:pt x="1560743" y="135281"/>
                </a:lnTo>
                <a:lnTo>
                  <a:pt x="1305212" y="170354"/>
                </a:lnTo>
                <a:lnTo>
                  <a:pt x="1074733" y="202921"/>
                </a:lnTo>
                <a:lnTo>
                  <a:pt x="871812" y="230479"/>
                </a:lnTo>
                <a:lnTo>
                  <a:pt x="678911" y="258036"/>
                </a:lnTo>
                <a:lnTo>
                  <a:pt x="548640" y="273067"/>
                </a:lnTo>
                <a:lnTo>
                  <a:pt x="475989" y="278078"/>
                </a:lnTo>
                <a:lnTo>
                  <a:pt x="418370" y="278078"/>
                </a:lnTo>
                <a:lnTo>
                  <a:pt x="350729" y="275572"/>
                </a:lnTo>
                <a:lnTo>
                  <a:pt x="288099" y="265552"/>
                </a:lnTo>
                <a:lnTo>
                  <a:pt x="217953" y="248015"/>
                </a:lnTo>
                <a:lnTo>
                  <a:pt x="160333" y="225468"/>
                </a:lnTo>
                <a:lnTo>
                  <a:pt x="102714" y="195406"/>
                </a:lnTo>
                <a:lnTo>
                  <a:pt x="77662" y="177869"/>
                </a:lnTo>
                <a:lnTo>
                  <a:pt x="55115" y="167849"/>
                </a:lnTo>
                <a:lnTo>
                  <a:pt x="27558" y="165343"/>
                </a:lnTo>
                <a:lnTo>
                  <a:pt x="10021" y="170354"/>
                </a:lnTo>
                <a:lnTo>
                  <a:pt x="2505" y="177869"/>
                </a:lnTo>
                <a:lnTo>
                  <a:pt x="0" y="187890"/>
                </a:lnTo>
                <a:lnTo>
                  <a:pt x="2505" y="212942"/>
                </a:lnTo>
                <a:lnTo>
                  <a:pt x="10021" y="237994"/>
                </a:lnTo>
                <a:lnTo>
                  <a:pt x="30063" y="265552"/>
                </a:lnTo>
                <a:lnTo>
                  <a:pt x="77662" y="318161"/>
                </a:lnTo>
                <a:lnTo>
                  <a:pt x="155323" y="390812"/>
                </a:lnTo>
                <a:lnTo>
                  <a:pt x="210438" y="435906"/>
                </a:lnTo>
                <a:lnTo>
                  <a:pt x="268057" y="473484"/>
                </a:lnTo>
                <a:lnTo>
                  <a:pt x="333193" y="503546"/>
                </a:lnTo>
                <a:lnTo>
                  <a:pt x="373276" y="511062"/>
                </a:lnTo>
                <a:lnTo>
                  <a:pt x="418370" y="513567"/>
                </a:lnTo>
                <a:lnTo>
                  <a:pt x="498536" y="498536"/>
                </a:lnTo>
                <a:lnTo>
                  <a:pt x="576198" y="480999"/>
                </a:lnTo>
                <a:lnTo>
                  <a:pt x="784130" y="443421"/>
                </a:lnTo>
                <a:lnTo>
                  <a:pt x="936947" y="418369"/>
                </a:lnTo>
                <a:lnTo>
                  <a:pt x="1169931" y="380791"/>
                </a:lnTo>
                <a:lnTo>
                  <a:pt x="1355316" y="350729"/>
                </a:lnTo>
                <a:lnTo>
                  <a:pt x="1530681" y="323171"/>
                </a:lnTo>
                <a:lnTo>
                  <a:pt x="1658446" y="303130"/>
                </a:lnTo>
                <a:lnTo>
                  <a:pt x="1926503" y="278078"/>
                </a:lnTo>
                <a:lnTo>
                  <a:pt x="2051764" y="270562"/>
                </a:lnTo>
                <a:lnTo>
                  <a:pt x="2199571" y="265552"/>
                </a:lnTo>
                <a:lnTo>
                  <a:pt x="2329841" y="268057"/>
                </a:lnTo>
                <a:lnTo>
                  <a:pt x="2505206" y="273067"/>
                </a:lnTo>
                <a:lnTo>
                  <a:pt x="2637982" y="283088"/>
                </a:lnTo>
                <a:lnTo>
                  <a:pt x="2793304" y="298119"/>
                </a:lnTo>
                <a:lnTo>
                  <a:pt x="2948627" y="320666"/>
                </a:lnTo>
                <a:lnTo>
                  <a:pt x="3021278" y="335697"/>
                </a:lnTo>
                <a:lnTo>
                  <a:pt x="3048835" y="328182"/>
                </a:lnTo>
                <a:lnTo>
                  <a:pt x="3081403" y="310645"/>
                </a:lnTo>
                <a:lnTo>
                  <a:pt x="3101445" y="295614"/>
                </a:lnTo>
                <a:lnTo>
                  <a:pt x="3113971" y="273067"/>
                </a:lnTo>
                <a:lnTo>
                  <a:pt x="3113971" y="245510"/>
                </a:lnTo>
                <a:lnTo>
                  <a:pt x="3106455" y="217953"/>
                </a:lnTo>
                <a:lnTo>
                  <a:pt x="3086413" y="187890"/>
                </a:lnTo>
                <a:lnTo>
                  <a:pt x="3046330" y="150312"/>
                </a:lnTo>
                <a:lnTo>
                  <a:pt x="3016268" y="130271"/>
                </a:lnTo>
                <a:lnTo>
                  <a:pt x="2946122" y="92692"/>
                </a:lnTo>
                <a:lnTo>
                  <a:pt x="2810841" y="35073"/>
                </a:lnTo>
                <a:lnTo>
                  <a:pt x="2710633" y="10021"/>
                </a:lnTo>
                <a:lnTo>
                  <a:pt x="2637982" y="0"/>
                </a:lnTo>
                <a:lnTo>
                  <a:pt x="2617940" y="0"/>
                </a:lnTo>
                <a:lnTo>
                  <a:pt x="2575352" y="22547"/>
                </a:lnTo>
                <a:lnTo>
                  <a:pt x="2530258" y="45094"/>
                </a:lnTo>
                <a:lnTo>
                  <a:pt x="2417524" y="5260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4072DCA-48A7-4B43-8004-1E98408E13B0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416050"/>
            <a:ext cx="4581525" cy="4637088"/>
            <a:chOff x="2747963" y="1568450"/>
            <a:chExt cx="4581525" cy="4637088"/>
          </a:xfrm>
        </p:grpSpPr>
        <p:sp>
          <p:nvSpPr>
            <p:cNvPr id="29" name="フリーフォーム 107">
              <a:extLst>
                <a:ext uri="{FF2B5EF4-FFF2-40B4-BE49-F238E27FC236}">
                  <a16:creationId xmlns:a16="http://schemas.microsoft.com/office/drawing/2014/main" id="{DB4C7C9B-F110-4570-9869-1111792E8156}"/>
                </a:ext>
              </a:extLst>
            </p:cNvPr>
            <p:cNvSpPr/>
            <p:nvPr/>
          </p:nvSpPr>
          <p:spPr>
            <a:xfrm>
              <a:off x="3302000" y="2193925"/>
              <a:ext cx="3486150" cy="588963"/>
            </a:xfrm>
            <a:custGeom>
              <a:avLst/>
              <a:gdLst>
                <a:gd name="connsiteX0" fmla="*/ 2740395 w 3486500"/>
                <a:gd name="connsiteY0" fmla="*/ 70123 h 589031"/>
                <a:gd name="connsiteX1" fmla="*/ 2473928 w 3486500"/>
                <a:gd name="connsiteY1" fmla="*/ 95367 h 589031"/>
                <a:gd name="connsiteX2" fmla="*/ 2235511 w 3486500"/>
                <a:gd name="connsiteY2" fmla="*/ 120611 h 589031"/>
                <a:gd name="connsiteX3" fmla="*/ 1999899 w 3486500"/>
                <a:gd name="connsiteY3" fmla="*/ 148660 h 589031"/>
                <a:gd name="connsiteX4" fmla="*/ 1789531 w 3486500"/>
                <a:gd name="connsiteY4" fmla="*/ 171099 h 589031"/>
                <a:gd name="connsiteX5" fmla="*/ 1710994 w 3486500"/>
                <a:gd name="connsiteY5" fmla="*/ 182319 h 589031"/>
                <a:gd name="connsiteX6" fmla="*/ 1424893 w 3486500"/>
                <a:gd name="connsiteY6" fmla="*/ 224393 h 589031"/>
                <a:gd name="connsiteX7" fmla="*/ 1203305 w 3486500"/>
                <a:gd name="connsiteY7" fmla="*/ 258052 h 589031"/>
                <a:gd name="connsiteX8" fmla="*/ 984522 w 3486500"/>
                <a:gd name="connsiteY8" fmla="*/ 286101 h 589031"/>
                <a:gd name="connsiteX9" fmla="*/ 805008 w 3486500"/>
                <a:gd name="connsiteY9" fmla="*/ 308540 h 589031"/>
                <a:gd name="connsiteX10" fmla="*/ 661958 w 3486500"/>
                <a:gd name="connsiteY10" fmla="*/ 328174 h 589031"/>
                <a:gd name="connsiteX11" fmla="*/ 594640 w 3486500"/>
                <a:gd name="connsiteY11" fmla="*/ 336589 h 589031"/>
                <a:gd name="connsiteX12" fmla="*/ 552567 w 3486500"/>
                <a:gd name="connsiteY12" fmla="*/ 342199 h 589031"/>
                <a:gd name="connsiteX13" fmla="*/ 502078 w 3486500"/>
                <a:gd name="connsiteY13" fmla="*/ 347809 h 589031"/>
                <a:gd name="connsiteX14" fmla="*/ 468419 w 3486500"/>
                <a:gd name="connsiteY14" fmla="*/ 347809 h 589031"/>
                <a:gd name="connsiteX15" fmla="*/ 417931 w 3486500"/>
                <a:gd name="connsiteY15" fmla="*/ 345004 h 589031"/>
                <a:gd name="connsiteX16" fmla="*/ 375857 w 3486500"/>
                <a:gd name="connsiteY16" fmla="*/ 339394 h 589031"/>
                <a:gd name="connsiteX17" fmla="*/ 311344 w 3486500"/>
                <a:gd name="connsiteY17" fmla="*/ 325369 h 589031"/>
                <a:gd name="connsiteX18" fmla="*/ 258051 w 3486500"/>
                <a:gd name="connsiteY18" fmla="*/ 308540 h 589031"/>
                <a:gd name="connsiteX19" fmla="*/ 213173 w 3486500"/>
                <a:gd name="connsiteY19" fmla="*/ 291710 h 589031"/>
                <a:gd name="connsiteX20" fmla="*/ 165489 w 3486500"/>
                <a:gd name="connsiteY20" fmla="*/ 272076 h 589031"/>
                <a:gd name="connsiteX21" fmla="*/ 86952 w 3486500"/>
                <a:gd name="connsiteY21" fmla="*/ 230002 h 589031"/>
                <a:gd name="connsiteX22" fmla="*/ 56098 w 3486500"/>
                <a:gd name="connsiteY22" fmla="*/ 213173 h 589031"/>
                <a:gd name="connsiteX23" fmla="*/ 39268 w 3486500"/>
                <a:gd name="connsiteY23" fmla="*/ 207563 h 589031"/>
                <a:gd name="connsiteX24" fmla="*/ 22439 w 3486500"/>
                <a:gd name="connsiteY24" fmla="*/ 201953 h 589031"/>
                <a:gd name="connsiteX25" fmla="*/ 5609 w 3486500"/>
                <a:gd name="connsiteY25" fmla="*/ 201953 h 589031"/>
                <a:gd name="connsiteX26" fmla="*/ 0 w 3486500"/>
                <a:gd name="connsiteY26" fmla="*/ 213173 h 589031"/>
                <a:gd name="connsiteX27" fmla="*/ 0 w 3486500"/>
                <a:gd name="connsiteY27" fmla="*/ 238417 h 589031"/>
                <a:gd name="connsiteX28" fmla="*/ 11219 w 3486500"/>
                <a:gd name="connsiteY28" fmla="*/ 269271 h 589031"/>
                <a:gd name="connsiteX29" fmla="*/ 44878 w 3486500"/>
                <a:gd name="connsiteY29" fmla="*/ 319760 h 589031"/>
                <a:gd name="connsiteX30" fmla="*/ 98171 w 3486500"/>
                <a:gd name="connsiteY30" fmla="*/ 381467 h 589031"/>
                <a:gd name="connsiteX31" fmla="*/ 157075 w 3486500"/>
                <a:gd name="connsiteY31" fmla="*/ 445980 h 589031"/>
                <a:gd name="connsiteX32" fmla="*/ 204758 w 3486500"/>
                <a:gd name="connsiteY32" fmla="*/ 488054 h 589031"/>
                <a:gd name="connsiteX33" fmla="*/ 246832 w 3486500"/>
                <a:gd name="connsiteY33" fmla="*/ 518908 h 589031"/>
                <a:gd name="connsiteX34" fmla="*/ 291710 w 3486500"/>
                <a:gd name="connsiteY34" fmla="*/ 544152 h 589031"/>
                <a:gd name="connsiteX35" fmla="*/ 325369 w 3486500"/>
                <a:gd name="connsiteY35" fmla="*/ 560982 h 589031"/>
                <a:gd name="connsiteX36" fmla="*/ 378662 w 3486500"/>
                <a:gd name="connsiteY36" fmla="*/ 577811 h 589031"/>
                <a:gd name="connsiteX37" fmla="*/ 420736 w 3486500"/>
                <a:gd name="connsiteY37" fmla="*/ 586226 h 589031"/>
                <a:gd name="connsiteX38" fmla="*/ 482444 w 3486500"/>
                <a:gd name="connsiteY38" fmla="*/ 589031 h 589031"/>
                <a:gd name="connsiteX39" fmla="*/ 575006 w 3486500"/>
                <a:gd name="connsiteY39" fmla="*/ 572201 h 589031"/>
                <a:gd name="connsiteX40" fmla="*/ 720861 w 3486500"/>
                <a:gd name="connsiteY40" fmla="*/ 544152 h 589031"/>
                <a:gd name="connsiteX41" fmla="*/ 908790 w 3486500"/>
                <a:gd name="connsiteY41" fmla="*/ 507688 h 589031"/>
                <a:gd name="connsiteX42" fmla="*/ 1046230 w 3486500"/>
                <a:gd name="connsiteY42" fmla="*/ 479639 h 589031"/>
                <a:gd name="connsiteX43" fmla="*/ 1220135 w 3486500"/>
                <a:gd name="connsiteY43" fmla="*/ 445980 h 589031"/>
                <a:gd name="connsiteX44" fmla="*/ 1343551 w 3486500"/>
                <a:gd name="connsiteY44" fmla="*/ 423541 h 589031"/>
                <a:gd name="connsiteX45" fmla="*/ 1727823 w 3486500"/>
                <a:gd name="connsiteY45" fmla="*/ 367443 h 589031"/>
                <a:gd name="connsiteX46" fmla="*/ 1974655 w 3486500"/>
                <a:gd name="connsiteY46" fmla="*/ 336589 h 589031"/>
                <a:gd name="connsiteX47" fmla="*/ 2207462 w 3486500"/>
                <a:gd name="connsiteY47" fmla="*/ 311345 h 589031"/>
                <a:gd name="connsiteX48" fmla="*/ 2364537 w 3486500"/>
                <a:gd name="connsiteY48" fmla="*/ 297320 h 589031"/>
                <a:gd name="connsiteX49" fmla="*/ 2530027 w 3486500"/>
                <a:gd name="connsiteY49" fmla="*/ 286101 h 589031"/>
                <a:gd name="connsiteX50" fmla="*/ 2678687 w 3486500"/>
                <a:gd name="connsiteY50" fmla="*/ 277686 h 589031"/>
                <a:gd name="connsiteX51" fmla="*/ 2844176 w 3486500"/>
                <a:gd name="connsiteY51" fmla="*/ 272076 h 589031"/>
                <a:gd name="connsiteX52" fmla="*/ 2987227 w 3486500"/>
                <a:gd name="connsiteY52" fmla="*/ 272076 h 589031"/>
                <a:gd name="connsiteX53" fmla="*/ 3138692 w 3486500"/>
                <a:gd name="connsiteY53" fmla="*/ 274881 h 589031"/>
                <a:gd name="connsiteX54" fmla="*/ 3301376 w 3486500"/>
                <a:gd name="connsiteY54" fmla="*/ 288906 h 589031"/>
                <a:gd name="connsiteX55" fmla="*/ 3337840 w 3486500"/>
                <a:gd name="connsiteY55" fmla="*/ 288906 h 589031"/>
                <a:gd name="connsiteX56" fmla="*/ 3396743 w 3486500"/>
                <a:gd name="connsiteY56" fmla="*/ 277686 h 589031"/>
                <a:gd name="connsiteX57" fmla="*/ 3433207 w 3486500"/>
                <a:gd name="connsiteY57" fmla="*/ 266466 h 589031"/>
                <a:gd name="connsiteX58" fmla="*/ 3458451 w 3486500"/>
                <a:gd name="connsiteY58" fmla="*/ 255247 h 589031"/>
                <a:gd name="connsiteX59" fmla="*/ 3472476 w 3486500"/>
                <a:gd name="connsiteY59" fmla="*/ 246832 h 589031"/>
                <a:gd name="connsiteX60" fmla="*/ 3480890 w 3486500"/>
                <a:gd name="connsiteY60" fmla="*/ 232807 h 589031"/>
                <a:gd name="connsiteX61" fmla="*/ 3486500 w 3486500"/>
                <a:gd name="connsiteY61" fmla="*/ 215978 h 589031"/>
                <a:gd name="connsiteX62" fmla="*/ 3486500 w 3486500"/>
                <a:gd name="connsiteY62" fmla="*/ 201953 h 589031"/>
                <a:gd name="connsiteX63" fmla="*/ 3478086 w 3486500"/>
                <a:gd name="connsiteY63" fmla="*/ 179514 h 589031"/>
                <a:gd name="connsiteX64" fmla="*/ 3458451 w 3486500"/>
                <a:gd name="connsiteY64" fmla="*/ 154270 h 589031"/>
                <a:gd name="connsiteX65" fmla="*/ 3427597 w 3486500"/>
                <a:gd name="connsiteY65" fmla="*/ 126221 h 589031"/>
                <a:gd name="connsiteX66" fmla="*/ 3396743 w 3486500"/>
                <a:gd name="connsiteY66" fmla="*/ 100977 h 589031"/>
                <a:gd name="connsiteX67" fmla="*/ 3365889 w 3486500"/>
                <a:gd name="connsiteY67" fmla="*/ 84147 h 589031"/>
                <a:gd name="connsiteX68" fmla="*/ 3312596 w 3486500"/>
                <a:gd name="connsiteY68" fmla="*/ 61708 h 589031"/>
                <a:gd name="connsiteX69" fmla="*/ 3245278 w 3486500"/>
                <a:gd name="connsiteY69" fmla="*/ 39269 h 589031"/>
                <a:gd name="connsiteX70" fmla="*/ 3121862 w 3486500"/>
                <a:gd name="connsiteY70" fmla="*/ 8415 h 589031"/>
                <a:gd name="connsiteX71" fmla="*/ 3068569 w 3486500"/>
                <a:gd name="connsiteY71" fmla="*/ 0 h 589031"/>
                <a:gd name="connsiteX72" fmla="*/ 3032105 w 3486500"/>
                <a:gd name="connsiteY72" fmla="*/ 16829 h 589031"/>
                <a:gd name="connsiteX73" fmla="*/ 2981617 w 3486500"/>
                <a:gd name="connsiteY73" fmla="*/ 42074 h 589031"/>
                <a:gd name="connsiteX74" fmla="*/ 2967592 w 3486500"/>
                <a:gd name="connsiteY74" fmla="*/ 47683 h 589031"/>
                <a:gd name="connsiteX75" fmla="*/ 2846981 w 3486500"/>
                <a:gd name="connsiteY75" fmla="*/ 58903 h 589031"/>
                <a:gd name="connsiteX76" fmla="*/ 2740395 w 3486500"/>
                <a:gd name="connsiteY76" fmla="*/ 70123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86500" h="589031">
                  <a:moveTo>
                    <a:pt x="2740395" y="70123"/>
                  </a:moveTo>
                  <a:lnTo>
                    <a:pt x="2473928" y="95367"/>
                  </a:lnTo>
                  <a:lnTo>
                    <a:pt x="2235511" y="120611"/>
                  </a:lnTo>
                  <a:lnTo>
                    <a:pt x="1999899" y="148660"/>
                  </a:lnTo>
                  <a:lnTo>
                    <a:pt x="1789531" y="171099"/>
                  </a:lnTo>
                  <a:lnTo>
                    <a:pt x="1710994" y="182319"/>
                  </a:lnTo>
                  <a:lnTo>
                    <a:pt x="1424893" y="224393"/>
                  </a:lnTo>
                  <a:lnTo>
                    <a:pt x="1203305" y="258052"/>
                  </a:lnTo>
                  <a:lnTo>
                    <a:pt x="984522" y="286101"/>
                  </a:lnTo>
                  <a:lnTo>
                    <a:pt x="805008" y="308540"/>
                  </a:lnTo>
                  <a:lnTo>
                    <a:pt x="661958" y="328174"/>
                  </a:lnTo>
                  <a:lnTo>
                    <a:pt x="594640" y="336589"/>
                  </a:lnTo>
                  <a:lnTo>
                    <a:pt x="552567" y="342199"/>
                  </a:lnTo>
                  <a:lnTo>
                    <a:pt x="502078" y="347809"/>
                  </a:lnTo>
                  <a:lnTo>
                    <a:pt x="468419" y="347809"/>
                  </a:lnTo>
                  <a:lnTo>
                    <a:pt x="417931" y="345004"/>
                  </a:lnTo>
                  <a:lnTo>
                    <a:pt x="375857" y="339394"/>
                  </a:lnTo>
                  <a:lnTo>
                    <a:pt x="311344" y="325369"/>
                  </a:lnTo>
                  <a:lnTo>
                    <a:pt x="258051" y="308540"/>
                  </a:lnTo>
                  <a:lnTo>
                    <a:pt x="213173" y="291710"/>
                  </a:lnTo>
                  <a:lnTo>
                    <a:pt x="165489" y="272076"/>
                  </a:lnTo>
                  <a:lnTo>
                    <a:pt x="86952" y="230002"/>
                  </a:lnTo>
                  <a:lnTo>
                    <a:pt x="56098" y="213173"/>
                  </a:lnTo>
                  <a:lnTo>
                    <a:pt x="39268" y="207563"/>
                  </a:lnTo>
                  <a:lnTo>
                    <a:pt x="22439" y="201953"/>
                  </a:lnTo>
                  <a:lnTo>
                    <a:pt x="5609" y="201953"/>
                  </a:lnTo>
                  <a:lnTo>
                    <a:pt x="0" y="213173"/>
                  </a:lnTo>
                  <a:lnTo>
                    <a:pt x="0" y="238417"/>
                  </a:lnTo>
                  <a:lnTo>
                    <a:pt x="11219" y="269271"/>
                  </a:lnTo>
                  <a:lnTo>
                    <a:pt x="44878" y="319760"/>
                  </a:lnTo>
                  <a:lnTo>
                    <a:pt x="98171" y="381467"/>
                  </a:lnTo>
                  <a:lnTo>
                    <a:pt x="157075" y="445980"/>
                  </a:lnTo>
                  <a:lnTo>
                    <a:pt x="204758" y="488054"/>
                  </a:lnTo>
                  <a:lnTo>
                    <a:pt x="246832" y="518908"/>
                  </a:lnTo>
                  <a:lnTo>
                    <a:pt x="291710" y="544152"/>
                  </a:lnTo>
                  <a:lnTo>
                    <a:pt x="325369" y="560982"/>
                  </a:lnTo>
                  <a:lnTo>
                    <a:pt x="378662" y="577811"/>
                  </a:lnTo>
                  <a:lnTo>
                    <a:pt x="420736" y="586226"/>
                  </a:lnTo>
                  <a:lnTo>
                    <a:pt x="482444" y="589031"/>
                  </a:lnTo>
                  <a:lnTo>
                    <a:pt x="575006" y="572201"/>
                  </a:lnTo>
                  <a:lnTo>
                    <a:pt x="720861" y="544152"/>
                  </a:lnTo>
                  <a:lnTo>
                    <a:pt x="908790" y="507688"/>
                  </a:lnTo>
                  <a:lnTo>
                    <a:pt x="1046230" y="479639"/>
                  </a:lnTo>
                  <a:lnTo>
                    <a:pt x="1220135" y="445980"/>
                  </a:lnTo>
                  <a:lnTo>
                    <a:pt x="1343551" y="423541"/>
                  </a:lnTo>
                  <a:lnTo>
                    <a:pt x="1727823" y="367443"/>
                  </a:lnTo>
                  <a:lnTo>
                    <a:pt x="1974655" y="336589"/>
                  </a:lnTo>
                  <a:lnTo>
                    <a:pt x="2207462" y="311345"/>
                  </a:lnTo>
                  <a:lnTo>
                    <a:pt x="2364537" y="297320"/>
                  </a:lnTo>
                  <a:lnTo>
                    <a:pt x="2530027" y="286101"/>
                  </a:lnTo>
                  <a:lnTo>
                    <a:pt x="2678687" y="277686"/>
                  </a:lnTo>
                  <a:lnTo>
                    <a:pt x="2844176" y="272076"/>
                  </a:lnTo>
                  <a:lnTo>
                    <a:pt x="2987227" y="272076"/>
                  </a:lnTo>
                  <a:lnTo>
                    <a:pt x="3138692" y="274881"/>
                  </a:lnTo>
                  <a:lnTo>
                    <a:pt x="3301376" y="288906"/>
                  </a:lnTo>
                  <a:lnTo>
                    <a:pt x="3337840" y="288906"/>
                  </a:lnTo>
                  <a:lnTo>
                    <a:pt x="3396743" y="277686"/>
                  </a:lnTo>
                  <a:lnTo>
                    <a:pt x="3433207" y="266466"/>
                  </a:lnTo>
                  <a:lnTo>
                    <a:pt x="3458451" y="255247"/>
                  </a:lnTo>
                  <a:lnTo>
                    <a:pt x="3472476" y="246832"/>
                  </a:lnTo>
                  <a:lnTo>
                    <a:pt x="3480890" y="232807"/>
                  </a:lnTo>
                  <a:lnTo>
                    <a:pt x="3486500" y="215978"/>
                  </a:lnTo>
                  <a:lnTo>
                    <a:pt x="3486500" y="201953"/>
                  </a:lnTo>
                  <a:lnTo>
                    <a:pt x="3478086" y="179514"/>
                  </a:lnTo>
                  <a:lnTo>
                    <a:pt x="3458451" y="154270"/>
                  </a:lnTo>
                  <a:lnTo>
                    <a:pt x="3427597" y="126221"/>
                  </a:lnTo>
                  <a:lnTo>
                    <a:pt x="3396743" y="100977"/>
                  </a:lnTo>
                  <a:lnTo>
                    <a:pt x="3365889" y="84147"/>
                  </a:lnTo>
                  <a:lnTo>
                    <a:pt x="3312596" y="61708"/>
                  </a:lnTo>
                  <a:lnTo>
                    <a:pt x="3245278" y="39269"/>
                  </a:lnTo>
                  <a:lnTo>
                    <a:pt x="3121862" y="8415"/>
                  </a:lnTo>
                  <a:lnTo>
                    <a:pt x="3068569" y="0"/>
                  </a:lnTo>
                  <a:lnTo>
                    <a:pt x="3032105" y="16829"/>
                  </a:lnTo>
                  <a:lnTo>
                    <a:pt x="2981617" y="42074"/>
                  </a:lnTo>
                  <a:lnTo>
                    <a:pt x="2967592" y="47683"/>
                  </a:lnTo>
                  <a:lnTo>
                    <a:pt x="2846981" y="58903"/>
                  </a:lnTo>
                  <a:lnTo>
                    <a:pt x="2740395" y="70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4">
              <a:extLst>
                <a:ext uri="{FF2B5EF4-FFF2-40B4-BE49-F238E27FC236}">
                  <a16:creationId xmlns:a16="http://schemas.microsoft.com/office/drawing/2014/main" id="{338D4BEB-5C54-4079-92CC-9812514070C3}"/>
                </a:ext>
              </a:extLst>
            </p:cNvPr>
            <p:cNvSpPr/>
            <p:nvPr/>
          </p:nvSpPr>
          <p:spPr>
            <a:xfrm rot="16200000">
              <a:off x="2481262" y="1835151"/>
              <a:ext cx="3154363" cy="2620962"/>
            </a:xfrm>
            <a:custGeom>
              <a:avLst/>
              <a:gdLst>
                <a:gd name="connsiteX0" fmla="*/ 1474305 w 3154018"/>
                <a:gd name="connsiteY0" fmla="*/ 1507435 h 2620617"/>
                <a:gd name="connsiteX1" fmla="*/ 1355035 w 3154018"/>
                <a:gd name="connsiteY1" fmla="*/ 1424609 h 2620617"/>
                <a:gd name="connsiteX2" fmla="*/ 1268896 w 3154018"/>
                <a:gd name="connsiteY2" fmla="*/ 1361661 h 2620617"/>
                <a:gd name="connsiteX3" fmla="*/ 1172818 w 3154018"/>
                <a:gd name="connsiteY3" fmla="*/ 1285461 h 2620617"/>
                <a:gd name="connsiteX4" fmla="*/ 1093305 w 3154018"/>
                <a:gd name="connsiteY4" fmla="*/ 1222513 h 2620617"/>
                <a:gd name="connsiteX5" fmla="*/ 1010479 w 3154018"/>
                <a:gd name="connsiteY5" fmla="*/ 1149626 h 2620617"/>
                <a:gd name="connsiteX6" fmla="*/ 960783 w 3154018"/>
                <a:gd name="connsiteY6" fmla="*/ 1106557 h 2620617"/>
                <a:gd name="connsiteX7" fmla="*/ 771939 w 3154018"/>
                <a:gd name="connsiteY7" fmla="*/ 917713 h 2620617"/>
                <a:gd name="connsiteX8" fmla="*/ 655983 w 3154018"/>
                <a:gd name="connsiteY8" fmla="*/ 805070 h 2620617"/>
                <a:gd name="connsiteX9" fmla="*/ 583096 w 3154018"/>
                <a:gd name="connsiteY9" fmla="*/ 728870 h 2620617"/>
                <a:gd name="connsiteX10" fmla="*/ 503583 w 3154018"/>
                <a:gd name="connsiteY10" fmla="*/ 639417 h 2620617"/>
                <a:gd name="connsiteX11" fmla="*/ 434009 w 3154018"/>
                <a:gd name="connsiteY11" fmla="*/ 553278 h 2620617"/>
                <a:gd name="connsiteX12" fmla="*/ 377687 w 3154018"/>
                <a:gd name="connsiteY12" fmla="*/ 480391 h 2620617"/>
                <a:gd name="connsiteX13" fmla="*/ 324679 w 3154018"/>
                <a:gd name="connsiteY13" fmla="*/ 410817 h 2620617"/>
                <a:gd name="connsiteX14" fmla="*/ 255105 w 3154018"/>
                <a:gd name="connsiteY14" fmla="*/ 311426 h 2620617"/>
                <a:gd name="connsiteX15" fmla="*/ 185531 w 3154018"/>
                <a:gd name="connsiteY15" fmla="*/ 208722 h 2620617"/>
                <a:gd name="connsiteX16" fmla="*/ 139148 w 3154018"/>
                <a:gd name="connsiteY16" fmla="*/ 139148 h 2620617"/>
                <a:gd name="connsiteX17" fmla="*/ 82826 w 3154018"/>
                <a:gd name="connsiteY17" fmla="*/ 53009 h 2620617"/>
                <a:gd name="connsiteX18" fmla="*/ 62948 w 3154018"/>
                <a:gd name="connsiteY18" fmla="*/ 23191 h 2620617"/>
                <a:gd name="connsiteX19" fmla="*/ 49696 w 3154018"/>
                <a:gd name="connsiteY19" fmla="*/ 13252 h 2620617"/>
                <a:gd name="connsiteX20" fmla="*/ 33131 w 3154018"/>
                <a:gd name="connsiteY20" fmla="*/ 3313 h 2620617"/>
                <a:gd name="connsiteX21" fmla="*/ 23192 w 3154018"/>
                <a:gd name="connsiteY21" fmla="*/ 0 h 2620617"/>
                <a:gd name="connsiteX22" fmla="*/ 9939 w 3154018"/>
                <a:gd name="connsiteY22" fmla="*/ 6626 h 2620617"/>
                <a:gd name="connsiteX23" fmla="*/ 0 w 3154018"/>
                <a:gd name="connsiteY23" fmla="*/ 33131 h 2620617"/>
                <a:gd name="connsiteX24" fmla="*/ 6626 w 3154018"/>
                <a:gd name="connsiteY24" fmla="*/ 69574 h 2620617"/>
                <a:gd name="connsiteX25" fmla="*/ 43070 w 3154018"/>
                <a:gd name="connsiteY25" fmla="*/ 155713 h 2620617"/>
                <a:gd name="connsiteX26" fmla="*/ 125896 w 3154018"/>
                <a:gd name="connsiteY26" fmla="*/ 321365 h 2620617"/>
                <a:gd name="connsiteX27" fmla="*/ 185531 w 3154018"/>
                <a:gd name="connsiteY27" fmla="*/ 427383 h 2620617"/>
                <a:gd name="connsiteX28" fmla="*/ 251792 w 3154018"/>
                <a:gd name="connsiteY28" fmla="*/ 540026 h 2620617"/>
                <a:gd name="connsiteX29" fmla="*/ 314739 w 3154018"/>
                <a:gd name="connsiteY29" fmla="*/ 636104 h 2620617"/>
                <a:gd name="connsiteX30" fmla="*/ 400879 w 3154018"/>
                <a:gd name="connsiteY30" fmla="*/ 758687 h 2620617"/>
                <a:gd name="connsiteX31" fmla="*/ 473766 w 3154018"/>
                <a:gd name="connsiteY31" fmla="*/ 861391 h 2620617"/>
                <a:gd name="connsiteX32" fmla="*/ 563218 w 3154018"/>
                <a:gd name="connsiteY32" fmla="*/ 974035 h 2620617"/>
                <a:gd name="connsiteX33" fmla="*/ 844826 w 3154018"/>
                <a:gd name="connsiteY33" fmla="*/ 1252331 h 2620617"/>
                <a:gd name="connsiteX34" fmla="*/ 1023731 w 3154018"/>
                <a:gd name="connsiteY34" fmla="*/ 1414670 h 2620617"/>
                <a:gd name="connsiteX35" fmla="*/ 1156253 w 3154018"/>
                <a:gd name="connsiteY35" fmla="*/ 1527313 h 2620617"/>
                <a:gd name="connsiteX36" fmla="*/ 1315279 w 3154018"/>
                <a:gd name="connsiteY36" fmla="*/ 1653209 h 2620617"/>
                <a:gd name="connsiteX37" fmla="*/ 1480931 w 3154018"/>
                <a:gd name="connsiteY37" fmla="*/ 1769165 h 2620617"/>
                <a:gd name="connsiteX38" fmla="*/ 1669774 w 3154018"/>
                <a:gd name="connsiteY38" fmla="*/ 1898374 h 2620617"/>
                <a:gd name="connsiteX39" fmla="*/ 1871870 w 3154018"/>
                <a:gd name="connsiteY39" fmla="*/ 2020957 h 2620617"/>
                <a:gd name="connsiteX40" fmla="*/ 2027583 w 3154018"/>
                <a:gd name="connsiteY40" fmla="*/ 2110409 h 2620617"/>
                <a:gd name="connsiteX41" fmla="*/ 2163418 w 3154018"/>
                <a:gd name="connsiteY41" fmla="*/ 2179983 h 2620617"/>
                <a:gd name="connsiteX42" fmla="*/ 2428461 w 3154018"/>
                <a:gd name="connsiteY42" fmla="*/ 2332383 h 2620617"/>
                <a:gd name="connsiteX43" fmla="*/ 2557670 w 3154018"/>
                <a:gd name="connsiteY43" fmla="*/ 2408583 h 2620617"/>
                <a:gd name="connsiteX44" fmla="*/ 2657061 w 3154018"/>
                <a:gd name="connsiteY44" fmla="*/ 2471531 h 2620617"/>
                <a:gd name="connsiteX45" fmla="*/ 2729948 w 3154018"/>
                <a:gd name="connsiteY45" fmla="*/ 2521226 h 2620617"/>
                <a:gd name="connsiteX46" fmla="*/ 2782957 w 3154018"/>
                <a:gd name="connsiteY46" fmla="*/ 2567609 h 2620617"/>
                <a:gd name="connsiteX47" fmla="*/ 2826026 w 3154018"/>
                <a:gd name="connsiteY47" fmla="*/ 2604052 h 2620617"/>
                <a:gd name="connsiteX48" fmla="*/ 2845905 w 3154018"/>
                <a:gd name="connsiteY48" fmla="*/ 2613991 h 2620617"/>
                <a:gd name="connsiteX49" fmla="*/ 2875722 w 3154018"/>
                <a:gd name="connsiteY49" fmla="*/ 2620617 h 2620617"/>
                <a:gd name="connsiteX50" fmla="*/ 2895600 w 3154018"/>
                <a:gd name="connsiteY50" fmla="*/ 2617304 h 2620617"/>
                <a:gd name="connsiteX51" fmla="*/ 2915479 w 3154018"/>
                <a:gd name="connsiteY51" fmla="*/ 2607365 h 2620617"/>
                <a:gd name="connsiteX52" fmla="*/ 2945296 w 3154018"/>
                <a:gd name="connsiteY52" fmla="*/ 2577548 h 2620617"/>
                <a:gd name="connsiteX53" fmla="*/ 2988366 w 3154018"/>
                <a:gd name="connsiteY53" fmla="*/ 2524539 h 2620617"/>
                <a:gd name="connsiteX54" fmla="*/ 3021496 w 3154018"/>
                <a:gd name="connsiteY54" fmla="*/ 2474844 h 2620617"/>
                <a:gd name="connsiteX55" fmla="*/ 3057939 w 3154018"/>
                <a:gd name="connsiteY55" fmla="*/ 2411896 h 2620617"/>
                <a:gd name="connsiteX56" fmla="*/ 3084444 w 3154018"/>
                <a:gd name="connsiteY56" fmla="*/ 2348948 h 2620617"/>
                <a:gd name="connsiteX57" fmla="*/ 3114261 w 3154018"/>
                <a:gd name="connsiteY57" fmla="*/ 2269435 h 2620617"/>
                <a:gd name="connsiteX58" fmla="*/ 3144079 w 3154018"/>
                <a:gd name="connsiteY58" fmla="*/ 2193235 h 2620617"/>
                <a:gd name="connsiteX59" fmla="*/ 3150705 w 3154018"/>
                <a:gd name="connsiteY59" fmla="*/ 2143539 h 2620617"/>
                <a:gd name="connsiteX60" fmla="*/ 3154018 w 3154018"/>
                <a:gd name="connsiteY60" fmla="*/ 2113722 h 2620617"/>
                <a:gd name="connsiteX61" fmla="*/ 3147392 w 3154018"/>
                <a:gd name="connsiteY61" fmla="*/ 2093844 h 2620617"/>
                <a:gd name="connsiteX62" fmla="*/ 3137453 w 3154018"/>
                <a:gd name="connsiteY62" fmla="*/ 2080591 h 2620617"/>
                <a:gd name="connsiteX63" fmla="*/ 3120887 w 3154018"/>
                <a:gd name="connsiteY63" fmla="*/ 2080591 h 2620617"/>
                <a:gd name="connsiteX64" fmla="*/ 3104322 w 3154018"/>
                <a:gd name="connsiteY64" fmla="*/ 2090531 h 2620617"/>
                <a:gd name="connsiteX65" fmla="*/ 3067879 w 3154018"/>
                <a:gd name="connsiteY65" fmla="*/ 2120348 h 2620617"/>
                <a:gd name="connsiteX66" fmla="*/ 3014870 w 3154018"/>
                <a:gd name="connsiteY66" fmla="*/ 2170044 h 2620617"/>
                <a:gd name="connsiteX67" fmla="*/ 2975113 w 3154018"/>
                <a:gd name="connsiteY67" fmla="*/ 2196548 h 2620617"/>
                <a:gd name="connsiteX68" fmla="*/ 2951922 w 3154018"/>
                <a:gd name="connsiteY68" fmla="*/ 2209800 h 2620617"/>
                <a:gd name="connsiteX69" fmla="*/ 2928731 w 3154018"/>
                <a:gd name="connsiteY69" fmla="*/ 2216426 h 2620617"/>
                <a:gd name="connsiteX70" fmla="*/ 2895600 w 3154018"/>
                <a:gd name="connsiteY70" fmla="*/ 2219739 h 2620617"/>
                <a:gd name="connsiteX71" fmla="*/ 2852531 w 3154018"/>
                <a:gd name="connsiteY71" fmla="*/ 2209800 h 2620617"/>
                <a:gd name="connsiteX72" fmla="*/ 2779644 w 3154018"/>
                <a:gd name="connsiteY72" fmla="*/ 2179983 h 2620617"/>
                <a:gd name="connsiteX73" fmla="*/ 2637183 w 3154018"/>
                <a:gd name="connsiteY73" fmla="*/ 2120348 h 2620617"/>
                <a:gd name="connsiteX74" fmla="*/ 2517913 w 3154018"/>
                <a:gd name="connsiteY74" fmla="*/ 2067339 h 2620617"/>
                <a:gd name="connsiteX75" fmla="*/ 2352261 w 3154018"/>
                <a:gd name="connsiteY75" fmla="*/ 1994452 h 2620617"/>
                <a:gd name="connsiteX76" fmla="*/ 2269435 w 3154018"/>
                <a:gd name="connsiteY76" fmla="*/ 1958009 h 2620617"/>
                <a:gd name="connsiteX77" fmla="*/ 2067339 w 3154018"/>
                <a:gd name="connsiteY77" fmla="*/ 1865244 h 2620617"/>
                <a:gd name="connsiteX78" fmla="*/ 1908313 w 3154018"/>
                <a:gd name="connsiteY78" fmla="*/ 1775791 h 2620617"/>
                <a:gd name="connsiteX79" fmla="*/ 1722783 w 3154018"/>
                <a:gd name="connsiteY79" fmla="*/ 1666461 h 2620617"/>
                <a:gd name="connsiteX80" fmla="*/ 1474305 w 3154018"/>
                <a:gd name="connsiteY80" fmla="*/ 1507435 h 262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54018" h="2620617">
                  <a:moveTo>
                    <a:pt x="1474305" y="1507435"/>
                  </a:moveTo>
                  <a:lnTo>
                    <a:pt x="1355035" y="1424609"/>
                  </a:lnTo>
                  <a:lnTo>
                    <a:pt x="1268896" y="1361661"/>
                  </a:lnTo>
                  <a:lnTo>
                    <a:pt x="1172818" y="1285461"/>
                  </a:lnTo>
                  <a:lnTo>
                    <a:pt x="1093305" y="1222513"/>
                  </a:lnTo>
                  <a:lnTo>
                    <a:pt x="1010479" y="1149626"/>
                  </a:lnTo>
                  <a:lnTo>
                    <a:pt x="960783" y="1106557"/>
                  </a:lnTo>
                  <a:lnTo>
                    <a:pt x="771939" y="917713"/>
                  </a:lnTo>
                  <a:lnTo>
                    <a:pt x="655983" y="805070"/>
                  </a:lnTo>
                  <a:lnTo>
                    <a:pt x="583096" y="728870"/>
                  </a:lnTo>
                  <a:lnTo>
                    <a:pt x="503583" y="639417"/>
                  </a:lnTo>
                  <a:lnTo>
                    <a:pt x="434009" y="553278"/>
                  </a:lnTo>
                  <a:lnTo>
                    <a:pt x="377687" y="480391"/>
                  </a:lnTo>
                  <a:lnTo>
                    <a:pt x="324679" y="410817"/>
                  </a:lnTo>
                  <a:lnTo>
                    <a:pt x="255105" y="311426"/>
                  </a:lnTo>
                  <a:lnTo>
                    <a:pt x="185531" y="208722"/>
                  </a:lnTo>
                  <a:lnTo>
                    <a:pt x="139148" y="139148"/>
                  </a:lnTo>
                  <a:lnTo>
                    <a:pt x="82826" y="53009"/>
                  </a:lnTo>
                  <a:lnTo>
                    <a:pt x="62948" y="23191"/>
                  </a:lnTo>
                  <a:lnTo>
                    <a:pt x="49696" y="13252"/>
                  </a:lnTo>
                  <a:lnTo>
                    <a:pt x="33131" y="3313"/>
                  </a:lnTo>
                  <a:lnTo>
                    <a:pt x="23192" y="0"/>
                  </a:lnTo>
                  <a:lnTo>
                    <a:pt x="9939" y="6626"/>
                  </a:lnTo>
                  <a:lnTo>
                    <a:pt x="0" y="33131"/>
                  </a:lnTo>
                  <a:lnTo>
                    <a:pt x="6626" y="69574"/>
                  </a:lnTo>
                  <a:lnTo>
                    <a:pt x="43070" y="155713"/>
                  </a:lnTo>
                  <a:lnTo>
                    <a:pt x="125896" y="321365"/>
                  </a:lnTo>
                  <a:lnTo>
                    <a:pt x="185531" y="427383"/>
                  </a:lnTo>
                  <a:lnTo>
                    <a:pt x="251792" y="540026"/>
                  </a:lnTo>
                  <a:lnTo>
                    <a:pt x="314739" y="636104"/>
                  </a:lnTo>
                  <a:lnTo>
                    <a:pt x="400879" y="758687"/>
                  </a:lnTo>
                  <a:lnTo>
                    <a:pt x="473766" y="861391"/>
                  </a:lnTo>
                  <a:lnTo>
                    <a:pt x="563218" y="974035"/>
                  </a:lnTo>
                  <a:lnTo>
                    <a:pt x="844826" y="1252331"/>
                  </a:lnTo>
                  <a:lnTo>
                    <a:pt x="1023731" y="1414670"/>
                  </a:lnTo>
                  <a:lnTo>
                    <a:pt x="1156253" y="1527313"/>
                  </a:lnTo>
                  <a:lnTo>
                    <a:pt x="1315279" y="1653209"/>
                  </a:lnTo>
                  <a:lnTo>
                    <a:pt x="1480931" y="1769165"/>
                  </a:lnTo>
                  <a:lnTo>
                    <a:pt x="1669774" y="1898374"/>
                  </a:lnTo>
                  <a:lnTo>
                    <a:pt x="1871870" y="2020957"/>
                  </a:lnTo>
                  <a:lnTo>
                    <a:pt x="2027583" y="2110409"/>
                  </a:lnTo>
                  <a:lnTo>
                    <a:pt x="2163418" y="2179983"/>
                  </a:lnTo>
                  <a:lnTo>
                    <a:pt x="2428461" y="2332383"/>
                  </a:lnTo>
                  <a:lnTo>
                    <a:pt x="2557670" y="2408583"/>
                  </a:lnTo>
                  <a:lnTo>
                    <a:pt x="2657061" y="2471531"/>
                  </a:lnTo>
                  <a:lnTo>
                    <a:pt x="2729948" y="2521226"/>
                  </a:lnTo>
                  <a:lnTo>
                    <a:pt x="2782957" y="2567609"/>
                  </a:lnTo>
                  <a:lnTo>
                    <a:pt x="2826026" y="2604052"/>
                  </a:lnTo>
                  <a:lnTo>
                    <a:pt x="2845905" y="2613991"/>
                  </a:lnTo>
                  <a:lnTo>
                    <a:pt x="2875722" y="2620617"/>
                  </a:lnTo>
                  <a:lnTo>
                    <a:pt x="2895600" y="2617304"/>
                  </a:lnTo>
                  <a:lnTo>
                    <a:pt x="2915479" y="2607365"/>
                  </a:lnTo>
                  <a:lnTo>
                    <a:pt x="2945296" y="2577548"/>
                  </a:lnTo>
                  <a:lnTo>
                    <a:pt x="2988366" y="2524539"/>
                  </a:lnTo>
                  <a:lnTo>
                    <a:pt x="3021496" y="2474844"/>
                  </a:lnTo>
                  <a:lnTo>
                    <a:pt x="3057939" y="2411896"/>
                  </a:lnTo>
                  <a:lnTo>
                    <a:pt x="3084444" y="2348948"/>
                  </a:lnTo>
                  <a:lnTo>
                    <a:pt x="3114261" y="2269435"/>
                  </a:lnTo>
                  <a:lnTo>
                    <a:pt x="3144079" y="2193235"/>
                  </a:lnTo>
                  <a:lnTo>
                    <a:pt x="3150705" y="2143539"/>
                  </a:lnTo>
                  <a:lnTo>
                    <a:pt x="3154018" y="2113722"/>
                  </a:lnTo>
                  <a:lnTo>
                    <a:pt x="3147392" y="2093844"/>
                  </a:lnTo>
                  <a:lnTo>
                    <a:pt x="3137453" y="2080591"/>
                  </a:lnTo>
                  <a:lnTo>
                    <a:pt x="3120887" y="2080591"/>
                  </a:lnTo>
                  <a:lnTo>
                    <a:pt x="3104322" y="2090531"/>
                  </a:lnTo>
                  <a:lnTo>
                    <a:pt x="3067879" y="2120348"/>
                  </a:lnTo>
                  <a:lnTo>
                    <a:pt x="3014870" y="2170044"/>
                  </a:lnTo>
                  <a:lnTo>
                    <a:pt x="2975113" y="2196548"/>
                  </a:lnTo>
                  <a:lnTo>
                    <a:pt x="2951922" y="2209800"/>
                  </a:lnTo>
                  <a:lnTo>
                    <a:pt x="2928731" y="2216426"/>
                  </a:lnTo>
                  <a:lnTo>
                    <a:pt x="2895600" y="2219739"/>
                  </a:lnTo>
                  <a:lnTo>
                    <a:pt x="2852531" y="2209800"/>
                  </a:lnTo>
                  <a:lnTo>
                    <a:pt x="2779644" y="2179983"/>
                  </a:lnTo>
                  <a:lnTo>
                    <a:pt x="2637183" y="2120348"/>
                  </a:lnTo>
                  <a:lnTo>
                    <a:pt x="2517913" y="2067339"/>
                  </a:lnTo>
                  <a:lnTo>
                    <a:pt x="2352261" y="1994452"/>
                  </a:lnTo>
                  <a:lnTo>
                    <a:pt x="2269435" y="1958009"/>
                  </a:lnTo>
                  <a:lnTo>
                    <a:pt x="2067339" y="1865244"/>
                  </a:lnTo>
                  <a:lnTo>
                    <a:pt x="1908313" y="1775791"/>
                  </a:lnTo>
                  <a:lnTo>
                    <a:pt x="1722783" y="1666461"/>
                  </a:lnTo>
                  <a:lnTo>
                    <a:pt x="1474305" y="15074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5">
              <a:extLst>
                <a:ext uri="{FF2B5EF4-FFF2-40B4-BE49-F238E27FC236}">
                  <a16:creationId xmlns:a16="http://schemas.microsoft.com/office/drawing/2014/main" id="{1F71F14D-C3A8-441C-AA5E-07E40A253A00}"/>
                </a:ext>
              </a:extLst>
            </p:cNvPr>
            <p:cNvSpPr/>
            <p:nvPr/>
          </p:nvSpPr>
          <p:spPr>
            <a:xfrm rot="16200000">
              <a:off x="2546350" y="4637088"/>
              <a:ext cx="2393950" cy="387350"/>
            </a:xfrm>
            <a:custGeom>
              <a:avLst/>
              <a:gdLst>
                <a:gd name="connsiteX0" fmla="*/ 1728787 w 2393156"/>
                <a:gd name="connsiteY0" fmla="*/ 169069 h 388144"/>
                <a:gd name="connsiteX1" fmla="*/ 1554956 w 2393156"/>
                <a:gd name="connsiteY1" fmla="*/ 169069 h 388144"/>
                <a:gd name="connsiteX2" fmla="*/ 1304925 w 2393156"/>
                <a:gd name="connsiteY2" fmla="*/ 169069 h 388144"/>
                <a:gd name="connsiteX3" fmla="*/ 1219200 w 2393156"/>
                <a:gd name="connsiteY3" fmla="*/ 169069 h 388144"/>
                <a:gd name="connsiteX4" fmla="*/ 1121569 w 2393156"/>
                <a:gd name="connsiteY4" fmla="*/ 164306 h 388144"/>
                <a:gd name="connsiteX5" fmla="*/ 1035844 w 2393156"/>
                <a:gd name="connsiteY5" fmla="*/ 161925 h 388144"/>
                <a:gd name="connsiteX6" fmla="*/ 954881 w 2393156"/>
                <a:gd name="connsiteY6" fmla="*/ 157162 h 388144"/>
                <a:gd name="connsiteX7" fmla="*/ 869156 w 2393156"/>
                <a:gd name="connsiteY7" fmla="*/ 152400 h 388144"/>
                <a:gd name="connsiteX8" fmla="*/ 814387 w 2393156"/>
                <a:gd name="connsiteY8" fmla="*/ 150019 h 388144"/>
                <a:gd name="connsiteX9" fmla="*/ 752475 w 2393156"/>
                <a:gd name="connsiteY9" fmla="*/ 142875 h 388144"/>
                <a:gd name="connsiteX10" fmla="*/ 669131 w 2393156"/>
                <a:gd name="connsiteY10" fmla="*/ 133350 h 388144"/>
                <a:gd name="connsiteX11" fmla="*/ 602456 w 2393156"/>
                <a:gd name="connsiteY11" fmla="*/ 121444 h 388144"/>
                <a:gd name="connsiteX12" fmla="*/ 507206 w 2393156"/>
                <a:gd name="connsiteY12" fmla="*/ 100012 h 388144"/>
                <a:gd name="connsiteX13" fmla="*/ 488156 w 2393156"/>
                <a:gd name="connsiteY13" fmla="*/ 100012 h 388144"/>
                <a:gd name="connsiteX14" fmla="*/ 419100 w 2393156"/>
                <a:gd name="connsiteY14" fmla="*/ 107156 h 388144"/>
                <a:gd name="connsiteX15" fmla="*/ 328612 w 2393156"/>
                <a:gd name="connsiteY15" fmla="*/ 116681 h 388144"/>
                <a:gd name="connsiteX16" fmla="*/ 240506 w 2393156"/>
                <a:gd name="connsiteY16" fmla="*/ 133350 h 388144"/>
                <a:gd name="connsiteX17" fmla="*/ 164306 w 2393156"/>
                <a:gd name="connsiteY17" fmla="*/ 150019 h 388144"/>
                <a:gd name="connsiteX18" fmla="*/ 78581 w 2393156"/>
                <a:gd name="connsiteY18" fmla="*/ 176212 h 388144"/>
                <a:gd name="connsiteX19" fmla="*/ 54769 w 2393156"/>
                <a:gd name="connsiteY19" fmla="*/ 185737 h 388144"/>
                <a:gd name="connsiteX20" fmla="*/ 35719 w 2393156"/>
                <a:gd name="connsiteY20" fmla="*/ 197644 h 388144"/>
                <a:gd name="connsiteX21" fmla="*/ 14287 w 2393156"/>
                <a:gd name="connsiteY21" fmla="*/ 221456 h 388144"/>
                <a:gd name="connsiteX22" fmla="*/ 2381 w 2393156"/>
                <a:gd name="connsiteY22" fmla="*/ 242887 h 388144"/>
                <a:gd name="connsiteX23" fmla="*/ 0 w 2393156"/>
                <a:gd name="connsiteY23" fmla="*/ 261937 h 388144"/>
                <a:gd name="connsiteX24" fmla="*/ 2381 w 2393156"/>
                <a:gd name="connsiteY24" fmla="*/ 273844 h 388144"/>
                <a:gd name="connsiteX25" fmla="*/ 11906 w 2393156"/>
                <a:gd name="connsiteY25" fmla="*/ 292894 h 388144"/>
                <a:gd name="connsiteX26" fmla="*/ 42862 w 2393156"/>
                <a:gd name="connsiteY26" fmla="*/ 316706 h 388144"/>
                <a:gd name="connsiteX27" fmla="*/ 83344 w 2393156"/>
                <a:gd name="connsiteY27" fmla="*/ 338137 h 388144"/>
                <a:gd name="connsiteX28" fmla="*/ 100012 w 2393156"/>
                <a:gd name="connsiteY28" fmla="*/ 342900 h 388144"/>
                <a:gd name="connsiteX29" fmla="*/ 166687 w 2393156"/>
                <a:gd name="connsiteY29" fmla="*/ 347662 h 388144"/>
                <a:gd name="connsiteX30" fmla="*/ 302419 w 2393156"/>
                <a:gd name="connsiteY30" fmla="*/ 354806 h 388144"/>
                <a:gd name="connsiteX31" fmla="*/ 521494 w 2393156"/>
                <a:gd name="connsiteY31" fmla="*/ 366712 h 388144"/>
                <a:gd name="connsiteX32" fmla="*/ 823912 w 2393156"/>
                <a:gd name="connsiteY32" fmla="*/ 373856 h 388144"/>
                <a:gd name="connsiteX33" fmla="*/ 1104900 w 2393156"/>
                <a:gd name="connsiteY33" fmla="*/ 378619 h 388144"/>
                <a:gd name="connsiteX34" fmla="*/ 1445419 w 2393156"/>
                <a:gd name="connsiteY34" fmla="*/ 383381 h 388144"/>
                <a:gd name="connsiteX35" fmla="*/ 1724025 w 2393156"/>
                <a:gd name="connsiteY35" fmla="*/ 388144 h 388144"/>
                <a:gd name="connsiteX36" fmla="*/ 1947862 w 2393156"/>
                <a:gd name="connsiteY36" fmla="*/ 388144 h 388144"/>
                <a:gd name="connsiteX37" fmla="*/ 2097881 w 2393156"/>
                <a:gd name="connsiteY37" fmla="*/ 385762 h 388144"/>
                <a:gd name="connsiteX38" fmla="*/ 2281237 w 2393156"/>
                <a:gd name="connsiteY38" fmla="*/ 328612 h 388144"/>
                <a:gd name="connsiteX39" fmla="*/ 2300287 w 2393156"/>
                <a:gd name="connsiteY39" fmla="*/ 300037 h 388144"/>
                <a:gd name="connsiteX40" fmla="*/ 2324100 w 2393156"/>
                <a:gd name="connsiteY40" fmla="*/ 247650 h 388144"/>
                <a:gd name="connsiteX41" fmla="*/ 2343150 w 2393156"/>
                <a:gd name="connsiteY41" fmla="*/ 202406 h 388144"/>
                <a:gd name="connsiteX42" fmla="*/ 2357437 w 2393156"/>
                <a:gd name="connsiteY42" fmla="*/ 164306 h 388144"/>
                <a:gd name="connsiteX43" fmla="*/ 2366962 w 2393156"/>
                <a:gd name="connsiteY43" fmla="*/ 133350 h 388144"/>
                <a:gd name="connsiteX44" fmla="*/ 2378869 w 2393156"/>
                <a:gd name="connsiteY44" fmla="*/ 95250 h 388144"/>
                <a:gd name="connsiteX45" fmla="*/ 2388394 w 2393156"/>
                <a:gd name="connsiteY45" fmla="*/ 52387 h 388144"/>
                <a:gd name="connsiteX46" fmla="*/ 2393156 w 2393156"/>
                <a:gd name="connsiteY46" fmla="*/ 26194 h 388144"/>
                <a:gd name="connsiteX47" fmla="*/ 2393156 w 2393156"/>
                <a:gd name="connsiteY47" fmla="*/ 16669 h 388144"/>
                <a:gd name="connsiteX48" fmla="*/ 2386012 w 2393156"/>
                <a:gd name="connsiteY48" fmla="*/ 2381 h 388144"/>
                <a:gd name="connsiteX49" fmla="*/ 2378869 w 2393156"/>
                <a:gd name="connsiteY49" fmla="*/ 0 h 388144"/>
                <a:gd name="connsiteX50" fmla="*/ 2364581 w 2393156"/>
                <a:gd name="connsiteY50" fmla="*/ 0 h 388144"/>
                <a:gd name="connsiteX51" fmla="*/ 2340769 w 2393156"/>
                <a:gd name="connsiteY51" fmla="*/ 7144 h 388144"/>
                <a:gd name="connsiteX52" fmla="*/ 2309812 w 2393156"/>
                <a:gd name="connsiteY52" fmla="*/ 30956 h 388144"/>
                <a:gd name="connsiteX53" fmla="*/ 2259806 w 2393156"/>
                <a:gd name="connsiteY53" fmla="*/ 69056 h 388144"/>
                <a:gd name="connsiteX54" fmla="*/ 2224087 w 2393156"/>
                <a:gd name="connsiteY54" fmla="*/ 92869 h 388144"/>
                <a:gd name="connsiteX55" fmla="*/ 2166937 w 2393156"/>
                <a:gd name="connsiteY55" fmla="*/ 121444 h 388144"/>
                <a:gd name="connsiteX56" fmla="*/ 2097881 w 2393156"/>
                <a:gd name="connsiteY56" fmla="*/ 147637 h 388144"/>
                <a:gd name="connsiteX57" fmla="*/ 1871662 w 2393156"/>
                <a:gd name="connsiteY57" fmla="*/ 161925 h 388144"/>
                <a:gd name="connsiteX58" fmla="*/ 1728787 w 2393156"/>
                <a:gd name="connsiteY58" fmla="*/ 16906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3156" h="388144">
                  <a:moveTo>
                    <a:pt x="1728787" y="169069"/>
                  </a:moveTo>
                  <a:lnTo>
                    <a:pt x="1554956" y="169069"/>
                  </a:lnTo>
                  <a:lnTo>
                    <a:pt x="1304925" y="169069"/>
                  </a:lnTo>
                  <a:lnTo>
                    <a:pt x="1219200" y="169069"/>
                  </a:lnTo>
                  <a:lnTo>
                    <a:pt x="1121569" y="164306"/>
                  </a:lnTo>
                  <a:lnTo>
                    <a:pt x="1035844" y="161925"/>
                  </a:lnTo>
                  <a:lnTo>
                    <a:pt x="954881" y="157162"/>
                  </a:lnTo>
                  <a:lnTo>
                    <a:pt x="869156" y="152400"/>
                  </a:lnTo>
                  <a:lnTo>
                    <a:pt x="814387" y="150019"/>
                  </a:lnTo>
                  <a:lnTo>
                    <a:pt x="752475" y="142875"/>
                  </a:lnTo>
                  <a:lnTo>
                    <a:pt x="669131" y="133350"/>
                  </a:lnTo>
                  <a:lnTo>
                    <a:pt x="602456" y="121444"/>
                  </a:lnTo>
                  <a:lnTo>
                    <a:pt x="507206" y="100012"/>
                  </a:lnTo>
                  <a:lnTo>
                    <a:pt x="488156" y="100012"/>
                  </a:lnTo>
                  <a:lnTo>
                    <a:pt x="419100" y="107156"/>
                  </a:lnTo>
                  <a:lnTo>
                    <a:pt x="328612" y="116681"/>
                  </a:lnTo>
                  <a:lnTo>
                    <a:pt x="240506" y="133350"/>
                  </a:lnTo>
                  <a:lnTo>
                    <a:pt x="164306" y="150019"/>
                  </a:lnTo>
                  <a:lnTo>
                    <a:pt x="78581" y="176212"/>
                  </a:lnTo>
                  <a:lnTo>
                    <a:pt x="54769" y="185737"/>
                  </a:lnTo>
                  <a:lnTo>
                    <a:pt x="35719" y="197644"/>
                  </a:lnTo>
                  <a:lnTo>
                    <a:pt x="14287" y="221456"/>
                  </a:lnTo>
                  <a:lnTo>
                    <a:pt x="2381" y="242887"/>
                  </a:lnTo>
                  <a:lnTo>
                    <a:pt x="0" y="261937"/>
                  </a:lnTo>
                  <a:lnTo>
                    <a:pt x="2381" y="273844"/>
                  </a:lnTo>
                  <a:lnTo>
                    <a:pt x="11906" y="292894"/>
                  </a:lnTo>
                  <a:lnTo>
                    <a:pt x="42862" y="316706"/>
                  </a:lnTo>
                  <a:lnTo>
                    <a:pt x="83344" y="338137"/>
                  </a:lnTo>
                  <a:lnTo>
                    <a:pt x="100012" y="342900"/>
                  </a:lnTo>
                  <a:lnTo>
                    <a:pt x="166687" y="347662"/>
                  </a:lnTo>
                  <a:lnTo>
                    <a:pt x="302419" y="354806"/>
                  </a:lnTo>
                  <a:lnTo>
                    <a:pt x="521494" y="366712"/>
                  </a:lnTo>
                  <a:lnTo>
                    <a:pt x="823912" y="373856"/>
                  </a:lnTo>
                  <a:lnTo>
                    <a:pt x="1104900" y="378619"/>
                  </a:lnTo>
                  <a:lnTo>
                    <a:pt x="1445419" y="383381"/>
                  </a:lnTo>
                  <a:lnTo>
                    <a:pt x="1724025" y="388144"/>
                  </a:lnTo>
                  <a:lnTo>
                    <a:pt x="1947862" y="388144"/>
                  </a:lnTo>
                  <a:lnTo>
                    <a:pt x="2097881" y="385762"/>
                  </a:lnTo>
                  <a:lnTo>
                    <a:pt x="2281237" y="328612"/>
                  </a:lnTo>
                  <a:lnTo>
                    <a:pt x="2300287" y="300037"/>
                  </a:lnTo>
                  <a:lnTo>
                    <a:pt x="2324100" y="247650"/>
                  </a:lnTo>
                  <a:lnTo>
                    <a:pt x="2343150" y="202406"/>
                  </a:lnTo>
                  <a:lnTo>
                    <a:pt x="2357437" y="164306"/>
                  </a:lnTo>
                  <a:lnTo>
                    <a:pt x="2366962" y="133350"/>
                  </a:lnTo>
                  <a:lnTo>
                    <a:pt x="2378869" y="95250"/>
                  </a:lnTo>
                  <a:lnTo>
                    <a:pt x="2388394" y="52387"/>
                  </a:lnTo>
                  <a:lnTo>
                    <a:pt x="2393156" y="26194"/>
                  </a:lnTo>
                  <a:lnTo>
                    <a:pt x="2393156" y="16669"/>
                  </a:lnTo>
                  <a:lnTo>
                    <a:pt x="2386012" y="2381"/>
                  </a:lnTo>
                  <a:lnTo>
                    <a:pt x="2378869" y="0"/>
                  </a:lnTo>
                  <a:lnTo>
                    <a:pt x="2364581" y="0"/>
                  </a:lnTo>
                  <a:lnTo>
                    <a:pt x="2340769" y="7144"/>
                  </a:lnTo>
                  <a:lnTo>
                    <a:pt x="2309812" y="30956"/>
                  </a:lnTo>
                  <a:lnTo>
                    <a:pt x="2259806" y="69056"/>
                  </a:lnTo>
                  <a:lnTo>
                    <a:pt x="2224087" y="92869"/>
                  </a:lnTo>
                  <a:lnTo>
                    <a:pt x="2166937" y="121444"/>
                  </a:lnTo>
                  <a:lnTo>
                    <a:pt x="2097881" y="147637"/>
                  </a:lnTo>
                  <a:lnTo>
                    <a:pt x="1871662" y="161925"/>
                  </a:lnTo>
                  <a:lnTo>
                    <a:pt x="1728787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8">
              <a:extLst>
                <a:ext uri="{FF2B5EF4-FFF2-40B4-BE49-F238E27FC236}">
                  <a16:creationId xmlns:a16="http://schemas.microsoft.com/office/drawing/2014/main" id="{B63A33A2-46EF-4DE6-9022-EB6CEE7EC5CB}"/>
                </a:ext>
              </a:extLst>
            </p:cNvPr>
            <p:cNvSpPr/>
            <p:nvPr/>
          </p:nvSpPr>
          <p:spPr>
            <a:xfrm>
              <a:off x="4859338" y="3065463"/>
              <a:ext cx="1692275" cy="428625"/>
            </a:xfrm>
            <a:custGeom>
              <a:avLst/>
              <a:gdLst>
                <a:gd name="connsiteX0" fmla="*/ 1171575 w 1690688"/>
                <a:gd name="connsiteY0" fmla="*/ 223837 h 428625"/>
                <a:gd name="connsiteX1" fmla="*/ 969169 w 1690688"/>
                <a:gd name="connsiteY1" fmla="*/ 280987 h 428625"/>
                <a:gd name="connsiteX2" fmla="*/ 762000 w 1690688"/>
                <a:gd name="connsiteY2" fmla="*/ 335756 h 428625"/>
                <a:gd name="connsiteX3" fmla="*/ 621507 w 1690688"/>
                <a:gd name="connsiteY3" fmla="*/ 371475 h 428625"/>
                <a:gd name="connsiteX4" fmla="*/ 509588 w 1690688"/>
                <a:gd name="connsiteY4" fmla="*/ 397669 h 428625"/>
                <a:gd name="connsiteX5" fmla="*/ 402432 w 1690688"/>
                <a:gd name="connsiteY5" fmla="*/ 421481 h 428625"/>
                <a:gd name="connsiteX6" fmla="*/ 340519 w 1690688"/>
                <a:gd name="connsiteY6" fmla="*/ 428625 h 428625"/>
                <a:gd name="connsiteX7" fmla="*/ 323850 w 1690688"/>
                <a:gd name="connsiteY7" fmla="*/ 426244 h 428625"/>
                <a:gd name="connsiteX8" fmla="*/ 273844 w 1690688"/>
                <a:gd name="connsiteY8" fmla="*/ 404812 h 428625"/>
                <a:gd name="connsiteX9" fmla="*/ 223838 w 1690688"/>
                <a:gd name="connsiteY9" fmla="*/ 376237 h 428625"/>
                <a:gd name="connsiteX10" fmla="*/ 173832 w 1690688"/>
                <a:gd name="connsiteY10" fmla="*/ 338137 h 428625"/>
                <a:gd name="connsiteX11" fmla="*/ 130969 w 1690688"/>
                <a:gd name="connsiteY11" fmla="*/ 300037 h 428625"/>
                <a:gd name="connsiteX12" fmla="*/ 97632 w 1690688"/>
                <a:gd name="connsiteY12" fmla="*/ 264319 h 428625"/>
                <a:gd name="connsiteX13" fmla="*/ 66675 w 1690688"/>
                <a:gd name="connsiteY13" fmla="*/ 223837 h 428625"/>
                <a:gd name="connsiteX14" fmla="*/ 30957 w 1690688"/>
                <a:gd name="connsiteY14" fmla="*/ 159544 h 428625"/>
                <a:gd name="connsiteX15" fmla="*/ 11907 w 1690688"/>
                <a:gd name="connsiteY15" fmla="*/ 114300 h 428625"/>
                <a:gd name="connsiteX16" fmla="*/ 0 w 1690688"/>
                <a:gd name="connsiteY16" fmla="*/ 71437 h 428625"/>
                <a:gd name="connsiteX17" fmla="*/ 0 w 1690688"/>
                <a:gd name="connsiteY17" fmla="*/ 54769 h 428625"/>
                <a:gd name="connsiteX18" fmla="*/ 4763 w 1690688"/>
                <a:gd name="connsiteY18" fmla="*/ 42862 h 428625"/>
                <a:gd name="connsiteX19" fmla="*/ 11907 w 1690688"/>
                <a:gd name="connsiteY19" fmla="*/ 38100 h 428625"/>
                <a:gd name="connsiteX20" fmla="*/ 28575 w 1690688"/>
                <a:gd name="connsiteY20" fmla="*/ 38100 h 428625"/>
                <a:gd name="connsiteX21" fmla="*/ 59532 w 1690688"/>
                <a:gd name="connsiteY21" fmla="*/ 52387 h 428625"/>
                <a:gd name="connsiteX22" fmla="*/ 83344 w 1690688"/>
                <a:gd name="connsiteY22" fmla="*/ 71437 h 428625"/>
                <a:gd name="connsiteX23" fmla="*/ 104775 w 1690688"/>
                <a:gd name="connsiteY23" fmla="*/ 100012 h 428625"/>
                <a:gd name="connsiteX24" fmla="*/ 140494 w 1690688"/>
                <a:gd name="connsiteY24" fmla="*/ 138112 h 428625"/>
                <a:gd name="connsiteX25" fmla="*/ 188119 w 1690688"/>
                <a:gd name="connsiteY25" fmla="*/ 169069 h 428625"/>
                <a:gd name="connsiteX26" fmla="*/ 235744 w 1690688"/>
                <a:gd name="connsiteY26" fmla="*/ 190500 h 428625"/>
                <a:gd name="connsiteX27" fmla="*/ 273844 w 1690688"/>
                <a:gd name="connsiteY27" fmla="*/ 200025 h 428625"/>
                <a:gd name="connsiteX28" fmla="*/ 309563 w 1690688"/>
                <a:gd name="connsiteY28" fmla="*/ 204787 h 428625"/>
                <a:gd name="connsiteX29" fmla="*/ 366713 w 1690688"/>
                <a:gd name="connsiteY29" fmla="*/ 207169 h 428625"/>
                <a:gd name="connsiteX30" fmla="*/ 483394 w 1690688"/>
                <a:gd name="connsiteY30" fmla="*/ 192881 h 428625"/>
                <a:gd name="connsiteX31" fmla="*/ 681038 w 1690688"/>
                <a:gd name="connsiteY31" fmla="*/ 164306 h 428625"/>
                <a:gd name="connsiteX32" fmla="*/ 969169 w 1690688"/>
                <a:gd name="connsiteY32" fmla="*/ 116681 h 428625"/>
                <a:gd name="connsiteX33" fmla="*/ 1223963 w 1690688"/>
                <a:gd name="connsiteY33" fmla="*/ 69056 h 428625"/>
                <a:gd name="connsiteX34" fmla="*/ 1245394 w 1690688"/>
                <a:gd name="connsiteY34" fmla="*/ 52387 h 428625"/>
                <a:gd name="connsiteX35" fmla="*/ 1281113 w 1690688"/>
                <a:gd name="connsiteY35" fmla="*/ 33337 h 428625"/>
                <a:gd name="connsiteX36" fmla="*/ 1319213 w 1690688"/>
                <a:gd name="connsiteY36" fmla="*/ 14287 h 428625"/>
                <a:gd name="connsiteX37" fmla="*/ 1364457 w 1690688"/>
                <a:gd name="connsiteY37" fmla="*/ 0 h 428625"/>
                <a:gd name="connsiteX38" fmla="*/ 1390650 w 1690688"/>
                <a:gd name="connsiteY38" fmla="*/ 0 h 428625"/>
                <a:gd name="connsiteX39" fmla="*/ 1438275 w 1690688"/>
                <a:gd name="connsiteY39" fmla="*/ 21431 h 428625"/>
                <a:gd name="connsiteX40" fmla="*/ 1524000 w 1690688"/>
                <a:gd name="connsiteY40" fmla="*/ 78581 h 428625"/>
                <a:gd name="connsiteX41" fmla="*/ 1578769 w 1690688"/>
                <a:gd name="connsiteY41" fmla="*/ 119062 h 428625"/>
                <a:gd name="connsiteX42" fmla="*/ 1612107 w 1690688"/>
                <a:gd name="connsiteY42" fmla="*/ 150019 h 428625"/>
                <a:gd name="connsiteX43" fmla="*/ 1650207 w 1690688"/>
                <a:gd name="connsiteY43" fmla="*/ 190500 h 428625"/>
                <a:gd name="connsiteX44" fmla="*/ 1666875 w 1690688"/>
                <a:gd name="connsiteY44" fmla="*/ 214312 h 428625"/>
                <a:gd name="connsiteX45" fmla="*/ 1681163 w 1690688"/>
                <a:gd name="connsiteY45" fmla="*/ 240506 h 428625"/>
                <a:gd name="connsiteX46" fmla="*/ 1688307 w 1690688"/>
                <a:gd name="connsiteY46" fmla="*/ 264319 h 428625"/>
                <a:gd name="connsiteX47" fmla="*/ 1690688 w 1690688"/>
                <a:gd name="connsiteY47" fmla="*/ 285750 h 428625"/>
                <a:gd name="connsiteX48" fmla="*/ 1690688 w 1690688"/>
                <a:gd name="connsiteY48" fmla="*/ 309562 h 428625"/>
                <a:gd name="connsiteX49" fmla="*/ 1678782 w 1690688"/>
                <a:gd name="connsiteY49" fmla="*/ 333375 h 428625"/>
                <a:gd name="connsiteX50" fmla="*/ 1662113 w 1690688"/>
                <a:gd name="connsiteY50" fmla="*/ 347662 h 428625"/>
                <a:gd name="connsiteX51" fmla="*/ 1635919 w 1690688"/>
                <a:gd name="connsiteY51" fmla="*/ 361950 h 428625"/>
                <a:gd name="connsiteX52" fmla="*/ 1578769 w 1690688"/>
                <a:gd name="connsiteY52" fmla="*/ 376237 h 428625"/>
                <a:gd name="connsiteX53" fmla="*/ 1559719 w 1690688"/>
                <a:gd name="connsiteY53" fmla="*/ 378619 h 428625"/>
                <a:gd name="connsiteX54" fmla="*/ 1300163 w 1690688"/>
                <a:gd name="connsiteY54" fmla="*/ 192881 h 428625"/>
                <a:gd name="connsiteX55" fmla="*/ 1278732 w 1690688"/>
                <a:gd name="connsiteY55" fmla="*/ 190500 h 428625"/>
                <a:gd name="connsiteX56" fmla="*/ 1228725 w 1690688"/>
                <a:gd name="connsiteY56" fmla="*/ 209550 h 428625"/>
                <a:gd name="connsiteX57" fmla="*/ 1171575 w 1690688"/>
                <a:gd name="connsiteY57" fmla="*/ 22383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0688" h="428625">
                  <a:moveTo>
                    <a:pt x="1171575" y="223837"/>
                  </a:moveTo>
                  <a:lnTo>
                    <a:pt x="969169" y="280987"/>
                  </a:lnTo>
                  <a:lnTo>
                    <a:pt x="762000" y="335756"/>
                  </a:lnTo>
                  <a:lnTo>
                    <a:pt x="621507" y="371475"/>
                  </a:lnTo>
                  <a:lnTo>
                    <a:pt x="509588" y="397669"/>
                  </a:lnTo>
                  <a:lnTo>
                    <a:pt x="402432" y="421481"/>
                  </a:lnTo>
                  <a:lnTo>
                    <a:pt x="340519" y="428625"/>
                  </a:lnTo>
                  <a:lnTo>
                    <a:pt x="323850" y="426244"/>
                  </a:lnTo>
                  <a:lnTo>
                    <a:pt x="273844" y="404812"/>
                  </a:lnTo>
                  <a:lnTo>
                    <a:pt x="223838" y="376237"/>
                  </a:lnTo>
                  <a:lnTo>
                    <a:pt x="173832" y="338137"/>
                  </a:lnTo>
                  <a:lnTo>
                    <a:pt x="130969" y="300037"/>
                  </a:lnTo>
                  <a:lnTo>
                    <a:pt x="97632" y="264319"/>
                  </a:lnTo>
                  <a:lnTo>
                    <a:pt x="66675" y="223837"/>
                  </a:lnTo>
                  <a:lnTo>
                    <a:pt x="30957" y="159544"/>
                  </a:lnTo>
                  <a:lnTo>
                    <a:pt x="11907" y="114300"/>
                  </a:lnTo>
                  <a:lnTo>
                    <a:pt x="0" y="71437"/>
                  </a:lnTo>
                  <a:lnTo>
                    <a:pt x="0" y="54769"/>
                  </a:lnTo>
                  <a:lnTo>
                    <a:pt x="4763" y="42862"/>
                  </a:lnTo>
                  <a:lnTo>
                    <a:pt x="11907" y="38100"/>
                  </a:lnTo>
                  <a:lnTo>
                    <a:pt x="28575" y="38100"/>
                  </a:lnTo>
                  <a:lnTo>
                    <a:pt x="59532" y="52387"/>
                  </a:lnTo>
                  <a:lnTo>
                    <a:pt x="83344" y="71437"/>
                  </a:lnTo>
                  <a:lnTo>
                    <a:pt x="104775" y="100012"/>
                  </a:lnTo>
                  <a:lnTo>
                    <a:pt x="140494" y="138112"/>
                  </a:lnTo>
                  <a:lnTo>
                    <a:pt x="188119" y="169069"/>
                  </a:lnTo>
                  <a:lnTo>
                    <a:pt x="235744" y="190500"/>
                  </a:lnTo>
                  <a:lnTo>
                    <a:pt x="273844" y="200025"/>
                  </a:lnTo>
                  <a:lnTo>
                    <a:pt x="309563" y="204787"/>
                  </a:lnTo>
                  <a:lnTo>
                    <a:pt x="366713" y="207169"/>
                  </a:lnTo>
                  <a:lnTo>
                    <a:pt x="483394" y="192881"/>
                  </a:lnTo>
                  <a:lnTo>
                    <a:pt x="681038" y="164306"/>
                  </a:lnTo>
                  <a:lnTo>
                    <a:pt x="969169" y="116681"/>
                  </a:lnTo>
                  <a:lnTo>
                    <a:pt x="1223963" y="69056"/>
                  </a:lnTo>
                  <a:lnTo>
                    <a:pt x="1245394" y="52387"/>
                  </a:lnTo>
                  <a:lnTo>
                    <a:pt x="1281113" y="33337"/>
                  </a:lnTo>
                  <a:lnTo>
                    <a:pt x="1319213" y="14287"/>
                  </a:lnTo>
                  <a:lnTo>
                    <a:pt x="1364457" y="0"/>
                  </a:lnTo>
                  <a:lnTo>
                    <a:pt x="1390650" y="0"/>
                  </a:lnTo>
                  <a:lnTo>
                    <a:pt x="1438275" y="21431"/>
                  </a:lnTo>
                  <a:lnTo>
                    <a:pt x="1524000" y="78581"/>
                  </a:lnTo>
                  <a:lnTo>
                    <a:pt x="1578769" y="119062"/>
                  </a:lnTo>
                  <a:lnTo>
                    <a:pt x="1612107" y="150019"/>
                  </a:lnTo>
                  <a:lnTo>
                    <a:pt x="1650207" y="190500"/>
                  </a:lnTo>
                  <a:lnTo>
                    <a:pt x="1666875" y="214312"/>
                  </a:lnTo>
                  <a:lnTo>
                    <a:pt x="1681163" y="240506"/>
                  </a:lnTo>
                  <a:lnTo>
                    <a:pt x="1688307" y="264319"/>
                  </a:lnTo>
                  <a:lnTo>
                    <a:pt x="1690688" y="285750"/>
                  </a:lnTo>
                  <a:lnTo>
                    <a:pt x="1690688" y="309562"/>
                  </a:lnTo>
                  <a:lnTo>
                    <a:pt x="1678782" y="333375"/>
                  </a:lnTo>
                  <a:lnTo>
                    <a:pt x="1662113" y="347662"/>
                  </a:lnTo>
                  <a:lnTo>
                    <a:pt x="1635919" y="361950"/>
                  </a:lnTo>
                  <a:lnTo>
                    <a:pt x="1578769" y="376237"/>
                  </a:lnTo>
                  <a:lnTo>
                    <a:pt x="1559719" y="378619"/>
                  </a:lnTo>
                  <a:lnTo>
                    <a:pt x="1300163" y="192881"/>
                  </a:lnTo>
                  <a:lnTo>
                    <a:pt x="1278732" y="190500"/>
                  </a:lnTo>
                  <a:lnTo>
                    <a:pt x="1228725" y="209550"/>
                  </a:lnTo>
                  <a:lnTo>
                    <a:pt x="1171575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9">
              <a:extLst>
                <a:ext uri="{FF2B5EF4-FFF2-40B4-BE49-F238E27FC236}">
                  <a16:creationId xmlns:a16="http://schemas.microsoft.com/office/drawing/2014/main" id="{55A0E68E-CB49-4F91-9030-C78C35131D0E}"/>
                </a:ext>
              </a:extLst>
            </p:cNvPr>
            <p:cNvSpPr/>
            <p:nvPr/>
          </p:nvSpPr>
          <p:spPr>
            <a:xfrm>
              <a:off x="5462588" y="3211513"/>
              <a:ext cx="1035050" cy="787400"/>
            </a:xfrm>
            <a:custGeom>
              <a:avLst/>
              <a:gdLst>
                <a:gd name="connsiteX0" fmla="*/ 611981 w 1035843"/>
                <a:gd name="connsiteY0" fmla="*/ 190500 h 785813"/>
                <a:gd name="connsiteX1" fmla="*/ 678656 w 1035843"/>
                <a:gd name="connsiteY1" fmla="*/ 111919 h 785813"/>
                <a:gd name="connsiteX2" fmla="*/ 685800 w 1035843"/>
                <a:gd name="connsiteY2" fmla="*/ 97632 h 785813"/>
                <a:gd name="connsiteX3" fmla="*/ 695325 w 1035843"/>
                <a:gd name="connsiteY3" fmla="*/ 76200 h 785813"/>
                <a:gd name="connsiteX4" fmla="*/ 695325 w 1035843"/>
                <a:gd name="connsiteY4" fmla="*/ 57150 h 785813"/>
                <a:gd name="connsiteX5" fmla="*/ 664368 w 1035843"/>
                <a:gd name="connsiteY5" fmla="*/ 0 h 785813"/>
                <a:gd name="connsiteX6" fmla="*/ 1035843 w 1035843"/>
                <a:gd name="connsiteY6" fmla="*/ 209550 h 785813"/>
                <a:gd name="connsiteX7" fmla="*/ 981075 w 1035843"/>
                <a:gd name="connsiteY7" fmla="*/ 223838 h 785813"/>
                <a:gd name="connsiteX8" fmla="*/ 959643 w 1035843"/>
                <a:gd name="connsiteY8" fmla="*/ 230982 h 785813"/>
                <a:gd name="connsiteX9" fmla="*/ 895350 w 1035843"/>
                <a:gd name="connsiteY9" fmla="*/ 271463 h 785813"/>
                <a:gd name="connsiteX10" fmla="*/ 673893 w 1035843"/>
                <a:gd name="connsiteY10" fmla="*/ 421482 h 785813"/>
                <a:gd name="connsiteX11" fmla="*/ 428625 w 1035843"/>
                <a:gd name="connsiteY11" fmla="*/ 583407 h 785813"/>
                <a:gd name="connsiteX12" fmla="*/ 259556 w 1035843"/>
                <a:gd name="connsiteY12" fmla="*/ 692944 h 785813"/>
                <a:gd name="connsiteX13" fmla="*/ 150018 w 1035843"/>
                <a:gd name="connsiteY13" fmla="*/ 759619 h 785813"/>
                <a:gd name="connsiteX14" fmla="*/ 52387 w 1035843"/>
                <a:gd name="connsiteY14" fmla="*/ 785813 h 785813"/>
                <a:gd name="connsiteX15" fmla="*/ 38100 w 1035843"/>
                <a:gd name="connsiteY15" fmla="*/ 781050 h 785813"/>
                <a:gd name="connsiteX16" fmla="*/ 19050 w 1035843"/>
                <a:gd name="connsiteY16" fmla="*/ 766763 h 785813"/>
                <a:gd name="connsiteX17" fmla="*/ 4762 w 1035843"/>
                <a:gd name="connsiteY17" fmla="*/ 747713 h 785813"/>
                <a:gd name="connsiteX18" fmla="*/ 0 w 1035843"/>
                <a:gd name="connsiteY18" fmla="*/ 731044 h 785813"/>
                <a:gd name="connsiteX19" fmla="*/ 7143 w 1035843"/>
                <a:gd name="connsiteY19" fmla="*/ 716757 h 785813"/>
                <a:gd name="connsiteX20" fmla="*/ 21431 w 1035843"/>
                <a:gd name="connsiteY20" fmla="*/ 700088 h 785813"/>
                <a:gd name="connsiteX21" fmla="*/ 59531 w 1035843"/>
                <a:gd name="connsiteY21" fmla="*/ 681038 h 785813"/>
                <a:gd name="connsiteX22" fmla="*/ 138112 w 1035843"/>
                <a:gd name="connsiteY22" fmla="*/ 626269 h 785813"/>
                <a:gd name="connsiteX23" fmla="*/ 264318 w 1035843"/>
                <a:gd name="connsiteY23" fmla="*/ 531019 h 785813"/>
                <a:gd name="connsiteX24" fmla="*/ 397668 w 1035843"/>
                <a:gd name="connsiteY24" fmla="*/ 411957 h 785813"/>
                <a:gd name="connsiteX25" fmla="*/ 545306 w 1035843"/>
                <a:gd name="connsiteY25" fmla="*/ 264319 h 785813"/>
                <a:gd name="connsiteX26" fmla="*/ 611981 w 1035843"/>
                <a:gd name="connsiteY26" fmla="*/ 19050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5843" h="785813">
                  <a:moveTo>
                    <a:pt x="611981" y="190500"/>
                  </a:moveTo>
                  <a:lnTo>
                    <a:pt x="678656" y="111919"/>
                  </a:lnTo>
                  <a:lnTo>
                    <a:pt x="685800" y="97632"/>
                  </a:lnTo>
                  <a:lnTo>
                    <a:pt x="695325" y="76200"/>
                  </a:lnTo>
                  <a:lnTo>
                    <a:pt x="695325" y="57150"/>
                  </a:lnTo>
                  <a:lnTo>
                    <a:pt x="664368" y="0"/>
                  </a:lnTo>
                  <a:lnTo>
                    <a:pt x="1035843" y="209550"/>
                  </a:lnTo>
                  <a:lnTo>
                    <a:pt x="981075" y="223838"/>
                  </a:lnTo>
                  <a:lnTo>
                    <a:pt x="959643" y="230982"/>
                  </a:lnTo>
                  <a:lnTo>
                    <a:pt x="895350" y="271463"/>
                  </a:lnTo>
                  <a:lnTo>
                    <a:pt x="673893" y="421482"/>
                  </a:lnTo>
                  <a:lnTo>
                    <a:pt x="428625" y="583407"/>
                  </a:lnTo>
                  <a:lnTo>
                    <a:pt x="259556" y="692944"/>
                  </a:lnTo>
                  <a:lnTo>
                    <a:pt x="150018" y="759619"/>
                  </a:lnTo>
                  <a:lnTo>
                    <a:pt x="52387" y="785813"/>
                  </a:lnTo>
                  <a:lnTo>
                    <a:pt x="38100" y="781050"/>
                  </a:lnTo>
                  <a:lnTo>
                    <a:pt x="19050" y="766763"/>
                  </a:lnTo>
                  <a:lnTo>
                    <a:pt x="4762" y="747713"/>
                  </a:lnTo>
                  <a:lnTo>
                    <a:pt x="0" y="731044"/>
                  </a:lnTo>
                  <a:lnTo>
                    <a:pt x="7143" y="716757"/>
                  </a:lnTo>
                  <a:lnTo>
                    <a:pt x="21431" y="700088"/>
                  </a:lnTo>
                  <a:lnTo>
                    <a:pt x="59531" y="681038"/>
                  </a:lnTo>
                  <a:lnTo>
                    <a:pt x="138112" y="626269"/>
                  </a:lnTo>
                  <a:lnTo>
                    <a:pt x="264318" y="531019"/>
                  </a:lnTo>
                  <a:lnTo>
                    <a:pt x="397668" y="411957"/>
                  </a:lnTo>
                  <a:lnTo>
                    <a:pt x="545306" y="264319"/>
                  </a:lnTo>
                  <a:lnTo>
                    <a:pt x="611981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0">
              <a:extLst>
                <a:ext uri="{FF2B5EF4-FFF2-40B4-BE49-F238E27FC236}">
                  <a16:creationId xmlns:a16="http://schemas.microsoft.com/office/drawing/2014/main" id="{74E79BA2-7835-4B8A-A057-8D4016C41473}"/>
                </a:ext>
              </a:extLst>
            </p:cNvPr>
            <p:cNvSpPr/>
            <p:nvPr/>
          </p:nvSpPr>
          <p:spPr>
            <a:xfrm>
              <a:off x="5467350" y="3943350"/>
              <a:ext cx="590550" cy="1000125"/>
            </a:xfrm>
            <a:custGeom>
              <a:avLst/>
              <a:gdLst>
                <a:gd name="connsiteX0" fmla="*/ 354806 w 590550"/>
                <a:gd name="connsiteY0" fmla="*/ 864394 h 1000125"/>
                <a:gd name="connsiteX1" fmla="*/ 357188 w 590550"/>
                <a:gd name="connsiteY1" fmla="*/ 776288 h 1000125"/>
                <a:gd name="connsiteX2" fmla="*/ 354806 w 590550"/>
                <a:gd name="connsiteY2" fmla="*/ 711994 h 1000125"/>
                <a:gd name="connsiteX3" fmla="*/ 350044 w 590550"/>
                <a:gd name="connsiteY3" fmla="*/ 602456 h 1000125"/>
                <a:gd name="connsiteX4" fmla="*/ 340519 w 590550"/>
                <a:gd name="connsiteY4" fmla="*/ 528638 h 1000125"/>
                <a:gd name="connsiteX5" fmla="*/ 297656 w 590550"/>
                <a:gd name="connsiteY5" fmla="*/ 378619 h 1000125"/>
                <a:gd name="connsiteX6" fmla="*/ 278606 w 590550"/>
                <a:gd name="connsiteY6" fmla="*/ 326231 h 1000125"/>
                <a:gd name="connsiteX7" fmla="*/ 238125 w 590550"/>
                <a:gd name="connsiteY7" fmla="*/ 261938 h 1000125"/>
                <a:gd name="connsiteX8" fmla="*/ 209550 w 590550"/>
                <a:gd name="connsiteY8" fmla="*/ 221456 h 1000125"/>
                <a:gd name="connsiteX9" fmla="*/ 169069 w 590550"/>
                <a:gd name="connsiteY9" fmla="*/ 176213 h 1000125"/>
                <a:gd name="connsiteX10" fmla="*/ 121444 w 590550"/>
                <a:gd name="connsiteY10" fmla="*/ 126206 h 1000125"/>
                <a:gd name="connsiteX11" fmla="*/ 73819 w 590550"/>
                <a:gd name="connsiteY11" fmla="*/ 80963 h 1000125"/>
                <a:gd name="connsiteX12" fmla="*/ 47625 w 590550"/>
                <a:gd name="connsiteY12" fmla="*/ 59531 h 1000125"/>
                <a:gd name="connsiteX13" fmla="*/ 30956 w 590550"/>
                <a:gd name="connsiteY13" fmla="*/ 47625 h 1000125"/>
                <a:gd name="connsiteX14" fmla="*/ 11906 w 590550"/>
                <a:gd name="connsiteY14" fmla="*/ 26194 h 1000125"/>
                <a:gd name="connsiteX15" fmla="*/ 0 w 590550"/>
                <a:gd name="connsiteY15" fmla="*/ 7144 h 1000125"/>
                <a:gd name="connsiteX16" fmla="*/ 138113 w 590550"/>
                <a:gd name="connsiteY16" fmla="*/ 0 h 1000125"/>
                <a:gd name="connsiteX17" fmla="*/ 188119 w 590550"/>
                <a:gd name="connsiteY17" fmla="*/ 23813 h 1000125"/>
                <a:gd name="connsiteX18" fmla="*/ 228600 w 590550"/>
                <a:gd name="connsiteY18" fmla="*/ 52388 h 1000125"/>
                <a:gd name="connsiteX19" fmla="*/ 261938 w 590550"/>
                <a:gd name="connsiteY19" fmla="*/ 80963 h 1000125"/>
                <a:gd name="connsiteX20" fmla="*/ 302419 w 590550"/>
                <a:gd name="connsiteY20" fmla="*/ 119063 h 1000125"/>
                <a:gd name="connsiteX21" fmla="*/ 345281 w 590550"/>
                <a:gd name="connsiteY21" fmla="*/ 161925 h 1000125"/>
                <a:gd name="connsiteX22" fmla="*/ 392906 w 590550"/>
                <a:gd name="connsiteY22" fmla="*/ 211931 h 1000125"/>
                <a:gd name="connsiteX23" fmla="*/ 452438 w 590550"/>
                <a:gd name="connsiteY23" fmla="*/ 285750 h 1000125"/>
                <a:gd name="connsiteX24" fmla="*/ 492919 w 590550"/>
                <a:gd name="connsiteY24" fmla="*/ 338138 h 1000125"/>
                <a:gd name="connsiteX25" fmla="*/ 516731 w 590550"/>
                <a:gd name="connsiteY25" fmla="*/ 376238 h 1000125"/>
                <a:gd name="connsiteX26" fmla="*/ 566738 w 590550"/>
                <a:gd name="connsiteY26" fmla="*/ 504825 h 1000125"/>
                <a:gd name="connsiteX27" fmla="*/ 573881 w 590550"/>
                <a:gd name="connsiteY27" fmla="*/ 588169 h 1000125"/>
                <a:gd name="connsiteX28" fmla="*/ 583406 w 590550"/>
                <a:gd name="connsiteY28" fmla="*/ 704850 h 1000125"/>
                <a:gd name="connsiteX29" fmla="*/ 590550 w 590550"/>
                <a:gd name="connsiteY29" fmla="*/ 864394 h 1000125"/>
                <a:gd name="connsiteX30" fmla="*/ 590550 w 590550"/>
                <a:gd name="connsiteY30" fmla="*/ 959644 h 1000125"/>
                <a:gd name="connsiteX31" fmla="*/ 590550 w 590550"/>
                <a:gd name="connsiteY31" fmla="*/ 1000125 h 1000125"/>
                <a:gd name="connsiteX32" fmla="*/ 352425 w 590550"/>
                <a:gd name="connsiteY32" fmla="*/ 919163 h 1000125"/>
                <a:gd name="connsiteX33" fmla="*/ 354806 w 590550"/>
                <a:gd name="connsiteY33" fmla="*/ 8643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0550" h="1000125">
                  <a:moveTo>
                    <a:pt x="354806" y="864394"/>
                  </a:moveTo>
                  <a:lnTo>
                    <a:pt x="357188" y="776288"/>
                  </a:lnTo>
                  <a:lnTo>
                    <a:pt x="354806" y="711994"/>
                  </a:lnTo>
                  <a:lnTo>
                    <a:pt x="350044" y="602456"/>
                  </a:lnTo>
                  <a:lnTo>
                    <a:pt x="340519" y="528638"/>
                  </a:lnTo>
                  <a:lnTo>
                    <a:pt x="297656" y="378619"/>
                  </a:lnTo>
                  <a:lnTo>
                    <a:pt x="278606" y="326231"/>
                  </a:lnTo>
                  <a:lnTo>
                    <a:pt x="238125" y="261938"/>
                  </a:lnTo>
                  <a:lnTo>
                    <a:pt x="209550" y="221456"/>
                  </a:lnTo>
                  <a:lnTo>
                    <a:pt x="169069" y="176213"/>
                  </a:lnTo>
                  <a:lnTo>
                    <a:pt x="121444" y="126206"/>
                  </a:lnTo>
                  <a:lnTo>
                    <a:pt x="73819" y="80963"/>
                  </a:lnTo>
                  <a:lnTo>
                    <a:pt x="47625" y="59531"/>
                  </a:lnTo>
                  <a:lnTo>
                    <a:pt x="30956" y="47625"/>
                  </a:lnTo>
                  <a:lnTo>
                    <a:pt x="11906" y="26194"/>
                  </a:lnTo>
                  <a:lnTo>
                    <a:pt x="0" y="7144"/>
                  </a:lnTo>
                  <a:lnTo>
                    <a:pt x="138113" y="0"/>
                  </a:lnTo>
                  <a:lnTo>
                    <a:pt x="188119" y="23813"/>
                  </a:lnTo>
                  <a:lnTo>
                    <a:pt x="228600" y="52388"/>
                  </a:lnTo>
                  <a:lnTo>
                    <a:pt x="261938" y="80963"/>
                  </a:lnTo>
                  <a:lnTo>
                    <a:pt x="302419" y="119063"/>
                  </a:lnTo>
                  <a:lnTo>
                    <a:pt x="345281" y="161925"/>
                  </a:lnTo>
                  <a:lnTo>
                    <a:pt x="392906" y="211931"/>
                  </a:lnTo>
                  <a:lnTo>
                    <a:pt x="452438" y="285750"/>
                  </a:lnTo>
                  <a:lnTo>
                    <a:pt x="492919" y="338138"/>
                  </a:lnTo>
                  <a:lnTo>
                    <a:pt x="516731" y="376238"/>
                  </a:lnTo>
                  <a:lnTo>
                    <a:pt x="566738" y="504825"/>
                  </a:lnTo>
                  <a:lnTo>
                    <a:pt x="573881" y="588169"/>
                  </a:lnTo>
                  <a:lnTo>
                    <a:pt x="583406" y="704850"/>
                  </a:lnTo>
                  <a:lnTo>
                    <a:pt x="590550" y="864394"/>
                  </a:lnTo>
                  <a:lnTo>
                    <a:pt x="590550" y="959644"/>
                  </a:lnTo>
                  <a:lnTo>
                    <a:pt x="590550" y="1000125"/>
                  </a:lnTo>
                  <a:lnTo>
                    <a:pt x="352425" y="919163"/>
                  </a:lnTo>
                  <a:cubicBezTo>
                    <a:pt x="353219" y="900907"/>
                    <a:pt x="354012" y="882650"/>
                    <a:pt x="354806" y="864394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1">
              <a:extLst>
                <a:ext uri="{FF2B5EF4-FFF2-40B4-BE49-F238E27FC236}">
                  <a16:creationId xmlns:a16="http://schemas.microsoft.com/office/drawing/2014/main" id="{7A2B9F88-55B2-4B71-A911-7B071F2028BE}"/>
                </a:ext>
              </a:extLst>
            </p:cNvPr>
            <p:cNvSpPr/>
            <p:nvPr/>
          </p:nvSpPr>
          <p:spPr>
            <a:xfrm>
              <a:off x="5430838" y="4725988"/>
              <a:ext cx="627062" cy="1479550"/>
            </a:xfrm>
            <a:custGeom>
              <a:avLst/>
              <a:gdLst>
                <a:gd name="connsiteX0" fmla="*/ 381000 w 626269"/>
                <a:gd name="connsiteY0" fmla="*/ 316707 h 1478757"/>
                <a:gd name="connsiteX1" fmla="*/ 385763 w 626269"/>
                <a:gd name="connsiteY1" fmla="*/ 247650 h 1478757"/>
                <a:gd name="connsiteX2" fmla="*/ 388144 w 626269"/>
                <a:gd name="connsiteY2" fmla="*/ 183357 h 1478757"/>
                <a:gd name="connsiteX3" fmla="*/ 388144 w 626269"/>
                <a:gd name="connsiteY3" fmla="*/ 135732 h 1478757"/>
                <a:gd name="connsiteX4" fmla="*/ 392907 w 626269"/>
                <a:gd name="connsiteY4" fmla="*/ 38100 h 1478757"/>
                <a:gd name="connsiteX5" fmla="*/ 397669 w 626269"/>
                <a:gd name="connsiteY5" fmla="*/ 0 h 1478757"/>
                <a:gd name="connsiteX6" fmla="*/ 621507 w 626269"/>
                <a:gd name="connsiteY6" fmla="*/ 100013 h 1478757"/>
                <a:gd name="connsiteX7" fmla="*/ 626269 w 626269"/>
                <a:gd name="connsiteY7" fmla="*/ 216694 h 1478757"/>
                <a:gd name="connsiteX8" fmla="*/ 621507 w 626269"/>
                <a:gd name="connsiteY8" fmla="*/ 292894 h 1478757"/>
                <a:gd name="connsiteX9" fmla="*/ 614363 w 626269"/>
                <a:gd name="connsiteY9" fmla="*/ 388144 h 1478757"/>
                <a:gd name="connsiteX10" fmla="*/ 604838 w 626269"/>
                <a:gd name="connsiteY10" fmla="*/ 492919 h 1478757"/>
                <a:gd name="connsiteX11" fmla="*/ 592932 w 626269"/>
                <a:gd name="connsiteY11" fmla="*/ 583407 h 1478757"/>
                <a:gd name="connsiteX12" fmla="*/ 581025 w 626269"/>
                <a:gd name="connsiteY12" fmla="*/ 681038 h 1478757"/>
                <a:gd name="connsiteX13" fmla="*/ 564357 w 626269"/>
                <a:gd name="connsiteY13" fmla="*/ 783432 h 1478757"/>
                <a:gd name="connsiteX14" fmla="*/ 535782 w 626269"/>
                <a:gd name="connsiteY14" fmla="*/ 902494 h 1478757"/>
                <a:gd name="connsiteX15" fmla="*/ 504825 w 626269"/>
                <a:gd name="connsiteY15" fmla="*/ 1007269 h 1478757"/>
                <a:gd name="connsiteX16" fmla="*/ 469107 w 626269"/>
                <a:gd name="connsiteY16" fmla="*/ 1095375 h 1478757"/>
                <a:gd name="connsiteX17" fmla="*/ 435769 w 626269"/>
                <a:gd name="connsiteY17" fmla="*/ 1162050 h 1478757"/>
                <a:gd name="connsiteX18" fmla="*/ 395288 w 626269"/>
                <a:gd name="connsiteY18" fmla="*/ 1226344 h 1478757"/>
                <a:gd name="connsiteX19" fmla="*/ 333375 w 626269"/>
                <a:gd name="connsiteY19" fmla="*/ 1304925 h 1478757"/>
                <a:gd name="connsiteX20" fmla="*/ 269082 w 626269"/>
                <a:gd name="connsiteY20" fmla="*/ 1369219 h 1478757"/>
                <a:gd name="connsiteX21" fmla="*/ 211932 w 626269"/>
                <a:gd name="connsiteY21" fmla="*/ 1409700 h 1478757"/>
                <a:gd name="connsiteX22" fmla="*/ 157163 w 626269"/>
                <a:gd name="connsiteY22" fmla="*/ 1443038 h 1478757"/>
                <a:gd name="connsiteX23" fmla="*/ 100013 w 626269"/>
                <a:gd name="connsiteY23" fmla="*/ 1473994 h 1478757"/>
                <a:gd name="connsiteX24" fmla="*/ 73819 w 626269"/>
                <a:gd name="connsiteY24" fmla="*/ 1478757 h 1478757"/>
                <a:gd name="connsiteX25" fmla="*/ 59532 w 626269"/>
                <a:gd name="connsiteY25" fmla="*/ 1478757 h 1478757"/>
                <a:gd name="connsiteX26" fmla="*/ 38100 w 626269"/>
                <a:gd name="connsiteY26" fmla="*/ 1473994 h 1478757"/>
                <a:gd name="connsiteX27" fmla="*/ 21432 w 626269"/>
                <a:gd name="connsiteY27" fmla="*/ 1459707 h 1478757"/>
                <a:gd name="connsiteX28" fmla="*/ 11907 w 626269"/>
                <a:gd name="connsiteY28" fmla="*/ 1438275 h 1478757"/>
                <a:gd name="connsiteX29" fmla="*/ 0 w 626269"/>
                <a:gd name="connsiteY29" fmla="*/ 1397794 h 1478757"/>
                <a:gd name="connsiteX30" fmla="*/ 216694 w 626269"/>
                <a:gd name="connsiteY30" fmla="*/ 976313 h 1478757"/>
                <a:gd name="connsiteX31" fmla="*/ 245269 w 626269"/>
                <a:gd name="connsiteY31" fmla="*/ 931069 h 1478757"/>
                <a:gd name="connsiteX32" fmla="*/ 269082 w 626269"/>
                <a:gd name="connsiteY32" fmla="*/ 883444 h 1478757"/>
                <a:gd name="connsiteX33" fmla="*/ 290513 w 626269"/>
                <a:gd name="connsiteY33" fmla="*/ 828675 h 1478757"/>
                <a:gd name="connsiteX34" fmla="*/ 307182 w 626269"/>
                <a:gd name="connsiteY34" fmla="*/ 776288 h 1478757"/>
                <a:gd name="connsiteX35" fmla="*/ 321469 w 626269"/>
                <a:gd name="connsiteY35" fmla="*/ 723900 h 1478757"/>
                <a:gd name="connsiteX36" fmla="*/ 330994 w 626269"/>
                <a:gd name="connsiteY36" fmla="*/ 676275 h 1478757"/>
                <a:gd name="connsiteX37" fmla="*/ 350044 w 626269"/>
                <a:gd name="connsiteY37" fmla="*/ 585788 h 1478757"/>
                <a:gd name="connsiteX38" fmla="*/ 361950 w 626269"/>
                <a:gd name="connsiteY38" fmla="*/ 509588 h 1478757"/>
                <a:gd name="connsiteX39" fmla="*/ 369094 w 626269"/>
                <a:gd name="connsiteY39" fmla="*/ 440532 h 1478757"/>
                <a:gd name="connsiteX40" fmla="*/ 381000 w 626269"/>
                <a:gd name="connsiteY40" fmla="*/ 316707 h 147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6269" h="1478757">
                  <a:moveTo>
                    <a:pt x="381000" y="316707"/>
                  </a:moveTo>
                  <a:lnTo>
                    <a:pt x="385763" y="247650"/>
                  </a:lnTo>
                  <a:cubicBezTo>
                    <a:pt x="386557" y="226219"/>
                    <a:pt x="387350" y="204788"/>
                    <a:pt x="388144" y="183357"/>
                  </a:cubicBezTo>
                  <a:lnTo>
                    <a:pt x="388144" y="135732"/>
                  </a:lnTo>
                  <a:lnTo>
                    <a:pt x="392907" y="38100"/>
                  </a:lnTo>
                  <a:lnTo>
                    <a:pt x="397669" y="0"/>
                  </a:lnTo>
                  <a:lnTo>
                    <a:pt x="621507" y="100013"/>
                  </a:lnTo>
                  <a:lnTo>
                    <a:pt x="626269" y="216694"/>
                  </a:lnTo>
                  <a:lnTo>
                    <a:pt x="621507" y="292894"/>
                  </a:lnTo>
                  <a:lnTo>
                    <a:pt x="614363" y="388144"/>
                  </a:lnTo>
                  <a:lnTo>
                    <a:pt x="604838" y="492919"/>
                  </a:lnTo>
                  <a:lnTo>
                    <a:pt x="592932" y="583407"/>
                  </a:lnTo>
                  <a:lnTo>
                    <a:pt x="581025" y="681038"/>
                  </a:lnTo>
                  <a:lnTo>
                    <a:pt x="564357" y="783432"/>
                  </a:lnTo>
                  <a:lnTo>
                    <a:pt x="535782" y="902494"/>
                  </a:lnTo>
                  <a:lnTo>
                    <a:pt x="504825" y="1007269"/>
                  </a:lnTo>
                  <a:lnTo>
                    <a:pt x="469107" y="1095375"/>
                  </a:lnTo>
                  <a:lnTo>
                    <a:pt x="435769" y="1162050"/>
                  </a:lnTo>
                  <a:lnTo>
                    <a:pt x="395288" y="1226344"/>
                  </a:lnTo>
                  <a:lnTo>
                    <a:pt x="333375" y="1304925"/>
                  </a:lnTo>
                  <a:lnTo>
                    <a:pt x="269082" y="1369219"/>
                  </a:lnTo>
                  <a:lnTo>
                    <a:pt x="211932" y="1409700"/>
                  </a:lnTo>
                  <a:lnTo>
                    <a:pt x="157163" y="1443038"/>
                  </a:lnTo>
                  <a:lnTo>
                    <a:pt x="100013" y="1473994"/>
                  </a:lnTo>
                  <a:lnTo>
                    <a:pt x="73819" y="1478757"/>
                  </a:lnTo>
                  <a:lnTo>
                    <a:pt x="59532" y="1478757"/>
                  </a:lnTo>
                  <a:lnTo>
                    <a:pt x="38100" y="1473994"/>
                  </a:lnTo>
                  <a:lnTo>
                    <a:pt x="21432" y="1459707"/>
                  </a:lnTo>
                  <a:lnTo>
                    <a:pt x="11907" y="1438275"/>
                  </a:lnTo>
                  <a:lnTo>
                    <a:pt x="0" y="1397794"/>
                  </a:lnTo>
                  <a:lnTo>
                    <a:pt x="216694" y="976313"/>
                  </a:lnTo>
                  <a:lnTo>
                    <a:pt x="245269" y="931069"/>
                  </a:lnTo>
                  <a:lnTo>
                    <a:pt x="269082" y="883444"/>
                  </a:lnTo>
                  <a:lnTo>
                    <a:pt x="290513" y="828675"/>
                  </a:lnTo>
                  <a:lnTo>
                    <a:pt x="307182" y="776288"/>
                  </a:lnTo>
                  <a:lnTo>
                    <a:pt x="321469" y="723900"/>
                  </a:lnTo>
                  <a:lnTo>
                    <a:pt x="330994" y="676275"/>
                  </a:lnTo>
                  <a:lnTo>
                    <a:pt x="350044" y="585788"/>
                  </a:lnTo>
                  <a:lnTo>
                    <a:pt x="361950" y="509588"/>
                  </a:lnTo>
                  <a:lnTo>
                    <a:pt x="369094" y="440532"/>
                  </a:lnTo>
                  <a:lnTo>
                    <a:pt x="381000" y="3167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2">
              <a:extLst>
                <a:ext uri="{FF2B5EF4-FFF2-40B4-BE49-F238E27FC236}">
                  <a16:creationId xmlns:a16="http://schemas.microsoft.com/office/drawing/2014/main" id="{DA02DF2F-69C8-4DE2-B639-6B3BD570708C}"/>
                </a:ext>
              </a:extLst>
            </p:cNvPr>
            <p:cNvSpPr/>
            <p:nvPr/>
          </p:nvSpPr>
          <p:spPr>
            <a:xfrm>
              <a:off x="4903788" y="5532438"/>
              <a:ext cx="792162" cy="658812"/>
            </a:xfrm>
            <a:custGeom>
              <a:avLst/>
              <a:gdLst>
                <a:gd name="connsiteX0" fmla="*/ 250031 w 792956"/>
                <a:gd name="connsiteY0" fmla="*/ 102394 h 659606"/>
                <a:gd name="connsiteX1" fmla="*/ 428625 w 792956"/>
                <a:gd name="connsiteY1" fmla="*/ 190500 h 659606"/>
                <a:gd name="connsiteX2" fmla="*/ 473869 w 792956"/>
                <a:gd name="connsiteY2" fmla="*/ 211931 h 659606"/>
                <a:gd name="connsiteX3" fmla="*/ 516731 w 792956"/>
                <a:gd name="connsiteY3" fmla="*/ 223837 h 659606"/>
                <a:gd name="connsiteX4" fmla="*/ 547687 w 792956"/>
                <a:gd name="connsiteY4" fmla="*/ 230981 h 659606"/>
                <a:gd name="connsiteX5" fmla="*/ 583406 w 792956"/>
                <a:gd name="connsiteY5" fmla="*/ 235744 h 659606"/>
                <a:gd name="connsiteX6" fmla="*/ 614362 w 792956"/>
                <a:gd name="connsiteY6" fmla="*/ 235744 h 659606"/>
                <a:gd name="connsiteX7" fmla="*/ 657225 w 792956"/>
                <a:gd name="connsiteY7" fmla="*/ 228600 h 659606"/>
                <a:gd name="connsiteX8" fmla="*/ 692944 w 792956"/>
                <a:gd name="connsiteY8" fmla="*/ 214312 h 659606"/>
                <a:gd name="connsiteX9" fmla="*/ 721519 w 792956"/>
                <a:gd name="connsiteY9" fmla="*/ 195262 h 659606"/>
                <a:gd name="connsiteX10" fmla="*/ 745331 w 792956"/>
                <a:gd name="connsiteY10" fmla="*/ 173831 h 659606"/>
                <a:gd name="connsiteX11" fmla="*/ 792956 w 792956"/>
                <a:gd name="connsiteY11" fmla="*/ 97631 h 659606"/>
                <a:gd name="connsiteX12" fmla="*/ 559594 w 792956"/>
                <a:gd name="connsiteY12" fmla="*/ 659606 h 659606"/>
                <a:gd name="connsiteX13" fmla="*/ 538162 w 792956"/>
                <a:gd name="connsiteY13" fmla="*/ 621506 h 659606"/>
                <a:gd name="connsiteX14" fmla="*/ 526256 w 792956"/>
                <a:gd name="connsiteY14" fmla="*/ 588169 h 659606"/>
                <a:gd name="connsiteX15" fmla="*/ 511969 w 792956"/>
                <a:gd name="connsiteY15" fmla="*/ 542925 h 659606"/>
                <a:gd name="connsiteX16" fmla="*/ 492919 w 792956"/>
                <a:gd name="connsiteY16" fmla="*/ 492919 h 659606"/>
                <a:gd name="connsiteX17" fmla="*/ 469106 w 792956"/>
                <a:gd name="connsiteY17" fmla="*/ 447675 h 659606"/>
                <a:gd name="connsiteX18" fmla="*/ 445294 w 792956"/>
                <a:gd name="connsiteY18" fmla="*/ 411956 h 659606"/>
                <a:gd name="connsiteX19" fmla="*/ 423862 w 792956"/>
                <a:gd name="connsiteY19" fmla="*/ 381000 h 659606"/>
                <a:gd name="connsiteX20" fmla="*/ 383381 w 792956"/>
                <a:gd name="connsiteY20" fmla="*/ 333375 h 659606"/>
                <a:gd name="connsiteX21" fmla="*/ 359569 w 792956"/>
                <a:gd name="connsiteY21" fmla="*/ 309562 h 659606"/>
                <a:gd name="connsiteX22" fmla="*/ 314325 w 792956"/>
                <a:gd name="connsiteY22" fmla="*/ 269081 h 659606"/>
                <a:gd name="connsiteX23" fmla="*/ 269081 w 792956"/>
                <a:gd name="connsiteY23" fmla="*/ 233362 h 659606"/>
                <a:gd name="connsiteX24" fmla="*/ 207169 w 792956"/>
                <a:gd name="connsiteY24" fmla="*/ 188119 h 659606"/>
                <a:gd name="connsiteX25" fmla="*/ 140494 w 792956"/>
                <a:gd name="connsiteY25" fmla="*/ 142875 h 659606"/>
                <a:gd name="connsiteX26" fmla="*/ 61912 w 792956"/>
                <a:gd name="connsiteY26" fmla="*/ 92869 h 659606"/>
                <a:gd name="connsiteX27" fmla="*/ 26194 w 792956"/>
                <a:gd name="connsiteY27" fmla="*/ 71437 h 659606"/>
                <a:gd name="connsiteX28" fmla="*/ 16669 w 792956"/>
                <a:gd name="connsiteY28" fmla="*/ 61912 h 659606"/>
                <a:gd name="connsiteX29" fmla="*/ 7144 w 792956"/>
                <a:gd name="connsiteY29" fmla="*/ 42862 h 659606"/>
                <a:gd name="connsiteX30" fmla="*/ 0 w 792956"/>
                <a:gd name="connsiteY30" fmla="*/ 19050 h 659606"/>
                <a:gd name="connsiteX31" fmla="*/ 2381 w 792956"/>
                <a:gd name="connsiteY31" fmla="*/ 7144 h 659606"/>
                <a:gd name="connsiteX32" fmla="*/ 11906 w 792956"/>
                <a:gd name="connsiteY32" fmla="*/ 0 h 659606"/>
                <a:gd name="connsiteX33" fmla="*/ 40481 w 792956"/>
                <a:gd name="connsiteY33" fmla="*/ 4762 h 659606"/>
                <a:gd name="connsiteX34" fmla="*/ 104775 w 792956"/>
                <a:gd name="connsiteY34" fmla="*/ 35719 h 659606"/>
                <a:gd name="connsiteX35" fmla="*/ 250031 w 792956"/>
                <a:gd name="connsiteY35" fmla="*/ 102394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59606">
                  <a:moveTo>
                    <a:pt x="250031" y="102394"/>
                  </a:moveTo>
                  <a:lnTo>
                    <a:pt x="428625" y="190500"/>
                  </a:lnTo>
                  <a:lnTo>
                    <a:pt x="473869" y="211931"/>
                  </a:lnTo>
                  <a:lnTo>
                    <a:pt x="516731" y="223837"/>
                  </a:lnTo>
                  <a:lnTo>
                    <a:pt x="547687" y="230981"/>
                  </a:lnTo>
                  <a:lnTo>
                    <a:pt x="583406" y="235744"/>
                  </a:lnTo>
                  <a:lnTo>
                    <a:pt x="614362" y="235744"/>
                  </a:lnTo>
                  <a:lnTo>
                    <a:pt x="657225" y="228600"/>
                  </a:lnTo>
                  <a:lnTo>
                    <a:pt x="692944" y="214312"/>
                  </a:lnTo>
                  <a:lnTo>
                    <a:pt x="721519" y="195262"/>
                  </a:lnTo>
                  <a:lnTo>
                    <a:pt x="745331" y="173831"/>
                  </a:lnTo>
                  <a:lnTo>
                    <a:pt x="792956" y="97631"/>
                  </a:lnTo>
                  <a:lnTo>
                    <a:pt x="559594" y="659606"/>
                  </a:lnTo>
                  <a:lnTo>
                    <a:pt x="538162" y="621506"/>
                  </a:lnTo>
                  <a:lnTo>
                    <a:pt x="526256" y="588169"/>
                  </a:lnTo>
                  <a:lnTo>
                    <a:pt x="511969" y="542925"/>
                  </a:lnTo>
                  <a:lnTo>
                    <a:pt x="492919" y="492919"/>
                  </a:lnTo>
                  <a:lnTo>
                    <a:pt x="469106" y="447675"/>
                  </a:lnTo>
                  <a:lnTo>
                    <a:pt x="445294" y="411956"/>
                  </a:lnTo>
                  <a:lnTo>
                    <a:pt x="423862" y="381000"/>
                  </a:lnTo>
                  <a:lnTo>
                    <a:pt x="383381" y="333375"/>
                  </a:lnTo>
                  <a:lnTo>
                    <a:pt x="359569" y="309562"/>
                  </a:lnTo>
                  <a:lnTo>
                    <a:pt x="314325" y="269081"/>
                  </a:lnTo>
                  <a:lnTo>
                    <a:pt x="269081" y="233362"/>
                  </a:lnTo>
                  <a:lnTo>
                    <a:pt x="207169" y="188119"/>
                  </a:lnTo>
                  <a:lnTo>
                    <a:pt x="140494" y="142875"/>
                  </a:lnTo>
                  <a:lnTo>
                    <a:pt x="61912" y="92869"/>
                  </a:lnTo>
                  <a:lnTo>
                    <a:pt x="26194" y="71437"/>
                  </a:lnTo>
                  <a:lnTo>
                    <a:pt x="16669" y="61912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104775" y="35719"/>
                  </a:lnTo>
                  <a:lnTo>
                    <a:pt x="250031" y="102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3">
              <a:extLst>
                <a:ext uri="{FF2B5EF4-FFF2-40B4-BE49-F238E27FC236}">
                  <a16:creationId xmlns:a16="http://schemas.microsoft.com/office/drawing/2014/main" id="{00A43D12-244F-46E5-AF5F-38DA9EBE18D3}"/>
                </a:ext>
              </a:extLst>
            </p:cNvPr>
            <p:cNvSpPr/>
            <p:nvPr/>
          </p:nvSpPr>
          <p:spPr>
            <a:xfrm>
              <a:off x="4216400" y="4186238"/>
              <a:ext cx="3113088" cy="512762"/>
            </a:xfrm>
            <a:custGeom>
              <a:avLst/>
              <a:gdLst>
                <a:gd name="connsiteX0" fmla="*/ 2417524 w 3113971"/>
                <a:gd name="connsiteY0" fmla="*/ 52609 h 513567"/>
                <a:gd name="connsiteX1" fmla="*/ 2262201 w 3113971"/>
                <a:gd name="connsiteY1" fmla="*/ 65135 h 513567"/>
                <a:gd name="connsiteX2" fmla="*/ 2059279 w 3113971"/>
                <a:gd name="connsiteY2" fmla="*/ 82672 h 513567"/>
                <a:gd name="connsiteX3" fmla="*/ 1868884 w 3113971"/>
                <a:gd name="connsiteY3" fmla="*/ 100208 h 513567"/>
                <a:gd name="connsiteX4" fmla="*/ 1726087 w 3113971"/>
                <a:gd name="connsiteY4" fmla="*/ 115239 h 513567"/>
                <a:gd name="connsiteX5" fmla="*/ 1560743 w 3113971"/>
                <a:gd name="connsiteY5" fmla="*/ 135281 h 513567"/>
                <a:gd name="connsiteX6" fmla="*/ 1305212 w 3113971"/>
                <a:gd name="connsiteY6" fmla="*/ 170354 h 513567"/>
                <a:gd name="connsiteX7" fmla="*/ 1074733 w 3113971"/>
                <a:gd name="connsiteY7" fmla="*/ 202921 h 513567"/>
                <a:gd name="connsiteX8" fmla="*/ 871812 w 3113971"/>
                <a:gd name="connsiteY8" fmla="*/ 230479 h 513567"/>
                <a:gd name="connsiteX9" fmla="*/ 678911 w 3113971"/>
                <a:gd name="connsiteY9" fmla="*/ 258036 h 513567"/>
                <a:gd name="connsiteX10" fmla="*/ 548640 w 3113971"/>
                <a:gd name="connsiteY10" fmla="*/ 273067 h 513567"/>
                <a:gd name="connsiteX11" fmla="*/ 475989 w 3113971"/>
                <a:gd name="connsiteY11" fmla="*/ 278078 h 513567"/>
                <a:gd name="connsiteX12" fmla="*/ 418370 w 3113971"/>
                <a:gd name="connsiteY12" fmla="*/ 278078 h 513567"/>
                <a:gd name="connsiteX13" fmla="*/ 350729 w 3113971"/>
                <a:gd name="connsiteY13" fmla="*/ 275572 h 513567"/>
                <a:gd name="connsiteX14" fmla="*/ 288099 w 3113971"/>
                <a:gd name="connsiteY14" fmla="*/ 265552 h 513567"/>
                <a:gd name="connsiteX15" fmla="*/ 217953 w 3113971"/>
                <a:gd name="connsiteY15" fmla="*/ 248015 h 513567"/>
                <a:gd name="connsiteX16" fmla="*/ 160333 w 3113971"/>
                <a:gd name="connsiteY16" fmla="*/ 225468 h 513567"/>
                <a:gd name="connsiteX17" fmla="*/ 102714 w 3113971"/>
                <a:gd name="connsiteY17" fmla="*/ 195406 h 513567"/>
                <a:gd name="connsiteX18" fmla="*/ 77662 w 3113971"/>
                <a:gd name="connsiteY18" fmla="*/ 177869 h 513567"/>
                <a:gd name="connsiteX19" fmla="*/ 55115 w 3113971"/>
                <a:gd name="connsiteY19" fmla="*/ 167849 h 513567"/>
                <a:gd name="connsiteX20" fmla="*/ 27558 w 3113971"/>
                <a:gd name="connsiteY20" fmla="*/ 165343 h 513567"/>
                <a:gd name="connsiteX21" fmla="*/ 10021 w 3113971"/>
                <a:gd name="connsiteY21" fmla="*/ 170354 h 513567"/>
                <a:gd name="connsiteX22" fmla="*/ 2505 w 3113971"/>
                <a:gd name="connsiteY22" fmla="*/ 177869 h 513567"/>
                <a:gd name="connsiteX23" fmla="*/ 0 w 3113971"/>
                <a:gd name="connsiteY23" fmla="*/ 187890 h 513567"/>
                <a:gd name="connsiteX24" fmla="*/ 2505 w 3113971"/>
                <a:gd name="connsiteY24" fmla="*/ 212942 h 513567"/>
                <a:gd name="connsiteX25" fmla="*/ 10021 w 3113971"/>
                <a:gd name="connsiteY25" fmla="*/ 237994 h 513567"/>
                <a:gd name="connsiteX26" fmla="*/ 30063 w 3113971"/>
                <a:gd name="connsiteY26" fmla="*/ 265552 h 513567"/>
                <a:gd name="connsiteX27" fmla="*/ 77662 w 3113971"/>
                <a:gd name="connsiteY27" fmla="*/ 318161 h 513567"/>
                <a:gd name="connsiteX28" fmla="*/ 155323 w 3113971"/>
                <a:gd name="connsiteY28" fmla="*/ 390812 h 513567"/>
                <a:gd name="connsiteX29" fmla="*/ 210438 w 3113971"/>
                <a:gd name="connsiteY29" fmla="*/ 435906 h 513567"/>
                <a:gd name="connsiteX30" fmla="*/ 268057 w 3113971"/>
                <a:gd name="connsiteY30" fmla="*/ 473484 h 513567"/>
                <a:gd name="connsiteX31" fmla="*/ 333193 w 3113971"/>
                <a:gd name="connsiteY31" fmla="*/ 503546 h 513567"/>
                <a:gd name="connsiteX32" fmla="*/ 373276 w 3113971"/>
                <a:gd name="connsiteY32" fmla="*/ 511062 h 513567"/>
                <a:gd name="connsiteX33" fmla="*/ 418370 w 3113971"/>
                <a:gd name="connsiteY33" fmla="*/ 513567 h 513567"/>
                <a:gd name="connsiteX34" fmla="*/ 498536 w 3113971"/>
                <a:gd name="connsiteY34" fmla="*/ 498536 h 513567"/>
                <a:gd name="connsiteX35" fmla="*/ 576198 w 3113971"/>
                <a:gd name="connsiteY35" fmla="*/ 480999 h 513567"/>
                <a:gd name="connsiteX36" fmla="*/ 784130 w 3113971"/>
                <a:gd name="connsiteY36" fmla="*/ 443421 h 513567"/>
                <a:gd name="connsiteX37" fmla="*/ 936947 w 3113971"/>
                <a:gd name="connsiteY37" fmla="*/ 418369 h 513567"/>
                <a:gd name="connsiteX38" fmla="*/ 1169931 w 3113971"/>
                <a:gd name="connsiteY38" fmla="*/ 380791 h 513567"/>
                <a:gd name="connsiteX39" fmla="*/ 1355316 w 3113971"/>
                <a:gd name="connsiteY39" fmla="*/ 350729 h 513567"/>
                <a:gd name="connsiteX40" fmla="*/ 1530681 w 3113971"/>
                <a:gd name="connsiteY40" fmla="*/ 323171 h 513567"/>
                <a:gd name="connsiteX41" fmla="*/ 1658446 w 3113971"/>
                <a:gd name="connsiteY41" fmla="*/ 303130 h 513567"/>
                <a:gd name="connsiteX42" fmla="*/ 1926503 w 3113971"/>
                <a:gd name="connsiteY42" fmla="*/ 278078 h 513567"/>
                <a:gd name="connsiteX43" fmla="*/ 2051764 w 3113971"/>
                <a:gd name="connsiteY43" fmla="*/ 270562 h 513567"/>
                <a:gd name="connsiteX44" fmla="*/ 2199571 w 3113971"/>
                <a:gd name="connsiteY44" fmla="*/ 265552 h 513567"/>
                <a:gd name="connsiteX45" fmla="*/ 2329841 w 3113971"/>
                <a:gd name="connsiteY45" fmla="*/ 268057 h 513567"/>
                <a:gd name="connsiteX46" fmla="*/ 2505206 w 3113971"/>
                <a:gd name="connsiteY46" fmla="*/ 273067 h 513567"/>
                <a:gd name="connsiteX47" fmla="*/ 2637982 w 3113971"/>
                <a:gd name="connsiteY47" fmla="*/ 283088 h 513567"/>
                <a:gd name="connsiteX48" fmla="*/ 2793304 w 3113971"/>
                <a:gd name="connsiteY48" fmla="*/ 298119 h 513567"/>
                <a:gd name="connsiteX49" fmla="*/ 2948627 w 3113971"/>
                <a:gd name="connsiteY49" fmla="*/ 320666 h 513567"/>
                <a:gd name="connsiteX50" fmla="*/ 3021278 w 3113971"/>
                <a:gd name="connsiteY50" fmla="*/ 335697 h 513567"/>
                <a:gd name="connsiteX51" fmla="*/ 3048835 w 3113971"/>
                <a:gd name="connsiteY51" fmla="*/ 328182 h 513567"/>
                <a:gd name="connsiteX52" fmla="*/ 3081403 w 3113971"/>
                <a:gd name="connsiteY52" fmla="*/ 310645 h 513567"/>
                <a:gd name="connsiteX53" fmla="*/ 3101445 w 3113971"/>
                <a:gd name="connsiteY53" fmla="*/ 295614 h 513567"/>
                <a:gd name="connsiteX54" fmla="*/ 3113971 w 3113971"/>
                <a:gd name="connsiteY54" fmla="*/ 273067 h 513567"/>
                <a:gd name="connsiteX55" fmla="*/ 3113971 w 3113971"/>
                <a:gd name="connsiteY55" fmla="*/ 245510 h 513567"/>
                <a:gd name="connsiteX56" fmla="*/ 3106455 w 3113971"/>
                <a:gd name="connsiteY56" fmla="*/ 217953 h 513567"/>
                <a:gd name="connsiteX57" fmla="*/ 3086413 w 3113971"/>
                <a:gd name="connsiteY57" fmla="*/ 187890 h 513567"/>
                <a:gd name="connsiteX58" fmla="*/ 3046330 w 3113971"/>
                <a:gd name="connsiteY58" fmla="*/ 150312 h 513567"/>
                <a:gd name="connsiteX59" fmla="*/ 3016268 w 3113971"/>
                <a:gd name="connsiteY59" fmla="*/ 130271 h 513567"/>
                <a:gd name="connsiteX60" fmla="*/ 2946122 w 3113971"/>
                <a:gd name="connsiteY60" fmla="*/ 92692 h 513567"/>
                <a:gd name="connsiteX61" fmla="*/ 2810841 w 3113971"/>
                <a:gd name="connsiteY61" fmla="*/ 35073 h 513567"/>
                <a:gd name="connsiteX62" fmla="*/ 2710633 w 3113971"/>
                <a:gd name="connsiteY62" fmla="*/ 10021 h 513567"/>
                <a:gd name="connsiteX63" fmla="*/ 2637982 w 3113971"/>
                <a:gd name="connsiteY63" fmla="*/ 0 h 513567"/>
                <a:gd name="connsiteX64" fmla="*/ 2617940 w 3113971"/>
                <a:gd name="connsiteY64" fmla="*/ 0 h 513567"/>
                <a:gd name="connsiteX65" fmla="*/ 2575352 w 3113971"/>
                <a:gd name="connsiteY65" fmla="*/ 22547 h 513567"/>
                <a:gd name="connsiteX66" fmla="*/ 2530258 w 3113971"/>
                <a:gd name="connsiteY66" fmla="*/ 45094 h 513567"/>
                <a:gd name="connsiteX67" fmla="*/ 2417524 w 3113971"/>
                <a:gd name="connsiteY67" fmla="*/ 52609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13971" h="513567">
                  <a:moveTo>
                    <a:pt x="2417524" y="52609"/>
                  </a:moveTo>
                  <a:lnTo>
                    <a:pt x="2262201" y="65135"/>
                  </a:lnTo>
                  <a:lnTo>
                    <a:pt x="2059279" y="82672"/>
                  </a:lnTo>
                  <a:lnTo>
                    <a:pt x="1868884" y="100208"/>
                  </a:lnTo>
                  <a:lnTo>
                    <a:pt x="1726087" y="115239"/>
                  </a:lnTo>
                  <a:lnTo>
                    <a:pt x="1560743" y="135281"/>
                  </a:lnTo>
                  <a:lnTo>
                    <a:pt x="1305212" y="170354"/>
                  </a:lnTo>
                  <a:lnTo>
                    <a:pt x="1074733" y="202921"/>
                  </a:lnTo>
                  <a:lnTo>
                    <a:pt x="871812" y="230479"/>
                  </a:lnTo>
                  <a:lnTo>
                    <a:pt x="678911" y="258036"/>
                  </a:lnTo>
                  <a:lnTo>
                    <a:pt x="548640" y="273067"/>
                  </a:lnTo>
                  <a:lnTo>
                    <a:pt x="475989" y="278078"/>
                  </a:lnTo>
                  <a:lnTo>
                    <a:pt x="418370" y="278078"/>
                  </a:lnTo>
                  <a:lnTo>
                    <a:pt x="350729" y="275572"/>
                  </a:lnTo>
                  <a:lnTo>
                    <a:pt x="288099" y="265552"/>
                  </a:lnTo>
                  <a:lnTo>
                    <a:pt x="217953" y="248015"/>
                  </a:lnTo>
                  <a:lnTo>
                    <a:pt x="160333" y="225468"/>
                  </a:lnTo>
                  <a:lnTo>
                    <a:pt x="102714" y="195406"/>
                  </a:lnTo>
                  <a:lnTo>
                    <a:pt x="77662" y="177869"/>
                  </a:lnTo>
                  <a:lnTo>
                    <a:pt x="55115" y="167849"/>
                  </a:lnTo>
                  <a:lnTo>
                    <a:pt x="27558" y="165343"/>
                  </a:lnTo>
                  <a:lnTo>
                    <a:pt x="10021" y="170354"/>
                  </a:lnTo>
                  <a:lnTo>
                    <a:pt x="2505" y="177869"/>
                  </a:lnTo>
                  <a:lnTo>
                    <a:pt x="0" y="187890"/>
                  </a:lnTo>
                  <a:lnTo>
                    <a:pt x="2505" y="212942"/>
                  </a:lnTo>
                  <a:lnTo>
                    <a:pt x="10021" y="237994"/>
                  </a:lnTo>
                  <a:lnTo>
                    <a:pt x="30063" y="265552"/>
                  </a:lnTo>
                  <a:lnTo>
                    <a:pt x="77662" y="318161"/>
                  </a:lnTo>
                  <a:lnTo>
                    <a:pt x="155323" y="390812"/>
                  </a:lnTo>
                  <a:lnTo>
                    <a:pt x="210438" y="435906"/>
                  </a:lnTo>
                  <a:lnTo>
                    <a:pt x="268057" y="473484"/>
                  </a:lnTo>
                  <a:lnTo>
                    <a:pt x="333193" y="503546"/>
                  </a:lnTo>
                  <a:lnTo>
                    <a:pt x="373276" y="511062"/>
                  </a:lnTo>
                  <a:lnTo>
                    <a:pt x="418370" y="513567"/>
                  </a:lnTo>
                  <a:lnTo>
                    <a:pt x="498536" y="498536"/>
                  </a:lnTo>
                  <a:lnTo>
                    <a:pt x="576198" y="480999"/>
                  </a:lnTo>
                  <a:lnTo>
                    <a:pt x="784130" y="443421"/>
                  </a:lnTo>
                  <a:lnTo>
                    <a:pt x="936947" y="418369"/>
                  </a:lnTo>
                  <a:lnTo>
                    <a:pt x="1169931" y="380791"/>
                  </a:lnTo>
                  <a:lnTo>
                    <a:pt x="1355316" y="350729"/>
                  </a:lnTo>
                  <a:lnTo>
                    <a:pt x="1530681" y="323171"/>
                  </a:lnTo>
                  <a:lnTo>
                    <a:pt x="1658446" y="303130"/>
                  </a:lnTo>
                  <a:lnTo>
                    <a:pt x="1926503" y="278078"/>
                  </a:lnTo>
                  <a:lnTo>
                    <a:pt x="2051764" y="270562"/>
                  </a:lnTo>
                  <a:lnTo>
                    <a:pt x="2199571" y="265552"/>
                  </a:lnTo>
                  <a:lnTo>
                    <a:pt x="2329841" y="268057"/>
                  </a:lnTo>
                  <a:lnTo>
                    <a:pt x="2505206" y="273067"/>
                  </a:lnTo>
                  <a:lnTo>
                    <a:pt x="2637982" y="283088"/>
                  </a:lnTo>
                  <a:lnTo>
                    <a:pt x="2793304" y="298119"/>
                  </a:lnTo>
                  <a:lnTo>
                    <a:pt x="2948627" y="320666"/>
                  </a:lnTo>
                  <a:lnTo>
                    <a:pt x="3021278" y="335697"/>
                  </a:lnTo>
                  <a:lnTo>
                    <a:pt x="3048835" y="328182"/>
                  </a:lnTo>
                  <a:lnTo>
                    <a:pt x="3081403" y="310645"/>
                  </a:lnTo>
                  <a:lnTo>
                    <a:pt x="3101445" y="295614"/>
                  </a:lnTo>
                  <a:lnTo>
                    <a:pt x="3113971" y="273067"/>
                  </a:lnTo>
                  <a:lnTo>
                    <a:pt x="3113971" y="245510"/>
                  </a:lnTo>
                  <a:lnTo>
                    <a:pt x="3106455" y="217953"/>
                  </a:lnTo>
                  <a:lnTo>
                    <a:pt x="3086413" y="187890"/>
                  </a:lnTo>
                  <a:lnTo>
                    <a:pt x="3046330" y="150312"/>
                  </a:lnTo>
                  <a:lnTo>
                    <a:pt x="3016268" y="130271"/>
                  </a:lnTo>
                  <a:lnTo>
                    <a:pt x="2946122" y="92692"/>
                  </a:lnTo>
                  <a:lnTo>
                    <a:pt x="2810841" y="35073"/>
                  </a:lnTo>
                  <a:lnTo>
                    <a:pt x="2710633" y="10021"/>
                  </a:lnTo>
                  <a:lnTo>
                    <a:pt x="2637982" y="0"/>
                  </a:lnTo>
                  <a:lnTo>
                    <a:pt x="2617940" y="0"/>
                  </a:lnTo>
                  <a:lnTo>
                    <a:pt x="2575352" y="22547"/>
                  </a:lnTo>
                  <a:lnTo>
                    <a:pt x="2530258" y="45094"/>
                  </a:lnTo>
                  <a:lnTo>
                    <a:pt x="2417524" y="5260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9FBBC7F9-9980-49A1-9367-EB3FB853D4E2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1416050"/>
            <a:ext cx="4581525" cy="4637088"/>
            <a:chOff x="2595563" y="1416050"/>
            <a:chExt cx="4581525" cy="4637088"/>
          </a:xfrm>
        </p:grpSpPr>
        <p:sp>
          <p:nvSpPr>
            <p:cNvPr id="40" name="フリーフォーム 107">
              <a:extLst>
                <a:ext uri="{FF2B5EF4-FFF2-40B4-BE49-F238E27FC236}">
                  <a16:creationId xmlns:a16="http://schemas.microsoft.com/office/drawing/2014/main" id="{855028D6-072C-40D8-AC62-70836F278AF8}"/>
                </a:ext>
              </a:extLst>
            </p:cNvPr>
            <p:cNvSpPr/>
            <p:nvPr/>
          </p:nvSpPr>
          <p:spPr>
            <a:xfrm>
              <a:off x="3149600" y="2041525"/>
              <a:ext cx="3486150" cy="588963"/>
            </a:xfrm>
            <a:custGeom>
              <a:avLst/>
              <a:gdLst>
                <a:gd name="connsiteX0" fmla="*/ 2740395 w 3486500"/>
                <a:gd name="connsiteY0" fmla="*/ 70123 h 589031"/>
                <a:gd name="connsiteX1" fmla="*/ 2473928 w 3486500"/>
                <a:gd name="connsiteY1" fmla="*/ 95367 h 589031"/>
                <a:gd name="connsiteX2" fmla="*/ 2235511 w 3486500"/>
                <a:gd name="connsiteY2" fmla="*/ 120611 h 589031"/>
                <a:gd name="connsiteX3" fmla="*/ 1999899 w 3486500"/>
                <a:gd name="connsiteY3" fmla="*/ 148660 h 589031"/>
                <a:gd name="connsiteX4" fmla="*/ 1789531 w 3486500"/>
                <a:gd name="connsiteY4" fmla="*/ 171099 h 589031"/>
                <a:gd name="connsiteX5" fmla="*/ 1710994 w 3486500"/>
                <a:gd name="connsiteY5" fmla="*/ 182319 h 589031"/>
                <a:gd name="connsiteX6" fmla="*/ 1424893 w 3486500"/>
                <a:gd name="connsiteY6" fmla="*/ 224393 h 589031"/>
                <a:gd name="connsiteX7" fmla="*/ 1203305 w 3486500"/>
                <a:gd name="connsiteY7" fmla="*/ 258052 h 589031"/>
                <a:gd name="connsiteX8" fmla="*/ 984522 w 3486500"/>
                <a:gd name="connsiteY8" fmla="*/ 286101 h 589031"/>
                <a:gd name="connsiteX9" fmla="*/ 805008 w 3486500"/>
                <a:gd name="connsiteY9" fmla="*/ 308540 h 589031"/>
                <a:gd name="connsiteX10" fmla="*/ 661958 w 3486500"/>
                <a:gd name="connsiteY10" fmla="*/ 328174 h 589031"/>
                <a:gd name="connsiteX11" fmla="*/ 594640 w 3486500"/>
                <a:gd name="connsiteY11" fmla="*/ 336589 h 589031"/>
                <a:gd name="connsiteX12" fmla="*/ 552567 w 3486500"/>
                <a:gd name="connsiteY12" fmla="*/ 342199 h 589031"/>
                <a:gd name="connsiteX13" fmla="*/ 502078 w 3486500"/>
                <a:gd name="connsiteY13" fmla="*/ 347809 h 589031"/>
                <a:gd name="connsiteX14" fmla="*/ 468419 w 3486500"/>
                <a:gd name="connsiteY14" fmla="*/ 347809 h 589031"/>
                <a:gd name="connsiteX15" fmla="*/ 417931 w 3486500"/>
                <a:gd name="connsiteY15" fmla="*/ 345004 h 589031"/>
                <a:gd name="connsiteX16" fmla="*/ 375857 w 3486500"/>
                <a:gd name="connsiteY16" fmla="*/ 339394 h 589031"/>
                <a:gd name="connsiteX17" fmla="*/ 311344 w 3486500"/>
                <a:gd name="connsiteY17" fmla="*/ 325369 h 589031"/>
                <a:gd name="connsiteX18" fmla="*/ 258051 w 3486500"/>
                <a:gd name="connsiteY18" fmla="*/ 308540 h 589031"/>
                <a:gd name="connsiteX19" fmla="*/ 213173 w 3486500"/>
                <a:gd name="connsiteY19" fmla="*/ 291710 h 589031"/>
                <a:gd name="connsiteX20" fmla="*/ 165489 w 3486500"/>
                <a:gd name="connsiteY20" fmla="*/ 272076 h 589031"/>
                <a:gd name="connsiteX21" fmla="*/ 86952 w 3486500"/>
                <a:gd name="connsiteY21" fmla="*/ 230002 h 589031"/>
                <a:gd name="connsiteX22" fmla="*/ 56098 w 3486500"/>
                <a:gd name="connsiteY22" fmla="*/ 213173 h 589031"/>
                <a:gd name="connsiteX23" fmla="*/ 39268 w 3486500"/>
                <a:gd name="connsiteY23" fmla="*/ 207563 h 589031"/>
                <a:gd name="connsiteX24" fmla="*/ 22439 w 3486500"/>
                <a:gd name="connsiteY24" fmla="*/ 201953 h 589031"/>
                <a:gd name="connsiteX25" fmla="*/ 5609 w 3486500"/>
                <a:gd name="connsiteY25" fmla="*/ 201953 h 589031"/>
                <a:gd name="connsiteX26" fmla="*/ 0 w 3486500"/>
                <a:gd name="connsiteY26" fmla="*/ 213173 h 589031"/>
                <a:gd name="connsiteX27" fmla="*/ 0 w 3486500"/>
                <a:gd name="connsiteY27" fmla="*/ 238417 h 589031"/>
                <a:gd name="connsiteX28" fmla="*/ 11219 w 3486500"/>
                <a:gd name="connsiteY28" fmla="*/ 269271 h 589031"/>
                <a:gd name="connsiteX29" fmla="*/ 44878 w 3486500"/>
                <a:gd name="connsiteY29" fmla="*/ 319760 h 589031"/>
                <a:gd name="connsiteX30" fmla="*/ 98171 w 3486500"/>
                <a:gd name="connsiteY30" fmla="*/ 381467 h 589031"/>
                <a:gd name="connsiteX31" fmla="*/ 157075 w 3486500"/>
                <a:gd name="connsiteY31" fmla="*/ 445980 h 589031"/>
                <a:gd name="connsiteX32" fmla="*/ 204758 w 3486500"/>
                <a:gd name="connsiteY32" fmla="*/ 488054 h 589031"/>
                <a:gd name="connsiteX33" fmla="*/ 246832 w 3486500"/>
                <a:gd name="connsiteY33" fmla="*/ 518908 h 589031"/>
                <a:gd name="connsiteX34" fmla="*/ 291710 w 3486500"/>
                <a:gd name="connsiteY34" fmla="*/ 544152 h 589031"/>
                <a:gd name="connsiteX35" fmla="*/ 325369 w 3486500"/>
                <a:gd name="connsiteY35" fmla="*/ 560982 h 589031"/>
                <a:gd name="connsiteX36" fmla="*/ 378662 w 3486500"/>
                <a:gd name="connsiteY36" fmla="*/ 577811 h 589031"/>
                <a:gd name="connsiteX37" fmla="*/ 420736 w 3486500"/>
                <a:gd name="connsiteY37" fmla="*/ 586226 h 589031"/>
                <a:gd name="connsiteX38" fmla="*/ 482444 w 3486500"/>
                <a:gd name="connsiteY38" fmla="*/ 589031 h 589031"/>
                <a:gd name="connsiteX39" fmla="*/ 575006 w 3486500"/>
                <a:gd name="connsiteY39" fmla="*/ 572201 h 589031"/>
                <a:gd name="connsiteX40" fmla="*/ 720861 w 3486500"/>
                <a:gd name="connsiteY40" fmla="*/ 544152 h 589031"/>
                <a:gd name="connsiteX41" fmla="*/ 908790 w 3486500"/>
                <a:gd name="connsiteY41" fmla="*/ 507688 h 589031"/>
                <a:gd name="connsiteX42" fmla="*/ 1046230 w 3486500"/>
                <a:gd name="connsiteY42" fmla="*/ 479639 h 589031"/>
                <a:gd name="connsiteX43" fmla="*/ 1220135 w 3486500"/>
                <a:gd name="connsiteY43" fmla="*/ 445980 h 589031"/>
                <a:gd name="connsiteX44" fmla="*/ 1343551 w 3486500"/>
                <a:gd name="connsiteY44" fmla="*/ 423541 h 589031"/>
                <a:gd name="connsiteX45" fmla="*/ 1727823 w 3486500"/>
                <a:gd name="connsiteY45" fmla="*/ 367443 h 589031"/>
                <a:gd name="connsiteX46" fmla="*/ 1974655 w 3486500"/>
                <a:gd name="connsiteY46" fmla="*/ 336589 h 589031"/>
                <a:gd name="connsiteX47" fmla="*/ 2207462 w 3486500"/>
                <a:gd name="connsiteY47" fmla="*/ 311345 h 589031"/>
                <a:gd name="connsiteX48" fmla="*/ 2364537 w 3486500"/>
                <a:gd name="connsiteY48" fmla="*/ 297320 h 589031"/>
                <a:gd name="connsiteX49" fmla="*/ 2530027 w 3486500"/>
                <a:gd name="connsiteY49" fmla="*/ 286101 h 589031"/>
                <a:gd name="connsiteX50" fmla="*/ 2678687 w 3486500"/>
                <a:gd name="connsiteY50" fmla="*/ 277686 h 589031"/>
                <a:gd name="connsiteX51" fmla="*/ 2844176 w 3486500"/>
                <a:gd name="connsiteY51" fmla="*/ 272076 h 589031"/>
                <a:gd name="connsiteX52" fmla="*/ 2987227 w 3486500"/>
                <a:gd name="connsiteY52" fmla="*/ 272076 h 589031"/>
                <a:gd name="connsiteX53" fmla="*/ 3138692 w 3486500"/>
                <a:gd name="connsiteY53" fmla="*/ 274881 h 589031"/>
                <a:gd name="connsiteX54" fmla="*/ 3301376 w 3486500"/>
                <a:gd name="connsiteY54" fmla="*/ 288906 h 589031"/>
                <a:gd name="connsiteX55" fmla="*/ 3337840 w 3486500"/>
                <a:gd name="connsiteY55" fmla="*/ 288906 h 589031"/>
                <a:gd name="connsiteX56" fmla="*/ 3396743 w 3486500"/>
                <a:gd name="connsiteY56" fmla="*/ 277686 h 589031"/>
                <a:gd name="connsiteX57" fmla="*/ 3433207 w 3486500"/>
                <a:gd name="connsiteY57" fmla="*/ 266466 h 589031"/>
                <a:gd name="connsiteX58" fmla="*/ 3458451 w 3486500"/>
                <a:gd name="connsiteY58" fmla="*/ 255247 h 589031"/>
                <a:gd name="connsiteX59" fmla="*/ 3472476 w 3486500"/>
                <a:gd name="connsiteY59" fmla="*/ 246832 h 589031"/>
                <a:gd name="connsiteX60" fmla="*/ 3480890 w 3486500"/>
                <a:gd name="connsiteY60" fmla="*/ 232807 h 589031"/>
                <a:gd name="connsiteX61" fmla="*/ 3486500 w 3486500"/>
                <a:gd name="connsiteY61" fmla="*/ 215978 h 589031"/>
                <a:gd name="connsiteX62" fmla="*/ 3486500 w 3486500"/>
                <a:gd name="connsiteY62" fmla="*/ 201953 h 589031"/>
                <a:gd name="connsiteX63" fmla="*/ 3478086 w 3486500"/>
                <a:gd name="connsiteY63" fmla="*/ 179514 h 589031"/>
                <a:gd name="connsiteX64" fmla="*/ 3458451 w 3486500"/>
                <a:gd name="connsiteY64" fmla="*/ 154270 h 589031"/>
                <a:gd name="connsiteX65" fmla="*/ 3427597 w 3486500"/>
                <a:gd name="connsiteY65" fmla="*/ 126221 h 589031"/>
                <a:gd name="connsiteX66" fmla="*/ 3396743 w 3486500"/>
                <a:gd name="connsiteY66" fmla="*/ 100977 h 589031"/>
                <a:gd name="connsiteX67" fmla="*/ 3365889 w 3486500"/>
                <a:gd name="connsiteY67" fmla="*/ 84147 h 589031"/>
                <a:gd name="connsiteX68" fmla="*/ 3312596 w 3486500"/>
                <a:gd name="connsiteY68" fmla="*/ 61708 h 589031"/>
                <a:gd name="connsiteX69" fmla="*/ 3245278 w 3486500"/>
                <a:gd name="connsiteY69" fmla="*/ 39269 h 589031"/>
                <a:gd name="connsiteX70" fmla="*/ 3121862 w 3486500"/>
                <a:gd name="connsiteY70" fmla="*/ 8415 h 589031"/>
                <a:gd name="connsiteX71" fmla="*/ 3068569 w 3486500"/>
                <a:gd name="connsiteY71" fmla="*/ 0 h 589031"/>
                <a:gd name="connsiteX72" fmla="*/ 3032105 w 3486500"/>
                <a:gd name="connsiteY72" fmla="*/ 16829 h 589031"/>
                <a:gd name="connsiteX73" fmla="*/ 2981617 w 3486500"/>
                <a:gd name="connsiteY73" fmla="*/ 42074 h 589031"/>
                <a:gd name="connsiteX74" fmla="*/ 2967592 w 3486500"/>
                <a:gd name="connsiteY74" fmla="*/ 47683 h 589031"/>
                <a:gd name="connsiteX75" fmla="*/ 2846981 w 3486500"/>
                <a:gd name="connsiteY75" fmla="*/ 58903 h 589031"/>
                <a:gd name="connsiteX76" fmla="*/ 2740395 w 3486500"/>
                <a:gd name="connsiteY76" fmla="*/ 70123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86500" h="589031">
                  <a:moveTo>
                    <a:pt x="2740395" y="70123"/>
                  </a:moveTo>
                  <a:lnTo>
                    <a:pt x="2473928" y="95367"/>
                  </a:lnTo>
                  <a:lnTo>
                    <a:pt x="2235511" y="120611"/>
                  </a:lnTo>
                  <a:lnTo>
                    <a:pt x="1999899" y="148660"/>
                  </a:lnTo>
                  <a:lnTo>
                    <a:pt x="1789531" y="171099"/>
                  </a:lnTo>
                  <a:lnTo>
                    <a:pt x="1710994" y="182319"/>
                  </a:lnTo>
                  <a:lnTo>
                    <a:pt x="1424893" y="224393"/>
                  </a:lnTo>
                  <a:lnTo>
                    <a:pt x="1203305" y="258052"/>
                  </a:lnTo>
                  <a:lnTo>
                    <a:pt x="984522" y="286101"/>
                  </a:lnTo>
                  <a:lnTo>
                    <a:pt x="805008" y="308540"/>
                  </a:lnTo>
                  <a:lnTo>
                    <a:pt x="661958" y="328174"/>
                  </a:lnTo>
                  <a:lnTo>
                    <a:pt x="594640" y="336589"/>
                  </a:lnTo>
                  <a:lnTo>
                    <a:pt x="552567" y="342199"/>
                  </a:lnTo>
                  <a:lnTo>
                    <a:pt x="502078" y="347809"/>
                  </a:lnTo>
                  <a:lnTo>
                    <a:pt x="468419" y="347809"/>
                  </a:lnTo>
                  <a:lnTo>
                    <a:pt x="417931" y="345004"/>
                  </a:lnTo>
                  <a:lnTo>
                    <a:pt x="375857" y="339394"/>
                  </a:lnTo>
                  <a:lnTo>
                    <a:pt x="311344" y="325369"/>
                  </a:lnTo>
                  <a:lnTo>
                    <a:pt x="258051" y="308540"/>
                  </a:lnTo>
                  <a:lnTo>
                    <a:pt x="213173" y="291710"/>
                  </a:lnTo>
                  <a:lnTo>
                    <a:pt x="165489" y="272076"/>
                  </a:lnTo>
                  <a:lnTo>
                    <a:pt x="86952" y="230002"/>
                  </a:lnTo>
                  <a:lnTo>
                    <a:pt x="56098" y="213173"/>
                  </a:lnTo>
                  <a:lnTo>
                    <a:pt x="39268" y="207563"/>
                  </a:lnTo>
                  <a:lnTo>
                    <a:pt x="22439" y="201953"/>
                  </a:lnTo>
                  <a:lnTo>
                    <a:pt x="5609" y="201953"/>
                  </a:lnTo>
                  <a:lnTo>
                    <a:pt x="0" y="213173"/>
                  </a:lnTo>
                  <a:lnTo>
                    <a:pt x="0" y="238417"/>
                  </a:lnTo>
                  <a:lnTo>
                    <a:pt x="11219" y="269271"/>
                  </a:lnTo>
                  <a:lnTo>
                    <a:pt x="44878" y="319760"/>
                  </a:lnTo>
                  <a:lnTo>
                    <a:pt x="98171" y="381467"/>
                  </a:lnTo>
                  <a:lnTo>
                    <a:pt x="157075" y="445980"/>
                  </a:lnTo>
                  <a:lnTo>
                    <a:pt x="204758" y="488054"/>
                  </a:lnTo>
                  <a:lnTo>
                    <a:pt x="246832" y="518908"/>
                  </a:lnTo>
                  <a:lnTo>
                    <a:pt x="291710" y="544152"/>
                  </a:lnTo>
                  <a:lnTo>
                    <a:pt x="325369" y="560982"/>
                  </a:lnTo>
                  <a:lnTo>
                    <a:pt x="378662" y="577811"/>
                  </a:lnTo>
                  <a:lnTo>
                    <a:pt x="420736" y="586226"/>
                  </a:lnTo>
                  <a:lnTo>
                    <a:pt x="482444" y="589031"/>
                  </a:lnTo>
                  <a:lnTo>
                    <a:pt x="575006" y="572201"/>
                  </a:lnTo>
                  <a:lnTo>
                    <a:pt x="720861" y="544152"/>
                  </a:lnTo>
                  <a:lnTo>
                    <a:pt x="908790" y="507688"/>
                  </a:lnTo>
                  <a:lnTo>
                    <a:pt x="1046230" y="479639"/>
                  </a:lnTo>
                  <a:lnTo>
                    <a:pt x="1220135" y="445980"/>
                  </a:lnTo>
                  <a:lnTo>
                    <a:pt x="1343551" y="423541"/>
                  </a:lnTo>
                  <a:lnTo>
                    <a:pt x="1727823" y="367443"/>
                  </a:lnTo>
                  <a:lnTo>
                    <a:pt x="1974655" y="336589"/>
                  </a:lnTo>
                  <a:lnTo>
                    <a:pt x="2207462" y="311345"/>
                  </a:lnTo>
                  <a:lnTo>
                    <a:pt x="2364537" y="297320"/>
                  </a:lnTo>
                  <a:lnTo>
                    <a:pt x="2530027" y="286101"/>
                  </a:lnTo>
                  <a:lnTo>
                    <a:pt x="2678687" y="277686"/>
                  </a:lnTo>
                  <a:lnTo>
                    <a:pt x="2844176" y="272076"/>
                  </a:lnTo>
                  <a:lnTo>
                    <a:pt x="2987227" y="272076"/>
                  </a:lnTo>
                  <a:lnTo>
                    <a:pt x="3138692" y="274881"/>
                  </a:lnTo>
                  <a:lnTo>
                    <a:pt x="3301376" y="288906"/>
                  </a:lnTo>
                  <a:lnTo>
                    <a:pt x="3337840" y="288906"/>
                  </a:lnTo>
                  <a:lnTo>
                    <a:pt x="3396743" y="277686"/>
                  </a:lnTo>
                  <a:lnTo>
                    <a:pt x="3433207" y="266466"/>
                  </a:lnTo>
                  <a:lnTo>
                    <a:pt x="3458451" y="255247"/>
                  </a:lnTo>
                  <a:lnTo>
                    <a:pt x="3472476" y="246832"/>
                  </a:lnTo>
                  <a:lnTo>
                    <a:pt x="3480890" y="232807"/>
                  </a:lnTo>
                  <a:lnTo>
                    <a:pt x="3486500" y="215978"/>
                  </a:lnTo>
                  <a:lnTo>
                    <a:pt x="3486500" y="201953"/>
                  </a:lnTo>
                  <a:lnTo>
                    <a:pt x="3478086" y="179514"/>
                  </a:lnTo>
                  <a:lnTo>
                    <a:pt x="3458451" y="154270"/>
                  </a:lnTo>
                  <a:lnTo>
                    <a:pt x="3427597" y="126221"/>
                  </a:lnTo>
                  <a:lnTo>
                    <a:pt x="3396743" y="100977"/>
                  </a:lnTo>
                  <a:lnTo>
                    <a:pt x="3365889" y="84147"/>
                  </a:lnTo>
                  <a:lnTo>
                    <a:pt x="3312596" y="61708"/>
                  </a:lnTo>
                  <a:lnTo>
                    <a:pt x="3245278" y="39269"/>
                  </a:lnTo>
                  <a:lnTo>
                    <a:pt x="3121862" y="8415"/>
                  </a:lnTo>
                  <a:lnTo>
                    <a:pt x="3068569" y="0"/>
                  </a:lnTo>
                  <a:lnTo>
                    <a:pt x="3032105" y="16829"/>
                  </a:lnTo>
                  <a:lnTo>
                    <a:pt x="2981617" y="42074"/>
                  </a:lnTo>
                  <a:lnTo>
                    <a:pt x="2967592" y="47683"/>
                  </a:lnTo>
                  <a:lnTo>
                    <a:pt x="2846981" y="58903"/>
                  </a:lnTo>
                  <a:lnTo>
                    <a:pt x="2740395" y="7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4">
              <a:extLst>
                <a:ext uri="{FF2B5EF4-FFF2-40B4-BE49-F238E27FC236}">
                  <a16:creationId xmlns:a16="http://schemas.microsoft.com/office/drawing/2014/main" id="{C140D04B-9B30-4AD2-AA19-44BD7393A95B}"/>
                </a:ext>
              </a:extLst>
            </p:cNvPr>
            <p:cNvSpPr/>
            <p:nvPr/>
          </p:nvSpPr>
          <p:spPr>
            <a:xfrm rot="16200000">
              <a:off x="2328862" y="1682751"/>
              <a:ext cx="3154363" cy="2620962"/>
            </a:xfrm>
            <a:custGeom>
              <a:avLst/>
              <a:gdLst>
                <a:gd name="connsiteX0" fmla="*/ 1474305 w 3154018"/>
                <a:gd name="connsiteY0" fmla="*/ 1507435 h 2620617"/>
                <a:gd name="connsiteX1" fmla="*/ 1355035 w 3154018"/>
                <a:gd name="connsiteY1" fmla="*/ 1424609 h 2620617"/>
                <a:gd name="connsiteX2" fmla="*/ 1268896 w 3154018"/>
                <a:gd name="connsiteY2" fmla="*/ 1361661 h 2620617"/>
                <a:gd name="connsiteX3" fmla="*/ 1172818 w 3154018"/>
                <a:gd name="connsiteY3" fmla="*/ 1285461 h 2620617"/>
                <a:gd name="connsiteX4" fmla="*/ 1093305 w 3154018"/>
                <a:gd name="connsiteY4" fmla="*/ 1222513 h 2620617"/>
                <a:gd name="connsiteX5" fmla="*/ 1010479 w 3154018"/>
                <a:gd name="connsiteY5" fmla="*/ 1149626 h 2620617"/>
                <a:gd name="connsiteX6" fmla="*/ 960783 w 3154018"/>
                <a:gd name="connsiteY6" fmla="*/ 1106557 h 2620617"/>
                <a:gd name="connsiteX7" fmla="*/ 771939 w 3154018"/>
                <a:gd name="connsiteY7" fmla="*/ 917713 h 2620617"/>
                <a:gd name="connsiteX8" fmla="*/ 655983 w 3154018"/>
                <a:gd name="connsiteY8" fmla="*/ 805070 h 2620617"/>
                <a:gd name="connsiteX9" fmla="*/ 583096 w 3154018"/>
                <a:gd name="connsiteY9" fmla="*/ 728870 h 2620617"/>
                <a:gd name="connsiteX10" fmla="*/ 503583 w 3154018"/>
                <a:gd name="connsiteY10" fmla="*/ 639417 h 2620617"/>
                <a:gd name="connsiteX11" fmla="*/ 434009 w 3154018"/>
                <a:gd name="connsiteY11" fmla="*/ 553278 h 2620617"/>
                <a:gd name="connsiteX12" fmla="*/ 377687 w 3154018"/>
                <a:gd name="connsiteY12" fmla="*/ 480391 h 2620617"/>
                <a:gd name="connsiteX13" fmla="*/ 324679 w 3154018"/>
                <a:gd name="connsiteY13" fmla="*/ 410817 h 2620617"/>
                <a:gd name="connsiteX14" fmla="*/ 255105 w 3154018"/>
                <a:gd name="connsiteY14" fmla="*/ 311426 h 2620617"/>
                <a:gd name="connsiteX15" fmla="*/ 185531 w 3154018"/>
                <a:gd name="connsiteY15" fmla="*/ 208722 h 2620617"/>
                <a:gd name="connsiteX16" fmla="*/ 139148 w 3154018"/>
                <a:gd name="connsiteY16" fmla="*/ 139148 h 2620617"/>
                <a:gd name="connsiteX17" fmla="*/ 82826 w 3154018"/>
                <a:gd name="connsiteY17" fmla="*/ 53009 h 2620617"/>
                <a:gd name="connsiteX18" fmla="*/ 62948 w 3154018"/>
                <a:gd name="connsiteY18" fmla="*/ 23191 h 2620617"/>
                <a:gd name="connsiteX19" fmla="*/ 49696 w 3154018"/>
                <a:gd name="connsiteY19" fmla="*/ 13252 h 2620617"/>
                <a:gd name="connsiteX20" fmla="*/ 33131 w 3154018"/>
                <a:gd name="connsiteY20" fmla="*/ 3313 h 2620617"/>
                <a:gd name="connsiteX21" fmla="*/ 23192 w 3154018"/>
                <a:gd name="connsiteY21" fmla="*/ 0 h 2620617"/>
                <a:gd name="connsiteX22" fmla="*/ 9939 w 3154018"/>
                <a:gd name="connsiteY22" fmla="*/ 6626 h 2620617"/>
                <a:gd name="connsiteX23" fmla="*/ 0 w 3154018"/>
                <a:gd name="connsiteY23" fmla="*/ 33131 h 2620617"/>
                <a:gd name="connsiteX24" fmla="*/ 6626 w 3154018"/>
                <a:gd name="connsiteY24" fmla="*/ 69574 h 2620617"/>
                <a:gd name="connsiteX25" fmla="*/ 43070 w 3154018"/>
                <a:gd name="connsiteY25" fmla="*/ 155713 h 2620617"/>
                <a:gd name="connsiteX26" fmla="*/ 125896 w 3154018"/>
                <a:gd name="connsiteY26" fmla="*/ 321365 h 2620617"/>
                <a:gd name="connsiteX27" fmla="*/ 185531 w 3154018"/>
                <a:gd name="connsiteY27" fmla="*/ 427383 h 2620617"/>
                <a:gd name="connsiteX28" fmla="*/ 251792 w 3154018"/>
                <a:gd name="connsiteY28" fmla="*/ 540026 h 2620617"/>
                <a:gd name="connsiteX29" fmla="*/ 314739 w 3154018"/>
                <a:gd name="connsiteY29" fmla="*/ 636104 h 2620617"/>
                <a:gd name="connsiteX30" fmla="*/ 400879 w 3154018"/>
                <a:gd name="connsiteY30" fmla="*/ 758687 h 2620617"/>
                <a:gd name="connsiteX31" fmla="*/ 473766 w 3154018"/>
                <a:gd name="connsiteY31" fmla="*/ 861391 h 2620617"/>
                <a:gd name="connsiteX32" fmla="*/ 563218 w 3154018"/>
                <a:gd name="connsiteY32" fmla="*/ 974035 h 2620617"/>
                <a:gd name="connsiteX33" fmla="*/ 844826 w 3154018"/>
                <a:gd name="connsiteY33" fmla="*/ 1252331 h 2620617"/>
                <a:gd name="connsiteX34" fmla="*/ 1023731 w 3154018"/>
                <a:gd name="connsiteY34" fmla="*/ 1414670 h 2620617"/>
                <a:gd name="connsiteX35" fmla="*/ 1156253 w 3154018"/>
                <a:gd name="connsiteY35" fmla="*/ 1527313 h 2620617"/>
                <a:gd name="connsiteX36" fmla="*/ 1315279 w 3154018"/>
                <a:gd name="connsiteY36" fmla="*/ 1653209 h 2620617"/>
                <a:gd name="connsiteX37" fmla="*/ 1480931 w 3154018"/>
                <a:gd name="connsiteY37" fmla="*/ 1769165 h 2620617"/>
                <a:gd name="connsiteX38" fmla="*/ 1669774 w 3154018"/>
                <a:gd name="connsiteY38" fmla="*/ 1898374 h 2620617"/>
                <a:gd name="connsiteX39" fmla="*/ 1871870 w 3154018"/>
                <a:gd name="connsiteY39" fmla="*/ 2020957 h 2620617"/>
                <a:gd name="connsiteX40" fmla="*/ 2027583 w 3154018"/>
                <a:gd name="connsiteY40" fmla="*/ 2110409 h 2620617"/>
                <a:gd name="connsiteX41" fmla="*/ 2163418 w 3154018"/>
                <a:gd name="connsiteY41" fmla="*/ 2179983 h 2620617"/>
                <a:gd name="connsiteX42" fmla="*/ 2428461 w 3154018"/>
                <a:gd name="connsiteY42" fmla="*/ 2332383 h 2620617"/>
                <a:gd name="connsiteX43" fmla="*/ 2557670 w 3154018"/>
                <a:gd name="connsiteY43" fmla="*/ 2408583 h 2620617"/>
                <a:gd name="connsiteX44" fmla="*/ 2657061 w 3154018"/>
                <a:gd name="connsiteY44" fmla="*/ 2471531 h 2620617"/>
                <a:gd name="connsiteX45" fmla="*/ 2729948 w 3154018"/>
                <a:gd name="connsiteY45" fmla="*/ 2521226 h 2620617"/>
                <a:gd name="connsiteX46" fmla="*/ 2782957 w 3154018"/>
                <a:gd name="connsiteY46" fmla="*/ 2567609 h 2620617"/>
                <a:gd name="connsiteX47" fmla="*/ 2826026 w 3154018"/>
                <a:gd name="connsiteY47" fmla="*/ 2604052 h 2620617"/>
                <a:gd name="connsiteX48" fmla="*/ 2845905 w 3154018"/>
                <a:gd name="connsiteY48" fmla="*/ 2613991 h 2620617"/>
                <a:gd name="connsiteX49" fmla="*/ 2875722 w 3154018"/>
                <a:gd name="connsiteY49" fmla="*/ 2620617 h 2620617"/>
                <a:gd name="connsiteX50" fmla="*/ 2895600 w 3154018"/>
                <a:gd name="connsiteY50" fmla="*/ 2617304 h 2620617"/>
                <a:gd name="connsiteX51" fmla="*/ 2915479 w 3154018"/>
                <a:gd name="connsiteY51" fmla="*/ 2607365 h 2620617"/>
                <a:gd name="connsiteX52" fmla="*/ 2945296 w 3154018"/>
                <a:gd name="connsiteY52" fmla="*/ 2577548 h 2620617"/>
                <a:gd name="connsiteX53" fmla="*/ 2988366 w 3154018"/>
                <a:gd name="connsiteY53" fmla="*/ 2524539 h 2620617"/>
                <a:gd name="connsiteX54" fmla="*/ 3021496 w 3154018"/>
                <a:gd name="connsiteY54" fmla="*/ 2474844 h 2620617"/>
                <a:gd name="connsiteX55" fmla="*/ 3057939 w 3154018"/>
                <a:gd name="connsiteY55" fmla="*/ 2411896 h 2620617"/>
                <a:gd name="connsiteX56" fmla="*/ 3084444 w 3154018"/>
                <a:gd name="connsiteY56" fmla="*/ 2348948 h 2620617"/>
                <a:gd name="connsiteX57" fmla="*/ 3114261 w 3154018"/>
                <a:gd name="connsiteY57" fmla="*/ 2269435 h 2620617"/>
                <a:gd name="connsiteX58" fmla="*/ 3144079 w 3154018"/>
                <a:gd name="connsiteY58" fmla="*/ 2193235 h 2620617"/>
                <a:gd name="connsiteX59" fmla="*/ 3150705 w 3154018"/>
                <a:gd name="connsiteY59" fmla="*/ 2143539 h 2620617"/>
                <a:gd name="connsiteX60" fmla="*/ 3154018 w 3154018"/>
                <a:gd name="connsiteY60" fmla="*/ 2113722 h 2620617"/>
                <a:gd name="connsiteX61" fmla="*/ 3147392 w 3154018"/>
                <a:gd name="connsiteY61" fmla="*/ 2093844 h 2620617"/>
                <a:gd name="connsiteX62" fmla="*/ 3137453 w 3154018"/>
                <a:gd name="connsiteY62" fmla="*/ 2080591 h 2620617"/>
                <a:gd name="connsiteX63" fmla="*/ 3120887 w 3154018"/>
                <a:gd name="connsiteY63" fmla="*/ 2080591 h 2620617"/>
                <a:gd name="connsiteX64" fmla="*/ 3104322 w 3154018"/>
                <a:gd name="connsiteY64" fmla="*/ 2090531 h 2620617"/>
                <a:gd name="connsiteX65" fmla="*/ 3067879 w 3154018"/>
                <a:gd name="connsiteY65" fmla="*/ 2120348 h 2620617"/>
                <a:gd name="connsiteX66" fmla="*/ 3014870 w 3154018"/>
                <a:gd name="connsiteY66" fmla="*/ 2170044 h 2620617"/>
                <a:gd name="connsiteX67" fmla="*/ 2975113 w 3154018"/>
                <a:gd name="connsiteY67" fmla="*/ 2196548 h 2620617"/>
                <a:gd name="connsiteX68" fmla="*/ 2951922 w 3154018"/>
                <a:gd name="connsiteY68" fmla="*/ 2209800 h 2620617"/>
                <a:gd name="connsiteX69" fmla="*/ 2928731 w 3154018"/>
                <a:gd name="connsiteY69" fmla="*/ 2216426 h 2620617"/>
                <a:gd name="connsiteX70" fmla="*/ 2895600 w 3154018"/>
                <a:gd name="connsiteY70" fmla="*/ 2219739 h 2620617"/>
                <a:gd name="connsiteX71" fmla="*/ 2852531 w 3154018"/>
                <a:gd name="connsiteY71" fmla="*/ 2209800 h 2620617"/>
                <a:gd name="connsiteX72" fmla="*/ 2779644 w 3154018"/>
                <a:gd name="connsiteY72" fmla="*/ 2179983 h 2620617"/>
                <a:gd name="connsiteX73" fmla="*/ 2637183 w 3154018"/>
                <a:gd name="connsiteY73" fmla="*/ 2120348 h 2620617"/>
                <a:gd name="connsiteX74" fmla="*/ 2517913 w 3154018"/>
                <a:gd name="connsiteY74" fmla="*/ 2067339 h 2620617"/>
                <a:gd name="connsiteX75" fmla="*/ 2352261 w 3154018"/>
                <a:gd name="connsiteY75" fmla="*/ 1994452 h 2620617"/>
                <a:gd name="connsiteX76" fmla="*/ 2269435 w 3154018"/>
                <a:gd name="connsiteY76" fmla="*/ 1958009 h 2620617"/>
                <a:gd name="connsiteX77" fmla="*/ 2067339 w 3154018"/>
                <a:gd name="connsiteY77" fmla="*/ 1865244 h 2620617"/>
                <a:gd name="connsiteX78" fmla="*/ 1908313 w 3154018"/>
                <a:gd name="connsiteY78" fmla="*/ 1775791 h 2620617"/>
                <a:gd name="connsiteX79" fmla="*/ 1722783 w 3154018"/>
                <a:gd name="connsiteY79" fmla="*/ 1666461 h 2620617"/>
                <a:gd name="connsiteX80" fmla="*/ 1474305 w 3154018"/>
                <a:gd name="connsiteY80" fmla="*/ 1507435 h 262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54018" h="2620617">
                  <a:moveTo>
                    <a:pt x="1474305" y="1507435"/>
                  </a:moveTo>
                  <a:lnTo>
                    <a:pt x="1355035" y="1424609"/>
                  </a:lnTo>
                  <a:lnTo>
                    <a:pt x="1268896" y="1361661"/>
                  </a:lnTo>
                  <a:lnTo>
                    <a:pt x="1172818" y="1285461"/>
                  </a:lnTo>
                  <a:lnTo>
                    <a:pt x="1093305" y="1222513"/>
                  </a:lnTo>
                  <a:lnTo>
                    <a:pt x="1010479" y="1149626"/>
                  </a:lnTo>
                  <a:lnTo>
                    <a:pt x="960783" y="1106557"/>
                  </a:lnTo>
                  <a:lnTo>
                    <a:pt x="771939" y="917713"/>
                  </a:lnTo>
                  <a:lnTo>
                    <a:pt x="655983" y="805070"/>
                  </a:lnTo>
                  <a:lnTo>
                    <a:pt x="583096" y="728870"/>
                  </a:lnTo>
                  <a:lnTo>
                    <a:pt x="503583" y="639417"/>
                  </a:lnTo>
                  <a:lnTo>
                    <a:pt x="434009" y="553278"/>
                  </a:lnTo>
                  <a:lnTo>
                    <a:pt x="377687" y="480391"/>
                  </a:lnTo>
                  <a:lnTo>
                    <a:pt x="324679" y="410817"/>
                  </a:lnTo>
                  <a:lnTo>
                    <a:pt x="255105" y="311426"/>
                  </a:lnTo>
                  <a:lnTo>
                    <a:pt x="185531" y="208722"/>
                  </a:lnTo>
                  <a:lnTo>
                    <a:pt x="139148" y="139148"/>
                  </a:lnTo>
                  <a:lnTo>
                    <a:pt x="82826" y="53009"/>
                  </a:lnTo>
                  <a:lnTo>
                    <a:pt x="62948" y="23191"/>
                  </a:lnTo>
                  <a:lnTo>
                    <a:pt x="49696" y="13252"/>
                  </a:lnTo>
                  <a:lnTo>
                    <a:pt x="33131" y="3313"/>
                  </a:lnTo>
                  <a:lnTo>
                    <a:pt x="23192" y="0"/>
                  </a:lnTo>
                  <a:lnTo>
                    <a:pt x="9939" y="6626"/>
                  </a:lnTo>
                  <a:lnTo>
                    <a:pt x="0" y="33131"/>
                  </a:lnTo>
                  <a:lnTo>
                    <a:pt x="6626" y="69574"/>
                  </a:lnTo>
                  <a:lnTo>
                    <a:pt x="43070" y="155713"/>
                  </a:lnTo>
                  <a:lnTo>
                    <a:pt x="125896" y="321365"/>
                  </a:lnTo>
                  <a:lnTo>
                    <a:pt x="185531" y="427383"/>
                  </a:lnTo>
                  <a:lnTo>
                    <a:pt x="251792" y="540026"/>
                  </a:lnTo>
                  <a:lnTo>
                    <a:pt x="314739" y="636104"/>
                  </a:lnTo>
                  <a:lnTo>
                    <a:pt x="400879" y="758687"/>
                  </a:lnTo>
                  <a:lnTo>
                    <a:pt x="473766" y="861391"/>
                  </a:lnTo>
                  <a:lnTo>
                    <a:pt x="563218" y="974035"/>
                  </a:lnTo>
                  <a:lnTo>
                    <a:pt x="844826" y="1252331"/>
                  </a:lnTo>
                  <a:lnTo>
                    <a:pt x="1023731" y="1414670"/>
                  </a:lnTo>
                  <a:lnTo>
                    <a:pt x="1156253" y="1527313"/>
                  </a:lnTo>
                  <a:lnTo>
                    <a:pt x="1315279" y="1653209"/>
                  </a:lnTo>
                  <a:lnTo>
                    <a:pt x="1480931" y="1769165"/>
                  </a:lnTo>
                  <a:lnTo>
                    <a:pt x="1669774" y="1898374"/>
                  </a:lnTo>
                  <a:lnTo>
                    <a:pt x="1871870" y="2020957"/>
                  </a:lnTo>
                  <a:lnTo>
                    <a:pt x="2027583" y="2110409"/>
                  </a:lnTo>
                  <a:lnTo>
                    <a:pt x="2163418" y="2179983"/>
                  </a:lnTo>
                  <a:lnTo>
                    <a:pt x="2428461" y="2332383"/>
                  </a:lnTo>
                  <a:lnTo>
                    <a:pt x="2557670" y="2408583"/>
                  </a:lnTo>
                  <a:lnTo>
                    <a:pt x="2657061" y="2471531"/>
                  </a:lnTo>
                  <a:lnTo>
                    <a:pt x="2729948" y="2521226"/>
                  </a:lnTo>
                  <a:lnTo>
                    <a:pt x="2782957" y="2567609"/>
                  </a:lnTo>
                  <a:lnTo>
                    <a:pt x="2826026" y="2604052"/>
                  </a:lnTo>
                  <a:lnTo>
                    <a:pt x="2845905" y="2613991"/>
                  </a:lnTo>
                  <a:lnTo>
                    <a:pt x="2875722" y="2620617"/>
                  </a:lnTo>
                  <a:lnTo>
                    <a:pt x="2895600" y="2617304"/>
                  </a:lnTo>
                  <a:lnTo>
                    <a:pt x="2915479" y="2607365"/>
                  </a:lnTo>
                  <a:lnTo>
                    <a:pt x="2945296" y="2577548"/>
                  </a:lnTo>
                  <a:lnTo>
                    <a:pt x="2988366" y="2524539"/>
                  </a:lnTo>
                  <a:lnTo>
                    <a:pt x="3021496" y="2474844"/>
                  </a:lnTo>
                  <a:lnTo>
                    <a:pt x="3057939" y="2411896"/>
                  </a:lnTo>
                  <a:lnTo>
                    <a:pt x="3084444" y="2348948"/>
                  </a:lnTo>
                  <a:lnTo>
                    <a:pt x="3114261" y="2269435"/>
                  </a:lnTo>
                  <a:lnTo>
                    <a:pt x="3144079" y="2193235"/>
                  </a:lnTo>
                  <a:lnTo>
                    <a:pt x="3150705" y="2143539"/>
                  </a:lnTo>
                  <a:lnTo>
                    <a:pt x="3154018" y="2113722"/>
                  </a:lnTo>
                  <a:lnTo>
                    <a:pt x="3147392" y="2093844"/>
                  </a:lnTo>
                  <a:lnTo>
                    <a:pt x="3137453" y="2080591"/>
                  </a:lnTo>
                  <a:lnTo>
                    <a:pt x="3120887" y="2080591"/>
                  </a:lnTo>
                  <a:lnTo>
                    <a:pt x="3104322" y="2090531"/>
                  </a:lnTo>
                  <a:lnTo>
                    <a:pt x="3067879" y="2120348"/>
                  </a:lnTo>
                  <a:lnTo>
                    <a:pt x="3014870" y="2170044"/>
                  </a:lnTo>
                  <a:lnTo>
                    <a:pt x="2975113" y="2196548"/>
                  </a:lnTo>
                  <a:lnTo>
                    <a:pt x="2951922" y="2209800"/>
                  </a:lnTo>
                  <a:lnTo>
                    <a:pt x="2928731" y="2216426"/>
                  </a:lnTo>
                  <a:lnTo>
                    <a:pt x="2895600" y="2219739"/>
                  </a:lnTo>
                  <a:lnTo>
                    <a:pt x="2852531" y="2209800"/>
                  </a:lnTo>
                  <a:lnTo>
                    <a:pt x="2779644" y="2179983"/>
                  </a:lnTo>
                  <a:lnTo>
                    <a:pt x="2637183" y="2120348"/>
                  </a:lnTo>
                  <a:lnTo>
                    <a:pt x="2517913" y="2067339"/>
                  </a:lnTo>
                  <a:lnTo>
                    <a:pt x="2352261" y="1994452"/>
                  </a:lnTo>
                  <a:lnTo>
                    <a:pt x="2269435" y="1958009"/>
                  </a:lnTo>
                  <a:lnTo>
                    <a:pt x="2067339" y="1865244"/>
                  </a:lnTo>
                  <a:lnTo>
                    <a:pt x="1908313" y="1775791"/>
                  </a:lnTo>
                  <a:lnTo>
                    <a:pt x="1722783" y="1666461"/>
                  </a:lnTo>
                  <a:lnTo>
                    <a:pt x="1474305" y="15074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5">
              <a:extLst>
                <a:ext uri="{FF2B5EF4-FFF2-40B4-BE49-F238E27FC236}">
                  <a16:creationId xmlns:a16="http://schemas.microsoft.com/office/drawing/2014/main" id="{E6223745-593D-488B-9FD3-306E46FDA61B}"/>
                </a:ext>
              </a:extLst>
            </p:cNvPr>
            <p:cNvSpPr/>
            <p:nvPr/>
          </p:nvSpPr>
          <p:spPr>
            <a:xfrm rot="16200000">
              <a:off x="2393950" y="4484688"/>
              <a:ext cx="2393950" cy="387350"/>
            </a:xfrm>
            <a:custGeom>
              <a:avLst/>
              <a:gdLst>
                <a:gd name="connsiteX0" fmla="*/ 1728787 w 2393156"/>
                <a:gd name="connsiteY0" fmla="*/ 169069 h 388144"/>
                <a:gd name="connsiteX1" fmla="*/ 1554956 w 2393156"/>
                <a:gd name="connsiteY1" fmla="*/ 169069 h 388144"/>
                <a:gd name="connsiteX2" fmla="*/ 1304925 w 2393156"/>
                <a:gd name="connsiteY2" fmla="*/ 169069 h 388144"/>
                <a:gd name="connsiteX3" fmla="*/ 1219200 w 2393156"/>
                <a:gd name="connsiteY3" fmla="*/ 169069 h 388144"/>
                <a:gd name="connsiteX4" fmla="*/ 1121569 w 2393156"/>
                <a:gd name="connsiteY4" fmla="*/ 164306 h 388144"/>
                <a:gd name="connsiteX5" fmla="*/ 1035844 w 2393156"/>
                <a:gd name="connsiteY5" fmla="*/ 161925 h 388144"/>
                <a:gd name="connsiteX6" fmla="*/ 954881 w 2393156"/>
                <a:gd name="connsiteY6" fmla="*/ 157162 h 388144"/>
                <a:gd name="connsiteX7" fmla="*/ 869156 w 2393156"/>
                <a:gd name="connsiteY7" fmla="*/ 152400 h 388144"/>
                <a:gd name="connsiteX8" fmla="*/ 814387 w 2393156"/>
                <a:gd name="connsiteY8" fmla="*/ 150019 h 388144"/>
                <a:gd name="connsiteX9" fmla="*/ 752475 w 2393156"/>
                <a:gd name="connsiteY9" fmla="*/ 142875 h 388144"/>
                <a:gd name="connsiteX10" fmla="*/ 669131 w 2393156"/>
                <a:gd name="connsiteY10" fmla="*/ 133350 h 388144"/>
                <a:gd name="connsiteX11" fmla="*/ 602456 w 2393156"/>
                <a:gd name="connsiteY11" fmla="*/ 121444 h 388144"/>
                <a:gd name="connsiteX12" fmla="*/ 507206 w 2393156"/>
                <a:gd name="connsiteY12" fmla="*/ 100012 h 388144"/>
                <a:gd name="connsiteX13" fmla="*/ 488156 w 2393156"/>
                <a:gd name="connsiteY13" fmla="*/ 100012 h 388144"/>
                <a:gd name="connsiteX14" fmla="*/ 419100 w 2393156"/>
                <a:gd name="connsiteY14" fmla="*/ 107156 h 388144"/>
                <a:gd name="connsiteX15" fmla="*/ 328612 w 2393156"/>
                <a:gd name="connsiteY15" fmla="*/ 116681 h 388144"/>
                <a:gd name="connsiteX16" fmla="*/ 240506 w 2393156"/>
                <a:gd name="connsiteY16" fmla="*/ 133350 h 388144"/>
                <a:gd name="connsiteX17" fmla="*/ 164306 w 2393156"/>
                <a:gd name="connsiteY17" fmla="*/ 150019 h 388144"/>
                <a:gd name="connsiteX18" fmla="*/ 78581 w 2393156"/>
                <a:gd name="connsiteY18" fmla="*/ 176212 h 388144"/>
                <a:gd name="connsiteX19" fmla="*/ 54769 w 2393156"/>
                <a:gd name="connsiteY19" fmla="*/ 185737 h 388144"/>
                <a:gd name="connsiteX20" fmla="*/ 35719 w 2393156"/>
                <a:gd name="connsiteY20" fmla="*/ 197644 h 388144"/>
                <a:gd name="connsiteX21" fmla="*/ 14287 w 2393156"/>
                <a:gd name="connsiteY21" fmla="*/ 221456 h 388144"/>
                <a:gd name="connsiteX22" fmla="*/ 2381 w 2393156"/>
                <a:gd name="connsiteY22" fmla="*/ 242887 h 388144"/>
                <a:gd name="connsiteX23" fmla="*/ 0 w 2393156"/>
                <a:gd name="connsiteY23" fmla="*/ 261937 h 388144"/>
                <a:gd name="connsiteX24" fmla="*/ 2381 w 2393156"/>
                <a:gd name="connsiteY24" fmla="*/ 273844 h 388144"/>
                <a:gd name="connsiteX25" fmla="*/ 11906 w 2393156"/>
                <a:gd name="connsiteY25" fmla="*/ 292894 h 388144"/>
                <a:gd name="connsiteX26" fmla="*/ 42862 w 2393156"/>
                <a:gd name="connsiteY26" fmla="*/ 316706 h 388144"/>
                <a:gd name="connsiteX27" fmla="*/ 83344 w 2393156"/>
                <a:gd name="connsiteY27" fmla="*/ 338137 h 388144"/>
                <a:gd name="connsiteX28" fmla="*/ 100012 w 2393156"/>
                <a:gd name="connsiteY28" fmla="*/ 342900 h 388144"/>
                <a:gd name="connsiteX29" fmla="*/ 166687 w 2393156"/>
                <a:gd name="connsiteY29" fmla="*/ 347662 h 388144"/>
                <a:gd name="connsiteX30" fmla="*/ 302419 w 2393156"/>
                <a:gd name="connsiteY30" fmla="*/ 354806 h 388144"/>
                <a:gd name="connsiteX31" fmla="*/ 521494 w 2393156"/>
                <a:gd name="connsiteY31" fmla="*/ 366712 h 388144"/>
                <a:gd name="connsiteX32" fmla="*/ 823912 w 2393156"/>
                <a:gd name="connsiteY32" fmla="*/ 373856 h 388144"/>
                <a:gd name="connsiteX33" fmla="*/ 1104900 w 2393156"/>
                <a:gd name="connsiteY33" fmla="*/ 378619 h 388144"/>
                <a:gd name="connsiteX34" fmla="*/ 1445419 w 2393156"/>
                <a:gd name="connsiteY34" fmla="*/ 383381 h 388144"/>
                <a:gd name="connsiteX35" fmla="*/ 1724025 w 2393156"/>
                <a:gd name="connsiteY35" fmla="*/ 388144 h 388144"/>
                <a:gd name="connsiteX36" fmla="*/ 1947862 w 2393156"/>
                <a:gd name="connsiteY36" fmla="*/ 388144 h 388144"/>
                <a:gd name="connsiteX37" fmla="*/ 2097881 w 2393156"/>
                <a:gd name="connsiteY37" fmla="*/ 385762 h 388144"/>
                <a:gd name="connsiteX38" fmla="*/ 2281237 w 2393156"/>
                <a:gd name="connsiteY38" fmla="*/ 328612 h 388144"/>
                <a:gd name="connsiteX39" fmla="*/ 2300287 w 2393156"/>
                <a:gd name="connsiteY39" fmla="*/ 300037 h 388144"/>
                <a:gd name="connsiteX40" fmla="*/ 2324100 w 2393156"/>
                <a:gd name="connsiteY40" fmla="*/ 247650 h 388144"/>
                <a:gd name="connsiteX41" fmla="*/ 2343150 w 2393156"/>
                <a:gd name="connsiteY41" fmla="*/ 202406 h 388144"/>
                <a:gd name="connsiteX42" fmla="*/ 2357437 w 2393156"/>
                <a:gd name="connsiteY42" fmla="*/ 164306 h 388144"/>
                <a:gd name="connsiteX43" fmla="*/ 2366962 w 2393156"/>
                <a:gd name="connsiteY43" fmla="*/ 133350 h 388144"/>
                <a:gd name="connsiteX44" fmla="*/ 2378869 w 2393156"/>
                <a:gd name="connsiteY44" fmla="*/ 95250 h 388144"/>
                <a:gd name="connsiteX45" fmla="*/ 2388394 w 2393156"/>
                <a:gd name="connsiteY45" fmla="*/ 52387 h 388144"/>
                <a:gd name="connsiteX46" fmla="*/ 2393156 w 2393156"/>
                <a:gd name="connsiteY46" fmla="*/ 26194 h 388144"/>
                <a:gd name="connsiteX47" fmla="*/ 2393156 w 2393156"/>
                <a:gd name="connsiteY47" fmla="*/ 16669 h 388144"/>
                <a:gd name="connsiteX48" fmla="*/ 2386012 w 2393156"/>
                <a:gd name="connsiteY48" fmla="*/ 2381 h 388144"/>
                <a:gd name="connsiteX49" fmla="*/ 2378869 w 2393156"/>
                <a:gd name="connsiteY49" fmla="*/ 0 h 388144"/>
                <a:gd name="connsiteX50" fmla="*/ 2364581 w 2393156"/>
                <a:gd name="connsiteY50" fmla="*/ 0 h 388144"/>
                <a:gd name="connsiteX51" fmla="*/ 2340769 w 2393156"/>
                <a:gd name="connsiteY51" fmla="*/ 7144 h 388144"/>
                <a:gd name="connsiteX52" fmla="*/ 2309812 w 2393156"/>
                <a:gd name="connsiteY52" fmla="*/ 30956 h 388144"/>
                <a:gd name="connsiteX53" fmla="*/ 2259806 w 2393156"/>
                <a:gd name="connsiteY53" fmla="*/ 69056 h 388144"/>
                <a:gd name="connsiteX54" fmla="*/ 2224087 w 2393156"/>
                <a:gd name="connsiteY54" fmla="*/ 92869 h 388144"/>
                <a:gd name="connsiteX55" fmla="*/ 2166937 w 2393156"/>
                <a:gd name="connsiteY55" fmla="*/ 121444 h 388144"/>
                <a:gd name="connsiteX56" fmla="*/ 2097881 w 2393156"/>
                <a:gd name="connsiteY56" fmla="*/ 147637 h 388144"/>
                <a:gd name="connsiteX57" fmla="*/ 1871662 w 2393156"/>
                <a:gd name="connsiteY57" fmla="*/ 161925 h 388144"/>
                <a:gd name="connsiteX58" fmla="*/ 1728787 w 2393156"/>
                <a:gd name="connsiteY58" fmla="*/ 16906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3156" h="388144">
                  <a:moveTo>
                    <a:pt x="1728787" y="169069"/>
                  </a:moveTo>
                  <a:lnTo>
                    <a:pt x="1554956" y="169069"/>
                  </a:lnTo>
                  <a:lnTo>
                    <a:pt x="1304925" y="169069"/>
                  </a:lnTo>
                  <a:lnTo>
                    <a:pt x="1219200" y="169069"/>
                  </a:lnTo>
                  <a:lnTo>
                    <a:pt x="1121569" y="164306"/>
                  </a:lnTo>
                  <a:lnTo>
                    <a:pt x="1035844" y="161925"/>
                  </a:lnTo>
                  <a:lnTo>
                    <a:pt x="954881" y="157162"/>
                  </a:lnTo>
                  <a:lnTo>
                    <a:pt x="869156" y="152400"/>
                  </a:lnTo>
                  <a:lnTo>
                    <a:pt x="814387" y="150019"/>
                  </a:lnTo>
                  <a:lnTo>
                    <a:pt x="752475" y="142875"/>
                  </a:lnTo>
                  <a:lnTo>
                    <a:pt x="669131" y="133350"/>
                  </a:lnTo>
                  <a:lnTo>
                    <a:pt x="602456" y="121444"/>
                  </a:lnTo>
                  <a:lnTo>
                    <a:pt x="507206" y="100012"/>
                  </a:lnTo>
                  <a:lnTo>
                    <a:pt x="488156" y="100012"/>
                  </a:lnTo>
                  <a:lnTo>
                    <a:pt x="419100" y="107156"/>
                  </a:lnTo>
                  <a:lnTo>
                    <a:pt x="328612" y="116681"/>
                  </a:lnTo>
                  <a:lnTo>
                    <a:pt x="240506" y="133350"/>
                  </a:lnTo>
                  <a:lnTo>
                    <a:pt x="164306" y="150019"/>
                  </a:lnTo>
                  <a:lnTo>
                    <a:pt x="78581" y="176212"/>
                  </a:lnTo>
                  <a:lnTo>
                    <a:pt x="54769" y="185737"/>
                  </a:lnTo>
                  <a:lnTo>
                    <a:pt x="35719" y="197644"/>
                  </a:lnTo>
                  <a:lnTo>
                    <a:pt x="14287" y="221456"/>
                  </a:lnTo>
                  <a:lnTo>
                    <a:pt x="2381" y="242887"/>
                  </a:lnTo>
                  <a:lnTo>
                    <a:pt x="0" y="261937"/>
                  </a:lnTo>
                  <a:lnTo>
                    <a:pt x="2381" y="273844"/>
                  </a:lnTo>
                  <a:lnTo>
                    <a:pt x="11906" y="292894"/>
                  </a:lnTo>
                  <a:lnTo>
                    <a:pt x="42862" y="316706"/>
                  </a:lnTo>
                  <a:lnTo>
                    <a:pt x="83344" y="338137"/>
                  </a:lnTo>
                  <a:lnTo>
                    <a:pt x="100012" y="342900"/>
                  </a:lnTo>
                  <a:lnTo>
                    <a:pt x="166687" y="347662"/>
                  </a:lnTo>
                  <a:lnTo>
                    <a:pt x="302419" y="354806"/>
                  </a:lnTo>
                  <a:lnTo>
                    <a:pt x="521494" y="366712"/>
                  </a:lnTo>
                  <a:lnTo>
                    <a:pt x="823912" y="373856"/>
                  </a:lnTo>
                  <a:lnTo>
                    <a:pt x="1104900" y="378619"/>
                  </a:lnTo>
                  <a:lnTo>
                    <a:pt x="1445419" y="383381"/>
                  </a:lnTo>
                  <a:lnTo>
                    <a:pt x="1724025" y="388144"/>
                  </a:lnTo>
                  <a:lnTo>
                    <a:pt x="1947862" y="388144"/>
                  </a:lnTo>
                  <a:lnTo>
                    <a:pt x="2097881" y="385762"/>
                  </a:lnTo>
                  <a:lnTo>
                    <a:pt x="2281237" y="328612"/>
                  </a:lnTo>
                  <a:lnTo>
                    <a:pt x="2300287" y="300037"/>
                  </a:lnTo>
                  <a:lnTo>
                    <a:pt x="2324100" y="247650"/>
                  </a:lnTo>
                  <a:lnTo>
                    <a:pt x="2343150" y="202406"/>
                  </a:lnTo>
                  <a:lnTo>
                    <a:pt x="2357437" y="164306"/>
                  </a:lnTo>
                  <a:lnTo>
                    <a:pt x="2366962" y="133350"/>
                  </a:lnTo>
                  <a:lnTo>
                    <a:pt x="2378869" y="95250"/>
                  </a:lnTo>
                  <a:lnTo>
                    <a:pt x="2388394" y="52387"/>
                  </a:lnTo>
                  <a:lnTo>
                    <a:pt x="2393156" y="26194"/>
                  </a:lnTo>
                  <a:lnTo>
                    <a:pt x="2393156" y="16669"/>
                  </a:lnTo>
                  <a:lnTo>
                    <a:pt x="2386012" y="2381"/>
                  </a:lnTo>
                  <a:lnTo>
                    <a:pt x="2378869" y="0"/>
                  </a:lnTo>
                  <a:lnTo>
                    <a:pt x="2364581" y="0"/>
                  </a:lnTo>
                  <a:lnTo>
                    <a:pt x="2340769" y="7144"/>
                  </a:lnTo>
                  <a:lnTo>
                    <a:pt x="2309812" y="30956"/>
                  </a:lnTo>
                  <a:lnTo>
                    <a:pt x="2259806" y="69056"/>
                  </a:lnTo>
                  <a:lnTo>
                    <a:pt x="2224087" y="92869"/>
                  </a:lnTo>
                  <a:lnTo>
                    <a:pt x="2166937" y="121444"/>
                  </a:lnTo>
                  <a:lnTo>
                    <a:pt x="2097881" y="147637"/>
                  </a:lnTo>
                  <a:lnTo>
                    <a:pt x="1871662" y="161925"/>
                  </a:lnTo>
                  <a:lnTo>
                    <a:pt x="17287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3BFB9A6E-5850-4A4E-A756-6F76BA92925B}"/>
                </a:ext>
              </a:extLst>
            </p:cNvPr>
            <p:cNvSpPr/>
            <p:nvPr/>
          </p:nvSpPr>
          <p:spPr>
            <a:xfrm>
              <a:off x="4706938" y="2913063"/>
              <a:ext cx="1692275" cy="428625"/>
            </a:xfrm>
            <a:custGeom>
              <a:avLst/>
              <a:gdLst>
                <a:gd name="connsiteX0" fmla="*/ 1171575 w 1690688"/>
                <a:gd name="connsiteY0" fmla="*/ 223837 h 428625"/>
                <a:gd name="connsiteX1" fmla="*/ 969169 w 1690688"/>
                <a:gd name="connsiteY1" fmla="*/ 280987 h 428625"/>
                <a:gd name="connsiteX2" fmla="*/ 762000 w 1690688"/>
                <a:gd name="connsiteY2" fmla="*/ 335756 h 428625"/>
                <a:gd name="connsiteX3" fmla="*/ 621507 w 1690688"/>
                <a:gd name="connsiteY3" fmla="*/ 371475 h 428625"/>
                <a:gd name="connsiteX4" fmla="*/ 509588 w 1690688"/>
                <a:gd name="connsiteY4" fmla="*/ 397669 h 428625"/>
                <a:gd name="connsiteX5" fmla="*/ 402432 w 1690688"/>
                <a:gd name="connsiteY5" fmla="*/ 421481 h 428625"/>
                <a:gd name="connsiteX6" fmla="*/ 340519 w 1690688"/>
                <a:gd name="connsiteY6" fmla="*/ 428625 h 428625"/>
                <a:gd name="connsiteX7" fmla="*/ 323850 w 1690688"/>
                <a:gd name="connsiteY7" fmla="*/ 426244 h 428625"/>
                <a:gd name="connsiteX8" fmla="*/ 273844 w 1690688"/>
                <a:gd name="connsiteY8" fmla="*/ 404812 h 428625"/>
                <a:gd name="connsiteX9" fmla="*/ 223838 w 1690688"/>
                <a:gd name="connsiteY9" fmla="*/ 376237 h 428625"/>
                <a:gd name="connsiteX10" fmla="*/ 173832 w 1690688"/>
                <a:gd name="connsiteY10" fmla="*/ 338137 h 428625"/>
                <a:gd name="connsiteX11" fmla="*/ 130969 w 1690688"/>
                <a:gd name="connsiteY11" fmla="*/ 300037 h 428625"/>
                <a:gd name="connsiteX12" fmla="*/ 97632 w 1690688"/>
                <a:gd name="connsiteY12" fmla="*/ 264319 h 428625"/>
                <a:gd name="connsiteX13" fmla="*/ 66675 w 1690688"/>
                <a:gd name="connsiteY13" fmla="*/ 223837 h 428625"/>
                <a:gd name="connsiteX14" fmla="*/ 30957 w 1690688"/>
                <a:gd name="connsiteY14" fmla="*/ 159544 h 428625"/>
                <a:gd name="connsiteX15" fmla="*/ 11907 w 1690688"/>
                <a:gd name="connsiteY15" fmla="*/ 114300 h 428625"/>
                <a:gd name="connsiteX16" fmla="*/ 0 w 1690688"/>
                <a:gd name="connsiteY16" fmla="*/ 71437 h 428625"/>
                <a:gd name="connsiteX17" fmla="*/ 0 w 1690688"/>
                <a:gd name="connsiteY17" fmla="*/ 54769 h 428625"/>
                <a:gd name="connsiteX18" fmla="*/ 4763 w 1690688"/>
                <a:gd name="connsiteY18" fmla="*/ 42862 h 428625"/>
                <a:gd name="connsiteX19" fmla="*/ 11907 w 1690688"/>
                <a:gd name="connsiteY19" fmla="*/ 38100 h 428625"/>
                <a:gd name="connsiteX20" fmla="*/ 28575 w 1690688"/>
                <a:gd name="connsiteY20" fmla="*/ 38100 h 428625"/>
                <a:gd name="connsiteX21" fmla="*/ 59532 w 1690688"/>
                <a:gd name="connsiteY21" fmla="*/ 52387 h 428625"/>
                <a:gd name="connsiteX22" fmla="*/ 83344 w 1690688"/>
                <a:gd name="connsiteY22" fmla="*/ 71437 h 428625"/>
                <a:gd name="connsiteX23" fmla="*/ 104775 w 1690688"/>
                <a:gd name="connsiteY23" fmla="*/ 100012 h 428625"/>
                <a:gd name="connsiteX24" fmla="*/ 140494 w 1690688"/>
                <a:gd name="connsiteY24" fmla="*/ 138112 h 428625"/>
                <a:gd name="connsiteX25" fmla="*/ 188119 w 1690688"/>
                <a:gd name="connsiteY25" fmla="*/ 169069 h 428625"/>
                <a:gd name="connsiteX26" fmla="*/ 235744 w 1690688"/>
                <a:gd name="connsiteY26" fmla="*/ 190500 h 428625"/>
                <a:gd name="connsiteX27" fmla="*/ 273844 w 1690688"/>
                <a:gd name="connsiteY27" fmla="*/ 200025 h 428625"/>
                <a:gd name="connsiteX28" fmla="*/ 309563 w 1690688"/>
                <a:gd name="connsiteY28" fmla="*/ 204787 h 428625"/>
                <a:gd name="connsiteX29" fmla="*/ 366713 w 1690688"/>
                <a:gd name="connsiteY29" fmla="*/ 207169 h 428625"/>
                <a:gd name="connsiteX30" fmla="*/ 483394 w 1690688"/>
                <a:gd name="connsiteY30" fmla="*/ 192881 h 428625"/>
                <a:gd name="connsiteX31" fmla="*/ 681038 w 1690688"/>
                <a:gd name="connsiteY31" fmla="*/ 164306 h 428625"/>
                <a:gd name="connsiteX32" fmla="*/ 969169 w 1690688"/>
                <a:gd name="connsiteY32" fmla="*/ 116681 h 428625"/>
                <a:gd name="connsiteX33" fmla="*/ 1223963 w 1690688"/>
                <a:gd name="connsiteY33" fmla="*/ 69056 h 428625"/>
                <a:gd name="connsiteX34" fmla="*/ 1245394 w 1690688"/>
                <a:gd name="connsiteY34" fmla="*/ 52387 h 428625"/>
                <a:gd name="connsiteX35" fmla="*/ 1281113 w 1690688"/>
                <a:gd name="connsiteY35" fmla="*/ 33337 h 428625"/>
                <a:gd name="connsiteX36" fmla="*/ 1319213 w 1690688"/>
                <a:gd name="connsiteY36" fmla="*/ 14287 h 428625"/>
                <a:gd name="connsiteX37" fmla="*/ 1364457 w 1690688"/>
                <a:gd name="connsiteY37" fmla="*/ 0 h 428625"/>
                <a:gd name="connsiteX38" fmla="*/ 1390650 w 1690688"/>
                <a:gd name="connsiteY38" fmla="*/ 0 h 428625"/>
                <a:gd name="connsiteX39" fmla="*/ 1438275 w 1690688"/>
                <a:gd name="connsiteY39" fmla="*/ 21431 h 428625"/>
                <a:gd name="connsiteX40" fmla="*/ 1524000 w 1690688"/>
                <a:gd name="connsiteY40" fmla="*/ 78581 h 428625"/>
                <a:gd name="connsiteX41" fmla="*/ 1578769 w 1690688"/>
                <a:gd name="connsiteY41" fmla="*/ 119062 h 428625"/>
                <a:gd name="connsiteX42" fmla="*/ 1612107 w 1690688"/>
                <a:gd name="connsiteY42" fmla="*/ 150019 h 428625"/>
                <a:gd name="connsiteX43" fmla="*/ 1650207 w 1690688"/>
                <a:gd name="connsiteY43" fmla="*/ 190500 h 428625"/>
                <a:gd name="connsiteX44" fmla="*/ 1666875 w 1690688"/>
                <a:gd name="connsiteY44" fmla="*/ 214312 h 428625"/>
                <a:gd name="connsiteX45" fmla="*/ 1681163 w 1690688"/>
                <a:gd name="connsiteY45" fmla="*/ 240506 h 428625"/>
                <a:gd name="connsiteX46" fmla="*/ 1688307 w 1690688"/>
                <a:gd name="connsiteY46" fmla="*/ 264319 h 428625"/>
                <a:gd name="connsiteX47" fmla="*/ 1690688 w 1690688"/>
                <a:gd name="connsiteY47" fmla="*/ 285750 h 428625"/>
                <a:gd name="connsiteX48" fmla="*/ 1690688 w 1690688"/>
                <a:gd name="connsiteY48" fmla="*/ 309562 h 428625"/>
                <a:gd name="connsiteX49" fmla="*/ 1678782 w 1690688"/>
                <a:gd name="connsiteY49" fmla="*/ 333375 h 428625"/>
                <a:gd name="connsiteX50" fmla="*/ 1662113 w 1690688"/>
                <a:gd name="connsiteY50" fmla="*/ 347662 h 428625"/>
                <a:gd name="connsiteX51" fmla="*/ 1635919 w 1690688"/>
                <a:gd name="connsiteY51" fmla="*/ 361950 h 428625"/>
                <a:gd name="connsiteX52" fmla="*/ 1578769 w 1690688"/>
                <a:gd name="connsiteY52" fmla="*/ 376237 h 428625"/>
                <a:gd name="connsiteX53" fmla="*/ 1559719 w 1690688"/>
                <a:gd name="connsiteY53" fmla="*/ 378619 h 428625"/>
                <a:gd name="connsiteX54" fmla="*/ 1300163 w 1690688"/>
                <a:gd name="connsiteY54" fmla="*/ 192881 h 428625"/>
                <a:gd name="connsiteX55" fmla="*/ 1278732 w 1690688"/>
                <a:gd name="connsiteY55" fmla="*/ 190500 h 428625"/>
                <a:gd name="connsiteX56" fmla="*/ 1228725 w 1690688"/>
                <a:gd name="connsiteY56" fmla="*/ 209550 h 428625"/>
                <a:gd name="connsiteX57" fmla="*/ 1171575 w 1690688"/>
                <a:gd name="connsiteY57" fmla="*/ 22383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0688" h="428625">
                  <a:moveTo>
                    <a:pt x="1171575" y="223837"/>
                  </a:moveTo>
                  <a:lnTo>
                    <a:pt x="969169" y="280987"/>
                  </a:lnTo>
                  <a:lnTo>
                    <a:pt x="762000" y="335756"/>
                  </a:lnTo>
                  <a:lnTo>
                    <a:pt x="621507" y="371475"/>
                  </a:lnTo>
                  <a:lnTo>
                    <a:pt x="509588" y="397669"/>
                  </a:lnTo>
                  <a:lnTo>
                    <a:pt x="402432" y="421481"/>
                  </a:lnTo>
                  <a:lnTo>
                    <a:pt x="340519" y="428625"/>
                  </a:lnTo>
                  <a:lnTo>
                    <a:pt x="323850" y="426244"/>
                  </a:lnTo>
                  <a:lnTo>
                    <a:pt x="273844" y="404812"/>
                  </a:lnTo>
                  <a:lnTo>
                    <a:pt x="223838" y="376237"/>
                  </a:lnTo>
                  <a:lnTo>
                    <a:pt x="173832" y="338137"/>
                  </a:lnTo>
                  <a:lnTo>
                    <a:pt x="130969" y="300037"/>
                  </a:lnTo>
                  <a:lnTo>
                    <a:pt x="97632" y="264319"/>
                  </a:lnTo>
                  <a:lnTo>
                    <a:pt x="66675" y="223837"/>
                  </a:lnTo>
                  <a:lnTo>
                    <a:pt x="30957" y="159544"/>
                  </a:lnTo>
                  <a:lnTo>
                    <a:pt x="11907" y="114300"/>
                  </a:lnTo>
                  <a:lnTo>
                    <a:pt x="0" y="71437"/>
                  </a:lnTo>
                  <a:lnTo>
                    <a:pt x="0" y="54769"/>
                  </a:lnTo>
                  <a:lnTo>
                    <a:pt x="4763" y="42862"/>
                  </a:lnTo>
                  <a:lnTo>
                    <a:pt x="11907" y="38100"/>
                  </a:lnTo>
                  <a:lnTo>
                    <a:pt x="28575" y="38100"/>
                  </a:lnTo>
                  <a:lnTo>
                    <a:pt x="59532" y="52387"/>
                  </a:lnTo>
                  <a:lnTo>
                    <a:pt x="83344" y="71437"/>
                  </a:lnTo>
                  <a:lnTo>
                    <a:pt x="104775" y="100012"/>
                  </a:lnTo>
                  <a:lnTo>
                    <a:pt x="140494" y="138112"/>
                  </a:lnTo>
                  <a:lnTo>
                    <a:pt x="188119" y="169069"/>
                  </a:lnTo>
                  <a:lnTo>
                    <a:pt x="235744" y="190500"/>
                  </a:lnTo>
                  <a:lnTo>
                    <a:pt x="273844" y="200025"/>
                  </a:lnTo>
                  <a:lnTo>
                    <a:pt x="309563" y="204787"/>
                  </a:lnTo>
                  <a:lnTo>
                    <a:pt x="366713" y="207169"/>
                  </a:lnTo>
                  <a:lnTo>
                    <a:pt x="483394" y="192881"/>
                  </a:lnTo>
                  <a:lnTo>
                    <a:pt x="681038" y="164306"/>
                  </a:lnTo>
                  <a:lnTo>
                    <a:pt x="969169" y="116681"/>
                  </a:lnTo>
                  <a:lnTo>
                    <a:pt x="1223963" y="69056"/>
                  </a:lnTo>
                  <a:lnTo>
                    <a:pt x="1245394" y="52387"/>
                  </a:lnTo>
                  <a:lnTo>
                    <a:pt x="1281113" y="33337"/>
                  </a:lnTo>
                  <a:lnTo>
                    <a:pt x="1319213" y="14287"/>
                  </a:lnTo>
                  <a:lnTo>
                    <a:pt x="1364457" y="0"/>
                  </a:lnTo>
                  <a:lnTo>
                    <a:pt x="1390650" y="0"/>
                  </a:lnTo>
                  <a:lnTo>
                    <a:pt x="1438275" y="21431"/>
                  </a:lnTo>
                  <a:lnTo>
                    <a:pt x="1524000" y="78581"/>
                  </a:lnTo>
                  <a:lnTo>
                    <a:pt x="1578769" y="119062"/>
                  </a:lnTo>
                  <a:lnTo>
                    <a:pt x="1612107" y="150019"/>
                  </a:lnTo>
                  <a:lnTo>
                    <a:pt x="1650207" y="190500"/>
                  </a:lnTo>
                  <a:lnTo>
                    <a:pt x="1666875" y="214312"/>
                  </a:lnTo>
                  <a:lnTo>
                    <a:pt x="1681163" y="240506"/>
                  </a:lnTo>
                  <a:lnTo>
                    <a:pt x="1688307" y="264319"/>
                  </a:lnTo>
                  <a:lnTo>
                    <a:pt x="1690688" y="285750"/>
                  </a:lnTo>
                  <a:lnTo>
                    <a:pt x="1690688" y="309562"/>
                  </a:lnTo>
                  <a:lnTo>
                    <a:pt x="1678782" y="333375"/>
                  </a:lnTo>
                  <a:lnTo>
                    <a:pt x="1662113" y="347662"/>
                  </a:lnTo>
                  <a:lnTo>
                    <a:pt x="1635919" y="361950"/>
                  </a:lnTo>
                  <a:lnTo>
                    <a:pt x="1578769" y="376237"/>
                  </a:lnTo>
                  <a:lnTo>
                    <a:pt x="1559719" y="378619"/>
                  </a:lnTo>
                  <a:lnTo>
                    <a:pt x="1300163" y="192881"/>
                  </a:lnTo>
                  <a:lnTo>
                    <a:pt x="1278732" y="190500"/>
                  </a:lnTo>
                  <a:lnTo>
                    <a:pt x="1228725" y="209550"/>
                  </a:lnTo>
                  <a:lnTo>
                    <a:pt x="1171575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9">
              <a:extLst>
                <a:ext uri="{FF2B5EF4-FFF2-40B4-BE49-F238E27FC236}">
                  <a16:creationId xmlns:a16="http://schemas.microsoft.com/office/drawing/2014/main" id="{292917CD-AE82-45FD-A7E9-ABE13954721B}"/>
                </a:ext>
              </a:extLst>
            </p:cNvPr>
            <p:cNvSpPr/>
            <p:nvPr/>
          </p:nvSpPr>
          <p:spPr>
            <a:xfrm>
              <a:off x="5310188" y="3059113"/>
              <a:ext cx="1035050" cy="787400"/>
            </a:xfrm>
            <a:custGeom>
              <a:avLst/>
              <a:gdLst>
                <a:gd name="connsiteX0" fmla="*/ 611981 w 1035843"/>
                <a:gd name="connsiteY0" fmla="*/ 190500 h 785813"/>
                <a:gd name="connsiteX1" fmla="*/ 678656 w 1035843"/>
                <a:gd name="connsiteY1" fmla="*/ 111919 h 785813"/>
                <a:gd name="connsiteX2" fmla="*/ 685800 w 1035843"/>
                <a:gd name="connsiteY2" fmla="*/ 97632 h 785813"/>
                <a:gd name="connsiteX3" fmla="*/ 695325 w 1035843"/>
                <a:gd name="connsiteY3" fmla="*/ 76200 h 785813"/>
                <a:gd name="connsiteX4" fmla="*/ 695325 w 1035843"/>
                <a:gd name="connsiteY4" fmla="*/ 57150 h 785813"/>
                <a:gd name="connsiteX5" fmla="*/ 664368 w 1035843"/>
                <a:gd name="connsiteY5" fmla="*/ 0 h 785813"/>
                <a:gd name="connsiteX6" fmla="*/ 1035843 w 1035843"/>
                <a:gd name="connsiteY6" fmla="*/ 209550 h 785813"/>
                <a:gd name="connsiteX7" fmla="*/ 981075 w 1035843"/>
                <a:gd name="connsiteY7" fmla="*/ 223838 h 785813"/>
                <a:gd name="connsiteX8" fmla="*/ 959643 w 1035843"/>
                <a:gd name="connsiteY8" fmla="*/ 230982 h 785813"/>
                <a:gd name="connsiteX9" fmla="*/ 895350 w 1035843"/>
                <a:gd name="connsiteY9" fmla="*/ 271463 h 785813"/>
                <a:gd name="connsiteX10" fmla="*/ 673893 w 1035843"/>
                <a:gd name="connsiteY10" fmla="*/ 421482 h 785813"/>
                <a:gd name="connsiteX11" fmla="*/ 428625 w 1035843"/>
                <a:gd name="connsiteY11" fmla="*/ 583407 h 785813"/>
                <a:gd name="connsiteX12" fmla="*/ 259556 w 1035843"/>
                <a:gd name="connsiteY12" fmla="*/ 692944 h 785813"/>
                <a:gd name="connsiteX13" fmla="*/ 150018 w 1035843"/>
                <a:gd name="connsiteY13" fmla="*/ 759619 h 785813"/>
                <a:gd name="connsiteX14" fmla="*/ 52387 w 1035843"/>
                <a:gd name="connsiteY14" fmla="*/ 785813 h 785813"/>
                <a:gd name="connsiteX15" fmla="*/ 38100 w 1035843"/>
                <a:gd name="connsiteY15" fmla="*/ 781050 h 785813"/>
                <a:gd name="connsiteX16" fmla="*/ 19050 w 1035843"/>
                <a:gd name="connsiteY16" fmla="*/ 766763 h 785813"/>
                <a:gd name="connsiteX17" fmla="*/ 4762 w 1035843"/>
                <a:gd name="connsiteY17" fmla="*/ 747713 h 785813"/>
                <a:gd name="connsiteX18" fmla="*/ 0 w 1035843"/>
                <a:gd name="connsiteY18" fmla="*/ 731044 h 785813"/>
                <a:gd name="connsiteX19" fmla="*/ 7143 w 1035843"/>
                <a:gd name="connsiteY19" fmla="*/ 716757 h 785813"/>
                <a:gd name="connsiteX20" fmla="*/ 21431 w 1035843"/>
                <a:gd name="connsiteY20" fmla="*/ 700088 h 785813"/>
                <a:gd name="connsiteX21" fmla="*/ 59531 w 1035843"/>
                <a:gd name="connsiteY21" fmla="*/ 681038 h 785813"/>
                <a:gd name="connsiteX22" fmla="*/ 138112 w 1035843"/>
                <a:gd name="connsiteY22" fmla="*/ 626269 h 785813"/>
                <a:gd name="connsiteX23" fmla="*/ 264318 w 1035843"/>
                <a:gd name="connsiteY23" fmla="*/ 531019 h 785813"/>
                <a:gd name="connsiteX24" fmla="*/ 397668 w 1035843"/>
                <a:gd name="connsiteY24" fmla="*/ 411957 h 785813"/>
                <a:gd name="connsiteX25" fmla="*/ 545306 w 1035843"/>
                <a:gd name="connsiteY25" fmla="*/ 264319 h 785813"/>
                <a:gd name="connsiteX26" fmla="*/ 611981 w 1035843"/>
                <a:gd name="connsiteY26" fmla="*/ 19050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5843" h="785813">
                  <a:moveTo>
                    <a:pt x="611981" y="190500"/>
                  </a:moveTo>
                  <a:lnTo>
                    <a:pt x="678656" y="111919"/>
                  </a:lnTo>
                  <a:lnTo>
                    <a:pt x="685800" y="97632"/>
                  </a:lnTo>
                  <a:lnTo>
                    <a:pt x="695325" y="76200"/>
                  </a:lnTo>
                  <a:lnTo>
                    <a:pt x="695325" y="57150"/>
                  </a:lnTo>
                  <a:lnTo>
                    <a:pt x="664368" y="0"/>
                  </a:lnTo>
                  <a:lnTo>
                    <a:pt x="1035843" y="209550"/>
                  </a:lnTo>
                  <a:lnTo>
                    <a:pt x="981075" y="223838"/>
                  </a:lnTo>
                  <a:lnTo>
                    <a:pt x="959643" y="230982"/>
                  </a:lnTo>
                  <a:lnTo>
                    <a:pt x="895350" y="271463"/>
                  </a:lnTo>
                  <a:lnTo>
                    <a:pt x="673893" y="421482"/>
                  </a:lnTo>
                  <a:lnTo>
                    <a:pt x="428625" y="583407"/>
                  </a:lnTo>
                  <a:lnTo>
                    <a:pt x="259556" y="692944"/>
                  </a:lnTo>
                  <a:lnTo>
                    <a:pt x="150018" y="759619"/>
                  </a:lnTo>
                  <a:lnTo>
                    <a:pt x="52387" y="785813"/>
                  </a:lnTo>
                  <a:lnTo>
                    <a:pt x="38100" y="781050"/>
                  </a:lnTo>
                  <a:lnTo>
                    <a:pt x="19050" y="766763"/>
                  </a:lnTo>
                  <a:lnTo>
                    <a:pt x="4762" y="747713"/>
                  </a:lnTo>
                  <a:lnTo>
                    <a:pt x="0" y="731044"/>
                  </a:lnTo>
                  <a:lnTo>
                    <a:pt x="7143" y="716757"/>
                  </a:lnTo>
                  <a:lnTo>
                    <a:pt x="21431" y="700088"/>
                  </a:lnTo>
                  <a:lnTo>
                    <a:pt x="59531" y="681038"/>
                  </a:lnTo>
                  <a:lnTo>
                    <a:pt x="138112" y="626269"/>
                  </a:lnTo>
                  <a:lnTo>
                    <a:pt x="264318" y="531019"/>
                  </a:lnTo>
                  <a:lnTo>
                    <a:pt x="397668" y="411957"/>
                  </a:lnTo>
                  <a:lnTo>
                    <a:pt x="545306" y="264319"/>
                  </a:lnTo>
                  <a:lnTo>
                    <a:pt x="611981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0">
              <a:extLst>
                <a:ext uri="{FF2B5EF4-FFF2-40B4-BE49-F238E27FC236}">
                  <a16:creationId xmlns:a16="http://schemas.microsoft.com/office/drawing/2014/main" id="{85F18AA2-953F-475B-B73E-559DF132512E}"/>
                </a:ext>
              </a:extLst>
            </p:cNvPr>
            <p:cNvSpPr/>
            <p:nvPr/>
          </p:nvSpPr>
          <p:spPr>
            <a:xfrm>
              <a:off x="5314950" y="3790950"/>
              <a:ext cx="590550" cy="1000125"/>
            </a:xfrm>
            <a:custGeom>
              <a:avLst/>
              <a:gdLst>
                <a:gd name="connsiteX0" fmla="*/ 354806 w 590550"/>
                <a:gd name="connsiteY0" fmla="*/ 864394 h 1000125"/>
                <a:gd name="connsiteX1" fmla="*/ 357188 w 590550"/>
                <a:gd name="connsiteY1" fmla="*/ 776288 h 1000125"/>
                <a:gd name="connsiteX2" fmla="*/ 354806 w 590550"/>
                <a:gd name="connsiteY2" fmla="*/ 711994 h 1000125"/>
                <a:gd name="connsiteX3" fmla="*/ 350044 w 590550"/>
                <a:gd name="connsiteY3" fmla="*/ 602456 h 1000125"/>
                <a:gd name="connsiteX4" fmla="*/ 340519 w 590550"/>
                <a:gd name="connsiteY4" fmla="*/ 528638 h 1000125"/>
                <a:gd name="connsiteX5" fmla="*/ 297656 w 590550"/>
                <a:gd name="connsiteY5" fmla="*/ 378619 h 1000125"/>
                <a:gd name="connsiteX6" fmla="*/ 278606 w 590550"/>
                <a:gd name="connsiteY6" fmla="*/ 326231 h 1000125"/>
                <a:gd name="connsiteX7" fmla="*/ 238125 w 590550"/>
                <a:gd name="connsiteY7" fmla="*/ 261938 h 1000125"/>
                <a:gd name="connsiteX8" fmla="*/ 209550 w 590550"/>
                <a:gd name="connsiteY8" fmla="*/ 221456 h 1000125"/>
                <a:gd name="connsiteX9" fmla="*/ 169069 w 590550"/>
                <a:gd name="connsiteY9" fmla="*/ 176213 h 1000125"/>
                <a:gd name="connsiteX10" fmla="*/ 121444 w 590550"/>
                <a:gd name="connsiteY10" fmla="*/ 126206 h 1000125"/>
                <a:gd name="connsiteX11" fmla="*/ 73819 w 590550"/>
                <a:gd name="connsiteY11" fmla="*/ 80963 h 1000125"/>
                <a:gd name="connsiteX12" fmla="*/ 47625 w 590550"/>
                <a:gd name="connsiteY12" fmla="*/ 59531 h 1000125"/>
                <a:gd name="connsiteX13" fmla="*/ 30956 w 590550"/>
                <a:gd name="connsiteY13" fmla="*/ 47625 h 1000125"/>
                <a:gd name="connsiteX14" fmla="*/ 11906 w 590550"/>
                <a:gd name="connsiteY14" fmla="*/ 26194 h 1000125"/>
                <a:gd name="connsiteX15" fmla="*/ 0 w 590550"/>
                <a:gd name="connsiteY15" fmla="*/ 7144 h 1000125"/>
                <a:gd name="connsiteX16" fmla="*/ 138113 w 590550"/>
                <a:gd name="connsiteY16" fmla="*/ 0 h 1000125"/>
                <a:gd name="connsiteX17" fmla="*/ 188119 w 590550"/>
                <a:gd name="connsiteY17" fmla="*/ 23813 h 1000125"/>
                <a:gd name="connsiteX18" fmla="*/ 228600 w 590550"/>
                <a:gd name="connsiteY18" fmla="*/ 52388 h 1000125"/>
                <a:gd name="connsiteX19" fmla="*/ 261938 w 590550"/>
                <a:gd name="connsiteY19" fmla="*/ 80963 h 1000125"/>
                <a:gd name="connsiteX20" fmla="*/ 302419 w 590550"/>
                <a:gd name="connsiteY20" fmla="*/ 119063 h 1000125"/>
                <a:gd name="connsiteX21" fmla="*/ 345281 w 590550"/>
                <a:gd name="connsiteY21" fmla="*/ 161925 h 1000125"/>
                <a:gd name="connsiteX22" fmla="*/ 392906 w 590550"/>
                <a:gd name="connsiteY22" fmla="*/ 211931 h 1000125"/>
                <a:gd name="connsiteX23" fmla="*/ 452438 w 590550"/>
                <a:gd name="connsiteY23" fmla="*/ 285750 h 1000125"/>
                <a:gd name="connsiteX24" fmla="*/ 492919 w 590550"/>
                <a:gd name="connsiteY24" fmla="*/ 338138 h 1000125"/>
                <a:gd name="connsiteX25" fmla="*/ 516731 w 590550"/>
                <a:gd name="connsiteY25" fmla="*/ 376238 h 1000125"/>
                <a:gd name="connsiteX26" fmla="*/ 566738 w 590550"/>
                <a:gd name="connsiteY26" fmla="*/ 504825 h 1000125"/>
                <a:gd name="connsiteX27" fmla="*/ 573881 w 590550"/>
                <a:gd name="connsiteY27" fmla="*/ 588169 h 1000125"/>
                <a:gd name="connsiteX28" fmla="*/ 583406 w 590550"/>
                <a:gd name="connsiteY28" fmla="*/ 704850 h 1000125"/>
                <a:gd name="connsiteX29" fmla="*/ 590550 w 590550"/>
                <a:gd name="connsiteY29" fmla="*/ 864394 h 1000125"/>
                <a:gd name="connsiteX30" fmla="*/ 590550 w 590550"/>
                <a:gd name="connsiteY30" fmla="*/ 959644 h 1000125"/>
                <a:gd name="connsiteX31" fmla="*/ 590550 w 590550"/>
                <a:gd name="connsiteY31" fmla="*/ 1000125 h 1000125"/>
                <a:gd name="connsiteX32" fmla="*/ 352425 w 590550"/>
                <a:gd name="connsiteY32" fmla="*/ 919163 h 1000125"/>
                <a:gd name="connsiteX33" fmla="*/ 354806 w 590550"/>
                <a:gd name="connsiteY33" fmla="*/ 8643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0550" h="1000125">
                  <a:moveTo>
                    <a:pt x="354806" y="864394"/>
                  </a:moveTo>
                  <a:lnTo>
                    <a:pt x="357188" y="776288"/>
                  </a:lnTo>
                  <a:lnTo>
                    <a:pt x="354806" y="711994"/>
                  </a:lnTo>
                  <a:lnTo>
                    <a:pt x="350044" y="602456"/>
                  </a:lnTo>
                  <a:lnTo>
                    <a:pt x="340519" y="528638"/>
                  </a:lnTo>
                  <a:lnTo>
                    <a:pt x="297656" y="378619"/>
                  </a:lnTo>
                  <a:lnTo>
                    <a:pt x="278606" y="326231"/>
                  </a:lnTo>
                  <a:lnTo>
                    <a:pt x="238125" y="261938"/>
                  </a:lnTo>
                  <a:lnTo>
                    <a:pt x="209550" y="221456"/>
                  </a:lnTo>
                  <a:lnTo>
                    <a:pt x="169069" y="176213"/>
                  </a:lnTo>
                  <a:lnTo>
                    <a:pt x="121444" y="126206"/>
                  </a:lnTo>
                  <a:lnTo>
                    <a:pt x="73819" y="80963"/>
                  </a:lnTo>
                  <a:lnTo>
                    <a:pt x="47625" y="59531"/>
                  </a:lnTo>
                  <a:lnTo>
                    <a:pt x="30956" y="47625"/>
                  </a:lnTo>
                  <a:lnTo>
                    <a:pt x="11906" y="26194"/>
                  </a:lnTo>
                  <a:lnTo>
                    <a:pt x="0" y="7144"/>
                  </a:lnTo>
                  <a:lnTo>
                    <a:pt x="138113" y="0"/>
                  </a:lnTo>
                  <a:lnTo>
                    <a:pt x="188119" y="23813"/>
                  </a:lnTo>
                  <a:lnTo>
                    <a:pt x="228600" y="52388"/>
                  </a:lnTo>
                  <a:lnTo>
                    <a:pt x="261938" y="80963"/>
                  </a:lnTo>
                  <a:lnTo>
                    <a:pt x="302419" y="119063"/>
                  </a:lnTo>
                  <a:lnTo>
                    <a:pt x="345281" y="161925"/>
                  </a:lnTo>
                  <a:lnTo>
                    <a:pt x="392906" y="211931"/>
                  </a:lnTo>
                  <a:lnTo>
                    <a:pt x="452438" y="285750"/>
                  </a:lnTo>
                  <a:lnTo>
                    <a:pt x="492919" y="338138"/>
                  </a:lnTo>
                  <a:lnTo>
                    <a:pt x="516731" y="376238"/>
                  </a:lnTo>
                  <a:lnTo>
                    <a:pt x="566738" y="504825"/>
                  </a:lnTo>
                  <a:lnTo>
                    <a:pt x="573881" y="588169"/>
                  </a:lnTo>
                  <a:lnTo>
                    <a:pt x="583406" y="704850"/>
                  </a:lnTo>
                  <a:lnTo>
                    <a:pt x="590550" y="864394"/>
                  </a:lnTo>
                  <a:lnTo>
                    <a:pt x="590550" y="959644"/>
                  </a:lnTo>
                  <a:lnTo>
                    <a:pt x="590550" y="1000125"/>
                  </a:lnTo>
                  <a:lnTo>
                    <a:pt x="352425" y="919163"/>
                  </a:lnTo>
                  <a:cubicBezTo>
                    <a:pt x="353219" y="900907"/>
                    <a:pt x="354012" y="882650"/>
                    <a:pt x="354806" y="8643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1">
              <a:extLst>
                <a:ext uri="{FF2B5EF4-FFF2-40B4-BE49-F238E27FC236}">
                  <a16:creationId xmlns:a16="http://schemas.microsoft.com/office/drawing/2014/main" id="{10A8436B-C1BC-43A2-8143-30EF26E747E8}"/>
                </a:ext>
              </a:extLst>
            </p:cNvPr>
            <p:cNvSpPr/>
            <p:nvPr/>
          </p:nvSpPr>
          <p:spPr>
            <a:xfrm>
              <a:off x="5278438" y="4573588"/>
              <a:ext cx="627062" cy="1479550"/>
            </a:xfrm>
            <a:custGeom>
              <a:avLst/>
              <a:gdLst>
                <a:gd name="connsiteX0" fmla="*/ 381000 w 626269"/>
                <a:gd name="connsiteY0" fmla="*/ 316707 h 1478757"/>
                <a:gd name="connsiteX1" fmla="*/ 385763 w 626269"/>
                <a:gd name="connsiteY1" fmla="*/ 247650 h 1478757"/>
                <a:gd name="connsiteX2" fmla="*/ 388144 w 626269"/>
                <a:gd name="connsiteY2" fmla="*/ 183357 h 1478757"/>
                <a:gd name="connsiteX3" fmla="*/ 388144 w 626269"/>
                <a:gd name="connsiteY3" fmla="*/ 135732 h 1478757"/>
                <a:gd name="connsiteX4" fmla="*/ 392907 w 626269"/>
                <a:gd name="connsiteY4" fmla="*/ 38100 h 1478757"/>
                <a:gd name="connsiteX5" fmla="*/ 397669 w 626269"/>
                <a:gd name="connsiteY5" fmla="*/ 0 h 1478757"/>
                <a:gd name="connsiteX6" fmla="*/ 621507 w 626269"/>
                <a:gd name="connsiteY6" fmla="*/ 100013 h 1478757"/>
                <a:gd name="connsiteX7" fmla="*/ 626269 w 626269"/>
                <a:gd name="connsiteY7" fmla="*/ 216694 h 1478757"/>
                <a:gd name="connsiteX8" fmla="*/ 621507 w 626269"/>
                <a:gd name="connsiteY8" fmla="*/ 292894 h 1478757"/>
                <a:gd name="connsiteX9" fmla="*/ 614363 w 626269"/>
                <a:gd name="connsiteY9" fmla="*/ 388144 h 1478757"/>
                <a:gd name="connsiteX10" fmla="*/ 604838 w 626269"/>
                <a:gd name="connsiteY10" fmla="*/ 492919 h 1478757"/>
                <a:gd name="connsiteX11" fmla="*/ 592932 w 626269"/>
                <a:gd name="connsiteY11" fmla="*/ 583407 h 1478757"/>
                <a:gd name="connsiteX12" fmla="*/ 581025 w 626269"/>
                <a:gd name="connsiteY12" fmla="*/ 681038 h 1478757"/>
                <a:gd name="connsiteX13" fmla="*/ 564357 w 626269"/>
                <a:gd name="connsiteY13" fmla="*/ 783432 h 1478757"/>
                <a:gd name="connsiteX14" fmla="*/ 535782 w 626269"/>
                <a:gd name="connsiteY14" fmla="*/ 902494 h 1478757"/>
                <a:gd name="connsiteX15" fmla="*/ 504825 w 626269"/>
                <a:gd name="connsiteY15" fmla="*/ 1007269 h 1478757"/>
                <a:gd name="connsiteX16" fmla="*/ 469107 w 626269"/>
                <a:gd name="connsiteY16" fmla="*/ 1095375 h 1478757"/>
                <a:gd name="connsiteX17" fmla="*/ 435769 w 626269"/>
                <a:gd name="connsiteY17" fmla="*/ 1162050 h 1478757"/>
                <a:gd name="connsiteX18" fmla="*/ 395288 w 626269"/>
                <a:gd name="connsiteY18" fmla="*/ 1226344 h 1478757"/>
                <a:gd name="connsiteX19" fmla="*/ 333375 w 626269"/>
                <a:gd name="connsiteY19" fmla="*/ 1304925 h 1478757"/>
                <a:gd name="connsiteX20" fmla="*/ 269082 w 626269"/>
                <a:gd name="connsiteY20" fmla="*/ 1369219 h 1478757"/>
                <a:gd name="connsiteX21" fmla="*/ 211932 w 626269"/>
                <a:gd name="connsiteY21" fmla="*/ 1409700 h 1478757"/>
                <a:gd name="connsiteX22" fmla="*/ 157163 w 626269"/>
                <a:gd name="connsiteY22" fmla="*/ 1443038 h 1478757"/>
                <a:gd name="connsiteX23" fmla="*/ 100013 w 626269"/>
                <a:gd name="connsiteY23" fmla="*/ 1473994 h 1478757"/>
                <a:gd name="connsiteX24" fmla="*/ 73819 w 626269"/>
                <a:gd name="connsiteY24" fmla="*/ 1478757 h 1478757"/>
                <a:gd name="connsiteX25" fmla="*/ 59532 w 626269"/>
                <a:gd name="connsiteY25" fmla="*/ 1478757 h 1478757"/>
                <a:gd name="connsiteX26" fmla="*/ 38100 w 626269"/>
                <a:gd name="connsiteY26" fmla="*/ 1473994 h 1478757"/>
                <a:gd name="connsiteX27" fmla="*/ 21432 w 626269"/>
                <a:gd name="connsiteY27" fmla="*/ 1459707 h 1478757"/>
                <a:gd name="connsiteX28" fmla="*/ 11907 w 626269"/>
                <a:gd name="connsiteY28" fmla="*/ 1438275 h 1478757"/>
                <a:gd name="connsiteX29" fmla="*/ 0 w 626269"/>
                <a:gd name="connsiteY29" fmla="*/ 1397794 h 1478757"/>
                <a:gd name="connsiteX30" fmla="*/ 216694 w 626269"/>
                <a:gd name="connsiteY30" fmla="*/ 976313 h 1478757"/>
                <a:gd name="connsiteX31" fmla="*/ 245269 w 626269"/>
                <a:gd name="connsiteY31" fmla="*/ 931069 h 1478757"/>
                <a:gd name="connsiteX32" fmla="*/ 269082 w 626269"/>
                <a:gd name="connsiteY32" fmla="*/ 883444 h 1478757"/>
                <a:gd name="connsiteX33" fmla="*/ 290513 w 626269"/>
                <a:gd name="connsiteY33" fmla="*/ 828675 h 1478757"/>
                <a:gd name="connsiteX34" fmla="*/ 307182 w 626269"/>
                <a:gd name="connsiteY34" fmla="*/ 776288 h 1478757"/>
                <a:gd name="connsiteX35" fmla="*/ 321469 w 626269"/>
                <a:gd name="connsiteY35" fmla="*/ 723900 h 1478757"/>
                <a:gd name="connsiteX36" fmla="*/ 330994 w 626269"/>
                <a:gd name="connsiteY36" fmla="*/ 676275 h 1478757"/>
                <a:gd name="connsiteX37" fmla="*/ 350044 w 626269"/>
                <a:gd name="connsiteY37" fmla="*/ 585788 h 1478757"/>
                <a:gd name="connsiteX38" fmla="*/ 361950 w 626269"/>
                <a:gd name="connsiteY38" fmla="*/ 509588 h 1478757"/>
                <a:gd name="connsiteX39" fmla="*/ 369094 w 626269"/>
                <a:gd name="connsiteY39" fmla="*/ 440532 h 1478757"/>
                <a:gd name="connsiteX40" fmla="*/ 381000 w 626269"/>
                <a:gd name="connsiteY40" fmla="*/ 316707 h 147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6269" h="1478757">
                  <a:moveTo>
                    <a:pt x="381000" y="316707"/>
                  </a:moveTo>
                  <a:lnTo>
                    <a:pt x="385763" y="247650"/>
                  </a:lnTo>
                  <a:cubicBezTo>
                    <a:pt x="386557" y="226219"/>
                    <a:pt x="387350" y="204788"/>
                    <a:pt x="388144" y="183357"/>
                  </a:cubicBezTo>
                  <a:lnTo>
                    <a:pt x="388144" y="135732"/>
                  </a:lnTo>
                  <a:lnTo>
                    <a:pt x="392907" y="38100"/>
                  </a:lnTo>
                  <a:lnTo>
                    <a:pt x="397669" y="0"/>
                  </a:lnTo>
                  <a:lnTo>
                    <a:pt x="621507" y="100013"/>
                  </a:lnTo>
                  <a:lnTo>
                    <a:pt x="626269" y="216694"/>
                  </a:lnTo>
                  <a:lnTo>
                    <a:pt x="621507" y="292894"/>
                  </a:lnTo>
                  <a:lnTo>
                    <a:pt x="614363" y="388144"/>
                  </a:lnTo>
                  <a:lnTo>
                    <a:pt x="604838" y="492919"/>
                  </a:lnTo>
                  <a:lnTo>
                    <a:pt x="592932" y="583407"/>
                  </a:lnTo>
                  <a:lnTo>
                    <a:pt x="581025" y="681038"/>
                  </a:lnTo>
                  <a:lnTo>
                    <a:pt x="564357" y="783432"/>
                  </a:lnTo>
                  <a:lnTo>
                    <a:pt x="535782" y="902494"/>
                  </a:lnTo>
                  <a:lnTo>
                    <a:pt x="504825" y="1007269"/>
                  </a:lnTo>
                  <a:lnTo>
                    <a:pt x="469107" y="1095375"/>
                  </a:lnTo>
                  <a:lnTo>
                    <a:pt x="435769" y="1162050"/>
                  </a:lnTo>
                  <a:lnTo>
                    <a:pt x="395288" y="1226344"/>
                  </a:lnTo>
                  <a:lnTo>
                    <a:pt x="333375" y="1304925"/>
                  </a:lnTo>
                  <a:lnTo>
                    <a:pt x="269082" y="1369219"/>
                  </a:lnTo>
                  <a:lnTo>
                    <a:pt x="211932" y="1409700"/>
                  </a:lnTo>
                  <a:lnTo>
                    <a:pt x="157163" y="1443038"/>
                  </a:lnTo>
                  <a:lnTo>
                    <a:pt x="100013" y="1473994"/>
                  </a:lnTo>
                  <a:lnTo>
                    <a:pt x="73819" y="1478757"/>
                  </a:lnTo>
                  <a:lnTo>
                    <a:pt x="59532" y="1478757"/>
                  </a:lnTo>
                  <a:lnTo>
                    <a:pt x="38100" y="1473994"/>
                  </a:lnTo>
                  <a:lnTo>
                    <a:pt x="21432" y="1459707"/>
                  </a:lnTo>
                  <a:lnTo>
                    <a:pt x="11907" y="1438275"/>
                  </a:lnTo>
                  <a:lnTo>
                    <a:pt x="0" y="1397794"/>
                  </a:lnTo>
                  <a:lnTo>
                    <a:pt x="216694" y="976313"/>
                  </a:lnTo>
                  <a:lnTo>
                    <a:pt x="245269" y="931069"/>
                  </a:lnTo>
                  <a:lnTo>
                    <a:pt x="269082" y="883444"/>
                  </a:lnTo>
                  <a:lnTo>
                    <a:pt x="290513" y="828675"/>
                  </a:lnTo>
                  <a:lnTo>
                    <a:pt x="307182" y="776288"/>
                  </a:lnTo>
                  <a:lnTo>
                    <a:pt x="321469" y="723900"/>
                  </a:lnTo>
                  <a:lnTo>
                    <a:pt x="330994" y="676275"/>
                  </a:lnTo>
                  <a:lnTo>
                    <a:pt x="350044" y="585788"/>
                  </a:lnTo>
                  <a:lnTo>
                    <a:pt x="361950" y="509588"/>
                  </a:lnTo>
                  <a:lnTo>
                    <a:pt x="369094" y="440532"/>
                  </a:lnTo>
                  <a:lnTo>
                    <a:pt x="381000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2">
              <a:extLst>
                <a:ext uri="{FF2B5EF4-FFF2-40B4-BE49-F238E27FC236}">
                  <a16:creationId xmlns:a16="http://schemas.microsoft.com/office/drawing/2014/main" id="{4B670E8B-65B9-4819-B3C1-B70AA6CF0BB0}"/>
                </a:ext>
              </a:extLst>
            </p:cNvPr>
            <p:cNvSpPr/>
            <p:nvPr/>
          </p:nvSpPr>
          <p:spPr>
            <a:xfrm>
              <a:off x="4751388" y="5380038"/>
              <a:ext cx="792162" cy="658812"/>
            </a:xfrm>
            <a:custGeom>
              <a:avLst/>
              <a:gdLst>
                <a:gd name="connsiteX0" fmla="*/ 250031 w 792956"/>
                <a:gd name="connsiteY0" fmla="*/ 102394 h 659606"/>
                <a:gd name="connsiteX1" fmla="*/ 428625 w 792956"/>
                <a:gd name="connsiteY1" fmla="*/ 190500 h 659606"/>
                <a:gd name="connsiteX2" fmla="*/ 473869 w 792956"/>
                <a:gd name="connsiteY2" fmla="*/ 211931 h 659606"/>
                <a:gd name="connsiteX3" fmla="*/ 516731 w 792956"/>
                <a:gd name="connsiteY3" fmla="*/ 223837 h 659606"/>
                <a:gd name="connsiteX4" fmla="*/ 547687 w 792956"/>
                <a:gd name="connsiteY4" fmla="*/ 230981 h 659606"/>
                <a:gd name="connsiteX5" fmla="*/ 583406 w 792956"/>
                <a:gd name="connsiteY5" fmla="*/ 235744 h 659606"/>
                <a:gd name="connsiteX6" fmla="*/ 614362 w 792956"/>
                <a:gd name="connsiteY6" fmla="*/ 235744 h 659606"/>
                <a:gd name="connsiteX7" fmla="*/ 657225 w 792956"/>
                <a:gd name="connsiteY7" fmla="*/ 228600 h 659606"/>
                <a:gd name="connsiteX8" fmla="*/ 692944 w 792956"/>
                <a:gd name="connsiteY8" fmla="*/ 214312 h 659606"/>
                <a:gd name="connsiteX9" fmla="*/ 721519 w 792956"/>
                <a:gd name="connsiteY9" fmla="*/ 195262 h 659606"/>
                <a:gd name="connsiteX10" fmla="*/ 745331 w 792956"/>
                <a:gd name="connsiteY10" fmla="*/ 173831 h 659606"/>
                <a:gd name="connsiteX11" fmla="*/ 792956 w 792956"/>
                <a:gd name="connsiteY11" fmla="*/ 97631 h 659606"/>
                <a:gd name="connsiteX12" fmla="*/ 559594 w 792956"/>
                <a:gd name="connsiteY12" fmla="*/ 659606 h 659606"/>
                <a:gd name="connsiteX13" fmla="*/ 538162 w 792956"/>
                <a:gd name="connsiteY13" fmla="*/ 621506 h 659606"/>
                <a:gd name="connsiteX14" fmla="*/ 526256 w 792956"/>
                <a:gd name="connsiteY14" fmla="*/ 588169 h 659606"/>
                <a:gd name="connsiteX15" fmla="*/ 511969 w 792956"/>
                <a:gd name="connsiteY15" fmla="*/ 542925 h 659606"/>
                <a:gd name="connsiteX16" fmla="*/ 492919 w 792956"/>
                <a:gd name="connsiteY16" fmla="*/ 492919 h 659606"/>
                <a:gd name="connsiteX17" fmla="*/ 469106 w 792956"/>
                <a:gd name="connsiteY17" fmla="*/ 447675 h 659606"/>
                <a:gd name="connsiteX18" fmla="*/ 445294 w 792956"/>
                <a:gd name="connsiteY18" fmla="*/ 411956 h 659606"/>
                <a:gd name="connsiteX19" fmla="*/ 423862 w 792956"/>
                <a:gd name="connsiteY19" fmla="*/ 381000 h 659606"/>
                <a:gd name="connsiteX20" fmla="*/ 383381 w 792956"/>
                <a:gd name="connsiteY20" fmla="*/ 333375 h 659606"/>
                <a:gd name="connsiteX21" fmla="*/ 359569 w 792956"/>
                <a:gd name="connsiteY21" fmla="*/ 309562 h 659606"/>
                <a:gd name="connsiteX22" fmla="*/ 314325 w 792956"/>
                <a:gd name="connsiteY22" fmla="*/ 269081 h 659606"/>
                <a:gd name="connsiteX23" fmla="*/ 269081 w 792956"/>
                <a:gd name="connsiteY23" fmla="*/ 233362 h 659606"/>
                <a:gd name="connsiteX24" fmla="*/ 207169 w 792956"/>
                <a:gd name="connsiteY24" fmla="*/ 188119 h 659606"/>
                <a:gd name="connsiteX25" fmla="*/ 140494 w 792956"/>
                <a:gd name="connsiteY25" fmla="*/ 142875 h 659606"/>
                <a:gd name="connsiteX26" fmla="*/ 61912 w 792956"/>
                <a:gd name="connsiteY26" fmla="*/ 92869 h 659606"/>
                <a:gd name="connsiteX27" fmla="*/ 26194 w 792956"/>
                <a:gd name="connsiteY27" fmla="*/ 71437 h 659606"/>
                <a:gd name="connsiteX28" fmla="*/ 16669 w 792956"/>
                <a:gd name="connsiteY28" fmla="*/ 61912 h 659606"/>
                <a:gd name="connsiteX29" fmla="*/ 7144 w 792956"/>
                <a:gd name="connsiteY29" fmla="*/ 42862 h 659606"/>
                <a:gd name="connsiteX30" fmla="*/ 0 w 792956"/>
                <a:gd name="connsiteY30" fmla="*/ 19050 h 659606"/>
                <a:gd name="connsiteX31" fmla="*/ 2381 w 792956"/>
                <a:gd name="connsiteY31" fmla="*/ 7144 h 659606"/>
                <a:gd name="connsiteX32" fmla="*/ 11906 w 792956"/>
                <a:gd name="connsiteY32" fmla="*/ 0 h 659606"/>
                <a:gd name="connsiteX33" fmla="*/ 40481 w 792956"/>
                <a:gd name="connsiteY33" fmla="*/ 4762 h 659606"/>
                <a:gd name="connsiteX34" fmla="*/ 104775 w 792956"/>
                <a:gd name="connsiteY34" fmla="*/ 35719 h 659606"/>
                <a:gd name="connsiteX35" fmla="*/ 250031 w 792956"/>
                <a:gd name="connsiteY35" fmla="*/ 102394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59606">
                  <a:moveTo>
                    <a:pt x="250031" y="102394"/>
                  </a:moveTo>
                  <a:lnTo>
                    <a:pt x="428625" y="190500"/>
                  </a:lnTo>
                  <a:lnTo>
                    <a:pt x="473869" y="211931"/>
                  </a:lnTo>
                  <a:lnTo>
                    <a:pt x="516731" y="223837"/>
                  </a:lnTo>
                  <a:lnTo>
                    <a:pt x="547687" y="230981"/>
                  </a:lnTo>
                  <a:lnTo>
                    <a:pt x="583406" y="235744"/>
                  </a:lnTo>
                  <a:lnTo>
                    <a:pt x="614362" y="235744"/>
                  </a:lnTo>
                  <a:lnTo>
                    <a:pt x="657225" y="228600"/>
                  </a:lnTo>
                  <a:lnTo>
                    <a:pt x="692944" y="214312"/>
                  </a:lnTo>
                  <a:lnTo>
                    <a:pt x="721519" y="195262"/>
                  </a:lnTo>
                  <a:lnTo>
                    <a:pt x="745331" y="173831"/>
                  </a:lnTo>
                  <a:lnTo>
                    <a:pt x="792956" y="97631"/>
                  </a:lnTo>
                  <a:lnTo>
                    <a:pt x="559594" y="659606"/>
                  </a:lnTo>
                  <a:lnTo>
                    <a:pt x="538162" y="621506"/>
                  </a:lnTo>
                  <a:lnTo>
                    <a:pt x="526256" y="588169"/>
                  </a:lnTo>
                  <a:lnTo>
                    <a:pt x="511969" y="542925"/>
                  </a:lnTo>
                  <a:lnTo>
                    <a:pt x="492919" y="492919"/>
                  </a:lnTo>
                  <a:lnTo>
                    <a:pt x="469106" y="447675"/>
                  </a:lnTo>
                  <a:lnTo>
                    <a:pt x="445294" y="411956"/>
                  </a:lnTo>
                  <a:lnTo>
                    <a:pt x="423862" y="381000"/>
                  </a:lnTo>
                  <a:lnTo>
                    <a:pt x="383381" y="333375"/>
                  </a:lnTo>
                  <a:lnTo>
                    <a:pt x="359569" y="309562"/>
                  </a:lnTo>
                  <a:lnTo>
                    <a:pt x="314325" y="269081"/>
                  </a:lnTo>
                  <a:lnTo>
                    <a:pt x="269081" y="233362"/>
                  </a:lnTo>
                  <a:lnTo>
                    <a:pt x="207169" y="188119"/>
                  </a:lnTo>
                  <a:lnTo>
                    <a:pt x="140494" y="142875"/>
                  </a:lnTo>
                  <a:lnTo>
                    <a:pt x="61912" y="92869"/>
                  </a:lnTo>
                  <a:lnTo>
                    <a:pt x="26194" y="71437"/>
                  </a:lnTo>
                  <a:lnTo>
                    <a:pt x="16669" y="61912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104775" y="35719"/>
                  </a:lnTo>
                  <a:lnTo>
                    <a:pt x="250031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3">
              <a:extLst>
                <a:ext uri="{FF2B5EF4-FFF2-40B4-BE49-F238E27FC236}">
                  <a16:creationId xmlns:a16="http://schemas.microsoft.com/office/drawing/2014/main" id="{A3A6965E-41B4-4421-B5D9-3250A75ADA5E}"/>
                </a:ext>
              </a:extLst>
            </p:cNvPr>
            <p:cNvSpPr/>
            <p:nvPr/>
          </p:nvSpPr>
          <p:spPr>
            <a:xfrm>
              <a:off x="4064000" y="4033838"/>
              <a:ext cx="3113088" cy="512762"/>
            </a:xfrm>
            <a:custGeom>
              <a:avLst/>
              <a:gdLst>
                <a:gd name="connsiteX0" fmla="*/ 2417524 w 3113971"/>
                <a:gd name="connsiteY0" fmla="*/ 52609 h 513567"/>
                <a:gd name="connsiteX1" fmla="*/ 2262201 w 3113971"/>
                <a:gd name="connsiteY1" fmla="*/ 65135 h 513567"/>
                <a:gd name="connsiteX2" fmla="*/ 2059279 w 3113971"/>
                <a:gd name="connsiteY2" fmla="*/ 82672 h 513567"/>
                <a:gd name="connsiteX3" fmla="*/ 1868884 w 3113971"/>
                <a:gd name="connsiteY3" fmla="*/ 100208 h 513567"/>
                <a:gd name="connsiteX4" fmla="*/ 1726087 w 3113971"/>
                <a:gd name="connsiteY4" fmla="*/ 115239 h 513567"/>
                <a:gd name="connsiteX5" fmla="*/ 1560743 w 3113971"/>
                <a:gd name="connsiteY5" fmla="*/ 135281 h 513567"/>
                <a:gd name="connsiteX6" fmla="*/ 1305212 w 3113971"/>
                <a:gd name="connsiteY6" fmla="*/ 170354 h 513567"/>
                <a:gd name="connsiteX7" fmla="*/ 1074733 w 3113971"/>
                <a:gd name="connsiteY7" fmla="*/ 202921 h 513567"/>
                <a:gd name="connsiteX8" fmla="*/ 871812 w 3113971"/>
                <a:gd name="connsiteY8" fmla="*/ 230479 h 513567"/>
                <a:gd name="connsiteX9" fmla="*/ 678911 w 3113971"/>
                <a:gd name="connsiteY9" fmla="*/ 258036 h 513567"/>
                <a:gd name="connsiteX10" fmla="*/ 548640 w 3113971"/>
                <a:gd name="connsiteY10" fmla="*/ 273067 h 513567"/>
                <a:gd name="connsiteX11" fmla="*/ 475989 w 3113971"/>
                <a:gd name="connsiteY11" fmla="*/ 278078 h 513567"/>
                <a:gd name="connsiteX12" fmla="*/ 418370 w 3113971"/>
                <a:gd name="connsiteY12" fmla="*/ 278078 h 513567"/>
                <a:gd name="connsiteX13" fmla="*/ 350729 w 3113971"/>
                <a:gd name="connsiteY13" fmla="*/ 275572 h 513567"/>
                <a:gd name="connsiteX14" fmla="*/ 288099 w 3113971"/>
                <a:gd name="connsiteY14" fmla="*/ 265552 h 513567"/>
                <a:gd name="connsiteX15" fmla="*/ 217953 w 3113971"/>
                <a:gd name="connsiteY15" fmla="*/ 248015 h 513567"/>
                <a:gd name="connsiteX16" fmla="*/ 160333 w 3113971"/>
                <a:gd name="connsiteY16" fmla="*/ 225468 h 513567"/>
                <a:gd name="connsiteX17" fmla="*/ 102714 w 3113971"/>
                <a:gd name="connsiteY17" fmla="*/ 195406 h 513567"/>
                <a:gd name="connsiteX18" fmla="*/ 77662 w 3113971"/>
                <a:gd name="connsiteY18" fmla="*/ 177869 h 513567"/>
                <a:gd name="connsiteX19" fmla="*/ 55115 w 3113971"/>
                <a:gd name="connsiteY19" fmla="*/ 167849 h 513567"/>
                <a:gd name="connsiteX20" fmla="*/ 27558 w 3113971"/>
                <a:gd name="connsiteY20" fmla="*/ 165343 h 513567"/>
                <a:gd name="connsiteX21" fmla="*/ 10021 w 3113971"/>
                <a:gd name="connsiteY21" fmla="*/ 170354 h 513567"/>
                <a:gd name="connsiteX22" fmla="*/ 2505 w 3113971"/>
                <a:gd name="connsiteY22" fmla="*/ 177869 h 513567"/>
                <a:gd name="connsiteX23" fmla="*/ 0 w 3113971"/>
                <a:gd name="connsiteY23" fmla="*/ 187890 h 513567"/>
                <a:gd name="connsiteX24" fmla="*/ 2505 w 3113971"/>
                <a:gd name="connsiteY24" fmla="*/ 212942 h 513567"/>
                <a:gd name="connsiteX25" fmla="*/ 10021 w 3113971"/>
                <a:gd name="connsiteY25" fmla="*/ 237994 h 513567"/>
                <a:gd name="connsiteX26" fmla="*/ 30063 w 3113971"/>
                <a:gd name="connsiteY26" fmla="*/ 265552 h 513567"/>
                <a:gd name="connsiteX27" fmla="*/ 77662 w 3113971"/>
                <a:gd name="connsiteY27" fmla="*/ 318161 h 513567"/>
                <a:gd name="connsiteX28" fmla="*/ 155323 w 3113971"/>
                <a:gd name="connsiteY28" fmla="*/ 390812 h 513567"/>
                <a:gd name="connsiteX29" fmla="*/ 210438 w 3113971"/>
                <a:gd name="connsiteY29" fmla="*/ 435906 h 513567"/>
                <a:gd name="connsiteX30" fmla="*/ 268057 w 3113971"/>
                <a:gd name="connsiteY30" fmla="*/ 473484 h 513567"/>
                <a:gd name="connsiteX31" fmla="*/ 333193 w 3113971"/>
                <a:gd name="connsiteY31" fmla="*/ 503546 h 513567"/>
                <a:gd name="connsiteX32" fmla="*/ 373276 w 3113971"/>
                <a:gd name="connsiteY32" fmla="*/ 511062 h 513567"/>
                <a:gd name="connsiteX33" fmla="*/ 418370 w 3113971"/>
                <a:gd name="connsiteY33" fmla="*/ 513567 h 513567"/>
                <a:gd name="connsiteX34" fmla="*/ 498536 w 3113971"/>
                <a:gd name="connsiteY34" fmla="*/ 498536 h 513567"/>
                <a:gd name="connsiteX35" fmla="*/ 576198 w 3113971"/>
                <a:gd name="connsiteY35" fmla="*/ 480999 h 513567"/>
                <a:gd name="connsiteX36" fmla="*/ 784130 w 3113971"/>
                <a:gd name="connsiteY36" fmla="*/ 443421 h 513567"/>
                <a:gd name="connsiteX37" fmla="*/ 936947 w 3113971"/>
                <a:gd name="connsiteY37" fmla="*/ 418369 h 513567"/>
                <a:gd name="connsiteX38" fmla="*/ 1169931 w 3113971"/>
                <a:gd name="connsiteY38" fmla="*/ 380791 h 513567"/>
                <a:gd name="connsiteX39" fmla="*/ 1355316 w 3113971"/>
                <a:gd name="connsiteY39" fmla="*/ 350729 h 513567"/>
                <a:gd name="connsiteX40" fmla="*/ 1530681 w 3113971"/>
                <a:gd name="connsiteY40" fmla="*/ 323171 h 513567"/>
                <a:gd name="connsiteX41" fmla="*/ 1658446 w 3113971"/>
                <a:gd name="connsiteY41" fmla="*/ 303130 h 513567"/>
                <a:gd name="connsiteX42" fmla="*/ 1926503 w 3113971"/>
                <a:gd name="connsiteY42" fmla="*/ 278078 h 513567"/>
                <a:gd name="connsiteX43" fmla="*/ 2051764 w 3113971"/>
                <a:gd name="connsiteY43" fmla="*/ 270562 h 513567"/>
                <a:gd name="connsiteX44" fmla="*/ 2199571 w 3113971"/>
                <a:gd name="connsiteY44" fmla="*/ 265552 h 513567"/>
                <a:gd name="connsiteX45" fmla="*/ 2329841 w 3113971"/>
                <a:gd name="connsiteY45" fmla="*/ 268057 h 513567"/>
                <a:gd name="connsiteX46" fmla="*/ 2505206 w 3113971"/>
                <a:gd name="connsiteY46" fmla="*/ 273067 h 513567"/>
                <a:gd name="connsiteX47" fmla="*/ 2637982 w 3113971"/>
                <a:gd name="connsiteY47" fmla="*/ 283088 h 513567"/>
                <a:gd name="connsiteX48" fmla="*/ 2793304 w 3113971"/>
                <a:gd name="connsiteY48" fmla="*/ 298119 h 513567"/>
                <a:gd name="connsiteX49" fmla="*/ 2948627 w 3113971"/>
                <a:gd name="connsiteY49" fmla="*/ 320666 h 513567"/>
                <a:gd name="connsiteX50" fmla="*/ 3021278 w 3113971"/>
                <a:gd name="connsiteY50" fmla="*/ 335697 h 513567"/>
                <a:gd name="connsiteX51" fmla="*/ 3048835 w 3113971"/>
                <a:gd name="connsiteY51" fmla="*/ 328182 h 513567"/>
                <a:gd name="connsiteX52" fmla="*/ 3081403 w 3113971"/>
                <a:gd name="connsiteY52" fmla="*/ 310645 h 513567"/>
                <a:gd name="connsiteX53" fmla="*/ 3101445 w 3113971"/>
                <a:gd name="connsiteY53" fmla="*/ 295614 h 513567"/>
                <a:gd name="connsiteX54" fmla="*/ 3113971 w 3113971"/>
                <a:gd name="connsiteY54" fmla="*/ 273067 h 513567"/>
                <a:gd name="connsiteX55" fmla="*/ 3113971 w 3113971"/>
                <a:gd name="connsiteY55" fmla="*/ 245510 h 513567"/>
                <a:gd name="connsiteX56" fmla="*/ 3106455 w 3113971"/>
                <a:gd name="connsiteY56" fmla="*/ 217953 h 513567"/>
                <a:gd name="connsiteX57" fmla="*/ 3086413 w 3113971"/>
                <a:gd name="connsiteY57" fmla="*/ 187890 h 513567"/>
                <a:gd name="connsiteX58" fmla="*/ 3046330 w 3113971"/>
                <a:gd name="connsiteY58" fmla="*/ 150312 h 513567"/>
                <a:gd name="connsiteX59" fmla="*/ 3016268 w 3113971"/>
                <a:gd name="connsiteY59" fmla="*/ 130271 h 513567"/>
                <a:gd name="connsiteX60" fmla="*/ 2946122 w 3113971"/>
                <a:gd name="connsiteY60" fmla="*/ 92692 h 513567"/>
                <a:gd name="connsiteX61" fmla="*/ 2810841 w 3113971"/>
                <a:gd name="connsiteY61" fmla="*/ 35073 h 513567"/>
                <a:gd name="connsiteX62" fmla="*/ 2710633 w 3113971"/>
                <a:gd name="connsiteY62" fmla="*/ 10021 h 513567"/>
                <a:gd name="connsiteX63" fmla="*/ 2637982 w 3113971"/>
                <a:gd name="connsiteY63" fmla="*/ 0 h 513567"/>
                <a:gd name="connsiteX64" fmla="*/ 2617940 w 3113971"/>
                <a:gd name="connsiteY64" fmla="*/ 0 h 513567"/>
                <a:gd name="connsiteX65" fmla="*/ 2575352 w 3113971"/>
                <a:gd name="connsiteY65" fmla="*/ 22547 h 513567"/>
                <a:gd name="connsiteX66" fmla="*/ 2530258 w 3113971"/>
                <a:gd name="connsiteY66" fmla="*/ 45094 h 513567"/>
                <a:gd name="connsiteX67" fmla="*/ 2417524 w 3113971"/>
                <a:gd name="connsiteY67" fmla="*/ 52609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13971" h="513567">
                  <a:moveTo>
                    <a:pt x="2417524" y="52609"/>
                  </a:moveTo>
                  <a:lnTo>
                    <a:pt x="2262201" y="65135"/>
                  </a:lnTo>
                  <a:lnTo>
                    <a:pt x="2059279" y="82672"/>
                  </a:lnTo>
                  <a:lnTo>
                    <a:pt x="1868884" y="100208"/>
                  </a:lnTo>
                  <a:lnTo>
                    <a:pt x="1726087" y="115239"/>
                  </a:lnTo>
                  <a:lnTo>
                    <a:pt x="1560743" y="135281"/>
                  </a:lnTo>
                  <a:lnTo>
                    <a:pt x="1305212" y="170354"/>
                  </a:lnTo>
                  <a:lnTo>
                    <a:pt x="1074733" y="202921"/>
                  </a:lnTo>
                  <a:lnTo>
                    <a:pt x="871812" y="230479"/>
                  </a:lnTo>
                  <a:lnTo>
                    <a:pt x="678911" y="258036"/>
                  </a:lnTo>
                  <a:lnTo>
                    <a:pt x="548640" y="273067"/>
                  </a:lnTo>
                  <a:lnTo>
                    <a:pt x="475989" y="278078"/>
                  </a:lnTo>
                  <a:lnTo>
                    <a:pt x="418370" y="278078"/>
                  </a:lnTo>
                  <a:lnTo>
                    <a:pt x="350729" y="275572"/>
                  </a:lnTo>
                  <a:lnTo>
                    <a:pt x="288099" y="265552"/>
                  </a:lnTo>
                  <a:lnTo>
                    <a:pt x="217953" y="248015"/>
                  </a:lnTo>
                  <a:lnTo>
                    <a:pt x="160333" y="225468"/>
                  </a:lnTo>
                  <a:lnTo>
                    <a:pt x="102714" y="195406"/>
                  </a:lnTo>
                  <a:lnTo>
                    <a:pt x="77662" y="177869"/>
                  </a:lnTo>
                  <a:lnTo>
                    <a:pt x="55115" y="167849"/>
                  </a:lnTo>
                  <a:lnTo>
                    <a:pt x="27558" y="165343"/>
                  </a:lnTo>
                  <a:lnTo>
                    <a:pt x="10021" y="170354"/>
                  </a:lnTo>
                  <a:lnTo>
                    <a:pt x="2505" y="177869"/>
                  </a:lnTo>
                  <a:lnTo>
                    <a:pt x="0" y="187890"/>
                  </a:lnTo>
                  <a:lnTo>
                    <a:pt x="2505" y="212942"/>
                  </a:lnTo>
                  <a:lnTo>
                    <a:pt x="10021" y="237994"/>
                  </a:lnTo>
                  <a:lnTo>
                    <a:pt x="30063" y="265552"/>
                  </a:lnTo>
                  <a:lnTo>
                    <a:pt x="77662" y="318161"/>
                  </a:lnTo>
                  <a:lnTo>
                    <a:pt x="155323" y="390812"/>
                  </a:lnTo>
                  <a:lnTo>
                    <a:pt x="210438" y="435906"/>
                  </a:lnTo>
                  <a:lnTo>
                    <a:pt x="268057" y="473484"/>
                  </a:lnTo>
                  <a:lnTo>
                    <a:pt x="333193" y="503546"/>
                  </a:lnTo>
                  <a:lnTo>
                    <a:pt x="373276" y="511062"/>
                  </a:lnTo>
                  <a:lnTo>
                    <a:pt x="418370" y="513567"/>
                  </a:lnTo>
                  <a:lnTo>
                    <a:pt x="498536" y="498536"/>
                  </a:lnTo>
                  <a:lnTo>
                    <a:pt x="576198" y="480999"/>
                  </a:lnTo>
                  <a:lnTo>
                    <a:pt x="784130" y="443421"/>
                  </a:lnTo>
                  <a:lnTo>
                    <a:pt x="936947" y="418369"/>
                  </a:lnTo>
                  <a:lnTo>
                    <a:pt x="1169931" y="380791"/>
                  </a:lnTo>
                  <a:lnTo>
                    <a:pt x="1355316" y="350729"/>
                  </a:lnTo>
                  <a:lnTo>
                    <a:pt x="1530681" y="323171"/>
                  </a:lnTo>
                  <a:lnTo>
                    <a:pt x="1658446" y="303130"/>
                  </a:lnTo>
                  <a:lnTo>
                    <a:pt x="1926503" y="278078"/>
                  </a:lnTo>
                  <a:lnTo>
                    <a:pt x="2051764" y="270562"/>
                  </a:lnTo>
                  <a:lnTo>
                    <a:pt x="2199571" y="265552"/>
                  </a:lnTo>
                  <a:lnTo>
                    <a:pt x="2329841" y="268057"/>
                  </a:lnTo>
                  <a:lnTo>
                    <a:pt x="2505206" y="273067"/>
                  </a:lnTo>
                  <a:lnTo>
                    <a:pt x="2637982" y="283088"/>
                  </a:lnTo>
                  <a:lnTo>
                    <a:pt x="2793304" y="298119"/>
                  </a:lnTo>
                  <a:lnTo>
                    <a:pt x="2948627" y="320666"/>
                  </a:lnTo>
                  <a:lnTo>
                    <a:pt x="3021278" y="335697"/>
                  </a:lnTo>
                  <a:lnTo>
                    <a:pt x="3048835" y="328182"/>
                  </a:lnTo>
                  <a:lnTo>
                    <a:pt x="3081403" y="310645"/>
                  </a:lnTo>
                  <a:lnTo>
                    <a:pt x="3101445" y="295614"/>
                  </a:lnTo>
                  <a:lnTo>
                    <a:pt x="3113971" y="273067"/>
                  </a:lnTo>
                  <a:lnTo>
                    <a:pt x="3113971" y="245510"/>
                  </a:lnTo>
                  <a:lnTo>
                    <a:pt x="3106455" y="217953"/>
                  </a:lnTo>
                  <a:lnTo>
                    <a:pt x="3086413" y="187890"/>
                  </a:lnTo>
                  <a:lnTo>
                    <a:pt x="3046330" y="150312"/>
                  </a:lnTo>
                  <a:lnTo>
                    <a:pt x="3016268" y="130271"/>
                  </a:lnTo>
                  <a:lnTo>
                    <a:pt x="2946122" y="92692"/>
                  </a:lnTo>
                  <a:lnTo>
                    <a:pt x="2810841" y="35073"/>
                  </a:lnTo>
                  <a:lnTo>
                    <a:pt x="2710633" y="10021"/>
                  </a:lnTo>
                  <a:lnTo>
                    <a:pt x="2637982" y="0"/>
                  </a:lnTo>
                  <a:lnTo>
                    <a:pt x="2617940" y="0"/>
                  </a:lnTo>
                  <a:lnTo>
                    <a:pt x="2575352" y="22547"/>
                  </a:lnTo>
                  <a:lnTo>
                    <a:pt x="2530258" y="45094"/>
                  </a:lnTo>
                  <a:lnTo>
                    <a:pt x="2417524" y="52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9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グループ化 1">
            <a:extLst>
              <a:ext uri="{FF2B5EF4-FFF2-40B4-BE49-F238E27FC236}">
                <a16:creationId xmlns:a16="http://schemas.microsoft.com/office/drawing/2014/main" id="{3083283C-7BD6-40A8-B686-9CCFA6EFC4F9}"/>
              </a:ext>
            </a:extLst>
          </p:cNvPr>
          <p:cNvGrpSpPr>
            <a:grpSpLocks/>
          </p:cNvGrpSpPr>
          <p:nvPr/>
        </p:nvGrpSpPr>
        <p:grpSpPr bwMode="auto">
          <a:xfrm>
            <a:off x="2570163" y="1528763"/>
            <a:ext cx="4908550" cy="4533900"/>
            <a:chOff x="2570163" y="1528763"/>
            <a:chExt cx="4908550" cy="4533900"/>
          </a:xfrm>
        </p:grpSpPr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50B4A09C-3C3C-4F57-B7E4-62439061BB67}"/>
                </a:ext>
              </a:extLst>
            </p:cNvPr>
            <p:cNvSpPr/>
            <p:nvPr/>
          </p:nvSpPr>
          <p:spPr>
            <a:xfrm>
              <a:off x="3160713" y="1528763"/>
              <a:ext cx="714375" cy="650875"/>
            </a:xfrm>
            <a:custGeom>
              <a:avLst/>
              <a:gdLst>
                <a:gd name="connsiteX0" fmla="*/ 245269 w 714375"/>
                <a:gd name="connsiteY0" fmla="*/ 357187 h 650081"/>
                <a:gd name="connsiteX1" fmla="*/ 197644 w 714375"/>
                <a:gd name="connsiteY1" fmla="*/ 302418 h 650081"/>
                <a:gd name="connsiteX2" fmla="*/ 142875 w 714375"/>
                <a:gd name="connsiteY2" fmla="*/ 235743 h 650081"/>
                <a:gd name="connsiteX3" fmla="*/ 71437 w 714375"/>
                <a:gd name="connsiteY3" fmla="*/ 147637 h 650081"/>
                <a:gd name="connsiteX4" fmla="*/ 7144 w 714375"/>
                <a:gd name="connsiteY4" fmla="*/ 59531 h 650081"/>
                <a:gd name="connsiteX5" fmla="*/ 0 w 714375"/>
                <a:gd name="connsiteY5" fmla="*/ 50006 h 650081"/>
                <a:gd name="connsiteX6" fmla="*/ 2381 w 714375"/>
                <a:gd name="connsiteY6" fmla="*/ 23812 h 650081"/>
                <a:gd name="connsiteX7" fmla="*/ 7144 w 714375"/>
                <a:gd name="connsiteY7" fmla="*/ 7143 h 650081"/>
                <a:gd name="connsiteX8" fmla="*/ 14287 w 714375"/>
                <a:gd name="connsiteY8" fmla="*/ 2381 h 650081"/>
                <a:gd name="connsiteX9" fmla="*/ 23812 w 714375"/>
                <a:gd name="connsiteY9" fmla="*/ 0 h 650081"/>
                <a:gd name="connsiteX10" fmla="*/ 35719 w 714375"/>
                <a:gd name="connsiteY10" fmla="*/ 0 h 650081"/>
                <a:gd name="connsiteX11" fmla="*/ 54769 w 714375"/>
                <a:gd name="connsiteY11" fmla="*/ 11906 h 650081"/>
                <a:gd name="connsiteX12" fmla="*/ 78581 w 714375"/>
                <a:gd name="connsiteY12" fmla="*/ 30956 h 650081"/>
                <a:gd name="connsiteX13" fmla="*/ 145256 w 714375"/>
                <a:gd name="connsiteY13" fmla="*/ 69056 h 650081"/>
                <a:gd name="connsiteX14" fmla="*/ 233362 w 714375"/>
                <a:gd name="connsiteY14" fmla="*/ 116681 h 650081"/>
                <a:gd name="connsiteX15" fmla="*/ 352425 w 714375"/>
                <a:gd name="connsiteY15" fmla="*/ 173831 h 650081"/>
                <a:gd name="connsiteX16" fmla="*/ 416719 w 714375"/>
                <a:gd name="connsiteY16" fmla="*/ 197643 h 650081"/>
                <a:gd name="connsiteX17" fmla="*/ 471487 w 714375"/>
                <a:gd name="connsiteY17" fmla="*/ 209550 h 650081"/>
                <a:gd name="connsiteX18" fmla="*/ 507206 w 714375"/>
                <a:gd name="connsiteY18" fmla="*/ 219075 h 650081"/>
                <a:gd name="connsiteX19" fmla="*/ 547687 w 714375"/>
                <a:gd name="connsiteY19" fmla="*/ 233362 h 650081"/>
                <a:gd name="connsiteX20" fmla="*/ 588169 w 714375"/>
                <a:gd name="connsiteY20" fmla="*/ 254793 h 650081"/>
                <a:gd name="connsiteX21" fmla="*/ 614362 w 714375"/>
                <a:gd name="connsiteY21" fmla="*/ 276225 h 650081"/>
                <a:gd name="connsiteX22" fmla="*/ 642937 w 714375"/>
                <a:gd name="connsiteY22" fmla="*/ 304800 h 650081"/>
                <a:gd name="connsiteX23" fmla="*/ 666750 w 714375"/>
                <a:gd name="connsiteY23" fmla="*/ 340518 h 650081"/>
                <a:gd name="connsiteX24" fmla="*/ 685800 w 714375"/>
                <a:gd name="connsiteY24" fmla="*/ 381000 h 650081"/>
                <a:gd name="connsiteX25" fmla="*/ 704850 w 714375"/>
                <a:gd name="connsiteY25" fmla="*/ 442912 h 650081"/>
                <a:gd name="connsiteX26" fmla="*/ 711994 w 714375"/>
                <a:gd name="connsiteY26" fmla="*/ 500062 h 650081"/>
                <a:gd name="connsiteX27" fmla="*/ 714375 w 714375"/>
                <a:gd name="connsiteY27" fmla="*/ 561975 h 650081"/>
                <a:gd name="connsiteX28" fmla="*/ 709612 w 714375"/>
                <a:gd name="connsiteY28" fmla="*/ 595312 h 650081"/>
                <a:gd name="connsiteX29" fmla="*/ 697706 w 714375"/>
                <a:gd name="connsiteY29" fmla="*/ 616743 h 650081"/>
                <a:gd name="connsiteX30" fmla="*/ 683419 w 714375"/>
                <a:gd name="connsiteY30" fmla="*/ 633412 h 650081"/>
                <a:gd name="connsiteX31" fmla="*/ 657225 w 714375"/>
                <a:gd name="connsiteY31" fmla="*/ 645318 h 650081"/>
                <a:gd name="connsiteX32" fmla="*/ 626269 w 714375"/>
                <a:gd name="connsiteY32" fmla="*/ 650081 h 650081"/>
                <a:gd name="connsiteX33" fmla="*/ 583406 w 714375"/>
                <a:gd name="connsiteY33" fmla="*/ 650081 h 650081"/>
                <a:gd name="connsiteX34" fmla="*/ 547687 w 714375"/>
                <a:gd name="connsiteY34" fmla="*/ 638175 h 650081"/>
                <a:gd name="connsiteX35" fmla="*/ 495300 w 714375"/>
                <a:gd name="connsiteY35" fmla="*/ 607218 h 650081"/>
                <a:gd name="connsiteX36" fmla="*/ 438150 w 714375"/>
                <a:gd name="connsiteY36" fmla="*/ 561975 h 650081"/>
                <a:gd name="connsiteX37" fmla="*/ 378619 w 714375"/>
                <a:gd name="connsiteY37" fmla="*/ 507206 h 650081"/>
                <a:gd name="connsiteX38" fmla="*/ 290512 w 714375"/>
                <a:gd name="connsiteY38" fmla="*/ 414337 h 650081"/>
                <a:gd name="connsiteX39" fmla="*/ 245269 w 714375"/>
                <a:gd name="connsiteY39" fmla="*/ 357187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4375" h="650081">
                  <a:moveTo>
                    <a:pt x="245269" y="357187"/>
                  </a:moveTo>
                  <a:lnTo>
                    <a:pt x="197644" y="302418"/>
                  </a:lnTo>
                  <a:lnTo>
                    <a:pt x="142875" y="235743"/>
                  </a:lnTo>
                  <a:lnTo>
                    <a:pt x="71437" y="147637"/>
                  </a:lnTo>
                  <a:lnTo>
                    <a:pt x="7144" y="59531"/>
                  </a:lnTo>
                  <a:lnTo>
                    <a:pt x="0" y="50006"/>
                  </a:lnTo>
                  <a:lnTo>
                    <a:pt x="2381" y="23812"/>
                  </a:lnTo>
                  <a:lnTo>
                    <a:pt x="7144" y="7143"/>
                  </a:lnTo>
                  <a:lnTo>
                    <a:pt x="14287" y="2381"/>
                  </a:lnTo>
                  <a:lnTo>
                    <a:pt x="23812" y="0"/>
                  </a:lnTo>
                  <a:lnTo>
                    <a:pt x="35719" y="0"/>
                  </a:lnTo>
                  <a:lnTo>
                    <a:pt x="54769" y="11906"/>
                  </a:lnTo>
                  <a:lnTo>
                    <a:pt x="78581" y="30956"/>
                  </a:lnTo>
                  <a:lnTo>
                    <a:pt x="145256" y="69056"/>
                  </a:lnTo>
                  <a:lnTo>
                    <a:pt x="233362" y="116681"/>
                  </a:lnTo>
                  <a:lnTo>
                    <a:pt x="352425" y="173831"/>
                  </a:lnTo>
                  <a:lnTo>
                    <a:pt x="416719" y="197643"/>
                  </a:lnTo>
                  <a:lnTo>
                    <a:pt x="471487" y="209550"/>
                  </a:lnTo>
                  <a:lnTo>
                    <a:pt x="507206" y="219075"/>
                  </a:lnTo>
                  <a:lnTo>
                    <a:pt x="547687" y="233362"/>
                  </a:lnTo>
                  <a:lnTo>
                    <a:pt x="588169" y="254793"/>
                  </a:lnTo>
                  <a:lnTo>
                    <a:pt x="614362" y="276225"/>
                  </a:lnTo>
                  <a:lnTo>
                    <a:pt x="642937" y="304800"/>
                  </a:lnTo>
                  <a:lnTo>
                    <a:pt x="666750" y="340518"/>
                  </a:lnTo>
                  <a:lnTo>
                    <a:pt x="685800" y="381000"/>
                  </a:lnTo>
                  <a:lnTo>
                    <a:pt x="704850" y="442912"/>
                  </a:lnTo>
                  <a:lnTo>
                    <a:pt x="711994" y="500062"/>
                  </a:lnTo>
                  <a:cubicBezTo>
                    <a:pt x="712788" y="520700"/>
                    <a:pt x="713581" y="541337"/>
                    <a:pt x="714375" y="561975"/>
                  </a:cubicBezTo>
                  <a:lnTo>
                    <a:pt x="709612" y="595312"/>
                  </a:lnTo>
                  <a:lnTo>
                    <a:pt x="697706" y="616743"/>
                  </a:lnTo>
                  <a:lnTo>
                    <a:pt x="683419" y="633412"/>
                  </a:lnTo>
                  <a:lnTo>
                    <a:pt x="657225" y="645318"/>
                  </a:lnTo>
                  <a:lnTo>
                    <a:pt x="626269" y="650081"/>
                  </a:lnTo>
                  <a:lnTo>
                    <a:pt x="583406" y="650081"/>
                  </a:lnTo>
                  <a:lnTo>
                    <a:pt x="547687" y="638175"/>
                  </a:lnTo>
                  <a:lnTo>
                    <a:pt x="495300" y="607218"/>
                  </a:lnTo>
                  <a:lnTo>
                    <a:pt x="438150" y="561975"/>
                  </a:lnTo>
                  <a:lnTo>
                    <a:pt x="378619" y="507206"/>
                  </a:lnTo>
                  <a:lnTo>
                    <a:pt x="290512" y="414337"/>
                  </a:lnTo>
                  <a:lnTo>
                    <a:pt x="245269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9AA26BE5-BA5B-461C-8FE5-9F1A44EAC774}"/>
                </a:ext>
              </a:extLst>
            </p:cNvPr>
            <p:cNvSpPr/>
            <p:nvPr/>
          </p:nvSpPr>
          <p:spPr>
            <a:xfrm>
              <a:off x="2620963" y="2478088"/>
              <a:ext cx="1722437" cy="695325"/>
            </a:xfrm>
            <a:custGeom>
              <a:avLst/>
              <a:gdLst>
                <a:gd name="connsiteX0" fmla="*/ 1121569 w 1721644"/>
                <a:gd name="connsiteY0" fmla="*/ 292894 h 695325"/>
                <a:gd name="connsiteX1" fmla="*/ 1023938 w 1721644"/>
                <a:gd name="connsiteY1" fmla="*/ 330994 h 695325"/>
                <a:gd name="connsiteX2" fmla="*/ 916782 w 1721644"/>
                <a:gd name="connsiteY2" fmla="*/ 376238 h 695325"/>
                <a:gd name="connsiteX3" fmla="*/ 790575 w 1721644"/>
                <a:gd name="connsiteY3" fmla="*/ 438150 h 695325"/>
                <a:gd name="connsiteX4" fmla="*/ 692944 w 1721644"/>
                <a:gd name="connsiteY4" fmla="*/ 488157 h 695325"/>
                <a:gd name="connsiteX5" fmla="*/ 609600 w 1721644"/>
                <a:gd name="connsiteY5" fmla="*/ 533400 h 695325"/>
                <a:gd name="connsiteX6" fmla="*/ 492919 w 1721644"/>
                <a:gd name="connsiteY6" fmla="*/ 597694 h 695325"/>
                <a:gd name="connsiteX7" fmla="*/ 409575 w 1721644"/>
                <a:gd name="connsiteY7" fmla="*/ 645319 h 695325"/>
                <a:gd name="connsiteX8" fmla="*/ 357188 w 1721644"/>
                <a:gd name="connsiteY8" fmla="*/ 673894 h 695325"/>
                <a:gd name="connsiteX9" fmla="*/ 323850 w 1721644"/>
                <a:gd name="connsiteY9" fmla="*/ 688182 h 695325"/>
                <a:gd name="connsiteX10" fmla="*/ 297657 w 1721644"/>
                <a:gd name="connsiteY10" fmla="*/ 695325 h 695325"/>
                <a:gd name="connsiteX11" fmla="*/ 269082 w 1721644"/>
                <a:gd name="connsiteY11" fmla="*/ 692944 h 695325"/>
                <a:gd name="connsiteX12" fmla="*/ 240507 w 1721644"/>
                <a:gd name="connsiteY12" fmla="*/ 685800 h 695325"/>
                <a:gd name="connsiteX13" fmla="*/ 216694 w 1721644"/>
                <a:gd name="connsiteY13" fmla="*/ 673894 h 695325"/>
                <a:gd name="connsiteX14" fmla="*/ 188119 w 1721644"/>
                <a:gd name="connsiteY14" fmla="*/ 645319 h 695325"/>
                <a:gd name="connsiteX15" fmla="*/ 133350 w 1721644"/>
                <a:gd name="connsiteY15" fmla="*/ 585788 h 695325"/>
                <a:gd name="connsiteX16" fmla="*/ 90488 w 1721644"/>
                <a:gd name="connsiteY16" fmla="*/ 528638 h 695325"/>
                <a:gd name="connsiteX17" fmla="*/ 54769 w 1721644"/>
                <a:gd name="connsiteY17" fmla="*/ 473869 h 695325"/>
                <a:gd name="connsiteX18" fmla="*/ 21432 w 1721644"/>
                <a:gd name="connsiteY18" fmla="*/ 409575 h 695325"/>
                <a:gd name="connsiteX19" fmla="*/ 9525 w 1721644"/>
                <a:gd name="connsiteY19" fmla="*/ 371475 h 695325"/>
                <a:gd name="connsiteX20" fmla="*/ 2382 w 1721644"/>
                <a:gd name="connsiteY20" fmla="*/ 338138 h 695325"/>
                <a:gd name="connsiteX21" fmla="*/ 0 w 1721644"/>
                <a:gd name="connsiteY21" fmla="*/ 288132 h 695325"/>
                <a:gd name="connsiteX22" fmla="*/ 4763 w 1721644"/>
                <a:gd name="connsiteY22" fmla="*/ 264319 h 695325"/>
                <a:gd name="connsiteX23" fmla="*/ 11907 w 1721644"/>
                <a:gd name="connsiteY23" fmla="*/ 245269 h 695325"/>
                <a:gd name="connsiteX24" fmla="*/ 19050 w 1721644"/>
                <a:gd name="connsiteY24" fmla="*/ 242888 h 695325"/>
                <a:gd name="connsiteX25" fmla="*/ 35719 w 1721644"/>
                <a:gd name="connsiteY25" fmla="*/ 245269 h 695325"/>
                <a:gd name="connsiteX26" fmla="*/ 73819 w 1721644"/>
                <a:gd name="connsiteY26" fmla="*/ 283369 h 695325"/>
                <a:gd name="connsiteX27" fmla="*/ 116682 w 1721644"/>
                <a:gd name="connsiteY27" fmla="*/ 321469 h 695325"/>
                <a:gd name="connsiteX28" fmla="*/ 161925 w 1721644"/>
                <a:gd name="connsiteY28" fmla="*/ 350044 h 695325"/>
                <a:gd name="connsiteX29" fmla="*/ 188119 w 1721644"/>
                <a:gd name="connsiteY29" fmla="*/ 364332 h 695325"/>
                <a:gd name="connsiteX30" fmla="*/ 219075 w 1721644"/>
                <a:gd name="connsiteY30" fmla="*/ 376238 h 695325"/>
                <a:gd name="connsiteX31" fmla="*/ 250032 w 1721644"/>
                <a:gd name="connsiteY31" fmla="*/ 381000 h 695325"/>
                <a:gd name="connsiteX32" fmla="*/ 295275 w 1721644"/>
                <a:gd name="connsiteY32" fmla="*/ 381000 h 695325"/>
                <a:gd name="connsiteX33" fmla="*/ 354807 w 1721644"/>
                <a:gd name="connsiteY33" fmla="*/ 371475 h 695325"/>
                <a:gd name="connsiteX34" fmla="*/ 466725 w 1721644"/>
                <a:gd name="connsiteY34" fmla="*/ 345282 h 695325"/>
                <a:gd name="connsiteX35" fmla="*/ 623888 w 1721644"/>
                <a:gd name="connsiteY35" fmla="*/ 300038 h 695325"/>
                <a:gd name="connsiteX36" fmla="*/ 781050 w 1721644"/>
                <a:gd name="connsiteY36" fmla="*/ 252413 h 695325"/>
                <a:gd name="connsiteX37" fmla="*/ 947738 w 1721644"/>
                <a:gd name="connsiteY37" fmla="*/ 195263 h 695325"/>
                <a:gd name="connsiteX38" fmla="*/ 1109663 w 1721644"/>
                <a:gd name="connsiteY38" fmla="*/ 135732 h 695325"/>
                <a:gd name="connsiteX39" fmla="*/ 1223963 w 1721644"/>
                <a:gd name="connsiteY39" fmla="*/ 88107 h 695325"/>
                <a:gd name="connsiteX40" fmla="*/ 1290638 w 1721644"/>
                <a:gd name="connsiteY40" fmla="*/ 54769 h 695325"/>
                <a:gd name="connsiteX41" fmla="*/ 1340644 w 1721644"/>
                <a:gd name="connsiteY41" fmla="*/ 26194 h 695325"/>
                <a:gd name="connsiteX42" fmla="*/ 1378744 w 1721644"/>
                <a:gd name="connsiteY42" fmla="*/ 4763 h 695325"/>
                <a:gd name="connsiteX43" fmla="*/ 1397794 w 1721644"/>
                <a:gd name="connsiteY43" fmla="*/ 0 h 695325"/>
                <a:gd name="connsiteX44" fmla="*/ 1431132 w 1721644"/>
                <a:gd name="connsiteY44" fmla="*/ 2382 h 695325"/>
                <a:gd name="connsiteX45" fmla="*/ 1454944 w 1721644"/>
                <a:gd name="connsiteY45" fmla="*/ 11907 h 695325"/>
                <a:gd name="connsiteX46" fmla="*/ 1490663 w 1721644"/>
                <a:gd name="connsiteY46" fmla="*/ 33338 h 695325"/>
                <a:gd name="connsiteX47" fmla="*/ 1545432 w 1721644"/>
                <a:gd name="connsiteY47" fmla="*/ 80963 h 695325"/>
                <a:gd name="connsiteX48" fmla="*/ 1669257 w 1721644"/>
                <a:gd name="connsiteY48" fmla="*/ 202407 h 695325"/>
                <a:gd name="connsiteX49" fmla="*/ 1707357 w 1721644"/>
                <a:gd name="connsiteY49" fmla="*/ 240507 h 695325"/>
                <a:gd name="connsiteX50" fmla="*/ 1716882 w 1721644"/>
                <a:gd name="connsiteY50" fmla="*/ 254794 h 695325"/>
                <a:gd name="connsiteX51" fmla="*/ 1721644 w 1721644"/>
                <a:gd name="connsiteY51" fmla="*/ 278607 h 695325"/>
                <a:gd name="connsiteX52" fmla="*/ 1714500 w 1721644"/>
                <a:gd name="connsiteY52" fmla="*/ 302419 h 695325"/>
                <a:gd name="connsiteX53" fmla="*/ 1702594 w 1721644"/>
                <a:gd name="connsiteY53" fmla="*/ 321469 h 695325"/>
                <a:gd name="connsiteX54" fmla="*/ 1671638 w 1721644"/>
                <a:gd name="connsiteY54" fmla="*/ 335757 h 695325"/>
                <a:gd name="connsiteX55" fmla="*/ 1633538 w 1721644"/>
                <a:gd name="connsiteY55" fmla="*/ 357188 h 695325"/>
                <a:gd name="connsiteX56" fmla="*/ 1293019 w 1721644"/>
                <a:gd name="connsiteY56" fmla="*/ 247650 h 695325"/>
                <a:gd name="connsiteX57" fmla="*/ 1262063 w 1721644"/>
                <a:gd name="connsiteY57" fmla="*/ 247650 h 695325"/>
                <a:gd name="connsiteX58" fmla="*/ 1121569 w 1721644"/>
                <a:gd name="connsiteY58" fmla="*/ 292894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21644" h="695325">
                  <a:moveTo>
                    <a:pt x="1121569" y="292894"/>
                  </a:moveTo>
                  <a:lnTo>
                    <a:pt x="1023938" y="330994"/>
                  </a:lnTo>
                  <a:lnTo>
                    <a:pt x="916782" y="376238"/>
                  </a:lnTo>
                  <a:lnTo>
                    <a:pt x="790575" y="438150"/>
                  </a:lnTo>
                  <a:lnTo>
                    <a:pt x="692944" y="488157"/>
                  </a:lnTo>
                  <a:lnTo>
                    <a:pt x="609600" y="533400"/>
                  </a:lnTo>
                  <a:lnTo>
                    <a:pt x="492919" y="597694"/>
                  </a:lnTo>
                  <a:lnTo>
                    <a:pt x="409575" y="645319"/>
                  </a:lnTo>
                  <a:lnTo>
                    <a:pt x="357188" y="673894"/>
                  </a:lnTo>
                  <a:lnTo>
                    <a:pt x="323850" y="688182"/>
                  </a:lnTo>
                  <a:lnTo>
                    <a:pt x="297657" y="695325"/>
                  </a:lnTo>
                  <a:lnTo>
                    <a:pt x="269082" y="692944"/>
                  </a:lnTo>
                  <a:lnTo>
                    <a:pt x="240507" y="685800"/>
                  </a:lnTo>
                  <a:lnTo>
                    <a:pt x="216694" y="673894"/>
                  </a:lnTo>
                  <a:lnTo>
                    <a:pt x="188119" y="645319"/>
                  </a:lnTo>
                  <a:lnTo>
                    <a:pt x="133350" y="585788"/>
                  </a:lnTo>
                  <a:lnTo>
                    <a:pt x="90488" y="528638"/>
                  </a:lnTo>
                  <a:lnTo>
                    <a:pt x="54769" y="473869"/>
                  </a:lnTo>
                  <a:lnTo>
                    <a:pt x="21432" y="409575"/>
                  </a:lnTo>
                  <a:lnTo>
                    <a:pt x="9525" y="371475"/>
                  </a:lnTo>
                  <a:lnTo>
                    <a:pt x="2382" y="338138"/>
                  </a:lnTo>
                  <a:lnTo>
                    <a:pt x="0" y="288132"/>
                  </a:lnTo>
                  <a:lnTo>
                    <a:pt x="4763" y="264319"/>
                  </a:lnTo>
                  <a:lnTo>
                    <a:pt x="11907" y="245269"/>
                  </a:lnTo>
                  <a:lnTo>
                    <a:pt x="19050" y="242888"/>
                  </a:lnTo>
                  <a:lnTo>
                    <a:pt x="35719" y="245269"/>
                  </a:lnTo>
                  <a:lnTo>
                    <a:pt x="73819" y="283369"/>
                  </a:lnTo>
                  <a:lnTo>
                    <a:pt x="116682" y="321469"/>
                  </a:lnTo>
                  <a:lnTo>
                    <a:pt x="161925" y="350044"/>
                  </a:lnTo>
                  <a:lnTo>
                    <a:pt x="188119" y="364332"/>
                  </a:lnTo>
                  <a:lnTo>
                    <a:pt x="219075" y="376238"/>
                  </a:lnTo>
                  <a:lnTo>
                    <a:pt x="250032" y="381000"/>
                  </a:lnTo>
                  <a:lnTo>
                    <a:pt x="295275" y="381000"/>
                  </a:lnTo>
                  <a:lnTo>
                    <a:pt x="354807" y="371475"/>
                  </a:lnTo>
                  <a:lnTo>
                    <a:pt x="466725" y="345282"/>
                  </a:lnTo>
                  <a:lnTo>
                    <a:pt x="623888" y="300038"/>
                  </a:lnTo>
                  <a:lnTo>
                    <a:pt x="781050" y="252413"/>
                  </a:lnTo>
                  <a:lnTo>
                    <a:pt x="947738" y="195263"/>
                  </a:lnTo>
                  <a:lnTo>
                    <a:pt x="1109663" y="135732"/>
                  </a:lnTo>
                  <a:lnTo>
                    <a:pt x="1223963" y="88107"/>
                  </a:lnTo>
                  <a:lnTo>
                    <a:pt x="1290638" y="54769"/>
                  </a:lnTo>
                  <a:lnTo>
                    <a:pt x="1340644" y="26194"/>
                  </a:lnTo>
                  <a:lnTo>
                    <a:pt x="1378744" y="4763"/>
                  </a:lnTo>
                  <a:lnTo>
                    <a:pt x="1397794" y="0"/>
                  </a:lnTo>
                  <a:lnTo>
                    <a:pt x="1431132" y="2382"/>
                  </a:lnTo>
                  <a:lnTo>
                    <a:pt x="1454944" y="11907"/>
                  </a:lnTo>
                  <a:lnTo>
                    <a:pt x="1490663" y="33338"/>
                  </a:lnTo>
                  <a:lnTo>
                    <a:pt x="1545432" y="80963"/>
                  </a:lnTo>
                  <a:lnTo>
                    <a:pt x="1669257" y="202407"/>
                  </a:lnTo>
                  <a:lnTo>
                    <a:pt x="1707357" y="240507"/>
                  </a:lnTo>
                  <a:lnTo>
                    <a:pt x="1716882" y="254794"/>
                  </a:lnTo>
                  <a:lnTo>
                    <a:pt x="1721644" y="278607"/>
                  </a:lnTo>
                  <a:lnTo>
                    <a:pt x="1714500" y="302419"/>
                  </a:lnTo>
                  <a:lnTo>
                    <a:pt x="1702594" y="321469"/>
                  </a:lnTo>
                  <a:lnTo>
                    <a:pt x="1671638" y="335757"/>
                  </a:lnTo>
                  <a:lnTo>
                    <a:pt x="1633538" y="357188"/>
                  </a:lnTo>
                  <a:lnTo>
                    <a:pt x="1293019" y="247650"/>
                  </a:lnTo>
                  <a:lnTo>
                    <a:pt x="1262063" y="247650"/>
                  </a:lnTo>
                  <a:lnTo>
                    <a:pt x="1121569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E8A84D60-6ECE-4064-B7BC-A4666D32173B}"/>
                </a:ext>
              </a:extLst>
            </p:cNvPr>
            <p:cNvSpPr/>
            <p:nvPr/>
          </p:nvSpPr>
          <p:spPr>
            <a:xfrm>
              <a:off x="4633913" y="1825625"/>
              <a:ext cx="468312" cy="2633663"/>
            </a:xfrm>
            <a:custGeom>
              <a:avLst/>
              <a:gdLst>
                <a:gd name="connsiteX0" fmla="*/ 220951 w 469097"/>
                <a:gd name="connsiteY0" fmla="*/ 1040172 h 2634424"/>
                <a:gd name="connsiteX1" fmla="*/ 220951 w 469097"/>
                <a:gd name="connsiteY1" fmla="*/ 788627 h 2634424"/>
                <a:gd name="connsiteX2" fmla="*/ 220951 w 469097"/>
                <a:gd name="connsiteY2" fmla="*/ 635661 h 2634424"/>
                <a:gd name="connsiteX3" fmla="*/ 217552 w 469097"/>
                <a:gd name="connsiteY3" fmla="*/ 516687 h 2634424"/>
                <a:gd name="connsiteX4" fmla="*/ 207354 w 469097"/>
                <a:gd name="connsiteY4" fmla="*/ 421508 h 2634424"/>
                <a:gd name="connsiteX5" fmla="*/ 193757 w 469097"/>
                <a:gd name="connsiteY5" fmla="*/ 343325 h 2634424"/>
                <a:gd name="connsiteX6" fmla="*/ 180160 w 469097"/>
                <a:gd name="connsiteY6" fmla="*/ 295735 h 2634424"/>
                <a:gd name="connsiteX7" fmla="*/ 156365 w 469097"/>
                <a:gd name="connsiteY7" fmla="*/ 244746 h 2634424"/>
                <a:gd name="connsiteX8" fmla="*/ 122373 w 469097"/>
                <a:gd name="connsiteY8" fmla="*/ 183560 h 2634424"/>
                <a:gd name="connsiteX9" fmla="*/ 81582 w 469097"/>
                <a:gd name="connsiteY9" fmla="*/ 132571 h 2634424"/>
                <a:gd name="connsiteX10" fmla="*/ 40791 w 469097"/>
                <a:gd name="connsiteY10" fmla="*/ 84981 h 2634424"/>
                <a:gd name="connsiteX11" fmla="*/ 16996 w 469097"/>
                <a:gd name="connsiteY11" fmla="*/ 57787 h 2634424"/>
                <a:gd name="connsiteX12" fmla="*/ 0 w 469097"/>
                <a:gd name="connsiteY12" fmla="*/ 33992 h 2634424"/>
                <a:gd name="connsiteX13" fmla="*/ 0 w 469097"/>
                <a:gd name="connsiteY13" fmla="*/ 16996 h 2634424"/>
                <a:gd name="connsiteX14" fmla="*/ 6798 w 469097"/>
                <a:gd name="connsiteY14" fmla="*/ 3399 h 2634424"/>
                <a:gd name="connsiteX15" fmla="*/ 30593 w 469097"/>
                <a:gd name="connsiteY15" fmla="*/ 0 h 2634424"/>
                <a:gd name="connsiteX16" fmla="*/ 71384 w 469097"/>
                <a:gd name="connsiteY16" fmla="*/ 6798 h 2634424"/>
                <a:gd name="connsiteX17" fmla="*/ 186959 w 469097"/>
                <a:gd name="connsiteY17" fmla="*/ 40791 h 2634424"/>
                <a:gd name="connsiteX18" fmla="*/ 333127 w 469097"/>
                <a:gd name="connsiteY18" fmla="*/ 88380 h 2634424"/>
                <a:gd name="connsiteX19" fmla="*/ 465698 w 469097"/>
                <a:gd name="connsiteY19" fmla="*/ 258343 h 2634424"/>
                <a:gd name="connsiteX20" fmla="*/ 469097 w 469097"/>
                <a:gd name="connsiteY20" fmla="*/ 472496 h 2634424"/>
                <a:gd name="connsiteX21" fmla="*/ 469097 w 469097"/>
                <a:gd name="connsiteY21" fmla="*/ 836217 h 2634424"/>
                <a:gd name="connsiteX22" fmla="*/ 469097 w 469097"/>
                <a:gd name="connsiteY22" fmla="*/ 1281519 h 2634424"/>
                <a:gd name="connsiteX23" fmla="*/ 469097 w 469097"/>
                <a:gd name="connsiteY23" fmla="*/ 1546661 h 2634424"/>
                <a:gd name="connsiteX24" fmla="*/ 469097 w 469097"/>
                <a:gd name="connsiteY24" fmla="*/ 1737020 h 2634424"/>
                <a:gd name="connsiteX25" fmla="*/ 455500 w 469097"/>
                <a:gd name="connsiteY25" fmla="*/ 2046352 h 2634424"/>
                <a:gd name="connsiteX26" fmla="*/ 445302 w 469097"/>
                <a:gd name="connsiteY26" fmla="*/ 2321692 h 2634424"/>
                <a:gd name="connsiteX27" fmla="*/ 407910 w 469097"/>
                <a:gd name="connsiteY27" fmla="*/ 2542644 h 2634424"/>
                <a:gd name="connsiteX28" fmla="*/ 390914 w 469097"/>
                <a:gd name="connsiteY28" fmla="*/ 2580035 h 2634424"/>
                <a:gd name="connsiteX29" fmla="*/ 367119 w 469097"/>
                <a:gd name="connsiteY29" fmla="*/ 2610629 h 2634424"/>
                <a:gd name="connsiteX30" fmla="*/ 346724 w 469097"/>
                <a:gd name="connsiteY30" fmla="*/ 2624226 h 2634424"/>
                <a:gd name="connsiteX31" fmla="*/ 329727 w 469097"/>
                <a:gd name="connsiteY31" fmla="*/ 2631024 h 2634424"/>
                <a:gd name="connsiteX32" fmla="*/ 312731 w 469097"/>
                <a:gd name="connsiteY32" fmla="*/ 2634424 h 2634424"/>
                <a:gd name="connsiteX33" fmla="*/ 288936 w 469097"/>
                <a:gd name="connsiteY33" fmla="*/ 2624226 h 2634424"/>
                <a:gd name="connsiteX34" fmla="*/ 265142 w 469097"/>
                <a:gd name="connsiteY34" fmla="*/ 2607229 h 2634424"/>
                <a:gd name="connsiteX35" fmla="*/ 241347 w 469097"/>
                <a:gd name="connsiteY35" fmla="*/ 2563039 h 2634424"/>
                <a:gd name="connsiteX36" fmla="*/ 214153 w 469097"/>
                <a:gd name="connsiteY36" fmla="*/ 2488256 h 2634424"/>
                <a:gd name="connsiteX37" fmla="*/ 197156 w 469097"/>
                <a:gd name="connsiteY37" fmla="*/ 2413472 h 2634424"/>
                <a:gd name="connsiteX38" fmla="*/ 176761 w 469097"/>
                <a:gd name="connsiteY38" fmla="*/ 2304696 h 2634424"/>
                <a:gd name="connsiteX39" fmla="*/ 183559 w 469097"/>
                <a:gd name="connsiteY39" fmla="*/ 2236711 h 2634424"/>
                <a:gd name="connsiteX40" fmla="*/ 200556 w 469097"/>
                <a:gd name="connsiteY40" fmla="*/ 2100740 h 2634424"/>
                <a:gd name="connsiteX41" fmla="*/ 210754 w 469097"/>
                <a:gd name="connsiteY41" fmla="*/ 1957971 h 2634424"/>
                <a:gd name="connsiteX42" fmla="*/ 217552 w 469097"/>
                <a:gd name="connsiteY42" fmla="*/ 1825400 h 2634424"/>
                <a:gd name="connsiteX43" fmla="*/ 220951 w 469097"/>
                <a:gd name="connsiteY43" fmla="*/ 1689430 h 2634424"/>
                <a:gd name="connsiteX44" fmla="*/ 220951 w 469097"/>
                <a:gd name="connsiteY44" fmla="*/ 1509270 h 2634424"/>
                <a:gd name="connsiteX45" fmla="*/ 220951 w 469097"/>
                <a:gd name="connsiteY45" fmla="*/ 1040172 h 263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9097" h="2634424">
                  <a:moveTo>
                    <a:pt x="220951" y="1040172"/>
                  </a:moveTo>
                  <a:lnTo>
                    <a:pt x="220951" y="788627"/>
                  </a:lnTo>
                  <a:lnTo>
                    <a:pt x="220951" y="635661"/>
                  </a:lnTo>
                  <a:lnTo>
                    <a:pt x="217552" y="516687"/>
                  </a:lnTo>
                  <a:lnTo>
                    <a:pt x="207354" y="421508"/>
                  </a:lnTo>
                  <a:lnTo>
                    <a:pt x="193757" y="343325"/>
                  </a:lnTo>
                  <a:lnTo>
                    <a:pt x="180160" y="295735"/>
                  </a:lnTo>
                  <a:lnTo>
                    <a:pt x="156365" y="244746"/>
                  </a:lnTo>
                  <a:lnTo>
                    <a:pt x="122373" y="183560"/>
                  </a:lnTo>
                  <a:lnTo>
                    <a:pt x="81582" y="132571"/>
                  </a:lnTo>
                  <a:lnTo>
                    <a:pt x="40791" y="84981"/>
                  </a:lnTo>
                  <a:lnTo>
                    <a:pt x="16996" y="57787"/>
                  </a:lnTo>
                  <a:lnTo>
                    <a:pt x="0" y="33992"/>
                  </a:lnTo>
                  <a:lnTo>
                    <a:pt x="0" y="16996"/>
                  </a:lnTo>
                  <a:lnTo>
                    <a:pt x="6798" y="3399"/>
                  </a:lnTo>
                  <a:lnTo>
                    <a:pt x="30593" y="0"/>
                  </a:lnTo>
                  <a:lnTo>
                    <a:pt x="71384" y="6798"/>
                  </a:lnTo>
                  <a:lnTo>
                    <a:pt x="186959" y="40791"/>
                  </a:lnTo>
                  <a:lnTo>
                    <a:pt x="333127" y="88380"/>
                  </a:lnTo>
                  <a:lnTo>
                    <a:pt x="465698" y="258343"/>
                  </a:lnTo>
                  <a:lnTo>
                    <a:pt x="469097" y="472496"/>
                  </a:lnTo>
                  <a:lnTo>
                    <a:pt x="469097" y="836217"/>
                  </a:lnTo>
                  <a:lnTo>
                    <a:pt x="469097" y="1281519"/>
                  </a:lnTo>
                  <a:lnTo>
                    <a:pt x="469097" y="1546661"/>
                  </a:lnTo>
                  <a:lnTo>
                    <a:pt x="469097" y="1737020"/>
                  </a:lnTo>
                  <a:lnTo>
                    <a:pt x="455500" y="2046352"/>
                  </a:lnTo>
                  <a:lnTo>
                    <a:pt x="445302" y="2321692"/>
                  </a:lnTo>
                  <a:lnTo>
                    <a:pt x="407910" y="2542644"/>
                  </a:lnTo>
                  <a:lnTo>
                    <a:pt x="390914" y="2580035"/>
                  </a:lnTo>
                  <a:lnTo>
                    <a:pt x="367119" y="2610629"/>
                  </a:lnTo>
                  <a:lnTo>
                    <a:pt x="346724" y="2624226"/>
                  </a:lnTo>
                  <a:lnTo>
                    <a:pt x="329727" y="2631024"/>
                  </a:lnTo>
                  <a:lnTo>
                    <a:pt x="312731" y="2634424"/>
                  </a:lnTo>
                  <a:lnTo>
                    <a:pt x="288936" y="2624226"/>
                  </a:lnTo>
                  <a:lnTo>
                    <a:pt x="265142" y="2607229"/>
                  </a:lnTo>
                  <a:lnTo>
                    <a:pt x="241347" y="2563039"/>
                  </a:lnTo>
                  <a:lnTo>
                    <a:pt x="214153" y="2488256"/>
                  </a:lnTo>
                  <a:lnTo>
                    <a:pt x="197156" y="2413472"/>
                  </a:lnTo>
                  <a:lnTo>
                    <a:pt x="176761" y="2304696"/>
                  </a:lnTo>
                  <a:lnTo>
                    <a:pt x="183559" y="2236711"/>
                  </a:lnTo>
                  <a:lnTo>
                    <a:pt x="200556" y="2100740"/>
                  </a:lnTo>
                  <a:lnTo>
                    <a:pt x="210754" y="1957971"/>
                  </a:lnTo>
                  <a:lnTo>
                    <a:pt x="217552" y="1825400"/>
                  </a:lnTo>
                  <a:lnTo>
                    <a:pt x="220951" y="1689430"/>
                  </a:lnTo>
                  <a:lnTo>
                    <a:pt x="220951" y="1509270"/>
                  </a:lnTo>
                  <a:lnTo>
                    <a:pt x="220951" y="1040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BB86DDE4-20FE-4539-B384-FB438F4AA2A6}"/>
                </a:ext>
              </a:extLst>
            </p:cNvPr>
            <p:cNvSpPr/>
            <p:nvPr/>
          </p:nvSpPr>
          <p:spPr>
            <a:xfrm>
              <a:off x="2570163" y="2673350"/>
              <a:ext cx="1744662" cy="1882775"/>
            </a:xfrm>
            <a:custGeom>
              <a:avLst/>
              <a:gdLst>
                <a:gd name="connsiteX0" fmla="*/ 1262130 w 1743800"/>
                <a:gd name="connsiteY0" fmla="*/ 247274 h 1882891"/>
                <a:gd name="connsiteX1" fmla="*/ 1313645 w 1743800"/>
                <a:gd name="connsiteY1" fmla="*/ 151971 h 1882891"/>
                <a:gd name="connsiteX2" fmla="*/ 1339403 w 1743800"/>
                <a:gd name="connsiteY2" fmla="*/ 108183 h 1882891"/>
                <a:gd name="connsiteX3" fmla="*/ 1347130 w 1743800"/>
                <a:gd name="connsiteY3" fmla="*/ 87576 h 1882891"/>
                <a:gd name="connsiteX4" fmla="*/ 1349706 w 1743800"/>
                <a:gd name="connsiteY4" fmla="*/ 72122 h 1882891"/>
                <a:gd name="connsiteX5" fmla="*/ 1349706 w 1743800"/>
                <a:gd name="connsiteY5" fmla="*/ 54091 h 1882891"/>
                <a:gd name="connsiteX6" fmla="*/ 1341979 w 1743800"/>
                <a:gd name="connsiteY6" fmla="*/ 0 h 1882891"/>
                <a:gd name="connsiteX7" fmla="*/ 1743800 w 1743800"/>
                <a:gd name="connsiteY7" fmla="*/ 126213 h 1882891"/>
                <a:gd name="connsiteX8" fmla="*/ 1712890 w 1743800"/>
                <a:gd name="connsiteY8" fmla="*/ 141668 h 1882891"/>
                <a:gd name="connsiteX9" fmla="*/ 1679405 w 1743800"/>
                <a:gd name="connsiteY9" fmla="*/ 164850 h 1882891"/>
                <a:gd name="connsiteX10" fmla="*/ 1648496 w 1743800"/>
                <a:gd name="connsiteY10" fmla="*/ 188032 h 1882891"/>
                <a:gd name="connsiteX11" fmla="*/ 1615011 w 1743800"/>
                <a:gd name="connsiteY11" fmla="*/ 218941 h 1882891"/>
                <a:gd name="connsiteX12" fmla="*/ 1555768 w 1743800"/>
                <a:gd name="connsiteY12" fmla="*/ 309093 h 1882891"/>
                <a:gd name="connsiteX13" fmla="*/ 1455313 w 1743800"/>
                <a:gd name="connsiteY13" fmla="*/ 461064 h 1882891"/>
                <a:gd name="connsiteX14" fmla="*/ 1300766 w 1743800"/>
                <a:gd name="connsiteY14" fmla="*/ 674853 h 1882891"/>
                <a:gd name="connsiteX15" fmla="*/ 1146220 w 1743800"/>
                <a:gd name="connsiteY15" fmla="*/ 880915 h 1882891"/>
                <a:gd name="connsiteX16" fmla="*/ 1089553 w 1743800"/>
                <a:gd name="connsiteY16" fmla="*/ 953037 h 1882891"/>
                <a:gd name="connsiteX17" fmla="*/ 855157 w 1743800"/>
                <a:gd name="connsiteY17" fmla="*/ 1233796 h 1882891"/>
                <a:gd name="connsiteX18" fmla="*/ 703187 w 1743800"/>
                <a:gd name="connsiteY18" fmla="*/ 1385767 h 1882891"/>
                <a:gd name="connsiteX19" fmla="*/ 504852 w 1743800"/>
                <a:gd name="connsiteY19" fmla="*/ 1558344 h 1882891"/>
                <a:gd name="connsiteX20" fmla="*/ 360609 w 1743800"/>
                <a:gd name="connsiteY20" fmla="*/ 1674254 h 1882891"/>
                <a:gd name="connsiteX21" fmla="*/ 221517 w 1743800"/>
                <a:gd name="connsiteY21" fmla="*/ 1774709 h 1882891"/>
                <a:gd name="connsiteX22" fmla="*/ 115910 w 1743800"/>
                <a:gd name="connsiteY22" fmla="*/ 1846831 h 1882891"/>
                <a:gd name="connsiteX23" fmla="*/ 82425 w 1743800"/>
                <a:gd name="connsiteY23" fmla="*/ 1867437 h 1882891"/>
                <a:gd name="connsiteX24" fmla="*/ 46364 w 1743800"/>
                <a:gd name="connsiteY24" fmla="*/ 1882891 h 1882891"/>
                <a:gd name="connsiteX25" fmla="*/ 15455 w 1743800"/>
                <a:gd name="connsiteY25" fmla="*/ 1882891 h 1882891"/>
                <a:gd name="connsiteX26" fmla="*/ 5152 w 1743800"/>
                <a:gd name="connsiteY26" fmla="*/ 1880316 h 1882891"/>
                <a:gd name="connsiteX27" fmla="*/ 0 w 1743800"/>
                <a:gd name="connsiteY27" fmla="*/ 1872588 h 1882891"/>
                <a:gd name="connsiteX28" fmla="*/ 0 w 1743800"/>
                <a:gd name="connsiteY28" fmla="*/ 1857134 h 1882891"/>
                <a:gd name="connsiteX29" fmla="*/ 2576 w 1743800"/>
                <a:gd name="connsiteY29" fmla="*/ 1839103 h 1882891"/>
                <a:gd name="connsiteX30" fmla="*/ 12879 w 1743800"/>
                <a:gd name="connsiteY30" fmla="*/ 1821073 h 1882891"/>
                <a:gd name="connsiteX31" fmla="*/ 87576 w 1743800"/>
                <a:gd name="connsiteY31" fmla="*/ 1754103 h 1882891"/>
                <a:gd name="connsiteX32" fmla="*/ 211214 w 1743800"/>
                <a:gd name="connsiteY32" fmla="*/ 1633041 h 1882891"/>
                <a:gd name="connsiteX33" fmla="*/ 340002 w 1743800"/>
                <a:gd name="connsiteY33" fmla="*/ 1499101 h 1882891"/>
                <a:gd name="connsiteX34" fmla="*/ 455912 w 1743800"/>
                <a:gd name="connsiteY34" fmla="*/ 1372888 h 1882891"/>
                <a:gd name="connsiteX35" fmla="*/ 569246 w 1743800"/>
                <a:gd name="connsiteY35" fmla="*/ 1246675 h 1882891"/>
                <a:gd name="connsiteX36" fmla="*/ 698035 w 1743800"/>
                <a:gd name="connsiteY36" fmla="*/ 1086977 h 1882891"/>
                <a:gd name="connsiteX37" fmla="*/ 806218 w 1743800"/>
                <a:gd name="connsiteY37" fmla="*/ 945309 h 1882891"/>
                <a:gd name="connsiteX38" fmla="*/ 922127 w 1743800"/>
                <a:gd name="connsiteY38" fmla="*/ 785611 h 1882891"/>
                <a:gd name="connsiteX39" fmla="*/ 1048340 w 1743800"/>
                <a:gd name="connsiteY39" fmla="*/ 600156 h 1882891"/>
                <a:gd name="connsiteX40" fmla="*/ 1177129 w 1743800"/>
                <a:gd name="connsiteY40" fmla="*/ 394094 h 1882891"/>
                <a:gd name="connsiteX41" fmla="*/ 1262130 w 1743800"/>
                <a:gd name="connsiteY41" fmla="*/ 247274 h 188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3800" h="1882891">
                  <a:moveTo>
                    <a:pt x="1262130" y="247274"/>
                  </a:moveTo>
                  <a:lnTo>
                    <a:pt x="1313645" y="151971"/>
                  </a:lnTo>
                  <a:lnTo>
                    <a:pt x="1339403" y="108183"/>
                  </a:lnTo>
                  <a:lnTo>
                    <a:pt x="1347130" y="87576"/>
                  </a:lnTo>
                  <a:lnTo>
                    <a:pt x="1349706" y="72122"/>
                  </a:lnTo>
                  <a:lnTo>
                    <a:pt x="1349706" y="54091"/>
                  </a:lnTo>
                  <a:lnTo>
                    <a:pt x="1341979" y="0"/>
                  </a:lnTo>
                  <a:lnTo>
                    <a:pt x="1743800" y="126213"/>
                  </a:lnTo>
                  <a:lnTo>
                    <a:pt x="1712890" y="141668"/>
                  </a:lnTo>
                  <a:lnTo>
                    <a:pt x="1679405" y="164850"/>
                  </a:lnTo>
                  <a:lnTo>
                    <a:pt x="1648496" y="188032"/>
                  </a:lnTo>
                  <a:lnTo>
                    <a:pt x="1615011" y="218941"/>
                  </a:lnTo>
                  <a:lnTo>
                    <a:pt x="1555768" y="309093"/>
                  </a:lnTo>
                  <a:lnTo>
                    <a:pt x="1455313" y="461064"/>
                  </a:lnTo>
                  <a:lnTo>
                    <a:pt x="1300766" y="674853"/>
                  </a:lnTo>
                  <a:lnTo>
                    <a:pt x="1146220" y="880915"/>
                  </a:lnTo>
                  <a:lnTo>
                    <a:pt x="1089553" y="953037"/>
                  </a:lnTo>
                  <a:lnTo>
                    <a:pt x="855157" y="1233796"/>
                  </a:lnTo>
                  <a:lnTo>
                    <a:pt x="703187" y="1385767"/>
                  </a:lnTo>
                  <a:lnTo>
                    <a:pt x="504852" y="1558344"/>
                  </a:lnTo>
                  <a:lnTo>
                    <a:pt x="360609" y="1674254"/>
                  </a:lnTo>
                  <a:lnTo>
                    <a:pt x="221517" y="1774709"/>
                  </a:lnTo>
                  <a:lnTo>
                    <a:pt x="115910" y="1846831"/>
                  </a:lnTo>
                  <a:lnTo>
                    <a:pt x="82425" y="1867437"/>
                  </a:lnTo>
                  <a:lnTo>
                    <a:pt x="46364" y="1882891"/>
                  </a:lnTo>
                  <a:lnTo>
                    <a:pt x="15455" y="1882891"/>
                  </a:lnTo>
                  <a:lnTo>
                    <a:pt x="5152" y="1880316"/>
                  </a:lnTo>
                  <a:lnTo>
                    <a:pt x="0" y="1872588"/>
                  </a:lnTo>
                  <a:lnTo>
                    <a:pt x="0" y="1857134"/>
                  </a:lnTo>
                  <a:lnTo>
                    <a:pt x="2576" y="1839103"/>
                  </a:lnTo>
                  <a:lnTo>
                    <a:pt x="12879" y="1821073"/>
                  </a:lnTo>
                  <a:lnTo>
                    <a:pt x="87576" y="1754103"/>
                  </a:lnTo>
                  <a:lnTo>
                    <a:pt x="211214" y="1633041"/>
                  </a:lnTo>
                  <a:lnTo>
                    <a:pt x="340002" y="1499101"/>
                  </a:lnTo>
                  <a:lnTo>
                    <a:pt x="455912" y="1372888"/>
                  </a:lnTo>
                  <a:lnTo>
                    <a:pt x="569246" y="1246675"/>
                  </a:lnTo>
                  <a:lnTo>
                    <a:pt x="698035" y="1086977"/>
                  </a:lnTo>
                  <a:lnTo>
                    <a:pt x="806218" y="945309"/>
                  </a:lnTo>
                  <a:lnTo>
                    <a:pt x="922127" y="785611"/>
                  </a:lnTo>
                  <a:lnTo>
                    <a:pt x="1048340" y="600156"/>
                  </a:lnTo>
                  <a:lnTo>
                    <a:pt x="1177129" y="394094"/>
                  </a:lnTo>
                  <a:lnTo>
                    <a:pt x="1262130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BA6DEC7A-3A68-47E5-954F-8331EAB9D90D}"/>
                </a:ext>
              </a:extLst>
            </p:cNvPr>
            <p:cNvSpPr/>
            <p:nvPr/>
          </p:nvSpPr>
          <p:spPr>
            <a:xfrm>
              <a:off x="3381375" y="3633788"/>
              <a:ext cx="336550" cy="2274887"/>
            </a:xfrm>
            <a:custGeom>
              <a:avLst/>
              <a:gdLst>
                <a:gd name="connsiteX0" fmla="*/ 101269 w 336571"/>
                <a:gd name="connsiteY0" fmla="*/ 673141 h 2275575"/>
                <a:gd name="connsiteX1" fmla="*/ 107226 w 336571"/>
                <a:gd name="connsiteY1" fmla="*/ 467625 h 2275575"/>
                <a:gd name="connsiteX2" fmla="*/ 116162 w 336571"/>
                <a:gd name="connsiteY2" fmla="*/ 77441 h 2275575"/>
                <a:gd name="connsiteX3" fmla="*/ 220409 w 336571"/>
                <a:gd name="connsiteY3" fmla="*/ 0 h 2275575"/>
                <a:gd name="connsiteX4" fmla="*/ 288915 w 336571"/>
                <a:gd name="connsiteY4" fmla="*/ 77441 h 2275575"/>
                <a:gd name="connsiteX5" fmla="*/ 312743 w 336571"/>
                <a:gd name="connsiteY5" fmla="*/ 116162 h 2275575"/>
                <a:gd name="connsiteX6" fmla="*/ 330614 w 336571"/>
                <a:gd name="connsiteY6" fmla="*/ 160839 h 2275575"/>
                <a:gd name="connsiteX7" fmla="*/ 336571 w 336571"/>
                <a:gd name="connsiteY7" fmla="*/ 190624 h 2275575"/>
                <a:gd name="connsiteX8" fmla="*/ 330614 w 336571"/>
                <a:gd name="connsiteY8" fmla="*/ 294872 h 2275575"/>
                <a:gd name="connsiteX9" fmla="*/ 312743 w 336571"/>
                <a:gd name="connsiteY9" fmla="*/ 551023 h 2275575"/>
                <a:gd name="connsiteX10" fmla="*/ 297851 w 336571"/>
                <a:gd name="connsiteY10" fmla="*/ 854830 h 2275575"/>
                <a:gd name="connsiteX11" fmla="*/ 288915 w 336571"/>
                <a:gd name="connsiteY11" fmla="*/ 1182465 h 2275575"/>
                <a:gd name="connsiteX12" fmla="*/ 288915 w 336571"/>
                <a:gd name="connsiteY12" fmla="*/ 1584563 h 2275575"/>
                <a:gd name="connsiteX13" fmla="*/ 291894 w 336571"/>
                <a:gd name="connsiteY13" fmla="*/ 1843692 h 2275575"/>
                <a:gd name="connsiteX14" fmla="*/ 291894 w 336571"/>
                <a:gd name="connsiteY14" fmla="*/ 1924112 h 2275575"/>
                <a:gd name="connsiteX15" fmla="*/ 282958 w 336571"/>
                <a:gd name="connsiteY15" fmla="*/ 2028360 h 2275575"/>
                <a:gd name="connsiteX16" fmla="*/ 274022 w 336571"/>
                <a:gd name="connsiteY16" fmla="*/ 2117715 h 2275575"/>
                <a:gd name="connsiteX17" fmla="*/ 262108 w 336571"/>
                <a:gd name="connsiteY17" fmla="*/ 2168349 h 2275575"/>
                <a:gd name="connsiteX18" fmla="*/ 238280 w 336571"/>
                <a:gd name="connsiteY18" fmla="*/ 2213027 h 2275575"/>
                <a:gd name="connsiteX19" fmla="*/ 220409 w 336571"/>
                <a:gd name="connsiteY19" fmla="*/ 2236855 h 2275575"/>
                <a:gd name="connsiteX20" fmla="*/ 205517 w 336571"/>
                <a:gd name="connsiteY20" fmla="*/ 2251747 h 2275575"/>
                <a:gd name="connsiteX21" fmla="*/ 178710 w 336571"/>
                <a:gd name="connsiteY21" fmla="*/ 2266640 h 2275575"/>
                <a:gd name="connsiteX22" fmla="*/ 154882 w 336571"/>
                <a:gd name="connsiteY22" fmla="*/ 2275575 h 2275575"/>
                <a:gd name="connsiteX23" fmla="*/ 142968 w 336571"/>
                <a:gd name="connsiteY23" fmla="*/ 2275575 h 2275575"/>
                <a:gd name="connsiteX24" fmla="*/ 128076 w 336571"/>
                <a:gd name="connsiteY24" fmla="*/ 2269618 h 2275575"/>
                <a:gd name="connsiteX25" fmla="*/ 110205 w 336571"/>
                <a:gd name="connsiteY25" fmla="*/ 2257704 h 2275575"/>
                <a:gd name="connsiteX26" fmla="*/ 95312 w 336571"/>
                <a:gd name="connsiteY26" fmla="*/ 2233876 h 2275575"/>
                <a:gd name="connsiteX27" fmla="*/ 56592 w 336571"/>
                <a:gd name="connsiteY27" fmla="*/ 2078994 h 2275575"/>
                <a:gd name="connsiteX28" fmla="*/ 14893 w 336571"/>
                <a:gd name="connsiteY28" fmla="*/ 1867521 h 2275575"/>
                <a:gd name="connsiteX29" fmla="*/ 0 w 336571"/>
                <a:gd name="connsiteY29" fmla="*/ 1763273 h 2275575"/>
                <a:gd name="connsiteX30" fmla="*/ 8936 w 336571"/>
                <a:gd name="connsiteY30" fmla="*/ 1724552 h 2275575"/>
                <a:gd name="connsiteX31" fmla="*/ 23828 w 336571"/>
                <a:gd name="connsiteY31" fmla="*/ 1638176 h 2275575"/>
                <a:gd name="connsiteX32" fmla="*/ 41699 w 336571"/>
                <a:gd name="connsiteY32" fmla="*/ 1507122 h 2275575"/>
                <a:gd name="connsiteX33" fmla="*/ 56592 w 336571"/>
                <a:gd name="connsiteY33" fmla="*/ 1373089 h 2275575"/>
                <a:gd name="connsiteX34" fmla="*/ 71484 w 336571"/>
                <a:gd name="connsiteY34" fmla="*/ 1224164 h 2275575"/>
                <a:gd name="connsiteX35" fmla="*/ 80420 w 336571"/>
                <a:gd name="connsiteY35" fmla="*/ 1057368 h 2275575"/>
                <a:gd name="connsiteX36" fmla="*/ 101269 w 336571"/>
                <a:gd name="connsiteY36" fmla="*/ 673141 h 22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6571" h="2275575">
                  <a:moveTo>
                    <a:pt x="101269" y="673141"/>
                  </a:moveTo>
                  <a:lnTo>
                    <a:pt x="107226" y="467625"/>
                  </a:lnTo>
                  <a:lnTo>
                    <a:pt x="116162" y="77441"/>
                  </a:lnTo>
                  <a:lnTo>
                    <a:pt x="220409" y="0"/>
                  </a:lnTo>
                  <a:lnTo>
                    <a:pt x="288915" y="77441"/>
                  </a:lnTo>
                  <a:lnTo>
                    <a:pt x="312743" y="116162"/>
                  </a:lnTo>
                  <a:lnTo>
                    <a:pt x="330614" y="160839"/>
                  </a:lnTo>
                  <a:lnTo>
                    <a:pt x="336571" y="190624"/>
                  </a:lnTo>
                  <a:lnTo>
                    <a:pt x="330614" y="294872"/>
                  </a:lnTo>
                  <a:lnTo>
                    <a:pt x="312743" y="551023"/>
                  </a:lnTo>
                  <a:lnTo>
                    <a:pt x="297851" y="854830"/>
                  </a:lnTo>
                  <a:lnTo>
                    <a:pt x="288915" y="1182465"/>
                  </a:lnTo>
                  <a:lnTo>
                    <a:pt x="288915" y="1584563"/>
                  </a:lnTo>
                  <a:lnTo>
                    <a:pt x="291894" y="1843692"/>
                  </a:lnTo>
                  <a:lnTo>
                    <a:pt x="291894" y="1924112"/>
                  </a:lnTo>
                  <a:lnTo>
                    <a:pt x="282958" y="2028360"/>
                  </a:lnTo>
                  <a:lnTo>
                    <a:pt x="274022" y="2117715"/>
                  </a:lnTo>
                  <a:lnTo>
                    <a:pt x="262108" y="2168349"/>
                  </a:lnTo>
                  <a:lnTo>
                    <a:pt x="238280" y="2213027"/>
                  </a:lnTo>
                  <a:lnTo>
                    <a:pt x="220409" y="2236855"/>
                  </a:lnTo>
                  <a:lnTo>
                    <a:pt x="205517" y="2251747"/>
                  </a:lnTo>
                  <a:lnTo>
                    <a:pt x="178710" y="2266640"/>
                  </a:lnTo>
                  <a:lnTo>
                    <a:pt x="154882" y="2275575"/>
                  </a:lnTo>
                  <a:lnTo>
                    <a:pt x="142968" y="2275575"/>
                  </a:lnTo>
                  <a:lnTo>
                    <a:pt x="128076" y="2269618"/>
                  </a:lnTo>
                  <a:lnTo>
                    <a:pt x="110205" y="2257704"/>
                  </a:lnTo>
                  <a:lnTo>
                    <a:pt x="95312" y="2233876"/>
                  </a:lnTo>
                  <a:lnTo>
                    <a:pt x="56592" y="2078994"/>
                  </a:lnTo>
                  <a:lnTo>
                    <a:pt x="14893" y="1867521"/>
                  </a:lnTo>
                  <a:lnTo>
                    <a:pt x="0" y="1763273"/>
                  </a:lnTo>
                  <a:lnTo>
                    <a:pt x="8936" y="1724552"/>
                  </a:lnTo>
                  <a:lnTo>
                    <a:pt x="23828" y="1638176"/>
                  </a:lnTo>
                  <a:lnTo>
                    <a:pt x="41699" y="1507122"/>
                  </a:lnTo>
                  <a:lnTo>
                    <a:pt x="56592" y="1373089"/>
                  </a:lnTo>
                  <a:lnTo>
                    <a:pt x="71484" y="1224164"/>
                  </a:lnTo>
                  <a:lnTo>
                    <a:pt x="80420" y="1057368"/>
                  </a:lnTo>
                  <a:lnTo>
                    <a:pt x="101269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F561435D-3259-4718-A86D-4A9BBFCF40AA}"/>
                </a:ext>
              </a:extLst>
            </p:cNvPr>
            <p:cNvSpPr/>
            <p:nvPr/>
          </p:nvSpPr>
          <p:spPr>
            <a:xfrm>
              <a:off x="3579813" y="3579813"/>
              <a:ext cx="752475" cy="749300"/>
            </a:xfrm>
            <a:custGeom>
              <a:avLst/>
              <a:gdLst>
                <a:gd name="connsiteX0" fmla="*/ 492919 w 752475"/>
                <a:gd name="connsiteY0" fmla="*/ 207169 h 750094"/>
                <a:gd name="connsiteX1" fmla="*/ 378619 w 752475"/>
                <a:gd name="connsiteY1" fmla="*/ 152400 h 750094"/>
                <a:gd name="connsiteX2" fmla="*/ 300037 w 752475"/>
                <a:gd name="connsiteY2" fmla="*/ 116681 h 750094"/>
                <a:gd name="connsiteX3" fmla="*/ 204787 w 752475"/>
                <a:gd name="connsiteY3" fmla="*/ 76200 h 750094"/>
                <a:gd name="connsiteX4" fmla="*/ 23812 w 752475"/>
                <a:gd name="connsiteY4" fmla="*/ 0 h 750094"/>
                <a:gd name="connsiteX5" fmla="*/ 0 w 752475"/>
                <a:gd name="connsiteY5" fmla="*/ 40481 h 750094"/>
                <a:gd name="connsiteX6" fmla="*/ 126206 w 752475"/>
                <a:gd name="connsiteY6" fmla="*/ 164306 h 750094"/>
                <a:gd name="connsiteX7" fmla="*/ 228600 w 752475"/>
                <a:gd name="connsiteY7" fmla="*/ 261937 h 750094"/>
                <a:gd name="connsiteX8" fmla="*/ 285750 w 752475"/>
                <a:gd name="connsiteY8" fmla="*/ 323850 h 750094"/>
                <a:gd name="connsiteX9" fmla="*/ 345281 w 752475"/>
                <a:gd name="connsiteY9" fmla="*/ 395287 h 750094"/>
                <a:gd name="connsiteX10" fmla="*/ 411956 w 752475"/>
                <a:gd name="connsiteY10" fmla="*/ 476250 h 750094"/>
                <a:gd name="connsiteX11" fmla="*/ 466725 w 752475"/>
                <a:gd name="connsiteY11" fmla="*/ 552450 h 750094"/>
                <a:gd name="connsiteX12" fmla="*/ 526256 w 752475"/>
                <a:gd name="connsiteY12" fmla="*/ 642937 h 750094"/>
                <a:gd name="connsiteX13" fmla="*/ 566737 w 752475"/>
                <a:gd name="connsiteY13" fmla="*/ 704850 h 750094"/>
                <a:gd name="connsiteX14" fmla="*/ 592931 w 752475"/>
                <a:gd name="connsiteY14" fmla="*/ 726281 h 750094"/>
                <a:gd name="connsiteX15" fmla="*/ 614362 w 752475"/>
                <a:gd name="connsiteY15" fmla="*/ 738187 h 750094"/>
                <a:gd name="connsiteX16" fmla="*/ 640556 w 752475"/>
                <a:gd name="connsiteY16" fmla="*/ 747712 h 750094"/>
                <a:gd name="connsiteX17" fmla="*/ 661987 w 752475"/>
                <a:gd name="connsiteY17" fmla="*/ 750094 h 750094"/>
                <a:gd name="connsiteX18" fmla="*/ 685800 w 752475"/>
                <a:gd name="connsiteY18" fmla="*/ 745331 h 750094"/>
                <a:gd name="connsiteX19" fmla="*/ 707231 w 752475"/>
                <a:gd name="connsiteY19" fmla="*/ 735806 h 750094"/>
                <a:gd name="connsiteX20" fmla="*/ 719137 w 752475"/>
                <a:gd name="connsiteY20" fmla="*/ 723900 h 750094"/>
                <a:gd name="connsiteX21" fmla="*/ 731044 w 752475"/>
                <a:gd name="connsiteY21" fmla="*/ 697706 h 750094"/>
                <a:gd name="connsiteX22" fmla="*/ 742950 w 752475"/>
                <a:gd name="connsiteY22" fmla="*/ 650081 h 750094"/>
                <a:gd name="connsiteX23" fmla="*/ 747712 w 752475"/>
                <a:gd name="connsiteY23" fmla="*/ 621506 h 750094"/>
                <a:gd name="connsiteX24" fmla="*/ 752475 w 752475"/>
                <a:gd name="connsiteY24" fmla="*/ 585787 h 750094"/>
                <a:gd name="connsiteX25" fmla="*/ 750094 w 752475"/>
                <a:gd name="connsiteY25" fmla="*/ 545306 h 750094"/>
                <a:gd name="connsiteX26" fmla="*/ 742950 w 752475"/>
                <a:gd name="connsiteY26" fmla="*/ 497681 h 750094"/>
                <a:gd name="connsiteX27" fmla="*/ 728662 w 752475"/>
                <a:gd name="connsiteY27" fmla="*/ 440531 h 750094"/>
                <a:gd name="connsiteX28" fmla="*/ 700087 w 752475"/>
                <a:gd name="connsiteY28" fmla="*/ 373856 h 750094"/>
                <a:gd name="connsiteX29" fmla="*/ 666750 w 752475"/>
                <a:gd name="connsiteY29" fmla="*/ 311944 h 750094"/>
                <a:gd name="connsiteX30" fmla="*/ 650081 w 752475"/>
                <a:gd name="connsiteY30" fmla="*/ 295275 h 750094"/>
                <a:gd name="connsiteX31" fmla="*/ 492919 w 752475"/>
                <a:gd name="connsiteY31" fmla="*/ 20716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52475" h="750094">
                  <a:moveTo>
                    <a:pt x="492919" y="207169"/>
                  </a:moveTo>
                  <a:lnTo>
                    <a:pt x="378619" y="152400"/>
                  </a:lnTo>
                  <a:lnTo>
                    <a:pt x="300037" y="116681"/>
                  </a:lnTo>
                  <a:lnTo>
                    <a:pt x="204787" y="76200"/>
                  </a:lnTo>
                  <a:lnTo>
                    <a:pt x="23812" y="0"/>
                  </a:lnTo>
                  <a:lnTo>
                    <a:pt x="0" y="40481"/>
                  </a:lnTo>
                  <a:lnTo>
                    <a:pt x="126206" y="164306"/>
                  </a:lnTo>
                  <a:lnTo>
                    <a:pt x="228600" y="261937"/>
                  </a:lnTo>
                  <a:lnTo>
                    <a:pt x="285750" y="323850"/>
                  </a:lnTo>
                  <a:lnTo>
                    <a:pt x="345281" y="395287"/>
                  </a:lnTo>
                  <a:lnTo>
                    <a:pt x="411956" y="476250"/>
                  </a:lnTo>
                  <a:lnTo>
                    <a:pt x="466725" y="552450"/>
                  </a:lnTo>
                  <a:lnTo>
                    <a:pt x="526256" y="642937"/>
                  </a:lnTo>
                  <a:lnTo>
                    <a:pt x="566737" y="704850"/>
                  </a:lnTo>
                  <a:lnTo>
                    <a:pt x="592931" y="726281"/>
                  </a:lnTo>
                  <a:lnTo>
                    <a:pt x="614362" y="738187"/>
                  </a:lnTo>
                  <a:lnTo>
                    <a:pt x="640556" y="747712"/>
                  </a:lnTo>
                  <a:lnTo>
                    <a:pt x="661987" y="750094"/>
                  </a:lnTo>
                  <a:lnTo>
                    <a:pt x="685800" y="745331"/>
                  </a:lnTo>
                  <a:lnTo>
                    <a:pt x="707231" y="735806"/>
                  </a:lnTo>
                  <a:lnTo>
                    <a:pt x="719137" y="723900"/>
                  </a:lnTo>
                  <a:lnTo>
                    <a:pt x="731044" y="697706"/>
                  </a:lnTo>
                  <a:lnTo>
                    <a:pt x="742950" y="650081"/>
                  </a:lnTo>
                  <a:lnTo>
                    <a:pt x="747712" y="621506"/>
                  </a:lnTo>
                  <a:lnTo>
                    <a:pt x="752475" y="585787"/>
                  </a:lnTo>
                  <a:lnTo>
                    <a:pt x="750094" y="545306"/>
                  </a:lnTo>
                  <a:lnTo>
                    <a:pt x="742950" y="497681"/>
                  </a:lnTo>
                  <a:lnTo>
                    <a:pt x="728662" y="440531"/>
                  </a:lnTo>
                  <a:lnTo>
                    <a:pt x="700087" y="373856"/>
                  </a:lnTo>
                  <a:lnTo>
                    <a:pt x="666750" y="311944"/>
                  </a:lnTo>
                  <a:lnTo>
                    <a:pt x="650081" y="295275"/>
                  </a:lnTo>
                  <a:lnTo>
                    <a:pt x="492919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1C86B9D4-0505-470A-A292-2A225EA470D8}"/>
                </a:ext>
              </a:extLst>
            </p:cNvPr>
            <p:cNvSpPr/>
            <p:nvPr/>
          </p:nvSpPr>
          <p:spPr>
            <a:xfrm>
              <a:off x="4886325" y="1687513"/>
              <a:ext cx="1754188" cy="2697162"/>
            </a:xfrm>
            <a:custGeom>
              <a:avLst/>
              <a:gdLst>
                <a:gd name="connsiteX0" fmla="*/ 970888 w 1754659"/>
                <a:gd name="connsiteY0" fmla="*/ 91793 h 2697303"/>
                <a:gd name="connsiteX1" fmla="*/ 780241 w 1754659"/>
                <a:gd name="connsiteY1" fmla="*/ 123567 h 2697303"/>
                <a:gd name="connsiteX2" fmla="*/ 607246 w 1754659"/>
                <a:gd name="connsiteY2" fmla="*/ 151812 h 2697303"/>
                <a:gd name="connsiteX3" fmla="*/ 483678 w 1754659"/>
                <a:gd name="connsiteY3" fmla="*/ 169464 h 2697303"/>
                <a:gd name="connsiteX4" fmla="*/ 310684 w 1754659"/>
                <a:gd name="connsiteY4" fmla="*/ 194178 h 2697303"/>
                <a:gd name="connsiteX5" fmla="*/ 254196 w 1754659"/>
                <a:gd name="connsiteY5" fmla="*/ 201239 h 2697303"/>
                <a:gd name="connsiteX6" fmla="*/ 169464 w 1754659"/>
                <a:gd name="connsiteY6" fmla="*/ 211830 h 2697303"/>
                <a:gd name="connsiteX7" fmla="*/ 31774 w 1754659"/>
                <a:gd name="connsiteY7" fmla="*/ 229483 h 2697303"/>
                <a:gd name="connsiteX8" fmla="*/ 0 w 1754659"/>
                <a:gd name="connsiteY8" fmla="*/ 236544 h 2697303"/>
                <a:gd name="connsiteX9" fmla="*/ 134159 w 1754659"/>
                <a:gd name="connsiteY9" fmla="*/ 434252 h 2697303"/>
                <a:gd name="connsiteX10" fmla="*/ 303623 w 1754659"/>
                <a:gd name="connsiteY10" fmla="*/ 406008 h 2697303"/>
                <a:gd name="connsiteX11" fmla="*/ 416599 w 1754659"/>
                <a:gd name="connsiteY11" fmla="*/ 384825 h 2697303"/>
                <a:gd name="connsiteX12" fmla="*/ 540166 w 1754659"/>
                <a:gd name="connsiteY12" fmla="*/ 360111 h 2697303"/>
                <a:gd name="connsiteX13" fmla="*/ 727283 w 1754659"/>
                <a:gd name="connsiteY13" fmla="*/ 324806 h 2697303"/>
                <a:gd name="connsiteX14" fmla="*/ 921461 w 1754659"/>
                <a:gd name="connsiteY14" fmla="*/ 289501 h 2697303"/>
                <a:gd name="connsiteX15" fmla="*/ 1013254 w 1754659"/>
                <a:gd name="connsiteY15" fmla="*/ 271849 h 2697303"/>
                <a:gd name="connsiteX16" fmla="*/ 1105047 w 1754659"/>
                <a:gd name="connsiteY16" fmla="*/ 257727 h 2697303"/>
                <a:gd name="connsiteX17" fmla="*/ 1186248 w 1754659"/>
                <a:gd name="connsiteY17" fmla="*/ 250666 h 2697303"/>
                <a:gd name="connsiteX18" fmla="*/ 1249797 w 1754659"/>
                <a:gd name="connsiteY18" fmla="*/ 247135 h 2697303"/>
                <a:gd name="connsiteX19" fmla="*/ 1313346 w 1754659"/>
                <a:gd name="connsiteY19" fmla="*/ 257727 h 2697303"/>
                <a:gd name="connsiteX20" fmla="*/ 1338060 w 1754659"/>
                <a:gd name="connsiteY20" fmla="*/ 271849 h 2697303"/>
                <a:gd name="connsiteX21" fmla="*/ 1355712 w 1754659"/>
                <a:gd name="connsiteY21" fmla="*/ 293032 h 2697303"/>
                <a:gd name="connsiteX22" fmla="*/ 1376895 w 1754659"/>
                <a:gd name="connsiteY22" fmla="*/ 353050 h 2697303"/>
                <a:gd name="connsiteX23" fmla="*/ 1383956 w 1754659"/>
                <a:gd name="connsiteY23" fmla="*/ 458965 h 2697303"/>
                <a:gd name="connsiteX24" fmla="*/ 1394548 w 1754659"/>
                <a:gd name="connsiteY24" fmla="*/ 681387 h 2697303"/>
                <a:gd name="connsiteX25" fmla="*/ 1401609 w 1754659"/>
                <a:gd name="connsiteY25" fmla="*/ 804954 h 2697303"/>
                <a:gd name="connsiteX26" fmla="*/ 1398078 w 1754659"/>
                <a:gd name="connsiteY26" fmla="*/ 1041498 h 2697303"/>
                <a:gd name="connsiteX27" fmla="*/ 1401609 w 1754659"/>
                <a:gd name="connsiteY27" fmla="*/ 1578134 h 2697303"/>
                <a:gd name="connsiteX28" fmla="*/ 1394548 w 1754659"/>
                <a:gd name="connsiteY28" fmla="*/ 1825269 h 2697303"/>
                <a:gd name="connsiteX29" fmla="*/ 1383956 w 1754659"/>
                <a:gd name="connsiteY29" fmla="*/ 2125362 h 2697303"/>
                <a:gd name="connsiteX30" fmla="*/ 1376895 w 1754659"/>
                <a:gd name="connsiteY30" fmla="*/ 2330131 h 2697303"/>
                <a:gd name="connsiteX31" fmla="*/ 1383956 w 1754659"/>
                <a:gd name="connsiteY31" fmla="*/ 2481943 h 2697303"/>
                <a:gd name="connsiteX32" fmla="*/ 1398078 w 1754659"/>
                <a:gd name="connsiteY32" fmla="*/ 2538431 h 2697303"/>
                <a:gd name="connsiteX33" fmla="*/ 1422792 w 1754659"/>
                <a:gd name="connsiteY33" fmla="*/ 2598449 h 2697303"/>
                <a:gd name="connsiteX34" fmla="*/ 1451036 w 1754659"/>
                <a:gd name="connsiteY34" fmla="*/ 2647876 h 2697303"/>
                <a:gd name="connsiteX35" fmla="*/ 1486341 w 1754659"/>
                <a:gd name="connsiteY35" fmla="*/ 2683181 h 2697303"/>
                <a:gd name="connsiteX36" fmla="*/ 1511054 w 1754659"/>
                <a:gd name="connsiteY36" fmla="*/ 2693773 h 2697303"/>
                <a:gd name="connsiteX37" fmla="*/ 1535768 w 1754659"/>
                <a:gd name="connsiteY37" fmla="*/ 2697303 h 2697303"/>
                <a:gd name="connsiteX38" fmla="*/ 1553421 w 1754659"/>
                <a:gd name="connsiteY38" fmla="*/ 2693773 h 2697303"/>
                <a:gd name="connsiteX39" fmla="*/ 1571073 w 1754659"/>
                <a:gd name="connsiteY39" fmla="*/ 2683181 h 2697303"/>
                <a:gd name="connsiteX40" fmla="*/ 1588726 w 1754659"/>
                <a:gd name="connsiteY40" fmla="*/ 2658468 h 2697303"/>
                <a:gd name="connsiteX41" fmla="*/ 1613439 w 1754659"/>
                <a:gd name="connsiteY41" fmla="*/ 2601980 h 2697303"/>
                <a:gd name="connsiteX42" fmla="*/ 1631092 w 1754659"/>
                <a:gd name="connsiteY42" fmla="*/ 2538431 h 2697303"/>
                <a:gd name="connsiteX43" fmla="*/ 1645214 w 1754659"/>
                <a:gd name="connsiteY43" fmla="*/ 2481943 h 2697303"/>
                <a:gd name="connsiteX44" fmla="*/ 1662866 w 1754659"/>
                <a:gd name="connsiteY44" fmla="*/ 2390150 h 2697303"/>
                <a:gd name="connsiteX45" fmla="*/ 1669927 w 1754659"/>
                <a:gd name="connsiteY45" fmla="*/ 2337192 h 2697303"/>
                <a:gd name="connsiteX46" fmla="*/ 1669927 w 1754659"/>
                <a:gd name="connsiteY46" fmla="*/ 2167728 h 2697303"/>
                <a:gd name="connsiteX47" fmla="*/ 1673458 w 1754659"/>
                <a:gd name="connsiteY47" fmla="*/ 1952367 h 2697303"/>
                <a:gd name="connsiteX48" fmla="*/ 1676988 w 1754659"/>
                <a:gd name="connsiteY48" fmla="*/ 1648744 h 2697303"/>
                <a:gd name="connsiteX49" fmla="*/ 1676988 w 1754659"/>
                <a:gd name="connsiteY49" fmla="*/ 1489872 h 2697303"/>
                <a:gd name="connsiteX50" fmla="*/ 1680519 w 1754659"/>
                <a:gd name="connsiteY50" fmla="*/ 1228615 h 2697303"/>
                <a:gd name="connsiteX51" fmla="*/ 1684049 w 1754659"/>
                <a:gd name="connsiteY51" fmla="*/ 992071 h 2697303"/>
                <a:gd name="connsiteX52" fmla="*/ 1687580 w 1754659"/>
                <a:gd name="connsiteY52" fmla="*/ 766119 h 2697303"/>
                <a:gd name="connsiteX53" fmla="*/ 1687580 w 1754659"/>
                <a:gd name="connsiteY53" fmla="*/ 497801 h 2697303"/>
                <a:gd name="connsiteX54" fmla="*/ 1691110 w 1754659"/>
                <a:gd name="connsiteY54" fmla="*/ 462496 h 2697303"/>
                <a:gd name="connsiteX55" fmla="*/ 1712293 w 1754659"/>
                <a:gd name="connsiteY55" fmla="*/ 395416 h 2697303"/>
                <a:gd name="connsiteX56" fmla="*/ 1751129 w 1754659"/>
                <a:gd name="connsiteY56" fmla="*/ 289501 h 2697303"/>
                <a:gd name="connsiteX57" fmla="*/ 1754659 w 1754659"/>
                <a:gd name="connsiteY57" fmla="*/ 275379 h 2697303"/>
                <a:gd name="connsiteX58" fmla="*/ 1754659 w 1754659"/>
                <a:gd name="connsiteY58" fmla="*/ 264788 h 2697303"/>
                <a:gd name="connsiteX59" fmla="*/ 1737007 w 1754659"/>
                <a:gd name="connsiteY59" fmla="*/ 233013 h 2697303"/>
                <a:gd name="connsiteX60" fmla="*/ 1701702 w 1754659"/>
                <a:gd name="connsiteY60" fmla="*/ 190647 h 2697303"/>
                <a:gd name="connsiteX61" fmla="*/ 1648744 w 1754659"/>
                <a:gd name="connsiteY61" fmla="*/ 144751 h 2697303"/>
                <a:gd name="connsiteX62" fmla="*/ 1574604 w 1754659"/>
                <a:gd name="connsiteY62" fmla="*/ 91793 h 2697303"/>
                <a:gd name="connsiteX63" fmla="*/ 1482810 w 1754659"/>
                <a:gd name="connsiteY63" fmla="*/ 38835 h 2697303"/>
                <a:gd name="connsiteX64" fmla="*/ 1412200 w 1754659"/>
                <a:gd name="connsiteY64" fmla="*/ 3530 h 2697303"/>
                <a:gd name="connsiteX65" fmla="*/ 1398078 w 1754659"/>
                <a:gd name="connsiteY65" fmla="*/ 0 h 2697303"/>
                <a:gd name="connsiteX66" fmla="*/ 1341590 w 1754659"/>
                <a:gd name="connsiteY66" fmla="*/ 14122 h 2697303"/>
                <a:gd name="connsiteX67" fmla="*/ 1207431 w 1754659"/>
                <a:gd name="connsiteY67" fmla="*/ 49427 h 2697303"/>
                <a:gd name="connsiteX68" fmla="*/ 1154474 w 1754659"/>
                <a:gd name="connsiteY68" fmla="*/ 63549 h 2697303"/>
                <a:gd name="connsiteX69" fmla="*/ 970888 w 1754659"/>
                <a:gd name="connsiteY69" fmla="*/ 91793 h 269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754659" h="2697303">
                  <a:moveTo>
                    <a:pt x="970888" y="91793"/>
                  </a:moveTo>
                  <a:lnTo>
                    <a:pt x="780241" y="123567"/>
                  </a:lnTo>
                  <a:lnTo>
                    <a:pt x="607246" y="151812"/>
                  </a:lnTo>
                  <a:lnTo>
                    <a:pt x="483678" y="169464"/>
                  </a:lnTo>
                  <a:lnTo>
                    <a:pt x="310684" y="194178"/>
                  </a:lnTo>
                  <a:lnTo>
                    <a:pt x="254196" y="201239"/>
                  </a:lnTo>
                  <a:lnTo>
                    <a:pt x="169464" y="211830"/>
                  </a:lnTo>
                  <a:lnTo>
                    <a:pt x="31774" y="229483"/>
                  </a:lnTo>
                  <a:lnTo>
                    <a:pt x="0" y="236544"/>
                  </a:lnTo>
                  <a:lnTo>
                    <a:pt x="134159" y="434252"/>
                  </a:lnTo>
                  <a:lnTo>
                    <a:pt x="303623" y="406008"/>
                  </a:lnTo>
                  <a:lnTo>
                    <a:pt x="416599" y="384825"/>
                  </a:lnTo>
                  <a:lnTo>
                    <a:pt x="540166" y="360111"/>
                  </a:lnTo>
                  <a:lnTo>
                    <a:pt x="727283" y="324806"/>
                  </a:lnTo>
                  <a:lnTo>
                    <a:pt x="921461" y="289501"/>
                  </a:lnTo>
                  <a:lnTo>
                    <a:pt x="1013254" y="271849"/>
                  </a:lnTo>
                  <a:lnTo>
                    <a:pt x="1105047" y="257727"/>
                  </a:lnTo>
                  <a:lnTo>
                    <a:pt x="1186248" y="250666"/>
                  </a:lnTo>
                  <a:lnTo>
                    <a:pt x="1249797" y="247135"/>
                  </a:lnTo>
                  <a:lnTo>
                    <a:pt x="1313346" y="257727"/>
                  </a:lnTo>
                  <a:lnTo>
                    <a:pt x="1338060" y="271849"/>
                  </a:lnTo>
                  <a:lnTo>
                    <a:pt x="1355712" y="293032"/>
                  </a:lnTo>
                  <a:lnTo>
                    <a:pt x="1376895" y="353050"/>
                  </a:lnTo>
                  <a:lnTo>
                    <a:pt x="1383956" y="458965"/>
                  </a:lnTo>
                  <a:lnTo>
                    <a:pt x="1394548" y="681387"/>
                  </a:lnTo>
                  <a:lnTo>
                    <a:pt x="1401609" y="804954"/>
                  </a:lnTo>
                  <a:lnTo>
                    <a:pt x="1398078" y="1041498"/>
                  </a:lnTo>
                  <a:lnTo>
                    <a:pt x="1401609" y="1578134"/>
                  </a:lnTo>
                  <a:lnTo>
                    <a:pt x="1394548" y="1825269"/>
                  </a:lnTo>
                  <a:lnTo>
                    <a:pt x="1383956" y="2125362"/>
                  </a:lnTo>
                  <a:lnTo>
                    <a:pt x="1376895" y="2330131"/>
                  </a:lnTo>
                  <a:lnTo>
                    <a:pt x="1383956" y="2481943"/>
                  </a:lnTo>
                  <a:lnTo>
                    <a:pt x="1398078" y="2538431"/>
                  </a:lnTo>
                  <a:lnTo>
                    <a:pt x="1422792" y="2598449"/>
                  </a:lnTo>
                  <a:lnTo>
                    <a:pt x="1451036" y="2647876"/>
                  </a:lnTo>
                  <a:lnTo>
                    <a:pt x="1486341" y="2683181"/>
                  </a:lnTo>
                  <a:lnTo>
                    <a:pt x="1511054" y="2693773"/>
                  </a:lnTo>
                  <a:lnTo>
                    <a:pt x="1535768" y="2697303"/>
                  </a:lnTo>
                  <a:lnTo>
                    <a:pt x="1553421" y="2693773"/>
                  </a:lnTo>
                  <a:lnTo>
                    <a:pt x="1571073" y="2683181"/>
                  </a:lnTo>
                  <a:lnTo>
                    <a:pt x="1588726" y="2658468"/>
                  </a:lnTo>
                  <a:lnTo>
                    <a:pt x="1613439" y="2601980"/>
                  </a:lnTo>
                  <a:lnTo>
                    <a:pt x="1631092" y="2538431"/>
                  </a:lnTo>
                  <a:lnTo>
                    <a:pt x="1645214" y="2481943"/>
                  </a:lnTo>
                  <a:lnTo>
                    <a:pt x="1662866" y="2390150"/>
                  </a:lnTo>
                  <a:lnTo>
                    <a:pt x="1669927" y="2337192"/>
                  </a:lnTo>
                  <a:lnTo>
                    <a:pt x="1669927" y="2167728"/>
                  </a:lnTo>
                  <a:lnTo>
                    <a:pt x="1673458" y="1952367"/>
                  </a:lnTo>
                  <a:cubicBezTo>
                    <a:pt x="1674635" y="1851159"/>
                    <a:pt x="1675811" y="1749952"/>
                    <a:pt x="1676988" y="1648744"/>
                  </a:cubicBezTo>
                  <a:lnTo>
                    <a:pt x="1676988" y="1489872"/>
                  </a:lnTo>
                  <a:lnTo>
                    <a:pt x="1680519" y="1228615"/>
                  </a:lnTo>
                  <a:cubicBezTo>
                    <a:pt x="1681696" y="1149767"/>
                    <a:pt x="1682872" y="1070919"/>
                    <a:pt x="1684049" y="992071"/>
                  </a:cubicBezTo>
                  <a:lnTo>
                    <a:pt x="1687580" y="766119"/>
                  </a:lnTo>
                  <a:lnTo>
                    <a:pt x="1687580" y="497801"/>
                  </a:lnTo>
                  <a:lnTo>
                    <a:pt x="1691110" y="462496"/>
                  </a:lnTo>
                  <a:lnTo>
                    <a:pt x="1712293" y="395416"/>
                  </a:lnTo>
                  <a:lnTo>
                    <a:pt x="1751129" y="289501"/>
                  </a:lnTo>
                  <a:lnTo>
                    <a:pt x="1754659" y="275379"/>
                  </a:lnTo>
                  <a:lnTo>
                    <a:pt x="1754659" y="264788"/>
                  </a:lnTo>
                  <a:lnTo>
                    <a:pt x="1737007" y="233013"/>
                  </a:lnTo>
                  <a:lnTo>
                    <a:pt x="1701702" y="190647"/>
                  </a:lnTo>
                  <a:lnTo>
                    <a:pt x="1648744" y="144751"/>
                  </a:lnTo>
                  <a:lnTo>
                    <a:pt x="1574604" y="91793"/>
                  </a:lnTo>
                  <a:lnTo>
                    <a:pt x="1482810" y="38835"/>
                  </a:lnTo>
                  <a:lnTo>
                    <a:pt x="1412200" y="3530"/>
                  </a:lnTo>
                  <a:lnTo>
                    <a:pt x="1398078" y="0"/>
                  </a:lnTo>
                  <a:lnTo>
                    <a:pt x="1341590" y="14122"/>
                  </a:lnTo>
                  <a:lnTo>
                    <a:pt x="1207431" y="49427"/>
                  </a:lnTo>
                  <a:lnTo>
                    <a:pt x="1154474" y="63549"/>
                  </a:lnTo>
                  <a:lnTo>
                    <a:pt x="970888" y="91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016290C7-E2DE-49E8-91B8-2EB3AD110AB4}"/>
                </a:ext>
              </a:extLst>
            </p:cNvPr>
            <p:cNvSpPr/>
            <p:nvPr/>
          </p:nvSpPr>
          <p:spPr>
            <a:xfrm>
              <a:off x="5027613" y="2468563"/>
              <a:ext cx="1330325" cy="341312"/>
            </a:xfrm>
            <a:custGeom>
              <a:avLst/>
              <a:gdLst>
                <a:gd name="connsiteX0" fmla="*/ 711994 w 1331119"/>
                <a:gd name="connsiteY0" fmla="*/ 71438 h 340519"/>
                <a:gd name="connsiteX1" fmla="*/ 495300 w 1331119"/>
                <a:gd name="connsiteY1" fmla="*/ 102394 h 340519"/>
                <a:gd name="connsiteX2" fmla="*/ 342900 w 1331119"/>
                <a:gd name="connsiteY2" fmla="*/ 123825 h 340519"/>
                <a:gd name="connsiteX3" fmla="*/ 176212 w 1331119"/>
                <a:gd name="connsiteY3" fmla="*/ 145257 h 340519"/>
                <a:gd name="connsiteX4" fmla="*/ 2381 w 1331119"/>
                <a:gd name="connsiteY4" fmla="*/ 161925 h 340519"/>
                <a:gd name="connsiteX5" fmla="*/ 0 w 1331119"/>
                <a:gd name="connsiteY5" fmla="*/ 340519 h 340519"/>
                <a:gd name="connsiteX6" fmla="*/ 211931 w 1331119"/>
                <a:gd name="connsiteY6" fmla="*/ 319088 h 340519"/>
                <a:gd name="connsiteX7" fmla="*/ 485775 w 1331119"/>
                <a:gd name="connsiteY7" fmla="*/ 285750 h 340519"/>
                <a:gd name="connsiteX8" fmla="*/ 704850 w 1331119"/>
                <a:gd name="connsiteY8" fmla="*/ 261938 h 340519"/>
                <a:gd name="connsiteX9" fmla="*/ 957262 w 1331119"/>
                <a:gd name="connsiteY9" fmla="*/ 233363 h 340519"/>
                <a:gd name="connsiteX10" fmla="*/ 1331119 w 1331119"/>
                <a:gd name="connsiteY10" fmla="*/ 195263 h 340519"/>
                <a:gd name="connsiteX11" fmla="*/ 1321594 w 1331119"/>
                <a:gd name="connsiteY11" fmla="*/ 0 h 340519"/>
                <a:gd name="connsiteX12" fmla="*/ 1162050 w 1331119"/>
                <a:gd name="connsiteY12" fmla="*/ 2382 h 340519"/>
                <a:gd name="connsiteX13" fmla="*/ 1081087 w 1331119"/>
                <a:gd name="connsiteY13" fmla="*/ 0 h 340519"/>
                <a:gd name="connsiteX14" fmla="*/ 1023937 w 1331119"/>
                <a:gd name="connsiteY14" fmla="*/ 11907 h 340519"/>
                <a:gd name="connsiteX15" fmla="*/ 857250 w 1331119"/>
                <a:gd name="connsiteY15" fmla="*/ 45244 h 340519"/>
                <a:gd name="connsiteX16" fmla="*/ 711994 w 1331119"/>
                <a:gd name="connsiteY16" fmla="*/ 7143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1119" h="340519">
                  <a:moveTo>
                    <a:pt x="711994" y="71438"/>
                  </a:moveTo>
                  <a:lnTo>
                    <a:pt x="495300" y="102394"/>
                  </a:lnTo>
                  <a:lnTo>
                    <a:pt x="342900" y="123825"/>
                  </a:lnTo>
                  <a:lnTo>
                    <a:pt x="176212" y="145257"/>
                  </a:lnTo>
                  <a:lnTo>
                    <a:pt x="2381" y="161925"/>
                  </a:lnTo>
                  <a:cubicBezTo>
                    <a:pt x="1587" y="221456"/>
                    <a:pt x="794" y="280988"/>
                    <a:pt x="0" y="340519"/>
                  </a:cubicBezTo>
                  <a:lnTo>
                    <a:pt x="211931" y="319088"/>
                  </a:lnTo>
                  <a:lnTo>
                    <a:pt x="485775" y="285750"/>
                  </a:lnTo>
                  <a:lnTo>
                    <a:pt x="704850" y="261938"/>
                  </a:lnTo>
                  <a:lnTo>
                    <a:pt x="957262" y="233363"/>
                  </a:lnTo>
                  <a:lnTo>
                    <a:pt x="1331119" y="195263"/>
                  </a:lnTo>
                  <a:lnTo>
                    <a:pt x="1321594" y="0"/>
                  </a:lnTo>
                  <a:lnTo>
                    <a:pt x="1162050" y="2382"/>
                  </a:lnTo>
                  <a:lnTo>
                    <a:pt x="1081087" y="0"/>
                  </a:lnTo>
                  <a:lnTo>
                    <a:pt x="1023937" y="11907"/>
                  </a:lnTo>
                  <a:lnTo>
                    <a:pt x="857250" y="45244"/>
                  </a:lnTo>
                  <a:lnTo>
                    <a:pt x="711994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898B6C78-6281-444C-8C8B-8754E755B26D}"/>
                </a:ext>
              </a:extLst>
            </p:cNvPr>
            <p:cNvSpPr/>
            <p:nvPr/>
          </p:nvSpPr>
          <p:spPr>
            <a:xfrm>
              <a:off x="5040313" y="3208338"/>
              <a:ext cx="1312862" cy="311150"/>
            </a:xfrm>
            <a:custGeom>
              <a:avLst/>
              <a:gdLst>
                <a:gd name="connsiteX0" fmla="*/ 845344 w 1312069"/>
                <a:gd name="connsiteY0" fmla="*/ 28575 h 311944"/>
                <a:gd name="connsiteX1" fmla="*/ 676275 w 1312069"/>
                <a:gd name="connsiteY1" fmla="*/ 52387 h 311944"/>
                <a:gd name="connsiteX2" fmla="*/ 511969 w 1312069"/>
                <a:gd name="connsiteY2" fmla="*/ 71437 h 311944"/>
                <a:gd name="connsiteX3" fmla="*/ 333375 w 1312069"/>
                <a:gd name="connsiteY3" fmla="*/ 90487 h 311944"/>
                <a:gd name="connsiteX4" fmla="*/ 223838 w 1312069"/>
                <a:gd name="connsiteY4" fmla="*/ 100012 h 311944"/>
                <a:gd name="connsiteX5" fmla="*/ 0 w 1312069"/>
                <a:gd name="connsiteY5" fmla="*/ 114300 h 311944"/>
                <a:gd name="connsiteX6" fmla="*/ 2382 w 1312069"/>
                <a:gd name="connsiteY6" fmla="*/ 311944 h 311944"/>
                <a:gd name="connsiteX7" fmla="*/ 197644 w 1312069"/>
                <a:gd name="connsiteY7" fmla="*/ 302419 h 311944"/>
                <a:gd name="connsiteX8" fmla="*/ 397669 w 1312069"/>
                <a:gd name="connsiteY8" fmla="*/ 285750 h 311944"/>
                <a:gd name="connsiteX9" fmla="*/ 666750 w 1312069"/>
                <a:gd name="connsiteY9" fmla="*/ 259556 h 311944"/>
                <a:gd name="connsiteX10" fmla="*/ 947738 w 1312069"/>
                <a:gd name="connsiteY10" fmla="*/ 230981 h 311944"/>
                <a:gd name="connsiteX11" fmla="*/ 1312069 w 1312069"/>
                <a:gd name="connsiteY11" fmla="*/ 192881 h 311944"/>
                <a:gd name="connsiteX12" fmla="*/ 1304925 w 1312069"/>
                <a:gd name="connsiteY12" fmla="*/ 23812 h 311944"/>
                <a:gd name="connsiteX13" fmla="*/ 1147763 w 1312069"/>
                <a:gd name="connsiteY13" fmla="*/ 9525 h 311944"/>
                <a:gd name="connsiteX14" fmla="*/ 1057275 w 1312069"/>
                <a:gd name="connsiteY14" fmla="*/ 0 h 311944"/>
                <a:gd name="connsiteX15" fmla="*/ 1033463 w 1312069"/>
                <a:gd name="connsiteY15" fmla="*/ 0 h 311944"/>
                <a:gd name="connsiteX16" fmla="*/ 845344 w 1312069"/>
                <a:gd name="connsiteY16" fmla="*/ 285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2069" h="311944">
                  <a:moveTo>
                    <a:pt x="845344" y="28575"/>
                  </a:moveTo>
                  <a:lnTo>
                    <a:pt x="676275" y="52387"/>
                  </a:lnTo>
                  <a:lnTo>
                    <a:pt x="511969" y="71437"/>
                  </a:lnTo>
                  <a:lnTo>
                    <a:pt x="333375" y="90487"/>
                  </a:lnTo>
                  <a:lnTo>
                    <a:pt x="223838" y="100012"/>
                  </a:lnTo>
                  <a:lnTo>
                    <a:pt x="0" y="114300"/>
                  </a:lnTo>
                  <a:lnTo>
                    <a:pt x="2382" y="311944"/>
                  </a:lnTo>
                  <a:lnTo>
                    <a:pt x="197644" y="302419"/>
                  </a:lnTo>
                  <a:lnTo>
                    <a:pt x="397669" y="285750"/>
                  </a:lnTo>
                  <a:lnTo>
                    <a:pt x="666750" y="259556"/>
                  </a:lnTo>
                  <a:lnTo>
                    <a:pt x="947738" y="230981"/>
                  </a:lnTo>
                  <a:lnTo>
                    <a:pt x="1312069" y="192881"/>
                  </a:lnTo>
                  <a:lnTo>
                    <a:pt x="1304925" y="23812"/>
                  </a:lnTo>
                  <a:lnTo>
                    <a:pt x="1147763" y="9525"/>
                  </a:lnTo>
                  <a:lnTo>
                    <a:pt x="1057275" y="0"/>
                  </a:lnTo>
                  <a:lnTo>
                    <a:pt x="1033463" y="0"/>
                  </a:lnTo>
                  <a:lnTo>
                    <a:pt x="845344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D9A00E90-841F-44DC-8A89-E93E4AF82A42}"/>
                </a:ext>
              </a:extLst>
            </p:cNvPr>
            <p:cNvSpPr/>
            <p:nvPr/>
          </p:nvSpPr>
          <p:spPr>
            <a:xfrm>
              <a:off x="4991100" y="3960813"/>
              <a:ext cx="1371600" cy="373062"/>
            </a:xfrm>
            <a:custGeom>
              <a:avLst/>
              <a:gdLst>
                <a:gd name="connsiteX0" fmla="*/ 945356 w 1371600"/>
                <a:gd name="connsiteY0" fmla="*/ 33337 h 373856"/>
                <a:gd name="connsiteX1" fmla="*/ 721519 w 1371600"/>
                <a:gd name="connsiteY1" fmla="*/ 69056 h 373856"/>
                <a:gd name="connsiteX2" fmla="*/ 533400 w 1371600"/>
                <a:gd name="connsiteY2" fmla="*/ 97631 h 373856"/>
                <a:gd name="connsiteX3" fmla="*/ 340519 w 1371600"/>
                <a:gd name="connsiteY3" fmla="*/ 126206 h 373856"/>
                <a:gd name="connsiteX4" fmla="*/ 0 w 1371600"/>
                <a:gd name="connsiteY4" fmla="*/ 173831 h 373856"/>
                <a:gd name="connsiteX5" fmla="*/ 0 w 1371600"/>
                <a:gd name="connsiteY5" fmla="*/ 373856 h 373856"/>
                <a:gd name="connsiteX6" fmla="*/ 178594 w 1371600"/>
                <a:gd name="connsiteY6" fmla="*/ 347662 h 373856"/>
                <a:gd name="connsiteX7" fmla="*/ 381000 w 1371600"/>
                <a:gd name="connsiteY7" fmla="*/ 311944 h 373856"/>
                <a:gd name="connsiteX8" fmla="*/ 545306 w 1371600"/>
                <a:gd name="connsiteY8" fmla="*/ 285750 h 373856"/>
                <a:gd name="connsiteX9" fmla="*/ 661988 w 1371600"/>
                <a:gd name="connsiteY9" fmla="*/ 269081 h 373856"/>
                <a:gd name="connsiteX10" fmla="*/ 907256 w 1371600"/>
                <a:gd name="connsiteY10" fmla="*/ 233362 h 373856"/>
                <a:gd name="connsiteX11" fmla="*/ 1095375 w 1371600"/>
                <a:gd name="connsiteY11" fmla="*/ 204787 h 373856"/>
                <a:gd name="connsiteX12" fmla="*/ 1169194 w 1371600"/>
                <a:gd name="connsiteY12" fmla="*/ 195262 h 373856"/>
                <a:gd name="connsiteX13" fmla="*/ 1204913 w 1371600"/>
                <a:gd name="connsiteY13" fmla="*/ 195262 h 373856"/>
                <a:gd name="connsiteX14" fmla="*/ 1233488 w 1371600"/>
                <a:gd name="connsiteY14" fmla="*/ 197644 h 373856"/>
                <a:gd name="connsiteX15" fmla="*/ 1371600 w 1371600"/>
                <a:gd name="connsiteY15" fmla="*/ 226219 h 373856"/>
                <a:gd name="connsiteX16" fmla="*/ 1352550 w 1371600"/>
                <a:gd name="connsiteY16" fmla="*/ 59531 h 373856"/>
                <a:gd name="connsiteX17" fmla="*/ 1228725 w 1371600"/>
                <a:gd name="connsiteY17" fmla="*/ 4762 h 373856"/>
                <a:gd name="connsiteX18" fmla="*/ 1207294 w 1371600"/>
                <a:gd name="connsiteY18" fmla="*/ 0 h 373856"/>
                <a:gd name="connsiteX19" fmla="*/ 1188244 w 1371600"/>
                <a:gd name="connsiteY19" fmla="*/ 0 h 373856"/>
                <a:gd name="connsiteX20" fmla="*/ 1159669 w 1371600"/>
                <a:gd name="connsiteY20" fmla="*/ 0 h 373856"/>
                <a:gd name="connsiteX21" fmla="*/ 1119188 w 1371600"/>
                <a:gd name="connsiteY21" fmla="*/ 4762 h 373856"/>
                <a:gd name="connsiteX22" fmla="*/ 945356 w 1371600"/>
                <a:gd name="connsiteY22" fmla="*/ 33337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0" h="373856">
                  <a:moveTo>
                    <a:pt x="945356" y="33337"/>
                  </a:moveTo>
                  <a:lnTo>
                    <a:pt x="721519" y="69056"/>
                  </a:lnTo>
                  <a:lnTo>
                    <a:pt x="533400" y="97631"/>
                  </a:lnTo>
                  <a:lnTo>
                    <a:pt x="340519" y="126206"/>
                  </a:lnTo>
                  <a:lnTo>
                    <a:pt x="0" y="173831"/>
                  </a:lnTo>
                  <a:lnTo>
                    <a:pt x="0" y="373856"/>
                  </a:lnTo>
                  <a:lnTo>
                    <a:pt x="178594" y="347662"/>
                  </a:lnTo>
                  <a:lnTo>
                    <a:pt x="381000" y="311944"/>
                  </a:lnTo>
                  <a:lnTo>
                    <a:pt x="545306" y="285750"/>
                  </a:lnTo>
                  <a:lnTo>
                    <a:pt x="661988" y="269081"/>
                  </a:lnTo>
                  <a:lnTo>
                    <a:pt x="907256" y="233362"/>
                  </a:lnTo>
                  <a:lnTo>
                    <a:pt x="1095375" y="204787"/>
                  </a:lnTo>
                  <a:lnTo>
                    <a:pt x="1169194" y="195262"/>
                  </a:lnTo>
                  <a:lnTo>
                    <a:pt x="1204913" y="195262"/>
                  </a:lnTo>
                  <a:lnTo>
                    <a:pt x="1233488" y="197644"/>
                  </a:lnTo>
                  <a:lnTo>
                    <a:pt x="1371600" y="226219"/>
                  </a:lnTo>
                  <a:lnTo>
                    <a:pt x="1352550" y="59531"/>
                  </a:lnTo>
                  <a:lnTo>
                    <a:pt x="1228725" y="4762"/>
                  </a:lnTo>
                  <a:lnTo>
                    <a:pt x="1207294" y="0"/>
                  </a:lnTo>
                  <a:lnTo>
                    <a:pt x="1188244" y="0"/>
                  </a:lnTo>
                  <a:lnTo>
                    <a:pt x="1159669" y="0"/>
                  </a:lnTo>
                  <a:lnTo>
                    <a:pt x="1119188" y="4762"/>
                  </a:lnTo>
                  <a:lnTo>
                    <a:pt x="9453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CC5FD936-AC16-45B0-8A13-8F828FBD316C}"/>
                </a:ext>
              </a:extLst>
            </p:cNvPr>
            <p:cNvSpPr/>
            <p:nvPr/>
          </p:nvSpPr>
          <p:spPr>
            <a:xfrm>
              <a:off x="3935413" y="4281488"/>
              <a:ext cx="1482725" cy="1781175"/>
            </a:xfrm>
            <a:custGeom>
              <a:avLst/>
              <a:gdLst>
                <a:gd name="connsiteX0" fmla="*/ 1090613 w 1481138"/>
                <a:gd name="connsiteY0" fmla="*/ 435768 h 1781175"/>
                <a:gd name="connsiteX1" fmla="*/ 1057275 w 1481138"/>
                <a:gd name="connsiteY1" fmla="*/ 523875 h 1781175"/>
                <a:gd name="connsiteX2" fmla="*/ 1026319 w 1481138"/>
                <a:gd name="connsiteY2" fmla="*/ 600075 h 1781175"/>
                <a:gd name="connsiteX3" fmla="*/ 973932 w 1481138"/>
                <a:gd name="connsiteY3" fmla="*/ 709612 h 1781175"/>
                <a:gd name="connsiteX4" fmla="*/ 931069 w 1481138"/>
                <a:gd name="connsiteY4" fmla="*/ 790575 h 1781175"/>
                <a:gd name="connsiteX5" fmla="*/ 888207 w 1481138"/>
                <a:gd name="connsiteY5" fmla="*/ 857250 h 1781175"/>
                <a:gd name="connsiteX6" fmla="*/ 847725 w 1481138"/>
                <a:gd name="connsiteY6" fmla="*/ 921543 h 1781175"/>
                <a:gd name="connsiteX7" fmla="*/ 788194 w 1481138"/>
                <a:gd name="connsiteY7" fmla="*/ 1007268 h 1781175"/>
                <a:gd name="connsiteX8" fmla="*/ 719138 w 1481138"/>
                <a:gd name="connsiteY8" fmla="*/ 1092993 h 1781175"/>
                <a:gd name="connsiteX9" fmla="*/ 638175 w 1481138"/>
                <a:gd name="connsiteY9" fmla="*/ 1188243 h 1781175"/>
                <a:gd name="connsiteX10" fmla="*/ 519113 w 1481138"/>
                <a:gd name="connsiteY10" fmla="*/ 1312068 h 1781175"/>
                <a:gd name="connsiteX11" fmla="*/ 383382 w 1481138"/>
                <a:gd name="connsiteY11" fmla="*/ 1440656 h 1781175"/>
                <a:gd name="connsiteX12" fmla="*/ 257175 w 1481138"/>
                <a:gd name="connsiteY12" fmla="*/ 1545431 h 1781175"/>
                <a:gd name="connsiteX13" fmla="*/ 111919 w 1481138"/>
                <a:gd name="connsiteY13" fmla="*/ 1652587 h 1781175"/>
                <a:gd name="connsiteX14" fmla="*/ 28575 w 1481138"/>
                <a:gd name="connsiteY14" fmla="*/ 1714500 h 1781175"/>
                <a:gd name="connsiteX15" fmla="*/ 9525 w 1481138"/>
                <a:gd name="connsiteY15" fmla="*/ 1735931 h 1781175"/>
                <a:gd name="connsiteX16" fmla="*/ 0 w 1481138"/>
                <a:gd name="connsiteY16" fmla="*/ 1750218 h 1781175"/>
                <a:gd name="connsiteX17" fmla="*/ 0 w 1481138"/>
                <a:gd name="connsiteY17" fmla="*/ 1764506 h 1781175"/>
                <a:gd name="connsiteX18" fmla="*/ 4763 w 1481138"/>
                <a:gd name="connsiteY18" fmla="*/ 1774031 h 1781175"/>
                <a:gd name="connsiteX19" fmla="*/ 21432 w 1481138"/>
                <a:gd name="connsiteY19" fmla="*/ 1778793 h 1781175"/>
                <a:gd name="connsiteX20" fmla="*/ 35719 w 1481138"/>
                <a:gd name="connsiteY20" fmla="*/ 1781175 h 1781175"/>
                <a:gd name="connsiteX21" fmla="*/ 57150 w 1481138"/>
                <a:gd name="connsiteY21" fmla="*/ 1776412 h 1781175"/>
                <a:gd name="connsiteX22" fmla="*/ 152400 w 1481138"/>
                <a:gd name="connsiteY22" fmla="*/ 1728787 h 1781175"/>
                <a:gd name="connsiteX23" fmla="*/ 295275 w 1481138"/>
                <a:gd name="connsiteY23" fmla="*/ 1647825 h 1781175"/>
                <a:gd name="connsiteX24" fmla="*/ 423863 w 1481138"/>
                <a:gd name="connsiteY24" fmla="*/ 1566862 h 1781175"/>
                <a:gd name="connsiteX25" fmla="*/ 538163 w 1481138"/>
                <a:gd name="connsiteY25" fmla="*/ 1488281 h 1781175"/>
                <a:gd name="connsiteX26" fmla="*/ 654844 w 1481138"/>
                <a:gd name="connsiteY26" fmla="*/ 1400175 h 1781175"/>
                <a:gd name="connsiteX27" fmla="*/ 766763 w 1481138"/>
                <a:gd name="connsiteY27" fmla="*/ 1304925 h 1781175"/>
                <a:gd name="connsiteX28" fmla="*/ 890588 w 1481138"/>
                <a:gd name="connsiteY28" fmla="*/ 1188243 h 1781175"/>
                <a:gd name="connsiteX29" fmla="*/ 1000125 w 1481138"/>
                <a:gd name="connsiteY29" fmla="*/ 1071562 h 1781175"/>
                <a:gd name="connsiteX30" fmla="*/ 1088232 w 1481138"/>
                <a:gd name="connsiteY30" fmla="*/ 962025 h 1781175"/>
                <a:gd name="connsiteX31" fmla="*/ 1166813 w 1481138"/>
                <a:gd name="connsiteY31" fmla="*/ 857250 h 1781175"/>
                <a:gd name="connsiteX32" fmla="*/ 1238250 w 1481138"/>
                <a:gd name="connsiteY32" fmla="*/ 750093 h 1781175"/>
                <a:gd name="connsiteX33" fmla="*/ 1302544 w 1481138"/>
                <a:gd name="connsiteY33" fmla="*/ 640556 h 1781175"/>
                <a:gd name="connsiteX34" fmla="*/ 1354932 w 1481138"/>
                <a:gd name="connsiteY34" fmla="*/ 540543 h 1781175"/>
                <a:gd name="connsiteX35" fmla="*/ 1407319 w 1481138"/>
                <a:gd name="connsiteY35" fmla="*/ 428625 h 1781175"/>
                <a:gd name="connsiteX36" fmla="*/ 1414463 w 1481138"/>
                <a:gd name="connsiteY36" fmla="*/ 416718 h 1781175"/>
                <a:gd name="connsiteX37" fmla="*/ 1428750 w 1481138"/>
                <a:gd name="connsiteY37" fmla="*/ 407193 h 1781175"/>
                <a:gd name="connsiteX38" fmla="*/ 1447800 w 1481138"/>
                <a:gd name="connsiteY38" fmla="*/ 390525 h 1781175"/>
                <a:gd name="connsiteX39" fmla="*/ 1464469 w 1481138"/>
                <a:gd name="connsiteY39" fmla="*/ 366712 h 1781175"/>
                <a:gd name="connsiteX40" fmla="*/ 1476375 w 1481138"/>
                <a:gd name="connsiteY40" fmla="*/ 342900 h 1781175"/>
                <a:gd name="connsiteX41" fmla="*/ 1481138 w 1481138"/>
                <a:gd name="connsiteY41" fmla="*/ 326231 h 1781175"/>
                <a:gd name="connsiteX42" fmla="*/ 1481138 w 1481138"/>
                <a:gd name="connsiteY42" fmla="*/ 309562 h 1781175"/>
                <a:gd name="connsiteX43" fmla="*/ 1476375 w 1481138"/>
                <a:gd name="connsiteY43" fmla="*/ 292893 h 1781175"/>
                <a:gd name="connsiteX44" fmla="*/ 1464469 w 1481138"/>
                <a:gd name="connsiteY44" fmla="*/ 276225 h 1781175"/>
                <a:gd name="connsiteX45" fmla="*/ 1438275 w 1481138"/>
                <a:gd name="connsiteY45" fmla="*/ 247650 h 1781175"/>
                <a:gd name="connsiteX46" fmla="*/ 1395413 w 1481138"/>
                <a:gd name="connsiteY46" fmla="*/ 207168 h 1781175"/>
                <a:gd name="connsiteX47" fmla="*/ 1369219 w 1481138"/>
                <a:gd name="connsiteY47" fmla="*/ 183356 h 1781175"/>
                <a:gd name="connsiteX48" fmla="*/ 1323975 w 1481138"/>
                <a:gd name="connsiteY48" fmla="*/ 147637 h 1781175"/>
                <a:gd name="connsiteX49" fmla="*/ 1266825 w 1481138"/>
                <a:gd name="connsiteY49" fmla="*/ 109537 h 1781175"/>
                <a:gd name="connsiteX50" fmla="*/ 1209675 w 1481138"/>
                <a:gd name="connsiteY50" fmla="*/ 73818 h 1781175"/>
                <a:gd name="connsiteX51" fmla="*/ 1097757 w 1481138"/>
                <a:gd name="connsiteY51" fmla="*/ 14287 h 1781175"/>
                <a:gd name="connsiteX52" fmla="*/ 1071563 w 1481138"/>
                <a:gd name="connsiteY52" fmla="*/ 0 h 1781175"/>
                <a:gd name="connsiteX53" fmla="*/ 1064419 w 1481138"/>
                <a:gd name="connsiteY53" fmla="*/ 92868 h 1781175"/>
                <a:gd name="connsiteX54" fmla="*/ 1112044 w 1481138"/>
                <a:gd name="connsiteY54" fmla="*/ 121443 h 1781175"/>
                <a:gd name="connsiteX55" fmla="*/ 1123950 w 1481138"/>
                <a:gd name="connsiteY55" fmla="*/ 140493 h 1781175"/>
                <a:gd name="connsiteX56" fmla="*/ 1133475 w 1481138"/>
                <a:gd name="connsiteY56" fmla="*/ 166687 h 1781175"/>
                <a:gd name="connsiteX57" fmla="*/ 1140619 w 1481138"/>
                <a:gd name="connsiteY57" fmla="*/ 200025 h 1781175"/>
                <a:gd name="connsiteX58" fmla="*/ 1140619 w 1481138"/>
                <a:gd name="connsiteY58" fmla="*/ 247650 h 1781175"/>
                <a:gd name="connsiteX59" fmla="*/ 1123950 w 1481138"/>
                <a:gd name="connsiteY59" fmla="*/ 316706 h 1781175"/>
                <a:gd name="connsiteX60" fmla="*/ 1090613 w 1481138"/>
                <a:gd name="connsiteY60" fmla="*/ 43576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138" h="1781175">
                  <a:moveTo>
                    <a:pt x="1090613" y="435768"/>
                  </a:moveTo>
                  <a:lnTo>
                    <a:pt x="1057275" y="523875"/>
                  </a:lnTo>
                  <a:lnTo>
                    <a:pt x="1026319" y="600075"/>
                  </a:lnTo>
                  <a:lnTo>
                    <a:pt x="973932" y="709612"/>
                  </a:lnTo>
                  <a:lnTo>
                    <a:pt x="931069" y="790575"/>
                  </a:lnTo>
                  <a:lnTo>
                    <a:pt x="888207" y="857250"/>
                  </a:lnTo>
                  <a:lnTo>
                    <a:pt x="847725" y="921543"/>
                  </a:lnTo>
                  <a:lnTo>
                    <a:pt x="788194" y="1007268"/>
                  </a:lnTo>
                  <a:lnTo>
                    <a:pt x="719138" y="1092993"/>
                  </a:lnTo>
                  <a:lnTo>
                    <a:pt x="638175" y="1188243"/>
                  </a:lnTo>
                  <a:lnTo>
                    <a:pt x="519113" y="1312068"/>
                  </a:lnTo>
                  <a:lnTo>
                    <a:pt x="383382" y="1440656"/>
                  </a:lnTo>
                  <a:lnTo>
                    <a:pt x="257175" y="1545431"/>
                  </a:lnTo>
                  <a:lnTo>
                    <a:pt x="111919" y="1652587"/>
                  </a:lnTo>
                  <a:lnTo>
                    <a:pt x="28575" y="1714500"/>
                  </a:lnTo>
                  <a:lnTo>
                    <a:pt x="9525" y="1735931"/>
                  </a:lnTo>
                  <a:lnTo>
                    <a:pt x="0" y="1750218"/>
                  </a:lnTo>
                  <a:lnTo>
                    <a:pt x="0" y="1764506"/>
                  </a:lnTo>
                  <a:lnTo>
                    <a:pt x="4763" y="1774031"/>
                  </a:lnTo>
                  <a:lnTo>
                    <a:pt x="21432" y="1778793"/>
                  </a:lnTo>
                  <a:lnTo>
                    <a:pt x="35719" y="1781175"/>
                  </a:lnTo>
                  <a:lnTo>
                    <a:pt x="57150" y="1776412"/>
                  </a:lnTo>
                  <a:lnTo>
                    <a:pt x="152400" y="1728787"/>
                  </a:lnTo>
                  <a:lnTo>
                    <a:pt x="295275" y="1647825"/>
                  </a:lnTo>
                  <a:lnTo>
                    <a:pt x="423863" y="1566862"/>
                  </a:lnTo>
                  <a:lnTo>
                    <a:pt x="538163" y="1488281"/>
                  </a:lnTo>
                  <a:lnTo>
                    <a:pt x="654844" y="1400175"/>
                  </a:lnTo>
                  <a:lnTo>
                    <a:pt x="766763" y="1304925"/>
                  </a:lnTo>
                  <a:lnTo>
                    <a:pt x="890588" y="1188243"/>
                  </a:lnTo>
                  <a:lnTo>
                    <a:pt x="1000125" y="1071562"/>
                  </a:lnTo>
                  <a:lnTo>
                    <a:pt x="1088232" y="962025"/>
                  </a:lnTo>
                  <a:lnTo>
                    <a:pt x="1166813" y="857250"/>
                  </a:lnTo>
                  <a:lnTo>
                    <a:pt x="1238250" y="750093"/>
                  </a:lnTo>
                  <a:lnTo>
                    <a:pt x="1302544" y="640556"/>
                  </a:lnTo>
                  <a:lnTo>
                    <a:pt x="1354932" y="540543"/>
                  </a:lnTo>
                  <a:lnTo>
                    <a:pt x="1407319" y="428625"/>
                  </a:lnTo>
                  <a:lnTo>
                    <a:pt x="1414463" y="416718"/>
                  </a:lnTo>
                  <a:lnTo>
                    <a:pt x="1428750" y="407193"/>
                  </a:lnTo>
                  <a:lnTo>
                    <a:pt x="1447800" y="390525"/>
                  </a:lnTo>
                  <a:lnTo>
                    <a:pt x="1464469" y="366712"/>
                  </a:lnTo>
                  <a:lnTo>
                    <a:pt x="1476375" y="342900"/>
                  </a:lnTo>
                  <a:lnTo>
                    <a:pt x="1481138" y="326231"/>
                  </a:lnTo>
                  <a:lnTo>
                    <a:pt x="1481138" y="309562"/>
                  </a:lnTo>
                  <a:lnTo>
                    <a:pt x="1476375" y="292893"/>
                  </a:lnTo>
                  <a:lnTo>
                    <a:pt x="1464469" y="276225"/>
                  </a:lnTo>
                  <a:lnTo>
                    <a:pt x="1438275" y="247650"/>
                  </a:lnTo>
                  <a:lnTo>
                    <a:pt x="1395413" y="207168"/>
                  </a:lnTo>
                  <a:lnTo>
                    <a:pt x="1369219" y="183356"/>
                  </a:lnTo>
                  <a:lnTo>
                    <a:pt x="1323975" y="147637"/>
                  </a:lnTo>
                  <a:lnTo>
                    <a:pt x="1266825" y="109537"/>
                  </a:lnTo>
                  <a:lnTo>
                    <a:pt x="1209675" y="73818"/>
                  </a:lnTo>
                  <a:lnTo>
                    <a:pt x="1097757" y="14287"/>
                  </a:lnTo>
                  <a:lnTo>
                    <a:pt x="1071563" y="0"/>
                  </a:lnTo>
                  <a:lnTo>
                    <a:pt x="1064419" y="92868"/>
                  </a:lnTo>
                  <a:lnTo>
                    <a:pt x="1112044" y="121443"/>
                  </a:lnTo>
                  <a:lnTo>
                    <a:pt x="1123950" y="140493"/>
                  </a:lnTo>
                  <a:lnTo>
                    <a:pt x="1133475" y="166687"/>
                  </a:lnTo>
                  <a:lnTo>
                    <a:pt x="1140619" y="200025"/>
                  </a:lnTo>
                  <a:lnTo>
                    <a:pt x="1140619" y="247650"/>
                  </a:lnTo>
                  <a:lnTo>
                    <a:pt x="1123950" y="316706"/>
                  </a:lnTo>
                  <a:lnTo>
                    <a:pt x="1090613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17FF6FB5-A879-4C21-B0D2-53E4EA6980DF}"/>
                </a:ext>
              </a:extLst>
            </p:cNvPr>
            <p:cNvSpPr/>
            <p:nvPr/>
          </p:nvSpPr>
          <p:spPr>
            <a:xfrm>
              <a:off x="5570538" y="4173538"/>
              <a:ext cx="1908175" cy="1779587"/>
            </a:xfrm>
            <a:custGeom>
              <a:avLst/>
              <a:gdLst>
                <a:gd name="connsiteX0" fmla="*/ 226219 w 1909762"/>
                <a:gd name="connsiteY0" fmla="*/ 738188 h 1778794"/>
                <a:gd name="connsiteX1" fmla="*/ 235744 w 1909762"/>
                <a:gd name="connsiteY1" fmla="*/ 559594 h 1778794"/>
                <a:gd name="connsiteX2" fmla="*/ 242887 w 1909762"/>
                <a:gd name="connsiteY2" fmla="*/ 402432 h 1778794"/>
                <a:gd name="connsiteX3" fmla="*/ 245269 w 1909762"/>
                <a:gd name="connsiteY3" fmla="*/ 345282 h 1778794"/>
                <a:gd name="connsiteX4" fmla="*/ 245269 w 1909762"/>
                <a:gd name="connsiteY4" fmla="*/ 316707 h 1778794"/>
                <a:gd name="connsiteX5" fmla="*/ 240506 w 1909762"/>
                <a:gd name="connsiteY5" fmla="*/ 278607 h 1778794"/>
                <a:gd name="connsiteX6" fmla="*/ 233362 w 1909762"/>
                <a:gd name="connsiteY6" fmla="*/ 240507 h 1778794"/>
                <a:gd name="connsiteX7" fmla="*/ 221456 w 1909762"/>
                <a:gd name="connsiteY7" fmla="*/ 202407 h 1778794"/>
                <a:gd name="connsiteX8" fmla="*/ 202406 w 1909762"/>
                <a:gd name="connsiteY8" fmla="*/ 164307 h 1778794"/>
                <a:gd name="connsiteX9" fmla="*/ 188119 w 1909762"/>
                <a:gd name="connsiteY9" fmla="*/ 142875 h 1778794"/>
                <a:gd name="connsiteX10" fmla="*/ 173831 w 1909762"/>
                <a:gd name="connsiteY10" fmla="*/ 128588 h 1778794"/>
                <a:gd name="connsiteX11" fmla="*/ 145256 w 1909762"/>
                <a:gd name="connsiteY11" fmla="*/ 102394 h 1778794"/>
                <a:gd name="connsiteX12" fmla="*/ 107156 w 1909762"/>
                <a:gd name="connsiteY12" fmla="*/ 76200 h 1778794"/>
                <a:gd name="connsiteX13" fmla="*/ 9525 w 1909762"/>
                <a:gd name="connsiteY13" fmla="*/ 26194 h 1778794"/>
                <a:gd name="connsiteX14" fmla="*/ 0 w 1909762"/>
                <a:gd name="connsiteY14" fmla="*/ 16669 h 1778794"/>
                <a:gd name="connsiteX15" fmla="*/ 173831 w 1909762"/>
                <a:gd name="connsiteY15" fmla="*/ 0 h 1778794"/>
                <a:gd name="connsiteX16" fmla="*/ 283369 w 1909762"/>
                <a:gd name="connsiteY16" fmla="*/ 69057 h 1778794"/>
                <a:gd name="connsiteX17" fmla="*/ 378619 w 1909762"/>
                <a:gd name="connsiteY17" fmla="*/ 142875 h 1778794"/>
                <a:gd name="connsiteX18" fmla="*/ 428625 w 1909762"/>
                <a:gd name="connsiteY18" fmla="*/ 192882 h 1778794"/>
                <a:gd name="connsiteX19" fmla="*/ 488156 w 1909762"/>
                <a:gd name="connsiteY19" fmla="*/ 252413 h 1778794"/>
                <a:gd name="connsiteX20" fmla="*/ 523875 w 1909762"/>
                <a:gd name="connsiteY20" fmla="*/ 288132 h 1778794"/>
                <a:gd name="connsiteX21" fmla="*/ 538162 w 1909762"/>
                <a:gd name="connsiteY21" fmla="*/ 302419 h 1778794"/>
                <a:gd name="connsiteX22" fmla="*/ 545306 w 1909762"/>
                <a:gd name="connsiteY22" fmla="*/ 319088 h 1778794"/>
                <a:gd name="connsiteX23" fmla="*/ 547687 w 1909762"/>
                <a:gd name="connsiteY23" fmla="*/ 335757 h 1778794"/>
                <a:gd name="connsiteX24" fmla="*/ 545306 w 1909762"/>
                <a:gd name="connsiteY24" fmla="*/ 369094 h 1778794"/>
                <a:gd name="connsiteX25" fmla="*/ 528637 w 1909762"/>
                <a:gd name="connsiteY25" fmla="*/ 414338 h 1778794"/>
                <a:gd name="connsiteX26" fmla="*/ 504825 w 1909762"/>
                <a:gd name="connsiteY26" fmla="*/ 459582 h 1778794"/>
                <a:gd name="connsiteX27" fmla="*/ 485775 w 1909762"/>
                <a:gd name="connsiteY27" fmla="*/ 538163 h 1778794"/>
                <a:gd name="connsiteX28" fmla="*/ 450056 w 1909762"/>
                <a:gd name="connsiteY28" fmla="*/ 733425 h 1778794"/>
                <a:gd name="connsiteX29" fmla="*/ 426244 w 1909762"/>
                <a:gd name="connsiteY29" fmla="*/ 892969 h 1778794"/>
                <a:gd name="connsiteX30" fmla="*/ 404812 w 1909762"/>
                <a:gd name="connsiteY30" fmla="*/ 1114425 h 1778794"/>
                <a:gd name="connsiteX31" fmla="*/ 404812 w 1909762"/>
                <a:gd name="connsiteY31" fmla="*/ 1245394 h 1778794"/>
                <a:gd name="connsiteX32" fmla="*/ 419100 w 1909762"/>
                <a:gd name="connsiteY32" fmla="*/ 1347788 h 1778794"/>
                <a:gd name="connsiteX33" fmla="*/ 433387 w 1909762"/>
                <a:gd name="connsiteY33" fmla="*/ 1390650 h 1778794"/>
                <a:gd name="connsiteX34" fmla="*/ 454819 w 1909762"/>
                <a:gd name="connsiteY34" fmla="*/ 1440657 h 1778794"/>
                <a:gd name="connsiteX35" fmla="*/ 478631 w 1909762"/>
                <a:gd name="connsiteY35" fmla="*/ 1473994 h 1778794"/>
                <a:gd name="connsiteX36" fmla="*/ 497681 w 1909762"/>
                <a:gd name="connsiteY36" fmla="*/ 1490663 h 1778794"/>
                <a:gd name="connsiteX37" fmla="*/ 526256 w 1909762"/>
                <a:gd name="connsiteY37" fmla="*/ 1504950 h 1778794"/>
                <a:gd name="connsiteX38" fmla="*/ 578644 w 1909762"/>
                <a:gd name="connsiteY38" fmla="*/ 1524000 h 1778794"/>
                <a:gd name="connsiteX39" fmla="*/ 635794 w 1909762"/>
                <a:gd name="connsiteY39" fmla="*/ 1535907 h 1778794"/>
                <a:gd name="connsiteX40" fmla="*/ 754856 w 1909762"/>
                <a:gd name="connsiteY40" fmla="*/ 1550194 h 1778794"/>
                <a:gd name="connsiteX41" fmla="*/ 904875 w 1909762"/>
                <a:gd name="connsiteY41" fmla="*/ 1554957 h 1778794"/>
                <a:gd name="connsiteX42" fmla="*/ 1066800 w 1909762"/>
                <a:gd name="connsiteY42" fmla="*/ 1550194 h 1778794"/>
                <a:gd name="connsiteX43" fmla="*/ 1169194 w 1909762"/>
                <a:gd name="connsiteY43" fmla="*/ 1540669 h 1778794"/>
                <a:gd name="connsiteX44" fmla="*/ 1235869 w 1909762"/>
                <a:gd name="connsiteY44" fmla="*/ 1531144 h 1778794"/>
                <a:gd name="connsiteX45" fmla="*/ 1293019 w 1909762"/>
                <a:gd name="connsiteY45" fmla="*/ 1519238 h 1778794"/>
                <a:gd name="connsiteX46" fmla="*/ 1343025 w 1909762"/>
                <a:gd name="connsiteY46" fmla="*/ 1507332 h 1778794"/>
                <a:gd name="connsiteX47" fmla="*/ 1857375 w 1909762"/>
                <a:gd name="connsiteY47" fmla="*/ 1524000 h 1778794"/>
                <a:gd name="connsiteX48" fmla="*/ 1878806 w 1909762"/>
                <a:gd name="connsiteY48" fmla="*/ 1533525 h 1778794"/>
                <a:gd name="connsiteX49" fmla="*/ 1895475 w 1909762"/>
                <a:gd name="connsiteY49" fmla="*/ 1545432 h 1778794"/>
                <a:gd name="connsiteX50" fmla="*/ 1907381 w 1909762"/>
                <a:gd name="connsiteY50" fmla="*/ 1564482 h 1778794"/>
                <a:gd name="connsiteX51" fmla="*/ 1909762 w 1909762"/>
                <a:gd name="connsiteY51" fmla="*/ 1583532 h 1778794"/>
                <a:gd name="connsiteX52" fmla="*/ 1905000 w 1909762"/>
                <a:gd name="connsiteY52" fmla="*/ 1607344 h 1778794"/>
                <a:gd name="connsiteX53" fmla="*/ 1893094 w 1909762"/>
                <a:gd name="connsiteY53" fmla="*/ 1628775 h 1778794"/>
                <a:gd name="connsiteX54" fmla="*/ 1862137 w 1909762"/>
                <a:gd name="connsiteY54" fmla="*/ 1657350 h 1778794"/>
                <a:gd name="connsiteX55" fmla="*/ 1826419 w 1909762"/>
                <a:gd name="connsiteY55" fmla="*/ 1683544 h 1778794"/>
                <a:gd name="connsiteX56" fmla="*/ 1743075 w 1909762"/>
                <a:gd name="connsiteY56" fmla="*/ 1724025 h 1778794"/>
                <a:gd name="connsiteX57" fmla="*/ 1662112 w 1909762"/>
                <a:gd name="connsiteY57" fmla="*/ 1747838 h 1778794"/>
                <a:gd name="connsiteX58" fmla="*/ 1626394 w 1909762"/>
                <a:gd name="connsiteY58" fmla="*/ 1757363 h 1778794"/>
                <a:gd name="connsiteX59" fmla="*/ 1562100 w 1909762"/>
                <a:gd name="connsiteY59" fmla="*/ 1764507 h 1778794"/>
                <a:gd name="connsiteX60" fmla="*/ 1428750 w 1909762"/>
                <a:gd name="connsiteY60" fmla="*/ 1774032 h 1778794"/>
                <a:gd name="connsiteX61" fmla="*/ 1309687 w 1909762"/>
                <a:gd name="connsiteY61" fmla="*/ 1776413 h 1778794"/>
                <a:gd name="connsiteX62" fmla="*/ 1107281 w 1909762"/>
                <a:gd name="connsiteY62" fmla="*/ 1778794 h 1778794"/>
                <a:gd name="connsiteX63" fmla="*/ 971550 w 1909762"/>
                <a:gd name="connsiteY63" fmla="*/ 1776413 h 1778794"/>
                <a:gd name="connsiteX64" fmla="*/ 859631 w 1909762"/>
                <a:gd name="connsiteY64" fmla="*/ 1771650 h 1778794"/>
                <a:gd name="connsiteX65" fmla="*/ 735806 w 1909762"/>
                <a:gd name="connsiteY65" fmla="*/ 1762125 h 1778794"/>
                <a:gd name="connsiteX66" fmla="*/ 635794 w 1909762"/>
                <a:gd name="connsiteY66" fmla="*/ 1750219 h 1778794"/>
                <a:gd name="connsiteX67" fmla="*/ 535781 w 1909762"/>
                <a:gd name="connsiteY67" fmla="*/ 1731169 h 1778794"/>
                <a:gd name="connsiteX68" fmla="*/ 454819 w 1909762"/>
                <a:gd name="connsiteY68" fmla="*/ 1707357 h 1778794"/>
                <a:gd name="connsiteX69" fmla="*/ 392906 w 1909762"/>
                <a:gd name="connsiteY69" fmla="*/ 1681163 h 1778794"/>
                <a:gd name="connsiteX70" fmla="*/ 354806 w 1909762"/>
                <a:gd name="connsiteY70" fmla="*/ 1659732 h 1778794"/>
                <a:gd name="connsiteX71" fmla="*/ 304800 w 1909762"/>
                <a:gd name="connsiteY71" fmla="*/ 1616869 h 1778794"/>
                <a:gd name="connsiteX72" fmla="*/ 278606 w 1909762"/>
                <a:gd name="connsiteY72" fmla="*/ 1588294 h 1778794"/>
                <a:gd name="connsiteX73" fmla="*/ 257175 w 1909762"/>
                <a:gd name="connsiteY73" fmla="*/ 1557338 h 1778794"/>
                <a:gd name="connsiteX74" fmla="*/ 233362 w 1909762"/>
                <a:gd name="connsiteY74" fmla="*/ 1502569 h 1778794"/>
                <a:gd name="connsiteX75" fmla="*/ 221456 w 1909762"/>
                <a:gd name="connsiteY75" fmla="*/ 1457325 h 1778794"/>
                <a:gd name="connsiteX76" fmla="*/ 211931 w 1909762"/>
                <a:gd name="connsiteY76" fmla="*/ 1416844 h 1778794"/>
                <a:gd name="connsiteX77" fmla="*/ 204787 w 1909762"/>
                <a:gd name="connsiteY77" fmla="*/ 1366838 h 1778794"/>
                <a:gd name="connsiteX78" fmla="*/ 202406 w 1909762"/>
                <a:gd name="connsiteY78" fmla="*/ 1312069 h 1778794"/>
                <a:gd name="connsiteX79" fmla="*/ 204787 w 1909762"/>
                <a:gd name="connsiteY79" fmla="*/ 1197769 h 1778794"/>
                <a:gd name="connsiteX80" fmla="*/ 214312 w 1909762"/>
                <a:gd name="connsiteY80" fmla="*/ 978694 h 1778794"/>
                <a:gd name="connsiteX81" fmla="*/ 226219 w 1909762"/>
                <a:gd name="connsiteY81" fmla="*/ 738188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909762" h="1778794">
                  <a:moveTo>
                    <a:pt x="226219" y="738188"/>
                  </a:moveTo>
                  <a:lnTo>
                    <a:pt x="235744" y="559594"/>
                  </a:lnTo>
                  <a:lnTo>
                    <a:pt x="242887" y="402432"/>
                  </a:lnTo>
                  <a:lnTo>
                    <a:pt x="245269" y="345282"/>
                  </a:lnTo>
                  <a:lnTo>
                    <a:pt x="245269" y="316707"/>
                  </a:lnTo>
                  <a:lnTo>
                    <a:pt x="240506" y="278607"/>
                  </a:lnTo>
                  <a:lnTo>
                    <a:pt x="233362" y="240507"/>
                  </a:lnTo>
                  <a:lnTo>
                    <a:pt x="221456" y="202407"/>
                  </a:lnTo>
                  <a:lnTo>
                    <a:pt x="202406" y="164307"/>
                  </a:lnTo>
                  <a:lnTo>
                    <a:pt x="188119" y="142875"/>
                  </a:lnTo>
                  <a:lnTo>
                    <a:pt x="173831" y="128588"/>
                  </a:lnTo>
                  <a:lnTo>
                    <a:pt x="145256" y="102394"/>
                  </a:lnTo>
                  <a:lnTo>
                    <a:pt x="107156" y="76200"/>
                  </a:lnTo>
                  <a:lnTo>
                    <a:pt x="9525" y="26194"/>
                  </a:lnTo>
                  <a:lnTo>
                    <a:pt x="0" y="16669"/>
                  </a:lnTo>
                  <a:lnTo>
                    <a:pt x="173831" y="0"/>
                  </a:lnTo>
                  <a:lnTo>
                    <a:pt x="283369" y="69057"/>
                  </a:lnTo>
                  <a:lnTo>
                    <a:pt x="378619" y="142875"/>
                  </a:lnTo>
                  <a:lnTo>
                    <a:pt x="428625" y="192882"/>
                  </a:lnTo>
                  <a:lnTo>
                    <a:pt x="488156" y="252413"/>
                  </a:lnTo>
                  <a:lnTo>
                    <a:pt x="523875" y="288132"/>
                  </a:lnTo>
                  <a:lnTo>
                    <a:pt x="538162" y="302419"/>
                  </a:lnTo>
                  <a:lnTo>
                    <a:pt x="545306" y="319088"/>
                  </a:lnTo>
                  <a:lnTo>
                    <a:pt x="547687" y="335757"/>
                  </a:lnTo>
                  <a:lnTo>
                    <a:pt x="545306" y="369094"/>
                  </a:lnTo>
                  <a:lnTo>
                    <a:pt x="528637" y="414338"/>
                  </a:lnTo>
                  <a:lnTo>
                    <a:pt x="504825" y="459582"/>
                  </a:lnTo>
                  <a:lnTo>
                    <a:pt x="485775" y="538163"/>
                  </a:lnTo>
                  <a:lnTo>
                    <a:pt x="450056" y="733425"/>
                  </a:lnTo>
                  <a:lnTo>
                    <a:pt x="426244" y="892969"/>
                  </a:lnTo>
                  <a:lnTo>
                    <a:pt x="404812" y="1114425"/>
                  </a:lnTo>
                  <a:lnTo>
                    <a:pt x="404812" y="1245394"/>
                  </a:lnTo>
                  <a:lnTo>
                    <a:pt x="419100" y="1347788"/>
                  </a:lnTo>
                  <a:lnTo>
                    <a:pt x="433387" y="1390650"/>
                  </a:lnTo>
                  <a:lnTo>
                    <a:pt x="454819" y="1440657"/>
                  </a:lnTo>
                  <a:lnTo>
                    <a:pt x="478631" y="1473994"/>
                  </a:lnTo>
                  <a:lnTo>
                    <a:pt x="497681" y="1490663"/>
                  </a:lnTo>
                  <a:lnTo>
                    <a:pt x="526256" y="1504950"/>
                  </a:lnTo>
                  <a:lnTo>
                    <a:pt x="578644" y="1524000"/>
                  </a:lnTo>
                  <a:lnTo>
                    <a:pt x="635794" y="1535907"/>
                  </a:lnTo>
                  <a:lnTo>
                    <a:pt x="754856" y="1550194"/>
                  </a:lnTo>
                  <a:lnTo>
                    <a:pt x="904875" y="1554957"/>
                  </a:lnTo>
                  <a:lnTo>
                    <a:pt x="1066800" y="1550194"/>
                  </a:lnTo>
                  <a:lnTo>
                    <a:pt x="1169194" y="1540669"/>
                  </a:lnTo>
                  <a:lnTo>
                    <a:pt x="1235869" y="1531144"/>
                  </a:lnTo>
                  <a:lnTo>
                    <a:pt x="1293019" y="1519238"/>
                  </a:lnTo>
                  <a:lnTo>
                    <a:pt x="1343025" y="1507332"/>
                  </a:lnTo>
                  <a:lnTo>
                    <a:pt x="1857375" y="1524000"/>
                  </a:lnTo>
                  <a:lnTo>
                    <a:pt x="1878806" y="1533525"/>
                  </a:lnTo>
                  <a:lnTo>
                    <a:pt x="1895475" y="1545432"/>
                  </a:lnTo>
                  <a:lnTo>
                    <a:pt x="1907381" y="1564482"/>
                  </a:lnTo>
                  <a:lnTo>
                    <a:pt x="1909762" y="1583532"/>
                  </a:lnTo>
                  <a:lnTo>
                    <a:pt x="1905000" y="1607344"/>
                  </a:lnTo>
                  <a:lnTo>
                    <a:pt x="1893094" y="1628775"/>
                  </a:lnTo>
                  <a:lnTo>
                    <a:pt x="1862137" y="1657350"/>
                  </a:lnTo>
                  <a:lnTo>
                    <a:pt x="1826419" y="1683544"/>
                  </a:lnTo>
                  <a:lnTo>
                    <a:pt x="1743075" y="1724025"/>
                  </a:lnTo>
                  <a:lnTo>
                    <a:pt x="1662112" y="1747838"/>
                  </a:lnTo>
                  <a:lnTo>
                    <a:pt x="1626394" y="1757363"/>
                  </a:lnTo>
                  <a:lnTo>
                    <a:pt x="1562100" y="1764507"/>
                  </a:lnTo>
                  <a:lnTo>
                    <a:pt x="1428750" y="1774032"/>
                  </a:lnTo>
                  <a:lnTo>
                    <a:pt x="1309687" y="1776413"/>
                  </a:lnTo>
                  <a:lnTo>
                    <a:pt x="1107281" y="1778794"/>
                  </a:lnTo>
                  <a:lnTo>
                    <a:pt x="971550" y="1776413"/>
                  </a:lnTo>
                  <a:lnTo>
                    <a:pt x="859631" y="1771650"/>
                  </a:lnTo>
                  <a:lnTo>
                    <a:pt x="735806" y="1762125"/>
                  </a:lnTo>
                  <a:lnTo>
                    <a:pt x="635794" y="1750219"/>
                  </a:lnTo>
                  <a:lnTo>
                    <a:pt x="535781" y="1731169"/>
                  </a:lnTo>
                  <a:lnTo>
                    <a:pt x="454819" y="1707357"/>
                  </a:lnTo>
                  <a:lnTo>
                    <a:pt x="392906" y="1681163"/>
                  </a:lnTo>
                  <a:lnTo>
                    <a:pt x="354806" y="1659732"/>
                  </a:lnTo>
                  <a:lnTo>
                    <a:pt x="304800" y="1616869"/>
                  </a:lnTo>
                  <a:lnTo>
                    <a:pt x="278606" y="1588294"/>
                  </a:lnTo>
                  <a:lnTo>
                    <a:pt x="257175" y="1557338"/>
                  </a:lnTo>
                  <a:lnTo>
                    <a:pt x="233362" y="1502569"/>
                  </a:lnTo>
                  <a:lnTo>
                    <a:pt x="221456" y="1457325"/>
                  </a:lnTo>
                  <a:lnTo>
                    <a:pt x="211931" y="1416844"/>
                  </a:lnTo>
                  <a:lnTo>
                    <a:pt x="204787" y="1366838"/>
                  </a:lnTo>
                  <a:cubicBezTo>
                    <a:pt x="203993" y="1348582"/>
                    <a:pt x="203200" y="1330325"/>
                    <a:pt x="202406" y="1312069"/>
                  </a:cubicBezTo>
                  <a:cubicBezTo>
                    <a:pt x="203200" y="1273969"/>
                    <a:pt x="203993" y="1235869"/>
                    <a:pt x="204787" y="1197769"/>
                  </a:cubicBezTo>
                  <a:lnTo>
                    <a:pt x="214312" y="978694"/>
                  </a:lnTo>
                  <a:lnTo>
                    <a:pt x="226219" y="738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83049970-716D-42AF-A973-D8A6BE7A070D}"/>
                </a:ext>
              </a:extLst>
            </p:cNvPr>
            <p:cNvSpPr/>
            <p:nvPr/>
          </p:nvSpPr>
          <p:spPr>
            <a:xfrm>
              <a:off x="6815138" y="4875213"/>
              <a:ext cx="660400" cy="889000"/>
            </a:xfrm>
            <a:custGeom>
              <a:avLst/>
              <a:gdLst>
                <a:gd name="connsiteX0" fmla="*/ 435768 w 659606"/>
                <a:gd name="connsiteY0" fmla="*/ 250031 h 890587"/>
                <a:gd name="connsiteX1" fmla="*/ 440531 w 659606"/>
                <a:gd name="connsiteY1" fmla="*/ 350044 h 890587"/>
                <a:gd name="connsiteX2" fmla="*/ 450056 w 659606"/>
                <a:gd name="connsiteY2" fmla="*/ 454819 h 890587"/>
                <a:gd name="connsiteX3" fmla="*/ 461962 w 659606"/>
                <a:gd name="connsiteY3" fmla="*/ 561975 h 890587"/>
                <a:gd name="connsiteX4" fmla="*/ 473868 w 659606"/>
                <a:gd name="connsiteY4" fmla="*/ 647700 h 890587"/>
                <a:gd name="connsiteX5" fmla="*/ 481012 w 659606"/>
                <a:gd name="connsiteY5" fmla="*/ 676275 h 890587"/>
                <a:gd name="connsiteX6" fmla="*/ 497681 w 659606"/>
                <a:gd name="connsiteY6" fmla="*/ 714375 h 890587"/>
                <a:gd name="connsiteX7" fmla="*/ 526256 w 659606"/>
                <a:gd name="connsiteY7" fmla="*/ 757237 h 890587"/>
                <a:gd name="connsiteX8" fmla="*/ 557212 w 659606"/>
                <a:gd name="connsiteY8" fmla="*/ 785812 h 890587"/>
                <a:gd name="connsiteX9" fmla="*/ 588168 w 659606"/>
                <a:gd name="connsiteY9" fmla="*/ 807244 h 890587"/>
                <a:gd name="connsiteX10" fmla="*/ 611981 w 659606"/>
                <a:gd name="connsiteY10" fmla="*/ 821531 h 890587"/>
                <a:gd name="connsiteX11" fmla="*/ 642937 w 659606"/>
                <a:gd name="connsiteY11" fmla="*/ 840581 h 890587"/>
                <a:gd name="connsiteX12" fmla="*/ 657225 w 659606"/>
                <a:gd name="connsiteY12" fmla="*/ 866775 h 890587"/>
                <a:gd name="connsiteX13" fmla="*/ 659606 w 659606"/>
                <a:gd name="connsiteY13" fmla="*/ 890587 h 890587"/>
                <a:gd name="connsiteX14" fmla="*/ 0 w 659606"/>
                <a:gd name="connsiteY14" fmla="*/ 831056 h 890587"/>
                <a:gd name="connsiteX15" fmla="*/ 69056 w 659606"/>
                <a:gd name="connsiteY15" fmla="*/ 814387 h 890587"/>
                <a:gd name="connsiteX16" fmla="*/ 104775 w 659606"/>
                <a:gd name="connsiteY16" fmla="*/ 802481 h 890587"/>
                <a:gd name="connsiteX17" fmla="*/ 142875 w 659606"/>
                <a:gd name="connsiteY17" fmla="*/ 785812 h 890587"/>
                <a:gd name="connsiteX18" fmla="*/ 185737 w 659606"/>
                <a:gd name="connsiteY18" fmla="*/ 762000 h 890587"/>
                <a:gd name="connsiteX19" fmla="*/ 207168 w 659606"/>
                <a:gd name="connsiteY19" fmla="*/ 742950 h 890587"/>
                <a:gd name="connsiteX20" fmla="*/ 233362 w 659606"/>
                <a:gd name="connsiteY20" fmla="*/ 714375 h 890587"/>
                <a:gd name="connsiteX21" fmla="*/ 252412 w 659606"/>
                <a:gd name="connsiteY21" fmla="*/ 681037 h 890587"/>
                <a:gd name="connsiteX22" fmla="*/ 273843 w 659606"/>
                <a:gd name="connsiteY22" fmla="*/ 633412 h 890587"/>
                <a:gd name="connsiteX23" fmla="*/ 292893 w 659606"/>
                <a:gd name="connsiteY23" fmla="*/ 566737 h 890587"/>
                <a:gd name="connsiteX24" fmla="*/ 307181 w 659606"/>
                <a:gd name="connsiteY24" fmla="*/ 497681 h 890587"/>
                <a:gd name="connsiteX25" fmla="*/ 319087 w 659606"/>
                <a:gd name="connsiteY25" fmla="*/ 421481 h 890587"/>
                <a:gd name="connsiteX26" fmla="*/ 330993 w 659606"/>
                <a:gd name="connsiteY26" fmla="*/ 323850 h 890587"/>
                <a:gd name="connsiteX27" fmla="*/ 338137 w 659606"/>
                <a:gd name="connsiteY27" fmla="*/ 209550 h 890587"/>
                <a:gd name="connsiteX28" fmla="*/ 340518 w 659606"/>
                <a:gd name="connsiteY28" fmla="*/ 47625 h 890587"/>
                <a:gd name="connsiteX29" fmla="*/ 340518 w 659606"/>
                <a:gd name="connsiteY29" fmla="*/ 33337 h 890587"/>
                <a:gd name="connsiteX30" fmla="*/ 345281 w 659606"/>
                <a:gd name="connsiteY30" fmla="*/ 19050 h 890587"/>
                <a:gd name="connsiteX31" fmla="*/ 361950 w 659606"/>
                <a:gd name="connsiteY31" fmla="*/ 4762 h 890587"/>
                <a:gd name="connsiteX32" fmla="*/ 381000 w 659606"/>
                <a:gd name="connsiteY32" fmla="*/ 0 h 890587"/>
                <a:gd name="connsiteX33" fmla="*/ 395287 w 659606"/>
                <a:gd name="connsiteY33" fmla="*/ 4762 h 890587"/>
                <a:gd name="connsiteX34" fmla="*/ 411956 w 659606"/>
                <a:gd name="connsiteY34" fmla="*/ 16669 h 890587"/>
                <a:gd name="connsiteX35" fmla="*/ 426243 w 659606"/>
                <a:gd name="connsiteY35" fmla="*/ 40481 h 890587"/>
                <a:gd name="connsiteX36" fmla="*/ 428625 w 659606"/>
                <a:gd name="connsiteY36" fmla="*/ 59531 h 890587"/>
                <a:gd name="connsiteX37" fmla="*/ 435768 w 659606"/>
                <a:gd name="connsiteY37" fmla="*/ 250031 h 89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9606" h="890587">
                  <a:moveTo>
                    <a:pt x="435768" y="250031"/>
                  </a:moveTo>
                  <a:lnTo>
                    <a:pt x="440531" y="350044"/>
                  </a:lnTo>
                  <a:lnTo>
                    <a:pt x="450056" y="454819"/>
                  </a:lnTo>
                  <a:lnTo>
                    <a:pt x="461962" y="561975"/>
                  </a:lnTo>
                  <a:lnTo>
                    <a:pt x="473868" y="647700"/>
                  </a:lnTo>
                  <a:lnTo>
                    <a:pt x="481012" y="676275"/>
                  </a:lnTo>
                  <a:lnTo>
                    <a:pt x="497681" y="714375"/>
                  </a:lnTo>
                  <a:lnTo>
                    <a:pt x="526256" y="757237"/>
                  </a:lnTo>
                  <a:lnTo>
                    <a:pt x="557212" y="785812"/>
                  </a:lnTo>
                  <a:lnTo>
                    <a:pt x="588168" y="807244"/>
                  </a:lnTo>
                  <a:lnTo>
                    <a:pt x="611981" y="821531"/>
                  </a:lnTo>
                  <a:lnTo>
                    <a:pt x="642937" y="840581"/>
                  </a:lnTo>
                  <a:lnTo>
                    <a:pt x="657225" y="866775"/>
                  </a:lnTo>
                  <a:lnTo>
                    <a:pt x="659606" y="890587"/>
                  </a:lnTo>
                  <a:lnTo>
                    <a:pt x="0" y="831056"/>
                  </a:lnTo>
                  <a:lnTo>
                    <a:pt x="69056" y="814387"/>
                  </a:lnTo>
                  <a:lnTo>
                    <a:pt x="104775" y="802481"/>
                  </a:lnTo>
                  <a:lnTo>
                    <a:pt x="142875" y="785812"/>
                  </a:lnTo>
                  <a:lnTo>
                    <a:pt x="185737" y="762000"/>
                  </a:lnTo>
                  <a:lnTo>
                    <a:pt x="207168" y="742950"/>
                  </a:lnTo>
                  <a:lnTo>
                    <a:pt x="233362" y="714375"/>
                  </a:lnTo>
                  <a:lnTo>
                    <a:pt x="252412" y="681037"/>
                  </a:lnTo>
                  <a:lnTo>
                    <a:pt x="273843" y="633412"/>
                  </a:lnTo>
                  <a:lnTo>
                    <a:pt x="292893" y="566737"/>
                  </a:lnTo>
                  <a:lnTo>
                    <a:pt x="307181" y="497681"/>
                  </a:lnTo>
                  <a:lnTo>
                    <a:pt x="319087" y="421481"/>
                  </a:lnTo>
                  <a:lnTo>
                    <a:pt x="330993" y="323850"/>
                  </a:lnTo>
                  <a:lnTo>
                    <a:pt x="338137" y="209550"/>
                  </a:lnTo>
                  <a:cubicBezTo>
                    <a:pt x="338931" y="155575"/>
                    <a:pt x="339724" y="101600"/>
                    <a:pt x="340518" y="47625"/>
                  </a:cubicBezTo>
                  <a:lnTo>
                    <a:pt x="340518" y="33337"/>
                  </a:lnTo>
                  <a:lnTo>
                    <a:pt x="345281" y="19050"/>
                  </a:lnTo>
                  <a:lnTo>
                    <a:pt x="361950" y="4762"/>
                  </a:lnTo>
                  <a:lnTo>
                    <a:pt x="381000" y="0"/>
                  </a:lnTo>
                  <a:lnTo>
                    <a:pt x="395287" y="4762"/>
                  </a:lnTo>
                  <a:lnTo>
                    <a:pt x="411956" y="16669"/>
                  </a:lnTo>
                  <a:lnTo>
                    <a:pt x="426243" y="40481"/>
                  </a:lnTo>
                  <a:lnTo>
                    <a:pt x="428625" y="59531"/>
                  </a:lnTo>
                  <a:cubicBezTo>
                    <a:pt x="429419" y="113506"/>
                    <a:pt x="430212" y="167481"/>
                    <a:pt x="435768" y="2500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2" name="グループ化 1">
            <a:extLst>
              <a:ext uri="{FF2B5EF4-FFF2-40B4-BE49-F238E27FC236}">
                <a16:creationId xmlns:a16="http://schemas.microsoft.com/office/drawing/2014/main" id="{D8AD5760-8372-4466-B2EF-88E427AABA0F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1416050"/>
            <a:ext cx="4581525" cy="4637088"/>
            <a:chOff x="2595563" y="1416050"/>
            <a:chExt cx="4581525" cy="4637088"/>
          </a:xfrm>
        </p:grpSpPr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3ACB65C5-B6FE-48BB-BA18-94C6C1CCFD71}"/>
                </a:ext>
              </a:extLst>
            </p:cNvPr>
            <p:cNvSpPr/>
            <p:nvPr/>
          </p:nvSpPr>
          <p:spPr>
            <a:xfrm>
              <a:off x="3149600" y="2041525"/>
              <a:ext cx="3486150" cy="588963"/>
            </a:xfrm>
            <a:custGeom>
              <a:avLst/>
              <a:gdLst>
                <a:gd name="connsiteX0" fmla="*/ 2740395 w 3486500"/>
                <a:gd name="connsiteY0" fmla="*/ 70123 h 589031"/>
                <a:gd name="connsiteX1" fmla="*/ 2473928 w 3486500"/>
                <a:gd name="connsiteY1" fmla="*/ 95367 h 589031"/>
                <a:gd name="connsiteX2" fmla="*/ 2235511 w 3486500"/>
                <a:gd name="connsiteY2" fmla="*/ 120611 h 589031"/>
                <a:gd name="connsiteX3" fmla="*/ 1999899 w 3486500"/>
                <a:gd name="connsiteY3" fmla="*/ 148660 h 589031"/>
                <a:gd name="connsiteX4" fmla="*/ 1789531 w 3486500"/>
                <a:gd name="connsiteY4" fmla="*/ 171099 h 589031"/>
                <a:gd name="connsiteX5" fmla="*/ 1710994 w 3486500"/>
                <a:gd name="connsiteY5" fmla="*/ 182319 h 589031"/>
                <a:gd name="connsiteX6" fmla="*/ 1424893 w 3486500"/>
                <a:gd name="connsiteY6" fmla="*/ 224393 h 589031"/>
                <a:gd name="connsiteX7" fmla="*/ 1203305 w 3486500"/>
                <a:gd name="connsiteY7" fmla="*/ 258052 h 589031"/>
                <a:gd name="connsiteX8" fmla="*/ 984522 w 3486500"/>
                <a:gd name="connsiteY8" fmla="*/ 286101 h 589031"/>
                <a:gd name="connsiteX9" fmla="*/ 805008 w 3486500"/>
                <a:gd name="connsiteY9" fmla="*/ 308540 h 589031"/>
                <a:gd name="connsiteX10" fmla="*/ 661958 w 3486500"/>
                <a:gd name="connsiteY10" fmla="*/ 328174 h 589031"/>
                <a:gd name="connsiteX11" fmla="*/ 594640 w 3486500"/>
                <a:gd name="connsiteY11" fmla="*/ 336589 h 589031"/>
                <a:gd name="connsiteX12" fmla="*/ 552567 w 3486500"/>
                <a:gd name="connsiteY12" fmla="*/ 342199 h 589031"/>
                <a:gd name="connsiteX13" fmla="*/ 502078 w 3486500"/>
                <a:gd name="connsiteY13" fmla="*/ 347809 h 589031"/>
                <a:gd name="connsiteX14" fmla="*/ 468419 w 3486500"/>
                <a:gd name="connsiteY14" fmla="*/ 347809 h 589031"/>
                <a:gd name="connsiteX15" fmla="*/ 417931 w 3486500"/>
                <a:gd name="connsiteY15" fmla="*/ 345004 h 589031"/>
                <a:gd name="connsiteX16" fmla="*/ 375857 w 3486500"/>
                <a:gd name="connsiteY16" fmla="*/ 339394 h 589031"/>
                <a:gd name="connsiteX17" fmla="*/ 311344 w 3486500"/>
                <a:gd name="connsiteY17" fmla="*/ 325369 h 589031"/>
                <a:gd name="connsiteX18" fmla="*/ 258051 w 3486500"/>
                <a:gd name="connsiteY18" fmla="*/ 308540 h 589031"/>
                <a:gd name="connsiteX19" fmla="*/ 213173 w 3486500"/>
                <a:gd name="connsiteY19" fmla="*/ 291710 h 589031"/>
                <a:gd name="connsiteX20" fmla="*/ 165489 w 3486500"/>
                <a:gd name="connsiteY20" fmla="*/ 272076 h 589031"/>
                <a:gd name="connsiteX21" fmla="*/ 86952 w 3486500"/>
                <a:gd name="connsiteY21" fmla="*/ 230002 h 589031"/>
                <a:gd name="connsiteX22" fmla="*/ 56098 w 3486500"/>
                <a:gd name="connsiteY22" fmla="*/ 213173 h 589031"/>
                <a:gd name="connsiteX23" fmla="*/ 39268 w 3486500"/>
                <a:gd name="connsiteY23" fmla="*/ 207563 h 589031"/>
                <a:gd name="connsiteX24" fmla="*/ 22439 w 3486500"/>
                <a:gd name="connsiteY24" fmla="*/ 201953 h 589031"/>
                <a:gd name="connsiteX25" fmla="*/ 5609 w 3486500"/>
                <a:gd name="connsiteY25" fmla="*/ 201953 h 589031"/>
                <a:gd name="connsiteX26" fmla="*/ 0 w 3486500"/>
                <a:gd name="connsiteY26" fmla="*/ 213173 h 589031"/>
                <a:gd name="connsiteX27" fmla="*/ 0 w 3486500"/>
                <a:gd name="connsiteY27" fmla="*/ 238417 h 589031"/>
                <a:gd name="connsiteX28" fmla="*/ 11219 w 3486500"/>
                <a:gd name="connsiteY28" fmla="*/ 269271 h 589031"/>
                <a:gd name="connsiteX29" fmla="*/ 44878 w 3486500"/>
                <a:gd name="connsiteY29" fmla="*/ 319760 h 589031"/>
                <a:gd name="connsiteX30" fmla="*/ 98171 w 3486500"/>
                <a:gd name="connsiteY30" fmla="*/ 381467 h 589031"/>
                <a:gd name="connsiteX31" fmla="*/ 157075 w 3486500"/>
                <a:gd name="connsiteY31" fmla="*/ 445980 h 589031"/>
                <a:gd name="connsiteX32" fmla="*/ 204758 w 3486500"/>
                <a:gd name="connsiteY32" fmla="*/ 488054 h 589031"/>
                <a:gd name="connsiteX33" fmla="*/ 246832 w 3486500"/>
                <a:gd name="connsiteY33" fmla="*/ 518908 h 589031"/>
                <a:gd name="connsiteX34" fmla="*/ 291710 w 3486500"/>
                <a:gd name="connsiteY34" fmla="*/ 544152 h 589031"/>
                <a:gd name="connsiteX35" fmla="*/ 325369 w 3486500"/>
                <a:gd name="connsiteY35" fmla="*/ 560982 h 589031"/>
                <a:gd name="connsiteX36" fmla="*/ 378662 w 3486500"/>
                <a:gd name="connsiteY36" fmla="*/ 577811 h 589031"/>
                <a:gd name="connsiteX37" fmla="*/ 420736 w 3486500"/>
                <a:gd name="connsiteY37" fmla="*/ 586226 h 589031"/>
                <a:gd name="connsiteX38" fmla="*/ 482444 w 3486500"/>
                <a:gd name="connsiteY38" fmla="*/ 589031 h 589031"/>
                <a:gd name="connsiteX39" fmla="*/ 575006 w 3486500"/>
                <a:gd name="connsiteY39" fmla="*/ 572201 h 589031"/>
                <a:gd name="connsiteX40" fmla="*/ 720861 w 3486500"/>
                <a:gd name="connsiteY40" fmla="*/ 544152 h 589031"/>
                <a:gd name="connsiteX41" fmla="*/ 908790 w 3486500"/>
                <a:gd name="connsiteY41" fmla="*/ 507688 h 589031"/>
                <a:gd name="connsiteX42" fmla="*/ 1046230 w 3486500"/>
                <a:gd name="connsiteY42" fmla="*/ 479639 h 589031"/>
                <a:gd name="connsiteX43" fmla="*/ 1220135 w 3486500"/>
                <a:gd name="connsiteY43" fmla="*/ 445980 h 589031"/>
                <a:gd name="connsiteX44" fmla="*/ 1343551 w 3486500"/>
                <a:gd name="connsiteY44" fmla="*/ 423541 h 589031"/>
                <a:gd name="connsiteX45" fmla="*/ 1727823 w 3486500"/>
                <a:gd name="connsiteY45" fmla="*/ 367443 h 589031"/>
                <a:gd name="connsiteX46" fmla="*/ 1974655 w 3486500"/>
                <a:gd name="connsiteY46" fmla="*/ 336589 h 589031"/>
                <a:gd name="connsiteX47" fmla="*/ 2207462 w 3486500"/>
                <a:gd name="connsiteY47" fmla="*/ 311345 h 589031"/>
                <a:gd name="connsiteX48" fmla="*/ 2364537 w 3486500"/>
                <a:gd name="connsiteY48" fmla="*/ 297320 h 589031"/>
                <a:gd name="connsiteX49" fmla="*/ 2530027 w 3486500"/>
                <a:gd name="connsiteY49" fmla="*/ 286101 h 589031"/>
                <a:gd name="connsiteX50" fmla="*/ 2678687 w 3486500"/>
                <a:gd name="connsiteY50" fmla="*/ 277686 h 589031"/>
                <a:gd name="connsiteX51" fmla="*/ 2844176 w 3486500"/>
                <a:gd name="connsiteY51" fmla="*/ 272076 h 589031"/>
                <a:gd name="connsiteX52" fmla="*/ 2987227 w 3486500"/>
                <a:gd name="connsiteY52" fmla="*/ 272076 h 589031"/>
                <a:gd name="connsiteX53" fmla="*/ 3138692 w 3486500"/>
                <a:gd name="connsiteY53" fmla="*/ 274881 h 589031"/>
                <a:gd name="connsiteX54" fmla="*/ 3301376 w 3486500"/>
                <a:gd name="connsiteY54" fmla="*/ 288906 h 589031"/>
                <a:gd name="connsiteX55" fmla="*/ 3337840 w 3486500"/>
                <a:gd name="connsiteY55" fmla="*/ 288906 h 589031"/>
                <a:gd name="connsiteX56" fmla="*/ 3396743 w 3486500"/>
                <a:gd name="connsiteY56" fmla="*/ 277686 h 589031"/>
                <a:gd name="connsiteX57" fmla="*/ 3433207 w 3486500"/>
                <a:gd name="connsiteY57" fmla="*/ 266466 h 589031"/>
                <a:gd name="connsiteX58" fmla="*/ 3458451 w 3486500"/>
                <a:gd name="connsiteY58" fmla="*/ 255247 h 589031"/>
                <a:gd name="connsiteX59" fmla="*/ 3472476 w 3486500"/>
                <a:gd name="connsiteY59" fmla="*/ 246832 h 589031"/>
                <a:gd name="connsiteX60" fmla="*/ 3480890 w 3486500"/>
                <a:gd name="connsiteY60" fmla="*/ 232807 h 589031"/>
                <a:gd name="connsiteX61" fmla="*/ 3486500 w 3486500"/>
                <a:gd name="connsiteY61" fmla="*/ 215978 h 589031"/>
                <a:gd name="connsiteX62" fmla="*/ 3486500 w 3486500"/>
                <a:gd name="connsiteY62" fmla="*/ 201953 h 589031"/>
                <a:gd name="connsiteX63" fmla="*/ 3478086 w 3486500"/>
                <a:gd name="connsiteY63" fmla="*/ 179514 h 589031"/>
                <a:gd name="connsiteX64" fmla="*/ 3458451 w 3486500"/>
                <a:gd name="connsiteY64" fmla="*/ 154270 h 589031"/>
                <a:gd name="connsiteX65" fmla="*/ 3427597 w 3486500"/>
                <a:gd name="connsiteY65" fmla="*/ 126221 h 589031"/>
                <a:gd name="connsiteX66" fmla="*/ 3396743 w 3486500"/>
                <a:gd name="connsiteY66" fmla="*/ 100977 h 589031"/>
                <a:gd name="connsiteX67" fmla="*/ 3365889 w 3486500"/>
                <a:gd name="connsiteY67" fmla="*/ 84147 h 589031"/>
                <a:gd name="connsiteX68" fmla="*/ 3312596 w 3486500"/>
                <a:gd name="connsiteY68" fmla="*/ 61708 h 589031"/>
                <a:gd name="connsiteX69" fmla="*/ 3245278 w 3486500"/>
                <a:gd name="connsiteY69" fmla="*/ 39269 h 589031"/>
                <a:gd name="connsiteX70" fmla="*/ 3121862 w 3486500"/>
                <a:gd name="connsiteY70" fmla="*/ 8415 h 589031"/>
                <a:gd name="connsiteX71" fmla="*/ 3068569 w 3486500"/>
                <a:gd name="connsiteY71" fmla="*/ 0 h 589031"/>
                <a:gd name="connsiteX72" fmla="*/ 3032105 w 3486500"/>
                <a:gd name="connsiteY72" fmla="*/ 16829 h 589031"/>
                <a:gd name="connsiteX73" fmla="*/ 2981617 w 3486500"/>
                <a:gd name="connsiteY73" fmla="*/ 42074 h 589031"/>
                <a:gd name="connsiteX74" fmla="*/ 2967592 w 3486500"/>
                <a:gd name="connsiteY74" fmla="*/ 47683 h 589031"/>
                <a:gd name="connsiteX75" fmla="*/ 2846981 w 3486500"/>
                <a:gd name="connsiteY75" fmla="*/ 58903 h 589031"/>
                <a:gd name="connsiteX76" fmla="*/ 2740395 w 3486500"/>
                <a:gd name="connsiteY76" fmla="*/ 70123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86500" h="589031">
                  <a:moveTo>
                    <a:pt x="2740395" y="70123"/>
                  </a:moveTo>
                  <a:lnTo>
                    <a:pt x="2473928" y="95367"/>
                  </a:lnTo>
                  <a:lnTo>
                    <a:pt x="2235511" y="120611"/>
                  </a:lnTo>
                  <a:lnTo>
                    <a:pt x="1999899" y="148660"/>
                  </a:lnTo>
                  <a:lnTo>
                    <a:pt x="1789531" y="171099"/>
                  </a:lnTo>
                  <a:lnTo>
                    <a:pt x="1710994" y="182319"/>
                  </a:lnTo>
                  <a:lnTo>
                    <a:pt x="1424893" y="224393"/>
                  </a:lnTo>
                  <a:lnTo>
                    <a:pt x="1203305" y="258052"/>
                  </a:lnTo>
                  <a:lnTo>
                    <a:pt x="984522" y="286101"/>
                  </a:lnTo>
                  <a:lnTo>
                    <a:pt x="805008" y="308540"/>
                  </a:lnTo>
                  <a:lnTo>
                    <a:pt x="661958" y="328174"/>
                  </a:lnTo>
                  <a:lnTo>
                    <a:pt x="594640" y="336589"/>
                  </a:lnTo>
                  <a:lnTo>
                    <a:pt x="552567" y="342199"/>
                  </a:lnTo>
                  <a:lnTo>
                    <a:pt x="502078" y="347809"/>
                  </a:lnTo>
                  <a:lnTo>
                    <a:pt x="468419" y="347809"/>
                  </a:lnTo>
                  <a:lnTo>
                    <a:pt x="417931" y="345004"/>
                  </a:lnTo>
                  <a:lnTo>
                    <a:pt x="375857" y="339394"/>
                  </a:lnTo>
                  <a:lnTo>
                    <a:pt x="311344" y="325369"/>
                  </a:lnTo>
                  <a:lnTo>
                    <a:pt x="258051" y="308540"/>
                  </a:lnTo>
                  <a:lnTo>
                    <a:pt x="213173" y="291710"/>
                  </a:lnTo>
                  <a:lnTo>
                    <a:pt x="165489" y="272076"/>
                  </a:lnTo>
                  <a:lnTo>
                    <a:pt x="86952" y="230002"/>
                  </a:lnTo>
                  <a:lnTo>
                    <a:pt x="56098" y="213173"/>
                  </a:lnTo>
                  <a:lnTo>
                    <a:pt x="39268" y="207563"/>
                  </a:lnTo>
                  <a:lnTo>
                    <a:pt x="22439" y="201953"/>
                  </a:lnTo>
                  <a:lnTo>
                    <a:pt x="5609" y="201953"/>
                  </a:lnTo>
                  <a:lnTo>
                    <a:pt x="0" y="213173"/>
                  </a:lnTo>
                  <a:lnTo>
                    <a:pt x="0" y="238417"/>
                  </a:lnTo>
                  <a:lnTo>
                    <a:pt x="11219" y="269271"/>
                  </a:lnTo>
                  <a:lnTo>
                    <a:pt x="44878" y="319760"/>
                  </a:lnTo>
                  <a:lnTo>
                    <a:pt x="98171" y="381467"/>
                  </a:lnTo>
                  <a:lnTo>
                    <a:pt x="157075" y="445980"/>
                  </a:lnTo>
                  <a:lnTo>
                    <a:pt x="204758" y="488054"/>
                  </a:lnTo>
                  <a:lnTo>
                    <a:pt x="246832" y="518908"/>
                  </a:lnTo>
                  <a:lnTo>
                    <a:pt x="291710" y="544152"/>
                  </a:lnTo>
                  <a:lnTo>
                    <a:pt x="325369" y="560982"/>
                  </a:lnTo>
                  <a:lnTo>
                    <a:pt x="378662" y="577811"/>
                  </a:lnTo>
                  <a:lnTo>
                    <a:pt x="420736" y="586226"/>
                  </a:lnTo>
                  <a:lnTo>
                    <a:pt x="482444" y="589031"/>
                  </a:lnTo>
                  <a:lnTo>
                    <a:pt x="575006" y="572201"/>
                  </a:lnTo>
                  <a:lnTo>
                    <a:pt x="720861" y="544152"/>
                  </a:lnTo>
                  <a:lnTo>
                    <a:pt x="908790" y="507688"/>
                  </a:lnTo>
                  <a:lnTo>
                    <a:pt x="1046230" y="479639"/>
                  </a:lnTo>
                  <a:lnTo>
                    <a:pt x="1220135" y="445980"/>
                  </a:lnTo>
                  <a:lnTo>
                    <a:pt x="1343551" y="423541"/>
                  </a:lnTo>
                  <a:lnTo>
                    <a:pt x="1727823" y="367443"/>
                  </a:lnTo>
                  <a:lnTo>
                    <a:pt x="1974655" y="336589"/>
                  </a:lnTo>
                  <a:lnTo>
                    <a:pt x="2207462" y="311345"/>
                  </a:lnTo>
                  <a:lnTo>
                    <a:pt x="2364537" y="297320"/>
                  </a:lnTo>
                  <a:lnTo>
                    <a:pt x="2530027" y="286101"/>
                  </a:lnTo>
                  <a:lnTo>
                    <a:pt x="2678687" y="277686"/>
                  </a:lnTo>
                  <a:lnTo>
                    <a:pt x="2844176" y="272076"/>
                  </a:lnTo>
                  <a:lnTo>
                    <a:pt x="2987227" y="272076"/>
                  </a:lnTo>
                  <a:lnTo>
                    <a:pt x="3138692" y="274881"/>
                  </a:lnTo>
                  <a:lnTo>
                    <a:pt x="3301376" y="288906"/>
                  </a:lnTo>
                  <a:lnTo>
                    <a:pt x="3337840" y="288906"/>
                  </a:lnTo>
                  <a:lnTo>
                    <a:pt x="3396743" y="277686"/>
                  </a:lnTo>
                  <a:lnTo>
                    <a:pt x="3433207" y="266466"/>
                  </a:lnTo>
                  <a:lnTo>
                    <a:pt x="3458451" y="255247"/>
                  </a:lnTo>
                  <a:lnTo>
                    <a:pt x="3472476" y="246832"/>
                  </a:lnTo>
                  <a:lnTo>
                    <a:pt x="3480890" y="232807"/>
                  </a:lnTo>
                  <a:lnTo>
                    <a:pt x="3486500" y="215978"/>
                  </a:lnTo>
                  <a:lnTo>
                    <a:pt x="3486500" y="201953"/>
                  </a:lnTo>
                  <a:lnTo>
                    <a:pt x="3478086" y="179514"/>
                  </a:lnTo>
                  <a:lnTo>
                    <a:pt x="3458451" y="154270"/>
                  </a:lnTo>
                  <a:lnTo>
                    <a:pt x="3427597" y="126221"/>
                  </a:lnTo>
                  <a:lnTo>
                    <a:pt x="3396743" y="100977"/>
                  </a:lnTo>
                  <a:lnTo>
                    <a:pt x="3365889" y="84147"/>
                  </a:lnTo>
                  <a:lnTo>
                    <a:pt x="3312596" y="61708"/>
                  </a:lnTo>
                  <a:lnTo>
                    <a:pt x="3245278" y="39269"/>
                  </a:lnTo>
                  <a:lnTo>
                    <a:pt x="3121862" y="8415"/>
                  </a:lnTo>
                  <a:lnTo>
                    <a:pt x="3068569" y="0"/>
                  </a:lnTo>
                  <a:lnTo>
                    <a:pt x="3032105" y="16829"/>
                  </a:lnTo>
                  <a:lnTo>
                    <a:pt x="2981617" y="42074"/>
                  </a:lnTo>
                  <a:lnTo>
                    <a:pt x="2967592" y="47683"/>
                  </a:lnTo>
                  <a:lnTo>
                    <a:pt x="2846981" y="58903"/>
                  </a:lnTo>
                  <a:lnTo>
                    <a:pt x="2740395" y="7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1122776D-606A-49B5-8E11-DEC64526D483}"/>
                </a:ext>
              </a:extLst>
            </p:cNvPr>
            <p:cNvSpPr/>
            <p:nvPr/>
          </p:nvSpPr>
          <p:spPr>
            <a:xfrm rot="16200000">
              <a:off x="2328862" y="1682751"/>
              <a:ext cx="3154363" cy="2620962"/>
            </a:xfrm>
            <a:custGeom>
              <a:avLst/>
              <a:gdLst>
                <a:gd name="connsiteX0" fmla="*/ 1474305 w 3154018"/>
                <a:gd name="connsiteY0" fmla="*/ 1507435 h 2620617"/>
                <a:gd name="connsiteX1" fmla="*/ 1355035 w 3154018"/>
                <a:gd name="connsiteY1" fmla="*/ 1424609 h 2620617"/>
                <a:gd name="connsiteX2" fmla="*/ 1268896 w 3154018"/>
                <a:gd name="connsiteY2" fmla="*/ 1361661 h 2620617"/>
                <a:gd name="connsiteX3" fmla="*/ 1172818 w 3154018"/>
                <a:gd name="connsiteY3" fmla="*/ 1285461 h 2620617"/>
                <a:gd name="connsiteX4" fmla="*/ 1093305 w 3154018"/>
                <a:gd name="connsiteY4" fmla="*/ 1222513 h 2620617"/>
                <a:gd name="connsiteX5" fmla="*/ 1010479 w 3154018"/>
                <a:gd name="connsiteY5" fmla="*/ 1149626 h 2620617"/>
                <a:gd name="connsiteX6" fmla="*/ 960783 w 3154018"/>
                <a:gd name="connsiteY6" fmla="*/ 1106557 h 2620617"/>
                <a:gd name="connsiteX7" fmla="*/ 771939 w 3154018"/>
                <a:gd name="connsiteY7" fmla="*/ 917713 h 2620617"/>
                <a:gd name="connsiteX8" fmla="*/ 655983 w 3154018"/>
                <a:gd name="connsiteY8" fmla="*/ 805070 h 2620617"/>
                <a:gd name="connsiteX9" fmla="*/ 583096 w 3154018"/>
                <a:gd name="connsiteY9" fmla="*/ 728870 h 2620617"/>
                <a:gd name="connsiteX10" fmla="*/ 503583 w 3154018"/>
                <a:gd name="connsiteY10" fmla="*/ 639417 h 2620617"/>
                <a:gd name="connsiteX11" fmla="*/ 434009 w 3154018"/>
                <a:gd name="connsiteY11" fmla="*/ 553278 h 2620617"/>
                <a:gd name="connsiteX12" fmla="*/ 377687 w 3154018"/>
                <a:gd name="connsiteY12" fmla="*/ 480391 h 2620617"/>
                <a:gd name="connsiteX13" fmla="*/ 324679 w 3154018"/>
                <a:gd name="connsiteY13" fmla="*/ 410817 h 2620617"/>
                <a:gd name="connsiteX14" fmla="*/ 255105 w 3154018"/>
                <a:gd name="connsiteY14" fmla="*/ 311426 h 2620617"/>
                <a:gd name="connsiteX15" fmla="*/ 185531 w 3154018"/>
                <a:gd name="connsiteY15" fmla="*/ 208722 h 2620617"/>
                <a:gd name="connsiteX16" fmla="*/ 139148 w 3154018"/>
                <a:gd name="connsiteY16" fmla="*/ 139148 h 2620617"/>
                <a:gd name="connsiteX17" fmla="*/ 82826 w 3154018"/>
                <a:gd name="connsiteY17" fmla="*/ 53009 h 2620617"/>
                <a:gd name="connsiteX18" fmla="*/ 62948 w 3154018"/>
                <a:gd name="connsiteY18" fmla="*/ 23191 h 2620617"/>
                <a:gd name="connsiteX19" fmla="*/ 49696 w 3154018"/>
                <a:gd name="connsiteY19" fmla="*/ 13252 h 2620617"/>
                <a:gd name="connsiteX20" fmla="*/ 33131 w 3154018"/>
                <a:gd name="connsiteY20" fmla="*/ 3313 h 2620617"/>
                <a:gd name="connsiteX21" fmla="*/ 23192 w 3154018"/>
                <a:gd name="connsiteY21" fmla="*/ 0 h 2620617"/>
                <a:gd name="connsiteX22" fmla="*/ 9939 w 3154018"/>
                <a:gd name="connsiteY22" fmla="*/ 6626 h 2620617"/>
                <a:gd name="connsiteX23" fmla="*/ 0 w 3154018"/>
                <a:gd name="connsiteY23" fmla="*/ 33131 h 2620617"/>
                <a:gd name="connsiteX24" fmla="*/ 6626 w 3154018"/>
                <a:gd name="connsiteY24" fmla="*/ 69574 h 2620617"/>
                <a:gd name="connsiteX25" fmla="*/ 43070 w 3154018"/>
                <a:gd name="connsiteY25" fmla="*/ 155713 h 2620617"/>
                <a:gd name="connsiteX26" fmla="*/ 125896 w 3154018"/>
                <a:gd name="connsiteY26" fmla="*/ 321365 h 2620617"/>
                <a:gd name="connsiteX27" fmla="*/ 185531 w 3154018"/>
                <a:gd name="connsiteY27" fmla="*/ 427383 h 2620617"/>
                <a:gd name="connsiteX28" fmla="*/ 251792 w 3154018"/>
                <a:gd name="connsiteY28" fmla="*/ 540026 h 2620617"/>
                <a:gd name="connsiteX29" fmla="*/ 314739 w 3154018"/>
                <a:gd name="connsiteY29" fmla="*/ 636104 h 2620617"/>
                <a:gd name="connsiteX30" fmla="*/ 400879 w 3154018"/>
                <a:gd name="connsiteY30" fmla="*/ 758687 h 2620617"/>
                <a:gd name="connsiteX31" fmla="*/ 473766 w 3154018"/>
                <a:gd name="connsiteY31" fmla="*/ 861391 h 2620617"/>
                <a:gd name="connsiteX32" fmla="*/ 563218 w 3154018"/>
                <a:gd name="connsiteY32" fmla="*/ 974035 h 2620617"/>
                <a:gd name="connsiteX33" fmla="*/ 844826 w 3154018"/>
                <a:gd name="connsiteY33" fmla="*/ 1252331 h 2620617"/>
                <a:gd name="connsiteX34" fmla="*/ 1023731 w 3154018"/>
                <a:gd name="connsiteY34" fmla="*/ 1414670 h 2620617"/>
                <a:gd name="connsiteX35" fmla="*/ 1156253 w 3154018"/>
                <a:gd name="connsiteY35" fmla="*/ 1527313 h 2620617"/>
                <a:gd name="connsiteX36" fmla="*/ 1315279 w 3154018"/>
                <a:gd name="connsiteY36" fmla="*/ 1653209 h 2620617"/>
                <a:gd name="connsiteX37" fmla="*/ 1480931 w 3154018"/>
                <a:gd name="connsiteY37" fmla="*/ 1769165 h 2620617"/>
                <a:gd name="connsiteX38" fmla="*/ 1669774 w 3154018"/>
                <a:gd name="connsiteY38" fmla="*/ 1898374 h 2620617"/>
                <a:gd name="connsiteX39" fmla="*/ 1871870 w 3154018"/>
                <a:gd name="connsiteY39" fmla="*/ 2020957 h 2620617"/>
                <a:gd name="connsiteX40" fmla="*/ 2027583 w 3154018"/>
                <a:gd name="connsiteY40" fmla="*/ 2110409 h 2620617"/>
                <a:gd name="connsiteX41" fmla="*/ 2163418 w 3154018"/>
                <a:gd name="connsiteY41" fmla="*/ 2179983 h 2620617"/>
                <a:gd name="connsiteX42" fmla="*/ 2428461 w 3154018"/>
                <a:gd name="connsiteY42" fmla="*/ 2332383 h 2620617"/>
                <a:gd name="connsiteX43" fmla="*/ 2557670 w 3154018"/>
                <a:gd name="connsiteY43" fmla="*/ 2408583 h 2620617"/>
                <a:gd name="connsiteX44" fmla="*/ 2657061 w 3154018"/>
                <a:gd name="connsiteY44" fmla="*/ 2471531 h 2620617"/>
                <a:gd name="connsiteX45" fmla="*/ 2729948 w 3154018"/>
                <a:gd name="connsiteY45" fmla="*/ 2521226 h 2620617"/>
                <a:gd name="connsiteX46" fmla="*/ 2782957 w 3154018"/>
                <a:gd name="connsiteY46" fmla="*/ 2567609 h 2620617"/>
                <a:gd name="connsiteX47" fmla="*/ 2826026 w 3154018"/>
                <a:gd name="connsiteY47" fmla="*/ 2604052 h 2620617"/>
                <a:gd name="connsiteX48" fmla="*/ 2845905 w 3154018"/>
                <a:gd name="connsiteY48" fmla="*/ 2613991 h 2620617"/>
                <a:gd name="connsiteX49" fmla="*/ 2875722 w 3154018"/>
                <a:gd name="connsiteY49" fmla="*/ 2620617 h 2620617"/>
                <a:gd name="connsiteX50" fmla="*/ 2895600 w 3154018"/>
                <a:gd name="connsiteY50" fmla="*/ 2617304 h 2620617"/>
                <a:gd name="connsiteX51" fmla="*/ 2915479 w 3154018"/>
                <a:gd name="connsiteY51" fmla="*/ 2607365 h 2620617"/>
                <a:gd name="connsiteX52" fmla="*/ 2945296 w 3154018"/>
                <a:gd name="connsiteY52" fmla="*/ 2577548 h 2620617"/>
                <a:gd name="connsiteX53" fmla="*/ 2988366 w 3154018"/>
                <a:gd name="connsiteY53" fmla="*/ 2524539 h 2620617"/>
                <a:gd name="connsiteX54" fmla="*/ 3021496 w 3154018"/>
                <a:gd name="connsiteY54" fmla="*/ 2474844 h 2620617"/>
                <a:gd name="connsiteX55" fmla="*/ 3057939 w 3154018"/>
                <a:gd name="connsiteY55" fmla="*/ 2411896 h 2620617"/>
                <a:gd name="connsiteX56" fmla="*/ 3084444 w 3154018"/>
                <a:gd name="connsiteY56" fmla="*/ 2348948 h 2620617"/>
                <a:gd name="connsiteX57" fmla="*/ 3114261 w 3154018"/>
                <a:gd name="connsiteY57" fmla="*/ 2269435 h 2620617"/>
                <a:gd name="connsiteX58" fmla="*/ 3144079 w 3154018"/>
                <a:gd name="connsiteY58" fmla="*/ 2193235 h 2620617"/>
                <a:gd name="connsiteX59" fmla="*/ 3150705 w 3154018"/>
                <a:gd name="connsiteY59" fmla="*/ 2143539 h 2620617"/>
                <a:gd name="connsiteX60" fmla="*/ 3154018 w 3154018"/>
                <a:gd name="connsiteY60" fmla="*/ 2113722 h 2620617"/>
                <a:gd name="connsiteX61" fmla="*/ 3147392 w 3154018"/>
                <a:gd name="connsiteY61" fmla="*/ 2093844 h 2620617"/>
                <a:gd name="connsiteX62" fmla="*/ 3137453 w 3154018"/>
                <a:gd name="connsiteY62" fmla="*/ 2080591 h 2620617"/>
                <a:gd name="connsiteX63" fmla="*/ 3120887 w 3154018"/>
                <a:gd name="connsiteY63" fmla="*/ 2080591 h 2620617"/>
                <a:gd name="connsiteX64" fmla="*/ 3104322 w 3154018"/>
                <a:gd name="connsiteY64" fmla="*/ 2090531 h 2620617"/>
                <a:gd name="connsiteX65" fmla="*/ 3067879 w 3154018"/>
                <a:gd name="connsiteY65" fmla="*/ 2120348 h 2620617"/>
                <a:gd name="connsiteX66" fmla="*/ 3014870 w 3154018"/>
                <a:gd name="connsiteY66" fmla="*/ 2170044 h 2620617"/>
                <a:gd name="connsiteX67" fmla="*/ 2975113 w 3154018"/>
                <a:gd name="connsiteY67" fmla="*/ 2196548 h 2620617"/>
                <a:gd name="connsiteX68" fmla="*/ 2951922 w 3154018"/>
                <a:gd name="connsiteY68" fmla="*/ 2209800 h 2620617"/>
                <a:gd name="connsiteX69" fmla="*/ 2928731 w 3154018"/>
                <a:gd name="connsiteY69" fmla="*/ 2216426 h 2620617"/>
                <a:gd name="connsiteX70" fmla="*/ 2895600 w 3154018"/>
                <a:gd name="connsiteY70" fmla="*/ 2219739 h 2620617"/>
                <a:gd name="connsiteX71" fmla="*/ 2852531 w 3154018"/>
                <a:gd name="connsiteY71" fmla="*/ 2209800 h 2620617"/>
                <a:gd name="connsiteX72" fmla="*/ 2779644 w 3154018"/>
                <a:gd name="connsiteY72" fmla="*/ 2179983 h 2620617"/>
                <a:gd name="connsiteX73" fmla="*/ 2637183 w 3154018"/>
                <a:gd name="connsiteY73" fmla="*/ 2120348 h 2620617"/>
                <a:gd name="connsiteX74" fmla="*/ 2517913 w 3154018"/>
                <a:gd name="connsiteY74" fmla="*/ 2067339 h 2620617"/>
                <a:gd name="connsiteX75" fmla="*/ 2352261 w 3154018"/>
                <a:gd name="connsiteY75" fmla="*/ 1994452 h 2620617"/>
                <a:gd name="connsiteX76" fmla="*/ 2269435 w 3154018"/>
                <a:gd name="connsiteY76" fmla="*/ 1958009 h 2620617"/>
                <a:gd name="connsiteX77" fmla="*/ 2067339 w 3154018"/>
                <a:gd name="connsiteY77" fmla="*/ 1865244 h 2620617"/>
                <a:gd name="connsiteX78" fmla="*/ 1908313 w 3154018"/>
                <a:gd name="connsiteY78" fmla="*/ 1775791 h 2620617"/>
                <a:gd name="connsiteX79" fmla="*/ 1722783 w 3154018"/>
                <a:gd name="connsiteY79" fmla="*/ 1666461 h 2620617"/>
                <a:gd name="connsiteX80" fmla="*/ 1474305 w 3154018"/>
                <a:gd name="connsiteY80" fmla="*/ 1507435 h 262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54018" h="2620617">
                  <a:moveTo>
                    <a:pt x="1474305" y="1507435"/>
                  </a:moveTo>
                  <a:lnTo>
                    <a:pt x="1355035" y="1424609"/>
                  </a:lnTo>
                  <a:lnTo>
                    <a:pt x="1268896" y="1361661"/>
                  </a:lnTo>
                  <a:lnTo>
                    <a:pt x="1172818" y="1285461"/>
                  </a:lnTo>
                  <a:lnTo>
                    <a:pt x="1093305" y="1222513"/>
                  </a:lnTo>
                  <a:lnTo>
                    <a:pt x="1010479" y="1149626"/>
                  </a:lnTo>
                  <a:lnTo>
                    <a:pt x="960783" y="1106557"/>
                  </a:lnTo>
                  <a:lnTo>
                    <a:pt x="771939" y="917713"/>
                  </a:lnTo>
                  <a:lnTo>
                    <a:pt x="655983" y="805070"/>
                  </a:lnTo>
                  <a:lnTo>
                    <a:pt x="583096" y="728870"/>
                  </a:lnTo>
                  <a:lnTo>
                    <a:pt x="503583" y="639417"/>
                  </a:lnTo>
                  <a:lnTo>
                    <a:pt x="434009" y="553278"/>
                  </a:lnTo>
                  <a:lnTo>
                    <a:pt x="377687" y="480391"/>
                  </a:lnTo>
                  <a:lnTo>
                    <a:pt x="324679" y="410817"/>
                  </a:lnTo>
                  <a:lnTo>
                    <a:pt x="255105" y="311426"/>
                  </a:lnTo>
                  <a:lnTo>
                    <a:pt x="185531" y="208722"/>
                  </a:lnTo>
                  <a:lnTo>
                    <a:pt x="139148" y="139148"/>
                  </a:lnTo>
                  <a:lnTo>
                    <a:pt x="82826" y="53009"/>
                  </a:lnTo>
                  <a:lnTo>
                    <a:pt x="62948" y="23191"/>
                  </a:lnTo>
                  <a:lnTo>
                    <a:pt x="49696" y="13252"/>
                  </a:lnTo>
                  <a:lnTo>
                    <a:pt x="33131" y="3313"/>
                  </a:lnTo>
                  <a:lnTo>
                    <a:pt x="23192" y="0"/>
                  </a:lnTo>
                  <a:lnTo>
                    <a:pt x="9939" y="6626"/>
                  </a:lnTo>
                  <a:lnTo>
                    <a:pt x="0" y="33131"/>
                  </a:lnTo>
                  <a:lnTo>
                    <a:pt x="6626" y="69574"/>
                  </a:lnTo>
                  <a:lnTo>
                    <a:pt x="43070" y="155713"/>
                  </a:lnTo>
                  <a:lnTo>
                    <a:pt x="125896" y="321365"/>
                  </a:lnTo>
                  <a:lnTo>
                    <a:pt x="185531" y="427383"/>
                  </a:lnTo>
                  <a:lnTo>
                    <a:pt x="251792" y="540026"/>
                  </a:lnTo>
                  <a:lnTo>
                    <a:pt x="314739" y="636104"/>
                  </a:lnTo>
                  <a:lnTo>
                    <a:pt x="400879" y="758687"/>
                  </a:lnTo>
                  <a:lnTo>
                    <a:pt x="473766" y="861391"/>
                  </a:lnTo>
                  <a:lnTo>
                    <a:pt x="563218" y="974035"/>
                  </a:lnTo>
                  <a:lnTo>
                    <a:pt x="844826" y="1252331"/>
                  </a:lnTo>
                  <a:lnTo>
                    <a:pt x="1023731" y="1414670"/>
                  </a:lnTo>
                  <a:lnTo>
                    <a:pt x="1156253" y="1527313"/>
                  </a:lnTo>
                  <a:lnTo>
                    <a:pt x="1315279" y="1653209"/>
                  </a:lnTo>
                  <a:lnTo>
                    <a:pt x="1480931" y="1769165"/>
                  </a:lnTo>
                  <a:lnTo>
                    <a:pt x="1669774" y="1898374"/>
                  </a:lnTo>
                  <a:lnTo>
                    <a:pt x="1871870" y="2020957"/>
                  </a:lnTo>
                  <a:lnTo>
                    <a:pt x="2027583" y="2110409"/>
                  </a:lnTo>
                  <a:lnTo>
                    <a:pt x="2163418" y="2179983"/>
                  </a:lnTo>
                  <a:lnTo>
                    <a:pt x="2428461" y="2332383"/>
                  </a:lnTo>
                  <a:lnTo>
                    <a:pt x="2557670" y="2408583"/>
                  </a:lnTo>
                  <a:lnTo>
                    <a:pt x="2657061" y="2471531"/>
                  </a:lnTo>
                  <a:lnTo>
                    <a:pt x="2729948" y="2521226"/>
                  </a:lnTo>
                  <a:lnTo>
                    <a:pt x="2782957" y="2567609"/>
                  </a:lnTo>
                  <a:lnTo>
                    <a:pt x="2826026" y="2604052"/>
                  </a:lnTo>
                  <a:lnTo>
                    <a:pt x="2845905" y="2613991"/>
                  </a:lnTo>
                  <a:lnTo>
                    <a:pt x="2875722" y="2620617"/>
                  </a:lnTo>
                  <a:lnTo>
                    <a:pt x="2895600" y="2617304"/>
                  </a:lnTo>
                  <a:lnTo>
                    <a:pt x="2915479" y="2607365"/>
                  </a:lnTo>
                  <a:lnTo>
                    <a:pt x="2945296" y="2577548"/>
                  </a:lnTo>
                  <a:lnTo>
                    <a:pt x="2988366" y="2524539"/>
                  </a:lnTo>
                  <a:lnTo>
                    <a:pt x="3021496" y="2474844"/>
                  </a:lnTo>
                  <a:lnTo>
                    <a:pt x="3057939" y="2411896"/>
                  </a:lnTo>
                  <a:lnTo>
                    <a:pt x="3084444" y="2348948"/>
                  </a:lnTo>
                  <a:lnTo>
                    <a:pt x="3114261" y="2269435"/>
                  </a:lnTo>
                  <a:lnTo>
                    <a:pt x="3144079" y="2193235"/>
                  </a:lnTo>
                  <a:lnTo>
                    <a:pt x="3150705" y="2143539"/>
                  </a:lnTo>
                  <a:lnTo>
                    <a:pt x="3154018" y="2113722"/>
                  </a:lnTo>
                  <a:lnTo>
                    <a:pt x="3147392" y="2093844"/>
                  </a:lnTo>
                  <a:lnTo>
                    <a:pt x="3137453" y="2080591"/>
                  </a:lnTo>
                  <a:lnTo>
                    <a:pt x="3120887" y="2080591"/>
                  </a:lnTo>
                  <a:lnTo>
                    <a:pt x="3104322" y="2090531"/>
                  </a:lnTo>
                  <a:lnTo>
                    <a:pt x="3067879" y="2120348"/>
                  </a:lnTo>
                  <a:lnTo>
                    <a:pt x="3014870" y="2170044"/>
                  </a:lnTo>
                  <a:lnTo>
                    <a:pt x="2975113" y="2196548"/>
                  </a:lnTo>
                  <a:lnTo>
                    <a:pt x="2951922" y="2209800"/>
                  </a:lnTo>
                  <a:lnTo>
                    <a:pt x="2928731" y="2216426"/>
                  </a:lnTo>
                  <a:lnTo>
                    <a:pt x="2895600" y="2219739"/>
                  </a:lnTo>
                  <a:lnTo>
                    <a:pt x="2852531" y="2209800"/>
                  </a:lnTo>
                  <a:lnTo>
                    <a:pt x="2779644" y="2179983"/>
                  </a:lnTo>
                  <a:lnTo>
                    <a:pt x="2637183" y="2120348"/>
                  </a:lnTo>
                  <a:lnTo>
                    <a:pt x="2517913" y="2067339"/>
                  </a:lnTo>
                  <a:lnTo>
                    <a:pt x="2352261" y="1994452"/>
                  </a:lnTo>
                  <a:lnTo>
                    <a:pt x="2269435" y="1958009"/>
                  </a:lnTo>
                  <a:lnTo>
                    <a:pt x="2067339" y="1865244"/>
                  </a:lnTo>
                  <a:lnTo>
                    <a:pt x="1908313" y="1775791"/>
                  </a:lnTo>
                  <a:lnTo>
                    <a:pt x="1722783" y="1666461"/>
                  </a:lnTo>
                  <a:lnTo>
                    <a:pt x="1474305" y="15074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13047C71-BF89-41AA-B6F4-6D6035C905C7}"/>
                </a:ext>
              </a:extLst>
            </p:cNvPr>
            <p:cNvSpPr/>
            <p:nvPr/>
          </p:nvSpPr>
          <p:spPr>
            <a:xfrm rot="16200000">
              <a:off x="2393950" y="4484688"/>
              <a:ext cx="2393950" cy="387350"/>
            </a:xfrm>
            <a:custGeom>
              <a:avLst/>
              <a:gdLst>
                <a:gd name="connsiteX0" fmla="*/ 1728787 w 2393156"/>
                <a:gd name="connsiteY0" fmla="*/ 169069 h 388144"/>
                <a:gd name="connsiteX1" fmla="*/ 1554956 w 2393156"/>
                <a:gd name="connsiteY1" fmla="*/ 169069 h 388144"/>
                <a:gd name="connsiteX2" fmla="*/ 1304925 w 2393156"/>
                <a:gd name="connsiteY2" fmla="*/ 169069 h 388144"/>
                <a:gd name="connsiteX3" fmla="*/ 1219200 w 2393156"/>
                <a:gd name="connsiteY3" fmla="*/ 169069 h 388144"/>
                <a:gd name="connsiteX4" fmla="*/ 1121569 w 2393156"/>
                <a:gd name="connsiteY4" fmla="*/ 164306 h 388144"/>
                <a:gd name="connsiteX5" fmla="*/ 1035844 w 2393156"/>
                <a:gd name="connsiteY5" fmla="*/ 161925 h 388144"/>
                <a:gd name="connsiteX6" fmla="*/ 954881 w 2393156"/>
                <a:gd name="connsiteY6" fmla="*/ 157162 h 388144"/>
                <a:gd name="connsiteX7" fmla="*/ 869156 w 2393156"/>
                <a:gd name="connsiteY7" fmla="*/ 152400 h 388144"/>
                <a:gd name="connsiteX8" fmla="*/ 814387 w 2393156"/>
                <a:gd name="connsiteY8" fmla="*/ 150019 h 388144"/>
                <a:gd name="connsiteX9" fmla="*/ 752475 w 2393156"/>
                <a:gd name="connsiteY9" fmla="*/ 142875 h 388144"/>
                <a:gd name="connsiteX10" fmla="*/ 669131 w 2393156"/>
                <a:gd name="connsiteY10" fmla="*/ 133350 h 388144"/>
                <a:gd name="connsiteX11" fmla="*/ 602456 w 2393156"/>
                <a:gd name="connsiteY11" fmla="*/ 121444 h 388144"/>
                <a:gd name="connsiteX12" fmla="*/ 507206 w 2393156"/>
                <a:gd name="connsiteY12" fmla="*/ 100012 h 388144"/>
                <a:gd name="connsiteX13" fmla="*/ 488156 w 2393156"/>
                <a:gd name="connsiteY13" fmla="*/ 100012 h 388144"/>
                <a:gd name="connsiteX14" fmla="*/ 419100 w 2393156"/>
                <a:gd name="connsiteY14" fmla="*/ 107156 h 388144"/>
                <a:gd name="connsiteX15" fmla="*/ 328612 w 2393156"/>
                <a:gd name="connsiteY15" fmla="*/ 116681 h 388144"/>
                <a:gd name="connsiteX16" fmla="*/ 240506 w 2393156"/>
                <a:gd name="connsiteY16" fmla="*/ 133350 h 388144"/>
                <a:gd name="connsiteX17" fmla="*/ 164306 w 2393156"/>
                <a:gd name="connsiteY17" fmla="*/ 150019 h 388144"/>
                <a:gd name="connsiteX18" fmla="*/ 78581 w 2393156"/>
                <a:gd name="connsiteY18" fmla="*/ 176212 h 388144"/>
                <a:gd name="connsiteX19" fmla="*/ 54769 w 2393156"/>
                <a:gd name="connsiteY19" fmla="*/ 185737 h 388144"/>
                <a:gd name="connsiteX20" fmla="*/ 35719 w 2393156"/>
                <a:gd name="connsiteY20" fmla="*/ 197644 h 388144"/>
                <a:gd name="connsiteX21" fmla="*/ 14287 w 2393156"/>
                <a:gd name="connsiteY21" fmla="*/ 221456 h 388144"/>
                <a:gd name="connsiteX22" fmla="*/ 2381 w 2393156"/>
                <a:gd name="connsiteY22" fmla="*/ 242887 h 388144"/>
                <a:gd name="connsiteX23" fmla="*/ 0 w 2393156"/>
                <a:gd name="connsiteY23" fmla="*/ 261937 h 388144"/>
                <a:gd name="connsiteX24" fmla="*/ 2381 w 2393156"/>
                <a:gd name="connsiteY24" fmla="*/ 273844 h 388144"/>
                <a:gd name="connsiteX25" fmla="*/ 11906 w 2393156"/>
                <a:gd name="connsiteY25" fmla="*/ 292894 h 388144"/>
                <a:gd name="connsiteX26" fmla="*/ 42862 w 2393156"/>
                <a:gd name="connsiteY26" fmla="*/ 316706 h 388144"/>
                <a:gd name="connsiteX27" fmla="*/ 83344 w 2393156"/>
                <a:gd name="connsiteY27" fmla="*/ 338137 h 388144"/>
                <a:gd name="connsiteX28" fmla="*/ 100012 w 2393156"/>
                <a:gd name="connsiteY28" fmla="*/ 342900 h 388144"/>
                <a:gd name="connsiteX29" fmla="*/ 166687 w 2393156"/>
                <a:gd name="connsiteY29" fmla="*/ 347662 h 388144"/>
                <a:gd name="connsiteX30" fmla="*/ 302419 w 2393156"/>
                <a:gd name="connsiteY30" fmla="*/ 354806 h 388144"/>
                <a:gd name="connsiteX31" fmla="*/ 521494 w 2393156"/>
                <a:gd name="connsiteY31" fmla="*/ 366712 h 388144"/>
                <a:gd name="connsiteX32" fmla="*/ 823912 w 2393156"/>
                <a:gd name="connsiteY32" fmla="*/ 373856 h 388144"/>
                <a:gd name="connsiteX33" fmla="*/ 1104900 w 2393156"/>
                <a:gd name="connsiteY33" fmla="*/ 378619 h 388144"/>
                <a:gd name="connsiteX34" fmla="*/ 1445419 w 2393156"/>
                <a:gd name="connsiteY34" fmla="*/ 383381 h 388144"/>
                <a:gd name="connsiteX35" fmla="*/ 1724025 w 2393156"/>
                <a:gd name="connsiteY35" fmla="*/ 388144 h 388144"/>
                <a:gd name="connsiteX36" fmla="*/ 1947862 w 2393156"/>
                <a:gd name="connsiteY36" fmla="*/ 388144 h 388144"/>
                <a:gd name="connsiteX37" fmla="*/ 2097881 w 2393156"/>
                <a:gd name="connsiteY37" fmla="*/ 385762 h 388144"/>
                <a:gd name="connsiteX38" fmla="*/ 2281237 w 2393156"/>
                <a:gd name="connsiteY38" fmla="*/ 328612 h 388144"/>
                <a:gd name="connsiteX39" fmla="*/ 2300287 w 2393156"/>
                <a:gd name="connsiteY39" fmla="*/ 300037 h 388144"/>
                <a:gd name="connsiteX40" fmla="*/ 2324100 w 2393156"/>
                <a:gd name="connsiteY40" fmla="*/ 247650 h 388144"/>
                <a:gd name="connsiteX41" fmla="*/ 2343150 w 2393156"/>
                <a:gd name="connsiteY41" fmla="*/ 202406 h 388144"/>
                <a:gd name="connsiteX42" fmla="*/ 2357437 w 2393156"/>
                <a:gd name="connsiteY42" fmla="*/ 164306 h 388144"/>
                <a:gd name="connsiteX43" fmla="*/ 2366962 w 2393156"/>
                <a:gd name="connsiteY43" fmla="*/ 133350 h 388144"/>
                <a:gd name="connsiteX44" fmla="*/ 2378869 w 2393156"/>
                <a:gd name="connsiteY44" fmla="*/ 95250 h 388144"/>
                <a:gd name="connsiteX45" fmla="*/ 2388394 w 2393156"/>
                <a:gd name="connsiteY45" fmla="*/ 52387 h 388144"/>
                <a:gd name="connsiteX46" fmla="*/ 2393156 w 2393156"/>
                <a:gd name="connsiteY46" fmla="*/ 26194 h 388144"/>
                <a:gd name="connsiteX47" fmla="*/ 2393156 w 2393156"/>
                <a:gd name="connsiteY47" fmla="*/ 16669 h 388144"/>
                <a:gd name="connsiteX48" fmla="*/ 2386012 w 2393156"/>
                <a:gd name="connsiteY48" fmla="*/ 2381 h 388144"/>
                <a:gd name="connsiteX49" fmla="*/ 2378869 w 2393156"/>
                <a:gd name="connsiteY49" fmla="*/ 0 h 388144"/>
                <a:gd name="connsiteX50" fmla="*/ 2364581 w 2393156"/>
                <a:gd name="connsiteY50" fmla="*/ 0 h 388144"/>
                <a:gd name="connsiteX51" fmla="*/ 2340769 w 2393156"/>
                <a:gd name="connsiteY51" fmla="*/ 7144 h 388144"/>
                <a:gd name="connsiteX52" fmla="*/ 2309812 w 2393156"/>
                <a:gd name="connsiteY52" fmla="*/ 30956 h 388144"/>
                <a:gd name="connsiteX53" fmla="*/ 2259806 w 2393156"/>
                <a:gd name="connsiteY53" fmla="*/ 69056 h 388144"/>
                <a:gd name="connsiteX54" fmla="*/ 2224087 w 2393156"/>
                <a:gd name="connsiteY54" fmla="*/ 92869 h 388144"/>
                <a:gd name="connsiteX55" fmla="*/ 2166937 w 2393156"/>
                <a:gd name="connsiteY55" fmla="*/ 121444 h 388144"/>
                <a:gd name="connsiteX56" fmla="*/ 2097881 w 2393156"/>
                <a:gd name="connsiteY56" fmla="*/ 147637 h 388144"/>
                <a:gd name="connsiteX57" fmla="*/ 1871662 w 2393156"/>
                <a:gd name="connsiteY57" fmla="*/ 161925 h 388144"/>
                <a:gd name="connsiteX58" fmla="*/ 1728787 w 2393156"/>
                <a:gd name="connsiteY58" fmla="*/ 16906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3156" h="388144">
                  <a:moveTo>
                    <a:pt x="1728787" y="169069"/>
                  </a:moveTo>
                  <a:lnTo>
                    <a:pt x="1554956" y="169069"/>
                  </a:lnTo>
                  <a:lnTo>
                    <a:pt x="1304925" y="169069"/>
                  </a:lnTo>
                  <a:lnTo>
                    <a:pt x="1219200" y="169069"/>
                  </a:lnTo>
                  <a:lnTo>
                    <a:pt x="1121569" y="164306"/>
                  </a:lnTo>
                  <a:lnTo>
                    <a:pt x="1035844" y="161925"/>
                  </a:lnTo>
                  <a:lnTo>
                    <a:pt x="954881" y="157162"/>
                  </a:lnTo>
                  <a:lnTo>
                    <a:pt x="869156" y="152400"/>
                  </a:lnTo>
                  <a:lnTo>
                    <a:pt x="814387" y="150019"/>
                  </a:lnTo>
                  <a:lnTo>
                    <a:pt x="752475" y="142875"/>
                  </a:lnTo>
                  <a:lnTo>
                    <a:pt x="669131" y="133350"/>
                  </a:lnTo>
                  <a:lnTo>
                    <a:pt x="602456" y="121444"/>
                  </a:lnTo>
                  <a:lnTo>
                    <a:pt x="507206" y="100012"/>
                  </a:lnTo>
                  <a:lnTo>
                    <a:pt x="488156" y="100012"/>
                  </a:lnTo>
                  <a:lnTo>
                    <a:pt x="419100" y="107156"/>
                  </a:lnTo>
                  <a:lnTo>
                    <a:pt x="328612" y="116681"/>
                  </a:lnTo>
                  <a:lnTo>
                    <a:pt x="240506" y="133350"/>
                  </a:lnTo>
                  <a:lnTo>
                    <a:pt x="164306" y="150019"/>
                  </a:lnTo>
                  <a:lnTo>
                    <a:pt x="78581" y="176212"/>
                  </a:lnTo>
                  <a:lnTo>
                    <a:pt x="54769" y="185737"/>
                  </a:lnTo>
                  <a:lnTo>
                    <a:pt x="35719" y="197644"/>
                  </a:lnTo>
                  <a:lnTo>
                    <a:pt x="14287" y="221456"/>
                  </a:lnTo>
                  <a:lnTo>
                    <a:pt x="2381" y="242887"/>
                  </a:lnTo>
                  <a:lnTo>
                    <a:pt x="0" y="261937"/>
                  </a:lnTo>
                  <a:lnTo>
                    <a:pt x="2381" y="273844"/>
                  </a:lnTo>
                  <a:lnTo>
                    <a:pt x="11906" y="292894"/>
                  </a:lnTo>
                  <a:lnTo>
                    <a:pt x="42862" y="316706"/>
                  </a:lnTo>
                  <a:lnTo>
                    <a:pt x="83344" y="338137"/>
                  </a:lnTo>
                  <a:lnTo>
                    <a:pt x="100012" y="342900"/>
                  </a:lnTo>
                  <a:lnTo>
                    <a:pt x="166687" y="347662"/>
                  </a:lnTo>
                  <a:lnTo>
                    <a:pt x="302419" y="354806"/>
                  </a:lnTo>
                  <a:lnTo>
                    <a:pt x="521494" y="366712"/>
                  </a:lnTo>
                  <a:lnTo>
                    <a:pt x="823912" y="373856"/>
                  </a:lnTo>
                  <a:lnTo>
                    <a:pt x="1104900" y="378619"/>
                  </a:lnTo>
                  <a:lnTo>
                    <a:pt x="1445419" y="383381"/>
                  </a:lnTo>
                  <a:lnTo>
                    <a:pt x="1724025" y="388144"/>
                  </a:lnTo>
                  <a:lnTo>
                    <a:pt x="1947862" y="388144"/>
                  </a:lnTo>
                  <a:lnTo>
                    <a:pt x="2097881" y="385762"/>
                  </a:lnTo>
                  <a:lnTo>
                    <a:pt x="2281237" y="328612"/>
                  </a:lnTo>
                  <a:lnTo>
                    <a:pt x="2300287" y="300037"/>
                  </a:lnTo>
                  <a:lnTo>
                    <a:pt x="2324100" y="247650"/>
                  </a:lnTo>
                  <a:lnTo>
                    <a:pt x="2343150" y="202406"/>
                  </a:lnTo>
                  <a:lnTo>
                    <a:pt x="2357437" y="164306"/>
                  </a:lnTo>
                  <a:lnTo>
                    <a:pt x="2366962" y="133350"/>
                  </a:lnTo>
                  <a:lnTo>
                    <a:pt x="2378869" y="95250"/>
                  </a:lnTo>
                  <a:lnTo>
                    <a:pt x="2388394" y="52387"/>
                  </a:lnTo>
                  <a:lnTo>
                    <a:pt x="2393156" y="26194"/>
                  </a:lnTo>
                  <a:lnTo>
                    <a:pt x="2393156" y="16669"/>
                  </a:lnTo>
                  <a:lnTo>
                    <a:pt x="2386012" y="2381"/>
                  </a:lnTo>
                  <a:lnTo>
                    <a:pt x="2378869" y="0"/>
                  </a:lnTo>
                  <a:lnTo>
                    <a:pt x="2364581" y="0"/>
                  </a:lnTo>
                  <a:lnTo>
                    <a:pt x="2340769" y="7144"/>
                  </a:lnTo>
                  <a:lnTo>
                    <a:pt x="2309812" y="30956"/>
                  </a:lnTo>
                  <a:lnTo>
                    <a:pt x="2259806" y="69056"/>
                  </a:lnTo>
                  <a:lnTo>
                    <a:pt x="2224087" y="92869"/>
                  </a:lnTo>
                  <a:lnTo>
                    <a:pt x="2166937" y="121444"/>
                  </a:lnTo>
                  <a:lnTo>
                    <a:pt x="2097881" y="147637"/>
                  </a:lnTo>
                  <a:lnTo>
                    <a:pt x="1871662" y="161925"/>
                  </a:lnTo>
                  <a:lnTo>
                    <a:pt x="17287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1D247358-BDFC-4ED7-8DF6-DBB0A0FAA18C}"/>
                </a:ext>
              </a:extLst>
            </p:cNvPr>
            <p:cNvSpPr/>
            <p:nvPr/>
          </p:nvSpPr>
          <p:spPr>
            <a:xfrm>
              <a:off x="4706938" y="2913063"/>
              <a:ext cx="1692275" cy="428625"/>
            </a:xfrm>
            <a:custGeom>
              <a:avLst/>
              <a:gdLst>
                <a:gd name="connsiteX0" fmla="*/ 1171575 w 1690688"/>
                <a:gd name="connsiteY0" fmla="*/ 223837 h 428625"/>
                <a:gd name="connsiteX1" fmla="*/ 969169 w 1690688"/>
                <a:gd name="connsiteY1" fmla="*/ 280987 h 428625"/>
                <a:gd name="connsiteX2" fmla="*/ 762000 w 1690688"/>
                <a:gd name="connsiteY2" fmla="*/ 335756 h 428625"/>
                <a:gd name="connsiteX3" fmla="*/ 621507 w 1690688"/>
                <a:gd name="connsiteY3" fmla="*/ 371475 h 428625"/>
                <a:gd name="connsiteX4" fmla="*/ 509588 w 1690688"/>
                <a:gd name="connsiteY4" fmla="*/ 397669 h 428625"/>
                <a:gd name="connsiteX5" fmla="*/ 402432 w 1690688"/>
                <a:gd name="connsiteY5" fmla="*/ 421481 h 428625"/>
                <a:gd name="connsiteX6" fmla="*/ 340519 w 1690688"/>
                <a:gd name="connsiteY6" fmla="*/ 428625 h 428625"/>
                <a:gd name="connsiteX7" fmla="*/ 323850 w 1690688"/>
                <a:gd name="connsiteY7" fmla="*/ 426244 h 428625"/>
                <a:gd name="connsiteX8" fmla="*/ 273844 w 1690688"/>
                <a:gd name="connsiteY8" fmla="*/ 404812 h 428625"/>
                <a:gd name="connsiteX9" fmla="*/ 223838 w 1690688"/>
                <a:gd name="connsiteY9" fmla="*/ 376237 h 428625"/>
                <a:gd name="connsiteX10" fmla="*/ 173832 w 1690688"/>
                <a:gd name="connsiteY10" fmla="*/ 338137 h 428625"/>
                <a:gd name="connsiteX11" fmla="*/ 130969 w 1690688"/>
                <a:gd name="connsiteY11" fmla="*/ 300037 h 428625"/>
                <a:gd name="connsiteX12" fmla="*/ 97632 w 1690688"/>
                <a:gd name="connsiteY12" fmla="*/ 264319 h 428625"/>
                <a:gd name="connsiteX13" fmla="*/ 66675 w 1690688"/>
                <a:gd name="connsiteY13" fmla="*/ 223837 h 428625"/>
                <a:gd name="connsiteX14" fmla="*/ 30957 w 1690688"/>
                <a:gd name="connsiteY14" fmla="*/ 159544 h 428625"/>
                <a:gd name="connsiteX15" fmla="*/ 11907 w 1690688"/>
                <a:gd name="connsiteY15" fmla="*/ 114300 h 428625"/>
                <a:gd name="connsiteX16" fmla="*/ 0 w 1690688"/>
                <a:gd name="connsiteY16" fmla="*/ 71437 h 428625"/>
                <a:gd name="connsiteX17" fmla="*/ 0 w 1690688"/>
                <a:gd name="connsiteY17" fmla="*/ 54769 h 428625"/>
                <a:gd name="connsiteX18" fmla="*/ 4763 w 1690688"/>
                <a:gd name="connsiteY18" fmla="*/ 42862 h 428625"/>
                <a:gd name="connsiteX19" fmla="*/ 11907 w 1690688"/>
                <a:gd name="connsiteY19" fmla="*/ 38100 h 428625"/>
                <a:gd name="connsiteX20" fmla="*/ 28575 w 1690688"/>
                <a:gd name="connsiteY20" fmla="*/ 38100 h 428625"/>
                <a:gd name="connsiteX21" fmla="*/ 59532 w 1690688"/>
                <a:gd name="connsiteY21" fmla="*/ 52387 h 428625"/>
                <a:gd name="connsiteX22" fmla="*/ 83344 w 1690688"/>
                <a:gd name="connsiteY22" fmla="*/ 71437 h 428625"/>
                <a:gd name="connsiteX23" fmla="*/ 104775 w 1690688"/>
                <a:gd name="connsiteY23" fmla="*/ 100012 h 428625"/>
                <a:gd name="connsiteX24" fmla="*/ 140494 w 1690688"/>
                <a:gd name="connsiteY24" fmla="*/ 138112 h 428625"/>
                <a:gd name="connsiteX25" fmla="*/ 188119 w 1690688"/>
                <a:gd name="connsiteY25" fmla="*/ 169069 h 428625"/>
                <a:gd name="connsiteX26" fmla="*/ 235744 w 1690688"/>
                <a:gd name="connsiteY26" fmla="*/ 190500 h 428625"/>
                <a:gd name="connsiteX27" fmla="*/ 273844 w 1690688"/>
                <a:gd name="connsiteY27" fmla="*/ 200025 h 428625"/>
                <a:gd name="connsiteX28" fmla="*/ 309563 w 1690688"/>
                <a:gd name="connsiteY28" fmla="*/ 204787 h 428625"/>
                <a:gd name="connsiteX29" fmla="*/ 366713 w 1690688"/>
                <a:gd name="connsiteY29" fmla="*/ 207169 h 428625"/>
                <a:gd name="connsiteX30" fmla="*/ 483394 w 1690688"/>
                <a:gd name="connsiteY30" fmla="*/ 192881 h 428625"/>
                <a:gd name="connsiteX31" fmla="*/ 681038 w 1690688"/>
                <a:gd name="connsiteY31" fmla="*/ 164306 h 428625"/>
                <a:gd name="connsiteX32" fmla="*/ 969169 w 1690688"/>
                <a:gd name="connsiteY32" fmla="*/ 116681 h 428625"/>
                <a:gd name="connsiteX33" fmla="*/ 1223963 w 1690688"/>
                <a:gd name="connsiteY33" fmla="*/ 69056 h 428625"/>
                <a:gd name="connsiteX34" fmla="*/ 1245394 w 1690688"/>
                <a:gd name="connsiteY34" fmla="*/ 52387 h 428625"/>
                <a:gd name="connsiteX35" fmla="*/ 1281113 w 1690688"/>
                <a:gd name="connsiteY35" fmla="*/ 33337 h 428625"/>
                <a:gd name="connsiteX36" fmla="*/ 1319213 w 1690688"/>
                <a:gd name="connsiteY36" fmla="*/ 14287 h 428625"/>
                <a:gd name="connsiteX37" fmla="*/ 1364457 w 1690688"/>
                <a:gd name="connsiteY37" fmla="*/ 0 h 428625"/>
                <a:gd name="connsiteX38" fmla="*/ 1390650 w 1690688"/>
                <a:gd name="connsiteY38" fmla="*/ 0 h 428625"/>
                <a:gd name="connsiteX39" fmla="*/ 1438275 w 1690688"/>
                <a:gd name="connsiteY39" fmla="*/ 21431 h 428625"/>
                <a:gd name="connsiteX40" fmla="*/ 1524000 w 1690688"/>
                <a:gd name="connsiteY40" fmla="*/ 78581 h 428625"/>
                <a:gd name="connsiteX41" fmla="*/ 1578769 w 1690688"/>
                <a:gd name="connsiteY41" fmla="*/ 119062 h 428625"/>
                <a:gd name="connsiteX42" fmla="*/ 1612107 w 1690688"/>
                <a:gd name="connsiteY42" fmla="*/ 150019 h 428625"/>
                <a:gd name="connsiteX43" fmla="*/ 1650207 w 1690688"/>
                <a:gd name="connsiteY43" fmla="*/ 190500 h 428625"/>
                <a:gd name="connsiteX44" fmla="*/ 1666875 w 1690688"/>
                <a:gd name="connsiteY44" fmla="*/ 214312 h 428625"/>
                <a:gd name="connsiteX45" fmla="*/ 1681163 w 1690688"/>
                <a:gd name="connsiteY45" fmla="*/ 240506 h 428625"/>
                <a:gd name="connsiteX46" fmla="*/ 1688307 w 1690688"/>
                <a:gd name="connsiteY46" fmla="*/ 264319 h 428625"/>
                <a:gd name="connsiteX47" fmla="*/ 1690688 w 1690688"/>
                <a:gd name="connsiteY47" fmla="*/ 285750 h 428625"/>
                <a:gd name="connsiteX48" fmla="*/ 1690688 w 1690688"/>
                <a:gd name="connsiteY48" fmla="*/ 309562 h 428625"/>
                <a:gd name="connsiteX49" fmla="*/ 1678782 w 1690688"/>
                <a:gd name="connsiteY49" fmla="*/ 333375 h 428625"/>
                <a:gd name="connsiteX50" fmla="*/ 1662113 w 1690688"/>
                <a:gd name="connsiteY50" fmla="*/ 347662 h 428625"/>
                <a:gd name="connsiteX51" fmla="*/ 1635919 w 1690688"/>
                <a:gd name="connsiteY51" fmla="*/ 361950 h 428625"/>
                <a:gd name="connsiteX52" fmla="*/ 1578769 w 1690688"/>
                <a:gd name="connsiteY52" fmla="*/ 376237 h 428625"/>
                <a:gd name="connsiteX53" fmla="*/ 1559719 w 1690688"/>
                <a:gd name="connsiteY53" fmla="*/ 378619 h 428625"/>
                <a:gd name="connsiteX54" fmla="*/ 1300163 w 1690688"/>
                <a:gd name="connsiteY54" fmla="*/ 192881 h 428625"/>
                <a:gd name="connsiteX55" fmla="*/ 1278732 w 1690688"/>
                <a:gd name="connsiteY55" fmla="*/ 190500 h 428625"/>
                <a:gd name="connsiteX56" fmla="*/ 1228725 w 1690688"/>
                <a:gd name="connsiteY56" fmla="*/ 209550 h 428625"/>
                <a:gd name="connsiteX57" fmla="*/ 1171575 w 1690688"/>
                <a:gd name="connsiteY57" fmla="*/ 22383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0688" h="428625">
                  <a:moveTo>
                    <a:pt x="1171575" y="223837"/>
                  </a:moveTo>
                  <a:lnTo>
                    <a:pt x="969169" y="280987"/>
                  </a:lnTo>
                  <a:lnTo>
                    <a:pt x="762000" y="335756"/>
                  </a:lnTo>
                  <a:lnTo>
                    <a:pt x="621507" y="371475"/>
                  </a:lnTo>
                  <a:lnTo>
                    <a:pt x="509588" y="397669"/>
                  </a:lnTo>
                  <a:lnTo>
                    <a:pt x="402432" y="421481"/>
                  </a:lnTo>
                  <a:lnTo>
                    <a:pt x="340519" y="428625"/>
                  </a:lnTo>
                  <a:lnTo>
                    <a:pt x="323850" y="426244"/>
                  </a:lnTo>
                  <a:lnTo>
                    <a:pt x="273844" y="404812"/>
                  </a:lnTo>
                  <a:lnTo>
                    <a:pt x="223838" y="376237"/>
                  </a:lnTo>
                  <a:lnTo>
                    <a:pt x="173832" y="338137"/>
                  </a:lnTo>
                  <a:lnTo>
                    <a:pt x="130969" y="300037"/>
                  </a:lnTo>
                  <a:lnTo>
                    <a:pt x="97632" y="264319"/>
                  </a:lnTo>
                  <a:lnTo>
                    <a:pt x="66675" y="223837"/>
                  </a:lnTo>
                  <a:lnTo>
                    <a:pt x="30957" y="159544"/>
                  </a:lnTo>
                  <a:lnTo>
                    <a:pt x="11907" y="114300"/>
                  </a:lnTo>
                  <a:lnTo>
                    <a:pt x="0" y="71437"/>
                  </a:lnTo>
                  <a:lnTo>
                    <a:pt x="0" y="54769"/>
                  </a:lnTo>
                  <a:lnTo>
                    <a:pt x="4763" y="42862"/>
                  </a:lnTo>
                  <a:lnTo>
                    <a:pt x="11907" y="38100"/>
                  </a:lnTo>
                  <a:lnTo>
                    <a:pt x="28575" y="38100"/>
                  </a:lnTo>
                  <a:lnTo>
                    <a:pt x="59532" y="52387"/>
                  </a:lnTo>
                  <a:lnTo>
                    <a:pt x="83344" y="71437"/>
                  </a:lnTo>
                  <a:lnTo>
                    <a:pt x="104775" y="100012"/>
                  </a:lnTo>
                  <a:lnTo>
                    <a:pt x="140494" y="138112"/>
                  </a:lnTo>
                  <a:lnTo>
                    <a:pt x="188119" y="169069"/>
                  </a:lnTo>
                  <a:lnTo>
                    <a:pt x="235744" y="190500"/>
                  </a:lnTo>
                  <a:lnTo>
                    <a:pt x="273844" y="200025"/>
                  </a:lnTo>
                  <a:lnTo>
                    <a:pt x="309563" y="204787"/>
                  </a:lnTo>
                  <a:lnTo>
                    <a:pt x="366713" y="207169"/>
                  </a:lnTo>
                  <a:lnTo>
                    <a:pt x="483394" y="192881"/>
                  </a:lnTo>
                  <a:lnTo>
                    <a:pt x="681038" y="164306"/>
                  </a:lnTo>
                  <a:lnTo>
                    <a:pt x="969169" y="116681"/>
                  </a:lnTo>
                  <a:lnTo>
                    <a:pt x="1223963" y="69056"/>
                  </a:lnTo>
                  <a:lnTo>
                    <a:pt x="1245394" y="52387"/>
                  </a:lnTo>
                  <a:lnTo>
                    <a:pt x="1281113" y="33337"/>
                  </a:lnTo>
                  <a:lnTo>
                    <a:pt x="1319213" y="14287"/>
                  </a:lnTo>
                  <a:lnTo>
                    <a:pt x="1364457" y="0"/>
                  </a:lnTo>
                  <a:lnTo>
                    <a:pt x="1390650" y="0"/>
                  </a:lnTo>
                  <a:lnTo>
                    <a:pt x="1438275" y="21431"/>
                  </a:lnTo>
                  <a:lnTo>
                    <a:pt x="1524000" y="78581"/>
                  </a:lnTo>
                  <a:lnTo>
                    <a:pt x="1578769" y="119062"/>
                  </a:lnTo>
                  <a:lnTo>
                    <a:pt x="1612107" y="150019"/>
                  </a:lnTo>
                  <a:lnTo>
                    <a:pt x="1650207" y="190500"/>
                  </a:lnTo>
                  <a:lnTo>
                    <a:pt x="1666875" y="214312"/>
                  </a:lnTo>
                  <a:lnTo>
                    <a:pt x="1681163" y="240506"/>
                  </a:lnTo>
                  <a:lnTo>
                    <a:pt x="1688307" y="264319"/>
                  </a:lnTo>
                  <a:lnTo>
                    <a:pt x="1690688" y="285750"/>
                  </a:lnTo>
                  <a:lnTo>
                    <a:pt x="1690688" y="309562"/>
                  </a:lnTo>
                  <a:lnTo>
                    <a:pt x="1678782" y="333375"/>
                  </a:lnTo>
                  <a:lnTo>
                    <a:pt x="1662113" y="347662"/>
                  </a:lnTo>
                  <a:lnTo>
                    <a:pt x="1635919" y="361950"/>
                  </a:lnTo>
                  <a:lnTo>
                    <a:pt x="1578769" y="376237"/>
                  </a:lnTo>
                  <a:lnTo>
                    <a:pt x="1559719" y="378619"/>
                  </a:lnTo>
                  <a:lnTo>
                    <a:pt x="1300163" y="192881"/>
                  </a:lnTo>
                  <a:lnTo>
                    <a:pt x="1278732" y="190500"/>
                  </a:lnTo>
                  <a:lnTo>
                    <a:pt x="1228725" y="209550"/>
                  </a:lnTo>
                  <a:lnTo>
                    <a:pt x="1171575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E281794B-2AA1-4694-92D7-6E5090EB7235}"/>
                </a:ext>
              </a:extLst>
            </p:cNvPr>
            <p:cNvSpPr/>
            <p:nvPr/>
          </p:nvSpPr>
          <p:spPr>
            <a:xfrm>
              <a:off x="5310188" y="3059113"/>
              <a:ext cx="1035050" cy="787400"/>
            </a:xfrm>
            <a:custGeom>
              <a:avLst/>
              <a:gdLst>
                <a:gd name="connsiteX0" fmla="*/ 611981 w 1035843"/>
                <a:gd name="connsiteY0" fmla="*/ 190500 h 785813"/>
                <a:gd name="connsiteX1" fmla="*/ 678656 w 1035843"/>
                <a:gd name="connsiteY1" fmla="*/ 111919 h 785813"/>
                <a:gd name="connsiteX2" fmla="*/ 685800 w 1035843"/>
                <a:gd name="connsiteY2" fmla="*/ 97632 h 785813"/>
                <a:gd name="connsiteX3" fmla="*/ 695325 w 1035843"/>
                <a:gd name="connsiteY3" fmla="*/ 76200 h 785813"/>
                <a:gd name="connsiteX4" fmla="*/ 695325 w 1035843"/>
                <a:gd name="connsiteY4" fmla="*/ 57150 h 785813"/>
                <a:gd name="connsiteX5" fmla="*/ 664368 w 1035843"/>
                <a:gd name="connsiteY5" fmla="*/ 0 h 785813"/>
                <a:gd name="connsiteX6" fmla="*/ 1035843 w 1035843"/>
                <a:gd name="connsiteY6" fmla="*/ 209550 h 785813"/>
                <a:gd name="connsiteX7" fmla="*/ 981075 w 1035843"/>
                <a:gd name="connsiteY7" fmla="*/ 223838 h 785813"/>
                <a:gd name="connsiteX8" fmla="*/ 959643 w 1035843"/>
                <a:gd name="connsiteY8" fmla="*/ 230982 h 785813"/>
                <a:gd name="connsiteX9" fmla="*/ 895350 w 1035843"/>
                <a:gd name="connsiteY9" fmla="*/ 271463 h 785813"/>
                <a:gd name="connsiteX10" fmla="*/ 673893 w 1035843"/>
                <a:gd name="connsiteY10" fmla="*/ 421482 h 785813"/>
                <a:gd name="connsiteX11" fmla="*/ 428625 w 1035843"/>
                <a:gd name="connsiteY11" fmla="*/ 583407 h 785813"/>
                <a:gd name="connsiteX12" fmla="*/ 259556 w 1035843"/>
                <a:gd name="connsiteY12" fmla="*/ 692944 h 785813"/>
                <a:gd name="connsiteX13" fmla="*/ 150018 w 1035843"/>
                <a:gd name="connsiteY13" fmla="*/ 759619 h 785813"/>
                <a:gd name="connsiteX14" fmla="*/ 52387 w 1035843"/>
                <a:gd name="connsiteY14" fmla="*/ 785813 h 785813"/>
                <a:gd name="connsiteX15" fmla="*/ 38100 w 1035843"/>
                <a:gd name="connsiteY15" fmla="*/ 781050 h 785813"/>
                <a:gd name="connsiteX16" fmla="*/ 19050 w 1035843"/>
                <a:gd name="connsiteY16" fmla="*/ 766763 h 785813"/>
                <a:gd name="connsiteX17" fmla="*/ 4762 w 1035843"/>
                <a:gd name="connsiteY17" fmla="*/ 747713 h 785813"/>
                <a:gd name="connsiteX18" fmla="*/ 0 w 1035843"/>
                <a:gd name="connsiteY18" fmla="*/ 731044 h 785813"/>
                <a:gd name="connsiteX19" fmla="*/ 7143 w 1035843"/>
                <a:gd name="connsiteY19" fmla="*/ 716757 h 785813"/>
                <a:gd name="connsiteX20" fmla="*/ 21431 w 1035843"/>
                <a:gd name="connsiteY20" fmla="*/ 700088 h 785813"/>
                <a:gd name="connsiteX21" fmla="*/ 59531 w 1035843"/>
                <a:gd name="connsiteY21" fmla="*/ 681038 h 785813"/>
                <a:gd name="connsiteX22" fmla="*/ 138112 w 1035843"/>
                <a:gd name="connsiteY22" fmla="*/ 626269 h 785813"/>
                <a:gd name="connsiteX23" fmla="*/ 264318 w 1035843"/>
                <a:gd name="connsiteY23" fmla="*/ 531019 h 785813"/>
                <a:gd name="connsiteX24" fmla="*/ 397668 w 1035843"/>
                <a:gd name="connsiteY24" fmla="*/ 411957 h 785813"/>
                <a:gd name="connsiteX25" fmla="*/ 545306 w 1035843"/>
                <a:gd name="connsiteY25" fmla="*/ 264319 h 785813"/>
                <a:gd name="connsiteX26" fmla="*/ 611981 w 1035843"/>
                <a:gd name="connsiteY26" fmla="*/ 19050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5843" h="785813">
                  <a:moveTo>
                    <a:pt x="611981" y="190500"/>
                  </a:moveTo>
                  <a:lnTo>
                    <a:pt x="678656" y="111919"/>
                  </a:lnTo>
                  <a:lnTo>
                    <a:pt x="685800" y="97632"/>
                  </a:lnTo>
                  <a:lnTo>
                    <a:pt x="695325" y="76200"/>
                  </a:lnTo>
                  <a:lnTo>
                    <a:pt x="695325" y="57150"/>
                  </a:lnTo>
                  <a:lnTo>
                    <a:pt x="664368" y="0"/>
                  </a:lnTo>
                  <a:lnTo>
                    <a:pt x="1035843" y="209550"/>
                  </a:lnTo>
                  <a:lnTo>
                    <a:pt x="981075" y="223838"/>
                  </a:lnTo>
                  <a:lnTo>
                    <a:pt x="959643" y="230982"/>
                  </a:lnTo>
                  <a:lnTo>
                    <a:pt x="895350" y="271463"/>
                  </a:lnTo>
                  <a:lnTo>
                    <a:pt x="673893" y="421482"/>
                  </a:lnTo>
                  <a:lnTo>
                    <a:pt x="428625" y="583407"/>
                  </a:lnTo>
                  <a:lnTo>
                    <a:pt x="259556" y="692944"/>
                  </a:lnTo>
                  <a:lnTo>
                    <a:pt x="150018" y="759619"/>
                  </a:lnTo>
                  <a:lnTo>
                    <a:pt x="52387" y="785813"/>
                  </a:lnTo>
                  <a:lnTo>
                    <a:pt x="38100" y="781050"/>
                  </a:lnTo>
                  <a:lnTo>
                    <a:pt x="19050" y="766763"/>
                  </a:lnTo>
                  <a:lnTo>
                    <a:pt x="4762" y="747713"/>
                  </a:lnTo>
                  <a:lnTo>
                    <a:pt x="0" y="731044"/>
                  </a:lnTo>
                  <a:lnTo>
                    <a:pt x="7143" y="716757"/>
                  </a:lnTo>
                  <a:lnTo>
                    <a:pt x="21431" y="700088"/>
                  </a:lnTo>
                  <a:lnTo>
                    <a:pt x="59531" y="681038"/>
                  </a:lnTo>
                  <a:lnTo>
                    <a:pt x="138112" y="626269"/>
                  </a:lnTo>
                  <a:lnTo>
                    <a:pt x="264318" y="531019"/>
                  </a:lnTo>
                  <a:lnTo>
                    <a:pt x="397668" y="411957"/>
                  </a:lnTo>
                  <a:lnTo>
                    <a:pt x="545306" y="264319"/>
                  </a:lnTo>
                  <a:lnTo>
                    <a:pt x="611981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E16EBDBD-1E2D-4D08-9C61-A660DFE63077}"/>
                </a:ext>
              </a:extLst>
            </p:cNvPr>
            <p:cNvSpPr/>
            <p:nvPr/>
          </p:nvSpPr>
          <p:spPr>
            <a:xfrm>
              <a:off x="5314950" y="3790950"/>
              <a:ext cx="590550" cy="1000125"/>
            </a:xfrm>
            <a:custGeom>
              <a:avLst/>
              <a:gdLst>
                <a:gd name="connsiteX0" fmla="*/ 354806 w 590550"/>
                <a:gd name="connsiteY0" fmla="*/ 864394 h 1000125"/>
                <a:gd name="connsiteX1" fmla="*/ 357188 w 590550"/>
                <a:gd name="connsiteY1" fmla="*/ 776288 h 1000125"/>
                <a:gd name="connsiteX2" fmla="*/ 354806 w 590550"/>
                <a:gd name="connsiteY2" fmla="*/ 711994 h 1000125"/>
                <a:gd name="connsiteX3" fmla="*/ 350044 w 590550"/>
                <a:gd name="connsiteY3" fmla="*/ 602456 h 1000125"/>
                <a:gd name="connsiteX4" fmla="*/ 340519 w 590550"/>
                <a:gd name="connsiteY4" fmla="*/ 528638 h 1000125"/>
                <a:gd name="connsiteX5" fmla="*/ 297656 w 590550"/>
                <a:gd name="connsiteY5" fmla="*/ 378619 h 1000125"/>
                <a:gd name="connsiteX6" fmla="*/ 278606 w 590550"/>
                <a:gd name="connsiteY6" fmla="*/ 326231 h 1000125"/>
                <a:gd name="connsiteX7" fmla="*/ 238125 w 590550"/>
                <a:gd name="connsiteY7" fmla="*/ 261938 h 1000125"/>
                <a:gd name="connsiteX8" fmla="*/ 209550 w 590550"/>
                <a:gd name="connsiteY8" fmla="*/ 221456 h 1000125"/>
                <a:gd name="connsiteX9" fmla="*/ 169069 w 590550"/>
                <a:gd name="connsiteY9" fmla="*/ 176213 h 1000125"/>
                <a:gd name="connsiteX10" fmla="*/ 121444 w 590550"/>
                <a:gd name="connsiteY10" fmla="*/ 126206 h 1000125"/>
                <a:gd name="connsiteX11" fmla="*/ 73819 w 590550"/>
                <a:gd name="connsiteY11" fmla="*/ 80963 h 1000125"/>
                <a:gd name="connsiteX12" fmla="*/ 47625 w 590550"/>
                <a:gd name="connsiteY12" fmla="*/ 59531 h 1000125"/>
                <a:gd name="connsiteX13" fmla="*/ 30956 w 590550"/>
                <a:gd name="connsiteY13" fmla="*/ 47625 h 1000125"/>
                <a:gd name="connsiteX14" fmla="*/ 11906 w 590550"/>
                <a:gd name="connsiteY14" fmla="*/ 26194 h 1000125"/>
                <a:gd name="connsiteX15" fmla="*/ 0 w 590550"/>
                <a:gd name="connsiteY15" fmla="*/ 7144 h 1000125"/>
                <a:gd name="connsiteX16" fmla="*/ 138113 w 590550"/>
                <a:gd name="connsiteY16" fmla="*/ 0 h 1000125"/>
                <a:gd name="connsiteX17" fmla="*/ 188119 w 590550"/>
                <a:gd name="connsiteY17" fmla="*/ 23813 h 1000125"/>
                <a:gd name="connsiteX18" fmla="*/ 228600 w 590550"/>
                <a:gd name="connsiteY18" fmla="*/ 52388 h 1000125"/>
                <a:gd name="connsiteX19" fmla="*/ 261938 w 590550"/>
                <a:gd name="connsiteY19" fmla="*/ 80963 h 1000125"/>
                <a:gd name="connsiteX20" fmla="*/ 302419 w 590550"/>
                <a:gd name="connsiteY20" fmla="*/ 119063 h 1000125"/>
                <a:gd name="connsiteX21" fmla="*/ 345281 w 590550"/>
                <a:gd name="connsiteY21" fmla="*/ 161925 h 1000125"/>
                <a:gd name="connsiteX22" fmla="*/ 392906 w 590550"/>
                <a:gd name="connsiteY22" fmla="*/ 211931 h 1000125"/>
                <a:gd name="connsiteX23" fmla="*/ 452438 w 590550"/>
                <a:gd name="connsiteY23" fmla="*/ 285750 h 1000125"/>
                <a:gd name="connsiteX24" fmla="*/ 492919 w 590550"/>
                <a:gd name="connsiteY24" fmla="*/ 338138 h 1000125"/>
                <a:gd name="connsiteX25" fmla="*/ 516731 w 590550"/>
                <a:gd name="connsiteY25" fmla="*/ 376238 h 1000125"/>
                <a:gd name="connsiteX26" fmla="*/ 566738 w 590550"/>
                <a:gd name="connsiteY26" fmla="*/ 504825 h 1000125"/>
                <a:gd name="connsiteX27" fmla="*/ 573881 w 590550"/>
                <a:gd name="connsiteY27" fmla="*/ 588169 h 1000125"/>
                <a:gd name="connsiteX28" fmla="*/ 583406 w 590550"/>
                <a:gd name="connsiteY28" fmla="*/ 704850 h 1000125"/>
                <a:gd name="connsiteX29" fmla="*/ 590550 w 590550"/>
                <a:gd name="connsiteY29" fmla="*/ 864394 h 1000125"/>
                <a:gd name="connsiteX30" fmla="*/ 590550 w 590550"/>
                <a:gd name="connsiteY30" fmla="*/ 959644 h 1000125"/>
                <a:gd name="connsiteX31" fmla="*/ 590550 w 590550"/>
                <a:gd name="connsiteY31" fmla="*/ 1000125 h 1000125"/>
                <a:gd name="connsiteX32" fmla="*/ 352425 w 590550"/>
                <a:gd name="connsiteY32" fmla="*/ 919163 h 1000125"/>
                <a:gd name="connsiteX33" fmla="*/ 354806 w 590550"/>
                <a:gd name="connsiteY33" fmla="*/ 8643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0550" h="1000125">
                  <a:moveTo>
                    <a:pt x="354806" y="864394"/>
                  </a:moveTo>
                  <a:lnTo>
                    <a:pt x="357188" y="776288"/>
                  </a:lnTo>
                  <a:lnTo>
                    <a:pt x="354806" y="711994"/>
                  </a:lnTo>
                  <a:lnTo>
                    <a:pt x="350044" y="602456"/>
                  </a:lnTo>
                  <a:lnTo>
                    <a:pt x="340519" y="528638"/>
                  </a:lnTo>
                  <a:lnTo>
                    <a:pt x="297656" y="378619"/>
                  </a:lnTo>
                  <a:lnTo>
                    <a:pt x="278606" y="326231"/>
                  </a:lnTo>
                  <a:lnTo>
                    <a:pt x="238125" y="261938"/>
                  </a:lnTo>
                  <a:lnTo>
                    <a:pt x="209550" y="221456"/>
                  </a:lnTo>
                  <a:lnTo>
                    <a:pt x="169069" y="176213"/>
                  </a:lnTo>
                  <a:lnTo>
                    <a:pt x="121444" y="126206"/>
                  </a:lnTo>
                  <a:lnTo>
                    <a:pt x="73819" y="80963"/>
                  </a:lnTo>
                  <a:lnTo>
                    <a:pt x="47625" y="59531"/>
                  </a:lnTo>
                  <a:lnTo>
                    <a:pt x="30956" y="47625"/>
                  </a:lnTo>
                  <a:lnTo>
                    <a:pt x="11906" y="26194"/>
                  </a:lnTo>
                  <a:lnTo>
                    <a:pt x="0" y="7144"/>
                  </a:lnTo>
                  <a:lnTo>
                    <a:pt x="138113" y="0"/>
                  </a:lnTo>
                  <a:lnTo>
                    <a:pt x="188119" y="23813"/>
                  </a:lnTo>
                  <a:lnTo>
                    <a:pt x="228600" y="52388"/>
                  </a:lnTo>
                  <a:lnTo>
                    <a:pt x="261938" y="80963"/>
                  </a:lnTo>
                  <a:lnTo>
                    <a:pt x="302419" y="119063"/>
                  </a:lnTo>
                  <a:lnTo>
                    <a:pt x="345281" y="161925"/>
                  </a:lnTo>
                  <a:lnTo>
                    <a:pt x="392906" y="211931"/>
                  </a:lnTo>
                  <a:lnTo>
                    <a:pt x="452438" y="285750"/>
                  </a:lnTo>
                  <a:lnTo>
                    <a:pt x="492919" y="338138"/>
                  </a:lnTo>
                  <a:lnTo>
                    <a:pt x="516731" y="376238"/>
                  </a:lnTo>
                  <a:lnTo>
                    <a:pt x="566738" y="504825"/>
                  </a:lnTo>
                  <a:lnTo>
                    <a:pt x="573881" y="588169"/>
                  </a:lnTo>
                  <a:lnTo>
                    <a:pt x="583406" y="704850"/>
                  </a:lnTo>
                  <a:lnTo>
                    <a:pt x="590550" y="864394"/>
                  </a:lnTo>
                  <a:lnTo>
                    <a:pt x="590550" y="959644"/>
                  </a:lnTo>
                  <a:lnTo>
                    <a:pt x="590550" y="1000125"/>
                  </a:lnTo>
                  <a:lnTo>
                    <a:pt x="352425" y="919163"/>
                  </a:lnTo>
                  <a:cubicBezTo>
                    <a:pt x="353219" y="900907"/>
                    <a:pt x="354012" y="882650"/>
                    <a:pt x="354806" y="8643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552FFE93-5632-48A8-B91C-13A96E1C926C}"/>
                </a:ext>
              </a:extLst>
            </p:cNvPr>
            <p:cNvSpPr/>
            <p:nvPr/>
          </p:nvSpPr>
          <p:spPr>
            <a:xfrm>
              <a:off x="5278438" y="4573588"/>
              <a:ext cx="627062" cy="1479550"/>
            </a:xfrm>
            <a:custGeom>
              <a:avLst/>
              <a:gdLst>
                <a:gd name="connsiteX0" fmla="*/ 381000 w 626269"/>
                <a:gd name="connsiteY0" fmla="*/ 316707 h 1478757"/>
                <a:gd name="connsiteX1" fmla="*/ 385763 w 626269"/>
                <a:gd name="connsiteY1" fmla="*/ 247650 h 1478757"/>
                <a:gd name="connsiteX2" fmla="*/ 388144 w 626269"/>
                <a:gd name="connsiteY2" fmla="*/ 183357 h 1478757"/>
                <a:gd name="connsiteX3" fmla="*/ 388144 w 626269"/>
                <a:gd name="connsiteY3" fmla="*/ 135732 h 1478757"/>
                <a:gd name="connsiteX4" fmla="*/ 392907 w 626269"/>
                <a:gd name="connsiteY4" fmla="*/ 38100 h 1478757"/>
                <a:gd name="connsiteX5" fmla="*/ 397669 w 626269"/>
                <a:gd name="connsiteY5" fmla="*/ 0 h 1478757"/>
                <a:gd name="connsiteX6" fmla="*/ 621507 w 626269"/>
                <a:gd name="connsiteY6" fmla="*/ 100013 h 1478757"/>
                <a:gd name="connsiteX7" fmla="*/ 626269 w 626269"/>
                <a:gd name="connsiteY7" fmla="*/ 216694 h 1478757"/>
                <a:gd name="connsiteX8" fmla="*/ 621507 w 626269"/>
                <a:gd name="connsiteY8" fmla="*/ 292894 h 1478757"/>
                <a:gd name="connsiteX9" fmla="*/ 614363 w 626269"/>
                <a:gd name="connsiteY9" fmla="*/ 388144 h 1478757"/>
                <a:gd name="connsiteX10" fmla="*/ 604838 w 626269"/>
                <a:gd name="connsiteY10" fmla="*/ 492919 h 1478757"/>
                <a:gd name="connsiteX11" fmla="*/ 592932 w 626269"/>
                <a:gd name="connsiteY11" fmla="*/ 583407 h 1478757"/>
                <a:gd name="connsiteX12" fmla="*/ 581025 w 626269"/>
                <a:gd name="connsiteY12" fmla="*/ 681038 h 1478757"/>
                <a:gd name="connsiteX13" fmla="*/ 564357 w 626269"/>
                <a:gd name="connsiteY13" fmla="*/ 783432 h 1478757"/>
                <a:gd name="connsiteX14" fmla="*/ 535782 w 626269"/>
                <a:gd name="connsiteY14" fmla="*/ 902494 h 1478757"/>
                <a:gd name="connsiteX15" fmla="*/ 504825 w 626269"/>
                <a:gd name="connsiteY15" fmla="*/ 1007269 h 1478757"/>
                <a:gd name="connsiteX16" fmla="*/ 469107 w 626269"/>
                <a:gd name="connsiteY16" fmla="*/ 1095375 h 1478757"/>
                <a:gd name="connsiteX17" fmla="*/ 435769 w 626269"/>
                <a:gd name="connsiteY17" fmla="*/ 1162050 h 1478757"/>
                <a:gd name="connsiteX18" fmla="*/ 395288 w 626269"/>
                <a:gd name="connsiteY18" fmla="*/ 1226344 h 1478757"/>
                <a:gd name="connsiteX19" fmla="*/ 333375 w 626269"/>
                <a:gd name="connsiteY19" fmla="*/ 1304925 h 1478757"/>
                <a:gd name="connsiteX20" fmla="*/ 269082 w 626269"/>
                <a:gd name="connsiteY20" fmla="*/ 1369219 h 1478757"/>
                <a:gd name="connsiteX21" fmla="*/ 211932 w 626269"/>
                <a:gd name="connsiteY21" fmla="*/ 1409700 h 1478757"/>
                <a:gd name="connsiteX22" fmla="*/ 157163 w 626269"/>
                <a:gd name="connsiteY22" fmla="*/ 1443038 h 1478757"/>
                <a:gd name="connsiteX23" fmla="*/ 100013 w 626269"/>
                <a:gd name="connsiteY23" fmla="*/ 1473994 h 1478757"/>
                <a:gd name="connsiteX24" fmla="*/ 73819 w 626269"/>
                <a:gd name="connsiteY24" fmla="*/ 1478757 h 1478757"/>
                <a:gd name="connsiteX25" fmla="*/ 59532 w 626269"/>
                <a:gd name="connsiteY25" fmla="*/ 1478757 h 1478757"/>
                <a:gd name="connsiteX26" fmla="*/ 38100 w 626269"/>
                <a:gd name="connsiteY26" fmla="*/ 1473994 h 1478757"/>
                <a:gd name="connsiteX27" fmla="*/ 21432 w 626269"/>
                <a:gd name="connsiteY27" fmla="*/ 1459707 h 1478757"/>
                <a:gd name="connsiteX28" fmla="*/ 11907 w 626269"/>
                <a:gd name="connsiteY28" fmla="*/ 1438275 h 1478757"/>
                <a:gd name="connsiteX29" fmla="*/ 0 w 626269"/>
                <a:gd name="connsiteY29" fmla="*/ 1397794 h 1478757"/>
                <a:gd name="connsiteX30" fmla="*/ 216694 w 626269"/>
                <a:gd name="connsiteY30" fmla="*/ 976313 h 1478757"/>
                <a:gd name="connsiteX31" fmla="*/ 245269 w 626269"/>
                <a:gd name="connsiteY31" fmla="*/ 931069 h 1478757"/>
                <a:gd name="connsiteX32" fmla="*/ 269082 w 626269"/>
                <a:gd name="connsiteY32" fmla="*/ 883444 h 1478757"/>
                <a:gd name="connsiteX33" fmla="*/ 290513 w 626269"/>
                <a:gd name="connsiteY33" fmla="*/ 828675 h 1478757"/>
                <a:gd name="connsiteX34" fmla="*/ 307182 w 626269"/>
                <a:gd name="connsiteY34" fmla="*/ 776288 h 1478757"/>
                <a:gd name="connsiteX35" fmla="*/ 321469 w 626269"/>
                <a:gd name="connsiteY35" fmla="*/ 723900 h 1478757"/>
                <a:gd name="connsiteX36" fmla="*/ 330994 w 626269"/>
                <a:gd name="connsiteY36" fmla="*/ 676275 h 1478757"/>
                <a:gd name="connsiteX37" fmla="*/ 350044 w 626269"/>
                <a:gd name="connsiteY37" fmla="*/ 585788 h 1478757"/>
                <a:gd name="connsiteX38" fmla="*/ 361950 w 626269"/>
                <a:gd name="connsiteY38" fmla="*/ 509588 h 1478757"/>
                <a:gd name="connsiteX39" fmla="*/ 369094 w 626269"/>
                <a:gd name="connsiteY39" fmla="*/ 440532 h 1478757"/>
                <a:gd name="connsiteX40" fmla="*/ 381000 w 626269"/>
                <a:gd name="connsiteY40" fmla="*/ 316707 h 147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6269" h="1478757">
                  <a:moveTo>
                    <a:pt x="381000" y="316707"/>
                  </a:moveTo>
                  <a:lnTo>
                    <a:pt x="385763" y="247650"/>
                  </a:lnTo>
                  <a:cubicBezTo>
                    <a:pt x="386557" y="226219"/>
                    <a:pt x="387350" y="204788"/>
                    <a:pt x="388144" y="183357"/>
                  </a:cubicBezTo>
                  <a:lnTo>
                    <a:pt x="388144" y="135732"/>
                  </a:lnTo>
                  <a:lnTo>
                    <a:pt x="392907" y="38100"/>
                  </a:lnTo>
                  <a:lnTo>
                    <a:pt x="397669" y="0"/>
                  </a:lnTo>
                  <a:lnTo>
                    <a:pt x="621507" y="100013"/>
                  </a:lnTo>
                  <a:lnTo>
                    <a:pt x="626269" y="216694"/>
                  </a:lnTo>
                  <a:lnTo>
                    <a:pt x="621507" y="292894"/>
                  </a:lnTo>
                  <a:lnTo>
                    <a:pt x="614363" y="388144"/>
                  </a:lnTo>
                  <a:lnTo>
                    <a:pt x="604838" y="492919"/>
                  </a:lnTo>
                  <a:lnTo>
                    <a:pt x="592932" y="583407"/>
                  </a:lnTo>
                  <a:lnTo>
                    <a:pt x="581025" y="681038"/>
                  </a:lnTo>
                  <a:lnTo>
                    <a:pt x="564357" y="783432"/>
                  </a:lnTo>
                  <a:lnTo>
                    <a:pt x="535782" y="902494"/>
                  </a:lnTo>
                  <a:lnTo>
                    <a:pt x="504825" y="1007269"/>
                  </a:lnTo>
                  <a:lnTo>
                    <a:pt x="469107" y="1095375"/>
                  </a:lnTo>
                  <a:lnTo>
                    <a:pt x="435769" y="1162050"/>
                  </a:lnTo>
                  <a:lnTo>
                    <a:pt x="395288" y="1226344"/>
                  </a:lnTo>
                  <a:lnTo>
                    <a:pt x="333375" y="1304925"/>
                  </a:lnTo>
                  <a:lnTo>
                    <a:pt x="269082" y="1369219"/>
                  </a:lnTo>
                  <a:lnTo>
                    <a:pt x="211932" y="1409700"/>
                  </a:lnTo>
                  <a:lnTo>
                    <a:pt x="157163" y="1443038"/>
                  </a:lnTo>
                  <a:lnTo>
                    <a:pt x="100013" y="1473994"/>
                  </a:lnTo>
                  <a:lnTo>
                    <a:pt x="73819" y="1478757"/>
                  </a:lnTo>
                  <a:lnTo>
                    <a:pt x="59532" y="1478757"/>
                  </a:lnTo>
                  <a:lnTo>
                    <a:pt x="38100" y="1473994"/>
                  </a:lnTo>
                  <a:lnTo>
                    <a:pt x="21432" y="1459707"/>
                  </a:lnTo>
                  <a:lnTo>
                    <a:pt x="11907" y="1438275"/>
                  </a:lnTo>
                  <a:lnTo>
                    <a:pt x="0" y="1397794"/>
                  </a:lnTo>
                  <a:lnTo>
                    <a:pt x="216694" y="976313"/>
                  </a:lnTo>
                  <a:lnTo>
                    <a:pt x="245269" y="931069"/>
                  </a:lnTo>
                  <a:lnTo>
                    <a:pt x="269082" y="883444"/>
                  </a:lnTo>
                  <a:lnTo>
                    <a:pt x="290513" y="828675"/>
                  </a:lnTo>
                  <a:lnTo>
                    <a:pt x="307182" y="776288"/>
                  </a:lnTo>
                  <a:lnTo>
                    <a:pt x="321469" y="723900"/>
                  </a:lnTo>
                  <a:lnTo>
                    <a:pt x="330994" y="676275"/>
                  </a:lnTo>
                  <a:lnTo>
                    <a:pt x="350044" y="585788"/>
                  </a:lnTo>
                  <a:lnTo>
                    <a:pt x="361950" y="509588"/>
                  </a:lnTo>
                  <a:lnTo>
                    <a:pt x="369094" y="440532"/>
                  </a:lnTo>
                  <a:lnTo>
                    <a:pt x="381000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91549628-01F4-43F8-89D8-C33C90CCDCFA}"/>
                </a:ext>
              </a:extLst>
            </p:cNvPr>
            <p:cNvSpPr/>
            <p:nvPr/>
          </p:nvSpPr>
          <p:spPr>
            <a:xfrm>
              <a:off x="4751388" y="5380038"/>
              <a:ext cx="792162" cy="658812"/>
            </a:xfrm>
            <a:custGeom>
              <a:avLst/>
              <a:gdLst>
                <a:gd name="connsiteX0" fmla="*/ 250031 w 792956"/>
                <a:gd name="connsiteY0" fmla="*/ 102394 h 659606"/>
                <a:gd name="connsiteX1" fmla="*/ 428625 w 792956"/>
                <a:gd name="connsiteY1" fmla="*/ 190500 h 659606"/>
                <a:gd name="connsiteX2" fmla="*/ 473869 w 792956"/>
                <a:gd name="connsiteY2" fmla="*/ 211931 h 659606"/>
                <a:gd name="connsiteX3" fmla="*/ 516731 w 792956"/>
                <a:gd name="connsiteY3" fmla="*/ 223837 h 659606"/>
                <a:gd name="connsiteX4" fmla="*/ 547687 w 792956"/>
                <a:gd name="connsiteY4" fmla="*/ 230981 h 659606"/>
                <a:gd name="connsiteX5" fmla="*/ 583406 w 792956"/>
                <a:gd name="connsiteY5" fmla="*/ 235744 h 659606"/>
                <a:gd name="connsiteX6" fmla="*/ 614362 w 792956"/>
                <a:gd name="connsiteY6" fmla="*/ 235744 h 659606"/>
                <a:gd name="connsiteX7" fmla="*/ 657225 w 792956"/>
                <a:gd name="connsiteY7" fmla="*/ 228600 h 659606"/>
                <a:gd name="connsiteX8" fmla="*/ 692944 w 792956"/>
                <a:gd name="connsiteY8" fmla="*/ 214312 h 659606"/>
                <a:gd name="connsiteX9" fmla="*/ 721519 w 792956"/>
                <a:gd name="connsiteY9" fmla="*/ 195262 h 659606"/>
                <a:gd name="connsiteX10" fmla="*/ 745331 w 792956"/>
                <a:gd name="connsiteY10" fmla="*/ 173831 h 659606"/>
                <a:gd name="connsiteX11" fmla="*/ 792956 w 792956"/>
                <a:gd name="connsiteY11" fmla="*/ 97631 h 659606"/>
                <a:gd name="connsiteX12" fmla="*/ 559594 w 792956"/>
                <a:gd name="connsiteY12" fmla="*/ 659606 h 659606"/>
                <a:gd name="connsiteX13" fmla="*/ 538162 w 792956"/>
                <a:gd name="connsiteY13" fmla="*/ 621506 h 659606"/>
                <a:gd name="connsiteX14" fmla="*/ 526256 w 792956"/>
                <a:gd name="connsiteY14" fmla="*/ 588169 h 659606"/>
                <a:gd name="connsiteX15" fmla="*/ 511969 w 792956"/>
                <a:gd name="connsiteY15" fmla="*/ 542925 h 659606"/>
                <a:gd name="connsiteX16" fmla="*/ 492919 w 792956"/>
                <a:gd name="connsiteY16" fmla="*/ 492919 h 659606"/>
                <a:gd name="connsiteX17" fmla="*/ 469106 w 792956"/>
                <a:gd name="connsiteY17" fmla="*/ 447675 h 659606"/>
                <a:gd name="connsiteX18" fmla="*/ 445294 w 792956"/>
                <a:gd name="connsiteY18" fmla="*/ 411956 h 659606"/>
                <a:gd name="connsiteX19" fmla="*/ 423862 w 792956"/>
                <a:gd name="connsiteY19" fmla="*/ 381000 h 659606"/>
                <a:gd name="connsiteX20" fmla="*/ 383381 w 792956"/>
                <a:gd name="connsiteY20" fmla="*/ 333375 h 659606"/>
                <a:gd name="connsiteX21" fmla="*/ 359569 w 792956"/>
                <a:gd name="connsiteY21" fmla="*/ 309562 h 659606"/>
                <a:gd name="connsiteX22" fmla="*/ 314325 w 792956"/>
                <a:gd name="connsiteY22" fmla="*/ 269081 h 659606"/>
                <a:gd name="connsiteX23" fmla="*/ 269081 w 792956"/>
                <a:gd name="connsiteY23" fmla="*/ 233362 h 659606"/>
                <a:gd name="connsiteX24" fmla="*/ 207169 w 792956"/>
                <a:gd name="connsiteY24" fmla="*/ 188119 h 659606"/>
                <a:gd name="connsiteX25" fmla="*/ 140494 w 792956"/>
                <a:gd name="connsiteY25" fmla="*/ 142875 h 659606"/>
                <a:gd name="connsiteX26" fmla="*/ 61912 w 792956"/>
                <a:gd name="connsiteY26" fmla="*/ 92869 h 659606"/>
                <a:gd name="connsiteX27" fmla="*/ 26194 w 792956"/>
                <a:gd name="connsiteY27" fmla="*/ 71437 h 659606"/>
                <a:gd name="connsiteX28" fmla="*/ 16669 w 792956"/>
                <a:gd name="connsiteY28" fmla="*/ 61912 h 659606"/>
                <a:gd name="connsiteX29" fmla="*/ 7144 w 792956"/>
                <a:gd name="connsiteY29" fmla="*/ 42862 h 659606"/>
                <a:gd name="connsiteX30" fmla="*/ 0 w 792956"/>
                <a:gd name="connsiteY30" fmla="*/ 19050 h 659606"/>
                <a:gd name="connsiteX31" fmla="*/ 2381 w 792956"/>
                <a:gd name="connsiteY31" fmla="*/ 7144 h 659606"/>
                <a:gd name="connsiteX32" fmla="*/ 11906 w 792956"/>
                <a:gd name="connsiteY32" fmla="*/ 0 h 659606"/>
                <a:gd name="connsiteX33" fmla="*/ 40481 w 792956"/>
                <a:gd name="connsiteY33" fmla="*/ 4762 h 659606"/>
                <a:gd name="connsiteX34" fmla="*/ 104775 w 792956"/>
                <a:gd name="connsiteY34" fmla="*/ 35719 h 659606"/>
                <a:gd name="connsiteX35" fmla="*/ 250031 w 792956"/>
                <a:gd name="connsiteY35" fmla="*/ 102394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59606">
                  <a:moveTo>
                    <a:pt x="250031" y="102394"/>
                  </a:moveTo>
                  <a:lnTo>
                    <a:pt x="428625" y="190500"/>
                  </a:lnTo>
                  <a:lnTo>
                    <a:pt x="473869" y="211931"/>
                  </a:lnTo>
                  <a:lnTo>
                    <a:pt x="516731" y="223837"/>
                  </a:lnTo>
                  <a:lnTo>
                    <a:pt x="547687" y="230981"/>
                  </a:lnTo>
                  <a:lnTo>
                    <a:pt x="583406" y="235744"/>
                  </a:lnTo>
                  <a:lnTo>
                    <a:pt x="614362" y="235744"/>
                  </a:lnTo>
                  <a:lnTo>
                    <a:pt x="657225" y="228600"/>
                  </a:lnTo>
                  <a:lnTo>
                    <a:pt x="692944" y="214312"/>
                  </a:lnTo>
                  <a:lnTo>
                    <a:pt x="721519" y="195262"/>
                  </a:lnTo>
                  <a:lnTo>
                    <a:pt x="745331" y="173831"/>
                  </a:lnTo>
                  <a:lnTo>
                    <a:pt x="792956" y="97631"/>
                  </a:lnTo>
                  <a:lnTo>
                    <a:pt x="559594" y="659606"/>
                  </a:lnTo>
                  <a:lnTo>
                    <a:pt x="538162" y="621506"/>
                  </a:lnTo>
                  <a:lnTo>
                    <a:pt x="526256" y="588169"/>
                  </a:lnTo>
                  <a:lnTo>
                    <a:pt x="511969" y="542925"/>
                  </a:lnTo>
                  <a:lnTo>
                    <a:pt x="492919" y="492919"/>
                  </a:lnTo>
                  <a:lnTo>
                    <a:pt x="469106" y="447675"/>
                  </a:lnTo>
                  <a:lnTo>
                    <a:pt x="445294" y="411956"/>
                  </a:lnTo>
                  <a:lnTo>
                    <a:pt x="423862" y="381000"/>
                  </a:lnTo>
                  <a:lnTo>
                    <a:pt x="383381" y="333375"/>
                  </a:lnTo>
                  <a:lnTo>
                    <a:pt x="359569" y="309562"/>
                  </a:lnTo>
                  <a:lnTo>
                    <a:pt x="314325" y="269081"/>
                  </a:lnTo>
                  <a:lnTo>
                    <a:pt x="269081" y="233362"/>
                  </a:lnTo>
                  <a:lnTo>
                    <a:pt x="207169" y="188119"/>
                  </a:lnTo>
                  <a:lnTo>
                    <a:pt x="140494" y="142875"/>
                  </a:lnTo>
                  <a:lnTo>
                    <a:pt x="61912" y="92869"/>
                  </a:lnTo>
                  <a:lnTo>
                    <a:pt x="26194" y="71437"/>
                  </a:lnTo>
                  <a:lnTo>
                    <a:pt x="16669" y="61912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104775" y="35719"/>
                  </a:lnTo>
                  <a:lnTo>
                    <a:pt x="250031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91075094-48F2-4148-8D41-0B5693FB10A2}"/>
                </a:ext>
              </a:extLst>
            </p:cNvPr>
            <p:cNvSpPr/>
            <p:nvPr/>
          </p:nvSpPr>
          <p:spPr>
            <a:xfrm>
              <a:off x="4064000" y="4033838"/>
              <a:ext cx="3113088" cy="512762"/>
            </a:xfrm>
            <a:custGeom>
              <a:avLst/>
              <a:gdLst>
                <a:gd name="connsiteX0" fmla="*/ 2417524 w 3113971"/>
                <a:gd name="connsiteY0" fmla="*/ 52609 h 513567"/>
                <a:gd name="connsiteX1" fmla="*/ 2262201 w 3113971"/>
                <a:gd name="connsiteY1" fmla="*/ 65135 h 513567"/>
                <a:gd name="connsiteX2" fmla="*/ 2059279 w 3113971"/>
                <a:gd name="connsiteY2" fmla="*/ 82672 h 513567"/>
                <a:gd name="connsiteX3" fmla="*/ 1868884 w 3113971"/>
                <a:gd name="connsiteY3" fmla="*/ 100208 h 513567"/>
                <a:gd name="connsiteX4" fmla="*/ 1726087 w 3113971"/>
                <a:gd name="connsiteY4" fmla="*/ 115239 h 513567"/>
                <a:gd name="connsiteX5" fmla="*/ 1560743 w 3113971"/>
                <a:gd name="connsiteY5" fmla="*/ 135281 h 513567"/>
                <a:gd name="connsiteX6" fmla="*/ 1305212 w 3113971"/>
                <a:gd name="connsiteY6" fmla="*/ 170354 h 513567"/>
                <a:gd name="connsiteX7" fmla="*/ 1074733 w 3113971"/>
                <a:gd name="connsiteY7" fmla="*/ 202921 h 513567"/>
                <a:gd name="connsiteX8" fmla="*/ 871812 w 3113971"/>
                <a:gd name="connsiteY8" fmla="*/ 230479 h 513567"/>
                <a:gd name="connsiteX9" fmla="*/ 678911 w 3113971"/>
                <a:gd name="connsiteY9" fmla="*/ 258036 h 513567"/>
                <a:gd name="connsiteX10" fmla="*/ 548640 w 3113971"/>
                <a:gd name="connsiteY10" fmla="*/ 273067 h 513567"/>
                <a:gd name="connsiteX11" fmla="*/ 475989 w 3113971"/>
                <a:gd name="connsiteY11" fmla="*/ 278078 h 513567"/>
                <a:gd name="connsiteX12" fmla="*/ 418370 w 3113971"/>
                <a:gd name="connsiteY12" fmla="*/ 278078 h 513567"/>
                <a:gd name="connsiteX13" fmla="*/ 350729 w 3113971"/>
                <a:gd name="connsiteY13" fmla="*/ 275572 h 513567"/>
                <a:gd name="connsiteX14" fmla="*/ 288099 w 3113971"/>
                <a:gd name="connsiteY14" fmla="*/ 265552 h 513567"/>
                <a:gd name="connsiteX15" fmla="*/ 217953 w 3113971"/>
                <a:gd name="connsiteY15" fmla="*/ 248015 h 513567"/>
                <a:gd name="connsiteX16" fmla="*/ 160333 w 3113971"/>
                <a:gd name="connsiteY16" fmla="*/ 225468 h 513567"/>
                <a:gd name="connsiteX17" fmla="*/ 102714 w 3113971"/>
                <a:gd name="connsiteY17" fmla="*/ 195406 h 513567"/>
                <a:gd name="connsiteX18" fmla="*/ 77662 w 3113971"/>
                <a:gd name="connsiteY18" fmla="*/ 177869 h 513567"/>
                <a:gd name="connsiteX19" fmla="*/ 55115 w 3113971"/>
                <a:gd name="connsiteY19" fmla="*/ 167849 h 513567"/>
                <a:gd name="connsiteX20" fmla="*/ 27558 w 3113971"/>
                <a:gd name="connsiteY20" fmla="*/ 165343 h 513567"/>
                <a:gd name="connsiteX21" fmla="*/ 10021 w 3113971"/>
                <a:gd name="connsiteY21" fmla="*/ 170354 h 513567"/>
                <a:gd name="connsiteX22" fmla="*/ 2505 w 3113971"/>
                <a:gd name="connsiteY22" fmla="*/ 177869 h 513567"/>
                <a:gd name="connsiteX23" fmla="*/ 0 w 3113971"/>
                <a:gd name="connsiteY23" fmla="*/ 187890 h 513567"/>
                <a:gd name="connsiteX24" fmla="*/ 2505 w 3113971"/>
                <a:gd name="connsiteY24" fmla="*/ 212942 h 513567"/>
                <a:gd name="connsiteX25" fmla="*/ 10021 w 3113971"/>
                <a:gd name="connsiteY25" fmla="*/ 237994 h 513567"/>
                <a:gd name="connsiteX26" fmla="*/ 30063 w 3113971"/>
                <a:gd name="connsiteY26" fmla="*/ 265552 h 513567"/>
                <a:gd name="connsiteX27" fmla="*/ 77662 w 3113971"/>
                <a:gd name="connsiteY27" fmla="*/ 318161 h 513567"/>
                <a:gd name="connsiteX28" fmla="*/ 155323 w 3113971"/>
                <a:gd name="connsiteY28" fmla="*/ 390812 h 513567"/>
                <a:gd name="connsiteX29" fmla="*/ 210438 w 3113971"/>
                <a:gd name="connsiteY29" fmla="*/ 435906 h 513567"/>
                <a:gd name="connsiteX30" fmla="*/ 268057 w 3113971"/>
                <a:gd name="connsiteY30" fmla="*/ 473484 h 513567"/>
                <a:gd name="connsiteX31" fmla="*/ 333193 w 3113971"/>
                <a:gd name="connsiteY31" fmla="*/ 503546 h 513567"/>
                <a:gd name="connsiteX32" fmla="*/ 373276 w 3113971"/>
                <a:gd name="connsiteY32" fmla="*/ 511062 h 513567"/>
                <a:gd name="connsiteX33" fmla="*/ 418370 w 3113971"/>
                <a:gd name="connsiteY33" fmla="*/ 513567 h 513567"/>
                <a:gd name="connsiteX34" fmla="*/ 498536 w 3113971"/>
                <a:gd name="connsiteY34" fmla="*/ 498536 h 513567"/>
                <a:gd name="connsiteX35" fmla="*/ 576198 w 3113971"/>
                <a:gd name="connsiteY35" fmla="*/ 480999 h 513567"/>
                <a:gd name="connsiteX36" fmla="*/ 784130 w 3113971"/>
                <a:gd name="connsiteY36" fmla="*/ 443421 h 513567"/>
                <a:gd name="connsiteX37" fmla="*/ 936947 w 3113971"/>
                <a:gd name="connsiteY37" fmla="*/ 418369 h 513567"/>
                <a:gd name="connsiteX38" fmla="*/ 1169931 w 3113971"/>
                <a:gd name="connsiteY38" fmla="*/ 380791 h 513567"/>
                <a:gd name="connsiteX39" fmla="*/ 1355316 w 3113971"/>
                <a:gd name="connsiteY39" fmla="*/ 350729 h 513567"/>
                <a:gd name="connsiteX40" fmla="*/ 1530681 w 3113971"/>
                <a:gd name="connsiteY40" fmla="*/ 323171 h 513567"/>
                <a:gd name="connsiteX41" fmla="*/ 1658446 w 3113971"/>
                <a:gd name="connsiteY41" fmla="*/ 303130 h 513567"/>
                <a:gd name="connsiteX42" fmla="*/ 1926503 w 3113971"/>
                <a:gd name="connsiteY42" fmla="*/ 278078 h 513567"/>
                <a:gd name="connsiteX43" fmla="*/ 2051764 w 3113971"/>
                <a:gd name="connsiteY43" fmla="*/ 270562 h 513567"/>
                <a:gd name="connsiteX44" fmla="*/ 2199571 w 3113971"/>
                <a:gd name="connsiteY44" fmla="*/ 265552 h 513567"/>
                <a:gd name="connsiteX45" fmla="*/ 2329841 w 3113971"/>
                <a:gd name="connsiteY45" fmla="*/ 268057 h 513567"/>
                <a:gd name="connsiteX46" fmla="*/ 2505206 w 3113971"/>
                <a:gd name="connsiteY46" fmla="*/ 273067 h 513567"/>
                <a:gd name="connsiteX47" fmla="*/ 2637982 w 3113971"/>
                <a:gd name="connsiteY47" fmla="*/ 283088 h 513567"/>
                <a:gd name="connsiteX48" fmla="*/ 2793304 w 3113971"/>
                <a:gd name="connsiteY48" fmla="*/ 298119 h 513567"/>
                <a:gd name="connsiteX49" fmla="*/ 2948627 w 3113971"/>
                <a:gd name="connsiteY49" fmla="*/ 320666 h 513567"/>
                <a:gd name="connsiteX50" fmla="*/ 3021278 w 3113971"/>
                <a:gd name="connsiteY50" fmla="*/ 335697 h 513567"/>
                <a:gd name="connsiteX51" fmla="*/ 3048835 w 3113971"/>
                <a:gd name="connsiteY51" fmla="*/ 328182 h 513567"/>
                <a:gd name="connsiteX52" fmla="*/ 3081403 w 3113971"/>
                <a:gd name="connsiteY52" fmla="*/ 310645 h 513567"/>
                <a:gd name="connsiteX53" fmla="*/ 3101445 w 3113971"/>
                <a:gd name="connsiteY53" fmla="*/ 295614 h 513567"/>
                <a:gd name="connsiteX54" fmla="*/ 3113971 w 3113971"/>
                <a:gd name="connsiteY54" fmla="*/ 273067 h 513567"/>
                <a:gd name="connsiteX55" fmla="*/ 3113971 w 3113971"/>
                <a:gd name="connsiteY55" fmla="*/ 245510 h 513567"/>
                <a:gd name="connsiteX56" fmla="*/ 3106455 w 3113971"/>
                <a:gd name="connsiteY56" fmla="*/ 217953 h 513567"/>
                <a:gd name="connsiteX57" fmla="*/ 3086413 w 3113971"/>
                <a:gd name="connsiteY57" fmla="*/ 187890 h 513567"/>
                <a:gd name="connsiteX58" fmla="*/ 3046330 w 3113971"/>
                <a:gd name="connsiteY58" fmla="*/ 150312 h 513567"/>
                <a:gd name="connsiteX59" fmla="*/ 3016268 w 3113971"/>
                <a:gd name="connsiteY59" fmla="*/ 130271 h 513567"/>
                <a:gd name="connsiteX60" fmla="*/ 2946122 w 3113971"/>
                <a:gd name="connsiteY60" fmla="*/ 92692 h 513567"/>
                <a:gd name="connsiteX61" fmla="*/ 2810841 w 3113971"/>
                <a:gd name="connsiteY61" fmla="*/ 35073 h 513567"/>
                <a:gd name="connsiteX62" fmla="*/ 2710633 w 3113971"/>
                <a:gd name="connsiteY62" fmla="*/ 10021 h 513567"/>
                <a:gd name="connsiteX63" fmla="*/ 2637982 w 3113971"/>
                <a:gd name="connsiteY63" fmla="*/ 0 h 513567"/>
                <a:gd name="connsiteX64" fmla="*/ 2617940 w 3113971"/>
                <a:gd name="connsiteY64" fmla="*/ 0 h 513567"/>
                <a:gd name="connsiteX65" fmla="*/ 2575352 w 3113971"/>
                <a:gd name="connsiteY65" fmla="*/ 22547 h 513567"/>
                <a:gd name="connsiteX66" fmla="*/ 2530258 w 3113971"/>
                <a:gd name="connsiteY66" fmla="*/ 45094 h 513567"/>
                <a:gd name="connsiteX67" fmla="*/ 2417524 w 3113971"/>
                <a:gd name="connsiteY67" fmla="*/ 52609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13971" h="513567">
                  <a:moveTo>
                    <a:pt x="2417524" y="52609"/>
                  </a:moveTo>
                  <a:lnTo>
                    <a:pt x="2262201" y="65135"/>
                  </a:lnTo>
                  <a:lnTo>
                    <a:pt x="2059279" y="82672"/>
                  </a:lnTo>
                  <a:lnTo>
                    <a:pt x="1868884" y="100208"/>
                  </a:lnTo>
                  <a:lnTo>
                    <a:pt x="1726087" y="115239"/>
                  </a:lnTo>
                  <a:lnTo>
                    <a:pt x="1560743" y="135281"/>
                  </a:lnTo>
                  <a:lnTo>
                    <a:pt x="1305212" y="170354"/>
                  </a:lnTo>
                  <a:lnTo>
                    <a:pt x="1074733" y="202921"/>
                  </a:lnTo>
                  <a:lnTo>
                    <a:pt x="871812" y="230479"/>
                  </a:lnTo>
                  <a:lnTo>
                    <a:pt x="678911" y="258036"/>
                  </a:lnTo>
                  <a:lnTo>
                    <a:pt x="548640" y="273067"/>
                  </a:lnTo>
                  <a:lnTo>
                    <a:pt x="475989" y="278078"/>
                  </a:lnTo>
                  <a:lnTo>
                    <a:pt x="418370" y="278078"/>
                  </a:lnTo>
                  <a:lnTo>
                    <a:pt x="350729" y="275572"/>
                  </a:lnTo>
                  <a:lnTo>
                    <a:pt x="288099" y="265552"/>
                  </a:lnTo>
                  <a:lnTo>
                    <a:pt x="217953" y="248015"/>
                  </a:lnTo>
                  <a:lnTo>
                    <a:pt x="160333" y="225468"/>
                  </a:lnTo>
                  <a:lnTo>
                    <a:pt x="102714" y="195406"/>
                  </a:lnTo>
                  <a:lnTo>
                    <a:pt x="77662" y="177869"/>
                  </a:lnTo>
                  <a:lnTo>
                    <a:pt x="55115" y="167849"/>
                  </a:lnTo>
                  <a:lnTo>
                    <a:pt x="27558" y="165343"/>
                  </a:lnTo>
                  <a:lnTo>
                    <a:pt x="10021" y="170354"/>
                  </a:lnTo>
                  <a:lnTo>
                    <a:pt x="2505" y="177869"/>
                  </a:lnTo>
                  <a:lnTo>
                    <a:pt x="0" y="187890"/>
                  </a:lnTo>
                  <a:lnTo>
                    <a:pt x="2505" y="212942"/>
                  </a:lnTo>
                  <a:lnTo>
                    <a:pt x="10021" y="237994"/>
                  </a:lnTo>
                  <a:lnTo>
                    <a:pt x="30063" y="265552"/>
                  </a:lnTo>
                  <a:lnTo>
                    <a:pt x="77662" y="318161"/>
                  </a:lnTo>
                  <a:lnTo>
                    <a:pt x="155323" y="390812"/>
                  </a:lnTo>
                  <a:lnTo>
                    <a:pt x="210438" y="435906"/>
                  </a:lnTo>
                  <a:lnTo>
                    <a:pt x="268057" y="473484"/>
                  </a:lnTo>
                  <a:lnTo>
                    <a:pt x="333193" y="503546"/>
                  </a:lnTo>
                  <a:lnTo>
                    <a:pt x="373276" y="511062"/>
                  </a:lnTo>
                  <a:lnTo>
                    <a:pt x="418370" y="513567"/>
                  </a:lnTo>
                  <a:lnTo>
                    <a:pt x="498536" y="498536"/>
                  </a:lnTo>
                  <a:lnTo>
                    <a:pt x="576198" y="480999"/>
                  </a:lnTo>
                  <a:lnTo>
                    <a:pt x="784130" y="443421"/>
                  </a:lnTo>
                  <a:lnTo>
                    <a:pt x="936947" y="418369"/>
                  </a:lnTo>
                  <a:lnTo>
                    <a:pt x="1169931" y="380791"/>
                  </a:lnTo>
                  <a:lnTo>
                    <a:pt x="1355316" y="350729"/>
                  </a:lnTo>
                  <a:lnTo>
                    <a:pt x="1530681" y="323171"/>
                  </a:lnTo>
                  <a:lnTo>
                    <a:pt x="1658446" y="303130"/>
                  </a:lnTo>
                  <a:lnTo>
                    <a:pt x="1926503" y="278078"/>
                  </a:lnTo>
                  <a:lnTo>
                    <a:pt x="2051764" y="270562"/>
                  </a:lnTo>
                  <a:lnTo>
                    <a:pt x="2199571" y="265552"/>
                  </a:lnTo>
                  <a:lnTo>
                    <a:pt x="2329841" y="268057"/>
                  </a:lnTo>
                  <a:lnTo>
                    <a:pt x="2505206" y="273067"/>
                  </a:lnTo>
                  <a:lnTo>
                    <a:pt x="2637982" y="283088"/>
                  </a:lnTo>
                  <a:lnTo>
                    <a:pt x="2793304" y="298119"/>
                  </a:lnTo>
                  <a:lnTo>
                    <a:pt x="2948627" y="320666"/>
                  </a:lnTo>
                  <a:lnTo>
                    <a:pt x="3021278" y="335697"/>
                  </a:lnTo>
                  <a:lnTo>
                    <a:pt x="3048835" y="328182"/>
                  </a:lnTo>
                  <a:lnTo>
                    <a:pt x="3081403" y="310645"/>
                  </a:lnTo>
                  <a:lnTo>
                    <a:pt x="3101445" y="295614"/>
                  </a:lnTo>
                  <a:lnTo>
                    <a:pt x="3113971" y="273067"/>
                  </a:lnTo>
                  <a:lnTo>
                    <a:pt x="3113971" y="245510"/>
                  </a:lnTo>
                  <a:lnTo>
                    <a:pt x="3106455" y="217953"/>
                  </a:lnTo>
                  <a:lnTo>
                    <a:pt x="3086413" y="187890"/>
                  </a:lnTo>
                  <a:lnTo>
                    <a:pt x="3046330" y="150312"/>
                  </a:lnTo>
                  <a:lnTo>
                    <a:pt x="3016268" y="130271"/>
                  </a:lnTo>
                  <a:lnTo>
                    <a:pt x="2946122" y="92692"/>
                  </a:lnTo>
                  <a:lnTo>
                    <a:pt x="2810841" y="35073"/>
                  </a:lnTo>
                  <a:lnTo>
                    <a:pt x="2710633" y="10021"/>
                  </a:lnTo>
                  <a:lnTo>
                    <a:pt x="2637982" y="0"/>
                  </a:lnTo>
                  <a:lnTo>
                    <a:pt x="2617940" y="0"/>
                  </a:lnTo>
                  <a:lnTo>
                    <a:pt x="2575352" y="22547"/>
                  </a:lnTo>
                  <a:lnTo>
                    <a:pt x="2530258" y="45094"/>
                  </a:lnTo>
                  <a:lnTo>
                    <a:pt x="2417524" y="52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DB9C713-EB17-4AAB-85E5-BE579FCC9512}"/>
              </a:ext>
            </a:extLst>
          </p:cNvPr>
          <p:cNvSpPr/>
          <p:nvPr/>
        </p:nvSpPr>
        <p:spPr>
          <a:xfrm>
            <a:off x="4006850" y="2489200"/>
            <a:ext cx="3057525" cy="588963"/>
          </a:xfrm>
          <a:custGeom>
            <a:avLst/>
            <a:gdLst>
              <a:gd name="connsiteX0" fmla="*/ 1600921 w 3057615"/>
              <a:gd name="connsiteY0" fmla="*/ 369222 h 588447"/>
              <a:gd name="connsiteX1" fmla="*/ 1300928 w 3057615"/>
              <a:gd name="connsiteY1" fmla="*/ 412490 h 588447"/>
              <a:gd name="connsiteX2" fmla="*/ 1073049 w 3057615"/>
              <a:gd name="connsiteY2" fmla="*/ 452873 h 588447"/>
              <a:gd name="connsiteX3" fmla="*/ 874016 w 3057615"/>
              <a:gd name="connsiteY3" fmla="*/ 490372 h 588447"/>
              <a:gd name="connsiteX4" fmla="*/ 680752 w 3057615"/>
              <a:gd name="connsiteY4" fmla="*/ 533641 h 588447"/>
              <a:gd name="connsiteX5" fmla="*/ 565370 w 3057615"/>
              <a:gd name="connsiteY5" fmla="*/ 562486 h 588447"/>
              <a:gd name="connsiteX6" fmla="*/ 490372 w 3057615"/>
              <a:gd name="connsiteY6" fmla="*/ 585562 h 588447"/>
              <a:gd name="connsiteX7" fmla="*/ 464411 w 3057615"/>
              <a:gd name="connsiteY7" fmla="*/ 588447 h 588447"/>
              <a:gd name="connsiteX8" fmla="*/ 418258 w 3057615"/>
              <a:gd name="connsiteY8" fmla="*/ 582678 h 588447"/>
              <a:gd name="connsiteX9" fmla="*/ 380759 w 3057615"/>
              <a:gd name="connsiteY9" fmla="*/ 568255 h 588447"/>
              <a:gd name="connsiteX10" fmla="*/ 323068 w 3057615"/>
              <a:gd name="connsiteY10" fmla="*/ 542294 h 588447"/>
              <a:gd name="connsiteX11" fmla="*/ 239417 w 3057615"/>
              <a:gd name="connsiteY11" fmla="*/ 484603 h 588447"/>
              <a:gd name="connsiteX12" fmla="*/ 158649 w 3057615"/>
              <a:gd name="connsiteY12" fmla="*/ 415374 h 588447"/>
              <a:gd name="connsiteX13" fmla="*/ 100959 w 3057615"/>
              <a:gd name="connsiteY13" fmla="*/ 354799 h 588447"/>
              <a:gd name="connsiteX14" fmla="*/ 49037 w 3057615"/>
              <a:gd name="connsiteY14" fmla="*/ 297108 h 588447"/>
              <a:gd name="connsiteX15" fmla="*/ 11538 w 3057615"/>
              <a:gd name="connsiteY15" fmla="*/ 245186 h 588447"/>
              <a:gd name="connsiteX16" fmla="*/ 0 w 3057615"/>
              <a:gd name="connsiteY16" fmla="*/ 224995 h 588447"/>
              <a:gd name="connsiteX17" fmla="*/ 0 w 3057615"/>
              <a:gd name="connsiteY17" fmla="*/ 201918 h 588447"/>
              <a:gd name="connsiteX18" fmla="*/ 8653 w 3057615"/>
              <a:gd name="connsiteY18" fmla="*/ 193265 h 588447"/>
              <a:gd name="connsiteX19" fmla="*/ 23076 w 3057615"/>
              <a:gd name="connsiteY19" fmla="*/ 187496 h 588447"/>
              <a:gd name="connsiteX20" fmla="*/ 49037 w 3057615"/>
              <a:gd name="connsiteY20" fmla="*/ 196149 h 588447"/>
              <a:gd name="connsiteX21" fmla="*/ 98074 w 3057615"/>
              <a:gd name="connsiteY21" fmla="*/ 216341 h 588447"/>
              <a:gd name="connsiteX22" fmla="*/ 155765 w 3057615"/>
              <a:gd name="connsiteY22" fmla="*/ 242302 h 588447"/>
              <a:gd name="connsiteX23" fmla="*/ 227879 w 3057615"/>
              <a:gd name="connsiteY23" fmla="*/ 271147 h 588447"/>
              <a:gd name="connsiteX24" fmla="*/ 285569 w 3057615"/>
              <a:gd name="connsiteY24" fmla="*/ 288455 h 588447"/>
              <a:gd name="connsiteX25" fmla="*/ 343260 w 3057615"/>
              <a:gd name="connsiteY25" fmla="*/ 299993 h 588447"/>
              <a:gd name="connsiteX26" fmla="*/ 415374 w 3057615"/>
              <a:gd name="connsiteY26" fmla="*/ 311531 h 588447"/>
              <a:gd name="connsiteX27" fmla="*/ 507679 w 3057615"/>
              <a:gd name="connsiteY27" fmla="*/ 317300 h 588447"/>
              <a:gd name="connsiteX28" fmla="*/ 599985 w 3057615"/>
              <a:gd name="connsiteY28" fmla="*/ 314415 h 588447"/>
              <a:gd name="connsiteX29" fmla="*/ 695174 w 3057615"/>
              <a:gd name="connsiteY29" fmla="*/ 305762 h 588447"/>
              <a:gd name="connsiteX30" fmla="*/ 874016 w 3057615"/>
              <a:gd name="connsiteY30" fmla="*/ 268263 h 588447"/>
              <a:gd name="connsiteX31" fmla="*/ 1041320 w 3057615"/>
              <a:gd name="connsiteY31" fmla="*/ 250955 h 588447"/>
              <a:gd name="connsiteX32" fmla="*/ 1298044 w 3057615"/>
              <a:gd name="connsiteY32" fmla="*/ 207687 h 588447"/>
              <a:gd name="connsiteX33" fmla="*/ 1583614 w 3057615"/>
              <a:gd name="connsiteY33" fmla="*/ 161535 h 588447"/>
              <a:gd name="connsiteX34" fmla="*/ 1802839 w 3057615"/>
              <a:gd name="connsiteY34" fmla="*/ 129805 h 588447"/>
              <a:gd name="connsiteX35" fmla="*/ 1949950 w 3057615"/>
              <a:gd name="connsiteY35" fmla="*/ 109613 h 588447"/>
              <a:gd name="connsiteX36" fmla="*/ 2099947 w 3057615"/>
              <a:gd name="connsiteY36" fmla="*/ 89421 h 588447"/>
              <a:gd name="connsiteX37" fmla="*/ 2293211 w 3057615"/>
              <a:gd name="connsiteY37" fmla="*/ 72114 h 588447"/>
              <a:gd name="connsiteX38" fmla="*/ 2414362 w 3057615"/>
              <a:gd name="connsiteY38" fmla="*/ 46153 h 588447"/>
              <a:gd name="connsiteX39" fmla="*/ 2561473 w 3057615"/>
              <a:gd name="connsiteY39" fmla="*/ 14423 h 588447"/>
              <a:gd name="connsiteX40" fmla="*/ 2650894 w 3057615"/>
              <a:gd name="connsiteY40" fmla="*/ 0 h 588447"/>
              <a:gd name="connsiteX41" fmla="*/ 2705701 w 3057615"/>
              <a:gd name="connsiteY41" fmla="*/ 0 h 588447"/>
              <a:gd name="connsiteX42" fmla="*/ 2760507 w 3057615"/>
              <a:gd name="connsiteY42" fmla="*/ 11538 h 588447"/>
              <a:gd name="connsiteX43" fmla="*/ 2835505 w 3057615"/>
              <a:gd name="connsiteY43" fmla="*/ 37499 h 588447"/>
              <a:gd name="connsiteX44" fmla="*/ 2904734 w 3057615"/>
              <a:gd name="connsiteY44" fmla="*/ 69229 h 588447"/>
              <a:gd name="connsiteX45" fmla="*/ 2962425 w 3057615"/>
              <a:gd name="connsiteY45" fmla="*/ 98075 h 588447"/>
              <a:gd name="connsiteX46" fmla="*/ 2994155 w 3057615"/>
              <a:gd name="connsiteY46" fmla="*/ 121151 h 588447"/>
              <a:gd name="connsiteX47" fmla="*/ 3025885 w 3057615"/>
              <a:gd name="connsiteY47" fmla="*/ 149996 h 588447"/>
              <a:gd name="connsiteX48" fmla="*/ 3048961 w 3057615"/>
              <a:gd name="connsiteY48" fmla="*/ 184611 h 588447"/>
              <a:gd name="connsiteX49" fmla="*/ 3057615 w 3057615"/>
              <a:gd name="connsiteY49" fmla="*/ 207687 h 588447"/>
              <a:gd name="connsiteX50" fmla="*/ 3057615 w 3057615"/>
              <a:gd name="connsiteY50" fmla="*/ 239417 h 588447"/>
              <a:gd name="connsiteX51" fmla="*/ 3043192 w 3057615"/>
              <a:gd name="connsiteY51" fmla="*/ 262494 h 588447"/>
              <a:gd name="connsiteX52" fmla="*/ 3020116 w 3057615"/>
              <a:gd name="connsiteY52" fmla="*/ 285570 h 588447"/>
              <a:gd name="connsiteX53" fmla="*/ 2999924 w 3057615"/>
              <a:gd name="connsiteY53" fmla="*/ 297108 h 588447"/>
              <a:gd name="connsiteX54" fmla="*/ 2965309 w 3057615"/>
              <a:gd name="connsiteY54" fmla="*/ 305762 h 588447"/>
              <a:gd name="connsiteX55" fmla="*/ 2910503 w 3057615"/>
              <a:gd name="connsiteY55" fmla="*/ 308646 h 588447"/>
              <a:gd name="connsiteX56" fmla="*/ 2841274 w 3057615"/>
              <a:gd name="connsiteY56" fmla="*/ 299993 h 588447"/>
              <a:gd name="connsiteX57" fmla="*/ 2760507 w 3057615"/>
              <a:gd name="connsiteY57" fmla="*/ 285570 h 588447"/>
              <a:gd name="connsiteX58" fmla="*/ 2673971 w 3057615"/>
              <a:gd name="connsiteY58" fmla="*/ 274032 h 588447"/>
              <a:gd name="connsiteX59" fmla="*/ 2593203 w 3057615"/>
              <a:gd name="connsiteY59" fmla="*/ 268263 h 588447"/>
              <a:gd name="connsiteX60" fmla="*/ 2498014 w 3057615"/>
              <a:gd name="connsiteY60" fmla="*/ 274032 h 588447"/>
              <a:gd name="connsiteX61" fmla="*/ 2373978 w 3057615"/>
              <a:gd name="connsiteY61" fmla="*/ 282685 h 588447"/>
              <a:gd name="connsiteX62" fmla="*/ 2275904 w 3057615"/>
              <a:gd name="connsiteY62" fmla="*/ 294224 h 588447"/>
              <a:gd name="connsiteX63" fmla="*/ 2085524 w 3057615"/>
              <a:gd name="connsiteY63" fmla="*/ 311531 h 588447"/>
              <a:gd name="connsiteX64" fmla="*/ 1600921 w 3057615"/>
              <a:gd name="connsiteY64" fmla="*/ 369222 h 58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57615" h="588447">
                <a:moveTo>
                  <a:pt x="1600921" y="369222"/>
                </a:moveTo>
                <a:lnTo>
                  <a:pt x="1300928" y="412490"/>
                </a:lnTo>
                <a:lnTo>
                  <a:pt x="1073049" y="452873"/>
                </a:lnTo>
                <a:lnTo>
                  <a:pt x="874016" y="490372"/>
                </a:lnTo>
                <a:lnTo>
                  <a:pt x="680752" y="533641"/>
                </a:lnTo>
                <a:lnTo>
                  <a:pt x="565370" y="562486"/>
                </a:lnTo>
                <a:lnTo>
                  <a:pt x="490372" y="585562"/>
                </a:lnTo>
                <a:lnTo>
                  <a:pt x="464411" y="588447"/>
                </a:lnTo>
                <a:lnTo>
                  <a:pt x="418258" y="582678"/>
                </a:lnTo>
                <a:lnTo>
                  <a:pt x="380759" y="568255"/>
                </a:lnTo>
                <a:lnTo>
                  <a:pt x="323068" y="542294"/>
                </a:lnTo>
                <a:lnTo>
                  <a:pt x="239417" y="484603"/>
                </a:lnTo>
                <a:lnTo>
                  <a:pt x="158649" y="415374"/>
                </a:lnTo>
                <a:lnTo>
                  <a:pt x="100959" y="354799"/>
                </a:lnTo>
                <a:lnTo>
                  <a:pt x="49037" y="297108"/>
                </a:lnTo>
                <a:lnTo>
                  <a:pt x="11538" y="245186"/>
                </a:lnTo>
                <a:lnTo>
                  <a:pt x="0" y="224995"/>
                </a:lnTo>
                <a:lnTo>
                  <a:pt x="0" y="201918"/>
                </a:lnTo>
                <a:lnTo>
                  <a:pt x="8653" y="193265"/>
                </a:lnTo>
                <a:lnTo>
                  <a:pt x="23076" y="187496"/>
                </a:lnTo>
                <a:lnTo>
                  <a:pt x="49037" y="196149"/>
                </a:lnTo>
                <a:lnTo>
                  <a:pt x="98074" y="216341"/>
                </a:lnTo>
                <a:lnTo>
                  <a:pt x="155765" y="242302"/>
                </a:lnTo>
                <a:lnTo>
                  <a:pt x="227879" y="271147"/>
                </a:lnTo>
                <a:lnTo>
                  <a:pt x="285569" y="288455"/>
                </a:lnTo>
                <a:lnTo>
                  <a:pt x="343260" y="299993"/>
                </a:lnTo>
                <a:lnTo>
                  <a:pt x="415374" y="311531"/>
                </a:lnTo>
                <a:lnTo>
                  <a:pt x="507679" y="317300"/>
                </a:lnTo>
                <a:lnTo>
                  <a:pt x="599985" y="314415"/>
                </a:lnTo>
                <a:lnTo>
                  <a:pt x="695174" y="305762"/>
                </a:lnTo>
                <a:lnTo>
                  <a:pt x="874016" y="268263"/>
                </a:lnTo>
                <a:lnTo>
                  <a:pt x="1041320" y="250955"/>
                </a:lnTo>
                <a:lnTo>
                  <a:pt x="1298044" y="207687"/>
                </a:lnTo>
                <a:lnTo>
                  <a:pt x="1583614" y="161535"/>
                </a:lnTo>
                <a:lnTo>
                  <a:pt x="1802839" y="129805"/>
                </a:lnTo>
                <a:lnTo>
                  <a:pt x="1949950" y="109613"/>
                </a:lnTo>
                <a:lnTo>
                  <a:pt x="2099947" y="89421"/>
                </a:lnTo>
                <a:lnTo>
                  <a:pt x="2293211" y="72114"/>
                </a:lnTo>
                <a:lnTo>
                  <a:pt x="2414362" y="46153"/>
                </a:lnTo>
                <a:lnTo>
                  <a:pt x="2561473" y="14423"/>
                </a:lnTo>
                <a:lnTo>
                  <a:pt x="2650894" y="0"/>
                </a:lnTo>
                <a:lnTo>
                  <a:pt x="2705701" y="0"/>
                </a:lnTo>
                <a:lnTo>
                  <a:pt x="2760507" y="11538"/>
                </a:lnTo>
                <a:lnTo>
                  <a:pt x="2835505" y="37499"/>
                </a:lnTo>
                <a:lnTo>
                  <a:pt x="2904734" y="69229"/>
                </a:lnTo>
                <a:lnTo>
                  <a:pt x="2962425" y="98075"/>
                </a:lnTo>
                <a:lnTo>
                  <a:pt x="2994155" y="121151"/>
                </a:lnTo>
                <a:lnTo>
                  <a:pt x="3025885" y="149996"/>
                </a:lnTo>
                <a:lnTo>
                  <a:pt x="3048961" y="184611"/>
                </a:lnTo>
                <a:lnTo>
                  <a:pt x="3057615" y="207687"/>
                </a:lnTo>
                <a:lnTo>
                  <a:pt x="3057615" y="239417"/>
                </a:lnTo>
                <a:lnTo>
                  <a:pt x="3043192" y="262494"/>
                </a:lnTo>
                <a:lnTo>
                  <a:pt x="3020116" y="285570"/>
                </a:lnTo>
                <a:lnTo>
                  <a:pt x="2999924" y="297108"/>
                </a:lnTo>
                <a:lnTo>
                  <a:pt x="2965309" y="305762"/>
                </a:lnTo>
                <a:lnTo>
                  <a:pt x="2910503" y="308646"/>
                </a:lnTo>
                <a:lnTo>
                  <a:pt x="2841274" y="299993"/>
                </a:lnTo>
                <a:lnTo>
                  <a:pt x="2760507" y="285570"/>
                </a:lnTo>
                <a:lnTo>
                  <a:pt x="2673971" y="274032"/>
                </a:lnTo>
                <a:lnTo>
                  <a:pt x="2593203" y="268263"/>
                </a:lnTo>
                <a:lnTo>
                  <a:pt x="2498014" y="274032"/>
                </a:lnTo>
                <a:lnTo>
                  <a:pt x="2373978" y="282685"/>
                </a:lnTo>
                <a:lnTo>
                  <a:pt x="2275904" y="294224"/>
                </a:lnTo>
                <a:lnTo>
                  <a:pt x="2085524" y="311531"/>
                </a:lnTo>
                <a:lnTo>
                  <a:pt x="1600921" y="3692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1DE3337-28E1-4401-9D51-0A72A8157480}"/>
              </a:ext>
            </a:extLst>
          </p:cNvPr>
          <p:cNvSpPr/>
          <p:nvPr/>
        </p:nvSpPr>
        <p:spPr>
          <a:xfrm>
            <a:off x="3814763" y="4564063"/>
            <a:ext cx="1490662" cy="1189037"/>
          </a:xfrm>
          <a:custGeom>
            <a:avLst/>
            <a:gdLst>
              <a:gd name="connsiteX0" fmla="*/ 978693 w 1490662"/>
              <a:gd name="connsiteY0" fmla="*/ 676275 h 1188244"/>
              <a:gd name="connsiteX1" fmla="*/ 769143 w 1490662"/>
              <a:gd name="connsiteY1" fmla="*/ 828675 h 1188244"/>
              <a:gd name="connsiteX2" fmla="*/ 652462 w 1490662"/>
              <a:gd name="connsiteY2" fmla="*/ 904875 h 1188244"/>
              <a:gd name="connsiteX3" fmla="*/ 538162 w 1490662"/>
              <a:gd name="connsiteY3" fmla="*/ 973932 h 1188244"/>
              <a:gd name="connsiteX4" fmla="*/ 404812 w 1490662"/>
              <a:gd name="connsiteY4" fmla="*/ 1042988 h 1188244"/>
              <a:gd name="connsiteX5" fmla="*/ 271462 w 1490662"/>
              <a:gd name="connsiteY5" fmla="*/ 1107282 h 1188244"/>
              <a:gd name="connsiteX6" fmla="*/ 159543 w 1490662"/>
              <a:gd name="connsiteY6" fmla="*/ 1152525 h 1188244"/>
              <a:gd name="connsiteX7" fmla="*/ 73818 w 1490662"/>
              <a:gd name="connsiteY7" fmla="*/ 1183482 h 1188244"/>
              <a:gd name="connsiteX8" fmla="*/ 47625 w 1490662"/>
              <a:gd name="connsiteY8" fmla="*/ 1188244 h 1188244"/>
              <a:gd name="connsiteX9" fmla="*/ 28575 w 1490662"/>
              <a:gd name="connsiteY9" fmla="*/ 1188244 h 1188244"/>
              <a:gd name="connsiteX10" fmla="*/ 4762 w 1490662"/>
              <a:gd name="connsiteY10" fmla="*/ 1181100 h 1188244"/>
              <a:gd name="connsiteX11" fmla="*/ 0 w 1490662"/>
              <a:gd name="connsiteY11" fmla="*/ 1171575 h 1188244"/>
              <a:gd name="connsiteX12" fmla="*/ 0 w 1490662"/>
              <a:gd name="connsiteY12" fmla="*/ 1157288 h 1188244"/>
              <a:gd name="connsiteX13" fmla="*/ 4762 w 1490662"/>
              <a:gd name="connsiteY13" fmla="*/ 1143000 h 1188244"/>
              <a:gd name="connsiteX14" fmla="*/ 30956 w 1490662"/>
              <a:gd name="connsiteY14" fmla="*/ 1121569 h 1188244"/>
              <a:gd name="connsiteX15" fmla="*/ 83343 w 1490662"/>
              <a:gd name="connsiteY15" fmla="*/ 1092994 h 1188244"/>
              <a:gd name="connsiteX16" fmla="*/ 128587 w 1490662"/>
              <a:gd name="connsiteY16" fmla="*/ 1066800 h 1188244"/>
              <a:gd name="connsiteX17" fmla="*/ 195262 w 1490662"/>
              <a:gd name="connsiteY17" fmla="*/ 1023938 h 1188244"/>
              <a:gd name="connsiteX18" fmla="*/ 297656 w 1490662"/>
              <a:gd name="connsiteY18" fmla="*/ 950119 h 1188244"/>
              <a:gd name="connsiteX19" fmla="*/ 409575 w 1490662"/>
              <a:gd name="connsiteY19" fmla="*/ 866775 h 1188244"/>
              <a:gd name="connsiteX20" fmla="*/ 540543 w 1490662"/>
              <a:gd name="connsiteY20" fmla="*/ 759619 h 1188244"/>
              <a:gd name="connsiteX21" fmla="*/ 661987 w 1490662"/>
              <a:gd name="connsiteY21" fmla="*/ 652463 h 1188244"/>
              <a:gd name="connsiteX22" fmla="*/ 764381 w 1490662"/>
              <a:gd name="connsiteY22" fmla="*/ 552450 h 1188244"/>
              <a:gd name="connsiteX23" fmla="*/ 831056 w 1490662"/>
              <a:gd name="connsiteY23" fmla="*/ 483394 h 1188244"/>
              <a:gd name="connsiteX24" fmla="*/ 923925 w 1490662"/>
              <a:gd name="connsiteY24" fmla="*/ 381000 h 1188244"/>
              <a:gd name="connsiteX25" fmla="*/ 988218 w 1490662"/>
              <a:gd name="connsiteY25" fmla="*/ 311944 h 1188244"/>
              <a:gd name="connsiteX26" fmla="*/ 1035843 w 1490662"/>
              <a:gd name="connsiteY26" fmla="*/ 259557 h 1188244"/>
              <a:gd name="connsiteX27" fmla="*/ 1045368 w 1490662"/>
              <a:gd name="connsiteY27" fmla="*/ 235744 h 1188244"/>
              <a:gd name="connsiteX28" fmla="*/ 1045368 w 1490662"/>
              <a:gd name="connsiteY28" fmla="*/ 204788 h 1188244"/>
              <a:gd name="connsiteX29" fmla="*/ 1035843 w 1490662"/>
              <a:gd name="connsiteY29" fmla="*/ 178594 h 1188244"/>
              <a:gd name="connsiteX30" fmla="*/ 1009650 w 1490662"/>
              <a:gd name="connsiteY30" fmla="*/ 150019 h 1188244"/>
              <a:gd name="connsiteX31" fmla="*/ 983456 w 1490662"/>
              <a:gd name="connsiteY31" fmla="*/ 123825 h 1188244"/>
              <a:gd name="connsiteX32" fmla="*/ 950118 w 1490662"/>
              <a:gd name="connsiteY32" fmla="*/ 95250 h 1188244"/>
              <a:gd name="connsiteX33" fmla="*/ 931068 w 1490662"/>
              <a:gd name="connsiteY33" fmla="*/ 76200 h 1188244"/>
              <a:gd name="connsiteX34" fmla="*/ 921543 w 1490662"/>
              <a:gd name="connsiteY34" fmla="*/ 59532 h 1188244"/>
              <a:gd name="connsiteX35" fmla="*/ 916781 w 1490662"/>
              <a:gd name="connsiteY35" fmla="*/ 42863 h 1188244"/>
              <a:gd name="connsiteX36" fmla="*/ 923925 w 1490662"/>
              <a:gd name="connsiteY36" fmla="*/ 23813 h 1188244"/>
              <a:gd name="connsiteX37" fmla="*/ 942975 w 1490662"/>
              <a:gd name="connsiteY37" fmla="*/ 9525 h 1188244"/>
              <a:gd name="connsiteX38" fmla="*/ 988218 w 1490662"/>
              <a:gd name="connsiteY38" fmla="*/ 0 h 1188244"/>
              <a:gd name="connsiteX39" fmla="*/ 1019175 w 1490662"/>
              <a:gd name="connsiteY39" fmla="*/ 0 h 1188244"/>
              <a:gd name="connsiteX40" fmla="*/ 1059656 w 1490662"/>
              <a:gd name="connsiteY40" fmla="*/ 11907 h 1188244"/>
              <a:gd name="connsiteX41" fmla="*/ 1123950 w 1490662"/>
              <a:gd name="connsiteY41" fmla="*/ 35719 h 1188244"/>
              <a:gd name="connsiteX42" fmla="*/ 1214437 w 1490662"/>
              <a:gd name="connsiteY42" fmla="*/ 71438 h 1188244"/>
              <a:gd name="connsiteX43" fmla="*/ 1338262 w 1490662"/>
              <a:gd name="connsiteY43" fmla="*/ 135732 h 1188244"/>
              <a:gd name="connsiteX44" fmla="*/ 1381125 w 1490662"/>
              <a:gd name="connsiteY44" fmla="*/ 166688 h 1188244"/>
              <a:gd name="connsiteX45" fmla="*/ 1426368 w 1490662"/>
              <a:gd name="connsiteY45" fmla="*/ 204788 h 1188244"/>
              <a:gd name="connsiteX46" fmla="*/ 1457325 w 1490662"/>
              <a:gd name="connsiteY46" fmla="*/ 240507 h 1188244"/>
              <a:gd name="connsiteX47" fmla="*/ 1476375 w 1490662"/>
              <a:gd name="connsiteY47" fmla="*/ 266700 h 1188244"/>
              <a:gd name="connsiteX48" fmla="*/ 1485900 w 1490662"/>
              <a:gd name="connsiteY48" fmla="*/ 292894 h 1188244"/>
              <a:gd name="connsiteX49" fmla="*/ 1490662 w 1490662"/>
              <a:gd name="connsiteY49" fmla="*/ 319088 h 1188244"/>
              <a:gd name="connsiteX50" fmla="*/ 1485900 w 1490662"/>
              <a:gd name="connsiteY50" fmla="*/ 342900 h 1188244"/>
              <a:gd name="connsiteX51" fmla="*/ 1476375 w 1490662"/>
              <a:gd name="connsiteY51" fmla="*/ 359569 h 1188244"/>
              <a:gd name="connsiteX52" fmla="*/ 1452562 w 1490662"/>
              <a:gd name="connsiteY52" fmla="*/ 376238 h 1188244"/>
              <a:gd name="connsiteX53" fmla="*/ 1421606 w 1490662"/>
              <a:gd name="connsiteY53" fmla="*/ 392907 h 1188244"/>
              <a:gd name="connsiteX54" fmla="*/ 1371600 w 1490662"/>
              <a:gd name="connsiteY54" fmla="*/ 407194 h 1188244"/>
              <a:gd name="connsiteX55" fmla="*/ 1345406 w 1490662"/>
              <a:gd name="connsiteY55" fmla="*/ 416719 h 1188244"/>
              <a:gd name="connsiteX56" fmla="*/ 1219200 w 1490662"/>
              <a:gd name="connsiteY56" fmla="*/ 507207 h 1188244"/>
              <a:gd name="connsiteX57" fmla="*/ 1069181 w 1490662"/>
              <a:gd name="connsiteY57" fmla="*/ 611982 h 1188244"/>
              <a:gd name="connsiteX58" fmla="*/ 978693 w 1490662"/>
              <a:gd name="connsiteY58" fmla="*/ 676275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490662" h="1188244">
                <a:moveTo>
                  <a:pt x="978693" y="676275"/>
                </a:moveTo>
                <a:lnTo>
                  <a:pt x="769143" y="828675"/>
                </a:lnTo>
                <a:lnTo>
                  <a:pt x="652462" y="904875"/>
                </a:lnTo>
                <a:lnTo>
                  <a:pt x="538162" y="973932"/>
                </a:lnTo>
                <a:lnTo>
                  <a:pt x="404812" y="1042988"/>
                </a:lnTo>
                <a:lnTo>
                  <a:pt x="271462" y="1107282"/>
                </a:lnTo>
                <a:lnTo>
                  <a:pt x="159543" y="1152525"/>
                </a:lnTo>
                <a:lnTo>
                  <a:pt x="73818" y="1183482"/>
                </a:lnTo>
                <a:lnTo>
                  <a:pt x="47625" y="1188244"/>
                </a:lnTo>
                <a:lnTo>
                  <a:pt x="28575" y="1188244"/>
                </a:lnTo>
                <a:lnTo>
                  <a:pt x="4762" y="1181100"/>
                </a:lnTo>
                <a:lnTo>
                  <a:pt x="0" y="1171575"/>
                </a:lnTo>
                <a:lnTo>
                  <a:pt x="0" y="1157288"/>
                </a:lnTo>
                <a:lnTo>
                  <a:pt x="4762" y="1143000"/>
                </a:lnTo>
                <a:lnTo>
                  <a:pt x="30956" y="1121569"/>
                </a:lnTo>
                <a:lnTo>
                  <a:pt x="83343" y="1092994"/>
                </a:lnTo>
                <a:lnTo>
                  <a:pt x="128587" y="1066800"/>
                </a:lnTo>
                <a:lnTo>
                  <a:pt x="195262" y="1023938"/>
                </a:lnTo>
                <a:lnTo>
                  <a:pt x="297656" y="950119"/>
                </a:lnTo>
                <a:lnTo>
                  <a:pt x="409575" y="866775"/>
                </a:lnTo>
                <a:lnTo>
                  <a:pt x="540543" y="759619"/>
                </a:lnTo>
                <a:lnTo>
                  <a:pt x="661987" y="652463"/>
                </a:lnTo>
                <a:lnTo>
                  <a:pt x="764381" y="552450"/>
                </a:lnTo>
                <a:lnTo>
                  <a:pt x="831056" y="483394"/>
                </a:lnTo>
                <a:lnTo>
                  <a:pt x="923925" y="381000"/>
                </a:lnTo>
                <a:lnTo>
                  <a:pt x="988218" y="311944"/>
                </a:lnTo>
                <a:lnTo>
                  <a:pt x="1035843" y="259557"/>
                </a:lnTo>
                <a:lnTo>
                  <a:pt x="1045368" y="235744"/>
                </a:lnTo>
                <a:lnTo>
                  <a:pt x="1045368" y="204788"/>
                </a:lnTo>
                <a:lnTo>
                  <a:pt x="1035843" y="178594"/>
                </a:lnTo>
                <a:lnTo>
                  <a:pt x="1009650" y="150019"/>
                </a:lnTo>
                <a:lnTo>
                  <a:pt x="983456" y="123825"/>
                </a:lnTo>
                <a:lnTo>
                  <a:pt x="950118" y="95250"/>
                </a:lnTo>
                <a:lnTo>
                  <a:pt x="931068" y="76200"/>
                </a:lnTo>
                <a:lnTo>
                  <a:pt x="921543" y="59532"/>
                </a:lnTo>
                <a:lnTo>
                  <a:pt x="916781" y="42863"/>
                </a:lnTo>
                <a:lnTo>
                  <a:pt x="923925" y="23813"/>
                </a:lnTo>
                <a:lnTo>
                  <a:pt x="942975" y="9525"/>
                </a:lnTo>
                <a:lnTo>
                  <a:pt x="988218" y="0"/>
                </a:lnTo>
                <a:lnTo>
                  <a:pt x="1019175" y="0"/>
                </a:lnTo>
                <a:lnTo>
                  <a:pt x="1059656" y="11907"/>
                </a:lnTo>
                <a:lnTo>
                  <a:pt x="1123950" y="35719"/>
                </a:lnTo>
                <a:lnTo>
                  <a:pt x="1214437" y="71438"/>
                </a:lnTo>
                <a:lnTo>
                  <a:pt x="1338262" y="135732"/>
                </a:lnTo>
                <a:lnTo>
                  <a:pt x="1381125" y="166688"/>
                </a:lnTo>
                <a:lnTo>
                  <a:pt x="1426368" y="204788"/>
                </a:lnTo>
                <a:lnTo>
                  <a:pt x="1457325" y="240507"/>
                </a:lnTo>
                <a:lnTo>
                  <a:pt x="1476375" y="266700"/>
                </a:lnTo>
                <a:lnTo>
                  <a:pt x="1485900" y="292894"/>
                </a:lnTo>
                <a:lnTo>
                  <a:pt x="1490662" y="319088"/>
                </a:lnTo>
                <a:lnTo>
                  <a:pt x="1485900" y="342900"/>
                </a:lnTo>
                <a:lnTo>
                  <a:pt x="1476375" y="359569"/>
                </a:lnTo>
                <a:lnTo>
                  <a:pt x="1452562" y="376238"/>
                </a:lnTo>
                <a:lnTo>
                  <a:pt x="1421606" y="392907"/>
                </a:lnTo>
                <a:lnTo>
                  <a:pt x="1371600" y="407194"/>
                </a:lnTo>
                <a:lnTo>
                  <a:pt x="1345406" y="416719"/>
                </a:lnTo>
                <a:lnTo>
                  <a:pt x="1219200" y="507207"/>
                </a:lnTo>
                <a:lnTo>
                  <a:pt x="1069181" y="611982"/>
                </a:lnTo>
                <a:lnTo>
                  <a:pt x="978693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21C23C4-79CB-4C7E-BC85-F2C9E3E418ED}"/>
              </a:ext>
            </a:extLst>
          </p:cNvPr>
          <p:cNvSpPr/>
          <p:nvPr/>
        </p:nvSpPr>
        <p:spPr>
          <a:xfrm>
            <a:off x="5884863" y="4543425"/>
            <a:ext cx="1319212" cy="1209675"/>
          </a:xfrm>
          <a:custGeom>
            <a:avLst/>
            <a:gdLst>
              <a:gd name="connsiteX0" fmla="*/ 926306 w 1319212"/>
              <a:gd name="connsiteY0" fmla="*/ 907256 h 1209675"/>
              <a:gd name="connsiteX1" fmla="*/ 828675 w 1319212"/>
              <a:gd name="connsiteY1" fmla="*/ 785813 h 1209675"/>
              <a:gd name="connsiteX2" fmla="*/ 707231 w 1319212"/>
              <a:gd name="connsiteY2" fmla="*/ 659606 h 1209675"/>
              <a:gd name="connsiteX3" fmla="*/ 561975 w 1319212"/>
              <a:gd name="connsiteY3" fmla="*/ 523875 h 1209675"/>
              <a:gd name="connsiteX4" fmla="*/ 411956 w 1319212"/>
              <a:gd name="connsiteY4" fmla="*/ 395288 h 1209675"/>
              <a:gd name="connsiteX5" fmla="*/ 257175 w 1319212"/>
              <a:gd name="connsiteY5" fmla="*/ 259556 h 1209675"/>
              <a:gd name="connsiteX6" fmla="*/ 123825 w 1319212"/>
              <a:gd name="connsiteY6" fmla="*/ 145256 h 1209675"/>
              <a:gd name="connsiteX7" fmla="*/ 38100 w 1319212"/>
              <a:gd name="connsiteY7" fmla="*/ 71438 h 1209675"/>
              <a:gd name="connsiteX8" fmla="*/ 14287 w 1319212"/>
              <a:gd name="connsiteY8" fmla="*/ 47625 h 1209675"/>
              <a:gd name="connsiteX9" fmla="*/ 2381 w 1319212"/>
              <a:gd name="connsiteY9" fmla="*/ 28575 h 1209675"/>
              <a:gd name="connsiteX10" fmla="*/ 0 w 1319212"/>
              <a:gd name="connsiteY10" fmla="*/ 16669 h 1209675"/>
              <a:gd name="connsiteX11" fmla="*/ 4762 w 1319212"/>
              <a:gd name="connsiteY11" fmla="*/ 2381 h 1209675"/>
              <a:gd name="connsiteX12" fmla="*/ 21431 w 1319212"/>
              <a:gd name="connsiteY12" fmla="*/ 0 h 1209675"/>
              <a:gd name="connsiteX13" fmla="*/ 64294 w 1319212"/>
              <a:gd name="connsiteY13" fmla="*/ 7144 h 1209675"/>
              <a:gd name="connsiteX14" fmla="*/ 128587 w 1319212"/>
              <a:gd name="connsiteY14" fmla="*/ 28575 h 1209675"/>
              <a:gd name="connsiteX15" fmla="*/ 230981 w 1319212"/>
              <a:gd name="connsiteY15" fmla="*/ 80963 h 1209675"/>
              <a:gd name="connsiteX16" fmla="*/ 416719 w 1319212"/>
              <a:gd name="connsiteY16" fmla="*/ 173831 h 1209675"/>
              <a:gd name="connsiteX17" fmla="*/ 471487 w 1319212"/>
              <a:gd name="connsiteY17" fmla="*/ 202406 h 1209675"/>
              <a:gd name="connsiteX18" fmla="*/ 604837 w 1319212"/>
              <a:gd name="connsiteY18" fmla="*/ 269081 h 1209675"/>
              <a:gd name="connsiteX19" fmla="*/ 735806 w 1319212"/>
              <a:gd name="connsiteY19" fmla="*/ 340519 h 1209675"/>
              <a:gd name="connsiteX20" fmla="*/ 828675 w 1319212"/>
              <a:gd name="connsiteY20" fmla="*/ 395288 h 1209675"/>
              <a:gd name="connsiteX21" fmla="*/ 888206 w 1319212"/>
              <a:gd name="connsiteY21" fmla="*/ 435769 h 1209675"/>
              <a:gd name="connsiteX22" fmla="*/ 966787 w 1319212"/>
              <a:gd name="connsiteY22" fmla="*/ 488156 h 1209675"/>
              <a:gd name="connsiteX23" fmla="*/ 1042987 w 1319212"/>
              <a:gd name="connsiteY23" fmla="*/ 552450 h 1209675"/>
              <a:gd name="connsiteX24" fmla="*/ 1100137 w 1319212"/>
              <a:gd name="connsiteY24" fmla="*/ 604838 h 1209675"/>
              <a:gd name="connsiteX25" fmla="*/ 1145381 w 1319212"/>
              <a:gd name="connsiteY25" fmla="*/ 659606 h 1209675"/>
              <a:gd name="connsiteX26" fmla="*/ 1200150 w 1319212"/>
              <a:gd name="connsiteY26" fmla="*/ 728663 h 1209675"/>
              <a:gd name="connsiteX27" fmla="*/ 1235869 w 1319212"/>
              <a:gd name="connsiteY27" fmla="*/ 778669 h 1209675"/>
              <a:gd name="connsiteX28" fmla="*/ 1266825 w 1319212"/>
              <a:gd name="connsiteY28" fmla="*/ 835819 h 1209675"/>
              <a:gd name="connsiteX29" fmla="*/ 1295400 w 1319212"/>
              <a:gd name="connsiteY29" fmla="*/ 897731 h 1209675"/>
              <a:gd name="connsiteX30" fmla="*/ 1309687 w 1319212"/>
              <a:gd name="connsiteY30" fmla="*/ 952500 h 1209675"/>
              <a:gd name="connsiteX31" fmla="*/ 1316831 w 1319212"/>
              <a:gd name="connsiteY31" fmla="*/ 1000125 h 1209675"/>
              <a:gd name="connsiteX32" fmla="*/ 1319212 w 1319212"/>
              <a:gd name="connsiteY32" fmla="*/ 1045369 h 1209675"/>
              <a:gd name="connsiteX33" fmla="*/ 1314450 w 1319212"/>
              <a:gd name="connsiteY33" fmla="*/ 1102519 h 1209675"/>
              <a:gd name="connsiteX34" fmla="*/ 1302544 w 1319212"/>
              <a:gd name="connsiteY34" fmla="*/ 1145381 h 1209675"/>
              <a:gd name="connsiteX35" fmla="*/ 1281112 w 1319212"/>
              <a:gd name="connsiteY35" fmla="*/ 1183481 h 1209675"/>
              <a:gd name="connsiteX36" fmla="*/ 1257300 w 1319212"/>
              <a:gd name="connsiteY36" fmla="*/ 1202531 h 1209675"/>
              <a:gd name="connsiteX37" fmla="*/ 1235869 w 1319212"/>
              <a:gd name="connsiteY37" fmla="*/ 1209675 h 1209675"/>
              <a:gd name="connsiteX38" fmla="*/ 1212056 w 1319212"/>
              <a:gd name="connsiteY38" fmla="*/ 1209675 h 1209675"/>
              <a:gd name="connsiteX39" fmla="*/ 1183481 w 1319212"/>
              <a:gd name="connsiteY39" fmla="*/ 1200150 h 1209675"/>
              <a:gd name="connsiteX40" fmla="*/ 1154906 w 1319212"/>
              <a:gd name="connsiteY40" fmla="*/ 1181100 h 1209675"/>
              <a:gd name="connsiteX41" fmla="*/ 1109662 w 1319212"/>
              <a:gd name="connsiteY41" fmla="*/ 1138238 h 1209675"/>
              <a:gd name="connsiteX42" fmla="*/ 1045369 w 1319212"/>
              <a:gd name="connsiteY42" fmla="*/ 1059656 h 1209675"/>
              <a:gd name="connsiteX43" fmla="*/ 983456 w 1319212"/>
              <a:gd name="connsiteY43" fmla="*/ 983456 h 1209675"/>
              <a:gd name="connsiteX44" fmla="*/ 926306 w 1319212"/>
              <a:gd name="connsiteY44" fmla="*/ 907256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19212" h="1209675">
                <a:moveTo>
                  <a:pt x="926306" y="907256"/>
                </a:moveTo>
                <a:lnTo>
                  <a:pt x="828675" y="785813"/>
                </a:lnTo>
                <a:lnTo>
                  <a:pt x="707231" y="659606"/>
                </a:lnTo>
                <a:lnTo>
                  <a:pt x="561975" y="523875"/>
                </a:lnTo>
                <a:lnTo>
                  <a:pt x="411956" y="395288"/>
                </a:lnTo>
                <a:lnTo>
                  <a:pt x="257175" y="259556"/>
                </a:lnTo>
                <a:lnTo>
                  <a:pt x="123825" y="145256"/>
                </a:lnTo>
                <a:lnTo>
                  <a:pt x="38100" y="71438"/>
                </a:lnTo>
                <a:lnTo>
                  <a:pt x="14287" y="47625"/>
                </a:lnTo>
                <a:lnTo>
                  <a:pt x="2381" y="28575"/>
                </a:lnTo>
                <a:lnTo>
                  <a:pt x="0" y="16669"/>
                </a:lnTo>
                <a:lnTo>
                  <a:pt x="4762" y="2381"/>
                </a:lnTo>
                <a:lnTo>
                  <a:pt x="21431" y="0"/>
                </a:lnTo>
                <a:lnTo>
                  <a:pt x="64294" y="7144"/>
                </a:lnTo>
                <a:lnTo>
                  <a:pt x="128587" y="28575"/>
                </a:lnTo>
                <a:lnTo>
                  <a:pt x="230981" y="80963"/>
                </a:lnTo>
                <a:lnTo>
                  <a:pt x="416719" y="173831"/>
                </a:lnTo>
                <a:lnTo>
                  <a:pt x="471487" y="202406"/>
                </a:lnTo>
                <a:lnTo>
                  <a:pt x="604837" y="269081"/>
                </a:lnTo>
                <a:lnTo>
                  <a:pt x="735806" y="340519"/>
                </a:lnTo>
                <a:lnTo>
                  <a:pt x="828675" y="395288"/>
                </a:lnTo>
                <a:lnTo>
                  <a:pt x="888206" y="435769"/>
                </a:lnTo>
                <a:lnTo>
                  <a:pt x="966787" y="488156"/>
                </a:lnTo>
                <a:lnTo>
                  <a:pt x="1042987" y="552450"/>
                </a:lnTo>
                <a:lnTo>
                  <a:pt x="1100137" y="604838"/>
                </a:lnTo>
                <a:lnTo>
                  <a:pt x="1145381" y="659606"/>
                </a:lnTo>
                <a:lnTo>
                  <a:pt x="1200150" y="728663"/>
                </a:lnTo>
                <a:lnTo>
                  <a:pt x="1235869" y="778669"/>
                </a:lnTo>
                <a:lnTo>
                  <a:pt x="1266825" y="835819"/>
                </a:lnTo>
                <a:lnTo>
                  <a:pt x="1295400" y="897731"/>
                </a:lnTo>
                <a:lnTo>
                  <a:pt x="1309687" y="952500"/>
                </a:lnTo>
                <a:lnTo>
                  <a:pt x="1316831" y="1000125"/>
                </a:lnTo>
                <a:lnTo>
                  <a:pt x="1319212" y="1045369"/>
                </a:lnTo>
                <a:lnTo>
                  <a:pt x="1314450" y="1102519"/>
                </a:lnTo>
                <a:lnTo>
                  <a:pt x="1302544" y="1145381"/>
                </a:lnTo>
                <a:lnTo>
                  <a:pt x="1281112" y="1183481"/>
                </a:lnTo>
                <a:lnTo>
                  <a:pt x="1257300" y="1202531"/>
                </a:lnTo>
                <a:lnTo>
                  <a:pt x="1235869" y="1209675"/>
                </a:lnTo>
                <a:lnTo>
                  <a:pt x="1212056" y="1209675"/>
                </a:lnTo>
                <a:lnTo>
                  <a:pt x="1183481" y="1200150"/>
                </a:lnTo>
                <a:lnTo>
                  <a:pt x="1154906" y="1181100"/>
                </a:lnTo>
                <a:lnTo>
                  <a:pt x="1109662" y="1138238"/>
                </a:lnTo>
                <a:lnTo>
                  <a:pt x="1045369" y="1059656"/>
                </a:lnTo>
                <a:lnTo>
                  <a:pt x="983456" y="983456"/>
                </a:lnTo>
                <a:lnTo>
                  <a:pt x="926306" y="907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1CB05B7-729F-4133-B8DE-54B39EE8B92D}"/>
              </a:ext>
            </a:extLst>
          </p:cNvPr>
          <p:cNvSpPr/>
          <p:nvPr/>
        </p:nvSpPr>
        <p:spPr>
          <a:xfrm rot="16200000">
            <a:off x="1979613" y="2165350"/>
            <a:ext cx="2446338" cy="1392237"/>
          </a:xfrm>
          <a:custGeom>
            <a:avLst/>
            <a:gdLst>
              <a:gd name="connsiteX0" fmla="*/ 1421606 w 2445544"/>
              <a:gd name="connsiteY0" fmla="*/ 1033463 h 1393032"/>
              <a:gd name="connsiteX1" fmla="*/ 1145381 w 2445544"/>
              <a:gd name="connsiteY1" fmla="*/ 888207 h 1393032"/>
              <a:gd name="connsiteX2" fmla="*/ 945356 w 2445544"/>
              <a:gd name="connsiteY2" fmla="*/ 781050 h 1393032"/>
              <a:gd name="connsiteX3" fmla="*/ 766762 w 2445544"/>
              <a:gd name="connsiteY3" fmla="*/ 666750 h 1393032"/>
              <a:gd name="connsiteX4" fmla="*/ 640556 w 2445544"/>
              <a:gd name="connsiteY4" fmla="*/ 581025 h 1393032"/>
              <a:gd name="connsiteX5" fmla="*/ 533400 w 2445544"/>
              <a:gd name="connsiteY5" fmla="*/ 504825 h 1393032"/>
              <a:gd name="connsiteX6" fmla="*/ 402431 w 2445544"/>
              <a:gd name="connsiteY6" fmla="*/ 407194 h 1393032"/>
              <a:gd name="connsiteX7" fmla="*/ 283369 w 2445544"/>
              <a:gd name="connsiteY7" fmla="*/ 314325 h 1393032"/>
              <a:gd name="connsiteX8" fmla="*/ 164306 w 2445544"/>
              <a:gd name="connsiteY8" fmla="*/ 216694 h 1393032"/>
              <a:gd name="connsiteX9" fmla="*/ 66675 w 2445544"/>
              <a:gd name="connsiteY9" fmla="*/ 135732 h 1393032"/>
              <a:gd name="connsiteX10" fmla="*/ 30956 w 2445544"/>
              <a:gd name="connsiteY10" fmla="*/ 104775 h 1393032"/>
              <a:gd name="connsiteX11" fmla="*/ 19050 w 2445544"/>
              <a:gd name="connsiteY11" fmla="*/ 90488 h 1393032"/>
              <a:gd name="connsiteX12" fmla="*/ 7144 w 2445544"/>
              <a:gd name="connsiteY12" fmla="*/ 64294 h 1393032"/>
              <a:gd name="connsiteX13" fmla="*/ 0 w 2445544"/>
              <a:gd name="connsiteY13" fmla="*/ 33338 h 1393032"/>
              <a:gd name="connsiteX14" fmla="*/ 2381 w 2445544"/>
              <a:gd name="connsiteY14" fmla="*/ 9525 h 1393032"/>
              <a:gd name="connsiteX15" fmla="*/ 14287 w 2445544"/>
              <a:gd name="connsiteY15" fmla="*/ 0 h 1393032"/>
              <a:gd name="connsiteX16" fmla="*/ 30956 w 2445544"/>
              <a:gd name="connsiteY16" fmla="*/ 0 h 1393032"/>
              <a:gd name="connsiteX17" fmla="*/ 45244 w 2445544"/>
              <a:gd name="connsiteY17" fmla="*/ 4763 h 1393032"/>
              <a:gd name="connsiteX18" fmla="*/ 100012 w 2445544"/>
              <a:gd name="connsiteY18" fmla="*/ 42863 h 1393032"/>
              <a:gd name="connsiteX19" fmla="*/ 190500 w 2445544"/>
              <a:gd name="connsiteY19" fmla="*/ 102394 h 1393032"/>
              <a:gd name="connsiteX20" fmla="*/ 330994 w 2445544"/>
              <a:gd name="connsiteY20" fmla="*/ 192882 h 1393032"/>
              <a:gd name="connsiteX21" fmla="*/ 483394 w 2445544"/>
              <a:gd name="connsiteY21" fmla="*/ 283369 h 1393032"/>
              <a:gd name="connsiteX22" fmla="*/ 638175 w 2445544"/>
              <a:gd name="connsiteY22" fmla="*/ 373857 h 1393032"/>
              <a:gd name="connsiteX23" fmla="*/ 800100 w 2445544"/>
              <a:gd name="connsiteY23" fmla="*/ 461963 h 1393032"/>
              <a:gd name="connsiteX24" fmla="*/ 959644 w 2445544"/>
              <a:gd name="connsiteY24" fmla="*/ 542925 h 1393032"/>
              <a:gd name="connsiteX25" fmla="*/ 1088231 w 2445544"/>
              <a:gd name="connsiteY25" fmla="*/ 607219 h 1393032"/>
              <a:gd name="connsiteX26" fmla="*/ 1238250 w 2445544"/>
              <a:gd name="connsiteY26" fmla="*/ 678657 h 1393032"/>
              <a:gd name="connsiteX27" fmla="*/ 1438275 w 2445544"/>
              <a:gd name="connsiteY27" fmla="*/ 766763 h 1393032"/>
              <a:gd name="connsiteX28" fmla="*/ 1638300 w 2445544"/>
              <a:gd name="connsiteY28" fmla="*/ 854869 h 1393032"/>
              <a:gd name="connsiteX29" fmla="*/ 1781175 w 2445544"/>
              <a:gd name="connsiteY29" fmla="*/ 916782 h 1393032"/>
              <a:gd name="connsiteX30" fmla="*/ 2002631 w 2445544"/>
              <a:gd name="connsiteY30" fmla="*/ 1007269 h 1393032"/>
              <a:gd name="connsiteX31" fmla="*/ 2164556 w 2445544"/>
              <a:gd name="connsiteY31" fmla="*/ 1066800 h 1393032"/>
              <a:gd name="connsiteX32" fmla="*/ 2207419 w 2445544"/>
              <a:gd name="connsiteY32" fmla="*/ 1078707 h 1393032"/>
              <a:gd name="connsiteX33" fmla="*/ 2231231 w 2445544"/>
              <a:gd name="connsiteY33" fmla="*/ 1078707 h 1393032"/>
              <a:gd name="connsiteX34" fmla="*/ 2264569 w 2445544"/>
              <a:gd name="connsiteY34" fmla="*/ 1071563 h 1393032"/>
              <a:gd name="connsiteX35" fmla="*/ 2290762 w 2445544"/>
              <a:gd name="connsiteY35" fmla="*/ 1050132 h 1393032"/>
              <a:gd name="connsiteX36" fmla="*/ 2319337 w 2445544"/>
              <a:gd name="connsiteY36" fmla="*/ 1026319 h 1393032"/>
              <a:gd name="connsiteX37" fmla="*/ 2338387 w 2445544"/>
              <a:gd name="connsiteY37" fmla="*/ 1012032 h 1393032"/>
              <a:gd name="connsiteX38" fmla="*/ 2362200 w 2445544"/>
              <a:gd name="connsiteY38" fmla="*/ 995363 h 1393032"/>
              <a:gd name="connsiteX39" fmla="*/ 2388394 w 2445544"/>
              <a:gd name="connsiteY39" fmla="*/ 983457 h 1393032"/>
              <a:gd name="connsiteX40" fmla="*/ 2405062 w 2445544"/>
              <a:gd name="connsiteY40" fmla="*/ 978694 h 1393032"/>
              <a:gd name="connsiteX41" fmla="*/ 2426494 w 2445544"/>
              <a:gd name="connsiteY41" fmla="*/ 978694 h 1393032"/>
              <a:gd name="connsiteX42" fmla="*/ 2438400 w 2445544"/>
              <a:gd name="connsiteY42" fmla="*/ 988219 h 1393032"/>
              <a:gd name="connsiteX43" fmla="*/ 2445544 w 2445544"/>
              <a:gd name="connsiteY43" fmla="*/ 1009650 h 1393032"/>
              <a:gd name="connsiteX44" fmla="*/ 2443162 w 2445544"/>
              <a:gd name="connsiteY44" fmla="*/ 1047750 h 1393032"/>
              <a:gd name="connsiteX45" fmla="*/ 2436019 w 2445544"/>
              <a:gd name="connsiteY45" fmla="*/ 1085850 h 1393032"/>
              <a:gd name="connsiteX46" fmla="*/ 2416969 w 2445544"/>
              <a:gd name="connsiteY46" fmla="*/ 1133475 h 1393032"/>
              <a:gd name="connsiteX47" fmla="*/ 2381250 w 2445544"/>
              <a:gd name="connsiteY47" fmla="*/ 1190625 h 1393032"/>
              <a:gd name="connsiteX48" fmla="*/ 2321719 w 2445544"/>
              <a:gd name="connsiteY48" fmla="*/ 1257300 h 1393032"/>
              <a:gd name="connsiteX49" fmla="*/ 2255044 w 2445544"/>
              <a:gd name="connsiteY49" fmla="*/ 1312069 h 1393032"/>
              <a:gd name="connsiteX50" fmla="*/ 2176462 w 2445544"/>
              <a:gd name="connsiteY50" fmla="*/ 1364457 h 1393032"/>
              <a:gd name="connsiteX51" fmla="*/ 2121694 w 2445544"/>
              <a:gd name="connsiteY51" fmla="*/ 1388269 h 1393032"/>
              <a:gd name="connsiteX52" fmla="*/ 2078831 w 2445544"/>
              <a:gd name="connsiteY52" fmla="*/ 1393032 h 1393032"/>
              <a:gd name="connsiteX53" fmla="*/ 2043112 w 2445544"/>
              <a:gd name="connsiteY53" fmla="*/ 1385888 h 1393032"/>
              <a:gd name="connsiteX54" fmla="*/ 2009775 w 2445544"/>
              <a:gd name="connsiteY54" fmla="*/ 1364457 h 1393032"/>
              <a:gd name="connsiteX55" fmla="*/ 1976437 w 2445544"/>
              <a:gd name="connsiteY55" fmla="*/ 1328738 h 1393032"/>
              <a:gd name="connsiteX56" fmla="*/ 1940719 w 2445544"/>
              <a:gd name="connsiteY56" fmla="*/ 1297782 h 1393032"/>
              <a:gd name="connsiteX57" fmla="*/ 1893094 w 2445544"/>
              <a:gd name="connsiteY57" fmla="*/ 1262063 h 1393032"/>
              <a:gd name="connsiteX58" fmla="*/ 1733550 w 2445544"/>
              <a:gd name="connsiteY58" fmla="*/ 1185863 h 1393032"/>
              <a:gd name="connsiteX59" fmla="*/ 1421606 w 2445544"/>
              <a:gd name="connsiteY59" fmla="*/ 1033463 h 139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45544" h="1393032">
                <a:moveTo>
                  <a:pt x="1421606" y="1033463"/>
                </a:moveTo>
                <a:lnTo>
                  <a:pt x="1145381" y="888207"/>
                </a:lnTo>
                <a:lnTo>
                  <a:pt x="945356" y="781050"/>
                </a:lnTo>
                <a:lnTo>
                  <a:pt x="766762" y="666750"/>
                </a:lnTo>
                <a:lnTo>
                  <a:pt x="640556" y="581025"/>
                </a:lnTo>
                <a:lnTo>
                  <a:pt x="533400" y="504825"/>
                </a:lnTo>
                <a:lnTo>
                  <a:pt x="402431" y="407194"/>
                </a:lnTo>
                <a:lnTo>
                  <a:pt x="283369" y="314325"/>
                </a:lnTo>
                <a:lnTo>
                  <a:pt x="164306" y="216694"/>
                </a:lnTo>
                <a:lnTo>
                  <a:pt x="66675" y="135732"/>
                </a:lnTo>
                <a:lnTo>
                  <a:pt x="30956" y="104775"/>
                </a:lnTo>
                <a:lnTo>
                  <a:pt x="19050" y="90488"/>
                </a:lnTo>
                <a:lnTo>
                  <a:pt x="7144" y="64294"/>
                </a:lnTo>
                <a:lnTo>
                  <a:pt x="0" y="33338"/>
                </a:lnTo>
                <a:lnTo>
                  <a:pt x="2381" y="9525"/>
                </a:lnTo>
                <a:lnTo>
                  <a:pt x="14287" y="0"/>
                </a:lnTo>
                <a:lnTo>
                  <a:pt x="30956" y="0"/>
                </a:lnTo>
                <a:lnTo>
                  <a:pt x="45244" y="4763"/>
                </a:lnTo>
                <a:lnTo>
                  <a:pt x="100012" y="42863"/>
                </a:lnTo>
                <a:lnTo>
                  <a:pt x="190500" y="102394"/>
                </a:lnTo>
                <a:lnTo>
                  <a:pt x="330994" y="192882"/>
                </a:lnTo>
                <a:lnTo>
                  <a:pt x="483394" y="283369"/>
                </a:lnTo>
                <a:lnTo>
                  <a:pt x="638175" y="373857"/>
                </a:lnTo>
                <a:lnTo>
                  <a:pt x="800100" y="461963"/>
                </a:lnTo>
                <a:lnTo>
                  <a:pt x="959644" y="542925"/>
                </a:lnTo>
                <a:lnTo>
                  <a:pt x="1088231" y="607219"/>
                </a:lnTo>
                <a:lnTo>
                  <a:pt x="1238250" y="678657"/>
                </a:lnTo>
                <a:lnTo>
                  <a:pt x="1438275" y="766763"/>
                </a:lnTo>
                <a:lnTo>
                  <a:pt x="1638300" y="854869"/>
                </a:lnTo>
                <a:lnTo>
                  <a:pt x="1781175" y="916782"/>
                </a:lnTo>
                <a:lnTo>
                  <a:pt x="2002631" y="1007269"/>
                </a:lnTo>
                <a:lnTo>
                  <a:pt x="2164556" y="1066800"/>
                </a:lnTo>
                <a:lnTo>
                  <a:pt x="2207419" y="1078707"/>
                </a:lnTo>
                <a:lnTo>
                  <a:pt x="2231231" y="1078707"/>
                </a:lnTo>
                <a:lnTo>
                  <a:pt x="2264569" y="1071563"/>
                </a:lnTo>
                <a:lnTo>
                  <a:pt x="2290762" y="1050132"/>
                </a:lnTo>
                <a:lnTo>
                  <a:pt x="2319337" y="1026319"/>
                </a:lnTo>
                <a:lnTo>
                  <a:pt x="2338387" y="1012032"/>
                </a:lnTo>
                <a:lnTo>
                  <a:pt x="2362200" y="995363"/>
                </a:lnTo>
                <a:lnTo>
                  <a:pt x="2388394" y="983457"/>
                </a:lnTo>
                <a:lnTo>
                  <a:pt x="2405062" y="978694"/>
                </a:lnTo>
                <a:lnTo>
                  <a:pt x="2426494" y="978694"/>
                </a:lnTo>
                <a:lnTo>
                  <a:pt x="2438400" y="988219"/>
                </a:lnTo>
                <a:lnTo>
                  <a:pt x="2445544" y="1009650"/>
                </a:lnTo>
                <a:lnTo>
                  <a:pt x="2443162" y="1047750"/>
                </a:lnTo>
                <a:lnTo>
                  <a:pt x="2436019" y="1085850"/>
                </a:lnTo>
                <a:lnTo>
                  <a:pt x="2416969" y="1133475"/>
                </a:lnTo>
                <a:lnTo>
                  <a:pt x="2381250" y="1190625"/>
                </a:lnTo>
                <a:lnTo>
                  <a:pt x="2321719" y="1257300"/>
                </a:lnTo>
                <a:lnTo>
                  <a:pt x="2255044" y="1312069"/>
                </a:lnTo>
                <a:lnTo>
                  <a:pt x="2176462" y="1364457"/>
                </a:lnTo>
                <a:lnTo>
                  <a:pt x="2121694" y="1388269"/>
                </a:lnTo>
                <a:lnTo>
                  <a:pt x="2078831" y="1393032"/>
                </a:lnTo>
                <a:lnTo>
                  <a:pt x="2043112" y="1385888"/>
                </a:lnTo>
                <a:lnTo>
                  <a:pt x="2009775" y="1364457"/>
                </a:lnTo>
                <a:lnTo>
                  <a:pt x="1976437" y="1328738"/>
                </a:lnTo>
                <a:lnTo>
                  <a:pt x="1940719" y="1297782"/>
                </a:lnTo>
                <a:lnTo>
                  <a:pt x="1893094" y="1262063"/>
                </a:lnTo>
                <a:lnTo>
                  <a:pt x="1733550" y="1185863"/>
                </a:lnTo>
                <a:lnTo>
                  <a:pt x="1421606" y="1033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5688144-9437-4936-AF50-36C6793B98F5}"/>
              </a:ext>
            </a:extLst>
          </p:cNvPr>
          <p:cNvSpPr/>
          <p:nvPr/>
        </p:nvSpPr>
        <p:spPr>
          <a:xfrm rot="16200000">
            <a:off x="3742531" y="2602707"/>
            <a:ext cx="2220913" cy="603250"/>
          </a:xfrm>
          <a:custGeom>
            <a:avLst/>
            <a:gdLst>
              <a:gd name="connsiteX0" fmla="*/ 557213 w 2221706"/>
              <a:gd name="connsiteY0" fmla="*/ 571500 h 602456"/>
              <a:gd name="connsiteX1" fmla="*/ 45244 w 2221706"/>
              <a:gd name="connsiteY1" fmla="*/ 602456 h 602456"/>
              <a:gd name="connsiteX2" fmla="*/ 0 w 2221706"/>
              <a:gd name="connsiteY2" fmla="*/ 354806 h 602456"/>
              <a:gd name="connsiteX3" fmla="*/ 297656 w 2221706"/>
              <a:gd name="connsiteY3" fmla="*/ 340519 h 602456"/>
              <a:gd name="connsiteX4" fmla="*/ 697706 w 2221706"/>
              <a:gd name="connsiteY4" fmla="*/ 321469 h 602456"/>
              <a:gd name="connsiteX5" fmla="*/ 1040606 w 2221706"/>
              <a:gd name="connsiteY5" fmla="*/ 307181 h 602456"/>
              <a:gd name="connsiteX6" fmla="*/ 1245394 w 2221706"/>
              <a:gd name="connsiteY6" fmla="*/ 307181 h 602456"/>
              <a:gd name="connsiteX7" fmla="*/ 1347788 w 2221706"/>
              <a:gd name="connsiteY7" fmla="*/ 300038 h 602456"/>
              <a:gd name="connsiteX8" fmla="*/ 1564481 w 2221706"/>
              <a:gd name="connsiteY8" fmla="*/ 278606 h 602456"/>
              <a:gd name="connsiteX9" fmla="*/ 1733550 w 2221706"/>
              <a:gd name="connsiteY9" fmla="*/ 266700 h 602456"/>
              <a:gd name="connsiteX10" fmla="*/ 1795463 w 2221706"/>
              <a:gd name="connsiteY10" fmla="*/ 259556 h 602456"/>
              <a:gd name="connsiteX11" fmla="*/ 1883569 w 2221706"/>
              <a:gd name="connsiteY11" fmla="*/ 240506 h 602456"/>
              <a:gd name="connsiteX12" fmla="*/ 1947863 w 2221706"/>
              <a:gd name="connsiteY12" fmla="*/ 226219 h 602456"/>
              <a:gd name="connsiteX13" fmla="*/ 1976438 w 2221706"/>
              <a:gd name="connsiteY13" fmla="*/ 214313 h 602456"/>
              <a:gd name="connsiteX14" fmla="*/ 2005013 w 2221706"/>
              <a:gd name="connsiteY14" fmla="*/ 190500 h 602456"/>
              <a:gd name="connsiteX15" fmla="*/ 2057400 w 2221706"/>
              <a:gd name="connsiteY15" fmla="*/ 130969 h 602456"/>
              <a:gd name="connsiteX16" fmla="*/ 2116931 w 2221706"/>
              <a:gd name="connsiteY16" fmla="*/ 47625 h 602456"/>
              <a:gd name="connsiteX17" fmla="*/ 2135981 w 2221706"/>
              <a:gd name="connsiteY17" fmla="*/ 26194 h 602456"/>
              <a:gd name="connsiteX18" fmla="*/ 2147888 w 2221706"/>
              <a:gd name="connsiteY18" fmla="*/ 14288 h 602456"/>
              <a:gd name="connsiteX19" fmla="*/ 2164556 w 2221706"/>
              <a:gd name="connsiteY19" fmla="*/ 4763 h 602456"/>
              <a:gd name="connsiteX20" fmla="*/ 2183606 w 2221706"/>
              <a:gd name="connsiteY20" fmla="*/ 0 h 602456"/>
              <a:gd name="connsiteX21" fmla="*/ 2207419 w 2221706"/>
              <a:gd name="connsiteY21" fmla="*/ 4763 h 602456"/>
              <a:gd name="connsiteX22" fmla="*/ 2216944 w 2221706"/>
              <a:gd name="connsiteY22" fmla="*/ 19050 h 602456"/>
              <a:gd name="connsiteX23" fmla="*/ 2221706 w 2221706"/>
              <a:gd name="connsiteY23" fmla="*/ 45244 h 602456"/>
              <a:gd name="connsiteX24" fmla="*/ 2214563 w 2221706"/>
              <a:gd name="connsiteY24" fmla="*/ 88106 h 602456"/>
              <a:gd name="connsiteX25" fmla="*/ 2202656 w 2221706"/>
              <a:gd name="connsiteY25" fmla="*/ 142875 h 602456"/>
              <a:gd name="connsiteX26" fmla="*/ 2176463 w 2221706"/>
              <a:gd name="connsiteY26" fmla="*/ 228600 h 602456"/>
              <a:gd name="connsiteX27" fmla="*/ 2145506 w 2221706"/>
              <a:gd name="connsiteY27" fmla="*/ 314325 h 602456"/>
              <a:gd name="connsiteX28" fmla="*/ 2109788 w 2221706"/>
              <a:gd name="connsiteY28" fmla="*/ 390525 h 602456"/>
              <a:gd name="connsiteX29" fmla="*/ 2081213 w 2221706"/>
              <a:gd name="connsiteY29" fmla="*/ 435769 h 602456"/>
              <a:gd name="connsiteX30" fmla="*/ 2047875 w 2221706"/>
              <a:gd name="connsiteY30" fmla="*/ 471488 h 602456"/>
              <a:gd name="connsiteX31" fmla="*/ 2009775 w 2221706"/>
              <a:gd name="connsiteY31" fmla="*/ 509588 h 602456"/>
              <a:gd name="connsiteX32" fmla="*/ 1964531 w 2221706"/>
              <a:gd name="connsiteY32" fmla="*/ 540544 h 602456"/>
              <a:gd name="connsiteX33" fmla="*/ 1938338 w 2221706"/>
              <a:gd name="connsiteY33" fmla="*/ 550069 h 602456"/>
              <a:gd name="connsiteX34" fmla="*/ 1914525 w 2221706"/>
              <a:gd name="connsiteY34" fmla="*/ 552450 h 602456"/>
              <a:gd name="connsiteX35" fmla="*/ 1883569 w 2221706"/>
              <a:gd name="connsiteY35" fmla="*/ 547688 h 602456"/>
              <a:gd name="connsiteX36" fmla="*/ 1847850 w 2221706"/>
              <a:gd name="connsiteY36" fmla="*/ 533400 h 602456"/>
              <a:gd name="connsiteX37" fmla="*/ 1821656 w 2221706"/>
              <a:gd name="connsiteY37" fmla="*/ 523875 h 602456"/>
              <a:gd name="connsiteX38" fmla="*/ 1774031 w 2221706"/>
              <a:gd name="connsiteY38" fmla="*/ 519113 h 602456"/>
              <a:gd name="connsiteX39" fmla="*/ 1600200 w 2221706"/>
              <a:gd name="connsiteY39" fmla="*/ 519113 h 602456"/>
              <a:gd name="connsiteX40" fmla="*/ 1447800 w 2221706"/>
              <a:gd name="connsiteY40" fmla="*/ 523875 h 602456"/>
              <a:gd name="connsiteX41" fmla="*/ 1259681 w 2221706"/>
              <a:gd name="connsiteY41" fmla="*/ 531019 h 602456"/>
              <a:gd name="connsiteX42" fmla="*/ 1085850 w 2221706"/>
              <a:gd name="connsiteY42" fmla="*/ 552450 h 602456"/>
              <a:gd name="connsiteX43" fmla="*/ 557213 w 2221706"/>
              <a:gd name="connsiteY43" fmla="*/ 571500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21706" h="602456">
                <a:moveTo>
                  <a:pt x="557213" y="571500"/>
                </a:moveTo>
                <a:lnTo>
                  <a:pt x="45244" y="602456"/>
                </a:lnTo>
                <a:lnTo>
                  <a:pt x="0" y="354806"/>
                </a:lnTo>
                <a:lnTo>
                  <a:pt x="297656" y="340519"/>
                </a:lnTo>
                <a:lnTo>
                  <a:pt x="697706" y="321469"/>
                </a:lnTo>
                <a:lnTo>
                  <a:pt x="1040606" y="307181"/>
                </a:lnTo>
                <a:lnTo>
                  <a:pt x="1245394" y="307181"/>
                </a:lnTo>
                <a:lnTo>
                  <a:pt x="1347788" y="300038"/>
                </a:lnTo>
                <a:lnTo>
                  <a:pt x="1564481" y="278606"/>
                </a:lnTo>
                <a:lnTo>
                  <a:pt x="1733550" y="266700"/>
                </a:lnTo>
                <a:lnTo>
                  <a:pt x="1795463" y="259556"/>
                </a:lnTo>
                <a:lnTo>
                  <a:pt x="1883569" y="240506"/>
                </a:lnTo>
                <a:lnTo>
                  <a:pt x="1947863" y="226219"/>
                </a:lnTo>
                <a:lnTo>
                  <a:pt x="1976438" y="214313"/>
                </a:lnTo>
                <a:lnTo>
                  <a:pt x="2005013" y="190500"/>
                </a:lnTo>
                <a:lnTo>
                  <a:pt x="2057400" y="130969"/>
                </a:lnTo>
                <a:lnTo>
                  <a:pt x="2116931" y="47625"/>
                </a:lnTo>
                <a:lnTo>
                  <a:pt x="2135981" y="26194"/>
                </a:lnTo>
                <a:lnTo>
                  <a:pt x="2147888" y="14288"/>
                </a:lnTo>
                <a:lnTo>
                  <a:pt x="2164556" y="4763"/>
                </a:lnTo>
                <a:lnTo>
                  <a:pt x="2183606" y="0"/>
                </a:lnTo>
                <a:lnTo>
                  <a:pt x="2207419" y="4763"/>
                </a:lnTo>
                <a:lnTo>
                  <a:pt x="2216944" y="19050"/>
                </a:lnTo>
                <a:lnTo>
                  <a:pt x="2221706" y="45244"/>
                </a:lnTo>
                <a:lnTo>
                  <a:pt x="2214563" y="88106"/>
                </a:lnTo>
                <a:lnTo>
                  <a:pt x="2202656" y="142875"/>
                </a:lnTo>
                <a:lnTo>
                  <a:pt x="2176463" y="228600"/>
                </a:lnTo>
                <a:lnTo>
                  <a:pt x="2145506" y="314325"/>
                </a:lnTo>
                <a:lnTo>
                  <a:pt x="2109788" y="390525"/>
                </a:lnTo>
                <a:lnTo>
                  <a:pt x="2081213" y="435769"/>
                </a:lnTo>
                <a:lnTo>
                  <a:pt x="2047875" y="471488"/>
                </a:lnTo>
                <a:lnTo>
                  <a:pt x="2009775" y="509588"/>
                </a:lnTo>
                <a:lnTo>
                  <a:pt x="1964531" y="540544"/>
                </a:lnTo>
                <a:lnTo>
                  <a:pt x="1938338" y="550069"/>
                </a:lnTo>
                <a:lnTo>
                  <a:pt x="1914525" y="552450"/>
                </a:lnTo>
                <a:lnTo>
                  <a:pt x="1883569" y="547688"/>
                </a:lnTo>
                <a:lnTo>
                  <a:pt x="1847850" y="533400"/>
                </a:lnTo>
                <a:lnTo>
                  <a:pt x="1821656" y="523875"/>
                </a:lnTo>
                <a:lnTo>
                  <a:pt x="1774031" y="519113"/>
                </a:lnTo>
                <a:lnTo>
                  <a:pt x="1600200" y="519113"/>
                </a:lnTo>
                <a:lnTo>
                  <a:pt x="1447800" y="523875"/>
                </a:lnTo>
                <a:lnTo>
                  <a:pt x="1259681" y="531019"/>
                </a:lnTo>
                <a:lnTo>
                  <a:pt x="1085850" y="552450"/>
                </a:lnTo>
                <a:lnTo>
                  <a:pt x="557213" y="571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6E26BA3-0A4C-43F6-B3A5-C7FB8D262920}"/>
              </a:ext>
            </a:extLst>
          </p:cNvPr>
          <p:cNvSpPr/>
          <p:nvPr/>
        </p:nvSpPr>
        <p:spPr>
          <a:xfrm rot="16200000">
            <a:off x="5066506" y="2436019"/>
            <a:ext cx="2328863" cy="561975"/>
          </a:xfrm>
          <a:custGeom>
            <a:avLst/>
            <a:gdLst>
              <a:gd name="connsiteX0" fmla="*/ 500063 w 2328863"/>
              <a:gd name="connsiteY0" fmla="*/ 307181 h 561975"/>
              <a:gd name="connsiteX1" fmla="*/ 264319 w 2328863"/>
              <a:gd name="connsiteY1" fmla="*/ 288131 h 561975"/>
              <a:gd name="connsiteX2" fmla="*/ 26194 w 2328863"/>
              <a:gd name="connsiteY2" fmla="*/ 266700 h 561975"/>
              <a:gd name="connsiteX3" fmla="*/ 0 w 2328863"/>
              <a:gd name="connsiteY3" fmla="*/ 21431 h 561975"/>
              <a:gd name="connsiteX4" fmla="*/ 285750 w 2328863"/>
              <a:gd name="connsiteY4" fmla="*/ 42862 h 561975"/>
              <a:gd name="connsiteX5" fmla="*/ 611981 w 2328863"/>
              <a:gd name="connsiteY5" fmla="*/ 71437 h 561975"/>
              <a:gd name="connsiteX6" fmla="*/ 873919 w 2328863"/>
              <a:gd name="connsiteY6" fmla="*/ 95250 h 561975"/>
              <a:gd name="connsiteX7" fmla="*/ 1088231 w 2328863"/>
              <a:gd name="connsiteY7" fmla="*/ 111919 h 561975"/>
              <a:gd name="connsiteX8" fmla="*/ 1293019 w 2328863"/>
              <a:gd name="connsiteY8" fmla="*/ 138112 h 561975"/>
              <a:gd name="connsiteX9" fmla="*/ 1650206 w 2328863"/>
              <a:gd name="connsiteY9" fmla="*/ 154781 h 561975"/>
              <a:gd name="connsiteX10" fmla="*/ 1857375 w 2328863"/>
              <a:gd name="connsiteY10" fmla="*/ 159544 h 561975"/>
              <a:gd name="connsiteX11" fmla="*/ 2007394 w 2328863"/>
              <a:gd name="connsiteY11" fmla="*/ 157162 h 561975"/>
              <a:gd name="connsiteX12" fmla="*/ 2055019 w 2328863"/>
              <a:gd name="connsiteY12" fmla="*/ 152400 h 561975"/>
              <a:gd name="connsiteX13" fmla="*/ 2102644 w 2328863"/>
              <a:gd name="connsiteY13" fmla="*/ 142875 h 561975"/>
              <a:gd name="connsiteX14" fmla="*/ 2140744 w 2328863"/>
              <a:gd name="connsiteY14" fmla="*/ 128587 h 561975"/>
              <a:gd name="connsiteX15" fmla="*/ 2171700 w 2328863"/>
              <a:gd name="connsiteY15" fmla="*/ 111919 h 561975"/>
              <a:gd name="connsiteX16" fmla="*/ 2193131 w 2328863"/>
              <a:gd name="connsiteY16" fmla="*/ 92869 h 561975"/>
              <a:gd name="connsiteX17" fmla="*/ 2226469 w 2328863"/>
              <a:gd name="connsiteY17" fmla="*/ 57150 h 561975"/>
              <a:gd name="connsiteX18" fmla="*/ 2245519 w 2328863"/>
              <a:gd name="connsiteY18" fmla="*/ 35719 h 561975"/>
              <a:gd name="connsiteX19" fmla="*/ 2264569 w 2328863"/>
              <a:gd name="connsiteY19" fmla="*/ 16669 h 561975"/>
              <a:gd name="connsiteX20" fmla="*/ 2281238 w 2328863"/>
              <a:gd name="connsiteY20" fmla="*/ 4762 h 561975"/>
              <a:gd name="connsiteX21" fmla="*/ 2297906 w 2328863"/>
              <a:gd name="connsiteY21" fmla="*/ 0 h 561975"/>
              <a:gd name="connsiteX22" fmla="*/ 2314575 w 2328863"/>
              <a:gd name="connsiteY22" fmla="*/ 2381 h 561975"/>
              <a:gd name="connsiteX23" fmla="*/ 2321719 w 2328863"/>
              <a:gd name="connsiteY23" fmla="*/ 11906 h 561975"/>
              <a:gd name="connsiteX24" fmla="*/ 2328863 w 2328863"/>
              <a:gd name="connsiteY24" fmla="*/ 30956 h 561975"/>
              <a:gd name="connsiteX25" fmla="*/ 2328863 w 2328863"/>
              <a:gd name="connsiteY25" fmla="*/ 71437 h 561975"/>
              <a:gd name="connsiteX26" fmla="*/ 2324100 w 2328863"/>
              <a:gd name="connsiteY26" fmla="*/ 121444 h 561975"/>
              <a:gd name="connsiteX27" fmla="*/ 2316956 w 2328863"/>
              <a:gd name="connsiteY27" fmla="*/ 166687 h 561975"/>
              <a:gd name="connsiteX28" fmla="*/ 2297906 w 2328863"/>
              <a:gd name="connsiteY28" fmla="*/ 233362 h 561975"/>
              <a:gd name="connsiteX29" fmla="*/ 2276475 w 2328863"/>
              <a:gd name="connsiteY29" fmla="*/ 290512 h 561975"/>
              <a:gd name="connsiteX30" fmla="*/ 2252663 w 2328863"/>
              <a:gd name="connsiteY30" fmla="*/ 335756 h 561975"/>
              <a:gd name="connsiteX31" fmla="*/ 2209800 w 2328863"/>
              <a:gd name="connsiteY31" fmla="*/ 395287 h 561975"/>
              <a:gd name="connsiteX32" fmla="*/ 2169319 w 2328863"/>
              <a:gd name="connsiteY32" fmla="*/ 447675 h 561975"/>
              <a:gd name="connsiteX33" fmla="*/ 2114550 w 2328863"/>
              <a:gd name="connsiteY33" fmla="*/ 502444 h 561975"/>
              <a:gd name="connsiteX34" fmla="*/ 2074069 w 2328863"/>
              <a:gd name="connsiteY34" fmla="*/ 535781 h 561975"/>
              <a:gd name="connsiteX35" fmla="*/ 2045494 w 2328863"/>
              <a:gd name="connsiteY35" fmla="*/ 554831 h 561975"/>
              <a:gd name="connsiteX36" fmla="*/ 2024063 w 2328863"/>
              <a:gd name="connsiteY36" fmla="*/ 561975 h 561975"/>
              <a:gd name="connsiteX37" fmla="*/ 2007394 w 2328863"/>
              <a:gd name="connsiteY37" fmla="*/ 561975 h 561975"/>
              <a:gd name="connsiteX38" fmla="*/ 1988344 w 2328863"/>
              <a:gd name="connsiteY38" fmla="*/ 552450 h 561975"/>
              <a:gd name="connsiteX39" fmla="*/ 1964531 w 2328863"/>
              <a:gd name="connsiteY39" fmla="*/ 533400 h 561975"/>
              <a:gd name="connsiteX40" fmla="*/ 1931194 w 2328863"/>
              <a:gd name="connsiteY40" fmla="*/ 500062 h 561975"/>
              <a:gd name="connsiteX41" fmla="*/ 1905000 w 2328863"/>
              <a:gd name="connsiteY41" fmla="*/ 481012 h 561975"/>
              <a:gd name="connsiteX42" fmla="*/ 1864519 w 2328863"/>
              <a:gd name="connsiteY42" fmla="*/ 466725 h 561975"/>
              <a:gd name="connsiteX43" fmla="*/ 1721644 w 2328863"/>
              <a:gd name="connsiteY43" fmla="*/ 435769 h 561975"/>
              <a:gd name="connsiteX44" fmla="*/ 1583531 w 2328863"/>
              <a:gd name="connsiteY44" fmla="*/ 414337 h 561975"/>
              <a:gd name="connsiteX45" fmla="*/ 1423988 w 2328863"/>
              <a:gd name="connsiteY45" fmla="*/ 395287 h 561975"/>
              <a:gd name="connsiteX46" fmla="*/ 1295400 w 2328863"/>
              <a:gd name="connsiteY46" fmla="*/ 383381 h 561975"/>
              <a:gd name="connsiteX47" fmla="*/ 1107281 w 2328863"/>
              <a:gd name="connsiteY47" fmla="*/ 359569 h 561975"/>
              <a:gd name="connsiteX48" fmla="*/ 500063 w 2328863"/>
              <a:gd name="connsiteY48" fmla="*/ 3071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28863" h="561975">
                <a:moveTo>
                  <a:pt x="500063" y="307181"/>
                </a:moveTo>
                <a:lnTo>
                  <a:pt x="264319" y="288131"/>
                </a:lnTo>
                <a:lnTo>
                  <a:pt x="26194" y="266700"/>
                </a:lnTo>
                <a:lnTo>
                  <a:pt x="0" y="21431"/>
                </a:lnTo>
                <a:lnTo>
                  <a:pt x="285750" y="42862"/>
                </a:lnTo>
                <a:lnTo>
                  <a:pt x="611981" y="71437"/>
                </a:lnTo>
                <a:lnTo>
                  <a:pt x="873919" y="95250"/>
                </a:lnTo>
                <a:lnTo>
                  <a:pt x="1088231" y="111919"/>
                </a:lnTo>
                <a:lnTo>
                  <a:pt x="1293019" y="138112"/>
                </a:lnTo>
                <a:lnTo>
                  <a:pt x="1650206" y="154781"/>
                </a:lnTo>
                <a:lnTo>
                  <a:pt x="1857375" y="159544"/>
                </a:lnTo>
                <a:lnTo>
                  <a:pt x="2007394" y="157162"/>
                </a:lnTo>
                <a:lnTo>
                  <a:pt x="2055019" y="152400"/>
                </a:lnTo>
                <a:lnTo>
                  <a:pt x="2102644" y="142875"/>
                </a:lnTo>
                <a:lnTo>
                  <a:pt x="2140744" y="128587"/>
                </a:lnTo>
                <a:lnTo>
                  <a:pt x="2171700" y="111919"/>
                </a:lnTo>
                <a:lnTo>
                  <a:pt x="2193131" y="92869"/>
                </a:lnTo>
                <a:lnTo>
                  <a:pt x="2226469" y="57150"/>
                </a:lnTo>
                <a:lnTo>
                  <a:pt x="2245519" y="35719"/>
                </a:lnTo>
                <a:lnTo>
                  <a:pt x="2264569" y="16669"/>
                </a:lnTo>
                <a:lnTo>
                  <a:pt x="2281238" y="4762"/>
                </a:lnTo>
                <a:lnTo>
                  <a:pt x="2297906" y="0"/>
                </a:lnTo>
                <a:lnTo>
                  <a:pt x="2314575" y="2381"/>
                </a:lnTo>
                <a:lnTo>
                  <a:pt x="2321719" y="11906"/>
                </a:lnTo>
                <a:lnTo>
                  <a:pt x="2328863" y="30956"/>
                </a:lnTo>
                <a:lnTo>
                  <a:pt x="2328863" y="71437"/>
                </a:lnTo>
                <a:lnTo>
                  <a:pt x="2324100" y="121444"/>
                </a:lnTo>
                <a:lnTo>
                  <a:pt x="2316956" y="166687"/>
                </a:lnTo>
                <a:lnTo>
                  <a:pt x="2297906" y="233362"/>
                </a:lnTo>
                <a:lnTo>
                  <a:pt x="2276475" y="290512"/>
                </a:lnTo>
                <a:lnTo>
                  <a:pt x="2252663" y="335756"/>
                </a:lnTo>
                <a:lnTo>
                  <a:pt x="2209800" y="395287"/>
                </a:lnTo>
                <a:lnTo>
                  <a:pt x="2169319" y="447675"/>
                </a:lnTo>
                <a:lnTo>
                  <a:pt x="2114550" y="502444"/>
                </a:lnTo>
                <a:lnTo>
                  <a:pt x="2074069" y="535781"/>
                </a:lnTo>
                <a:lnTo>
                  <a:pt x="2045494" y="554831"/>
                </a:lnTo>
                <a:lnTo>
                  <a:pt x="2024063" y="561975"/>
                </a:lnTo>
                <a:lnTo>
                  <a:pt x="2007394" y="561975"/>
                </a:lnTo>
                <a:lnTo>
                  <a:pt x="1988344" y="552450"/>
                </a:lnTo>
                <a:lnTo>
                  <a:pt x="1964531" y="533400"/>
                </a:lnTo>
                <a:lnTo>
                  <a:pt x="1931194" y="500062"/>
                </a:lnTo>
                <a:lnTo>
                  <a:pt x="1905000" y="481012"/>
                </a:lnTo>
                <a:lnTo>
                  <a:pt x="1864519" y="466725"/>
                </a:lnTo>
                <a:lnTo>
                  <a:pt x="1721644" y="435769"/>
                </a:lnTo>
                <a:lnTo>
                  <a:pt x="1583531" y="414337"/>
                </a:lnTo>
                <a:lnTo>
                  <a:pt x="1423988" y="395287"/>
                </a:lnTo>
                <a:lnTo>
                  <a:pt x="1295400" y="383381"/>
                </a:lnTo>
                <a:lnTo>
                  <a:pt x="1107281" y="359569"/>
                </a:lnTo>
                <a:lnTo>
                  <a:pt x="500063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32DBB8C-3046-4118-8CF1-DB2BAA411A8B}"/>
              </a:ext>
            </a:extLst>
          </p:cNvPr>
          <p:cNvSpPr/>
          <p:nvPr/>
        </p:nvSpPr>
        <p:spPr>
          <a:xfrm>
            <a:off x="3838575" y="3721100"/>
            <a:ext cx="3521075" cy="584200"/>
          </a:xfrm>
          <a:custGeom>
            <a:avLst/>
            <a:gdLst>
              <a:gd name="connsiteX0" fmla="*/ 1987550 w 3521075"/>
              <a:gd name="connsiteY0" fmla="*/ 295275 h 584200"/>
              <a:gd name="connsiteX1" fmla="*/ 1587500 w 3521075"/>
              <a:gd name="connsiteY1" fmla="*/ 339725 h 584200"/>
              <a:gd name="connsiteX2" fmla="*/ 1336675 w 3521075"/>
              <a:gd name="connsiteY2" fmla="*/ 374650 h 584200"/>
              <a:gd name="connsiteX3" fmla="*/ 1108075 w 3521075"/>
              <a:gd name="connsiteY3" fmla="*/ 415925 h 584200"/>
              <a:gd name="connsiteX4" fmla="*/ 895350 w 3521075"/>
              <a:gd name="connsiteY4" fmla="*/ 463550 h 584200"/>
              <a:gd name="connsiteX5" fmla="*/ 787400 w 3521075"/>
              <a:gd name="connsiteY5" fmla="*/ 495300 h 584200"/>
              <a:gd name="connsiteX6" fmla="*/ 682625 w 3521075"/>
              <a:gd name="connsiteY6" fmla="*/ 533400 h 584200"/>
              <a:gd name="connsiteX7" fmla="*/ 590550 w 3521075"/>
              <a:gd name="connsiteY7" fmla="*/ 568325 h 584200"/>
              <a:gd name="connsiteX8" fmla="*/ 558800 w 3521075"/>
              <a:gd name="connsiteY8" fmla="*/ 577850 h 584200"/>
              <a:gd name="connsiteX9" fmla="*/ 523875 w 3521075"/>
              <a:gd name="connsiteY9" fmla="*/ 584200 h 584200"/>
              <a:gd name="connsiteX10" fmla="*/ 495300 w 3521075"/>
              <a:gd name="connsiteY10" fmla="*/ 581025 h 584200"/>
              <a:gd name="connsiteX11" fmla="*/ 466725 w 3521075"/>
              <a:gd name="connsiteY11" fmla="*/ 574675 h 584200"/>
              <a:gd name="connsiteX12" fmla="*/ 381000 w 3521075"/>
              <a:gd name="connsiteY12" fmla="*/ 539750 h 584200"/>
              <a:gd name="connsiteX13" fmla="*/ 285750 w 3521075"/>
              <a:gd name="connsiteY13" fmla="*/ 485775 h 584200"/>
              <a:gd name="connsiteX14" fmla="*/ 203200 w 3521075"/>
              <a:gd name="connsiteY14" fmla="*/ 422275 h 584200"/>
              <a:gd name="connsiteX15" fmla="*/ 139700 w 3521075"/>
              <a:gd name="connsiteY15" fmla="*/ 371475 h 584200"/>
              <a:gd name="connsiteX16" fmla="*/ 98425 w 3521075"/>
              <a:gd name="connsiteY16" fmla="*/ 333375 h 584200"/>
              <a:gd name="connsiteX17" fmla="*/ 60325 w 3521075"/>
              <a:gd name="connsiteY17" fmla="*/ 295275 h 584200"/>
              <a:gd name="connsiteX18" fmla="*/ 28575 w 3521075"/>
              <a:gd name="connsiteY18" fmla="*/ 257175 h 584200"/>
              <a:gd name="connsiteX19" fmla="*/ 9525 w 3521075"/>
              <a:gd name="connsiteY19" fmla="*/ 228600 h 584200"/>
              <a:gd name="connsiteX20" fmla="*/ 0 w 3521075"/>
              <a:gd name="connsiteY20" fmla="*/ 212725 h 584200"/>
              <a:gd name="connsiteX21" fmla="*/ 3175 w 3521075"/>
              <a:gd name="connsiteY21" fmla="*/ 196850 h 584200"/>
              <a:gd name="connsiteX22" fmla="*/ 12700 w 3521075"/>
              <a:gd name="connsiteY22" fmla="*/ 190500 h 584200"/>
              <a:gd name="connsiteX23" fmla="*/ 34925 w 3521075"/>
              <a:gd name="connsiteY23" fmla="*/ 190500 h 584200"/>
              <a:gd name="connsiteX24" fmla="*/ 142875 w 3521075"/>
              <a:gd name="connsiteY24" fmla="*/ 231775 h 584200"/>
              <a:gd name="connsiteX25" fmla="*/ 260350 w 3521075"/>
              <a:gd name="connsiteY25" fmla="*/ 273050 h 584200"/>
              <a:gd name="connsiteX26" fmla="*/ 301625 w 3521075"/>
              <a:gd name="connsiteY26" fmla="*/ 285750 h 584200"/>
              <a:gd name="connsiteX27" fmla="*/ 346075 w 3521075"/>
              <a:gd name="connsiteY27" fmla="*/ 288925 h 584200"/>
              <a:gd name="connsiteX28" fmla="*/ 479425 w 3521075"/>
              <a:gd name="connsiteY28" fmla="*/ 279400 h 584200"/>
              <a:gd name="connsiteX29" fmla="*/ 641350 w 3521075"/>
              <a:gd name="connsiteY29" fmla="*/ 263525 h 584200"/>
              <a:gd name="connsiteX30" fmla="*/ 844550 w 3521075"/>
              <a:gd name="connsiteY30" fmla="*/ 234950 h 584200"/>
              <a:gd name="connsiteX31" fmla="*/ 1082675 w 3521075"/>
              <a:gd name="connsiteY31" fmla="*/ 196850 h 584200"/>
              <a:gd name="connsiteX32" fmla="*/ 1276350 w 3521075"/>
              <a:gd name="connsiteY32" fmla="*/ 184150 h 584200"/>
              <a:gd name="connsiteX33" fmla="*/ 1574800 w 3521075"/>
              <a:gd name="connsiteY33" fmla="*/ 139700 h 584200"/>
              <a:gd name="connsiteX34" fmla="*/ 1755775 w 3521075"/>
              <a:gd name="connsiteY34" fmla="*/ 117475 h 584200"/>
              <a:gd name="connsiteX35" fmla="*/ 1914525 w 3521075"/>
              <a:gd name="connsiteY35" fmla="*/ 101600 h 584200"/>
              <a:gd name="connsiteX36" fmla="*/ 2152650 w 3521075"/>
              <a:gd name="connsiteY36" fmla="*/ 85725 h 584200"/>
              <a:gd name="connsiteX37" fmla="*/ 2349500 w 3521075"/>
              <a:gd name="connsiteY37" fmla="*/ 69850 h 584200"/>
              <a:gd name="connsiteX38" fmla="*/ 2482850 w 3521075"/>
              <a:gd name="connsiteY38" fmla="*/ 57150 h 584200"/>
              <a:gd name="connsiteX39" fmla="*/ 2647950 w 3521075"/>
              <a:gd name="connsiteY39" fmla="*/ 47625 h 584200"/>
              <a:gd name="connsiteX40" fmla="*/ 2784475 w 3521075"/>
              <a:gd name="connsiteY40" fmla="*/ 41275 h 584200"/>
              <a:gd name="connsiteX41" fmla="*/ 2867025 w 3521075"/>
              <a:gd name="connsiteY41" fmla="*/ 44450 h 584200"/>
              <a:gd name="connsiteX42" fmla="*/ 2952750 w 3521075"/>
              <a:gd name="connsiteY42" fmla="*/ 31750 h 584200"/>
              <a:gd name="connsiteX43" fmla="*/ 3048000 w 3521075"/>
              <a:gd name="connsiteY43" fmla="*/ 15875 h 584200"/>
              <a:gd name="connsiteX44" fmla="*/ 3117850 w 3521075"/>
              <a:gd name="connsiteY44" fmla="*/ 0 h 584200"/>
              <a:gd name="connsiteX45" fmla="*/ 3146425 w 3521075"/>
              <a:gd name="connsiteY45" fmla="*/ 0 h 584200"/>
              <a:gd name="connsiteX46" fmla="*/ 3228975 w 3521075"/>
              <a:gd name="connsiteY46" fmla="*/ 28575 h 584200"/>
              <a:gd name="connsiteX47" fmla="*/ 3352800 w 3521075"/>
              <a:gd name="connsiteY47" fmla="*/ 82550 h 584200"/>
              <a:gd name="connsiteX48" fmla="*/ 3435350 w 3521075"/>
              <a:gd name="connsiteY48" fmla="*/ 120650 h 584200"/>
              <a:gd name="connsiteX49" fmla="*/ 3463925 w 3521075"/>
              <a:gd name="connsiteY49" fmla="*/ 139700 h 584200"/>
              <a:gd name="connsiteX50" fmla="*/ 3492500 w 3521075"/>
              <a:gd name="connsiteY50" fmla="*/ 161925 h 584200"/>
              <a:gd name="connsiteX51" fmla="*/ 3511550 w 3521075"/>
              <a:gd name="connsiteY51" fmla="*/ 180975 h 584200"/>
              <a:gd name="connsiteX52" fmla="*/ 3521075 w 3521075"/>
              <a:gd name="connsiteY52" fmla="*/ 200025 h 584200"/>
              <a:gd name="connsiteX53" fmla="*/ 3521075 w 3521075"/>
              <a:gd name="connsiteY53" fmla="*/ 225425 h 584200"/>
              <a:gd name="connsiteX54" fmla="*/ 3514725 w 3521075"/>
              <a:gd name="connsiteY54" fmla="*/ 254000 h 584200"/>
              <a:gd name="connsiteX55" fmla="*/ 3492500 w 3521075"/>
              <a:gd name="connsiteY55" fmla="*/ 282575 h 584200"/>
              <a:gd name="connsiteX56" fmla="*/ 3467100 w 3521075"/>
              <a:gd name="connsiteY56" fmla="*/ 298450 h 584200"/>
              <a:gd name="connsiteX57" fmla="*/ 3429000 w 3521075"/>
              <a:gd name="connsiteY57" fmla="*/ 311150 h 584200"/>
              <a:gd name="connsiteX58" fmla="*/ 3387725 w 3521075"/>
              <a:gd name="connsiteY58" fmla="*/ 314325 h 584200"/>
              <a:gd name="connsiteX59" fmla="*/ 3225800 w 3521075"/>
              <a:gd name="connsiteY59" fmla="*/ 298450 h 584200"/>
              <a:gd name="connsiteX60" fmla="*/ 3073400 w 3521075"/>
              <a:gd name="connsiteY60" fmla="*/ 279400 h 584200"/>
              <a:gd name="connsiteX61" fmla="*/ 2914650 w 3521075"/>
              <a:gd name="connsiteY61" fmla="*/ 269875 h 584200"/>
              <a:gd name="connsiteX62" fmla="*/ 2711450 w 3521075"/>
              <a:gd name="connsiteY62" fmla="*/ 263525 h 584200"/>
              <a:gd name="connsiteX63" fmla="*/ 2470150 w 3521075"/>
              <a:gd name="connsiteY63" fmla="*/ 266700 h 584200"/>
              <a:gd name="connsiteX64" fmla="*/ 2292350 w 3521075"/>
              <a:gd name="connsiteY64" fmla="*/ 276225 h 584200"/>
              <a:gd name="connsiteX65" fmla="*/ 1987550 w 3521075"/>
              <a:gd name="connsiteY65" fmla="*/ 295275 h 58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521075" h="584200">
                <a:moveTo>
                  <a:pt x="1987550" y="295275"/>
                </a:moveTo>
                <a:lnTo>
                  <a:pt x="1587500" y="339725"/>
                </a:lnTo>
                <a:lnTo>
                  <a:pt x="1336675" y="374650"/>
                </a:lnTo>
                <a:lnTo>
                  <a:pt x="1108075" y="415925"/>
                </a:lnTo>
                <a:lnTo>
                  <a:pt x="895350" y="463550"/>
                </a:lnTo>
                <a:lnTo>
                  <a:pt x="787400" y="495300"/>
                </a:lnTo>
                <a:lnTo>
                  <a:pt x="682625" y="533400"/>
                </a:lnTo>
                <a:lnTo>
                  <a:pt x="590550" y="568325"/>
                </a:lnTo>
                <a:lnTo>
                  <a:pt x="558800" y="577850"/>
                </a:lnTo>
                <a:lnTo>
                  <a:pt x="523875" y="584200"/>
                </a:lnTo>
                <a:lnTo>
                  <a:pt x="495300" y="581025"/>
                </a:lnTo>
                <a:lnTo>
                  <a:pt x="466725" y="574675"/>
                </a:lnTo>
                <a:lnTo>
                  <a:pt x="381000" y="539750"/>
                </a:lnTo>
                <a:lnTo>
                  <a:pt x="285750" y="485775"/>
                </a:lnTo>
                <a:lnTo>
                  <a:pt x="203200" y="422275"/>
                </a:lnTo>
                <a:lnTo>
                  <a:pt x="139700" y="371475"/>
                </a:lnTo>
                <a:lnTo>
                  <a:pt x="98425" y="333375"/>
                </a:lnTo>
                <a:lnTo>
                  <a:pt x="60325" y="295275"/>
                </a:lnTo>
                <a:lnTo>
                  <a:pt x="28575" y="257175"/>
                </a:lnTo>
                <a:lnTo>
                  <a:pt x="9525" y="228600"/>
                </a:lnTo>
                <a:lnTo>
                  <a:pt x="0" y="212725"/>
                </a:lnTo>
                <a:lnTo>
                  <a:pt x="3175" y="196850"/>
                </a:lnTo>
                <a:lnTo>
                  <a:pt x="12700" y="190500"/>
                </a:lnTo>
                <a:lnTo>
                  <a:pt x="34925" y="190500"/>
                </a:lnTo>
                <a:lnTo>
                  <a:pt x="142875" y="231775"/>
                </a:lnTo>
                <a:lnTo>
                  <a:pt x="260350" y="273050"/>
                </a:lnTo>
                <a:lnTo>
                  <a:pt x="301625" y="285750"/>
                </a:lnTo>
                <a:lnTo>
                  <a:pt x="346075" y="288925"/>
                </a:lnTo>
                <a:lnTo>
                  <a:pt x="479425" y="279400"/>
                </a:lnTo>
                <a:lnTo>
                  <a:pt x="641350" y="263525"/>
                </a:lnTo>
                <a:lnTo>
                  <a:pt x="844550" y="234950"/>
                </a:lnTo>
                <a:lnTo>
                  <a:pt x="1082675" y="196850"/>
                </a:lnTo>
                <a:lnTo>
                  <a:pt x="1276350" y="184150"/>
                </a:lnTo>
                <a:lnTo>
                  <a:pt x="1574800" y="139700"/>
                </a:lnTo>
                <a:lnTo>
                  <a:pt x="1755775" y="117475"/>
                </a:lnTo>
                <a:lnTo>
                  <a:pt x="1914525" y="101600"/>
                </a:lnTo>
                <a:lnTo>
                  <a:pt x="2152650" y="85725"/>
                </a:lnTo>
                <a:lnTo>
                  <a:pt x="2349500" y="69850"/>
                </a:lnTo>
                <a:lnTo>
                  <a:pt x="2482850" y="57150"/>
                </a:lnTo>
                <a:lnTo>
                  <a:pt x="2647950" y="47625"/>
                </a:lnTo>
                <a:lnTo>
                  <a:pt x="2784475" y="41275"/>
                </a:lnTo>
                <a:lnTo>
                  <a:pt x="2867025" y="44450"/>
                </a:lnTo>
                <a:lnTo>
                  <a:pt x="2952750" y="31750"/>
                </a:lnTo>
                <a:lnTo>
                  <a:pt x="3048000" y="15875"/>
                </a:lnTo>
                <a:lnTo>
                  <a:pt x="3117850" y="0"/>
                </a:lnTo>
                <a:lnTo>
                  <a:pt x="3146425" y="0"/>
                </a:lnTo>
                <a:lnTo>
                  <a:pt x="3228975" y="28575"/>
                </a:lnTo>
                <a:lnTo>
                  <a:pt x="3352800" y="82550"/>
                </a:lnTo>
                <a:lnTo>
                  <a:pt x="3435350" y="120650"/>
                </a:lnTo>
                <a:lnTo>
                  <a:pt x="3463925" y="139700"/>
                </a:lnTo>
                <a:lnTo>
                  <a:pt x="3492500" y="161925"/>
                </a:lnTo>
                <a:lnTo>
                  <a:pt x="3511550" y="180975"/>
                </a:lnTo>
                <a:lnTo>
                  <a:pt x="3521075" y="200025"/>
                </a:lnTo>
                <a:lnTo>
                  <a:pt x="3521075" y="225425"/>
                </a:lnTo>
                <a:lnTo>
                  <a:pt x="3514725" y="254000"/>
                </a:lnTo>
                <a:lnTo>
                  <a:pt x="3492500" y="282575"/>
                </a:lnTo>
                <a:lnTo>
                  <a:pt x="3467100" y="298450"/>
                </a:lnTo>
                <a:lnTo>
                  <a:pt x="3429000" y="311150"/>
                </a:lnTo>
                <a:lnTo>
                  <a:pt x="3387725" y="314325"/>
                </a:lnTo>
                <a:lnTo>
                  <a:pt x="3225800" y="298450"/>
                </a:lnTo>
                <a:lnTo>
                  <a:pt x="3073400" y="279400"/>
                </a:lnTo>
                <a:lnTo>
                  <a:pt x="2914650" y="269875"/>
                </a:lnTo>
                <a:lnTo>
                  <a:pt x="2711450" y="263525"/>
                </a:lnTo>
                <a:lnTo>
                  <a:pt x="2470150" y="266700"/>
                </a:lnTo>
                <a:lnTo>
                  <a:pt x="2292350" y="276225"/>
                </a:lnTo>
                <a:lnTo>
                  <a:pt x="1987550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C7E3973-38EF-4EE1-8415-E2B3C9932A7C}"/>
              </a:ext>
            </a:extLst>
          </p:cNvPr>
          <p:cNvSpPr/>
          <p:nvPr/>
        </p:nvSpPr>
        <p:spPr>
          <a:xfrm rot="16200000">
            <a:off x="1825626" y="4195762"/>
            <a:ext cx="3033712" cy="347663"/>
          </a:xfrm>
          <a:custGeom>
            <a:avLst/>
            <a:gdLst>
              <a:gd name="connsiteX0" fmla="*/ 1719187 w 3034538"/>
              <a:gd name="connsiteY0" fmla="*/ 340376 h 349030"/>
              <a:gd name="connsiteX1" fmla="*/ 1182662 w 3034538"/>
              <a:gd name="connsiteY1" fmla="*/ 334607 h 349030"/>
              <a:gd name="connsiteX2" fmla="*/ 845171 w 3034538"/>
              <a:gd name="connsiteY2" fmla="*/ 331723 h 349030"/>
              <a:gd name="connsiteX3" fmla="*/ 582677 w 3034538"/>
              <a:gd name="connsiteY3" fmla="*/ 328838 h 349030"/>
              <a:gd name="connsiteX4" fmla="*/ 340376 w 3034538"/>
              <a:gd name="connsiteY4" fmla="*/ 328838 h 349030"/>
              <a:gd name="connsiteX5" fmla="*/ 233648 w 3034538"/>
              <a:gd name="connsiteY5" fmla="*/ 323069 h 349030"/>
              <a:gd name="connsiteX6" fmla="*/ 178841 w 3034538"/>
              <a:gd name="connsiteY6" fmla="*/ 317300 h 349030"/>
              <a:gd name="connsiteX7" fmla="*/ 147111 w 3034538"/>
              <a:gd name="connsiteY7" fmla="*/ 311531 h 349030"/>
              <a:gd name="connsiteX8" fmla="*/ 129804 w 3034538"/>
              <a:gd name="connsiteY8" fmla="*/ 305762 h 349030"/>
              <a:gd name="connsiteX9" fmla="*/ 83651 w 3034538"/>
              <a:gd name="connsiteY9" fmla="*/ 282685 h 349030"/>
              <a:gd name="connsiteX10" fmla="*/ 40383 w 3034538"/>
              <a:gd name="connsiteY10" fmla="*/ 248071 h 349030"/>
              <a:gd name="connsiteX11" fmla="*/ 14422 w 3034538"/>
              <a:gd name="connsiteY11" fmla="*/ 224994 h 349030"/>
              <a:gd name="connsiteX12" fmla="*/ 0 w 3034538"/>
              <a:gd name="connsiteY12" fmla="*/ 196149 h 349030"/>
              <a:gd name="connsiteX13" fmla="*/ 0 w 3034538"/>
              <a:gd name="connsiteY13" fmla="*/ 161535 h 349030"/>
              <a:gd name="connsiteX14" fmla="*/ 5769 w 3034538"/>
              <a:gd name="connsiteY14" fmla="*/ 138458 h 349030"/>
              <a:gd name="connsiteX15" fmla="*/ 23076 w 3034538"/>
              <a:gd name="connsiteY15" fmla="*/ 115382 h 349030"/>
              <a:gd name="connsiteX16" fmla="*/ 54806 w 3034538"/>
              <a:gd name="connsiteY16" fmla="*/ 92306 h 349030"/>
              <a:gd name="connsiteX17" fmla="*/ 132689 w 3034538"/>
              <a:gd name="connsiteY17" fmla="*/ 57691 h 349030"/>
              <a:gd name="connsiteX18" fmla="*/ 201918 w 3034538"/>
              <a:gd name="connsiteY18" fmla="*/ 34615 h 349030"/>
              <a:gd name="connsiteX19" fmla="*/ 294223 w 3034538"/>
              <a:gd name="connsiteY19" fmla="*/ 8654 h 349030"/>
              <a:gd name="connsiteX20" fmla="*/ 357683 w 3034538"/>
              <a:gd name="connsiteY20" fmla="*/ 0 h 349030"/>
              <a:gd name="connsiteX21" fmla="*/ 418258 w 3034538"/>
              <a:gd name="connsiteY21" fmla="*/ 0 h 349030"/>
              <a:gd name="connsiteX22" fmla="*/ 461526 w 3034538"/>
              <a:gd name="connsiteY22" fmla="*/ 5769 h 349030"/>
              <a:gd name="connsiteX23" fmla="*/ 536524 w 3034538"/>
              <a:gd name="connsiteY23" fmla="*/ 25961 h 349030"/>
              <a:gd name="connsiteX24" fmla="*/ 591331 w 3034538"/>
              <a:gd name="connsiteY24" fmla="*/ 40384 h 349030"/>
              <a:gd name="connsiteX25" fmla="*/ 689405 w 3034538"/>
              <a:gd name="connsiteY25" fmla="*/ 57691 h 349030"/>
              <a:gd name="connsiteX26" fmla="*/ 807671 w 3034538"/>
              <a:gd name="connsiteY26" fmla="*/ 74998 h 349030"/>
              <a:gd name="connsiteX27" fmla="*/ 928822 w 3034538"/>
              <a:gd name="connsiteY27" fmla="*/ 89421 h 349030"/>
              <a:gd name="connsiteX28" fmla="*/ 1093241 w 3034538"/>
              <a:gd name="connsiteY28" fmla="*/ 106728 h 349030"/>
              <a:gd name="connsiteX29" fmla="*/ 1277852 w 3034538"/>
              <a:gd name="connsiteY29" fmla="*/ 121151 h 349030"/>
              <a:gd name="connsiteX30" fmla="*/ 1459578 w 3034538"/>
              <a:gd name="connsiteY30" fmla="*/ 129805 h 349030"/>
              <a:gd name="connsiteX31" fmla="*/ 1828800 w 3034538"/>
              <a:gd name="connsiteY31" fmla="*/ 138458 h 349030"/>
              <a:gd name="connsiteX32" fmla="*/ 2195136 w 3034538"/>
              <a:gd name="connsiteY32" fmla="*/ 147112 h 349030"/>
              <a:gd name="connsiteX33" fmla="*/ 2437438 w 3034538"/>
              <a:gd name="connsiteY33" fmla="*/ 149996 h 349030"/>
              <a:gd name="connsiteX34" fmla="*/ 2570127 w 3034538"/>
              <a:gd name="connsiteY34" fmla="*/ 147112 h 349030"/>
              <a:gd name="connsiteX35" fmla="*/ 2633587 w 3034538"/>
              <a:gd name="connsiteY35" fmla="*/ 138458 h 349030"/>
              <a:gd name="connsiteX36" fmla="*/ 2671086 w 3034538"/>
              <a:gd name="connsiteY36" fmla="*/ 129805 h 349030"/>
              <a:gd name="connsiteX37" fmla="*/ 2792237 w 3034538"/>
              <a:gd name="connsiteY37" fmla="*/ 63460 h 349030"/>
              <a:gd name="connsiteX38" fmla="*/ 3034538 w 3034538"/>
              <a:gd name="connsiteY38" fmla="*/ 175957 h 349030"/>
              <a:gd name="connsiteX39" fmla="*/ 2945118 w 3034538"/>
              <a:gd name="connsiteY39" fmla="*/ 250955 h 349030"/>
              <a:gd name="connsiteX40" fmla="*/ 2896080 w 3034538"/>
              <a:gd name="connsiteY40" fmla="*/ 279801 h 349030"/>
              <a:gd name="connsiteX41" fmla="*/ 2838389 w 3034538"/>
              <a:gd name="connsiteY41" fmla="*/ 308646 h 349030"/>
              <a:gd name="connsiteX42" fmla="*/ 2783583 w 3034538"/>
              <a:gd name="connsiteY42" fmla="*/ 331723 h 349030"/>
              <a:gd name="connsiteX43" fmla="*/ 2740315 w 3034538"/>
              <a:gd name="connsiteY43" fmla="*/ 343261 h 349030"/>
              <a:gd name="connsiteX44" fmla="*/ 2671086 w 3034538"/>
              <a:gd name="connsiteY44" fmla="*/ 349030 h 349030"/>
              <a:gd name="connsiteX45" fmla="*/ 2469168 w 3034538"/>
              <a:gd name="connsiteY45" fmla="*/ 349030 h 349030"/>
              <a:gd name="connsiteX46" fmla="*/ 2172060 w 3034538"/>
              <a:gd name="connsiteY46" fmla="*/ 346145 h 349030"/>
              <a:gd name="connsiteX47" fmla="*/ 1719187 w 3034538"/>
              <a:gd name="connsiteY47" fmla="*/ 340376 h 349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34538" h="349030">
                <a:moveTo>
                  <a:pt x="1719187" y="340376"/>
                </a:moveTo>
                <a:lnTo>
                  <a:pt x="1182662" y="334607"/>
                </a:lnTo>
                <a:lnTo>
                  <a:pt x="845171" y="331723"/>
                </a:lnTo>
                <a:lnTo>
                  <a:pt x="582677" y="328838"/>
                </a:lnTo>
                <a:lnTo>
                  <a:pt x="340376" y="328838"/>
                </a:lnTo>
                <a:lnTo>
                  <a:pt x="233648" y="323069"/>
                </a:lnTo>
                <a:lnTo>
                  <a:pt x="178841" y="317300"/>
                </a:lnTo>
                <a:lnTo>
                  <a:pt x="147111" y="311531"/>
                </a:lnTo>
                <a:lnTo>
                  <a:pt x="129804" y="305762"/>
                </a:lnTo>
                <a:lnTo>
                  <a:pt x="83651" y="282685"/>
                </a:lnTo>
                <a:lnTo>
                  <a:pt x="40383" y="248071"/>
                </a:lnTo>
                <a:lnTo>
                  <a:pt x="14422" y="224994"/>
                </a:lnTo>
                <a:lnTo>
                  <a:pt x="0" y="196149"/>
                </a:lnTo>
                <a:lnTo>
                  <a:pt x="0" y="161535"/>
                </a:lnTo>
                <a:lnTo>
                  <a:pt x="5769" y="138458"/>
                </a:lnTo>
                <a:lnTo>
                  <a:pt x="23076" y="115382"/>
                </a:lnTo>
                <a:lnTo>
                  <a:pt x="54806" y="92306"/>
                </a:lnTo>
                <a:lnTo>
                  <a:pt x="132689" y="57691"/>
                </a:lnTo>
                <a:lnTo>
                  <a:pt x="201918" y="34615"/>
                </a:lnTo>
                <a:lnTo>
                  <a:pt x="294223" y="8654"/>
                </a:lnTo>
                <a:lnTo>
                  <a:pt x="357683" y="0"/>
                </a:lnTo>
                <a:lnTo>
                  <a:pt x="418258" y="0"/>
                </a:lnTo>
                <a:lnTo>
                  <a:pt x="461526" y="5769"/>
                </a:lnTo>
                <a:lnTo>
                  <a:pt x="536524" y="25961"/>
                </a:lnTo>
                <a:lnTo>
                  <a:pt x="591331" y="40384"/>
                </a:lnTo>
                <a:lnTo>
                  <a:pt x="689405" y="57691"/>
                </a:lnTo>
                <a:lnTo>
                  <a:pt x="807671" y="74998"/>
                </a:lnTo>
                <a:lnTo>
                  <a:pt x="928822" y="89421"/>
                </a:lnTo>
                <a:lnTo>
                  <a:pt x="1093241" y="106728"/>
                </a:lnTo>
                <a:lnTo>
                  <a:pt x="1277852" y="121151"/>
                </a:lnTo>
                <a:lnTo>
                  <a:pt x="1459578" y="129805"/>
                </a:lnTo>
                <a:lnTo>
                  <a:pt x="1828800" y="138458"/>
                </a:lnTo>
                <a:lnTo>
                  <a:pt x="2195136" y="147112"/>
                </a:lnTo>
                <a:lnTo>
                  <a:pt x="2437438" y="149996"/>
                </a:lnTo>
                <a:lnTo>
                  <a:pt x="2570127" y="147112"/>
                </a:lnTo>
                <a:lnTo>
                  <a:pt x="2633587" y="138458"/>
                </a:lnTo>
                <a:lnTo>
                  <a:pt x="2671086" y="129805"/>
                </a:lnTo>
                <a:lnTo>
                  <a:pt x="2792237" y="63460"/>
                </a:lnTo>
                <a:lnTo>
                  <a:pt x="3034538" y="175957"/>
                </a:lnTo>
                <a:lnTo>
                  <a:pt x="2945118" y="250955"/>
                </a:lnTo>
                <a:lnTo>
                  <a:pt x="2896080" y="279801"/>
                </a:lnTo>
                <a:lnTo>
                  <a:pt x="2838389" y="308646"/>
                </a:lnTo>
                <a:lnTo>
                  <a:pt x="2783583" y="331723"/>
                </a:lnTo>
                <a:lnTo>
                  <a:pt x="2740315" y="343261"/>
                </a:lnTo>
                <a:lnTo>
                  <a:pt x="2671086" y="349030"/>
                </a:lnTo>
                <a:lnTo>
                  <a:pt x="2469168" y="349030"/>
                </a:lnTo>
                <a:lnTo>
                  <a:pt x="2172060" y="346145"/>
                </a:lnTo>
                <a:lnTo>
                  <a:pt x="1719187" y="34037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29EEBBC-AAB7-4EC1-90F6-6D3C26EBF4D1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52575"/>
            <a:ext cx="4852987" cy="4333875"/>
            <a:chOff x="2659063" y="1704975"/>
            <a:chExt cx="4852987" cy="4333875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A4EBEF7F-2548-4A9D-8734-EEEE23E61E95}"/>
                </a:ext>
              </a:extLst>
            </p:cNvPr>
            <p:cNvSpPr/>
            <p:nvPr/>
          </p:nvSpPr>
          <p:spPr>
            <a:xfrm>
              <a:off x="4159250" y="2641600"/>
              <a:ext cx="3057525" cy="588963"/>
            </a:xfrm>
            <a:custGeom>
              <a:avLst/>
              <a:gdLst>
                <a:gd name="connsiteX0" fmla="*/ 1600921 w 3057615"/>
                <a:gd name="connsiteY0" fmla="*/ 369222 h 588447"/>
                <a:gd name="connsiteX1" fmla="*/ 1300928 w 3057615"/>
                <a:gd name="connsiteY1" fmla="*/ 412490 h 588447"/>
                <a:gd name="connsiteX2" fmla="*/ 1073049 w 3057615"/>
                <a:gd name="connsiteY2" fmla="*/ 452873 h 588447"/>
                <a:gd name="connsiteX3" fmla="*/ 874016 w 3057615"/>
                <a:gd name="connsiteY3" fmla="*/ 490372 h 588447"/>
                <a:gd name="connsiteX4" fmla="*/ 680752 w 3057615"/>
                <a:gd name="connsiteY4" fmla="*/ 533641 h 588447"/>
                <a:gd name="connsiteX5" fmla="*/ 565370 w 3057615"/>
                <a:gd name="connsiteY5" fmla="*/ 562486 h 588447"/>
                <a:gd name="connsiteX6" fmla="*/ 490372 w 3057615"/>
                <a:gd name="connsiteY6" fmla="*/ 585562 h 588447"/>
                <a:gd name="connsiteX7" fmla="*/ 464411 w 3057615"/>
                <a:gd name="connsiteY7" fmla="*/ 588447 h 588447"/>
                <a:gd name="connsiteX8" fmla="*/ 418258 w 3057615"/>
                <a:gd name="connsiteY8" fmla="*/ 582678 h 588447"/>
                <a:gd name="connsiteX9" fmla="*/ 380759 w 3057615"/>
                <a:gd name="connsiteY9" fmla="*/ 568255 h 588447"/>
                <a:gd name="connsiteX10" fmla="*/ 323068 w 3057615"/>
                <a:gd name="connsiteY10" fmla="*/ 542294 h 588447"/>
                <a:gd name="connsiteX11" fmla="*/ 239417 w 3057615"/>
                <a:gd name="connsiteY11" fmla="*/ 484603 h 588447"/>
                <a:gd name="connsiteX12" fmla="*/ 158649 w 3057615"/>
                <a:gd name="connsiteY12" fmla="*/ 415374 h 588447"/>
                <a:gd name="connsiteX13" fmla="*/ 100959 w 3057615"/>
                <a:gd name="connsiteY13" fmla="*/ 354799 h 588447"/>
                <a:gd name="connsiteX14" fmla="*/ 49037 w 3057615"/>
                <a:gd name="connsiteY14" fmla="*/ 297108 h 588447"/>
                <a:gd name="connsiteX15" fmla="*/ 11538 w 3057615"/>
                <a:gd name="connsiteY15" fmla="*/ 245186 h 588447"/>
                <a:gd name="connsiteX16" fmla="*/ 0 w 3057615"/>
                <a:gd name="connsiteY16" fmla="*/ 224995 h 588447"/>
                <a:gd name="connsiteX17" fmla="*/ 0 w 3057615"/>
                <a:gd name="connsiteY17" fmla="*/ 201918 h 588447"/>
                <a:gd name="connsiteX18" fmla="*/ 8653 w 3057615"/>
                <a:gd name="connsiteY18" fmla="*/ 193265 h 588447"/>
                <a:gd name="connsiteX19" fmla="*/ 23076 w 3057615"/>
                <a:gd name="connsiteY19" fmla="*/ 187496 h 588447"/>
                <a:gd name="connsiteX20" fmla="*/ 49037 w 3057615"/>
                <a:gd name="connsiteY20" fmla="*/ 196149 h 588447"/>
                <a:gd name="connsiteX21" fmla="*/ 98074 w 3057615"/>
                <a:gd name="connsiteY21" fmla="*/ 216341 h 588447"/>
                <a:gd name="connsiteX22" fmla="*/ 155765 w 3057615"/>
                <a:gd name="connsiteY22" fmla="*/ 242302 h 588447"/>
                <a:gd name="connsiteX23" fmla="*/ 227879 w 3057615"/>
                <a:gd name="connsiteY23" fmla="*/ 271147 h 588447"/>
                <a:gd name="connsiteX24" fmla="*/ 285569 w 3057615"/>
                <a:gd name="connsiteY24" fmla="*/ 288455 h 588447"/>
                <a:gd name="connsiteX25" fmla="*/ 343260 w 3057615"/>
                <a:gd name="connsiteY25" fmla="*/ 299993 h 588447"/>
                <a:gd name="connsiteX26" fmla="*/ 415374 w 3057615"/>
                <a:gd name="connsiteY26" fmla="*/ 311531 h 588447"/>
                <a:gd name="connsiteX27" fmla="*/ 507679 w 3057615"/>
                <a:gd name="connsiteY27" fmla="*/ 317300 h 588447"/>
                <a:gd name="connsiteX28" fmla="*/ 599985 w 3057615"/>
                <a:gd name="connsiteY28" fmla="*/ 314415 h 588447"/>
                <a:gd name="connsiteX29" fmla="*/ 695174 w 3057615"/>
                <a:gd name="connsiteY29" fmla="*/ 305762 h 588447"/>
                <a:gd name="connsiteX30" fmla="*/ 874016 w 3057615"/>
                <a:gd name="connsiteY30" fmla="*/ 268263 h 588447"/>
                <a:gd name="connsiteX31" fmla="*/ 1041320 w 3057615"/>
                <a:gd name="connsiteY31" fmla="*/ 250955 h 588447"/>
                <a:gd name="connsiteX32" fmla="*/ 1298044 w 3057615"/>
                <a:gd name="connsiteY32" fmla="*/ 207687 h 588447"/>
                <a:gd name="connsiteX33" fmla="*/ 1583614 w 3057615"/>
                <a:gd name="connsiteY33" fmla="*/ 161535 h 588447"/>
                <a:gd name="connsiteX34" fmla="*/ 1802839 w 3057615"/>
                <a:gd name="connsiteY34" fmla="*/ 129805 h 588447"/>
                <a:gd name="connsiteX35" fmla="*/ 1949950 w 3057615"/>
                <a:gd name="connsiteY35" fmla="*/ 109613 h 588447"/>
                <a:gd name="connsiteX36" fmla="*/ 2099947 w 3057615"/>
                <a:gd name="connsiteY36" fmla="*/ 89421 h 588447"/>
                <a:gd name="connsiteX37" fmla="*/ 2293211 w 3057615"/>
                <a:gd name="connsiteY37" fmla="*/ 72114 h 588447"/>
                <a:gd name="connsiteX38" fmla="*/ 2414362 w 3057615"/>
                <a:gd name="connsiteY38" fmla="*/ 46153 h 588447"/>
                <a:gd name="connsiteX39" fmla="*/ 2561473 w 3057615"/>
                <a:gd name="connsiteY39" fmla="*/ 14423 h 588447"/>
                <a:gd name="connsiteX40" fmla="*/ 2650894 w 3057615"/>
                <a:gd name="connsiteY40" fmla="*/ 0 h 588447"/>
                <a:gd name="connsiteX41" fmla="*/ 2705701 w 3057615"/>
                <a:gd name="connsiteY41" fmla="*/ 0 h 588447"/>
                <a:gd name="connsiteX42" fmla="*/ 2760507 w 3057615"/>
                <a:gd name="connsiteY42" fmla="*/ 11538 h 588447"/>
                <a:gd name="connsiteX43" fmla="*/ 2835505 w 3057615"/>
                <a:gd name="connsiteY43" fmla="*/ 37499 h 588447"/>
                <a:gd name="connsiteX44" fmla="*/ 2904734 w 3057615"/>
                <a:gd name="connsiteY44" fmla="*/ 69229 h 588447"/>
                <a:gd name="connsiteX45" fmla="*/ 2962425 w 3057615"/>
                <a:gd name="connsiteY45" fmla="*/ 98075 h 588447"/>
                <a:gd name="connsiteX46" fmla="*/ 2994155 w 3057615"/>
                <a:gd name="connsiteY46" fmla="*/ 121151 h 588447"/>
                <a:gd name="connsiteX47" fmla="*/ 3025885 w 3057615"/>
                <a:gd name="connsiteY47" fmla="*/ 149996 h 588447"/>
                <a:gd name="connsiteX48" fmla="*/ 3048961 w 3057615"/>
                <a:gd name="connsiteY48" fmla="*/ 184611 h 588447"/>
                <a:gd name="connsiteX49" fmla="*/ 3057615 w 3057615"/>
                <a:gd name="connsiteY49" fmla="*/ 207687 h 588447"/>
                <a:gd name="connsiteX50" fmla="*/ 3057615 w 3057615"/>
                <a:gd name="connsiteY50" fmla="*/ 239417 h 588447"/>
                <a:gd name="connsiteX51" fmla="*/ 3043192 w 3057615"/>
                <a:gd name="connsiteY51" fmla="*/ 262494 h 588447"/>
                <a:gd name="connsiteX52" fmla="*/ 3020116 w 3057615"/>
                <a:gd name="connsiteY52" fmla="*/ 285570 h 588447"/>
                <a:gd name="connsiteX53" fmla="*/ 2999924 w 3057615"/>
                <a:gd name="connsiteY53" fmla="*/ 297108 h 588447"/>
                <a:gd name="connsiteX54" fmla="*/ 2965309 w 3057615"/>
                <a:gd name="connsiteY54" fmla="*/ 305762 h 588447"/>
                <a:gd name="connsiteX55" fmla="*/ 2910503 w 3057615"/>
                <a:gd name="connsiteY55" fmla="*/ 308646 h 588447"/>
                <a:gd name="connsiteX56" fmla="*/ 2841274 w 3057615"/>
                <a:gd name="connsiteY56" fmla="*/ 299993 h 588447"/>
                <a:gd name="connsiteX57" fmla="*/ 2760507 w 3057615"/>
                <a:gd name="connsiteY57" fmla="*/ 285570 h 588447"/>
                <a:gd name="connsiteX58" fmla="*/ 2673971 w 3057615"/>
                <a:gd name="connsiteY58" fmla="*/ 274032 h 588447"/>
                <a:gd name="connsiteX59" fmla="*/ 2593203 w 3057615"/>
                <a:gd name="connsiteY59" fmla="*/ 268263 h 588447"/>
                <a:gd name="connsiteX60" fmla="*/ 2498014 w 3057615"/>
                <a:gd name="connsiteY60" fmla="*/ 274032 h 588447"/>
                <a:gd name="connsiteX61" fmla="*/ 2373978 w 3057615"/>
                <a:gd name="connsiteY61" fmla="*/ 282685 h 588447"/>
                <a:gd name="connsiteX62" fmla="*/ 2275904 w 3057615"/>
                <a:gd name="connsiteY62" fmla="*/ 294224 h 588447"/>
                <a:gd name="connsiteX63" fmla="*/ 2085524 w 3057615"/>
                <a:gd name="connsiteY63" fmla="*/ 311531 h 588447"/>
                <a:gd name="connsiteX64" fmla="*/ 1600921 w 3057615"/>
                <a:gd name="connsiteY64" fmla="*/ 369222 h 58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57615" h="588447">
                  <a:moveTo>
                    <a:pt x="1600921" y="369222"/>
                  </a:moveTo>
                  <a:lnTo>
                    <a:pt x="1300928" y="412490"/>
                  </a:lnTo>
                  <a:lnTo>
                    <a:pt x="1073049" y="452873"/>
                  </a:lnTo>
                  <a:lnTo>
                    <a:pt x="874016" y="490372"/>
                  </a:lnTo>
                  <a:lnTo>
                    <a:pt x="680752" y="533641"/>
                  </a:lnTo>
                  <a:lnTo>
                    <a:pt x="565370" y="562486"/>
                  </a:lnTo>
                  <a:lnTo>
                    <a:pt x="490372" y="585562"/>
                  </a:lnTo>
                  <a:lnTo>
                    <a:pt x="464411" y="588447"/>
                  </a:lnTo>
                  <a:lnTo>
                    <a:pt x="418258" y="582678"/>
                  </a:lnTo>
                  <a:lnTo>
                    <a:pt x="380759" y="568255"/>
                  </a:lnTo>
                  <a:lnTo>
                    <a:pt x="323068" y="542294"/>
                  </a:lnTo>
                  <a:lnTo>
                    <a:pt x="239417" y="484603"/>
                  </a:lnTo>
                  <a:lnTo>
                    <a:pt x="158649" y="415374"/>
                  </a:lnTo>
                  <a:lnTo>
                    <a:pt x="100959" y="354799"/>
                  </a:lnTo>
                  <a:lnTo>
                    <a:pt x="49037" y="297108"/>
                  </a:lnTo>
                  <a:lnTo>
                    <a:pt x="11538" y="245186"/>
                  </a:lnTo>
                  <a:lnTo>
                    <a:pt x="0" y="224995"/>
                  </a:lnTo>
                  <a:lnTo>
                    <a:pt x="0" y="201918"/>
                  </a:lnTo>
                  <a:lnTo>
                    <a:pt x="8653" y="193265"/>
                  </a:lnTo>
                  <a:lnTo>
                    <a:pt x="23076" y="187496"/>
                  </a:lnTo>
                  <a:lnTo>
                    <a:pt x="49037" y="196149"/>
                  </a:lnTo>
                  <a:lnTo>
                    <a:pt x="98074" y="216341"/>
                  </a:lnTo>
                  <a:lnTo>
                    <a:pt x="155765" y="242302"/>
                  </a:lnTo>
                  <a:lnTo>
                    <a:pt x="227879" y="271147"/>
                  </a:lnTo>
                  <a:lnTo>
                    <a:pt x="285569" y="288455"/>
                  </a:lnTo>
                  <a:lnTo>
                    <a:pt x="343260" y="299993"/>
                  </a:lnTo>
                  <a:lnTo>
                    <a:pt x="415374" y="311531"/>
                  </a:lnTo>
                  <a:lnTo>
                    <a:pt x="507679" y="317300"/>
                  </a:lnTo>
                  <a:lnTo>
                    <a:pt x="599985" y="314415"/>
                  </a:lnTo>
                  <a:lnTo>
                    <a:pt x="695174" y="305762"/>
                  </a:lnTo>
                  <a:lnTo>
                    <a:pt x="874016" y="268263"/>
                  </a:lnTo>
                  <a:lnTo>
                    <a:pt x="1041320" y="250955"/>
                  </a:lnTo>
                  <a:lnTo>
                    <a:pt x="1298044" y="207687"/>
                  </a:lnTo>
                  <a:lnTo>
                    <a:pt x="1583614" y="161535"/>
                  </a:lnTo>
                  <a:lnTo>
                    <a:pt x="1802839" y="129805"/>
                  </a:lnTo>
                  <a:lnTo>
                    <a:pt x="1949950" y="109613"/>
                  </a:lnTo>
                  <a:lnTo>
                    <a:pt x="2099947" y="89421"/>
                  </a:lnTo>
                  <a:lnTo>
                    <a:pt x="2293211" y="72114"/>
                  </a:lnTo>
                  <a:lnTo>
                    <a:pt x="2414362" y="46153"/>
                  </a:lnTo>
                  <a:lnTo>
                    <a:pt x="2561473" y="14423"/>
                  </a:lnTo>
                  <a:lnTo>
                    <a:pt x="2650894" y="0"/>
                  </a:lnTo>
                  <a:lnTo>
                    <a:pt x="2705701" y="0"/>
                  </a:lnTo>
                  <a:lnTo>
                    <a:pt x="2760507" y="11538"/>
                  </a:lnTo>
                  <a:lnTo>
                    <a:pt x="2835505" y="37499"/>
                  </a:lnTo>
                  <a:lnTo>
                    <a:pt x="2904734" y="69229"/>
                  </a:lnTo>
                  <a:lnTo>
                    <a:pt x="2962425" y="98075"/>
                  </a:lnTo>
                  <a:lnTo>
                    <a:pt x="2994155" y="121151"/>
                  </a:lnTo>
                  <a:lnTo>
                    <a:pt x="3025885" y="149996"/>
                  </a:lnTo>
                  <a:lnTo>
                    <a:pt x="3048961" y="184611"/>
                  </a:lnTo>
                  <a:lnTo>
                    <a:pt x="3057615" y="207687"/>
                  </a:lnTo>
                  <a:lnTo>
                    <a:pt x="3057615" y="239417"/>
                  </a:lnTo>
                  <a:lnTo>
                    <a:pt x="3043192" y="262494"/>
                  </a:lnTo>
                  <a:lnTo>
                    <a:pt x="3020116" y="285570"/>
                  </a:lnTo>
                  <a:lnTo>
                    <a:pt x="2999924" y="297108"/>
                  </a:lnTo>
                  <a:lnTo>
                    <a:pt x="2965309" y="305762"/>
                  </a:lnTo>
                  <a:lnTo>
                    <a:pt x="2910503" y="308646"/>
                  </a:lnTo>
                  <a:lnTo>
                    <a:pt x="2841274" y="299993"/>
                  </a:lnTo>
                  <a:lnTo>
                    <a:pt x="2760507" y="285570"/>
                  </a:lnTo>
                  <a:lnTo>
                    <a:pt x="2673971" y="274032"/>
                  </a:lnTo>
                  <a:lnTo>
                    <a:pt x="2593203" y="268263"/>
                  </a:lnTo>
                  <a:lnTo>
                    <a:pt x="2498014" y="274032"/>
                  </a:lnTo>
                  <a:lnTo>
                    <a:pt x="2373978" y="282685"/>
                  </a:lnTo>
                  <a:lnTo>
                    <a:pt x="2275904" y="294224"/>
                  </a:lnTo>
                  <a:lnTo>
                    <a:pt x="2085524" y="311531"/>
                  </a:lnTo>
                  <a:lnTo>
                    <a:pt x="1600921" y="3692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688CB9B5-BAAF-4FEF-B03C-F0F0D7859E0F}"/>
                </a:ext>
              </a:extLst>
            </p:cNvPr>
            <p:cNvSpPr/>
            <p:nvPr/>
          </p:nvSpPr>
          <p:spPr>
            <a:xfrm>
              <a:off x="3967163" y="4716463"/>
              <a:ext cx="1490662" cy="1189037"/>
            </a:xfrm>
            <a:custGeom>
              <a:avLst/>
              <a:gdLst>
                <a:gd name="connsiteX0" fmla="*/ 978693 w 1490662"/>
                <a:gd name="connsiteY0" fmla="*/ 676275 h 1188244"/>
                <a:gd name="connsiteX1" fmla="*/ 769143 w 1490662"/>
                <a:gd name="connsiteY1" fmla="*/ 828675 h 1188244"/>
                <a:gd name="connsiteX2" fmla="*/ 652462 w 1490662"/>
                <a:gd name="connsiteY2" fmla="*/ 904875 h 1188244"/>
                <a:gd name="connsiteX3" fmla="*/ 538162 w 1490662"/>
                <a:gd name="connsiteY3" fmla="*/ 973932 h 1188244"/>
                <a:gd name="connsiteX4" fmla="*/ 404812 w 1490662"/>
                <a:gd name="connsiteY4" fmla="*/ 1042988 h 1188244"/>
                <a:gd name="connsiteX5" fmla="*/ 271462 w 1490662"/>
                <a:gd name="connsiteY5" fmla="*/ 1107282 h 1188244"/>
                <a:gd name="connsiteX6" fmla="*/ 159543 w 1490662"/>
                <a:gd name="connsiteY6" fmla="*/ 1152525 h 1188244"/>
                <a:gd name="connsiteX7" fmla="*/ 73818 w 1490662"/>
                <a:gd name="connsiteY7" fmla="*/ 1183482 h 1188244"/>
                <a:gd name="connsiteX8" fmla="*/ 47625 w 1490662"/>
                <a:gd name="connsiteY8" fmla="*/ 1188244 h 1188244"/>
                <a:gd name="connsiteX9" fmla="*/ 28575 w 1490662"/>
                <a:gd name="connsiteY9" fmla="*/ 1188244 h 1188244"/>
                <a:gd name="connsiteX10" fmla="*/ 4762 w 1490662"/>
                <a:gd name="connsiteY10" fmla="*/ 1181100 h 1188244"/>
                <a:gd name="connsiteX11" fmla="*/ 0 w 1490662"/>
                <a:gd name="connsiteY11" fmla="*/ 1171575 h 1188244"/>
                <a:gd name="connsiteX12" fmla="*/ 0 w 1490662"/>
                <a:gd name="connsiteY12" fmla="*/ 1157288 h 1188244"/>
                <a:gd name="connsiteX13" fmla="*/ 4762 w 1490662"/>
                <a:gd name="connsiteY13" fmla="*/ 1143000 h 1188244"/>
                <a:gd name="connsiteX14" fmla="*/ 30956 w 1490662"/>
                <a:gd name="connsiteY14" fmla="*/ 1121569 h 1188244"/>
                <a:gd name="connsiteX15" fmla="*/ 83343 w 1490662"/>
                <a:gd name="connsiteY15" fmla="*/ 1092994 h 1188244"/>
                <a:gd name="connsiteX16" fmla="*/ 128587 w 1490662"/>
                <a:gd name="connsiteY16" fmla="*/ 1066800 h 1188244"/>
                <a:gd name="connsiteX17" fmla="*/ 195262 w 1490662"/>
                <a:gd name="connsiteY17" fmla="*/ 1023938 h 1188244"/>
                <a:gd name="connsiteX18" fmla="*/ 297656 w 1490662"/>
                <a:gd name="connsiteY18" fmla="*/ 950119 h 1188244"/>
                <a:gd name="connsiteX19" fmla="*/ 409575 w 1490662"/>
                <a:gd name="connsiteY19" fmla="*/ 866775 h 1188244"/>
                <a:gd name="connsiteX20" fmla="*/ 540543 w 1490662"/>
                <a:gd name="connsiteY20" fmla="*/ 759619 h 1188244"/>
                <a:gd name="connsiteX21" fmla="*/ 661987 w 1490662"/>
                <a:gd name="connsiteY21" fmla="*/ 652463 h 1188244"/>
                <a:gd name="connsiteX22" fmla="*/ 764381 w 1490662"/>
                <a:gd name="connsiteY22" fmla="*/ 552450 h 1188244"/>
                <a:gd name="connsiteX23" fmla="*/ 831056 w 1490662"/>
                <a:gd name="connsiteY23" fmla="*/ 483394 h 1188244"/>
                <a:gd name="connsiteX24" fmla="*/ 923925 w 1490662"/>
                <a:gd name="connsiteY24" fmla="*/ 381000 h 1188244"/>
                <a:gd name="connsiteX25" fmla="*/ 988218 w 1490662"/>
                <a:gd name="connsiteY25" fmla="*/ 311944 h 1188244"/>
                <a:gd name="connsiteX26" fmla="*/ 1035843 w 1490662"/>
                <a:gd name="connsiteY26" fmla="*/ 259557 h 1188244"/>
                <a:gd name="connsiteX27" fmla="*/ 1045368 w 1490662"/>
                <a:gd name="connsiteY27" fmla="*/ 235744 h 1188244"/>
                <a:gd name="connsiteX28" fmla="*/ 1045368 w 1490662"/>
                <a:gd name="connsiteY28" fmla="*/ 204788 h 1188244"/>
                <a:gd name="connsiteX29" fmla="*/ 1035843 w 1490662"/>
                <a:gd name="connsiteY29" fmla="*/ 178594 h 1188244"/>
                <a:gd name="connsiteX30" fmla="*/ 1009650 w 1490662"/>
                <a:gd name="connsiteY30" fmla="*/ 150019 h 1188244"/>
                <a:gd name="connsiteX31" fmla="*/ 983456 w 1490662"/>
                <a:gd name="connsiteY31" fmla="*/ 123825 h 1188244"/>
                <a:gd name="connsiteX32" fmla="*/ 950118 w 1490662"/>
                <a:gd name="connsiteY32" fmla="*/ 95250 h 1188244"/>
                <a:gd name="connsiteX33" fmla="*/ 931068 w 1490662"/>
                <a:gd name="connsiteY33" fmla="*/ 76200 h 1188244"/>
                <a:gd name="connsiteX34" fmla="*/ 921543 w 1490662"/>
                <a:gd name="connsiteY34" fmla="*/ 59532 h 1188244"/>
                <a:gd name="connsiteX35" fmla="*/ 916781 w 1490662"/>
                <a:gd name="connsiteY35" fmla="*/ 42863 h 1188244"/>
                <a:gd name="connsiteX36" fmla="*/ 923925 w 1490662"/>
                <a:gd name="connsiteY36" fmla="*/ 23813 h 1188244"/>
                <a:gd name="connsiteX37" fmla="*/ 942975 w 1490662"/>
                <a:gd name="connsiteY37" fmla="*/ 9525 h 1188244"/>
                <a:gd name="connsiteX38" fmla="*/ 988218 w 1490662"/>
                <a:gd name="connsiteY38" fmla="*/ 0 h 1188244"/>
                <a:gd name="connsiteX39" fmla="*/ 1019175 w 1490662"/>
                <a:gd name="connsiteY39" fmla="*/ 0 h 1188244"/>
                <a:gd name="connsiteX40" fmla="*/ 1059656 w 1490662"/>
                <a:gd name="connsiteY40" fmla="*/ 11907 h 1188244"/>
                <a:gd name="connsiteX41" fmla="*/ 1123950 w 1490662"/>
                <a:gd name="connsiteY41" fmla="*/ 35719 h 1188244"/>
                <a:gd name="connsiteX42" fmla="*/ 1214437 w 1490662"/>
                <a:gd name="connsiteY42" fmla="*/ 71438 h 1188244"/>
                <a:gd name="connsiteX43" fmla="*/ 1338262 w 1490662"/>
                <a:gd name="connsiteY43" fmla="*/ 135732 h 1188244"/>
                <a:gd name="connsiteX44" fmla="*/ 1381125 w 1490662"/>
                <a:gd name="connsiteY44" fmla="*/ 166688 h 1188244"/>
                <a:gd name="connsiteX45" fmla="*/ 1426368 w 1490662"/>
                <a:gd name="connsiteY45" fmla="*/ 204788 h 1188244"/>
                <a:gd name="connsiteX46" fmla="*/ 1457325 w 1490662"/>
                <a:gd name="connsiteY46" fmla="*/ 240507 h 1188244"/>
                <a:gd name="connsiteX47" fmla="*/ 1476375 w 1490662"/>
                <a:gd name="connsiteY47" fmla="*/ 266700 h 1188244"/>
                <a:gd name="connsiteX48" fmla="*/ 1485900 w 1490662"/>
                <a:gd name="connsiteY48" fmla="*/ 292894 h 1188244"/>
                <a:gd name="connsiteX49" fmla="*/ 1490662 w 1490662"/>
                <a:gd name="connsiteY49" fmla="*/ 319088 h 1188244"/>
                <a:gd name="connsiteX50" fmla="*/ 1485900 w 1490662"/>
                <a:gd name="connsiteY50" fmla="*/ 342900 h 1188244"/>
                <a:gd name="connsiteX51" fmla="*/ 1476375 w 1490662"/>
                <a:gd name="connsiteY51" fmla="*/ 359569 h 1188244"/>
                <a:gd name="connsiteX52" fmla="*/ 1452562 w 1490662"/>
                <a:gd name="connsiteY52" fmla="*/ 376238 h 1188244"/>
                <a:gd name="connsiteX53" fmla="*/ 1421606 w 1490662"/>
                <a:gd name="connsiteY53" fmla="*/ 392907 h 1188244"/>
                <a:gd name="connsiteX54" fmla="*/ 1371600 w 1490662"/>
                <a:gd name="connsiteY54" fmla="*/ 407194 h 1188244"/>
                <a:gd name="connsiteX55" fmla="*/ 1345406 w 1490662"/>
                <a:gd name="connsiteY55" fmla="*/ 416719 h 1188244"/>
                <a:gd name="connsiteX56" fmla="*/ 1219200 w 1490662"/>
                <a:gd name="connsiteY56" fmla="*/ 507207 h 1188244"/>
                <a:gd name="connsiteX57" fmla="*/ 1069181 w 1490662"/>
                <a:gd name="connsiteY57" fmla="*/ 611982 h 1188244"/>
                <a:gd name="connsiteX58" fmla="*/ 978693 w 1490662"/>
                <a:gd name="connsiteY58" fmla="*/ 676275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90662" h="1188244">
                  <a:moveTo>
                    <a:pt x="978693" y="676275"/>
                  </a:moveTo>
                  <a:lnTo>
                    <a:pt x="769143" y="828675"/>
                  </a:lnTo>
                  <a:lnTo>
                    <a:pt x="652462" y="904875"/>
                  </a:lnTo>
                  <a:lnTo>
                    <a:pt x="538162" y="973932"/>
                  </a:lnTo>
                  <a:lnTo>
                    <a:pt x="404812" y="1042988"/>
                  </a:lnTo>
                  <a:lnTo>
                    <a:pt x="271462" y="1107282"/>
                  </a:lnTo>
                  <a:lnTo>
                    <a:pt x="159543" y="1152525"/>
                  </a:lnTo>
                  <a:lnTo>
                    <a:pt x="73818" y="1183482"/>
                  </a:lnTo>
                  <a:lnTo>
                    <a:pt x="47625" y="1188244"/>
                  </a:lnTo>
                  <a:lnTo>
                    <a:pt x="28575" y="1188244"/>
                  </a:lnTo>
                  <a:lnTo>
                    <a:pt x="4762" y="1181100"/>
                  </a:lnTo>
                  <a:lnTo>
                    <a:pt x="0" y="1171575"/>
                  </a:lnTo>
                  <a:lnTo>
                    <a:pt x="0" y="1157288"/>
                  </a:lnTo>
                  <a:lnTo>
                    <a:pt x="4762" y="1143000"/>
                  </a:lnTo>
                  <a:lnTo>
                    <a:pt x="30956" y="1121569"/>
                  </a:lnTo>
                  <a:lnTo>
                    <a:pt x="83343" y="1092994"/>
                  </a:lnTo>
                  <a:lnTo>
                    <a:pt x="128587" y="1066800"/>
                  </a:lnTo>
                  <a:lnTo>
                    <a:pt x="195262" y="1023938"/>
                  </a:lnTo>
                  <a:lnTo>
                    <a:pt x="297656" y="950119"/>
                  </a:lnTo>
                  <a:lnTo>
                    <a:pt x="409575" y="866775"/>
                  </a:lnTo>
                  <a:lnTo>
                    <a:pt x="540543" y="759619"/>
                  </a:lnTo>
                  <a:lnTo>
                    <a:pt x="661987" y="652463"/>
                  </a:lnTo>
                  <a:lnTo>
                    <a:pt x="764381" y="552450"/>
                  </a:lnTo>
                  <a:lnTo>
                    <a:pt x="831056" y="483394"/>
                  </a:lnTo>
                  <a:lnTo>
                    <a:pt x="923925" y="381000"/>
                  </a:lnTo>
                  <a:lnTo>
                    <a:pt x="988218" y="311944"/>
                  </a:lnTo>
                  <a:lnTo>
                    <a:pt x="1035843" y="259557"/>
                  </a:lnTo>
                  <a:lnTo>
                    <a:pt x="1045368" y="235744"/>
                  </a:lnTo>
                  <a:lnTo>
                    <a:pt x="1045368" y="204788"/>
                  </a:lnTo>
                  <a:lnTo>
                    <a:pt x="1035843" y="178594"/>
                  </a:lnTo>
                  <a:lnTo>
                    <a:pt x="1009650" y="150019"/>
                  </a:lnTo>
                  <a:lnTo>
                    <a:pt x="983456" y="123825"/>
                  </a:lnTo>
                  <a:lnTo>
                    <a:pt x="950118" y="95250"/>
                  </a:lnTo>
                  <a:lnTo>
                    <a:pt x="931068" y="76200"/>
                  </a:lnTo>
                  <a:lnTo>
                    <a:pt x="921543" y="59532"/>
                  </a:lnTo>
                  <a:lnTo>
                    <a:pt x="916781" y="42863"/>
                  </a:lnTo>
                  <a:lnTo>
                    <a:pt x="923925" y="23813"/>
                  </a:lnTo>
                  <a:lnTo>
                    <a:pt x="942975" y="9525"/>
                  </a:lnTo>
                  <a:lnTo>
                    <a:pt x="988218" y="0"/>
                  </a:lnTo>
                  <a:lnTo>
                    <a:pt x="1019175" y="0"/>
                  </a:lnTo>
                  <a:lnTo>
                    <a:pt x="1059656" y="11907"/>
                  </a:lnTo>
                  <a:lnTo>
                    <a:pt x="1123950" y="35719"/>
                  </a:lnTo>
                  <a:lnTo>
                    <a:pt x="1214437" y="71438"/>
                  </a:lnTo>
                  <a:lnTo>
                    <a:pt x="1338262" y="135732"/>
                  </a:lnTo>
                  <a:lnTo>
                    <a:pt x="1381125" y="166688"/>
                  </a:lnTo>
                  <a:lnTo>
                    <a:pt x="1426368" y="204788"/>
                  </a:lnTo>
                  <a:lnTo>
                    <a:pt x="1457325" y="240507"/>
                  </a:lnTo>
                  <a:lnTo>
                    <a:pt x="1476375" y="266700"/>
                  </a:lnTo>
                  <a:lnTo>
                    <a:pt x="1485900" y="292894"/>
                  </a:lnTo>
                  <a:lnTo>
                    <a:pt x="1490662" y="319088"/>
                  </a:lnTo>
                  <a:lnTo>
                    <a:pt x="1485900" y="342900"/>
                  </a:lnTo>
                  <a:lnTo>
                    <a:pt x="1476375" y="359569"/>
                  </a:lnTo>
                  <a:lnTo>
                    <a:pt x="1452562" y="376238"/>
                  </a:lnTo>
                  <a:lnTo>
                    <a:pt x="1421606" y="392907"/>
                  </a:lnTo>
                  <a:lnTo>
                    <a:pt x="1371600" y="407194"/>
                  </a:lnTo>
                  <a:lnTo>
                    <a:pt x="1345406" y="416719"/>
                  </a:lnTo>
                  <a:lnTo>
                    <a:pt x="1219200" y="507207"/>
                  </a:lnTo>
                  <a:lnTo>
                    <a:pt x="1069181" y="611982"/>
                  </a:lnTo>
                  <a:lnTo>
                    <a:pt x="978693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DEEB4EA1-93B4-4AE6-A4C7-06F722EAA0F4}"/>
                </a:ext>
              </a:extLst>
            </p:cNvPr>
            <p:cNvSpPr/>
            <p:nvPr/>
          </p:nvSpPr>
          <p:spPr>
            <a:xfrm>
              <a:off x="6037263" y="4695825"/>
              <a:ext cx="1319212" cy="1209675"/>
            </a:xfrm>
            <a:custGeom>
              <a:avLst/>
              <a:gdLst>
                <a:gd name="connsiteX0" fmla="*/ 926306 w 1319212"/>
                <a:gd name="connsiteY0" fmla="*/ 907256 h 1209675"/>
                <a:gd name="connsiteX1" fmla="*/ 828675 w 1319212"/>
                <a:gd name="connsiteY1" fmla="*/ 785813 h 1209675"/>
                <a:gd name="connsiteX2" fmla="*/ 707231 w 1319212"/>
                <a:gd name="connsiteY2" fmla="*/ 659606 h 1209675"/>
                <a:gd name="connsiteX3" fmla="*/ 561975 w 1319212"/>
                <a:gd name="connsiteY3" fmla="*/ 523875 h 1209675"/>
                <a:gd name="connsiteX4" fmla="*/ 411956 w 1319212"/>
                <a:gd name="connsiteY4" fmla="*/ 395288 h 1209675"/>
                <a:gd name="connsiteX5" fmla="*/ 257175 w 1319212"/>
                <a:gd name="connsiteY5" fmla="*/ 259556 h 1209675"/>
                <a:gd name="connsiteX6" fmla="*/ 123825 w 1319212"/>
                <a:gd name="connsiteY6" fmla="*/ 145256 h 1209675"/>
                <a:gd name="connsiteX7" fmla="*/ 38100 w 1319212"/>
                <a:gd name="connsiteY7" fmla="*/ 71438 h 1209675"/>
                <a:gd name="connsiteX8" fmla="*/ 14287 w 1319212"/>
                <a:gd name="connsiteY8" fmla="*/ 47625 h 1209675"/>
                <a:gd name="connsiteX9" fmla="*/ 2381 w 1319212"/>
                <a:gd name="connsiteY9" fmla="*/ 28575 h 1209675"/>
                <a:gd name="connsiteX10" fmla="*/ 0 w 1319212"/>
                <a:gd name="connsiteY10" fmla="*/ 16669 h 1209675"/>
                <a:gd name="connsiteX11" fmla="*/ 4762 w 1319212"/>
                <a:gd name="connsiteY11" fmla="*/ 2381 h 1209675"/>
                <a:gd name="connsiteX12" fmla="*/ 21431 w 1319212"/>
                <a:gd name="connsiteY12" fmla="*/ 0 h 1209675"/>
                <a:gd name="connsiteX13" fmla="*/ 64294 w 1319212"/>
                <a:gd name="connsiteY13" fmla="*/ 7144 h 1209675"/>
                <a:gd name="connsiteX14" fmla="*/ 128587 w 1319212"/>
                <a:gd name="connsiteY14" fmla="*/ 28575 h 1209675"/>
                <a:gd name="connsiteX15" fmla="*/ 230981 w 1319212"/>
                <a:gd name="connsiteY15" fmla="*/ 80963 h 1209675"/>
                <a:gd name="connsiteX16" fmla="*/ 416719 w 1319212"/>
                <a:gd name="connsiteY16" fmla="*/ 173831 h 1209675"/>
                <a:gd name="connsiteX17" fmla="*/ 471487 w 1319212"/>
                <a:gd name="connsiteY17" fmla="*/ 202406 h 1209675"/>
                <a:gd name="connsiteX18" fmla="*/ 604837 w 1319212"/>
                <a:gd name="connsiteY18" fmla="*/ 269081 h 1209675"/>
                <a:gd name="connsiteX19" fmla="*/ 735806 w 1319212"/>
                <a:gd name="connsiteY19" fmla="*/ 340519 h 1209675"/>
                <a:gd name="connsiteX20" fmla="*/ 828675 w 1319212"/>
                <a:gd name="connsiteY20" fmla="*/ 395288 h 1209675"/>
                <a:gd name="connsiteX21" fmla="*/ 888206 w 1319212"/>
                <a:gd name="connsiteY21" fmla="*/ 435769 h 1209675"/>
                <a:gd name="connsiteX22" fmla="*/ 966787 w 1319212"/>
                <a:gd name="connsiteY22" fmla="*/ 488156 h 1209675"/>
                <a:gd name="connsiteX23" fmla="*/ 1042987 w 1319212"/>
                <a:gd name="connsiteY23" fmla="*/ 552450 h 1209675"/>
                <a:gd name="connsiteX24" fmla="*/ 1100137 w 1319212"/>
                <a:gd name="connsiteY24" fmla="*/ 604838 h 1209675"/>
                <a:gd name="connsiteX25" fmla="*/ 1145381 w 1319212"/>
                <a:gd name="connsiteY25" fmla="*/ 659606 h 1209675"/>
                <a:gd name="connsiteX26" fmla="*/ 1200150 w 1319212"/>
                <a:gd name="connsiteY26" fmla="*/ 728663 h 1209675"/>
                <a:gd name="connsiteX27" fmla="*/ 1235869 w 1319212"/>
                <a:gd name="connsiteY27" fmla="*/ 778669 h 1209675"/>
                <a:gd name="connsiteX28" fmla="*/ 1266825 w 1319212"/>
                <a:gd name="connsiteY28" fmla="*/ 835819 h 1209675"/>
                <a:gd name="connsiteX29" fmla="*/ 1295400 w 1319212"/>
                <a:gd name="connsiteY29" fmla="*/ 897731 h 1209675"/>
                <a:gd name="connsiteX30" fmla="*/ 1309687 w 1319212"/>
                <a:gd name="connsiteY30" fmla="*/ 952500 h 1209675"/>
                <a:gd name="connsiteX31" fmla="*/ 1316831 w 1319212"/>
                <a:gd name="connsiteY31" fmla="*/ 1000125 h 1209675"/>
                <a:gd name="connsiteX32" fmla="*/ 1319212 w 1319212"/>
                <a:gd name="connsiteY32" fmla="*/ 1045369 h 1209675"/>
                <a:gd name="connsiteX33" fmla="*/ 1314450 w 1319212"/>
                <a:gd name="connsiteY33" fmla="*/ 1102519 h 1209675"/>
                <a:gd name="connsiteX34" fmla="*/ 1302544 w 1319212"/>
                <a:gd name="connsiteY34" fmla="*/ 1145381 h 1209675"/>
                <a:gd name="connsiteX35" fmla="*/ 1281112 w 1319212"/>
                <a:gd name="connsiteY35" fmla="*/ 1183481 h 1209675"/>
                <a:gd name="connsiteX36" fmla="*/ 1257300 w 1319212"/>
                <a:gd name="connsiteY36" fmla="*/ 1202531 h 1209675"/>
                <a:gd name="connsiteX37" fmla="*/ 1235869 w 1319212"/>
                <a:gd name="connsiteY37" fmla="*/ 1209675 h 1209675"/>
                <a:gd name="connsiteX38" fmla="*/ 1212056 w 1319212"/>
                <a:gd name="connsiteY38" fmla="*/ 1209675 h 1209675"/>
                <a:gd name="connsiteX39" fmla="*/ 1183481 w 1319212"/>
                <a:gd name="connsiteY39" fmla="*/ 1200150 h 1209675"/>
                <a:gd name="connsiteX40" fmla="*/ 1154906 w 1319212"/>
                <a:gd name="connsiteY40" fmla="*/ 1181100 h 1209675"/>
                <a:gd name="connsiteX41" fmla="*/ 1109662 w 1319212"/>
                <a:gd name="connsiteY41" fmla="*/ 1138238 h 1209675"/>
                <a:gd name="connsiteX42" fmla="*/ 1045369 w 1319212"/>
                <a:gd name="connsiteY42" fmla="*/ 1059656 h 1209675"/>
                <a:gd name="connsiteX43" fmla="*/ 983456 w 1319212"/>
                <a:gd name="connsiteY43" fmla="*/ 983456 h 1209675"/>
                <a:gd name="connsiteX44" fmla="*/ 926306 w 1319212"/>
                <a:gd name="connsiteY44" fmla="*/ 90725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2" h="1209675">
                  <a:moveTo>
                    <a:pt x="926306" y="907256"/>
                  </a:moveTo>
                  <a:lnTo>
                    <a:pt x="828675" y="785813"/>
                  </a:lnTo>
                  <a:lnTo>
                    <a:pt x="707231" y="659606"/>
                  </a:lnTo>
                  <a:lnTo>
                    <a:pt x="561975" y="523875"/>
                  </a:lnTo>
                  <a:lnTo>
                    <a:pt x="411956" y="395288"/>
                  </a:lnTo>
                  <a:lnTo>
                    <a:pt x="257175" y="259556"/>
                  </a:lnTo>
                  <a:lnTo>
                    <a:pt x="123825" y="145256"/>
                  </a:lnTo>
                  <a:lnTo>
                    <a:pt x="38100" y="71438"/>
                  </a:lnTo>
                  <a:lnTo>
                    <a:pt x="14287" y="47625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64294" y="7144"/>
                  </a:lnTo>
                  <a:lnTo>
                    <a:pt x="128587" y="28575"/>
                  </a:lnTo>
                  <a:lnTo>
                    <a:pt x="230981" y="80963"/>
                  </a:lnTo>
                  <a:lnTo>
                    <a:pt x="416719" y="173831"/>
                  </a:lnTo>
                  <a:lnTo>
                    <a:pt x="471487" y="202406"/>
                  </a:lnTo>
                  <a:lnTo>
                    <a:pt x="604837" y="269081"/>
                  </a:lnTo>
                  <a:lnTo>
                    <a:pt x="735806" y="340519"/>
                  </a:lnTo>
                  <a:lnTo>
                    <a:pt x="828675" y="395288"/>
                  </a:lnTo>
                  <a:lnTo>
                    <a:pt x="888206" y="435769"/>
                  </a:lnTo>
                  <a:lnTo>
                    <a:pt x="966787" y="488156"/>
                  </a:lnTo>
                  <a:lnTo>
                    <a:pt x="1042987" y="552450"/>
                  </a:lnTo>
                  <a:lnTo>
                    <a:pt x="1100137" y="604838"/>
                  </a:lnTo>
                  <a:lnTo>
                    <a:pt x="1145381" y="659606"/>
                  </a:lnTo>
                  <a:lnTo>
                    <a:pt x="1200150" y="728663"/>
                  </a:lnTo>
                  <a:lnTo>
                    <a:pt x="1235869" y="778669"/>
                  </a:lnTo>
                  <a:lnTo>
                    <a:pt x="1266825" y="835819"/>
                  </a:lnTo>
                  <a:lnTo>
                    <a:pt x="1295400" y="897731"/>
                  </a:lnTo>
                  <a:lnTo>
                    <a:pt x="1309687" y="952500"/>
                  </a:lnTo>
                  <a:lnTo>
                    <a:pt x="1316831" y="1000125"/>
                  </a:lnTo>
                  <a:lnTo>
                    <a:pt x="1319212" y="1045369"/>
                  </a:lnTo>
                  <a:lnTo>
                    <a:pt x="1314450" y="1102519"/>
                  </a:lnTo>
                  <a:lnTo>
                    <a:pt x="1302544" y="1145381"/>
                  </a:lnTo>
                  <a:lnTo>
                    <a:pt x="1281112" y="1183481"/>
                  </a:lnTo>
                  <a:lnTo>
                    <a:pt x="1257300" y="1202531"/>
                  </a:lnTo>
                  <a:lnTo>
                    <a:pt x="1235869" y="1209675"/>
                  </a:lnTo>
                  <a:lnTo>
                    <a:pt x="1212056" y="1209675"/>
                  </a:lnTo>
                  <a:lnTo>
                    <a:pt x="1183481" y="1200150"/>
                  </a:lnTo>
                  <a:lnTo>
                    <a:pt x="1154906" y="1181100"/>
                  </a:lnTo>
                  <a:lnTo>
                    <a:pt x="1109662" y="1138238"/>
                  </a:lnTo>
                  <a:lnTo>
                    <a:pt x="1045369" y="1059656"/>
                  </a:lnTo>
                  <a:lnTo>
                    <a:pt x="983456" y="983456"/>
                  </a:lnTo>
                  <a:lnTo>
                    <a:pt x="926306" y="907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68D5F65E-5C4D-4D75-BA6E-5D1129DB21C3}"/>
                </a:ext>
              </a:extLst>
            </p:cNvPr>
            <p:cNvSpPr/>
            <p:nvPr/>
          </p:nvSpPr>
          <p:spPr>
            <a:xfrm rot="16200000">
              <a:off x="2132013" y="2317750"/>
              <a:ext cx="2446338" cy="1392237"/>
            </a:xfrm>
            <a:custGeom>
              <a:avLst/>
              <a:gdLst>
                <a:gd name="connsiteX0" fmla="*/ 1421606 w 2445544"/>
                <a:gd name="connsiteY0" fmla="*/ 1033463 h 1393032"/>
                <a:gd name="connsiteX1" fmla="*/ 1145381 w 2445544"/>
                <a:gd name="connsiteY1" fmla="*/ 888207 h 1393032"/>
                <a:gd name="connsiteX2" fmla="*/ 945356 w 2445544"/>
                <a:gd name="connsiteY2" fmla="*/ 781050 h 1393032"/>
                <a:gd name="connsiteX3" fmla="*/ 766762 w 2445544"/>
                <a:gd name="connsiteY3" fmla="*/ 666750 h 1393032"/>
                <a:gd name="connsiteX4" fmla="*/ 640556 w 2445544"/>
                <a:gd name="connsiteY4" fmla="*/ 581025 h 1393032"/>
                <a:gd name="connsiteX5" fmla="*/ 533400 w 2445544"/>
                <a:gd name="connsiteY5" fmla="*/ 504825 h 1393032"/>
                <a:gd name="connsiteX6" fmla="*/ 402431 w 2445544"/>
                <a:gd name="connsiteY6" fmla="*/ 407194 h 1393032"/>
                <a:gd name="connsiteX7" fmla="*/ 283369 w 2445544"/>
                <a:gd name="connsiteY7" fmla="*/ 314325 h 1393032"/>
                <a:gd name="connsiteX8" fmla="*/ 164306 w 2445544"/>
                <a:gd name="connsiteY8" fmla="*/ 216694 h 1393032"/>
                <a:gd name="connsiteX9" fmla="*/ 66675 w 2445544"/>
                <a:gd name="connsiteY9" fmla="*/ 135732 h 1393032"/>
                <a:gd name="connsiteX10" fmla="*/ 30956 w 2445544"/>
                <a:gd name="connsiteY10" fmla="*/ 104775 h 1393032"/>
                <a:gd name="connsiteX11" fmla="*/ 19050 w 2445544"/>
                <a:gd name="connsiteY11" fmla="*/ 90488 h 1393032"/>
                <a:gd name="connsiteX12" fmla="*/ 7144 w 2445544"/>
                <a:gd name="connsiteY12" fmla="*/ 64294 h 1393032"/>
                <a:gd name="connsiteX13" fmla="*/ 0 w 2445544"/>
                <a:gd name="connsiteY13" fmla="*/ 33338 h 1393032"/>
                <a:gd name="connsiteX14" fmla="*/ 2381 w 2445544"/>
                <a:gd name="connsiteY14" fmla="*/ 9525 h 1393032"/>
                <a:gd name="connsiteX15" fmla="*/ 14287 w 2445544"/>
                <a:gd name="connsiteY15" fmla="*/ 0 h 1393032"/>
                <a:gd name="connsiteX16" fmla="*/ 30956 w 2445544"/>
                <a:gd name="connsiteY16" fmla="*/ 0 h 1393032"/>
                <a:gd name="connsiteX17" fmla="*/ 45244 w 2445544"/>
                <a:gd name="connsiteY17" fmla="*/ 4763 h 1393032"/>
                <a:gd name="connsiteX18" fmla="*/ 100012 w 2445544"/>
                <a:gd name="connsiteY18" fmla="*/ 42863 h 1393032"/>
                <a:gd name="connsiteX19" fmla="*/ 190500 w 2445544"/>
                <a:gd name="connsiteY19" fmla="*/ 102394 h 1393032"/>
                <a:gd name="connsiteX20" fmla="*/ 330994 w 2445544"/>
                <a:gd name="connsiteY20" fmla="*/ 192882 h 1393032"/>
                <a:gd name="connsiteX21" fmla="*/ 483394 w 2445544"/>
                <a:gd name="connsiteY21" fmla="*/ 283369 h 1393032"/>
                <a:gd name="connsiteX22" fmla="*/ 638175 w 2445544"/>
                <a:gd name="connsiteY22" fmla="*/ 373857 h 1393032"/>
                <a:gd name="connsiteX23" fmla="*/ 800100 w 2445544"/>
                <a:gd name="connsiteY23" fmla="*/ 461963 h 1393032"/>
                <a:gd name="connsiteX24" fmla="*/ 959644 w 2445544"/>
                <a:gd name="connsiteY24" fmla="*/ 542925 h 1393032"/>
                <a:gd name="connsiteX25" fmla="*/ 1088231 w 2445544"/>
                <a:gd name="connsiteY25" fmla="*/ 607219 h 1393032"/>
                <a:gd name="connsiteX26" fmla="*/ 1238250 w 2445544"/>
                <a:gd name="connsiteY26" fmla="*/ 678657 h 1393032"/>
                <a:gd name="connsiteX27" fmla="*/ 1438275 w 2445544"/>
                <a:gd name="connsiteY27" fmla="*/ 766763 h 1393032"/>
                <a:gd name="connsiteX28" fmla="*/ 1638300 w 2445544"/>
                <a:gd name="connsiteY28" fmla="*/ 854869 h 1393032"/>
                <a:gd name="connsiteX29" fmla="*/ 1781175 w 2445544"/>
                <a:gd name="connsiteY29" fmla="*/ 916782 h 1393032"/>
                <a:gd name="connsiteX30" fmla="*/ 2002631 w 2445544"/>
                <a:gd name="connsiteY30" fmla="*/ 1007269 h 1393032"/>
                <a:gd name="connsiteX31" fmla="*/ 2164556 w 2445544"/>
                <a:gd name="connsiteY31" fmla="*/ 1066800 h 1393032"/>
                <a:gd name="connsiteX32" fmla="*/ 2207419 w 2445544"/>
                <a:gd name="connsiteY32" fmla="*/ 1078707 h 1393032"/>
                <a:gd name="connsiteX33" fmla="*/ 2231231 w 2445544"/>
                <a:gd name="connsiteY33" fmla="*/ 1078707 h 1393032"/>
                <a:gd name="connsiteX34" fmla="*/ 2264569 w 2445544"/>
                <a:gd name="connsiteY34" fmla="*/ 1071563 h 1393032"/>
                <a:gd name="connsiteX35" fmla="*/ 2290762 w 2445544"/>
                <a:gd name="connsiteY35" fmla="*/ 1050132 h 1393032"/>
                <a:gd name="connsiteX36" fmla="*/ 2319337 w 2445544"/>
                <a:gd name="connsiteY36" fmla="*/ 1026319 h 1393032"/>
                <a:gd name="connsiteX37" fmla="*/ 2338387 w 2445544"/>
                <a:gd name="connsiteY37" fmla="*/ 1012032 h 1393032"/>
                <a:gd name="connsiteX38" fmla="*/ 2362200 w 2445544"/>
                <a:gd name="connsiteY38" fmla="*/ 995363 h 1393032"/>
                <a:gd name="connsiteX39" fmla="*/ 2388394 w 2445544"/>
                <a:gd name="connsiteY39" fmla="*/ 983457 h 1393032"/>
                <a:gd name="connsiteX40" fmla="*/ 2405062 w 2445544"/>
                <a:gd name="connsiteY40" fmla="*/ 978694 h 1393032"/>
                <a:gd name="connsiteX41" fmla="*/ 2426494 w 2445544"/>
                <a:gd name="connsiteY41" fmla="*/ 978694 h 1393032"/>
                <a:gd name="connsiteX42" fmla="*/ 2438400 w 2445544"/>
                <a:gd name="connsiteY42" fmla="*/ 988219 h 1393032"/>
                <a:gd name="connsiteX43" fmla="*/ 2445544 w 2445544"/>
                <a:gd name="connsiteY43" fmla="*/ 1009650 h 1393032"/>
                <a:gd name="connsiteX44" fmla="*/ 2443162 w 2445544"/>
                <a:gd name="connsiteY44" fmla="*/ 1047750 h 1393032"/>
                <a:gd name="connsiteX45" fmla="*/ 2436019 w 2445544"/>
                <a:gd name="connsiteY45" fmla="*/ 1085850 h 1393032"/>
                <a:gd name="connsiteX46" fmla="*/ 2416969 w 2445544"/>
                <a:gd name="connsiteY46" fmla="*/ 1133475 h 1393032"/>
                <a:gd name="connsiteX47" fmla="*/ 2381250 w 2445544"/>
                <a:gd name="connsiteY47" fmla="*/ 1190625 h 1393032"/>
                <a:gd name="connsiteX48" fmla="*/ 2321719 w 2445544"/>
                <a:gd name="connsiteY48" fmla="*/ 1257300 h 1393032"/>
                <a:gd name="connsiteX49" fmla="*/ 2255044 w 2445544"/>
                <a:gd name="connsiteY49" fmla="*/ 1312069 h 1393032"/>
                <a:gd name="connsiteX50" fmla="*/ 2176462 w 2445544"/>
                <a:gd name="connsiteY50" fmla="*/ 1364457 h 1393032"/>
                <a:gd name="connsiteX51" fmla="*/ 2121694 w 2445544"/>
                <a:gd name="connsiteY51" fmla="*/ 1388269 h 1393032"/>
                <a:gd name="connsiteX52" fmla="*/ 2078831 w 2445544"/>
                <a:gd name="connsiteY52" fmla="*/ 1393032 h 1393032"/>
                <a:gd name="connsiteX53" fmla="*/ 2043112 w 2445544"/>
                <a:gd name="connsiteY53" fmla="*/ 1385888 h 1393032"/>
                <a:gd name="connsiteX54" fmla="*/ 2009775 w 2445544"/>
                <a:gd name="connsiteY54" fmla="*/ 1364457 h 1393032"/>
                <a:gd name="connsiteX55" fmla="*/ 1976437 w 2445544"/>
                <a:gd name="connsiteY55" fmla="*/ 1328738 h 1393032"/>
                <a:gd name="connsiteX56" fmla="*/ 1940719 w 2445544"/>
                <a:gd name="connsiteY56" fmla="*/ 1297782 h 1393032"/>
                <a:gd name="connsiteX57" fmla="*/ 1893094 w 2445544"/>
                <a:gd name="connsiteY57" fmla="*/ 1262063 h 1393032"/>
                <a:gd name="connsiteX58" fmla="*/ 1733550 w 2445544"/>
                <a:gd name="connsiteY58" fmla="*/ 1185863 h 1393032"/>
                <a:gd name="connsiteX59" fmla="*/ 1421606 w 2445544"/>
                <a:gd name="connsiteY59" fmla="*/ 1033463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45544" h="1393032">
                  <a:moveTo>
                    <a:pt x="1421606" y="1033463"/>
                  </a:moveTo>
                  <a:lnTo>
                    <a:pt x="1145381" y="888207"/>
                  </a:lnTo>
                  <a:lnTo>
                    <a:pt x="945356" y="781050"/>
                  </a:lnTo>
                  <a:lnTo>
                    <a:pt x="766762" y="666750"/>
                  </a:lnTo>
                  <a:lnTo>
                    <a:pt x="640556" y="581025"/>
                  </a:lnTo>
                  <a:lnTo>
                    <a:pt x="533400" y="504825"/>
                  </a:lnTo>
                  <a:lnTo>
                    <a:pt x="402431" y="407194"/>
                  </a:lnTo>
                  <a:lnTo>
                    <a:pt x="283369" y="314325"/>
                  </a:lnTo>
                  <a:lnTo>
                    <a:pt x="164306" y="216694"/>
                  </a:lnTo>
                  <a:lnTo>
                    <a:pt x="66675" y="135732"/>
                  </a:lnTo>
                  <a:lnTo>
                    <a:pt x="30956" y="104775"/>
                  </a:lnTo>
                  <a:lnTo>
                    <a:pt x="19050" y="90488"/>
                  </a:lnTo>
                  <a:lnTo>
                    <a:pt x="7144" y="64294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5244" y="4763"/>
                  </a:lnTo>
                  <a:lnTo>
                    <a:pt x="100012" y="42863"/>
                  </a:lnTo>
                  <a:lnTo>
                    <a:pt x="190500" y="102394"/>
                  </a:lnTo>
                  <a:lnTo>
                    <a:pt x="330994" y="192882"/>
                  </a:lnTo>
                  <a:lnTo>
                    <a:pt x="483394" y="283369"/>
                  </a:lnTo>
                  <a:lnTo>
                    <a:pt x="638175" y="373857"/>
                  </a:lnTo>
                  <a:lnTo>
                    <a:pt x="800100" y="461963"/>
                  </a:lnTo>
                  <a:lnTo>
                    <a:pt x="959644" y="542925"/>
                  </a:lnTo>
                  <a:lnTo>
                    <a:pt x="1088231" y="607219"/>
                  </a:lnTo>
                  <a:lnTo>
                    <a:pt x="1238250" y="678657"/>
                  </a:lnTo>
                  <a:lnTo>
                    <a:pt x="1438275" y="766763"/>
                  </a:lnTo>
                  <a:lnTo>
                    <a:pt x="1638300" y="854869"/>
                  </a:lnTo>
                  <a:lnTo>
                    <a:pt x="1781175" y="916782"/>
                  </a:lnTo>
                  <a:lnTo>
                    <a:pt x="2002631" y="1007269"/>
                  </a:lnTo>
                  <a:lnTo>
                    <a:pt x="2164556" y="1066800"/>
                  </a:lnTo>
                  <a:lnTo>
                    <a:pt x="2207419" y="1078707"/>
                  </a:lnTo>
                  <a:lnTo>
                    <a:pt x="2231231" y="1078707"/>
                  </a:lnTo>
                  <a:lnTo>
                    <a:pt x="2264569" y="1071563"/>
                  </a:lnTo>
                  <a:lnTo>
                    <a:pt x="2290762" y="1050132"/>
                  </a:lnTo>
                  <a:lnTo>
                    <a:pt x="2319337" y="1026319"/>
                  </a:lnTo>
                  <a:lnTo>
                    <a:pt x="2338387" y="1012032"/>
                  </a:lnTo>
                  <a:lnTo>
                    <a:pt x="2362200" y="995363"/>
                  </a:lnTo>
                  <a:lnTo>
                    <a:pt x="2388394" y="983457"/>
                  </a:lnTo>
                  <a:lnTo>
                    <a:pt x="2405062" y="978694"/>
                  </a:lnTo>
                  <a:lnTo>
                    <a:pt x="2426494" y="978694"/>
                  </a:lnTo>
                  <a:lnTo>
                    <a:pt x="2438400" y="988219"/>
                  </a:lnTo>
                  <a:lnTo>
                    <a:pt x="2445544" y="1009650"/>
                  </a:lnTo>
                  <a:lnTo>
                    <a:pt x="2443162" y="1047750"/>
                  </a:lnTo>
                  <a:lnTo>
                    <a:pt x="2436019" y="1085850"/>
                  </a:lnTo>
                  <a:lnTo>
                    <a:pt x="2416969" y="1133475"/>
                  </a:lnTo>
                  <a:lnTo>
                    <a:pt x="2381250" y="1190625"/>
                  </a:lnTo>
                  <a:lnTo>
                    <a:pt x="2321719" y="1257300"/>
                  </a:lnTo>
                  <a:lnTo>
                    <a:pt x="2255044" y="1312069"/>
                  </a:lnTo>
                  <a:lnTo>
                    <a:pt x="2176462" y="1364457"/>
                  </a:lnTo>
                  <a:lnTo>
                    <a:pt x="2121694" y="1388269"/>
                  </a:lnTo>
                  <a:lnTo>
                    <a:pt x="2078831" y="1393032"/>
                  </a:lnTo>
                  <a:lnTo>
                    <a:pt x="2043112" y="1385888"/>
                  </a:lnTo>
                  <a:lnTo>
                    <a:pt x="2009775" y="1364457"/>
                  </a:lnTo>
                  <a:lnTo>
                    <a:pt x="1976437" y="1328738"/>
                  </a:lnTo>
                  <a:lnTo>
                    <a:pt x="1940719" y="1297782"/>
                  </a:lnTo>
                  <a:lnTo>
                    <a:pt x="1893094" y="1262063"/>
                  </a:lnTo>
                  <a:lnTo>
                    <a:pt x="1733550" y="1185863"/>
                  </a:lnTo>
                  <a:lnTo>
                    <a:pt x="1421606" y="1033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833ACD57-C4D4-4758-93DB-93EE2CE05A5A}"/>
                </a:ext>
              </a:extLst>
            </p:cNvPr>
            <p:cNvSpPr/>
            <p:nvPr/>
          </p:nvSpPr>
          <p:spPr>
            <a:xfrm rot="16200000">
              <a:off x="3894931" y="2755107"/>
              <a:ext cx="2220913" cy="603250"/>
            </a:xfrm>
            <a:custGeom>
              <a:avLst/>
              <a:gdLst>
                <a:gd name="connsiteX0" fmla="*/ 557213 w 2221706"/>
                <a:gd name="connsiteY0" fmla="*/ 571500 h 602456"/>
                <a:gd name="connsiteX1" fmla="*/ 45244 w 2221706"/>
                <a:gd name="connsiteY1" fmla="*/ 602456 h 602456"/>
                <a:gd name="connsiteX2" fmla="*/ 0 w 2221706"/>
                <a:gd name="connsiteY2" fmla="*/ 354806 h 602456"/>
                <a:gd name="connsiteX3" fmla="*/ 297656 w 2221706"/>
                <a:gd name="connsiteY3" fmla="*/ 340519 h 602456"/>
                <a:gd name="connsiteX4" fmla="*/ 697706 w 2221706"/>
                <a:gd name="connsiteY4" fmla="*/ 321469 h 602456"/>
                <a:gd name="connsiteX5" fmla="*/ 1040606 w 2221706"/>
                <a:gd name="connsiteY5" fmla="*/ 307181 h 602456"/>
                <a:gd name="connsiteX6" fmla="*/ 1245394 w 2221706"/>
                <a:gd name="connsiteY6" fmla="*/ 307181 h 602456"/>
                <a:gd name="connsiteX7" fmla="*/ 1347788 w 2221706"/>
                <a:gd name="connsiteY7" fmla="*/ 300038 h 602456"/>
                <a:gd name="connsiteX8" fmla="*/ 1564481 w 2221706"/>
                <a:gd name="connsiteY8" fmla="*/ 278606 h 602456"/>
                <a:gd name="connsiteX9" fmla="*/ 1733550 w 2221706"/>
                <a:gd name="connsiteY9" fmla="*/ 266700 h 602456"/>
                <a:gd name="connsiteX10" fmla="*/ 1795463 w 2221706"/>
                <a:gd name="connsiteY10" fmla="*/ 259556 h 602456"/>
                <a:gd name="connsiteX11" fmla="*/ 1883569 w 2221706"/>
                <a:gd name="connsiteY11" fmla="*/ 240506 h 602456"/>
                <a:gd name="connsiteX12" fmla="*/ 1947863 w 2221706"/>
                <a:gd name="connsiteY12" fmla="*/ 226219 h 602456"/>
                <a:gd name="connsiteX13" fmla="*/ 1976438 w 2221706"/>
                <a:gd name="connsiteY13" fmla="*/ 214313 h 602456"/>
                <a:gd name="connsiteX14" fmla="*/ 2005013 w 2221706"/>
                <a:gd name="connsiteY14" fmla="*/ 190500 h 602456"/>
                <a:gd name="connsiteX15" fmla="*/ 2057400 w 2221706"/>
                <a:gd name="connsiteY15" fmla="*/ 130969 h 602456"/>
                <a:gd name="connsiteX16" fmla="*/ 2116931 w 2221706"/>
                <a:gd name="connsiteY16" fmla="*/ 47625 h 602456"/>
                <a:gd name="connsiteX17" fmla="*/ 2135981 w 2221706"/>
                <a:gd name="connsiteY17" fmla="*/ 26194 h 602456"/>
                <a:gd name="connsiteX18" fmla="*/ 2147888 w 2221706"/>
                <a:gd name="connsiteY18" fmla="*/ 14288 h 602456"/>
                <a:gd name="connsiteX19" fmla="*/ 2164556 w 2221706"/>
                <a:gd name="connsiteY19" fmla="*/ 4763 h 602456"/>
                <a:gd name="connsiteX20" fmla="*/ 2183606 w 2221706"/>
                <a:gd name="connsiteY20" fmla="*/ 0 h 602456"/>
                <a:gd name="connsiteX21" fmla="*/ 2207419 w 2221706"/>
                <a:gd name="connsiteY21" fmla="*/ 4763 h 602456"/>
                <a:gd name="connsiteX22" fmla="*/ 2216944 w 2221706"/>
                <a:gd name="connsiteY22" fmla="*/ 19050 h 602456"/>
                <a:gd name="connsiteX23" fmla="*/ 2221706 w 2221706"/>
                <a:gd name="connsiteY23" fmla="*/ 45244 h 602456"/>
                <a:gd name="connsiteX24" fmla="*/ 2214563 w 2221706"/>
                <a:gd name="connsiteY24" fmla="*/ 88106 h 602456"/>
                <a:gd name="connsiteX25" fmla="*/ 2202656 w 2221706"/>
                <a:gd name="connsiteY25" fmla="*/ 142875 h 602456"/>
                <a:gd name="connsiteX26" fmla="*/ 2176463 w 2221706"/>
                <a:gd name="connsiteY26" fmla="*/ 228600 h 602456"/>
                <a:gd name="connsiteX27" fmla="*/ 2145506 w 2221706"/>
                <a:gd name="connsiteY27" fmla="*/ 314325 h 602456"/>
                <a:gd name="connsiteX28" fmla="*/ 2109788 w 2221706"/>
                <a:gd name="connsiteY28" fmla="*/ 390525 h 602456"/>
                <a:gd name="connsiteX29" fmla="*/ 2081213 w 2221706"/>
                <a:gd name="connsiteY29" fmla="*/ 435769 h 602456"/>
                <a:gd name="connsiteX30" fmla="*/ 2047875 w 2221706"/>
                <a:gd name="connsiteY30" fmla="*/ 471488 h 602456"/>
                <a:gd name="connsiteX31" fmla="*/ 2009775 w 2221706"/>
                <a:gd name="connsiteY31" fmla="*/ 509588 h 602456"/>
                <a:gd name="connsiteX32" fmla="*/ 1964531 w 2221706"/>
                <a:gd name="connsiteY32" fmla="*/ 540544 h 602456"/>
                <a:gd name="connsiteX33" fmla="*/ 1938338 w 2221706"/>
                <a:gd name="connsiteY33" fmla="*/ 550069 h 602456"/>
                <a:gd name="connsiteX34" fmla="*/ 1914525 w 2221706"/>
                <a:gd name="connsiteY34" fmla="*/ 552450 h 602456"/>
                <a:gd name="connsiteX35" fmla="*/ 1883569 w 2221706"/>
                <a:gd name="connsiteY35" fmla="*/ 547688 h 602456"/>
                <a:gd name="connsiteX36" fmla="*/ 1847850 w 2221706"/>
                <a:gd name="connsiteY36" fmla="*/ 533400 h 602456"/>
                <a:gd name="connsiteX37" fmla="*/ 1821656 w 2221706"/>
                <a:gd name="connsiteY37" fmla="*/ 523875 h 602456"/>
                <a:gd name="connsiteX38" fmla="*/ 1774031 w 2221706"/>
                <a:gd name="connsiteY38" fmla="*/ 519113 h 602456"/>
                <a:gd name="connsiteX39" fmla="*/ 1600200 w 2221706"/>
                <a:gd name="connsiteY39" fmla="*/ 519113 h 602456"/>
                <a:gd name="connsiteX40" fmla="*/ 1447800 w 2221706"/>
                <a:gd name="connsiteY40" fmla="*/ 523875 h 602456"/>
                <a:gd name="connsiteX41" fmla="*/ 1259681 w 2221706"/>
                <a:gd name="connsiteY41" fmla="*/ 531019 h 602456"/>
                <a:gd name="connsiteX42" fmla="*/ 1085850 w 2221706"/>
                <a:gd name="connsiteY42" fmla="*/ 552450 h 602456"/>
                <a:gd name="connsiteX43" fmla="*/ 557213 w 2221706"/>
                <a:gd name="connsiteY43" fmla="*/ 5715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21706" h="602456">
                  <a:moveTo>
                    <a:pt x="557213" y="571500"/>
                  </a:moveTo>
                  <a:lnTo>
                    <a:pt x="45244" y="602456"/>
                  </a:lnTo>
                  <a:lnTo>
                    <a:pt x="0" y="354806"/>
                  </a:lnTo>
                  <a:lnTo>
                    <a:pt x="297656" y="340519"/>
                  </a:lnTo>
                  <a:lnTo>
                    <a:pt x="697706" y="321469"/>
                  </a:lnTo>
                  <a:lnTo>
                    <a:pt x="1040606" y="307181"/>
                  </a:lnTo>
                  <a:lnTo>
                    <a:pt x="1245394" y="307181"/>
                  </a:lnTo>
                  <a:lnTo>
                    <a:pt x="1347788" y="300038"/>
                  </a:lnTo>
                  <a:lnTo>
                    <a:pt x="1564481" y="278606"/>
                  </a:lnTo>
                  <a:lnTo>
                    <a:pt x="1733550" y="266700"/>
                  </a:lnTo>
                  <a:lnTo>
                    <a:pt x="1795463" y="259556"/>
                  </a:lnTo>
                  <a:lnTo>
                    <a:pt x="1883569" y="240506"/>
                  </a:lnTo>
                  <a:lnTo>
                    <a:pt x="1947863" y="226219"/>
                  </a:lnTo>
                  <a:lnTo>
                    <a:pt x="1976438" y="214313"/>
                  </a:lnTo>
                  <a:lnTo>
                    <a:pt x="2005013" y="190500"/>
                  </a:lnTo>
                  <a:lnTo>
                    <a:pt x="2057400" y="130969"/>
                  </a:lnTo>
                  <a:lnTo>
                    <a:pt x="2116931" y="47625"/>
                  </a:lnTo>
                  <a:lnTo>
                    <a:pt x="2135981" y="26194"/>
                  </a:lnTo>
                  <a:lnTo>
                    <a:pt x="2147888" y="14288"/>
                  </a:lnTo>
                  <a:lnTo>
                    <a:pt x="2164556" y="4763"/>
                  </a:lnTo>
                  <a:lnTo>
                    <a:pt x="2183606" y="0"/>
                  </a:lnTo>
                  <a:lnTo>
                    <a:pt x="2207419" y="4763"/>
                  </a:lnTo>
                  <a:lnTo>
                    <a:pt x="2216944" y="19050"/>
                  </a:lnTo>
                  <a:lnTo>
                    <a:pt x="2221706" y="45244"/>
                  </a:lnTo>
                  <a:lnTo>
                    <a:pt x="2214563" y="88106"/>
                  </a:lnTo>
                  <a:lnTo>
                    <a:pt x="2202656" y="142875"/>
                  </a:lnTo>
                  <a:lnTo>
                    <a:pt x="2176463" y="228600"/>
                  </a:lnTo>
                  <a:lnTo>
                    <a:pt x="2145506" y="314325"/>
                  </a:lnTo>
                  <a:lnTo>
                    <a:pt x="2109788" y="390525"/>
                  </a:lnTo>
                  <a:lnTo>
                    <a:pt x="2081213" y="435769"/>
                  </a:lnTo>
                  <a:lnTo>
                    <a:pt x="2047875" y="471488"/>
                  </a:lnTo>
                  <a:lnTo>
                    <a:pt x="2009775" y="509588"/>
                  </a:lnTo>
                  <a:lnTo>
                    <a:pt x="1964531" y="540544"/>
                  </a:lnTo>
                  <a:lnTo>
                    <a:pt x="1938338" y="550069"/>
                  </a:lnTo>
                  <a:lnTo>
                    <a:pt x="1914525" y="552450"/>
                  </a:lnTo>
                  <a:lnTo>
                    <a:pt x="1883569" y="547688"/>
                  </a:lnTo>
                  <a:lnTo>
                    <a:pt x="1847850" y="533400"/>
                  </a:lnTo>
                  <a:lnTo>
                    <a:pt x="1821656" y="523875"/>
                  </a:lnTo>
                  <a:lnTo>
                    <a:pt x="1774031" y="519113"/>
                  </a:lnTo>
                  <a:lnTo>
                    <a:pt x="1600200" y="519113"/>
                  </a:lnTo>
                  <a:lnTo>
                    <a:pt x="1447800" y="523875"/>
                  </a:lnTo>
                  <a:lnTo>
                    <a:pt x="1259681" y="531019"/>
                  </a:lnTo>
                  <a:lnTo>
                    <a:pt x="1085850" y="552450"/>
                  </a:lnTo>
                  <a:lnTo>
                    <a:pt x="557213" y="571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F2053CE8-7E3C-4B90-8CF1-67AE88D2ABE7}"/>
                </a:ext>
              </a:extLst>
            </p:cNvPr>
            <p:cNvSpPr/>
            <p:nvPr/>
          </p:nvSpPr>
          <p:spPr>
            <a:xfrm rot="16200000">
              <a:off x="5218906" y="2588419"/>
              <a:ext cx="2328863" cy="561975"/>
            </a:xfrm>
            <a:custGeom>
              <a:avLst/>
              <a:gdLst>
                <a:gd name="connsiteX0" fmla="*/ 500063 w 2328863"/>
                <a:gd name="connsiteY0" fmla="*/ 307181 h 561975"/>
                <a:gd name="connsiteX1" fmla="*/ 264319 w 2328863"/>
                <a:gd name="connsiteY1" fmla="*/ 288131 h 561975"/>
                <a:gd name="connsiteX2" fmla="*/ 26194 w 2328863"/>
                <a:gd name="connsiteY2" fmla="*/ 266700 h 561975"/>
                <a:gd name="connsiteX3" fmla="*/ 0 w 2328863"/>
                <a:gd name="connsiteY3" fmla="*/ 21431 h 561975"/>
                <a:gd name="connsiteX4" fmla="*/ 285750 w 2328863"/>
                <a:gd name="connsiteY4" fmla="*/ 42862 h 561975"/>
                <a:gd name="connsiteX5" fmla="*/ 611981 w 2328863"/>
                <a:gd name="connsiteY5" fmla="*/ 71437 h 561975"/>
                <a:gd name="connsiteX6" fmla="*/ 873919 w 2328863"/>
                <a:gd name="connsiteY6" fmla="*/ 95250 h 561975"/>
                <a:gd name="connsiteX7" fmla="*/ 1088231 w 2328863"/>
                <a:gd name="connsiteY7" fmla="*/ 111919 h 561975"/>
                <a:gd name="connsiteX8" fmla="*/ 1293019 w 2328863"/>
                <a:gd name="connsiteY8" fmla="*/ 138112 h 561975"/>
                <a:gd name="connsiteX9" fmla="*/ 1650206 w 2328863"/>
                <a:gd name="connsiteY9" fmla="*/ 154781 h 561975"/>
                <a:gd name="connsiteX10" fmla="*/ 1857375 w 2328863"/>
                <a:gd name="connsiteY10" fmla="*/ 159544 h 561975"/>
                <a:gd name="connsiteX11" fmla="*/ 2007394 w 2328863"/>
                <a:gd name="connsiteY11" fmla="*/ 157162 h 561975"/>
                <a:gd name="connsiteX12" fmla="*/ 2055019 w 2328863"/>
                <a:gd name="connsiteY12" fmla="*/ 152400 h 561975"/>
                <a:gd name="connsiteX13" fmla="*/ 2102644 w 2328863"/>
                <a:gd name="connsiteY13" fmla="*/ 142875 h 561975"/>
                <a:gd name="connsiteX14" fmla="*/ 2140744 w 2328863"/>
                <a:gd name="connsiteY14" fmla="*/ 128587 h 561975"/>
                <a:gd name="connsiteX15" fmla="*/ 2171700 w 2328863"/>
                <a:gd name="connsiteY15" fmla="*/ 111919 h 561975"/>
                <a:gd name="connsiteX16" fmla="*/ 2193131 w 2328863"/>
                <a:gd name="connsiteY16" fmla="*/ 92869 h 561975"/>
                <a:gd name="connsiteX17" fmla="*/ 2226469 w 2328863"/>
                <a:gd name="connsiteY17" fmla="*/ 57150 h 561975"/>
                <a:gd name="connsiteX18" fmla="*/ 2245519 w 2328863"/>
                <a:gd name="connsiteY18" fmla="*/ 35719 h 561975"/>
                <a:gd name="connsiteX19" fmla="*/ 2264569 w 2328863"/>
                <a:gd name="connsiteY19" fmla="*/ 16669 h 561975"/>
                <a:gd name="connsiteX20" fmla="*/ 2281238 w 2328863"/>
                <a:gd name="connsiteY20" fmla="*/ 4762 h 561975"/>
                <a:gd name="connsiteX21" fmla="*/ 2297906 w 2328863"/>
                <a:gd name="connsiteY21" fmla="*/ 0 h 561975"/>
                <a:gd name="connsiteX22" fmla="*/ 2314575 w 2328863"/>
                <a:gd name="connsiteY22" fmla="*/ 2381 h 561975"/>
                <a:gd name="connsiteX23" fmla="*/ 2321719 w 2328863"/>
                <a:gd name="connsiteY23" fmla="*/ 11906 h 561975"/>
                <a:gd name="connsiteX24" fmla="*/ 2328863 w 2328863"/>
                <a:gd name="connsiteY24" fmla="*/ 30956 h 561975"/>
                <a:gd name="connsiteX25" fmla="*/ 2328863 w 2328863"/>
                <a:gd name="connsiteY25" fmla="*/ 71437 h 561975"/>
                <a:gd name="connsiteX26" fmla="*/ 2324100 w 2328863"/>
                <a:gd name="connsiteY26" fmla="*/ 121444 h 561975"/>
                <a:gd name="connsiteX27" fmla="*/ 2316956 w 2328863"/>
                <a:gd name="connsiteY27" fmla="*/ 166687 h 561975"/>
                <a:gd name="connsiteX28" fmla="*/ 2297906 w 2328863"/>
                <a:gd name="connsiteY28" fmla="*/ 233362 h 561975"/>
                <a:gd name="connsiteX29" fmla="*/ 2276475 w 2328863"/>
                <a:gd name="connsiteY29" fmla="*/ 290512 h 561975"/>
                <a:gd name="connsiteX30" fmla="*/ 2252663 w 2328863"/>
                <a:gd name="connsiteY30" fmla="*/ 335756 h 561975"/>
                <a:gd name="connsiteX31" fmla="*/ 2209800 w 2328863"/>
                <a:gd name="connsiteY31" fmla="*/ 395287 h 561975"/>
                <a:gd name="connsiteX32" fmla="*/ 2169319 w 2328863"/>
                <a:gd name="connsiteY32" fmla="*/ 447675 h 561975"/>
                <a:gd name="connsiteX33" fmla="*/ 2114550 w 2328863"/>
                <a:gd name="connsiteY33" fmla="*/ 502444 h 561975"/>
                <a:gd name="connsiteX34" fmla="*/ 2074069 w 2328863"/>
                <a:gd name="connsiteY34" fmla="*/ 535781 h 561975"/>
                <a:gd name="connsiteX35" fmla="*/ 2045494 w 2328863"/>
                <a:gd name="connsiteY35" fmla="*/ 554831 h 561975"/>
                <a:gd name="connsiteX36" fmla="*/ 2024063 w 2328863"/>
                <a:gd name="connsiteY36" fmla="*/ 561975 h 561975"/>
                <a:gd name="connsiteX37" fmla="*/ 2007394 w 2328863"/>
                <a:gd name="connsiteY37" fmla="*/ 561975 h 561975"/>
                <a:gd name="connsiteX38" fmla="*/ 1988344 w 2328863"/>
                <a:gd name="connsiteY38" fmla="*/ 552450 h 561975"/>
                <a:gd name="connsiteX39" fmla="*/ 1964531 w 2328863"/>
                <a:gd name="connsiteY39" fmla="*/ 533400 h 561975"/>
                <a:gd name="connsiteX40" fmla="*/ 1931194 w 2328863"/>
                <a:gd name="connsiteY40" fmla="*/ 500062 h 561975"/>
                <a:gd name="connsiteX41" fmla="*/ 1905000 w 2328863"/>
                <a:gd name="connsiteY41" fmla="*/ 481012 h 561975"/>
                <a:gd name="connsiteX42" fmla="*/ 1864519 w 2328863"/>
                <a:gd name="connsiteY42" fmla="*/ 466725 h 561975"/>
                <a:gd name="connsiteX43" fmla="*/ 1721644 w 2328863"/>
                <a:gd name="connsiteY43" fmla="*/ 435769 h 561975"/>
                <a:gd name="connsiteX44" fmla="*/ 1583531 w 2328863"/>
                <a:gd name="connsiteY44" fmla="*/ 414337 h 561975"/>
                <a:gd name="connsiteX45" fmla="*/ 1423988 w 2328863"/>
                <a:gd name="connsiteY45" fmla="*/ 395287 h 561975"/>
                <a:gd name="connsiteX46" fmla="*/ 1295400 w 2328863"/>
                <a:gd name="connsiteY46" fmla="*/ 383381 h 561975"/>
                <a:gd name="connsiteX47" fmla="*/ 1107281 w 2328863"/>
                <a:gd name="connsiteY47" fmla="*/ 359569 h 561975"/>
                <a:gd name="connsiteX48" fmla="*/ 500063 w 2328863"/>
                <a:gd name="connsiteY48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8863" h="561975">
                  <a:moveTo>
                    <a:pt x="500063" y="307181"/>
                  </a:moveTo>
                  <a:lnTo>
                    <a:pt x="264319" y="288131"/>
                  </a:lnTo>
                  <a:lnTo>
                    <a:pt x="26194" y="266700"/>
                  </a:lnTo>
                  <a:lnTo>
                    <a:pt x="0" y="21431"/>
                  </a:lnTo>
                  <a:lnTo>
                    <a:pt x="285750" y="42862"/>
                  </a:lnTo>
                  <a:lnTo>
                    <a:pt x="611981" y="71437"/>
                  </a:lnTo>
                  <a:lnTo>
                    <a:pt x="873919" y="95250"/>
                  </a:lnTo>
                  <a:lnTo>
                    <a:pt x="1088231" y="111919"/>
                  </a:lnTo>
                  <a:lnTo>
                    <a:pt x="1293019" y="138112"/>
                  </a:lnTo>
                  <a:lnTo>
                    <a:pt x="1650206" y="154781"/>
                  </a:lnTo>
                  <a:lnTo>
                    <a:pt x="1857375" y="159544"/>
                  </a:lnTo>
                  <a:lnTo>
                    <a:pt x="2007394" y="157162"/>
                  </a:lnTo>
                  <a:lnTo>
                    <a:pt x="2055019" y="152400"/>
                  </a:lnTo>
                  <a:lnTo>
                    <a:pt x="2102644" y="142875"/>
                  </a:lnTo>
                  <a:lnTo>
                    <a:pt x="2140744" y="128587"/>
                  </a:lnTo>
                  <a:lnTo>
                    <a:pt x="2171700" y="111919"/>
                  </a:lnTo>
                  <a:lnTo>
                    <a:pt x="2193131" y="92869"/>
                  </a:lnTo>
                  <a:lnTo>
                    <a:pt x="2226469" y="57150"/>
                  </a:lnTo>
                  <a:lnTo>
                    <a:pt x="2245519" y="35719"/>
                  </a:lnTo>
                  <a:lnTo>
                    <a:pt x="2264569" y="16669"/>
                  </a:lnTo>
                  <a:lnTo>
                    <a:pt x="2281238" y="4762"/>
                  </a:lnTo>
                  <a:lnTo>
                    <a:pt x="2297906" y="0"/>
                  </a:lnTo>
                  <a:lnTo>
                    <a:pt x="2314575" y="2381"/>
                  </a:lnTo>
                  <a:lnTo>
                    <a:pt x="2321719" y="11906"/>
                  </a:lnTo>
                  <a:lnTo>
                    <a:pt x="2328863" y="30956"/>
                  </a:lnTo>
                  <a:lnTo>
                    <a:pt x="2328863" y="71437"/>
                  </a:lnTo>
                  <a:lnTo>
                    <a:pt x="2324100" y="121444"/>
                  </a:lnTo>
                  <a:lnTo>
                    <a:pt x="2316956" y="166687"/>
                  </a:lnTo>
                  <a:lnTo>
                    <a:pt x="2297906" y="233362"/>
                  </a:lnTo>
                  <a:lnTo>
                    <a:pt x="2276475" y="290512"/>
                  </a:lnTo>
                  <a:lnTo>
                    <a:pt x="2252663" y="335756"/>
                  </a:lnTo>
                  <a:lnTo>
                    <a:pt x="2209800" y="395287"/>
                  </a:lnTo>
                  <a:lnTo>
                    <a:pt x="2169319" y="447675"/>
                  </a:lnTo>
                  <a:lnTo>
                    <a:pt x="2114550" y="502444"/>
                  </a:lnTo>
                  <a:lnTo>
                    <a:pt x="2074069" y="535781"/>
                  </a:lnTo>
                  <a:lnTo>
                    <a:pt x="2045494" y="554831"/>
                  </a:lnTo>
                  <a:lnTo>
                    <a:pt x="2024063" y="561975"/>
                  </a:lnTo>
                  <a:lnTo>
                    <a:pt x="2007394" y="561975"/>
                  </a:lnTo>
                  <a:lnTo>
                    <a:pt x="1988344" y="552450"/>
                  </a:lnTo>
                  <a:lnTo>
                    <a:pt x="1964531" y="533400"/>
                  </a:lnTo>
                  <a:lnTo>
                    <a:pt x="1931194" y="500062"/>
                  </a:lnTo>
                  <a:lnTo>
                    <a:pt x="1905000" y="481012"/>
                  </a:lnTo>
                  <a:lnTo>
                    <a:pt x="1864519" y="466725"/>
                  </a:lnTo>
                  <a:lnTo>
                    <a:pt x="1721644" y="435769"/>
                  </a:lnTo>
                  <a:lnTo>
                    <a:pt x="1583531" y="414337"/>
                  </a:lnTo>
                  <a:lnTo>
                    <a:pt x="1423988" y="395287"/>
                  </a:lnTo>
                  <a:lnTo>
                    <a:pt x="1295400" y="383381"/>
                  </a:lnTo>
                  <a:lnTo>
                    <a:pt x="1107281" y="359569"/>
                  </a:lnTo>
                  <a:lnTo>
                    <a:pt x="500063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D0EC363D-D866-493C-89D4-2054D0FCB046}"/>
                </a:ext>
              </a:extLst>
            </p:cNvPr>
            <p:cNvSpPr/>
            <p:nvPr/>
          </p:nvSpPr>
          <p:spPr>
            <a:xfrm>
              <a:off x="3990975" y="3873500"/>
              <a:ext cx="3521075" cy="584200"/>
            </a:xfrm>
            <a:custGeom>
              <a:avLst/>
              <a:gdLst>
                <a:gd name="connsiteX0" fmla="*/ 1987550 w 3521075"/>
                <a:gd name="connsiteY0" fmla="*/ 295275 h 584200"/>
                <a:gd name="connsiteX1" fmla="*/ 1587500 w 3521075"/>
                <a:gd name="connsiteY1" fmla="*/ 339725 h 584200"/>
                <a:gd name="connsiteX2" fmla="*/ 1336675 w 3521075"/>
                <a:gd name="connsiteY2" fmla="*/ 374650 h 584200"/>
                <a:gd name="connsiteX3" fmla="*/ 1108075 w 3521075"/>
                <a:gd name="connsiteY3" fmla="*/ 415925 h 584200"/>
                <a:gd name="connsiteX4" fmla="*/ 895350 w 3521075"/>
                <a:gd name="connsiteY4" fmla="*/ 463550 h 584200"/>
                <a:gd name="connsiteX5" fmla="*/ 787400 w 3521075"/>
                <a:gd name="connsiteY5" fmla="*/ 495300 h 584200"/>
                <a:gd name="connsiteX6" fmla="*/ 682625 w 3521075"/>
                <a:gd name="connsiteY6" fmla="*/ 533400 h 584200"/>
                <a:gd name="connsiteX7" fmla="*/ 590550 w 3521075"/>
                <a:gd name="connsiteY7" fmla="*/ 568325 h 584200"/>
                <a:gd name="connsiteX8" fmla="*/ 558800 w 3521075"/>
                <a:gd name="connsiteY8" fmla="*/ 577850 h 584200"/>
                <a:gd name="connsiteX9" fmla="*/ 523875 w 3521075"/>
                <a:gd name="connsiteY9" fmla="*/ 584200 h 584200"/>
                <a:gd name="connsiteX10" fmla="*/ 495300 w 3521075"/>
                <a:gd name="connsiteY10" fmla="*/ 581025 h 584200"/>
                <a:gd name="connsiteX11" fmla="*/ 466725 w 3521075"/>
                <a:gd name="connsiteY11" fmla="*/ 574675 h 584200"/>
                <a:gd name="connsiteX12" fmla="*/ 381000 w 3521075"/>
                <a:gd name="connsiteY12" fmla="*/ 539750 h 584200"/>
                <a:gd name="connsiteX13" fmla="*/ 285750 w 3521075"/>
                <a:gd name="connsiteY13" fmla="*/ 485775 h 584200"/>
                <a:gd name="connsiteX14" fmla="*/ 203200 w 3521075"/>
                <a:gd name="connsiteY14" fmla="*/ 422275 h 584200"/>
                <a:gd name="connsiteX15" fmla="*/ 139700 w 3521075"/>
                <a:gd name="connsiteY15" fmla="*/ 371475 h 584200"/>
                <a:gd name="connsiteX16" fmla="*/ 98425 w 3521075"/>
                <a:gd name="connsiteY16" fmla="*/ 333375 h 584200"/>
                <a:gd name="connsiteX17" fmla="*/ 60325 w 3521075"/>
                <a:gd name="connsiteY17" fmla="*/ 295275 h 584200"/>
                <a:gd name="connsiteX18" fmla="*/ 28575 w 3521075"/>
                <a:gd name="connsiteY18" fmla="*/ 257175 h 584200"/>
                <a:gd name="connsiteX19" fmla="*/ 9525 w 3521075"/>
                <a:gd name="connsiteY19" fmla="*/ 228600 h 584200"/>
                <a:gd name="connsiteX20" fmla="*/ 0 w 3521075"/>
                <a:gd name="connsiteY20" fmla="*/ 212725 h 584200"/>
                <a:gd name="connsiteX21" fmla="*/ 3175 w 3521075"/>
                <a:gd name="connsiteY21" fmla="*/ 196850 h 584200"/>
                <a:gd name="connsiteX22" fmla="*/ 12700 w 3521075"/>
                <a:gd name="connsiteY22" fmla="*/ 190500 h 584200"/>
                <a:gd name="connsiteX23" fmla="*/ 34925 w 3521075"/>
                <a:gd name="connsiteY23" fmla="*/ 190500 h 584200"/>
                <a:gd name="connsiteX24" fmla="*/ 142875 w 3521075"/>
                <a:gd name="connsiteY24" fmla="*/ 231775 h 584200"/>
                <a:gd name="connsiteX25" fmla="*/ 260350 w 3521075"/>
                <a:gd name="connsiteY25" fmla="*/ 273050 h 584200"/>
                <a:gd name="connsiteX26" fmla="*/ 301625 w 3521075"/>
                <a:gd name="connsiteY26" fmla="*/ 285750 h 584200"/>
                <a:gd name="connsiteX27" fmla="*/ 346075 w 3521075"/>
                <a:gd name="connsiteY27" fmla="*/ 288925 h 584200"/>
                <a:gd name="connsiteX28" fmla="*/ 479425 w 3521075"/>
                <a:gd name="connsiteY28" fmla="*/ 279400 h 584200"/>
                <a:gd name="connsiteX29" fmla="*/ 641350 w 3521075"/>
                <a:gd name="connsiteY29" fmla="*/ 263525 h 584200"/>
                <a:gd name="connsiteX30" fmla="*/ 844550 w 3521075"/>
                <a:gd name="connsiteY30" fmla="*/ 234950 h 584200"/>
                <a:gd name="connsiteX31" fmla="*/ 1082675 w 3521075"/>
                <a:gd name="connsiteY31" fmla="*/ 196850 h 584200"/>
                <a:gd name="connsiteX32" fmla="*/ 1276350 w 3521075"/>
                <a:gd name="connsiteY32" fmla="*/ 184150 h 584200"/>
                <a:gd name="connsiteX33" fmla="*/ 1574800 w 3521075"/>
                <a:gd name="connsiteY33" fmla="*/ 139700 h 584200"/>
                <a:gd name="connsiteX34" fmla="*/ 1755775 w 3521075"/>
                <a:gd name="connsiteY34" fmla="*/ 117475 h 584200"/>
                <a:gd name="connsiteX35" fmla="*/ 1914525 w 3521075"/>
                <a:gd name="connsiteY35" fmla="*/ 101600 h 584200"/>
                <a:gd name="connsiteX36" fmla="*/ 2152650 w 3521075"/>
                <a:gd name="connsiteY36" fmla="*/ 85725 h 584200"/>
                <a:gd name="connsiteX37" fmla="*/ 2349500 w 3521075"/>
                <a:gd name="connsiteY37" fmla="*/ 69850 h 584200"/>
                <a:gd name="connsiteX38" fmla="*/ 2482850 w 3521075"/>
                <a:gd name="connsiteY38" fmla="*/ 57150 h 584200"/>
                <a:gd name="connsiteX39" fmla="*/ 2647950 w 3521075"/>
                <a:gd name="connsiteY39" fmla="*/ 47625 h 584200"/>
                <a:gd name="connsiteX40" fmla="*/ 2784475 w 3521075"/>
                <a:gd name="connsiteY40" fmla="*/ 41275 h 584200"/>
                <a:gd name="connsiteX41" fmla="*/ 2867025 w 3521075"/>
                <a:gd name="connsiteY41" fmla="*/ 44450 h 584200"/>
                <a:gd name="connsiteX42" fmla="*/ 2952750 w 3521075"/>
                <a:gd name="connsiteY42" fmla="*/ 31750 h 584200"/>
                <a:gd name="connsiteX43" fmla="*/ 3048000 w 3521075"/>
                <a:gd name="connsiteY43" fmla="*/ 15875 h 584200"/>
                <a:gd name="connsiteX44" fmla="*/ 3117850 w 3521075"/>
                <a:gd name="connsiteY44" fmla="*/ 0 h 584200"/>
                <a:gd name="connsiteX45" fmla="*/ 3146425 w 3521075"/>
                <a:gd name="connsiteY45" fmla="*/ 0 h 584200"/>
                <a:gd name="connsiteX46" fmla="*/ 3228975 w 3521075"/>
                <a:gd name="connsiteY46" fmla="*/ 28575 h 584200"/>
                <a:gd name="connsiteX47" fmla="*/ 3352800 w 3521075"/>
                <a:gd name="connsiteY47" fmla="*/ 82550 h 584200"/>
                <a:gd name="connsiteX48" fmla="*/ 3435350 w 3521075"/>
                <a:gd name="connsiteY48" fmla="*/ 120650 h 584200"/>
                <a:gd name="connsiteX49" fmla="*/ 3463925 w 3521075"/>
                <a:gd name="connsiteY49" fmla="*/ 139700 h 584200"/>
                <a:gd name="connsiteX50" fmla="*/ 3492500 w 3521075"/>
                <a:gd name="connsiteY50" fmla="*/ 161925 h 584200"/>
                <a:gd name="connsiteX51" fmla="*/ 3511550 w 3521075"/>
                <a:gd name="connsiteY51" fmla="*/ 180975 h 584200"/>
                <a:gd name="connsiteX52" fmla="*/ 3521075 w 3521075"/>
                <a:gd name="connsiteY52" fmla="*/ 200025 h 584200"/>
                <a:gd name="connsiteX53" fmla="*/ 3521075 w 3521075"/>
                <a:gd name="connsiteY53" fmla="*/ 225425 h 584200"/>
                <a:gd name="connsiteX54" fmla="*/ 3514725 w 3521075"/>
                <a:gd name="connsiteY54" fmla="*/ 254000 h 584200"/>
                <a:gd name="connsiteX55" fmla="*/ 3492500 w 3521075"/>
                <a:gd name="connsiteY55" fmla="*/ 282575 h 584200"/>
                <a:gd name="connsiteX56" fmla="*/ 3467100 w 3521075"/>
                <a:gd name="connsiteY56" fmla="*/ 298450 h 584200"/>
                <a:gd name="connsiteX57" fmla="*/ 3429000 w 3521075"/>
                <a:gd name="connsiteY57" fmla="*/ 311150 h 584200"/>
                <a:gd name="connsiteX58" fmla="*/ 3387725 w 3521075"/>
                <a:gd name="connsiteY58" fmla="*/ 314325 h 584200"/>
                <a:gd name="connsiteX59" fmla="*/ 3225800 w 3521075"/>
                <a:gd name="connsiteY59" fmla="*/ 298450 h 584200"/>
                <a:gd name="connsiteX60" fmla="*/ 3073400 w 3521075"/>
                <a:gd name="connsiteY60" fmla="*/ 279400 h 584200"/>
                <a:gd name="connsiteX61" fmla="*/ 2914650 w 3521075"/>
                <a:gd name="connsiteY61" fmla="*/ 269875 h 584200"/>
                <a:gd name="connsiteX62" fmla="*/ 2711450 w 3521075"/>
                <a:gd name="connsiteY62" fmla="*/ 263525 h 584200"/>
                <a:gd name="connsiteX63" fmla="*/ 2470150 w 3521075"/>
                <a:gd name="connsiteY63" fmla="*/ 266700 h 584200"/>
                <a:gd name="connsiteX64" fmla="*/ 2292350 w 3521075"/>
                <a:gd name="connsiteY64" fmla="*/ 276225 h 584200"/>
                <a:gd name="connsiteX65" fmla="*/ 1987550 w 3521075"/>
                <a:gd name="connsiteY65" fmla="*/ 295275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21075" h="584200">
                  <a:moveTo>
                    <a:pt x="1987550" y="295275"/>
                  </a:moveTo>
                  <a:lnTo>
                    <a:pt x="1587500" y="339725"/>
                  </a:lnTo>
                  <a:lnTo>
                    <a:pt x="1336675" y="374650"/>
                  </a:lnTo>
                  <a:lnTo>
                    <a:pt x="1108075" y="415925"/>
                  </a:lnTo>
                  <a:lnTo>
                    <a:pt x="895350" y="463550"/>
                  </a:lnTo>
                  <a:lnTo>
                    <a:pt x="787400" y="495300"/>
                  </a:lnTo>
                  <a:lnTo>
                    <a:pt x="682625" y="533400"/>
                  </a:lnTo>
                  <a:lnTo>
                    <a:pt x="590550" y="568325"/>
                  </a:lnTo>
                  <a:lnTo>
                    <a:pt x="558800" y="577850"/>
                  </a:lnTo>
                  <a:lnTo>
                    <a:pt x="523875" y="584200"/>
                  </a:lnTo>
                  <a:lnTo>
                    <a:pt x="495300" y="581025"/>
                  </a:lnTo>
                  <a:lnTo>
                    <a:pt x="466725" y="574675"/>
                  </a:lnTo>
                  <a:lnTo>
                    <a:pt x="381000" y="539750"/>
                  </a:lnTo>
                  <a:lnTo>
                    <a:pt x="285750" y="485775"/>
                  </a:lnTo>
                  <a:lnTo>
                    <a:pt x="203200" y="422275"/>
                  </a:lnTo>
                  <a:lnTo>
                    <a:pt x="139700" y="371475"/>
                  </a:lnTo>
                  <a:lnTo>
                    <a:pt x="98425" y="333375"/>
                  </a:lnTo>
                  <a:lnTo>
                    <a:pt x="60325" y="295275"/>
                  </a:lnTo>
                  <a:lnTo>
                    <a:pt x="28575" y="257175"/>
                  </a:lnTo>
                  <a:lnTo>
                    <a:pt x="9525" y="228600"/>
                  </a:lnTo>
                  <a:lnTo>
                    <a:pt x="0" y="212725"/>
                  </a:lnTo>
                  <a:lnTo>
                    <a:pt x="3175" y="196850"/>
                  </a:lnTo>
                  <a:lnTo>
                    <a:pt x="12700" y="190500"/>
                  </a:lnTo>
                  <a:lnTo>
                    <a:pt x="34925" y="190500"/>
                  </a:lnTo>
                  <a:lnTo>
                    <a:pt x="142875" y="231775"/>
                  </a:lnTo>
                  <a:lnTo>
                    <a:pt x="260350" y="273050"/>
                  </a:lnTo>
                  <a:lnTo>
                    <a:pt x="301625" y="285750"/>
                  </a:lnTo>
                  <a:lnTo>
                    <a:pt x="346075" y="288925"/>
                  </a:lnTo>
                  <a:lnTo>
                    <a:pt x="479425" y="279400"/>
                  </a:lnTo>
                  <a:lnTo>
                    <a:pt x="641350" y="263525"/>
                  </a:lnTo>
                  <a:lnTo>
                    <a:pt x="844550" y="234950"/>
                  </a:lnTo>
                  <a:lnTo>
                    <a:pt x="1082675" y="196850"/>
                  </a:lnTo>
                  <a:lnTo>
                    <a:pt x="1276350" y="184150"/>
                  </a:lnTo>
                  <a:lnTo>
                    <a:pt x="1574800" y="139700"/>
                  </a:lnTo>
                  <a:lnTo>
                    <a:pt x="1755775" y="117475"/>
                  </a:lnTo>
                  <a:lnTo>
                    <a:pt x="1914525" y="101600"/>
                  </a:lnTo>
                  <a:lnTo>
                    <a:pt x="2152650" y="85725"/>
                  </a:lnTo>
                  <a:lnTo>
                    <a:pt x="2349500" y="69850"/>
                  </a:lnTo>
                  <a:lnTo>
                    <a:pt x="2482850" y="57150"/>
                  </a:lnTo>
                  <a:lnTo>
                    <a:pt x="2647950" y="47625"/>
                  </a:lnTo>
                  <a:lnTo>
                    <a:pt x="2784475" y="41275"/>
                  </a:lnTo>
                  <a:lnTo>
                    <a:pt x="2867025" y="44450"/>
                  </a:lnTo>
                  <a:lnTo>
                    <a:pt x="2952750" y="31750"/>
                  </a:lnTo>
                  <a:lnTo>
                    <a:pt x="3048000" y="15875"/>
                  </a:lnTo>
                  <a:lnTo>
                    <a:pt x="3117850" y="0"/>
                  </a:lnTo>
                  <a:lnTo>
                    <a:pt x="3146425" y="0"/>
                  </a:lnTo>
                  <a:lnTo>
                    <a:pt x="3228975" y="28575"/>
                  </a:lnTo>
                  <a:lnTo>
                    <a:pt x="3352800" y="82550"/>
                  </a:lnTo>
                  <a:lnTo>
                    <a:pt x="3435350" y="120650"/>
                  </a:lnTo>
                  <a:lnTo>
                    <a:pt x="3463925" y="139700"/>
                  </a:lnTo>
                  <a:lnTo>
                    <a:pt x="3492500" y="161925"/>
                  </a:lnTo>
                  <a:lnTo>
                    <a:pt x="3511550" y="180975"/>
                  </a:lnTo>
                  <a:lnTo>
                    <a:pt x="3521075" y="200025"/>
                  </a:lnTo>
                  <a:lnTo>
                    <a:pt x="3521075" y="225425"/>
                  </a:lnTo>
                  <a:lnTo>
                    <a:pt x="3514725" y="254000"/>
                  </a:lnTo>
                  <a:lnTo>
                    <a:pt x="3492500" y="282575"/>
                  </a:lnTo>
                  <a:lnTo>
                    <a:pt x="3467100" y="298450"/>
                  </a:lnTo>
                  <a:lnTo>
                    <a:pt x="3429000" y="311150"/>
                  </a:lnTo>
                  <a:lnTo>
                    <a:pt x="3387725" y="314325"/>
                  </a:lnTo>
                  <a:lnTo>
                    <a:pt x="3225800" y="298450"/>
                  </a:lnTo>
                  <a:lnTo>
                    <a:pt x="3073400" y="279400"/>
                  </a:lnTo>
                  <a:lnTo>
                    <a:pt x="2914650" y="269875"/>
                  </a:lnTo>
                  <a:lnTo>
                    <a:pt x="2711450" y="263525"/>
                  </a:lnTo>
                  <a:lnTo>
                    <a:pt x="2470150" y="266700"/>
                  </a:lnTo>
                  <a:lnTo>
                    <a:pt x="2292350" y="276225"/>
                  </a:lnTo>
                  <a:lnTo>
                    <a:pt x="1987550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9D69B7AE-D12D-4600-AD13-82EC33B3F08E}"/>
                </a:ext>
              </a:extLst>
            </p:cNvPr>
            <p:cNvSpPr/>
            <p:nvPr/>
          </p:nvSpPr>
          <p:spPr>
            <a:xfrm rot="16200000">
              <a:off x="1978026" y="4348162"/>
              <a:ext cx="3033712" cy="347663"/>
            </a:xfrm>
            <a:custGeom>
              <a:avLst/>
              <a:gdLst>
                <a:gd name="connsiteX0" fmla="*/ 1719187 w 3034538"/>
                <a:gd name="connsiteY0" fmla="*/ 340376 h 349030"/>
                <a:gd name="connsiteX1" fmla="*/ 1182662 w 3034538"/>
                <a:gd name="connsiteY1" fmla="*/ 334607 h 349030"/>
                <a:gd name="connsiteX2" fmla="*/ 845171 w 3034538"/>
                <a:gd name="connsiteY2" fmla="*/ 331723 h 349030"/>
                <a:gd name="connsiteX3" fmla="*/ 582677 w 3034538"/>
                <a:gd name="connsiteY3" fmla="*/ 328838 h 349030"/>
                <a:gd name="connsiteX4" fmla="*/ 340376 w 3034538"/>
                <a:gd name="connsiteY4" fmla="*/ 328838 h 349030"/>
                <a:gd name="connsiteX5" fmla="*/ 233648 w 3034538"/>
                <a:gd name="connsiteY5" fmla="*/ 323069 h 349030"/>
                <a:gd name="connsiteX6" fmla="*/ 178841 w 3034538"/>
                <a:gd name="connsiteY6" fmla="*/ 317300 h 349030"/>
                <a:gd name="connsiteX7" fmla="*/ 147111 w 3034538"/>
                <a:gd name="connsiteY7" fmla="*/ 311531 h 349030"/>
                <a:gd name="connsiteX8" fmla="*/ 129804 w 3034538"/>
                <a:gd name="connsiteY8" fmla="*/ 305762 h 349030"/>
                <a:gd name="connsiteX9" fmla="*/ 83651 w 3034538"/>
                <a:gd name="connsiteY9" fmla="*/ 282685 h 349030"/>
                <a:gd name="connsiteX10" fmla="*/ 40383 w 3034538"/>
                <a:gd name="connsiteY10" fmla="*/ 248071 h 349030"/>
                <a:gd name="connsiteX11" fmla="*/ 14422 w 3034538"/>
                <a:gd name="connsiteY11" fmla="*/ 224994 h 349030"/>
                <a:gd name="connsiteX12" fmla="*/ 0 w 3034538"/>
                <a:gd name="connsiteY12" fmla="*/ 196149 h 349030"/>
                <a:gd name="connsiteX13" fmla="*/ 0 w 3034538"/>
                <a:gd name="connsiteY13" fmla="*/ 161535 h 349030"/>
                <a:gd name="connsiteX14" fmla="*/ 5769 w 3034538"/>
                <a:gd name="connsiteY14" fmla="*/ 138458 h 349030"/>
                <a:gd name="connsiteX15" fmla="*/ 23076 w 3034538"/>
                <a:gd name="connsiteY15" fmla="*/ 115382 h 349030"/>
                <a:gd name="connsiteX16" fmla="*/ 54806 w 3034538"/>
                <a:gd name="connsiteY16" fmla="*/ 92306 h 349030"/>
                <a:gd name="connsiteX17" fmla="*/ 132689 w 3034538"/>
                <a:gd name="connsiteY17" fmla="*/ 57691 h 349030"/>
                <a:gd name="connsiteX18" fmla="*/ 201918 w 3034538"/>
                <a:gd name="connsiteY18" fmla="*/ 34615 h 349030"/>
                <a:gd name="connsiteX19" fmla="*/ 294223 w 3034538"/>
                <a:gd name="connsiteY19" fmla="*/ 8654 h 349030"/>
                <a:gd name="connsiteX20" fmla="*/ 357683 w 3034538"/>
                <a:gd name="connsiteY20" fmla="*/ 0 h 349030"/>
                <a:gd name="connsiteX21" fmla="*/ 418258 w 3034538"/>
                <a:gd name="connsiteY21" fmla="*/ 0 h 349030"/>
                <a:gd name="connsiteX22" fmla="*/ 461526 w 3034538"/>
                <a:gd name="connsiteY22" fmla="*/ 5769 h 349030"/>
                <a:gd name="connsiteX23" fmla="*/ 536524 w 3034538"/>
                <a:gd name="connsiteY23" fmla="*/ 25961 h 349030"/>
                <a:gd name="connsiteX24" fmla="*/ 591331 w 3034538"/>
                <a:gd name="connsiteY24" fmla="*/ 40384 h 349030"/>
                <a:gd name="connsiteX25" fmla="*/ 689405 w 3034538"/>
                <a:gd name="connsiteY25" fmla="*/ 57691 h 349030"/>
                <a:gd name="connsiteX26" fmla="*/ 807671 w 3034538"/>
                <a:gd name="connsiteY26" fmla="*/ 74998 h 349030"/>
                <a:gd name="connsiteX27" fmla="*/ 928822 w 3034538"/>
                <a:gd name="connsiteY27" fmla="*/ 89421 h 349030"/>
                <a:gd name="connsiteX28" fmla="*/ 1093241 w 3034538"/>
                <a:gd name="connsiteY28" fmla="*/ 106728 h 349030"/>
                <a:gd name="connsiteX29" fmla="*/ 1277852 w 3034538"/>
                <a:gd name="connsiteY29" fmla="*/ 121151 h 349030"/>
                <a:gd name="connsiteX30" fmla="*/ 1459578 w 3034538"/>
                <a:gd name="connsiteY30" fmla="*/ 129805 h 349030"/>
                <a:gd name="connsiteX31" fmla="*/ 1828800 w 3034538"/>
                <a:gd name="connsiteY31" fmla="*/ 138458 h 349030"/>
                <a:gd name="connsiteX32" fmla="*/ 2195136 w 3034538"/>
                <a:gd name="connsiteY32" fmla="*/ 147112 h 349030"/>
                <a:gd name="connsiteX33" fmla="*/ 2437438 w 3034538"/>
                <a:gd name="connsiteY33" fmla="*/ 149996 h 349030"/>
                <a:gd name="connsiteX34" fmla="*/ 2570127 w 3034538"/>
                <a:gd name="connsiteY34" fmla="*/ 147112 h 349030"/>
                <a:gd name="connsiteX35" fmla="*/ 2633587 w 3034538"/>
                <a:gd name="connsiteY35" fmla="*/ 138458 h 349030"/>
                <a:gd name="connsiteX36" fmla="*/ 2671086 w 3034538"/>
                <a:gd name="connsiteY36" fmla="*/ 129805 h 349030"/>
                <a:gd name="connsiteX37" fmla="*/ 2792237 w 3034538"/>
                <a:gd name="connsiteY37" fmla="*/ 63460 h 349030"/>
                <a:gd name="connsiteX38" fmla="*/ 3034538 w 3034538"/>
                <a:gd name="connsiteY38" fmla="*/ 175957 h 349030"/>
                <a:gd name="connsiteX39" fmla="*/ 2945118 w 3034538"/>
                <a:gd name="connsiteY39" fmla="*/ 250955 h 349030"/>
                <a:gd name="connsiteX40" fmla="*/ 2896080 w 3034538"/>
                <a:gd name="connsiteY40" fmla="*/ 279801 h 349030"/>
                <a:gd name="connsiteX41" fmla="*/ 2838389 w 3034538"/>
                <a:gd name="connsiteY41" fmla="*/ 308646 h 349030"/>
                <a:gd name="connsiteX42" fmla="*/ 2783583 w 3034538"/>
                <a:gd name="connsiteY42" fmla="*/ 331723 h 349030"/>
                <a:gd name="connsiteX43" fmla="*/ 2740315 w 3034538"/>
                <a:gd name="connsiteY43" fmla="*/ 343261 h 349030"/>
                <a:gd name="connsiteX44" fmla="*/ 2671086 w 3034538"/>
                <a:gd name="connsiteY44" fmla="*/ 349030 h 349030"/>
                <a:gd name="connsiteX45" fmla="*/ 2469168 w 3034538"/>
                <a:gd name="connsiteY45" fmla="*/ 349030 h 349030"/>
                <a:gd name="connsiteX46" fmla="*/ 2172060 w 3034538"/>
                <a:gd name="connsiteY46" fmla="*/ 346145 h 349030"/>
                <a:gd name="connsiteX47" fmla="*/ 1719187 w 3034538"/>
                <a:gd name="connsiteY47" fmla="*/ 340376 h 34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34538" h="349030">
                  <a:moveTo>
                    <a:pt x="1719187" y="340376"/>
                  </a:moveTo>
                  <a:lnTo>
                    <a:pt x="1182662" y="334607"/>
                  </a:lnTo>
                  <a:lnTo>
                    <a:pt x="845171" y="331723"/>
                  </a:lnTo>
                  <a:lnTo>
                    <a:pt x="582677" y="328838"/>
                  </a:lnTo>
                  <a:lnTo>
                    <a:pt x="340376" y="328838"/>
                  </a:lnTo>
                  <a:lnTo>
                    <a:pt x="233648" y="323069"/>
                  </a:lnTo>
                  <a:lnTo>
                    <a:pt x="178841" y="317300"/>
                  </a:lnTo>
                  <a:lnTo>
                    <a:pt x="147111" y="311531"/>
                  </a:lnTo>
                  <a:lnTo>
                    <a:pt x="129804" y="305762"/>
                  </a:lnTo>
                  <a:lnTo>
                    <a:pt x="83651" y="282685"/>
                  </a:lnTo>
                  <a:lnTo>
                    <a:pt x="40383" y="248071"/>
                  </a:lnTo>
                  <a:lnTo>
                    <a:pt x="14422" y="224994"/>
                  </a:lnTo>
                  <a:lnTo>
                    <a:pt x="0" y="196149"/>
                  </a:lnTo>
                  <a:lnTo>
                    <a:pt x="0" y="161535"/>
                  </a:lnTo>
                  <a:lnTo>
                    <a:pt x="5769" y="138458"/>
                  </a:lnTo>
                  <a:lnTo>
                    <a:pt x="23076" y="115382"/>
                  </a:lnTo>
                  <a:lnTo>
                    <a:pt x="54806" y="92306"/>
                  </a:lnTo>
                  <a:lnTo>
                    <a:pt x="132689" y="57691"/>
                  </a:lnTo>
                  <a:lnTo>
                    <a:pt x="201918" y="34615"/>
                  </a:lnTo>
                  <a:lnTo>
                    <a:pt x="294223" y="8654"/>
                  </a:lnTo>
                  <a:lnTo>
                    <a:pt x="357683" y="0"/>
                  </a:lnTo>
                  <a:lnTo>
                    <a:pt x="418258" y="0"/>
                  </a:lnTo>
                  <a:lnTo>
                    <a:pt x="461526" y="5769"/>
                  </a:lnTo>
                  <a:lnTo>
                    <a:pt x="536524" y="25961"/>
                  </a:lnTo>
                  <a:lnTo>
                    <a:pt x="591331" y="40384"/>
                  </a:lnTo>
                  <a:lnTo>
                    <a:pt x="689405" y="57691"/>
                  </a:lnTo>
                  <a:lnTo>
                    <a:pt x="807671" y="74998"/>
                  </a:lnTo>
                  <a:lnTo>
                    <a:pt x="928822" y="89421"/>
                  </a:lnTo>
                  <a:lnTo>
                    <a:pt x="1093241" y="106728"/>
                  </a:lnTo>
                  <a:lnTo>
                    <a:pt x="1277852" y="121151"/>
                  </a:lnTo>
                  <a:lnTo>
                    <a:pt x="1459578" y="129805"/>
                  </a:lnTo>
                  <a:lnTo>
                    <a:pt x="1828800" y="138458"/>
                  </a:lnTo>
                  <a:lnTo>
                    <a:pt x="2195136" y="147112"/>
                  </a:lnTo>
                  <a:lnTo>
                    <a:pt x="2437438" y="149996"/>
                  </a:lnTo>
                  <a:lnTo>
                    <a:pt x="2570127" y="147112"/>
                  </a:lnTo>
                  <a:lnTo>
                    <a:pt x="2633587" y="138458"/>
                  </a:lnTo>
                  <a:lnTo>
                    <a:pt x="2671086" y="129805"/>
                  </a:lnTo>
                  <a:lnTo>
                    <a:pt x="2792237" y="63460"/>
                  </a:lnTo>
                  <a:lnTo>
                    <a:pt x="3034538" y="175957"/>
                  </a:lnTo>
                  <a:lnTo>
                    <a:pt x="2945118" y="250955"/>
                  </a:lnTo>
                  <a:lnTo>
                    <a:pt x="2896080" y="279801"/>
                  </a:lnTo>
                  <a:lnTo>
                    <a:pt x="2838389" y="308646"/>
                  </a:lnTo>
                  <a:lnTo>
                    <a:pt x="2783583" y="331723"/>
                  </a:lnTo>
                  <a:lnTo>
                    <a:pt x="2740315" y="343261"/>
                  </a:lnTo>
                  <a:lnTo>
                    <a:pt x="2671086" y="349030"/>
                  </a:lnTo>
                  <a:lnTo>
                    <a:pt x="2469168" y="349030"/>
                  </a:lnTo>
                  <a:lnTo>
                    <a:pt x="2172060" y="346145"/>
                  </a:lnTo>
                  <a:lnTo>
                    <a:pt x="1719187" y="34037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20064A47-5718-4845-BFEE-5F4171934FE2}"/>
              </a:ext>
            </a:extLst>
          </p:cNvPr>
          <p:cNvGrpSpPr>
            <a:grpSpLocks/>
          </p:cNvGrpSpPr>
          <p:nvPr/>
        </p:nvGrpSpPr>
        <p:grpSpPr bwMode="auto">
          <a:xfrm>
            <a:off x="2506663" y="1552575"/>
            <a:ext cx="4852987" cy="4333875"/>
            <a:chOff x="2506663" y="1552575"/>
            <a:chExt cx="4852987" cy="4333875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6FEDEC80-D03F-4E79-99A3-97423D220507}"/>
                </a:ext>
              </a:extLst>
            </p:cNvPr>
            <p:cNvSpPr/>
            <p:nvPr/>
          </p:nvSpPr>
          <p:spPr>
            <a:xfrm>
              <a:off x="4006850" y="2489200"/>
              <a:ext cx="3057525" cy="588963"/>
            </a:xfrm>
            <a:custGeom>
              <a:avLst/>
              <a:gdLst>
                <a:gd name="connsiteX0" fmla="*/ 1600921 w 3057615"/>
                <a:gd name="connsiteY0" fmla="*/ 369222 h 588447"/>
                <a:gd name="connsiteX1" fmla="*/ 1300928 w 3057615"/>
                <a:gd name="connsiteY1" fmla="*/ 412490 h 588447"/>
                <a:gd name="connsiteX2" fmla="*/ 1073049 w 3057615"/>
                <a:gd name="connsiteY2" fmla="*/ 452873 h 588447"/>
                <a:gd name="connsiteX3" fmla="*/ 874016 w 3057615"/>
                <a:gd name="connsiteY3" fmla="*/ 490372 h 588447"/>
                <a:gd name="connsiteX4" fmla="*/ 680752 w 3057615"/>
                <a:gd name="connsiteY4" fmla="*/ 533641 h 588447"/>
                <a:gd name="connsiteX5" fmla="*/ 565370 w 3057615"/>
                <a:gd name="connsiteY5" fmla="*/ 562486 h 588447"/>
                <a:gd name="connsiteX6" fmla="*/ 490372 w 3057615"/>
                <a:gd name="connsiteY6" fmla="*/ 585562 h 588447"/>
                <a:gd name="connsiteX7" fmla="*/ 464411 w 3057615"/>
                <a:gd name="connsiteY7" fmla="*/ 588447 h 588447"/>
                <a:gd name="connsiteX8" fmla="*/ 418258 w 3057615"/>
                <a:gd name="connsiteY8" fmla="*/ 582678 h 588447"/>
                <a:gd name="connsiteX9" fmla="*/ 380759 w 3057615"/>
                <a:gd name="connsiteY9" fmla="*/ 568255 h 588447"/>
                <a:gd name="connsiteX10" fmla="*/ 323068 w 3057615"/>
                <a:gd name="connsiteY10" fmla="*/ 542294 h 588447"/>
                <a:gd name="connsiteX11" fmla="*/ 239417 w 3057615"/>
                <a:gd name="connsiteY11" fmla="*/ 484603 h 588447"/>
                <a:gd name="connsiteX12" fmla="*/ 158649 w 3057615"/>
                <a:gd name="connsiteY12" fmla="*/ 415374 h 588447"/>
                <a:gd name="connsiteX13" fmla="*/ 100959 w 3057615"/>
                <a:gd name="connsiteY13" fmla="*/ 354799 h 588447"/>
                <a:gd name="connsiteX14" fmla="*/ 49037 w 3057615"/>
                <a:gd name="connsiteY14" fmla="*/ 297108 h 588447"/>
                <a:gd name="connsiteX15" fmla="*/ 11538 w 3057615"/>
                <a:gd name="connsiteY15" fmla="*/ 245186 h 588447"/>
                <a:gd name="connsiteX16" fmla="*/ 0 w 3057615"/>
                <a:gd name="connsiteY16" fmla="*/ 224995 h 588447"/>
                <a:gd name="connsiteX17" fmla="*/ 0 w 3057615"/>
                <a:gd name="connsiteY17" fmla="*/ 201918 h 588447"/>
                <a:gd name="connsiteX18" fmla="*/ 8653 w 3057615"/>
                <a:gd name="connsiteY18" fmla="*/ 193265 h 588447"/>
                <a:gd name="connsiteX19" fmla="*/ 23076 w 3057615"/>
                <a:gd name="connsiteY19" fmla="*/ 187496 h 588447"/>
                <a:gd name="connsiteX20" fmla="*/ 49037 w 3057615"/>
                <a:gd name="connsiteY20" fmla="*/ 196149 h 588447"/>
                <a:gd name="connsiteX21" fmla="*/ 98074 w 3057615"/>
                <a:gd name="connsiteY21" fmla="*/ 216341 h 588447"/>
                <a:gd name="connsiteX22" fmla="*/ 155765 w 3057615"/>
                <a:gd name="connsiteY22" fmla="*/ 242302 h 588447"/>
                <a:gd name="connsiteX23" fmla="*/ 227879 w 3057615"/>
                <a:gd name="connsiteY23" fmla="*/ 271147 h 588447"/>
                <a:gd name="connsiteX24" fmla="*/ 285569 w 3057615"/>
                <a:gd name="connsiteY24" fmla="*/ 288455 h 588447"/>
                <a:gd name="connsiteX25" fmla="*/ 343260 w 3057615"/>
                <a:gd name="connsiteY25" fmla="*/ 299993 h 588447"/>
                <a:gd name="connsiteX26" fmla="*/ 415374 w 3057615"/>
                <a:gd name="connsiteY26" fmla="*/ 311531 h 588447"/>
                <a:gd name="connsiteX27" fmla="*/ 507679 w 3057615"/>
                <a:gd name="connsiteY27" fmla="*/ 317300 h 588447"/>
                <a:gd name="connsiteX28" fmla="*/ 599985 w 3057615"/>
                <a:gd name="connsiteY28" fmla="*/ 314415 h 588447"/>
                <a:gd name="connsiteX29" fmla="*/ 695174 w 3057615"/>
                <a:gd name="connsiteY29" fmla="*/ 305762 h 588447"/>
                <a:gd name="connsiteX30" fmla="*/ 874016 w 3057615"/>
                <a:gd name="connsiteY30" fmla="*/ 268263 h 588447"/>
                <a:gd name="connsiteX31" fmla="*/ 1041320 w 3057615"/>
                <a:gd name="connsiteY31" fmla="*/ 250955 h 588447"/>
                <a:gd name="connsiteX32" fmla="*/ 1298044 w 3057615"/>
                <a:gd name="connsiteY32" fmla="*/ 207687 h 588447"/>
                <a:gd name="connsiteX33" fmla="*/ 1583614 w 3057615"/>
                <a:gd name="connsiteY33" fmla="*/ 161535 h 588447"/>
                <a:gd name="connsiteX34" fmla="*/ 1802839 w 3057615"/>
                <a:gd name="connsiteY34" fmla="*/ 129805 h 588447"/>
                <a:gd name="connsiteX35" fmla="*/ 1949950 w 3057615"/>
                <a:gd name="connsiteY35" fmla="*/ 109613 h 588447"/>
                <a:gd name="connsiteX36" fmla="*/ 2099947 w 3057615"/>
                <a:gd name="connsiteY36" fmla="*/ 89421 h 588447"/>
                <a:gd name="connsiteX37" fmla="*/ 2293211 w 3057615"/>
                <a:gd name="connsiteY37" fmla="*/ 72114 h 588447"/>
                <a:gd name="connsiteX38" fmla="*/ 2414362 w 3057615"/>
                <a:gd name="connsiteY38" fmla="*/ 46153 h 588447"/>
                <a:gd name="connsiteX39" fmla="*/ 2561473 w 3057615"/>
                <a:gd name="connsiteY39" fmla="*/ 14423 h 588447"/>
                <a:gd name="connsiteX40" fmla="*/ 2650894 w 3057615"/>
                <a:gd name="connsiteY40" fmla="*/ 0 h 588447"/>
                <a:gd name="connsiteX41" fmla="*/ 2705701 w 3057615"/>
                <a:gd name="connsiteY41" fmla="*/ 0 h 588447"/>
                <a:gd name="connsiteX42" fmla="*/ 2760507 w 3057615"/>
                <a:gd name="connsiteY42" fmla="*/ 11538 h 588447"/>
                <a:gd name="connsiteX43" fmla="*/ 2835505 w 3057615"/>
                <a:gd name="connsiteY43" fmla="*/ 37499 h 588447"/>
                <a:gd name="connsiteX44" fmla="*/ 2904734 w 3057615"/>
                <a:gd name="connsiteY44" fmla="*/ 69229 h 588447"/>
                <a:gd name="connsiteX45" fmla="*/ 2962425 w 3057615"/>
                <a:gd name="connsiteY45" fmla="*/ 98075 h 588447"/>
                <a:gd name="connsiteX46" fmla="*/ 2994155 w 3057615"/>
                <a:gd name="connsiteY46" fmla="*/ 121151 h 588447"/>
                <a:gd name="connsiteX47" fmla="*/ 3025885 w 3057615"/>
                <a:gd name="connsiteY47" fmla="*/ 149996 h 588447"/>
                <a:gd name="connsiteX48" fmla="*/ 3048961 w 3057615"/>
                <a:gd name="connsiteY48" fmla="*/ 184611 h 588447"/>
                <a:gd name="connsiteX49" fmla="*/ 3057615 w 3057615"/>
                <a:gd name="connsiteY49" fmla="*/ 207687 h 588447"/>
                <a:gd name="connsiteX50" fmla="*/ 3057615 w 3057615"/>
                <a:gd name="connsiteY50" fmla="*/ 239417 h 588447"/>
                <a:gd name="connsiteX51" fmla="*/ 3043192 w 3057615"/>
                <a:gd name="connsiteY51" fmla="*/ 262494 h 588447"/>
                <a:gd name="connsiteX52" fmla="*/ 3020116 w 3057615"/>
                <a:gd name="connsiteY52" fmla="*/ 285570 h 588447"/>
                <a:gd name="connsiteX53" fmla="*/ 2999924 w 3057615"/>
                <a:gd name="connsiteY53" fmla="*/ 297108 h 588447"/>
                <a:gd name="connsiteX54" fmla="*/ 2965309 w 3057615"/>
                <a:gd name="connsiteY54" fmla="*/ 305762 h 588447"/>
                <a:gd name="connsiteX55" fmla="*/ 2910503 w 3057615"/>
                <a:gd name="connsiteY55" fmla="*/ 308646 h 588447"/>
                <a:gd name="connsiteX56" fmla="*/ 2841274 w 3057615"/>
                <a:gd name="connsiteY56" fmla="*/ 299993 h 588447"/>
                <a:gd name="connsiteX57" fmla="*/ 2760507 w 3057615"/>
                <a:gd name="connsiteY57" fmla="*/ 285570 h 588447"/>
                <a:gd name="connsiteX58" fmla="*/ 2673971 w 3057615"/>
                <a:gd name="connsiteY58" fmla="*/ 274032 h 588447"/>
                <a:gd name="connsiteX59" fmla="*/ 2593203 w 3057615"/>
                <a:gd name="connsiteY59" fmla="*/ 268263 h 588447"/>
                <a:gd name="connsiteX60" fmla="*/ 2498014 w 3057615"/>
                <a:gd name="connsiteY60" fmla="*/ 274032 h 588447"/>
                <a:gd name="connsiteX61" fmla="*/ 2373978 w 3057615"/>
                <a:gd name="connsiteY61" fmla="*/ 282685 h 588447"/>
                <a:gd name="connsiteX62" fmla="*/ 2275904 w 3057615"/>
                <a:gd name="connsiteY62" fmla="*/ 294224 h 588447"/>
                <a:gd name="connsiteX63" fmla="*/ 2085524 w 3057615"/>
                <a:gd name="connsiteY63" fmla="*/ 311531 h 588447"/>
                <a:gd name="connsiteX64" fmla="*/ 1600921 w 3057615"/>
                <a:gd name="connsiteY64" fmla="*/ 369222 h 58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57615" h="588447">
                  <a:moveTo>
                    <a:pt x="1600921" y="369222"/>
                  </a:moveTo>
                  <a:lnTo>
                    <a:pt x="1300928" y="412490"/>
                  </a:lnTo>
                  <a:lnTo>
                    <a:pt x="1073049" y="452873"/>
                  </a:lnTo>
                  <a:lnTo>
                    <a:pt x="874016" y="490372"/>
                  </a:lnTo>
                  <a:lnTo>
                    <a:pt x="680752" y="533641"/>
                  </a:lnTo>
                  <a:lnTo>
                    <a:pt x="565370" y="562486"/>
                  </a:lnTo>
                  <a:lnTo>
                    <a:pt x="490372" y="585562"/>
                  </a:lnTo>
                  <a:lnTo>
                    <a:pt x="464411" y="588447"/>
                  </a:lnTo>
                  <a:lnTo>
                    <a:pt x="418258" y="582678"/>
                  </a:lnTo>
                  <a:lnTo>
                    <a:pt x="380759" y="568255"/>
                  </a:lnTo>
                  <a:lnTo>
                    <a:pt x="323068" y="542294"/>
                  </a:lnTo>
                  <a:lnTo>
                    <a:pt x="239417" y="484603"/>
                  </a:lnTo>
                  <a:lnTo>
                    <a:pt x="158649" y="415374"/>
                  </a:lnTo>
                  <a:lnTo>
                    <a:pt x="100959" y="354799"/>
                  </a:lnTo>
                  <a:lnTo>
                    <a:pt x="49037" y="297108"/>
                  </a:lnTo>
                  <a:lnTo>
                    <a:pt x="11538" y="245186"/>
                  </a:lnTo>
                  <a:lnTo>
                    <a:pt x="0" y="224995"/>
                  </a:lnTo>
                  <a:lnTo>
                    <a:pt x="0" y="201918"/>
                  </a:lnTo>
                  <a:lnTo>
                    <a:pt x="8653" y="193265"/>
                  </a:lnTo>
                  <a:lnTo>
                    <a:pt x="23076" y="187496"/>
                  </a:lnTo>
                  <a:lnTo>
                    <a:pt x="49037" y="196149"/>
                  </a:lnTo>
                  <a:lnTo>
                    <a:pt x="98074" y="216341"/>
                  </a:lnTo>
                  <a:lnTo>
                    <a:pt x="155765" y="242302"/>
                  </a:lnTo>
                  <a:lnTo>
                    <a:pt x="227879" y="271147"/>
                  </a:lnTo>
                  <a:lnTo>
                    <a:pt x="285569" y="288455"/>
                  </a:lnTo>
                  <a:lnTo>
                    <a:pt x="343260" y="299993"/>
                  </a:lnTo>
                  <a:lnTo>
                    <a:pt x="415374" y="311531"/>
                  </a:lnTo>
                  <a:lnTo>
                    <a:pt x="507679" y="317300"/>
                  </a:lnTo>
                  <a:lnTo>
                    <a:pt x="599985" y="314415"/>
                  </a:lnTo>
                  <a:lnTo>
                    <a:pt x="695174" y="305762"/>
                  </a:lnTo>
                  <a:lnTo>
                    <a:pt x="874016" y="268263"/>
                  </a:lnTo>
                  <a:lnTo>
                    <a:pt x="1041320" y="250955"/>
                  </a:lnTo>
                  <a:lnTo>
                    <a:pt x="1298044" y="207687"/>
                  </a:lnTo>
                  <a:lnTo>
                    <a:pt x="1583614" y="161535"/>
                  </a:lnTo>
                  <a:lnTo>
                    <a:pt x="1802839" y="129805"/>
                  </a:lnTo>
                  <a:lnTo>
                    <a:pt x="1949950" y="109613"/>
                  </a:lnTo>
                  <a:lnTo>
                    <a:pt x="2099947" y="89421"/>
                  </a:lnTo>
                  <a:lnTo>
                    <a:pt x="2293211" y="72114"/>
                  </a:lnTo>
                  <a:lnTo>
                    <a:pt x="2414362" y="46153"/>
                  </a:lnTo>
                  <a:lnTo>
                    <a:pt x="2561473" y="14423"/>
                  </a:lnTo>
                  <a:lnTo>
                    <a:pt x="2650894" y="0"/>
                  </a:lnTo>
                  <a:lnTo>
                    <a:pt x="2705701" y="0"/>
                  </a:lnTo>
                  <a:lnTo>
                    <a:pt x="2760507" y="11538"/>
                  </a:lnTo>
                  <a:lnTo>
                    <a:pt x="2835505" y="37499"/>
                  </a:lnTo>
                  <a:lnTo>
                    <a:pt x="2904734" y="69229"/>
                  </a:lnTo>
                  <a:lnTo>
                    <a:pt x="2962425" y="98075"/>
                  </a:lnTo>
                  <a:lnTo>
                    <a:pt x="2994155" y="121151"/>
                  </a:lnTo>
                  <a:lnTo>
                    <a:pt x="3025885" y="149996"/>
                  </a:lnTo>
                  <a:lnTo>
                    <a:pt x="3048961" y="184611"/>
                  </a:lnTo>
                  <a:lnTo>
                    <a:pt x="3057615" y="207687"/>
                  </a:lnTo>
                  <a:lnTo>
                    <a:pt x="3057615" y="239417"/>
                  </a:lnTo>
                  <a:lnTo>
                    <a:pt x="3043192" y="262494"/>
                  </a:lnTo>
                  <a:lnTo>
                    <a:pt x="3020116" y="285570"/>
                  </a:lnTo>
                  <a:lnTo>
                    <a:pt x="2999924" y="297108"/>
                  </a:lnTo>
                  <a:lnTo>
                    <a:pt x="2965309" y="305762"/>
                  </a:lnTo>
                  <a:lnTo>
                    <a:pt x="2910503" y="308646"/>
                  </a:lnTo>
                  <a:lnTo>
                    <a:pt x="2841274" y="299993"/>
                  </a:lnTo>
                  <a:lnTo>
                    <a:pt x="2760507" y="285570"/>
                  </a:lnTo>
                  <a:lnTo>
                    <a:pt x="2673971" y="274032"/>
                  </a:lnTo>
                  <a:lnTo>
                    <a:pt x="2593203" y="268263"/>
                  </a:lnTo>
                  <a:lnTo>
                    <a:pt x="2498014" y="274032"/>
                  </a:lnTo>
                  <a:lnTo>
                    <a:pt x="2373978" y="282685"/>
                  </a:lnTo>
                  <a:lnTo>
                    <a:pt x="2275904" y="294224"/>
                  </a:lnTo>
                  <a:lnTo>
                    <a:pt x="2085524" y="311531"/>
                  </a:lnTo>
                  <a:lnTo>
                    <a:pt x="1600921" y="369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5132531C-9DB0-4C6C-8BB6-C8D1DCC45F25}"/>
                </a:ext>
              </a:extLst>
            </p:cNvPr>
            <p:cNvSpPr/>
            <p:nvPr/>
          </p:nvSpPr>
          <p:spPr>
            <a:xfrm>
              <a:off x="3814763" y="4564063"/>
              <a:ext cx="1490662" cy="1189037"/>
            </a:xfrm>
            <a:custGeom>
              <a:avLst/>
              <a:gdLst>
                <a:gd name="connsiteX0" fmla="*/ 978693 w 1490662"/>
                <a:gd name="connsiteY0" fmla="*/ 676275 h 1188244"/>
                <a:gd name="connsiteX1" fmla="*/ 769143 w 1490662"/>
                <a:gd name="connsiteY1" fmla="*/ 828675 h 1188244"/>
                <a:gd name="connsiteX2" fmla="*/ 652462 w 1490662"/>
                <a:gd name="connsiteY2" fmla="*/ 904875 h 1188244"/>
                <a:gd name="connsiteX3" fmla="*/ 538162 w 1490662"/>
                <a:gd name="connsiteY3" fmla="*/ 973932 h 1188244"/>
                <a:gd name="connsiteX4" fmla="*/ 404812 w 1490662"/>
                <a:gd name="connsiteY4" fmla="*/ 1042988 h 1188244"/>
                <a:gd name="connsiteX5" fmla="*/ 271462 w 1490662"/>
                <a:gd name="connsiteY5" fmla="*/ 1107282 h 1188244"/>
                <a:gd name="connsiteX6" fmla="*/ 159543 w 1490662"/>
                <a:gd name="connsiteY6" fmla="*/ 1152525 h 1188244"/>
                <a:gd name="connsiteX7" fmla="*/ 73818 w 1490662"/>
                <a:gd name="connsiteY7" fmla="*/ 1183482 h 1188244"/>
                <a:gd name="connsiteX8" fmla="*/ 47625 w 1490662"/>
                <a:gd name="connsiteY8" fmla="*/ 1188244 h 1188244"/>
                <a:gd name="connsiteX9" fmla="*/ 28575 w 1490662"/>
                <a:gd name="connsiteY9" fmla="*/ 1188244 h 1188244"/>
                <a:gd name="connsiteX10" fmla="*/ 4762 w 1490662"/>
                <a:gd name="connsiteY10" fmla="*/ 1181100 h 1188244"/>
                <a:gd name="connsiteX11" fmla="*/ 0 w 1490662"/>
                <a:gd name="connsiteY11" fmla="*/ 1171575 h 1188244"/>
                <a:gd name="connsiteX12" fmla="*/ 0 w 1490662"/>
                <a:gd name="connsiteY12" fmla="*/ 1157288 h 1188244"/>
                <a:gd name="connsiteX13" fmla="*/ 4762 w 1490662"/>
                <a:gd name="connsiteY13" fmla="*/ 1143000 h 1188244"/>
                <a:gd name="connsiteX14" fmla="*/ 30956 w 1490662"/>
                <a:gd name="connsiteY14" fmla="*/ 1121569 h 1188244"/>
                <a:gd name="connsiteX15" fmla="*/ 83343 w 1490662"/>
                <a:gd name="connsiteY15" fmla="*/ 1092994 h 1188244"/>
                <a:gd name="connsiteX16" fmla="*/ 128587 w 1490662"/>
                <a:gd name="connsiteY16" fmla="*/ 1066800 h 1188244"/>
                <a:gd name="connsiteX17" fmla="*/ 195262 w 1490662"/>
                <a:gd name="connsiteY17" fmla="*/ 1023938 h 1188244"/>
                <a:gd name="connsiteX18" fmla="*/ 297656 w 1490662"/>
                <a:gd name="connsiteY18" fmla="*/ 950119 h 1188244"/>
                <a:gd name="connsiteX19" fmla="*/ 409575 w 1490662"/>
                <a:gd name="connsiteY19" fmla="*/ 866775 h 1188244"/>
                <a:gd name="connsiteX20" fmla="*/ 540543 w 1490662"/>
                <a:gd name="connsiteY20" fmla="*/ 759619 h 1188244"/>
                <a:gd name="connsiteX21" fmla="*/ 661987 w 1490662"/>
                <a:gd name="connsiteY21" fmla="*/ 652463 h 1188244"/>
                <a:gd name="connsiteX22" fmla="*/ 764381 w 1490662"/>
                <a:gd name="connsiteY22" fmla="*/ 552450 h 1188244"/>
                <a:gd name="connsiteX23" fmla="*/ 831056 w 1490662"/>
                <a:gd name="connsiteY23" fmla="*/ 483394 h 1188244"/>
                <a:gd name="connsiteX24" fmla="*/ 923925 w 1490662"/>
                <a:gd name="connsiteY24" fmla="*/ 381000 h 1188244"/>
                <a:gd name="connsiteX25" fmla="*/ 988218 w 1490662"/>
                <a:gd name="connsiteY25" fmla="*/ 311944 h 1188244"/>
                <a:gd name="connsiteX26" fmla="*/ 1035843 w 1490662"/>
                <a:gd name="connsiteY26" fmla="*/ 259557 h 1188244"/>
                <a:gd name="connsiteX27" fmla="*/ 1045368 w 1490662"/>
                <a:gd name="connsiteY27" fmla="*/ 235744 h 1188244"/>
                <a:gd name="connsiteX28" fmla="*/ 1045368 w 1490662"/>
                <a:gd name="connsiteY28" fmla="*/ 204788 h 1188244"/>
                <a:gd name="connsiteX29" fmla="*/ 1035843 w 1490662"/>
                <a:gd name="connsiteY29" fmla="*/ 178594 h 1188244"/>
                <a:gd name="connsiteX30" fmla="*/ 1009650 w 1490662"/>
                <a:gd name="connsiteY30" fmla="*/ 150019 h 1188244"/>
                <a:gd name="connsiteX31" fmla="*/ 983456 w 1490662"/>
                <a:gd name="connsiteY31" fmla="*/ 123825 h 1188244"/>
                <a:gd name="connsiteX32" fmla="*/ 950118 w 1490662"/>
                <a:gd name="connsiteY32" fmla="*/ 95250 h 1188244"/>
                <a:gd name="connsiteX33" fmla="*/ 931068 w 1490662"/>
                <a:gd name="connsiteY33" fmla="*/ 76200 h 1188244"/>
                <a:gd name="connsiteX34" fmla="*/ 921543 w 1490662"/>
                <a:gd name="connsiteY34" fmla="*/ 59532 h 1188244"/>
                <a:gd name="connsiteX35" fmla="*/ 916781 w 1490662"/>
                <a:gd name="connsiteY35" fmla="*/ 42863 h 1188244"/>
                <a:gd name="connsiteX36" fmla="*/ 923925 w 1490662"/>
                <a:gd name="connsiteY36" fmla="*/ 23813 h 1188244"/>
                <a:gd name="connsiteX37" fmla="*/ 942975 w 1490662"/>
                <a:gd name="connsiteY37" fmla="*/ 9525 h 1188244"/>
                <a:gd name="connsiteX38" fmla="*/ 988218 w 1490662"/>
                <a:gd name="connsiteY38" fmla="*/ 0 h 1188244"/>
                <a:gd name="connsiteX39" fmla="*/ 1019175 w 1490662"/>
                <a:gd name="connsiteY39" fmla="*/ 0 h 1188244"/>
                <a:gd name="connsiteX40" fmla="*/ 1059656 w 1490662"/>
                <a:gd name="connsiteY40" fmla="*/ 11907 h 1188244"/>
                <a:gd name="connsiteX41" fmla="*/ 1123950 w 1490662"/>
                <a:gd name="connsiteY41" fmla="*/ 35719 h 1188244"/>
                <a:gd name="connsiteX42" fmla="*/ 1214437 w 1490662"/>
                <a:gd name="connsiteY42" fmla="*/ 71438 h 1188244"/>
                <a:gd name="connsiteX43" fmla="*/ 1338262 w 1490662"/>
                <a:gd name="connsiteY43" fmla="*/ 135732 h 1188244"/>
                <a:gd name="connsiteX44" fmla="*/ 1381125 w 1490662"/>
                <a:gd name="connsiteY44" fmla="*/ 166688 h 1188244"/>
                <a:gd name="connsiteX45" fmla="*/ 1426368 w 1490662"/>
                <a:gd name="connsiteY45" fmla="*/ 204788 h 1188244"/>
                <a:gd name="connsiteX46" fmla="*/ 1457325 w 1490662"/>
                <a:gd name="connsiteY46" fmla="*/ 240507 h 1188244"/>
                <a:gd name="connsiteX47" fmla="*/ 1476375 w 1490662"/>
                <a:gd name="connsiteY47" fmla="*/ 266700 h 1188244"/>
                <a:gd name="connsiteX48" fmla="*/ 1485900 w 1490662"/>
                <a:gd name="connsiteY48" fmla="*/ 292894 h 1188244"/>
                <a:gd name="connsiteX49" fmla="*/ 1490662 w 1490662"/>
                <a:gd name="connsiteY49" fmla="*/ 319088 h 1188244"/>
                <a:gd name="connsiteX50" fmla="*/ 1485900 w 1490662"/>
                <a:gd name="connsiteY50" fmla="*/ 342900 h 1188244"/>
                <a:gd name="connsiteX51" fmla="*/ 1476375 w 1490662"/>
                <a:gd name="connsiteY51" fmla="*/ 359569 h 1188244"/>
                <a:gd name="connsiteX52" fmla="*/ 1452562 w 1490662"/>
                <a:gd name="connsiteY52" fmla="*/ 376238 h 1188244"/>
                <a:gd name="connsiteX53" fmla="*/ 1421606 w 1490662"/>
                <a:gd name="connsiteY53" fmla="*/ 392907 h 1188244"/>
                <a:gd name="connsiteX54" fmla="*/ 1371600 w 1490662"/>
                <a:gd name="connsiteY54" fmla="*/ 407194 h 1188244"/>
                <a:gd name="connsiteX55" fmla="*/ 1345406 w 1490662"/>
                <a:gd name="connsiteY55" fmla="*/ 416719 h 1188244"/>
                <a:gd name="connsiteX56" fmla="*/ 1219200 w 1490662"/>
                <a:gd name="connsiteY56" fmla="*/ 507207 h 1188244"/>
                <a:gd name="connsiteX57" fmla="*/ 1069181 w 1490662"/>
                <a:gd name="connsiteY57" fmla="*/ 611982 h 1188244"/>
                <a:gd name="connsiteX58" fmla="*/ 978693 w 1490662"/>
                <a:gd name="connsiteY58" fmla="*/ 676275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90662" h="1188244">
                  <a:moveTo>
                    <a:pt x="978693" y="676275"/>
                  </a:moveTo>
                  <a:lnTo>
                    <a:pt x="769143" y="828675"/>
                  </a:lnTo>
                  <a:lnTo>
                    <a:pt x="652462" y="904875"/>
                  </a:lnTo>
                  <a:lnTo>
                    <a:pt x="538162" y="973932"/>
                  </a:lnTo>
                  <a:lnTo>
                    <a:pt x="404812" y="1042988"/>
                  </a:lnTo>
                  <a:lnTo>
                    <a:pt x="271462" y="1107282"/>
                  </a:lnTo>
                  <a:lnTo>
                    <a:pt x="159543" y="1152525"/>
                  </a:lnTo>
                  <a:lnTo>
                    <a:pt x="73818" y="1183482"/>
                  </a:lnTo>
                  <a:lnTo>
                    <a:pt x="47625" y="1188244"/>
                  </a:lnTo>
                  <a:lnTo>
                    <a:pt x="28575" y="1188244"/>
                  </a:lnTo>
                  <a:lnTo>
                    <a:pt x="4762" y="1181100"/>
                  </a:lnTo>
                  <a:lnTo>
                    <a:pt x="0" y="1171575"/>
                  </a:lnTo>
                  <a:lnTo>
                    <a:pt x="0" y="1157288"/>
                  </a:lnTo>
                  <a:lnTo>
                    <a:pt x="4762" y="1143000"/>
                  </a:lnTo>
                  <a:lnTo>
                    <a:pt x="30956" y="1121569"/>
                  </a:lnTo>
                  <a:lnTo>
                    <a:pt x="83343" y="1092994"/>
                  </a:lnTo>
                  <a:lnTo>
                    <a:pt x="128587" y="1066800"/>
                  </a:lnTo>
                  <a:lnTo>
                    <a:pt x="195262" y="1023938"/>
                  </a:lnTo>
                  <a:lnTo>
                    <a:pt x="297656" y="950119"/>
                  </a:lnTo>
                  <a:lnTo>
                    <a:pt x="409575" y="866775"/>
                  </a:lnTo>
                  <a:lnTo>
                    <a:pt x="540543" y="759619"/>
                  </a:lnTo>
                  <a:lnTo>
                    <a:pt x="661987" y="652463"/>
                  </a:lnTo>
                  <a:lnTo>
                    <a:pt x="764381" y="552450"/>
                  </a:lnTo>
                  <a:lnTo>
                    <a:pt x="831056" y="483394"/>
                  </a:lnTo>
                  <a:lnTo>
                    <a:pt x="923925" y="381000"/>
                  </a:lnTo>
                  <a:lnTo>
                    <a:pt x="988218" y="311944"/>
                  </a:lnTo>
                  <a:lnTo>
                    <a:pt x="1035843" y="259557"/>
                  </a:lnTo>
                  <a:lnTo>
                    <a:pt x="1045368" y="235744"/>
                  </a:lnTo>
                  <a:lnTo>
                    <a:pt x="1045368" y="204788"/>
                  </a:lnTo>
                  <a:lnTo>
                    <a:pt x="1035843" y="178594"/>
                  </a:lnTo>
                  <a:lnTo>
                    <a:pt x="1009650" y="150019"/>
                  </a:lnTo>
                  <a:lnTo>
                    <a:pt x="983456" y="123825"/>
                  </a:lnTo>
                  <a:lnTo>
                    <a:pt x="950118" y="95250"/>
                  </a:lnTo>
                  <a:lnTo>
                    <a:pt x="931068" y="76200"/>
                  </a:lnTo>
                  <a:lnTo>
                    <a:pt x="921543" y="59532"/>
                  </a:lnTo>
                  <a:lnTo>
                    <a:pt x="916781" y="42863"/>
                  </a:lnTo>
                  <a:lnTo>
                    <a:pt x="923925" y="23813"/>
                  </a:lnTo>
                  <a:lnTo>
                    <a:pt x="942975" y="9525"/>
                  </a:lnTo>
                  <a:lnTo>
                    <a:pt x="988218" y="0"/>
                  </a:lnTo>
                  <a:lnTo>
                    <a:pt x="1019175" y="0"/>
                  </a:lnTo>
                  <a:lnTo>
                    <a:pt x="1059656" y="11907"/>
                  </a:lnTo>
                  <a:lnTo>
                    <a:pt x="1123950" y="35719"/>
                  </a:lnTo>
                  <a:lnTo>
                    <a:pt x="1214437" y="71438"/>
                  </a:lnTo>
                  <a:lnTo>
                    <a:pt x="1338262" y="135732"/>
                  </a:lnTo>
                  <a:lnTo>
                    <a:pt x="1381125" y="166688"/>
                  </a:lnTo>
                  <a:lnTo>
                    <a:pt x="1426368" y="204788"/>
                  </a:lnTo>
                  <a:lnTo>
                    <a:pt x="1457325" y="240507"/>
                  </a:lnTo>
                  <a:lnTo>
                    <a:pt x="1476375" y="266700"/>
                  </a:lnTo>
                  <a:lnTo>
                    <a:pt x="1485900" y="292894"/>
                  </a:lnTo>
                  <a:lnTo>
                    <a:pt x="1490662" y="319088"/>
                  </a:lnTo>
                  <a:lnTo>
                    <a:pt x="1485900" y="342900"/>
                  </a:lnTo>
                  <a:lnTo>
                    <a:pt x="1476375" y="359569"/>
                  </a:lnTo>
                  <a:lnTo>
                    <a:pt x="1452562" y="376238"/>
                  </a:lnTo>
                  <a:lnTo>
                    <a:pt x="1421606" y="392907"/>
                  </a:lnTo>
                  <a:lnTo>
                    <a:pt x="1371600" y="407194"/>
                  </a:lnTo>
                  <a:lnTo>
                    <a:pt x="1345406" y="416719"/>
                  </a:lnTo>
                  <a:lnTo>
                    <a:pt x="1219200" y="507207"/>
                  </a:lnTo>
                  <a:lnTo>
                    <a:pt x="1069181" y="611982"/>
                  </a:lnTo>
                  <a:lnTo>
                    <a:pt x="97869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8EEC1C33-F664-428A-91ED-ADAC8953A8D2}"/>
                </a:ext>
              </a:extLst>
            </p:cNvPr>
            <p:cNvSpPr/>
            <p:nvPr/>
          </p:nvSpPr>
          <p:spPr>
            <a:xfrm>
              <a:off x="5884863" y="4543425"/>
              <a:ext cx="1319212" cy="1209675"/>
            </a:xfrm>
            <a:custGeom>
              <a:avLst/>
              <a:gdLst>
                <a:gd name="connsiteX0" fmla="*/ 926306 w 1319212"/>
                <a:gd name="connsiteY0" fmla="*/ 907256 h 1209675"/>
                <a:gd name="connsiteX1" fmla="*/ 828675 w 1319212"/>
                <a:gd name="connsiteY1" fmla="*/ 785813 h 1209675"/>
                <a:gd name="connsiteX2" fmla="*/ 707231 w 1319212"/>
                <a:gd name="connsiteY2" fmla="*/ 659606 h 1209675"/>
                <a:gd name="connsiteX3" fmla="*/ 561975 w 1319212"/>
                <a:gd name="connsiteY3" fmla="*/ 523875 h 1209675"/>
                <a:gd name="connsiteX4" fmla="*/ 411956 w 1319212"/>
                <a:gd name="connsiteY4" fmla="*/ 395288 h 1209675"/>
                <a:gd name="connsiteX5" fmla="*/ 257175 w 1319212"/>
                <a:gd name="connsiteY5" fmla="*/ 259556 h 1209675"/>
                <a:gd name="connsiteX6" fmla="*/ 123825 w 1319212"/>
                <a:gd name="connsiteY6" fmla="*/ 145256 h 1209675"/>
                <a:gd name="connsiteX7" fmla="*/ 38100 w 1319212"/>
                <a:gd name="connsiteY7" fmla="*/ 71438 h 1209675"/>
                <a:gd name="connsiteX8" fmla="*/ 14287 w 1319212"/>
                <a:gd name="connsiteY8" fmla="*/ 47625 h 1209675"/>
                <a:gd name="connsiteX9" fmla="*/ 2381 w 1319212"/>
                <a:gd name="connsiteY9" fmla="*/ 28575 h 1209675"/>
                <a:gd name="connsiteX10" fmla="*/ 0 w 1319212"/>
                <a:gd name="connsiteY10" fmla="*/ 16669 h 1209675"/>
                <a:gd name="connsiteX11" fmla="*/ 4762 w 1319212"/>
                <a:gd name="connsiteY11" fmla="*/ 2381 h 1209675"/>
                <a:gd name="connsiteX12" fmla="*/ 21431 w 1319212"/>
                <a:gd name="connsiteY12" fmla="*/ 0 h 1209675"/>
                <a:gd name="connsiteX13" fmla="*/ 64294 w 1319212"/>
                <a:gd name="connsiteY13" fmla="*/ 7144 h 1209675"/>
                <a:gd name="connsiteX14" fmla="*/ 128587 w 1319212"/>
                <a:gd name="connsiteY14" fmla="*/ 28575 h 1209675"/>
                <a:gd name="connsiteX15" fmla="*/ 230981 w 1319212"/>
                <a:gd name="connsiteY15" fmla="*/ 80963 h 1209675"/>
                <a:gd name="connsiteX16" fmla="*/ 416719 w 1319212"/>
                <a:gd name="connsiteY16" fmla="*/ 173831 h 1209675"/>
                <a:gd name="connsiteX17" fmla="*/ 471487 w 1319212"/>
                <a:gd name="connsiteY17" fmla="*/ 202406 h 1209675"/>
                <a:gd name="connsiteX18" fmla="*/ 604837 w 1319212"/>
                <a:gd name="connsiteY18" fmla="*/ 269081 h 1209675"/>
                <a:gd name="connsiteX19" fmla="*/ 735806 w 1319212"/>
                <a:gd name="connsiteY19" fmla="*/ 340519 h 1209675"/>
                <a:gd name="connsiteX20" fmla="*/ 828675 w 1319212"/>
                <a:gd name="connsiteY20" fmla="*/ 395288 h 1209675"/>
                <a:gd name="connsiteX21" fmla="*/ 888206 w 1319212"/>
                <a:gd name="connsiteY21" fmla="*/ 435769 h 1209675"/>
                <a:gd name="connsiteX22" fmla="*/ 966787 w 1319212"/>
                <a:gd name="connsiteY22" fmla="*/ 488156 h 1209675"/>
                <a:gd name="connsiteX23" fmla="*/ 1042987 w 1319212"/>
                <a:gd name="connsiteY23" fmla="*/ 552450 h 1209675"/>
                <a:gd name="connsiteX24" fmla="*/ 1100137 w 1319212"/>
                <a:gd name="connsiteY24" fmla="*/ 604838 h 1209675"/>
                <a:gd name="connsiteX25" fmla="*/ 1145381 w 1319212"/>
                <a:gd name="connsiteY25" fmla="*/ 659606 h 1209675"/>
                <a:gd name="connsiteX26" fmla="*/ 1200150 w 1319212"/>
                <a:gd name="connsiteY26" fmla="*/ 728663 h 1209675"/>
                <a:gd name="connsiteX27" fmla="*/ 1235869 w 1319212"/>
                <a:gd name="connsiteY27" fmla="*/ 778669 h 1209675"/>
                <a:gd name="connsiteX28" fmla="*/ 1266825 w 1319212"/>
                <a:gd name="connsiteY28" fmla="*/ 835819 h 1209675"/>
                <a:gd name="connsiteX29" fmla="*/ 1295400 w 1319212"/>
                <a:gd name="connsiteY29" fmla="*/ 897731 h 1209675"/>
                <a:gd name="connsiteX30" fmla="*/ 1309687 w 1319212"/>
                <a:gd name="connsiteY30" fmla="*/ 952500 h 1209675"/>
                <a:gd name="connsiteX31" fmla="*/ 1316831 w 1319212"/>
                <a:gd name="connsiteY31" fmla="*/ 1000125 h 1209675"/>
                <a:gd name="connsiteX32" fmla="*/ 1319212 w 1319212"/>
                <a:gd name="connsiteY32" fmla="*/ 1045369 h 1209675"/>
                <a:gd name="connsiteX33" fmla="*/ 1314450 w 1319212"/>
                <a:gd name="connsiteY33" fmla="*/ 1102519 h 1209675"/>
                <a:gd name="connsiteX34" fmla="*/ 1302544 w 1319212"/>
                <a:gd name="connsiteY34" fmla="*/ 1145381 h 1209675"/>
                <a:gd name="connsiteX35" fmla="*/ 1281112 w 1319212"/>
                <a:gd name="connsiteY35" fmla="*/ 1183481 h 1209675"/>
                <a:gd name="connsiteX36" fmla="*/ 1257300 w 1319212"/>
                <a:gd name="connsiteY36" fmla="*/ 1202531 h 1209675"/>
                <a:gd name="connsiteX37" fmla="*/ 1235869 w 1319212"/>
                <a:gd name="connsiteY37" fmla="*/ 1209675 h 1209675"/>
                <a:gd name="connsiteX38" fmla="*/ 1212056 w 1319212"/>
                <a:gd name="connsiteY38" fmla="*/ 1209675 h 1209675"/>
                <a:gd name="connsiteX39" fmla="*/ 1183481 w 1319212"/>
                <a:gd name="connsiteY39" fmla="*/ 1200150 h 1209675"/>
                <a:gd name="connsiteX40" fmla="*/ 1154906 w 1319212"/>
                <a:gd name="connsiteY40" fmla="*/ 1181100 h 1209675"/>
                <a:gd name="connsiteX41" fmla="*/ 1109662 w 1319212"/>
                <a:gd name="connsiteY41" fmla="*/ 1138238 h 1209675"/>
                <a:gd name="connsiteX42" fmla="*/ 1045369 w 1319212"/>
                <a:gd name="connsiteY42" fmla="*/ 1059656 h 1209675"/>
                <a:gd name="connsiteX43" fmla="*/ 983456 w 1319212"/>
                <a:gd name="connsiteY43" fmla="*/ 983456 h 1209675"/>
                <a:gd name="connsiteX44" fmla="*/ 926306 w 1319212"/>
                <a:gd name="connsiteY44" fmla="*/ 90725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2" h="1209675">
                  <a:moveTo>
                    <a:pt x="926306" y="907256"/>
                  </a:moveTo>
                  <a:lnTo>
                    <a:pt x="828675" y="785813"/>
                  </a:lnTo>
                  <a:lnTo>
                    <a:pt x="707231" y="659606"/>
                  </a:lnTo>
                  <a:lnTo>
                    <a:pt x="561975" y="523875"/>
                  </a:lnTo>
                  <a:lnTo>
                    <a:pt x="411956" y="395288"/>
                  </a:lnTo>
                  <a:lnTo>
                    <a:pt x="257175" y="259556"/>
                  </a:lnTo>
                  <a:lnTo>
                    <a:pt x="123825" y="145256"/>
                  </a:lnTo>
                  <a:lnTo>
                    <a:pt x="38100" y="71438"/>
                  </a:lnTo>
                  <a:lnTo>
                    <a:pt x="14287" y="47625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64294" y="7144"/>
                  </a:lnTo>
                  <a:lnTo>
                    <a:pt x="128587" y="28575"/>
                  </a:lnTo>
                  <a:lnTo>
                    <a:pt x="230981" y="80963"/>
                  </a:lnTo>
                  <a:lnTo>
                    <a:pt x="416719" y="173831"/>
                  </a:lnTo>
                  <a:lnTo>
                    <a:pt x="471487" y="202406"/>
                  </a:lnTo>
                  <a:lnTo>
                    <a:pt x="604837" y="269081"/>
                  </a:lnTo>
                  <a:lnTo>
                    <a:pt x="735806" y="340519"/>
                  </a:lnTo>
                  <a:lnTo>
                    <a:pt x="828675" y="395288"/>
                  </a:lnTo>
                  <a:lnTo>
                    <a:pt x="888206" y="435769"/>
                  </a:lnTo>
                  <a:lnTo>
                    <a:pt x="966787" y="488156"/>
                  </a:lnTo>
                  <a:lnTo>
                    <a:pt x="1042987" y="552450"/>
                  </a:lnTo>
                  <a:lnTo>
                    <a:pt x="1100137" y="604838"/>
                  </a:lnTo>
                  <a:lnTo>
                    <a:pt x="1145381" y="659606"/>
                  </a:lnTo>
                  <a:lnTo>
                    <a:pt x="1200150" y="728663"/>
                  </a:lnTo>
                  <a:lnTo>
                    <a:pt x="1235869" y="778669"/>
                  </a:lnTo>
                  <a:lnTo>
                    <a:pt x="1266825" y="835819"/>
                  </a:lnTo>
                  <a:lnTo>
                    <a:pt x="1295400" y="897731"/>
                  </a:lnTo>
                  <a:lnTo>
                    <a:pt x="1309687" y="952500"/>
                  </a:lnTo>
                  <a:lnTo>
                    <a:pt x="1316831" y="1000125"/>
                  </a:lnTo>
                  <a:lnTo>
                    <a:pt x="1319212" y="1045369"/>
                  </a:lnTo>
                  <a:lnTo>
                    <a:pt x="1314450" y="1102519"/>
                  </a:lnTo>
                  <a:lnTo>
                    <a:pt x="1302544" y="1145381"/>
                  </a:lnTo>
                  <a:lnTo>
                    <a:pt x="1281112" y="1183481"/>
                  </a:lnTo>
                  <a:lnTo>
                    <a:pt x="1257300" y="1202531"/>
                  </a:lnTo>
                  <a:lnTo>
                    <a:pt x="1235869" y="1209675"/>
                  </a:lnTo>
                  <a:lnTo>
                    <a:pt x="1212056" y="1209675"/>
                  </a:lnTo>
                  <a:lnTo>
                    <a:pt x="1183481" y="1200150"/>
                  </a:lnTo>
                  <a:lnTo>
                    <a:pt x="1154906" y="1181100"/>
                  </a:lnTo>
                  <a:lnTo>
                    <a:pt x="1109662" y="1138238"/>
                  </a:lnTo>
                  <a:lnTo>
                    <a:pt x="1045369" y="1059656"/>
                  </a:lnTo>
                  <a:lnTo>
                    <a:pt x="983456" y="983456"/>
                  </a:lnTo>
                  <a:lnTo>
                    <a:pt x="9263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2B4B14FA-AA43-472A-8F8D-B6FB1BF8DCAF}"/>
                </a:ext>
              </a:extLst>
            </p:cNvPr>
            <p:cNvSpPr/>
            <p:nvPr/>
          </p:nvSpPr>
          <p:spPr>
            <a:xfrm rot="16200000">
              <a:off x="1979613" y="2165350"/>
              <a:ext cx="2446338" cy="1392237"/>
            </a:xfrm>
            <a:custGeom>
              <a:avLst/>
              <a:gdLst>
                <a:gd name="connsiteX0" fmla="*/ 1421606 w 2445544"/>
                <a:gd name="connsiteY0" fmla="*/ 1033463 h 1393032"/>
                <a:gd name="connsiteX1" fmla="*/ 1145381 w 2445544"/>
                <a:gd name="connsiteY1" fmla="*/ 888207 h 1393032"/>
                <a:gd name="connsiteX2" fmla="*/ 945356 w 2445544"/>
                <a:gd name="connsiteY2" fmla="*/ 781050 h 1393032"/>
                <a:gd name="connsiteX3" fmla="*/ 766762 w 2445544"/>
                <a:gd name="connsiteY3" fmla="*/ 666750 h 1393032"/>
                <a:gd name="connsiteX4" fmla="*/ 640556 w 2445544"/>
                <a:gd name="connsiteY4" fmla="*/ 581025 h 1393032"/>
                <a:gd name="connsiteX5" fmla="*/ 533400 w 2445544"/>
                <a:gd name="connsiteY5" fmla="*/ 504825 h 1393032"/>
                <a:gd name="connsiteX6" fmla="*/ 402431 w 2445544"/>
                <a:gd name="connsiteY6" fmla="*/ 407194 h 1393032"/>
                <a:gd name="connsiteX7" fmla="*/ 283369 w 2445544"/>
                <a:gd name="connsiteY7" fmla="*/ 314325 h 1393032"/>
                <a:gd name="connsiteX8" fmla="*/ 164306 w 2445544"/>
                <a:gd name="connsiteY8" fmla="*/ 216694 h 1393032"/>
                <a:gd name="connsiteX9" fmla="*/ 66675 w 2445544"/>
                <a:gd name="connsiteY9" fmla="*/ 135732 h 1393032"/>
                <a:gd name="connsiteX10" fmla="*/ 30956 w 2445544"/>
                <a:gd name="connsiteY10" fmla="*/ 104775 h 1393032"/>
                <a:gd name="connsiteX11" fmla="*/ 19050 w 2445544"/>
                <a:gd name="connsiteY11" fmla="*/ 90488 h 1393032"/>
                <a:gd name="connsiteX12" fmla="*/ 7144 w 2445544"/>
                <a:gd name="connsiteY12" fmla="*/ 64294 h 1393032"/>
                <a:gd name="connsiteX13" fmla="*/ 0 w 2445544"/>
                <a:gd name="connsiteY13" fmla="*/ 33338 h 1393032"/>
                <a:gd name="connsiteX14" fmla="*/ 2381 w 2445544"/>
                <a:gd name="connsiteY14" fmla="*/ 9525 h 1393032"/>
                <a:gd name="connsiteX15" fmla="*/ 14287 w 2445544"/>
                <a:gd name="connsiteY15" fmla="*/ 0 h 1393032"/>
                <a:gd name="connsiteX16" fmla="*/ 30956 w 2445544"/>
                <a:gd name="connsiteY16" fmla="*/ 0 h 1393032"/>
                <a:gd name="connsiteX17" fmla="*/ 45244 w 2445544"/>
                <a:gd name="connsiteY17" fmla="*/ 4763 h 1393032"/>
                <a:gd name="connsiteX18" fmla="*/ 100012 w 2445544"/>
                <a:gd name="connsiteY18" fmla="*/ 42863 h 1393032"/>
                <a:gd name="connsiteX19" fmla="*/ 190500 w 2445544"/>
                <a:gd name="connsiteY19" fmla="*/ 102394 h 1393032"/>
                <a:gd name="connsiteX20" fmla="*/ 330994 w 2445544"/>
                <a:gd name="connsiteY20" fmla="*/ 192882 h 1393032"/>
                <a:gd name="connsiteX21" fmla="*/ 483394 w 2445544"/>
                <a:gd name="connsiteY21" fmla="*/ 283369 h 1393032"/>
                <a:gd name="connsiteX22" fmla="*/ 638175 w 2445544"/>
                <a:gd name="connsiteY22" fmla="*/ 373857 h 1393032"/>
                <a:gd name="connsiteX23" fmla="*/ 800100 w 2445544"/>
                <a:gd name="connsiteY23" fmla="*/ 461963 h 1393032"/>
                <a:gd name="connsiteX24" fmla="*/ 959644 w 2445544"/>
                <a:gd name="connsiteY24" fmla="*/ 542925 h 1393032"/>
                <a:gd name="connsiteX25" fmla="*/ 1088231 w 2445544"/>
                <a:gd name="connsiteY25" fmla="*/ 607219 h 1393032"/>
                <a:gd name="connsiteX26" fmla="*/ 1238250 w 2445544"/>
                <a:gd name="connsiteY26" fmla="*/ 678657 h 1393032"/>
                <a:gd name="connsiteX27" fmla="*/ 1438275 w 2445544"/>
                <a:gd name="connsiteY27" fmla="*/ 766763 h 1393032"/>
                <a:gd name="connsiteX28" fmla="*/ 1638300 w 2445544"/>
                <a:gd name="connsiteY28" fmla="*/ 854869 h 1393032"/>
                <a:gd name="connsiteX29" fmla="*/ 1781175 w 2445544"/>
                <a:gd name="connsiteY29" fmla="*/ 916782 h 1393032"/>
                <a:gd name="connsiteX30" fmla="*/ 2002631 w 2445544"/>
                <a:gd name="connsiteY30" fmla="*/ 1007269 h 1393032"/>
                <a:gd name="connsiteX31" fmla="*/ 2164556 w 2445544"/>
                <a:gd name="connsiteY31" fmla="*/ 1066800 h 1393032"/>
                <a:gd name="connsiteX32" fmla="*/ 2207419 w 2445544"/>
                <a:gd name="connsiteY32" fmla="*/ 1078707 h 1393032"/>
                <a:gd name="connsiteX33" fmla="*/ 2231231 w 2445544"/>
                <a:gd name="connsiteY33" fmla="*/ 1078707 h 1393032"/>
                <a:gd name="connsiteX34" fmla="*/ 2264569 w 2445544"/>
                <a:gd name="connsiteY34" fmla="*/ 1071563 h 1393032"/>
                <a:gd name="connsiteX35" fmla="*/ 2290762 w 2445544"/>
                <a:gd name="connsiteY35" fmla="*/ 1050132 h 1393032"/>
                <a:gd name="connsiteX36" fmla="*/ 2319337 w 2445544"/>
                <a:gd name="connsiteY36" fmla="*/ 1026319 h 1393032"/>
                <a:gd name="connsiteX37" fmla="*/ 2338387 w 2445544"/>
                <a:gd name="connsiteY37" fmla="*/ 1012032 h 1393032"/>
                <a:gd name="connsiteX38" fmla="*/ 2362200 w 2445544"/>
                <a:gd name="connsiteY38" fmla="*/ 995363 h 1393032"/>
                <a:gd name="connsiteX39" fmla="*/ 2388394 w 2445544"/>
                <a:gd name="connsiteY39" fmla="*/ 983457 h 1393032"/>
                <a:gd name="connsiteX40" fmla="*/ 2405062 w 2445544"/>
                <a:gd name="connsiteY40" fmla="*/ 978694 h 1393032"/>
                <a:gd name="connsiteX41" fmla="*/ 2426494 w 2445544"/>
                <a:gd name="connsiteY41" fmla="*/ 978694 h 1393032"/>
                <a:gd name="connsiteX42" fmla="*/ 2438400 w 2445544"/>
                <a:gd name="connsiteY42" fmla="*/ 988219 h 1393032"/>
                <a:gd name="connsiteX43" fmla="*/ 2445544 w 2445544"/>
                <a:gd name="connsiteY43" fmla="*/ 1009650 h 1393032"/>
                <a:gd name="connsiteX44" fmla="*/ 2443162 w 2445544"/>
                <a:gd name="connsiteY44" fmla="*/ 1047750 h 1393032"/>
                <a:gd name="connsiteX45" fmla="*/ 2436019 w 2445544"/>
                <a:gd name="connsiteY45" fmla="*/ 1085850 h 1393032"/>
                <a:gd name="connsiteX46" fmla="*/ 2416969 w 2445544"/>
                <a:gd name="connsiteY46" fmla="*/ 1133475 h 1393032"/>
                <a:gd name="connsiteX47" fmla="*/ 2381250 w 2445544"/>
                <a:gd name="connsiteY47" fmla="*/ 1190625 h 1393032"/>
                <a:gd name="connsiteX48" fmla="*/ 2321719 w 2445544"/>
                <a:gd name="connsiteY48" fmla="*/ 1257300 h 1393032"/>
                <a:gd name="connsiteX49" fmla="*/ 2255044 w 2445544"/>
                <a:gd name="connsiteY49" fmla="*/ 1312069 h 1393032"/>
                <a:gd name="connsiteX50" fmla="*/ 2176462 w 2445544"/>
                <a:gd name="connsiteY50" fmla="*/ 1364457 h 1393032"/>
                <a:gd name="connsiteX51" fmla="*/ 2121694 w 2445544"/>
                <a:gd name="connsiteY51" fmla="*/ 1388269 h 1393032"/>
                <a:gd name="connsiteX52" fmla="*/ 2078831 w 2445544"/>
                <a:gd name="connsiteY52" fmla="*/ 1393032 h 1393032"/>
                <a:gd name="connsiteX53" fmla="*/ 2043112 w 2445544"/>
                <a:gd name="connsiteY53" fmla="*/ 1385888 h 1393032"/>
                <a:gd name="connsiteX54" fmla="*/ 2009775 w 2445544"/>
                <a:gd name="connsiteY54" fmla="*/ 1364457 h 1393032"/>
                <a:gd name="connsiteX55" fmla="*/ 1976437 w 2445544"/>
                <a:gd name="connsiteY55" fmla="*/ 1328738 h 1393032"/>
                <a:gd name="connsiteX56" fmla="*/ 1940719 w 2445544"/>
                <a:gd name="connsiteY56" fmla="*/ 1297782 h 1393032"/>
                <a:gd name="connsiteX57" fmla="*/ 1893094 w 2445544"/>
                <a:gd name="connsiteY57" fmla="*/ 1262063 h 1393032"/>
                <a:gd name="connsiteX58" fmla="*/ 1733550 w 2445544"/>
                <a:gd name="connsiteY58" fmla="*/ 1185863 h 1393032"/>
                <a:gd name="connsiteX59" fmla="*/ 1421606 w 2445544"/>
                <a:gd name="connsiteY59" fmla="*/ 1033463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45544" h="1393032">
                  <a:moveTo>
                    <a:pt x="1421606" y="1033463"/>
                  </a:moveTo>
                  <a:lnTo>
                    <a:pt x="1145381" y="888207"/>
                  </a:lnTo>
                  <a:lnTo>
                    <a:pt x="945356" y="781050"/>
                  </a:lnTo>
                  <a:lnTo>
                    <a:pt x="766762" y="666750"/>
                  </a:lnTo>
                  <a:lnTo>
                    <a:pt x="640556" y="581025"/>
                  </a:lnTo>
                  <a:lnTo>
                    <a:pt x="533400" y="504825"/>
                  </a:lnTo>
                  <a:lnTo>
                    <a:pt x="402431" y="407194"/>
                  </a:lnTo>
                  <a:lnTo>
                    <a:pt x="283369" y="314325"/>
                  </a:lnTo>
                  <a:lnTo>
                    <a:pt x="164306" y="216694"/>
                  </a:lnTo>
                  <a:lnTo>
                    <a:pt x="66675" y="135732"/>
                  </a:lnTo>
                  <a:lnTo>
                    <a:pt x="30956" y="104775"/>
                  </a:lnTo>
                  <a:lnTo>
                    <a:pt x="19050" y="90488"/>
                  </a:lnTo>
                  <a:lnTo>
                    <a:pt x="7144" y="64294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5244" y="4763"/>
                  </a:lnTo>
                  <a:lnTo>
                    <a:pt x="100012" y="42863"/>
                  </a:lnTo>
                  <a:lnTo>
                    <a:pt x="190500" y="102394"/>
                  </a:lnTo>
                  <a:lnTo>
                    <a:pt x="330994" y="192882"/>
                  </a:lnTo>
                  <a:lnTo>
                    <a:pt x="483394" y="283369"/>
                  </a:lnTo>
                  <a:lnTo>
                    <a:pt x="638175" y="373857"/>
                  </a:lnTo>
                  <a:lnTo>
                    <a:pt x="800100" y="461963"/>
                  </a:lnTo>
                  <a:lnTo>
                    <a:pt x="959644" y="542925"/>
                  </a:lnTo>
                  <a:lnTo>
                    <a:pt x="1088231" y="607219"/>
                  </a:lnTo>
                  <a:lnTo>
                    <a:pt x="1238250" y="678657"/>
                  </a:lnTo>
                  <a:lnTo>
                    <a:pt x="1438275" y="766763"/>
                  </a:lnTo>
                  <a:lnTo>
                    <a:pt x="1638300" y="854869"/>
                  </a:lnTo>
                  <a:lnTo>
                    <a:pt x="1781175" y="916782"/>
                  </a:lnTo>
                  <a:lnTo>
                    <a:pt x="2002631" y="1007269"/>
                  </a:lnTo>
                  <a:lnTo>
                    <a:pt x="2164556" y="1066800"/>
                  </a:lnTo>
                  <a:lnTo>
                    <a:pt x="2207419" y="1078707"/>
                  </a:lnTo>
                  <a:lnTo>
                    <a:pt x="2231231" y="1078707"/>
                  </a:lnTo>
                  <a:lnTo>
                    <a:pt x="2264569" y="1071563"/>
                  </a:lnTo>
                  <a:lnTo>
                    <a:pt x="2290762" y="1050132"/>
                  </a:lnTo>
                  <a:lnTo>
                    <a:pt x="2319337" y="1026319"/>
                  </a:lnTo>
                  <a:lnTo>
                    <a:pt x="2338387" y="1012032"/>
                  </a:lnTo>
                  <a:lnTo>
                    <a:pt x="2362200" y="995363"/>
                  </a:lnTo>
                  <a:lnTo>
                    <a:pt x="2388394" y="983457"/>
                  </a:lnTo>
                  <a:lnTo>
                    <a:pt x="2405062" y="978694"/>
                  </a:lnTo>
                  <a:lnTo>
                    <a:pt x="2426494" y="978694"/>
                  </a:lnTo>
                  <a:lnTo>
                    <a:pt x="2438400" y="988219"/>
                  </a:lnTo>
                  <a:lnTo>
                    <a:pt x="2445544" y="1009650"/>
                  </a:lnTo>
                  <a:lnTo>
                    <a:pt x="2443162" y="1047750"/>
                  </a:lnTo>
                  <a:lnTo>
                    <a:pt x="2436019" y="1085850"/>
                  </a:lnTo>
                  <a:lnTo>
                    <a:pt x="2416969" y="1133475"/>
                  </a:lnTo>
                  <a:lnTo>
                    <a:pt x="2381250" y="1190625"/>
                  </a:lnTo>
                  <a:lnTo>
                    <a:pt x="2321719" y="1257300"/>
                  </a:lnTo>
                  <a:lnTo>
                    <a:pt x="2255044" y="1312069"/>
                  </a:lnTo>
                  <a:lnTo>
                    <a:pt x="2176462" y="1364457"/>
                  </a:lnTo>
                  <a:lnTo>
                    <a:pt x="2121694" y="1388269"/>
                  </a:lnTo>
                  <a:lnTo>
                    <a:pt x="2078831" y="1393032"/>
                  </a:lnTo>
                  <a:lnTo>
                    <a:pt x="2043112" y="1385888"/>
                  </a:lnTo>
                  <a:lnTo>
                    <a:pt x="2009775" y="1364457"/>
                  </a:lnTo>
                  <a:lnTo>
                    <a:pt x="1976437" y="1328738"/>
                  </a:lnTo>
                  <a:lnTo>
                    <a:pt x="1940719" y="1297782"/>
                  </a:lnTo>
                  <a:lnTo>
                    <a:pt x="1893094" y="1262063"/>
                  </a:lnTo>
                  <a:lnTo>
                    <a:pt x="1733550" y="1185863"/>
                  </a:lnTo>
                  <a:lnTo>
                    <a:pt x="1421606" y="1033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76329967-3E5E-48E5-A206-355A755EFBD1}"/>
                </a:ext>
              </a:extLst>
            </p:cNvPr>
            <p:cNvSpPr/>
            <p:nvPr/>
          </p:nvSpPr>
          <p:spPr>
            <a:xfrm rot="16200000">
              <a:off x="3742531" y="2602707"/>
              <a:ext cx="2220913" cy="603250"/>
            </a:xfrm>
            <a:custGeom>
              <a:avLst/>
              <a:gdLst>
                <a:gd name="connsiteX0" fmla="*/ 557213 w 2221706"/>
                <a:gd name="connsiteY0" fmla="*/ 571500 h 602456"/>
                <a:gd name="connsiteX1" fmla="*/ 45244 w 2221706"/>
                <a:gd name="connsiteY1" fmla="*/ 602456 h 602456"/>
                <a:gd name="connsiteX2" fmla="*/ 0 w 2221706"/>
                <a:gd name="connsiteY2" fmla="*/ 354806 h 602456"/>
                <a:gd name="connsiteX3" fmla="*/ 297656 w 2221706"/>
                <a:gd name="connsiteY3" fmla="*/ 340519 h 602456"/>
                <a:gd name="connsiteX4" fmla="*/ 697706 w 2221706"/>
                <a:gd name="connsiteY4" fmla="*/ 321469 h 602456"/>
                <a:gd name="connsiteX5" fmla="*/ 1040606 w 2221706"/>
                <a:gd name="connsiteY5" fmla="*/ 307181 h 602456"/>
                <a:gd name="connsiteX6" fmla="*/ 1245394 w 2221706"/>
                <a:gd name="connsiteY6" fmla="*/ 307181 h 602456"/>
                <a:gd name="connsiteX7" fmla="*/ 1347788 w 2221706"/>
                <a:gd name="connsiteY7" fmla="*/ 300038 h 602456"/>
                <a:gd name="connsiteX8" fmla="*/ 1564481 w 2221706"/>
                <a:gd name="connsiteY8" fmla="*/ 278606 h 602456"/>
                <a:gd name="connsiteX9" fmla="*/ 1733550 w 2221706"/>
                <a:gd name="connsiteY9" fmla="*/ 266700 h 602456"/>
                <a:gd name="connsiteX10" fmla="*/ 1795463 w 2221706"/>
                <a:gd name="connsiteY10" fmla="*/ 259556 h 602456"/>
                <a:gd name="connsiteX11" fmla="*/ 1883569 w 2221706"/>
                <a:gd name="connsiteY11" fmla="*/ 240506 h 602456"/>
                <a:gd name="connsiteX12" fmla="*/ 1947863 w 2221706"/>
                <a:gd name="connsiteY12" fmla="*/ 226219 h 602456"/>
                <a:gd name="connsiteX13" fmla="*/ 1976438 w 2221706"/>
                <a:gd name="connsiteY13" fmla="*/ 214313 h 602456"/>
                <a:gd name="connsiteX14" fmla="*/ 2005013 w 2221706"/>
                <a:gd name="connsiteY14" fmla="*/ 190500 h 602456"/>
                <a:gd name="connsiteX15" fmla="*/ 2057400 w 2221706"/>
                <a:gd name="connsiteY15" fmla="*/ 130969 h 602456"/>
                <a:gd name="connsiteX16" fmla="*/ 2116931 w 2221706"/>
                <a:gd name="connsiteY16" fmla="*/ 47625 h 602456"/>
                <a:gd name="connsiteX17" fmla="*/ 2135981 w 2221706"/>
                <a:gd name="connsiteY17" fmla="*/ 26194 h 602456"/>
                <a:gd name="connsiteX18" fmla="*/ 2147888 w 2221706"/>
                <a:gd name="connsiteY18" fmla="*/ 14288 h 602456"/>
                <a:gd name="connsiteX19" fmla="*/ 2164556 w 2221706"/>
                <a:gd name="connsiteY19" fmla="*/ 4763 h 602456"/>
                <a:gd name="connsiteX20" fmla="*/ 2183606 w 2221706"/>
                <a:gd name="connsiteY20" fmla="*/ 0 h 602456"/>
                <a:gd name="connsiteX21" fmla="*/ 2207419 w 2221706"/>
                <a:gd name="connsiteY21" fmla="*/ 4763 h 602456"/>
                <a:gd name="connsiteX22" fmla="*/ 2216944 w 2221706"/>
                <a:gd name="connsiteY22" fmla="*/ 19050 h 602456"/>
                <a:gd name="connsiteX23" fmla="*/ 2221706 w 2221706"/>
                <a:gd name="connsiteY23" fmla="*/ 45244 h 602456"/>
                <a:gd name="connsiteX24" fmla="*/ 2214563 w 2221706"/>
                <a:gd name="connsiteY24" fmla="*/ 88106 h 602456"/>
                <a:gd name="connsiteX25" fmla="*/ 2202656 w 2221706"/>
                <a:gd name="connsiteY25" fmla="*/ 142875 h 602456"/>
                <a:gd name="connsiteX26" fmla="*/ 2176463 w 2221706"/>
                <a:gd name="connsiteY26" fmla="*/ 228600 h 602456"/>
                <a:gd name="connsiteX27" fmla="*/ 2145506 w 2221706"/>
                <a:gd name="connsiteY27" fmla="*/ 314325 h 602456"/>
                <a:gd name="connsiteX28" fmla="*/ 2109788 w 2221706"/>
                <a:gd name="connsiteY28" fmla="*/ 390525 h 602456"/>
                <a:gd name="connsiteX29" fmla="*/ 2081213 w 2221706"/>
                <a:gd name="connsiteY29" fmla="*/ 435769 h 602456"/>
                <a:gd name="connsiteX30" fmla="*/ 2047875 w 2221706"/>
                <a:gd name="connsiteY30" fmla="*/ 471488 h 602456"/>
                <a:gd name="connsiteX31" fmla="*/ 2009775 w 2221706"/>
                <a:gd name="connsiteY31" fmla="*/ 509588 h 602456"/>
                <a:gd name="connsiteX32" fmla="*/ 1964531 w 2221706"/>
                <a:gd name="connsiteY32" fmla="*/ 540544 h 602456"/>
                <a:gd name="connsiteX33" fmla="*/ 1938338 w 2221706"/>
                <a:gd name="connsiteY33" fmla="*/ 550069 h 602456"/>
                <a:gd name="connsiteX34" fmla="*/ 1914525 w 2221706"/>
                <a:gd name="connsiteY34" fmla="*/ 552450 h 602456"/>
                <a:gd name="connsiteX35" fmla="*/ 1883569 w 2221706"/>
                <a:gd name="connsiteY35" fmla="*/ 547688 h 602456"/>
                <a:gd name="connsiteX36" fmla="*/ 1847850 w 2221706"/>
                <a:gd name="connsiteY36" fmla="*/ 533400 h 602456"/>
                <a:gd name="connsiteX37" fmla="*/ 1821656 w 2221706"/>
                <a:gd name="connsiteY37" fmla="*/ 523875 h 602456"/>
                <a:gd name="connsiteX38" fmla="*/ 1774031 w 2221706"/>
                <a:gd name="connsiteY38" fmla="*/ 519113 h 602456"/>
                <a:gd name="connsiteX39" fmla="*/ 1600200 w 2221706"/>
                <a:gd name="connsiteY39" fmla="*/ 519113 h 602456"/>
                <a:gd name="connsiteX40" fmla="*/ 1447800 w 2221706"/>
                <a:gd name="connsiteY40" fmla="*/ 523875 h 602456"/>
                <a:gd name="connsiteX41" fmla="*/ 1259681 w 2221706"/>
                <a:gd name="connsiteY41" fmla="*/ 531019 h 602456"/>
                <a:gd name="connsiteX42" fmla="*/ 1085850 w 2221706"/>
                <a:gd name="connsiteY42" fmla="*/ 552450 h 602456"/>
                <a:gd name="connsiteX43" fmla="*/ 557213 w 2221706"/>
                <a:gd name="connsiteY43" fmla="*/ 5715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21706" h="602456">
                  <a:moveTo>
                    <a:pt x="557213" y="571500"/>
                  </a:moveTo>
                  <a:lnTo>
                    <a:pt x="45244" y="602456"/>
                  </a:lnTo>
                  <a:lnTo>
                    <a:pt x="0" y="354806"/>
                  </a:lnTo>
                  <a:lnTo>
                    <a:pt x="297656" y="340519"/>
                  </a:lnTo>
                  <a:lnTo>
                    <a:pt x="697706" y="321469"/>
                  </a:lnTo>
                  <a:lnTo>
                    <a:pt x="1040606" y="307181"/>
                  </a:lnTo>
                  <a:lnTo>
                    <a:pt x="1245394" y="307181"/>
                  </a:lnTo>
                  <a:lnTo>
                    <a:pt x="1347788" y="300038"/>
                  </a:lnTo>
                  <a:lnTo>
                    <a:pt x="1564481" y="278606"/>
                  </a:lnTo>
                  <a:lnTo>
                    <a:pt x="1733550" y="266700"/>
                  </a:lnTo>
                  <a:lnTo>
                    <a:pt x="1795463" y="259556"/>
                  </a:lnTo>
                  <a:lnTo>
                    <a:pt x="1883569" y="240506"/>
                  </a:lnTo>
                  <a:lnTo>
                    <a:pt x="1947863" y="226219"/>
                  </a:lnTo>
                  <a:lnTo>
                    <a:pt x="1976438" y="214313"/>
                  </a:lnTo>
                  <a:lnTo>
                    <a:pt x="2005013" y="190500"/>
                  </a:lnTo>
                  <a:lnTo>
                    <a:pt x="2057400" y="130969"/>
                  </a:lnTo>
                  <a:lnTo>
                    <a:pt x="2116931" y="47625"/>
                  </a:lnTo>
                  <a:lnTo>
                    <a:pt x="2135981" y="26194"/>
                  </a:lnTo>
                  <a:lnTo>
                    <a:pt x="2147888" y="14288"/>
                  </a:lnTo>
                  <a:lnTo>
                    <a:pt x="2164556" y="4763"/>
                  </a:lnTo>
                  <a:lnTo>
                    <a:pt x="2183606" y="0"/>
                  </a:lnTo>
                  <a:lnTo>
                    <a:pt x="2207419" y="4763"/>
                  </a:lnTo>
                  <a:lnTo>
                    <a:pt x="2216944" y="19050"/>
                  </a:lnTo>
                  <a:lnTo>
                    <a:pt x="2221706" y="45244"/>
                  </a:lnTo>
                  <a:lnTo>
                    <a:pt x="2214563" y="88106"/>
                  </a:lnTo>
                  <a:lnTo>
                    <a:pt x="2202656" y="142875"/>
                  </a:lnTo>
                  <a:lnTo>
                    <a:pt x="2176463" y="228600"/>
                  </a:lnTo>
                  <a:lnTo>
                    <a:pt x="2145506" y="314325"/>
                  </a:lnTo>
                  <a:lnTo>
                    <a:pt x="2109788" y="390525"/>
                  </a:lnTo>
                  <a:lnTo>
                    <a:pt x="2081213" y="435769"/>
                  </a:lnTo>
                  <a:lnTo>
                    <a:pt x="2047875" y="471488"/>
                  </a:lnTo>
                  <a:lnTo>
                    <a:pt x="2009775" y="509588"/>
                  </a:lnTo>
                  <a:lnTo>
                    <a:pt x="1964531" y="540544"/>
                  </a:lnTo>
                  <a:lnTo>
                    <a:pt x="1938338" y="550069"/>
                  </a:lnTo>
                  <a:lnTo>
                    <a:pt x="1914525" y="552450"/>
                  </a:lnTo>
                  <a:lnTo>
                    <a:pt x="1883569" y="547688"/>
                  </a:lnTo>
                  <a:lnTo>
                    <a:pt x="1847850" y="533400"/>
                  </a:lnTo>
                  <a:lnTo>
                    <a:pt x="1821656" y="523875"/>
                  </a:lnTo>
                  <a:lnTo>
                    <a:pt x="1774031" y="519113"/>
                  </a:lnTo>
                  <a:lnTo>
                    <a:pt x="1600200" y="519113"/>
                  </a:lnTo>
                  <a:lnTo>
                    <a:pt x="1447800" y="523875"/>
                  </a:lnTo>
                  <a:lnTo>
                    <a:pt x="1259681" y="531019"/>
                  </a:lnTo>
                  <a:lnTo>
                    <a:pt x="1085850" y="552450"/>
                  </a:lnTo>
                  <a:lnTo>
                    <a:pt x="557213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A5618578-F60B-4D28-AC1F-5F946513EEA4}"/>
                </a:ext>
              </a:extLst>
            </p:cNvPr>
            <p:cNvSpPr/>
            <p:nvPr/>
          </p:nvSpPr>
          <p:spPr>
            <a:xfrm rot="16200000">
              <a:off x="5066506" y="2436019"/>
              <a:ext cx="2328863" cy="561975"/>
            </a:xfrm>
            <a:custGeom>
              <a:avLst/>
              <a:gdLst>
                <a:gd name="connsiteX0" fmla="*/ 500063 w 2328863"/>
                <a:gd name="connsiteY0" fmla="*/ 307181 h 561975"/>
                <a:gd name="connsiteX1" fmla="*/ 264319 w 2328863"/>
                <a:gd name="connsiteY1" fmla="*/ 288131 h 561975"/>
                <a:gd name="connsiteX2" fmla="*/ 26194 w 2328863"/>
                <a:gd name="connsiteY2" fmla="*/ 266700 h 561975"/>
                <a:gd name="connsiteX3" fmla="*/ 0 w 2328863"/>
                <a:gd name="connsiteY3" fmla="*/ 21431 h 561975"/>
                <a:gd name="connsiteX4" fmla="*/ 285750 w 2328863"/>
                <a:gd name="connsiteY4" fmla="*/ 42862 h 561975"/>
                <a:gd name="connsiteX5" fmla="*/ 611981 w 2328863"/>
                <a:gd name="connsiteY5" fmla="*/ 71437 h 561975"/>
                <a:gd name="connsiteX6" fmla="*/ 873919 w 2328863"/>
                <a:gd name="connsiteY6" fmla="*/ 95250 h 561975"/>
                <a:gd name="connsiteX7" fmla="*/ 1088231 w 2328863"/>
                <a:gd name="connsiteY7" fmla="*/ 111919 h 561975"/>
                <a:gd name="connsiteX8" fmla="*/ 1293019 w 2328863"/>
                <a:gd name="connsiteY8" fmla="*/ 138112 h 561975"/>
                <a:gd name="connsiteX9" fmla="*/ 1650206 w 2328863"/>
                <a:gd name="connsiteY9" fmla="*/ 154781 h 561975"/>
                <a:gd name="connsiteX10" fmla="*/ 1857375 w 2328863"/>
                <a:gd name="connsiteY10" fmla="*/ 159544 h 561975"/>
                <a:gd name="connsiteX11" fmla="*/ 2007394 w 2328863"/>
                <a:gd name="connsiteY11" fmla="*/ 157162 h 561975"/>
                <a:gd name="connsiteX12" fmla="*/ 2055019 w 2328863"/>
                <a:gd name="connsiteY12" fmla="*/ 152400 h 561975"/>
                <a:gd name="connsiteX13" fmla="*/ 2102644 w 2328863"/>
                <a:gd name="connsiteY13" fmla="*/ 142875 h 561975"/>
                <a:gd name="connsiteX14" fmla="*/ 2140744 w 2328863"/>
                <a:gd name="connsiteY14" fmla="*/ 128587 h 561975"/>
                <a:gd name="connsiteX15" fmla="*/ 2171700 w 2328863"/>
                <a:gd name="connsiteY15" fmla="*/ 111919 h 561975"/>
                <a:gd name="connsiteX16" fmla="*/ 2193131 w 2328863"/>
                <a:gd name="connsiteY16" fmla="*/ 92869 h 561975"/>
                <a:gd name="connsiteX17" fmla="*/ 2226469 w 2328863"/>
                <a:gd name="connsiteY17" fmla="*/ 57150 h 561975"/>
                <a:gd name="connsiteX18" fmla="*/ 2245519 w 2328863"/>
                <a:gd name="connsiteY18" fmla="*/ 35719 h 561975"/>
                <a:gd name="connsiteX19" fmla="*/ 2264569 w 2328863"/>
                <a:gd name="connsiteY19" fmla="*/ 16669 h 561975"/>
                <a:gd name="connsiteX20" fmla="*/ 2281238 w 2328863"/>
                <a:gd name="connsiteY20" fmla="*/ 4762 h 561975"/>
                <a:gd name="connsiteX21" fmla="*/ 2297906 w 2328863"/>
                <a:gd name="connsiteY21" fmla="*/ 0 h 561975"/>
                <a:gd name="connsiteX22" fmla="*/ 2314575 w 2328863"/>
                <a:gd name="connsiteY22" fmla="*/ 2381 h 561975"/>
                <a:gd name="connsiteX23" fmla="*/ 2321719 w 2328863"/>
                <a:gd name="connsiteY23" fmla="*/ 11906 h 561975"/>
                <a:gd name="connsiteX24" fmla="*/ 2328863 w 2328863"/>
                <a:gd name="connsiteY24" fmla="*/ 30956 h 561975"/>
                <a:gd name="connsiteX25" fmla="*/ 2328863 w 2328863"/>
                <a:gd name="connsiteY25" fmla="*/ 71437 h 561975"/>
                <a:gd name="connsiteX26" fmla="*/ 2324100 w 2328863"/>
                <a:gd name="connsiteY26" fmla="*/ 121444 h 561975"/>
                <a:gd name="connsiteX27" fmla="*/ 2316956 w 2328863"/>
                <a:gd name="connsiteY27" fmla="*/ 166687 h 561975"/>
                <a:gd name="connsiteX28" fmla="*/ 2297906 w 2328863"/>
                <a:gd name="connsiteY28" fmla="*/ 233362 h 561975"/>
                <a:gd name="connsiteX29" fmla="*/ 2276475 w 2328863"/>
                <a:gd name="connsiteY29" fmla="*/ 290512 h 561975"/>
                <a:gd name="connsiteX30" fmla="*/ 2252663 w 2328863"/>
                <a:gd name="connsiteY30" fmla="*/ 335756 h 561975"/>
                <a:gd name="connsiteX31" fmla="*/ 2209800 w 2328863"/>
                <a:gd name="connsiteY31" fmla="*/ 395287 h 561975"/>
                <a:gd name="connsiteX32" fmla="*/ 2169319 w 2328863"/>
                <a:gd name="connsiteY32" fmla="*/ 447675 h 561975"/>
                <a:gd name="connsiteX33" fmla="*/ 2114550 w 2328863"/>
                <a:gd name="connsiteY33" fmla="*/ 502444 h 561975"/>
                <a:gd name="connsiteX34" fmla="*/ 2074069 w 2328863"/>
                <a:gd name="connsiteY34" fmla="*/ 535781 h 561975"/>
                <a:gd name="connsiteX35" fmla="*/ 2045494 w 2328863"/>
                <a:gd name="connsiteY35" fmla="*/ 554831 h 561975"/>
                <a:gd name="connsiteX36" fmla="*/ 2024063 w 2328863"/>
                <a:gd name="connsiteY36" fmla="*/ 561975 h 561975"/>
                <a:gd name="connsiteX37" fmla="*/ 2007394 w 2328863"/>
                <a:gd name="connsiteY37" fmla="*/ 561975 h 561975"/>
                <a:gd name="connsiteX38" fmla="*/ 1988344 w 2328863"/>
                <a:gd name="connsiteY38" fmla="*/ 552450 h 561975"/>
                <a:gd name="connsiteX39" fmla="*/ 1964531 w 2328863"/>
                <a:gd name="connsiteY39" fmla="*/ 533400 h 561975"/>
                <a:gd name="connsiteX40" fmla="*/ 1931194 w 2328863"/>
                <a:gd name="connsiteY40" fmla="*/ 500062 h 561975"/>
                <a:gd name="connsiteX41" fmla="*/ 1905000 w 2328863"/>
                <a:gd name="connsiteY41" fmla="*/ 481012 h 561975"/>
                <a:gd name="connsiteX42" fmla="*/ 1864519 w 2328863"/>
                <a:gd name="connsiteY42" fmla="*/ 466725 h 561975"/>
                <a:gd name="connsiteX43" fmla="*/ 1721644 w 2328863"/>
                <a:gd name="connsiteY43" fmla="*/ 435769 h 561975"/>
                <a:gd name="connsiteX44" fmla="*/ 1583531 w 2328863"/>
                <a:gd name="connsiteY44" fmla="*/ 414337 h 561975"/>
                <a:gd name="connsiteX45" fmla="*/ 1423988 w 2328863"/>
                <a:gd name="connsiteY45" fmla="*/ 395287 h 561975"/>
                <a:gd name="connsiteX46" fmla="*/ 1295400 w 2328863"/>
                <a:gd name="connsiteY46" fmla="*/ 383381 h 561975"/>
                <a:gd name="connsiteX47" fmla="*/ 1107281 w 2328863"/>
                <a:gd name="connsiteY47" fmla="*/ 359569 h 561975"/>
                <a:gd name="connsiteX48" fmla="*/ 500063 w 2328863"/>
                <a:gd name="connsiteY48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8863" h="561975">
                  <a:moveTo>
                    <a:pt x="500063" y="307181"/>
                  </a:moveTo>
                  <a:lnTo>
                    <a:pt x="264319" y="288131"/>
                  </a:lnTo>
                  <a:lnTo>
                    <a:pt x="26194" y="266700"/>
                  </a:lnTo>
                  <a:lnTo>
                    <a:pt x="0" y="21431"/>
                  </a:lnTo>
                  <a:lnTo>
                    <a:pt x="285750" y="42862"/>
                  </a:lnTo>
                  <a:lnTo>
                    <a:pt x="611981" y="71437"/>
                  </a:lnTo>
                  <a:lnTo>
                    <a:pt x="873919" y="95250"/>
                  </a:lnTo>
                  <a:lnTo>
                    <a:pt x="1088231" y="111919"/>
                  </a:lnTo>
                  <a:lnTo>
                    <a:pt x="1293019" y="138112"/>
                  </a:lnTo>
                  <a:lnTo>
                    <a:pt x="1650206" y="154781"/>
                  </a:lnTo>
                  <a:lnTo>
                    <a:pt x="1857375" y="159544"/>
                  </a:lnTo>
                  <a:lnTo>
                    <a:pt x="2007394" y="157162"/>
                  </a:lnTo>
                  <a:lnTo>
                    <a:pt x="2055019" y="152400"/>
                  </a:lnTo>
                  <a:lnTo>
                    <a:pt x="2102644" y="142875"/>
                  </a:lnTo>
                  <a:lnTo>
                    <a:pt x="2140744" y="128587"/>
                  </a:lnTo>
                  <a:lnTo>
                    <a:pt x="2171700" y="111919"/>
                  </a:lnTo>
                  <a:lnTo>
                    <a:pt x="2193131" y="92869"/>
                  </a:lnTo>
                  <a:lnTo>
                    <a:pt x="2226469" y="57150"/>
                  </a:lnTo>
                  <a:lnTo>
                    <a:pt x="2245519" y="35719"/>
                  </a:lnTo>
                  <a:lnTo>
                    <a:pt x="2264569" y="16669"/>
                  </a:lnTo>
                  <a:lnTo>
                    <a:pt x="2281238" y="4762"/>
                  </a:lnTo>
                  <a:lnTo>
                    <a:pt x="2297906" y="0"/>
                  </a:lnTo>
                  <a:lnTo>
                    <a:pt x="2314575" y="2381"/>
                  </a:lnTo>
                  <a:lnTo>
                    <a:pt x="2321719" y="11906"/>
                  </a:lnTo>
                  <a:lnTo>
                    <a:pt x="2328863" y="30956"/>
                  </a:lnTo>
                  <a:lnTo>
                    <a:pt x="2328863" y="71437"/>
                  </a:lnTo>
                  <a:lnTo>
                    <a:pt x="2324100" y="121444"/>
                  </a:lnTo>
                  <a:lnTo>
                    <a:pt x="2316956" y="166687"/>
                  </a:lnTo>
                  <a:lnTo>
                    <a:pt x="2297906" y="233362"/>
                  </a:lnTo>
                  <a:lnTo>
                    <a:pt x="2276475" y="290512"/>
                  </a:lnTo>
                  <a:lnTo>
                    <a:pt x="2252663" y="335756"/>
                  </a:lnTo>
                  <a:lnTo>
                    <a:pt x="2209800" y="395287"/>
                  </a:lnTo>
                  <a:lnTo>
                    <a:pt x="2169319" y="447675"/>
                  </a:lnTo>
                  <a:lnTo>
                    <a:pt x="2114550" y="502444"/>
                  </a:lnTo>
                  <a:lnTo>
                    <a:pt x="2074069" y="535781"/>
                  </a:lnTo>
                  <a:lnTo>
                    <a:pt x="2045494" y="554831"/>
                  </a:lnTo>
                  <a:lnTo>
                    <a:pt x="2024063" y="561975"/>
                  </a:lnTo>
                  <a:lnTo>
                    <a:pt x="2007394" y="561975"/>
                  </a:lnTo>
                  <a:lnTo>
                    <a:pt x="1988344" y="552450"/>
                  </a:lnTo>
                  <a:lnTo>
                    <a:pt x="1964531" y="533400"/>
                  </a:lnTo>
                  <a:lnTo>
                    <a:pt x="1931194" y="500062"/>
                  </a:lnTo>
                  <a:lnTo>
                    <a:pt x="1905000" y="481012"/>
                  </a:lnTo>
                  <a:lnTo>
                    <a:pt x="1864519" y="466725"/>
                  </a:lnTo>
                  <a:lnTo>
                    <a:pt x="1721644" y="435769"/>
                  </a:lnTo>
                  <a:lnTo>
                    <a:pt x="1583531" y="414337"/>
                  </a:lnTo>
                  <a:lnTo>
                    <a:pt x="1423988" y="395287"/>
                  </a:lnTo>
                  <a:lnTo>
                    <a:pt x="1295400" y="383381"/>
                  </a:lnTo>
                  <a:lnTo>
                    <a:pt x="1107281" y="359569"/>
                  </a:lnTo>
                  <a:lnTo>
                    <a:pt x="50006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4A4BA6C2-A11A-4FEC-BF15-B6276413F84E}"/>
                </a:ext>
              </a:extLst>
            </p:cNvPr>
            <p:cNvSpPr/>
            <p:nvPr/>
          </p:nvSpPr>
          <p:spPr>
            <a:xfrm>
              <a:off x="3838575" y="3721100"/>
              <a:ext cx="3521075" cy="584200"/>
            </a:xfrm>
            <a:custGeom>
              <a:avLst/>
              <a:gdLst>
                <a:gd name="connsiteX0" fmla="*/ 1987550 w 3521075"/>
                <a:gd name="connsiteY0" fmla="*/ 295275 h 584200"/>
                <a:gd name="connsiteX1" fmla="*/ 1587500 w 3521075"/>
                <a:gd name="connsiteY1" fmla="*/ 339725 h 584200"/>
                <a:gd name="connsiteX2" fmla="*/ 1336675 w 3521075"/>
                <a:gd name="connsiteY2" fmla="*/ 374650 h 584200"/>
                <a:gd name="connsiteX3" fmla="*/ 1108075 w 3521075"/>
                <a:gd name="connsiteY3" fmla="*/ 415925 h 584200"/>
                <a:gd name="connsiteX4" fmla="*/ 895350 w 3521075"/>
                <a:gd name="connsiteY4" fmla="*/ 463550 h 584200"/>
                <a:gd name="connsiteX5" fmla="*/ 787400 w 3521075"/>
                <a:gd name="connsiteY5" fmla="*/ 495300 h 584200"/>
                <a:gd name="connsiteX6" fmla="*/ 682625 w 3521075"/>
                <a:gd name="connsiteY6" fmla="*/ 533400 h 584200"/>
                <a:gd name="connsiteX7" fmla="*/ 590550 w 3521075"/>
                <a:gd name="connsiteY7" fmla="*/ 568325 h 584200"/>
                <a:gd name="connsiteX8" fmla="*/ 558800 w 3521075"/>
                <a:gd name="connsiteY8" fmla="*/ 577850 h 584200"/>
                <a:gd name="connsiteX9" fmla="*/ 523875 w 3521075"/>
                <a:gd name="connsiteY9" fmla="*/ 584200 h 584200"/>
                <a:gd name="connsiteX10" fmla="*/ 495300 w 3521075"/>
                <a:gd name="connsiteY10" fmla="*/ 581025 h 584200"/>
                <a:gd name="connsiteX11" fmla="*/ 466725 w 3521075"/>
                <a:gd name="connsiteY11" fmla="*/ 574675 h 584200"/>
                <a:gd name="connsiteX12" fmla="*/ 381000 w 3521075"/>
                <a:gd name="connsiteY12" fmla="*/ 539750 h 584200"/>
                <a:gd name="connsiteX13" fmla="*/ 285750 w 3521075"/>
                <a:gd name="connsiteY13" fmla="*/ 485775 h 584200"/>
                <a:gd name="connsiteX14" fmla="*/ 203200 w 3521075"/>
                <a:gd name="connsiteY14" fmla="*/ 422275 h 584200"/>
                <a:gd name="connsiteX15" fmla="*/ 139700 w 3521075"/>
                <a:gd name="connsiteY15" fmla="*/ 371475 h 584200"/>
                <a:gd name="connsiteX16" fmla="*/ 98425 w 3521075"/>
                <a:gd name="connsiteY16" fmla="*/ 333375 h 584200"/>
                <a:gd name="connsiteX17" fmla="*/ 60325 w 3521075"/>
                <a:gd name="connsiteY17" fmla="*/ 295275 h 584200"/>
                <a:gd name="connsiteX18" fmla="*/ 28575 w 3521075"/>
                <a:gd name="connsiteY18" fmla="*/ 257175 h 584200"/>
                <a:gd name="connsiteX19" fmla="*/ 9525 w 3521075"/>
                <a:gd name="connsiteY19" fmla="*/ 228600 h 584200"/>
                <a:gd name="connsiteX20" fmla="*/ 0 w 3521075"/>
                <a:gd name="connsiteY20" fmla="*/ 212725 h 584200"/>
                <a:gd name="connsiteX21" fmla="*/ 3175 w 3521075"/>
                <a:gd name="connsiteY21" fmla="*/ 196850 h 584200"/>
                <a:gd name="connsiteX22" fmla="*/ 12700 w 3521075"/>
                <a:gd name="connsiteY22" fmla="*/ 190500 h 584200"/>
                <a:gd name="connsiteX23" fmla="*/ 34925 w 3521075"/>
                <a:gd name="connsiteY23" fmla="*/ 190500 h 584200"/>
                <a:gd name="connsiteX24" fmla="*/ 142875 w 3521075"/>
                <a:gd name="connsiteY24" fmla="*/ 231775 h 584200"/>
                <a:gd name="connsiteX25" fmla="*/ 260350 w 3521075"/>
                <a:gd name="connsiteY25" fmla="*/ 273050 h 584200"/>
                <a:gd name="connsiteX26" fmla="*/ 301625 w 3521075"/>
                <a:gd name="connsiteY26" fmla="*/ 285750 h 584200"/>
                <a:gd name="connsiteX27" fmla="*/ 346075 w 3521075"/>
                <a:gd name="connsiteY27" fmla="*/ 288925 h 584200"/>
                <a:gd name="connsiteX28" fmla="*/ 479425 w 3521075"/>
                <a:gd name="connsiteY28" fmla="*/ 279400 h 584200"/>
                <a:gd name="connsiteX29" fmla="*/ 641350 w 3521075"/>
                <a:gd name="connsiteY29" fmla="*/ 263525 h 584200"/>
                <a:gd name="connsiteX30" fmla="*/ 844550 w 3521075"/>
                <a:gd name="connsiteY30" fmla="*/ 234950 h 584200"/>
                <a:gd name="connsiteX31" fmla="*/ 1082675 w 3521075"/>
                <a:gd name="connsiteY31" fmla="*/ 196850 h 584200"/>
                <a:gd name="connsiteX32" fmla="*/ 1276350 w 3521075"/>
                <a:gd name="connsiteY32" fmla="*/ 184150 h 584200"/>
                <a:gd name="connsiteX33" fmla="*/ 1574800 w 3521075"/>
                <a:gd name="connsiteY33" fmla="*/ 139700 h 584200"/>
                <a:gd name="connsiteX34" fmla="*/ 1755775 w 3521075"/>
                <a:gd name="connsiteY34" fmla="*/ 117475 h 584200"/>
                <a:gd name="connsiteX35" fmla="*/ 1914525 w 3521075"/>
                <a:gd name="connsiteY35" fmla="*/ 101600 h 584200"/>
                <a:gd name="connsiteX36" fmla="*/ 2152650 w 3521075"/>
                <a:gd name="connsiteY36" fmla="*/ 85725 h 584200"/>
                <a:gd name="connsiteX37" fmla="*/ 2349500 w 3521075"/>
                <a:gd name="connsiteY37" fmla="*/ 69850 h 584200"/>
                <a:gd name="connsiteX38" fmla="*/ 2482850 w 3521075"/>
                <a:gd name="connsiteY38" fmla="*/ 57150 h 584200"/>
                <a:gd name="connsiteX39" fmla="*/ 2647950 w 3521075"/>
                <a:gd name="connsiteY39" fmla="*/ 47625 h 584200"/>
                <a:gd name="connsiteX40" fmla="*/ 2784475 w 3521075"/>
                <a:gd name="connsiteY40" fmla="*/ 41275 h 584200"/>
                <a:gd name="connsiteX41" fmla="*/ 2867025 w 3521075"/>
                <a:gd name="connsiteY41" fmla="*/ 44450 h 584200"/>
                <a:gd name="connsiteX42" fmla="*/ 2952750 w 3521075"/>
                <a:gd name="connsiteY42" fmla="*/ 31750 h 584200"/>
                <a:gd name="connsiteX43" fmla="*/ 3048000 w 3521075"/>
                <a:gd name="connsiteY43" fmla="*/ 15875 h 584200"/>
                <a:gd name="connsiteX44" fmla="*/ 3117850 w 3521075"/>
                <a:gd name="connsiteY44" fmla="*/ 0 h 584200"/>
                <a:gd name="connsiteX45" fmla="*/ 3146425 w 3521075"/>
                <a:gd name="connsiteY45" fmla="*/ 0 h 584200"/>
                <a:gd name="connsiteX46" fmla="*/ 3228975 w 3521075"/>
                <a:gd name="connsiteY46" fmla="*/ 28575 h 584200"/>
                <a:gd name="connsiteX47" fmla="*/ 3352800 w 3521075"/>
                <a:gd name="connsiteY47" fmla="*/ 82550 h 584200"/>
                <a:gd name="connsiteX48" fmla="*/ 3435350 w 3521075"/>
                <a:gd name="connsiteY48" fmla="*/ 120650 h 584200"/>
                <a:gd name="connsiteX49" fmla="*/ 3463925 w 3521075"/>
                <a:gd name="connsiteY49" fmla="*/ 139700 h 584200"/>
                <a:gd name="connsiteX50" fmla="*/ 3492500 w 3521075"/>
                <a:gd name="connsiteY50" fmla="*/ 161925 h 584200"/>
                <a:gd name="connsiteX51" fmla="*/ 3511550 w 3521075"/>
                <a:gd name="connsiteY51" fmla="*/ 180975 h 584200"/>
                <a:gd name="connsiteX52" fmla="*/ 3521075 w 3521075"/>
                <a:gd name="connsiteY52" fmla="*/ 200025 h 584200"/>
                <a:gd name="connsiteX53" fmla="*/ 3521075 w 3521075"/>
                <a:gd name="connsiteY53" fmla="*/ 225425 h 584200"/>
                <a:gd name="connsiteX54" fmla="*/ 3514725 w 3521075"/>
                <a:gd name="connsiteY54" fmla="*/ 254000 h 584200"/>
                <a:gd name="connsiteX55" fmla="*/ 3492500 w 3521075"/>
                <a:gd name="connsiteY55" fmla="*/ 282575 h 584200"/>
                <a:gd name="connsiteX56" fmla="*/ 3467100 w 3521075"/>
                <a:gd name="connsiteY56" fmla="*/ 298450 h 584200"/>
                <a:gd name="connsiteX57" fmla="*/ 3429000 w 3521075"/>
                <a:gd name="connsiteY57" fmla="*/ 311150 h 584200"/>
                <a:gd name="connsiteX58" fmla="*/ 3387725 w 3521075"/>
                <a:gd name="connsiteY58" fmla="*/ 314325 h 584200"/>
                <a:gd name="connsiteX59" fmla="*/ 3225800 w 3521075"/>
                <a:gd name="connsiteY59" fmla="*/ 298450 h 584200"/>
                <a:gd name="connsiteX60" fmla="*/ 3073400 w 3521075"/>
                <a:gd name="connsiteY60" fmla="*/ 279400 h 584200"/>
                <a:gd name="connsiteX61" fmla="*/ 2914650 w 3521075"/>
                <a:gd name="connsiteY61" fmla="*/ 269875 h 584200"/>
                <a:gd name="connsiteX62" fmla="*/ 2711450 w 3521075"/>
                <a:gd name="connsiteY62" fmla="*/ 263525 h 584200"/>
                <a:gd name="connsiteX63" fmla="*/ 2470150 w 3521075"/>
                <a:gd name="connsiteY63" fmla="*/ 266700 h 584200"/>
                <a:gd name="connsiteX64" fmla="*/ 2292350 w 3521075"/>
                <a:gd name="connsiteY64" fmla="*/ 276225 h 584200"/>
                <a:gd name="connsiteX65" fmla="*/ 1987550 w 3521075"/>
                <a:gd name="connsiteY65" fmla="*/ 295275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21075" h="584200">
                  <a:moveTo>
                    <a:pt x="1987550" y="295275"/>
                  </a:moveTo>
                  <a:lnTo>
                    <a:pt x="1587500" y="339725"/>
                  </a:lnTo>
                  <a:lnTo>
                    <a:pt x="1336675" y="374650"/>
                  </a:lnTo>
                  <a:lnTo>
                    <a:pt x="1108075" y="415925"/>
                  </a:lnTo>
                  <a:lnTo>
                    <a:pt x="895350" y="463550"/>
                  </a:lnTo>
                  <a:lnTo>
                    <a:pt x="787400" y="495300"/>
                  </a:lnTo>
                  <a:lnTo>
                    <a:pt x="682625" y="533400"/>
                  </a:lnTo>
                  <a:lnTo>
                    <a:pt x="590550" y="568325"/>
                  </a:lnTo>
                  <a:lnTo>
                    <a:pt x="558800" y="577850"/>
                  </a:lnTo>
                  <a:lnTo>
                    <a:pt x="523875" y="584200"/>
                  </a:lnTo>
                  <a:lnTo>
                    <a:pt x="495300" y="581025"/>
                  </a:lnTo>
                  <a:lnTo>
                    <a:pt x="466725" y="574675"/>
                  </a:lnTo>
                  <a:lnTo>
                    <a:pt x="381000" y="539750"/>
                  </a:lnTo>
                  <a:lnTo>
                    <a:pt x="285750" y="485775"/>
                  </a:lnTo>
                  <a:lnTo>
                    <a:pt x="203200" y="422275"/>
                  </a:lnTo>
                  <a:lnTo>
                    <a:pt x="139700" y="371475"/>
                  </a:lnTo>
                  <a:lnTo>
                    <a:pt x="98425" y="333375"/>
                  </a:lnTo>
                  <a:lnTo>
                    <a:pt x="60325" y="295275"/>
                  </a:lnTo>
                  <a:lnTo>
                    <a:pt x="28575" y="257175"/>
                  </a:lnTo>
                  <a:lnTo>
                    <a:pt x="9525" y="228600"/>
                  </a:lnTo>
                  <a:lnTo>
                    <a:pt x="0" y="212725"/>
                  </a:lnTo>
                  <a:lnTo>
                    <a:pt x="3175" y="196850"/>
                  </a:lnTo>
                  <a:lnTo>
                    <a:pt x="12700" y="190500"/>
                  </a:lnTo>
                  <a:lnTo>
                    <a:pt x="34925" y="190500"/>
                  </a:lnTo>
                  <a:lnTo>
                    <a:pt x="142875" y="231775"/>
                  </a:lnTo>
                  <a:lnTo>
                    <a:pt x="260350" y="273050"/>
                  </a:lnTo>
                  <a:lnTo>
                    <a:pt x="301625" y="285750"/>
                  </a:lnTo>
                  <a:lnTo>
                    <a:pt x="346075" y="288925"/>
                  </a:lnTo>
                  <a:lnTo>
                    <a:pt x="479425" y="279400"/>
                  </a:lnTo>
                  <a:lnTo>
                    <a:pt x="641350" y="263525"/>
                  </a:lnTo>
                  <a:lnTo>
                    <a:pt x="844550" y="234950"/>
                  </a:lnTo>
                  <a:lnTo>
                    <a:pt x="1082675" y="196850"/>
                  </a:lnTo>
                  <a:lnTo>
                    <a:pt x="1276350" y="184150"/>
                  </a:lnTo>
                  <a:lnTo>
                    <a:pt x="1574800" y="139700"/>
                  </a:lnTo>
                  <a:lnTo>
                    <a:pt x="1755775" y="117475"/>
                  </a:lnTo>
                  <a:lnTo>
                    <a:pt x="1914525" y="101600"/>
                  </a:lnTo>
                  <a:lnTo>
                    <a:pt x="2152650" y="85725"/>
                  </a:lnTo>
                  <a:lnTo>
                    <a:pt x="2349500" y="69850"/>
                  </a:lnTo>
                  <a:lnTo>
                    <a:pt x="2482850" y="57150"/>
                  </a:lnTo>
                  <a:lnTo>
                    <a:pt x="2647950" y="47625"/>
                  </a:lnTo>
                  <a:lnTo>
                    <a:pt x="2784475" y="41275"/>
                  </a:lnTo>
                  <a:lnTo>
                    <a:pt x="2867025" y="44450"/>
                  </a:lnTo>
                  <a:lnTo>
                    <a:pt x="2952750" y="31750"/>
                  </a:lnTo>
                  <a:lnTo>
                    <a:pt x="3048000" y="15875"/>
                  </a:lnTo>
                  <a:lnTo>
                    <a:pt x="3117850" y="0"/>
                  </a:lnTo>
                  <a:lnTo>
                    <a:pt x="3146425" y="0"/>
                  </a:lnTo>
                  <a:lnTo>
                    <a:pt x="3228975" y="28575"/>
                  </a:lnTo>
                  <a:lnTo>
                    <a:pt x="3352800" y="82550"/>
                  </a:lnTo>
                  <a:lnTo>
                    <a:pt x="3435350" y="120650"/>
                  </a:lnTo>
                  <a:lnTo>
                    <a:pt x="3463925" y="139700"/>
                  </a:lnTo>
                  <a:lnTo>
                    <a:pt x="3492500" y="161925"/>
                  </a:lnTo>
                  <a:lnTo>
                    <a:pt x="3511550" y="180975"/>
                  </a:lnTo>
                  <a:lnTo>
                    <a:pt x="3521075" y="200025"/>
                  </a:lnTo>
                  <a:lnTo>
                    <a:pt x="3521075" y="225425"/>
                  </a:lnTo>
                  <a:lnTo>
                    <a:pt x="3514725" y="254000"/>
                  </a:lnTo>
                  <a:lnTo>
                    <a:pt x="3492500" y="282575"/>
                  </a:lnTo>
                  <a:lnTo>
                    <a:pt x="3467100" y="298450"/>
                  </a:lnTo>
                  <a:lnTo>
                    <a:pt x="3429000" y="311150"/>
                  </a:lnTo>
                  <a:lnTo>
                    <a:pt x="3387725" y="314325"/>
                  </a:lnTo>
                  <a:lnTo>
                    <a:pt x="3225800" y="298450"/>
                  </a:lnTo>
                  <a:lnTo>
                    <a:pt x="3073400" y="279400"/>
                  </a:lnTo>
                  <a:lnTo>
                    <a:pt x="2914650" y="269875"/>
                  </a:lnTo>
                  <a:lnTo>
                    <a:pt x="2711450" y="263525"/>
                  </a:lnTo>
                  <a:lnTo>
                    <a:pt x="2470150" y="266700"/>
                  </a:lnTo>
                  <a:lnTo>
                    <a:pt x="2292350" y="276225"/>
                  </a:lnTo>
                  <a:lnTo>
                    <a:pt x="198755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A24A046C-DFB9-4792-B258-BDF98F2BB949}"/>
                </a:ext>
              </a:extLst>
            </p:cNvPr>
            <p:cNvSpPr/>
            <p:nvPr/>
          </p:nvSpPr>
          <p:spPr>
            <a:xfrm rot="16200000">
              <a:off x="1825626" y="4195762"/>
              <a:ext cx="3033712" cy="347663"/>
            </a:xfrm>
            <a:custGeom>
              <a:avLst/>
              <a:gdLst>
                <a:gd name="connsiteX0" fmla="*/ 1719187 w 3034538"/>
                <a:gd name="connsiteY0" fmla="*/ 340376 h 349030"/>
                <a:gd name="connsiteX1" fmla="*/ 1182662 w 3034538"/>
                <a:gd name="connsiteY1" fmla="*/ 334607 h 349030"/>
                <a:gd name="connsiteX2" fmla="*/ 845171 w 3034538"/>
                <a:gd name="connsiteY2" fmla="*/ 331723 h 349030"/>
                <a:gd name="connsiteX3" fmla="*/ 582677 w 3034538"/>
                <a:gd name="connsiteY3" fmla="*/ 328838 h 349030"/>
                <a:gd name="connsiteX4" fmla="*/ 340376 w 3034538"/>
                <a:gd name="connsiteY4" fmla="*/ 328838 h 349030"/>
                <a:gd name="connsiteX5" fmla="*/ 233648 w 3034538"/>
                <a:gd name="connsiteY5" fmla="*/ 323069 h 349030"/>
                <a:gd name="connsiteX6" fmla="*/ 178841 w 3034538"/>
                <a:gd name="connsiteY6" fmla="*/ 317300 h 349030"/>
                <a:gd name="connsiteX7" fmla="*/ 147111 w 3034538"/>
                <a:gd name="connsiteY7" fmla="*/ 311531 h 349030"/>
                <a:gd name="connsiteX8" fmla="*/ 129804 w 3034538"/>
                <a:gd name="connsiteY8" fmla="*/ 305762 h 349030"/>
                <a:gd name="connsiteX9" fmla="*/ 83651 w 3034538"/>
                <a:gd name="connsiteY9" fmla="*/ 282685 h 349030"/>
                <a:gd name="connsiteX10" fmla="*/ 40383 w 3034538"/>
                <a:gd name="connsiteY10" fmla="*/ 248071 h 349030"/>
                <a:gd name="connsiteX11" fmla="*/ 14422 w 3034538"/>
                <a:gd name="connsiteY11" fmla="*/ 224994 h 349030"/>
                <a:gd name="connsiteX12" fmla="*/ 0 w 3034538"/>
                <a:gd name="connsiteY12" fmla="*/ 196149 h 349030"/>
                <a:gd name="connsiteX13" fmla="*/ 0 w 3034538"/>
                <a:gd name="connsiteY13" fmla="*/ 161535 h 349030"/>
                <a:gd name="connsiteX14" fmla="*/ 5769 w 3034538"/>
                <a:gd name="connsiteY14" fmla="*/ 138458 h 349030"/>
                <a:gd name="connsiteX15" fmla="*/ 23076 w 3034538"/>
                <a:gd name="connsiteY15" fmla="*/ 115382 h 349030"/>
                <a:gd name="connsiteX16" fmla="*/ 54806 w 3034538"/>
                <a:gd name="connsiteY16" fmla="*/ 92306 h 349030"/>
                <a:gd name="connsiteX17" fmla="*/ 132689 w 3034538"/>
                <a:gd name="connsiteY17" fmla="*/ 57691 h 349030"/>
                <a:gd name="connsiteX18" fmla="*/ 201918 w 3034538"/>
                <a:gd name="connsiteY18" fmla="*/ 34615 h 349030"/>
                <a:gd name="connsiteX19" fmla="*/ 294223 w 3034538"/>
                <a:gd name="connsiteY19" fmla="*/ 8654 h 349030"/>
                <a:gd name="connsiteX20" fmla="*/ 357683 w 3034538"/>
                <a:gd name="connsiteY20" fmla="*/ 0 h 349030"/>
                <a:gd name="connsiteX21" fmla="*/ 418258 w 3034538"/>
                <a:gd name="connsiteY21" fmla="*/ 0 h 349030"/>
                <a:gd name="connsiteX22" fmla="*/ 461526 w 3034538"/>
                <a:gd name="connsiteY22" fmla="*/ 5769 h 349030"/>
                <a:gd name="connsiteX23" fmla="*/ 536524 w 3034538"/>
                <a:gd name="connsiteY23" fmla="*/ 25961 h 349030"/>
                <a:gd name="connsiteX24" fmla="*/ 591331 w 3034538"/>
                <a:gd name="connsiteY24" fmla="*/ 40384 h 349030"/>
                <a:gd name="connsiteX25" fmla="*/ 689405 w 3034538"/>
                <a:gd name="connsiteY25" fmla="*/ 57691 h 349030"/>
                <a:gd name="connsiteX26" fmla="*/ 807671 w 3034538"/>
                <a:gd name="connsiteY26" fmla="*/ 74998 h 349030"/>
                <a:gd name="connsiteX27" fmla="*/ 928822 w 3034538"/>
                <a:gd name="connsiteY27" fmla="*/ 89421 h 349030"/>
                <a:gd name="connsiteX28" fmla="*/ 1093241 w 3034538"/>
                <a:gd name="connsiteY28" fmla="*/ 106728 h 349030"/>
                <a:gd name="connsiteX29" fmla="*/ 1277852 w 3034538"/>
                <a:gd name="connsiteY29" fmla="*/ 121151 h 349030"/>
                <a:gd name="connsiteX30" fmla="*/ 1459578 w 3034538"/>
                <a:gd name="connsiteY30" fmla="*/ 129805 h 349030"/>
                <a:gd name="connsiteX31" fmla="*/ 1828800 w 3034538"/>
                <a:gd name="connsiteY31" fmla="*/ 138458 h 349030"/>
                <a:gd name="connsiteX32" fmla="*/ 2195136 w 3034538"/>
                <a:gd name="connsiteY32" fmla="*/ 147112 h 349030"/>
                <a:gd name="connsiteX33" fmla="*/ 2437438 w 3034538"/>
                <a:gd name="connsiteY33" fmla="*/ 149996 h 349030"/>
                <a:gd name="connsiteX34" fmla="*/ 2570127 w 3034538"/>
                <a:gd name="connsiteY34" fmla="*/ 147112 h 349030"/>
                <a:gd name="connsiteX35" fmla="*/ 2633587 w 3034538"/>
                <a:gd name="connsiteY35" fmla="*/ 138458 h 349030"/>
                <a:gd name="connsiteX36" fmla="*/ 2671086 w 3034538"/>
                <a:gd name="connsiteY36" fmla="*/ 129805 h 349030"/>
                <a:gd name="connsiteX37" fmla="*/ 2792237 w 3034538"/>
                <a:gd name="connsiteY37" fmla="*/ 63460 h 349030"/>
                <a:gd name="connsiteX38" fmla="*/ 3034538 w 3034538"/>
                <a:gd name="connsiteY38" fmla="*/ 175957 h 349030"/>
                <a:gd name="connsiteX39" fmla="*/ 2945118 w 3034538"/>
                <a:gd name="connsiteY39" fmla="*/ 250955 h 349030"/>
                <a:gd name="connsiteX40" fmla="*/ 2896080 w 3034538"/>
                <a:gd name="connsiteY40" fmla="*/ 279801 h 349030"/>
                <a:gd name="connsiteX41" fmla="*/ 2838389 w 3034538"/>
                <a:gd name="connsiteY41" fmla="*/ 308646 h 349030"/>
                <a:gd name="connsiteX42" fmla="*/ 2783583 w 3034538"/>
                <a:gd name="connsiteY42" fmla="*/ 331723 h 349030"/>
                <a:gd name="connsiteX43" fmla="*/ 2740315 w 3034538"/>
                <a:gd name="connsiteY43" fmla="*/ 343261 h 349030"/>
                <a:gd name="connsiteX44" fmla="*/ 2671086 w 3034538"/>
                <a:gd name="connsiteY44" fmla="*/ 349030 h 349030"/>
                <a:gd name="connsiteX45" fmla="*/ 2469168 w 3034538"/>
                <a:gd name="connsiteY45" fmla="*/ 349030 h 349030"/>
                <a:gd name="connsiteX46" fmla="*/ 2172060 w 3034538"/>
                <a:gd name="connsiteY46" fmla="*/ 346145 h 349030"/>
                <a:gd name="connsiteX47" fmla="*/ 1719187 w 3034538"/>
                <a:gd name="connsiteY47" fmla="*/ 340376 h 34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34538" h="349030">
                  <a:moveTo>
                    <a:pt x="1719187" y="340376"/>
                  </a:moveTo>
                  <a:lnTo>
                    <a:pt x="1182662" y="334607"/>
                  </a:lnTo>
                  <a:lnTo>
                    <a:pt x="845171" y="331723"/>
                  </a:lnTo>
                  <a:lnTo>
                    <a:pt x="582677" y="328838"/>
                  </a:lnTo>
                  <a:lnTo>
                    <a:pt x="340376" y="328838"/>
                  </a:lnTo>
                  <a:lnTo>
                    <a:pt x="233648" y="323069"/>
                  </a:lnTo>
                  <a:lnTo>
                    <a:pt x="178841" y="317300"/>
                  </a:lnTo>
                  <a:lnTo>
                    <a:pt x="147111" y="311531"/>
                  </a:lnTo>
                  <a:lnTo>
                    <a:pt x="129804" y="305762"/>
                  </a:lnTo>
                  <a:lnTo>
                    <a:pt x="83651" y="282685"/>
                  </a:lnTo>
                  <a:lnTo>
                    <a:pt x="40383" y="248071"/>
                  </a:lnTo>
                  <a:lnTo>
                    <a:pt x="14422" y="224994"/>
                  </a:lnTo>
                  <a:lnTo>
                    <a:pt x="0" y="196149"/>
                  </a:lnTo>
                  <a:lnTo>
                    <a:pt x="0" y="161535"/>
                  </a:lnTo>
                  <a:lnTo>
                    <a:pt x="5769" y="138458"/>
                  </a:lnTo>
                  <a:lnTo>
                    <a:pt x="23076" y="115382"/>
                  </a:lnTo>
                  <a:lnTo>
                    <a:pt x="54806" y="92306"/>
                  </a:lnTo>
                  <a:lnTo>
                    <a:pt x="132689" y="57691"/>
                  </a:lnTo>
                  <a:lnTo>
                    <a:pt x="201918" y="34615"/>
                  </a:lnTo>
                  <a:lnTo>
                    <a:pt x="294223" y="8654"/>
                  </a:lnTo>
                  <a:lnTo>
                    <a:pt x="357683" y="0"/>
                  </a:lnTo>
                  <a:lnTo>
                    <a:pt x="418258" y="0"/>
                  </a:lnTo>
                  <a:lnTo>
                    <a:pt x="461526" y="5769"/>
                  </a:lnTo>
                  <a:lnTo>
                    <a:pt x="536524" y="25961"/>
                  </a:lnTo>
                  <a:lnTo>
                    <a:pt x="591331" y="40384"/>
                  </a:lnTo>
                  <a:lnTo>
                    <a:pt x="689405" y="57691"/>
                  </a:lnTo>
                  <a:lnTo>
                    <a:pt x="807671" y="74998"/>
                  </a:lnTo>
                  <a:lnTo>
                    <a:pt x="928822" y="89421"/>
                  </a:lnTo>
                  <a:lnTo>
                    <a:pt x="1093241" y="106728"/>
                  </a:lnTo>
                  <a:lnTo>
                    <a:pt x="1277852" y="121151"/>
                  </a:lnTo>
                  <a:lnTo>
                    <a:pt x="1459578" y="129805"/>
                  </a:lnTo>
                  <a:lnTo>
                    <a:pt x="1828800" y="138458"/>
                  </a:lnTo>
                  <a:lnTo>
                    <a:pt x="2195136" y="147112"/>
                  </a:lnTo>
                  <a:lnTo>
                    <a:pt x="2437438" y="149996"/>
                  </a:lnTo>
                  <a:lnTo>
                    <a:pt x="2570127" y="147112"/>
                  </a:lnTo>
                  <a:lnTo>
                    <a:pt x="2633587" y="138458"/>
                  </a:lnTo>
                  <a:lnTo>
                    <a:pt x="2671086" y="129805"/>
                  </a:lnTo>
                  <a:lnTo>
                    <a:pt x="2792237" y="63460"/>
                  </a:lnTo>
                  <a:lnTo>
                    <a:pt x="3034538" y="175957"/>
                  </a:lnTo>
                  <a:lnTo>
                    <a:pt x="2945118" y="250955"/>
                  </a:lnTo>
                  <a:lnTo>
                    <a:pt x="2896080" y="279801"/>
                  </a:lnTo>
                  <a:lnTo>
                    <a:pt x="2838389" y="308646"/>
                  </a:lnTo>
                  <a:lnTo>
                    <a:pt x="2783583" y="331723"/>
                  </a:lnTo>
                  <a:lnTo>
                    <a:pt x="2740315" y="343261"/>
                  </a:lnTo>
                  <a:lnTo>
                    <a:pt x="2671086" y="349030"/>
                  </a:lnTo>
                  <a:lnTo>
                    <a:pt x="2469168" y="349030"/>
                  </a:lnTo>
                  <a:lnTo>
                    <a:pt x="2172060" y="346145"/>
                  </a:lnTo>
                  <a:lnTo>
                    <a:pt x="1719187" y="3403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8" name="グループ化 1">
            <a:extLst>
              <a:ext uri="{FF2B5EF4-FFF2-40B4-BE49-F238E27FC236}">
                <a16:creationId xmlns:a16="http://schemas.microsoft.com/office/drawing/2014/main" id="{B4A0984C-0852-478B-919E-F732DF184457}"/>
              </a:ext>
            </a:extLst>
          </p:cNvPr>
          <p:cNvGrpSpPr>
            <a:grpSpLocks/>
          </p:cNvGrpSpPr>
          <p:nvPr/>
        </p:nvGrpSpPr>
        <p:grpSpPr bwMode="auto">
          <a:xfrm>
            <a:off x="2506663" y="1552575"/>
            <a:ext cx="4852987" cy="4333875"/>
            <a:chOff x="2506663" y="1552575"/>
            <a:chExt cx="4852987" cy="4333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62E6B3B-BFFA-4F47-B553-65F61C09F3CD}"/>
                </a:ext>
              </a:extLst>
            </p:cNvPr>
            <p:cNvSpPr/>
            <p:nvPr/>
          </p:nvSpPr>
          <p:spPr>
            <a:xfrm>
              <a:off x="4006850" y="2489200"/>
              <a:ext cx="3057525" cy="588963"/>
            </a:xfrm>
            <a:custGeom>
              <a:avLst/>
              <a:gdLst>
                <a:gd name="connsiteX0" fmla="*/ 1600921 w 3057615"/>
                <a:gd name="connsiteY0" fmla="*/ 369222 h 588447"/>
                <a:gd name="connsiteX1" fmla="*/ 1300928 w 3057615"/>
                <a:gd name="connsiteY1" fmla="*/ 412490 h 588447"/>
                <a:gd name="connsiteX2" fmla="*/ 1073049 w 3057615"/>
                <a:gd name="connsiteY2" fmla="*/ 452873 h 588447"/>
                <a:gd name="connsiteX3" fmla="*/ 874016 w 3057615"/>
                <a:gd name="connsiteY3" fmla="*/ 490372 h 588447"/>
                <a:gd name="connsiteX4" fmla="*/ 680752 w 3057615"/>
                <a:gd name="connsiteY4" fmla="*/ 533641 h 588447"/>
                <a:gd name="connsiteX5" fmla="*/ 565370 w 3057615"/>
                <a:gd name="connsiteY5" fmla="*/ 562486 h 588447"/>
                <a:gd name="connsiteX6" fmla="*/ 490372 w 3057615"/>
                <a:gd name="connsiteY6" fmla="*/ 585562 h 588447"/>
                <a:gd name="connsiteX7" fmla="*/ 464411 w 3057615"/>
                <a:gd name="connsiteY7" fmla="*/ 588447 h 588447"/>
                <a:gd name="connsiteX8" fmla="*/ 418258 w 3057615"/>
                <a:gd name="connsiteY8" fmla="*/ 582678 h 588447"/>
                <a:gd name="connsiteX9" fmla="*/ 380759 w 3057615"/>
                <a:gd name="connsiteY9" fmla="*/ 568255 h 588447"/>
                <a:gd name="connsiteX10" fmla="*/ 323068 w 3057615"/>
                <a:gd name="connsiteY10" fmla="*/ 542294 h 588447"/>
                <a:gd name="connsiteX11" fmla="*/ 239417 w 3057615"/>
                <a:gd name="connsiteY11" fmla="*/ 484603 h 588447"/>
                <a:gd name="connsiteX12" fmla="*/ 158649 w 3057615"/>
                <a:gd name="connsiteY12" fmla="*/ 415374 h 588447"/>
                <a:gd name="connsiteX13" fmla="*/ 100959 w 3057615"/>
                <a:gd name="connsiteY13" fmla="*/ 354799 h 588447"/>
                <a:gd name="connsiteX14" fmla="*/ 49037 w 3057615"/>
                <a:gd name="connsiteY14" fmla="*/ 297108 h 588447"/>
                <a:gd name="connsiteX15" fmla="*/ 11538 w 3057615"/>
                <a:gd name="connsiteY15" fmla="*/ 245186 h 588447"/>
                <a:gd name="connsiteX16" fmla="*/ 0 w 3057615"/>
                <a:gd name="connsiteY16" fmla="*/ 224995 h 588447"/>
                <a:gd name="connsiteX17" fmla="*/ 0 w 3057615"/>
                <a:gd name="connsiteY17" fmla="*/ 201918 h 588447"/>
                <a:gd name="connsiteX18" fmla="*/ 8653 w 3057615"/>
                <a:gd name="connsiteY18" fmla="*/ 193265 h 588447"/>
                <a:gd name="connsiteX19" fmla="*/ 23076 w 3057615"/>
                <a:gd name="connsiteY19" fmla="*/ 187496 h 588447"/>
                <a:gd name="connsiteX20" fmla="*/ 49037 w 3057615"/>
                <a:gd name="connsiteY20" fmla="*/ 196149 h 588447"/>
                <a:gd name="connsiteX21" fmla="*/ 98074 w 3057615"/>
                <a:gd name="connsiteY21" fmla="*/ 216341 h 588447"/>
                <a:gd name="connsiteX22" fmla="*/ 155765 w 3057615"/>
                <a:gd name="connsiteY22" fmla="*/ 242302 h 588447"/>
                <a:gd name="connsiteX23" fmla="*/ 227879 w 3057615"/>
                <a:gd name="connsiteY23" fmla="*/ 271147 h 588447"/>
                <a:gd name="connsiteX24" fmla="*/ 285569 w 3057615"/>
                <a:gd name="connsiteY24" fmla="*/ 288455 h 588447"/>
                <a:gd name="connsiteX25" fmla="*/ 343260 w 3057615"/>
                <a:gd name="connsiteY25" fmla="*/ 299993 h 588447"/>
                <a:gd name="connsiteX26" fmla="*/ 415374 w 3057615"/>
                <a:gd name="connsiteY26" fmla="*/ 311531 h 588447"/>
                <a:gd name="connsiteX27" fmla="*/ 507679 w 3057615"/>
                <a:gd name="connsiteY27" fmla="*/ 317300 h 588447"/>
                <a:gd name="connsiteX28" fmla="*/ 599985 w 3057615"/>
                <a:gd name="connsiteY28" fmla="*/ 314415 h 588447"/>
                <a:gd name="connsiteX29" fmla="*/ 695174 w 3057615"/>
                <a:gd name="connsiteY29" fmla="*/ 305762 h 588447"/>
                <a:gd name="connsiteX30" fmla="*/ 874016 w 3057615"/>
                <a:gd name="connsiteY30" fmla="*/ 268263 h 588447"/>
                <a:gd name="connsiteX31" fmla="*/ 1041320 w 3057615"/>
                <a:gd name="connsiteY31" fmla="*/ 250955 h 588447"/>
                <a:gd name="connsiteX32" fmla="*/ 1298044 w 3057615"/>
                <a:gd name="connsiteY32" fmla="*/ 207687 h 588447"/>
                <a:gd name="connsiteX33" fmla="*/ 1583614 w 3057615"/>
                <a:gd name="connsiteY33" fmla="*/ 161535 h 588447"/>
                <a:gd name="connsiteX34" fmla="*/ 1802839 w 3057615"/>
                <a:gd name="connsiteY34" fmla="*/ 129805 h 588447"/>
                <a:gd name="connsiteX35" fmla="*/ 1949950 w 3057615"/>
                <a:gd name="connsiteY35" fmla="*/ 109613 h 588447"/>
                <a:gd name="connsiteX36" fmla="*/ 2099947 w 3057615"/>
                <a:gd name="connsiteY36" fmla="*/ 89421 h 588447"/>
                <a:gd name="connsiteX37" fmla="*/ 2293211 w 3057615"/>
                <a:gd name="connsiteY37" fmla="*/ 72114 h 588447"/>
                <a:gd name="connsiteX38" fmla="*/ 2414362 w 3057615"/>
                <a:gd name="connsiteY38" fmla="*/ 46153 h 588447"/>
                <a:gd name="connsiteX39" fmla="*/ 2561473 w 3057615"/>
                <a:gd name="connsiteY39" fmla="*/ 14423 h 588447"/>
                <a:gd name="connsiteX40" fmla="*/ 2650894 w 3057615"/>
                <a:gd name="connsiteY40" fmla="*/ 0 h 588447"/>
                <a:gd name="connsiteX41" fmla="*/ 2705701 w 3057615"/>
                <a:gd name="connsiteY41" fmla="*/ 0 h 588447"/>
                <a:gd name="connsiteX42" fmla="*/ 2760507 w 3057615"/>
                <a:gd name="connsiteY42" fmla="*/ 11538 h 588447"/>
                <a:gd name="connsiteX43" fmla="*/ 2835505 w 3057615"/>
                <a:gd name="connsiteY43" fmla="*/ 37499 h 588447"/>
                <a:gd name="connsiteX44" fmla="*/ 2904734 w 3057615"/>
                <a:gd name="connsiteY44" fmla="*/ 69229 h 588447"/>
                <a:gd name="connsiteX45" fmla="*/ 2962425 w 3057615"/>
                <a:gd name="connsiteY45" fmla="*/ 98075 h 588447"/>
                <a:gd name="connsiteX46" fmla="*/ 2994155 w 3057615"/>
                <a:gd name="connsiteY46" fmla="*/ 121151 h 588447"/>
                <a:gd name="connsiteX47" fmla="*/ 3025885 w 3057615"/>
                <a:gd name="connsiteY47" fmla="*/ 149996 h 588447"/>
                <a:gd name="connsiteX48" fmla="*/ 3048961 w 3057615"/>
                <a:gd name="connsiteY48" fmla="*/ 184611 h 588447"/>
                <a:gd name="connsiteX49" fmla="*/ 3057615 w 3057615"/>
                <a:gd name="connsiteY49" fmla="*/ 207687 h 588447"/>
                <a:gd name="connsiteX50" fmla="*/ 3057615 w 3057615"/>
                <a:gd name="connsiteY50" fmla="*/ 239417 h 588447"/>
                <a:gd name="connsiteX51" fmla="*/ 3043192 w 3057615"/>
                <a:gd name="connsiteY51" fmla="*/ 262494 h 588447"/>
                <a:gd name="connsiteX52" fmla="*/ 3020116 w 3057615"/>
                <a:gd name="connsiteY52" fmla="*/ 285570 h 588447"/>
                <a:gd name="connsiteX53" fmla="*/ 2999924 w 3057615"/>
                <a:gd name="connsiteY53" fmla="*/ 297108 h 588447"/>
                <a:gd name="connsiteX54" fmla="*/ 2965309 w 3057615"/>
                <a:gd name="connsiteY54" fmla="*/ 305762 h 588447"/>
                <a:gd name="connsiteX55" fmla="*/ 2910503 w 3057615"/>
                <a:gd name="connsiteY55" fmla="*/ 308646 h 588447"/>
                <a:gd name="connsiteX56" fmla="*/ 2841274 w 3057615"/>
                <a:gd name="connsiteY56" fmla="*/ 299993 h 588447"/>
                <a:gd name="connsiteX57" fmla="*/ 2760507 w 3057615"/>
                <a:gd name="connsiteY57" fmla="*/ 285570 h 588447"/>
                <a:gd name="connsiteX58" fmla="*/ 2673971 w 3057615"/>
                <a:gd name="connsiteY58" fmla="*/ 274032 h 588447"/>
                <a:gd name="connsiteX59" fmla="*/ 2593203 w 3057615"/>
                <a:gd name="connsiteY59" fmla="*/ 268263 h 588447"/>
                <a:gd name="connsiteX60" fmla="*/ 2498014 w 3057615"/>
                <a:gd name="connsiteY60" fmla="*/ 274032 h 588447"/>
                <a:gd name="connsiteX61" fmla="*/ 2373978 w 3057615"/>
                <a:gd name="connsiteY61" fmla="*/ 282685 h 588447"/>
                <a:gd name="connsiteX62" fmla="*/ 2275904 w 3057615"/>
                <a:gd name="connsiteY62" fmla="*/ 294224 h 588447"/>
                <a:gd name="connsiteX63" fmla="*/ 2085524 w 3057615"/>
                <a:gd name="connsiteY63" fmla="*/ 311531 h 588447"/>
                <a:gd name="connsiteX64" fmla="*/ 1600921 w 3057615"/>
                <a:gd name="connsiteY64" fmla="*/ 369222 h 58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57615" h="588447">
                  <a:moveTo>
                    <a:pt x="1600921" y="369222"/>
                  </a:moveTo>
                  <a:lnTo>
                    <a:pt x="1300928" y="412490"/>
                  </a:lnTo>
                  <a:lnTo>
                    <a:pt x="1073049" y="452873"/>
                  </a:lnTo>
                  <a:lnTo>
                    <a:pt x="874016" y="490372"/>
                  </a:lnTo>
                  <a:lnTo>
                    <a:pt x="680752" y="533641"/>
                  </a:lnTo>
                  <a:lnTo>
                    <a:pt x="565370" y="562486"/>
                  </a:lnTo>
                  <a:lnTo>
                    <a:pt x="490372" y="585562"/>
                  </a:lnTo>
                  <a:lnTo>
                    <a:pt x="464411" y="588447"/>
                  </a:lnTo>
                  <a:lnTo>
                    <a:pt x="418258" y="582678"/>
                  </a:lnTo>
                  <a:lnTo>
                    <a:pt x="380759" y="568255"/>
                  </a:lnTo>
                  <a:lnTo>
                    <a:pt x="323068" y="542294"/>
                  </a:lnTo>
                  <a:lnTo>
                    <a:pt x="239417" y="484603"/>
                  </a:lnTo>
                  <a:lnTo>
                    <a:pt x="158649" y="415374"/>
                  </a:lnTo>
                  <a:lnTo>
                    <a:pt x="100959" y="354799"/>
                  </a:lnTo>
                  <a:lnTo>
                    <a:pt x="49037" y="297108"/>
                  </a:lnTo>
                  <a:lnTo>
                    <a:pt x="11538" y="245186"/>
                  </a:lnTo>
                  <a:lnTo>
                    <a:pt x="0" y="224995"/>
                  </a:lnTo>
                  <a:lnTo>
                    <a:pt x="0" y="201918"/>
                  </a:lnTo>
                  <a:lnTo>
                    <a:pt x="8653" y="193265"/>
                  </a:lnTo>
                  <a:lnTo>
                    <a:pt x="23076" y="187496"/>
                  </a:lnTo>
                  <a:lnTo>
                    <a:pt x="49037" y="196149"/>
                  </a:lnTo>
                  <a:lnTo>
                    <a:pt x="98074" y="216341"/>
                  </a:lnTo>
                  <a:lnTo>
                    <a:pt x="155765" y="242302"/>
                  </a:lnTo>
                  <a:lnTo>
                    <a:pt x="227879" y="271147"/>
                  </a:lnTo>
                  <a:lnTo>
                    <a:pt x="285569" y="288455"/>
                  </a:lnTo>
                  <a:lnTo>
                    <a:pt x="343260" y="299993"/>
                  </a:lnTo>
                  <a:lnTo>
                    <a:pt x="415374" y="311531"/>
                  </a:lnTo>
                  <a:lnTo>
                    <a:pt x="507679" y="317300"/>
                  </a:lnTo>
                  <a:lnTo>
                    <a:pt x="599985" y="314415"/>
                  </a:lnTo>
                  <a:lnTo>
                    <a:pt x="695174" y="305762"/>
                  </a:lnTo>
                  <a:lnTo>
                    <a:pt x="874016" y="268263"/>
                  </a:lnTo>
                  <a:lnTo>
                    <a:pt x="1041320" y="250955"/>
                  </a:lnTo>
                  <a:lnTo>
                    <a:pt x="1298044" y="207687"/>
                  </a:lnTo>
                  <a:lnTo>
                    <a:pt x="1583614" y="161535"/>
                  </a:lnTo>
                  <a:lnTo>
                    <a:pt x="1802839" y="129805"/>
                  </a:lnTo>
                  <a:lnTo>
                    <a:pt x="1949950" y="109613"/>
                  </a:lnTo>
                  <a:lnTo>
                    <a:pt x="2099947" y="89421"/>
                  </a:lnTo>
                  <a:lnTo>
                    <a:pt x="2293211" y="72114"/>
                  </a:lnTo>
                  <a:lnTo>
                    <a:pt x="2414362" y="46153"/>
                  </a:lnTo>
                  <a:lnTo>
                    <a:pt x="2561473" y="14423"/>
                  </a:lnTo>
                  <a:lnTo>
                    <a:pt x="2650894" y="0"/>
                  </a:lnTo>
                  <a:lnTo>
                    <a:pt x="2705701" y="0"/>
                  </a:lnTo>
                  <a:lnTo>
                    <a:pt x="2760507" y="11538"/>
                  </a:lnTo>
                  <a:lnTo>
                    <a:pt x="2835505" y="37499"/>
                  </a:lnTo>
                  <a:lnTo>
                    <a:pt x="2904734" y="69229"/>
                  </a:lnTo>
                  <a:lnTo>
                    <a:pt x="2962425" y="98075"/>
                  </a:lnTo>
                  <a:lnTo>
                    <a:pt x="2994155" y="121151"/>
                  </a:lnTo>
                  <a:lnTo>
                    <a:pt x="3025885" y="149996"/>
                  </a:lnTo>
                  <a:lnTo>
                    <a:pt x="3048961" y="184611"/>
                  </a:lnTo>
                  <a:lnTo>
                    <a:pt x="3057615" y="207687"/>
                  </a:lnTo>
                  <a:lnTo>
                    <a:pt x="3057615" y="239417"/>
                  </a:lnTo>
                  <a:lnTo>
                    <a:pt x="3043192" y="262494"/>
                  </a:lnTo>
                  <a:lnTo>
                    <a:pt x="3020116" y="285570"/>
                  </a:lnTo>
                  <a:lnTo>
                    <a:pt x="2999924" y="297108"/>
                  </a:lnTo>
                  <a:lnTo>
                    <a:pt x="2965309" y="305762"/>
                  </a:lnTo>
                  <a:lnTo>
                    <a:pt x="2910503" y="308646"/>
                  </a:lnTo>
                  <a:lnTo>
                    <a:pt x="2841274" y="299993"/>
                  </a:lnTo>
                  <a:lnTo>
                    <a:pt x="2760507" y="285570"/>
                  </a:lnTo>
                  <a:lnTo>
                    <a:pt x="2673971" y="274032"/>
                  </a:lnTo>
                  <a:lnTo>
                    <a:pt x="2593203" y="268263"/>
                  </a:lnTo>
                  <a:lnTo>
                    <a:pt x="2498014" y="274032"/>
                  </a:lnTo>
                  <a:lnTo>
                    <a:pt x="2373978" y="282685"/>
                  </a:lnTo>
                  <a:lnTo>
                    <a:pt x="2275904" y="294224"/>
                  </a:lnTo>
                  <a:lnTo>
                    <a:pt x="2085524" y="311531"/>
                  </a:lnTo>
                  <a:lnTo>
                    <a:pt x="1600921" y="369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756ABA9-25BF-4649-B821-C1ED4EC2BA99}"/>
                </a:ext>
              </a:extLst>
            </p:cNvPr>
            <p:cNvSpPr/>
            <p:nvPr/>
          </p:nvSpPr>
          <p:spPr>
            <a:xfrm>
              <a:off x="3814763" y="4564063"/>
              <a:ext cx="1490662" cy="1189037"/>
            </a:xfrm>
            <a:custGeom>
              <a:avLst/>
              <a:gdLst>
                <a:gd name="connsiteX0" fmla="*/ 978693 w 1490662"/>
                <a:gd name="connsiteY0" fmla="*/ 676275 h 1188244"/>
                <a:gd name="connsiteX1" fmla="*/ 769143 w 1490662"/>
                <a:gd name="connsiteY1" fmla="*/ 828675 h 1188244"/>
                <a:gd name="connsiteX2" fmla="*/ 652462 w 1490662"/>
                <a:gd name="connsiteY2" fmla="*/ 904875 h 1188244"/>
                <a:gd name="connsiteX3" fmla="*/ 538162 w 1490662"/>
                <a:gd name="connsiteY3" fmla="*/ 973932 h 1188244"/>
                <a:gd name="connsiteX4" fmla="*/ 404812 w 1490662"/>
                <a:gd name="connsiteY4" fmla="*/ 1042988 h 1188244"/>
                <a:gd name="connsiteX5" fmla="*/ 271462 w 1490662"/>
                <a:gd name="connsiteY5" fmla="*/ 1107282 h 1188244"/>
                <a:gd name="connsiteX6" fmla="*/ 159543 w 1490662"/>
                <a:gd name="connsiteY6" fmla="*/ 1152525 h 1188244"/>
                <a:gd name="connsiteX7" fmla="*/ 73818 w 1490662"/>
                <a:gd name="connsiteY7" fmla="*/ 1183482 h 1188244"/>
                <a:gd name="connsiteX8" fmla="*/ 47625 w 1490662"/>
                <a:gd name="connsiteY8" fmla="*/ 1188244 h 1188244"/>
                <a:gd name="connsiteX9" fmla="*/ 28575 w 1490662"/>
                <a:gd name="connsiteY9" fmla="*/ 1188244 h 1188244"/>
                <a:gd name="connsiteX10" fmla="*/ 4762 w 1490662"/>
                <a:gd name="connsiteY10" fmla="*/ 1181100 h 1188244"/>
                <a:gd name="connsiteX11" fmla="*/ 0 w 1490662"/>
                <a:gd name="connsiteY11" fmla="*/ 1171575 h 1188244"/>
                <a:gd name="connsiteX12" fmla="*/ 0 w 1490662"/>
                <a:gd name="connsiteY12" fmla="*/ 1157288 h 1188244"/>
                <a:gd name="connsiteX13" fmla="*/ 4762 w 1490662"/>
                <a:gd name="connsiteY13" fmla="*/ 1143000 h 1188244"/>
                <a:gd name="connsiteX14" fmla="*/ 30956 w 1490662"/>
                <a:gd name="connsiteY14" fmla="*/ 1121569 h 1188244"/>
                <a:gd name="connsiteX15" fmla="*/ 83343 w 1490662"/>
                <a:gd name="connsiteY15" fmla="*/ 1092994 h 1188244"/>
                <a:gd name="connsiteX16" fmla="*/ 128587 w 1490662"/>
                <a:gd name="connsiteY16" fmla="*/ 1066800 h 1188244"/>
                <a:gd name="connsiteX17" fmla="*/ 195262 w 1490662"/>
                <a:gd name="connsiteY17" fmla="*/ 1023938 h 1188244"/>
                <a:gd name="connsiteX18" fmla="*/ 297656 w 1490662"/>
                <a:gd name="connsiteY18" fmla="*/ 950119 h 1188244"/>
                <a:gd name="connsiteX19" fmla="*/ 409575 w 1490662"/>
                <a:gd name="connsiteY19" fmla="*/ 866775 h 1188244"/>
                <a:gd name="connsiteX20" fmla="*/ 540543 w 1490662"/>
                <a:gd name="connsiteY20" fmla="*/ 759619 h 1188244"/>
                <a:gd name="connsiteX21" fmla="*/ 661987 w 1490662"/>
                <a:gd name="connsiteY21" fmla="*/ 652463 h 1188244"/>
                <a:gd name="connsiteX22" fmla="*/ 764381 w 1490662"/>
                <a:gd name="connsiteY22" fmla="*/ 552450 h 1188244"/>
                <a:gd name="connsiteX23" fmla="*/ 831056 w 1490662"/>
                <a:gd name="connsiteY23" fmla="*/ 483394 h 1188244"/>
                <a:gd name="connsiteX24" fmla="*/ 923925 w 1490662"/>
                <a:gd name="connsiteY24" fmla="*/ 381000 h 1188244"/>
                <a:gd name="connsiteX25" fmla="*/ 988218 w 1490662"/>
                <a:gd name="connsiteY25" fmla="*/ 311944 h 1188244"/>
                <a:gd name="connsiteX26" fmla="*/ 1035843 w 1490662"/>
                <a:gd name="connsiteY26" fmla="*/ 259557 h 1188244"/>
                <a:gd name="connsiteX27" fmla="*/ 1045368 w 1490662"/>
                <a:gd name="connsiteY27" fmla="*/ 235744 h 1188244"/>
                <a:gd name="connsiteX28" fmla="*/ 1045368 w 1490662"/>
                <a:gd name="connsiteY28" fmla="*/ 204788 h 1188244"/>
                <a:gd name="connsiteX29" fmla="*/ 1035843 w 1490662"/>
                <a:gd name="connsiteY29" fmla="*/ 178594 h 1188244"/>
                <a:gd name="connsiteX30" fmla="*/ 1009650 w 1490662"/>
                <a:gd name="connsiteY30" fmla="*/ 150019 h 1188244"/>
                <a:gd name="connsiteX31" fmla="*/ 983456 w 1490662"/>
                <a:gd name="connsiteY31" fmla="*/ 123825 h 1188244"/>
                <a:gd name="connsiteX32" fmla="*/ 950118 w 1490662"/>
                <a:gd name="connsiteY32" fmla="*/ 95250 h 1188244"/>
                <a:gd name="connsiteX33" fmla="*/ 931068 w 1490662"/>
                <a:gd name="connsiteY33" fmla="*/ 76200 h 1188244"/>
                <a:gd name="connsiteX34" fmla="*/ 921543 w 1490662"/>
                <a:gd name="connsiteY34" fmla="*/ 59532 h 1188244"/>
                <a:gd name="connsiteX35" fmla="*/ 916781 w 1490662"/>
                <a:gd name="connsiteY35" fmla="*/ 42863 h 1188244"/>
                <a:gd name="connsiteX36" fmla="*/ 923925 w 1490662"/>
                <a:gd name="connsiteY36" fmla="*/ 23813 h 1188244"/>
                <a:gd name="connsiteX37" fmla="*/ 942975 w 1490662"/>
                <a:gd name="connsiteY37" fmla="*/ 9525 h 1188244"/>
                <a:gd name="connsiteX38" fmla="*/ 988218 w 1490662"/>
                <a:gd name="connsiteY38" fmla="*/ 0 h 1188244"/>
                <a:gd name="connsiteX39" fmla="*/ 1019175 w 1490662"/>
                <a:gd name="connsiteY39" fmla="*/ 0 h 1188244"/>
                <a:gd name="connsiteX40" fmla="*/ 1059656 w 1490662"/>
                <a:gd name="connsiteY40" fmla="*/ 11907 h 1188244"/>
                <a:gd name="connsiteX41" fmla="*/ 1123950 w 1490662"/>
                <a:gd name="connsiteY41" fmla="*/ 35719 h 1188244"/>
                <a:gd name="connsiteX42" fmla="*/ 1214437 w 1490662"/>
                <a:gd name="connsiteY42" fmla="*/ 71438 h 1188244"/>
                <a:gd name="connsiteX43" fmla="*/ 1338262 w 1490662"/>
                <a:gd name="connsiteY43" fmla="*/ 135732 h 1188244"/>
                <a:gd name="connsiteX44" fmla="*/ 1381125 w 1490662"/>
                <a:gd name="connsiteY44" fmla="*/ 166688 h 1188244"/>
                <a:gd name="connsiteX45" fmla="*/ 1426368 w 1490662"/>
                <a:gd name="connsiteY45" fmla="*/ 204788 h 1188244"/>
                <a:gd name="connsiteX46" fmla="*/ 1457325 w 1490662"/>
                <a:gd name="connsiteY46" fmla="*/ 240507 h 1188244"/>
                <a:gd name="connsiteX47" fmla="*/ 1476375 w 1490662"/>
                <a:gd name="connsiteY47" fmla="*/ 266700 h 1188244"/>
                <a:gd name="connsiteX48" fmla="*/ 1485900 w 1490662"/>
                <a:gd name="connsiteY48" fmla="*/ 292894 h 1188244"/>
                <a:gd name="connsiteX49" fmla="*/ 1490662 w 1490662"/>
                <a:gd name="connsiteY49" fmla="*/ 319088 h 1188244"/>
                <a:gd name="connsiteX50" fmla="*/ 1485900 w 1490662"/>
                <a:gd name="connsiteY50" fmla="*/ 342900 h 1188244"/>
                <a:gd name="connsiteX51" fmla="*/ 1476375 w 1490662"/>
                <a:gd name="connsiteY51" fmla="*/ 359569 h 1188244"/>
                <a:gd name="connsiteX52" fmla="*/ 1452562 w 1490662"/>
                <a:gd name="connsiteY52" fmla="*/ 376238 h 1188244"/>
                <a:gd name="connsiteX53" fmla="*/ 1421606 w 1490662"/>
                <a:gd name="connsiteY53" fmla="*/ 392907 h 1188244"/>
                <a:gd name="connsiteX54" fmla="*/ 1371600 w 1490662"/>
                <a:gd name="connsiteY54" fmla="*/ 407194 h 1188244"/>
                <a:gd name="connsiteX55" fmla="*/ 1345406 w 1490662"/>
                <a:gd name="connsiteY55" fmla="*/ 416719 h 1188244"/>
                <a:gd name="connsiteX56" fmla="*/ 1219200 w 1490662"/>
                <a:gd name="connsiteY56" fmla="*/ 507207 h 1188244"/>
                <a:gd name="connsiteX57" fmla="*/ 1069181 w 1490662"/>
                <a:gd name="connsiteY57" fmla="*/ 611982 h 1188244"/>
                <a:gd name="connsiteX58" fmla="*/ 978693 w 1490662"/>
                <a:gd name="connsiteY58" fmla="*/ 676275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90662" h="1188244">
                  <a:moveTo>
                    <a:pt x="978693" y="676275"/>
                  </a:moveTo>
                  <a:lnTo>
                    <a:pt x="769143" y="828675"/>
                  </a:lnTo>
                  <a:lnTo>
                    <a:pt x="652462" y="904875"/>
                  </a:lnTo>
                  <a:lnTo>
                    <a:pt x="538162" y="973932"/>
                  </a:lnTo>
                  <a:lnTo>
                    <a:pt x="404812" y="1042988"/>
                  </a:lnTo>
                  <a:lnTo>
                    <a:pt x="271462" y="1107282"/>
                  </a:lnTo>
                  <a:lnTo>
                    <a:pt x="159543" y="1152525"/>
                  </a:lnTo>
                  <a:lnTo>
                    <a:pt x="73818" y="1183482"/>
                  </a:lnTo>
                  <a:lnTo>
                    <a:pt x="47625" y="1188244"/>
                  </a:lnTo>
                  <a:lnTo>
                    <a:pt x="28575" y="1188244"/>
                  </a:lnTo>
                  <a:lnTo>
                    <a:pt x="4762" y="1181100"/>
                  </a:lnTo>
                  <a:lnTo>
                    <a:pt x="0" y="1171575"/>
                  </a:lnTo>
                  <a:lnTo>
                    <a:pt x="0" y="1157288"/>
                  </a:lnTo>
                  <a:lnTo>
                    <a:pt x="4762" y="1143000"/>
                  </a:lnTo>
                  <a:lnTo>
                    <a:pt x="30956" y="1121569"/>
                  </a:lnTo>
                  <a:lnTo>
                    <a:pt x="83343" y="1092994"/>
                  </a:lnTo>
                  <a:lnTo>
                    <a:pt x="128587" y="1066800"/>
                  </a:lnTo>
                  <a:lnTo>
                    <a:pt x="195262" y="1023938"/>
                  </a:lnTo>
                  <a:lnTo>
                    <a:pt x="297656" y="950119"/>
                  </a:lnTo>
                  <a:lnTo>
                    <a:pt x="409575" y="866775"/>
                  </a:lnTo>
                  <a:lnTo>
                    <a:pt x="540543" y="759619"/>
                  </a:lnTo>
                  <a:lnTo>
                    <a:pt x="661987" y="652463"/>
                  </a:lnTo>
                  <a:lnTo>
                    <a:pt x="764381" y="552450"/>
                  </a:lnTo>
                  <a:lnTo>
                    <a:pt x="831056" y="483394"/>
                  </a:lnTo>
                  <a:lnTo>
                    <a:pt x="923925" y="381000"/>
                  </a:lnTo>
                  <a:lnTo>
                    <a:pt x="988218" y="311944"/>
                  </a:lnTo>
                  <a:lnTo>
                    <a:pt x="1035843" y="259557"/>
                  </a:lnTo>
                  <a:lnTo>
                    <a:pt x="1045368" y="235744"/>
                  </a:lnTo>
                  <a:lnTo>
                    <a:pt x="1045368" y="204788"/>
                  </a:lnTo>
                  <a:lnTo>
                    <a:pt x="1035843" y="178594"/>
                  </a:lnTo>
                  <a:lnTo>
                    <a:pt x="1009650" y="150019"/>
                  </a:lnTo>
                  <a:lnTo>
                    <a:pt x="983456" y="123825"/>
                  </a:lnTo>
                  <a:lnTo>
                    <a:pt x="950118" y="95250"/>
                  </a:lnTo>
                  <a:lnTo>
                    <a:pt x="931068" y="76200"/>
                  </a:lnTo>
                  <a:lnTo>
                    <a:pt x="921543" y="59532"/>
                  </a:lnTo>
                  <a:lnTo>
                    <a:pt x="916781" y="42863"/>
                  </a:lnTo>
                  <a:lnTo>
                    <a:pt x="923925" y="23813"/>
                  </a:lnTo>
                  <a:lnTo>
                    <a:pt x="942975" y="9525"/>
                  </a:lnTo>
                  <a:lnTo>
                    <a:pt x="988218" y="0"/>
                  </a:lnTo>
                  <a:lnTo>
                    <a:pt x="1019175" y="0"/>
                  </a:lnTo>
                  <a:lnTo>
                    <a:pt x="1059656" y="11907"/>
                  </a:lnTo>
                  <a:lnTo>
                    <a:pt x="1123950" y="35719"/>
                  </a:lnTo>
                  <a:lnTo>
                    <a:pt x="1214437" y="71438"/>
                  </a:lnTo>
                  <a:lnTo>
                    <a:pt x="1338262" y="135732"/>
                  </a:lnTo>
                  <a:lnTo>
                    <a:pt x="1381125" y="166688"/>
                  </a:lnTo>
                  <a:lnTo>
                    <a:pt x="1426368" y="204788"/>
                  </a:lnTo>
                  <a:lnTo>
                    <a:pt x="1457325" y="240507"/>
                  </a:lnTo>
                  <a:lnTo>
                    <a:pt x="1476375" y="266700"/>
                  </a:lnTo>
                  <a:lnTo>
                    <a:pt x="1485900" y="292894"/>
                  </a:lnTo>
                  <a:lnTo>
                    <a:pt x="1490662" y="319088"/>
                  </a:lnTo>
                  <a:lnTo>
                    <a:pt x="1485900" y="342900"/>
                  </a:lnTo>
                  <a:lnTo>
                    <a:pt x="1476375" y="359569"/>
                  </a:lnTo>
                  <a:lnTo>
                    <a:pt x="1452562" y="376238"/>
                  </a:lnTo>
                  <a:lnTo>
                    <a:pt x="1421606" y="392907"/>
                  </a:lnTo>
                  <a:lnTo>
                    <a:pt x="1371600" y="407194"/>
                  </a:lnTo>
                  <a:lnTo>
                    <a:pt x="1345406" y="416719"/>
                  </a:lnTo>
                  <a:lnTo>
                    <a:pt x="1219200" y="507207"/>
                  </a:lnTo>
                  <a:lnTo>
                    <a:pt x="1069181" y="611982"/>
                  </a:lnTo>
                  <a:lnTo>
                    <a:pt x="97869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24701D3-0B3D-43C0-B996-9CD482DDC867}"/>
                </a:ext>
              </a:extLst>
            </p:cNvPr>
            <p:cNvSpPr/>
            <p:nvPr/>
          </p:nvSpPr>
          <p:spPr>
            <a:xfrm>
              <a:off x="5884863" y="4543425"/>
              <a:ext cx="1319212" cy="1209675"/>
            </a:xfrm>
            <a:custGeom>
              <a:avLst/>
              <a:gdLst>
                <a:gd name="connsiteX0" fmla="*/ 926306 w 1319212"/>
                <a:gd name="connsiteY0" fmla="*/ 907256 h 1209675"/>
                <a:gd name="connsiteX1" fmla="*/ 828675 w 1319212"/>
                <a:gd name="connsiteY1" fmla="*/ 785813 h 1209675"/>
                <a:gd name="connsiteX2" fmla="*/ 707231 w 1319212"/>
                <a:gd name="connsiteY2" fmla="*/ 659606 h 1209675"/>
                <a:gd name="connsiteX3" fmla="*/ 561975 w 1319212"/>
                <a:gd name="connsiteY3" fmla="*/ 523875 h 1209675"/>
                <a:gd name="connsiteX4" fmla="*/ 411956 w 1319212"/>
                <a:gd name="connsiteY4" fmla="*/ 395288 h 1209675"/>
                <a:gd name="connsiteX5" fmla="*/ 257175 w 1319212"/>
                <a:gd name="connsiteY5" fmla="*/ 259556 h 1209675"/>
                <a:gd name="connsiteX6" fmla="*/ 123825 w 1319212"/>
                <a:gd name="connsiteY6" fmla="*/ 145256 h 1209675"/>
                <a:gd name="connsiteX7" fmla="*/ 38100 w 1319212"/>
                <a:gd name="connsiteY7" fmla="*/ 71438 h 1209675"/>
                <a:gd name="connsiteX8" fmla="*/ 14287 w 1319212"/>
                <a:gd name="connsiteY8" fmla="*/ 47625 h 1209675"/>
                <a:gd name="connsiteX9" fmla="*/ 2381 w 1319212"/>
                <a:gd name="connsiteY9" fmla="*/ 28575 h 1209675"/>
                <a:gd name="connsiteX10" fmla="*/ 0 w 1319212"/>
                <a:gd name="connsiteY10" fmla="*/ 16669 h 1209675"/>
                <a:gd name="connsiteX11" fmla="*/ 4762 w 1319212"/>
                <a:gd name="connsiteY11" fmla="*/ 2381 h 1209675"/>
                <a:gd name="connsiteX12" fmla="*/ 21431 w 1319212"/>
                <a:gd name="connsiteY12" fmla="*/ 0 h 1209675"/>
                <a:gd name="connsiteX13" fmla="*/ 64294 w 1319212"/>
                <a:gd name="connsiteY13" fmla="*/ 7144 h 1209675"/>
                <a:gd name="connsiteX14" fmla="*/ 128587 w 1319212"/>
                <a:gd name="connsiteY14" fmla="*/ 28575 h 1209675"/>
                <a:gd name="connsiteX15" fmla="*/ 230981 w 1319212"/>
                <a:gd name="connsiteY15" fmla="*/ 80963 h 1209675"/>
                <a:gd name="connsiteX16" fmla="*/ 416719 w 1319212"/>
                <a:gd name="connsiteY16" fmla="*/ 173831 h 1209675"/>
                <a:gd name="connsiteX17" fmla="*/ 471487 w 1319212"/>
                <a:gd name="connsiteY17" fmla="*/ 202406 h 1209675"/>
                <a:gd name="connsiteX18" fmla="*/ 604837 w 1319212"/>
                <a:gd name="connsiteY18" fmla="*/ 269081 h 1209675"/>
                <a:gd name="connsiteX19" fmla="*/ 735806 w 1319212"/>
                <a:gd name="connsiteY19" fmla="*/ 340519 h 1209675"/>
                <a:gd name="connsiteX20" fmla="*/ 828675 w 1319212"/>
                <a:gd name="connsiteY20" fmla="*/ 395288 h 1209675"/>
                <a:gd name="connsiteX21" fmla="*/ 888206 w 1319212"/>
                <a:gd name="connsiteY21" fmla="*/ 435769 h 1209675"/>
                <a:gd name="connsiteX22" fmla="*/ 966787 w 1319212"/>
                <a:gd name="connsiteY22" fmla="*/ 488156 h 1209675"/>
                <a:gd name="connsiteX23" fmla="*/ 1042987 w 1319212"/>
                <a:gd name="connsiteY23" fmla="*/ 552450 h 1209675"/>
                <a:gd name="connsiteX24" fmla="*/ 1100137 w 1319212"/>
                <a:gd name="connsiteY24" fmla="*/ 604838 h 1209675"/>
                <a:gd name="connsiteX25" fmla="*/ 1145381 w 1319212"/>
                <a:gd name="connsiteY25" fmla="*/ 659606 h 1209675"/>
                <a:gd name="connsiteX26" fmla="*/ 1200150 w 1319212"/>
                <a:gd name="connsiteY26" fmla="*/ 728663 h 1209675"/>
                <a:gd name="connsiteX27" fmla="*/ 1235869 w 1319212"/>
                <a:gd name="connsiteY27" fmla="*/ 778669 h 1209675"/>
                <a:gd name="connsiteX28" fmla="*/ 1266825 w 1319212"/>
                <a:gd name="connsiteY28" fmla="*/ 835819 h 1209675"/>
                <a:gd name="connsiteX29" fmla="*/ 1295400 w 1319212"/>
                <a:gd name="connsiteY29" fmla="*/ 897731 h 1209675"/>
                <a:gd name="connsiteX30" fmla="*/ 1309687 w 1319212"/>
                <a:gd name="connsiteY30" fmla="*/ 952500 h 1209675"/>
                <a:gd name="connsiteX31" fmla="*/ 1316831 w 1319212"/>
                <a:gd name="connsiteY31" fmla="*/ 1000125 h 1209675"/>
                <a:gd name="connsiteX32" fmla="*/ 1319212 w 1319212"/>
                <a:gd name="connsiteY32" fmla="*/ 1045369 h 1209675"/>
                <a:gd name="connsiteX33" fmla="*/ 1314450 w 1319212"/>
                <a:gd name="connsiteY33" fmla="*/ 1102519 h 1209675"/>
                <a:gd name="connsiteX34" fmla="*/ 1302544 w 1319212"/>
                <a:gd name="connsiteY34" fmla="*/ 1145381 h 1209675"/>
                <a:gd name="connsiteX35" fmla="*/ 1281112 w 1319212"/>
                <a:gd name="connsiteY35" fmla="*/ 1183481 h 1209675"/>
                <a:gd name="connsiteX36" fmla="*/ 1257300 w 1319212"/>
                <a:gd name="connsiteY36" fmla="*/ 1202531 h 1209675"/>
                <a:gd name="connsiteX37" fmla="*/ 1235869 w 1319212"/>
                <a:gd name="connsiteY37" fmla="*/ 1209675 h 1209675"/>
                <a:gd name="connsiteX38" fmla="*/ 1212056 w 1319212"/>
                <a:gd name="connsiteY38" fmla="*/ 1209675 h 1209675"/>
                <a:gd name="connsiteX39" fmla="*/ 1183481 w 1319212"/>
                <a:gd name="connsiteY39" fmla="*/ 1200150 h 1209675"/>
                <a:gd name="connsiteX40" fmla="*/ 1154906 w 1319212"/>
                <a:gd name="connsiteY40" fmla="*/ 1181100 h 1209675"/>
                <a:gd name="connsiteX41" fmla="*/ 1109662 w 1319212"/>
                <a:gd name="connsiteY41" fmla="*/ 1138238 h 1209675"/>
                <a:gd name="connsiteX42" fmla="*/ 1045369 w 1319212"/>
                <a:gd name="connsiteY42" fmla="*/ 1059656 h 1209675"/>
                <a:gd name="connsiteX43" fmla="*/ 983456 w 1319212"/>
                <a:gd name="connsiteY43" fmla="*/ 983456 h 1209675"/>
                <a:gd name="connsiteX44" fmla="*/ 926306 w 1319212"/>
                <a:gd name="connsiteY44" fmla="*/ 90725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2" h="1209675">
                  <a:moveTo>
                    <a:pt x="926306" y="907256"/>
                  </a:moveTo>
                  <a:lnTo>
                    <a:pt x="828675" y="785813"/>
                  </a:lnTo>
                  <a:lnTo>
                    <a:pt x="707231" y="659606"/>
                  </a:lnTo>
                  <a:lnTo>
                    <a:pt x="561975" y="523875"/>
                  </a:lnTo>
                  <a:lnTo>
                    <a:pt x="411956" y="395288"/>
                  </a:lnTo>
                  <a:lnTo>
                    <a:pt x="257175" y="259556"/>
                  </a:lnTo>
                  <a:lnTo>
                    <a:pt x="123825" y="145256"/>
                  </a:lnTo>
                  <a:lnTo>
                    <a:pt x="38100" y="71438"/>
                  </a:lnTo>
                  <a:lnTo>
                    <a:pt x="14287" y="47625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64294" y="7144"/>
                  </a:lnTo>
                  <a:lnTo>
                    <a:pt x="128587" y="28575"/>
                  </a:lnTo>
                  <a:lnTo>
                    <a:pt x="230981" y="80963"/>
                  </a:lnTo>
                  <a:lnTo>
                    <a:pt x="416719" y="173831"/>
                  </a:lnTo>
                  <a:lnTo>
                    <a:pt x="471487" y="202406"/>
                  </a:lnTo>
                  <a:lnTo>
                    <a:pt x="604837" y="269081"/>
                  </a:lnTo>
                  <a:lnTo>
                    <a:pt x="735806" y="340519"/>
                  </a:lnTo>
                  <a:lnTo>
                    <a:pt x="828675" y="395288"/>
                  </a:lnTo>
                  <a:lnTo>
                    <a:pt x="888206" y="435769"/>
                  </a:lnTo>
                  <a:lnTo>
                    <a:pt x="966787" y="488156"/>
                  </a:lnTo>
                  <a:lnTo>
                    <a:pt x="1042987" y="552450"/>
                  </a:lnTo>
                  <a:lnTo>
                    <a:pt x="1100137" y="604838"/>
                  </a:lnTo>
                  <a:lnTo>
                    <a:pt x="1145381" y="659606"/>
                  </a:lnTo>
                  <a:lnTo>
                    <a:pt x="1200150" y="728663"/>
                  </a:lnTo>
                  <a:lnTo>
                    <a:pt x="1235869" y="778669"/>
                  </a:lnTo>
                  <a:lnTo>
                    <a:pt x="1266825" y="835819"/>
                  </a:lnTo>
                  <a:lnTo>
                    <a:pt x="1295400" y="897731"/>
                  </a:lnTo>
                  <a:lnTo>
                    <a:pt x="1309687" y="952500"/>
                  </a:lnTo>
                  <a:lnTo>
                    <a:pt x="1316831" y="1000125"/>
                  </a:lnTo>
                  <a:lnTo>
                    <a:pt x="1319212" y="1045369"/>
                  </a:lnTo>
                  <a:lnTo>
                    <a:pt x="1314450" y="1102519"/>
                  </a:lnTo>
                  <a:lnTo>
                    <a:pt x="1302544" y="1145381"/>
                  </a:lnTo>
                  <a:lnTo>
                    <a:pt x="1281112" y="1183481"/>
                  </a:lnTo>
                  <a:lnTo>
                    <a:pt x="1257300" y="1202531"/>
                  </a:lnTo>
                  <a:lnTo>
                    <a:pt x="1235869" y="1209675"/>
                  </a:lnTo>
                  <a:lnTo>
                    <a:pt x="1212056" y="1209675"/>
                  </a:lnTo>
                  <a:lnTo>
                    <a:pt x="1183481" y="1200150"/>
                  </a:lnTo>
                  <a:lnTo>
                    <a:pt x="1154906" y="1181100"/>
                  </a:lnTo>
                  <a:lnTo>
                    <a:pt x="1109662" y="1138238"/>
                  </a:lnTo>
                  <a:lnTo>
                    <a:pt x="1045369" y="1059656"/>
                  </a:lnTo>
                  <a:lnTo>
                    <a:pt x="983456" y="983456"/>
                  </a:lnTo>
                  <a:lnTo>
                    <a:pt x="9263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FC5F6A9-E777-436E-8265-BCF157EB896A}"/>
                </a:ext>
              </a:extLst>
            </p:cNvPr>
            <p:cNvSpPr/>
            <p:nvPr/>
          </p:nvSpPr>
          <p:spPr>
            <a:xfrm rot="16200000">
              <a:off x="1979613" y="2165350"/>
              <a:ext cx="2446338" cy="1392237"/>
            </a:xfrm>
            <a:custGeom>
              <a:avLst/>
              <a:gdLst>
                <a:gd name="connsiteX0" fmla="*/ 1421606 w 2445544"/>
                <a:gd name="connsiteY0" fmla="*/ 1033463 h 1393032"/>
                <a:gd name="connsiteX1" fmla="*/ 1145381 w 2445544"/>
                <a:gd name="connsiteY1" fmla="*/ 888207 h 1393032"/>
                <a:gd name="connsiteX2" fmla="*/ 945356 w 2445544"/>
                <a:gd name="connsiteY2" fmla="*/ 781050 h 1393032"/>
                <a:gd name="connsiteX3" fmla="*/ 766762 w 2445544"/>
                <a:gd name="connsiteY3" fmla="*/ 666750 h 1393032"/>
                <a:gd name="connsiteX4" fmla="*/ 640556 w 2445544"/>
                <a:gd name="connsiteY4" fmla="*/ 581025 h 1393032"/>
                <a:gd name="connsiteX5" fmla="*/ 533400 w 2445544"/>
                <a:gd name="connsiteY5" fmla="*/ 504825 h 1393032"/>
                <a:gd name="connsiteX6" fmla="*/ 402431 w 2445544"/>
                <a:gd name="connsiteY6" fmla="*/ 407194 h 1393032"/>
                <a:gd name="connsiteX7" fmla="*/ 283369 w 2445544"/>
                <a:gd name="connsiteY7" fmla="*/ 314325 h 1393032"/>
                <a:gd name="connsiteX8" fmla="*/ 164306 w 2445544"/>
                <a:gd name="connsiteY8" fmla="*/ 216694 h 1393032"/>
                <a:gd name="connsiteX9" fmla="*/ 66675 w 2445544"/>
                <a:gd name="connsiteY9" fmla="*/ 135732 h 1393032"/>
                <a:gd name="connsiteX10" fmla="*/ 30956 w 2445544"/>
                <a:gd name="connsiteY10" fmla="*/ 104775 h 1393032"/>
                <a:gd name="connsiteX11" fmla="*/ 19050 w 2445544"/>
                <a:gd name="connsiteY11" fmla="*/ 90488 h 1393032"/>
                <a:gd name="connsiteX12" fmla="*/ 7144 w 2445544"/>
                <a:gd name="connsiteY12" fmla="*/ 64294 h 1393032"/>
                <a:gd name="connsiteX13" fmla="*/ 0 w 2445544"/>
                <a:gd name="connsiteY13" fmla="*/ 33338 h 1393032"/>
                <a:gd name="connsiteX14" fmla="*/ 2381 w 2445544"/>
                <a:gd name="connsiteY14" fmla="*/ 9525 h 1393032"/>
                <a:gd name="connsiteX15" fmla="*/ 14287 w 2445544"/>
                <a:gd name="connsiteY15" fmla="*/ 0 h 1393032"/>
                <a:gd name="connsiteX16" fmla="*/ 30956 w 2445544"/>
                <a:gd name="connsiteY16" fmla="*/ 0 h 1393032"/>
                <a:gd name="connsiteX17" fmla="*/ 45244 w 2445544"/>
                <a:gd name="connsiteY17" fmla="*/ 4763 h 1393032"/>
                <a:gd name="connsiteX18" fmla="*/ 100012 w 2445544"/>
                <a:gd name="connsiteY18" fmla="*/ 42863 h 1393032"/>
                <a:gd name="connsiteX19" fmla="*/ 190500 w 2445544"/>
                <a:gd name="connsiteY19" fmla="*/ 102394 h 1393032"/>
                <a:gd name="connsiteX20" fmla="*/ 330994 w 2445544"/>
                <a:gd name="connsiteY20" fmla="*/ 192882 h 1393032"/>
                <a:gd name="connsiteX21" fmla="*/ 483394 w 2445544"/>
                <a:gd name="connsiteY21" fmla="*/ 283369 h 1393032"/>
                <a:gd name="connsiteX22" fmla="*/ 638175 w 2445544"/>
                <a:gd name="connsiteY22" fmla="*/ 373857 h 1393032"/>
                <a:gd name="connsiteX23" fmla="*/ 800100 w 2445544"/>
                <a:gd name="connsiteY23" fmla="*/ 461963 h 1393032"/>
                <a:gd name="connsiteX24" fmla="*/ 959644 w 2445544"/>
                <a:gd name="connsiteY24" fmla="*/ 542925 h 1393032"/>
                <a:gd name="connsiteX25" fmla="*/ 1088231 w 2445544"/>
                <a:gd name="connsiteY25" fmla="*/ 607219 h 1393032"/>
                <a:gd name="connsiteX26" fmla="*/ 1238250 w 2445544"/>
                <a:gd name="connsiteY26" fmla="*/ 678657 h 1393032"/>
                <a:gd name="connsiteX27" fmla="*/ 1438275 w 2445544"/>
                <a:gd name="connsiteY27" fmla="*/ 766763 h 1393032"/>
                <a:gd name="connsiteX28" fmla="*/ 1638300 w 2445544"/>
                <a:gd name="connsiteY28" fmla="*/ 854869 h 1393032"/>
                <a:gd name="connsiteX29" fmla="*/ 1781175 w 2445544"/>
                <a:gd name="connsiteY29" fmla="*/ 916782 h 1393032"/>
                <a:gd name="connsiteX30" fmla="*/ 2002631 w 2445544"/>
                <a:gd name="connsiteY30" fmla="*/ 1007269 h 1393032"/>
                <a:gd name="connsiteX31" fmla="*/ 2164556 w 2445544"/>
                <a:gd name="connsiteY31" fmla="*/ 1066800 h 1393032"/>
                <a:gd name="connsiteX32" fmla="*/ 2207419 w 2445544"/>
                <a:gd name="connsiteY32" fmla="*/ 1078707 h 1393032"/>
                <a:gd name="connsiteX33" fmla="*/ 2231231 w 2445544"/>
                <a:gd name="connsiteY33" fmla="*/ 1078707 h 1393032"/>
                <a:gd name="connsiteX34" fmla="*/ 2264569 w 2445544"/>
                <a:gd name="connsiteY34" fmla="*/ 1071563 h 1393032"/>
                <a:gd name="connsiteX35" fmla="*/ 2290762 w 2445544"/>
                <a:gd name="connsiteY35" fmla="*/ 1050132 h 1393032"/>
                <a:gd name="connsiteX36" fmla="*/ 2319337 w 2445544"/>
                <a:gd name="connsiteY36" fmla="*/ 1026319 h 1393032"/>
                <a:gd name="connsiteX37" fmla="*/ 2338387 w 2445544"/>
                <a:gd name="connsiteY37" fmla="*/ 1012032 h 1393032"/>
                <a:gd name="connsiteX38" fmla="*/ 2362200 w 2445544"/>
                <a:gd name="connsiteY38" fmla="*/ 995363 h 1393032"/>
                <a:gd name="connsiteX39" fmla="*/ 2388394 w 2445544"/>
                <a:gd name="connsiteY39" fmla="*/ 983457 h 1393032"/>
                <a:gd name="connsiteX40" fmla="*/ 2405062 w 2445544"/>
                <a:gd name="connsiteY40" fmla="*/ 978694 h 1393032"/>
                <a:gd name="connsiteX41" fmla="*/ 2426494 w 2445544"/>
                <a:gd name="connsiteY41" fmla="*/ 978694 h 1393032"/>
                <a:gd name="connsiteX42" fmla="*/ 2438400 w 2445544"/>
                <a:gd name="connsiteY42" fmla="*/ 988219 h 1393032"/>
                <a:gd name="connsiteX43" fmla="*/ 2445544 w 2445544"/>
                <a:gd name="connsiteY43" fmla="*/ 1009650 h 1393032"/>
                <a:gd name="connsiteX44" fmla="*/ 2443162 w 2445544"/>
                <a:gd name="connsiteY44" fmla="*/ 1047750 h 1393032"/>
                <a:gd name="connsiteX45" fmla="*/ 2436019 w 2445544"/>
                <a:gd name="connsiteY45" fmla="*/ 1085850 h 1393032"/>
                <a:gd name="connsiteX46" fmla="*/ 2416969 w 2445544"/>
                <a:gd name="connsiteY46" fmla="*/ 1133475 h 1393032"/>
                <a:gd name="connsiteX47" fmla="*/ 2381250 w 2445544"/>
                <a:gd name="connsiteY47" fmla="*/ 1190625 h 1393032"/>
                <a:gd name="connsiteX48" fmla="*/ 2321719 w 2445544"/>
                <a:gd name="connsiteY48" fmla="*/ 1257300 h 1393032"/>
                <a:gd name="connsiteX49" fmla="*/ 2255044 w 2445544"/>
                <a:gd name="connsiteY49" fmla="*/ 1312069 h 1393032"/>
                <a:gd name="connsiteX50" fmla="*/ 2176462 w 2445544"/>
                <a:gd name="connsiteY50" fmla="*/ 1364457 h 1393032"/>
                <a:gd name="connsiteX51" fmla="*/ 2121694 w 2445544"/>
                <a:gd name="connsiteY51" fmla="*/ 1388269 h 1393032"/>
                <a:gd name="connsiteX52" fmla="*/ 2078831 w 2445544"/>
                <a:gd name="connsiteY52" fmla="*/ 1393032 h 1393032"/>
                <a:gd name="connsiteX53" fmla="*/ 2043112 w 2445544"/>
                <a:gd name="connsiteY53" fmla="*/ 1385888 h 1393032"/>
                <a:gd name="connsiteX54" fmla="*/ 2009775 w 2445544"/>
                <a:gd name="connsiteY54" fmla="*/ 1364457 h 1393032"/>
                <a:gd name="connsiteX55" fmla="*/ 1976437 w 2445544"/>
                <a:gd name="connsiteY55" fmla="*/ 1328738 h 1393032"/>
                <a:gd name="connsiteX56" fmla="*/ 1940719 w 2445544"/>
                <a:gd name="connsiteY56" fmla="*/ 1297782 h 1393032"/>
                <a:gd name="connsiteX57" fmla="*/ 1893094 w 2445544"/>
                <a:gd name="connsiteY57" fmla="*/ 1262063 h 1393032"/>
                <a:gd name="connsiteX58" fmla="*/ 1733550 w 2445544"/>
                <a:gd name="connsiteY58" fmla="*/ 1185863 h 1393032"/>
                <a:gd name="connsiteX59" fmla="*/ 1421606 w 2445544"/>
                <a:gd name="connsiteY59" fmla="*/ 1033463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45544" h="1393032">
                  <a:moveTo>
                    <a:pt x="1421606" y="1033463"/>
                  </a:moveTo>
                  <a:lnTo>
                    <a:pt x="1145381" y="888207"/>
                  </a:lnTo>
                  <a:lnTo>
                    <a:pt x="945356" y="781050"/>
                  </a:lnTo>
                  <a:lnTo>
                    <a:pt x="766762" y="666750"/>
                  </a:lnTo>
                  <a:lnTo>
                    <a:pt x="640556" y="581025"/>
                  </a:lnTo>
                  <a:lnTo>
                    <a:pt x="533400" y="504825"/>
                  </a:lnTo>
                  <a:lnTo>
                    <a:pt x="402431" y="407194"/>
                  </a:lnTo>
                  <a:lnTo>
                    <a:pt x="283369" y="314325"/>
                  </a:lnTo>
                  <a:lnTo>
                    <a:pt x="164306" y="216694"/>
                  </a:lnTo>
                  <a:lnTo>
                    <a:pt x="66675" y="135732"/>
                  </a:lnTo>
                  <a:lnTo>
                    <a:pt x="30956" y="104775"/>
                  </a:lnTo>
                  <a:lnTo>
                    <a:pt x="19050" y="90488"/>
                  </a:lnTo>
                  <a:lnTo>
                    <a:pt x="7144" y="64294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5244" y="4763"/>
                  </a:lnTo>
                  <a:lnTo>
                    <a:pt x="100012" y="42863"/>
                  </a:lnTo>
                  <a:lnTo>
                    <a:pt x="190500" y="102394"/>
                  </a:lnTo>
                  <a:lnTo>
                    <a:pt x="330994" y="192882"/>
                  </a:lnTo>
                  <a:lnTo>
                    <a:pt x="483394" y="283369"/>
                  </a:lnTo>
                  <a:lnTo>
                    <a:pt x="638175" y="373857"/>
                  </a:lnTo>
                  <a:lnTo>
                    <a:pt x="800100" y="461963"/>
                  </a:lnTo>
                  <a:lnTo>
                    <a:pt x="959644" y="542925"/>
                  </a:lnTo>
                  <a:lnTo>
                    <a:pt x="1088231" y="607219"/>
                  </a:lnTo>
                  <a:lnTo>
                    <a:pt x="1238250" y="678657"/>
                  </a:lnTo>
                  <a:lnTo>
                    <a:pt x="1438275" y="766763"/>
                  </a:lnTo>
                  <a:lnTo>
                    <a:pt x="1638300" y="854869"/>
                  </a:lnTo>
                  <a:lnTo>
                    <a:pt x="1781175" y="916782"/>
                  </a:lnTo>
                  <a:lnTo>
                    <a:pt x="2002631" y="1007269"/>
                  </a:lnTo>
                  <a:lnTo>
                    <a:pt x="2164556" y="1066800"/>
                  </a:lnTo>
                  <a:lnTo>
                    <a:pt x="2207419" y="1078707"/>
                  </a:lnTo>
                  <a:lnTo>
                    <a:pt x="2231231" y="1078707"/>
                  </a:lnTo>
                  <a:lnTo>
                    <a:pt x="2264569" y="1071563"/>
                  </a:lnTo>
                  <a:lnTo>
                    <a:pt x="2290762" y="1050132"/>
                  </a:lnTo>
                  <a:lnTo>
                    <a:pt x="2319337" y="1026319"/>
                  </a:lnTo>
                  <a:lnTo>
                    <a:pt x="2338387" y="1012032"/>
                  </a:lnTo>
                  <a:lnTo>
                    <a:pt x="2362200" y="995363"/>
                  </a:lnTo>
                  <a:lnTo>
                    <a:pt x="2388394" y="983457"/>
                  </a:lnTo>
                  <a:lnTo>
                    <a:pt x="2405062" y="978694"/>
                  </a:lnTo>
                  <a:lnTo>
                    <a:pt x="2426494" y="978694"/>
                  </a:lnTo>
                  <a:lnTo>
                    <a:pt x="2438400" y="988219"/>
                  </a:lnTo>
                  <a:lnTo>
                    <a:pt x="2445544" y="1009650"/>
                  </a:lnTo>
                  <a:lnTo>
                    <a:pt x="2443162" y="1047750"/>
                  </a:lnTo>
                  <a:lnTo>
                    <a:pt x="2436019" y="1085850"/>
                  </a:lnTo>
                  <a:lnTo>
                    <a:pt x="2416969" y="1133475"/>
                  </a:lnTo>
                  <a:lnTo>
                    <a:pt x="2381250" y="1190625"/>
                  </a:lnTo>
                  <a:lnTo>
                    <a:pt x="2321719" y="1257300"/>
                  </a:lnTo>
                  <a:lnTo>
                    <a:pt x="2255044" y="1312069"/>
                  </a:lnTo>
                  <a:lnTo>
                    <a:pt x="2176462" y="1364457"/>
                  </a:lnTo>
                  <a:lnTo>
                    <a:pt x="2121694" y="1388269"/>
                  </a:lnTo>
                  <a:lnTo>
                    <a:pt x="2078831" y="1393032"/>
                  </a:lnTo>
                  <a:lnTo>
                    <a:pt x="2043112" y="1385888"/>
                  </a:lnTo>
                  <a:lnTo>
                    <a:pt x="2009775" y="1364457"/>
                  </a:lnTo>
                  <a:lnTo>
                    <a:pt x="1976437" y="1328738"/>
                  </a:lnTo>
                  <a:lnTo>
                    <a:pt x="1940719" y="1297782"/>
                  </a:lnTo>
                  <a:lnTo>
                    <a:pt x="1893094" y="1262063"/>
                  </a:lnTo>
                  <a:lnTo>
                    <a:pt x="1733550" y="1185863"/>
                  </a:lnTo>
                  <a:lnTo>
                    <a:pt x="1421606" y="1033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A53327C-D867-42CB-A7AC-B138F4D839BB}"/>
                </a:ext>
              </a:extLst>
            </p:cNvPr>
            <p:cNvSpPr/>
            <p:nvPr/>
          </p:nvSpPr>
          <p:spPr>
            <a:xfrm rot="16200000">
              <a:off x="3742531" y="2602707"/>
              <a:ext cx="2220913" cy="603250"/>
            </a:xfrm>
            <a:custGeom>
              <a:avLst/>
              <a:gdLst>
                <a:gd name="connsiteX0" fmla="*/ 557213 w 2221706"/>
                <a:gd name="connsiteY0" fmla="*/ 571500 h 602456"/>
                <a:gd name="connsiteX1" fmla="*/ 45244 w 2221706"/>
                <a:gd name="connsiteY1" fmla="*/ 602456 h 602456"/>
                <a:gd name="connsiteX2" fmla="*/ 0 w 2221706"/>
                <a:gd name="connsiteY2" fmla="*/ 354806 h 602456"/>
                <a:gd name="connsiteX3" fmla="*/ 297656 w 2221706"/>
                <a:gd name="connsiteY3" fmla="*/ 340519 h 602456"/>
                <a:gd name="connsiteX4" fmla="*/ 697706 w 2221706"/>
                <a:gd name="connsiteY4" fmla="*/ 321469 h 602456"/>
                <a:gd name="connsiteX5" fmla="*/ 1040606 w 2221706"/>
                <a:gd name="connsiteY5" fmla="*/ 307181 h 602456"/>
                <a:gd name="connsiteX6" fmla="*/ 1245394 w 2221706"/>
                <a:gd name="connsiteY6" fmla="*/ 307181 h 602456"/>
                <a:gd name="connsiteX7" fmla="*/ 1347788 w 2221706"/>
                <a:gd name="connsiteY7" fmla="*/ 300038 h 602456"/>
                <a:gd name="connsiteX8" fmla="*/ 1564481 w 2221706"/>
                <a:gd name="connsiteY8" fmla="*/ 278606 h 602456"/>
                <a:gd name="connsiteX9" fmla="*/ 1733550 w 2221706"/>
                <a:gd name="connsiteY9" fmla="*/ 266700 h 602456"/>
                <a:gd name="connsiteX10" fmla="*/ 1795463 w 2221706"/>
                <a:gd name="connsiteY10" fmla="*/ 259556 h 602456"/>
                <a:gd name="connsiteX11" fmla="*/ 1883569 w 2221706"/>
                <a:gd name="connsiteY11" fmla="*/ 240506 h 602456"/>
                <a:gd name="connsiteX12" fmla="*/ 1947863 w 2221706"/>
                <a:gd name="connsiteY12" fmla="*/ 226219 h 602456"/>
                <a:gd name="connsiteX13" fmla="*/ 1976438 w 2221706"/>
                <a:gd name="connsiteY13" fmla="*/ 214313 h 602456"/>
                <a:gd name="connsiteX14" fmla="*/ 2005013 w 2221706"/>
                <a:gd name="connsiteY14" fmla="*/ 190500 h 602456"/>
                <a:gd name="connsiteX15" fmla="*/ 2057400 w 2221706"/>
                <a:gd name="connsiteY15" fmla="*/ 130969 h 602456"/>
                <a:gd name="connsiteX16" fmla="*/ 2116931 w 2221706"/>
                <a:gd name="connsiteY16" fmla="*/ 47625 h 602456"/>
                <a:gd name="connsiteX17" fmla="*/ 2135981 w 2221706"/>
                <a:gd name="connsiteY17" fmla="*/ 26194 h 602456"/>
                <a:gd name="connsiteX18" fmla="*/ 2147888 w 2221706"/>
                <a:gd name="connsiteY18" fmla="*/ 14288 h 602456"/>
                <a:gd name="connsiteX19" fmla="*/ 2164556 w 2221706"/>
                <a:gd name="connsiteY19" fmla="*/ 4763 h 602456"/>
                <a:gd name="connsiteX20" fmla="*/ 2183606 w 2221706"/>
                <a:gd name="connsiteY20" fmla="*/ 0 h 602456"/>
                <a:gd name="connsiteX21" fmla="*/ 2207419 w 2221706"/>
                <a:gd name="connsiteY21" fmla="*/ 4763 h 602456"/>
                <a:gd name="connsiteX22" fmla="*/ 2216944 w 2221706"/>
                <a:gd name="connsiteY22" fmla="*/ 19050 h 602456"/>
                <a:gd name="connsiteX23" fmla="*/ 2221706 w 2221706"/>
                <a:gd name="connsiteY23" fmla="*/ 45244 h 602456"/>
                <a:gd name="connsiteX24" fmla="*/ 2214563 w 2221706"/>
                <a:gd name="connsiteY24" fmla="*/ 88106 h 602456"/>
                <a:gd name="connsiteX25" fmla="*/ 2202656 w 2221706"/>
                <a:gd name="connsiteY25" fmla="*/ 142875 h 602456"/>
                <a:gd name="connsiteX26" fmla="*/ 2176463 w 2221706"/>
                <a:gd name="connsiteY26" fmla="*/ 228600 h 602456"/>
                <a:gd name="connsiteX27" fmla="*/ 2145506 w 2221706"/>
                <a:gd name="connsiteY27" fmla="*/ 314325 h 602456"/>
                <a:gd name="connsiteX28" fmla="*/ 2109788 w 2221706"/>
                <a:gd name="connsiteY28" fmla="*/ 390525 h 602456"/>
                <a:gd name="connsiteX29" fmla="*/ 2081213 w 2221706"/>
                <a:gd name="connsiteY29" fmla="*/ 435769 h 602456"/>
                <a:gd name="connsiteX30" fmla="*/ 2047875 w 2221706"/>
                <a:gd name="connsiteY30" fmla="*/ 471488 h 602456"/>
                <a:gd name="connsiteX31" fmla="*/ 2009775 w 2221706"/>
                <a:gd name="connsiteY31" fmla="*/ 509588 h 602456"/>
                <a:gd name="connsiteX32" fmla="*/ 1964531 w 2221706"/>
                <a:gd name="connsiteY32" fmla="*/ 540544 h 602456"/>
                <a:gd name="connsiteX33" fmla="*/ 1938338 w 2221706"/>
                <a:gd name="connsiteY33" fmla="*/ 550069 h 602456"/>
                <a:gd name="connsiteX34" fmla="*/ 1914525 w 2221706"/>
                <a:gd name="connsiteY34" fmla="*/ 552450 h 602456"/>
                <a:gd name="connsiteX35" fmla="*/ 1883569 w 2221706"/>
                <a:gd name="connsiteY35" fmla="*/ 547688 h 602456"/>
                <a:gd name="connsiteX36" fmla="*/ 1847850 w 2221706"/>
                <a:gd name="connsiteY36" fmla="*/ 533400 h 602456"/>
                <a:gd name="connsiteX37" fmla="*/ 1821656 w 2221706"/>
                <a:gd name="connsiteY37" fmla="*/ 523875 h 602456"/>
                <a:gd name="connsiteX38" fmla="*/ 1774031 w 2221706"/>
                <a:gd name="connsiteY38" fmla="*/ 519113 h 602456"/>
                <a:gd name="connsiteX39" fmla="*/ 1600200 w 2221706"/>
                <a:gd name="connsiteY39" fmla="*/ 519113 h 602456"/>
                <a:gd name="connsiteX40" fmla="*/ 1447800 w 2221706"/>
                <a:gd name="connsiteY40" fmla="*/ 523875 h 602456"/>
                <a:gd name="connsiteX41" fmla="*/ 1259681 w 2221706"/>
                <a:gd name="connsiteY41" fmla="*/ 531019 h 602456"/>
                <a:gd name="connsiteX42" fmla="*/ 1085850 w 2221706"/>
                <a:gd name="connsiteY42" fmla="*/ 552450 h 602456"/>
                <a:gd name="connsiteX43" fmla="*/ 557213 w 2221706"/>
                <a:gd name="connsiteY43" fmla="*/ 5715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21706" h="602456">
                  <a:moveTo>
                    <a:pt x="557213" y="571500"/>
                  </a:moveTo>
                  <a:lnTo>
                    <a:pt x="45244" y="602456"/>
                  </a:lnTo>
                  <a:lnTo>
                    <a:pt x="0" y="354806"/>
                  </a:lnTo>
                  <a:lnTo>
                    <a:pt x="297656" y="340519"/>
                  </a:lnTo>
                  <a:lnTo>
                    <a:pt x="697706" y="321469"/>
                  </a:lnTo>
                  <a:lnTo>
                    <a:pt x="1040606" y="307181"/>
                  </a:lnTo>
                  <a:lnTo>
                    <a:pt x="1245394" y="307181"/>
                  </a:lnTo>
                  <a:lnTo>
                    <a:pt x="1347788" y="300038"/>
                  </a:lnTo>
                  <a:lnTo>
                    <a:pt x="1564481" y="278606"/>
                  </a:lnTo>
                  <a:lnTo>
                    <a:pt x="1733550" y="266700"/>
                  </a:lnTo>
                  <a:lnTo>
                    <a:pt x="1795463" y="259556"/>
                  </a:lnTo>
                  <a:lnTo>
                    <a:pt x="1883569" y="240506"/>
                  </a:lnTo>
                  <a:lnTo>
                    <a:pt x="1947863" y="226219"/>
                  </a:lnTo>
                  <a:lnTo>
                    <a:pt x="1976438" y="214313"/>
                  </a:lnTo>
                  <a:lnTo>
                    <a:pt x="2005013" y="190500"/>
                  </a:lnTo>
                  <a:lnTo>
                    <a:pt x="2057400" y="130969"/>
                  </a:lnTo>
                  <a:lnTo>
                    <a:pt x="2116931" y="47625"/>
                  </a:lnTo>
                  <a:lnTo>
                    <a:pt x="2135981" y="26194"/>
                  </a:lnTo>
                  <a:lnTo>
                    <a:pt x="2147888" y="14288"/>
                  </a:lnTo>
                  <a:lnTo>
                    <a:pt x="2164556" y="4763"/>
                  </a:lnTo>
                  <a:lnTo>
                    <a:pt x="2183606" y="0"/>
                  </a:lnTo>
                  <a:lnTo>
                    <a:pt x="2207419" y="4763"/>
                  </a:lnTo>
                  <a:lnTo>
                    <a:pt x="2216944" y="19050"/>
                  </a:lnTo>
                  <a:lnTo>
                    <a:pt x="2221706" y="45244"/>
                  </a:lnTo>
                  <a:lnTo>
                    <a:pt x="2214563" y="88106"/>
                  </a:lnTo>
                  <a:lnTo>
                    <a:pt x="2202656" y="142875"/>
                  </a:lnTo>
                  <a:lnTo>
                    <a:pt x="2176463" y="228600"/>
                  </a:lnTo>
                  <a:lnTo>
                    <a:pt x="2145506" y="314325"/>
                  </a:lnTo>
                  <a:lnTo>
                    <a:pt x="2109788" y="390525"/>
                  </a:lnTo>
                  <a:lnTo>
                    <a:pt x="2081213" y="435769"/>
                  </a:lnTo>
                  <a:lnTo>
                    <a:pt x="2047875" y="471488"/>
                  </a:lnTo>
                  <a:lnTo>
                    <a:pt x="2009775" y="509588"/>
                  </a:lnTo>
                  <a:lnTo>
                    <a:pt x="1964531" y="540544"/>
                  </a:lnTo>
                  <a:lnTo>
                    <a:pt x="1938338" y="550069"/>
                  </a:lnTo>
                  <a:lnTo>
                    <a:pt x="1914525" y="552450"/>
                  </a:lnTo>
                  <a:lnTo>
                    <a:pt x="1883569" y="547688"/>
                  </a:lnTo>
                  <a:lnTo>
                    <a:pt x="1847850" y="533400"/>
                  </a:lnTo>
                  <a:lnTo>
                    <a:pt x="1821656" y="523875"/>
                  </a:lnTo>
                  <a:lnTo>
                    <a:pt x="1774031" y="519113"/>
                  </a:lnTo>
                  <a:lnTo>
                    <a:pt x="1600200" y="519113"/>
                  </a:lnTo>
                  <a:lnTo>
                    <a:pt x="1447800" y="523875"/>
                  </a:lnTo>
                  <a:lnTo>
                    <a:pt x="1259681" y="531019"/>
                  </a:lnTo>
                  <a:lnTo>
                    <a:pt x="1085850" y="552450"/>
                  </a:lnTo>
                  <a:lnTo>
                    <a:pt x="557213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0B33CB7-125B-4845-AA7D-F48913F38A05}"/>
                </a:ext>
              </a:extLst>
            </p:cNvPr>
            <p:cNvSpPr/>
            <p:nvPr/>
          </p:nvSpPr>
          <p:spPr>
            <a:xfrm rot="16200000">
              <a:off x="5066506" y="2436019"/>
              <a:ext cx="2328863" cy="561975"/>
            </a:xfrm>
            <a:custGeom>
              <a:avLst/>
              <a:gdLst>
                <a:gd name="connsiteX0" fmla="*/ 500063 w 2328863"/>
                <a:gd name="connsiteY0" fmla="*/ 307181 h 561975"/>
                <a:gd name="connsiteX1" fmla="*/ 264319 w 2328863"/>
                <a:gd name="connsiteY1" fmla="*/ 288131 h 561975"/>
                <a:gd name="connsiteX2" fmla="*/ 26194 w 2328863"/>
                <a:gd name="connsiteY2" fmla="*/ 266700 h 561975"/>
                <a:gd name="connsiteX3" fmla="*/ 0 w 2328863"/>
                <a:gd name="connsiteY3" fmla="*/ 21431 h 561975"/>
                <a:gd name="connsiteX4" fmla="*/ 285750 w 2328863"/>
                <a:gd name="connsiteY4" fmla="*/ 42862 h 561975"/>
                <a:gd name="connsiteX5" fmla="*/ 611981 w 2328863"/>
                <a:gd name="connsiteY5" fmla="*/ 71437 h 561975"/>
                <a:gd name="connsiteX6" fmla="*/ 873919 w 2328863"/>
                <a:gd name="connsiteY6" fmla="*/ 95250 h 561975"/>
                <a:gd name="connsiteX7" fmla="*/ 1088231 w 2328863"/>
                <a:gd name="connsiteY7" fmla="*/ 111919 h 561975"/>
                <a:gd name="connsiteX8" fmla="*/ 1293019 w 2328863"/>
                <a:gd name="connsiteY8" fmla="*/ 138112 h 561975"/>
                <a:gd name="connsiteX9" fmla="*/ 1650206 w 2328863"/>
                <a:gd name="connsiteY9" fmla="*/ 154781 h 561975"/>
                <a:gd name="connsiteX10" fmla="*/ 1857375 w 2328863"/>
                <a:gd name="connsiteY10" fmla="*/ 159544 h 561975"/>
                <a:gd name="connsiteX11" fmla="*/ 2007394 w 2328863"/>
                <a:gd name="connsiteY11" fmla="*/ 157162 h 561975"/>
                <a:gd name="connsiteX12" fmla="*/ 2055019 w 2328863"/>
                <a:gd name="connsiteY12" fmla="*/ 152400 h 561975"/>
                <a:gd name="connsiteX13" fmla="*/ 2102644 w 2328863"/>
                <a:gd name="connsiteY13" fmla="*/ 142875 h 561975"/>
                <a:gd name="connsiteX14" fmla="*/ 2140744 w 2328863"/>
                <a:gd name="connsiteY14" fmla="*/ 128587 h 561975"/>
                <a:gd name="connsiteX15" fmla="*/ 2171700 w 2328863"/>
                <a:gd name="connsiteY15" fmla="*/ 111919 h 561975"/>
                <a:gd name="connsiteX16" fmla="*/ 2193131 w 2328863"/>
                <a:gd name="connsiteY16" fmla="*/ 92869 h 561975"/>
                <a:gd name="connsiteX17" fmla="*/ 2226469 w 2328863"/>
                <a:gd name="connsiteY17" fmla="*/ 57150 h 561975"/>
                <a:gd name="connsiteX18" fmla="*/ 2245519 w 2328863"/>
                <a:gd name="connsiteY18" fmla="*/ 35719 h 561975"/>
                <a:gd name="connsiteX19" fmla="*/ 2264569 w 2328863"/>
                <a:gd name="connsiteY19" fmla="*/ 16669 h 561975"/>
                <a:gd name="connsiteX20" fmla="*/ 2281238 w 2328863"/>
                <a:gd name="connsiteY20" fmla="*/ 4762 h 561975"/>
                <a:gd name="connsiteX21" fmla="*/ 2297906 w 2328863"/>
                <a:gd name="connsiteY21" fmla="*/ 0 h 561975"/>
                <a:gd name="connsiteX22" fmla="*/ 2314575 w 2328863"/>
                <a:gd name="connsiteY22" fmla="*/ 2381 h 561975"/>
                <a:gd name="connsiteX23" fmla="*/ 2321719 w 2328863"/>
                <a:gd name="connsiteY23" fmla="*/ 11906 h 561975"/>
                <a:gd name="connsiteX24" fmla="*/ 2328863 w 2328863"/>
                <a:gd name="connsiteY24" fmla="*/ 30956 h 561975"/>
                <a:gd name="connsiteX25" fmla="*/ 2328863 w 2328863"/>
                <a:gd name="connsiteY25" fmla="*/ 71437 h 561975"/>
                <a:gd name="connsiteX26" fmla="*/ 2324100 w 2328863"/>
                <a:gd name="connsiteY26" fmla="*/ 121444 h 561975"/>
                <a:gd name="connsiteX27" fmla="*/ 2316956 w 2328863"/>
                <a:gd name="connsiteY27" fmla="*/ 166687 h 561975"/>
                <a:gd name="connsiteX28" fmla="*/ 2297906 w 2328863"/>
                <a:gd name="connsiteY28" fmla="*/ 233362 h 561975"/>
                <a:gd name="connsiteX29" fmla="*/ 2276475 w 2328863"/>
                <a:gd name="connsiteY29" fmla="*/ 290512 h 561975"/>
                <a:gd name="connsiteX30" fmla="*/ 2252663 w 2328863"/>
                <a:gd name="connsiteY30" fmla="*/ 335756 h 561975"/>
                <a:gd name="connsiteX31" fmla="*/ 2209800 w 2328863"/>
                <a:gd name="connsiteY31" fmla="*/ 395287 h 561975"/>
                <a:gd name="connsiteX32" fmla="*/ 2169319 w 2328863"/>
                <a:gd name="connsiteY32" fmla="*/ 447675 h 561975"/>
                <a:gd name="connsiteX33" fmla="*/ 2114550 w 2328863"/>
                <a:gd name="connsiteY33" fmla="*/ 502444 h 561975"/>
                <a:gd name="connsiteX34" fmla="*/ 2074069 w 2328863"/>
                <a:gd name="connsiteY34" fmla="*/ 535781 h 561975"/>
                <a:gd name="connsiteX35" fmla="*/ 2045494 w 2328863"/>
                <a:gd name="connsiteY35" fmla="*/ 554831 h 561975"/>
                <a:gd name="connsiteX36" fmla="*/ 2024063 w 2328863"/>
                <a:gd name="connsiteY36" fmla="*/ 561975 h 561975"/>
                <a:gd name="connsiteX37" fmla="*/ 2007394 w 2328863"/>
                <a:gd name="connsiteY37" fmla="*/ 561975 h 561975"/>
                <a:gd name="connsiteX38" fmla="*/ 1988344 w 2328863"/>
                <a:gd name="connsiteY38" fmla="*/ 552450 h 561975"/>
                <a:gd name="connsiteX39" fmla="*/ 1964531 w 2328863"/>
                <a:gd name="connsiteY39" fmla="*/ 533400 h 561975"/>
                <a:gd name="connsiteX40" fmla="*/ 1931194 w 2328863"/>
                <a:gd name="connsiteY40" fmla="*/ 500062 h 561975"/>
                <a:gd name="connsiteX41" fmla="*/ 1905000 w 2328863"/>
                <a:gd name="connsiteY41" fmla="*/ 481012 h 561975"/>
                <a:gd name="connsiteX42" fmla="*/ 1864519 w 2328863"/>
                <a:gd name="connsiteY42" fmla="*/ 466725 h 561975"/>
                <a:gd name="connsiteX43" fmla="*/ 1721644 w 2328863"/>
                <a:gd name="connsiteY43" fmla="*/ 435769 h 561975"/>
                <a:gd name="connsiteX44" fmla="*/ 1583531 w 2328863"/>
                <a:gd name="connsiteY44" fmla="*/ 414337 h 561975"/>
                <a:gd name="connsiteX45" fmla="*/ 1423988 w 2328863"/>
                <a:gd name="connsiteY45" fmla="*/ 395287 h 561975"/>
                <a:gd name="connsiteX46" fmla="*/ 1295400 w 2328863"/>
                <a:gd name="connsiteY46" fmla="*/ 383381 h 561975"/>
                <a:gd name="connsiteX47" fmla="*/ 1107281 w 2328863"/>
                <a:gd name="connsiteY47" fmla="*/ 359569 h 561975"/>
                <a:gd name="connsiteX48" fmla="*/ 500063 w 2328863"/>
                <a:gd name="connsiteY48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8863" h="561975">
                  <a:moveTo>
                    <a:pt x="500063" y="307181"/>
                  </a:moveTo>
                  <a:lnTo>
                    <a:pt x="264319" y="288131"/>
                  </a:lnTo>
                  <a:lnTo>
                    <a:pt x="26194" y="266700"/>
                  </a:lnTo>
                  <a:lnTo>
                    <a:pt x="0" y="21431"/>
                  </a:lnTo>
                  <a:lnTo>
                    <a:pt x="285750" y="42862"/>
                  </a:lnTo>
                  <a:lnTo>
                    <a:pt x="611981" y="71437"/>
                  </a:lnTo>
                  <a:lnTo>
                    <a:pt x="873919" y="95250"/>
                  </a:lnTo>
                  <a:lnTo>
                    <a:pt x="1088231" y="111919"/>
                  </a:lnTo>
                  <a:lnTo>
                    <a:pt x="1293019" y="138112"/>
                  </a:lnTo>
                  <a:lnTo>
                    <a:pt x="1650206" y="154781"/>
                  </a:lnTo>
                  <a:lnTo>
                    <a:pt x="1857375" y="159544"/>
                  </a:lnTo>
                  <a:lnTo>
                    <a:pt x="2007394" y="157162"/>
                  </a:lnTo>
                  <a:lnTo>
                    <a:pt x="2055019" y="152400"/>
                  </a:lnTo>
                  <a:lnTo>
                    <a:pt x="2102644" y="142875"/>
                  </a:lnTo>
                  <a:lnTo>
                    <a:pt x="2140744" y="128587"/>
                  </a:lnTo>
                  <a:lnTo>
                    <a:pt x="2171700" y="111919"/>
                  </a:lnTo>
                  <a:lnTo>
                    <a:pt x="2193131" y="92869"/>
                  </a:lnTo>
                  <a:lnTo>
                    <a:pt x="2226469" y="57150"/>
                  </a:lnTo>
                  <a:lnTo>
                    <a:pt x="2245519" y="35719"/>
                  </a:lnTo>
                  <a:lnTo>
                    <a:pt x="2264569" y="16669"/>
                  </a:lnTo>
                  <a:lnTo>
                    <a:pt x="2281238" y="4762"/>
                  </a:lnTo>
                  <a:lnTo>
                    <a:pt x="2297906" y="0"/>
                  </a:lnTo>
                  <a:lnTo>
                    <a:pt x="2314575" y="2381"/>
                  </a:lnTo>
                  <a:lnTo>
                    <a:pt x="2321719" y="11906"/>
                  </a:lnTo>
                  <a:lnTo>
                    <a:pt x="2328863" y="30956"/>
                  </a:lnTo>
                  <a:lnTo>
                    <a:pt x="2328863" y="71437"/>
                  </a:lnTo>
                  <a:lnTo>
                    <a:pt x="2324100" y="121444"/>
                  </a:lnTo>
                  <a:lnTo>
                    <a:pt x="2316956" y="166687"/>
                  </a:lnTo>
                  <a:lnTo>
                    <a:pt x="2297906" y="233362"/>
                  </a:lnTo>
                  <a:lnTo>
                    <a:pt x="2276475" y="290512"/>
                  </a:lnTo>
                  <a:lnTo>
                    <a:pt x="2252663" y="335756"/>
                  </a:lnTo>
                  <a:lnTo>
                    <a:pt x="2209800" y="395287"/>
                  </a:lnTo>
                  <a:lnTo>
                    <a:pt x="2169319" y="447675"/>
                  </a:lnTo>
                  <a:lnTo>
                    <a:pt x="2114550" y="502444"/>
                  </a:lnTo>
                  <a:lnTo>
                    <a:pt x="2074069" y="535781"/>
                  </a:lnTo>
                  <a:lnTo>
                    <a:pt x="2045494" y="554831"/>
                  </a:lnTo>
                  <a:lnTo>
                    <a:pt x="2024063" y="561975"/>
                  </a:lnTo>
                  <a:lnTo>
                    <a:pt x="2007394" y="561975"/>
                  </a:lnTo>
                  <a:lnTo>
                    <a:pt x="1988344" y="552450"/>
                  </a:lnTo>
                  <a:lnTo>
                    <a:pt x="1964531" y="533400"/>
                  </a:lnTo>
                  <a:lnTo>
                    <a:pt x="1931194" y="500062"/>
                  </a:lnTo>
                  <a:lnTo>
                    <a:pt x="1905000" y="481012"/>
                  </a:lnTo>
                  <a:lnTo>
                    <a:pt x="1864519" y="466725"/>
                  </a:lnTo>
                  <a:lnTo>
                    <a:pt x="1721644" y="435769"/>
                  </a:lnTo>
                  <a:lnTo>
                    <a:pt x="1583531" y="414337"/>
                  </a:lnTo>
                  <a:lnTo>
                    <a:pt x="1423988" y="395287"/>
                  </a:lnTo>
                  <a:lnTo>
                    <a:pt x="1295400" y="383381"/>
                  </a:lnTo>
                  <a:lnTo>
                    <a:pt x="1107281" y="359569"/>
                  </a:lnTo>
                  <a:lnTo>
                    <a:pt x="50006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36632E6-80A3-4881-B0E8-89E08B31E97C}"/>
                </a:ext>
              </a:extLst>
            </p:cNvPr>
            <p:cNvSpPr/>
            <p:nvPr/>
          </p:nvSpPr>
          <p:spPr>
            <a:xfrm>
              <a:off x="3838575" y="3721100"/>
              <a:ext cx="3521075" cy="584200"/>
            </a:xfrm>
            <a:custGeom>
              <a:avLst/>
              <a:gdLst>
                <a:gd name="connsiteX0" fmla="*/ 1987550 w 3521075"/>
                <a:gd name="connsiteY0" fmla="*/ 295275 h 584200"/>
                <a:gd name="connsiteX1" fmla="*/ 1587500 w 3521075"/>
                <a:gd name="connsiteY1" fmla="*/ 339725 h 584200"/>
                <a:gd name="connsiteX2" fmla="*/ 1336675 w 3521075"/>
                <a:gd name="connsiteY2" fmla="*/ 374650 h 584200"/>
                <a:gd name="connsiteX3" fmla="*/ 1108075 w 3521075"/>
                <a:gd name="connsiteY3" fmla="*/ 415925 h 584200"/>
                <a:gd name="connsiteX4" fmla="*/ 895350 w 3521075"/>
                <a:gd name="connsiteY4" fmla="*/ 463550 h 584200"/>
                <a:gd name="connsiteX5" fmla="*/ 787400 w 3521075"/>
                <a:gd name="connsiteY5" fmla="*/ 495300 h 584200"/>
                <a:gd name="connsiteX6" fmla="*/ 682625 w 3521075"/>
                <a:gd name="connsiteY6" fmla="*/ 533400 h 584200"/>
                <a:gd name="connsiteX7" fmla="*/ 590550 w 3521075"/>
                <a:gd name="connsiteY7" fmla="*/ 568325 h 584200"/>
                <a:gd name="connsiteX8" fmla="*/ 558800 w 3521075"/>
                <a:gd name="connsiteY8" fmla="*/ 577850 h 584200"/>
                <a:gd name="connsiteX9" fmla="*/ 523875 w 3521075"/>
                <a:gd name="connsiteY9" fmla="*/ 584200 h 584200"/>
                <a:gd name="connsiteX10" fmla="*/ 495300 w 3521075"/>
                <a:gd name="connsiteY10" fmla="*/ 581025 h 584200"/>
                <a:gd name="connsiteX11" fmla="*/ 466725 w 3521075"/>
                <a:gd name="connsiteY11" fmla="*/ 574675 h 584200"/>
                <a:gd name="connsiteX12" fmla="*/ 381000 w 3521075"/>
                <a:gd name="connsiteY12" fmla="*/ 539750 h 584200"/>
                <a:gd name="connsiteX13" fmla="*/ 285750 w 3521075"/>
                <a:gd name="connsiteY13" fmla="*/ 485775 h 584200"/>
                <a:gd name="connsiteX14" fmla="*/ 203200 w 3521075"/>
                <a:gd name="connsiteY14" fmla="*/ 422275 h 584200"/>
                <a:gd name="connsiteX15" fmla="*/ 139700 w 3521075"/>
                <a:gd name="connsiteY15" fmla="*/ 371475 h 584200"/>
                <a:gd name="connsiteX16" fmla="*/ 98425 w 3521075"/>
                <a:gd name="connsiteY16" fmla="*/ 333375 h 584200"/>
                <a:gd name="connsiteX17" fmla="*/ 60325 w 3521075"/>
                <a:gd name="connsiteY17" fmla="*/ 295275 h 584200"/>
                <a:gd name="connsiteX18" fmla="*/ 28575 w 3521075"/>
                <a:gd name="connsiteY18" fmla="*/ 257175 h 584200"/>
                <a:gd name="connsiteX19" fmla="*/ 9525 w 3521075"/>
                <a:gd name="connsiteY19" fmla="*/ 228600 h 584200"/>
                <a:gd name="connsiteX20" fmla="*/ 0 w 3521075"/>
                <a:gd name="connsiteY20" fmla="*/ 212725 h 584200"/>
                <a:gd name="connsiteX21" fmla="*/ 3175 w 3521075"/>
                <a:gd name="connsiteY21" fmla="*/ 196850 h 584200"/>
                <a:gd name="connsiteX22" fmla="*/ 12700 w 3521075"/>
                <a:gd name="connsiteY22" fmla="*/ 190500 h 584200"/>
                <a:gd name="connsiteX23" fmla="*/ 34925 w 3521075"/>
                <a:gd name="connsiteY23" fmla="*/ 190500 h 584200"/>
                <a:gd name="connsiteX24" fmla="*/ 142875 w 3521075"/>
                <a:gd name="connsiteY24" fmla="*/ 231775 h 584200"/>
                <a:gd name="connsiteX25" fmla="*/ 260350 w 3521075"/>
                <a:gd name="connsiteY25" fmla="*/ 273050 h 584200"/>
                <a:gd name="connsiteX26" fmla="*/ 301625 w 3521075"/>
                <a:gd name="connsiteY26" fmla="*/ 285750 h 584200"/>
                <a:gd name="connsiteX27" fmla="*/ 346075 w 3521075"/>
                <a:gd name="connsiteY27" fmla="*/ 288925 h 584200"/>
                <a:gd name="connsiteX28" fmla="*/ 479425 w 3521075"/>
                <a:gd name="connsiteY28" fmla="*/ 279400 h 584200"/>
                <a:gd name="connsiteX29" fmla="*/ 641350 w 3521075"/>
                <a:gd name="connsiteY29" fmla="*/ 263525 h 584200"/>
                <a:gd name="connsiteX30" fmla="*/ 844550 w 3521075"/>
                <a:gd name="connsiteY30" fmla="*/ 234950 h 584200"/>
                <a:gd name="connsiteX31" fmla="*/ 1082675 w 3521075"/>
                <a:gd name="connsiteY31" fmla="*/ 196850 h 584200"/>
                <a:gd name="connsiteX32" fmla="*/ 1276350 w 3521075"/>
                <a:gd name="connsiteY32" fmla="*/ 184150 h 584200"/>
                <a:gd name="connsiteX33" fmla="*/ 1574800 w 3521075"/>
                <a:gd name="connsiteY33" fmla="*/ 139700 h 584200"/>
                <a:gd name="connsiteX34" fmla="*/ 1755775 w 3521075"/>
                <a:gd name="connsiteY34" fmla="*/ 117475 h 584200"/>
                <a:gd name="connsiteX35" fmla="*/ 1914525 w 3521075"/>
                <a:gd name="connsiteY35" fmla="*/ 101600 h 584200"/>
                <a:gd name="connsiteX36" fmla="*/ 2152650 w 3521075"/>
                <a:gd name="connsiteY36" fmla="*/ 85725 h 584200"/>
                <a:gd name="connsiteX37" fmla="*/ 2349500 w 3521075"/>
                <a:gd name="connsiteY37" fmla="*/ 69850 h 584200"/>
                <a:gd name="connsiteX38" fmla="*/ 2482850 w 3521075"/>
                <a:gd name="connsiteY38" fmla="*/ 57150 h 584200"/>
                <a:gd name="connsiteX39" fmla="*/ 2647950 w 3521075"/>
                <a:gd name="connsiteY39" fmla="*/ 47625 h 584200"/>
                <a:gd name="connsiteX40" fmla="*/ 2784475 w 3521075"/>
                <a:gd name="connsiteY40" fmla="*/ 41275 h 584200"/>
                <a:gd name="connsiteX41" fmla="*/ 2867025 w 3521075"/>
                <a:gd name="connsiteY41" fmla="*/ 44450 h 584200"/>
                <a:gd name="connsiteX42" fmla="*/ 2952750 w 3521075"/>
                <a:gd name="connsiteY42" fmla="*/ 31750 h 584200"/>
                <a:gd name="connsiteX43" fmla="*/ 3048000 w 3521075"/>
                <a:gd name="connsiteY43" fmla="*/ 15875 h 584200"/>
                <a:gd name="connsiteX44" fmla="*/ 3117850 w 3521075"/>
                <a:gd name="connsiteY44" fmla="*/ 0 h 584200"/>
                <a:gd name="connsiteX45" fmla="*/ 3146425 w 3521075"/>
                <a:gd name="connsiteY45" fmla="*/ 0 h 584200"/>
                <a:gd name="connsiteX46" fmla="*/ 3228975 w 3521075"/>
                <a:gd name="connsiteY46" fmla="*/ 28575 h 584200"/>
                <a:gd name="connsiteX47" fmla="*/ 3352800 w 3521075"/>
                <a:gd name="connsiteY47" fmla="*/ 82550 h 584200"/>
                <a:gd name="connsiteX48" fmla="*/ 3435350 w 3521075"/>
                <a:gd name="connsiteY48" fmla="*/ 120650 h 584200"/>
                <a:gd name="connsiteX49" fmla="*/ 3463925 w 3521075"/>
                <a:gd name="connsiteY49" fmla="*/ 139700 h 584200"/>
                <a:gd name="connsiteX50" fmla="*/ 3492500 w 3521075"/>
                <a:gd name="connsiteY50" fmla="*/ 161925 h 584200"/>
                <a:gd name="connsiteX51" fmla="*/ 3511550 w 3521075"/>
                <a:gd name="connsiteY51" fmla="*/ 180975 h 584200"/>
                <a:gd name="connsiteX52" fmla="*/ 3521075 w 3521075"/>
                <a:gd name="connsiteY52" fmla="*/ 200025 h 584200"/>
                <a:gd name="connsiteX53" fmla="*/ 3521075 w 3521075"/>
                <a:gd name="connsiteY53" fmla="*/ 225425 h 584200"/>
                <a:gd name="connsiteX54" fmla="*/ 3514725 w 3521075"/>
                <a:gd name="connsiteY54" fmla="*/ 254000 h 584200"/>
                <a:gd name="connsiteX55" fmla="*/ 3492500 w 3521075"/>
                <a:gd name="connsiteY55" fmla="*/ 282575 h 584200"/>
                <a:gd name="connsiteX56" fmla="*/ 3467100 w 3521075"/>
                <a:gd name="connsiteY56" fmla="*/ 298450 h 584200"/>
                <a:gd name="connsiteX57" fmla="*/ 3429000 w 3521075"/>
                <a:gd name="connsiteY57" fmla="*/ 311150 h 584200"/>
                <a:gd name="connsiteX58" fmla="*/ 3387725 w 3521075"/>
                <a:gd name="connsiteY58" fmla="*/ 314325 h 584200"/>
                <a:gd name="connsiteX59" fmla="*/ 3225800 w 3521075"/>
                <a:gd name="connsiteY59" fmla="*/ 298450 h 584200"/>
                <a:gd name="connsiteX60" fmla="*/ 3073400 w 3521075"/>
                <a:gd name="connsiteY60" fmla="*/ 279400 h 584200"/>
                <a:gd name="connsiteX61" fmla="*/ 2914650 w 3521075"/>
                <a:gd name="connsiteY61" fmla="*/ 269875 h 584200"/>
                <a:gd name="connsiteX62" fmla="*/ 2711450 w 3521075"/>
                <a:gd name="connsiteY62" fmla="*/ 263525 h 584200"/>
                <a:gd name="connsiteX63" fmla="*/ 2470150 w 3521075"/>
                <a:gd name="connsiteY63" fmla="*/ 266700 h 584200"/>
                <a:gd name="connsiteX64" fmla="*/ 2292350 w 3521075"/>
                <a:gd name="connsiteY64" fmla="*/ 276225 h 584200"/>
                <a:gd name="connsiteX65" fmla="*/ 1987550 w 3521075"/>
                <a:gd name="connsiteY65" fmla="*/ 295275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21075" h="584200">
                  <a:moveTo>
                    <a:pt x="1987550" y="295275"/>
                  </a:moveTo>
                  <a:lnTo>
                    <a:pt x="1587500" y="339725"/>
                  </a:lnTo>
                  <a:lnTo>
                    <a:pt x="1336675" y="374650"/>
                  </a:lnTo>
                  <a:lnTo>
                    <a:pt x="1108075" y="415925"/>
                  </a:lnTo>
                  <a:lnTo>
                    <a:pt x="895350" y="463550"/>
                  </a:lnTo>
                  <a:lnTo>
                    <a:pt x="787400" y="495300"/>
                  </a:lnTo>
                  <a:lnTo>
                    <a:pt x="682625" y="533400"/>
                  </a:lnTo>
                  <a:lnTo>
                    <a:pt x="590550" y="568325"/>
                  </a:lnTo>
                  <a:lnTo>
                    <a:pt x="558800" y="577850"/>
                  </a:lnTo>
                  <a:lnTo>
                    <a:pt x="523875" y="584200"/>
                  </a:lnTo>
                  <a:lnTo>
                    <a:pt x="495300" y="581025"/>
                  </a:lnTo>
                  <a:lnTo>
                    <a:pt x="466725" y="574675"/>
                  </a:lnTo>
                  <a:lnTo>
                    <a:pt x="381000" y="539750"/>
                  </a:lnTo>
                  <a:lnTo>
                    <a:pt x="285750" y="485775"/>
                  </a:lnTo>
                  <a:lnTo>
                    <a:pt x="203200" y="422275"/>
                  </a:lnTo>
                  <a:lnTo>
                    <a:pt x="139700" y="371475"/>
                  </a:lnTo>
                  <a:lnTo>
                    <a:pt x="98425" y="333375"/>
                  </a:lnTo>
                  <a:lnTo>
                    <a:pt x="60325" y="295275"/>
                  </a:lnTo>
                  <a:lnTo>
                    <a:pt x="28575" y="257175"/>
                  </a:lnTo>
                  <a:lnTo>
                    <a:pt x="9525" y="228600"/>
                  </a:lnTo>
                  <a:lnTo>
                    <a:pt x="0" y="212725"/>
                  </a:lnTo>
                  <a:lnTo>
                    <a:pt x="3175" y="196850"/>
                  </a:lnTo>
                  <a:lnTo>
                    <a:pt x="12700" y="190500"/>
                  </a:lnTo>
                  <a:lnTo>
                    <a:pt x="34925" y="190500"/>
                  </a:lnTo>
                  <a:lnTo>
                    <a:pt x="142875" y="231775"/>
                  </a:lnTo>
                  <a:lnTo>
                    <a:pt x="260350" y="273050"/>
                  </a:lnTo>
                  <a:lnTo>
                    <a:pt x="301625" y="285750"/>
                  </a:lnTo>
                  <a:lnTo>
                    <a:pt x="346075" y="288925"/>
                  </a:lnTo>
                  <a:lnTo>
                    <a:pt x="479425" y="279400"/>
                  </a:lnTo>
                  <a:lnTo>
                    <a:pt x="641350" y="263525"/>
                  </a:lnTo>
                  <a:lnTo>
                    <a:pt x="844550" y="234950"/>
                  </a:lnTo>
                  <a:lnTo>
                    <a:pt x="1082675" y="196850"/>
                  </a:lnTo>
                  <a:lnTo>
                    <a:pt x="1276350" y="184150"/>
                  </a:lnTo>
                  <a:lnTo>
                    <a:pt x="1574800" y="139700"/>
                  </a:lnTo>
                  <a:lnTo>
                    <a:pt x="1755775" y="117475"/>
                  </a:lnTo>
                  <a:lnTo>
                    <a:pt x="1914525" y="101600"/>
                  </a:lnTo>
                  <a:lnTo>
                    <a:pt x="2152650" y="85725"/>
                  </a:lnTo>
                  <a:lnTo>
                    <a:pt x="2349500" y="69850"/>
                  </a:lnTo>
                  <a:lnTo>
                    <a:pt x="2482850" y="57150"/>
                  </a:lnTo>
                  <a:lnTo>
                    <a:pt x="2647950" y="47625"/>
                  </a:lnTo>
                  <a:lnTo>
                    <a:pt x="2784475" y="41275"/>
                  </a:lnTo>
                  <a:lnTo>
                    <a:pt x="2867025" y="44450"/>
                  </a:lnTo>
                  <a:lnTo>
                    <a:pt x="2952750" y="31750"/>
                  </a:lnTo>
                  <a:lnTo>
                    <a:pt x="3048000" y="15875"/>
                  </a:lnTo>
                  <a:lnTo>
                    <a:pt x="3117850" y="0"/>
                  </a:lnTo>
                  <a:lnTo>
                    <a:pt x="3146425" y="0"/>
                  </a:lnTo>
                  <a:lnTo>
                    <a:pt x="3228975" y="28575"/>
                  </a:lnTo>
                  <a:lnTo>
                    <a:pt x="3352800" y="82550"/>
                  </a:lnTo>
                  <a:lnTo>
                    <a:pt x="3435350" y="120650"/>
                  </a:lnTo>
                  <a:lnTo>
                    <a:pt x="3463925" y="139700"/>
                  </a:lnTo>
                  <a:lnTo>
                    <a:pt x="3492500" y="161925"/>
                  </a:lnTo>
                  <a:lnTo>
                    <a:pt x="3511550" y="180975"/>
                  </a:lnTo>
                  <a:lnTo>
                    <a:pt x="3521075" y="200025"/>
                  </a:lnTo>
                  <a:lnTo>
                    <a:pt x="3521075" y="225425"/>
                  </a:lnTo>
                  <a:lnTo>
                    <a:pt x="3514725" y="254000"/>
                  </a:lnTo>
                  <a:lnTo>
                    <a:pt x="3492500" y="282575"/>
                  </a:lnTo>
                  <a:lnTo>
                    <a:pt x="3467100" y="298450"/>
                  </a:lnTo>
                  <a:lnTo>
                    <a:pt x="3429000" y="311150"/>
                  </a:lnTo>
                  <a:lnTo>
                    <a:pt x="3387725" y="314325"/>
                  </a:lnTo>
                  <a:lnTo>
                    <a:pt x="3225800" y="298450"/>
                  </a:lnTo>
                  <a:lnTo>
                    <a:pt x="3073400" y="279400"/>
                  </a:lnTo>
                  <a:lnTo>
                    <a:pt x="2914650" y="269875"/>
                  </a:lnTo>
                  <a:lnTo>
                    <a:pt x="2711450" y="263525"/>
                  </a:lnTo>
                  <a:lnTo>
                    <a:pt x="2470150" y="266700"/>
                  </a:lnTo>
                  <a:lnTo>
                    <a:pt x="2292350" y="276225"/>
                  </a:lnTo>
                  <a:lnTo>
                    <a:pt x="198755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FD6334A-D7B6-422F-9EF9-2CAD49EEE05C}"/>
                </a:ext>
              </a:extLst>
            </p:cNvPr>
            <p:cNvSpPr/>
            <p:nvPr/>
          </p:nvSpPr>
          <p:spPr>
            <a:xfrm rot="16200000">
              <a:off x="1825626" y="4195762"/>
              <a:ext cx="3033712" cy="347663"/>
            </a:xfrm>
            <a:custGeom>
              <a:avLst/>
              <a:gdLst>
                <a:gd name="connsiteX0" fmla="*/ 1719187 w 3034538"/>
                <a:gd name="connsiteY0" fmla="*/ 340376 h 349030"/>
                <a:gd name="connsiteX1" fmla="*/ 1182662 w 3034538"/>
                <a:gd name="connsiteY1" fmla="*/ 334607 h 349030"/>
                <a:gd name="connsiteX2" fmla="*/ 845171 w 3034538"/>
                <a:gd name="connsiteY2" fmla="*/ 331723 h 349030"/>
                <a:gd name="connsiteX3" fmla="*/ 582677 w 3034538"/>
                <a:gd name="connsiteY3" fmla="*/ 328838 h 349030"/>
                <a:gd name="connsiteX4" fmla="*/ 340376 w 3034538"/>
                <a:gd name="connsiteY4" fmla="*/ 328838 h 349030"/>
                <a:gd name="connsiteX5" fmla="*/ 233648 w 3034538"/>
                <a:gd name="connsiteY5" fmla="*/ 323069 h 349030"/>
                <a:gd name="connsiteX6" fmla="*/ 178841 w 3034538"/>
                <a:gd name="connsiteY6" fmla="*/ 317300 h 349030"/>
                <a:gd name="connsiteX7" fmla="*/ 147111 w 3034538"/>
                <a:gd name="connsiteY7" fmla="*/ 311531 h 349030"/>
                <a:gd name="connsiteX8" fmla="*/ 129804 w 3034538"/>
                <a:gd name="connsiteY8" fmla="*/ 305762 h 349030"/>
                <a:gd name="connsiteX9" fmla="*/ 83651 w 3034538"/>
                <a:gd name="connsiteY9" fmla="*/ 282685 h 349030"/>
                <a:gd name="connsiteX10" fmla="*/ 40383 w 3034538"/>
                <a:gd name="connsiteY10" fmla="*/ 248071 h 349030"/>
                <a:gd name="connsiteX11" fmla="*/ 14422 w 3034538"/>
                <a:gd name="connsiteY11" fmla="*/ 224994 h 349030"/>
                <a:gd name="connsiteX12" fmla="*/ 0 w 3034538"/>
                <a:gd name="connsiteY12" fmla="*/ 196149 h 349030"/>
                <a:gd name="connsiteX13" fmla="*/ 0 w 3034538"/>
                <a:gd name="connsiteY13" fmla="*/ 161535 h 349030"/>
                <a:gd name="connsiteX14" fmla="*/ 5769 w 3034538"/>
                <a:gd name="connsiteY14" fmla="*/ 138458 h 349030"/>
                <a:gd name="connsiteX15" fmla="*/ 23076 w 3034538"/>
                <a:gd name="connsiteY15" fmla="*/ 115382 h 349030"/>
                <a:gd name="connsiteX16" fmla="*/ 54806 w 3034538"/>
                <a:gd name="connsiteY16" fmla="*/ 92306 h 349030"/>
                <a:gd name="connsiteX17" fmla="*/ 132689 w 3034538"/>
                <a:gd name="connsiteY17" fmla="*/ 57691 h 349030"/>
                <a:gd name="connsiteX18" fmla="*/ 201918 w 3034538"/>
                <a:gd name="connsiteY18" fmla="*/ 34615 h 349030"/>
                <a:gd name="connsiteX19" fmla="*/ 294223 w 3034538"/>
                <a:gd name="connsiteY19" fmla="*/ 8654 h 349030"/>
                <a:gd name="connsiteX20" fmla="*/ 357683 w 3034538"/>
                <a:gd name="connsiteY20" fmla="*/ 0 h 349030"/>
                <a:gd name="connsiteX21" fmla="*/ 418258 w 3034538"/>
                <a:gd name="connsiteY21" fmla="*/ 0 h 349030"/>
                <a:gd name="connsiteX22" fmla="*/ 461526 w 3034538"/>
                <a:gd name="connsiteY22" fmla="*/ 5769 h 349030"/>
                <a:gd name="connsiteX23" fmla="*/ 536524 w 3034538"/>
                <a:gd name="connsiteY23" fmla="*/ 25961 h 349030"/>
                <a:gd name="connsiteX24" fmla="*/ 591331 w 3034538"/>
                <a:gd name="connsiteY24" fmla="*/ 40384 h 349030"/>
                <a:gd name="connsiteX25" fmla="*/ 689405 w 3034538"/>
                <a:gd name="connsiteY25" fmla="*/ 57691 h 349030"/>
                <a:gd name="connsiteX26" fmla="*/ 807671 w 3034538"/>
                <a:gd name="connsiteY26" fmla="*/ 74998 h 349030"/>
                <a:gd name="connsiteX27" fmla="*/ 928822 w 3034538"/>
                <a:gd name="connsiteY27" fmla="*/ 89421 h 349030"/>
                <a:gd name="connsiteX28" fmla="*/ 1093241 w 3034538"/>
                <a:gd name="connsiteY28" fmla="*/ 106728 h 349030"/>
                <a:gd name="connsiteX29" fmla="*/ 1277852 w 3034538"/>
                <a:gd name="connsiteY29" fmla="*/ 121151 h 349030"/>
                <a:gd name="connsiteX30" fmla="*/ 1459578 w 3034538"/>
                <a:gd name="connsiteY30" fmla="*/ 129805 h 349030"/>
                <a:gd name="connsiteX31" fmla="*/ 1828800 w 3034538"/>
                <a:gd name="connsiteY31" fmla="*/ 138458 h 349030"/>
                <a:gd name="connsiteX32" fmla="*/ 2195136 w 3034538"/>
                <a:gd name="connsiteY32" fmla="*/ 147112 h 349030"/>
                <a:gd name="connsiteX33" fmla="*/ 2437438 w 3034538"/>
                <a:gd name="connsiteY33" fmla="*/ 149996 h 349030"/>
                <a:gd name="connsiteX34" fmla="*/ 2570127 w 3034538"/>
                <a:gd name="connsiteY34" fmla="*/ 147112 h 349030"/>
                <a:gd name="connsiteX35" fmla="*/ 2633587 w 3034538"/>
                <a:gd name="connsiteY35" fmla="*/ 138458 h 349030"/>
                <a:gd name="connsiteX36" fmla="*/ 2671086 w 3034538"/>
                <a:gd name="connsiteY36" fmla="*/ 129805 h 349030"/>
                <a:gd name="connsiteX37" fmla="*/ 2792237 w 3034538"/>
                <a:gd name="connsiteY37" fmla="*/ 63460 h 349030"/>
                <a:gd name="connsiteX38" fmla="*/ 3034538 w 3034538"/>
                <a:gd name="connsiteY38" fmla="*/ 175957 h 349030"/>
                <a:gd name="connsiteX39" fmla="*/ 2945118 w 3034538"/>
                <a:gd name="connsiteY39" fmla="*/ 250955 h 349030"/>
                <a:gd name="connsiteX40" fmla="*/ 2896080 w 3034538"/>
                <a:gd name="connsiteY40" fmla="*/ 279801 h 349030"/>
                <a:gd name="connsiteX41" fmla="*/ 2838389 w 3034538"/>
                <a:gd name="connsiteY41" fmla="*/ 308646 h 349030"/>
                <a:gd name="connsiteX42" fmla="*/ 2783583 w 3034538"/>
                <a:gd name="connsiteY42" fmla="*/ 331723 h 349030"/>
                <a:gd name="connsiteX43" fmla="*/ 2740315 w 3034538"/>
                <a:gd name="connsiteY43" fmla="*/ 343261 h 349030"/>
                <a:gd name="connsiteX44" fmla="*/ 2671086 w 3034538"/>
                <a:gd name="connsiteY44" fmla="*/ 349030 h 349030"/>
                <a:gd name="connsiteX45" fmla="*/ 2469168 w 3034538"/>
                <a:gd name="connsiteY45" fmla="*/ 349030 h 349030"/>
                <a:gd name="connsiteX46" fmla="*/ 2172060 w 3034538"/>
                <a:gd name="connsiteY46" fmla="*/ 346145 h 349030"/>
                <a:gd name="connsiteX47" fmla="*/ 1719187 w 3034538"/>
                <a:gd name="connsiteY47" fmla="*/ 340376 h 34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34538" h="349030">
                  <a:moveTo>
                    <a:pt x="1719187" y="340376"/>
                  </a:moveTo>
                  <a:lnTo>
                    <a:pt x="1182662" y="334607"/>
                  </a:lnTo>
                  <a:lnTo>
                    <a:pt x="845171" y="331723"/>
                  </a:lnTo>
                  <a:lnTo>
                    <a:pt x="582677" y="328838"/>
                  </a:lnTo>
                  <a:lnTo>
                    <a:pt x="340376" y="328838"/>
                  </a:lnTo>
                  <a:lnTo>
                    <a:pt x="233648" y="323069"/>
                  </a:lnTo>
                  <a:lnTo>
                    <a:pt x="178841" y="317300"/>
                  </a:lnTo>
                  <a:lnTo>
                    <a:pt x="147111" y="311531"/>
                  </a:lnTo>
                  <a:lnTo>
                    <a:pt x="129804" y="305762"/>
                  </a:lnTo>
                  <a:lnTo>
                    <a:pt x="83651" y="282685"/>
                  </a:lnTo>
                  <a:lnTo>
                    <a:pt x="40383" y="248071"/>
                  </a:lnTo>
                  <a:lnTo>
                    <a:pt x="14422" y="224994"/>
                  </a:lnTo>
                  <a:lnTo>
                    <a:pt x="0" y="196149"/>
                  </a:lnTo>
                  <a:lnTo>
                    <a:pt x="0" y="161535"/>
                  </a:lnTo>
                  <a:lnTo>
                    <a:pt x="5769" y="138458"/>
                  </a:lnTo>
                  <a:lnTo>
                    <a:pt x="23076" y="115382"/>
                  </a:lnTo>
                  <a:lnTo>
                    <a:pt x="54806" y="92306"/>
                  </a:lnTo>
                  <a:lnTo>
                    <a:pt x="132689" y="57691"/>
                  </a:lnTo>
                  <a:lnTo>
                    <a:pt x="201918" y="34615"/>
                  </a:lnTo>
                  <a:lnTo>
                    <a:pt x="294223" y="8654"/>
                  </a:lnTo>
                  <a:lnTo>
                    <a:pt x="357683" y="0"/>
                  </a:lnTo>
                  <a:lnTo>
                    <a:pt x="418258" y="0"/>
                  </a:lnTo>
                  <a:lnTo>
                    <a:pt x="461526" y="5769"/>
                  </a:lnTo>
                  <a:lnTo>
                    <a:pt x="536524" y="25961"/>
                  </a:lnTo>
                  <a:lnTo>
                    <a:pt x="591331" y="40384"/>
                  </a:lnTo>
                  <a:lnTo>
                    <a:pt x="689405" y="57691"/>
                  </a:lnTo>
                  <a:lnTo>
                    <a:pt x="807671" y="74998"/>
                  </a:lnTo>
                  <a:lnTo>
                    <a:pt x="928822" y="89421"/>
                  </a:lnTo>
                  <a:lnTo>
                    <a:pt x="1093241" y="106728"/>
                  </a:lnTo>
                  <a:lnTo>
                    <a:pt x="1277852" y="121151"/>
                  </a:lnTo>
                  <a:lnTo>
                    <a:pt x="1459578" y="129805"/>
                  </a:lnTo>
                  <a:lnTo>
                    <a:pt x="1828800" y="138458"/>
                  </a:lnTo>
                  <a:lnTo>
                    <a:pt x="2195136" y="147112"/>
                  </a:lnTo>
                  <a:lnTo>
                    <a:pt x="2437438" y="149996"/>
                  </a:lnTo>
                  <a:lnTo>
                    <a:pt x="2570127" y="147112"/>
                  </a:lnTo>
                  <a:lnTo>
                    <a:pt x="2633587" y="138458"/>
                  </a:lnTo>
                  <a:lnTo>
                    <a:pt x="2671086" y="129805"/>
                  </a:lnTo>
                  <a:lnTo>
                    <a:pt x="2792237" y="63460"/>
                  </a:lnTo>
                  <a:lnTo>
                    <a:pt x="3034538" y="175957"/>
                  </a:lnTo>
                  <a:lnTo>
                    <a:pt x="2945118" y="250955"/>
                  </a:lnTo>
                  <a:lnTo>
                    <a:pt x="2896080" y="279801"/>
                  </a:lnTo>
                  <a:lnTo>
                    <a:pt x="2838389" y="308646"/>
                  </a:lnTo>
                  <a:lnTo>
                    <a:pt x="2783583" y="331723"/>
                  </a:lnTo>
                  <a:lnTo>
                    <a:pt x="2740315" y="343261"/>
                  </a:lnTo>
                  <a:lnTo>
                    <a:pt x="2671086" y="349030"/>
                  </a:lnTo>
                  <a:lnTo>
                    <a:pt x="2469168" y="349030"/>
                  </a:lnTo>
                  <a:lnTo>
                    <a:pt x="2172060" y="346145"/>
                  </a:lnTo>
                  <a:lnTo>
                    <a:pt x="1719187" y="3403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6969627-FB14-4352-95DA-934C6C9C3B84}"/>
              </a:ext>
            </a:extLst>
          </p:cNvPr>
          <p:cNvSpPr/>
          <p:nvPr/>
        </p:nvSpPr>
        <p:spPr>
          <a:xfrm>
            <a:off x="3621088" y="1487488"/>
            <a:ext cx="498475" cy="955675"/>
          </a:xfrm>
          <a:custGeom>
            <a:avLst/>
            <a:gdLst>
              <a:gd name="connsiteX0" fmla="*/ 183357 w 497682"/>
              <a:gd name="connsiteY0" fmla="*/ 538163 h 954882"/>
              <a:gd name="connsiteX1" fmla="*/ 183357 w 497682"/>
              <a:gd name="connsiteY1" fmla="*/ 378619 h 954882"/>
              <a:gd name="connsiteX2" fmla="*/ 188119 w 497682"/>
              <a:gd name="connsiteY2" fmla="*/ 350044 h 954882"/>
              <a:gd name="connsiteX3" fmla="*/ 190500 w 497682"/>
              <a:gd name="connsiteY3" fmla="*/ 319088 h 954882"/>
              <a:gd name="connsiteX4" fmla="*/ 188119 w 497682"/>
              <a:gd name="connsiteY4" fmla="*/ 285750 h 954882"/>
              <a:gd name="connsiteX5" fmla="*/ 183357 w 497682"/>
              <a:gd name="connsiteY5" fmla="*/ 254794 h 954882"/>
              <a:gd name="connsiteX6" fmla="*/ 173832 w 497682"/>
              <a:gd name="connsiteY6" fmla="*/ 223838 h 954882"/>
              <a:gd name="connsiteX7" fmla="*/ 161925 w 497682"/>
              <a:gd name="connsiteY7" fmla="*/ 200025 h 954882"/>
              <a:gd name="connsiteX8" fmla="*/ 142875 w 497682"/>
              <a:gd name="connsiteY8" fmla="*/ 178594 h 954882"/>
              <a:gd name="connsiteX9" fmla="*/ 119063 w 497682"/>
              <a:gd name="connsiteY9" fmla="*/ 154782 h 954882"/>
              <a:gd name="connsiteX10" fmla="*/ 83344 w 497682"/>
              <a:gd name="connsiteY10" fmla="*/ 121444 h 954882"/>
              <a:gd name="connsiteX11" fmla="*/ 19050 w 497682"/>
              <a:gd name="connsiteY11" fmla="*/ 57150 h 954882"/>
              <a:gd name="connsiteX12" fmla="*/ 4763 w 497682"/>
              <a:gd name="connsiteY12" fmla="*/ 38100 h 954882"/>
              <a:gd name="connsiteX13" fmla="*/ 0 w 497682"/>
              <a:gd name="connsiteY13" fmla="*/ 16669 h 954882"/>
              <a:gd name="connsiteX14" fmla="*/ 4763 w 497682"/>
              <a:gd name="connsiteY14" fmla="*/ 7144 h 954882"/>
              <a:gd name="connsiteX15" fmla="*/ 23813 w 497682"/>
              <a:gd name="connsiteY15" fmla="*/ 0 h 954882"/>
              <a:gd name="connsiteX16" fmla="*/ 42863 w 497682"/>
              <a:gd name="connsiteY16" fmla="*/ 0 h 954882"/>
              <a:gd name="connsiteX17" fmla="*/ 85725 w 497682"/>
              <a:gd name="connsiteY17" fmla="*/ 11907 h 954882"/>
              <a:gd name="connsiteX18" fmla="*/ 223838 w 497682"/>
              <a:gd name="connsiteY18" fmla="*/ 66675 h 954882"/>
              <a:gd name="connsiteX19" fmla="*/ 369094 w 497682"/>
              <a:gd name="connsiteY19" fmla="*/ 135732 h 954882"/>
              <a:gd name="connsiteX20" fmla="*/ 435769 w 497682"/>
              <a:gd name="connsiteY20" fmla="*/ 169069 h 954882"/>
              <a:gd name="connsiteX21" fmla="*/ 464344 w 497682"/>
              <a:gd name="connsiteY21" fmla="*/ 190500 h 954882"/>
              <a:gd name="connsiteX22" fmla="*/ 478632 w 497682"/>
              <a:gd name="connsiteY22" fmla="*/ 207169 h 954882"/>
              <a:gd name="connsiteX23" fmla="*/ 492919 w 497682"/>
              <a:gd name="connsiteY23" fmla="*/ 235744 h 954882"/>
              <a:gd name="connsiteX24" fmla="*/ 497682 w 497682"/>
              <a:gd name="connsiteY24" fmla="*/ 257175 h 954882"/>
              <a:gd name="connsiteX25" fmla="*/ 495300 w 497682"/>
              <a:gd name="connsiteY25" fmla="*/ 288132 h 954882"/>
              <a:gd name="connsiteX26" fmla="*/ 485775 w 497682"/>
              <a:gd name="connsiteY26" fmla="*/ 316707 h 954882"/>
              <a:gd name="connsiteX27" fmla="*/ 466725 w 497682"/>
              <a:gd name="connsiteY27" fmla="*/ 342900 h 954882"/>
              <a:gd name="connsiteX28" fmla="*/ 450057 w 497682"/>
              <a:gd name="connsiteY28" fmla="*/ 364332 h 954882"/>
              <a:gd name="connsiteX29" fmla="*/ 431007 w 497682"/>
              <a:gd name="connsiteY29" fmla="*/ 392907 h 954882"/>
              <a:gd name="connsiteX30" fmla="*/ 414338 w 497682"/>
              <a:gd name="connsiteY30" fmla="*/ 438150 h 954882"/>
              <a:gd name="connsiteX31" fmla="*/ 402432 w 497682"/>
              <a:gd name="connsiteY31" fmla="*/ 507207 h 954882"/>
              <a:gd name="connsiteX32" fmla="*/ 392907 w 497682"/>
              <a:gd name="connsiteY32" fmla="*/ 602457 h 954882"/>
              <a:gd name="connsiteX33" fmla="*/ 385763 w 497682"/>
              <a:gd name="connsiteY33" fmla="*/ 747713 h 954882"/>
              <a:gd name="connsiteX34" fmla="*/ 383382 w 497682"/>
              <a:gd name="connsiteY34" fmla="*/ 928688 h 954882"/>
              <a:gd name="connsiteX35" fmla="*/ 180975 w 497682"/>
              <a:gd name="connsiteY35" fmla="*/ 954882 h 954882"/>
              <a:gd name="connsiteX36" fmla="*/ 185738 w 497682"/>
              <a:gd name="connsiteY36" fmla="*/ 795338 h 954882"/>
              <a:gd name="connsiteX37" fmla="*/ 183357 w 497682"/>
              <a:gd name="connsiteY37" fmla="*/ 538163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7682" h="954882">
                <a:moveTo>
                  <a:pt x="183357" y="538163"/>
                </a:moveTo>
                <a:lnTo>
                  <a:pt x="183357" y="378619"/>
                </a:lnTo>
                <a:lnTo>
                  <a:pt x="188119" y="350044"/>
                </a:lnTo>
                <a:lnTo>
                  <a:pt x="190500" y="319088"/>
                </a:lnTo>
                <a:lnTo>
                  <a:pt x="188119" y="285750"/>
                </a:lnTo>
                <a:lnTo>
                  <a:pt x="183357" y="254794"/>
                </a:lnTo>
                <a:lnTo>
                  <a:pt x="173832" y="223838"/>
                </a:lnTo>
                <a:lnTo>
                  <a:pt x="161925" y="200025"/>
                </a:lnTo>
                <a:lnTo>
                  <a:pt x="142875" y="178594"/>
                </a:lnTo>
                <a:lnTo>
                  <a:pt x="119063" y="154782"/>
                </a:lnTo>
                <a:lnTo>
                  <a:pt x="83344" y="121444"/>
                </a:lnTo>
                <a:lnTo>
                  <a:pt x="19050" y="57150"/>
                </a:lnTo>
                <a:lnTo>
                  <a:pt x="4763" y="38100"/>
                </a:lnTo>
                <a:lnTo>
                  <a:pt x="0" y="16669"/>
                </a:lnTo>
                <a:lnTo>
                  <a:pt x="4763" y="7144"/>
                </a:lnTo>
                <a:lnTo>
                  <a:pt x="23813" y="0"/>
                </a:lnTo>
                <a:lnTo>
                  <a:pt x="42863" y="0"/>
                </a:lnTo>
                <a:lnTo>
                  <a:pt x="85725" y="11907"/>
                </a:lnTo>
                <a:lnTo>
                  <a:pt x="223838" y="66675"/>
                </a:lnTo>
                <a:lnTo>
                  <a:pt x="369094" y="135732"/>
                </a:lnTo>
                <a:lnTo>
                  <a:pt x="435769" y="169069"/>
                </a:lnTo>
                <a:lnTo>
                  <a:pt x="464344" y="190500"/>
                </a:lnTo>
                <a:lnTo>
                  <a:pt x="478632" y="207169"/>
                </a:lnTo>
                <a:lnTo>
                  <a:pt x="492919" y="235744"/>
                </a:lnTo>
                <a:lnTo>
                  <a:pt x="497682" y="257175"/>
                </a:lnTo>
                <a:lnTo>
                  <a:pt x="495300" y="288132"/>
                </a:lnTo>
                <a:lnTo>
                  <a:pt x="485775" y="316707"/>
                </a:lnTo>
                <a:lnTo>
                  <a:pt x="466725" y="342900"/>
                </a:lnTo>
                <a:lnTo>
                  <a:pt x="450057" y="364332"/>
                </a:lnTo>
                <a:lnTo>
                  <a:pt x="431007" y="392907"/>
                </a:lnTo>
                <a:lnTo>
                  <a:pt x="414338" y="438150"/>
                </a:lnTo>
                <a:lnTo>
                  <a:pt x="402432" y="507207"/>
                </a:lnTo>
                <a:lnTo>
                  <a:pt x="392907" y="602457"/>
                </a:lnTo>
                <a:lnTo>
                  <a:pt x="385763" y="747713"/>
                </a:lnTo>
                <a:cubicBezTo>
                  <a:pt x="384969" y="808038"/>
                  <a:pt x="384176" y="868363"/>
                  <a:pt x="383382" y="928688"/>
                </a:cubicBezTo>
                <a:lnTo>
                  <a:pt x="180975" y="954882"/>
                </a:lnTo>
                <a:lnTo>
                  <a:pt x="185738" y="795338"/>
                </a:lnTo>
                <a:cubicBezTo>
                  <a:pt x="184944" y="709613"/>
                  <a:pt x="184151" y="623888"/>
                  <a:pt x="183357" y="538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F9CC768-D5C3-45D7-9DB9-DA156A18F7F7}"/>
              </a:ext>
            </a:extLst>
          </p:cNvPr>
          <p:cNvSpPr/>
          <p:nvPr/>
        </p:nvSpPr>
        <p:spPr>
          <a:xfrm>
            <a:off x="2822575" y="3228975"/>
            <a:ext cx="317500" cy="2501900"/>
          </a:xfrm>
          <a:custGeom>
            <a:avLst/>
            <a:gdLst>
              <a:gd name="connsiteX0" fmla="*/ 298450 w 317500"/>
              <a:gd name="connsiteY0" fmla="*/ 873125 h 2501900"/>
              <a:gd name="connsiteX1" fmla="*/ 317500 w 317500"/>
              <a:gd name="connsiteY1" fmla="*/ 203200 h 2501900"/>
              <a:gd name="connsiteX2" fmla="*/ 250825 w 317500"/>
              <a:gd name="connsiteY2" fmla="*/ 85725 h 2501900"/>
              <a:gd name="connsiteX3" fmla="*/ 206375 w 317500"/>
              <a:gd name="connsiteY3" fmla="*/ 76200 h 2501900"/>
              <a:gd name="connsiteX4" fmla="*/ 152400 w 317500"/>
              <a:gd name="connsiteY4" fmla="*/ 53975 h 2501900"/>
              <a:gd name="connsiteX5" fmla="*/ 69850 w 317500"/>
              <a:gd name="connsiteY5" fmla="*/ 12700 h 2501900"/>
              <a:gd name="connsiteX6" fmla="*/ 41275 w 317500"/>
              <a:gd name="connsiteY6" fmla="*/ 0 h 2501900"/>
              <a:gd name="connsiteX7" fmla="*/ 28575 w 317500"/>
              <a:gd name="connsiteY7" fmla="*/ 0 h 2501900"/>
              <a:gd name="connsiteX8" fmla="*/ 12700 w 317500"/>
              <a:gd name="connsiteY8" fmla="*/ 3175 h 2501900"/>
              <a:gd name="connsiteX9" fmla="*/ 3175 w 317500"/>
              <a:gd name="connsiteY9" fmla="*/ 12700 h 2501900"/>
              <a:gd name="connsiteX10" fmla="*/ 9525 w 317500"/>
              <a:gd name="connsiteY10" fmla="*/ 34925 h 2501900"/>
              <a:gd name="connsiteX11" fmla="*/ 47625 w 317500"/>
              <a:gd name="connsiteY11" fmla="*/ 104775 h 2501900"/>
              <a:gd name="connsiteX12" fmla="*/ 79375 w 317500"/>
              <a:gd name="connsiteY12" fmla="*/ 161925 h 2501900"/>
              <a:gd name="connsiteX13" fmla="*/ 107950 w 317500"/>
              <a:gd name="connsiteY13" fmla="*/ 212725 h 2501900"/>
              <a:gd name="connsiteX14" fmla="*/ 114300 w 317500"/>
              <a:gd name="connsiteY14" fmla="*/ 244475 h 2501900"/>
              <a:gd name="connsiteX15" fmla="*/ 117475 w 317500"/>
              <a:gd name="connsiteY15" fmla="*/ 390525 h 2501900"/>
              <a:gd name="connsiteX16" fmla="*/ 111125 w 317500"/>
              <a:gd name="connsiteY16" fmla="*/ 736600 h 2501900"/>
              <a:gd name="connsiteX17" fmla="*/ 107950 w 317500"/>
              <a:gd name="connsiteY17" fmla="*/ 879475 h 2501900"/>
              <a:gd name="connsiteX18" fmla="*/ 95250 w 317500"/>
              <a:gd name="connsiteY18" fmla="*/ 1104900 h 2501900"/>
              <a:gd name="connsiteX19" fmla="*/ 73025 w 317500"/>
              <a:gd name="connsiteY19" fmla="*/ 1412875 h 2501900"/>
              <a:gd name="connsiteX20" fmla="*/ 53975 w 317500"/>
              <a:gd name="connsiteY20" fmla="*/ 1628775 h 2501900"/>
              <a:gd name="connsiteX21" fmla="*/ 31750 w 317500"/>
              <a:gd name="connsiteY21" fmla="*/ 1838325 h 2501900"/>
              <a:gd name="connsiteX22" fmla="*/ 12700 w 317500"/>
              <a:gd name="connsiteY22" fmla="*/ 2016125 h 2501900"/>
              <a:gd name="connsiteX23" fmla="*/ 0 w 317500"/>
              <a:gd name="connsiteY23" fmla="*/ 2101850 h 2501900"/>
              <a:gd name="connsiteX24" fmla="*/ 3175 w 317500"/>
              <a:gd name="connsiteY24" fmla="*/ 2197100 h 2501900"/>
              <a:gd name="connsiteX25" fmla="*/ 19050 w 317500"/>
              <a:gd name="connsiteY25" fmla="*/ 2324100 h 2501900"/>
              <a:gd name="connsiteX26" fmla="*/ 38100 w 317500"/>
              <a:gd name="connsiteY26" fmla="*/ 2403475 h 2501900"/>
              <a:gd name="connsiteX27" fmla="*/ 57150 w 317500"/>
              <a:gd name="connsiteY27" fmla="*/ 2447925 h 2501900"/>
              <a:gd name="connsiteX28" fmla="*/ 82550 w 317500"/>
              <a:gd name="connsiteY28" fmla="*/ 2486025 h 2501900"/>
              <a:gd name="connsiteX29" fmla="*/ 111125 w 317500"/>
              <a:gd name="connsiteY29" fmla="*/ 2501900 h 2501900"/>
              <a:gd name="connsiteX30" fmla="*/ 146050 w 317500"/>
              <a:gd name="connsiteY30" fmla="*/ 2495550 h 2501900"/>
              <a:gd name="connsiteX31" fmla="*/ 180975 w 317500"/>
              <a:gd name="connsiteY31" fmla="*/ 2470150 h 2501900"/>
              <a:gd name="connsiteX32" fmla="*/ 200025 w 317500"/>
              <a:gd name="connsiteY32" fmla="*/ 2438400 h 2501900"/>
              <a:gd name="connsiteX33" fmla="*/ 215900 w 317500"/>
              <a:gd name="connsiteY33" fmla="*/ 2403475 h 2501900"/>
              <a:gd name="connsiteX34" fmla="*/ 250825 w 317500"/>
              <a:gd name="connsiteY34" fmla="*/ 2292350 h 2501900"/>
              <a:gd name="connsiteX35" fmla="*/ 269875 w 317500"/>
              <a:gd name="connsiteY35" fmla="*/ 2193925 h 2501900"/>
              <a:gd name="connsiteX36" fmla="*/ 273050 w 317500"/>
              <a:gd name="connsiteY36" fmla="*/ 2111375 h 2501900"/>
              <a:gd name="connsiteX37" fmla="*/ 279400 w 317500"/>
              <a:gd name="connsiteY37" fmla="*/ 1847850 h 2501900"/>
              <a:gd name="connsiteX38" fmla="*/ 285750 w 317500"/>
              <a:gd name="connsiteY38" fmla="*/ 1460500 h 2501900"/>
              <a:gd name="connsiteX39" fmla="*/ 298450 w 317500"/>
              <a:gd name="connsiteY39" fmla="*/ 873125 h 25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7500" h="2501900">
                <a:moveTo>
                  <a:pt x="298450" y="873125"/>
                </a:moveTo>
                <a:lnTo>
                  <a:pt x="317500" y="203200"/>
                </a:lnTo>
                <a:lnTo>
                  <a:pt x="250825" y="85725"/>
                </a:lnTo>
                <a:lnTo>
                  <a:pt x="206375" y="76200"/>
                </a:lnTo>
                <a:lnTo>
                  <a:pt x="152400" y="53975"/>
                </a:lnTo>
                <a:lnTo>
                  <a:pt x="69850" y="12700"/>
                </a:lnTo>
                <a:lnTo>
                  <a:pt x="41275" y="0"/>
                </a:lnTo>
                <a:lnTo>
                  <a:pt x="28575" y="0"/>
                </a:lnTo>
                <a:lnTo>
                  <a:pt x="12700" y="3175"/>
                </a:lnTo>
                <a:lnTo>
                  <a:pt x="3175" y="12700"/>
                </a:lnTo>
                <a:lnTo>
                  <a:pt x="9525" y="34925"/>
                </a:lnTo>
                <a:lnTo>
                  <a:pt x="47625" y="104775"/>
                </a:lnTo>
                <a:lnTo>
                  <a:pt x="79375" y="161925"/>
                </a:lnTo>
                <a:lnTo>
                  <a:pt x="107950" y="212725"/>
                </a:lnTo>
                <a:lnTo>
                  <a:pt x="114300" y="244475"/>
                </a:lnTo>
                <a:cubicBezTo>
                  <a:pt x="115358" y="293158"/>
                  <a:pt x="116417" y="341842"/>
                  <a:pt x="117475" y="390525"/>
                </a:cubicBezTo>
                <a:lnTo>
                  <a:pt x="111125" y="736600"/>
                </a:lnTo>
                <a:cubicBezTo>
                  <a:pt x="110067" y="784225"/>
                  <a:pt x="109008" y="831850"/>
                  <a:pt x="107950" y="879475"/>
                </a:cubicBezTo>
                <a:lnTo>
                  <a:pt x="95250" y="1104900"/>
                </a:lnTo>
                <a:lnTo>
                  <a:pt x="73025" y="1412875"/>
                </a:lnTo>
                <a:lnTo>
                  <a:pt x="53975" y="1628775"/>
                </a:lnTo>
                <a:lnTo>
                  <a:pt x="31750" y="1838325"/>
                </a:lnTo>
                <a:lnTo>
                  <a:pt x="12700" y="2016125"/>
                </a:lnTo>
                <a:lnTo>
                  <a:pt x="0" y="2101850"/>
                </a:lnTo>
                <a:lnTo>
                  <a:pt x="3175" y="2197100"/>
                </a:lnTo>
                <a:lnTo>
                  <a:pt x="19050" y="2324100"/>
                </a:lnTo>
                <a:lnTo>
                  <a:pt x="38100" y="2403475"/>
                </a:lnTo>
                <a:lnTo>
                  <a:pt x="57150" y="2447925"/>
                </a:lnTo>
                <a:lnTo>
                  <a:pt x="82550" y="2486025"/>
                </a:lnTo>
                <a:lnTo>
                  <a:pt x="111125" y="2501900"/>
                </a:lnTo>
                <a:lnTo>
                  <a:pt x="146050" y="2495550"/>
                </a:lnTo>
                <a:lnTo>
                  <a:pt x="180975" y="2470150"/>
                </a:lnTo>
                <a:lnTo>
                  <a:pt x="200025" y="2438400"/>
                </a:lnTo>
                <a:lnTo>
                  <a:pt x="215900" y="2403475"/>
                </a:lnTo>
                <a:lnTo>
                  <a:pt x="250825" y="2292350"/>
                </a:lnTo>
                <a:lnTo>
                  <a:pt x="269875" y="2193925"/>
                </a:lnTo>
                <a:lnTo>
                  <a:pt x="273050" y="2111375"/>
                </a:lnTo>
                <a:lnTo>
                  <a:pt x="279400" y="1847850"/>
                </a:lnTo>
                <a:lnTo>
                  <a:pt x="285750" y="1460500"/>
                </a:lnTo>
                <a:lnTo>
                  <a:pt x="298450" y="873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787FE01-B03A-427B-A426-BF364DC5A008}"/>
              </a:ext>
            </a:extLst>
          </p:cNvPr>
          <p:cNvSpPr/>
          <p:nvPr/>
        </p:nvSpPr>
        <p:spPr>
          <a:xfrm>
            <a:off x="3290888" y="4338638"/>
            <a:ext cx="292100" cy="787400"/>
          </a:xfrm>
          <a:custGeom>
            <a:avLst/>
            <a:gdLst>
              <a:gd name="connsiteX0" fmla="*/ 271462 w 292893"/>
              <a:gd name="connsiteY0" fmla="*/ 259556 h 788193"/>
              <a:gd name="connsiteX1" fmla="*/ 273843 w 292893"/>
              <a:gd name="connsiteY1" fmla="*/ 159543 h 788193"/>
              <a:gd name="connsiteX2" fmla="*/ 219075 w 292893"/>
              <a:gd name="connsiteY2" fmla="*/ 76200 h 788193"/>
              <a:gd name="connsiteX3" fmla="*/ 180975 w 292893"/>
              <a:gd name="connsiteY3" fmla="*/ 66675 h 788193"/>
              <a:gd name="connsiteX4" fmla="*/ 140493 w 292893"/>
              <a:gd name="connsiteY4" fmla="*/ 50006 h 788193"/>
              <a:gd name="connsiteX5" fmla="*/ 95250 w 292893"/>
              <a:gd name="connsiteY5" fmla="*/ 28575 h 788193"/>
              <a:gd name="connsiteX6" fmla="*/ 59531 w 292893"/>
              <a:gd name="connsiteY6" fmla="*/ 11906 h 788193"/>
              <a:gd name="connsiteX7" fmla="*/ 21431 w 292893"/>
              <a:gd name="connsiteY7" fmla="*/ 0 h 788193"/>
              <a:gd name="connsiteX8" fmla="*/ 2381 w 292893"/>
              <a:gd name="connsiteY8" fmla="*/ 2381 h 788193"/>
              <a:gd name="connsiteX9" fmla="*/ 0 w 292893"/>
              <a:gd name="connsiteY9" fmla="*/ 19050 h 788193"/>
              <a:gd name="connsiteX10" fmla="*/ 21431 w 292893"/>
              <a:gd name="connsiteY10" fmla="*/ 59531 h 788193"/>
              <a:gd name="connsiteX11" fmla="*/ 80962 w 292893"/>
              <a:gd name="connsiteY11" fmla="*/ 145256 h 788193"/>
              <a:gd name="connsiteX12" fmla="*/ 95250 w 292893"/>
              <a:gd name="connsiteY12" fmla="*/ 176212 h 788193"/>
              <a:gd name="connsiteX13" fmla="*/ 107156 w 292893"/>
              <a:gd name="connsiteY13" fmla="*/ 321468 h 788193"/>
              <a:gd name="connsiteX14" fmla="*/ 123825 w 292893"/>
              <a:gd name="connsiteY14" fmla="*/ 542925 h 788193"/>
              <a:gd name="connsiteX15" fmla="*/ 135731 w 292893"/>
              <a:gd name="connsiteY15" fmla="*/ 671512 h 788193"/>
              <a:gd name="connsiteX16" fmla="*/ 159543 w 292893"/>
              <a:gd name="connsiteY16" fmla="*/ 726281 h 788193"/>
              <a:gd name="connsiteX17" fmla="*/ 183356 w 292893"/>
              <a:gd name="connsiteY17" fmla="*/ 762000 h 788193"/>
              <a:gd name="connsiteX18" fmla="*/ 200025 w 292893"/>
              <a:gd name="connsiteY18" fmla="*/ 778668 h 788193"/>
              <a:gd name="connsiteX19" fmla="*/ 214312 w 292893"/>
              <a:gd name="connsiteY19" fmla="*/ 785812 h 788193"/>
              <a:gd name="connsiteX20" fmla="*/ 235743 w 292893"/>
              <a:gd name="connsiteY20" fmla="*/ 788193 h 788193"/>
              <a:gd name="connsiteX21" fmla="*/ 254793 w 292893"/>
              <a:gd name="connsiteY21" fmla="*/ 783431 h 788193"/>
              <a:gd name="connsiteX22" fmla="*/ 271462 w 292893"/>
              <a:gd name="connsiteY22" fmla="*/ 769143 h 788193"/>
              <a:gd name="connsiteX23" fmla="*/ 280987 w 292893"/>
              <a:gd name="connsiteY23" fmla="*/ 752475 h 788193"/>
              <a:gd name="connsiteX24" fmla="*/ 288131 w 292893"/>
              <a:gd name="connsiteY24" fmla="*/ 731043 h 788193"/>
              <a:gd name="connsiteX25" fmla="*/ 292893 w 292893"/>
              <a:gd name="connsiteY25" fmla="*/ 704850 h 788193"/>
              <a:gd name="connsiteX26" fmla="*/ 292893 w 292893"/>
              <a:gd name="connsiteY26" fmla="*/ 664368 h 788193"/>
              <a:gd name="connsiteX27" fmla="*/ 273843 w 292893"/>
              <a:gd name="connsiteY27" fmla="*/ 564356 h 788193"/>
              <a:gd name="connsiteX28" fmla="*/ 269081 w 292893"/>
              <a:gd name="connsiteY28" fmla="*/ 523875 h 788193"/>
              <a:gd name="connsiteX29" fmla="*/ 271462 w 292893"/>
              <a:gd name="connsiteY29" fmla="*/ 259556 h 788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2893" h="788193">
                <a:moveTo>
                  <a:pt x="271462" y="259556"/>
                </a:moveTo>
                <a:cubicBezTo>
                  <a:pt x="272256" y="226218"/>
                  <a:pt x="273049" y="192881"/>
                  <a:pt x="273843" y="159543"/>
                </a:cubicBezTo>
                <a:lnTo>
                  <a:pt x="219075" y="76200"/>
                </a:lnTo>
                <a:lnTo>
                  <a:pt x="180975" y="66675"/>
                </a:lnTo>
                <a:lnTo>
                  <a:pt x="140493" y="50006"/>
                </a:lnTo>
                <a:lnTo>
                  <a:pt x="95250" y="28575"/>
                </a:lnTo>
                <a:lnTo>
                  <a:pt x="59531" y="11906"/>
                </a:lnTo>
                <a:lnTo>
                  <a:pt x="21431" y="0"/>
                </a:lnTo>
                <a:lnTo>
                  <a:pt x="2381" y="2381"/>
                </a:lnTo>
                <a:lnTo>
                  <a:pt x="0" y="19050"/>
                </a:lnTo>
                <a:lnTo>
                  <a:pt x="21431" y="59531"/>
                </a:lnTo>
                <a:lnTo>
                  <a:pt x="80962" y="145256"/>
                </a:lnTo>
                <a:lnTo>
                  <a:pt x="95250" y="176212"/>
                </a:lnTo>
                <a:lnTo>
                  <a:pt x="107156" y="321468"/>
                </a:lnTo>
                <a:lnTo>
                  <a:pt x="123825" y="542925"/>
                </a:lnTo>
                <a:lnTo>
                  <a:pt x="135731" y="671512"/>
                </a:lnTo>
                <a:lnTo>
                  <a:pt x="159543" y="726281"/>
                </a:lnTo>
                <a:lnTo>
                  <a:pt x="183356" y="762000"/>
                </a:lnTo>
                <a:lnTo>
                  <a:pt x="200025" y="778668"/>
                </a:lnTo>
                <a:lnTo>
                  <a:pt x="214312" y="785812"/>
                </a:lnTo>
                <a:lnTo>
                  <a:pt x="235743" y="788193"/>
                </a:lnTo>
                <a:lnTo>
                  <a:pt x="254793" y="783431"/>
                </a:lnTo>
                <a:lnTo>
                  <a:pt x="271462" y="769143"/>
                </a:lnTo>
                <a:lnTo>
                  <a:pt x="280987" y="752475"/>
                </a:lnTo>
                <a:lnTo>
                  <a:pt x="288131" y="731043"/>
                </a:lnTo>
                <a:lnTo>
                  <a:pt x="292893" y="704850"/>
                </a:lnTo>
                <a:lnTo>
                  <a:pt x="292893" y="664368"/>
                </a:lnTo>
                <a:lnTo>
                  <a:pt x="273843" y="564356"/>
                </a:lnTo>
                <a:lnTo>
                  <a:pt x="269081" y="523875"/>
                </a:lnTo>
                <a:cubicBezTo>
                  <a:pt x="269875" y="442912"/>
                  <a:pt x="270668" y="361950"/>
                  <a:pt x="271462" y="25955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54AF552B-EC7A-4904-9F82-14B59504D1B8}"/>
              </a:ext>
            </a:extLst>
          </p:cNvPr>
          <p:cNvSpPr/>
          <p:nvPr/>
        </p:nvSpPr>
        <p:spPr>
          <a:xfrm>
            <a:off x="5151438" y="1743075"/>
            <a:ext cx="877887" cy="1733550"/>
          </a:xfrm>
          <a:custGeom>
            <a:avLst/>
            <a:gdLst>
              <a:gd name="connsiteX0" fmla="*/ 473869 w 878681"/>
              <a:gd name="connsiteY0" fmla="*/ 678656 h 1733550"/>
              <a:gd name="connsiteX1" fmla="*/ 500062 w 878681"/>
              <a:gd name="connsiteY1" fmla="*/ 604838 h 1733550"/>
              <a:gd name="connsiteX2" fmla="*/ 514350 w 878681"/>
              <a:gd name="connsiteY2" fmla="*/ 554831 h 1733550"/>
              <a:gd name="connsiteX3" fmla="*/ 528637 w 878681"/>
              <a:gd name="connsiteY3" fmla="*/ 500063 h 1733550"/>
              <a:gd name="connsiteX4" fmla="*/ 542925 w 878681"/>
              <a:gd name="connsiteY4" fmla="*/ 440531 h 1733550"/>
              <a:gd name="connsiteX5" fmla="*/ 552450 w 878681"/>
              <a:gd name="connsiteY5" fmla="*/ 395288 h 1733550"/>
              <a:gd name="connsiteX6" fmla="*/ 559594 w 878681"/>
              <a:gd name="connsiteY6" fmla="*/ 345281 h 1733550"/>
              <a:gd name="connsiteX7" fmla="*/ 564356 w 878681"/>
              <a:gd name="connsiteY7" fmla="*/ 297656 h 1733550"/>
              <a:gd name="connsiteX8" fmla="*/ 561975 w 878681"/>
              <a:gd name="connsiteY8" fmla="*/ 250031 h 1733550"/>
              <a:gd name="connsiteX9" fmla="*/ 554831 w 878681"/>
              <a:gd name="connsiteY9" fmla="*/ 209550 h 1733550"/>
              <a:gd name="connsiteX10" fmla="*/ 542925 w 878681"/>
              <a:gd name="connsiteY10" fmla="*/ 176213 h 1733550"/>
              <a:gd name="connsiteX11" fmla="*/ 523875 w 878681"/>
              <a:gd name="connsiteY11" fmla="*/ 138113 h 1733550"/>
              <a:gd name="connsiteX12" fmla="*/ 504825 w 878681"/>
              <a:gd name="connsiteY12" fmla="*/ 111919 h 1733550"/>
              <a:gd name="connsiteX13" fmla="*/ 483394 w 878681"/>
              <a:gd name="connsiteY13" fmla="*/ 92869 h 1733550"/>
              <a:gd name="connsiteX14" fmla="*/ 469106 w 878681"/>
              <a:gd name="connsiteY14" fmla="*/ 83344 h 1733550"/>
              <a:gd name="connsiteX15" fmla="*/ 452437 w 878681"/>
              <a:gd name="connsiteY15" fmla="*/ 64294 h 1733550"/>
              <a:gd name="connsiteX16" fmla="*/ 442912 w 878681"/>
              <a:gd name="connsiteY16" fmla="*/ 50006 h 1733550"/>
              <a:gd name="connsiteX17" fmla="*/ 435769 w 878681"/>
              <a:gd name="connsiteY17" fmla="*/ 26194 h 1733550"/>
              <a:gd name="connsiteX18" fmla="*/ 438150 w 878681"/>
              <a:gd name="connsiteY18" fmla="*/ 11906 h 1733550"/>
              <a:gd name="connsiteX19" fmla="*/ 445294 w 878681"/>
              <a:gd name="connsiteY19" fmla="*/ 2381 h 1733550"/>
              <a:gd name="connsiteX20" fmla="*/ 466725 w 878681"/>
              <a:gd name="connsiteY20" fmla="*/ 0 h 1733550"/>
              <a:gd name="connsiteX21" fmla="*/ 516731 w 878681"/>
              <a:gd name="connsiteY21" fmla="*/ 7144 h 1733550"/>
              <a:gd name="connsiteX22" fmla="*/ 561975 w 878681"/>
              <a:gd name="connsiteY22" fmla="*/ 21431 h 1733550"/>
              <a:gd name="connsiteX23" fmla="*/ 616744 w 878681"/>
              <a:gd name="connsiteY23" fmla="*/ 42863 h 1733550"/>
              <a:gd name="connsiteX24" fmla="*/ 657225 w 878681"/>
              <a:gd name="connsiteY24" fmla="*/ 66675 h 1733550"/>
              <a:gd name="connsiteX25" fmla="*/ 697706 w 878681"/>
              <a:gd name="connsiteY25" fmla="*/ 97631 h 1733550"/>
              <a:gd name="connsiteX26" fmla="*/ 750094 w 878681"/>
              <a:gd name="connsiteY26" fmla="*/ 147638 h 1733550"/>
              <a:gd name="connsiteX27" fmla="*/ 797719 w 878681"/>
              <a:gd name="connsiteY27" fmla="*/ 204788 h 1733550"/>
              <a:gd name="connsiteX28" fmla="*/ 862012 w 878681"/>
              <a:gd name="connsiteY28" fmla="*/ 290513 h 1733550"/>
              <a:gd name="connsiteX29" fmla="*/ 876300 w 878681"/>
              <a:gd name="connsiteY29" fmla="*/ 321469 h 1733550"/>
              <a:gd name="connsiteX30" fmla="*/ 878681 w 878681"/>
              <a:gd name="connsiteY30" fmla="*/ 342900 h 1733550"/>
              <a:gd name="connsiteX31" fmla="*/ 873919 w 878681"/>
              <a:gd name="connsiteY31" fmla="*/ 376238 h 1733550"/>
              <a:gd name="connsiteX32" fmla="*/ 859631 w 878681"/>
              <a:gd name="connsiteY32" fmla="*/ 402431 h 1733550"/>
              <a:gd name="connsiteX33" fmla="*/ 833437 w 878681"/>
              <a:gd name="connsiteY33" fmla="*/ 431006 h 1733550"/>
              <a:gd name="connsiteX34" fmla="*/ 807244 w 878681"/>
              <a:gd name="connsiteY34" fmla="*/ 452438 h 1733550"/>
              <a:gd name="connsiteX35" fmla="*/ 795337 w 878681"/>
              <a:gd name="connsiteY35" fmla="*/ 469106 h 1733550"/>
              <a:gd name="connsiteX36" fmla="*/ 738187 w 878681"/>
              <a:gd name="connsiteY36" fmla="*/ 614363 h 1733550"/>
              <a:gd name="connsiteX37" fmla="*/ 681037 w 878681"/>
              <a:gd name="connsiteY37" fmla="*/ 747713 h 1733550"/>
              <a:gd name="connsiteX38" fmla="*/ 614362 w 878681"/>
              <a:gd name="connsiteY38" fmla="*/ 892969 h 1733550"/>
              <a:gd name="connsiteX39" fmla="*/ 542925 w 878681"/>
              <a:gd name="connsiteY39" fmla="*/ 1031081 h 1733550"/>
              <a:gd name="connsiteX40" fmla="*/ 457200 w 878681"/>
              <a:gd name="connsiteY40" fmla="*/ 1181100 h 1733550"/>
              <a:gd name="connsiteX41" fmla="*/ 404812 w 878681"/>
              <a:gd name="connsiteY41" fmla="*/ 1266825 h 1733550"/>
              <a:gd name="connsiteX42" fmla="*/ 330994 w 878681"/>
              <a:gd name="connsiteY42" fmla="*/ 1381125 h 1733550"/>
              <a:gd name="connsiteX43" fmla="*/ 192881 w 878681"/>
              <a:gd name="connsiteY43" fmla="*/ 1552575 h 1733550"/>
              <a:gd name="connsiteX44" fmla="*/ 69056 w 878681"/>
              <a:gd name="connsiteY44" fmla="*/ 1700213 h 1733550"/>
              <a:gd name="connsiteX45" fmla="*/ 38100 w 878681"/>
              <a:gd name="connsiteY45" fmla="*/ 1731169 h 1733550"/>
              <a:gd name="connsiteX46" fmla="*/ 28575 w 878681"/>
              <a:gd name="connsiteY46" fmla="*/ 1733550 h 1733550"/>
              <a:gd name="connsiteX47" fmla="*/ 19050 w 878681"/>
              <a:gd name="connsiteY47" fmla="*/ 1731169 h 1733550"/>
              <a:gd name="connsiteX48" fmla="*/ 2381 w 878681"/>
              <a:gd name="connsiteY48" fmla="*/ 1724025 h 1733550"/>
              <a:gd name="connsiteX49" fmla="*/ 0 w 878681"/>
              <a:gd name="connsiteY49" fmla="*/ 1712119 h 1733550"/>
              <a:gd name="connsiteX50" fmla="*/ 11906 w 878681"/>
              <a:gd name="connsiteY50" fmla="*/ 1678781 h 1733550"/>
              <a:gd name="connsiteX51" fmla="*/ 78581 w 878681"/>
              <a:gd name="connsiteY51" fmla="*/ 1550194 h 1733550"/>
              <a:gd name="connsiteX52" fmla="*/ 178594 w 878681"/>
              <a:gd name="connsiteY52" fmla="*/ 1350169 h 1733550"/>
              <a:gd name="connsiteX53" fmla="*/ 250031 w 878681"/>
              <a:gd name="connsiteY53" fmla="*/ 1202531 h 1733550"/>
              <a:gd name="connsiteX54" fmla="*/ 311944 w 878681"/>
              <a:gd name="connsiteY54" fmla="*/ 1073944 h 1733550"/>
              <a:gd name="connsiteX55" fmla="*/ 366712 w 878681"/>
              <a:gd name="connsiteY55" fmla="*/ 952500 h 1733550"/>
              <a:gd name="connsiteX56" fmla="*/ 402431 w 878681"/>
              <a:gd name="connsiteY56" fmla="*/ 869156 h 1733550"/>
              <a:gd name="connsiteX57" fmla="*/ 431006 w 878681"/>
              <a:gd name="connsiteY57" fmla="*/ 804863 h 1733550"/>
              <a:gd name="connsiteX58" fmla="*/ 473869 w 878681"/>
              <a:gd name="connsiteY58" fmla="*/ 678656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878681" h="1733550">
                <a:moveTo>
                  <a:pt x="473869" y="678656"/>
                </a:moveTo>
                <a:lnTo>
                  <a:pt x="500062" y="604838"/>
                </a:lnTo>
                <a:lnTo>
                  <a:pt x="514350" y="554831"/>
                </a:lnTo>
                <a:lnTo>
                  <a:pt x="528637" y="500063"/>
                </a:lnTo>
                <a:lnTo>
                  <a:pt x="542925" y="440531"/>
                </a:lnTo>
                <a:lnTo>
                  <a:pt x="552450" y="395288"/>
                </a:lnTo>
                <a:lnTo>
                  <a:pt x="559594" y="345281"/>
                </a:lnTo>
                <a:lnTo>
                  <a:pt x="564356" y="297656"/>
                </a:lnTo>
                <a:lnTo>
                  <a:pt x="561975" y="250031"/>
                </a:lnTo>
                <a:lnTo>
                  <a:pt x="554831" y="209550"/>
                </a:lnTo>
                <a:lnTo>
                  <a:pt x="542925" y="176213"/>
                </a:lnTo>
                <a:lnTo>
                  <a:pt x="523875" y="138113"/>
                </a:lnTo>
                <a:lnTo>
                  <a:pt x="504825" y="111919"/>
                </a:lnTo>
                <a:lnTo>
                  <a:pt x="483394" y="92869"/>
                </a:lnTo>
                <a:lnTo>
                  <a:pt x="469106" y="83344"/>
                </a:lnTo>
                <a:lnTo>
                  <a:pt x="452437" y="64294"/>
                </a:lnTo>
                <a:lnTo>
                  <a:pt x="442912" y="50006"/>
                </a:lnTo>
                <a:lnTo>
                  <a:pt x="435769" y="26194"/>
                </a:lnTo>
                <a:lnTo>
                  <a:pt x="438150" y="11906"/>
                </a:lnTo>
                <a:lnTo>
                  <a:pt x="445294" y="2381"/>
                </a:lnTo>
                <a:lnTo>
                  <a:pt x="466725" y="0"/>
                </a:lnTo>
                <a:lnTo>
                  <a:pt x="516731" y="7144"/>
                </a:lnTo>
                <a:lnTo>
                  <a:pt x="561975" y="21431"/>
                </a:lnTo>
                <a:lnTo>
                  <a:pt x="616744" y="42863"/>
                </a:lnTo>
                <a:lnTo>
                  <a:pt x="657225" y="66675"/>
                </a:lnTo>
                <a:lnTo>
                  <a:pt x="697706" y="97631"/>
                </a:lnTo>
                <a:lnTo>
                  <a:pt x="750094" y="147638"/>
                </a:lnTo>
                <a:lnTo>
                  <a:pt x="797719" y="204788"/>
                </a:lnTo>
                <a:lnTo>
                  <a:pt x="862012" y="290513"/>
                </a:lnTo>
                <a:lnTo>
                  <a:pt x="876300" y="321469"/>
                </a:lnTo>
                <a:lnTo>
                  <a:pt x="878681" y="342900"/>
                </a:lnTo>
                <a:lnTo>
                  <a:pt x="873919" y="376238"/>
                </a:lnTo>
                <a:lnTo>
                  <a:pt x="859631" y="402431"/>
                </a:lnTo>
                <a:lnTo>
                  <a:pt x="833437" y="431006"/>
                </a:lnTo>
                <a:lnTo>
                  <a:pt x="807244" y="452438"/>
                </a:lnTo>
                <a:lnTo>
                  <a:pt x="795337" y="469106"/>
                </a:lnTo>
                <a:lnTo>
                  <a:pt x="738187" y="614363"/>
                </a:lnTo>
                <a:lnTo>
                  <a:pt x="681037" y="747713"/>
                </a:lnTo>
                <a:lnTo>
                  <a:pt x="614362" y="892969"/>
                </a:lnTo>
                <a:lnTo>
                  <a:pt x="542925" y="1031081"/>
                </a:lnTo>
                <a:lnTo>
                  <a:pt x="457200" y="1181100"/>
                </a:lnTo>
                <a:lnTo>
                  <a:pt x="404812" y="1266825"/>
                </a:lnTo>
                <a:lnTo>
                  <a:pt x="330994" y="1381125"/>
                </a:lnTo>
                <a:lnTo>
                  <a:pt x="192881" y="1552575"/>
                </a:lnTo>
                <a:lnTo>
                  <a:pt x="69056" y="1700213"/>
                </a:lnTo>
                <a:lnTo>
                  <a:pt x="38100" y="1731169"/>
                </a:lnTo>
                <a:lnTo>
                  <a:pt x="28575" y="1733550"/>
                </a:lnTo>
                <a:lnTo>
                  <a:pt x="19050" y="1731169"/>
                </a:lnTo>
                <a:lnTo>
                  <a:pt x="2381" y="1724025"/>
                </a:lnTo>
                <a:lnTo>
                  <a:pt x="0" y="1712119"/>
                </a:lnTo>
                <a:lnTo>
                  <a:pt x="11906" y="1678781"/>
                </a:lnTo>
                <a:lnTo>
                  <a:pt x="78581" y="1550194"/>
                </a:lnTo>
                <a:lnTo>
                  <a:pt x="178594" y="1350169"/>
                </a:lnTo>
                <a:lnTo>
                  <a:pt x="250031" y="1202531"/>
                </a:lnTo>
                <a:lnTo>
                  <a:pt x="311944" y="1073944"/>
                </a:lnTo>
                <a:lnTo>
                  <a:pt x="366712" y="952500"/>
                </a:lnTo>
                <a:lnTo>
                  <a:pt x="402431" y="869156"/>
                </a:lnTo>
                <a:lnTo>
                  <a:pt x="431006" y="804863"/>
                </a:lnTo>
                <a:lnTo>
                  <a:pt x="473869" y="678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F3C597-AEC8-45AB-8C49-5733F716D59F}"/>
              </a:ext>
            </a:extLst>
          </p:cNvPr>
          <p:cNvSpPr/>
          <p:nvPr/>
        </p:nvSpPr>
        <p:spPr>
          <a:xfrm>
            <a:off x="2906713" y="2138363"/>
            <a:ext cx="1962150" cy="422275"/>
          </a:xfrm>
          <a:custGeom>
            <a:avLst/>
            <a:gdLst>
              <a:gd name="connsiteX0" fmla="*/ 642938 w 1962150"/>
              <a:gd name="connsiteY0" fmla="*/ 238125 h 421481"/>
              <a:gd name="connsiteX1" fmla="*/ 702469 w 1962150"/>
              <a:gd name="connsiteY1" fmla="*/ 235743 h 421481"/>
              <a:gd name="connsiteX2" fmla="*/ 773907 w 1962150"/>
              <a:gd name="connsiteY2" fmla="*/ 226218 h 421481"/>
              <a:gd name="connsiteX3" fmla="*/ 842963 w 1962150"/>
              <a:gd name="connsiteY3" fmla="*/ 211931 h 421481"/>
              <a:gd name="connsiteX4" fmla="*/ 916782 w 1962150"/>
              <a:gd name="connsiteY4" fmla="*/ 195262 h 421481"/>
              <a:gd name="connsiteX5" fmla="*/ 1145382 w 1962150"/>
              <a:gd name="connsiteY5" fmla="*/ 169068 h 421481"/>
              <a:gd name="connsiteX6" fmla="*/ 1221582 w 1962150"/>
              <a:gd name="connsiteY6" fmla="*/ 154781 h 421481"/>
              <a:gd name="connsiteX7" fmla="*/ 1290638 w 1962150"/>
              <a:gd name="connsiteY7" fmla="*/ 138112 h 421481"/>
              <a:gd name="connsiteX8" fmla="*/ 1369219 w 1962150"/>
              <a:gd name="connsiteY8" fmla="*/ 116681 h 421481"/>
              <a:gd name="connsiteX9" fmla="*/ 1404938 w 1962150"/>
              <a:gd name="connsiteY9" fmla="*/ 102393 h 421481"/>
              <a:gd name="connsiteX10" fmla="*/ 1469232 w 1962150"/>
              <a:gd name="connsiteY10" fmla="*/ 66675 h 421481"/>
              <a:gd name="connsiteX11" fmla="*/ 1516857 w 1962150"/>
              <a:gd name="connsiteY11" fmla="*/ 35718 h 421481"/>
              <a:gd name="connsiteX12" fmla="*/ 1557338 w 1962150"/>
              <a:gd name="connsiteY12" fmla="*/ 2381 h 421481"/>
              <a:gd name="connsiteX13" fmla="*/ 1566863 w 1962150"/>
              <a:gd name="connsiteY13" fmla="*/ 0 h 421481"/>
              <a:gd name="connsiteX14" fmla="*/ 1612107 w 1962150"/>
              <a:gd name="connsiteY14" fmla="*/ 2381 h 421481"/>
              <a:gd name="connsiteX15" fmla="*/ 1674019 w 1962150"/>
              <a:gd name="connsiteY15" fmla="*/ 9525 h 421481"/>
              <a:gd name="connsiteX16" fmla="*/ 1728788 w 1962150"/>
              <a:gd name="connsiteY16" fmla="*/ 14287 h 421481"/>
              <a:gd name="connsiteX17" fmla="*/ 1788319 w 1962150"/>
              <a:gd name="connsiteY17" fmla="*/ 19050 h 421481"/>
              <a:gd name="connsiteX18" fmla="*/ 1854994 w 1962150"/>
              <a:gd name="connsiteY18" fmla="*/ 16668 h 421481"/>
              <a:gd name="connsiteX19" fmla="*/ 1869282 w 1962150"/>
              <a:gd name="connsiteY19" fmla="*/ 16668 h 421481"/>
              <a:gd name="connsiteX20" fmla="*/ 1893094 w 1962150"/>
              <a:gd name="connsiteY20" fmla="*/ 21431 h 421481"/>
              <a:gd name="connsiteX21" fmla="*/ 1919288 w 1962150"/>
              <a:gd name="connsiteY21" fmla="*/ 35718 h 421481"/>
              <a:gd name="connsiteX22" fmla="*/ 1945482 w 1962150"/>
              <a:gd name="connsiteY22" fmla="*/ 57150 h 421481"/>
              <a:gd name="connsiteX23" fmla="*/ 1957388 w 1962150"/>
              <a:gd name="connsiteY23" fmla="*/ 76200 h 421481"/>
              <a:gd name="connsiteX24" fmla="*/ 1962150 w 1962150"/>
              <a:gd name="connsiteY24" fmla="*/ 90487 h 421481"/>
              <a:gd name="connsiteX25" fmla="*/ 1962150 w 1962150"/>
              <a:gd name="connsiteY25" fmla="*/ 104775 h 421481"/>
              <a:gd name="connsiteX26" fmla="*/ 1955007 w 1962150"/>
              <a:gd name="connsiteY26" fmla="*/ 126206 h 421481"/>
              <a:gd name="connsiteX27" fmla="*/ 1938338 w 1962150"/>
              <a:gd name="connsiteY27" fmla="*/ 145256 h 421481"/>
              <a:gd name="connsiteX28" fmla="*/ 1909763 w 1962150"/>
              <a:gd name="connsiteY28" fmla="*/ 164306 h 421481"/>
              <a:gd name="connsiteX29" fmla="*/ 1854994 w 1962150"/>
              <a:gd name="connsiteY29" fmla="*/ 188118 h 421481"/>
              <a:gd name="connsiteX30" fmla="*/ 1788319 w 1962150"/>
              <a:gd name="connsiteY30" fmla="*/ 209550 h 421481"/>
              <a:gd name="connsiteX31" fmla="*/ 1697832 w 1962150"/>
              <a:gd name="connsiteY31" fmla="*/ 235743 h 421481"/>
              <a:gd name="connsiteX32" fmla="*/ 1602582 w 1962150"/>
              <a:gd name="connsiteY32" fmla="*/ 254793 h 421481"/>
              <a:gd name="connsiteX33" fmla="*/ 1528763 w 1962150"/>
              <a:gd name="connsiteY33" fmla="*/ 266700 h 421481"/>
              <a:gd name="connsiteX34" fmla="*/ 1388269 w 1962150"/>
              <a:gd name="connsiteY34" fmla="*/ 309562 h 421481"/>
              <a:gd name="connsiteX35" fmla="*/ 1285875 w 1962150"/>
              <a:gd name="connsiteY35" fmla="*/ 328612 h 421481"/>
              <a:gd name="connsiteX36" fmla="*/ 1150144 w 1962150"/>
              <a:gd name="connsiteY36" fmla="*/ 350043 h 421481"/>
              <a:gd name="connsiteX37" fmla="*/ 997744 w 1962150"/>
              <a:gd name="connsiteY37" fmla="*/ 373856 h 421481"/>
              <a:gd name="connsiteX38" fmla="*/ 771525 w 1962150"/>
              <a:gd name="connsiteY38" fmla="*/ 400050 h 421481"/>
              <a:gd name="connsiteX39" fmla="*/ 645319 w 1962150"/>
              <a:gd name="connsiteY39" fmla="*/ 414337 h 421481"/>
              <a:gd name="connsiteX40" fmla="*/ 559594 w 1962150"/>
              <a:gd name="connsiteY40" fmla="*/ 421481 h 421481"/>
              <a:gd name="connsiteX41" fmla="*/ 409575 w 1962150"/>
              <a:gd name="connsiteY41" fmla="*/ 421481 h 421481"/>
              <a:gd name="connsiteX42" fmla="*/ 333375 w 1962150"/>
              <a:gd name="connsiteY42" fmla="*/ 411956 h 421481"/>
              <a:gd name="connsiteX43" fmla="*/ 276225 w 1962150"/>
              <a:gd name="connsiteY43" fmla="*/ 400050 h 421481"/>
              <a:gd name="connsiteX44" fmla="*/ 216694 w 1962150"/>
              <a:gd name="connsiteY44" fmla="*/ 381000 h 421481"/>
              <a:gd name="connsiteX45" fmla="*/ 171450 w 1962150"/>
              <a:gd name="connsiteY45" fmla="*/ 359568 h 421481"/>
              <a:gd name="connsiteX46" fmla="*/ 130969 w 1962150"/>
              <a:gd name="connsiteY46" fmla="*/ 338137 h 421481"/>
              <a:gd name="connsiteX47" fmla="*/ 90488 w 1962150"/>
              <a:gd name="connsiteY47" fmla="*/ 307181 h 421481"/>
              <a:gd name="connsiteX48" fmla="*/ 57150 w 1962150"/>
              <a:gd name="connsiteY48" fmla="*/ 278606 h 421481"/>
              <a:gd name="connsiteX49" fmla="*/ 23813 w 1962150"/>
              <a:gd name="connsiteY49" fmla="*/ 245268 h 421481"/>
              <a:gd name="connsiteX50" fmla="*/ 9525 w 1962150"/>
              <a:gd name="connsiteY50" fmla="*/ 226218 h 421481"/>
              <a:gd name="connsiteX51" fmla="*/ 2382 w 1962150"/>
              <a:gd name="connsiteY51" fmla="*/ 211931 h 421481"/>
              <a:gd name="connsiteX52" fmla="*/ 0 w 1962150"/>
              <a:gd name="connsiteY52" fmla="*/ 185737 h 421481"/>
              <a:gd name="connsiteX53" fmla="*/ 7144 w 1962150"/>
              <a:gd name="connsiteY53" fmla="*/ 169068 h 421481"/>
              <a:gd name="connsiteX54" fmla="*/ 28575 w 1962150"/>
              <a:gd name="connsiteY54" fmla="*/ 169068 h 421481"/>
              <a:gd name="connsiteX55" fmla="*/ 50007 w 1962150"/>
              <a:gd name="connsiteY55" fmla="*/ 176212 h 421481"/>
              <a:gd name="connsiteX56" fmla="*/ 76200 w 1962150"/>
              <a:gd name="connsiteY56" fmla="*/ 195262 h 421481"/>
              <a:gd name="connsiteX57" fmla="*/ 95250 w 1962150"/>
              <a:gd name="connsiteY57" fmla="*/ 209550 h 421481"/>
              <a:gd name="connsiteX58" fmla="*/ 123825 w 1962150"/>
              <a:gd name="connsiteY58" fmla="*/ 223837 h 421481"/>
              <a:gd name="connsiteX59" fmla="*/ 157163 w 1962150"/>
              <a:gd name="connsiteY59" fmla="*/ 235743 h 421481"/>
              <a:gd name="connsiteX60" fmla="*/ 209550 w 1962150"/>
              <a:gd name="connsiteY60" fmla="*/ 242887 h 421481"/>
              <a:gd name="connsiteX61" fmla="*/ 321469 w 1962150"/>
              <a:gd name="connsiteY61" fmla="*/ 242887 h 421481"/>
              <a:gd name="connsiteX62" fmla="*/ 438150 w 1962150"/>
              <a:gd name="connsiteY62" fmla="*/ 242887 h 421481"/>
              <a:gd name="connsiteX63" fmla="*/ 561975 w 1962150"/>
              <a:gd name="connsiteY63" fmla="*/ 242887 h 421481"/>
              <a:gd name="connsiteX64" fmla="*/ 642938 w 1962150"/>
              <a:gd name="connsiteY64" fmla="*/ 238125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962150" h="421481">
                <a:moveTo>
                  <a:pt x="642938" y="238125"/>
                </a:moveTo>
                <a:lnTo>
                  <a:pt x="702469" y="235743"/>
                </a:lnTo>
                <a:lnTo>
                  <a:pt x="773907" y="226218"/>
                </a:lnTo>
                <a:lnTo>
                  <a:pt x="842963" y="211931"/>
                </a:lnTo>
                <a:lnTo>
                  <a:pt x="916782" y="195262"/>
                </a:lnTo>
                <a:lnTo>
                  <a:pt x="1145382" y="169068"/>
                </a:lnTo>
                <a:lnTo>
                  <a:pt x="1221582" y="154781"/>
                </a:lnTo>
                <a:lnTo>
                  <a:pt x="1290638" y="138112"/>
                </a:lnTo>
                <a:lnTo>
                  <a:pt x="1369219" y="116681"/>
                </a:lnTo>
                <a:lnTo>
                  <a:pt x="1404938" y="102393"/>
                </a:lnTo>
                <a:lnTo>
                  <a:pt x="1469232" y="66675"/>
                </a:lnTo>
                <a:lnTo>
                  <a:pt x="1516857" y="35718"/>
                </a:lnTo>
                <a:lnTo>
                  <a:pt x="1557338" y="2381"/>
                </a:lnTo>
                <a:lnTo>
                  <a:pt x="1566863" y="0"/>
                </a:lnTo>
                <a:lnTo>
                  <a:pt x="1612107" y="2381"/>
                </a:lnTo>
                <a:lnTo>
                  <a:pt x="1674019" y="9525"/>
                </a:lnTo>
                <a:lnTo>
                  <a:pt x="1728788" y="14287"/>
                </a:lnTo>
                <a:lnTo>
                  <a:pt x="1788319" y="19050"/>
                </a:lnTo>
                <a:lnTo>
                  <a:pt x="1854994" y="16668"/>
                </a:lnTo>
                <a:lnTo>
                  <a:pt x="1869282" y="16668"/>
                </a:lnTo>
                <a:lnTo>
                  <a:pt x="1893094" y="21431"/>
                </a:lnTo>
                <a:lnTo>
                  <a:pt x="1919288" y="35718"/>
                </a:lnTo>
                <a:lnTo>
                  <a:pt x="1945482" y="57150"/>
                </a:lnTo>
                <a:lnTo>
                  <a:pt x="1957388" y="76200"/>
                </a:lnTo>
                <a:lnTo>
                  <a:pt x="1962150" y="90487"/>
                </a:lnTo>
                <a:lnTo>
                  <a:pt x="1962150" y="104775"/>
                </a:lnTo>
                <a:lnTo>
                  <a:pt x="1955007" y="126206"/>
                </a:lnTo>
                <a:lnTo>
                  <a:pt x="1938338" y="145256"/>
                </a:lnTo>
                <a:lnTo>
                  <a:pt x="1909763" y="164306"/>
                </a:lnTo>
                <a:lnTo>
                  <a:pt x="1854994" y="188118"/>
                </a:lnTo>
                <a:lnTo>
                  <a:pt x="1788319" y="209550"/>
                </a:lnTo>
                <a:lnTo>
                  <a:pt x="1697832" y="235743"/>
                </a:lnTo>
                <a:lnTo>
                  <a:pt x="1602582" y="254793"/>
                </a:lnTo>
                <a:lnTo>
                  <a:pt x="1528763" y="266700"/>
                </a:lnTo>
                <a:lnTo>
                  <a:pt x="1388269" y="309562"/>
                </a:lnTo>
                <a:lnTo>
                  <a:pt x="1285875" y="328612"/>
                </a:lnTo>
                <a:lnTo>
                  <a:pt x="1150144" y="350043"/>
                </a:lnTo>
                <a:lnTo>
                  <a:pt x="997744" y="373856"/>
                </a:lnTo>
                <a:lnTo>
                  <a:pt x="771525" y="400050"/>
                </a:lnTo>
                <a:lnTo>
                  <a:pt x="645319" y="414337"/>
                </a:lnTo>
                <a:lnTo>
                  <a:pt x="559594" y="421481"/>
                </a:lnTo>
                <a:lnTo>
                  <a:pt x="409575" y="421481"/>
                </a:lnTo>
                <a:lnTo>
                  <a:pt x="333375" y="411956"/>
                </a:lnTo>
                <a:lnTo>
                  <a:pt x="276225" y="400050"/>
                </a:lnTo>
                <a:lnTo>
                  <a:pt x="216694" y="381000"/>
                </a:lnTo>
                <a:lnTo>
                  <a:pt x="171450" y="359568"/>
                </a:lnTo>
                <a:lnTo>
                  <a:pt x="130969" y="338137"/>
                </a:lnTo>
                <a:lnTo>
                  <a:pt x="90488" y="307181"/>
                </a:lnTo>
                <a:lnTo>
                  <a:pt x="57150" y="278606"/>
                </a:lnTo>
                <a:lnTo>
                  <a:pt x="23813" y="245268"/>
                </a:lnTo>
                <a:lnTo>
                  <a:pt x="9525" y="226218"/>
                </a:lnTo>
                <a:lnTo>
                  <a:pt x="2382" y="211931"/>
                </a:lnTo>
                <a:lnTo>
                  <a:pt x="0" y="185737"/>
                </a:lnTo>
                <a:lnTo>
                  <a:pt x="7144" y="169068"/>
                </a:lnTo>
                <a:lnTo>
                  <a:pt x="28575" y="169068"/>
                </a:lnTo>
                <a:lnTo>
                  <a:pt x="50007" y="176212"/>
                </a:lnTo>
                <a:lnTo>
                  <a:pt x="76200" y="195262"/>
                </a:lnTo>
                <a:lnTo>
                  <a:pt x="95250" y="209550"/>
                </a:lnTo>
                <a:lnTo>
                  <a:pt x="123825" y="223837"/>
                </a:lnTo>
                <a:lnTo>
                  <a:pt x="157163" y="235743"/>
                </a:lnTo>
                <a:lnTo>
                  <a:pt x="209550" y="242887"/>
                </a:lnTo>
                <a:lnTo>
                  <a:pt x="321469" y="242887"/>
                </a:lnTo>
                <a:lnTo>
                  <a:pt x="438150" y="242887"/>
                </a:lnTo>
                <a:lnTo>
                  <a:pt x="561975" y="242887"/>
                </a:lnTo>
                <a:lnTo>
                  <a:pt x="642938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8DED273-B7B2-4E56-8D97-C72347F97C26}"/>
              </a:ext>
            </a:extLst>
          </p:cNvPr>
          <p:cNvSpPr/>
          <p:nvPr/>
        </p:nvSpPr>
        <p:spPr>
          <a:xfrm>
            <a:off x="3313113" y="2497138"/>
            <a:ext cx="315912" cy="817562"/>
          </a:xfrm>
          <a:custGeom>
            <a:avLst/>
            <a:gdLst>
              <a:gd name="connsiteX0" fmla="*/ 126206 w 316706"/>
              <a:gd name="connsiteY0" fmla="*/ 378619 h 816769"/>
              <a:gd name="connsiteX1" fmla="*/ 104775 w 316706"/>
              <a:gd name="connsiteY1" fmla="*/ 271463 h 816769"/>
              <a:gd name="connsiteX2" fmla="*/ 90487 w 316706"/>
              <a:gd name="connsiteY2" fmla="*/ 219075 h 816769"/>
              <a:gd name="connsiteX3" fmla="*/ 69056 w 316706"/>
              <a:gd name="connsiteY3" fmla="*/ 157163 h 816769"/>
              <a:gd name="connsiteX4" fmla="*/ 50006 w 316706"/>
              <a:gd name="connsiteY4" fmla="*/ 104775 h 816769"/>
              <a:gd name="connsiteX5" fmla="*/ 0 w 316706"/>
              <a:gd name="connsiteY5" fmla="*/ 9525 h 816769"/>
              <a:gd name="connsiteX6" fmla="*/ 157162 w 316706"/>
              <a:gd name="connsiteY6" fmla="*/ 0 h 816769"/>
              <a:gd name="connsiteX7" fmla="*/ 207169 w 316706"/>
              <a:gd name="connsiteY7" fmla="*/ 102394 h 816769"/>
              <a:gd name="connsiteX8" fmla="*/ 238125 w 316706"/>
              <a:gd name="connsiteY8" fmla="*/ 164307 h 816769"/>
              <a:gd name="connsiteX9" fmla="*/ 259556 w 316706"/>
              <a:gd name="connsiteY9" fmla="*/ 214313 h 816769"/>
              <a:gd name="connsiteX10" fmla="*/ 276225 w 316706"/>
              <a:gd name="connsiteY10" fmla="*/ 257175 h 816769"/>
              <a:gd name="connsiteX11" fmla="*/ 290512 w 316706"/>
              <a:gd name="connsiteY11" fmla="*/ 309563 h 816769"/>
              <a:gd name="connsiteX12" fmla="*/ 297656 w 316706"/>
              <a:gd name="connsiteY12" fmla="*/ 347663 h 816769"/>
              <a:gd name="connsiteX13" fmla="*/ 304800 w 316706"/>
              <a:gd name="connsiteY13" fmla="*/ 395288 h 816769"/>
              <a:gd name="connsiteX14" fmla="*/ 309562 w 316706"/>
              <a:gd name="connsiteY14" fmla="*/ 478632 h 816769"/>
              <a:gd name="connsiteX15" fmla="*/ 314325 w 316706"/>
              <a:gd name="connsiteY15" fmla="*/ 597694 h 816769"/>
              <a:gd name="connsiteX16" fmla="*/ 316706 w 316706"/>
              <a:gd name="connsiteY16" fmla="*/ 800100 h 816769"/>
              <a:gd name="connsiteX17" fmla="*/ 190500 w 316706"/>
              <a:gd name="connsiteY17" fmla="*/ 816769 h 816769"/>
              <a:gd name="connsiteX18" fmla="*/ 171450 w 316706"/>
              <a:gd name="connsiteY18" fmla="*/ 666750 h 816769"/>
              <a:gd name="connsiteX19" fmla="*/ 126206 w 316706"/>
              <a:gd name="connsiteY19" fmla="*/ 378619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16706" h="816769">
                <a:moveTo>
                  <a:pt x="126206" y="378619"/>
                </a:moveTo>
                <a:lnTo>
                  <a:pt x="104775" y="271463"/>
                </a:lnTo>
                <a:lnTo>
                  <a:pt x="90487" y="219075"/>
                </a:lnTo>
                <a:lnTo>
                  <a:pt x="69056" y="157163"/>
                </a:lnTo>
                <a:lnTo>
                  <a:pt x="50006" y="104775"/>
                </a:lnTo>
                <a:lnTo>
                  <a:pt x="0" y="9525"/>
                </a:lnTo>
                <a:lnTo>
                  <a:pt x="157162" y="0"/>
                </a:lnTo>
                <a:lnTo>
                  <a:pt x="207169" y="102394"/>
                </a:lnTo>
                <a:lnTo>
                  <a:pt x="238125" y="164307"/>
                </a:lnTo>
                <a:lnTo>
                  <a:pt x="259556" y="214313"/>
                </a:lnTo>
                <a:lnTo>
                  <a:pt x="276225" y="257175"/>
                </a:lnTo>
                <a:lnTo>
                  <a:pt x="290512" y="309563"/>
                </a:lnTo>
                <a:lnTo>
                  <a:pt x="297656" y="347663"/>
                </a:lnTo>
                <a:lnTo>
                  <a:pt x="304800" y="395288"/>
                </a:lnTo>
                <a:lnTo>
                  <a:pt x="309562" y="478632"/>
                </a:lnTo>
                <a:lnTo>
                  <a:pt x="314325" y="597694"/>
                </a:lnTo>
                <a:cubicBezTo>
                  <a:pt x="315119" y="665163"/>
                  <a:pt x="315912" y="732631"/>
                  <a:pt x="316706" y="800100"/>
                </a:cubicBezTo>
                <a:lnTo>
                  <a:pt x="190500" y="816769"/>
                </a:lnTo>
                <a:lnTo>
                  <a:pt x="171450" y="666750"/>
                </a:lnTo>
                <a:lnTo>
                  <a:pt x="126206" y="378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3DB9E64-B22C-462D-B804-AD167D10809F}"/>
              </a:ext>
            </a:extLst>
          </p:cNvPr>
          <p:cNvSpPr/>
          <p:nvPr/>
        </p:nvSpPr>
        <p:spPr>
          <a:xfrm>
            <a:off x="4173538" y="2362200"/>
            <a:ext cx="419100" cy="871538"/>
          </a:xfrm>
          <a:custGeom>
            <a:avLst/>
            <a:gdLst>
              <a:gd name="connsiteX0" fmla="*/ 83344 w 419100"/>
              <a:gd name="connsiteY0" fmla="*/ 535781 h 871538"/>
              <a:gd name="connsiteX1" fmla="*/ 128588 w 419100"/>
              <a:gd name="connsiteY1" fmla="*/ 354806 h 871538"/>
              <a:gd name="connsiteX2" fmla="*/ 145257 w 419100"/>
              <a:gd name="connsiteY2" fmla="*/ 292894 h 871538"/>
              <a:gd name="connsiteX3" fmla="*/ 145257 w 419100"/>
              <a:gd name="connsiteY3" fmla="*/ 261938 h 871538"/>
              <a:gd name="connsiteX4" fmla="*/ 145257 w 419100"/>
              <a:gd name="connsiteY4" fmla="*/ 204788 h 871538"/>
              <a:gd name="connsiteX5" fmla="*/ 135732 w 419100"/>
              <a:gd name="connsiteY5" fmla="*/ 135731 h 871538"/>
              <a:gd name="connsiteX6" fmla="*/ 116682 w 419100"/>
              <a:gd name="connsiteY6" fmla="*/ 50006 h 871538"/>
              <a:gd name="connsiteX7" fmla="*/ 116682 w 419100"/>
              <a:gd name="connsiteY7" fmla="*/ 30956 h 871538"/>
              <a:gd name="connsiteX8" fmla="*/ 259557 w 419100"/>
              <a:gd name="connsiteY8" fmla="*/ 0 h 871538"/>
              <a:gd name="connsiteX9" fmla="*/ 314325 w 419100"/>
              <a:gd name="connsiteY9" fmla="*/ 73819 h 871538"/>
              <a:gd name="connsiteX10" fmla="*/ 376238 w 419100"/>
              <a:gd name="connsiteY10" fmla="*/ 154781 h 871538"/>
              <a:gd name="connsiteX11" fmla="*/ 404813 w 419100"/>
              <a:gd name="connsiteY11" fmla="*/ 197644 h 871538"/>
              <a:gd name="connsiteX12" fmla="*/ 419100 w 419100"/>
              <a:gd name="connsiteY12" fmla="*/ 226219 h 871538"/>
              <a:gd name="connsiteX13" fmla="*/ 419100 w 419100"/>
              <a:gd name="connsiteY13" fmla="*/ 235744 h 871538"/>
              <a:gd name="connsiteX14" fmla="*/ 411957 w 419100"/>
              <a:gd name="connsiteY14" fmla="*/ 266700 h 871538"/>
              <a:gd name="connsiteX15" fmla="*/ 385763 w 419100"/>
              <a:gd name="connsiteY15" fmla="*/ 307181 h 871538"/>
              <a:gd name="connsiteX16" fmla="*/ 354807 w 419100"/>
              <a:gd name="connsiteY16" fmla="*/ 345281 h 871538"/>
              <a:gd name="connsiteX17" fmla="*/ 328613 w 419100"/>
              <a:gd name="connsiteY17" fmla="*/ 373856 h 871538"/>
              <a:gd name="connsiteX18" fmla="*/ 302419 w 419100"/>
              <a:gd name="connsiteY18" fmla="*/ 426244 h 871538"/>
              <a:gd name="connsiteX19" fmla="*/ 230982 w 419100"/>
              <a:gd name="connsiteY19" fmla="*/ 590550 h 871538"/>
              <a:gd name="connsiteX20" fmla="*/ 114300 w 419100"/>
              <a:gd name="connsiteY20" fmla="*/ 852488 h 871538"/>
              <a:gd name="connsiteX21" fmla="*/ 0 w 419100"/>
              <a:gd name="connsiteY21" fmla="*/ 871538 h 871538"/>
              <a:gd name="connsiteX22" fmla="*/ 21432 w 419100"/>
              <a:gd name="connsiteY22" fmla="*/ 764381 h 871538"/>
              <a:gd name="connsiteX23" fmla="*/ 83344 w 419100"/>
              <a:gd name="connsiteY23" fmla="*/ 535781 h 87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9100" h="871538">
                <a:moveTo>
                  <a:pt x="83344" y="535781"/>
                </a:moveTo>
                <a:lnTo>
                  <a:pt x="128588" y="354806"/>
                </a:lnTo>
                <a:lnTo>
                  <a:pt x="145257" y="292894"/>
                </a:lnTo>
                <a:lnTo>
                  <a:pt x="145257" y="261938"/>
                </a:lnTo>
                <a:lnTo>
                  <a:pt x="145257" y="204788"/>
                </a:lnTo>
                <a:lnTo>
                  <a:pt x="135732" y="135731"/>
                </a:lnTo>
                <a:lnTo>
                  <a:pt x="116682" y="50006"/>
                </a:lnTo>
                <a:lnTo>
                  <a:pt x="116682" y="30956"/>
                </a:lnTo>
                <a:lnTo>
                  <a:pt x="259557" y="0"/>
                </a:lnTo>
                <a:lnTo>
                  <a:pt x="314325" y="73819"/>
                </a:lnTo>
                <a:lnTo>
                  <a:pt x="376238" y="154781"/>
                </a:lnTo>
                <a:lnTo>
                  <a:pt x="404813" y="197644"/>
                </a:lnTo>
                <a:lnTo>
                  <a:pt x="419100" y="226219"/>
                </a:lnTo>
                <a:lnTo>
                  <a:pt x="419100" y="235744"/>
                </a:lnTo>
                <a:lnTo>
                  <a:pt x="411957" y="266700"/>
                </a:lnTo>
                <a:lnTo>
                  <a:pt x="385763" y="307181"/>
                </a:lnTo>
                <a:lnTo>
                  <a:pt x="354807" y="345281"/>
                </a:lnTo>
                <a:lnTo>
                  <a:pt x="328613" y="373856"/>
                </a:lnTo>
                <a:lnTo>
                  <a:pt x="302419" y="426244"/>
                </a:lnTo>
                <a:lnTo>
                  <a:pt x="230982" y="590550"/>
                </a:lnTo>
                <a:lnTo>
                  <a:pt x="114300" y="852488"/>
                </a:lnTo>
                <a:lnTo>
                  <a:pt x="0" y="871538"/>
                </a:lnTo>
                <a:lnTo>
                  <a:pt x="21432" y="764381"/>
                </a:lnTo>
                <a:lnTo>
                  <a:pt x="83344" y="535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CB06221-B9D5-48EE-9D03-0104DEF2236C}"/>
              </a:ext>
            </a:extLst>
          </p:cNvPr>
          <p:cNvSpPr/>
          <p:nvPr/>
        </p:nvSpPr>
        <p:spPr>
          <a:xfrm>
            <a:off x="3036888" y="3074988"/>
            <a:ext cx="1970087" cy="2722562"/>
          </a:xfrm>
          <a:custGeom>
            <a:avLst/>
            <a:gdLst>
              <a:gd name="connsiteX0" fmla="*/ 483678 w 1970020"/>
              <a:gd name="connsiteY0" fmla="*/ 324806 h 2722017"/>
              <a:gd name="connsiteX1" fmla="*/ 303623 w 1970020"/>
              <a:gd name="connsiteY1" fmla="*/ 345989 h 2722017"/>
              <a:gd name="connsiteX2" fmla="*/ 49427 w 1970020"/>
              <a:gd name="connsiteY2" fmla="*/ 381294 h 2722017"/>
              <a:gd name="connsiteX3" fmla="*/ 0 w 1970020"/>
              <a:gd name="connsiteY3" fmla="*/ 236544 h 2722017"/>
              <a:gd name="connsiteX4" fmla="*/ 67079 w 1970020"/>
              <a:gd name="connsiteY4" fmla="*/ 243605 h 2722017"/>
              <a:gd name="connsiteX5" fmla="*/ 123567 w 1970020"/>
              <a:gd name="connsiteY5" fmla="*/ 240074 h 2722017"/>
              <a:gd name="connsiteX6" fmla="*/ 201238 w 1970020"/>
              <a:gd name="connsiteY6" fmla="*/ 229483 h 2722017"/>
              <a:gd name="connsiteX7" fmla="*/ 342458 w 1970020"/>
              <a:gd name="connsiteY7" fmla="*/ 201239 h 2722017"/>
              <a:gd name="connsiteX8" fmla="*/ 466026 w 1970020"/>
              <a:gd name="connsiteY8" fmla="*/ 172995 h 2722017"/>
              <a:gd name="connsiteX9" fmla="*/ 589593 w 1970020"/>
              <a:gd name="connsiteY9" fmla="*/ 151812 h 2722017"/>
              <a:gd name="connsiteX10" fmla="*/ 684917 w 1970020"/>
              <a:gd name="connsiteY10" fmla="*/ 151812 h 2722017"/>
              <a:gd name="connsiteX11" fmla="*/ 762588 w 1970020"/>
              <a:gd name="connsiteY11" fmla="*/ 144751 h 2722017"/>
              <a:gd name="connsiteX12" fmla="*/ 928522 w 1970020"/>
              <a:gd name="connsiteY12" fmla="*/ 120037 h 2722017"/>
              <a:gd name="connsiteX13" fmla="*/ 1165065 w 1970020"/>
              <a:gd name="connsiteY13" fmla="*/ 81202 h 2722017"/>
              <a:gd name="connsiteX14" fmla="*/ 1348651 w 1970020"/>
              <a:gd name="connsiteY14" fmla="*/ 56488 h 2722017"/>
              <a:gd name="connsiteX15" fmla="*/ 1461627 w 1970020"/>
              <a:gd name="connsiteY15" fmla="*/ 42366 h 2722017"/>
              <a:gd name="connsiteX16" fmla="*/ 1581665 w 1970020"/>
              <a:gd name="connsiteY16" fmla="*/ 21183 h 2722017"/>
              <a:gd name="connsiteX17" fmla="*/ 1676988 w 1970020"/>
              <a:gd name="connsiteY17" fmla="*/ 0 h 2722017"/>
              <a:gd name="connsiteX18" fmla="*/ 1691110 w 1970020"/>
              <a:gd name="connsiteY18" fmla="*/ 0 h 2722017"/>
              <a:gd name="connsiteX19" fmla="*/ 1729946 w 1970020"/>
              <a:gd name="connsiteY19" fmla="*/ 24714 h 2722017"/>
              <a:gd name="connsiteX20" fmla="*/ 1828800 w 1970020"/>
              <a:gd name="connsiteY20" fmla="*/ 102385 h 2722017"/>
              <a:gd name="connsiteX21" fmla="*/ 1902940 w 1970020"/>
              <a:gd name="connsiteY21" fmla="*/ 162403 h 2722017"/>
              <a:gd name="connsiteX22" fmla="*/ 1931184 w 1970020"/>
              <a:gd name="connsiteY22" fmla="*/ 194178 h 2722017"/>
              <a:gd name="connsiteX23" fmla="*/ 1955898 w 1970020"/>
              <a:gd name="connsiteY23" fmla="*/ 225952 h 2722017"/>
              <a:gd name="connsiteX24" fmla="*/ 1966489 w 1970020"/>
              <a:gd name="connsiteY24" fmla="*/ 257727 h 2722017"/>
              <a:gd name="connsiteX25" fmla="*/ 1970020 w 1970020"/>
              <a:gd name="connsiteY25" fmla="*/ 289501 h 2722017"/>
              <a:gd name="connsiteX26" fmla="*/ 1962959 w 1970020"/>
              <a:gd name="connsiteY26" fmla="*/ 314215 h 2722017"/>
              <a:gd name="connsiteX27" fmla="*/ 1938245 w 1970020"/>
              <a:gd name="connsiteY27" fmla="*/ 349520 h 2722017"/>
              <a:gd name="connsiteX28" fmla="*/ 1927654 w 1970020"/>
              <a:gd name="connsiteY28" fmla="*/ 367172 h 2722017"/>
              <a:gd name="connsiteX29" fmla="*/ 1913532 w 1970020"/>
              <a:gd name="connsiteY29" fmla="*/ 466026 h 2722017"/>
              <a:gd name="connsiteX30" fmla="*/ 1899410 w 1970020"/>
              <a:gd name="connsiteY30" fmla="*/ 554289 h 2722017"/>
              <a:gd name="connsiteX31" fmla="*/ 1892349 w 1970020"/>
              <a:gd name="connsiteY31" fmla="*/ 674326 h 2722017"/>
              <a:gd name="connsiteX32" fmla="*/ 1885288 w 1970020"/>
              <a:gd name="connsiteY32" fmla="*/ 928522 h 2722017"/>
              <a:gd name="connsiteX33" fmla="*/ 1881757 w 1970020"/>
              <a:gd name="connsiteY33" fmla="*/ 1087395 h 2722017"/>
              <a:gd name="connsiteX34" fmla="*/ 1881757 w 1970020"/>
              <a:gd name="connsiteY34" fmla="*/ 1288633 h 2722017"/>
              <a:gd name="connsiteX35" fmla="*/ 1881757 w 1970020"/>
              <a:gd name="connsiteY35" fmla="*/ 1525177 h 2722017"/>
              <a:gd name="connsiteX36" fmla="*/ 1885288 w 1970020"/>
              <a:gd name="connsiteY36" fmla="*/ 1684050 h 2722017"/>
              <a:gd name="connsiteX37" fmla="*/ 1892349 w 1970020"/>
              <a:gd name="connsiteY37" fmla="*/ 1878227 h 2722017"/>
              <a:gd name="connsiteX38" fmla="*/ 1902940 w 1970020"/>
              <a:gd name="connsiteY38" fmla="*/ 2132423 h 2722017"/>
              <a:gd name="connsiteX39" fmla="*/ 1910001 w 1970020"/>
              <a:gd name="connsiteY39" fmla="*/ 2259521 h 2722017"/>
              <a:gd name="connsiteX40" fmla="*/ 1902940 w 1970020"/>
              <a:gd name="connsiteY40" fmla="*/ 2301887 h 2722017"/>
              <a:gd name="connsiteX41" fmla="*/ 1874696 w 1970020"/>
              <a:gd name="connsiteY41" fmla="*/ 2376028 h 2722017"/>
              <a:gd name="connsiteX42" fmla="*/ 1835861 w 1970020"/>
              <a:gd name="connsiteY42" fmla="*/ 2467821 h 2722017"/>
              <a:gd name="connsiteX43" fmla="*/ 1782903 w 1970020"/>
              <a:gd name="connsiteY43" fmla="*/ 2556084 h 2722017"/>
              <a:gd name="connsiteX44" fmla="*/ 1740537 w 1970020"/>
              <a:gd name="connsiteY44" fmla="*/ 2616102 h 2722017"/>
              <a:gd name="connsiteX45" fmla="*/ 1712293 w 1970020"/>
              <a:gd name="connsiteY45" fmla="*/ 2651407 h 2722017"/>
              <a:gd name="connsiteX46" fmla="*/ 1666397 w 1970020"/>
              <a:gd name="connsiteY46" fmla="*/ 2690243 h 2722017"/>
              <a:gd name="connsiteX47" fmla="*/ 1631092 w 1970020"/>
              <a:gd name="connsiteY47" fmla="*/ 2711426 h 2722017"/>
              <a:gd name="connsiteX48" fmla="*/ 1595787 w 1970020"/>
              <a:gd name="connsiteY48" fmla="*/ 2722017 h 2722017"/>
              <a:gd name="connsiteX49" fmla="*/ 1585195 w 1970020"/>
              <a:gd name="connsiteY49" fmla="*/ 2722017 h 2722017"/>
              <a:gd name="connsiteX50" fmla="*/ 1560482 w 1970020"/>
              <a:gd name="connsiteY50" fmla="*/ 2714956 h 2722017"/>
              <a:gd name="connsiteX51" fmla="*/ 1546360 w 1970020"/>
              <a:gd name="connsiteY51" fmla="*/ 2697304 h 2722017"/>
              <a:gd name="connsiteX52" fmla="*/ 1532237 w 1970020"/>
              <a:gd name="connsiteY52" fmla="*/ 2654938 h 2722017"/>
              <a:gd name="connsiteX53" fmla="*/ 1525176 w 1970020"/>
              <a:gd name="connsiteY53" fmla="*/ 2626694 h 2722017"/>
              <a:gd name="connsiteX54" fmla="*/ 1613439 w 1970020"/>
              <a:gd name="connsiteY54" fmla="*/ 2277174 h 2722017"/>
              <a:gd name="connsiteX55" fmla="*/ 1624031 w 1970020"/>
              <a:gd name="connsiteY55" fmla="*/ 2259521 h 2722017"/>
              <a:gd name="connsiteX56" fmla="*/ 1638153 w 1970020"/>
              <a:gd name="connsiteY56" fmla="*/ 2227747 h 2722017"/>
              <a:gd name="connsiteX57" fmla="*/ 1645214 w 1970020"/>
              <a:gd name="connsiteY57" fmla="*/ 2153606 h 2722017"/>
              <a:gd name="connsiteX58" fmla="*/ 1645214 w 1970020"/>
              <a:gd name="connsiteY58" fmla="*/ 1902941 h 2722017"/>
              <a:gd name="connsiteX59" fmla="*/ 1652275 w 1970020"/>
              <a:gd name="connsiteY59" fmla="*/ 1758190 h 2722017"/>
              <a:gd name="connsiteX60" fmla="*/ 1662866 w 1970020"/>
              <a:gd name="connsiteY60" fmla="*/ 1652275 h 2722017"/>
              <a:gd name="connsiteX61" fmla="*/ 1666397 w 1970020"/>
              <a:gd name="connsiteY61" fmla="*/ 1433384 h 2722017"/>
              <a:gd name="connsiteX62" fmla="*/ 1662866 w 1970020"/>
              <a:gd name="connsiteY62" fmla="*/ 981480 h 2722017"/>
              <a:gd name="connsiteX63" fmla="*/ 1666397 w 1970020"/>
              <a:gd name="connsiteY63" fmla="*/ 667265 h 2722017"/>
              <a:gd name="connsiteX64" fmla="*/ 1662866 w 1970020"/>
              <a:gd name="connsiteY64" fmla="*/ 240074 h 2722017"/>
              <a:gd name="connsiteX65" fmla="*/ 1645214 w 1970020"/>
              <a:gd name="connsiteY65" fmla="*/ 211830 h 2722017"/>
              <a:gd name="connsiteX66" fmla="*/ 1613439 w 1970020"/>
              <a:gd name="connsiteY66" fmla="*/ 187117 h 2722017"/>
              <a:gd name="connsiteX67" fmla="*/ 1585195 w 1970020"/>
              <a:gd name="connsiteY67" fmla="*/ 176525 h 2722017"/>
              <a:gd name="connsiteX68" fmla="*/ 1553421 w 1970020"/>
              <a:gd name="connsiteY68" fmla="*/ 176525 h 2722017"/>
              <a:gd name="connsiteX69" fmla="*/ 1405139 w 1970020"/>
              <a:gd name="connsiteY69" fmla="*/ 197708 h 2722017"/>
              <a:gd name="connsiteX70" fmla="*/ 1006193 w 1970020"/>
              <a:gd name="connsiteY70" fmla="*/ 254196 h 2722017"/>
              <a:gd name="connsiteX71" fmla="*/ 755527 w 1970020"/>
              <a:gd name="connsiteY71" fmla="*/ 289501 h 2722017"/>
              <a:gd name="connsiteX72" fmla="*/ 617837 w 1970020"/>
              <a:gd name="connsiteY72" fmla="*/ 310684 h 2722017"/>
              <a:gd name="connsiteX73" fmla="*/ 483678 w 1970020"/>
              <a:gd name="connsiteY73" fmla="*/ 324806 h 2722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970020" h="2722017">
                <a:moveTo>
                  <a:pt x="483678" y="324806"/>
                </a:moveTo>
                <a:lnTo>
                  <a:pt x="303623" y="345989"/>
                </a:lnTo>
                <a:lnTo>
                  <a:pt x="49427" y="381294"/>
                </a:lnTo>
                <a:lnTo>
                  <a:pt x="0" y="236544"/>
                </a:lnTo>
                <a:lnTo>
                  <a:pt x="67079" y="243605"/>
                </a:lnTo>
                <a:lnTo>
                  <a:pt x="123567" y="240074"/>
                </a:lnTo>
                <a:lnTo>
                  <a:pt x="201238" y="229483"/>
                </a:lnTo>
                <a:lnTo>
                  <a:pt x="342458" y="201239"/>
                </a:lnTo>
                <a:lnTo>
                  <a:pt x="466026" y="172995"/>
                </a:lnTo>
                <a:lnTo>
                  <a:pt x="589593" y="151812"/>
                </a:lnTo>
                <a:lnTo>
                  <a:pt x="684917" y="151812"/>
                </a:lnTo>
                <a:lnTo>
                  <a:pt x="762588" y="144751"/>
                </a:lnTo>
                <a:lnTo>
                  <a:pt x="928522" y="120037"/>
                </a:lnTo>
                <a:lnTo>
                  <a:pt x="1165065" y="81202"/>
                </a:lnTo>
                <a:lnTo>
                  <a:pt x="1348651" y="56488"/>
                </a:lnTo>
                <a:lnTo>
                  <a:pt x="1461627" y="42366"/>
                </a:lnTo>
                <a:lnTo>
                  <a:pt x="1581665" y="21183"/>
                </a:lnTo>
                <a:lnTo>
                  <a:pt x="1676988" y="0"/>
                </a:lnTo>
                <a:lnTo>
                  <a:pt x="1691110" y="0"/>
                </a:lnTo>
                <a:lnTo>
                  <a:pt x="1729946" y="24714"/>
                </a:lnTo>
                <a:lnTo>
                  <a:pt x="1828800" y="102385"/>
                </a:lnTo>
                <a:lnTo>
                  <a:pt x="1902940" y="162403"/>
                </a:lnTo>
                <a:lnTo>
                  <a:pt x="1931184" y="194178"/>
                </a:lnTo>
                <a:lnTo>
                  <a:pt x="1955898" y="225952"/>
                </a:lnTo>
                <a:lnTo>
                  <a:pt x="1966489" y="257727"/>
                </a:lnTo>
                <a:lnTo>
                  <a:pt x="1970020" y="289501"/>
                </a:lnTo>
                <a:lnTo>
                  <a:pt x="1962959" y="314215"/>
                </a:lnTo>
                <a:lnTo>
                  <a:pt x="1938245" y="349520"/>
                </a:lnTo>
                <a:lnTo>
                  <a:pt x="1927654" y="367172"/>
                </a:lnTo>
                <a:lnTo>
                  <a:pt x="1913532" y="466026"/>
                </a:lnTo>
                <a:lnTo>
                  <a:pt x="1899410" y="554289"/>
                </a:lnTo>
                <a:lnTo>
                  <a:pt x="1892349" y="674326"/>
                </a:lnTo>
                <a:lnTo>
                  <a:pt x="1885288" y="928522"/>
                </a:lnTo>
                <a:lnTo>
                  <a:pt x="1881757" y="1087395"/>
                </a:lnTo>
                <a:lnTo>
                  <a:pt x="1881757" y="1288633"/>
                </a:lnTo>
                <a:lnTo>
                  <a:pt x="1881757" y="1525177"/>
                </a:lnTo>
                <a:lnTo>
                  <a:pt x="1885288" y="1684050"/>
                </a:lnTo>
                <a:lnTo>
                  <a:pt x="1892349" y="1878227"/>
                </a:lnTo>
                <a:lnTo>
                  <a:pt x="1902940" y="2132423"/>
                </a:lnTo>
                <a:lnTo>
                  <a:pt x="1910001" y="2259521"/>
                </a:lnTo>
                <a:lnTo>
                  <a:pt x="1902940" y="2301887"/>
                </a:lnTo>
                <a:lnTo>
                  <a:pt x="1874696" y="2376028"/>
                </a:lnTo>
                <a:lnTo>
                  <a:pt x="1835861" y="2467821"/>
                </a:lnTo>
                <a:lnTo>
                  <a:pt x="1782903" y="2556084"/>
                </a:lnTo>
                <a:lnTo>
                  <a:pt x="1740537" y="2616102"/>
                </a:lnTo>
                <a:lnTo>
                  <a:pt x="1712293" y="2651407"/>
                </a:lnTo>
                <a:lnTo>
                  <a:pt x="1666397" y="2690243"/>
                </a:lnTo>
                <a:lnTo>
                  <a:pt x="1631092" y="2711426"/>
                </a:lnTo>
                <a:lnTo>
                  <a:pt x="1595787" y="2722017"/>
                </a:lnTo>
                <a:lnTo>
                  <a:pt x="1585195" y="2722017"/>
                </a:lnTo>
                <a:lnTo>
                  <a:pt x="1560482" y="2714956"/>
                </a:lnTo>
                <a:lnTo>
                  <a:pt x="1546360" y="2697304"/>
                </a:lnTo>
                <a:lnTo>
                  <a:pt x="1532237" y="2654938"/>
                </a:lnTo>
                <a:lnTo>
                  <a:pt x="1525176" y="2626694"/>
                </a:lnTo>
                <a:lnTo>
                  <a:pt x="1613439" y="2277174"/>
                </a:lnTo>
                <a:lnTo>
                  <a:pt x="1624031" y="2259521"/>
                </a:lnTo>
                <a:lnTo>
                  <a:pt x="1638153" y="2227747"/>
                </a:lnTo>
                <a:lnTo>
                  <a:pt x="1645214" y="2153606"/>
                </a:lnTo>
                <a:lnTo>
                  <a:pt x="1645214" y="1902941"/>
                </a:lnTo>
                <a:lnTo>
                  <a:pt x="1652275" y="1758190"/>
                </a:lnTo>
                <a:lnTo>
                  <a:pt x="1662866" y="1652275"/>
                </a:lnTo>
                <a:lnTo>
                  <a:pt x="1666397" y="1433384"/>
                </a:lnTo>
                <a:lnTo>
                  <a:pt x="1662866" y="981480"/>
                </a:lnTo>
                <a:lnTo>
                  <a:pt x="1666397" y="667265"/>
                </a:lnTo>
                <a:lnTo>
                  <a:pt x="1662866" y="240074"/>
                </a:lnTo>
                <a:lnTo>
                  <a:pt x="1645214" y="211830"/>
                </a:lnTo>
                <a:lnTo>
                  <a:pt x="1613439" y="187117"/>
                </a:lnTo>
                <a:lnTo>
                  <a:pt x="1585195" y="176525"/>
                </a:lnTo>
                <a:lnTo>
                  <a:pt x="1553421" y="176525"/>
                </a:lnTo>
                <a:lnTo>
                  <a:pt x="1405139" y="197708"/>
                </a:lnTo>
                <a:lnTo>
                  <a:pt x="1006193" y="254196"/>
                </a:lnTo>
                <a:lnTo>
                  <a:pt x="755527" y="289501"/>
                </a:lnTo>
                <a:lnTo>
                  <a:pt x="617837" y="310684"/>
                </a:lnTo>
                <a:lnTo>
                  <a:pt x="483678" y="324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ABA9915-A49A-42B1-BCBE-B065526312FF}"/>
              </a:ext>
            </a:extLst>
          </p:cNvPr>
          <p:cNvSpPr/>
          <p:nvPr/>
        </p:nvSpPr>
        <p:spPr>
          <a:xfrm>
            <a:off x="4144963" y="5256213"/>
            <a:ext cx="531812" cy="517525"/>
          </a:xfrm>
          <a:custGeom>
            <a:avLst/>
            <a:gdLst>
              <a:gd name="connsiteX0" fmla="*/ 173832 w 531019"/>
              <a:gd name="connsiteY0" fmla="*/ 180975 h 519112"/>
              <a:gd name="connsiteX1" fmla="*/ 259557 w 531019"/>
              <a:gd name="connsiteY1" fmla="*/ 261937 h 519112"/>
              <a:gd name="connsiteX2" fmla="*/ 311944 w 531019"/>
              <a:gd name="connsiteY2" fmla="*/ 314325 h 519112"/>
              <a:gd name="connsiteX3" fmla="*/ 369094 w 531019"/>
              <a:gd name="connsiteY3" fmla="*/ 381000 h 519112"/>
              <a:gd name="connsiteX4" fmla="*/ 395288 w 531019"/>
              <a:gd name="connsiteY4" fmla="*/ 416719 h 519112"/>
              <a:gd name="connsiteX5" fmla="*/ 411957 w 531019"/>
              <a:gd name="connsiteY5" fmla="*/ 442912 h 519112"/>
              <a:gd name="connsiteX6" fmla="*/ 428625 w 531019"/>
              <a:gd name="connsiteY6" fmla="*/ 481012 h 519112"/>
              <a:gd name="connsiteX7" fmla="*/ 442913 w 531019"/>
              <a:gd name="connsiteY7" fmla="*/ 519112 h 519112"/>
              <a:gd name="connsiteX8" fmla="*/ 531019 w 531019"/>
              <a:gd name="connsiteY8" fmla="*/ 47625 h 519112"/>
              <a:gd name="connsiteX9" fmla="*/ 516732 w 531019"/>
              <a:gd name="connsiteY9" fmla="*/ 76200 h 519112"/>
              <a:gd name="connsiteX10" fmla="*/ 495300 w 531019"/>
              <a:gd name="connsiteY10" fmla="*/ 111919 h 519112"/>
              <a:gd name="connsiteX11" fmla="*/ 478632 w 531019"/>
              <a:gd name="connsiteY11" fmla="*/ 126206 h 519112"/>
              <a:gd name="connsiteX12" fmla="*/ 450057 w 531019"/>
              <a:gd name="connsiteY12" fmla="*/ 135731 h 519112"/>
              <a:gd name="connsiteX13" fmla="*/ 419100 w 531019"/>
              <a:gd name="connsiteY13" fmla="*/ 140494 h 519112"/>
              <a:gd name="connsiteX14" fmla="*/ 385763 w 531019"/>
              <a:gd name="connsiteY14" fmla="*/ 140494 h 519112"/>
              <a:gd name="connsiteX15" fmla="*/ 342900 w 531019"/>
              <a:gd name="connsiteY15" fmla="*/ 130969 h 519112"/>
              <a:gd name="connsiteX16" fmla="*/ 278607 w 531019"/>
              <a:gd name="connsiteY16" fmla="*/ 111919 h 519112"/>
              <a:gd name="connsiteX17" fmla="*/ 171450 w 531019"/>
              <a:gd name="connsiteY17" fmla="*/ 66675 h 519112"/>
              <a:gd name="connsiteX18" fmla="*/ 78582 w 531019"/>
              <a:gd name="connsiteY18" fmla="*/ 23812 h 519112"/>
              <a:gd name="connsiteX19" fmla="*/ 40482 w 531019"/>
              <a:gd name="connsiteY19" fmla="*/ 4762 h 519112"/>
              <a:gd name="connsiteX20" fmla="*/ 19050 w 531019"/>
              <a:gd name="connsiteY20" fmla="*/ 0 h 519112"/>
              <a:gd name="connsiteX21" fmla="*/ 4763 w 531019"/>
              <a:gd name="connsiteY21" fmla="*/ 4762 h 519112"/>
              <a:gd name="connsiteX22" fmla="*/ 0 w 531019"/>
              <a:gd name="connsiteY22" fmla="*/ 16669 h 519112"/>
              <a:gd name="connsiteX23" fmla="*/ 4763 w 531019"/>
              <a:gd name="connsiteY23" fmla="*/ 30956 h 519112"/>
              <a:gd name="connsiteX24" fmla="*/ 38100 w 531019"/>
              <a:gd name="connsiteY24" fmla="*/ 61912 h 519112"/>
              <a:gd name="connsiteX25" fmla="*/ 104775 w 531019"/>
              <a:gd name="connsiteY25" fmla="*/ 119062 h 519112"/>
              <a:gd name="connsiteX26" fmla="*/ 173832 w 531019"/>
              <a:gd name="connsiteY26" fmla="*/ 180975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31019" h="519112">
                <a:moveTo>
                  <a:pt x="173832" y="180975"/>
                </a:moveTo>
                <a:lnTo>
                  <a:pt x="259557" y="261937"/>
                </a:lnTo>
                <a:lnTo>
                  <a:pt x="311944" y="314325"/>
                </a:lnTo>
                <a:lnTo>
                  <a:pt x="369094" y="381000"/>
                </a:lnTo>
                <a:lnTo>
                  <a:pt x="395288" y="416719"/>
                </a:lnTo>
                <a:lnTo>
                  <a:pt x="411957" y="442912"/>
                </a:lnTo>
                <a:lnTo>
                  <a:pt x="428625" y="481012"/>
                </a:lnTo>
                <a:lnTo>
                  <a:pt x="442913" y="519112"/>
                </a:lnTo>
                <a:lnTo>
                  <a:pt x="531019" y="47625"/>
                </a:lnTo>
                <a:lnTo>
                  <a:pt x="516732" y="76200"/>
                </a:lnTo>
                <a:lnTo>
                  <a:pt x="495300" y="111919"/>
                </a:lnTo>
                <a:lnTo>
                  <a:pt x="478632" y="126206"/>
                </a:lnTo>
                <a:lnTo>
                  <a:pt x="450057" y="135731"/>
                </a:lnTo>
                <a:lnTo>
                  <a:pt x="419100" y="140494"/>
                </a:lnTo>
                <a:lnTo>
                  <a:pt x="385763" y="140494"/>
                </a:lnTo>
                <a:lnTo>
                  <a:pt x="342900" y="130969"/>
                </a:lnTo>
                <a:lnTo>
                  <a:pt x="278607" y="111919"/>
                </a:lnTo>
                <a:lnTo>
                  <a:pt x="171450" y="66675"/>
                </a:lnTo>
                <a:lnTo>
                  <a:pt x="78582" y="23812"/>
                </a:lnTo>
                <a:lnTo>
                  <a:pt x="40482" y="4762"/>
                </a:lnTo>
                <a:lnTo>
                  <a:pt x="19050" y="0"/>
                </a:lnTo>
                <a:lnTo>
                  <a:pt x="4763" y="4762"/>
                </a:lnTo>
                <a:lnTo>
                  <a:pt x="0" y="16669"/>
                </a:lnTo>
                <a:lnTo>
                  <a:pt x="4763" y="30956"/>
                </a:lnTo>
                <a:lnTo>
                  <a:pt x="38100" y="61912"/>
                </a:lnTo>
                <a:lnTo>
                  <a:pt x="104775" y="119062"/>
                </a:lnTo>
                <a:lnTo>
                  <a:pt x="173832" y="180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603A02E-6FCA-4868-AA72-02ADBDF0639E}"/>
              </a:ext>
            </a:extLst>
          </p:cNvPr>
          <p:cNvSpPr/>
          <p:nvPr/>
        </p:nvSpPr>
        <p:spPr>
          <a:xfrm>
            <a:off x="3297238" y="3652838"/>
            <a:ext cx="1200150" cy="330200"/>
          </a:xfrm>
          <a:custGeom>
            <a:avLst/>
            <a:gdLst>
              <a:gd name="connsiteX0" fmla="*/ 326232 w 1200150"/>
              <a:gd name="connsiteY0" fmla="*/ 159543 h 330993"/>
              <a:gd name="connsiteX1" fmla="*/ 485775 w 1200150"/>
              <a:gd name="connsiteY1" fmla="*/ 135731 h 330993"/>
              <a:gd name="connsiteX2" fmla="*/ 709613 w 1200150"/>
              <a:gd name="connsiteY2" fmla="*/ 85725 h 330993"/>
              <a:gd name="connsiteX3" fmla="*/ 792957 w 1200150"/>
              <a:gd name="connsiteY3" fmla="*/ 59531 h 330993"/>
              <a:gd name="connsiteX4" fmla="*/ 835819 w 1200150"/>
              <a:gd name="connsiteY4" fmla="*/ 40481 h 330993"/>
              <a:gd name="connsiteX5" fmla="*/ 916782 w 1200150"/>
              <a:gd name="connsiteY5" fmla="*/ 16668 h 330993"/>
              <a:gd name="connsiteX6" fmla="*/ 985838 w 1200150"/>
              <a:gd name="connsiteY6" fmla="*/ 0 h 330993"/>
              <a:gd name="connsiteX7" fmla="*/ 1035844 w 1200150"/>
              <a:gd name="connsiteY7" fmla="*/ 4762 h 330993"/>
              <a:gd name="connsiteX8" fmla="*/ 1085850 w 1200150"/>
              <a:gd name="connsiteY8" fmla="*/ 16668 h 330993"/>
              <a:gd name="connsiteX9" fmla="*/ 1126332 w 1200150"/>
              <a:gd name="connsiteY9" fmla="*/ 33337 h 330993"/>
              <a:gd name="connsiteX10" fmla="*/ 1159669 w 1200150"/>
              <a:gd name="connsiteY10" fmla="*/ 52387 h 330993"/>
              <a:gd name="connsiteX11" fmla="*/ 1181100 w 1200150"/>
              <a:gd name="connsiteY11" fmla="*/ 66675 h 330993"/>
              <a:gd name="connsiteX12" fmla="*/ 1193007 w 1200150"/>
              <a:gd name="connsiteY12" fmla="*/ 80962 h 330993"/>
              <a:gd name="connsiteX13" fmla="*/ 1200150 w 1200150"/>
              <a:gd name="connsiteY13" fmla="*/ 102393 h 330993"/>
              <a:gd name="connsiteX14" fmla="*/ 1195388 w 1200150"/>
              <a:gd name="connsiteY14" fmla="*/ 114300 h 330993"/>
              <a:gd name="connsiteX15" fmla="*/ 1185863 w 1200150"/>
              <a:gd name="connsiteY15" fmla="*/ 133350 h 330993"/>
              <a:gd name="connsiteX16" fmla="*/ 1159669 w 1200150"/>
              <a:gd name="connsiteY16" fmla="*/ 154781 h 330993"/>
              <a:gd name="connsiteX17" fmla="*/ 1109663 w 1200150"/>
              <a:gd name="connsiteY17" fmla="*/ 173831 h 330993"/>
              <a:gd name="connsiteX18" fmla="*/ 1066800 w 1200150"/>
              <a:gd name="connsiteY18" fmla="*/ 185737 h 330993"/>
              <a:gd name="connsiteX19" fmla="*/ 938213 w 1200150"/>
              <a:gd name="connsiteY19" fmla="*/ 204787 h 330993"/>
              <a:gd name="connsiteX20" fmla="*/ 740569 w 1200150"/>
              <a:gd name="connsiteY20" fmla="*/ 235743 h 330993"/>
              <a:gd name="connsiteX21" fmla="*/ 633413 w 1200150"/>
              <a:gd name="connsiteY21" fmla="*/ 250031 h 330993"/>
              <a:gd name="connsiteX22" fmla="*/ 469107 w 1200150"/>
              <a:gd name="connsiteY22" fmla="*/ 271462 h 330993"/>
              <a:gd name="connsiteX23" fmla="*/ 352425 w 1200150"/>
              <a:gd name="connsiteY23" fmla="*/ 292893 h 330993"/>
              <a:gd name="connsiteX24" fmla="*/ 252413 w 1200150"/>
              <a:gd name="connsiteY24" fmla="*/ 316706 h 330993"/>
              <a:gd name="connsiteX25" fmla="*/ 216694 w 1200150"/>
              <a:gd name="connsiteY25" fmla="*/ 326231 h 330993"/>
              <a:gd name="connsiteX26" fmla="*/ 190500 w 1200150"/>
              <a:gd name="connsiteY26" fmla="*/ 330993 h 330993"/>
              <a:gd name="connsiteX27" fmla="*/ 161925 w 1200150"/>
              <a:gd name="connsiteY27" fmla="*/ 330993 h 330993"/>
              <a:gd name="connsiteX28" fmla="*/ 130969 w 1200150"/>
              <a:gd name="connsiteY28" fmla="*/ 323850 h 330993"/>
              <a:gd name="connsiteX29" fmla="*/ 109538 w 1200150"/>
              <a:gd name="connsiteY29" fmla="*/ 311943 h 330993"/>
              <a:gd name="connsiteX30" fmla="*/ 80963 w 1200150"/>
              <a:gd name="connsiteY30" fmla="*/ 288131 h 330993"/>
              <a:gd name="connsiteX31" fmla="*/ 50007 w 1200150"/>
              <a:gd name="connsiteY31" fmla="*/ 266700 h 330993"/>
              <a:gd name="connsiteX32" fmla="*/ 23813 w 1200150"/>
              <a:gd name="connsiteY32" fmla="*/ 240506 h 330993"/>
              <a:gd name="connsiteX33" fmla="*/ 4763 w 1200150"/>
              <a:gd name="connsiteY33" fmla="*/ 207168 h 330993"/>
              <a:gd name="connsiteX34" fmla="*/ 0 w 1200150"/>
              <a:gd name="connsiteY34" fmla="*/ 188118 h 330993"/>
              <a:gd name="connsiteX35" fmla="*/ 0 w 1200150"/>
              <a:gd name="connsiteY35" fmla="*/ 169068 h 330993"/>
              <a:gd name="connsiteX36" fmla="*/ 9525 w 1200150"/>
              <a:gd name="connsiteY36" fmla="*/ 159543 h 330993"/>
              <a:gd name="connsiteX37" fmla="*/ 40482 w 1200150"/>
              <a:gd name="connsiteY37" fmla="*/ 166687 h 330993"/>
              <a:gd name="connsiteX38" fmla="*/ 73819 w 1200150"/>
              <a:gd name="connsiteY38" fmla="*/ 173831 h 330993"/>
              <a:gd name="connsiteX39" fmla="*/ 130969 w 1200150"/>
              <a:gd name="connsiteY39" fmla="*/ 180975 h 330993"/>
              <a:gd name="connsiteX40" fmla="*/ 190500 w 1200150"/>
              <a:gd name="connsiteY40" fmla="*/ 180975 h 330993"/>
              <a:gd name="connsiteX41" fmla="*/ 326232 w 1200150"/>
              <a:gd name="connsiteY41" fmla="*/ 15954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00150" h="330993">
                <a:moveTo>
                  <a:pt x="326232" y="159543"/>
                </a:moveTo>
                <a:lnTo>
                  <a:pt x="485775" y="135731"/>
                </a:lnTo>
                <a:lnTo>
                  <a:pt x="709613" y="85725"/>
                </a:lnTo>
                <a:lnTo>
                  <a:pt x="792957" y="59531"/>
                </a:lnTo>
                <a:lnTo>
                  <a:pt x="835819" y="40481"/>
                </a:lnTo>
                <a:lnTo>
                  <a:pt x="916782" y="16668"/>
                </a:lnTo>
                <a:lnTo>
                  <a:pt x="985838" y="0"/>
                </a:lnTo>
                <a:lnTo>
                  <a:pt x="1035844" y="4762"/>
                </a:lnTo>
                <a:lnTo>
                  <a:pt x="1085850" y="16668"/>
                </a:lnTo>
                <a:lnTo>
                  <a:pt x="1126332" y="33337"/>
                </a:lnTo>
                <a:lnTo>
                  <a:pt x="1159669" y="52387"/>
                </a:lnTo>
                <a:lnTo>
                  <a:pt x="1181100" y="66675"/>
                </a:lnTo>
                <a:lnTo>
                  <a:pt x="1193007" y="80962"/>
                </a:lnTo>
                <a:lnTo>
                  <a:pt x="1200150" y="102393"/>
                </a:lnTo>
                <a:lnTo>
                  <a:pt x="1195388" y="114300"/>
                </a:lnTo>
                <a:lnTo>
                  <a:pt x="1185863" y="133350"/>
                </a:lnTo>
                <a:lnTo>
                  <a:pt x="1159669" y="154781"/>
                </a:lnTo>
                <a:lnTo>
                  <a:pt x="1109663" y="173831"/>
                </a:lnTo>
                <a:lnTo>
                  <a:pt x="1066800" y="185737"/>
                </a:lnTo>
                <a:lnTo>
                  <a:pt x="938213" y="204787"/>
                </a:lnTo>
                <a:lnTo>
                  <a:pt x="740569" y="235743"/>
                </a:lnTo>
                <a:lnTo>
                  <a:pt x="633413" y="250031"/>
                </a:lnTo>
                <a:lnTo>
                  <a:pt x="469107" y="271462"/>
                </a:lnTo>
                <a:lnTo>
                  <a:pt x="352425" y="292893"/>
                </a:lnTo>
                <a:lnTo>
                  <a:pt x="252413" y="316706"/>
                </a:lnTo>
                <a:lnTo>
                  <a:pt x="216694" y="326231"/>
                </a:lnTo>
                <a:lnTo>
                  <a:pt x="190500" y="330993"/>
                </a:lnTo>
                <a:lnTo>
                  <a:pt x="161925" y="330993"/>
                </a:lnTo>
                <a:lnTo>
                  <a:pt x="130969" y="323850"/>
                </a:lnTo>
                <a:lnTo>
                  <a:pt x="109538" y="311943"/>
                </a:lnTo>
                <a:lnTo>
                  <a:pt x="80963" y="288131"/>
                </a:lnTo>
                <a:lnTo>
                  <a:pt x="50007" y="266700"/>
                </a:lnTo>
                <a:lnTo>
                  <a:pt x="23813" y="240506"/>
                </a:lnTo>
                <a:lnTo>
                  <a:pt x="4763" y="207168"/>
                </a:lnTo>
                <a:lnTo>
                  <a:pt x="0" y="188118"/>
                </a:lnTo>
                <a:lnTo>
                  <a:pt x="0" y="169068"/>
                </a:lnTo>
                <a:lnTo>
                  <a:pt x="9525" y="159543"/>
                </a:lnTo>
                <a:lnTo>
                  <a:pt x="40482" y="166687"/>
                </a:lnTo>
                <a:lnTo>
                  <a:pt x="73819" y="173831"/>
                </a:lnTo>
                <a:lnTo>
                  <a:pt x="130969" y="180975"/>
                </a:lnTo>
                <a:lnTo>
                  <a:pt x="190500" y="180975"/>
                </a:lnTo>
                <a:lnTo>
                  <a:pt x="326232" y="1595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532C014-DCFD-410C-92FD-E583321D6434}"/>
              </a:ext>
            </a:extLst>
          </p:cNvPr>
          <p:cNvSpPr/>
          <p:nvPr/>
        </p:nvSpPr>
        <p:spPr>
          <a:xfrm>
            <a:off x="3643313" y="3309938"/>
            <a:ext cx="342900" cy="1123950"/>
          </a:xfrm>
          <a:custGeom>
            <a:avLst/>
            <a:gdLst>
              <a:gd name="connsiteX0" fmla="*/ 307181 w 342900"/>
              <a:gd name="connsiteY0" fmla="*/ 707231 h 1123950"/>
              <a:gd name="connsiteX1" fmla="*/ 321468 w 342900"/>
              <a:gd name="connsiteY1" fmla="*/ 573881 h 1123950"/>
              <a:gd name="connsiteX2" fmla="*/ 342900 w 342900"/>
              <a:gd name="connsiteY2" fmla="*/ 445293 h 1123950"/>
              <a:gd name="connsiteX3" fmla="*/ 338137 w 342900"/>
              <a:gd name="connsiteY3" fmla="*/ 352425 h 1123950"/>
              <a:gd name="connsiteX4" fmla="*/ 330993 w 342900"/>
              <a:gd name="connsiteY4" fmla="*/ 290512 h 1123950"/>
              <a:gd name="connsiteX5" fmla="*/ 319087 w 342900"/>
              <a:gd name="connsiteY5" fmla="*/ 238125 h 1123950"/>
              <a:gd name="connsiteX6" fmla="*/ 304800 w 342900"/>
              <a:gd name="connsiteY6" fmla="*/ 197643 h 1123950"/>
              <a:gd name="connsiteX7" fmla="*/ 288131 w 342900"/>
              <a:gd name="connsiteY7" fmla="*/ 173831 h 1123950"/>
              <a:gd name="connsiteX8" fmla="*/ 259556 w 342900"/>
              <a:gd name="connsiteY8" fmla="*/ 147637 h 1123950"/>
              <a:gd name="connsiteX9" fmla="*/ 214312 w 342900"/>
              <a:gd name="connsiteY9" fmla="*/ 104775 h 1123950"/>
              <a:gd name="connsiteX10" fmla="*/ 169068 w 342900"/>
              <a:gd name="connsiteY10" fmla="*/ 57150 h 1123950"/>
              <a:gd name="connsiteX11" fmla="*/ 102393 w 342900"/>
              <a:gd name="connsiteY11" fmla="*/ 0 h 1123950"/>
              <a:gd name="connsiteX12" fmla="*/ 0 w 342900"/>
              <a:gd name="connsiteY12" fmla="*/ 33337 h 1123950"/>
              <a:gd name="connsiteX13" fmla="*/ 45243 w 342900"/>
              <a:gd name="connsiteY13" fmla="*/ 92868 h 1123950"/>
              <a:gd name="connsiteX14" fmla="*/ 85725 w 342900"/>
              <a:gd name="connsiteY14" fmla="*/ 154781 h 1123950"/>
              <a:gd name="connsiteX15" fmla="*/ 107156 w 342900"/>
              <a:gd name="connsiteY15" fmla="*/ 200025 h 1123950"/>
              <a:gd name="connsiteX16" fmla="*/ 126206 w 342900"/>
              <a:gd name="connsiteY16" fmla="*/ 250031 h 1123950"/>
              <a:gd name="connsiteX17" fmla="*/ 135731 w 342900"/>
              <a:gd name="connsiteY17" fmla="*/ 314325 h 1123950"/>
              <a:gd name="connsiteX18" fmla="*/ 142875 w 342900"/>
              <a:gd name="connsiteY18" fmla="*/ 421481 h 1123950"/>
              <a:gd name="connsiteX19" fmla="*/ 142875 w 342900"/>
              <a:gd name="connsiteY19" fmla="*/ 511968 h 1123950"/>
              <a:gd name="connsiteX20" fmla="*/ 140493 w 342900"/>
              <a:gd name="connsiteY20" fmla="*/ 716756 h 1123950"/>
              <a:gd name="connsiteX21" fmla="*/ 142875 w 342900"/>
              <a:gd name="connsiteY21" fmla="*/ 847725 h 1123950"/>
              <a:gd name="connsiteX22" fmla="*/ 130968 w 342900"/>
              <a:gd name="connsiteY22" fmla="*/ 897731 h 1123950"/>
              <a:gd name="connsiteX23" fmla="*/ 123825 w 342900"/>
              <a:gd name="connsiteY23" fmla="*/ 952500 h 1123950"/>
              <a:gd name="connsiteX24" fmla="*/ 119062 w 342900"/>
              <a:gd name="connsiteY24" fmla="*/ 1016793 h 1123950"/>
              <a:gd name="connsiteX25" fmla="*/ 119062 w 342900"/>
              <a:gd name="connsiteY25" fmla="*/ 1076325 h 1123950"/>
              <a:gd name="connsiteX26" fmla="*/ 119062 w 342900"/>
              <a:gd name="connsiteY26" fmla="*/ 1123950 h 1123950"/>
              <a:gd name="connsiteX27" fmla="*/ 269081 w 342900"/>
              <a:gd name="connsiteY27" fmla="*/ 1100137 h 1123950"/>
              <a:gd name="connsiteX28" fmla="*/ 278606 w 342900"/>
              <a:gd name="connsiteY28" fmla="*/ 995362 h 1123950"/>
              <a:gd name="connsiteX29" fmla="*/ 307181 w 342900"/>
              <a:gd name="connsiteY29" fmla="*/ 707231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42900" h="1123950">
                <a:moveTo>
                  <a:pt x="307181" y="707231"/>
                </a:moveTo>
                <a:lnTo>
                  <a:pt x="321468" y="573881"/>
                </a:lnTo>
                <a:lnTo>
                  <a:pt x="342900" y="445293"/>
                </a:lnTo>
                <a:lnTo>
                  <a:pt x="338137" y="352425"/>
                </a:lnTo>
                <a:lnTo>
                  <a:pt x="330993" y="290512"/>
                </a:lnTo>
                <a:lnTo>
                  <a:pt x="319087" y="238125"/>
                </a:lnTo>
                <a:lnTo>
                  <a:pt x="304800" y="197643"/>
                </a:lnTo>
                <a:lnTo>
                  <a:pt x="288131" y="173831"/>
                </a:lnTo>
                <a:lnTo>
                  <a:pt x="259556" y="147637"/>
                </a:lnTo>
                <a:lnTo>
                  <a:pt x="214312" y="104775"/>
                </a:lnTo>
                <a:lnTo>
                  <a:pt x="169068" y="57150"/>
                </a:lnTo>
                <a:lnTo>
                  <a:pt x="102393" y="0"/>
                </a:lnTo>
                <a:lnTo>
                  <a:pt x="0" y="33337"/>
                </a:lnTo>
                <a:lnTo>
                  <a:pt x="45243" y="92868"/>
                </a:lnTo>
                <a:lnTo>
                  <a:pt x="85725" y="154781"/>
                </a:lnTo>
                <a:lnTo>
                  <a:pt x="107156" y="200025"/>
                </a:lnTo>
                <a:lnTo>
                  <a:pt x="126206" y="250031"/>
                </a:lnTo>
                <a:lnTo>
                  <a:pt x="135731" y="314325"/>
                </a:lnTo>
                <a:lnTo>
                  <a:pt x="142875" y="421481"/>
                </a:lnTo>
                <a:lnTo>
                  <a:pt x="142875" y="511968"/>
                </a:lnTo>
                <a:lnTo>
                  <a:pt x="140493" y="716756"/>
                </a:lnTo>
                <a:lnTo>
                  <a:pt x="142875" y="847725"/>
                </a:lnTo>
                <a:lnTo>
                  <a:pt x="130968" y="897731"/>
                </a:lnTo>
                <a:lnTo>
                  <a:pt x="123825" y="952500"/>
                </a:lnTo>
                <a:lnTo>
                  <a:pt x="119062" y="1016793"/>
                </a:lnTo>
                <a:lnTo>
                  <a:pt x="119062" y="1076325"/>
                </a:lnTo>
                <a:lnTo>
                  <a:pt x="119062" y="1123950"/>
                </a:lnTo>
                <a:lnTo>
                  <a:pt x="269081" y="1100137"/>
                </a:lnTo>
                <a:lnTo>
                  <a:pt x="278606" y="995362"/>
                </a:lnTo>
                <a:lnTo>
                  <a:pt x="307181" y="7072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E8EF2AA9-B737-4463-AB2C-0DF1DC68B0C4}"/>
              </a:ext>
            </a:extLst>
          </p:cNvPr>
          <p:cNvSpPr/>
          <p:nvPr/>
        </p:nvSpPr>
        <p:spPr>
          <a:xfrm>
            <a:off x="3468688" y="4278313"/>
            <a:ext cx="968375" cy="717550"/>
          </a:xfrm>
          <a:custGeom>
            <a:avLst/>
            <a:gdLst>
              <a:gd name="connsiteX0" fmla="*/ 428625 w 966788"/>
              <a:gd name="connsiteY0" fmla="*/ 195263 h 716757"/>
              <a:gd name="connsiteX1" fmla="*/ 342900 w 966788"/>
              <a:gd name="connsiteY1" fmla="*/ 211932 h 716757"/>
              <a:gd name="connsiteX2" fmla="*/ 261938 w 966788"/>
              <a:gd name="connsiteY2" fmla="*/ 223838 h 716757"/>
              <a:gd name="connsiteX3" fmla="*/ 164307 w 966788"/>
              <a:gd name="connsiteY3" fmla="*/ 235744 h 716757"/>
              <a:gd name="connsiteX4" fmla="*/ 45244 w 966788"/>
              <a:gd name="connsiteY4" fmla="*/ 245269 h 716757"/>
              <a:gd name="connsiteX5" fmla="*/ 0 w 966788"/>
              <a:gd name="connsiteY5" fmla="*/ 128588 h 716757"/>
              <a:gd name="connsiteX6" fmla="*/ 38100 w 966788"/>
              <a:gd name="connsiteY6" fmla="*/ 133350 h 716757"/>
              <a:gd name="connsiteX7" fmla="*/ 71438 w 966788"/>
              <a:gd name="connsiteY7" fmla="*/ 130969 h 716757"/>
              <a:gd name="connsiteX8" fmla="*/ 140494 w 966788"/>
              <a:gd name="connsiteY8" fmla="*/ 119063 h 716757"/>
              <a:gd name="connsiteX9" fmla="*/ 223838 w 966788"/>
              <a:gd name="connsiteY9" fmla="*/ 104775 h 716757"/>
              <a:gd name="connsiteX10" fmla="*/ 314325 w 966788"/>
              <a:gd name="connsiteY10" fmla="*/ 85725 h 716757"/>
              <a:gd name="connsiteX11" fmla="*/ 490538 w 966788"/>
              <a:gd name="connsiteY11" fmla="*/ 59532 h 716757"/>
              <a:gd name="connsiteX12" fmla="*/ 564357 w 966788"/>
              <a:gd name="connsiteY12" fmla="*/ 42863 h 716757"/>
              <a:gd name="connsiteX13" fmla="*/ 619125 w 966788"/>
              <a:gd name="connsiteY13" fmla="*/ 26194 h 716757"/>
              <a:gd name="connsiteX14" fmla="*/ 659607 w 966788"/>
              <a:gd name="connsiteY14" fmla="*/ 11907 h 716757"/>
              <a:gd name="connsiteX15" fmla="*/ 690563 w 966788"/>
              <a:gd name="connsiteY15" fmla="*/ 0 h 716757"/>
              <a:gd name="connsiteX16" fmla="*/ 716757 w 966788"/>
              <a:gd name="connsiteY16" fmla="*/ 0 h 716757"/>
              <a:gd name="connsiteX17" fmla="*/ 757238 w 966788"/>
              <a:gd name="connsiteY17" fmla="*/ 11907 h 716757"/>
              <a:gd name="connsiteX18" fmla="*/ 809625 w 966788"/>
              <a:gd name="connsiteY18" fmla="*/ 35719 h 716757"/>
              <a:gd name="connsiteX19" fmla="*/ 854869 w 966788"/>
              <a:gd name="connsiteY19" fmla="*/ 61913 h 716757"/>
              <a:gd name="connsiteX20" fmla="*/ 921544 w 966788"/>
              <a:gd name="connsiteY20" fmla="*/ 104775 h 716757"/>
              <a:gd name="connsiteX21" fmla="*/ 945357 w 966788"/>
              <a:gd name="connsiteY21" fmla="*/ 123825 h 716757"/>
              <a:gd name="connsiteX22" fmla="*/ 957263 w 966788"/>
              <a:gd name="connsiteY22" fmla="*/ 135732 h 716757"/>
              <a:gd name="connsiteX23" fmla="*/ 966788 w 966788"/>
              <a:gd name="connsiteY23" fmla="*/ 154782 h 716757"/>
              <a:gd name="connsiteX24" fmla="*/ 966788 w 966788"/>
              <a:gd name="connsiteY24" fmla="*/ 169069 h 716757"/>
              <a:gd name="connsiteX25" fmla="*/ 959644 w 966788"/>
              <a:gd name="connsiteY25" fmla="*/ 192882 h 716757"/>
              <a:gd name="connsiteX26" fmla="*/ 945357 w 966788"/>
              <a:gd name="connsiteY26" fmla="*/ 214313 h 716757"/>
              <a:gd name="connsiteX27" fmla="*/ 904875 w 966788"/>
              <a:gd name="connsiteY27" fmla="*/ 290513 h 716757"/>
              <a:gd name="connsiteX28" fmla="*/ 873919 w 966788"/>
              <a:gd name="connsiteY28" fmla="*/ 354807 h 716757"/>
              <a:gd name="connsiteX29" fmla="*/ 854869 w 966788"/>
              <a:gd name="connsiteY29" fmla="*/ 450057 h 716757"/>
              <a:gd name="connsiteX30" fmla="*/ 826294 w 966788"/>
              <a:gd name="connsiteY30" fmla="*/ 585788 h 716757"/>
              <a:gd name="connsiteX31" fmla="*/ 809625 w 966788"/>
              <a:gd name="connsiteY31" fmla="*/ 631032 h 716757"/>
              <a:gd name="connsiteX32" fmla="*/ 788194 w 966788"/>
              <a:gd name="connsiteY32" fmla="*/ 671513 h 716757"/>
              <a:gd name="connsiteX33" fmla="*/ 762000 w 966788"/>
              <a:gd name="connsiteY33" fmla="*/ 700088 h 716757"/>
              <a:gd name="connsiteX34" fmla="*/ 738188 w 966788"/>
              <a:gd name="connsiteY34" fmla="*/ 714375 h 716757"/>
              <a:gd name="connsiteX35" fmla="*/ 721519 w 966788"/>
              <a:gd name="connsiteY35" fmla="*/ 716757 h 716757"/>
              <a:gd name="connsiteX36" fmla="*/ 690563 w 966788"/>
              <a:gd name="connsiteY36" fmla="*/ 709613 h 716757"/>
              <a:gd name="connsiteX37" fmla="*/ 671513 w 966788"/>
              <a:gd name="connsiteY37" fmla="*/ 690563 h 716757"/>
              <a:gd name="connsiteX38" fmla="*/ 654844 w 966788"/>
              <a:gd name="connsiteY38" fmla="*/ 657225 h 716757"/>
              <a:gd name="connsiteX39" fmla="*/ 647700 w 966788"/>
              <a:gd name="connsiteY39" fmla="*/ 623888 h 716757"/>
              <a:gd name="connsiteX40" fmla="*/ 652463 w 966788"/>
              <a:gd name="connsiteY40" fmla="*/ 497682 h 716757"/>
              <a:gd name="connsiteX41" fmla="*/ 669132 w 966788"/>
              <a:gd name="connsiteY41" fmla="*/ 352425 h 716757"/>
              <a:gd name="connsiteX42" fmla="*/ 683419 w 966788"/>
              <a:gd name="connsiteY42" fmla="*/ 250032 h 716757"/>
              <a:gd name="connsiteX43" fmla="*/ 692944 w 966788"/>
              <a:gd name="connsiteY43" fmla="*/ 197644 h 716757"/>
              <a:gd name="connsiteX44" fmla="*/ 688182 w 966788"/>
              <a:gd name="connsiteY44" fmla="*/ 173832 h 716757"/>
              <a:gd name="connsiteX45" fmla="*/ 671513 w 966788"/>
              <a:gd name="connsiteY45" fmla="*/ 161925 h 716757"/>
              <a:gd name="connsiteX46" fmla="*/ 642938 w 966788"/>
              <a:gd name="connsiteY46" fmla="*/ 154782 h 716757"/>
              <a:gd name="connsiteX47" fmla="*/ 600075 w 966788"/>
              <a:gd name="connsiteY47" fmla="*/ 161925 h 716757"/>
              <a:gd name="connsiteX48" fmla="*/ 428625 w 966788"/>
              <a:gd name="connsiteY48" fmla="*/ 195263 h 7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66788" h="716757">
                <a:moveTo>
                  <a:pt x="428625" y="195263"/>
                </a:moveTo>
                <a:lnTo>
                  <a:pt x="342900" y="211932"/>
                </a:lnTo>
                <a:lnTo>
                  <a:pt x="261938" y="223838"/>
                </a:lnTo>
                <a:lnTo>
                  <a:pt x="164307" y="235744"/>
                </a:lnTo>
                <a:lnTo>
                  <a:pt x="45244" y="245269"/>
                </a:lnTo>
                <a:lnTo>
                  <a:pt x="0" y="128588"/>
                </a:lnTo>
                <a:lnTo>
                  <a:pt x="38100" y="133350"/>
                </a:lnTo>
                <a:lnTo>
                  <a:pt x="71438" y="130969"/>
                </a:lnTo>
                <a:lnTo>
                  <a:pt x="140494" y="119063"/>
                </a:lnTo>
                <a:lnTo>
                  <a:pt x="223838" y="104775"/>
                </a:lnTo>
                <a:lnTo>
                  <a:pt x="314325" y="85725"/>
                </a:lnTo>
                <a:lnTo>
                  <a:pt x="490538" y="59532"/>
                </a:lnTo>
                <a:lnTo>
                  <a:pt x="564357" y="42863"/>
                </a:lnTo>
                <a:lnTo>
                  <a:pt x="619125" y="26194"/>
                </a:lnTo>
                <a:lnTo>
                  <a:pt x="659607" y="11907"/>
                </a:lnTo>
                <a:lnTo>
                  <a:pt x="690563" y="0"/>
                </a:lnTo>
                <a:lnTo>
                  <a:pt x="716757" y="0"/>
                </a:lnTo>
                <a:lnTo>
                  <a:pt x="757238" y="11907"/>
                </a:lnTo>
                <a:lnTo>
                  <a:pt x="809625" y="35719"/>
                </a:lnTo>
                <a:lnTo>
                  <a:pt x="854869" y="61913"/>
                </a:lnTo>
                <a:lnTo>
                  <a:pt x="921544" y="104775"/>
                </a:lnTo>
                <a:lnTo>
                  <a:pt x="945357" y="123825"/>
                </a:lnTo>
                <a:lnTo>
                  <a:pt x="957263" y="135732"/>
                </a:lnTo>
                <a:lnTo>
                  <a:pt x="966788" y="154782"/>
                </a:lnTo>
                <a:lnTo>
                  <a:pt x="966788" y="169069"/>
                </a:lnTo>
                <a:lnTo>
                  <a:pt x="959644" y="192882"/>
                </a:lnTo>
                <a:lnTo>
                  <a:pt x="945357" y="214313"/>
                </a:lnTo>
                <a:lnTo>
                  <a:pt x="904875" y="290513"/>
                </a:lnTo>
                <a:lnTo>
                  <a:pt x="873919" y="354807"/>
                </a:lnTo>
                <a:lnTo>
                  <a:pt x="854869" y="450057"/>
                </a:lnTo>
                <a:lnTo>
                  <a:pt x="826294" y="585788"/>
                </a:lnTo>
                <a:lnTo>
                  <a:pt x="809625" y="631032"/>
                </a:lnTo>
                <a:lnTo>
                  <a:pt x="788194" y="671513"/>
                </a:lnTo>
                <a:lnTo>
                  <a:pt x="762000" y="700088"/>
                </a:lnTo>
                <a:lnTo>
                  <a:pt x="738188" y="714375"/>
                </a:lnTo>
                <a:lnTo>
                  <a:pt x="721519" y="716757"/>
                </a:lnTo>
                <a:lnTo>
                  <a:pt x="690563" y="709613"/>
                </a:lnTo>
                <a:lnTo>
                  <a:pt x="671513" y="690563"/>
                </a:lnTo>
                <a:lnTo>
                  <a:pt x="654844" y="657225"/>
                </a:lnTo>
                <a:lnTo>
                  <a:pt x="647700" y="623888"/>
                </a:lnTo>
                <a:lnTo>
                  <a:pt x="652463" y="497682"/>
                </a:lnTo>
                <a:lnTo>
                  <a:pt x="669132" y="352425"/>
                </a:lnTo>
                <a:lnTo>
                  <a:pt x="683419" y="250032"/>
                </a:lnTo>
                <a:lnTo>
                  <a:pt x="692944" y="197644"/>
                </a:lnTo>
                <a:lnTo>
                  <a:pt x="688182" y="173832"/>
                </a:lnTo>
                <a:lnTo>
                  <a:pt x="671513" y="161925"/>
                </a:lnTo>
                <a:lnTo>
                  <a:pt x="642938" y="154782"/>
                </a:lnTo>
                <a:lnTo>
                  <a:pt x="600075" y="161925"/>
                </a:lnTo>
                <a:lnTo>
                  <a:pt x="428625" y="195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0F9F8FA-A89D-4AA5-B003-4F8529BC4EB8}"/>
              </a:ext>
            </a:extLst>
          </p:cNvPr>
          <p:cNvSpPr/>
          <p:nvPr/>
        </p:nvSpPr>
        <p:spPr>
          <a:xfrm>
            <a:off x="3519488" y="4781550"/>
            <a:ext cx="642937" cy="249238"/>
          </a:xfrm>
          <a:custGeom>
            <a:avLst/>
            <a:gdLst>
              <a:gd name="connsiteX0" fmla="*/ 338137 w 642937"/>
              <a:gd name="connsiteY0" fmla="*/ 64294 h 250031"/>
              <a:gd name="connsiteX1" fmla="*/ 419100 w 642937"/>
              <a:gd name="connsiteY1" fmla="*/ 50006 h 250031"/>
              <a:gd name="connsiteX2" fmla="*/ 502443 w 642937"/>
              <a:gd name="connsiteY2" fmla="*/ 33338 h 250031"/>
              <a:gd name="connsiteX3" fmla="*/ 642937 w 642937"/>
              <a:gd name="connsiteY3" fmla="*/ 0 h 250031"/>
              <a:gd name="connsiteX4" fmla="*/ 642937 w 642937"/>
              <a:gd name="connsiteY4" fmla="*/ 145256 h 250031"/>
              <a:gd name="connsiteX5" fmla="*/ 557212 w 642937"/>
              <a:gd name="connsiteY5" fmla="*/ 140494 h 250031"/>
              <a:gd name="connsiteX6" fmla="*/ 492918 w 642937"/>
              <a:gd name="connsiteY6" fmla="*/ 145256 h 250031"/>
              <a:gd name="connsiteX7" fmla="*/ 411956 w 642937"/>
              <a:gd name="connsiteY7" fmla="*/ 157163 h 250031"/>
              <a:gd name="connsiteX8" fmla="*/ 304800 w 642937"/>
              <a:gd name="connsiteY8" fmla="*/ 178594 h 250031"/>
              <a:gd name="connsiteX9" fmla="*/ 178593 w 642937"/>
              <a:gd name="connsiteY9" fmla="*/ 207169 h 250031"/>
              <a:gd name="connsiteX10" fmla="*/ 0 w 642937"/>
              <a:gd name="connsiteY10" fmla="*/ 250031 h 250031"/>
              <a:gd name="connsiteX11" fmla="*/ 0 w 642937"/>
              <a:gd name="connsiteY11" fmla="*/ 102394 h 250031"/>
              <a:gd name="connsiteX12" fmla="*/ 178593 w 642937"/>
              <a:gd name="connsiteY12" fmla="*/ 85725 h 250031"/>
              <a:gd name="connsiteX13" fmla="*/ 338137 w 642937"/>
              <a:gd name="connsiteY13" fmla="*/ 64294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42937" h="250031">
                <a:moveTo>
                  <a:pt x="338137" y="64294"/>
                </a:moveTo>
                <a:lnTo>
                  <a:pt x="419100" y="50006"/>
                </a:lnTo>
                <a:lnTo>
                  <a:pt x="502443" y="33338"/>
                </a:lnTo>
                <a:lnTo>
                  <a:pt x="642937" y="0"/>
                </a:lnTo>
                <a:lnTo>
                  <a:pt x="642937" y="145256"/>
                </a:lnTo>
                <a:lnTo>
                  <a:pt x="557212" y="140494"/>
                </a:lnTo>
                <a:lnTo>
                  <a:pt x="492918" y="145256"/>
                </a:lnTo>
                <a:lnTo>
                  <a:pt x="411956" y="157163"/>
                </a:lnTo>
                <a:lnTo>
                  <a:pt x="304800" y="178594"/>
                </a:lnTo>
                <a:lnTo>
                  <a:pt x="178593" y="207169"/>
                </a:lnTo>
                <a:lnTo>
                  <a:pt x="0" y="250031"/>
                </a:lnTo>
                <a:lnTo>
                  <a:pt x="0" y="102394"/>
                </a:lnTo>
                <a:lnTo>
                  <a:pt x="178593" y="85725"/>
                </a:lnTo>
                <a:lnTo>
                  <a:pt x="338137" y="642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098EB0B8-6775-4530-BD78-F31B95275834}"/>
              </a:ext>
            </a:extLst>
          </p:cNvPr>
          <p:cNvSpPr/>
          <p:nvPr/>
        </p:nvSpPr>
        <p:spPr>
          <a:xfrm>
            <a:off x="5456238" y="2782888"/>
            <a:ext cx="1754187" cy="403225"/>
          </a:xfrm>
          <a:custGeom>
            <a:avLst/>
            <a:gdLst>
              <a:gd name="connsiteX0" fmla="*/ 588169 w 1754981"/>
              <a:gd name="connsiteY0" fmla="*/ 219075 h 402432"/>
              <a:gd name="connsiteX1" fmla="*/ 731044 w 1754981"/>
              <a:gd name="connsiteY1" fmla="*/ 195263 h 402432"/>
              <a:gd name="connsiteX2" fmla="*/ 838200 w 1754981"/>
              <a:gd name="connsiteY2" fmla="*/ 176213 h 402432"/>
              <a:gd name="connsiteX3" fmla="*/ 952500 w 1754981"/>
              <a:gd name="connsiteY3" fmla="*/ 142875 h 402432"/>
              <a:gd name="connsiteX4" fmla="*/ 1114425 w 1754981"/>
              <a:gd name="connsiteY4" fmla="*/ 92869 h 402432"/>
              <a:gd name="connsiteX5" fmla="*/ 1331119 w 1754981"/>
              <a:gd name="connsiteY5" fmla="*/ 19050 h 402432"/>
              <a:gd name="connsiteX6" fmla="*/ 1376362 w 1754981"/>
              <a:gd name="connsiteY6" fmla="*/ 2382 h 402432"/>
              <a:gd name="connsiteX7" fmla="*/ 1404937 w 1754981"/>
              <a:gd name="connsiteY7" fmla="*/ 0 h 402432"/>
              <a:gd name="connsiteX8" fmla="*/ 1452562 w 1754981"/>
              <a:gd name="connsiteY8" fmla="*/ 4763 h 402432"/>
              <a:gd name="connsiteX9" fmla="*/ 1547812 w 1754981"/>
              <a:gd name="connsiteY9" fmla="*/ 26194 h 402432"/>
              <a:gd name="connsiteX10" fmla="*/ 1657350 w 1754981"/>
              <a:gd name="connsiteY10" fmla="*/ 57150 h 402432"/>
              <a:gd name="connsiteX11" fmla="*/ 1695450 w 1754981"/>
              <a:gd name="connsiteY11" fmla="*/ 71438 h 402432"/>
              <a:gd name="connsiteX12" fmla="*/ 1724025 w 1754981"/>
              <a:gd name="connsiteY12" fmla="*/ 85725 h 402432"/>
              <a:gd name="connsiteX13" fmla="*/ 1745456 w 1754981"/>
              <a:gd name="connsiteY13" fmla="*/ 104775 h 402432"/>
              <a:gd name="connsiteX14" fmla="*/ 1752600 w 1754981"/>
              <a:gd name="connsiteY14" fmla="*/ 119063 h 402432"/>
              <a:gd name="connsiteX15" fmla="*/ 1754981 w 1754981"/>
              <a:gd name="connsiteY15" fmla="*/ 130969 h 402432"/>
              <a:gd name="connsiteX16" fmla="*/ 1750219 w 1754981"/>
              <a:gd name="connsiteY16" fmla="*/ 150019 h 402432"/>
              <a:gd name="connsiteX17" fmla="*/ 1731169 w 1754981"/>
              <a:gd name="connsiteY17" fmla="*/ 171450 h 402432"/>
              <a:gd name="connsiteX18" fmla="*/ 1683544 w 1754981"/>
              <a:gd name="connsiteY18" fmla="*/ 197644 h 402432"/>
              <a:gd name="connsiteX19" fmla="*/ 1612106 w 1754981"/>
              <a:gd name="connsiteY19" fmla="*/ 214313 h 402432"/>
              <a:gd name="connsiteX20" fmla="*/ 1483519 w 1754981"/>
              <a:gd name="connsiteY20" fmla="*/ 240507 h 402432"/>
              <a:gd name="connsiteX21" fmla="*/ 1314450 w 1754981"/>
              <a:gd name="connsiteY21" fmla="*/ 276225 h 402432"/>
              <a:gd name="connsiteX22" fmla="*/ 1054894 w 1754981"/>
              <a:gd name="connsiteY22" fmla="*/ 323850 h 402432"/>
              <a:gd name="connsiteX23" fmla="*/ 814387 w 1754981"/>
              <a:gd name="connsiteY23" fmla="*/ 359569 h 402432"/>
              <a:gd name="connsiteX24" fmla="*/ 735806 w 1754981"/>
              <a:gd name="connsiteY24" fmla="*/ 366713 h 402432"/>
              <a:gd name="connsiteX25" fmla="*/ 550069 w 1754981"/>
              <a:gd name="connsiteY25" fmla="*/ 388144 h 402432"/>
              <a:gd name="connsiteX26" fmla="*/ 350044 w 1754981"/>
              <a:gd name="connsiteY26" fmla="*/ 402432 h 402432"/>
              <a:gd name="connsiteX27" fmla="*/ 295275 w 1754981"/>
              <a:gd name="connsiteY27" fmla="*/ 400050 h 402432"/>
              <a:gd name="connsiteX28" fmla="*/ 228600 w 1754981"/>
              <a:gd name="connsiteY28" fmla="*/ 383382 h 402432"/>
              <a:gd name="connsiteX29" fmla="*/ 152400 w 1754981"/>
              <a:gd name="connsiteY29" fmla="*/ 354807 h 402432"/>
              <a:gd name="connsiteX30" fmla="*/ 71437 w 1754981"/>
              <a:gd name="connsiteY30" fmla="*/ 321469 h 402432"/>
              <a:gd name="connsiteX31" fmla="*/ 0 w 1754981"/>
              <a:gd name="connsiteY31" fmla="*/ 290513 h 402432"/>
              <a:gd name="connsiteX32" fmla="*/ 78581 w 1754981"/>
              <a:gd name="connsiteY32" fmla="*/ 180975 h 402432"/>
              <a:gd name="connsiteX33" fmla="*/ 150019 w 1754981"/>
              <a:gd name="connsiteY33" fmla="*/ 221457 h 402432"/>
              <a:gd name="connsiteX34" fmla="*/ 190500 w 1754981"/>
              <a:gd name="connsiteY34" fmla="*/ 233363 h 402432"/>
              <a:gd name="connsiteX35" fmla="*/ 264319 w 1754981"/>
              <a:gd name="connsiteY35" fmla="*/ 242888 h 402432"/>
              <a:gd name="connsiteX36" fmla="*/ 361950 w 1754981"/>
              <a:gd name="connsiteY36" fmla="*/ 245269 h 402432"/>
              <a:gd name="connsiteX37" fmla="*/ 466725 w 1754981"/>
              <a:gd name="connsiteY37" fmla="*/ 235744 h 402432"/>
              <a:gd name="connsiteX38" fmla="*/ 588169 w 1754981"/>
              <a:gd name="connsiteY38" fmla="*/ 219075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54981" h="402432">
                <a:moveTo>
                  <a:pt x="588169" y="219075"/>
                </a:moveTo>
                <a:lnTo>
                  <a:pt x="731044" y="195263"/>
                </a:lnTo>
                <a:lnTo>
                  <a:pt x="838200" y="176213"/>
                </a:lnTo>
                <a:lnTo>
                  <a:pt x="952500" y="142875"/>
                </a:lnTo>
                <a:lnTo>
                  <a:pt x="1114425" y="92869"/>
                </a:lnTo>
                <a:lnTo>
                  <a:pt x="1331119" y="19050"/>
                </a:lnTo>
                <a:lnTo>
                  <a:pt x="1376362" y="2382"/>
                </a:lnTo>
                <a:lnTo>
                  <a:pt x="1404937" y="0"/>
                </a:lnTo>
                <a:lnTo>
                  <a:pt x="1452562" y="4763"/>
                </a:lnTo>
                <a:lnTo>
                  <a:pt x="1547812" y="26194"/>
                </a:lnTo>
                <a:lnTo>
                  <a:pt x="1657350" y="57150"/>
                </a:lnTo>
                <a:lnTo>
                  <a:pt x="1695450" y="71438"/>
                </a:lnTo>
                <a:lnTo>
                  <a:pt x="1724025" y="85725"/>
                </a:lnTo>
                <a:lnTo>
                  <a:pt x="1745456" y="104775"/>
                </a:lnTo>
                <a:lnTo>
                  <a:pt x="1752600" y="119063"/>
                </a:lnTo>
                <a:lnTo>
                  <a:pt x="1754981" y="130969"/>
                </a:lnTo>
                <a:lnTo>
                  <a:pt x="1750219" y="150019"/>
                </a:lnTo>
                <a:lnTo>
                  <a:pt x="1731169" y="171450"/>
                </a:lnTo>
                <a:lnTo>
                  <a:pt x="1683544" y="197644"/>
                </a:lnTo>
                <a:lnTo>
                  <a:pt x="1612106" y="214313"/>
                </a:lnTo>
                <a:lnTo>
                  <a:pt x="1483519" y="240507"/>
                </a:lnTo>
                <a:lnTo>
                  <a:pt x="1314450" y="276225"/>
                </a:lnTo>
                <a:lnTo>
                  <a:pt x="1054894" y="323850"/>
                </a:lnTo>
                <a:lnTo>
                  <a:pt x="814387" y="359569"/>
                </a:lnTo>
                <a:lnTo>
                  <a:pt x="735806" y="366713"/>
                </a:lnTo>
                <a:lnTo>
                  <a:pt x="550069" y="388144"/>
                </a:lnTo>
                <a:lnTo>
                  <a:pt x="350044" y="402432"/>
                </a:lnTo>
                <a:lnTo>
                  <a:pt x="295275" y="400050"/>
                </a:lnTo>
                <a:lnTo>
                  <a:pt x="228600" y="383382"/>
                </a:lnTo>
                <a:lnTo>
                  <a:pt x="152400" y="354807"/>
                </a:lnTo>
                <a:lnTo>
                  <a:pt x="71437" y="321469"/>
                </a:lnTo>
                <a:lnTo>
                  <a:pt x="0" y="290513"/>
                </a:lnTo>
                <a:lnTo>
                  <a:pt x="78581" y="180975"/>
                </a:lnTo>
                <a:lnTo>
                  <a:pt x="150019" y="221457"/>
                </a:lnTo>
                <a:lnTo>
                  <a:pt x="190500" y="233363"/>
                </a:lnTo>
                <a:lnTo>
                  <a:pt x="264319" y="242888"/>
                </a:lnTo>
                <a:lnTo>
                  <a:pt x="361950" y="245269"/>
                </a:lnTo>
                <a:lnTo>
                  <a:pt x="466725" y="235744"/>
                </a:lnTo>
                <a:lnTo>
                  <a:pt x="588169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9E92F55F-FAB8-472D-B260-04CE29BBA3C5}"/>
              </a:ext>
            </a:extLst>
          </p:cNvPr>
          <p:cNvSpPr/>
          <p:nvPr/>
        </p:nvSpPr>
        <p:spPr>
          <a:xfrm>
            <a:off x="5067300" y="3124200"/>
            <a:ext cx="1616075" cy="2482850"/>
          </a:xfrm>
          <a:custGeom>
            <a:avLst/>
            <a:gdLst>
              <a:gd name="connsiteX0" fmla="*/ 1069975 w 1616075"/>
              <a:gd name="connsiteY0" fmla="*/ 1025525 h 2482850"/>
              <a:gd name="connsiteX1" fmla="*/ 1012825 w 1616075"/>
              <a:gd name="connsiteY1" fmla="*/ 1152525 h 2482850"/>
              <a:gd name="connsiteX2" fmla="*/ 984250 w 1616075"/>
              <a:gd name="connsiteY2" fmla="*/ 1212850 h 2482850"/>
              <a:gd name="connsiteX3" fmla="*/ 885825 w 1616075"/>
              <a:gd name="connsiteY3" fmla="*/ 1390650 h 2482850"/>
              <a:gd name="connsiteX4" fmla="*/ 819150 w 1616075"/>
              <a:gd name="connsiteY4" fmla="*/ 1498600 h 2482850"/>
              <a:gd name="connsiteX5" fmla="*/ 739775 w 1616075"/>
              <a:gd name="connsiteY5" fmla="*/ 1619250 h 2482850"/>
              <a:gd name="connsiteX6" fmla="*/ 635000 w 1616075"/>
              <a:gd name="connsiteY6" fmla="*/ 1762125 h 2482850"/>
              <a:gd name="connsiteX7" fmla="*/ 530225 w 1616075"/>
              <a:gd name="connsiteY7" fmla="*/ 1895475 h 2482850"/>
              <a:gd name="connsiteX8" fmla="*/ 371475 w 1616075"/>
              <a:gd name="connsiteY8" fmla="*/ 2076450 h 2482850"/>
              <a:gd name="connsiteX9" fmla="*/ 250825 w 1616075"/>
              <a:gd name="connsiteY9" fmla="*/ 2200275 h 2482850"/>
              <a:gd name="connsiteX10" fmla="*/ 120650 w 1616075"/>
              <a:gd name="connsiteY10" fmla="*/ 2327275 h 2482850"/>
              <a:gd name="connsiteX11" fmla="*/ 31750 w 1616075"/>
              <a:gd name="connsiteY11" fmla="*/ 2406650 h 2482850"/>
              <a:gd name="connsiteX12" fmla="*/ 9525 w 1616075"/>
              <a:gd name="connsiteY12" fmla="*/ 2428875 h 2482850"/>
              <a:gd name="connsiteX13" fmla="*/ 0 w 1616075"/>
              <a:gd name="connsiteY13" fmla="*/ 2451100 h 2482850"/>
              <a:gd name="connsiteX14" fmla="*/ 0 w 1616075"/>
              <a:gd name="connsiteY14" fmla="*/ 2460625 h 2482850"/>
              <a:gd name="connsiteX15" fmla="*/ 3175 w 1616075"/>
              <a:gd name="connsiteY15" fmla="*/ 2479675 h 2482850"/>
              <a:gd name="connsiteX16" fmla="*/ 15875 w 1616075"/>
              <a:gd name="connsiteY16" fmla="*/ 2482850 h 2482850"/>
              <a:gd name="connsiteX17" fmla="*/ 31750 w 1616075"/>
              <a:gd name="connsiteY17" fmla="*/ 2479675 h 2482850"/>
              <a:gd name="connsiteX18" fmla="*/ 66675 w 1616075"/>
              <a:gd name="connsiteY18" fmla="*/ 2466975 h 2482850"/>
              <a:gd name="connsiteX19" fmla="*/ 136525 w 1616075"/>
              <a:gd name="connsiteY19" fmla="*/ 2413000 h 2482850"/>
              <a:gd name="connsiteX20" fmla="*/ 263525 w 1616075"/>
              <a:gd name="connsiteY20" fmla="*/ 2317750 h 2482850"/>
              <a:gd name="connsiteX21" fmla="*/ 441325 w 1616075"/>
              <a:gd name="connsiteY21" fmla="*/ 2171700 h 2482850"/>
              <a:gd name="connsiteX22" fmla="*/ 561975 w 1616075"/>
              <a:gd name="connsiteY22" fmla="*/ 2063750 h 2482850"/>
              <a:gd name="connsiteX23" fmla="*/ 644525 w 1616075"/>
              <a:gd name="connsiteY23" fmla="*/ 1987550 h 2482850"/>
              <a:gd name="connsiteX24" fmla="*/ 758825 w 1616075"/>
              <a:gd name="connsiteY24" fmla="*/ 1866900 h 2482850"/>
              <a:gd name="connsiteX25" fmla="*/ 882650 w 1616075"/>
              <a:gd name="connsiteY25" fmla="*/ 1730375 h 2482850"/>
              <a:gd name="connsiteX26" fmla="*/ 981075 w 1616075"/>
              <a:gd name="connsiteY26" fmla="*/ 1606550 h 2482850"/>
              <a:gd name="connsiteX27" fmla="*/ 1041400 w 1616075"/>
              <a:gd name="connsiteY27" fmla="*/ 1527175 h 2482850"/>
              <a:gd name="connsiteX28" fmla="*/ 1158875 w 1616075"/>
              <a:gd name="connsiteY28" fmla="*/ 1295400 h 2482850"/>
              <a:gd name="connsiteX29" fmla="*/ 1222375 w 1616075"/>
              <a:gd name="connsiteY29" fmla="*/ 1174750 h 2482850"/>
              <a:gd name="connsiteX30" fmla="*/ 1298575 w 1616075"/>
              <a:gd name="connsiteY30" fmla="*/ 1016000 h 2482850"/>
              <a:gd name="connsiteX31" fmla="*/ 1377950 w 1616075"/>
              <a:gd name="connsiteY31" fmla="*/ 844550 h 2482850"/>
              <a:gd name="connsiteX32" fmla="*/ 1447800 w 1616075"/>
              <a:gd name="connsiteY32" fmla="*/ 692150 h 2482850"/>
              <a:gd name="connsiteX33" fmla="*/ 1514475 w 1616075"/>
              <a:gd name="connsiteY33" fmla="*/ 549275 h 2482850"/>
              <a:gd name="connsiteX34" fmla="*/ 1549400 w 1616075"/>
              <a:gd name="connsiteY34" fmla="*/ 466725 h 2482850"/>
              <a:gd name="connsiteX35" fmla="*/ 1571625 w 1616075"/>
              <a:gd name="connsiteY35" fmla="*/ 428625 h 2482850"/>
              <a:gd name="connsiteX36" fmla="*/ 1593850 w 1616075"/>
              <a:gd name="connsiteY36" fmla="*/ 384175 h 2482850"/>
              <a:gd name="connsiteX37" fmla="*/ 1612900 w 1616075"/>
              <a:gd name="connsiteY37" fmla="*/ 330200 h 2482850"/>
              <a:gd name="connsiteX38" fmla="*/ 1616075 w 1616075"/>
              <a:gd name="connsiteY38" fmla="*/ 307975 h 2482850"/>
              <a:gd name="connsiteX39" fmla="*/ 1603375 w 1616075"/>
              <a:gd name="connsiteY39" fmla="*/ 282575 h 2482850"/>
              <a:gd name="connsiteX40" fmla="*/ 1562100 w 1616075"/>
              <a:gd name="connsiteY40" fmla="*/ 231775 h 2482850"/>
              <a:gd name="connsiteX41" fmla="*/ 1504950 w 1616075"/>
              <a:gd name="connsiteY41" fmla="*/ 171450 h 2482850"/>
              <a:gd name="connsiteX42" fmla="*/ 1450975 w 1616075"/>
              <a:gd name="connsiteY42" fmla="*/ 130175 h 2482850"/>
              <a:gd name="connsiteX43" fmla="*/ 1387475 w 1616075"/>
              <a:gd name="connsiteY43" fmla="*/ 88900 h 2482850"/>
              <a:gd name="connsiteX44" fmla="*/ 1320800 w 1616075"/>
              <a:gd name="connsiteY44" fmla="*/ 50800 h 2482850"/>
              <a:gd name="connsiteX45" fmla="*/ 1241425 w 1616075"/>
              <a:gd name="connsiteY45" fmla="*/ 9525 h 2482850"/>
              <a:gd name="connsiteX46" fmla="*/ 1206500 w 1616075"/>
              <a:gd name="connsiteY46" fmla="*/ 0 h 2482850"/>
              <a:gd name="connsiteX47" fmla="*/ 1187450 w 1616075"/>
              <a:gd name="connsiteY47" fmla="*/ 34925 h 2482850"/>
              <a:gd name="connsiteX48" fmla="*/ 1177925 w 1616075"/>
              <a:gd name="connsiteY48" fmla="*/ 60325 h 2482850"/>
              <a:gd name="connsiteX49" fmla="*/ 1177925 w 1616075"/>
              <a:gd name="connsiteY49" fmla="*/ 79375 h 2482850"/>
              <a:gd name="connsiteX50" fmla="*/ 1200150 w 1616075"/>
              <a:gd name="connsiteY50" fmla="*/ 92075 h 2482850"/>
              <a:gd name="connsiteX51" fmla="*/ 1235075 w 1616075"/>
              <a:gd name="connsiteY51" fmla="*/ 111125 h 2482850"/>
              <a:gd name="connsiteX52" fmla="*/ 1263650 w 1616075"/>
              <a:gd name="connsiteY52" fmla="*/ 133350 h 2482850"/>
              <a:gd name="connsiteX53" fmla="*/ 1285875 w 1616075"/>
              <a:gd name="connsiteY53" fmla="*/ 165100 h 2482850"/>
              <a:gd name="connsiteX54" fmla="*/ 1298575 w 1616075"/>
              <a:gd name="connsiteY54" fmla="*/ 196850 h 2482850"/>
              <a:gd name="connsiteX55" fmla="*/ 1304925 w 1616075"/>
              <a:gd name="connsiteY55" fmla="*/ 231775 h 2482850"/>
              <a:gd name="connsiteX56" fmla="*/ 1304925 w 1616075"/>
              <a:gd name="connsiteY56" fmla="*/ 301625 h 2482850"/>
              <a:gd name="connsiteX57" fmla="*/ 1298575 w 1616075"/>
              <a:gd name="connsiteY57" fmla="*/ 400050 h 2482850"/>
              <a:gd name="connsiteX58" fmla="*/ 1292225 w 1616075"/>
              <a:gd name="connsiteY58" fmla="*/ 466725 h 2482850"/>
              <a:gd name="connsiteX59" fmla="*/ 1270000 w 1616075"/>
              <a:gd name="connsiteY59" fmla="*/ 561975 h 2482850"/>
              <a:gd name="connsiteX60" fmla="*/ 1216025 w 1616075"/>
              <a:gd name="connsiteY60" fmla="*/ 698500 h 2482850"/>
              <a:gd name="connsiteX61" fmla="*/ 1149350 w 1616075"/>
              <a:gd name="connsiteY61" fmla="*/ 850900 h 2482850"/>
              <a:gd name="connsiteX62" fmla="*/ 1069975 w 1616075"/>
              <a:gd name="connsiteY62" fmla="*/ 1025525 h 248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616075" h="2482850">
                <a:moveTo>
                  <a:pt x="1069975" y="1025525"/>
                </a:moveTo>
                <a:lnTo>
                  <a:pt x="1012825" y="1152525"/>
                </a:lnTo>
                <a:lnTo>
                  <a:pt x="984250" y="1212850"/>
                </a:lnTo>
                <a:lnTo>
                  <a:pt x="885825" y="1390650"/>
                </a:lnTo>
                <a:lnTo>
                  <a:pt x="819150" y="1498600"/>
                </a:lnTo>
                <a:lnTo>
                  <a:pt x="739775" y="1619250"/>
                </a:lnTo>
                <a:lnTo>
                  <a:pt x="635000" y="1762125"/>
                </a:lnTo>
                <a:lnTo>
                  <a:pt x="530225" y="1895475"/>
                </a:lnTo>
                <a:lnTo>
                  <a:pt x="371475" y="2076450"/>
                </a:lnTo>
                <a:lnTo>
                  <a:pt x="250825" y="2200275"/>
                </a:lnTo>
                <a:lnTo>
                  <a:pt x="120650" y="2327275"/>
                </a:lnTo>
                <a:lnTo>
                  <a:pt x="31750" y="2406650"/>
                </a:lnTo>
                <a:lnTo>
                  <a:pt x="9525" y="2428875"/>
                </a:lnTo>
                <a:lnTo>
                  <a:pt x="0" y="2451100"/>
                </a:lnTo>
                <a:lnTo>
                  <a:pt x="0" y="2460625"/>
                </a:lnTo>
                <a:lnTo>
                  <a:pt x="3175" y="2479675"/>
                </a:lnTo>
                <a:lnTo>
                  <a:pt x="15875" y="2482850"/>
                </a:lnTo>
                <a:lnTo>
                  <a:pt x="31750" y="2479675"/>
                </a:lnTo>
                <a:lnTo>
                  <a:pt x="66675" y="2466975"/>
                </a:lnTo>
                <a:lnTo>
                  <a:pt x="136525" y="2413000"/>
                </a:lnTo>
                <a:lnTo>
                  <a:pt x="263525" y="2317750"/>
                </a:lnTo>
                <a:lnTo>
                  <a:pt x="441325" y="2171700"/>
                </a:lnTo>
                <a:lnTo>
                  <a:pt x="561975" y="2063750"/>
                </a:lnTo>
                <a:lnTo>
                  <a:pt x="644525" y="1987550"/>
                </a:lnTo>
                <a:lnTo>
                  <a:pt x="758825" y="1866900"/>
                </a:lnTo>
                <a:lnTo>
                  <a:pt x="882650" y="1730375"/>
                </a:lnTo>
                <a:lnTo>
                  <a:pt x="981075" y="1606550"/>
                </a:lnTo>
                <a:lnTo>
                  <a:pt x="1041400" y="1527175"/>
                </a:lnTo>
                <a:lnTo>
                  <a:pt x="1158875" y="1295400"/>
                </a:lnTo>
                <a:lnTo>
                  <a:pt x="1222375" y="1174750"/>
                </a:lnTo>
                <a:lnTo>
                  <a:pt x="1298575" y="1016000"/>
                </a:lnTo>
                <a:lnTo>
                  <a:pt x="1377950" y="844550"/>
                </a:lnTo>
                <a:lnTo>
                  <a:pt x="1447800" y="692150"/>
                </a:lnTo>
                <a:lnTo>
                  <a:pt x="1514475" y="549275"/>
                </a:lnTo>
                <a:lnTo>
                  <a:pt x="1549400" y="466725"/>
                </a:lnTo>
                <a:lnTo>
                  <a:pt x="1571625" y="428625"/>
                </a:lnTo>
                <a:lnTo>
                  <a:pt x="1593850" y="384175"/>
                </a:lnTo>
                <a:lnTo>
                  <a:pt x="1612900" y="330200"/>
                </a:lnTo>
                <a:lnTo>
                  <a:pt x="1616075" y="307975"/>
                </a:lnTo>
                <a:lnTo>
                  <a:pt x="1603375" y="282575"/>
                </a:lnTo>
                <a:lnTo>
                  <a:pt x="1562100" y="231775"/>
                </a:lnTo>
                <a:lnTo>
                  <a:pt x="1504950" y="171450"/>
                </a:lnTo>
                <a:lnTo>
                  <a:pt x="1450975" y="130175"/>
                </a:lnTo>
                <a:lnTo>
                  <a:pt x="1387475" y="88900"/>
                </a:lnTo>
                <a:lnTo>
                  <a:pt x="1320800" y="50800"/>
                </a:lnTo>
                <a:lnTo>
                  <a:pt x="1241425" y="9525"/>
                </a:lnTo>
                <a:lnTo>
                  <a:pt x="1206500" y="0"/>
                </a:lnTo>
                <a:lnTo>
                  <a:pt x="1187450" y="34925"/>
                </a:lnTo>
                <a:lnTo>
                  <a:pt x="1177925" y="60325"/>
                </a:lnTo>
                <a:lnTo>
                  <a:pt x="1177925" y="79375"/>
                </a:lnTo>
                <a:lnTo>
                  <a:pt x="1200150" y="92075"/>
                </a:lnTo>
                <a:lnTo>
                  <a:pt x="1235075" y="111125"/>
                </a:lnTo>
                <a:lnTo>
                  <a:pt x="1263650" y="133350"/>
                </a:lnTo>
                <a:lnTo>
                  <a:pt x="1285875" y="165100"/>
                </a:lnTo>
                <a:lnTo>
                  <a:pt x="1298575" y="196850"/>
                </a:lnTo>
                <a:lnTo>
                  <a:pt x="1304925" y="231775"/>
                </a:lnTo>
                <a:lnTo>
                  <a:pt x="1304925" y="301625"/>
                </a:lnTo>
                <a:lnTo>
                  <a:pt x="1298575" y="400050"/>
                </a:lnTo>
                <a:lnTo>
                  <a:pt x="1292225" y="466725"/>
                </a:lnTo>
                <a:lnTo>
                  <a:pt x="1270000" y="561975"/>
                </a:lnTo>
                <a:lnTo>
                  <a:pt x="1216025" y="698500"/>
                </a:lnTo>
                <a:lnTo>
                  <a:pt x="1149350" y="850900"/>
                </a:lnTo>
                <a:lnTo>
                  <a:pt x="1069975" y="1025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337900E0-D8B8-4963-8237-EDE5430BFACC}"/>
              </a:ext>
            </a:extLst>
          </p:cNvPr>
          <p:cNvSpPr/>
          <p:nvPr/>
        </p:nvSpPr>
        <p:spPr>
          <a:xfrm>
            <a:off x="5273675" y="3649663"/>
            <a:ext cx="2338388" cy="2038350"/>
          </a:xfrm>
          <a:custGeom>
            <a:avLst/>
            <a:gdLst>
              <a:gd name="connsiteX0" fmla="*/ 917121 w 2337707"/>
              <a:gd name="connsiteY0" fmla="*/ 1186543 h 2038350"/>
              <a:gd name="connsiteX1" fmla="*/ 797378 w 2337707"/>
              <a:gd name="connsiteY1" fmla="*/ 1012371 h 2038350"/>
              <a:gd name="connsiteX2" fmla="*/ 710292 w 2337707"/>
              <a:gd name="connsiteY2" fmla="*/ 846364 h 2038350"/>
              <a:gd name="connsiteX3" fmla="*/ 615042 w 2337707"/>
              <a:gd name="connsiteY3" fmla="*/ 713014 h 2038350"/>
              <a:gd name="connsiteX4" fmla="*/ 489857 w 2337707"/>
              <a:gd name="connsiteY4" fmla="*/ 541564 h 2038350"/>
              <a:gd name="connsiteX5" fmla="*/ 383721 w 2337707"/>
              <a:gd name="connsiteY5" fmla="*/ 397328 h 2038350"/>
              <a:gd name="connsiteX6" fmla="*/ 296635 w 2337707"/>
              <a:gd name="connsiteY6" fmla="*/ 285750 h 2038350"/>
              <a:gd name="connsiteX7" fmla="*/ 258535 w 2337707"/>
              <a:gd name="connsiteY7" fmla="*/ 239485 h 2038350"/>
              <a:gd name="connsiteX8" fmla="*/ 220435 w 2337707"/>
              <a:gd name="connsiteY8" fmla="*/ 195943 h 2038350"/>
              <a:gd name="connsiteX9" fmla="*/ 204107 w 2337707"/>
              <a:gd name="connsiteY9" fmla="*/ 179614 h 2038350"/>
              <a:gd name="connsiteX10" fmla="*/ 182335 w 2337707"/>
              <a:gd name="connsiteY10" fmla="*/ 157843 h 2038350"/>
              <a:gd name="connsiteX11" fmla="*/ 152400 w 2337707"/>
              <a:gd name="connsiteY11" fmla="*/ 133350 h 2038350"/>
              <a:gd name="connsiteX12" fmla="*/ 122464 w 2337707"/>
              <a:gd name="connsiteY12" fmla="*/ 114300 h 2038350"/>
              <a:gd name="connsiteX13" fmla="*/ 81642 w 2337707"/>
              <a:gd name="connsiteY13" fmla="*/ 92528 h 2038350"/>
              <a:gd name="connsiteX14" fmla="*/ 46264 w 2337707"/>
              <a:gd name="connsiteY14" fmla="*/ 81643 h 2038350"/>
              <a:gd name="connsiteX15" fmla="*/ 10885 w 2337707"/>
              <a:gd name="connsiteY15" fmla="*/ 76200 h 2038350"/>
              <a:gd name="connsiteX16" fmla="*/ 5442 w 2337707"/>
              <a:gd name="connsiteY16" fmla="*/ 65314 h 2038350"/>
              <a:gd name="connsiteX17" fmla="*/ 0 w 2337707"/>
              <a:gd name="connsiteY17" fmla="*/ 48985 h 2038350"/>
              <a:gd name="connsiteX18" fmla="*/ 5442 w 2337707"/>
              <a:gd name="connsiteY18" fmla="*/ 27214 h 2038350"/>
              <a:gd name="connsiteX19" fmla="*/ 24492 w 2337707"/>
              <a:gd name="connsiteY19" fmla="*/ 10885 h 2038350"/>
              <a:gd name="connsiteX20" fmla="*/ 54428 w 2337707"/>
              <a:gd name="connsiteY20" fmla="*/ 5443 h 2038350"/>
              <a:gd name="connsiteX21" fmla="*/ 95250 w 2337707"/>
              <a:gd name="connsiteY21" fmla="*/ 0 h 2038350"/>
              <a:gd name="connsiteX22" fmla="*/ 125185 w 2337707"/>
              <a:gd name="connsiteY22" fmla="*/ 2721 h 2038350"/>
              <a:gd name="connsiteX23" fmla="*/ 160564 w 2337707"/>
              <a:gd name="connsiteY23" fmla="*/ 13607 h 2038350"/>
              <a:gd name="connsiteX24" fmla="*/ 190500 w 2337707"/>
              <a:gd name="connsiteY24" fmla="*/ 27214 h 2038350"/>
              <a:gd name="connsiteX25" fmla="*/ 217714 w 2337707"/>
              <a:gd name="connsiteY25" fmla="*/ 46264 h 2038350"/>
              <a:gd name="connsiteX26" fmla="*/ 263978 w 2337707"/>
              <a:gd name="connsiteY26" fmla="*/ 84364 h 2038350"/>
              <a:gd name="connsiteX27" fmla="*/ 291192 w 2337707"/>
              <a:gd name="connsiteY27" fmla="*/ 108857 h 2038350"/>
              <a:gd name="connsiteX28" fmla="*/ 359228 w 2337707"/>
              <a:gd name="connsiteY28" fmla="*/ 185057 h 2038350"/>
              <a:gd name="connsiteX29" fmla="*/ 484414 w 2337707"/>
              <a:gd name="connsiteY29" fmla="*/ 329293 h 2038350"/>
              <a:gd name="connsiteX30" fmla="*/ 617764 w 2337707"/>
              <a:gd name="connsiteY30" fmla="*/ 478971 h 2038350"/>
              <a:gd name="connsiteX31" fmla="*/ 783771 w 2337707"/>
              <a:gd name="connsiteY31" fmla="*/ 666750 h 2038350"/>
              <a:gd name="connsiteX32" fmla="*/ 968828 w 2337707"/>
              <a:gd name="connsiteY32" fmla="*/ 879021 h 2038350"/>
              <a:gd name="connsiteX33" fmla="*/ 1113064 w 2337707"/>
              <a:gd name="connsiteY33" fmla="*/ 1036864 h 2038350"/>
              <a:gd name="connsiteX34" fmla="*/ 1232807 w 2337707"/>
              <a:gd name="connsiteY34" fmla="*/ 1164771 h 2038350"/>
              <a:gd name="connsiteX35" fmla="*/ 1368878 w 2337707"/>
              <a:gd name="connsiteY35" fmla="*/ 1306285 h 2038350"/>
              <a:gd name="connsiteX36" fmla="*/ 1551214 w 2337707"/>
              <a:gd name="connsiteY36" fmla="*/ 1488621 h 2038350"/>
              <a:gd name="connsiteX37" fmla="*/ 1698171 w 2337707"/>
              <a:gd name="connsiteY37" fmla="*/ 1624693 h 2038350"/>
              <a:gd name="connsiteX38" fmla="*/ 1760764 w 2337707"/>
              <a:gd name="connsiteY38" fmla="*/ 1673678 h 2038350"/>
              <a:gd name="connsiteX39" fmla="*/ 1853292 w 2337707"/>
              <a:gd name="connsiteY39" fmla="*/ 1738993 h 2038350"/>
              <a:gd name="connsiteX40" fmla="*/ 2041071 w 2337707"/>
              <a:gd name="connsiteY40" fmla="*/ 1847850 h 2038350"/>
              <a:gd name="connsiteX41" fmla="*/ 2215242 w 2337707"/>
              <a:gd name="connsiteY41" fmla="*/ 1937657 h 2038350"/>
              <a:gd name="connsiteX42" fmla="*/ 2302328 w 2337707"/>
              <a:gd name="connsiteY42" fmla="*/ 1981200 h 2038350"/>
              <a:gd name="connsiteX43" fmla="*/ 2329542 w 2337707"/>
              <a:gd name="connsiteY43" fmla="*/ 2000250 h 2038350"/>
              <a:gd name="connsiteX44" fmla="*/ 2337707 w 2337707"/>
              <a:gd name="connsiteY44" fmla="*/ 2011135 h 2038350"/>
              <a:gd name="connsiteX45" fmla="*/ 2326821 w 2337707"/>
              <a:gd name="connsiteY45" fmla="*/ 2027464 h 2038350"/>
              <a:gd name="connsiteX46" fmla="*/ 2296885 w 2337707"/>
              <a:gd name="connsiteY46" fmla="*/ 2035628 h 2038350"/>
              <a:gd name="connsiteX47" fmla="*/ 2177142 w 2337707"/>
              <a:gd name="connsiteY47" fmla="*/ 2038350 h 2038350"/>
              <a:gd name="connsiteX48" fmla="*/ 1981200 w 2337707"/>
              <a:gd name="connsiteY48" fmla="*/ 2038350 h 2038350"/>
              <a:gd name="connsiteX49" fmla="*/ 1698171 w 2337707"/>
              <a:gd name="connsiteY49" fmla="*/ 2038350 h 2038350"/>
              <a:gd name="connsiteX50" fmla="*/ 1600200 w 2337707"/>
              <a:gd name="connsiteY50" fmla="*/ 2035628 h 2038350"/>
              <a:gd name="connsiteX51" fmla="*/ 1575707 w 2337707"/>
              <a:gd name="connsiteY51" fmla="*/ 2030185 h 2038350"/>
              <a:gd name="connsiteX52" fmla="*/ 1540328 w 2337707"/>
              <a:gd name="connsiteY52" fmla="*/ 2019300 h 2038350"/>
              <a:gd name="connsiteX53" fmla="*/ 1513114 w 2337707"/>
              <a:gd name="connsiteY53" fmla="*/ 2002971 h 2038350"/>
              <a:gd name="connsiteX54" fmla="*/ 1488621 w 2337707"/>
              <a:gd name="connsiteY54" fmla="*/ 1975757 h 2038350"/>
              <a:gd name="connsiteX55" fmla="*/ 1415142 w 2337707"/>
              <a:gd name="connsiteY55" fmla="*/ 1875064 h 2038350"/>
              <a:gd name="connsiteX56" fmla="*/ 1314450 w 2337707"/>
              <a:gd name="connsiteY56" fmla="*/ 1736271 h 2038350"/>
              <a:gd name="connsiteX57" fmla="*/ 1211035 w 2337707"/>
              <a:gd name="connsiteY57" fmla="*/ 1594757 h 2038350"/>
              <a:gd name="connsiteX58" fmla="*/ 1107621 w 2337707"/>
              <a:gd name="connsiteY58" fmla="*/ 1453243 h 2038350"/>
              <a:gd name="connsiteX59" fmla="*/ 917121 w 2337707"/>
              <a:gd name="connsiteY59" fmla="*/ 1186543 h 203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37707" h="2038350">
                <a:moveTo>
                  <a:pt x="917121" y="1186543"/>
                </a:moveTo>
                <a:lnTo>
                  <a:pt x="797378" y="1012371"/>
                </a:lnTo>
                <a:lnTo>
                  <a:pt x="710292" y="846364"/>
                </a:lnTo>
                <a:lnTo>
                  <a:pt x="615042" y="713014"/>
                </a:lnTo>
                <a:lnTo>
                  <a:pt x="489857" y="541564"/>
                </a:lnTo>
                <a:lnTo>
                  <a:pt x="383721" y="397328"/>
                </a:lnTo>
                <a:lnTo>
                  <a:pt x="296635" y="285750"/>
                </a:lnTo>
                <a:lnTo>
                  <a:pt x="258535" y="239485"/>
                </a:lnTo>
                <a:lnTo>
                  <a:pt x="220435" y="195943"/>
                </a:lnTo>
                <a:lnTo>
                  <a:pt x="204107" y="179614"/>
                </a:lnTo>
                <a:lnTo>
                  <a:pt x="182335" y="157843"/>
                </a:lnTo>
                <a:lnTo>
                  <a:pt x="152400" y="133350"/>
                </a:lnTo>
                <a:lnTo>
                  <a:pt x="122464" y="114300"/>
                </a:lnTo>
                <a:lnTo>
                  <a:pt x="81642" y="92528"/>
                </a:lnTo>
                <a:lnTo>
                  <a:pt x="46264" y="81643"/>
                </a:lnTo>
                <a:lnTo>
                  <a:pt x="10885" y="76200"/>
                </a:lnTo>
                <a:lnTo>
                  <a:pt x="5442" y="65314"/>
                </a:lnTo>
                <a:lnTo>
                  <a:pt x="0" y="48985"/>
                </a:lnTo>
                <a:lnTo>
                  <a:pt x="5442" y="27214"/>
                </a:lnTo>
                <a:lnTo>
                  <a:pt x="24492" y="10885"/>
                </a:lnTo>
                <a:lnTo>
                  <a:pt x="54428" y="5443"/>
                </a:lnTo>
                <a:lnTo>
                  <a:pt x="95250" y="0"/>
                </a:lnTo>
                <a:lnTo>
                  <a:pt x="125185" y="2721"/>
                </a:lnTo>
                <a:lnTo>
                  <a:pt x="160564" y="13607"/>
                </a:lnTo>
                <a:lnTo>
                  <a:pt x="190500" y="27214"/>
                </a:lnTo>
                <a:lnTo>
                  <a:pt x="217714" y="46264"/>
                </a:lnTo>
                <a:lnTo>
                  <a:pt x="263978" y="84364"/>
                </a:lnTo>
                <a:lnTo>
                  <a:pt x="291192" y="108857"/>
                </a:lnTo>
                <a:lnTo>
                  <a:pt x="359228" y="185057"/>
                </a:lnTo>
                <a:lnTo>
                  <a:pt x="484414" y="329293"/>
                </a:lnTo>
                <a:lnTo>
                  <a:pt x="617764" y="478971"/>
                </a:lnTo>
                <a:lnTo>
                  <a:pt x="783771" y="666750"/>
                </a:lnTo>
                <a:lnTo>
                  <a:pt x="968828" y="879021"/>
                </a:lnTo>
                <a:lnTo>
                  <a:pt x="1113064" y="1036864"/>
                </a:lnTo>
                <a:lnTo>
                  <a:pt x="1232807" y="1164771"/>
                </a:lnTo>
                <a:lnTo>
                  <a:pt x="1368878" y="1306285"/>
                </a:lnTo>
                <a:lnTo>
                  <a:pt x="1551214" y="1488621"/>
                </a:lnTo>
                <a:lnTo>
                  <a:pt x="1698171" y="1624693"/>
                </a:lnTo>
                <a:lnTo>
                  <a:pt x="1760764" y="1673678"/>
                </a:lnTo>
                <a:lnTo>
                  <a:pt x="1853292" y="1738993"/>
                </a:lnTo>
                <a:lnTo>
                  <a:pt x="2041071" y="1847850"/>
                </a:lnTo>
                <a:lnTo>
                  <a:pt x="2215242" y="1937657"/>
                </a:lnTo>
                <a:lnTo>
                  <a:pt x="2302328" y="1981200"/>
                </a:lnTo>
                <a:lnTo>
                  <a:pt x="2329542" y="2000250"/>
                </a:lnTo>
                <a:lnTo>
                  <a:pt x="2337707" y="2011135"/>
                </a:lnTo>
                <a:lnTo>
                  <a:pt x="2326821" y="2027464"/>
                </a:lnTo>
                <a:lnTo>
                  <a:pt x="2296885" y="2035628"/>
                </a:lnTo>
                <a:lnTo>
                  <a:pt x="2177142" y="2038350"/>
                </a:lnTo>
                <a:lnTo>
                  <a:pt x="1981200" y="2038350"/>
                </a:lnTo>
                <a:lnTo>
                  <a:pt x="1698171" y="2038350"/>
                </a:lnTo>
                <a:lnTo>
                  <a:pt x="1600200" y="2035628"/>
                </a:lnTo>
                <a:lnTo>
                  <a:pt x="1575707" y="2030185"/>
                </a:lnTo>
                <a:lnTo>
                  <a:pt x="1540328" y="2019300"/>
                </a:lnTo>
                <a:lnTo>
                  <a:pt x="1513114" y="2002971"/>
                </a:lnTo>
                <a:lnTo>
                  <a:pt x="1488621" y="1975757"/>
                </a:lnTo>
                <a:lnTo>
                  <a:pt x="1415142" y="1875064"/>
                </a:lnTo>
                <a:lnTo>
                  <a:pt x="1314450" y="1736271"/>
                </a:lnTo>
                <a:lnTo>
                  <a:pt x="1211035" y="1594757"/>
                </a:lnTo>
                <a:lnTo>
                  <a:pt x="1107621" y="1453243"/>
                </a:lnTo>
                <a:lnTo>
                  <a:pt x="917121" y="11865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CBFE6FB-4B6D-4463-ABF3-6B75D26259FF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477963"/>
            <a:ext cx="4789488" cy="4310062"/>
            <a:chOff x="2974975" y="1639888"/>
            <a:chExt cx="4789488" cy="4310062"/>
          </a:xfrm>
        </p:grpSpPr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25572C50-12E3-4233-9BD0-146E7EE857AF}"/>
                </a:ext>
              </a:extLst>
            </p:cNvPr>
            <p:cNvSpPr/>
            <p:nvPr/>
          </p:nvSpPr>
          <p:spPr>
            <a:xfrm>
              <a:off x="3773488" y="1639888"/>
              <a:ext cx="498475" cy="955675"/>
            </a:xfrm>
            <a:custGeom>
              <a:avLst/>
              <a:gdLst>
                <a:gd name="connsiteX0" fmla="*/ 183357 w 497682"/>
                <a:gd name="connsiteY0" fmla="*/ 538163 h 954882"/>
                <a:gd name="connsiteX1" fmla="*/ 183357 w 497682"/>
                <a:gd name="connsiteY1" fmla="*/ 378619 h 954882"/>
                <a:gd name="connsiteX2" fmla="*/ 188119 w 497682"/>
                <a:gd name="connsiteY2" fmla="*/ 350044 h 954882"/>
                <a:gd name="connsiteX3" fmla="*/ 190500 w 497682"/>
                <a:gd name="connsiteY3" fmla="*/ 319088 h 954882"/>
                <a:gd name="connsiteX4" fmla="*/ 188119 w 497682"/>
                <a:gd name="connsiteY4" fmla="*/ 285750 h 954882"/>
                <a:gd name="connsiteX5" fmla="*/ 183357 w 497682"/>
                <a:gd name="connsiteY5" fmla="*/ 254794 h 954882"/>
                <a:gd name="connsiteX6" fmla="*/ 173832 w 497682"/>
                <a:gd name="connsiteY6" fmla="*/ 223838 h 954882"/>
                <a:gd name="connsiteX7" fmla="*/ 161925 w 497682"/>
                <a:gd name="connsiteY7" fmla="*/ 200025 h 954882"/>
                <a:gd name="connsiteX8" fmla="*/ 142875 w 497682"/>
                <a:gd name="connsiteY8" fmla="*/ 178594 h 954882"/>
                <a:gd name="connsiteX9" fmla="*/ 119063 w 497682"/>
                <a:gd name="connsiteY9" fmla="*/ 154782 h 954882"/>
                <a:gd name="connsiteX10" fmla="*/ 83344 w 497682"/>
                <a:gd name="connsiteY10" fmla="*/ 121444 h 954882"/>
                <a:gd name="connsiteX11" fmla="*/ 19050 w 497682"/>
                <a:gd name="connsiteY11" fmla="*/ 57150 h 954882"/>
                <a:gd name="connsiteX12" fmla="*/ 4763 w 497682"/>
                <a:gd name="connsiteY12" fmla="*/ 38100 h 954882"/>
                <a:gd name="connsiteX13" fmla="*/ 0 w 497682"/>
                <a:gd name="connsiteY13" fmla="*/ 16669 h 954882"/>
                <a:gd name="connsiteX14" fmla="*/ 4763 w 497682"/>
                <a:gd name="connsiteY14" fmla="*/ 7144 h 954882"/>
                <a:gd name="connsiteX15" fmla="*/ 23813 w 497682"/>
                <a:gd name="connsiteY15" fmla="*/ 0 h 954882"/>
                <a:gd name="connsiteX16" fmla="*/ 42863 w 497682"/>
                <a:gd name="connsiteY16" fmla="*/ 0 h 954882"/>
                <a:gd name="connsiteX17" fmla="*/ 85725 w 497682"/>
                <a:gd name="connsiteY17" fmla="*/ 11907 h 954882"/>
                <a:gd name="connsiteX18" fmla="*/ 223838 w 497682"/>
                <a:gd name="connsiteY18" fmla="*/ 66675 h 954882"/>
                <a:gd name="connsiteX19" fmla="*/ 369094 w 497682"/>
                <a:gd name="connsiteY19" fmla="*/ 135732 h 954882"/>
                <a:gd name="connsiteX20" fmla="*/ 435769 w 497682"/>
                <a:gd name="connsiteY20" fmla="*/ 169069 h 954882"/>
                <a:gd name="connsiteX21" fmla="*/ 464344 w 497682"/>
                <a:gd name="connsiteY21" fmla="*/ 190500 h 954882"/>
                <a:gd name="connsiteX22" fmla="*/ 478632 w 497682"/>
                <a:gd name="connsiteY22" fmla="*/ 207169 h 954882"/>
                <a:gd name="connsiteX23" fmla="*/ 492919 w 497682"/>
                <a:gd name="connsiteY23" fmla="*/ 235744 h 954882"/>
                <a:gd name="connsiteX24" fmla="*/ 497682 w 497682"/>
                <a:gd name="connsiteY24" fmla="*/ 257175 h 954882"/>
                <a:gd name="connsiteX25" fmla="*/ 495300 w 497682"/>
                <a:gd name="connsiteY25" fmla="*/ 288132 h 954882"/>
                <a:gd name="connsiteX26" fmla="*/ 485775 w 497682"/>
                <a:gd name="connsiteY26" fmla="*/ 316707 h 954882"/>
                <a:gd name="connsiteX27" fmla="*/ 466725 w 497682"/>
                <a:gd name="connsiteY27" fmla="*/ 342900 h 954882"/>
                <a:gd name="connsiteX28" fmla="*/ 450057 w 497682"/>
                <a:gd name="connsiteY28" fmla="*/ 364332 h 954882"/>
                <a:gd name="connsiteX29" fmla="*/ 431007 w 497682"/>
                <a:gd name="connsiteY29" fmla="*/ 392907 h 954882"/>
                <a:gd name="connsiteX30" fmla="*/ 414338 w 497682"/>
                <a:gd name="connsiteY30" fmla="*/ 438150 h 954882"/>
                <a:gd name="connsiteX31" fmla="*/ 402432 w 497682"/>
                <a:gd name="connsiteY31" fmla="*/ 507207 h 954882"/>
                <a:gd name="connsiteX32" fmla="*/ 392907 w 497682"/>
                <a:gd name="connsiteY32" fmla="*/ 602457 h 954882"/>
                <a:gd name="connsiteX33" fmla="*/ 385763 w 497682"/>
                <a:gd name="connsiteY33" fmla="*/ 747713 h 954882"/>
                <a:gd name="connsiteX34" fmla="*/ 383382 w 497682"/>
                <a:gd name="connsiteY34" fmla="*/ 928688 h 954882"/>
                <a:gd name="connsiteX35" fmla="*/ 180975 w 497682"/>
                <a:gd name="connsiteY35" fmla="*/ 954882 h 954882"/>
                <a:gd name="connsiteX36" fmla="*/ 185738 w 497682"/>
                <a:gd name="connsiteY36" fmla="*/ 795338 h 954882"/>
                <a:gd name="connsiteX37" fmla="*/ 183357 w 497682"/>
                <a:gd name="connsiteY37" fmla="*/ 538163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7682" h="954882">
                  <a:moveTo>
                    <a:pt x="183357" y="538163"/>
                  </a:moveTo>
                  <a:lnTo>
                    <a:pt x="183357" y="378619"/>
                  </a:lnTo>
                  <a:lnTo>
                    <a:pt x="188119" y="350044"/>
                  </a:lnTo>
                  <a:lnTo>
                    <a:pt x="190500" y="319088"/>
                  </a:lnTo>
                  <a:lnTo>
                    <a:pt x="188119" y="285750"/>
                  </a:lnTo>
                  <a:lnTo>
                    <a:pt x="183357" y="254794"/>
                  </a:lnTo>
                  <a:lnTo>
                    <a:pt x="173832" y="223838"/>
                  </a:lnTo>
                  <a:lnTo>
                    <a:pt x="161925" y="200025"/>
                  </a:lnTo>
                  <a:lnTo>
                    <a:pt x="142875" y="178594"/>
                  </a:lnTo>
                  <a:lnTo>
                    <a:pt x="119063" y="154782"/>
                  </a:lnTo>
                  <a:lnTo>
                    <a:pt x="83344" y="121444"/>
                  </a:lnTo>
                  <a:lnTo>
                    <a:pt x="19050" y="57150"/>
                  </a:lnTo>
                  <a:lnTo>
                    <a:pt x="4763" y="38100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85725" y="11907"/>
                  </a:lnTo>
                  <a:lnTo>
                    <a:pt x="223838" y="66675"/>
                  </a:lnTo>
                  <a:lnTo>
                    <a:pt x="369094" y="135732"/>
                  </a:lnTo>
                  <a:lnTo>
                    <a:pt x="435769" y="169069"/>
                  </a:lnTo>
                  <a:lnTo>
                    <a:pt x="464344" y="190500"/>
                  </a:lnTo>
                  <a:lnTo>
                    <a:pt x="478632" y="207169"/>
                  </a:lnTo>
                  <a:lnTo>
                    <a:pt x="492919" y="235744"/>
                  </a:lnTo>
                  <a:lnTo>
                    <a:pt x="497682" y="257175"/>
                  </a:lnTo>
                  <a:lnTo>
                    <a:pt x="495300" y="288132"/>
                  </a:lnTo>
                  <a:lnTo>
                    <a:pt x="485775" y="316707"/>
                  </a:lnTo>
                  <a:lnTo>
                    <a:pt x="466725" y="342900"/>
                  </a:lnTo>
                  <a:lnTo>
                    <a:pt x="450057" y="364332"/>
                  </a:lnTo>
                  <a:lnTo>
                    <a:pt x="431007" y="392907"/>
                  </a:lnTo>
                  <a:lnTo>
                    <a:pt x="414338" y="438150"/>
                  </a:lnTo>
                  <a:lnTo>
                    <a:pt x="402432" y="507207"/>
                  </a:lnTo>
                  <a:lnTo>
                    <a:pt x="392907" y="602457"/>
                  </a:lnTo>
                  <a:lnTo>
                    <a:pt x="385763" y="747713"/>
                  </a:lnTo>
                  <a:cubicBezTo>
                    <a:pt x="384969" y="808038"/>
                    <a:pt x="384176" y="868363"/>
                    <a:pt x="383382" y="928688"/>
                  </a:cubicBezTo>
                  <a:lnTo>
                    <a:pt x="180975" y="954882"/>
                  </a:lnTo>
                  <a:lnTo>
                    <a:pt x="185738" y="795338"/>
                  </a:lnTo>
                  <a:cubicBezTo>
                    <a:pt x="184944" y="709613"/>
                    <a:pt x="184151" y="623888"/>
                    <a:pt x="183357" y="53816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831B6869-D1A6-4518-8318-F459983208F7}"/>
                </a:ext>
              </a:extLst>
            </p:cNvPr>
            <p:cNvSpPr/>
            <p:nvPr/>
          </p:nvSpPr>
          <p:spPr>
            <a:xfrm>
              <a:off x="2974975" y="3381375"/>
              <a:ext cx="317500" cy="2501900"/>
            </a:xfrm>
            <a:custGeom>
              <a:avLst/>
              <a:gdLst>
                <a:gd name="connsiteX0" fmla="*/ 298450 w 317500"/>
                <a:gd name="connsiteY0" fmla="*/ 873125 h 2501900"/>
                <a:gd name="connsiteX1" fmla="*/ 317500 w 317500"/>
                <a:gd name="connsiteY1" fmla="*/ 203200 h 2501900"/>
                <a:gd name="connsiteX2" fmla="*/ 250825 w 317500"/>
                <a:gd name="connsiteY2" fmla="*/ 85725 h 2501900"/>
                <a:gd name="connsiteX3" fmla="*/ 206375 w 317500"/>
                <a:gd name="connsiteY3" fmla="*/ 76200 h 2501900"/>
                <a:gd name="connsiteX4" fmla="*/ 152400 w 317500"/>
                <a:gd name="connsiteY4" fmla="*/ 53975 h 2501900"/>
                <a:gd name="connsiteX5" fmla="*/ 69850 w 317500"/>
                <a:gd name="connsiteY5" fmla="*/ 12700 h 2501900"/>
                <a:gd name="connsiteX6" fmla="*/ 41275 w 317500"/>
                <a:gd name="connsiteY6" fmla="*/ 0 h 2501900"/>
                <a:gd name="connsiteX7" fmla="*/ 28575 w 317500"/>
                <a:gd name="connsiteY7" fmla="*/ 0 h 2501900"/>
                <a:gd name="connsiteX8" fmla="*/ 12700 w 317500"/>
                <a:gd name="connsiteY8" fmla="*/ 3175 h 2501900"/>
                <a:gd name="connsiteX9" fmla="*/ 3175 w 317500"/>
                <a:gd name="connsiteY9" fmla="*/ 12700 h 2501900"/>
                <a:gd name="connsiteX10" fmla="*/ 9525 w 317500"/>
                <a:gd name="connsiteY10" fmla="*/ 34925 h 2501900"/>
                <a:gd name="connsiteX11" fmla="*/ 47625 w 317500"/>
                <a:gd name="connsiteY11" fmla="*/ 104775 h 2501900"/>
                <a:gd name="connsiteX12" fmla="*/ 79375 w 317500"/>
                <a:gd name="connsiteY12" fmla="*/ 161925 h 2501900"/>
                <a:gd name="connsiteX13" fmla="*/ 107950 w 317500"/>
                <a:gd name="connsiteY13" fmla="*/ 212725 h 2501900"/>
                <a:gd name="connsiteX14" fmla="*/ 114300 w 317500"/>
                <a:gd name="connsiteY14" fmla="*/ 244475 h 2501900"/>
                <a:gd name="connsiteX15" fmla="*/ 117475 w 317500"/>
                <a:gd name="connsiteY15" fmla="*/ 390525 h 2501900"/>
                <a:gd name="connsiteX16" fmla="*/ 111125 w 317500"/>
                <a:gd name="connsiteY16" fmla="*/ 736600 h 2501900"/>
                <a:gd name="connsiteX17" fmla="*/ 107950 w 317500"/>
                <a:gd name="connsiteY17" fmla="*/ 879475 h 2501900"/>
                <a:gd name="connsiteX18" fmla="*/ 95250 w 317500"/>
                <a:gd name="connsiteY18" fmla="*/ 1104900 h 2501900"/>
                <a:gd name="connsiteX19" fmla="*/ 73025 w 317500"/>
                <a:gd name="connsiteY19" fmla="*/ 1412875 h 2501900"/>
                <a:gd name="connsiteX20" fmla="*/ 53975 w 317500"/>
                <a:gd name="connsiteY20" fmla="*/ 1628775 h 2501900"/>
                <a:gd name="connsiteX21" fmla="*/ 31750 w 317500"/>
                <a:gd name="connsiteY21" fmla="*/ 1838325 h 2501900"/>
                <a:gd name="connsiteX22" fmla="*/ 12700 w 317500"/>
                <a:gd name="connsiteY22" fmla="*/ 2016125 h 2501900"/>
                <a:gd name="connsiteX23" fmla="*/ 0 w 317500"/>
                <a:gd name="connsiteY23" fmla="*/ 2101850 h 2501900"/>
                <a:gd name="connsiteX24" fmla="*/ 3175 w 317500"/>
                <a:gd name="connsiteY24" fmla="*/ 2197100 h 2501900"/>
                <a:gd name="connsiteX25" fmla="*/ 19050 w 317500"/>
                <a:gd name="connsiteY25" fmla="*/ 2324100 h 2501900"/>
                <a:gd name="connsiteX26" fmla="*/ 38100 w 317500"/>
                <a:gd name="connsiteY26" fmla="*/ 2403475 h 2501900"/>
                <a:gd name="connsiteX27" fmla="*/ 57150 w 317500"/>
                <a:gd name="connsiteY27" fmla="*/ 2447925 h 2501900"/>
                <a:gd name="connsiteX28" fmla="*/ 82550 w 317500"/>
                <a:gd name="connsiteY28" fmla="*/ 2486025 h 2501900"/>
                <a:gd name="connsiteX29" fmla="*/ 111125 w 317500"/>
                <a:gd name="connsiteY29" fmla="*/ 2501900 h 2501900"/>
                <a:gd name="connsiteX30" fmla="*/ 146050 w 317500"/>
                <a:gd name="connsiteY30" fmla="*/ 2495550 h 2501900"/>
                <a:gd name="connsiteX31" fmla="*/ 180975 w 317500"/>
                <a:gd name="connsiteY31" fmla="*/ 2470150 h 2501900"/>
                <a:gd name="connsiteX32" fmla="*/ 200025 w 317500"/>
                <a:gd name="connsiteY32" fmla="*/ 2438400 h 2501900"/>
                <a:gd name="connsiteX33" fmla="*/ 215900 w 317500"/>
                <a:gd name="connsiteY33" fmla="*/ 2403475 h 2501900"/>
                <a:gd name="connsiteX34" fmla="*/ 250825 w 317500"/>
                <a:gd name="connsiteY34" fmla="*/ 2292350 h 2501900"/>
                <a:gd name="connsiteX35" fmla="*/ 269875 w 317500"/>
                <a:gd name="connsiteY35" fmla="*/ 2193925 h 2501900"/>
                <a:gd name="connsiteX36" fmla="*/ 273050 w 317500"/>
                <a:gd name="connsiteY36" fmla="*/ 2111375 h 2501900"/>
                <a:gd name="connsiteX37" fmla="*/ 279400 w 317500"/>
                <a:gd name="connsiteY37" fmla="*/ 1847850 h 2501900"/>
                <a:gd name="connsiteX38" fmla="*/ 285750 w 317500"/>
                <a:gd name="connsiteY38" fmla="*/ 1460500 h 2501900"/>
                <a:gd name="connsiteX39" fmla="*/ 298450 w 317500"/>
                <a:gd name="connsiteY39" fmla="*/ 873125 h 250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7500" h="2501900">
                  <a:moveTo>
                    <a:pt x="298450" y="873125"/>
                  </a:moveTo>
                  <a:lnTo>
                    <a:pt x="317500" y="203200"/>
                  </a:lnTo>
                  <a:lnTo>
                    <a:pt x="250825" y="85725"/>
                  </a:lnTo>
                  <a:lnTo>
                    <a:pt x="206375" y="76200"/>
                  </a:lnTo>
                  <a:lnTo>
                    <a:pt x="152400" y="53975"/>
                  </a:lnTo>
                  <a:lnTo>
                    <a:pt x="69850" y="12700"/>
                  </a:lnTo>
                  <a:lnTo>
                    <a:pt x="41275" y="0"/>
                  </a:lnTo>
                  <a:lnTo>
                    <a:pt x="28575" y="0"/>
                  </a:lnTo>
                  <a:lnTo>
                    <a:pt x="12700" y="3175"/>
                  </a:lnTo>
                  <a:lnTo>
                    <a:pt x="3175" y="12700"/>
                  </a:lnTo>
                  <a:lnTo>
                    <a:pt x="9525" y="34925"/>
                  </a:lnTo>
                  <a:lnTo>
                    <a:pt x="47625" y="104775"/>
                  </a:lnTo>
                  <a:lnTo>
                    <a:pt x="79375" y="161925"/>
                  </a:lnTo>
                  <a:lnTo>
                    <a:pt x="107950" y="212725"/>
                  </a:lnTo>
                  <a:lnTo>
                    <a:pt x="114300" y="244475"/>
                  </a:lnTo>
                  <a:cubicBezTo>
                    <a:pt x="115358" y="293158"/>
                    <a:pt x="116417" y="341842"/>
                    <a:pt x="117475" y="390525"/>
                  </a:cubicBezTo>
                  <a:lnTo>
                    <a:pt x="111125" y="736600"/>
                  </a:lnTo>
                  <a:cubicBezTo>
                    <a:pt x="110067" y="784225"/>
                    <a:pt x="109008" y="831850"/>
                    <a:pt x="107950" y="879475"/>
                  </a:cubicBezTo>
                  <a:lnTo>
                    <a:pt x="95250" y="1104900"/>
                  </a:lnTo>
                  <a:lnTo>
                    <a:pt x="73025" y="1412875"/>
                  </a:lnTo>
                  <a:lnTo>
                    <a:pt x="53975" y="1628775"/>
                  </a:lnTo>
                  <a:lnTo>
                    <a:pt x="31750" y="1838325"/>
                  </a:lnTo>
                  <a:lnTo>
                    <a:pt x="12700" y="2016125"/>
                  </a:lnTo>
                  <a:lnTo>
                    <a:pt x="0" y="2101850"/>
                  </a:lnTo>
                  <a:lnTo>
                    <a:pt x="3175" y="2197100"/>
                  </a:lnTo>
                  <a:lnTo>
                    <a:pt x="19050" y="2324100"/>
                  </a:lnTo>
                  <a:lnTo>
                    <a:pt x="38100" y="2403475"/>
                  </a:lnTo>
                  <a:lnTo>
                    <a:pt x="57150" y="2447925"/>
                  </a:lnTo>
                  <a:lnTo>
                    <a:pt x="82550" y="2486025"/>
                  </a:lnTo>
                  <a:lnTo>
                    <a:pt x="111125" y="2501900"/>
                  </a:lnTo>
                  <a:lnTo>
                    <a:pt x="146050" y="2495550"/>
                  </a:lnTo>
                  <a:lnTo>
                    <a:pt x="180975" y="2470150"/>
                  </a:lnTo>
                  <a:lnTo>
                    <a:pt x="200025" y="2438400"/>
                  </a:lnTo>
                  <a:lnTo>
                    <a:pt x="215900" y="2403475"/>
                  </a:lnTo>
                  <a:lnTo>
                    <a:pt x="250825" y="2292350"/>
                  </a:lnTo>
                  <a:lnTo>
                    <a:pt x="269875" y="2193925"/>
                  </a:lnTo>
                  <a:lnTo>
                    <a:pt x="273050" y="2111375"/>
                  </a:lnTo>
                  <a:lnTo>
                    <a:pt x="279400" y="1847850"/>
                  </a:lnTo>
                  <a:lnTo>
                    <a:pt x="285750" y="1460500"/>
                  </a:lnTo>
                  <a:lnTo>
                    <a:pt x="298450" y="873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D52E9B7A-5898-446E-B7BC-318BBEDDEE1E}"/>
                </a:ext>
              </a:extLst>
            </p:cNvPr>
            <p:cNvSpPr/>
            <p:nvPr/>
          </p:nvSpPr>
          <p:spPr>
            <a:xfrm>
              <a:off x="3443288" y="4491038"/>
              <a:ext cx="292100" cy="787400"/>
            </a:xfrm>
            <a:custGeom>
              <a:avLst/>
              <a:gdLst>
                <a:gd name="connsiteX0" fmla="*/ 271462 w 292893"/>
                <a:gd name="connsiteY0" fmla="*/ 259556 h 788193"/>
                <a:gd name="connsiteX1" fmla="*/ 273843 w 292893"/>
                <a:gd name="connsiteY1" fmla="*/ 159543 h 788193"/>
                <a:gd name="connsiteX2" fmla="*/ 219075 w 292893"/>
                <a:gd name="connsiteY2" fmla="*/ 76200 h 788193"/>
                <a:gd name="connsiteX3" fmla="*/ 180975 w 292893"/>
                <a:gd name="connsiteY3" fmla="*/ 66675 h 788193"/>
                <a:gd name="connsiteX4" fmla="*/ 140493 w 292893"/>
                <a:gd name="connsiteY4" fmla="*/ 50006 h 788193"/>
                <a:gd name="connsiteX5" fmla="*/ 95250 w 292893"/>
                <a:gd name="connsiteY5" fmla="*/ 28575 h 788193"/>
                <a:gd name="connsiteX6" fmla="*/ 59531 w 292893"/>
                <a:gd name="connsiteY6" fmla="*/ 11906 h 788193"/>
                <a:gd name="connsiteX7" fmla="*/ 21431 w 292893"/>
                <a:gd name="connsiteY7" fmla="*/ 0 h 788193"/>
                <a:gd name="connsiteX8" fmla="*/ 2381 w 292893"/>
                <a:gd name="connsiteY8" fmla="*/ 2381 h 788193"/>
                <a:gd name="connsiteX9" fmla="*/ 0 w 292893"/>
                <a:gd name="connsiteY9" fmla="*/ 19050 h 788193"/>
                <a:gd name="connsiteX10" fmla="*/ 21431 w 292893"/>
                <a:gd name="connsiteY10" fmla="*/ 59531 h 788193"/>
                <a:gd name="connsiteX11" fmla="*/ 80962 w 292893"/>
                <a:gd name="connsiteY11" fmla="*/ 145256 h 788193"/>
                <a:gd name="connsiteX12" fmla="*/ 95250 w 292893"/>
                <a:gd name="connsiteY12" fmla="*/ 176212 h 788193"/>
                <a:gd name="connsiteX13" fmla="*/ 107156 w 292893"/>
                <a:gd name="connsiteY13" fmla="*/ 321468 h 788193"/>
                <a:gd name="connsiteX14" fmla="*/ 123825 w 292893"/>
                <a:gd name="connsiteY14" fmla="*/ 542925 h 788193"/>
                <a:gd name="connsiteX15" fmla="*/ 135731 w 292893"/>
                <a:gd name="connsiteY15" fmla="*/ 671512 h 788193"/>
                <a:gd name="connsiteX16" fmla="*/ 159543 w 292893"/>
                <a:gd name="connsiteY16" fmla="*/ 726281 h 788193"/>
                <a:gd name="connsiteX17" fmla="*/ 183356 w 292893"/>
                <a:gd name="connsiteY17" fmla="*/ 762000 h 788193"/>
                <a:gd name="connsiteX18" fmla="*/ 200025 w 292893"/>
                <a:gd name="connsiteY18" fmla="*/ 778668 h 788193"/>
                <a:gd name="connsiteX19" fmla="*/ 214312 w 292893"/>
                <a:gd name="connsiteY19" fmla="*/ 785812 h 788193"/>
                <a:gd name="connsiteX20" fmla="*/ 235743 w 292893"/>
                <a:gd name="connsiteY20" fmla="*/ 788193 h 788193"/>
                <a:gd name="connsiteX21" fmla="*/ 254793 w 292893"/>
                <a:gd name="connsiteY21" fmla="*/ 783431 h 788193"/>
                <a:gd name="connsiteX22" fmla="*/ 271462 w 292893"/>
                <a:gd name="connsiteY22" fmla="*/ 769143 h 788193"/>
                <a:gd name="connsiteX23" fmla="*/ 280987 w 292893"/>
                <a:gd name="connsiteY23" fmla="*/ 752475 h 788193"/>
                <a:gd name="connsiteX24" fmla="*/ 288131 w 292893"/>
                <a:gd name="connsiteY24" fmla="*/ 731043 h 788193"/>
                <a:gd name="connsiteX25" fmla="*/ 292893 w 292893"/>
                <a:gd name="connsiteY25" fmla="*/ 704850 h 788193"/>
                <a:gd name="connsiteX26" fmla="*/ 292893 w 292893"/>
                <a:gd name="connsiteY26" fmla="*/ 664368 h 788193"/>
                <a:gd name="connsiteX27" fmla="*/ 273843 w 292893"/>
                <a:gd name="connsiteY27" fmla="*/ 564356 h 788193"/>
                <a:gd name="connsiteX28" fmla="*/ 269081 w 292893"/>
                <a:gd name="connsiteY28" fmla="*/ 523875 h 788193"/>
                <a:gd name="connsiteX29" fmla="*/ 271462 w 292893"/>
                <a:gd name="connsiteY29" fmla="*/ 259556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3" h="788193">
                  <a:moveTo>
                    <a:pt x="271462" y="259556"/>
                  </a:moveTo>
                  <a:cubicBezTo>
                    <a:pt x="272256" y="226218"/>
                    <a:pt x="273049" y="192881"/>
                    <a:pt x="273843" y="159543"/>
                  </a:cubicBezTo>
                  <a:lnTo>
                    <a:pt x="219075" y="76200"/>
                  </a:lnTo>
                  <a:lnTo>
                    <a:pt x="180975" y="66675"/>
                  </a:lnTo>
                  <a:lnTo>
                    <a:pt x="140493" y="50006"/>
                  </a:lnTo>
                  <a:lnTo>
                    <a:pt x="95250" y="28575"/>
                  </a:lnTo>
                  <a:lnTo>
                    <a:pt x="59531" y="11906"/>
                  </a:lnTo>
                  <a:lnTo>
                    <a:pt x="21431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21431" y="59531"/>
                  </a:lnTo>
                  <a:lnTo>
                    <a:pt x="80962" y="145256"/>
                  </a:lnTo>
                  <a:lnTo>
                    <a:pt x="95250" y="176212"/>
                  </a:lnTo>
                  <a:lnTo>
                    <a:pt x="107156" y="321468"/>
                  </a:lnTo>
                  <a:lnTo>
                    <a:pt x="123825" y="542925"/>
                  </a:lnTo>
                  <a:lnTo>
                    <a:pt x="135731" y="671512"/>
                  </a:lnTo>
                  <a:lnTo>
                    <a:pt x="159543" y="726281"/>
                  </a:lnTo>
                  <a:lnTo>
                    <a:pt x="183356" y="762000"/>
                  </a:lnTo>
                  <a:lnTo>
                    <a:pt x="200025" y="778668"/>
                  </a:lnTo>
                  <a:lnTo>
                    <a:pt x="214312" y="785812"/>
                  </a:lnTo>
                  <a:lnTo>
                    <a:pt x="235743" y="788193"/>
                  </a:lnTo>
                  <a:lnTo>
                    <a:pt x="254793" y="783431"/>
                  </a:lnTo>
                  <a:lnTo>
                    <a:pt x="271462" y="769143"/>
                  </a:lnTo>
                  <a:lnTo>
                    <a:pt x="280987" y="752475"/>
                  </a:lnTo>
                  <a:lnTo>
                    <a:pt x="288131" y="731043"/>
                  </a:lnTo>
                  <a:lnTo>
                    <a:pt x="292893" y="704850"/>
                  </a:lnTo>
                  <a:lnTo>
                    <a:pt x="292893" y="664368"/>
                  </a:lnTo>
                  <a:lnTo>
                    <a:pt x="273843" y="564356"/>
                  </a:lnTo>
                  <a:lnTo>
                    <a:pt x="269081" y="523875"/>
                  </a:lnTo>
                  <a:cubicBezTo>
                    <a:pt x="269875" y="442912"/>
                    <a:pt x="270668" y="361950"/>
                    <a:pt x="271462" y="25955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1">
              <a:extLst>
                <a:ext uri="{FF2B5EF4-FFF2-40B4-BE49-F238E27FC236}">
                  <a16:creationId xmlns:a16="http://schemas.microsoft.com/office/drawing/2014/main" id="{4EF4784E-4682-414E-9419-90AD87F3D7B7}"/>
                </a:ext>
              </a:extLst>
            </p:cNvPr>
            <p:cNvSpPr/>
            <p:nvPr/>
          </p:nvSpPr>
          <p:spPr>
            <a:xfrm>
              <a:off x="5303838" y="1895475"/>
              <a:ext cx="877887" cy="1733550"/>
            </a:xfrm>
            <a:custGeom>
              <a:avLst/>
              <a:gdLst>
                <a:gd name="connsiteX0" fmla="*/ 473869 w 878681"/>
                <a:gd name="connsiteY0" fmla="*/ 678656 h 1733550"/>
                <a:gd name="connsiteX1" fmla="*/ 500062 w 878681"/>
                <a:gd name="connsiteY1" fmla="*/ 604838 h 1733550"/>
                <a:gd name="connsiteX2" fmla="*/ 514350 w 878681"/>
                <a:gd name="connsiteY2" fmla="*/ 554831 h 1733550"/>
                <a:gd name="connsiteX3" fmla="*/ 528637 w 878681"/>
                <a:gd name="connsiteY3" fmla="*/ 500063 h 1733550"/>
                <a:gd name="connsiteX4" fmla="*/ 542925 w 878681"/>
                <a:gd name="connsiteY4" fmla="*/ 440531 h 1733550"/>
                <a:gd name="connsiteX5" fmla="*/ 552450 w 878681"/>
                <a:gd name="connsiteY5" fmla="*/ 395288 h 1733550"/>
                <a:gd name="connsiteX6" fmla="*/ 559594 w 878681"/>
                <a:gd name="connsiteY6" fmla="*/ 345281 h 1733550"/>
                <a:gd name="connsiteX7" fmla="*/ 564356 w 878681"/>
                <a:gd name="connsiteY7" fmla="*/ 297656 h 1733550"/>
                <a:gd name="connsiteX8" fmla="*/ 561975 w 878681"/>
                <a:gd name="connsiteY8" fmla="*/ 250031 h 1733550"/>
                <a:gd name="connsiteX9" fmla="*/ 554831 w 878681"/>
                <a:gd name="connsiteY9" fmla="*/ 209550 h 1733550"/>
                <a:gd name="connsiteX10" fmla="*/ 542925 w 878681"/>
                <a:gd name="connsiteY10" fmla="*/ 176213 h 1733550"/>
                <a:gd name="connsiteX11" fmla="*/ 523875 w 878681"/>
                <a:gd name="connsiteY11" fmla="*/ 138113 h 1733550"/>
                <a:gd name="connsiteX12" fmla="*/ 504825 w 878681"/>
                <a:gd name="connsiteY12" fmla="*/ 111919 h 1733550"/>
                <a:gd name="connsiteX13" fmla="*/ 483394 w 878681"/>
                <a:gd name="connsiteY13" fmla="*/ 92869 h 1733550"/>
                <a:gd name="connsiteX14" fmla="*/ 469106 w 878681"/>
                <a:gd name="connsiteY14" fmla="*/ 83344 h 1733550"/>
                <a:gd name="connsiteX15" fmla="*/ 452437 w 878681"/>
                <a:gd name="connsiteY15" fmla="*/ 64294 h 1733550"/>
                <a:gd name="connsiteX16" fmla="*/ 442912 w 878681"/>
                <a:gd name="connsiteY16" fmla="*/ 50006 h 1733550"/>
                <a:gd name="connsiteX17" fmla="*/ 435769 w 878681"/>
                <a:gd name="connsiteY17" fmla="*/ 26194 h 1733550"/>
                <a:gd name="connsiteX18" fmla="*/ 438150 w 878681"/>
                <a:gd name="connsiteY18" fmla="*/ 11906 h 1733550"/>
                <a:gd name="connsiteX19" fmla="*/ 445294 w 878681"/>
                <a:gd name="connsiteY19" fmla="*/ 2381 h 1733550"/>
                <a:gd name="connsiteX20" fmla="*/ 466725 w 878681"/>
                <a:gd name="connsiteY20" fmla="*/ 0 h 1733550"/>
                <a:gd name="connsiteX21" fmla="*/ 516731 w 878681"/>
                <a:gd name="connsiteY21" fmla="*/ 7144 h 1733550"/>
                <a:gd name="connsiteX22" fmla="*/ 561975 w 878681"/>
                <a:gd name="connsiteY22" fmla="*/ 21431 h 1733550"/>
                <a:gd name="connsiteX23" fmla="*/ 616744 w 878681"/>
                <a:gd name="connsiteY23" fmla="*/ 42863 h 1733550"/>
                <a:gd name="connsiteX24" fmla="*/ 657225 w 878681"/>
                <a:gd name="connsiteY24" fmla="*/ 66675 h 1733550"/>
                <a:gd name="connsiteX25" fmla="*/ 697706 w 878681"/>
                <a:gd name="connsiteY25" fmla="*/ 97631 h 1733550"/>
                <a:gd name="connsiteX26" fmla="*/ 750094 w 878681"/>
                <a:gd name="connsiteY26" fmla="*/ 147638 h 1733550"/>
                <a:gd name="connsiteX27" fmla="*/ 797719 w 878681"/>
                <a:gd name="connsiteY27" fmla="*/ 204788 h 1733550"/>
                <a:gd name="connsiteX28" fmla="*/ 862012 w 878681"/>
                <a:gd name="connsiteY28" fmla="*/ 290513 h 1733550"/>
                <a:gd name="connsiteX29" fmla="*/ 876300 w 878681"/>
                <a:gd name="connsiteY29" fmla="*/ 321469 h 1733550"/>
                <a:gd name="connsiteX30" fmla="*/ 878681 w 878681"/>
                <a:gd name="connsiteY30" fmla="*/ 342900 h 1733550"/>
                <a:gd name="connsiteX31" fmla="*/ 873919 w 878681"/>
                <a:gd name="connsiteY31" fmla="*/ 376238 h 1733550"/>
                <a:gd name="connsiteX32" fmla="*/ 859631 w 878681"/>
                <a:gd name="connsiteY32" fmla="*/ 402431 h 1733550"/>
                <a:gd name="connsiteX33" fmla="*/ 833437 w 878681"/>
                <a:gd name="connsiteY33" fmla="*/ 431006 h 1733550"/>
                <a:gd name="connsiteX34" fmla="*/ 807244 w 878681"/>
                <a:gd name="connsiteY34" fmla="*/ 452438 h 1733550"/>
                <a:gd name="connsiteX35" fmla="*/ 795337 w 878681"/>
                <a:gd name="connsiteY35" fmla="*/ 469106 h 1733550"/>
                <a:gd name="connsiteX36" fmla="*/ 738187 w 878681"/>
                <a:gd name="connsiteY36" fmla="*/ 614363 h 1733550"/>
                <a:gd name="connsiteX37" fmla="*/ 681037 w 878681"/>
                <a:gd name="connsiteY37" fmla="*/ 747713 h 1733550"/>
                <a:gd name="connsiteX38" fmla="*/ 614362 w 878681"/>
                <a:gd name="connsiteY38" fmla="*/ 892969 h 1733550"/>
                <a:gd name="connsiteX39" fmla="*/ 542925 w 878681"/>
                <a:gd name="connsiteY39" fmla="*/ 1031081 h 1733550"/>
                <a:gd name="connsiteX40" fmla="*/ 457200 w 878681"/>
                <a:gd name="connsiteY40" fmla="*/ 1181100 h 1733550"/>
                <a:gd name="connsiteX41" fmla="*/ 404812 w 878681"/>
                <a:gd name="connsiteY41" fmla="*/ 1266825 h 1733550"/>
                <a:gd name="connsiteX42" fmla="*/ 330994 w 878681"/>
                <a:gd name="connsiteY42" fmla="*/ 1381125 h 1733550"/>
                <a:gd name="connsiteX43" fmla="*/ 192881 w 878681"/>
                <a:gd name="connsiteY43" fmla="*/ 1552575 h 1733550"/>
                <a:gd name="connsiteX44" fmla="*/ 69056 w 878681"/>
                <a:gd name="connsiteY44" fmla="*/ 1700213 h 1733550"/>
                <a:gd name="connsiteX45" fmla="*/ 38100 w 878681"/>
                <a:gd name="connsiteY45" fmla="*/ 1731169 h 1733550"/>
                <a:gd name="connsiteX46" fmla="*/ 28575 w 878681"/>
                <a:gd name="connsiteY46" fmla="*/ 1733550 h 1733550"/>
                <a:gd name="connsiteX47" fmla="*/ 19050 w 878681"/>
                <a:gd name="connsiteY47" fmla="*/ 1731169 h 1733550"/>
                <a:gd name="connsiteX48" fmla="*/ 2381 w 878681"/>
                <a:gd name="connsiteY48" fmla="*/ 1724025 h 1733550"/>
                <a:gd name="connsiteX49" fmla="*/ 0 w 878681"/>
                <a:gd name="connsiteY49" fmla="*/ 1712119 h 1733550"/>
                <a:gd name="connsiteX50" fmla="*/ 11906 w 878681"/>
                <a:gd name="connsiteY50" fmla="*/ 1678781 h 1733550"/>
                <a:gd name="connsiteX51" fmla="*/ 78581 w 878681"/>
                <a:gd name="connsiteY51" fmla="*/ 1550194 h 1733550"/>
                <a:gd name="connsiteX52" fmla="*/ 178594 w 878681"/>
                <a:gd name="connsiteY52" fmla="*/ 1350169 h 1733550"/>
                <a:gd name="connsiteX53" fmla="*/ 250031 w 878681"/>
                <a:gd name="connsiteY53" fmla="*/ 1202531 h 1733550"/>
                <a:gd name="connsiteX54" fmla="*/ 311944 w 878681"/>
                <a:gd name="connsiteY54" fmla="*/ 1073944 h 1733550"/>
                <a:gd name="connsiteX55" fmla="*/ 366712 w 878681"/>
                <a:gd name="connsiteY55" fmla="*/ 952500 h 1733550"/>
                <a:gd name="connsiteX56" fmla="*/ 402431 w 878681"/>
                <a:gd name="connsiteY56" fmla="*/ 869156 h 1733550"/>
                <a:gd name="connsiteX57" fmla="*/ 431006 w 878681"/>
                <a:gd name="connsiteY57" fmla="*/ 804863 h 1733550"/>
                <a:gd name="connsiteX58" fmla="*/ 473869 w 878681"/>
                <a:gd name="connsiteY58" fmla="*/ 67865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8681" h="1733550">
                  <a:moveTo>
                    <a:pt x="473869" y="678656"/>
                  </a:moveTo>
                  <a:lnTo>
                    <a:pt x="500062" y="604838"/>
                  </a:lnTo>
                  <a:lnTo>
                    <a:pt x="514350" y="554831"/>
                  </a:lnTo>
                  <a:lnTo>
                    <a:pt x="528637" y="500063"/>
                  </a:lnTo>
                  <a:lnTo>
                    <a:pt x="542925" y="440531"/>
                  </a:lnTo>
                  <a:lnTo>
                    <a:pt x="552450" y="395288"/>
                  </a:lnTo>
                  <a:lnTo>
                    <a:pt x="559594" y="345281"/>
                  </a:lnTo>
                  <a:lnTo>
                    <a:pt x="564356" y="297656"/>
                  </a:lnTo>
                  <a:lnTo>
                    <a:pt x="561975" y="250031"/>
                  </a:lnTo>
                  <a:lnTo>
                    <a:pt x="554831" y="209550"/>
                  </a:lnTo>
                  <a:lnTo>
                    <a:pt x="542925" y="176213"/>
                  </a:lnTo>
                  <a:lnTo>
                    <a:pt x="523875" y="138113"/>
                  </a:lnTo>
                  <a:lnTo>
                    <a:pt x="504825" y="111919"/>
                  </a:lnTo>
                  <a:lnTo>
                    <a:pt x="483394" y="92869"/>
                  </a:lnTo>
                  <a:lnTo>
                    <a:pt x="469106" y="83344"/>
                  </a:lnTo>
                  <a:lnTo>
                    <a:pt x="452437" y="64294"/>
                  </a:lnTo>
                  <a:lnTo>
                    <a:pt x="442912" y="50006"/>
                  </a:lnTo>
                  <a:lnTo>
                    <a:pt x="435769" y="26194"/>
                  </a:lnTo>
                  <a:lnTo>
                    <a:pt x="438150" y="11906"/>
                  </a:lnTo>
                  <a:lnTo>
                    <a:pt x="445294" y="2381"/>
                  </a:lnTo>
                  <a:lnTo>
                    <a:pt x="466725" y="0"/>
                  </a:lnTo>
                  <a:lnTo>
                    <a:pt x="516731" y="7144"/>
                  </a:lnTo>
                  <a:lnTo>
                    <a:pt x="561975" y="21431"/>
                  </a:lnTo>
                  <a:lnTo>
                    <a:pt x="616744" y="42863"/>
                  </a:lnTo>
                  <a:lnTo>
                    <a:pt x="657225" y="66675"/>
                  </a:lnTo>
                  <a:lnTo>
                    <a:pt x="697706" y="97631"/>
                  </a:lnTo>
                  <a:lnTo>
                    <a:pt x="750094" y="147638"/>
                  </a:lnTo>
                  <a:lnTo>
                    <a:pt x="797719" y="204788"/>
                  </a:lnTo>
                  <a:lnTo>
                    <a:pt x="862012" y="290513"/>
                  </a:lnTo>
                  <a:lnTo>
                    <a:pt x="876300" y="321469"/>
                  </a:lnTo>
                  <a:lnTo>
                    <a:pt x="878681" y="342900"/>
                  </a:lnTo>
                  <a:lnTo>
                    <a:pt x="873919" y="376238"/>
                  </a:lnTo>
                  <a:lnTo>
                    <a:pt x="859631" y="402431"/>
                  </a:lnTo>
                  <a:lnTo>
                    <a:pt x="833437" y="431006"/>
                  </a:lnTo>
                  <a:lnTo>
                    <a:pt x="807244" y="452438"/>
                  </a:lnTo>
                  <a:lnTo>
                    <a:pt x="795337" y="469106"/>
                  </a:lnTo>
                  <a:lnTo>
                    <a:pt x="738187" y="614363"/>
                  </a:lnTo>
                  <a:lnTo>
                    <a:pt x="681037" y="747713"/>
                  </a:lnTo>
                  <a:lnTo>
                    <a:pt x="614362" y="892969"/>
                  </a:lnTo>
                  <a:lnTo>
                    <a:pt x="542925" y="1031081"/>
                  </a:lnTo>
                  <a:lnTo>
                    <a:pt x="457200" y="1181100"/>
                  </a:lnTo>
                  <a:lnTo>
                    <a:pt x="404812" y="1266825"/>
                  </a:lnTo>
                  <a:lnTo>
                    <a:pt x="330994" y="1381125"/>
                  </a:lnTo>
                  <a:lnTo>
                    <a:pt x="192881" y="1552575"/>
                  </a:lnTo>
                  <a:lnTo>
                    <a:pt x="69056" y="1700213"/>
                  </a:lnTo>
                  <a:lnTo>
                    <a:pt x="38100" y="1731169"/>
                  </a:lnTo>
                  <a:lnTo>
                    <a:pt x="28575" y="1733550"/>
                  </a:lnTo>
                  <a:lnTo>
                    <a:pt x="19050" y="1731169"/>
                  </a:lnTo>
                  <a:lnTo>
                    <a:pt x="2381" y="1724025"/>
                  </a:lnTo>
                  <a:lnTo>
                    <a:pt x="0" y="1712119"/>
                  </a:lnTo>
                  <a:lnTo>
                    <a:pt x="11906" y="1678781"/>
                  </a:lnTo>
                  <a:lnTo>
                    <a:pt x="78581" y="1550194"/>
                  </a:lnTo>
                  <a:lnTo>
                    <a:pt x="178594" y="1350169"/>
                  </a:lnTo>
                  <a:lnTo>
                    <a:pt x="250031" y="1202531"/>
                  </a:lnTo>
                  <a:lnTo>
                    <a:pt x="311944" y="1073944"/>
                  </a:lnTo>
                  <a:lnTo>
                    <a:pt x="366712" y="952500"/>
                  </a:lnTo>
                  <a:lnTo>
                    <a:pt x="402431" y="869156"/>
                  </a:lnTo>
                  <a:lnTo>
                    <a:pt x="431006" y="804863"/>
                  </a:lnTo>
                  <a:lnTo>
                    <a:pt x="473869" y="678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ABC891CD-5A02-4AEA-975C-057E07575347}"/>
                </a:ext>
              </a:extLst>
            </p:cNvPr>
            <p:cNvSpPr/>
            <p:nvPr/>
          </p:nvSpPr>
          <p:spPr>
            <a:xfrm>
              <a:off x="3059113" y="2290763"/>
              <a:ext cx="1962150" cy="422275"/>
            </a:xfrm>
            <a:custGeom>
              <a:avLst/>
              <a:gdLst>
                <a:gd name="connsiteX0" fmla="*/ 642938 w 1962150"/>
                <a:gd name="connsiteY0" fmla="*/ 238125 h 421481"/>
                <a:gd name="connsiteX1" fmla="*/ 702469 w 1962150"/>
                <a:gd name="connsiteY1" fmla="*/ 235743 h 421481"/>
                <a:gd name="connsiteX2" fmla="*/ 773907 w 1962150"/>
                <a:gd name="connsiteY2" fmla="*/ 226218 h 421481"/>
                <a:gd name="connsiteX3" fmla="*/ 842963 w 1962150"/>
                <a:gd name="connsiteY3" fmla="*/ 211931 h 421481"/>
                <a:gd name="connsiteX4" fmla="*/ 916782 w 1962150"/>
                <a:gd name="connsiteY4" fmla="*/ 195262 h 421481"/>
                <a:gd name="connsiteX5" fmla="*/ 1145382 w 1962150"/>
                <a:gd name="connsiteY5" fmla="*/ 169068 h 421481"/>
                <a:gd name="connsiteX6" fmla="*/ 1221582 w 1962150"/>
                <a:gd name="connsiteY6" fmla="*/ 154781 h 421481"/>
                <a:gd name="connsiteX7" fmla="*/ 1290638 w 1962150"/>
                <a:gd name="connsiteY7" fmla="*/ 138112 h 421481"/>
                <a:gd name="connsiteX8" fmla="*/ 1369219 w 1962150"/>
                <a:gd name="connsiteY8" fmla="*/ 116681 h 421481"/>
                <a:gd name="connsiteX9" fmla="*/ 1404938 w 1962150"/>
                <a:gd name="connsiteY9" fmla="*/ 102393 h 421481"/>
                <a:gd name="connsiteX10" fmla="*/ 1469232 w 1962150"/>
                <a:gd name="connsiteY10" fmla="*/ 66675 h 421481"/>
                <a:gd name="connsiteX11" fmla="*/ 1516857 w 1962150"/>
                <a:gd name="connsiteY11" fmla="*/ 35718 h 421481"/>
                <a:gd name="connsiteX12" fmla="*/ 1557338 w 1962150"/>
                <a:gd name="connsiteY12" fmla="*/ 2381 h 421481"/>
                <a:gd name="connsiteX13" fmla="*/ 1566863 w 1962150"/>
                <a:gd name="connsiteY13" fmla="*/ 0 h 421481"/>
                <a:gd name="connsiteX14" fmla="*/ 1612107 w 1962150"/>
                <a:gd name="connsiteY14" fmla="*/ 2381 h 421481"/>
                <a:gd name="connsiteX15" fmla="*/ 1674019 w 1962150"/>
                <a:gd name="connsiteY15" fmla="*/ 9525 h 421481"/>
                <a:gd name="connsiteX16" fmla="*/ 1728788 w 1962150"/>
                <a:gd name="connsiteY16" fmla="*/ 14287 h 421481"/>
                <a:gd name="connsiteX17" fmla="*/ 1788319 w 1962150"/>
                <a:gd name="connsiteY17" fmla="*/ 19050 h 421481"/>
                <a:gd name="connsiteX18" fmla="*/ 1854994 w 1962150"/>
                <a:gd name="connsiteY18" fmla="*/ 16668 h 421481"/>
                <a:gd name="connsiteX19" fmla="*/ 1869282 w 1962150"/>
                <a:gd name="connsiteY19" fmla="*/ 16668 h 421481"/>
                <a:gd name="connsiteX20" fmla="*/ 1893094 w 1962150"/>
                <a:gd name="connsiteY20" fmla="*/ 21431 h 421481"/>
                <a:gd name="connsiteX21" fmla="*/ 1919288 w 1962150"/>
                <a:gd name="connsiteY21" fmla="*/ 35718 h 421481"/>
                <a:gd name="connsiteX22" fmla="*/ 1945482 w 1962150"/>
                <a:gd name="connsiteY22" fmla="*/ 57150 h 421481"/>
                <a:gd name="connsiteX23" fmla="*/ 1957388 w 1962150"/>
                <a:gd name="connsiteY23" fmla="*/ 76200 h 421481"/>
                <a:gd name="connsiteX24" fmla="*/ 1962150 w 1962150"/>
                <a:gd name="connsiteY24" fmla="*/ 90487 h 421481"/>
                <a:gd name="connsiteX25" fmla="*/ 1962150 w 1962150"/>
                <a:gd name="connsiteY25" fmla="*/ 104775 h 421481"/>
                <a:gd name="connsiteX26" fmla="*/ 1955007 w 1962150"/>
                <a:gd name="connsiteY26" fmla="*/ 126206 h 421481"/>
                <a:gd name="connsiteX27" fmla="*/ 1938338 w 1962150"/>
                <a:gd name="connsiteY27" fmla="*/ 145256 h 421481"/>
                <a:gd name="connsiteX28" fmla="*/ 1909763 w 1962150"/>
                <a:gd name="connsiteY28" fmla="*/ 164306 h 421481"/>
                <a:gd name="connsiteX29" fmla="*/ 1854994 w 1962150"/>
                <a:gd name="connsiteY29" fmla="*/ 188118 h 421481"/>
                <a:gd name="connsiteX30" fmla="*/ 1788319 w 1962150"/>
                <a:gd name="connsiteY30" fmla="*/ 209550 h 421481"/>
                <a:gd name="connsiteX31" fmla="*/ 1697832 w 1962150"/>
                <a:gd name="connsiteY31" fmla="*/ 235743 h 421481"/>
                <a:gd name="connsiteX32" fmla="*/ 1602582 w 1962150"/>
                <a:gd name="connsiteY32" fmla="*/ 254793 h 421481"/>
                <a:gd name="connsiteX33" fmla="*/ 1528763 w 1962150"/>
                <a:gd name="connsiteY33" fmla="*/ 266700 h 421481"/>
                <a:gd name="connsiteX34" fmla="*/ 1388269 w 1962150"/>
                <a:gd name="connsiteY34" fmla="*/ 309562 h 421481"/>
                <a:gd name="connsiteX35" fmla="*/ 1285875 w 1962150"/>
                <a:gd name="connsiteY35" fmla="*/ 328612 h 421481"/>
                <a:gd name="connsiteX36" fmla="*/ 1150144 w 1962150"/>
                <a:gd name="connsiteY36" fmla="*/ 350043 h 421481"/>
                <a:gd name="connsiteX37" fmla="*/ 997744 w 1962150"/>
                <a:gd name="connsiteY37" fmla="*/ 373856 h 421481"/>
                <a:gd name="connsiteX38" fmla="*/ 771525 w 1962150"/>
                <a:gd name="connsiteY38" fmla="*/ 400050 h 421481"/>
                <a:gd name="connsiteX39" fmla="*/ 645319 w 1962150"/>
                <a:gd name="connsiteY39" fmla="*/ 414337 h 421481"/>
                <a:gd name="connsiteX40" fmla="*/ 559594 w 1962150"/>
                <a:gd name="connsiteY40" fmla="*/ 421481 h 421481"/>
                <a:gd name="connsiteX41" fmla="*/ 409575 w 1962150"/>
                <a:gd name="connsiteY41" fmla="*/ 421481 h 421481"/>
                <a:gd name="connsiteX42" fmla="*/ 333375 w 1962150"/>
                <a:gd name="connsiteY42" fmla="*/ 411956 h 421481"/>
                <a:gd name="connsiteX43" fmla="*/ 276225 w 1962150"/>
                <a:gd name="connsiteY43" fmla="*/ 400050 h 421481"/>
                <a:gd name="connsiteX44" fmla="*/ 216694 w 1962150"/>
                <a:gd name="connsiteY44" fmla="*/ 381000 h 421481"/>
                <a:gd name="connsiteX45" fmla="*/ 171450 w 1962150"/>
                <a:gd name="connsiteY45" fmla="*/ 359568 h 421481"/>
                <a:gd name="connsiteX46" fmla="*/ 130969 w 1962150"/>
                <a:gd name="connsiteY46" fmla="*/ 338137 h 421481"/>
                <a:gd name="connsiteX47" fmla="*/ 90488 w 1962150"/>
                <a:gd name="connsiteY47" fmla="*/ 307181 h 421481"/>
                <a:gd name="connsiteX48" fmla="*/ 57150 w 1962150"/>
                <a:gd name="connsiteY48" fmla="*/ 278606 h 421481"/>
                <a:gd name="connsiteX49" fmla="*/ 23813 w 1962150"/>
                <a:gd name="connsiteY49" fmla="*/ 245268 h 421481"/>
                <a:gd name="connsiteX50" fmla="*/ 9525 w 1962150"/>
                <a:gd name="connsiteY50" fmla="*/ 226218 h 421481"/>
                <a:gd name="connsiteX51" fmla="*/ 2382 w 1962150"/>
                <a:gd name="connsiteY51" fmla="*/ 211931 h 421481"/>
                <a:gd name="connsiteX52" fmla="*/ 0 w 1962150"/>
                <a:gd name="connsiteY52" fmla="*/ 185737 h 421481"/>
                <a:gd name="connsiteX53" fmla="*/ 7144 w 1962150"/>
                <a:gd name="connsiteY53" fmla="*/ 169068 h 421481"/>
                <a:gd name="connsiteX54" fmla="*/ 28575 w 1962150"/>
                <a:gd name="connsiteY54" fmla="*/ 169068 h 421481"/>
                <a:gd name="connsiteX55" fmla="*/ 50007 w 1962150"/>
                <a:gd name="connsiteY55" fmla="*/ 176212 h 421481"/>
                <a:gd name="connsiteX56" fmla="*/ 76200 w 1962150"/>
                <a:gd name="connsiteY56" fmla="*/ 195262 h 421481"/>
                <a:gd name="connsiteX57" fmla="*/ 95250 w 1962150"/>
                <a:gd name="connsiteY57" fmla="*/ 209550 h 421481"/>
                <a:gd name="connsiteX58" fmla="*/ 123825 w 1962150"/>
                <a:gd name="connsiteY58" fmla="*/ 223837 h 421481"/>
                <a:gd name="connsiteX59" fmla="*/ 157163 w 1962150"/>
                <a:gd name="connsiteY59" fmla="*/ 235743 h 421481"/>
                <a:gd name="connsiteX60" fmla="*/ 209550 w 1962150"/>
                <a:gd name="connsiteY60" fmla="*/ 242887 h 421481"/>
                <a:gd name="connsiteX61" fmla="*/ 321469 w 1962150"/>
                <a:gd name="connsiteY61" fmla="*/ 242887 h 421481"/>
                <a:gd name="connsiteX62" fmla="*/ 438150 w 1962150"/>
                <a:gd name="connsiteY62" fmla="*/ 242887 h 421481"/>
                <a:gd name="connsiteX63" fmla="*/ 561975 w 1962150"/>
                <a:gd name="connsiteY63" fmla="*/ 242887 h 421481"/>
                <a:gd name="connsiteX64" fmla="*/ 642938 w 1962150"/>
                <a:gd name="connsiteY64" fmla="*/ 23812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62150" h="421481">
                  <a:moveTo>
                    <a:pt x="642938" y="238125"/>
                  </a:moveTo>
                  <a:lnTo>
                    <a:pt x="702469" y="235743"/>
                  </a:lnTo>
                  <a:lnTo>
                    <a:pt x="773907" y="226218"/>
                  </a:lnTo>
                  <a:lnTo>
                    <a:pt x="842963" y="211931"/>
                  </a:lnTo>
                  <a:lnTo>
                    <a:pt x="916782" y="195262"/>
                  </a:lnTo>
                  <a:lnTo>
                    <a:pt x="1145382" y="169068"/>
                  </a:lnTo>
                  <a:lnTo>
                    <a:pt x="1221582" y="154781"/>
                  </a:lnTo>
                  <a:lnTo>
                    <a:pt x="1290638" y="138112"/>
                  </a:lnTo>
                  <a:lnTo>
                    <a:pt x="1369219" y="116681"/>
                  </a:lnTo>
                  <a:lnTo>
                    <a:pt x="1404938" y="102393"/>
                  </a:lnTo>
                  <a:lnTo>
                    <a:pt x="1469232" y="66675"/>
                  </a:lnTo>
                  <a:lnTo>
                    <a:pt x="1516857" y="35718"/>
                  </a:lnTo>
                  <a:lnTo>
                    <a:pt x="1557338" y="2381"/>
                  </a:lnTo>
                  <a:lnTo>
                    <a:pt x="1566863" y="0"/>
                  </a:lnTo>
                  <a:lnTo>
                    <a:pt x="1612107" y="2381"/>
                  </a:lnTo>
                  <a:lnTo>
                    <a:pt x="1674019" y="9525"/>
                  </a:lnTo>
                  <a:lnTo>
                    <a:pt x="1728788" y="14287"/>
                  </a:lnTo>
                  <a:lnTo>
                    <a:pt x="1788319" y="19050"/>
                  </a:lnTo>
                  <a:lnTo>
                    <a:pt x="1854994" y="16668"/>
                  </a:lnTo>
                  <a:lnTo>
                    <a:pt x="1869282" y="16668"/>
                  </a:lnTo>
                  <a:lnTo>
                    <a:pt x="1893094" y="21431"/>
                  </a:lnTo>
                  <a:lnTo>
                    <a:pt x="1919288" y="35718"/>
                  </a:lnTo>
                  <a:lnTo>
                    <a:pt x="1945482" y="57150"/>
                  </a:lnTo>
                  <a:lnTo>
                    <a:pt x="1957388" y="76200"/>
                  </a:lnTo>
                  <a:lnTo>
                    <a:pt x="1962150" y="90487"/>
                  </a:lnTo>
                  <a:lnTo>
                    <a:pt x="1962150" y="104775"/>
                  </a:lnTo>
                  <a:lnTo>
                    <a:pt x="1955007" y="126206"/>
                  </a:lnTo>
                  <a:lnTo>
                    <a:pt x="1938338" y="145256"/>
                  </a:lnTo>
                  <a:lnTo>
                    <a:pt x="1909763" y="164306"/>
                  </a:lnTo>
                  <a:lnTo>
                    <a:pt x="1854994" y="188118"/>
                  </a:lnTo>
                  <a:lnTo>
                    <a:pt x="1788319" y="209550"/>
                  </a:lnTo>
                  <a:lnTo>
                    <a:pt x="1697832" y="235743"/>
                  </a:lnTo>
                  <a:lnTo>
                    <a:pt x="1602582" y="254793"/>
                  </a:lnTo>
                  <a:lnTo>
                    <a:pt x="1528763" y="266700"/>
                  </a:lnTo>
                  <a:lnTo>
                    <a:pt x="1388269" y="309562"/>
                  </a:lnTo>
                  <a:lnTo>
                    <a:pt x="1285875" y="328612"/>
                  </a:lnTo>
                  <a:lnTo>
                    <a:pt x="1150144" y="350043"/>
                  </a:lnTo>
                  <a:lnTo>
                    <a:pt x="997744" y="373856"/>
                  </a:lnTo>
                  <a:lnTo>
                    <a:pt x="771525" y="400050"/>
                  </a:lnTo>
                  <a:lnTo>
                    <a:pt x="645319" y="414337"/>
                  </a:lnTo>
                  <a:lnTo>
                    <a:pt x="559594" y="421481"/>
                  </a:lnTo>
                  <a:lnTo>
                    <a:pt x="409575" y="421481"/>
                  </a:lnTo>
                  <a:lnTo>
                    <a:pt x="333375" y="411956"/>
                  </a:lnTo>
                  <a:lnTo>
                    <a:pt x="276225" y="400050"/>
                  </a:lnTo>
                  <a:lnTo>
                    <a:pt x="216694" y="381000"/>
                  </a:lnTo>
                  <a:lnTo>
                    <a:pt x="171450" y="359568"/>
                  </a:lnTo>
                  <a:lnTo>
                    <a:pt x="130969" y="338137"/>
                  </a:lnTo>
                  <a:lnTo>
                    <a:pt x="90488" y="307181"/>
                  </a:lnTo>
                  <a:lnTo>
                    <a:pt x="57150" y="278606"/>
                  </a:lnTo>
                  <a:lnTo>
                    <a:pt x="23813" y="245268"/>
                  </a:lnTo>
                  <a:lnTo>
                    <a:pt x="9525" y="226218"/>
                  </a:lnTo>
                  <a:lnTo>
                    <a:pt x="2382" y="211931"/>
                  </a:lnTo>
                  <a:lnTo>
                    <a:pt x="0" y="185737"/>
                  </a:lnTo>
                  <a:lnTo>
                    <a:pt x="7144" y="169068"/>
                  </a:lnTo>
                  <a:lnTo>
                    <a:pt x="28575" y="169068"/>
                  </a:lnTo>
                  <a:lnTo>
                    <a:pt x="50007" y="176212"/>
                  </a:lnTo>
                  <a:lnTo>
                    <a:pt x="76200" y="195262"/>
                  </a:lnTo>
                  <a:lnTo>
                    <a:pt x="95250" y="209550"/>
                  </a:lnTo>
                  <a:lnTo>
                    <a:pt x="123825" y="223837"/>
                  </a:lnTo>
                  <a:lnTo>
                    <a:pt x="157163" y="235743"/>
                  </a:lnTo>
                  <a:lnTo>
                    <a:pt x="209550" y="242887"/>
                  </a:lnTo>
                  <a:lnTo>
                    <a:pt x="321469" y="242887"/>
                  </a:lnTo>
                  <a:lnTo>
                    <a:pt x="438150" y="242887"/>
                  </a:lnTo>
                  <a:lnTo>
                    <a:pt x="561975" y="242887"/>
                  </a:lnTo>
                  <a:lnTo>
                    <a:pt x="642938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61A8C741-4015-4FBE-A1EF-06423C1CB7A9}"/>
                </a:ext>
              </a:extLst>
            </p:cNvPr>
            <p:cNvSpPr/>
            <p:nvPr/>
          </p:nvSpPr>
          <p:spPr>
            <a:xfrm>
              <a:off x="3465513" y="2649538"/>
              <a:ext cx="315912" cy="817562"/>
            </a:xfrm>
            <a:custGeom>
              <a:avLst/>
              <a:gdLst>
                <a:gd name="connsiteX0" fmla="*/ 126206 w 316706"/>
                <a:gd name="connsiteY0" fmla="*/ 378619 h 816769"/>
                <a:gd name="connsiteX1" fmla="*/ 104775 w 316706"/>
                <a:gd name="connsiteY1" fmla="*/ 271463 h 816769"/>
                <a:gd name="connsiteX2" fmla="*/ 90487 w 316706"/>
                <a:gd name="connsiteY2" fmla="*/ 219075 h 816769"/>
                <a:gd name="connsiteX3" fmla="*/ 69056 w 316706"/>
                <a:gd name="connsiteY3" fmla="*/ 157163 h 816769"/>
                <a:gd name="connsiteX4" fmla="*/ 50006 w 316706"/>
                <a:gd name="connsiteY4" fmla="*/ 104775 h 816769"/>
                <a:gd name="connsiteX5" fmla="*/ 0 w 316706"/>
                <a:gd name="connsiteY5" fmla="*/ 9525 h 816769"/>
                <a:gd name="connsiteX6" fmla="*/ 157162 w 316706"/>
                <a:gd name="connsiteY6" fmla="*/ 0 h 816769"/>
                <a:gd name="connsiteX7" fmla="*/ 207169 w 316706"/>
                <a:gd name="connsiteY7" fmla="*/ 102394 h 816769"/>
                <a:gd name="connsiteX8" fmla="*/ 238125 w 316706"/>
                <a:gd name="connsiteY8" fmla="*/ 164307 h 816769"/>
                <a:gd name="connsiteX9" fmla="*/ 259556 w 316706"/>
                <a:gd name="connsiteY9" fmla="*/ 214313 h 816769"/>
                <a:gd name="connsiteX10" fmla="*/ 276225 w 316706"/>
                <a:gd name="connsiteY10" fmla="*/ 257175 h 816769"/>
                <a:gd name="connsiteX11" fmla="*/ 290512 w 316706"/>
                <a:gd name="connsiteY11" fmla="*/ 309563 h 816769"/>
                <a:gd name="connsiteX12" fmla="*/ 297656 w 316706"/>
                <a:gd name="connsiteY12" fmla="*/ 347663 h 816769"/>
                <a:gd name="connsiteX13" fmla="*/ 304800 w 316706"/>
                <a:gd name="connsiteY13" fmla="*/ 395288 h 816769"/>
                <a:gd name="connsiteX14" fmla="*/ 309562 w 316706"/>
                <a:gd name="connsiteY14" fmla="*/ 478632 h 816769"/>
                <a:gd name="connsiteX15" fmla="*/ 314325 w 316706"/>
                <a:gd name="connsiteY15" fmla="*/ 597694 h 816769"/>
                <a:gd name="connsiteX16" fmla="*/ 316706 w 316706"/>
                <a:gd name="connsiteY16" fmla="*/ 800100 h 816769"/>
                <a:gd name="connsiteX17" fmla="*/ 190500 w 316706"/>
                <a:gd name="connsiteY17" fmla="*/ 816769 h 816769"/>
                <a:gd name="connsiteX18" fmla="*/ 171450 w 316706"/>
                <a:gd name="connsiteY18" fmla="*/ 666750 h 816769"/>
                <a:gd name="connsiteX19" fmla="*/ 126206 w 316706"/>
                <a:gd name="connsiteY19" fmla="*/ 3786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6706" h="816769">
                  <a:moveTo>
                    <a:pt x="126206" y="378619"/>
                  </a:moveTo>
                  <a:lnTo>
                    <a:pt x="104775" y="271463"/>
                  </a:lnTo>
                  <a:lnTo>
                    <a:pt x="90487" y="219075"/>
                  </a:lnTo>
                  <a:lnTo>
                    <a:pt x="69056" y="157163"/>
                  </a:lnTo>
                  <a:lnTo>
                    <a:pt x="50006" y="104775"/>
                  </a:lnTo>
                  <a:lnTo>
                    <a:pt x="0" y="9525"/>
                  </a:lnTo>
                  <a:lnTo>
                    <a:pt x="157162" y="0"/>
                  </a:lnTo>
                  <a:lnTo>
                    <a:pt x="207169" y="102394"/>
                  </a:lnTo>
                  <a:lnTo>
                    <a:pt x="238125" y="164307"/>
                  </a:lnTo>
                  <a:lnTo>
                    <a:pt x="259556" y="214313"/>
                  </a:lnTo>
                  <a:lnTo>
                    <a:pt x="276225" y="257175"/>
                  </a:lnTo>
                  <a:lnTo>
                    <a:pt x="290512" y="309563"/>
                  </a:lnTo>
                  <a:lnTo>
                    <a:pt x="297656" y="347663"/>
                  </a:lnTo>
                  <a:lnTo>
                    <a:pt x="304800" y="395288"/>
                  </a:lnTo>
                  <a:lnTo>
                    <a:pt x="309562" y="478632"/>
                  </a:lnTo>
                  <a:lnTo>
                    <a:pt x="314325" y="597694"/>
                  </a:lnTo>
                  <a:cubicBezTo>
                    <a:pt x="315119" y="665163"/>
                    <a:pt x="315912" y="732631"/>
                    <a:pt x="316706" y="800100"/>
                  </a:cubicBezTo>
                  <a:lnTo>
                    <a:pt x="190500" y="816769"/>
                  </a:lnTo>
                  <a:lnTo>
                    <a:pt x="171450" y="666750"/>
                  </a:lnTo>
                  <a:lnTo>
                    <a:pt x="126206" y="378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65177F7C-93F2-49CD-89E4-4D2F8B14A2C2}"/>
                </a:ext>
              </a:extLst>
            </p:cNvPr>
            <p:cNvSpPr/>
            <p:nvPr/>
          </p:nvSpPr>
          <p:spPr>
            <a:xfrm>
              <a:off x="4325938" y="2514600"/>
              <a:ext cx="419100" cy="871538"/>
            </a:xfrm>
            <a:custGeom>
              <a:avLst/>
              <a:gdLst>
                <a:gd name="connsiteX0" fmla="*/ 83344 w 419100"/>
                <a:gd name="connsiteY0" fmla="*/ 535781 h 871538"/>
                <a:gd name="connsiteX1" fmla="*/ 128588 w 419100"/>
                <a:gd name="connsiteY1" fmla="*/ 354806 h 871538"/>
                <a:gd name="connsiteX2" fmla="*/ 145257 w 419100"/>
                <a:gd name="connsiteY2" fmla="*/ 292894 h 871538"/>
                <a:gd name="connsiteX3" fmla="*/ 145257 w 419100"/>
                <a:gd name="connsiteY3" fmla="*/ 261938 h 871538"/>
                <a:gd name="connsiteX4" fmla="*/ 145257 w 419100"/>
                <a:gd name="connsiteY4" fmla="*/ 204788 h 871538"/>
                <a:gd name="connsiteX5" fmla="*/ 135732 w 419100"/>
                <a:gd name="connsiteY5" fmla="*/ 135731 h 871538"/>
                <a:gd name="connsiteX6" fmla="*/ 116682 w 419100"/>
                <a:gd name="connsiteY6" fmla="*/ 50006 h 871538"/>
                <a:gd name="connsiteX7" fmla="*/ 116682 w 419100"/>
                <a:gd name="connsiteY7" fmla="*/ 30956 h 871538"/>
                <a:gd name="connsiteX8" fmla="*/ 259557 w 419100"/>
                <a:gd name="connsiteY8" fmla="*/ 0 h 871538"/>
                <a:gd name="connsiteX9" fmla="*/ 314325 w 419100"/>
                <a:gd name="connsiteY9" fmla="*/ 73819 h 871538"/>
                <a:gd name="connsiteX10" fmla="*/ 376238 w 419100"/>
                <a:gd name="connsiteY10" fmla="*/ 154781 h 871538"/>
                <a:gd name="connsiteX11" fmla="*/ 404813 w 419100"/>
                <a:gd name="connsiteY11" fmla="*/ 197644 h 871538"/>
                <a:gd name="connsiteX12" fmla="*/ 419100 w 419100"/>
                <a:gd name="connsiteY12" fmla="*/ 226219 h 871538"/>
                <a:gd name="connsiteX13" fmla="*/ 419100 w 419100"/>
                <a:gd name="connsiteY13" fmla="*/ 235744 h 871538"/>
                <a:gd name="connsiteX14" fmla="*/ 411957 w 419100"/>
                <a:gd name="connsiteY14" fmla="*/ 266700 h 871538"/>
                <a:gd name="connsiteX15" fmla="*/ 385763 w 419100"/>
                <a:gd name="connsiteY15" fmla="*/ 307181 h 871538"/>
                <a:gd name="connsiteX16" fmla="*/ 354807 w 419100"/>
                <a:gd name="connsiteY16" fmla="*/ 345281 h 871538"/>
                <a:gd name="connsiteX17" fmla="*/ 328613 w 419100"/>
                <a:gd name="connsiteY17" fmla="*/ 373856 h 871538"/>
                <a:gd name="connsiteX18" fmla="*/ 302419 w 419100"/>
                <a:gd name="connsiteY18" fmla="*/ 426244 h 871538"/>
                <a:gd name="connsiteX19" fmla="*/ 230982 w 419100"/>
                <a:gd name="connsiteY19" fmla="*/ 590550 h 871538"/>
                <a:gd name="connsiteX20" fmla="*/ 114300 w 419100"/>
                <a:gd name="connsiteY20" fmla="*/ 852488 h 871538"/>
                <a:gd name="connsiteX21" fmla="*/ 0 w 419100"/>
                <a:gd name="connsiteY21" fmla="*/ 871538 h 871538"/>
                <a:gd name="connsiteX22" fmla="*/ 21432 w 419100"/>
                <a:gd name="connsiteY22" fmla="*/ 764381 h 871538"/>
                <a:gd name="connsiteX23" fmla="*/ 83344 w 419100"/>
                <a:gd name="connsiteY23" fmla="*/ 53578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871538">
                  <a:moveTo>
                    <a:pt x="83344" y="535781"/>
                  </a:moveTo>
                  <a:lnTo>
                    <a:pt x="128588" y="354806"/>
                  </a:lnTo>
                  <a:lnTo>
                    <a:pt x="145257" y="292894"/>
                  </a:lnTo>
                  <a:lnTo>
                    <a:pt x="145257" y="261938"/>
                  </a:lnTo>
                  <a:lnTo>
                    <a:pt x="145257" y="204788"/>
                  </a:lnTo>
                  <a:lnTo>
                    <a:pt x="135732" y="135731"/>
                  </a:lnTo>
                  <a:lnTo>
                    <a:pt x="116682" y="50006"/>
                  </a:lnTo>
                  <a:lnTo>
                    <a:pt x="116682" y="30956"/>
                  </a:lnTo>
                  <a:lnTo>
                    <a:pt x="259557" y="0"/>
                  </a:lnTo>
                  <a:lnTo>
                    <a:pt x="314325" y="73819"/>
                  </a:lnTo>
                  <a:lnTo>
                    <a:pt x="376238" y="154781"/>
                  </a:lnTo>
                  <a:lnTo>
                    <a:pt x="404813" y="197644"/>
                  </a:lnTo>
                  <a:lnTo>
                    <a:pt x="419100" y="226219"/>
                  </a:lnTo>
                  <a:lnTo>
                    <a:pt x="419100" y="235744"/>
                  </a:lnTo>
                  <a:lnTo>
                    <a:pt x="411957" y="266700"/>
                  </a:lnTo>
                  <a:lnTo>
                    <a:pt x="385763" y="307181"/>
                  </a:lnTo>
                  <a:lnTo>
                    <a:pt x="354807" y="345281"/>
                  </a:lnTo>
                  <a:lnTo>
                    <a:pt x="328613" y="373856"/>
                  </a:lnTo>
                  <a:lnTo>
                    <a:pt x="302419" y="426244"/>
                  </a:lnTo>
                  <a:lnTo>
                    <a:pt x="230982" y="590550"/>
                  </a:lnTo>
                  <a:lnTo>
                    <a:pt x="114300" y="852488"/>
                  </a:lnTo>
                  <a:lnTo>
                    <a:pt x="0" y="871538"/>
                  </a:lnTo>
                  <a:lnTo>
                    <a:pt x="21432" y="764381"/>
                  </a:lnTo>
                  <a:lnTo>
                    <a:pt x="83344" y="535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C02F877D-DB3E-40A2-A904-C15B97E8B447}"/>
                </a:ext>
              </a:extLst>
            </p:cNvPr>
            <p:cNvSpPr/>
            <p:nvPr/>
          </p:nvSpPr>
          <p:spPr>
            <a:xfrm>
              <a:off x="3189288" y="3227388"/>
              <a:ext cx="1970087" cy="2722562"/>
            </a:xfrm>
            <a:custGeom>
              <a:avLst/>
              <a:gdLst>
                <a:gd name="connsiteX0" fmla="*/ 483678 w 1970020"/>
                <a:gd name="connsiteY0" fmla="*/ 324806 h 2722017"/>
                <a:gd name="connsiteX1" fmla="*/ 303623 w 1970020"/>
                <a:gd name="connsiteY1" fmla="*/ 345989 h 2722017"/>
                <a:gd name="connsiteX2" fmla="*/ 49427 w 1970020"/>
                <a:gd name="connsiteY2" fmla="*/ 381294 h 2722017"/>
                <a:gd name="connsiteX3" fmla="*/ 0 w 1970020"/>
                <a:gd name="connsiteY3" fmla="*/ 236544 h 2722017"/>
                <a:gd name="connsiteX4" fmla="*/ 67079 w 1970020"/>
                <a:gd name="connsiteY4" fmla="*/ 243605 h 2722017"/>
                <a:gd name="connsiteX5" fmla="*/ 123567 w 1970020"/>
                <a:gd name="connsiteY5" fmla="*/ 240074 h 2722017"/>
                <a:gd name="connsiteX6" fmla="*/ 201238 w 1970020"/>
                <a:gd name="connsiteY6" fmla="*/ 229483 h 2722017"/>
                <a:gd name="connsiteX7" fmla="*/ 342458 w 1970020"/>
                <a:gd name="connsiteY7" fmla="*/ 201239 h 2722017"/>
                <a:gd name="connsiteX8" fmla="*/ 466026 w 1970020"/>
                <a:gd name="connsiteY8" fmla="*/ 172995 h 2722017"/>
                <a:gd name="connsiteX9" fmla="*/ 589593 w 1970020"/>
                <a:gd name="connsiteY9" fmla="*/ 151812 h 2722017"/>
                <a:gd name="connsiteX10" fmla="*/ 684917 w 1970020"/>
                <a:gd name="connsiteY10" fmla="*/ 151812 h 2722017"/>
                <a:gd name="connsiteX11" fmla="*/ 762588 w 1970020"/>
                <a:gd name="connsiteY11" fmla="*/ 144751 h 2722017"/>
                <a:gd name="connsiteX12" fmla="*/ 928522 w 1970020"/>
                <a:gd name="connsiteY12" fmla="*/ 120037 h 2722017"/>
                <a:gd name="connsiteX13" fmla="*/ 1165065 w 1970020"/>
                <a:gd name="connsiteY13" fmla="*/ 81202 h 2722017"/>
                <a:gd name="connsiteX14" fmla="*/ 1348651 w 1970020"/>
                <a:gd name="connsiteY14" fmla="*/ 56488 h 2722017"/>
                <a:gd name="connsiteX15" fmla="*/ 1461627 w 1970020"/>
                <a:gd name="connsiteY15" fmla="*/ 42366 h 2722017"/>
                <a:gd name="connsiteX16" fmla="*/ 1581665 w 1970020"/>
                <a:gd name="connsiteY16" fmla="*/ 21183 h 2722017"/>
                <a:gd name="connsiteX17" fmla="*/ 1676988 w 1970020"/>
                <a:gd name="connsiteY17" fmla="*/ 0 h 2722017"/>
                <a:gd name="connsiteX18" fmla="*/ 1691110 w 1970020"/>
                <a:gd name="connsiteY18" fmla="*/ 0 h 2722017"/>
                <a:gd name="connsiteX19" fmla="*/ 1729946 w 1970020"/>
                <a:gd name="connsiteY19" fmla="*/ 24714 h 2722017"/>
                <a:gd name="connsiteX20" fmla="*/ 1828800 w 1970020"/>
                <a:gd name="connsiteY20" fmla="*/ 102385 h 2722017"/>
                <a:gd name="connsiteX21" fmla="*/ 1902940 w 1970020"/>
                <a:gd name="connsiteY21" fmla="*/ 162403 h 2722017"/>
                <a:gd name="connsiteX22" fmla="*/ 1931184 w 1970020"/>
                <a:gd name="connsiteY22" fmla="*/ 194178 h 2722017"/>
                <a:gd name="connsiteX23" fmla="*/ 1955898 w 1970020"/>
                <a:gd name="connsiteY23" fmla="*/ 225952 h 2722017"/>
                <a:gd name="connsiteX24" fmla="*/ 1966489 w 1970020"/>
                <a:gd name="connsiteY24" fmla="*/ 257727 h 2722017"/>
                <a:gd name="connsiteX25" fmla="*/ 1970020 w 1970020"/>
                <a:gd name="connsiteY25" fmla="*/ 289501 h 2722017"/>
                <a:gd name="connsiteX26" fmla="*/ 1962959 w 1970020"/>
                <a:gd name="connsiteY26" fmla="*/ 314215 h 2722017"/>
                <a:gd name="connsiteX27" fmla="*/ 1938245 w 1970020"/>
                <a:gd name="connsiteY27" fmla="*/ 349520 h 2722017"/>
                <a:gd name="connsiteX28" fmla="*/ 1927654 w 1970020"/>
                <a:gd name="connsiteY28" fmla="*/ 367172 h 2722017"/>
                <a:gd name="connsiteX29" fmla="*/ 1913532 w 1970020"/>
                <a:gd name="connsiteY29" fmla="*/ 466026 h 2722017"/>
                <a:gd name="connsiteX30" fmla="*/ 1899410 w 1970020"/>
                <a:gd name="connsiteY30" fmla="*/ 554289 h 2722017"/>
                <a:gd name="connsiteX31" fmla="*/ 1892349 w 1970020"/>
                <a:gd name="connsiteY31" fmla="*/ 674326 h 2722017"/>
                <a:gd name="connsiteX32" fmla="*/ 1885288 w 1970020"/>
                <a:gd name="connsiteY32" fmla="*/ 928522 h 2722017"/>
                <a:gd name="connsiteX33" fmla="*/ 1881757 w 1970020"/>
                <a:gd name="connsiteY33" fmla="*/ 1087395 h 2722017"/>
                <a:gd name="connsiteX34" fmla="*/ 1881757 w 1970020"/>
                <a:gd name="connsiteY34" fmla="*/ 1288633 h 2722017"/>
                <a:gd name="connsiteX35" fmla="*/ 1881757 w 1970020"/>
                <a:gd name="connsiteY35" fmla="*/ 1525177 h 2722017"/>
                <a:gd name="connsiteX36" fmla="*/ 1885288 w 1970020"/>
                <a:gd name="connsiteY36" fmla="*/ 1684050 h 2722017"/>
                <a:gd name="connsiteX37" fmla="*/ 1892349 w 1970020"/>
                <a:gd name="connsiteY37" fmla="*/ 1878227 h 2722017"/>
                <a:gd name="connsiteX38" fmla="*/ 1902940 w 1970020"/>
                <a:gd name="connsiteY38" fmla="*/ 2132423 h 2722017"/>
                <a:gd name="connsiteX39" fmla="*/ 1910001 w 1970020"/>
                <a:gd name="connsiteY39" fmla="*/ 2259521 h 2722017"/>
                <a:gd name="connsiteX40" fmla="*/ 1902940 w 1970020"/>
                <a:gd name="connsiteY40" fmla="*/ 2301887 h 2722017"/>
                <a:gd name="connsiteX41" fmla="*/ 1874696 w 1970020"/>
                <a:gd name="connsiteY41" fmla="*/ 2376028 h 2722017"/>
                <a:gd name="connsiteX42" fmla="*/ 1835861 w 1970020"/>
                <a:gd name="connsiteY42" fmla="*/ 2467821 h 2722017"/>
                <a:gd name="connsiteX43" fmla="*/ 1782903 w 1970020"/>
                <a:gd name="connsiteY43" fmla="*/ 2556084 h 2722017"/>
                <a:gd name="connsiteX44" fmla="*/ 1740537 w 1970020"/>
                <a:gd name="connsiteY44" fmla="*/ 2616102 h 2722017"/>
                <a:gd name="connsiteX45" fmla="*/ 1712293 w 1970020"/>
                <a:gd name="connsiteY45" fmla="*/ 2651407 h 2722017"/>
                <a:gd name="connsiteX46" fmla="*/ 1666397 w 1970020"/>
                <a:gd name="connsiteY46" fmla="*/ 2690243 h 2722017"/>
                <a:gd name="connsiteX47" fmla="*/ 1631092 w 1970020"/>
                <a:gd name="connsiteY47" fmla="*/ 2711426 h 2722017"/>
                <a:gd name="connsiteX48" fmla="*/ 1595787 w 1970020"/>
                <a:gd name="connsiteY48" fmla="*/ 2722017 h 2722017"/>
                <a:gd name="connsiteX49" fmla="*/ 1585195 w 1970020"/>
                <a:gd name="connsiteY49" fmla="*/ 2722017 h 2722017"/>
                <a:gd name="connsiteX50" fmla="*/ 1560482 w 1970020"/>
                <a:gd name="connsiteY50" fmla="*/ 2714956 h 2722017"/>
                <a:gd name="connsiteX51" fmla="*/ 1546360 w 1970020"/>
                <a:gd name="connsiteY51" fmla="*/ 2697304 h 2722017"/>
                <a:gd name="connsiteX52" fmla="*/ 1532237 w 1970020"/>
                <a:gd name="connsiteY52" fmla="*/ 2654938 h 2722017"/>
                <a:gd name="connsiteX53" fmla="*/ 1525176 w 1970020"/>
                <a:gd name="connsiteY53" fmla="*/ 2626694 h 2722017"/>
                <a:gd name="connsiteX54" fmla="*/ 1613439 w 1970020"/>
                <a:gd name="connsiteY54" fmla="*/ 2277174 h 2722017"/>
                <a:gd name="connsiteX55" fmla="*/ 1624031 w 1970020"/>
                <a:gd name="connsiteY55" fmla="*/ 2259521 h 2722017"/>
                <a:gd name="connsiteX56" fmla="*/ 1638153 w 1970020"/>
                <a:gd name="connsiteY56" fmla="*/ 2227747 h 2722017"/>
                <a:gd name="connsiteX57" fmla="*/ 1645214 w 1970020"/>
                <a:gd name="connsiteY57" fmla="*/ 2153606 h 2722017"/>
                <a:gd name="connsiteX58" fmla="*/ 1645214 w 1970020"/>
                <a:gd name="connsiteY58" fmla="*/ 1902941 h 2722017"/>
                <a:gd name="connsiteX59" fmla="*/ 1652275 w 1970020"/>
                <a:gd name="connsiteY59" fmla="*/ 1758190 h 2722017"/>
                <a:gd name="connsiteX60" fmla="*/ 1662866 w 1970020"/>
                <a:gd name="connsiteY60" fmla="*/ 1652275 h 2722017"/>
                <a:gd name="connsiteX61" fmla="*/ 1666397 w 1970020"/>
                <a:gd name="connsiteY61" fmla="*/ 1433384 h 2722017"/>
                <a:gd name="connsiteX62" fmla="*/ 1662866 w 1970020"/>
                <a:gd name="connsiteY62" fmla="*/ 981480 h 2722017"/>
                <a:gd name="connsiteX63" fmla="*/ 1666397 w 1970020"/>
                <a:gd name="connsiteY63" fmla="*/ 667265 h 2722017"/>
                <a:gd name="connsiteX64" fmla="*/ 1662866 w 1970020"/>
                <a:gd name="connsiteY64" fmla="*/ 240074 h 2722017"/>
                <a:gd name="connsiteX65" fmla="*/ 1645214 w 1970020"/>
                <a:gd name="connsiteY65" fmla="*/ 211830 h 2722017"/>
                <a:gd name="connsiteX66" fmla="*/ 1613439 w 1970020"/>
                <a:gd name="connsiteY66" fmla="*/ 187117 h 2722017"/>
                <a:gd name="connsiteX67" fmla="*/ 1585195 w 1970020"/>
                <a:gd name="connsiteY67" fmla="*/ 176525 h 2722017"/>
                <a:gd name="connsiteX68" fmla="*/ 1553421 w 1970020"/>
                <a:gd name="connsiteY68" fmla="*/ 176525 h 2722017"/>
                <a:gd name="connsiteX69" fmla="*/ 1405139 w 1970020"/>
                <a:gd name="connsiteY69" fmla="*/ 197708 h 2722017"/>
                <a:gd name="connsiteX70" fmla="*/ 1006193 w 1970020"/>
                <a:gd name="connsiteY70" fmla="*/ 254196 h 2722017"/>
                <a:gd name="connsiteX71" fmla="*/ 755527 w 1970020"/>
                <a:gd name="connsiteY71" fmla="*/ 289501 h 2722017"/>
                <a:gd name="connsiteX72" fmla="*/ 617837 w 1970020"/>
                <a:gd name="connsiteY72" fmla="*/ 310684 h 2722017"/>
                <a:gd name="connsiteX73" fmla="*/ 483678 w 1970020"/>
                <a:gd name="connsiteY73" fmla="*/ 324806 h 272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70020" h="2722017">
                  <a:moveTo>
                    <a:pt x="483678" y="324806"/>
                  </a:moveTo>
                  <a:lnTo>
                    <a:pt x="303623" y="345989"/>
                  </a:lnTo>
                  <a:lnTo>
                    <a:pt x="49427" y="381294"/>
                  </a:lnTo>
                  <a:lnTo>
                    <a:pt x="0" y="236544"/>
                  </a:lnTo>
                  <a:lnTo>
                    <a:pt x="67079" y="243605"/>
                  </a:lnTo>
                  <a:lnTo>
                    <a:pt x="123567" y="240074"/>
                  </a:lnTo>
                  <a:lnTo>
                    <a:pt x="201238" y="229483"/>
                  </a:lnTo>
                  <a:lnTo>
                    <a:pt x="342458" y="201239"/>
                  </a:lnTo>
                  <a:lnTo>
                    <a:pt x="466026" y="172995"/>
                  </a:lnTo>
                  <a:lnTo>
                    <a:pt x="589593" y="151812"/>
                  </a:lnTo>
                  <a:lnTo>
                    <a:pt x="684917" y="151812"/>
                  </a:lnTo>
                  <a:lnTo>
                    <a:pt x="762588" y="144751"/>
                  </a:lnTo>
                  <a:lnTo>
                    <a:pt x="928522" y="120037"/>
                  </a:lnTo>
                  <a:lnTo>
                    <a:pt x="1165065" y="81202"/>
                  </a:lnTo>
                  <a:lnTo>
                    <a:pt x="1348651" y="56488"/>
                  </a:lnTo>
                  <a:lnTo>
                    <a:pt x="1461627" y="42366"/>
                  </a:lnTo>
                  <a:lnTo>
                    <a:pt x="1581665" y="21183"/>
                  </a:lnTo>
                  <a:lnTo>
                    <a:pt x="1676988" y="0"/>
                  </a:lnTo>
                  <a:lnTo>
                    <a:pt x="1691110" y="0"/>
                  </a:lnTo>
                  <a:lnTo>
                    <a:pt x="1729946" y="24714"/>
                  </a:lnTo>
                  <a:lnTo>
                    <a:pt x="1828800" y="102385"/>
                  </a:lnTo>
                  <a:lnTo>
                    <a:pt x="1902940" y="162403"/>
                  </a:lnTo>
                  <a:lnTo>
                    <a:pt x="1931184" y="194178"/>
                  </a:lnTo>
                  <a:lnTo>
                    <a:pt x="1955898" y="225952"/>
                  </a:lnTo>
                  <a:lnTo>
                    <a:pt x="1966489" y="257727"/>
                  </a:lnTo>
                  <a:lnTo>
                    <a:pt x="1970020" y="289501"/>
                  </a:lnTo>
                  <a:lnTo>
                    <a:pt x="1962959" y="314215"/>
                  </a:lnTo>
                  <a:lnTo>
                    <a:pt x="1938245" y="349520"/>
                  </a:lnTo>
                  <a:lnTo>
                    <a:pt x="1927654" y="367172"/>
                  </a:lnTo>
                  <a:lnTo>
                    <a:pt x="1913532" y="466026"/>
                  </a:lnTo>
                  <a:lnTo>
                    <a:pt x="1899410" y="554289"/>
                  </a:lnTo>
                  <a:lnTo>
                    <a:pt x="1892349" y="674326"/>
                  </a:lnTo>
                  <a:lnTo>
                    <a:pt x="1885288" y="928522"/>
                  </a:lnTo>
                  <a:lnTo>
                    <a:pt x="1881757" y="1087395"/>
                  </a:lnTo>
                  <a:lnTo>
                    <a:pt x="1881757" y="1288633"/>
                  </a:lnTo>
                  <a:lnTo>
                    <a:pt x="1881757" y="1525177"/>
                  </a:lnTo>
                  <a:lnTo>
                    <a:pt x="1885288" y="1684050"/>
                  </a:lnTo>
                  <a:lnTo>
                    <a:pt x="1892349" y="1878227"/>
                  </a:lnTo>
                  <a:lnTo>
                    <a:pt x="1902940" y="2132423"/>
                  </a:lnTo>
                  <a:lnTo>
                    <a:pt x="1910001" y="2259521"/>
                  </a:lnTo>
                  <a:lnTo>
                    <a:pt x="1902940" y="2301887"/>
                  </a:lnTo>
                  <a:lnTo>
                    <a:pt x="1874696" y="2376028"/>
                  </a:lnTo>
                  <a:lnTo>
                    <a:pt x="1835861" y="2467821"/>
                  </a:lnTo>
                  <a:lnTo>
                    <a:pt x="1782903" y="2556084"/>
                  </a:lnTo>
                  <a:lnTo>
                    <a:pt x="1740537" y="2616102"/>
                  </a:lnTo>
                  <a:lnTo>
                    <a:pt x="1712293" y="2651407"/>
                  </a:lnTo>
                  <a:lnTo>
                    <a:pt x="1666397" y="2690243"/>
                  </a:lnTo>
                  <a:lnTo>
                    <a:pt x="1631092" y="2711426"/>
                  </a:lnTo>
                  <a:lnTo>
                    <a:pt x="1595787" y="2722017"/>
                  </a:lnTo>
                  <a:lnTo>
                    <a:pt x="1585195" y="2722017"/>
                  </a:lnTo>
                  <a:lnTo>
                    <a:pt x="1560482" y="2714956"/>
                  </a:lnTo>
                  <a:lnTo>
                    <a:pt x="1546360" y="2697304"/>
                  </a:lnTo>
                  <a:lnTo>
                    <a:pt x="1532237" y="2654938"/>
                  </a:lnTo>
                  <a:lnTo>
                    <a:pt x="1525176" y="2626694"/>
                  </a:lnTo>
                  <a:lnTo>
                    <a:pt x="1613439" y="2277174"/>
                  </a:lnTo>
                  <a:lnTo>
                    <a:pt x="1624031" y="2259521"/>
                  </a:lnTo>
                  <a:lnTo>
                    <a:pt x="1638153" y="2227747"/>
                  </a:lnTo>
                  <a:lnTo>
                    <a:pt x="1645214" y="2153606"/>
                  </a:lnTo>
                  <a:lnTo>
                    <a:pt x="1645214" y="1902941"/>
                  </a:lnTo>
                  <a:lnTo>
                    <a:pt x="1652275" y="1758190"/>
                  </a:lnTo>
                  <a:lnTo>
                    <a:pt x="1662866" y="1652275"/>
                  </a:lnTo>
                  <a:lnTo>
                    <a:pt x="1666397" y="1433384"/>
                  </a:lnTo>
                  <a:lnTo>
                    <a:pt x="1662866" y="981480"/>
                  </a:lnTo>
                  <a:lnTo>
                    <a:pt x="1666397" y="667265"/>
                  </a:lnTo>
                  <a:lnTo>
                    <a:pt x="1662866" y="240074"/>
                  </a:lnTo>
                  <a:lnTo>
                    <a:pt x="1645214" y="211830"/>
                  </a:lnTo>
                  <a:lnTo>
                    <a:pt x="1613439" y="187117"/>
                  </a:lnTo>
                  <a:lnTo>
                    <a:pt x="1585195" y="176525"/>
                  </a:lnTo>
                  <a:lnTo>
                    <a:pt x="1553421" y="176525"/>
                  </a:lnTo>
                  <a:lnTo>
                    <a:pt x="1405139" y="197708"/>
                  </a:lnTo>
                  <a:lnTo>
                    <a:pt x="1006193" y="254196"/>
                  </a:lnTo>
                  <a:lnTo>
                    <a:pt x="755527" y="289501"/>
                  </a:lnTo>
                  <a:lnTo>
                    <a:pt x="617837" y="310684"/>
                  </a:lnTo>
                  <a:lnTo>
                    <a:pt x="483678" y="324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2E25A251-4E8D-4605-8E24-25E67D0C184D}"/>
                </a:ext>
              </a:extLst>
            </p:cNvPr>
            <p:cNvSpPr/>
            <p:nvPr/>
          </p:nvSpPr>
          <p:spPr>
            <a:xfrm>
              <a:off x="4297363" y="5408613"/>
              <a:ext cx="531812" cy="517525"/>
            </a:xfrm>
            <a:custGeom>
              <a:avLst/>
              <a:gdLst>
                <a:gd name="connsiteX0" fmla="*/ 173832 w 531019"/>
                <a:gd name="connsiteY0" fmla="*/ 180975 h 519112"/>
                <a:gd name="connsiteX1" fmla="*/ 259557 w 531019"/>
                <a:gd name="connsiteY1" fmla="*/ 261937 h 519112"/>
                <a:gd name="connsiteX2" fmla="*/ 311944 w 531019"/>
                <a:gd name="connsiteY2" fmla="*/ 314325 h 519112"/>
                <a:gd name="connsiteX3" fmla="*/ 369094 w 531019"/>
                <a:gd name="connsiteY3" fmla="*/ 381000 h 519112"/>
                <a:gd name="connsiteX4" fmla="*/ 395288 w 531019"/>
                <a:gd name="connsiteY4" fmla="*/ 416719 h 519112"/>
                <a:gd name="connsiteX5" fmla="*/ 411957 w 531019"/>
                <a:gd name="connsiteY5" fmla="*/ 442912 h 519112"/>
                <a:gd name="connsiteX6" fmla="*/ 428625 w 531019"/>
                <a:gd name="connsiteY6" fmla="*/ 481012 h 519112"/>
                <a:gd name="connsiteX7" fmla="*/ 442913 w 531019"/>
                <a:gd name="connsiteY7" fmla="*/ 519112 h 519112"/>
                <a:gd name="connsiteX8" fmla="*/ 531019 w 531019"/>
                <a:gd name="connsiteY8" fmla="*/ 47625 h 519112"/>
                <a:gd name="connsiteX9" fmla="*/ 516732 w 531019"/>
                <a:gd name="connsiteY9" fmla="*/ 76200 h 519112"/>
                <a:gd name="connsiteX10" fmla="*/ 495300 w 531019"/>
                <a:gd name="connsiteY10" fmla="*/ 111919 h 519112"/>
                <a:gd name="connsiteX11" fmla="*/ 478632 w 531019"/>
                <a:gd name="connsiteY11" fmla="*/ 126206 h 519112"/>
                <a:gd name="connsiteX12" fmla="*/ 450057 w 531019"/>
                <a:gd name="connsiteY12" fmla="*/ 135731 h 519112"/>
                <a:gd name="connsiteX13" fmla="*/ 419100 w 531019"/>
                <a:gd name="connsiteY13" fmla="*/ 140494 h 519112"/>
                <a:gd name="connsiteX14" fmla="*/ 385763 w 531019"/>
                <a:gd name="connsiteY14" fmla="*/ 140494 h 519112"/>
                <a:gd name="connsiteX15" fmla="*/ 342900 w 531019"/>
                <a:gd name="connsiteY15" fmla="*/ 130969 h 519112"/>
                <a:gd name="connsiteX16" fmla="*/ 278607 w 531019"/>
                <a:gd name="connsiteY16" fmla="*/ 111919 h 519112"/>
                <a:gd name="connsiteX17" fmla="*/ 171450 w 531019"/>
                <a:gd name="connsiteY17" fmla="*/ 66675 h 519112"/>
                <a:gd name="connsiteX18" fmla="*/ 78582 w 531019"/>
                <a:gd name="connsiteY18" fmla="*/ 23812 h 519112"/>
                <a:gd name="connsiteX19" fmla="*/ 40482 w 531019"/>
                <a:gd name="connsiteY19" fmla="*/ 4762 h 519112"/>
                <a:gd name="connsiteX20" fmla="*/ 19050 w 531019"/>
                <a:gd name="connsiteY20" fmla="*/ 0 h 519112"/>
                <a:gd name="connsiteX21" fmla="*/ 4763 w 531019"/>
                <a:gd name="connsiteY21" fmla="*/ 4762 h 519112"/>
                <a:gd name="connsiteX22" fmla="*/ 0 w 531019"/>
                <a:gd name="connsiteY22" fmla="*/ 16669 h 519112"/>
                <a:gd name="connsiteX23" fmla="*/ 4763 w 531019"/>
                <a:gd name="connsiteY23" fmla="*/ 30956 h 519112"/>
                <a:gd name="connsiteX24" fmla="*/ 38100 w 531019"/>
                <a:gd name="connsiteY24" fmla="*/ 61912 h 519112"/>
                <a:gd name="connsiteX25" fmla="*/ 104775 w 531019"/>
                <a:gd name="connsiteY25" fmla="*/ 119062 h 519112"/>
                <a:gd name="connsiteX26" fmla="*/ 173832 w 531019"/>
                <a:gd name="connsiteY26" fmla="*/ 18097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1019" h="519112">
                  <a:moveTo>
                    <a:pt x="173832" y="180975"/>
                  </a:moveTo>
                  <a:lnTo>
                    <a:pt x="259557" y="261937"/>
                  </a:lnTo>
                  <a:lnTo>
                    <a:pt x="311944" y="314325"/>
                  </a:lnTo>
                  <a:lnTo>
                    <a:pt x="369094" y="381000"/>
                  </a:lnTo>
                  <a:lnTo>
                    <a:pt x="395288" y="416719"/>
                  </a:lnTo>
                  <a:lnTo>
                    <a:pt x="411957" y="442912"/>
                  </a:lnTo>
                  <a:lnTo>
                    <a:pt x="428625" y="481012"/>
                  </a:lnTo>
                  <a:lnTo>
                    <a:pt x="442913" y="519112"/>
                  </a:lnTo>
                  <a:lnTo>
                    <a:pt x="531019" y="47625"/>
                  </a:lnTo>
                  <a:lnTo>
                    <a:pt x="516732" y="76200"/>
                  </a:lnTo>
                  <a:lnTo>
                    <a:pt x="495300" y="111919"/>
                  </a:lnTo>
                  <a:lnTo>
                    <a:pt x="478632" y="126206"/>
                  </a:lnTo>
                  <a:lnTo>
                    <a:pt x="450057" y="135731"/>
                  </a:lnTo>
                  <a:lnTo>
                    <a:pt x="419100" y="140494"/>
                  </a:lnTo>
                  <a:lnTo>
                    <a:pt x="385763" y="140494"/>
                  </a:lnTo>
                  <a:lnTo>
                    <a:pt x="342900" y="130969"/>
                  </a:lnTo>
                  <a:lnTo>
                    <a:pt x="278607" y="111919"/>
                  </a:lnTo>
                  <a:lnTo>
                    <a:pt x="171450" y="66675"/>
                  </a:lnTo>
                  <a:lnTo>
                    <a:pt x="78582" y="23812"/>
                  </a:lnTo>
                  <a:lnTo>
                    <a:pt x="40482" y="4762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6669"/>
                  </a:lnTo>
                  <a:lnTo>
                    <a:pt x="4763" y="30956"/>
                  </a:lnTo>
                  <a:lnTo>
                    <a:pt x="38100" y="61912"/>
                  </a:lnTo>
                  <a:lnTo>
                    <a:pt x="104775" y="119062"/>
                  </a:lnTo>
                  <a:lnTo>
                    <a:pt x="173832" y="180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D18B1545-6428-4CE0-A010-601F4689F1E3}"/>
                </a:ext>
              </a:extLst>
            </p:cNvPr>
            <p:cNvSpPr/>
            <p:nvPr/>
          </p:nvSpPr>
          <p:spPr>
            <a:xfrm>
              <a:off x="3449638" y="3805238"/>
              <a:ext cx="1200150" cy="330200"/>
            </a:xfrm>
            <a:custGeom>
              <a:avLst/>
              <a:gdLst>
                <a:gd name="connsiteX0" fmla="*/ 326232 w 1200150"/>
                <a:gd name="connsiteY0" fmla="*/ 159543 h 330993"/>
                <a:gd name="connsiteX1" fmla="*/ 485775 w 1200150"/>
                <a:gd name="connsiteY1" fmla="*/ 135731 h 330993"/>
                <a:gd name="connsiteX2" fmla="*/ 709613 w 1200150"/>
                <a:gd name="connsiteY2" fmla="*/ 85725 h 330993"/>
                <a:gd name="connsiteX3" fmla="*/ 792957 w 1200150"/>
                <a:gd name="connsiteY3" fmla="*/ 59531 h 330993"/>
                <a:gd name="connsiteX4" fmla="*/ 835819 w 1200150"/>
                <a:gd name="connsiteY4" fmla="*/ 40481 h 330993"/>
                <a:gd name="connsiteX5" fmla="*/ 916782 w 1200150"/>
                <a:gd name="connsiteY5" fmla="*/ 16668 h 330993"/>
                <a:gd name="connsiteX6" fmla="*/ 985838 w 1200150"/>
                <a:gd name="connsiteY6" fmla="*/ 0 h 330993"/>
                <a:gd name="connsiteX7" fmla="*/ 1035844 w 1200150"/>
                <a:gd name="connsiteY7" fmla="*/ 4762 h 330993"/>
                <a:gd name="connsiteX8" fmla="*/ 1085850 w 1200150"/>
                <a:gd name="connsiteY8" fmla="*/ 16668 h 330993"/>
                <a:gd name="connsiteX9" fmla="*/ 1126332 w 1200150"/>
                <a:gd name="connsiteY9" fmla="*/ 33337 h 330993"/>
                <a:gd name="connsiteX10" fmla="*/ 1159669 w 1200150"/>
                <a:gd name="connsiteY10" fmla="*/ 52387 h 330993"/>
                <a:gd name="connsiteX11" fmla="*/ 1181100 w 1200150"/>
                <a:gd name="connsiteY11" fmla="*/ 66675 h 330993"/>
                <a:gd name="connsiteX12" fmla="*/ 1193007 w 1200150"/>
                <a:gd name="connsiteY12" fmla="*/ 80962 h 330993"/>
                <a:gd name="connsiteX13" fmla="*/ 1200150 w 1200150"/>
                <a:gd name="connsiteY13" fmla="*/ 102393 h 330993"/>
                <a:gd name="connsiteX14" fmla="*/ 1195388 w 1200150"/>
                <a:gd name="connsiteY14" fmla="*/ 114300 h 330993"/>
                <a:gd name="connsiteX15" fmla="*/ 1185863 w 1200150"/>
                <a:gd name="connsiteY15" fmla="*/ 133350 h 330993"/>
                <a:gd name="connsiteX16" fmla="*/ 1159669 w 1200150"/>
                <a:gd name="connsiteY16" fmla="*/ 154781 h 330993"/>
                <a:gd name="connsiteX17" fmla="*/ 1109663 w 1200150"/>
                <a:gd name="connsiteY17" fmla="*/ 173831 h 330993"/>
                <a:gd name="connsiteX18" fmla="*/ 1066800 w 1200150"/>
                <a:gd name="connsiteY18" fmla="*/ 185737 h 330993"/>
                <a:gd name="connsiteX19" fmla="*/ 938213 w 1200150"/>
                <a:gd name="connsiteY19" fmla="*/ 204787 h 330993"/>
                <a:gd name="connsiteX20" fmla="*/ 740569 w 1200150"/>
                <a:gd name="connsiteY20" fmla="*/ 235743 h 330993"/>
                <a:gd name="connsiteX21" fmla="*/ 633413 w 1200150"/>
                <a:gd name="connsiteY21" fmla="*/ 250031 h 330993"/>
                <a:gd name="connsiteX22" fmla="*/ 469107 w 1200150"/>
                <a:gd name="connsiteY22" fmla="*/ 271462 h 330993"/>
                <a:gd name="connsiteX23" fmla="*/ 352425 w 1200150"/>
                <a:gd name="connsiteY23" fmla="*/ 292893 h 330993"/>
                <a:gd name="connsiteX24" fmla="*/ 252413 w 1200150"/>
                <a:gd name="connsiteY24" fmla="*/ 316706 h 330993"/>
                <a:gd name="connsiteX25" fmla="*/ 216694 w 1200150"/>
                <a:gd name="connsiteY25" fmla="*/ 326231 h 330993"/>
                <a:gd name="connsiteX26" fmla="*/ 190500 w 1200150"/>
                <a:gd name="connsiteY26" fmla="*/ 330993 h 330993"/>
                <a:gd name="connsiteX27" fmla="*/ 161925 w 1200150"/>
                <a:gd name="connsiteY27" fmla="*/ 330993 h 330993"/>
                <a:gd name="connsiteX28" fmla="*/ 130969 w 1200150"/>
                <a:gd name="connsiteY28" fmla="*/ 323850 h 330993"/>
                <a:gd name="connsiteX29" fmla="*/ 109538 w 1200150"/>
                <a:gd name="connsiteY29" fmla="*/ 311943 h 330993"/>
                <a:gd name="connsiteX30" fmla="*/ 80963 w 1200150"/>
                <a:gd name="connsiteY30" fmla="*/ 288131 h 330993"/>
                <a:gd name="connsiteX31" fmla="*/ 50007 w 1200150"/>
                <a:gd name="connsiteY31" fmla="*/ 266700 h 330993"/>
                <a:gd name="connsiteX32" fmla="*/ 23813 w 1200150"/>
                <a:gd name="connsiteY32" fmla="*/ 240506 h 330993"/>
                <a:gd name="connsiteX33" fmla="*/ 4763 w 1200150"/>
                <a:gd name="connsiteY33" fmla="*/ 207168 h 330993"/>
                <a:gd name="connsiteX34" fmla="*/ 0 w 1200150"/>
                <a:gd name="connsiteY34" fmla="*/ 188118 h 330993"/>
                <a:gd name="connsiteX35" fmla="*/ 0 w 1200150"/>
                <a:gd name="connsiteY35" fmla="*/ 169068 h 330993"/>
                <a:gd name="connsiteX36" fmla="*/ 9525 w 1200150"/>
                <a:gd name="connsiteY36" fmla="*/ 159543 h 330993"/>
                <a:gd name="connsiteX37" fmla="*/ 40482 w 1200150"/>
                <a:gd name="connsiteY37" fmla="*/ 166687 h 330993"/>
                <a:gd name="connsiteX38" fmla="*/ 73819 w 1200150"/>
                <a:gd name="connsiteY38" fmla="*/ 173831 h 330993"/>
                <a:gd name="connsiteX39" fmla="*/ 130969 w 1200150"/>
                <a:gd name="connsiteY39" fmla="*/ 180975 h 330993"/>
                <a:gd name="connsiteX40" fmla="*/ 190500 w 1200150"/>
                <a:gd name="connsiteY40" fmla="*/ 180975 h 330993"/>
                <a:gd name="connsiteX41" fmla="*/ 326232 w 1200150"/>
                <a:gd name="connsiteY41" fmla="*/ 15954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0150" h="330993">
                  <a:moveTo>
                    <a:pt x="326232" y="159543"/>
                  </a:moveTo>
                  <a:lnTo>
                    <a:pt x="485775" y="135731"/>
                  </a:lnTo>
                  <a:lnTo>
                    <a:pt x="709613" y="85725"/>
                  </a:lnTo>
                  <a:lnTo>
                    <a:pt x="792957" y="59531"/>
                  </a:lnTo>
                  <a:lnTo>
                    <a:pt x="835819" y="40481"/>
                  </a:lnTo>
                  <a:lnTo>
                    <a:pt x="916782" y="16668"/>
                  </a:lnTo>
                  <a:lnTo>
                    <a:pt x="985838" y="0"/>
                  </a:lnTo>
                  <a:lnTo>
                    <a:pt x="1035844" y="4762"/>
                  </a:lnTo>
                  <a:lnTo>
                    <a:pt x="1085850" y="16668"/>
                  </a:lnTo>
                  <a:lnTo>
                    <a:pt x="1126332" y="33337"/>
                  </a:lnTo>
                  <a:lnTo>
                    <a:pt x="1159669" y="52387"/>
                  </a:lnTo>
                  <a:lnTo>
                    <a:pt x="1181100" y="66675"/>
                  </a:lnTo>
                  <a:lnTo>
                    <a:pt x="1193007" y="80962"/>
                  </a:lnTo>
                  <a:lnTo>
                    <a:pt x="1200150" y="102393"/>
                  </a:lnTo>
                  <a:lnTo>
                    <a:pt x="1195388" y="114300"/>
                  </a:lnTo>
                  <a:lnTo>
                    <a:pt x="1185863" y="133350"/>
                  </a:lnTo>
                  <a:lnTo>
                    <a:pt x="1159669" y="154781"/>
                  </a:lnTo>
                  <a:lnTo>
                    <a:pt x="1109663" y="173831"/>
                  </a:lnTo>
                  <a:lnTo>
                    <a:pt x="1066800" y="185737"/>
                  </a:lnTo>
                  <a:lnTo>
                    <a:pt x="938213" y="204787"/>
                  </a:lnTo>
                  <a:lnTo>
                    <a:pt x="740569" y="235743"/>
                  </a:lnTo>
                  <a:lnTo>
                    <a:pt x="633413" y="250031"/>
                  </a:lnTo>
                  <a:lnTo>
                    <a:pt x="469107" y="271462"/>
                  </a:lnTo>
                  <a:lnTo>
                    <a:pt x="352425" y="292893"/>
                  </a:lnTo>
                  <a:lnTo>
                    <a:pt x="252413" y="316706"/>
                  </a:lnTo>
                  <a:lnTo>
                    <a:pt x="216694" y="326231"/>
                  </a:lnTo>
                  <a:lnTo>
                    <a:pt x="190500" y="330993"/>
                  </a:lnTo>
                  <a:lnTo>
                    <a:pt x="161925" y="330993"/>
                  </a:lnTo>
                  <a:lnTo>
                    <a:pt x="130969" y="323850"/>
                  </a:lnTo>
                  <a:lnTo>
                    <a:pt x="109538" y="311943"/>
                  </a:lnTo>
                  <a:lnTo>
                    <a:pt x="80963" y="288131"/>
                  </a:lnTo>
                  <a:lnTo>
                    <a:pt x="50007" y="266700"/>
                  </a:lnTo>
                  <a:lnTo>
                    <a:pt x="23813" y="240506"/>
                  </a:lnTo>
                  <a:lnTo>
                    <a:pt x="4763" y="207168"/>
                  </a:lnTo>
                  <a:lnTo>
                    <a:pt x="0" y="188118"/>
                  </a:lnTo>
                  <a:lnTo>
                    <a:pt x="0" y="169068"/>
                  </a:lnTo>
                  <a:lnTo>
                    <a:pt x="9525" y="159543"/>
                  </a:lnTo>
                  <a:lnTo>
                    <a:pt x="40482" y="166687"/>
                  </a:lnTo>
                  <a:lnTo>
                    <a:pt x="73819" y="173831"/>
                  </a:lnTo>
                  <a:lnTo>
                    <a:pt x="130969" y="180975"/>
                  </a:lnTo>
                  <a:lnTo>
                    <a:pt x="190500" y="180975"/>
                  </a:lnTo>
                  <a:lnTo>
                    <a:pt x="326232" y="1595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EFB44AA6-EC9D-4BBD-987F-1EB8AA018BE8}"/>
                </a:ext>
              </a:extLst>
            </p:cNvPr>
            <p:cNvSpPr/>
            <p:nvPr/>
          </p:nvSpPr>
          <p:spPr>
            <a:xfrm>
              <a:off x="3795713" y="3462338"/>
              <a:ext cx="342900" cy="1123950"/>
            </a:xfrm>
            <a:custGeom>
              <a:avLst/>
              <a:gdLst>
                <a:gd name="connsiteX0" fmla="*/ 307181 w 342900"/>
                <a:gd name="connsiteY0" fmla="*/ 707231 h 1123950"/>
                <a:gd name="connsiteX1" fmla="*/ 321468 w 342900"/>
                <a:gd name="connsiteY1" fmla="*/ 573881 h 1123950"/>
                <a:gd name="connsiteX2" fmla="*/ 342900 w 342900"/>
                <a:gd name="connsiteY2" fmla="*/ 445293 h 1123950"/>
                <a:gd name="connsiteX3" fmla="*/ 338137 w 342900"/>
                <a:gd name="connsiteY3" fmla="*/ 352425 h 1123950"/>
                <a:gd name="connsiteX4" fmla="*/ 330993 w 342900"/>
                <a:gd name="connsiteY4" fmla="*/ 290512 h 1123950"/>
                <a:gd name="connsiteX5" fmla="*/ 319087 w 342900"/>
                <a:gd name="connsiteY5" fmla="*/ 238125 h 1123950"/>
                <a:gd name="connsiteX6" fmla="*/ 304800 w 342900"/>
                <a:gd name="connsiteY6" fmla="*/ 197643 h 1123950"/>
                <a:gd name="connsiteX7" fmla="*/ 288131 w 342900"/>
                <a:gd name="connsiteY7" fmla="*/ 173831 h 1123950"/>
                <a:gd name="connsiteX8" fmla="*/ 259556 w 342900"/>
                <a:gd name="connsiteY8" fmla="*/ 147637 h 1123950"/>
                <a:gd name="connsiteX9" fmla="*/ 214312 w 342900"/>
                <a:gd name="connsiteY9" fmla="*/ 104775 h 1123950"/>
                <a:gd name="connsiteX10" fmla="*/ 169068 w 342900"/>
                <a:gd name="connsiteY10" fmla="*/ 57150 h 1123950"/>
                <a:gd name="connsiteX11" fmla="*/ 102393 w 342900"/>
                <a:gd name="connsiteY11" fmla="*/ 0 h 1123950"/>
                <a:gd name="connsiteX12" fmla="*/ 0 w 342900"/>
                <a:gd name="connsiteY12" fmla="*/ 33337 h 1123950"/>
                <a:gd name="connsiteX13" fmla="*/ 45243 w 342900"/>
                <a:gd name="connsiteY13" fmla="*/ 92868 h 1123950"/>
                <a:gd name="connsiteX14" fmla="*/ 85725 w 342900"/>
                <a:gd name="connsiteY14" fmla="*/ 154781 h 1123950"/>
                <a:gd name="connsiteX15" fmla="*/ 107156 w 342900"/>
                <a:gd name="connsiteY15" fmla="*/ 200025 h 1123950"/>
                <a:gd name="connsiteX16" fmla="*/ 126206 w 342900"/>
                <a:gd name="connsiteY16" fmla="*/ 250031 h 1123950"/>
                <a:gd name="connsiteX17" fmla="*/ 135731 w 342900"/>
                <a:gd name="connsiteY17" fmla="*/ 314325 h 1123950"/>
                <a:gd name="connsiteX18" fmla="*/ 142875 w 342900"/>
                <a:gd name="connsiteY18" fmla="*/ 421481 h 1123950"/>
                <a:gd name="connsiteX19" fmla="*/ 142875 w 342900"/>
                <a:gd name="connsiteY19" fmla="*/ 511968 h 1123950"/>
                <a:gd name="connsiteX20" fmla="*/ 140493 w 342900"/>
                <a:gd name="connsiteY20" fmla="*/ 716756 h 1123950"/>
                <a:gd name="connsiteX21" fmla="*/ 142875 w 342900"/>
                <a:gd name="connsiteY21" fmla="*/ 847725 h 1123950"/>
                <a:gd name="connsiteX22" fmla="*/ 130968 w 342900"/>
                <a:gd name="connsiteY22" fmla="*/ 897731 h 1123950"/>
                <a:gd name="connsiteX23" fmla="*/ 123825 w 342900"/>
                <a:gd name="connsiteY23" fmla="*/ 952500 h 1123950"/>
                <a:gd name="connsiteX24" fmla="*/ 119062 w 342900"/>
                <a:gd name="connsiteY24" fmla="*/ 1016793 h 1123950"/>
                <a:gd name="connsiteX25" fmla="*/ 119062 w 342900"/>
                <a:gd name="connsiteY25" fmla="*/ 1076325 h 1123950"/>
                <a:gd name="connsiteX26" fmla="*/ 119062 w 342900"/>
                <a:gd name="connsiteY26" fmla="*/ 1123950 h 1123950"/>
                <a:gd name="connsiteX27" fmla="*/ 269081 w 342900"/>
                <a:gd name="connsiteY27" fmla="*/ 1100137 h 1123950"/>
                <a:gd name="connsiteX28" fmla="*/ 278606 w 342900"/>
                <a:gd name="connsiteY28" fmla="*/ 995362 h 1123950"/>
                <a:gd name="connsiteX29" fmla="*/ 307181 w 342900"/>
                <a:gd name="connsiteY29" fmla="*/ 70723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2900" h="1123950">
                  <a:moveTo>
                    <a:pt x="307181" y="707231"/>
                  </a:moveTo>
                  <a:lnTo>
                    <a:pt x="321468" y="573881"/>
                  </a:lnTo>
                  <a:lnTo>
                    <a:pt x="342900" y="445293"/>
                  </a:lnTo>
                  <a:lnTo>
                    <a:pt x="338137" y="352425"/>
                  </a:lnTo>
                  <a:lnTo>
                    <a:pt x="330993" y="290512"/>
                  </a:lnTo>
                  <a:lnTo>
                    <a:pt x="319087" y="238125"/>
                  </a:lnTo>
                  <a:lnTo>
                    <a:pt x="304800" y="197643"/>
                  </a:lnTo>
                  <a:lnTo>
                    <a:pt x="288131" y="173831"/>
                  </a:lnTo>
                  <a:lnTo>
                    <a:pt x="259556" y="147637"/>
                  </a:lnTo>
                  <a:lnTo>
                    <a:pt x="214312" y="104775"/>
                  </a:lnTo>
                  <a:lnTo>
                    <a:pt x="169068" y="57150"/>
                  </a:lnTo>
                  <a:lnTo>
                    <a:pt x="102393" y="0"/>
                  </a:lnTo>
                  <a:lnTo>
                    <a:pt x="0" y="33337"/>
                  </a:lnTo>
                  <a:lnTo>
                    <a:pt x="45243" y="92868"/>
                  </a:lnTo>
                  <a:lnTo>
                    <a:pt x="85725" y="154781"/>
                  </a:lnTo>
                  <a:lnTo>
                    <a:pt x="107156" y="200025"/>
                  </a:lnTo>
                  <a:lnTo>
                    <a:pt x="126206" y="250031"/>
                  </a:lnTo>
                  <a:lnTo>
                    <a:pt x="135731" y="314325"/>
                  </a:lnTo>
                  <a:lnTo>
                    <a:pt x="142875" y="421481"/>
                  </a:lnTo>
                  <a:lnTo>
                    <a:pt x="142875" y="511968"/>
                  </a:lnTo>
                  <a:lnTo>
                    <a:pt x="140493" y="716756"/>
                  </a:lnTo>
                  <a:lnTo>
                    <a:pt x="142875" y="847725"/>
                  </a:lnTo>
                  <a:lnTo>
                    <a:pt x="130968" y="897731"/>
                  </a:lnTo>
                  <a:lnTo>
                    <a:pt x="123825" y="952500"/>
                  </a:lnTo>
                  <a:lnTo>
                    <a:pt x="119062" y="1016793"/>
                  </a:lnTo>
                  <a:lnTo>
                    <a:pt x="119062" y="1076325"/>
                  </a:lnTo>
                  <a:lnTo>
                    <a:pt x="119062" y="1123950"/>
                  </a:lnTo>
                  <a:lnTo>
                    <a:pt x="269081" y="1100137"/>
                  </a:lnTo>
                  <a:lnTo>
                    <a:pt x="278606" y="995362"/>
                  </a:lnTo>
                  <a:lnTo>
                    <a:pt x="307181" y="7072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967C213E-D0BB-44C7-B185-C2BB2CE675F8}"/>
                </a:ext>
              </a:extLst>
            </p:cNvPr>
            <p:cNvSpPr/>
            <p:nvPr/>
          </p:nvSpPr>
          <p:spPr>
            <a:xfrm>
              <a:off x="3621088" y="4430713"/>
              <a:ext cx="968375" cy="717550"/>
            </a:xfrm>
            <a:custGeom>
              <a:avLst/>
              <a:gdLst>
                <a:gd name="connsiteX0" fmla="*/ 428625 w 966788"/>
                <a:gd name="connsiteY0" fmla="*/ 195263 h 716757"/>
                <a:gd name="connsiteX1" fmla="*/ 342900 w 966788"/>
                <a:gd name="connsiteY1" fmla="*/ 211932 h 716757"/>
                <a:gd name="connsiteX2" fmla="*/ 261938 w 966788"/>
                <a:gd name="connsiteY2" fmla="*/ 223838 h 716757"/>
                <a:gd name="connsiteX3" fmla="*/ 164307 w 966788"/>
                <a:gd name="connsiteY3" fmla="*/ 235744 h 716757"/>
                <a:gd name="connsiteX4" fmla="*/ 45244 w 966788"/>
                <a:gd name="connsiteY4" fmla="*/ 245269 h 716757"/>
                <a:gd name="connsiteX5" fmla="*/ 0 w 966788"/>
                <a:gd name="connsiteY5" fmla="*/ 128588 h 716757"/>
                <a:gd name="connsiteX6" fmla="*/ 38100 w 966788"/>
                <a:gd name="connsiteY6" fmla="*/ 133350 h 716757"/>
                <a:gd name="connsiteX7" fmla="*/ 71438 w 966788"/>
                <a:gd name="connsiteY7" fmla="*/ 130969 h 716757"/>
                <a:gd name="connsiteX8" fmla="*/ 140494 w 966788"/>
                <a:gd name="connsiteY8" fmla="*/ 119063 h 716757"/>
                <a:gd name="connsiteX9" fmla="*/ 223838 w 966788"/>
                <a:gd name="connsiteY9" fmla="*/ 104775 h 716757"/>
                <a:gd name="connsiteX10" fmla="*/ 314325 w 966788"/>
                <a:gd name="connsiteY10" fmla="*/ 85725 h 716757"/>
                <a:gd name="connsiteX11" fmla="*/ 490538 w 966788"/>
                <a:gd name="connsiteY11" fmla="*/ 59532 h 716757"/>
                <a:gd name="connsiteX12" fmla="*/ 564357 w 966788"/>
                <a:gd name="connsiteY12" fmla="*/ 42863 h 716757"/>
                <a:gd name="connsiteX13" fmla="*/ 619125 w 966788"/>
                <a:gd name="connsiteY13" fmla="*/ 26194 h 716757"/>
                <a:gd name="connsiteX14" fmla="*/ 659607 w 966788"/>
                <a:gd name="connsiteY14" fmla="*/ 11907 h 716757"/>
                <a:gd name="connsiteX15" fmla="*/ 690563 w 966788"/>
                <a:gd name="connsiteY15" fmla="*/ 0 h 716757"/>
                <a:gd name="connsiteX16" fmla="*/ 716757 w 966788"/>
                <a:gd name="connsiteY16" fmla="*/ 0 h 716757"/>
                <a:gd name="connsiteX17" fmla="*/ 757238 w 966788"/>
                <a:gd name="connsiteY17" fmla="*/ 11907 h 716757"/>
                <a:gd name="connsiteX18" fmla="*/ 809625 w 966788"/>
                <a:gd name="connsiteY18" fmla="*/ 35719 h 716757"/>
                <a:gd name="connsiteX19" fmla="*/ 854869 w 966788"/>
                <a:gd name="connsiteY19" fmla="*/ 61913 h 716757"/>
                <a:gd name="connsiteX20" fmla="*/ 921544 w 966788"/>
                <a:gd name="connsiteY20" fmla="*/ 104775 h 716757"/>
                <a:gd name="connsiteX21" fmla="*/ 945357 w 966788"/>
                <a:gd name="connsiteY21" fmla="*/ 123825 h 716757"/>
                <a:gd name="connsiteX22" fmla="*/ 957263 w 966788"/>
                <a:gd name="connsiteY22" fmla="*/ 135732 h 716757"/>
                <a:gd name="connsiteX23" fmla="*/ 966788 w 966788"/>
                <a:gd name="connsiteY23" fmla="*/ 154782 h 716757"/>
                <a:gd name="connsiteX24" fmla="*/ 966788 w 966788"/>
                <a:gd name="connsiteY24" fmla="*/ 169069 h 716757"/>
                <a:gd name="connsiteX25" fmla="*/ 959644 w 966788"/>
                <a:gd name="connsiteY25" fmla="*/ 192882 h 716757"/>
                <a:gd name="connsiteX26" fmla="*/ 945357 w 966788"/>
                <a:gd name="connsiteY26" fmla="*/ 214313 h 716757"/>
                <a:gd name="connsiteX27" fmla="*/ 904875 w 966788"/>
                <a:gd name="connsiteY27" fmla="*/ 290513 h 716757"/>
                <a:gd name="connsiteX28" fmla="*/ 873919 w 966788"/>
                <a:gd name="connsiteY28" fmla="*/ 354807 h 716757"/>
                <a:gd name="connsiteX29" fmla="*/ 854869 w 966788"/>
                <a:gd name="connsiteY29" fmla="*/ 450057 h 716757"/>
                <a:gd name="connsiteX30" fmla="*/ 826294 w 966788"/>
                <a:gd name="connsiteY30" fmla="*/ 585788 h 716757"/>
                <a:gd name="connsiteX31" fmla="*/ 809625 w 966788"/>
                <a:gd name="connsiteY31" fmla="*/ 631032 h 716757"/>
                <a:gd name="connsiteX32" fmla="*/ 788194 w 966788"/>
                <a:gd name="connsiteY32" fmla="*/ 671513 h 716757"/>
                <a:gd name="connsiteX33" fmla="*/ 762000 w 966788"/>
                <a:gd name="connsiteY33" fmla="*/ 700088 h 716757"/>
                <a:gd name="connsiteX34" fmla="*/ 738188 w 966788"/>
                <a:gd name="connsiteY34" fmla="*/ 714375 h 716757"/>
                <a:gd name="connsiteX35" fmla="*/ 721519 w 966788"/>
                <a:gd name="connsiteY35" fmla="*/ 716757 h 716757"/>
                <a:gd name="connsiteX36" fmla="*/ 690563 w 966788"/>
                <a:gd name="connsiteY36" fmla="*/ 709613 h 716757"/>
                <a:gd name="connsiteX37" fmla="*/ 671513 w 966788"/>
                <a:gd name="connsiteY37" fmla="*/ 690563 h 716757"/>
                <a:gd name="connsiteX38" fmla="*/ 654844 w 966788"/>
                <a:gd name="connsiteY38" fmla="*/ 657225 h 716757"/>
                <a:gd name="connsiteX39" fmla="*/ 647700 w 966788"/>
                <a:gd name="connsiteY39" fmla="*/ 623888 h 716757"/>
                <a:gd name="connsiteX40" fmla="*/ 652463 w 966788"/>
                <a:gd name="connsiteY40" fmla="*/ 497682 h 716757"/>
                <a:gd name="connsiteX41" fmla="*/ 669132 w 966788"/>
                <a:gd name="connsiteY41" fmla="*/ 352425 h 716757"/>
                <a:gd name="connsiteX42" fmla="*/ 683419 w 966788"/>
                <a:gd name="connsiteY42" fmla="*/ 250032 h 716757"/>
                <a:gd name="connsiteX43" fmla="*/ 692944 w 966788"/>
                <a:gd name="connsiteY43" fmla="*/ 197644 h 716757"/>
                <a:gd name="connsiteX44" fmla="*/ 688182 w 966788"/>
                <a:gd name="connsiteY44" fmla="*/ 173832 h 716757"/>
                <a:gd name="connsiteX45" fmla="*/ 671513 w 966788"/>
                <a:gd name="connsiteY45" fmla="*/ 161925 h 716757"/>
                <a:gd name="connsiteX46" fmla="*/ 642938 w 966788"/>
                <a:gd name="connsiteY46" fmla="*/ 154782 h 716757"/>
                <a:gd name="connsiteX47" fmla="*/ 600075 w 966788"/>
                <a:gd name="connsiteY47" fmla="*/ 161925 h 716757"/>
                <a:gd name="connsiteX48" fmla="*/ 428625 w 966788"/>
                <a:gd name="connsiteY48" fmla="*/ 1952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8" h="716757">
                  <a:moveTo>
                    <a:pt x="428625" y="195263"/>
                  </a:moveTo>
                  <a:lnTo>
                    <a:pt x="342900" y="211932"/>
                  </a:lnTo>
                  <a:lnTo>
                    <a:pt x="261938" y="223838"/>
                  </a:lnTo>
                  <a:lnTo>
                    <a:pt x="164307" y="235744"/>
                  </a:lnTo>
                  <a:lnTo>
                    <a:pt x="45244" y="245269"/>
                  </a:lnTo>
                  <a:lnTo>
                    <a:pt x="0" y="128588"/>
                  </a:lnTo>
                  <a:lnTo>
                    <a:pt x="38100" y="133350"/>
                  </a:lnTo>
                  <a:lnTo>
                    <a:pt x="71438" y="130969"/>
                  </a:lnTo>
                  <a:lnTo>
                    <a:pt x="140494" y="119063"/>
                  </a:lnTo>
                  <a:lnTo>
                    <a:pt x="223838" y="104775"/>
                  </a:lnTo>
                  <a:lnTo>
                    <a:pt x="314325" y="85725"/>
                  </a:lnTo>
                  <a:lnTo>
                    <a:pt x="490538" y="59532"/>
                  </a:lnTo>
                  <a:lnTo>
                    <a:pt x="564357" y="42863"/>
                  </a:lnTo>
                  <a:lnTo>
                    <a:pt x="619125" y="26194"/>
                  </a:lnTo>
                  <a:lnTo>
                    <a:pt x="659607" y="11907"/>
                  </a:lnTo>
                  <a:lnTo>
                    <a:pt x="690563" y="0"/>
                  </a:lnTo>
                  <a:lnTo>
                    <a:pt x="716757" y="0"/>
                  </a:lnTo>
                  <a:lnTo>
                    <a:pt x="757238" y="11907"/>
                  </a:lnTo>
                  <a:lnTo>
                    <a:pt x="809625" y="35719"/>
                  </a:lnTo>
                  <a:lnTo>
                    <a:pt x="854869" y="61913"/>
                  </a:lnTo>
                  <a:lnTo>
                    <a:pt x="921544" y="104775"/>
                  </a:lnTo>
                  <a:lnTo>
                    <a:pt x="945357" y="123825"/>
                  </a:lnTo>
                  <a:lnTo>
                    <a:pt x="957263" y="135732"/>
                  </a:lnTo>
                  <a:lnTo>
                    <a:pt x="966788" y="154782"/>
                  </a:lnTo>
                  <a:lnTo>
                    <a:pt x="966788" y="169069"/>
                  </a:lnTo>
                  <a:lnTo>
                    <a:pt x="959644" y="192882"/>
                  </a:lnTo>
                  <a:lnTo>
                    <a:pt x="945357" y="214313"/>
                  </a:lnTo>
                  <a:lnTo>
                    <a:pt x="904875" y="290513"/>
                  </a:lnTo>
                  <a:lnTo>
                    <a:pt x="873919" y="354807"/>
                  </a:lnTo>
                  <a:lnTo>
                    <a:pt x="854869" y="450057"/>
                  </a:lnTo>
                  <a:lnTo>
                    <a:pt x="826294" y="585788"/>
                  </a:lnTo>
                  <a:lnTo>
                    <a:pt x="809625" y="631032"/>
                  </a:lnTo>
                  <a:lnTo>
                    <a:pt x="788194" y="671513"/>
                  </a:lnTo>
                  <a:lnTo>
                    <a:pt x="762000" y="700088"/>
                  </a:lnTo>
                  <a:lnTo>
                    <a:pt x="738188" y="714375"/>
                  </a:lnTo>
                  <a:lnTo>
                    <a:pt x="721519" y="716757"/>
                  </a:lnTo>
                  <a:lnTo>
                    <a:pt x="690563" y="709613"/>
                  </a:lnTo>
                  <a:lnTo>
                    <a:pt x="671513" y="690563"/>
                  </a:lnTo>
                  <a:lnTo>
                    <a:pt x="654844" y="657225"/>
                  </a:lnTo>
                  <a:lnTo>
                    <a:pt x="647700" y="623888"/>
                  </a:lnTo>
                  <a:lnTo>
                    <a:pt x="652463" y="497682"/>
                  </a:lnTo>
                  <a:lnTo>
                    <a:pt x="669132" y="352425"/>
                  </a:lnTo>
                  <a:lnTo>
                    <a:pt x="683419" y="250032"/>
                  </a:lnTo>
                  <a:lnTo>
                    <a:pt x="692944" y="197644"/>
                  </a:lnTo>
                  <a:lnTo>
                    <a:pt x="688182" y="173832"/>
                  </a:lnTo>
                  <a:lnTo>
                    <a:pt x="671513" y="161925"/>
                  </a:lnTo>
                  <a:lnTo>
                    <a:pt x="642938" y="154782"/>
                  </a:lnTo>
                  <a:lnTo>
                    <a:pt x="600075" y="161925"/>
                  </a:lnTo>
                  <a:lnTo>
                    <a:pt x="428625" y="195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C0866CAF-B36D-436C-93BC-8F1EB1CC62C3}"/>
                </a:ext>
              </a:extLst>
            </p:cNvPr>
            <p:cNvSpPr/>
            <p:nvPr/>
          </p:nvSpPr>
          <p:spPr>
            <a:xfrm>
              <a:off x="3671888" y="4933950"/>
              <a:ext cx="642937" cy="249238"/>
            </a:xfrm>
            <a:custGeom>
              <a:avLst/>
              <a:gdLst>
                <a:gd name="connsiteX0" fmla="*/ 338137 w 642937"/>
                <a:gd name="connsiteY0" fmla="*/ 64294 h 250031"/>
                <a:gd name="connsiteX1" fmla="*/ 419100 w 642937"/>
                <a:gd name="connsiteY1" fmla="*/ 50006 h 250031"/>
                <a:gd name="connsiteX2" fmla="*/ 502443 w 642937"/>
                <a:gd name="connsiteY2" fmla="*/ 33338 h 250031"/>
                <a:gd name="connsiteX3" fmla="*/ 642937 w 642937"/>
                <a:gd name="connsiteY3" fmla="*/ 0 h 250031"/>
                <a:gd name="connsiteX4" fmla="*/ 642937 w 642937"/>
                <a:gd name="connsiteY4" fmla="*/ 145256 h 250031"/>
                <a:gd name="connsiteX5" fmla="*/ 557212 w 642937"/>
                <a:gd name="connsiteY5" fmla="*/ 140494 h 250031"/>
                <a:gd name="connsiteX6" fmla="*/ 492918 w 642937"/>
                <a:gd name="connsiteY6" fmla="*/ 145256 h 250031"/>
                <a:gd name="connsiteX7" fmla="*/ 411956 w 642937"/>
                <a:gd name="connsiteY7" fmla="*/ 157163 h 250031"/>
                <a:gd name="connsiteX8" fmla="*/ 304800 w 642937"/>
                <a:gd name="connsiteY8" fmla="*/ 178594 h 250031"/>
                <a:gd name="connsiteX9" fmla="*/ 178593 w 642937"/>
                <a:gd name="connsiteY9" fmla="*/ 207169 h 250031"/>
                <a:gd name="connsiteX10" fmla="*/ 0 w 642937"/>
                <a:gd name="connsiteY10" fmla="*/ 250031 h 250031"/>
                <a:gd name="connsiteX11" fmla="*/ 0 w 642937"/>
                <a:gd name="connsiteY11" fmla="*/ 102394 h 250031"/>
                <a:gd name="connsiteX12" fmla="*/ 178593 w 642937"/>
                <a:gd name="connsiteY12" fmla="*/ 85725 h 250031"/>
                <a:gd name="connsiteX13" fmla="*/ 338137 w 642937"/>
                <a:gd name="connsiteY13" fmla="*/ 64294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2937" h="250031">
                  <a:moveTo>
                    <a:pt x="338137" y="64294"/>
                  </a:moveTo>
                  <a:lnTo>
                    <a:pt x="419100" y="50006"/>
                  </a:lnTo>
                  <a:lnTo>
                    <a:pt x="502443" y="33338"/>
                  </a:lnTo>
                  <a:lnTo>
                    <a:pt x="642937" y="0"/>
                  </a:lnTo>
                  <a:lnTo>
                    <a:pt x="642937" y="145256"/>
                  </a:lnTo>
                  <a:lnTo>
                    <a:pt x="557212" y="140494"/>
                  </a:lnTo>
                  <a:lnTo>
                    <a:pt x="492918" y="145256"/>
                  </a:lnTo>
                  <a:lnTo>
                    <a:pt x="411956" y="157163"/>
                  </a:lnTo>
                  <a:lnTo>
                    <a:pt x="304800" y="178594"/>
                  </a:lnTo>
                  <a:lnTo>
                    <a:pt x="178593" y="207169"/>
                  </a:lnTo>
                  <a:lnTo>
                    <a:pt x="0" y="250031"/>
                  </a:lnTo>
                  <a:lnTo>
                    <a:pt x="0" y="102394"/>
                  </a:lnTo>
                  <a:lnTo>
                    <a:pt x="178593" y="85725"/>
                  </a:lnTo>
                  <a:lnTo>
                    <a:pt x="338137" y="642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E5303CD4-9FDB-4098-AF27-23DC15AABCF2}"/>
                </a:ext>
              </a:extLst>
            </p:cNvPr>
            <p:cNvSpPr/>
            <p:nvPr/>
          </p:nvSpPr>
          <p:spPr>
            <a:xfrm>
              <a:off x="5608638" y="2935288"/>
              <a:ext cx="1754187" cy="403225"/>
            </a:xfrm>
            <a:custGeom>
              <a:avLst/>
              <a:gdLst>
                <a:gd name="connsiteX0" fmla="*/ 588169 w 1754981"/>
                <a:gd name="connsiteY0" fmla="*/ 219075 h 402432"/>
                <a:gd name="connsiteX1" fmla="*/ 731044 w 1754981"/>
                <a:gd name="connsiteY1" fmla="*/ 195263 h 402432"/>
                <a:gd name="connsiteX2" fmla="*/ 838200 w 1754981"/>
                <a:gd name="connsiteY2" fmla="*/ 176213 h 402432"/>
                <a:gd name="connsiteX3" fmla="*/ 952500 w 1754981"/>
                <a:gd name="connsiteY3" fmla="*/ 142875 h 402432"/>
                <a:gd name="connsiteX4" fmla="*/ 1114425 w 1754981"/>
                <a:gd name="connsiteY4" fmla="*/ 92869 h 402432"/>
                <a:gd name="connsiteX5" fmla="*/ 1331119 w 1754981"/>
                <a:gd name="connsiteY5" fmla="*/ 19050 h 402432"/>
                <a:gd name="connsiteX6" fmla="*/ 1376362 w 1754981"/>
                <a:gd name="connsiteY6" fmla="*/ 2382 h 402432"/>
                <a:gd name="connsiteX7" fmla="*/ 1404937 w 1754981"/>
                <a:gd name="connsiteY7" fmla="*/ 0 h 402432"/>
                <a:gd name="connsiteX8" fmla="*/ 1452562 w 1754981"/>
                <a:gd name="connsiteY8" fmla="*/ 4763 h 402432"/>
                <a:gd name="connsiteX9" fmla="*/ 1547812 w 1754981"/>
                <a:gd name="connsiteY9" fmla="*/ 26194 h 402432"/>
                <a:gd name="connsiteX10" fmla="*/ 1657350 w 1754981"/>
                <a:gd name="connsiteY10" fmla="*/ 57150 h 402432"/>
                <a:gd name="connsiteX11" fmla="*/ 1695450 w 1754981"/>
                <a:gd name="connsiteY11" fmla="*/ 71438 h 402432"/>
                <a:gd name="connsiteX12" fmla="*/ 1724025 w 1754981"/>
                <a:gd name="connsiteY12" fmla="*/ 85725 h 402432"/>
                <a:gd name="connsiteX13" fmla="*/ 1745456 w 1754981"/>
                <a:gd name="connsiteY13" fmla="*/ 104775 h 402432"/>
                <a:gd name="connsiteX14" fmla="*/ 1752600 w 1754981"/>
                <a:gd name="connsiteY14" fmla="*/ 119063 h 402432"/>
                <a:gd name="connsiteX15" fmla="*/ 1754981 w 1754981"/>
                <a:gd name="connsiteY15" fmla="*/ 130969 h 402432"/>
                <a:gd name="connsiteX16" fmla="*/ 1750219 w 1754981"/>
                <a:gd name="connsiteY16" fmla="*/ 150019 h 402432"/>
                <a:gd name="connsiteX17" fmla="*/ 1731169 w 1754981"/>
                <a:gd name="connsiteY17" fmla="*/ 171450 h 402432"/>
                <a:gd name="connsiteX18" fmla="*/ 1683544 w 1754981"/>
                <a:gd name="connsiteY18" fmla="*/ 197644 h 402432"/>
                <a:gd name="connsiteX19" fmla="*/ 1612106 w 1754981"/>
                <a:gd name="connsiteY19" fmla="*/ 214313 h 402432"/>
                <a:gd name="connsiteX20" fmla="*/ 1483519 w 1754981"/>
                <a:gd name="connsiteY20" fmla="*/ 240507 h 402432"/>
                <a:gd name="connsiteX21" fmla="*/ 1314450 w 1754981"/>
                <a:gd name="connsiteY21" fmla="*/ 276225 h 402432"/>
                <a:gd name="connsiteX22" fmla="*/ 1054894 w 1754981"/>
                <a:gd name="connsiteY22" fmla="*/ 323850 h 402432"/>
                <a:gd name="connsiteX23" fmla="*/ 814387 w 1754981"/>
                <a:gd name="connsiteY23" fmla="*/ 359569 h 402432"/>
                <a:gd name="connsiteX24" fmla="*/ 735806 w 1754981"/>
                <a:gd name="connsiteY24" fmla="*/ 366713 h 402432"/>
                <a:gd name="connsiteX25" fmla="*/ 550069 w 1754981"/>
                <a:gd name="connsiteY25" fmla="*/ 388144 h 402432"/>
                <a:gd name="connsiteX26" fmla="*/ 350044 w 1754981"/>
                <a:gd name="connsiteY26" fmla="*/ 402432 h 402432"/>
                <a:gd name="connsiteX27" fmla="*/ 295275 w 1754981"/>
                <a:gd name="connsiteY27" fmla="*/ 400050 h 402432"/>
                <a:gd name="connsiteX28" fmla="*/ 228600 w 1754981"/>
                <a:gd name="connsiteY28" fmla="*/ 383382 h 402432"/>
                <a:gd name="connsiteX29" fmla="*/ 152400 w 1754981"/>
                <a:gd name="connsiteY29" fmla="*/ 354807 h 402432"/>
                <a:gd name="connsiteX30" fmla="*/ 71437 w 1754981"/>
                <a:gd name="connsiteY30" fmla="*/ 321469 h 402432"/>
                <a:gd name="connsiteX31" fmla="*/ 0 w 1754981"/>
                <a:gd name="connsiteY31" fmla="*/ 290513 h 402432"/>
                <a:gd name="connsiteX32" fmla="*/ 78581 w 1754981"/>
                <a:gd name="connsiteY32" fmla="*/ 180975 h 402432"/>
                <a:gd name="connsiteX33" fmla="*/ 150019 w 1754981"/>
                <a:gd name="connsiteY33" fmla="*/ 221457 h 402432"/>
                <a:gd name="connsiteX34" fmla="*/ 190500 w 1754981"/>
                <a:gd name="connsiteY34" fmla="*/ 233363 h 402432"/>
                <a:gd name="connsiteX35" fmla="*/ 264319 w 1754981"/>
                <a:gd name="connsiteY35" fmla="*/ 242888 h 402432"/>
                <a:gd name="connsiteX36" fmla="*/ 361950 w 1754981"/>
                <a:gd name="connsiteY36" fmla="*/ 245269 h 402432"/>
                <a:gd name="connsiteX37" fmla="*/ 466725 w 1754981"/>
                <a:gd name="connsiteY37" fmla="*/ 235744 h 402432"/>
                <a:gd name="connsiteX38" fmla="*/ 588169 w 1754981"/>
                <a:gd name="connsiteY38" fmla="*/ 219075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54981" h="402432">
                  <a:moveTo>
                    <a:pt x="588169" y="219075"/>
                  </a:moveTo>
                  <a:lnTo>
                    <a:pt x="731044" y="195263"/>
                  </a:lnTo>
                  <a:lnTo>
                    <a:pt x="838200" y="176213"/>
                  </a:lnTo>
                  <a:lnTo>
                    <a:pt x="952500" y="142875"/>
                  </a:lnTo>
                  <a:lnTo>
                    <a:pt x="1114425" y="92869"/>
                  </a:lnTo>
                  <a:lnTo>
                    <a:pt x="1331119" y="19050"/>
                  </a:lnTo>
                  <a:lnTo>
                    <a:pt x="1376362" y="2382"/>
                  </a:lnTo>
                  <a:lnTo>
                    <a:pt x="1404937" y="0"/>
                  </a:lnTo>
                  <a:lnTo>
                    <a:pt x="1452562" y="4763"/>
                  </a:lnTo>
                  <a:lnTo>
                    <a:pt x="1547812" y="26194"/>
                  </a:lnTo>
                  <a:lnTo>
                    <a:pt x="1657350" y="57150"/>
                  </a:lnTo>
                  <a:lnTo>
                    <a:pt x="1695450" y="71438"/>
                  </a:lnTo>
                  <a:lnTo>
                    <a:pt x="1724025" y="85725"/>
                  </a:lnTo>
                  <a:lnTo>
                    <a:pt x="1745456" y="104775"/>
                  </a:lnTo>
                  <a:lnTo>
                    <a:pt x="1752600" y="119063"/>
                  </a:lnTo>
                  <a:lnTo>
                    <a:pt x="1754981" y="130969"/>
                  </a:lnTo>
                  <a:lnTo>
                    <a:pt x="1750219" y="150019"/>
                  </a:lnTo>
                  <a:lnTo>
                    <a:pt x="1731169" y="171450"/>
                  </a:lnTo>
                  <a:lnTo>
                    <a:pt x="1683544" y="197644"/>
                  </a:lnTo>
                  <a:lnTo>
                    <a:pt x="1612106" y="214313"/>
                  </a:lnTo>
                  <a:lnTo>
                    <a:pt x="1483519" y="240507"/>
                  </a:lnTo>
                  <a:lnTo>
                    <a:pt x="1314450" y="276225"/>
                  </a:lnTo>
                  <a:lnTo>
                    <a:pt x="1054894" y="323850"/>
                  </a:lnTo>
                  <a:lnTo>
                    <a:pt x="814387" y="359569"/>
                  </a:lnTo>
                  <a:lnTo>
                    <a:pt x="735806" y="366713"/>
                  </a:lnTo>
                  <a:lnTo>
                    <a:pt x="550069" y="388144"/>
                  </a:lnTo>
                  <a:lnTo>
                    <a:pt x="350044" y="402432"/>
                  </a:lnTo>
                  <a:lnTo>
                    <a:pt x="295275" y="400050"/>
                  </a:lnTo>
                  <a:lnTo>
                    <a:pt x="228600" y="383382"/>
                  </a:lnTo>
                  <a:lnTo>
                    <a:pt x="152400" y="354807"/>
                  </a:lnTo>
                  <a:lnTo>
                    <a:pt x="71437" y="321469"/>
                  </a:lnTo>
                  <a:lnTo>
                    <a:pt x="0" y="290513"/>
                  </a:lnTo>
                  <a:lnTo>
                    <a:pt x="78581" y="180975"/>
                  </a:lnTo>
                  <a:lnTo>
                    <a:pt x="150019" y="221457"/>
                  </a:lnTo>
                  <a:lnTo>
                    <a:pt x="190500" y="233363"/>
                  </a:lnTo>
                  <a:lnTo>
                    <a:pt x="264319" y="242888"/>
                  </a:lnTo>
                  <a:lnTo>
                    <a:pt x="361950" y="245269"/>
                  </a:lnTo>
                  <a:lnTo>
                    <a:pt x="466725" y="235744"/>
                  </a:lnTo>
                  <a:lnTo>
                    <a:pt x="588169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AAFA64E9-A20F-4672-875F-657772EBCECD}"/>
                </a:ext>
              </a:extLst>
            </p:cNvPr>
            <p:cNvSpPr/>
            <p:nvPr/>
          </p:nvSpPr>
          <p:spPr>
            <a:xfrm>
              <a:off x="5219700" y="3276600"/>
              <a:ext cx="1616075" cy="2482850"/>
            </a:xfrm>
            <a:custGeom>
              <a:avLst/>
              <a:gdLst>
                <a:gd name="connsiteX0" fmla="*/ 1069975 w 1616075"/>
                <a:gd name="connsiteY0" fmla="*/ 1025525 h 2482850"/>
                <a:gd name="connsiteX1" fmla="*/ 1012825 w 1616075"/>
                <a:gd name="connsiteY1" fmla="*/ 1152525 h 2482850"/>
                <a:gd name="connsiteX2" fmla="*/ 984250 w 1616075"/>
                <a:gd name="connsiteY2" fmla="*/ 1212850 h 2482850"/>
                <a:gd name="connsiteX3" fmla="*/ 885825 w 1616075"/>
                <a:gd name="connsiteY3" fmla="*/ 1390650 h 2482850"/>
                <a:gd name="connsiteX4" fmla="*/ 819150 w 1616075"/>
                <a:gd name="connsiteY4" fmla="*/ 1498600 h 2482850"/>
                <a:gd name="connsiteX5" fmla="*/ 739775 w 1616075"/>
                <a:gd name="connsiteY5" fmla="*/ 1619250 h 2482850"/>
                <a:gd name="connsiteX6" fmla="*/ 635000 w 1616075"/>
                <a:gd name="connsiteY6" fmla="*/ 1762125 h 2482850"/>
                <a:gd name="connsiteX7" fmla="*/ 530225 w 1616075"/>
                <a:gd name="connsiteY7" fmla="*/ 1895475 h 2482850"/>
                <a:gd name="connsiteX8" fmla="*/ 371475 w 1616075"/>
                <a:gd name="connsiteY8" fmla="*/ 2076450 h 2482850"/>
                <a:gd name="connsiteX9" fmla="*/ 250825 w 1616075"/>
                <a:gd name="connsiteY9" fmla="*/ 2200275 h 2482850"/>
                <a:gd name="connsiteX10" fmla="*/ 120650 w 1616075"/>
                <a:gd name="connsiteY10" fmla="*/ 2327275 h 2482850"/>
                <a:gd name="connsiteX11" fmla="*/ 31750 w 1616075"/>
                <a:gd name="connsiteY11" fmla="*/ 2406650 h 2482850"/>
                <a:gd name="connsiteX12" fmla="*/ 9525 w 1616075"/>
                <a:gd name="connsiteY12" fmla="*/ 2428875 h 2482850"/>
                <a:gd name="connsiteX13" fmla="*/ 0 w 1616075"/>
                <a:gd name="connsiteY13" fmla="*/ 2451100 h 2482850"/>
                <a:gd name="connsiteX14" fmla="*/ 0 w 1616075"/>
                <a:gd name="connsiteY14" fmla="*/ 2460625 h 2482850"/>
                <a:gd name="connsiteX15" fmla="*/ 3175 w 1616075"/>
                <a:gd name="connsiteY15" fmla="*/ 2479675 h 2482850"/>
                <a:gd name="connsiteX16" fmla="*/ 15875 w 1616075"/>
                <a:gd name="connsiteY16" fmla="*/ 2482850 h 2482850"/>
                <a:gd name="connsiteX17" fmla="*/ 31750 w 1616075"/>
                <a:gd name="connsiteY17" fmla="*/ 2479675 h 2482850"/>
                <a:gd name="connsiteX18" fmla="*/ 66675 w 1616075"/>
                <a:gd name="connsiteY18" fmla="*/ 2466975 h 2482850"/>
                <a:gd name="connsiteX19" fmla="*/ 136525 w 1616075"/>
                <a:gd name="connsiteY19" fmla="*/ 2413000 h 2482850"/>
                <a:gd name="connsiteX20" fmla="*/ 263525 w 1616075"/>
                <a:gd name="connsiteY20" fmla="*/ 2317750 h 2482850"/>
                <a:gd name="connsiteX21" fmla="*/ 441325 w 1616075"/>
                <a:gd name="connsiteY21" fmla="*/ 2171700 h 2482850"/>
                <a:gd name="connsiteX22" fmla="*/ 561975 w 1616075"/>
                <a:gd name="connsiteY22" fmla="*/ 2063750 h 2482850"/>
                <a:gd name="connsiteX23" fmla="*/ 644525 w 1616075"/>
                <a:gd name="connsiteY23" fmla="*/ 1987550 h 2482850"/>
                <a:gd name="connsiteX24" fmla="*/ 758825 w 1616075"/>
                <a:gd name="connsiteY24" fmla="*/ 1866900 h 2482850"/>
                <a:gd name="connsiteX25" fmla="*/ 882650 w 1616075"/>
                <a:gd name="connsiteY25" fmla="*/ 1730375 h 2482850"/>
                <a:gd name="connsiteX26" fmla="*/ 981075 w 1616075"/>
                <a:gd name="connsiteY26" fmla="*/ 1606550 h 2482850"/>
                <a:gd name="connsiteX27" fmla="*/ 1041400 w 1616075"/>
                <a:gd name="connsiteY27" fmla="*/ 1527175 h 2482850"/>
                <a:gd name="connsiteX28" fmla="*/ 1158875 w 1616075"/>
                <a:gd name="connsiteY28" fmla="*/ 1295400 h 2482850"/>
                <a:gd name="connsiteX29" fmla="*/ 1222375 w 1616075"/>
                <a:gd name="connsiteY29" fmla="*/ 1174750 h 2482850"/>
                <a:gd name="connsiteX30" fmla="*/ 1298575 w 1616075"/>
                <a:gd name="connsiteY30" fmla="*/ 1016000 h 2482850"/>
                <a:gd name="connsiteX31" fmla="*/ 1377950 w 1616075"/>
                <a:gd name="connsiteY31" fmla="*/ 844550 h 2482850"/>
                <a:gd name="connsiteX32" fmla="*/ 1447800 w 1616075"/>
                <a:gd name="connsiteY32" fmla="*/ 692150 h 2482850"/>
                <a:gd name="connsiteX33" fmla="*/ 1514475 w 1616075"/>
                <a:gd name="connsiteY33" fmla="*/ 549275 h 2482850"/>
                <a:gd name="connsiteX34" fmla="*/ 1549400 w 1616075"/>
                <a:gd name="connsiteY34" fmla="*/ 466725 h 2482850"/>
                <a:gd name="connsiteX35" fmla="*/ 1571625 w 1616075"/>
                <a:gd name="connsiteY35" fmla="*/ 428625 h 2482850"/>
                <a:gd name="connsiteX36" fmla="*/ 1593850 w 1616075"/>
                <a:gd name="connsiteY36" fmla="*/ 384175 h 2482850"/>
                <a:gd name="connsiteX37" fmla="*/ 1612900 w 1616075"/>
                <a:gd name="connsiteY37" fmla="*/ 330200 h 2482850"/>
                <a:gd name="connsiteX38" fmla="*/ 1616075 w 1616075"/>
                <a:gd name="connsiteY38" fmla="*/ 307975 h 2482850"/>
                <a:gd name="connsiteX39" fmla="*/ 1603375 w 1616075"/>
                <a:gd name="connsiteY39" fmla="*/ 282575 h 2482850"/>
                <a:gd name="connsiteX40" fmla="*/ 1562100 w 1616075"/>
                <a:gd name="connsiteY40" fmla="*/ 231775 h 2482850"/>
                <a:gd name="connsiteX41" fmla="*/ 1504950 w 1616075"/>
                <a:gd name="connsiteY41" fmla="*/ 171450 h 2482850"/>
                <a:gd name="connsiteX42" fmla="*/ 1450975 w 1616075"/>
                <a:gd name="connsiteY42" fmla="*/ 130175 h 2482850"/>
                <a:gd name="connsiteX43" fmla="*/ 1387475 w 1616075"/>
                <a:gd name="connsiteY43" fmla="*/ 88900 h 2482850"/>
                <a:gd name="connsiteX44" fmla="*/ 1320800 w 1616075"/>
                <a:gd name="connsiteY44" fmla="*/ 50800 h 2482850"/>
                <a:gd name="connsiteX45" fmla="*/ 1241425 w 1616075"/>
                <a:gd name="connsiteY45" fmla="*/ 9525 h 2482850"/>
                <a:gd name="connsiteX46" fmla="*/ 1206500 w 1616075"/>
                <a:gd name="connsiteY46" fmla="*/ 0 h 2482850"/>
                <a:gd name="connsiteX47" fmla="*/ 1187450 w 1616075"/>
                <a:gd name="connsiteY47" fmla="*/ 34925 h 2482850"/>
                <a:gd name="connsiteX48" fmla="*/ 1177925 w 1616075"/>
                <a:gd name="connsiteY48" fmla="*/ 60325 h 2482850"/>
                <a:gd name="connsiteX49" fmla="*/ 1177925 w 1616075"/>
                <a:gd name="connsiteY49" fmla="*/ 79375 h 2482850"/>
                <a:gd name="connsiteX50" fmla="*/ 1200150 w 1616075"/>
                <a:gd name="connsiteY50" fmla="*/ 92075 h 2482850"/>
                <a:gd name="connsiteX51" fmla="*/ 1235075 w 1616075"/>
                <a:gd name="connsiteY51" fmla="*/ 111125 h 2482850"/>
                <a:gd name="connsiteX52" fmla="*/ 1263650 w 1616075"/>
                <a:gd name="connsiteY52" fmla="*/ 133350 h 2482850"/>
                <a:gd name="connsiteX53" fmla="*/ 1285875 w 1616075"/>
                <a:gd name="connsiteY53" fmla="*/ 165100 h 2482850"/>
                <a:gd name="connsiteX54" fmla="*/ 1298575 w 1616075"/>
                <a:gd name="connsiteY54" fmla="*/ 196850 h 2482850"/>
                <a:gd name="connsiteX55" fmla="*/ 1304925 w 1616075"/>
                <a:gd name="connsiteY55" fmla="*/ 231775 h 2482850"/>
                <a:gd name="connsiteX56" fmla="*/ 1304925 w 1616075"/>
                <a:gd name="connsiteY56" fmla="*/ 301625 h 2482850"/>
                <a:gd name="connsiteX57" fmla="*/ 1298575 w 1616075"/>
                <a:gd name="connsiteY57" fmla="*/ 400050 h 2482850"/>
                <a:gd name="connsiteX58" fmla="*/ 1292225 w 1616075"/>
                <a:gd name="connsiteY58" fmla="*/ 466725 h 2482850"/>
                <a:gd name="connsiteX59" fmla="*/ 1270000 w 1616075"/>
                <a:gd name="connsiteY59" fmla="*/ 561975 h 2482850"/>
                <a:gd name="connsiteX60" fmla="*/ 1216025 w 1616075"/>
                <a:gd name="connsiteY60" fmla="*/ 698500 h 2482850"/>
                <a:gd name="connsiteX61" fmla="*/ 1149350 w 1616075"/>
                <a:gd name="connsiteY61" fmla="*/ 850900 h 2482850"/>
                <a:gd name="connsiteX62" fmla="*/ 1069975 w 1616075"/>
                <a:gd name="connsiteY62" fmla="*/ 1025525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16075" h="2482850">
                  <a:moveTo>
                    <a:pt x="1069975" y="1025525"/>
                  </a:moveTo>
                  <a:lnTo>
                    <a:pt x="1012825" y="1152525"/>
                  </a:lnTo>
                  <a:lnTo>
                    <a:pt x="984250" y="1212850"/>
                  </a:lnTo>
                  <a:lnTo>
                    <a:pt x="885825" y="1390650"/>
                  </a:lnTo>
                  <a:lnTo>
                    <a:pt x="819150" y="1498600"/>
                  </a:lnTo>
                  <a:lnTo>
                    <a:pt x="739775" y="1619250"/>
                  </a:lnTo>
                  <a:lnTo>
                    <a:pt x="635000" y="1762125"/>
                  </a:lnTo>
                  <a:lnTo>
                    <a:pt x="530225" y="1895475"/>
                  </a:lnTo>
                  <a:lnTo>
                    <a:pt x="371475" y="2076450"/>
                  </a:lnTo>
                  <a:lnTo>
                    <a:pt x="250825" y="2200275"/>
                  </a:lnTo>
                  <a:lnTo>
                    <a:pt x="120650" y="2327275"/>
                  </a:lnTo>
                  <a:lnTo>
                    <a:pt x="31750" y="2406650"/>
                  </a:lnTo>
                  <a:lnTo>
                    <a:pt x="9525" y="2428875"/>
                  </a:lnTo>
                  <a:lnTo>
                    <a:pt x="0" y="2451100"/>
                  </a:lnTo>
                  <a:lnTo>
                    <a:pt x="0" y="2460625"/>
                  </a:lnTo>
                  <a:lnTo>
                    <a:pt x="3175" y="2479675"/>
                  </a:lnTo>
                  <a:lnTo>
                    <a:pt x="15875" y="2482850"/>
                  </a:lnTo>
                  <a:lnTo>
                    <a:pt x="31750" y="2479675"/>
                  </a:lnTo>
                  <a:lnTo>
                    <a:pt x="66675" y="2466975"/>
                  </a:lnTo>
                  <a:lnTo>
                    <a:pt x="136525" y="2413000"/>
                  </a:lnTo>
                  <a:lnTo>
                    <a:pt x="263525" y="2317750"/>
                  </a:lnTo>
                  <a:lnTo>
                    <a:pt x="441325" y="2171700"/>
                  </a:lnTo>
                  <a:lnTo>
                    <a:pt x="561975" y="2063750"/>
                  </a:lnTo>
                  <a:lnTo>
                    <a:pt x="644525" y="1987550"/>
                  </a:lnTo>
                  <a:lnTo>
                    <a:pt x="758825" y="1866900"/>
                  </a:lnTo>
                  <a:lnTo>
                    <a:pt x="882650" y="1730375"/>
                  </a:lnTo>
                  <a:lnTo>
                    <a:pt x="981075" y="1606550"/>
                  </a:lnTo>
                  <a:lnTo>
                    <a:pt x="1041400" y="1527175"/>
                  </a:lnTo>
                  <a:lnTo>
                    <a:pt x="1158875" y="1295400"/>
                  </a:lnTo>
                  <a:lnTo>
                    <a:pt x="1222375" y="1174750"/>
                  </a:lnTo>
                  <a:lnTo>
                    <a:pt x="1298575" y="1016000"/>
                  </a:lnTo>
                  <a:lnTo>
                    <a:pt x="1377950" y="844550"/>
                  </a:lnTo>
                  <a:lnTo>
                    <a:pt x="1447800" y="692150"/>
                  </a:lnTo>
                  <a:lnTo>
                    <a:pt x="1514475" y="549275"/>
                  </a:lnTo>
                  <a:lnTo>
                    <a:pt x="1549400" y="466725"/>
                  </a:lnTo>
                  <a:lnTo>
                    <a:pt x="1571625" y="428625"/>
                  </a:lnTo>
                  <a:lnTo>
                    <a:pt x="1593850" y="384175"/>
                  </a:lnTo>
                  <a:lnTo>
                    <a:pt x="1612900" y="330200"/>
                  </a:lnTo>
                  <a:lnTo>
                    <a:pt x="1616075" y="307975"/>
                  </a:lnTo>
                  <a:lnTo>
                    <a:pt x="1603375" y="282575"/>
                  </a:lnTo>
                  <a:lnTo>
                    <a:pt x="1562100" y="231775"/>
                  </a:lnTo>
                  <a:lnTo>
                    <a:pt x="1504950" y="171450"/>
                  </a:lnTo>
                  <a:lnTo>
                    <a:pt x="1450975" y="130175"/>
                  </a:lnTo>
                  <a:lnTo>
                    <a:pt x="1387475" y="88900"/>
                  </a:lnTo>
                  <a:lnTo>
                    <a:pt x="1320800" y="50800"/>
                  </a:lnTo>
                  <a:lnTo>
                    <a:pt x="1241425" y="9525"/>
                  </a:lnTo>
                  <a:lnTo>
                    <a:pt x="1206500" y="0"/>
                  </a:lnTo>
                  <a:lnTo>
                    <a:pt x="1187450" y="34925"/>
                  </a:lnTo>
                  <a:lnTo>
                    <a:pt x="1177925" y="60325"/>
                  </a:lnTo>
                  <a:lnTo>
                    <a:pt x="1177925" y="79375"/>
                  </a:lnTo>
                  <a:lnTo>
                    <a:pt x="1200150" y="92075"/>
                  </a:lnTo>
                  <a:lnTo>
                    <a:pt x="1235075" y="111125"/>
                  </a:lnTo>
                  <a:lnTo>
                    <a:pt x="1263650" y="133350"/>
                  </a:lnTo>
                  <a:lnTo>
                    <a:pt x="1285875" y="165100"/>
                  </a:lnTo>
                  <a:lnTo>
                    <a:pt x="1298575" y="196850"/>
                  </a:lnTo>
                  <a:lnTo>
                    <a:pt x="1304925" y="231775"/>
                  </a:lnTo>
                  <a:lnTo>
                    <a:pt x="1304925" y="301625"/>
                  </a:lnTo>
                  <a:lnTo>
                    <a:pt x="1298575" y="400050"/>
                  </a:lnTo>
                  <a:lnTo>
                    <a:pt x="1292225" y="466725"/>
                  </a:lnTo>
                  <a:lnTo>
                    <a:pt x="1270000" y="561975"/>
                  </a:lnTo>
                  <a:lnTo>
                    <a:pt x="1216025" y="698500"/>
                  </a:lnTo>
                  <a:lnTo>
                    <a:pt x="1149350" y="850900"/>
                  </a:lnTo>
                  <a:lnTo>
                    <a:pt x="1069975" y="1025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3">
              <a:extLst>
                <a:ext uri="{FF2B5EF4-FFF2-40B4-BE49-F238E27FC236}">
                  <a16:creationId xmlns:a16="http://schemas.microsoft.com/office/drawing/2014/main" id="{EF07FE67-E7E0-4627-9F7D-9D7BDC2C0B71}"/>
                </a:ext>
              </a:extLst>
            </p:cNvPr>
            <p:cNvSpPr/>
            <p:nvPr/>
          </p:nvSpPr>
          <p:spPr>
            <a:xfrm>
              <a:off x="5426075" y="3802063"/>
              <a:ext cx="2338388" cy="2038350"/>
            </a:xfrm>
            <a:custGeom>
              <a:avLst/>
              <a:gdLst>
                <a:gd name="connsiteX0" fmla="*/ 917121 w 2337707"/>
                <a:gd name="connsiteY0" fmla="*/ 1186543 h 2038350"/>
                <a:gd name="connsiteX1" fmla="*/ 797378 w 2337707"/>
                <a:gd name="connsiteY1" fmla="*/ 1012371 h 2038350"/>
                <a:gd name="connsiteX2" fmla="*/ 710292 w 2337707"/>
                <a:gd name="connsiteY2" fmla="*/ 846364 h 2038350"/>
                <a:gd name="connsiteX3" fmla="*/ 615042 w 2337707"/>
                <a:gd name="connsiteY3" fmla="*/ 713014 h 2038350"/>
                <a:gd name="connsiteX4" fmla="*/ 489857 w 2337707"/>
                <a:gd name="connsiteY4" fmla="*/ 541564 h 2038350"/>
                <a:gd name="connsiteX5" fmla="*/ 383721 w 2337707"/>
                <a:gd name="connsiteY5" fmla="*/ 397328 h 2038350"/>
                <a:gd name="connsiteX6" fmla="*/ 296635 w 2337707"/>
                <a:gd name="connsiteY6" fmla="*/ 285750 h 2038350"/>
                <a:gd name="connsiteX7" fmla="*/ 258535 w 2337707"/>
                <a:gd name="connsiteY7" fmla="*/ 239485 h 2038350"/>
                <a:gd name="connsiteX8" fmla="*/ 220435 w 2337707"/>
                <a:gd name="connsiteY8" fmla="*/ 195943 h 2038350"/>
                <a:gd name="connsiteX9" fmla="*/ 204107 w 2337707"/>
                <a:gd name="connsiteY9" fmla="*/ 179614 h 2038350"/>
                <a:gd name="connsiteX10" fmla="*/ 182335 w 2337707"/>
                <a:gd name="connsiteY10" fmla="*/ 157843 h 2038350"/>
                <a:gd name="connsiteX11" fmla="*/ 152400 w 2337707"/>
                <a:gd name="connsiteY11" fmla="*/ 133350 h 2038350"/>
                <a:gd name="connsiteX12" fmla="*/ 122464 w 2337707"/>
                <a:gd name="connsiteY12" fmla="*/ 114300 h 2038350"/>
                <a:gd name="connsiteX13" fmla="*/ 81642 w 2337707"/>
                <a:gd name="connsiteY13" fmla="*/ 92528 h 2038350"/>
                <a:gd name="connsiteX14" fmla="*/ 46264 w 2337707"/>
                <a:gd name="connsiteY14" fmla="*/ 81643 h 2038350"/>
                <a:gd name="connsiteX15" fmla="*/ 10885 w 2337707"/>
                <a:gd name="connsiteY15" fmla="*/ 76200 h 2038350"/>
                <a:gd name="connsiteX16" fmla="*/ 5442 w 2337707"/>
                <a:gd name="connsiteY16" fmla="*/ 65314 h 2038350"/>
                <a:gd name="connsiteX17" fmla="*/ 0 w 2337707"/>
                <a:gd name="connsiteY17" fmla="*/ 48985 h 2038350"/>
                <a:gd name="connsiteX18" fmla="*/ 5442 w 2337707"/>
                <a:gd name="connsiteY18" fmla="*/ 27214 h 2038350"/>
                <a:gd name="connsiteX19" fmla="*/ 24492 w 2337707"/>
                <a:gd name="connsiteY19" fmla="*/ 10885 h 2038350"/>
                <a:gd name="connsiteX20" fmla="*/ 54428 w 2337707"/>
                <a:gd name="connsiteY20" fmla="*/ 5443 h 2038350"/>
                <a:gd name="connsiteX21" fmla="*/ 95250 w 2337707"/>
                <a:gd name="connsiteY21" fmla="*/ 0 h 2038350"/>
                <a:gd name="connsiteX22" fmla="*/ 125185 w 2337707"/>
                <a:gd name="connsiteY22" fmla="*/ 2721 h 2038350"/>
                <a:gd name="connsiteX23" fmla="*/ 160564 w 2337707"/>
                <a:gd name="connsiteY23" fmla="*/ 13607 h 2038350"/>
                <a:gd name="connsiteX24" fmla="*/ 190500 w 2337707"/>
                <a:gd name="connsiteY24" fmla="*/ 27214 h 2038350"/>
                <a:gd name="connsiteX25" fmla="*/ 217714 w 2337707"/>
                <a:gd name="connsiteY25" fmla="*/ 46264 h 2038350"/>
                <a:gd name="connsiteX26" fmla="*/ 263978 w 2337707"/>
                <a:gd name="connsiteY26" fmla="*/ 84364 h 2038350"/>
                <a:gd name="connsiteX27" fmla="*/ 291192 w 2337707"/>
                <a:gd name="connsiteY27" fmla="*/ 108857 h 2038350"/>
                <a:gd name="connsiteX28" fmla="*/ 359228 w 2337707"/>
                <a:gd name="connsiteY28" fmla="*/ 185057 h 2038350"/>
                <a:gd name="connsiteX29" fmla="*/ 484414 w 2337707"/>
                <a:gd name="connsiteY29" fmla="*/ 329293 h 2038350"/>
                <a:gd name="connsiteX30" fmla="*/ 617764 w 2337707"/>
                <a:gd name="connsiteY30" fmla="*/ 478971 h 2038350"/>
                <a:gd name="connsiteX31" fmla="*/ 783771 w 2337707"/>
                <a:gd name="connsiteY31" fmla="*/ 666750 h 2038350"/>
                <a:gd name="connsiteX32" fmla="*/ 968828 w 2337707"/>
                <a:gd name="connsiteY32" fmla="*/ 879021 h 2038350"/>
                <a:gd name="connsiteX33" fmla="*/ 1113064 w 2337707"/>
                <a:gd name="connsiteY33" fmla="*/ 1036864 h 2038350"/>
                <a:gd name="connsiteX34" fmla="*/ 1232807 w 2337707"/>
                <a:gd name="connsiteY34" fmla="*/ 1164771 h 2038350"/>
                <a:gd name="connsiteX35" fmla="*/ 1368878 w 2337707"/>
                <a:gd name="connsiteY35" fmla="*/ 1306285 h 2038350"/>
                <a:gd name="connsiteX36" fmla="*/ 1551214 w 2337707"/>
                <a:gd name="connsiteY36" fmla="*/ 1488621 h 2038350"/>
                <a:gd name="connsiteX37" fmla="*/ 1698171 w 2337707"/>
                <a:gd name="connsiteY37" fmla="*/ 1624693 h 2038350"/>
                <a:gd name="connsiteX38" fmla="*/ 1760764 w 2337707"/>
                <a:gd name="connsiteY38" fmla="*/ 1673678 h 2038350"/>
                <a:gd name="connsiteX39" fmla="*/ 1853292 w 2337707"/>
                <a:gd name="connsiteY39" fmla="*/ 1738993 h 2038350"/>
                <a:gd name="connsiteX40" fmla="*/ 2041071 w 2337707"/>
                <a:gd name="connsiteY40" fmla="*/ 1847850 h 2038350"/>
                <a:gd name="connsiteX41" fmla="*/ 2215242 w 2337707"/>
                <a:gd name="connsiteY41" fmla="*/ 1937657 h 2038350"/>
                <a:gd name="connsiteX42" fmla="*/ 2302328 w 2337707"/>
                <a:gd name="connsiteY42" fmla="*/ 1981200 h 2038350"/>
                <a:gd name="connsiteX43" fmla="*/ 2329542 w 2337707"/>
                <a:gd name="connsiteY43" fmla="*/ 2000250 h 2038350"/>
                <a:gd name="connsiteX44" fmla="*/ 2337707 w 2337707"/>
                <a:gd name="connsiteY44" fmla="*/ 2011135 h 2038350"/>
                <a:gd name="connsiteX45" fmla="*/ 2326821 w 2337707"/>
                <a:gd name="connsiteY45" fmla="*/ 2027464 h 2038350"/>
                <a:gd name="connsiteX46" fmla="*/ 2296885 w 2337707"/>
                <a:gd name="connsiteY46" fmla="*/ 2035628 h 2038350"/>
                <a:gd name="connsiteX47" fmla="*/ 2177142 w 2337707"/>
                <a:gd name="connsiteY47" fmla="*/ 2038350 h 2038350"/>
                <a:gd name="connsiteX48" fmla="*/ 1981200 w 2337707"/>
                <a:gd name="connsiteY48" fmla="*/ 2038350 h 2038350"/>
                <a:gd name="connsiteX49" fmla="*/ 1698171 w 2337707"/>
                <a:gd name="connsiteY49" fmla="*/ 2038350 h 2038350"/>
                <a:gd name="connsiteX50" fmla="*/ 1600200 w 2337707"/>
                <a:gd name="connsiteY50" fmla="*/ 2035628 h 2038350"/>
                <a:gd name="connsiteX51" fmla="*/ 1575707 w 2337707"/>
                <a:gd name="connsiteY51" fmla="*/ 2030185 h 2038350"/>
                <a:gd name="connsiteX52" fmla="*/ 1540328 w 2337707"/>
                <a:gd name="connsiteY52" fmla="*/ 2019300 h 2038350"/>
                <a:gd name="connsiteX53" fmla="*/ 1513114 w 2337707"/>
                <a:gd name="connsiteY53" fmla="*/ 2002971 h 2038350"/>
                <a:gd name="connsiteX54" fmla="*/ 1488621 w 2337707"/>
                <a:gd name="connsiteY54" fmla="*/ 1975757 h 2038350"/>
                <a:gd name="connsiteX55" fmla="*/ 1415142 w 2337707"/>
                <a:gd name="connsiteY55" fmla="*/ 1875064 h 2038350"/>
                <a:gd name="connsiteX56" fmla="*/ 1314450 w 2337707"/>
                <a:gd name="connsiteY56" fmla="*/ 1736271 h 2038350"/>
                <a:gd name="connsiteX57" fmla="*/ 1211035 w 2337707"/>
                <a:gd name="connsiteY57" fmla="*/ 1594757 h 2038350"/>
                <a:gd name="connsiteX58" fmla="*/ 1107621 w 2337707"/>
                <a:gd name="connsiteY58" fmla="*/ 1453243 h 2038350"/>
                <a:gd name="connsiteX59" fmla="*/ 917121 w 2337707"/>
                <a:gd name="connsiteY59" fmla="*/ 1186543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37707" h="2038350">
                  <a:moveTo>
                    <a:pt x="917121" y="1186543"/>
                  </a:moveTo>
                  <a:lnTo>
                    <a:pt x="797378" y="1012371"/>
                  </a:lnTo>
                  <a:lnTo>
                    <a:pt x="710292" y="846364"/>
                  </a:lnTo>
                  <a:lnTo>
                    <a:pt x="615042" y="713014"/>
                  </a:lnTo>
                  <a:lnTo>
                    <a:pt x="489857" y="541564"/>
                  </a:lnTo>
                  <a:lnTo>
                    <a:pt x="383721" y="397328"/>
                  </a:lnTo>
                  <a:lnTo>
                    <a:pt x="296635" y="285750"/>
                  </a:lnTo>
                  <a:lnTo>
                    <a:pt x="258535" y="239485"/>
                  </a:lnTo>
                  <a:lnTo>
                    <a:pt x="220435" y="195943"/>
                  </a:lnTo>
                  <a:lnTo>
                    <a:pt x="204107" y="179614"/>
                  </a:lnTo>
                  <a:lnTo>
                    <a:pt x="182335" y="157843"/>
                  </a:lnTo>
                  <a:lnTo>
                    <a:pt x="152400" y="133350"/>
                  </a:lnTo>
                  <a:lnTo>
                    <a:pt x="122464" y="114300"/>
                  </a:lnTo>
                  <a:lnTo>
                    <a:pt x="81642" y="92528"/>
                  </a:lnTo>
                  <a:lnTo>
                    <a:pt x="46264" y="81643"/>
                  </a:lnTo>
                  <a:lnTo>
                    <a:pt x="10885" y="76200"/>
                  </a:lnTo>
                  <a:lnTo>
                    <a:pt x="5442" y="65314"/>
                  </a:lnTo>
                  <a:lnTo>
                    <a:pt x="0" y="48985"/>
                  </a:lnTo>
                  <a:lnTo>
                    <a:pt x="5442" y="27214"/>
                  </a:lnTo>
                  <a:lnTo>
                    <a:pt x="24492" y="10885"/>
                  </a:lnTo>
                  <a:lnTo>
                    <a:pt x="54428" y="5443"/>
                  </a:lnTo>
                  <a:lnTo>
                    <a:pt x="95250" y="0"/>
                  </a:lnTo>
                  <a:lnTo>
                    <a:pt x="125185" y="2721"/>
                  </a:lnTo>
                  <a:lnTo>
                    <a:pt x="160564" y="13607"/>
                  </a:lnTo>
                  <a:lnTo>
                    <a:pt x="190500" y="27214"/>
                  </a:lnTo>
                  <a:lnTo>
                    <a:pt x="217714" y="46264"/>
                  </a:lnTo>
                  <a:lnTo>
                    <a:pt x="263978" y="84364"/>
                  </a:lnTo>
                  <a:lnTo>
                    <a:pt x="291192" y="108857"/>
                  </a:lnTo>
                  <a:lnTo>
                    <a:pt x="359228" y="185057"/>
                  </a:lnTo>
                  <a:lnTo>
                    <a:pt x="484414" y="329293"/>
                  </a:lnTo>
                  <a:lnTo>
                    <a:pt x="617764" y="478971"/>
                  </a:lnTo>
                  <a:lnTo>
                    <a:pt x="783771" y="666750"/>
                  </a:lnTo>
                  <a:lnTo>
                    <a:pt x="968828" y="879021"/>
                  </a:lnTo>
                  <a:lnTo>
                    <a:pt x="1113064" y="1036864"/>
                  </a:lnTo>
                  <a:lnTo>
                    <a:pt x="1232807" y="1164771"/>
                  </a:lnTo>
                  <a:lnTo>
                    <a:pt x="1368878" y="1306285"/>
                  </a:lnTo>
                  <a:lnTo>
                    <a:pt x="1551214" y="1488621"/>
                  </a:lnTo>
                  <a:lnTo>
                    <a:pt x="1698171" y="1624693"/>
                  </a:lnTo>
                  <a:lnTo>
                    <a:pt x="1760764" y="1673678"/>
                  </a:lnTo>
                  <a:lnTo>
                    <a:pt x="1853292" y="1738993"/>
                  </a:lnTo>
                  <a:lnTo>
                    <a:pt x="2041071" y="1847850"/>
                  </a:lnTo>
                  <a:lnTo>
                    <a:pt x="2215242" y="1937657"/>
                  </a:lnTo>
                  <a:lnTo>
                    <a:pt x="2302328" y="1981200"/>
                  </a:lnTo>
                  <a:lnTo>
                    <a:pt x="2329542" y="2000250"/>
                  </a:lnTo>
                  <a:lnTo>
                    <a:pt x="2337707" y="2011135"/>
                  </a:lnTo>
                  <a:lnTo>
                    <a:pt x="2326821" y="2027464"/>
                  </a:lnTo>
                  <a:lnTo>
                    <a:pt x="2296885" y="2035628"/>
                  </a:lnTo>
                  <a:lnTo>
                    <a:pt x="2177142" y="2038350"/>
                  </a:lnTo>
                  <a:lnTo>
                    <a:pt x="1981200" y="2038350"/>
                  </a:lnTo>
                  <a:lnTo>
                    <a:pt x="1698171" y="2038350"/>
                  </a:lnTo>
                  <a:lnTo>
                    <a:pt x="1600200" y="2035628"/>
                  </a:lnTo>
                  <a:lnTo>
                    <a:pt x="1575707" y="2030185"/>
                  </a:lnTo>
                  <a:lnTo>
                    <a:pt x="1540328" y="2019300"/>
                  </a:lnTo>
                  <a:lnTo>
                    <a:pt x="1513114" y="2002971"/>
                  </a:lnTo>
                  <a:lnTo>
                    <a:pt x="1488621" y="1975757"/>
                  </a:lnTo>
                  <a:lnTo>
                    <a:pt x="1415142" y="1875064"/>
                  </a:lnTo>
                  <a:lnTo>
                    <a:pt x="1314450" y="1736271"/>
                  </a:lnTo>
                  <a:lnTo>
                    <a:pt x="1211035" y="1594757"/>
                  </a:lnTo>
                  <a:lnTo>
                    <a:pt x="1107621" y="1453243"/>
                  </a:lnTo>
                  <a:lnTo>
                    <a:pt x="917121" y="11865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DF1CA05D-E7FC-4292-B94E-865CE59182D6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487488"/>
            <a:ext cx="4789488" cy="4310062"/>
            <a:chOff x="2822575" y="1487488"/>
            <a:chExt cx="4789488" cy="4310062"/>
          </a:xfrm>
        </p:grpSpPr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AE2120CC-FB98-40E3-83B4-20F15310231B}"/>
                </a:ext>
              </a:extLst>
            </p:cNvPr>
            <p:cNvSpPr/>
            <p:nvPr/>
          </p:nvSpPr>
          <p:spPr>
            <a:xfrm>
              <a:off x="3621088" y="1487488"/>
              <a:ext cx="498475" cy="955675"/>
            </a:xfrm>
            <a:custGeom>
              <a:avLst/>
              <a:gdLst>
                <a:gd name="connsiteX0" fmla="*/ 183357 w 497682"/>
                <a:gd name="connsiteY0" fmla="*/ 538163 h 954882"/>
                <a:gd name="connsiteX1" fmla="*/ 183357 w 497682"/>
                <a:gd name="connsiteY1" fmla="*/ 378619 h 954882"/>
                <a:gd name="connsiteX2" fmla="*/ 188119 w 497682"/>
                <a:gd name="connsiteY2" fmla="*/ 350044 h 954882"/>
                <a:gd name="connsiteX3" fmla="*/ 190500 w 497682"/>
                <a:gd name="connsiteY3" fmla="*/ 319088 h 954882"/>
                <a:gd name="connsiteX4" fmla="*/ 188119 w 497682"/>
                <a:gd name="connsiteY4" fmla="*/ 285750 h 954882"/>
                <a:gd name="connsiteX5" fmla="*/ 183357 w 497682"/>
                <a:gd name="connsiteY5" fmla="*/ 254794 h 954882"/>
                <a:gd name="connsiteX6" fmla="*/ 173832 w 497682"/>
                <a:gd name="connsiteY6" fmla="*/ 223838 h 954882"/>
                <a:gd name="connsiteX7" fmla="*/ 161925 w 497682"/>
                <a:gd name="connsiteY7" fmla="*/ 200025 h 954882"/>
                <a:gd name="connsiteX8" fmla="*/ 142875 w 497682"/>
                <a:gd name="connsiteY8" fmla="*/ 178594 h 954882"/>
                <a:gd name="connsiteX9" fmla="*/ 119063 w 497682"/>
                <a:gd name="connsiteY9" fmla="*/ 154782 h 954882"/>
                <a:gd name="connsiteX10" fmla="*/ 83344 w 497682"/>
                <a:gd name="connsiteY10" fmla="*/ 121444 h 954882"/>
                <a:gd name="connsiteX11" fmla="*/ 19050 w 497682"/>
                <a:gd name="connsiteY11" fmla="*/ 57150 h 954882"/>
                <a:gd name="connsiteX12" fmla="*/ 4763 w 497682"/>
                <a:gd name="connsiteY12" fmla="*/ 38100 h 954882"/>
                <a:gd name="connsiteX13" fmla="*/ 0 w 497682"/>
                <a:gd name="connsiteY13" fmla="*/ 16669 h 954882"/>
                <a:gd name="connsiteX14" fmla="*/ 4763 w 497682"/>
                <a:gd name="connsiteY14" fmla="*/ 7144 h 954882"/>
                <a:gd name="connsiteX15" fmla="*/ 23813 w 497682"/>
                <a:gd name="connsiteY15" fmla="*/ 0 h 954882"/>
                <a:gd name="connsiteX16" fmla="*/ 42863 w 497682"/>
                <a:gd name="connsiteY16" fmla="*/ 0 h 954882"/>
                <a:gd name="connsiteX17" fmla="*/ 85725 w 497682"/>
                <a:gd name="connsiteY17" fmla="*/ 11907 h 954882"/>
                <a:gd name="connsiteX18" fmla="*/ 223838 w 497682"/>
                <a:gd name="connsiteY18" fmla="*/ 66675 h 954882"/>
                <a:gd name="connsiteX19" fmla="*/ 369094 w 497682"/>
                <a:gd name="connsiteY19" fmla="*/ 135732 h 954882"/>
                <a:gd name="connsiteX20" fmla="*/ 435769 w 497682"/>
                <a:gd name="connsiteY20" fmla="*/ 169069 h 954882"/>
                <a:gd name="connsiteX21" fmla="*/ 464344 w 497682"/>
                <a:gd name="connsiteY21" fmla="*/ 190500 h 954882"/>
                <a:gd name="connsiteX22" fmla="*/ 478632 w 497682"/>
                <a:gd name="connsiteY22" fmla="*/ 207169 h 954882"/>
                <a:gd name="connsiteX23" fmla="*/ 492919 w 497682"/>
                <a:gd name="connsiteY23" fmla="*/ 235744 h 954882"/>
                <a:gd name="connsiteX24" fmla="*/ 497682 w 497682"/>
                <a:gd name="connsiteY24" fmla="*/ 257175 h 954882"/>
                <a:gd name="connsiteX25" fmla="*/ 495300 w 497682"/>
                <a:gd name="connsiteY25" fmla="*/ 288132 h 954882"/>
                <a:gd name="connsiteX26" fmla="*/ 485775 w 497682"/>
                <a:gd name="connsiteY26" fmla="*/ 316707 h 954882"/>
                <a:gd name="connsiteX27" fmla="*/ 466725 w 497682"/>
                <a:gd name="connsiteY27" fmla="*/ 342900 h 954882"/>
                <a:gd name="connsiteX28" fmla="*/ 450057 w 497682"/>
                <a:gd name="connsiteY28" fmla="*/ 364332 h 954882"/>
                <a:gd name="connsiteX29" fmla="*/ 431007 w 497682"/>
                <a:gd name="connsiteY29" fmla="*/ 392907 h 954882"/>
                <a:gd name="connsiteX30" fmla="*/ 414338 w 497682"/>
                <a:gd name="connsiteY30" fmla="*/ 438150 h 954882"/>
                <a:gd name="connsiteX31" fmla="*/ 402432 w 497682"/>
                <a:gd name="connsiteY31" fmla="*/ 507207 h 954882"/>
                <a:gd name="connsiteX32" fmla="*/ 392907 w 497682"/>
                <a:gd name="connsiteY32" fmla="*/ 602457 h 954882"/>
                <a:gd name="connsiteX33" fmla="*/ 385763 w 497682"/>
                <a:gd name="connsiteY33" fmla="*/ 747713 h 954882"/>
                <a:gd name="connsiteX34" fmla="*/ 383382 w 497682"/>
                <a:gd name="connsiteY34" fmla="*/ 928688 h 954882"/>
                <a:gd name="connsiteX35" fmla="*/ 180975 w 497682"/>
                <a:gd name="connsiteY35" fmla="*/ 954882 h 954882"/>
                <a:gd name="connsiteX36" fmla="*/ 185738 w 497682"/>
                <a:gd name="connsiteY36" fmla="*/ 795338 h 954882"/>
                <a:gd name="connsiteX37" fmla="*/ 183357 w 497682"/>
                <a:gd name="connsiteY37" fmla="*/ 538163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7682" h="954882">
                  <a:moveTo>
                    <a:pt x="183357" y="538163"/>
                  </a:moveTo>
                  <a:lnTo>
                    <a:pt x="183357" y="378619"/>
                  </a:lnTo>
                  <a:lnTo>
                    <a:pt x="188119" y="350044"/>
                  </a:lnTo>
                  <a:lnTo>
                    <a:pt x="190500" y="319088"/>
                  </a:lnTo>
                  <a:lnTo>
                    <a:pt x="188119" y="285750"/>
                  </a:lnTo>
                  <a:lnTo>
                    <a:pt x="183357" y="254794"/>
                  </a:lnTo>
                  <a:lnTo>
                    <a:pt x="173832" y="223838"/>
                  </a:lnTo>
                  <a:lnTo>
                    <a:pt x="161925" y="200025"/>
                  </a:lnTo>
                  <a:lnTo>
                    <a:pt x="142875" y="178594"/>
                  </a:lnTo>
                  <a:lnTo>
                    <a:pt x="119063" y="154782"/>
                  </a:lnTo>
                  <a:lnTo>
                    <a:pt x="83344" y="121444"/>
                  </a:lnTo>
                  <a:lnTo>
                    <a:pt x="19050" y="57150"/>
                  </a:lnTo>
                  <a:lnTo>
                    <a:pt x="4763" y="38100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85725" y="11907"/>
                  </a:lnTo>
                  <a:lnTo>
                    <a:pt x="223838" y="66675"/>
                  </a:lnTo>
                  <a:lnTo>
                    <a:pt x="369094" y="135732"/>
                  </a:lnTo>
                  <a:lnTo>
                    <a:pt x="435769" y="169069"/>
                  </a:lnTo>
                  <a:lnTo>
                    <a:pt x="464344" y="190500"/>
                  </a:lnTo>
                  <a:lnTo>
                    <a:pt x="478632" y="207169"/>
                  </a:lnTo>
                  <a:lnTo>
                    <a:pt x="492919" y="235744"/>
                  </a:lnTo>
                  <a:lnTo>
                    <a:pt x="497682" y="257175"/>
                  </a:lnTo>
                  <a:lnTo>
                    <a:pt x="495300" y="288132"/>
                  </a:lnTo>
                  <a:lnTo>
                    <a:pt x="485775" y="316707"/>
                  </a:lnTo>
                  <a:lnTo>
                    <a:pt x="466725" y="342900"/>
                  </a:lnTo>
                  <a:lnTo>
                    <a:pt x="450057" y="364332"/>
                  </a:lnTo>
                  <a:lnTo>
                    <a:pt x="431007" y="392907"/>
                  </a:lnTo>
                  <a:lnTo>
                    <a:pt x="414338" y="438150"/>
                  </a:lnTo>
                  <a:lnTo>
                    <a:pt x="402432" y="507207"/>
                  </a:lnTo>
                  <a:lnTo>
                    <a:pt x="392907" y="602457"/>
                  </a:lnTo>
                  <a:lnTo>
                    <a:pt x="385763" y="747713"/>
                  </a:lnTo>
                  <a:cubicBezTo>
                    <a:pt x="384969" y="808038"/>
                    <a:pt x="384176" y="868363"/>
                    <a:pt x="383382" y="928688"/>
                  </a:cubicBezTo>
                  <a:lnTo>
                    <a:pt x="180975" y="954882"/>
                  </a:lnTo>
                  <a:lnTo>
                    <a:pt x="185738" y="795338"/>
                  </a:lnTo>
                  <a:cubicBezTo>
                    <a:pt x="184944" y="709613"/>
                    <a:pt x="184151" y="623888"/>
                    <a:pt x="183357" y="538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CA85E640-9258-4439-9740-8F87B903C18D}"/>
                </a:ext>
              </a:extLst>
            </p:cNvPr>
            <p:cNvSpPr/>
            <p:nvPr/>
          </p:nvSpPr>
          <p:spPr>
            <a:xfrm>
              <a:off x="2822575" y="3228975"/>
              <a:ext cx="317500" cy="2501900"/>
            </a:xfrm>
            <a:custGeom>
              <a:avLst/>
              <a:gdLst>
                <a:gd name="connsiteX0" fmla="*/ 298450 w 317500"/>
                <a:gd name="connsiteY0" fmla="*/ 873125 h 2501900"/>
                <a:gd name="connsiteX1" fmla="*/ 317500 w 317500"/>
                <a:gd name="connsiteY1" fmla="*/ 203200 h 2501900"/>
                <a:gd name="connsiteX2" fmla="*/ 250825 w 317500"/>
                <a:gd name="connsiteY2" fmla="*/ 85725 h 2501900"/>
                <a:gd name="connsiteX3" fmla="*/ 206375 w 317500"/>
                <a:gd name="connsiteY3" fmla="*/ 76200 h 2501900"/>
                <a:gd name="connsiteX4" fmla="*/ 152400 w 317500"/>
                <a:gd name="connsiteY4" fmla="*/ 53975 h 2501900"/>
                <a:gd name="connsiteX5" fmla="*/ 69850 w 317500"/>
                <a:gd name="connsiteY5" fmla="*/ 12700 h 2501900"/>
                <a:gd name="connsiteX6" fmla="*/ 41275 w 317500"/>
                <a:gd name="connsiteY6" fmla="*/ 0 h 2501900"/>
                <a:gd name="connsiteX7" fmla="*/ 28575 w 317500"/>
                <a:gd name="connsiteY7" fmla="*/ 0 h 2501900"/>
                <a:gd name="connsiteX8" fmla="*/ 12700 w 317500"/>
                <a:gd name="connsiteY8" fmla="*/ 3175 h 2501900"/>
                <a:gd name="connsiteX9" fmla="*/ 3175 w 317500"/>
                <a:gd name="connsiteY9" fmla="*/ 12700 h 2501900"/>
                <a:gd name="connsiteX10" fmla="*/ 9525 w 317500"/>
                <a:gd name="connsiteY10" fmla="*/ 34925 h 2501900"/>
                <a:gd name="connsiteX11" fmla="*/ 47625 w 317500"/>
                <a:gd name="connsiteY11" fmla="*/ 104775 h 2501900"/>
                <a:gd name="connsiteX12" fmla="*/ 79375 w 317500"/>
                <a:gd name="connsiteY12" fmla="*/ 161925 h 2501900"/>
                <a:gd name="connsiteX13" fmla="*/ 107950 w 317500"/>
                <a:gd name="connsiteY13" fmla="*/ 212725 h 2501900"/>
                <a:gd name="connsiteX14" fmla="*/ 114300 w 317500"/>
                <a:gd name="connsiteY14" fmla="*/ 244475 h 2501900"/>
                <a:gd name="connsiteX15" fmla="*/ 117475 w 317500"/>
                <a:gd name="connsiteY15" fmla="*/ 390525 h 2501900"/>
                <a:gd name="connsiteX16" fmla="*/ 111125 w 317500"/>
                <a:gd name="connsiteY16" fmla="*/ 736600 h 2501900"/>
                <a:gd name="connsiteX17" fmla="*/ 107950 w 317500"/>
                <a:gd name="connsiteY17" fmla="*/ 879475 h 2501900"/>
                <a:gd name="connsiteX18" fmla="*/ 95250 w 317500"/>
                <a:gd name="connsiteY18" fmla="*/ 1104900 h 2501900"/>
                <a:gd name="connsiteX19" fmla="*/ 73025 w 317500"/>
                <a:gd name="connsiteY19" fmla="*/ 1412875 h 2501900"/>
                <a:gd name="connsiteX20" fmla="*/ 53975 w 317500"/>
                <a:gd name="connsiteY20" fmla="*/ 1628775 h 2501900"/>
                <a:gd name="connsiteX21" fmla="*/ 31750 w 317500"/>
                <a:gd name="connsiteY21" fmla="*/ 1838325 h 2501900"/>
                <a:gd name="connsiteX22" fmla="*/ 12700 w 317500"/>
                <a:gd name="connsiteY22" fmla="*/ 2016125 h 2501900"/>
                <a:gd name="connsiteX23" fmla="*/ 0 w 317500"/>
                <a:gd name="connsiteY23" fmla="*/ 2101850 h 2501900"/>
                <a:gd name="connsiteX24" fmla="*/ 3175 w 317500"/>
                <a:gd name="connsiteY24" fmla="*/ 2197100 h 2501900"/>
                <a:gd name="connsiteX25" fmla="*/ 19050 w 317500"/>
                <a:gd name="connsiteY25" fmla="*/ 2324100 h 2501900"/>
                <a:gd name="connsiteX26" fmla="*/ 38100 w 317500"/>
                <a:gd name="connsiteY26" fmla="*/ 2403475 h 2501900"/>
                <a:gd name="connsiteX27" fmla="*/ 57150 w 317500"/>
                <a:gd name="connsiteY27" fmla="*/ 2447925 h 2501900"/>
                <a:gd name="connsiteX28" fmla="*/ 82550 w 317500"/>
                <a:gd name="connsiteY28" fmla="*/ 2486025 h 2501900"/>
                <a:gd name="connsiteX29" fmla="*/ 111125 w 317500"/>
                <a:gd name="connsiteY29" fmla="*/ 2501900 h 2501900"/>
                <a:gd name="connsiteX30" fmla="*/ 146050 w 317500"/>
                <a:gd name="connsiteY30" fmla="*/ 2495550 h 2501900"/>
                <a:gd name="connsiteX31" fmla="*/ 180975 w 317500"/>
                <a:gd name="connsiteY31" fmla="*/ 2470150 h 2501900"/>
                <a:gd name="connsiteX32" fmla="*/ 200025 w 317500"/>
                <a:gd name="connsiteY32" fmla="*/ 2438400 h 2501900"/>
                <a:gd name="connsiteX33" fmla="*/ 215900 w 317500"/>
                <a:gd name="connsiteY33" fmla="*/ 2403475 h 2501900"/>
                <a:gd name="connsiteX34" fmla="*/ 250825 w 317500"/>
                <a:gd name="connsiteY34" fmla="*/ 2292350 h 2501900"/>
                <a:gd name="connsiteX35" fmla="*/ 269875 w 317500"/>
                <a:gd name="connsiteY35" fmla="*/ 2193925 h 2501900"/>
                <a:gd name="connsiteX36" fmla="*/ 273050 w 317500"/>
                <a:gd name="connsiteY36" fmla="*/ 2111375 h 2501900"/>
                <a:gd name="connsiteX37" fmla="*/ 279400 w 317500"/>
                <a:gd name="connsiteY37" fmla="*/ 1847850 h 2501900"/>
                <a:gd name="connsiteX38" fmla="*/ 285750 w 317500"/>
                <a:gd name="connsiteY38" fmla="*/ 1460500 h 2501900"/>
                <a:gd name="connsiteX39" fmla="*/ 298450 w 317500"/>
                <a:gd name="connsiteY39" fmla="*/ 873125 h 250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7500" h="2501900">
                  <a:moveTo>
                    <a:pt x="298450" y="873125"/>
                  </a:moveTo>
                  <a:lnTo>
                    <a:pt x="317500" y="203200"/>
                  </a:lnTo>
                  <a:lnTo>
                    <a:pt x="250825" y="85725"/>
                  </a:lnTo>
                  <a:lnTo>
                    <a:pt x="206375" y="76200"/>
                  </a:lnTo>
                  <a:lnTo>
                    <a:pt x="152400" y="53975"/>
                  </a:lnTo>
                  <a:lnTo>
                    <a:pt x="69850" y="12700"/>
                  </a:lnTo>
                  <a:lnTo>
                    <a:pt x="41275" y="0"/>
                  </a:lnTo>
                  <a:lnTo>
                    <a:pt x="28575" y="0"/>
                  </a:lnTo>
                  <a:lnTo>
                    <a:pt x="12700" y="3175"/>
                  </a:lnTo>
                  <a:lnTo>
                    <a:pt x="3175" y="12700"/>
                  </a:lnTo>
                  <a:lnTo>
                    <a:pt x="9525" y="34925"/>
                  </a:lnTo>
                  <a:lnTo>
                    <a:pt x="47625" y="104775"/>
                  </a:lnTo>
                  <a:lnTo>
                    <a:pt x="79375" y="161925"/>
                  </a:lnTo>
                  <a:lnTo>
                    <a:pt x="107950" y="212725"/>
                  </a:lnTo>
                  <a:lnTo>
                    <a:pt x="114300" y="244475"/>
                  </a:lnTo>
                  <a:cubicBezTo>
                    <a:pt x="115358" y="293158"/>
                    <a:pt x="116417" y="341842"/>
                    <a:pt x="117475" y="390525"/>
                  </a:cubicBezTo>
                  <a:lnTo>
                    <a:pt x="111125" y="736600"/>
                  </a:lnTo>
                  <a:cubicBezTo>
                    <a:pt x="110067" y="784225"/>
                    <a:pt x="109008" y="831850"/>
                    <a:pt x="107950" y="879475"/>
                  </a:cubicBezTo>
                  <a:lnTo>
                    <a:pt x="95250" y="1104900"/>
                  </a:lnTo>
                  <a:lnTo>
                    <a:pt x="73025" y="1412875"/>
                  </a:lnTo>
                  <a:lnTo>
                    <a:pt x="53975" y="1628775"/>
                  </a:lnTo>
                  <a:lnTo>
                    <a:pt x="31750" y="1838325"/>
                  </a:lnTo>
                  <a:lnTo>
                    <a:pt x="12700" y="2016125"/>
                  </a:lnTo>
                  <a:lnTo>
                    <a:pt x="0" y="2101850"/>
                  </a:lnTo>
                  <a:lnTo>
                    <a:pt x="3175" y="2197100"/>
                  </a:lnTo>
                  <a:lnTo>
                    <a:pt x="19050" y="2324100"/>
                  </a:lnTo>
                  <a:lnTo>
                    <a:pt x="38100" y="2403475"/>
                  </a:lnTo>
                  <a:lnTo>
                    <a:pt x="57150" y="2447925"/>
                  </a:lnTo>
                  <a:lnTo>
                    <a:pt x="82550" y="2486025"/>
                  </a:lnTo>
                  <a:lnTo>
                    <a:pt x="111125" y="2501900"/>
                  </a:lnTo>
                  <a:lnTo>
                    <a:pt x="146050" y="2495550"/>
                  </a:lnTo>
                  <a:lnTo>
                    <a:pt x="180975" y="2470150"/>
                  </a:lnTo>
                  <a:lnTo>
                    <a:pt x="200025" y="2438400"/>
                  </a:lnTo>
                  <a:lnTo>
                    <a:pt x="215900" y="2403475"/>
                  </a:lnTo>
                  <a:lnTo>
                    <a:pt x="250825" y="2292350"/>
                  </a:lnTo>
                  <a:lnTo>
                    <a:pt x="269875" y="2193925"/>
                  </a:lnTo>
                  <a:lnTo>
                    <a:pt x="273050" y="2111375"/>
                  </a:lnTo>
                  <a:lnTo>
                    <a:pt x="279400" y="1847850"/>
                  </a:lnTo>
                  <a:lnTo>
                    <a:pt x="285750" y="1460500"/>
                  </a:lnTo>
                  <a:lnTo>
                    <a:pt x="298450" y="873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8">
              <a:extLst>
                <a:ext uri="{FF2B5EF4-FFF2-40B4-BE49-F238E27FC236}">
                  <a16:creationId xmlns:a16="http://schemas.microsoft.com/office/drawing/2014/main" id="{497FA8C9-B564-4000-B639-A7FB2C8C6715}"/>
                </a:ext>
              </a:extLst>
            </p:cNvPr>
            <p:cNvSpPr/>
            <p:nvPr/>
          </p:nvSpPr>
          <p:spPr>
            <a:xfrm>
              <a:off x="3290888" y="4338638"/>
              <a:ext cx="292100" cy="787400"/>
            </a:xfrm>
            <a:custGeom>
              <a:avLst/>
              <a:gdLst>
                <a:gd name="connsiteX0" fmla="*/ 271462 w 292893"/>
                <a:gd name="connsiteY0" fmla="*/ 259556 h 788193"/>
                <a:gd name="connsiteX1" fmla="*/ 273843 w 292893"/>
                <a:gd name="connsiteY1" fmla="*/ 159543 h 788193"/>
                <a:gd name="connsiteX2" fmla="*/ 219075 w 292893"/>
                <a:gd name="connsiteY2" fmla="*/ 76200 h 788193"/>
                <a:gd name="connsiteX3" fmla="*/ 180975 w 292893"/>
                <a:gd name="connsiteY3" fmla="*/ 66675 h 788193"/>
                <a:gd name="connsiteX4" fmla="*/ 140493 w 292893"/>
                <a:gd name="connsiteY4" fmla="*/ 50006 h 788193"/>
                <a:gd name="connsiteX5" fmla="*/ 95250 w 292893"/>
                <a:gd name="connsiteY5" fmla="*/ 28575 h 788193"/>
                <a:gd name="connsiteX6" fmla="*/ 59531 w 292893"/>
                <a:gd name="connsiteY6" fmla="*/ 11906 h 788193"/>
                <a:gd name="connsiteX7" fmla="*/ 21431 w 292893"/>
                <a:gd name="connsiteY7" fmla="*/ 0 h 788193"/>
                <a:gd name="connsiteX8" fmla="*/ 2381 w 292893"/>
                <a:gd name="connsiteY8" fmla="*/ 2381 h 788193"/>
                <a:gd name="connsiteX9" fmla="*/ 0 w 292893"/>
                <a:gd name="connsiteY9" fmla="*/ 19050 h 788193"/>
                <a:gd name="connsiteX10" fmla="*/ 21431 w 292893"/>
                <a:gd name="connsiteY10" fmla="*/ 59531 h 788193"/>
                <a:gd name="connsiteX11" fmla="*/ 80962 w 292893"/>
                <a:gd name="connsiteY11" fmla="*/ 145256 h 788193"/>
                <a:gd name="connsiteX12" fmla="*/ 95250 w 292893"/>
                <a:gd name="connsiteY12" fmla="*/ 176212 h 788193"/>
                <a:gd name="connsiteX13" fmla="*/ 107156 w 292893"/>
                <a:gd name="connsiteY13" fmla="*/ 321468 h 788193"/>
                <a:gd name="connsiteX14" fmla="*/ 123825 w 292893"/>
                <a:gd name="connsiteY14" fmla="*/ 542925 h 788193"/>
                <a:gd name="connsiteX15" fmla="*/ 135731 w 292893"/>
                <a:gd name="connsiteY15" fmla="*/ 671512 h 788193"/>
                <a:gd name="connsiteX16" fmla="*/ 159543 w 292893"/>
                <a:gd name="connsiteY16" fmla="*/ 726281 h 788193"/>
                <a:gd name="connsiteX17" fmla="*/ 183356 w 292893"/>
                <a:gd name="connsiteY17" fmla="*/ 762000 h 788193"/>
                <a:gd name="connsiteX18" fmla="*/ 200025 w 292893"/>
                <a:gd name="connsiteY18" fmla="*/ 778668 h 788193"/>
                <a:gd name="connsiteX19" fmla="*/ 214312 w 292893"/>
                <a:gd name="connsiteY19" fmla="*/ 785812 h 788193"/>
                <a:gd name="connsiteX20" fmla="*/ 235743 w 292893"/>
                <a:gd name="connsiteY20" fmla="*/ 788193 h 788193"/>
                <a:gd name="connsiteX21" fmla="*/ 254793 w 292893"/>
                <a:gd name="connsiteY21" fmla="*/ 783431 h 788193"/>
                <a:gd name="connsiteX22" fmla="*/ 271462 w 292893"/>
                <a:gd name="connsiteY22" fmla="*/ 769143 h 788193"/>
                <a:gd name="connsiteX23" fmla="*/ 280987 w 292893"/>
                <a:gd name="connsiteY23" fmla="*/ 752475 h 788193"/>
                <a:gd name="connsiteX24" fmla="*/ 288131 w 292893"/>
                <a:gd name="connsiteY24" fmla="*/ 731043 h 788193"/>
                <a:gd name="connsiteX25" fmla="*/ 292893 w 292893"/>
                <a:gd name="connsiteY25" fmla="*/ 704850 h 788193"/>
                <a:gd name="connsiteX26" fmla="*/ 292893 w 292893"/>
                <a:gd name="connsiteY26" fmla="*/ 664368 h 788193"/>
                <a:gd name="connsiteX27" fmla="*/ 273843 w 292893"/>
                <a:gd name="connsiteY27" fmla="*/ 564356 h 788193"/>
                <a:gd name="connsiteX28" fmla="*/ 269081 w 292893"/>
                <a:gd name="connsiteY28" fmla="*/ 523875 h 788193"/>
                <a:gd name="connsiteX29" fmla="*/ 271462 w 292893"/>
                <a:gd name="connsiteY29" fmla="*/ 259556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3" h="788193">
                  <a:moveTo>
                    <a:pt x="271462" y="259556"/>
                  </a:moveTo>
                  <a:cubicBezTo>
                    <a:pt x="272256" y="226218"/>
                    <a:pt x="273049" y="192881"/>
                    <a:pt x="273843" y="159543"/>
                  </a:cubicBezTo>
                  <a:lnTo>
                    <a:pt x="219075" y="76200"/>
                  </a:lnTo>
                  <a:lnTo>
                    <a:pt x="180975" y="66675"/>
                  </a:lnTo>
                  <a:lnTo>
                    <a:pt x="140493" y="50006"/>
                  </a:lnTo>
                  <a:lnTo>
                    <a:pt x="95250" y="28575"/>
                  </a:lnTo>
                  <a:lnTo>
                    <a:pt x="59531" y="11906"/>
                  </a:lnTo>
                  <a:lnTo>
                    <a:pt x="21431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21431" y="59531"/>
                  </a:lnTo>
                  <a:lnTo>
                    <a:pt x="80962" y="145256"/>
                  </a:lnTo>
                  <a:lnTo>
                    <a:pt x="95250" y="176212"/>
                  </a:lnTo>
                  <a:lnTo>
                    <a:pt x="107156" y="321468"/>
                  </a:lnTo>
                  <a:lnTo>
                    <a:pt x="123825" y="542925"/>
                  </a:lnTo>
                  <a:lnTo>
                    <a:pt x="135731" y="671512"/>
                  </a:lnTo>
                  <a:lnTo>
                    <a:pt x="159543" y="726281"/>
                  </a:lnTo>
                  <a:lnTo>
                    <a:pt x="183356" y="762000"/>
                  </a:lnTo>
                  <a:lnTo>
                    <a:pt x="200025" y="778668"/>
                  </a:lnTo>
                  <a:lnTo>
                    <a:pt x="214312" y="785812"/>
                  </a:lnTo>
                  <a:lnTo>
                    <a:pt x="235743" y="788193"/>
                  </a:lnTo>
                  <a:lnTo>
                    <a:pt x="254793" y="783431"/>
                  </a:lnTo>
                  <a:lnTo>
                    <a:pt x="271462" y="769143"/>
                  </a:lnTo>
                  <a:lnTo>
                    <a:pt x="280987" y="752475"/>
                  </a:lnTo>
                  <a:lnTo>
                    <a:pt x="288131" y="731043"/>
                  </a:lnTo>
                  <a:lnTo>
                    <a:pt x="292893" y="704850"/>
                  </a:lnTo>
                  <a:lnTo>
                    <a:pt x="292893" y="664368"/>
                  </a:lnTo>
                  <a:lnTo>
                    <a:pt x="273843" y="564356"/>
                  </a:lnTo>
                  <a:lnTo>
                    <a:pt x="269081" y="523875"/>
                  </a:lnTo>
                  <a:cubicBezTo>
                    <a:pt x="269875" y="442912"/>
                    <a:pt x="270668" y="361950"/>
                    <a:pt x="271462" y="259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8D169E4B-C2A1-4B0C-AB6D-7F5B6733B947}"/>
                </a:ext>
              </a:extLst>
            </p:cNvPr>
            <p:cNvSpPr/>
            <p:nvPr/>
          </p:nvSpPr>
          <p:spPr>
            <a:xfrm>
              <a:off x="5151438" y="1743075"/>
              <a:ext cx="877887" cy="1733550"/>
            </a:xfrm>
            <a:custGeom>
              <a:avLst/>
              <a:gdLst>
                <a:gd name="connsiteX0" fmla="*/ 473869 w 878681"/>
                <a:gd name="connsiteY0" fmla="*/ 678656 h 1733550"/>
                <a:gd name="connsiteX1" fmla="*/ 500062 w 878681"/>
                <a:gd name="connsiteY1" fmla="*/ 604838 h 1733550"/>
                <a:gd name="connsiteX2" fmla="*/ 514350 w 878681"/>
                <a:gd name="connsiteY2" fmla="*/ 554831 h 1733550"/>
                <a:gd name="connsiteX3" fmla="*/ 528637 w 878681"/>
                <a:gd name="connsiteY3" fmla="*/ 500063 h 1733550"/>
                <a:gd name="connsiteX4" fmla="*/ 542925 w 878681"/>
                <a:gd name="connsiteY4" fmla="*/ 440531 h 1733550"/>
                <a:gd name="connsiteX5" fmla="*/ 552450 w 878681"/>
                <a:gd name="connsiteY5" fmla="*/ 395288 h 1733550"/>
                <a:gd name="connsiteX6" fmla="*/ 559594 w 878681"/>
                <a:gd name="connsiteY6" fmla="*/ 345281 h 1733550"/>
                <a:gd name="connsiteX7" fmla="*/ 564356 w 878681"/>
                <a:gd name="connsiteY7" fmla="*/ 297656 h 1733550"/>
                <a:gd name="connsiteX8" fmla="*/ 561975 w 878681"/>
                <a:gd name="connsiteY8" fmla="*/ 250031 h 1733550"/>
                <a:gd name="connsiteX9" fmla="*/ 554831 w 878681"/>
                <a:gd name="connsiteY9" fmla="*/ 209550 h 1733550"/>
                <a:gd name="connsiteX10" fmla="*/ 542925 w 878681"/>
                <a:gd name="connsiteY10" fmla="*/ 176213 h 1733550"/>
                <a:gd name="connsiteX11" fmla="*/ 523875 w 878681"/>
                <a:gd name="connsiteY11" fmla="*/ 138113 h 1733550"/>
                <a:gd name="connsiteX12" fmla="*/ 504825 w 878681"/>
                <a:gd name="connsiteY12" fmla="*/ 111919 h 1733550"/>
                <a:gd name="connsiteX13" fmla="*/ 483394 w 878681"/>
                <a:gd name="connsiteY13" fmla="*/ 92869 h 1733550"/>
                <a:gd name="connsiteX14" fmla="*/ 469106 w 878681"/>
                <a:gd name="connsiteY14" fmla="*/ 83344 h 1733550"/>
                <a:gd name="connsiteX15" fmla="*/ 452437 w 878681"/>
                <a:gd name="connsiteY15" fmla="*/ 64294 h 1733550"/>
                <a:gd name="connsiteX16" fmla="*/ 442912 w 878681"/>
                <a:gd name="connsiteY16" fmla="*/ 50006 h 1733550"/>
                <a:gd name="connsiteX17" fmla="*/ 435769 w 878681"/>
                <a:gd name="connsiteY17" fmla="*/ 26194 h 1733550"/>
                <a:gd name="connsiteX18" fmla="*/ 438150 w 878681"/>
                <a:gd name="connsiteY18" fmla="*/ 11906 h 1733550"/>
                <a:gd name="connsiteX19" fmla="*/ 445294 w 878681"/>
                <a:gd name="connsiteY19" fmla="*/ 2381 h 1733550"/>
                <a:gd name="connsiteX20" fmla="*/ 466725 w 878681"/>
                <a:gd name="connsiteY20" fmla="*/ 0 h 1733550"/>
                <a:gd name="connsiteX21" fmla="*/ 516731 w 878681"/>
                <a:gd name="connsiteY21" fmla="*/ 7144 h 1733550"/>
                <a:gd name="connsiteX22" fmla="*/ 561975 w 878681"/>
                <a:gd name="connsiteY22" fmla="*/ 21431 h 1733550"/>
                <a:gd name="connsiteX23" fmla="*/ 616744 w 878681"/>
                <a:gd name="connsiteY23" fmla="*/ 42863 h 1733550"/>
                <a:gd name="connsiteX24" fmla="*/ 657225 w 878681"/>
                <a:gd name="connsiteY24" fmla="*/ 66675 h 1733550"/>
                <a:gd name="connsiteX25" fmla="*/ 697706 w 878681"/>
                <a:gd name="connsiteY25" fmla="*/ 97631 h 1733550"/>
                <a:gd name="connsiteX26" fmla="*/ 750094 w 878681"/>
                <a:gd name="connsiteY26" fmla="*/ 147638 h 1733550"/>
                <a:gd name="connsiteX27" fmla="*/ 797719 w 878681"/>
                <a:gd name="connsiteY27" fmla="*/ 204788 h 1733550"/>
                <a:gd name="connsiteX28" fmla="*/ 862012 w 878681"/>
                <a:gd name="connsiteY28" fmla="*/ 290513 h 1733550"/>
                <a:gd name="connsiteX29" fmla="*/ 876300 w 878681"/>
                <a:gd name="connsiteY29" fmla="*/ 321469 h 1733550"/>
                <a:gd name="connsiteX30" fmla="*/ 878681 w 878681"/>
                <a:gd name="connsiteY30" fmla="*/ 342900 h 1733550"/>
                <a:gd name="connsiteX31" fmla="*/ 873919 w 878681"/>
                <a:gd name="connsiteY31" fmla="*/ 376238 h 1733550"/>
                <a:gd name="connsiteX32" fmla="*/ 859631 w 878681"/>
                <a:gd name="connsiteY32" fmla="*/ 402431 h 1733550"/>
                <a:gd name="connsiteX33" fmla="*/ 833437 w 878681"/>
                <a:gd name="connsiteY33" fmla="*/ 431006 h 1733550"/>
                <a:gd name="connsiteX34" fmla="*/ 807244 w 878681"/>
                <a:gd name="connsiteY34" fmla="*/ 452438 h 1733550"/>
                <a:gd name="connsiteX35" fmla="*/ 795337 w 878681"/>
                <a:gd name="connsiteY35" fmla="*/ 469106 h 1733550"/>
                <a:gd name="connsiteX36" fmla="*/ 738187 w 878681"/>
                <a:gd name="connsiteY36" fmla="*/ 614363 h 1733550"/>
                <a:gd name="connsiteX37" fmla="*/ 681037 w 878681"/>
                <a:gd name="connsiteY37" fmla="*/ 747713 h 1733550"/>
                <a:gd name="connsiteX38" fmla="*/ 614362 w 878681"/>
                <a:gd name="connsiteY38" fmla="*/ 892969 h 1733550"/>
                <a:gd name="connsiteX39" fmla="*/ 542925 w 878681"/>
                <a:gd name="connsiteY39" fmla="*/ 1031081 h 1733550"/>
                <a:gd name="connsiteX40" fmla="*/ 457200 w 878681"/>
                <a:gd name="connsiteY40" fmla="*/ 1181100 h 1733550"/>
                <a:gd name="connsiteX41" fmla="*/ 404812 w 878681"/>
                <a:gd name="connsiteY41" fmla="*/ 1266825 h 1733550"/>
                <a:gd name="connsiteX42" fmla="*/ 330994 w 878681"/>
                <a:gd name="connsiteY42" fmla="*/ 1381125 h 1733550"/>
                <a:gd name="connsiteX43" fmla="*/ 192881 w 878681"/>
                <a:gd name="connsiteY43" fmla="*/ 1552575 h 1733550"/>
                <a:gd name="connsiteX44" fmla="*/ 69056 w 878681"/>
                <a:gd name="connsiteY44" fmla="*/ 1700213 h 1733550"/>
                <a:gd name="connsiteX45" fmla="*/ 38100 w 878681"/>
                <a:gd name="connsiteY45" fmla="*/ 1731169 h 1733550"/>
                <a:gd name="connsiteX46" fmla="*/ 28575 w 878681"/>
                <a:gd name="connsiteY46" fmla="*/ 1733550 h 1733550"/>
                <a:gd name="connsiteX47" fmla="*/ 19050 w 878681"/>
                <a:gd name="connsiteY47" fmla="*/ 1731169 h 1733550"/>
                <a:gd name="connsiteX48" fmla="*/ 2381 w 878681"/>
                <a:gd name="connsiteY48" fmla="*/ 1724025 h 1733550"/>
                <a:gd name="connsiteX49" fmla="*/ 0 w 878681"/>
                <a:gd name="connsiteY49" fmla="*/ 1712119 h 1733550"/>
                <a:gd name="connsiteX50" fmla="*/ 11906 w 878681"/>
                <a:gd name="connsiteY50" fmla="*/ 1678781 h 1733550"/>
                <a:gd name="connsiteX51" fmla="*/ 78581 w 878681"/>
                <a:gd name="connsiteY51" fmla="*/ 1550194 h 1733550"/>
                <a:gd name="connsiteX52" fmla="*/ 178594 w 878681"/>
                <a:gd name="connsiteY52" fmla="*/ 1350169 h 1733550"/>
                <a:gd name="connsiteX53" fmla="*/ 250031 w 878681"/>
                <a:gd name="connsiteY53" fmla="*/ 1202531 h 1733550"/>
                <a:gd name="connsiteX54" fmla="*/ 311944 w 878681"/>
                <a:gd name="connsiteY54" fmla="*/ 1073944 h 1733550"/>
                <a:gd name="connsiteX55" fmla="*/ 366712 w 878681"/>
                <a:gd name="connsiteY55" fmla="*/ 952500 h 1733550"/>
                <a:gd name="connsiteX56" fmla="*/ 402431 w 878681"/>
                <a:gd name="connsiteY56" fmla="*/ 869156 h 1733550"/>
                <a:gd name="connsiteX57" fmla="*/ 431006 w 878681"/>
                <a:gd name="connsiteY57" fmla="*/ 804863 h 1733550"/>
                <a:gd name="connsiteX58" fmla="*/ 473869 w 878681"/>
                <a:gd name="connsiteY58" fmla="*/ 67865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8681" h="1733550">
                  <a:moveTo>
                    <a:pt x="473869" y="678656"/>
                  </a:moveTo>
                  <a:lnTo>
                    <a:pt x="500062" y="604838"/>
                  </a:lnTo>
                  <a:lnTo>
                    <a:pt x="514350" y="554831"/>
                  </a:lnTo>
                  <a:lnTo>
                    <a:pt x="528637" y="500063"/>
                  </a:lnTo>
                  <a:lnTo>
                    <a:pt x="542925" y="440531"/>
                  </a:lnTo>
                  <a:lnTo>
                    <a:pt x="552450" y="395288"/>
                  </a:lnTo>
                  <a:lnTo>
                    <a:pt x="559594" y="345281"/>
                  </a:lnTo>
                  <a:lnTo>
                    <a:pt x="564356" y="297656"/>
                  </a:lnTo>
                  <a:lnTo>
                    <a:pt x="561975" y="250031"/>
                  </a:lnTo>
                  <a:lnTo>
                    <a:pt x="554831" y="209550"/>
                  </a:lnTo>
                  <a:lnTo>
                    <a:pt x="542925" y="176213"/>
                  </a:lnTo>
                  <a:lnTo>
                    <a:pt x="523875" y="138113"/>
                  </a:lnTo>
                  <a:lnTo>
                    <a:pt x="504825" y="111919"/>
                  </a:lnTo>
                  <a:lnTo>
                    <a:pt x="483394" y="92869"/>
                  </a:lnTo>
                  <a:lnTo>
                    <a:pt x="469106" y="83344"/>
                  </a:lnTo>
                  <a:lnTo>
                    <a:pt x="452437" y="64294"/>
                  </a:lnTo>
                  <a:lnTo>
                    <a:pt x="442912" y="50006"/>
                  </a:lnTo>
                  <a:lnTo>
                    <a:pt x="435769" y="26194"/>
                  </a:lnTo>
                  <a:lnTo>
                    <a:pt x="438150" y="11906"/>
                  </a:lnTo>
                  <a:lnTo>
                    <a:pt x="445294" y="2381"/>
                  </a:lnTo>
                  <a:lnTo>
                    <a:pt x="466725" y="0"/>
                  </a:lnTo>
                  <a:lnTo>
                    <a:pt x="516731" y="7144"/>
                  </a:lnTo>
                  <a:lnTo>
                    <a:pt x="561975" y="21431"/>
                  </a:lnTo>
                  <a:lnTo>
                    <a:pt x="616744" y="42863"/>
                  </a:lnTo>
                  <a:lnTo>
                    <a:pt x="657225" y="66675"/>
                  </a:lnTo>
                  <a:lnTo>
                    <a:pt x="697706" y="97631"/>
                  </a:lnTo>
                  <a:lnTo>
                    <a:pt x="750094" y="147638"/>
                  </a:lnTo>
                  <a:lnTo>
                    <a:pt x="797719" y="204788"/>
                  </a:lnTo>
                  <a:lnTo>
                    <a:pt x="862012" y="290513"/>
                  </a:lnTo>
                  <a:lnTo>
                    <a:pt x="876300" y="321469"/>
                  </a:lnTo>
                  <a:lnTo>
                    <a:pt x="878681" y="342900"/>
                  </a:lnTo>
                  <a:lnTo>
                    <a:pt x="873919" y="376238"/>
                  </a:lnTo>
                  <a:lnTo>
                    <a:pt x="859631" y="402431"/>
                  </a:lnTo>
                  <a:lnTo>
                    <a:pt x="833437" y="431006"/>
                  </a:lnTo>
                  <a:lnTo>
                    <a:pt x="807244" y="452438"/>
                  </a:lnTo>
                  <a:lnTo>
                    <a:pt x="795337" y="469106"/>
                  </a:lnTo>
                  <a:lnTo>
                    <a:pt x="738187" y="614363"/>
                  </a:lnTo>
                  <a:lnTo>
                    <a:pt x="681037" y="747713"/>
                  </a:lnTo>
                  <a:lnTo>
                    <a:pt x="614362" y="892969"/>
                  </a:lnTo>
                  <a:lnTo>
                    <a:pt x="542925" y="1031081"/>
                  </a:lnTo>
                  <a:lnTo>
                    <a:pt x="457200" y="1181100"/>
                  </a:lnTo>
                  <a:lnTo>
                    <a:pt x="404812" y="1266825"/>
                  </a:lnTo>
                  <a:lnTo>
                    <a:pt x="330994" y="1381125"/>
                  </a:lnTo>
                  <a:lnTo>
                    <a:pt x="192881" y="1552575"/>
                  </a:lnTo>
                  <a:lnTo>
                    <a:pt x="69056" y="1700213"/>
                  </a:lnTo>
                  <a:lnTo>
                    <a:pt x="38100" y="1731169"/>
                  </a:lnTo>
                  <a:lnTo>
                    <a:pt x="28575" y="1733550"/>
                  </a:lnTo>
                  <a:lnTo>
                    <a:pt x="19050" y="1731169"/>
                  </a:lnTo>
                  <a:lnTo>
                    <a:pt x="2381" y="1724025"/>
                  </a:lnTo>
                  <a:lnTo>
                    <a:pt x="0" y="1712119"/>
                  </a:lnTo>
                  <a:lnTo>
                    <a:pt x="11906" y="1678781"/>
                  </a:lnTo>
                  <a:lnTo>
                    <a:pt x="78581" y="1550194"/>
                  </a:lnTo>
                  <a:lnTo>
                    <a:pt x="178594" y="1350169"/>
                  </a:lnTo>
                  <a:lnTo>
                    <a:pt x="250031" y="1202531"/>
                  </a:lnTo>
                  <a:lnTo>
                    <a:pt x="311944" y="1073944"/>
                  </a:lnTo>
                  <a:lnTo>
                    <a:pt x="366712" y="952500"/>
                  </a:lnTo>
                  <a:lnTo>
                    <a:pt x="402431" y="869156"/>
                  </a:lnTo>
                  <a:lnTo>
                    <a:pt x="431006" y="804863"/>
                  </a:lnTo>
                  <a:lnTo>
                    <a:pt x="473869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F3C356C7-54EC-4D0B-A05B-F785E932B95F}"/>
                </a:ext>
              </a:extLst>
            </p:cNvPr>
            <p:cNvSpPr/>
            <p:nvPr/>
          </p:nvSpPr>
          <p:spPr>
            <a:xfrm>
              <a:off x="2906713" y="2138363"/>
              <a:ext cx="1962150" cy="422275"/>
            </a:xfrm>
            <a:custGeom>
              <a:avLst/>
              <a:gdLst>
                <a:gd name="connsiteX0" fmla="*/ 642938 w 1962150"/>
                <a:gd name="connsiteY0" fmla="*/ 238125 h 421481"/>
                <a:gd name="connsiteX1" fmla="*/ 702469 w 1962150"/>
                <a:gd name="connsiteY1" fmla="*/ 235743 h 421481"/>
                <a:gd name="connsiteX2" fmla="*/ 773907 w 1962150"/>
                <a:gd name="connsiteY2" fmla="*/ 226218 h 421481"/>
                <a:gd name="connsiteX3" fmla="*/ 842963 w 1962150"/>
                <a:gd name="connsiteY3" fmla="*/ 211931 h 421481"/>
                <a:gd name="connsiteX4" fmla="*/ 916782 w 1962150"/>
                <a:gd name="connsiteY4" fmla="*/ 195262 h 421481"/>
                <a:gd name="connsiteX5" fmla="*/ 1145382 w 1962150"/>
                <a:gd name="connsiteY5" fmla="*/ 169068 h 421481"/>
                <a:gd name="connsiteX6" fmla="*/ 1221582 w 1962150"/>
                <a:gd name="connsiteY6" fmla="*/ 154781 h 421481"/>
                <a:gd name="connsiteX7" fmla="*/ 1290638 w 1962150"/>
                <a:gd name="connsiteY7" fmla="*/ 138112 h 421481"/>
                <a:gd name="connsiteX8" fmla="*/ 1369219 w 1962150"/>
                <a:gd name="connsiteY8" fmla="*/ 116681 h 421481"/>
                <a:gd name="connsiteX9" fmla="*/ 1404938 w 1962150"/>
                <a:gd name="connsiteY9" fmla="*/ 102393 h 421481"/>
                <a:gd name="connsiteX10" fmla="*/ 1469232 w 1962150"/>
                <a:gd name="connsiteY10" fmla="*/ 66675 h 421481"/>
                <a:gd name="connsiteX11" fmla="*/ 1516857 w 1962150"/>
                <a:gd name="connsiteY11" fmla="*/ 35718 h 421481"/>
                <a:gd name="connsiteX12" fmla="*/ 1557338 w 1962150"/>
                <a:gd name="connsiteY12" fmla="*/ 2381 h 421481"/>
                <a:gd name="connsiteX13" fmla="*/ 1566863 w 1962150"/>
                <a:gd name="connsiteY13" fmla="*/ 0 h 421481"/>
                <a:gd name="connsiteX14" fmla="*/ 1612107 w 1962150"/>
                <a:gd name="connsiteY14" fmla="*/ 2381 h 421481"/>
                <a:gd name="connsiteX15" fmla="*/ 1674019 w 1962150"/>
                <a:gd name="connsiteY15" fmla="*/ 9525 h 421481"/>
                <a:gd name="connsiteX16" fmla="*/ 1728788 w 1962150"/>
                <a:gd name="connsiteY16" fmla="*/ 14287 h 421481"/>
                <a:gd name="connsiteX17" fmla="*/ 1788319 w 1962150"/>
                <a:gd name="connsiteY17" fmla="*/ 19050 h 421481"/>
                <a:gd name="connsiteX18" fmla="*/ 1854994 w 1962150"/>
                <a:gd name="connsiteY18" fmla="*/ 16668 h 421481"/>
                <a:gd name="connsiteX19" fmla="*/ 1869282 w 1962150"/>
                <a:gd name="connsiteY19" fmla="*/ 16668 h 421481"/>
                <a:gd name="connsiteX20" fmla="*/ 1893094 w 1962150"/>
                <a:gd name="connsiteY20" fmla="*/ 21431 h 421481"/>
                <a:gd name="connsiteX21" fmla="*/ 1919288 w 1962150"/>
                <a:gd name="connsiteY21" fmla="*/ 35718 h 421481"/>
                <a:gd name="connsiteX22" fmla="*/ 1945482 w 1962150"/>
                <a:gd name="connsiteY22" fmla="*/ 57150 h 421481"/>
                <a:gd name="connsiteX23" fmla="*/ 1957388 w 1962150"/>
                <a:gd name="connsiteY23" fmla="*/ 76200 h 421481"/>
                <a:gd name="connsiteX24" fmla="*/ 1962150 w 1962150"/>
                <a:gd name="connsiteY24" fmla="*/ 90487 h 421481"/>
                <a:gd name="connsiteX25" fmla="*/ 1962150 w 1962150"/>
                <a:gd name="connsiteY25" fmla="*/ 104775 h 421481"/>
                <a:gd name="connsiteX26" fmla="*/ 1955007 w 1962150"/>
                <a:gd name="connsiteY26" fmla="*/ 126206 h 421481"/>
                <a:gd name="connsiteX27" fmla="*/ 1938338 w 1962150"/>
                <a:gd name="connsiteY27" fmla="*/ 145256 h 421481"/>
                <a:gd name="connsiteX28" fmla="*/ 1909763 w 1962150"/>
                <a:gd name="connsiteY28" fmla="*/ 164306 h 421481"/>
                <a:gd name="connsiteX29" fmla="*/ 1854994 w 1962150"/>
                <a:gd name="connsiteY29" fmla="*/ 188118 h 421481"/>
                <a:gd name="connsiteX30" fmla="*/ 1788319 w 1962150"/>
                <a:gd name="connsiteY30" fmla="*/ 209550 h 421481"/>
                <a:gd name="connsiteX31" fmla="*/ 1697832 w 1962150"/>
                <a:gd name="connsiteY31" fmla="*/ 235743 h 421481"/>
                <a:gd name="connsiteX32" fmla="*/ 1602582 w 1962150"/>
                <a:gd name="connsiteY32" fmla="*/ 254793 h 421481"/>
                <a:gd name="connsiteX33" fmla="*/ 1528763 w 1962150"/>
                <a:gd name="connsiteY33" fmla="*/ 266700 h 421481"/>
                <a:gd name="connsiteX34" fmla="*/ 1388269 w 1962150"/>
                <a:gd name="connsiteY34" fmla="*/ 309562 h 421481"/>
                <a:gd name="connsiteX35" fmla="*/ 1285875 w 1962150"/>
                <a:gd name="connsiteY35" fmla="*/ 328612 h 421481"/>
                <a:gd name="connsiteX36" fmla="*/ 1150144 w 1962150"/>
                <a:gd name="connsiteY36" fmla="*/ 350043 h 421481"/>
                <a:gd name="connsiteX37" fmla="*/ 997744 w 1962150"/>
                <a:gd name="connsiteY37" fmla="*/ 373856 h 421481"/>
                <a:gd name="connsiteX38" fmla="*/ 771525 w 1962150"/>
                <a:gd name="connsiteY38" fmla="*/ 400050 h 421481"/>
                <a:gd name="connsiteX39" fmla="*/ 645319 w 1962150"/>
                <a:gd name="connsiteY39" fmla="*/ 414337 h 421481"/>
                <a:gd name="connsiteX40" fmla="*/ 559594 w 1962150"/>
                <a:gd name="connsiteY40" fmla="*/ 421481 h 421481"/>
                <a:gd name="connsiteX41" fmla="*/ 409575 w 1962150"/>
                <a:gd name="connsiteY41" fmla="*/ 421481 h 421481"/>
                <a:gd name="connsiteX42" fmla="*/ 333375 w 1962150"/>
                <a:gd name="connsiteY42" fmla="*/ 411956 h 421481"/>
                <a:gd name="connsiteX43" fmla="*/ 276225 w 1962150"/>
                <a:gd name="connsiteY43" fmla="*/ 400050 h 421481"/>
                <a:gd name="connsiteX44" fmla="*/ 216694 w 1962150"/>
                <a:gd name="connsiteY44" fmla="*/ 381000 h 421481"/>
                <a:gd name="connsiteX45" fmla="*/ 171450 w 1962150"/>
                <a:gd name="connsiteY45" fmla="*/ 359568 h 421481"/>
                <a:gd name="connsiteX46" fmla="*/ 130969 w 1962150"/>
                <a:gd name="connsiteY46" fmla="*/ 338137 h 421481"/>
                <a:gd name="connsiteX47" fmla="*/ 90488 w 1962150"/>
                <a:gd name="connsiteY47" fmla="*/ 307181 h 421481"/>
                <a:gd name="connsiteX48" fmla="*/ 57150 w 1962150"/>
                <a:gd name="connsiteY48" fmla="*/ 278606 h 421481"/>
                <a:gd name="connsiteX49" fmla="*/ 23813 w 1962150"/>
                <a:gd name="connsiteY49" fmla="*/ 245268 h 421481"/>
                <a:gd name="connsiteX50" fmla="*/ 9525 w 1962150"/>
                <a:gd name="connsiteY50" fmla="*/ 226218 h 421481"/>
                <a:gd name="connsiteX51" fmla="*/ 2382 w 1962150"/>
                <a:gd name="connsiteY51" fmla="*/ 211931 h 421481"/>
                <a:gd name="connsiteX52" fmla="*/ 0 w 1962150"/>
                <a:gd name="connsiteY52" fmla="*/ 185737 h 421481"/>
                <a:gd name="connsiteX53" fmla="*/ 7144 w 1962150"/>
                <a:gd name="connsiteY53" fmla="*/ 169068 h 421481"/>
                <a:gd name="connsiteX54" fmla="*/ 28575 w 1962150"/>
                <a:gd name="connsiteY54" fmla="*/ 169068 h 421481"/>
                <a:gd name="connsiteX55" fmla="*/ 50007 w 1962150"/>
                <a:gd name="connsiteY55" fmla="*/ 176212 h 421481"/>
                <a:gd name="connsiteX56" fmla="*/ 76200 w 1962150"/>
                <a:gd name="connsiteY56" fmla="*/ 195262 h 421481"/>
                <a:gd name="connsiteX57" fmla="*/ 95250 w 1962150"/>
                <a:gd name="connsiteY57" fmla="*/ 209550 h 421481"/>
                <a:gd name="connsiteX58" fmla="*/ 123825 w 1962150"/>
                <a:gd name="connsiteY58" fmla="*/ 223837 h 421481"/>
                <a:gd name="connsiteX59" fmla="*/ 157163 w 1962150"/>
                <a:gd name="connsiteY59" fmla="*/ 235743 h 421481"/>
                <a:gd name="connsiteX60" fmla="*/ 209550 w 1962150"/>
                <a:gd name="connsiteY60" fmla="*/ 242887 h 421481"/>
                <a:gd name="connsiteX61" fmla="*/ 321469 w 1962150"/>
                <a:gd name="connsiteY61" fmla="*/ 242887 h 421481"/>
                <a:gd name="connsiteX62" fmla="*/ 438150 w 1962150"/>
                <a:gd name="connsiteY62" fmla="*/ 242887 h 421481"/>
                <a:gd name="connsiteX63" fmla="*/ 561975 w 1962150"/>
                <a:gd name="connsiteY63" fmla="*/ 242887 h 421481"/>
                <a:gd name="connsiteX64" fmla="*/ 642938 w 1962150"/>
                <a:gd name="connsiteY64" fmla="*/ 23812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62150" h="421481">
                  <a:moveTo>
                    <a:pt x="642938" y="238125"/>
                  </a:moveTo>
                  <a:lnTo>
                    <a:pt x="702469" y="235743"/>
                  </a:lnTo>
                  <a:lnTo>
                    <a:pt x="773907" y="226218"/>
                  </a:lnTo>
                  <a:lnTo>
                    <a:pt x="842963" y="211931"/>
                  </a:lnTo>
                  <a:lnTo>
                    <a:pt x="916782" y="195262"/>
                  </a:lnTo>
                  <a:lnTo>
                    <a:pt x="1145382" y="169068"/>
                  </a:lnTo>
                  <a:lnTo>
                    <a:pt x="1221582" y="154781"/>
                  </a:lnTo>
                  <a:lnTo>
                    <a:pt x="1290638" y="138112"/>
                  </a:lnTo>
                  <a:lnTo>
                    <a:pt x="1369219" y="116681"/>
                  </a:lnTo>
                  <a:lnTo>
                    <a:pt x="1404938" y="102393"/>
                  </a:lnTo>
                  <a:lnTo>
                    <a:pt x="1469232" y="66675"/>
                  </a:lnTo>
                  <a:lnTo>
                    <a:pt x="1516857" y="35718"/>
                  </a:lnTo>
                  <a:lnTo>
                    <a:pt x="1557338" y="2381"/>
                  </a:lnTo>
                  <a:lnTo>
                    <a:pt x="1566863" y="0"/>
                  </a:lnTo>
                  <a:lnTo>
                    <a:pt x="1612107" y="2381"/>
                  </a:lnTo>
                  <a:lnTo>
                    <a:pt x="1674019" y="9525"/>
                  </a:lnTo>
                  <a:lnTo>
                    <a:pt x="1728788" y="14287"/>
                  </a:lnTo>
                  <a:lnTo>
                    <a:pt x="1788319" y="19050"/>
                  </a:lnTo>
                  <a:lnTo>
                    <a:pt x="1854994" y="16668"/>
                  </a:lnTo>
                  <a:lnTo>
                    <a:pt x="1869282" y="16668"/>
                  </a:lnTo>
                  <a:lnTo>
                    <a:pt x="1893094" y="21431"/>
                  </a:lnTo>
                  <a:lnTo>
                    <a:pt x="1919288" y="35718"/>
                  </a:lnTo>
                  <a:lnTo>
                    <a:pt x="1945482" y="57150"/>
                  </a:lnTo>
                  <a:lnTo>
                    <a:pt x="1957388" y="76200"/>
                  </a:lnTo>
                  <a:lnTo>
                    <a:pt x="1962150" y="90487"/>
                  </a:lnTo>
                  <a:lnTo>
                    <a:pt x="1962150" y="104775"/>
                  </a:lnTo>
                  <a:lnTo>
                    <a:pt x="1955007" y="126206"/>
                  </a:lnTo>
                  <a:lnTo>
                    <a:pt x="1938338" y="145256"/>
                  </a:lnTo>
                  <a:lnTo>
                    <a:pt x="1909763" y="164306"/>
                  </a:lnTo>
                  <a:lnTo>
                    <a:pt x="1854994" y="188118"/>
                  </a:lnTo>
                  <a:lnTo>
                    <a:pt x="1788319" y="209550"/>
                  </a:lnTo>
                  <a:lnTo>
                    <a:pt x="1697832" y="235743"/>
                  </a:lnTo>
                  <a:lnTo>
                    <a:pt x="1602582" y="254793"/>
                  </a:lnTo>
                  <a:lnTo>
                    <a:pt x="1528763" y="266700"/>
                  </a:lnTo>
                  <a:lnTo>
                    <a:pt x="1388269" y="309562"/>
                  </a:lnTo>
                  <a:lnTo>
                    <a:pt x="1285875" y="328612"/>
                  </a:lnTo>
                  <a:lnTo>
                    <a:pt x="1150144" y="350043"/>
                  </a:lnTo>
                  <a:lnTo>
                    <a:pt x="997744" y="373856"/>
                  </a:lnTo>
                  <a:lnTo>
                    <a:pt x="771525" y="400050"/>
                  </a:lnTo>
                  <a:lnTo>
                    <a:pt x="645319" y="414337"/>
                  </a:lnTo>
                  <a:lnTo>
                    <a:pt x="559594" y="421481"/>
                  </a:lnTo>
                  <a:lnTo>
                    <a:pt x="409575" y="421481"/>
                  </a:lnTo>
                  <a:lnTo>
                    <a:pt x="333375" y="411956"/>
                  </a:lnTo>
                  <a:lnTo>
                    <a:pt x="276225" y="400050"/>
                  </a:lnTo>
                  <a:lnTo>
                    <a:pt x="216694" y="381000"/>
                  </a:lnTo>
                  <a:lnTo>
                    <a:pt x="171450" y="359568"/>
                  </a:lnTo>
                  <a:lnTo>
                    <a:pt x="130969" y="338137"/>
                  </a:lnTo>
                  <a:lnTo>
                    <a:pt x="90488" y="307181"/>
                  </a:lnTo>
                  <a:lnTo>
                    <a:pt x="57150" y="278606"/>
                  </a:lnTo>
                  <a:lnTo>
                    <a:pt x="23813" y="245268"/>
                  </a:lnTo>
                  <a:lnTo>
                    <a:pt x="9525" y="226218"/>
                  </a:lnTo>
                  <a:lnTo>
                    <a:pt x="2382" y="211931"/>
                  </a:lnTo>
                  <a:lnTo>
                    <a:pt x="0" y="185737"/>
                  </a:lnTo>
                  <a:lnTo>
                    <a:pt x="7144" y="169068"/>
                  </a:lnTo>
                  <a:lnTo>
                    <a:pt x="28575" y="169068"/>
                  </a:lnTo>
                  <a:lnTo>
                    <a:pt x="50007" y="176212"/>
                  </a:lnTo>
                  <a:lnTo>
                    <a:pt x="76200" y="195262"/>
                  </a:lnTo>
                  <a:lnTo>
                    <a:pt x="95250" y="209550"/>
                  </a:lnTo>
                  <a:lnTo>
                    <a:pt x="123825" y="223837"/>
                  </a:lnTo>
                  <a:lnTo>
                    <a:pt x="157163" y="235743"/>
                  </a:lnTo>
                  <a:lnTo>
                    <a:pt x="209550" y="242887"/>
                  </a:lnTo>
                  <a:lnTo>
                    <a:pt x="321469" y="242887"/>
                  </a:lnTo>
                  <a:lnTo>
                    <a:pt x="438150" y="242887"/>
                  </a:lnTo>
                  <a:lnTo>
                    <a:pt x="561975" y="242887"/>
                  </a:lnTo>
                  <a:lnTo>
                    <a:pt x="64293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62A299A8-C7E6-4F72-A73C-8253BBC99254}"/>
                </a:ext>
              </a:extLst>
            </p:cNvPr>
            <p:cNvSpPr/>
            <p:nvPr/>
          </p:nvSpPr>
          <p:spPr>
            <a:xfrm>
              <a:off x="3313113" y="2497138"/>
              <a:ext cx="315912" cy="817562"/>
            </a:xfrm>
            <a:custGeom>
              <a:avLst/>
              <a:gdLst>
                <a:gd name="connsiteX0" fmla="*/ 126206 w 316706"/>
                <a:gd name="connsiteY0" fmla="*/ 378619 h 816769"/>
                <a:gd name="connsiteX1" fmla="*/ 104775 w 316706"/>
                <a:gd name="connsiteY1" fmla="*/ 271463 h 816769"/>
                <a:gd name="connsiteX2" fmla="*/ 90487 w 316706"/>
                <a:gd name="connsiteY2" fmla="*/ 219075 h 816769"/>
                <a:gd name="connsiteX3" fmla="*/ 69056 w 316706"/>
                <a:gd name="connsiteY3" fmla="*/ 157163 h 816769"/>
                <a:gd name="connsiteX4" fmla="*/ 50006 w 316706"/>
                <a:gd name="connsiteY4" fmla="*/ 104775 h 816769"/>
                <a:gd name="connsiteX5" fmla="*/ 0 w 316706"/>
                <a:gd name="connsiteY5" fmla="*/ 9525 h 816769"/>
                <a:gd name="connsiteX6" fmla="*/ 157162 w 316706"/>
                <a:gd name="connsiteY6" fmla="*/ 0 h 816769"/>
                <a:gd name="connsiteX7" fmla="*/ 207169 w 316706"/>
                <a:gd name="connsiteY7" fmla="*/ 102394 h 816769"/>
                <a:gd name="connsiteX8" fmla="*/ 238125 w 316706"/>
                <a:gd name="connsiteY8" fmla="*/ 164307 h 816769"/>
                <a:gd name="connsiteX9" fmla="*/ 259556 w 316706"/>
                <a:gd name="connsiteY9" fmla="*/ 214313 h 816769"/>
                <a:gd name="connsiteX10" fmla="*/ 276225 w 316706"/>
                <a:gd name="connsiteY10" fmla="*/ 257175 h 816769"/>
                <a:gd name="connsiteX11" fmla="*/ 290512 w 316706"/>
                <a:gd name="connsiteY11" fmla="*/ 309563 h 816769"/>
                <a:gd name="connsiteX12" fmla="*/ 297656 w 316706"/>
                <a:gd name="connsiteY12" fmla="*/ 347663 h 816769"/>
                <a:gd name="connsiteX13" fmla="*/ 304800 w 316706"/>
                <a:gd name="connsiteY13" fmla="*/ 395288 h 816769"/>
                <a:gd name="connsiteX14" fmla="*/ 309562 w 316706"/>
                <a:gd name="connsiteY14" fmla="*/ 478632 h 816769"/>
                <a:gd name="connsiteX15" fmla="*/ 314325 w 316706"/>
                <a:gd name="connsiteY15" fmla="*/ 597694 h 816769"/>
                <a:gd name="connsiteX16" fmla="*/ 316706 w 316706"/>
                <a:gd name="connsiteY16" fmla="*/ 800100 h 816769"/>
                <a:gd name="connsiteX17" fmla="*/ 190500 w 316706"/>
                <a:gd name="connsiteY17" fmla="*/ 816769 h 816769"/>
                <a:gd name="connsiteX18" fmla="*/ 171450 w 316706"/>
                <a:gd name="connsiteY18" fmla="*/ 666750 h 816769"/>
                <a:gd name="connsiteX19" fmla="*/ 126206 w 316706"/>
                <a:gd name="connsiteY19" fmla="*/ 3786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6706" h="816769">
                  <a:moveTo>
                    <a:pt x="126206" y="378619"/>
                  </a:moveTo>
                  <a:lnTo>
                    <a:pt x="104775" y="271463"/>
                  </a:lnTo>
                  <a:lnTo>
                    <a:pt x="90487" y="219075"/>
                  </a:lnTo>
                  <a:lnTo>
                    <a:pt x="69056" y="157163"/>
                  </a:lnTo>
                  <a:lnTo>
                    <a:pt x="50006" y="104775"/>
                  </a:lnTo>
                  <a:lnTo>
                    <a:pt x="0" y="9525"/>
                  </a:lnTo>
                  <a:lnTo>
                    <a:pt x="157162" y="0"/>
                  </a:lnTo>
                  <a:lnTo>
                    <a:pt x="207169" y="102394"/>
                  </a:lnTo>
                  <a:lnTo>
                    <a:pt x="238125" y="164307"/>
                  </a:lnTo>
                  <a:lnTo>
                    <a:pt x="259556" y="214313"/>
                  </a:lnTo>
                  <a:lnTo>
                    <a:pt x="276225" y="257175"/>
                  </a:lnTo>
                  <a:lnTo>
                    <a:pt x="290512" y="309563"/>
                  </a:lnTo>
                  <a:lnTo>
                    <a:pt x="297656" y="347663"/>
                  </a:lnTo>
                  <a:lnTo>
                    <a:pt x="304800" y="395288"/>
                  </a:lnTo>
                  <a:lnTo>
                    <a:pt x="309562" y="478632"/>
                  </a:lnTo>
                  <a:lnTo>
                    <a:pt x="314325" y="597694"/>
                  </a:lnTo>
                  <a:cubicBezTo>
                    <a:pt x="315119" y="665163"/>
                    <a:pt x="315912" y="732631"/>
                    <a:pt x="316706" y="800100"/>
                  </a:cubicBezTo>
                  <a:lnTo>
                    <a:pt x="190500" y="816769"/>
                  </a:lnTo>
                  <a:lnTo>
                    <a:pt x="171450" y="666750"/>
                  </a:lnTo>
                  <a:lnTo>
                    <a:pt x="1262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2B155391-B838-40A9-8471-2A0D2A9A3A6D}"/>
                </a:ext>
              </a:extLst>
            </p:cNvPr>
            <p:cNvSpPr/>
            <p:nvPr/>
          </p:nvSpPr>
          <p:spPr>
            <a:xfrm>
              <a:off x="4173538" y="2362200"/>
              <a:ext cx="419100" cy="871538"/>
            </a:xfrm>
            <a:custGeom>
              <a:avLst/>
              <a:gdLst>
                <a:gd name="connsiteX0" fmla="*/ 83344 w 419100"/>
                <a:gd name="connsiteY0" fmla="*/ 535781 h 871538"/>
                <a:gd name="connsiteX1" fmla="*/ 128588 w 419100"/>
                <a:gd name="connsiteY1" fmla="*/ 354806 h 871538"/>
                <a:gd name="connsiteX2" fmla="*/ 145257 w 419100"/>
                <a:gd name="connsiteY2" fmla="*/ 292894 h 871538"/>
                <a:gd name="connsiteX3" fmla="*/ 145257 w 419100"/>
                <a:gd name="connsiteY3" fmla="*/ 261938 h 871538"/>
                <a:gd name="connsiteX4" fmla="*/ 145257 w 419100"/>
                <a:gd name="connsiteY4" fmla="*/ 204788 h 871538"/>
                <a:gd name="connsiteX5" fmla="*/ 135732 w 419100"/>
                <a:gd name="connsiteY5" fmla="*/ 135731 h 871538"/>
                <a:gd name="connsiteX6" fmla="*/ 116682 w 419100"/>
                <a:gd name="connsiteY6" fmla="*/ 50006 h 871538"/>
                <a:gd name="connsiteX7" fmla="*/ 116682 w 419100"/>
                <a:gd name="connsiteY7" fmla="*/ 30956 h 871538"/>
                <a:gd name="connsiteX8" fmla="*/ 259557 w 419100"/>
                <a:gd name="connsiteY8" fmla="*/ 0 h 871538"/>
                <a:gd name="connsiteX9" fmla="*/ 314325 w 419100"/>
                <a:gd name="connsiteY9" fmla="*/ 73819 h 871538"/>
                <a:gd name="connsiteX10" fmla="*/ 376238 w 419100"/>
                <a:gd name="connsiteY10" fmla="*/ 154781 h 871538"/>
                <a:gd name="connsiteX11" fmla="*/ 404813 w 419100"/>
                <a:gd name="connsiteY11" fmla="*/ 197644 h 871538"/>
                <a:gd name="connsiteX12" fmla="*/ 419100 w 419100"/>
                <a:gd name="connsiteY12" fmla="*/ 226219 h 871538"/>
                <a:gd name="connsiteX13" fmla="*/ 419100 w 419100"/>
                <a:gd name="connsiteY13" fmla="*/ 235744 h 871538"/>
                <a:gd name="connsiteX14" fmla="*/ 411957 w 419100"/>
                <a:gd name="connsiteY14" fmla="*/ 266700 h 871538"/>
                <a:gd name="connsiteX15" fmla="*/ 385763 w 419100"/>
                <a:gd name="connsiteY15" fmla="*/ 307181 h 871538"/>
                <a:gd name="connsiteX16" fmla="*/ 354807 w 419100"/>
                <a:gd name="connsiteY16" fmla="*/ 345281 h 871538"/>
                <a:gd name="connsiteX17" fmla="*/ 328613 w 419100"/>
                <a:gd name="connsiteY17" fmla="*/ 373856 h 871538"/>
                <a:gd name="connsiteX18" fmla="*/ 302419 w 419100"/>
                <a:gd name="connsiteY18" fmla="*/ 426244 h 871538"/>
                <a:gd name="connsiteX19" fmla="*/ 230982 w 419100"/>
                <a:gd name="connsiteY19" fmla="*/ 590550 h 871538"/>
                <a:gd name="connsiteX20" fmla="*/ 114300 w 419100"/>
                <a:gd name="connsiteY20" fmla="*/ 852488 h 871538"/>
                <a:gd name="connsiteX21" fmla="*/ 0 w 419100"/>
                <a:gd name="connsiteY21" fmla="*/ 871538 h 871538"/>
                <a:gd name="connsiteX22" fmla="*/ 21432 w 419100"/>
                <a:gd name="connsiteY22" fmla="*/ 764381 h 871538"/>
                <a:gd name="connsiteX23" fmla="*/ 83344 w 419100"/>
                <a:gd name="connsiteY23" fmla="*/ 53578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871538">
                  <a:moveTo>
                    <a:pt x="83344" y="535781"/>
                  </a:moveTo>
                  <a:lnTo>
                    <a:pt x="128588" y="354806"/>
                  </a:lnTo>
                  <a:lnTo>
                    <a:pt x="145257" y="292894"/>
                  </a:lnTo>
                  <a:lnTo>
                    <a:pt x="145257" y="261938"/>
                  </a:lnTo>
                  <a:lnTo>
                    <a:pt x="145257" y="204788"/>
                  </a:lnTo>
                  <a:lnTo>
                    <a:pt x="135732" y="135731"/>
                  </a:lnTo>
                  <a:lnTo>
                    <a:pt x="116682" y="50006"/>
                  </a:lnTo>
                  <a:lnTo>
                    <a:pt x="116682" y="30956"/>
                  </a:lnTo>
                  <a:lnTo>
                    <a:pt x="259557" y="0"/>
                  </a:lnTo>
                  <a:lnTo>
                    <a:pt x="314325" y="73819"/>
                  </a:lnTo>
                  <a:lnTo>
                    <a:pt x="376238" y="154781"/>
                  </a:lnTo>
                  <a:lnTo>
                    <a:pt x="404813" y="197644"/>
                  </a:lnTo>
                  <a:lnTo>
                    <a:pt x="419100" y="226219"/>
                  </a:lnTo>
                  <a:lnTo>
                    <a:pt x="419100" y="235744"/>
                  </a:lnTo>
                  <a:lnTo>
                    <a:pt x="411957" y="266700"/>
                  </a:lnTo>
                  <a:lnTo>
                    <a:pt x="385763" y="307181"/>
                  </a:lnTo>
                  <a:lnTo>
                    <a:pt x="354807" y="345281"/>
                  </a:lnTo>
                  <a:lnTo>
                    <a:pt x="328613" y="373856"/>
                  </a:lnTo>
                  <a:lnTo>
                    <a:pt x="302419" y="426244"/>
                  </a:lnTo>
                  <a:lnTo>
                    <a:pt x="230982" y="590550"/>
                  </a:lnTo>
                  <a:lnTo>
                    <a:pt x="114300" y="852488"/>
                  </a:lnTo>
                  <a:lnTo>
                    <a:pt x="0" y="871538"/>
                  </a:lnTo>
                  <a:lnTo>
                    <a:pt x="21432" y="764381"/>
                  </a:lnTo>
                  <a:lnTo>
                    <a:pt x="833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4">
              <a:extLst>
                <a:ext uri="{FF2B5EF4-FFF2-40B4-BE49-F238E27FC236}">
                  <a16:creationId xmlns:a16="http://schemas.microsoft.com/office/drawing/2014/main" id="{DC5FBAFD-AEA9-48A5-9B13-F27948AF1078}"/>
                </a:ext>
              </a:extLst>
            </p:cNvPr>
            <p:cNvSpPr/>
            <p:nvPr/>
          </p:nvSpPr>
          <p:spPr>
            <a:xfrm>
              <a:off x="3036888" y="3074988"/>
              <a:ext cx="1970087" cy="2722562"/>
            </a:xfrm>
            <a:custGeom>
              <a:avLst/>
              <a:gdLst>
                <a:gd name="connsiteX0" fmla="*/ 483678 w 1970020"/>
                <a:gd name="connsiteY0" fmla="*/ 324806 h 2722017"/>
                <a:gd name="connsiteX1" fmla="*/ 303623 w 1970020"/>
                <a:gd name="connsiteY1" fmla="*/ 345989 h 2722017"/>
                <a:gd name="connsiteX2" fmla="*/ 49427 w 1970020"/>
                <a:gd name="connsiteY2" fmla="*/ 381294 h 2722017"/>
                <a:gd name="connsiteX3" fmla="*/ 0 w 1970020"/>
                <a:gd name="connsiteY3" fmla="*/ 236544 h 2722017"/>
                <a:gd name="connsiteX4" fmla="*/ 67079 w 1970020"/>
                <a:gd name="connsiteY4" fmla="*/ 243605 h 2722017"/>
                <a:gd name="connsiteX5" fmla="*/ 123567 w 1970020"/>
                <a:gd name="connsiteY5" fmla="*/ 240074 h 2722017"/>
                <a:gd name="connsiteX6" fmla="*/ 201238 w 1970020"/>
                <a:gd name="connsiteY6" fmla="*/ 229483 h 2722017"/>
                <a:gd name="connsiteX7" fmla="*/ 342458 w 1970020"/>
                <a:gd name="connsiteY7" fmla="*/ 201239 h 2722017"/>
                <a:gd name="connsiteX8" fmla="*/ 466026 w 1970020"/>
                <a:gd name="connsiteY8" fmla="*/ 172995 h 2722017"/>
                <a:gd name="connsiteX9" fmla="*/ 589593 w 1970020"/>
                <a:gd name="connsiteY9" fmla="*/ 151812 h 2722017"/>
                <a:gd name="connsiteX10" fmla="*/ 684917 w 1970020"/>
                <a:gd name="connsiteY10" fmla="*/ 151812 h 2722017"/>
                <a:gd name="connsiteX11" fmla="*/ 762588 w 1970020"/>
                <a:gd name="connsiteY11" fmla="*/ 144751 h 2722017"/>
                <a:gd name="connsiteX12" fmla="*/ 928522 w 1970020"/>
                <a:gd name="connsiteY12" fmla="*/ 120037 h 2722017"/>
                <a:gd name="connsiteX13" fmla="*/ 1165065 w 1970020"/>
                <a:gd name="connsiteY13" fmla="*/ 81202 h 2722017"/>
                <a:gd name="connsiteX14" fmla="*/ 1348651 w 1970020"/>
                <a:gd name="connsiteY14" fmla="*/ 56488 h 2722017"/>
                <a:gd name="connsiteX15" fmla="*/ 1461627 w 1970020"/>
                <a:gd name="connsiteY15" fmla="*/ 42366 h 2722017"/>
                <a:gd name="connsiteX16" fmla="*/ 1581665 w 1970020"/>
                <a:gd name="connsiteY16" fmla="*/ 21183 h 2722017"/>
                <a:gd name="connsiteX17" fmla="*/ 1676988 w 1970020"/>
                <a:gd name="connsiteY17" fmla="*/ 0 h 2722017"/>
                <a:gd name="connsiteX18" fmla="*/ 1691110 w 1970020"/>
                <a:gd name="connsiteY18" fmla="*/ 0 h 2722017"/>
                <a:gd name="connsiteX19" fmla="*/ 1729946 w 1970020"/>
                <a:gd name="connsiteY19" fmla="*/ 24714 h 2722017"/>
                <a:gd name="connsiteX20" fmla="*/ 1828800 w 1970020"/>
                <a:gd name="connsiteY20" fmla="*/ 102385 h 2722017"/>
                <a:gd name="connsiteX21" fmla="*/ 1902940 w 1970020"/>
                <a:gd name="connsiteY21" fmla="*/ 162403 h 2722017"/>
                <a:gd name="connsiteX22" fmla="*/ 1931184 w 1970020"/>
                <a:gd name="connsiteY22" fmla="*/ 194178 h 2722017"/>
                <a:gd name="connsiteX23" fmla="*/ 1955898 w 1970020"/>
                <a:gd name="connsiteY23" fmla="*/ 225952 h 2722017"/>
                <a:gd name="connsiteX24" fmla="*/ 1966489 w 1970020"/>
                <a:gd name="connsiteY24" fmla="*/ 257727 h 2722017"/>
                <a:gd name="connsiteX25" fmla="*/ 1970020 w 1970020"/>
                <a:gd name="connsiteY25" fmla="*/ 289501 h 2722017"/>
                <a:gd name="connsiteX26" fmla="*/ 1962959 w 1970020"/>
                <a:gd name="connsiteY26" fmla="*/ 314215 h 2722017"/>
                <a:gd name="connsiteX27" fmla="*/ 1938245 w 1970020"/>
                <a:gd name="connsiteY27" fmla="*/ 349520 h 2722017"/>
                <a:gd name="connsiteX28" fmla="*/ 1927654 w 1970020"/>
                <a:gd name="connsiteY28" fmla="*/ 367172 h 2722017"/>
                <a:gd name="connsiteX29" fmla="*/ 1913532 w 1970020"/>
                <a:gd name="connsiteY29" fmla="*/ 466026 h 2722017"/>
                <a:gd name="connsiteX30" fmla="*/ 1899410 w 1970020"/>
                <a:gd name="connsiteY30" fmla="*/ 554289 h 2722017"/>
                <a:gd name="connsiteX31" fmla="*/ 1892349 w 1970020"/>
                <a:gd name="connsiteY31" fmla="*/ 674326 h 2722017"/>
                <a:gd name="connsiteX32" fmla="*/ 1885288 w 1970020"/>
                <a:gd name="connsiteY32" fmla="*/ 928522 h 2722017"/>
                <a:gd name="connsiteX33" fmla="*/ 1881757 w 1970020"/>
                <a:gd name="connsiteY33" fmla="*/ 1087395 h 2722017"/>
                <a:gd name="connsiteX34" fmla="*/ 1881757 w 1970020"/>
                <a:gd name="connsiteY34" fmla="*/ 1288633 h 2722017"/>
                <a:gd name="connsiteX35" fmla="*/ 1881757 w 1970020"/>
                <a:gd name="connsiteY35" fmla="*/ 1525177 h 2722017"/>
                <a:gd name="connsiteX36" fmla="*/ 1885288 w 1970020"/>
                <a:gd name="connsiteY36" fmla="*/ 1684050 h 2722017"/>
                <a:gd name="connsiteX37" fmla="*/ 1892349 w 1970020"/>
                <a:gd name="connsiteY37" fmla="*/ 1878227 h 2722017"/>
                <a:gd name="connsiteX38" fmla="*/ 1902940 w 1970020"/>
                <a:gd name="connsiteY38" fmla="*/ 2132423 h 2722017"/>
                <a:gd name="connsiteX39" fmla="*/ 1910001 w 1970020"/>
                <a:gd name="connsiteY39" fmla="*/ 2259521 h 2722017"/>
                <a:gd name="connsiteX40" fmla="*/ 1902940 w 1970020"/>
                <a:gd name="connsiteY40" fmla="*/ 2301887 h 2722017"/>
                <a:gd name="connsiteX41" fmla="*/ 1874696 w 1970020"/>
                <a:gd name="connsiteY41" fmla="*/ 2376028 h 2722017"/>
                <a:gd name="connsiteX42" fmla="*/ 1835861 w 1970020"/>
                <a:gd name="connsiteY42" fmla="*/ 2467821 h 2722017"/>
                <a:gd name="connsiteX43" fmla="*/ 1782903 w 1970020"/>
                <a:gd name="connsiteY43" fmla="*/ 2556084 h 2722017"/>
                <a:gd name="connsiteX44" fmla="*/ 1740537 w 1970020"/>
                <a:gd name="connsiteY44" fmla="*/ 2616102 h 2722017"/>
                <a:gd name="connsiteX45" fmla="*/ 1712293 w 1970020"/>
                <a:gd name="connsiteY45" fmla="*/ 2651407 h 2722017"/>
                <a:gd name="connsiteX46" fmla="*/ 1666397 w 1970020"/>
                <a:gd name="connsiteY46" fmla="*/ 2690243 h 2722017"/>
                <a:gd name="connsiteX47" fmla="*/ 1631092 w 1970020"/>
                <a:gd name="connsiteY47" fmla="*/ 2711426 h 2722017"/>
                <a:gd name="connsiteX48" fmla="*/ 1595787 w 1970020"/>
                <a:gd name="connsiteY48" fmla="*/ 2722017 h 2722017"/>
                <a:gd name="connsiteX49" fmla="*/ 1585195 w 1970020"/>
                <a:gd name="connsiteY49" fmla="*/ 2722017 h 2722017"/>
                <a:gd name="connsiteX50" fmla="*/ 1560482 w 1970020"/>
                <a:gd name="connsiteY50" fmla="*/ 2714956 h 2722017"/>
                <a:gd name="connsiteX51" fmla="*/ 1546360 w 1970020"/>
                <a:gd name="connsiteY51" fmla="*/ 2697304 h 2722017"/>
                <a:gd name="connsiteX52" fmla="*/ 1532237 w 1970020"/>
                <a:gd name="connsiteY52" fmla="*/ 2654938 h 2722017"/>
                <a:gd name="connsiteX53" fmla="*/ 1525176 w 1970020"/>
                <a:gd name="connsiteY53" fmla="*/ 2626694 h 2722017"/>
                <a:gd name="connsiteX54" fmla="*/ 1613439 w 1970020"/>
                <a:gd name="connsiteY54" fmla="*/ 2277174 h 2722017"/>
                <a:gd name="connsiteX55" fmla="*/ 1624031 w 1970020"/>
                <a:gd name="connsiteY55" fmla="*/ 2259521 h 2722017"/>
                <a:gd name="connsiteX56" fmla="*/ 1638153 w 1970020"/>
                <a:gd name="connsiteY56" fmla="*/ 2227747 h 2722017"/>
                <a:gd name="connsiteX57" fmla="*/ 1645214 w 1970020"/>
                <a:gd name="connsiteY57" fmla="*/ 2153606 h 2722017"/>
                <a:gd name="connsiteX58" fmla="*/ 1645214 w 1970020"/>
                <a:gd name="connsiteY58" fmla="*/ 1902941 h 2722017"/>
                <a:gd name="connsiteX59" fmla="*/ 1652275 w 1970020"/>
                <a:gd name="connsiteY59" fmla="*/ 1758190 h 2722017"/>
                <a:gd name="connsiteX60" fmla="*/ 1662866 w 1970020"/>
                <a:gd name="connsiteY60" fmla="*/ 1652275 h 2722017"/>
                <a:gd name="connsiteX61" fmla="*/ 1666397 w 1970020"/>
                <a:gd name="connsiteY61" fmla="*/ 1433384 h 2722017"/>
                <a:gd name="connsiteX62" fmla="*/ 1662866 w 1970020"/>
                <a:gd name="connsiteY62" fmla="*/ 981480 h 2722017"/>
                <a:gd name="connsiteX63" fmla="*/ 1666397 w 1970020"/>
                <a:gd name="connsiteY63" fmla="*/ 667265 h 2722017"/>
                <a:gd name="connsiteX64" fmla="*/ 1662866 w 1970020"/>
                <a:gd name="connsiteY64" fmla="*/ 240074 h 2722017"/>
                <a:gd name="connsiteX65" fmla="*/ 1645214 w 1970020"/>
                <a:gd name="connsiteY65" fmla="*/ 211830 h 2722017"/>
                <a:gd name="connsiteX66" fmla="*/ 1613439 w 1970020"/>
                <a:gd name="connsiteY66" fmla="*/ 187117 h 2722017"/>
                <a:gd name="connsiteX67" fmla="*/ 1585195 w 1970020"/>
                <a:gd name="connsiteY67" fmla="*/ 176525 h 2722017"/>
                <a:gd name="connsiteX68" fmla="*/ 1553421 w 1970020"/>
                <a:gd name="connsiteY68" fmla="*/ 176525 h 2722017"/>
                <a:gd name="connsiteX69" fmla="*/ 1405139 w 1970020"/>
                <a:gd name="connsiteY69" fmla="*/ 197708 h 2722017"/>
                <a:gd name="connsiteX70" fmla="*/ 1006193 w 1970020"/>
                <a:gd name="connsiteY70" fmla="*/ 254196 h 2722017"/>
                <a:gd name="connsiteX71" fmla="*/ 755527 w 1970020"/>
                <a:gd name="connsiteY71" fmla="*/ 289501 h 2722017"/>
                <a:gd name="connsiteX72" fmla="*/ 617837 w 1970020"/>
                <a:gd name="connsiteY72" fmla="*/ 310684 h 2722017"/>
                <a:gd name="connsiteX73" fmla="*/ 483678 w 1970020"/>
                <a:gd name="connsiteY73" fmla="*/ 324806 h 272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70020" h="2722017">
                  <a:moveTo>
                    <a:pt x="483678" y="324806"/>
                  </a:moveTo>
                  <a:lnTo>
                    <a:pt x="303623" y="345989"/>
                  </a:lnTo>
                  <a:lnTo>
                    <a:pt x="49427" y="381294"/>
                  </a:lnTo>
                  <a:lnTo>
                    <a:pt x="0" y="236544"/>
                  </a:lnTo>
                  <a:lnTo>
                    <a:pt x="67079" y="243605"/>
                  </a:lnTo>
                  <a:lnTo>
                    <a:pt x="123567" y="240074"/>
                  </a:lnTo>
                  <a:lnTo>
                    <a:pt x="201238" y="229483"/>
                  </a:lnTo>
                  <a:lnTo>
                    <a:pt x="342458" y="201239"/>
                  </a:lnTo>
                  <a:lnTo>
                    <a:pt x="466026" y="172995"/>
                  </a:lnTo>
                  <a:lnTo>
                    <a:pt x="589593" y="151812"/>
                  </a:lnTo>
                  <a:lnTo>
                    <a:pt x="684917" y="151812"/>
                  </a:lnTo>
                  <a:lnTo>
                    <a:pt x="762588" y="144751"/>
                  </a:lnTo>
                  <a:lnTo>
                    <a:pt x="928522" y="120037"/>
                  </a:lnTo>
                  <a:lnTo>
                    <a:pt x="1165065" y="81202"/>
                  </a:lnTo>
                  <a:lnTo>
                    <a:pt x="1348651" y="56488"/>
                  </a:lnTo>
                  <a:lnTo>
                    <a:pt x="1461627" y="42366"/>
                  </a:lnTo>
                  <a:lnTo>
                    <a:pt x="1581665" y="21183"/>
                  </a:lnTo>
                  <a:lnTo>
                    <a:pt x="1676988" y="0"/>
                  </a:lnTo>
                  <a:lnTo>
                    <a:pt x="1691110" y="0"/>
                  </a:lnTo>
                  <a:lnTo>
                    <a:pt x="1729946" y="24714"/>
                  </a:lnTo>
                  <a:lnTo>
                    <a:pt x="1828800" y="102385"/>
                  </a:lnTo>
                  <a:lnTo>
                    <a:pt x="1902940" y="162403"/>
                  </a:lnTo>
                  <a:lnTo>
                    <a:pt x="1931184" y="194178"/>
                  </a:lnTo>
                  <a:lnTo>
                    <a:pt x="1955898" y="225952"/>
                  </a:lnTo>
                  <a:lnTo>
                    <a:pt x="1966489" y="257727"/>
                  </a:lnTo>
                  <a:lnTo>
                    <a:pt x="1970020" y="289501"/>
                  </a:lnTo>
                  <a:lnTo>
                    <a:pt x="1962959" y="314215"/>
                  </a:lnTo>
                  <a:lnTo>
                    <a:pt x="1938245" y="349520"/>
                  </a:lnTo>
                  <a:lnTo>
                    <a:pt x="1927654" y="367172"/>
                  </a:lnTo>
                  <a:lnTo>
                    <a:pt x="1913532" y="466026"/>
                  </a:lnTo>
                  <a:lnTo>
                    <a:pt x="1899410" y="554289"/>
                  </a:lnTo>
                  <a:lnTo>
                    <a:pt x="1892349" y="674326"/>
                  </a:lnTo>
                  <a:lnTo>
                    <a:pt x="1885288" y="928522"/>
                  </a:lnTo>
                  <a:lnTo>
                    <a:pt x="1881757" y="1087395"/>
                  </a:lnTo>
                  <a:lnTo>
                    <a:pt x="1881757" y="1288633"/>
                  </a:lnTo>
                  <a:lnTo>
                    <a:pt x="1881757" y="1525177"/>
                  </a:lnTo>
                  <a:lnTo>
                    <a:pt x="1885288" y="1684050"/>
                  </a:lnTo>
                  <a:lnTo>
                    <a:pt x="1892349" y="1878227"/>
                  </a:lnTo>
                  <a:lnTo>
                    <a:pt x="1902940" y="2132423"/>
                  </a:lnTo>
                  <a:lnTo>
                    <a:pt x="1910001" y="2259521"/>
                  </a:lnTo>
                  <a:lnTo>
                    <a:pt x="1902940" y="2301887"/>
                  </a:lnTo>
                  <a:lnTo>
                    <a:pt x="1874696" y="2376028"/>
                  </a:lnTo>
                  <a:lnTo>
                    <a:pt x="1835861" y="2467821"/>
                  </a:lnTo>
                  <a:lnTo>
                    <a:pt x="1782903" y="2556084"/>
                  </a:lnTo>
                  <a:lnTo>
                    <a:pt x="1740537" y="2616102"/>
                  </a:lnTo>
                  <a:lnTo>
                    <a:pt x="1712293" y="2651407"/>
                  </a:lnTo>
                  <a:lnTo>
                    <a:pt x="1666397" y="2690243"/>
                  </a:lnTo>
                  <a:lnTo>
                    <a:pt x="1631092" y="2711426"/>
                  </a:lnTo>
                  <a:lnTo>
                    <a:pt x="1595787" y="2722017"/>
                  </a:lnTo>
                  <a:lnTo>
                    <a:pt x="1585195" y="2722017"/>
                  </a:lnTo>
                  <a:lnTo>
                    <a:pt x="1560482" y="2714956"/>
                  </a:lnTo>
                  <a:lnTo>
                    <a:pt x="1546360" y="2697304"/>
                  </a:lnTo>
                  <a:lnTo>
                    <a:pt x="1532237" y="2654938"/>
                  </a:lnTo>
                  <a:lnTo>
                    <a:pt x="1525176" y="2626694"/>
                  </a:lnTo>
                  <a:lnTo>
                    <a:pt x="1613439" y="2277174"/>
                  </a:lnTo>
                  <a:lnTo>
                    <a:pt x="1624031" y="2259521"/>
                  </a:lnTo>
                  <a:lnTo>
                    <a:pt x="1638153" y="2227747"/>
                  </a:lnTo>
                  <a:lnTo>
                    <a:pt x="1645214" y="2153606"/>
                  </a:lnTo>
                  <a:lnTo>
                    <a:pt x="1645214" y="1902941"/>
                  </a:lnTo>
                  <a:lnTo>
                    <a:pt x="1652275" y="1758190"/>
                  </a:lnTo>
                  <a:lnTo>
                    <a:pt x="1662866" y="1652275"/>
                  </a:lnTo>
                  <a:lnTo>
                    <a:pt x="1666397" y="1433384"/>
                  </a:lnTo>
                  <a:lnTo>
                    <a:pt x="1662866" y="981480"/>
                  </a:lnTo>
                  <a:lnTo>
                    <a:pt x="1666397" y="667265"/>
                  </a:lnTo>
                  <a:lnTo>
                    <a:pt x="1662866" y="240074"/>
                  </a:lnTo>
                  <a:lnTo>
                    <a:pt x="1645214" y="211830"/>
                  </a:lnTo>
                  <a:lnTo>
                    <a:pt x="1613439" y="187117"/>
                  </a:lnTo>
                  <a:lnTo>
                    <a:pt x="1585195" y="176525"/>
                  </a:lnTo>
                  <a:lnTo>
                    <a:pt x="1553421" y="176525"/>
                  </a:lnTo>
                  <a:lnTo>
                    <a:pt x="1405139" y="197708"/>
                  </a:lnTo>
                  <a:lnTo>
                    <a:pt x="1006193" y="254196"/>
                  </a:lnTo>
                  <a:lnTo>
                    <a:pt x="755527" y="289501"/>
                  </a:lnTo>
                  <a:lnTo>
                    <a:pt x="617837" y="310684"/>
                  </a:lnTo>
                  <a:lnTo>
                    <a:pt x="483678" y="32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5">
              <a:extLst>
                <a:ext uri="{FF2B5EF4-FFF2-40B4-BE49-F238E27FC236}">
                  <a16:creationId xmlns:a16="http://schemas.microsoft.com/office/drawing/2014/main" id="{6261F57A-779A-4288-8882-932D4106EE41}"/>
                </a:ext>
              </a:extLst>
            </p:cNvPr>
            <p:cNvSpPr/>
            <p:nvPr/>
          </p:nvSpPr>
          <p:spPr>
            <a:xfrm>
              <a:off x="4144963" y="5256213"/>
              <a:ext cx="531812" cy="517525"/>
            </a:xfrm>
            <a:custGeom>
              <a:avLst/>
              <a:gdLst>
                <a:gd name="connsiteX0" fmla="*/ 173832 w 531019"/>
                <a:gd name="connsiteY0" fmla="*/ 180975 h 519112"/>
                <a:gd name="connsiteX1" fmla="*/ 259557 w 531019"/>
                <a:gd name="connsiteY1" fmla="*/ 261937 h 519112"/>
                <a:gd name="connsiteX2" fmla="*/ 311944 w 531019"/>
                <a:gd name="connsiteY2" fmla="*/ 314325 h 519112"/>
                <a:gd name="connsiteX3" fmla="*/ 369094 w 531019"/>
                <a:gd name="connsiteY3" fmla="*/ 381000 h 519112"/>
                <a:gd name="connsiteX4" fmla="*/ 395288 w 531019"/>
                <a:gd name="connsiteY4" fmla="*/ 416719 h 519112"/>
                <a:gd name="connsiteX5" fmla="*/ 411957 w 531019"/>
                <a:gd name="connsiteY5" fmla="*/ 442912 h 519112"/>
                <a:gd name="connsiteX6" fmla="*/ 428625 w 531019"/>
                <a:gd name="connsiteY6" fmla="*/ 481012 h 519112"/>
                <a:gd name="connsiteX7" fmla="*/ 442913 w 531019"/>
                <a:gd name="connsiteY7" fmla="*/ 519112 h 519112"/>
                <a:gd name="connsiteX8" fmla="*/ 531019 w 531019"/>
                <a:gd name="connsiteY8" fmla="*/ 47625 h 519112"/>
                <a:gd name="connsiteX9" fmla="*/ 516732 w 531019"/>
                <a:gd name="connsiteY9" fmla="*/ 76200 h 519112"/>
                <a:gd name="connsiteX10" fmla="*/ 495300 w 531019"/>
                <a:gd name="connsiteY10" fmla="*/ 111919 h 519112"/>
                <a:gd name="connsiteX11" fmla="*/ 478632 w 531019"/>
                <a:gd name="connsiteY11" fmla="*/ 126206 h 519112"/>
                <a:gd name="connsiteX12" fmla="*/ 450057 w 531019"/>
                <a:gd name="connsiteY12" fmla="*/ 135731 h 519112"/>
                <a:gd name="connsiteX13" fmla="*/ 419100 w 531019"/>
                <a:gd name="connsiteY13" fmla="*/ 140494 h 519112"/>
                <a:gd name="connsiteX14" fmla="*/ 385763 w 531019"/>
                <a:gd name="connsiteY14" fmla="*/ 140494 h 519112"/>
                <a:gd name="connsiteX15" fmla="*/ 342900 w 531019"/>
                <a:gd name="connsiteY15" fmla="*/ 130969 h 519112"/>
                <a:gd name="connsiteX16" fmla="*/ 278607 w 531019"/>
                <a:gd name="connsiteY16" fmla="*/ 111919 h 519112"/>
                <a:gd name="connsiteX17" fmla="*/ 171450 w 531019"/>
                <a:gd name="connsiteY17" fmla="*/ 66675 h 519112"/>
                <a:gd name="connsiteX18" fmla="*/ 78582 w 531019"/>
                <a:gd name="connsiteY18" fmla="*/ 23812 h 519112"/>
                <a:gd name="connsiteX19" fmla="*/ 40482 w 531019"/>
                <a:gd name="connsiteY19" fmla="*/ 4762 h 519112"/>
                <a:gd name="connsiteX20" fmla="*/ 19050 w 531019"/>
                <a:gd name="connsiteY20" fmla="*/ 0 h 519112"/>
                <a:gd name="connsiteX21" fmla="*/ 4763 w 531019"/>
                <a:gd name="connsiteY21" fmla="*/ 4762 h 519112"/>
                <a:gd name="connsiteX22" fmla="*/ 0 w 531019"/>
                <a:gd name="connsiteY22" fmla="*/ 16669 h 519112"/>
                <a:gd name="connsiteX23" fmla="*/ 4763 w 531019"/>
                <a:gd name="connsiteY23" fmla="*/ 30956 h 519112"/>
                <a:gd name="connsiteX24" fmla="*/ 38100 w 531019"/>
                <a:gd name="connsiteY24" fmla="*/ 61912 h 519112"/>
                <a:gd name="connsiteX25" fmla="*/ 104775 w 531019"/>
                <a:gd name="connsiteY25" fmla="*/ 119062 h 519112"/>
                <a:gd name="connsiteX26" fmla="*/ 173832 w 531019"/>
                <a:gd name="connsiteY26" fmla="*/ 18097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1019" h="519112">
                  <a:moveTo>
                    <a:pt x="173832" y="180975"/>
                  </a:moveTo>
                  <a:lnTo>
                    <a:pt x="259557" y="261937"/>
                  </a:lnTo>
                  <a:lnTo>
                    <a:pt x="311944" y="314325"/>
                  </a:lnTo>
                  <a:lnTo>
                    <a:pt x="369094" y="381000"/>
                  </a:lnTo>
                  <a:lnTo>
                    <a:pt x="395288" y="416719"/>
                  </a:lnTo>
                  <a:lnTo>
                    <a:pt x="411957" y="442912"/>
                  </a:lnTo>
                  <a:lnTo>
                    <a:pt x="428625" y="481012"/>
                  </a:lnTo>
                  <a:lnTo>
                    <a:pt x="442913" y="519112"/>
                  </a:lnTo>
                  <a:lnTo>
                    <a:pt x="531019" y="47625"/>
                  </a:lnTo>
                  <a:lnTo>
                    <a:pt x="516732" y="76200"/>
                  </a:lnTo>
                  <a:lnTo>
                    <a:pt x="495300" y="111919"/>
                  </a:lnTo>
                  <a:lnTo>
                    <a:pt x="478632" y="126206"/>
                  </a:lnTo>
                  <a:lnTo>
                    <a:pt x="450057" y="135731"/>
                  </a:lnTo>
                  <a:lnTo>
                    <a:pt x="419100" y="140494"/>
                  </a:lnTo>
                  <a:lnTo>
                    <a:pt x="385763" y="140494"/>
                  </a:lnTo>
                  <a:lnTo>
                    <a:pt x="342900" y="130969"/>
                  </a:lnTo>
                  <a:lnTo>
                    <a:pt x="278607" y="111919"/>
                  </a:lnTo>
                  <a:lnTo>
                    <a:pt x="171450" y="66675"/>
                  </a:lnTo>
                  <a:lnTo>
                    <a:pt x="78582" y="23812"/>
                  </a:lnTo>
                  <a:lnTo>
                    <a:pt x="40482" y="4762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6669"/>
                  </a:lnTo>
                  <a:lnTo>
                    <a:pt x="4763" y="30956"/>
                  </a:lnTo>
                  <a:lnTo>
                    <a:pt x="38100" y="61912"/>
                  </a:lnTo>
                  <a:lnTo>
                    <a:pt x="104775" y="119062"/>
                  </a:lnTo>
                  <a:lnTo>
                    <a:pt x="173832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6">
              <a:extLst>
                <a:ext uri="{FF2B5EF4-FFF2-40B4-BE49-F238E27FC236}">
                  <a16:creationId xmlns:a16="http://schemas.microsoft.com/office/drawing/2014/main" id="{05104F1B-9375-4FA3-8A55-219CE14D65BF}"/>
                </a:ext>
              </a:extLst>
            </p:cNvPr>
            <p:cNvSpPr/>
            <p:nvPr/>
          </p:nvSpPr>
          <p:spPr>
            <a:xfrm>
              <a:off x="3297238" y="3652838"/>
              <a:ext cx="1200150" cy="330200"/>
            </a:xfrm>
            <a:custGeom>
              <a:avLst/>
              <a:gdLst>
                <a:gd name="connsiteX0" fmla="*/ 326232 w 1200150"/>
                <a:gd name="connsiteY0" fmla="*/ 159543 h 330993"/>
                <a:gd name="connsiteX1" fmla="*/ 485775 w 1200150"/>
                <a:gd name="connsiteY1" fmla="*/ 135731 h 330993"/>
                <a:gd name="connsiteX2" fmla="*/ 709613 w 1200150"/>
                <a:gd name="connsiteY2" fmla="*/ 85725 h 330993"/>
                <a:gd name="connsiteX3" fmla="*/ 792957 w 1200150"/>
                <a:gd name="connsiteY3" fmla="*/ 59531 h 330993"/>
                <a:gd name="connsiteX4" fmla="*/ 835819 w 1200150"/>
                <a:gd name="connsiteY4" fmla="*/ 40481 h 330993"/>
                <a:gd name="connsiteX5" fmla="*/ 916782 w 1200150"/>
                <a:gd name="connsiteY5" fmla="*/ 16668 h 330993"/>
                <a:gd name="connsiteX6" fmla="*/ 985838 w 1200150"/>
                <a:gd name="connsiteY6" fmla="*/ 0 h 330993"/>
                <a:gd name="connsiteX7" fmla="*/ 1035844 w 1200150"/>
                <a:gd name="connsiteY7" fmla="*/ 4762 h 330993"/>
                <a:gd name="connsiteX8" fmla="*/ 1085850 w 1200150"/>
                <a:gd name="connsiteY8" fmla="*/ 16668 h 330993"/>
                <a:gd name="connsiteX9" fmla="*/ 1126332 w 1200150"/>
                <a:gd name="connsiteY9" fmla="*/ 33337 h 330993"/>
                <a:gd name="connsiteX10" fmla="*/ 1159669 w 1200150"/>
                <a:gd name="connsiteY10" fmla="*/ 52387 h 330993"/>
                <a:gd name="connsiteX11" fmla="*/ 1181100 w 1200150"/>
                <a:gd name="connsiteY11" fmla="*/ 66675 h 330993"/>
                <a:gd name="connsiteX12" fmla="*/ 1193007 w 1200150"/>
                <a:gd name="connsiteY12" fmla="*/ 80962 h 330993"/>
                <a:gd name="connsiteX13" fmla="*/ 1200150 w 1200150"/>
                <a:gd name="connsiteY13" fmla="*/ 102393 h 330993"/>
                <a:gd name="connsiteX14" fmla="*/ 1195388 w 1200150"/>
                <a:gd name="connsiteY14" fmla="*/ 114300 h 330993"/>
                <a:gd name="connsiteX15" fmla="*/ 1185863 w 1200150"/>
                <a:gd name="connsiteY15" fmla="*/ 133350 h 330993"/>
                <a:gd name="connsiteX16" fmla="*/ 1159669 w 1200150"/>
                <a:gd name="connsiteY16" fmla="*/ 154781 h 330993"/>
                <a:gd name="connsiteX17" fmla="*/ 1109663 w 1200150"/>
                <a:gd name="connsiteY17" fmla="*/ 173831 h 330993"/>
                <a:gd name="connsiteX18" fmla="*/ 1066800 w 1200150"/>
                <a:gd name="connsiteY18" fmla="*/ 185737 h 330993"/>
                <a:gd name="connsiteX19" fmla="*/ 938213 w 1200150"/>
                <a:gd name="connsiteY19" fmla="*/ 204787 h 330993"/>
                <a:gd name="connsiteX20" fmla="*/ 740569 w 1200150"/>
                <a:gd name="connsiteY20" fmla="*/ 235743 h 330993"/>
                <a:gd name="connsiteX21" fmla="*/ 633413 w 1200150"/>
                <a:gd name="connsiteY21" fmla="*/ 250031 h 330993"/>
                <a:gd name="connsiteX22" fmla="*/ 469107 w 1200150"/>
                <a:gd name="connsiteY22" fmla="*/ 271462 h 330993"/>
                <a:gd name="connsiteX23" fmla="*/ 352425 w 1200150"/>
                <a:gd name="connsiteY23" fmla="*/ 292893 h 330993"/>
                <a:gd name="connsiteX24" fmla="*/ 252413 w 1200150"/>
                <a:gd name="connsiteY24" fmla="*/ 316706 h 330993"/>
                <a:gd name="connsiteX25" fmla="*/ 216694 w 1200150"/>
                <a:gd name="connsiteY25" fmla="*/ 326231 h 330993"/>
                <a:gd name="connsiteX26" fmla="*/ 190500 w 1200150"/>
                <a:gd name="connsiteY26" fmla="*/ 330993 h 330993"/>
                <a:gd name="connsiteX27" fmla="*/ 161925 w 1200150"/>
                <a:gd name="connsiteY27" fmla="*/ 330993 h 330993"/>
                <a:gd name="connsiteX28" fmla="*/ 130969 w 1200150"/>
                <a:gd name="connsiteY28" fmla="*/ 323850 h 330993"/>
                <a:gd name="connsiteX29" fmla="*/ 109538 w 1200150"/>
                <a:gd name="connsiteY29" fmla="*/ 311943 h 330993"/>
                <a:gd name="connsiteX30" fmla="*/ 80963 w 1200150"/>
                <a:gd name="connsiteY30" fmla="*/ 288131 h 330993"/>
                <a:gd name="connsiteX31" fmla="*/ 50007 w 1200150"/>
                <a:gd name="connsiteY31" fmla="*/ 266700 h 330993"/>
                <a:gd name="connsiteX32" fmla="*/ 23813 w 1200150"/>
                <a:gd name="connsiteY32" fmla="*/ 240506 h 330993"/>
                <a:gd name="connsiteX33" fmla="*/ 4763 w 1200150"/>
                <a:gd name="connsiteY33" fmla="*/ 207168 h 330993"/>
                <a:gd name="connsiteX34" fmla="*/ 0 w 1200150"/>
                <a:gd name="connsiteY34" fmla="*/ 188118 h 330993"/>
                <a:gd name="connsiteX35" fmla="*/ 0 w 1200150"/>
                <a:gd name="connsiteY35" fmla="*/ 169068 h 330993"/>
                <a:gd name="connsiteX36" fmla="*/ 9525 w 1200150"/>
                <a:gd name="connsiteY36" fmla="*/ 159543 h 330993"/>
                <a:gd name="connsiteX37" fmla="*/ 40482 w 1200150"/>
                <a:gd name="connsiteY37" fmla="*/ 166687 h 330993"/>
                <a:gd name="connsiteX38" fmla="*/ 73819 w 1200150"/>
                <a:gd name="connsiteY38" fmla="*/ 173831 h 330993"/>
                <a:gd name="connsiteX39" fmla="*/ 130969 w 1200150"/>
                <a:gd name="connsiteY39" fmla="*/ 180975 h 330993"/>
                <a:gd name="connsiteX40" fmla="*/ 190500 w 1200150"/>
                <a:gd name="connsiteY40" fmla="*/ 180975 h 330993"/>
                <a:gd name="connsiteX41" fmla="*/ 326232 w 1200150"/>
                <a:gd name="connsiteY41" fmla="*/ 15954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0150" h="330993">
                  <a:moveTo>
                    <a:pt x="326232" y="159543"/>
                  </a:moveTo>
                  <a:lnTo>
                    <a:pt x="485775" y="135731"/>
                  </a:lnTo>
                  <a:lnTo>
                    <a:pt x="709613" y="85725"/>
                  </a:lnTo>
                  <a:lnTo>
                    <a:pt x="792957" y="59531"/>
                  </a:lnTo>
                  <a:lnTo>
                    <a:pt x="835819" y="40481"/>
                  </a:lnTo>
                  <a:lnTo>
                    <a:pt x="916782" y="16668"/>
                  </a:lnTo>
                  <a:lnTo>
                    <a:pt x="985838" y="0"/>
                  </a:lnTo>
                  <a:lnTo>
                    <a:pt x="1035844" y="4762"/>
                  </a:lnTo>
                  <a:lnTo>
                    <a:pt x="1085850" y="16668"/>
                  </a:lnTo>
                  <a:lnTo>
                    <a:pt x="1126332" y="33337"/>
                  </a:lnTo>
                  <a:lnTo>
                    <a:pt x="1159669" y="52387"/>
                  </a:lnTo>
                  <a:lnTo>
                    <a:pt x="1181100" y="66675"/>
                  </a:lnTo>
                  <a:lnTo>
                    <a:pt x="1193007" y="80962"/>
                  </a:lnTo>
                  <a:lnTo>
                    <a:pt x="1200150" y="102393"/>
                  </a:lnTo>
                  <a:lnTo>
                    <a:pt x="1195388" y="114300"/>
                  </a:lnTo>
                  <a:lnTo>
                    <a:pt x="1185863" y="133350"/>
                  </a:lnTo>
                  <a:lnTo>
                    <a:pt x="1159669" y="154781"/>
                  </a:lnTo>
                  <a:lnTo>
                    <a:pt x="1109663" y="173831"/>
                  </a:lnTo>
                  <a:lnTo>
                    <a:pt x="1066800" y="185737"/>
                  </a:lnTo>
                  <a:lnTo>
                    <a:pt x="938213" y="204787"/>
                  </a:lnTo>
                  <a:lnTo>
                    <a:pt x="740569" y="235743"/>
                  </a:lnTo>
                  <a:lnTo>
                    <a:pt x="633413" y="250031"/>
                  </a:lnTo>
                  <a:lnTo>
                    <a:pt x="469107" y="271462"/>
                  </a:lnTo>
                  <a:lnTo>
                    <a:pt x="352425" y="292893"/>
                  </a:lnTo>
                  <a:lnTo>
                    <a:pt x="252413" y="316706"/>
                  </a:lnTo>
                  <a:lnTo>
                    <a:pt x="216694" y="326231"/>
                  </a:lnTo>
                  <a:lnTo>
                    <a:pt x="190500" y="330993"/>
                  </a:lnTo>
                  <a:lnTo>
                    <a:pt x="161925" y="330993"/>
                  </a:lnTo>
                  <a:lnTo>
                    <a:pt x="130969" y="323850"/>
                  </a:lnTo>
                  <a:lnTo>
                    <a:pt x="109538" y="311943"/>
                  </a:lnTo>
                  <a:lnTo>
                    <a:pt x="80963" y="288131"/>
                  </a:lnTo>
                  <a:lnTo>
                    <a:pt x="50007" y="266700"/>
                  </a:lnTo>
                  <a:lnTo>
                    <a:pt x="23813" y="240506"/>
                  </a:lnTo>
                  <a:lnTo>
                    <a:pt x="4763" y="207168"/>
                  </a:lnTo>
                  <a:lnTo>
                    <a:pt x="0" y="188118"/>
                  </a:lnTo>
                  <a:lnTo>
                    <a:pt x="0" y="169068"/>
                  </a:lnTo>
                  <a:lnTo>
                    <a:pt x="9525" y="159543"/>
                  </a:lnTo>
                  <a:lnTo>
                    <a:pt x="40482" y="166687"/>
                  </a:lnTo>
                  <a:lnTo>
                    <a:pt x="73819" y="173831"/>
                  </a:lnTo>
                  <a:lnTo>
                    <a:pt x="130969" y="180975"/>
                  </a:lnTo>
                  <a:lnTo>
                    <a:pt x="190500" y="180975"/>
                  </a:lnTo>
                  <a:lnTo>
                    <a:pt x="326232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A77ADD5F-29AF-49DB-88F4-910D0DB13DF5}"/>
                </a:ext>
              </a:extLst>
            </p:cNvPr>
            <p:cNvSpPr/>
            <p:nvPr/>
          </p:nvSpPr>
          <p:spPr>
            <a:xfrm>
              <a:off x="3643313" y="3309938"/>
              <a:ext cx="342900" cy="1123950"/>
            </a:xfrm>
            <a:custGeom>
              <a:avLst/>
              <a:gdLst>
                <a:gd name="connsiteX0" fmla="*/ 307181 w 342900"/>
                <a:gd name="connsiteY0" fmla="*/ 707231 h 1123950"/>
                <a:gd name="connsiteX1" fmla="*/ 321468 w 342900"/>
                <a:gd name="connsiteY1" fmla="*/ 573881 h 1123950"/>
                <a:gd name="connsiteX2" fmla="*/ 342900 w 342900"/>
                <a:gd name="connsiteY2" fmla="*/ 445293 h 1123950"/>
                <a:gd name="connsiteX3" fmla="*/ 338137 w 342900"/>
                <a:gd name="connsiteY3" fmla="*/ 352425 h 1123950"/>
                <a:gd name="connsiteX4" fmla="*/ 330993 w 342900"/>
                <a:gd name="connsiteY4" fmla="*/ 290512 h 1123950"/>
                <a:gd name="connsiteX5" fmla="*/ 319087 w 342900"/>
                <a:gd name="connsiteY5" fmla="*/ 238125 h 1123950"/>
                <a:gd name="connsiteX6" fmla="*/ 304800 w 342900"/>
                <a:gd name="connsiteY6" fmla="*/ 197643 h 1123950"/>
                <a:gd name="connsiteX7" fmla="*/ 288131 w 342900"/>
                <a:gd name="connsiteY7" fmla="*/ 173831 h 1123950"/>
                <a:gd name="connsiteX8" fmla="*/ 259556 w 342900"/>
                <a:gd name="connsiteY8" fmla="*/ 147637 h 1123950"/>
                <a:gd name="connsiteX9" fmla="*/ 214312 w 342900"/>
                <a:gd name="connsiteY9" fmla="*/ 104775 h 1123950"/>
                <a:gd name="connsiteX10" fmla="*/ 169068 w 342900"/>
                <a:gd name="connsiteY10" fmla="*/ 57150 h 1123950"/>
                <a:gd name="connsiteX11" fmla="*/ 102393 w 342900"/>
                <a:gd name="connsiteY11" fmla="*/ 0 h 1123950"/>
                <a:gd name="connsiteX12" fmla="*/ 0 w 342900"/>
                <a:gd name="connsiteY12" fmla="*/ 33337 h 1123950"/>
                <a:gd name="connsiteX13" fmla="*/ 45243 w 342900"/>
                <a:gd name="connsiteY13" fmla="*/ 92868 h 1123950"/>
                <a:gd name="connsiteX14" fmla="*/ 85725 w 342900"/>
                <a:gd name="connsiteY14" fmla="*/ 154781 h 1123950"/>
                <a:gd name="connsiteX15" fmla="*/ 107156 w 342900"/>
                <a:gd name="connsiteY15" fmla="*/ 200025 h 1123950"/>
                <a:gd name="connsiteX16" fmla="*/ 126206 w 342900"/>
                <a:gd name="connsiteY16" fmla="*/ 250031 h 1123950"/>
                <a:gd name="connsiteX17" fmla="*/ 135731 w 342900"/>
                <a:gd name="connsiteY17" fmla="*/ 314325 h 1123950"/>
                <a:gd name="connsiteX18" fmla="*/ 142875 w 342900"/>
                <a:gd name="connsiteY18" fmla="*/ 421481 h 1123950"/>
                <a:gd name="connsiteX19" fmla="*/ 142875 w 342900"/>
                <a:gd name="connsiteY19" fmla="*/ 511968 h 1123950"/>
                <a:gd name="connsiteX20" fmla="*/ 140493 w 342900"/>
                <a:gd name="connsiteY20" fmla="*/ 716756 h 1123950"/>
                <a:gd name="connsiteX21" fmla="*/ 142875 w 342900"/>
                <a:gd name="connsiteY21" fmla="*/ 847725 h 1123950"/>
                <a:gd name="connsiteX22" fmla="*/ 130968 w 342900"/>
                <a:gd name="connsiteY22" fmla="*/ 897731 h 1123950"/>
                <a:gd name="connsiteX23" fmla="*/ 123825 w 342900"/>
                <a:gd name="connsiteY23" fmla="*/ 952500 h 1123950"/>
                <a:gd name="connsiteX24" fmla="*/ 119062 w 342900"/>
                <a:gd name="connsiteY24" fmla="*/ 1016793 h 1123950"/>
                <a:gd name="connsiteX25" fmla="*/ 119062 w 342900"/>
                <a:gd name="connsiteY25" fmla="*/ 1076325 h 1123950"/>
                <a:gd name="connsiteX26" fmla="*/ 119062 w 342900"/>
                <a:gd name="connsiteY26" fmla="*/ 1123950 h 1123950"/>
                <a:gd name="connsiteX27" fmla="*/ 269081 w 342900"/>
                <a:gd name="connsiteY27" fmla="*/ 1100137 h 1123950"/>
                <a:gd name="connsiteX28" fmla="*/ 278606 w 342900"/>
                <a:gd name="connsiteY28" fmla="*/ 995362 h 1123950"/>
                <a:gd name="connsiteX29" fmla="*/ 307181 w 342900"/>
                <a:gd name="connsiteY29" fmla="*/ 70723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2900" h="1123950">
                  <a:moveTo>
                    <a:pt x="307181" y="707231"/>
                  </a:moveTo>
                  <a:lnTo>
                    <a:pt x="321468" y="573881"/>
                  </a:lnTo>
                  <a:lnTo>
                    <a:pt x="342900" y="445293"/>
                  </a:lnTo>
                  <a:lnTo>
                    <a:pt x="338137" y="352425"/>
                  </a:lnTo>
                  <a:lnTo>
                    <a:pt x="330993" y="290512"/>
                  </a:lnTo>
                  <a:lnTo>
                    <a:pt x="319087" y="238125"/>
                  </a:lnTo>
                  <a:lnTo>
                    <a:pt x="304800" y="197643"/>
                  </a:lnTo>
                  <a:lnTo>
                    <a:pt x="288131" y="173831"/>
                  </a:lnTo>
                  <a:lnTo>
                    <a:pt x="259556" y="147637"/>
                  </a:lnTo>
                  <a:lnTo>
                    <a:pt x="214312" y="104775"/>
                  </a:lnTo>
                  <a:lnTo>
                    <a:pt x="169068" y="57150"/>
                  </a:lnTo>
                  <a:lnTo>
                    <a:pt x="102393" y="0"/>
                  </a:lnTo>
                  <a:lnTo>
                    <a:pt x="0" y="33337"/>
                  </a:lnTo>
                  <a:lnTo>
                    <a:pt x="45243" y="92868"/>
                  </a:lnTo>
                  <a:lnTo>
                    <a:pt x="85725" y="154781"/>
                  </a:lnTo>
                  <a:lnTo>
                    <a:pt x="107156" y="200025"/>
                  </a:lnTo>
                  <a:lnTo>
                    <a:pt x="126206" y="250031"/>
                  </a:lnTo>
                  <a:lnTo>
                    <a:pt x="135731" y="314325"/>
                  </a:lnTo>
                  <a:lnTo>
                    <a:pt x="142875" y="421481"/>
                  </a:lnTo>
                  <a:lnTo>
                    <a:pt x="142875" y="511968"/>
                  </a:lnTo>
                  <a:lnTo>
                    <a:pt x="140493" y="716756"/>
                  </a:lnTo>
                  <a:lnTo>
                    <a:pt x="142875" y="847725"/>
                  </a:lnTo>
                  <a:lnTo>
                    <a:pt x="130968" y="897731"/>
                  </a:lnTo>
                  <a:lnTo>
                    <a:pt x="123825" y="952500"/>
                  </a:lnTo>
                  <a:lnTo>
                    <a:pt x="119062" y="1016793"/>
                  </a:lnTo>
                  <a:lnTo>
                    <a:pt x="119062" y="1076325"/>
                  </a:lnTo>
                  <a:lnTo>
                    <a:pt x="119062" y="1123950"/>
                  </a:lnTo>
                  <a:lnTo>
                    <a:pt x="269081" y="1100137"/>
                  </a:lnTo>
                  <a:lnTo>
                    <a:pt x="278606" y="995362"/>
                  </a:lnTo>
                  <a:lnTo>
                    <a:pt x="307181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F13DC6CC-C319-42EA-B196-C606B124B0D2}"/>
                </a:ext>
              </a:extLst>
            </p:cNvPr>
            <p:cNvSpPr/>
            <p:nvPr/>
          </p:nvSpPr>
          <p:spPr>
            <a:xfrm>
              <a:off x="3468688" y="4278313"/>
              <a:ext cx="968375" cy="717550"/>
            </a:xfrm>
            <a:custGeom>
              <a:avLst/>
              <a:gdLst>
                <a:gd name="connsiteX0" fmla="*/ 428625 w 966788"/>
                <a:gd name="connsiteY0" fmla="*/ 195263 h 716757"/>
                <a:gd name="connsiteX1" fmla="*/ 342900 w 966788"/>
                <a:gd name="connsiteY1" fmla="*/ 211932 h 716757"/>
                <a:gd name="connsiteX2" fmla="*/ 261938 w 966788"/>
                <a:gd name="connsiteY2" fmla="*/ 223838 h 716757"/>
                <a:gd name="connsiteX3" fmla="*/ 164307 w 966788"/>
                <a:gd name="connsiteY3" fmla="*/ 235744 h 716757"/>
                <a:gd name="connsiteX4" fmla="*/ 45244 w 966788"/>
                <a:gd name="connsiteY4" fmla="*/ 245269 h 716757"/>
                <a:gd name="connsiteX5" fmla="*/ 0 w 966788"/>
                <a:gd name="connsiteY5" fmla="*/ 128588 h 716757"/>
                <a:gd name="connsiteX6" fmla="*/ 38100 w 966788"/>
                <a:gd name="connsiteY6" fmla="*/ 133350 h 716757"/>
                <a:gd name="connsiteX7" fmla="*/ 71438 w 966788"/>
                <a:gd name="connsiteY7" fmla="*/ 130969 h 716757"/>
                <a:gd name="connsiteX8" fmla="*/ 140494 w 966788"/>
                <a:gd name="connsiteY8" fmla="*/ 119063 h 716757"/>
                <a:gd name="connsiteX9" fmla="*/ 223838 w 966788"/>
                <a:gd name="connsiteY9" fmla="*/ 104775 h 716757"/>
                <a:gd name="connsiteX10" fmla="*/ 314325 w 966788"/>
                <a:gd name="connsiteY10" fmla="*/ 85725 h 716757"/>
                <a:gd name="connsiteX11" fmla="*/ 490538 w 966788"/>
                <a:gd name="connsiteY11" fmla="*/ 59532 h 716757"/>
                <a:gd name="connsiteX12" fmla="*/ 564357 w 966788"/>
                <a:gd name="connsiteY12" fmla="*/ 42863 h 716757"/>
                <a:gd name="connsiteX13" fmla="*/ 619125 w 966788"/>
                <a:gd name="connsiteY13" fmla="*/ 26194 h 716757"/>
                <a:gd name="connsiteX14" fmla="*/ 659607 w 966788"/>
                <a:gd name="connsiteY14" fmla="*/ 11907 h 716757"/>
                <a:gd name="connsiteX15" fmla="*/ 690563 w 966788"/>
                <a:gd name="connsiteY15" fmla="*/ 0 h 716757"/>
                <a:gd name="connsiteX16" fmla="*/ 716757 w 966788"/>
                <a:gd name="connsiteY16" fmla="*/ 0 h 716757"/>
                <a:gd name="connsiteX17" fmla="*/ 757238 w 966788"/>
                <a:gd name="connsiteY17" fmla="*/ 11907 h 716757"/>
                <a:gd name="connsiteX18" fmla="*/ 809625 w 966788"/>
                <a:gd name="connsiteY18" fmla="*/ 35719 h 716757"/>
                <a:gd name="connsiteX19" fmla="*/ 854869 w 966788"/>
                <a:gd name="connsiteY19" fmla="*/ 61913 h 716757"/>
                <a:gd name="connsiteX20" fmla="*/ 921544 w 966788"/>
                <a:gd name="connsiteY20" fmla="*/ 104775 h 716757"/>
                <a:gd name="connsiteX21" fmla="*/ 945357 w 966788"/>
                <a:gd name="connsiteY21" fmla="*/ 123825 h 716757"/>
                <a:gd name="connsiteX22" fmla="*/ 957263 w 966788"/>
                <a:gd name="connsiteY22" fmla="*/ 135732 h 716757"/>
                <a:gd name="connsiteX23" fmla="*/ 966788 w 966788"/>
                <a:gd name="connsiteY23" fmla="*/ 154782 h 716757"/>
                <a:gd name="connsiteX24" fmla="*/ 966788 w 966788"/>
                <a:gd name="connsiteY24" fmla="*/ 169069 h 716757"/>
                <a:gd name="connsiteX25" fmla="*/ 959644 w 966788"/>
                <a:gd name="connsiteY25" fmla="*/ 192882 h 716757"/>
                <a:gd name="connsiteX26" fmla="*/ 945357 w 966788"/>
                <a:gd name="connsiteY26" fmla="*/ 214313 h 716757"/>
                <a:gd name="connsiteX27" fmla="*/ 904875 w 966788"/>
                <a:gd name="connsiteY27" fmla="*/ 290513 h 716757"/>
                <a:gd name="connsiteX28" fmla="*/ 873919 w 966788"/>
                <a:gd name="connsiteY28" fmla="*/ 354807 h 716757"/>
                <a:gd name="connsiteX29" fmla="*/ 854869 w 966788"/>
                <a:gd name="connsiteY29" fmla="*/ 450057 h 716757"/>
                <a:gd name="connsiteX30" fmla="*/ 826294 w 966788"/>
                <a:gd name="connsiteY30" fmla="*/ 585788 h 716757"/>
                <a:gd name="connsiteX31" fmla="*/ 809625 w 966788"/>
                <a:gd name="connsiteY31" fmla="*/ 631032 h 716757"/>
                <a:gd name="connsiteX32" fmla="*/ 788194 w 966788"/>
                <a:gd name="connsiteY32" fmla="*/ 671513 h 716757"/>
                <a:gd name="connsiteX33" fmla="*/ 762000 w 966788"/>
                <a:gd name="connsiteY33" fmla="*/ 700088 h 716757"/>
                <a:gd name="connsiteX34" fmla="*/ 738188 w 966788"/>
                <a:gd name="connsiteY34" fmla="*/ 714375 h 716757"/>
                <a:gd name="connsiteX35" fmla="*/ 721519 w 966788"/>
                <a:gd name="connsiteY35" fmla="*/ 716757 h 716757"/>
                <a:gd name="connsiteX36" fmla="*/ 690563 w 966788"/>
                <a:gd name="connsiteY36" fmla="*/ 709613 h 716757"/>
                <a:gd name="connsiteX37" fmla="*/ 671513 w 966788"/>
                <a:gd name="connsiteY37" fmla="*/ 690563 h 716757"/>
                <a:gd name="connsiteX38" fmla="*/ 654844 w 966788"/>
                <a:gd name="connsiteY38" fmla="*/ 657225 h 716757"/>
                <a:gd name="connsiteX39" fmla="*/ 647700 w 966788"/>
                <a:gd name="connsiteY39" fmla="*/ 623888 h 716757"/>
                <a:gd name="connsiteX40" fmla="*/ 652463 w 966788"/>
                <a:gd name="connsiteY40" fmla="*/ 497682 h 716757"/>
                <a:gd name="connsiteX41" fmla="*/ 669132 w 966788"/>
                <a:gd name="connsiteY41" fmla="*/ 352425 h 716757"/>
                <a:gd name="connsiteX42" fmla="*/ 683419 w 966788"/>
                <a:gd name="connsiteY42" fmla="*/ 250032 h 716757"/>
                <a:gd name="connsiteX43" fmla="*/ 692944 w 966788"/>
                <a:gd name="connsiteY43" fmla="*/ 197644 h 716757"/>
                <a:gd name="connsiteX44" fmla="*/ 688182 w 966788"/>
                <a:gd name="connsiteY44" fmla="*/ 173832 h 716757"/>
                <a:gd name="connsiteX45" fmla="*/ 671513 w 966788"/>
                <a:gd name="connsiteY45" fmla="*/ 161925 h 716757"/>
                <a:gd name="connsiteX46" fmla="*/ 642938 w 966788"/>
                <a:gd name="connsiteY46" fmla="*/ 154782 h 716757"/>
                <a:gd name="connsiteX47" fmla="*/ 600075 w 966788"/>
                <a:gd name="connsiteY47" fmla="*/ 161925 h 716757"/>
                <a:gd name="connsiteX48" fmla="*/ 428625 w 966788"/>
                <a:gd name="connsiteY48" fmla="*/ 1952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8" h="716757">
                  <a:moveTo>
                    <a:pt x="428625" y="195263"/>
                  </a:moveTo>
                  <a:lnTo>
                    <a:pt x="342900" y="211932"/>
                  </a:lnTo>
                  <a:lnTo>
                    <a:pt x="261938" y="223838"/>
                  </a:lnTo>
                  <a:lnTo>
                    <a:pt x="164307" y="235744"/>
                  </a:lnTo>
                  <a:lnTo>
                    <a:pt x="45244" y="245269"/>
                  </a:lnTo>
                  <a:lnTo>
                    <a:pt x="0" y="128588"/>
                  </a:lnTo>
                  <a:lnTo>
                    <a:pt x="38100" y="133350"/>
                  </a:lnTo>
                  <a:lnTo>
                    <a:pt x="71438" y="130969"/>
                  </a:lnTo>
                  <a:lnTo>
                    <a:pt x="140494" y="119063"/>
                  </a:lnTo>
                  <a:lnTo>
                    <a:pt x="223838" y="104775"/>
                  </a:lnTo>
                  <a:lnTo>
                    <a:pt x="314325" y="85725"/>
                  </a:lnTo>
                  <a:lnTo>
                    <a:pt x="490538" y="59532"/>
                  </a:lnTo>
                  <a:lnTo>
                    <a:pt x="564357" y="42863"/>
                  </a:lnTo>
                  <a:lnTo>
                    <a:pt x="619125" y="26194"/>
                  </a:lnTo>
                  <a:lnTo>
                    <a:pt x="659607" y="11907"/>
                  </a:lnTo>
                  <a:lnTo>
                    <a:pt x="690563" y="0"/>
                  </a:lnTo>
                  <a:lnTo>
                    <a:pt x="716757" y="0"/>
                  </a:lnTo>
                  <a:lnTo>
                    <a:pt x="757238" y="11907"/>
                  </a:lnTo>
                  <a:lnTo>
                    <a:pt x="809625" y="35719"/>
                  </a:lnTo>
                  <a:lnTo>
                    <a:pt x="854869" y="61913"/>
                  </a:lnTo>
                  <a:lnTo>
                    <a:pt x="921544" y="104775"/>
                  </a:lnTo>
                  <a:lnTo>
                    <a:pt x="945357" y="123825"/>
                  </a:lnTo>
                  <a:lnTo>
                    <a:pt x="957263" y="135732"/>
                  </a:lnTo>
                  <a:lnTo>
                    <a:pt x="966788" y="154782"/>
                  </a:lnTo>
                  <a:lnTo>
                    <a:pt x="966788" y="169069"/>
                  </a:lnTo>
                  <a:lnTo>
                    <a:pt x="959644" y="192882"/>
                  </a:lnTo>
                  <a:lnTo>
                    <a:pt x="945357" y="214313"/>
                  </a:lnTo>
                  <a:lnTo>
                    <a:pt x="904875" y="290513"/>
                  </a:lnTo>
                  <a:lnTo>
                    <a:pt x="873919" y="354807"/>
                  </a:lnTo>
                  <a:lnTo>
                    <a:pt x="854869" y="450057"/>
                  </a:lnTo>
                  <a:lnTo>
                    <a:pt x="826294" y="585788"/>
                  </a:lnTo>
                  <a:lnTo>
                    <a:pt x="809625" y="631032"/>
                  </a:lnTo>
                  <a:lnTo>
                    <a:pt x="788194" y="671513"/>
                  </a:lnTo>
                  <a:lnTo>
                    <a:pt x="762000" y="700088"/>
                  </a:lnTo>
                  <a:lnTo>
                    <a:pt x="738188" y="714375"/>
                  </a:lnTo>
                  <a:lnTo>
                    <a:pt x="721519" y="716757"/>
                  </a:lnTo>
                  <a:lnTo>
                    <a:pt x="690563" y="709613"/>
                  </a:lnTo>
                  <a:lnTo>
                    <a:pt x="671513" y="690563"/>
                  </a:lnTo>
                  <a:lnTo>
                    <a:pt x="654844" y="657225"/>
                  </a:lnTo>
                  <a:lnTo>
                    <a:pt x="647700" y="623888"/>
                  </a:lnTo>
                  <a:lnTo>
                    <a:pt x="652463" y="497682"/>
                  </a:lnTo>
                  <a:lnTo>
                    <a:pt x="669132" y="352425"/>
                  </a:lnTo>
                  <a:lnTo>
                    <a:pt x="683419" y="250032"/>
                  </a:lnTo>
                  <a:lnTo>
                    <a:pt x="692944" y="197644"/>
                  </a:lnTo>
                  <a:lnTo>
                    <a:pt x="688182" y="173832"/>
                  </a:lnTo>
                  <a:lnTo>
                    <a:pt x="671513" y="161925"/>
                  </a:lnTo>
                  <a:lnTo>
                    <a:pt x="642938" y="154782"/>
                  </a:lnTo>
                  <a:lnTo>
                    <a:pt x="600075" y="161925"/>
                  </a:lnTo>
                  <a:lnTo>
                    <a:pt x="428625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2D77CD6F-2A8C-467B-AAED-929B1D79CC57}"/>
                </a:ext>
              </a:extLst>
            </p:cNvPr>
            <p:cNvSpPr/>
            <p:nvPr/>
          </p:nvSpPr>
          <p:spPr>
            <a:xfrm>
              <a:off x="3519488" y="4781550"/>
              <a:ext cx="642937" cy="249238"/>
            </a:xfrm>
            <a:custGeom>
              <a:avLst/>
              <a:gdLst>
                <a:gd name="connsiteX0" fmla="*/ 338137 w 642937"/>
                <a:gd name="connsiteY0" fmla="*/ 64294 h 250031"/>
                <a:gd name="connsiteX1" fmla="*/ 419100 w 642937"/>
                <a:gd name="connsiteY1" fmla="*/ 50006 h 250031"/>
                <a:gd name="connsiteX2" fmla="*/ 502443 w 642937"/>
                <a:gd name="connsiteY2" fmla="*/ 33338 h 250031"/>
                <a:gd name="connsiteX3" fmla="*/ 642937 w 642937"/>
                <a:gd name="connsiteY3" fmla="*/ 0 h 250031"/>
                <a:gd name="connsiteX4" fmla="*/ 642937 w 642937"/>
                <a:gd name="connsiteY4" fmla="*/ 145256 h 250031"/>
                <a:gd name="connsiteX5" fmla="*/ 557212 w 642937"/>
                <a:gd name="connsiteY5" fmla="*/ 140494 h 250031"/>
                <a:gd name="connsiteX6" fmla="*/ 492918 w 642937"/>
                <a:gd name="connsiteY6" fmla="*/ 145256 h 250031"/>
                <a:gd name="connsiteX7" fmla="*/ 411956 w 642937"/>
                <a:gd name="connsiteY7" fmla="*/ 157163 h 250031"/>
                <a:gd name="connsiteX8" fmla="*/ 304800 w 642937"/>
                <a:gd name="connsiteY8" fmla="*/ 178594 h 250031"/>
                <a:gd name="connsiteX9" fmla="*/ 178593 w 642937"/>
                <a:gd name="connsiteY9" fmla="*/ 207169 h 250031"/>
                <a:gd name="connsiteX10" fmla="*/ 0 w 642937"/>
                <a:gd name="connsiteY10" fmla="*/ 250031 h 250031"/>
                <a:gd name="connsiteX11" fmla="*/ 0 w 642937"/>
                <a:gd name="connsiteY11" fmla="*/ 102394 h 250031"/>
                <a:gd name="connsiteX12" fmla="*/ 178593 w 642937"/>
                <a:gd name="connsiteY12" fmla="*/ 85725 h 250031"/>
                <a:gd name="connsiteX13" fmla="*/ 338137 w 642937"/>
                <a:gd name="connsiteY13" fmla="*/ 64294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2937" h="250031">
                  <a:moveTo>
                    <a:pt x="338137" y="64294"/>
                  </a:moveTo>
                  <a:lnTo>
                    <a:pt x="419100" y="50006"/>
                  </a:lnTo>
                  <a:lnTo>
                    <a:pt x="502443" y="33338"/>
                  </a:lnTo>
                  <a:lnTo>
                    <a:pt x="642937" y="0"/>
                  </a:lnTo>
                  <a:lnTo>
                    <a:pt x="642937" y="145256"/>
                  </a:lnTo>
                  <a:lnTo>
                    <a:pt x="557212" y="140494"/>
                  </a:lnTo>
                  <a:lnTo>
                    <a:pt x="492918" y="145256"/>
                  </a:lnTo>
                  <a:lnTo>
                    <a:pt x="411956" y="157163"/>
                  </a:lnTo>
                  <a:lnTo>
                    <a:pt x="304800" y="178594"/>
                  </a:lnTo>
                  <a:lnTo>
                    <a:pt x="178593" y="207169"/>
                  </a:lnTo>
                  <a:lnTo>
                    <a:pt x="0" y="250031"/>
                  </a:lnTo>
                  <a:lnTo>
                    <a:pt x="0" y="102394"/>
                  </a:lnTo>
                  <a:lnTo>
                    <a:pt x="178593" y="85725"/>
                  </a:lnTo>
                  <a:lnTo>
                    <a:pt x="3381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2">
              <a:extLst>
                <a:ext uri="{FF2B5EF4-FFF2-40B4-BE49-F238E27FC236}">
                  <a16:creationId xmlns:a16="http://schemas.microsoft.com/office/drawing/2014/main" id="{FFA6EF44-D183-41CF-86CC-36BFCA387AEF}"/>
                </a:ext>
              </a:extLst>
            </p:cNvPr>
            <p:cNvSpPr/>
            <p:nvPr/>
          </p:nvSpPr>
          <p:spPr>
            <a:xfrm>
              <a:off x="5456238" y="2782888"/>
              <a:ext cx="1754187" cy="403225"/>
            </a:xfrm>
            <a:custGeom>
              <a:avLst/>
              <a:gdLst>
                <a:gd name="connsiteX0" fmla="*/ 588169 w 1754981"/>
                <a:gd name="connsiteY0" fmla="*/ 219075 h 402432"/>
                <a:gd name="connsiteX1" fmla="*/ 731044 w 1754981"/>
                <a:gd name="connsiteY1" fmla="*/ 195263 h 402432"/>
                <a:gd name="connsiteX2" fmla="*/ 838200 w 1754981"/>
                <a:gd name="connsiteY2" fmla="*/ 176213 h 402432"/>
                <a:gd name="connsiteX3" fmla="*/ 952500 w 1754981"/>
                <a:gd name="connsiteY3" fmla="*/ 142875 h 402432"/>
                <a:gd name="connsiteX4" fmla="*/ 1114425 w 1754981"/>
                <a:gd name="connsiteY4" fmla="*/ 92869 h 402432"/>
                <a:gd name="connsiteX5" fmla="*/ 1331119 w 1754981"/>
                <a:gd name="connsiteY5" fmla="*/ 19050 h 402432"/>
                <a:gd name="connsiteX6" fmla="*/ 1376362 w 1754981"/>
                <a:gd name="connsiteY6" fmla="*/ 2382 h 402432"/>
                <a:gd name="connsiteX7" fmla="*/ 1404937 w 1754981"/>
                <a:gd name="connsiteY7" fmla="*/ 0 h 402432"/>
                <a:gd name="connsiteX8" fmla="*/ 1452562 w 1754981"/>
                <a:gd name="connsiteY8" fmla="*/ 4763 h 402432"/>
                <a:gd name="connsiteX9" fmla="*/ 1547812 w 1754981"/>
                <a:gd name="connsiteY9" fmla="*/ 26194 h 402432"/>
                <a:gd name="connsiteX10" fmla="*/ 1657350 w 1754981"/>
                <a:gd name="connsiteY10" fmla="*/ 57150 h 402432"/>
                <a:gd name="connsiteX11" fmla="*/ 1695450 w 1754981"/>
                <a:gd name="connsiteY11" fmla="*/ 71438 h 402432"/>
                <a:gd name="connsiteX12" fmla="*/ 1724025 w 1754981"/>
                <a:gd name="connsiteY12" fmla="*/ 85725 h 402432"/>
                <a:gd name="connsiteX13" fmla="*/ 1745456 w 1754981"/>
                <a:gd name="connsiteY13" fmla="*/ 104775 h 402432"/>
                <a:gd name="connsiteX14" fmla="*/ 1752600 w 1754981"/>
                <a:gd name="connsiteY14" fmla="*/ 119063 h 402432"/>
                <a:gd name="connsiteX15" fmla="*/ 1754981 w 1754981"/>
                <a:gd name="connsiteY15" fmla="*/ 130969 h 402432"/>
                <a:gd name="connsiteX16" fmla="*/ 1750219 w 1754981"/>
                <a:gd name="connsiteY16" fmla="*/ 150019 h 402432"/>
                <a:gd name="connsiteX17" fmla="*/ 1731169 w 1754981"/>
                <a:gd name="connsiteY17" fmla="*/ 171450 h 402432"/>
                <a:gd name="connsiteX18" fmla="*/ 1683544 w 1754981"/>
                <a:gd name="connsiteY18" fmla="*/ 197644 h 402432"/>
                <a:gd name="connsiteX19" fmla="*/ 1612106 w 1754981"/>
                <a:gd name="connsiteY19" fmla="*/ 214313 h 402432"/>
                <a:gd name="connsiteX20" fmla="*/ 1483519 w 1754981"/>
                <a:gd name="connsiteY20" fmla="*/ 240507 h 402432"/>
                <a:gd name="connsiteX21" fmla="*/ 1314450 w 1754981"/>
                <a:gd name="connsiteY21" fmla="*/ 276225 h 402432"/>
                <a:gd name="connsiteX22" fmla="*/ 1054894 w 1754981"/>
                <a:gd name="connsiteY22" fmla="*/ 323850 h 402432"/>
                <a:gd name="connsiteX23" fmla="*/ 814387 w 1754981"/>
                <a:gd name="connsiteY23" fmla="*/ 359569 h 402432"/>
                <a:gd name="connsiteX24" fmla="*/ 735806 w 1754981"/>
                <a:gd name="connsiteY24" fmla="*/ 366713 h 402432"/>
                <a:gd name="connsiteX25" fmla="*/ 550069 w 1754981"/>
                <a:gd name="connsiteY25" fmla="*/ 388144 h 402432"/>
                <a:gd name="connsiteX26" fmla="*/ 350044 w 1754981"/>
                <a:gd name="connsiteY26" fmla="*/ 402432 h 402432"/>
                <a:gd name="connsiteX27" fmla="*/ 295275 w 1754981"/>
                <a:gd name="connsiteY27" fmla="*/ 400050 h 402432"/>
                <a:gd name="connsiteX28" fmla="*/ 228600 w 1754981"/>
                <a:gd name="connsiteY28" fmla="*/ 383382 h 402432"/>
                <a:gd name="connsiteX29" fmla="*/ 152400 w 1754981"/>
                <a:gd name="connsiteY29" fmla="*/ 354807 h 402432"/>
                <a:gd name="connsiteX30" fmla="*/ 71437 w 1754981"/>
                <a:gd name="connsiteY30" fmla="*/ 321469 h 402432"/>
                <a:gd name="connsiteX31" fmla="*/ 0 w 1754981"/>
                <a:gd name="connsiteY31" fmla="*/ 290513 h 402432"/>
                <a:gd name="connsiteX32" fmla="*/ 78581 w 1754981"/>
                <a:gd name="connsiteY32" fmla="*/ 180975 h 402432"/>
                <a:gd name="connsiteX33" fmla="*/ 150019 w 1754981"/>
                <a:gd name="connsiteY33" fmla="*/ 221457 h 402432"/>
                <a:gd name="connsiteX34" fmla="*/ 190500 w 1754981"/>
                <a:gd name="connsiteY34" fmla="*/ 233363 h 402432"/>
                <a:gd name="connsiteX35" fmla="*/ 264319 w 1754981"/>
                <a:gd name="connsiteY35" fmla="*/ 242888 h 402432"/>
                <a:gd name="connsiteX36" fmla="*/ 361950 w 1754981"/>
                <a:gd name="connsiteY36" fmla="*/ 245269 h 402432"/>
                <a:gd name="connsiteX37" fmla="*/ 466725 w 1754981"/>
                <a:gd name="connsiteY37" fmla="*/ 235744 h 402432"/>
                <a:gd name="connsiteX38" fmla="*/ 588169 w 1754981"/>
                <a:gd name="connsiteY38" fmla="*/ 219075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54981" h="402432">
                  <a:moveTo>
                    <a:pt x="588169" y="219075"/>
                  </a:moveTo>
                  <a:lnTo>
                    <a:pt x="731044" y="195263"/>
                  </a:lnTo>
                  <a:lnTo>
                    <a:pt x="838200" y="176213"/>
                  </a:lnTo>
                  <a:lnTo>
                    <a:pt x="952500" y="142875"/>
                  </a:lnTo>
                  <a:lnTo>
                    <a:pt x="1114425" y="92869"/>
                  </a:lnTo>
                  <a:lnTo>
                    <a:pt x="1331119" y="19050"/>
                  </a:lnTo>
                  <a:lnTo>
                    <a:pt x="1376362" y="2382"/>
                  </a:lnTo>
                  <a:lnTo>
                    <a:pt x="1404937" y="0"/>
                  </a:lnTo>
                  <a:lnTo>
                    <a:pt x="1452562" y="4763"/>
                  </a:lnTo>
                  <a:lnTo>
                    <a:pt x="1547812" y="26194"/>
                  </a:lnTo>
                  <a:lnTo>
                    <a:pt x="1657350" y="57150"/>
                  </a:lnTo>
                  <a:lnTo>
                    <a:pt x="1695450" y="71438"/>
                  </a:lnTo>
                  <a:lnTo>
                    <a:pt x="1724025" y="85725"/>
                  </a:lnTo>
                  <a:lnTo>
                    <a:pt x="1745456" y="104775"/>
                  </a:lnTo>
                  <a:lnTo>
                    <a:pt x="1752600" y="119063"/>
                  </a:lnTo>
                  <a:lnTo>
                    <a:pt x="1754981" y="130969"/>
                  </a:lnTo>
                  <a:lnTo>
                    <a:pt x="1750219" y="150019"/>
                  </a:lnTo>
                  <a:lnTo>
                    <a:pt x="1731169" y="171450"/>
                  </a:lnTo>
                  <a:lnTo>
                    <a:pt x="1683544" y="197644"/>
                  </a:lnTo>
                  <a:lnTo>
                    <a:pt x="1612106" y="214313"/>
                  </a:lnTo>
                  <a:lnTo>
                    <a:pt x="1483519" y="240507"/>
                  </a:lnTo>
                  <a:lnTo>
                    <a:pt x="1314450" y="276225"/>
                  </a:lnTo>
                  <a:lnTo>
                    <a:pt x="1054894" y="323850"/>
                  </a:lnTo>
                  <a:lnTo>
                    <a:pt x="814387" y="359569"/>
                  </a:lnTo>
                  <a:lnTo>
                    <a:pt x="735806" y="366713"/>
                  </a:lnTo>
                  <a:lnTo>
                    <a:pt x="550069" y="388144"/>
                  </a:lnTo>
                  <a:lnTo>
                    <a:pt x="350044" y="402432"/>
                  </a:lnTo>
                  <a:lnTo>
                    <a:pt x="295275" y="400050"/>
                  </a:lnTo>
                  <a:lnTo>
                    <a:pt x="228600" y="383382"/>
                  </a:lnTo>
                  <a:lnTo>
                    <a:pt x="152400" y="354807"/>
                  </a:lnTo>
                  <a:lnTo>
                    <a:pt x="71437" y="321469"/>
                  </a:lnTo>
                  <a:lnTo>
                    <a:pt x="0" y="290513"/>
                  </a:lnTo>
                  <a:lnTo>
                    <a:pt x="78581" y="180975"/>
                  </a:lnTo>
                  <a:lnTo>
                    <a:pt x="150019" y="221457"/>
                  </a:lnTo>
                  <a:lnTo>
                    <a:pt x="190500" y="233363"/>
                  </a:lnTo>
                  <a:lnTo>
                    <a:pt x="264319" y="242888"/>
                  </a:lnTo>
                  <a:lnTo>
                    <a:pt x="361950" y="245269"/>
                  </a:lnTo>
                  <a:lnTo>
                    <a:pt x="466725" y="235744"/>
                  </a:lnTo>
                  <a:lnTo>
                    <a:pt x="58816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4">
              <a:extLst>
                <a:ext uri="{FF2B5EF4-FFF2-40B4-BE49-F238E27FC236}">
                  <a16:creationId xmlns:a16="http://schemas.microsoft.com/office/drawing/2014/main" id="{3AA73BEA-1EBB-40D9-AE8D-7BFDC6A4354F}"/>
                </a:ext>
              </a:extLst>
            </p:cNvPr>
            <p:cNvSpPr/>
            <p:nvPr/>
          </p:nvSpPr>
          <p:spPr>
            <a:xfrm>
              <a:off x="5067300" y="3124200"/>
              <a:ext cx="1616075" cy="2482850"/>
            </a:xfrm>
            <a:custGeom>
              <a:avLst/>
              <a:gdLst>
                <a:gd name="connsiteX0" fmla="*/ 1069975 w 1616075"/>
                <a:gd name="connsiteY0" fmla="*/ 1025525 h 2482850"/>
                <a:gd name="connsiteX1" fmla="*/ 1012825 w 1616075"/>
                <a:gd name="connsiteY1" fmla="*/ 1152525 h 2482850"/>
                <a:gd name="connsiteX2" fmla="*/ 984250 w 1616075"/>
                <a:gd name="connsiteY2" fmla="*/ 1212850 h 2482850"/>
                <a:gd name="connsiteX3" fmla="*/ 885825 w 1616075"/>
                <a:gd name="connsiteY3" fmla="*/ 1390650 h 2482850"/>
                <a:gd name="connsiteX4" fmla="*/ 819150 w 1616075"/>
                <a:gd name="connsiteY4" fmla="*/ 1498600 h 2482850"/>
                <a:gd name="connsiteX5" fmla="*/ 739775 w 1616075"/>
                <a:gd name="connsiteY5" fmla="*/ 1619250 h 2482850"/>
                <a:gd name="connsiteX6" fmla="*/ 635000 w 1616075"/>
                <a:gd name="connsiteY6" fmla="*/ 1762125 h 2482850"/>
                <a:gd name="connsiteX7" fmla="*/ 530225 w 1616075"/>
                <a:gd name="connsiteY7" fmla="*/ 1895475 h 2482850"/>
                <a:gd name="connsiteX8" fmla="*/ 371475 w 1616075"/>
                <a:gd name="connsiteY8" fmla="*/ 2076450 h 2482850"/>
                <a:gd name="connsiteX9" fmla="*/ 250825 w 1616075"/>
                <a:gd name="connsiteY9" fmla="*/ 2200275 h 2482850"/>
                <a:gd name="connsiteX10" fmla="*/ 120650 w 1616075"/>
                <a:gd name="connsiteY10" fmla="*/ 2327275 h 2482850"/>
                <a:gd name="connsiteX11" fmla="*/ 31750 w 1616075"/>
                <a:gd name="connsiteY11" fmla="*/ 2406650 h 2482850"/>
                <a:gd name="connsiteX12" fmla="*/ 9525 w 1616075"/>
                <a:gd name="connsiteY12" fmla="*/ 2428875 h 2482850"/>
                <a:gd name="connsiteX13" fmla="*/ 0 w 1616075"/>
                <a:gd name="connsiteY13" fmla="*/ 2451100 h 2482850"/>
                <a:gd name="connsiteX14" fmla="*/ 0 w 1616075"/>
                <a:gd name="connsiteY14" fmla="*/ 2460625 h 2482850"/>
                <a:gd name="connsiteX15" fmla="*/ 3175 w 1616075"/>
                <a:gd name="connsiteY15" fmla="*/ 2479675 h 2482850"/>
                <a:gd name="connsiteX16" fmla="*/ 15875 w 1616075"/>
                <a:gd name="connsiteY16" fmla="*/ 2482850 h 2482850"/>
                <a:gd name="connsiteX17" fmla="*/ 31750 w 1616075"/>
                <a:gd name="connsiteY17" fmla="*/ 2479675 h 2482850"/>
                <a:gd name="connsiteX18" fmla="*/ 66675 w 1616075"/>
                <a:gd name="connsiteY18" fmla="*/ 2466975 h 2482850"/>
                <a:gd name="connsiteX19" fmla="*/ 136525 w 1616075"/>
                <a:gd name="connsiteY19" fmla="*/ 2413000 h 2482850"/>
                <a:gd name="connsiteX20" fmla="*/ 263525 w 1616075"/>
                <a:gd name="connsiteY20" fmla="*/ 2317750 h 2482850"/>
                <a:gd name="connsiteX21" fmla="*/ 441325 w 1616075"/>
                <a:gd name="connsiteY21" fmla="*/ 2171700 h 2482850"/>
                <a:gd name="connsiteX22" fmla="*/ 561975 w 1616075"/>
                <a:gd name="connsiteY22" fmla="*/ 2063750 h 2482850"/>
                <a:gd name="connsiteX23" fmla="*/ 644525 w 1616075"/>
                <a:gd name="connsiteY23" fmla="*/ 1987550 h 2482850"/>
                <a:gd name="connsiteX24" fmla="*/ 758825 w 1616075"/>
                <a:gd name="connsiteY24" fmla="*/ 1866900 h 2482850"/>
                <a:gd name="connsiteX25" fmla="*/ 882650 w 1616075"/>
                <a:gd name="connsiteY25" fmla="*/ 1730375 h 2482850"/>
                <a:gd name="connsiteX26" fmla="*/ 981075 w 1616075"/>
                <a:gd name="connsiteY26" fmla="*/ 1606550 h 2482850"/>
                <a:gd name="connsiteX27" fmla="*/ 1041400 w 1616075"/>
                <a:gd name="connsiteY27" fmla="*/ 1527175 h 2482850"/>
                <a:gd name="connsiteX28" fmla="*/ 1158875 w 1616075"/>
                <a:gd name="connsiteY28" fmla="*/ 1295400 h 2482850"/>
                <a:gd name="connsiteX29" fmla="*/ 1222375 w 1616075"/>
                <a:gd name="connsiteY29" fmla="*/ 1174750 h 2482850"/>
                <a:gd name="connsiteX30" fmla="*/ 1298575 w 1616075"/>
                <a:gd name="connsiteY30" fmla="*/ 1016000 h 2482850"/>
                <a:gd name="connsiteX31" fmla="*/ 1377950 w 1616075"/>
                <a:gd name="connsiteY31" fmla="*/ 844550 h 2482850"/>
                <a:gd name="connsiteX32" fmla="*/ 1447800 w 1616075"/>
                <a:gd name="connsiteY32" fmla="*/ 692150 h 2482850"/>
                <a:gd name="connsiteX33" fmla="*/ 1514475 w 1616075"/>
                <a:gd name="connsiteY33" fmla="*/ 549275 h 2482850"/>
                <a:gd name="connsiteX34" fmla="*/ 1549400 w 1616075"/>
                <a:gd name="connsiteY34" fmla="*/ 466725 h 2482850"/>
                <a:gd name="connsiteX35" fmla="*/ 1571625 w 1616075"/>
                <a:gd name="connsiteY35" fmla="*/ 428625 h 2482850"/>
                <a:gd name="connsiteX36" fmla="*/ 1593850 w 1616075"/>
                <a:gd name="connsiteY36" fmla="*/ 384175 h 2482850"/>
                <a:gd name="connsiteX37" fmla="*/ 1612900 w 1616075"/>
                <a:gd name="connsiteY37" fmla="*/ 330200 h 2482850"/>
                <a:gd name="connsiteX38" fmla="*/ 1616075 w 1616075"/>
                <a:gd name="connsiteY38" fmla="*/ 307975 h 2482850"/>
                <a:gd name="connsiteX39" fmla="*/ 1603375 w 1616075"/>
                <a:gd name="connsiteY39" fmla="*/ 282575 h 2482850"/>
                <a:gd name="connsiteX40" fmla="*/ 1562100 w 1616075"/>
                <a:gd name="connsiteY40" fmla="*/ 231775 h 2482850"/>
                <a:gd name="connsiteX41" fmla="*/ 1504950 w 1616075"/>
                <a:gd name="connsiteY41" fmla="*/ 171450 h 2482850"/>
                <a:gd name="connsiteX42" fmla="*/ 1450975 w 1616075"/>
                <a:gd name="connsiteY42" fmla="*/ 130175 h 2482850"/>
                <a:gd name="connsiteX43" fmla="*/ 1387475 w 1616075"/>
                <a:gd name="connsiteY43" fmla="*/ 88900 h 2482850"/>
                <a:gd name="connsiteX44" fmla="*/ 1320800 w 1616075"/>
                <a:gd name="connsiteY44" fmla="*/ 50800 h 2482850"/>
                <a:gd name="connsiteX45" fmla="*/ 1241425 w 1616075"/>
                <a:gd name="connsiteY45" fmla="*/ 9525 h 2482850"/>
                <a:gd name="connsiteX46" fmla="*/ 1206500 w 1616075"/>
                <a:gd name="connsiteY46" fmla="*/ 0 h 2482850"/>
                <a:gd name="connsiteX47" fmla="*/ 1187450 w 1616075"/>
                <a:gd name="connsiteY47" fmla="*/ 34925 h 2482850"/>
                <a:gd name="connsiteX48" fmla="*/ 1177925 w 1616075"/>
                <a:gd name="connsiteY48" fmla="*/ 60325 h 2482850"/>
                <a:gd name="connsiteX49" fmla="*/ 1177925 w 1616075"/>
                <a:gd name="connsiteY49" fmla="*/ 79375 h 2482850"/>
                <a:gd name="connsiteX50" fmla="*/ 1200150 w 1616075"/>
                <a:gd name="connsiteY50" fmla="*/ 92075 h 2482850"/>
                <a:gd name="connsiteX51" fmla="*/ 1235075 w 1616075"/>
                <a:gd name="connsiteY51" fmla="*/ 111125 h 2482850"/>
                <a:gd name="connsiteX52" fmla="*/ 1263650 w 1616075"/>
                <a:gd name="connsiteY52" fmla="*/ 133350 h 2482850"/>
                <a:gd name="connsiteX53" fmla="*/ 1285875 w 1616075"/>
                <a:gd name="connsiteY53" fmla="*/ 165100 h 2482850"/>
                <a:gd name="connsiteX54" fmla="*/ 1298575 w 1616075"/>
                <a:gd name="connsiteY54" fmla="*/ 196850 h 2482850"/>
                <a:gd name="connsiteX55" fmla="*/ 1304925 w 1616075"/>
                <a:gd name="connsiteY55" fmla="*/ 231775 h 2482850"/>
                <a:gd name="connsiteX56" fmla="*/ 1304925 w 1616075"/>
                <a:gd name="connsiteY56" fmla="*/ 301625 h 2482850"/>
                <a:gd name="connsiteX57" fmla="*/ 1298575 w 1616075"/>
                <a:gd name="connsiteY57" fmla="*/ 400050 h 2482850"/>
                <a:gd name="connsiteX58" fmla="*/ 1292225 w 1616075"/>
                <a:gd name="connsiteY58" fmla="*/ 466725 h 2482850"/>
                <a:gd name="connsiteX59" fmla="*/ 1270000 w 1616075"/>
                <a:gd name="connsiteY59" fmla="*/ 561975 h 2482850"/>
                <a:gd name="connsiteX60" fmla="*/ 1216025 w 1616075"/>
                <a:gd name="connsiteY60" fmla="*/ 698500 h 2482850"/>
                <a:gd name="connsiteX61" fmla="*/ 1149350 w 1616075"/>
                <a:gd name="connsiteY61" fmla="*/ 850900 h 2482850"/>
                <a:gd name="connsiteX62" fmla="*/ 1069975 w 1616075"/>
                <a:gd name="connsiteY62" fmla="*/ 1025525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16075" h="2482850">
                  <a:moveTo>
                    <a:pt x="1069975" y="1025525"/>
                  </a:moveTo>
                  <a:lnTo>
                    <a:pt x="1012825" y="1152525"/>
                  </a:lnTo>
                  <a:lnTo>
                    <a:pt x="984250" y="1212850"/>
                  </a:lnTo>
                  <a:lnTo>
                    <a:pt x="885825" y="1390650"/>
                  </a:lnTo>
                  <a:lnTo>
                    <a:pt x="819150" y="1498600"/>
                  </a:lnTo>
                  <a:lnTo>
                    <a:pt x="739775" y="1619250"/>
                  </a:lnTo>
                  <a:lnTo>
                    <a:pt x="635000" y="1762125"/>
                  </a:lnTo>
                  <a:lnTo>
                    <a:pt x="530225" y="1895475"/>
                  </a:lnTo>
                  <a:lnTo>
                    <a:pt x="371475" y="2076450"/>
                  </a:lnTo>
                  <a:lnTo>
                    <a:pt x="250825" y="2200275"/>
                  </a:lnTo>
                  <a:lnTo>
                    <a:pt x="120650" y="2327275"/>
                  </a:lnTo>
                  <a:lnTo>
                    <a:pt x="31750" y="2406650"/>
                  </a:lnTo>
                  <a:lnTo>
                    <a:pt x="9525" y="2428875"/>
                  </a:lnTo>
                  <a:lnTo>
                    <a:pt x="0" y="2451100"/>
                  </a:lnTo>
                  <a:lnTo>
                    <a:pt x="0" y="2460625"/>
                  </a:lnTo>
                  <a:lnTo>
                    <a:pt x="3175" y="2479675"/>
                  </a:lnTo>
                  <a:lnTo>
                    <a:pt x="15875" y="2482850"/>
                  </a:lnTo>
                  <a:lnTo>
                    <a:pt x="31750" y="2479675"/>
                  </a:lnTo>
                  <a:lnTo>
                    <a:pt x="66675" y="2466975"/>
                  </a:lnTo>
                  <a:lnTo>
                    <a:pt x="136525" y="2413000"/>
                  </a:lnTo>
                  <a:lnTo>
                    <a:pt x="263525" y="2317750"/>
                  </a:lnTo>
                  <a:lnTo>
                    <a:pt x="441325" y="2171700"/>
                  </a:lnTo>
                  <a:lnTo>
                    <a:pt x="561975" y="2063750"/>
                  </a:lnTo>
                  <a:lnTo>
                    <a:pt x="644525" y="1987550"/>
                  </a:lnTo>
                  <a:lnTo>
                    <a:pt x="758825" y="1866900"/>
                  </a:lnTo>
                  <a:lnTo>
                    <a:pt x="882650" y="1730375"/>
                  </a:lnTo>
                  <a:lnTo>
                    <a:pt x="981075" y="1606550"/>
                  </a:lnTo>
                  <a:lnTo>
                    <a:pt x="1041400" y="1527175"/>
                  </a:lnTo>
                  <a:lnTo>
                    <a:pt x="1158875" y="1295400"/>
                  </a:lnTo>
                  <a:lnTo>
                    <a:pt x="1222375" y="1174750"/>
                  </a:lnTo>
                  <a:lnTo>
                    <a:pt x="1298575" y="1016000"/>
                  </a:lnTo>
                  <a:lnTo>
                    <a:pt x="1377950" y="844550"/>
                  </a:lnTo>
                  <a:lnTo>
                    <a:pt x="1447800" y="692150"/>
                  </a:lnTo>
                  <a:lnTo>
                    <a:pt x="1514475" y="549275"/>
                  </a:lnTo>
                  <a:lnTo>
                    <a:pt x="1549400" y="466725"/>
                  </a:lnTo>
                  <a:lnTo>
                    <a:pt x="1571625" y="428625"/>
                  </a:lnTo>
                  <a:lnTo>
                    <a:pt x="1593850" y="384175"/>
                  </a:lnTo>
                  <a:lnTo>
                    <a:pt x="1612900" y="330200"/>
                  </a:lnTo>
                  <a:lnTo>
                    <a:pt x="1616075" y="307975"/>
                  </a:lnTo>
                  <a:lnTo>
                    <a:pt x="1603375" y="282575"/>
                  </a:lnTo>
                  <a:lnTo>
                    <a:pt x="1562100" y="231775"/>
                  </a:lnTo>
                  <a:lnTo>
                    <a:pt x="1504950" y="171450"/>
                  </a:lnTo>
                  <a:lnTo>
                    <a:pt x="1450975" y="130175"/>
                  </a:lnTo>
                  <a:lnTo>
                    <a:pt x="1387475" y="88900"/>
                  </a:lnTo>
                  <a:lnTo>
                    <a:pt x="1320800" y="50800"/>
                  </a:lnTo>
                  <a:lnTo>
                    <a:pt x="1241425" y="9525"/>
                  </a:lnTo>
                  <a:lnTo>
                    <a:pt x="1206500" y="0"/>
                  </a:lnTo>
                  <a:lnTo>
                    <a:pt x="1187450" y="34925"/>
                  </a:lnTo>
                  <a:lnTo>
                    <a:pt x="1177925" y="60325"/>
                  </a:lnTo>
                  <a:lnTo>
                    <a:pt x="1177925" y="79375"/>
                  </a:lnTo>
                  <a:lnTo>
                    <a:pt x="1200150" y="92075"/>
                  </a:lnTo>
                  <a:lnTo>
                    <a:pt x="1235075" y="111125"/>
                  </a:lnTo>
                  <a:lnTo>
                    <a:pt x="1263650" y="133350"/>
                  </a:lnTo>
                  <a:lnTo>
                    <a:pt x="1285875" y="165100"/>
                  </a:lnTo>
                  <a:lnTo>
                    <a:pt x="1298575" y="196850"/>
                  </a:lnTo>
                  <a:lnTo>
                    <a:pt x="1304925" y="231775"/>
                  </a:lnTo>
                  <a:lnTo>
                    <a:pt x="1304925" y="301625"/>
                  </a:lnTo>
                  <a:lnTo>
                    <a:pt x="1298575" y="400050"/>
                  </a:lnTo>
                  <a:lnTo>
                    <a:pt x="1292225" y="466725"/>
                  </a:lnTo>
                  <a:lnTo>
                    <a:pt x="1270000" y="561975"/>
                  </a:lnTo>
                  <a:lnTo>
                    <a:pt x="1216025" y="698500"/>
                  </a:lnTo>
                  <a:lnTo>
                    <a:pt x="1149350" y="850900"/>
                  </a:lnTo>
                  <a:lnTo>
                    <a:pt x="10699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3">
              <a:extLst>
                <a:ext uri="{FF2B5EF4-FFF2-40B4-BE49-F238E27FC236}">
                  <a16:creationId xmlns:a16="http://schemas.microsoft.com/office/drawing/2014/main" id="{EB53B900-5EDA-4677-9B76-580AEF46ACD0}"/>
                </a:ext>
              </a:extLst>
            </p:cNvPr>
            <p:cNvSpPr/>
            <p:nvPr/>
          </p:nvSpPr>
          <p:spPr>
            <a:xfrm>
              <a:off x="5273675" y="3649663"/>
              <a:ext cx="2338388" cy="2038350"/>
            </a:xfrm>
            <a:custGeom>
              <a:avLst/>
              <a:gdLst>
                <a:gd name="connsiteX0" fmla="*/ 917121 w 2337707"/>
                <a:gd name="connsiteY0" fmla="*/ 1186543 h 2038350"/>
                <a:gd name="connsiteX1" fmla="*/ 797378 w 2337707"/>
                <a:gd name="connsiteY1" fmla="*/ 1012371 h 2038350"/>
                <a:gd name="connsiteX2" fmla="*/ 710292 w 2337707"/>
                <a:gd name="connsiteY2" fmla="*/ 846364 h 2038350"/>
                <a:gd name="connsiteX3" fmla="*/ 615042 w 2337707"/>
                <a:gd name="connsiteY3" fmla="*/ 713014 h 2038350"/>
                <a:gd name="connsiteX4" fmla="*/ 489857 w 2337707"/>
                <a:gd name="connsiteY4" fmla="*/ 541564 h 2038350"/>
                <a:gd name="connsiteX5" fmla="*/ 383721 w 2337707"/>
                <a:gd name="connsiteY5" fmla="*/ 397328 h 2038350"/>
                <a:gd name="connsiteX6" fmla="*/ 296635 w 2337707"/>
                <a:gd name="connsiteY6" fmla="*/ 285750 h 2038350"/>
                <a:gd name="connsiteX7" fmla="*/ 258535 w 2337707"/>
                <a:gd name="connsiteY7" fmla="*/ 239485 h 2038350"/>
                <a:gd name="connsiteX8" fmla="*/ 220435 w 2337707"/>
                <a:gd name="connsiteY8" fmla="*/ 195943 h 2038350"/>
                <a:gd name="connsiteX9" fmla="*/ 204107 w 2337707"/>
                <a:gd name="connsiteY9" fmla="*/ 179614 h 2038350"/>
                <a:gd name="connsiteX10" fmla="*/ 182335 w 2337707"/>
                <a:gd name="connsiteY10" fmla="*/ 157843 h 2038350"/>
                <a:gd name="connsiteX11" fmla="*/ 152400 w 2337707"/>
                <a:gd name="connsiteY11" fmla="*/ 133350 h 2038350"/>
                <a:gd name="connsiteX12" fmla="*/ 122464 w 2337707"/>
                <a:gd name="connsiteY12" fmla="*/ 114300 h 2038350"/>
                <a:gd name="connsiteX13" fmla="*/ 81642 w 2337707"/>
                <a:gd name="connsiteY13" fmla="*/ 92528 h 2038350"/>
                <a:gd name="connsiteX14" fmla="*/ 46264 w 2337707"/>
                <a:gd name="connsiteY14" fmla="*/ 81643 h 2038350"/>
                <a:gd name="connsiteX15" fmla="*/ 10885 w 2337707"/>
                <a:gd name="connsiteY15" fmla="*/ 76200 h 2038350"/>
                <a:gd name="connsiteX16" fmla="*/ 5442 w 2337707"/>
                <a:gd name="connsiteY16" fmla="*/ 65314 h 2038350"/>
                <a:gd name="connsiteX17" fmla="*/ 0 w 2337707"/>
                <a:gd name="connsiteY17" fmla="*/ 48985 h 2038350"/>
                <a:gd name="connsiteX18" fmla="*/ 5442 w 2337707"/>
                <a:gd name="connsiteY18" fmla="*/ 27214 h 2038350"/>
                <a:gd name="connsiteX19" fmla="*/ 24492 w 2337707"/>
                <a:gd name="connsiteY19" fmla="*/ 10885 h 2038350"/>
                <a:gd name="connsiteX20" fmla="*/ 54428 w 2337707"/>
                <a:gd name="connsiteY20" fmla="*/ 5443 h 2038350"/>
                <a:gd name="connsiteX21" fmla="*/ 95250 w 2337707"/>
                <a:gd name="connsiteY21" fmla="*/ 0 h 2038350"/>
                <a:gd name="connsiteX22" fmla="*/ 125185 w 2337707"/>
                <a:gd name="connsiteY22" fmla="*/ 2721 h 2038350"/>
                <a:gd name="connsiteX23" fmla="*/ 160564 w 2337707"/>
                <a:gd name="connsiteY23" fmla="*/ 13607 h 2038350"/>
                <a:gd name="connsiteX24" fmla="*/ 190500 w 2337707"/>
                <a:gd name="connsiteY24" fmla="*/ 27214 h 2038350"/>
                <a:gd name="connsiteX25" fmla="*/ 217714 w 2337707"/>
                <a:gd name="connsiteY25" fmla="*/ 46264 h 2038350"/>
                <a:gd name="connsiteX26" fmla="*/ 263978 w 2337707"/>
                <a:gd name="connsiteY26" fmla="*/ 84364 h 2038350"/>
                <a:gd name="connsiteX27" fmla="*/ 291192 w 2337707"/>
                <a:gd name="connsiteY27" fmla="*/ 108857 h 2038350"/>
                <a:gd name="connsiteX28" fmla="*/ 359228 w 2337707"/>
                <a:gd name="connsiteY28" fmla="*/ 185057 h 2038350"/>
                <a:gd name="connsiteX29" fmla="*/ 484414 w 2337707"/>
                <a:gd name="connsiteY29" fmla="*/ 329293 h 2038350"/>
                <a:gd name="connsiteX30" fmla="*/ 617764 w 2337707"/>
                <a:gd name="connsiteY30" fmla="*/ 478971 h 2038350"/>
                <a:gd name="connsiteX31" fmla="*/ 783771 w 2337707"/>
                <a:gd name="connsiteY31" fmla="*/ 666750 h 2038350"/>
                <a:gd name="connsiteX32" fmla="*/ 968828 w 2337707"/>
                <a:gd name="connsiteY32" fmla="*/ 879021 h 2038350"/>
                <a:gd name="connsiteX33" fmla="*/ 1113064 w 2337707"/>
                <a:gd name="connsiteY33" fmla="*/ 1036864 h 2038350"/>
                <a:gd name="connsiteX34" fmla="*/ 1232807 w 2337707"/>
                <a:gd name="connsiteY34" fmla="*/ 1164771 h 2038350"/>
                <a:gd name="connsiteX35" fmla="*/ 1368878 w 2337707"/>
                <a:gd name="connsiteY35" fmla="*/ 1306285 h 2038350"/>
                <a:gd name="connsiteX36" fmla="*/ 1551214 w 2337707"/>
                <a:gd name="connsiteY36" fmla="*/ 1488621 h 2038350"/>
                <a:gd name="connsiteX37" fmla="*/ 1698171 w 2337707"/>
                <a:gd name="connsiteY37" fmla="*/ 1624693 h 2038350"/>
                <a:gd name="connsiteX38" fmla="*/ 1760764 w 2337707"/>
                <a:gd name="connsiteY38" fmla="*/ 1673678 h 2038350"/>
                <a:gd name="connsiteX39" fmla="*/ 1853292 w 2337707"/>
                <a:gd name="connsiteY39" fmla="*/ 1738993 h 2038350"/>
                <a:gd name="connsiteX40" fmla="*/ 2041071 w 2337707"/>
                <a:gd name="connsiteY40" fmla="*/ 1847850 h 2038350"/>
                <a:gd name="connsiteX41" fmla="*/ 2215242 w 2337707"/>
                <a:gd name="connsiteY41" fmla="*/ 1937657 h 2038350"/>
                <a:gd name="connsiteX42" fmla="*/ 2302328 w 2337707"/>
                <a:gd name="connsiteY42" fmla="*/ 1981200 h 2038350"/>
                <a:gd name="connsiteX43" fmla="*/ 2329542 w 2337707"/>
                <a:gd name="connsiteY43" fmla="*/ 2000250 h 2038350"/>
                <a:gd name="connsiteX44" fmla="*/ 2337707 w 2337707"/>
                <a:gd name="connsiteY44" fmla="*/ 2011135 h 2038350"/>
                <a:gd name="connsiteX45" fmla="*/ 2326821 w 2337707"/>
                <a:gd name="connsiteY45" fmla="*/ 2027464 h 2038350"/>
                <a:gd name="connsiteX46" fmla="*/ 2296885 w 2337707"/>
                <a:gd name="connsiteY46" fmla="*/ 2035628 h 2038350"/>
                <a:gd name="connsiteX47" fmla="*/ 2177142 w 2337707"/>
                <a:gd name="connsiteY47" fmla="*/ 2038350 h 2038350"/>
                <a:gd name="connsiteX48" fmla="*/ 1981200 w 2337707"/>
                <a:gd name="connsiteY48" fmla="*/ 2038350 h 2038350"/>
                <a:gd name="connsiteX49" fmla="*/ 1698171 w 2337707"/>
                <a:gd name="connsiteY49" fmla="*/ 2038350 h 2038350"/>
                <a:gd name="connsiteX50" fmla="*/ 1600200 w 2337707"/>
                <a:gd name="connsiteY50" fmla="*/ 2035628 h 2038350"/>
                <a:gd name="connsiteX51" fmla="*/ 1575707 w 2337707"/>
                <a:gd name="connsiteY51" fmla="*/ 2030185 h 2038350"/>
                <a:gd name="connsiteX52" fmla="*/ 1540328 w 2337707"/>
                <a:gd name="connsiteY52" fmla="*/ 2019300 h 2038350"/>
                <a:gd name="connsiteX53" fmla="*/ 1513114 w 2337707"/>
                <a:gd name="connsiteY53" fmla="*/ 2002971 h 2038350"/>
                <a:gd name="connsiteX54" fmla="*/ 1488621 w 2337707"/>
                <a:gd name="connsiteY54" fmla="*/ 1975757 h 2038350"/>
                <a:gd name="connsiteX55" fmla="*/ 1415142 w 2337707"/>
                <a:gd name="connsiteY55" fmla="*/ 1875064 h 2038350"/>
                <a:gd name="connsiteX56" fmla="*/ 1314450 w 2337707"/>
                <a:gd name="connsiteY56" fmla="*/ 1736271 h 2038350"/>
                <a:gd name="connsiteX57" fmla="*/ 1211035 w 2337707"/>
                <a:gd name="connsiteY57" fmla="*/ 1594757 h 2038350"/>
                <a:gd name="connsiteX58" fmla="*/ 1107621 w 2337707"/>
                <a:gd name="connsiteY58" fmla="*/ 1453243 h 2038350"/>
                <a:gd name="connsiteX59" fmla="*/ 917121 w 2337707"/>
                <a:gd name="connsiteY59" fmla="*/ 1186543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37707" h="2038350">
                  <a:moveTo>
                    <a:pt x="917121" y="1186543"/>
                  </a:moveTo>
                  <a:lnTo>
                    <a:pt x="797378" y="1012371"/>
                  </a:lnTo>
                  <a:lnTo>
                    <a:pt x="710292" y="846364"/>
                  </a:lnTo>
                  <a:lnTo>
                    <a:pt x="615042" y="713014"/>
                  </a:lnTo>
                  <a:lnTo>
                    <a:pt x="489857" y="541564"/>
                  </a:lnTo>
                  <a:lnTo>
                    <a:pt x="383721" y="397328"/>
                  </a:lnTo>
                  <a:lnTo>
                    <a:pt x="296635" y="285750"/>
                  </a:lnTo>
                  <a:lnTo>
                    <a:pt x="258535" y="239485"/>
                  </a:lnTo>
                  <a:lnTo>
                    <a:pt x="220435" y="195943"/>
                  </a:lnTo>
                  <a:lnTo>
                    <a:pt x="204107" y="179614"/>
                  </a:lnTo>
                  <a:lnTo>
                    <a:pt x="182335" y="157843"/>
                  </a:lnTo>
                  <a:lnTo>
                    <a:pt x="152400" y="133350"/>
                  </a:lnTo>
                  <a:lnTo>
                    <a:pt x="122464" y="114300"/>
                  </a:lnTo>
                  <a:lnTo>
                    <a:pt x="81642" y="92528"/>
                  </a:lnTo>
                  <a:lnTo>
                    <a:pt x="46264" y="81643"/>
                  </a:lnTo>
                  <a:lnTo>
                    <a:pt x="10885" y="76200"/>
                  </a:lnTo>
                  <a:lnTo>
                    <a:pt x="5442" y="65314"/>
                  </a:lnTo>
                  <a:lnTo>
                    <a:pt x="0" y="48985"/>
                  </a:lnTo>
                  <a:lnTo>
                    <a:pt x="5442" y="27214"/>
                  </a:lnTo>
                  <a:lnTo>
                    <a:pt x="24492" y="10885"/>
                  </a:lnTo>
                  <a:lnTo>
                    <a:pt x="54428" y="5443"/>
                  </a:lnTo>
                  <a:lnTo>
                    <a:pt x="95250" y="0"/>
                  </a:lnTo>
                  <a:lnTo>
                    <a:pt x="125185" y="2721"/>
                  </a:lnTo>
                  <a:lnTo>
                    <a:pt x="160564" y="13607"/>
                  </a:lnTo>
                  <a:lnTo>
                    <a:pt x="190500" y="27214"/>
                  </a:lnTo>
                  <a:lnTo>
                    <a:pt x="217714" y="46264"/>
                  </a:lnTo>
                  <a:lnTo>
                    <a:pt x="263978" y="84364"/>
                  </a:lnTo>
                  <a:lnTo>
                    <a:pt x="291192" y="108857"/>
                  </a:lnTo>
                  <a:lnTo>
                    <a:pt x="359228" y="185057"/>
                  </a:lnTo>
                  <a:lnTo>
                    <a:pt x="484414" y="329293"/>
                  </a:lnTo>
                  <a:lnTo>
                    <a:pt x="617764" y="478971"/>
                  </a:lnTo>
                  <a:lnTo>
                    <a:pt x="783771" y="666750"/>
                  </a:lnTo>
                  <a:lnTo>
                    <a:pt x="968828" y="879021"/>
                  </a:lnTo>
                  <a:lnTo>
                    <a:pt x="1113064" y="1036864"/>
                  </a:lnTo>
                  <a:lnTo>
                    <a:pt x="1232807" y="1164771"/>
                  </a:lnTo>
                  <a:lnTo>
                    <a:pt x="1368878" y="1306285"/>
                  </a:lnTo>
                  <a:lnTo>
                    <a:pt x="1551214" y="1488621"/>
                  </a:lnTo>
                  <a:lnTo>
                    <a:pt x="1698171" y="1624693"/>
                  </a:lnTo>
                  <a:lnTo>
                    <a:pt x="1760764" y="1673678"/>
                  </a:lnTo>
                  <a:lnTo>
                    <a:pt x="1853292" y="1738993"/>
                  </a:lnTo>
                  <a:lnTo>
                    <a:pt x="2041071" y="1847850"/>
                  </a:lnTo>
                  <a:lnTo>
                    <a:pt x="2215242" y="1937657"/>
                  </a:lnTo>
                  <a:lnTo>
                    <a:pt x="2302328" y="1981200"/>
                  </a:lnTo>
                  <a:lnTo>
                    <a:pt x="2329542" y="2000250"/>
                  </a:lnTo>
                  <a:lnTo>
                    <a:pt x="2337707" y="2011135"/>
                  </a:lnTo>
                  <a:lnTo>
                    <a:pt x="2326821" y="2027464"/>
                  </a:lnTo>
                  <a:lnTo>
                    <a:pt x="2296885" y="2035628"/>
                  </a:lnTo>
                  <a:lnTo>
                    <a:pt x="2177142" y="2038350"/>
                  </a:lnTo>
                  <a:lnTo>
                    <a:pt x="1981200" y="2038350"/>
                  </a:lnTo>
                  <a:lnTo>
                    <a:pt x="1698171" y="2038350"/>
                  </a:lnTo>
                  <a:lnTo>
                    <a:pt x="1600200" y="2035628"/>
                  </a:lnTo>
                  <a:lnTo>
                    <a:pt x="1575707" y="2030185"/>
                  </a:lnTo>
                  <a:lnTo>
                    <a:pt x="1540328" y="2019300"/>
                  </a:lnTo>
                  <a:lnTo>
                    <a:pt x="1513114" y="2002971"/>
                  </a:lnTo>
                  <a:lnTo>
                    <a:pt x="1488621" y="1975757"/>
                  </a:lnTo>
                  <a:lnTo>
                    <a:pt x="1415142" y="1875064"/>
                  </a:lnTo>
                  <a:lnTo>
                    <a:pt x="1314450" y="1736271"/>
                  </a:lnTo>
                  <a:lnTo>
                    <a:pt x="1211035" y="1594757"/>
                  </a:lnTo>
                  <a:lnTo>
                    <a:pt x="1107621" y="1453243"/>
                  </a:lnTo>
                  <a:lnTo>
                    <a:pt x="917121" y="1186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4" name="グループ化 2">
            <a:extLst>
              <a:ext uri="{FF2B5EF4-FFF2-40B4-BE49-F238E27FC236}">
                <a16:creationId xmlns:a16="http://schemas.microsoft.com/office/drawing/2014/main" id="{4BD73EB0-F945-441B-94C9-3D6E7EE4A195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487488"/>
            <a:ext cx="4789488" cy="4310062"/>
            <a:chOff x="2822575" y="1487488"/>
            <a:chExt cx="4789488" cy="4310062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6C7A026-4C09-49DD-A672-A2475657A60C}"/>
                </a:ext>
              </a:extLst>
            </p:cNvPr>
            <p:cNvSpPr/>
            <p:nvPr/>
          </p:nvSpPr>
          <p:spPr>
            <a:xfrm>
              <a:off x="3621088" y="1487488"/>
              <a:ext cx="498475" cy="955675"/>
            </a:xfrm>
            <a:custGeom>
              <a:avLst/>
              <a:gdLst>
                <a:gd name="connsiteX0" fmla="*/ 183357 w 497682"/>
                <a:gd name="connsiteY0" fmla="*/ 538163 h 954882"/>
                <a:gd name="connsiteX1" fmla="*/ 183357 w 497682"/>
                <a:gd name="connsiteY1" fmla="*/ 378619 h 954882"/>
                <a:gd name="connsiteX2" fmla="*/ 188119 w 497682"/>
                <a:gd name="connsiteY2" fmla="*/ 350044 h 954882"/>
                <a:gd name="connsiteX3" fmla="*/ 190500 w 497682"/>
                <a:gd name="connsiteY3" fmla="*/ 319088 h 954882"/>
                <a:gd name="connsiteX4" fmla="*/ 188119 w 497682"/>
                <a:gd name="connsiteY4" fmla="*/ 285750 h 954882"/>
                <a:gd name="connsiteX5" fmla="*/ 183357 w 497682"/>
                <a:gd name="connsiteY5" fmla="*/ 254794 h 954882"/>
                <a:gd name="connsiteX6" fmla="*/ 173832 w 497682"/>
                <a:gd name="connsiteY6" fmla="*/ 223838 h 954882"/>
                <a:gd name="connsiteX7" fmla="*/ 161925 w 497682"/>
                <a:gd name="connsiteY7" fmla="*/ 200025 h 954882"/>
                <a:gd name="connsiteX8" fmla="*/ 142875 w 497682"/>
                <a:gd name="connsiteY8" fmla="*/ 178594 h 954882"/>
                <a:gd name="connsiteX9" fmla="*/ 119063 w 497682"/>
                <a:gd name="connsiteY9" fmla="*/ 154782 h 954882"/>
                <a:gd name="connsiteX10" fmla="*/ 83344 w 497682"/>
                <a:gd name="connsiteY10" fmla="*/ 121444 h 954882"/>
                <a:gd name="connsiteX11" fmla="*/ 19050 w 497682"/>
                <a:gd name="connsiteY11" fmla="*/ 57150 h 954882"/>
                <a:gd name="connsiteX12" fmla="*/ 4763 w 497682"/>
                <a:gd name="connsiteY12" fmla="*/ 38100 h 954882"/>
                <a:gd name="connsiteX13" fmla="*/ 0 w 497682"/>
                <a:gd name="connsiteY13" fmla="*/ 16669 h 954882"/>
                <a:gd name="connsiteX14" fmla="*/ 4763 w 497682"/>
                <a:gd name="connsiteY14" fmla="*/ 7144 h 954882"/>
                <a:gd name="connsiteX15" fmla="*/ 23813 w 497682"/>
                <a:gd name="connsiteY15" fmla="*/ 0 h 954882"/>
                <a:gd name="connsiteX16" fmla="*/ 42863 w 497682"/>
                <a:gd name="connsiteY16" fmla="*/ 0 h 954882"/>
                <a:gd name="connsiteX17" fmla="*/ 85725 w 497682"/>
                <a:gd name="connsiteY17" fmla="*/ 11907 h 954882"/>
                <a:gd name="connsiteX18" fmla="*/ 223838 w 497682"/>
                <a:gd name="connsiteY18" fmla="*/ 66675 h 954882"/>
                <a:gd name="connsiteX19" fmla="*/ 369094 w 497682"/>
                <a:gd name="connsiteY19" fmla="*/ 135732 h 954882"/>
                <a:gd name="connsiteX20" fmla="*/ 435769 w 497682"/>
                <a:gd name="connsiteY20" fmla="*/ 169069 h 954882"/>
                <a:gd name="connsiteX21" fmla="*/ 464344 w 497682"/>
                <a:gd name="connsiteY21" fmla="*/ 190500 h 954882"/>
                <a:gd name="connsiteX22" fmla="*/ 478632 w 497682"/>
                <a:gd name="connsiteY22" fmla="*/ 207169 h 954882"/>
                <a:gd name="connsiteX23" fmla="*/ 492919 w 497682"/>
                <a:gd name="connsiteY23" fmla="*/ 235744 h 954882"/>
                <a:gd name="connsiteX24" fmla="*/ 497682 w 497682"/>
                <a:gd name="connsiteY24" fmla="*/ 257175 h 954882"/>
                <a:gd name="connsiteX25" fmla="*/ 495300 w 497682"/>
                <a:gd name="connsiteY25" fmla="*/ 288132 h 954882"/>
                <a:gd name="connsiteX26" fmla="*/ 485775 w 497682"/>
                <a:gd name="connsiteY26" fmla="*/ 316707 h 954882"/>
                <a:gd name="connsiteX27" fmla="*/ 466725 w 497682"/>
                <a:gd name="connsiteY27" fmla="*/ 342900 h 954882"/>
                <a:gd name="connsiteX28" fmla="*/ 450057 w 497682"/>
                <a:gd name="connsiteY28" fmla="*/ 364332 h 954882"/>
                <a:gd name="connsiteX29" fmla="*/ 431007 w 497682"/>
                <a:gd name="connsiteY29" fmla="*/ 392907 h 954882"/>
                <a:gd name="connsiteX30" fmla="*/ 414338 w 497682"/>
                <a:gd name="connsiteY30" fmla="*/ 438150 h 954882"/>
                <a:gd name="connsiteX31" fmla="*/ 402432 w 497682"/>
                <a:gd name="connsiteY31" fmla="*/ 507207 h 954882"/>
                <a:gd name="connsiteX32" fmla="*/ 392907 w 497682"/>
                <a:gd name="connsiteY32" fmla="*/ 602457 h 954882"/>
                <a:gd name="connsiteX33" fmla="*/ 385763 w 497682"/>
                <a:gd name="connsiteY33" fmla="*/ 747713 h 954882"/>
                <a:gd name="connsiteX34" fmla="*/ 383382 w 497682"/>
                <a:gd name="connsiteY34" fmla="*/ 928688 h 954882"/>
                <a:gd name="connsiteX35" fmla="*/ 180975 w 497682"/>
                <a:gd name="connsiteY35" fmla="*/ 954882 h 954882"/>
                <a:gd name="connsiteX36" fmla="*/ 185738 w 497682"/>
                <a:gd name="connsiteY36" fmla="*/ 795338 h 954882"/>
                <a:gd name="connsiteX37" fmla="*/ 183357 w 497682"/>
                <a:gd name="connsiteY37" fmla="*/ 538163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7682" h="954882">
                  <a:moveTo>
                    <a:pt x="183357" y="538163"/>
                  </a:moveTo>
                  <a:lnTo>
                    <a:pt x="183357" y="378619"/>
                  </a:lnTo>
                  <a:lnTo>
                    <a:pt x="188119" y="350044"/>
                  </a:lnTo>
                  <a:lnTo>
                    <a:pt x="190500" y="319088"/>
                  </a:lnTo>
                  <a:lnTo>
                    <a:pt x="188119" y="285750"/>
                  </a:lnTo>
                  <a:lnTo>
                    <a:pt x="183357" y="254794"/>
                  </a:lnTo>
                  <a:lnTo>
                    <a:pt x="173832" y="223838"/>
                  </a:lnTo>
                  <a:lnTo>
                    <a:pt x="161925" y="200025"/>
                  </a:lnTo>
                  <a:lnTo>
                    <a:pt x="142875" y="178594"/>
                  </a:lnTo>
                  <a:lnTo>
                    <a:pt x="119063" y="154782"/>
                  </a:lnTo>
                  <a:lnTo>
                    <a:pt x="83344" y="121444"/>
                  </a:lnTo>
                  <a:lnTo>
                    <a:pt x="19050" y="57150"/>
                  </a:lnTo>
                  <a:lnTo>
                    <a:pt x="4763" y="38100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85725" y="11907"/>
                  </a:lnTo>
                  <a:lnTo>
                    <a:pt x="223838" y="66675"/>
                  </a:lnTo>
                  <a:lnTo>
                    <a:pt x="369094" y="135732"/>
                  </a:lnTo>
                  <a:lnTo>
                    <a:pt x="435769" y="169069"/>
                  </a:lnTo>
                  <a:lnTo>
                    <a:pt x="464344" y="190500"/>
                  </a:lnTo>
                  <a:lnTo>
                    <a:pt x="478632" y="207169"/>
                  </a:lnTo>
                  <a:lnTo>
                    <a:pt x="492919" y="235744"/>
                  </a:lnTo>
                  <a:lnTo>
                    <a:pt x="497682" y="257175"/>
                  </a:lnTo>
                  <a:lnTo>
                    <a:pt x="495300" y="288132"/>
                  </a:lnTo>
                  <a:lnTo>
                    <a:pt x="485775" y="316707"/>
                  </a:lnTo>
                  <a:lnTo>
                    <a:pt x="466725" y="342900"/>
                  </a:lnTo>
                  <a:lnTo>
                    <a:pt x="450057" y="364332"/>
                  </a:lnTo>
                  <a:lnTo>
                    <a:pt x="431007" y="392907"/>
                  </a:lnTo>
                  <a:lnTo>
                    <a:pt x="414338" y="438150"/>
                  </a:lnTo>
                  <a:lnTo>
                    <a:pt x="402432" y="507207"/>
                  </a:lnTo>
                  <a:lnTo>
                    <a:pt x="392907" y="602457"/>
                  </a:lnTo>
                  <a:lnTo>
                    <a:pt x="385763" y="747713"/>
                  </a:lnTo>
                  <a:cubicBezTo>
                    <a:pt x="384969" y="808038"/>
                    <a:pt x="384176" y="868363"/>
                    <a:pt x="383382" y="928688"/>
                  </a:cubicBezTo>
                  <a:lnTo>
                    <a:pt x="180975" y="954882"/>
                  </a:lnTo>
                  <a:lnTo>
                    <a:pt x="185738" y="795338"/>
                  </a:lnTo>
                  <a:cubicBezTo>
                    <a:pt x="184944" y="709613"/>
                    <a:pt x="184151" y="623888"/>
                    <a:pt x="183357" y="538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EEA67FD-09C5-49BB-BF4B-BF4CC3A40BAA}"/>
                </a:ext>
              </a:extLst>
            </p:cNvPr>
            <p:cNvSpPr/>
            <p:nvPr/>
          </p:nvSpPr>
          <p:spPr>
            <a:xfrm>
              <a:off x="2822575" y="3228975"/>
              <a:ext cx="317500" cy="2501900"/>
            </a:xfrm>
            <a:custGeom>
              <a:avLst/>
              <a:gdLst>
                <a:gd name="connsiteX0" fmla="*/ 298450 w 317500"/>
                <a:gd name="connsiteY0" fmla="*/ 873125 h 2501900"/>
                <a:gd name="connsiteX1" fmla="*/ 317500 w 317500"/>
                <a:gd name="connsiteY1" fmla="*/ 203200 h 2501900"/>
                <a:gd name="connsiteX2" fmla="*/ 250825 w 317500"/>
                <a:gd name="connsiteY2" fmla="*/ 85725 h 2501900"/>
                <a:gd name="connsiteX3" fmla="*/ 206375 w 317500"/>
                <a:gd name="connsiteY3" fmla="*/ 76200 h 2501900"/>
                <a:gd name="connsiteX4" fmla="*/ 152400 w 317500"/>
                <a:gd name="connsiteY4" fmla="*/ 53975 h 2501900"/>
                <a:gd name="connsiteX5" fmla="*/ 69850 w 317500"/>
                <a:gd name="connsiteY5" fmla="*/ 12700 h 2501900"/>
                <a:gd name="connsiteX6" fmla="*/ 41275 w 317500"/>
                <a:gd name="connsiteY6" fmla="*/ 0 h 2501900"/>
                <a:gd name="connsiteX7" fmla="*/ 28575 w 317500"/>
                <a:gd name="connsiteY7" fmla="*/ 0 h 2501900"/>
                <a:gd name="connsiteX8" fmla="*/ 12700 w 317500"/>
                <a:gd name="connsiteY8" fmla="*/ 3175 h 2501900"/>
                <a:gd name="connsiteX9" fmla="*/ 3175 w 317500"/>
                <a:gd name="connsiteY9" fmla="*/ 12700 h 2501900"/>
                <a:gd name="connsiteX10" fmla="*/ 9525 w 317500"/>
                <a:gd name="connsiteY10" fmla="*/ 34925 h 2501900"/>
                <a:gd name="connsiteX11" fmla="*/ 47625 w 317500"/>
                <a:gd name="connsiteY11" fmla="*/ 104775 h 2501900"/>
                <a:gd name="connsiteX12" fmla="*/ 79375 w 317500"/>
                <a:gd name="connsiteY12" fmla="*/ 161925 h 2501900"/>
                <a:gd name="connsiteX13" fmla="*/ 107950 w 317500"/>
                <a:gd name="connsiteY13" fmla="*/ 212725 h 2501900"/>
                <a:gd name="connsiteX14" fmla="*/ 114300 w 317500"/>
                <a:gd name="connsiteY14" fmla="*/ 244475 h 2501900"/>
                <a:gd name="connsiteX15" fmla="*/ 117475 w 317500"/>
                <a:gd name="connsiteY15" fmla="*/ 390525 h 2501900"/>
                <a:gd name="connsiteX16" fmla="*/ 111125 w 317500"/>
                <a:gd name="connsiteY16" fmla="*/ 736600 h 2501900"/>
                <a:gd name="connsiteX17" fmla="*/ 107950 w 317500"/>
                <a:gd name="connsiteY17" fmla="*/ 879475 h 2501900"/>
                <a:gd name="connsiteX18" fmla="*/ 95250 w 317500"/>
                <a:gd name="connsiteY18" fmla="*/ 1104900 h 2501900"/>
                <a:gd name="connsiteX19" fmla="*/ 73025 w 317500"/>
                <a:gd name="connsiteY19" fmla="*/ 1412875 h 2501900"/>
                <a:gd name="connsiteX20" fmla="*/ 53975 w 317500"/>
                <a:gd name="connsiteY20" fmla="*/ 1628775 h 2501900"/>
                <a:gd name="connsiteX21" fmla="*/ 31750 w 317500"/>
                <a:gd name="connsiteY21" fmla="*/ 1838325 h 2501900"/>
                <a:gd name="connsiteX22" fmla="*/ 12700 w 317500"/>
                <a:gd name="connsiteY22" fmla="*/ 2016125 h 2501900"/>
                <a:gd name="connsiteX23" fmla="*/ 0 w 317500"/>
                <a:gd name="connsiteY23" fmla="*/ 2101850 h 2501900"/>
                <a:gd name="connsiteX24" fmla="*/ 3175 w 317500"/>
                <a:gd name="connsiteY24" fmla="*/ 2197100 h 2501900"/>
                <a:gd name="connsiteX25" fmla="*/ 19050 w 317500"/>
                <a:gd name="connsiteY25" fmla="*/ 2324100 h 2501900"/>
                <a:gd name="connsiteX26" fmla="*/ 38100 w 317500"/>
                <a:gd name="connsiteY26" fmla="*/ 2403475 h 2501900"/>
                <a:gd name="connsiteX27" fmla="*/ 57150 w 317500"/>
                <a:gd name="connsiteY27" fmla="*/ 2447925 h 2501900"/>
                <a:gd name="connsiteX28" fmla="*/ 82550 w 317500"/>
                <a:gd name="connsiteY28" fmla="*/ 2486025 h 2501900"/>
                <a:gd name="connsiteX29" fmla="*/ 111125 w 317500"/>
                <a:gd name="connsiteY29" fmla="*/ 2501900 h 2501900"/>
                <a:gd name="connsiteX30" fmla="*/ 146050 w 317500"/>
                <a:gd name="connsiteY30" fmla="*/ 2495550 h 2501900"/>
                <a:gd name="connsiteX31" fmla="*/ 180975 w 317500"/>
                <a:gd name="connsiteY31" fmla="*/ 2470150 h 2501900"/>
                <a:gd name="connsiteX32" fmla="*/ 200025 w 317500"/>
                <a:gd name="connsiteY32" fmla="*/ 2438400 h 2501900"/>
                <a:gd name="connsiteX33" fmla="*/ 215900 w 317500"/>
                <a:gd name="connsiteY33" fmla="*/ 2403475 h 2501900"/>
                <a:gd name="connsiteX34" fmla="*/ 250825 w 317500"/>
                <a:gd name="connsiteY34" fmla="*/ 2292350 h 2501900"/>
                <a:gd name="connsiteX35" fmla="*/ 269875 w 317500"/>
                <a:gd name="connsiteY35" fmla="*/ 2193925 h 2501900"/>
                <a:gd name="connsiteX36" fmla="*/ 273050 w 317500"/>
                <a:gd name="connsiteY36" fmla="*/ 2111375 h 2501900"/>
                <a:gd name="connsiteX37" fmla="*/ 279400 w 317500"/>
                <a:gd name="connsiteY37" fmla="*/ 1847850 h 2501900"/>
                <a:gd name="connsiteX38" fmla="*/ 285750 w 317500"/>
                <a:gd name="connsiteY38" fmla="*/ 1460500 h 2501900"/>
                <a:gd name="connsiteX39" fmla="*/ 298450 w 317500"/>
                <a:gd name="connsiteY39" fmla="*/ 873125 h 250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7500" h="2501900">
                  <a:moveTo>
                    <a:pt x="298450" y="873125"/>
                  </a:moveTo>
                  <a:lnTo>
                    <a:pt x="317500" y="203200"/>
                  </a:lnTo>
                  <a:lnTo>
                    <a:pt x="250825" y="85725"/>
                  </a:lnTo>
                  <a:lnTo>
                    <a:pt x="206375" y="76200"/>
                  </a:lnTo>
                  <a:lnTo>
                    <a:pt x="152400" y="53975"/>
                  </a:lnTo>
                  <a:lnTo>
                    <a:pt x="69850" y="12700"/>
                  </a:lnTo>
                  <a:lnTo>
                    <a:pt x="41275" y="0"/>
                  </a:lnTo>
                  <a:lnTo>
                    <a:pt x="28575" y="0"/>
                  </a:lnTo>
                  <a:lnTo>
                    <a:pt x="12700" y="3175"/>
                  </a:lnTo>
                  <a:lnTo>
                    <a:pt x="3175" y="12700"/>
                  </a:lnTo>
                  <a:lnTo>
                    <a:pt x="9525" y="34925"/>
                  </a:lnTo>
                  <a:lnTo>
                    <a:pt x="47625" y="104775"/>
                  </a:lnTo>
                  <a:lnTo>
                    <a:pt x="79375" y="161925"/>
                  </a:lnTo>
                  <a:lnTo>
                    <a:pt x="107950" y="212725"/>
                  </a:lnTo>
                  <a:lnTo>
                    <a:pt x="114300" y="244475"/>
                  </a:lnTo>
                  <a:cubicBezTo>
                    <a:pt x="115358" y="293158"/>
                    <a:pt x="116417" y="341842"/>
                    <a:pt x="117475" y="390525"/>
                  </a:cubicBezTo>
                  <a:lnTo>
                    <a:pt x="111125" y="736600"/>
                  </a:lnTo>
                  <a:cubicBezTo>
                    <a:pt x="110067" y="784225"/>
                    <a:pt x="109008" y="831850"/>
                    <a:pt x="107950" y="879475"/>
                  </a:cubicBezTo>
                  <a:lnTo>
                    <a:pt x="95250" y="1104900"/>
                  </a:lnTo>
                  <a:lnTo>
                    <a:pt x="73025" y="1412875"/>
                  </a:lnTo>
                  <a:lnTo>
                    <a:pt x="53975" y="1628775"/>
                  </a:lnTo>
                  <a:lnTo>
                    <a:pt x="31750" y="1838325"/>
                  </a:lnTo>
                  <a:lnTo>
                    <a:pt x="12700" y="2016125"/>
                  </a:lnTo>
                  <a:lnTo>
                    <a:pt x="0" y="2101850"/>
                  </a:lnTo>
                  <a:lnTo>
                    <a:pt x="3175" y="2197100"/>
                  </a:lnTo>
                  <a:lnTo>
                    <a:pt x="19050" y="2324100"/>
                  </a:lnTo>
                  <a:lnTo>
                    <a:pt x="38100" y="2403475"/>
                  </a:lnTo>
                  <a:lnTo>
                    <a:pt x="57150" y="2447925"/>
                  </a:lnTo>
                  <a:lnTo>
                    <a:pt x="82550" y="2486025"/>
                  </a:lnTo>
                  <a:lnTo>
                    <a:pt x="111125" y="2501900"/>
                  </a:lnTo>
                  <a:lnTo>
                    <a:pt x="146050" y="2495550"/>
                  </a:lnTo>
                  <a:lnTo>
                    <a:pt x="180975" y="2470150"/>
                  </a:lnTo>
                  <a:lnTo>
                    <a:pt x="200025" y="2438400"/>
                  </a:lnTo>
                  <a:lnTo>
                    <a:pt x="215900" y="2403475"/>
                  </a:lnTo>
                  <a:lnTo>
                    <a:pt x="250825" y="2292350"/>
                  </a:lnTo>
                  <a:lnTo>
                    <a:pt x="269875" y="2193925"/>
                  </a:lnTo>
                  <a:lnTo>
                    <a:pt x="273050" y="2111375"/>
                  </a:lnTo>
                  <a:lnTo>
                    <a:pt x="279400" y="1847850"/>
                  </a:lnTo>
                  <a:lnTo>
                    <a:pt x="285750" y="1460500"/>
                  </a:lnTo>
                  <a:lnTo>
                    <a:pt x="298450" y="873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F762BC89-126F-485F-B08C-BAB065E90BD6}"/>
                </a:ext>
              </a:extLst>
            </p:cNvPr>
            <p:cNvSpPr/>
            <p:nvPr/>
          </p:nvSpPr>
          <p:spPr>
            <a:xfrm>
              <a:off x="3290888" y="4338638"/>
              <a:ext cx="292100" cy="787400"/>
            </a:xfrm>
            <a:custGeom>
              <a:avLst/>
              <a:gdLst>
                <a:gd name="connsiteX0" fmla="*/ 271462 w 292893"/>
                <a:gd name="connsiteY0" fmla="*/ 259556 h 788193"/>
                <a:gd name="connsiteX1" fmla="*/ 273843 w 292893"/>
                <a:gd name="connsiteY1" fmla="*/ 159543 h 788193"/>
                <a:gd name="connsiteX2" fmla="*/ 219075 w 292893"/>
                <a:gd name="connsiteY2" fmla="*/ 76200 h 788193"/>
                <a:gd name="connsiteX3" fmla="*/ 180975 w 292893"/>
                <a:gd name="connsiteY3" fmla="*/ 66675 h 788193"/>
                <a:gd name="connsiteX4" fmla="*/ 140493 w 292893"/>
                <a:gd name="connsiteY4" fmla="*/ 50006 h 788193"/>
                <a:gd name="connsiteX5" fmla="*/ 95250 w 292893"/>
                <a:gd name="connsiteY5" fmla="*/ 28575 h 788193"/>
                <a:gd name="connsiteX6" fmla="*/ 59531 w 292893"/>
                <a:gd name="connsiteY6" fmla="*/ 11906 h 788193"/>
                <a:gd name="connsiteX7" fmla="*/ 21431 w 292893"/>
                <a:gd name="connsiteY7" fmla="*/ 0 h 788193"/>
                <a:gd name="connsiteX8" fmla="*/ 2381 w 292893"/>
                <a:gd name="connsiteY8" fmla="*/ 2381 h 788193"/>
                <a:gd name="connsiteX9" fmla="*/ 0 w 292893"/>
                <a:gd name="connsiteY9" fmla="*/ 19050 h 788193"/>
                <a:gd name="connsiteX10" fmla="*/ 21431 w 292893"/>
                <a:gd name="connsiteY10" fmla="*/ 59531 h 788193"/>
                <a:gd name="connsiteX11" fmla="*/ 80962 w 292893"/>
                <a:gd name="connsiteY11" fmla="*/ 145256 h 788193"/>
                <a:gd name="connsiteX12" fmla="*/ 95250 w 292893"/>
                <a:gd name="connsiteY12" fmla="*/ 176212 h 788193"/>
                <a:gd name="connsiteX13" fmla="*/ 107156 w 292893"/>
                <a:gd name="connsiteY13" fmla="*/ 321468 h 788193"/>
                <a:gd name="connsiteX14" fmla="*/ 123825 w 292893"/>
                <a:gd name="connsiteY14" fmla="*/ 542925 h 788193"/>
                <a:gd name="connsiteX15" fmla="*/ 135731 w 292893"/>
                <a:gd name="connsiteY15" fmla="*/ 671512 h 788193"/>
                <a:gd name="connsiteX16" fmla="*/ 159543 w 292893"/>
                <a:gd name="connsiteY16" fmla="*/ 726281 h 788193"/>
                <a:gd name="connsiteX17" fmla="*/ 183356 w 292893"/>
                <a:gd name="connsiteY17" fmla="*/ 762000 h 788193"/>
                <a:gd name="connsiteX18" fmla="*/ 200025 w 292893"/>
                <a:gd name="connsiteY18" fmla="*/ 778668 h 788193"/>
                <a:gd name="connsiteX19" fmla="*/ 214312 w 292893"/>
                <a:gd name="connsiteY19" fmla="*/ 785812 h 788193"/>
                <a:gd name="connsiteX20" fmla="*/ 235743 w 292893"/>
                <a:gd name="connsiteY20" fmla="*/ 788193 h 788193"/>
                <a:gd name="connsiteX21" fmla="*/ 254793 w 292893"/>
                <a:gd name="connsiteY21" fmla="*/ 783431 h 788193"/>
                <a:gd name="connsiteX22" fmla="*/ 271462 w 292893"/>
                <a:gd name="connsiteY22" fmla="*/ 769143 h 788193"/>
                <a:gd name="connsiteX23" fmla="*/ 280987 w 292893"/>
                <a:gd name="connsiteY23" fmla="*/ 752475 h 788193"/>
                <a:gd name="connsiteX24" fmla="*/ 288131 w 292893"/>
                <a:gd name="connsiteY24" fmla="*/ 731043 h 788193"/>
                <a:gd name="connsiteX25" fmla="*/ 292893 w 292893"/>
                <a:gd name="connsiteY25" fmla="*/ 704850 h 788193"/>
                <a:gd name="connsiteX26" fmla="*/ 292893 w 292893"/>
                <a:gd name="connsiteY26" fmla="*/ 664368 h 788193"/>
                <a:gd name="connsiteX27" fmla="*/ 273843 w 292893"/>
                <a:gd name="connsiteY27" fmla="*/ 564356 h 788193"/>
                <a:gd name="connsiteX28" fmla="*/ 269081 w 292893"/>
                <a:gd name="connsiteY28" fmla="*/ 523875 h 788193"/>
                <a:gd name="connsiteX29" fmla="*/ 271462 w 292893"/>
                <a:gd name="connsiteY29" fmla="*/ 259556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3" h="788193">
                  <a:moveTo>
                    <a:pt x="271462" y="259556"/>
                  </a:moveTo>
                  <a:cubicBezTo>
                    <a:pt x="272256" y="226218"/>
                    <a:pt x="273049" y="192881"/>
                    <a:pt x="273843" y="159543"/>
                  </a:cubicBezTo>
                  <a:lnTo>
                    <a:pt x="219075" y="76200"/>
                  </a:lnTo>
                  <a:lnTo>
                    <a:pt x="180975" y="66675"/>
                  </a:lnTo>
                  <a:lnTo>
                    <a:pt x="140493" y="50006"/>
                  </a:lnTo>
                  <a:lnTo>
                    <a:pt x="95250" y="28575"/>
                  </a:lnTo>
                  <a:lnTo>
                    <a:pt x="59531" y="11906"/>
                  </a:lnTo>
                  <a:lnTo>
                    <a:pt x="21431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21431" y="59531"/>
                  </a:lnTo>
                  <a:lnTo>
                    <a:pt x="80962" y="145256"/>
                  </a:lnTo>
                  <a:lnTo>
                    <a:pt x="95250" y="176212"/>
                  </a:lnTo>
                  <a:lnTo>
                    <a:pt x="107156" y="321468"/>
                  </a:lnTo>
                  <a:lnTo>
                    <a:pt x="123825" y="542925"/>
                  </a:lnTo>
                  <a:lnTo>
                    <a:pt x="135731" y="671512"/>
                  </a:lnTo>
                  <a:lnTo>
                    <a:pt x="159543" y="726281"/>
                  </a:lnTo>
                  <a:lnTo>
                    <a:pt x="183356" y="762000"/>
                  </a:lnTo>
                  <a:lnTo>
                    <a:pt x="200025" y="778668"/>
                  </a:lnTo>
                  <a:lnTo>
                    <a:pt x="214312" y="785812"/>
                  </a:lnTo>
                  <a:lnTo>
                    <a:pt x="235743" y="788193"/>
                  </a:lnTo>
                  <a:lnTo>
                    <a:pt x="254793" y="783431"/>
                  </a:lnTo>
                  <a:lnTo>
                    <a:pt x="271462" y="769143"/>
                  </a:lnTo>
                  <a:lnTo>
                    <a:pt x="280987" y="752475"/>
                  </a:lnTo>
                  <a:lnTo>
                    <a:pt x="288131" y="731043"/>
                  </a:lnTo>
                  <a:lnTo>
                    <a:pt x="292893" y="704850"/>
                  </a:lnTo>
                  <a:lnTo>
                    <a:pt x="292893" y="664368"/>
                  </a:lnTo>
                  <a:lnTo>
                    <a:pt x="273843" y="564356"/>
                  </a:lnTo>
                  <a:lnTo>
                    <a:pt x="269081" y="523875"/>
                  </a:lnTo>
                  <a:cubicBezTo>
                    <a:pt x="269875" y="442912"/>
                    <a:pt x="270668" y="361950"/>
                    <a:pt x="271462" y="259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B2B3250D-BF00-4A72-8481-6F0D7C5C19A8}"/>
                </a:ext>
              </a:extLst>
            </p:cNvPr>
            <p:cNvSpPr/>
            <p:nvPr/>
          </p:nvSpPr>
          <p:spPr>
            <a:xfrm>
              <a:off x="5151438" y="1743075"/>
              <a:ext cx="877887" cy="1733550"/>
            </a:xfrm>
            <a:custGeom>
              <a:avLst/>
              <a:gdLst>
                <a:gd name="connsiteX0" fmla="*/ 473869 w 878681"/>
                <a:gd name="connsiteY0" fmla="*/ 678656 h 1733550"/>
                <a:gd name="connsiteX1" fmla="*/ 500062 w 878681"/>
                <a:gd name="connsiteY1" fmla="*/ 604838 h 1733550"/>
                <a:gd name="connsiteX2" fmla="*/ 514350 w 878681"/>
                <a:gd name="connsiteY2" fmla="*/ 554831 h 1733550"/>
                <a:gd name="connsiteX3" fmla="*/ 528637 w 878681"/>
                <a:gd name="connsiteY3" fmla="*/ 500063 h 1733550"/>
                <a:gd name="connsiteX4" fmla="*/ 542925 w 878681"/>
                <a:gd name="connsiteY4" fmla="*/ 440531 h 1733550"/>
                <a:gd name="connsiteX5" fmla="*/ 552450 w 878681"/>
                <a:gd name="connsiteY5" fmla="*/ 395288 h 1733550"/>
                <a:gd name="connsiteX6" fmla="*/ 559594 w 878681"/>
                <a:gd name="connsiteY6" fmla="*/ 345281 h 1733550"/>
                <a:gd name="connsiteX7" fmla="*/ 564356 w 878681"/>
                <a:gd name="connsiteY7" fmla="*/ 297656 h 1733550"/>
                <a:gd name="connsiteX8" fmla="*/ 561975 w 878681"/>
                <a:gd name="connsiteY8" fmla="*/ 250031 h 1733550"/>
                <a:gd name="connsiteX9" fmla="*/ 554831 w 878681"/>
                <a:gd name="connsiteY9" fmla="*/ 209550 h 1733550"/>
                <a:gd name="connsiteX10" fmla="*/ 542925 w 878681"/>
                <a:gd name="connsiteY10" fmla="*/ 176213 h 1733550"/>
                <a:gd name="connsiteX11" fmla="*/ 523875 w 878681"/>
                <a:gd name="connsiteY11" fmla="*/ 138113 h 1733550"/>
                <a:gd name="connsiteX12" fmla="*/ 504825 w 878681"/>
                <a:gd name="connsiteY12" fmla="*/ 111919 h 1733550"/>
                <a:gd name="connsiteX13" fmla="*/ 483394 w 878681"/>
                <a:gd name="connsiteY13" fmla="*/ 92869 h 1733550"/>
                <a:gd name="connsiteX14" fmla="*/ 469106 w 878681"/>
                <a:gd name="connsiteY14" fmla="*/ 83344 h 1733550"/>
                <a:gd name="connsiteX15" fmla="*/ 452437 w 878681"/>
                <a:gd name="connsiteY15" fmla="*/ 64294 h 1733550"/>
                <a:gd name="connsiteX16" fmla="*/ 442912 w 878681"/>
                <a:gd name="connsiteY16" fmla="*/ 50006 h 1733550"/>
                <a:gd name="connsiteX17" fmla="*/ 435769 w 878681"/>
                <a:gd name="connsiteY17" fmla="*/ 26194 h 1733550"/>
                <a:gd name="connsiteX18" fmla="*/ 438150 w 878681"/>
                <a:gd name="connsiteY18" fmla="*/ 11906 h 1733550"/>
                <a:gd name="connsiteX19" fmla="*/ 445294 w 878681"/>
                <a:gd name="connsiteY19" fmla="*/ 2381 h 1733550"/>
                <a:gd name="connsiteX20" fmla="*/ 466725 w 878681"/>
                <a:gd name="connsiteY20" fmla="*/ 0 h 1733550"/>
                <a:gd name="connsiteX21" fmla="*/ 516731 w 878681"/>
                <a:gd name="connsiteY21" fmla="*/ 7144 h 1733550"/>
                <a:gd name="connsiteX22" fmla="*/ 561975 w 878681"/>
                <a:gd name="connsiteY22" fmla="*/ 21431 h 1733550"/>
                <a:gd name="connsiteX23" fmla="*/ 616744 w 878681"/>
                <a:gd name="connsiteY23" fmla="*/ 42863 h 1733550"/>
                <a:gd name="connsiteX24" fmla="*/ 657225 w 878681"/>
                <a:gd name="connsiteY24" fmla="*/ 66675 h 1733550"/>
                <a:gd name="connsiteX25" fmla="*/ 697706 w 878681"/>
                <a:gd name="connsiteY25" fmla="*/ 97631 h 1733550"/>
                <a:gd name="connsiteX26" fmla="*/ 750094 w 878681"/>
                <a:gd name="connsiteY26" fmla="*/ 147638 h 1733550"/>
                <a:gd name="connsiteX27" fmla="*/ 797719 w 878681"/>
                <a:gd name="connsiteY27" fmla="*/ 204788 h 1733550"/>
                <a:gd name="connsiteX28" fmla="*/ 862012 w 878681"/>
                <a:gd name="connsiteY28" fmla="*/ 290513 h 1733550"/>
                <a:gd name="connsiteX29" fmla="*/ 876300 w 878681"/>
                <a:gd name="connsiteY29" fmla="*/ 321469 h 1733550"/>
                <a:gd name="connsiteX30" fmla="*/ 878681 w 878681"/>
                <a:gd name="connsiteY30" fmla="*/ 342900 h 1733550"/>
                <a:gd name="connsiteX31" fmla="*/ 873919 w 878681"/>
                <a:gd name="connsiteY31" fmla="*/ 376238 h 1733550"/>
                <a:gd name="connsiteX32" fmla="*/ 859631 w 878681"/>
                <a:gd name="connsiteY32" fmla="*/ 402431 h 1733550"/>
                <a:gd name="connsiteX33" fmla="*/ 833437 w 878681"/>
                <a:gd name="connsiteY33" fmla="*/ 431006 h 1733550"/>
                <a:gd name="connsiteX34" fmla="*/ 807244 w 878681"/>
                <a:gd name="connsiteY34" fmla="*/ 452438 h 1733550"/>
                <a:gd name="connsiteX35" fmla="*/ 795337 w 878681"/>
                <a:gd name="connsiteY35" fmla="*/ 469106 h 1733550"/>
                <a:gd name="connsiteX36" fmla="*/ 738187 w 878681"/>
                <a:gd name="connsiteY36" fmla="*/ 614363 h 1733550"/>
                <a:gd name="connsiteX37" fmla="*/ 681037 w 878681"/>
                <a:gd name="connsiteY37" fmla="*/ 747713 h 1733550"/>
                <a:gd name="connsiteX38" fmla="*/ 614362 w 878681"/>
                <a:gd name="connsiteY38" fmla="*/ 892969 h 1733550"/>
                <a:gd name="connsiteX39" fmla="*/ 542925 w 878681"/>
                <a:gd name="connsiteY39" fmla="*/ 1031081 h 1733550"/>
                <a:gd name="connsiteX40" fmla="*/ 457200 w 878681"/>
                <a:gd name="connsiteY40" fmla="*/ 1181100 h 1733550"/>
                <a:gd name="connsiteX41" fmla="*/ 404812 w 878681"/>
                <a:gd name="connsiteY41" fmla="*/ 1266825 h 1733550"/>
                <a:gd name="connsiteX42" fmla="*/ 330994 w 878681"/>
                <a:gd name="connsiteY42" fmla="*/ 1381125 h 1733550"/>
                <a:gd name="connsiteX43" fmla="*/ 192881 w 878681"/>
                <a:gd name="connsiteY43" fmla="*/ 1552575 h 1733550"/>
                <a:gd name="connsiteX44" fmla="*/ 69056 w 878681"/>
                <a:gd name="connsiteY44" fmla="*/ 1700213 h 1733550"/>
                <a:gd name="connsiteX45" fmla="*/ 38100 w 878681"/>
                <a:gd name="connsiteY45" fmla="*/ 1731169 h 1733550"/>
                <a:gd name="connsiteX46" fmla="*/ 28575 w 878681"/>
                <a:gd name="connsiteY46" fmla="*/ 1733550 h 1733550"/>
                <a:gd name="connsiteX47" fmla="*/ 19050 w 878681"/>
                <a:gd name="connsiteY47" fmla="*/ 1731169 h 1733550"/>
                <a:gd name="connsiteX48" fmla="*/ 2381 w 878681"/>
                <a:gd name="connsiteY48" fmla="*/ 1724025 h 1733550"/>
                <a:gd name="connsiteX49" fmla="*/ 0 w 878681"/>
                <a:gd name="connsiteY49" fmla="*/ 1712119 h 1733550"/>
                <a:gd name="connsiteX50" fmla="*/ 11906 w 878681"/>
                <a:gd name="connsiteY50" fmla="*/ 1678781 h 1733550"/>
                <a:gd name="connsiteX51" fmla="*/ 78581 w 878681"/>
                <a:gd name="connsiteY51" fmla="*/ 1550194 h 1733550"/>
                <a:gd name="connsiteX52" fmla="*/ 178594 w 878681"/>
                <a:gd name="connsiteY52" fmla="*/ 1350169 h 1733550"/>
                <a:gd name="connsiteX53" fmla="*/ 250031 w 878681"/>
                <a:gd name="connsiteY53" fmla="*/ 1202531 h 1733550"/>
                <a:gd name="connsiteX54" fmla="*/ 311944 w 878681"/>
                <a:gd name="connsiteY54" fmla="*/ 1073944 h 1733550"/>
                <a:gd name="connsiteX55" fmla="*/ 366712 w 878681"/>
                <a:gd name="connsiteY55" fmla="*/ 952500 h 1733550"/>
                <a:gd name="connsiteX56" fmla="*/ 402431 w 878681"/>
                <a:gd name="connsiteY56" fmla="*/ 869156 h 1733550"/>
                <a:gd name="connsiteX57" fmla="*/ 431006 w 878681"/>
                <a:gd name="connsiteY57" fmla="*/ 804863 h 1733550"/>
                <a:gd name="connsiteX58" fmla="*/ 473869 w 878681"/>
                <a:gd name="connsiteY58" fmla="*/ 67865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8681" h="1733550">
                  <a:moveTo>
                    <a:pt x="473869" y="678656"/>
                  </a:moveTo>
                  <a:lnTo>
                    <a:pt x="500062" y="604838"/>
                  </a:lnTo>
                  <a:lnTo>
                    <a:pt x="514350" y="554831"/>
                  </a:lnTo>
                  <a:lnTo>
                    <a:pt x="528637" y="500063"/>
                  </a:lnTo>
                  <a:lnTo>
                    <a:pt x="542925" y="440531"/>
                  </a:lnTo>
                  <a:lnTo>
                    <a:pt x="552450" y="395288"/>
                  </a:lnTo>
                  <a:lnTo>
                    <a:pt x="559594" y="345281"/>
                  </a:lnTo>
                  <a:lnTo>
                    <a:pt x="564356" y="297656"/>
                  </a:lnTo>
                  <a:lnTo>
                    <a:pt x="561975" y="250031"/>
                  </a:lnTo>
                  <a:lnTo>
                    <a:pt x="554831" y="209550"/>
                  </a:lnTo>
                  <a:lnTo>
                    <a:pt x="542925" y="176213"/>
                  </a:lnTo>
                  <a:lnTo>
                    <a:pt x="523875" y="138113"/>
                  </a:lnTo>
                  <a:lnTo>
                    <a:pt x="504825" y="111919"/>
                  </a:lnTo>
                  <a:lnTo>
                    <a:pt x="483394" y="92869"/>
                  </a:lnTo>
                  <a:lnTo>
                    <a:pt x="469106" y="83344"/>
                  </a:lnTo>
                  <a:lnTo>
                    <a:pt x="452437" y="64294"/>
                  </a:lnTo>
                  <a:lnTo>
                    <a:pt x="442912" y="50006"/>
                  </a:lnTo>
                  <a:lnTo>
                    <a:pt x="435769" y="26194"/>
                  </a:lnTo>
                  <a:lnTo>
                    <a:pt x="438150" y="11906"/>
                  </a:lnTo>
                  <a:lnTo>
                    <a:pt x="445294" y="2381"/>
                  </a:lnTo>
                  <a:lnTo>
                    <a:pt x="466725" y="0"/>
                  </a:lnTo>
                  <a:lnTo>
                    <a:pt x="516731" y="7144"/>
                  </a:lnTo>
                  <a:lnTo>
                    <a:pt x="561975" y="21431"/>
                  </a:lnTo>
                  <a:lnTo>
                    <a:pt x="616744" y="42863"/>
                  </a:lnTo>
                  <a:lnTo>
                    <a:pt x="657225" y="66675"/>
                  </a:lnTo>
                  <a:lnTo>
                    <a:pt x="697706" y="97631"/>
                  </a:lnTo>
                  <a:lnTo>
                    <a:pt x="750094" y="147638"/>
                  </a:lnTo>
                  <a:lnTo>
                    <a:pt x="797719" y="204788"/>
                  </a:lnTo>
                  <a:lnTo>
                    <a:pt x="862012" y="290513"/>
                  </a:lnTo>
                  <a:lnTo>
                    <a:pt x="876300" y="321469"/>
                  </a:lnTo>
                  <a:lnTo>
                    <a:pt x="878681" y="342900"/>
                  </a:lnTo>
                  <a:lnTo>
                    <a:pt x="873919" y="376238"/>
                  </a:lnTo>
                  <a:lnTo>
                    <a:pt x="859631" y="402431"/>
                  </a:lnTo>
                  <a:lnTo>
                    <a:pt x="833437" y="431006"/>
                  </a:lnTo>
                  <a:lnTo>
                    <a:pt x="807244" y="452438"/>
                  </a:lnTo>
                  <a:lnTo>
                    <a:pt x="795337" y="469106"/>
                  </a:lnTo>
                  <a:lnTo>
                    <a:pt x="738187" y="614363"/>
                  </a:lnTo>
                  <a:lnTo>
                    <a:pt x="681037" y="747713"/>
                  </a:lnTo>
                  <a:lnTo>
                    <a:pt x="614362" y="892969"/>
                  </a:lnTo>
                  <a:lnTo>
                    <a:pt x="542925" y="1031081"/>
                  </a:lnTo>
                  <a:lnTo>
                    <a:pt x="457200" y="1181100"/>
                  </a:lnTo>
                  <a:lnTo>
                    <a:pt x="404812" y="1266825"/>
                  </a:lnTo>
                  <a:lnTo>
                    <a:pt x="330994" y="1381125"/>
                  </a:lnTo>
                  <a:lnTo>
                    <a:pt x="192881" y="1552575"/>
                  </a:lnTo>
                  <a:lnTo>
                    <a:pt x="69056" y="1700213"/>
                  </a:lnTo>
                  <a:lnTo>
                    <a:pt x="38100" y="1731169"/>
                  </a:lnTo>
                  <a:lnTo>
                    <a:pt x="28575" y="1733550"/>
                  </a:lnTo>
                  <a:lnTo>
                    <a:pt x="19050" y="1731169"/>
                  </a:lnTo>
                  <a:lnTo>
                    <a:pt x="2381" y="1724025"/>
                  </a:lnTo>
                  <a:lnTo>
                    <a:pt x="0" y="1712119"/>
                  </a:lnTo>
                  <a:lnTo>
                    <a:pt x="11906" y="1678781"/>
                  </a:lnTo>
                  <a:lnTo>
                    <a:pt x="78581" y="1550194"/>
                  </a:lnTo>
                  <a:lnTo>
                    <a:pt x="178594" y="1350169"/>
                  </a:lnTo>
                  <a:lnTo>
                    <a:pt x="250031" y="1202531"/>
                  </a:lnTo>
                  <a:lnTo>
                    <a:pt x="311944" y="1073944"/>
                  </a:lnTo>
                  <a:lnTo>
                    <a:pt x="366712" y="952500"/>
                  </a:lnTo>
                  <a:lnTo>
                    <a:pt x="402431" y="869156"/>
                  </a:lnTo>
                  <a:lnTo>
                    <a:pt x="431006" y="804863"/>
                  </a:lnTo>
                  <a:lnTo>
                    <a:pt x="473869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2A95A3C-E89D-415A-865B-9C12CABAFF15}"/>
                </a:ext>
              </a:extLst>
            </p:cNvPr>
            <p:cNvSpPr/>
            <p:nvPr/>
          </p:nvSpPr>
          <p:spPr>
            <a:xfrm>
              <a:off x="2906713" y="2138363"/>
              <a:ext cx="1962150" cy="422275"/>
            </a:xfrm>
            <a:custGeom>
              <a:avLst/>
              <a:gdLst>
                <a:gd name="connsiteX0" fmla="*/ 642938 w 1962150"/>
                <a:gd name="connsiteY0" fmla="*/ 238125 h 421481"/>
                <a:gd name="connsiteX1" fmla="*/ 702469 w 1962150"/>
                <a:gd name="connsiteY1" fmla="*/ 235743 h 421481"/>
                <a:gd name="connsiteX2" fmla="*/ 773907 w 1962150"/>
                <a:gd name="connsiteY2" fmla="*/ 226218 h 421481"/>
                <a:gd name="connsiteX3" fmla="*/ 842963 w 1962150"/>
                <a:gd name="connsiteY3" fmla="*/ 211931 h 421481"/>
                <a:gd name="connsiteX4" fmla="*/ 916782 w 1962150"/>
                <a:gd name="connsiteY4" fmla="*/ 195262 h 421481"/>
                <a:gd name="connsiteX5" fmla="*/ 1145382 w 1962150"/>
                <a:gd name="connsiteY5" fmla="*/ 169068 h 421481"/>
                <a:gd name="connsiteX6" fmla="*/ 1221582 w 1962150"/>
                <a:gd name="connsiteY6" fmla="*/ 154781 h 421481"/>
                <a:gd name="connsiteX7" fmla="*/ 1290638 w 1962150"/>
                <a:gd name="connsiteY7" fmla="*/ 138112 h 421481"/>
                <a:gd name="connsiteX8" fmla="*/ 1369219 w 1962150"/>
                <a:gd name="connsiteY8" fmla="*/ 116681 h 421481"/>
                <a:gd name="connsiteX9" fmla="*/ 1404938 w 1962150"/>
                <a:gd name="connsiteY9" fmla="*/ 102393 h 421481"/>
                <a:gd name="connsiteX10" fmla="*/ 1469232 w 1962150"/>
                <a:gd name="connsiteY10" fmla="*/ 66675 h 421481"/>
                <a:gd name="connsiteX11" fmla="*/ 1516857 w 1962150"/>
                <a:gd name="connsiteY11" fmla="*/ 35718 h 421481"/>
                <a:gd name="connsiteX12" fmla="*/ 1557338 w 1962150"/>
                <a:gd name="connsiteY12" fmla="*/ 2381 h 421481"/>
                <a:gd name="connsiteX13" fmla="*/ 1566863 w 1962150"/>
                <a:gd name="connsiteY13" fmla="*/ 0 h 421481"/>
                <a:gd name="connsiteX14" fmla="*/ 1612107 w 1962150"/>
                <a:gd name="connsiteY14" fmla="*/ 2381 h 421481"/>
                <a:gd name="connsiteX15" fmla="*/ 1674019 w 1962150"/>
                <a:gd name="connsiteY15" fmla="*/ 9525 h 421481"/>
                <a:gd name="connsiteX16" fmla="*/ 1728788 w 1962150"/>
                <a:gd name="connsiteY16" fmla="*/ 14287 h 421481"/>
                <a:gd name="connsiteX17" fmla="*/ 1788319 w 1962150"/>
                <a:gd name="connsiteY17" fmla="*/ 19050 h 421481"/>
                <a:gd name="connsiteX18" fmla="*/ 1854994 w 1962150"/>
                <a:gd name="connsiteY18" fmla="*/ 16668 h 421481"/>
                <a:gd name="connsiteX19" fmla="*/ 1869282 w 1962150"/>
                <a:gd name="connsiteY19" fmla="*/ 16668 h 421481"/>
                <a:gd name="connsiteX20" fmla="*/ 1893094 w 1962150"/>
                <a:gd name="connsiteY20" fmla="*/ 21431 h 421481"/>
                <a:gd name="connsiteX21" fmla="*/ 1919288 w 1962150"/>
                <a:gd name="connsiteY21" fmla="*/ 35718 h 421481"/>
                <a:gd name="connsiteX22" fmla="*/ 1945482 w 1962150"/>
                <a:gd name="connsiteY22" fmla="*/ 57150 h 421481"/>
                <a:gd name="connsiteX23" fmla="*/ 1957388 w 1962150"/>
                <a:gd name="connsiteY23" fmla="*/ 76200 h 421481"/>
                <a:gd name="connsiteX24" fmla="*/ 1962150 w 1962150"/>
                <a:gd name="connsiteY24" fmla="*/ 90487 h 421481"/>
                <a:gd name="connsiteX25" fmla="*/ 1962150 w 1962150"/>
                <a:gd name="connsiteY25" fmla="*/ 104775 h 421481"/>
                <a:gd name="connsiteX26" fmla="*/ 1955007 w 1962150"/>
                <a:gd name="connsiteY26" fmla="*/ 126206 h 421481"/>
                <a:gd name="connsiteX27" fmla="*/ 1938338 w 1962150"/>
                <a:gd name="connsiteY27" fmla="*/ 145256 h 421481"/>
                <a:gd name="connsiteX28" fmla="*/ 1909763 w 1962150"/>
                <a:gd name="connsiteY28" fmla="*/ 164306 h 421481"/>
                <a:gd name="connsiteX29" fmla="*/ 1854994 w 1962150"/>
                <a:gd name="connsiteY29" fmla="*/ 188118 h 421481"/>
                <a:gd name="connsiteX30" fmla="*/ 1788319 w 1962150"/>
                <a:gd name="connsiteY30" fmla="*/ 209550 h 421481"/>
                <a:gd name="connsiteX31" fmla="*/ 1697832 w 1962150"/>
                <a:gd name="connsiteY31" fmla="*/ 235743 h 421481"/>
                <a:gd name="connsiteX32" fmla="*/ 1602582 w 1962150"/>
                <a:gd name="connsiteY32" fmla="*/ 254793 h 421481"/>
                <a:gd name="connsiteX33" fmla="*/ 1528763 w 1962150"/>
                <a:gd name="connsiteY33" fmla="*/ 266700 h 421481"/>
                <a:gd name="connsiteX34" fmla="*/ 1388269 w 1962150"/>
                <a:gd name="connsiteY34" fmla="*/ 309562 h 421481"/>
                <a:gd name="connsiteX35" fmla="*/ 1285875 w 1962150"/>
                <a:gd name="connsiteY35" fmla="*/ 328612 h 421481"/>
                <a:gd name="connsiteX36" fmla="*/ 1150144 w 1962150"/>
                <a:gd name="connsiteY36" fmla="*/ 350043 h 421481"/>
                <a:gd name="connsiteX37" fmla="*/ 997744 w 1962150"/>
                <a:gd name="connsiteY37" fmla="*/ 373856 h 421481"/>
                <a:gd name="connsiteX38" fmla="*/ 771525 w 1962150"/>
                <a:gd name="connsiteY38" fmla="*/ 400050 h 421481"/>
                <a:gd name="connsiteX39" fmla="*/ 645319 w 1962150"/>
                <a:gd name="connsiteY39" fmla="*/ 414337 h 421481"/>
                <a:gd name="connsiteX40" fmla="*/ 559594 w 1962150"/>
                <a:gd name="connsiteY40" fmla="*/ 421481 h 421481"/>
                <a:gd name="connsiteX41" fmla="*/ 409575 w 1962150"/>
                <a:gd name="connsiteY41" fmla="*/ 421481 h 421481"/>
                <a:gd name="connsiteX42" fmla="*/ 333375 w 1962150"/>
                <a:gd name="connsiteY42" fmla="*/ 411956 h 421481"/>
                <a:gd name="connsiteX43" fmla="*/ 276225 w 1962150"/>
                <a:gd name="connsiteY43" fmla="*/ 400050 h 421481"/>
                <a:gd name="connsiteX44" fmla="*/ 216694 w 1962150"/>
                <a:gd name="connsiteY44" fmla="*/ 381000 h 421481"/>
                <a:gd name="connsiteX45" fmla="*/ 171450 w 1962150"/>
                <a:gd name="connsiteY45" fmla="*/ 359568 h 421481"/>
                <a:gd name="connsiteX46" fmla="*/ 130969 w 1962150"/>
                <a:gd name="connsiteY46" fmla="*/ 338137 h 421481"/>
                <a:gd name="connsiteX47" fmla="*/ 90488 w 1962150"/>
                <a:gd name="connsiteY47" fmla="*/ 307181 h 421481"/>
                <a:gd name="connsiteX48" fmla="*/ 57150 w 1962150"/>
                <a:gd name="connsiteY48" fmla="*/ 278606 h 421481"/>
                <a:gd name="connsiteX49" fmla="*/ 23813 w 1962150"/>
                <a:gd name="connsiteY49" fmla="*/ 245268 h 421481"/>
                <a:gd name="connsiteX50" fmla="*/ 9525 w 1962150"/>
                <a:gd name="connsiteY50" fmla="*/ 226218 h 421481"/>
                <a:gd name="connsiteX51" fmla="*/ 2382 w 1962150"/>
                <a:gd name="connsiteY51" fmla="*/ 211931 h 421481"/>
                <a:gd name="connsiteX52" fmla="*/ 0 w 1962150"/>
                <a:gd name="connsiteY52" fmla="*/ 185737 h 421481"/>
                <a:gd name="connsiteX53" fmla="*/ 7144 w 1962150"/>
                <a:gd name="connsiteY53" fmla="*/ 169068 h 421481"/>
                <a:gd name="connsiteX54" fmla="*/ 28575 w 1962150"/>
                <a:gd name="connsiteY54" fmla="*/ 169068 h 421481"/>
                <a:gd name="connsiteX55" fmla="*/ 50007 w 1962150"/>
                <a:gd name="connsiteY55" fmla="*/ 176212 h 421481"/>
                <a:gd name="connsiteX56" fmla="*/ 76200 w 1962150"/>
                <a:gd name="connsiteY56" fmla="*/ 195262 h 421481"/>
                <a:gd name="connsiteX57" fmla="*/ 95250 w 1962150"/>
                <a:gd name="connsiteY57" fmla="*/ 209550 h 421481"/>
                <a:gd name="connsiteX58" fmla="*/ 123825 w 1962150"/>
                <a:gd name="connsiteY58" fmla="*/ 223837 h 421481"/>
                <a:gd name="connsiteX59" fmla="*/ 157163 w 1962150"/>
                <a:gd name="connsiteY59" fmla="*/ 235743 h 421481"/>
                <a:gd name="connsiteX60" fmla="*/ 209550 w 1962150"/>
                <a:gd name="connsiteY60" fmla="*/ 242887 h 421481"/>
                <a:gd name="connsiteX61" fmla="*/ 321469 w 1962150"/>
                <a:gd name="connsiteY61" fmla="*/ 242887 h 421481"/>
                <a:gd name="connsiteX62" fmla="*/ 438150 w 1962150"/>
                <a:gd name="connsiteY62" fmla="*/ 242887 h 421481"/>
                <a:gd name="connsiteX63" fmla="*/ 561975 w 1962150"/>
                <a:gd name="connsiteY63" fmla="*/ 242887 h 421481"/>
                <a:gd name="connsiteX64" fmla="*/ 642938 w 1962150"/>
                <a:gd name="connsiteY64" fmla="*/ 23812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62150" h="421481">
                  <a:moveTo>
                    <a:pt x="642938" y="238125"/>
                  </a:moveTo>
                  <a:lnTo>
                    <a:pt x="702469" y="235743"/>
                  </a:lnTo>
                  <a:lnTo>
                    <a:pt x="773907" y="226218"/>
                  </a:lnTo>
                  <a:lnTo>
                    <a:pt x="842963" y="211931"/>
                  </a:lnTo>
                  <a:lnTo>
                    <a:pt x="916782" y="195262"/>
                  </a:lnTo>
                  <a:lnTo>
                    <a:pt x="1145382" y="169068"/>
                  </a:lnTo>
                  <a:lnTo>
                    <a:pt x="1221582" y="154781"/>
                  </a:lnTo>
                  <a:lnTo>
                    <a:pt x="1290638" y="138112"/>
                  </a:lnTo>
                  <a:lnTo>
                    <a:pt x="1369219" y="116681"/>
                  </a:lnTo>
                  <a:lnTo>
                    <a:pt x="1404938" y="102393"/>
                  </a:lnTo>
                  <a:lnTo>
                    <a:pt x="1469232" y="66675"/>
                  </a:lnTo>
                  <a:lnTo>
                    <a:pt x="1516857" y="35718"/>
                  </a:lnTo>
                  <a:lnTo>
                    <a:pt x="1557338" y="2381"/>
                  </a:lnTo>
                  <a:lnTo>
                    <a:pt x="1566863" y="0"/>
                  </a:lnTo>
                  <a:lnTo>
                    <a:pt x="1612107" y="2381"/>
                  </a:lnTo>
                  <a:lnTo>
                    <a:pt x="1674019" y="9525"/>
                  </a:lnTo>
                  <a:lnTo>
                    <a:pt x="1728788" y="14287"/>
                  </a:lnTo>
                  <a:lnTo>
                    <a:pt x="1788319" y="19050"/>
                  </a:lnTo>
                  <a:lnTo>
                    <a:pt x="1854994" y="16668"/>
                  </a:lnTo>
                  <a:lnTo>
                    <a:pt x="1869282" y="16668"/>
                  </a:lnTo>
                  <a:lnTo>
                    <a:pt x="1893094" y="21431"/>
                  </a:lnTo>
                  <a:lnTo>
                    <a:pt x="1919288" y="35718"/>
                  </a:lnTo>
                  <a:lnTo>
                    <a:pt x="1945482" y="57150"/>
                  </a:lnTo>
                  <a:lnTo>
                    <a:pt x="1957388" y="76200"/>
                  </a:lnTo>
                  <a:lnTo>
                    <a:pt x="1962150" y="90487"/>
                  </a:lnTo>
                  <a:lnTo>
                    <a:pt x="1962150" y="104775"/>
                  </a:lnTo>
                  <a:lnTo>
                    <a:pt x="1955007" y="126206"/>
                  </a:lnTo>
                  <a:lnTo>
                    <a:pt x="1938338" y="145256"/>
                  </a:lnTo>
                  <a:lnTo>
                    <a:pt x="1909763" y="164306"/>
                  </a:lnTo>
                  <a:lnTo>
                    <a:pt x="1854994" y="188118"/>
                  </a:lnTo>
                  <a:lnTo>
                    <a:pt x="1788319" y="209550"/>
                  </a:lnTo>
                  <a:lnTo>
                    <a:pt x="1697832" y="235743"/>
                  </a:lnTo>
                  <a:lnTo>
                    <a:pt x="1602582" y="254793"/>
                  </a:lnTo>
                  <a:lnTo>
                    <a:pt x="1528763" y="266700"/>
                  </a:lnTo>
                  <a:lnTo>
                    <a:pt x="1388269" y="309562"/>
                  </a:lnTo>
                  <a:lnTo>
                    <a:pt x="1285875" y="328612"/>
                  </a:lnTo>
                  <a:lnTo>
                    <a:pt x="1150144" y="350043"/>
                  </a:lnTo>
                  <a:lnTo>
                    <a:pt x="997744" y="373856"/>
                  </a:lnTo>
                  <a:lnTo>
                    <a:pt x="771525" y="400050"/>
                  </a:lnTo>
                  <a:lnTo>
                    <a:pt x="645319" y="414337"/>
                  </a:lnTo>
                  <a:lnTo>
                    <a:pt x="559594" y="421481"/>
                  </a:lnTo>
                  <a:lnTo>
                    <a:pt x="409575" y="421481"/>
                  </a:lnTo>
                  <a:lnTo>
                    <a:pt x="333375" y="411956"/>
                  </a:lnTo>
                  <a:lnTo>
                    <a:pt x="276225" y="400050"/>
                  </a:lnTo>
                  <a:lnTo>
                    <a:pt x="216694" y="381000"/>
                  </a:lnTo>
                  <a:lnTo>
                    <a:pt x="171450" y="359568"/>
                  </a:lnTo>
                  <a:lnTo>
                    <a:pt x="130969" y="338137"/>
                  </a:lnTo>
                  <a:lnTo>
                    <a:pt x="90488" y="307181"/>
                  </a:lnTo>
                  <a:lnTo>
                    <a:pt x="57150" y="278606"/>
                  </a:lnTo>
                  <a:lnTo>
                    <a:pt x="23813" y="245268"/>
                  </a:lnTo>
                  <a:lnTo>
                    <a:pt x="9525" y="226218"/>
                  </a:lnTo>
                  <a:lnTo>
                    <a:pt x="2382" y="211931"/>
                  </a:lnTo>
                  <a:lnTo>
                    <a:pt x="0" y="185737"/>
                  </a:lnTo>
                  <a:lnTo>
                    <a:pt x="7144" y="169068"/>
                  </a:lnTo>
                  <a:lnTo>
                    <a:pt x="28575" y="169068"/>
                  </a:lnTo>
                  <a:lnTo>
                    <a:pt x="50007" y="176212"/>
                  </a:lnTo>
                  <a:lnTo>
                    <a:pt x="76200" y="195262"/>
                  </a:lnTo>
                  <a:lnTo>
                    <a:pt x="95250" y="209550"/>
                  </a:lnTo>
                  <a:lnTo>
                    <a:pt x="123825" y="223837"/>
                  </a:lnTo>
                  <a:lnTo>
                    <a:pt x="157163" y="235743"/>
                  </a:lnTo>
                  <a:lnTo>
                    <a:pt x="209550" y="242887"/>
                  </a:lnTo>
                  <a:lnTo>
                    <a:pt x="321469" y="242887"/>
                  </a:lnTo>
                  <a:lnTo>
                    <a:pt x="438150" y="242887"/>
                  </a:lnTo>
                  <a:lnTo>
                    <a:pt x="561975" y="242887"/>
                  </a:lnTo>
                  <a:lnTo>
                    <a:pt x="64293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2B23D52-AFC0-499A-ACDA-24A3C2B6F17F}"/>
                </a:ext>
              </a:extLst>
            </p:cNvPr>
            <p:cNvSpPr/>
            <p:nvPr/>
          </p:nvSpPr>
          <p:spPr>
            <a:xfrm>
              <a:off x="3313113" y="2497138"/>
              <a:ext cx="315912" cy="817562"/>
            </a:xfrm>
            <a:custGeom>
              <a:avLst/>
              <a:gdLst>
                <a:gd name="connsiteX0" fmla="*/ 126206 w 316706"/>
                <a:gd name="connsiteY0" fmla="*/ 378619 h 816769"/>
                <a:gd name="connsiteX1" fmla="*/ 104775 w 316706"/>
                <a:gd name="connsiteY1" fmla="*/ 271463 h 816769"/>
                <a:gd name="connsiteX2" fmla="*/ 90487 w 316706"/>
                <a:gd name="connsiteY2" fmla="*/ 219075 h 816769"/>
                <a:gd name="connsiteX3" fmla="*/ 69056 w 316706"/>
                <a:gd name="connsiteY3" fmla="*/ 157163 h 816769"/>
                <a:gd name="connsiteX4" fmla="*/ 50006 w 316706"/>
                <a:gd name="connsiteY4" fmla="*/ 104775 h 816769"/>
                <a:gd name="connsiteX5" fmla="*/ 0 w 316706"/>
                <a:gd name="connsiteY5" fmla="*/ 9525 h 816769"/>
                <a:gd name="connsiteX6" fmla="*/ 157162 w 316706"/>
                <a:gd name="connsiteY6" fmla="*/ 0 h 816769"/>
                <a:gd name="connsiteX7" fmla="*/ 207169 w 316706"/>
                <a:gd name="connsiteY7" fmla="*/ 102394 h 816769"/>
                <a:gd name="connsiteX8" fmla="*/ 238125 w 316706"/>
                <a:gd name="connsiteY8" fmla="*/ 164307 h 816769"/>
                <a:gd name="connsiteX9" fmla="*/ 259556 w 316706"/>
                <a:gd name="connsiteY9" fmla="*/ 214313 h 816769"/>
                <a:gd name="connsiteX10" fmla="*/ 276225 w 316706"/>
                <a:gd name="connsiteY10" fmla="*/ 257175 h 816769"/>
                <a:gd name="connsiteX11" fmla="*/ 290512 w 316706"/>
                <a:gd name="connsiteY11" fmla="*/ 309563 h 816769"/>
                <a:gd name="connsiteX12" fmla="*/ 297656 w 316706"/>
                <a:gd name="connsiteY12" fmla="*/ 347663 h 816769"/>
                <a:gd name="connsiteX13" fmla="*/ 304800 w 316706"/>
                <a:gd name="connsiteY13" fmla="*/ 395288 h 816769"/>
                <a:gd name="connsiteX14" fmla="*/ 309562 w 316706"/>
                <a:gd name="connsiteY14" fmla="*/ 478632 h 816769"/>
                <a:gd name="connsiteX15" fmla="*/ 314325 w 316706"/>
                <a:gd name="connsiteY15" fmla="*/ 597694 h 816769"/>
                <a:gd name="connsiteX16" fmla="*/ 316706 w 316706"/>
                <a:gd name="connsiteY16" fmla="*/ 800100 h 816769"/>
                <a:gd name="connsiteX17" fmla="*/ 190500 w 316706"/>
                <a:gd name="connsiteY17" fmla="*/ 816769 h 816769"/>
                <a:gd name="connsiteX18" fmla="*/ 171450 w 316706"/>
                <a:gd name="connsiteY18" fmla="*/ 666750 h 816769"/>
                <a:gd name="connsiteX19" fmla="*/ 126206 w 316706"/>
                <a:gd name="connsiteY19" fmla="*/ 3786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6706" h="816769">
                  <a:moveTo>
                    <a:pt x="126206" y="378619"/>
                  </a:moveTo>
                  <a:lnTo>
                    <a:pt x="104775" y="271463"/>
                  </a:lnTo>
                  <a:lnTo>
                    <a:pt x="90487" y="219075"/>
                  </a:lnTo>
                  <a:lnTo>
                    <a:pt x="69056" y="157163"/>
                  </a:lnTo>
                  <a:lnTo>
                    <a:pt x="50006" y="104775"/>
                  </a:lnTo>
                  <a:lnTo>
                    <a:pt x="0" y="9525"/>
                  </a:lnTo>
                  <a:lnTo>
                    <a:pt x="157162" y="0"/>
                  </a:lnTo>
                  <a:lnTo>
                    <a:pt x="207169" y="102394"/>
                  </a:lnTo>
                  <a:lnTo>
                    <a:pt x="238125" y="164307"/>
                  </a:lnTo>
                  <a:lnTo>
                    <a:pt x="259556" y="214313"/>
                  </a:lnTo>
                  <a:lnTo>
                    <a:pt x="276225" y="257175"/>
                  </a:lnTo>
                  <a:lnTo>
                    <a:pt x="290512" y="309563"/>
                  </a:lnTo>
                  <a:lnTo>
                    <a:pt x="297656" y="347663"/>
                  </a:lnTo>
                  <a:lnTo>
                    <a:pt x="304800" y="395288"/>
                  </a:lnTo>
                  <a:lnTo>
                    <a:pt x="309562" y="478632"/>
                  </a:lnTo>
                  <a:lnTo>
                    <a:pt x="314325" y="597694"/>
                  </a:lnTo>
                  <a:cubicBezTo>
                    <a:pt x="315119" y="665163"/>
                    <a:pt x="315912" y="732631"/>
                    <a:pt x="316706" y="800100"/>
                  </a:cubicBezTo>
                  <a:lnTo>
                    <a:pt x="190500" y="816769"/>
                  </a:lnTo>
                  <a:lnTo>
                    <a:pt x="171450" y="666750"/>
                  </a:lnTo>
                  <a:lnTo>
                    <a:pt x="1262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41DAF76-EC35-4AB0-A260-3BC7BD1BA876}"/>
                </a:ext>
              </a:extLst>
            </p:cNvPr>
            <p:cNvSpPr/>
            <p:nvPr/>
          </p:nvSpPr>
          <p:spPr>
            <a:xfrm>
              <a:off x="4173538" y="2362200"/>
              <a:ext cx="419100" cy="871538"/>
            </a:xfrm>
            <a:custGeom>
              <a:avLst/>
              <a:gdLst>
                <a:gd name="connsiteX0" fmla="*/ 83344 w 419100"/>
                <a:gd name="connsiteY0" fmla="*/ 535781 h 871538"/>
                <a:gd name="connsiteX1" fmla="*/ 128588 w 419100"/>
                <a:gd name="connsiteY1" fmla="*/ 354806 h 871538"/>
                <a:gd name="connsiteX2" fmla="*/ 145257 w 419100"/>
                <a:gd name="connsiteY2" fmla="*/ 292894 h 871538"/>
                <a:gd name="connsiteX3" fmla="*/ 145257 w 419100"/>
                <a:gd name="connsiteY3" fmla="*/ 261938 h 871538"/>
                <a:gd name="connsiteX4" fmla="*/ 145257 w 419100"/>
                <a:gd name="connsiteY4" fmla="*/ 204788 h 871538"/>
                <a:gd name="connsiteX5" fmla="*/ 135732 w 419100"/>
                <a:gd name="connsiteY5" fmla="*/ 135731 h 871538"/>
                <a:gd name="connsiteX6" fmla="*/ 116682 w 419100"/>
                <a:gd name="connsiteY6" fmla="*/ 50006 h 871538"/>
                <a:gd name="connsiteX7" fmla="*/ 116682 w 419100"/>
                <a:gd name="connsiteY7" fmla="*/ 30956 h 871538"/>
                <a:gd name="connsiteX8" fmla="*/ 259557 w 419100"/>
                <a:gd name="connsiteY8" fmla="*/ 0 h 871538"/>
                <a:gd name="connsiteX9" fmla="*/ 314325 w 419100"/>
                <a:gd name="connsiteY9" fmla="*/ 73819 h 871538"/>
                <a:gd name="connsiteX10" fmla="*/ 376238 w 419100"/>
                <a:gd name="connsiteY10" fmla="*/ 154781 h 871538"/>
                <a:gd name="connsiteX11" fmla="*/ 404813 w 419100"/>
                <a:gd name="connsiteY11" fmla="*/ 197644 h 871538"/>
                <a:gd name="connsiteX12" fmla="*/ 419100 w 419100"/>
                <a:gd name="connsiteY12" fmla="*/ 226219 h 871538"/>
                <a:gd name="connsiteX13" fmla="*/ 419100 w 419100"/>
                <a:gd name="connsiteY13" fmla="*/ 235744 h 871538"/>
                <a:gd name="connsiteX14" fmla="*/ 411957 w 419100"/>
                <a:gd name="connsiteY14" fmla="*/ 266700 h 871538"/>
                <a:gd name="connsiteX15" fmla="*/ 385763 w 419100"/>
                <a:gd name="connsiteY15" fmla="*/ 307181 h 871538"/>
                <a:gd name="connsiteX16" fmla="*/ 354807 w 419100"/>
                <a:gd name="connsiteY16" fmla="*/ 345281 h 871538"/>
                <a:gd name="connsiteX17" fmla="*/ 328613 w 419100"/>
                <a:gd name="connsiteY17" fmla="*/ 373856 h 871538"/>
                <a:gd name="connsiteX18" fmla="*/ 302419 w 419100"/>
                <a:gd name="connsiteY18" fmla="*/ 426244 h 871538"/>
                <a:gd name="connsiteX19" fmla="*/ 230982 w 419100"/>
                <a:gd name="connsiteY19" fmla="*/ 590550 h 871538"/>
                <a:gd name="connsiteX20" fmla="*/ 114300 w 419100"/>
                <a:gd name="connsiteY20" fmla="*/ 852488 h 871538"/>
                <a:gd name="connsiteX21" fmla="*/ 0 w 419100"/>
                <a:gd name="connsiteY21" fmla="*/ 871538 h 871538"/>
                <a:gd name="connsiteX22" fmla="*/ 21432 w 419100"/>
                <a:gd name="connsiteY22" fmla="*/ 764381 h 871538"/>
                <a:gd name="connsiteX23" fmla="*/ 83344 w 419100"/>
                <a:gd name="connsiteY23" fmla="*/ 53578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871538">
                  <a:moveTo>
                    <a:pt x="83344" y="535781"/>
                  </a:moveTo>
                  <a:lnTo>
                    <a:pt x="128588" y="354806"/>
                  </a:lnTo>
                  <a:lnTo>
                    <a:pt x="145257" y="292894"/>
                  </a:lnTo>
                  <a:lnTo>
                    <a:pt x="145257" y="261938"/>
                  </a:lnTo>
                  <a:lnTo>
                    <a:pt x="145257" y="204788"/>
                  </a:lnTo>
                  <a:lnTo>
                    <a:pt x="135732" y="135731"/>
                  </a:lnTo>
                  <a:lnTo>
                    <a:pt x="116682" y="50006"/>
                  </a:lnTo>
                  <a:lnTo>
                    <a:pt x="116682" y="30956"/>
                  </a:lnTo>
                  <a:lnTo>
                    <a:pt x="259557" y="0"/>
                  </a:lnTo>
                  <a:lnTo>
                    <a:pt x="314325" y="73819"/>
                  </a:lnTo>
                  <a:lnTo>
                    <a:pt x="376238" y="154781"/>
                  </a:lnTo>
                  <a:lnTo>
                    <a:pt x="404813" y="197644"/>
                  </a:lnTo>
                  <a:lnTo>
                    <a:pt x="419100" y="226219"/>
                  </a:lnTo>
                  <a:lnTo>
                    <a:pt x="419100" y="235744"/>
                  </a:lnTo>
                  <a:lnTo>
                    <a:pt x="411957" y="266700"/>
                  </a:lnTo>
                  <a:lnTo>
                    <a:pt x="385763" y="307181"/>
                  </a:lnTo>
                  <a:lnTo>
                    <a:pt x="354807" y="345281"/>
                  </a:lnTo>
                  <a:lnTo>
                    <a:pt x="328613" y="373856"/>
                  </a:lnTo>
                  <a:lnTo>
                    <a:pt x="302419" y="426244"/>
                  </a:lnTo>
                  <a:lnTo>
                    <a:pt x="230982" y="590550"/>
                  </a:lnTo>
                  <a:lnTo>
                    <a:pt x="114300" y="852488"/>
                  </a:lnTo>
                  <a:lnTo>
                    <a:pt x="0" y="871538"/>
                  </a:lnTo>
                  <a:lnTo>
                    <a:pt x="21432" y="764381"/>
                  </a:lnTo>
                  <a:lnTo>
                    <a:pt x="833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A2C65DD-F3F8-4A56-AEED-5F1240416C0A}"/>
                </a:ext>
              </a:extLst>
            </p:cNvPr>
            <p:cNvSpPr/>
            <p:nvPr/>
          </p:nvSpPr>
          <p:spPr>
            <a:xfrm>
              <a:off x="3036888" y="3074988"/>
              <a:ext cx="1970087" cy="2722562"/>
            </a:xfrm>
            <a:custGeom>
              <a:avLst/>
              <a:gdLst>
                <a:gd name="connsiteX0" fmla="*/ 483678 w 1970020"/>
                <a:gd name="connsiteY0" fmla="*/ 324806 h 2722017"/>
                <a:gd name="connsiteX1" fmla="*/ 303623 w 1970020"/>
                <a:gd name="connsiteY1" fmla="*/ 345989 h 2722017"/>
                <a:gd name="connsiteX2" fmla="*/ 49427 w 1970020"/>
                <a:gd name="connsiteY2" fmla="*/ 381294 h 2722017"/>
                <a:gd name="connsiteX3" fmla="*/ 0 w 1970020"/>
                <a:gd name="connsiteY3" fmla="*/ 236544 h 2722017"/>
                <a:gd name="connsiteX4" fmla="*/ 67079 w 1970020"/>
                <a:gd name="connsiteY4" fmla="*/ 243605 h 2722017"/>
                <a:gd name="connsiteX5" fmla="*/ 123567 w 1970020"/>
                <a:gd name="connsiteY5" fmla="*/ 240074 h 2722017"/>
                <a:gd name="connsiteX6" fmla="*/ 201238 w 1970020"/>
                <a:gd name="connsiteY6" fmla="*/ 229483 h 2722017"/>
                <a:gd name="connsiteX7" fmla="*/ 342458 w 1970020"/>
                <a:gd name="connsiteY7" fmla="*/ 201239 h 2722017"/>
                <a:gd name="connsiteX8" fmla="*/ 466026 w 1970020"/>
                <a:gd name="connsiteY8" fmla="*/ 172995 h 2722017"/>
                <a:gd name="connsiteX9" fmla="*/ 589593 w 1970020"/>
                <a:gd name="connsiteY9" fmla="*/ 151812 h 2722017"/>
                <a:gd name="connsiteX10" fmla="*/ 684917 w 1970020"/>
                <a:gd name="connsiteY10" fmla="*/ 151812 h 2722017"/>
                <a:gd name="connsiteX11" fmla="*/ 762588 w 1970020"/>
                <a:gd name="connsiteY11" fmla="*/ 144751 h 2722017"/>
                <a:gd name="connsiteX12" fmla="*/ 928522 w 1970020"/>
                <a:gd name="connsiteY12" fmla="*/ 120037 h 2722017"/>
                <a:gd name="connsiteX13" fmla="*/ 1165065 w 1970020"/>
                <a:gd name="connsiteY13" fmla="*/ 81202 h 2722017"/>
                <a:gd name="connsiteX14" fmla="*/ 1348651 w 1970020"/>
                <a:gd name="connsiteY14" fmla="*/ 56488 h 2722017"/>
                <a:gd name="connsiteX15" fmla="*/ 1461627 w 1970020"/>
                <a:gd name="connsiteY15" fmla="*/ 42366 h 2722017"/>
                <a:gd name="connsiteX16" fmla="*/ 1581665 w 1970020"/>
                <a:gd name="connsiteY16" fmla="*/ 21183 h 2722017"/>
                <a:gd name="connsiteX17" fmla="*/ 1676988 w 1970020"/>
                <a:gd name="connsiteY17" fmla="*/ 0 h 2722017"/>
                <a:gd name="connsiteX18" fmla="*/ 1691110 w 1970020"/>
                <a:gd name="connsiteY18" fmla="*/ 0 h 2722017"/>
                <a:gd name="connsiteX19" fmla="*/ 1729946 w 1970020"/>
                <a:gd name="connsiteY19" fmla="*/ 24714 h 2722017"/>
                <a:gd name="connsiteX20" fmla="*/ 1828800 w 1970020"/>
                <a:gd name="connsiteY20" fmla="*/ 102385 h 2722017"/>
                <a:gd name="connsiteX21" fmla="*/ 1902940 w 1970020"/>
                <a:gd name="connsiteY21" fmla="*/ 162403 h 2722017"/>
                <a:gd name="connsiteX22" fmla="*/ 1931184 w 1970020"/>
                <a:gd name="connsiteY22" fmla="*/ 194178 h 2722017"/>
                <a:gd name="connsiteX23" fmla="*/ 1955898 w 1970020"/>
                <a:gd name="connsiteY23" fmla="*/ 225952 h 2722017"/>
                <a:gd name="connsiteX24" fmla="*/ 1966489 w 1970020"/>
                <a:gd name="connsiteY24" fmla="*/ 257727 h 2722017"/>
                <a:gd name="connsiteX25" fmla="*/ 1970020 w 1970020"/>
                <a:gd name="connsiteY25" fmla="*/ 289501 h 2722017"/>
                <a:gd name="connsiteX26" fmla="*/ 1962959 w 1970020"/>
                <a:gd name="connsiteY26" fmla="*/ 314215 h 2722017"/>
                <a:gd name="connsiteX27" fmla="*/ 1938245 w 1970020"/>
                <a:gd name="connsiteY27" fmla="*/ 349520 h 2722017"/>
                <a:gd name="connsiteX28" fmla="*/ 1927654 w 1970020"/>
                <a:gd name="connsiteY28" fmla="*/ 367172 h 2722017"/>
                <a:gd name="connsiteX29" fmla="*/ 1913532 w 1970020"/>
                <a:gd name="connsiteY29" fmla="*/ 466026 h 2722017"/>
                <a:gd name="connsiteX30" fmla="*/ 1899410 w 1970020"/>
                <a:gd name="connsiteY30" fmla="*/ 554289 h 2722017"/>
                <a:gd name="connsiteX31" fmla="*/ 1892349 w 1970020"/>
                <a:gd name="connsiteY31" fmla="*/ 674326 h 2722017"/>
                <a:gd name="connsiteX32" fmla="*/ 1885288 w 1970020"/>
                <a:gd name="connsiteY32" fmla="*/ 928522 h 2722017"/>
                <a:gd name="connsiteX33" fmla="*/ 1881757 w 1970020"/>
                <a:gd name="connsiteY33" fmla="*/ 1087395 h 2722017"/>
                <a:gd name="connsiteX34" fmla="*/ 1881757 w 1970020"/>
                <a:gd name="connsiteY34" fmla="*/ 1288633 h 2722017"/>
                <a:gd name="connsiteX35" fmla="*/ 1881757 w 1970020"/>
                <a:gd name="connsiteY35" fmla="*/ 1525177 h 2722017"/>
                <a:gd name="connsiteX36" fmla="*/ 1885288 w 1970020"/>
                <a:gd name="connsiteY36" fmla="*/ 1684050 h 2722017"/>
                <a:gd name="connsiteX37" fmla="*/ 1892349 w 1970020"/>
                <a:gd name="connsiteY37" fmla="*/ 1878227 h 2722017"/>
                <a:gd name="connsiteX38" fmla="*/ 1902940 w 1970020"/>
                <a:gd name="connsiteY38" fmla="*/ 2132423 h 2722017"/>
                <a:gd name="connsiteX39" fmla="*/ 1910001 w 1970020"/>
                <a:gd name="connsiteY39" fmla="*/ 2259521 h 2722017"/>
                <a:gd name="connsiteX40" fmla="*/ 1902940 w 1970020"/>
                <a:gd name="connsiteY40" fmla="*/ 2301887 h 2722017"/>
                <a:gd name="connsiteX41" fmla="*/ 1874696 w 1970020"/>
                <a:gd name="connsiteY41" fmla="*/ 2376028 h 2722017"/>
                <a:gd name="connsiteX42" fmla="*/ 1835861 w 1970020"/>
                <a:gd name="connsiteY42" fmla="*/ 2467821 h 2722017"/>
                <a:gd name="connsiteX43" fmla="*/ 1782903 w 1970020"/>
                <a:gd name="connsiteY43" fmla="*/ 2556084 h 2722017"/>
                <a:gd name="connsiteX44" fmla="*/ 1740537 w 1970020"/>
                <a:gd name="connsiteY44" fmla="*/ 2616102 h 2722017"/>
                <a:gd name="connsiteX45" fmla="*/ 1712293 w 1970020"/>
                <a:gd name="connsiteY45" fmla="*/ 2651407 h 2722017"/>
                <a:gd name="connsiteX46" fmla="*/ 1666397 w 1970020"/>
                <a:gd name="connsiteY46" fmla="*/ 2690243 h 2722017"/>
                <a:gd name="connsiteX47" fmla="*/ 1631092 w 1970020"/>
                <a:gd name="connsiteY47" fmla="*/ 2711426 h 2722017"/>
                <a:gd name="connsiteX48" fmla="*/ 1595787 w 1970020"/>
                <a:gd name="connsiteY48" fmla="*/ 2722017 h 2722017"/>
                <a:gd name="connsiteX49" fmla="*/ 1585195 w 1970020"/>
                <a:gd name="connsiteY49" fmla="*/ 2722017 h 2722017"/>
                <a:gd name="connsiteX50" fmla="*/ 1560482 w 1970020"/>
                <a:gd name="connsiteY50" fmla="*/ 2714956 h 2722017"/>
                <a:gd name="connsiteX51" fmla="*/ 1546360 w 1970020"/>
                <a:gd name="connsiteY51" fmla="*/ 2697304 h 2722017"/>
                <a:gd name="connsiteX52" fmla="*/ 1532237 w 1970020"/>
                <a:gd name="connsiteY52" fmla="*/ 2654938 h 2722017"/>
                <a:gd name="connsiteX53" fmla="*/ 1525176 w 1970020"/>
                <a:gd name="connsiteY53" fmla="*/ 2626694 h 2722017"/>
                <a:gd name="connsiteX54" fmla="*/ 1613439 w 1970020"/>
                <a:gd name="connsiteY54" fmla="*/ 2277174 h 2722017"/>
                <a:gd name="connsiteX55" fmla="*/ 1624031 w 1970020"/>
                <a:gd name="connsiteY55" fmla="*/ 2259521 h 2722017"/>
                <a:gd name="connsiteX56" fmla="*/ 1638153 w 1970020"/>
                <a:gd name="connsiteY56" fmla="*/ 2227747 h 2722017"/>
                <a:gd name="connsiteX57" fmla="*/ 1645214 w 1970020"/>
                <a:gd name="connsiteY57" fmla="*/ 2153606 h 2722017"/>
                <a:gd name="connsiteX58" fmla="*/ 1645214 w 1970020"/>
                <a:gd name="connsiteY58" fmla="*/ 1902941 h 2722017"/>
                <a:gd name="connsiteX59" fmla="*/ 1652275 w 1970020"/>
                <a:gd name="connsiteY59" fmla="*/ 1758190 h 2722017"/>
                <a:gd name="connsiteX60" fmla="*/ 1662866 w 1970020"/>
                <a:gd name="connsiteY60" fmla="*/ 1652275 h 2722017"/>
                <a:gd name="connsiteX61" fmla="*/ 1666397 w 1970020"/>
                <a:gd name="connsiteY61" fmla="*/ 1433384 h 2722017"/>
                <a:gd name="connsiteX62" fmla="*/ 1662866 w 1970020"/>
                <a:gd name="connsiteY62" fmla="*/ 981480 h 2722017"/>
                <a:gd name="connsiteX63" fmla="*/ 1666397 w 1970020"/>
                <a:gd name="connsiteY63" fmla="*/ 667265 h 2722017"/>
                <a:gd name="connsiteX64" fmla="*/ 1662866 w 1970020"/>
                <a:gd name="connsiteY64" fmla="*/ 240074 h 2722017"/>
                <a:gd name="connsiteX65" fmla="*/ 1645214 w 1970020"/>
                <a:gd name="connsiteY65" fmla="*/ 211830 h 2722017"/>
                <a:gd name="connsiteX66" fmla="*/ 1613439 w 1970020"/>
                <a:gd name="connsiteY66" fmla="*/ 187117 h 2722017"/>
                <a:gd name="connsiteX67" fmla="*/ 1585195 w 1970020"/>
                <a:gd name="connsiteY67" fmla="*/ 176525 h 2722017"/>
                <a:gd name="connsiteX68" fmla="*/ 1553421 w 1970020"/>
                <a:gd name="connsiteY68" fmla="*/ 176525 h 2722017"/>
                <a:gd name="connsiteX69" fmla="*/ 1405139 w 1970020"/>
                <a:gd name="connsiteY69" fmla="*/ 197708 h 2722017"/>
                <a:gd name="connsiteX70" fmla="*/ 1006193 w 1970020"/>
                <a:gd name="connsiteY70" fmla="*/ 254196 h 2722017"/>
                <a:gd name="connsiteX71" fmla="*/ 755527 w 1970020"/>
                <a:gd name="connsiteY71" fmla="*/ 289501 h 2722017"/>
                <a:gd name="connsiteX72" fmla="*/ 617837 w 1970020"/>
                <a:gd name="connsiteY72" fmla="*/ 310684 h 2722017"/>
                <a:gd name="connsiteX73" fmla="*/ 483678 w 1970020"/>
                <a:gd name="connsiteY73" fmla="*/ 324806 h 272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70020" h="2722017">
                  <a:moveTo>
                    <a:pt x="483678" y="324806"/>
                  </a:moveTo>
                  <a:lnTo>
                    <a:pt x="303623" y="345989"/>
                  </a:lnTo>
                  <a:lnTo>
                    <a:pt x="49427" y="381294"/>
                  </a:lnTo>
                  <a:lnTo>
                    <a:pt x="0" y="236544"/>
                  </a:lnTo>
                  <a:lnTo>
                    <a:pt x="67079" y="243605"/>
                  </a:lnTo>
                  <a:lnTo>
                    <a:pt x="123567" y="240074"/>
                  </a:lnTo>
                  <a:lnTo>
                    <a:pt x="201238" y="229483"/>
                  </a:lnTo>
                  <a:lnTo>
                    <a:pt x="342458" y="201239"/>
                  </a:lnTo>
                  <a:lnTo>
                    <a:pt x="466026" y="172995"/>
                  </a:lnTo>
                  <a:lnTo>
                    <a:pt x="589593" y="151812"/>
                  </a:lnTo>
                  <a:lnTo>
                    <a:pt x="684917" y="151812"/>
                  </a:lnTo>
                  <a:lnTo>
                    <a:pt x="762588" y="144751"/>
                  </a:lnTo>
                  <a:lnTo>
                    <a:pt x="928522" y="120037"/>
                  </a:lnTo>
                  <a:lnTo>
                    <a:pt x="1165065" y="81202"/>
                  </a:lnTo>
                  <a:lnTo>
                    <a:pt x="1348651" y="56488"/>
                  </a:lnTo>
                  <a:lnTo>
                    <a:pt x="1461627" y="42366"/>
                  </a:lnTo>
                  <a:lnTo>
                    <a:pt x="1581665" y="21183"/>
                  </a:lnTo>
                  <a:lnTo>
                    <a:pt x="1676988" y="0"/>
                  </a:lnTo>
                  <a:lnTo>
                    <a:pt x="1691110" y="0"/>
                  </a:lnTo>
                  <a:lnTo>
                    <a:pt x="1729946" y="24714"/>
                  </a:lnTo>
                  <a:lnTo>
                    <a:pt x="1828800" y="102385"/>
                  </a:lnTo>
                  <a:lnTo>
                    <a:pt x="1902940" y="162403"/>
                  </a:lnTo>
                  <a:lnTo>
                    <a:pt x="1931184" y="194178"/>
                  </a:lnTo>
                  <a:lnTo>
                    <a:pt x="1955898" y="225952"/>
                  </a:lnTo>
                  <a:lnTo>
                    <a:pt x="1966489" y="257727"/>
                  </a:lnTo>
                  <a:lnTo>
                    <a:pt x="1970020" y="289501"/>
                  </a:lnTo>
                  <a:lnTo>
                    <a:pt x="1962959" y="314215"/>
                  </a:lnTo>
                  <a:lnTo>
                    <a:pt x="1938245" y="349520"/>
                  </a:lnTo>
                  <a:lnTo>
                    <a:pt x="1927654" y="367172"/>
                  </a:lnTo>
                  <a:lnTo>
                    <a:pt x="1913532" y="466026"/>
                  </a:lnTo>
                  <a:lnTo>
                    <a:pt x="1899410" y="554289"/>
                  </a:lnTo>
                  <a:lnTo>
                    <a:pt x="1892349" y="674326"/>
                  </a:lnTo>
                  <a:lnTo>
                    <a:pt x="1885288" y="928522"/>
                  </a:lnTo>
                  <a:lnTo>
                    <a:pt x="1881757" y="1087395"/>
                  </a:lnTo>
                  <a:lnTo>
                    <a:pt x="1881757" y="1288633"/>
                  </a:lnTo>
                  <a:lnTo>
                    <a:pt x="1881757" y="1525177"/>
                  </a:lnTo>
                  <a:lnTo>
                    <a:pt x="1885288" y="1684050"/>
                  </a:lnTo>
                  <a:lnTo>
                    <a:pt x="1892349" y="1878227"/>
                  </a:lnTo>
                  <a:lnTo>
                    <a:pt x="1902940" y="2132423"/>
                  </a:lnTo>
                  <a:lnTo>
                    <a:pt x="1910001" y="2259521"/>
                  </a:lnTo>
                  <a:lnTo>
                    <a:pt x="1902940" y="2301887"/>
                  </a:lnTo>
                  <a:lnTo>
                    <a:pt x="1874696" y="2376028"/>
                  </a:lnTo>
                  <a:lnTo>
                    <a:pt x="1835861" y="2467821"/>
                  </a:lnTo>
                  <a:lnTo>
                    <a:pt x="1782903" y="2556084"/>
                  </a:lnTo>
                  <a:lnTo>
                    <a:pt x="1740537" y="2616102"/>
                  </a:lnTo>
                  <a:lnTo>
                    <a:pt x="1712293" y="2651407"/>
                  </a:lnTo>
                  <a:lnTo>
                    <a:pt x="1666397" y="2690243"/>
                  </a:lnTo>
                  <a:lnTo>
                    <a:pt x="1631092" y="2711426"/>
                  </a:lnTo>
                  <a:lnTo>
                    <a:pt x="1595787" y="2722017"/>
                  </a:lnTo>
                  <a:lnTo>
                    <a:pt x="1585195" y="2722017"/>
                  </a:lnTo>
                  <a:lnTo>
                    <a:pt x="1560482" y="2714956"/>
                  </a:lnTo>
                  <a:lnTo>
                    <a:pt x="1546360" y="2697304"/>
                  </a:lnTo>
                  <a:lnTo>
                    <a:pt x="1532237" y="2654938"/>
                  </a:lnTo>
                  <a:lnTo>
                    <a:pt x="1525176" y="2626694"/>
                  </a:lnTo>
                  <a:lnTo>
                    <a:pt x="1613439" y="2277174"/>
                  </a:lnTo>
                  <a:lnTo>
                    <a:pt x="1624031" y="2259521"/>
                  </a:lnTo>
                  <a:lnTo>
                    <a:pt x="1638153" y="2227747"/>
                  </a:lnTo>
                  <a:lnTo>
                    <a:pt x="1645214" y="2153606"/>
                  </a:lnTo>
                  <a:lnTo>
                    <a:pt x="1645214" y="1902941"/>
                  </a:lnTo>
                  <a:lnTo>
                    <a:pt x="1652275" y="1758190"/>
                  </a:lnTo>
                  <a:lnTo>
                    <a:pt x="1662866" y="1652275"/>
                  </a:lnTo>
                  <a:lnTo>
                    <a:pt x="1666397" y="1433384"/>
                  </a:lnTo>
                  <a:lnTo>
                    <a:pt x="1662866" y="981480"/>
                  </a:lnTo>
                  <a:lnTo>
                    <a:pt x="1666397" y="667265"/>
                  </a:lnTo>
                  <a:lnTo>
                    <a:pt x="1662866" y="240074"/>
                  </a:lnTo>
                  <a:lnTo>
                    <a:pt x="1645214" y="211830"/>
                  </a:lnTo>
                  <a:lnTo>
                    <a:pt x="1613439" y="187117"/>
                  </a:lnTo>
                  <a:lnTo>
                    <a:pt x="1585195" y="176525"/>
                  </a:lnTo>
                  <a:lnTo>
                    <a:pt x="1553421" y="176525"/>
                  </a:lnTo>
                  <a:lnTo>
                    <a:pt x="1405139" y="197708"/>
                  </a:lnTo>
                  <a:lnTo>
                    <a:pt x="1006193" y="254196"/>
                  </a:lnTo>
                  <a:lnTo>
                    <a:pt x="755527" y="289501"/>
                  </a:lnTo>
                  <a:lnTo>
                    <a:pt x="617837" y="310684"/>
                  </a:lnTo>
                  <a:lnTo>
                    <a:pt x="483678" y="32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ABA8D2D2-C24F-435F-BF22-83A170E9F85D}"/>
                </a:ext>
              </a:extLst>
            </p:cNvPr>
            <p:cNvSpPr/>
            <p:nvPr/>
          </p:nvSpPr>
          <p:spPr>
            <a:xfrm>
              <a:off x="4144963" y="5256213"/>
              <a:ext cx="531812" cy="517525"/>
            </a:xfrm>
            <a:custGeom>
              <a:avLst/>
              <a:gdLst>
                <a:gd name="connsiteX0" fmla="*/ 173832 w 531019"/>
                <a:gd name="connsiteY0" fmla="*/ 180975 h 519112"/>
                <a:gd name="connsiteX1" fmla="*/ 259557 w 531019"/>
                <a:gd name="connsiteY1" fmla="*/ 261937 h 519112"/>
                <a:gd name="connsiteX2" fmla="*/ 311944 w 531019"/>
                <a:gd name="connsiteY2" fmla="*/ 314325 h 519112"/>
                <a:gd name="connsiteX3" fmla="*/ 369094 w 531019"/>
                <a:gd name="connsiteY3" fmla="*/ 381000 h 519112"/>
                <a:gd name="connsiteX4" fmla="*/ 395288 w 531019"/>
                <a:gd name="connsiteY4" fmla="*/ 416719 h 519112"/>
                <a:gd name="connsiteX5" fmla="*/ 411957 w 531019"/>
                <a:gd name="connsiteY5" fmla="*/ 442912 h 519112"/>
                <a:gd name="connsiteX6" fmla="*/ 428625 w 531019"/>
                <a:gd name="connsiteY6" fmla="*/ 481012 h 519112"/>
                <a:gd name="connsiteX7" fmla="*/ 442913 w 531019"/>
                <a:gd name="connsiteY7" fmla="*/ 519112 h 519112"/>
                <a:gd name="connsiteX8" fmla="*/ 531019 w 531019"/>
                <a:gd name="connsiteY8" fmla="*/ 47625 h 519112"/>
                <a:gd name="connsiteX9" fmla="*/ 516732 w 531019"/>
                <a:gd name="connsiteY9" fmla="*/ 76200 h 519112"/>
                <a:gd name="connsiteX10" fmla="*/ 495300 w 531019"/>
                <a:gd name="connsiteY10" fmla="*/ 111919 h 519112"/>
                <a:gd name="connsiteX11" fmla="*/ 478632 w 531019"/>
                <a:gd name="connsiteY11" fmla="*/ 126206 h 519112"/>
                <a:gd name="connsiteX12" fmla="*/ 450057 w 531019"/>
                <a:gd name="connsiteY12" fmla="*/ 135731 h 519112"/>
                <a:gd name="connsiteX13" fmla="*/ 419100 w 531019"/>
                <a:gd name="connsiteY13" fmla="*/ 140494 h 519112"/>
                <a:gd name="connsiteX14" fmla="*/ 385763 w 531019"/>
                <a:gd name="connsiteY14" fmla="*/ 140494 h 519112"/>
                <a:gd name="connsiteX15" fmla="*/ 342900 w 531019"/>
                <a:gd name="connsiteY15" fmla="*/ 130969 h 519112"/>
                <a:gd name="connsiteX16" fmla="*/ 278607 w 531019"/>
                <a:gd name="connsiteY16" fmla="*/ 111919 h 519112"/>
                <a:gd name="connsiteX17" fmla="*/ 171450 w 531019"/>
                <a:gd name="connsiteY17" fmla="*/ 66675 h 519112"/>
                <a:gd name="connsiteX18" fmla="*/ 78582 w 531019"/>
                <a:gd name="connsiteY18" fmla="*/ 23812 h 519112"/>
                <a:gd name="connsiteX19" fmla="*/ 40482 w 531019"/>
                <a:gd name="connsiteY19" fmla="*/ 4762 h 519112"/>
                <a:gd name="connsiteX20" fmla="*/ 19050 w 531019"/>
                <a:gd name="connsiteY20" fmla="*/ 0 h 519112"/>
                <a:gd name="connsiteX21" fmla="*/ 4763 w 531019"/>
                <a:gd name="connsiteY21" fmla="*/ 4762 h 519112"/>
                <a:gd name="connsiteX22" fmla="*/ 0 w 531019"/>
                <a:gd name="connsiteY22" fmla="*/ 16669 h 519112"/>
                <a:gd name="connsiteX23" fmla="*/ 4763 w 531019"/>
                <a:gd name="connsiteY23" fmla="*/ 30956 h 519112"/>
                <a:gd name="connsiteX24" fmla="*/ 38100 w 531019"/>
                <a:gd name="connsiteY24" fmla="*/ 61912 h 519112"/>
                <a:gd name="connsiteX25" fmla="*/ 104775 w 531019"/>
                <a:gd name="connsiteY25" fmla="*/ 119062 h 519112"/>
                <a:gd name="connsiteX26" fmla="*/ 173832 w 531019"/>
                <a:gd name="connsiteY26" fmla="*/ 18097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1019" h="519112">
                  <a:moveTo>
                    <a:pt x="173832" y="180975"/>
                  </a:moveTo>
                  <a:lnTo>
                    <a:pt x="259557" y="261937"/>
                  </a:lnTo>
                  <a:lnTo>
                    <a:pt x="311944" y="314325"/>
                  </a:lnTo>
                  <a:lnTo>
                    <a:pt x="369094" y="381000"/>
                  </a:lnTo>
                  <a:lnTo>
                    <a:pt x="395288" y="416719"/>
                  </a:lnTo>
                  <a:lnTo>
                    <a:pt x="411957" y="442912"/>
                  </a:lnTo>
                  <a:lnTo>
                    <a:pt x="428625" y="481012"/>
                  </a:lnTo>
                  <a:lnTo>
                    <a:pt x="442913" y="519112"/>
                  </a:lnTo>
                  <a:lnTo>
                    <a:pt x="531019" y="47625"/>
                  </a:lnTo>
                  <a:lnTo>
                    <a:pt x="516732" y="76200"/>
                  </a:lnTo>
                  <a:lnTo>
                    <a:pt x="495300" y="111919"/>
                  </a:lnTo>
                  <a:lnTo>
                    <a:pt x="478632" y="126206"/>
                  </a:lnTo>
                  <a:lnTo>
                    <a:pt x="450057" y="135731"/>
                  </a:lnTo>
                  <a:lnTo>
                    <a:pt x="419100" y="140494"/>
                  </a:lnTo>
                  <a:lnTo>
                    <a:pt x="385763" y="140494"/>
                  </a:lnTo>
                  <a:lnTo>
                    <a:pt x="342900" y="130969"/>
                  </a:lnTo>
                  <a:lnTo>
                    <a:pt x="278607" y="111919"/>
                  </a:lnTo>
                  <a:lnTo>
                    <a:pt x="171450" y="66675"/>
                  </a:lnTo>
                  <a:lnTo>
                    <a:pt x="78582" y="23812"/>
                  </a:lnTo>
                  <a:lnTo>
                    <a:pt x="40482" y="4762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6669"/>
                  </a:lnTo>
                  <a:lnTo>
                    <a:pt x="4763" y="30956"/>
                  </a:lnTo>
                  <a:lnTo>
                    <a:pt x="38100" y="61912"/>
                  </a:lnTo>
                  <a:lnTo>
                    <a:pt x="104775" y="119062"/>
                  </a:lnTo>
                  <a:lnTo>
                    <a:pt x="173832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C0AAD92C-D68D-4636-82E5-56F94E2B2129}"/>
                </a:ext>
              </a:extLst>
            </p:cNvPr>
            <p:cNvSpPr/>
            <p:nvPr/>
          </p:nvSpPr>
          <p:spPr>
            <a:xfrm>
              <a:off x="3297238" y="3652838"/>
              <a:ext cx="1200150" cy="330200"/>
            </a:xfrm>
            <a:custGeom>
              <a:avLst/>
              <a:gdLst>
                <a:gd name="connsiteX0" fmla="*/ 326232 w 1200150"/>
                <a:gd name="connsiteY0" fmla="*/ 159543 h 330993"/>
                <a:gd name="connsiteX1" fmla="*/ 485775 w 1200150"/>
                <a:gd name="connsiteY1" fmla="*/ 135731 h 330993"/>
                <a:gd name="connsiteX2" fmla="*/ 709613 w 1200150"/>
                <a:gd name="connsiteY2" fmla="*/ 85725 h 330993"/>
                <a:gd name="connsiteX3" fmla="*/ 792957 w 1200150"/>
                <a:gd name="connsiteY3" fmla="*/ 59531 h 330993"/>
                <a:gd name="connsiteX4" fmla="*/ 835819 w 1200150"/>
                <a:gd name="connsiteY4" fmla="*/ 40481 h 330993"/>
                <a:gd name="connsiteX5" fmla="*/ 916782 w 1200150"/>
                <a:gd name="connsiteY5" fmla="*/ 16668 h 330993"/>
                <a:gd name="connsiteX6" fmla="*/ 985838 w 1200150"/>
                <a:gd name="connsiteY6" fmla="*/ 0 h 330993"/>
                <a:gd name="connsiteX7" fmla="*/ 1035844 w 1200150"/>
                <a:gd name="connsiteY7" fmla="*/ 4762 h 330993"/>
                <a:gd name="connsiteX8" fmla="*/ 1085850 w 1200150"/>
                <a:gd name="connsiteY8" fmla="*/ 16668 h 330993"/>
                <a:gd name="connsiteX9" fmla="*/ 1126332 w 1200150"/>
                <a:gd name="connsiteY9" fmla="*/ 33337 h 330993"/>
                <a:gd name="connsiteX10" fmla="*/ 1159669 w 1200150"/>
                <a:gd name="connsiteY10" fmla="*/ 52387 h 330993"/>
                <a:gd name="connsiteX11" fmla="*/ 1181100 w 1200150"/>
                <a:gd name="connsiteY11" fmla="*/ 66675 h 330993"/>
                <a:gd name="connsiteX12" fmla="*/ 1193007 w 1200150"/>
                <a:gd name="connsiteY12" fmla="*/ 80962 h 330993"/>
                <a:gd name="connsiteX13" fmla="*/ 1200150 w 1200150"/>
                <a:gd name="connsiteY13" fmla="*/ 102393 h 330993"/>
                <a:gd name="connsiteX14" fmla="*/ 1195388 w 1200150"/>
                <a:gd name="connsiteY14" fmla="*/ 114300 h 330993"/>
                <a:gd name="connsiteX15" fmla="*/ 1185863 w 1200150"/>
                <a:gd name="connsiteY15" fmla="*/ 133350 h 330993"/>
                <a:gd name="connsiteX16" fmla="*/ 1159669 w 1200150"/>
                <a:gd name="connsiteY16" fmla="*/ 154781 h 330993"/>
                <a:gd name="connsiteX17" fmla="*/ 1109663 w 1200150"/>
                <a:gd name="connsiteY17" fmla="*/ 173831 h 330993"/>
                <a:gd name="connsiteX18" fmla="*/ 1066800 w 1200150"/>
                <a:gd name="connsiteY18" fmla="*/ 185737 h 330993"/>
                <a:gd name="connsiteX19" fmla="*/ 938213 w 1200150"/>
                <a:gd name="connsiteY19" fmla="*/ 204787 h 330993"/>
                <a:gd name="connsiteX20" fmla="*/ 740569 w 1200150"/>
                <a:gd name="connsiteY20" fmla="*/ 235743 h 330993"/>
                <a:gd name="connsiteX21" fmla="*/ 633413 w 1200150"/>
                <a:gd name="connsiteY21" fmla="*/ 250031 h 330993"/>
                <a:gd name="connsiteX22" fmla="*/ 469107 w 1200150"/>
                <a:gd name="connsiteY22" fmla="*/ 271462 h 330993"/>
                <a:gd name="connsiteX23" fmla="*/ 352425 w 1200150"/>
                <a:gd name="connsiteY23" fmla="*/ 292893 h 330993"/>
                <a:gd name="connsiteX24" fmla="*/ 252413 w 1200150"/>
                <a:gd name="connsiteY24" fmla="*/ 316706 h 330993"/>
                <a:gd name="connsiteX25" fmla="*/ 216694 w 1200150"/>
                <a:gd name="connsiteY25" fmla="*/ 326231 h 330993"/>
                <a:gd name="connsiteX26" fmla="*/ 190500 w 1200150"/>
                <a:gd name="connsiteY26" fmla="*/ 330993 h 330993"/>
                <a:gd name="connsiteX27" fmla="*/ 161925 w 1200150"/>
                <a:gd name="connsiteY27" fmla="*/ 330993 h 330993"/>
                <a:gd name="connsiteX28" fmla="*/ 130969 w 1200150"/>
                <a:gd name="connsiteY28" fmla="*/ 323850 h 330993"/>
                <a:gd name="connsiteX29" fmla="*/ 109538 w 1200150"/>
                <a:gd name="connsiteY29" fmla="*/ 311943 h 330993"/>
                <a:gd name="connsiteX30" fmla="*/ 80963 w 1200150"/>
                <a:gd name="connsiteY30" fmla="*/ 288131 h 330993"/>
                <a:gd name="connsiteX31" fmla="*/ 50007 w 1200150"/>
                <a:gd name="connsiteY31" fmla="*/ 266700 h 330993"/>
                <a:gd name="connsiteX32" fmla="*/ 23813 w 1200150"/>
                <a:gd name="connsiteY32" fmla="*/ 240506 h 330993"/>
                <a:gd name="connsiteX33" fmla="*/ 4763 w 1200150"/>
                <a:gd name="connsiteY33" fmla="*/ 207168 h 330993"/>
                <a:gd name="connsiteX34" fmla="*/ 0 w 1200150"/>
                <a:gd name="connsiteY34" fmla="*/ 188118 h 330993"/>
                <a:gd name="connsiteX35" fmla="*/ 0 w 1200150"/>
                <a:gd name="connsiteY35" fmla="*/ 169068 h 330993"/>
                <a:gd name="connsiteX36" fmla="*/ 9525 w 1200150"/>
                <a:gd name="connsiteY36" fmla="*/ 159543 h 330993"/>
                <a:gd name="connsiteX37" fmla="*/ 40482 w 1200150"/>
                <a:gd name="connsiteY37" fmla="*/ 166687 h 330993"/>
                <a:gd name="connsiteX38" fmla="*/ 73819 w 1200150"/>
                <a:gd name="connsiteY38" fmla="*/ 173831 h 330993"/>
                <a:gd name="connsiteX39" fmla="*/ 130969 w 1200150"/>
                <a:gd name="connsiteY39" fmla="*/ 180975 h 330993"/>
                <a:gd name="connsiteX40" fmla="*/ 190500 w 1200150"/>
                <a:gd name="connsiteY40" fmla="*/ 180975 h 330993"/>
                <a:gd name="connsiteX41" fmla="*/ 326232 w 1200150"/>
                <a:gd name="connsiteY41" fmla="*/ 15954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0150" h="330993">
                  <a:moveTo>
                    <a:pt x="326232" y="159543"/>
                  </a:moveTo>
                  <a:lnTo>
                    <a:pt x="485775" y="135731"/>
                  </a:lnTo>
                  <a:lnTo>
                    <a:pt x="709613" y="85725"/>
                  </a:lnTo>
                  <a:lnTo>
                    <a:pt x="792957" y="59531"/>
                  </a:lnTo>
                  <a:lnTo>
                    <a:pt x="835819" y="40481"/>
                  </a:lnTo>
                  <a:lnTo>
                    <a:pt x="916782" y="16668"/>
                  </a:lnTo>
                  <a:lnTo>
                    <a:pt x="985838" y="0"/>
                  </a:lnTo>
                  <a:lnTo>
                    <a:pt x="1035844" y="4762"/>
                  </a:lnTo>
                  <a:lnTo>
                    <a:pt x="1085850" y="16668"/>
                  </a:lnTo>
                  <a:lnTo>
                    <a:pt x="1126332" y="33337"/>
                  </a:lnTo>
                  <a:lnTo>
                    <a:pt x="1159669" y="52387"/>
                  </a:lnTo>
                  <a:lnTo>
                    <a:pt x="1181100" y="66675"/>
                  </a:lnTo>
                  <a:lnTo>
                    <a:pt x="1193007" y="80962"/>
                  </a:lnTo>
                  <a:lnTo>
                    <a:pt x="1200150" y="102393"/>
                  </a:lnTo>
                  <a:lnTo>
                    <a:pt x="1195388" y="114300"/>
                  </a:lnTo>
                  <a:lnTo>
                    <a:pt x="1185863" y="133350"/>
                  </a:lnTo>
                  <a:lnTo>
                    <a:pt x="1159669" y="154781"/>
                  </a:lnTo>
                  <a:lnTo>
                    <a:pt x="1109663" y="173831"/>
                  </a:lnTo>
                  <a:lnTo>
                    <a:pt x="1066800" y="185737"/>
                  </a:lnTo>
                  <a:lnTo>
                    <a:pt x="938213" y="204787"/>
                  </a:lnTo>
                  <a:lnTo>
                    <a:pt x="740569" y="235743"/>
                  </a:lnTo>
                  <a:lnTo>
                    <a:pt x="633413" y="250031"/>
                  </a:lnTo>
                  <a:lnTo>
                    <a:pt x="469107" y="271462"/>
                  </a:lnTo>
                  <a:lnTo>
                    <a:pt x="352425" y="292893"/>
                  </a:lnTo>
                  <a:lnTo>
                    <a:pt x="252413" y="316706"/>
                  </a:lnTo>
                  <a:lnTo>
                    <a:pt x="216694" y="326231"/>
                  </a:lnTo>
                  <a:lnTo>
                    <a:pt x="190500" y="330993"/>
                  </a:lnTo>
                  <a:lnTo>
                    <a:pt x="161925" y="330993"/>
                  </a:lnTo>
                  <a:lnTo>
                    <a:pt x="130969" y="323850"/>
                  </a:lnTo>
                  <a:lnTo>
                    <a:pt x="109538" y="311943"/>
                  </a:lnTo>
                  <a:lnTo>
                    <a:pt x="80963" y="288131"/>
                  </a:lnTo>
                  <a:lnTo>
                    <a:pt x="50007" y="266700"/>
                  </a:lnTo>
                  <a:lnTo>
                    <a:pt x="23813" y="240506"/>
                  </a:lnTo>
                  <a:lnTo>
                    <a:pt x="4763" y="207168"/>
                  </a:lnTo>
                  <a:lnTo>
                    <a:pt x="0" y="188118"/>
                  </a:lnTo>
                  <a:lnTo>
                    <a:pt x="0" y="169068"/>
                  </a:lnTo>
                  <a:lnTo>
                    <a:pt x="9525" y="159543"/>
                  </a:lnTo>
                  <a:lnTo>
                    <a:pt x="40482" y="166687"/>
                  </a:lnTo>
                  <a:lnTo>
                    <a:pt x="73819" y="173831"/>
                  </a:lnTo>
                  <a:lnTo>
                    <a:pt x="130969" y="180975"/>
                  </a:lnTo>
                  <a:lnTo>
                    <a:pt x="190500" y="180975"/>
                  </a:lnTo>
                  <a:lnTo>
                    <a:pt x="326232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3516027-67D6-4C82-A60D-27C286C46EA7}"/>
                </a:ext>
              </a:extLst>
            </p:cNvPr>
            <p:cNvSpPr/>
            <p:nvPr/>
          </p:nvSpPr>
          <p:spPr>
            <a:xfrm>
              <a:off x="3643313" y="3309938"/>
              <a:ext cx="342900" cy="1123950"/>
            </a:xfrm>
            <a:custGeom>
              <a:avLst/>
              <a:gdLst>
                <a:gd name="connsiteX0" fmla="*/ 307181 w 342900"/>
                <a:gd name="connsiteY0" fmla="*/ 707231 h 1123950"/>
                <a:gd name="connsiteX1" fmla="*/ 321468 w 342900"/>
                <a:gd name="connsiteY1" fmla="*/ 573881 h 1123950"/>
                <a:gd name="connsiteX2" fmla="*/ 342900 w 342900"/>
                <a:gd name="connsiteY2" fmla="*/ 445293 h 1123950"/>
                <a:gd name="connsiteX3" fmla="*/ 338137 w 342900"/>
                <a:gd name="connsiteY3" fmla="*/ 352425 h 1123950"/>
                <a:gd name="connsiteX4" fmla="*/ 330993 w 342900"/>
                <a:gd name="connsiteY4" fmla="*/ 290512 h 1123950"/>
                <a:gd name="connsiteX5" fmla="*/ 319087 w 342900"/>
                <a:gd name="connsiteY5" fmla="*/ 238125 h 1123950"/>
                <a:gd name="connsiteX6" fmla="*/ 304800 w 342900"/>
                <a:gd name="connsiteY6" fmla="*/ 197643 h 1123950"/>
                <a:gd name="connsiteX7" fmla="*/ 288131 w 342900"/>
                <a:gd name="connsiteY7" fmla="*/ 173831 h 1123950"/>
                <a:gd name="connsiteX8" fmla="*/ 259556 w 342900"/>
                <a:gd name="connsiteY8" fmla="*/ 147637 h 1123950"/>
                <a:gd name="connsiteX9" fmla="*/ 214312 w 342900"/>
                <a:gd name="connsiteY9" fmla="*/ 104775 h 1123950"/>
                <a:gd name="connsiteX10" fmla="*/ 169068 w 342900"/>
                <a:gd name="connsiteY10" fmla="*/ 57150 h 1123950"/>
                <a:gd name="connsiteX11" fmla="*/ 102393 w 342900"/>
                <a:gd name="connsiteY11" fmla="*/ 0 h 1123950"/>
                <a:gd name="connsiteX12" fmla="*/ 0 w 342900"/>
                <a:gd name="connsiteY12" fmla="*/ 33337 h 1123950"/>
                <a:gd name="connsiteX13" fmla="*/ 45243 w 342900"/>
                <a:gd name="connsiteY13" fmla="*/ 92868 h 1123950"/>
                <a:gd name="connsiteX14" fmla="*/ 85725 w 342900"/>
                <a:gd name="connsiteY14" fmla="*/ 154781 h 1123950"/>
                <a:gd name="connsiteX15" fmla="*/ 107156 w 342900"/>
                <a:gd name="connsiteY15" fmla="*/ 200025 h 1123950"/>
                <a:gd name="connsiteX16" fmla="*/ 126206 w 342900"/>
                <a:gd name="connsiteY16" fmla="*/ 250031 h 1123950"/>
                <a:gd name="connsiteX17" fmla="*/ 135731 w 342900"/>
                <a:gd name="connsiteY17" fmla="*/ 314325 h 1123950"/>
                <a:gd name="connsiteX18" fmla="*/ 142875 w 342900"/>
                <a:gd name="connsiteY18" fmla="*/ 421481 h 1123950"/>
                <a:gd name="connsiteX19" fmla="*/ 142875 w 342900"/>
                <a:gd name="connsiteY19" fmla="*/ 511968 h 1123950"/>
                <a:gd name="connsiteX20" fmla="*/ 140493 w 342900"/>
                <a:gd name="connsiteY20" fmla="*/ 716756 h 1123950"/>
                <a:gd name="connsiteX21" fmla="*/ 142875 w 342900"/>
                <a:gd name="connsiteY21" fmla="*/ 847725 h 1123950"/>
                <a:gd name="connsiteX22" fmla="*/ 130968 w 342900"/>
                <a:gd name="connsiteY22" fmla="*/ 897731 h 1123950"/>
                <a:gd name="connsiteX23" fmla="*/ 123825 w 342900"/>
                <a:gd name="connsiteY23" fmla="*/ 952500 h 1123950"/>
                <a:gd name="connsiteX24" fmla="*/ 119062 w 342900"/>
                <a:gd name="connsiteY24" fmla="*/ 1016793 h 1123950"/>
                <a:gd name="connsiteX25" fmla="*/ 119062 w 342900"/>
                <a:gd name="connsiteY25" fmla="*/ 1076325 h 1123950"/>
                <a:gd name="connsiteX26" fmla="*/ 119062 w 342900"/>
                <a:gd name="connsiteY26" fmla="*/ 1123950 h 1123950"/>
                <a:gd name="connsiteX27" fmla="*/ 269081 w 342900"/>
                <a:gd name="connsiteY27" fmla="*/ 1100137 h 1123950"/>
                <a:gd name="connsiteX28" fmla="*/ 278606 w 342900"/>
                <a:gd name="connsiteY28" fmla="*/ 995362 h 1123950"/>
                <a:gd name="connsiteX29" fmla="*/ 307181 w 342900"/>
                <a:gd name="connsiteY29" fmla="*/ 70723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2900" h="1123950">
                  <a:moveTo>
                    <a:pt x="307181" y="707231"/>
                  </a:moveTo>
                  <a:lnTo>
                    <a:pt x="321468" y="573881"/>
                  </a:lnTo>
                  <a:lnTo>
                    <a:pt x="342900" y="445293"/>
                  </a:lnTo>
                  <a:lnTo>
                    <a:pt x="338137" y="352425"/>
                  </a:lnTo>
                  <a:lnTo>
                    <a:pt x="330993" y="290512"/>
                  </a:lnTo>
                  <a:lnTo>
                    <a:pt x="319087" y="238125"/>
                  </a:lnTo>
                  <a:lnTo>
                    <a:pt x="304800" y="197643"/>
                  </a:lnTo>
                  <a:lnTo>
                    <a:pt x="288131" y="173831"/>
                  </a:lnTo>
                  <a:lnTo>
                    <a:pt x="259556" y="147637"/>
                  </a:lnTo>
                  <a:lnTo>
                    <a:pt x="214312" y="104775"/>
                  </a:lnTo>
                  <a:lnTo>
                    <a:pt x="169068" y="57150"/>
                  </a:lnTo>
                  <a:lnTo>
                    <a:pt x="102393" y="0"/>
                  </a:lnTo>
                  <a:lnTo>
                    <a:pt x="0" y="33337"/>
                  </a:lnTo>
                  <a:lnTo>
                    <a:pt x="45243" y="92868"/>
                  </a:lnTo>
                  <a:lnTo>
                    <a:pt x="85725" y="154781"/>
                  </a:lnTo>
                  <a:lnTo>
                    <a:pt x="107156" y="200025"/>
                  </a:lnTo>
                  <a:lnTo>
                    <a:pt x="126206" y="250031"/>
                  </a:lnTo>
                  <a:lnTo>
                    <a:pt x="135731" y="314325"/>
                  </a:lnTo>
                  <a:lnTo>
                    <a:pt x="142875" y="421481"/>
                  </a:lnTo>
                  <a:lnTo>
                    <a:pt x="142875" y="511968"/>
                  </a:lnTo>
                  <a:lnTo>
                    <a:pt x="140493" y="716756"/>
                  </a:lnTo>
                  <a:lnTo>
                    <a:pt x="142875" y="847725"/>
                  </a:lnTo>
                  <a:lnTo>
                    <a:pt x="130968" y="897731"/>
                  </a:lnTo>
                  <a:lnTo>
                    <a:pt x="123825" y="952500"/>
                  </a:lnTo>
                  <a:lnTo>
                    <a:pt x="119062" y="1016793"/>
                  </a:lnTo>
                  <a:lnTo>
                    <a:pt x="119062" y="1076325"/>
                  </a:lnTo>
                  <a:lnTo>
                    <a:pt x="119062" y="1123950"/>
                  </a:lnTo>
                  <a:lnTo>
                    <a:pt x="269081" y="1100137"/>
                  </a:lnTo>
                  <a:lnTo>
                    <a:pt x="278606" y="995362"/>
                  </a:lnTo>
                  <a:lnTo>
                    <a:pt x="307181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80EA64FF-BCFB-4EB2-86A5-612D30BA68DB}"/>
                </a:ext>
              </a:extLst>
            </p:cNvPr>
            <p:cNvSpPr/>
            <p:nvPr/>
          </p:nvSpPr>
          <p:spPr>
            <a:xfrm>
              <a:off x="3468688" y="4278313"/>
              <a:ext cx="968375" cy="717550"/>
            </a:xfrm>
            <a:custGeom>
              <a:avLst/>
              <a:gdLst>
                <a:gd name="connsiteX0" fmla="*/ 428625 w 966788"/>
                <a:gd name="connsiteY0" fmla="*/ 195263 h 716757"/>
                <a:gd name="connsiteX1" fmla="*/ 342900 w 966788"/>
                <a:gd name="connsiteY1" fmla="*/ 211932 h 716757"/>
                <a:gd name="connsiteX2" fmla="*/ 261938 w 966788"/>
                <a:gd name="connsiteY2" fmla="*/ 223838 h 716757"/>
                <a:gd name="connsiteX3" fmla="*/ 164307 w 966788"/>
                <a:gd name="connsiteY3" fmla="*/ 235744 h 716757"/>
                <a:gd name="connsiteX4" fmla="*/ 45244 w 966788"/>
                <a:gd name="connsiteY4" fmla="*/ 245269 h 716757"/>
                <a:gd name="connsiteX5" fmla="*/ 0 w 966788"/>
                <a:gd name="connsiteY5" fmla="*/ 128588 h 716757"/>
                <a:gd name="connsiteX6" fmla="*/ 38100 w 966788"/>
                <a:gd name="connsiteY6" fmla="*/ 133350 h 716757"/>
                <a:gd name="connsiteX7" fmla="*/ 71438 w 966788"/>
                <a:gd name="connsiteY7" fmla="*/ 130969 h 716757"/>
                <a:gd name="connsiteX8" fmla="*/ 140494 w 966788"/>
                <a:gd name="connsiteY8" fmla="*/ 119063 h 716757"/>
                <a:gd name="connsiteX9" fmla="*/ 223838 w 966788"/>
                <a:gd name="connsiteY9" fmla="*/ 104775 h 716757"/>
                <a:gd name="connsiteX10" fmla="*/ 314325 w 966788"/>
                <a:gd name="connsiteY10" fmla="*/ 85725 h 716757"/>
                <a:gd name="connsiteX11" fmla="*/ 490538 w 966788"/>
                <a:gd name="connsiteY11" fmla="*/ 59532 h 716757"/>
                <a:gd name="connsiteX12" fmla="*/ 564357 w 966788"/>
                <a:gd name="connsiteY12" fmla="*/ 42863 h 716757"/>
                <a:gd name="connsiteX13" fmla="*/ 619125 w 966788"/>
                <a:gd name="connsiteY13" fmla="*/ 26194 h 716757"/>
                <a:gd name="connsiteX14" fmla="*/ 659607 w 966788"/>
                <a:gd name="connsiteY14" fmla="*/ 11907 h 716757"/>
                <a:gd name="connsiteX15" fmla="*/ 690563 w 966788"/>
                <a:gd name="connsiteY15" fmla="*/ 0 h 716757"/>
                <a:gd name="connsiteX16" fmla="*/ 716757 w 966788"/>
                <a:gd name="connsiteY16" fmla="*/ 0 h 716757"/>
                <a:gd name="connsiteX17" fmla="*/ 757238 w 966788"/>
                <a:gd name="connsiteY17" fmla="*/ 11907 h 716757"/>
                <a:gd name="connsiteX18" fmla="*/ 809625 w 966788"/>
                <a:gd name="connsiteY18" fmla="*/ 35719 h 716757"/>
                <a:gd name="connsiteX19" fmla="*/ 854869 w 966788"/>
                <a:gd name="connsiteY19" fmla="*/ 61913 h 716757"/>
                <a:gd name="connsiteX20" fmla="*/ 921544 w 966788"/>
                <a:gd name="connsiteY20" fmla="*/ 104775 h 716757"/>
                <a:gd name="connsiteX21" fmla="*/ 945357 w 966788"/>
                <a:gd name="connsiteY21" fmla="*/ 123825 h 716757"/>
                <a:gd name="connsiteX22" fmla="*/ 957263 w 966788"/>
                <a:gd name="connsiteY22" fmla="*/ 135732 h 716757"/>
                <a:gd name="connsiteX23" fmla="*/ 966788 w 966788"/>
                <a:gd name="connsiteY23" fmla="*/ 154782 h 716757"/>
                <a:gd name="connsiteX24" fmla="*/ 966788 w 966788"/>
                <a:gd name="connsiteY24" fmla="*/ 169069 h 716757"/>
                <a:gd name="connsiteX25" fmla="*/ 959644 w 966788"/>
                <a:gd name="connsiteY25" fmla="*/ 192882 h 716757"/>
                <a:gd name="connsiteX26" fmla="*/ 945357 w 966788"/>
                <a:gd name="connsiteY26" fmla="*/ 214313 h 716757"/>
                <a:gd name="connsiteX27" fmla="*/ 904875 w 966788"/>
                <a:gd name="connsiteY27" fmla="*/ 290513 h 716757"/>
                <a:gd name="connsiteX28" fmla="*/ 873919 w 966788"/>
                <a:gd name="connsiteY28" fmla="*/ 354807 h 716757"/>
                <a:gd name="connsiteX29" fmla="*/ 854869 w 966788"/>
                <a:gd name="connsiteY29" fmla="*/ 450057 h 716757"/>
                <a:gd name="connsiteX30" fmla="*/ 826294 w 966788"/>
                <a:gd name="connsiteY30" fmla="*/ 585788 h 716757"/>
                <a:gd name="connsiteX31" fmla="*/ 809625 w 966788"/>
                <a:gd name="connsiteY31" fmla="*/ 631032 h 716757"/>
                <a:gd name="connsiteX32" fmla="*/ 788194 w 966788"/>
                <a:gd name="connsiteY32" fmla="*/ 671513 h 716757"/>
                <a:gd name="connsiteX33" fmla="*/ 762000 w 966788"/>
                <a:gd name="connsiteY33" fmla="*/ 700088 h 716757"/>
                <a:gd name="connsiteX34" fmla="*/ 738188 w 966788"/>
                <a:gd name="connsiteY34" fmla="*/ 714375 h 716757"/>
                <a:gd name="connsiteX35" fmla="*/ 721519 w 966788"/>
                <a:gd name="connsiteY35" fmla="*/ 716757 h 716757"/>
                <a:gd name="connsiteX36" fmla="*/ 690563 w 966788"/>
                <a:gd name="connsiteY36" fmla="*/ 709613 h 716757"/>
                <a:gd name="connsiteX37" fmla="*/ 671513 w 966788"/>
                <a:gd name="connsiteY37" fmla="*/ 690563 h 716757"/>
                <a:gd name="connsiteX38" fmla="*/ 654844 w 966788"/>
                <a:gd name="connsiteY38" fmla="*/ 657225 h 716757"/>
                <a:gd name="connsiteX39" fmla="*/ 647700 w 966788"/>
                <a:gd name="connsiteY39" fmla="*/ 623888 h 716757"/>
                <a:gd name="connsiteX40" fmla="*/ 652463 w 966788"/>
                <a:gd name="connsiteY40" fmla="*/ 497682 h 716757"/>
                <a:gd name="connsiteX41" fmla="*/ 669132 w 966788"/>
                <a:gd name="connsiteY41" fmla="*/ 352425 h 716757"/>
                <a:gd name="connsiteX42" fmla="*/ 683419 w 966788"/>
                <a:gd name="connsiteY42" fmla="*/ 250032 h 716757"/>
                <a:gd name="connsiteX43" fmla="*/ 692944 w 966788"/>
                <a:gd name="connsiteY43" fmla="*/ 197644 h 716757"/>
                <a:gd name="connsiteX44" fmla="*/ 688182 w 966788"/>
                <a:gd name="connsiteY44" fmla="*/ 173832 h 716757"/>
                <a:gd name="connsiteX45" fmla="*/ 671513 w 966788"/>
                <a:gd name="connsiteY45" fmla="*/ 161925 h 716757"/>
                <a:gd name="connsiteX46" fmla="*/ 642938 w 966788"/>
                <a:gd name="connsiteY46" fmla="*/ 154782 h 716757"/>
                <a:gd name="connsiteX47" fmla="*/ 600075 w 966788"/>
                <a:gd name="connsiteY47" fmla="*/ 161925 h 716757"/>
                <a:gd name="connsiteX48" fmla="*/ 428625 w 966788"/>
                <a:gd name="connsiteY48" fmla="*/ 1952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8" h="716757">
                  <a:moveTo>
                    <a:pt x="428625" y="195263"/>
                  </a:moveTo>
                  <a:lnTo>
                    <a:pt x="342900" y="211932"/>
                  </a:lnTo>
                  <a:lnTo>
                    <a:pt x="261938" y="223838"/>
                  </a:lnTo>
                  <a:lnTo>
                    <a:pt x="164307" y="235744"/>
                  </a:lnTo>
                  <a:lnTo>
                    <a:pt x="45244" y="245269"/>
                  </a:lnTo>
                  <a:lnTo>
                    <a:pt x="0" y="128588"/>
                  </a:lnTo>
                  <a:lnTo>
                    <a:pt x="38100" y="133350"/>
                  </a:lnTo>
                  <a:lnTo>
                    <a:pt x="71438" y="130969"/>
                  </a:lnTo>
                  <a:lnTo>
                    <a:pt x="140494" y="119063"/>
                  </a:lnTo>
                  <a:lnTo>
                    <a:pt x="223838" y="104775"/>
                  </a:lnTo>
                  <a:lnTo>
                    <a:pt x="314325" y="85725"/>
                  </a:lnTo>
                  <a:lnTo>
                    <a:pt x="490538" y="59532"/>
                  </a:lnTo>
                  <a:lnTo>
                    <a:pt x="564357" y="42863"/>
                  </a:lnTo>
                  <a:lnTo>
                    <a:pt x="619125" y="26194"/>
                  </a:lnTo>
                  <a:lnTo>
                    <a:pt x="659607" y="11907"/>
                  </a:lnTo>
                  <a:lnTo>
                    <a:pt x="690563" y="0"/>
                  </a:lnTo>
                  <a:lnTo>
                    <a:pt x="716757" y="0"/>
                  </a:lnTo>
                  <a:lnTo>
                    <a:pt x="757238" y="11907"/>
                  </a:lnTo>
                  <a:lnTo>
                    <a:pt x="809625" y="35719"/>
                  </a:lnTo>
                  <a:lnTo>
                    <a:pt x="854869" y="61913"/>
                  </a:lnTo>
                  <a:lnTo>
                    <a:pt x="921544" y="104775"/>
                  </a:lnTo>
                  <a:lnTo>
                    <a:pt x="945357" y="123825"/>
                  </a:lnTo>
                  <a:lnTo>
                    <a:pt x="957263" y="135732"/>
                  </a:lnTo>
                  <a:lnTo>
                    <a:pt x="966788" y="154782"/>
                  </a:lnTo>
                  <a:lnTo>
                    <a:pt x="966788" y="169069"/>
                  </a:lnTo>
                  <a:lnTo>
                    <a:pt x="959644" y="192882"/>
                  </a:lnTo>
                  <a:lnTo>
                    <a:pt x="945357" y="214313"/>
                  </a:lnTo>
                  <a:lnTo>
                    <a:pt x="904875" y="290513"/>
                  </a:lnTo>
                  <a:lnTo>
                    <a:pt x="873919" y="354807"/>
                  </a:lnTo>
                  <a:lnTo>
                    <a:pt x="854869" y="450057"/>
                  </a:lnTo>
                  <a:lnTo>
                    <a:pt x="826294" y="585788"/>
                  </a:lnTo>
                  <a:lnTo>
                    <a:pt x="809625" y="631032"/>
                  </a:lnTo>
                  <a:lnTo>
                    <a:pt x="788194" y="671513"/>
                  </a:lnTo>
                  <a:lnTo>
                    <a:pt x="762000" y="700088"/>
                  </a:lnTo>
                  <a:lnTo>
                    <a:pt x="738188" y="714375"/>
                  </a:lnTo>
                  <a:lnTo>
                    <a:pt x="721519" y="716757"/>
                  </a:lnTo>
                  <a:lnTo>
                    <a:pt x="690563" y="709613"/>
                  </a:lnTo>
                  <a:lnTo>
                    <a:pt x="671513" y="690563"/>
                  </a:lnTo>
                  <a:lnTo>
                    <a:pt x="654844" y="657225"/>
                  </a:lnTo>
                  <a:lnTo>
                    <a:pt x="647700" y="623888"/>
                  </a:lnTo>
                  <a:lnTo>
                    <a:pt x="652463" y="497682"/>
                  </a:lnTo>
                  <a:lnTo>
                    <a:pt x="669132" y="352425"/>
                  </a:lnTo>
                  <a:lnTo>
                    <a:pt x="683419" y="250032"/>
                  </a:lnTo>
                  <a:lnTo>
                    <a:pt x="692944" y="197644"/>
                  </a:lnTo>
                  <a:lnTo>
                    <a:pt x="688182" y="173832"/>
                  </a:lnTo>
                  <a:lnTo>
                    <a:pt x="671513" y="161925"/>
                  </a:lnTo>
                  <a:lnTo>
                    <a:pt x="642938" y="154782"/>
                  </a:lnTo>
                  <a:lnTo>
                    <a:pt x="600075" y="161925"/>
                  </a:lnTo>
                  <a:lnTo>
                    <a:pt x="428625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844743A-36E8-4855-8C37-9E14C15F1BCA}"/>
                </a:ext>
              </a:extLst>
            </p:cNvPr>
            <p:cNvSpPr/>
            <p:nvPr/>
          </p:nvSpPr>
          <p:spPr>
            <a:xfrm>
              <a:off x="3519488" y="4781550"/>
              <a:ext cx="642937" cy="249238"/>
            </a:xfrm>
            <a:custGeom>
              <a:avLst/>
              <a:gdLst>
                <a:gd name="connsiteX0" fmla="*/ 338137 w 642937"/>
                <a:gd name="connsiteY0" fmla="*/ 64294 h 250031"/>
                <a:gd name="connsiteX1" fmla="*/ 419100 w 642937"/>
                <a:gd name="connsiteY1" fmla="*/ 50006 h 250031"/>
                <a:gd name="connsiteX2" fmla="*/ 502443 w 642937"/>
                <a:gd name="connsiteY2" fmla="*/ 33338 h 250031"/>
                <a:gd name="connsiteX3" fmla="*/ 642937 w 642937"/>
                <a:gd name="connsiteY3" fmla="*/ 0 h 250031"/>
                <a:gd name="connsiteX4" fmla="*/ 642937 w 642937"/>
                <a:gd name="connsiteY4" fmla="*/ 145256 h 250031"/>
                <a:gd name="connsiteX5" fmla="*/ 557212 w 642937"/>
                <a:gd name="connsiteY5" fmla="*/ 140494 h 250031"/>
                <a:gd name="connsiteX6" fmla="*/ 492918 w 642937"/>
                <a:gd name="connsiteY6" fmla="*/ 145256 h 250031"/>
                <a:gd name="connsiteX7" fmla="*/ 411956 w 642937"/>
                <a:gd name="connsiteY7" fmla="*/ 157163 h 250031"/>
                <a:gd name="connsiteX8" fmla="*/ 304800 w 642937"/>
                <a:gd name="connsiteY8" fmla="*/ 178594 h 250031"/>
                <a:gd name="connsiteX9" fmla="*/ 178593 w 642937"/>
                <a:gd name="connsiteY9" fmla="*/ 207169 h 250031"/>
                <a:gd name="connsiteX10" fmla="*/ 0 w 642937"/>
                <a:gd name="connsiteY10" fmla="*/ 250031 h 250031"/>
                <a:gd name="connsiteX11" fmla="*/ 0 w 642937"/>
                <a:gd name="connsiteY11" fmla="*/ 102394 h 250031"/>
                <a:gd name="connsiteX12" fmla="*/ 178593 w 642937"/>
                <a:gd name="connsiteY12" fmla="*/ 85725 h 250031"/>
                <a:gd name="connsiteX13" fmla="*/ 338137 w 642937"/>
                <a:gd name="connsiteY13" fmla="*/ 64294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2937" h="250031">
                  <a:moveTo>
                    <a:pt x="338137" y="64294"/>
                  </a:moveTo>
                  <a:lnTo>
                    <a:pt x="419100" y="50006"/>
                  </a:lnTo>
                  <a:lnTo>
                    <a:pt x="502443" y="33338"/>
                  </a:lnTo>
                  <a:lnTo>
                    <a:pt x="642937" y="0"/>
                  </a:lnTo>
                  <a:lnTo>
                    <a:pt x="642937" y="145256"/>
                  </a:lnTo>
                  <a:lnTo>
                    <a:pt x="557212" y="140494"/>
                  </a:lnTo>
                  <a:lnTo>
                    <a:pt x="492918" y="145256"/>
                  </a:lnTo>
                  <a:lnTo>
                    <a:pt x="411956" y="157163"/>
                  </a:lnTo>
                  <a:lnTo>
                    <a:pt x="304800" y="178594"/>
                  </a:lnTo>
                  <a:lnTo>
                    <a:pt x="178593" y="207169"/>
                  </a:lnTo>
                  <a:lnTo>
                    <a:pt x="0" y="250031"/>
                  </a:lnTo>
                  <a:lnTo>
                    <a:pt x="0" y="102394"/>
                  </a:lnTo>
                  <a:lnTo>
                    <a:pt x="178593" y="85725"/>
                  </a:lnTo>
                  <a:lnTo>
                    <a:pt x="3381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8785018B-D532-4FEA-BBEF-D85FECFBB91A}"/>
                </a:ext>
              </a:extLst>
            </p:cNvPr>
            <p:cNvSpPr/>
            <p:nvPr/>
          </p:nvSpPr>
          <p:spPr>
            <a:xfrm>
              <a:off x="5456238" y="2782888"/>
              <a:ext cx="1754187" cy="403225"/>
            </a:xfrm>
            <a:custGeom>
              <a:avLst/>
              <a:gdLst>
                <a:gd name="connsiteX0" fmla="*/ 588169 w 1754981"/>
                <a:gd name="connsiteY0" fmla="*/ 219075 h 402432"/>
                <a:gd name="connsiteX1" fmla="*/ 731044 w 1754981"/>
                <a:gd name="connsiteY1" fmla="*/ 195263 h 402432"/>
                <a:gd name="connsiteX2" fmla="*/ 838200 w 1754981"/>
                <a:gd name="connsiteY2" fmla="*/ 176213 h 402432"/>
                <a:gd name="connsiteX3" fmla="*/ 952500 w 1754981"/>
                <a:gd name="connsiteY3" fmla="*/ 142875 h 402432"/>
                <a:gd name="connsiteX4" fmla="*/ 1114425 w 1754981"/>
                <a:gd name="connsiteY4" fmla="*/ 92869 h 402432"/>
                <a:gd name="connsiteX5" fmla="*/ 1331119 w 1754981"/>
                <a:gd name="connsiteY5" fmla="*/ 19050 h 402432"/>
                <a:gd name="connsiteX6" fmla="*/ 1376362 w 1754981"/>
                <a:gd name="connsiteY6" fmla="*/ 2382 h 402432"/>
                <a:gd name="connsiteX7" fmla="*/ 1404937 w 1754981"/>
                <a:gd name="connsiteY7" fmla="*/ 0 h 402432"/>
                <a:gd name="connsiteX8" fmla="*/ 1452562 w 1754981"/>
                <a:gd name="connsiteY8" fmla="*/ 4763 h 402432"/>
                <a:gd name="connsiteX9" fmla="*/ 1547812 w 1754981"/>
                <a:gd name="connsiteY9" fmla="*/ 26194 h 402432"/>
                <a:gd name="connsiteX10" fmla="*/ 1657350 w 1754981"/>
                <a:gd name="connsiteY10" fmla="*/ 57150 h 402432"/>
                <a:gd name="connsiteX11" fmla="*/ 1695450 w 1754981"/>
                <a:gd name="connsiteY11" fmla="*/ 71438 h 402432"/>
                <a:gd name="connsiteX12" fmla="*/ 1724025 w 1754981"/>
                <a:gd name="connsiteY12" fmla="*/ 85725 h 402432"/>
                <a:gd name="connsiteX13" fmla="*/ 1745456 w 1754981"/>
                <a:gd name="connsiteY13" fmla="*/ 104775 h 402432"/>
                <a:gd name="connsiteX14" fmla="*/ 1752600 w 1754981"/>
                <a:gd name="connsiteY14" fmla="*/ 119063 h 402432"/>
                <a:gd name="connsiteX15" fmla="*/ 1754981 w 1754981"/>
                <a:gd name="connsiteY15" fmla="*/ 130969 h 402432"/>
                <a:gd name="connsiteX16" fmla="*/ 1750219 w 1754981"/>
                <a:gd name="connsiteY16" fmla="*/ 150019 h 402432"/>
                <a:gd name="connsiteX17" fmla="*/ 1731169 w 1754981"/>
                <a:gd name="connsiteY17" fmla="*/ 171450 h 402432"/>
                <a:gd name="connsiteX18" fmla="*/ 1683544 w 1754981"/>
                <a:gd name="connsiteY18" fmla="*/ 197644 h 402432"/>
                <a:gd name="connsiteX19" fmla="*/ 1612106 w 1754981"/>
                <a:gd name="connsiteY19" fmla="*/ 214313 h 402432"/>
                <a:gd name="connsiteX20" fmla="*/ 1483519 w 1754981"/>
                <a:gd name="connsiteY20" fmla="*/ 240507 h 402432"/>
                <a:gd name="connsiteX21" fmla="*/ 1314450 w 1754981"/>
                <a:gd name="connsiteY21" fmla="*/ 276225 h 402432"/>
                <a:gd name="connsiteX22" fmla="*/ 1054894 w 1754981"/>
                <a:gd name="connsiteY22" fmla="*/ 323850 h 402432"/>
                <a:gd name="connsiteX23" fmla="*/ 814387 w 1754981"/>
                <a:gd name="connsiteY23" fmla="*/ 359569 h 402432"/>
                <a:gd name="connsiteX24" fmla="*/ 735806 w 1754981"/>
                <a:gd name="connsiteY24" fmla="*/ 366713 h 402432"/>
                <a:gd name="connsiteX25" fmla="*/ 550069 w 1754981"/>
                <a:gd name="connsiteY25" fmla="*/ 388144 h 402432"/>
                <a:gd name="connsiteX26" fmla="*/ 350044 w 1754981"/>
                <a:gd name="connsiteY26" fmla="*/ 402432 h 402432"/>
                <a:gd name="connsiteX27" fmla="*/ 295275 w 1754981"/>
                <a:gd name="connsiteY27" fmla="*/ 400050 h 402432"/>
                <a:gd name="connsiteX28" fmla="*/ 228600 w 1754981"/>
                <a:gd name="connsiteY28" fmla="*/ 383382 h 402432"/>
                <a:gd name="connsiteX29" fmla="*/ 152400 w 1754981"/>
                <a:gd name="connsiteY29" fmla="*/ 354807 h 402432"/>
                <a:gd name="connsiteX30" fmla="*/ 71437 w 1754981"/>
                <a:gd name="connsiteY30" fmla="*/ 321469 h 402432"/>
                <a:gd name="connsiteX31" fmla="*/ 0 w 1754981"/>
                <a:gd name="connsiteY31" fmla="*/ 290513 h 402432"/>
                <a:gd name="connsiteX32" fmla="*/ 78581 w 1754981"/>
                <a:gd name="connsiteY32" fmla="*/ 180975 h 402432"/>
                <a:gd name="connsiteX33" fmla="*/ 150019 w 1754981"/>
                <a:gd name="connsiteY33" fmla="*/ 221457 h 402432"/>
                <a:gd name="connsiteX34" fmla="*/ 190500 w 1754981"/>
                <a:gd name="connsiteY34" fmla="*/ 233363 h 402432"/>
                <a:gd name="connsiteX35" fmla="*/ 264319 w 1754981"/>
                <a:gd name="connsiteY35" fmla="*/ 242888 h 402432"/>
                <a:gd name="connsiteX36" fmla="*/ 361950 w 1754981"/>
                <a:gd name="connsiteY36" fmla="*/ 245269 h 402432"/>
                <a:gd name="connsiteX37" fmla="*/ 466725 w 1754981"/>
                <a:gd name="connsiteY37" fmla="*/ 235744 h 402432"/>
                <a:gd name="connsiteX38" fmla="*/ 588169 w 1754981"/>
                <a:gd name="connsiteY38" fmla="*/ 219075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54981" h="402432">
                  <a:moveTo>
                    <a:pt x="588169" y="219075"/>
                  </a:moveTo>
                  <a:lnTo>
                    <a:pt x="731044" y="195263"/>
                  </a:lnTo>
                  <a:lnTo>
                    <a:pt x="838200" y="176213"/>
                  </a:lnTo>
                  <a:lnTo>
                    <a:pt x="952500" y="142875"/>
                  </a:lnTo>
                  <a:lnTo>
                    <a:pt x="1114425" y="92869"/>
                  </a:lnTo>
                  <a:lnTo>
                    <a:pt x="1331119" y="19050"/>
                  </a:lnTo>
                  <a:lnTo>
                    <a:pt x="1376362" y="2382"/>
                  </a:lnTo>
                  <a:lnTo>
                    <a:pt x="1404937" y="0"/>
                  </a:lnTo>
                  <a:lnTo>
                    <a:pt x="1452562" y="4763"/>
                  </a:lnTo>
                  <a:lnTo>
                    <a:pt x="1547812" y="26194"/>
                  </a:lnTo>
                  <a:lnTo>
                    <a:pt x="1657350" y="57150"/>
                  </a:lnTo>
                  <a:lnTo>
                    <a:pt x="1695450" y="71438"/>
                  </a:lnTo>
                  <a:lnTo>
                    <a:pt x="1724025" y="85725"/>
                  </a:lnTo>
                  <a:lnTo>
                    <a:pt x="1745456" y="104775"/>
                  </a:lnTo>
                  <a:lnTo>
                    <a:pt x="1752600" y="119063"/>
                  </a:lnTo>
                  <a:lnTo>
                    <a:pt x="1754981" y="130969"/>
                  </a:lnTo>
                  <a:lnTo>
                    <a:pt x="1750219" y="150019"/>
                  </a:lnTo>
                  <a:lnTo>
                    <a:pt x="1731169" y="171450"/>
                  </a:lnTo>
                  <a:lnTo>
                    <a:pt x="1683544" y="197644"/>
                  </a:lnTo>
                  <a:lnTo>
                    <a:pt x="1612106" y="214313"/>
                  </a:lnTo>
                  <a:lnTo>
                    <a:pt x="1483519" y="240507"/>
                  </a:lnTo>
                  <a:lnTo>
                    <a:pt x="1314450" y="276225"/>
                  </a:lnTo>
                  <a:lnTo>
                    <a:pt x="1054894" y="323850"/>
                  </a:lnTo>
                  <a:lnTo>
                    <a:pt x="814387" y="359569"/>
                  </a:lnTo>
                  <a:lnTo>
                    <a:pt x="735806" y="366713"/>
                  </a:lnTo>
                  <a:lnTo>
                    <a:pt x="550069" y="388144"/>
                  </a:lnTo>
                  <a:lnTo>
                    <a:pt x="350044" y="402432"/>
                  </a:lnTo>
                  <a:lnTo>
                    <a:pt x="295275" y="400050"/>
                  </a:lnTo>
                  <a:lnTo>
                    <a:pt x="228600" y="383382"/>
                  </a:lnTo>
                  <a:lnTo>
                    <a:pt x="152400" y="354807"/>
                  </a:lnTo>
                  <a:lnTo>
                    <a:pt x="71437" y="321469"/>
                  </a:lnTo>
                  <a:lnTo>
                    <a:pt x="0" y="290513"/>
                  </a:lnTo>
                  <a:lnTo>
                    <a:pt x="78581" y="180975"/>
                  </a:lnTo>
                  <a:lnTo>
                    <a:pt x="150019" y="221457"/>
                  </a:lnTo>
                  <a:lnTo>
                    <a:pt x="190500" y="233363"/>
                  </a:lnTo>
                  <a:lnTo>
                    <a:pt x="264319" y="242888"/>
                  </a:lnTo>
                  <a:lnTo>
                    <a:pt x="361950" y="245269"/>
                  </a:lnTo>
                  <a:lnTo>
                    <a:pt x="466725" y="235744"/>
                  </a:lnTo>
                  <a:lnTo>
                    <a:pt x="58816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E531E05D-8A15-4B71-B674-9355B7CF908F}"/>
                </a:ext>
              </a:extLst>
            </p:cNvPr>
            <p:cNvSpPr/>
            <p:nvPr/>
          </p:nvSpPr>
          <p:spPr>
            <a:xfrm>
              <a:off x="5067300" y="3124200"/>
              <a:ext cx="1616075" cy="2482850"/>
            </a:xfrm>
            <a:custGeom>
              <a:avLst/>
              <a:gdLst>
                <a:gd name="connsiteX0" fmla="*/ 1069975 w 1616075"/>
                <a:gd name="connsiteY0" fmla="*/ 1025525 h 2482850"/>
                <a:gd name="connsiteX1" fmla="*/ 1012825 w 1616075"/>
                <a:gd name="connsiteY1" fmla="*/ 1152525 h 2482850"/>
                <a:gd name="connsiteX2" fmla="*/ 984250 w 1616075"/>
                <a:gd name="connsiteY2" fmla="*/ 1212850 h 2482850"/>
                <a:gd name="connsiteX3" fmla="*/ 885825 w 1616075"/>
                <a:gd name="connsiteY3" fmla="*/ 1390650 h 2482850"/>
                <a:gd name="connsiteX4" fmla="*/ 819150 w 1616075"/>
                <a:gd name="connsiteY4" fmla="*/ 1498600 h 2482850"/>
                <a:gd name="connsiteX5" fmla="*/ 739775 w 1616075"/>
                <a:gd name="connsiteY5" fmla="*/ 1619250 h 2482850"/>
                <a:gd name="connsiteX6" fmla="*/ 635000 w 1616075"/>
                <a:gd name="connsiteY6" fmla="*/ 1762125 h 2482850"/>
                <a:gd name="connsiteX7" fmla="*/ 530225 w 1616075"/>
                <a:gd name="connsiteY7" fmla="*/ 1895475 h 2482850"/>
                <a:gd name="connsiteX8" fmla="*/ 371475 w 1616075"/>
                <a:gd name="connsiteY8" fmla="*/ 2076450 h 2482850"/>
                <a:gd name="connsiteX9" fmla="*/ 250825 w 1616075"/>
                <a:gd name="connsiteY9" fmla="*/ 2200275 h 2482850"/>
                <a:gd name="connsiteX10" fmla="*/ 120650 w 1616075"/>
                <a:gd name="connsiteY10" fmla="*/ 2327275 h 2482850"/>
                <a:gd name="connsiteX11" fmla="*/ 31750 w 1616075"/>
                <a:gd name="connsiteY11" fmla="*/ 2406650 h 2482850"/>
                <a:gd name="connsiteX12" fmla="*/ 9525 w 1616075"/>
                <a:gd name="connsiteY12" fmla="*/ 2428875 h 2482850"/>
                <a:gd name="connsiteX13" fmla="*/ 0 w 1616075"/>
                <a:gd name="connsiteY13" fmla="*/ 2451100 h 2482850"/>
                <a:gd name="connsiteX14" fmla="*/ 0 w 1616075"/>
                <a:gd name="connsiteY14" fmla="*/ 2460625 h 2482850"/>
                <a:gd name="connsiteX15" fmla="*/ 3175 w 1616075"/>
                <a:gd name="connsiteY15" fmla="*/ 2479675 h 2482850"/>
                <a:gd name="connsiteX16" fmla="*/ 15875 w 1616075"/>
                <a:gd name="connsiteY16" fmla="*/ 2482850 h 2482850"/>
                <a:gd name="connsiteX17" fmla="*/ 31750 w 1616075"/>
                <a:gd name="connsiteY17" fmla="*/ 2479675 h 2482850"/>
                <a:gd name="connsiteX18" fmla="*/ 66675 w 1616075"/>
                <a:gd name="connsiteY18" fmla="*/ 2466975 h 2482850"/>
                <a:gd name="connsiteX19" fmla="*/ 136525 w 1616075"/>
                <a:gd name="connsiteY19" fmla="*/ 2413000 h 2482850"/>
                <a:gd name="connsiteX20" fmla="*/ 263525 w 1616075"/>
                <a:gd name="connsiteY20" fmla="*/ 2317750 h 2482850"/>
                <a:gd name="connsiteX21" fmla="*/ 441325 w 1616075"/>
                <a:gd name="connsiteY21" fmla="*/ 2171700 h 2482850"/>
                <a:gd name="connsiteX22" fmla="*/ 561975 w 1616075"/>
                <a:gd name="connsiteY22" fmla="*/ 2063750 h 2482850"/>
                <a:gd name="connsiteX23" fmla="*/ 644525 w 1616075"/>
                <a:gd name="connsiteY23" fmla="*/ 1987550 h 2482850"/>
                <a:gd name="connsiteX24" fmla="*/ 758825 w 1616075"/>
                <a:gd name="connsiteY24" fmla="*/ 1866900 h 2482850"/>
                <a:gd name="connsiteX25" fmla="*/ 882650 w 1616075"/>
                <a:gd name="connsiteY25" fmla="*/ 1730375 h 2482850"/>
                <a:gd name="connsiteX26" fmla="*/ 981075 w 1616075"/>
                <a:gd name="connsiteY26" fmla="*/ 1606550 h 2482850"/>
                <a:gd name="connsiteX27" fmla="*/ 1041400 w 1616075"/>
                <a:gd name="connsiteY27" fmla="*/ 1527175 h 2482850"/>
                <a:gd name="connsiteX28" fmla="*/ 1158875 w 1616075"/>
                <a:gd name="connsiteY28" fmla="*/ 1295400 h 2482850"/>
                <a:gd name="connsiteX29" fmla="*/ 1222375 w 1616075"/>
                <a:gd name="connsiteY29" fmla="*/ 1174750 h 2482850"/>
                <a:gd name="connsiteX30" fmla="*/ 1298575 w 1616075"/>
                <a:gd name="connsiteY30" fmla="*/ 1016000 h 2482850"/>
                <a:gd name="connsiteX31" fmla="*/ 1377950 w 1616075"/>
                <a:gd name="connsiteY31" fmla="*/ 844550 h 2482850"/>
                <a:gd name="connsiteX32" fmla="*/ 1447800 w 1616075"/>
                <a:gd name="connsiteY32" fmla="*/ 692150 h 2482850"/>
                <a:gd name="connsiteX33" fmla="*/ 1514475 w 1616075"/>
                <a:gd name="connsiteY33" fmla="*/ 549275 h 2482850"/>
                <a:gd name="connsiteX34" fmla="*/ 1549400 w 1616075"/>
                <a:gd name="connsiteY34" fmla="*/ 466725 h 2482850"/>
                <a:gd name="connsiteX35" fmla="*/ 1571625 w 1616075"/>
                <a:gd name="connsiteY35" fmla="*/ 428625 h 2482850"/>
                <a:gd name="connsiteX36" fmla="*/ 1593850 w 1616075"/>
                <a:gd name="connsiteY36" fmla="*/ 384175 h 2482850"/>
                <a:gd name="connsiteX37" fmla="*/ 1612900 w 1616075"/>
                <a:gd name="connsiteY37" fmla="*/ 330200 h 2482850"/>
                <a:gd name="connsiteX38" fmla="*/ 1616075 w 1616075"/>
                <a:gd name="connsiteY38" fmla="*/ 307975 h 2482850"/>
                <a:gd name="connsiteX39" fmla="*/ 1603375 w 1616075"/>
                <a:gd name="connsiteY39" fmla="*/ 282575 h 2482850"/>
                <a:gd name="connsiteX40" fmla="*/ 1562100 w 1616075"/>
                <a:gd name="connsiteY40" fmla="*/ 231775 h 2482850"/>
                <a:gd name="connsiteX41" fmla="*/ 1504950 w 1616075"/>
                <a:gd name="connsiteY41" fmla="*/ 171450 h 2482850"/>
                <a:gd name="connsiteX42" fmla="*/ 1450975 w 1616075"/>
                <a:gd name="connsiteY42" fmla="*/ 130175 h 2482850"/>
                <a:gd name="connsiteX43" fmla="*/ 1387475 w 1616075"/>
                <a:gd name="connsiteY43" fmla="*/ 88900 h 2482850"/>
                <a:gd name="connsiteX44" fmla="*/ 1320800 w 1616075"/>
                <a:gd name="connsiteY44" fmla="*/ 50800 h 2482850"/>
                <a:gd name="connsiteX45" fmla="*/ 1241425 w 1616075"/>
                <a:gd name="connsiteY45" fmla="*/ 9525 h 2482850"/>
                <a:gd name="connsiteX46" fmla="*/ 1206500 w 1616075"/>
                <a:gd name="connsiteY46" fmla="*/ 0 h 2482850"/>
                <a:gd name="connsiteX47" fmla="*/ 1187450 w 1616075"/>
                <a:gd name="connsiteY47" fmla="*/ 34925 h 2482850"/>
                <a:gd name="connsiteX48" fmla="*/ 1177925 w 1616075"/>
                <a:gd name="connsiteY48" fmla="*/ 60325 h 2482850"/>
                <a:gd name="connsiteX49" fmla="*/ 1177925 w 1616075"/>
                <a:gd name="connsiteY49" fmla="*/ 79375 h 2482850"/>
                <a:gd name="connsiteX50" fmla="*/ 1200150 w 1616075"/>
                <a:gd name="connsiteY50" fmla="*/ 92075 h 2482850"/>
                <a:gd name="connsiteX51" fmla="*/ 1235075 w 1616075"/>
                <a:gd name="connsiteY51" fmla="*/ 111125 h 2482850"/>
                <a:gd name="connsiteX52" fmla="*/ 1263650 w 1616075"/>
                <a:gd name="connsiteY52" fmla="*/ 133350 h 2482850"/>
                <a:gd name="connsiteX53" fmla="*/ 1285875 w 1616075"/>
                <a:gd name="connsiteY53" fmla="*/ 165100 h 2482850"/>
                <a:gd name="connsiteX54" fmla="*/ 1298575 w 1616075"/>
                <a:gd name="connsiteY54" fmla="*/ 196850 h 2482850"/>
                <a:gd name="connsiteX55" fmla="*/ 1304925 w 1616075"/>
                <a:gd name="connsiteY55" fmla="*/ 231775 h 2482850"/>
                <a:gd name="connsiteX56" fmla="*/ 1304925 w 1616075"/>
                <a:gd name="connsiteY56" fmla="*/ 301625 h 2482850"/>
                <a:gd name="connsiteX57" fmla="*/ 1298575 w 1616075"/>
                <a:gd name="connsiteY57" fmla="*/ 400050 h 2482850"/>
                <a:gd name="connsiteX58" fmla="*/ 1292225 w 1616075"/>
                <a:gd name="connsiteY58" fmla="*/ 466725 h 2482850"/>
                <a:gd name="connsiteX59" fmla="*/ 1270000 w 1616075"/>
                <a:gd name="connsiteY59" fmla="*/ 561975 h 2482850"/>
                <a:gd name="connsiteX60" fmla="*/ 1216025 w 1616075"/>
                <a:gd name="connsiteY60" fmla="*/ 698500 h 2482850"/>
                <a:gd name="connsiteX61" fmla="*/ 1149350 w 1616075"/>
                <a:gd name="connsiteY61" fmla="*/ 850900 h 2482850"/>
                <a:gd name="connsiteX62" fmla="*/ 1069975 w 1616075"/>
                <a:gd name="connsiteY62" fmla="*/ 1025525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16075" h="2482850">
                  <a:moveTo>
                    <a:pt x="1069975" y="1025525"/>
                  </a:moveTo>
                  <a:lnTo>
                    <a:pt x="1012825" y="1152525"/>
                  </a:lnTo>
                  <a:lnTo>
                    <a:pt x="984250" y="1212850"/>
                  </a:lnTo>
                  <a:lnTo>
                    <a:pt x="885825" y="1390650"/>
                  </a:lnTo>
                  <a:lnTo>
                    <a:pt x="819150" y="1498600"/>
                  </a:lnTo>
                  <a:lnTo>
                    <a:pt x="739775" y="1619250"/>
                  </a:lnTo>
                  <a:lnTo>
                    <a:pt x="635000" y="1762125"/>
                  </a:lnTo>
                  <a:lnTo>
                    <a:pt x="530225" y="1895475"/>
                  </a:lnTo>
                  <a:lnTo>
                    <a:pt x="371475" y="2076450"/>
                  </a:lnTo>
                  <a:lnTo>
                    <a:pt x="250825" y="2200275"/>
                  </a:lnTo>
                  <a:lnTo>
                    <a:pt x="120650" y="2327275"/>
                  </a:lnTo>
                  <a:lnTo>
                    <a:pt x="31750" y="2406650"/>
                  </a:lnTo>
                  <a:lnTo>
                    <a:pt x="9525" y="2428875"/>
                  </a:lnTo>
                  <a:lnTo>
                    <a:pt x="0" y="2451100"/>
                  </a:lnTo>
                  <a:lnTo>
                    <a:pt x="0" y="2460625"/>
                  </a:lnTo>
                  <a:lnTo>
                    <a:pt x="3175" y="2479675"/>
                  </a:lnTo>
                  <a:lnTo>
                    <a:pt x="15875" y="2482850"/>
                  </a:lnTo>
                  <a:lnTo>
                    <a:pt x="31750" y="2479675"/>
                  </a:lnTo>
                  <a:lnTo>
                    <a:pt x="66675" y="2466975"/>
                  </a:lnTo>
                  <a:lnTo>
                    <a:pt x="136525" y="2413000"/>
                  </a:lnTo>
                  <a:lnTo>
                    <a:pt x="263525" y="2317750"/>
                  </a:lnTo>
                  <a:lnTo>
                    <a:pt x="441325" y="2171700"/>
                  </a:lnTo>
                  <a:lnTo>
                    <a:pt x="561975" y="2063750"/>
                  </a:lnTo>
                  <a:lnTo>
                    <a:pt x="644525" y="1987550"/>
                  </a:lnTo>
                  <a:lnTo>
                    <a:pt x="758825" y="1866900"/>
                  </a:lnTo>
                  <a:lnTo>
                    <a:pt x="882650" y="1730375"/>
                  </a:lnTo>
                  <a:lnTo>
                    <a:pt x="981075" y="1606550"/>
                  </a:lnTo>
                  <a:lnTo>
                    <a:pt x="1041400" y="1527175"/>
                  </a:lnTo>
                  <a:lnTo>
                    <a:pt x="1158875" y="1295400"/>
                  </a:lnTo>
                  <a:lnTo>
                    <a:pt x="1222375" y="1174750"/>
                  </a:lnTo>
                  <a:lnTo>
                    <a:pt x="1298575" y="1016000"/>
                  </a:lnTo>
                  <a:lnTo>
                    <a:pt x="1377950" y="844550"/>
                  </a:lnTo>
                  <a:lnTo>
                    <a:pt x="1447800" y="692150"/>
                  </a:lnTo>
                  <a:lnTo>
                    <a:pt x="1514475" y="549275"/>
                  </a:lnTo>
                  <a:lnTo>
                    <a:pt x="1549400" y="466725"/>
                  </a:lnTo>
                  <a:lnTo>
                    <a:pt x="1571625" y="428625"/>
                  </a:lnTo>
                  <a:lnTo>
                    <a:pt x="1593850" y="384175"/>
                  </a:lnTo>
                  <a:lnTo>
                    <a:pt x="1612900" y="330200"/>
                  </a:lnTo>
                  <a:lnTo>
                    <a:pt x="1616075" y="307975"/>
                  </a:lnTo>
                  <a:lnTo>
                    <a:pt x="1603375" y="282575"/>
                  </a:lnTo>
                  <a:lnTo>
                    <a:pt x="1562100" y="231775"/>
                  </a:lnTo>
                  <a:lnTo>
                    <a:pt x="1504950" y="171450"/>
                  </a:lnTo>
                  <a:lnTo>
                    <a:pt x="1450975" y="130175"/>
                  </a:lnTo>
                  <a:lnTo>
                    <a:pt x="1387475" y="88900"/>
                  </a:lnTo>
                  <a:lnTo>
                    <a:pt x="1320800" y="50800"/>
                  </a:lnTo>
                  <a:lnTo>
                    <a:pt x="1241425" y="9525"/>
                  </a:lnTo>
                  <a:lnTo>
                    <a:pt x="1206500" y="0"/>
                  </a:lnTo>
                  <a:lnTo>
                    <a:pt x="1187450" y="34925"/>
                  </a:lnTo>
                  <a:lnTo>
                    <a:pt x="1177925" y="60325"/>
                  </a:lnTo>
                  <a:lnTo>
                    <a:pt x="1177925" y="79375"/>
                  </a:lnTo>
                  <a:lnTo>
                    <a:pt x="1200150" y="92075"/>
                  </a:lnTo>
                  <a:lnTo>
                    <a:pt x="1235075" y="111125"/>
                  </a:lnTo>
                  <a:lnTo>
                    <a:pt x="1263650" y="133350"/>
                  </a:lnTo>
                  <a:lnTo>
                    <a:pt x="1285875" y="165100"/>
                  </a:lnTo>
                  <a:lnTo>
                    <a:pt x="1298575" y="196850"/>
                  </a:lnTo>
                  <a:lnTo>
                    <a:pt x="1304925" y="231775"/>
                  </a:lnTo>
                  <a:lnTo>
                    <a:pt x="1304925" y="301625"/>
                  </a:lnTo>
                  <a:lnTo>
                    <a:pt x="1298575" y="400050"/>
                  </a:lnTo>
                  <a:lnTo>
                    <a:pt x="1292225" y="466725"/>
                  </a:lnTo>
                  <a:lnTo>
                    <a:pt x="1270000" y="561975"/>
                  </a:lnTo>
                  <a:lnTo>
                    <a:pt x="1216025" y="698500"/>
                  </a:lnTo>
                  <a:lnTo>
                    <a:pt x="1149350" y="850900"/>
                  </a:lnTo>
                  <a:lnTo>
                    <a:pt x="10699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8B081FE-6805-48E1-A5A3-A27A8B4D2E9F}"/>
                </a:ext>
              </a:extLst>
            </p:cNvPr>
            <p:cNvSpPr/>
            <p:nvPr/>
          </p:nvSpPr>
          <p:spPr>
            <a:xfrm>
              <a:off x="5273675" y="3649663"/>
              <a:ext cx="2338388" cy="2038350"/>
            </a:xfrm>
            <a:custGeom>
              <a:avLst/>
              <a:gdLst>
                <a:gd name="connsiteX0" fmla="*/ 917121 w 2337707"/>
                <a:gd name="connsiteY0" fmla="*/ 1186543 h 2038350"/>
                <a:gd name="connsiteX1" fmla="*/ 797378 w 2337707"/>
                <a:gd name="connsiteY1" fmla="*/ 1012371 h 2038350"/>
                <a:gd name="connsiteX2" fmla="*/ 710292 w 2337707"/>
                <a:gd name="connsiteY2" fmla="*/ 846364 h 2038350"/>
                <a:gd name="connsiteX3" fmla="*/ 615042 w 2337707"/>
                <a:gd name="connsiteY3" fmla="*/ 713014 h 2038350"/>
                <a:gd name="connsiteX4" fmla="*/ 489857 w 2337707"/>
                <a:gd name="connsiteY4" fmla="*/ 541564 h 2038350"/>
                <a:gd name="connsiteX5" fmla="*/ 383721 w 2337707"/>
                <a:gd name="connsiteY5" fmla="*/ 397328 h 2038350"/>
                <a:gd name="connsiteX6" fmla="*/ 296635 w 2337707"/>
                <a:gd name="connsiteY6" fmla="*/ 285750 h 2038350"/>
                <a:gd name="connsiteX7" fmla="*/ 258535 w 2337707"/>
                <a:gd name="connsiteY7" fmla="*/ 239485 h 2038350"/>
                <a:gd name="connsiteX8" fmla="*/ 220435 w 2337707"/>
                <a:gd name="connsiteY8" fmla="*/ 195943 h 2038350"/>
                <a:gd name="connsiteX9" fmla="*/ 204107 w 2337707"/>
                <a:gd name="connsiteY9" fmla="*/ 179614 h 2038350"/>
                <a:gd name="connsiteX10" fmla="*/ 182335 w 2337707"/>
                <a:gd name="connsiteY10" fmla="*/ 157843 h 2038350"/>
                <a:gd name="connsiteX11" fmla="*/ 152400 w 2337707"/>
                <a:gd name="connsiteY11" fmla="*/ 133350 h 2038350"/>
                <a:gd name="connsiteX12" fmla="*/ 122464 w 2337707"/>
                <a:gd name="connsiteY12" fmla="*/ 114300 h 2038350"/>
                <a:gd name="connsiteX13" fmla="*/ 81642 w 2337707"/>
                <a:gd name="connsiteY13" fmla="*/ 92528 h 2038350"/>
                <a:gd name="connsiteX14" fmla="*/ 46264 w 2337707"/>
                <a:gd name="connsiteY14" fmla="*/ 81643 h 2038350"/>
                <a:gd name="connsiteX15" fmla="*/ 10885 w 2337707"/>
                <a:gd name="connsiteY15" fmla="*/ 76200 h 2038350"/>
                <a:gd name="connsiteX16" fmla="*/ 5442 w 2337707"/>
                <a:gd name="connsiteY16" fmla="*/ 65314 h 2038350"/>
                <a:gd name="connsiteX17" fmla="*/ 0 w 2337707"/>
                <a:gd name="connsiteY17" fmla="*/ 48985 h 2038350"/>
                <a:gd name="connsiteX18" fmla="*/ 5442 w 2337707"/>
                <a:gd name="connsiteY18" fmla="*/ 27214 h 2038350"/>
                <a:gd name="connsiteX19" fmla="*/ 24492 w 2337707"/>
                <a:gd name="connsiteY19" fmla="*/ 10885 h 2038350"/>
                <a:gd name="connsiteX20" fmla="*/ 54428 w 2337707"/>
                <a:gd name="connsiteY20" fmla="*/ 5443 h 2038350"/>
                <a:gd name="connsiteX21" fmla="*/ 95250 w 2337707"/>
                <a:gd name="connsiteY21" fmla="*/ 0 h 2038350"/>
                <a:gd name="connsiteX22" fmla="*/ 125185 w 2337707"/>
                <a:gd name="connsiteY22" fmla="*/ 2721 h 2038350"/>
                <a:gd name="connsiteX23" fmla="*/ 160564 w 2337707"/>
                <a:gd name="connsiteY23" fmla="*/ 13607 h 2038350"/>
                <a:gd name="connsiteX24" fmla="*/ 190500 w 2337707"/>
                <a:gd name="connsiteY24" fmla="*/ 27214 h 2038350"/>
                <a:gd name="connsiteX25" fmla="*/ 217714 w 2337707"/>
                <a:gd name="connsiteY25" fmla="*/ 46264 h 2038350"/>
                <a:gd name="connsiteX26" fmla="*/ 263978 w 2337707"/>
                <a:gd name="connsiteY26" fmla="*/ 84364 h 2038350"/>
                <a:gd name="connsiteX27" fmla="*/ 291192 w 2337707"/>
                <a:gd name="connsiteY27" fmla="*/ 108857 h 2038350"/>
                <a:gd name="connsiteX28" fmla="*/ 359228 w 2337707"/>
                <a:gd name="connsiteY28" fmla="*/ 185057 h 2038350"/>
                <a:gd name="connsiteX29" fmla="*/ 484414 w 2337707"/>
                <a:gd name="connsiteY29" fmla="*/ 329293 h 2038350"/>
                <a:gd name="connsiteX30" fmla="*/ 617764 w 2337707"/>
                <a:gd name="connsiteY30" fmla="*/ 478971 h 2038350"/>
                <a:gd name="connsiteX31" fmla="*/ 783771 w 2337707"/>
                <a:gd name="connsiteY31" fmla="*/ 666750 h 2038350"/>
                <a:gd name="connsiteX32" fmla="*/ 968828 w 2337707"/>
                <a:gd name="connsiteY32" fmla="*/ 879021 h 2038350"/>
                <a:gd name="connsiteX33" fmla="*/ 1113064 w 2337707"/>
                <a:gd name="connsiteY33" fmla="*/ 1036864 h 2038350"/>
                <a:gd name="connsiteX34" fmla="*/ 1232807 w 2337707"/>
                <a:gd name="connsiteY34" fmla="*/ 1164771 h 2038350"/>
                <a:gd name="connsiteX35" fmla="*/ 1368878 w 2337707"/>
                <a:gd name="connsiteY35" fmla="*/ 1306285 h 2038350"/>
                <a:gd name="connsiteX36" fmla="*/ 1551214 w 2337707"/>
                <a:gd name="connsiteY36" fmla="*/ 1488621 h 2038350"/>
                <a:gd name="connsiteX37" fmla="*/ 1698171 w 2337707"/>
                <a:gd name="connsiteY37" fmla="*/ 1624693 h 2038350"/>
                <a:gd name="connsiteX38" fmla="*/ 1760764 w 2337707"/>
                <a:gd name="connsiteY38" fmla="*/ 1673678 h 2038350"/>
                <a:gd name="connsiteX39" fmla="*/ 1853292 w 2337707"/>
                <a:gd name="connsiteY39" fmla="*/ 1738993 h 2038350"/>
                <a:gd name="connsiteX40" fmla="*/ 2041071 w 2337707"/>
                <a:gd name="connsiteY40" fmla="*/ 1847850 h 2038350"/>
                <a:gd name="connsiteX41" fmla="*/ 2215242 w 2337707"/>
                <a:gd name="connsiteY41" fmla="*/ 1937657 h 2038350"/>
                <a:gd name="connsiteX42" fmla="*/ 2302328 w 2337707"/>
                <a:gd name="connsiteY42" fmla="*/ 1981200 h 2038350"/>
                <a:gd name="connsiteX43" fmla="*/ 2329542 w 2337707"/>
                <a:gd name="connsiteY43" fmla="*/ 2000250 h 2038350"/>
                <a:gd name="connsiteX44" fmla="*/ 2337707 w 2337707"/>
                <a:gd name="connsiteY44" fmla="*/ 2011135 h 2038350"/>
                <a:gd name="connsiteX45" fmla="*/ 2326821 w 2337707"/>
                <a:gd name="connsiteY45" fmla="*/ 2027464 h 2038350"/>
                <a:gd name="connsiteX46" fmla="*/ 2296885 w 2337707"/>
                <a:gd name="connsiteY46" fmla="*/ 2035628 h 2038350"/>
                <a:gd name="connsiteX47" fmla="*/ 2177142 w 2337707"/>
                <a:gd name="connsiteY47" fmla="*/ 2038350 h 2038350"/>
                <a:gd name="connsiteX48" fmla="*/ 1981200 w 2337707"/>
                <a:gd name="connsiteY48" fmla="*/ 2038350 h 2038350"/>
                <a:gd name="connsiteX49" fmla="*/ 1698171 w 2337707"/>
                <a:gd name="connsiteY49" fmla="*/ 2038350 h 2038350"/>
                <a:gd name="connsiteX50" fmla="*/ 1600200 w 2337707"/>
                <a:gd name="connsiteY50" fmla="*/ 2035628 h 2038350"/>
                <a:gd name="connsiteX51" fmla="*/ 1575707 w 2337707"/>
                <a:gd name="connsiteY51" fmla="*/ 2030185 h 2038350"/>
                <a:gd name="connsiteX52" fmla="*/ 1540328 w 2337707"/>
                <a:gd name="connsiteY52" fmla="*/ 2019300 h 2038350"/>
                <a:gd name="connsiteX53" fmla="*/ 1513114 w 2337707"/>
                <a:gd name="connsiteY53" fmla="*/ 2002971 h 2038350"/>
                <a:gd name="connsiteX54" fmla="*/ 1488621 w 2337707"/>
                <a:gd name="connsiteY54" fmla="*/ 1975757 h 2038350"/>
                <a:gd name="connsiteX55" fmla="*/ 1415142 w 2337707"/>
                <a:gd name="connsiteY55" fmla="*/ 1875064 h 2038350"/>
                <a:gd name="connsiteX56" fmla="*/ 1314450 w 2337707"/>
                <a:gd name="connsiteY56" fmla="*/ 1736271 h 2038350"/>
                <a:gd name="connsiteX57" fmla="*/ 1211035 w 2337707"/>
                <a:gd name="connsiteY57" fmla="*/ 1594757 h 2038350"/>
                <a:gd name="connsiteX58" fmla="*/ 1107621 w 2337707"/>
                <a:gd name="connsiteY58" fmla="*/ 1453243 h 2038350"/>
                <a:gd name="connsiteX59" fmla="*/ 917121 w 2337707"/>
                <a:gd name="connsiteY59" fmla="*/ 1186543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37707" h="2038350">
                  <a:moveTo>
                    <a:pt x="917121" y="1186543"/>
                  </a:moveTo>
                  <a:lnTo>
                    <a:pt x="797378" y="1012371"/>
                  </a:lnTo>
                  <a:lnTo>
                    <a:pt x="710292" y="846364"/>
                  </a:lnTo>
                  <a:lnTo>
                    <a:pt x="615042" y="713014"/>
                  </a:lnTo>
                  <a:lnTo>
                    <a:pt x="489857" y="541564"/>
                  </a:lnTo>
                  <a:lnTo>
                    <a:pt x="383721" y="397328"/>
                  </a:lnTo>
                  <a:lnTo>
                    <a:pt x="296635" y="285750"/>
                  </a:lnTo>
                  <a:lnTo>
                    <a:pt x="258535" y="239485"/>
                  </a:lnTo>
                  <a:lnTo>
                    <a:pt x="220435" y="195943"/>
                  </a:lnTo>
                  <a:lnTo>
                    <a:pt x="204107" y="179614"/>
                  </a:lnTo>
                  <a:lnTo>
                    <a:pt x="182335" y="157843"/>
                  </a:lnTo>
                  <a:lnTo>
                    <a:pt x="152400" y="133350"/>
                  </a:lnTo>
                  <a:lnTo>
                    <a:pt x="122464" y="114300"/>
                  </a:lnTo>
                  <a:lnTo>
                    <a:pt x="81642" y="92528"/>
                  </a:lnTo>
                  <a:lnTo>
                    <a:pt x="46264" y="81643"/>
                  </a:lnTo>
                  <a:lnTo>
                    <a:pt x="10885" y="76200"/>
                  </a:lnTo>
                  <a:lnTo>
                    <a:pt x="5442" y="65314"/>
                  </a:lnTo>
                  <a:lnTo>
                    <a:pt x="0" y="48985"/>
                  </a:lnTo>
                  <a:lnTo>
                    <a:pt x="5442" y="27214"/>
                  </a:lnTo>
                  <a:lnTo>
                    <a:pt x="24492" y="10885"/>
                  </a:lnTo>
                  <a:lnTo>
                    <a:pt x="54428" y="5443"/>
                  </a:lnTo>
                  <a:lnTo>
                    <a:pt x="95250" y="0"/>
                  </a:lnTo>
                  <a:lnTo>
                    <a:pt x="125185" y="2721"/>
                  </a:lnTo>
                  <a:lnTo>
                    <a:pt x="160564" y="13607"/>
                  </a:lnTo>
                  <a:lnTo>
                    <a:pt x="190500" y="27214"/>
                  </a:lnTo>
                  <a:lnTo>
                    <a:pt x="217714" y="46264"/>
                  </a:lnTo>
                  <a:lnTo>
                    <a:pt x="263978" y="84364"/>
                  </a:lnTo>
                  <a:lnTo>
                    <a:pt x="291192" y="108857"/>
                  </a:lnTo>
                  <a:lnTo>
                    <a:pt x="359228" y="185057"/>
                  </a:lnTo>
                  <a:lnTo>
                    <a:pt x="484414" y="329293"/>
                  </a:lnTo>
                  <a:lnTo>
                    <a:pt x="617764" y="478971"/>
                  </a:lnTo>
                  <a:lnTo>
                    <a:pt x="783771" y="666750"/>
                  </a:lnTo>
                  <a:lnTo>
                    <a:pt x="968828" y="879021"/>
                  </a:lnTo>
                  <a:lnTo>
                    <a:pt x="1113064" y="1036864"/>
                  </a:lnTo>
                  <a:lnTo>
                    <a:pt x="1232807" y="1164771"/>
                  </a:lnTo>
                  <a:lnTo>
                    <a:pt x="1368878" y="1306285"/>
                  </a:lnTo>
                  <a:lnTo>
                    <a:pt x="1551214" y="1488621"/>
                  </a:lnTo>
                  <a:lnTo>
                    <a:pt x="1698171" y="1624693"/>
                  </a:lnTo>
                  <a:lnTo>
                    <a:pt x="1760764" y="1673678"/>
                  </a:lnTo>
                  <a:lnTo>
                    <a:pt x="1853292" y="1738993"/>
                  </a:lnTo>
                  <a:lnTo>
                    <a:pt x="2041071" y="1847850"/>
                  </a:lnTo>
                  <a:lnTo>
                    <a:pt x="2215242" y="1937657"/>
                  </a:lnTo>
                  <a:lnTo>
                    <a:pt x="2302328" y="1981200"/>
                  </a:lnTo>
                  <a:lnTo>
                    <a:pt x="2329542" y="2000250"/>
                  </a:lnTo>
                  <a:lnTo>
                    <a:pt x="2337707" y="2011135"/>
                  </a:lnTo>
                  <a:lnTo>
                    <a:pt x="2326821" y="2027464"/>
                  </a:lnTo>
                  <a:lnTo>
                    <a:pt x="2296885" y="2035628"/>
                  </a:lnTo>
                  <a:lnTo>
                    <a:pt x="2177142" y="2038350"/>
                  </a:lnTo>
                  <a:lnTo>
                    <a:pt x="1981200" y="2038350"/>
                  </a:lnTo>
                  <a:lnTo>
                    <a:pt x="1698171" y="2038350"/>
                  </a:lnTo>
                  <a:lnTo>
                    <a:pt x="1600200" y="2035628"/>
                  </a:lnTo>
                  <a:lnTo>
                    <a:pt x="1575707" y="2030185"/>
                  </a:lnTo>
                  <a:lnTo>
                    <a:pt x="1540328" y="2019300"/>
                  </a:lnTo>
                  <a:lnTo>
                    <a:pt x="1513114" y="2002971"/>
                  </a:lnTo>
                  <a:lnTo>
                    <a:pt x="1488621" y="1975757"/>
                  </a:lnTo>
                  <a:lnTo>
                    <a:pt x="1415142" y="1875064"/>
                  </a:lnTo>
                  <a:lnTo>
                    <a:pt x="1314450" y="1736271"/>
                  </a:lnTo>
                  <a:lnTo>
                    <a:pt x="1211035" y="1594757"/>
                  </a:lnTo>
                  <a:lnTo>
                    <a:pt x="1107621" y="1453243"/>
                  </a:lnTo>
                  <a:lnTo>
                    <a:pt x="917121" y="1186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A101DF6-76E2-43ED-94FD-820F12A7FAA7}"/>
              </a:ext>
            </a:extLst>
          </p:cNvPr>
          <p:cNvSpPr/>
          <p:nvPr/>
        </p:nvSpPr>
        <p:spPr>
          <a:xfrm>
            <a:off x="3313113" y="1225550"/>
            <a:ext cx="2643187" cy="1046163"/>
          </a:xfrm>
          <a:custGeom>
            <a:avLst/>
            <a:gdLst>
              <a:gd name="connsiteX0" fmla="*/ 1770122 w 2642959"/>
              <a:gd name="connsiteY0" fmla="*/ 687022 h 1046425"/>
              <a:gd name="connsiteX1" fmla="*/ 1520740 w 2642959"/>
              <a:gd name="connsiteY1" fmla="*/ 755480 h 1046425"/>
              <a:gd name="connsiteX2" fmla="*/ 1342261 w 2642959"/>
              <a:gd name="connsiteY2" fmla="*/ 804378 h 1046425"/>
              <a:gd name="connsiteX3" fmla="*/ 1188231 w 2642959"/>
              <a:gd name="connsiteY3" fmla="*/ 843497 h 1046425"/>
              <a:gd name="connsiteX4" fmla="*/ 970633 w 2642959"/>
              <a:gd name="connsiteY4" fmla="*/ 887506 h 1046425"/>
              <a:gd name="connsiteX5" fmla="*/ 789709 w 2642959"/>
              <a:gd name="connsiteY5" fmla="*/ 929069 h 1046425"/>
              <a:gd name="connsiteX6" fmla="*/ 660129 w 2642959"/>
              <a:gd name="connsiteY6" fmla="*/ 953519 h 1046425"/>
              <a:gd name="connsiteX7" fmla="*/ 466980 w 2642959"/>
              <a:gd name="connsiteY7" fmla="*/ 990192 h 1046425"/>
              <a:gd name="connsiteX8" fmla="*/ 293391 w 2642959"/>
              <a:gd name="connsiteY8" fmla="*/ 1017086 h 1046425"/>
              <a:gd name="connsiteX9" fmla="*/ 158920 w 2642959"/>
              <a:gd name="connsiteY9" fmla="*/ 1034201 h 1046425"/>
              <a:gd name="connsiteX10" fmla="*/ 85573 w 2642959"/>
              <a:gd name="connsiteY10" fmla="*/ 1043981 h 1046425"/>
              <a:gd name="connsiteX11" fmla="*/ 46454 w 2642959"/>
              <a:gd name="connsiteY11" fmla="*/ 1046425 h 1046425"/>
              <a:gd name="connsiteX12" fmla="*/ 22005 w 2642959"/>
              <a:gd name="connsiteY12" fmla="*/ 1041536 h 1046425"/>
              <a:gd name="connsiteX13" fmla="*/ 9780 w 2642959"/>
              <a:gd name="connsiteY13" fmla="*/ 1036646 h 1046425"/>
              <a:gd name="connsiteX14" fmla="*/ 0 w 2642959"/>
              <a:gd name="connsiteY14" fmla="*/ 1026866 h 1046425"/>
              <a:gd name="connsiteX15" fmla="*/ 4890 w 2642959"/>
              <a:gd name="connsiteY15" fmla="*/ 1009752 h 1046425"/>
              <a:gd name="connsiteX16" fmla="*/ 26894 w 2642959"/>
              <a:gd name="connsiteY16" fmla="*/ 987747 h 1046425"/>
              <a:gd name="connsiteX17" fmla="*/ 46454 w 2642959"/>
              <a:gd name="connsiteY17" fmla="*/ 977968 h 1046425"/>
              <a:gd name="connsiteX18" fmla="*/ 158920 w 2642959"/>
              <a:gd name="connsiteY18" fmla="*/ 946184 h 1046425"/>
              <a:gd name="connsiteX19" fmla="*/ 398522 w 2642959"/>
              <a:gd name="connsiteY19" fmla="*/ 877726 h 1046425"/>
              <a:gd name="connsiteX20" fmla="*/ 672353 w 2642959"/>
              <a:gd name="connsiteY20" fmla="*/ 794599 h 1046425"/>
              <a:gd name="connsiteX21" fmla="*/ 938850 w 2642959"/>
              <a:gd name="connsiteY21" fmla="*/ 709027 h 1046425"/>
              <a:gd name="connsiteX22" fmla="*/ 1254244 w 2642959"/>
              <a:gd name="connsiteY22" fmla="*/ 603895 h 1046425"/>
              <a:gd name="connsiteX23" fmla="*/ 1515851 w 2642959"/>
              <a:gd name="connsiteY23" fmla="*/ 515878 h 1046425"/>
              <a:gd name="connsiteX24" fmla="*/ 1755453 w 2642959"/>
              <a:gd name="connsiteY24" fmla="*/ 432751 h 1046425"/>
              <a:gd name="connsiteX25" fmla="*/ 1894813 w 2642959"/>
              <a:gd name="connsiteY25" fmla="*/ 381407 h 1046425"/>
              <a:gd name="connsiteX26" fmla="*/ 2002390 w 2642959"/>
              <a:gd name="connsiteY26" fmla="*/ 339844 h 1046425"/>
              <a:gd name="connsiteX27" fmla="*/ 2051288 w 2642959"/>
              <a:gd name="connsiteY27" fmla="*/ 317839 h 1046425"/>
              <a:gd name="connsiteX28" fmla="*/ 2097741 w 2642959"/>
              <a:gd name="connsiteY28" fmla="*/ 286055 h 1046425"/>
              <a:gd name="connsiteX29" fmla="*/ 2114856 w 2642959"/>
              <a:gd name="connsiteY29" fmla="*/ 259161 h 1046425"/>
              <a:gd name="connsiteX30" fmla="*/ 2124636 w 2642959"/>
              <a:gd name="connsiteY30" fmla="*/ 227377 h 1046425"/>
              <a:gd name="connsiteX31" fmla="*/ 2124636 w 2642959"/>
              <a:gd name="connsiteY31" fmla="*/ 200483 h 1046425"/>
              <a:gd name="connsiteX32" fmla="*/ 2105076 w 2642959"/>
              <a:gd name="connsiteY32" fmla="*/ 166254 h 1046425"/>
              <a:gd name="connsiteX33" fmla="*/ 2061068 w 2642959"/>
              <a:gd name="connsiteY33" fmla="*/ 114911 h 1046425"/>
              <a:gd name="connsiteX34" fmla="*/ 2029284 w 2642959"/>
              <a:gd name="connsiteY34" fmla="*/ 83127 h 1046425"/>
              <a:gd name="connsiteX35" fmla="*/ 2012169 w 2642959"/>
              <a:gd name="connsiteY35" fmla="*/ 61123 h 1046425"/>
              <a:gd name="connsiteX36" fmla="*/ 2002390 w 2642959"/>
              <a:gd name="connsiteY36" fmla="*/ 41563 h 1046425"/>
              <a:gd name="connsiteX37" fmla="*/ 1999945 w 2642959"/>
              <a:gd name="connsiteY37" fmla="*/ 22004 h 1046425"/>
              <a:gd name="connsiteX38" fmla="*/ 2002390 w 2642959"/>
              <a:gd name="connsiteY38" fmla="*/ 9779 h 1046425"/>
              <a:gd name="connsiteX39" fmla="*/ 2009724 w 2642959"/>
              <a:gd name="connsiteY39" fmla="*/ 0 h 1046425"/>
              <a:gd name="connsiteX40" fmla="*/ 2029284 w 2642959"/>
              <a:gd name="connsiteY40" fmla="*/ 0 h 1046425"/>
              <a:gd name="connsiteX41" fmla="*/ 2061068 w 2642959"/>
              <a:gd name="connsiteY41" fmla="*/ 14669 h 1046425"/>
              <a:gd name="connsiteX42" fmla="*/ 2129525 w 2642959"/>
              <a:gd name="connsiteY42" fmla="*/ 39119 h 1046425"/>
              <a:gd name="connsiteX43" fmla="*/ 2188204 w 2642959"/>
              <a:gd name="connsiteY43" fmla="*/ 63568 h 1046425"/>
              <a:gd name="connsiteX44" fmla="*/ 2241992 w 2642959"/>
              <a:gd name="connsiteY44" fmla="*/ 88017 h 1046425"/>
              <a:gd name="connsiteX45" fmla="*/ 2303115 w 2642959"/>
              <a:gd name="connsiteY45" fmla="*/ 119801 h 1046425"/>
              <a:gd name="connsiteX46" fmla="*/ 2393577 w 2642959"/>
              <a:gd name="connsiteY46" fmla="*/ 173589 h 1046425"/>
              <a:gd name="connsiteX47" fmla="*/ 2479149 w 2642959"/>
              <a:gd name="connsiteY47" fmla="*/ 234712 h 1046425"/>
              <a:gd name="connsiteX48" fmla="*/ 2564721 w 2642959"/>
              <a:gd name="connsiteY48" fmla="*/ 303170 h 1046425"/>
              <a:gd name="connsiteX49" fmla="*/ 2625844 w 2642959"/>
              <a:gd name="connsiteY49" fmla="*/ 359403 h 1046425"/>
              <a:gd name="connsiteX50" fmla="*/ 2642959 w 2642959"/>
              <a:gd name="connsiteY50" fmla="*/ 388742 h 1046425"/>
              <a:gd name="connsiteX51" fmla="*/ 2640514 w 2642959"/>
              <a:gd name="connsiteY51" fmla="*/ 413191 h 1046425"/>
              <a:gd name="connsiteX52" fmla="*/ 2633179 w 2642959"/>
              <a:gd name="connsiteY52" fmla="*/ 440085 h 1046425"/>
              <a:gd name="connsiteX53" fmla="*/ 2611175 w 2642959"/>
              <a:gd name="connsiteY53" fmla="*/ 471869 h 1046425"/>
              <a:gd name="connsiteX54" fmla="*/ 2576946 w 2642959"/>
              <a:gd name="connsiteY54" fmla="*/ 493874 h 1046425"/>
              <a:gd name="connsiteX55" fmla="*/ 2347123 w 2642959"/>
              <a:gd name="connsiteY55" fmla="*/ 542772 h 1046425"/>
              <a:gd name="connsiteX56" fmla="*/ 2051288 w 2642959"/>
              <a:gd name="connsiteY56" fmla="*/ 616120 h 1046425"/>
              <a:gd name="connsiteX57" fmla="*/ 1770122 w 2642959"/>
              <a:gd name="connsiteY57" fmla="*/ 687022 h 104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642959" h="1046425">
                <a:moveTo>
                  <a:pt x="1770122" y="687022"/>
                </a:moveTo>
                <a:lnTo>
                  <a:pt x="1520740" y="755480"/>
                </a:lnTo>
                <a:lnTo>
                  <a:pt x="1342261" y="804378"/>
                </a:lnTo>
                <a:lnTo>
                  <a:pt x="1188231" y="843497"/>
                </a:lnTo>
                <a:lnTo>
                  <a:pt x="970633" y="887506"/>
                </a:lnTo>
                <a:lnTo>
                  <a:pt x="789709" y="929069"/>
                </a:lnTo>
                <a:lnTo>
                  <a:pt x="660129" y="953519"/>
                </a:lnTo>
                <a:lnTo>
                  <a:pt x="466980" y="990192"/>
                </a:lnTo>
                <a:lnTo>
                  <a:pt x="293391" y="1017086"/>
                </a:lnTo>
                <a:lnTo>
                  <a:pt x="158920" y="1034201"/>
                </a:lnTo>
                <a:lnTo>
                  <a:pt x="85573" y="1043981"/>
                </a:lnTo>
                <a:lnTo>
                  <a:pt x="46454" y="1046425"/>
                </a:lnTo>
                <a:lnTo>
                  <a:pt x="22005" y="1041536"/>
                </a:lnTo>
                <a:lnTo>
                  <a:pt x="9780" y="1036646"/>
                </a:lnTo>
                <a:lnTo>
                  <a:pt x="0" y="1026866"/>
                </a:lnTo>
                <a:lnTo>
                  <a:pt x="4890" y="1009752"/>
                </a:lnTo>
                <a:lnTo>
                  <a:pt x="26894" y="987747"/>
                </a:lnTo>
                <a:lnTo>
                  <a:pt x="46454" y="977968"/>
                </a:lnTo>
                <a:lnTo>
                  <a:pt x="158920" y="946184"/>
                </a:lnTo>
                <a:lnTo>
                  <a:pt x="398522" y="877726"/>
                </a:lnTo>
                <a:lnTo>
                  <a:pt x="672353" y="794599"/>
                </a:lnTo>
                <a:lnTo>
                  <a:pt x="938850" y="709027"/>
                </a:lnTo>
                <a:lnTo>
                  <a:pt x="1254244" y="603895"/>
                </a:lnTo>
                <a:lnTo>
                  <a:pt x="1515851" y="515878"/>
                </a:lnTo>
                <a:lnTo>
                  <a:pt x="1755453" y="432751"/>
                </a:lnTo>
                <a:lnTo>
                  <a:pt x="1894813" y="381407"/>
                </a:lnTo>
                <a:lnTo>
                  <a:pt x="2002390" y="339844"/>
                </a:lnTo>
                <a:lnTo>
                  <a:pt x="2051288" y="317839"/>
                </a:lnTo>
                <a:lnTo>
                  <a:pt x="2097741" y="286055"/>
                </a:lnTo>
                <a:lnTo>
                  <a:pt x="2114856" y="259161"/>
                </a:lnTo>
                <a:lnTo>
                  <a:pt x="2124636" y="227377"/>
                </a:lnTo>
                <a:lnTo>
                  <a:pt x="2124636" y="200483"/>
                </a:lnTo>
                <a:lnTo>
                  <a:pt x="2105076" y="166254"/>
                </a:lnTo>
                <a:lnTo>
                  <a:pt x="2061068" y="114911"/>
                </a:lnTo>
                <a:lnTo>
                  <a:pt x="2029284" y="83127"/>
                </a:lnTo>
                <a:lnTo>
                  <a:pt x="2012169" y="61123"/>
                </a:lnTo>
                <a:lnTo>
                  <a:pt x="2002390" y="41563"/>
                </a:lnTo>
                <a:lnTo>
                  <a:pt x="1999945" y="22004"/>
                </a:lnTo>
                <a:lnTo>
                  <a:pt x="2002390" y="9779"/>
                </a:lnTo>
                <a:lnTo>
                  <a:pt x="2009724" y="0"/>
                </a:lnTo>
                <a:lnTo>
                  <a:pt x="2029284" y="0"/>
                </a:lnTo>
                <a:lnTo>
                  <a:pt x="2061068" y="14669"/>
                </a:lnTo>
                <a:lnTo>
                  <a:pt x="2129525" y="39119"/>
                </a:lnTo>
                <a:lnTo>
                  <a:pt x="2188204" y="63568"/>
                </a:lnTo>
                <a:lnTo>
                  <a:pt x="2241992" y="88017"/>
                </a:lnTo>
                <a:lnTo>
                  <a:pt x="2303115" y="119801"/>
                </a:lnTo>
                <a:lnTo>
                  <a:pt x="2393577" y="173589"/>
                </a:lnTo>
                <a:lnTo>
                  <a:pt x="2479149" y="234712"/>
                </a:lnTo>
                <a:lnTo>
                  <a:pt x="2564721" y="303170"/>
                </a:lnTo>
                <a:lnTo>
                  <a:pt x="2625844" y="359403"/>
                </a:lnTo>
                <a:lnTo>
                  <a:pt x="2642959" y="388742"/>
                </a:lnTo>
                <a:lnTo>
                  <a:pt x="2640514" y="413191"/>
                </a:lnTo>
                <a:lnTo>
                  <a:pt x="2633179" y="440085"/>
                </a:lnTo>
                <a:lnTo>
                  <a:pt x="2611175" y="471869"/>
                </a:lnTo>
                <a:lnTo>
                  <a:pt x="2576946" y="493874"/>
                </a:lnTo>
                <a:lnTo>
                  <a:pt x="2347123" y="542772"/>
                </a:lnTo>
                <a:lnTo>
                  <a:pt x="2051288" y="616120"/>
                </a:lnTo>
                <a:lnTo>
                  <a:pt x="1770122" y="6870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2E2C7BB-9C84-42CB-8A8B-F8CC6F67AB82}"/>
              </a:ext>
            </a:extLst>
          </p:cNvPr>
          <p:cNvSpPr/>
          <p:nvPr/>
        </p:nvSpPr>
        <p:spPr>
          <a:xfrm>
            <a:off x="2724150" y="4741863"/>
            <a:ext cx="1382713" cy="1111250"/>
          </a:xfrm>
          <a:custGeom>
            <a:avLst/>
            <a:gdLst>
              <a:gd name="connsiteX0" fmla="*/ 776288 w 1383506"/>
              <a:gd name="connsiteY0" fmla="*/ 685800 h 1112044"/>
              <a:gd name="connsiteX1" fmla="*/ 576263 w 1383506"/>
              <a:gd name="connsiteY1" fmla="*/ 819150 h 1112044"/>
              <a:gd name="connsiteX2" fmla="*/ 369094 w 1383506"/>
              <a:gd name="connsiteY2" fmla="*/ 945356 h 1112044"/>
              <a:gd name="connsiteX3" fmla="*/ 216694 w 1383506"/>
              <a:gd name="connsiteY3" fmla="*/ 1023937 h 1112044"/>
              <a:gd name="connsiteX4" fmla="*/ 90488 w 1383506"/>
              <a:gd name="connsiteY4" fmla="*/ 1085850 h 1112044"/>
              <a:gd name="connsiteX5" fmla="*/ 33338 w 1383506"/>
              <a:gd name="connsiteY5" fmla="*/ 1109662 h 1112044"/>
              <a:gd name="connsiteX6" fmla="*/ 16669 w 1383506"/>
              <a:gd name="connsiteY6" fmla="*/ 1112044 h 1112044"/>
              <a:gd name="connsiteX7" fmla="*/ 0 w 1383506"/>
              <a:gd name="connsiteY7" fmla="*/ 1107281 h 1112044"/>
              <a:gd name="connsiteX8" fmla="*/ 0 w 1383506"/>
              <a:gd name="connsiteY8" fmla="*/ 1090612 h 1112044"/>
              <a:gd name="connsiteX9" fmla="*/ 16669 w 1383506"/>
              <a:gd name="connsiteY9" fmla="*/ 1071562 h 1112044"/>
              <a:gd name="connsiteX10" fmla="*/ 66675 w 1383506"/>
              <a:gd name="connsiteY10" fmla="*/ 1028700 h 1112044"/>
              <a:gd name="connsiteX11" fmla="*/ 200025 w 1383506"/>
              <a:gd name="connsiteY11" fmla="*/ 931069 h 1112044"/>
              <a:gd name="connsiteX12" fmla="*/ 342900 w 1383506"/>
              <a:gd name="connsiteY12" fmla="*/ 819150 h 1112044"/>
              <a:gd name="connsiteX13" fmla="*/ 478631 w 1383506"/>
              <a:gd name="connsiteY13" fmla="*/ 707231 h 1112044"/>
              <a:gd name="connsiteX14" fmla="*/ 588169 w 1383506"/>
              <a:gd name="connsiteY14" fmla="*/ 614362 h 1112044"/>
              <a:gd name="connsiteX15" fmla="*/ 678656 w 1383506"/>
              <a:gd name="connsiteY15" fmla="*/ 528637 h 1112044"/>
              <a:gd name="connsiteX16" fmla="*/ 750094 w 1383506"/>
              <a:gd name="connsiteY16" fmla="*/ 457200 h 1112044"/>
              <a:gd name="connsiteX17" fmla="*/ 802481 w 1383506"/>
              <a:gd name="connsiteY17" fmla="*/ 402431 h 1112044"/>
              <a:gd name="connsiteX18" fmla="*/ 857250 w 1383506"/>
              <a:gd name="connsiteY18" fmla="*/ 338137 h 1112044"/>
              <a:gd name="connsiteX19" fmla="*/ 890588 w 1383506"/>
              <a:gd name="connsiteY19" fmla="*/ 292894 h 1112044"/>
              <a:gd name="connsiteX20" fmla="*/ 921544 w 1383506"/>
              <a:gd name="connsiteY20" fmla="*/ 252412 h 1112044"/>
              <a:gd name="connsiteX21" fmla="*/ 933450 w 1383506"/>
              <a:gd name="connsiteY21" fmla="*/ 233362 h 1112044"/>
              <a:gd name="connsiteX22" fmla="*/ 947738 w 1383506"/>
              <a:gd name="connsiteY22" fmla="*/ 197644 h 1112044"/>
              <a:gd name="connsiteX23" fmla="*/ 950119 w 1383506"/>
              <a:gd name="connsiteY23" fmla="*/ 171450 h 1112044"/>
              <a:gd name="connsiteX24" fmla="*/ 947738 w 1383506"/>
              <a:gd name="connsiteY24" fmla="*/ 150019 h 1112044"/>
              <a:gd name="connsiteX25" fmla="*/ 933450 w 1383506"/>
              <a:gd name="connsiteY25" fmla="*/ 126206 h 1112044"/>
              <a:gd name="connsiteX26" fmla="*/ 909638 w 1383506"/>
              <a:gd name="connsiteY26" fmla="*/ 100012 h 1112044"/>
              <a:gd name="connsiteX27" fmla="*/ 881063 w 1383506"/>
              <a:gd name="connsiteY27" fmla="*/ 71437 h 1112044"/>
              <a:gd name="connsiteX28" fmla="*/ 866775 w 1383506"/>
              <a:gd name="connsiteY28" fmla="*/ 57150 h 1112044"/>
              <a:gd name="connsiteX29" fmla="*/ 850106 w 1383506"/>
              <a:gd name="connsiteY29" fmla="*/ 40481 h 1112044"/>
              <a:gd name="connsiteX30" fmla="*/ 842963 w 1383506"/>
              <a:gd name="connsiteY30" fmla="*/ 23812 h 1112044"/>
              <a:gd name="connsiteX31" fmla="*/ 845344 w 1383506"/>
              <a:gd name="connsiteY31" fmla="*/ 9525 h 1112044"/>
              <a:gd name="connsiteX32" fmla="*/ 852488 w 1383506"/>
              <a:gd name="connsiteY32" fmla="*/ 0 h 1112044"/>
              <a:gd name="connsiteX33" fmla="*/ 873919 w 1383506"/>
              <a:gd name="connsiteY33" fmla="*/ 2381 h 1112044"/>
              <a:gd name="connsiteX34" fmla="*/ 900113 w 1383506"/>
              <a:gd name="connsiteY34" fmla="*/ 9525 h 1112044"/>
              <a:gd name="connsiteX35" fmla="*/ 945356 w 1383506"/>
              <a:gd name="connsiteY35" fmla="*/ 11906 h 1112044"/>
              <a:gd name="connsiteX36" fmla="*/ 1000125 w 1383506"/>
              <a:gd name="connsiteY36" fmla="*/ 21431 h 1112044"/>
              <a:gd name="connsiteX37" fmla="*/ 1088231 w 1383506"/>
              <a:gd name="connsiteY37" fmla="*/ 50006 h 1112044"/>
              <a:gd name="connsiteX38" fmla="*/ 1164431 w 1383506"/>
              <a:gd name="connsiteY38" fmla="*/ 76200 h 1112044"/>
              <a:gd name="connsiteX39" fmla="*/ 1247775 w 1383506"/>
              <a:gd name="connsiteY39" fmla="*/ 111919 h 1112044"/>
              <a:gd name="connsiteX40" fmla="*/ 1307306 w 1383506"/>
              <a:gd name="connsiteY40" fmla="*/ 140494 h 1112044"/>
              <a:gd name="connsiteX41" fmla="*/ 1347788 w 1383506"/>
              <a:gd name="connsiteY41" fmla="*/ 166687 h 1112044"/>
              <a:gd name="connsiteX42" fmla="*/ 1369219 w 1383506"/>
              <a:gd name="connsiteY42" fmla="*/ 185737 h 1112044"/>
              <a:gd name="connsiteX43" fmla="*/ 1378744 w 1383506"/>
              <a:gd name="connsiteY43" fmla="*/ 202406 h 1112044"/>
              <a:gd name="connsiteX44" fmla="*/ 1383506 w 1383506"/>
              <a:gd name="connsiteY44" fmla="*/ 226219 h 1112044"/>
              <a:gd name="connsiteX45" fmla="*/ 1381125 w 1383506"/>
              <a:gd name="connsiteY45" fmla="*/ 247650 h 1112044"/>
              <a:gd name="connsiteX46" fmla="*/ 1369219 w 1383506"/>
              <a:gd name="connsiteY46" fmla="*/ 271462 h 1112044"/>
              <a:gd name="connsiteX47" fmla="*/ 1340644 w 1383506"/>
              <a:gd name="connsiteY47" fmla="*/ 292894 h 1112044"/>
              <a:gd name="connsiteX48" fmla="*/ 1271588 w 1383506"/>
              <a:gd name="connsiteY48" fmla="*/ 340519 h 1112044"/>
              <a:gd name="connsiteX49" fmla="*/ 1135856 w 1383506"/>
              <a:gd name="connsiteY49" fmla="*/ 428625 h 1112044"/>
              <a:gd name="connsiteX50" fmla="*/ 978694 w 1383506"/>
              <a:gd name="connsiteY50" fmla="*/ 542925 h 1112044"/>
              <a:gd name="connsiteX51" fmla="*/ 776288 w 1383506"/>
              <a:gd name="connsiteY51" fmla="*/ 685800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83506" h="1112044">
                <a:moveTo>
                  <a:pt x="776288" y="685800"/>
                </a:moveTo>
                <a:lnTo>
                  <a:pt x="576263" y="819150"/>
                </a:lnTo>
                <a:lnTo>
                  <a:pt x="369094" y="945356"/>
                </a:lnTo>
                <a:lnTo>
                  <a:pt x="216694" y="1023937"/>
                </a:lnTo>
                <a:lnTo>
                  <a:pt x="90488" y="1085850"/>
                </a:lnTo>
                <a:lnTo>
                  <a:pt x="33338" y="1109662"/>
                </a:lnTo>
                <a:lnTo>
                  <a:pt x="16669" y="1112044"/>
                </a:lnTo>
                <a:lnTo>
                  <a:pt x="0" y="1107281"/>
                </a:lnTo>
                <a:lnTo>
                  <a:pt x="0" y="1090612"/>
                </a:lnTo>
                <a:lnTo>
                  <a:pt x="16669" y="1071562"/>
                </a:lnTo>
                <a:lnTo>
                  <a:pt x="66675" y="1028700"/>
                </a:lnTo>
                <a:lnTo>
                  <a:pt x="200025" y="931069"/>
                </a:lnTo>
                <a:lnTo>
                  <a:pt x="342900" y="819150"/>
                </a:lnTo>
                <a:lnTo>
                  <a:pt x="478631" y="707231"/>
                </a:lnTo>
                <a:lnTo>
                  <a:pt x="588169" y="614362"/>
                </a:lnTo>
                <a:lnTo>
                  <a:pt x="678656" y="528637"/>
                </a:lnTo>
                <a:lnTo>
                  <a:pt x="750094" y="457200"/>
                </a:lnTo>
                <a:lnTo>
                  <a:pt x="802481" y="402431"/>
                </a:lnTo>
                <a:lnTo>
                  <a:pt x="857250" y="338137"/>
                </a:lnTo>
                <a:lnTo>
                  <a:pt x="890588" y="292894"/>
                </a:lnTo>
                <a:lnTo>
                  <a:pt x="921544" y="252412"/>
                </a:lnTo>
                <a:lnTo>
                  <a:pt x="933450" y="233362"/>
                </a:lnTo>
                <a:lnTo>
                  <a:pt x="947738" y="197644"/>
                </a:lnTo>
                <a:lnTo>
                  <a:pt x="950119" y="171450"/>
                </a:lnTo>
                <a:lnTo>
                  <a:pt x="947738" y="150019"/>
                </a:lnTo>
                <a:lnTo>
                  <a:pt x="933450" y="126206"/>
                </a:lnTo>
                <a:lnTo>
                  <a:pt x="909638" y="100012"/>
                </a:lnTo>
                <a:lnTo>
                  <a:pt x="881063" y="71437"/>
                </a:lnTo>
                <a:lnTo>
                  <a:pt x="866775" y="57150"/>
                </a:lnTo>
                <a:lnTo>
                  <a:pt x="850106" y="40481"/>
                </a:lnTo>
                <a:lnTo>
                  <a:pt x="842963" y="23812"/>
                </a:lnTo>
                <a:lnTo>
                  <a:pt x="845344" y="9525"/>
                </a:lnTo>
                <a:lnTo>
                  <a:pt x="852488" y="0"/>
                </a:lnTo>
                <a:lnTo>
                  <a:pt x="873919" y="2381"/>
                </a:lnTo>
                <a:lnTo>
                  <a:pt x="900113" y="9525"/>
                </a:lnTo>
                <a:lnTo>
                  <a:pt x="945356" y="11906"/>
                </a:lnTo>
                <a:lnTo>
                  <a:pt x="1000125" y="21431"/>
                </a:lnTo>
                <a:lnTo>
                  <a:pt x="1088231" y="50006"/>
                </a:lnTo>
                <a:lnTo>
                  <a:pt x="1164431" y="76200"/>
                </a:lnTo>
                <a:lnTo>
                  <a:pt x="1247775" y="111919"/>
                </a:lnTo>
                <a:lnTo>
                  <a:pt x="1307306" y="140494"/>
                </a:lnTo>
                <a:lnTo>
                  <a:pt x="1347788" y="166687"/>
                </a:lnTo>
                <a:lnTo>
                  <a:pt x="1369219" y="185737"/>
                </a:lnTo>
                <a:lnTo>
                  <a:pt x="1378744" y="202406"/>
                </a:lnTo>
                <a:lnTo>
                  <a:pt x="1383506" y="226219"/>
                </a:lnTo>
                <a:lnTo>
                  <a:pt x="1381125" y="247650"/>
                </a:lnTo>
                <a:lnTo>
                  <a:pt x="1369219" y="271462"/>
                </a:lnTo>
                <a:lnTo>
                  <a:pt x="1340644" y="292894"/>
                </a:lnTo>
                <a:lnTo>
                  <a:pt x="1271588" y="340519"/>
                </a:lnTo>
                <a:lnTo>
                  <a:pt x="1135856" y="428625"/>
                </a:lnTo>
                <a:lnTo>
                  <a:pt x="978694" y="542925"/>
                </a:lnTo>
                <a:lnTo>
                  <a:pt x="776288" y="685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969B6BA-1307-4E28-AA02-453AC896266B}"/>
              </a:ext>
            </a:extLst>
          </p:cNvPr>
          <p:cNvSpPr/>
          <p:nvPr/>
        </p:nvSpPr>
        <p:spPr>
          <a:xfrm>
            <a:off x="5751513" y="4618038"/>
            <a:ext cx="1058862" cy="1012825"/>
          </a:xfrm>
          <a:custGeom>
            <a:avLst/>
            <a:gdLst>
              <a:gd name="connsiteX0" fmla="*/ 592931 w 1059656"/>
              <a:gd name="connsiteY0" fmla="*/ 652462 h 1014412"/>
              <a:gd name="connsiteX1" fmla="*/ 440531 w 1059656"/>
              <a:gd name="connsiteY1" fmla="*/ 478631 h 1014412"/>
              <a:gd name="connsiteX2" fmla="*/ 328612 w 1059656"/>
              <a:gd name="connsiteY2" fmla="*/ 361950 h 1014412"/>
              <a:gd name="connsiteX3" fmla="*/ 185737 w 1059656"/>
              <a:gd name="connsiteY3" fmla="*/ 216694 h 1014412"/>
              <a:gd name="connsiteX4" fmla="*/ 61912 w 1059656"/>
              <a:gd name="connsiteY4" fmla="*/ 100012 h 1014412"/>
              <a:gd name="connsiteX5" fmla="*/ 26194 w 1059656"/>
              <a:gd name="connsiteY5" fmla="*/ 66675 h 1014412"/>
              <a:gd name="connsiteX6" fmla="*/ 4762 w 1059656"/>
              <a:gd name="connsiteY6" fmla="*/ 40481 h 1014412"/>
              <a:gd name="connsiteX7" fmla="*/ 0 w 1059656"/>
              <a:gd name="connsiteY7" fmla="*/ 23812 h 1014412"/>
              <a:gd name="connsiteX8" fmla="*/ 0 w 1059656"/>
              <a:gd name="connsiteY8" fmla="*/ 14287 h 1014412"/>
              <a:gd name="connsiteX9" fmla="*/ 4762 w 1059656"/>
              <a:gd name="connsiteY9" fmla="*/ 4762 h 1014412"/>
              <a:gd name="connsiteX10" fmla="*/ 33337 w 1059656"/>
              <a:gd name="connsiteY10" fmla="*/ 0 h 1014412"/>
              <a:gd name="connsiteX11" fmla="*/ 88106 w 1059656"/>
              <a:gd name="connsiteY11" fmla="*/ 23812 h 1014412"/>
              <a:gd name="connsiteX12" fmla="*/ 216694 w 1059656"/>
              <a:gd name="connsiteY12" fmla="*/ 88106 h 1014412"/>
              <a:gd name="connsiteX13" fmla="*/ 378619 w 1059656"/>
              <a:gd name="connsiteY13" fmla="*/ 171450 h 1014412"/>
              <a:gd name="connsiteX14" fmla="*/ 535781 w 1059656"/>
              <a:gd name="connsiteY14" fmla="*/ 259556 h 1014412"/>
              <a:gd name="connsiteX15" fmla="*/ 683419 w 1059656"/>
              <a:gd name="connsiteY15" fmla="*/ 338137 h 1014412"/>
              <a:gd name="connsiteX16" fmla="*/ 764381 w 1059656"/>
              <a:gd name="connsiteY16" fmla="*/ 383381 h 1014412"/>
              <a:gd name="connsiteX17" fmla="*/ 828675 w 1059656"/>
              <a:gd name="connsiteY17" fmla="*/ 419100 h 1014412"/>
              <a:gd name="connsiteX18" fmla="*/ 859631 w 1059656"/>
              <a:gd name="connsiteY18" fmla="*/ 452437 h 1014412"/>
              <a:gd name="connsiteX19" fmla="*/ 897731 w 1059656"/>
              <a:gd name="connsiteY19" fmla="*/ 500062 h 1014412"/>
              <a:gd name="connsiteX20" fmla="*/ 926306 w 1059656"/>
              <a:gd name="connsiteY20" fmla="*/ 540544 h 1014412"/>
              <a:gd name="connsiteX21" fmla="*/ 962025 w 1059656"/>
              <a:gd name="connsiteY21" fmla="*/ 595312 h 1014412"/>
              <a:gd name="connsiteX22" fmla="*/ 988219 w 1059656"/>
              <a:gd name="connsiteY22" fmla="*/ 647700 h 1014412"/>
              <a:gd name="connsiteX23" fmla="*/ 1012031 w 1059656"/>
              <a:gd name="connsiteY23" fmla="*/ 711994 h 1014412"/>
              <a:gd name="connsiteX24" fmla="*/ 1038225 w 1059656"/>
              <a:gd name="connsiteY24" fmla="*/ 785812 h 1014412"/>
              <a:gd name="connsiteX25" fmla="*/ 1054894 w 1059656"/>
              <a:gd name="connsiteY25" fmla="*/ 845344 h 1014412"/>
              <a:gd name="connsiteX26" fmla="*/ 1059656 w 1059656"/>
              <a:gd name="connsiteY26" fmla="*/ 892969 h 1014412"/>
              <a:gd name="connsiteX27" fmla="*/ 1059656 w 1059656"/>
              <a:gd name="connsiteY27" fmla="*/ 923925 h 1014412"/>
              <a:gd name="connsiteX28" fmla="*/ 1052512 w 1059656"/>
              <a:gd name="connsiteY28" fmla="*/ 952500 h 1014412"/>
              <a:gd name="connsiteX29" fmla="*/ 1035844 w 1059656"/>
              <a:gd name="connsiteY29" fmla="*/ 983456 h 1014412"/>
              <a:gd name="connsiteX30" fmla="*/ 1002506 w 1059656"/>
              <a:gd name="connsiteY30" fmla="*/ 1002506 h 1014412"/>
              <a:gd name="connsiteX31" fmla="*/ 966787 w 1059656"/>
              <a:gd name="connsiteY31" fmla="*/ 1014412 h 1014412"/>
              <a:gd name="connsiteX32" fmla="*/ 938212 w 1059656"/>
              <a:gd name="connsiteY32" fmla="*/ 1012031 h 1014412"/>
              <a:gd name="connsiteX33" fmla="*/ 900112 w 1059656"/>
              <a:gd name="connsiteY33" fmla="*/ 1000125 h 1014412"/>
              <a:gd name="connsiteX34" fmla="*/ 866775 w 1059656"/>
              <a:gd name="connsiteY34" fmla="*/ 976312 h 1014412"/>
              <a:gd name="connsiteX35" fmla="*/ 828675 w 1059656"/>
              <a:gd name="connsiteY35" fmla="*/ 938212 h 1014412"/>
              <a:gd name="connsiteX36" fmla="*/ 790575 w 1059656"/>
              <a:gd name="connsiteY36" fmla="*/ 890587 h 1014412"/>
              <a:gd name="connsiteX37" fmla="*/ 719137 w 1059656"/>
              <a:gd name="connsiteY37" fmla="*/ 804862 h 1014412"/>
              <a:gd name="connsiteX38" fmla="*/ 652462 w 1059656"/>
              <a:gd name="connsiteY38" fmla="*/ 719137 h 1014412"/>
              <a:gd name="connsiteX39" fmla="*/ 592931 w 1059656"/>
              <a:gd name="connsiteY39" fmla="*/ 652462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9656" h="1014412">
                <a:moveTo>
                  <a:pt x="592931" y="652462"/>
                </a:moveTo>
                <a:lnTo>
                  <a:pt x="440531" y="478631"/>
                </a:lnTo>
                <a:lnTo>
                  <a:pt x="328612" y="361950"/>
                </a:lnTo>
                <a:lnTo>
                  <a:pt x="185737" y="216694"/>
                </a:lnTo>
                <a:lnTo>
                  <a:pt x="61912" y="100012"/>
                </a:lnTo>
                <a:lnTo>
                  <a:pt x="26194" y="66675"/>
                </a:lnTo>
                <a:lnTo>
                  <a:pt x="4762" y="40481"/>
                </a:lnTo>
                <a:lnTo>
                  <a:pt x="0" y="23812"/>
                </a:lnTo>
                <a:lnTo>
                  <a:pt x="0" y="14287"/>
                </a:lnTo>
                <a:lnTo>
                  <a:pt x="4762" y="4762"/>
                </a:lnTo>
                <a:lnTo>
                  <a:pt x="33337" y="0"/>
                </a:lnTo>
                <a:lnTo>
                  <a:pt x="88106" y="23812"/>
                </a:lnTo>
                <a:lnTo>
                  <a:pt x="216694" y="88106"/>
                </a:lnTo>
                <a:lnTo>
                  <a:pt x="378619" y="171450"/>
                </a:lnTo>
                <a:lnTo>
                  <a:pt x="535781" y="259556"/>
                </a:lnTo>
                <a:lnTo>
                  <a:pt x="683419" y="338137"/>
                </a:lnTo>
                <a:lnTo>
                  <a:pt x="764381" y="383381"/>
                </a:lnTo>
                <a:lnTo>
                  <a:pt x="828675" y="419100"/>
                </a:lnTo>
                <a:lnTo>
                  <a:pt x="859631" y="452437"/>
                </a:lnTo>
                <a:lnTo>
                  <a:pt x="897731" y="500062"/>
                </a:lnTo>
                <a:lnTo>
                  <a:pt x="926306" y="540544"/>
                </a:lnTo>
                <a:lnTo>
                  <a:pt x="962025" y="595312"/>
                </a:lnTo>
                <a:lnTo>
                  <a:pt x="988219" y="647700"/>
                </a:lnTo>
                <a:lnTo>
                  <a:pt x="1012031" y="711994"/>
                </a:lnTo>
                <a:lnTo>
                  <a:pt x="1038225" y="785812"/>
                </a:lnTo>
                <a:lnTo>
                  <a:pt x="1054894" y="845344"/>
                </a:lnTo>
                <a:lnTo>
                  <a:pt x="1059656" y="892969"/>
                </a:lnTo>
                <a:lnTo>
                  <a:pt x="1059656" y="923925"/>
                </a:lnTo>
                <a:lnTo>
                  <a:pt x="1052512" y="952500"/>
                </a:lnTo>
                <a:lnTo>
                  <a:pt x="1035844" y="983456"/>
                </a:lnTo>
                <a:lnTo>
                  <a:pt x="1002506" y="1002506"/>
                </a:lnTo>
                <a:lnTo>
                  <a:pt x="966787" y="1014412"/>
                </a:lnTo>
                <a:lnTo>
                  <a:pt x="938212" y="1012031"/>
                </a:lnTo>
                <a:lnTo>
                  <a:pt x="900112" y="1000125"/>
                </a:lnTo>
                <a:lnTo>
                  <a:pt x="866775" y="976312"/>
                </a:lnTo>
                <a:lnTo>
                  <a:pt x="828675" y="938212"/>
                </a:lnTo>
                <a:lnTo>
                  <a:pt x="790575" y="890587"/>
                </a:lnTo>
                <a:lnTo>
                  <a:pt x="719137" y="804862"/>
                </a:lnTo>
                <a:lnTo>
                  <a:pt x="652462" y="719137"/>
                </a:lnTo>
                <a:lnTo>
                  <a:pt x="592931" y="6524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8FBEFF8-BCDD-4505-98B7-6409205ABB75}"/>
              </a:ext>
            </a:extLst>
          </p:cNvPr>
          <p:cNvSpPr/>
          <p:nvPr/>
        </p:nvSpPr>
        <p:spPr>
          <a:xfrm>
            <a:off x="3814763" y="1954213"/>
            <a:ext cx="1069975" cy="1128712"/>
          </a:xfrm>
          <a:custGeom>
            <a:avLst/>
            <a:gdLst>
              <a:gd name="connsiteX0" fmla="*/ 479204 w 1070875"/>
              <a:gd name="connsiteY0" fmla="*/ 809268 h 1129553"/>
              <a:gd name="connsiteX1" fmla="*/ 295835 w 1070875"/>
              <a:gd name="connsiteY1" fmla="*/ 975523 h 1129553"/>
              <a:gd name="connsiteX2" fmla="*/ 139360 w 1070875"/>
              <a:gd name="connsiteY2" fmla="*/ 1129553 h 1129553"/>
              <a:gd name="connsiteX3" fmla="*/ 0 w 1070875"/>
              <a:gd name="connsiteY3" fmla="*/ 1058650 h 1129553"/>
              <a:gd name="connsiteX4" fmla="*/ 61123 w 1070875"/>
              <a:gd name="connsiteY4" fmla="*/ 985303 h 1129553"/>
              <a:gd name="connsiteX5" fmla="*/ 220043 w 1070875"/>
              <a:gd name="connsiteY5" fmla="*/ 814158 h 1129553"/>
              <a:gd name="connsiteX6" fmla="*/ 396077 w 1070875"/>
              <a:gd name="connsiteY6" fmla="*/ 621010 h 1129553"/>
              <a:gd name="connsiteX7" fmla="*/ 506098 w 1070875"/>
              <a:gd name="connsiteY7" fmla="*/ 488984 h 1129553"/>
              <a:gd name="connsiteX8" fmla="*/ 589226 w 1070875"/>
              <a:gd name="connsiteY8" fmla="*/ 381407 h 1129553"/>
              <a:gd name="connsiteX9" fmla="*/ 618565 w 1070875"/>
              <a:gd name="connsiteY9" fmla="*/ 337399 h 1129553"/>
              <a:gd name="connsiteX10" fmla="*/ 638124 w 1070875"/>
              <a:gd name="connsiteY10" fmla="*/ 303170 h 1129553"/>
              <a:gd name="connsiteX11" fmla="*/ 657683 w 1070875"/>
              <a:gd name="connsiteY11" fmla="*/ 261606 h 1129553"/>
              <a:gd name="connsiteX12" fmla="*/ 665018 w 1070875"/>
              <a:gd name="connsiteY12" fmla="*/ 227377 h 1129553"/>
              <a:gd name="connsiteX13" fmla="*/ 669908 w 1070875"/>
              <a:gd name="connsiteY13" fmla="*/ 171144 h 1129553"/>
              <a:gd name="connsiteX14" fmla="*/ 655238 w 1070875"/>
              <a:gd name="connsiteY14" fmla="*/ 58678 h 1129553"/>
              <a:gd name="connsiteX15" fmla="*/ 797044 w 1070875"/>
              <a:gd name="connsiteY15" fmla="*/ 0 h 1129553"/>
              <a:gd name="connsiteX16" fmla="*/ 907065 w 1070875"/>
              <a:gd name="connsiteY16" fmla="*/ 100242 h 1129553"/>
              <a:gd name="connsiteX17" fmla="*/ 943739 w 1070875"/>
              <a:gd name="connsiteY17" fmla="*/ 129581 h 1129553"/>
              <a:gd name="connsiteX18" fmla="*/ 982858 w 1070875"/>
              <a:gd name="connsiteY18" fmla="*/ 161365 h 1129553"/>
              <a:gd name="connsiteX19" fmla="*/ 1029311 w 1070875"/>
              <a:gd name="connsiteY19" fmla="*/ 205373 h 1129553"/>
              <a:gd name="connsiteX20" fmla="*/ 1053760 w 1070875"/>
              <a:gd name="connsiteY20" fmla="*/ 237157 h 1129553"/>
              <a:gd name="connsiteX21" fmla="*/ 1068430 w 1070875"/>
              <a:gd name="connsiteY21" fmla="*/ 266496 h 1129553"/>
              <a:gd name="connsiteX22" fmla="*/ 1070875 w 1070875"/>
              <a:gd name="connsiteY22" fmla="*/ 283611 h 1129553"/>
              <a:gd name="connsiteX23" fmla="*/ 1063540 w 1070875"/>
              <a:gd name="connsiteY23" fmla="*/ 305615 h 1129553"/>
              <a:gd name="connsiteX24" fmla="*/ 1041536 w 1070875"/>
              <a:gd name="connsiteY24" fmla="*/ 322729 h 1129553"/>
              <a:gd name="connsiteX25" fmla="*/ 997527 w 1070875"/>
              <a:gd name="connsiteY25" fmla="*/ 347179 h 1129553"/>
              <a:gd name="connsiteX26" fmla="*/ 946184 w 1070875"/>
              <a:gd name="connsiteY26" fmla="*/ 393632 h 1129553"/>
              <a:gd name="connsiteX27" fmla="*/ 755480 w 1070875"/>
              <a:gd name="connsiteY27" fmla="*/ 562331 h 1129553"/>
              <a:gd name="connsiteX28" fmla="*/ 479204 w 1070875"/>
              <a:gd name="connsiteY28" fmla="*/ 809268 h 1129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70875" h="1129553">
                <a:moveTo>
                  <a:pt x="479204" y="809268"/>
                </a:moveTo>
                <a:lnTo>
                  <a:pt x="295835" y="975523"/>
                </a:lnTo>
                <a:lnTo>
                  <a:pt x="139360" y="1129553"/>
                </a:lnTo>
                <a:lnTo>
                  <a:pt x="0" y="1058650"/>
                </a:lnTo>
                <a:lnTo>
                  <a:pt x="61123" y="985303"/>
                </a:lnTo>
                <a:lnTo>
                  <a:pt x="220043" y="814158"/>
                </a:lnTo>
                <a:lnTo>
                  <a:pt x="396077" y="621010"/>
                </a:lnTo>
                <a:lnTo>
                  <a:pt x="506098" y="488984"/>
                </a:lnTo>
                <a:lnTo>
                  <a:pt x="589226" y="381407"/>
                </a:lnTo>
                <a:lnTo>
                  <a:pt x="618565" y="337399"/>
                </a:lnTo>
                <a:lnTo>
                  <a:pt x="638124" y="303170"/>
                </a:lnTo>
                <a:lnTo>
                  <a:pt x="657683" y="261606"/>
                </a:lnTo>
                <a:lnTo>
                  <a:pt x="665018" y="227377"/>
                </a:lnTo>
                <a:lnTo>
                  <a:pt x="669908" y="171144"/>
                </a:lnTo>
                <a:lnTo>
                  <a:pt x="655238" y="58678"/>
                </a:lnTo>
                <a:lnTo>
                  <a:pt x="797044" y="0"/>
                </a:lnTo>
                <a:lnTo>
                  <a:pt x="907065" y="100242"/>
                </a:lnTo>
                <a:lnTo>
                  <a:pt x="943739" y="129581"/>
                </a:lnTo>
                <a:lnTo>
                  <a:pt x="982858" y="161365"/>
                </a:lnTo>
                <a:lnTo>
                  <a:pt x="1029311" y="205373"/>
                </a:lnTo>
                <a:lnTo>
                  <a:pt x="1053760" y="237157"/>
                </a:lnTo>
                <a:lnTo>
                  <a:pt x="1068430" y="266496"/>
                </a:lnTo>
                <a:lnTo>
                  <a:pt x="1070875" y="283611"/>
                </a:lnTo>
                <a:lnTo>
                  <a:pt x="1063540" y="305615"/>
                </a:lnTo>
                <a:lnTo>
                  <a:pt x="1041536" y="322729"/>
                </a:lnTo>
                <a:lnTo>
                  <a:pt x="997527" y="347179"/>
                </a:lnTo>
                <a:lnTo>
                  <a:pt x="946184" y="393632"/>
                </a:lnTo>
                <a:lnTo>
                  <a:pt x="755480" y="562331"/>
                </a:lnTo>
                <a:lnTo>
                  <a:pt x="479204" y="8092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E8E3571-4C55-4928-8635-B314B6D8E62E}"/>
              </a:ext>
            </a:extLst>
          </p:cNvPr>
          <p:cNvSpPr/>
          <p:nvPr/>
        </p:nvSpPr>
        <p:spPr>
          <a:xfrm>
            <a:off x="3733800" y="2955925"/>
            <a:ext cx="1027113" cy="481013"/>
          </a:xfrm>
          <a:custGeom>
            <a:avLst/>
            <a:gdLst>
              <a:gd name="connsiteX0" fmla="*/ 613674 w 1026866"/>
              <a:gd name="connsiteY0" fmla="*/ 388742 h 481649"/>
              <a:gd name="connsiteX1" fmla="*/ 427860 w 1026866"/>
              <a:gd name="connsiteY1" fmla="*/ 347179 h 481649"/>
              <a:gd name="connsiteX2" fmla="*/ 308059 w 1026866"/>
              <a:gd name="connsiteY2" fmla="*/ 327619 h 481649"/>
              <a:gd name="connsiteX3" fmla="*/ 168699 w 1026866"/>
              <a:gd name="connsiteY3" fmla="*/ 308060 h 481649"/>
              <a:gd name="connsiteX4" fmla="*/ 66012 w 1026866"/>
              <a:gd name="connsiteY4" fmla="*/ 300725 h 481649"/>
              <a:gd name="connsiteX5" fmla="*/ 41563 w 1026866"/>
              <a:gd name="connsiteY5" fmla="*/ 295835 h 481649"/>
              <a:gd name="connsiteX6" fmla="*/ 26894 w 1026866"/>
              <a:gd name="connsiteY6" fmla="*/ 286056 h 481649"/>
              <a:gd name="connsiteX7" fmla="*/ 14669 w 1026866"/>
              <a:gd name="connsiteY7" fmla="*/ 264051 h 481649"/>
              <a:gd name="connsiteX8" fmla="*/ 2444 w 1026866"/>
              <a:gd name="connsiteY8" fmla="*/ 207818 h 481649"/>
              <a:gd name="connsiteX9" fmla="*/ 0 w 1026866"/>
              <a:gd name="connsiteY9" fmla="*/ 149140 h 481649"/>
              <a:gd name="connsiteX10" fmla="*/ 4889 w 1026866"/>
              <a:gd name="connsiteY10" fmla="*/ 90462 h 481649"/>
              <a:gd name="connsiteX11" fmla="*/ 14669 w 1026866"/>
              <a:gd name="connsiteY11" fmla="*/ 48898 h 481649"/>
              <a:gd name="connsiteX12" fmla="*/ 29339 w 1026866"/>
              <a:gd name="connsiteY12" fmla="*/ 22004 h 481649"/>
              <a:gd name="connsiteX13" fmla="*/ 46453 w 1026866"/>
              <a:gd name="connsiteY13" fmla="*/ 7335 h 481649"/>
              <a:gd name="connsiteX14" fmla="*/ 70902 w 1026866"/>
              <a:gd name="connsiteY14" fmla="*/ 0 h 481649"/>
              <a:gd name="connsiteX15" fmla="*/ 112466 w 1026866"/>
              <a:gd name="connsiteY15" fmla="*/ 0 h 481649"/>
              <a:gd name="connsiteX16" fmla="*/ 158919 w 1026866"/>
              <a:gd name="connsiteY16" fmla="*/ 14670 h 481649"/>
              <a:gd name="connsiteX17" fmla="*/ 266496 w 1026866"/>
              <a:gd name="connsiteY17" fmla="*/ 68458 h 481649"/>
              <a:gd name="connsiteX18" fmla="*/ 374072 w 1026866"/>
              <a:gd name="connsiteY18" fmla="*/ 102687 h 481649"/>
              <a:gd name="connsiteX19" fmla="*/ 491428 w 1026866"/>
              <a:gd name="connsiteY19" fmla="*/ 141805 h 481649"/>
              <a:gd name="connsiteX20" fmla="*/ 567221 w 1026866"/>
              <a:gd name="connsiteY20" fmla="*/ 166255 h 481649"/>
              <a:gd name="connsiteX21" fmla="*/ 660128 w 1026866"/>
              <a:gd name="connsiteY21" fmla="*/ 202928 h 481649"/>
              <a:gd name="connsiteX22" fmla="*/ 770149 w 1026866"/>
              <a:gd name="connsiteY22" fmla="*/ 249382 h 481649"/>
              <a:gd name="connsiteX23" fmla="*/ 865501 w 1026866"/>
              <a:gd name="connsiteY23" fmla="*/ 293390 h 481649"/>
              <a:gd name="connsiteX24" fmla="*/ 960853 w 1026866"/>
              <a:gd name="connsiteY24" fmla="*/ 337399 h 481649"/>
              <a:gd name="connsiteX25" fmla="*/ 1026866 w 1026866"/>
              <a:gd name="connsiteY25" fmla="*/ 366738 h 481649"/>
              <a:gd name="connsiteX26" fmla="*/ 924179 w 1026866"/>
              <a:gd name="connsiteY26" fmla="*/ 481649 h 481649"/>
              <a:gd name="connsiteX27" fmla="*/ 784819 w 1026866"/>
              <a:gd name="connsiteY27" fmla="*/ 432751 h 481649"/>
              <a:gd name="connsiteX28" fmla="*/ 613674 w 1026866"/>
              <a:gd name="connsiteY28" fmla="*/ 388742 h 481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26866" h="481649">
                <a:moveTo>
                  <a:pt x="613674" y="388742"/>
                </a:moveTo>
                <a:lnTo>
                  <a:pt x="427860" y="347179"/>
                </a:lnTo>
                <a:lnTo>
                  <a:pt x="308059" y="327619"/>
                </a:lnTo>
                <a:lnTo>
                  <a:pt x="168699" y="308060"/>
                </a:lnTo>
                <a:lnTo>
                  <a:pt x="66012" y="300725"/>
                </a:lnTo>
                <a:lnTo>
                  <a:pt x="41563" y="295835"/>
                </a:lnTo>
                <a:lnTo>
                  <a:pt x="26894" y="286056"/>
                </a:lnTo>
                <a:lnTo>
                  <a:pt x="14669" y="264051"/>
                </a:lnTo>
                <a:lnTo>
                  <a:pt x="2444" y="207818"/>
                </a:lnTo>
                <a:cubicBezTo>
                  <a:pt x="1629" y="188259"/>
                  <a:pt x="815" y="168699"/>
                  <a:pt x="0" y="149140"/>
                </a:cubicBezTo>
                <a:lnTo>
                  <a:pt x="4889" y="90462"/>
                </a:lnTo>
                <a:lnTo>
                  <a:pt x="14669" y="48898"/>
                </a:lnTo>
                <a:lnTo>
                  <a:pt x="29339" y="22004"/>
                </a:lnTo>
                <a:lnTo>
                  <a:pt x="46453" y="7335"/>
                </a:lnTo>
                <a:lnTo>
                  <a:pt x="70902" y="0"/>
                </a:lnTo>
                <a:lnTo>
                  <a:pt x="112466" y="0"/>
                </a:lnTo>
                <a:lnTo>
                  <a:pt x="158919" y="14670"/>
                </a:lnTo>
                <a:lnTo>
                  <a:pt x="266496" y="68458"/>
                </a:lnTo>
                <a:lnTo>
                  <a:pt x="374072" y="102687"/>
                </a:lnTo>
                <a:lnTo>
                  <a:pt x="491428" y="141805"/>
                </a:lnTo>
                <a:lnTo>
                  <a:pt x="567221" y="166255"/>
                </a:lnTo>
                <a:lnTo>
                  <a:pt x="660128" y="202928"/>
                </a:lnTo>
                <a:lnTo>
                  <a:pt x="770149" y="249382"/>
                </a:lnTo>
                <a:lnTo>
                  <a:pt x="865501" y="293390"/>
                </a:lnTo>
                <a:lnTo>
                  <a:pt x="960853" y="337399"/>
                </a:lnTo>
                <a:lnTo>
                  <a:pt x="1026866" y="366738"/>
                </a:lnTo>
                <a:lnTo>
                  <a:pt x="924179" y="481649"/>
                </a:lnTo>
                <a:lnTo>
                  <a:pt x="784819" y="432751"/>
                </a:lnTo>
                <a:lnTo>
                  <a:pt x="613674" y="38874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AF4E328-9856-4AA8-9E7C-05D6FA942CEE}"/>
              </a:ext>
            </a:extLst>
          </p:cNvPr>
          <p:cNvSpPr/>
          <p:nvPr/>
        </p:nvSpPr>
        <p:spPr>
          <a:xfrm>
            <a:off x="3706813" y="2103438"/>
            <a:ext cx="2382837" cy="2111375"/>
          </a:xfrm>
          <a:custGeom>
            <a:avLst/>
            <a:gdLst>
              <a:gd name="connsiteX0" fmla="*/ 1391018 w 2383089"/>
              <a:gd name="connsiteY0" fmla="*/ 1136822 h 2111240"/>
              <a:gd name="connsiteX1" fmla="*/ 1059151 w 2383089"/>
              <a:gd name="connsiteY1" fmla="*/ 1408670 h 2111240"/>
              <a:gd name="connsiteX2" fmla="*/ 804954 w 2383089"/>
              <a:gd name="connsiteY2" fmla="*/ 1609909 h 2111240"/>
              <a:gd name="connsiteX3" fmla="*/ 600185 w 2383089"/>
              <a:gd name="connsiteY3" fmla="*/ 1775843 h 2111240"/>
              <a:gd name="connsiteX4" fmla="*/ 402477 w 2383089"/>
              <a:gd name="connsiteY4" fmla="*/ 1931185 h 2111240"/>
              <a:gd name="connsiteX5" fmla="*/ 201239 w 2383089"/>
              <a:gd name="connsiteY5" fmla="*/ 2111240 h 2111240"/>
              <a:gd name="connsiteX6" fmla="*/ 0 w 2383089"/>
              <a:gd name="connsiteY6" fmla="*/ 2047691 h 2111240"/>
              <a:gd name="connsiteX7" fmla="*/ 77671 w 2383089"/>
              <a:gd name="connsiteY7" fmla="*/ 2005325 h 2111240"/>
              <a:gd name="connsiteX8" fmla="*/ 324806 w 2383089"/>
              <a:gd name="connsiteY8" fmla="*/ 1811148 h 2111240"/>
              <a:gd name="connsiteX9" fmla="*/ 533106 w 2383089"/>
              <a:gd name="connsiteY9" fmla="*/ 1624031 h 2111240"/>
              <a:gd name="connsiteX10" fmla="*/ 720222 w 2383089"/>
              <a:gd name="connsiteY10" fmla="*/ 1451036 h 2111240"/>
              <a:gd name="connsiteX11" fmla="*/ 879095 w 2383089"/>
              <a:gd name="connsiteY11" fmla="*/ 1302755 h 2111240"/>
              <a:gd name="connsiteX12" fmla="*/ 981480 w 2383089"/>
              <a:gd name="connsiteY12" fmla="*/ 1200371 h 2111240"/>
              <a:gd name="connsiteX13" fmla="*/ 1129761 w 2383089"/>
              <a:gd name="connsiteY13" fmla="*/ 1076803 h 2111240"/>
              <a:gd name="connsiteX14" fmla="*/ 1274511 w 2383089"/>
              <a:gd name="connsiteY14" fmla="*/ 949705 h 2111240"/>
              <a:gd name="connsiteX15" fmla="*/ 1489872 w 2383089"/>
              <a:gd name="connsiteY15" fmla="*/ 748467 h 2111240"/>
              <a:gd name="connsiteX16" fmla="*/ 1659336 w 2383089"/>
              <a:gd name="connsiteY16" fmla="*/ 571941 h 2111240"/>
              <a:gd name="connsiteX17" fmla="*/ 1779373 w 2383089"/>
              <a:gd name="connsiteY17" fmla="*/ 430721 h 2111240"/>
              <a:gd name="connsiteX18" fmla="*/ 1860575 w 2383089"/>
              <a:gd name="connsiteY18" fmla="*/ 324806 h 2111240"/>
              <a:gd name="connsiteX19" fmla="*/ 1906471 w 2383089"/>
              <a:gd name="connsiteY19" fmla="*/ 257727 h 2111240"/>
              <a:gd name="connsiteX20" fmla="*/ 1913532 w 2383089"/>
              <a:gd name="connsiteY20" fmla="*/ 229483 h 2111240"/>
              <a:gd name="connsiteX21" fmla="*/ 1913532 w 2383089"/>
              <a:gd name="connsiteY21" fmla="*/ 194178 h 2111240"/>
              <a:gd name="connsiteX22" fmla="*/ 1902941 w 2383089"/>
              <a:gd name="connsiteY22" fmla="*/ 144751 h 2111240"/>
              <a:gd name="connsiteX23" fmla="*/ 1867636 w 2383089"/>
              <a:gd name="connsiteY23" fmla="*/ 98854 h 2111240"/>
              <a:gd name="connsiteX24" fmla="*/ 1842922 w 2383089"/>
              <a:gd name="connsiteY24" fmla="*/ 70610 h 2111240"/>
              <a:gd name="connsiteX25" fmla="*/ 1832331 w 2383089"/>
              <a:gd name="connsiteY25" fmla="*/ 49427 h 2111240"/>
              <a:gd name="connsiteX26" fmla="*/ 1825270 w 2383089"/>
              <a:gd name="connsiteY26" fmla="*/ 28244 h 2111240"/>
              <a:gd name="connsiteX27" fmla="*/ 1835861 w 2383089"/>
              <a:gd name="connsiteY27" fmla="*/ 10592 h 2111240"/>
              <a:gd name="connsiteX28" fmla="*/ 1857044 w 2383089"/>
              <a:gd name="connsiteY28" fmla="*/ 0 h 2111240"/>
              <a:gd name="connsiteX29" fmla="*/ 1913532 w 2383089"/>
              <a:gd name="connsiteY29" fmla="*/ 3531 h 2111240"/>
              <a:gd name="connsiteX30" fmla="*/ 1973551 w 2383089"/>
              <a:gd name="connsiteY30" fmla="*/ 14122 h 2111240"/>
              <a:gd name="connsiteX31" fmla="*/ 2030039 w 2383089"/>
              <a:gd name="connsiteY31" fmla="*/ 31775 h 2111240"/>
              <a:gd name="connsiteX32" fmla="*/ 2121832 w 2383089"/>
              <a:gd name="connsiteY32" fmla="*/ 74141 h 2111240"/>
              <a:gd name="connsiteX33" fmla="*/ 2206564 w 2383089"/>
              <a:gd name="connsiteY33" fmla="*/ 127098 h 2111240"/>
              <a:gd name="connsiteX34" fmla="*/ 2255991 w 2383089"/>
              <a:gd name="connsiteY34" fmla="*/ 158873 h 2111240"/>
              <a:gd name="connsiteX35" fmla="*/ 2294826 w 2383089"/>
              <a:gd name="connsiteY35" fmla="*/ 190647 h 2111240"/>
              <a:gd name="connsiteX36" fmla="*/ 2344253 w 2383089"/>
              <a:gd name="connsiteY36" fmla="*/ 229483 h 2111240"/>
              <a:gd name="connsiteX37" fmla="*/ 2361906 w 2383089"/>
              <a:gd name="connsiteY37" fmla="*/ 254196 h 2111240"/>
              <a:gd name="connsiteX38" fmla="*/ 2376028 w 2383089"/>
              <a:gd name="connsiteY38" fmla="*/ 278910 h 2111240"/>
              <a:gd name="connsiteX39" fmla="*/ 2383089 w 2383089"/>
              <a:gd name="connsiteY39" fmla="*/ 300093 h 2111240"/>
              <a:gd name="connsiteX40" fmla="*/ 2383089 w 2383089"/>
              <a:gd name="connsiteY40" fmla="*/ 317745 h 2111240"/>
              <a:gd name="connsiteX41" fmla="*/ 2368967 w 2383089"/>
              <a:gd name="connsiteY41" fmla="*/ 345989 h 2111240"/>
              <a:gd name="connsiteX42" fmla="*/ 2333662 w 2383089"/>
              <a:gd name="connsiteY42" fmla="*/ 363642 h 2111240"/>
              <a:gd name="connsiteX43" fmla="*/ 2284235 w 2383089"/>
              <a:gd name="connsiteY43" fmla="*/ 388355 h 2111240"/>
              <a:gd name="connsiteX44" fmla="*/ 2220686 w 2383089"/>
              <a:gd name="connsiteY44" fmla="*/ 434252 h 2111240"/>
              <a:gd name="connsiteX45" fmla="*/ 2107710 w 2383089"/>
              <a:gd name="connsiteY45" fmla="*/ 526045 h 2111240"/>
              <a:gd name="connsiteX46" fmla="*/ 1910002 w 2383089"/>
              <a:gd name="connsiteY46" fmla="*/ 699040 h 2111240"/>
              <a:gd name="connsiteX47" fmla="*/ 1574604 w 2383089"/>
              <a:gd name="connsiteY47" fmla="*/ 977949 h 2111240"/>
              <a:gd name="connsiteX48" fmla="*/ 1391018 w 2383089"/>
              <a:gd name="connsiteY48" fmla="*/ 1136822 h 2111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83089" h="2111240">
                <a:moveTo>
                  <a:pt x="1391018" y="1136822"/>
                </a:moveTo>
                <a:lnTo>
                  <a:pt x="1059151" y="1408670"/>
                </a:lnTo>
                <a:lnTo>
                  <a:pt x="804954" y="1609909"/>
                </a:lnTo>
                <a:lnTo>
                  <a:pt x="600185" y="1775843"/>
                </a:lnTo>
                <a:lnTo>
                  <a:pt x="402477" y="1931185"/>
                </a:lnTo>
                <a:lnTo>
                  <a:pt x="201239" y="2111240"/>
                </a:lnTo>
                <a:lnTo>
                  <a:pt x="0" y="2047691"/>
                </a:lnTo>
                <a:lnTo>
                  <a:pt x="77671" y="2005325"/>
                </a:lnTo>
                <a:lnTo>
                  <a:pt x="324806" y="1811148"/>
                </a:lnTo>
                <a:lnTo>
                  <a:pt x="533106" y="1624031"/>
                </a:lnTo>
                <a:lnTo>
                  <a:pt x="720222" y="1451036"/>
                </a:lnTo>
                <a:lnTo>
                  <a:pt x="879095" y="1302755"/>
                </a:lnTo>
                <a:lnTo>
                  <a:pt x="981480" y="1200371"/>
                </a:lnTo>
                <a:lnTo>
                  <a:pt x="1129761" y="1076803"/>
                </a:lnTo>
                <a:lnTo>
                  <a:pt x="1274511" y="949705"/>
                </a:lnTo>
                <a:lnTo>
                  <a:pt x="1489872" y="748467"/>
                </a:lnTo>
                <a:lnTo>
                  <a:pt x="1659336" y="571941"/>
                </a:lnTo>
                <a:lnTo>
                  <a:pt x="1779373" y="430721"/>
                </a:lnTo>
                <a:lnTo>
                  <a:pt x="1860575" y="324806"/>
                </a:lnTo>
                <a:lnTo>
                  <a:pt x="1906471" y="257727"/>
                </a:lnTo>
                <a:lnTo>
                  <a:pt x="1913532" y="229483"/>
                </a:lnTo>
                <a:lnTo>
                  <a:pt x="1913532" y="194178"/>
                </a:lnTo>
                <a:lnTo>
                  <a:pt x="1902941" y="144751"/>
                </a:lnTo>
                <a:lnTo>
                  <a:pt x="1867636" y="98854"/>
                </a:lnTo>
                <a:lnTo>
                  <a:pt x="1842922" y="70610"/>
                </a:lnTo>
                <a:lnTo>
                  <a:pt x="1832331" y="49427"/>
                </a:lnTo>
                <a:lnTo>
                  <a:pt x="1825270" y="28244"/>
                </a:lnTo>
                <a:lnTo>
                  <a:pt x="1835861" y="10592"/>
                </a:lnTo>
                <a:lnTo>
                  <a:pt x="1857044" y="0"/>
                </a:lnTo>
                <a:lnTo>
                  <a:pt x="1913532" y="3531"/>
                </a:lnTo>
                <a:lnTo>
                  <a:pt x="1973551" y="14122"/>
                </a:lnTo>
                <a:lnTo>
                  <a:pt x="2030039" y="31775"/>
                </a:lnTo>
                <a:lnTo>
                  <a:pt x="2121832" y="74141"/>
                </a:lnTo>
                <a:lnTo>
                  <a:pt x="2206564" y="127098"/>
                </a:lnTo>
                <a:lnTo>
                  <a:pt x="2255991" y="158873"/>
                </a:lnTo>
                <a:lnTo>
                  <a:pt x="2294826" y="190647"/>
                </a:lnTo>
                <a:lnTo>
                  <a:pt x="2344253" y="229483"/>
                </a:lnTo>
                <a:lnTo>
                  <a:pt x="2361906" y="254196"/>
                </a:lnTo>
                <a:lnTo>
                  <a:pt x="2376028" y="278910"/>
                </a:lnTo>
                <a:lnTo>
                  <a:pt x="2383089" y="300093"/>
                </a:lnTo>
                <a:lnTo>
                  <a:pt x="2383089" y="317745"/>
                </a:lnTo>
                <a:lnTo>
                  <a:pt x="2368967" y="345989"/>
                </a:lnTo>
                <a:lnTo>
                  <a:pt x="2333662" y="363642"/>
                </a:lnTo>
                <a:lnTo>
                  <a:pt x="2284235" y="388355"/>
                </a:lnTo>
                <a:lnTo>
                  <a:pt x="2220686" y="434252"/>
                </a:lnTo>
                <a:lnTo>
                  <a:pt x="2107710" y="526045"/>
                </a:lnTo>
                <a:lnTo>
                  <a:pt x="1910002" y="699040"/>
                </a:lnTo>
                <a:lnTo>
                  <a:pt x="1574604" y="977949"/>
                </a:lnTo>
                <a:lnTo>
                  <a:pt x="1391018" y="11368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FAADDD9-68D1-4FEB-9DBC-19686D761206}"/>
              </a:ext>
            </a:extLst>
          </p:cNvPr>
          <p:cNvSpPr/>
          <p:nvPr/>
        </p:nvSpPr>
        <p:spPr>
          <a:xfrm>
            <a:off x="3636963" y="3814763"/>
            <a:ext cx="2382837" cy="633412"/>
          </a:xfrm>
          <a:custGeom>
            <a:avLst/>
            <a:gdLst>
              <a:gd name="connsiteX0" fmla="*/ 1690687 w 2383631"/>
              <a:gd name="connsiteY0" fmla="*/ 278606 h 633412"/>
              <a:gd name="connsiteX1" fmla="*/ 1364456 w 2383631"/>
              <a:gd name="connsiteY1" fmla="*/ 359568 h 633412"/>
              <a:gd name="connsiteX2" fmla="*/ 1288256 w 2383631"/>
              <a:gd name="connsiteY2" fmla="*/ 378618 h 633412"/>
              <a:gd name="connsiteX3" fmla="*/ 1138237 w 2383631"/>
              <a:gd name="connsiteY3" fmla="*/ 411956 h 633412"/>
              <a:gd name="connsiteX4" fmla="*/ 935831 w 2383631"/>
              <a:gd name="connsiteY4" fmla="*/ 454818 h 633412"/>
              <a:gd name="connsiteX5" fmla="*/ 702469 w 2383631"/>
              <a:gd name="connsiteY5" fmla="*/ 509587 h 633412"/>
              <a:gd name="connsiteX6" fmla="*/ 435769 w 2383631"/>
              <a:gd name="connsiteY6" fmla="*/ 571500 h 633412"/>
              <a:gd name="connsiteX7" fmla="*/ 316706 w 2383631"/>
              <a:gd name="connsiteY7" fmla="*/ 600075 h 633412"/>
              <a:gd name="connsiteX8" fmla="*/ 292894 w 2383631"/>
              <a:gd name="connsiteY8" fmla="*/ 611981 h 633412"/>
              <a:gd name="connsiteX9" fmla="*/ 259556 w 2383631"/>
              <a:gd name="connsiteY9" fmla="*/ 626268 h 633412"/>
              <a:gd name="connsiteX10" fmla="*/ 223837 w 2383631"/>
              <a:gd name="connsiteY10" fmla="*/ 631031 h 633412"/>
              <a:gd name="connsiteX11" fmla="*/ 190500 w 2383631"/>
              <a:gd name="connsiteY11" fmla="*/ 633412 h 633412"/>
              <a:gd name="connsiteX12" fmla="*/ 166687 w 2383631"/>
              <a:gd name="connsiteY12" fmla="*/ 628650 h 633412"/>
              <a:gd name="connsiteX13" fmla="*/ 140494 w 2383631"/>
              <a:gd name="connsiteY13" fmla="*/ 611981 h 633412"/>
              <a:gd name="connsiteX14" fmla="*/ 83344 w 2383631"/>
              <a:gd name="connsiteY14" fmla="*/ 557212 h 633412"/>
              <a:gd name="connsiteX15" fmla="*/ 33337 w 2383631"/>
              <a:gd name="connsiteY15" fmla="*/ 497681 h 633412"/>
              <a:gd name="connsiteX16" fmla="*/ 9525 w 2383631"/>
              <a:gd name="connsiteY16" fmla="*/ 445293 h 633412"/>
              <a:gd name="connsiteX17" fmla="*/ 0 w 2383631"/>
              <a:gd name="connsiteY17" fmla="*/ 416718 h 633412"/>
              <a:gd name="connsiteX18" fmla="*/ 0 w 2383631"/>
              <a:gd name="connsiteY18" fmla="*/ 390525 h 633412"/>
              <a:gd name="connsiteX19" fmla="*/ 7144 w 2383631"/>
              <a:gd name="connsiteY19" fmla="*/ 369093 h 633412"/>
              <a:gd name="connsiteX20" fmla="*/ 26194 w 2383631"/>
              <a:gd name="connsiteY20" fmla="*/ 345281 h 633412"/>
              <a:gd name="connsiteX21" fmla="*/ 66675 w 2383631"/>
              <a:gd name="connsiteY21" fmla="*/ 330993 h 633412"/>
              <a:gd name="connsiteX22" fmla="*/ 130969 w 2383631"/>
              <a:gd name="connsiteY22" fmla="*/ 314325 h 633412"/>
              <a:gd name="connsiteX23" fmla="*/ 390525 w 2383631"/>
              <a:gd name="connsiteY23" fmla="*/ 278606 h 633412"/>
              <a:gd name="connsiteX24" fmla="*/ 435769 w 2383631"/>
              <a:gd name="connsiteY24" fmla="*/ 283368 h 633412"/>
              <a:gd name="connsiteX25" fmla="*/ 609600 w 2383631"/>
              <a:gd name="connsiteY25" fmla="*/ 273843 h 633412"/>
              <a:gd name="connsiteX26" fmla="*/ 873919 w 2383631"/>
              <a:gd name="connsiteY26" fmla="*/ 247650 h 633412"/>
              <a:gd name="connsiteX27" fmla="*/ 1114425 w 2383631"/>
              <a:gd name="connsiteY27" fmla="*/ 207168 h 633412"/>
              <a:gd name="connsiteX28" fmla="*/ 1519237 w 2383631"/>
              <a:gd name="connsiteY28" fmla="*/ 133350 h 633412"/>
              <a:gd name="connsiteX29" fmla="*/ 1938337 w 2383631"/>
              <a:gd name="connsiteY29" fmla="*/ 64293 h 633412"/>
              <a:gd name="connsiteX30" fmla="*/ 2319337 w 2383631"/>
              <a:gd name="connsiteY30" fmla="*/ 0 h 633412"/>
              <a:gd name="connsiteX31" fmla="*/ 2383631 w 2383631"/>
              <a:gd name="connsiteY31" fmla="*/ 111918 h 633412"/>
              <a:gd name="connsiteX32" fmla="*/ 2188369 w 2383631"/>
              <a:gd name="connsiteY32" fmla="*/ 157162 h 633412"/>
              <a:gd name="connsiteX33" fmla="*/ 1902619 w 2383631"/>
              <a:gd name="connsiteY33" fmla="*/ 228600 h 633412"/>
              <a:gd name="connsiteX34" fmla="*/ 1690687 w 2383631"/>
              <a:gd name="connsiteY34" fmla="*/ 278606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83631" h="633412">
                <a:moveTo>
                  <a:pt x="1690687" y="278606"/>
                </a:moveTo>
                <a:lnTo>
                  <a:pt x="1364456" y="359568"/>
                </a:lnTo>
                <a:lnTo>
                  <a:pt x="1288256" y="378618"/>
                </a:lnTo>
                <a:lnTo>
                  <a:pt x="1138237" y="411956"/>
                </a:lnTo>
                <a:lnTo>
                  <a:pt x="935831" y="454818"/>
                </a:lnTo>
                <a:lnTo>
                  <a:pt x="702469" y="509587"/>
                </a:lnTo>
                <a:lnTo>
                  <a:pt x="435769" y="571500"/>
                </a:lnTo>
                <a:lnTo>
                  <a:pt x="316706" y="600075"/>
                </a:lnTo>
                <a:lnTo>
                  <a:pt x="292894" y="611981"/>
                </a:lnTo>
                <a:lnTo>
                  <a:pt x="259556" y="626268"/>
                </a:lnTo>
                <a:lnTo>
                  <a:pt x="223837" y="631031"/>
                </a:lnTo>
                <a:lnTo>
                  <a:pt x="190500" y="633412"/>
                </a:lnTo>
                <a:lnTo>
                  <a:pt x="166687" y="628650"/>
                </a:lnTo>
                <a:lnTo>
                  <a:pt x="140494" y="611981"/>
                </a:lnTo>
                <a:lnTo>
                  <a:pt x="83344" y="557212"/>
                </a:lnTo>
                <a:lnTo>
                  <a:pt x="33337" y="497681"/>
                </a:lnTo>
                <a:lnTo>
                  <a:pt x="9525" y="445293"/>
                </a:lnTo>
                <a:lnTo>
                  <a:pt x="0" y="416718"/>
                </a:lnTo>
                <a:lnTo>
                  <a:pt x="0" y="390525"/>
                </a:lnTo>
                <a:lnTo>
                  <a:pt x="7144" y="369093"/>
                </a:lnTo>
                <a:lnTo>
                  <a:pt x="26194" y="345281"/>
                </a:lnTo>
                <a:lnTo>
                  <a:pt x="66675" y="330993"/>
                </a:lnTo>
                <a:lnTo>
                  <a:pt x="130969" y="314325"/>
                </a:lnTo>
                <a:lnTo>
                  <a:pt x="390525" y="278606"/>
                </a:lnTo>
                <a:lnTo>
                  <a:pt x="435769" y="283368"/>
                </a:lnTo>
                <a:lnTo>
                  <a:pt x="609600" y="273843"/>
                </a:lnTo>
                <a:lnTo>
                  <a:pt x="873919" y="247650"/>
                </a:lnTo>
                <a:lnTo>
                  <a:pt x="1114425" y="207168"/>
                </a:lnTo>
                <a:lnTo>
                  <a:pt x="1519237" y="133350"/>
                </a:lnTo>
                <a:lnTo>
                  <a:pt x="1938337" y="64293"/>
                </a:lnTo>
                <a:lnTo>
                  <a:pt x="2319337" y="0"/>
                </a:lnTo>
                <a:lnTo>
                  <a:pt x="2383631" y="111918"/>
                </a:lnTo>
                <a:lnTo>
                  <a:pt x="2188369" y="157162"/>
                </a:lnTo>
                <a:lnTo>
                  <a:pt x="1902619" y="228600"/>
                </a:lnTo>
                <a:lnTo>
                  <a:pt x="1690687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06EF2E6-38F0-4EB6-AA71-DFF05CB8C336}"/>
              </a:ext>
            </a:extLst>
          </p:cNvPr>
          <p:cNvSpPr/>
          <p:nvPr/>
        </p:nvSpPr>
        <p:spPr>
          <a:xfrm>
            <a:off x="5551488" y="3402013"/>
            <a:ext cx="923925" cy="1028700"/>
          </a:xfrm>
          <a:custGeom>
            <a:avLst/>
            <a:gdLst>
              <a:gd name="connsiteX0" fmla="*/ 495300 w 923925"/>
              <a:gd name="connsiteY0" fmla="*/ 676275 h 1028700"/>
              <a:gd name="connsiteX1" fmla="*/ 385762 w 923925"/>
              <a:gd name="connsiteY1" fmla="*/ 528638 h 1028700"/>
              <a:gd name="connsiteX2" fmla="*/ 309562 w 923925"/>
              <a:gd name="connsiteY2" fmla="*/ 426244 h 1028700"/>
              <a:gd name="connsiteX3" fmla="*/ 266700 w 923925"/>
              <a:gd name="connsiteY3" fmla="*/ 354807 h 1028700"/>
              <a:gd name="connsiteX4" fmla="*/ 211931 w 923925"/>
              <a:gd name="connsiteY4" fmla="*/ 278607 h 1028700"/>
              <a:gd name="connsiteX5" fmla="*/ 140494 w 923925"/>
              <a:gd name="connsiteY5" fmla="*/ 200025 h 1028700"/>
              <a:gd name="connsiteX6" fmla="*/ 76200 w 923925"/>
              <a:gd name="connsiteY6" fmla="*/ 130969 h 1028700"/>
              <a:gd name="connsiteX7" fmla="*/ 28575 w 923925"/>
              <a:gd name="connsiteY7" fmla="*/ 85725 h 1028700"/>
              <a:gd name="connsiteX8" fmla="*/ 11906 w 923925"/>
              <a:gd name="connsiteY8" fmla="*/ 66675 h 1028700"/>
              <a:gd name="connsiteX9" fmla="*/ 2381 w 923925"/>
              <a:gd name="connsiteY9" fmla="*/ 40482 h 1028700"/>
              <a:gd name="connsiteX10" fmla="*/ 0 w 923925"/>
              <a:gd name="connsiteY10" fmla="*/ 16669 h 1028700"/>
              <a:gd name="connsiteX11" fmla="*/ 7144 w 923925"/>
              <a:gd name="connsiteY11" fmla="*/ 2382 h 1028700"/>
              <a:gd name="connsiteX12" fmla="*/ 28575 w 923925"/>
              <a:gd name="connsiteY12" fmla="*/ 0 h 1028700"/>
              <a:gd name="connsiteX13" fmla="*/ 54769 w 923925"/>
              <a:gd name="connsiteY13" fmla="*/ 9525 h 1028700"/>
              <a:gd name="connsiteX14" fmla="*/ 152400 w 923925"/>
              <a:gd name="connsiteY14" fmla="*/ 59532 h 1028700"/>
              <a:gd name="connsiteX15" fmla="*/ 290512 w 923925"/>
              <a:gd name="connsiteY15" fmla="*/ 140494 h 1028700"/>
              <a:gd name="connsiteX16" fmla="*/ 416719 w 923925"/>
              <a:gd name="connsiteY16" fmla="*/ 214313 h 1028700"/>
              <a:gd name="connsiteX17" fmla="*/ 538162 w 923925"/>
              <a:gd name="connsiteY17" fmla="*/ 290513 h 1028700"/>
              <a:gd name="connsiteX18" fmla="*/ 645319 w 923925"/>
              <a:gd name="connsiteY18" fmla="*/ 361950 h 1028700"/>
              <a:gd name="connsiteX19" fmla="*/ 719137 w 923925"/>
              <a:gd name="connsiteY19" fmla="*/ 409575 h 1028700"/>
              <a:gd name="connsiteX20" fmla="*/ 788194 w 923925"/>
              <a:gd name="connsiteY20" fmla="*/ 523875 h 1028700"/>
              <a:gd name="connsiteX21" fmla="*/ 823912 w 923925"/>
              <a:gd name="connsiteY21" fmla="*/ 597694 h 1028700"/>
              <a:gd name="connsiteX22" fmla="*/ 852487 w 923925"/>
              <a:gd name="connsiteY22" fmla="*/ 671513 h 1028700"/>
              <a:gd name="connsiteX23" fmla="*/ 883444 w 923925"/>
              <a:gd name="connsiteY23" fmla="*/ 757238 h 1028700"/>
              <a:gd name="connsiteX24" fmla="*/ 904875 w 923925"/>
              <a:gd name="connsiteY24" fmla="*/ 838200 h 1028700"/>
              <a:gd name="connsiteX25" fmla="*/ 919162 w 923925"/>
              <a:gd name="connsiteY25" fmla="*/ 892969 h 1028700"/>
              <a:gd name="connsiteX26" fmla="*/ 923925 w 923925"/>
              <a:gd name="connsiteY26" fmla="*/ 935832 h 1028700"/>
              <a:gd name="connsiteX27" fmla="*/ 919162 w 923925"/>
              <a:gd name="connsiteY27" fmla="*/ 976313 h 1028700"/>
              <a:gd name="connsiteX28" fmla="*/ 912019 w 923925"/>
              <a:gd name="connsiteY28" fmla="*/ 997744 h 1028700"/>
              <a:gd name="connsiteX29" fmla="*/ 897731 w 923925"/>
              <a:gd name="connsiteY29" fmla="*/ 1016794 h 1028700"/>
              <a:gd name="connsiteX30" fmla="*/ 883444 w 923925"/>
              <a:gd name="connsiteY30" fmla="*/ 1023938 h 1028700"/>
              <a:gd name="connsiteX31" fmla="*/ 852487 w 923925"/>
              <a:gd name="connsiteY31" fmla="*/ 1028700 h 1028700"/>
              <a:gd name="connsiteX32" fmla="*/ 816769 w 923925"/>
              <a:gd name="connsiteY32" fmla="*/ 1023938 h 1028700"/>
              <a:gd name="connsiteX33" fmla="*/ 783431 w 923925"/>
              <a:gd name="connsiteY33" fmla="*/ 1012032 h 1028700"/>
              <a:gd name="connsiteX34" fmla="*/ 757237 w 923925"/>
              <a:gd name="connsiteY34" fmla="*/ 992982 h 1028700"/>
              <a:gd name="connsiteX35" fmla="*/ 678656 w 923925"/>
              <a:gd name="connsiteY35" fmla="*/ 907257 h 1028700"/>
              <a:gd name="connsiteX36" fmla="*/ 576262 w 923925"/>
              <a:gd name="connsiteY36" fmla="*/ 778669 h 1028700"/>
              <a:gd name="connsiteX37" fmla="*/ 495300 w 923925"/>
              <a:gd name="connsiteY37" fmla="*/ 676275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23925" h="1028700">
                <a:moveTo>
                  <a:pt x="495300" y="676275"/>
                </a:moveTo>
                <a:lnTo>
                  <a:pt x="385762" y="528638"/>
                </a:lnTo>
                <a:lnTo>
                  <a:pt x="309562" y="426244"/>
                </a:lnTo>
                <a:lnTo>
                  <a:pt x="266700" y="354807"/>
                </a:lnTo>
                <a:lnTo>
                  <a:pt x="211931" y="278607"/>
                </a:lnTo>
                <a:lnTo>
                  <a:pt x="140494" y="200025"/>
                </a:lnTo>
                <a:lnTo>
                  <a:pt x="76200" y="130969"/>
                </a:lnTo>
                <a:lnTo>
                  <a:pt x="28575" y="85725"/>
                </a:lnTo>
                <a:lnTo>
                  <a:pt x="11906" y="66675"/>
                </a:lnTo>
                <a:lnTo>
                  <a:pt x="2381" y="40482"/>
                </a:lnTo>
                <a:lnTo>
                  <a:pt x="0" y="16669"/>
                </a:lnTo>
                <a:lnTo>
                  <a:pt x="7144" y="2382"/>
                </a:lnTo>
                <a:lnTo>
                  <a:pt x="28575" y="0"/>
                </a:lnTo>
                <a:lnTo>
                  <a:pt x="54769" y="9525"/>
                </a:lnTo>
                <a:lnTo>
                  <a:pt x="152400" y="59532"/>
                </a:lnTo>
                <a:lnTo>
                  <a:pt x="290512" y="140494"/>
                </a:lnTo>
                <a:lnTo>
                  <a:pt x="416719" y="214313"/>
                </a:lnTo>
                <a:lnTo>
                  <a:pt x="538162" y="290513"/>
                </a:lnTo>
                <a:lnTo>
                  <a:pt x="645319" y="361950"/>
                </a:lnTo>
                <a:lnTo>
                  <a:pt x="719137" y="409575"/>
                </a:lnTo>
                <a:lnTo>
                  <a:pt x="788194" y="523875"/>
                </a:lnTo>
                <a:lnTo>
                  <a:pt x="823912" y="597694"/>
                </a:lnTo>
                <a:lnTo>
                  <a:pt x="852487" y="671513"/>
                </a:lnTo>
                <a:lnTo>
                  <a:pt x="883444" y="757238"/>
                </a:lnTo>
                <a:lnTo>
                  <a:pt x="904875" y="838200"/>
                </a:lnTo>
                <a:lnTo>
                  <a:pt x="919162" y="892969"/>
                </a:lnTo>
                <a:lnTo>
                  <a:pt x="923925" y="935832"/>
                </a:lnTo>
                <a:lnTo>
                  <a:pt x="919162" y="976313"/>
                </a:lnTo>
                <a:lnTo>
                  <a:pt x="912019" y="997744"/>
                </a:lnTo>
                <a:lnTo>
                  <a:pt x="897731" y="1016794"/>
                </a:lnTo>
                <a:lnTo>
                  <a:pt x="883444" y="1023938"/>
                </a:lnTo>
                <a:lnTo>
                  <a:pt x="852487" y="1028700"/>
                </a:lnTo>
                <a:lnTo>
                  <a:pt x="816769" y="1023938"/>
                </a:lnTo>
                <a:lnTo>
                  <a:pt x="783431" y="1012032"/>
                </a:lnTo>
                <a:lnTo>
                  <a:pt x="757237" y="992982"/>
                </a:lnTo>
                <a:lnTo>
                  <a:pt x="678656" y="907257"/>
                </a:lnTo>
                <a:lnTo>
                  <a:pt x="576262" y="778669"/>
                </a:lnTo>
                <a:lnTo>
                  <a:pt x="495300" y="676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41533CC-5831-433C-AB3E-6F4616F9EDBB}"/>
              </a:ext>
            </a:extLst>
          </p:cNvPr>
          <p:cNvSpPr/>
          <p:nvPr/>
        </p:nvSpPr>
        <p:spPr>
          <a:xfrm>
            <a:off x="4670425" y="4165600"/>
            <a:ext cx="409575" cy="1863725"/>
          </a:xfrm>
          <a:custGeom>
            <a:avLst/>
            <a:gdLst>
              <a:gd name="connsiteX0" fmla="*/ 387350 w 409575"/>
              <a:gd name="connsiteY0" fmla="*/ 1117600 h 1863725"/>
              <a:gd name="connsiteX1" fmla="*/ 387350 w 409575"/>
              <a:gd name="connsiteY1" fmla="*/ 1343025 h 1863725"/>
              <a:gd name="connsiteX2" fmla="*/ 387350 w 409575"/>
              <a:gd name="connsiteY2" fmla="*/ 1520825 h 1863725"/>
              <a:gd name="connsiteX3" fmla="*/ 384175 w 409575"/>
              <a:gd name="connsiteY3" fmla="*/ 1717675 h 1863725"/>
              <a:gd name="connsiteX4" fmla="*/ 381000 w 409575"/>
              <a:gd name="connsiteY4" fmla="*/ 1752600 h 1863725"/>
              <a:gd name="connsiteX5" fmla="*/ 368300 w 409575"/>
              <a:gd name="connsiteY5" fmla="*/ 1800225 h 1863725"/>
              <a:gd name="connsiteX6" fmla="*/ 339725 w 409575"/>
              <a:gd name="connsiteY6" fmla="*/ 1851025 h 1863725"/>
              <a:gd name="connsiteX7" fmla="*/ 320675 w 409575"/>
              <a:gd name="connsiteY7" fmla="*/ 1863725 h 1863725"/>
              <a:gd name="connsiteX8" fmla="*/ 307975 w 409575"/>
              <a:gd name="connsiteY8" fmla="*/ 1863725 h 1863725"/>
              <a:gd name="connsiteX9" fmla="*/ 282575 w 409575"/>
              <a:gd name="connsiteY9" fmla="*/ 1857375 h 1863725"/>
              <a:gd name="connsiteX10" fmla="*/ 260350 w 409575"/>
              <a:gd name="connsiteY10" fmla="*/ 1838325 h 1863725"/>
              <a:gd name="connsiteX11" fmla="*/ 238125 w 409575"/>
              <a:gd name="connsiteY11" fmla="*/ 1819275 h 1863725"/>
              <a:gd name="connsiteX12" fmla="*/ 206375 w 409575"/>
              <a:gd name="connsiteY12" fmla="*/ 1781175 h 1863725"/>
              <a:gd name="connsiteX13" fmla="*/ 180975 w 409575"/>
              <a:gd name="connsiteY13" fmla="*/ 1730375 h 1863725"/>
              <a:gd name="connsiteX14" fmla="*/ 133350 w 409575"/>
              <a:gd name="connsiteY14" fmla="*/ 1625600 h 1863725"/>
              <a:gd name="connsiteX15" fmla="*/ 104775 w 409575"/>
              <a:gd name="connsiteY15" fmla="*/ 1543050 h 1863725"/>
              <a:gd name="connsiteX16" fmla="*/ 92075 w 409575"/>
              <a:gd name="connsiteY16" fmla="*/ 1492250 h 1863725"/>
              <a:gd name="connsiteX17" fmla="*/ 95250 w 409575"/>
              <a:gd name="connsiteY17" fmla="*/ 1460500 h 1863725"/>
              <a:gd name="connsiteX18" fmla="*/ 114300 w 409575"/>
              <a:gd name="connsiteY18" fmla="*/ 1419225 h 1863725"/>
              <a:gd name="connsiteX19" fmla="*/ 146050 w 409575"/>
              <a:gd name="connsiteY19" fmla="*/ 1336675 h 1863725"/>
              <a:gd name="connsiteX20" fmla="*/ 165100 w 409575"/>
              <a:gd name="connsiteY20" fmla="*/ 1238250 h 1863725"/>
              <a:gd name="connsiteX21" fmla="*/ 177800 w 409575"/>
              <a:gd name="connsiteY21" fmla="*/ 1133475 h 1863725"/>
              <a:gd name="connsiteX22" fmla="*/ 187325 w 409575"/>
              <a:gd name="connsiteY22" fmla="*/ 984250 h 1863725"/>
              <a:gd name="connsiteX23" fmla="*/ 193675 w 409575"/>
              <a:gd name="connsiteY23" fmla="*/ 539750 h 1863725"/>
              <a:gd name="connsiteX24" fmla="*/ 187325 w 409575"/>
              <a:gd name="connsiteY24" fmla="*/ 320675 h 1863725"/>
              <a:gd name="connsiteX25" fmla="*/ 180975 w 409575"/>
              <a:gd name="connsiteY25" fmla="*/ 228600 h 1863725"/>
              <a:gd name="connsiteX26" fmla="*/ 165100 w 409575"/>
              <a:gd name="connsiteY26" fmla="*/ 171450 h 1863725"/>
              <a:gd name="connsiteX27" fmla="*/ 142875 w 409575"/>
              <a:gd name="connsiteY27" fmla="*/ 127000 h 1863725"/>
              <a:gd name="connsiteX28" fmla="*/ 101600 w 409575"/>
              <a:gd name="connsiteY28" fmla="*/ 88900 h 1863725"/>
              <a:gd name="connsiteX29" fmla="*/ 0 w 409575"/>
              <a:gd name="connsiteY29" fmla="*/ 6350 h 1863725"/>
              <a:gd name="connsiteX30" fmla="*/ 244475 w 409575"/>
              <a:gd name="connsiteY30" fmla="*/ 0 h 1863725"/>
              <a:gd name="connsiteX31" fmla="*/ 320675 w 409575"/>
              <a:gd name="connsiteY31" fmla="*/ 41275 h 1863725"/>
              <a:gd name="connsiteX32" fmla="*/ 358775 w 409575"/>
              <a:gd name="connsiteY32" fmla="*/ 63500 h 1863725"/>
              <a:gd name="connsiteX33" fmla="*/ 381000 w 409575"/>
              <a:gd name="connsiteY33" fmla="*/ 85725 h 1863725"/>
              <a:gd name="connsiteX34" fmla="*/ 400050 w 409575"/>
              <a:gd name="connsiteY34" fmla="*/ 117475 h 1863725"/>
              <a:gd name="connsiteX35" fmla="*/ 406400 w 409575"/>
              <a:gd name="connsiteY35" fmla="*/ 149225 h 1863725"/>
              <a:gd name="connsiteX36" fmla="*/ 409575 w 409575"/>
              <a:gd name="connsiteY36" fmla="*/ 180975 h 1863725"/>
              <a:gd name="connsiteX37" fmla="*/ 396875 w 409575"/>
              <a:gd name="connsiteY37" fmla="*/ 238125 h 1863725"/>
              <a:gd name="connsiteX38" fmla="*/ 390525 w 409575"/>
              <a:gd name="connsiteY38" fmla="*/ 298450 h 1863725"/>
              <a:gd name="connsiteX39" fmla="*/ 387350 w 409575"/>
              <a:gd name="connsiteY39" fmla="*/ 425450 h 1863725"/>
              <a:gd name="connsiteX40" fmla="*/ 384175 w 409575"/>
              <a:gd name="connsiteY40" fmla="*/ 733425 h 1863725"/>
              <a:gd name="connsiteX41" fmla="*/ 387350 w 409575"/>
              <a:gd name="connsiteY41" fmla="*/ 1117600 h 186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09575" h="1863725">
                <a:moveTo>
                  <a:pt x="387350" y="1117600"/>
                </a:moveTo>
                <a:lnTo>
                  <a:pt x="387350" y="1343025"/>
                </a:lnTo>
                <a:lnTo>
                  <a:pt x="387350" y="1520825"/>
                </a:lnTo>
                <a:cubicBezTo>
                  <a:pt x="386292" y="1586442"/>
                  <a:pt x="385233" y="1652058"/>
                  <a:pt x="384175" y="1717675"/>
                </a:cubicBezTo>
                <a:lnTo>
                  <a:pt x="381000" y="1752600"/>
                </a:lnTo>
                <a:lnTo>
                  <a:pt x="368300" y="1800225"/>
                </a:lnTo>
                <a:lnTo>
                  <a:pt x="339725" y="1851025"/>
                </a:lnTo>
                <a:lnTo>
                  <a:pt x="320675" y="1863725"/>
                </a:lnTo>
                <a:lnTo>
                  <a:pt x="307975" y="1863725"/>
                </a:lnTo>
                <a:lnTo>
                  <a:pt x="282575" y="1857375"/>
                </a:lnTo>
                <a:lnTo>
                  <a:pt x="260350" y="1838325"/>
                </a:lnTo>
                <a:lnTo>
                  <a:pt x="238125" y="1819275"/>
                </a:lnTo>
                <a:lnTo>
                  <a:pt x="206375" y="1781175"/>
                </a:lnTo>
                <a:lnTo>
                  <a:pt x="180975" y="1730375"/>
                </a:lnTo>
                <a:lnTo>
                  <a:pt x="133350" y="1625600"/>
                </a:lnTo>
                <a:lnTo>
                  <a:pt x="104775" y="1543050"/>
                </a:lnTo>
                <a:lnTo>
                  <a:pt x="92075" y="1492250"/>
                </a:lnTo>
                <a:lnTo>
                  <a:pt x="95250" y="1460500"/>
                </a:lnTo>
                <a:lnTo>
                  <a:pt x="114300" y="1419225"/>
                </a:lnTo>
                <a:lnTo>
                  <a:pt x="146050" y="1336675"/>
                </a:lnTo>
                <a:lnTo>
                  <a:pt x="165100" y="1238250"/>
                </a:lnTo>
                <a:lnTo>
                  <a:pt x="177800" y="1133475"/>
                </a:lnTo>
                <a:lnTo>
                  <a:pt x="187325" y="984250"/>
                </a:lnTo>
                <a:cubicBezTo>
                  <a:pt x="189442" y="836083"/>
                  <a:pt x="191558" y="687917"/>
                  <a:pt x="193675" y="539750"/>
                </a:cubicBezTo>
                <a:lnTo>
                  <a:pt x="187325" y="320675"/>
                </a:lnTo>
                <a:lnTo>
                  <a:pt x="180975" y="228600"/>
                </a:lnTo>
                <a:lnTo>
                  <a:pt x="165100" y="171450"/>
                </a:lnTo>
                <a:lnTo>
                  <a:pt x="142875" y="127000"/>
                </a:lnTo>
                <a:lnTo>
                  <a:pt x="101600" y="88900"/>
                </a:lnTo>
                <a:lnTo>
                  <a:pt x="0" y="6350"/>
                </a:lnTo>
                <a:lnTo>
                  <a:pt x="244475" y="0"/>
                </a:lnTo>
                <a:lnTo>
                  <a:pt x="320675" y="41275"/>
                </a:lnTo>
                <a:lnTo>
                  <a:pt x="358775" y="63500"/>
                </a:lnTo>
                <a:lnTo>
                  <a:pt x="381000" y="85725"/>
                </a:lnTo>
                <a:lnTo>
                  <a:pt x="400050" y="117475"/>
                </a:lnTo>
                <a:lnTo>
                  <a:pt x="406400" y="149225"/>
                </a:lnTo>
                <a:lnTo>
                  <a:pt x="409575" y="180975"/>
                </a:lnTo>
                <a:lnTo>
                  <a:pt x="396875" y="238125"/>
                </a:lnTo>
                <a:lnTo>
                  <a:pt x="390525" y="298450"/>
                </a:lnTo>
                <a:cubicBezTo>
                  <a:pt x="389467" y="340783"/>
                  <a:pt x="388408" y="383117"/>
                  <a:pt x="387350" y="425450"/>
                </a:cubicBezTo>
                <a:cubicBezTo>
                  <a:pt x="386292" y="528108"/>
                  <a:pt x="385233" y="630767"/>
                  <a:pt x="384175" y="733425"/>
                </a:cubicBezTo>
                <a:cubicBezTo>
                  <a:pt x="385233" y="860425"/>
                  <a:pt x="386292" y="987425"/>
                  <a:pt x="387350" y="11176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6EFE27B-BBEF-45E5-9763-A276047C097F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225550"/>
            <a:ext cx="4086225" cy="4803775"/>
            <a:chOff x="2876550" y="1377950"/>
            <a:chExt cx="4086225" cy="48037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D4D265F9-8112-43DB-94D1-DE520B6CB954}"/>
                </a:ext>
              </a:extLst>
            </p:cNvPr>
            <p:cNvSpPr/>
            <p:nvPr/>
          </p:nvSpPr>
          <p:spPr>
            <a:xfrm>
              <a:off x="3465513" y="1377950"/>
              <a:ext cx="2643187" cy="1046163"/>
            </a:xfrm>
            <a:custGeom>
              <a:avLst/>
              <a:gdLst>
                <a:gd name="connsiteX0" fmla="*/ 1770122 w 2642959"/>
                <a:gd name="connsiteY0" fmla="*/ 687022 h 1046425"/>
                <a:gd name="connsiteX1" fmla="*/ 1520740 w 2642959"/>
                <a:gd name="connsiteY1" fmla="*/ 755480 h 1046425"/>
                <a:gd name="connsiteX2" fmla="*/ 1342261 w 2642959"/>
                <a:gd name="connsiteY2" fmla="*/ 804378 h 1046425"/>
                <a:gd name="connsiteX3" fmla="*/ 1188231 w 2642959"/>
                <a:gd name="connsiteY3" fmla="*/ 843497 h 1046425"/>
                <a:gd name="connsiteX4" fmla="*/ 970633 w 2642959"/>
                <a:gd name="connsiteY4" fmla="*/ 887506 h 1046425"/>
                <a:gd name="connsiteX5" fmla="*/ 789709 w 2642959"/>
                <a:gd name="connsiteY5" fmla="*/ 929069 h 1046425"/>
                <a:gd name="connsiteX6" fmla="*/ 660129 w 2642959"/>
                <a:gd name="connsiteY6" fmla="*/ 953519 h 1046425"/>
                <a:gd name="connsiteX7" fmla="*/ 466980 w 2642959"/>
                <a:gd name="connsiteY7" fmla="*/ 990192 h 1046425"/>
                <a:gd name="connsiteX8" fmla="*/ 293391 w 2642959"/>
                <a:gd name="connsiteY8" fmla="*/ 1017086 h 1046425"/>
                <a:gd name="connsiteX9" fmla="*/ 158920 w 2642959"/>
                <a:gd name="connsiteY9" fmla="*/ 1034201 h 1046425"/>
                <a:gd name="connsiteX10" fmla="*/ 85573 w 2642959"/>
                <a:gd name="connsiteY10" fmla="*/ 1043981 h 1046425"/>
                <a:gd name="connsiteX11" fmla="*/ 46454 w 2642959"/>
                <a:gd name="connsiteY11" fmla="*/ 1046425 h 1046425"/>
                <a:gd name="connsiteX12" fmla="*/ 22005 w 2642959"/>
                <a:gd name="connsiteY12" fmla="*/ 1041536 h 1046425"/>
                <a:gd name="connsiteX13" fmla="*/ 9780 w 2642959"/>
                <a:gd name="connsiteY13" fmla="*/ 1036646 h 1046425"/>
                <a:gd name="connsiteX14" fmla="*/ 0 w 2642959"/>
                <a:gd name="connsiteY14" fmla="*/ 1026866 h 1046425"/>
                <a:gd name="connsiteX15" fmla="*/ 4890 w 2642959"/>
                <a:gd name="connsiteY15" fmla="*/ 1009752 h 1046425"/>
                <a:gd name="connsiteX16" fmla="*/ 26894 w 2642959"/>
                <a:gd name="connsiteY16" fmla="*/ 987747 h 1046425"/>
                <a:gd name="connsiteX17" fmla="*/ 46454 w 2642959"/>
                <a:gd name="connsiteY17" fmla="*/ 977968 h 1046425"/>
                <a:gd name="connsiteX18" fmla="*/ 158920 w 2642959"/>
                <a:gd name="connsiteY18" fmla="*/ 946184 h 1046425"/>
                <a:gd name="connsiteX19" fmla="*/ 398522 w 2642959"/>
                <a:gd name="connsiteY19" fmla="*/ 877726 h 1046425"/>
                <a:gd name="connsiteX20" fmla="*/ 672353 w 2642959"/>
                <a:gd name="connsiteY20" fmla="*/ 794599 h 1046425"/>
                <a:gd name="connsiteX21" fmla="*/ 938850 w 2642959"/>
                <a:gd name="connsiteY21" fmla="*/ 709027 h 1046425"/>
                <a:gd name="connsiteX22" fmla="*/ 1254244 w 2642959"/>
                <a:gd name="connsiteY22" fmla="*/ 603895 h 1046425"/>
                <a:gd name="connsiteX23" fmla="*/ 1515851 w 2642959"/>
                <a:gd name="connsiteY23" fmla="*/ 515878 h 1046425"/>
                <a:gd name="connsiteX24" fmla="*/ 1755453 w 2642959"/>
                <a:gd name="connsiteY24" fmla="*/ 432751 h 1046425"/>
                <a:gd name="connsiteX25" fmla="*/ 1894813 w 2642959"/>
                <a:gd name="connsiteY25" fmla="*/ 381407 h 1046425"/>
                <a:gd name="connsiteX26" fmla="*/ 2002390 w 2642959"/>
                <a:gd name="connsiteY26" fmla="*/ 339844 h 1046425"/>
                <a:gd name="connsiteX27" fmla="*/ 2051288 w 2642959"/>
                <a:gd name="connsiteY27" fmla="*/ 317839 h 1046425"/>
                <a:gd name="connsiteX28" fmla="*/ 2097741 w 2642959"/>
                <a:gd name="connsiteY28" fmla="*/ 286055 h 1046425"/>
                <a:gd name="connsiteX29" fmla="*/ 2114856 w 2642959"/>
                <a:gd name="connsiteY29" fmla="*/ 259161 h 1046425"/>
                <a:gd name="connsiteX30" fmla="*/ 2124636 w 2642959"/>
                <a:gd name="connsiteY30" fmla="*/ 227377 h 1046425"/>
                <a:gd name="connsiteX31" fmla="*/ 2124636 w 2642959"/>
                <a:gd name="connsiteY31" fmla="*/ 200483 h 1046425"/>
                <a:gd name="connsiteX32" fmla="*/ 2105076 w 2642959"/>
                <a:gd name="connsiteY32" fmla="*/ 166254 h 1046425"/>
                <a:gd name="connsiteX33" fmla="*/ 2061068 w 2642959"/>
                <a:gd name="connsiteY33" fmla="*/ 114911 h 1046425"/>
                <a:gd name="connsiteX34" fmla="*/ 2029284 w 2642959"/>
                <a:gd name="connsiteY34" fmla="*/ 83127 h 1046425"/>
                <a:gd name="connsiteX35" fmla="*/ 2012169 w 2642959"/>
                <a:gd name="connsiteY35" fmla="*/ 61123 h 1046425"/>
                <a:gd name="connsiteX36" fmla="*/ 2002390 w 2642959"/>
                <a:gd name="connsiteY36" fmla="*/ 41563 h 1046425"/>
                <a:gd name="connsiteX37" fmla="*/ 1999945 w 2642959"/>
                <a:gd name="connsiteY37" fmla="*/ 22004 h 1046425"/>
                <a:gd name="connsiteX38" fmla="*/ 2002390 w 2642959"/>
                <a:gd name="connsiteY38" fmla="*/ 9779 h 1046425"/>
                <a:gd name="connsiteX39" fmla="*/ 2009724 w 2642959"/>
                <a:gd name="connsiteY39" fmla="*/ 0 h 1046425"/>
                <a:gd name="connsiteX40" fmla="*/ 2029284 w 2642959"/>
                <a:gd name="connsiteY40" fmla="*/ 0 h 1046425"/>
                <a:gd name="connsiteX41" fmla="*/ 2061068 w 2642959"/>
                <a:gd name="connsiteY41" fmla="*/ 14669 h 1046425"/>
                <a:gd name="connsiteX42" fmla="*/ 2129525 w 2642959"/>
                <a:gd name="connsiteY42" fmla="*/ 39119 h 1046425"/>
                <a:gd name="connsiteX43" fmla="*/ 2188204 w 2642959"/>
                <a:gd name="connsiteY43" fmla="*/ 63568 h 1046425"/>
                <a:gd name="connsiteX44" fmla="*/ 2241992 w 2642959"/>
                <a:gd name="connsiteY44" fmla="*/ 88017 h 1046425"/>
                <a:gd name="connsiteX45" fmla="*/ 2303115 w 2642959"/>
                <a:gd name="connsiteY45" fmla="*/ 119801 h 1046425"/>
                <a:gd name="connsiteX46" fmla="*/ 2393577 w 2642959"/>
                <a:gd name="connsiteY46" fmla="*/ 173589 h 1046425"/>
                <a:gd name="connsiteX47" fmla="*/ 2479149 w 2642959"/>
                <a:gd name="connsiteY47" fmla="*/ 234712 h 1046425"/>
                <a:gd name="connsiteX48" fmla="*/ 2564721 w 2642959"/>
                <a:gd name="connsiteY48" fmla="*/ 303170 h 1046425"/>
                <a:gd name="connsiteX49" fmla="*/ 2625844 w 2642959"/>
                <a:gd name="connsiteY49" fmla="*/ 359403 h 1046425"/>
                <a:gd name="connsiteX50" fmla="*/ 2642959 w 2642959"/>
                <a:gd name="connsiteY50" fmla="*/ 388742 h 1046425"/>
                <a:gd name="connsiteX51" fmla="*/ 2640514 w 2642959"/>
                <a:gd name="connsiteY51" fmla="*/ 413191 h 1046425"/>
                <a:gd name="connsiteX52" fmla="*/ 2633179 w 2642959"/>
                <a:gd name="connsiteY52" fmla="*/ 440085 h 1046425"/>
                <a:gd name="connsiteX53" fmla="*/ 2611175 w 2642959"/>
                <a:gd name="connsiteY53" fmla="*/ 471869 h 1046425"/>
                <a:gd name="connsiteX54" fmla="*/ 2576946 w 2642959"/>
                <a:gd name="connsiteY54" fmla="*/ 493874 h 1046425"/>
                <a:gd name="connsiteX55" fmla="*/ 2347123 w 2642959"/>
                <a:gd name="connsiteY55" fmla="*/ 542772 h 1046425"/>
                <a:gd name="connsiteX56" fmla="*/ 2051288 w 2642959"/>
                <a:gd name="connsiteY56" fmla="*/ 616120 h 1046425"/>
                <a:gd name="connsiteX57" fmla="*/ 1770122 w 2642959"/>
                <a:gd name="connsiteY57" fmla="*/ 687022 h 104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42959" h="1046425">
                  <a:moveTo>
                    <a:pt x="1770122" y="687022"/>
                  </a:moveTo>
                  <a:lnTo>
                    <a:pt x="1520740" y="755480"/>
                  </a:lnTo>
                  <a:lnTo>
                    <a:pt x="1342261" y="804378"/>
                  </a:lnTo>
                  <a:lnTo>
                    <a:pt x="1188231" y="843497"/>
                  </a:lnTo>
                  <a:lnTo>
                    <a:pt x="970633" y="887506"/>
                  </a:lnTo>
                  <a:lnTo>
                    <a:pt x="789709" y="929069"/>
                  </a:lnTo>
                  <a:lnTo>
                    <a:pt x="660129" y="953519"/>
                  </a:lnTo>
                  <a:lnTo>
                    <a:pt x="466980" y="990192"/>
                  </a:lnTo>
                  <a:lnTo>
                    <a:pt x="293391" y="1017086"/>
                  </a:lnTo>
                  <a:lnTo>
                    <a:pt x="158920" y="1034201"/>
                  </a:lnTo>
                  <a:lnTo>
                    <a:pt x="85573" y="1043981"/>
                  </a:lnTo>
                  <a:lnTo>
                    <a:pt x="46454" y="1046425"/>
                  </a:lnTo>
                  <a:lnTo>
                    <a:pt x="22005" y="1041536"/>
                  </a:lnTo>
                  <a:lnTo>
                    <a:pt x="9780" y="1036646"/>
                  </a:lnTo>
                  <a:lnTo>
                    <a:pt x="0" y="1026866"/>
                  </a:lnTo>
                  <a:lnTo>
                    <a:pt x="4890" y="1009752"/>
                  </a:lnTo>
                  <a:lnTo>
                    <a:pt x="26894" y="987747"/>
                  </a:lnTo>
                  <a:lnTo>
                    <a:pt x="46454" y="977968"/>
                  </a:lnTo>
                  <a:lnTo>
                    <a:pt x="158920" y="946184"/>
                  </a:lnTo>
                  <a:lnTo>
                    <a:pt x="398522" y="877726"/>
                  </a:lnTo>
                  <a:lnTo>
                    <a:pt x="672353" y="794599"/>
                  </a:lnTo>
                  <a:lnTo>
                    <a:pt x="938850" y="709027"/>
                  </a:lnTo>
                  <a:lnTo>
                    <a:pt x="1254244" y="603895"/>
                  </a:lnTo>
                  <a:lnTo>
                    <a:pt x="1515851" y="515878"/>
                  </a:lnTo>
                  <a:lnTo>
                    <a:pt x="1755453" y="432751"/>
                  </a:lnTo>
                  <a:lnTo>
                    <a:pt x="1894813" y="381407"/>
                  </a:lnTo>
                  <a:lnTo>
                    <a:pt x="2002390" y="339844"/>
                  </a:lnTo>
                  <a:lnTo>
                    <a:pt x="2051288" y="317839"/>
                  </a:lnTo>
                  <a:lnTo>
                    <a:pt x="2097741" y="286055"/>
                  </a:lnTo>
                  <a:lnTo>
                    <a:pt x="2114856" y="259161"/>
                  </a:lnTo>
                  <a:lnTo>
                    <a:pt x="2124636" y="227377"/>
                  </a:lnTo>
                  <a:lnTo>
                    <a:pt x="2124636" y="200483"/>
                  </a:lnTo>
                  <a:lnTo>
                    <a:pt x="2105076" y="166254"/>
                  </a:lnTo>
                  <a:lnTo>
                    <a:pt x="2061068" y="114911"/>
                  </a:lnTo>
                  <a:lnTo>
                    <a:pt x="2029284" y="83127"/>
                  </a:lnTo>
                  <a:lnTo>
                    <a:pt x="2012169" y="61123"/>
                  </a:lnTo>
                  <a:lnTo>
                    <a:pt x="2002390" y="41563"/>
                  </a:lnTo>
                  <a:lnTo>
                    <a:pt x="1999945" y="22004"/>
                  </a:lnTo>
                  <a:lnTo>
                    <a:pt x="2002390" y="9779"/>
                  </a:lnTo>
                  <a:lnTo>
                    <a:pt x="2009724" y="0"/>
                  </a:lnTo>
                  <a:lnTo>
                    <a:pt x="2029284" y="0"/>
                  </a:lnTo>
                  <a:lnTo>
                    <a:pt x="2061068" y="14669"/>
                  </a:lnTo>
                  <a:lnTo>
                    <a:pt x="2129525" y="39119"/>
                  </a:lnTo>
                  <a:lnTo>
                    <a:pt x="2188204" y="63568"/>
                  </a:lnTo>
                  <a:lnTo>
                    <a:pt x="2241992" y="88017"/>
                  </a:lnTo>
                  <a:lnTo>
                    <a:pt x="2303115" y="119801"/>
                  </a:lnTo>
                  <a:lnTo>
                    <a:pt x="2393577" y="173589"/>
                  </a:lnTo>
                  <a:lnTo>
                    <a:pt x="2479149" y="234712"/>
                  </a:lnTo>
                  <a:lnTo>
                    <a:pt x="2564721" y="303170"/>
                  </a:lnTo>
                  <a:lnTo>
                    <a:pt x="2625844" y="359403"/>
                  </a:lnTo>
                  <a:lnTo>
                    <a:pt x="2642959" y="388742"/>
                  </a:lnTo>
                  <a:lnTo>
                    <a:pt x="2640514" y="413191"/>
                  </a:lnTo>
                  <a:lnTo>
                    <a:pt x="2633179" y="440085"/>
                  </a:lnTo>
                  <a:lnTo>
                    <a:pt x="2611175" y="471869"/>
                  </a:lnTo>
                  <a:lnTo>
                    <a:pt x="2576946" y="493874"/>
                  </a:lnTo>
                  <a:lnTo>
                    <a:pt x="2347123" y="542772"/>
                  </a:lnTo>
                  <a:lnTo>
                    <a:pt x="2051288" y="616120"/>
                  </a:lnTo>
                  <a:lnTo>
                    <a:pt x="1770122" y="6870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24C7AEEC-F867-41BE-B72A-D689CE0E6D18}"/>
                </a:ext>
              </a:extLst>
            </p:cNvPr>
            <p:cNvSpPr/>
            <p:nvPr/>
          </p:nvSpPr>
          <p:spPr>
            <a:xfrm>
              <a:off x="2876550" y="4894263"/>
              <a:ext cx="1382713" cy="1111250"/>
            </a:xfrm>
            <a:custGeom>
              <a:avLst/>
              <a:gdLst>
                <a:gd name="connsiteX0" fmla="*/ 776288 w 1383506"/>
                <a:gd name="connsiteY0" fmla="*/ 685800 h 1112044"/>
                <a:gd name="connsiteX1" fmla="*/ 576263 w 1383506"/>
                <a:gd name="connsiteY1" fmla="*/ 819150 h 1112044"/>
                <a:gd name="connsiteX2" fmla="*/ 369094 w 1383506"/>
                <a:gd name="connsiteY2" fmla="*/ 945356 h 1112044"/>
                <a:gd name="connsiteX3" fmla="*/ 216694 w 1383506"/>
                <a:gd name="connsiteY3" fmla="*/ 1023937 h 1112044"/>
                <a:gd name="connsiteX4" fmla="*/ 90488 w 1383506"/>
                <a:gd name="connsiteY4" fmla="*/ 1085850 h 1112044"/>
                <a:gd name="connsiteX5" fmla="*/ 33338 w 1383506"/>
                <a:gd name="connsiteY5" fmla="*/ 1109662 h 1112044"/>
                <a:gd name="connsiteX6" fmla="*/ 16669 w 1383506"/>
                <a:gd name="connsiteY6" fmla="*/ 1112044 h 1112044"/>
                <a:gd name="connsiteX7" fmla="*/ 0 w 1383506"/>
                <a:gd name="connsiteY7" fmla="*/ 1107281 h 1112044"/>
                <a:gd name="connsiteX8" fmla="*/ 0 w 1383506"/>
                <a:gd name="connsiteY8" fmla="*/ 1090612 h 1112044"/>
                <a:gd name="connsiteX9" fmla="*/ 16669 w 1383506"/>
                <a:gd name="connsiteY9" fmla="*/ 1071562 h 1112044"/>
                <a:gd name="connsiteX10" fmla="*/ 66675 w 1383506"/>
                <a:gd name="connsiteY10" fmla="*/ 1028700 h 1112044"/>
                <a:gd name="connsiteX11" fmla="*/ 200025 w 1383506"/>
                <a:gd name="connsiteY11" fmla="*/ 931069 h 1112044"/>
                <a:gd name="connsiteX12" fmla="*/ 342900 w 1383506"/>
                <a:gd name="connsiteY12" fmla="*/ 819150 h 1112044"/>
                <a:gd name="connsiteX13" fmla="*/ 478631 w 1383506"/>
                <a:gd name="connsiteY13" fmla="*/ 707231 h 1112044"/>
                <a:gd name="connsiteX14" fmla="*/ 588169 w 1383506"/>
                <a:gd name="connsiteY14" fmla="*/ 614362 h 1112044"/>
                <a:gd name="connsiteX15" fmla="*/ 678656 w 1383506"/>
                <a:gd name="connsiteY15" fmla="*/ 528637 h 1112044"/>
                <a:gd name="connsiteX16" fmla="*/ 750094 w 1383506"/>
                <a:gd name="connsiteY16" fmla="*/ 457200 h 1112044"/>
                <a:gd name="connsiteX17" fmla="*/ 802481 w 1383506"/>
                <a:gd name="connsiteY17" fmla="*/ 402431 h 1112044"/>
                <a:gd name="connsiteX18" fmla="*/ 857250 w 1383506"/>
                <a:gd name="connsiteY18" fmla="*/ 338137 h 1112044"/>
                <a:gd name="connsiteX19" fmla="*/ 890588 w 1383506"/>
                <a:gd name="connsiteY19" fmla="*/ 292894 h 1112044"/>
                <a:gd name="connsiteX20" fmla="*/ 921544 w 1383506"/>
                <a:gd name="connsiteY20" fmla="*/ 252412 h 1112044"/>
                <a:gd name="connsiteX21" fmla="*/ 933450 w 1383506"/>
                <a:gd name="connsiteY21" fmla="*/ 233362 h 1112044"/>
                <a:gd name="connsiteX22" fmla="*/ 947738 w 1383506"/>
                <a:gd name="connsiteY22" fmla="*/ 197644 h 1112044"/>
                <a:gd name="connsiteX23" fmla="*/ 950119 w 1383506"/>
                <a:gd name="connsiteY23" fmla="*/ 171450 h 1112044"/>
                <a:gd name="connsiteX24" fmla="*/ 947738 w 1383506"/>
                <a:gd name="connsiteY24" fmla="*/ 150019 h 1112044"/>
                <a:gd name="connsiteX25" fmla="*/ 933450 w 1383506"/>
                <a:gd name="connsiteY25" fmla="*/ 126206 h 1112044"/>
                <a:gd name="connsiteX26" fmla="*/ 909638 w 1383506"/>
                <a:gd name="connsiteY26" fmla="*/ 100012 h 1112044"/>
                <a:gd name="connsiteX27" fmla="*/ 881063 w 1383506"/>
                <a:gd name="connsiteY27" fmla="*/ 71437 h 1112044"/>
                <a:gd name="connsiteX28" fmla="*/ 866775 w 1383506"/>
                <a:gd name="connsiteY28" fmla="*/ 57150 h 1112044"/>
                <a:gd name="connsiteX29" fmla="*/ 850106 w 1383506"/>
                <a:gd name="connsiteY29" fmla="*/ 40481 h 1112044"/>
                <a:gd name="connsiteX30" fmla="*/ 842963 w 1383506"/>
                <a:gd name="connsiteY30" fmla="*/ 23812 h 1112044"/>
                <a:gd name="connsiteX31" fmla="*/ 845344 w 1383506"/>
                <a:gd name="connsiteY31" fmla="*/ 9525 h 1112044"/>
                <a:gd name="connsiteX32" fmla="*/ 852488 w 1383506"/>
                <a:gd name="connsiteY32" fmla="*/ 0 h 1112044"/>
                <a:gd name="connsiteX33" fmla="*/ 873919 w 1383506"/>
                <a:gd name="connsiteY33" fmla="*/ 2381 h 1112044"/>
                <a:gd name="connsiteX34" fmla="*/ 900113 w 1383506"/>
                <a:gd name="connsiteY34" fmla="*/ 9525 h 1112044"/>
                <a:gd name="connsiteX35" fmla="*/ 945356 w 1383506"/>
                <a:gd name="connsiteY35" fmla="*/ 11906 h 1112044"/>
                <a:gd name="connsiteX36" fmla="*/ 1000125 w 1383506"/>
                <a:gd name="connsiteY36" fmla="*/ 21431 h 1112044"/>
                <a:gd name="connsiteX37" fmla="*/ 1088231 w 1383506"/>
                <a:gd name="connsiteY37" fmla="*/ 50006 h 1112044"/>
                <a:gd name="connsiteX38" fmla="*/ 1164431 w 1383506"/>
                <a:gd name="connsiteY38" fmla="*/ 76200 h 1112044"/>
                <a:gd name="connsiteX39" fmla="*/ 1247775 w 1383506"/>
                <a:gd name="connsiteY39" fmla="*/ 111919 h 1112044"/>
                <a:gd name="connsiteX40" fmla="*/ 1307306 w 1383506"/>
                <a:gd name="connsiteY40" fmla="*/ 140494 h 1112044"/>
                <a:gd name="connsiteX41" fmla="*/ 1347788 w 1383506"/>
                <a:gd name="connsiteY41" fmla="*/ 166687 h 1112044"/>
                <a:gd name="connsiteX42" fmla="*/ 1369219 w 1383506"/>
                <a:gd name="connsiteY42" fmla="*/ 185737 h 1112044"/>
                <a:gd name="connsiteX43" fmla="*/ 1378744 w 1383506"/>
                <a:gd name="connsiteY43" fmla="*/ 202406 h 1112044"/>
                <a:gd name="connsiteX44" fmla="*/ 1383506 w 1383506"/>
                <a:gd name="connsiteY44" fmla="*/ 226219 h 1112044"/>
                <a:gd name="connsiteX45" fmla="*/ 1381125 w 1383506"/>
                <a:gd name="connsiteY45" fmla="*/ 247650 h 1112044"/>
                <a:gd name="connsiteX46" fmla="*/ 1369219 w 1383506"/>
                <a:gd name="connsiteY46" fmla="*/ 271462 h 1112044"/>
                <a:gd name="connsiteX47" fmla="*/ 1340644 w 1383506"/>
                <a:gd name="connsiteY47" fmla="*/ 292894 h 1112044"/>
                <a:gd name="connsiteX48" fmla="*/ 1271588 w 1383506"/>
                <a:gd name="connsiteY48" fmla="*/ 340519 h 1112044"/>
                <a:gd name="connsiteX49" fmla="*/ 1135856 w 1383506"/>
                <a:gd name="connsiteY49" fmla="*/ 428625 h 1112044"/>
                <a:gd name="connsiteX50" fmla="*/ 978694 w 1383506"/>
                <a:gd name="connsiteY50" fmla="*/ 542925 h 1112044"/>
                <a:gd name="connsiteX51" fmla="*/ 776288 w 1383506"/>
                <a:gd name="connsiteY51" fmla="*/ 685800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83506" h="1112044">
                  <a:moveTo>
                    <a:pt x="776288" y="685800"/>
                  </a:moveTo>
                  <a:lnTo>
                    <a:pt x="576263" y="819150"/>
                  </a:lnTo>
                  <a:lnTo>
                    <a:pt x="369094" y="945356"/>
                  </a:lnTo>
                  <a:lnTo>
                    <a:pt x="216694" y="1023937"/>
                  </a:lnTo>
                  <a:lnTo>
                    <a:pt x="90488" y="1085850"/>
                  </a:lnTo>
                  <a:lnTo>
                    <a:pt x="33338" y="1109662"/>
                  </a:lnTo>
                  <a:lnTo>
                    <a:pt x="16669" y="1112044"/>
                  </a:lnTo>
                  <a:lnTo>
                    <a:pt x="0" y="1107281"/>
                  </a:lnTo>
                  <a:lnTo>
                    <a:pt x="0" y="1090612"/>
                  </a:lnTo>
                  <a:lnTo>
                    <a:pt x="16669" y="1071562"/>
                  </a:lnTo>
                  <a:lnTo>
                    <a:pt x="66675" y="1028700"/>
                  </a:lnTo>
                  <a:lnTo>
                    <a:pt x="200025" y="931069"/>
                  </a:lnTo>
                  <a:lnTo>
                    <a:pt x="342900" y="819150"/>
                  </a:lnTo>
                  <a:lnTo>
                    <a:pt x="478631" y="707231"/>
                  </a:lnTo>
                  <a:lnTo>
                    <a:pt x="588169" y="614362"/>
                  </a:lnTo>
                  <a:lnTo>
                    <a:pt x="678656" y="528637"/>
                  </a:lnTo>
                  <a:lnTo>
                    <a:pt x="750094" y="457200"/>
                  </a:lnTo>
                  <a:lnTo>
                    <a:pt x="802481" y="402431"/>
                  </a:lnTo>
                  <a:lnTo>
                    <a:pt x="857250" y="338137"/>
                  </a:lnTo>
                  <a:lnTo>
                    <a:pt x="890588" y="292894"/>
                  </a:lnTo>
                  <a:lnTo>
                    <a:pt x="921544" y="252412"/>
                  </a:lnTo>
                  <a:lnTo>
                    <a:pt x="933450" y="233362"/>
                  </a:lnTo>
                  <a:lnTo>
                    <a:pt x="947738" y="197644"/>
                  </a:lnTo>
                  <a:lnTo>
                    <a:pt x="950119" y="171450"/>
                  </a:lnTo>
                  <a:lnTo>
                    <a:pt x="947738" y="150019"/>
                  </a:lnTo>
                  <a:lnTo>
                    <a:pt x="933450" y="126206"/>
                  </a:lnTo>
                  <a:lnTo>
                    <a:pt x="909638" y="100012"/>
                  </a:lnTo>
                  <a:lnTo>
                    <a:pt x="881063" y="71437"/>
                  </a:lnTo>
                  <a:lnTo>
                    <a:pt x="866775" y="57150"/>
                  </a:lnTo>
                  <a:lnTo>
                    <a:pt x="850106" y="40481"/>
                  </a:lnTo>
                  <a:lnTo>
                    <a:pt x="842963" y="23812"/>
                  </a:lnTo>
                  <a:lnTo>
                    <a:pt x="845344" y="9525"/>
                  </a:lnTo>
                  <a:lnTo>
                    <a:pt x="852488" y="0"/>
                  </a:lnTo>
                  <a:lnTo>
                    <a:pt x="873919" y="2381"/>
                  </a:lnTo>
                  <a:lnTo>
                    <a:pt x="900113" y="9525"/>
                  </a:lnTo>
                  <a:lnTo>
                    <a:pt x="945356" y="11906"/>
                  </a:lnTo>
                  <a:lnTo>
                    <a:pt x="1000125" y="21431"/>
                  </a:lnTo>
                  <a:lnTo>
                    <a:pt x="1088231" y="50006"/>
                  </a:lnTo>
                  <a:lnTo>
                    <a:pt x="1164431" y="76200"/>
                  </a:lnTo>
                  <a:lnTo>
                    <a:pt x="1247775" y="111919"/>
                  </a:lnTo>
                  <a:lnTo>
                    <a:pt x="1307306" y="140494"/>
                  </a:lnTo>
                  <a:lnTo>
                    <a:pt x="1347788" y="166687"/>
                  </a:lnTo>
                  <a:lnTo>
                    <a:pt x="1369219" y="185737"/>
                  </a:lnTo>
                  <a:lnTo>
                    <a:pt x="1378744" y="202406"/>
                  </a:lnTo>
                  <a:lnTo>
                    <a:pt x="1383506" y="226219"/>
                  </a:lnTo>
                  <a:lnTo>
                    <a:pt x="1381125" y="247650"/>
                  </a:lnTo>
                  <a:lnTo>
                    <a:pt x="1369219" y="271462"/>
                  </a:lnTo>
                  <a:lnTo>
                    <a:pt x="1340644" y="292894"/>
                  </a:lnTo>
                  <a:lnTo>
                    <a:pt x="1271588" y="340519"/>
                  </a:lnTo>
                  <a:lnTo>
                    <a:pt x="1135856" y="428625"/>
                  </a:lnTo>
                  <a:lnTo>
                    <a:pt x="978694" y="542925"/>
                  </a:lnTo>
                  <a:lnTo>
                    <a:pt x="776288" y="685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D2E9DA64-67B3-4899-BF41-A6F94CF5031E}"/>
                </a:ext>
              </a:extLst>
            </p:cNvPr>
            <p:cNvSpPr/>
            <p:nvPr/>
          </p:nvSpPr>
          <p:spPr>
            <a:xfrm>
              <a:off x="5903913" y="4770438"/>
              <a:ext cx="1058862" cy="1012825"/>
            </a:xfrm>
            <a:custGeom>
              <a:avLst/>
              <a:gdLst>
                <a:gd name="connsiteX0" fmla="*/ 592931 w 1059656"/>
                <a:gd name="connsiteY0" fmla="*/ 652462 h 1014412"/>
                <a:gd name="connsiteX1" fmla="*/ 440531 w 1059656"/>
                <a:gd name="connsiteY1" fmla="*/ 478631 h 1014412"/>
                <a:gd name="connsiteX2" fmla="*/ 328612 w 1059656"/>
                <a:gd name="connsiteY2" fmla="*/ 361950 h 1014412"/>
                <a:gd name="connsiteX3" fmla="*/ 185737 w 1059656"/>
                <a:gd name="connsiteY3" fmla="*/ 216694 h 1014412"/>
                <a:gd name="connsiteX4" fmla="*/ 61912 w 1059656"/>
                <a:gd name="connsiteY4" fmla="*/ 100012 h 1014412"/>
                <a:gd name="connsiteX5" fmla="*/ 26194 w 1059656"/>
                <a:gd name="connsiteY5" fmla="*/ 66675 h 1014412"/>
                <a:gd name="connsiteX6" fmla="*/ 4762 w 1059656"/>
                <a:gd name="connsiteY6" fmla="*/ 40481 h 1014412"/>
                <a:gd name="connsiteX7" fmla="*/ 0 w 1059656"/>
                <a:gd name="connsiteY7" fmla="*/ 23812 h 1014412"/>
                <a:gd name="connsiteX8" fmla="*/ 0 w 1059656"/>
                <a:gd name="connsiteY8" fmla="*/ 14287 h 1014412"/>
                <a:gd name="connsiteX9" fmla="*/ 4762 w 1059656"/>
                <a:gd name="connsiteY9" fmla="*/ 4762 h 1014412"/>
                <a:gd name="connsiteX10" fmla="*/ 33337 w 1059656"/>
                <a:gd name="connsiteY10" fmla="*/ 0 h 1014412"/>
                <a:gd name="connsiteX11" fmla="*/ 88106 w 1059656"/>
                <a:gd name="connsiteY11" fmla="*/ 23812 h 1014412"/>
                <a:gd name="connsiteX12" fmla="*/ 216694 w 1059656"/>
                <a:gd name="connsiteY12" fmla="*/ 88106 h 1014412"/>
                <a:gd name="connsiteX13" fmla="*/ 378619 w 1059656"/>
                <a:gd name="connsiteY13" fmla="*/ 171450 h 1014412"/>
                <a:gd name="connsiteX14" fmla="*/ 535781 w 1059656"/>
                <a:gd name="connsiteY14" fmla="*/ 259556 h 1014412"/>
                <a:gd name="connsiteX15" fmla="*/ 683419 w 1059656"/>
                <a:gd name="connsiteY15" fmla="*/ 338137 h 1014412"/>
                <a:gd name="connsiteX16" fmla="*/ 764381 w 1059656"/>
                <a:gd name="connsiteY16" fmla="*/ 383381 h 1014412"/>
                <a:gd name="connsiteX17" fmla="*/ 828675 w 1059656"/>
                <a:gd name="connsiteY17" fmla="*/ 419100 h 1014412"/>
                <a:gd name="connsiteX18" fmla="*/ 859631 w 1059656"/>
                <a:gd name="connsiteY18" fmla="*/ 452437 h 1014412"/>
                <a:gd name="connsiteX19" fmla="*/ 897731 w 1059656"/>
                <a:gd name="connsiteY19" fmla="*/ 500062 h 1014412"/>
                <a:gd name="connsiteX20" fmla="*/ 926306 w 1059656"/>
                <a:gd name="connsiteY20" fmla="*/ 540544 h 1014412"/>
                <a:gd name="connsiteX21" fmla="*/ 962025 w 1059656"/>
                <a:gd name="connsiteY21" fmla="*/ 595312 h 1014412"/>
                <a:gd name="connsiteX22" fmla="*/ 988219 w 1059656"/>
                <a:gd name="connsiteY22" fmla="*/ 647700 h 1014412"/>
                <a:gd name="connsiteX23" fmla="*/ 1012031 w 1059656"/>
                <a:gd name="connsiteY23" fmla="*/ 711994 h 1014412"/>
                <a:gd name="connsiteX24" fmla="*/ 1038225 w 1059656"/>
                <a:gd name="connsiteY24" fmla="*/ 785812 h 1014412"/>
                <a:gd name="connsiteX25" fmla="*/ 1054894 w 1059656"/>
                <a:gd name="connsiteY25" fmla="*/ 845344 h 1014412"/>
                <a:gd name="connsiteX26" fmla="*/ 1059656 w 1059656"/>
                <a:gd name="connsiteY26" fmla="*/ 892969 h 1014412"/>
                <a:gd name="connsiteX27" fmla="*/ 1059656 w 1059656"/>
                <a:gd name="connsiteY27" fmla="*/ 923925 h 1014412"/>
                <a:gd name="connsiteX28" fmla="*/ 1052512 w 1059656"/>
                <a:gd name="connsiteY28" fmla="*/ 952500 h 1014412"/>
                <a:gd name="connsiteX29" fmla="*/ 1035844 w 1059656"/>
                <a:gd name="connsiteY29" fmla="*/ 983456 h 1014412"/>
                <a:gd name="connsiteX30" fmla="*/ 1002506 w 1059656"/>
                <a:gd name="connsiteY30" fmla="*/ 1002506 h 1014412"/>
                <a:gd name="connsiteX31" fmla="*/ 966787 w 1059656"/>
                <a:gd name="connsiteY31" fmla="*/ 1014412 h 1014412"/>
                <a:gd name="connsiteX32" fmla="*/ 938212 w 1059656"/>
                <a:gd name="connsiteY32" fmla="*/ 1012031 h 1014412"/>
                <a:gd name="connsiteX33" fmla="*/ 900112 w 1059656"/>
                <a:gd name="connsiteY33" fmla="*/ 1000125 h 1014412"/>
                <a:gd name="connsiteX34" fmla="*/ 866775 w 1059656"/>
                <a:gd name="connsiteY34" fmla="*/ 976312 h 1014412"/>
                <a:gd name="connsiteX35" fmla="*/ 828675 w 1059656"/>
                <a:gd name="connsiteY35" fmla="*/ 938212 h 1014412"/>
                <a:gd name="connsiteX36" fmla="*/ 790575 w 1059656"/>
                <a:gd name="connsiteY36" fmla="*/ 890587 h 1014412"/>
                <a:gd name="connsiteX37" fmla="*/ 719137 w 1059656"/>
                <a:gd name="connsiteY37" fmla="*/ 804862 h 1014412"/>
                <a:gd name="connsiteX38" fmla="*/ 652462 w 1059656"/>
                <a:gd name="connsiteY38" fmla="*/ 719137 h 1014412"/>
                <a:gd name="connsiteX39" fmla="*/ 592931 w 1059656"/>
                <a:gd name="connsiteY39" fmla="*/ 652462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6" h="1014412">
                  <a:moveTo>
                    <a:pt x="592931" y="652462"/>
                  </a:moveTo>
                  <a:lnTo>
                    <a:pt x="440531" y="478631"/>
                  </a:lnTo>
                  <a:lnTo>
                    <a:pt x="328612" y="361950"/>
                  </a:lnTo>
                  <a:lnTo>
                    <a:pt x="185737" y="216694"/>
                  </a:lnTo>
                  <a:lnTo>
                    <a:pt x="61912" y="100012"/>
                  </a:lnTo>
                  <a:lnTo>
                    <a:pt x="26194" y="66675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33337" y="0"/>
                  </a:lnTo>
                  <a:lnTo>
                    <a:pt x="88106" y="23812"/>
                  </a:lnTo>
                  <a:lnTo>
                    <a:pt x="216694" y="88106"/>
                  </a:lnTo>
                  <a:lnTo>
                    <a:pt x="378619" y="171450"/>
                  </a:lnTo>
                  <a:lnTo>
                    <a:pt x="535781" y="259556"/>
                  </a:lnTo>
                  <a:lnTo>
                    <a:pt x="683419" y="338137"/>
                  </a:lnTo>
                  <a:lnTo>
                    <a:pt x="764381" y="383381"/>
                  </a:lnTo>
                  <a:lnTo>
                    <a:pt x="828675" y="419100"/>
                  </a:lnTo>
                  <a:lnTo>
                    <a:pt x="859631" y="452437"/>
                  </a:lnTo>
                  <a:lnTo>
                    <a:pt x="897731" y="500062"/>
                  </a:lnTo>
                  <a:lnTo>
                    <a:pt x="926306" y="540544"/>
                  </a:lnTo>
                  <a:lnTo>
                    <a:pt x="962025" y="595312"/>
                  </a:lnTo>
                  <a:lnTo>
                    <a:pt x="988219" y="647700"/>
                  </a:lnTo>
                  <a:lnTo>
                    <a:pt x="1012031" y="711994"/>
                  </a:lnTo>
                  <a:lnTo>
                    <a:pt x="1038225" y="785812"/>
                  </a:lnTo>
                  <a:lnTo>
                    <a:pt x="1054894" y="845344"/>
                  </a:lnTo>
                  <a:lnTo>
                    <a:pt x="1059656" y="892969"/>
                  </a:lnTo>
                  <a:lnTo>
                    <a:pt x="1059656" y="923925"/>
                  </a:lnTo>
                  <a:lnTo>
                    <a:pt x="1052512" y="952500"/>
                  </a:lnTo>
                  <a:lnTo>
                    <a:pt x="1035844" y="983456"/>
                  </a:lnTo>
                  <a:lnTo>
                    <a:pt x="1002506" y="1002506"/>
                  </a:lnTo>
                  <a:lnTo>
                    <a:pt x="966787" y="1014412"/>
                  </a:lnTo>
                  <a:lnTo>
                    <a:pt x="938212" y="1012031"/>
                  </a:lnTo>
                  <a:lnTo>
                    <a:pt x="900112" y="1000125"/>
                  </a:lnTo>
                  <a:lnTo>
                    <a:pt x="866775" y="976312"/>
                  </a:lnTo>
                  <a:lnTo>
                    <a:pt x="828675" y="938212"/>
                  </a:lnTo>
                  <a:lnTo>
                    <a:pt x="790575" y="890587"/>
                  </a:lnTo>
                  <a:lnTo>
                    <a:pt x="719137" y="804862"/>
                  </a:lnTo>
                  <a:lnTo>
                    <a:pt x="652462" y="719137"/>
                  </a:lnTo>
                  <a:lnTo>
                    <a:pt x="592931" y="6524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55C9011D-21A0-402C-928B-6DF184335B3A}"/>
                </a:ext>
              </a:extLst>
            </p:cNvPr>
            <p:cNvSpPr/>
            <p:nvPr/>
          </p:nvSpPr>
          <p:spPr>
            <a:xfrm>
              <a:off x="3967163" y="2106613"/>
              <a:ext cx="1069975" cy="1128712"/>
            </a:xfrm>
            <a:custGeom>
              <a:avLst/>
              <a:gdLst>
                <a:gd name="connsiteX0" fmla="*/ 479204 w 1070875"/>
                <a:gd name="connsiteY0" fmla="*/ 809268 h 1129553"/>
                <a:gd name="connsiteX1" fmla="*/ 295835 w 1070875"/>
                <a:gd name="connsiteY1" fmla="*/ 975523 h 1129553"/>
                <a:gd name="connsiteX2" fmla="*/ 139360 w 1070875"/>
                <a:gd name="connsiteY2" fmla="*/ 1129553 h 1129553"/>
                <a:gd name="connsiteX3" fmla="*/ 0 w 1070875"/>
                <a:gd name="connsiteY3" fmla="*/ 1058650 h 1129553"/>
                <a:gd name="connsiteX4" fmla="*/ 61123 w 1070875"/>
                <a:gd name="connsiteY4" fmla="*/ 985303 h 1129553"/>
                <a:gd name="connsiteX5" fmla="*/ 220043 w 1070875"/>
                <a:gd name="connsiteY5" fmla="*/ 814158 h 1129553"/>
                <a:gd name="connsiteX6" fmla="*/ 396077 w 1070875"/>
                <a:gd name="connsiteY6" fmla="*/ 621010 h 1129553"/>
                <a:gd name="connsiteX7" fmla="*/ 506098 w 1070875"/>
                <a:gd name="connsiteY7" fmla="*/ 488984 h 1129553"/>
                <a:gd name="connsiteX8" fmla="*/ 589226 w 1070875"/>
                <a:gd name="connsiteY8" fmla="*/ 381407 h 1129553"/>
                <a:gd name="connsiteX9" fmla="*/ 618565 w 1070875"/>
                <a:gd name="connsiteY9" fmla="*/ 337399 h 1129553"/>
                <a:gd name="connsiteX10" fmla="*/ 638124 w 1070875"/>
                <a:gd name="connsiteY10" fmla="*/ 303170 h 1129553"/>
                <a:gd name="connsiteX11" fmla="*/ 657683 w 1070875"/>
                <a:gd name="connsiteY11" fmla="*/ 261606 h 1129553"/>
                <a:gd name="connsiteX12" fmla="*/ 665018 w 1070875"/>
                <a:gd name="connsiteY12" fmla="*/ 227377 h 1129553"/>
                <a:gd name="connsiteX13" fmla="*/ 669908 w 1070875"/>
                <a:gd name="connsiteY13" fmla="*/ 171144 h 1129553"/>
                <a:gd name="connsiteX14" fmla="*/ 655238 w 1070875"/>
                <a:gd name="connsiteY14" fmla="*/ 58678 h 1129553"/>
                <a:gd name="connsiteX15" fmla="*/ 797044 w 1070875"/>
                <a:gd name="connsiteY15" fmla="*/ 0 h 1129553"/>
                <a:gd name="connsiteX16" fmla="*/ 907065 w 1070875"/>
                <a:gd name="connsiteY16" fmla="*/ 100242 h 1129553"/>
                <a:gd name="connsiteX17" fmla="*/ 943739 w 1070875"/>
                <a:gd name="connsiteY17" fmla="*/ 129581 h 1129553"/>
                <a:gd name="connsiteX18" fmla="*/ 982858 w 1070875"/>
                <a:gd name="connsiteY18" fmla="*/ 161365 h 1129553"/>
                <a:gd name="connsiteX19" fmla="*/ 1029311 w 1070875"/>
                <a:gd name="connsiteY19" fmla="*/ 205373 h 1129553"/>
                <a:gd name="connsiteX20" fmla="*/ 1053760 w 1070875"/>
                <a:gd name="connsiteY20" fmla="*/ 237157 h 1129553"/>
                <a:gd name="connsiteX21" fmla="*/ 1068430 w 1070875"/>
                <a:gd name="connsiteY21" fmla="*/ 266496 h 1129553"/>
                <a:gd name="connsiteX22" fmla="*/ 1070875 w 1070875"/>
                <a:gd name="connsiteY22" fmla="*/ 283611 h 1129553"/>
                <a:gd name="connsiteX23" fmla="*/ 1063540 w 1070875"/>
                <a:gd name="connsiteY23" fmla="*/ 305615 h 1129553"/>
                <a:gd name="connsiteX24" fmla="*/ 1041536 w 1070875"/>
                <a:gd name="connsiteY24" fmla="*/ 322729 h 1129553"/>
                <a:gd name="connsiteX25" fmla="*/ 997527 w 1070875"/>
                <a:gd name="connsiteY25" fmla="*/ 347179 h 1129553"/>
                <a:gd name="connsiteX26" fmla="*/ 946184 w 1070875"/>
                <a:gd name="connsiteY26" fmla="*/ 393632 h 1129553"/>
                <a:gd name="connsiteX27" fmla="*/ 755480 w 1070875"/>
                <a:gd name="connsiteY27" fmla="*/ 562331 h 1129553"/>
                <a:gd name="connsiteX28" fmla="*/ 479204 w 1070875"/>
                <a:gd name="connsiteY28" fmla="*/ 809268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0875" h="1129553">
                  <a:moveTo>
                    <a:pt x="479204" y="809268"/>
                  </a:moveTo>
                  <a:lnTo>
                    <a:pt x="295835" y="975523"/>
                  </a:lnTo>
                  <a:lnTo>
                    <a:pt x="139360" y="1129553"/>
                  </a:lnTo>
                  <a:lnTo>
                    <a:pt x="0" y="1058650"/>
                  </a:lnTo>
                  <a:lnTo>
                    <a:pt x="61123" y="985303"/>
                  </a:lnTo>
                  <a:lnTo>
                    <a:pt x="220043" y="814158"/>
                  </a:lnTo>
                  <a:lnTo>
                    <a:pt x="396077" y="621010"/>
                  </a:lnTo>
                  <a:lnTo>
                    <a:pt x="506098" y="488984"/>
                  </a:lnTo>
                  <a:lnTo>
                    <a:pt x="589226" y="381407"/>
                  </a:lnTo>
                  <a:lnTo>
                    <a:pt x="618565" y="337399"/>
                  </a:lnTo>
                  <a:lnTo>
                    <a:pt x="638124" y="303170"/>
                  </a:lnTo>
                  <a:lnTo>
                    <a:pt x="657683" y="261606"/>
                  </a:lnTo>
                  <a:lnTo>
                    <a:pt x="665018" y="227377"/>
                  </a:lnTo>
                  <a:lnTo>
                    <a:pt x="669908" y="171144"/>
                  </a:lnTo>
                  <a:lnTo>
                    <a:pt x="655238" y="58678"/>
                  </a:lnTo>
                  <a:lnTo>
                    <a:pt x="797044" y="0"/>
                  </a:lnTo>
                  <a:lnTo>
                    <a:pt x="907065" y="100242"/>
                  </a:lnTo>
                  <a:lnTo>
                    <a:pt x="943739" y="129581"/>
                  </a:lnTo>
                  <a:lnTo>
                    <a:pt x="982858" y="161365"/>
                  </a:lnTo>
                  <a:lnTo>
                    <a:pt x="1029311" y="205373"/>
                  </a:lnTo>
                  <a:lnTo>
                    <a:pt x="1053760" y="237157"/>
                  </a:lnTo>
                  <a:lnTo>
                    <a:pt x="1068430" y="266496"/>
                  </a:lnTo>
                  <a:lnTo>
                    <a:pt x="1070875" y="283611"/>
                  </a:lnTo>
                  <a:lnTo>
                    <a:pt x="1063540" y="305615"/>
                  </a:lnTo>
                  <a:lnTo>
                    <a:pt x="1041536" y="322729"/>
                  </a:lnTo>
                  <a:lnTo>
                    <a:pt x="997527" y="347179"/>
                  </a:lnTo>
                  <a:lnTo>
                    <a:pt x="946184" y="393632"/>
                  </a:lnTo>
                  <a:lnTo>
                    <a:pt x="755480" y="562331"/>
                  </a:lnTo>
                  <a:lnTo>
                    <a:pt x="479204" y="8092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885DA2DC-8291-4FC7-B79D-FA09855DA2CF}"/>
                </a:ext>
              </a:extLst>
            </p:cNvPr>
            <p:cNvSpPr/>
            <p:nvPr/>
          </p:nvSpPr>
          <p:spPr>
            <a:xfrm>
              <a:off x="3886200" y="3108325"/>
              <a:ext cx="1027113" cy="481013"/>
            </a:xfrm>
            <a:custGeom>
              <a:avLst/>
              <a:gdLst>
                <a:gd name="connsiteX0" fmla="*/ 613674 w 1026866"/>
                <a:gd name="connsiteY0" fmla="*/ 388742 h 481649"/>
                <a:gd name="connsiteX1" fmla="*/ 427860 w 1026866"/>
                <a:gd name="connsiteY1" fmla="*/ 347179 h 481649"/>
                <a:gd name="connsiteX2" fmla="*/ 308059 w 1026866"/>
                <a:gd name="connsiteY2" fmla="*/ 327619 h 481649"/>
                <a:gd name="connsiteX3" fmla="*/ 168699 w 1026866"/>
                <a:gd name="connsiteY3" fmla="*/ 308060 h 481649"/>
                <a:gd name="connsiteX4" fmla="*/ 66012 w 1026866"/>
                <a:gd name="connsiteY4" fmla="*/ 300725 h 481649"/>
                <a:gd name="connsiteX5" fmla="*/ 41563 w 1026866"/>
                <a:gd name="connsiteY5" fmla="*/ 295835 h 481649"/>
                <a:gd name="connsiteX6" fmla="*/ 26894 w 1026866"/>
                <a:gd name="connsiteY6" fmla="*/ 286056 h 481649"/>
                <a:gd name="connsiteX7" fmla="*/ 14669 w 1026866"/>
                <a:gd name="connsiteY7" fmla="*/ 264051 h 481649"/>
                <a:gd name="connsiteX8" fmla="*/ 2444 w 1026866"/>
                <a:gd name="connsiteY8" fmla="*/ 207818 h 481649"/>
                <a:gd name="connsiteX9" fmla="*/ 0 w 1026866"/>
                <a:gd name="connsiteY9" fmla="*/ 149140 h 481649"/>
                <a:gd name="connsiteX10" fmla="*/ 4889 w 1026866"/>
                <a:gd name="connsiteY10" fmla="*/ 90462 h 481649"/>
                <a:gd name="connsiteX11" fmla="*/ 14669 w 1026866"/>
                <a:gd name="connsiteY11" fmla="*/ 48898 h 481649"/>
                <a:gd name="connsiteX12" fmla="*/ 29339 w 1026866"/>
                <a:gd name="connsiteY12" fmla="*/ 22004 h 481649"/>
                <a:gd name="connsiteX13" fmla="*/ 46453 w 1026866"/>
                <a:gd name="connsiteY13" fmla="*/ 7335 h 481649"/>
                <a:gd name="connsiteX14" fmla="*/ 70902 w 1026866"/>
                <a:gd name="connsiteY14" fmla="*/ 0 h 481649"/>
                <a:gd name="connsiteX15" fmla="*/ 112466 w 1026866"/>
                <a:gd name="connsiteY15" fmla="*/ 0 h 481649"/>
                <a:gd name="connsiteX16" fmla="*/ 158919 w 1026866"/>
                <a:gd name="connsiteY16" fmla="*/ 14670 h 481649"/>
                <a:gd name="connsiteX17" fmla="*/ 266496 w 1026866"/>
                <a:gd name="connsiteY17" fmla="*/ 68458 h 481649"/>
                <a:gd name="connsiteX18" fmla="*/ 374072 w 1026866"/>
                <a:gd name="connsiteY18" fmla="*/ 102687 h 481649"/>
                <a:gd name="connsiteX19" fmla="*/ 491428 w 1026866"/>
                <a:gd name="connsiteY19" fmla="*/ 141805 h 481649"/>
                <a:gd name="connsiteX20" fmla="*/ 567221 w 1026866"/>
                <a:gd name="connsiteY20" fmla="*/ 166255 h 481649"/>
                <a:gd name="connsiteX21" fmla="*/ 660128 w 1026866"/>
                <a:gd name="connsiteY21" fmla="*/ 202928 h 481649"/>
                <a:gd name="connsiteX22" fmla="*/ 770149 w 1026866"/>
                <a:gd name="connsiteY22" fmla="*/ 249382 h 481649"/>
                <a:gd name="connsiteX23" fmla="*/ 865501 w 1026866"/>
                <a:gd name="connsiteY23" fmla="*/ 293390 h 481649"/>
                <a:gd name="connsiteX24" fmla="*/ 960853 w 1026866"/>
                <a:gd name="connsiteY24" fmla="*/ 337399 h 481649"/>
                <a:gd name="connsiteX25" fmla="*/ 1026866 w 1026866"/>
                <a:gd name="connsiteY25" fmla="*/ 366738 h 481649"/>
                <a:gd name="connsiteX26" fmla="*/ 924179 w 1026866"/>
                <a:gd name="connsiteY26" fmla="*/ 481649 h 481649"/>
                <a:gd name="connsiteX27" fmla="*/ 784819 w 1026866"/>
                <a:gd name="connsiteY27" fmla="*/ 432751 h 481649"/>
                <a:gd name="connsiteX28" fmla="*/ 613674 w 1026866"/>
                <a:gd name="connsiteY28" fmla="*/ 388742 h 4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6866" h="481649">
                  <a:moveTo>
                    <a:pt x="613674" y="388742"/>
                  </a:moveTo>
                  <a:lnTo>
                    <a:pt x="427860" y="347179"/>
                  </a:lnTo>
                  <a:lnTo>
                    <a:pt x="308059" y="327619"/>
                  </a:lnTo>
                  <a:lnTo>
                    <a:pt x="168699" y="308060"/>
                  </a:lnTo>
                  <a:lnTo>
                    <a:pt x="66012" y="300725"/>
                  </a:lnTo>
                  <a:lnTo>
                    <a:pt x="41563" y="295835"/>
                  </a:lnTo>
                  <a:lnTo>
                    <a:pt x="26894" y="286056"/>
                  </a:lnTo>
                  <a:lnTo>
                    <a:pt x="14669" y="264051"/>
                  </a:lnTo>
                  <a:lnTo>
                    <a:pt x="2444" y="207818"/>
                  </a:lnTo>
                  <a:cubicBezTo>
                    <a:pt x="1629" y="188259"/>
                    <a:pt x="815" y="168699"/>
                    <a:pt x="0" y="149140"/>
                  </a:cubicBezTo>
                  <a:lnTo>
                    <a:pt x="4889" y="90462"/>
                  </a:lnTo>
                  <a:lnTo>
                    <a:pt x="14669" y="48898"/>
                  </a:lnTo>
                  <a:lnTo>
                    <a:pt x="29339" y="22004"/>
                  </a:lnTo>
                  <a:lnTo>
                    <a:pt x="46453" y="7335"/>
                  </a:lnTo>
                  <a:lnTo>
                    <a:pt x="70902" y="0"/>
                  </a:lnTo>
                  <a:lnTo>
                    <a:pt x="112466" y="0"/>
                  </a:lnTo>
                  <a:lnTo>
                    <a:pt x="158919" y="14670"/>
                  </a:lnTo>
                  <a:lnTo>
                    <a:pt x="266496" y="68458"/>
                  </a:lnTo>
                  <a:lnTo>
                    <a:pt x="374072" y="102687"/>
                  </a:lnTo>
                  <a:lnTo>
                    <a:pt x="491428" y="141805"/>
                  </a:lnTo>
                  <a:lnTo>
                    <a:pt x="567221" y="166255"/>
                  </a:lnTo>
                  <a:lnTo>
                    <a:pt x="660128" y="202928"/>
                  </a:lnTo>
                  <a:lnTo>
                    <a:pt x="770149" y="249382"/>
                  </a:lnTo>
                  <a:lnTo>
                    <a:pt x="865501" y="293390"/>
                  </a:lnTo>
                  <a:lnTo>
                    <a:pt x="960853" y="337399"/>
                  </a:lnTo>
                  <a:lnTo>
                    <a:pt x="1026866" y="366738"/>
                  </a:lnTo>
                  <a:lnTo>
                    <a:pt x="924179" y="481649"/>
                  </a:lnTo>
                  <a:lnTo>
                    <a:pt x="784819" y="432751"/>
                  </a:lnTo>
                  <a:lnTo>
                    <a:pt x="613674" y="38874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69EBD53A-104B-473A-9C2B-5E0341AABB31}"/>
                </a:ext>
              </a:extLst>
            </p:cNvPr>
            <p:cNvSpPr/>
            <p:nvPr/>
          </p:nvSpPr>
          <p:spPr>
            <a:xfrm>
              <a:off x="3859213" y="2255838"/>
              <a:ext cx="2382837" cy="2111375"/>
            </a:xfrm>
            <a:custGeom>
              <a:avLst/>
              <a:gdLst>
                <a:gd name="connsiteX0" fmla="*/ 1391018 w 2383089"/>
                <a:gd name="connsiteY0" fmla="*/ 1136822 h 2111240"/>
                <a:gd name="connsiteX1" fmla="*/ 1059151 w 2383089"/>
                <a:gd name="connsiteY1" fmla="*/ 1408670 h 2111240"/>
                <a:gd name="connsiteX2" fmla="*/ 804954 w 2383089"/>
                <a:gd name="connsiteY2" fmla="*/ 1609909 h 2111240"/>
                <a:gd name="connsiteX3" fmla="*/ 600185 w 2383089"/>
                <a:gd name="connsiteY3" fmla="*/ 1775843 h 2111240"/>
                <a:gd name="connsiteX4" fmla="*/ 402477 w 2383089"/>
                <a:gd name="connsiteY4" fmla="*/ 1931185 h 2111240"/>
                <a:gd name="connsiteX5" fmla="*/ 201239 w 2383089"/>
                <a:gd name="connsiteY5" fmla="*/ 2111240 h 2111240"/>
                <a:gd name="connsiteX6" fmla="*/ 0 w 2383089"/>
                <a:gd name="connsiteY6" fmla="*/ 2047691 h 2111240"/>
                <a:gd name="connsiteX7" fmla="*/ 77671 w 2383089"/>
                <a:gd name="connsiteY7" fmla="*/ 2005325 h 2111240"/>
                <a:gd name="connsiteX8" fmla="*/ 324806 w 2383089"/>
                <a:gd name="connsiteY8" fmla="*/ 1811148 h 2111240"/>
                <a:gd name="connsiteX9" fmla="*/ 533106 w 2383089"/>
                <a:gd name="connsiteY9" fmla="*/ 1624031 h 2111240"/>
                <a:gd name="connsiteX10" fmla="*/ 720222 w 2383089"/>
                <a:gd name="connsiteY10" fmla="*/ 1451036 h 2111240"/>
                <a:gd name="connsiteX11" fmla="*/ 879095 w 2383089"/>
                <a:gd name="connsiteY11" fmla="*/ 1302755 h 2111240"/>
                <a:gd name="connsiteX12" fmla="*/ 981480 w 2383089"/>
                <a:gd name="connsiteY12" fmla="*/ 1200371 h 2111240"/>
                <a:gd name="connsiteX13" fmla="*/ 1129761 w 2383089"/>
                <a:gd name="connsiteY13" fmla="*/ 1076803 h 2111240"/>
                <a:gd name="connsiteX14" fmla="*/ 1274511 w 2383089"/>
                <a:gd name="connsiteY14" fmla="*/ 949705 h 2111240"/>
                <a:gd name="connsiteX15" fmla="*/ 1489872 w 2383089"/>
                <a:gd name="connsiteY15" fmla="*/ 748467 h 2111240"/>
                <a:gd name="connsiteX16" fmla="*/ 1659336 w 2383089"/>
                <a:gd name="connsiteY16" fmla="*/ 571941 h 2111240"/>
                <a:gd name="connsiteX17" fmla="*/ 1779373 w 2383089"/>
                <a:gd name="connsiteY17" fmla="*/ 430721 h 2111240"/>
                <a:gd name="connsiteX18" fmla="*/ 1860575 w 2383089"/>
                <a:gd name="connsiteY18" fmla="*/ 324806 h 2111240"/>
                <a:gd name="connsiteX19" fmla="*/ 1906471 w 2383089"/>
                <a:gd name="connsiteY19" fmla="*/ 257727 h 2111240"/>
                <a:gd name="connsiteX20" fmla="*/ 1913532 w 2383089"/>
                <a:gd name="connsiteY20" fmla="*/ 229483 h 2111240"/>
                <a:gd name="connsiteX21" fmla="*/ 1913532 w 2383089"/>
                <a:gd name="connsiteY21" fmla="*/ 194178 h 2111240"/>
                <a:gd name="connsiteX22" fmla="*/ 1902941 w 2383089"/>
                <a:gd name="connsiteY22" fmla="*/ 144751 h 2111240"/>
                <a:gd name="connsiteX23" fmla="*/ 1867636 w 2383089"/>
                <a:gd name="connsiteY23" fmla="*/ 98854 h 2111240"/>
                <a:gd name="connsiteX24" fmla="*/ 1842922 w 2383089"/>
                <a:gd name="connsiteY24" fmla="*/ 70610 h 2111240"/>
                <a:gd name="connsiteX25" fmla="*/ 1832331 w 2383089"/>
                <a:gd name="connsiteY25" fmla="*/ 49427 h 2111240"/>
                <a:gd name="connsiteX26" fmla="*/ 1825270 w 2383089"/>
                <a:gd name="connsiteY26" fmla="*/ 28244 h 2111240"/>
                <a:gd name="connsiteX27" fmla="*/ 1835861 w 2383089"/>
                <a:gd name="connsiteY27" fmla="*/ 10592 h 2111240"/>
                <a:gd name="connsiteX28" fmla="*/ 1857044 w 2383089"/>
                <a:gd name="connsiteY28" fmla="*/ 0 h 2111240"/>
                <a:gd name="connsiteX29" fmla="*/ 1913532 w 2383089"/>
                <a:gd name="connsiteY29" fmla="*/ 3531 h 2111240"/>
                <a:gd name="connsiteX30" fmla="*/ 1973551 w 2383089"/>
                <a:gd name="connsiteY30" fmla="*/ 14122 h 2111240"/>
                <a:gd name="connsiteX31" fmla="*/ 2030039 w 2383089"/>
                <a:gd name="connsiteY31" fmla="*/ 31775 h 2111240"/>
                <a:gd name="connsiteX32" fmla="*/ 2121832 w 2383089"/>
                <a:gd name="connsiteY32" fmla="*/ 74141 h 2111240"/>
                <a:gd name="connsiteX33" fmla="*/ 2206564 w 2383089"/>
                <a:gd name="connsiteY33" fmla="*/ 127098 h 2111240"/>
                <a:gd name="connsiteX34" fmla="*/ 2255991 w 2383089"/>
                <a:gd name="connsiteY34" fmla="*/ 158873 h 2111240"/>
                <a:gd name="connsiteX35" fmla="*/ 2294826 w 2383089"/>
                <a:gd name="connsiteY35" fmla="*/ 190647 h 2111240"/>
                <a:gd name="connsiteX36" fmla="*/ 2344253 w 2383089"/>
                <a:gd name="connsiteY36" fmla="*/ 229483 h 2111240"/>
                <a:gd name="connsiteX37" fmla="*/ 2361906 w 2383089"/>
                <a:gd name="connsiteY37" fmla="*/ 254196 h 2111240"/>
                <a:gd name="connsiteX38" fmla="*/ 2376028 w 2383089"/>
                <a:gd name="connsiteY38" fmla="*/ 278910 h 2111240"/>
                <a:gd name="connsiteX39" fmla="*/ 2383089 w 2383089"/>
                <a:gd name="connsiteY39" fmla="*/ 300093 h 2111240"/>
                <a:gd name="connsiteX40" fmla="*/ 2383089 w 2383089"/>
                <a:gd name="connsiteY40" fmla="*/ 317745 h 2111240"/>
                <a:gd name="connsiteX41" fmla="*/ 2368967 w 2383089"/>
                <a:gd name="connsiteY41" fmla="*/ 345989 h 2111240"/>
                <a:gd name="connsiteX42" fmla="*/ 2333662 w 2383089"/>
                <a:gd name="connsiteY42" fmla="*/ 363642 h 2111240"/>
                <a:gd name="connsiteX43" fmla="*/ 2284235 w 2383089"/>
                <a:gd name="connsiteY43" fmla="*/ 388355 h 2111240"/>
                <a:gd name="connsiteX44" fmla="*/ 2220686 w 2383089"/>
                <a:gd name="connsiteY44" fmla="*/ 434252 h 2111240"/>
                <a:gd name="connsiteX45" fmla="*/ 2107710 w 2383089"/>
                <a:gd name="connsiteY45" fmla="*/ 526045 h 2111240"/>
                <a:gd name="connsiteX46" fmla="*/ 1910002 w 2383089"/>
                <a:gd name="connsiteY46" fmla="*/ 699040 h 2111240"/>
                <a:gd name="connsiteX47" fmla="*/ 1574604 w 2383089"/>
                <a:gd name="connsiteY47" fmla="*/ 977949 h 2111240"/>
                <a:gd name="connsiteX48" fmla="*/ 1391018 w 2383089"/>
                <a:gd name="connsiteY48" fmla="*/ 1136822 h 211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089" h="2111240">
                  <a:moveTo>
                    <a:pt x="1391018" y="1136822"/>
                  </a:moveTo>
                  <a:lnTo>
                    <a:pt x="1059151" y="1408670"/>
                  </a:lnTo>
                  <a:lnTo>
                    <a:pt x="804954" y="1609909"/>
                  </a:lnTo>
                  <a:lnTo>
                    <a:pt x="600185" y="1775843"/>
                  </a:lnTo>
                  <a:lnTo>
                    <a:pt x="402477" y="1931185"/>
                  </a:lnTo>
                  <a:lnTo>
                    <a:pt x="201239" y="2111240"/>
                  </a:lnTo>
                  <a:lnTo>
                    <a:pt x="0" y="2047691"/>
                  </a:lnTo>
                  <a:lnTo>
                    <a:pt x="77671" y="2005325"/>
                  </a:lnTo>
                  <a:lnTo>
                    <a:pt x="324806" y="1811148"/>
                  </a:lnTo>
                  <a:lnTo>
                    <a:pt x="533106" y="1624031"/>
                  </a:lnTo>
                  <a:lnTo>
                    <a:pt x="720222" y="1451036"/>
                  </a:lnTo>
                  <a:lnTo>
                    <a:pt x="879095" y="1302755"/>
                  </a:lnTo>
                  <a:lnTo>
                    <a:pt x="981480" y="1200371"/>
                  </a:lnTo>
                  <a:lnTo>
                    <a:pt x="1129761" y="1076803"/>
                  </a:lnTo>
                  <a:lnTo>
                    <a:pt x="1274511" y="949705"/>
                  </a:lnTo>
                  <a:lnTo>
                    <a:pt x="1489872" y="748467"/>
                  </a:lnTo>
                  <a:lnTo>
                    <a:pt x="1659336" y="571941"/>
                  </a:lnTo>
                  <a:lnTo>
                    <a:pt x="1779373" y="430721"/>
                  </a:lnTo>
                  <a:lnTo>
                    <a:pt x="1860575" y="324806"/>
                  </a:lnTo>
                  <a:lnTo>
                    <a:pt x="1906471" y="257727"/>
                  </a:lnTo>
                  <a:lnTo>
                    <a:pt x="1913532" y="229483"/>
                  </a:lnTo>
                  <a:lnTo>
                    <a:pt x="1913532" y="194178"/>
                  </a:lnTo>
                  <a:lnTo>
                    <a:pt x="1902941" y="144751"/>
                  </a:lnTo>
                  <a:lnTo>
                    <a:pt x="1867636" y="98854"/>
                  </a:lnTo>
                  <a:lnTo>
                    <a:pt x="1842922" y="70610"/>
                  </a:lnTo>
                  <a:lnTo>
                    <a:pt x="1832331" y="49427"/>
                  </a:lnTo>
                  <a:lnTo>
                    <a:pt x="1825270" y="28244"/>
                  </a:lnTo>
                  <a:lnTo>
                    <a:pt x="1835861" y="10592"/>
                  </a:lnTo>
                  <a:lnTo>
                    <a:pt x="1857044" y="0"/>
                  </a:lnTo>
                  <a:lnTo>
                    <a:pt x="1913532" y="3531"/>
                  </a:lnTo>
                  <a:lnTo>
                    <a:pt x="1973551" y="14122"/>
                  </a:lnTo>
                  <a:lnTo>
                    <a:pt x="2030039" y="31775"/>
                  </a:lnTo>
                  <a:lnTo>
                    <a:pt x="2121832" y="74141"/>
                  </a:lnTo>
                  <a:lnTo>
                    <a:pt x="2206564" y="127098"/>
                  </a:lnTo>
                  <a:lnTo>
                    <a:pt x="2255991" y="158873"/>
                  </a:lnTo>
                  <a:lnTo>
                    <a:pt x="2294826" y="190647"/>
                  </a:lnTo>
                  <a:lnTo>
                    <a:pt x="2344253" y="229483"/>
                  </a:lnTo>
                  <a:lnTo>
                    <a:pt x="2361906" y="254196"/>
                  </a:lnTo>
                  <a:lnTo>
                    <a:pt x="2376028" y="278910"/>
                  </a:lnTo>
                  <a:lnTo>
                    <a:pt x="2383089" y="300093"/>
                  </a:lnTo>
                  <a:lnTo>
                    <a:pt x="2383089" y="317745"/>
                  </a:lnTo>
                  <a:lnTo>
                    <a:pt x="2368967" y="345989"/>
                  </a:lnTo>
                  <a:lnTo>
                    <a:pt x="2333662" y="363642"/>
                  </a:lnTo>
                  <a:lnTo>
                    <a:pt x="2284235" y="388355"/>
                  </a:lnTo>
                  <a:lnTo>
                    <a:pt x="2220686" y="434252"/>
                  </a:lnTo>
                  <a:lnTo>
                    <a:pt x="2107710" y="526045"/>
                  </a:lnTo>
                  <a:lnTo>
                    <a:pt x="1910002" y="699040"/>
                  </a:lnTo>
                  <a:lnTo>
                    <a:pt x="1574604" y="977949"/>
                  </a:lnTo>
                  <a:lnTo>
                    <a:pt x="1391018" y="11368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9B4726D3-D472-4121-B018-5626AFEFA270}"/>
                </a:ext>
              </a:extLst>
            </p:cNvPr>
            <p:cNvSpPr/>
            <p:nvPr/>
          </p:nvSpPr>
          <p:spPr>
            <a:xfrm>
              <a:off x="3789363" y="3967163"/>
              <a:ext cx="2382837" cy="633412"/>
            </a:xfrm>
            <a:custGeom>
              <a:avLst/>
              <a:gdLst>
                <a:gd name="connsiteX0" fmla="*/ 1690687 w 2383631"/>
                <a:gd name="connsiteY0" fmla="*/ 278606 h 633412"/>
                <a:gd name="connsiteX1" fmla="*/ 1364456 w 2383631"/>
                <a:gd name="connsiteY1" fmla="*/ 359568 h 633412"/>
                <a:gd name="connsiteX2" fmla="*/ 1288256 w 2383631"/>
                <a:gd name="connsiteY2" fmla="*/ 378618 h 633412"/>
                <a:gd name="connsiteX3" fmla="*/ 1138237 w 2383631"/>
                <a:gd name="connsiteY3" fmla="*/ 411956 h 633412"/>
                <a:gd name="connsiteX4" fmla="*/ 935831 w 2383631"/>
                <a:gd name="connsiteY4" fmla="*/ 454818 h 633412"/>
                <a:gd name="connsiteX5" fmla="*/ 702469 w 2383631"/>
                <a:gd name="connsiteY5" fmla="*/ 509587 h 633412"/>
                <a:gd name="connsiteX6" fmla="*/ 435769 w 2383631"/>
                <a:gd name="connsiteY6" fmla="*/ 571500 h 633412"/>
                <a:gd name="connsiteX7" fmla="*/ 316706 w 2383631"/>
                <a:gd name="connsiteY7" fmla="*/ 600075 h 633412"/>
                <a:gd name="connsiteX8" fmla="*/ 292894 w 2383631"/>
                <a:gd name="connsiteY8" fmla="*/ 611981 h 633412"/>
                <a:gd name="connsiteX9" fmla="*/ 259556 w 2383631"/>
                <a:gd name="connsiteY9" fmla="*/ 626268 h 633412"/>
                <a:gd name="connsiteX10" fmla="*/ 223837 w 2383631"/>
                <a:gd name="connsiteY10" fmla="*/ 631031 h 633412"/>
                <a:gd name="connsiteX11" fmla="*/ 190500 w 2383631"/>
                <a:gd name="connsiteY11" fmla="*/ 633412 h 633412"/>
                <a:gd name="connsiteX12" fmla="*/ 166687 w 2383631"/>
                <a:gd name="connsiteY12" fmla="*/ 628650 h 633412"/>
                <a:gd name="connsiteX13" fmla="*/ 140494 w 2383631"/>
                <a:gd name="connsiteY13" fmla="*/ 611981 h 633412"/>
                <a:gd name="connsiteX14" fmla="*/ 83344 w 2383631"/>
                <a:gd name="connsiteY14" fmla="*/ 557212 h 633412"/>
                <a:gd name="connsiteX15" fmla="*/ 33337 w 2383631"/>
                <a:gd name="connsiteY15" fmla="*/ 497681 h 633412"/>
                <a:gd name="connsiteX16" fmla="*/ 9525 w 2383631"/>
                <a:gd name="connsiteY16" fmla="*/ 445293 h 633412"/>
                <a:gd name="connsiteX17" fmla="*/ 0 w 2383631"/>
                <a:gd name="connsiteY17" fmla="*/ 416718 h 633412"/>
                <a:gd name="connsiteX18" fmla="*/ 0 w 2383631"/>
                <a:gd name="connsiteY18" fmla="*/ 390525 h 633412"/>
                <a:gd name="connsiteX19" fmla="*/ 7144 w 2383631"/>
                <a:gd name="connsiteY19" fmla="*/ 369093 h 633412"/>
                <a:gd name="connsiteX20" fmla="*/ 26194 w 2383631"/>
                <a:gd name="connsiteY20" fmla="*/ 345281 h 633412"/>
                <a:gd name="connsiteX21" fmla="*/ 66675 w 2383631"/>
                <a:gd name="connsiteY21" fmla="*/ 330993 h 633412"/>
                <a:gd name="connsiteX22" fmla="*/ 130969 w 2383631"/>
                <a:gd name="connsiteY22" fmla="*/ 314325 h 633412"/>
                <a:gd name="connsiteX23" fmla="*/ 390525 w 2383631"/>
                <a:gd name="connsiteY23" fmla="*/ 278606 h 633412"/>
                <a:gd name="connsiteX24" fmla="*/ 435769 w 2383631"/>
                <a:gd name="connsiteY24" fmla="*/ 283368 h 633412"/>
                <a:gd name="connsiteX25" fmla="*/ 609600 w 2383631"/>
                <a:gd name="connsiteY25" fmla="*/ 273843 h 633412"/>
                <a:gd name="connsiteX26" fmla="*/ 873919 w 2383631"/>
                <a:gd name="connsiteY26" fmla="*/ 247650 h 633412"/>
                <a:gd name="connsiteX27" fmla="*/ 1114425 w 2383631"/>
                <a:gd name="connsiteY27" fmla="*/ 207168 h 633412"/>
                <a:gd name="connsiteX28" fmla="*/ 1519237 w 2383631"/>
                <a:gd name="connsiteY28" fmla="*/ 133350 h 633412"/>
                <a:gd name="connsiteX29" fmla="*/ 1938337 w 2383631"/>
                <a:gd name="connsiteY29" fmla="*/ 64293 h 633412"/>
                <a:gd name="connsiteX30" fmla="*/ 2319337 w 2383631"/>
                <a:gd name="connsiteY30" fmla="*/ 0 h 633412"/>
                <a:gd name="connsiteX31" fmla="*/ 2383631 w 2383631"/>
                <a:gd name="connsiteY31" fmla="*/ 111918 h 633412"/>
                <a:gd name="connsiteX32" fmla="*/ 2188369 w 2383631"/>
                <a:gd name="connsiteY32" fmla="*/ 157162 h 633412"/>
                <a:gd name="connsiteX33" fmla="*/ 1902619 w 2383631"/>
                <a:gd name="connsiteY33" fmla="*/ 228600 h 633412"/>
                <a:gd name="connsiteX34" fmla="*/ 1690687 w 2383631"/>
                <a:gd name="connsiteY34" fmla="*/ 278606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3631" h="633412">
                  <a:moveTo>
                    <a:pt x="1690687" y="278606"/>
                  </a:moveTo>
                  <a:lnTo>
                    <a:pt x="1364456" y="359568"/>
                  </a:lnTo>
                  <a:lnTo>
                    <a:pt x="1288256" y="378618"/>
                  </a:lnTo>
                  <a:lnTo>
                    <a:pt x="1138237" y="411956"/>
                  </a:lnTo>
                  <a:lnTo>
                    <a:pt x="935831" y="454818"/>
                  </a:lnTo>
                  <a:lnTo>
                    <a:pt x="702469" y="509587"/>
                  </a:lnTo>
                  <a:lnTo>
                    <a:pt x="435769" y="571500"/>
                  </a:lnTo>
                  <a:lnTo>
                    <a:pt x="316706" y="600075"/>
                  </a:lnTo>
                  <a:lnTo>
                    <a:pt x="292894" y="611981"/>
                  </a:lnTo>
                  <a:lnTo>
                    <a:pt x="259556" y="626268"/>
                  </a:lnTo>
                  <a:lnTo>
                    <a:pt x="223837" y="631031"/>
                  </a:lnTo>
                  <a:lnTo>
                    <a:pt x="190500" y="633412"/>
                  </a:lnTo>
                  <a:lnTo>
                    <a:pt x="166687" y="628650"/>
                  </a:lnTo>
                  <a:lnTo>
                    <a:pt x="140494" y="611981"/>
                  </a:lnTo>
                  <a:lnTo>
                    <a:pt x="83344" y="557212"/>
                  </a:lnTo>
                  <a:lnTo>
                    <a:pt x="33337" y="497681"/>
                  </a:lnTo>
                  <a:lnTo>
                    <a:pt x="9525" y="445293"/>
                  </a:lnTo>
                  <a:lnTo>
                    <a:pt x="0" y="416718"/>
                  </a:lnTo>
                  <a:lnTo>
                    <a:pt x="0" y="390525"/>
                  </a:lnTo>
                  <a:lnTo>
                    <a:pt x="7144" y="369093"/>
                  </a:lnTo>
                  <a:lnTo>
                    <a:pt x="26194" y="345281"/>
                  </a:lnTo>
                  <a:lnTo>
                    <a:pt x="66675" y="330993"/>
                  </a:lnTo>
                  <a:lnTo>
                    <a:pt x="130969" y="314325"/>
                  </a:lnTo>
                  <a:lnTo>
                    <a:pt x="390525" y="278606"/>
                  </a:lnTo>
                  <a:lnTo>
                    <a:pt x="435769" y="283368"/>
                  </a:lnTo>
                  <a:lnTo>
                    <a:pt x="609600" y="273843"/>
                  </a:lnTo>
                  <a:lnTo>
                    <a:pt x="873919" y="247650"/>
                  </a:lnTo>
                  <a:lnTo>
                    <a:pt x="1114425" y="207168"/>
                  </a:lnTo>
                  <a:lnTo>
                    <a:pt x="1519237" y="133350"/>
                  </a:lnTo>
                  <a:lnTo>
                    <a:pt x="1938337" y="64293"/>
                  </a:lnTo>
                  <a:lnTo>
                    <a:pt x="2319337" y="0"/>
                  </a:lnTo>
                  <a:lnTo>
                    <a:pt x="2383631" y="111918"/>
                  </a:lnTo>
                  <a:lnTo>
                    <a:pt x="2188369" y="157162"/>
                  </a:lnTo>
                  <a:lnTo>
                    <a:pt x="1902619" y="228600"/>
                  </a:lnTo>
                  <a:lnTo>
                    <a:pt x="1690687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0DEA1081-4E07-4F6E-B930-202269144C98}"/>
                </a:ext>
              </a:extLst>
            </p:cNvPr>
            <p:cNvSpPr/>
            <p:nvPr/>
          </p:nvSpPr>
          <p:spPr>
            <a:xfrm>
              <a:off x="5703888" y="3554413"/>
              <a:ext cx="923925" cy="1028700"/>
            </a:xfrm>
            <a:custGeom>
              <a:avLst/>
              <a:gdLst>
                <a:gd name="connsiteX0" fmla="*/ 495300 w 923925"/>
                <a:gd name="connsiteY0" fmla="*/ 676275 h 1028700"/>
                <a:gd name="connsiteX1" fmla="*/ 385762 w 923925"/>
                <a:gd name="connsiteY1" fmla="*/ 528638 h 1028700"/>
                <a:gd name="connsiteX2" fmla="*/ 309562 w 923925"/>
                <a:gd name="connsiteY2" fmla="*/ 426244 h 1028700"/>
                <a:gd name="connsiteX3" fmla="*/ 266700 w 923925"/>
                <a:gd name="connsiteY3" fmla="*/ 354807 h 1028700"/>
                <a:gd name="connsiteX4" fmla="*/ 211931 w 923925"/>
                <a:gd name="connsiteY4" fmla="*/ 278607 h 1028700"/>
                <a:gd name="connsiteX5" fmla="*/ 140494 w 923925"/>
                <a:gd name="connsiteY5" fmla="*/ 200025 h 1028700"/>
                <a:gd name="connsiteX6" fmla="*/ 76200 w 923925"/>
                <a:gd name="connsiteY6" fmla="*/ 130969 h 1028700"/>
                <a:gd name="connsiteX7" fmla="*/ 28575 w 923925"/>
                <a:gd name="connsiteY7" fmla="*/ 85725 h 1028700"/>
                <a:gd name="connsiteX8" fmla="*/ 11906 w 923925"/>
                <a:gd name="connsiteY8" fmla="*/ 66675 h 1028700"/>
                <a:gd name="connsiteX9" fmla="*/ 2381 w 923925"/>
                <a:gd name="connsiteY9" fmla="*/ 40482 h 1028700"/>
                <a:gd name="connsiteX10" fmla="*/ 0 w 923925"/>
                <a:gd name="connsiteY10" fmla="*/ 16669 h 1028700"/>
                <a:gd name="connsiteX11" fmla="*/ 7144 w 923925"/>
                <a:gd name="connsiteY11" fmla="*/ 2382 h 1028700"/>
                <a:gd name="connsiteX12" fmla="*/ 28575 w 923925"/>
                <a:gd name="connsiteY12" fmla="*/ 0 h 1028700"/>
                <a:gd name="connsiteX13" fmla="*/ 54769 w 923925"/>
                <a:gd name="connsiteY13" fmla="*/ 9525 h 1028700"/>
                <a:gd name="connsiteX14" fmla="*/ 152400 w 923925"/>
                <a:gd name="connsiteY14" fmla="*/ 59532 h 1028700"/>
                <a:gd name="connsiteX15" fmla="*/ 290512 w 923925"/>
                <a:gd name="connsiteY15" fmla="*/ 140494 h 1028700"/>
                <a:gd name="connsiteX16" fmla="*/ 416719 w 923925"/>
                <a:gd name="connsiteY16" fmla="*/ 214313 h 1028700"/>
                <a:gd name="connsiteX17" fmla="*/ 538162 w 923925"/>
                <a:gd name="connsiteY17" fmla="*/ 290513 h 1028700"/>
                <a:gd name="connsiteX18" fmla="*/ 645319 w 923925"/>
                <a:gd name="connsiteY18" fmla="*/ 361950 h 1028700"/>
                <a:gd name="connsiteX19" fmla="*/ 719137 w 923925"/>
                <a:gd name="connsiteY19" fmla="*/ 409575 h 1028700"/>
                <a:gd name="connsiteX20" fmla="*/ 788194 w 923925"/>
                <a:gd name="connsiteY20" fmla="*/ 523875 h 1028700"/>
                <a:gd name="connsiteX21" fmla="*/ 823912 w 923925"/>
                <a:gd name="connsiteY21" fmla="*/ 597694 h 1028700"/>
                <a:gd name="connsiteX22" fmla="*/ 852487 w 923925"/>
                <a:gd name="connsiteY22" fmla="*/ 671513 h 1028700"/>
                <a:gd name="connsiteX23" fmla="*/ 883444 w 923925"/>
                <a:gd name="connsiteY23" fmla="*/ 757238 h 1028700"/>
                <a:gd name="connsiteX24" fmla="*/ 904875 w 923925"/>
                <a:gd name="connsiteY24" fmla="*/ 838200 h 1028700"/>
                <a:gd name="connsiteX25" fmla="*/ 919162 w 923925"/>
                <a:gd name="connsiteY25" fmla="*/ 892969 h 1028700"/>
                <a:gd name="connsiteX26" fmla="*/ 923925 w 923925"/>
                <a:gd name="connsiteY26" fmla="*/ 935832 h 1028700"/>
                <a:gd name="connsiteX27" fmla="*/ 919162 w 923925"/>
                <a:gd name="connsiteY27" fmla="*/ 976313 h 1028700"/>
                <a:gd name="connsiteX28" fmla="*/ 912019 w 923925"/>
                <a:gd name="connsiteY28" fmla="*/ 997744 h 1028700"/>
                <a:gd name="connsiteX29" fmla="*/ 897731 w 923925"/>
                <a:gd name="connsiteY29" fmla="*/ 1016794 h 1028700"/>
                <a:gd name="connsiteX30" fmla="*/ 883444 w 923925"/>
                <a:gd name="connsiteY30" fmla="*/ 1023938 h 1028700"/>
                <a:gd name="connsiteX31" fmla="*/ 852487 w 923925"/>
                <a:gd name="connsiteY31" fmla="*/ 1028700 h 1028700"/>
                <a:gd name="connsiteX32" fmla="*/ 816769 w 923925"/>
                <a:gd name="connsiteY32" fmla="*/ 1023938 h 1028700"/>
                <a:gd name="connsiteX33" fmla="*/ 783431 w 923925"/>
                <a:gd name="connsiteY33" fmla="*/ 1012032 h 1028700"/>
                <a:gd name="connsiteX34" fmla="*/ 757237 w 923925"/>
                <a:gd name="connsiteY34" fmla="*/ 992982 h 1028700"/>
                <a:gd name="connsiteX35" fmla="*/ 678656 w 923925"/>
                <a:gd name="connsiteY35" fmla="*/ 907257 h 1028700"/>
                <a:gd name="connsiteX36" fmla="*/ 576262 w 923925"/>
                <a:gd name="connsiteY36" fmla="*/ 778669 h 1028700"/>
                <a:gd name="connsiteX37" fmla="*/ 495300 w 923925"/>
                <a:gd name="connsiteY37" fmla="*/ 67627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23925" h="1028700">
                  <a:moveTo>
                    <a:pt x="495300" y="676275"/>
                  </a:moveTo>
                  <a:lnTo>
                    <a:pt x="385762" y="528638"/>
                  </a:lnTo>
                  <a:lnTo>
                    <a:pt x="309562" y="426244"/>
                  </a:lnTo>
                  <a:lnTo>
                    <a:pt x="266700" y="354807"/>
                  </a:lnTo>
                  <a:lnTo>
                    <a:pt x="211931" y="278607"/>
                  </a:lnTo>
                  <a:lnTo>
                    <a:pt x="140494" y="200025"/>
                  </a:lnTo>
                  <a:lnTo>
                    <a:pt x="76200" y="130969"/>
                  </a:lnTo>
                  <a:lnTo>
                    <a:pt x="28575" y="85725"/>
                  </a:lnTo>
                  <a:lnTo>
                    <a:pt x="11906" y="66675"/>
                  </a:lnTo>
                  <a:lnTo>
                    <a:pt x="2381" y="40482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2400" y="59532"/>
                  </a:lnTo>
                  <a:lnTo>
                    <a:pt x="290512" y="140494"/>
                  </a:lnTo>
                  <a:lnTo>
                    <a:pt x="416719" y="214313"/>
                  </a:lnTo>
                  <a:lnTo>
                    <a:pt x="538162" y="290513"/>
                  </a:lnTo>
                  <a:lnTo>
                    <a:pt x="645319" y="361950"/>
                  </a:lnTo>
                  <a:lnTo>
                    <a:pt x="719137" y="409575"/>
                  </a:lnTo>
                  <a:lnTo>
                    <a:pt x="788194" y="523875"/>
                  </a:lnTo>
                  <a:lnTo>
                    <a:pt x="823912" y="597694"/>
                  </a:lnTo>
                  <a:lnTo>
                    <a:pt x="852487" y="671513"/>
                  </a:lnTo>
                  <a:lnTo>
                    <a:pt x="883444" y="757238"/>
                  </a:lnTo>
                  <a:lnTo>
                    <a:pt x="904875" y="838200"/>
                  </a:lnTo>
                  <a:lnTo>
                    <a:pt x="919162" y="892969"/>
                  </a:lnTo>
                  <a:lnTo>
                    <a:pt x="923925" y="935832"/>
                  </a:lnTo>
                  <a:lnTo>
                    <a:pt x="919162" y="976313"/>
                  </a:lnTo>
                  <a:lnTo>
                    <a:pt x="912019" y="997744"/>
                  </a:lnTo>
                  <a:lnTo>
                    <a:pt x="897731" y="1016794"/>
                  </a:lnTo>
                  <a:lnTo>
                    <a:pt x="883444" y="1023938"/>
                  </a:lnTo>
                  <a:lnTo>
                    <a:pt x="852487" y="1028700"/>
                  </a:lnTo>
                  <a:lnTo>
                    <a:pt x="816769" y="1023938"/>
                  </a:lnTo>
                  <a:lnTo>
                    <a:pt x="783431" y="1012032"/>
                  </a:lnTo>
                  <a:lnTo>
                    <a:pt x="757237" y="992982"/>
                  </a:lnTo>
                  <a:lnTo>
                    <a:pt x="678656" y="907257"/>
                  </a:lnTo>
                  <a:lnTo>
                    <a:pt x="576262" y="778669"/>
                  </a:lnTo>
                  <a:lnTo>
                    <a:pt x="495300" y="676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">
              <a:extLst>
                <a:ext uri="{FF2B5EF4-FFF2-40B4-BE49-F238E27FC236}">
                  <a16:creationId xmlns:a16="http://schemas.microsoft.com/office/drawing/2014/main" id="{EB48C9C1-1FB6-42CB-A173-14940082F11F}"/>
                </a:ext>
              </a:extLst>
            </p:cNvPr>
            <p:cNvSpPr/>
            <p:nvPr/>
          </p:nvSpPr>
          <p:spPr>
            <a:xfrm>
              <a:off x="4822825" y="4318000"/>
              <a:ext cx="409575" cy="1863725"/>
            </a:xfrm>
            <a:custGeom>
              <a:avLst/>
              <a:gdLst>
                <a:gd name="connsiteX0" fmla="*/ 387350 w 409575"/>
                <a:gd name="connsiteY0" fmla="*/ 1117600 h 1863725"/>
                <a:gd name="connsiteX1" fmla="*/ 387350 w 409575"/>
                <a:gd name="connsiteY1" fmla="*/ 1343025 h 1863725"/>
                <a:gd name="connsiteX2" fmla="*/ 387350 w 409575"/>
                <a:gd name="connsiteY2" fmla="*/ 1520825 h 1863725"/>
                <a:gd name="connsiteX3" fmla="*/ 384175 w 409575"/>
                <a:gd name="connsiteY3" fmla="*/ 1717675 h 1863725"/>
                <a:gd name="connsiteX4" fmla="*/ 381000 w 409575"/>
                <a:gd name="connsiteY4" fmla="*/ 1752600 h 1863725"/>
                <a:gd name="connsiteX5" fmla="*/ 368300 w 409575"/>
                <a:gd name="connsiteY5" fmla="*/ 1800225 h 1863725"/>
                <a:gd name="connsiteX6" fmla="*/ 339725 w 409575"/>
                <a:gd name="connsiteY6" fmla="*/ 1851025 h 1863725"/>
                <a:gd name="connsiteX7" fmla="*/ 320675 w 409575"/>
                <a:gd name="connsiteY7" fmla="*/ 1863725 h 1863725"/>
                <a:gd name="connsiteX8" fmla="*/ 307975 w 409575"/>
                <a:gd name="connsiteY8" fmla="*/ 1863725 h 1863725"/>
                <a:gd name="connsiteX9" fmla="*/ 282575 w 409575"/>
                <a:gd name="connsiteY9" fmla="*/ 1857375 h 1863725"/>
                <a:gd name="connsiteX10" fmla="*/ 260350 w 409575"/>
                <a:gd name="connsiteY10" fmla="*/ 1838325 h 1863725"/>
                <a:gd name="connsiteX11" fmla="*/ 238125 w 409575"/>
                <a:gd name="connsiteY11" fmla="*/ 1819275 h 1863725"/>
                <a:gd name="connsiteX12" fmla="*/ 206375 w 409575"/>
                <a:gd name="connsiteY12" fmla="*/ 1781175 h 1863725"/>
                <a:gd name="connsiteX13" fmla="*/ 180975 w 409575"/>
                <a:gd name="connsiteY13" fmla="*/ 1730375 h 1863725"/>
                <a:gd name="connsiteX14" fmla="*/ 133350 w 409575"/>
                <a:gd name="connsiteY14" fmla="*/ 1625600 h 1863725"/>
                <a:gd name="connsiteX15" fmla="*/ 104775 w 409575"/>
                <a:gd name="connsiteY15" fmla="*/ 1543050 h 1863725"/>
                <a:gd name="connsiteX16" fmla="*/ 92075 w 409575"/>
                <a:gd name="connsiteY16" fmla="*/ 1492250 h 1863725"/>
                <a:gd name="connsiteX17" fmla="*/ 95250 w 409575"/>
                <a:gd name="connsiteY17" fmla="*/ 1460500 h 1863725"/>
                <a:gd name="connsiteX18" fmla="*/ 114300 w 409575"/>
                <a:gd name="connsiteY18" fmla="*/ 1419225 h 1863725"/>
                <a:gd name="connsiteX19" fmla="*/ 146050 w 409575"/>
                <a:gd name="connsiteY19" fmla="*/ 1336675 h 1863725"/>
                <a:gd name="connsiteX20" fmla="*/ 165100 w 409575"/>
                <a:gd name="connsiteY20" fmla="*/ 1238250 h 1863725"/>
                <a:gd name="connsiteX21" fmla="*/ 177800 w 409575"/>
                <a:gd name="connsiteY21" fmla="*/ 1133475 h 1863725"/>
                <a:gd name="connsiteX22" fmla="*/ 187325 w 409575"/>
                <a:gd name="connsiteY22" fmla="*/ 984250 h 1863725"/>
                <a:gd name="connsiteX23" fmla="*/ 193675 w 409575"/>
                <a:gd name="connsiteY23" fmla="*/ 539750 h 1863725"/>
                <a:gd name="connsiteX24" fmla="*/ 187325 w 409575"/>
                <a:gd name="connsiteY24" fmla="*/ 320675 h 1863725"/>
                <a:gd name="connsiteX25" fmla="*/ 180975 w 409575"/>
                <a:gd name="connsiteY25" fmla="*/ 228600 h 1863725"/>
                <a:gd name="connsiteX26" fmla="*/ 165100 w 409575"/>
                <a:gd name="connsiteY26" fmla="*/ 171450 h 1863725"/>
                <a:gd name="connsiteX27" fmla="*/ 142875 w 409575"/>
                <a:gd name="connsiteY27" fmla="*/ 127000 h 1863725"/>
                <a:gd name="connsiteX28" fmla="*/ 101600 w 409575"/>
                <a:gd name="connsiteY28" fmla="*/ 88900 h 1863725"/>
                <a:gd name="connsiteX29" fmla="*/ 0 w 409575"/>
                <a:gd name="connsiteY29" fmla="*/ 6350 h 1863725"/>
                <a:gd name="connsiteX30" fmla="*/ 244475 w 409575"/>
                <a:gd name="connsiteY30" fmla="*/ 0 h 1863725"/>
                <a:gd name="connsiteX31" fmla="*/ 320675 w 409575"/>
                <a:gd name="connsiteY31" fmla="*/ 41275 h 1863725"/>
                <a:gd name="connsiteX32" fmla="*/ 358775 w 409575"/>
                <a:gd name="connsiteY32" fmla="*/ 63500 h 1863725"/>
                <a:gd name="connsiteX33" fmla="*/ 381000 w 409575"/>
                <a:gd name="connsiteY33" fmla="*/ 85725 h 1863725"/>
                <a:gd name="connsiteX34" fmla="*/ 400050 w 409575"/>
                <a:gd name="connsiteY34" fmla="*/ 117475 h 1863725"/>
                <a:gd name="connsiteX35" fmla="*/ 406400 w 409575"/>
                <a:gd name="connsiteY35" fmla="*/ 149225 h 1863725"/>
                <a:gd name="connsiteX36" fmla="*/ 409575 w 409575"/>
                <a:gd name="connsiteY36" fmla="*/ 180975 h 1863725"/>
                <a:gd name="connsiteX37" fmla="*/ 396875 w 409575"/>
                <a:gd name="connsiteY37" fmla="*/ 238125 h 1863725"/>
                <a:gd name="connsiteX38" fmla="*/ 390525 w 409575"/>
                <a:gd name="connsiteY38" fmla="*/ 298450 h 1863725"/>
                <a:gd name="connsiteX39" fmla="*/ 387350 w 409575"/>
                <a:gd name="connsiteY39" fmla="*/ 425450 h 1863725"/>
                <a:gd name="connsiteX40" fmla="*/ 384175 w 409575"/>
                <a:gd name="connsiteY40" fmla="*/ 733425 h 1863725"/>
                <a:gd name="connsiteX41" fmla="*/ 387350 w 409575"/>
                <a:gd name="connsiteY41" fmla="*/ 1117600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1863725">
                  <a:moveTo>
                    <a:pt x="387350" y="1117600"/>
                  </a:moveTo>
                  <a:lnTo>
                    <a:pt x="387350" y="1343025"/>
                  </a:lnTo>
                  <a:lnTo>
                    <a:pt x="387350" y="1520825"/>
                  </a:lnTo>
                  <a:cubicBezTo>
                    <a:pt x="386292" y="1586442"/>
                    <a:pt x="385233" y="1652058"/>
                    <a:pt x="384175" y="1717675"/>
                  </a:cubicBezTo>
                  <a:lnTo>
                    <a:pt x="381000" y="1752600"/>
                  </a:lnTo>
                  <a:lnTo>
                    <a:pt x="368300" y="1800225"/>
                  </a:lnTo>
                  <a:lnTo>
                    <a:pt x="339725" y="1851025"/>
                  </a:lnTo>
                  <a:lnTo>
                    <a:pt x="320675" y="1863725"/>
                  </a:lnTo>
                  <a:lnTo>
                    <a:pt x="307975" y="1863725"/>
                  </a:lnTo>
                  <a:lnTo>
                    <a:pt x="282575" y="1857375"/>
                  </a:lnTo>
                  <a:lnTo>
                    <a:pt x="260350" y="1838325"/>
                  </a:lnTo>
                  <a:lnTo>
                    <a:pt x="238125" y="1819275"/>
                  </a:lnTo>
                  <a:lnTo>
                    <a:pt x="206375" y="1781175"/>
                  </a:lnTo>
                  <a:lnTo>
                    <a:pt x="180975" y="1730375"/>
                  </a:lnTo>
                  <a:lnTo>
                    <a:pt x="133350" y="1625600"/>
                  </a:lnTo>
                  <a:lnTo>
                    <a:pt x="104775" y="1543050"/>
                  </a:lnTo>
                  <a:lnTo>
                    <a:pt x="92075" y="1492250"/>
                  </a:lnTo>
                  <a:lnTo>
                    <a:pt x="95250" y="1460500"/>
                  </a:lnTo>
                  <a:lnTo>
                    <a:pt x="114300" y="1419225"/>
                  </a:lnTo>
                  <a:lnTo>
                    <a:pt x="146050" y="1336675"/>
                  </a:lnTo>
                  <a:lnTo>
                    <a:pt x="165100" y="1238250"/>
                  </a:lnTo>
                  <a:lnTo>
                    <a:pt x="177800" y="1133475"/>
                  </a:lnTo>
                  <a:lnTo>
                    <a:pt x="187325" y="984250"/>
                  </a:lnTo>
                  <a:cubicBezTo>
                    <a:pt x="189442" y="836083"/>
                    <a:pt x="191558" y="687917"/>
                    <a:pt x="193675" y="539750"/>
                  </a:cubicBezTo>
                  <a:lnTo>
                    <a:pt x="187325" y="320675"/>
                  </a:lnTo>
                  <a:lnTo>
                    <a:pt x="180975" y="228600"/>
                  </a:lnTo>
                  <a:lnTo>
                    <a:pt x="165100" y="171450"/>
                  </a:lnTo>
                  <a:lnTo>
                    <a:pt x="142875" y="127000"/>
                  </a:lnTo>
                  <a:lnTo>
                    <a:pt x="101600" y="88900"/>
                  </a:lnTo>
                  <a:lnTo>
                    <a:pt x="0" y="6350"/>
                  </a:lnTo>
                  <a:lnTo>
                    <a:pt x="244475" y="0"/>
                  </a:lnTo>
                  <a:lnTo>
                    <a:pt x="320675" y="41275"/>
                  </a:lnTo>
                  <a:lnTo>
                    <a:pt x="358775" y="63500"/>
                  </a:lnTo>
                  <a:lnTo>
                    <a:pt x="381000" y="85725"/>
                  </a:lnTo>
                  <a:lnTo>
                    <a:pt x="400050" y="117475"/>
                  </a:lnTo>
                  <a:lnTo>
                    <a:pt x="406400" y="149225"/>
                  </a:lnTo>
                  <a:lnTo>
                    <a:pt x="409575" y="180975"/>
                  </a:lnTo>
                  <a:lnTo>
                    <a:pt x="396875" y="238125"/>
                  </a:lnTo>
                  <a:lnTo>
                    <a:pt x="390525" y="298450"/>
                  </a:lnTo>
                  <a:cubicBezTo>
                    <a:pt x="389467" y="340783"/>
                    <a:pt x="388408" y="383117"/>
                    <a:pt x="387350" y="425450"/>
                  </a:cubicBezTo>
                  <a:cubicBezTo>
                    <a:pt x="386292" y="528108"/>
                    <a:pt x="385233" y="630767"/>
                    <a:pt x="384175" y="733425"/>
                  </a:cubicBezTo>
                  <a:cubicBezTo>
                    <a:pt x="385233" y="860425"/>
                    <a:pt x="386292" y="987425"/>
                    <a:pt x="387350" y="11176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D08B53E4-42F1-41B8-BBAB-319C5B53F4F5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225550"/>
            <a:ext cx="4086225" cy="4803775"/>
            <a:chOff x="2724150" y="1225550"/>
            <a:chExt cx="4086225" cy="48037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CFDFE017-B1EE-45A8-BF35-A2171FC1A2B3}"/>
                </a:ext>
              </a:extLst>
            </p:cNvPr>
            <p:cNvSpPr/>
            <p:nvPr/>
          </p:nvSpPr>
          <p:spPr>
            <a:xfrm>
              <a:off x="3313113" y="1225550"/>
              <a:ext cx="2643187" cy="1046163"/>
            </a:xfrm>
            <a:custGeom>
              <a:avLst/>
              <a:gdLst>
                <a:gd name="connsiteX0" fmla="*/ 1770122 w 2642959"/>
                <a:gd name="connsiteY0" fmla="*/ 687022 h 1046425"/>
                <a:gd name="connsiteX1" fmla="*/ 1520740 w 2642959"/>
                <a:gd name="connsiteY1" fmla="*/ 755480 h 1046425"/>
                <a:gd name="connsiteX2" fmla="*/ 1342261 w 2642959"/>
                <a:gd name="connsiteY2" fmla="*/ 804378 h 1046425"/>
                <a:gd name="connsiteX3" fmla="*/ 1188231 w 2642959"/>
                <a:gd name="connsiteY3" fmla="*/ 843497 h 1046425"/>
                <a:gd name="connsiteX4" fmla="*/ 970633 w 2642959"/>
                <a:gd name="connsiteY4" fmla="*/ 887506 h 1046425"/>
                <a:gd name="connsiteX5" fmla="*/ 789709 w 2642959"/>
                <a:gd name="connsiteY5" fmla="*/ 929069 h 1046425"/>
                <a:gd name="connsiteX6" fmla="*/ 660129 w 2642959"/>
                <a:gd name="connsiteY6" fmla="*/ 953519 h 1046425"/>
                <a:gd name="connsiteX7" fmla="*/ 466980 w 2642959"/>
                <a:gd name="connsiteY7" fmla="*/ 990192 h 1046425"/>
                <a:gd name="connsiteX8" fmla="*/ 293391 w 2642959"/>
                <a:gd name="connsiteY8" fmla="*/ 1017086 h 1046425"/>
                <a:gd name="connsiteX9" fmla="*/ 158920 w 2642959"/>
                <a:gd name="connsiteY9" fmla="*/ 1034201 h 1046425"/>
                <a:gd name="connsiteX10" fmla="*/ 85573 w 2642959"/>
                <a:gd name="connsiteY10" fmla="*/ 1043981 h 1046425"/>
                <a:gd name="connsiteX11" fmla="*/ 46454 w 2642959"/>
                <a:gd name="connsiteY11" fmla="*/ 1046425 h 1046425"/>
                <a:gd name="connsiteX12" fmla="*/ 22005 w 2642959"/>
                <a:gd name="connsiteY12" fmla="*/ 1041536 h 1046425"/>
                <a:gd name="connsiteX13" fmla="*/ 9780 w 2642959"/>
                <a:gd name="connsiteY13" fmla="*/ 1036646 h 1046425"/>
                <a:gd name="connsiteX14" fmla="*/ 0 w 2642959"/>
                <a:gd name="connsiteY14" fmla="*/ 1026866 h 1046425"/>
                <a:gd name="connsiteX15" fmla="*/ 4890 w 2642959"/>
                <a:gd name="connsiteY15" fmla="*/ 1009752 h 1046425"/>
                <a:gd name="connsiteX16" fmla="*/ 26894 w 2642959"/>
                <a:gd name="connsiteY16" fmla="*/ 987747 h 1046425"/>
                <a:gd name="connsiteX17" fmla="*/ 46454 w 2642959"/>
                <a:gd name="connsiteY17" fmla="*/ 977968 h 1046425"/>
                <a:gd name="connsiteX18" fmla="*/ 158920 w 2642959"/>
                <a:gd name="connsiteY18" fmla="*/ 946184 h 1046425"/>
                <a:gd name="connsiteX19" fmla="*/ 398522 w 2642959"/>
                <a:gd name="connsiteY19" fmla="*/ 877726 h 1046425"/>
                <a:gd name="connsiteX20" fmla="*/ 672353 w 2642959"/>
                <a:gd name="connsiteY20" fmla="*/ 794599 h 1046425"/>
                <a:gd name="connsiteX21" fmla="*/ 938850 w 2642959"/>
                <a:gd name="connsiteY21" fmla="*/ 709027 h 1046425"/>
                <a:gd name="connsiteX22" fmla="*/ 1254244 w 2642959"/>
                <a:gd name="connsiteY22" fmla="*/ 603895 h 1046425"/>
                <a:gd name="connsiteX23" fmla="*/ 1515851 w 2642959"/>
                <a:gd name="connsiteY23" fmla="*/ 515878 h 1046425"/>
                <a:gd name="connsiteX24" fmla="*/ 1755453 w 2642959"/>
                <a:gd name="connsiteY24" fmla="*/ 432751 h 1046425"/>
                <a:gd name="connsiteX25" fmla="*/ 1894813 w 2642959"/>
                <a:gd name="connsiteY25" fmla="*/ 381407 h 1046425"/>
                <a:gd name="connsiteX26" fmla="*/ 2002390 w 2642959"/>
                <a:gd name="connsiteY26" fmla="*/ 339844 h 1046425"/>
                <a:gd name="connsiteX27" fmla="*/ 2051288 w 2642959"/>
                <a:gd name="connsiteY27" fmla="*/ 317839 h 1046425"/>
                <a:gd name="connsiteX28" fmla="*/ 2097741 w 2642959"/>
                <a:gd name="connsiteY28" fmla="*/ 286055 h 1046425"/>
                <a:gd name="connsiteX29" fmla="*/ 2114856 w 2642959"/>
                <a:gd name="connsiteY29" fmla="*/ 259161 h 1046425"/>
                <a:gd name="connsiteX30" fmla="*/ 2124636 w 2642959"/>
                <a:gd name="connsiteY30" fmla="*/ 227377 h 1046425"/>
                <a:gd name="connsiteX31" fmla="*/ 2124636 w 2642959"/>
                <a:gd name="connsiteY31" fmla="*/ 200483 h 1046425"/>
                <a:gd name="connsiteX32" fmla="*/ 2105076 w 2642959"/>
                <a:gd name="connsiteY32" fmla="*/ 166254 h 1046425"/>
                <a:gd name="connsiteX33" fmla="*/ 2061068 w 2642959"/>
                <a:gd name="connsiteY33" fmla="*/ 114911 h 1046425"/>
                <a:gd name="connsiteX34" fmla="*/ 2029284 w 2642959"/>
                <a:gd name="connsiteY34" fmla="*/ 83127 h 1046425"/>
                <a:gd name="connsiteX35" fmla="*/ 2012169 w 2642959"/>
                <a:gd name="connsiteY35" fmla="*/ 61123 h 1046425"/>
                <a:gd name="connsiteX36" fmla="*/ 2002390 w 2642959"/>
                <a:gd name="connsiteY36" fmla="*/ 41563 h 1046425"/>
                <a:gd name="connsiteX37" fmla="*/ 1999945 w 2642959"/>
                <a:gd name="connsiteY37" fmla="*/ 22004 h 1046425"/>
                <a:gd name="connsiteX38" fmla="*/ 2002390 w 2642959"/>
                <a:gd name="connsiteY38" fmla="*/ 9779 h 1046425"/>
                <a:gd name="connsiteX39" fmla="*/ 2009724 w 2642959"/>
                <a:gd name="connsiteY39" fmla="*/ 0 h 1046425"/>
                <a:gd name="connsiteX40" fmla="*/ 2029284 w 2642959"/>
                <a:gd name="connsiteY40" fmla="*/ 0 h 1046425"/>
                <a:gd name="connsiteX41" fmla="*/ 2061068 w 2642959"/>
                <a:gd name="connsiteY41" fmla="*/ 14669 h 1046425"/>
                <a:gd name="connsiteX42" fmla="*/ 2129525 w 2642959"/>
                <a:gd name="connsiteY42" fmla="*/ 39119 h 1046425"/>
                <a:gd name="connsiteX43" fmla="*/ 2188204 w 2642959"/>
                <a:gd name="connsiteY43" fmla="*/ 63568 h 1046425"/>
                <a:gd name="connsiteX44" fmla="*/ 2241992 w 2642959"/>
                <a:gd name="connsiteY44" fmla="*/ 88017 h 1046425"/>
                <a:gd name="connsiteX45" fmla="*/ 2303115 w 2642959"/>
                <a:gd name="connsiteY45" fmla="*/ 119801 h 1046425"/>
                <a:gd name="connsiteX46" fmla="*/ 2393577 w 2642959"/>
                <a:gd name="connsiteY46" fmla="*/ 173589 h 1046425"/>
                <a:gd name="connsiteX47" fmla="*/ 2479149 w 2642959"/>
                <a:gd name="connsiteY47" fmla="*/ 234712 h 1046425"/>
                <a:gd name="connsiteX48" fmla="*/ 2564721 w 2642959"/>
                <a:gd name="connsiteY48" fmla="*/ 303170 h 1046425"/>
                <a:gd name="connsiteX49" fmla="*/ 2625844 w 2642959"/>
                <a:gd name="connsiteY49" fmla="*/ 359403 h 1046425"/>
                <a:gd name="connsiteX50" fmla="*/ 2642959 w 2642959"/>
                <a:gd name="connsiteY50" fmla="*/ 388742 h 1046425"/>
                <a:gd name="connsiteX51" fmla="*/ 2640514 w 2642959"/>
                <a:gd name="connsiteY51" fmla="*/ 413191 h 1046425"/>
                <a:gd name="connsiteX52" fmla="*/ 2633179 w 2642959"/>
                <a:gd name="connsiteY52" fmla="*/ 440085 h 1046425"/>
                <a:gd name="connsiteX53" fmla="*/ 2611175 w 2642959"/>
                <a:gd name="connsiteY53" fmla="*/ 471869 h 1046425"/>
                <a:gd name="connsiteX54" fmla="*/ 2576946 w 2642959"/>
                <a:gd name="connsiteY54" fmla="*/ 493874 h 1046425"/>
                <a:gd name="connsiteX55" fmla="*/ 2347123 w 2642959"/>
                <a:gd name="connsiteY55" fmla="*/ 542772 h 1046425"/>
                <a:gd name="connsiteX56" fmla="*/ 2051288 w 2642959"/>
                <a:gd name="connsiteY56" fmla="*/ 616120 h 1046425"/>
                <a:gd name="connsiteX57" fmla="*/ 1770122 w 2642959"/>
                <a:gd name="connsiteY57" fmla="*/ 687022 h 104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42959" h="1046425">
                  <a:moveTo>
                    <a:pt x="1770122" y="687022"/>
                  </a:moveTo>
                  <a:lnTo>
                    <a:pt x="1520740" y="755480"/>
                  </a:lnTo>
                  <a:lnTo>
                    <a:pt x="1342261" y="804378"/>
                  </a:lnTo>
                  <a:lnTo>
                    <a:pt x="1188231" y="843497"/>
                  </a:lnTo>
                  <a:lnTo>
                    <a:pt x="970633" y="887506"/>
                  </a:lnTo>
                  <a:lnTo>
                    <a:pt x="789709" y="929069"/>
                  </a:lnTo>
                  <a:lnTo>
                    <a:pt x="660129" y="953519"/>
                  </a:lnTo>
                  <a:lnTo>
                    <a:pt x="466980" y="990192"/>
                  </a:lnTo>
                  <a:lnTo>
                    <a:pt x="293391" y="1017086"/>
                  </a:lnTo>
                  <a:lnTo>
                    <a:pt x="158920" y="1034201"/>
                  </a:lnTo>
                  <a:lnTo>
                    <a:pt x="85573" y="1043981"/>
                  </a:lnTo>
                  <a:lnTo>
                    <a:pt x="46454" y="1046425"/>
                  </a:lnTo>
                  <a:lnTo>
                    <a:pt x="22005" y="1041536"/>
                  </a:lnTo>
                  <a:lnTo>
                    <a:pt x="9780" y="1036646"/>
                  </a:lnTo>
                  <a:lnTo>
                    <a:pt x="0" y="1026866"/>
                  </a:lnTo>
                  <a:lnTo>
                    <a:pt x="4890" y="1009752"/>
                  </a:lnTo>
                  <a:lnTo>
                    <a:pt x="26894" y="987747"/>
                  </a:lnTo>
                  <a:lnTo>
                    <a:pt x="46454" y="977968"/>
                  </a:lnTo>
                  <a:lnTo>
                    <a:pt x="158920" y="946184"/>
                  </a:lnTo>
                  <a:lnTo>
                    <a:pt x="398522" y="877726"/>
                  </a:lnTo>
                  <a:lnTo>
                    <a:pt x="672353" y="794599"/>
                  </a:lnTo>
                  <a:lnTo>
                    <a:pt x="938850" y="709027"/>
                  </a:lnTo>
                  <a:lnTo>
                    <a:pt x="1254244" y="603895"/>
                  </a:lnTo>
                  <a:lnTo>
                    <a:pt x="1515851" y="515878"/>
                  </a:lnTo>
                  <a:lnTo>
                    <a:pt x="1755453" y="432751"/>
                  </a:lnTo>
                  <a:lnTo>
                    <a:pt x="1894813" y="381407"/>
                  </a:lnTo>
                  <a:lnTo>
                    <a:pt x="2002390" y="339844"/>
                  </a:lnTo>
                  <a:lnTo>
                    <a:pt x="2051288" y="317839"/>
                  </a:lnTo>
                  <a:lnTo>
                    <a:pt x="2097741" y="286055"/>
                  </a:lnTo>
                  <a:lnTo>
                    <a:pt x="2114856" y="259161"/>
                  </a:lnTo>
                  <a:lnTo>
                    <a:pt x="2124636" y="227377"/>
                  </a:lnTo>
                  <a:lnTo>
                    <a:pt x="2124636" y="200483"/>
                  </a:lnTo>
                  <a:lnTo>
                    <a:pt x="2105076" y="166254"/>
                  </a:lnTo>
                  <a:lnTo>
                    <a:pt x="2061068" y="114911"/>
                  </a:lnTo>
                  <a:lnTo>
                    <a:pt x="2029284" y="83127"/>
                  </a:lnTo>
                  <a:lnTo>
                    <a:pt x="2012169" y="61123"/>
                  </a:lnTo>
                  <a:lnTo>
                    <a:pt x="2002390" y="41563"/>
                  </a:lnTo>
                  <a:lnTo>
                    <a:pt x="1999945" y="22004"/>
                  </a:lnTo>
                  <a:lnTo>
                    <a:pt x="2002390" y="9779"/>
                  </a:lnTo>
                  <a:lnTo>
                    <a:pt x="2009724" y="0"/>
                  </a:lnTo>
                  <a:lnTo>
                    <a:pt x="2029284" y="0"/>
                  </a:lnTo>
                  <a:lnTo>
                    <a:pt x="2061068" y="14669"/>
                  </a:lnTo>
                  <a:lnTo>
                    <a:pt x="2129525" y="39119"/>
                  </a:lnTo>
                  <a:lnTo>
                    <a:pt x="2188204" y="63568"/>
                  </a:lnTo>
                  <a:lnTo>
                    <a:pt x="2241992" y="88017"/>
                  </a:lnTo>
                  <a:lnTo>
                    <a:pt x="2303115" y="119801"/>
                  </a:lnTo>
                  <a:lnTo>
                    <a:pt x="2393577" y="173589"/>
                  </a:lnTo>
                  <a:lnTo>
                    <a:pt x="2479149" y="234712"/>
                  </a:lnTo>
                  <a:lnTo>
                    <a:pt x="2564721" y="303170"/>
                  </a:lnTo>
                  <a:lnTo>
                    <a:pt x="2625844" y="359403"/>
                  </a:lnTo>
                  <a:lnTo>
                    <a:pt x="2642959" y="388742"/>
                  </a:lnTo>
                  <a:lnTo>
                    <a:pt x="2640514" y="413191"/>
                  </a:lnTo>
                  <a:lnTo>
                    <a:pt x="2633179" y="440085"/>
                  </a:lnTo>
                  <a:lnTo>
                    <a:pt x="2611175" y="471869"/>
                  </a:lnTo>
                  <a:lnTo>
                    <a:pt x="2576946" y="493874"/>
                  </a:lnTo>
                  <a:lnTo>
                    <a:pt x="2347123" y="542772"/>
                  </a:lnTo>
                  <a:lnTo>
                    <a:pt x="2051288" y="616120"/>
                  </a:lnTo>
                  <a:lnTo>
                    <a:pt x="1770122" y="6870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784B726F-F576-43E0-8DF1-5247E9814A47}"/>
                </a:ext>
              </a:extLst>
            </p:cNvPr>
            <p:cNvSpPr/>
            <p:nvPr/>
          </p:nvSpPr>
          <p:spPr>
            <a:xfrm>
              <a:off x="2724150" y="4741863"/>
              <a:ext cx="1382713" cy="1111250"/>
            </a:xfrm>
            <a:custGeom>
              <a:avLst/>
              <a:gdLst>
                <a:gd name="connsiteX0" fmla="*/ 776288 w 1383506"/>
                <a:gd name="connsiteY0" fmla="*/ 685800 h 1112044"/>
                <a:gd name="connsiteX1" fmla="*/ 576263 w 1383506"/>
                <a:gd name="connsiteY1" fmla="*/ 819150 h 1112044"/>
                <a:gd name="connsiteX2" fmla="*/ 369094 w 1383506"/>
                <a:gd name="connsiteY2" fmla="*/ 945356 h 1112044"/>
                <a:gd name="connsiteX3" fmla="*/ 216694 w 1383506"/>
                <a:gd name="connsiteY3" fmla="*/ 1023937 h 1112044"/>
                <a:gd name="connsiteX4" fmla="*/ 90488 w 1383506"/>
                <a:gd name="connsiteY4" fmla="*/ 1085850 h 1112044"/>
                <a:gd name="connsiteX5" fmla="*/ 33338 w 1383506"/>
                <a:gd name="connsiteY5" fmla="*/ 1109662 h 1112044"/>
                <a:gd name="connsiteX6" fmla="*/ 16669 w 1383506"/>
                <a:gd name="connsiteY6" fmla="*/ 1112044 h 1112044"/>
                <a:gd name="connsiteX7" fmla="*/ 0 w 1383506"/>
                <a:gd name="connsiteY7" fmla="*/ 1107281 h 1112044"/>
                <a:gd name="connsiteX8" fmla="*/ 0 w 1383506"/>
                <a:gd name="connsiteY8" fmla="*/ 1090612 h 1112044"/>
                <a:gd name="connsiteX9" fmla="*/ 16669 w 1383506"/>
                <a:gd name="connsiteY9" fmla="*/ 1071562 h 1112044"/>
                <a:gd name="connsiteX10" fmla="*/ 66675 w 1383506"/>
                <a:gd name="connsiteY10" fmla="*/ 1028700 h 1112044"/>
                <a:gd name="connsiteX11" fmla="*/ 200025 w 1383506"/>
                <a:gd name="connsiteY11" fmla="*/ 931069 h 1112044"/>
                <a:gd name="connsiteX12" fmla="*/ 342900 w 1383506"/>
                <a:gd name="connsiteY12" fmla="*/ 819150 h 1112044"/>
                <a:gd name="connsiteX13" fmla="*/ 478631 w 1383506"/>
                <a:gd name="connsiteY13" fmla="*/ 707231 h 1112044"/>
                <a:gd name="connsiteX14" fmla="*/ 588169 w 1383506"/>
                <a:gd name="connsiteY14" fmla="*/ 614362 h 1112044"/>
                <a:gd name="connsiteX15" fmla="*/ 678656 w 1383506"/>
                <a:gd name="connsiteY15" fmla="*/ 528637 h 1112044"/>
                <a:gd name="connsiteX16" fmla="*/ 750094 w 1383506"/>
                <a:gd name="connsiteY16" fmla="*/ 457200 h 1112044"/>
                <a:gd name="connsiteX17" fmla="*/ 802481 w 1383506"/>
                <a:gd name="connsiteY17" fmla="*/ 402431 h 1112044"/>
                <a:gd name="connsiteX18" fmla="*/ 857250 w 1383506"/>
                <a:gd name="connsiteY18" fmla="*/ 338137 h 1112044"/>
                <a:gd name="connsiteX19" fmla="*/ 890588 w 1383506"/>
                <a:gd name="connsiteY19" fmla="*/ 292894 h 1112044"/>
                <a:gd name="connsiteX20" fmla="*/ 921544 w 1383506"/>
                <a:gd name="connsiteY20" fmla="*/ 252412 h 1112044"/>
                <a:gd name="connsiteX21" fmla="*/ 933450 w 1383506"/>
                <a:gd name="connsiteY21" fmla="*/ 233362 h 1112044"/>
                <a:gd name="connsiteX22" fmla="*/ 947738 w 1383506"/>
                <a:gd name="connsiteY22" fmla="*/ 197644 h 1112044"/>
                <a:gd name="connsiteX23" fmla="*/ 950119 w 1383506"/>
                <a:gd name="connsiteY23" fmla="*/ 171450 h 1112044"/>
                <a:gd name="connsiteX24" fmla="*/ 947738 w 1383506"/>
                <a:gd name="connsiteY24" fmla="*/ 150019 h 1112044"/>
                <a:gd name="connsiteX25" fmla="*/ 933450 w 1383506"/>
                <a:gd name="connsiteY25" fmla="*/ 126206 h 1112044"/>
                <a:gd name="connsiteX26" fmla="*/ 909638 w 1383506"/>
                <a:gd name="connsiteY26" fmla="*/ 100012 h 1112044"/>
                <a:gd name="connsiteX27" fmla="*/ 881063 w 1383506"/>
                <a:gd name="connsiteY27" fmla="*/ 71437 h 1112044"/>
                <a:gd name="connsiteX28" fmla="*/ 866775 w 1383506"/>
                <a:gd name="connsiteY28" fmla="*/ 57150 h 1112044"/>
                <a:gd name="connsiteX29" fmla="*/ 850106 w 1383506"/>
                <a:gd name="connsiteY29" fmla="*/ 40481 h 1112044"/>
                <a:gd name="connsiteX30" fmla="*/ 842963 w 1383506"/>
                <a:gd name="connsiteY30" fmla="*/ 23812 h 1112044"/>
                <a:gd name="connsiteX31" fmla="*/ 845344 w 1383506"/>
                <a:gd name="connsiteY31" fmla="*/ 9525 h 1112044"/>
                <a:gd name="connsiteX32" fmla="*/ 852488 w 1383506"/>
                <a:gd name="connsiteY32" fmla="*/ 0 h 1112044"/>
                <a:gd name="connsiteX33" fmla="*/ 873919 w 1383506"/>
                <a:gd name="connsiteY33" fmla="*/ 2381 h 1112044"/>
                <a:gd name="connsiteX34" fmla="*/ 900113 w 1383506"/>
                <a:gd name="connsiteY34" fmla="*/ 9525 h 1112044"/>
                <a:gd name="connsiteX35" fmla="*/ 945356 w 1383506"/>
                <a:gd name="connsiteY35" fmla="*/ 11906 h 1112044"/>
                <a:gd name="connsiteX36" fmla="*/ 1000125 w 1383506"/>
                <a:gd name="connsiteY36" fmla="*/ 21431 h 1112044"/>
                <a:gd name="connsiteX37" fmla="*/ 1088231 w 1383506"/>
                <a:gd name="connsiteY37" fmla="*/ 50006 h 1112044"/>
                <a:gd name="connsiteX38" fmla="*/ 1164431 w 1383506"/>
                <a:gd name="connsiteY38" fmla="*/ 76200 h 1112044"/>
                <a:gd name="connsiteX39" fmla="*/ 1247775 w 1383506"/>
                <a:gd name="connsiteY39" fmla="*/ 111919 h 1112044"/>
                <a:gd name="connsiteX40" fmla="*/ 1307306 w 1383506"/>
                <a:gd name="connsiteY40" fmla="*/ 140494 h 1112044"/>
                <a:gd name="connsiteX41" fmla="*/ 1347788 w 1383506"/>
                <a:gd name="connsiteY41" fmla="*/ 166687 h 1112044"/>
                <a:gd name="connsiteX42" fmla="*/ 1369219 w 1383506"/>
                <a:gd name="connsiteY42" fmla="*/ 185737 h 1112044"/>
                <a:gd name="connsiteX43" fmla="*/ 1378744 w 1383506"/>
                <a:gd name="connsiteY43" fmla="*/ 202406 h 1112044"/>
                <a:gd name="connsiteX44" fmla="*/ 1383506 w 1383506"/>
                <a:gd name="connsiteY44" fmla="*/ 226219 h 1112044"/>
                <a:gd name="connsiteX45" fmla="*/ 1381125 w 1383506"/>
                <a:gd name="connsiteY45" fmla="*/ 247650 h 1112044"/>
                <a:gd name="connsiteX46" fmla="*/ 1369219 w 1383506"/>
                <a:gd name="connsiteY46" fmla="*/ 271462 h 1112044"/>
                <a:gd name="connsiteX47" fmla="*/ 1340644 w 1383506"/>
                <a:gd name="connsiteY47" fmla="*/ 292894 h 1112044"/>
                <a:gd name="connsiteX48" fmla="*/ 1271588 w 1383506"/>
                <a:gd name="connsiteY48" fmla="*/ 340519 h 1112044"/>
                <a:gd name="connsiteX49" fmla="*/ 1135856 w 1383506"/>
                <a:gd name="connsiteY49" fmla="*/ 428625 h 1112044"/>
                <a:gd name="connsiteX50" fmla="*/ 978694 w 1383506"/>
                <a:gd name="connsiteY50" fmla="*/ 542925 h 1112044"/>
                <a:gd name="connsiteX51" fmla="*/ 776288 w 1383506"/>
                <a:gd name="connsiteY51" fmla="*/ 685800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83506" h="1112044">
                  <a:moveTo>
                    <a:pt x="776288" y="685800"/>
                  </a:moveTo>
                  <a:lnTo>
                    <a:pt x="576263" y="819150"/>
                  </a:lnTo>
                  <a:lnTo>
                    <a:pt x="369094" y="945356"/>
                  </a:lnTo>
                  <a:lnTo>
                    <a:pt x="216694" y="1023937"/>
                  </a:lnTo>
                  <a:lnTo>
                    <a:pt x="90488" y="1085850"/>
                  </a:lnTo>
                  <a:lnTo>
                    <a:pt x="33338" y="1109662"/>
                  </a:lnTo>
                  <a:lnTo>
                    <a:pt x="16669" y="1112044"/>
                  </a:lnTo>
                  <a:lnTo>
                    <a:pt x="0" y="1107281"/>
                  </a:lnTo>
                  <a:lnTo>
                    <a:pt x="0" y="1090612"/>
                  </a:lnTo>
                  <a:lnTo>
                    <a:pt x="16669" y="1071562"/>
                  </a:lnTo>
                  <a:lnTo>
                    <a:pt x="66675" y="1028700"/>
                  </a:lnTo>
                  <a:lnTo>
                    <a:pt x="200025" y="931069"/>
                  </a:lnTo>
                  <a:lnTo>
                    <a:pt x="342900" y="819150"/>
                  </a:lnTo>
                  <a:lnTo>
                    <a:pt x="478631" y="707231"/>
                  </a:lnTo>
                  <a:lnTo>
                    <a:pt x="588169" y="614362"/>
                  </a:lnTo>
                  <a:lnTo>
                    <a:pt x="678656" y="528637"/>
                  </a:lnTo>
                  <a:lnTo>
                    <a:pt x="750094" y="457200"/>
                  </a:lnTo>
                  <a:lnTo>
                    <a:pt x="802481" y="402431"/>
                  </a:lnTo>
                  <a:lnTo>
                    <a:pt x="857250" y="338137"/>
                  </a:lnTo>
                  <a:lnTo>
                    <a:pt x="890588" y="292894"/>
                  </a:lnTo>
                  <a:lnTo>
                    <a:pt x="921544" y="252412"/>
                  </a:lnTo>
                  <a:lnTo>
                    <a:pt x="933450" y="233362"/>
                  </a:lnTo>
                  <a:lnTo>
                    <a:pt x="947738" y="197644"/>
                  </a:lnTo>
                  <a:lnTo>
                    <a:pt x="950119" y="171450"/>
                  </a:lnTo>
                  <a:lnTo>
                    <a:pt x="947738" y="150019"/>
                  </a:lnTo>
                  <a:lnTo>
                    <a:pt x="933450" y="126206"/>
                  </a:lnTo>
                  <a:lnTo>
                    <a:pt x="909638" y="100012"/>
                  </a:lnTo>
                  <a:lnTo>
                    <a:pt x="881063" y="71437"/>
                  </a:lnTo>
                  <a:lnTo>
                    <a:pt x="866775" y="57150"/>
                  </a:lnTo>
                  <a:lnTo>
                    <a:pt x="850106" y="40481"/>
                  </a:lnTo>
                  <a:lnTo>
                    <a:pt x="842963" y="23812"/>
                  </a:lnTo>
                  <a:lnTo>
                    <a:pt x="845344" y="9525"/>
                  </a:lnTo>
                  <a:lnTo>
                    <a:pt x="852488" y="0"/>
                  </a:lnTo>
                  <a:lnTo>
                    <a:pt x="873919" y="2381"/>
                  </a:lnTo>
                  <a:lnTo>
                    <a:pt x="900113" y="9525"/>
                  </a:lnTo>
                  <a:lnTo>
                    <a:pt x="945356" y="11906"/>
                  </a:lnTo>
                  <a:lnTo>
                    <a:pt x="1000125" y="21431"/>
                  </a:lnTo>
                  <a:lnTo>
                    <a:pt x="1088231" y="50006"/>
                  </a:lnTo>
                  <a:lnTo>
                    <a:pt x="1164431" y="76200"/>
                  </a:lnTo>
                  <a:lnTo>
                    <a:pt x="1247775" y="111919"/>
                  </a:lnTo>
                  <a:lnTo>
                    <a:pt x="1307306" y="140494"/>
                  </a:lnTo>
                  <a:lnTo>
                    <a:pt x="1347788" y="166687"/>
                  </a:lnTo>
                  <a:lnTo>
                    <a:pt x="1369219" y="185737"/>
                  </a:lnTo>
                  <a:lnTo>
                    <a:pt x="1378744" y="202406"/>
                  </a:lnTo>
                  <a:lnTo>
                    <a:pt x="1383506" y="226219"/>
                  </a:lnTo>
                  <a:lnTo>
                    <a:pt x="1381125" y="247650"/>
                  </a:lnTo>
                  <a:lnTo>
                    <a:pt x="1369219" y="271462"/>
                  </a:lnTo>
                  <a:lnTo>
                    <a:pt x="1340644" y="292894"/>
                  </a:lnTo>
                  <a:lnTo>
                    <a:pt x="1271588" y="340519"/>
                  </a:lnTo>
                  <a:lnTo>
                    <a:pt x="1135856" y="428625"/>
                  </a:lnTo>
                  <a:lnTo>
                    <a:pt x="978694" y="542925"/>
                  </a:lnTo>
                  <a:lnTo>
                    <a:pt x="776288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12F603B9-232D-4B2F-B7AD-1B1DB70C2BE8}"/>
                </a:ext>
              </a:extLst>
            </p:cNvPr>
            <p:cNvSpPr/>
            <p:nvPr/>
          </p:nvSpPr>
          <p:spPr>
            <a:xfrm>
              <a:off x="5751513" y="4618038"/>
              <a:ext cx="1058862" cy="1012825"/>
            </a:xfrm>
            <a:custGeom>
              <a:avLst/>
              <a:gdLst>
                <a:gd name="connsiteX0" fmla="*/ 592931 w 1059656"/>
                <a:gd name="connsiteY0" fmla="*/ 652462 h 1014412"/>
                <a:gd name="connsiteX1" fmla="*/ 440531 w 1059656"/>
                <a:gd name="connsiteY1" fmla="*/ 478631 h 1014412"/>
                <a:gd name="connsiteX2" fmla="*/ 328612 w 1059656"/>
                <a:gd name="connsiteY2" fmla="*/ 361950 h 1014412"/>
                <a:gd name="connsiteX3" fmla="*/ 185737 w 1059656"/>
                <a:gd name="connsiteY3" fmla="*/ 216694 h 1014412"/>
                <a:gd name="connsiteX4" fmla="*/ 61912 w 1059656"/>
                <a:gd name="connsiteY4" fmla="*/ 100012 h 1014412"/>
                <a:gd name="connsiteX5" fmla="*/ 26194 w 1059656"/>
                <a:gd name="connsiteY5" fmla="*/ 66675 h 1014412"/>
                <a:gd name="connsiteX6" fmla="*/ 4762 w 1059656"/>
                <a:gd name="connsiteY6" fmla="*/ 40481 h 1014412"/>
                <a:gd name="connsiteX7" fmla="*/ 0 w 1059656"/>
                <a:gd name="connsiteY7" fmla="*/ 23812 h 1014412"/>
                <a:gd name="connsiteX8" fmla="*/ 0 w 1059656"/>
                <a:gd name="connsiteY8" fmla="*/ 14287 h 1014412"/>
                <a:gd name="connsiteX9" fmla="*/ 4762 w 1059656"/>
                <a:gd name="connsiteY9" fmla="*/ 4762 h 1014412"/>
                <a:gd name="connsiteX10" fmla="*/ 33337 w 1059656"/>
                <a:gd name="connsiteY10" fmla="*/ 0 h 1014412"/>
                <a:gd name="connsiteX11" fmla="*/ 88106 w 1059656"/>
                <a:gd name="connsiteY11" fmla="*/ 23812 h 1014412"/>
                <a:gd name="connsiteX12" fmla="*/ 216694 w 1059656"/>
                <a:gd name="connsiteY12" fmla="*/ 88106 h 1014412"/>
                <a:gd name="connsiteX13" fmla="*/ 378619 w 1059656"/>
                <a:gd name="connsiteY13" fmla="*/ 171450 h 1014412"/>
                <a:gd name="connsiteX14" fmla="*/ 535781 w 1059656"/>
                <a:gd name="connsiteY14" fmla="*/ 259556 h 1014412"/>
                <a:gd name="connsiteX15" fmla="*/ 683419 w 1059656"/>
                <a:gd name="connsiteY15" fmla="*/ 338137 h 1014412"/>
                <a:gd name="connsiteX16" fmla="*/ 764381 w 1059656"/>
                <a:gd name="connsiteY16" fmla="*/ 383381 h 1014412"/>
                <a:gd name="connsiteX17" fmla="*/ 828675 w 1059656"/>
                <a:gd name="connsiteY17" fmla="*/ 419100 h 1014412"/>
                <a:gd name="connsiteX18" fmla="*/ 859631 w 1059656"/>
                <a:gd name="connsiteY18" fmla="*/ 452437 h 1014412"/>
                <a:gd name="connsiteX19" fmla="*/ 897731 w 1059656"/>
                <a:gd name="connsiteY19" fmla="*/ 500062 h 1014412"/>
                <a:gd name="connsiteX20" fmla="*/ 926306 w 1059656"/>
                <a:gd name="connsiteY20" fmla="*/ 540544 h 1014412"/>
                <a:gd name="connsiteX21" fmla="*/ 962025 w 1059656"/>
                <a:gd name="connsiteY21" fmla="*/ 595312 h 1014412"/>
                <a:gd name="connsiteX22" fmla="*/ 988219 w 1059656"/>
                <a:gd name="connsiteY22" fmla="*/ 647700 h 1014412"/>
                <a:gd name="connsiteX23" fmla="*/ 1012031 w 1059656"/>
                <a:gd name="connsiteY23" fmla="*/ 711994 h 1014412"/>
                <a:gd name="connsiteX24" fmla="*/ 1038225 w 1059656"/>
                <a:gd name="connsiteY24" fmla="*/ 785812 h 1014412"/>
                <a:gd name="connsiteX25" fmla="*/ 1054894 w 1059656"/>
                <a:gd name="connsiteY25" fmla="*/ 845344 h 1014412"/>
                <a:gd name="connsiteX26" fmla="*/ 1059656 w 1059656"/>
                <a:gd name="connsiteY26" fmla="*/ 892969 h 1014412"/>
                <a:gd name="connsiteX27" fmla="*/ 1059656 w 1059656"/>
                <a:gd name="connsiteY27" fmla="*/ 923925 h 1014412"/>
                <a:gd name="connsiteX28" fmla="*/ 1052512 w 1059656"/>
                <a:gd name="connsiteY28" fmla="*/ 952500 h 1014412"/>
                <a:gd name="connsiteX29" fmla="*/ 1035844 w 1059656"/>
                <a:gd name="connsiteY29" fmla="*/ 983456 h 1014412"/>
                <a:gd name="connsiteX30" fmla="*/ 1002506 w 1059656"/>
                <a:gd name="connsiteY30" fmla="*/ 1002506 h 1014412"/>
                <a:gd name="connsiteX31" fmla="*/ 966787 w 1059656"/>
                <a:gd name="connsiteY31" fmla="*/ 1014412 h 1014412"/>
                <a:gd name="connsiteX32" fmla="*/ 938212 w 1059656"/>
                <a:gd name="connsiteY32" fmla="*/ 1012031 h 1014412"/>
                <a:gd name="connsiteX33" fmla="*/ 900112 w 1059656"/>
                <a:gd name="connsiteY33" fmla="*/ 1000125 h 1014412"/>
                <a:gd name="connsiteX34" fmla="*/ 866775 w 1059656"/>
                <a:gd name="connsiteY34" fmla="*/ 976312 h 1014412"/>
                <a:gd name="connsiteX35" fmla="*/ 828675 w 1059656"/>
                <a:gd name="connsiteY35" fmla="*/ 938212 h 1014412"/>
                <a:gd name="connsiteX36" fmla="*/ 790575 w 1059656"/>
                <a:gd name="connsiteY36" fmla="*/ 890587 h 1014412"/>
                <a:gd name="connsiteX37" fmla="*/ 719137 w 1059656"/>
                <a:gd name="connsiteY37" fmla="*/ 804862 h 1014412"/>
                <a:gd name="connsiteX38" fmla="*/ 652462 w 1059656"/>
                <a:gd name="connsiteY38" fmla="*/ 719137 h 1014412"/>
                <a:gd name="connsiteX39" fmla="*/ 592931 w 1059656"/>
                <a:gd name="connsiteY39" fmla="*/ 652462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6" h="1014412">
                  <a:moveTo>
                    <a:pt x="592931" y="652462"/>
                  </a:moveTo>
                  <a:lnTo>
                    <a:pt x="440531" y="478631"/>
                  </a:lnTo>
                  <a:lnTo>
                    <a:pt x="328612" y="361950"/>
                  </a:lnTo>
                  <a:lnTo>
                    <a:pt x="185737" y="216694"/>
                  </a:lnTo>
                  <a:lnTo>
                    <a:pt x="61912" y="100012"/>
                  </a:lnTo>
                  <a:lnTo>
                    <a:pt x="26194" y="66675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33337" y="0"/>
                  </a:lnTo>
                  <a:lnTo>
                    <a:pt x="88106" y="23812"/>
                  </a:lnTo>
                  <a:lnTo>
                    <a:pt x="216694" y="88106"/>
                  </a:lnTo>
                  <a:lnTo>
                    <a:pt x="378619" y="171450"/>
                  </a:lnTo>
                  <a:lnTo>
                    <a:pt x="535781" y="259556"/>
                  </a:lnTo>
                  <a:lnTo>
                    <a:pt x="683419" y="338137"/>
                  </a:lnTo>
                  <a:lnTo>
                    <a:pt x="764381" y="383381"/>
                  </a:lnTo>
                  <a:lnTo>
                    <a:pt x="828675" y="419100"/>
                  </a:lnTo>
                  <a:lnTo>
                    <a:pt x="859631" y="452437"/>
                  </a:lnTo>
                  <a:lnTo>
                    <a:pt x="897731" y="500062"/>
                  </a:lnTo>
                  <a:lnTo>
                    <a:pt x="926306" y="540544"/>
                  </a:lnTo>
                  <a:lnTo>
                    <a:pt x="962025" y="595312"/>
                  </a:lnTo>
                  <a:lnTo>
                    <a:pt x="988219" y="647700"/>
                  </a:lnTo>
                  <a:lnTo>
                    <a:pt x="1012031" y="711994"/>
                  </a:lnTo>
                  <a:lnTo>
                    <a:pt x="1038225" y="785812"/>
                  </a:lnTo>
                  <a:lnTo>
                    <a:pt x="1054894" y="845344"/>
                  </a:lnTo>
                  <a:lnTo>
                    <a:pt x="1059656" y="892969"/>
                  </a:lnTo>
                  <a:lnTo>
                    <a:pt x="1059656" y="923925"/>
                  </a:lnTo>
                  <a:lnTo>
                    <a:pt x="1052512" y="952500"/>
                  </a:lnTo>
                  <a:lnTo>
                    <a:pt x="1035844" y="983456"/>
                  </a:lnTo>
                  <a:lnTo>
                    <a:pt x="1002506" y="1002506"/>
                  </a:lnTo>
                  <a:lnTo>
                    <a:pt x="966787" y="1014412"/>
                  </a:lnTo>
                  <a:lnTo>
                    <a:pt x="938212" y="1012031"/>
                  </a:lnTo>
                  <a:lnTo>
                    <a:pt x="900112" y="1000125"/>
                  </a:lnTo>
                  <a:lnTo>
                    <a:pt x="866775" y="976312"/>
                  </a:lnTo>
                  <a:lnTo>
                    <a:pt x="828675" y="938212"/>
                  </a:lnTo>
                  <a:lnTo>
                    <a:pt x="790575" y="890587"/>
                  </a:lnTo>
                  <a:lnTo>
                    <a:pt x="719137" y="804862"/>
                  </a:lnTo>
                  <a:lnTo>
                    <a:pt x="652462" y="719137"/>
                  </a:lnTo>
                  <a:lnTo>
                    <a:pt x="59293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915BF09E-4C8D-4EE4-AE4B-216972370009}"/>
                </a:ext>
              </a:extLst>
            </p:cNvPr>
            <p:cNvSpPr/>
            <p:nvPr/>
          </p:nvSpPr>
          <p:spPr>
            <a:xfrm>
              <a:off x="3814763" y="1954213"/>
              <a:ext cx="1069975" cy="1128712"/>
            </a:xfrm>
            <a:custGeom>
              <a:avLst/>
              <a:gdLst>
                <a:gd name="connsiteX0" fmla="*/ 479204 w 1070875"/>
                <a:gd name="connsiteY0" fmla="*/ 809268 h 1129553"/>
                <a:gd name="connsiteX1" fmla="*/ 295835 w 1070875"/>
                <a:gd name="connsiteY1" fmla="*/ 975523 h 1129553"/>
                <a:gd name="connsiteX2" fmla="*/ 139360 w 1070875"/>
                <a:gd name="connsiteY2" fmla="*/ 1129553 h 1129553"/>
                <a:gd name="connsiteX3" fmla="*/ 0 w 1070875"/>
                <a:gd name="connsiteY3" fmla="*/ 1058650 h 1129553"/>
                <a:gd name="connsiteX4" fmla="*/ 61123 w 1070875"/>
                <a:gd name="connsiteY4" fmla="*/ 985303 h 1129553"/>
                <a:gd name="connsiteX5" fmla="*/ 220043 w 1070875"/>
                <a:gd name="connsiteY5" fmla="*/ 814158 h 1129553"/>
                <a:gd name="connsiteX6" fmla="*/ 396077 w 1070875"/>
                <a:gd name="connsiteY6" fmla="*/ 621010 h 1129553"/>
                <a:gd name="connsiteX7" fmla="*/ 506098 w 1070875"/>
                <a:gd name="connsiteY7" fmla="*/ 488984 h 1129553"/>
                <a:gd name="connsiteX8" fmla="*/ 589226 w 1070875"/>
                <a:gd name="connsiteY8" fmla="*/ 381407 h 1129553"/>
                <a:gd name="connsiteX9" fmla="*/ 618565 w 1070875"/>
                <a:gd name="connsiteY9" fmla="*/ 337399 h 1129553"/>
                <a:gd name="connsiteX10" fmla="*/ 638124 w 1070875"/>
                <a:gd name="connsiteY10" fmla="*/ 303170 h 1129553"/>
                <a:gd name="connsiteX11" fmla="*/ 657683 w 1070875"/>
                <a:gd name="connsiteY11" fmla="*/ 261606 h 1129553"/>
                <a:gd name="connsiteX12" fmla="*/ 665018 w 1070875"/>
                <a:gd name="connsiteY12" fmla="*/ 227377 h 1129553"/>
                <a:gd name="connsiteX13" fmla="*/ 669908 w 1070875"/>
                <a:gd name="connsiteY13" fmla="*/ 171144 h 1129553"/>
                <a:gd name="connsiteX14" fmla="*/ 655238 w 1070875"/>
                <a:gd name="connsiteY14" fmla="*/ 58678 h 1129553"/>
                <a:gd name="connsiteX15" fmla="*/ 797044 w 1070875"/>
                <a:gd name="connsiteY15" fmla="*/ 0 h 1129553"/>
                <a:gd name="connsiteX16" fmla="*/ 907065 w 1070875"/>
                <a:gd name="connsiteY16" fmla="*/ 100242 h 1129553"/>
                <a:gd name="connsiteX17" fmla="*/ 943739 w 1070875"/>
                <a:gd name="connsiteY17" fmla="*/ 129581 h 1129553"/>
                <a:gd name="connsiteX18" fmla="*/ 982858 w 1070875"/>
                <a:gd name="connsiteY18" fmla="*/ 161365 h 1129553"/>
                <a:gd name="connsiteX19" fmla="*/ 1029311 w 1070875"/>
                <a:gd name="connsiteY19" fmla="*/ 205373 h 1129553"/>
                <a:gd name="connsiteX20" fmla="*/ 1053760 w 1070875"/>
                <a:gd name="connsiteY20" fmla="*/ 237157 h 1129553"/>
                <a:gd name="connsiteX21" fmla="*/ 1068430 w 1070875"/>
                <a:gd name="connsiteY21" fmla="*/ 266496 h 1129553"/>
                <a:gd name="connsiteX22" fmla="*/ 1070875 w 1070875"/>
                <a:gd name="connsiteY22" fmla="*/ 283611 h 1129553"/>
                <a:gd name="connsiteX23" fmla="*/ 1063540 w 1070875"/>
                <a:gd name="connsiteY23" fmla="*/ 305615 h 1129553"/>
                <a:gd name="connsiteX24" fmla="*/ 1041536 w 1070875"/>
                <a:gd name="connsiteY24" fmla="*/ 322729 h 1129553"/>
                <a:gd name="connsiteX25" fmla="*/ 997527 w 1070875"/>
                <a:gd name="connsiteY25" fmla="*/ 347179 h 1129553"/>
                <a:gd name="connsiteX26" fmla="*/ 946184 w 1070875"/>
                <a:gd name="connsiteY26" fmla="*/ 393632 h 1129553"/>
                <a:gd name="connsiteX27" fmla="*/ 755480 w 1070875"/>
                <a:gd name="connsiteY27" fmla="*/ 562331 h 1129553"/>
                <a:gd name="connsiteX28" fmla="*/ 479204 w 1070875"/>
                <a:gd name="connsiteY28" fmla="*/ 809268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0875" h="1129553">
                  <a:moveTo>
                    <a:pt x="479204" y="809268"/>
                  </a:moveTo>
                  <a:lnTo>
                    <a:pt x="295835" y="975523"/>
                  </a:lnTo>
                  <a:lnTo>
                    <a:pt x="139360" y="1129553"/>
                  </a:lnTo>
                  <a:lnTo>
                    <a:pt x="0" y="1058650"/>
                  </a:lnTo>
                  <a:lnTo>
                    <a:pt x="61123" y="985303"/>
                  </a:lnTo>
                  <a:lnTo>
                    <a:pt x="220043" y="814158"/>
                  </a:lnTo>
                  <a:lnTo>
                    <a:pt x="396077" y="621010"/>
                  </a:lnTo>
                  <a:lnTo>
                    <a:pt x="506098" y="488984"/>
                  </a:lnTo>
                  <a:lnTo>
                    <a:pt x="589226" y="381407"/>
                  </a:lnTo>
                  <a:lnTo>
                    <a:pt x="618565" y="337399"/>
                  </a:lnTo>
                  <a:lnTo>
                    <a:pt x="638124" y="303170"/>
                  </a:lnTo>
                  <a:lnTo>
                    <a:pt x="657683" y="261606"/>
                  </a:lnTo>
                  <a:lnTo>
                    <a:pt x="665018" y="227377"/>
                  </a:lnTo>
                  <a:lnTo>
                    <a:pt x="669908" y="171144"/>
                  </a:lnTo>
                  <a:lnTo>
                    <a:pt x="655238" y="58678"/>
                  </a:lnTo>
                  <a:lnTo>
                    <a:pt x="797044" y="0"/>
                  </a:lnTo>
                  <a:lnTo>
                    <a:pt x="907065" y="100242"/>
                  </a:lnTo>
                  <a:lnTo>
                    <a:pt x="943739" y="129581"/>
                  </a:lnTo>
                  <a:lnTo>
                    <a:pt x="982858" y="161365"/>
                  </a:lnTo>
                  <a:lnTo>
                    <a:pt x="1029311" y="205373"/>
                  </a:lnTo>
                  <a:lnTo>
                    <a:pt x="1053760" y="237157"/>
                  </a:lnTo>
                  <a:lnTo>
                    <a:pt x="1068430" y="266496"/>
                  </a:lnTo>
                  <a:lnTo>
                    <a:pt x="1070875" y="283611"/>
                  </a:lnTo>
                  <a:lnTo>
                    <a:pt x="1063540" y="305615"/>
                  </a:lnTo>
                  <a:lnTo>
                    <a:pt x="1041536" y="322729"/>
                  </a:lnTo>
                  <a:lnTo>
                    <a:pt x="997527" y="347179"/>
                  </a:lnTo>
                  <a:lnTo>
                    <a:pt x="946184" y="393632"/>
                  </a:lnTo>
                  <a:lnTo>
                    <a:pt x="755480" y="562331"/>
                  </a:lnTo>
                  <a:lnTo>
                    <a:pt x="479204" y="809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015F8099-3A3E-4955-8E61-27836FE24462}"/>
                </a:ext>
              </a:extLst>
            </p:cNvPr>
            <p:cNvSpPr/>
            <p:nvPr/>
          </p:nvSpPr>
          <p:spPr>
            <a:xfrm>
              <a:off x="3733800" y="2955925"/>
              <a:ext cx="1027113" cy="481013"/>
            </a:xfrm>
            <a:custGeom>
              <a:avLst/>
              <a:gdLst>
                <a:gd name="connsiteX0" fmla="*/ 613674 w 1026866"/>
                <a:gd name="connsiteY0" fmla="*/ 388742 h 481649"/>
                <a:gd name="connsiteX1" fmla="*/ 427860 w 1026866"/>
                <a:gd name="connsiteY1" fmla="*/ 347179 h 481649"/>
                <a:gd name="connsiteX2" fmla="*/ 308059 w 1026866"/>
                <a:gd name="connsiteY2" fmla="*/ 327619 h 481649"/>
                <a:gd name="connsiteX3" fmla="*/ 168699 w 1026866"/>
                <a:gd name="connsiteY3" fmla="*/ 308060 h 481649"/>
                <a:gd name="connsiteX4" fmla="*/ 66012 w 1026866"/>
                <a:gd name="connsiteY4" fmla="*/ 300725 h 481649"/>
                <a:gd name="connsiteX5" fmla="*/ 41563 w 1026866"/>
                <a:gd name="connsiteY5" fmla="*/ 295835 h 481649"/>
                <a:gd name="connsiteX6" fmla="*/ 26894 w 1026866"/>
                <a:gd name="connsiteY6" fmla="*/ 286056 h 481649"/>
                <a:gd name="connsiteX7" fmla="*/ 14669 w 1026866"/>
                <a:gd name="connsiteY7" fmla="*/ 264051 h 481649"/>
                <a:gd name="connsiteX8" fmla="*/ 2444 w 1026866"/>
                <a:gd name="connsiteY8" fmla="*/ 207818 h 481649"/>
                <a:gd name="connsiteX9" fmla="*/ 0 w 1026866"/>
                <a:gd name="connsiteY9" fmla="*/ 149140 h 481649"/>
                <a:gd name="connsiteX10" fmla="*/ 4889 w 1026866"/>
                <a:gd name="connsiteY10" fmla="*/ 90462 h 481649"/>
                <a:gd name="connsiteX11" fmla="*/ 14669 w 1026866"/>
                <a:gd name="connsiteY11" fmla="*/ 48898 h 481649"/>
                <a:gd name="connsiteX12" fmla="*/ 29339 w 1026866"/>
                <a:gd name="connsiteY12" fmla="*/ 22004 h 481649"/>
                <a:gd name="connsiteX13" fmla="*/ 46453 w 1026866"/>
                <a:gd name="connsiteY13" fmla="*/ 7335 h 481649"/>
                <a:gd name="connsiteX14" fmla="*/ 70902 w 1026866"/>
                <a:gd name="connsiteY14" fmla="*/ 0 h 481649"/>
                <a:gd name="connsiteX15" fmla="*/ 112466 w 1026866"/>
                <a:gd name="connsiteY15" fmla="*/ 0 h 481649"/>
                <a:gd name="connsiteX16" fmla="*/ 158919 w 1026866"/>
                <a:gd name="connsiteY16" fmla="*/ 14670 h 481649"/>
                <a:gd name="connsiteX17" fmla="*/ 266496 w 1026866"/>
                <a:gd name="connsiteY17" fmla="*/ 68458 h 481649"/>
                <a:gd name="connsiteX18" fmla="*/ 374072 w 1026866"/>
                <a:gd name="connsiteY18" fmla="*/ 102687 h 481649"/>
                <a:gd name="connsiteX19" fmla="*/ 491428 w 1026866"/>
                <a:gd name="connsiteY19" fmla="*/ 141805 h 481649"/>
                <a:gd name="connsiteX20" fmla="*/ 567221 w 1026866"/>
                <a:gd name="connsiteY20" fmla="*/ 166255 h 481649"/>
                <a:gd name="connsiteX21" fmla="*/ 660128 w 1026866"/>
                <a:gd name="connsiteY21" fmla="*/ 202928 h 481649"/>
                <a:gd name="connsiteX22" fmla="*/ 770149 w 1026866"/>
                <a:gd name="connsiteY22" fmla="*/ 249382 h 481649"/>
                <a:gd name="connsiteX23" fmla="*/ 865501 w 1026866"/>
                <a:gd name="connsiteY23" fmla="*/ 293390 h 481649"/>
                <a:gd name="connsiteX24" fmla="*/ 960853 w 1026866"/>
                <a:gd name="connsiteY24" fmla="*/ 337399 h 481649"/>
                <a:gd name="connsiteX25" fmla="*/ 1026866 w 1026866"/>
                <a:gd name="connsiteY25" fmla="*/ 366738 h 481649"/>
                <a:gd name="connsiteX26" fmla="*/ 924179 w 1026866"/>
                <a:gd name="connsiteY26" fmla="*/ 481649 h 481649"/>
                <a:gd name="connsiteX27" fmla="*/ 784819 w 1026866"/>
                <a:gd name="connsiteY27" fmla="*/ 432751 h 481649"/>
                <a:gd name="connsiteX28" fmla="*/ 613674 w 1026866"/>
                <a:gd name="connsiteY28" fmla="*/ 388742 h 4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6866" h="481649">
                  <a:moveTo>
                    <a:pt x="613674" y="388742"/>
                  </a:moveTo>
                  <a:lnTo>
                    <a:pt x="427860" y="347179"/>
                  </a:lnTo>
                  <a:lnTo>
                    <a:pt x="308059" y="327619"/>
                  </a:lnTo>
                  <a:lnTo>
                    <a:pt x="168699" y="308060"/>
                  </a:lnTo>
                  <a:lnTo>
                    <a:pt x="66012" y="300725"/>
                  </a:lnTo>
                  <a:lnTo>
                    <a:pt x="41563" y="295835"/>
                  </a:lnTo>
                  <a:lnTo>
                    <a:pt x="26894" y="286056"/>
                  </a:lnTo>
                  <a:lnTo>
                    <a:pt x="14669" y="264051"/>
                  </a:lnTo>
                  <a:lnTo>
                    <a:pt x="2444" y="207818"/>
                  </a:lnTo>
                  <a:cubicBezTo>
                    <a:pt x="1629" y="188259"/>
                    <a:pt x="815" y="168699"/>
                    <a:pt x="0" y="149140"/>
                  </a:cubicBezTo>
                  <a:lnTo>
                    <a:pt x="4889" y="90462"/>
                  </a:lnTo>
                  <a:lnTo>
                    <a:pt x="14669" y="48898"/>
                  </a:lnTo>
                  <a:lnTo>
                    <a:pt x="29339" y="22004"/>
                  </a:lnTo>
                  <a:lnTo>
                    <a:pt x="46453" y="7335"/>
                  </a:lnTo>
                  <a:lnTo>
                    <a:pt x="70902" y="0"/>
                  </a:lnTo>
                  <a:lnTo>
                    <a:pt x="112466" y="0"/>
                  </a:lnTo>
                  <a:lnTo>
                    <a:pt x="158919" y="14670"/>
                  </a:lnTo>
                  <a:lnTo>
                    <a:pt x="266496" y="68458"/>
                  </a:lnTo>
                  <a:lnTo>
                    <a:pt x="374072" y="102687"/>
                  </a:lnTo>
                  <a:lnTo>
                    <a:pt x="491428" y="141805"/>
                  </a:lnTo>
                  <a:lnTo>
                    <a:pt x="567221" y="166255"/>
                  </a:lnTo>
                  <a:lnTo>
                    <a:pt x="660128" y="202928"/>
                  </a:lnTo>
                  <a:lnTo>
                    <a:pt x="770149" y="249382"/>
                  </a:lnTo>
                  <a:lnTo>
                    <a:pt x="865501" y="293390"/>
                  </a:lnTo>
                  <a:lnTo>
                    <a:pt x="960853" y="337399"/>
                  </a:lnTo>
                  <a:lnTo>
                    <a:pt x="1026866" y="366738"/>
                  </a:lnTo>
                  <a:lnTo>
                    <a:pt x="924179" y="481649"/>
                  </a:lnTo>
                  <a:lnTo>
                    <a:pt x="784819" y="432751"/>
                  </a:lnTo>
                  <a:lnTo>
                    <a:pt x="613674" y="3887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5E96F936-CB41-4628-8F72-0283B7A2FB62}"/>
                </a:ext>
              </a:extLst>
            </p:cNvPr>
            <p:cNvSpPr/>
            <p:nvPr/>
          </p:nvSpPr>
          <p:spPr>
            <a:xfrm>
              <a:off x="3706813" y="2103438"/>
              <a:ext cx="2382837" cy="2111375"/>
            </a:xfrm>
            <a:custGeom>
              <a:avLst/>
              <a:gdLst>
                <a:gd name="connsiteX0" fmla="*/ 1391018 w 2383089"/>
                <a:gd name="connsiteY0" fmla="*/ 1136822 h 2111240"/>
                <a:gd name="connsiteX1" fmla="*/ 1059151 w 2383089"/>
                <a:gd name="connsiteY1" fmla="*/ 1408670 h 2111240"/>
                <a:gd name="connsiteX2" fmla="*/ 804954 w 2383089"/>
                <a:gd name="connsiteY2" fmla="*/ 1609909 h 2111240"/>
                <a:gd name="connsiteX3" fmla="*/ 600185 w 2383089"/>
                <a:gd name="connsiteY3" fmla="*/ 1775843 h 2111240"/>
                <a:gd name="connsiteX4" fmla="*/ 402477 w 2383089"/>
                <a:gd name="connsiteY4" fmla="*/ 1931185 h 2111240"/>
                <a:gd name="connsiteX5" fmla="*/ 201239 w 2383089"/>
                <a:gd name="connsiteY5" fmla="*/ 2111240 h 2111240"/>
                <a:gd name="connsiteX6" fmla="*/ 0 w 2383089"/>
                <a:gd name="connsiteY6" fmla="*/ 2047691 h 2111240"/>
                <a:gd name="connsiteX7" fmla="*/ 77671 w 2383089"/>
                <a:gd name="connsiteY7" fmla="*/ 2005325 h 2111240"/>
                <a:gd name="connsiteX8" fmla="*/ 324806 w 2383089"/>
                <a:gd name="connsiteY8" fmla="*/ 1811148 h 2111240"/>
                <a:gd name="connsiteX9" fmla="*/ 533106 w 2383089"/>
                <a:gd name="connsiteY9" fmla="*/ 1624031 h 2111240"/>
                <a:gd name="connsiteX10" fmla="*/ 720222 w 2383089"/>
                <a:gd name="connsiteY10" fmla="*/ 1451036 h 2111240"/>
                <a:gd name="connsiteX11" fmla="*/ 879095 w 2383089"/>
                <a:gd name="connsiteY11" fmla="*/ 1302755 h 2111240"/>
                <a:gd name="connsiteX12" fmla="*/ 981480 w 2383089"/>
                <a:gd name="connsiteY12" fmla="*/ 1200371 h 2111240"/>
                <a:gd name="connsiteX13" fmla="*/ 1129761 w 2383089"/>
                <a:gd name="connsiteY13" fmla="*/ 1076803 h 2111240"/>
                <a:gd name="connsiteX14" fmla="*/ 1274511 w 2383089"/>
                <a:gd name="connsiteY14" fmla="*/ 949705 h 2111240"/>
                <a:gd name="connsiteX15" fmla="*/ 1489872 w 2383089"/>
                <a:gd name="connsiteY15" fmla="*/ 748467 h 2111240"/>
                <a:gd name="connsiteX16" fmla="*/ 1659336 w 2383089"/>
                <a:gd name="connsiteY16" fmla="*/ 571941 h 2111240"/>
                <a:gd name="connsiteX17" fmla="*/ 1779373 w 2383089"/>
                <a:gd name="connsiteY17" fmla="*/ 430721 h 2111240"/>
                <a:gd name="connsiteX18" fmla="*/ 1860575 w 2383089"/>
                <a:gd name="connsiteY18" fmla="*/ 324806 h 2111240"/>
                <a:gd name="connsiteX19" fmla="*/ 1906471 w 2383089"/>
                <a:gd name="connsiteY19" fmla="*/ 257727 h 2111240"/>
                <a:gd name="connsiteX20" fmla="*/ 1913532 w 2383089"/>
                <a:gd name="connsiteY20" fmla="*/ 229483 h 2111240"/>
                <a:gd name="connsiteX21" fmla="*/ 1913532 w 2383089"/>
                <a:gd name="connsiteY21" fmla="*/ 194178 h 2111240"/>
                <a:gd name="connsiteX22" fmla="*/ 1902941 w 2383089"/>
                <a:gd name="connsiteY22" fmla="*/ 144751 h 2111240"/>
                <a:gd name="connsiteX23" fmla="*/ 1867636 w 2383089"/>
                <a:gd name="connsiteY23" fmla="*/ 98854 h 2111240"/>
                <a:gd name="connsiteX24" fmla="*/ 1842922 w 2383089"/>
                <a:gd name="connsiteY24" fmla="*/ 70610 h 2111240"/>
                <a:gd name="connsiteX25" fmla="*/ 1832331 w 2383089"/>
                <a:gd name="connsiteY25" fmla="*/ 49427 h 2111240"/>
                <a:gd name="connsiteX26" fmla="*/ 1825270 w 2383089"/>
                <a:gd name="connsiteY26" fmla="*/ 28244 h 2111240"/>
                <a:gd name="connsiteX27" fmla="*/ 1835861 w 2383089"/>
                <a:gd name="connsiteY27" fmla="*/ 10592 h 2111240"/>
                <a:gd name="connsiteX28" fmla="*/ 1857044 w 2383089"/>
                <a:gd name="connsiteY28" fmla="*/ 0 h 2111240"/>
                <a:gd name="connsiteX29" fmla="*/ 1913532 w 2383089"/>
                <a:gd name="connsiteY29" fmla="*/ 3531 h 2111240"/>
                <a:gd name="connsiteX30" fmla="*/ 1973551 w 2383089"/>
                <a:gd name="connsiteY30" fmla="*/ 14122 h 2111240"/>
                <a:gd name="connsiteX31" fmla="*/ 2030039 w 2383089"/>
                <a:gd name="connsiteY31" fmla="*/ 31775 h 2111240"/>
                <a:gd name="connsiteX32" fmla="*/ 2121832 w 2383089"/>
                <a:gd name="connsiteY32" fmla="*/ 74141 h 2111240"/>
                <a:gd name="connsiteX33" fmla="*/ 2206564 w 2383089"/>
                <a:gd name="connsiteY33" fmla="*/ 127098 h 2111240"/>
                <a:gd name="connsiteX34" fmla="*/ 2255991 w 2383089"/>
                <a:gd name="connsiteY34" fmla="*/ 158873 h 2111240"/>
                <a:gd name="connsiteX35" fmla="*/ 2294826 w 2383089"/>
                <a:gd name="connsiteY35" fmla="*/ 190647 h 2111240"/>
                <a:gd name="connsiteX36" fmla="*/ 2344253 w 2383089"/>
                <a:gd name="connsiteY36" fmla="*/ 229483 h 2111240"/>
                <a:gd name="connsiteX37" fmla="*/ 2361906 w 2383089"/>
                <a:gd name="connsiteY37" fmla="*/ 254196 h 2111240"/>
                <a:gd name="connsiteX38" fmla="*/ 2376028 w 2383089"/>
                <a:gd name="connsiteY38" fmla="*/ 278910 h 2111240"/>
                <a:gd name="connsiteX39" fmla="*/ 2383089 w 2383089"/>
                <a:gd name="connsiteY39" fmla="*/ 300093 h 2111240"/>
                <a:gd name="connsiteX40" fmla="*/ 2383089 w 2383089"/>
                <a:gd name="connsiteY40" fmla="*/ 317745 h 2111240"/>
                <a:gd name="connsiteX41" fmla="*/ 2368967 w 2383089"/>
                <a:gd name="connsiteY41" fmla="*/ 345989 h 2111240"/>
                <a:gd name="connsiteX42" fmla="*/ 2333662 w 2383089"/>
                <a:gd name="connsiteY42" fmla="*/ 363642 h 2111240"/>
                <a:gd name="connsiteX43" fmla="*/ 2284235 w 2383089"/>
                <a:gd name="connsiteY43" fmla="*/ 388355 h 2111240"/>
                <a:gd name="connsiteX44" fmla="*/ 2220686 w 2383089"/>
                <a:gd name="connsiteY44" fmla="*/ 434252 h 2111240"/>
                <a:gd name="connsiteX45" fmla="*/ 2107710 w 2383089"/>
                <a:gd name="connsiteY45" fmla="*/ 526045 h 2111240"/>
                <a:gd name="connsiteX46" fmla="*/ 1910002 w 2383089"/>
                <a:gd name="connsiteY46" fmla="*/ 699040 h 2111240"/>
                <a:gd name="connsiteX47" fmla="*/ 1574604 w 2383089"/>
                <a:gd name="connsiteY47" fmla="*/ 977949 h 2111240"/>
                <a:gd name="connsiteX48" fmla="*/ 1391018 w 2383089"/>
                <a:gd name="connsiteY48" fmla="*/ 1136822 h 211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089" h="2111240">
                  <a:moveTo>
                    <a:pt x="1391018" y="1136822"/>
                  </a:moveTo>
                  <a:lnTo>
                    <a:pt x="1059151" y="1408670"/>
                  </a:lnTo>
                  <a:lnTo>
                    <a:pt x="804954" y="1609909"/>
                  </a:lnTo>
                  <a:lnTo>
                    <a:pt x="600185" y="1775843"/>
                  </a:lnTo>
                  <a:lnTo>
                    <a:pt x="402477" y="1931185"/>
                  </a:lnTo>
                  <a:lnTo>
                    <a:pt x="201239" y="2111240"/>
                  </a:lnTo>
                  <a:lnTo>
                    <a:pt x="0" y="2047691"/>
                  </a:lnTo>
                  <a:lnTo>
                    <a:pt x="77671" y="2005325"/>
                  </a:lnTo>
                  <a:lnTo>
                    <a:pt x="324806" y="1811148"/>
                  </a:lnTo>
                  <a:lnTo>
                    <a:pt x="533106" y="1624031"/>
                  </a:lnTo>
                  <a:lnTo>
                    <a:pt x="720222" y="1451036"/>
                  </a:lnTo>
                  <a:lnTo>
                    <a:pt x="879095" y="1302755"/>
                  </a:lnTo>
                  <a:lnTo>
                    <a:pt x="981480" y="1200371"/>
                  </a:lnTo>
                  <a:lnTo>
                    <a:pt x="1129761" y="1076803"/>
                  </a:lnTo>
                  <a:lnTo>
                    <a:pt x="1274511" y="949705"/>
                  </a:lnTo>
                  <a:lnTo>
                    <a:pt x="1489872" y="748467"/>
                  </a:lnTo>
                  <a:lnTo>
                    <a:pt x="1659336" y="571941"/>
                  </a:lnTo>
                  <a:lnTo>
                    <a:pt x="1779373" y="430721"/>
                  </a:lnTo>
                  <a:lnTo>
                    <a:pt x="1860575" y="324806"/>
                  </a:lnTo>
                  <a:lnTo>
                    <a:pt x="1906471" y="257727"/>
                  </a:lnTo>
                  <a:lnTo>
                    <a:pt x="1913532" y="229483"/>
                  </a:lnTo>
                  <a:lnTo>
                    <a:pt x="1913532" y="194178"/>
                  </a:lnTo>
                  <a:lnTo>
                    <a:pt x="1902941" y="144751"/>
                  </a:lnTo>
                  <a:lnTo>
                    <a:pt x="1867636" y="98854"/>
                  </a:lnTo>
                  <a:lnTo>
                    <a:pt x="1842922" y="70610"/>
                  </a:lnTo>
                  <a:lnTo>
                    <a:pt x="1832331" y="49427"/>
                  </a:lnTo>
                  <a:lnTo>
                    <a:pt x="1825270" y="28244"/>
                  </a:lnTo>
                  <a:lnTo>
                    <a:pt x="1835861" y="10592"/>
                  </a:lnTo>
                  <a:lnTo>
                    <a:pt x="1857044" y="0"/>
                  </a:lnTo>
                  <a:lnTo>
                    <a:pt x="1913532" y="3531"/>
                  </a:lnTo>
                  <a:lnTo>
                    <a:pt x="1973551" y="14122"/>
                  </a:lnTo>
                  <a:lnTo>
                    <a:pt x="2030039" y="31775"/>
                  </a:lnTo>
                  <a:lnTo>
                    <a:pt x="2121832" y="74141"/>
                  </a:lnTo>
                  <a:lnTo>
                    <a:pt x="2206564" y="127098"/>
                  </a:lnTo>
                  <a:lnTo>
                    <a:pt x="2255991" y="158873"/>
                  </a:lnTo>
                  <a:lnTo>
                    <a:pt x="2294826" y="190647"/>
                  </a:lnTo>
                  <a:lnTo>
                    <a:pt x="2344253" y="229483"/>
                  </a:lnTo>
                  <a:lnTo>
                    <a:pt x="2361906" y="254196"/>
                  </a:lnTo>
                  <a:lnTo>
                    <a:pt x="2376028" y="278910"/>
                  </a:lnTo>
                  <a:lnTo>
                    <a:pt x="2383089" y="300093"/>
                  </a:lnTo>
                  <a:lnTo>
                    <a:pt x="2383089" y="317745"/>
                  </a:lnTo>
                  <a:lnTo>
                    <a:pt x="2368967" y="345989"/>
                  </a:lnTo>
                  <a:lnTo>
                    <a:pt x="2333662" y="363642"/>
                  </a:lnTo>
                  <a:lnTo>
                    <a:pt x="2284235" y="388355"/>
                  </a:lnTo>
                  <a:lnTo>
                    <a:pt x="2220686" y="434252"/>
                  </a:lnTo>
                  <a:lnTo>
                    <a:pt x="2107710" y="526045"/>
                  </a:lnTo>
                  <a:lnTo>
                    <a:pt x="1910002" y="699040"/>
                  </a:lnTo>
                  <a:lnTo>
                    <a:pt x="1574604" y="977949"/>
                  </a:lnTo>
                  <a:lnTo>
                    <a:pt x="1391018" y="1136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293BD8AA-5ACA-443D-AAC0-A871ECE86FA6}"/>
                </a:ext>
              </a:extLst>
            </p:cNvPr>
            <p:cNvSpPr/>
            <p:nvPr/>
          </p:nvSpPr>
          <p:spPr>
            <a:xfrm>
              <a:off x="3636963" y="3814763"/>
              <a:ext cx="2382837" cy="633412"/>
            </a:xfrm>
            <a:custGeom>
              <a:avLst/>
              <a:gdLst>
                <a:gd name="connsiteX0" fmla="*/ 1690687 w 2383631"/>
                <a:gd name="connsiteY0" fmla="*/ 278606 h 633412"/>
                <a:gd name="connsiteX1" fmla="*/ 1364456 w 2383631"/>
                <a:gd name="connsiteY1" fmla="*/ 359568 h 633412"/>
                <a:gd name="connsiteX2" fmla="*/ 1288256 w 2383631"/>
                <a:gd name="connsiteY2" fmla="*/ 378618 h 633412"/>
                <a:gd name="connsiteX3" fmla="*/ 1138237 w 2383631"/>
                <a:gd name="connsiteY3" fmla="*/ 411956 h 633412"/>
                <a:gd name="connsiteX4" fmla="*/ 935831 w 2383631"/>
                <a:gd name="connsiteY4" fmla="*/ 454818 h 633412"/>
                <a:gd name="connsiteX5" fmla="*/ 702469 w 2383631"/>
                <a:gd name="connsiteY5" fmla="*/ 509587 h 633412"/>
                <a:gd name="connsiteX6" fmla="*/ 435769 w 2383631"/>
                <a:gd name="connsiteY6" fmla="*/ 571500 h 633412"/>
                <a:gd name="connsiteX7" fmla="*/ 316706 w 2383631"/>
                <a:gd name="connsiteY7" fmla="*/ 600075 h 633412"/>
                <a:gd name="connsiteX8" fmla="*/ 292894 w 2383631"/>
                <a:gd name="connsiteY8" fmla="*/ 611981 h 633412"/>
                <a:gd name="connsiteX9" fmla="*/ 259556 w 2383631"/>
                <a:gd name="connsiteY9" fmla="*/ 626268 h 633412"/>
                <a:gd name="connsiteX10" fmla="*/ 223837 w 2383631"/>
                <a:gd name="connsiteY10" fmla="*/ 631031 h 633412"/>
                <a:gd name="connsiteX11" fmla="*/ 190500 w 2383631"/>
                <a:gd name="connsiteY11" fmla="*/ 633412 h 633412"/>
                <a:gd name="connsiteX12" fmla="*/ 166687 w 2383631"/>
                <a:gd name="connsiteY12" fmla="*/ 628650 h 633412"/>
                <a:gd name="connsiteX13" fmla="*/ 140494 w 2383631"/>
                <a:gd name="connsiteY13" fmla="*/ 611981 h 633412"/>
                <a:gd name="connsiteX14" fmla="*/ 83344 w 2383631"/>
                <a:gd name="connsiteY14" fmla="*/ 557212 h 633412"/>
                <a:gd name="connsiteX15" fmla="*/ 33337 w 2383631"/>
                <a:gd name="connsiteY15" fmla="*/ 497681 h 633412"/>
                <a:gd name="connsiteX16" fmla="*/ 9525 w 2383631"/>
                <a:gd name="connsiteY16" fmla="*/ 445293 h 633412"/>
                <a:gd name="connsiteX17" fmla="*/ 0 w 2383631"/>
                <a:gd name="connsiteY17" fmla="*/ 416718 h 633412"/>
                <a:gd name="connsiteX18" fmla="*/ 0 w 2383631"/>
                <a:gd name="connsiteY18" fmla="*/ 390525 h 633412"/>
                <a:gd name="connsiteX19" fmla="*/ 7144 w 2383631"/>
                <a:gd name="connsiteY19" fmla="*/ 369093 h 633412"/>
                <a:gd name="connsiteX20" fmla="*/ 26194 w 2383631"/>
                <a:gd name="connsiteY20" fmla="*/ 345281 h 633412"/>
                <a:gd name="connsiteX21" fmla="*/ 66675 w 2383631"/>
                <a:gd name="connsiteY21" fmla="*/ 330993 h 633412"/>
                <a:gd name="connsiteX22" fmla="*/ 130969 w 2383631"/>
                <a:gd name="connsiteY22" fmla="*/ 314325 h 633412"/>
                <a:gd name="connsiteX23" fmla="*/ 390525 w 2383631"/>
                <a:gd name="connsiteY23" fmla="*/ 278606 h 633412"/>
                <a:gd name="connsiteX24" fmla="*/ 435769 w 2383631"/>
                <a:gd name="connsiteY24" fmla="*/ 283368 h 633412"/>
                <a:gd name="connsiteX25" fmla="*/ 609600 w 2383631"/>
                <a:gd name="connsiteY25" fmla="*/ 273843 h 633412"/>
                <a:gd name="connsiteX26" fmla="*/ 873919 w 2383631"/>
                <a:gd name="connsiteY26" fmla="*/ 247650 h 633412"/>
                <a:gd name="connsiteX27" fmla="*/ 1114425 w 2383631"/>
                <a:gd name="connsiteY27" fmla="*/ 207168 h 633412"/>
                <a:gd name="connsiteX28" fmla="*/ 1519237 w 2383631"/>
                <a:gd name="connsiteY28" fmla="*/ 133350 h 633412"/>
                <a:gd name="connsiteX29" fmla="*/ 1938337 w 2383631"/>
                <a:gd name="connsiteY29" fmla="*/ 64293 h 633412"/>
                <a:gd name="connsiteX30" fmla="*/ 2319337 w 2383631"/>
                <a:gd name="connsiteY30" fmla="*/ 0 h 633412"/>
                <a:gd name="connsiteX31" fmla="*/ 2383631 w 2383631"/>
                <a:gd name="connsiteY31" fmla="*/ 111918 h 633412"/>
                <a:gd name="connsiteX32" fmla="*/ 2188369 w 2383631"/>
                <a:gd name="connsiteY32" fmla="*/ 157162 h 633412"/>
                <a:gd name="connsiteX33" fmla="*/ 1902619 w 2383631"/>
                <a:gd name="connsiteY33" fmla="*/ 228600 h 633412"/>
                <a:gd name="connsiteX34" fmla="*/ 1690687 w 2383631"/>
                <a:gd name="connsiteY34" fmla="*/ 278606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3631" h="633412">
                  <a:moveTo>
                    <a:pt x="1690687" y="278606"/>
                  </a:moveTo>
                  <a:lnTo>
                    <a:pt x="1364456" y="359568"/>
                  </a:lnTo>
                  <a:lnTo>
                    <a:pt x="1288256" y="378618"/>
                  </a:lnTo>
                  <a:lnTo>
                    <a:pt x="1138237" y="411956"/>
                  </a:lnTo>
                  <a:lnTo>
                    <a:pt x="935831" y="454818"/>
                  </a:lnTo>
                  <a:lnTo>
                    <a:pt x="702469" y="509587"/>
                  </a:lnTo>
                  <a:lnTo>
                    <a:pt x="435769" y="571500"/>
                  </a:lnTo>
                  <a:lnTo>
                    <a:pt x="316706" y="600075"/>
                  </a:lnTo>
                  <a:lnTo>
                    <a:pt x="292894" y="611981"/>
                  </a:lnTo>
                  <a:lnTo>
                    <a:pt x="259556" y="626268"/>
                  </a:lnTo>
                  <a:lnTo>
                    <a:pt x="223837" y="631031"/>
                  </a:lnTo>
                  <a:lnTo>
                    <a:pt x="190500" y="633412"/>
                  </a:lnTo>
                  <a:lnTo>
                    <a:pt x="166687" y="628650"/>
                  </a:lnTo>
                  <a:lnTo>
                    <a:pt x="140494" y="611981"/>
                  </a:lnTo>
                  <a:lnTo>
                    <a:pt x="83344" y="557212"/>
                  </a:lnTo>
                  <a:lnTo>
                    <a:pt x="33337" y="497681"/>
                  </a:lnTo>
                  <a:lnTo>
                    <a:pt x="9525" y="445293"/>
                  </a:lnTo>
                  <a:lnTo>
                    <a:pt x="0" y="416718"/>
                  </a:lnTo>
                  <a:lnTo>
                    <a:pt x="0" y="390525"/>
                  </a:lnTo>
                  <a:lnTo>
                    <a:pt x="7144" y="369093"/>
                  </a:lnTo>
                  <a:lnTo>
                    <a:pt x="26194" y="345281"/>
                  </a:lnTo>
                  <a:lnTo>
                    <a:pt x="66675" y="330993"/>
                  </a:lnTo>
                  <a:lnTo>
                    <a:pt x="130969" y="314325"/>
                  </a:lnTo>
                  <a:lnTo>
                    <a:pt x="390525" y="278606"/>
                  </a:lnTo>
                  <a:lnTo>
                    <a:pt x="435769" y="283368"/>
                  </a:lnTo>
                  <a:lnTo>
                    <a:pt x="609600" y="273843"/>
                  </a:lnTo>
                  <a:lnTo>
                    <a:pt x="873919" y="247650"/>
                  </a:lnTo>
                  <a:lnTo>
                    <a:pt x="1114425" y="207168"/>
                  </a:lnTo>
                  <a:lnTo>
                    <a:pt x="1519237" y="133350"/>
                  </a:lnTo>
                  <a:lnTo>
                    <a:pt x="1938337" y="64293"/>
                  </a:lnTo>
                  <a:lnTo>
                    <a:pt x="2319337" y="0"/>
                  </a:lnTo>
                  <a:lnTo>
                    <a:pt x="2383631" y="111918"/>
                  </a:lnTo>
                  <a:lnTo>
                    <a:pt x="2188369" y="157162"/>
                  </a:lnTo>
                  <a:lnTo>
                    <a:pt x="1902619" y="228600"/>
                  </a:lnTo>
                  <a:lnTo>
                    <a:pt x="16906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33A973F6-21C1-4A12-B859-76606F37828D}"/>
                </a:ext>
              </a:extLst>
            </p:cNvPr>
            <p:cNvSpPr/>
            <p:nvPr/>
          </p:nvSpPr>
          <p:spPr>
            <a:xfrm>
              <a:off x="5551488" y="3402013"/>
              <a:ext cx="923925" cy="1028700"/>
            </a:xfrm>
            <a:custGeom>
              <a:avLst/>
              <a:gdLst>
                <a:gd name="connsiteX0" fmla="*/ 495300 w 923925"/>
                <a:gd name="connsiteY0" fmla="*/ 676275 h 1028700"/>
                <a:gd name="connsiteX1" fmla="*/ 385762 w 923925"/>
                <a:gd name="connsiteY1" fmla="*/ 528638 h 1028700"/>
                <a:gd name="connsiteX2" fmla="*/ 309562 w 923925"/>
                <a:gd name="connsiteY2" fmla="*/ 426244 h 1028700"/>
                <a:gd name="connsiteX3" fmla="*/ 266700 w 923925"/>
                <a:gd name="connsiteY3" fmla="*/ 354807 h 1028700"/>
                <a:gd name="connsiteX4" fmla="*/ 211931 w 923925"/>
                <a:gd name="connsiteY4" fmla="*/ 278607 h 1028700"/>
                <a:gd name="connsiteX5" fmla="*/ 140494 w 923925"/>
                <a:gd name="connsiteY5" fmla="*/ 200025 h 1028700"/>
                <a:gd name="connsiteX6" fmla="*/ 76200 w 923925"/>
                <a:gd name="connsiteY6" fmla="*/ 130969 h 1028700"/>
                <a:gd name="connsiteX7" fmla="*/ 28575 w 923925"/>
                <a:gd name="connsiteY7" fmla="*/ 85725 h 1028700"/>
                <a:gd name="connsiteX8" fmla="*/ 11906 w 923925"/>
                <a:gd name="connsiteY8" fmla="*/ 66675 h 1028700"/>
                <a:gd name="connsiteX9" fmla="*/ 2381 w 923925"/>
                <a:gd name="connsiteY9" fmla="*/ 40482 h 1028700"/>
                <a:gd name="connsiteX10" fmla="*/ 0 w 923925"/>
                <a:gd name="connsiteY10" fmla="*/ 16669 h 1028700"/>
                <a:gd name="connsiteX11" fmla="*/ 7144 w 923925"/>
                <a:gd name="connsiteY11" fmla="*/ 2382 h 1028700"/>
                <a:gd name="connsiteX12" fmla="*/ 28575 w 923925"/>
                <a:gd name="connsiteY12" fmla="*/ 0 h 1028700"/>
                <a:gd name="connsiteX13" fmla="*/ 54769 w 923925"/>
                <a:gd name="connsiteY13" fmla="*/ 9525 h 1028700"/>
                <a:gd name="connsiteX14" fmla="*/ 152400 w 923925"/>
                <a:gd name="connsiteY14" fmla="*/ 59532 h 1028700"/>
                <a:gd name="connsiteX15" fmla="*/ 290512 w 923925"/>
                <a:gd name="connsiteY15" fmla="*/ 140494 h 1028700"/>
                <a:gd name="connsiteX16" fmla="*/ 416719 w 923925"/>
                <a:gd name="connsiteY16" fmla="*/ 214313 h 1028700"/>
                <a:gd name="connsiteX17" fmla="*/ 538162 w 923925"/>
                <a:gd name="connsiteY17" fmla="*/ 290513 h 1028700"/>
                <a:gd name="connsiteX18" fmla="*/ 645319 w 923925"/>
                <a:gd name="connsiteY18" fmla="*/ 361950 h 1028700"/>
                <a:gd name="connsiteX19" fmla="*/ 719137 w 923925"/>
                <a:gd name="connsiteY19" fmla="*/ 409575 h 1028700"/>
                <a:gd name="connsiteX20" fmla="*/ 788194 w 923925"/>
                <a:gd name="connsiteY20" fmla="*/ 523875 h 1028700"/>
                <a:gd name="connsiteX21" fmla="*/ 823912 w 923925"/>
                <a:gd name="connsiteY21" fmla="*/ 597694 h 1028700"/>
                <a:gd name="connsiteX22" fmla="*/ 852487 w 923925"/>
                <a:gd name="connsiteY22" fmla="*/ 671513 h 1028700"/>
                <a:gd name="connsiteX23" fmla="*/ 883444 w 923925"/>
                <a:gd name="connsiteY23" fmla="*/ 757238 h 1028700"/>
                <a:gd name="connsiteX24" fmla="*/ 904875 w 923925"/>
                <a:gd name="connsiteY24" fmla="*/ 838200 h 1028700"/>
                <a:gd name="connsiteX25" fmla="*/ 919162 w 923925"/>
                <a:gd name="connsiteY25" fmla="*/ 892969 h 1028700"/>
                <a:gd name="connsiteX26" fmla="*/ 923925 w 923925"/>
                <a:gd name="connsiteY26" fmla="*/ 935832 h 1028700"/>
                <a:gd name="connsiteX27" fmla="*/ 919162 w 923925"/>
                <a:gd name="connsiteY27" fmla="*/ 976313 h 1028700"/>
                <a:gd name="connsiteX28" fmla="*/ 912019 w 923925"/>
                <a:gd name="connsiteY28" fmla="*/ 997744 h 1028700"/>
                <a:gd name="connsiteX29" fmla="*/ 897731 w 923925"/>
                <a:gd name="connsiteY29" fmla="*/ 1016794 h 1028700"/>
                <a:gd name="connsiteX30" fmla="*/ 883444 w 923925"/>
                <a:gd name="connsiteY30" fmla="*/ 1023938 h 1028700"/>
                <a:gd name="connsiteX31" fmla="*/ 852487 w 923925"/>
                <a:gd name="connsiteY31" fmla="*/ 1028700 h 1028700"/>
                <a:gd name="connsiteX32" fmla="*/ 816769 w 923925"/>
                <a:gd name="connsiteY32" fmla="*/ 1023938 h 1028700"/>
                <a:gd name="connsiteX33" fmla="*/ 783431 w 923925"/>
                <a:gd name="connsiteY33" fmla="*/ 1012032 h 1028700"/>
                <a:gd name="connsiteX34" fmla="*/ 757237 w 923925"/>
                <a:gd name="connsiteY34" fmla="*/ 992982 h 1028700"/>
                <a:gd name="connsiteX35" fmla="*/ 678656 w 923925"/>
                <a:gd name="connsiteY35" fmla="*/ 907257 h 1028700"/>
                <a:gd name="connsiteX36" fmla="*/ 576262 w 923925"/>
                <a:gd name="connsiteY36" fmla="*/ 778669 h 1028700"/>
                <a:gd name="connsiteX37" fmla="*/ 495300 w 923925"/>
                <a:gd name="connsiteY37" fmla="*/ 67627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23925" h="1028700">
                  <a:moveTo>
                    <a:pt x="495300" y="676275"/>
                  </a:moveTo>
                  <a:lnTo>
                    <a:pt x="385762" y="528638"/>
                  </a:lnTo>
                  <a:lnTo>
                    <a:pt x="309562" y="426244"/>
                  </a:lnTo>
                  <a:lnTo>
                    <a:pt x="266700" y="354807"/>
                  </a:lnTo>
                  <a:lnTo>
                    <a:pt x="211931" y="278607"/>
                  </a:lnTo>
                  <a:lnTo>
                    <a:pt x="140494" y="200025"/>
                  </a:lnTo>
                  <a:lnTo>
                    <a:pt x="76200" y="130969"/>
                  </a:lnTo>
                  <a:lnTo>
                    <a:pt x="28575" y="85725"/>
                  </a:lnTo>
                  <a:lnTo>
                    <a:pt x="11906" y="66675"/>
                  </a:lnTo>
                  <a:lnTo>
                    <a:pt x="2381" y="40482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2400" y="59532"/>
                  </a:lnTo>
                  <a:lnTo>
                    <a:pt x="290512" y="140494"/>
                  </a:lnTo>
                  <a:lnTo>
                    <a:pt x="416719" y="214313"/>
                  </a:lnTo>
                  <a:lnTo>
                    <a:pt x="538162" y="290513"/>
                  </a:lnTo>
                  <a:lnTo>
                    <a:pt x="645319" y="361950"/>
                  </a:lnTo>
                  <a:lnTo>
                    <a:pt x="719137" y="409575"/>
                  </a:lnTo>
                  <a:lnTo>
                    <a:pt x="788194" y="523875"/>
                  </a:lnTo>
                  <a:lnTo>
                    <a:pt x="823912" y="597694"/>
                  </a:lnTo>
                  <a:lnTo>
                    <a:pt x="852487" y="671513"/>
                  </a:lnTo>
                  <a:lnTo>
                    <a:pt x="883444" y="757238"/>
                  </a:lnTo>
                  <a:lnTo>
                    <a:pt x="904875" y="838200"/>
                  </a:lnTo>
                  <a:lnTo>
                    <a:pt x="919162" y="892969"/>
                  </a:lnTo>
                  <a:lnTo>
                    <a:pt x="923925" y="935832"/>
                  </a:lnTo>
                  <a:lnTo>
                    <a:pt x="919162" y="976313"/>
                  </a:lnTo>
                  <a:lnTo>
                    <a:pt x="912019" y="997744"/>
                  </a:lnTo>
                  <a:lnTo>
                    <a:pt x="897731" y="1016794"/>
                  </a:lnTo>
                  <a:lnTo>
                    <a:pt x="883444" y="1023938"/>
                  </a:lnTo>
                  <a:lnTo>
                    <a:pt x="852487" y="1028700"/>
                  </a:lnTo>
                  <a:lnTo>
                    <a:pt x="816769" y="1023938"/>
                  </a:lnTo>
                  <a:lnTo>
                    <a:pt x="783431" y="1012032"/>
                  </a:lnTo>
                  <a:lnTo>
                    <a:pt x="757237" y="992982"/>
                  </a:lnTo>
                  <a:lnTo>
                    <a:pt x="678656" y="907257"/>
                  </a:lnTo>
                  <a:lnTo>
                    <a:pt x="576262" y="778669"/>
                  </a:lnTo>
                  <a:lnTo>
                    <a:pt x="495300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F951DD12-F8FF-49AD-8D14-19AE7AC11041}"/>
                </a:ext>
              </a:extLst>
            </p:cNvPr>
            <p:cNvSpPr/>
            <p:nvPr/>
          </p:nvSpPr>
          <p:spPr>
            <a:xfrm>
              <a:off x="4670425" y="4165600"/>
              <a:ext cx="409575" cy="1863725"/>
            </a:xfrm>
            <a:custGeom>
              <a:avLst/>
              <a:gdLst>
                <a:gd name="connsiteX0" fmla="*/ 387350 w 409575"/>
                <a:gd name="connsiteY0" fmla="*/ 1117600 h 1863725"/>
                <a:gd name="connsiteX1" fmla="*/ 387350 w 409575"/>
                <a:gd name="connsiteY1" fmla="*/ 1343025 h 1863725"/>
                <a:gd name="connsiteX2" fmla="*/ 387350 w 409575"/>
                <a:gd name="connsiteY2" fmla="*/ 1520825 h 1863725"/>
                <a:gd name="connsiteX3" fmla="*/ 384175 w 409575"/>
                <a:gd name="connsiteY3" fmla="*/ 1717675 h 1863725"/>
                <a:gd name="connsiteX4" fmla="*/ 381000 w 409575"/>
                <a:gd name="connsiteY4" fmla="*/ 1752600 h 1863725"/>
                <a:gd name="connsiteX5" fmla="*/ 368300 w 409575"/>
                <a:gd name="connsiteY5" fmla="*/ 1800225 h 1863725"/>
                <a:gd name="connsiteX6" fmla="*/ 339725 w 409575"/>
                <a:gd name="connsiteY6" fmla="*/ 1851025 h 1863725"/>
                <a:gd name="connsiteX7" fmla="*/ 320675 w 409575"/>
                <a:gd name="connsiteY7" fmla="*/ 1863725 h 1863725"/>
                <a:gd name="connsiteX8" fmla="*/ 307975 w 409575"/>
                <a:gd name="connsiteY8" fmla="*/ 1863725 h 1863725"/>
                <a:gd name="connsiteX9" fmla="*/ 282575 w 409575"/>
                <a:gd name="connsiteY9" fmla="*/ 1857375 h 1863725"/>
                <a:gd name="connsiteX10" fmla="*/ 260350 w 409575"/>
                <a:gd name="connsiteY10" fmla="*/ 1838325 h 1863725"/>
                <a:gd name="connsiteX11" fmla="*/ 238125 w 409575"/>
                <a:gd name="connsiteY11" fmla="*/ 1819275 h 1863725"/>
                <a:gd name="connsiteX12" fmla="*/ 206375 w 409575"/>
                <a:gd name="connsiteY12" fmla="*/ 1781175 h 1863725"/>
                <a:gd name="connsiteX13" fmla="*/ 180975 w 409575"/>
                <a:gd name="connsiteY13" fmla="*/ 1730375 h 1863725"/>
                <a:gd name="connsiteX14" fmla="*/ 133350 w 409575"/>
                <a:gd name="connsiteY14" fmla="*/ 1625600 h 1863725"/>
                <a:gd name="connsiteX15" fmla="*/ 104775 w 409575"/>
                <a:gd name="connsiteY15" fmla="*/ 1543050 h 1863725"/>
                <a:gd name="connsiteX16" fmla="*/ 92075 w 409575"/>
                <a:gd name="connsiteY16" fmla="*/ 1492250 h 1863725"/>
                <a:gd name="connsiteX17" fmla="*/ 95250 w 409575"/>
                <a:gd name="connsiteY17" fmla="*/ 1460500 h 1863725"/>
                <a:gd name="connsiteX18" fmla="*/ 114300 w 409575"/>
                <a:gd name="connsiteY18" fmla="*/ 1419225 h 1863725"/>
                <a:gd name="connsiteX19" fmla="*/ 146050 w 409575"/>
                <a:gd name="connsiteY19" fmla="*/ 1336675 h 1863725"/>
                <a:gd name="connsiteX20" fmla="*/ 165100 w 409575"/>
                <a:gd name="connsiteY20" fmla="*/ 1238250 h 1863725"/>
                <a:gd name="connsiteX21" fmla="*/ 177800 w 409575"/>
                <a:gd name="connsiteY21" fmla="*/ 1133475 h 1863725"/>
                <a:gd name="connsiteX22" fmla="*/ 187325 w 409575"/>
                <a:gd name="connsiteY22" fmla="*/ 984250 h 1863725"/>
                <a:gd name="connsiteX23" fmla="*/ 193675 w 409575"/>
                <a:gd name="connsiteY23" fmla="*/ 539750 h 1863725"/>
                <a:gd name="connsiteX24" fmla="*/ 187325 w 409575"/>
                <a:gd name="connsiteY24" fmla="*/ 320675 h 1863725"/>
                <a:gd name="connsiteX25" fmla="*/ 180975 w 409575"/>
                <a:gd name="connsiteY25" fmla="*/ 228600 h 1863725"/>
                <a:gd name="connsiteX26" fmla="*/ 165100 w 409575"/>
                <a:gd name="connsiteY26" fmla="*/ 171450 h 1863725"/>
                <a:gd name="connsiteX27" fmla="*/ 142875 w 409575"/>
                <a:gd name="connsiteY27" fmla="*/ 127000 h 1863725"/>
                <a:gd name="connsiteX28" fmla="*/ 101600 w 409575"/>
                <a:gd name="connsiteY28" fmla="*/ 88900 h 1863725"/>
                <a:gd name="connsiteX29" fmla="*/ 0 w 409575"/>
                <a:gd name="connsiteY29" fmla="*/ 6350 h 1863725"/>
                <a:gd name="connsiteX30" fmla="*/ 244475 w 409575"/>
                <a:gd name="connsiteY30" fmla="*/ 0 h 1863725"/>
                <a:gd name="connsiteX31" fmla="*/ 320675 w 409575"/>
                <a:gd name="connsiteY31" fmla="*/ 41275 h 1863725"/>
                <a:gd name="connsiteX32" fmla="*/ 358775 w 409575"/>
                <a:gd name="connsiteY32" fmla="*/ 63500 h 1863725"/>
                <a:gd name="connsiteX33" fmla="*/ 381000 w 409575"/>
                <a:gd name="connsiteY33" fmla="*/ 85725 h 1863725"/>
                <a:gd name="connsiteX34" fmla="*/ 400050 w 409575"/>
                <a:gd name="connsiteY34" fmla="*/ 117475 h 1863725"/>
                <a:gd name="connsiteX35" fmla="*/ 406400 w 409575"/>
                <a:gd name="connsiteY35" fmla="*/ 149225 h 1863725"/>
                <a:gd name="connsiteX36" fmla="*/ 409575 w 409575"/>
                <a:gd name="connsiteY36" fmla="*/ 180975 h 1863725"/>
                <a:gd name="connsiteX37" fmla="*/ 396875 w 409575"/>
                <a:gd name="connsiteY37" fmla="*/ 238125 h 1863725"/>
                <a:gd name="connsiteX38" fmla="*/ 390525 w 409575"/>
                <a:gd name="connsiteY38" fmla="*/ 298450 h 1863725"/>
                <a:gd name="connsiteX39" fmla="*/ 387350 w 409575"/>
                <a:gd name="connsiteY39" fmla="*/ 425450 h 1863725"/>
                <a:gd name="connsiteX40" fmla="*/ 384175 w 409575"/>
                <a:gd name="connsiteY40" fmla="*/ 733425 h 1863725"/>
                <a:gd name="connsiteX41" fmla="*/ 387350 w 409575"/>
                <a:gd name="connsiteY41" fmla="*/ 1117600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1863725">
                  <a:moveTo>
                    <a:pt x="387350" y="1117600"/>
                  </a:moveTo>
                  <a:lnTo>
                    <a:pt x="387350" y="1343025"/>
                  </a:lnTo>
                  <a:lnTo>
                    <a:pt x="387350" y="1520825"/>
                  </a:lnTo>
                  <a:cubicBezTo>
                    <a:pt x="386292" y="1586442"/>
                    <a:pt x="385233" y="1652058"/>
                    <a:pt x="384175" y="1717675"/>
                  </a:cubicBezTo>
                  <a:lnTo>
                    <a:pt x="381000" y="1752600"/>
                  </a:lnTo>
                  <a:lnTo>
                    <a:pt x="368300" y="1800225"/>
                  </a:lnTo>
                  <a:lnTo>
                    <a:pt x="339725" y="1851025"/>
                  </a:lnTo>
                  <a:lnTo>
                    <a:pt x="320675" y="1863725"/>
                  </a:lnTo>
                  <a:lnTo>
                    <a:pt x="307975" y="1863725"/>
                  </a:lnTo>
                  <a:lnTo>
                    <a:pt x="282575" y="1857375"/>
                  </a:lnTo>
                  <a:lnTo>
                    <a:pt x="260350" y="1838325"/>
                  </a:lnTo>
                  <a:lnTo>
                    <a:pt x="238125" y="1819275"/>
                  </a:lnTo>
                  <a:lnTo>
                    <a:pt x="206375" y="1781175"/>
                  </a:lnTo>
                  <a:lnTo>
                    <a:pt x="180975" y="1730375"/>
                  </a:lnTo>
                  <a:lnTo>
                    <a:pt x="133350" y="1625600"/>
                  </a:lnTo>
                  <a:lnTo>
                    <a:pt x="104775" y="1543050"/>
                  </a:lnTo>
                  <a:lnTo>
                    <a:pt x="92075" y="1492250"/>
                  </a:lnTo>
                  <a:lnTo>
                    <a:pt x="95250" y="1460500"/>
                  </a:lnTo>
                  <a:lnTo>
                    <a:pt x="114300" y="1419225"/>
                  </a:lnTo>
                  <a:lnTo>
                    <a:pt x="146050" y="1336675"/>
                  </a:lnTo>
                  <a:lnTo>
                    <a:pt x="165100" y="1238250"/>
                  </a:lnTo>
                  <a:lnTo>
                    <a:pt x="177800" y="1133475"/>
                  </a:lnTo>
                  <a:lnTo>
                    <a:pt x="187325" y="984250"/>
                  </a:lnTo>
                  <a:cubicBezTo>
                    <a:pt x="189442" y="836083"/>
                    <a:pt x="191558" y="687917"/>
                    <a:pt x="193675" y="539750"/>
                  </a:cubicBezTo>
                  <a:lnTo>
                    <a:pt x="187325" y="320675"/>
                  </a:lnTo>
                  <a:lnTo>
                    <a:pt x="180975" y="228600"/>
                  </a:lnTo>
                  <a:lnTo>
                    <a:pt x="165100" y="171450"/>
                  </a:lnTo>
                  <a:lnTo>
                    <a:pt x="142875" y="127000"/>
                  </a:lnTo>
                  <a:lnTo>
                    <a:pt x="101600" y="88900"/>
                  </a:lnTo>
                  <a:lnTo>
                    <a:pt x="0" y="6350"/>
                  </a:lnTo>
                  <a:lnTo>
                    <a:pt x="244475" y="0"/>
                  </a:lnTo>
                  <a:lnTo>
                    <a:pt x="320675" y="41275"/>
                  </a:lnTo>
                  <a:lnTo>
                    <a:pt x="358775" y="63500"/>
                  </a:lnTo>
                  <a:lnTo>
                    <a:pt x="381000" y="85725"/>
                  </a:lnTo>
                  <a:lnTo>
                    <a:pt x="400050" y="117475"/>
                  </a:lnTo>
                  <a:lnTo>
                    <a:pt x="406400" y="149225"/>
                  </a:lnTo>
                  <a:lnTo>
                    <a:pt x="409575" y="180975"/>
                  </a:lnTo>
                  <a:lnTo>
                    <a:pt x="396875" y="238125"/>
                  </a:lnTo>
                  <a:lnTo>
                    <a:pt x="390525" y="298450"/>
                  </a:lnTo>
                  <a:cubicBezTo>
                    <a:pt x="389467" y="340783"/>
                    <a:pt x="388408" y="383117"/>
                    <a:pt x="387350" y="425450"/>
                  </a:cubicBezTo>
                  <a:cubicBezTo>
                    <a:pt x="386292" y="528108"/>
                    <a:pt x="385233" y="630767"/>
                    <a:pt x="384175" y="733425"/>
                  </a:cubicBezTo>
                  <a:cubicBezTo>
                    <a:pt x="385233" y="860425"/>
                    <a:pt x="386292" y="987425"/>
                    <a:pt x="387350" y="11176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90" name="グループ化 1">
            <a:extLst>
              <a:ext uri="{FF2B5EF4-FFF2-40B4-BE49-F238E27FC236}">
                <a16:creationId xmlns:a16="http://schemas.microsoft.com/office/drawing/2014/main" id="{9C33A7A8-EBC1-44F1-A951-1371AE5198ED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225550"/>
            <a:ext cx="4086225" cy="4803775"/>
            <a:chOff x="2724150" y="1225550"/>
            <a:chExt cx="4086225" cy="4803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A28F14E-04C3-4BA7-9C18-58DA787EBC5F}"/>
                </a:ext>
              </a:extLst>
            </p:cNvPr>
            <p:cNvSpPr/>
            <p:nvPr/>
          </p:nvSpPr>
          <p:spPr>
            <a:xfrm>
              <a:off x="3313113" y="1225550"/>
              <a:ext cx="2643187" cy="1046163"/>
            </a:xfrm>
            <a:custGeom>
              <a:avLst/>
              <a:gdLst>
                <a:gd name="connsiteX0" fmla="*/ 1770122 w 2642959"/>
                <a:gd name="connsiteY0" fmla="*/ 687022 h 1046425"/>
                <a:gd name="connsiteX1" fmla="*/ 1520740 w 2642959"/>
                <a:gd name="connsiteY1" fmla="*/ 755480 h 1046425"/>
                <a:gd name="connsiteX2" fmla="*/ 1342261 w 2642959"/>
                <a:gd name="connsiteY2" fmla="*/ 804378 h 1046425"/>
                <a:gd name="connsiteX3" fmla="*/ 1188231 w 2642959"/>
                <a:gd name="connsiteY3" fmla="*/ 843497 h 1046425"/>
                <a:gd name="connsiteX4" fmla="*/ 970633 w 2642959"/>
                <a:gd name="connsiteY4" fmla="*/ 887506 h 1046425"/>
                <a:gd name="connsiteX5" fmla="*/ 789709 w 2642959"/>
                <a:gd name="connsiteY5" fmla="*/ 929069 h 1046425"/>
                <a:gd name="connsiteX6" fmla="*/ 660129 w 2642959"/>
                <a:gd name="connsiteY6" fmla="*/ 953519 h 1046425"/>
                <a:gd name="connsiteX7" fmla="*/ 466980 w 2642959"/>
                <a:gd name="connsiteY7" fmla="*/ 990192 h 1046425"/>
                <a:gd name="connsiteX8" fmla="*/ 293391 w 2642959"/>
                <a:gd name="connsiteY8" fmla="*/ 1017086 h 1046425"/>
                <a:gd name="connsiteX9" fmla="*/ 158920 w 2642959"/>
                <a:gd name="connsiteY9" fmla="*/ 1034201 h 1046425"/>
                <a:gd name="connsiteX10" fmla="*/ 85573 w 2642959"/>
                <a:gd name="connsiteY10" fmla="*/ 1043981 h 1046425"/>
                <a:gd name="connsiteX11" fmla="*/ 46454 w 2642959"/>
                <a:gd name="connsiteY11" fmla="*/ 1046425 h 1046425"/>
                <a:gd name="connsiteX12" fmla="*/ 22005 w 2642959"/>
                <a:gd name="connsiteY12" fmla="*/ 1041536 h 1046425"/>
                <a:gd name="connsiteX13" fmla="*/ 9780 w 2642959"/>
                <a:gd name="connsiteY13" fmla="*/ 1036646 h 1046425"/>
                <a:gd name="connsiteX14" fmla="*/ 0 w 2642959"/>
                <a:gd name="connsiteY14" fmla="*/ 1026866 h 1046425"/>
                <a:gd name="connsiteX15" fmla="*/ 4890 w 2642959"/>
                <a:gd name="connsiteY15" fmla="*/ 1009752 h 1046425"/>
                <a:gd name="connsiteX16" fmla="*/ 26894 w 2642959"/>
                <a:gd name="connsiteY16" fmla="*/ 987747 h 1046425"/>
                <a:gd name="connsiteX17" fmla="*/ 46454 w 2642959"/>
                <a:gd name="connsiteY17" fmla="*/ 977968 h 1046425"/>
                <a:gd name="connsiteX18" fmla="*/ 158920 w 2642959"/>
                <a:gd name="connsiteY18" fmla="*/ 946184 h 1046425"/>
                <a:gd name="connsiteX19" fmla="*/ 398522 w 2642959"/>
                <a:gd name="connsiteY19" fmla="*/ 877726 h 1046425"/>
                <a:gd name="connsiteX20" fmla="*/ 672353 w 2642959"/>
                <a:gd name="connsiteY20" fmla="*/ 794599 h 1046425"/>
                <a:gd name="connsiteX21" fmla="*/ 938850 w 2642959"/>
                <a:gd name="connsiteY21" fmla="*/ 709027 h 1046425"/>
                <a:gd name="connsiteX22" fmla="*/ 1254244 w 2642959"/>
                <a:gd name="connsiteY22" fmla="*/ 603895 h 1046425"/>
                <a:gd name="connsiteX23" fmla="*/ 1515851 w 2642959"/>
                <a:gd name="connsiteY23" fmla="*/ 515878 h 1046425"/>
                <a:gd name="connsiteX24" fmla="*/ 1755453 w 2642959"/>
                <a:gd name="connsiteY24" fmla="*/ 432751 h 1046425"/>
                <a:gd name="connsiteX25" fmla="*/ 1894813 w 2642959"/>
                <a:gd name="connsiteY25" fmla="*/ 381407 h 1046425"/>
                <a:gd name="connsiteX26" fmla="*/ 2002390 w 2642959"/>
                <a:gd name="connsiteY26" fmla="*/ 339844 h 1046425"/>
                <a:gd name="connsiteX27" fmla="*/ 2051288 w 2642959"/>
                <a:gd name="connsiteY27" fmla="*/ 317839 h 1046425"/>
                <a:gd name="connsiteX28" fmla="*/ 2097741 w 2642959"/>
                <a:gd name="connsiteY28" fmla="*/ 286055 h 1046425"/>
                <a:gd name="connsiteX29" fmla="*/ 2114856 w 2642959"/>
                <a:gd name="connsiteY29" fmla="*/ 259161 h 1046425"/>
                <a:gd name="connsiteX30" fmla="*/ 2124636 w 2642959"/>
                <a:gd name="connsiteY30" fmla="*/ 227377 h 1046425"/>
                <a:gd name="connsiteX31" fmla="*/ 2124636 w 2642959"/>
                <a:gd name="connsiteY31" fmla="*/ 200483 h 1046425"/>
                <a:gd name="connsiteX32" fmla="*/ 2105076 w 2642959"/>
                <a:gd name="connsiteY32" fmla="*/ 166254 h 1046425"/>
                <a:gd name="connsiteX33" fmla="*/ 2061068 w 2642959"/>
                <a:gd name="connsiteY33" fmla="*/ 114911 h 1046425"/>
                <a:gd name="connsiteX34" fmla="*/ 2029284 w 2642959"/>
                <a:gd name="connsiteY34" fmla="*/ 83127 h 1046425"/>
                <a:gd name="connsiteX35" fmla="*/ 2012169 w 2642959"/>
                <a:gd name="connsiteY35" fmla="*/ 61123 h 1046425"/>
                <a:gd name="connsiteX36" fmla="*/ 2002390 w 2642959"/>
                <a:gd name="connsiteY36" fmla="*/ 41563 h 1046425"/>
                <a:gd name="connsiteX37" fmla="*/ 1999945 w 2642959"/>
                <a:gd name="connsiteY37" fmla="*/ 22004 h 1046425"/>
                <a:gd name="connsiteX38" fmla="*/ 2002390 w 2642959"/>
                <a:gd name="connsiteY38" fmla="*/ 9779 h 1046425"/>
                <a:gd name="connsiteX39" fmla="*/ 2009724 w 2642959"/>
                <a:gd name="connsiteY39" fmla="*/ 0 h 1046425"/>
                <a:gd name="connsiteX40" fmla="*/ 2029284 w 2642959"/>
                <a:gd name="connsiteY40" fmla="*/ 0 h 1046425"/>
                <a:gd name="connsiteX41" fmla="*/ 2061068 w 2642959"/>
                <a:gd name="connsiteY41" fmla="*/ 14669 h 1046425"/>
                <a:gd name="connsiteX42" fmla="*/ 2129525 w 2642959"/>
                <a:gd name="connsiteY42" fmla="*/ 39119 h 1046425"/>
                <a:gd name="connsiteX43" fmla="*/ 2188204 w 2642959"/>
                <a:gd name="connsiteY43" fmla="*/ 63568 h 1046425"/>
                <a:gd name="connsiteX44" fmla="*/ 2241992 w 2642959"/>
                <a:gd name="connsiteY44" fmla="*/ 88017 h 1046425"/>
                <a:gd name="connsiteX45" fmla="*/ 2303115 w 2642959"/>
                <a:gd name="connsiteY45" fmla="*/ 119801 h 1046425"/>
                <a:gd name="connsiteX46" fmla="*/ 2393577 w 2642959"/>
                <a:gd name="connsiteY46" fmla="*/ 173589 h 1046425"/>
                <a:gd name="connsiteX47" fmla="*/ 2479149 w 2642959"/>
                <a:gd name="connsiteY47" fmla="*/ 234712 h 1046425"/>
                <a:gd name="connsiteX48" fmla="*/ 2564721 w 2642959"/>
                <a:gd name="connsiteY48" fmla="*/ 303170 h 1046425"/>
                <a:gd name="connsiteX49" fmla="*/ 2625844 w 2642959"/>
                <a:gd name="connsiteY49" fmla="*/ 359403 h 1046425"/>
                <a:gd name="connsiteX50" fmla="*/ 2642959 w 2642959"/>
                <a:gd name="connsiteY50" fmla="*/ 388742 h 1046425"/>
                <a:gd name="connsiteX51" fmla="*/ 2640514 w 2642959"/>
                <a:gd name="connsiteY51" fmla="*/ 413191 h 1046425"/>
                <a:gd name="connsiteX52" fmla="*/ 2633179 w 2642959"/>
                <a:gd name="connsiteY52" fmla="*/ 440085 h 1046425"/>
                <a:gd name="connsiteX53" fmla="*/ 2611175 w 2642959"/>
                <a:gd name="connsiteY53" fmla="*/ 471869 h 1046425"/>
                <a:gd name="connsiteX54" fmla="*/ 2576946 w 2642959"/>
                <a:gd name="connsiteY54" fmla="*/ 493874 h 1046425"/>
                <a:gd name="connsiteX55" fmla="*/ 2347123 w 2642959"/>
                <a:gd name="connsiteY55" fmla="*/ 542772 h 1046425"/>
                <a:gd name="connsiteX56" fmla="*/ 2051288 w 2642959"/>
                <a:gd name="connsiteY56" fmla="*/ 616120 h 1046425"/>
                <a:gd name="connsiteX57" fmla="*/ 1770122 w 2642959"/>
                <a:gd name="connsiteY57" fmla="*/ 687022 h 104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42959" h="1046425">
                  <a:moveTo>
                    <a:pt x="1770122" y="687022"/>
                  </a:moveTo>
                  <a:lnTo>
                    <a:pt x="1520740" y="755480"/>
                  </a:lnTo>
                  <a:lnTo>
                    <a:pt x="1342261" y="804378"/>
                  </a:lnTo>
                  <a:lnTo>
                    <a:pt x="1188231" y="843497"/>
                  </a:lnTo>
                  <a:lnTo>
                    <a:pt x="970633" y="887506"/>
                  </a:lnTo>
                  <a:lnTo>
                    <a:pt x="789709" y="929069"/>
                  </a:lnTo>
                  <a:lnTo>
                    <a:pt x="660129" y="953519"/>
                  </a:lnTo>
                  <a:lnTo>
                    <a:pt x="466980" y="990192"/>
                  </a:lnTo>
                  <a:lnTo>
                    <a:pt x="293391" y="1017086"/>
                  </a:lnTo>
                  <a:lnTo>
                    <a:pt x="158920" y="1034201"/>
                  </a:lnTo>
                  <a:lnTo>
                    <a:pt x="85573" y="1043981"/>
                  </a:lnTo>
                  <a:lnTo>
                    <a:pt x="46454" y="1046425"/>
                  </a:lnTo>
                  <a:lnTo>
                    <a:pt x="22005" y="1041536"/>
                  </a:lnTo>
                  <a:lnTo>
                    <a:pt x="9780" y="1036646"/>
                  </a:lnTo>
                  <a:lnTo>
                    <a:pt x="0" y="1026866"/>
                  </a:lnTo>
                  <a:lnTo>
                    <a:pt x="4890" y="1009752"/>
                  </a:lnTo>
                  <a:lnTo>
                    <a:pt x="26894" y="987747"/>
                  </a:lnTo>
                  <a:lnTo>
                    <a:pt x="46454" y="977968"/>
                  </a:lnTo>
                  <a:lnTo>
                    <a:pt x="158920" y="946184"/>
                  </a:lnTo>
                  <a:lnTo>
                    <a:pt x="398522" y="877726"/>
                  </a:lnTo>
                  <a:lnTo>
                    <a:pt x="672353" y="794599"/>
                  </a:lnTo>
                  <a:lnTo>
                    <a:pt x="938850" y="709027"/>
                  </a:lnTo>
                  <a:lnTo>
                    <a:pt x="1254244" y="603895"/>
                  </a:lnTo>
                  <a:lnTo>
                    <a:pt x="1515851" y="515878"/>
                  </a:lnTo>
                  <a:lnTo>
                    <a:pt x="1755453" y="432751"/>
                  </a:lnTo>
                  <a:lnTo>
                    <a:pt x="1894813" y="381407"/>
                  </a:lnTo>
                  <a:lnTo>
                    <a:pt x="2002390" y="339844"/>
                  </a:lnTo>
                  <a:lnTo>
                    <a:pt x="2051288" y="317839"/>
                  </a:lnTo>
                  <a:lnTo>
                    <a:pt x="2097741" y="286055"/>
                  </a:lnTo>
                  <a:lnTo>
                    <a:pt x="2114856" y="259161"/>
                  </a:lnTo>
                  <a:lnTo>
                    <a:pt x="2124636" y="227377"/>
                  </a:lnTo>
                  <a:lnTo>
                    <a:pt x="2124636" y="200483"/>
                  </a:lnTo>
                  <a:lnTo>
                    <a:pt x="2105076" y="166254"/>
                  </a:lnTo>
                  <a:lnTo>
                    <a:pt x="2061068" y="114911"/>
                  </a:lnTo>
                  <a:lnTo>
                    <a:pt x="2029284" y="83127"/>
                  </a:lnTo>
                  <a:lnTo>
                    <a:pt x="2012169" y="61123"/>
                  </a:lnTo>
                  <a:lnTo>
                    <a:pt x="2002390" y="41563"/>
                  </a:lnTo>
                  <a:lnTo>
                    <a:pt x="1999945" y="22004"/>
                  </a:lnTo>
                  <a:lnTo>
                    <a:pt x="2002390" y="9779"/>
                  </a:lnTo>
                  <a:lnTo>
                    <a:pt x="2009724" y="0"/>
                  </a:lnTo>
                  <a:lnTo>
                    <a:pt x="2029284" y="0"/>
                  </a:lnTo>
                  <a:lnTo>
                    <a:pt x="2061068" y="14669"/>
                  </a:lnTo>
                  <a:lnTo>
                    <a:pt x="2129525" y="39119"/>
                  </a:lnTo>
                  <a:lnTo>
                    <a:pt x="2188204" y="63568"/>
                  </a:lnTo>
                  <a:lnTo>
                    <a:pt x="2241992" y="88017"/>
                  </a:lnTo>
                  <a:lnTo>
                    <a:pt x="2303115" y="119801"/>
                  </a:lnTo>
                  <a:lnTo>
                    <a:pt x="2393577" y="173589"/>
                  </a:lnTo>
                  <a:lnTo>
                    <a:pt x="2479149" y="234712"/>
                  </a:lnTo>
                  <a:lnTo>
                    <a:pt x="2564721" y="303170"/>
                  </a:lnTo>
                  <a:lnTo>
                    <a:pt x="2625844" y="359403"/>
                  </a:lnTo>
                  <a:lnTo>
                    <a:pt x="2642959" y="388742"/>
                  </a:lnTo>
                  <a:lnTo>
                    <a:pt x="2640514" y="413191"/>
                  </a:lnTo>
                  <a:lnTo>
                    <a:pt x="2633179" y="440085"/>
                  </a:lnTo>
                  <a:lnTo>
                    <a:pt x="2611175" y="471869"/>
                  </a:lnTo>
                  <a:lnTo>
                    <a:pt x="2576946" y="493874"/>
                  </a:lnTo>
                  <a:lnTo>
                    <a:pt x="2347123" y="542772"/>
                  </a:lnTo>
                  <a:lnTo>
                    <a:pt x="2051288" y="616120"/>
                  </a:lnTo>
                  <a:lnTo>
                    <a:pt x="1770122" y="6870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D1417F0-BD0A-47FB-A33E-CAA5DCCCA48B}"/>
                </a:ext>
              </a:extLst>
            </p:cNvPr>
            <p:cNvSpPr/>
            <p:nvPr/>
          </p:nvSpPr>
          <p:spPr>
            <a:xfrm>
              <a:off x="2724150" y="4741863"/>
              <a:ext cx="1382713" cy="1111250"/>
            </a:xfrm>
            <a:custGeom>
              <a:avLst/>
              <a:gdLst>
                <a:gd name="connsiteX0" fmla="*/ 776288 w 1383506"/>
                <a:gd name="connsiteY0" fmla="*/ 685800 h 1112044"/>
                <a:gd name="connsiteX1" fmla="*/ 576263 w 1383506"/>
                <a:gd name="connsiteY1" fmla="*/ 819150 h 1112044"/>
                <a:gd name="connsiteX2" fmla="*/ 369094 w 1383506"/>
                <a:gd name="connsiteY2" fmla="*/ 945356 h 1112044"/>
                <a:gd name="connsiteX3" fmla="*/ 216694 w 1383506"/>
                <a:gd name="connsiteY3" fmla="*/ 1023937 h 1112044"/>
                <a:gd name="connsiteX4" fmla="*/ 90488 w 1383506"/>
                <a:gd name="connsiteY4" fmla="*/ 1085850 h 1112044"/>
                <a:gd name="connsiteX5" fmla="*/ 33338 w 1383506"/>
                <a:gd name="connsiteY5" fmla="*/ 1109662 h 1112044"/>
                <a:gd name="connsiteX6" fmla="*/ 16669 w 1383506"/>
                <a:gd name="connsiteY6" fmla="*/ 1112044 h 1112044"/>
                <a:gd name="connsiteX7" fmla="*/ 0 w 1383506"/>
                <a:gd name="connsiteY7" fmla="*/ 1107281 h 1112044"/>
                <a:gd name="connsiteX8" fmla="*/ 0 w 1383506"/>
                <a:gd name="connsiteY8" fmla="*/ 1090612 h 1112044"/>
                <a:gd name="connsiteX9" fmla="*/ 16669 w 1383506"/>
                <a:gd name="connsiteY9" fmla="*/ 1071562 h 1112044"/>
                <a:gd name="connsiteX10" fmla="*/ 66675 w 1383506"/>
                <a:gd name="connsiteY10" fmla="*/ 1028700 h 1112044"/>
                <a:gd name="connsiteX11" fmla="*/ 200025 w 1383506"/>
                <a:gd name="connsiteY11" fmla="*/ 931069 h 1112044"/>
                <a:gd name="connsiteX12" fmla="*/ 342900 w 1383506"/>
                <a:gd name="connsiteY12" fmla="*/ 819150 h 1112044"/>
                <a:gd name="connsiteX13" fmla="*/ 478631 w 1383506"/>
                <a:gd name="connsiteY13" fmla="*/ 707231 h 1112044"/>
                <a:gd name="connsiteX14" fmla="*/ 588169 w 1383506"/>
                <a:gd name="connsiteY14" fmla="*/ 614362 h 1112044"/>
                <a:gd name="connsiteX15" fmla="*/ 678656 w 1383506"/>
                <a:gd name="connsiteY15" fmla="*/ 528637 h 1112044"/>
                <a:gd name="connsiteX16" fmla="*/ 750094 w 1383506"/>
                <a:gd name="connsiteY16" fmla="*/ 457200 h 1112044"/>
                <a:gd name="connsiteX17" fmla="*/ 802481 w 1383506"/>
                <a:gd name="connsiteY17" fmla="*/ 402431 h 1112044"/>
                <a:gd name="connsiteX18" fmla="*/ 857250 w 1383506"/>
                <a:gd name="connsiteY18" fmla="*/ 338137 h 1112044"/>
                <a:gd name="connsiteX19" fmla="*/ 890588 w 1383506"/>
                <a:gd name="connsiteY19" fmla="*/ 292894 h 1112044"/>
                <a:gd name="connsiteX20" fmla="*/ 921544 w 1383506"/>
                <a:gd name="connsiteY20" fmla="*/ 252412 h 1112044"/>
                <a:gd name="connsiteX21" fmla="*/ 933450 w 1383506"/>
                <a:gd name="connsiteY21" fmla="*/ 233362 h 1112044"/>
                <a:gd name="connsiteX22" fmla="*/ 947738 w 1383506"/>
                <a:gd name="connsiteY22" fmla="*/ 197644 h 1112044"/>
                <a:gd name="connsiteX23" fmla="*/ 950119 w 1383506"/>
                <a:gd name="connsiteY23" fmla="*/ 171450 h 1112044"/>
                <a:gd name="connsiteX24" fmla="*/ 947738 w 1383506"/>
                <a:gd name="connsiteY24" fmla="*/ 150019 h 1112044"/>
                <a:gd name="connsiteX25" fmla="*/ 933450 w 1383506"/>
                <a:gd name="connsiteY25" fmla="*/ 126206 h 1112044"/>
                <a:gd name="connsiteX26" fmla="*/ 909638 w 1383506"/>
                <a:gd name="connsiteY26" fmla="*/ 100012 h 1112044"/>
                <a:gd name="connsiteX27" fmla="*/ 881063 w 1383506"/>
                <a:gd name="connsiteY27" fmla="*/ 71437 h 1112044"/>
                <a:gd name="connsiteX28" fmla="*/ 866775 w 1383506"/>
                <a:gd name="connsiteY28" fmla="*/ 57150 h 1112044"/>
                <a:gd name="connsiteX29" fmla="*/ 850106 w 1383506"/>
                <a:gd name="connsiteY29" fmla="*/ 40481 h 1112044"/>
                <a:gd name="connsiteX30" fmla="*/ 842963 w 1383506"/>
                <a:gd name="connsiteY30" fmla="*/ 23812 h 1112044"/>
                <a:gd name="connsiteX31" fmla="*/ 845344 w 1383506"/>
                <a:gd name="connsiteY31" fmla="*/ 9525 h 1112044"/>
                <a:gd name="connsiteX32" fmla="*/ 852488 w 1383506"/>
                <a:gd name="connsiteY32" fmla="*/ 0 h 1112044"/>
                <a:gd name="connsiteX33" fmla="*/ 873919 w 1383506"/>
                <a:gd name="connsiteY33" fmla="*/ 2381 h 1112044"/>
                <a:gd name="connsiteX34" fmla="*/ 900113 w 1383506"/>
                <a:gd name="connsiteY34" fmla="*/ 9525 h 1112044"/>
                <a:gd name="connsiteX35" fmla="*/ 945356 w 1383506"/>
                <a:gd name="connsiteY35" fmla="*/ 11906 h 1112044"/>
                <a:gd name="connsiteX36" fmla="*/ 1000125 w 1383506"/>
                <a:gd name="connsiteY36" fmla="*/ 21431 h 1112044"/>
                <a:gd name="connsiteX37" fmla="*/ 1088231 w 1383506"/>
                <a:gd name="connsiteY37" fmla="*/ 50006 h 1112044"/>
                <a:gd name="connsiteX38" fmla="*/ 1164431 w 1383506"/>
                <a:gd name="connsiteY38" fmla="*/ 76200 h 1112044"/>
                <a:gd name="connsiteX39" fmla="*/ 1247775 w 1383506"/>
                <a:gd name="connsiteY39" fmla="*/ 111919 h 1112044"/>
                <a:gd name="connsiteX40" fmla="*/ 1307306 w 1383506"/>
                <a:gd name="connsiteY40" fmla="*/ 140494 h 1112044"/>
                <a:gd name="connsiteX41" fmla="*/ 1347788 w 1383506"/>
                <a:gd name="connsiteY41" fmla="*/ 166687 h 1112044"/>
                <a:gd name="connsiteX42" fmla="*/ 1369219 w 1383506"/>
                <a:gd name="connsiteY42" fmla="*/ 185737 h 1112044"/>
                <a:gd name="connsiteX43" fmla="*/ 1378744 w 1383506"/>
                <a:gd name="connsiteY43" fmla="*/ 202406 h 1112044"/>
                <a:gd name="connsiteX44" fmla="*/ 1383506 w 1383506"/>
                <a:gd name="connsiteY44" fmla="*/ 226219 h 1112044"/>
                <a:gd name="connsiteX45" fmla="*/ 1381125 w 1383506"/>
                <a:gd name="connsiteY45" fmla="*/ 247650 h 1112044"/>
                <a:gd name="connsiteX46" fmla="*/ 1369219 w 1383506"/>
                <a:gd name="connsiteY46" fmla="*/ 271462 h 1112044"/>
                <a:gd name="connsiteX47" fmla="*/ 1340644 w 1383506"/>
                <a:gd name="connsiteY47" fmla="*/ 292894 h 1112044"/>
                <a:gd name="connsiteX48" fmla="*/ 1271588 w 1383506"/>
                <a:gd name="connsiteY48" fmla="*/ 340519 h 1112044"/>
                <a:gd name="connsiteX49" fmla="*/ 1135856 w 1383506"/>
                <a:gd name="connsiteY49" fmla="*/ 428625 h 1112044"/>
                <a:gd name="connsiteX50" fmla="*/ 978694 w 1383506"/>
                <a:gd name="connsiteY50" fmla="*/ 542925 h 1112044"/>
                <a:gd name="connsiteX51" fmla="*/ 776288 w 1383506"/>
                <a:gd name="connsiteY51" fmla="*/ 685800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83506" h="1112044">
                  <a:moveTo>
                    <a:pt x="776288" y="685800"/>
                  </a:moveTo>
                  <a:lnTo>
                    <a:pt x="576263" y="819150"/>
                  </a:lnTo>
                  <a:lnTo>
                    <a:pt x="369094" y="945356"/>
                  </a:lnTo>
                  <a:lnTo>
                    <a:pt x="216694" y="1023937"/>
                  </a:lnTo>
                  <a:lnTo>
                    <a:pt x="90488" y="1085850"/>
                  </a:lnTo>
                  <a:lnTo>
                    <a:pt x="33338" y="1109662"/>
                  </a:lnTo>
                  <a:lnTo>
                    <a:pt x="16669" y="1112044"/>
                  </a:lnTo>
                  <a:lnTo>
                    <a:pt x="0" y="1107281"/>
                  </a:lnTo>
                  <a:lnTo>
                    <a:pt x="0" y="1090612"/>
                  </a:lnTo>
                  <a:lnTo>
                    <a:pt x="16669" y="1071562"/>
                  </a:lnTo>
                  <a:lnTo>
                    <a:pt x="66675" y="1028700"/>
                  </a:lnTo>
                  <a:lnTo>
                    <a:pt x="200025" y="931069"/>
                  </a:lnTo>
                  <a:lnTo>
                    <a:pt x="342900" y="819150"/>
                  </a:lnTo>
                  <a:lnTo>
                    <a:pt x="478631" y="707231"/>
                  </a:lnTo>
                  <a:lnTo>
                    <a:pt x="588169" y="614362"/>
                  </a:lnTo>
                  <a:lnTo>
                    <a:pt x="678656" y="528637"/>
                  </a:lnTo>
                  <a:lnTo>
                    <a:pt x="750094" y="457200"/>
                  </a:lnTo>
                  <a:lnTo>
                    <a:pt x="802481" y="402431"/>
                  </a:lnTo>
                  <a:lnTo>
                    <a:pt x="857250" y="338137"/>
                  </a:lnTo>
                  <a:lnTo>
                    <a:pt x="890588" y="292894"/>
                  </a:lnTo>
                  <a:lnTo>
                    <a:pt x="921544" y="252412"/>
                  </a:lnTo>
                  <a:lnTo>
                    <a:pt x="933450" y="233362"/>
                  </a:lnTo>
                  <a:lnTo>
                    <a:pt x="947738" y="197644"/>
                  </a:lnTo>
                  <a:lnTo>
                    <a:pt x="950119" y="171450"/>
                  </a:lnTo>
                  <a:lnTo>
                    <a:pt x="947738" y="150019"/>
                  </a:lnTo>
                  <a:lnTo>
                    <a:pt x="933450" y="126206"/>
                  </a:lnTo>
                  <a:lnTo>
                    <a:pt x="909638" y="100012"/>
                  </a:lnTo>
                  <a:lnTo>
                    <a:pt x="881063" y="71437"/>
                  </a:lnTo>
                  <a:lnTo>
                    <a:pt x="866775" y="57150"/>
                  </a:lnTo>
                  <a:lnTo>
                    <a:pt x="850106" y="40481"/>
                  </a:lnTo>
                  <a:lnTo>
                    <a:pt x="842963" y="23812"/>
                  </a:lnTo>
                  <a:lnTo>
                    <a:pt x="845344" y="9525"/>
                  </a:lnTo>
                  <a:lnTo>
                    <a:pt x="852488" y="0"/>
                  </a:lnTo>
                  <a:lnTo>
                    <a:pt x="873919" y="2381"/>
                  </a:lnTo>
                  <a:lnTo>
                    <a:pt x="900113" y="9525"/>
                  </a:lnTo>
                  <a:lnTo>
                    <a:pt x="945356" y="11906"/>
                  </a:lnTo>
                  <a:lnTo>
                    <a:pt x="1000125" y="21431"/>
                  </a:lnTo>
                  <a:lnTo>
                    <a:pt x="1088231" y="50006"/>
                  </a:lnTo>
                  <a:lnTo>
                    <a:pt x="1164431" y="76200"/>
                  </a:lnTo>
                  <a:lnTo>
                    <a:pt x="1247775" y="111919"/>
                  </a:lnTo>
                  <a:lnTo>
                    <a:pt x="1307306" y="140494"/>
                  </a:lnTo>
                  <a:lnTo>
                    <a:pt x="1347788" y="166687"/>
                  </a:lnTo>
                  <a:lnTo>
                    <a:pt x="1369219" y="185737"/>
                  </a:lnTo>
                  <a:lnTo>
                    <a:pt x="1378744" y="202406"/>
                  </a:lnTo>
                  <a:lnTo>
                    <a:pt x="1383506" y="226219"/>
                  </a:lnTo>
                  <a:lnTo>
                    <a:pt x="1381125" y="247650"/>
                  </a:lnTo>
                  <a:lnTo>
                    <a:pt x="1369219" y="271462"/>
                  </a:lnTo>
                  <a:lnTo>
                    <a:pt x="1340644" y="292894"/>
                  </a:lnTo>
                  <a:lnTo>
                    <a:pt x="1271588" y="340519"/>
                  </a:lnTo>
                  <a:lnTo>
                    <a:pt x="1135856" y="428625"/>
                  </a:lnTo>
                  <a:lnTo>
                    <a:pt x="978694" y="542925"/>
                  </a:lnTo>
                  <a:lnTo>
                    <a:pt x="776288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0E4A77F-FF66-4E46-BE70-117E0F0BABBD}"/>
                </a:ext>
              </a:extLst>
            </p:cNvPr>
            <p:cNvSpPr/>
            <p:nvPr/>
          </p:nvSpPr>
          <p:spPr>
            <a:xfrm>
              <a:off x="5751513" y="4618038"/>
              <a:ext cx="1058862" cy="1012825"/>
            </a:xfrm>
            <a:custGeom>
              <a:avLst/>
              <a:gdLst>
                <a:gd name="connsiteX0" fmla="*/ 592931 w 1059656"/>
                <a:gd name="connsiteY0" fmla="*/ 652462 h 1014412"/>
                <a:gd name="connsiteX1" fmla="*/ 440531 w 1059656"/>
                <a:gd name="connsiteY1" fmla="*/ 478631 h 1014412"/>
                <a:gd name="connsiteX2" fmla="*/ 328612 w 1059656"/>
                <a:gd name="connsiteY2" fmla="*/ 361950 h 1014412"/>
                <a:gd name="connsiteX3" fmla="*/ 185737 w 1059656"/>
                <a:gd name="connsiteY3" fmla="*/ 216694 h 1014412"/>
                <a:gd name="connsiteX4" fmla="*/ 61912 w 1059656"/>
                <a:gd name="connsiteY4" fmla="*/ 100012 h 1014412"/>
                <a:gd name="connsiteX5" fmla="*/ 26194 w 1059656"/>
                <a:gd name="connsiteY5" fmla="*/ 66675 h 1014412"/>
                <a:gd name="connsiteX6" fmla="*/ 4762 w 1059656"/>
                <a:gd name="connsiteY6" fmla="*/ 40481 h 1014412"/>
                <a:gd name="connsiteX7" fmla="*/ 0 w 1059656"/>
                <a:gd name="connsiteY7" fmla="*/ 23812 h 1014412"/>
                <a:gd name="connsiteX8" fmla="*/ 0 w 1059656"/>
                <a:gd name="connsiteY8" fmla="*/ 14287 h 1014412"/>
                <a:gd name="connsiteX9" fmla="*/ 4762 w 1059656"/>
                <a:gd name="connsiteY9" fmla="*/ 4762 h 1014412"/>
                <a:gd name="connsiteX10" fmla="*/ 33337 w 1059656"/>
                <a:gd name="connsiteY10" fmla="*/ 0 h 1014412"/>
                <a:gd name="connsiteX11" fmla="*/ 88106 w 1059656"/>
                <a:gd name="connsiteY11" fmla="*/ 23812 h 1014412"/>
                <a:gd name="connsiteX12" fmla="*/ 216694 w 1059656"/>
                <a:gd name="connsiteY12" fmla="*/ 88106 h 1014412"/>
                <a:gd name="connsiteX13" fmla="*/ 378619 w 1059656"/>
                <a:gd name="connsiteY13" fmla="*/ 171450 h 1014412"/>
                <a:gd name="connsiteX14" fmla="*/ 535781 w 1059656"/>
                <a:gd name="connsiteY14" fmla="*/ 259556 h 1014412"/>
                <a:gd name="connsiteX15" fmla="*/ 683419 w 1059656"/>
                <a:gd name="connsiteY15" fmla="*/ 338137 h 1014412"/>
                <a:gd name="connsiteX16" fmla="*/ 764381 w 1059656"/>
                <a:gd name="connsiteY16" fmla="*/ 383381 h 1014412"/>
                <a:gd name="connsiteX17" fmla="*/ 828675 w 1059656"/>
                <a:gd name="connsiteY17" fmla="*/ 419100 h 1014412"/>
                <a:gd name="connsiteX18" fmla="*/ 859631 w 1059656"/>
                <a:gd name="connsiteY18" fmla="*/ 452437 h 1014412"/>
                <a:gd name="connsiteX19" fmla="*/ 897731 w 1059656"/>
                <a:gd name="connsiteY19" fmla="*/ 500062 h 1014412"/>
                <a:gd name="connsiteX20" fmla="*/ 926306 w 1059656"/>
                <a:gd name="connsiteY20" fmla="*/ 540544 h 1014412"/>
                <a:gd name="connsiteX21" fmla="*/ 962025 w 1059656"/>
                <a:gd name="connsiteY21" fmla="*/ 595312 h 1014412"/>
                <a:gd name="connsiteX22" fmla="*/ 988219 w 1059656"/>
                <a:gd name="connsiteY22" fmla="*/ 647700 h 1014412"/>
                <a:gd name="connsiteX23" fmla="*/ 1012031 w 1059656"/>
                <a:gd name="connsiteY23" fmla="*/ 711994 h 1014412"/>
                <a:gd name="connsiteX24" fmla="*/ 1038225 w 1059656"/>
                <a:gd name="connsiteY24" fmla="*/ 785812 h 1014412"/>
                <a:gd name="connsiteX25" fmla="*/ 1054894 w 1059656"/>
                <a:gd name="connsiteY25" fmla="*/ 845344 h 1014412"/>
                <a:gd name="connsiteX26" fmla="*/ 1059656 w 1059656"/>
                <a:gd name="connsiteY26" fmla="*/ 892969 h 1014412"/>
                <a:gd name="connsiteX27" fmla="*/ 1059656 w 1059656"/>
                <a:gd name="connsiteY27" fmla="*/ 923925 h 1014412"/>
                <a:gd name="connsiteX28" fmla="*/ 1052512 w 1059656"/>
                <a:gd name="connsiteY28" fmla="*/ 952500 h 1014412"/>
                <a:gd name="connsiteX29" fmla="*/ 1035844 w 1059656"/>
                <a:gd name="connsiteY29" fmla="*/ 983456 h 1014412"/>
                <a:gd name="connsiteX30" fmla="*/ 1002506 w 1059656"/>
                <a:gd name="connsiteY30" fmla="*/ 1002506 h 1014412"/>
                <a:gd name="connsiteX31" fmla="*/ 966787 w 1059656"/>
                <a:gd name="connsiteY31" fmla="*/ 1014412 h 1014412"/>
                <a:gd name="connsiteX32" fmla="*/ 938212 w 1059656"/>
                <a:gd name="connsiteY32" fmla="*/ 1012031 h 1014412"/>
                <a:gd name="connsiteX33" fmla="*/ 900112 w 1059656"/>
                <a:gd name="connsiteY33" fmla="*/ 1000125 h 1014412"/>
                <a:gd name="connsiteX34" fmla="*/ 866775 w 1059656"/>
                <a:gd name="connsiteY34" fmla="*/ 976312 h 1014412"/>
                <a:gd name="connsiteX35" fmla="*/ 828675 w 1059656"/>
                <a:gd name="connsiteY35" fmla="*/ 938212 h 1014412"/>
                <a:gd name="connsiteX36" fmla="*/ 790575 w 1059656"/>
                <a:gd name="connsiteY36" fmla="*/ 890587 h 1014412"/>
                <a:gd name="connsiteX37" fmla="*/ 719137 w 1059656"/>
                <a:gd name="connsiteY37" fmla="*/ 804862 h 1014412"/>
                <a:gd name="connsiteX38" fmla="*/ 652462 w 1059656"/>
                <a:gd name="connsiteY38" fmla="*/ 719137 h 1014412"/>
                <a:gd name="connsiteX39" fmla="*/ 592931 w 1059656"/>
                <a:gd name="connsiteY39" fmla="*/ 652462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6" h="1014412">
                  <a:moveTo>
                    <a:pt x="592931" y="652462"/>
                  </a:moveTo>
                  <a:lnTo>
                    <a:pt x="440531" y="478631"/>
                  </a:lnTo>
                  <a:lnTo>
                    <a:pt x="328612" y="361950"/>
                  </a:lnTo>
                  <a:lnTo>
                    <a:pt x="185737" y="216694"/>
                  </a:lnTo>
                  <a:lnTo>
                    <a:pt x="61912" y="100012"/>
                  </a:lnTo>
                  <a:lnTo>
                    <a:pt x="26194" y="66675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33337" y="0"/>
                  </a:lnTo>
                  <a:lnTo>
                    <a:pt x="88106" y="23812"/>
                  </a:lnTo>
                  <a:lnTo>
                    <a:pt x="216694" y="88106"/>
                  </a:lnTo>
                  <a:lnTo>
                    <a:pt x="378619" y="171450"/>
                  </a:lnTo>
                  <a:lnTo>
                    <a:pt x="535781" y="259556"/>
                  </a:lnTo>
                  <a:lnTo>
                    <a:pt x="683419" y="338137"/>
                  </a:lnTo>
                  <a:lnTo>
                    <a:pt x="764381" y="383381"/>
                  </a:lnTo>
                  <a:lnTo>
                    <a:pt x="828675" y="419100"/>
                  </a:lnTo>
                  <a:lnTo>
                    <a:pt x="859631" y="452437"/>
                  </a:lnTo>
                  <a:lnTo>
                    <a:pt x="897731" y="500062"/>
                  </a:lnTo>
                  <a:lnTo>
                    <a:pt x="926306" y="540544"/>
                  </a:lnTo>
                  <a:lnTo>
                    <a:pt x="962025" y="595312"/>
                  </a:lnTo>
                  <a:lnTo>
                    <a:pt x="988219" y="647700"/>
                  </a:lnTo>
                  <a:lnTo>
                    <a:pt x="1012031" y="711994"/>
                  </a:lnTo>
                  <a:lnTo>
                    <a:pt x="1038225" y="785812"/>
                  </a:lnTo>
                  <a:lnTo>
                    <a:pt x="1054894" y="845344"/>
                  </a:lnTo>
                  <a:lnTo>
                    <a:pt x="1059656" y="892969"/>
                  </a:lnTo>
                  <a:lnTo>
                    <a:pt x="1059656" y="923925"/>
                  </a:lnTo>
                  <a:lnTo>
                    <a:pt x="1052512" y="952500"/>
                  </a:lnTo>
                  <a:lnTo>
                    <a:pt x="1035844" y="983456"/>
                  </a:lnTo>
                  <a:lnTo>
                    <a:pt x="1002506" y="1002506"/>
                  </a:lnTo>
                  <a:lnTo>
                    <a:pt x="966787" y="1014412"/>
                  </a:lnTo>
                  <a:lnTo>
                    <a:pt x="938212" y="1012031"/>
                  </a:lnTo>
                  <a:lnTo>
                    <a:pt x="900112" y="1000125"/>
                  </a:lnTo>
                  <a:lnTo>
                    <a:pt x="866775" y="976312"/>
                  </a:lnTo>
                  <a:lnTo>
                    <a:pt x="828675" y="938212"/>
                  </a:lnTo>
                  <a:lnTo>
                    <a:pt x="790575" y="890587"/>
                  </a:lnTo>
                  <a:lnTo>
                    <a:pt x="719137" y="804862"/>
                  </a:lnTo>
                  <a:lnTo>
                    <a:pt x="652462" y="719137"/>
                  </a:lnTo>
                  <a:lnTo>
                    <a:pt x="59293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D7E1CCA-4027-4FBC-80D1-5F11BC3F15A2}"/>
                </a:ext>
              </a:extLst>
            </p:cNvPr>
            <p:cNvSpPr/>
            <p:nvPr/>
          </p:nvSpPr>
          <p:spPr>
            <a:xfrm>
              <a:off x="3814763" y="1954213"/>
              <a:ext cx="1069975" cy="1128712"/>
            </a:xfrm>
            <a:custGeom>
              <a:avLst/>
              <a:gdLst>
                <a:gd name="connsiteX0" fmla="*/ 479204 w 1070875"/>
                <a:gd name="connsiteY0" fmla="*/ 809268 h 1129553"/>
                <a:gd name="connsiteX1" fmla="*/ 295835 w 1070875"/>
                <a:gd name="connsiteY1" fmla="*/ 975523 h 1129553"/>
                <a:gd name="connsiteX2" fmla="*/ 139360 w 1070875"/>
                <a:gd name="connsiteY2" fmla="*/ 1129553 h 1129553"/>
                <a:gd name="connsiteX3" fmla="*/ 0 w 1070875"/>
                <a:gd name="connsiteY3" fmla="*/ 1058650 h 1129553"/>
                <a:gd name="connsiteX4" fmla="*/ 61123 w 1070875"/>
                <a:gd name="connsiteY4" fmla="*/ 985303 h 1129553"/>
                <a:gd name="connsiteX5" fmla="*/ 220043 w 1070875"/>
                <a:gd name="connsiteY5" fmla="*/ 814158 h 1129553"/>
                <a:gd name="connsiteX6" fmla="*/ 396077 w 1070875"/>
                <a:gd name="connsiteY6" fmla="*/ 621010 h 1129553"/>
                <a:gd name="connsiteX7" fmla="*/ 506098 w 1070875"/>
                <a:gd name="connsiteY7" fmla="*/ 488984 h 1129553"/>
                <a:gd name="connsiteX8" fmla="*/ 589226 w 1070875"/>
                <a:gd name="connsiteY8" fmla="*/ 381407 h 1129553"/>
                <a:gd name="connsiteX9" fmla="*/ 618565 w 1070875"/>
                <a:gd name="connsiteY9" fmla="*/ 337399 h 1129553"/>
                <a:gd name="connsiteX10" fmla="*/ 638124 w 1070875"/>
                <a:gd name="connsiteY10" fmla="*/ 303170 h 1129553"/>
                <a:gd name="connsiteX11" fmla="*/ 657683 w 1070875"/>
                <a:gd name="connsiteY11" fmla="*/ 261606 h 1129553"/>
                <a:gd name="connsiteX12" fmla="*/ 665018 w 1070875"/>
                <a:gd name="connsiteY12" fmla="*/ 227377 h 1129553"/>
                <a:gd name="connsiteX13" fmla="*/ 669908 w 1070875"/>
                <a:gd name="connsiteY13" fmla="*/ 171144 h 1129553"/>
                <a:gd name="connsiteX14" fmla="*/ 655238 w 1070875"/>
                <a:gd name="connsiteY14" fmla="*/ 58678 h 1129553"/>
                <a:gd name="connsiteX15" fmla="*/ 797044 w 1070875"/>
                <a:gd name="connsiteY15" fmla="*/ 0 h 1129553"/>
                <a:gd name="connsiteX16" fmla="*/ 907065 w 1070875"/>
                <a:gd name="connsiteY16" fmla="*/ 100242 h 1129553"/>
                <a:gd name="connsiteX17" fmla="*/ 943739 w 1070875"/>
                <a:gd name="connsiteY17" fmla="*/ 129581 h 1129553"/>
                <a:gd name="connsiteX18" fmla="*/ 982858 w 1070875"/>
                <a:gd name="connsiteY18" fmla="*/ 161365 h 1129553"/>
                <a:gd name="connsiteX19" fmla="*/ 1029311 w 1070875"/>
                <a:gd name="connsiteY19" fmla="*/ 205373 h 1129553"/>
                <a:gd name="connsiteX20" fmla="*/ 1053760 w 1070875"/>
                <a:gd name="connsiteY20" fmla="*/ 237157 h 1129553"/>
                <a:gd name="connsiteX21" fmla="*/ 1068430 w 1070875"/>
                <a:gd name="connsiteY21" fmla="*/ 266496 h 1129553"/>
                <a:gd name="connsiteX22" fmla="*/ 1070875 w 1070875"/>
                <a:gd name="connsiteY22" fmla="*/ 283611 h 1129553"/>
                <a:gd name="connsiteX23" fmla="*/ 1063540 w 1070875"/>
                <a:gd name="connsiteY23" fmla="*/ 305615 h 1129553"/>
                <a:gd name="connsiteX24" fmla="*/ 1041536 w 1070875"/>
                <a:gd name="connsiteY24" fmla="*/ 322729 h 1129553"/>
                <a:gd name="connsiteX25" fmla="*/ 997527 w 1070875"/>
                <a:gd name="connsiteY25" fmla="*/ 347179 h 1129553"/>
                <a:gd name="connsiteX26" fmla="*/ 946184 w 1070875"/>
                <a:gd name="connsiteY26" fmla="*/ 393632 h 1129553"/>
                <a:gd name="connsiteX27" fmla="*/ 755480 w 1070875"/>
                <a:gd name="connsiteY27" fmla="*/ 562331 h 1129553"/>
                <a:gd name="connsiteX28" fmla="*/ 479204 w 1070875"/>
                <a:gd name="connsiteY28" fmla="*/ 809268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0875" h="1129553">
                  <a:moveTo>
                    <a:pt x="479204" y="809268"/>
                  </a:moveTo>
                  <a:lnTo>
                    <a:pt x="295835" y="975523"/>
                  </a:lnTo>
                  <a:lnTo>
                    <a:pt x="139360" y="1129553"/>
                  </a:lnTo>
                  <a:lnTo>
                    <a:pt x="0" y="1058650"/>
                  </a:lnTo>
                  <a:lnTo>
                    <a:pt x="61123" y="985303"/>
                  </a:lnTo>
                  <a:lnTo>
                    <a:pt x="220043" y="814158"/>
                  </a:lnTo>
                  <a:lnTo>
                    <a:pt x="396077" y="621010"/>
                  </a:lnTo>
                  <a:lnTo>
                    <a:pt x="506098" y="488984"/>
                  </a:lnTo>
                  <a:lnTo>
                    <a:pt x="589226" y="381407"/>
                  </a:lnTo>
                  <a:lnTo>
                    <a:pt x="618565" y="337399"/>
                  </a:lnTo>
                  <a:lnTo>
                    <a:pt x="638124" y="303170"/>
                  </a:lnTo>
                  <a:lnTo>
                    <a:pt x="657683" y="261606"/>
                  </a:lnTo>
                  <a:lnTo>
                    <a:pt x="665018" y="227377"/>
                  </a:lnTo>
                  <a:lnTo>
                    <a:pt x="669908" y="171144"/>
                  </a:lnTo>
                  <a:lnTo>
                    <a:pt x="655238" y="58678"/>
                  </a:lnTo>
                  <a:lnTo>
                    <a:pt x="797044" y="0"/>
                  </a:lnTo>
                  <a:lnTo>
                    <a:pt x="907065" y="100242"/>
                  </a:lnTo>
                  <a:lnTo>
                    <a:pt x="943739" y="129581"/>
                  </a:lnTo>
                  <a:lnTo>
                    <a:pt x="982858" y="161365"/>
                  </a:lnTo>
                  <a:lnTo>
                    <a:pt x="1029311" y="205373"/>
                  </a:lnTo>
                  <a:lnTo>
                    <a:pt x="1053760" y="237157"/>
                  </a:lnTo>
                  <a:lnTo>
                    <a:pt x="1068430" y="266496"/>
                  </a:lnTo>
                  <a:lnTo>
                    <a:pt x="1070875" y="283611"/>
                  </a:lnTo>
                  <a:lnTo>
                    <a:pt x="1063540" y="305615"/>
                  </a:lnTo>
                  <a:lnTo>
                    <a:pt x="1041536" y="322729"/>
                  </a:lnTo>
                  <a:lnTo>
                    <a:pt x="997527" y="347179"/>
                  </a:lnTo>
                  <a:lnTo>
                    <a:pt x="946184" y="393632"/>
                  </a:lnTo>
                  <a:lnTo>
                    <a:pt x="755480" y="562331"/>
                  </a:lnTo>
                  <a:lnTo>
                    <a:pt x="479204" y="809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73D2E4D-8A72-420D-8EDD-1159FA7EC330}"/>
                </a:ext>
              </a:extLst>
            </p:cNvPr>
            <p:cNvSpPr/>
            <p:nvPr/>
          </p:nvSpPr>
          <p:spPr>
            <a:xfrm>
              <a:off x="3733800" y="2955925"/>
              <a:ext cx="1027113" cy="481013"/>
            </a:xfrm>
            <a:custGeom>
              <a:avLst/>
              <a:gdLst>
                <a:gd name="connsiteX0" fmla="*/ 613674 w 1026866"/>
                <a:gd name="connsiteY0" fmla="*/ 388742 h 481649"/>
                <a:gd name="connsiteX1" fmla="*/ 427860 w 1026866"/>
                <a:gd name="connsiteY1" fmla="*/ 347179 h 481649"/>
                <a:gd name="connsiteX2" fmla="*/ 308059 w 1026866"/>
                <a:gd name="connsiteY2" fmla="*/ 327619 h 481649"/>
                <a:gd name="connsiteX3" fmla="*/ 168699 w 1026866"/>
                <a:gd name="connsiteY3" fmla="*/ 308060 h 481649"/>
                <a:gd name="connsiteX4" fmla="*/ 66012 w 1026866"/>
                <a:gd name="connsiteY4" fmla="*/ 300725 h 481649"/>
                <a:gd name="connsiteX5" fmla="*/ 41563 w 1026866"/>
                <a:gd name="connsiteY5" fmla="*/ 295835 h 481649"/>
                <a:gd name="connsiteX6" fmla="*/ 26894 w 1026866"/>
                <a:gd name="connsiteY6" fmla="*/ 286056 h 481649"/>
                <a:gd name="connsiteX7" fmla="*/ 14669 w 1026866"/>
                <a:gd name="connsiteY7" fmla="*/ 264051 h 481649"/>
                <a:gd name="connsiteX8" fmla="*/ 2444 w 1026866"/>
                <a:gd name="connsiteY8" fmla="*/ 207818 h 481649"/>
                <a:gd name="connsiteX9" fmla="*/ 0 w 1026866"/>
                <a:gd name="connsiteY9" fmla="*/ 149140 h 481649"/>
                <a:gd name="connsiteX10" fmla="*/ 4889 w 1026866"/>
                <a:gd name="connsiteY10" fmla="*/ 90462 h 481649"/>
                <a:gd name="connsiteX11" fmla="*/ 14669 w 1026866"/>
                <a:gd name="connsiteY11" fmla="*/ 48898 h 481649"/>
                <a:gd name="connsiteX12" fmla="*/ 29339 w 1026866"/>
                <a:gd name="connsiteY12" fmla="*/ 22004 h 481649"/>
                <a:gd name="connsiteX13" fmla="*/ 46453 w 1026866"/>
                <a:gd name="connsiteY13" fmla="*/ 7335 h 481649"/>
                <a:gd name="connsiteX14" fmla="*/ 70902 w 1026866"/>
                <a:gd name="connsiteY14" fmla="*/ 0 h 481649"/>
                <a:gd name="connsiteX15" fmla="*/ 112466 w 1026866"/>
                <a:gd name="connsiteY15" fmla="*/ 0 h 481649"/>
                <a:gd name="connsiteX16" fmla="*/ 158919 w 1026866"/>
                <a:gd name="connsiteY16" fmla="*/ 14670 h 481649"/>
                <a:gd name="connsiteX17" fmla="*/ 266496 w 1026866"/>
                <a:gd name="connsiteY17" fmla="*/ 68458 h 481649"/>
                <a:gd name="connsiteX18" fmla="*/ 374072 w 1026866"/>
                <a:gd name="connsiteY18" fmla="*/ 102687 h 481649"/>
                <a:gd name="connsiteX19" fmla="*/ 491428 w 1026866"/>
                <a:gd name="connsiteY19" fmla="*/ 141805 h 481649"/>
                <a:gd name="connsiteX20" fmla="*/ 567221 w 1026866"/>
                <a:gd name="connsiteY20" fmla="*/ 166255 h 481649"/>
                <a:gd name="connsiteX21" fmla="*/ 660128 w 1026866"/>
                <a:gd name="connsiteY21" fmla="*/ 202928 h 481649"/>
                <a:gd name="connsiteX22" fmla="*/ 770149 w 1026866"/>
                <a:gd name="connsiteY22" fmla="*/ 249382 h 481649"/>
                <a:gd name="connsiteX23" fmla="*/ 865501 w 1026866"/>
                <a:gd name="connsiteY23" fmla="*/ 293390 h 481649"/>
                <a:gd name="connsiteX24" fmla="*/ 960853 w 1026866"/>
                <a:gd name="connsiteY24" fmla="*/ 337399 h 481649"/>
                <a:gd name="connsiteX25" fmla="*/ 1026866 w 1026866"/>
                <a:gd name="connsiteY25" fmla="*/ 366738 h 481649"/>
                <a:gd name="connsiteX26" fmla="*/ 924179 w 1026866"/>
                <a:gd name="connsiteY26" fmla="*/ 481649 h 481649"/>
                <a:gd name="connsiteX27" fmla="*/ 784819 w 1026866"/>
                <a:gd name="connsiteY27" fmla="*/ 432751 h 481649"/>
                <a:gd name="connsiteX28" fmla="*/ 613674 w 1026866"/>
                <a:gd name="connsiteY28" fmla="*/ 388742 h 4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6866" h="481649">
                  <a:moveTo>
                    <a:pt x="613674" y="388742"/>
                  </a:moveTo>
                  <a:lnTo>
                    <a:pt x="427860" y="347179"/>
                  </a:lnTo>
                  <a:lnTo>
                    <a:pt x="308059" y="327619"/>
                  </a:lnTo>
                  <a:lnTo>
                    <a:pt x="168699" y="308060"/>
                  </a:lnTo>
                  <a:lnTo>
                    <a:pt x="66012" y="300725"/>
                  </a:lnTo>
                  <a:lnTo>
                    <a:pt x="41563" y="295835"/>
                  </a:lnTo>
                  <a:lnTo>
                    <a:pt x="26894" y="286056"/>
                  </a:lnTo>
                  <a:lnTo>
                    <a:pt x="14669" y="264051"/>
                  </a:lnTo>
                  <a:lnTo>
                    <a:pt x="2444" y="207818"/>
                  </a:lnTo>
                  <a:cubicBezTo>
                    <a:pt x="1629" y="188259"/>
                    <a:pt x="815" y="168699"/>
                    <a:pt x="0" y="149140"/>
                  </a:cubicBezTo>
                  <a:lnTo>
                    <a:pt x="4889" y="90462"/>
                  </a:lnTo>
                  <a:lnTo>
                    <a:pt x="14669" y="48898"/>
                  </a:lnTo>
                  <a:lnTo>
                    <a:pt x="29339" y="22004"/>
                  </a:lnTo>
                  <a:lnTo>
                    <a:pt x="46453" y="7335"/>
                  </a:lnTo>
                  <a:lnTo>
                    <a:pt x="70902" y="0"/>
                  </a:lnTo>
                  <a:lnTo>
                    <a:pt x="112466" y="0"/>
                  </a:lnTo>
                  <a:lnTo>
                    <a:pt x="158919" y="14670"/>
                  </a:lnTo>
                  <a:lnTo>
                    <a:pt x="266496" y="68458"/>
                  </a:lnTo>
                  <a:lnTo>
                    <a:pt x="374072" y="102687"/>
                  </a:lnTo>
                  <a:lnTo>
                    <a:pt x="491428" y="141805"/>
                  </a:lnTo>
                  <a:lnTo>
                    <a:pt x="567221" y="166255"/>
                  </a:lnTo>
                  <a:lnTo>
                    <a:pt x="660128" y="202928"/>
                  </a:lnTo>
                  <a:lnTo>
                    <a:pt x="770149" y="249382"/>
                  </a:lnTo>
                  <a:lnTo>
                    <a:pt x="865501" y="293390"/>
                  </a:lnTo>
                  <a:lnTo>
                    <a:pt x="960853" y="337399"/>
                  </a:lnTo>
                  <a:lnTo>
                    <a:pt x="1026866" y="366738"/>
                  </a:lnTo>
                  <a:lnTo>
                    <a:pt x="924179" y="481649"/>
                  </a:lnTo>
                  <a:lnTo>
                    <a:pt x="784819" y="432751"/>
                  </a:lnTo>
                  <a:lnTo>
                    <a:pt x="613674" y="3887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D1C6951-A3C2-4A7E-AE97-DEEC911D82C3}"/>
                </a:ext>
              </a:extLst>
            </p:cNvPr>
            <p:cNvSpPr/>
            <p:nvPr/>
          </p:nvSpPr>
          <p:spPr>
            <a:xfrm>
              <a:off x="3706813" y="2103438"/>
              <a:ext cx="2382837" cy="2111375"/>
            </a:xfrm>
            <a:custGeom>
              <a:avLst/>
              <a:gdLst>
                <a:gd name="connsiteX0" fmla="*/ 1391018 w 2383089"/>
                <a:gd name="connsiteY0" fmla="*/ 1136822 h 2111240"/>
                <a:gd name="connsiteX1" fmla="*/ 1059151 w 2383089"/>
                <a:gd name="connsiteY1" fmla="*/ 1408670 h 2111240"/>
                <a:gd name="connsiteX2" fmla="*/ 804954 w 2383089"/>
                <a:gd name="connsiteY2" fmla="*/ 1609909 h 2111240"/>
                <a:gd name="connsiteX3" fmla="*/ 600185 w 2383089"/>
                <a:gd name="connsiteY3" fmla="*/ 1775843 h 2111240"/>
                <a:gd name="connsiteX4" fmla="*/ 402477 w 2383089"/>
                <a:gd name="connsiteY4" fmla="*/ 1931185 h 2111240"/>
                <a:gd name="connsiteX5" fmla="*/ 201239 w 2383089"/>
                <a:gd name="connsiteY5" fmla="*/ 2111240 h 2111240"/>
                <a:gd name="connsiteX6" fmla="*/ 0 w 2383089"/>
                <a:gd name="connsiteY6" fmla="*/ 2047691 h 2111240"/>
                <a:gd name="connsiteX7" fmla="*/ 77671 w 2383089"/>
                <a:gd name="connsiteY7" fmla="*/ 2005325 h 2111240"/>
                <a:gd name="connsiteX8" fmla="*/ 324806 w 2383089"/>
                <a:gd name="connsiteY8" fmla="*/ 1811148 h 2111240"/>
                <a:gd name="connsiteX9" fmla="*/ 533106 w 2383089"/>
                <a:gd name="connsiteY9" fmla="*/ 1624031 h 2111240"/>
                <a:gd name="connsiteX10" fmla="*/ 720222 w 2383089"/>
                <a:gd name="connsiteY10" fmla="*/ 1451036 h 2111240"/>
                <a:gd name="connsiteX11" fmla="*/ 879095 w 2383089"/>
                <a:gd name="connsiteY11" fmla="*/ 1302755 h 2111240"/>
                <a:gd name="connsiteX12" fmla="*/ 981480 w 2383089"/>
                <a:gd name="connsiteY12" fmla="*/ 1200371 h 2111240"/>
                <a:gd name="connsiteX13" fmla="*/ 1129761 w 2383089"/>
                <a:gd name="connsiteY13" fmla="*/ 1076803 h 2111240"/>
                <a:gd name="connsiteX14" fmla="*/ 1274511 w 2383089"/>
                <a:gd name="connsiteY14" fmla="*/ 949705 h 2111240"/>
                <a:gd name="connsiteX15" fmla="*/ 1489872 w 2383089"/>
                <a:gd name="connsiteY15" fmla="*/ 748467 h 2111240"/>
                <a:gd name="connsiteX16" fmla="*/ 1659336 w 2383089"/>
                <a:gd name="connsiteY16" fmla="*/ 571941 h 2111240"/>
                <a:gd name="connsiteX17" fmla="*/ 1779373 w 2383089"/>
                <a:gd name="connsiteY17" fmla="*/ 430721 h 2111240"/>
                <a:gd name="connsiteX18" fmla="*/ 1860575 w 2383089"/>
                <a:gd name="connsiteY18" fmla="*/ 324806 h 2111240"/>
                <a:gd name="connsiteX19" fmla="*/ 1906471 w 2383089"/>
                <a:gd name="connsiteY19" fmla="*/ 257727 h 2111240"/>
                <a:gd name="connsiteX20" fmla="*/ 1913532 w 2383089"/>
                <a:gd name="connsiteY20" fmla="*/ 229483 h 2111240"/>
                <a:gd name="connsiteX21" fmla="*/ 1913532 w 2383089"/>
                <a:gd name="connsiteY21" fmla="*/ 194178 h 2111240"/>
                <a:gd name="connsiteX22" fmla="*/ 1902941 w 2383089"/>
                <a:gd name="connsiteY22" fmla="*/ 144751 h 2111240"/>
                <a:gd name="connsiteX23" fmla="*/ 1867636 w 2383089"/>
                <a:gd name="connsiteY23" fmla="*/ 98854 h 2111240"/>
                <a:gd name="connsiteX24" fmla="*/ 1842922 w 2383089"/>
                <a:gd name="connsiteY24" fmla="*/ 70610 h 2111240"/>
                <a:gd name="connsiteX25" fmla="*/ 1832331 w 2383089"/>
                <a:gd name="connsiteY25" fmla="*/ 49427 h 2111240"/>
                <a:gd name="connsiteX26" fmla="*/ 1825270 w 2383089"/>
                <a:gd name="connsiteY26" fmla="*/ 28244 h 2111240"/>
                <a:gd name="connsiteX27" fmla="*/ 1835861 w 2383089"/>
                <a:gd name="connsiteY27" fmla="*/ 10592 h 2111240"/>
                <a:gd name="connsiteX28" fmla="*/ 1857044 w 2383089"/>
                <a:gd name="connsiteY28" fmla="*/ 0 h 2111240"/>
                <a:gd name="connsiteX29" fmla="*/ 1913532 w 2383089"/>
                <a:gd name="connsiteY29" fmla="*/ 3531 h 2111240"/>
                <a:gd name="connsiteX30" fmla="*/ 1973551 w 2383089"/>
                <a:gd name="connsiteY30" fmla="*/ 14122 h 2111240"/>
                <a:gd name="connsiteX31" fmla="*/ 2030039 w 2383089"/>
                <a:gd name="connsiteY31" fmla="*/ 31775 h 2111240"/>
                <a:gd name="connsiteX32" fmla="*/ 2121832 w 2383089"/>
                <a:gd name="connsiteY32" fmla="*/ 74141 h 2111240"/>
                <a:gd name="connsiteX33" fmla="*/ 2206564 w 2383089"/>
                <a:gd name="connsiteY33" fmla="*/ 127098 h 2111240"/>
                <a:gd name="connsiteX34" fmla="*/ 2255991 w 2383089"/>
                <a:gd name="connsiteY34" fmla="*/ 158873 h 2111240"/>
                <a:gd name="connsiteX35" fmla="*/ 2294826 w 2383089"/>
                <a:gd name="connsiteY35" fmla="*/ 190647 h 2111240"/>
                <a:gd name="connsiteX36" fmla="*/ 2344253 w 2383089"/>
                <a:gd name="connsiteY36" fmla="*/ 229483 h 2111240"/>
                <a:gd name="connsiteX37" fmla="*/ 2361906 w 2383089"/>
                <a:gd name="connsiteY37" fmla="*/ 254196 h 2111240"/>
                <a:gd name="connsiteX38" fmla="*/ 2376028 w 2383089"/>
                <a:gd name="connsiteY38" fmla="*/ 278910 h 2111240"/>
                <a:gd name="connsiteX39" fmla="*/ 2383089 w 2383089"/>
                <a:gd name="connsiteY39" fmla="*/ 300093 h 2111240"/>
                <a:gd name="connsiteX40" fmla="*/ 2383089 w 2383089"/>
                <a:gd name="connsiteY40" fmla="*/ 317745 h 2111240"/>
                <a:gd name="connsiteX41" fmla="*/ 2368967 w 2383089"/>
                <a:gd name="connsiteY41" fmla="*/ 345989 h 2111240"/>
                <a:gd name="connsiteX42" fmla="*/ 2333662 w 2383089"/>
                <a:gd name="connsiteY42" fmla="*/ 363642 h 2111240"/>
                <a:gd name="connsiteX43" fmla="*/ 2284235 w 2383089"/>
                <a:gd name="connsiteY43" fmla="*/ 388355 h 2111240"/>
                <a:gd name="connsiteX44" fmla="*/ 2220686 w 2383089"/>
                <a:gd name="connsiteY44" fmla="*/ 434252 h 2111240"/>
                <a:gd name="connsiteX45" fmla="*/ 2107710 w 2383089"/>
                <a:gd name="connsiteY45" fmla="*/ 526045 h 2111240"/>
                <a:gd name="connsiteX46" fmla="*/ 1910002 w 2383089"/>
                <a:gd name="connsiteY46" fmla="*/ 699040 h 2111240"/>
                <a:gd name="connsiteX47" fmla="*/ 1574604 w 2383089"/>
                <a:gd name="connsiteY47" fmla="*/ 977949 h 2111240"/>
                <a:gd name="connsiteX48" fmla="*/ 1391018 w 2383089"/>
                <a:gd name="connsiteY48" fmla="*/ 1136822 h 211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089" h="2111240">
                  <a:moveTo>
                    <a:pt x="1391018" y="1136822"/>
                  </a:moveTo>
                  <a:lnTo>
                    <a:pt x="1059151" y="1408670"/>
                  </a:lnTo>
                  <a:lnTo>
                    <a:pt x="804954" y="1609909"/>
                  </a:lnTo>
                  <a:lnTo>
                    <a:pt x="600185" y="1775843"/>
                  </a:lnTo>
                  <a:lnTo>
                    <a:pt x="402477" y="1931185"/>
                  </a:lnTo>
                  <a:lnTo>
                    <a:pt x="201239" y="2111240"/>
                  </a:lnTo>
                  <a:lnTo>
                    <a:pt x="0" y="2047691"/>
                  </a:lnTo>
                  <a:lnTo>
                    <a:pt x="77671" y="2005325"/>
                  </a:lnTo>
                  <a:lnTo>
                    <a:pt x="324806" y="1811148"/>
                  </a:lnTo>
                  <a:lnTo>
                    <a:pt x="533106" y="1624031"/>
                  </a:lnTo>
                  <a:lnTo>
                    <a:pt x="720222" y="1451036"/>
                  </a:lnTo>
                  <a:lnTo>
                    <a:pt x="879095" y="1302755"/>
                  </a:lnTo>
                  <a:lnTo>
                    <a:pt x="981480" y="1200371"/>
                  </a:lnTo>
                  <a:lnTo>
                    <a:pt x="1129761" y="1076803"/>
                  </a:lnTo>
                  <a:lnTo>
                    <a:pt x="1274511" y="949705"/>
                  </a:lnTo>
                  <a:lnTo>
                    <a:pt x="1489872" y="748467"/>
                  </a:lnTo>
                  <a:lnTo>
                    <a:pt x="1659336" y="571941"/>
                  </a:lnTo>
                  <a:lnTo>
                    <a:pt x="1779373" y="430721"/>
                  </a:lnTo>
                  <a:lnTo>
                    <a:pt x="1860575" y="324806"/>
                  </a:lnTo>
                  <a:lnTo>
                    <a:pt x="1906471" y="257727"/>
                  </a:lnTo>
                  <a:lnTo>
                    <a:pt x="1913532" y="229483"/>
                  </a:lnTo>
                  <a:lnTo>
                    <a:pt x="1913532" y="194178"/>
                  </a:lnTo>
                  <a:lnTo>
                    <a:pt x="1902941" y="144751"/>
                  </a:lnTo>
                  <a:lnTo>
                    <a:pt x="1867636" y="98854"/>
                  </a:lnTo>
                  <a:lnTo>
                    <a:pt x="1842922" y="70610"/>
                  </a:lnTo>
                  <a:lnTo>
                    <a:pt x="1832331" y="49427"/>
                  </a:lnTo>
                  <a:lnTo>
                    <a:pt x="1825270" y="28244"/>
                  </a:lnTo>
                  <a:lnTo>
                    <a:pt x="1835861" y="10592"/>
                  </a:lnTo>
                  <a:lnTo>
                    <a:pt x="1857044" y="0"/>
                  </a:lnTo>
                  <a:lnTo>
                    <a:pt x="1913532" y="3531"/>
                  </a:lnTo>
                  <a:lnTo>
                    <a:pt x="1973551" y="14122"/>
                  </a:lnTo>
                  <a:lnTo>
                    <a:pt x="2030039" y="31775"/>
                  </a:lnTo>
                  <a:lnTo>
                    <a:pt x="2121832" y="74141"/>
                  </a:lnTo>
                  <a:lnTo>
                    <a:pt x="2206564" y="127098"/>
                  </a:lnTo>
                  <a:lnTo>
                    <a:pt x="2255991" y="158873"/>
                  </a:lnTo>
                  <a:lnTo>
                    <a:pt x="2294826" y="190647"/>
                  </a:lnTo>
                  <a:lnTo>
                    <a:pt x="2344253" y="229483"/>
                  </a:lnTo>
                  <a:lnTo>
                    <a:pt x="2361906" y="254196"/>
                  </a:lnTo>
                  <a:lnTo>
                    <a:pt x="2376028" y="278910"/>
                  </a:lnTo>
                  <a:lnTo>
                    <a:pt x="2383089" y="300093"/>
                  </a:lnTo>
                  <a:lnTo>
                    <a:pt x="2383089" y="317745"/>
                  </a:lnTo>
                  <a:lnTo>
                    <a:pt x="2368967" y="345989"/>
                  </a:lnTo>
                  <a:lnTo>
                    <a:pt x="2333662" y="363642"/>
                  </a:lnTo>
                  <a:lnTo>
                    <a:pt x="2284235" y="388355"/>
                  </a:lnTo>
                  <a:lnTo>
                    <a:pt x="2220686" y="434252"/>
                  </a:lnTo>
                  <a:lnTo>
                    <a:pt x="2107710" y="526045"/>
                  </a:lnTo>
                  <a:lnTo>
                    <a:pt x="1910002" y="699040"/>
                  </a:lnTo>
                  <a:lnTo>
                    <a:pt x="1574604" y="977949"/>
                  </a:lnTo>
                  <a:lnTo>
                    <a:pt x="1391018" y="1136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587D85B-2268-4192-A5AF-2A35A93D5D04}"/>
                </a:ext>
              </a:extLst>
            </p:cNvPr>
            <p:cNvSpPr/>
            <p:nvPr/>
          </p:nvSpPr>
          <p:spPr>
            <a:xfrm>
              <a:off x="3636963" y="3814763"/>
              <a:ext cx="2382837" cy="633412"/>
            </a:xfrm>
            <a:custGeom>
              <a:avLst/>
              <a:gdLst>
                <a:gd name="connsiteX0" fmla="*/ 1690687 w 2383631"/>
                <a:gd name="connsiteY0" fmla="*/ 278606 h 633412"/>
                <a:gd name="connsiteX1" fmla="*/ 1364456 w 2383631"/>
                <a:gd name="connsiteY1" fmla="*/ 359568 h 633412"/>
                <a:gd name="connsiteX2" fmla="*/ 1288256 w 2383631"/>
                <a:gd name="connsiteY2" fmla="*/ 378618 h 633412"/>
                <a:gd name="connsiteX3" fmla="*/ 1138237 w 2383631"/>
                <a:gd name="connsiteY3" fmla="*/ 411956 h 633412"/>
                <a:gd name="connsiteX4" fmla="*/ 935831 w 2383631"/>
                <a:gd name="connsiteY4" fmla="*/ 454818 h 633412"/>
                <a:gd name="connsiteX5" fmla="*/ 702469 w 2383631"/>
                <a:gd name="connsiteY5" fmla="*/ 509587 h 633412"/>
                <a:gd name="connsiteX6" fmla="*/ 435769 w 2383631"/>
                <a:gd name="connsiteY6" fmla="*/ 571500 h 633412"/>
                <a:gd name="connsiteX7" fmla="*/ 316706 w 2383631"/>
                <a:gd name="connsiteY7" fmla="*/ 600075 h 633412"/>
                <a:gd name="connsiteX8" fmla="*/ 292894 w 2383631"/>
                <a:gd name="connsiteY8" fmla="*/ 611981 h 633412"/>
                <a:gd name="connsiteX9" fmla="*/ 259556 w 2383631"/>
                <a:gd name="connsiteY9" fmla="*/ 626268 h 633412"/>
                <a:gd name="connsiteX10" fmla="*/ 223837 w 2383631"/>
                <a:gd name="connsiteY10" fmla="*/ 631031 h 633412"/>
                <a:gd name="connsiteX11" fmla="*/ 190500 w 2383631"/>
                <a:gd name="connsiteY11" fmla="*/ 633412 h 633412"/>
                <a:gd name="connsiteX12" fmla="*/ 166687 w 2383631"/>
                <a:gd name="connsiteY12" fmla="*/ 628650 h 633412"/>
                <a:gd name="connsiteX13" fmla="*/ 140494 w 2383631"/>
                <a:gd name="connsiteY13" fmla="*/ 611981 h 633412"/>
                <a:gd name="connsiteX14" fmla="*/ 83344 w 2383631"/>
                <a:gd name="connsiteY14" fmla="*/ 557212 h 633412"/>
                <a:gd name="connsiteX15" fmla="*/ 33337 w 2383631"/>
                <a:gd name="connsiteY15" fmla="*/ 497681 h 633412"/>
                <a:gd name="connsiteX16" fmla="*/ 9525 w 2383631"/>
                <a:gd name="connsiteY16" fmla="*/ 445293 h 633412"/>
                <a:gd name="connsiteX17" fmla="*/ 0 w 2383631"/>
                <a:gd name="connsiteY17" fmla="*/ 416718 h 633412"/>
                <a:gd name="connsiteX18" fmla="*/ 0 w 2383631"/>
                <a:gd name="connsiteY18" fmla="*/ 390525 h 633412"/>
                <a:gd name="connsiteX19" fmla="*/ 7144 w 2383631"/>
                <a:gd name="connsiteY19" fmla="*/ 369093 h 633412"/>
                <a:gd name="connsiteX20" fmla="*/ 26194 w 2383631"/>
                <a:gd name="connsiteY20" fmla="*/ 345281 h 633412"/>
                <a:gd name="connsiteX21" fmla="*/ 66675 w 2383631"/>
                <a:gd name="connsiteY21" fmla="*/ 330993 h 633412"/>
                <a:gd name="connsiteX22" fmla="*/ 130969 w 2383631"/>
                <a:gd name="connsiteY22" fmla="*/ 314325 h 633412"/>
                <a:gd name="connsiteX23" fmla="*/ 390525 w 2383631"/>
                <a:gd name="connsiteY23" fmla="*/ 278606 h 633412"/>
                <a:gd name="connsiteX24" fmla="*/ 435769 w 2383631"/>
                <a:gd name="connsiteY24" fmla="*/ 283368 h 633412"/>
                <a:gd name="connsiteX25" fmla="*/ 609600 w 2383631"/>
                <a:gd name="connsiteY25" fmla="*/ 273843 h 633412"/>
                <a:gd name="connsiteX26" fmla="*/ 873919 w 2383631"/>
                <a:gd name="connsiteY26" fmla="*/ 247650 h 633412"/>
                <a:gd name="connsiteX27" fmla="*/ 1114425 w 2383631"/>
                <a:gd name="connsiteY27" fmla="*/ 207168 h 633412"/>
                <a:gd name="connsiteX28" fmla="*/ 1519237 w 2383631"/>
                <a:gd name="connsiteY28" fmla="*/ 133350 h 633412"/>
                <a:gd name="connsiteX29" fmla="*/ 1938337 w 2383631"/>
                <a:gd name="connsiteY29" fmla="*/ 64293 h 633412"/>
                <a:gd name="connsiteX30" fmla="*/ 2319337 w 2383631"/>
                <a:gd name="connsiteY30" fmla="*/ 0 h 633412"/>
                <a:gd name="connsiteX31" fmla="*/ 2383631 w 2383631"/>
                <a:gd name="connsiteY31" fmla="*/ 111918 h 633412"/>
                <a:gd name="connsiteX32" fmla="*/ 2188369 w 2383631"/>
                <a:gd name="connsiteY32" fmla="*/ 157162 h 633412"/>
                <a:gd name="connsiteX33" fmla="*/ 1902619 w 2383631"/>
                <a:gd name="connsiteY33" fmla="*/ 228600 h 633412"/>
                <a:gd name="connsiteX34" fmla="*/ 1690687 w 2383631"/>
                <a:gd name="connsiteY34" fmla="*/ 278606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3631" h="633412">
                  <a:moveTo>
                    <a:pt x="1690687" y="278606"/>
                  </a:moveTo>
                  <a:lnTo>
                    <a:pt x="1364456" y="359568"/>
                  </a:lnTo>
                  <a:lnTo>
                    <a:pt x="1288256" y="378618"/>
                  </a:lnTo>
                  <a:lnTo>
                    <a:pt x="1138237" y="411956"/>
                  </a:lnTo>
                  <a:lnTo>
                    <a:pt x="935831" y="454818"/>
                  </a:lnTo>
                  <a:lnTo>
                    <a:pt x="702469" y="509587"/>
                  </a:lnTo>
                  <a:lnTo>
                    <a:pt x="435769" y="571500"/>
                  </a:lnTo>
                  <a:lnTo>
                    <a:pt x="316706" y="600075"/>
                  </a:lnTo>
                  <a:lnTo>
                    <a:pt x="292894" y="611981"/>
                  </a:lnTo>
                  <a:lnTo>
                    <a:pt x="259556" y="626268"/>
                  </a:lnTo>
                  <a:lnTo>
                    <a:pt x="223837" y="631031"/>
                  </a:lnTo>
                  <a:lnTo>
                    <a:pt x="190500" y="633412"/>
                  </a:lnTo>
                  <a:lnTo>
                    <a:pt x="166687" y="628650"/>
                  </a:lnTo>
                  <a:lnTo>
                    <a:pt x="140494" y="611981"/>
                  </a:lnTo>
                  <a:lnTo>
                    <a:pt x="83344" y="557212"/>
                  </a:lnTo>
                  <a:lnTo>
                    <a:pt x="33337" y="497681"/>
                  </a:lnTo>
                  <a:lnTo>
                    <a:pt x="9525" y="445293"/>
                  </a:lnTo>
                  <a:lnTo>
                    <a:pt x="0" y="416718"/>
                  </a:lnTo>
                  <a:lnTo>
                    <a:pt x="0" y="390525"/>
                  </a:lnTo>
                  <a:lnTo>
                    <a:pt x="7144" y="369093"/>
                  </a:lnTo>
                  <a:lnTo>
                    <a:pt x="26194" y="345281"/>
                  </a:lnTo>
                  <a:lnTo>
                    <a:pt x="66675" y="330993"/>
                  </a:lnTo>
                  <a:lnTo>
                    <a:pt x="130969" y="314325"/>
                  </a:lnTo>
                  <a:lnTo>
                    <a:pt x="390525" y="278606"/>
                  </a:lnTo>
                  <a:lnTo>
                    <a:pt x="435769" y="283368"/>
                  </a:lnTo>
                  <a:lnTo>
                    <a:pt x="609600" y="273843"/>
                  </a:lnTo>
                  <a:lnTo>
                    <a:pt x="873919" y="247650"/>
                  </a:lnTo>
                  <a:lnTo>
                    <a:pt x="1114425" y="207168"/>
                  </a:lnTo>
                  <a:lnTo>
                    <a:pt x="1519237" y="133350"/>
                  </a:lnTo>
                  <a:lnTo>
                    <a:pt x="1938337" y="64293"/>
                  </a:lnTo>
                  <a:lnTo>
                    <a:pt x="2319337" y="0"/>
                  </a:lnTo>
                  <a:lnTo>
                    <a:pt x="2383631" y="111918"/>
                  </a:lnTo>
                  <a:lnTo>
                    <a:pt x="2188369" y="157162"/>
                  </a:lnTo>
                  <a:lnTo>
                    <a:pt x="1902619" y="228600"/>
                  </a:lnTo>
                  <a:lnTo>
                    <a:pt x="16906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E1D86E3-CC52-43AB-8E77-803BD9EC5E1D}"/>
                </a:ext>
              </a:extLst>
            </p:cNvPr>
            <p:cNvSpPr/>
            <p:nvPr/>
          </p:nvSpPr>
          <p:spPr>
            <a:xfrm>
              <a:off x="5551488" y="3402013"/>
              <a:ext cx="923925" cy="1028700"/>
            </a:xfrm>
            <a:custGeom>
              <a:avLst/>
              <a:gdLst>
                <a:gd name="connsiteX0" fmla="*/ 495300 w 923925"/>
                <a:gd name="connsiteY0" fmla="*/ 676275 h 1028700"/>
                <a:gd name="connsiteX1" fmla="*/ 385762 w 923925"/>
                <a:gd name="connsiteY1" fmla="*/ 528638 h 1028700"/>
                <a:gd name="connsiteX2" fmla="*/ 309562 w 923925"/>
                <a:gd name="connsiteY2" fmla="*/ 426244 h 1028700"/>
                <a:gd name="connsiteX3" fmla="*/ 266700 w 923925"/>
                <a:gd name="connsiteY3" fmla="*/ 354807 h 1028700"/>
                <a:gd name="connsiteX4" fmla="*/ 211931 w 923925"/>
                <a:gd name="connsiteY4" fmla="*/ 278607 h 1028700"/>
                <a:gd name="connsiteX5" fmla="*/ 140494 w 923925"/>
                <a:gd name="connsiteY5" fmla="*/ 200025 h 1028700"/>
                <a:gd name="connsiteX6" fmla="*/ 76200 w 923925"/>
                <a:gd name="connsiteY6" fmla="*/ 130969 h 1028700"/>
                <a:gd name="connsiteX7" fmla="*/ 28575 w 923925"/>
                <a:gd name="connsiteY7" fmla="*/ 85725 h 1028700"/>
                <a:gd name="connsiteX8" fmla="*/ 11906 w 923925"/>
                <a:gd name="connsiteY8" fmla="*/ 66675 h 1028700"/>
                <a:gd name="connsiteX9" fmla="*/ 2381 w 923925"/>
                <a:gd name="connsiteY9" fmla="*/ 40482 h 1028700"/>
                <a:gd name="connsiteX10" fmla="*/ 0 w 923925"/>
                <a:gd name="connsiteY10" fmla="*/ 16669 h 1028700"/>
                <a:gd name="connsiteX11" fmla="*/ 7144 w 923925"/>
                <a:gd name="connsiteY11" fmla="*/ 2382 h 1028700"/>
                <a:gd name="connsiteX12" fmla="*/ 28575 w 923925"/>
                <a:gd name="connsiteY12" fmla="*/ 0 h 1028700"/>
                <a:gd name="connsiteX13" fmla="*/ 54769 w 923925"/>
                <a:gd name="connsiteY13" fmla="*/ 9525 h 1028700"/>
                <a:gd name="connsiteX14" fmla="*/ 152400 w 923925"/>
                <a:gd name="connsiteY14" fmla="*/ 59532 h 1028700"/>
                <a:gd name="connsiteX15" fmla="*/ 290512 w 923925"/>
                <a:gd name="connsiteY15" fmla="*/ 140494 h 1028700"/>
                <a:gd name="connsiteX16" fmla="*/ 416719 w 923925"/>
                <a:gd name="connsiteY16" fmla="*/ 214313 h 1028700"/>
                <a:gd name="connsiteX17" fmla="*/ 538162 w 923925"/>
                <a:gd name="connsiteY17" fmla="*/ 290513 h 1028700"/>
                <a:gd name="connsiteX18" fmla="*/ 645319 w 923925"/>
                <a:gd name="connsiteY18" fmla="*/ 361950 h 1028700"/>
                <a:gd name="connsiteX19" fmla="*/ 719137 w 923925"/>
                <a:gd name="connsiteY19" fmla="*/ 409575 h 1028700"/>
                <a:gd name="connsiteX20" fmla="*/ 788194 w 923925"/>
                <a:gd name="connsiteY20" fmla="*/ 523875 h 1028700"/>
                <a:gd name="connsiteX21" fmla="*/ 823912 w 923925"/>
                <a:gd name="connsiteY21" fmla="*/ 597694 h 1028700"/>
                <a:gd name="connsiteX22" fmla="*/ 852487 w 923925"/>
                <a:gd name="connsiteY22" fmla="*/ 671513 h 1028700"/>
                <a:gd name="connsiteX23" fmla="*/ 883444 w 923925"/>
                <a:gd name="connsiteY23" fmla="*/ 757238 h 1028700"/>
                <a:gd name="connsiteX24" fmla="*/ 904875 w 923925"/>
                <a:gd name="connsiteY24" fmla="*/ 838200 h 1028700"/>
                <a:gd name="connsiteX25" fmla="*/ 919162 w 923925"/>
                <a:gd name="connsiteY25" fmla="*/ 892969 h 1028700"/>
                <a:gd name="connsiteX26" fmla="*/ 923925 w 923925"/>
                <a:gd name="connsiteY26" fmla="*/ 935832 h 1028700"/>
                <a:gd name="connsiteX27" fmla="*/ 919162 w 923925"/>
                <a:gd name="connsiteY27" fmla="*/ 976313 h 1028700"/>
                <a:gd name="connsiteX28" fmla="*/ 912019 w 923925"/>
                <a:gd name="connsiteY28" fmla="*/ 997744 h 1028700"/>
                <a:gd name="connsiteX29" fmla="*/ 897731 w 923925"/>
                <a:gd name="connsiteY29" fmla="*/ 1016794 h 1028700"/>
                <a:gd name="connsiteX30" fmla="*/ 883444 w 923925"/>
                <a:gd name="connsiteY30" fmla="*/ 1023938 h 1028700"/>
                <a:gd name="connsiteX31" fmla="*/ 852487 w 923925"/>
                <a:gd name="connsiteY31" fmla="*/ 1028700 h 1028700"/>
                <a:gd name="connsiteX32" fmla="*/ 816769 w 923925"/>
                <a:gd name="connsiteY32" fmla="*/ 1023938 h 1028700"/>
                <a:gd name="connsiteX33" fmla="*/ 783431 w 923925"/>
                <a:gd name="connsiteY33" fmla="*/ 1012032 h 1028700"/>
                <a:gd name="connsiteX34" fmla="*/ 757237 w 923925"/>
                <a:gd name="connsiteY34" fmla="*/ 992982 h 1028700"/>
                <a:gd name="connsiteX35" fmla="*/ 678656 w 923925"/>
                <a:gd name="connsiteY35" fmla="*/ 907257 h 1028700"/>
                <a:gd name="connsiteX36" fmla="*/ 576262 w 923925"/>
                <a:gd name="connsiteY36" fmla="*/ 778669 h 1028700"/>
                <a:gd name="connsiteX37" fmla="*/ 495300 w 923925"/>
                <a:gd name="connsiteY37" fmla="*/ 67627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23925" h="1028700">
                  <a:moveTo>
                    <a:pt x="495300" y="676275"/>
                  </a:moveTo>
                  <a:lnTo>
                    <a:pt x="385762" y="528638"/>
                  </a:lnTo>
                  <a:lnTo>
                    <a:pt x="309562" y="426244"/>
                  </a:lnTo>
                  <a:lnTo>
                    <a:pt x="266700" y="354807"/>
                  </a:lnTo>
                  <a:lnTo>
                    <a:pt x="211931" y="278607"/>
                  </a:lnTo>
                  <a:lnTo>
                    <a:pt x="140494" y="200025"/>
                  </a:lnTo>
                  <a:lnTo>
                    <a:pt x="76200" y="130969"/>
                  </a:lnTo>
                  <a:lnTo>
                    <a:pt x="28575" y="85725"/>
                  </a:lnTo>
                  <a:lnTo>
                    <a:pt x="11906" y="66675"/>
                  </a:lnTo>
                  <a:lnTo>
                    <a:pt x="2381" y="40482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2400" y="59532"/>
                  </a:lnTo>
                  <a:lnTo>
                    <a:pt x="290512" y="140494"/>
                  </a:lnTo>
                  <a:lnTo>
                    <a:pt x="416719" y="214313"/>
                  </a:lnTo>
                  <a:lnTo>
                    <a:pt x="538162" y="290513"/>
                  </a:lnTo>
                  <a:lnTo>
                    <a:pt x="645319" y="361950"/>
                  </a:lnTo>
                  <a:lnTo>
                    <a:pt x="719137" y="409575"/>
                  </a:lnTo>
                  <a:lnTo>
                    <a:pt x="788194" y="523875"/>
                  </a:lnTo>
                  <a:lnTo>
                    <a:pt x="823912" y="597694"/>
                  </a:lnTo>
                  <a:lnTo>
                    <a:pt x="852487" y="671513"/>
                  </a:lnTo>
                  <a:lnTo>
                    <a:pt x="883444" y="757238"/>
                  </a:lnTo>
                  <a:lnTo>
                    <a:pt x="904875" y="838200"/>
                  </a:lnTo>
                  <a:lnTo>
                    <a:pt x="919162" y="892969"/>
                  </a:lnTo>
                  <a:lnTo>
                    <a:pt x="923925" y="935832"/>
                  </a:lnTo>
                  <a:lnTo>
                    <a:pt x="919162" y="976313"/>
                  </a:lnTo>
                  <a:lnTo>
                    <a:pt x="912019" y="997744"/>
                  </a:lnTo>
                  <a:lnTo>
                    <a:pt x="897731" y="1016794"/>
                  </a:lnTo>
                  <a:lnTo>
                    <a:pt x="883444" y="1023938"/>
                  </a:lnTo>
                  <a:lnTo>
                    <a:pt x="852487" y="1028700"/>
                  </a:lnTo>
                  <a:lnTo>
                    <a:pt x="816769" y="1023938"/>
                  </a:lnTo>
                  <a:lnTo>
                    <a:pt x="783431" y="1012032"/>
                  </a:lnTo>
                  <a:lnTo>
                    <a:pt x="757237" y="992982"/>
                  </a:lnTo>
                  <a:lnTo>
                    <a:pt x="678656" y="907257"/>
                  </a:lnTo>
                  <a:lnTo>
                    <a:pt x="576262" y="778669"/>
                  </a:lnTo>
                  <a:lnTo>
                    <a:pt x="495300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BA337EC-EF6D-40F6-963F-FEA52520C45A}"/>
                </a:ext>
              </a:extLst>
            </p:cNvPr>
            <p:cNvSpPr/>
            <p:nvPr/>
          </p:nvSpPr>
          <p:spPr>
            <a:xfrm>
              <a:off x="4670425" y="4165600"/>
              <a:ext cx="409575" cy="1863725"/>
            </a:xfrm>
            <a:custGeom>
              <a:avLst/>
              <a:gdLst>
                <a:gd name="connsiteX0" fmla="*/ 387350 w 409575"/>
                <a:gd name="connsiteY0" fmla="*/ 1117600 h 1863725"/>
                <a:gd name="connsiteX1" fmla="*/ 387350 w 409575"/>
                <a:gd name="connsiteY1" fmla="*/ 1343025 h 1863725"/>
                <a:gd name="connsiteX2" fmla="*/ 387350 w 409575"/>
                <a:gd name="connsiteY2" fmla="*/ 1520825 h 1863725"/>
                <a:gd name="connsiteX3" fmla="*/ 384175 w 409575"/>
                <a:gd name="connsiteY3" fmla="*/ 1717675 h 1863725"/>
                <a:gd name="connsiteX4" fmla="*/ 381000 w 409575"/>
                <a:gd name="connsiteY4" fmla="*/ 1752600 h 1863725"/>
                <a:gd name="connsiteX5" fmla="*/ 368300 w 409575"/>
                <a:gd name="connsiteY5" fmla="*/ 1800225 h 1863725"/>
                <a:gd name="connsiteX6" fmla="*/ 339725 w 409575"/>
                <a:gd name="connsiteY6" fmla="*/ 1851025 h 1863725"/>
                <a:gd name="connsiteX7" fmla="*/ 320675 w 409575"/>
                <a:gd name="connsiteY7" fmla="*/ 1863725 h 1863725"/>
                <a:gd name="connsiteX8" fmla="*/ 307975 w 409575"/>
                <a:gd name="connsiteY8" fmla="*/ 1863725 h 1863725"/>
                <a:gd name="connsiteX9" fmla="*/ 282575 w 409575"/>
                <a:gd name="connsiteY9" fmla="*/ 1857375 h 1863725"/>
                <a:gd name="connsiteX10" fmla="*/ 260350 w 409575"/>
                <a:gd name="connsiteY10" fmla="*/ 1838325 h 1863725"/>
                <a:gd name="connsiteX11" fmla="*/ 238125 w 409575"/>
                <a:gd name="connsiteY11" fmla="*/ 1819275 h 1863725"/>
                <a:gd name="connsiteX12" fmla="*/ 206375 w 409575"/>
                <a:gd name="connsiteY12" fmla="*/ 1781175 h 1863725"/>
                <a:gd name="connsiteX13" fmla="*/ 180975 w 409575"/>
                <a:gd name="connsiteY13" fmla="*/ 1730375 h 1863725"/>
                <a:gd name="connsiteX14" fmla="*/ 133350 w 409575"/>
                <a:gd name="connsiteY14" fmla="*/ 1625600 h 1863725"/>
                <a:gd name="connsiteX15" fmla="*/ 104775 w 409575"/>
                <a:gd name="connsiteY15" fmla="*/ 1543050 h 1863725"/>
                <a:gd name="connsiteX16" fmla="*/ 92075 w 409575"/>
                <a:gd name="connsiteY16" fmla="*/ 1492250 h 1863725"/>
                <a:gd name="connsiteX17" fmla="*/ 95250 w 409575"/>
                <a:gd name="connsiteY17" fmla="*/ 1460500 h 1863725"/>
                <a:gd name="connsiteX18" fmla="*/ 114300 w 409575"/>
                <a:gd name="connsiteY18" fmla="*/ 1419225 h 1863725"/>
                <a:gd name="connsiteX19" fmla="*/ 146050 w 409575"/>
                <a:gd name="connsiteY19" fmla="*/ 1336675 h 1863725"/>
                <a:gd name="connsiteX20" fmla="*/ 165100 w 409575"/>
                <a:gd name="connsiteY20" fmla="*/ 1238250 h 1863725"/>
                <a:gd name="connsiteX21" fmla="*/ 177800 w 409575"/>
                <a:gd name="connsiteY21" fmla="*/ 1133475 h 1863725"/>
                <a:gd name="connsiteX22" fmla="*/ 187325 w 409575"/>
                <a:gd name="connsiteY22" fmla="*/ 984250 h 1863725"/>
                <a:gd name="connsiteX23" fmla="*/ 193675 w 409575"/>
                <a:gd name="connsiteY23" fmla="*/ 539750 h 1863725"/>
                <a:gd name="connsiteX24" fmla="*/ 187325 w 409575"/>
                <a:gd name="connsiteY24" fmla="*/ 320675 h 1863725"/>
                <a:gd name="connsiteX25" fmla="*/ 180975 w 409575"/>
                <a:gd name="connsiteY25" fmla="*/ 228600 h 1863725"/>
                <a:gd name="connsiteX26" fmla="*/ 165100 w 409575"/>
                <a:gd name="connsiteY26" fmla="*/ 171450 h 1863725"/>
                <a:gd name="connsiteX27" fmla="*/ 142875 w 409575"/>
                <a:gd name="connsiteY27" fmla="*/ 127000 h 1863725"/>
                <a:gd name="connsiteX28" fmla="*/ 101600 w 409575"/>
                <a:gd name="connsiteY28" fmla="*/ 88900 h 1863725"/>
                <a:gd name="connsiteX29" fmla="*/ 0 w 409575"/>
                <a:gd name="connsiteY29" fmla="*/ 6350 h 1863725"/>
                <a:gd name="connsiteX30" fmla="*/ 244475 w 409575"/>
                <a:gd name="connsiteY30" fmla="*/ 0 h 1863725"/>
                <a:gd name="connsiteX31" fmla="*/ 320675 w 409575"/>
                <a:gd name="connsiteY31" fmla="*/ 41275 h 1863725"/>
                <a:gd name="connsiteX32" fmla="*/ 358775 w 409575"/>
                <a:gd name="connsiteY32" fmla="*/ 63500 h 1863725"/>
                <a:gd name="connsiteX33" fmla="*/ 381000 w 409575"/>
                <a:gd name="connsiteY33" fmla="*/ 85725 h 1863725"/>
                <a:gd name="connsiteX34" fmla="*/ 400050 w 409575"/>
                <a:gd name="connsiteY34" fmla="*/ 117475 h 1863725"/>
                <a:gd name="connsiteX35" fmla="*/ 406400 w 409575"/>
                <a:gd name="connsiteY35" fmla="*/ 149225 h 1863725"/>
                <a:gd name="connsiteX36" fmla="*/ 409575 w 409575"/>
                <a:gd name="connsiteY36" fmla="*/ 180975 h 1863725"/>
                <a:gd name="connsiteX37" fmla="*/ 396875 w 409575"/>
                <a:gd name="connsiteY37" fmla="*/ 238125 h 1863725"/>
                <a:gd name="connsiteX38" fmla="*/ 390525 w 409575"/>
                <a:gd name="connsiteY38" fmla="*/ 298450 h 1863725"/>
                <a:gd name="connsiteX39" fmla="*/ 387350 w 409575"/>
                <a:gd name="connsiteY39" fmla="*/ 425450 h 1863725"/>
                <a:gd name="connsiteX40" fmla="*/ 384175 w 409575"/>
                <a:gd name="connsiteY40" fmla="*/ 733425 h 1863725"/>
                <a:gd name="connsiteX41" fmla="*/ 387350 w 409575"/>
                <a:gd name="connsiteY41" fmla="*/ 1117600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1863725">
                  <a:moveTo>
                    <a:pt x="387350" y="1117600"/>
                  </a:moveTo>
                  <a:lnTo>
                    <a:pt x="387350" y="1343025"/>
                  </a:lnTo>
                  <a:lnTo>
                    <a:pt x="387350" y="1520825"/>
                  </a:lnTo>
                  <a:cubicBezTo>
                    <a:pt x="386292" y="1586442"/>
                    <a:pt x="385233" y="1652058"/>
                    <a:pt x="384175" y="1717675"/>
                  </a:cubicBezTo>
                  <a:lnTo>
                    <a:pt x="381000" y="1752600"/>
                  </a:lnTo>
                  <a:lnTo>
                    <a:pt x="368300" y="1800225"/>
                  </a:lnTo>
                  <a:lnTo>
                    <a:pt x="339725" y="1851025"/>
                  </a:lnTo>
                  <a:lnTo>
                    <a:pt x="320675" y="1863725"/>
                  </a:lnTo>
                  <a:lnTo>
                    <a:pt x="307975" y="1863725"/>
                  </a:lnTo>
                  <a:lnTo>
                    <a:pt x="282575" y="1857375"/>
                  </a:lnTo>
                  <a:lnTo>
                    <a:pt x="260350" y="1838325"/>
                  </a:lnTo>
                  <a:lnTo>
                    <a:pt x="238125" y="1819275"/>
                  </a:lnTo>
                  <a:lnTo>
                    <a:pt x="206375" y="1781175"/>
                  </a:lnTo>
                  <a:lnTo>
                    <a:pt x="180975" y="1730375"/>
                  </a:lnTo>
                  <a:lnTo>
                    <a:pt x="133350" y="1625600"/>
                  </a:lnTo>
                  <a:lnTo>
                    <a:pt x="104775" y="1543050"/>
                  </a:lnTo>
                  <a:lnTo>
                    <a:pt x="92075" y="1492250"/>
                  </a:lnTo>
                  <a:lnTo>
                    <a:pt x="95250" y="1460500"/>
                  </a:lnTo>
                  <a:lnTo>
                    <a:pt x="114300" y="1419225"/>
                  </a:lnTo>
                  <a:lnTo>
                    <a:pt x="146050" y="1336675"/>
                  </a:lnTo>
                  <a:lnTo>
                    <a:pt x="165100" y="1238250"/>
                  </a:lnTo>
                  <a:lnTo>
                    <a:pt x="177800" y="1133475"/>
                  </a:lnTo>
                  <a:lnTo>
                    <a:pt x="187325" y="984250"/>
                  </a:lnTo>
                  <a:cubicBezTo>
                    <a:pt x="189442" y="836083"/>
                    <a:pt x="191558" y="687917"/>
                    <a:pt x="193675" y="539750"/>
                  </a:cubicBezTo>
                  <a:lnTo>
                    <a:pt x="187325" y="320675"/>
                  </a:lnTo>
                  <a:lnTo>
                    <a:pt x="180975" y="228600"/>
                  </a:lnTo>
                  <a:lnTo>
                    <a:pt x="165100" y="171450"/>
                  </a:lnTo>
                  <a:lnTo>
                    <a:pt x="142875" y="127000"/>
                  </a:lnTo>
                  <a:lnTo>
                    <a:pt x="101600" y="88900"/>
                  </a:lnTo>
                  <a:lnTo>
                    <a:pt x="0" y="6350"/>
                  </a:lnTo>
                  <a:lnTo>
                    <a:pt x="244475" y="0"/>
                  </a:lnTo>
                  <a:lnTo>
                    <a:pt x="320675" y="41275"/>
                  </a:lnTo>
                  <a:lnTo>
                    <a:pt x="358775" y="63500"/>
                  </a:lnTo>
                  <a:lnTo>
                    <a:pt x="381000" y="85725"/>
                  </a:lnTo>
                  <a:lnTo>
                    <a:pt x="400050" y="117475"/>
                  </a:lnTo>
                  <a:lnTo>
                    <a:pt x="406400" y="149225"/>
                  </a:lnTo>
                  <a:lnTo>
                    <a:pt x="409575" y="180975"/>
                  </a:lnTo>
                  <a:lnTo>
                    <a:pt x="396875" y="238125"/>
                  </a:lnTo>
                  <a:lnTo>
                    <a:pt x="390525" y="298450"/>
                  </a:lnTo>
                  <a:cubicBezTo>
                    <a:pt x="389467" y="340783"/>
                    <a:pt x="388408" y="383117"/>
                    <a:pt x="387350" y="425450"/>
                  </a:cubicBezTo>
                  <a:cubicBezTo>
                    <a:pt x="386292" y="528108"/>
                    <a:pt x="385233" y="630767"/>
                    <a:pt x="384175" y="733425"/>
                  </a:cubicBezTo>
                  <a:cubicBezTo>
                    <a:pt x="385233" y="860425"/>
                    <a:pt x="386292" y="987425"/>
                    <a:pt x="387350" y="11176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B05F989-A0E5-4CE9-AB76-A2082D6C34D9}"/>
              </a:ext>
            </a:extLst>
          </p:cNvPr>
          <p:cNvSpPr/>
          <p:nvPr/>
        </p:nvSpPr>
        <p:spPr>
          <a:xfrm>
            <a:off x="2876550" y="1628775"/>
            <a:ext cx="1135063" cy="504825"/>
          </a:xfrm>
          <a:custGeom>
            <a:avLst/>
            <a:gdLst>
              <a:gd name="connsiteX0" fmla="*/ 731044 w 1135856"/>
              <a:gd name="connsiteY0" fmla="*/ 459581 h 504825"/>
              <a:gd name="connsiteX1" fmla="*/ 595313 w 1135856"/>
              <a:gd name="connsiteY1" fmla="*/ 414338 h 504825"/>
              <a:gd name="connsiteX2" fmla="*/ 459581 w 1135856"/>
              <a:gd name="connsiteY2" fmla="*/ 357188 h 504825"/>
              <a:gd name="connsiteX3" fmla="*/ 347663 w 1135856"/>
              <a:gd name="connsiteY3" fmla="*/ 300038 h 504825"/>
              <a:gd name="connsiteX4" fmla="*/ 221456 w 1135856"/>
              <a:gd name="connsiteY4" fmla="*/ 221456 h 504825"/>
              <a:gd name="connsiteX5" fmla="*/ 111919 w 1135856"/>
              <a:gd name="connsiteY5" fmla="*/ 142875 h 504825"/>
              <a:gd name="connsiteX6" fmla="*/ 42863 w 1135856"/>
              <a:gd name="connsiteY6" fmla="*/ 88106 h 504825"/>
              <a:gd name="connsiteX7" fmla="*/ 21431 w 1135856"/>
              <a:gd name="connsiteY7" fmla="*/ 71438 h 504825"/>
              <a:gd name="connsiteX8" fmla="*/ 9525 w 1135856"/>
              <a:gd name="connsiteY8" fmla="*/ 57150 h 504825"/>
              <a:gd name="connsiteX9" fmla="*/ 0 w 1135856"/>
              <a:gd name="connsiteY9" fmla="*/ 30956 h 504825"/>
              <a:gd name="connsiteX10" fmla="*/ 0 w 1135856"/>
              <a:gd name="connsiteY10" fmla="*/ 11906 h 504825"/>
              <a:gd name="connsiteX11" fmla="*/ 9525 w 1135856"/>
              <a:gd name="connsiteY11" fmla="*/ 2381 h 504825"/>
              <a:gd name="connsiteX12" fmla="*/ 23813 w 1135856"/>
              <a:gd name="connsiteY12" fmla="*/ 0 h 504825"/>
              <a:gd name="connsiteX13" fmla="*/ 59531 w 1135856"/>
              <a:gd name="connsiteY13" fmla="*/ 9525 h 504825"/>
              <a:gd name="connsiteX14" fmla="*/ 147638 w 1135856"/>
              <a:gd name="connsiteY14" fmla="*/ 54769 h 504825"/>
              <a:gd name="connsiteX15" fmla="*/ 230981 w 1135856"/>
              <a:gd name="connsiteY15" fmla="*/ 88106 h 504825"/>
              <a:gd name="connsiteX16" fmla="*/ 314325 w 1135856"/>
              <a:gd name="connsiteY16" fmla="*/ 114300 h 504825"/>
              <a:gd name="connsiteX17" fmla="*/ 411956 w 1135856"/>
              <a:gd name="connsiteY17" fmla="*/ 140494 h 504825"/>
              <a:gd name="connsiteX18" fmla="*/ 507206 w 1135856"/>
              <a:gd name="connsiteY18" fmla="*/ 159544 h 504825"/>
              <a:gd name="connsiteX19" fmla="*/ 628650 w 1135856"/>
              <a:gd name="connsiteY19" fmla="*/ 178594 h 504825"/>
              <a:gd name="connsiteX20" fmla="*/ 738188 w 1135856"/>
              <a:gd name="connsiteY20" fmla="*/ 188119 h 504825"/>
              <a:gd name="connsiteX21" fmla="*/ 847725 w 1135856"/>
              <a:gd name="connsiteY21" fmla="*/ 192881 h 504825"/>
              <a:gd name="connsiteX22" fmla="*/ 904875 w 1135856"/>
              <a:gd name="connsiteY22" fmla="*/ 192881 h 504825"/>
              <a:gd name="connsiteX23" fmla="*/ 933450 w 1135856"/>
              <a:gd name="connsiteY23" fmla="*/ 195263 h 504825"/>
              <a:gd name="connsiteX24" fmla="*/ 1000125 w 1135856"/>
              <a:gd name="connsiteY24" fmla="*/ 216694 h 504825"/>
              <a:gd name="connsiteX25" fmla="*/ 1054894 w 1135856"/>
              <a:gd name="connsiteY25" fmla="*/ 250031 h 504825"/>
              <a:gd name="connsiteX26" fmla="*/ 1090613 w 1135856"/>
              <a:gd name="connsiteY26" fmla="*/ 276225 h 504825"/>
              <a:gd name="connsiteX27" fmla="*/ 1112044 w 1135856"/>
              <a:gd name="connsiteY27" fmla="*/ 307181 h 504825"/>
              <a:gd name="connsiteX28" fmla="*/ 1126331 w 1135856"/>
              <a:gd name="connsiteY28" fmla="*/ 338138 h 504825"/>
              <a:gd name="connsiteX29" fmla="*/ 1135856 w 1135856"/>
              <a:gd name="connsiteY29" fmla="*/ 373856 h 504825"/>
              <a:gd name="connsiteX30" fmla="*/ 1135856 w 1135856"/>
              <a:gd name="connsiteY30" fmla="*/ 409575 h 504825"/>
              <a:gd name="connsiteX31" fmla="*/ 1126331 w 1135856"/>
              <a:gd name="connsiteY31" fmla="*/ 435769 h 504825"/>
              <a:gd name="connsiteX32" fmla="*/ 1109663 w 1135856"/>
              <a:gd name="connsiteY32" fmla="*/ 461963 h 504825"/>
              <a:gd name="connsiteX33" fmla="*/ 1071563 w 1135856"/>
              <a:gd name="connsiteY33" fmla="*/ 483394 h 504825"/>
              <a:gd name="connsiteX34" fmla="*/ 1019175 w 1135856"/>
              <a:gd name="connsiteY34" fmla="*/ 500063 h 504825"/>
              <a:gd name="connsiteX35" fmla="*/ 969169 w 1135856"/>
              <a:gd name="connsiteY35" fmla="*/ 504825 h 504825"/>
              <a:gd name="connsiteX36" fmla="*/ 838200 w 1135856"/>
              <a:gd name="connsiteY36" fmla="*/ 483394 h 504825"/>
              <a:gd name="connsiteX37" fmla="*/ 731044 w 1135856"/>
              <a:gd name="connsiteY37" fmla="*/ 459581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35856" h="504825">
                <a:moveTo>
                  <a:pt x="731044" y="459581"/>
                </a:moveTo>
                <a:lnTo>
                  <a:pt x="595313" y="414338"/>
                </a:lnTo>
                <a:lnTo>
                  <a:pt x="459581" y="357188"/>
                </a:lnTo>
                <a:lnTo>
                  <a:pt x="347663" y="300038"/>
                </a:lnTo>
                <a:lnTo>
                  <a:pt x="221456" y="221456"/>
                </a:lnTo>
                <a:lnTo>
                  <a:pt x="111919" y="142875"/>
                </a:lnTo>
                <a:lnTo>
                  <a:pt x="42863" y="88106"/>
                </a:lnTo>
                <a:lnTo>
                  <a:pt x="21431" y="71438"/>
                </a:lnTo>
                <a:lnTo>
                  <a:pt x="9525" y="57150"/>
                </a:lnTo>
                <a:lnTo>
                  <a:pt x="0" y="30956"/>
                </a:lnTo>
                <a:lnTo>
                  <a:pt x="0" y="11906"/>
                </a:lnTo>
                <a:lnTo>
                  <a:pt x="9525" y="2381"/>
                </a:lnTo>
                <a:lnTo>
                  <a:pt x="23813" y="0"/>
                </a:lnTo>
                <a:lnTo>
                  <a:pt x="59531" y="9525"/>
                </a:lnTo>
                <a:lnTo>
                  <a:pt x="147638" y="54769"/>
                </a:lnTo>
                <a:lnTo>
                  <a:pt x="230981" y="88106"/>
                </a:lnTo>
                <a:lnTo>
                  <a:pt x="314325" y="114300"/>
                </a:lnTo>
                <a:lnTo>
                  <a:pt x="411956" y="140494"/>
                </a:lnTo>
                <a:lnTo>
                  <a:pt x="507206" y="159544"/>
                </a:lnTo>
                <a:lnTo>
                  <a:pt x="628650" y="178594"/>
                </a:lnTo>
                <a:lnTo>
                  <a:pt x="738188" y="188119"/>
                </a:lnTo>
                <a:lnTo>
                  <a:pt x="847725" y="192881"/>
                </a:lnTo>
                <a:lnTo>
                  <a:pt x="904875" y="192881"/>
                </a:lnTo>
                <a:lnTo>
                  <a:pt x="933450" y="195263"/>
                </a:lnTo>
                <a:lnTo>
                  <a:pt x="1000125" y="216694"/>
                </a:lnTo>
                <a:lnTo>
                  <a:pt x="1054894" y="250031"/>
                </a:lnTo>
                <a:lnTo>
                  <a:pt x="1090613" y="276225"/>
                </a:lnTo>
                <a:lnTo>
                  <a:pt x="1112044" y="307181"/>
                </a:lnTo>
                <a:lnTo>
                  <a:pt x="1126331" y="338138"/>
                </a:lnTo>
                <a:lnTo>
                  <a:pt x="1135856" y="373856"/>
                </a:lnTo>
                <a:lnTo>
                  <a:pt x="1135856" y="409575"/>
                </a:lnTo>
                <a:lnTo>
                  <a:pt x="1126331" y="435769"/>
                </a:lnTo>
                <a:lnTo>
                  <a:pt x="1109663" y="461963"/>
                </a:lnTo>
                <a:lnTo>
                  <a:pt x="1071563" y="483394"/>
                </a:lnTo>
                <a:lnTo>
                  <a:pt x="1019175" y="500063"/>
                </a:lnTo>
                <a:lnTo>
                  <a:pt x="969169" y="504825"/>
                </a:lnTo>
                <a:lnTo>
                  <a:pt x="838200" y="483394"/>
                </a:lnTo>
                <a:lnTo>
                  <a:pt x="731044" y="4595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C09ECF4-4FBB-41E0-AC9C-89330422E124}"/>
              </a:ext>
            </a:extLst>
          </p:cNvPr>
          <p:cNvSpPr/>
          <p:nvPr/>
        </p:nvSpPr>
        <p:spPr>
          <a:xfrm>
            <a:off x="2389188" y="2447925"/>
            <a:ext cx="1878012" cy="490538"/>
          </a:xfrm>
          <a:custGeom>
            <a:avLst/>
            <a:gdLst>
              <a:gd name="connsiteX0" fmla="*/ 1345406 w 1878806"/>
              <a:gd name="connsiteY0" fmla="*/ 283369 h 490538"/>
              <a:gd name="connsiteX1" fmla="*/ 1140619 w 1878806"/>
              <a:gd name="connsiteY1" fmla="*/ 319088 h 490538"/>
              <a:gd name="connsiteX2" fmla="*/ 1002506 w 1878806"/>
              <a:gd name="connsiteY2" fmla="*/ 340519 h 490538"/>
              <a:gd name="connsiteX3" fmla="*/ 857250 w 1878806"/>
              <a:gd name="connsiteY3" fmla="*/ 373856 h 490538"/>
              <a:gd name="connsiteX4" fmla="*/ 733425 w 1878806"/>
              <a:gd name="connsiteY4" fmla="*/ 402431 h 490538"/>
              <a:gd name="connsiteX5" fmla="*/ 640556 w 1878806"/>
              <a:gd name="connsiteY5" fmla="*/ 428625 h 490538"/>
              <a:gd name="connsiteX6" fmla="*/ 561975 w 1878806"/>
              <a:gd name="connsiteY6" fmla="*/ 457200 h 490538"/>
              <a:gd name="connsiteX7" fmla="*/ 502444 w 1878806"/>
              <a:gd name="connsiteY7" fmla="*/ 490538 h 490538"/>
              <a:gd name="connsiteX8" fmla="*/ 471487 w 1878806"/>
              <a:gd name="connsiteY8" fmla="*/ 483394 h 490538"/>
              <a:gd name="connsiteX9" fmla="*/ 388144 w 1878806"/>
              <a:gd name="connsiteY9" fmla="*/ 450056 h 490538"/>
              <a:gd name="connsiteX10" fmla="*/ 300037 w 1878806"/>
              <a:gd name="connsiteY10" fmla="*/ 404813 h 490538"/>
              <a:gd name="connsiteX11" fmla="*/ 204787 w 1878806"/>
              <a:gd name="connsiteY11" fmla="*/ 340519 h 490538"/>
              <a:gd name="connsiteX12" fmla="*/ 123825 w 1878806"/>
              <a:gd name="connsiteY12" fmla="*/ 273844 h 490538"/>
              <a:gd name="connsiteX13" fmla="*/ 64294 w 1878806"/>
              <a:gd name="connsiteY13" fmla="*/ 216694 h 490538"/>
              <a:gd name="connsiteX14" fmla="*/ 26194 w 1878806"/>
              <a:gd name="connsiteY14" fmla="*/ 178594 h 490538"/>
              <a:gd name="connsiteX15" fmla="*/ 9525 w 1878806"/>
              <a:gd name="connsiteY15" fmla="*/ 157163 h 490538"/>
              <a:gd name="connsiteX16" fmla="*/ 2381 w 1878806"/>
              <a:gd name="connsiteY16" fmla="*/ 135731 h 490538"/>
              <a:gd name="connsiteX17" fmla="*/ 0 w 1878806"/>
              <a:gd name="connsiteY17" fmla="*/ 116681 h 490538"/>
              <a:gd name="connsiteX18" fmla="*/ 2381 w 1878806"/>
              <a:gd name="connsiteY18" fmla="*/ 102394 h 490538"/>
              <a:gd name="connsiteX19" fmla="*/ 14287 w 1878806"/>
              <a:gd name="connsiteY19" fmla="*/ 95250 h 490538"/>
              <a:gd name="connsiteX20" fmla="*/ 38100 w 1878806"/>
              <a:gd name="connsiteY20" fmla="*/ 100013 h 490538"/>
              <a:gd name="connsiteX21" fmla="*/ 61912 w 1878806"/>
              <a:gd name="connsiteY21" fmla="*/ 111919 h 490538"/>
              <a:gd name="connsiteX22" fmla="*/ 111919 w 1878806"/>
              <a:gd name="connsiteY22" fmla="*/ 150019 h 490538"/>
              <a:gd name="connsiteX23" fmla="*/ 159544 w 1878806"/>
              <a:gd name="connsiteY23" fmla="*/ 180975 h 490538"/>
              <a:gd name="connsiteX24" fmla="*/ 207169 w 1878806"/>
              <a:gd name="connsiteY24" fmla="*/ 204788 h 490538"/>
              <a:gd name="connsiteX25" fmla="*/ 250031 w 1878806"/>
              <a:gd name="connsiteY25" fmla="*/ 221456 h 490538"/>
              <a:gd name="connsiteX26" fmla="*/ 307181 w 1878806"/>
              <a:gd name="connsiteY26" fmla="*/ 240506 h 490538"/>
              <a:gd name="connsiteX27" fmla="*/ 354806 w 1878806"/>
              <a:gd name="connsiteY27" fmla="*/ 250031 h 490538"/>
              <a:gd name="connsiteX28" fmla="*/ 411956 w 1878806"/>
              <a:gd name="connsiteY28" fmla="*/ 250031 h 490538"/>
              <a:gd name="connsiteX29" fmla="*/ 547687 w 1878806"/>
              <a:gd name="connsiteY29" fmla="*/ 230981 h 490538"/>
              <a:gd name="connsiteX30" fmla="*/ 700087 w 1878806"/>
              <a:gd name="connsiteY30" fmla="*/ 204788 h 490538"/>
              <a:gd name="connsiteX31" fmla="*/ 945356 w 1878806"/>
              <a:gd name="connsiteY31" fmla="*/ 157163 h 490538"/>
              <a:gd name="connsiteX32" fmla="*/ 1202531 w 1878806"/>
              <a:gd name="connsiteY32" fmla="*/ 102394 h 490538"/>
              <a:gd name="connsiteX33" fmla="*/ 1469231 w 1878806"/>
              <a:gd name="connsiteY33" fmla="*/ 47625 h 490538"/>
              <a:gd name="connsiteX34" fmla="*/ 1540669 w 1878806"/>
              <a:gd name="connsiteY34" fmla="*/ 30956 h 490538"/>
              <a:gd name="connsiteX35" fmla="*/ 1597819 w 1878806"/>
              <a:gd name="connsiteY35" fmla="*/ 9525 h 490538"/>
              <a:gd name="connsiteX36" fmla="*/ 1628775 w 1878806"/>
              <a:gd name="connsiteY36" fmla="*/ 0 h 490538"/>
              <a:gd name="connsiteX37" fmla="*/ 1647825 w 1878806"/>
              <a:gd name="connsiteY37" fmla="*/ 0 h 490538"/>
              <a:gd name="connsiteX38" fmla="*/ 1685925 w 1878806"/>
              <a:gd name="connsiteY38" fmla="*/ 4763 h 490538"/>
              <a:gd name="connsiteX39" fmla="*/ 1740694 w 1878806"/>
              <a:gd name="connsiteY39" fmla="*/ 19050 h 490538"/>
              <a:gd name="connsiteX40" fmla="*/ 1774031 w 1878806"/>
              <a:gd name="connsiteY40" fmla="*/ 35719 h 490538"/>
              <a:gd name="connsiteX41" fmla="*/ 1812131 w 1878806"/>
              <a:gd name="connsiteY41" fmla="*/ 59531 h 490538"/>
              <a:gd name="connsiteX42" fmla="*/ 1838325 w 1878806"/>
              <a:gd name="connsiteY42" fmla="*/ 78581 h 490538"/>
              <a:gd name="connsiteX43" fmla="*/ 1857375 w 1878806"/>
              <a:gd name="connsiteY43" fmla="*/ 100013 h 490538"/>
              <a:gd name="connsiteX44" fmla="*/ 1869281 w 1878806"/>
              <a:gd name="connsiteY44" fmla="*/ 119063 h 490538"/>
              <a:gd name="connsiteX45" fmla="*/ 1878806 w 1878806"/>
              <a:gd name="connsiteY45" fmla="*/ 140494 h 490538"/>
              <a:gd name="connsiteX46" fmla="*/ 1878806 w 1878806"/>
              <a:gd name="connsiteY46" fmla="*/ 161925 h 490538"/>
              <a:gd name="connsiteX47" fmla="*/ 1869281 w 1878806"/>
              <a:gd name="connsiteY47" fmla="*/ 180975 h 490538"/>
              <a:gd name="connsiteX48" fmla="*/ 1852612 w 1878806"/>
              <a:gd name="connsiteY48" fmla="*/ 197644 h 490538"/>
              <a:gd name="connsiteX49" fmla="*/ 1816894 w 1878806"/>
              <a:gd name="connsiteY49" fmla="*/ 216694 h 490538"/>
              <a:gd name="connsiteX50" fmla="*/ 1776412 w 1878806"/>
              <a:gd name="connsiteY50" fmla="*/ 226219 h 490538"/>
              <a:gd name="connsiteX51" fmla="*/ 1597819 w 1878806"/>
              <a:gd name="connsiteY51" fmla="*/ 250031 h 490538"/>
              <a:gd name="connsiteX52" fmla="*/ 1345406 w 1878806"/>
              <a:gd name="connsiteY52" fmla="*/ 283369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878806" h="490538">
                <a:moveTo>
                  <a:pt x="1345406" y="283369"/>
                </a:moveTo>
                <a:lnTo>
                  <a:pt x="1140619" y="319088"/>
                </a:lnTo>
                <a:lnTo>
                  <a:pt x="1002506" y="340519"/>
                </a:lnTo>
                <a:lnTo>
                  <a:pt x="857250" y="373856"/>
                </a:lnTo>
                <a:lnTo>
                  <a:pt x="733425" y="402431"/>
                </a:lnTo>
                <a:lnTo>
                  <a:pt x="640556" y="428625"/>
                </a:lnTo>
                <a:lnTo>
                  <a:pt x="561975" y="457200"/>
                </a:lnTo>
                <a:lnTo>
                  <a:pt x="502444" y="490538"/>
                </a:lnTo>
                <a:lnTo>
                  <a:pt x="471487" y="483394"/>
                </a:lnTo>
                <a:lnTo>
                  <a:pt x="388144" y="450056"/>
                </a:lnTo>
                <a:lnTo>
                  <a:pt x="300037" y="404813"/>
                </a:lnTo>
                <a:lnTo>
                  <a:pt x="204787" y="340519"/>
                </a:lnTo>
                <a:lnTo>
                  <a:pt x="123825" y="273844"/>
                </a:lnTo>
                <a:lnTo>
                  <a:pt x="64294" y="216694"/>
                </a:lnTo>
                <a:lnTo>
                  <a:pt x="26194" y="178594"/>
                </a:lnTo>
                <a:lnTo>
                  <a:pt x="9525" y="157163"/>
                </a:lnTo>
                <a:lnTo>
                  <a:pt x="2381" y="135731"/>
                </a:lnTo>
                <a:lnTo>
                  <a:pt x="0" y="116681"/>
                </a:lnTo>
                <a:lnTo>
                  <a:pt x="2381" y="102394"/>
                </a:lnTo>
                <a:lnTo>
                  <a:pt x="14287" y="95250"/>
                </a:lnTo>
                <a:lnTo>
                  <a:pt x="38100" y="100013"/>
                </a:lnTo>
                <a:lnTo>
                  <a:pt x="61912" y="111919"/>
                </a:lnTo>
                <a:lnTo>
                  <a:pt x="111919" y="150019"/>
                </a:lnTo>
                <a:lnTo>
                  <a:pt x="159544" y="180975"/>
                </a:lnTo>
                <a:lnTo>
                  <a:pt x="207169" y="204788"/>
                </a:lnTo>
                <a:lnTo>
                  <a:pt x="250031" y="221456"/>
                </a:lnTo>
                <a:lnTo>
                  <a:pt x="307181" y="240506"/>
                </a:lnTo>
                <a:lnTo>
                  <a:pt x="354806" y="250031"/>
                </a:lnTo>
                <a:lnTo>
                  <a:pt x="411956" y="250031"/>
                </a:lnTo>
                <a:lnTo>
                  <a:pt x="547687" y="230981"/>
                </a:lnTo>
                <a:lnTo>
                  <a:pt x="700087" y="204788"/>
                </a:lnTo>
                <a:lnTo>
                  <a:pt x="945356" y="157163"/>
                </a:lnTo>
                <a:lnTo>
                  <a:pt x="1202531" y="102394"/>
                </a:lnTo>
                <a:lnTo>
                  <a:pt x="1469231" y="47625"/>
                </a:lnTo>
                <a:lnTo>
                  <a:pt x="1540669" y="30956"/>
                </a:lnTo>
                <a:lnTo>
                  <a:pt x="1597819" y="9525"/>
                </a:lnTo>
                <a:lnTo>
                  <a:pt x="1628775" y="0"/>
                </a:lnTo>
                <a:lnTo>
                  <a:pt x="1647825" y="0"/>
                </a:lnTo>
                <a:lnTo>
                  <a:pt x="1685925" y="4763"/>
                </a:lnTo>
                <a:lnTo>
                  <a:pt x="1740694" y="19050"/>
                </a:lnTo>
                <a:lnTo>
                  <a:pt x="1774031" y="35719"/>
                </a:lnTo>
                <a:lnTo>
                  <a:pt x="1812131" y="59531"/>
                </a:lnTo>
                <a:lnTo>
                  <a:pt x="1838325" y="78581"/>
                </a:lnTo>
                <a:lnTo>
                  <a:pt x="1857375" y="100013"/>
                </a:lnTo>
                <a:lnTo>
                  <a:pt x="1869281" y="119063"/>
                </a:lnTo>
                <a:lnTo>
                  <a:pt x="1878806" y="140494"/>
                </a:lnTo>
                <a:lnTo>
                  <a:pt x="1878806" y="161925"/>
                </a:lnTo>
                <a:lnTo>
                  <a:pt x="1869281" y="180975"/>
                </a:lnTo>
                <a:lnTo>
                  <a:pt x="1852612" y="197644"/>
                </a:lnTo>
                <a:lnTo>
                  <a:pt x="1816894" y="216694"/>
                </a:lnTo>
                <a:lnTo>
                  <a:pt x="1776412" y="226219"/>
                </a:lnTo>
                <a:lnTo>
                  <a:pt x="1597819" y="250031"/>
                </a:lnTo>
                <a:lnTo>
                  <a:pt x="1345406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9261F14-45C3-4062-97AF-6260B8606F8D}"/>
              </a:ext>
            </a:extLst>
          </p:cNvPr>
          <p:cNvSpPr/>
          <p:nvPr/>
        </p:nvSpPr>
        <p:spPr>
          <a:xfrm>
            <a:off x="2809875" y="3157538"/>
            <a:ext cx="1122363" cy="317500"/>
          </a:xfrm>
          <a:custGeom>
            <a:avLst/>
            <a:gdLst>
              <a:gd name="connsiteX0" fmla="*/ 764381 w 1121569"/>
              <a:gd name="connsiteY0" fmla="*/ 250031 h 316706"/>
              <a:gd name="connsiteX1" fmla="*/ 497681 w 1121569"/>
              <a:gd name="connsiteY1" fmla="*/ 292893 h 316706"/>
              <a:gd name="connsiteX2" fmla="*/ 319088 w 1121569"/>
              <a:gd name="connsiteY2" fmla="*/ 316706 h 316706"/>
              <a:gd name="connsiteX3" fmla="*/ 285750 w 1121569"/>
              <a:gd name="connsiteY3" fmla="*/ 309562 h 316706"/>
              <a:gd name="connsiteX4" fmla="*/ 240506 w 1121569"/>
              <a:gd name="connsiteY4" fmla="*/ 295275 h 316706"/>
              <a:gd name="connsiteX5" fmla="*/ 169069 w 1121569"/>
              <a:gd name="connsiteY5" fmla="*/ 266700 h 316706"/>
              <a:gd name="connsiteX6" fmla="*/ 95250 w 1121569"/>
              <a:gd name="connsiteY6" fmla="*/ 223837 h 316706"/>
              <a:gd name="connsiteX7" fmla="*/ 40481 w 1121569"/>
              <a:gd name="connsiteY7" fmla="*/ 185737 h 316706"/>
              <a:gd name="connsiteX8" fmla="*/ 19050 w 1121569"/>
              <a:gd name="connsiteY8" fmla="*/ 166687 h 316706"/>
              <a:gd name="connsiteX9" fmla="*/ 7144 w 1121569"/>
              <a:gd name="connsiteY9" fmla="*/ 147637 h 316706"/>
              <a:gd name="connsiteX10" fmla="*/ 0 w 1121569"/>
              <a:gd name="connsiteY10" fmla="*/ 128587 h 316706"/>
              <a:gd name="connsiteX11" fmla="*/ 2381 w 1121569"/>
              <a:gd name="connsiteY11" fmla="*/ 107156 h 316706"/>
              <a:gd name="connsiteX12" fmla="*/ 14288 w 1121569"/>
              <a:gd name="connsiteY12" fmla="*/ 102393 h 316706"/>
              <a:gd name="connsiteX13" fmla="*/ 26194 w 1121569"/>
              <a:gd name="connsiteY13" fmla="*/ 100012 h 316706"/>
              <a:gd name="connsiteX14" fmla="*/ 59531 w 1121569"/>
              <a:gd name="connsiteY14" fmla="*/ 114300 h 316706"/>
              <a:gd name="connsiteX15" fmla="*/ 135731 w 1121569"/>
              <a:gd name="connsiteY15" fmla="*/ 133350 h 316706"/>
              <a:gd name="connsiteX16" fmla="*/ 247650 w 1121569"/>
              <a:gd name="connsiteY16" fmla="*/ 140493 h 316706"/>
              <a:gd name="connsiteX17" fmla="*/ 357188 w 1121569"/>
              <a:gd name="connsiteY17" fmla="*/ 135731 h 316706"/>
              <a:gd name="connsiteX18" fmla="*/ 481013 w 1121569"/>
              <a:gd name="connsiteY18" fmla="*/ 116681 h 316706"/>
              <a:gd name="connsiteX19" fmla="*/ 626269 w 1121569"/>
              <a:gd name="connsiteY19" fmla="*/ 83343 h 316706"/>
              <a:gd name="connsiteX20" fmla="*/ 742950 w 1121569"/>
              <a:gd name="connsiteY20" fmla="*/ 52387 h 316706"/>
              <a:gd name="connsiteX21" fmla="*/ 814388 w 1121569"/>
              <a:gd name="connsiteY21" fmla="*/ 26193 h 316706"/>
              <a:gd name="connsiteX22" fmla="*/ 842963 w 1121569"/>
              <a:gd name="connsiteY22" fmla="*/ 4762 h 316706"/>
              <a:gd name="connsiteX23" fmla="*/ 862013 w 1121569"/>
              <a:gd name="connsiteY23" fmla="*/ 0 h 316706"/>
              <a:gd name="connsiteX24" fmla="*/ 935831 w 1121569"/>
              <a:gd name="connsiteY24" fmla="*/ 7143 h 316706"/>
              <a:gd name="connsiteX25" fmla="*/ 1004888 w 1121569"/>
              <a:gd name="connsiteY25" fmla="*/ 19050 h 316706"/>
              <a:gd name="connsiteX26" fmla="*/ 1062038 w 1121569"/>
              <a:gd name="connsiteY26" fmla="*/ 35718 h 316706"/>
              <a:gd name="connsiteX27" fmla="*/ 1088231 w 1121569"/>
              <a:gd name="connsiteY27" fmla="*/ 47625 h 316706"/>
              <a:gd name="connsiteX28" fmla="*/ 1102519 w 1121569"/>
              <a:gd name="connsiteY28" fmla="*/ 61912 h 316706"/>
              <a:gd name="connsiteX29" fmla="*/ 1114425 w 1121569"/>
              <a:gd name="connsiteY29" fmla="*/ 76200 h 316706"/>
              <a:gd name="connsiteX30" fmla="*/ 1121569 w 1121569"/>
              <a:gd name="connsiteY30" fmla="*/ 97631 h 316706"/>
              <a:gd name="connsiteX31" fmla="*/ 1116806 w 1121569"/>
              <a:gd name="connsiteY31" fmla="*/ 123825 h 316706"/>
              <a:gd name="connsiteX32" fmla="*/ 1109663 w 1121569"/>
              <a:gd name="connsiteY32" fmla="*/ 145256 h 316706"/>
              <a:gd name="connsiteX33" fmla="*/ 1085850 w 1121569"/>
              <a:gd name="connsiteY33" fmla="*/ 166687 h 316706"/>
              <a:gd name="connsiteX34" fmla="*/ 1050131 w 1121569"/>
              <a:gd name="connsiteY34" fmla="*/ 185737 h 316706"/>
              <a:gd name="connsiteX35" fmla="*/ 995363 w 1121569"/>
              <a:gd name="connsiteY35" fmla="*/ 207168 h 316706"/>
              <a:gd name="connsiteX36" fmla="*/ 900113 w 1121569"/>
              <a:gd name="connsiteY36" fmla="*/ 223837 h 316706"/>
              <a:gd name="connsiteX37" fmla="*/ 764381 w 1121569"/>
              <a:gd name="connsiteY37" fmla="*/ 250031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21569" h="316706">
                <a:moveTo>
                  <a:pt x="764381" y="250031"/>
                </a:moveTo>
                <a:lnTo>
                  <a:pt x="497681" y="292893"/>
                </a:lnTo>
                <a:lnTo>
                  <a:pt x="319088" y="316706"/>
                </a:lnTo>
                <a:lnTo>
                  <a:pt x="285750" y="309562"/>
                </a:lnTo>
                <a:lnTo>
                  <a:pt x="240506" y="295275"/>
                </a:lnTo>
                <a:lnTo>
                  <a:pt x="169069" y="266700"/>
                </a:lnTo>
                <a:lnTo>
                  <a:pt x="95250" y="223837"/>
                </a:lnTo>
                <a:lnTo>
                  <a:pt x="40481" y="185737"/>
                </a:lnTo>
                <a:lnTo>
                  <a:pt x="19050" y="166687"/>
                </a:lnTo>
                <a:lnTo>
                  <a:pt x="7144" y="147637"/>
                </a:lnTo>
                <a:lnTo>
                  <a:pt x="0" y="128587"/>
                </a:lnTo>
                <a:lnTo>
                  <a:pt x="2381" y="107156"/>
                </a:lnTo>
                <a:lnTo>
                  <a:pt x="14288" y="102393"/>
                </a:lnTo>
                <a:lnTo>
                  <a:pt x="26194" y="100012"/>
                </a:lnTo>
                <a:lnTo>
                  <a:pt x="59531" y="114300"/>
                </a:lnTo>
                <a:lnTo>
                  <a:pt x="135731" y="133350"/>
                </a:lnTo>
                <a:lnTo>
                  <a:pt x="247650" y="140493"/>
                </a:lnTo>
                <a:lnTo>
                  <a:pt x="357188" y="135731"/>
                </a:lnTo>
                <a:lnTo>
                  <a:pt x="481013" y="116681"/>
                </a:lnTo>
                <a:lnTo>
                  <a:pt x="626269" y="83343"/>
                </a:lnTo>
                <a:lnTo>
                  <a:pt x="742950" y="52387"/>
                </a:lnTo>
                <a:lnTo>
                  <a:pt x="814388" y="26193"/>
                </a:lnTo>
                <a:lnTo>
                  <a:pt x="842963" y="4762"/>
                </a:lnTo>
                <a:lnTo>
                  <a:pt x="862013" y="0"/>
                </a:lnTo>
                <a:lnTo>
                  <a:pt x="935831" y="7143"/>
                </a:lnTo>
                <a:lnTo>
                  <a:pt x="1004888" y="19050"/>
                </a:lnTo>
                <a:lnTo>
                  <a:pt x="1062038" y="35718"/>
                </a:lnTo>
                <a:lnTo>
                  <a:pt x="1088231" y="47625"/>
                </a:lnTo>
                <a:lnTo>
                  <a:pt x="1102519" y="61912"/>
                </a:lnTo>
                <a:lnTo>
                  <a:pt x="1114425" y="76200"/>
                </a:lnTo>
                <a:lnTo>
                  <a:pt x="1121569" y="97631"/>
                </a:lnTo>
                <a:lnTo>
                  <a:pt x="1116806" y="123825"/>
                </a:lnTo>
                <a:lnTo>
                  <a:pt x="1109663" y="145256"/>
                </a:lnTo>
                <a:lnTo>
                  <a:pt x="1085850" y="166687"/>
                </a:lnTo>
                <a:lnTo>
                  <a:pt x="1050131" y="185737"/>
                </a:lnTo>
                <a:lnTo>
                  <a:pt x="995363" y="207168"/>
                </a:lnTo>
                <a:lnTo>
                  <a:pt x="900113" y="223837"/>
                </a:lnTo>
                <a:lnTo>
                  <a:pt x="764381" y="250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8BFB442-802C-483A-A7EF-5B5073501134}"/>
              </a:ext>
            </a:extLst>
          </p:cNvPr>
          <p:cNvSpPr/>
          <p:nvPr/>
        </p:nvSpPr>
        <p:spPr>
          <a:xfrm>
            <a:off x="2884488" y="3783013"/>
            <a:ext cx="1073150" cy="342900"/>
          </a:xfrm>
          <a:custGeom>
            <a:avLst/>
            <a:gdLst>
              <a:gd name="connsiteX0" fmla="*/ 726281 w 1073944"/>
              <a:gd name="connsiteY0" fmla="*/ 259557 h 342900"/>
              <a:gd name="connsiteX1" fmla="*/ 471487 w 1073944"/>
              <a:gd name="connsiteY1" fmla="*/ 319088 h 342900"/>
              <a:gd name="connsiteX2" fmla="*/ 397669 w 1073944"/>
              <a:gd name="connsiteY2" fmla="*/ 338138 h 342900"/>
              <a:gd name="connsiteX3" fmla="*/ 354806 w 1073944"/>
              <a:gd name="connsiteY3" fmla="*/ 342900 h 342900"/>
              <a:gd name="connsiteX4" fmla="*/ 307181 w 1073944"/>
              <a:gd name="connsiteY4" fmla="*/ 340519 h 342900"/>
              <a:gd name="connsiteX5" fmla="*/ 259556 w 1073944"/>
              <a:gd name="connsiteY5" fmla="*/ 335757 h 342900"/>
              <a:gd name="connsiteX6" fmla="*/ 211931 w 1073944"/>
              <a:gd name="connsiteY6" fmla="*/ 326232 h 342900"/>
              <a:gd name="connsiteX7" fmla="*/ 166687 w 1073944"/>
              <a:gd name="connsiteY7" fmla="*/ 311944 h 342900"/>
              <a:gd name="connsiteX8" fmla="*/ 109537 w 1073944"/>
              <a:gd name="connsiteY8" fmla="*/ 283369 h 342900"/>
              <a:gd name="connsiteX9" fmla="*/ 54769 w 1073944"/>
              <a:gd name="connsiteY9" fmla="*/ 250032 h 342900"/>
              <a:gd name="connsiteX10" fmla="*/ 23812 w 1073944"/>
              <a:gd name="connsiteY10" fmla="*/ 226219 h 342900"/>
              <a:gd name="connsiteX11" fmla="*/ 9525 w 1073944"/>
              <a:gd name="connsiteY11" fmla="*/ 209550 h 342900"/>
              <a:gd name="connsiteX12" fmla="*/ 0 w 1073944"/>
              <a:gd name="connsiteY12" fmla="*/ 192882 h 342900"/>
              <a:gd name="connsiteX13" fmla="*/ 0 w 1073944"/>
              <a:gd name="connsiteY13" fmla="*/ 176213 h 342900"/>
              <a:gd name="connsiteX14" fmla="*/ 9525 w 1073944"/>
              <a:gd name="connsiteY14" fmla="*/ 166688 h 342900"/>
              <a:gd name="connsiteX15" fmla="*/ 26194 w 1073944"/>
              <a:gd name="connsiteY15" fmla="*/ 159544 h 342900"/>
              <a:gd name="connsiteX16" fmla="*/ 50006 w 1073944"/>
              <a:gd name="connsiteY16" fmla="*/ 159544 h 342900"/>
              <a:gd name="connsiteX17" fmla="*/ 85725 w 1073944"/>
              <a:gd name="connsiteY17" fmla="*/ 171450 h 342900"/>
              <a:gd name="connsiteX18" fmla="*/ 126206 w 1073944"/>
              <a:gd name="connsiteY18" fmla="*/ 180975 h 342900"/>
              <a:gd name="connsiteX19" fmla="*/ 169069 w 1073944"/>
              <a:gd name="connsiteY19" fmla="*/ 183357 h 342900"/>
              <a:gd name="connsiteX20" fmla="*/ 230981 w 1073944"/>
              <a:gd name="connsiteY20" fmla="*/ 178594 h 342900"/>
              <a:gd name="connsiteX21" fmla="*/ 319087 w 1073944"/>
              <a:gd name="connsiteY21" fmla="*/ 164307 h 342900"/>
              <a:gd name="connsiteX22" fmla="*/ 419100 w 1073944"/>
              <a:gd name="connsiteY22" fmla="*/ 140494 h 342900"/>
              <a:gd name="connsiteX23" fmla="*/ 590550 w 1073944"/>
              <a:gd name="connsiteY23" fmla="*/ 88107 h 342900"/>
              <a:gd name="connsiteX24" fmla="*/ 740569 w 1073944"/>
              <a:gd name="connsiteY24" fmla="*/ 26194 h 342900"/>
              <a:gd name="connsiteX25" fmla="*/ 790575 w 1073944"/>
              <a:gd name="connsiteY25" fmla="*/ 0 h 342900"/>
              <a:gd name="connsiteX26" fmla="*/ 854869 w 1073944"/>
              <a:gd name="connsiteY26" fmla="*/ 4763 h 342900"/>
              <a:gd name="connsiteX27" fmla="*/ 921544 w 1073944"/>
              <a:gd name="connsiteY27" fmla="*/ 16669 h 342900"/>
              <a:gd name="connsiteX28" fmla="*/ 983456 w 1073944"/>
              <a:gd name="connsiteY28" fmla="*/ 33338 h 342900"/>
              <a:gd name="connsiteX29" fmla="*/ 1023937 w 1073944"/>
              <a:gd name="connsiteY29" fmla="*/ 47625 h 342900"/>
              <a:gd name="connsiteX30" fmla="*/ 1047750 w 1073944"/>
              <a:gd name="connsiteY30" fmla="*/ 66675 h 342900"/>
              <a:gd name="connsiteX31" fmla="*/ 1066800 w 1073944"/>
              <a:gd name="connsiteY31" fmla="*/ 88107 h 342900"/>
              <a:gd name="connsiteX32" fmla="*/ 1073944 w 1073944"/>
              <a:gd name="connsiteY32" fmla="*/ 111919 h 342900"/>
              <a:gd name="connsiteX33" fmla="*/ 1071562 w 1073944"/>
              <a:gd name="connsiteY33" fmla="*/ 133350 h 342900"/>
              <a:gd name="connsiteX34" fmla="*/ 1057275 w 1073944"/>
              <a:gd name="connsiteY34" fmla="*/ 157163 h 342900"/>
              <a:gd name="connsiteX35" fmla="*/ 1021556 w 1073944"/>
              <a:gd name="connsiteY35" fmla="*/ 185738 h 342900"/>
              <a:gd name="connsiteX36" fmla="*/ 966787 w 1073944"/>
              <a:gd name="connsiteY36" fmla="*/ 207169 h 342900"/>
              <a:gd name="connsiteX37" fmla="*/ 892969 w 1073944"/>
              <a:gd name="connsiteY37" fmla="*/ 226219 h 342900"/>
              <a:gd name="connsiteX38" fmla="*/ 726281 w 1073944"/>
              <a:gd name="connsiteY38" fmla="*/ 259557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73944" h="342900">
                <a:moveTo>
                  <a:pt x="726281" y="259557"/>
                </a:moveTo>
                <a:lnTo>
                  <a:pt x="471487" y="319088"/>
                </a:lnTo>
                <a:lnTo>
                  <a:pt x="397669" y="338138"/>
                </a:lnTo>
                <a:lnTo>
                  <a:pt x="354806" y="342900"/>
                </a:lnTo>
                <a:lnTo>
                  <a:pt x="307181" y="340519"/>
                </a:lnTo>
                <a:lnTo>
                  <a:pt x="259556" y="335757"/>
                </a:lnTo>
                <a:lnTo>
                  <a:pt x="211931" y="326232"/>
                </a:lnTo>
                <a:lnTo>
                  <a:pt x="166687" y="311944"/>
                </a:lnTo>
                <a:lnTo>
                  <a:pt x="109537" y="283369"/>
                </a:lnTo>
                <a:lnTo>
                  <a:pt x="54769" y="250032"/>
                </a:lnTo>
                <a:lnTo>
                  <a:pt x="23812" y="226219"/>
                </a:lnTo>
                <a:lnTo>
                  <a:pt x="9525" y="209550"/>
                </a:lnTo>
                <a:lnTo>
                  <a:pt x="0" y="192882"/>
                </a:lnTo>
                <a:lnTo>
                  <a:pt x="0" y="176213"/>
                </a:lnTo>
                <a:lnTo>
                  <a:pt x="9525" y="166688"/>
                </a:lnTo>
                <a:lnTo>
                  <a:pt x="26194" y="159544"/>
                </a:lnTo>
                <a:lnTo>
                  <a:pt x="50006" y="159544"/>
                </a:lnTo>
                <a:lnTo>
                  <a:pt x="85725" y="171450"/>
                </a:lnTo>
                <a:lnTo>
                  <a:pt x="126206" y="180975"/>
                </a:lnTo>
                <a:lnTo>
                  <a:pt x="169069" y="183357"/>
                </a:lnTo>
                <a:lnTo>
                  <a:pt x="230981" y="178594"/>
                </a:lnTo>
                <a:lnTo>
                  <a:pt x="319087" y="164307"/>
                </a:lnTo>
                <a:lnTo>
                  <a:pt x="419100" y="140494"/>
                </a:lnTo>
                <a:lnTo>
                  <a:pt x="590550" y="88107"/>
                </a:lnTo>
                <a:lnTo>
                  <a:pt x="740569" y="26194"/>
                </a:lnTo>
                <a:lnTo>
                  <a:pt x="790575" y="0"/>
                </a:lnTo>
                <a:lnTo>
                  <a:pt x="854869" y="4763"/>
                </a:lnTo>
                <a:lnTo>
                  <a:pt x="921544" y="16669"/>
                </a:lnTo>
                <a:lnTo>
                  <a:pt x="983456" y="33338"/>
                </a:lnTo>
                <a:lnTo>
                  <a:pt x="1023937" y="47625"/>
                </a:lnTo>
                <a:lnTo>
                  <a:pt x="1047750" y="66675"/>
                </a:lnTo>
                <a:lnTo>
                  <a:pt x="1066800" y="88107"/>
                </a:lnTo>
                <a:lnTo>
                  <a:pt x="1073944" y="111919"/>
                </a:lnTo>
                <a:lnTo>
                  <a:pt x="1071562" y="133350"/>
                </a:lnTo>
                <a:lnTo>
                  <a:pt x="1057275" y="157163"/>
                </a:lnTo>
                <a:lnTo>
                  <a:pt x="1021556" y="185738"/>
                </a:lnTo>
                <a:lnTo>
                  <a:pt x="966787" y="207169"/>
                </a:lnTo>
                <a:lnTo>
                  <a:pt x="892969" y="226219"/>
                </a:lnTo>
                <a:lnTo>
                  <a:pt x="726281" y="2595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7DF825F-FC38-40EE-88FD-0A623F816247}"/>
              </a:ext>
            </a:extLst>
          </p:cNvPr>
          <p:cNvSpPr/>
          <p:nvPr/>
        </p:nvSpPr>
        <p:spPr>
          <a:xfrm>
            <a:off x="2659063" y="4633913"/>
            <a:ext cx="571500" cy="1119187"/>
          </a:xfrm>
          <a:custGeom>
            <a:avLst/>
            <a:gdLst>
              <a:gd name="connsiteX0" fmla="*/ 295275 w 571500"/>
              <a:gd name="connsiteY0" fmla="*/ 683418 h 1119187"/>
              <a:gd name="connsiteX1" fmla="*/ 228600 w 571500"/>
              <a:gd name="connsiteY1" fmla="*/ 373856 h 1119187"/>
              <a:gd name="connsiteX2" fmla="*/ 211932 w 571500"/>
              <a:gd name="connsiteY2" fmla="*/ 297656 h 1119187"/>
              <a:gd name="connsiteX3" fmla="*/ 200025 w 571500"/>
              <a:gd name="connsiteY3" fmla="*/ 254793 h 1119187"/>
              <a:gd name="connsiteX4" fmla="*/ 183357 w 571500"/>
              <a:gd name="connsiteY4" fmla="*/ 219075 h 1119187"/>
              <a:gd name="connsiteX5" fmla="*/ 157163 w 571500"/>
              <a:gd name="connsiteY5" fmla="*/ 183356 h 1119187"/>
              <a:gd name="connsiteX6" fmla="*/ 116682 w 571500"/>
              <a:gd name="connsiteY6" fmla="*/ 140493 h 1119187"/>
              <a:gd name="connsiteX7" fmla="*/ 69057 w 571500"/>
              <a:gd name="connsiteY7" fmla="*/ 100012 h 1119187"/>
              <a:gd name="connsiteX8" fmla="*/ 30957 w 571500"/>
              <a:gd name="connsiteY8" fmla="*/ 71437 h 1119187"/>
              <a:gd name="connsiteX9" fmla="*/ 11907 w 571500"/>
              <a:gd name="connsiteY9" fmla="*/ 54768 h 1119187"/>
              <a:gd name="connsiteX10" fmla="*/ 0 w 571500"/>
              <a:gd name="connsiteY10" fmla="*/ 38100 h 1119187"/>
              <a:gd name="connsiteX11" fmla="*/ 0 w 571500"/>
              <a:gd name="connsiteY11" fmla="*/ 19050 h 1119187"/>
              <a:gd name="connsiteX12" fmla="*/ 7144 w 571500"/>
              <a:gd name="connsiteY12" fmla="*/ 9525 h 1119187"/>
              <a:gd name="connsiteX13" fmla="*/ 28575 w 571500"/>
              <a:gd name="connsiteY13" fmla="*/ 0 h 1119187"/>
              <a:gd name="connsiteX14" fmla="*/ 64294 w 571500"/>
              <a:gd name="connsiteY14" fmla="*/ 0 h 1119187"/>
              <a:gd name="connsiteX15" fmla="*/ 138113 w 571500"/>
              <a:gd name="connsiteY15" fmla="*/ 14287 h 1119187"/>
              <a:gd name="connsiteX16" fmla="*/ 269082 w 571500"/>
              <a:gd name="connsiteY16" fmla="*/ 40481 h 1119187"/>
              <a:gd name="connsiteX17" fmla="*/ 338138 w 571500"/>
              <a:gd name="connsiteY17" fmla="*/ 59531 h 1119187"/>
              <a:gd name="connsiteX18" fmla="*/ 364332 w 571500"/>
              <a:gd name="connsiteY18" fmla="*/ 157162 h 1119187"/>
              <a:gd name="connsiteX19" fmla="*/ 433388 w 571500"/>
              <a:gd name="connsiteY19" fmla="*/ 400050 h 1119187"/>
              <a:gd name="connsiteX20" fmla="*/ 476250 w 571500"/>
              <a:gd name="connsiteY20" fmla="*/ 559593 h 1119187"/>
              <a:gd name="connsiteX21" fmla="*/ 528638 w 571500"/>
              <a:gd name="connsiteY21" fmla="*/ 754856 h 1119187"/>
              <a:gd name="connsiteX22" fmla="*/ 559594 w 571500"/>
              <a:gd name="connsiteY22" fmla="*/ 866775 h 1119187"/>
              <a:gd name="connsiteX23" fmla="*/ 566738 w 571500"/>
              <a:gd name="connsiteY23" fmla="*/ 926306 h 1119187"/>
              <a:gd name="connsiteX24" fmla="*/ 571500 w 571500"/>
              <a:gd name="connsiteY24" fmla="*/ 981075 h 1119187"/>
              <a:gd name="connsiteX25" fmla="*/ 564357 w 571500"/>
              <a:gd name="connsiteY25" fmla="*/ 1033462 h 1119187"/>
              <a:gd name="connsiteX26" fmla="*/ 547688 w 571500"/>
              <a:gd name="connsiteY26" fmla="*/ 1081087 h 1119187"/>
              <a:gd name="connsiteX27" fmla="*/ 526257 w 571500"/>
              <a:gd name="connsiteY27" fmla="*/ 1107281 h 1119187"/>
              <a:gd name="connsiteX28" fmla="*/ 502444 w 571500"/>
              <a:gd name="connsiteY28" fmla="*/ 1116806 h 1119187"/>
              <a:gd name="connsiteX29" fmla="*/ 478632 w 571500"/>
              <a:gd name="connsiteY29" fmla="*/ 1119187 h 1119187"/>
              <a:gd name="connsiteX30" fmla="*/ 459582 w 571500"/>
              <a:gd name="connsiteY30" fmla="*/ 1114425 h 1119187"/>
              <a:gd name="connsiteX31" fmla="*/ 438150 w 571500"/>
              <a:gd name="connsiteY31" fmla="*/ 1100137 h 1119187"/>
              <a:gd name="connsiteX32" fmla="*/ 409575 w 571500"/>
              <a:gd name="connsiteY32" fmla="*/ 1069181 h 1119187"/>
              <a:gd name="connsiteX33" fmla="*/ 371475 w 571500"/>
              <a:gd name="connsiteY33" fmla="*/ 1000125 h 1119187"/>
              <a:gd name="connsiteX34" fmla="*/ 338138 w 571500"/>
              <a:gd name="connsiteY34" fmla="*/ 909637 h 1119187"/>
              <a:gd name="connsiteX35" fmla="*/ 316707 w 571500"/>
              <a:gd name="connsiteY35" fmla="*/ 802481 h 1119187"/>
              <a:gd name="connsiteX36" fmla="*/ 295275 w 571500"/>
              <a:gd name="connsiteY36" fmla="*/ 683418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1500" h="1119187">
                <a:moveTo>
                  <a:pt x="295275" y="683418"/>
                </a:moveTo>
                <a:lnTo>
                  <a:pt x="228600" y="373856"/>
                </a:lnTo>
                <a:lnTo>
                  <a:pt x="211932" y="297656"/>
                </a:lnTo>
                <a:lnTo>
                  <a:pt x="200025" y="254793"/>
                </a:lnTo>
                <a:lnTo>
                  <a:pt x="183357" y="219075"/>
                </a:lnTo>
                <a:lnTo>
                  <a:pt x="157163" y="183356"/>
                </a:lnTo>
                <a:lnTo>
                  <a:pt x="116682" y="140493"/>
                </a:lnTo>
                <a:lnTo>
                  <a:pt x="69057" y="100012"/>
                </a:lnTo>
                <a:lnTo>
                  <a:pt x="30957" y="71437"/>
                </a:lnTo>
                <a:lnTo>
                  <a:pt x="11907" y="54768"/>
                </a:lnTo>
                <a:lnTo>
                  <a:pt x="0" y="38100"/>
                </a:lnTo>
                <a:lnTo>
                  <a:pt x="0" y="19050"/>
                </a:lnTo>
                <a:lnTo>
                  <a:pt x="7144" y="9525"/>
                </a:lnTo>
                <a:lnTo>
                  <a:pt x="28575" y="0"/>
                </a:lnTo>
                <a:lnTo>
                  <a:pt x="64294" y="0"/>
                </a:lnTo>
                <a:lnTo>
                  <a:pt x="138113" y="14287"/>
                </a:lnTo>
                <a:lnTo>
                  <a:pt x="269082" y="40481"/>
                </a:lnTo>
                <a:lnTo>
                  <a:pt x="338138" y="59531"/>
                </a:lnTo>
                <a:lnTo>
                  <a:pt x="364332" y="157162"/>
                </a:lnTo>
                <a:lnTo>
                  <a:pt x="433388" y="400050"/>
                </a:lnTo>
                <a:lnTo>
                  <a:pt x="476250" y="559593"/>
                </a:lnTo>
                <a:lnTo>
                  <a:pt x="528638" y="754856"/>
                </a:lnTo>
                <a:lnTo>
                  <a:pt x="559594" y="866775"/>
                </a:lnTo>
                <a:lnTo>
                  <a:pt x="566738" y="926306"/>
                </a:lnTo>
                <a:lnTo>
                  <a:pt x="571500" y="981075"/>
                </a:lnTo>
                <a:lnTo>
                  <a:pt x="564357" y="1033462"/>
                </a:lnTo>
                <a:lnTo>
                  <a:pt x="547688" y="1081087"/>
                </a:lnTo>
                <a:lnTo>
                  <a:pt x="526257" y="1107281"/>
                </a:lnTo>
                <a:lnTo>
                  <a:pt x="502444" y="1116806"/>
                </a:lnTo>
                <a:lnTo>
                  <a:pt x="478632" y="1119187"/>
                </a:lnTo>
                <a:lnTo>
                  <a:pt x="459582" y="1114425"/>
                </a:lnTo>
                <a:lnTo>
                  <a:pt x="438150" y="1100137"/>
                </a:lnTo>
                <a:lnTo>
                  <a:pt x="409575" y="1069181"/>
                </a:lnTo>
                <a:lnTo>
                  <a:pt x="371475" y="1000125"/>
                </a:lnTo>
                <a:lnTo>
                  <a:pt x="338138" y="909637"/>
                </a:lnTo>
                <a:lnTo>
                  <a:pt x="316707" y="802481"/>
                </a:lnTo>
                <a:lnTo>
                  <a:pt x="295275" y="6834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8D990DD-AF91-4FB3-AD53-E61D890C8D19}"/>
              </a:ext>
            </a:extLst>
          </p:cNvPr>
          <p:cNvSpPr/>
          <p:nvPr/>
        </p:nvSpPr>
        <p:spPr>
          <a:xfrm>
            <a:off x="4786313" y="1905000"/>
            <a:ext cx="538162" cy="1238250"/>
          </a:xfrm>
          <a:custGeom>
            <a:avLst/>
            <a:gdLst>
              <a:gd name="connsiteX0" fmla="*/ 228600 w 538162"/>
              <a:gd name="connsiteY0" fmla="*/ 735806 h 1238250"/>
              <a:gd name="connsiteX1" fmla="*/ 200025 w 538162"/>
              <a:gd name="connsiteY1" fmla="*/ 469106 h 1238250"/>
              <a:gd name="connsiteX2" fmla="*/ 188118 w 538162"/>
              <a:gd name="connsiteY2" fmla="*/ 335756 h 1238250"/>
              <a:gd name="connsiteX3" fmla="*/ 176212 w 538162"/>
              <a:gd name="connsiteY3" fmla="*/ 266700 h 1238250"/>
              <a:gd name="connsiteX4" fmla="*/ 164306 w 538162"/>
              <a:gd name="connsiteY4" fmla="*/ 226219 h 1238250"/>
              <a:gd name="connsiteX5" fmla="*/ 147637 w 538162"/>
              <a:gd name="connsiteY5" fmla="*/ 197644 h 1238250"/>
              <a:gd name="connsiteX6" fmla="*/ 121443 w 538162"/>
              <a:gd name="connsiteY6" fmla="*/ 159544 h 1238250"/>
              <a:gd name="connsiteX7" fmla="*/ 85725 w 538162"/>
              <a:gd name="connsiteY7" fmla="*/ 121444 h 1238250"/>
              <a:gd name="connsiteX8" fmla="*/ 47625 w 538162"/>
              <a:gd name="connsiteY8" fmla="*/ 92869 h 1238250"/>
              <a:gd name="connsiteX9" fmla="*/ 23812 w 538162"/>
              <a:gd name="connsiteY9" fmla="*/ 76200 h 1238250"/>
              <a:gd name="connsiteX10" fmla="*/ 7143 w 538162"/>
              <a:gd name="connsiteY10" fmla="*/ 57150 h 1238250"/>
              <a:gd name="connsiteX11" fmla="*/ 0 w 538162"/>
              <a:gd name="connsiteY11" fmla="*/ 33338 h 1238250"/>
              <a:gd name="connsiteX12" fmla="*/ 2381 w 538162"/>
              <a:gd name="connsiteY12" fmla="*/ 16669 h 1238250"/>
              <a:gd name="connsiteX13" fmla="*/ 11906 w 538162"/>
              <a:gd name="connsiteY13" fmla="*/ 2381 h 1238250"/>
              <a:gd name="connsiteX14" fmla="*/ 33337 w 538162"/>
              <a:gd name="connsiteY14" fmla="*/ 0 h 1238250"/>
              <a:gd name="connsiteX15" fmla="*/ 66675 w 538162"/>
              <a:gd name="connsiteY15" fmla="*/ 2381 h 1238250"/>
              <a:gd name="connsiteX16" fmla="*/ 121443 w 538162"/>
              <a:gd name="connsiteY16" fmla="*/ 21431 h 1238250"/>
              <a:gd name="connsiteX17" fmla="*/ 176212 w 538162"/>
              <a:gd name="connsiteY17" fmla="*/ 45244 h 1238250"/>
              <a:gd name="connsiteX18" fmla="*/ 228600 w 538162"/>
              <a:gd name="connsiteY18" fmla="*/ 76200 h 1238250"/>
              <a:gd name="connsiteX19" fmla="*/ 280987 w 538162"/>
              <a:gd name="connsiteY19" fmla="*/ 107156 h 1238250"/>
              <a:gd name="connsiteX20" fmla="*/ 335756 w 538162"/>
              <a:gd name="connsiteY20" fmla="*/ 140494 h 1238250"/>
              <a:gd name="connsiteX21" fmla="*/ 376237 w 538162"/>
              <a:gd name="connsiteY21" fmla="*/ 223838 h 1238250"/>
              <a:gd name="connsiteX22" fmla="*/ 397668 w 538162"/>
              <a:gd name="connsiteY22" fmla="*/ 335756 h 1238250"/>
              <a:gd name="connsiteX23" fmla="*/ 421481 w 538162"/>
              <a:gd name="connsiteY23" fmla="*/ 476250 h 1238250"/>
              <a:gd name="connsiteX24" fmla="*/ 450056 w 538162"/>
              <a:gd name="connsiteY24" fmla="*/ 614363 h 1238250"/>
              <a:gd name="connsiteX25" fmla="*/ 473868 w 538162"/>
              <a:gd name="connsiteY25" fmla="*/ 764381 h 1238250"/>
              <a:gd name="connsiteX26" fmla="*/ 497681 w 538162"/>
              <a:gd name="connsiteY26" fmla="*/ 902494 h 1238250"/>
              <a:gd name="connsiteX27" fmla="*/ 538162 w 538162"/>
              <a:gd name="connsiteY27" fmla="*/ 985838 h 1238250"/>
              <a:gd name="connsiteX28" fmla="*/ 526256 w 538162"/>
              <a:gd name="connsiteY28" fmla="*/ 1097756 h 1238250"/>
              <a:gd name="connsiteX29" fmla="*/ 516731 w 538162"/>
              <a:gd name="connsiteY29" fmla="*/ 1164431 h 1238250"/>
              <a:gd name="connsiteX30" fmla="*/ 507206 w 538162"/>
              <a:gd name="connsiteY30" fmla="*/ 1195388 h 1238250"/>
              <a:gd name="connsiteX31" fmla="*/ 495300 w 538162"/>
              <a:gd name="connsiteY31" fmla="*/ 1214438 h 1238250"/>
              <a:gd name="connsiteX32" fmla="*/ 473868 w 538162"/>
              <a:gd name="connsiteY32" fmla="*/ 1233488 h 1238250"/>
              <a:gd name="connsiteX33" fmla="*/ 452437 w 538162"/>
              <a:gd name="connsiteY33" fmla="*/ 1238250 h 1238250"/>
              <a:gd name="connsiteX34" fmla="*/ 428625 w 538162"/>
              <a:gd name="connsiteY34" fmla="*/ 1233488 h 1238250"/>
              <a:gd name="connsiteX35" fmla="*/ 395287 w 538162"/>
              <a:gd name="connsiteY35" fmla="*/ 1209675 h 1238250"/>
              <a:gd name="connsiteX36" fmla="*/ 357187 w 538162"/>
              <a:gd name="connsiteY36" fmla="*/ 1171575 h 1238250"/>
              <a:gd name="connsiteX37" fmla="*/ 326231 w 538162"/>
              <a:gd name="connsiteY37" fmla="*/ 1126331 h 1238250"/>
              <a:gd name="connsiteX38" fmla="*/ 297656 w 538162"/>
              <a:gd name="connsiteY38" fmla="*/ 1057275 h 1238250"/>
              <a:gd name="connsiteX39" fmla="*/ 254793 w 538162"/>
              <a:gd name="connsiteY39" fmla="*/ 950119 h 1238250"/>
              <a:gd name="connsiteX40" fmla="*/ 245268 w 538162"/>
              <a:gd name="connsiteY40" fmla="*/ 895350 h 1238250"/>
              <a:gd name="connsiteX41" fmla="*/ 228600 w 538162"/>
              <a:gd name="connsiteY41" fmla="*/ 735806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38162" h="1238250">
                <a:moveTo>
                  <a:pt x="228600" y="735806"/>
                </a:moveTo>
                <a:lnTo>
                  <a:pt x="200025" y="469106"/>
                </a:lnTo>
                <a:lnTo>
                  <a:pt x="188118" y="335756"/>
                </a:lnTo>
                <a:lnTo>
                  <a:pt x="176212" y="266700"/>
                </a:lnTo>
                <a:lnTo>
                  <a:pt x="164306" y="226219"/>
                </a:lnTo>
                <a:lnTo>
                  <a:pt x="147637" y="197644"/>
                </a:lnTo>
                <a:lnTo>
                  <a:pt x="121443" y="159544"/>
                </a:lnTo>
                <a:lnTo>
                  <a:pt x="85725" y="121444"/>
                </a:lnTo>
                <a:lnTo>
                  <a:pt x="47625" y="92869"/>
                </a:lnTo>
                <a:lnTo>
                  <a:pt x="23812" y="76200"/>
                </a:lnTo>
                <a:lnTo>
                  <a:pt x="7143" y="57150"/>
                </a:lnTo>
                <a:lnTo>
                  <a:pt x="0" y="33338"/>
                </a:lnTo>
                <a:lnTo>
                  <a:pt x="2381" y="16669"/>
                </a:lnTo>
                <a:lnTo>
                  <a:pt x="11906" y="2381"/>
                </a:lnTo>
                <a:lnTo>
                  <a:pt x="33337" y="0"/>
                </a:lnTo>
                <a:lnTo>
                  <a:pt x="66675" y="2381"/>
                </a:lnTo>
                <a:lnTo>
                  <a:pt x="121443" y="21431"/>
                </a:lnTo>
                <a:lnTo>
                  <a:pt x="176212" y="45244"/>
                </a:lnTo>
                <a:lnTo>
                  <a:pt x="228600" y="76200"/>
                </a:lnTo>
                <a:lnTo>
                  <a:pt x="280987" y="107156"/>
                </a:lnTo>
                <a:lnTo>
                  <a:pt x="335756" y="140494"/>
                </a:lnTo>
                <a:lnTo>
                  <a:pt x="376237" y="223838"/>
                </a:lnTo>
                <a:lnTo>
                  <a:pt x="397668" y="335756"/>
                </a:lnTo>
                <a:lnTo>
                  <a:pt x="421481" y="476250"/>
                </a:lnTo>
                <a:lnTo>
                  <a:pt x="450056" y="614363"/>
                </a:lnTo>
                <a:lnTo>
                  <a:pt x="473868" y="764381"/>
                </a:lnTo>
                <a:lnTo>
                  <a:pt x="497681" y="902494"/>
                </a:lnTo>
                <a:lnTo>
                  <a:pt x="538162" y="985838"/>
                </a:lnTo>
                <a:lnTo>
                  <a:pt x="526256" y="1097756"/>
                </a:lnTo>
                <a:lnTo>
                  <a:pt x="516731" y="1164431"/>
                </a:lnTo>
                <a:lnTo>
                  <a:pt x="507206" y="1195388"/>
                </a:lnTo>
                <a:lnTo>
                  <a:pt x="495300" y="1214438"/>
                </a:lnTo>
                <a:lnTo>
                  <a:pt x="473868" y="1233488"/>
                </a:lnTo>
                <a:lnTo>
                  <a:pt x="452437" y="1238250"/>
                </a:lnTo>
                <a:lnTo>
                  <a:pt x="428625" y="1233488"/>
                </a:lnTo>
                <a:lnTo>
                  <a:pt x="395287" y="1209675"/>
                </a:lnTo>
                <a:lnTo>
                  <a:pt x="357187" y="1171575"/>
                </a:lnTo>
                <a:lnTo>
                  <a:pt x="326231" y="1126331"/>
                </a:lnTo>
                <a:lnTo>
                  <a:pt x="297656" y="1057275"/>
                </a:lnTo>
                <a:lnTo>
                  <a:pt x="254793" y="950119"/>
                </a:lnTo>
                <a:lnTo>
                  <a:pt x="245268" y="895350"/>
                </a:lnTo>
                <a:lnTo>
                  <a:pt x="228600" y="735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74C0C78-D1DB-4C1D-B84D-B436BBA0B601}"/>
              </a:ext>
            </a:extLst>
          </p:cNvPr>
          <p:cNvSpPr/>
          <p:nvPr/>
        </p:nvSpPr>
        <p:spPr>
          <a:xfrm>
            <a:off x="4429125" y="2733675"/>
            <a:ext cx="2311400" cy="1616075"/>
          </a:xfrm>
          <a:custGeom>
            <a:avLst/>
            <a:gdLst>
              <a:gd name="connsiteX0" fmla="*/ 1412875 w 2311400"/>
              <a:gd name="connsiteY0" fmla="*/ 876300 h 1616075"/>
              <a:gd name="connsiteX1" fmla="*/ 962025 w 2311400"/>
              <a:gd name="connsiteY1" fmla="*/ 971550 h 1616075"/>
              <a:gd name="connsiteX2" fmla="*/ 638175 w 2311400"/>
              <a:gd name="connsiteY2" fmla="*/ 1050925 h 1616075"/>
              <a:gd name="connsiteX3" fmla="*/ 460375 w 2311400"/>
              <a:gd name="connsiteY3" fmla="*/ 1101725 h 1616075"/>
              <a:gd name="connsiteX4" fmla="*/ 384175 w 2311400"/>
              <a:gd name="connsiteY4" fmla="*/ 1143000 h 1616075"/>
              <a:gd name="connsiteX5" fmla="*/ 282575 w 2311400"/>
              <a:gd name="connsiteY5" fmla="*/ 1184275 h 1616075"/>
              <a:gd name="connsiteX6" fmla="*/ 209550 w 2311400"/>
              <a:gd name="connsiteY6" fmla="*/ 1212850 h 1616075"/>
              <a:gd name="connsiteX7" fmla="*/ 142875 w 2311400"/>
              <a:gd name="connsiteY7" fmla="*/ 1231900 h 1616075"/>
              <a:gd name="connsiteX8" fmla="*/ 127000 w 2311400"/>
              <a:gd name="connsiteY8" fmla="*/ 1228725 h 1616075"/>
              <a:gd name="connsiteX9" fmla="*/ 92075 w 2311400"/>
              <a:gd name="connsiteY9" fmla="*/ 1209675 h 1616075"/>
              <a:gd name="connsiteX10" fmla="*/ 63500 w 2311400"/>
              <a:gd name="connsiteY10" fmla="*/ 1177925 h 1616075"/>
              <a:gd name="connsiteX11" fmla="*/ 38100 w 2311400"/>
              <a:gd name="connsiteY11" fmla="*/ 1146175 h 1616075"/>
              <a:gd name="connsiteX12" fmla="*/ 12700 w 2311400"/>
              <a:gd name="connsiteY12" fmla="*/ 1079500 h 1616075"/>
              <a:gd name="connsiteX13" fmla="*/ 0 w 2311400"/>
              <a:gd name="connsiteY13" fmla="*/ 1019175 h 1616075"/>
              <a:gd name="connsiteX14" fmla="*/ 9525 w 2311400"/>
              <a:gd name="connsiteY14" fmla="*/ 977900 h 1616075"/>
              <a:gd name="connsiteX15" fmla="*/ 41275 w 2311400"/>
              <a:gd name="connsiteY15" fmla="*/ 876300 h 1616075"/>
              <a:gd name="connsiteX16" fmla="*/ 73025 w 2311400"/>
              <a:gd name="connsiteY16" fmla="*/ 755650 h 1616075"/>
              <a:gd name="connsiteX17" fmla="*/ 104775 w 2311400"/>
              <a:gd name="connsiteY17" fmla="*/ 612775 h 1616075"/>
              <a:gd name="connsiteX18" fmla="*/ 127000 w 2311400"/>
              <a:gd name="connsiteY18" fmla="*/ 492125 h 1616075"/>
              <a:gd name="connsiteX19" fmla="*/ 146050 w 2311400"/>
              <a:gd name="connsiteY19" fmla="*/ 365125 h 1616075"/>
              <a:gd name="connsiteX20" fmla="*/ 158750 w 2311400"/>
              <a:gd name="connsiteY20" fmla="*/ 282575 h 1616075"/>
              <a:gd name="connsiteX21" fmla="*/ 158750 w 2311400"/>
              <a:gd name="connsiteY21" fmla="*/ 241300 h 1616075"/>
              <a:gd name="connsiteX22" fmla="*/ 146050 w 2311400"/>
              <a:gd name="connsiteY22" fmla="*/ 184150 h 1616075"/>
              <a:gd name="connsiteX23" fmla="*/ 123825 w 2311400"/>
              <a:gd name="connsiteY23" fmla="*/ 133350 h 1616075"/>
              <a:gd name="connsiteX24" fmla="*/ 85725 w 2311400"/>
              <a:gd name="connsiteY24" fmla="*/ 88900 h 1616075"/>
              <a:gd name="connsiteX25" fmla="*/ 44450 w 2311400"/>
              <a:gd name="connsiteY25" fmla="*/ 63500 h 1616075"/>
              <a:gd name="connsiteX26" fmla="*/ 15875 w 2311400"/>
              <a:gd name="connsiteY26" fmla="*/ 47625 h 1616075"/>
              <a:gd name="connsiteX27" fmla="*/ 12700 w 2311400"/>
              <a:gd name="connsiteY27" fmla="*/ 31750 h 1616075"/>
              <a:gd name="connsiteX28" fmla="*/ 15875 w 2311400"/>
              <a:gd name="connsiteY28" fmla="*/ 12700 h 1616075"/>
              <a:gd name="connsiteX29" fmla="*/ 28575 w 2311400"/>
              <a:gd name="connsiteY29" fmla="*/ 3175 h 1616075"/>
              <a:gd name="connsiteX30" fmla="*/ 60325 w 2311400"/>
              <a:gd name="connsiteY30" fmla="*/ 0 h 1616075"/>
              <a:gd name="connsiteX31" fmla="*/ 98425 w 2311400"/>
              <a:gd name="connsiteY31" fmla="*/ 3175 h 1616075"/>
              <a:gd name="connsiteX32" fmla="*/ 152400 w 2311400"/>
              <a:gd name="connsiteY32" fmla="*/ 15875 h 1616075"/>
              <a:gd name="connsiteX33" fmla="*/ 196850 w 2311400"/>
              <a:gd name="connsiteY33" fmla="*/ 31750 h 1616075"/>
              <a:gd name="connsiteX34" fmla="*/ 260350 w 2311400"/>
              <a:gd name="connsiteY34" fmla="*/ 63500 h 1616075"/>
              <a:gd name="connsiteX35" fmla="*/ 314325 w 2311400"/>
              <a:gd name="connsiteY35" fmla="*/ 92075 h 1616075"/>
              <a:gd name="connsiteX36" fmla="*/ 381000 w 2311400"/>
              <a:gd name="connsiteY36" fmla="*/ 139700 h 1616075"/>
              <a:gd name="connsiteX37" fmla="*/ 415925 w 2311400"/>
              <a:gd name="connsiteY37" fmla="*/ 171450 h 1616075"/>
              <a:gd name="connsiteX38" fmla="*/ 444500 w 2311400"/>
              <a:gd name="connsiteY38" fmla="*/ 196850 h 1616075"/>
              <a:gd name="connsiteX39" fmla="*/ 454025 w 2311400"/>
              <a:gd name="connsiteY39" fmla="*/ 215900 h 1616075"/>
              <a:gd name="connsiteX40" fmla="*/ 457200 w 2311400"/>
              <a:gd name="connsiteY40" fmla="*/ 244475 h 1616075"/>
              <a:gd name="connsiteX41" fmla="*/ 454025 w 2311400"/>
              <a:gd name="connsiteY41" fmla="*/ 269875 h 1616075"/>
              <a:gd name="connsiteX42" fmla="*/ 431800 w 2311400"/>
              <a:gd name="connsiteY42" fmla="*/ 285750 h 1616075"/>
              <a:gd name="connsiteX43" fmla="*/ 400050 w 2311400"/>
              <a:gd name="connsiteY43" fmla="*/ 320675 h 1616075"/>
              <a:gd name="connsiteX44" fmla="*/ 377825 w 2311400"/>
              <a:gd name="connsiteY44" fmla="*/ 355600 h 1616075"/>
              <a:gd name="connsiteX45" fmla="*/ 355600 w 2311400"/>
              <a:gd name="connsiteY45" fmla="*/ 409575 h 1616075"/>
              <a:gd name="connsiteX46" fmla="*/ 333375 w 2311400"/>
              <a:gd name="connsiteY46" fmla="*/ 530225 h 1616075"/>
              <a:gd name="connsiteX47" fmla="*/ 288925 w 2311400"/>
              <a:gd name="connsiteY47" fmla="*/ 733425 h 1616075"/>
              <a:gd name="connsiteX48" fmla="*/ 250825 w 2311400"/>
              <a:gd name="connsiteY48" fmla="*/ 923925 h 1616075"/>
              <a:gd name="connsiteX49" fmla="*/ 269875 w 2311400"/>
              <a:gd name="connsiteY49" fmla="*/ 917575 h 1616075"/>
              <a:gd name="connsiteX50" fmla="*/ 622300 w 2311400"/>
              <a:gd name="connsiteY50" fmla="*/ 835025 h 1616075"/>
              <a:gd name="connsiteX51" fmla="*/ 1228725 w 2311400"/>
              <a:gd name="connsiteY51" fmla="*/ 717550 h 1616075"/>
              <a:gd name="connsiteX52" fmla="*/ 1555750 w 2311400"/>
              <a:gd name="connsiteY52" fmla="*/ 663575 h 1616075"/>
              <a:gd name="connsiteX53" fmla="*/ 1806575 w 2311400"/>
              <a:gd name="connsiteY53" fmla="*/ 625475 h 1616075"/>
              <a:gd name="connsiteX54" fmla="*/ 1870075 w 2311400"/>
              <a:gd name="connsiteY54" fmla="*/ 609600 h 1616075"/>
              <a:gd name="connsiteX55" fmla="*/ 1927225 w 2311400"/>
              <a:gd name="connsiteY55" fmla="*/ 590550 h 1616075"/>
              <a:gd name="connsiteX56" fmla="*/ 1949450 w 2311400"/>
              <a:gd name="connsiteY56" fmla="*/ 581025 h 1616075"/>
              <a:gd name="connsiteX57" fmla="*/ 1968500 w 2311400"/>
              <a:gd name="connsiteY57" fmla="*/ 581025 h 1616075"/>
              <a:gd name="connsiteX58" fmla="*/ 2009775 w 2311400"/>
              <a:gd name="connsiteY58" fmla="*/ 590550 h 1616075"/>
              <a:gd name="connsiteX59" fmla="*/ 2063750 w 2311400"/>
              <a:gd name="connsiteY59" fmla="*/ 609600 h 1616075"/>
              <a:gd name="connsiteX60" fmla="*/ 2127250 w 2311400"/>
              <a:gd name="connsiteY60" fmla="*/ 650875 h 1616075"/>
              <a:gd name="connsiteX61" fmla="*/ 2190750 w 2311400"/>
              <a:gd name="connsiteY61" fmla="*/ 708025 h 1616075"/>
              <a:gd name="connsiteX62" fmla="*/ 2251075 w 2311400"/>
              <a:gd name="connsiteY62" fmla="*/ 765175 h 1616075"/>
              <a:gd name="connsiteX63" fmla="*/ 2305050 w 2311400"/>
              <a:gd name="connsiteY63" fmla="*/ 828675 h 1616075"/>
              <a:gd name="connsiteX64" fmla="*/ 2311400 w 2311400"/>
              <a:gd name="connsiteY64" fmla="*/ 844550 h 1616075"/>
              <a:gd name="connsiteX65" fmla="*/ 2311400 w 2311400"/>
              <a:gd name="connsiteY65" fmla="*/ 863600 h 1616075"/>
              <a:gd name="connsiteX66" fmla="*/ 2301875 w 2311400"/>
              <a:gd name="connsiteY66" fmla="*/ 889000 h 1616075"/>
              <a:gd name="connsiteX67" fmla="*/ 2279650 w 2311400"/>
              <a:gd name="connsiteY67" fmla="*/ 914400 h 1616075"/>
              <a:gd name="connsiteX68" fmla="*/ 2232025 w 2311400"/>
              <a:gd name="connsiteY68" fmla="*/ 968375 h 1616075"/>
              <a:gd name="connsiteX69" fmla="*/ 2212975 w 2311400"/>
              <a:gd name="connsiteY69" fmla="*/ 984250 h 1616075"/>
              <a:gd name="connsiteX70" fmla="*/ 2117725 w 2311400"/>
              <a:gd name="connsiteY70" fmla="*/ 1206500 h 1616075"/>
              <a:gd name="connsiteX71" fmla="*/ 2000250 w 2311400"/>
              <a:gd name="connsiteY71" fmla="*/ 1482725 h 1616075"/>
              <a:gd name="connsiteX72" fmla="*/ 1955800 w 2311400"/>
              <a:gd name="connsiteY72" fmla="*/ 1600200 h 1616075"/>
              <a:gd name="connsiteX73" fmla="*/ 1774825 w 2311400"/>
              <a:gd name="connsiteY73" fmla="*/ 1616075 h 1616075"/>
              <a:gd name="connsiteX74" fmla="*/ 1797050 w 2311400"/>
              <a:gd name="connsiteY74" fmla="*/ 1492250 h 1616075"/>
              <a:gd name="connsiteX75" fmla="*/ 1847850 w 2311400"/>
              <a:gd name="connsiteY75" fmla="*/ 1228725 h 1616075"/>
              <a:gd name="connsiteX76" fmla="*/ 1911350 w 2311400"/>
              <a:gd name="connsiteY76" fmla="*/ 949325 h 1616075"/>
              <a:gd name="connsiteX77" fmla="*/ 1924050 w 2311400"/>
              <a:gd name="connsiteY77" fmla="*/ 889000 h 1616075"/>
              <a:gd name="connsiteX78" fmla="*/ 1924050 w 2311400"/>
              <a:gd name="connsiteY78" fmla="*/ 863600 h 1616075"/>
              <a:gd name="connsiteX79" fmla="*/ 1924050 w 2311400"/>
              <a:gd name="connsiteY79" fmla="*/ 844550 h 1616075"/>
              <a:gd name="connsiteX80" fmla="*/ 1911350 w 2311400"/>
              <a:gd name="connsiteY80" fmla="*/ 825500 h 1616075"/>
              <a:gd name="connsiteX81" fmla="*/ 1882775 w 2311400"/>
              <a:gd name="connsiteY81" fmla="*/ 809625 h 1616075"/>
              <a:gd name="connsiteX82" fmla="*/ 1812925 w 2311400"/>
              <a:gd name="connsiteY82" fmla="*/ 809625 h 1616075"/>
              <a:gd name="connsiteX83" fmla="*/ 1679575 w 2311400"/>
              <a:gd name="connsiteY83" fmla="*/ 831850 h 1616075"/>
              <a:gd name="connsiteX84" fmla="*/ 1412875 w 2311400"/>
              <a:gd name="connsiteY84" fmla="*/ 876300 h 161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311400" h="1616075">
                <a:moveTo>
                  <a:pt x="1412875" y="876300"/>
                </a:moveTo>
                <a:lnTo>
                  <a:pt x="962025" y="971550"/>
                </a:lnTo>
                <a:lnTo>
                  <a:pt x="638175" y="1050925"/>
                </a:lnTo>
                <a:lnTo>
                  <a:pt x="460375" y="1101725"/>
                </a:lnTo>
                <a:lnTo>
                  <a:pt x="384175" y="1143000"/>
                </a:lnTo>
                <a:lnTo>
                  <a:pt x="282575" y="1184275"/>
                </a:lnTo>
                <a:lnTo>
                  <a:pt x="209550" y="1212850"/>
                </a:lnTo>
                <a:lnTo>
                  <a:pt x="142875" y="1231900"/>
                </a:lnTo>
                <a:lnTo>
                  <a:pt x="127000" y="1228725"/>
                </a:lnTo>
                <a:lnTo>
                  <a:pt x="92075" y="1209675"/>
                </a:lnTo>
                <a:lnTo>
                  <a:pt x="63500" y="1177925"/>
                </a:lnTo>
                <a:lnTo>
                  <a:pt x="38100" y="1146175"/>
                </a:lnTo>
                <a:lnTo>
                  <a:pt x="12700" y="1079500"/>
                </a:lnTo>
                <a:lnTo>
                  <a:pt x="0" y="1019175"/>
                </a:lnTo>
                <a:lnTo>
                  <a:pt x="9525" y="977900"/>
                </a:lnTo>
                <a:lnTo>
                  <a:pt x="41275" y="876300"/>
                </a:lnTo>
                <a:lnTo>
                  <a:pt x="73025" y="755650"/>
                </a:lnTo>
                <a:lnTo>
                  <a:pt x="104775" y="612775"/>
                </a:lnTo>
                <a:lnTo>
                  <a:pt x="127000" y="492125"/>
                </a:lnTo>
                <a:lnTo>
                  <a:pt x="146050" y="365125"/>
                </a:lnTo>
                <a:lnTo>
                  <a:pt x="158750" y="282575"/>
                </a:lnTo>
                <a:lnTo>
                  <a:pt x="158750" y="241300"/>
                </a:lnTo>
                <a:lnTo>
                  <a:pt x="146050" y="184150"/>
                </a:lnTo>
                <a:lnTo>
                  <a:pt x="123825" y="133350"/>
                </a:lnTo>
                <a:lnTo>
                  <a:pt x="85725" y="88900"/>
                </a:lnTo>
                <a:lnTo>
                  <a:pt x="44450" y="63500"/>
                </a:lnTo>
                <a:lnTo>
                  <a:pt x="15875" y="47625"/>
                </a:lnTo>
                <a:lnTo>
                  <a:pt x="12700" y="31750"/>
                </a:lnTo>
                <a:lnTo>
                  <a:pt x="15875" y="12700"/>
                </a:lnTo>
                <a:lnTo>
                  <a:pt x="28575" y="3175"/>
                </a:lnTo>
                <a:lnTo>
                  <a:pt x="60325" y="0"/>
                </a:lnTo>
                <a:lnTo>
                  <a:pt x="98425" y="3175"/>
                </a:lnTo>
                <a:lnTo>
                  <a:pt x="152400" y="15875"/>
                </a:lnTo>
                <a:lnTo>
                  <a:pt x="196850" y="31750"/>
                </a:lnTo>
                <a:lnTo>
                  <a:pt x="260350" y="63500"/>
                </a:lnTo>
                <a:lnTo>
                  <a:pt x="314325" y="92075"/>
                </a:lnTo>
                <a:lnTo>
                  <a:pt x="381000" y="139700"/>
                </a:lnTo>
                <a:lnTo>
                  <a:pt x="415925" y="171450"/>
                </a:lnTo>
                <a:lnTo>
                  <a:pt x="444500" y="196850"/>
                </a:lnTo>
                <a:lnTo>
                  <a:pt x="454025" y="215900"/>
                </a:lnTo>
                <a:lnTo>
                  <a:pt x="457200" y="244475"/>
                </a:lnTo>
                <a:lnTo>
                  <a:pt x="454025" y="269875"/>
                </a:lnTo>
                <a:lnTo>
                  <a:pt x="431800" y="285750"/>
                </a:lnTo>
                <a:lnTo>
                  <a:pt x="400050" y="320675"/>
                </a:lnTo>
                <a:lnTo>
                  <a:pt x="377825" y="355600"/>
                </a:lnTo>
                <a:lnTo>
                  <a:pt x="355600" y="409575"/>
                </a:lnTo>
                <a:lnTo>
                  <a:pt x="333375" y="530225"/>
                </a:lnTo>
                <a:lnTo>
                  <a:pt x="288925" y="733425"/>
                </a:lnTo>
                <a:lnTo>
                  <a:pt x="250825" y="923925"/>
                </a:lnTo>
                <a:lnTo>
                  <a:pt x="269875" y="917575"/>
                </a:lnTo>
                <a:lnTo>
                  <a:pt x="622300" y="835025"/>
                </a:lnTo>
                <a:lnTo>
                  <a:pt x="1228725" y="717550"/>
                </a:lnTo>
                <a:lnTo>
                  <a:pt x="1555750" y="663575"/>
                </a:lnTo>
                <a:lnTo>
                  <a:pt x="1806575" y="625475"/>
                </a:lnTo>
                <a:lnTo>
                  <a:pt x="1870075" y="609600"/>
                </a:lnTo>
                <a:lnTo>
                  <a:pt x="1927225" y="590550"/>
                </a:lnTo>
                <a:lnTo>
                  <a:pt x="1949450" y="581025"/>
                </a:lnTo>
                <a:lnTo>
                  <a:pt x="1968500" y="581025"/>
                </a:lnTo>
                <a:lnTo>
                  <a:pt x="2009775" y="590550"/>
                </a:lnTo>
                <a:lnTo>
                  <a:pt x="2063750" y="609600"/>
                </a:lnTo>
                <a:lnTo>
                  <a:pt x="2127250" y="650875"/>
                </a:lnTo>
                <a:lnTo>
                  <a:pt x="2190750" y="708025"/>
                </a:lnTo>
                <a:lnTo>
                  <a:pt x="2251075" y="765175"/>
                </a:lnTo>
                <a:lnTo>
                  <a:pt x="2305050" y="828675"/>
                </a:lnTo>
                <a:lnTo>
                  <a:pt x="2311400" y="844550"/>
                </a:lnTo>
                <a:lnTo>
                  <a:pt x="2311400" y="863600"/>
                </a:lnTo>
                <a:lnTo>
                  <a:pt x="2301875" y="889000"/>
                </a:lnTo>
                <a:lnTo>
                  <a:pt x="2279650" y="914400"/>
                </a:lnTo>
                <a:lnTo>
                  <a:pt x="2232025" y="968375"/>
                </a:lnTo>
                <a:lnTo>
                  <a:pt x="2212975" y="984250"/>
                </a:lnTo>
                <a:lnTo>
                  <a:pt x="2117725" y="1206500"/>
                </a:lnTo>
                <a:lnTo>
                  <a:pt x="2000250" y="1482725"/>
                </a:lnTo>
                <a:lnTo>
                  <a:pt x="1955800" y="1600200"/>
                </a:lnTo>
                <a:lnTo>
                  <a:pt x="1774825" y="1616075"/>
                </a:lnTo>
                <a:lnTo>
                  <a:pt x="1797050" y="1492250"/>
                </a:lnTo>
                <a:lnTo>
                  <a:pt x="1847850" y="1228725"/>
                </a:lnTo>
                <a:lnTo>
                  <a:pt x="1911350" y="949325"/>
                </a:lnTo>
                <a:lnTo>
                  <a:pt x="1924050" y="889000"/>
                </a:lnTo>
                <a:lnTo>
                  <a:pt x="1924050" y="863600"/>
                </a:lnTo>
                <a:lnTo>
                  <a:pt x="1924050" y="844550"/>
                </a:lnTo>
                <a:lnTo>
                  <a:pt x="1911350" y="825500"/>
                </a:lnTo>
                <a:lnTo>
                  <a:pt x="1882775" y="809625"/>
                </a:lnTo>
                <a:lnTo>
                  <a:pt x="1812925" y="809625"/>
                </a:lnTo>
                <a:lnTo>
                  <a:pt x="1679575" y="831850"/>
                </a:lnTo>
                <a:lnTo>
                  <a:pt x="1412875" y="876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2915439-458D-4BCB-8360-9408E5C8FBF4}"/>
              </a:ext>
            </a:extLst>
          </p:cNvPr>
          <p:cNvSpPr/>
          <p:nvPr/>
        </p:nvSpPr>
        <p:spPr>
          <a:xfrm>
            <a:off x="4078288" y="4776788"/>
            <a:ext cx="1379537" cy="1047750"/>
          </a:xfrm>
          <a:custGeom>
            <a:avLst/>
            <a:gdLst>
              <a:gd name="connsiteX0" fmla="*/ 850107 w 1378744"/>
              <a:gd name="connsiteY0" fmla="*/ 628650 h 1047750"/>
              <a:gd name="connsiteX1" fmla="*/ 645319 w 1378744"/>
              <a:gd name="connsiteY1" fmla="*/ 747712 h 1047750"/>
              <a:gd name="connsiteX2" fmla="*/ 483394 w 1378744"/>
              <a:gd name="connsiteY2" fmla="*/ 838200 h 1047750"/>
              <a:gd name="connsiteX3" fmla="*/ 319088 w 1378744"/>
              <a:gd name="connsiteY3" fmla="*/ 926306 h 1047750"/>
              <a:gd name="connsiteX4" fmla="*/ 188119 w 1378744"/>
              <a:gd name="connsiteY4" fmla="*/ 988218 h 1047750"/>
              <a:gd name="connsiteX5" fmla="*/ 109538 w 1378744"/>
              <a:gd name="connsiteY5" fmla="*/ 1021556 h 1047750"/>
              <a:gd name="connsiteX6" fmla="*/ 59532 w 1378744"/>
              <a:gd name="connsiteY6" fmla="*/ 1042987 h 1047750"/>
              <a:gd name="connsiteX7" fmla="*/ 42863 w 1378744"/>
              <a:gd name="connsiteY7" fmla="*/ 1047750 h 1047750"/>
              <a:gd name="connsiteX8" fmla="*/ 26194 w 1378744"/>
              <a:gd name="connsiteY8" fmla="*/ 1047750 h 1047750"/>
              <a:gd name="connsiteX9" fmla="*/ 9525 w 1378744"/>
              <a:gd name="connsiteY9" fmla="*/ 1042987 h 1047750"/>
              <a:gd name="connsiteX10" fmla="*/ 0 w 1378744"/>
              <a:gd name="connsiteY10" fmla="*/ 1031081 h 1047750"/>
              <a:gd name="connsiteX11" fmla="*/ 4763 w 1378744"/>
              <a:gd name="connsiteY11" fmla="*/ 1012031 h 1047750"/>
              <a:gd name="connsiteX12" fmla="*/ 26194 w 1378744"/>
              <a:gd name="connsiteY12" fmla="*/ 992981 h 1047750"/>
              <a:gd name="connsiteX13" fmla="*/ 135732 w 1378744"/>
              <a:gd name="connsiteY13" fmla="*/ 912018 h 1047750"/>
              <a:gd name="connsiteX14" fmla="*/ 321469 w 1378744"/>
              <a:gd name="connsiteY14" fmla="*/ 773906 h 1047750"/>
              <a:gd name="connsiteX15" fmla="*/ 457200 w 1378744"/>
              <a:gd name="connsiteY15" fmla="*/ 669131 h 1047750"/>
              <a:gd name="connsiteX16" fmla="*/ 557213 w 1378744"/>
              <a:gd name="connsiteY16" fmla="*/ 590550 h 1047750"/>
              <a:gd name="connsiteX17" fmla="*/ 657225 w 1378744"/>
              <a:gd name="connsiteY17" fmla="*/ 504825 h 1047750"/>
              <a:gd name="connsiteX18" fmla="*/ 769144 w 1378744"/>
              <a:gd name="connsiteY18" fmla="*/ 402431 h 1047750"/>
              <a:gd name="connsiteX19" fmla="*/ 840582 w 1378744"/>
              <a:gd name="connsiteY19" fmla="*/ 328612 h 1047750"/>
              <a:gd name="connsiteX20" fmla="*/ 897732 w 1378744"/>
              <a:gd name="connsiteY20" fmla="*/ 266700 h 1047750"/>
              <a:gd name="connsiteX21" fmla="*/ 940594 w 1378744"/>
              <a:gd name="connsiteY21" fmla="*/ 214312 h 1047750"/>
              <a:gd name="connsiteX22" fmla="*/ 954882 w 1378744"/>
              <a:gd name="connsiteY22" fmla="*/ 183356 h 1047750"/>
              <a:gd name="connsiteX23" fmla="*/ 954882 w 1378744"/>
              <a:gd name="connsiteY23" fmla="*/ 164306 h 1047750"/>
              <a:gd name="connsiteX24" fmla="*/ 945357 w 1378744"/>
              <a:gd name="connsiteY24" fmla="*/ 135731 h 1047750"/>
              <a:gd name="connsiteX25" fmla="*/ 919163 w 1378744"/>
              <a:gd name="connsiteY25" fmla="*/ 100012 h 1047750"/>
              <a:gd name="connsiteX26" fmla="*/ 890588 w 1378744"/>
              <a:gd name="connsiteY26" fmla="*/ 66675 h 1047750"/>
              <a:gd name="connsiteX27" fmla="*/ 878682 w 1378744"/>
              <a:gd name="connsiteY27" fmla="*/ 47625 h 1047750"/>
              <a:gd name="connsiteX28" fmla="*/ 871538 w 1378744"/>
              <a:gd name="connsiteY28" fmla="*/ 21431 h 1047750"/>
              <a:gd name="connsiteX29" fmla="*/ 873919 w 1378744"/>
              <a:gd name="connsiteY29" fmla="*/ 9525 h 1047750"/>
              <a:gd name="connsiteX30" fmla="*/ 883444 w 1378744"/>
              <a:gd name="connsiteY30" fmla="*/ 0 h 1047750"/>
              <a:gd name="connsiteX31" fmla="*/ 909638 w 1378744"/>
              <a:gd name="connsiteY31" fmla="*/ 0 h 1047750"/>
              <a:gd name="connsiteX32" fmla="*/ 950119 w 1378744"/>
              <a:gd name="connsiteY32" fmla="*/ 19050 h 1047750"/>
              <a:gd name="connsiteX33" fmla="*/ 1033463 w 1378744"/>
              <a:gd name="connsiteY33" fmla="*/ 57150 h 1047750"/>
              <a:gd name="connsiteX34" fmla="*/ 1116807 w 1378744"/>
              <a:gd name="connsiteY34" fmla="*/ 95250 h 1047750"/>
              <a:gd name="connsiteX35" fmla="*/ 1188244 w 1378744"/>
              <a:gd name="connsiteY35" fmla="*/ 133350 h 1047750"/>
              <a:gd name="connsiteX36" fmla="*/ 1257300 w 1378744"/>
              <a:gd name="connsiteY36" fmla="*/ 176212 h 1047750"/>
              <a:gd name="connsiteX37" fmla="*/ 1328738 w 1378744"/>
              <a:gd name="connsiteY37" fmla="*/ 226218 h 1047750"/>
              <a:gd name="connsiteX38" fmla="*/ 1359694 w 1378744"/>
              <a:gd name="connsiteY38" fmla="*/ 252412 h 1047750"/>
              <a:gd name="connsiteX39" fmla="*/ 1371600 w 1378744"/>
              <a:gd name="connsiteY39" fmla="*/ 269081 h 1047750"/>
              <a:gd name="connsiteX40" fmla="*/ 1378744 w 1378744"/>
              <a:gd name="connsiteY40" fmla="*/ 297656 h 1047750"/>
              <a:gd name="connsiteX41" fmla="*/ 1378744 w 1378744"/>
              <a:gd name="connsiteY41" fmla="*/ 314325 h 1047750"/>
              <a:gd name="connsiteX42" fmla="*/ 1369219 w 1378744"/>
              <a:gd name="connsiteY42" fmla="*/ 328612 h 1047750"/>
              <a:gd name="connsiteX43" fmla="*/ 1338263 w 1378744"/>
              <a:gd name="connsiteY43" fmla="*/ 347662 h 1047750"/>
              <a:gd name="connsiteX44" fmla="*/ 1271588 w 1378744"/>
              <a:gd name="connsiteY44" fmla="*/ 364331 h 1047750"/>
              <a:gd name="connsiteX45" fmla="*/ 1209675 w 1378744"/>
              <a:gd name="connsiteY45" fmla="*/ 373856 h 1047750"/>
              <a:gd name="connsiteX46" fmla="*/ 1123950 w 1378744"/>
              <a:gd name="connsiteY46" fmla="*/ 438150 h 1047750"/>
              <a:gd name="connsiteX47" fmla="*/ 1026319 w 1378744"/>
              <a:gd name="connsiteY47" fmla="*/ 509587 h 1047750"/>
              <a:gd name="connsiteX48" fmla="*/ 850107 w 1378744"/>
              <a:gd name="connsiteY48" fmla="*/ 628650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78744" h="1047750">
                <a:moveTo>
                  <a:pt x="850107" y="628650"/>
                </a:moveTo>
                <a:lnTo>
                  <a:pt x="645319" y="747712"/>
                </a:lnTo>
                <a:lnTo>
                  <a:pt x="483394" y="838200"/>
                </a:lnTo>
                <a:lnTo>
                  <a:pt x="319088" y="926306"/>
                </a:lnTo>
                <a:lnTo>
                  <a:pt x="188119" y="988218"/>
                </a:lnTo>
                <a:lnTo>
                  <a:pt x="109538" y="1021556"/>
                </a:lnTo>
                <a:lnTo>
                  <a:pt x="59532" y="1042987"/>
                </a:lnTo>
                <a:lnTo>
                  <a:pt x="42863" y="1047750"/>
                </a:lnTo>
                <a:lnTo>
                  <a:pt x="26194" y="1047750"/>
                </a:lnTo>
                <a:lnTo>
                  <a:pt x="9525" y="1042987"/>
                </a:lnTo>
                <a:lnTo>
                  <a:pt x="0" y="1031081"/>
                </a:lnTo>
                <a:lnTo>
                  <a:pt x="4763" y="1012031"/>
                </a:lnTo>
                <a:lnTo>
                  <a:pt x="26194" y="992981"/>
                </a:lnTo>
                <a:lnTo>
                  <a:pt x="135732" y="912018"/>
                </a:lnTo>
                <a:lnTo>
                  <a:pt x="321469" y="773906"/>
                </a:lnTo>
                <a:lnTo>
                  <a:pt x="457200" y="669131"/>
                </a:lnTo>
                <a:lnTo>
                  <a:pt x="557213" y="590550"/>
                </a:lnTo>
                <a:lnTo>
                  <a:pt x="657225" y="504825"/>
                </a:lnTo>
                <a:lnTo>
                  <a:pt x="769144" y="402431"/>
                </a:lnTo>
                <a:lnTo>
                  <a:pt x="840582" y="328612"/>
                </a:lnTo>
                <a:lnTo>
                  <a:pt x="897732" y="266700"/>
                </a:lnTo>
                <a:lnTo>
                  <a:pt x="940594" y="214312"/>
                </a:lnTo>
                <a:lnTo>
                  <a:pt x="954882" y="183356"/>
                </a:lnTo>
                <a:lnTo>
                  <a:pt x="954882" y="164306"/>
                </a:lnTo>
                <a:lnTo>
                  <a:pt x="945357" y="135731"/>
                </a:lnTo>
                <a:lnTo>
                  <a:pt x="919163" y="100012"/>
                </a:lnTo>
                <a:lnTo>
                  <a:pt x="890588" y="66675"/>
                </a:lnTo>
                <a:lnTo>
                  <a:pt x="878682" y="47625"/>
                </a:lnTo>
                <a:lnTo>
                  <a:pt x="871538" y="21431"/>
                </a:lnTo>
                <a:lnTo>
                  <a:pt x="873919" y="9525"/>
                </a:lnTo>
                <a:lnTo>
                  <a:pt x="883444" y="0"/>
                </a:lnTo>
                <a:lnTo>
                  <a:pt x="909638" y="0"/>
                </a:lnTo>
                <a:lnTo>
                  <a:pt x="950119" y="19050"/>
                </a:lnTo>
                <a:lnTo>
                  <a:pt x="1033463" y="57150"/>
                </a:lnTo>
                <a:lnTo>
                  <a:pt x="1116807" y="95250"/>
                </a:lnTo>
                <a:lnTo>
                  <a:pt x="1188244" y="133350"/>
                </a:lnTo>
                <a:lnTo>
                  <a:pt x="1257300" y="176212"/>
                </a:lnTo>
                <a:lnTo>
                  <a:pt x="1328738" y="226218"/>
                </a:lnTo>
                <a:lnTo>
                  <a:pt x="1359694" y="252412"/>
                </a:lnTo>
                <a:lnTo>
                  <a:pt x="1371600" y="269081"/>
                </a:lnTo>
                <a:lnTo>
                  <a:pt x="1378744" y="297656"/>
                </a:lnTo>
                <a:lnTo>
                  <a:pt x="1378744" y="314325"/>
                </a:lnTo>
                <a:lnTo>
                  <a:pt x="1369219" y="328612"/>
                </a:lnTo>
                <a:lnTo>
                  <a:pt x="1338263" y="347662"/>
                </a:lnTo>
                <a:lnTo>
                  <a:pt x="1271588" y="364331"/>
                </a:lnTo>
                <a:lnTo>
                  <a:pt x="1209675" y="373856"/>
                </a:lnTo>
                <a:lnTo>
                  <a:pt x="1123950" y="438150"/>
                </a:lnTo>
                <a:lnTo>
                  <a:pt x="1026319" y="509587"/>
                </a:lnTo>
                <a:lnTo>
                  <a:pt x="850107" y="6286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CD12252-DD19-40FD-BAA7-84C7384CD1A9}"/>
              </a:ext>
            </a:extLst>
          </p:cNvPr>
          <p:cNvSpPr/>
          <p:nvPr/>
        </p:nvSpPr>
        <p:spPr>
          <a:xfrm>
            <a:off x="5934075" y="4776788"/>
            <a:ext cx="1163638" cy="1047750"/>
          </a:xfrm>
          <a:custGeom>
            <a:avLst/>
            <a:gdLst>
              <a:gd name="connsiteX0" fmla="*/ 707231 w 1164431"/>
              <a:gd name="connsiteY0" fmla="*/ 681037 h 1047750"/>
              <a:gd name="connsiteX1" fmla="*/ 552450 w 1164431"/>
              <a:gd name="connsiteY1" fmla="*/ 521493 h 1047750"/>
              <a:gd name="connsiteX2" fmla="*/ 442913 w 1164431"/>
              <a:gd name="connsiteY2" fmla="*/ 419100 h 1047750"/>
              <a:gd name="connsiteX3" fmla="*/ 345281 w 1164431"/>
              <a:gd name="connsiteY3" fmla="*/ 330993 h 1047750"/>
              <a:gd name="connsiteX4" fmla="*/ 195263 w 1164431"/>
              <a:gd name="connsiteY4" fmla="*/ 207168 h 1047750"/>
              <a:gd name="connsiteX5" fmla="*/ 61913 w 1164431"/>
              <a:gd name="connsiteY5" fmla="*/ 97631 h 1047750"/>
              <a:gd name="connsiteX6" fmla="*/ 33338 w 1164431"/>
              <a:gd name="connsiteY6" fmla="*/ 76200 h 1047750"/>
              <a:gd name="connsiteX7" fmla="*/ 14288 w 1164431"/>
              <a:gd name="connsiteY7" fmla="*/ 57150 h 1047750"/>
              <a:gd name="connsiteX8" fmla="*/ 2381 w 1164431"/>
              <a:gd name="connsiteY8" fmla="*/ 35718 h 1047750"/>
              <a:gd name="connsiteX9" fmla="*/ 0 w 1164431"/>
              <a:gd name="connsiteY9" fmla="*/ 14287 h 1047750"/>
              <a:gd name="connsiteX10" fmla="*/ 7144 w 1164431"/>
              <a:gd name="connsiteY10" fmla="*/ 2381 h 1047750"/>
              <a:gd name="connsiteX11" fmla="*/ 23813 w 1164431"/>
              <a:gd name="connsiteY11" fmla="*/ 0 h 1047750"/>
              <a:gd name="connsiteX12" fmla="*/ 61913 w 1164431"/>
              <a:gd name="connsiteY12" fmla="*/ 9525 h 1047750"/>
              <a:gd name="connsiteX13" fmla="*/ 161925 w 1164431"/>
              <a:gd name="connsiteY13" fmla="*/ 54768 h 1047750"/>
              <a:gd name="connsiteX14" fmla="*/ 259556 w 1164431"/>
              <a:gd name="connsiteY14" fmla="*/ 95250 h 1047750"/>
              <a:gd name="connsiteX15" fmla="*/ 383381 w 1164431"/>
              <a:gd name="connsiteY15" fmla="*/ 150018 h 1047750"/>
              <a:gd name="connsiteX16" fmla="*/ 497681 w 1164431"/>
              <a:gd name="connsiteY16" fmla="*/ 204787 h 1047750"/>
              <a:gd name="connsiteX17" fmla="*/ 631031 w 1164431"/>
              <a:gd name="connsiteY17" fmla="*/ 276225 h 1047750"/>
              <a:gd name="connsiteX18" fmla="*/ 766763 w 1164431"/>
              <a:gd name="connsiteY18" fmla="*/ 354806 h 1047750"/>
              <a:gd name="connsiteX19" fmla="*/ 892969 w 1164431"/>
              <a:gd name="connsiteY19" fmla="*/ 435768 h 1047750"/>
              <a:gd name="connsiteX20" fmla="*/ 942975 w 1164431"/>
              <a:gd name="connsiteY20" fmla="*/ 469106 h 1047750"/>
              <a:gd name="connsiteX21" fmla="*/ 992981 w 1164431"/>
              <a:gd name="connsiteY21" fmla="*/ 523875 h 1047750"/>
              <a:gd name="connsiteX22" fmla="*/ 1042988 w 1164431"/>
              <a:gd name="connsiteY22" fmla="*/ 585787 h 1047750"/>
              <a:gd name="connsiteX23" fmla="*/ 1090613 w 1164431"/>
              <a:gd name="connsiteY23" fmla="*/ 657225 h 1047750"/>
              <a:gd name="connsiteX24" fmla="*/ 1116806 w 1164431"/>
              <a:gd name="connsiteY24" fmla="*/ 716756 h 1047750"/>
              <a:gd name="connsiteX25" fmla="*/ 1150144 w 1164431"/>
              <a:gd name="connsiteY25" fmla="*/ 816768 h 1047750"/>
              <a:gd name="connsiteX26" fmla="*/ 1162050 w 1164431"/>
              <a:gd name="connsiteY26" fmla="*/ 878681 h 1047750"/>
              <a:gd name="connsiteX27" fmla="*/ 1164431 w 1164431"/>
              <a:gd name="connsiteY27" fmla="*/ 935831 h 1047750"/>
              <a:gd name="connsiteX28" fmla="*/ 1154906 w 1164431"/>
              <a:gd name="connsiteY28" fmla="*/ 985837 h 1047750"/>
              <a:gd name="connsiteX29" fmla="*/ 1138238 w 1164431"/>
              <a:gd name="connsiteY29" fmla="*/ 1019175 h 1047750"/>
              <a:gd name="connsiteX30" fmla="*/ 1116806 w 1164431"/>
              <a:gd name="connsiteY30" fmla="*/ 1040606 h 1047750"/>
              <a:gd name="connsiteX31" fmla="*/ 1090613 w 1164431"/>
              <a:gd name="connsiteY31" fmla="*/ 1045368 h 1047750"/>
              <a:gd name="connsiteX32" fmla="*/ 1059656 w 1164431"/>
              <a:gd name="connsiteY32" fmla="*/ 1047750 h 1047750"/>
              <a:gd name="connsiteX33" fmla="*/ 1031081 w 1164431"/>
              <a:gd name="connsiteY33" fmla="*/ 1045368 h 1047750"/>
              <a:gd name="connsiteX34" fmla="*/ 1002506 w 1164431"/>
              <a:gd name="connsiteY34" fmla="*/ 1021556 h 1047750"/>
              <a:gd name="connsiteX35" fmla="*/ 907256 w 1164431"/>
              <a:gd name="connsiteY35" fmla="*/ 904875 h 1047750"/>
              <a:gd name="connsiteX36" fmla="*/ 816769 w 1164431"/>
              <a:gd name="connsiteY36" fmla="*/ 800100 h 1047750"/>
              <a:gd name="connsiteX37" fmla="*/ 707231 w 1164431"/>
              <a:gd name="connsiteY37" fmla="*/ 681037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4431" h="1047750">
                <a:moveTo>
                  <a:pt x="707231" y="681037"/>
                </a:moveTo>
                <a:lnTo>
                  <a:pt x="552450" y="521493"/>
                </a:lnTo>
                <a:lnTo>
                  <a:pt x="442913" y="419100"/>
                </a:lnTo>
                <a:lnTo>
                  <a:pt x="345281" y="330993"/>
                </a:lnTo>
                <a:lnTo>
                  <a:pt x="195263" y="207168"/>
                </a:lnTo>
                <a:lnTo>
                  <a:pt x="61913" y="97631"/>
                </a:lnTo>
                <a:lnTo>
                  <a:pt x="33338" y="76200"/>
                </a:lnTo>
                <a:lnTo>
                  <a:pt x="14288" y="57150"/>
                </a:lnTo>
                <a:lnTo>
                  <a:pt x="2381" y="35718"/>
                </a:lnTo>
                <a:lnTo>
                  <a:pt x="0" y="14287"/>
                </a:lnTo>
                <a:lnTo>
                  <a:pt x="7144" y="2381"/>
                </a:lnTo>
                <a:lnTo>
                  <a:pt x="23813" y="0"/>
                </a:lnTo>
                <a:lnTo>
                  <a:pt x="61913" y="9525"/>
                </a:lnTo>
                <a:lnTo>
                  <a:pt x="161925" y="54768"/>
                </a:lnTo>
                <a:lnTo>
                  <a:pt x="259556" y="95250"/>
                </a:lnTo>
                <a:lnTo>
                  <a:pt x="383381" y="150018"/>
                </a:lnTo>
                <a:lnTo>
                  <a:pt x="497681" y="204787"/>
                </a:lnTo>
                <a:lnTo>
                  <a:pt x="631031" y="276225"/>
                </a:lnTo>
                <a:lnTo>
                  <a:pt x="766763" y="354806"/>
                </a:lnTo>
                <a:lnTo>
                  <a:pt x="892969" y="435768"/>
                </a:lnTo>
                <a:lnTo>
                  <a:pt x="942975" y="469106"/>
                </a:lnTo>
                <a:lnTo>
                  <a:pt x="992981" y="523875"/>
                </a:lnTo>
                <a:lnTo>
                  <a:pt x="1042988" y="585787"/>
                </a:lnTo>
                <a:lnTo>
                  <a:pt x="1090613" y="657225"/>
                </a:lnTo>
                <a:lnTo>
                  <a:pt x="1116806" y="716756"/>
                </a:lnTo>
                <a:lnTo>
                  <a:pt x="1150144" y="816768"/>
                </a:lnTo>
                <a:lnTo>
                  <a:pt x="1162050" y="878681"/>
                </a:lnTo>
                <a:cubicBezTo>
                  <a:pt x="1162844" y="897731"/>
                  <a:pt x="1163637" y="916781"/>
                  <a:pt x="1164431" y="935831"/>
                </a:cubicBezTo>
                <a:lnTo>
                  <a:pt x="1154906" y="985837"/>
                </a:lnTo>
                <a:lnTo>
                  <a:pt x="1138238" y="1019175"/>
                </a:lnTo>
                <a:lnTo>
                  <a:pt x="1116806" y="1040606"/>
                </a:lnTo>
                <a:lnTo>
                  <a:pt x="1090613" y="1045368"/>
                </a:lnTo>
                <a:lnTo>
                  <a:pt x="1059656" y="1047750"/>
                </a:lnTo>
                <a:lnTo>
                  <a:pt x="1031081" y="1045368"/>
                </a:lnTo>
                <a:lnTo>
                  <a:pt x="1002506" y="1021556"/>
                </a:lnTo>
                <a:lnTo>
                  <a:pt x="907256" y="904875"/>
                </a:lnTo>
                <a:lnTo>
                  <a:pt x="816769" y="800100"/>
                </a:lnTo>
                <a:lnTo>
                  <a:pt x="707231" y="6810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A149961-3EA1-44C9-80A8-F39E007D1DD0}"/>
              </a:ext>
            </a:extLst>
          </p:cNvPr>
          <p:cNvSpPr/>
          <p:nvPr/>
        </p:nvSpPr>
        <p:spPr>
          <a:xfrm>
            <a:off x="2890838" y="4424363"/>
            <a:ext cx="1241425" cy="1035050"/>
          </a:xfrm>
          <a:custGeom>
            <a:avLst/>
            <a:gdLst>
              <a:gd name="connsiteX0" fmla="*/ 457200 w 1240631"/>
              <a:gd name="connsiteY0" fmla="*/ 307181 h 1035843"/>
              <a:gd name="connsiteX1" fmla="*/ 95250 w 1240631"/>
              <a:gd name="connsiteY1" fmla="*/ 400050 h 1035843"/>
              <a:gd name="connsiteX2" fmla="*/ 0 w 1240631"/>
              <a:gd name="connsiteY2" fmla="*/ 266700 h 1035843"/>
              <a:gd name="connsiteX3" fmla="*/ 319087 w 1240631"/>
              <a:gd name="connsiteY3" fmla="*/ 192881 h 1035843"/>
              <a:gd name="connsiteX4" fmla="*/ 638175 w 1240631"/>
              <a:gd name="connsiteY4" fmla="*/ 111918 h 1035843"/>
              <a:gd name="connsiteX5" fmla="*/ 800100 w 1240631"/>
              <a:gd name="connsiteY5" fmla="*/ 61912 h 1035843"/>
              <a:gd name="connsiteX6" fmla="*/ 869156 w 1240631"/>
              <a:gd name="connsiteY6" fmla="*/ 35718 h 1035843"/>
              <a:gd name="connsiteX7" fmla="*/ 907256 w 1240631"/>
              <a:gd name="connsiteY7" fmla="*/ 14287 h 1035843"/>
              <a:gd name="connsiteX8" fmla="*/ 923925 w 1240631"/>
              <a:gd name="connsiteY8" fmla="*/ 4762 h 1035843"/>
              <a:gd name="connsiteX9" fmla="*/ 950118 w 1240631"/>
              <a:gd name="connsiteY9" fmla="*/ 0 h 1035843"/>
              <a:gd name="connsiteX10" fmla="*/ 997743 w 1240631"/>
              <a:gd name="connsiteY10" fmla="*/ 9525 h 1035843"/>
              <a:gd name="connsiteX11" fmla="*/ 1040606 w 1240631"/>
              <a:gd name="connsiteY11" fmla="*/ 23812 h 1035843"/>
              <a:gd name="connsiteX12" fmla="*/ 1109662 w 1240631"/>
              <a:gd name="connsiteY12" fmla="*/ 59531 h 1035843"/>
              <a:gd name="connsiteX13" fmla="*/ 1185862 w 1240631"/>
              <a:gd name="connsiteY13" fmla="*/ 104775 h 1035843"/>
              <a:gd name="connsiteX14" fmla="*/ 1216818 w 1240631"/>
              <a:gd name="connsiteY14" fmla="*/ 123825 h 1035843"/>
              <a:gd name="connsiteX15" fmla="*/ 1233487 w 1240631"/>
              <a:gd name="connsiteY15" fmla="*/ 142875 h 1035843"/>
              <a:gd name="connsiteX16" fmla="*/ 1240631 w 1240631"/>
              <a:gd name="connsiteY16" fmla="*/ 166687 h 1035843"/>
              <a:gd name="connsiteX17" fmla="*/ 1233487 w 1240631"/>
              <a:gd name="connsiteY17" fmla="*/ 204787 h 1035843"/>
              <a:gd name="connsiteX18" fmla="*/ 1214437 w 1240631"/>
              <a:gd name="connsiteY18" fmla="*/ 245268 h 1035843"/>
              <a:gd name="connsiteX19" fmla="*/ 1197768 w 1240631"/>
              <a:gd name="connsiteY19" fmla="*/ 273843 h 1035843"/>
              <a:gd name="connsiteX20" fmla="*/ 1185862 w 1240631"/>
              <a:gd name="connsiteY20" fmla="*/ 328612 h 1035843"/>
              <a:gd name="connsiteX21" fmla="*/ 1181100 w 1240631"/>
              <a:gd name="connsiteY21" fmla="*/ 419100 h 1035843"/>
              <a:gd name="connsiteX22" fmla="*/ 1152525 w 1240631"/>
              <a:gd name="connsiteY22" fmla="*/ 583406 h 1035843"/>
              <a:gd name="connsiteX23" fmla="*/ 1119187 w 1240631"/>
              <a:gd name="connsiteY23" fmla="*/ 781050 h 1035843"/>
              <a:gd name="connsiteX24" fmla="*/ 1097756 w 1240631"/>
              <a:gd name="connsiteY24" fmla="*/ 923925 h 1035843"/>
              <a:gd name="connsiteX25" fmla="*/ 1078706 w 1240631"/>
              <a:gd name="connsiteY25" fmla="*/ 964406 h 1035843"/>
              <a:gd name="connsiteX26" fmla="*/ 1047750 w 1240631"/>
              <a:gd name="connsiteY26" fmla="*/ 1007268 h 1035843"/>
              <a:gd name="connsiteX27" fmla="*/ 1019175 w 1240631"/>
              <a:gd name="connsiteY27" fmla="*/ 1028700 h 1035843"/>
              <a:gd name="connsiteX28" fmla="*/ 995362 w 1240631"/>
              <a:gd name="connsiteY28" fmla="*/ 1035843 h 1035843"/>
              <a:gd name="connsiteX29" fmla="*/ 978693 w 1240631"/>
              <a:gd name="connsiteY29" fmla="*/ 1035843 h 1035843"/>
              <a:gd name="connsiteX30" fmla="*/ 942975 w 1240631"/>
              <a:gd name="connsiteY30" fmla="*/ 1026318 h 1035843"/>
              <a:gd name="connsiteX31" fmla="*/ 914400 w 1240631"/>
              <a:gd name="connsiteY31" fmla="*/ 1014412 h 1035843"/>
              <a:gd name="connsiteX32" fmla="*/ 909637 w 1240631"/>
              <a:gd name="connsiteY32" fmla="*/ 990600 h 1035843"/>
              <a:gd name="connsiteX33" fmla="*/ 938212 w 1240631"/>
              <a:gd name="connsiteY33" fmla="*/ 835818 h 1035843"/>
              <a:gd name="connsiteX34" fmla="*/ 952500 w 1240631"/>
              <a:gd name="connsiteY34" fmla="*/ 511968 h 1035843"/>
              <a:gd name="connsiteX35" fmla="*/ 959643 w 1240631"/>
              <a:gd name="connsiteY35" fmla="*/ 288131 h 1035843"/>
              <a:gd name="connsiteX36" fmla="*/ 962025 w 1240631"/>
              <a:gd name="connsiteY36" fmla="*/ 254793 h 1035843"/>
              <a:gd name="connsiteX37" fmla="*/ 957262 w 1240631"/>
              <a:gd name="connsiteY37" fmla="*/ 235743 h 1035843"/>
              <a:gd name="connsiteX38" fmla="*/ 950118 w 1240631"/>
              <a:gd name="connsiteY38" fmla="*/ 221456 h 1035843"/>
              <a:gd name="connsiteX39" fmla="*/ 938212 w 1240631"/>
              <a:gd name="connsiteY39" fmla="*/ 214312 h 1035843"/>
              <a:gd name="connsiteX40" fmla="*/ 912018 w 1240631"/>
              <a:gd name="connsiteY40" fmla="*/ 207168 h 1035843"/>
              <a:gd name="connsiteX41" fmla="*/ 866775 w 1240631"/>
              <a:gd name="connsiteY41" fmla="*/ 209550 h 1035843"/>
              <a:gd name="connsiteX42" fmla="*/ 647700 w 1240631"/>
              <a:gd name="connsiteY42" fmla="*/ 264318 h 1035843"/>
              <a:gd name="connsiteX43" fmla="*/ 457200 w 1240631"/>
              <a:gd name="connsiteY43" fmla="*/ 307181 h 1035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40631" h="1035843">
                <a:moveTo>
                  <a:pt x="457200" y="307181"/>
                </a:moveTo>
                <a:lnTo>
                  <a:pt x="95250" y="400050"/>
                </a:lnTo>
                <a:lnTo>
                  <a:pt x="0" y="266700"/>
                </a:lnTo>
                <a:lnTo>
                  <a:pt x="319087" y="192881"/>
                </a:lnTo>
                <a:lnTo>
                  <a:pt x="638175" y="111918"/>
                </a:lnTo>
                <a:lnTo>
                  <a:pt x="800100" y="61912"/>
                </a:lnTo>
                <a:lnTo>
                  <a:pt x="869156" y="35718"/>
                </a:lnTo>
                <a:lnTo>
                  <a:pt x="907256" y="14287"/>
                </a:lnTo>
                <a:lnTo>
                  <a:pt x="923925" y="4762"/>
                </a:lnTo>
                <a:lnTo>
                  <a:pt x="950118" y="0"/>
                </a:lnTo>
                <a:lnTo>
                  <a:pt x="997743" y="9525"/>
                </a:lnTo>
                <a:lnTo>
                  <a:pt x="1040606" y="23812"/>
                </a:lnTo>
                <a:lnTo>
                  <a:pt x="1109662" y="59531"/>
                </a:lnTo>
                <a:lnTo>
                  <a:pt x="1185862" y="104775"/>
                </a:lnTo>
                <a:lnTo>
                  <a:pt x="1216818" y="123825"/>
                </a:lnTo>
                <a:lnTo>
                  <a:pt x="1233487" y="142875"/>
                </a:lnTo>
                <a:lnTo>
                  <a:pt x="1240631" y="166687"/>
                </a:lnTo>
                <a:lnTo>
                  <a:pt x="1233487" y="204787"/>
                </a:lnTo>
                <a:lnTo>
                  <a:pt x="1214437" y="245268"/>
                </a:lnTo>
                <a:lnTo>
                  <a:pt x="1197768" y="273843"/>
                </a:lnTo>
                <a:lnTo>
                  <a:pt x="1185862" y="328612"/>
                </a:lnTo>
                <a:lnTo>
                  <a:pt x="1181100" y="419100"/>
                </a:lnTo>
                <a:lnTo>
                  <a:pt x="1152525" y="583406"/>
                </a:lnTo>
                <a:lnTo>
                  <a:pt x="1119187" y="781050"/>
                </a:lnTo>
                <a:lnTo>
                  <a:pt x="1097756" y="923925"/>
                </a:lnTo>
                <a:lnTo>
                  <a:pt x="1078706" y="964406"/>
                </a:lnTo>
                <a:lnTo>
                  <a:pt x="1047750" y="1007268"/>
                </a:lnTo>
                <a:lnTo>
                  <a:pt x="1019175" y="1028700"/>
                </a:lnTo>
                <a:lnTo>
                  <a:pt x="995362" y="1035843"/>
                </a:lnTo>
                <a:lnTo>
                  <a:pt x="978693" y="1035843"/>
                </a:lnTo>
                <a:lnTo>
                  <a:pt x="942975" y="1026318"/>
                </a:lnTo>
                <a:lnTo>
                  <a:pt x="914400" y="1014412"/>
                </a:lnTo>
                <a:lnTo>
                  <a:pt x="909637" y="990600"/>
                </a:lnTo>
                <a:lnTo>
                  <a:pt x="938212" y="835818"/>
                </a:lnTo>
                <a:lnTo>
                  <a:pt x="952500" y="511968"/>
                </a:lnTo>
                <a:lnTo>
                  <a:pt x="959643" y="288131"/>
                </a:lnTo>
                <a:lnTo>
                  <a:pt x="962025" y="254793"/>
                </a:lnTo>
                <a:lnTo>
                  <a:pt x="957262" y="235743"/>
                </a:lnTo>
                <a:lnTo>
                  <a:pt x="950118" y="221456"/>
                </a:lnTo>
                <a:lnTo>
                  <a:pt x="938212" y="214312"/>
                </a:lnTo>
                <a:lnTo>
                  <a:pt x="912018" y="207168"/>
                </a:lnTo>
                <a:lnTo>
                  <a:pt x="866775" y="209550"/>
                </a:lnTo>
                <a:lnTo>
                  <a:pt x="647700" y="264318"/>
                </a:lnTo>
                <a:lnTo>
                  <a:pt x="457200" y="3071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D0210B7-DCAB-49B1-8426-CA39B24C401A}"/>
              </a:ext>
            </a:extLst>
          </p:cNvPr>
          <p:cNvSpPr/>
          <p:nvPr/>
        </p:nvSpPr>
        <p:spPr>
          <a:xfrm>
            <a:off x="3105150" y="5230813"/>
            <a:ext cx="773113" cy="314325"/>
          </a:xfrm>
          <a:custGeom>
            <a:avLst/>
            <a:gdLst>
              <a:gd name="connsiteX0" fmla="*/ 314325 w 773906"/>
              <a:gd name="connsiteY0" fmla="*/ 254794 h 314325"/>
              <a:gd name="connsiteX1" fmla="*/ 73819 w 773906"/>
              <a:gd name="connsiteY1" fmla="*/ 314325 h 314325"/>
              <a:gd name="connsiteX2" fmla="*/ 0 w 773906"/>
              <a:gd name="connsiteY2" fmla="*/ 152400 h 314325"/>
              <a:gd name="connsiteX3" fmla="*/ 221456 w 773906"/>
              <a:gd name="connsiteY3" fmla="*/ 107157 h 314325"/>
              <a:gd name="connsiteX4" fmla="*/ 471488 w 773906"/>
              <a:gd name="connsiteY4" fmla="*/ 57150 h 314325"/>
              <a:gd name="connsiteX5" fmla="*/ 766763 w 773906"/>
              <a:gd name="connsiteY5" fmla="*/ 0 h 314325"/>
              <a:gd name="connsiteX6" fmla="*/ 773906 w 773906"/>
              <a:gd name="connsiteY6" fmla="*/ 204788 h 314325"/>
              <a:gd name="connsiteX7" fmla="*/ 700088 w 773906"/>
              <a:gd name="connsiteY7" fmla="*/ 209550 h 314325"/>
              <a:gd name="connsiteX8" fmla="*/ 578644 w 773906"/>
              <a:gd name="connsiteY8" fmla="*/ 214313 h 314325"/>
              <a:gd name="connsiteX9" fmla="*/ 481013 w 773906"/>
              <a:gd name="connsiteY9" fmla="*/ 226219 h 314325"/>
              <a:gd name="connsiteX10" fmla="*/ 314325 w 773906"/>
              <a:gd name="connsiteY10" fmla="*/ 254794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3906" h="314325">
                <a:moveTo>
                  <a:pt x="314325" y="254794"/>
                </a:moveTo>
                <a:lnTo>
                  <a:pt x="73819" y="314325"/>
                </a:lnTo>
                <a:lnTo>
                  <a:pt x="0" y="152400"/>
                </a:lnTo>
                <a:lnTo>
                  <a:pt x="221456" y="107157"/>
                </a:lnTo>
                <a:lnTo>
                  <a:pt x="471488" y="57150"/>
                </a:lnTo>
                <a:lnTo>
                  <a:pt x="766763" y="0"/>
                </a:lnTo>
                <a:lnTo>
                  <a:pt x="773906" y="204788"/>
                </a:lnTo>
                <a:lnTo>
                  <a:pt x="700088" y="209550"/>
                </a:lnTo>
                <a:lnTo>
                  <a:pt x="578644" y="214313"/>
                </a:lnTo>
                <a:lnTo>
                  <a:pt x="481013" y="226219"/>
                </a:lnTo>
                <a:lnTo>
                  <a:pt x="314325" y="2547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BFC1D44-5F4E-4AD1-BB42-F987A1F71DBE}"/>
              </a:ext>
            </a:extLst>
          </p:cNvPr>
          <p:cNvSpPr/>
          <p:nvPr/>
        </p:nvSpPr>
        <p:spPr>
          <a:xfrm>
            <a:off x="5029200" y="1857375"/>
            <a:ext cx="1677988" cy="1058863"/>
          </a:xfrm>
          <a:custGeom>
            <a:avLst/>
            <a:gdLst>
              <a:gd name="connsiteX0" fmla="*/ 776288 w 1678781"/>
              <a:gd name="connsiteY0" fmla="*/ 259556 h 1059656"/>
              <a:gd name="connsiteX1" fmla="*/ 602456 w 1678781"/>
              <a:gd name="connsiteY1" fmla="*/ 278606 h 1059656"/>
              <a:gd name="connsiteX2" fmla="*/ 466725 w 1678781"/>
              <a:gd name="connsiteY2" fmla="*/ 290513 h 1059656"/>
              <a:gd name="connsiteX3" fmla="*/ 345281 w 1678781"/>
              <a:gd name="connsiteY3" fmla="*/ 295275 h 1059656"/>
              <a:gd name="connsiteX4" fmla="*/ 230981 w 1678781"/>
              <a:gd name="connsiteY4" fmla="*/ 300038 h 1059656"/>
              <a:gd name="connsiteX5" fmla="*/ 83344 w 1678781"/>
              <a:gd name="connsiteY5" fmla="*/ 302419 h 1059656"/>
              <a:gd name="connsiteX6" fmla="*/ 0 w 1678781"/>
              <a:gd name="connsiteY6" fmla="*/ 171450 h 1059656"/>
              <a:gd name="connsiteX7" fmla="*/ 283369 w 1678781"/>
              <a:gd name="connsiteY7" fmla="*/ 164306 h 1059656"/>
              <a:gd name="connsiteX8" fmla="*/ 423863 w 1678781"/>
              <a:gd name="connsiteY8" fmla="*/ 154781 h 1059656"/>
              <a:gd name="connsiteX9" fmla="*/ 588169 w 1678781"/>
              <a:gd name="connsiteY9" fmla="*/ 135731 h 1059656"/>
              <a:gd name="connsiteX10" fmla="*/ 857250 w 1678781"/>
              <a:gd name="connsiteY10" fmla="*/ 100013 h 1059656"/>
              <a:gd name="connsiteX11" fmla="*/ 1143000 w 1678781"/>
              <a:gd name="connsiteY11" fmla="*/ 54769 h 1059656"/>
              <a:gd name="connsiteX12" fmla="*/ 1273969 w 1678781"/>
              <a:gd name="connsiteY12" fmla="*/ 33338 h 1059656"/>
              <a:gd name="connsiteX13" fmla="*/ 1309688 w 1678781"/>
              <a:gd name="connsiteY13" fmla="*/ 19050 h 1059656"/>
              <a:gd name="connsiteX14" fmla="*/ 1343025 w 1678781"/>
              <a:gd name="connsiteY14" fmla="*/ 7144 h 1059656"/>
              <a:gd name="connsiteX15" fmla="*/ 1373981 w 1678781"/>
              <a:gd name="connsiteY15" fmla="*/ 0 h 1059656"/>
              <a:gd name="connsiteX16" fmla="*/ 1397794 w 1678781"/>
              <a:gd name="connsiteY16" fmla="*/ 2381 h 1059656"/>
              <a:gd name="connsiteX17" fmla="*/ 1443038 w 1678781"/>
              <a:gd name="connsiteY17" fmla="*/ 23813 h 1059656"/>
              <a:gd name="connsiteX18" fmla="*/ 1531144 w 1678781"/>
              <a:gd name="connsiteY18" fmla="*/ 85725 h 1059656"/>
              <a:gd name="connsiteX19" fmla="*/ 1609725 w 1678781"/>
              <a:gd name="connsiteY19" fmla="*/ 138113 h 1059656"/>
              <a:gd name="connsiteX20" fmla="*/ 1643063 w 1678781"/>
              <a:gd name="connsiteY20" fmla="*/ 171450 h 1059656"/>
              <a:gd name="connsiteX21" fmla="*/ 1669256 w 1678781"/>
              <a:gd name="connsiteY21" fmla="*/ 209550 h 1059656"/>
              <a:gd name="connsiteX22" fmla="*/ 1678781 w 1678781"/>
              <a:gd name="connsiteY22" fmla="*/ 233363 h 1059656"/>
              <a:gd name="connsiteX23" fmla="*/ 1674019 w 1678781"/>
              <a:gd name="connsiteY23" fmla="*/ 252413 h 1059656"/>
              <a:gd name="connsiteX24" fmla="*/ 1657350 w 1678781"/>
              <a:gd name="connsiteY24" fmla="*/ 285750 h 1059656"/>
              <a:gd name="connsiteX25" fmla="*/ 1595438 w 1678781"/>
              <a:gd name="connsiteY25" fmla="*/ 340519 h 1059656"/>
              <a:gd name="connsiteX26" fmla="*/ 1583531 w 1678781"/>
              <a:gd name="connsiteY26" fmla="*/ 402431 h 1059656"/>
              <a:gd name="connsiteX27" fmla="*/ 1545431 w 1678781"/>
              <a:gd name="connsiteY27" fmla="*/ 600075 h 1059656"/>
              <a:gd name="connsiteX28" fmla="*/ 1509713 w 1678781"/>
              <a:gd name="connsiteY28" fmla="*/ 812006 h 1059656"/>
              <a:gd name="connsiteX29" fmla="*/ 1497806 w 1678781"/>
              <a:gd name="connsiteY29" fmla="*/ 890588 h 1059656"/>
              <a:gd name="connsiteX30" fmla="*/ 1478756 w 1678781"/>
              <a:gd name="connsiteY30" fmla="*/ 957263 h 1059656"/>
              <a:gd name="connsiteX31" fmla="*/ 1452563 w 1678781"/>
              <a:gd name="connsiteY31" fmla="*/ 1007269 h 1059656"/>
              <a:gd name="connsiteX32" fmla="*/ 1419225 w 1678781"/>
              <a:gd name="connsiteY32" fmla="*/ 1038225 h 1059656"/>
              <a:gd name="connsiteX33" fmla="*/ 1383506 w 1678781"/>
              <a:gd name="connsiteY33" fmla="*/ 1057275 h 1059656"/>
              <a:gd name="connsiteX34" fmla="*/ 1357313 w 1678781"/>
              <a:gd name="connsiteY34" fmla="*/ 1059656 h 1059656"/>
              <a:gd name="connsiteX35" fmla="*/ 1312069 w 1678781"/>
              <a:gd name="connsiteY35" fmla="*/ 1050131 h 1059656"/>
              <a:gd name="connsiteX36" fmla="*/ 1262063 w 1678781"/>
              <a:gd name="connsiteY36" fmla="*/ 1031081 h 1059656"/>
              <a:gd name="connsiteX37" fmla="*/ 1276350 w 1678781"/>
              <a:gd name="connsiteY37" fmla="*/ 840581 h 1059656"/>
              <a:gd name="connsiteX38" fmla="*/ 1307306 w 1678781"/>
              <a:gd name="connsiteY38" fmla="*/ 561975 h 1059656"/>
              <a:gd name="connsiteX39" fmla="*/ 1340644 w 1678781"/>
              <a:gd name="connsiteY39" fmla="*/ 304800 h 1059656"/>
              <a:gd name="connsiteX40" fmla="*/ 1343025 w 1678781"/>
              <a:gd name="connsiteY40" fmla="*/ 245269 h 1059656"/>
              <a:gd name="connsiteX41" fmla="*/ 1340644 w 1678781"/>
              <a:gd name="connsiteY41" fmla="*/ 226219 h 1059656"/>
              <a:gd name="connsiteX42" fmla="*/ 1333500 w 1678781"/>
              <a:gd name="connsiteY42" fmla="*/ 207169 h 1059656"/>
              <a:gd name="connsiteX43" fmla="*/ 1314450 w 1678781"/>
              <a:gd name="connsiteY43" fmla="*/ 197644 h 1059656"/>
              <a:gd name="connsiteX44" fmla="*/ 1300163 w 1678781"/>
              <a:gd name="connsiteY44" fmla="*/ 192881 h 1059656"/>
              <a:gd name="connsiteX45" fmla="*/ 1266825 w 1678781"/>
              <a:gd name="connsiteY45" fmla="*/ 188119 h 1059656"/>
              <a:gd name="connsiteX46" fmla="*/ 1138238 w 1678781"/>
              <a:gd name="connsiteY46" fmla="*/ 207169 h 1059656"/>
              <a:gd name="connsiteX47" fmla="*/ 776288 w 1678781"/>
              <a:gd name="connsiteY47" fmla="*/ 259556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78781" h="1059656">
                <a:moveTo>
                  <a:pt x="776288" y="259556"/>
                </a:moveTo>
                <a:lnTo>
                  <a:pt x="602456" y="278606"/>
                </a:lnTo>
                <a:lnTo>
                  <a:pt x="466725" y="290513"/>
                </a:lnTo>
                <a:lnTo>
                  <a:pt x="345281" y="295275"/>
                </a:lnTo>
                <a:lnTo>
                  <a:pt x="230981" y="300038"/>
                </a:lnTo>
                <a:lnTo>
                  <a:pt x="83344" y="302419"/>
                </a:lnTo>
                <a:lnTo>
                  <a:pt x="0" y="171450"/>
                </a:lnTo>
                <a:lnTo>
                  <a:pt x="283369" y="164306"/>
                </a:lnTo>
                <a:lnTo>
                  <a:pt x="423863" y="154781"/>
                </a:lnTo>
                <a:lnTo>
                  <a:pt x="588169" y="135731"/>
                </a:lnTo>
                <a:lnTo>
                  <a:pt x="857250" y="100013"/>
                </a:lnTo>
                <a:lnTo>
                  <a:pt x="1143000" y="54769"/>
                </a:lnTo>
                <a:lnTo>
                  <a:pt x="1273969" y="33338"/>
                </a:lnTo>
                <a:lnTo>
                  <a:pt x="1309688" y="19050"/>
                </a:lnTo>
                <a:lnTo>
                  <a:pt x="1343025" y="7144"/>
                </a:lnTo>
                <a:lnTo>
                  <a:pt x="1373981" y="0"/>
                </a:lnTo>
                <a:lnTo>
                  <a:pt x="1397794" y="2381"/>
                </a:lnTo>
                <a:lnTo>
                  <a:pt x="1443038" y="23813"/>
                </a:lnTo>
                <a:lnTo>
                  <a:pt x="1531144" y="85725"/>
                </a:lnTo>
                <a:lnTo>
                  <a:pt x="1609725" y="138113"/>
                </a:lnTo>
                <a:lnTo>
                  <a:pt x="1643063" y="171450"/>
                </a:lnTo>
                <a:lnTo>
                  <a:pt x="1669256" y="209550"/>
                </a:lnTo>
                <a:lnTo>
                  <a:pt x="1678781" y="233363"/>
                </a:lnTo>
                <a:lnTo>
                  <a:pt x="1674019" y="252413"/>
                </a:lnTo>
                <a:lnTo>
                  <a:pt x="1657350" y="285750"/>
                </a:lnTo>
                <a:lnTo>
                  <a:pt x="1595438" y="340519"/>
                </a:lnTo>
                <a:lnTo>
                  <a:pt x="1583531" y="402431"/>
                </a:lnTo>
                <a:lnTo>
                  <a:pt x="1545431" y="600075"/>
                </a:lnTo>
                <a:lnTo>
                  <a:pt x="1509713" y="812006"/>
                </a:lnTo>
                <a:lnTo>
                  <a:pt x="1497806" y="890588"/>
                </a:lnTo>
                <a:lnTo>
                  <a:pt x="1478756" y="957263"/>
                </a:lnTo>
                <a:lnTo>
                  <a:pt x="1452563" y="1007269"/>
                </a:lnTo>
                <a:lnTo>
                  <a:pt x="1419225" y="1038225"/>
                </a:lnTo>
                <a:lnTo>
                  <a:pt x="1383506" y="1057275"/>
                </a:lnTo>
                <a:lnTo>
                  <a:pt x="1357313" y="1059656"/>
                </a:lnTo>
                <a:lnTo>
                  <a:pt x="1312069" y="1050131"/>
                </a:lnTo>
                <a:lnTo>
                  <a:pt x="1262063" y="1031081"/>
                </a:lnTo>
                <a:lnTo>
                  <a:pt x="1276350" y="840581"/>
                </a:lnTo>
                <a:lnTo>
                  <a:pt x="1307306" y="561975"/>
                </a:lnTo>
                <a:lnTo>
                  <a:pt x="1340644" y="304800"/>
                </a:lnTo>
                <a:cubicBezTo>
                  <a:pt x="1341438" y="284956"/>
                  <a:pt x="1342231" y="265113"/>
                  <a:pt x="1343025" y="245269"/>
                </a:cubicBezTo>
                <a:lnTo>
                  <a:pt x="1340644" y="226219"/>
                </a:lnTo>
                <a:lnTo>
                  <a:pt x="1333500" y="207169"/>
                </a:lnTo>
                <a:lnTo>
                  <a:pt x="1314450" y="197644"/>
                </a:lnTo>
                <a:lnTo>
                  <a:pt x="1300163" y="192881"/>
                </a:lnTo>
                <a:lnTo>
                  <a:pt x="1266825" y="188119"/>
                </a:lnTo>
                <a:lnTo>
                  <a:pt x="1138238" y="207169"/>
                </a:lnTo>
                <a:lnTo>
                  <a:pt x="776288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D0E85B-65A2-46F6-96D7-FBDEB27F7116}"/>
              </a:ext>
            </a:extLst>
          </p:cNvPr>
          <p:cNvSpPr/>
          <p:nvPr/>
        </p:nvSpPr>
        <p:spPr>
          <a:xfrm>
            <a:off x="5208588" y="2671763"/>
            <a:ext cx="1146175" cy="252412"/>
          </a:xfrm>
          <a:custGeom>
            <a:avLst/>
            <a:gdLst>
              <a:gd name="connsiteX0" fmla="*/ 561975 w 1147762"/>
              <a:gd name="connsiteY0" fmla="*/ 197643 h 252412"/>
              <a:gd name="connsiteX1" fmla="*/ 328612 w 1147762"/>
              <a:gd name="connsiteY1" fmla="*/ 216693 h 252412"/>
              <a:gd name="connsiteX2" fmla="*/ 61912 w 1147762"/>
              <a:gd name="connsiteY2" fmla="*/ 252412 h 252412"/>
              <a:gd name="connsiteX3" fmla="*/ 0 w 1147762"/>
              <a:gd name="connsiteY3" fmla="*/ 126206 h 252412"/>
              <a:gd name="connsiteX4" fmla="*/ 183356 w 1147762"/>
              <a:gd name="connsiteY4" fmla="*/ 92868 h 252412"/>
              <a:gd name="connsiteX5" fmla="*/ 423862 w 1147762"/>
              <a:gd name="connsiteY5" fmla="*/ 54768 h 252412"/>
              <a:gd name="connsiteX6" fmla="*/ 597694 w 1147762"/>
              <a:gd name="connsiteY6" fmla="*/ 33337 h 252412"/>
              <a:gd name="connsiteX7" fmla="*/ 776287 w 1147762"/>
              <a:gd name="connsiteY7" fmla="*/ 11906 h 252412"/>
              <a:gd name="connsiteX8" fmla="*/ 966787 w 1147762"/>
              <a:gd name="connsiteY8" fmla="*/ 0 h 252412"/>
              <a:gd name="connsiteX9" fmla="*/ 1145381 w 1147762"/>
              <a:gd name="connsiteY9" fmla="*/ 0 h 252412"/>
              <a:gd name="connsiteX10" fmla="*/ 1147762 w 1147762"/>
              <a:gd name="connsiteY10" fmla="*/ 219075 h 252412"/>
              <a:gd name="connsiteX11" fmla="*/ 1085850 w 1147762"/>
              <a:gd name="connsiteY11" fmla="*/ 216693 h 252412"/>
              <a:gd name="connsiteX12" fmla="*/ 990600 w 1147762"/>
              <a:gd name="connsiteY12" fmla="*/ 195262 h 252412"/>
              <a:gd name="connsiteX13" fmla="*/ 907256 w 1147762"/>
              <a:gd name="connsiteY13" fmla="*/ 190500 h 252412"/>
              <a:gd name="connsiteX14" fmla="*/ 828675 w 1147762"/>
              <a:gd name="connsiteY14" fmla="*/ 190500 h 252412"/>
              <a:gd name="connsiteX15" fmla="*/ 704850 w 1147762"/>
              <a:gd name="connsiteY15" fmla="*/ 190500 h 252412"/>
              <a:gd name="connsiteX16" fmla="*/ 561975 w 1147762"/>
              <a:gd name="connsiteY16" fmla="*/ 197643 h 2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47762" h="252412">
                <a:moveTo>
                  <a:pt x="561975" y="197643"/>
                </a:moveTo>
                <a:lnTo>
                  <a:pt x="328612" y="216693"/>
                </a:lnTo>
                <a:lnTo>
                  <a:pt x="61912" y="252412"/>
                </a:lnTo>
                <a:lnTo>
                  <a:pt x="0" y="126206"/>
                </a:lnTo>
                <a:lnTo>
                  <a:pt x="183356" y="92868"/>
                </a:lnTo>
                <a:lnTo>
                  <a:pt x="423862" y="54768"/>
                </a:lnTo>
                <a:lnTo>
                  <a:pt x="597694" y="33337"/>
                </a:lnTo>
                <a:lnTo>
                  <a:pt x="776287" y="11906"/>
                </a:lnTo>
                <a:lnTo>
                  <a:pt x="966787" y="0"/>
                </a:lnTo>
                <a:lnTo>
                  <a:pt x="1145381" y="0"/>
                </a:lnTo>
                <a:cubicBezTo>
                  <a:pt x="1146175" y="73025"/>
                  <a:pt x="1146968" y="146050"/>
                  <a:pt x="1147762" y="219075"/>
                </a:cubicBezTo>
                <a:lnTo>
                  <a:pt x="1085850" y="216693"/>
                </a:lnTo>
                <a:lnTo>
                  <a:pt x="990600" y="195262"/>
                </a:lnTo>
                <a:lnTo>
                  <a:pt x="907256" y="190500"/>
                </a:lnTo>
                <a:lnTo>
                  <a:pt x="828675" y="190500"/>
                </a:lnTo>
                <a:lnTo>
                  <a:pt x="704850" y="190500"/>
                </a:lnTo>
                <a:lnTo>
                  <a:pt x="561975" y="1976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2236292-CA21-4D56-9CDA-C93E1FF9A949}"/>
              </a:ext>
            </a:extLst>
          </p:cNvPr>
          <p:cNvSpPr/>
          <p:nvPr/>
        </p:nvSpPr>
        <p:spPr>
          <a:xfrm>
            <a:off x="4260850" y="4138613"/>
            <a:ext cx="3028950" cy="588962"/>
          </a:xfrm>
          <a:custGeom>
            <a:avLst/>
            <a:gdLst>
              <a:gd name="connsiteX0" fmla="*/ 1670151 w 3028770"/>
              <a:gd name="connsiteY0" fmla="*/ 320184 h 588446"/>
              <a:gd name="connsiteX1" fmla="*/ 1367274 w 3028770"/>
              <a:gd name="connsiteY1" fmla="*/ 360567 h 588446"/>
              <a:gd name="connsiteX2" fmla="*/ 1124972 w 3028770"/>
              <a:gd name="connsiteY2" fmla="*/ 403836 h 588446"/>
              <a:gd name="connsiteX3" fmla="*/ 943246 w 3028770"/>
              <a:gd name="connsiteY3" fmla="*/ 441335 h 588446"/>
              <a:gd name="connsiteX4" fmla="*/ 770173 w 3028770"/>
              <a:gd name="connsiteY4" fmla="*/ 481718 h 588446"/>
              <a:gd name="connsiteX5" fmla="*/ 496142 w 3028770"/>
              <a:gd name="connsiteY5" fmla="*/ 553832 h 588446"/>
              <a:gd name="connsiteX6" fmla="*/ 389414 w 3028770"/>
              <a:gd name="connsiteY6" fmla="*/ 588446 h 588446"/>
              <a:gd name="connsiteX7" fmla="*/ 334607 w 3028770"/>
              <a:gd name="connsiteY7" fmla="*/ 562485 h 588446"/>
              <a:gd name="connsiteX8" fmla="*/ 230764 w 3028770"/>
              <a:gd name="connsiteY8" fmla="*/ 504795 h 588446"/>
              <a:gd name="connsiteX9" fmla="*/ 173073 w 3028770"/>
              <a:gd name="connsiteY9" fmla="*/ 464411 h 588446"/>
              <a:gd name="connsiteX10" fmla="*/ 103844 w 3028770"/>
              <a:gd name="connsiteY10" fmla="*/ 400951 h 588446"/>
              <a:gd name="connsiteX11" fmla="*/ 37499 w 3028770"/>
              <a:gd name="connsiteY11" fmla="*/ 328837 h 588446"/>
              <a:gd name="connsiteX12" fmla="*/ 14423 w 3028770"/>
              <a:gd name="connsiteY12" fmla="*/ 294223 h 588446"/>
              <a:gd name="connsiteX13" fmla="*/ 5769 w 3028770"/>
              <a:gd name="connsiteY13" fmla="*/ 276916 h 588446"/>
              <a:gd name="connsiteX14" fmla="*/ 0 w 3028770"/>
              <a:gd name="connsiteY14" fmla="*/ 256724 h 588446"/>
              <a:gd name="connsiteX15" fmla="*/ 5769 w 3028770"/>
              <a:gd name="connsiteY15" fmla="*/ 242301 h 588446"/>
              <a:gd name="connsiteX16" fmla="*/ 17308 w 3028770"/>
              <a:gd name="connsiteY16" fmla="*/ 236532 h 588446"/>
              <a:gd name="connsiteX17" fmla="*/ 34615 w 3028770"/>
              <a:gd name="connsiteY17" fmla="*/ 236532 h 588446"/>
              <a:gd name="connsiteX18" fmla="*/ 69229 w 3028770"/>
              <a:gd name="connsiteY18" fmla="*/ 253839 h 588446"/>
              <a:gd name="connsiteX19" fmla="*/ 126920 w 3028770"/>
              <a:gd name="connsiteY19" fmla="*/ 291338 h 588446"/>
              <a:gd name="connsiteX20" fmla="*/ 170188 w 3028770"/>
              <a:gd name="connsiteY20" fmla="*/ 311530 h 588446"/>
              <a:gd name="connsiteX21" fmla="*/ 216341 w 3028770"/>
              <a:gd name="connsiteY21" fmla="*/ 328837 h 588446"/>
              <a:gd name="connsiteX22" fmla="*/ 262494 w 3028770"/>
              <a:gd name="connsiteY22" fmla="*/ 340376 h 588446"/>
              <a:gd name="connsiteX23" fmla="*/ 340376 w 3028770"/>
              <a:gd name="connsiteY23" fmla="*/ 351914 h 588446"/>
              <a:gd name="connsiteX24" fmla="*/ 372106 w 3028770"/>
              <a:gd name="connsiteY24" fmla="*/ 351914 h 588446"/>
              <a:gd name="connsiteX25" fmla="*/ 467296 w 3028770"/>
              <a:gd name="connsiteY25" fmla="*/ 343260 h 588446"/>
              <a:gd name="connsiteX26" fmla="*/ 672099 w 3028770"/>
              <a:gd name="connsiteY26" fmla="*/ 308646 h 588446"/>
              <a:gd name="connsiteX27" fmla="*/ 1026898 w 3028770"/>
              <a:gd name="connsiteY27" fmla="*/ 250955 h 588446"/>
              <a:gd name="connsiteX28" fmla="*/ 1424964 w 3028770"/>
              <a:gd name="connsiteY28" fmla="*/ 190379 h 588446"/>
              <a:gd name="connsiteX29" fmla="*/ 1739380 w 3028770"/>
              <a:gd name="connsiteY29" fmla="*/ 144227 h 588446"/>
              <a:gd name="connsiteX30" fmla="*/ 1964374 w 3028770"/>
              <a:gd name="connsiteY30" fmla="*/ 112497 h 588446"/>
              <a:gd name="connsiteX31" fmla="*/ 2148985 w 3028770"/>
              <a:gd name="connsiteY31" fmla="*/ 98074 h 588446"/>
              <a:gd name="connsiteX32" fmla="*/ 2359556 w 3028770"/>
              <a:gd name="connsiteY32" fmla="*/ 72113 h 588446"/>
              <a:gd name="connsiteX33" fmla="*/ 2506668 w 3028770"/>
              <a:gd name="connsiteY33" fmla="*/ 49037 h 588446"/>
              <a:gd name="connsiteX34" fmla="*/ 2567243 w 3028770"/>
              <a:gd name="connsiteY34" fmla="*/ 28845 h 588446"/>
              <a:gd name="connsiteX35" fmla="*/ 2627819 w 3028770"/>
              <a:gd name="connsiteY35" fmla="*/ 2884 h 588446"/>
              <a:gd name="connsiteX36" fmla="*/ 2668202 w 3028770"/>
              <a:gd name="connsiteY36" fmla="*/ 0 h 588446"/>
              <a:gd name="connsiteX37" fmla="*/ 2708586 w 3028770"/>
              <a:gd name="connsiteY37" fmla="*/ 8653 h 588446"/>
              <a:gd name="connsiteX38" fmla="*/ 2795122 w 3028770"/>
              <a:gd name="connsiteY38" fmla="*/ 40383 h 588446"/>
              <a:gd name="connsiteX39" fmla="*/ 2896081 w 3028770"/>
              <a:gd name="connsiteY39" fmla="*/ 86536 h 588446"/>
              <a:gd name="connsiteX40" fmla="*/ 2971079 w 3028770"/>
              <a:gd name="connsiteY40" fmla="*/ 135573 h 588446"/>
              <a:gd name="connsiteX41" fmla="*/ 3005694 w 3028770"/>
              <a:gd name="connsiteY41" fmla="*/ 164419 h 588446"/>
              <a:gd name="connsiteX42" fmla="*/ 3028770 w 3028770"/>
              <a:gd name="connsiteY42" fmla="*/ 199033 h 588446"/>
              <a:gd name="connsiteX43" fmla="*/ 3028770 w 3028770"/>
              <a:gd name="connsiteY43" fmla="*/ 222109 h 588446"/>
              <a:gd name="connsiteX44" fmla="*/ 3017232 w 3028770"/>
              <a:gd name="connsiteY44" fmla="*/ 250955 h 588446"/>
              <a:gd name="connsiteX45" fmla="*/ 2991271 w 3028770"/>
              <a:gd name="connsiteY45" fmla="*/ 265378 h 588446"/>
              <a:gd name="connsiteX46" fmla="*/ 2942234 w 3028770"/>
              <a:gd name="connsiteY46" fmla="*/ 285569 h 588446"/>
              <a:gd name="connsiteX47" fmla="*/ 2893197 w 3028770"/>
              <a:gd name="connsiteY47" fmla="*/ 294223 h 588446"/>
              <a:gd name="connsiteX48" fmla="*/ 2795122 w 3028770"/>
              <a:gd name="connsiteY48" fmla="*/ 288454 h 588446"/>
              <a:gd name="connsiteX49" fmla="*/ 2610511 w 3028770"/>
              <a:gd name="connsiteY49" fmla="*/ 279800 h 588446"/>
              <a:gd name="connsiteX50" fmla="*/ 2428785 w 3028770"/>
              <a:gd name="connsiteY50" fmla="*/ 276916 h 588446"/>
              <a:gd name="connsiteX51" fmla="*/ 2215329 w 3028770"/>
              <a:gd name="connsiteY51" fmla="*/ 276916 h 588446"/>
              <a:gd name="connsiteX52" fmla="*/ 2030718 w 3028770"/>
              <a:gd name="connsiteY52" fmla="*/ 285569 h 588446"/>
              <a:gd name="connsiteX53" fmla="*/ 1892260 w 3028770"/>
              <a:gd name="connsiteY53" fmla="*/ 294223 h 588446"/>
              <a:gd name="connsiteX54" fmla="*/ 1670151 w 3028770"/>
              <a:gd name="connsiteY54" fmla="*/ 320184 h 58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28770" h="588446">
                <a:moveTo>
                  <a:pt x="1670151" y="320184"/>
                </a:moveTo>
                <a:lnTo>
                  <a:pt x="1367274" y="360567"/>
                </a:lnTo>
                <a:lnTo>
                  <a:pt x="1124972" y="403836"/>
                </a:lnTo>
                <a:lnTo>
                  <a:pt x="943246" y="441335"/>
                </a:lnTo>
                <a:lnTo>
                  <a:pt x="770173" y="481718"/>
                </a:lnTo>
                <a:lnTo>
                  <a:pt x="496142" y="553832"/>
                </a:lnTo>
                <a:lnTo>
                  <a:pt x="389414" y="588446"/>
                </a:lnTo>
                <a:lnTo>
                  <a:pt x="334607" y="562485"/>
                </a:lnTo>
                <a:lnTo>
                  <a:pt x="230764" y="504795"/>
                </a:lnTo>
                <a:lnTo>
                  <a:pt x="173073" y="464411"/>
                </a:lnTo>
                <a:lnTo>
                  <a:pt x="103844" y="400951"/>
                </a:lnTo>
                <a:lnTo>
                  <a:pt x="37499" y="328837"/>
                </a:lnTo>
                <a:lnTo>
                  <a:pt x="14423" y="294223"/>
                </a:lnTo>
                <a:lnTo>
                  <a:pt x="5769" y="276916"/>
                </a:lnTo>
                <a:lnTo>
                  <a:pt x="0" y="256724"/>
                </a:lnTo>
                <a:lnTo>
                  <a:pt x="5769" y="242301"/>
                </a:lnTo>
                <a:lnTo>
                  <a:pt x="17308" y="236532"/>
                </a:lnTo>
                <a:lnTo>
                  <a:pt x="34615" y="236532"/>
                </a:lnTo>
                <a:lnTo>
                  <a:pt x="69229" y="253839"/>
                </a:lnTo>
                <a:lnTo>
                  <a:pt x="126920" y="291338"/>
                </a:lnTo>
                <a:lnTo>
                  <a:pt x="170188" y="311530"/>
                </a:lnTo>
                <a:lnTo>
                  <a:pt x="216341" y="328837"/>
                </a:lnTo>
                <a:lnTo>
                  <a:pt x="262494" y="340376"/>
                </a:lnTo>
                <a:lnTo>
                  <a:pt x="340376" y="351914"/>
                </a:lnTo>
                <a:lnTo>
                  <a:pt x="372106" y="351914"/>
                </a:lnTo>
                <a:lnTo>
                  <a:pt x="467296" y="343260"/>
                </a:lnTo>
                <a:lnTo>
                  <a:pt x="672099" y="308646"/>
                </a:lnTo>
                <a:lnTo>
                  <a:pt x="1026898" y="250955"/>
                </a:lnTo>
                <a:lnTo>
                  <a:pt x="1424964" y="190379"/>
                </a:lnTo>
                <a:lnTo>
                  <a:pt x="1739380" y="144227"/>
                </a:lnTo>
                <a:lnTo>
                  <a:pt x="1964374" y="112497"/>
                </a:lnTo>
                <a:lnTo>
                  <a:pt x="2148985" y="98074"/>
                </a:lnTo>
                <a:lnTo>
                  <a:pt x="2359556" y="72113"/>
                </a:lnTo>
                <a:lnTo>
                  <a:pt x="2506668" y="49037"/>
                </a:lnTo>
                <a:lnTo>
                  <a:pt x="2567243" y="28845"/>
                </a:lnTo>
                <a:lnTo>
                  <a:pt x="2627819" y="2884"/>
                </a:lnTo>
                <a:lnTo>
                  <a:pt x="2668202" y="0"/>
                </a:lnTo>
                <a:lnTo>
                  <a:pt x="2708586" y="8653"/>
                </a:lnTo>
                <a:lnTo>
                  <a:pt x="2795122" y="40383"/>
                </a:lnTo>
                <a:lnTo>
                  <a:pt x="2896081" y="86536"/>
                </a:lnTo>
                <a:lnTo>
                  <a:pt x="2971079" y="135573"/>
                </a:lnTo>
                <a:lnTo>
                  <a:pt x="3005694" y="164419"/>
                </a:lnTo>
                <a:lnTo>
                  <a:pt x="3028770" y="199033"/>
                </a:lnTo>
                <a:lnTo>
                  <a:pt x="3028770" y="222109"/>
                </a:lnTo>
                <a:lnTo>
                  <a:pt x="3017232" y="250955"/>
                </a:lnTo>
                <a:lnTo>
                  <a:pt x="2991271" y="265378"/>
                </a:lnTo>
                <a:lnTo>
                  <a:pt x="2942234" y="285569"/>
                </a:lnTo>
                <a:lnTo>
                  <a:pt x="2893197" y="294223"/>
                </a:lnTo>
                <a:lnTo>
                  <a:pt x="2795122" y="288454"/>
                </a:lnTo>
                <a:lnTo>
                  <a:pt x="2610511" y="279800"/>
                </a:lnTo>
                <a:lnTo>
                  <a:pt x="2428785" y="276916"/>
                </a:lnTo>
                <a:lnTo>
                  <a:pt x="2215329" y="276916"/>
                </a:lnTo>
                <a:lnTo>
                  <a:pt x="2030718" y="285569"/>
                </a:lnTo>
                <a:lnTo>
                  <a:pt x="1892260" y="294223"/>
                </a:lnTo>
                <a:lnTo>
                  <a:pt x="1670151" y="32018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704D09-E5D3-4287-9BCA-DDA093F606D6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28775"/>
            <a:ext cx="4900612" cy="4195763"/>
            <a:chOff x="2541588" y="1781175"/>
            <a:chExt cx="4900612" cy="41957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3A2EBCF-B043-4E85-B162-B33D96533D6F}"/>
                </a:ext>
              </a:extLst>
            </p:cNvPr>
            <p:cNvSpPr/>
            <p:nvPr/>
          </p:nvSpPr>
          <p:spPr>
            <a:xfrm>
              <a:off x="3028950" y="1781175"/>
              <a:ext cx="1135063" cy="504825"/>
            </a:xfrm>
            <a:custGeom>
              <a:avLst/>
              <a:gdLst>
                <a:gd name="connsiteX0" fmla="*/ 731044 w 1135856"/>
                <a:gd name="connsiteY0" fmla="*/ 459581 h 504825"/>
                <a:gd name="connsiteX1" fmla="*/ 595313 w 1135856"/>
                <a:gd name="connsiteY1" fmla="*/ 414338 h 504825"/>
                <a:gd name="connsiteX2" fmla="*/ 459581 w 1135856"/>
                <a:gd name="connsiteY2" fmla="*/ 357188 h 504825"/>
                <a:gd name="connsiteX3" fmla="*/ 347663 w 1135856"/>
                <a:gd name="connsiteY3" fmla="*/ 300038 h 504825"/>
                <a:gd name="connsiteX4" fmla="*/ 221456 w 1135856"/>
                <a:gd name="connsiteY4" fmla="*/ 221456 h 504825"/>
                <a:gd name="connsiteX5" fmla="*/ 111919 w 1135856"/>
                <a:gd name="connsiteY5" fmla="*/ 142875 h 504825"/>
                <a:gd name="connsiteX6" fmla="*/ 42863 w 1135856"/>
                <a:gd name="connsiteY6" fmla="*/ 88106 h 504825"/>
                <a:gd name="connsiteX7" fmla="*/ 21431 w 1135856"/>
                <a:gd name="connsiteY7" fmla="*/ 71438 h 504825"/>
                <a:gd name="connsiteX8" fmla="*/ 9525 w 1135856"/>
                <a:gd name="connsiteY8" fmla="*/ 57150 h 504825"/>
                <a:gd name="connsiteX9" fmla="*/ 0 w 1135856"/>
                <a:gd name="connsiteY9" fmla="*/ 30956 h 504825"/>
                <a:gd name="connsiteX10" fmla="*/ 0 w 1135856"/>
                <a:gd name="connsiteY10" fmla="*/ 11906 h 504825"/>
                <a:gd name="connsiteX11" fmla="*/ 9525 w 1135856"/>
                <a:gd name="connsiteY11" fmla="*/ 2381 h 504825"/>
                <a:gd name="connsiteX12" fmla="*/ 23813 w 1135856"/>
                <a:gd name="connsiteY12" fmla="*/ 0 h 504825"/>
                <a:gd name="connsiteX13" fmla="*/ 59531 w 1135856"/>
                <a:gd name="connsiteY13" fmla="*/ 9525 h 504825"/>
                <a:gd name="connsiteX14" fmla="*/ 147638 w 1135856"/>
                <a:gd name="connsiteY14" fmla="*/ 54769 h 504825"/>
                <a:gd name="connsiteX15" fmla="*/ 230981 w 1135856"/>
                <a:gd name="connsiteY15" fmla="*/ 88106 h 504825"/>
                <a:gd name="connsiteX16" fmla="*/ 314325 w 1135856"/>
                <a:gd name="connsiteY16" fmla="*/ 114300 h 504825"/>
                <a:gd name="connsiteX17" fmla="*/ 411956 w 1135856"/>
                <a:gd name="connsiteY17" fmla="*/ 140494 h 504825"/>
                <a:gd name="connsiteX18" fmla="*/ 507206 w 1135856"/>
                <a:gd name="connsiteY18" fmla="*/ 159544 h 504825"/>
                <a:gd name="connsiteX19" fmla="*/ 628650 w 1135856"/>
                <a:gd name="connsiteY19" fmla="*/ 178594 h 504825"/>
                <a:gd name="connsiteX20" fmla="*/ 738188 w 1135856"/>
                <a:gd name="connsiteY20" fmla="*/ 188119 h 504825"/>
                <a:gd name="connsiteX21" fmla="*/ 847725 w 1135856"/>
                <a:gd name="connsiteY21" fmla="*/ 192881 h 504825"/>
                <a:gd name="connsiteX22" fmla="*/ 904875 w 1135856"/>
                <a:gd name="connsiteY22" fmla="*/ 192881 h 504825"/>
                <a:gd name="connsiteX23" fmla="*/ 933450 w 1135856"/>
                <a:gd name="connsiteY23" fmla="*/ 195263 h 504825"/>
                <a:gd name="connsiteX24" fmla="*/ 1000125 w 1135856"/>
                <a:gd name="connsiteY24" fmla="*/ 216694 h 504825"/>
                <a:gd name="connsiteX25" fmla="*/ 1054894 w 1135856"/>
                <a:gd name="connsiteY25" fmla="*/ 250031 h 504825"/>
                <a:gd name="connsiteX26" fmla="*/ 1090613 w 1135856"/>
                <a:gd name="connsiteY26" fmla="*/ 276225 h 504825"/>
                <a:gd name="connsiteX27" fmla="*/ 1112044 w 1135856"/>
                <a:gd name="connsiteY27" fmla="*/ 307181 h 504825"/>
                <a:gd name="connsiteX28" fmla="*/ 1126331 w 1135856"/>
                <a:gd name="connsiteY28" fmla="*/ 338138 h 504825"/>
                <a:gd name="connsiteX29" fmla="*/ 1135856 w 1135856"/>
                <a:gd name="connsiteY29" fmla="*/ 373856 h 504825"/>
                <a:gd name="connsiteX30" fmla="*/ 1135856 w 1135856"/>
                <a:gd name="connsiteY30" fmla="*/ 409575 h 504825"/>
                <a:gd name="connsiteX31" fmla="*/ 1126331 w 1135856"/>
                <a:gd name="connsiteY31" fmla="*/ 435769 h 504825"/>
                <a:gd name="connsiteX32" fmla="*/ 1109663 w 1135856"/>
                <a:gd name="connsiteY32" fmla="*/ 461963 h 504825"/>
                <a:gd name="connsiteX33" fmla="*/ 1071563 w 1135856"/>
                <a:gd name="connsiteY33" fmla="*/ 483394 h 504825"/>
                <a:gd name="connsiteX34" fmla="*/ 1019175 w 1135856"/>
                <a:gd name="connsiteY34" fmla="*/ 500063 h 504825"/>
                <a:gd name="connsiteX35" fmla="*/ 969169 w 1135856"/>
                <a:gd name="connsiteY35" fmla="*/ 504825 h 504825"/>
                <a:gd name="connsiteX36" fmla="*/ 838200 w 1135856"/>
                <a:gd name="connsiteY36" fmla="*/ 483394 h 504825"/>
                <a:gd name="connsiteX37" fmla="*/ 731044 w 1135856"/>
                <a:gd name="connsiteY37" fmla="*/ 4595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35856" h="504825">
                  <a:moveTo>
                    <a:pt x="731044" y="459581"/>
                  </a:moveTo>
                  <a:lnTo>
                    <a:pt x="595313" y="414338"/>
                  </a:lnTo>
                  <a:lnTo>
                    <a:pt x="459581" y="357188"/>
                  </a:lnTo>
                  <a:lnTo>
                    <a:pt x="347663" y="300038"/>
                  </a:lnTo>
                  <a:lnTo>
                    <a:pt x="221456" y="221456"/>
                  </a:lnTo>
                  <a:lnTo>
                    <a:pt x="111919" y="142875"/>
                  </a:lnTo>
                  <a:lnTo>
                    <a:pt x="42863" y="88106"/>
                  </a:lnTo>
                  <a:lnTo>
                    <a:pt x="21431" y="71438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59531" y="9525"/>
                  </a:lnTo>
                  <a:lnTo>
                    <a:pt x="147638" y="54769"/>
                  </a:lnTo>
                  <a:lnTo>
                    <a:pt x="230981" y="88106"/>
                  </a:lnTo>
                  <a:lnTo>
                    <a:pt x="314325" y="114300"/>
                  </a:lnTo>
                  <a:lnTo>
                    <a:pt x="411956" y="140494"/>
                  </a:lnTo>
                  <a:lnTo>
                    <a:pt x="507206" y="159544"/>
                  </a:lnTo>
                  <a:lnTo>
                    <a:pt x="628650" y="178594"/>
                  </a:lnTo>
                  <a:lnTo>
                    <a:pt x="738188" y="188119"/>
                  </a:lnTo>
                  <a:lnTo>
                    <a:pt x="847725" y="192881"/>
                  </a:lnTo>
                  <a:lnTo>
                    <a:pt x="904875" y="192881"/>
                  </a:lnTo>
                  <a:lnTo>
                    <a:pt x="933450" y="195263"/>
                  </a:lnTo>
                  <a:lnTo>
                    <a:pt x="1000125" y="216694"/>
                  </a:lnTo>
                  <a:lnTo>
                    <a:pt x="1054894" y="250031"/>
                  </a:lnTo>
                  <a:lnTo>
                    <a:pt x="1090613" y="276225"/>
                  </a:lnTo>
                  <a:lnTo>
                    <a:pt x="1112044" y="307181"/>
                  </a:lnTo>
                  <a:lnTo>
                    <a:pt x="1126331" y="338138"/>
                  </a:lnTo>
                  <a:lnTo>
                    <a:pt x="1135856" y="373856"/>
                  </a:lnTo>
                  <a:lnTo>
                    <a:pt x="1135856" y="409575"/>
                  </a:lnTo>
                  <a:lnTo>
                    <a:pt x="1126331" y="435769"/>
                  </a:lnTo>
                  <a:lnTo>
                    <a:pt x="1109663" y="461963"/>
                  </a:lnTo>
                  <a:lnTo>
                    <a:pt x="1071563" y="483394"/>
                  </a:lnTo>
                  <a:lnTo>
                    <a:pt x="1019175" y="500063"/>
                  </a:lnTo>
                  <a:lnTo>
                    <a:pt x="969169" y="504825"/>
                  </a:lnTo>
                  <a:lnTo>
                    <a:pt x="838200" y="483394"/>
                  </a:lnTo>
                  <a:lnTo>
                    <a:pt x="731044" y="4595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6934CD0A-645F-4656-BD96-60FEDA8EEE4A}"/>
                </a:ext>
              </a:extLst>
            </p:cNvPr>
            <p:cNvSpPr/>
            <p:nvPr/>
          </p:nvSpPr>
          <p:spPr>
            <a:xfrm>
              <a:off x="2541588" y="2600325"/>
              <a:ext cx="1878012" cy="490538"/>
            </a:xfrm>
            <a:custGeom>
              <a:avLst/>
              <a:gdLst>
                <a:gd name="connsiteX0" fmla="*/ 1345406 w 1878806"/>
                <a:gd name="connsiteY0" fmla="*/ 283369 h 490538"/>
                <a:gd name="connsiteX1" fmla="*/ 1140619 w 1878806"/>
                <a:gd name="connsiteY1" fmla="*/ 319088 h 490538"/>
                <a:gd name="connsiteX2" fmla="*/ 1002506 w 1878806"/>
                <a:gd name="connsiteY2" fmla="*/ 340519 h 490538"/>
                <a:gd name="connsiteX3" fmla="*/ 857250 w 1878806"/>
                <a:gd name="connsiteY3" fmla="*/ 373856 h 490538"/>
                <a:gd name="connsiteX4" fmla="*/ 733425 w 1878806"/>
                <a:gd name="connsiteY4" fmla="*/ 402431 h 490538"/>
                <a:gd name="connsiteX5" fmla="*/ 640556 w 1878806"/>
                <a:gd name="connsiteY5" fmla="*/ 428625 h 490538"/>
                <a:gd name="connsiteX6" fmla="*/ 561975 w 1878806"/>
                <a:gd name="connsiteY6" fmla="*/ 457200 h 490538"/>
                <a:gd name="connsiteX7" fmla="*/ 502444 w 1878806"/>
                <a:gd name="connsiteY7" fmla="*/ 490538 h 490538"/>
                <a:gd name="connsiteX8" fmla="*/ 471487 w 1878806"/>
                <a:gd name="connsiteY8" fmla="*/ 483394 h 490538"/>
                <a:gd name="connsiteX9" fmla="*/ 388144 w 1878806"/>
                <a:gd name="connsiteY9" fmla="*/ 450056 h 490538"/>
                <a:gd name="connsiteX10" fmla="*/ 300037 w 1878806"/>
                <a:gd name="connsiteY10" fmla="*/ 404813 h 490538"/>
                <a:gd name="connsiteX11" fmla="*/ 204787 w 1878806"/>
                <a:gd name="connsiteY11" fmla="*/ 340519 h 490538"/>
                <a:gd name="connsiteX12" fmla="*/ 123825 w 1878806"/>
                <a:gd name="connsiteY12" fmla="*/ 273844 h 490538"/>
                <a:gd name="connsiteX13" fmla="*/ 64294 w 1878806"/>
                <a:gd name="connsiteY13" fmla="*/ 216694 h 490538"/>
                <a:gd name="connsiteX14" fmla="*/ 26194 w 1878806"/>
                <a:gd name="connsiteY14" fmla="*/ 178594 h 490538"/>
                <a:gd name="connsiteX15" fmla="*/ 9525 w 1878806"/>
                <a:gd name="connsiteY15" fmla="*/ 157163 h 490538"/>
                <a:gd name="connsiteX16" fmla="*/ 2381 w 1878806"/>
                <a:gd name="connsiteY16" fmla="*/ 135731 h 490538"/>
                <a:gd name="connsiteX17" fmla="*/ 0 w 1878806"/>
                <a:gd name="connsiteY17" fmla="*/ 116681 h 490538"/>
                <a:gd name="connsiteX18" fmla="*/ 2381 w 1878806"/>
                <a:gd name="connsiteY18" fmla="*/ 102394 h 490538"/>
                <a:gd name="connsiteX19" fmla="*/ 14287 w 1878806"/>
                <a:gd name="connsiteY19" fmla="*/ 95250 h 490538"/>
                <a:gd name="connsiteX20" fmla="*/ 38100 w 1878806"/>
                <a:gd name="connsiteY20" fmla="*/ 100013 h 490538"/>
                <a:gd name="connsiteX21" fmla="*/ 61912 w 1878806"/>
                <a:gd name="connsiteY21" fmla="*/ 111919 h 490538"/>
                <a:gd name="connsiteX22" fmla="*/ 111919 w 1878806"/>
                <a:gd name="connsiteY22" fmla="*/ 150019 h 490538"/>
                <a:gd name="connsiteX23" fmla="*/ 159544 w 1878806"/>
                <a:gd name="connsiteY23" fmla="*/ 180975 h 490538"/>
                <a:gd name="connsiteX24" fmla="*/ 207169 w 1878806"/>
                <a:gd name="connsiteY24" fmla="*/ 204788 h 490538"/>
                <a:gd name="connsiteX25" fmla="*/ 250031 w 1878806"/>
                <a:gd name="connsiteY25" fmla="*/ 221456 h 490538"/>
                <a:gd name="connsiteX26" fmla="*/ 307181 w 1878806"/>
                <a:gd name="connsiteY26" fmla="*/ 240506 h 490538"/>
                <a:gd name="connsiteX27" fmla="*/ 354806 w 1878806"/>
                <a:gd name="connsiteY27" fmla="*/ 250031 h 490538"/>
                <a:gd name="connsiteX28" fmla="*/ 411956 w 1878806"/>
                <a:gd name="connsiteY28" fmla="*/ 250031 h 490538"/>
                <a:gd name="connsiteX29" fmla="*/ 547687 w 1878806"/>
                <a:gd name="connsiteY29" fmla="*/ 230981 h 490538"/>
                <a:gd name="connsiteX30" fmla="*/ 700087 w 1878806"/>
                <a:gd name="connsiteY30" fmla="*/ 204788 h 490538"/>
                <a:gd name="connsiteX31" fmla="*/ 945356 w 1878806"/>
                <a:gd name="connsiteY31" fmla="*/ 157163 h 490538"/>
                <a:gd name="connsiteX32" fmla="*/ 1202531 w 1878806"/>
                <a:gd name="connsiteY32" fmla="*/ 102394 h 490538"/>
                <a:gd name="connsiteX33" fmla="*/ 1469231 w 1878806"/>
                <a:gd name="connsiteY33" fmla="*/ 47625 h 490538"/>
                <a:gd name="connsiteX34" fmla="*/ 1540669 w 1878806"/>
                <a:gd name="connsiteY34" fmla="*/ 30956 h 490538"/>
                <a:gd name="connsiteX35" fmla="*/ 1597819 w 1878806"/>
                <a:gd name="connsiteY35" fmla="*/ 9525 h 490538"/>
                <a:gd name="connsiteX36" fmla="*/ 1628775 w 1878806"/>
                <a:gd name="connsiteY36" fmla="*/ 0 h 490538"/>
                <a:gd name="connsiteX37" fmla="*/ 1647825 w 1878806"/>
                <a:gd name="connsiteY37" fmla="*/ 0 h 490538"/>
                <a:gd name="connsiteX38" fmla="*/ 1685925 w 1878806"/>
                <a:gd name="connsiteY38" fmla="*/ 4763 h 490538"/>
                <a:gd name="connsiteX39" fmla="*/ 1740694 w 1878806"/>
                <a:gd name="connsiteY39" fmla="*/ 19050 h 490538"/>
                <a:gd name="connsiteX40" fmla="*/ 1774031 w 1878806"/>
                <a:gd name="connsiteY40" fmla="*/ 35719 h 490538"/>
                <a:gd name="connsiteX41" fmla="*/ 1812131 w 1878806"/>
                <a:gd name="connsiteY41" fmla="*/ 59531 h 490538"/>
                <a:gd name="connsiteX42" fmla="*/ 1838325 w 1878806"/>
                <a:gd name="connsiteY42" fmla="*/ 78581 h 490538"/>
                <a:gd name="connsiteX43" fmla="*/ 1857375 w 1878806"/>
                <a:gd name="connsiteY43" fmla="*/ 100013 h 490538"/>
                <a:gd name="connsiteX44" fmla="*/ 1869281 w 1878806"/>
                <a:gd name="connsiteY44" fmla="*/ 119063 h 490538"/>
                <a:gd name="connsiteX45" fmla="*/ 1878806 w 1878806"/>
                <a:gd name="connsiteY45" fmla="*/ 140494 h 490538"/>
                <a:gd name="connsiteX46" fmla="*/ 1878806 w 1878806"/>
                <a:gd name="connsiteY46" fmla="*/ 161925 h 490538"/>
                <a:gd name="connsiteX47" fmla="*/ 1869281 w 1878806"/>
                <a:gd name="connsiteY47" fmla="*/ 180975 h 490538"/>
                <a:gd name="connsiteX48" fmla="*/ 1852612 w 1878806"/>
                <a:gd name="connsiteY48" fmla="*/ 197644 h 490538"/>
                <a:gd name="connsiteX49" fmla="*/ 1816894 w 1878806"/>
                <a:gd name="connsiteY49" fmla="*/ 216694 h 490538"/>
                <a:gd name="connsiteX50" fmla="*/ 1776412 w 1878806"/>
                <a:gd name="connsiteY50" fmla="*/ 226219 h 490538"/>
                <a:gd name="connsiteX51" fmla="*/ 1597819 w 1878806"/>
                <a:gd name="connsiteY51" fmla="*/ 250031 h 490538"/>
                <a:gd name="connsiteX52" fmla="*/ 1345406 w 1878806"/>
                <a:gd name="connsiteY52" fmla="*/ 2833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78806" h="490538">
                  <a:moveTo>
                    <a:pt x="1345406" y="283369"/>
                  </a:moveTo>
                  <a:lnTo>
                    <a:pt x="1140619" y="319088"/>
                  </a:lnTo>
                  <a:lnTo>
                    <a:pt x="1002506" y="340519"/>
                  </a:lnTo>
                  <a:lnTo>
                    <a:pt x="857250" y="373856"/>
                  </a:lnTo>
                  <a:lnTo>
                    <a:pt x="733425" y="402431"/>
                  </a:lnTo>
                  <a:lnTo>
                    <a:pt x="640556" y="428625"/>
                  </a:lnTo>
                  <a:lnTo>
                    <a:pt x="561975" y="457200"/>
                  </a:lnTo>
                  <a:lnTo>
                    <a:pt x="502444" y="490538"/>
                  </a:lnTo>
                  <a:lnTo>
                    <a:pt x="471487" y="483394"/>
                  </a:lnTo>
                  <a:lnTo>
                    <a:pt x="388144" y="450056"/>
                  </a:lnTo>
                  <a:lnTo>
                    <a:pt x="300037" y="404813"/>
                  </a:lnTo>
                  <a:lnTo>
                    <a:pt x="204787" y="340519"/>
                  </a:lnTo>
                  <a:lnTo>
                    <a:pt x="123825" y="273844"/>
                  </a:lnTo>
                  <a:lnTo>
                    <a:pt x="64294" y="216694"/>
                  </a:lnTo>
                  <a:lnTo>
                    <a:pt x="26194" y="178594"/>
                  </a:lnTo>
                  <a:lnTo>
                    <a:pt x="9525" y="157163"/>
                  </a:lnTo>
                  <a:lnTo>
                    <a:pt x="2381" y="135731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4287" y="95250"/>
                  </a:lnTo>
                  <a:lnTo>
                    <a:pt x="38100" y="100013"/>
                  </a:lnTo>
                  <a:lnTo>
                    <a:pt x="61912" y="111919"/>
                  </a:lnTo>
                  <a:lnTo>
                    <a:pt x="111919" y="150019"/>
                  </a:lnTo>
                  <a:lnTo>
                    <a:pt x="159544" y="180975"/>
                  </a:lnTo>
                  <a:lnTo>
                    <a:pt x="207169" y="204788"/>
                  </a:lnTo>
                  <a:lnTo>
                    <a:pt x="250031" y="221456"/>
                  </a:lnTo>
                  <a:lnTo>
                    <a:pt x="307181" y="240506"/>
                  </a:lnTo>
                  <a:lnTo>
                    <a:pt x="354806" y="250031"/>
                  </a:lnTo>
                  <a:lnTo>
                    <a:pt x="411956" y="250031"/>
                  </a:lnTo>
                  <a:lnTo>
                    <a:pt x="547687" y="230981"/>
                  </a:lnTo>
                  <a:lnTo>
                    <a:pt x="700087" y="204788"/>
                  </a:lnTo>
                  <a:lnTo>
                    <a:pt x="945356" y="157163"/>
                  </a:lnTo>
                  <a:lnTo>
                    <a:pt x="1202531" y="102394"/>
                  </a:lnTo>
                  <a:lnTo>
                    <a:pt x="1469231" y="47625"/>
                  </a:lnTo>
                  <a:lnTo>
                    <a:pt x="1540669" y="30956"/>
                  </a:lnTo>
                  <a:lnTo>
                    <a:pt x="1597819" y="9525"/>
                  </a:lnTo>
                  <a:lnTo>
                    <a:pt x="1628775" y="0"/>
                  </a:lnTo>
                  <a:lnTo>
                    <a:pt x="1647825" y="0"/>
                  </a:lnTo>
                  <a:lnTo>
                    <a:pt x="1685925" y="4763"/>
                  </a:lnTo>
                  <a:lnTo>
                    <a:pt x="1740694" y="19050"/>
                  </a:lnTo>
                  <a:lnTo>
                    <a:pt x="1774031" y="35719"/>
                  </a:lnTo>
                  <a:lnTo>
                    <a:pt x="1812131" y="59531"/>
                  </a:lnTo>
                  <a:lnTo>
                    <a:pt x="1838325" y="78581"/>
                  </a:lnTo>
                  <a:lnTo>
                    <a:pt x="1857375" y="100013"/>
                  </a:lnTo>
                  <a:lnTo>
                    <a:pt x="1869281" y="119063"/>
                  </a:lnTo>
                  <a:lnTo>
                    <a:pt x="1878806" y="140494"/>
                  </a:lnTo>
                  <a:lnTo>
                    <a:pt x="1878806" y="161925"/>
                  </a:lnTo>
                  <a:lnTo>
                    <a:pt x="1869281" y="180975"/>
                  </a:lnTo>
                  <a:lnTo>
                    <a:pt x="1852612" y="197644"/>
                  </a:lnTo>
                  <a:lnTo>
                    <a:pt x="1816894" y="216694"/>
                  </a:lnTo>
                  <a:lnTo>
                    <a:pt x="1776412" y="226219"/>
                  </a:lnTo>
                  <a:lnTo>
                    <a:pt x="1597819" y="250031"/>
                  </a:lnTo>
                  <a:lnTo>
                    <a:pt x="1345406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7617CDAF-7F68-4135-B5EE-2C854E8C004D}"/>
                </a:ext>
              </a:extLst>
            </p:cNvPr>
            <p:cNvSpPr/>
            <p:nvPr/>
          </p:nvSpPr>
          <p:spPr>
            <a:xfrm>
              <a:off x="2962275" y="3309938"/>
              <a:ext cx="1122363" cy="317500"/>
            </a:xfrm>
            <a:custGeom>
              <a:avLst/>
              <a:gdLst>
                <a:gd name="connsiteX0" fmla="*/ 764381 w 1121569"/>
                <a:gd name="connsiteY0" fmla="*/ 250031 h 316706"/>
                <a:gd name="connsiteX1" fmla="*/ 497681 w 1121569"/>
                <a:gd name="connsiteY1" fmla="*/ 292893 h 316706"/>
                <a:gd name="connsiteX2" fmla="*/ 319088 w 1121569"/>
                <a:gd name="connsiteY2" fmla="*/ 316706 h 316706"/>
                <a:gd name="connsiteX3" fmla="*/ 285750 w 1121569"/>
                <a:gd name="connsiteY3" fmla="*/ 309562 h 316706"/>
                <a:gd name="connsiteX4" fmla="*/ 240506 w 1121569"/>
                <a:gd name="connsiteY4" fmla="*/ 295275 h 316706"/>
                <a:gd name="connsiteX5" fmla="*/ 169069 w 1121569"/>
                <a:gd name="connsiteY5" fmla="*/ 266700 h 316706"/>
                <a:gd name="connsiteX6" fmla="*/ 95250 w 1121569"/>
                <a:gd name="connsiteY6" fmla="*/ 223837 h 316706"/>
                <a:gd name="connsiteX7" fmla="*/ 40481 w 1121569"/>
                <a:gd name="connsiteY7" fmla="*/ 185737 h 316706"/>
                <a:gd name="connsiteX8" fmla="*/ 19050 w 1121569"/>
                <a:gd name="connsiteY8" fmla="*/ 166687 h 316706"/>
                <a:gd name="connsiteX9" fmla="*/ 7144 w 1121569"/>
                <a:gd name="connsiteY9" fmla="*/ 147637 h 316706"/>
                <a:gd name="connsiteX10" fmla="*/ 0 w 1121569"/>
                <a:gd name="connsiteY10" fmla="*/ 128587 h 316706"/>
                <a:gd name="connsiteX11" fmla="*/ 2381 w 1121569"/>
                <a:gd name="connsiteY11" fmla="*/ 107156 h 316706"/>
                <a:gd name="connsiteX12" fmla="*/ 14288 w 1121569"/>
                <a:gd name="connsiteY12" fmla="*/ 102393 h 316706"/>
                <a:gd name="connsiteX13" fmla="*/ 26194 w 1121569"/>
                <a:gd name="connsiteY13" fmla="*/ 100012 h 316706"/>
                <a:gd name="connsiteX14" fmla="*/ 59531 w 1121569"/>
                <a:gd name="connsiteY14" fmla="*/ 114300 h 316706"/>
                <a:gd name="connsiteX15" fmla="*/ 135731 w 1121569"/>
                <a:gd name="connsiteY15" fmla="*/ 133350 h 316706"/>
                <a:gd name="connsiteX16" fmla="*/ 247650 w 1121569"/>
                <a:gd name="connsiteY16" fmla="*/ 140493 h 316706"/>
                <a:gd name="connsiteX17" fmla="*/ 357188 w 1121569"/>
                <a:gd name="connsiteY17" fmla="*/ 135731 h 316706"/>
                <a:gd name="connsiteX18" fmla="*/ 481013 w 1121569"/>
                <a:gd name="connsiteY18" fmla="*/ 116681 h 316706"/>
                <a:gd name="connsiteX19" fmla="*/ 626269 w 1121569"/>
                <a:gd name="connsiteY19" fmla="*/ 83343 h 316706"/>
                <a:gd name="connsiteX20" fmla="*/ 742950 w 1121569"/>
                <a:gd name="connsiteY20" fmla="*/ 52387 h 316706"/>
                <a:gd name="connsiteX21" fmla="*/ 814388 w 1121569"/>
                <a:gd name="connsiteY21" fmla="*/ 26193 h 316706"/>
                <a:gd name="connsiteX22" fmla="*/ 842963 w 1121569"/>
                <a:gd name="connsiteY22" fmla="*/ 4762 h 316706"/>
                <a:gd name="connsiteX23" fmla="*/ 862013 w 1121569"/>
                <a:gd name="connsiteY23" fmla="*/ 0 h 316706"/>
                <a:gd name="connsiteX24" fmla="*/ 935831 w 1121569"/>
                <a:gd name="connsiteY24" fmla="*/ 7143 h 316706"/>
                <a:gd name="connsiteX25" fmla="*/ 1004888 w 1121569"/>
                <a:gd name="connsiteY25" fmla="*/ 19050 h 316706"/>
                <a:gd name="connsiteX26" fmla="*/ 1062038 w 1121569"/>
                <a:gd name="connsiteY26" fmla="*/ 35718 h 316706"/>
                <a:gd name="connsiteX27" fmla="*/ 1088231 w 1121569"/>
                <a:gd name="connsiteY27" fmla="*/ 47625 h 316706"/>
                <a:gd name="connsiteX28" fmla="*/ 1102519 w 1121569"/>
                <a:gd name="connsiteY28" fmla="*/ 61912 h 316706"/>
                <a:gd name="connsiteX29" fmla="*/ 1114425 w 1121569"/>
                <a:gd name="connsiteY29" fmla="*/ 76200 h 316706"/>
                <a:gd name="connsiteX30" fmla="*/ 1121569 w 1121569"/>
                <a:gd name="connsiteY30" fmla="*/ 97631 h 316706"/>
                <a:gd name="connsiteX31" fmla="*/ 1116806 w 1121569"/>
                <a:gd name="connsiteY31" fmla="*/ 123825 h 316706"/>
                <a:gd name="connsiteX32" fmla="*/ 1109663 w 1121569"/>
                <a:gd name="connsiteY32" fmla="*/ 145256 h 316706"/>
                <a:gd name="connsiteX33" fmla="*/ 1085850 w 1121569"/>
                <a:gd name="connsiteY33" fmla="*/ 166687 h 316706"/>
                <a:gd name="connsiteX34" fmla="*/ 1050131 w 1121569"/>
                <a:gd name="connsiteY34" fmla="*/ 185737 h 316706"/>
                <a:gd name="connsiteX35" fmla="*/ 995363 w 1121569"/>
                <a:gd name="connsiteY35" fmla="*/ 207168 h 316706"/>
                <a:gd name="connsiteX36" fmla="*/ 900113 w 1121569"/>
                <a:gd name="connsiteY36" fmla="*/ 223837 h 316706"/>
                <a:gd name="connsiteX37" fmla="*/ 764381 w 1121569"/>
                <a:gd name="connsiteY37" fmla="*/ 2500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21569" h="316706">
                  <a:moveTo>
                    <a:pt x="764381" y="250031"/>
                  </a:moveTo>
                  <a:lnTo>
                    <a:pt x="497681" y="292893"/>
                  </a:lnTo>
                  <a:lnTo>
                    <a:pt x="319088" y="316706"/>
                  </a:lnTo>
                  <a:lnTo>
                    <a:pt x="285750" y="309562"/>
                  </a:lnTo>
                  <a:lnTo>
                    <a:pt x="240506" y="295275"/>
                  </a:lnTo>
                  <a:lnTo>
                    <a:pt x="169069" y="266700"/>
                  </a:lnTo>
                  <a:lnTo>
                    <a:pt x="95250" y="223837"/>
                  </a:lnTo>
                  <a:lnTo>
                    <a:pt x="40481" y="185737"/>
                  </a:lnTo>
                  <a:lnTo>
                    <a:pt x="19050" y="166687"/>
                  </a:lnTo>
                  <a:lnTo>
                    <a:pt x="7144" y="147637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14288" y="102393"/>
                  </a:lnTo>
                  <a:lnTo>
                    <a:pt x="26194" y="100012"/>
                  </a:lnTo>
                  <a:lnTo>
                    <a:pt x="59531" y="114300"/>
                  </a:lnTo>
                  <a:lnTo>
                    <a:pt x="135731" y="133350"/>
                  </a:lnTo>
                  <a:lnTo>
                    <a:pt x="247650" y="140493"/>
                  </a:lnTo>
                  <a:lnTo>
                    <a:pt x="357188" y="135731"/>
                  </a:lnTo>
                  <a:lnTo>
                    <a:pt x="481013" y="116681"/>
                  </a:lnTo>
                  <a:lnTo>
                    <a:pt x="626269" y="83343"/>
                  </a:lnTo>
                  <a:lnTo>
                    <a:pt x="742950" y="52387"/>
                  </a:lnTo>
                  <a:lnTo>
                    <a:pt x="814388" y="26193"/>
                  </a:lnTo>
                  <a:lnTo>
                    <a:pt x="842963" y="4762"/>
                  </a:lnTo>
                  <a:lnTo>
                    <a:pt x="862013" y="0"/>
                  </a:lnTo>
                  <a:lnTo>
                    <a:pt x="935831" y="7143"/>
                  </a:lnTo>
                  <a:lnTo>
                    <a:pt x="1004888" y="19050"/>
                  </a:lnTo>
                  <a:lnTo>
                    <a:pt x="1062038" y="35718"/>
                  </a:lnTo>
                  <a:lnTo>
                    <a:pt x="1088231" y="47625"/>
                  </a:lnTo>
                  <a:lnTo>
                    <a:pt x="1102519" y="61912"/>
                  </a:lnTo>
                  <a:lnTo>
                    <a:pt x="1114425" y="76200"/>
                  </a:lnTo>
                  <a:lnTo>
                    <a:pt x="1121569" y="97631"/>
                  </a:lnTo>
                  <a:lnTo>
                    <a:pt x="1116806" y="123825"/>
                  </a:lnTo>
                  <a:lnTo>
                    <a:pt x="1109663" y="145256"/>
                  </a:lnTo>
                  <a:lnTo>
                    <a:pt x="1085850" y="166687"/>
                  </a:lnTo>
                  <a:lnTo>
                    <a:pt x="1050131" y="185737"/>
                  </a:lnTo>
                  <a:lnTo>
                    <a:pt x="995363" y="207168"/>
                  </a:lnTo>
                  <a:lnTo>
                    <a:pt x="900113" y="223837"/>
                  </a:lnTo>
                  <a:lnTo>
                    <a:pt x="764381" y="250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8D9DEB16-B68F-4279-8412-F132207A1B9A}"/>
                </a:ext>
              </a:extLst>
            </p:cNvPr>
            <p:cNvSpPr/>
            <p:nvPr/>
          </p:nvSpPr>
          <p:spPr>
            <a:xfrm>
              <a:off x="3036888" y="3935413"/>
              <a:ext cx="1073150" cy="342900"/>
            </a:xfrm>
            <a:custGeom>
              <a:avLst/>
              <a:gdLst>
                <a:gd name="connsiteX0" fmla="*/ 726281 w 1073944"/>
                <a:gd name="connsiteY0" fmla="*/ 259557 h 342900"/>
                <a:gd name="connsiteX1" fmla="*/ 471487 w 1073944"/>
                <a:gd name="connsiteY1" fmla="*/ 319088 h 342900"/>
                <a:gd name="connsiteX2" fmla="*/ 397669 w 1073944"/>
                <a:gd name="connsiteY2" fmla="*/ 338138 h 342900"/>
                <a:gd name="connsiteX3" fmla="*/ 354806 w 1073944"/>
                <a:gd name="connsiteY3" fmla="*/ 342900 h 342900"/>
                <a:gd name="connsiteX4" fmla="*/ 307181 w 1073944"/>
                <a:gd name="connsiteY4" fmla="*/ 340519 h 342900"/>
                <a:gd name="connsiteX5" fmla="*/ 259556 w 1073944"/>
                <a:gd name="connsiteY5" fmla="*/ 335757 h 342900"/>
                <a:gd name="connsiteX6" fmla="*/ 211931 w 1073944"/>
                <a:gd name="connsiteY6" fmla="*/ 326232 h 342900"/>
                <a:gd name="connsiteX7" fmla="*/ 166687 w 1073944"/>
                <a:gd name="connsiteY7" fmla="*/ 311944 h 342900"/>
                <a:gd name="connsiteX8" fmla="*/ 109537 w 1073944"/>
                <a:gd name="connsiteY8" fmla="*/ 283369 h 342900"/>
                <a:gd name="connsiteX9" fmla="*/ 54769 w 1073944"/>
                <a:gd name="connsiteY9" fmla="*/ 250032 h 342900"/>
                <a:gd name="connsiteX10" fmla="*/ 23812 w 1073944"/>
                <a:gd name="connsiteY10" fmla="*/ 226219 h 342900"/>
                <a:gd name="connsiteX11" fmla="*/ 9525 w 1073944"/>
                <a:gd name="connsiteY11" fmla="*/ 209550 h 342900"/>
                <a:gd name="connsiteX12" fmla="*/ 0 w 1073944"/>
                <a:gd name="connsiteY12" fmla="*/ 192882 h 342900"/>
                <a:gd name="connsiteX13" fmla="*/ 0 w 1073944"/>
                <a:gd name="connsiteY13" fmla="*/ 176213 h 342900"/>
                <a:gd name="connsiteX14" fmla="*/ 9525 w 1073944"/>
                <a:gd name="connsiteY14" fmla="*/ 166688 h 342900"/>
                <a:gd name="connsiteX15" fmla="*/ 26194 w 1073944"/>
                <a:gd name="connsiteY15" fmla="*/ 159544 h 342900"/>
                <a:gd name="connsiteX16" fmla="*/ 50006 w 1073944"/>
                <a:gd name="connsiteY16" fmla="*/ 159544 h 342900"/>
                <a:gd name="connsiteX17" fmla="*/ 85725 w 1073944"/>
                <a:gd name="connsiteY17" fmla="*/ 171450 h 342900"/>
                <a:gd name="connsiteX18" fmla="*/ 126206 w 1073944"/>
                <a:gd name="connsiteY18" fmla="*/ 180975 h 342900"/>
                <a:gd name="connsiteX19" fmla="*/ 169069 w 1073944"/>
                <a:gd name="connsiteY19" fmla="*/ 183357 h 342900"/>
                <a:gd name="connsiteX20" fmla="*/ 230981 w 1073944"/>
                <a:gd name="connsiteY20" fmla="*/ 178594 h 342900"/>
                <a:gd name="connsiteX21" fmla="*/ 319087 w 1073944"/>
                <a:gd name="connsiteY21" fmla="*/ 164307 h 342900"/>
                <a:gd name="connsiteX22" fmla="*/ 419100 w 1073944"/>
                <a:gd name="connsiteY22" fmla="*/ 140494 h 342900"/>
                <a:gd name="connsiteX23" fmla="*/ 590550 w 1073944"/>
                <a:gd name="connsiteY23" fmla="*/ 88107 h 342900"/>
                <a:gd name="connsiteX24" fmla="*/ 740569 w 1073944"/>
                <a:gd name="connsiteY24" fmla="*/ 26194 h 342900"/>
                <a:gd name="connsiteX25" fmla="*/ 790575 w 1073944"/>
                <a:gd name="connsiteY25" fmla="*/ 0 h 342900"/>
                <a:gd name="connsiteX26" fmla="*/ 854869 w 1073944"/>
                <a:gd name="connsiteY26" fmla="*/ 4763 h 342900"/>
                <a:gd name="connsiteX27" fmla="*/ 921544 w 1073944"/>
                <a:gd name="connsiteY27" fmla="*/ 16669 h 342900"/>
                <a:gd name="connsiteX28" fmla="*/ 983456 w 1073944"/>
                <a:gd name="connsiteY28" fmla="*/ 33338 h 342900"/>
                <a:gd name="connsiteX29" fmla="*/ 1023937 w 1073944"/>
                <a:gd name="connsiteY29" fmla="*/ 47625 h 342900"/>
                <a:gd name="connsiteX30" fmla="*/ 1047750 w 1073944"/>
                <a:gd name="connsiteY30" fmla="*/ 66675 h 342900"/>
                <a:gd name="connsiteX31" fmla="*/ 1066800 w 1073944"/>
                <a:gd name="connsiteY31" fmla="*/ 88107 h 342900"/>
                <a:gd name="connsiteX32" fmla="*/ 1073944 w 1073944"/>
                <a:gd name="connsiteY32" fmla="*/ 111919 h 342900"/>
                <a:gd name="connsiteX33" fmla="*/ 1071562 w 1073944"/>
                <a:gd name="connsiteY33" fmla="*/ 133350 h 342900"/>
                <a:gd name="connsiteX34" fmla="*/ 1057275 w 1073944"/>
                <a:gd name="connsiteY34" fmla="*/ 157163 h 342900"/>
                <a:gd name="connsiteX35" fmla="*/ 1021556 w 1073944"/>
                <a:gd name="connsiteY35" fmla="*/ 185738 h 342900"/>
                <a:gd name="connsiteX36" fmla="*/ 966787 w 1073944"/>
                <a:gd name="connsiteY36" fmla="*/ 207169 h 342900"/>
                <a:gd name="connsiteX37" fmla="*/ 892969 w 1073944"/>
                <a:gd name="connsiteY37" fmla="*/ 226219 h 342900"/>
                <a:gd name="connsiteX38" fmla="*/ 726281 w 1073944"/>
                <a:gd name="connsiteY38" fmla="*/ 2595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342900">
                  <a:moveTo>
                    <a:pt x="726281" y="259557"/>
                  </a:moveTo>
                  <a:lnTo>
                    <a:pt x="471487" y="319088"/>
                  </a:lnTo>
                  <a:lnTo>
                    <a:pt x="397669" y="338138"/>
                  </a:lnTo>
                  <a:lnTo>
                    <a:pt x="354806" y="342900"/>
                  </a:lnTo>
                  <a:lnTo>
                    <a:pt x="307181" y="340519"/>
                  </a:lnTo>
                  <a:lnTo>
                    <a:pt x="259556" y="335757"/>
                  </a:lnTo>
                  <a:lnTo>
                    <a:pt x="211931" y="326232"/>
                  </a:lnTo>
                  <a:lnTo>
                    <a:pt x="166687" y="311944"/>
                  </a:lnTo>
                  <a:lnTo>
                    <a:pt x="109537" y="283369"/>
                  </a:lnTo>
                  <a:lnTo>
                    <a:pt x="54769" y="250032"/>
                  </a:lnTo>
                  <a:lnTo>
                    <a:pt x="23812" y="226219"/>
                  </a:lnTo>
                  <a:lnTo>
                    <a:pt x="9525" y="209550"/>
                  </a:lnTo>
                  <a:lnTo>
                    <a:pt x="0" y="192882"/>
                  </a:lnTo>
                  <a:lnTo>
                    <a:pt x="0" y="176213"/>
                  </a:lnTo>
                  <a:lnTo>
                    <a:pt x="9525" y="166688"/>
                  </a:lnTo>
                  <a:lnTo>
                    <a:pt x="26194" y="159544"/>
                  </a:lnTo>
                  <a:lnTo>
                    <a:pt x="50006" y="159544"/>
                  </a:lnTo>
                  <a:lnTo>
                    <a:pt x="85725" y="171450"/>
                  </a:lnTo>
                  <a:lnTo>
                    <a:pt x="126206" y="180975"/>
                  </a:lnTo>
                  <a:lnTo>
                    <a:pt x="169069" y="183357"/>
                  </a:lnTo>
                  <a:lnTo>
                    <a:pt x="230981" y="178594"/>
                  </a:lnTo>
                  <a:lnTo>
                    <a:pt x="319087" y="164307"/>
                  </a:lnTo>
                  <a:lnTo>
                    <a:pt x="419100" y="140494"/>
                  </a:lnTo>
                  <a:lnTo>
                    <a:pt x="590550" y="88107"/>
                  </a:lnTo>
                  <a:lnTo>
                    <a:pt x="740569" y="26194"/>
                  </a:lnTo>
                  <a:lnTo>
                    <a:pt x="790575" y="0"/>
                  </a:lnTo>
                  <a:lnTo>
                    <a:pt x="854869" y="4763"/>
                  </a:lnTo>
                  <a:lnTo>
                    <a:pt x="921544" y="16669"/>
                  </a:lnTo>
                  <a:lnTo>
                    <a:pt x="983456" y="33338"/>
                  </a:lnTo>
                  <a:lnTo>
                    <a:pt x="1023937" y="47625"/>
                  </a:lnTo>
                  <a:lnTo>
                    <a:pt x="1047750" y="66675"/>
                  </a:lnTo>
                  <a:lnTo>
                    <a:pt x="1066800" y="88107"/>
                  </a:lnTo>
                  <a:lnTo>
                    <a:pt x="1073944" y="111919"/>
                  </a:lnTo>
                  <a:lnTo>
                    <a:pt x="1071562" y="133350"/>
                  </a:lnTo>
                  <a:lnTo>
                    <a:pt x="1057275" y="157163"/>
                  </a:lnTo>
                  <a:lnTo>
                    <a:pt x="1021556" y="185738"/>
                  </a:lnTo>
                  <a:lnTo>
                    <a:pt x="966787" y="207169"/>
                  </a:lnTo>
                  <a:lnTo>
                    <a:pt x="892969" y="226219"/>
                  </a:lnTo>
                  <a:lnTo>
                    <a:pt x="726281" y="2595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92269D57-8702-44C3-A83A-5A928CAFCF73}"/>
                </a:ext>
              </a:extLst>
            </p:cNvPr>
            <p:cNvSpPr/>
            <p:nvPr/>
          </p:nvSpPr>
          <p:spPr>
            <a:xfrm>
              <a:off x="2811463" y="4786313"/>
              <a:ext cx="571500" cy="1119187"/>
            </a:xfrm>
            <a:custGeom>
              <a:avLst/>
              <a:gdLst>
                <a:gd name="connsiteX0" fmla="*/ 295275 w 571500"/>
                <a:gd name="connsiteY0" fmla="*/ 683418 h 1119187"/>
                <a:gd name="connsiteX1" fmla="*/ 228600 w 571500"/>
                <a:gd name="connsiteY1" fmla="*/ 373856 h 1119187"/>
                <a:gd name="connsiteX2" fmla="*/ 211932 w 571500"/>
                <a:gd name="connsiteY2" fmla="*/ 297656 h 1119187"/>
                <a:gd name="connsiteX3" fmla="*/ 200025 w 571500"/>
                <a:gd name="connsiteY3" fmla="*/ 254793 h 1119187"/>
                <a:gd name="connsiteX4" fmla="*/ 183357 w 571500"/>
                <a:gd name="connsiteY4" fmla="*/ 219075 h 1119187"/>
                <a:gd name="connsiteX5" fmla="*/ 157163 w 571500"/>
                <a:gd name="connsiteY5" fmla="*/ 183356 h 1119187"/>
                <a:gd name="connsiteX6" fmla="*/ 116682 w 571500"/>
                <a:gd name="connsiteY6" fmla="*/ 140493 h 1119187"/>
                <a:gd name="connsiteX7" fmla="*/ 69057 w 571500"/>
                <a:gd name="connsiteY7" fmla="*/ 100012 h 1119187"/>
                <a:gd name="connsiteX8" fmla="*/ 30957 w 571500"/>
                <a:gd name="connsiteY8" fmla="*/ 71437 h 1119187"/>
                <a:gd name="connsiteX9" fmla="*/ 11907 w 571500"/>
                <a:gd name="connsiteY9" fmla="*/ 54768 h 1119187"/>
                <a:gd name="connsiteX10" fmla="*/ 0 w 571500"/>
                <a:gd name="connsiteY10" fmla="*/ 38100 h 1119187"/>
                <a:gd name="connsiteX11" fmla="*/ 0 w 571500"/>
                <a:gd name="connsiteY11" fmla="*/ 19050 h 1119187"/>
                <a:gd name="connsiteX12" fmla="*/ 7144 w 571500"/>
                <a:gd name="connsiteY12" fmla="*/ 9525 h 1119187"/>
                <a:gd name="connsiteX13" fmla="*/ 28575 w 571500"/>
                <a:gd name="connsiteY13" fmla="*/ 0 h 1119187"/>
                <a:gd name="connsiteX14" fmla="*/ 64294 w 571500"/>
                <a:gd name="connsiteY14" fmla="*/ 0 h 1119187"/>
                <a:gd name="connsiteX15" fmla="*/ 138113 w 571500"/>
                <a:gd name="connsiteY15" fmla="*/ 14287 h 1119187"/>
                <a:gd name="connsiteX16" fmla="*/ 269082 w 571500"/>
                <a:gd name="connsiteY16" fmla="*/ 40481 h 1119187"/>
                <a:gd name="connsiteX17" fmla="*/ 338138 w 571500"/>
                <a:gd name="connsiteY17" fmla="*/ 59531 h 1119187"/>
                <a:gd name="connsiteX18" fmla="*/ 364332 w 571500"/>
                <a:gd name="connsiteY18" fmla="*/ 157162 h 1119187"/>
                <a:gd name="connsiteX19" fmla="*/ 433388 w 571500"/>
                <a:gd name="connsiteY19" fmla="*/ 400050 h 1119187"/>
                <a:gd name="connsiteX20" fmla="*/ 476250 w 571500"/>
                <a:gd name="connsiteY20" fmla="*/ 559593 h 1119187"/>
                <a:gd name="connsiteX21" fmla="*/ 528638 w 571500"/>
                <a:gd name="connsiteY21" fmla="*/ 754856 h 1119187"/>
                <a:gd name="connsiteX22" fmla="*/ 559594 w 571500"/>
                <a:gd name="connsiteY22" fmla="*/ 866775 h 1119187"/>
                <a:gd name="connsiteX23" fmla="*/ 566738 w 571500"/>
                <a:gd name="connsiteY23" fmla="*/ 926306 h 1119187"/>
                <a:gd name="connsiteX24" fmla="*/ 571500 w 571500"/>
                <a:gd name="connsiteY24" fmla="*/ 981075 h 1119187"/>
                <a:gd name="connsiteX25" fmla="*/ 564357 w 571500"/>
                <a:gd name="connsiteY25" fmla="*/ 1033462 h 1119187"/>
                <a:gd name="connsiteX26" fmla="*/ 547688 w 571500"/>
                <a:gd name="connsiteY26" fmla="*/ 1081087 h 1119187"/>
                <a:gd name="connsiteX27" fmla="*/ 526257 w 571500"/>
                <a:gd name="connsiteY27" fmla="*/ 1107281 h 1119187"/>
                <a:gd name="connsiteX28" fmla="*/ 502444 w 571500"/>
                <a:gd name="connsiteY28" fmla="*/ 1116806 h 1119187"/>
                <a:gd name="connsiteX29" fmla="*/ 478632 w 571500"/>
                <a:gd name="connsiteY29" fmla="*/ 1119187 h 1119187"/>
                <a:gd name="connsiteX30" fmla="*/ 459582 w 571500"/>
                <a:gd name="connsiteY30" fmla="*/ 1114425 h 1119187"/>
                <a:gd name="connsiteX31" fmla="*/ 438150 w 571500"/>
                <a:gd name="connsiteY31" fmla="*/ 1100137 h 1119187"/>
                <a:gd name="connsiteX32" fmla="*/ 409575 w 571500"/>
                <a:gd name="connsiteY32" fmla="*/ 1069181 h 1119187"/>
                <a:gd name="connsiteX33" fmla="*/ 371475 w 571500"/>
                <a:gd name="connsiteY33" fmla="*/ 1000125 h 1119187"/>
                <a:gd name="connsiteX34" fmla="*/ 338138 w 571500"/>
                <a:gd name="connsiteY34" fmla="*/ 909637 h 1119187"/>
                <a:gd name="connsiteX35" fmla="*/ 316707 w 571500"/>
                <a:gd name="connsiteY35" fmla="*/ 802481 h 1119187"/>
                <a:gd name="connsiteX36" fmla="*/ 295275 w 571500"/>
                <a:gd name="connsiteY36" fmla="*/ 683418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1119187">
                  <a:moveTo>
                    <a:pt x="295275" y="683418"/>
                  </a:moveTo>
                  <a:lnTo>
                    <a:pt x="228600" y="373856"/>
                  </a:lnTo>
                  <a:lnTo>
                    <a:pt x="211932" y="297656"/>
                  </a:lnTo>
                  <a:lnTo>
                    <a:pt x="200025" y="254793"/>
                  </a:lnTo>
                  <a:lnTo>
                    <a:pt x="183357" y="219075"/>
                  </a:lnTo>
                  <a:lnTo>
                    <a:pt x="157163" y="183356"/>
                  </a:lnTo>
                  <a:lnTo>
                    <a:pt x="116682" y="140493"/>
                  </a:lnTo>
                  <a:lnTo>
                    <a:pt x="69057" y="100012"/>
                  </a:lnTo>
                  <a:lnTo>
                    <a:pt x="30957" y="71437"/>
                  </a:lnTo>
                  <a:lnTo>
                    <a:pt x="11907" y="54768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64294" y="0"/>
                  </a:lnTo>
                  <a:lnTo>
                    <a:pt x="138113" y="14287"/>
                  </a:lnTo>
                  <a:lnTo>
                    <a:pt x="269082" y="40481"/>
                  </a:lnTo>
                  <a:lnTo>
                    <a:pt x="338138" y="59531"/>
                  </a:lnTo>
                  <a:lnTo>
                    <a:pt x="364332" y="157162"/>
                  </a:lnTo>
                  <a:lnTo>
                    <a:pt x="433388" y="400050"/>
                  </a:lnTo>
                  <a:lnTo>
                    <a:pt x="476250" y="559593"/>
                  </a:lnTo>
                  <a:lnTo>
                    <a:pt x="528638" y="754856"/>
                  </a:lnTo>
                  <a:lnTo>
                    <a:pt x="559594" y="866775"/>
                  </a:lnTo>
                  <a:lnTo>
                    <a:pt x="566738" y="926306"/>
                  </a:lnTo>
                  <a:lnTo>
                    <a:pt x="571500" y="981075"/>
                  </a:lnTo>
                  <a:lnTo>
                    <a:pt x="564357" y="1033462"/>
                  </a:lnTo>
                  <a:lnTo>
                    <a:pt x="547688" y="1081087"/>
                  </a:lnTo>
                  <a:lnTo>
                    <a:pt x="526257" y="1107281"/>
                  </a:lnTo>
                  <a:lnTo>
                    <a:pt x="502444" y="1116806"/>
                  </a:lnTo>
                  <a:lnTo>
                    <a:pt x="478632" y="1119187"/>
                  </a:lnTo>
                  <a:lnTo>
                    <a:pt x="459582" y="1114425"/>
                  </a:lnTo>
                  <a:lnTo>
                    <a:pt x="438150" y="1100137"/>
                  </a:lnTo>
                  <a:lnTo>
                    <a:pt x="409575" y="1069181"/>
                  </a:lnTo>
                  <a:lnTo>
                    <a:pt x="371475" y="1000125"/>
                  </a:lnTo>
                  <a:lnTo>
                    <a:pt x="338138" y="909637"/>
                  </a:lnTo>
                  <a:lnTo>
                    <a:pt x="316707" y="802481"/>
                  </a:lnTo>
                  <a:lnTo>
                    <a:pt x="295275" y="6834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E633D746-4815-4C4D-AA23-7CB5A3C75A6A}"/>
                </a:ext>
              </a:extLst>
            </p:cNvPr>
            <p:cNvSpPr/>
            <p:nvPr/>
          </p:nvSpPr>
          <p:spPr>
            <a:xfrm>
              <a:off x="4938713" y="2057400"/>
              <a:ext cx="538162" cy="1238250"/>
            </a:xfrm>
            <a:custGeom>
              <a:avLst/>
              <a:gdLst>
                <a:gd name="connsiteX0" fmla="*/ 228600 w 538162"/>
                <a:gd name="connsiteY0" fmla="*/ 735806 h 1238250"/>
                <a:gd name="connsiteX1" fmla="*/ 200025 w 538162"/>
                <a:gd name="connsiteY1" fmla="*/ 469106 h 1238250"/>
                <a:gd name="connsiteX2" fmla="*/ 188118 w 538162"/>
                <a:gd name="connsiteY2" fmla="*/ 335756 h 1238250"/>
                <a:gd name="connsiteX3" fmla="*/ 176212 w 538162"/>
                <a:gd name="connsiteY3" fmla="*/ 266700 h 1238250"/>
                <a:gd name="connsiteX4" fmla="*/ 164306 w 538162"/>
                <a:gd name="connsiteY4" fmla="*/ 226219 h 1238250"/>
                <a:gd name="connsiteX5" fmla="*/ 147637 w 538162"/>
                <a:gd name="connsiteY5" fmla="*/ 197644 h 1238250"/>
                <a:gd name="connsiteX6" fmla="*/ 121443 w 538162"/>
                <a:gd name="connsiteY6" fmla="*/ 159544 h 1238250"/>
                <a:gd name="connsiteX7" fmla="*/ 85725 w 538162"/>
                <a:gd name="connsiteY7" fmla="*/ 121444 h 1238250"/>
                <a:gd name="connsiteX8" fmla="*/ 47625 w 538162"/>
                <a:gd name="connsiteY8" fmla="*/ 92869 h 1238250"/>
                <a:gd name="connsiteX9" fmla="*/ 23812 w 538162"/>
                <a:gd name="connsiteY9" fmla="*/ 76200 h 1238250"/>
                <a:gd name="connsiteX10" fmla="*/ 7143 w 538162"/>
                <a:gd name="connsiteY10" fmla="*/ 57150 h 1238250"/>
                <a:gd name="connsiteX11" fmla="*/ 0 w 538162"/>
                <a:gd name="connsiteY11" fmla="*/ 33338 h 1238250"/>
                <a:gd name="connsiteX12" fmla="*/ 2381 w 538162"/>
                <a:gd name="connsiteY12" fmla="*/ 16669 h 1238250"/>
                <a:gd name="connsiteX13" fmla="*/ 11906 w 538162"/>
                <a:gd name="connsiteY13" fmla="*/ 2381 h 1238250"/>
                <a:gd name="connsiteX14" fmla="*/ 33337 w 538162"/>
                <a:gd name="connsiteY14" fmla="*/ 0 h 1238250"/>
                <a:gd name="connsiteX15" fmla="*/ 66675 w 538162"/>
                <a:gd name="connsiteY15" fmla="*/ 2381 h 1238250"/>
                <a:gd name="connsiteX16" fmla="*/ 121443 w 538162"/>
                <a:gd name="connsiteY16" fmla="*/ 21431 h 1238250"/>
                <a:gd name="connsiteX17" fmla="*/ 176212 w 538162"/>
                <a:gd name="connsiteY17" fmla="*/ 45244 h 1238250"/>
                <a:gd name="connsiteX18" fmla="*/ 228600 w 538162"/>
                <a:gd name="connsiteY18" fmla="*/ 76200 h 1238250"/>
                <a:gd name="connsiteX19" fmla="*/ 280987 w 538162"/>
                <a:gd name="connsiteY19" fmla="*/ 107156 h 1238250"/>
                <a:gd name="connsiteX20" fmla="*/ 335756 w 538162"/>
                <a:gd name="connsiteY20" fmla="*/ 140494 h 1238250"/>
                <a:gd name="connsiteX21" fmla="*/ 376237 w 538162"/>
                <a:gd name="connsiteY21" fmla="*/ 223838 h 1238250"/>
                <a:gd name="connsiteX22" fmla="*/ 397668 w 538162"/>
                <a:gd name="connsiteY22" fmla="*/ 335756 h 1238250"/>
                <a:gd name="connsiteX23" fmla="*/ 421481 w 538162"/>
                <a:gd name="connsiteY23" fmla="*/ 476250 h 1238250"/>
                <a:gd name="connsiteX24" fmla="*/ 450056 w 538162"/>
                <a:gd name="connsiteY24" fmla="*/ 614363 h 1238250"/>
                <a:gd name="connsiteX25" fmla="*/ 473868 w 538162"/>
                <a:gd name="connsiteY25" fmla="*/ 764381 h 1238250"/>
                <a:gd name="connsiteX26" fmla="*/ 497681 w 538162"/>
                <a:gd name="connsiteY26" fmla="*/ 902494 h 1238250"/>
                <a:gd name="connsiteX27" fmla="*/ 538162 w 538162"/>
                <a:gd name="connsiteY27" fmla="*/ 985838 h 1238250"/>
                <a:gd name="connsiteX28" fmla="*/ 526256 w 538162"/>
                <a:gd name="connsiteY28" fmla="*/ 1097756 h 1238250"/>
                <a:gd name="connsiteX29" fmla="*/ 516731 w 538162"/>
                <a:gd name="connsiteY29" fmla="*/ 1164431 h 1238250"/>
                <a:gd name="connsiteX30" fmla="*/ 507206 w 538162"/>
                <a:gd name="connsiteY30" fmla="*/ 1195388 h 1238250"/>
                <a:gd name="connsiteX31" fmla="*/ 495300 w 538162"/>
                <a:gd name="connsiteY31" fmla="*/ 1214438 h 1238250"/>
                <a:gd name="connsiteX32" fmla="*/ 473868 w 538162"/>
                <a:gd name="connsiteY32" fmla="*/ 1233488 h 1238250"/>
                <a:gd name="connsiteX33" fmla="*/ 452437 w 538162"/>
                <a:gd name="connsiteY33" fmla="*/ 1238250 h 1238250"/>
                <a:gd name="connsiteX34" fmla="*/ 428625 w 538162"/>
                <a:gd name="connsiteY34" fmla="*/ 1233488 h 1238250"/>
                <a:gd name="connsiteX35" fmla="*/ 395287 w 538162"/>
                <a:gd name="connsiteY35" fmla="*/ 1209675 h 1238250"/>
                <a:gd name="connsiteX36" fmla="*/ 357187 w 538162"/>
                <a:gd name="connsiteY36" fmla="*/ 1171575 h 1238250"/>
                <a:gd name="connsiteX37" fmla="*/ 326231 w 538162"/>
                <a:gd name="connsiteY37" fmla="*/ 1126331 h 1238250"/>
                <a:gd name="connsiteX38" fmla="*/ 297656 w 538162"/>
                <a:gd name="connsiteY38" fmla="*/ 1057275 h 1238250"/>
                <a:gd name="connsiteX39" fmla="*/ 254793 w 538162"/>
                <a:gd name="connsiteY39" fmla="*/ 950119 h 1238250"/>
                <a:gd name="connsiteX40" fmla="*/ 245268 w 538162"/>
                <a:gd name="connsiteY40" fmla="*/ 895350 h 1238250"/>
                <a:gd name="connsiteX41" fmla="*/ 228600 w 538162"/>
                <a:gd name="connsiteY41" fmla="*/ 735806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2" h="1238250">
                  <a:moveTo>
                    <a:pt x="228600" y="735806"/>
                  </a:moveTo>
                  <a:lnTo>
                    <a:pt x="200025" y="469106"/>
                  </a:lnTo>
                  <a:lnTo>
                    <a:pt x="188118" y="335756"/>
                  </a:lnTo>
                  <a:lnTo>
                    <a:pt x="176212" y="266700"/>
                  </a:lnTo>
                  <a:lnTo>
                    <a:pt x="164306" y="226219"/>
                  </a:lnTo>
                  <a:lnTo>
                    <a:pt x="147637" y="197644"/>
                  </a:lnTo>
                  <a:lnTo>
                    <a:pt x="121443" y="159544"/>
                  </a:lnTo>
                  <a:lnTo>
                    <a:pt x="85725" y="121444"/>
                  </a:lnTo>
                  <a:lnTo>
                    <a:pt x="47625" y="92869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2381"/>
                  </a:lnTo>
                  <a:lnTo>
                    <a:pt x="33337" y="0"/>
                  </a:lnTo>
                  <a:lnTo>
                    <a:pt x="66675" y="2381"/>
                  </a:lnTo>
                  <a:lnTo>
                    <a:pt x="121443" y="21431"/>
                  </a:lnTo>
                  <a:lnTo>
                    <a:pt x="176212" y="45244"/>
                  </a:lnTo>
                  <a:lnTo>
                    <a:pt x="228600" y="76200"/>
                  </a:lnTo>
                  <a:lnTo>
                    <a:pt x="280987" y="107156"/>
                  </a:lnTo>
                  <a:lnTo>
                    <a:pt x="335756" y="140494"/>
                  </a:lnTo>
                  <a:lnTo>
                    <a:pt x="376237" y="223838"/>
                  </a:lnTo>
                  <a:lnTo>
                    <a:pt x="397668" y="335756"/>
                  </a:lnTo>
                  <a:lnTo>
                    <a:pt x="421481" y="476250"/>
                  </a:lnTo>
                  <a:lnTo>
                    <a:pt x="450056" y="614363"/>
                  </a:lnTo>
                  <a:lnTo>
                    <a:pt x="473868" y="764381"/>
                  </a:lnTo>
                  <a:lnTo>
                    <a:pt x="497681" y="902494"/>
                  </a:lnTo>
                  <a:lnTo>
                    <a:pt x="538162" y="985838"/>
                  </a:lnTo>
                  <a:lnTo>
                    <a:pt x="526256" y="1097756"/>
                  </a:lnTo>
                  <a:lnTo>
                    <a:pt x="516731" y="1164431"/>
                  </a:lnTo>
                  <a:lnTo>
                    <a:pt x="507206" y="1195388"/>
                  </a:lnTo>
                  <a:lnTo>
                    <a:pt x="495300" y="1214438"/>
                  </a:lnTo>
                  <a:lnTo>
                    <a:pt x="473868" y="1233488"/>
                  </a:lnTo>
                  <a:lnTo>
                    <a:pt x="452437" y="1238250"/>
                  </a:lnTo>
                  <a:lnTo>
                    <a:pt x="428625" y="1233488"/>
                  </a:lnTo>
                  <a:lnTo>
                    <a:pt x="395287" y="1209675"/>
                  </a:lnTo>
                  <a:lnTo>
                    <a:pt x="357187" y="1171575"/>
                  </a:lnTo>
                  <a:lnTo>
                    <a:pt x="326231" y="1126331"/>
                  </a:lnTo>
                  <a:lnTo>
                    <a:pt x="297656" y="1057275"/>
                  </a:lnTo>
                  <a:lnTo>
                    <a:pt x="254793" y="950119"/>
                  </a:lnTo>
                  <a:lnTo>
                    <a:pt x="245268" y="895350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0585E4C0-BB3E-4B29-B3BF-A5C32D6FECF3}"/>
                </a:ext>
              </a:extLst>
            </p:cNvPr>
            <p:cNvSpPr/>
            <p:nvPr/>
          </p:nvSpPr>
          <p:spPr>
            <a:xfrm>
              <a:off x="4581525" y="2886075"/>
              <a:ext cx="2311400" cy="1616075"/>
            </a:xfrm>
            <a:custGeom>
              <a:avLst/>
              <a:gdLst>
                <a:gd name="connsiteX0" fmla="*/ 1412875 w 2311400"/>
                <a:gd name="connsiteY0" fmla="*/ 876300 h 1616075"/>
                <a:gd name="connsiteX1" fmla="*/ 962025 w 2311400"/>
                <a:gd name="connsiteY1" fmla="*/ 971550 h 1616075"/>
                <a:gd name="connsiteX2" fmla="*/ 638175 w 2311400"/>
                <a:gd name="connsiteY2" fmla="*/ 1050925 h 1616075"/>
                <a:gd name="connsiteX3" fmla="*/ 460375 w 2311400"/>
                <a:gd name="connsiteY3" fmla="*/ 1101725 h 1616075"/>
                <a:gd name="connsiteX4" fmla="*/ 384175 w 2311400"/>
                <a:gd name="connsiteY4" fmla="*/ 1143000 h 1616075"/>
                <a:gd name="connsiteX5" fmla="*/ 282575 w 2311400"/>
                <a:gd name="connsiteY5" fmla="*/ 1184275 h 1616075"/>
                <a:gd name="connsiteX6" fmla="*/ 209550 w 2311400"/>
                <a:gd name="connsiteY6" fmla="*/ 1212850 h 1616075"/>
                <a:gd name="connsiteX7" fmla="*/ 142875 w 2311400"/>
                <a:gd name="connsiteY7" fmla="*/ 1231900 h 1616075"/>
                <a:gd name="connsiteX8" fmla="*/ 127000 w 2311400"/>
                <a:gd name="connsiteY8" fmla="*/ 1228725 h 1616075"/>
                <a:gd name="connsiteX9" fmla="*/ 92075 w 2311400"/>
                <a:gd name="connsiteY9" fmla="*/ 1209675 h 1616075"/>
                <a:gd name="connsiteX10" fmla="*/ 63500 w 2311400"/>
                <a:gd name="connsiteY10" fmla="*/ 1177925 h 1616075"/>
                <a:gd name="connsiteX11" fmla="*/ 38100 w 2311400"/>
                <a:gd name="connsiteY11" fmla="*/ 1146175 h 1616075"/>
                <a:gd name="connsiteX12" fmla="*/ 12700 w 2311400"/>
                <a:gd name="connsiteY12" fmla="*/ 1079500 h 1616075"/>
                <a:gd name="connsiteX13" fmla="*/ 0 w 2311400"/>
                <a:gd name="connsiteY13" fmla="*/ 1019175 h 1616075"/>
                <a:gd name="connsiteX14" fmla="*/ 9525 w 2311400"/>
                <a:gd name="connsiteY14" fmla="*/ 977900 h 1616075"/>
                <a:gd name="connsiteX15" fmla="*/ 41275 w 2311400"/>
                <a:gd name="connsiteY15" fmla="*/ 876300 h 1616075"/>
                <a:gd name="connsiteX16" fmla="*/ 73025 w 2311400"/>
                <a:gd name="connsiteY16" fmla="*/ 755650 h 1616075"/>
                <a:gd name="connsiteX17" fmla="*/ 104775 w 2311400"/>
                <a:gd name="connsiteY17" fmla="*/ 612775 h 1616075"/>
                <a:gd name="connsiteX18" fmla="*/ 127000 w 2311400"/>
                <a:gd name="connsiteY18" fmla="*/ 492125 h 1616075"/>
                <a:gd name="connsiteX19" fmla="*/ 146050 w 2311400"/>
                <a:gd name="connsiteY19" fmla="*/ 365125 h 1616075"/>
                <a:gd name="connsiteX20" fmla="*/ 158750 w 2311400"/>
                <a:gd name="connsiteY20" fmla="*/ 282575 h 1616075"/>
                <a:gd name="connsiteX21" fmla="*/ 158750 w 2311400"/>
                <a:gd name="connsiteY21" fmla="*/ 241300 h 1616075"/>
                <a:gd name="connsiteX22" fmla="*/ 146050 w 2311400"/>
                <a:gd name="connsiteY22" fmla="*/ 184150 h 1616075"/>
                <a:gd name="connsiteX23" fmla="*/ 123825 w 2311400"/>
                <a:gd name="connsiteY23" fmla="*/ 133350 h 1616075"/>
                <a:gd name="connsiteX24" fmla="*/ 85725 w 2311400"/>
                <a:gd name="connsiteY24" fmla="*/ 88900 h 1616075"/>
                <a:gd name="connsiteX25" fmla="*/ 44450 w 2311400"/>
                <a:gd name="connsiteY25" fmla="*/ 63500 h 1616075"/>
                <a:gd name="connsiteX26" fmla="*/ 15875 w 2311400"/>
                <a:gd name="connsiteY26" fmla="*/ 47625 h 1616075"/>
                <a:gd name="connsiteX27" fmla="*/ 12700 w 2311400"/>
                <a:gd name="connsiteY27" fmla="*/ 31750 h 1616075"/>
                <a:gd name="connsiteX28" fmla="*/ 15875 w 2311400"/>
                <a:gd name="connsiteY28" fmla="*/ 12700 h 1616075"/>
                <a:gd name="connsiteX29" fmla="*/ 28575 w 2311400"/>
                <a:gd name="connsiteY29" fmla="*/ 3175 h 1616075"/>
                <a:gd name="connsiteX30" fmla="*/ 60325 w 2311400"/>
                <a:gd name="connsiteY30" fmla="*/ 0 h 1616075"/>
                <a:gd name="connsiteX31" fmla="*/ 98425 w 2311400"/>
                <a:gd name="connsiteY31" fmla="*/ 3175 h 1616075"/>
                <a:gd name="connsiteX32" fmla="*/ 152400 w 2311400"/>
                <a:gd name="connsiteY32" fmla="*/ 15875 h 1616075"/>
                <a:gd name="connsiteX33" fmla="*/ 196850 w 2311400"/>
                <a:gd name="connsiteY33" fmla="*/ 31750 h 1616075"/>
                <a:gd name="connsiteX34" fmla="*/ 260350 w 2311400"/>
                <a:gd name="connsiteY34" fmla="*/ 63500 h 1616075"/>
                <a:gd name="connsiteX35" fmla="*/ 314325 w 2311400"/>
                <a:gd name="connsiteY35" fmla="*/ 92075 h 1616075"/>
                <a:gd name="connsiteX36" fmla="*/ 381000 w 2311400"/>
                <a:gd name="connsiteY36" fmla="*/ 139700 h 1616075"/>
                <a:gd name="connsiteX37" fmla="*/ 415925 w 2311400"/>
                <a:gd name="connsiteY37" fmla="*/ 171450 h 1616075"/>
                <a:gd name="connsiteX38" fmla="*/ 444500 w 2311400"/>
                <a:gd name="connsiteY38" fmla="*/ 196850 h 1616075"/>
                <a:gd name="connsiteX39" fmla="*/ 454025 w 2311400"/>
                <a:gd name="connsiteY39" fmla="*/ 215900 h 1616075"/>
                <a:gd name="connsiteX40" fmla="*/ 457200 w 2311400"/>
                <a:gd name="connsiteY40" fmla="*/ 244475 h 1616075"/>
                <a:gd name="connsiteX41" fmla="*/ 454025 w 2311400"/>
                <a:gd name="connsiteY41" fmla="*/ 269875 h 1616075"/>
                <a:gd name="connsiteX42" fmla="*/ 431800 w 2311400"/>
                <a:gd name="connsiteY42" fmla="*/ 285750 h 1616075"/>
                <a:gd name="connsiteX43" fmla="*/ 400050 w 2311400"/>
                <a:gd name="connsiteY43" fmla="*/ 320675 h 1616075"/>
                <a:gd name="connsiteX44" fmla="*/ 377825 w 2311400"/>
                <a:gd name="connsiteY44" fmla="*/ 355600 h 1616075"/>
                <a:gd name="connsiteX45" fmla="*/ 355600 w 2311400"/>
                <a:gd name="connsiteY45" fmla="*/ 409575 h 1616075"/>
                <a:gd name="connsiteX46" fmla="*/ 333375 w 2311400"/>
                <a:gd name="connsiteY46" fmla="*/ 530225 h 1616075"/>
                <a:gd name="connsiteX47" fmla="*/ 288925 w 2311400"/>
                <a:gd name="connsiteY47" fmla="*/ 733425 h 1616075"/>
                <a:gd name="connsiteX48" fmla="*/ 250825 w 2311400"/>
                <a:gd name="connsiteY48" fmla="*/ 923925 h 1616075"/>
                <a:gd name="connsiteX49" fmla="*/ 269875 w 2311400"/>
                <a:gd name="connsiteY49" fmla="*/ 917575 h 1616075"/>
                <a:gd name="connsiteX50" fmla="*/ 622300 w 2311400"/>
                <a:gd name="connsiteY50" fmla="*/ 835025 h 1616075"/>
                <a:gd name="connsiteX51" fmla="*/ 1228725 w 2311400"/>
                <a:gd name="connsiteY51" fmla="*/ 717550 h 1616075"/>
                <a:gd name="connsiteX52" fmla="*/ 1555750 w 2311400"/>
                <a:gd name="connsiteY52" fmla="*/ 663575 h 1616075"/>
                <a:gd name="connsiteX53" fmla="*/ 1806575 w 2311400"/>
                <a:gd name="connsiteY53" fmla="*/ 625475 h 1616075"/>
                <a:gd name="connsiteX54" fmla="*/ 1870075 w 2311400"/>
                <a:gd name="connsiteY54" fmla="*/ 609600 h 1616075"/>
                <a:gd name="connsiteX55" fmla="*/ 1927225 w 2311400"/>
                <a:gd name="connsiteY55" fmla="*/ 590550 h 1616075"/>
                <a:gd name="connsiteX56" fmla="*/ 1949450 w 2311400"/>
                <a:gd name="connsiteY56" fmla="*/ 581025 h 1616075"/>
                <a:gd name="connsiteX57" fmla="*/ 1968500 w 2311400"/>
                <a:gd name="connsiteY57" fmla="*/ 581025 h 1616075"/>
                <a:gd name="connsiteX58" fmla="*/ 2009775 w 2311400"/>
                <a:gd name="connsiteY58" fmla="*/ 590550 h 1616075"/>
                <a:gd name="connsiteX59" fmla="*/ 2063750 w 2311400"/>
                <a:gd name="connsiteY59" fmla="*/ 609600 h 1616075"/>
                <a:gd name="connsiteX60" fmla="*/ 2127250 w 2311400"/>
                <a:gd name="connsiteY60" fmla="*/ 650875 h 1616075"/>
                <a:gd name="connsiteX61" fmla="*/ 2190750 w 2311400"/>
                <a:gd name="connsiteY61" fmla="*/ 708025 h 1616075"/>
                <a:gd name="connsiteX62" fmla="*/ 2251075 w 2311400"/>
                <a:gd name="connsiteY62" fmla="*/ 765175 h 1616075"/>
                <a:gd name="connsiteX63" fmla="*/ 2305050 w 2311400"/>
                <a:gd name="connsiteY63" fmla="*/ 828675 h 1616075"/>
                <a:gd name="connsiteX64" fmla="*/ 2311400 w 2311400"/>
                <a:gd name="connsiteY64" fmla="*/ 844550 h 1616075"/>
                <a:gd name="connsiteX65" fmla="*/ 2311400 w 2311400"/>
                <a:gd name="connsiteY65" fmla="*/ 863600 h 1616075"/>
                <a:gd name="connsiteX66" fmla="*/ 2301875 w 2311400"/>
                <a:gd name="connsiteY66" fmla="*/ 889000 h 1616075"/>
                <a:gd name="connsiteX67" fmla="*/ 2279650 w 2311400"/>
                <a:gd name="connsiteY67" fmla="*/ 914400 h 1616075"/>
                <a:gd name="connsiteX68" fmla="*/ 2232025 w 2311400"/>
                <a:gd name="connsiteY68" fmla="*/ 968375 h 1616075"/>
                <a:gd name="connsiteX69" fmla="*/ 2212975 w 2311400"/>
                <a:gd name="connsiteY69" fmla="*/ 984250 h 1616075"/>
                <a:gd name="connsiteX70" fmla="*/ 2117725 w 2311400"/>
                <a:gd name="connsiteY70" fmla="*/ 1206500 h 1616075"/>
                <a:gd name="connsiteX71" fmla="*/ 2000250 w 2311400"/>
                <a:gd name="connsiteY71" fmla="*/ 1482725 h 1616075"/>
                <a:gd name="connsiteX72" fmla="*/ 1955800 w 2311400"/>
                <a:gd name="connsiteY72" fmla="*/ 1600200 h 1616075"/>
                <a:gd name="connsiteX73" fmla="*/ 1774825 w 2311400"/>
                <a:gd name="connsiteY73" fmla="*/ 1616075 h 1616075"/>
                <a:gd name="connsiteX74" fmla="*/ 1797050 w 2311400"/>
                <a:gd name="connsiteY74" fmla="*/ 1492250 h 1616075"/>
                <a:gd name="connsiteX75" fmla="*/ 1847850 w 2311400"/>
                <a:gd name="connsiteY75" fmla="*/ 1228725 h 1616075"/>
                <a:gd name="connsiteX76" fmla="*/ 1911350 w 2311400"/>
                <a:gd name="connsiteY76" fmla="*/ 949325 h 1616075"/>
                <a:gd name="connsiteX77" fmla="*/ 1924050 w 2311400"/>
                <a:gd name="connsiteY77" fmla="*/ 889000 h 1616075"/>
                <a:gd name="connsiteX78" fmla="*/ 1924050 w 2311400"/>
                <a:gd name="connsiteY78" fmla="*/ 863600 h 1616075"/>
                <a:gd name="connsiteX79" fmla="*/ 1924050 w 2311400"/>
                <a:gd name="connsiteY79" fmla="*/ 844550 h 1616075"/>
                <a:gd name="connsiteX80" fmla="*/ 1911350 w 2311400"/>
                <a:gd name="connsiteY80" fmla="*/ 825500 h 1616075"/>
                <a:gd name="connsiteX81" fmla="*/ 1882775 w 2311400"/>
                <a:gd name="connsiteY81" fmla="*/ 809625 h 1616075"/>
                <a:gd name="connsiteX82" fmla="*/ 1812925 w 2311400"/>
                <a:gd name="connsiteY82" fmla="*/ 809625 h 1616075"/>
                <a:gd name="connsiteX83" fmla="*/ 1679575 w 2311400"/>
                <a:gd name="connsiteY83" fmla="*/ 831850 h 1616075"/>
                <a:gd name="connsiteX84" fmla="*/ 1412875 w 2311400"/>
                <a:gd name="connsiteY84" fmla="*/ 876300 h 161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311400" h="1616075">
                  <a:moveTo>
                    <a:pt x="1412875" y="876300"/>
                  </a:moveTo>
                  <a:lnTo>
                    <a:pt x="962025" y="971550"/>
                  </a:lnTo>
                  <a:lnTo>
                    <a:pt x="638175" y="1050925"/>
                  </a:lnTo>
                  <a:lnTo>
                    <a:pt x="460375" y="1101725"/>
                  </a:lnTo>
                  <a:lnTo>
                    <a:pt x="384175" y="1143000"/>
                  </a:lnTo>
                  <a:lnTo>
                    <a:pt x="282575" y="1184275"/>
                  </a:lnTo>
                  <a:lnTo>
                    <a:pt x="209550" y="1212850"/>
                  </a:lnTo>
                  <a:lnTo>
                    <a:pt x="142875" y="1231900"/>
                  </a:lnTo>
                  <a:lnTo>
                    <a:pt x="127000" y="1228725"/>
                  </a:lnTo>
                  <a:lnTo>
                    <a:pt x="92075" y="1209675"/>
                  </a:lnTo>
                  <a:lnTo>
                    <a:pt x="63500" y="1177925"/>
                  </a:lnTo>
                  <a:lnTo>
                    <a:pt x="38100" y="1146175"/>
                  </a:lnTo>
                  <a:lnTo>
                    <a:pt x="12700" y="1079500"/>
                  </a:lnTo>
                  <a:lnTo>
                    <a:pt x="0" y="1019175"/>
                  </a:lnTo>
                  <a:lnTo>
                    <a:pt x="9525" y="977900"/>
                  </a:lnTo>
                  <a:lnTo>
                    <a:pt x="41275" y="876300"/>
                  </a:lnTo>
                  <a:lnTo>
                    <a:pt x="73025" y="755650"/>
                  </a:lnTo>
                  <a:lnTo>
                    <a:pt x="104775" y="612775"/>
                  </a:lnTo>
                  <a:lnTo>
                    <a:pt x="127000" y="492125"/>
                  </a:lnTo>
                  <a:lnTo>
                    <a:pt x="146050" y="365125"/>
                  </a:lnTo>
                  <a:lnTo>
                    <a:pt x="158750" y="282575"/>
                  </a:lnTo>
                  <a:lnTo>
                    <a:pt x="158750" y="241300"/>
                  </a:lnTo>
                  <a:lnTo>
                    <a:pt x="146050" y="184150"/>
                  </a:lnTo>
                  <a:lnTo>
                    <a:pt x="123825" y="133350"/>
                  </a:lnTo>
                  <a:lnTo>
                    <a:pt x="85725" y="88900"/>
                  </a:lnTo>
                  <a:lnTo>
                    <a:pt x="44450" y="63500"/>
                  </a:lnTo>
                  <a:lnTo>
                    <a:pt x="15875" y="47625"/>
                  </a:lnTo>
                  <a:lnTo>
                    <a:pt x="12700" y="31750"/>
                  </a:lnTo>
                  <a:lnTo>
                    <a:pt x="15875" y="12700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98425" y="3175"/>
                  </a:lnTo>
                  <a:lnTo>
                    <a:pt x="152400" y="15875"/>
                  </a:lnTo>
                  <a:lnTo>
                    <a:pt x="196850" y="31750"/>
                  </a:lnTo>
                  <a:lnTo>
                    <a:pt x="260350" y="63500"/>
                  </a:lnTo>
                  <a:lnTo>
                    <a:pt x="314325" y="92075"/>
                  </a:lnTo>
                  <a:lnTo>
                    <a:pt x="381000" y="139700"/>
                  </a:lnTo>
                  <a:lnTo>
                    <a:pt x="415925" y="171450"/>
                  </a:lnTo>
                  <a:lnTo>
                    <a:pt x="444500" y="196850"/>
                  </a:lnTo>
                  <a:lnTo>
                    <a:pt x="454025" y="215900"/>
                  </a:lnTo>
                  <a:lnTo>
                    <a:pt x="457200" y="244475"/>
                  </a:lnTo>
                  <a:lnTo>
                    <a:pt x="454025" y="269875"/>
                  </a:lnTo>
                  <a:lnTo>
                    <a:pt x="431800" y="285750"/>
                  </a:lnTo>
                  <a:lnTo>
                    <a:pt x="400050" y="320675"/>
                  </a:lnTo>
                  <a:lnTo>
                    <a:pt x="377825" y="355600"/>
                  </a:lnTo>
                  <a:lnTo>
                    <a:pt x="355600" y="409575"/>
                  </a:lnTo>
                  <a:lnTo>
                    <a:pt x="333375" y="530225"/>
                  </a:lnTo>
                  <a:lnTo>
                    <a:pt x="288925" y="733425"/>
                  </a:lnTo>
                  <a:lnTo>
                    <a:pt x="250825" y="923925"/>
                  </a:lnTo>
                  <a:lnTo>
                    <a:pt x="269875" y="917575"/>
                  </a:lnTo>
                  <a:lnTo>
                    <a:pt x="622300" y="835025"/>
                  </a:lnTo>
                  <a:lnTo>
                    <a:pt x="1228725" y="717550"/>
                  </a:lnTo>
                  <a:lnTo>
                    <a:pt x="1555750" y="663575"/>
                  </a:lnTo>
                  <a:lnTo>
                    <a:pt x="1806575" y="625475"/>
                  </a:lnTo>
                  <a:lnTo>
                    <a:pt x="1870075" y="609600"/>
                  </a:lnTo>
                  <a:lnTo>
                    <a:pt x="1927225" y="590550"/>
                  </a:lnTo>
                  <a:lnTo>
                    <a:pt x="1949450" y="581025"/>
                  </a:lnTo>
                  <a:lnTo>
                    <a:pt x="1968500" y="581025"/>
                  </a:lnTo>
                  <a:lnTo>
                    <a:pt x="2009775" y="590550"/>
                  </a:lnTo>
                  <a:lnTo>
                    <a:pt x="2063750" y="609600"/>
                  </a:lnTo>
                  <a:lnTo>
                    <a:pt x="2127250" y="650875"/>
                  </a:lnTo>
                  <a:lnTo>
                    <a:pt x="2190750" y="708025"/>
                  </a:lnTo>
                  <a:lnTo>
                    <a:pt x="2251075" y="765175"/>
                  </a:lnTo>
                  <a:lnTo>
                    <a:pt x="2305050" y="828675"/>
                  </a:lnTo>
                  <a:lnTo>
                    <a:pt x="2311400" y="844550"/>
                  </a:lnTo>
                  <a:lnTo>
                    <a:pt x="2311400" y="863600"/>
                  </a:lnTo>
                  <a:lnTo>
                    <a:pt x="2301875" y="889000"/>
                  </a:lnTo>
                  <a:lnTo>
                    <a:pt x="2279650" y="914400"/>
                  </a:lnTo>
                  <a:lnTo>
                    <a:pt x="2232025" y="968375"/>
                  </a:lnTo>
                  <a:lnTo>
                    <a:pt x="2212975" y="984250"/>
                  </a:lnTo>
                  <a:lnTo>
                    <a:pt x="2117725" y="1206500"/>
                  </a:lnTo>
                  <a:lnTo>
                    <a:pt x="2000250" y="1482725"/>
                  </a:lnTo>
                  <a:lnTo>
                    <a:pt x="1955800" y="1600200"/>
                  </a:lnTo>
                  <a:lnTo>
                    <a:pt x="1774825" y="1616075"/>
                  </a:lnTo>
                  <a:lnTo>
                    <a:pt x="1797050" y="1492250"/>
                  </a:lnTo>
                  <a:lnTo>
                    <a:pt x="1847850" y="1228725"/>
                  </a:lnTo>
                  <a:lnTo>
                    <a:pt x="1911350" y="949325"/>
                  </a:lnTo>
                  <a:lnTo>
                    <a:pt x="1924050" y="889000"/>
                  </a:lnTo>
                  <a:lnTo>
                    <a:pt x="1924050" y="863600"/>
                  </a:lnTo>
                  <a:lnTo>
                    <a:pt x="1924050" y="844550"/>
                  </a:lnTo>
                  <a:lnTo>
                    <a:pt x="1911350" y="825500"/>
                  </a:lnTo>
                  <a:lnTo>
                    <a:pt x="1882775" y="809625"/>
                  </a:lnTo>
                  <a:lnTo>
                    <a:pt x="1812925" y="809625"/>
                  </a:lnTo>
                  <a:lnTo>
                    <a:pt x="1679575" y="831850"/>
                  </a:lnTo>
                  <a:lnTo>
                    <a:pt x="1412875" y="876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FFE6755B-057E-4C0D-81ED-02D5549FF84D}"/>
                </a:ext>
              </a:extLst>
            </p:cNvPr>
            <p:cNvSpPr/>
            <p:nvPr/>
          </p:nvSpPr>
          <p:spPr>
            <a:xfrm>
              <a:off x="4230688" y="4929188"/>
              <a:ext cx="1379537" cy="1047750"/>
            </a:xfrm>
            <a:custGeom>
              <a:avLst/>
              <a:gdLst>
                <a:gd name="connsiteX0" fmla="*/ 850107 w 1378744"/>
                <a:gd name="connsiteY0" fmla="*/ 628650 h 1047750"/>
                <a:gd name="connsiteX1" fmla="*/ 645319 w 1378744"/>
                <a:gd name="connsiteY1" fmla="*/ 747712 h 1047750"/>
                <a:gd name="connsiteX2" fmla="*/ 483394 w 1378744"/>
                <a:gd name="connsiteY2" fmla="*/ 838200 h 1047750"/>
                <a:gd name="connsiteX3" fmla="*/ 319088 w 1378744"/>
                <a:gd name="connsiteY3" fmla="*/ 926306 h 1047750"/>
                <a:gd name="connsiteX4" fmla="*/ 188119 w 1378744"/>
                <a:gd name="connsiteY4" fmla="*/ 988218 h 1047750"/>
                <a:gd name="connsiteX5" fmla="*/ 109538 w 1378744"/>
                <a:gd name="connsiteY5" fmla="*/ 1021556 h 1047750"/>
                <a:gd name="connsiteX6" fmla="*/ 59532 w 1378744"/>
                <a:gd name="connsiteY6" fmla="*/ 1042987 h 1047750"/>
                <a:gd name="connsiteX7" fmla="*/ 42863 w 1378744"/>
                <a:gd name="connsiteY7" fmla="*/ 1047750 h 1047750"/>
                <a:gd name="connsiteX8" fmla="*/ 26194 w 1378744"/>
                <a:gd name="connsiteY8" fmla="*/ 1047750 h 1047750"/>
                <a:gd name="connsiteX9" fmla="*/ 9525 w 1378744"/>
                <a:gd name="connsiteY9" fmla="*/ 1042987 h 1047750"/>
                <a:gd name="connsiteX10" fmla="*/ 0 w 1378744"/>
                <a:gd name="connsiteY10" fmla="*/ 1031081 h 1047750"/>
                <a:gd name="connsiteX11" fmla="*/ 4763 w 1378744"/>
                <a:gd name="connsiteY11" fmla="*/ 1012031 h 1047750"/>
                <a:gd name="connsiteX12" fmla="*/ 26194 w 1378744"/>
                <a:gd name="connsiteY12" fmla="*/ 992981 h 1047750"/>
                <a:gd name="connsiteX13" fmla="*/ 135732 w 1378744"/>
                <a:gd name="connsiteY13" fmla="*/ 912018 h 1047750"/>
                <a:gd name="connsiteX14" fmla="*/ 321469 w 1378744"/>
                <a:gd name="connsiteY14" fmla="*/ 773906 h 1047750"/>
                <a:gd name="connsiteX15" fmla="*/ 457200 w 1378744"/>
                <a:gd name="connsiteY15" fmla="*/ 669131 h 1047750"/>
                <a:gd name="connsiteX16" fmla="*/ 557213 w 1378744"/>
                <a:gd name="connsiteY16" fmla="*/ 590550 h 1047750"/>
                <a:gd name="connsiteX17" fmla="*/ 657225 w 1378744"/>
                <a:gd name="connsiteY17" fmla="*/ 504825 h 1047750"/>
                <a:gd name="connsiteX18" fmla="*/ 769144 w 1378744"/>
                <a:gd name="connsiteY18" fmla="*/ 402431 h 1047750"/>
                <a:gd name="connsiteX19" fmla="*/ 840582 w 1378744"/>
                <a:gd name="connsiteY19" fmla="*/ 328612 h 1047750"/>
                <a:gd name="connsiteX20" fmla="*/ 897732 w 1378744"/>
                <a:gd name="connsiteY20" fmla="*/ 266700 h 1047750"/>
                <a:gd name="connsiteX21" fmla="*/ 940594 w 1378744"/>
                <a:gd name="connsiteY21" fmla="*/ 214312 h 1047750"/>
                <a:gd name="connsiteX22" fmla="*/ 954882 w 1378744"/>
                <a:gd name="connsiteY22" fmla="*/ 183356 h 1047750"/>
                <a:gd name="connsiteX23" fmla="*/ 954882 w 1378744"/>
                <a:gd name="connsiteY23" fmla="*/ 164306 h 1047750"/>
                <a:gd name="connsiteX24" fmla="*/ 945357 w 1378744"/>
                <a:gd name="connsiteY24" fmla="*/ 135731 h 1047750"/>
                <a:gd name="connsiteX25" fmla="*/ 919163 w 1378744"/>
                <a:gd name="connsiteY25" fmla="*/ 100012 h 1047750"/>
                <a:gd name="connsiteX26" fmla="*/ 890588 w 1378744"/>
                <a:gd name="connsiteY26" fmla="*/ 66675 h 1047750"/>
                <a:gd name="connsiteX27" fmla="*/ 878682 w 1378744"/>
                <a:gd name="connsiteY27" fmla="*/ 47625 h 1047750"/>
                <a:gd name="connsiteX28" fmla="*/ 871538 w 1378744"/>
                <a:gd name="connsiteY28" fmla="*/ 21431 h 1047750"/>
                <a:gd name="connsiteX29" fmla="*/ 873919 w 1378744"/>
                <a:gd name="connsiteY29" fmla="*/ 9525 h 1047750"/>
                <a:gd name="connsiteX30" fmla="*/ 883444 w 1378744"/>
                <a:gd name="connsiteY30" fmla="*/ 0 h 1047750"/>
                <a:gd name="connsiteX31" fmla="*/ 909638 w 1378744"/>
                <a:gd name="connsiteY31" fmla="*/ 0 h 1047750"/>
                <a:gd name="connsiteX32" fmla="*/ 950119 w 1378744"/>
                <a:gd name="connsiteY32" fmla="*/ 19050 h 1047750"/>
                <a:gd name="connsiteX33" fmla="*/ 1033463 w 1378744"/>
                <a:gd name="connsiteY33" fmla="*/ 57150 h 1047750"/>
                <a:gd name="connsiteX34" fmla="*/ 1116807 w 1378744"/>
                <a:gd name="connsiteY34" fmla="*/ 95250 h 1047750"/>
                <a:gd name="connsiteX35" fmla="*/ 1188244 w 1378744"/>
                <a:gd name="connsiteY35" fmla="*/ 133350 h 1047750"/>
                <a:gd name="connsiteX36" fmla="*/ 1257300 w 1378744"/>
                <a:gd name="connsiteY36" fmla="*/ 176212 h 1047750"/>
                <a:gd name="connsiteX37" fmla="*/ 1328738 w 1378744"/>
                <a:gd name="connsiteY37" fmla="*/ 226218 h 1047750"/>
                <a:gd name="connsiteX38" fmla="*/ 1359694 w 1378744"/>
                <a:gd name="connsiteY38" fmla="*/ 252412 h 1047750"/>
                <a:gd name="connsiteX39" fmla="*/ 1371600 w 1378744"/>
                <a:gd name="connsiteY39" fmla="*/ 269081 h 1047750"/>
                <a:gd name="connsiteX40" fmla="*/ 1378744 w 1378744"/>
                <a:gd name="connsiteY40" fmla="*/ 297656 h 1047750"/>
                <a:gd name="connsiteX41" fmla="*/ 1378744 w 1378744"/>
                <a:gd name="connsiteY41" fmla="*/ 314325 h 1047750"/>
                <a:gd name="connsiteX42" fmla="*/ 1369219 w 1378744"/>
                <a:gd name="connsiteY42" fmla="*/ 328612 h 1047750"/>
                <a:gd name="connsiteX43" fmla="*/ 1338263 w 1378744"/>
                <a:gd name="connsiteY43" fmla="*/ 347662 h 1047750"/>
                <a:gd name="connsiteX44" fmla="*/ 1271588 w 1378744"/>
                <a:gd name="connsiteY44" fmla="*/ 364331 h 1047750"/>
                <a:gd name="connsiteX45" fmla="*/ 1209675 w 1378744"/>
                <a:gd name="connsiteY45" fmla="*/ 373856 h 1047750"/>
                <a:gd name="connsiteX46" fmla="*/ 1123950 w 1378744"/>
                <a:gd name="connsiteY46" fmla="*/ 438150 h 1047750"/>
                <a:gd name="connsiteX47" fmla="*/ 1026319 w 1378744"/>
                <a:gd name="connsiteY47" fmla="*/ 509587 h 1047750"/>
                <a:gd name="connsiteX48" fmla="*/ 850107 w 1378744"/>
                <a:gd name="connsiteY48" fmla="*/ 6286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8744" h="1047750">
                  <a:moveTo>
                    <a:pt x="850107" y="628650"/>
                  </a:moveTo>
                  <a:lnTo>
                    <a:pt x="645319" y="747712"/>
                  </a:lnTo>
                  <a:lnTo>
                    <a:pt x="483394" y="838200"/>
                  </a:lnTo>
                  <a:lnTo>
                    <a:pt x="319088" y="926306"/>
                  </a:lnTo>
                  <a:lnTo>
                    <a:pt x="188119" y="988218"/>
                  </a:lnTo>
                  <a:lnTo>
                    <a:pt x="109538" y="1021556"/>
                  </a:lnTo>
                  <a:lnTo>
                    <a:pt x="59532" y="1042987"/>
                  </a:lnTo>
                  <a:lnTo>
                    <a:pt x="42863" y="1047750"/>
                  </a:lnTo>
                  <a:lnTo>
                    <a:pt x="26194" y="1047750"/>
                  </a:lnTo>
                  <a:lnTo>
                    <a:pt x="9525" y="1042987"/>
                  </a:lnTo>
                  <a:lnTo>
                    <a:pt x="0" y="1031081"/>
                  </a:lnTo>
                  <a:lnTo>
                    <a:pt x="4763" y="1012031"/>
                  </a:lnTo>
                  <a:lnTo>
                    <a:pt x="26194" y="992981"/>
                  </a:lnTo>
                  <a:lnTo>
                    <a:pt x="135732" y="912018"/>
                  </a:lnTo>
                  <a:lnTo>
                    <a:pt x="321469" y="773906"/>
                  </a:lnTo>
                  <a:lnTo>
                    <a:pt x="457200" y="669131"/>
                  </a:lnTo>
                  <a:lnTo>
                    <a:pt x="557213" y="590550"/>
                  </a:lnTo>
                  <a:lnTo>
                    <a:pt x="657225" y="504825"/>
                  </a:lnTo>
                  <a:lnTo>
                    <a:pt x="769144" y="402431"/>
                  </a:lnTo>
                  <a:lnTo>
                    <a:pt x="840582" y="328612"/>
                  </a:lnTo>
                  <a:lnTo>
                    <a:pt x="897732" y="266700"/>
                  </a:lnTo>
                  <a:lnTo>
                    <a:pt x="940594" y="214312"/>
                  </a:lnTo>
                  <a:lnTo>
                    <a:pt x="954882" y="183356"/>
                  </a:lnTo>
                  <a:lnTo>
                    <a:pt x="954882" y="164306"/>
                  </a:lnTo>
                  <a:lnTo>
                    <a:pt x="945357" y="135731"/>
                  </a:lnTo>
                  <a:lnTo>
                    <a:pt x="919163" y="100012"/>
                  </a:lnTo>
                  <a:lnTo>
                    <a:pt x="890588" y="66675"/>
                  </a:lnTo>
                  <a:lnTo>
                    <a:pt x="878682" y="47625"/>
                  </a:lnTo>
                  <a:lnTo>
                    <a:pt x="871538" y="21431"/>
                  </a:lnTo>
                  <a:lnTo>
                    <a:pt x="873919" y="9525"/>
                  </a:lnTo>
                  <a:lnTo>
                    <a:pt x="883444" y="0"/>
                  </a:lnTo>
                  <a:lnTo>
                    <a:pt x="909638" y="0"/>
                  </a:lnTo>
                  <a:lnTo>
                    <a:pt x="950119" y="19050"/>
                  </a:lnTo>
                  <a:lnTo>
                    <a:pt x="1033463" y="57150"/>
                  </a:lnTo>
                  <a:lnTo>
                    <a:pt x="1116807" y="95250"/>
                  </a:lnTo>
                  <a:lnTo>
                    <a:pt x="1188244" y="133350"/>
                  </a:lnTo>
                  <a:lnTo>
                    <a:pt x="1257300" y="176212"/>
                  </a:lnTo>
                  <a:lnTo>
                    <a:pt x="1328738" y="226218"/>
                  </a:lnTo>
                  <a:lnTo>
                    <a:pt x="1359694" y="252412"/>
                  </a:lnTo>
                  <a:lnTo>
                    <a:pt x="1371600" y="269081"/>
                  </a:lnTo>
                  <a:lnTo>
                    <a:pt x="1378744" y="297656"/>
                  </a:lnTo>
                  <a:lnTo>
                    <a:pt x="1378744" y="314325"/>
                  </a:lnTo>
                  <a:lnTo>
                    <a:pt x="1369219" y="328612"/>
                  </a:lnTo>
                  <a:lnTo>
                    <a:pt x="1338263" y="347662"/>
                  </a:lnTo>
                  <a:lnTo>
                    <a:pt x="1271588" y="364331"/>
                  </a:lnTo>
                  <a:lnTo>
                    <a:pt x="1209675" y="373856"/>
                  </a:lnTo>
                  <a:lnTo>
                    <a:pt x="1123950" y="438150"/>
                  </a:lnTo>
                  <a:lnTo>
                    <a:pt x="1026319" y="509587"/>
                  </a:lnTo>
                  <a:lnTo>
                    <a:pt x="850107" y="6286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71FC7238-0AEC-4BF4-8451-5F278448B2A8}"/>
                </a:ext>
              </a:extLst>
            </p:cNvPr>
            <p:cNvSpPr/>
            <p:nvPr/>
          </p:nvSpPr>
          <p:spPr>
            <a:xfrm>
              <a:off x="6086475" y="4929188"/>
              <a:ext cx="1163638" cy="1047750"/>
            </a:xfrm>
            <a:custGeom>
              <a:avLst/>
              <a:gdLst>
                <a:gd name="connsiteX0" fmla="*/ 707231 w 1164431"/>
                <a:gd name="connsiteY0" fmla="*/ 681037 h 1047750"/>
                <a:gd name="connsiteX1" fmla="*/ 552450 w 1164431"/>
                <a:gd name="connsiteY1" fmla="*/ 521493 h 1047750"/>
                <a:gd name="connsiteX2" fmla="*/ 442913 w 1164431"/>
                <a:gd name="connsiteY2" fmla="*/ 419100 h 1047750"/>
                <a:gd name="connsiteX3" fmla="*/ 345281 w 1164431"/>
                <a:gd name="connsiteY3" fmla="*/ 330993 h 1047750"/>
                <a:gd name="connsiteX4" fmla="*/ 195263 w 1164431"/>
                <a:gd name="connsiteY4" fmla="*/ 207168 h 1047750"/>
                <a:gd name="connsiteX5" fmla="*/ 61913 w 1164431"/>
                <a:gd name="connsiteY5" fmla="*/ 97631 h 1047750"/>
                <a:gd name="connsiteX6" fmla="*/ 33338 w 1164431"/>
                <a:gd name="connsiteY6" fmla="*/ 76200 h 1047750"/>
                <a:gd name="connsiteX7" fmla="*/ 14288 w 1164431"/>
                <a:gd name="connsiteY7" fmla="*/ 57150 h 1047750"/>
                <a:gd name="connsiteX8" fmla="*/ 2381 w 1164431"/>
                <a:gd name="connsiteY8" fmla="*/ 35718 h 1047750"/>
                <a:gd name="connsiteX9" fmla="*/ 0 w 1164431"/>
                <a:gd name="connsiteY9" fmla="*/ 14287 h 1047750"/>
                <a:gd name="connsiteX10" fmla="*/ 7144 w 1164431"/>
                <a:gd name="connsiteY10" fmla="*/ 2381 h 1047750"/>
                <a:gd name="connsiteX11" fmla="*/ 23813 w 1164431"/>
                <a:gd name="connsiteY11" fmla="*/ 0 h 1047750"/>
                <a:gd name="connsiteX12" fmla="*/ 61913 w 1164431"/>
                <a:gd name="connsiteY12" fmla="*/ 9525 h 1047750"/>
                <a:gd name="connsiteX13" fmla="*/ 161925 w 1164431"/>
                <a:gd name="connsiteY13" fmla="*/ 54768 h 1047750"/>
                <a:gd name="connsiteX14" fmla="*/ 259556 w 1164431"/>
                <a:gd name="connsiteY14" fmla="*/ 95250 h 1047750"/>
                <a:gd name="connsiteX15" fmla="*/ 383381 w 1164431"/>
                <a:gd name="connsiteY15" fmla="*/ 150018 h 1047750"/>
                <a:gd name="connsiteX16" fmla="*/ 497681 w 1164431"/>
                <a:gd name="connsiteY16" fmla="*/ 204787 h 1047750"/>
                <a:gd name="connsiteX17" fmla="*/ 631031 w 1164431"/>
                <a:gd name="connsiteY17" fmla="*/ 276225 h 1047750"/>
                <a:gd name="connsiteX18" fmla="*/ 766763 w 1164431"/>
                <a:gd name="connsiteY18" fmla="*/ 354806 h 1047750"/>
                <a:gd name="connsiteX19" fmla="*/ 892969 w 1164431"/>
                <a:gd name="connsiteY19" fmla="*/ 435768 h 1047750"/>
                <a:gd name="connsiteX20" fmla="*/ 942975 w 1164431"/>
                <a:gd name="connsiteY20" fmla="*/ 469106 h 1047750"/>
                <a:gd name="connsiteX21" fmla="*/ 992981 w 1164431"/>
                <a:gd name="connsiteY21" fmla="*/ 523875 h 1047750"/>
                <a:gd name="connsiteX22" fmla="*/ 1042988 w 1164431"/>
                <a:gd name="connsiteY22" fmla="*/ 585787 h 1047750"/>
                <a:gd name="connsiteX23" fmla="*/ 1090613 w 1164431"/>
                <a:gd name="connsiteY23" fmla="*/ 657225 h 1047750"/>
                <a:gd name="connsiteX24" fmla="*/ 1116806 w 1164431"/>
                <a:gd name="connsiteY24" fmla="*/ 716756 h 1047750"/>
                <a:gd name="connsiteX25" fmla="*/ 1150144 w 1164431"/>
                <a:gd name="connsiteY25" fmla="*/ 816768 h 1047750"/>
                <a:gd name="connsiteX26" fmla="*/ 1162050 w 1164431"/>
                <a:gd name="connsiteY26" fmla="*/ 878681 h 1047750"/>
                <a:gd name="connsiteX27" fmla="*/ 1164431 w 1164431"/>
                <a:gd name="connsiteY27" fmla="*/ 935831 h 1047750"/>
                <a:gd name="connsiteX28" fmla="*/ 1154906 w 1164431"/>
                <a:gd name="connsiteY28" fmla="*/ 985837 h 1047750"/>
                <a:gd name="connsiteX29" fmla="*/ 1138238 w 1164431"/>
                <a:gd name="connsiteY29" fmla="*/ 1019175 h 1047750"/>
                <a:gd name="connsiteX30" fmla="*/ 1116806 w 1164431"/>
                <a:gd name="connsiteY30" fmla="*/ 1040606 h 1047750"/>
                <a:gd name="connsiteX31" fmla="*/ 1090613 w 1164431"/>
                <a:gd name="connsiteY31" fmla="*/ 1045368 h 1047750"/>
                <a:gd name="connsiteX32" fmla="*/ 1059656 w 1164431"/>
                <a:gd name="connsiteY32" fmla="*/ 1047750 h 1047750"/>
                <a:gd name="connsiteX33" fmla="*/ 1031081 w 1164431"/>
                <a:gd name="connsiteY33" fmla="*/ 1045368 h 1047750"/>
                <a:gd name="connsiteX34" fmla="*/ 1002506 w 1164431"/>
                <a:gd name="connsiteY34" fmla="*/ 1021556 h 1047750"/>
                <a:gd name="connsiteX35" fmla="*/ 907256 w 1164431"/>
                <a:gd name="connsiteY35" fmla="*/ 904875 h 1047750"/>
                <a:gd name="connsiteX36" fmla="*/ 816769 w 1164431"/>
                <a:gd name="connsiteY36" fmla="*/ 800100 h 1047750"/>
                <a:gd name="connsiteX37" fmla="*/ 707231 w 1164431"/>
                <a:gd name="connsiteY37" fmla="*/ 68103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64431" h="1047750">
                  <a:moveTo>
                    <a:pt x="707231" y="681037"/>
                  </a:moveTo>
                  <a:lnTo>
                    <a:pt x="552450" y="521493"/>
                  </a:lnTo>
                  <a:lnTo>
                    <a:pt x="442913" y="419100"/>
                  </a:lnTo>
                  <a:lnTo>
                    <a:pt x="345281" y="330993"/>
                  </a:lnTo>
                  <a:lnTo>
                    <a:pt x="195263" y="207168"/>
                  </a:lnTo>
                  <a:lnTo>
                    <a:pt x="61913" y="97631"/>
                  </a:lnTo>
                  <a:lnTo>
                    <a:pt x="33338" y="76200"/>
                  </a:lnTo>
                  <a:lnTo>
                    <a:pt x="14288" y="57150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61925" y="54768"/>
                  </a:lnTo>
                  <a:lnTo>
                    <a:pt x="259556" y="95250"/>
                  </a:lnTo>
                  <a:lnTo>
                    <a:pt x="383381" y="150018"/>
                  </a:lnTo>
                  <a:lnTo>
                    <a:pt x="497681" y="204787"/>
                  </a:lnTo>
                  <a:lnTo>
                    <a:pt x="631031" y="276225"/>
                  </a:lnTo>
                  <a:lnTo>
                    <a:pt x="766763" y="354806"/>
                  </a:lnTo>
                  <a:lnTo>
                    <a:pt x="892969" y="435768"/>
                  </a:lnTo>
                  <a:lnTo>
                    <a:pt x="942975" y="469106"/>
                  </a:lnTo>
                  <a:lnTo>
                    <a:pt x="992981" y="523875"/>
                  </a:lnTo>
                  <a:lnTo>
                    <a:pt x="1042988" y="585787"/>
                  </a:lnTo>
                  <a:lnTo>
                    <a:pt x="1090613" y="657225"/>
                  </a:lnTo>
                  <a:lnTo>
                    <a:pt x="1116806" y="716756"/>
                  </a:lnTo>
                  <a:lnTo>
                    <a:pt x="1150144" y="816768"/>
                  </a:lnTo>
                  <a:lnTo>
                    <a:pt x="1162050" y="878681"/>
                  </a:lnTo>
                  <a:cubicBezTo>
                    <a:pt x="1162844" y="897731"/>
                    <a:pt x="1163637" y="916781"/>
                    <a:pt x="1164431" y="935831"/>
                  </a:cubicBezTo>
                  <a:lnTo>
                    <a:pt x="1154906" y="985837"/>
                  </a:lnTo>
                  <a:lnTo>
                    <a:pt x="1138238" y="1019175"/>
                  </a:lnTo>
                  <a:lnTo>
                    <a:pt x="1116806" y="1040606"/>
                  </a:lnTo>
                  <a:lnTo>
                    <a:pt x="1090613" y="1045368"/>
                  </a:lnTo>
                  <a:lnTo>
                    <a:pt x="1059656" y="1047750"/>
                  </a:lnTo>
                  <a:lnTo>
                    <a:pt x="1031081" y="1045368"/>
                  </a:lnTo>
                  <a:lnTo>
                    <a:pt x="1002506" y="1021556"/>
                  </a:lnTo>
                  <a:lnTo>
                    <a:pt x="907256" y="904875"/>
                  </a:lnTo>
                  <a:lnTo>
                    <a:pt x="816769" y="800100"/>
                  </a:lnTo>
                  <a:lnTo>
                    <a:pt x="707231" y="6810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F7DD8861-3123-4EFF-921A-8CB95A112B6E}"/>
                </a:ext>
              </a:extLst>
            </p:cNvPr>
            <p:cNvSpPr/>
            <p:nvPr/>
          </p:nvSpPr>
          <p:spPr>
            <a:xfrm>
              <a:off x="3043238" y="4576763"/>
              <a:ext cx="1241425" cy="1035050"/>
            </a:xfrm>
            <a:custGeom>
              <a:avLst/>
              <a:gdLst>
                <a:gd name="connsiteX0" fmla="*/ 457200 w 1240631"/>
                <a:gd name="connsiteY0" fmla="*/ 307181 h 1035843"/>
                <a:gd name="connsiteX1" fmla="*/ 95250 w 1240631"/>
                <a:gd name="connsiteY1" fmla="*/ 400050 h 1035843"/>
                <a:gd name="connsiteX2" fmla="*/ 0 w 1240631"/>
                <a:gd name="connsiteY2" fmla="*/ 266700 h 1035843"/>
                <a:gd name="connsiteX3" fmla="*/ 319087 w 1240631"/>
                <a:gd name="connsiteY3" fmla="*/ 192881 h 1035843"/>
                <a:gd name="connsiteX4" fmla="*/ 638175 w 1240631"/>
                <a:gd name="connsiteY4" fmla="*/ 111918 h 1035843"/>
                <a:gd name="connsiteX5" fmla="*/ 800100 w 1240631"/>
                <a:gd name="connsiteY5" fmla="*/ 61912 h 1035843"/>
                <a:gd name="connsiteX6" fmla="*/ 869156 w 1240631"/>
                <a:gd name="connsiteY6" fmla="*/ 35718 h 1035843"/>
                <a:gd name="connsiteX7" fmla="*/ 907256 w 1240631"/>
                <a:gd name="connsiteY7" fmla="*/ 14287 h 1035843"/>
                <a:gd name="connsiteX8" fmla="*/ 923925 w 1240631"/>
                <a:gd name="connsiteY8" fmla="*/ 4762 h 1035843"/>
                <a:gd name="connsiteX9" fmla="*/ 950118 w 1240631"/>
                <a:gd name="connsiteY9" fmla="*/ 0 h 1035843"/>
                <a:gd name="connsiteX10" fmla="*/ 997743 w 1240631"/>
                <a:gd name="connsiteY10" fmla="*/ 9525 h 1035843"/>
                <a:gd name="connsiteX11" fmla="*/ 1040606 w 1240631"/>
                <a:gd name="connsiteY11" fmla="*/ 23812 h 1035843"/>
                <a:gd name="connsiteX12" fmla="*/ 1109662 w 1240631"/>
                <a:gd name="connsiteY12" fmla="*/ 59531 h 1035843"/>
                <a:gd name="connsiteX13" fmla="*/ 1185862 w 1240631"/>
                <a:gd name="connsiteY13" fmla="*/ 104775 h 1035843"/>
                <a:gd name="connsiteX14" fmla="*/ 1216818 w 1240631"/>
                <a:gd name="connsiteY14" fmla="*/ 123825 h 1035843"/>
                <a:gd name="connsiteX15" fmla="*/ 1233487 w 1240631"/>
                <a:gd name="connsiteY15" fmla="*/ 142875 h 1035843"/>
                <a:gd name="connsiteX16" fmla="*/ 1240631 w 1240631"/>
                <a:gd name="connsiteY16" fmla="*/ 166687 h 1035843"/>
                <a:gd name="connsiteX17" fmla="*/ 1233487 w 1240631"/>
                <a:gd name="connsiteY17" fmla="*/ 204787 h 1035843"/>
                <a:gd name="connsiteX18" fmla="*/ 1214437 w 1240631"/>
                <a:gd name="connsiteY18" fmla="*/ 245268 h 1035843"/>
                <a:gd name="connsiteX19" fmla="*/ 1197768 w 1240631"/>
                <a:gd name="connsiteY19" fmla="*/ 273843 h 1035843"/>
                <a:gd name="connsiteX20" fmla="*/ 1185862 w 1240631"/>
                <a:gd name="connsiteY20" fmla="*/ 328612 h 1035843"/>
                <a:gd name="connsiteX21" fmla="*/ 1181100 w 1240631"/>
                <a:gd name="connsiteY21" fmla="*/ 419100 h 1035843"/>
                <a:gd name="connsiteX22" fmla="*/ 1152525 w 1240631"/>
                <a:gd name="connsiteY22" fmla="*/ 583406 h 1035843"/>
                <a:gd name="connsiteX23" fmla="*/ 1119187 w 1240631"/>
                <a:gd name="connsiteY23" fmla="*/ 781050 h 1035843"/>
                <a:gd name="connsiteX24" fmla="*/ 1097756 w 1240631"/>
                <a:gd name="connsiteY24" fmla="*/ 923925 h 1035843"/>
                <a:gd name="connsiteX25" fmla="*/ 1078706 w 1240631"/>
                <a:gd name="connsiteY25" fmla="*/ 964406 h 1035843"/>
                <a:gd name="connsiteX26" fmla="*/ 1047750 w 1240631"/>
                <a:gd name="connsiteY26" fmla="*/ 1007268 h 1035843"/>
                <a:gd name="connsiteX27" fmla="*/ 1019175 w 1240631"/>
                <a:gd name="connsiteY27" fmla="*/ 1028700 h 1035843"/>
                <a:gd name="connsiteX28" fmla="*/ 995362 w 1240631"/>
                <a:gd name="connsiteY28" fmla="*/ 1035843 h 1035843"/>
                <a:gd name="connsiteX29" fmla="*/ 978693 w 1240631"/>
                <a:gd name="connsiteY29" fmla="*/ 1035843 h 1035843"/>
                <a:gd name="connsiteX30" fmla="*/ 942975 w 1240631"/>
                <a:gd name="connsiteY30" fmla="*/ 1026318 h 1035843"/>
                <a:gd name="connsiteX31" fmla="*/ 914400 w 1240631"/>
                <a:gd name="connsiteY31" fmla="*/ 1014412 h 1035843"/>
                <a:gd name="connsiteX32" fmla="*/ 909637 w 1240631"/>
                <a:gd name="connsiteY32" fmla="*/ 990600 h 1035843"/>
                <a:gd name="connsiteX33" fmla="*/ 938212 w 1240631"/>
                <a:gd name="connsiteY33" fmla="*/ 835818 h 1035843"/>
                <a:gd name="connsiteX34" fmla="*/ 952500 w 1240631"/>
                <a:gd name="connsiteY34" fmla="*/ 511968 h 1035843"/>
                <a:gd name="connsiteX35" fmla="*/ 959643 w 1240631"/>
                <a:gd name="connsiteY35" fmla="*/ 288131 h 1035843"/>
                <a:gd name="connsiteX36" fmla="*/ 962025 w 1240631"/>
                <a:gd name="connsiteY36" fmla="*/ 254793 h 1035843"/>
                <a:gd name="connsiteX37" fmla="*/ 957262 w 1240631"/>
                <a:gd name="connsiteY37" fmla="*/ 235743 h 1035843"/>
                <a:gd name="connsiteX38" fmla="*/ 950118 w 1240631"/>
                <a:gd name="connsiteY38" fmla="*/ 221456 h 1035843"/>
                <a:gd name="connsiteX39" fmla="*/ 938212 w 1240631"/>
                <a:gd name="connsiteY39" fmla="*/ 214312 h 1035843"/>
                <a:gd name="connsiteX40" fmla="*/ 912018 w 1240631"/>
                <a:gd name="connsiteY40" fmla="*/ 207168 h 1035843"/>
                <a:gd name="connsiteX41" fmla="*/ 866775 w 1240631"/>
                <a:gd name="connsiteY41" fmla="*/ 209550 h 1035843"/>
                <a:gd name="connsiteX42" fmla="*/ 647700 w 1240631"/>
                <a:gd name="connsiteY42" fmla="*/ 264318 h 1035843"/>
                <a:gd name="connsiteX43" fmla="*/ 457200 w 1240631"/>
                <a:gd name="connsiteY43" fmla="*/ 307181 h 10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40631" h="1035843">
                  <a:moveTo>
                    <a:pt x="457200" y="307181"/>
                  </a:moveTo>
                  <a:lnTo>
                    <a:pt x="95250" y="400050"/>
                  </a:lnTo>
                  <a:lnTo>
                    <a:pt x="0" y="266700"/>
                  </a:lnTo>
                  <a:lnTo>
                    <a:pt x="319087" y="192881"/>
                  </a:lnTo>
                  <a:lnTo>
                    <a:pt x="638175" y="111918"/>
                  </a:lnTo>
                  <a:lnTo>
                    <a:pt x="800100" y="61912"/>
                  </a:lnTo>
                  <a:lnTo>
                    <a:pt x="869156" y="35718"/>
                  </a:lnTo>
                  <a:lnTo>
                    <a:pt x="907256" y="14287"/>
                  </a:lnTo>
                  <a:lnTo>
                    <a:pt x="923925" y="4762"/>
                  </a:lnTo>
                  <a:lnTo>
                    <a:pt x="950118" y="0"/>
                  </a:lnTo>
                  <a:lnTo>
                    <a:pt x="997743" y="9525"/>
                  </a:lnTo>
                  <a:lnTo>
                    <a:pt x="1040606" y="23812"/>
                  </a:lnTo>
                  <a:lnTo>
                    <a:pt x="1109662" y="59531"/>
                  </a:lnTo>
                  <a:lnTo>
                    <a:pt x="1185862" y="104775"/>
                  </a:lnTo>
                  <a:lnTo>
                    <a:pt x="1216818" y="123825"/>
                  </a:lnTo>
                  <a:lnTo>
                    <a:pt x="1233487" y="142875"/>
                  </a:lnTo>
                  <a:lnTo>
                    <a:pt x="1240631" y="166687"/>
                  </a:lnTo>
                  <a:lnTo>
                    <a:pt x="1233487" y="204787"/>
                  </a:lnTo>
                  <a:lnTo>
                    <a:pt x="1214437" y="245268"/>
                  </a:lnTo>
                  <a:lnTo>
                    <a:pt x="1197768" y="273843"/>
                  </a:lnTo>
                  <a:lnTo>
                    <a:pt x="1185862" y="328612"/>
                  </a:lnTo>
                  <a:lnTo>
                    <a:pt x="1181100" y="419100"/>
                  </a:lnTo>
                  <a:lnTo>
                    <a:pt x="1152525" y="583406"/>
                  </a:lnTo>
                  <a:lnTo>
                    <a:pt x="1119187" y="781050"/>
                  </a:lnTo>
                  <a:lnTo>
                    <a:pt x="1097756" y="923925"/>
                  </a:lnTo>
                  <a:lnTo>
                    <a:pt x="1078706" y="964406"/>
                  </a:lnTo>
                  <a:lnTo>
                    <a:pt x="1047750" y="1007268"/>
                  </a:lnTo>
                  <a:lnTo>
                    <a:pt x="1019175" y="1028700"/>
                  </a:lnTo>
                  <a:lnTo>
                    <a:pt x="995362" y="1035843"/>
                  </a:lnTo>
                  <a:lnTo>
                    <a:pt x="978693" y="1035843"/>
                  </a:lnTo>
                  <a:lnTo>
                    <a:pt x="942975" y="1026318"/>
                  </a:lnTo>
                  <a:lnTo>
                    <a:pt x="914400" y="1014412"/>
                  </a:lnTo>
                  <a:lnTo>
                    <a:pt x="909637" y="990600"/>
                  </a:lnTo>
                  <a:lnTo>
                    <a:pt x="938212" y="835818"/>
                  </a:lnTo>
                  <a:lnTo>
                    <a:pt x="952500" y="511968"/>
                  </a:lnTo>
                  <a:lnTo>
                    <a:pt x="959643" y="288131"/>
                  </a:lnTo>
                  <a:lnTo>
                    <a:pt x="962025" y="254793"/>
                  </a:lnTo>
                  <a:lnTo>
                    <a:pt x="957262" y="235743"/>
                  </a:lnTo>
                  <a:lnTo>
                    <a:pt x="950118" y="221456"/>
                  </a:lnTo>
                  <a:lnTo>
                    <a:pt x="938212" y="214312"/>
                  </a:lnTo>
                  <a:lnTo>
                    <a:pt x="912018" y="207168"/>
                  </a:lnTo>
                  <a:lnTo>
                    <a:pt x="866775" y="209550"/>
                  </a:lnTo>
                  <a:lnTo>
                    <a:pt x="647700" y="264318"/>
                  </a:lnTo>
                  <a:lnTo>
                    <a:pt x="457200" y="3071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AC7CFE26-69B7-49C5-BB19-7E8706562BDA}"/>
                </a:ext>
              </a:extLst>
            </p:cNvPr>
            <p:cNvSpPr/>
            <p:nvPr/>
          </p:nvSpPr>
          <p:spPr>
            <a:xfrm>
              <a:off x="3257550" y="5383213"/>
              <a:ext cx="773113" cy="314325"/>
            </a:xfrm>
            <a:custGeom>
              <a:avLst/>
              <a:gdLst>
                <a:gd name="connsiteX0" fmla="*/ 314325 w 773906"/>
                <a:gd name="connsiteY0" fmla="*/ 254794 h 314325"/>
                <a:gd name="connsiteX1" fmla="*/ 73819 w 773906"/>
                <a:gd name="connsiteY1" fmla="*/ 314325 h 314325"/>
                <a:gd name="connsiteX2" fmla="*/ 0 w 773906"/>
                <a:gd name="connsiteY2" fmla="*/ 152400 h 314325"/>
                <a:gd name="connsiteX3" fmla="*/ 221456 w 773906"/>
                <a:gd name="connsiteY3" fmla="*/ 107157 h 314325"/>
                <a:gd name="connsiteX4" fmla="*/ 471488 w 773906"/>
                <a:gd name="connsiteY4" fmla="*/ 57150 h 314325"/>
                <a:gd name="connsiteX5" fmla="*/ 766763 w 773906"/>
                <a:gd name="connsiteY5" fmla="*/ 0 h 314325"/>
                <a:gd name="connsiteX6" fmla="*/ 773906 w 773906"/>
                <a:gd name="connsiteY6" fmla="*/ 204788 h 314325"/>
                <a:gd name="connsiteX7" fmla="*/ 700088 w 773906"/>
                <a:gd name="connsiteY7" fmla="*/ 209550 h 314325"/>
                <a:gd name="connsiteX8" fmla="*/ 578644 w 773906"/>
                <a:gd name="connsiteY8" fmla="*/ 214313 h 314325"/>
                <a:gd name="connsiteX9" fmla="*/ 481013 w 773906"/>
                <a:gd name="connsiteY9" fmla="*/ 226219 h 314325"/>
                <a:gd name="connsiteX10" fmla="*/ 314325 w 773906"/>
                <a:gd name="connsiteY10" fmla="*/ 2547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3906" h="314325">
                  <a:moveTo>
                    <a:pt x="314325" y="254794"/>
                  </a:moveTo>
                  <a:lnTo>
                    <a:pt x="73819" y="314325"/>
                  </a:lnTo>
                  <a:lnTo>
                    <a:pt x="0" y="152400"/>
                  </a:lnTo>
                  <a:lnTo>
                    <a:pt x="221456" y="107157"/>
                  </a:lnTo>
                  <a:lnTo>
                    <a:pt x="471488" y="57150"/>
                  </a:lnTo>
                  <a:lnTo>
                    <a:pt x="766763" y="0"/>
                  </a:lnTo>
                  <a:lnTo>
                    <a:pt x="773906" y="204788"/>
                  </a:lnTo>
                  <a:lnTo>
                    <a:pt x="700088" y="209550"/>
                  </a:lnTo>
                  <a:lnTo>
                    <a:pt x="578644" y="214313"/>
                  </a:lnTo>
                  <a:lnTo>
                    <a:pt x="481013" y="226219"/>
                  </a:lnTo>
                  <a:lnTo>
                    <a:pt x="314325" y="2547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9D709A9A-AEE0-471F-A9FE-0E54971DD748}"/>
                </a:ext>
              </a:extLst>
            </p:cNvPr>
            <p:cNvSpPr/>
            <p:nvPr/>
          </p:nvSpPr>
          <p:spPr>
            <a:xfrm>
              <a:off x="5181600" y="2009775"/>
              <a:ext cx="1677988" cy="1058863"/>
            </a:xfrm>
            <a:custGeom>
              <a:avLst/>
              <a:gdLst>
                <a:gd name="connsiteX0" fmla="*/ 776288 w 1678781"/>
                <a:gd name="connsiteY0" fmla="*/ 259556 h 1059656"/>
                <a:gd name="connsiteX1" fmla="*/ 602456 w 1678781"/>
                <a:gd name="connsiteY1" fmla="*/ 278606 h 1059656"/>
                <a:gd name="connsiteX2" fmla="*/ 466725 w 1678781"/>
                <a:gd name="connsiteY2" fmla="*/ 290513 h 1059656"/>
                <a:gd name="connsiteX3" fmla="*/ 345281 w 1678781"/>
                <a:gd name="connsiteY3" fmla="*/ 295275 h 1059656"/>
                <a:gd name="connsiteX4" fmla="*/ 230981 w 1678781"/>
                <a:gd name="connsiteY4" fmla="*/ 300038 h 1059656"/>
                <a:gd name="connsiteX5" fmla="*/ 83344 w 1678781"/>
                <a:gd name="connsiteY5" fmla="*/ 302419 h 1059656"/>
                <a:gd name="connsiteX6" fmla="*/ 0 w 1678781"/>
                <a:gd name="connsiteY6" fmla="*/ 171450 h 1059656"/>
                <a:gd name="connsiteX7" fmla="*/ 283369 w 1678781"/>
                <a:gd name="connsiteY7" fmla="*/ 164306 h 1059656"/>
                <a:gd name="connsiteX8" fmla="*/ 423863 w 1678781"/>
                <a:gd name="connsiteY8" fmla="*/ 154781 h 1059656"/>
                <a:gd name="connsiteX9" fmla="*/ 588169 w 1678781"/>
                <a:gd name="connsiteY9" fmla="*/ 135731 h 1059656"/>
                <a:gd name="connsiteX10" fmla="*/ 857250 w 1678781"/>
                <a:gd name="connsiteY10" fmla="*/ 100013 h 1059656"/>
                <a:gd name="connsiteX11" fmla="*/ 1143000 w 1678781"/>
                <a:gd name="connsiteY11" fmla="*/ 54769 h 1059656"/>
                <a:gd name="connsiteX12" fmla="*/ 1273969 w 1678781"/>
                <a:gd name="connsiteY12" fmla="*/ 33338 h 1059656"/>
                <a:gd name="connsiteX13" fmla="*/ 1309688 w 1678781"/>
                <a:gd name="connsiteY13" fmla="*/ 19050 h 1059656"/>
                <a:gd name="connsiteX14" fmla="*/ 1343025 w 1678781"/>
                <a:gd name="connsiteY14" fmla="*/ 7144 h 1059656"/>
                <a:gd name="connsiteX15" fmla="*/ 1373981 w 1678781"/>
                <a:gd name="connsiteY15" fmla="*/ 0 h 1059656"/>
                <a:gd name="connsiteX16" fmla="*/ 1397794 w 1678781"/>
                <a:gd name="connsiteY16" fmla="*/ 2381 h 1059656"/>
                <a:gd name="connsiteX17" fmla="*/ 1443038 w 1678781"/>
                <a:gd name="connsiteY17" fmla="*/ 23813 h 1059656"/>
                <a:gd name="connsiteX18" fmla="*/ 1531144 w 1678781"/>
                <a:gd name="connsiteY18" fmla="*/ 85725 h 1059656"/>
                <a:gd name="connsiteX19" fmla="*/ 1609725 w 1678781"/>
                <a:gd name="connsiteY19" fmla="*/ 138113 h 1059656"/>
                <a:gd name="connsiteX20" fmla="*/ 1643063 w 1678781"/>
                <a:gd name="connsiteY20" fmla="*/ 171450 h 1059656"/>
                <a:gd name="connsiteX21" fmla="*/ 1669256 w 1678781"/>
                <a:gd name="connsiteY21" fmla="*/ 209550 h 1059656"/>
                <a:gd name="connsiteX22" fmla="*/ 1678781 w 1678781"/>
                <a:gd name="connsiteY22" fmla="*/ 233363 h 1059656"/>
                <a:gd name="connsiteX23" fmla="*/ 1674019 w 1678781"/>
                <a:gd name="connsiteY23" fmla="*/ 252413 h 1059656"/>
                <a:gd name="connsiteX24" fmla="*/ 1657350 w 1678781"/>
                <a:gd name="connsiteY24" fmla="*/ 285750 h 1059656"/>
                <a:gd name="connsiteX25" fmla="*/ 1595438 w 1678781"/>
                <a:gd name="connsiteY25" fmla="*/ 340519 h 1059656"/>
                <a:gd name="connsiteX26" fmla="*/ 1583531 w 1678781"/>
                <a:gd name="connsiteY26" fmla="*/ 402431 h 1059656"/>
                <a:gd name="connsiteX27" fmla="*/ 1545431 w 1678781"/>
                <a:gd name="connsiteY27" fmla="*/ 600075 h 1059656"/>
                <a:gd name="connsiteX28" fmla="*/ 1509713 w 1678781"/>
                <a:gd name="connsiteY28" fmla="*/ 812006 h 1059656"/>
                <a:gd name="connsiteX29" fmla="*/ 1497806 w 1678781"/>
                <a:gd name="connsiteY29" fmla="*/ 890588 h 1059656"/>
                <a:gd name="connsiteX30" fmla="*/ 1478756 w 1678781"/>
                <a:gd name="connsiteY30" fmla="*/ 957263 h 1059656"/>
                <a:gd name="connsiteX31" fmla="*/ 1452563 w 1678781"/>
                <a:gd name="connsiteY31" fmla="*/ 1007269 h 1059656"/>
                <a:gd name="connsiteX32" fmla="*/ 1419225 w 1678781"/>
                <a:gd name="connsiteY32" fmla="*/ 1038225 h 1059656"/>
                <a:gd name="connsiteX33" fmla="*/ 1383506 w 1678781"/>
                <a:gd name="connsiteY33" fmla="*/ 1057275 h 1059656"/>
                <a:gd name="connsiteX34" fmla="*/ 1357313 w 1678781"/>
                <a:gd name="connsiteY34" fmla="*/ 1059656 h 1059656"/>
                <a:gd name="connsiteX35" fmla="*/ 1312069 w 1678781"/>
                <a:gd name="connsiteY35" fmla="*/ 1050131 h 1059656"/>
                <a:gd name="connsiteX36" fmla="*/ 1262063 w 1678781"/>
                <a:gd name="connsiteY36" fmla="*/ 1031081 h 1059656"/>
                <a:gd name="connsiteX37" fmla="*/ 1276350 w 1678781"/>
                <a:gd name="connsiteY37" fmla="*/ 840581 h 1059656"/>
                <a:gd name="connsiteX38" fmla="*/ 1307306 w 1678781"/>
                <a:gd name="connsiteY38" fmla="*/ 561975 h 1059656"/>
                <a:gd name="connsiteX39" fmla="*/ 1340644 w 1678781"/>
                <a:gd name="connsiteY39" fmla="*/ 304800 h 1059656"/>
                <a:gd name="connsiteX40" fmla="*/ 1343025 w 1678781"/>
                <a:gd name="connsiteY40" fmla="*/ 245269 h 1059656"/>
                <a:gd name="connsiteX41" fmla="*/ 1340644 w 1678781"/>
                <a:gd name="connsiteY41" fmla="*/ 226219 h 1059656"/>
                <a:gd name="connsiteX42" fmla="*/ 1333500 w 1678781"/>
                <a:gd name="connsiteY42" fmla="*/ 207169 h 1059656"/>
                <a:gd name="connsiteX43" fmla="*/ 1314450 w 1678781"/>
                <a:gd name="connsiteY43" fmla="*/ 197644 h 1059656"/>
                <a:gd name="connsiteX44" fmla="*/ 1300163 w 1678781"/>
                <a:gd name="connsiteY44" fmla="*/ 192881 h 1059656"/>
                <a:gd name="connsiteX45" fmla="*/ 1266825 w 1678781"/>
                <a:gd name="connsiteY45" fmla="*/ 188119 h 1059656"/>
                <a:gd name="connsiteX46" fmla="*/ 1138238 w 1678781"/>
                <a:gd name="connsiteY46" fmla="*/ 207169 h 1059656"/>
                <a:gd name="connsiteX47" fmla="*/ 776288 w 1678781"/>
                <a:gd name="connsiteY47" fmla="*/ 2595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8781" h="1059656">
                  <a:moveTo>
                    <a:pt x="776288" y="259556"/>
                  </a:moveTo>
                  <a:lnTo>
                    <a:pt x="602456" y="278606"/>
                  </a:lnTo>
                  <a:lnTo>
                    <a:pt x="466725" y="290513"/>
                  </a:lnTo>
                  <a:lnTo>
                    <a:pt x="345281" y="295275"/>
                  </a:lnTo>
                  <a:lnTo>
                    <a:pt x="230981" y="300038"/>
                  </a:lnTo>
                  <a:lnTo>
                    <a:pt x="83344" y="302419"/>
                  </a:lnTo>
                  <a:lnTo>
                    <a:pt x="0" y="171450"/>
                  </a:lnTo>
                  <a:lnTo>
                    <a:pt x="283369" y="164306"/>
                  </a:lnTo>
                  <a:lnTo>
                    <a:pt x="423863" y="154781"/>
                  </a:lnTo>
                  <a:lnTo>
                    <a:pt x="588169" y="135731"/>
                  </a:lnTo>
                  <a:lnTo>
                    <a:pt x="857250" y="100013"/>
                  </a:lnTo>
                  <a:lnTo>
                    <a:pt x="1143000" y="54769"/>
                  </a:lnTo>
                  <a:lnTo>
                    <a:pt x="1273969" y="33338"/>
                  </a:lnTo>
                  <a:lnTo>
                    <a:pt x="1309688" y="19050"/>
                  </a:lnTo>
                  <a:lnTo>
                    <a:pt x="1343025" y="7144"/>
                  </a:lnTo>
                  <a:lnTo>
                    <a:pt x="1373981" y="0"/>
                  </a:lnTo>
                  <a:lnTo>
                    <a:pt x="1397794" y="2381"/>
                  </a:lnTo>
                  <a:lnTo>
                    <a:pt x="1443038" y="23813"/>
                  </a:lnTo>
                  <a:lnTo>
                    <a:pt x="1531144" y="85725"/>
                  </a:lnTo>
                  <a:lnTo>
                    <a:pt x="1609725" y="138113"/>
                  </a:lnTo>
                  <a:lnTo>
                    <a:pt x="1643063" y="171450"/>
                  </a:lnTo>
                  <a:lnTo>
                    <a:pt x="1669256" y="209550"/>
                  </a:lnTo>
                  <a:lnTo>
                    <a:pt x="1678781" y="233363"/>
                  </a:lnTo>
                  <a:lnTo>
                    <a:pt x="1674019" y="252413"/>
                  </a:lnTo>
                  <a:lnTo>
                    <a:pt x="1657350" y="285750"/>
                  </a:lnTo>
                  <a:lnTo>
                    <a:pt x="1595438" y="340519"/>
                  </a:lnTo>
                  <a:lnTo>
                    <a:pt x="1583531" y="402431"/>
                  </a:lnTo>
                  <a:lnTo>
                    <a:pt x="1545431" y="600075"/>
                  </a:lnTo>
                  <a:lnTo>
                    <a:pt x="1509713" y="812006"/>
                  </a:lnTo>
                  <a:lnTo>
                    <a:pt x="1497806" y="890588"/>
                  </a:lnTo>
                  <a:lnTo>
                    <a:pt x="1478756" y="957263"/>
                  </a:lnTo>
                  <a:lnTo>
                    <a:pt x="1452563" y="1007269"/>
                  </a:lnTo>
                  <a:lnTo>
                    <a:pt x="1419225" y="1038225"/>
                  </a:lnTo>
                  <a:lnTo>
                    <a:pt x="1383506" y="1057275"/>
                  </a:lnTo>
                  <a:lnTo>
                    <a:pt x="1357313" y="1059656"/>
                  </a:lnTo>
                  <a:lnTo>
                    <a:pt x="1312069" y="1050131"/>
                  </a:lnTo>
                  <a:lnTo>
                    <a:pt x="1262063" y="1031081"/>
                  </a:lnTo>
                  <a:lnTo>
                    <a:pt x="1276350" y="840581"/>
                  </a:lnTo>
                  <a:lnTo>
                    <a:pt x="1307306" y="561975"/>
                  </a:lnTo>
                  <a:lnTo>
                    <a:pt x="1340644" y="304800"/>
                  </a:lnTo>
                  <a:cubicBezTo>
                    <a:pt x="1341438" y="284956"/>
                    <a:pt x="1342231" y="265113"/>
                    <a:pt x="1343025" y="245269"/>
                  </a:cubicBezTo>
                  <a:lnTo>
                    <a:pt x="1340644" y="226219"/>
                  </a:lnTo>
                  <a:lnTo>
                    <a:pt x="1333500" y="207169"/>
                  </a:lnTo>
                  <a:lnTo>
                    <a:pt x="1314450" y="197644"/>
                  </a:lnTo>
                  <a:lnTo>
                    <a:pt x="1300163" y="192881"/>
                  </a:lnTo>
                  <a:lnTo>
                    <a:pt x="1266825" y="188119"/>
                  </a:lnTo>
                  <a:lnTo>
                    <a:pt x="1138238" y="207169"/>
                  </a:lnTo>
                  <a:lnTo>
                    <a:pt x="776288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8DC39582-2FD4-40FF-AC41-2087FFB554ED}"/>
                </a:ext>
              </a:extLst>
            </p:cNvPr>
            <p:cNvSpPr/>
            <p:nvPr/>
          </p:nvSpPr>
          <p:spPr>
            <a:xfrm>
              <a:off x="5360988" y="2824163"/>
              <a:ext cx="1146175" cy="252412"/>
            </a:xfrm>
            <a:custGeom>
              <a:avLst/>
              <a:gdLst>
                <a:gd name="connsiteX0" fmla="*/ 561975 w 1147762"/>
                <a:gd name="connsiteY0" fmla="*/ 197643 h 252412"/>
                <a:gd name="connsiteX1" fmla="*/ 328612 w 1147762"/>
                <a:gd name="connsiteY1" fmla="*/ 216693 h 252412"/>
                <a:gd name="connsiteX2" fmla="*/ 61912 w 1147762"/>
                <a:gd name="connsiteY2" fmla="*/ 252412 h 252412"/>
                <a:gd name="connsiteX3" fmla="*/ 0 w 1147762"/>
                <a:gd name="connsiteY3" fmla="*/ 126206 h 252412"/>
                <a:gd name="connsiteX4" fmla="*/ 183356 w 1147762"/>
                <a:gd name="connsiteY4" fmla="*/ 92868 h 252412"/>
                <a:gd name="connsiteX5" fmla="*/ 423862 w 1147762"/>
                <a:gd name="connsiteY5" fmla="*/ 54768 h 252412"/>
                <a:gd name="connsiteX6" fmla="*/ 597694 w 1147762"/>
                <a:gd name="connsiteY6" fmla="*/ 33337 h 252412"/>
                <a:gd name="connsiteX7" fmla="*/ 776287 w 1147762"/>
                <a:gd name="connsiteY7" fmla="*/ 11906 h 252412"/>
                <a:gd name="connsiteX8" fmla="*/ 966787 w 1147762"/>
                <a:gd name="connsiteY8" fmla="*/ 0 h 252412"/>
                <a:gd name="connsiteX9" fmla="*/ 1145381 w 1147762"/>
                <a:gd name="connsiteY9" fmla="*/ 0 h 252412"/>
                <a:gd name="connsiteX10" fmla="*/ 1147762 w 1147762"/>
                <a:gd name="connsiteY10" fmla="*/ 219075 h 252412"/>
                <a:gd name="connsiteX11" fmla="*/ 1085850 w 1147762"/>
                <a:gd name="connsiteY11" fmla="*/ 216693 h 252412"/>
                <a:gd name="connsiteX12" fmla="*/ 990600 w 1147762"/>
                <a:gd name="connsiteY12" fmla="*/ 195262 h 252412"/>
                <a:gd name="connsiteX13" fmla="*/ 907256 w 1147762"/>
                <a:gd name="connsiteY13" fmla="*/ 190500 h 252412"/>
                <a:gd name="connsiteX14" fmla="*/ 828675 w 1147762"/>
                <a:gd name="connsiteY14" fmla="*/ 190500 h 252412"/>
                <a:gd name="connsiteX15" fmla="*/ 704850 w 1147762"/>
                <a:gd name="connsiteY15" fmla="*/ 190500 h 252412"/>
                <a:gd name="connsiteX16" fmla="*/ 561975 w 1147762"/>
                <a:gd name="connsiteY16" fmla="*/ 19764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7762" h="252412">
                  <a:moveTo>
                    <a:pt x="561975" y="197643"/>
                  </a:moveTo>
                  <a:lnTo>
                    <a:pt x="328612" y="216693"/>
                  </a:lnTo>
                  <a:lnTo>
                    <a:pt x="61912" y="252412"/>
                  </a:lnTo>
                  <a:lnTo>
                    <a:pt x="0" y="126206"/>
                  </a:lnTo>
                  <a:lnTo>
                    <a:pt x="183356" y="92868"/>
                  </a:lnTo>
                  <a:lnTo>
                    <a:pt x="423862" y="54768"/>
                  </a:lnTo>
                  <a:lnTo>
                    <a:pt x="597694" y="33337"/>
                  </a:lnTo>
                  <a:lnTo>
                    <a:pt x="776287" y="11906"/>
                  </a:lnTo>
                  <a:lnTo>
                    <a:pt x="966787" y="0"/>
                  </a:lnTo>
                  <a:lnTo>
                    <a:pt x="1145381" y="0"/>
                  </a:lnTo>
                  <a:cubicBezTo>
                    <a:pt x="1146175" y="73025"/>
                    <a:pt x="1146968" y="146050"/>
                    <a:pt x="1147762" y="219075"/>
                  </a:cubicBezTo>
                  <a:lnTo>
                    <a:pt x="1085850" y="216693"/>
                  </a:lnTo>
                  <a:lnTo>
                    <a:pt x="990600" y="195262"/>
                  </a:lnTo>
                  <a:lnTo>
                    <a:pt x="907256" y="190500"/>
                  </a:lnTo>
                  <a:lnTo>
                    <a:pt x="828675" y="190500"/>
                  </a:lnTo>
                  <a:lnTo>
                    <a:pt x="704850" y="190500"/>
                  </a:lnTo>
                  <a:lnTo>
                    <a:pt x="561975" y="1976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EEEFB945-39E6-4285-B420-B48BD3C11BBB}"/>
                </a:ext>
              </a:extLst>
            </p:cNvPr>
            <p:cNvSpPr/>
            <p:nvPr/>
          </p:nvSpPr>
          <p:spPr>
            <a:xfrm>
              <a:off x="4413250" y="4291013"/>
              <a:ext cx="3028950" cy="588962"/>
            </a:xfrm>
            <a:custGeom>
              <a:avLst/>
              <a:gdLst>
                <a:gd name="connsiteX0" fmla="*/ 1670151 w 3028770"/>
                <a:gd name="connsiteY0" fmla="*/ 320184 h 588446"/>
                <a:gd name="connsiteX1" fmla="*/ 1367274 w 3028770"/>
                <a:gd name="connsiteY1" fmla="*/ 360567 h 588446"/>
                <a:gd name="connsiteX2" fmla="*/ 1124972 w 3028770"/>
                <a:gd name="connsiteY2" fmla="*/ 403836 h 588446"/>
                <a:gd name="connsiteX3" fmla="*/ 943246 w 3028770"/>
                <a:gd name="connsiteY3" fmla="*/ 441335 h 588446"/>
                <a:gd name="connsiteX4" fmla="*/ 770173 w 3028770"/>
                <a:gd name="connsiteY4" fmla="*/ 481718 h 588446"/>
                <a:gd name="connsiteX5" fmla="*/ 496142 w 3028770"/>
                <a:gd name="connsiteY5" fmla="*/ 553832 h 588446"/>
                <a:gd name="connsiteX6" fmla="*/ 389414 w 3028770"/>
                <a:gd name="connsiteY6" fmla="*/ 588446 h 588446"/>
                <a:gd name="connsiteX7" fmla="*/ 334607 w 3028770"/>
                <a:gd name="connsiteY7" fmla="*/ 562485 h 588446"/>
                <a:gd name="connsiteX8" fmla="*/ 230764 w 3028770"/>
                <a:gd name="connsiteY8" fmla="*/ 504795 h 588446"/>
                <a:gd name="connsiteX9" fmla="*/ 173073 w 3028770"/>
                <a:gd name="connsiteY9" fmla="*/ 464411 h 588446"/>
                <a:gd name="connsiteX10" fmla="*/ 103844 w 3028770"/>
                <a:gd name="connsiteY10" fmla="*/ 400951 h 588446"/>
                <a:gd name="connsiteX11" fmla="*/ 37499 w 3028770"/>
                <a:gd name="connsiteY11" fmla="*/ 328837 h 588446"/>
                <a:gd name="connsiteX12" fmla="*/ 14423 w 3028770"/>
                <a:gd name="connsiteY12" fmla="*/ 294223 h 588446"/>
                <a:gd name="connsiteX13" fmla="*/ 5769 w 3028770"/>
                <a:gd name="connsiteY13" fmla="*/ 276916 h 588446"/>
                <a:gd name="connsiteX14" fmla="*/ 0 w 3028770"/>
                <a:gd name="connsiteY14" fmla="*/ 256724 h 588446"/>
                <a:gd name="connsiteX15" fmla="*/ 5769 w 3028770"/>
                <a:gd name="connsiteY15" fmla="*/ 242301 h 588446"/>
                <a:gd name="connsiteX16" fmla="*/ 17308 w 3028770"/>
                <a:gd name="connsiteY16" fmla="*/ 236532 h 588446"/>
                <a:gd name="connsiteX17" fmla="*/ 34615 w 3028770"/>
                <a:gd name="connsiteY17" fmla="*/ 236532 h 588446"/>
                <a:gd name="connsiteX18" fmla="*/ 69229 w 3028770"/>
                <a:gd name="connsiteY18" fmla="*/ 253839 h 588446"/>
                <a:gd name="connsiteX19" fmla="*/ 126920 w 3028770"/>
                <a:gd name="connsiteY19" fmla="*/ 291338 h 588446"/>
                <a:gd name="connsiteX20" fmla="*/ 170188 w 3028770"/>
                <a:gd name="connsiteY20" fmla="*/ 311530 h 588446"/>
                <a:gd name="connsiteX21" fmla="*/ 216341 w 3028770"/>
                <a:gd name="connsiteY21" fmla="*/ 328837 h 588446"/>
                <a:gd name="connsiteX22" fmla="*/ 262494 w 3028770"/>
                <a:gd name="connsiteY22" fmla="*/ 340376 h 588446"/>
                <a:gd name="connsiteX23" fmla="*/ 340376 w 3028770"/>
                <a:gd name="connsiteY23" fmla="*/ 351914 h 588446"/>
                <a:gd name="connsiteX24" fmla="*/ 372106 w 3028770"/>
                <a:gd name="connsiteY24" fmla="*/ 351914 h 588446"/>
                <a:gd name="connsiteX25" fmla="*/ 467296 w 3028770"/>
                <a:gd name="connsiteY25" fmla="*/ 343260 h 588446"/>
                <a:gd name="connsiteX26" fmla="*/ 672099 w 3028770"/>
                <a:gd name="connsiteY26" fmla="*/ 308646 h 588446"/>
                <a:gd name="connsiteX27" fmla="*/ 1026898 w 3028770"/>
                <a:gd name="connsiteY27" fmla="*/ 250955 h 588446"/>
                <a:gd name="connsiteX28" fmla="*/ 1424964 w 3028770"/>
                <a:gd name="connsiteY28" fmla="*/ 190379 h 588446"/>
                <a:gd name="connsiteX29" fmla="*/ 1739380 w 3028770"/>
                <a:gd name="connsiteY29" fmla="*/ 144227 h 588446"/>
                <a:gd name="connsiteX30" fmla="*/ 1964374 w 3028770"/>
                <a:gd name="connsiteY30" fmla="*/ 112497 h 588446"/>
                <a:gd name="connsiteX31" fmla="*/ 2148985 w 3028770"/>
                <a:gd name="connsiteY31" fmla="*/ 98074 h 588446"/>
                <a:gd name="connsiteX32" fmla="*/ 2359556 w 3028770"/>
                <a:gd name="connsiteY32" fmla="*/ 72113 h 588446"/>
                <a:gd name="connsiteX33" fmla="*/ 2506668 w 3028770"/>
                <a:gd name="connsiteY33" fmla="*/ 49037 h 588446"/>
                <a:gd name="connsiteX34" fmla="*/ 2567243 w 3028770"/>
                <a:gd name="connsiteY34" fmla="*/ 28845 h 588446"/>
                <a:gd name="connsiteX35" fmla="*/ 2627819 w 3028770"/>
                <a:gd name="connsiteY35" fmla="*/ 2884 h 588446"/>
                <a:gd name="connsiteX36" fmla="*/ 2668202 w 3028770"/>
                <a:gd name="connsiteY36" fmla="*/ 0 h 588446"/>
                <a:gd name="connsiteX37" fmla="*/ 2708586 w 3028770"/>
                <a:gd name="connsiteY37" fmla="*/ 8653 h 588446"/>
                <a:gd name="connsiteX38" fmla="*/ 2795122 w 3028770"/>
                <a:gd name="connsiteY38" fmla="*/ 40383 h 588446"/>
                <a:gd name="connsiteX39" fmla="*/ 2896081 w 3028770"/>
                <a:gd name="connsiteY39" fmla="*/ 86536 h 588446"/>
                <a:gd name="connsiteX40" fmla="*/ 2971079 w 3028770"/>
                <a:gd name="connsiteY40" fmla="*/ 135573 h 588446"/>
                <a:gd name="connsiteX41" fmla="*/ 3005694 w 3028770"/>
                <a:gd name="connsiteY41" fmla="*/ 164419 h 588446"/>
                <a:gd name="connsiteX42" fmla="*/ 3028770 w 3028770"/>
                <a:gd name="connsiteY42" fmla="*/ 199033 h 588446"/>
                <a:gd name="connsiteX43" fmla="*/ 3028770 w 3028770"/>
                <a:gd name="connsiteY43" fmla="*/ 222109 h 588446"/>
                <a:gd name="connsiteX44" fmla="*/ 3017232 w 3028770"/>
                <a:gd name="connsiteY44" fmla="*/ 250955 h 588446"/>
                <a:gd name="connsiteX45" fmla="*/ 2991271 w 3028770"/>
                <a:gd name="connsiteY45" fmla="*/ 265378 h 588446"/>
                <a:gd name="connsiteX46" fmla="*/ 2942234 w 3028770"/>
                <a:gd name="connsiteY46" fmla="*/ 285569 h 588446"/>
                <a:gd name="connsiteX47" fmla="*/ 2893197 w 3028770"/>
                <a:gd name="connsiteY47" fmla="*/ 294223 h 588446"/>
                <a:gd name="connsiteX48" fmla="*/ 2795122 w 3028770"/>
                <a:gd name="connsiteY48" fmla="*/ 288454 h 588446"/>
                <a:gd name="connsiteX49" fmla="*/ 2610511 w 3028770"/>
                <a:gd name="connsiteY49" fmla="*/ 279800 h 588446"/>
                <a:gd name="connsiteX50" fmla="*/ 2428785 w 3028770"/>
                <a:gd name="connsiteY50" fmla="*/ 276916 h 588446"/>
                <a:gd name="connsiteX51" fmla="*/ 2215329 w 3028770"/>
                <a:gd name="connsiteY51" fmla="*/ 276916 h 588446"/>
                <a:gd name="connsiteX52" fmla="*/ 2030718 w 3028770"/>
                <a:gd name="connsiteY52" fmla="*/ 285569 h 588446"/>
                <a:gd name="connsiteX53" fmla="*/ 1892260 w 3028770"/>
                <a:gd name="connsiteY53" fmla="*/ 294223 h 588446"/>
                <a:gd name="connsiteX54" fmla="*/ 1670151 w 3028770"/>
                <a:gd name="connsiteY54" fmla="*/ 320184 h 58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70" h="588446">
                  <a:moveTo>
                    <a:pt x="1670151" y="320184"/>
                  </a:moveTo>
                  <a:lnTo>
                    <a:pt x="1367274" y="360567"/>
                  </a:lnTo>
                  <a:lnTo>
                    <a:pt x="1124972" y="403836"/>
                  </a:lnTo>
                  <a:lnTo>
                    <a:pt x="943246" y="441335"/>
                  </a:lnTo>
                  <a:lnTo>
                    <a:pt x="770173" y="481718"/>
                  </a:lnTo>
                  <a:lnTo>
                    <a:pt x="496142" y="553832"/>
                  </a:lnTo>
                  <a:lnTo>
                    <a:pt x="389414" y="588446"/>
                  </a:lnTo>
                  <a:lnTo>
                    <a:pt x="334607" y="562485"/>
                  </a:lnTo>
                  <a:lnTo>
                    <a:pt x="230764" y="504795"/>
                  </a:lnTo>
                  <a:lnTo>
                    <a:pt x="173073" y="464411"/>
                  </a:lnTo>
                  <a:lnTo>
                    <a:pt x="103844" y="400951"/>
                  </a:lnTo>
                  <a:lnTo>
                    <a:pt x="37499" y="328837"/>
                  </a:lnTo>
                  <a:lnTo>
                    <a:pt x="14423" y="294223"/>
                  </a:lnTo>
                  <a:lnTo>
                    <a:pt x="5769" y="276916"/>
                  </a:lnTo>
                  <a:lnTo>
                    <a:pt x="0" y="256724"/>
                  </a:lnTo>
                  <a:lnTo>
                    <a:pt x="5769" y="242301"/>
                  </a:lnTo>
                  <a:lnTo>
                    <a:pt x="17308" y="236532"/>
                  </a:lnTo>
                  <a:lnTo>
                    <a:pt x="34615" y="236532"/>
                  </a:lnTo>
                  <a:lnTo>
                    <a:pt x="69229" y="253839"/>
                  </a:lnTo>
                  <a:lnTo>
                    <a:pt x="126920" y="291338"/>
                  </a:lnTo>
                  <a:lnTo>
                    <a:pt x="170188" y="311530"/>
                  </a:lnTo>
                  <a:lnTo>
                    <a:pt x="216341" y="328837"/>
                  </a:lnTo>
                  <a:lnTo>
                    <a:pt x="262494" y="340376"/>
                  </a:lnTo>
                  <a:lnTo>
                    <a:pt x="340376" y="351914"/>
                  </a:lnTo>
                  <a:lnTo>
                    <a:pt x="372106" y="351914"/>
                  </a:lnTo>
                  <a:lnTo>
                    <a:pt x="467296" y="343260"/>
                  </a:lnTo>
                  <a:lnTo>
                    <a:pt x="672099" y="308646"/>
                  </a:lnTo>
                  <a:lnTo>
                    <a:pt x="1026898" y="250955"/>
                  </a:lnTo>
                  <a:lnTo>
                    <a:pt x="1424964" y="190379"/>
                  </a:lnTo>
                  <a:lnTo>
                    <a:pt x="1739380" y="144227"/>
                  </a:lnTo>
                  <a:lnTo>
                    <a:pt x="1964374" y="112497"/>
                  </a:lnTo>
                  <a:lnTo>
                    <a:pt x="2148985" y="98074"/>
                  </a:lnTo>
                  <a:lnTo>
                    <a:pt x="2359556" y="72113"/>
                  </a:lnTo>
                  <a:lnTo>
                    <a:pt x="2506668" y="49037"/>
                  </a:lnTo>
                  <a:lnTo>
                    <a:pt x="2567243" y="28845"/>
                  </a:lnTo>
                  <a:lnTo>
                    <a:pt x="2627819" y="2884"/>
                  </a:lnTo>
                  <a:lnTo>
                    <a:pt x="2668202" y="0"/>
                  </a:lnTo>
                  <a:lnTo>
                    <a:pt x="2708586" y="8653"/>
                  </a:lnTo>
                  <a:lnTo>
                    <a:pt x="2795122" y="40383"/>
                  </a:lnTo>
                  <a:lnTo>
                    <a:pt x="2896081" y="86536"/>
                  </a:lnTo>
                  <a:lnTo>
                    <a:pt x="2971079" y="135573"/>
                  </a:lnTo>
                  <a:lnTo>
                    <a:pt x="3005694" y="164419"/>
                  </a:lnTo>
                  <a:lnTo>
                    <a:pt x="3028770" y="199033"/>
                  </a:lnTo>
                  <a:lnTo>
                    <a:pt x="3028770" y="222109"/>
                  </a:lnTo>
                  <a:lnTo>
                    <a:pt x="3017232" y="250955"/>
                  </a:lnTo>
                  <a:lnTo>
                    <a:pt x="2991271" y="265378"/>
                  </a:lnTo>
                  <a:lnTo>
                    <a:pt x="2942234" y="285569"/>
                  </a:lnTo>
                  <a:lnTo>
                    <a:pt x="2893197" y="294223"/>
                  </a:lnTo>
                  <a:lnTo>
                    <a:pt x="2795122" y="288454"/>
                  </a:lnTo>
                  <a:lnTo>
                    <a:pt x="2610511" y="279800"/>
                  </a:lnTo>
                  <a:lnTo>
                    <a:pt x="2428785" y="276916"/>
                  </a:lnTo>
                  <a:lnTo>
                    <a:pt x="2215329" y="276916"/>
                  </a:lnTo>
                  <a:lnTo>
                    <a:pt x="2030718" y="285569"/>
                  </a:lnTo>
                  <a:lnTo>
                    <a:pt x="1892260" y="294223"/>
                  </a:lnTo>
                  <a:lnTo>
                    <a:pt x="1670151" y="32018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8023A6B0-1756-4A46-864E-7C0B45D672A1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28775"/>
            <a:ext cx="4900612" cy="4195763"/>
            <a:chOff x="2389188" y="1628775"/>
            <a:chExt cx="4900612" cy="4195763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33F04EDD-A470-433F-B012-BDECC6C8F114}"/>
                </a:ext>
              </a:extLst>
            </p:cNvPr>
            <p:cNvSpPr/>
            <p:nvPr/>
          </p:nvSpPr>
          <p:spPr>
            <a:xfrm>
              <a:off x="2876550" y="1628775"/>
              <a:ext cx="1135063" cy="504825"/>
            </a:xfrm>
            <a:custGeom>
              <a:avLst/>
              <a:gdLst>
                <a:gd name="connsiteX0" fmla="*/ 731044 w 1135856"/>
                <a:gd name="connsiteY0" fmla="*/ 459581 h 504825"/>
                <a:gd name="connsiteX1" fmla="*/ 595313 w 1135856"/>
                <a:gd name="connsiteY1" fmla="*/ 414338 h 504825"/>
                <a:gd name="connsiteX2" fmla="*/ 459581 w 1135856"/>
                <a:gd name="connsiteY2" fmla="*/ 357188 h 504825"/>
                <a:gd name="connsiteX3" fmla="*/ 347663 w 1135856"/>
                <a:gd name="connsiteY3" fmla="*/ 300038 h 504825"/>
                <a:gd name="connsiteX4" fmla="*/ 221456 w 1135856"/>
                <a:gd name="connsiteY4" fmla="*/ 221456 h 504825"/>
                <a:gd name="connsiteX5" fmla="*/ 111919 w 1135856"/>
                <a:gd name="connsiteY5" fmla="*/ 142875 h 504825"/>
                <a:gd name="connsiteX6" fmla="*/ 42863 w 1135856"/>
                <a:gd name="connsiteY6" fmla="*/ 88106 h 504825"/>
                <a:gd name="connsiteX7" fmla="*/ 21431 w 1135856"/>
                <a:gd name="connsiteY7" fmla="*/ 71438 h 504825"/>
                <a:gd name="connsiteX8" fmla="*/ 9525 w 1135856"/>
                <a:gd name="connsiteY8" fmla="*/ 57150 h 504825"/>
                <a:gd name="connsiteX9" fmla="*/ 0 w 1135856"/>
                <a:gd name="connsiteY9" fmla="*/ 30956 h 504825"/>
                <a:gd name="connsiteX10" fmla="*/ 0 w 1135856"/>
                <a:gd name="connsiteY10" fmla="*/ 11906 h 504825"/>
                <a:gd name="connsiteX11" fmla="*/ 9525 w 1135856"/>
                <a:gd name="connsiteY11" fmla="*/ 2381 h 504825"/>
                <a:gd name="connsiteX12" fmla="*/ 23813 w 1135856"/>
                <a:gd name="connsiteY12" fmla="*/ 0 h 504825"/>
                <a:gd name="connsiteX13" fmla="*/ 59531 w 1135856"/>
                <a:gd name="connsiteY13" fmla="*/ 9525 h 504825"/>
                <a:gd name="connsiteX14" fmla="*/ 147638 w 1135856"/>
                <a:gd name="connsiteY14" fmla="*/ 54769 h 504825"/>
                <a:gd name="connsiteX15" fmla="*/ 230981 w 1135856"/>
                <a:gd name="connsiteY15" fmla="*/ 88106 h 504825"/>
                <a:gd name="connsiteX16" fmla="*/ 314325 w 1135856"/>
                <a:gd name="connsiteY16" fmla="*/ 114300 h 504825"/>
                <a:gd name="connsiteX17" fmla="*/ 411956 w 1135856"/>
                <a:gd name="connsiteY17" fmla="*/ 140494 h 504825"/>
                <a:gd name="connsiteX18" fmla="*/ 507206 w 1135856"/>
                <a:gd name="connsiteY18" fmla="*/ 159544 h 504825"/>
                <a:gd name="connsiteX19" fmla="*/ 628650 w 1135856"/>
                <a:gd name="connsiteY19" fmla="*/ 178594 h 504825"/>
                <a:gd name="connsiteX20" fmla="*/ 738188 w 1135856"/>
                <a:gd name="connsiteY20" fmla="*/ 188119 h 504825"/>
                <a:gd name="connsiteX21" fmla="*/ 847725 w 1135856"/>
                <a:gd name="connsiteY21" fmla="*/ 192881 h 504825"/>
                <a:gd name="connsiteX22" fmla="*/ 904875 w 1135856"/>
                <a:gd name="connsiteY22" fmla="*/ 192881 h 504825"/>
                <a:gd name="connsiteX23" fmla="*/ 933450 w 1135856"/>
                <a:gd name="connsiteY23" fmla="*/ 195263 h 504825"/>
                <a:gd name="connsiteX24" fmla="*/ 1000125 w 1135856"/>
                <a:gd name="connsiteY24" fmla="*/ 216694 h 504825"/>
                <a:gd name="connsiteX25" fmla="*/ 1054894 w 1135856"/>
                <a:gd name="connsiteY25" fmla="*/ 250031 h 504825"/>
                <a:gd name="connsiteX26" fmla="*/ 1090613 w 1135856"/>
                <a:gd name="connsiteY26" fmla="*/ 276225 h 504825"/>
                <a:gd name="connsiteX27" fmla="*/ 1112044 w 1135856"/>
                <a:gd name="connsiteY27" fmla="*/ 307181 h 504825"/>
                <a:gd name="connsiteX28" fmla="*/ 1126331 w 1135856"/>
                <a:gd name="connsiteY28" fmla="*/ 338138 h 504825"/>
                <a:gd name="connsiteX29" fmla="*/ 1135856 w 1135856"/>
                <a:gd name="connsiteY29" fmla="*/ 373856 h 504825"/>
                <a:gd name="connsiteX30" fmla="*/ 1135856 w 1135856"/>
                <a:gd name="connsiteY30" fmla="*/ 409575 h 504825"/>
                <a:gd name="connsiteX31" fmla="*/ 1126331 w 1135856"/>
                <a:gd name="connsiteY31" fmla="*/ 435769 h 504825"/>
                <a:gd name="connsiteX32" fmla="*/ 1109663 w 1135856"/>
                <a:gd name="connsiteY32" fmla="*/ 461963 h 504825"/>
                <a:gd name="connsiteX33" fmla="*/ 1071563 w 1135856"/>
                <a:gd name="connsiteY33" fmla="*/ 483394 h 504825"/>
                <a:gd name="connsiteX34" fmla="*/ 1019175 w 1135856"/>
                <a:gd name="connsiteY34" fmla="*/ 500063 h 504825"/>
                <a:gd name="connsiteX35" fmla="*/ 969169 w 1135856"/>
                <a:gd name="connsiteY35" fmla="*/ 504825 h 504825"/>
                <a:gd name="connsiteX36" fmla="*/ 838200 w 1135856"/>
                <a:gd name="connsiteY36" fmla="*/ 483394 h 504825"/>
                <a:gd name="connsiteX37" fmla="*/ 731044 w 1135856"/>
                <a:gd name="connsiteY37" fmla="*/ 4595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35856" h="504825">
                  <a:moveTo>
                    <a:pt x="731044" y="459581"/>
                  </a:moveTo>
                  <a:lnTo>
                    <a:pt x="595313" y="414338"/>
                  </a:lnTo>
                  <a:lnTo>
                    <a:pt x="459581" y="357188"/>
                  </a:lnTo>
                  <a:lnTo>
                    <a:pt x="347663" y="300038"/>
                  </a:lnTo>
                  <a:lnTo>
                    <a:pt x="221456" y="221456"/>
                  </a:lnTo>
                  <a:lnTo>
                    <a:pt x="111919" y="142875"/>
                  </a:lnTo>
                  <a:lnTo>
                    <a:pt x="42863" y="88106"/>
                  </a:lnTo>
                  <a:lnTo>
                    <a:pt x="21431" y="71438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59531" y="9525"/>
                  </a:lnTo>
                  <a:lnTo>
                    <a:pt x="147638" y="54769"/>
                  </a:lnTo>
                  <a:lnTo>
                    <a:pt x="230981" y="88106"/>
                  </a:lnTo>
                  <a:lnTo>
                    <a:pt x="314325" y="114300"/>
                  </a:lnTo>
                  <a:lnTo>
                    <a:pt x="411956" y="140494"/>
                  </a:lnTo>
                  <a:lnTo>
                    <a:pt x="507206" y="159544"/>
                  </a:lnTo>
                  <a:lnTo>
                    <a:pt x="628650" y="178594"/>
                  </a:lnTo>
                  <a:lnTo>
                    <a:pt x="738188" y="188119"/>
                  </a:lnTo>
                  <a:lnTo>
                    <a:pt x="847725" y="192881"/>
                  </a:lnTo>
                  <a:lnTo>
                    <a:pt x="904875" y="192881"/>
                  </a:lnTo>
                  <a:lnTo>
                    <a:pt x="933450" y="195263"/>
                  </a:lnTo>
                  <a:lnTo>
                    <a:pt x="1000125" y="216694"/>
                  </a:lnTo>
                  <a:lnTo>
                    <a:pt x="1054894" y="250031"/>
                  </a:lnTo>
                  <a:lnTo>
                    <a:pt x="1090613" y="276225"/>
                  </a:lnTo>
                  <a:lnTo>
                    <a:pt x="1112044" y="307181"/>
                  </a:lnTo>
                  <a:lnTo>
                    <a:pt x="1126331" y="338138"/>
                  </a:lnTo>
                  <a:lnTo>
                    <a:pt x="1135856" y="373856"/>
                  </a:lnTo>
                  <a:lnTo>
                    <a:pt x="1135856" y="409575"/>
                  </a:lnTo>
                  <a:lnTo>
                    <a:pt x="1126331" y="435769"/>
                  </a:lnTo>
                  <a:lnTo>
                    <a:pt x="1109663" y="461963"/>
                  </a:lnTo>
                  <a:lnTo>
                    <a:pt x="1071563" y="483394"/>
                  </a:lnTo>
                  <a:lnTo>
                    <a:pt x="1019175" y="500063"/>
                  </a:lnTo>
                  <a:lnTo>
                    <a:pt x="969169" y="504825"/>
                  </a:lnTo>
                  <a:lnTo>
                    <a:pt x="838200" y="483394"/>
                  </a:lnTo>
                  <a:lnTo>
                    <a:pt x="7310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8207E043-D4A8-4B06-810C-D619D3D39105}"/>
                </a:ext>
              </a:extLst>
            </p:cNvPr>
            <p:cNvSpPr/>
            <p:nvPr/>
          </p:nvSpPr>
          <p:spPr>
            <a:xfrm>
              <a:off x="2389188" y="2447925"/>
              <a:ext cx="1878012" cy="490538"/>
            </a:xfrm>
            <a:custGeom>
              <a:avLst/>
              <a:gdLst>
                <a:gd name="connsiteX0" fmla="*/ 1345406 w 1878806"/>
                <a:gd name="connsiteY0" fmla="*/ 283369 h 490538"/>
                <a:gd name="connsiteX1" fmla="*/ 1140619 w 1878806"/>
                <a:gd name="connsiteY1" fmla="*/ 319088 h 490538"/>
                <a:gd name="connsiteX2" fmla="*/ 1002506 w 1878806"/>
                <a:gd name="connsiteY2" fmla="*/ 340519 h 490538"/>
                <a:gd name="connsiteX3" fmla="*/ 857250 w 1878806"/>
                <a:gd name="connsiteY3" fmla="*/ 373856 h 490538"/>
                <a:gd name="connsiteX4" fmla="*/ 733425 w 1878806"/>
                <a:gd name="connsiteY4" fmla="*/ 402431 h 490538"/>
                <a:gd name="connsiteX5" fmla="*/ 640556 w 1878806"/>
                <a:gd name="connsiteY5" fmla="*/ 428625 h 490538"/>
                <a:gd name="connsiteX6" fmla="*/ 561975 w 1878806"/>
                <a:gd name="connsiteY6" fmla="*/ 457200 h 490538"/>
                <a:gd name="connsiteX7" fmla="*/ 502444 w 1878806"/>
                <a:gd name="connsiteY7" fmla="*/ 490538 h 490538"/>
                <a:gd name="connsiteX8" fmla="*/ 471487 w 1878806"/>
                <a:gd name="connsiteY8" fmla="*/ 483394 h 490538"/>
                <a:gd name="connsiteX9" fmla="*/ 388144 w 1878806"/>
                <a:gd name="connsiteY9" fmla="*/ 450056 h 490538"/>
                <a:gd name="connsiteX10" fmla="*/ 300037 w 1878806"/>
                <a:gd name="connsiteY10" fmla="*/ 404813 h 490538"/>
                <a:gd name="connsiteX11" fmla="*/ 204787 w 1878806"/>
                <a:gd name="connsiteY11" fmla="*/ 340519 h 490538"/>
                <a:gd name="connsiteX12" fmla="*/ 123825 w 1878806"/>
                <a:gd name="connsiteY12" fmla="*/ 273844 h 490538"/>
                <a:gd name="connsiteX13" fmla="*/ 64294 w 1878806"/>
                <a:gd name="connsiteY13" fmla="*/ 216694 h 490538"/>
                <a:gd name="connsiteX14" fmla="*/ 26194 w 1878806"/>
                <a:gd name="connsiteY14" fmla="*/ 178594 h 490538"/>
                <a:gd name="connsiteX15" fmla="*/ 9525 w 1878806"/>
                <a:gd name="connsiteY15" fmla="*/ 157163 h 490538"/>
                <a:gd name="connsiteX16" fmla="*/ 2381 w 1878806"/>
                <a:gd name="connsiteY16" fmla="*/ 135731 h 490538"/>
                <a:gd name="connsiteX17" fmla="*/ 0 w 1878806"/>
                <a:gd name="connsiteY17" fmla="*/ 116681 h 490538"/>
                <a:gd name="connsiteX18" fmla="*/ 2381 w 1878806"/>
                <a:gd name="connsiteY18" fmla="*/ 102394 h 490538"/>
                <a:gd name="connsiteX19" fmla="*/ 14287 w 1878806"/>
                <a:gd name="connsiteY19" fmla="*/ 95250 h 490538"/>
                <a:gd name="connsiteX20" fmla="*/ 38100 w 1878806"/>
                <a:gd name="connsiteY20" fmla="*/ 100013 h 490538"/>
                <a:gd name="connsiteX21" fmla="*/ 61912 w 1878806"/>
                <a:gd name="connsiteY21" fmla="*/ 111919 h 490538"/>
                <a:gd name="connsiteX22" fmla="*/ 111919 w 1878806"/>
                <a:gd name="connsiteY22" fmla="*/ 150019 h 490538"/>
                <a:gd name="connsiteX23" fmla="*/ 159544 w 1878806"/>
                <a:gd name="connsiteY23" fmla="*/ 180975 h 490538"/>
                <a:gd name="connsiteX24" fmla="*/ 207169 w 1878806"/>
                <a:gd name="connsiteY24" fmla="*/ 204788 h 490538"/>
                <a:gd name="connsiteX25" fmla="*/ 250031 w 1878806"/>
                <a:gd name="connsiteY25" fmla="*/ 221456 h 490538"/>
                <a:gd name="connsiteX26" fmla="*/ 307181 w 1878806"/>
                <a:gd name="connsiteY26" fmla="*/ 240506 h 490538"/>
                <a:gd name="connsiteX27" fmla="*/ 354806 w 1878806"/>
                <a:gd name="connsiteY27" fmla="*/ 250031 h 490538"/>
                <a:gd name="connsiteX28" fmla="*/ 411956 w 1878806"/>
                <a:gd name="connsiteY28" fmla="*/ 250031 h 490538"/>
                <a:gd name="connsiteX29" fmla="*/ 547687 w 1878806"/>
                <a:gd name="connsiteY29" fmla="*/ 230981 h 490538"/>
                <a:gd name="connsiteX30" fmla="*/ 700087 w 1878806"/>
                <a:gd name="connsiteY30" fmla="*/ 204788 h 490538"/>
                <a:gd name="connsiteX31" fmla="*/ 945356 w 1878806"/>
                <a:gd name="connsiteY31" fmla="*/ 157163 h 490538"/>
                <a:gd name="connsiteX32" fmla="*/ 1202531 w 1878806"/>
                <a:gd name="connsiteY32" fmla="*/ 102394 h 490538"/>
                <a:gd name="connsiteX33" fmla="*/ 1469231 w 1878806"/>
                <a:gd name="connsiteY33" fmla="*/ 47625 h 490538"/>
                <a:gd name="connsiteX34" fmla="*/ 1540669 w 1878806"/>
                <a:gd name="connsiteY34" fmla="*/ 30956 h 490538"/>
                <a:gd name="connsiteX35" fmla="*/ 1597819 w 1878806"/>
                <a:gd name="connsiteY35" fmla="*/ 9525 h 490538"/>
                <a:gd name="connsiteX36" fmla="*/ 1628775 w 1878806"/>
                <a:gd name="connsiteY36" fmla="*/ 0 h 490538"/>
                <a:gd name="connsiteX37" fmla="*/ 1647825 w 1878806"/>
                <a:gd name="connsiteY37" fmla="*/ 0 h 490538"/>
                <a:gd name="connsiteX38" fmla="*/ 1685925 w 1878806"/>
                <a:gd name="connsiteY38" fmla="*/ 4763 h 490538"/>
                <a:gd name="connsiteX39" fmla="*/ 1740694 w 1878806"/>
                <a:gd name="connsiteY39" fmla="*/ 19050 h 490538"/>
                <a:gd name="connsiteX40" fmla="*/ 1774031 w 1878806"/>
                <a:gd name="connsiteY40" fmla="*/ 35719 h 490538"/>
                <a:gd name="connsiteX41" fmla="*/ 1812131 w 1878806"/>
                <a:gd name="connsiteY41" fmla="*/ 59531 h 490538"/>
                <a:gd name="connsiteX42" fmla="*/ 1838325 w 1878806"/>
                <a:gd name="connsiteY42" fmla="*/ 78581 h 490538"/>
                <a:gd name="connsiteX43" fmla="*/ 1857375 w 1878806"/>
                <a:gd name="connsiteY43" fmla="*/ 100013 h 490538"/>
                <a:gd name="connsiteX44" fmla="*/ 1869281 w 1878806"/>
                <a:gd name="connsiteY44" fmla="*/ 119063 h 490538"/>
                <a:gd name="connsiteX45" fmla="*/ 1878806 w 1878806"/>
                <a:gd name="connsiteY45" fmla="*/ 140494 h 490538"/>
                <a:gd name="connsiteX46" fmla="*/ 1878806 w 1878806"/>
                <a:gd name="connsiteY46" fmla="*/ 161925 h 490538"/>
                <a:gd name="connsiteX47" fmla="*/ 1869281 w 1878806"/>
                <a:gd name="connsiteY47" fmla="*/ 180975 h 490538"/>
                <a:gd name="connsiteX48" fmla="*/ 1852612 w 1878806"/>
                <a:gd name="connsiteY48" fmla="*/ 197644 h 490538"/>
                <a:gd name="connsiteX49" fmla="*/ 1816894 w 1878806"/>
                <a:gd name="connsiteY49" fmla="*/ 216694 h 490538"/>
                <a:gd name="connsiteX50" fmla="*/ 1776412 w 1878806"/>
                <a:gd name="connsiteY50" fmla="*/ 226219 h 490538"/>
                <a:gd name="connsiteX51" fmla="*/ 1597819 w 1878806"/>
                <a:gd name="connsiteY51" fmla="*/ 250031 h 490538"/>
                <a:gd name="connsiteX52" fmla="*/ 1345406 w 1878806"/>
                <a:gd name="connsiteY52" fmla="*/ 2833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78806" h="490538">
                  <a:moveTo>
                    <a:pt x="1345406" y="283369"/>
                  </a:moveTo>
                  <a:lnTo>
                    <a:pt x="1140619" y="319088"/>
                  </a:lnTo>
                  <a:lnTo>
                    <a:pt x="1002506" y="340519"/>
                  </a:lnTo>
                  <a:lnTo>
                    <a:pt x="857250" y="373856"/>
                  </a:lnTo>
                  <a:lnTo>
                    <a:pt x="733425" y="402431"/>
                  </a:lnTo>
                  <a:lnTo>
                    <a:pt x="640556" y="428625"/>
                  </a:lnTo>
                  <a:lnTo>
                    <a:pt x="561975" y="457200"/>
                  </a:lnTo>
                  <a:lnTo>
                    <a:pt x="502444" y="490538"/>
                  </a:lnTo>
                  <a:lnTo>
                    <a:pt x="471487" y="483394"/>
                  </a:lnTo>
                  <a:lnTo>
                    <a:pt x="388144" y="450056"/>
                  </a:lnTo>
                  <a:lnTo>
                    <a:pt x="300037" y="404813"/>
                  </a:lnTo>
                  <a:lnTo>
                    <a:pt x="204787" y="340519"/>
                  </a:lnTo>
                  <a:lnTo>
                    <a:pt x="123825" y="273844"/>
                  </a:lnTo>
                  <a:lnTo>
                    <a:pt x="64294" y="216694"/>
                  </a:lnTo>
                  <a:lnTo>
                    <a:pt x="26194" y="178594"/>
                  </a:lnTo>
                  <a:lnTo>
                    <a:pt x="9525" y="157163"/>
                  </a:lnTo>
                  <a:lnTo>
                    <a:pt x="2381" y="135731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4287" y="95250"/>
                  </a:lnTo>
                  <a:lnTo>
                    <a:pt x="38100" y="100013"/>
                  </a:lnTo>
                  <a:lnTo>
                    <a:pt x="61912" y="111919"/>
                  </a:lnTo>
                  <a:lnTo>
                    <a:pt x="111919" y="150019"/>
                  </a:lnTo>
                  <a:lnTo>
                    <a:pt x="159544" y="180975"/>
                  </a:lnTo>
                  <a:lnTo>
                    <a:pt x="207169" y="204788"/>
                  </a:lnTo>
                  <a:lnTo>
                    <a:pt x="250031" y="221456"/>
                  </a:lnTo>
                  <a:lnTo>
                    <a:pt x="307181" y="240506"/>
                  </a:lnTo>
                  <a:lnTo>
                    <a:pt x="354806" y="250031"/>
                  </a:lnTo>
                  <a:lnTo>
                    <a:pt x="411956" y="250031"/>
                  </a:lnTo>
                  <a:lnTo>
                    <a:pt x="547687" y="230981"/>
                  </a:lnTo>
                  <a:lnTo>
                    <a:pt x="700087" y="204788"/>
                  </a:lnTo>
                  <a:lnTo>
                    <a:pt x="945356" y="157163"/>
                  </a:lnTo>
                  <a:lnTo>
                    <a:pt x="1202531" y="102394"/>
                  </a:lnTo>
                  <a:lnTo>
                    <a:pt x="1469231" y="47625"/>
                  </a:lnTo>
                  <a:lnTo>
                    <a:pt x="1540669" y="30956"/>
                  </a:lnTo>
                  <a:lnTo>
                    <a:pt x="1597819" y="9525"/>
                  </a:lnTo>
                  <a:lnTo>
                    <a:pt x="1628775" y="0"/>
                  </a:lnTo>
                  <a:lnTo>
                    <a:pt x="1647825" y="0"/>
                  </a:lnTo>
                  <a:lnTo>
                    <a:pt x="1685925" y="4763"/>
                  </a:lnTo>
                  <a:lnTo>
                    <a:pt x="1740694" y="19050"/>
                  </a:lnTo>
                  <a:lnTo>
                    <a:pt x="1774031" y="35719"/>
                  </a:lnTo>
                  <a:lnTo>
                    <a:pt x="1812131" y="59531"/>
                  </a:lnTo>
                  <a:lnTo>
                    <a:pt x="1838325" y="78581"/>
                  </a:lnTo>
                  <a:lnTo>
                    <a:pt x="1857375" y="100013"/>
                  </a:lnTo>
                  <a:lnTo>
                    <a:pt x="1869281" y="119063"/>
                  </a:lnTo>
                  <a:lnTo>
                    <a:pt x="1878806" y="140494"/>
                  </a:lnTo>
                  <a:lnTo>
                    <a:pt x="1878806" y="161925"/>
                  </a:lnTo>
                  <a:lnTo>
                    <a:pt x="1869281" y="180975"/>
                  </a:lnTo>
                  <a:lnTo>
                    <a:pt x="1852612" y="197644"/>
                  </a:lnTo>
                  <a:lnTo>
                    <a:pt x="1816894" y="216694"/>
                  </a:lnTo>
                  <a:lnTo>
                    <a:pt x="1776412" y="226219"/>
                  </a:lnTo>
                  <a:lnTo>
                    <a:pt x="1597819" y="250031"/>
                  </a:lnTo>
                  <a:lnTo>
                    <a:pt x="134540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">
              <a:extLst>
                <a:ext uri="{FF2B5EF4-FFF2-40B4-BE49-F238E27FC236}">
                  <a16:creationId xmlns:a16="http://schemas.microsoft.com/office/drawing/2014/main" id="{4BA4D8FE-3E2C-4BCB-9C49-3A5D25A44D03}"/>
                </a:ext>
              </a:extLst>
            </p:cNvPr>
            <p:cNvSpPr/>
            <p:nvPr/>
          </p:nvSpPr>
          <p:spPr>
            <a:xfrm>
              <a:off x="2809875" y="3157538"/>
              <a:ext cx="1122363" cy="317500"/>
            </a:xfrm>
            <a:custGeom>
              <a:avLst/>
              <a:gdLst>
                <a:gd name="connsiteX0" fmla="*/ 764381 w 1121569"/>
                <a:gd name="connsiteY0" fmla="*/ 250031 h 316706"/>
                <a:gd name="connsiteX1" fmla="*/ 497681 w 1121569"/>
                <a:gd name="connsiteY1" fmla="*/ 292893 h 316706"/>
                <a:gd name="connsiteX2" fmla="*/ 319088 w 1121569"/>
                <a:gd name="connsiteY2" fmla="*/ 316706 h 316706"/>
                <a:gd name="connsiteX3" fmla="*/ 285750 w 1121569"/>
                <a:gd name="connsiteY3" fmla="*/ 309562 h 316706"/>
                <a:gd name="connsiteX4" fmla="*/ 240506 w 1121569"/>
                <a:gd name="connsiteY4" fmla="*/ 295275 h 316706"/>
                <a:gd name="connsiteX5" fmla="*/ 169069 w 1121569"/>
                <a:gd name="connsiteY5" fmla="*/ 266700 h 316706"/>
                <a:gd name="connsiteX6" fmla="*/ 95250 w 1121569"/>
                <a:gd name="connsiteY6" fmla="*/ 223837 h 316706"/>
                <a:gd name="connsiteX7" fmla="*/ 40481 w 1121569"/>
                <a:gd name="connsiteY7" fmla="*/ 185737 h 316706"/>
                <a:gd name="connsiteX8" fmla="*/ 19050 w 1121569"/>
                <a:gd name="connsiteY8" fmla="*/ 166687 h 316706"/>
                <a:gd name="connsiteX9" fmla="*/ 7144 w 1121569"/>
                <a:gd name="connsiteY9" fmla="*/ 147637 h 316706"/>
                <a:gd name="connsiteX10" fmla="*/ 0 w 1121569"/>
                <a:gd name="connsiteY10" fmla="*/ 128587 h 316706"/>
                <a:gd name="connsiteX11" fmla="*/ 2381 w 1121569"/>
                <a:gd name="connsiteY11" fmla="*/ 107156 h 316706"/>
                <a:gd name="connsiteX12" fmla="*/ 14288 w 1121569"/>
                <a:gd name="connsiteY12" fmla="*/ 102393 h 316706"/>
                <a:gd name="connsiteX13" fmla="*/ 26194 w 1121569"/>
                <a:gd name="connsiteY13" fmla="*/ 100012 h 316706"/>
                <a:gd name="connsiteX14" fmla="*/ 59531 w 1121569"/>
                <a:gd name="connsiteY14" fmla="*/ 114300 h 316706"/>
                <a:gd name="connsiteX15" fmla="*/ 135731 w 1121569"/>
                <a:gd name="connsiteY15" fmla="*/ 133350 h 316706"/>
                <a:gd name="connsiteX16" fmla="*/ 247650 w 1121569"/>
                <a:gd name="connsiteY16" fmla="*/ 140493 h 316706"/>
                <a:gd name="connsiteX17" fmla="*/ 357188 w 1121569"/>
                <a:gd name="connsiteY17" fmla="*/ 135731 h 316706"/>
                <a:gd name="connsiteX18" fmla="*/ 481013 w 1121569"/>
                <a:gd name="connsiteY18" fmla="*/ 116681 h 316706"/>
                <a:gd name="connsiteX19" fmla="*/ 626269 w 1121569"/>
                <a:gd name="connsiteY19" fmla="*/ 83343 h 316706"/>
                <a:gd name="connsiteX20" fmla="*/ 742950 w 1121569"/>
                <a:gd name="connsiteY20" fmla="*/ 52387 h 316706"/>
                <a:gd name="connsiteX21" fmla="*/ 814388 w 1121569"/>
                <a:gd name="connsiteY21" fmla="*/ 26193 h 316706"/>
                <a:gd name="connsiteX22" fmla="*/ 842963 w 1121569"/>
                <a:gd name="connsiteY22" fmla="*/ 4762 h 316706"/>
                <a:gd name="connsiteX23" fmla="*/ 862013 w 1121569"/>
                <a:gd name="connsiteY23" fmla="*/ 0 h 316706"/>
                <a:gd name="connsiteX24" fmla="*/ 935831 w 1121569"/>
                <a:gd name="connsiteY24" fmla="*/ 7143 h 316706"/>
                <a:gd name="connsiteX25" fmla="*/ 1004888 w 1121569"/>
                <a:gd name="connsiteY25" fmla="*/ 19050 h 316706"/>
                <a:gd name="connsiteX26" fmla="*/ 1062038 w 1121569"/>
                <a:gd name="connsiteY26" fmla="*/ 35718 h 316706"/>
                <a:gd name="connsiteX27" fmla="*/ 1088231 w 1121569"/>
                <a:gd name="connsiteY27" fmla="*/ 47625 h 316706"/>
                <a:gd name="connsiteX28" fmla="*/ 1102519 w 1121569"/>
                <a:gd name="connsiteY28" fmla="*/ 61912 h 316706"/>
                <a:gd name="connsiteX29" fmla="*/ 1114425 w 1121569"/>
                <a:gd name="connsiteY29" fmla="*/ 76200 h 316706"/>
                <a:gd name="connsiteX30" fmla="*/ 1121569 w 1121569"/>
                <a:gd name="connsiteY30" fmla="*/ 97631 h 316706"/>
                <a:gd name="connsiteX31" fmla="*/ 1116806 w 1121569"/>
                <a:gd name="connsiteY31" fmla="*/ 123825 h 316706"/>
                <a:gd name="connsiteX32" fmla="*/ 1109663 w 1121569"/>
                <a:gd name="connsiteY32" fmla="*/ 145256 h 316706"/>
                <a:gd name="connsiteX33" fmla="*/ 1085850 w 1121569"/>
                <a:gd name="connsiteY33" fmla="*/ 166687 h 316706"/>
                <a:gd name="connsiteX34" fmla="*/ 1050131 w 1121569"/>
                <a:gd name="connsiteY34" fmla="*/ 185737 h 316706"/>
                <a:gd name="connsiteX35" fmla="*/ 995363 w 1121569"/>
                <a:gd name="connsiteY35" fmla="*/ 207168 h 316706"/>
                <a:gd name="connsiteX36" fmla="*/ 900113 w 1121569"/>
                <a:gd name="connsiteY36" fmla="*/ 223837 h 316706"/>
                <a:gd name="connsiteX37" fmla="*/ 764381 w 1121569"/>
                <a:gd name="connsiteY37" fmla="*/ 2500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21569" h="316706">
                  <a:moveTo>
                    <a:pt x="764381" y="250031"/>
                  </a:moveTo>
                  <a:lnTo>
                    <a:pt x="497681" y="292893"/>
                  </a:lnTo>
                  <a:lnTo>
                    <a:pt x="319088" y="316706"/>
                  </a:lnTo>
                  <a:lnTo>
                    <a:pt x="285750" y="309562"/>
                  </a:lnTo>
                  <a:lnTo>
                    <a:pt x="240506" y="295275"/>
                  </a:lnTo>
                  <a:lnTo>
                    <a:pt x="169069" y="266700"/>
                  </a:lnTo>
                  <a:lnTo>
                    <a:pt x="95250" y="223837"/>
                  </a:lnTo>
                  <a:lnTo>
                    <a:pt x="40481" y="185737"/>
                  </a:lnTo>
                  <a:lnTo>
                    <a:pt x="19050" y="166687"/>
                  </a:lnTo>
                  <a:lnTo>
                    <a:pt x="7144" y="147637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14288" y="102393"/>
                  </a:lnTo>
                  <a:lnTo>
                    <a:pt x="26194" y="100012"/>
                  </a:lnTo>
                  <a:lnTo>
                    <a:pt x="59531" y="114300"/>
                  </a:lnTo>
                  <a:lnTo>
                    <a:pt x="135731" y="133350"/>
                  </a:lnTo>
                  <a:lnTo>
                    <a:pt x="247650" y="140493"/>
                  </a:lnTo>
                  <a:lnTo>
                    <a:pt x="357188" y="135731"/>
                  </a:lnTo>
                  <a:lnTo>
                    <a:pt x="481013" y="116681"/>
                  </a:lnTo>
                  <a:lnTo>
                    <a:pt x="626269" y="83343"/>
                  </a:lnTo>
                  <a:lnTo>
                    <a:pt x="742950" y="52387"/>
                  </a:lnTo>
                  <a:lnTo>
                    <a:pt x="814388" y="26193"/>
                  </a:lnTo>
                  <a:lnTo>
                    <a:pt x="842963" y="4762"/>
                  </a:lnTo>
                  <a:lnTo>
                    <a:pt x="862013" y="0"/>
                  </a:lnTo>
                  <a:lnTo>
                    <a:pt x="935831" y="7143"/>
                  </a:lnTo>
                  <a:lnTo>
                    <a:pt x="1004888" y="19050"/>
                  </a:lnTo>
                  <a:lnTo>
                    <a:pt x="1062038" y="35718"/>
                  </a:lnTo>
                  <a:lnTo>
                    <a:pt x="1088231" y="47625"/>
                  </a:lnTo>
                  <a:lnTo>
                    <a:pt x="1102519" y="61912"/>
                  </a:lnTo>
                  <a:lnTo>
                    <a:pt x="1114425" y="76200"/>
                  </a:lnTo>
                  <a:lnTo>
                    <a:pt x="1121569" y="97631"/>
                  </a:lnTo>
                  <a:lnTo>
                    <a:pt x="1116806" y="123825"/>
                  </a:lnTo>
                  <a:lnTo>
                    <a:pt x="1109663" y="145256"/>
                  </a:lnTo>
                  <a:lnTo>
                    <a:pt x="1085850" y="166687"/>
                  </a:lnTo>
                  <a:lnTo>
                    <a:pt x="1050131" y="185737"/>
                  </a:lnTo>
                  <a:lnTo>
                    <a:pt x="995363" y="207168"/>
                  </a:lnTo>
                  <a:lnTo>
                    <a:pt x="900113" y="223837"/>
                  </a:lnTo>
                  <a:lnTo>
                    <a:pt x="7643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85533379-95BB-4629-BD96-405BBF481DAE}"/>
                </a:ext>
              </a:extLst>
            </p:cNvPr>
            <p:cNvSpPr/>
            <p:nvPr/>
          </p:nvSpPr>
          <p:spPr>
            <a:xfrm>
              <a:off x="2884488" y="3783013"/>
              <a:ext cx="1073150" cy="342900"/>
            </a:xfrm>
            <a:custGeom>
              <a:avLst/>
              <a:gdLst>
                <a:gd name="connsiteX0" fmla="*/ 726281 w 1073944"/>
                <a:gd name="connsiteY0" fmla="*/ 259557 h 342900"/>
                <a:gd name="connsiteX1" fmla="*/ 471487 w 1073944"/>
                <a:gd name="connsiteY1" fmla="*/ 319088 h 342900"/>
                <a:gd name="connsiteX2" fmla="*/ 397669 w 1073944"/>
                <a:gd name="connsiteY2" fmla="*/ 338138 h 342900"/>
                <a:gd name="connsiteX3" fmla="*/ 354806 w 1073944"/>
                <a:gd name="connsiteY3" fmla="*/ 342900 h 342900"/>
                <a:gd name="connsiteX4" fmla="*/ 307181 w 1073944"/>
                <a:gd name="connsiteY4" fmla="*/ 340519 h 342900"/>
                <a:gd name="connsiteX5" fmla="*/ 259556 w 1073944"/>
                <a:gd name="connsiteY5" fmla="*/ 335757 h 342900"/>
                <a:gd name="connsiteX6" fmla="*/ 211931 w 1073944"/>
                <a:gd name="connsiteY6" fmla="*/ 326232 h 342900"/>
                <a:gd name="connsiteX7" fmla="*/ 166687 w 1073944"/>
                <a:gd name="connsiteY7" fmla="*/ 311944 h 342900"/>
                <a:gd name="connsiteX8" fmla="*/ 109537 w 1073944"/>
                <a:gd name="connsiteY8" fmla="*/ 283369 h 342900"/>
                <a:gd name="connsiteX9" fmla="*/ 54769 w 1073944"/>
                <a:gd name="connsiteY9" fmla="*/ 250032 h 342900"/>
                <a:gd name="connsiteX10" fmla="*/ 23812 w 1073944"/>
                <a:gd name="connsiteY10" fmla="*/ 226219 h 342900"/>
                <a:gd name="connsiteX11" fmla="*/ 9525 w 1073944"/>
                <a:gd name="connsiteY11" fmla="*/ 209550 h 342900"/>
                <a:gd name="connsiteX12" fmla="*/ 0 w 1073944"/>
                <a:gd name="connsiteY12" fmla="*/ 192882 h 342900"/>
                <a:gd name="connsiteX13" fmla="*/ 0 w 1073944"/>
                <a:gd name="connsiteY13" fmla="*/ 176213 h 342900"/>
                <a:gd name="connsiteX14" fmla="*/ 9525 w 1073944"/>
                <a:gd name="connsiteY14" fmla="*/ 166688 h 342900"/>
                <a:gd name="connsiteX15" fmla="*/ 26194 w 1073944"/>
                <a:gd name="connsiteY15" fmla="*/ 159544 h 342900"/>
                <a:gd name="connsiteX16" fmla="*/ 50006 w 1073944"/>
                <a:gd name="connsiteY16" fmla="*/ 159544 h 342900"/>
                <a:gd name="connsiteX17" fmla="*/ 85725 w 1073944"/>
                <a:gd name="connsiteY17" fmla="*/ 171450 h 342900"/>
                <a:gd name="connsiteX18" fmla="*/ 126206 w 1073944"/>
                <a:gd name="connsiteY18" fmla="*/ 180975 h 342900"/>
                <a:gd name="connsiteX19" fmla="*/ 169069 w 1073944"/>
                <a:gd name="connsiteY19" fmla="*/ 183357 h 342900"/>
                <a:gd name="connsiteX20" fmla="*/ 230981 w 1073944"/>
                <a:gd name="connsiteY20" fmla="*/ 178594 h 342900"/>
                <a:gd name="connsiteX21" fmla="*/ 319087 w 1073944"/>
                <a:gd name="connsiteY21" fmla="*/ 164307 h 342900"/>
                <a:gd name="connsiteX22" fmla="*/ 419100 w 1073944"/>
                <a:gd name="connsiteY22" fmla="*/ 140494 h 342900"/>
                <a:gd name="connsiteX23" fmla="*/ 590550 w 1073944"/>
                <a:gd name="connsiteY23" fmla="*/ 88107 h 342900"/>
                <a:gd name="connsiteX24" fmla="*/ 740569 w 1073944"/>
                <a:gd name="connsiteY24" fmla="*/ 26194 h 342900"/>
                <a:gd name="connsiteX25" fmla="*/ 790575 w 1073944"/>
                <a:gd name="connsiteY25" fmla="*/ 0 h 342900"/>
                <a:gd name="connsiteX26" fmla="*/ 854869 w 1073944"/>
                <a:gd name="connsiteY26" fmla="*/ 4763 h 342900"/>
                <a:gd name="connsiteX27" fmla="*/ 921544 w 1073944"/>
                <a:gd name="connsiteY27" fmla="*/ 16669 h 342900"/>
                <a:gd name="connsiteX28" fmla="*/ 983456 w 1073944"/>
                <a:gd name="connsiteY28" fmla="*/ 33338 h 342900"/>
                <a:gd name="connsiteX29" fmla="*/ 1023937 w 1073944"/>
                <a:gd name="connsiteY29" fmla="*/ 47625 h 342900"/>
                <a:gd name="connsiteX30" fmla="*/ 1047750 w 1073944"/>
                <a:gd name="connsiteY30" fmla="*/ 66675 h 342900"/>
                <a:gd name="connsiteX31" fmla="*/ 1066800 w 1073944"/>
                <a:gd name="connsiteY31" fmla="*/ 88107 h 342900"/>
                <a:gd name="connsiteX32" fmla="*/ 1073944 w 1073944"/>
                <a:gd name="connsiteY32" fmla="*/ 111919 h 342900"/>
                <a:gd name="connsiteX33" fmla="*/ 1071562 w 1073944"/>
                <a:gd name="connsiteY33" fmla="*/ 133350 h 342900"/>
                <a:gd name="connsiteX34" fmla="*/ 1057275 w 1073944"/>
                <a:gd name="connsiteY34" fmla="*/ 157163 h 342900"/>
                <a:gd name="connsiteX35" fmla="*/ 1021556 w 1073944"/>
                <a:gd name="connsiteY35" fmla="*/ 185738 h 342900"/>
                <a:gd name="connsiteX36" fmla="*/ 966787 w 1073944"/>
                <a:gd name="connsiteY36" fmla="*/ 207169 h 342900"/>
                <a:gd name="connsiteX37" fmla="*/ 892969 w 1073944"/>
                <a:gd name="connsiteY37" fmla="*/ 226219 h 342900"/>
                <a:gd name="connsiteX38" fmla="*/ 726281 w 1073944"/>
                <a:gd name="connsiteY38" fmla="*/ 2595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342900">
                  <a:moveTo>
                    <a:pt x="726281" y="259557"/>
                  </a:moveTo>
                  <a:lnTo>
                    <a:pt x="471487" y="319088"/>
                  </a:lnTo>
                  <a:lnTo>
                    <a:pt x="397669" y="338138"/>
                  </a:lnTo>
                  <a:lnTo>
                    <a:pt x="354806" y="342900"/>
                  </a:lnTo>
                  <a:lnTo>
                    <a:pt x="307181" y="340519"/>
                  </a:lnTo>
                  <a:lnTo>
                    <a:pt x="259556" y="335757"/>
                  </a:lnTo>
                  <a:lnTo>
                    <a:pt x="211931" y="326232"/>
                  </a:lnTo>
                  <a:lnTo>
                    <a:pt x="166687" y="311944"/>
                  </a:lnTo>
                  <a:lnTo>
                    <a:pt x="109537" y="283369"/>
                  </a:lnTo>
                  <a:lnTo>
                    <a:pt x="54769" y="250032"/>
                  </a:lnTo>
                  <a:lnTo>
                    <a:pt x="23812" y="226219"/>
                  </a:lnTo>
                  <a:lnTo>
                    <a:pt x="9525" y="209550"/>
                  </a:lnTo>
                  <a:lnTo>
                    <a:pt x="0" y="192882"/>
                  </a:lnTo>
                  <a:lnTo>
                    <a:pt x="0" y="176213"/>
                  </a:lnTo>
                  <a:lnTo>
                    <a:pt x="9525" y="166688"/>
                  </a:lnTo>
                  <a:lnTo>
                    <a:pt x="26194" y="159544"/>
                  </a:lnTo>
                  <a:lnTo>
                    <a:pt x="50006" y="159544"/>
                  </a:lnTo>
                  <a:lnTo>
                    <a:pt x="85725" y="171450"/>
                  </a:lnTo>
                  <a:lnTo>
                    <a:pt x="126206" y="180975"/>
                  </a:lnTo>
                  <a:lnTo>
                    <a:pt x="169069" y="183357"/>
                  </a:lnTo>
                  <a:lnTo>
                    <a:pt x="230981" y="178594"/>
                  </a:lnTo>
                  <a:lnTo>
                    <a:pt x="319087" y="164307"/>
                  </a:lnTo>
                  <a:lnTo>
                    <a:pt x="419100" y="140494"/>
                  </a:lnTo>
                  <a:lnTo>
                    <a:pt x="590550" y="88107"/>
                  </a:lnTo>
                  <a:lnTo>
                    <a:pt x="740569" y="26194"/>
                  </a:lnTo>
                  <a:lnTo>
                    <a:pt x="790575" y="0"/>
                  </a:lnTo>
                  <a:lnTo>
                    <a:pt x="854869" y="4763"/>
                  </a:lnTo>
                  <a:lnTo>
                    <a:pt x="921544" y="16669"/>
                  </a:lnTo>
                  <a:lnTo>
                    <a:pt x="983456" y="33338"/>
                  </a:lnTo>
                  <a:lnTo>
                    <a:pt x="1023937" y="47625"/>
                  </a:lnTo>
                  <a:lnTo>
                    <a:pt x="1047750" y="66675"/>
                  </a:lnTo>
                  <a:lnTo>
                    <a:pt x="1066800" y="88107"/>
                  </a:lnTo>
                  <a:lnTo>
                    <a:pt x="1073944" y="111919"/>
                  </a:lnTo>
                  <a:lnTo>
                    <a:pt x="1071562" y="133350"/>
                  </a:lnTo>
                  <a:lnTo>
                    <a:pt x="1057275" y="157163"/>
                  </a:lnTo>
                  <a:lnTo>
                    <a:pt x="1021556" y="185738"/>
                  </a:lnTo>
                  <a:lnTo>
                    <a:pt x="966787" y="207169"/>
                  </a:lnTo>
                  <a:lnTo>
                    <a:pt x="892969" y="226219"/>
                  </a:lnTo>
                  <a:lnTo>
                    <a:pt x="726281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60C3D816-75AA-4C3D-929F-E2F62C8D3AE3}"/>
                </a:ext>
              </a:extLst>
            </p:cNvPr>
            <p:cNvSpPr/>
            <p:nvPr/>
          </p:nvSpPr>
          <p:spPr>
            <a:xfrm>
              <a:off x="2659063" y="4633913"/>
              <a:ext cx="571500" cy="1119187"/>
            </a:xfrm>
            <a:custGeom>
              <a:avLst/>
              <a:gdLst>
                <a:gd name="connsiteX0" fmla="*/ 295275 w 571500"/>
                <a:gd name="connsiteY0" fmla="*/ 683418 h 1119187"/>
                <a:gd name="connsiteX1" fmla="*/ 228600 w 571500"/>
                <a:gd name="connsiteY1" fmla="*/ 373856 h 1119187"/>
                <a:gd name="connsiteX2" fmla="*/ 211932 w 571500"/>
                <a:gd name="connsiteY2" fmla="*/ 297656 h 1119187"/>
                <a:gd name="connsiteX3" fmla="*/ 200025 w 571500"/>
                <a:gd name="connsiteY3" fmla="*/ 254793 h 1119187"/>
                <a:gd name="connsiteX4" fmla="*/ 183357 w 571500"/>
                <a:gd name="connsiteY4" fmla="*/ 219075 h 1119187"/>
                <a:gd name="connsiteX5" fmla="*/ 157163 w 571500"/>
                <a:gd name="connsiteY5" fmla="*/ 183356 h 1119187"/>
                <a:gd name="connsiteX6" fmla="*/ 116682 w 571500"/>
                <a:gd name="connsiteY6" fmla="*/ 140493 h 1119187"/>
                <a:gd name="connsiteX7" fmla="*/ 69057 w 571500"/>
                <a:gd name="connsiteY7" fmla="*/ 100012 h 1119187"/>
                <a:gd name="connsiteX8" fmla="*/ 30957 w 571500"/>
                <a:gd name="connsiteY8" fmla="*/ 71437 h 1119187"/>
                <a:gd name="connsiteX9" fmla="*/ 11907 w 571500"/>
                <a:gd name="connsiteY9" fmla="*/ 54768 h 1119187"/>
                <a:gd name="connsiteX10" fmla="*/ 0 w 571500"/>
                <a:gd name="connsiteY10" fmla="*/ 38100 h 1119187"/>
                <a:gd name="connsiteX11" fmla="*/ 0 w 571500"/>
                <a:gd name="connsiteY11" fmla="*/ 19050 h 1119187"/>
                <a:gd name="connsiteX12" fmla="*/ 7144 w 571500"/>
                <a:gd name="connsiteY12" fmla="*/ 9525 h 1119187"/>
                <a:gd name="connsiteX13" fmla="*/ 28575 w 571500"/>
                <a:gd name="connsiteY13" fmla="*/ 0 h 1119187"/>
                <a:gd name="connsiteX14" fmla="*/ 64294 w 571500"/>
                <a:gd name="connsiteY14" fmla="*/ 0 h 1119187"/>
                <a:gd name="connsiteX15" fmla="*/ 138113 w 571500"/>
                <a:gd name="connsiteY15" fmla="*/ 14287 h 1119187"/>
                <a:gd name="connsiteX16" fmla="*/ 269082 w 571500"/>
                <a:gd name="connsiteY16" fmla="*/ 40481 h 1119187"/>
                <a:gd name="connsiteX17" fmla="*/ 338138 w 571500"/>
                <a:gd name="connsiteY17" fmla="*/ 59531 h 1119187"/>
                <a:gd name="connsiteX18" fmla="*/ 364332 w 571500"/>
                <a:gd name="connsiteY18" fmla="*/ 157162 h 1119187"/>
                <a:gd name="connsiteX19" fmla="*/ 433388 w 571500"/>
                <a:gd name="connsiteY19" fmla="*/ 400050 h 1119187"/>
                <a:gd name="connsiteX20" fmla="*/ 476250 w 571500"/>
                <a:gd name="connsiteY20" fmla="*/ 559593 h 1119187"/>
                <a:gd name="connsiteX21" fmla="*/ 528638 w 571500"/>
                <a:gd name="connsiteY21" fmla="*/ 754856 h 1119187"/>
                <a:gd name="connsiteX22" fmla="*/ 559594 w 571500"/>
                <a:gd name="connsiteY22" fmla="*/ 866775 h 1119187"/>
                <a:gd name="connsiteX23" fmla="*/ 566738 w 571500"/>
                <a:gd name="connsiteY23" fmla="*/ 926306 h 1119187"/>
                <a:gd name="connsiteX24" fmla="*/ 571500 w 571500"/>
                <a:gd name="connsiteY24" fmla="*/ 981075 h 1119187"/>
                <a:gd name="connsiteX25" fmla="*/ 564357 w 571500"/>
                <a:gd name="connsiteY25" fmla="*/ 1033462 h 1119187"/>
                <a:gd name="connsiteX26" fmla="*/ 547688 w 571500"/>
                <a:gd name="connsiteY26" fmla="*/ 1081087 h 1119187"/>
                <a:gd name="connsiteX27" fmla="*/ 526257 w 571500"/>
                <a:gd name="connsiteY27" fmla="*/ 1107281 h 1119187"/>
                <a:gd name="connsiteX28" fmla="*/ 502444 w 571500"/>
                <a:gd name="connsiteY28" fmla="*/ 1116806 h 1119187"/>
                <a:gd name="connsiteX29" fmla="*/ 478632 w 571500"/>
                <a:gd name="connsiteY29" fmla="*/ 1119187 h 1119187"/>
                <a:gd name="connsiteX30" fmla="*/ 459582 w 571500"/>
                <a:gd name="connsiteY30" fmla="*/ 1114425 h 1119187"/>
                <a:gd name="connsiteX31" fmla="*/ 438150 w 571500"/>
                <a:gd name="connsiteY31" fmla="*/ 1100137 h 1119187"/>
                <a:gd name="connsiteX32" fmla="*/ 409575 w 571500"/>
                <a:gd name="connsiteY32" fmla="*/ 1069181 h 1119187"/>
                <a:gd name="connsiteX33" fmla="*/ 371475 w 571500"/>
                <a:gd name="connsiteY33" fmla="*/ 1000125 h 1119187"/>
                <a:gd name="connsiteX34" fmla="*/ 338138 w 571500"/>
                <a:gd name="connsiteY34" fmla="*/ 909637 h 1119187"/>
                <a:gd name="connsiteX35" fmla="*/ 316707 w 571500"/>
                <a:gd name="connsiteY35" fmla="*/ 802481 h 1119187"/>
                <a:gd name="connsiteX36" fmla="*/ 295275 w 571500"/>
                <a:gd name="connsiteY36" fmla="*/ 683418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1119187">
                  <a:moveTo>
                    <a:pt x="295275" y="683418"/>
                  </a:moveTo>
                  <a:lnTo>
                    <a:pt x="228600" y="373856"/>
                  </a:lnTo>
                  <a:lnTo>
                    <a:pt x="211932" y="297656"/>
                  </a:lnTo>
                  <a:lnTo>
                    <a:pt x="200025" y="254793"/>
                  </a:lnTo>
                  <a:lnTo>
                    <a:pt x="183357" y="219075"/>
                  </a:lnTo>
                  <a:lnTo>
                    <a:pt x="157163" y="183356"/>
                  </a:lnTo>
                  <a:lnTo>
                    <a:pt x="116682" y="140493"/>
                  </a:lnTo>
                  <a:lnTo>
                    <a:pt x="69057" y="100012"/>
                  </a:lnTo>
                  <a:lnTo>
                    <a:pt x="30957" y="71437"/>
                  </a:lnTo>
                  <a:lnTo>
                    <a:pt x="11907" y="54768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64294" y="0"/>
                  </a:lnTo>
                  <a:lnTo>
                    <a:pt x="138113" y="14287"/>
                  </a:lnTo>
                  <a:lnTo>
                    <a:pt x="269082" y="40481"/>
                  </a:lnTo>
                  <a:lnTo>
                    <a:pt x="338138" y="59531"/>
                  </a:lnTo>
                  <a:lnTo>
                    <a:pt x="364332" y="157162"/>
                  </a:lnTo>
                  <a:lnTo>
                    <a:pt x="433388" y="400050"/>
                  </a:lnTo>
                  <a:lnTo>
                    <a:pt x="476250" y="559593"/>
                  </a:lnTo>
                  <a:lnTo>
                    <a:pt x="528638" y="754856"/>
                  </a:lnTo>
                  <a:lnTo>
                    <a:pt x="559594" y="866775"/>
                  </a:lnTo>
                  <a:lnTo>
                    <a:pt x="566738" y="926306"/>
                  </a:lnTo>
                  <a:lnTo>
                    <a:pt x="571500" y="981075"/>
                  </a:lnTo>
                  <a:lnTo>
                    <a:pt x="564357" y="1033462"/>
                  </a:lnTo>
                  <a:lnTo>
                    <a:pt x="547688" y="1081087"/>
                  </a:lnTo>
                  <a:lnTo>
                    <a:pt x="526257" y="1107281"/>
                  </a:lnTo>
                  <a:lnTo>
                    <a:pt x="502444" y="1116806"/>
                  </a:lnTo>
                  <a:lnTo>
                    <a:pt x="478632" y="1119187"/>
                  </a:lnTo>
                  <a:lnTo>
                    <a:pt x="459582" y="1114425"/>
                  </a:lnTo>
                  <a:lnTo>
                    <a:pt x="438150" y="1100137"/>
                  </a:lnTo>
                  <a:lnTo>
                    <a:pt x="409575" y="1069181"/>
                  </a:lnTo>
                  <a:lnTo>
                    <a:pt x="371475" y="1000125"/>
                  </a:lnTo>
                  <a:lnTo>
                    <a:pt x="338138" y="909637"/>
                  </a:lnTo>
                  <a:lnTo>
                    <a:pt x="316707" y="802481"/>
                  </a:lnTo>
                  <a:lnTo>
                    <a:pt x="2952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D18F8DA0-D04F-42C5-8E55-3D5212585B4B}"/>
                </a:ext>
              </a:extLst>
            </p:cNvPr>
            <p:cNvSpPr/>
            <p:nvPr/>
          </p:nvSpPr>
          <p:spPr>
            <a:xfrm>
              <a:off x="4786313" y="1905000"/>
              <a:ext cx="538162" cy="1238250"/>
            </a:xfrm>
            <a:custGeom>
              <a:avLst/>
              <a:gdLst>
                <a:gd name="connsiteX0" fmla="*/ 228600 w 538162"/>
                <a:gd name="connsiteY0" fmla="*/ 735806 h 1238250"/>
                <a:gd name="connsiteX1" fmla="*/ 200025 w 538162"/>
                <a:gd name="connsiteY1" fmla="*/ 469106 h 1238250"/>
                <a:gd name="connsiteX2" fmla="*/ 188118 w 538162"/>
                <a:gd name="connsiteY2" fmla="*/ 335756 h 1238250"/>
                <a:gd name="connsiteX3" fmla="*/ 176212 w 538162"/>
                <a:gd name="connsiteY3" fmla="*/ 266700 h 1238250"/>
                <a:gd name="connsiteX4" fmla="*/ 164306 w 538162"/>
                <a:gd name="connsiteY4" fmla="*/ 226219 h 1238250"/>
                <a:gd name="connsiteX5" fmla="*/ 147637 w 538162"/>
                <a:gd name="connsiteY5" fmla="*/ 197644 h 1238250"/>
                <a:gd name="connsiteX6" fmla="*/ 121443 w 538162"/>
                <a:gd name="connsiteY6" fmla="*/ 159544 h 1238250"/>
                <a:gd name="connsiteX7" fmla="*/ 85725 w 538162"/>
                <a:gd name="connsiteY7" fmla="*/ 121444 h 1238250"/>
                <a:gd name="connsiteX8" fmla="*/ 47625 w 538162"/>
                <a:gd name="connsiteY8" fmla="*/ 92869 h 1238250"/>
                <a:gd name="connsiteX9" fmla="*/ 23812 w 538162"/>
                <a:gd name="connsiteY9" fmla="*/ 76200 h 1238250"/>
                <a:gd name="connsiteX10" fmla="*/ 7143 w 538162"/>
                <a:gd name="connsiteY10" fmla="*/ 57150 h 1238250"/>
                <a:gd name="connsiteX11" fmla="*/ 0 w 538162"/>
                <a:gd name="connsiteY11" fmla="*/ 33338 h 1238250"/>
                <a:gd name="connsiteX12" fmla="*/ 2381 w 538162"/>
                <a:gd name="connsiteY12" fmla="*/ 16669 h 1238250"/>
                <a:gd name="connsiteX13" fmla="*/ 11906 w 538162"/>
                <a:gd name="connsiteY13" fmla="*/ 2381 h 1238250"/>
                <a:gd name="connsiteX14" fmla="*/ 33337 w 538162"/>
                <a:gd name="connsiteY14" fmla="*/ 0 h 1238250"/>
                <a:gd name="connsiteX15" fmla="*/ 66675 w 538162"/>
                <a:gd name="connsiteY15" fmla="*/ 2381 h 1238250"/>
                <a:gd name="connsiteX16" fmla="*/ 121443 w 538162"/>
                <a:gd name="connsiteY16" fmla="*/ 21431 h 1238250"/>
                <a:gd name="connsiteX17" fmla="*/ 176212 w 538162"/>
                <a:gd name="connsiteY17" fmla="*/ 45244 h 1238250"/>
                <a:gd name="connsiteX18" fmla="*/ 228600 w 538162"/>
                <a:gd name="connsiteY18" fmla="*/ 76200 h 1238250"/>
                <a:gd name="connsiteX19" fmla="*/ 280987 w 538162"/>
                <a:gd name="connsiteY19" fmla="*/ 107156 h 1238250"/>
                <a:gd name="connsiteX20" fmla="*/ 335756 w 538162"/>
                <a:gd name="connsiteY20" fmla="*/ 140494 h 1238250"/>
                <a:gd name="connsiteX21" fmla="*/ 376237 w 538162"/>
                <a:gd name="connsiteY21" fmla="*/ 223838 h 1238250"/>
                <a:gd name="connsiteX22" fmla="*/ 397668 w 538162"/>
                <a:gd name="connsiteY22" fmla="*/ 335756 h 1238250"/>
                <a:gd name="connsiteX23" fmla="*/ 421481 w 538162"/>
                <a:gd name="connsiteY23" fmla="*/ 476250 h 1238250"/>
                <a:gd name="connsiteX24" fmla="*/ 450056 w 538162"/>
                <a:gd name="connsiteY24" fmla="*/ 614363 h 1238250"/>
                <a:gd name="connsiteX25" fmla="*/ 473868 w 538162"/>
                <a:gd name="connsiteY25" fmla="*/ 764381 h 1238250"/>
                <a:gd name="connsiteX26" fmla="*/ 497681 w 538162"/>
                <a:gd name="connsiteY26" fmla="*/ 902494 h 1238250"/>
                <a:gd name="connsiteX27" fmla="*/ 538162 w 538162"/>
                <a:gd name="connsiteY27" fmla="*/ 985838 h 1238250"/>
                <a:gd name="connsiteX28" fmla="*/ 526256 w 538162"/>
                <a:gd name="connsiteY28" fmla="*/ 1097756 h 1238250"/>
                <a:gd name="connsiteX29" fmla="*/ 516731 w 538162"/>
                <a:gd name="connsiteY29" fmla="*/ 1164431 h 1238250"/>
                <a:gd name="connsiteX30" fmla="*/ 507206 w 538162"/>
                <a:gd name="connsiteY30" fmla="*/ 1195388 h 1238250"/>
                <a:gd name="connsiteX31" fmla="*/ 495300 w 538162"/>
                <a:gd name="connsiteY31" fmla="*/ 1214438 h 1238250"/>
                <a:gd name="connsiteX32" fmla="*/ 473868 w 538162"/>
                <a:gd name="connsiteY32" fmla="*/ 1233488 h 1238250"/>
                <a:gd name="connsiteX33" fmla="*/ 452437 w 538162"/>
                <a:gd name="connsiteY33" fmla="*/ 1238250 h 1238250"/>
                <a:gd name="connsiteX34" fmla="*/ 428625 w 538162"/>
                <a:gd name="connsiteY34" fmla="*/ 1233488 h 1238250"/>
                <a:gd name="connsiteX35" fmla="*/ 395287 w 538162"/>
                <a:gd name="connsiteY35" fmla="*/ 1209675 h 1238250"/>
                <a:gd name="connsiteX36" fmla="*/ 357187 w 538162"/>
                <a:gd name="connsiteY36" fmla="*/ 1171575 h 1238250"/>
                <a:gd name="connsiteX37" fmla="*/ 326231 w 538162"/>
                <a:gd name="connsiteY37" fmla="*/ 1126331 h 1238250"/>
                <a:gd name="connsiteX38" fmla="*/ 297656 w 538162"/>
                <a:gd name="connsiteY38" fmla="*/ 1057275 h 1238250"/>
                <a:gd name="connsiteX39" fmla="*/ 254793 w 538162"/>
                <a:gd name="connsiteY39" fmla="*/ 950119 h 1238250"/>
                <a:gd name="connsiteX40" fmla="*/ 245268 w 538162"/>
                <a:gd name="connsiteY40" fmla="*/ 895350 h 1238250"/>
                <a:gd name="connsiteX41" fmla="*/ 228600 w 538162"/>
                <a:gd name="connsiteY41" fmla="*/ 735806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2" h="1238250">
                  <a:moveTo>
                    <a:pt x="228600" y="735806"/>
                  </a:moveTo>
                  <a:lnTo>
                    <a:pt x="200025" y="469106"/>
                  </a:lnTo>
                  <a:lnTo>
                    <a:pt x="188118" y="335756"/>
                  </a:lnTo>
                  <a:lnTo>
                    <a:pt x="176212" y="266700"/>
                  </a:lnTo>
                  <a:lnTo>
                    <a:pt x="164306" y="226219"/>
                  </a:lnTo>
                  <a:lnTo>
                    <a:pt x="147637" y="197644"/>
                  </a:lnTo>
                  <a:lnTo>
                    <a:pt x="121443" y="159544"/>
                  </a:lnTo>
                  <a:lnTo>
                    <a:pt x="85725" y="121444"/>
                  </a:lnTo>
                  <a:lnTo>
                    <a:pt x="47625" y="92869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2381"/>
                  </a:lnTo>
                  <a:lnTo>
                    <a:pt x="33337" y="0"/>
                  </a:lnTo>
                  <a:lnTo>
                    <a:pt x="66675" y="2381"/>
                  </a:lnTo>
                  <a:lnTo>
                    <a:pt x="121443" y="21431"/>
                  </a:lnTo>
                  <a:lnTo>
                    <a:pt x="176212" y="45244"/>
                  </a:lnTo>
                  <a:lnTo>
                    <a:pt x="228600" y="76200"/>
                  </a:lnTo>
                  <a:lnTo>
                    <a:pt x="280987" y="107156"/>
                  </a:lnTo>
                  <a:lnTo>
                    <a:pt x="335756" y="140494"/>
                  </a:lnTo>
                  <a:lnTo>
                    <a:pt x="376237" y="223838"/>
                  </a:lnTo>
                  <a:lnTo>
                    <a:pt x="397668" y="335756"/>
                  </a:lnTo>
                  <a:lnTo>
                    <a:pt x="421481" y="476250"/>
                  </a:lnTo>
                  <a:lnTo>
                    <a:pt x="450056" y="614363"/>
                  </a:lnTo>
                  <a:lnTo>
                    <a:pt x="473868" y="764381"/>
                  </a:lnTo>
                  <a:lnTo>
                    <a:pt x="497681" y="902494"/>
                  </a:lnTo>
                  <a:lnTo>
                    <a:pt x="538162" y="985838"/>
                  </a:lnTo>
                  <a:lnTo>
                    <a:pt x="526256" y="1097756"/>
                  </a:lnTo>
                  <a:lnTo>
                    <a:pt x="516731" y="1164431"/>
                  </a:lnTo>
                  <a:lnTo>
                    <a:pt x="507206" y="1195388"/>
                  </a:lnTo>
                  <a:lnTo>
                    <a:pt x="495300" y="1214438"/>
                  </a:lnTo>
                  <a:lnTo>
                    <a:pt x="473868" y="1233488"/>
                  </a:lnTo>
                  <a:lnTo>
                    <a:pt x="452437" y="1238250"/>
                  </a:lnTo>
                  <a:lnTo>
                    <a:pt x="428625" y="1233488"/>
                  </a:lnTo>
                  <a:lnTo>
                    <a:pt x="395287" y="1209675"/>
                  </a:lnTo>
                  <a:lnTo>
                    <a:pt x="357187" y="1171575"/>
                  </a:lnTo>
                  <a:lnTo>
                    <a:pt x="326231" y="1126331"/>
                  </a:lnTo>
                  <a:lnTo>
                    <a:pt x="297656" y="1057275"/>
                  </a:lnTo>
                  <a:lnTo>
                    <a:pt x="254793" y="950119"/>
                  </a:lnTo>
                  <a:lnTo>
                    <a:pt x="245268" y="895350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1D4CAEBE-CB94-40A4-9EBD-CA162A0A4B7D}"/>
                </a:ext>
              </a:extLst>
            </p:cNvPr>
            <p:cNvSpPr/>
            <p:nvPr/>
          </p:nvSpPr>
          <p:spPr>
            <a:xfrm>
              <a:off x="4429125" y="2733675"/>
              <a:ext cx="2311400" cy="1616075"/>
            </a:xfrm>
            <a:custGeom>
              <a:avLst/>
              <a:gdLst>
                <a:gd name="connsiteX0" fmla="*/ 1412875 w 2311400"/>
                <a:gd name="connsiteY0" fmla="*/ 876300 h 1616075"/>
                <a:gd name="connsiteX1" fmla="*/ 962025 w 2311400"/>
                <a:gd name="connsiteY1" fmla="*/ 971550 h 1616075"/>
                <a:gd name="connsiteX2" fmla="*/ 638175 w 2311400"/>
                <a:gd name="connsiteY2" fmla="*/ 1050925 h 1616075"/>
                <a:gd name="connsiteX3" fmla="*/ 460375 w 2311400"/>
                <a:gd name="connsiteY3" fmla="*/ 1101725 h 1616075"/>
                <a:gd name="connsiteX4" fmla="*/ 384175 w 2311400"/>
                <a:gd name="connsiteY4" fmla="*/ 1143000 h 1616075"/>
                <a:gd name="connsiteX5" fmla="*/ 282575 w 2311400"/>
                <a:gd name="connsiteY5" fmla="*/ 1184275 h 1616075"/>
                <a:gd name="connsiteX6" fmla="*/ 209550 w 2311400"/>
                <a:gd name="connsiteY6" fmla="*/ 1212850 h 1616075"/>
                <a:gd name="connsiteX7" fmla="*/ 142875 w 2311400"/>
                <a:gd name="connsiteY7" fmla="*/ 1231900 h 1616075"/>
                <a:gd name="connsiteX8" fmla="*/ 127000 w 2311400"/>
                <a:gd name="connsiteY8" fmla="*/ 1228725 h 1616075"/>
                <a:gd name="connsiteX9" fmla="*/ 92075 w 2311400"/>
                <a:gd name="connsiteY9" fmla="*/ 1209675 h 1616075"/>
                <a:gd name="connsiteX10" fmla="*/ 63500 w 2311400"/>
                <a:gd name="connsiteY10" fmla="*/ 1177925 h 1616075"/>
                <a:gd name="connsiteX11" fmla="*/ 38100 w 2311400"/>
                <a:gd name="connsiteY11" fmla="*/ 1146175 h 1616075"/>
                <a:gd name="connsiteX12" fmla="*/ 12700 w 2311400"/>
                <a:gd name="connsiteY12" fmla="*/ 1079500 h 1616075"/>
                <a:gd name="connsiteX13" fmla="*/ 0 w 2311400"/>
                <a:gd name="connsiteY13" fmla="*/ 1019175 h 1616075"/>
                <a:gd name="connsiteX14" fmla="*/ 9525 w 2311400"/>
                <a:gd name="connsiteY14" fmla="*/ 977900 h 1616075"/>
                <a:gd name="connsiteX15" fmla="*/ 41275 w 2311400"/>
                <a:gd name="connsiteY15" fmla="*/ 876300 h 1616075"/>
                <a:gd name="connsiteX16" fmla="*/ 73025 w 2311400"/>
                <a:gd name="connsiteY16" fmla="*/ 755650 h 1616075"/>
                <a:gd name="connsiteX17" fmla="*/ 104775 w 2311400"/>
                <a:gd name="connsiteY17" fmla="*/ 612775 h 1616075"/>
                <a:gd name="connsiteX18" fmla="*/ 127000 w 2311400"/>
                <a:gd name="connsiteY18" fmla="*/ 492125 h 1616075"/>
                <a:gd name="connsiteX19" fmla="*/ 146050 w 2311400"/>
                <a:gd name="connsiteY19" fmla="*/ 365125 h 1616075"/>
                <a:gd name="connsiteX20" fmla="*/ 158750 w 2311400"/>
                <a:gd name="connsiteY20" fmla="*/ 282575 h 1616075"/>
                <a:gd name="connsiteX21" fmla="*/ 158750 w 2311400"/>
                <a:gd name="connsiteY21" fmla="*/ 241300 h 1616075"/>
                <a:gd name="connsiteX22" fmla="*/ 146050 w 2311400"/>
                <a:gd name="connsiteY22" fmla="*/ 184150 h 1616075"/>
                <a:gd name="connsiteX23" fmla="*/ 123825 w 2311400"/>
                <a:gd name="connsiteY23" fmla="*/ 133350 h 1616075"/>
                <a:gd name="connsiteX24" fmla="*/ 85725 w 2311400"/>
                <a:gd name="connsiteY24" fmla="*/ 88900 h 1616075"/>
                <a:gd name="connsiteX25" fmla="*/ 44450 w 2311400"/>
                <a:gd name="connsiteY25" fmla="*/ 63500 h 1616075"/>
                <a:gd name="connsiteX26" fmla="*/ 15875 w 2311400"/>
                <a:gd name="connsiteY26" fmla="*/ 47625 h 1616075"/>
                <a:gd name="connsiteX27" fmla="*/ 12700 w 2311400"/>
                <a:gd name="connsiteY27" fmla="*/ 31750 h 1616075"/>
                <a:gd name="connsiteX28" fmla="*/ 15875 w 2311400"/>
                <a:gd name="connsiteY28" fmla="*/ 12700 h 1616075"/>
                <a:gd name="connsiteX29" fmla="*/ 28575 w 2311400"/>
                <a:gd name="connsiteY29" fmla="*/ 3175 h 1616075"/>
                <a:gd name="connsiteX30" fmla="*/ 60325 w 2311400"/>
                <a:gd name="connsiteY30" fmla="*/ 0 h 1616075"/>
                <a:gd name="connsiteX31" fmla="*/ 98425 w 2311400"/>
                <a:gd name="connsiteY31" fmla="*/ 3175 h 1616075"/>
                <a:gd name="connsiteX32" fmla="*/ 152400 w 2311400"/>
                <a:gd name="connsiteY32" fmla="*/ 15875 h 1616075"/>
                <a:gd name="connsiteX33" fmla="*/ 196850 w 2311400"/>
                <a:gd name="connsiteY33" fmla="*/ 31750 h 1616075"/>
                <a:gd name="connsiteX34" fmla="*/ 260350 w 2311400"/>
                <a:gd name="connsiteY34" fmla="*/ 63500 h 1616075"/>
                <a:gd name="connsiteX35" fmla="*/ 314325 w 2311400"/>
                <a:gd name="connsiteY35" fmla="*/ 92075 h 1616075"/>
                <a:gd name="connsiteX36" fmla="*/ 381000 w 2311400"/>
                <a:gd name="connsiteY36" fmla="*/ 139700 h 1616075"/>
                <a:gd name="connsiteX37" fmla="*/ 415925 w 2311400"/>
                <a:gd name="connsiteY37" fmla="*/ 171450 h 1616075"/>
                <a:gd name="connsiteX38" fmla="*/ 444500 w 2311400"/>
                <a:gd name="connsiteY38" fmla="*/ 196850 h 1616075"/>
                <a:gd name="connsiteX39" fmla="*/ 454025 w 2311400"/>
                <a:gd name="connsiteY39" fmla="*/ 215900 h 1616075"/>
                <a:gd name="connsiteX40" fmla="*/ 457200 w 2311400"/>
                <a:gd name="connsiteY40" fmla="*/ 244475 h 1616075"/>
                <a:gd name="connsiteX41" fmla="*/ 454025 w 2311400"/>
                <a:gd name="connsiteY41" fmla="*/ 269875 h 1616075"/>
                <a:gd name="connsiteX42" fmla="*/ 431800 w 2311400"/>
                <a:gd name="connsiteY42" fmla="*/ 285750 h 1616075"/>
                <a:gd name="connsiteX43" fmla="*/ 400050 w 2311400"/>
                <a:gd name="connsiteY43" fmla="*/ 320675 h 1616075"/>
                <a:gd name="connsiteX44" fmla="*/ 377825 w 2311400"/>
                <a:gd name="connsiteY44" fmla="*/ 355600 h 1616075"/>
                <a:gd name="connsiteX45" fmla="*/ 355600 w 2311400"/>
                <a:gd name="connsiteY45" fmla="*/ 409575 h 1616075"/>
                <a:gd name="connsiteX46" fmla="*/ 333375 w 2311400"/>
                <a:gd name="connsiteY46" fmla="*/ 530225 h 1616075"/>
                <a:gd name="connsiteX47" fmla="*/ 288925 w 2311400"/>
                <a:gd name="connsiteY47" fmla="*/ 733425 h 1616075"/>
                <a:gd name="connsiteX48" fmla="*/ 250825 w 2311400"/>
                <a:gd name="connsiteY48" fmla="*/ 923925 h 1616075"/>
                <a:gd name="connsiteX49" fmla="*/ 269875 w 2311400"/>
                <a:gd name="connsiteY49" fmla="*/ 917575 h 1616075"/>
                <a:gd name="connsiteX50" fmla="*/ 622300 w 2311400"/>
                <a:gd name="connsiteY50" fmla="*/ 835025 h 1616075"/>
                <a:gd name="connsiteX51" fmla="*/ 1228725 w 2311400"/>
                <a:gd name="connsiteY51" fmla="*/ 717550 h 1616075"/>
                <a:gd name="connsiteX52" fmla="*/ 1555750 w 2311400"/>
                <a:gd name="connsiteY52" fmla="*/ 663575 h 1616075"/>
                <a:gd name="connsiteX53" fmla="*/ 1806575 w 2311400"/>
                <a:gd name="connsiteY53" fmla="*/ 625475 h 1616075"/>
                <a:gd name="connsiteX54" fmla="*/ 1870075 w 2311400"/>
                <a:gd name="connsiteY54" fmla="*/ 609600 h 1616075"/>
                <a:gd name="connsiteX55" fmla="*/ 1927225 w 2311400"/>
                <a:gd name="connsiteY55" fmla="*/ 590550 h 1616075"/>
                <a:gd name="connsiteX56" fmla="*/ 1949450 w 2311400"/>
                <a:gd name="connsiteY56" fmla="*/ 581025 h 1616075"/>
                <a:gd name="connsiteX57" fmla="*/ 1968500 w 2311400"/>
                <a:gd name="connsiteY57" fmla="*/ 581025 h 1616075"/>
                <a:gd name="connsiteX58" fmla="*/ 2009775 w 2311400"/>
                <a:gd name="connsiteY58" fmla="*/ 590550 h 1616075"/>
                <a:gd name="connsiteX59" fmla="*/ 2063750 w 2311400"/>
                <a:gd name="connsiteY59" fmla="*/ 609600 h 1616075"/>
                <a:gd name="connsiteX60" fmla="*/ 2127250 w 2311400"/>
                <a:gd name="connsiteY60" fmla="*/ 650875 h 1616075"/>
                <a:gd name="connsiteX61" fmla="*/ 2190750 w 2311400"/>
                <a:gd name="connsiteY61" fmla="*/ 708025 h 1616075"/>
                <a:gd name="connsiteX62" fmla="*/ 2251075 w 2311400"/>
                <a:gd name="connsiteY62" fmla="*/ 765175 h 1616075"/>
                <a:gd name="connsiteX63" fmla="*/ 2305050 w 2311400"/>
                <a:gd name="connsiteY63" fmla="*/ 828675 h 1616075"/>
                <a:gd name="connsiteX64" fmla="*/ 2311400 w 2311400"/>
                <a:gd name="connsiteY64" fmla="*/ 844550 h 1616075"/>
                <a:gd name="connsiteX65" fmla="*/ 2311400 w 2311400"/>
                <a:gd name="connsiteY65" fmla="*/ 863600 h 1616075"/>
                <a:gd name="connsiteX66" fmla="*/ 2301875 w 2311400"/>
                <a:gd name="connsiteY66" fmla="*/ 889000 h 1616075"/>
                <a:gd name="connsiteX67" fmla="*/ 2279650 w 2311400"/>
                <a:gd name="connsiteY67" fmla="*/ 914400 h 1616075"/>
                <a:gd name="connsiteX68" fmla="*/ 2232025 w 2311400"/>
                <a:gd name="connsiteY68" fmla="*/ 968375 h 1616075"/>
                <a:gd name="connsiteX69" fmla="*/ 2212975 w 2311400"/>
                <a:gd name="connsiteY69" fmla="*/ 984250 h 1616075"/>
                <a:gd name="connsiteX70" fmla="*/ 2117725 w 2311400"/>
                <a:gd name="connsiteY70" fmla="*/ 1206500 h 1616075"/>
                <a:gd name="connsiteX71" fmla="*/ 2000250 w 2311400"/>
                <a:gd name="connsiteY71" fmla="*/ 1482725 h 1616075"/>
                <a:gd name="connsiteX72" fmla="*/ 1955800 w 2311400"/>
                <a:gd name="connsiteY72" fmla="*/ 1600200 h 1616075"/>
                <a:gd name="connsiteX73" fmla="*/ 1774825 w 2311400"/>
                <a:gd name="connsiteY73" fmla="*/ 1616075 h 1616075"/>
                <a:gd name="connsiteX74" fmla="*/ 1797050 w 2311400"/>
                <a:gd name="connsiteY74" fmla="*/ 1492250 h 1616075"/>
                <a:gd name="connsiteX75" fmla="*/ 1847850 w 2311400"/>
                <a:gd name="connsiteY75" fmla="*/ 1228725 h 1616075"/>
                <a:gd name="connsiteX76" fmla="*/ 1911350 w 2311400"/>
                <a:gd name="connsiteY76" fmla="*/ 949325 h 1616075"/>
                <a:gd name="connsiteX77" fmla="*/ 1924050 w 2311400"/>
                <a:gd name="connsiteY77" fmla="*/ 889000 h 1616075"/>
                <a:gd name="connsiteX78" fmla="*/ 1924050 w 2311400"/>
                <a:gd name="connsiteY78" fmla="*/ 863600 h 1616075"/>
                <a:gd name="connsiteX79" fmla="*/ 1924050 w 2311400"/>
                <a:gd name="connsiteY79" fmla="*/ 844550 h 1616075"/>
                <a:gd name="connsiteX80" fmla="*/ 1911350 w 2311400"/>
                <a:gd name="connsiteY80" fmla="*/ 825500 h 1616075"/>
                <a:gd name="connsiteX81" fmla="*/ 1882775 w 2311400"/>
                <a:gd name="connsiteY81" fmla="*/ 809625 h 1616075"/>
                <a:gd name="connsiteX82" fmla="*/ 1812925 w 2311400"/>
                <a:gd name="connsiteY82" fmla="*/ 809625 h 1616075"/>
                <a:gd name="connsiteX83" fmla="*/ 1679575 w 2311400"/>
                <a:gd name="connsiteY83" fmla="*/ 831850 h 1616075"/>
                <a:gd name="connsiteX84" fmla="*/ 1412875 w 2311400"/>
                <a:gd name="connsiteY84" fmla="*/ 876300 h 161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311400" h="1616075">
                  <a:moveTo>
                    <a:pt x="1412875" y="876300"/>
                  </a:moveTo>
                  <a:lnTo>
                    <a:pt x="962025" y="971550"/>
                  </a:lnTo>
                  <a:lnTo>
                    <a:pt x="638175" y="1050925"/>
                  </a:lnTo>
                  <a:lnTo>
                    <a:pt x="460375" y="1101725"/>
                  </a:lnTo>
                  <a:lnTo>
                    <a:pt x="384175" y="1143000"/>
                  </a:lnTo>
                  <a:lnTo>
                    <a:pt x="282575" y="1184275"/>
                  </a:lnTo>
                  <a:lnTo>
                    <a:pt x="209550" y="1212850"/>
                  </a:lnTo>
                  <a:lnTo>
                    <a:pt x="142875" y="1231900"/>
                  </a:lnTo>
                  <a:lnTo>
                    <a:pt x="127000" y="1228725"/>
                  </a:lnTo>
                  <a:lnTo>
                    <a:pt x="92075" y="1209675"/>
                  </a:lnTo>
                  <a:lnTo>
                    <a:pt x="63500" y="1177925"/>
                  </a:lnTo>
                  <a:lnTo>
                    <a:pt x="38100" y="1146175"/>
                  </a:lnTo>
                  <a:lnTo>
                    <a:pt x="12700" y="1079500"/>
                  </a:lnTo>
                  <a:lnTo>
                    <a:pt x="0" y="1019175"/>
                  </a:lnTo>
                  <a:lnTo>
                    <a:pt x="9525" y="977900"/>
                  </a:lnTo>
                  <a:lnTo>
                    <a:pt x="41275" y="876300"/>
                  </a:lnTo>
                  <a:lnTo>
                    <a:pt x="73025" y="755650"/>
                  </a:lnTo>
                  <a:lnTo>
                    <a:pt x="104775" y="612775"/>
                  </a:lnTo>
                  <a:lnTo>
                    <a:pt x="127000" y="492125"/>
                  </a:lnTo>
                  <a:lnTo>
                    <a:pt x="146050" y="365125"/>
                  </a:lnTo>
                  <a:lnTo>
                    <a:pt x="158750" y="282575"/>
                  </a:lnTo>
                  <a:lnTo>
                    <a:pt x="158750" y="241300"/>
                  </a:lnTo>
                  <a:lnTo>
                    <a:pt x="146050" y="184150"/>
                  </a:lnTo>
                  <a:lnTo>
                    <a:pt x="123825" y="133350"/>
                  </a:lnTo>
                  <a:lnTo>
                    <a:pt x="85725" y="88900"/>
                  </a:lnTo>
                  <a:lnTo>
                    <a:pt x="44450" y="63500"/>
                  </a:lnTo>
                  <a:lnTo>
                    <a:pt x="15875" y="47625"/>
                  </a:lnTo>
                  <a:lnTo>
                    <a:pt x="12700" y="31750"/>
                  </a:lnTo>
                  <a:lnTo>
                    <a:pt x="15875" y="12700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98425" y="3175"/>
                  </a:lnTo>
                  <a:lnTo>
                    <a:pt x="152400" y="15875"/>
                  </a:lnTo>
                  <a:lnTo>
                    <a:pt x="196850" y="31750"/>
                  </a:lnTo>
                  <a:lnTo>
                    <a:pt x="260350" y="63500"/>
                  </a:lnTo>
                  <a:lnTo>
                    <a:pt x="314325" y="92075"/>
                  </a:lnTo>
                  <a:lnTo>
                    <a:pt x="381000" y="139700"/>
                  </a:lnTo>
                  <a:lnTo>
                    <a:pt x="415925" y="171450"/>
                  </a:lnTo>
                  <a:lnTo>
                    <a:pt x="444500" y="196850"/>
                  </a:lnTo>
                  <a:lnTo>
                    <a:pt x="454025" y="215900"/>
                  </a:lnTo>
                  <a:lnTo>
                    <a:pt x="457200" y="244475"/>
                  </a:lnTo>
                  <a:lnTo>
                    <a:pt x="454025" y="269875"/>
                  </a:lnTo>
                  <a:lnTo>
                    <a:pt x="431800" y="285750"/>
                  </a:lnTo>
                  <a:lnTo>
                    <a:pt x="400050" y="320675"/>
                  </a:lnTo>
                  <a:lnTo>
                    <a:pt x="377825" y="355600"/>
                  </a:lnTo>
                  <a:lnTo>
                    <a:pt x="355600" y="409575"/>
                  </a:lnTo>
                  <a:lnTo>
                    <a:pt x="333375" y="530225"/>
                  </a:lnTo>
                  <a:lnTo>
                    <a:pt x="288925" y="733425"/>
                  </a:lnTo>
                  <a:lnTo>
                    <a:pt x="250825" y="923925"/>
                  </a:lnTo>
                  <a:lnTo>
                    <a:pt x="269875" y="917575"/>
                  </a:lnTo>
                  <a:lnTo>
                    <a:pt x="622300" y="835025"/>
                  </a:lnTo>
                  <a:lnTo>
                    <a:pt x="1228725" y="717550"/>
                  </a:lnTo>
                  <a:lnTo>
                    <a:pt x="1555750" y="663575"/>
                  </a:lnTo>
                  <a:lnTo>
                    <a:pt x="1806575" y="625475"/>
                  </a:lnTo>
                  <a:lnTo>
                    <a:pt x="1870075" y="609600"/>
                  </a:lnTo>
                  <a:lnTo>
                    <a:pt x="1927225" y="590550"/>
                  </a:lnTo>
                  <a:lnTo>
                    <a:pt x="1949450" y="581025"/>
                  </a:lnTo>
                  <a:lnTo>
                    <a:pt x="1968500" y="581025"/>
                  </a:lnTo>
                  <a:lnTo>
                    <a:pt x="2009775" y="590550"/>
                  </a:lnTo>
                  <a:lnTo>
                    <a:pt x="2063750" y="609600"/>
                  </a:lnTo>
                  <a:lnTo>
                    <a:pt x="2127250" y="650875"/>
                  </a:lnTo>
                  <a:lnTo>
                    <a:pt x="2190750" y="708025"/>
                  </a:lnTo>
                  <a:lnTo>
                    <a:pt x="2251075" y="765175"/>
                  </a:lnTo>
                  <a:lnTo>
                    <a:pt x="2305050" y="828675"/>
                  </a:lnTo>
                  <a:lnTo>
                    <a:pt x="2311400" y="844550"/>
                  </a:lnTo>
                  <a:lnTo>
                    <a:pt x="2311400" y="863600"/>
                  </a:lnTo>
                  <a:lnTo>
                    <a:pt x="2301875" y="889000"/>
                  </a:lnTo>
                  <a:lnTo>
                    <a:pt x="2279650" y="914400"/>
                  </a:lnTo>
                  <a:lnTo>
                    <a:pt x="2232025" y="968375"/>
                  </a:lnTo>
                  <a:lnTo>
                    <a:pt x="2212975" y="984250"/>
                  </a:lnTo>
                  <a:lnTo>
                    <a:pt x="2117725" y="1206500"/>
                  </a:lnTo>
                  <a:lnTo>
                    <a:pt x="2000250" y="1482725"/>
                  </a:lnTo>
                  <a:lnTo>
                    <a:pt x="1955800" y="1600200"/>
                  </a:lnTo>
                  <a:lnTo>
                    <a:pt x="1774825" y="1616075"/>
                  </a:lnTo>
                  <a:lnTo>
                    <a:pt x="1797050" y="1492250"/>
                  </a:lnTo>
                  <a:lnTo>
                    <a:pt x="1847850" y="1228725"/>
                  </a:lnTo>
                  <a:lnTo>
                    <a:pt x="1911350" y="949325"/>
                  </a:lnTo>
                  <a:lnTo>
                    <a:pt x="1924050" y="889000"/>
                  </a:lnTo>
                  <a:lnTo>
                    <a:pt x="1924050" y="863600"/>
                  </a:lnTo>
                  <a:lnTo>
                    <a:pt x="1924050" y="844550"/>
                  </a:lnTo>
                  <a:lnTo>
                    <a:pt x="1911350" y="825500"/>
                  </a:lnTo>
                  <a:lnTo>
                    <a:pt x="1882775" y="809625"/>
                  </a:lnTo>
                  <a:lnTo>
                    <a:pt x="1812925" y="809625"/>
                  </a:lnTo>
                  <a:lnTo>
                    <a:pt x="1679575" y="831850"/>
                  </a:lnTo>
                  <a:lnTo>
                    <a:pt x="14128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700A78B5-5695-4897-AA43-E53FE52BCD81}"/>
                </a:ext>
              </a:extLst>
            </p:cNvPr>
            <p:cNvSpPr/>
            <p:nvPr/>
          </p:nvSpPr>
          <p:spPr>
            <a:xfrm>
              <a:off x="4078288" y="4776788"/>
              <a:ext cx="1379537" cy="1047750"/>
            </a:xfrm>
            <a:custGeom>
              <a:avLst/>
              <a:gdLst>
                <a:gd name="connsiteX0" fmla="*/ 850107 w 1378744"/>
                <a:gd name="connsiteY0" fmla="*/ 628650 h 1047750"/>
                <a:gd name="connsiteX1" fmla="*/ 645319 w 1378744"/>
                <a:gd name="connsiteY1" fmla="*/ 747712 h 1047750"/>
                <a:gd name="connsiteX2" fmla="*/ 483394 w 1378744"/>
                <a:gd name="connsiteY2" fmla="*/ 838200 h 1047750"/>
                <a:gd name="connsiteX3" fmla="*/ 319088 w 1378744"/>
                <a:gd name="connsiteY3" fmla="*/ 926306 h 1047750"/>
                <a:gd name="connsiteX4" fmla="*/ 188119 w 1378744"/>
                <a:gd name="connsiteY4" fmla="*/ 988218 h 1047750"/>
                <a:gd name="connsiteX5" fmla="*/ 109538 w 1378744"/>
                <a:gd name="connsiteY5" fmla="*/ 1021556 h 1047750"/>
                <a:gd name="connsiteX6" fmla="*/ 59532 w 1378744"/>
                <a:gd name="connsiteY6" fmla="*/ 1042987 h 1047750"/>
                <a:gd name="connsiteX7" fmla="*/ 42863 w 1378744"/>
                <a:gd name="connsiteY7" fmla="*/ 1047750 h 1047750"/>
                <a:gd name="connsiteX8" fmla="*/ 26194 w 1378744"/>
                <a:gd name="connsiteY8" fmla="*/ 1047750 h 1047750"/>
                <a:gd name="connsiteX9" fmla="*/ 9525 w 1378744"/>
                <a:gd name="connsiteY9" fmla="*/ 1042987 h 1047750"/>
                <a:gd name="connsiteX10" fmla="*/ 0 w 1378744"/>
                <a:gd name="connsiteY10" fmla="*/ 1031081 h 1047750"/>
                <a:gd name="connsiteX11" fmla="*/ 4763 w 1378744"/>
                <a:gd name="connsiteY11" fmla="*/ 1012031 h 1047750"/>
                <a:gd name="connsiteX12" fmla="*/ 26194 w 1378744"/>
                <a:gd name="connsiteY12" fmla="*/ 992981 h 1047750"/>
                <a:gd name="connsiteX13" fmla="*/ 135732 w 1378744"/>
                <a:gd name="connsiteY13" fmla="*/ 912018 h 1047750"/>
                <a:gd name="connsiteX14" fmla="*/ 321469 w 1378744"/>
                <a:gd name="connsiteY14" fmla="*/ 773906 h 1047750"/>
                <a:gd name="connsiteX15" fmla="*/ 457200 w 1378744"/>
                <a:gd name="connsiteY15" fmla="*/ 669131 h 1047750"/>
                <a:gd name="connsiteX16" fmla="*/ 557213 w 1378744"/>
                <a:gd name="connsiteY16" fmla="*/ 590550 h 1047750"/>
                <a:gd name="connsiteX17" fmla="*/ 657225 w 1378744"/>
                <a:gd name="connsiteY17" fmla="*/ 504825 h 1047750"/>
                <a:gd name="connsiteX18" fmla="*/ 769144 w 1378744"/>
                <a:gd name="connsiteY18" fmla="*/ 402431 h 1047750"/>
                <a:gd name="connsiteX19" fmla="*/ 840582 w 1378744"/>
                <a:gd name="connsiteY19" fmla="*/ 328612 h 1047750"/>
                <a:gd name="connsiteX20" fmla="*/ 897732 w 1378744"/>
                <a:gd name="connsiteY20" fmla="*/ 266700 h 1047750"/>
                <a:gd name="connsiteX21" fmla="*/ 940594 w 1378744"/>
                <a:gd name="connsiteY21" fmla="*/ 214312 h 1047750"/>
                <a:gd name="connsiteX22" fmla="*/ 954882 w 1378744"/>
                <a:gd name="connsiteY22" fmla="*/ 183356 h 1047750"/>
                <a:gd name="connsiteX23" fmla="*/ 954882 w 1378744"/>
                <a:gd name="connsiteY23" fmla="*/ 164306 h 1047750"/>
                <a:gd name="connsiteX24" fmla="*/ 945357 w 1378744"/>
                <a:gd name="connsiteY24" fmla="*/ 135731 h 1047750"/>
                <a:gd name="connsiteX25" fmla="*/ 919163 w 1378744"/>
                <a:gd name="connsiteY25" fmla="*/ 100012 h 1047750"/>
                <a:gd name="connsiteX26" fmla="*/ 890588 w 1378744"/>
                <a:gd name="connsiteY26" fmla="*/ 66675 h 1047750"/>
                <a:gd name="connsiteX27" fmla="*/ 878682 w 1378744"/>
                <a:gd name="connsiteY27" fmla="*/ 47625 h 1047750"/>
                <a:gd name="connsiteX28" fmla="*/ 871538 w 1378744"/>
                <a:gd name="connsiteY28" fmla="*/ 21431 h 1047750"/>
                <a:gd name="connsiteX29" fmla="*/ 873919 w 1378744"/>
                <a:gd name="connsiteY29" fmla="*/ 9525 h 1047750"/>
                <a:gd name="connsiteX30" fmla="*/ 883444 w 1378744"/>
                <a:gd name="connsiteY30" fmla="*/ 0 h 1047750"/>
                <a:gd name="connsiteX31" fmla="*/ 909638 w 1378744"/>
                <a:gd name="connsiteY31" fmla="*/ 0 h 1047750"/>
                <a:gd name="connsiteX32" fmla="*/ 950119 w 1378744"/>
                <a:gd name="connsiteY32" fmla="*/ 19050 h 1047750"/>
                <a:gd name="connsiteX33" fmla="*/ 1033463 w 1378744"/>
                <a:gd name="connsiteY33" fmla="*/ 57150 h 1047750"/>
                <a:gd name="connsiteX34" fmla="*/ 1116807 w 1378744"/>
                <a:gd name="connsiteY34" fmla="*/ 95250 h 1047750"/>
                <a:gd name="connsiteX35" fmla="*/ 1188244 w 1378744"/>
                <a:gd name="connsiteY35" fmla="*/ 133350 h 1047750"/>
                <a:gd name="connsiteX36" fmla="*/ 1257300 w 1378744"/>
                <a:gd name="connsiteY36" fmla="*/ 176212 h 1047750"/>
                <a:gd name="connsiteX37" fmla="*/ 1328738 w 1378744"/>
                <a:gd name="connsiteY37" fmla="*/ 226218 h 1047750"/>
                <a:gd name="connsiteX38" fmla="*/ 1359694 w 1378744"/>
                <a:gd name="connsiteY38" fmla="*/ 252412 h 1047750"/>
                <a:gd name="connsiteX39" fmla="*/ 1371600 w 1378744"/>
                <a:gd name="connsiteY39" fmla="*/ 269081 h 1047750"/>
                <a:gd name="connsiteX40" fmla="*/ 1378744 w 1378744"/>
                <a:gd name="connsiteY40" fmla="*/ 297656 h 1047750"/>
                <a:gd name="connsiteX41" fmla="*/ 1378744 w 1378744"/>
                <a:gd name="connsiteY41" fmla="*/ 314325 h 1047750"/>
                <a:gd name="connsiteX42" fmla="*/ 1369219 w 1378744"/>
                <a:gd name="connsiteY42" fmla="*/ 328612 h 1047750"/>
                <a:gd name="connsiteX43" fmla="*/ 1338263 w 1378744"/>
                <a:gd name="connsiteY43" fmla="*/ 347662 h 1047750"/>
                <a:gd name="connsiteX44" fmla="*/ 1271588 w 1378744"/>
                <a:gd name="connsiteY44" fmla="*/ 364331 h 1047750"/>
                <a:gd name="connsiteX45" fmla="*/ 1209675 w 1378744"/>
                <a:gd name="connsiteY45" fmla="*/ 373856 h 1047750"/>
                <a:gd name="connsiteX46" fmla="*/ 1123950 w 1378744"/>
                <a:gd name="connsiteY46" fmla="*/ 438150 h 1047750"/>
                <a:gd name="connsiteX47" fmla="*/ 1026319 w 1378744"/>
                <a:gd name="connsiteY47" fmla="*/ 509587 h 1047750"/>
                <a:gd name="connsiteX48" fmla="*/ 850107 w 1378744"/>
                <a:gd name="connsiteY48" fmla="*/ 6286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8744" h="1047750">
                  <a:moveTo>
                    <a:pt x="850107" y="628650"/>
                  </a:moveTo>
                  <a:lnTo>
                    <a:pt x="645319" y="747712"/>
                  </a:lnTo>
                  <a:lnTo>
                    <a:pt x="483394" y="838200"/>
                  </a:lnTo>
                  <a:lnTo>
                    <a:pt x="319088" y="926306"/>
                  </a:lnTo>
                  <a:lnTo>
                    <a:pt x="188119" y="988218"/>
                  </a:lnTo>
                  <a:lnTo>
                    <a:pt x="109538" y="1021556"/>
                  </a:lnTo>
                  <a:lnTo>
                    <a:pt x="59532" y="1042987"/>
                  </a:lnTo>
                  <a:lnTo>
                    <a:pt x="42863" y="1047750"/>
                  </a:lnTo>
                  <a:lnTo>
                    <a:pt x="26194" y="1047750"/>
                  </a:lnTo>
                  <a:lnTo>
                    <a:pt x="9525" y="1042987"/>
                  </a:lnTo>
                  <a:lnTo>
                    <a:pt x="0" y="1031081"/>
                  </a:lnTo>
                  <a:lnTo>
                    <a:pt x="4763" y="1012031"/>
                  </a:lnTo>
                  <a:lnTo>
                    <a:pt x="26194" y="992981"/>
                  </a:lnTo>
                  <a:lnTo>
                    <a:pt x="135732" y="912018"/>
                  </a:lnTo>
                  <a:lnTo>
                    <a:pt x="321469" y="773906"/>
                  </a:lnTo>
                  <a:lnTo>
                    <a:pt x="457200" y="669131"/>
                  </a:lnTo>
                  <a:lnTo>
                    <a:pt x="557213" y="590550"/>
                  </a:lnTo>
                  <a:lnTo>
                    <a:pt x="657225" y="504825"/>
                  </a:lnTo>
                  <a:lnTo>
                    <a:pt x="769144" y="402431"/>
                  </a:lnTo>
                  <a:lnTo>
                    <a:pt x="840582" y="328612"/>
                  </a:lnTo>
                  <a:lnTo>
                    <a:pt x="897732" y="266700"/>
                  </a:lnTo>
                  <a:lnTo>
                    <a:pt x="940594" y="214312"/>
                  </a:lnTo>
                  <a:lnTo>
                    <a:pt x="954882" y="183356"/>
                  </a:lnTo>
                  <a:lnTo>
                    <a:pt x="954882" y="164306"/>
                  </a:lnTo>
                  <a:lnTo>
                    <a:pt x="945357" y="135731"/>
                  </a:lnTo>
                  <a:lnTo>
                    <a:pt x="919163" y="100012"/>
                  </a:lnTo>
                  <a:lnTo>
                    <a:pt x="890588" y="66675"/>
                  </a:lnTo>
                  <a:lnTo>
                    <a:pt x="878682" y="47625"/>
                  </a:lnTo>
                  <a:lnTo>
                    <a:pt x="871538" y="21431"/>
                  </a:lnTo>
                  <a:lnTo>
                    <a:pt x="873919" y="9525"/>
                  </a:lnTo>
                  <a:lnTo>
                    <a:pt x="883444" y="0"/>
                  </a:lnTo>
                  <a:lnTo>
                    <a:pt x="909638" y="0"/>
                  </a:lnTo>
                  <a:lnTo>
                    <a:pt x="950119" y="19050"/>
                  </a:lnTo>
                  <a:lnTo>
                    <a:pt x="1033463" y="57150"/>
                  </a:lnTo>
                  <a:lnTo>
                    <a:pt x="1116807" y="95250"/>
                  </a:lnTo>
                  <a:lnTo>
                    <a:pt x="1188244" y="133350"/>
                  </a:lnTo>
                  <a:lnTo>
                    <a:pt x="1257300" y="176212"/>
                  </a:lnTo>
                  <a:lnTo>
                    <a:pt x="1328738" y="226218"/>
                  </a:lnTo>
                  <a:lnTo>
                    <a:pt x="1359694" y="252412"/>
                  </a:lnTo>
                  <a:lnTo>
                    <a:pt x="1371600" y="269081"/>
                  </a:lnTo>
                  <a:lnTo>
                    <a:pt x="1378744" y="297656"/>
                  </a:lnTo>
                  <a:lnTo>
                    <a:pt x="1378744" y="314325"/>
                  </a:lnTo>
                  <a:lnTo>
                    <a:pt x="1369219" y="328612"/>
                  </a:lnTo>
                  <a:lnTo>
                    <a:pt x="1338263" y="347662"/>
                  </a:lnTo>
                  <a:lnTo>
                    <a:pt x="1271588" y="364331"/>
                  </a:lnTo>
                  <a:lnTo>
                    <a:pt x="1209675" y="373856"/>
                  </a:lnTo>
                  <a:lnTo>
                    <a:pt x="1123950" y="438150"/>
                  </a:lnTo>
                  <a:lnTo>
                    <a:pt x="1026319" y="509587"/>
                  </a:lnTo>
                  <a:lnTo>
                    <a:pt x="850107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23C3838F-9014-4393-9795-DD18786AB4FC}"/>
                </a:ext>
              </a:extLst>
            </p:cNvPr>
            <p:cNvSpPr/>
            <p:nvPr/>
          </p:nvSpPr>
          <p:spPr>
            <a:xfrm>
              <a:off x="5934075" y="4776788"/>
              <a:ext cx="1163638" cy="1047750"/>
            </a:xfrm>
            <a:custGeom>
              <a:avLst/>
              <a:gdLst>
                <a:gd name="connsiteX0" fmla="*/ 707231 w 1164431"/>
                <a:gd name="connsiteY0" fmla="*/ 681037 h 1047750"/>
                <a:gd name="connsiteX1" fmla="*/ 552450 w 1164431"/>
                <a:gd name="connsiteY1" fmla="*/ 521493 h 1047750"/>
                <a:gd name="connsiteX2" fmla="*/ 442913 w 1164431"/>
                <a:gd name="connsiteY2" fmla="*/ 419100 h 1047750"/>
                <a:gd name="connsiteX3" fmla="*/ 345281 w 1164431"/>
                <a:gd name="connsiteY3" fmla="*/ 330993 h 1047750"/>
                <a:gd name="connsiteX4" fmla="*/ 195263 w 1164431"/>
                <a:gd name="connsiteY4" fmla="*/ 207168 h 1047750"/>
                <a:gd name="connsiteX5" fmla="*/ 61913 w 1164431"/>
                <a:gd name="connsiteY5" fmla="*/ 97631 h 1047750"/>
                <a:gd name="connsiteX6" fmla="*/ 33338 w 1164431"/>
                <a:gd name="connsiteY6" fmla="*/ 76200 h 1047750"/>
                <a:gd name="connsiteX7" fmla="*/ 14288 w 1164431"/>
                <a:gd name="connsiteY7" fmla="*/ 57150 h 1047750"/>
                <a:gd name="connsiteX8" fmla="*/ 2381 w 1164431"/>
                <a:gd name="connsiteY8" fmla="*/ 35718 h 1047750"/>
                <a:gd name="connsiteX9" fmla="*/ 0 w 1164431"/>
                <a:gd name="connsiteY9" fmla="*/ 14287 h 1047750"/>
                <a:gd name="connsiteX10" fmla="*/ 7144 w 1164431"/>
                <a:gd name="connsiteY10" fmla="*/ 2381 h 1047750"/>
                <a:gd name="connsiteX11" fmla="*/ 23813 w 1164431"/>
                <a:gd name="connsiteY11" fmla="*/ 0 h 1047750"/>
                <a:gd name="connsiteX12" fmla="*/ 61913 w 1164431"/>
                <a:gd name="connsiteY12" fmla="*/ 9525 h 1047750"/>
                <a:gd name="connsiteX13" fmla="*/ 161925 w 1164431"/>
                <a:gd name="connsiteY13" fmla="*/ 54768 h 1047750"/>
                <a:gd name="connsiteX14" fmla="*/ 259556 w 1164431"/>
                <a:gd name="connsiteY14" fmla="*/ 95250 h 1047750"/>
                <a:gd name="connsiteX15" fmla="*/ 383381 w 1164431"/>
                <a:gd name="connsiteY15" fmla="*/ 150018 h 1047750"/>
                <a:gd name="connsiteX16" fmla="*/ 497681 w 1164431"/>
                <a:gd name="connsiteY16" fmla="*/ 204787 h 1047750"/>
                <a:gd name="connsiteX17" fmla="*/ 631031 w 1164431"/>
                <a:gd name="connsiteY17" fmla="*/ 276225 h 1047750"/>
                <a:gd name="connsiteX18" fmla="*/ 766763 w 1164431"/>
                <a:gd name="connsiteY18" fmla="*/ 354806 h 1047750"/>
                <a:gd name="connsiteX19" fmla="*/ 892969 w 1164431"/>
                <a:gd name="connsiteY19" fmla="*/ 435768 h 1047750"/>
                <a:gd name="connsiteX20" fmla="*/ 942975 w 1164431"/>
                <a:gd name="connsiteY20" fmla="*/ 469106 h 1047750"/>
                <a:gd name="connsiteX21" fmla="*/ 992981 w 1164431"/>
                <a:gd name="connsiteY21" fmla="*/ 523875 h 1047750"/>
                <a:gd name="connsiteX22" fmla="*/ 1042988 w 1164431"/>
                <a:gd name="connsiteY22" fmla="*/ 585787 h 1047750"/>
                <a:gd name="connsiteX23" fmla="*/ 1090613 w 1164431"/>
                <a:gd name="connsiteY23" fmla="*/ 657225 h 1047750"/>
                <a:gd name="connsiteX24" fmla="*/ 1116806 w 1164431"/>
                <a:gd name="connsiteY24" fmla="*/ 716756 h 1047750"/>
                <a:gd name="connsiteX25" fmla="*/ 1150144 w 1164431"/>
                <a:gd name="connsiteY25" fmla="*/ 816768 h 1047750"/>
                <a:gd name="connsiteX26" fmla="*/ 1162050 w 1164431"/>
                <a:gd name="connsiteY26" fmla="*/ 878681 h 1047750"/>
                <a:gd name="connsiteX27" fmla="*/ 1164431 w 1164431"/>
                <a:gd name="connsiteY27" fmla="*/ 935831 h 1047750"/>
                <a:gd name="connsiteX28" fmla="*/ 1154906 w 1164431"/>
                <a:gd name="connsiteY28" fmla="*/ 985837 h 1047750"/>
                <a:gd name="connsiteX29" fmla="*/ 1138238 w 1164431"/>
                <a:gd name="connsiteY29" fmla="*/ 1019175 h 1047750"/>
                <a:gd name="connsiteX30" fmla="*/ 1116806 w 1164431"/>
                <a:gd name="connsiteY30" fmla="*/ 1040606 h 1047750"/>
                <a:gd name="connsiteX31" fmla="*/ 1090613 w 1164431"/>
                <a:gd name="connsiteY31" fmla="*/ 1045368 h 1047750"/>
                <a:gd name="connsiteX32" fmla="*/ 1059656 w 1164431"/>
                <a:gd name="connsiteY32" fmla="*/ 1047750 h 1047750"/>
                <a:gd name="connsiteX33" fmla="*/ 1031081 w 1164431"/>
                <a:gd name="connsiteY33" fmla="*/ 1045368 h 1047750"/>
                <a:gd name="connsiteX34" fmla="*/ 1002506 w 1164431"/>
                <a:gd name="connsiteY34" fmla="*/ 1021556 h 1047750"/>
                <a:gd name="connsiteX35" fmla="*/ 907256 w 1164431"/>
                <a:gd name="connsiteY35" fmla="*/ 904875 h 1047750"/>
                <a:gd name="connsiteX36" fmla="*/ 816769 w 1164431"/>
                <a:gd name="connsiteY36" fmla="*/ 800100 h 1047750"/>
                <a:gd name="connsiteX37" fmla="*/ 707231 w 1164431"/>
                <a:gd name="connsiteY37" fmla="*/ 68103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64431" h="1047750">
                  <a:moveTo>
                    <a:pt x="707231" y="681037"/>
                  </a:moveTo>
                  <a:lnTo>
                    <a:pt x="552450" y="521493"/>
                  </a:lnTo>
                  <a:lnTo>
                    <a:pt x="442913" y="419100"/>
                  </a:lnTo>
                  <a:lnTo>
                    <a:pt x="345281" y="330993"/>
                  </a:lnTo>
                  <a:lnTo>
                    <a:pt x="195263" y="207168"/>
                  </a:lnTo>
                  <a:lnTo>
                    <a:pt x="61913" y="97631"/>
                  </a:lnTo>
                  <a:lnTo>
                    <a:pt x="33338" y="76200"/>
                  </a:lnTo>
                  <a:lnTo>
                    <a:pt x="14288" y="57150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61925" y="54768"/>
                  </a:lnTo>
                  <a:lnTo>
                    <a:pt x="259556" y="95250"/>
                  </a:lnTo>
                  <a:lnTo>
                    <a:pt x="383381" y="150018"/>
                  </a:lnTo>
                  <a:lnTo>
                    <a:pt x="497681" y="204787"/>
                  </a:lnTo>
                  <a:lnTo>
                    <a:pt x="631031" y="276225"/>
                  </a:lnTo>
                  <a:lnTo>
                    <a:pt x="766763" y="354806"/>
                  </a:lnTo>
                  <a:lnTo>
                    <a:pt x="892969" y="435768"/>
                  </a:lnTo>
                  <a:lnTo>
                    <a:pt x="942975" y="469106"/>
                  </a:lnTo>
                  <a:lnTo>
                    <a:pt x="992981" y="523875"/>
                  </a:lnTo>
                  <a:lnTo>
                    <a:pt x="1042988" y="585787"/>
                  </a:lnTo>
                  <a:lnTo>
                    <a:pt x="1090613" y="657225"/>
                  </a:lnTo>
                  <a:lnTo>
                    <a:pt x="1116806" y="716756"/>
                  </a:lnTo>
                  <a:lnTo>
                    <a:pt x="1150144" y="816768"/>
                  </a:lnTo>
                  <a:lnTo>
                    <a:pt x="1162050" y="878681"/>
                  </a:lnTo>
                  <a:cubicBezTo>
                    <a:pt x="1162844" y="897731"/>
                    <a:pt x="1163637" y="916781"/>
                    <a:pt x="1164431" y="935831"/>
                  </a:cubicBezTo>
                  <a:lnTo>
                    <a:pt x="1154906" y="985837"/>
                  </a:lnTo>
                  <a:lnTo>
                    <a:pt x="1138238" y="1019175"/>
                  </a:lnTo>
                  <a:lnTo>
                    <a:pt x="1116806" y="1040606"/>
                  </a:lnTo>
                  <a:lnTo>
                    <a:pt x="1090613" y="1045368"/>
                  </a:lnTo>
                  <a:lnTo>
                    <a:pt x="1059656" y="1047750"/>
                  </a:lnTo>
                  <a:lnTo>
                    <a:pt x="1031081" y="1045368"/>
                  </a:lnTo>
                  <a:lnTo>
                    <a:pt x="1002506" y="1021556"/>
                  </a:lnTo>
                  <a:lnTo>
                    <a:pt x="907256" y="904875"/>
                  </a:lnTo>
                  <a:lnTo>
                    <a:pt x="816769" y="800100"/>
                  </a:lnTo>
                  <a:lnTo>
                    <a:pt x="707231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A4844396-3BBC-495D-ABFF-30EC525CF498}"/>
                </a:ext>
              </a:extLst>
            </p:cNvPr>
            <p:cNvSpPr/>
            <p:nvPr/>
          </p:nvSpPr>
          <p:spPr>
            <a:xfrm>
              <a:off x="2890838" y="4424363"/>
              <a:ext cx="1241425" cy="1035050"/>
            </a:xfrm>
            <a:custGeom>
              <a:avLst/>
              <a:gdLst>
                <a:gd name="connsiteX0" fmla="*/ 457200 w 1240631"/>
                <a:gd name="connsiteY0" fmla="*/ 307181 h 1035843"/>
                <a:gd name="connsiteX1" fmla="*/ 95250 w 1240631"/>
                <a:gd name="connsiteY1" fmla="*/ 400050 h 1035843"/>
                <a:gd name="connsiteX2" fmla="*/ 0 w 1240631"/>
                <a:gd name="connsiteY2" fmla="*/ 266700 h 1035843"/>
                <a:gd name="connsiteX3" fmla="*/ 319087 w 1240631"/>
                <a:gd name="connsiteY3" fmla="*/ 192881 h 1035843"/>
                <a:gd name="connsiteX4" fmla="*/ 638175 w 1240631"/>
                <a:gd name="connsiteY4" fmla="*/ 111918 h 1035843"/>
                <a:gd name="connsiteX5" fmla="*/ 800100 w 1240631"/>
                <a:gd name="connsiteY5" fmla="*/ 61912 h 1035843"/>
                <a:gd name="connsiteX6" fmla="*/ 869156 w 1240631"/>
                <a:gd name="connsiteY6" fmla="*/ 35718 h 1035843"/>
                <a:gd name="connsiteX7" fmla="*/ 907256 w 1240631"/>
                <a:gd name="connsiteY7" fmla="*/ 14287 h 1035843"/>
                <a:gd name="connsiteX8" fmla="*/ 923925 w 1240631"/>
                <a:gd name="connsiteY8" fmla="*/ 4762 h 1035843"/>
                <a:gd name="connsiteX9" fmla="*/ 950118 w 1240631"/>
                <a:gd name="connsiteY9" fmla="*/ 0 h 1035843"/>
                <a:gd name="connsiteX10" fmla="*/ 997743 w 1240631"/>
                <a:gd name="connsiteY10" fmla="*/ 9525 h 1035843"/>
                <a:gd name="connsiteX11" fmla="*/ 1040606 w 1240631"/>
                <a:gd name="connsiteY11" fmla="*/ 23812 h 1035843"/>
                <a:gd name="connsiteX12" fmla="*/ 1109662 w 1240631"/>
                <a:gd name="connsiteY12" fmla="*/ 59531 h 1035843"/>
                <a:gd name="connsiteX13" fmla="*/ 1185862 w 1240631"/>
                <a:gd name="connsiteY13" fmla="*/ 104775 h 1035843"/>
                <a:gd name="connsiteX14" fmla="*/ 1216818 w 1240631"/>
                <a:gd name="connsiteY14" fmla="*/ 123825 h 1035843"/>
                <a:gd name="connsiteX15" fmla="*/ 1233487 w 1240631"/>
                <a:gd name="connsiteY15" fmla="*/ 142875 h 1035843"/>
                <a:gd name="connsiteX16" fmla="*/ 1240631 w 1240631"/>
                <a:gd name="connsiteY16" fmla="*/ 166687 h 1035843"/>
                <a:gd name="connsiteX17" fmla="*/ 1233487 w 1240631"/>
                <a:gd name="connsiteY17" fmla="*/ 204787 h 1035843"/>
                <a:gd name="connsiteX18" fmla="*/ 1214437 w 1240631"/>
                <a:gd name="connsiteY18" fmla="*/ 245268 h 1035843"/>
                <a:gd name="connsiteX19" fmla="*/ 1197768 w 1240631"/>
                <a:gd name="connsiteY19" fmla="*/ 273843 h 1035843"/>
                <a:gd name="connsiteX20" fmla="*/ 1185862 w 1240631"/>
                <a:gd name="connsiteY20" fmla="*/ 328612 h 1035843"/>
                <a:gd name="connsiteX21" fmla="*/ 1181100 w 1240631"/>
                <a:gd name="connsiteY21" fmla="*/ 419100 h 1035843"/>
                <a:gd name="connsiteX22" fmla="*/ 1152525 w 1240631"/>
                <a:gd name="connsiteY22" fmla="*/ 583406 h 1035843"/>
                <a:gd name="connsiteX23" fmla="*/ 1119187 w 1240631"/>
                <a:gd name="connsiteY23" fmla="*/ 781050 h 1035843"/>
                <a:gd name="connsiteX24" fmla="*/ 1097756 w 1240631"/>
                <a:gd name="connsiteY24" fmla="*/ 923925 h 1035843"/>
                <a:gd name="connsiteX25" fmla="*/ 1078706 w 1240631"/>
                <a:gd name="connsiteY25" fmla="*/ 964406 h 1035843"/>
                <a:gd name="connsiteX26" fmla="*/ 1047750 w 1240631"/>
                <a:gd name="connsiteY26" fmla="*/ 1007268 h 1035843"/>
                <a:gd name="connsiteX27" fmla="*/ 1019175 w 1240631"/>
                <a:gd name="connsiteY27" fmla="*/ 1028700 h 1035843"/>
                <a:gd name="connsiteX28" fmla="*/ 995362 w 1240631"/>
                <a:gd name="connsiteY28" fmla="*/ 1035843 h 1035843"/>
                <a:gd name="connsiteX29" fmla="*/ 978693 w 1240631"/>
                <a:gd name="connsiteY29" fmla="*/ 1035843 h 1035843"/>
                <a:gd name="connsiteX30" fmla="*/ 942975 w 1240631"/>
                <a:gd name="connsiteY30" fmla="*/ 1026318 h 1035843"/>
                <a:gd name="connsiteX31" fmla="*/ 914400 w 1240631"/>
                <a:gd name="connsiteY31" fmla="*/ 1014412 h 1035843"/>
                <a:gd name="connsiteX32" fmla="*/ 909637 w 1240631"/>
                <a:gd name="connsiteY32" fmla="*/ 990600 h 1035843"/>
                <a:gd name="connsiteX33" fmla="*/ 938212 w 1240631"/>
                <a:gd name="connsiteY33" fmla="*/ 835818 h 1035843"/>
                <a:gd name="connsiteX34" fmla="*/ 952500 w 1240631"/>
                <a:gd name="connsiteY34" fmla="*/ 511968 h 1035843"/>
                <a:gd name="connsiteX35" fmla="*/ 959643 w 1240631"/>
                <a:gd name="connsiteY35" fmla="*/ 288131 h 1035843"/>
                <a:gd name="connsiteX36" fmla="*/ 962025 w 1240631"/>
                <a:gd name="connsiteY36" fmla="*/ 254793 h 1035843"/>
                <a:gd name="connsiteX37" fmla="*/ 957262 w 1240631"/>
                <a:gd name="connsiteY37" fmla="*/ 235743 h 1035843"/>
                <a:gd name="connsiteX38" fmla="*/ 950118 w 1240631"/>
                <a:gd name="connsiteY38" fmla="*/ 221456 h 1035843"/>
                <a:gd name="connsiteX39" fmla="*/ 938212 w 1240631"/>
                <a:gd name="connsiteY39" fmla="*/ 214312 h 1035843"/>
                <a:gd name="connsiteX40" fmla="*/ 912018 w 1240631"/>
                <a:gd name="connsiteY40" fmla="*/ 207168 h 1035843"/>
                <a:gd name="connsiteX41" fmla="*/ 866775 w 1240631"/>
                <a:gd name="connsiteY41" fmla="*/ 209550 h 1035843"/>
                <a:gd name="connsiteX42" fmla="*/ 647700 w 1240631"/>
                <a:gd name="connsiteY42" fmla="*/ 264318 h 1035843"/>
                <a:gd name="connsiteX43" fmla="*/ 457200 w 1240631"/>
                <a:gd name="connsiteY43" fmla="*/ 307181 h 10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40631" h="1035843">
                  <a:moveTo>
                    <a:pt x="457200" y="307181"/>
                  </a:moveTo>
                  <a:lnTo>
                    <a:pt x="95250" y="400050"/>
                  </a:lnTo>
                  <a:lnTo>
                    <a:pt x="0" y="266700"/>
                  </a:lnTo>
                  <a:lnTo>
                    <a:pt x="319087" y="192881"/>
                  </a:lnTo>
                  <a:lnTo>
                    <a:pt x="638175" y="111918"/>
                  </a:lnTo>
                  <a:lnTo>
                    <a:pt x="800100" y="61912"/>
                  </a:lnTo>
                  <a:lnTo>
                    <a:pt x="869156" y="35718"/>
                  </a:lnTo>
                  <a:lnTo>
                    <a:pt x="907256" y="14287"/>
                  </a:lnTo>
                  <a:lnTo>
                    <a:pt x="923925" y="4762"/>
                  </a:lnTo>
                  <a:lnTo>
                    <a:pt x="950118" y="0"/>
                  </a:lnTo>
                  <a:lnTo>
                    <a:pt x="997743" y="9525"/>
                  </a:lnTo>
                  <a:lnTo>
                    <a:pt x="1040606" y="23812"/>
                  </a:lnTo>
                  <a:lnTo>
                    <a:pt x="1109662" y="59531"/>
                  </a:lnTo>
                  <a:lnTo>
                    <a:pt x="1185862" y="104775"/>
                  </a:lnTo>
                  <a:lnTo>
                    <a:pt x="1216818" y="123825"/>
                  </a:lnTo>
                  <a:lnTo>
                    <a:pt x="1233487" y="142875"/>
                  </a:lnTo>
                  <a:lnTo>
                    <a:pt x="1240631" y="166687"/>
                  </a:lnTo>
                  <a:lnTo>
                    <a:pt x="1233487" y="204787"/>
                  </a:lnTo>
                  <a:lnTo>
                    <a:pt x="1214437" y="245268"/>
                  </a:lnTo>
                  <a:lnTo>
                    <a:pt x="1197768" y="273843"/>
                  </a:lnTo>
                  <a:lnTo>
                    <a:pt x="1185862" y="328612"/>
                  </a:lnTo>
                  <a:lnTo>
                    <a:pt x="1181100" y="419100"/>
                  </a:lnTo>
                  <a:lnTo>
                    <a:pt x="1152525" y="583406"/>
                  </a:lnTo>
                  <a:lnTo>
                    <a:pt x="1119187" y="781050"/>
                  </a:lnTo>
                  <a:lnTo>
                    <a:pt x="1097756" y="923925"/>
                  </a:lnTo>
                  <a:lnTo>
                    <a:pt x="1078706" y="964406"/>
                  </a:lnTo>
                  <a:lnTo>
                    <a:pt x="1047750" y="1007268"/>
                  </a:lnTo>
                  <a:lnTo>
                    <a:pt x="1019175" y="1028700"/>
                  </a:lnTo>
                  <a:lnTo>
                    <a:pt x="995362" y="1035843"/>
                  </a:lnTo>
                  <a:lnTo>
                    <a:pt x="978693" y="1035843"/>
                  </a:lnTo>
                  <a:lnTo>
                    <a:pt x="942975" y="1026318"/>
                  </a:lnTo>
                  <a:lnTo>
                    <a:pt x="914400" y="1014412"/>
                  </a:lnTo>
                  <a:lnTo>
                    <a:pt x="909637" y="990600"/>
                  </a:lnTo>
                  <a:lnTo>
                    <a:pt x="938212" y="835818"/>
                  </a:lnTo>
                  <a:lnTo>
                    <a:pt x="952500" y="511968"/>
                  </a:lnTo>
                  <a:lnTo>
                    <a:pt x="959643" y="288131"/>
                  </a:lnTo>
                  <a:lnTo>
                    <a:pt x="962025" y="254793"/>
                  </a:lnTo>
                  <a:lnTo>
                    <a:pt x="957262" y="235743"/>
                  </a:lnTo>
                  <a:lnTo>
                    <a:pt x="950118" y="221456"/>
                  </a:lnTo>
                  <a:lnTo>
                    <a:pt x="938212" y="214312"/>
                  </a:lnTo>
                  <a:lnTo>
                    <a:pt x="912018" y="207168"/>
                  </a:lnTo>
                  <a:lnTo>
                    <a:pt x="866775" y="209550"/>
                  </a:lnTo>
                  <a:lnTo>
                    <a:pt x="647700" y="264318"/>
                  </a:lnTo>
                  <a:lnTo>
                    <a:pt x="4572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C7FBC4B2-B092-45B5-A11F-3D46E07C4BDF}"/>
                </a:ext>
              </a:extLst>
            </p:cNvPr>
            <p:cNvSpPr/>
            <p:nvPr/>
          </p:nvSpPr>
          <p:spPr>
            <a:xfrm>
              <a:off x="3105150" y="5230813"/>
              <a:ext cx="773113" cy="314325"/>
            </a:xfrm>
            <a:custGeom>
              <a:avLst/>
              <a:gdLst>
                <a:gd name="connsiteX0" fmla="*/ 314325 w 773906"/>
                <a:gd name="connsiteY0" fmla="*/ 254794 h 314325"/>
                <a:gd name="connsiteX1" fmla="*/ 73819 w 773906"/>
                <a:gd name="connsiteY1" fmla="*/ 314325 h 314325"/>
                <a:gd name="connsiteX2" fmla="*/ 0 w 773906"/>
                <a:gd name="connsiteY2" fmla="*/ 152400 h 314325"/>
                <a:gd name="connsiteX3" fmla="*/ 221456 w 773906"/>
                <a:gd name="connsiteY3" fmla="*/ 107157 h 314325"/>
                <a:gd name="connsiteX4" fmla="*/ 471488 w 773906"/>
                <a:gd name="connsiteY4" fmla="*/ 57150 h 314325"/>
                <a:gd name="connsiteX5" fmla="*/ 766763 w 773906"/>
                <a:gd name="connsiteY5" fmla="*/ 0 h 314325"/>
                <a:gd name="connsiteX6" fmla="*/ 773906 w 773906"/>
                <a:gd name="connsiteY6" fmla="*/ 204788 h 314325"/>
                <a:gd name="connsiteX7" fmla="*/ 700088 w 773906"/>
                <a:gd name="connsiteY7" fmla="*/ 209550 h 314325"/>
                <a:gd name="connsiteX8" fmla="*/ 578644 w 773906"/>
                <a:gd name="connsiteY8" fmla="*/ 214313 h 314325"/>
                <a:gd name="connsiteX9" fmla="*/ 481013 w 773906"/>
                <a:gd name="connsiteY9" fmla="*/ 226219 h 314325"/>
                <a:gd name="connsiteX10" fmla="*/ 314325 w 773906"/>
                <a:gd name="connsiteY10" fmla="*/ 2547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3906" h="314325">
                  <a:moveTo>
                    <a:pt x="314325" y="254794"/>
                  </a:moveTo>
                  <a:lnTo>
                    <a:pt x="73819" y="314325"/>
                  </a:lnTo>
                  <a:lnTo>
                    <a:pt x="0" y="152400"/>
                  </a:lnTo>
                  <a:lnTo>
                    <a:pt x="221456" y="107157"/>
                  </a:lnTo>
                  <a:lnTo>
                    <a:pt x="471488" y="57150"/>
                  </a:lnTo>
                  <a:lnTo>
                    <a:pt x="766763" y="0"/>
                  </a:lnTo>
                  <a:lnTo>
                    <a:pt x="773906" y="204788"/>
                  </a:lnTo>
                  <a:lnTo>
                    <a:pt x="700088" y="209550"/>
                  </a:lnTo>
                  <a:lnTo>
                    <a:pt x="578644" y="214313"/>
                  </a:lnTo>
                  <a:lnTo>
                    <a:pt x="481013" y="226219"/>
                  </a:lnTo>
                  <a:lnTo>
                    <a:pt x="314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8DA851BA-9633-42D7-8410-CE5DEB27962F}"/>
                </a:ext>
              </a:extLst>
            </p:cNvPr>
            <p:cNvSpPr/>
            <p:nvPr/>
          </p:nvSpPr>
          <p:spPr>
            <a:xfrm>
              <a:off x="5029200" y="1857375"/>
              <a:ext cx="1677988" cy="1058863"/>
            </a:xfrm>
            <a:custGeom>
              <a:avLst/>
              <a:gdLst>
                <a:gd name="connsiteX0" fmla="*/ 776288 w 1678781"/>
                <a:gd name="connsiteY0" fmla="*/ 259556 h 1059656"/>
                <a:gd name="connsiteX1" fmla="*/ 602456 w 1678781"/>
                <a:gd name="connsiteY1" fmla="*/ 278606 h 1059656"/>
                <a:gd name="connsiteX2" fmla="*/ 466725 w 1678781"/>
                <a:gd name="connsiteY2" fmla="*/ 290513 h 1059656"/>
                <a:gd name="connsiteX3" fmla="*/ 345281 w 1678781"/>
                <a:gd name="connsiteY3" fmla="*/ 295275 h 1059656"/>
                <a:gd name="connsiteX4" fmla="*/ 230981 w 1678781"/>
                <a:gd name="connsiteY4" fmla="*/ 300038 h 1059656"/>
                <a:gd name="connsiteX5" fmla="*/ 83344 w 1678781"/>
                <a:gd name="connsiteY5" fmla="*/ 302419 h 1059656"/>
                <a:gd name="connsiteX6" fmla="*/ 0 w 1678781"/>
                <a:gd name="connsiteY6" fmla="*/ 171450 h 1059656"/>
                <a:gd name="connsiteX7" fmla="*/ 283369 w 1678781"/>
                <a:gd name="connsiteY7" fmla="*/ 164306 h 1059656"/>
                <a:gd name="connsiteX8" fmla="*/ 423863 w 1678781"/>
                <a:gd name="connsiteY8" fmla="*/ 154781 h 1059656"/>
                <a:gd name="connsiteX9" fmla="*/ 588169 w 1678781"/>
                <a:gd name="connsiteY9" fmla="*/ 135731 h 1059656"/>
                <a:gd name="connsiteX10" fmla="*/ 857250 w 1678781"/>
                <a:gd name="connsiteY10" fmla="*/ 100013 h 1059656"/>
                <a:gd name="connsiteX11" fmla="*/ 1143000 w 1678781"/>
                <a:gd name="connsiteY11" fmla="*/ 54769 h 1059656"/>
                <a:gd name="connsiteX12" fmla="*/ 1273969 w 1678781"/>
                <a:gd name="connsiteY12" fmla="*/ 33338 h 1059656"/>
                <a:gd name="connsiteX13" fmla="*/ 1309688 w 1678781"/>
                <a:gd name="connsiteY13" fmla="*/ 19050 h 1059656"/>
                <a:gd name="connsiteX14" fmla="*/ 1343025 w 1678781"/>
                <a:gd name="connsiteY14" fmla="*/ 7144 h 1059656"/>
                <a:gd name="connsiteX15" fmla="*/ 1373981 w 1678781"/>
                <a:gd name="connsiteY15" fmla="*/ 0 h 1059656"/>
                <a:gd name="connsiteX16" fmla="*/ 1397794 w 1678781"/>
                <a:gd name="connsiteY16" fmla="*/ 2381 h 1059656"/>
                <a:gd name="connsiteX17" fmla="*/ 1443038 w 1678781"/>
                <a:gd name="connsiteY17" fmla="*/ 23813 h 1059656"/>
                <a:gd name="connsiteX18" fmla="*/ 1531144 w 1678781"/>
                <a:gd name="connsiteY18" fmla="*/ 85725 h 1059656"/>
                <a:gd name="connsiteX19" fmla="*/ 1609725 w 1678781"/>
                <a:gd name="connsiteY19" fmla="*/ 138113 h 1059656"/>
                <a:gd name="connsiteX20" fmla="*/ 1643063 w 1678781"/>
                <a:gd name="connsiteY20" fmla="*/ 171450 h 1059656"/>
                <a:gd name="connsiteX21" fmla="*/ 1669256 w 1678781"/>
                <a:gd name="connsiteY21" fmla="*/ 209550 h 1059656"/>
                <a:gd name="connsiteX22" fmla="*/ 1678781 w 1678781"/>
                <a:gd name="connsiteY22" fmla="*/ 233363 h 1059656"/>
                <a:gd name="connsiteX23" fmla="*/ 1674019 w 1678781"/>
                <a:gd name="connsiteY23" fmla="*/ 252413 h 1059656"/>
                <a:gd name="connsiteX24" fmla="*/ 1657350 w 1678781"/>
                <a:gd name="connsiteY24" fmla="*/ 285750 h 1059656"/>
                <a:gd name="connsiteX25" fmla="*/ 1595438 w 1678781"/>
                <a:gd name="connsiteY25" fmla="*/ 340519 h 1059656"/>
                <a:gd name="connsiteX26" fmla="*/ 1583531 w 1678781"/>
                <a:gd name="connsiteY26" fmla="*/ 402431 h 1059656"/>
                <a:gd name="connsiteX27" fmla="*/ 1545431 w 1678781"/>
                <a:gd name="connsiteY27" fmla="*/ 600075 h 1059656"/>
                <a:gd name="connsiteX28" fmla="*/ 1509713 w 1678781"/>
                <a:gd name="connsiteY28" fmla="*/ 812006 h 1059656"/>
                <a:gd name="connsiteX29" fmla="*/ 1497806 w 1678781"/>
                <a:gd name="connsiteY29" fmla="*/ 890588 h 1059656"/>
                <a:gd name="connsiteX30" fmla="*/ 1478756 w 1678781"/>
                <a:gd name="connsiteY30" fmla="*/ 957263 h 1059656"/>
                <a:gd name="connsiteX31" fmla="*/ 1452563 w 1678781"/>
                <a:gd name="connsiteY31" fmla="*/ 1007269 h 1059656"/>
                <a:gd name="connsiteX32" fmla="*/ 1419225 w 1678781"/>
                <a:gd name="connsiteY32" fmla="*/ 1038225 h 1059656"/>
                <a:gd name="connsiteX33" fmla="*/ 1383506 w 1678781"/>
                <a:gd name="connsiteY33" fmla="*/ 1057275 h 1059656"/>
                <a:gd name="connsiteX34" fmla="*/ 1357313 w 1678781"/>
                <a:gd name="connsiteY34" fmla="*/ 1059656 h 1059656"/>
                <a:gd name="connsiteX35" fmla="*/ 1312069 w 1678781"/>
                <a:gd name="connsiteY35" fmla="*/ 1050131 h 1059656"/>
                <a:gd name="connsiteX36" fmla="*/ 1262063 w 1678781"/>
                <a:gd name="connsiteY36" fmla="*/ 1031081 h 1059656"/>
                <a:gd name="connsiteX37" fmla="*/ 1276350 w 1678781"/>
                <a:gd name="connsiteY37" fmla="*/ 840581 h 1059656"/>
                <a:gd name="connsiteX38" fmla="*/ 1307306 w 1678781"/>
                <a:gd name="connsiteY38" fmla="*/ 561975 h 1059656"/>
                <a:gd name="connsiteX39" fmla="*/ 1340644 w 1678781"/>
                <a:gd name="connsiteY39" fmla="*/ 304800 h 1059656"/>
                <a:gd name="connsiteX40" fmla="*/ 1343025 w 1678781"/>
                <a:gd name="connsiteY40" fmla="*/ 245269 h 1059656"/>
                <a:gd name="connsiteX41" fmla="*/ 1340644 w 1678781"/>
                <a:gd name="connsiteY41" fmla="*/ 226219 h 1059656"/>
                <a:gd name="connsiteX42" fmla="*/ 1333500 w 1678781"/>
                <a:gd name="connsiteY42" fmla="*/ 207169 h 1059656"/>
                <a:gd name="connsiteX43" fmla="*/ 1314450 w 1678781"/>
                <a:gd name="connsiteY43" fmla="*/ 197644 h 1059656"/>
                <a:gd name="connsiteX44" fmla="*/ 1300163 w 1678781"/>
                <a:gd name="connsiteY44" fmla="*/ 192881 h 1059656"/>
                <a:gd name="connsiteX45" fmla="*/ 1266825 w 1678781"/>
                <a:gd name="connsiteY45" fmla="*/ 188119 h 1059656"/>
                <a:gd name="connsiteX46" fmla="*/ 1138238 w 1678781"/>
                <a:gd name="connsiteY46" fmla="*/ 207169 h 1059656"/>
                <a:gd name="connsiteX47" fmla="*/ 776288 w 1678781"/>
                <a:gd name="connsiteY47" fmla="*/ 2595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8781" h="1059656">
                  <a:moveTo>
                    <a:pt x="776288" y="259556"/>
                  </a:moveTo>
                  <a:lnTo>
                    <a:pt x="602456" y="278606"/>
                  </a:lnTo>
                  <a:lnTo>
                    <a:pt x="466725" y="290513"/>
                  </a:lnTo>
                  <a:lnTo>
                    <a:pt x="345281" y="295275"/>
                  </a:lnTo>
                  <a:lnTo>
                    <a:pt x="230981" y="300038"/>
                  </a:lnTo>
                  <a:lnTo>
                    <a:pt x="83344" y="302419"/>
                  </a:lnTo>
                  <a:lnTo>
                    <a:pt x="0" y="171450"/>
                  </a:lnTo>
                  <a:lnTo>
                    <a:pt x="283369" y="164306"/>
                  </a:lnTo>
                  <a:lnTo>
                    <a:pt x="423863" y="154781"/>
                  </a:lnTo>
                  <a:lnTo>
                    <a:pt x="588169" y="135731"/>
                  </a:lnTo>
                  <a:lnTo>
                    <a:pt x="857250" y="100013"/>
                  </a:lnTo>
                  <a:lnTo>
                    <a:pt x="1143000" y="54769"/>
                  </a:lnTo>
                  <a:lnTo>
                    <a:pt x="1273969" y="33338"/>
                  </a:lnTo>
                  <a:lnTo>
                    <a:pt x="1309688" y="19050"/>
                  </a:lnTo>
                  <a:lnTo>
                    <a:pt x="1343025" y="7144"/>
                  </a:lnTo>
                  <a:lnTo>
                    <a:pt x="1373981" y="0"/>
                  </a:lnTo>
                  <a:lnTo>
                    <a:pt x="1397794" y="2381"/>
                  </a:lnTo>
                  <a:lnTo>
                    <a:pt x="1443038" y="23813"/>
                  </a:lnTo>
                  <a:lnTo>
                    <a:pt x="1531144" y="85725"/>
                  </a:lnTo>
                  <a:lnTo>
                    <a:pt x="1609725" y="138113"/>
                  </a:lnTo>
                  <a:lnTo>
                    <a:pt x="1643063" y="171450"/>
                  </a:lnTo>
                  <a:lnTo>
                    <a:pt x="1669256" y="209550"/>
                  </a:lnTo>
                  <a:lnTo>
                    <a:pt x="1678781" y="233363"/>
                  </a:lnTo>
                  <a:lnTo>
                    <a:pt x="1674019" y="252413"/>
                  </a:lnTo>
                  <a:lnTo>
                    <a:pt x="1657350" y="285750"/>
                  </a:lnTo>
                  <a:lnTo>
                    <a:pt x="1595438" y="340519"/>
                  </a:lnTo>
                  <a:lnTo>
                    <a:pt x="1583531" y="402431"/>
                  </a:lnTo>
                  <a:lnTo>
                    <a:pt x="1545431" y="600075"/>
                  </a:lnTo>
                  <a:lnTo>
                    <a:pt x="1509713" y="812006"/>
                  </a:lnTo>
                  <a:lnTo>
                    <a:pt x="1497806" y="890588"/>
                  </a:lnTo>
                  <a:lnTo>
                    <a:pt x="1478756" y="957263"/>
                  </a:lnTo>
                  <a:lnTo>
                    <a:pt x="1452563" y="1007269"/>
                  </a:lnTo>
                  <a:lnTo>
                    <a:pt x="1419225" y="1038225"/>
                  </a:lnTo>
                  <a:lnTo>
                    <a:pt x="1383506" y="1057275"/>
                  </a:lnTo>
                  <a:lnTo>
                    <a:pt x="1357313" y="1059656"/>
                  </a:lnTo>
                  <a:lnTo>
                    <a:pt x="1312069" y="1050131"/>
                  </a:lnTo>
                  <a:lnTo>
                    <a:pt x="1262063" y="1031081"/>
                  </a:lnTo>
                  <a:lnTo>
                    <a:pt x="1276350" y="840581"/>
                  </a:lnTo>
                  <a:lnTo>
                    <a:pt x="1307306" y="561975"/>
                  </a:lnTo>
                  <a:lnTo>
                    <a:pt x="1340644" y="304800"/>
                  </a:lnTo>
                  <a:cubicBezTo>
                    <a:pt x="1341438" y="284956"/>
                    <a:pt x="1342231" y="265113"/>
                    <a:pt x="1343025" y="245269"/>
                  </a:cubicBezTo>
                  <a:lnTo>
                    <a:pt x="1340644" y="226219"/>
                  </a:lnTo>
                  <a:lnTo>
                    <a:pt x="1333500" y="207169"/>
                  </a:lnTo>
                  <a:lnTo>
                    <a:pt x="1314450" y="197644"/>
                  </a:lnTo>
                  <a:lnTo>
                    <a:pt x="1300163" y="192881"/>
                  </a:lnTo>
                  <a:lnTo>
                    <a:pt x="1266825" y="188119"/>
                  </a:lnTo>
                  <a:lnTo>
                    <a:pt x="1138238" y="207169"/>
                  </a:lnTo>
                  <a:lnTo>
                    <a:pt x="776288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5E9123FB-D3F7-4888-BDBA-7C47C82C7776}"/>
                </a:ext>
              </a:extLst>
            </p:cNvPr>
            <p:cNvSpPr/>
            <p:nvPr/>
          </p:nvSpPr>
          <p:spPr>
            <a:xfrm>
              <a:off x="5208588" y="2671763"/>
              <a:ext cx="1146175" cy="252412"/>
            </a:xfrm>
            <a:custGeom>
              <a:avLst/>
              <a:gdLst>
                <a:gd name="connsiteX0" fmla="*/ 561975 w 1147762"/>
                <a:gd name="connsiteY0" fmla="*/ 197643 h 252412"/>
                <a:gd name="connsiteX1" fmla="*/ 328612 w 1147762"/>
                <a:gd name="connsiteY1" fmla="*/ 216693 h 252412"/>
                <a:gd name="connsiteX2" fmla="*/ 61912 w 1147762"/>
                <a:gd name="connsiteY2" fmla="*/ 252412 h 252412"/>
                <a:gd name="connsiteX3" fmla="*/ 0 w 1147762"/>
                <a:gd name="connsiteY3" fmla="*/ 126206 h 252412"/>
                <a:gd name="connsiteX4" fmla="*/ 183356 w 1147762"/>
                <a:gd name="connsiteY4" fmla="*/ 92868 h 252412"/>
                <a:gd name="connsiteX5" fmla="*/ 423862 w 1147762"/>
                <a:gd name="connsiteY5" fmla="*/ 54768 h 252412"/>
                <a:gd name="connsiteX6" fmla="*/ 597694 w 1147762"/>
                <a:gd name="connsiteY6" fmla="*/ 33337 h 252412"/>
                <a:gd name="connsiteX7" fmla="*/ 776287 w 1147762"/>
                <a:gd name="connsiteY7" fmla="*/ 11906 h 252412"/>
                <a:gd name="connsiteX8" fmla="*/ 966787 w 1147762"/>
                <a:gd name="connsiteY8" fmla="*/ 0 h 252412"/>
                <a:gd name="connsiteX9" fmla="*/ 1145381 w 1147762"/>
                <a:gd name="connsiteY9" fmla="*/ 0 h 252412"/>
                <a:gd name="connsiteX10" fmla="*/ 1147762 w 1147762"/>
                <a:gd name="connsiteY10" fmla="*/ 219075 h 252412"/>
                <a:gd name="connsiteX11" fmla="*/ 1085850 w 1147762"/>
                <a:gd name="connsiteY11" fmla="*/ 216693 h 252412"/>
                <a:gd name="connsiteX12" fmla="*/ 990600 w 1147762"/>
                <a:gd name="connsiteY12" fmla="*/ 195262 h 252412"/>
                <a:gd name="connsiteX13" fmla="*/ 907256 w 1147762"/>
                <a:gd name="connsiteY13" fmla="*/ 190500 h 252412"/>
                <a:gd name="connsiteX14" fmla="*/ 828675 w 1147762"/>
                <a:gd name="connsiteY14" fmla="*/ 190500 h 252412"/>
                <a:gd name="connsiteX15" fmla="*/ 704850 w 1147762"/>
                <a:gd name="connsiteY15" fmla="*/ 190500 h 252412"/>
                <a:gd name="connsiteX16" fmla="*/ 561975 w 1147762"/>
                <a:gd name="connsiteY16" fmla="*/ 19764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7762" h="252412">
                  <a:moveTo>
                    <a:pt x="561975" y="197643"/>
                  </a:moveTo>
                  <a:lnTo>
                    <a:pt x="328612" y="216693"/>
                  </a:lnTo>
                  <a:lnTo>
                    <a:pt x="61912" y="252412"/>
                  </a:lnTo>
                  <a:lnTo>
                    <a:pt x="0" y="126206"/>
                  </a:lnTo>
                  <a:lnTo>
                    <a:pt x="183356" y="92868"/>
                  </a:lnTo>
                  <a:lnTo>
                    <a:pt x="423862" y="54768"/>
                  </a:lnTo>
                  <a:lnTo>
                    <a:pt x="597694" y="33337"/>
                  </a:lnTo>
                  <a:lnTo>
                    <a:pt x="776287" y="11906"/>
                  </a:lnTo>
                  <a:lnTo>
                    <a:pt x="966787" y="0"/>
                  </a:lnTo>
                  <a:lnTo>
                    <a:pt x="1145381" y="0"/>
                  </a:lnTo>
                  <a:cubicBezTo>
                    <a:pt x="1146175" y="73025"/>
                    <a:pt x="1146968" y="146050"/>
                    <a:pt x="1147762" y="219075"/>
                  </a:cubicBezTo>
                  <a:lnTo>
                    <a:pt x="1085850" y="216693"/>
                  </a:lnTo>
                  <a:lnTo>
                    <a:pt x="990600" y="195262"/>
                  </a:lnTo>
                  <a:lnTo>
                    <a:pt x="907256" y="190500"/>
                  </a:lnTo>
                  <a:lnTo>
                    <a:pt x="828675" y="190500"/>
                  </a:lnTo>
                  <a:lnTo>
                    <a:pt x="704850" y="190500"/>
                  </a:lnTo>
                  <a:lnTo>
                    <a:pt x="561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67294562-1103-48FA-8FC3-0E7BA74BC183}"/>
                </a:ext>
              </a:extLst>
            </p:cNvPr>
            <p:cNvSpPr/>
            <p:nvPr/>
          </p:nvSpPr>
          <p:spPr>
            <a:xfrm>
              <a:off x="4260850" y="4138613"/>
              <a:ext cx="3028950" cy="588962"/>
            </a:xfrm>
            <a:custGeom>
              <a:avLst/>
              <a:gdLst>
                <a:gd name="connsiteX0" fmla="*/ 1670151 w 3028770"/>
                <a:gd name="connsiteY0" fmla="*/ 320184 h 588446"/>
                <a:gd name="connsiteX1" fmla="*/ 1367274 w 3028770"/>
                <a:gd name="connsiteY1" fmla="*/ 360567 h 588446"/>
                <a:gd name="connsiteX2" fmla="*/ 1124972 w 3028770"/>
                <a:gd name="connsiteY2" fmla="*/ 403836 h 588446"/>
                <a:gd name="connsiteX3" fmla="*/ 943246 w 3028770"/>
                <a:gd name="connsiteY3" fmla="*/ 441335 h 588446"/>
                <a:gd name="connsiteX4" fmla="*/ 770173 w 3028770"/>
                <a:gd name="connsiteY4" fmla="*/ 481718 h 588446"/>
                <a:gd name="connsiteX5" fmla="*/ 496142 w 3028770"/>
                <a:gd name="connsiteY5" fmla="*/ 553832 h 588446"/>
                <a:gd name="connsiteX6" fmla="*/ 389414 w 3028770"/>
                <a:gd name="connsiteY6" fmla="*/ 588446 h 588446"/>
                <a:gd name="connsiteX7" fmla="*/ 334607 w 3028770"/>
                <a:gd name="connsiteY7" fmla="*/ 562485 h 588446"/>
                <a:gd name="connsiteX8" fmla="*/ 230764 w 3028770"/>
                <a:gd name="connsiteY8" fmla="*/ 504795 h 588446"/>
                <a:gd name="connsiteX9" fmla="*/ 173073 w 3028770"/>
                <a:gd name="connsiteY9" fmla="*/ 464411 h 588446"/>
                <a:gd name="connsiteX10" fmla="*/ 103844 w 3028770"/>
                <a:gd name="connsiteY10" fmla="*/ 400951 h 588446"/>
                <a:gd name="connsiteX11" fmla="*/ 37499 w 3028770"/>
                <a:gd name="connsiteY11" fmla="*/ 328837 h 588446"/>
                <a:gd name="connsiteX12" fmla="*/ 14423 w 3028770"/>
                <a:gd name="connsiteY12" fmla="*/ 294223 h 588446"/>
                <a:gd name="connsiteX13" fmla="*/ 5769 w 3028770"/>
                <a:gd name="connsiteY13" fmla="*/ 276916 h 588446"/>
                <a:gd name="connsiteX14" fmla="*/ 0 w 3028770"/>
                <a:gd name="connsiteY14" fmla="*/ 256724 h 588446"/>
                <a:gd name="connsiteX15" fmla="*/ 5769 w 3028770"/>
                <a:gd name="connsiteY15" fmla="*/ 242301 h 588446"/>
                <a:gd name="connsiteX16" fmla="*/ 17308 w 3028770"/>
                <a:gd name="connsiteY16" fmla="*/ 236532 h 588446"/>
                <a:gd name="connsiteX17" fmla="*/ 34615 w 3028770"/>
                <a:gd name="connsiteY17" fmla="*/ 236532 h 588446"/>
                <a:gd name="connsiteX18" fmla="*/ 69229 w 3028770"/>
                <a:gd name="connsiteY18" fmla="*/ 253839 h 588446"/>
                <a:gd name="connsiteX19" fmla="*/ 126920 w 3028770"/>
                <a:gd name="connsiteY19" fmla="*/ 291338 h 588446"/>
                <a:gd name="connsiteX20" fmla="*/ 170188 w 3028770"/>
                <a:gd name="connsiteY20" fmla="*/ 311530 h 588446"/>
                <a:gd name="connsiteX21" fmla="*/ 216341 w 3028770"/>
                <a:gd name="connsiteY21" fmla="*/ 328837 h 588446"/>
                <a:gd name="connsiteX22" fmla="*/ 262494 w 3028770"/>
                <a:gd name="connsiteY22" fmla="*/ 340376 h 588446"/>
                <a:gd name="connsiteX23" fmla="*/ 340376 w 3028770"/>
                <a:gd name="connsiteY23" fmla="*/ 351914 h 588446"/>
                <a:gd name="connsiteX24" fmla="*/ 372106 w 3028770"/>
                <a:gd name="connsiteY24" fmla="*/ 351914 h 588446"/>
                <a:gd name="connsiteX25" fmla="*/ 467296 w 3028770"/>
                <a:gd name="connsiteY25" fmla="*/ 343260 h 588446"/>
                <a:gd name="connsiteX26" fmla="*/ 672099 w 3028770"/>
                <a:gd name="connsiteY26" fmla="*/ 308646 h 588446"/>
                <a:gd name="connsiteX27" fmla="*/ 1026898 w 3028770"/>
                <a:gd name="connsiteY27" fmla="*/ 250955 h 588446"/>
                <a:gd name="connsiteX28" fmla="*/ 1424964 w 3028770"/>
                <a:gd name="connsiteY28" fmla="*/ 190379 h 588446"/>
                <a:gd name="connsiteX29" fmla="*/ 1739380 w 3028770"/>
                <a:gd name="connsiteY29" fmla="*/ 144227 h 588446"/>
                <a:gd name="connsiteX30" fmla="*/ 1964374 w 3028770"/>
                <a:gd name="connsiteY30" fmla="*/ 112497 h 588446"/>
                <a:gd name="connsiteX31" fmla="*/ 2148985 w 3028770"/>
                <a:gd name="connsiteY31" fmla="*/ 98074 h 588446"/>
                <a:gd name="connsiteX32" fmla="*/ 2359556 w 3028770"/>
                <a:gd name="connsiteY32" fmla="*/ 72113 h 588446"/>
                <a:gd name="connsiteX33" fmla="*/ 2506668 w 3028770"/>
                <a:gd name="connsiteY33" fmla="*/ 49037 h 588446"/>
                <a:gd name="connsiteX34" fmla="*/ 2567243 w 3028770"/>
                <a:gd name="connsiteY34" fmla="*/ 28845 h 588446"/>
                <a:gd name="connsiteX35" fmla="*/ 2627819 w 3028770"/>
                <a:gd name="connsiteY35" fmla="*/ 2884 h 588446"/>
                <a:gd name="connsiteX36" fmla="*/ 2668202 w 3028770"/>
                <a:gd name="connsiteY36" fmla="*/ 0 h 588446"/>
                <a:gd name="connsiteX37" fmla="*/ 2708586 w 3028770"/>
                <a:gd name="connsiteY37" fmla="*/ 8653 h 588446"/>
                <a:gd name="connsiteX38" fmla="*/ 2795122 w 3028770"/>
                <a:gd name="connsiteY38" fmla="*/ 40383 h 588446"/>
                <a:gd name="connsiteX39" fmla="*/ 2896081 w 3028770"/>
                <a:gd name="connsiteY39" fmla="*/ 86536 h 588446"/>
                <a:gd name="connsiteX40" fmla="*/ 2971079 w 3028770"/>
                <a:gd name="connsiteY40" fmla="*/ 135573 h 588446"/>
                <a:gd name="connsiteX41" fmla="*/ 3005694 w 3028770"/>
                <a:gd name="connsiteY41" fmla="*/ 164419 h 588446"/>
                <a:gd name="connsiteX42" fmla="*/ 3028770 w 3028770"/>
                <a:gd name="connsiteY42" fmla="*/ 199033 h 588446"/>
                <a:gd name="connsiteX43" fmla="*/ 3028770 w 3028770"/>
                <a:gd name="connsiteY43" fmla="*/ 222109 h 588446"/>
                <a:gd name="connsiteX44" fmla="*/ 3017232 w 3028770"/>
                <a:gd name="connsiteY44" fmla="*/ 250955 h 588446"/>
                <a:gd name="connsiteX45" fmla="*/ 2991271 w 3028770"/>
                <a:gd name="connsiteY45" fmla="*/ 265378 h 588446"/>
                <a:gd name="connsiteX46" fmla="*/ 2942234 w 3028770"/>
                <a:gd name="connsiteY46" fmla="*/ 285569 h 588446"/>
                <a:gd name="connsiteX47" fmla="*/ 2893197 w 3028770"/>
                <a:gd name="connsiteY47" fmla="*/ 294223 h 588446"/>
                <a:gd name="connsiteX48" fmla="*/ 2795122 w 3028770"/>
                <a:gd name="connsiteY48" fmla="*/ 288454 h 588446"/>
                <a:gd name="connsiteX49" fmla="*/ 2610511 w 3028770"/>
                <a:gd name="connsiteY49" fmla="*/ 279800 h 588446"/>
                <a:gd name="connsiteX50" fmla="*/ 2428785 w 3028770"/>
                <a:gd name="connsiteY50" fmla="*/ 276916 h 588446"/>
                <a:gd name="connsiteX51" fmla="*/ 2215329 w 3028770"/>
                <a:gd name="connsiteY51" fmla="*/ 276916 h 588446"/>
                <a:gd name="connsiteX52" fmla="*/ 2030718 w 3028770"/>
                <a:gd name="connsiteY52" fmla="*/ 285569 h 588446"/>
                <a:gd name="connsiteX53" fmla="*/ 1892260 w 3028770"/>
                <a:gd name="connsiteY53" fmla="*/ 294223 h 588446"/>
                <a:gd name="connsiteX54" fmla="*/ 1670151 w 3028770"/>
                <a:gd name="connsiteY54" fmla="*/ 320184 h 58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70" h="588446">
                  <a:moveTo>
                    <a:pt x="1670151" y="320184"/>
                  </a:moveTo>
                  <a:lnTo>
                    <a:pt x="1367274" y="360567"/>
                  </a:lnTo>
                  <a:lnTo>
                    <a:pt x="1124972" y="403836"/>
                  </a:lnTo>
                  <a:lnTo>
                    <a:pt x="943246" y="441335"/>
                  </a:lnTo>
                  <a:lnTo>
                    <a:pt x="770173" y="481718"/>
                  </a:lnTo>
                  <a:lnTo>
                    <a:pt x="496142" y="553832"/>
                  </a:lnTo>
                  <a:lnTo>
                    <a:pt x="389414" y="588446"/>
                  </a:lnTo>
                  <a:lnTo>
                    <a:pt x="334607" y="562485"/>
                  </a:lnTo>
                  <a:lnTo>
                    <a:pt x="230764" y="504795"/>
                  </a:lnTo>
                  <a:lnTo>
                    <a:pt x="173073" y="464411"/>
                  </a:lnTo>
                  <a:lnTo>
                    <a:pt x="103844" y="400951"/>
                  </a:lnTo>
                  <a:lnTo>
                    <a:pt x="37499" y="328837"/>
                  </a:lnTo>
                  <a:lnTo>
                    <a:pt x="14423" y="294223"/>
                  </a:lnTo>
                  <a:lnTo>
                    <a:pt x="5769" y="276916"/>
                  </a:lnTo>
                  <a:lnTo>
                    <a:pt x="0" y="256724"/>
                  </a:lnTo>
                  <a:lnTo>
                    <a:pt x="5769" y="242301"/>
                  </a:lnTo>
                  <a:lnTo>
                    <a:pt x="17308" y="236532"/>
                  </a:lnTo>
                  <a:lnTo>
                    <a:pt x="34615" y="236532"/>
                  </a:lnTo>
                  <a:lnTo>
                    <a:pt x="69229" y="253839"/>
                  </a:lnTo>
                  <a:lnTo>
                    <a:pt x="126920" y="291338"/>
                  </a:lnTo>
                  <a:lnTo>
                    <a:pt x="170188" y="311530"/>
                  </a:lnTo>
                  <a:lnTo>
                    <a:pt x="216341" y="328837"/>
                  </a:lnTo>
                  <a:lnTo>
                    <a:pt x="262494" y="340376"/>
                  </a:lnTo>
                  <a:lnTo>
                    <a:pt x="340376" y="351914"/>
                  </a:lnTo>
                  <a:lnTo>
                    <a:pt x="372106" y="351914"/>
                  </a:lnTo>
                  <a:lnTo>
                    <a:pt x="467296" y="343260"/>
                  </a:lnTo>
                  <a:lnTo>
                    <a:pt x="672099" y="308646"/>
                  </a:lnTo>
                  <a:lnTo>
                    <a:pt x="1026898" y="250955"/>
                  </a:lnTo>
                  <a:lnTo>
                    <a:pt x="1424964" y="190379"/>
                  </a:lnTo>
                  <a:lnTo>
                    <a:pt x="1739380" y="144227"/>
                  </a:lnTo>
                  <a:lnTo>
                    <a:pt x="1964374" y="112497"/>
                  </a:lnTo>
                  <a:lnTo>
                    <a:pt x="2148985" y="98074"/>
                  </a:lnTo>
                  <a:lnTo>
                    <a:pt x="2359556" y="72113"/>
                  </a:lnTo>
                  <a:lnTo>
                    <a:pt x="2506668" y="49037"/>
                  </a:lnTo>
                  <a:lnTo>
                    <a:pt x="2567243" y="28845"/>
                  </a:lnTo>
                  <a:lnTo>
                    <a:pt x="2627819" y="2884"/>
                  </a:lnTo>
                  <a:lnTo>
                    <a:pt x="2668202" y="0"/>
                  </a:lnTo>
                  <a:lnTo>
                    <a:pt x="2708586" y="8653"/>
                  </a:lnTo>
                  <a:lnTo>
                    <a:pt x="2795122" y="40383"/>
                  </a:lnTo>
                  <a:lnTo>
                    <a:pt x="2896081" y="86536"/>
                  </a:lnTo>
                  <a:lnTo>
                    <a:pt x="2971079" y="135573"/>
                  </a:lnTo>
                  <a:lnTo>
                    <a:pt x="3005694" y="164419"/>
                  </a:lnTo>
                  <a:lnTo>
                    <a:pt x="3028770" y="199033"/>
                  </a:lnTo>
                  <a:lnTo>
                    <a:pt x="3028770" y="222109"/>
                  </a:lnTo>
                  <a:lnTo>
                    <a:pt x="3017232" y="250955"/>
                  </a:lnTo>
                  <a:lnTo>
                    <a:pt x="2991271" y="265378"/>
                  </a:lnTo>
                  <a:lnTo>
                    <a:pt x="2942234" y="285569"/>
                  </a:lnTo>
                  <a:lnTo>
                    <a:pt x="2893197" y="294223"/>
                  </a:lnTo>
                  <a:lnTo>
                    <a:pt x="2795122" y="288454"/>
                  </a:lnTo>
                  <a:lnTo>
                    <a:pt x="2610511" y="279800"/>
                  </a:lnTo>
                  <a:lnTo>
                    <a:pt x="2428785" y="276916"/>
                  </a:lnTo>
                  <a:lnTo>
                    <a:pt x="2215329" y="276916"/>
                  </a:lnTo>
                  <a:lnTo>
                    <a:pt x="2030718" y="285569"/>
                  </a:lnTo>
                  <a:lnTo>
                    <a:pt x="1892260" y="294223"/>
                  </a:lnTo>
                  <a:lnTo>
                    <a:pt x="1670151" y="320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6" name="グループ化 1">
            <a:extLst>
              <a:ext uri="{FF2B5EF4-FFF2-40B4-BE49-F238E27FC236}">
                <a16:creationId xmlns:a16="http://schemas.microsoft.com/office/drawing/2014/main" id="{D47D11C6-36F1-4DC3-90DA-DC50EB368344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28775"/>
            <a:ext cx="4900612" cy="4195763"/>
            <a:chOff x="2389188" y="1628775"/>
            <a:chExt cx="4900612" cy="419576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7A9E2A6-508A-4AE5-91B8-8E75E3F21DBA}"/>
                </a:ext>
              </a:extLst>
            </p:cNvPr>
            <p:cNvSpPr/>
            <p:nvPr/>
          </p:nvSpPr>
          <p:spPr>
            <a:xfrm>
              <a:off x="2876550" y="1628775"/>
              <a:ext cx="1135063" cy="504825"/>
            </a:xfrm>
            <a:custGeom>
              <a:avLst/>
              <a:gdLst>
                <a:gd name="connsiteX0" fmla="*/ 731044 w 1135856"/>
                <a:gd name="connsiteY0" fmla="*/ 459581 h 504825"/>
                <a:gd name="connsiteX1" fmla="*/ 595313 w 1135856"/>
                <a:gd name="connsiteY1" fmla="*/ 414338 h 504825"/>
                <a:gd name="connsiteX2" fmla="*/ 459581 w 1135856"/>
                <a:gd name="connsiteY2" fmla="*/ 357188 h 504825"/>
                <a:gd name="connsiteX3" fmla="*/ 347663 w 1135856"/>
                <a:gd name="connsiteY3" fmla="*/ 300038 h 504825"/>
                <a:gd name="connsiteX4" fmla="*/ 221456 w 1135856"/>
                <a:gd name="connsiteY4" fmla="*/ 221456 h 504825"/>
                <a:gd name="connsiteX5" fmla="*/ 111919 w 1135856"/>
                <a:gd name="connsiteY5" fmla="*/ 142875 h 504825"/>
                <a:gd name="connsiteX6" fmla="*/ 42863 w 1135856"/>
                <a:gd name="connsiteY6" fmla="*/ 88106 h 504825"/>
                <a:gd name="connsiteX7" fmla="*/ 21431 w 1135856"/>
                <a:gd name="connsiteY7" fmla="*/ 71438 h 504825"/>
                <a:gd name="connsiteX8" fmla="*/ 9525 w 1135856"/>
                <a:gd name="connsiteY8" fmla="*/ 57150 h 504825"/>
                <a:gd name="connsiteX9" fmla="*/ 0 w 1135856"/>
                <a:gd name="connsiteY9" fmla="*/ 30956 h 504825"/>
                <a:gd name="connsiteX10" fmla="*/ 0 w 1135856"/>
                <a:gd name="connsiteY10" fmla="*/ 11906 h 504825"/>
                <a:gd name="connsiteX11" fmla="*/ 9525 w 1135856"/>
                <a:gd name="connsiteY11" fmla="*/ 2381 h 504825"/>
                <a:gd name="connsiteX12" fmla="*/ 23813 w 1135856"/>
                <a:gd name="connsiteY12" fmla="*/ 0 h 504825"/>
                <a:gd name="connsiteX13" fmla="*/ 59531 w 1135856"/>
                <a:gd name="connsiteY13" fmla="*/ 9525 h 504825"/>
                <a:gd name="connsiteX14" fmla="*/ 147638 w 1135856"/>
                <a:gd name="connsiteY14" fmla="*/ 54769 h 504825"/>
                <a:gd name="connsiteX15" fmla="*/ 230981 w 1135856"/>
                <a:gd name="connsiteY15" fmla="*/ 88106 h 504825"/>
                <a:gd name="connsiteX16" fmla="*/ 314325 w 1135856"/>
                <a:gd name="connsiteY16" fmla="*/ 114300 h 504825"/>
                <a:gd name="connsiteX17" fmla="*/ 411956 w 1135856"/>
                <a:gd name="connsiteY17" fmla="*/ 140494 h 504825"/>
                <a:gd name="connsiteX18" fmla="*/ 507206 w 1135856"/>
                <a:gd name="connsiteY18" fmla="*/ 159544 h 504825"/>
                <a:gd name="connsiteX19" fmla="*/ 628650 w 1135856"/>
                <a:gd name="connsiteY19" fmla="*/ 178594 h 504825"/>
                <a:gd name="connsiteX20" fmla="*/ 738188 w 1135856"/>
                <a:gd name="connsiteY20" fmla="*/ 188119 h 504825"/>
                <a:gd name="connsiteX21" fmla="*/ 847725 w 1135856"/>
                <a:gd name="connsiteY21" fmla="*/ 192881 h 504825"/>
                <a:gd name="connsiteX22" fmla="*/ 904875 w 1135856"/>
                <a:gd name="connsiteY22" fmla="*/ 192881 h 504825"/>
                <a:gd name="connsiteX23" fmla="*/ 933450 w 1135856"/>
                <a:gd name="connsiteY23" fmla="*/ 195263 h 504825"/>
                <a:gd name="connsiteX24" fmla="*/ 1000125 w 1135856"/>
                <a:gd name="connsiteY24" fmla="*/ 216694 h 504825"/>
                <a:gd name="connsiteX25" fmla="*/ 1054894 w 1135856"/>
                <a:gd name="connsiteY25" fmla="*/ 250031 h 504825"/>
                <a:gd name="connsiteX26" fmla="*/ 1090613 w 1135856"/>
                <a:gd name="connsiteY26" fmla="*/ 276225 h 504825"/>
                <a:gd name="connsiteX27" fmla="*/ 1112044 w 1135856"/>
                <a:gd name="connsiteY27" fmla="*/ 307181 h 504825"/>
                <a:gd name="connsiteX28" fmla="*/ 1126331 w 1135856"/>
                <a:gd name="connsiteY28" fmla="*/ 338138 h 504825"/>
                <a:gd name="connsiteX29" fmla="*/ 1135856 w 1135856"/>
                <a:gd name="connsiteY29" fmla="*/ 373856 h 504825"/>
                <a:gd name="connsiteX30" fmla="*/ 1135856 w 1135856"/>
                <a:gd name="connsiteY30" fmla="*/ 409575 h 504825"/>
                <a:gd name="connsiteX31" fmla="*/ 1126331 w 1135856"/>
                <a:gd name="connsiteY31" fmla="*/ 435769 h 504825"/>
                <a:gd name="connsiteX32" fmla="*/ 1109663 w 1135856"/>
                <a:gd name="connsiteY32" fmla="*/ 461963 h 504825"/>
                <a:gd name="connsiteX33" fmla="*/ 1071563 w 1135856"/>
                <a:gd name="connsiteY33" fmla="*/ 483394 h 504825"/>
                <a:gd name="connsiteX34" fmla="*/ 1019175 w 1135856"/>
                <a:gd name="connsiteY34" fmla="*/ 500063 h 504825"/>
                <a:gd name="connsiteX35" fmla="*/ 969169 w 1135856"/>
                <a:gd name="connsiteY35" fmla="*/ 504825 h 504825"/>
                <a:gd name="connsiteX36" fmla="*/ 838200 w 1135856"/>
                <a:gd name="connsiteY36" fmla="*/ 483394 h 504825"/>
                <a:gd name="connsiteX37" fmla="*/ 731044 w 1135856"/>
                <a:gd name="connsiteY37" fmla="*/ 4595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35856" h="504825">
                  <a:moveTo>
                    <a:pt x="731044" y="459581"/>
                  </a:moveTo>
                  <a:lnTo>
                    <a:pt x="595313" y="414338"/>
                  </a:lnTo>
                  <a:lnTo>
                    <a:pt x="459581" y="357188"/>
                  </a:lnTo>
                  <a:lnTo>
                    <a:pt x="347663" y="300038"/>
                  </a:lnTo>
                  <a:lnTo>
                    <a:pt x="221456" y="221456"/>
                  </a:lnTo>
                  <a:lnTo>
                    <a:pt x="111919" y="142875"/>
                  </a:lnTo>
                  <a:lnTo>
                    <a:pt x="42863" y="88106"/>
                  </a:lnTo>
                  <a:lnTo>
                    <a:pt x="21431" y="71438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59531" y="9525"/>
                  </a:lnTo>
                  <a:lnTo>
                    <a:pt x="147638" y="54769"/>
                  </a:lnTo>
                  <a:lnTo>
                    <a:pt x="230981" y="88106"/>
                  </a:lnTo>
                  <a:lnTo>
                    <a:pt x="314325" y="114300"/>
                  </a:lnTo>
                  <a:lnTo>
                    <a:pt x="411956" y="140494"/>
                  </a:lnTo>
                  <a:lnTo>
                    <a:pt x="507206" y="159544"/>
                  </a:lnTo>
                  <a:lnTo>
                    <a:pt x="628650" y="178594"/>
                  </a:lnTo>
                  <a:lnTo>
                    <a:pt x="738188" y="188119"/>
                  </a:lnTo>
                  <a:lnTo>
                    <a:pt x="847725" y="192881"/>
                  </a:lnTo>
                  <a:lnTo>
                    <a:pt x="904875" y="192881"/>
                  </a:lnTo>
                  <a:lnTo>
                    <a:pt x="933450" y="195263"/>
                  </a:lnTo>
                  <a:lnTo>
                    <a:pt x="1000125" y="216694"/>
                  </a:lnTo>
                  <a:lnTo>
                    <a:pt x="1054894" y="250031"/>
                  </a:lnTo>
                  <a:lnTo>
                    <a:pt x="1090613" y="276225"/>
                  </a:lnTo>
                  <a:lnTo>
                    <a:pt x="1112044" y="307181"/>
                  </a:lnTo>
                  <a:lnTo>
                    <a:pt x="1126331" y="338138"/>
                  </a:lnTo>
                  <a:lnTo>
                    <a:pt x="1135856" y="373856"/>
                  </a:lnTo>
                  <a:lnTo>
                    <a:pt x="1135856" y="409575"/>
                  </a:lnTo>
                  <a:lnTo>
                    <a:pt x="1126331" y="435769"/>
                  </a:lnTo>
                  <a:lnTo>
                    <a:pt x="1109663" y="461963"/>
                  </a:lnTo>
                  <a:lnTo>
                    <a:pt x="1071563" y="483394"/>
                  </a:lnTo>
                  <a:lnTo>
                    <a:pt x="1019175" y="500063"/>
                  </a:lnTo>
                  <a:lnTo>
                    <a:pt x="969169" y="504825"/>
                  </a:lnTo>
                  <a:lnTo>
                    <a:pt x="838200" y="483394"/>
                  </a:lnTo>
                  <a:lnTo>
                    <a:pt x="7310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6B57B76-34B1-49A4-BBD4-917384919A2F}"/>
                </a:ext>
              </a:extLst>
            </p:cNvPr>
            <p:cNvSpPr/>
            <p:nvPr/>
          </p:nvSpPr>
          <p:spPr>
            <a:xfrm>
              <a:off x="2389188" y="2447925"/>
              <a:ext cx="1878012" cy="490538"/>
            </a:xfrm>
            <a:custGeom>
              <a:avLst/>
              <a:gdLst>
                <a:gd name="connsiteX0" fmla="*/ 1345406 w 1878806"/>
                <a:gd name="connsiteY0" fmla="*/ 283369 h 490538"/>
                <a:gd name="connsiteX1" fmla="*/ 1140619 w 1878806"/>
                <a:gd name="connsiteY1" fmla="*/ 319088 h 490538"/>
                <a:gd name="connsiteX2" fmla="*/ 1002506 w 1878806"/>
                <a:gd name="connsiteY2" fmla="*/ 340519 h 490538"/>
                <a:gd name="connsiteX3" fmla="*/ 857250 w 1878806"/>
                <a:gd name="connsiteY3" fmla="*/ 373856 h 490538"/>
                <a:gd name="connsiteX4" fmla="*/ 733425 w 1878806"/>
                <a:gd name="connsiteY4" fmla="*/ 402431 h 490538"/>
                <a:gd name="connsiteX5" fmla="*/ 640556 w 1878806"/>
                <a:gd name="connsiteY5" fmla="*/ 428625 h 490538"/>
                <a:gd name="connsiteX6" fmla="*/ 561975 w 1878806"/>
                <a:gd name="connsiteY6" fmla="*/ 457200 h 490538"/>
                <a:gd name="connsiteX7" fmla="*/ 502444 w 1878806"/>
                <a:gd name="connsiteY7" fmla="*/ 490538 h 490538"/>
                <a:gd name="connsiteX8" fmla="*/ 471487 w 1878806"/>
                <a:gd name="connsiteY8" fmla="*/ 483394 h 490538"/>
                <a:gd name="connsiteX9" fmla="*/ 388144 w 1878806"/>
                <a:gd name="connsiteY9" fmla="*/ 450056 h 490538"/>
                <a:gd name="connsiteX10" fmla="*/ 300037 w 1878806"/>
                <a:gd name="connsiteY10" fmla="*/ 404813 h 490538"/>
                <a:gd name="connsiteX11" fmla="*/ 204787 w 1878806"/>
                <a:gd name="connsiteY11" fmla="*/ 340519 h 490538"/>
                <a:gd name="connsiteX12" fmla="*/ 123825 w 1878806"/>
                <a:gd name="connsiteY12" fmla="*/ 273844 h 490538"/>
                <a:gd name="connsiteX13" fmla="*/ 64294 w 1878806"/>
                <a:gd name="connsiteY13" fmla="*/ 216694 h 490538"/>
                <a:gd name="connsiteX14" fmla="*/ 26194 w 1878806"/>
                <a:gd name="connsiteY14" fmla="*/ 178594 h 490538"/>
                <a:gd name="connsiteX15" fmla="*/ 9525 w 1878806"/>
                <a:gd name="connsiteY15" fmla="*/ 157163 h 490538"/>
                <a:gd name="connsiteX16" fmla="*/ 2381 w 1878806"/>
                <a:gd name="connsiteY16" fmla="*/ 135731 h 490538"/>
                <a:gd name="connsiteX17" fmla="*/ 0 w 1878806"/>
                <a:gd name="connsiteY17" fmla="*/ 116681 h 490538"/>
                <a:gd name="connsiteX18" fmla="*/ 2381 w 1878806"/>
                <a:gd name="connsiteY18" fmla="*/ 102394 h 490538"/>
                <a:gd name="connsiteX19" fmla="*/ 14287 w 1878806"/>
                <a:gd name="connsiteY19" fmla="*/ 95250 h 490538"/>
                <a:gd name="connsiteX20" fmla="*/ 38100 w 1878806"/>
                <a:gd name="connsiteY20" fmla="*/ 100013 h 490538"/>
                <a:gd name="connsiteX21" fmla="*/ 61912 w 1878806"/>
                <a:gd name="connsiteY21" fmla="*/ 111919 h 490538"/>
                <a:gd name="connsiteX22" fmla="*/ 111919 w 1878806"/>
                <a:gd name="connsiteY22" fmla="*/ 150019 h 490538"/>
                <a:gd name="connsiteX23" fmla="*/ 159544 w 1878806"/>
                <a:gd name="connsiteY23" fmla="*/ 180975 h 490538"/>
                <a:gd name="connsiteX24" fmla="*/ 207169 w 1878806"/>
                <a:gd name="connsiteY24" fmla="*/ 204788 h 490538"/>
                <a:gd name="connsiteX25" fmla="*/ 250031 w 1878806"/>
                <a:gd name="connsiteY25" fmla="*/ 221456 h 490538"/>
                <a:gd name="connsiteX26" fmla="*/ 307181 w 1878806"/>
                <a:gd name="connsiteY26" fmla="*/ 240506 h 490538"/>
                <a:gd name="connsiteX27" fmla="*/ 354806 w 1878806"/>
                <a:gd name="connsiteY27" fmla="*/ 250031 h 490538"/>
                <a:gd name="connsiteX28" fmla="*/ 411956 w 1878806"/>
                <a:gd name="connsiteY28" fmla="*/ 250031 h 490538"/>
                <a:gd name="connsiteX29" fmla="*/ 547687 w 1878806"/>
                <a:gd name="connsiteY29" fmla="*/ 230981 h 490538"/>
                <a:gd name="connsiteX30" fmla="*/ 700087 w 1878806"/>
                <a:gd name="connsiteY30" fmla="*/ 204788 h 490538"/>
                <a:gd name="connsiteX31" fmla="*/ 945356 w 1878806"/>
                <a:gd name="connsiteY31" fmla="*/ 157163 h 490538"/>
                <a:gd name="connsiteX32" fmla="*/ 1202531 w 1878806"/>
                <a:gd name="connsiteY32" fmla="*/ 102394 h 490538"/>
                <a:gd name="connsiteX33" fmla="*/ 1469231 w 1878806"/>
                <a:gd name="connsiteY33" fmla="*/ 47625 h 490538"/>
                <a:gd name="connsiteX34" fmla="*/ 1540669 w 1878806"/>
                <a:gd name="connsiteY34" fmla="*/ 30956 h 490538"/>
                <a:gd name="connsiteX35" fmla="*/ 1597819 w 1878806"/>
                <a:gd name="connsiteY35" fmla="*/ 9525 h 490538"/>
                <a:gd name="connsiteX36" fmla="*/ 1628775 w 1878806"/>
                <a:gd name="connsiteY36" fmla="*/ 0 h 490538"/>
                <a:gd name="connsiteX37" fmla="*/ 1647825 w 1878806"/>
                <a:gd name="connsiteY37" fmla="*/ 0 h 490538"/>
                <a:gd name="connsiteX38" fmla="*/ 1685925 w 1878806"/>
                <a:gd name="connsiteY38" fmla="*/ 4763 h 490538"/>
                <a:gd name="connsiteX39" fmla="*/ 1740694 w 1878806"/>
                <a:gd name="connsiteY39" fmla="*/ 19050 h 490538"/>
                <a:gd name="connsiteX40" fmla="*/ 1774031 w 1878806"/>
                <a:gd name="connsiteY40" fmla="*/ 35719 h 490538"/>
                <a:gd name="connsiteX41" fmla="*/ 1812131 w 1878806"/>
                <a:gd name="connsiteY41" fmla="*/ 59531 h 490538"/>
                <a:gd name="connsiteX42" fmla="*/ 1838325 w 1878806"/>
                <a:gd name="connsiteY42" fmla="*/ 78581 h 490538"/>
                <a:gd name="connsiteX43" fmla="*/ 1857375 w 1878806"/>
                <a:gd name="connsiteY43" fmla="*/ 100013 h 490538"/>
                <a:gd name="connsiteX44" fmla="*/ 1869281 w 1878806"/>
                <a:gd name="connsiteY44" fmla="*/ 119063 h 490538"/>
                <a:gd name="connsiteX45" fmla="*/ 1878806 w 1878806"/>
                <a:gd name="connsiteY45" fmla="*/ 140494 h 490538"/>
                <a:gd name="connsiteX46" fmla="*/ 1878806 w 1878806"/>
                <a:gd name="connsiteY46" fmla="*/ 161925 h 490538"/>
                <a:gd name="connsiteX47" fmla="*/ 1869281 w 1878806"/>
                <a:gd name="connsiteY47" fmla="*/ 180975 h 490538"/>
                <a:gd name="connsiteX48" fmla="*/ 1852612 w 1878806"/>
                <a:gd name="connsiteY48" fmla="*/ 197644 h 490538"/>
                <a:gd name="connsiteX49" fmla="*/ 1816894 w 1878806"/>
                <a:gd name="connsiteY49" fmla="*/ 216694 h 490538"/>
                <a:gd name="connsiteX50" fmla="*/ 1776412 w 1878806"/>
                <a:gd name="connsiteY50" fmla="*/ 226219 h 490538"/>
                <a:gd name="connsiteX51" fmla="*/ 1597819 w 1878806"/>
                <a:gd name="connsiteY51" fmla="*/ 250031 h 490538"/>
                <a:gd name="connsiteX52" fmla="*/ 1345406 w 1878806"/>
                <a:gd name="connsiteY52" fmla="*/ 2833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78806" h="490538">
                  <a:moveTo>
                    <a:pt x="1345406" y="283369"/>
                  </a:moveTo>
                  <a:lnTo>
                    <a:pt x="1140619" y="319088"/>
                  </a:lnTo>
                  <a:lnTo>
                    <a:pt x="1002506" y="340519"/>
                  </a:lnTo>
                  <a:lnTo>
                    <a:pt x="857250" y="373856"/>
                  </a:lnTo>
                  <a:lnTo>
                    <a:pt x="733425" y="402431"/>
                  </a:lnTo>
                  <a:lnTo>
                    <a:pt x="640556" y="428625"/>
                  </a:lnTo>
                  <a:lnTo>
                    <a:pt x="561975" y="457200"/>
                  </a:lnTo>
                  <a:lnTo>
                    <a:pt x="502444" y="490538"/>
                  </a:lnTo>
                  <a:lnTo>
                    <a:pt x="471487" y="483394"/>
                  </a:lnTo>
                  <a:lnTo>
                    <a:pt x="388144" y="450056"/>
                  </a:lnTo>
                  <a:lnTo>
                    <a:pt x="300037" y="404813"/>
                  </a:lnTo>
                  <a:lnTo>
                    <a:pt x="204787" y="340519"/>
                  </a:lnTo>
                  <a:lnTo>
                    <a:pt x="123825" y="273844"/>
                  </a:lnTo>
                  <a:lnTo>
                    <a:pt x="64294" y="216694"/>
                  </a:lnTo>
                  <a:lnTo>
                    <a:pt x="26194" y="178594"/>
                  </a:lnTo>
                  <a:lnTo>
                    <a:pt x="9525" y="157163"/>
                  </a:lnTo>
                  <a:lnTo>
                    <a:pt x="2381" y="135731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4287" y="95250"/>
                  </a:lnTo>
                  <a:lnTo>
                    <a:pt x="38100" y="100013"/>
                  </a:lnTo>
                  <a:lnTo>
                    <a:pt x="61912" y="111919"/>
                  </a:lnTo>
                  <a:lnTo>
                    <a:pt x="111919" y="150019"/>
                  </a:lnTo>
                  <a:lnTo>
                    <a:pt x="159544" y="180975"/>
                  </a:lnTo>
                  <a:lnTo>
                    <a:pt x="207169" y="204788"/>
                  </a:lnTo>
                  <a:lnTo>
                    <a:pt x="250031" y="221456"/>
                  </a:lnTo>
                  <a:lnTo>
                    <a:pt x="307181" y="240506"/>
                  </a:lnTo>
                  <a:lnTo>
                    <a:pt x="354806" y="250031"/>
                  </a:lnTo>
                  <a:lnTo>
                    <a:pt x="411956" y="250031"/>
                  </a:lnTo>
                  <a:lnTo>
                    <a:pt x="547687" y="230981"/>
                  </a:lnTo>
                  <a:lnTo>
                    <a:pt x="700087" y="204788"/>
                  </a:lnTo>
                  <a:lnTo>
                    <a:pt x="945356" y="157163"/>
                  </a:lnTo>
                  <a:lnTo>
                    <a:pt x="1202531" y="102394"/>
                  </a:lnTo>
                  <a:lnTo>
                    <a:pt x="1469231" y="47625"/>
                  </a:lnTo>
                  <a:lnTo>
                    <a:pt x="1540669" y="30956"/>
                  </a:lnTo>
                  <a:lnTo>
                    <a:pt x="1597819" y="9525"/>
                  </a:lnTo>
                  <a:lnTo>
                    <a:pt x="1628775" y="0"/>
                  </a:lnTo>
                  <a:lnTo>
                    <a:pt x="1647825" y="0"/>
                  </a:lnTo>
                  <a:lnTo>
                    <a:pt x="1685925" y="4763"/>
                  </a:lnTo>
                  <a:lnTo>
                    <a:pt x="1740694" y="19050"/>
                  </a:lnTo>
                  <a:lnTo>
                    <a:pt x="1774031" y="35719"/>
                  </a:lnTo>
                  <a:lnTo>
                    <a:pt x="1812131" y="59531"/>
                  </a:lnTo>
                  <a:lnTo>
                    <a:pt x="1838325" y="78581"/>
                  </a:lnTo>
                  <a:lnTo>
                    <a:pt x="1857375" y="100013"/>
                  </a:lnTo>
                  <a:lnTo>
                    <a:pt x="1869281" y="119063"/>
                  </a:lnTo>
                  <a:lnTo>
                    <a:pt x="1878806" y="140494"/>
                  </a:lnTo>
                  <a:lnTo>
                    <a:pt x="1878806" y="161925"/>
                  </a:lnTo>
                  <a:lnTo>
                    <a:pt x="1869281" y="180975"/>
                  </a:lnTo>
                  <a:lnTo>
                    <a:pt x="1852612" y="197644"/>
                  </a:lnTo>
                  <a:lnTo>
                    <a:pt x="1816894" y="216694"/>
                  </a:lnTo>
                  <a:lnTo>
                    <a:pt x="1776412" y="226219"/>
                  </a:lnTo>
                  <a:lnTo>
                    <a:pt x="1597819" y="250031"/>
                  </a:lnTo>
                  <a:lnTo>
                    <a:pt x="134540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14E470F-86D5-4F7A-AF45-3A0C39D779F9}"/>
                </a:ext>
              </a:extLst>
            </p:cNvPr>
            <p:cNvSpPr/>
            <p:nvPr/>
          </p:nvSpPr>
          <p:spPr>
            <a:xfrm>
              <a:off x="2809875" y="3157538"/>
              <a:ext cx="1122363" cy="317500"/>
            </a:xfrm>
            <a:custGeom>
              <a:avLst/>
              <a:gdLst>
                <a:gd name="connsiteX0" fmla="*/ 764381 w 1121569"/>
                <a:gd name="connsiteY0" fmla="*/ 250031 h 316706"/>
                <a:gd name="connsiteX1" fmla="*/ 497681 w 1121569"/>
                <a:gd name="connsiteY1" fmla="*/ 292893 h 316706"/>
                <a:gd name="connsiteX2" fmla="*/ 319088 w 1121569"/>
                <a:gd name="connsiteY2" fmla="*/ 316706 h 316706"/>
                <a:gd name="connsiteX3" fmla="*/ 285750 w 1121569"/>
                <a:gd name="connsiteY3" fmla="*/ 309562 h 316706"/>
                <a:gd name="connsiteX4" fmla="*/ 240506 w 1121569"/>
                <a:gd name="connsiteY4" fmla="*/ 295275 h 316706"/>
                <a:gd name="connsiteX5" fmla="*/ 169069 w 1121569"/>
                <a:gd name="connsiteY5" fmla="*/ 266700 h 316706"/>
                <a:gd name="connsiteX6" fmla="*/ 95250 w 1121569"/>
                <a:gd name="connsiteY6" fmla="*/ 223837 h 316706"/>
                <a:gd name="connsiteX7" fmla="*/ 40481 w 1121569"/>
                <a:gd name="connsiteY7" fmla="*/ 185737 h 316706"/>
                <a:gd name="connsiteX8" fmla="*/ 19050 w 1121569"/>
                <a:gd name="connsiteY8" fmla="*/ 166687 h 316706"/>
                <a:gd name="connsiteX9" fmla="*/ 7144 w 1121569"/>
                <a:gd name="connsiteY9" fmla="*/ 147637 h 316706"/>
                <a:gd name="connsiteX10" fmla="*/ 0 w 1121569"/>
                <a:gd name="connsiteY10" fmla="*/ 128587 h 316706"/>
                <a:gd name="connsiteX11" fmla="*/ 2381 w 1121569"/>
                <a:gd name="connsiteY11" fmla="*/ 107156 h 316706"/>
                <a:gd name="connsiteX12" fmla="*/ 14288 w 1121569"/>
                <a:gd name="connsiteY12" fmla="*/ 102393 h 316706"/>
                <a:gd name="connsiteX13" fmla="*/ 26194 w 1121569"/>
                <a:gd name="connsiteY13" fmla="*/ 100012 h 316706"/>
                <a:gd name="connsiteX14" fmla="*/ 59531 w 1121569"/>
                <a:gd name="connsiteY14" fmla="*/ 114300 h 316706"/>
                <a:gd name="connsiteX15" fmla="*/ 135731 w 1121569"/>
                <a:gd name="connsiteY15" fmla="*/ 133350 h 316706"/>
                <a:gd name="connsiteX16" fmla="*/ 247650 w 1121569"/>
                <a:gd name="connsiteY16" fmla="*/ 140493 h 316706"/>
                <a:gd name="connsiteX17" fmla="*/ 357188 w 1121569"/>
                <a:gd name="connsiteY17" fmla="*/ 135731 h 316706"/>
                <a:gd name="connsiteX18" fmla="*/ 481013 w 1121569"/>
                <a:gd name="connsiteY18" fmla="*/ 116681 h 316706"/>
                <a:gd name="connsiteX19" fmla="*/ 626269 w 1121569"/>
                <a:gd name="connsiteY19" fmla="*/ 83343 h 316706"/>
                <a:gd name="connsiteX20" fmla="*/ 742950 w 1121569"/>
                <a:gd name="connsiteY20" fmla="*/ 52387 h 316706"/>
                <a:gd name="connsiteX21" fmla="*/ 814388 w 1121569"/>
                <a:gd name="connsiteY21" fmla="*/ 26193 h 316706"/>
                <a:gd name="connsiteX22" fmla="*/ 842963 w 1121569"/>
                <a:gd name="connsiteY22" fmla="*/ 4762 h 316706"/>
                <a:gd name="connsiteX23" fmla="*/ 862013 w 1121569"/>
                <a:gd name="connsiteY23" fmla="*/ 0 h 316706"/>
                <a:gd name="connsiteX24" fmla="*/ 935831 w 1121569"/>
                <a:gd name="connsiteY24" fmla="*/ 7143 h 316706"/>
                <a:gd name="connsiteX25" fmla="*/ 1004888 w 1121569"/>
                <a:gd name="connsiteY25" fmla="*/ 19050 h 316706"/>
                <a:gd name="connsiteX26" fmla="*/ 1062038 w 1121569"/>
                <a:gd name="connsiteY26" fmla="*/ 35718 h 316706"/>
                <a:gd name="connsiteX27" fmla="*/ 1088231 w 1121569"/>
                <a:gd name="connsiteY27" fmla="*/ 47625 h 316706"/>
                <a:gd name="connsiteX28" fmla="*/ 1102519 w 1121569"/>
                <a:gd name="connsiteY28" fmla="*/ 61912 h 316706"/>
                <a:gd name="connsiteX29" fmla="*/ 1114425 w 1121569"/>
                <a:gd name="connsiteY29" fmla="*/ 76200 h 316706"/>
                <a:gd name="connsiteX30" fmla="*/ 1121569 w 1121569"/>
                <a:gd name="connsiteY30" fmla="*/ 97631 h 316706"/>
                <a:gd name="connsiteX31" fmla="*/ 1116806 w 1121569"/>
                <a:gd name="connsiteY31" fmla="*/ 123825 h 316706"/>
                <a:gd name="connsiteX32" fmla="*/ 1109663 w 1121569"/>
                <a:gd name="connsiteY32" fmla="*/ 145256 h 316706"/>
                <a:gd name="connsiteX33" fmla="*/ 1085850 w 1121569"/>
                <a:gd name="connsiteY33" fmla="*/ 166687 h 316706"/>
                <a:gd name="connsiteX34" fmla="*/ 1050131 w 1121569"/>
                <a:gd name="connsiteY34" fmla="*/ 185737 h 316706"/>
                <a:gd name="connsiteX35" fmla="*/ 995363 w 1121569"/>
                <a:gd name="connsiteY35" fmla="*/ 207168 h 316706"/>
                <a:gd name="connsiteX36" fmla="*/ 900113 w 1121569"/>
                <a:gd name="connsiteY36" fmla="*/ 223837 h 316706"/>
                <a:gd name="connsiteX37" fmla="*/ 764381 w 1121569"/>
                <a:gd name="connsiteY37" fmla="*/ 2500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21569" h="316706">
                  <a:moveTo>
                    <a:pt x="764381" y="250031"/>
                  </a:moveTo>
                  <a:lnTo>
                    <a:pt x="497681" y="292893"/>
                  </a:lnTo>
                  <a:lnTo>
                    <a:pt x="319088" y="316706"/>
                  </a:lnTo>
                  <a:lnTo>
                    <a:pt x="285750" y="309562"/>
                  </a:lnTo>
                  <a:lnTo>
                    <a:pt x="240506" y="295275"/>
                  </a:lnTo>
                  <a:lnTo>
                    <a:pt x="169069" y="266700"/>
                  </a:lnTo>
                  <a:lnTo>
                    <a:pt x="95250" y="223837"/>
                  </a:lnTo>
                  <a:lnTo>
                    <a:pt x="40481" y="185737"/>
                  </a:lnTo>
                  <a:lnTo>
                    <a:pt x="19050" y="166687"/>
                  </a:lnTo>
                  <a:lnTo>
                    <a:pt x="7144" y="147637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14288" y="102393"/>
                  </a:lnTo>
                  <a:lnTo>
                    <a:pt x="26194" y="100012"/>
                  </a:lnTo>
                  <a:lnTo>
                    <a:pt x="59531" y="114300"/>
                  </a:lnTo>
                  <a:lnTo>
                    <a:pt x="135731" y="133350"/>
                  </a:lnTo>
                  <a:lnTo>
                    <a:pt x="247650" y="140493"/>
                  </a:lnTo>
                  <a:lnTo>
                    <a:pt x="357188" y="135731"/>
                  </a:lnTo>
                  <a:lnTo>
                    <a:pt x="481013" y="116681"/>
                  </a:lnTo>
                  <a:lnTo>
                    <a:pt x="626269" y="83343"/>
                  </a:lnTo>
                  <a:lnTo>
                    <a:pt x="742950" y="52387"/>
                  </a:lnTo>
                  <a:lnTo>
                    <a:pt x="814388" y="26193"/>
                  </a:lnTo>
                  <a:lnTo>
                    <a:pt x="842963" y="4762"/>
                  </a:lnTo>
                  <a:lnTo>
                    <a:pt x="862013" y="0"/>
                  </a:lnTo>
                  <a:lnTo>
                    <a:pt x="935831" y="7143"/>
                  </a:lnTo>
                  <a:lnTo>
                    <a:pt x="1004888" y="19050"/>
                  </a:lnTo>
                  <a:lnTo>
                    <a:pt x="1062038" y="35718"/>
                  </a:lnTo>
                  <a:lnTo>
                    <a:pt x="1088231" y="47625"/>
                  </a:lnTo>
                  <a:lnTo>
                    <a:pt x="1102519" y="61912"/>
                  </a:lnTo>
                  <a:lnTo>
                    <a:pt x="1114425" y="76200"/>
                  </a:lnTo>
                  <a:lnTo>
                    <a:pt x="1121569" y="97631"/>
                  </a:lnTo>
                  <a:lnTo>
                    <a:pt x="1116806" y="123825"/>
                  </a:lnTo>
                  <a:lnTo>
                    <a:pt x="1109663" y="145256"/>
                  </a:lnTo>
                  <a:lnTo>
                    <a:pt x="1085850" y="166687"/>
                  </a:lnTo>
                  <a:lnTo>
                    <a:pt x="1050131" y="185737"/>
                  </a:lnTo>
                  <a:lnTo>
                    <a:pt x="995363" y="207168"/>
                  </a:lnTo>
                  <a:lnTo>
                    <a:pt x="900113" y="223837"/>
                  </a:lnTo>
                  <a:lnTo>
                    <a:pt x="7643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1F462E0-D6F3-493F-86FA-14C4EE079AE9}"/>
                </a:ext>
              </a:extLst>
            </p:cNvPr>
            <p:cNvSpPr/>
            <p:nvPr/>
          </p:nvSpPr>
          <p:spPr>
            <a:xfrm>
              <a:off x="2884488" y="3783013"/>
              <a:ext cx="1073150" cy="342900"/>
            </a:xfrm>
            <a:custGeom>
              <a:avLst/>
              <a:gdLst>
                <a:gd name="connsiteX0" fmla="*/ 726281 w 1073944"/>
                <a:gd name="connsiteY0" fmla="*/ 259557 h 342900"/>
                <a:gd name="connsiteX1" fmla="*/ 471487 w 1073944"/>
                <a:gd name="connsiteY1" fmla="*/ 319088 h 342900"/>
                <a:gd name="connsiteX2" fmla="*/ 397669 w 1073944"/>
                <a:gd name="connsiteY2" fmla="*/ 338138 h 342900"/>
                <a:gd name="connsiteX3" fmla="*/ 354806 w 1073944"/>
                <a:gd name="connsiteY3" fmla="*/ 342900 h 342900"/>
                <a:gd name="connsiteX4" fmla="*/ 307181 w 1073944"/>
                <a:gd name="connsiteY4" fmla="*/ 340519 h 342900"/>
                <a:gd name="connsiteX5" fmla="*/ 259556 w 1073944"/>
                <a:gd name="connsiteY5" fmla="*/ 335757 h 342900"/>
                <a:gd name="connsiteX6" fmla="*/ 211931 w 1073944"/>
                <a:gd name="connsiteY6" fmla="*/ 326232 h 342900"/>
                <a:gd name="connsiteX7" fmla="*/ 166687 w 1073944"/>
                <a:gd name="connsiteY7" fmla="*/ 311944 h 342900"/>
                <a:gd name="connsiteX8" fmla="*/ 109537 w 1073944"/>
                <a:gd name="connsiteY8" fmla="*/ 283369 h 342900"/>
                <a:gd name="connsiteX9" fmla="*/ 54769 w 1073944"/>
                <a:gd name="connsiteY9" fmla="*/ 250032 h 342900"/>
                <a:gd name="connsiteX10" fmla="*/ 23812 w 1073944"/>
                <a:gd name="connsiteY10" fmla="*/ 226219 h 342900"/>
                <a:gd name="connsiteX11" fmla="*/ 9525 w 1073944"/>
                <a:gd name="connsiteY11" fmla="*/ 209550 h 342900"/>
                <a:gd name="connsiteX12" fmla="*/ 0 w 1073944"/>
                <a:gd name="connsiteY12" fmla="*/ 192882 h 342900"/>
                <a:gd name="connsiteX13" fmla="*/ 0 w 1073944"/>
                <a:gd name="connsiteY13" fmla="*/ 176213 h 342900"/>
                <a:gd name="connsiteX14" fmla="*/ 9525 w 1073944"/>
                <a:gd name="connsiteY14" fmla="*/ 166688 h 342900"/>
                <a:gd name="connsiteX15" fmla="*/ 26194 w 1073944"/>
                <a:gd name="connsiteY15" fmla="*/ 159544 h 342900"/>
                <a:gd name="connsiteX16" fmla="*/ 50006 w 1073944"/>
                <a:gd name="connsiteY16" fmla="*/ 159544 h 342900"/>
                <a:gd name="connsiteX17" fmla="*/ 85725 w 1073944"/>
                <a:gd name="connsiteY17" fmla="*/ 171450 h 342900"/>
                <a:gd name="connsiteX18" fmla="*/ 126206 w 1073944"/>
                <a:gd name="connsiteY18" fmla="*/ 180975 h 342900"/>
                <a:gd name="connsiteX19" fmla="*/ 169069 w 1073944"/>
                <a:gd name="connsiteY19" fmla="*/ 183357 h 342900"/>
                <a:gd name="connsiteX20" fmla="*/ 230981 w 1073944"/>
                <a:gd name="connsiteY20" fmla="*/ 178594 h 342900"/>
                <a:gd name="connsiteX21" fmla="*/ 319087 w 1073944"/>
                <a:gd name="connsiteY21" fmla="*/ 164307 h 342900"/>
                <a:gd name="connsiteX22" fmla="*/ 419100 w 1073944"/>
                <a:gd name="connsiteY22" fmla="*/ 140494 h 342900"/>
                <a:gd name="connsiteX23" fmla="*/ 590550 w 1073944"/>
                <a:gd name="connsiteY23" fmla="*/ 88107 h 342900"/>
                <a:gd name="connsiteX24" fmla="*/ 740569 w 1073944"/>
                <a:gd name="connsiteY24" fmla="*/ 26194 h 342900"/>
                <a:gd name="connsiteX25" fmla="*/ 790575 w 1073944"/>
                <a:gd name="connsiteY25" fmla="*/ 0 h 342900"/>
                <a:gd name="connsiteX26" fmla="*/ 854869 w 1073944"/>
                <a:gd name="connsiteY26" fmla="*/ 4763 h 342900"/>
                <a:gd name="connsiteX27" fmla="*/ 921544 w 1073944"/>
                <a:gd name="connsiteY27" fmla="*/ 16669 h 342900"/>
                <a:gd name="connsiteX28" fmla="*/ 983456 w 1073944"/>
                <a:gd name="connsiteY28" fmla="*/ 33338 h 342900"/>
                <a:gd name="connsiteX29" fmla="*/ 1023937 w 1073944"/>
                <a:gd name="connsiteY29" fmla="*/ 47625 h 342900"/>
                <a:gd name="connsiteX30" fmla="*/ 1047750 w 1073944"/>
                <a:gd name="connsiteY30" fmla="*/ 66675 h 342900"/>
                <a:gd name="connsiteX31" fmla="*/ 1066800 w 1073944"/>
                <a:gd name="connsiteY31" fmla="*/ 88107 h 342900"/>
                <a:gd name="connsiteX32" fmla="*/ 1073944 w 1073944"/>
                <a:gd name="connsiteY32" fmla="*/ 111919 h 342900"/>
                <a:gd name="connsiteX33" fmla="*/ 1071562 w 1073944"/>
                <a:gd name="connsiteY33" fmla="*/ 133350 h 342900"/>
                <a:gd name="connsiteX34" fmla="*/ 1057275 w 1073944"/>
                <a:gd name="connsiteY34" fmla="*/ 157163 h 342900"/>
                <a:gd name="connsiteX35" fmla="*/ 1021556 w 1073944"/>
                <a:gd name="connsiteY35" fmla="*/ 185738 h 342900"/>
                <a:gd name="connsiteX36" fmla="*/ 966787 w 1073944"/>
                <a:gd name="connsiteY36" fmla="*/ 207169 h 342900"/>
                <a:gd name="connsiteX37" fmla="*/ 892969 w 1073944"/>
                <a:gd name="connsiteY37" fmla="*/ 226219 h 342900"/>
                <a:gd name="connsiteX38" fmla="*/ 726281 w 1073944"/>
                <a:gd name="connsiteY38" fmla="*/ 2595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342900">
                  <a:moveTo>
                    <a:pt x="726281" y="259557"/>
                  </a:moveTo>
                  <a:lnTo>
                    <a:pt x="471487" y="319088"/>
                  </a:lnTo>
                  <a:lnTo>
                    <a:pt x="397669" y="338138"/>
                  </a:lnTo>
                  <a:lnTo>
                    <a:pt x="354806" y="342900"/>
                  </a:lnTo>
                  <a:lnTo>
                    <a:pt x="307181" y="340519"/>
                  </a:lnTo>
                  <a:lnTo>
                    <a:pt x="259556" y="335757"/>
                  </a:lnTo>
                  <a:lnTo>
                    <a:pt x="211931" y="326232"/>
                  </a:lnTo>
                  <a:lnTo>
                    <a:pt x="166687" y="311944"/>
                  </a:lnTo>
                  <a:lnTo>
                    <a:pt x="109537" y="283369"/>
                  </a:lnTo>
                  <a:lnTo>
                    <a:pt x="54769" y="250032"/>
                  </a:lnTo>
                  <a:lnTo>
                    <a:pt x="23812" y="226219"/>
                  </a:lnTo>
                  <a:lnTo>
                    <a:pt x="9525" y="209550"/>
                  </a:lnTo>
                  <a:lnTo>
                    <a:pt x="0" y="192882"/>
                  </a:lnTo>
                  <a:lnTo>
                    <a:pt x="0" y="176213"/>
                  </a:lnTo>
                  <a:lnTo>
                    <a:pt x="9525" y="166688"/>
                  </a:lnTo>
                  <a:lnTo>
                    <a:pt x="26194" y="159544"/>
                  </a:lnTo>
                  <a:lnTo>
                    <a:pt x="50006" y="159544"/>
                  </a:lnTo>
                  <a:lnTo>
                    <a:pt x="85725" y="171450"/>
                  </a:lnTo>
                  <a:lnTo>
                    <a:pt x="126206" y="180975"/>
                  </a:lnTo>
                  <a:lnTo>
                    <a:pt x="169069" y="183357"/>
                  </a:lnTo>
                  <a:lnTo>
                    <a:pt x="230981" y="178594"/>
                  </a:lnTo>
                  <a:lnTo>
                    <a:pt x="319087" y="164307"/>
                  </a:lnTo>
                  <a:lnTo>
                    <a:pt x="419100" y="140494"/>
                  </a:lnTo>
                  <a:lnTo>
                    <a:pt x="590550" y="88107"/>
                  </a:lnTo>
                  <a:lnTo>
                    <a:pt x="740569" y="26194"/>
                  </a:lnTo>
                  <a:lnTo>
                    <a:pt x="790575" y="0"/>
                  </a:lnTo>
                  <a:lnTo>
                    <a:pt x="854869" y="4763"/>
                  </a:lnTo>
                  <a:lnTo>
                    <a:pt x="921544" y="16669"/>
                  </a:lnTo>
                  <a:lnTo>
                    <a:pt x="983456" y="33338"/>
                  </a:lnTo>
                  <a:lnTo>
                    <a:pt x="1023937" y="47625"/>
                  </a:lnTo>
                  <a:lnTo>
                    <a:pt x="1047750" y="66675"/>
                  </a:lnTo>
                  <a:lnTo>
                    <a:pt x="1066800" y="88107"/>
                  </a:lnTo>
                  <a:lnTo>
                    <a:pt x="1073944" y="111919"/>
                  </a:lnTo>
                  <a:lnTo>
                    <a:pt x="1071562" y="133350"/>
                  </a:lnTo>
                  <a:lnTo>
                    <a:pt x="1057275" y="157163"/>
                  </a:lnTo>
                  <a:lnTo>
                    <a:pt x="1021556" y="185738"/>
                  </a:lnTo>
                  <a:lnTo>
                    <a:pt x="966787" y="207169"/>
                  </a:lnTo>
                  <a:lnTo>
                    <a:pt x="892969" y="226219"/>
                  </a:lnTo>
                  <a:lnTo>
                    <a:pt x="726281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099BD89-BBEC-4BEA-942C-DAAB0E2344E7}"/>
                </a:ext>
              </a:extLst>
            </p:cNvPr>
            <p:cNvSpPr/>
            <p:nvPr/>
          </p:nvSpPr>
          <p:spPr>
            <a:xfrm>
              <a:off x="2659063" y="4633913"/>
              <a:ext cx="571500" cy="1119187"/>
            </a:xfrm>
            <a:custGeom>
              <a:avLst/>
              <a:gdLst>
                <a:gd name="connsiteX0" fmla="*/ 295275 w 571500"/>
                <a:gd name="connsiteY0" fmla="*/ 683418 h 1119187"/>
                <a:gd name="connsiteX1" fmla="*/ 228600 w 571500"/>
                <a:gd name="connsiteY1" fmla="*/ 373856 h 1119187"/>
                <a:gd name="connsiteX2" fmla="*/ 211932 w 571500"/>
                <a:gd name="connsiteY2" fmla="*/ 297656 h 1119187"/>
                <a:gd name="connsiteX3" fmla="*/ 200025 w 571500"/>
                <a:gd name="connsiteY3" fmla="*/ 254793 h 1119187"/>
                <a:gd name="connsiteX4" fmla="*/ 183357 w 571500"/>
                <a:gd name="connsiteY4" fmla="*/ 219075 h 1119187"/>
                <a:gd name="connsiteX5" fmla="*/ 157163 w 571500"/>
                <a:gd name="connsiteY5" fmla="*/ 183356 h 1119187"/>
                <a:gd name="connsiteX6" fmla="*/ 116682 w 571500"/>
                <a:gd name="connsiteY6" fmla="*/ 140493 h 1119187"/>
                <a:gd name="connsiteX7" fmla="*/ 69057 w 571500"/>
                <a:gd name="connsiteY7" fmla="*/ 100012 h 1119187"/>
                <a:gd name="connsiteX8" fmla="*/ 30957 w 571500"/>
                <a:gd name="connsiteY8" fmla="*/ 71437 h 1119187"/>
                <a:gd name="connsiteX9" fmla="*/ 11907 w 571500"/>
                <a:gd name="connsiteY9" fmla="*/ 54768 h 1119187"/>
                <a:gd name="connsiteX10" fmla="*/ 0 w 571500"/>
                <a:gd name="connsiteY10" fmla="*/ 38100 h 1119187"/>
                <a:gd name="connsiteX11" fmla="*/ 0 w 571500"/>
                <a:gd name="connsiteY11" fmla="*/ 19050 h 1119187"/>
                <a:gd name="connsiteX12" fmla="*/ 7144 w 571500"/>
                <a:gd name="connsiteY12" fmla="*/ 9525 h 1119187"/>
                <a:gd name="connsiteX13" fmla="*/ 28575 w 571500"/>
                <a:gd name="connsiteY13" fmla="*/ 0 h 1119187"/>
                <a:gd name="connsiteX14" fmla="*/ 64294 w 571500"/>
                <a:gd name="connsiteY14" fmla="*/ 0 h 1119187"/>
                <a:gd name="connsiteX15" fmla="*/ 138113 w 571500"/>
                <a:gd name="connsiteY15" fmla="*/ 14287 h 1119187"/>
                <a:gd name="connsiteX16" fmla="*/ 269082 w 571500"/>
                <a:gd name="connsiteY16" fmla="*/ 40481 h 1119187"/>
                <a:gd name="connsiteX17" fmla="*/ 338138 w 571500"/>
                <a:gd name="connsiteY17" fmla="*/ 59531 h 1119187"/>
                <a:gd name="connsiteX18" fmla="*/ 364332 w 571500"/>
                <a:gd name="connsiteY18" fmla="*/ 157162 h 1119187"/>
                <a:gd name="connsiteX19" fmla="*/ 433388 w 571500"/>
                <a:gd name="connsiteY19" fmla="*/ 400050 h 1119187"/>
                <a:gd name="connsiteX20" fmla="*/ 476250 w 571500"/>
                <a:gd name="connsiteY20" fmla="*/ 559593 h 1119187"/>
                <a:gd name="connsiteX21" fmla="*/ 528638 w 571500"/>
                <a:gd name="connsiteY21" fmla="*/ 754856 h 1119187"/>
                <a:gd name="connsiteX22" fmla="*/ 559594 w 571500"/>
                <a:gd name="connsiteY22" fmla="*/ 866775 h 1119187"/>
                <a:gd name="connsiteX23" fmla="*/ 566738 w 571500"/>
                <a:gd name="connsiteY23" fmla="*/ 926306 h 1119187"/>
                <a:gd name="connsiteX24" fmla="*/ 571500 w 571500"/>
                <a:gd name="connsiteY24" fmla="*/ 981075 h 1119187"/>
                <a:gd name="connsiteX25" fmla="*/ 564357 w 571500"/>
                <a:gd name="connsiteY25" fmla="*/ 1033462 h 1119187"/>
                <a:gd name="connsiteX26" fmla="*/ 547688 w 571500"/>
                <a:gd name="connsiteY26" fmla="*/ 1081087 h 1119187"/>
                <a:gd name="connsiteX27" fmla="*/ 526257 w 571500"/>
                <a:gd name="connsiteY27" fmla="*/ 1107281 h 1119187"/>
                <a:gd name="connsiteX28" fmla="*/ 502444 w 571500"/>
                <a:gd name="connsiteY28" fmla="*/ 1116806 h 1119187"/>
                <a:gd name="connsiteX29" fmla="*/ 478632 w 571500"/>
                <a:gd name="connsiteY29" fmla="*/ 1119187 h 1119187"/>
                <a:gd name="connsiteX30" fmla="*/ 459582 w 571500"/>
                <a:gd name="connsiteY30" fmla="*/ 1114425 h 1119187"/>
                <a:gd name="connsiteX31" fmla="*/ 438150 w 571500"/>
                <a:gd name="connsiteY31" fmla="*/ 1100137 h 1119187"/>
                <a:gd name="connsiteX32" fmla="*/ 409575 w 571500"/>
                <a:gd name="connsiteY32" fmla="*/ 1069181 h 1119187"/>
                <a:gd name="connsiteX33" fmla="*/ 371475 w 571500"/>
                <a:gd name="connsiteY33" fmla="*/ 1000125 h 1119187"/>
                <a:gd name="connsiteX34" fmla="*/ 338138 w 571500"/>
                <a:gd name="connsiteY34" fmla="*/ 909637 h 1119187"/>
                <a:gd name="connsiteX35" fmla="*/ 316707 w 571500"/>
                <a:gd name="connsiteY35" fmla="*/ 802481 h 1119187"/>
                <a:gd name="connsiteX36" fmla="*/ 295275 w 571500"/>
                <a:gd name="connsiteY36" fmla="*/ 683418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1119187">
                  <a:moveTo>
                    <a:pt x="295275" y="683418"/>
                  </a:moveTo>
                  <a:lnTo>
                    <a:pt x="228600" y="373856"/>
                  </a:lnTo>
                  <a:lnTo>
                    <a:pt x="211932" y="297656"/>
                  </a:lnTo>
                  <a:lnTo>
                    <a:pt x="200025" y="254793"/>
                  </a:lnTo>
                  <a:lnTo>
                    <a:pt x="183357" y="219075"/>
                  </a:lnTo>
                  <a:lnTo>
                    <a:pt x="157163" y="183356"/>
                  </a:lnTo>
                  <a:lnTo>
                    <a:pt x="116682" y="140493"/>
                  </a:lnTo>
                  <a:lnTo>
                    <a:pt x="69057" y="100012"/>
                  </a:lnTo>
                  <a:lnTo>
                    <a:pt x="30957" y="71437"/>
                  </a:lnTo>
                  <a:lnTo>
                    <a:pt x="11907" y="54768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64294" y="0"/>
                  </a:lnTo>
                  <a:lnTo>
                    <a:pt x="138113" y="14287"/>
                  </a:lnTo>
                  <a:lnTo>
                    <a:pt x="269082" y="40481"/>
                  </a:lnTo>
                  <a:lnTo>
                    <a:pt x="338138" y="59531"/>
                  </a:lnTo>
                  <a:lnTo>
                    <a:pt x="364332" y="157162"/>
                  </a:lnTo>
                  <a:lnTo>
                    <a:pt x="433388" y="400050"/>
                  </a:lnTo>
                  <a:lnTo>
                    <a:pt x="476250" y="559593"/>
                  </a:lnTo>
                  <a:lnTo>
                    <a:pt x="528638" y="754856"/>
                  </a:lnTo>
                  <a:lnTo>
                    <a:pt x="559594" y="866775"/>
                  </a:lnTo>
                  <a:lnTo>
                    <a:pt x="566738" y="926306"/>
                  </a:lnTo>
                  <a:lnTo>
                    <a:pt x="571500" y="981075"/>
                  </a:lnTo>
                  <a:lnTo>
                    <a:pt x="564357" y="1033462"/>
                  </a:lnTo>
                  <a:lnTo>
                    <a:pt x="547688" y="1081087"/>
                  </a:lnTo>
                  <a:lnTo>
                    <a:pt x="526257" y="1107281"/>
                  </a:lnTo>
                  <a:lnTo>
                    <a:pt x="502444" y="1116806"/>
                  </a:lnTo>
                  <a:lnTo>
                    <a:pt x="478632" y="1119187"/>
                  </a:lnTo>
                  <a:lnTo>
                    <a:pt x="459582" y="1114425"/>
                  </a:lnTo>
                  <a:lnTo>
                    <a:pt x="438150" y="1100137"/>
                  </a:lnTo>
                  <a:lnTo>
                    <a:pt x="409575" y="1069181"/>
                  </a:lnTo>
                  <a:lnTo>
                    <a:pt x="371475" y="1000125"/>
                  </a:lnTo>
                  <a:lnTo>
                    <a:pt x="338138" y="909637"/>
                  </a:lnTo>
                  <a:lnTo>
                    <a:pt x="316707" y="802481"/>
                  </a:lnTo>
                  <a:lnTo>
                    <a:pt x="2952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7D0ECFB-189A-492C-B8FF-1CB96B20588B}"/>
                </a:ext>
              </a:extLst>
            </p:cNvPr>
            <p:cNvSpPr/>
            <p:nvPr/>
          </p:nvSpPr>
          <p:spPr>
            <a:xfrm>
              <a:off x="4786313" y="1905000"/>
              <a:ext cx="538162" cy="1238250"/>
            </a:xfrm>
            <a:custGeom>
              <a:avLst/>
              <a:gdLst>
                <a:gd name="connsiteX0" fmla="*/ 228600 w 538162"/>
                <a:gd name="connsiteY0" fmla="*/ 735806 h 1238250"/>
                <a:gd name="connsiteX1" fmla="*/ 200025 w 538162"/>
                <a:gd name="connsiteY1" fmla="*/ 469106 h 1238250"/>
                <a:gd name="connsiteX2" fmla="*/ 188118 w 538162"/>
                <a:gd name="connsiteY2" fmla="*/ 335756 h 1238250"/>
                <a:gd name="connsiteX3" fmla="*/ 176212 w 538162"/>
                <a:gd name="connsiteY3" fmla="*/ 266700 h 1238250"/>
                <a:gd name="connsiteX4" fmla="*/ 164306 w 538162"/>
                <a:gd name="connsiteY4" fmla="*/ 226219 h 1238250"/>
                <a:gd name="connsiteX5" fmla="*/ 147637 w 538162"/>
                <a:gd name="connsiteY5" fmla="*/ 197644 h 1238250"/>
                <a:gd name="connsiteX6" fmla="*/ 121443 w 538162"/>
                <a:gd name="connsiteY6" fmla="*/ 159544 h 1238250"/>
                <a:gd name="connsiteX7" fmla="*/ 85725 w 538162"/>
                <a:gd name="connsiteY7" fmla="*/ 121444 h 1238250"/>
                <a:gd name="connsiteX8" fmla="*/ 47625 w 538162"/>
                <a:gd name="connsiteY8" fmla="*/ 92869 h 1238250"/>
                <a:gd name="connsiteX9" fmla="*/ 23812 w 538162"/>
                <a:gd name="connsiteY9" fmla="*/ 76200 h 1238250"/>
                <a:gd name="connsiteX10" fmla="*/ 7143 w 538162"/>
                <a:gd name="connsiteY10" fmla="*/ 57150 h 1238250"/>
                <a:gd name="connsiteX11" fmla="*/ 0 w 538162"/>
                <a:gd name="connsiteY11" fmla="*/ 33338 h 1238250"/>
                <a:gd name="connsiteX12" fmla="*/ 2381 w 538162"/>
                <a:gd name="connsiteY12" fmla="*/ 16669 h 1238250"/>
                <a:gd name="connsiteX13" fmla="*/ 11906 w 538162"/>
                <a:gd name="connsiteY13" fmla="*/ 2381 h 1238250"/>
                <a:gd name="connsiteX14" fmla="*/ 33337 w 538162"/>
                <a:gd name="connsiteY14" fmla="*/ 0 h 1238250"/>
                <a:gd name="connsiteX15" fmla="*/ 66675 w 538162"/>
                <a:gd name="connsiteY15" fmla="*/ 2381 h 1238250"/>
                <a:gd name="connsiteX16" fmla="*/ 121443 w 538162"/>
                <a:gd name="connsiteY16" fmla="*/ 21431 h 1238250"/>
                <a:gd name="connsiteX17" fmla="*/ 176212 w 538162"/>
                <a:gd name="connsiteY17" fmla="*/ 45244 h 1238250"/>
                <a:gd name="connsiteX18" fmla="*/ 228600 w 538162"/>
                <a:gd name="connsiteY18" fmla="*/ 76200 h 1238250"/>
                <a:gd name="connsiteX19" fmla="*/ 280987 w 538162"/>
                <a:gd name="connsiteY19" fmla="*/ 107156 h 1238250"/>
                <a:gd name="connsiteX20" fmla="*/ 335756 w 538162"/>
                <a:gd name="connsiteY20" fmla="*/ 140494 h 1238250"/>
                <a:gd name="connsiteX21" fmla="*/ 376237 w 538162"/>
                <a:gd name="connsiteY21" fmla="*/ 223838 h 1238250"/>
                <a:gd name="connsiteX22" fmla="*/ 397668 w 538162"/>
                <a:gd name="connsiteY22" fmla="*/ 335756 h 1238250"/>
                <a:gd name="connsiteX23" fmla="*/ 421481 w 538162"/>
                <a:gd name="connsiteY23" fmla="*/ 476250 h 1238250"/>
                <a:gd name="connsiteX24" fmla="*/ 450056 w 538162"/>
                <a:gd name="connsiteY24" fmla="*/ 614363 h 1238250"/>
                <a:gd name="connsiteX25" fmla="*/ 473868 w 538162"/>
                <a:gd name="connsiteY25" fmla="*/ 764381 h 1238250"/>
                <a:gd name="connsiteX26" fmla="*/ 497681 w 538162"/>
                <a:gd name="connsiteY26" fmla="*/ 902494 h 1238250"/>
                <a:gd name="connsiteX27" fmla="*/ 538162 w 538162"/>
                <a:gd name="connsiteY27" fmla="*/ 985838 h 1238250"/>
                <a:gd name="connsiteX28" fmla="*/ 526256 w 538162"/>
                <a:gd name="connsiteY28" fmla="*/ 1097756 h 1238250"/>
                <a:gd name="connsiteX29" fmla="*/ 516731 w 538162"/>
                <a:gd name="connsiteY29" fmla="*/ 1164431 h 1238250"/>
                <a:gd name="connsiteX30" fmla="*/ 507206 w 538162"/>
                <a:gd name="connsiteY30" fmla="*/ 1195388 h 1238250"/>
                <a:gd name="connsiteX31" fmla="*/ 495300 w 538162"/>
                <a:gd name="connsiteY31" fmla="*/ 1214438 h 1238250"/>
                <a:gd name="connsiteX32" fmla="*/ 473868 w 538162"/>
                <a:gd name="connsiteY32" fmla="*/ 1233488 h 1238250"/>
                <a:gd name="connsiteX33" fmla="*/ 452437 w 538162"/>
                <a:gd name="connsiteY33" fmla="*/ 1238250 h 1238250"/>
                <a:gd name="connsiteX34" fmla="*/ 428625 w 538162"/>
                <a:gd name="connsiteY34" fmla="*/ 1233488 h 1238250"/>
                <a:gd name="connsiteX35" fmla="*/ 395287 w 538162"/>
                <a:gd name="connsiteY35" fmla="*/ 1209675 h 1238250"/>
                <a:gd name="connsiteX36" fmla="*/ 357187 w 538162"/>
                <a:gd name="connsiteY36" fmla="*/ 1171575 h 1238250"/>
                <a:gd name="connsiteX37" fmla="*/ 326231 w 538162"/>
                <a:gd name="connsiteY37" fmla="*/ 1126331 h 1238250"/>
                <a:gd name="connsiteX38" fmla="*/ 297656 w 538162"/>
                <a:gd name="connsiteY38" fmla="*/ 1057275 h 1238250"/>
                <a:gd name="connsiteX39" fmla="*/ 254793 w 538162"/>
                <a:gd name="connsiteY39" fmla="*/ 950119 h 1238250"/>
                <a:gd name="connsiteX40" fmla="*/ 245268 w 538162"/>
                <a:gd name="connsiteY40" fmla="*/ 895350 h 1238250"/>
                <a:gd name="connsiteX41" fmla="*/ 228600 w 538162"/>
                <a:gd name="connsiteY41" fmla="*/ 735806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2" h="1238250">
                  <a:moveTo>
                    <a:pt x="228600" y="735806"/>
                  </a:moveTo>
                  <a:lnTo>
                    <a:pt x="200025" y="469106"/>
                  </a:lnTo>
                  <a:lnTo>
                    <a:pt x="188118" y="335756"/>
                  </a:lnTo>
                  <a:lnTo>
                    <a:pt x="176212" y="266700"/>
                  </a:lnTo>
                  <a:lnTo>
                    <a:pt x="164306" y="226219"/>
                  </a:lnTo>
                  <a:lnTo>
                    <a:pt x="147637" y="197644"/>
                  </a:lnTo>
                  <a:lnTo>
                    <a:pt x="121443" y="159544"/>
                  </a:lnTo>
                  <a:lnTo>
                    <a:pt x="85725" y="121444"/>
                  </a:lnTo>
                  <a:lnTo>
                    <a:pt x="47625" y="92869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2381"/>
                  </a:lnTo>
                  <a:lnTo>
                    <a:pt x="33337" y="0"/>
                  </a:lnTo>
                  <a:lnTo>
                    <a:pt x="66675" y="2381"/>
                  </a:lnTo>
                  <a:lnTo>
                    <a:pt x="121443" y="21431"/>
                  </a:lnTo>
                  <a:lnTo>
                    <a:pt x="176212" y="45244"/>
                  </a:lnTo>
                  <a:lnTo>
                    <a:pt x="228600" y="76200"/>
                  </a:lnTo>
                  <a:lnTo>
                    <a:pt x="280987" y="107156"/>
                  </a:lnTo>
                  <a:lnTo>
                    <a:pt x="335756" y="140494"/>
                  </a:lnTo>
                  <a:lnTo>
                    <a:pt x="376237" y="223838"/>
                  </a:lnTo>
                  <a:lnTo>
                    <a:pt x="397668" y="335756"/>
                  </a:lnTo>
                  <a:lnTo>
                    <a:pt x="421481" y="476250"/>
                  </a:lnTo>
                  <a:lnTo>
                    <a:pt x="450056" y="614363"/>
                  </a:lnTo>
                  <a:lnTo>
                    <a:pt x="473868" y="764381"/>
                  </a:lnTo>
                  <a:lnTo>
                    <a:pt x="497681" y="902494"/>
                  </a:lnTo>
                  <a:lnTo>
                    <a:pt x="538162" y="985838"/>
                  </a:lnTo>
                  <a:lnTo>
                    <a:pt x="526256" y="1097756"/>
                  </a:lnTo>
                  <a:lnTo>
                    <a:pt x="516731" y="1164431"/>
                  </a:lnTo>
                  <a:lnTo>
                    <a:pt x="507206" y="1195388"/>
                  </a:lnTo>
                  <a:lnTo>
                    <a:pt x="495300" y="1214438"/>
                  </a:lnTo>
                  <a:lnTo>
                    <a:pt x="473868" y="1233488"/>
                  </a:lnTo>
                  <a:lnTo>
                    <a:pt x="452437" y="1238250"/>
                  </a:lnTo>
                  <a:lnTo>
                    <a:pt x="428625" y="1233488"/>
                  </a:lnTo>
                  <a:lnTo>
                    <a:pt x="395287" y="1209675"/>
                  </a:lnTo>
                  <a:lnTo>
                    <a:pt x="357187" y="1171575"/>
                  </a:lnTo>
                  <a:lnTo>
                    <a:pt x="326231" y="1126331"/>
                  </a:lnTo>
                  <a:lnTo>
                    <a:pt x="297656" y="1057275"/>
                  </a:lnTo>
                  <a:lnTo>
                    <a:pt x="254793" y="950119"/>
                  </a:lnTo>
                  <a:lnTo>
                    <a:pt x="245268" y="895350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A73D612-8C2E-4ABC-92EE-35640AA23C3F}"/>
                </a:ext>
              </a:extLst>
            </p:cNvPr>
            <p:cNvSpPr/>
            <p:nvPr/>
          </p:nvSpPr>
          <p:spPr>
            <a:xfrm>
              <a:off x="4429125" y="2733675"/>
              <a:ext cx="2311400" cy="1616075"/>
            </a:xfrm>
            <a:custGeom>
              <a:avLst/>
              <a:gdLst>
                <a:gd name="connsiteX0" fmla="*/ 1412875 w 2311400"/>
                <a:gd name="connsiteY0" fmla="*/ 876300 h 1616075"/>
                <a:gd name="connsiteX1" fmla="*/ 962025 w 2311400"/>
                <a:gd name="connsiteY1" fmla="*/ 971550 h 1616075"/>
                <a:gd name="connsiteX2" fmla="*/ 638175 w 2311400"/>
                <a:gd name="connsiteY2" fmla="*/ 1050925 h 1616075"/>
                <a:gd name="connsiteX3" fmla="*/ 460375 w 2311400"/>
                <a:gd name="connsiteY3" fmla="*/ 1101725 h 1616075"/>
                <a:gd name="connsiteX4" fmla="*/ 384175 w 2311400"/>
                <a:gd name="connsiteY4" fmla="*/ 1143000 h 1616075"/>
                <a:gd name="connsiteX5" fmla="*/ 282575 w 2311400"/>
                <a:gd name="connsiteY5" fmla="*/ 1184275 h 1616075"/>
                <a:gd name="connsiteX6" fmla="*/ 209550 w 2311400"/>
                <a:gd name="connsiteY6" fmla="*/ 1212850 h 1616075"/>
                <a:gd name="connsiteX7" fmla="*/ 142875 w 2311400"/>
                <a:gd name="connsiteY7" fmla="*/ 1231900 h 1616075"/>
                <a:gd name="connsiteX8" fmla="*/ 127000 w 2311400"/>
                <a:gd name="connsiteY8" fmla="*/ 1228725 h 1616075"/>
                <a:gd name="connsiteX9" fmla="*/ 92075 w 2311400"/>
                <a:gd name="connsiteY9" fmla="*/ 1209675 h 1616075"/>
                <a:gd name="connsiteX10" fmla="*/ 63500 w 2311400"/>
                <a:gd name="connsiteY10" fmla="*/ 1177925 h 1616075"/>
                <a:gd name="connsiteX11" fmla="*/ 38100 w 2311400"/>
                <a:gd name="connsiteY11" fmla="*/ 1146175 h 1616075"/>
                <a:gd name="connsiteX12" fmla="*/ 12700 w 2311400"/>
                <a:gd name="connsiteY12" fmla="*/ 1079500 h 1616075"/>
                <a:gd name="connsiteX13" fmla="*/ 0 w 2311400"/>
                <a:gd name="connsiteY13" fmla="*/ 1019175 h 1616075"/>
                <a:gd name="connsiteX14" fmla="*/ 9525 w 2311400"/>
                <a:gd name="connsiteY14" fmla="*/ 977900 h 1616075"/>
                <a:gd name="connsiteX15" fmla="*/ 41275 w 2311400"/>
                <a:gd name="connsiteY15" fmla="*/ 876300 h 1616075"/>
                <a:gd name="connsiteX16" fmla="*/ 73025 w 2311400"/>
                <a:gd name="connsiteY16" fmla="*/ 755650 h 1616075"/>
                <a:gd name="connsiteX17" fmla="*/ 104775 w 2311400"/>
                <a:gd name="connsiteY17" fmla="*/ 612775 h 1616075"/>
                <a:gd name="connsiteX18" fmla="*/ 127000 w 2311400"/>
                <a:gd name="connsiteY18" fmla="*/ 492125 h 1616075"/>
                <a:gd name="connsiteX19" fmla="*/ 146050 w 2311400"/>
                <a:gd name="connsiteY19" fmla="*/ 365125 h 1616075"/>
                <a:gd name="connsiteX20" fmla="*/ 158750 w 2311400"/>
                <a:gd name="connsiteY20" fmla="*/ 282575 h 1616075"/>
                <a:gd name="connsiteX21" fmla="*/ 158750 w 2311400"/>
                <a:gd name="connsiteY21" fmla="*/ 241300 h 1616075"/>
                <a:gd name="connsiteX22" fmla="*/ 146050 w 2311400"/>
                <a:gd name="connsiteY22" fmla="*/ 184150 h 1616075"/>
                <a:gd name="connsiteX23" fmla="*/ 123825 w 2311400"/>
                <a:gd name="connsiteY23" fmla="*/ 133350 h 1616075"/>
                <a:gd name="connsiteX24" fmla="*/ 85725 w 2311400"/>
                <a:gd name="connsiteY24" fmla="*/ 88900 h 1616075"/>
                <a:gd name="connsiteX25" fmla="*/ 44450 w 2311400"/>
                <a:gd name="connsiteY25" fmla="*/ 63500 h 1616075"/>
                <a:gd name="connsiteX26" fmla="*/ 15875 w 2311400"/>
                <a:gd name="connsiteY26" fmla="*/ 47625 h 1616075"/>
                <a:gd name="connsiteX27" fmla="*/ 12700 w 2311400"/>
                <a:gd name="connsiteY27" fmla="*/ 31750 h 1616075"/>
                <a:gd name="connsiteX28" fmla="*/ 15875 w 2311400"/>
                <a:gd name="connsiteY28" fmla="*/ 12700 h 1616075"/>
                <a:gd name="connsiteX29" fmla="*/ 28575 w 2311400"/>
                <a:gd name="connsiteY29" fmla="*/ 3175 h 1616075"/>
                <a:gd name="connsiteX30" fmla="*/ 60325 w 2311400"/>
                <a:gd name="connsiteY30" fmla="*/ 0 h 1616075"/>
                <a:gd name="connsiteX31" fmla="*/ 98425 w 2311400"/>
                <a:gd name="connsiteY31" fmla="*/ 3175 h 1616075"/>
                <a:gd name="connsiteX32" fmla="*/ 152400 w 2311400"/>
                <a:gd name="connsiteY32" fmla="*/ 15875 h 1616075"/>
                <a:gd name="connsiteX33" fmla="*/ 196850 w 2311400"/>
                <a:gd name="connsiteY33" fmla="*/ 31750 h 1616075"/>
                <a:gd name="connsiteX34" fmla="*/ 260350 w 2311400"/>
                <a:gd name="connsiteY34" fmla="*/ 63500 h 1616075"/>
                <a:gd name="connsiteX35" fmla="*/ 314325 w 2311400"/>
                <a:gd name="connsiteY35" fmla="*/ 92075 h 1616075"/>
                <a:gd name="connsiteX36" fmla="*/ 381000 w 2311400"/>
                <a:gd name="connsiteY36" fmla="*/ 139700 h 1616075"/>
                <a:gd name="connsiteX37" fmla="*/ 415925 w 2311400"/>
                <a:gd name="connsiteY37" fmla="*/ 171450 h 1616075"/>
                <a:gd name="connsiteX38" fmla="*/ 444500 w 2311400"/>
                <a:gd name="connsiteY38" fmla="*/ 196850 h 1616075"/>
                <a:gd name="connsiteX39" fmla="*/ 454025 w 2311400"/>
                <a:gd name="connsiteY39" fmla="*/ 215900 h 1616075"/>
                <a:gd name="connsiteX40" fmla="*/ 457200 w 2311400"/>
                <a:gd name="connsiteY40" fmla="*/ 244475 h 1616075"/>
                <a:gd name="connsiteX41" fmla="*/ 454025 w 2311400"/>
                <a:gd name="connsiteY41" fmla="*/ 269875 h 1616075"/>
                <a:gd name="connsiteX42" fmla="*/ 431800 w 2311400"/>
                <a:gd name="connsiteY42" fmla="*/ 285750 h 1616075"/>
                <a:gd name="connsiteX43" fmla="*/ 400050 w 2311400"/>
                <a:gd name="connsiteY43" fmla="*/ 320675 h 1616075"/>
                <a:gd name="connsiteX44" fmla="*/ 377825 w 2311400"/>
                <a:gd name="connsiteY44" fmla="*/ 355600 h 1616075"/>
                <a:gd name="connsiteX45" fmla="*/ 355600 w 2311400"/>
                <a:gd name="connsiteY45" fmla="*/ 409575 h 1616075"/>
                <a:gd name="connsiteX46" fmla="*/ 333375 w 2311400"/>
                <a:gd name="connsiteY46" fmla="*/ 530225 h 1616075"/>
                <a:gd name="connsiteX47" fmla="*/ 288925 w 2311400"/>
                <a:gd name="connsiteY47" fmla="*/ 733425 h 1616075"/>
                <a:gd name="connsiteX48" fmla="*/ 250825 w 2311400"/>
                <a:gd name="connsiteY48" fmla="*/ 923925 h 1616075"/>
                <a:gd name="connsiteX49" fmla="*/ 269875 w 2311400"/>
                <a:gd name="connsiteY49" fmla="*/ 917575 h 1616075"/>
                <a:gd name="connsiteX50" fmla="*/ 622300 w 2311400"/>
                <a:gd name="connsiteY50" fmla="*/ 835025 h 1616075"/>
                <a:gd name="connsiteX51" fmla="*/ 1228725 w 2311400"/>
                <a:gd name="connsiteY51" fmla="*/ 717550 h 1616075"/>
                <a:gd name="connsiteX52" fmla="*/ 1555750 w 2311400"/>
                <a:gd name="connsiteY52" fmla="*/ 663575 h 1616075"/>
                <a:gd name="connsiteX53" fmla="*/ 1806575 w 2311400"/>
                <a:gd name="connsiteY53" fmla="*/ 625475 h 1616075"/>
                <a:gd name="connsiteX54" fmla="*/ 1870075 w 2311400"/>
                <a:gd name="connsiteY54" fmla="*/ 609600 h 1616075"/>
                <a:gd name="connsiteX55" fmla="*/ 1927225 w 2311400"/>
                <a:gd name="connsiteY55" fmla="*/ 590550 h 1616075"/>
                <a:gd name="connsiteX56" fmla="*/ 1949450 w 2311400"/>
                <a:gd name="connsiteY56" fmla="*/ 581025 h 1616075"/>
                <a:gd name="connsiteX57" fmla="*/ 1968500 w 2311400"/>
                <a:gd name="connsiteY57" fmla="*/ 581025 h 1616075"/>
                <a:gd name="connsiteX58" fmla="*/ 2009775 w 2311400"/>
                <a:gd name="connsiteY58" fmla="*/ 590550 h 1616075"/>
                <a:gd name="connsiteX59" fmla="*/ 2063750 w 2311400"/>
                <a:gd name="connsiteY59" fmla="*/ 609600 h 1616075"/>
                <a:gd name="connsiteX60" fmla="*/ 2127250 w 2311400"/>
                <a:gd name="connsiteY60" fmla="*/ 650875 h 1616075"/>
                <a:gd name="connsiteX61" fmla="*/ 2190750 w 2311400"/>
                <a:gd name="connsiteY61" fmla="*/ 708025 h 1616075"/>
                <a:gd name="connsiteX62" fmla="*/ 2251075 w 2311400"/>
                <a:gd name="connsiteY62" fmla="*/ 765175 h 1616075"/>
                <a:gd name="connsiteX63" fmla="*/ 2305050 w 2311400"/>
                <a:gd name="connsiteY63" fmla="*/ 828675 h 1616075"/>
                <a:gd name="connsiteX64" fmla="*/ 2311400 w 2311400"/>
                <a:gd name="connsiteY64" fmla="*/ 844550 h 1616075"/>
                <a:gd name="connsiteX65" fmla="*/ 2311400 w 2311400"/>
                <a:gd name="connsiteY65" fmla="*/ 863600 h 1616075"/>
                <a:gd name="connsiteX66" fmla="*/ 2301875 w 2311400"/>
                <a:gd name="connsiteY66" fmla="*/ 889000 h 1616075"/>
                <a:gd name="connsiteX67" fmla="*/ 2279650 w 2311400"/>
                <a:gd name="connsiteY67" fmla="*/ 914400 h 1616075"/>
                <a:gd name="connsiteX68" fmla="*/ 2232025 w 2311400"/>
                <a:gd name="connsiteY68" fmla="*/ 968375 h 1616075"/>
                <a:gd name="connsiteX69" fmla="*/ 2212975 w 2311400"/>
                <a:gd name="connsiteY69" fmla="*/ 984250 h 1616075"/>
                <a:gd name="connsiteX70" fmla="*/ 2117725 w 2311400"/>
                <a:gd name="connsiteY70" fmla="*/ 1206500 h 1616075"/>
                <a:gd name="connsiteX71" fmla="*/ 2000250 w 2311400"/>
                <a:gd name="connsiteY71" fmla="*/ 1482725 h 1616075"/>
                <a:gd name="connsiteX72" fmla="*/ 1955800 w 2311400"/>
                <a:gd name="connsiteY72" fmla="*/ 1600200 h 1616075"/>
                <a:gd name="connsiteX73" fmla="*/ 1774825 w 2311400"/>
                <a:gd name="connsiteY73" fmla="*/ 1616075 h 1616075"/>
                <a:gd name="connsiteX74" fmla="*/ 1797050 w 2311400"/>
                <a:gd name="connsiteY74" fmla="*/ 1492250 h 1616075"/>
                <a:gd name="connsiteX75" fmla="*/ 1847850 w 2311400"/>
                <a:gd name="connsiteY75" fmla="*/ 1228725 h 1616075"/>
                <a:gd name="connsiteX76" fmla="*/ 1911350 w 2311400"/>
                <a:gd name="connsiteY76" fmla="*/ 949325 h 1616075"/>
                <a:gd name="connsiteX77" fmla="*/ 1924050 w 2311400"/>
                <a:gd name="connsiteY77" fmla="*/ 889000 h 1616075"/>
                <a:gd name="connsiteX78" fmla="*/ 1924050 w 2311400"/>
                <a:gd name="connsiteY78" fmla="*/ 863600 h 1616075"/>
                <a:gd name="connsiteX79" fmla="*/ 1924050 w 2311400"/>
                <a:gd name="connsiteY79" fmla="*/ 844550 h 1616075"/>
                <a:gd name="connsiteX80" fmla="*/ 1911350 w 2311400"/>
                <a:gd name="connsiteY80" fmla="*/ 825500 h 1616075"/>
                <a:gd name="connsiteX81" fmla="*/ 1882775 w 2311400"/>
                <a:gd name="connsiteY81" fmla="*/ 809625 h 1616075"/>
                <a:gd name="connsiteX82" fmla="*/ 1812925 w 2311400"/>
                <a:gd name="connsiteY82" fmla="*/ 809625 h 1616075"/>
                <a:gd name="connsiteX83" fmla="*/ 1679575 w 2311400"/>
                <a:gd name="connsiteY83" fmla="*/ 831850 h 1616075"/>
                <a:gd name="connsiteX84" fmla="*/ 1412875 w 2311400"/>
                <a:gd name="connsiteY84" fmla="*/ 876300 h 161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311400" h="1616075">
                  <a:moveTo>
                    <a:pt x="1412875" y="876300"/>
                  </a:moveTo>
                  <a:lnTo>
                    <a:pt x="962025" y="971550"/>
                  </a:lnTo>
                  <a:lnTo>
                    <a:pt x="638175" y="1050925"/>
                  </a:lnTo>
                  <a:lnTo>
                    <a:pt x="460375" y="1101725"/>
                  </a:lnTo>
                  <a:lnTo>
                    <a:pt x="384175" y="1143000"/>
                  </a:lnTo>
                  <a:lnTo>
                    <a:pt x="282575" y="1184275"/>
                  </a:lnTo>
                  <a:lnTo>
                    <a:pt x="209550" y="1212850"/>
                  </a:lnTo>
                  <a:lnTo>
                    <a:pt x="142875" y="1231900"/>
                  </a:lnTo>
                  <a:lnTo>
                    <a:pt x="127000" y="1228725"/>
                  </a:lnTo>
                  <a:lnTo>
                    <a:pt x="92075" y="1209675"/>
                  </a:lnTo>
                  <a:lnTo>
                    <a:pt x="63500" y="1177925"/>
                  </a:lnTo>
                  <a:lnTo>
                    <a:pt x="38100" y="1146175"/>
                  </a:lnTo>
                  <a:lnTo>
                    <a:pt x="12700" y="1079500"/>
                  </a:lnTo>
                  <a:lnTo>
                    <a:pt x="0" y="1019175"/>
                  </a:lnTo>
                  <a:lnTo>
                    <a:pt x="9525" y="977900"/>
                  </a:lnTo>
                  <a:lnTo>
                    <a:pt x="41275" y="876300"/>
                  </a:lnTo>
                  <a:lnTo>
                    <a:pt x="73025" y="755650"/>
                  </a:lnTo>
                  <a:lnTo>
                    <a:pt x="104775" y="612775"/>
                  </a:lnTo>
                  <a:lnTo>
                    <a:pt x="127000" y="492125"/>
                  </a:lnTo>
                  <a:lnTo>
                    <a:pt x="146050" y="365125"/>
                  </a:lnTo>
                  <a:lnTo>
                    <a:pt x="158750" y="282575"/>
                  </a:lnTo>
                  <a:lnTo>
                    <a:pt x="158750" y="241300"/>
                  </a:lnTo>
                  <a:lnTo>
                    <a:pt x="146050" y="184150"/>
                  </a:lnTo>
                  <a:lnTo>
                    <a:pt x="123825" y="133350"/>
                  </a:lnTo>
                  <a:lnTo>
                    <a:pt x="85725" y="88900"/>
                  </a:lnTo>
                  <a:lnTo>
                    <a:pt x="44450" y="63500"/>
                  </a:lnTo>
                  <a:lnTo>
                    <a:pt x="15875" y="47625"/>
                  </a:lnTo>
                  <a:lnTo>
                    <a:pt x="12700" y="31750"/>
                  </a:lnTo>
                  <a:lnTo>
                    <a:pt x="15875" y="12700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98425" y="3175"/>
                  </a:lnTo>
                  <a:lnTo>
                    <a:pt x="152400" y="15875"/>
                  </a:lnTo>
                  <a:lnTo>
                    <a:pt x="196850" y="31750"/>
                  </a:lnTo>
                  <a:lnTo>
                    <a:pt x="260350" y="63500"/>
                  </a:lnTo>
                  <a:lnTo>
                    <a:pt x="314325" y="92075"/>
                  </a:lnTo>
                  <a:lnTo>
                    <a:pt x="381000" y="139700"/>
                  </a:lnTo>
                  <a:lnTo>
                    <a:pt x="415925" y="171450"/>
                  </a:lnTo>
                  <a:lnTo>
                    <a:pt x="444500" y="196850"/>
                  </a:lnTo>
                  <a:lnTo>
                    <a:pt x="454025" y="215900"/>
                  </a:lnTo>
                  <a:lnTo>
                    <a:pt x="457200" y="244475"/>
                  </a:lnTo>
                  <a:lnTo>
                    <a:pt x="454025" y="269875"/>
                  </a:lnTo>
                  <a:lnTo>
                    <a:pt x="431800" y="285750"/>
                  </a:lnTo>
                  <a:lnTo>
                    <a:pt x="400050" y="320675"/>
                  </a:lnTo>
                  <a:lnTo>
                    <a:pt x="377825" y="355600"/>
                  </a:lnTo>
                  <a:lnTo>
                    <a:pt x="355600" y="409575"/>
                  </a:lnTo>
                  <a:lnTo>
                    <a:pt x="333375" y="530225"/>
                  </a:lnTo>
                  <a:lnTo>
                    <a:pt x="288925" y="733425"/>
                  </a:lnTo>
                  <a:lnTo>
                    <a:pt x="250825" y="923925"/>
                  </a:lnTo>
                  <a:lnTo>
                    <a:pt x="269875" y="917575"/>
                  </a:lnTo>
                  <a:lnTo>
                    <a:pt x="622300" y="835025"/>
                  </a:lnTo>
                  <a:lnTo>
                    <a:pt x="1228725" y="717550"/>
                  </a:lnTo>
                  <a:lnTo>
                    <a:pt x="1555750" y="663575"/>
                  </a:lnTo>
                  <a:lnTo>
                    <a:pt x="1806575" y="625475"/>
                  </a:lnTo>
                  <a:lnTo>
                    <a:pt x="1870075" y="609600"/>
                  </a:lnTo>
                  <a:lnTo>
                    <a:pt x="1927225" y="590550"/>
                  </a:lnTo>
                  <a:lnTo>
                    <a:pt x="1949450" y="581025"/>
                  </a:lnTo>
                  <a:lnTo>
                    <a:pt x="1968500" y="581025"/>
                  </a:lnTo>
                  <a:lnTo>
                    <a:pt x="2009775" y="590550"/>
                  </a:lnTo>
                  <a:lnTo>
                    <a:pt x="2063750" y="609600"/>
                  </a:lnTo>
                  <a:lnTo>
                    <a:pt x="2127250" y="650875"/>
                  </a:lnTo>
                  <a:lnTo>
                    <a:pt x="2190750" y="708025"/>
                  </a:lnTo>
                  <a:lnTo>
                    <a:pt x="2251075" y="765175"/>
                  </a:lnTo>
                  <a:lnTo>
                    <a:pt x="2305050" y="828675"/>
                  </a:lnTo>
                  <a:lnTo>
                    <a:pt x="2311400" y="844550"/>
                  </a:lnTo>
                  <a:lnTo>
                    <a:pt x="2311400" y="863600"/>
                  </a:lnTo>
                  <a:lnTo>
                    <a:pt x="2301875" y="889000"/>
                  </a:lnTo>
                  <a:lnTo>
                    <a:pt x="2279650" y="914400"/>
                  </a:lnTo>
                  <a:lnTo>
                    <a:pt x="2232025" y="968375"/>
                  </a:lnTo>
                  <a:lnTo>
                    <a:pt x="2212975" y="984250"/>
                  </a:lnTo>
                  <a:lnTo>
                    <a:pt x="2117725" y="1206500"/>
                  </a:lnTo>
                  <a:lnTo>
                    <a:pt x="2000250" y="1482725"/>
                  </a:lnTo>
                  <a:lnTo>
                    <a:pt x="1955800" y="1600200"/>
                  </a:lnTo>
                  <a:lnTo>
                    <a:pt x="1774825" y="1616075"/>
                  </a:lnTo>
                  <a:lnTo>
                    <a:pt x="1797050" y="1492250"/>
                  </a:lnTo>
                  <a:lnTo>
                    <a:pt x="1847850" y="1228725"/>
                  </a:lnTo>
                  <a:lnTo>
                    <a:pt x="1911350" y="949325"/>
                  </a:lnTo>
                  <a:lnTo>
                    <a:pt x="1924050" y="889000"/>
                  </a:lnTo>
                  <a:lnTo>
                    <a:pt x="1924050" y="863600"/>
                  </a:lnTo>
                  <a:lnTo>
                    <a:pt x="1924050" y="844550"/>
                  </a:lnTo>
                  <a:lnTo>
                    <a:pt x="1911350" y="825500"/>
                  </a:lnTo>
                  <a:lnTo>
                    <a:pt x="1882775" y="809625"/>
                  </a:lnTo>
                  <a:lnTo>
                    <a:pt x="1812925" y="809625"/>
                  </a:lnTo>
                  <a:lnTo>
                    <a:pt x="1679575" y="831850"/>
                  </a:lnTo>
                  <a:lnTo>
                    <a:pt x="14128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14A492E7-72F1-4C8F-A0BF-518F8526EB55}"/>
                </a:ext>
              </a:extLst>
            </p:cNvPr>
            <p:cNvSpPr/>
            <p:nvPr/>
          </p:nvSpPr>
          <p:spPr>
            <a:xfrm>
              <a:off x="4078288" y="4776788"/>
              <a:ext cx="1379537" cy="1047750"/>
            </a:xfrm>
            <a:custGeom>
              <a:avLst/>
              <a:gdLst>
                <a:gd name="connsiteX0" fmla="*/ 850107 w 1378744"/>
                <a:gd name="connsiteY0" fmla="*/ 628650 h 1047750"/>
                <a:gd name="connsiteX1" fmla="*/ 645319 w 1378744"/>
                <a:gd name="connsiteY1" fmla="*/ 747712 h 1047750"/>
                <a:gd name="connsiteX2" fmla="*/ 483394 w 1378744"/>
                <a:gd name="connsiteY2" fmla="*/ 838200 h 1047750"/>
                <a:gd name="connsiteX3" fmla="*/ 319088 w 1378744"/>
                <a:gd name="connsiteY3" fmla="*/ 926306 h 1047750"/>
                <a:gd name="connsiteX4" fmla="*/ 188119 w 1378744"/>
                <a:gd name="connsiteY4" fmla="*/ 988218 h 1047750"/>
                <a:gd name="connsiteX5" fmla="*/ 109538 w 1378744"/>
                <a:gd name="connsiteY5" fmla="*/ 1021556 h 1047750"/>
                <a:gd name="connsiteX6" fmla="*/ 59532 w 1378744"/>
                <a:gd name="connsiteY6" fmla="*/ 1042987 h 1047750"/>
                <a:gd name="connsiteX7" fmla="*/ 42863 w 1378744"/>
                <a:gd name="connsiteY7" fmla="*/ 1047750 h 1047750"/>
                <a:gd name="connsiteX8" fmla="*/ 26194 w 1378744"/>
                <a:gd name="connsiteY8" fmla="*/ 1047750 h 1047750"/>
                <a:gd name="connsiteX9" fmla="*/ 9525 w 1378744"/>
                <a:gd name="connsiteY9" fmla="*/ 1042987 h 1047750"/>
                <a:gd name="connsiteX10" fmla="*/ 0 w 1378744"/>
                <a:gd name="connsiteY10" fmla="*/ 1031081 h 1047750"/>
                <a:gd name="connsiteX11" fmla="*/ 4763 w 1378744"/>
                <a:gd name="connsiteY11" fmla="*/ 1012031 h 1047750"/>
                <a:gd name="connsiteX12" fmla="*/ 26194 w 1378744"/>
                <a:gd name="connsiteY12" fmla="*/ 992981 h 1047750"/>
                <a:gd name="connsiteX13" fmla="*/ 135732 w 1378744"/>
                <a:gd name="connsiteY13" fmla="*/ 912018 h 1047750"/>
                <a:gd name="connsiteX14" fmla="*/ 321469 w 1378744"/>
                <a:gd name="connsiteY14" fmla="*/ 773906 h 1047750"/>
                <a:gd name="connsiteX15" fmla="*/ 457200 w 1378744"/>
                <a:gd name="connsiteY15" fmla="*/ 669131 h 1047750"/>
                <a:gd name="connsiteX16" fmla="*/ 557213 w 1378744"/>
                <a:gd name="connsiteY16" fmla="*/ 590550 h 1047750"/>
                <a:gd name="connsiteX17" fmla="*/ 657225 w 1378744"/>
                <a:gd name="connsiteY17" fmla="*/ 504825 h 1047750"/>
                <a:gd name="connsiteX18" fmla="*/ 769144 w 1378744"/>
                <a:gd name="connsiteY18" fmla="*/ 402431 h 1047750"/>
                <a:gd name="connsiteX19" fmla="*/ 840582 w 1378744"/>
                <a:gd name="connsiteY19" fmla="*/ 328612 h 1047750"/>
                <a:gd name="connsiteX20" fmla="*/ 897732 w 1378744"/>
                <a:gd name="connsiteY20" fmla="*/ 266700 h 1047750"/>
                <a:gd name="connsiteX21" fmla="*/ 940594 w 1378744"/>
                <a:gd name="connsiteY21" fmla="*/ 214312 h 1047750"/>
                <a:gd name="connsiteX22" fmla="*/ 954882 w 1378744"/>
                <a:gd name="connsiteY22" fmla="*/ 183356 h 1047750"/>
                <a:gd name="connsiteX23" fmla="*/ 954882 w 1378744"/>
                <a:gd name="connsiteY23" fmla="*/ 164306 h 1047750"/>
                <a:gd name="connsiteX24" fmla="*/ 945357 w 1378744"/>
                <a:gd name="connsiteY24" fmla="*/ 135731 h 1047750"/>
                <a:gd name="connsiteX25" fmla="*/ 919163 w 1378744"/>
                <a:gd name="connsiteY25" fmla="*/ 100012 h 1047750"/>
                <a:gd name="connsiteX26" fmla="*/ 890588 w 1378744"/>
                <a:gd name="connsiteY26" fmla="*/ 66675 h 1047750"/>
                <a:gd name="connsiteX27" fmla="*/ 878682 w 1378744"/>
                <a:gd name="connsiteY27" fmla="*/ 47625 h 1047750"/>
                <a:gd name="connsiteX28" fmla="*/ 871538 w 1378744"/>
                <a:gd name="connsiteY28" fmla="*/ 21431 h 1047750"/>
                <a:gd name="connsiteX29" fmla="*/ 873919 w 1378744"/>
                <a:gd name="connsiteY29" fmla="*/ 9525 h 1047750"/>
                <a:gd name="connsiteX30" fmla="*/ 883444 w 1378744"/>
                <a:gd name="connsiteY30" fmla="*/ 0 h 1047750"/>
                <a:gd name="connsiteX31" fmla="*/ 909638 w 1378744"/>
                <a:gd name="connsiteY31" fmla="*/ 0 h 1047750"/>
                <a:gd name="connsiteX32" fmla="*/ 950119 w 1378744"/>
                <a:gd name="connsiteY32" fmla="*/ 19050 h 1047750"/>
                <a:gd name="connsiteX33" fmla="*/ 1033463 w 1378744"/>
                <a:gd name="connsiteY33" fmla="*/ 57150 h 1047750"/>
                <a:gd name="connsiteX34" fmla="*/ 1116807 w 1378744"/>
                <a:gd name="connsiteY34" fmla="*/ 95250 h 1047750"/>
                <a:gd name="connsiteX35" fmla="*/ 1188244 w 1378744"/>
                <a:gd name="connsiteY35" fmla="*/ 133350 h 1047750"/>
                <a:gd name="connsiteX36" fmla="*/ 1257300 w 1378744"/>
                <a:gd name="connsiteY36" fmla="*/ 176212 h 1047750"/>
                <a:gd name="connsiteX37" fmla="*/ 1328738 w 1378744"/>
                <a:gd name="connsiteY37" fmla="*/ 226218 h 1047750"/>
                <a:gd name="connsiteX38" fmla="*/ 1359694 w 1378744"/>
                <a:gd name="connsiteY38" fmla="*/ 252412 h 1047750"/>
                <a:gd name="connsiteX39" fmla="*/ 1371600 w 1378744"/>
                <a:gd name="connsiteY39" fmla="*/ 269081 h 1047750"/>
                <a:gd name="connsiteX40" fmla="*/ 1378744 w 1378744"/>
                <a:gd name="connsiteY40" fmla="*/ 297656 h 1047750"/>
                <a:gd name="connsiteX41" fmla="*/ 1378744 w 1378744"/>
                <a:gd name="connsiteY41" fmla="*/ 314325 h 1047750"/>
                <a:gd name="connsiteX42" fmla="*/ 1369219 w 1378744"/>
                <a:gd name="connsiteY42" fmla="*/ 328612 h 1047750"/>
                <a:gd name="connsiteX43" fmla="*/ 1338263 w 1378744"/>
                <a:gd name="connsiteY43" fmla="*/ 347662 h 1047750"/>
                <a:gd name="connsiteX44" fmla="*/ 1271588 w 1378744"/>
                <a:gd name="connsiteY44" fmla="*/ 364331 h 1047750"/>
                <a:gd name="connsiteX45" fmla="*/ 1209675 w 1378744"/>
                <a:gd name="connsiteY45" fmla="*/ 373856 h 1047750"/>
                <a:gd name="connsiteX46" fmla="*/ 1123950 w 1378744"/>
                <a:gd name="connsiteY46" fmla="*/ 438150 h 1047750"/>
                <a:gd name="connsiteX47" fmla="*/ 1026319 w 1378744"/>
                <a:gd name="connsiteY47" fmla="*/ 509587 h 1047750"/>
                <a:gd name="connsiteX48" fmla="*/ 850107 w 1378744"/>
                <a:gd name="connsiteY48" fmla="*/ 6286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8744" h="1047750">
                  <a:moveTo>
                    <a:pt x="850107" y="628650"/>
                  </a:moveTo>
                  <a:lnTo>
                    <a:pt x="645319" y="747712"/>
                  </a:lnTo>
                  <a:lnTo>
                    <a:pt x="483394" y="838200"/>
                  </a:lnTo>
                  <a:lnTo>
                    <a:pt x="319088" y="926306"/>
                  </a:lnTo>
                  <a:lnTo>
                    <a:pt x="188119" y="988218"/>
                  </a:lnTo>
                  <a:lnTo>
                    <a:pt x="109538" y="1021556"/>
                  </a:lnTo>
                  <a:lnTo>
                    <a:pt x="59532" y="1042987"/>
                  </a:lnTo>
                  <a:lnTo>
                    <a:pt x="42863" y="1047750"/>
                  </a:lnTo>
                  <a:lnTo>
                    <a:pt x="26194" y="1047750"/>
                  </a:lnTo>
                  <a:lnTo>
                    <a:pt x="9525" y="1042987"/>
                  </a:lnTo>
                  <a:lnTo>
                    <a:pt x="0" y="1031081"/>
                  </a:lnTo>
                  <a:lnTo>
                    <a:pt x="4763" y="1012031"/>
                  </a:lnTo>
                  <a:lnTo>
                    <a:pt x="26194" y="992981"/>
                  </a:lnTo>
                  <a:lnTo>
                    <a:pt x="135732" y="912018"/>
                  </a:lnTo>
                  <a:lnTo>
                    <a:pt x="321469" y="773906"/>
                  </a:lnTo>
                  <a:lnTo>
                    <a:pt x="457200" y="669131"/>
                  </a:lnTo>
                  <a:lnTo>
                    <a:pt x="557213" y="590550"/>
                  </a:lnTo>
                  <a:lnTo>
                    <a:pt x="657225" y="504825"/>
                  </a:lnTo>
                  <a:lnTo>
                    <a:pt x="769144" y="402431"/>
                  </a:lnTo>
                  <a:lnTo>
                    <a:pt x="840582" y="328612"/>
                  </a:lnTo>
                  <a:lnTo>
                    <a:pt x="897732" y="266700"/>
                  </a:lnTo>
                  <a:lnTo>
                    <a:pt x="940594" y="214312"/>
                  </a:lnTo>
                  <a:lnTo>
                    <a:pt x="954882" y="183356"/>
                  </a:lnTo>
                  <a:lnTo>
                    <a:pt x="954882" y="164306"/>
                  </a:lnTo>
                  <a:lnTo>
                    <a:pt x="945357" y="135731"/>
                  </a:lnTo>
                  <a:lnTo>
                    <a:pt x="919163" y="100012"/>
                  </a:lnTo>
                  <a:lnTo>
                    <a:pt x="890588" y="66675"/>
                  </a:lnTo>
                  <a:lnTo>
                    <a:pt x="878682" y="47625"/>
                  </a:lnTo>
                  <a:lnTo>
                    <a:pt x="871538" y="21431"/>
                  </a:lnTo>
                  <a:lnTo>
                    <a:pt x="873919" y="9525"/>
                  </a:lnTo>
                  <a:lnTo>
                    <a:pt x="883444" y="0"/>
                  </a:lnTo>
                  <a:lnTo>
                    <a:pt x="909638" y="0"/>
                  </a:lnTo>
                  <a:lnTo>
                    <a:pt x="950119" y="19050"/>
                  </a:lnTo>
                  <a:lnTo>
                    <a:pt x="1033463" y="57150"/>
                  </a:lnTo>
                  <a:lnTo>
                    <a:pt x="1116807" y="95250"/>
                  </a:lnTo>
                  <a:lnTo>
                    <a:pt x="1188244" y="133350"/>
                  </a:lnTo>
                  <a:lnTo>
                    <a:pt x="1257300" y="176212"/>
                  </a:lnTo>
                  <a:lnTo>
                    <a:pt x="1328738" y="226218"/>
                  </a:lnTo>
                  <a:lnTo>
                    <a:pt x="1359694" y="252412"/>
                  </a:lnTo>
                  <a:lnTo>
                    <a:pt x="1371600" y="269081"/>
                  </a:lnTo>
                  <a:lnTo>
                    <a:pt x="1378744" y="297656"/>
                  </a:lnTo>
                  <a:lnTo>
                    <a:pt x="1378744" y="314325"/>
                  </a:lnTo>
                  <a:lnTo>
                    <a:pt x="1369219" y="328612"/>
                  </a:lnTo>
                  <a:lnTo>
                    <a:pt x="1338263" y="347662"/>
                  </a:lnTo>
                  <a:lnTo>
                    <a:pt x="1271588" y="364331"/>
                  </a:lnTo>
                  <a:lnTo>
                    <a:pt x="1209675" y="373856"/>
                  </a:lnTo>
                  <a:lnTo>
                    <a:pt x="1123950" y="438150"/>
                  </a:lnTo>
                  <a:lnTo>
                    <a:pt x="1026319" y="509587"/>
                  </a:lnTo>
                  <a:lnTo>
                    <a:pt x="850107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06344AF-476B-49F2-8F5C-43B3355834E4}"/>
                </a:ext>
              </a:extLst>
            </p:cNvPr>
            <p:cNvSpPr/>
            <p:nvPr/>
          </p:nvSpPr>
          <p:spPr>
            <a:xfrm>
              <a:off x="5934075" y="4776788"/>
              <a:ext cx="1163638" cy="1047750"/>
            </a:xfrm>
            <a:custGeom>
              <a:avLst/>
              <a:gdLst>
                <a:gd name="connsiteX0" fmla="*/ 707231 w 1164431"/>
                <a:gd name="connsiteY0" fmla="*/ 681037 h 1047750"/>
                <a:gd name="connsiteX1" fmla="*/ 552450 w 1164431"/>
                <a:gd name="connsiteY1" fmla="*/ 521493 h 1047750"/>
                <a:gd name="connsiteX2" fmla="*/ 442913 w 1164431"/>
                <a:gd name="connsiteY2" fmla="*/ 419100 h 1047750"/>
                <a:gd name="connsiteX3" fmla="*/ 345281 w 1164431"/>
                <a:gd name="connsiteY3" fmla="*/ 330993 h 1047750"/>
                <a:gd name="connsiteX4" fmla="*/ 195263 w 1164431"/>
                <a:gd name="connsiteY4" fmla="*/ 207168 h 1047750"/>
                <a:gd name="connsiteX5" fmla="*/ 61913 w 1164431"/>
                <a:gd name="connsiteY5" fmla="*/ 97631 h 1047750"/>
                <a:gd name="connsiteX6" fmla="*/ 33338 w 1164431"/>
                <a:gd name="connsiteY6" fmla="*/ 76200 h 1047750"/>
                <a:gd name="connsiteX7" fmla="*/ 14288 w 1164431"/>
                <a:gd name="connsiteY7" fmla="*/ 57150 h 1047750"/>
                <a:gd name="connsiteX8" fmla="*/ 2381 w 1164431"/>
                <a:gd name="connsiteY8" fmla="*/ 35718 h 1047750"/>
                <a:gd name="connsiteX9" fmla="*/ 0 w 1164431"/>
                <a:gd name="connsiteY9" fmla="*/ 14287 h 1047750"/>
                <a:gd name="connsiteX10" fmla="*/ 7144 w 1164431"/>
                <a:gd name="connsiteY10" fmla="*/ 2381 h 1047750"/>
                <a:gd name="connsiteX11" fmla="*/ 23813 w 1164431"/>
                <a:gd name="connsiteY11" fmla="*/ 0 h 1047750"/>
                <a:gd name="connsiteX12" fmla="*/ 61913 w 1164431"/>
                <a:gd name="connsiteY12" fmla="*/ 9525 h 1047750"/>
                <a:gd name="connsiteX13" fmla="*/ 161925 w 1164431"/>
                <a:gd name="connsiteY13" fmla="*/ 54768 h 1047750"/>
                <a:gd name="connsiteX14" fmla="*/ 259556 w 1164431"/>
                <a:gd name="connsiteY14" fmla="*/ 95250 h 1047750"/>
                <a:gd name="connsiteX15" fmla="*/ 383381 w 1164431"/>
                <a:gd name="connsiteY15" fmla="*/ 150018 h 1047750"/>
                <a:gd name="connsiteX16" fmla="*/ 497681 w 1164431"/>
                <a:gd name="connsiteY16" fmla="*/ 204787 h 1047750"/>
                <a:gd name="connsiteX17" fmla="*/ 631031 w 1164431"/>
                <a:gd name="connsiteY17" fmla="*/ 276225 h 1047750"/>
                <a:gd name="connsiteX18" fmla="*/ 766763 w 1164431"/>
                <a:gd name="connsiteY18" fmla="*/ 354806 h 1047750"/>
                <a:gd name="connsiteX19" fmla="*/ 892969 w 1164431"/>
                <a:gd name="connsiteY19" fmla="*/ 435768 h 1047750"/>
                <a:gd name="connsiteX20" fmla="*/ 942975 w 1164431"/>
                <a:gd name="connsiteY20" fmla="*/ 469106 h 1047750"/>
                <a:gd name="connsiteX21" fmla="*/ 992981 w 1164431"/>
                <a:gd name="connsiteY21" fmla="*/ 523875 h 1047750"/>
                <a:gd name="connsiteX22" fmla="*/ 1042988 w 1164431"/>
                <a:gd name="connsiteY22" fmla="*/ 585787 h 1047750"/>
                <a:gd name="connsiteX23" fmla="*/ 1090613 w 1164431"/>
                <a:gd name="connsiteY23" fmla="*/ 657225 h 1047750"/>
                <a:gd name="connsiteX24" fmla="*/ 1116806 w 1164431"/>
                <a:gd name="connsiteY24" fmla="*/ 716756 h 1047750"/>
                <a:gd name="connsiteX25" fmla="*/ 1150144 w 1164431"/>
                <a:gd name="connsiteY25" fmla="*/ 816768 h 1047750"/>
                <a:gd name="connsiteX26" fmla="*/ 1162050 w 1164431"/>
                <a:gd name="connsiteY26" fmla="*/ 878681 h 1047750"/>
                <a:gd name="connsiteX27" fmla="*/ 1164431 w 1164431"/>
                <a:gd name="connsiteY27" fmla="*/ 935831 h 1047750"/>
                <a:gd name="connsiteX28" fmla="*/ 1154906 w 1164431"/>
                <a:gd name="connsiteY28" fmla="*/ 985837 h 1047750"/>
                <a:gd name="connsiteX29" fmla="*/ 1138238 w 1164431"/>
                <a:gd name="connsiteY29" fmla="*/ 1019175 h 1047750"/>
                <a:gd name="connsiteX30" fmla="*/ 1116806 w 1164431"/>
                <a:gd name="connsiteY30" fmla="*/ 1040606 h 1047750"/>
                <a:gd name="connsiteX31" fmla="*/ 1090613 w 1164431"/>
                <a:gd name="connsiteY31" fmla="*/ 1045368 h 1047750"/>
                <a:gd name="connsiteX32" fmla="*/ 1059656 w 1164431"/>
                <a:gd name="connsiteY32" fmla="*/ 1047750 h 1047750"/>
                <a:gd name="connsiteX33" fmla="*/ 1031081 w 1164431"/>
                <a:gd name="connsiteY33" fmla="*/ 1045368 h 1047750"/>
                <a:gd name="connsiteX34" fmla="*/ 1002506 w 1164431"/>
                <a:gd name="connsiteY34" fmla="*/ 1021556 h 1047750"/>
                <a:gd name="connsiteX35" fmla="*/ 907256 w 1164431"/>
                <a:gd name="connsiteY35" fmla="*/ 904875 h 1047750"/>
                <a:gd name="connsiteX36" fmla="*/ 816769 w 1164431"/>
                <a:gd name="connsiteY36" fmla="*/ 800100 h 1047750"/>
                <a:gd name="connsiteX37" fmla="*/ 707231 w 1164431"/>
                <a:gd name="connsiteY37" fmla="*/ 68103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64431" h="1047750">
                  <a:moveTo>
                    <a:pt x="707231" y="681037"/>
                  </a:moveTo>
                  <a:lnTo>
                    <a:pt x="552450" y="521493"/>
                  </a:lnTo>
                  <a:lnTo>
                    <a:pt x="442913" y="419100"/>
                  </a:lnTo>
                  <a:lnTo>
                    <a:pt x="345281" y="330993"/>
                  </a:lnTo>
                  <a:lnTo>
                    <a:pt x="195263" y="207168"/>
                  </a:lnTo>
                  <a:lnTo>
                    <a:pt x="61913" y="97631"/>
                  </a:lnTo>
                  <a:lnTo>
                    <a:pt x="33338" y="76200"/>
                  </a:lnTo>
                  <a:lnTo>
                    <a:pt x="14288" y="57150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61925" y="54768"/>
                  </a:lnTo>
                  <a:lnTo>
                    <a:pt x="259556" y="95250"/>
                  </a:lnTo>
                  <a:lnTo>
                    <a:pt x="383381" y="150018"/>
                  </a:lnTo>
                  <a:lnTo>
                    <a:pt x="497681" y="204787"/>
                  </a:lnTo>
                  <a:lnTo>
                    <a:pt x="631031" y="276225"/>
                  </a:lnTo>
                  <a:lnTo>
                    <a:pt x="766763" y="354806"/>
                  </a:lnTo>
                  <a:lnTo>
                    <a:pt x="892969" y="435768"/>
                  </a:lnTo>
                  <a:lnTo>
                    <a:pt x="942975" y="469106"/>
                  </a:lnTo>
                  <a:lnTo>
                    <a:pt x="992981" y="523875"/>
                  </a:lnTo>
                  <a:lnTo>
                    <a:pt x="1042988" y="585787"/>
                  </a:lnTo>
                  <a:lnTo>
                    <a:pt x="1090613" y="657225"/>
                  </a:lnTo>
                  <a:lnTo>
                    <a:pt x="1116806" y="716756"/>
                  </a:lnTo>
                  <a:lnTo>
                    <a:pt x="1150144" y="816768"/>
                  </a:lnTo>
                  <a:lnTo>
                    <a:pt x="1162050" y="878681"/>
                  </a:lnTo>
                  <a:cubicBezTo>
                    <a:pt x="1162844" y="897731"/>
                    <a:pt x="1163637" y="916781"/>
                    <a:pt x="1164431" y="935831"/>
                  </a:cubicBezTo>
                  <a:lnTo>
                    <a:pt x="1154906" y="985837"/>
                  </a:lnTo>
                  <a:lnTo>
                    <a:pt x="1138238" y="1019175"/>
                  </a:lnTo>
                  <a:lnTo>
                    <a:pt x="1116806" y="1040606"/>
                  </a:lnTo>
                  <a:lnTo>
                    <a:pt x="1090613" y="1045368"/>
                  </a:lnTo>
                  <a:lnTo>
                    <a:pt x="1059656" y="1047750"/>
                  </a:lnTo>
                  <a:lnTo>
                    <a:pt x="1031081" y="1045368"/>
                  </a:lnTo>
                  <a:lnTo>
                    <a:pt x="1002506" y="1021556"/>
                  </a:lnTo>
                  <a:lnTo>
                    <a:pt x="907256" y="904875"/>
                  </a:lnTo>
                  <a:lnTo>
                    <a:pt x="816769" y="800100"/>
                  </a:lnTo>
                  <a:lnTo>
                    <a:pt x="707231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4B5D0B2-57FB-4743-8D0C-BA254C3AC9C2}"/>
                </a:ext>
              </a:extLst>
            </p:cNvPr>
            <p:cNvSpPr/>
            <p:nvPr/>
          </p:nvSpPr>
          <p:spPr>
            <a:xfrm>
              <a:off x="2890838" y="4424363"/>
              <a:ext cx="1241425" cy="1035050"/>
            </a:xfrm>
            <a:custGeom>
              <a:avLst/>
              <a:gdLst>
                <a:gd name="connsiteX0" fmla="*/ 457200 w 1240631"/>
                <a:gd name="connsiteY0" fmla="*/ 307181 h 1035843"/>
                <a:gd name="connsiteX1" fmla="*/ 95250 w 1240631"/>
                <a:gd name="connsiteY1" fmla="*/ 400050 h 1035843"/>
                <a:gd name="connsiteX2" fmla="*/ 0 w 1240631"/>
                <a:gd name="connsiteY2" fmla="*/ 266700 h 1035843"/>
                <a:gd name="connsiteX3" fmla="*/ 319087 w 1240631"/>
                <a:gd name="connsiteY3" fmla="*/ 192881 h 1035843"/>
                <a:gd name="connsiteX4" fmla="*/ 638175 w 1240631"/>
                <a:gd name="connsiteY4" fmla="*/ 111918 h 1035843"/>
                <a:gd name="connsiteX5" fmla="*/ 800100 w 1240631"/>
                <a:gd name="connsiteY5" fmla="*/ 61912 h 1035843"/>
                <a:gd name="connsiteX6" fmla="*/ 869156 w 1240631"/>
                <a:gd name="connsiteY6" fmla="*/ 35718 h 1035843"/>
                <a:gd name="connsiteX7" fmla="*/ 907256 w 1240631"/>
                <a:gd name="connsiteY7" fmla="*/ 14287 h 1035843"/>
                <a:gd name="connsiteX8" fmla="*/ 923925 w 1240631"/>
                <a:gd name="connsiteY8" fmla="*/ 4762 h 1035843"/>
                <a:gd name="connsiteX9" fmla="*/ 950118 w 1240631"/>
                <a:gd name="connsiteY9" fmla="*/ 0 h 1035843"/>
                <a:gd name="connsiteX10" fmla="*/ 997743 w 1240631"/>
                <a:gd name="connsiteY10" fmla="*/ 9525 h 1035843"/>
                <a:gd name="connsiteX11" fmla="*/ 1040606 w 1240631"/>
                <a:gd name="connsiteY11" fmla="*/ 23812 h 1035843"/>
                <a:gd name="connsiteX12" fmla="*/ 1109662 w 1240631"/>
                <a:gd name="connsiteY12" fmla="*/ 59531 h 1035843"/>
                <a:gd name="connsiteX13" fmla="*/ 1185862 w 1240631"/>
                <a:gd name="connsiteY13" fmla="*/ 104775 h 1035843"/>
                <a:gd name="connsiteX14" fmla="*/ 1216818 w 1240631"/>
                <a:gd name="connsiteY14" fmla="*/ 123825 h 1035843"/>
                <a:gd name="connsiteX15" fmla="*/ 1233487 w 1240631"/>
                <a:gd name="connsiteY15" fmla="*/ 142875 h 1035843"/>
                <a:gd name="connsiteX16" fmla="*/ 1240631 w 1240631"/>
                <a:gd name="connsiteY16" fmla="*/ 166687 h 1035843"/>
                <a:gd name="connsiteX17" fmla="*/ 1233487 w 1240631"/>
                <a:gd name="connsiteY17" fmla="*/ 204787 h 1035843"/>
                <a:gd name="connsiteX18" fmla="*/ 1214437 w 1240631"/>
                <a:gd name="connsiteY18" fmla="*/ 245268 h 1035843"/>
                <a:gd name="connsiteX19" fmla="*/ 1197768 w 1240631"/>
                <a:gd name="connsiteY19" fmla="*/ 273843 h 1035843"/>
                <a:gd name="connsiteX20" fmla="*/ 1185862 w 1240631"/>
                <a:gd name="connsiteY20" fmla="*/ 328612 h 1035843"/>
                <a:gd name="connsiteX21" fmla="*/ 1181100 w 1240631"/>
                <a:gd name="connsiteY21" fmla="*/ 419100 h 1035843"/>
                <a:gd name="connsiteX22" fmla="*/ 1152525 w 1240631"/>
                <a:gd name="connsiteY22" fmla="*/ 583406 h 1035843"/>
                <a:gd name="connsiteX23" fmla="*/ 1119187 w 1240631"/>
                <a:gd name="connsiteY23" fmla="*/ 781050 h 1035843"/>
                <a:gd name="connsiteX24" fmla="*/ 1097756 w 1240631"/>
                <a:gd name="connsiteY24" fmla="*/ 923925 h 1035843"/>
                <a:gd name="connsiteX25" fmla="*/ 1078706 w 1240631"/>
                <a:gd name="connsiteY25" fmla="*/ 964406 h 1035843"/>
                <a:gd name="connsiteX26" fmla="*/ 1047750 w 1240631"/>
                <a:gd name="connsiteY26" fmla="*/ 1007268 h 1035843"/>
                <a:gd name="connsiteX27" fmla="*/ 1019175 w 1240631"/>
                <a:gd name="connsiteY27" fmla="*/ 1028700 h 1035843"/>
                <a:gd name="connsiteX28" fmla="*/ 995362 w 1240631"/>
                <a:gd name="connsiteY28" fmla="*/ 1035843 h 1035843"/>
                <a:gd name="connsiteX29" fmla="*/ 978693 w 1240631"/>
                <a:gd name="connsiteY29" fmla="*/ 1035843 h 1035843"/>
                <a:gd name="connsiteX30" fmla="*/ 942975 w 1240631"/>
                <a:gd name="connsiteY30" fmla="*/ 1026318 h 1035843"/>
                <a:gd name="connsiteX31" fmla="*/ 914400 w 1240631"/>
                <a:gd name="connsiteY31" fmla="*/ 1014412 h 1035843"/>
                <a:gd name="connsiteX32" fmla="*/ 909637 w 1240631"/>
                <a:gd name="connsiteY32" fmla="*/ 990600 h 1035843"/>
                <a:gd name="connsiteX33" fmla="*/ 938212 w 1240631"/>
                <a:gd name="connsiteY33" fmla="*/ 835818 h 1035843"/>
                <a:gd name="connsiteX34" fmla="*/ 952500 w 1240631"/>
                <a:gd name="connsiteY34" fmla="*/ 511968 h 1035843"/>
                <a:gd name="connsiteX35" fmla="*/ 959643 w 1240631"/>
                <a:gd name="connsiteY35" fmla="*/ 288131 h 1035843"/>
                <a:gd name="connsiteX36" fmla="*/ 962025 w 1240631"/>
                <a:gd name="connsiteY36" fmla="*/ 254793 h 1035843"/>
                <a:gd name="connsiteX37" fmla="*/ 957262 w 1240631"/>
                <a:gd name="connsiteY37" fmla="*/ 235743 h 1035843"/>
                <a:gd name="connsiteX38" fmla="*/ 950118 w 1240631"/>
                <a:gd name="connsiteY38" fmla="*/ 221456 h 1035843"/>
                <a:gd name="connsiteX39" fmla="*/ 938212 w 1240631"/>
                <a:gd name="connsiteY39" fmla="*/ 214312 h 1035843"/>
                <a:gd name="connsiteX40" fmla="*/ 912018 w 1240631"/>
                <a:gd name="connsiteY40" fmla="*/ 207168 h 1035843"/>
                <a:gd name="connsiteX41" fmla="*/ 866775 w 1240631"/>
                <a:gd name="connsiteY41" fmla="*/ 209550 h 1035843"/>
                <a:gd name="connsiteX42" fmla="*/ 647700 w 1240631"/>
                <a:gd name="connsiteY42" fmla="*/ 264318 h 1035843"/>
                <a:gd name="connsiteX43" fmla="*/ 457200 w 1240631"/>
                <a:gd name="connsiteY43" fmla="*/ 307181 h 10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40631" h="1035843">
                  <a:moveTo>
                    <a:pt x="457200" y="307181"/>
                  </a:moveTo>
                  <a:lnTo>
                    <a:pt x="95250" y="400050"/>
                  </a:lnTo>
                  <a:lnTo>
                    <a:pt x="0" y="266700"/>
                  </a:lnTo>
                  <a:lnTo>
                    <a:pt x="319087" y="192881"/>
                  </a:lnTo>
                  <a:lnTo>
                    <a:pt x="638175" y="111918"/>
                  </a:lnTo>
                  <a:lnTo>
                    <a:pt x="800100" y="61912"/>
                  </a:lnTo>
                  <a:lnTo>
                    <a:pt x="869156" y="35718"/>
                  </a:lnTo>
                  <a:lnTo>
                    <a:pt x="907256" y="14287"/>
                  </a:lnTo>
                  <a:lnTo>
                    <a:pt x="923925" y="4762"/>
                  </a:lnTo>
                  <a:lnTo>
                    <a:pt x="950118" y="0"/>
                  </a:lnTo>
                  <a:lnTo>
                    <a:pt x="997743" y="9525"/>
                  </a:lnTo>
                  <a:lnTo>
                    <a:pt x="1040606" y="23812"/>
                  </a:lnTo>
                  <a:lnTo>
                    <a:pt x="1109662" y="59531"/>
                  </a:lnTo>
                  <a:lnTo>
                    <a:pt x="1185862" y="104775"/>
                  </a:lnTo>
                  <a:lnTo>
                    <a:pt x="1216818" y="123825"/>
                  </a:lnTo>
                  <a:lnTo>
                    <a:pt x="1233487" y="142875"/>
                  </a:lnTo>
                  <a:lnTo>
                    <a:pt x="1240631" y="166687"/>
                  </a:lnTo>
                  <a:lnTo>
                    <a:pt x="1233487" y="204787"/>
                  </a:lnTo>
                  <a:lnTo>
                    <a:pt x="1214437" y="245268"/>
                  </a:lnTo>
                  <a:lnTo>
                    <a:pt x="1197768" y="273843"/>
                  </a:lnTo>
                  <a:lnTo>
                    <a:pt x="1185862" y="328612"/>
                  </a:lnTo>
                  <a:lnTo>
                    <a:pt x="1181100" y="419100"/>
                  </a:lnTo>
                  <a:lnTo>
                    <a:pt x="1152525" y="583406"/>
                  </a:lnTo>
                  <a:lnTo>
                    <a:pt x="1119187" y="781050"/>
                  </a:lnTo>
                  <a:lnTo>
                    <a:pt x="1097756" y="923925"/>
                  </a:lnTo>
                  <a:lnTo>
                    <a:pt x="1078706" y="964406"/>
                  </a:lnTo>
                  <a:lnTo>
                    <a:pt x="1047750" y="1007268"/>
                  </a:lnTo>
                  <a:lnTo>
                    <a:pt x="1019175" y="1028700"/>
                  </a:lnTo>
                  <a:lnTo>
                    <a:pt x="995362" y="1035843"/>
                  </a:lnTo>
                  <a:lnTo>
                    <a:pt x="978693" y="1035843"/>
                  </a:lnTo>
                  <a:lnTo>
                    <a:pt x="942975" y="1026318"/>
                  </a:lnTo>
                  <a:lnTo>
                    <a:pt x="914400" y="1014412"/>
                  </a:lnTo>
                  <a:lnTo>
                    <a:pt x="909637" y="990600"/>
                  </a:lnTo>
                  <a:lnTo>
                    <a:pt x="938212" y="835818"/>
                  </a:lnTo>
                  <a:lnTo>
                    <a:pt x="952500" y="511968"/>
                  </a:lnTo>
                  <a:lnTo>
                    <a:pt x="959643" y="288131"/>
                  </a:lnTo>
                  <a:lnTo>
                    <a:pt x="962025" y="254793"/>
                  </a:lnTo>
                  <a:lnTo>
                    <a:pt x="957262" y="235743"/>
                  </a:lnTo>
                  <a:lnTo>
                    <a:pt x="950118" y="221456"/>
                  </a:lnTo>
                  <a:lnTo>
                    <a:pt x="938212" y="214312"/>
                  </a:lnTo>
                  <a:lnTo>
                    <a:pt x="912018" y="207168"/>
                  </a:lnTo>
                  <a:lnTo>
                    <a:pt x="866775" y="209550"/>
                  </a:lnTo>
                  <a:lnTo>
                    <a:pt x="647700" y="264318"/>
                  </a:lnTo>
                  <a:lnTo>
                    <a:pt x="4572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8B9D99F-2C4A-4BF7-80AF-059CB41EFEC6}"/>
                </a:ext>
              </a:extLst>
            </p:cNvPr>
            <p:cNvSpPr/>
            <p:nvPr/>
          </p:nvSpPr>
          <p:spPr>
            <a:xfrm>
              <a:off x="3105150" y="5230813"/>
              <a:ext cx="773113" cy="314325"/>
            </a:xfrm>
            <a:custGeom>
              <a:avLst/>
              <a:gdLst>
                <a:gd name="connsiteX0" fmla="*/ 314325 w 773906"/>
                <a:gd name="connsiteY0" fmla="*/ 254794 h 314325"/>
                <a:gd name="connsiteX1" fmla="*/ 73819 w 773906"/>
                <a:gd name="connsiteY1" fmla="*/ 314325 h 314325"/>
                <a:gd name="connsiteX2" fmla="*/ 0 w 773906"/>
                <a:gd name="connsiteY2" fmla="*/ 152400 h 314325"/>
                <a:gd name="connsiteX3" fmla="*/ 221456 w 773906"/>
                <a:gd name="connsiteY3" fmla="*/ 107157 h 314325"/>
                <a:gd name="connsiteX4" fmla="*/ 471488 w 773906"/>
                <a:gd name="connsiteY4" fmla="*/ 57150 h 314325"/>
                <a:gd name="connsiteX5" fmla="*/ 766763 w 773906"/>
                <a:gd name="connsiteY5" fmla="*/ 0 h 314325"/>
                <a:gd name="connsiteX6" fmla="*/ 773906 w 773906"/>
                <a:gd name="connsiteY6" fmla="*/ 204788 h 314325"/>
                <a:gd name="connsiteX7" fmla="*/ 700088 w 773906"/>
                <a:gd name="connsiteY7" fmla="*/ 209550 h 314325"/>
                <a:gd name="connsiteX8" fmla="*/ 578644 w 773906"/>
                <a:gd name="connsiteY8" fmla="*/ 214313 h 314325"/>
                <a:gd name="connsiteX9" fmla="*/ 481013 w 773906"/>
                <a:gd name="connsiteY9" fmla="*/ 226219 h 314325"/>
                <a:gd name="connsiteX10" fmla="*/ 314325 w 773906"/>
                <a:gd name="connsiteY10" fmla="*/ 2547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3906" h="314325">
                  <a:moveTo>
                    <a:pt x="314325" y="254794"/>
                  </a:moveTo>
                  <a:lnTo>
                    <a:pt x="73819" y="314325"/>
                  </a:lnTo>
                  <a:lnTo>
                    <a:pt x="0" y="152400"/>
                  </a:lnTo>
                  <a:lnTo>
                    <a:pt x="221456" y="107157"/>
                  </a:lnTo>
                  <a:lnTo>
                    <a:pt x="471488" y="57150"/>
                  </a:lnTo>
                  <a:lnTo>
                    <a:pt x="766763" y="0"/>
                  </a:lnTo>
                  <a:lnTo>
                    <a:pt x="773906" y="204788"/>
                  </a:lnTo>
                  <a:lnTo>
                    <a:pt x="700088" y="209550"/>
                  </a:lnTo>
                  <a:lnTo>
                    <a:pt x="578644" y="214313"/>
                  </a:lnTo>
                  <a:lnTo>
                    <a:pt x="481013" y="226219"/>
                  </a:lnTo>
                  <a:lnTo>
                    <a:pt x="314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4314AF8-0C99-46B5-8EE1-5D9036C8B4A3}"/>
                </a:ext>
              </a:extLst>
            </p:cNvPr>
            <p:cNvSpPr/>
            <p:nvPr/>
          </p:nvSpPr>
          <p:spPr>
            <a:xfrm>
              <a:off x="5029200" y="1857375"/>
              <a:ext cx="1677988" cy="1058863"/>
            </a:xfrm>
            <a:custGeom>
              <a:avLst/>
              <a:gdLst>
                <a:gd name="connsiteX0" fmla="*/ 776288 w 1678781"/>
                <a:gd name="connsiteY0" fmla="*/ 259556 h 1059656"/>
                <a:gd name="connsiteX1" fmla="*/ 602456 w 1678781"/>
                <a:gd name="connsiteY1" fmla="*/ 278606 h 1059656"/>
                <a:gd name="connsiteX2" fmla="*/ 466725 w 1678781"/>
                <a:gd name="connsiteY2" fmla="*/ 290513 h 1059656"/>
                <a:gd name="connsiteX3" fmla="*/ 345281 w 1678781"/>
                <a:gd name="connsiteY3" fmla="*/ 295275 h 1059656"/>
                <a:gd name="connsiteX4" fmla="*/ 230981 w 1678781"/>
                <a:gd name="connsiteY4" fmla="*/ 300038 h 1059656"/>
                <a:gd name="connsiteX5" fmla="*/ 83344 w 1678781"/>
                <a:gd name="connsiteY5" fmla="*/ 302419 h 1059656"/>
                <a:gd name="connsiteX6" fmla="*/ 0 w 1678781"/>
                <a:gd name="connsiteY6" fmla="*/ 171450 h 1059656"/>
                <a:gd name="connsiteX7" fmla="*/ 283369 w 1678781"/>
                <a:gd name="connsiteY7" fmla="*/ 164306 h 1059656"/>
                <a:gd name="connsiteX8" fmla="*/ 423863 w 1678781"/>
                <a:gd name="connsiteY8" fmla="*/ 154781 h 1059656"/>
                <a:gd name="connsiteX9" fmla="*/ 588169 w 1678781"/>
                <a:gd name="connsiteY9" fmla="*/ 135731 h 1059656"/>
                <a:gd name="connsiteX10" fmla="*/ 857250 w 1678781"/>
                <a:gd name="connsiteY10" fmla="*/ 100013 h 1059656"/>
                <a:gd name="connsiteX11" fmla="*/ 1143000 w 1678781"/>
                <a:gd name="connsiteY11" fmla="*/ 54769 h 1059656"/>
                <a:gd name="connsiteX12" fmla="*/ 1273969 w 1678781"/>
                <a:gd name="connsiteY12" fmla="*/ 33338 h 1059656"/>
                <a:gd name="connsiteX13" fmla="*/ 1309688 w 1678781"/>
                <a:gd name="connsiteY13" fmla="*/ 19050 h 1059656"/>
                <a:gd name="connsiteX14" fmla="*/ 1343025 w 1678781"/>
                <a:gd name="connsiteY14" fmla="*/ 7144 h 1059656"/>
                <a:gd name="connsiteX15" fmla="*/ 1373981 w 1678781"/>
                <a:gd name="connsiteY15" fmla="*/ 0 h 1059656"/>
                <a:gd name="connsiteX16" fmla="*/ 1397794 w 1678781"/>
                <a:gd name="connsiteY16" fmla="*/ 2381 h 1059656"/>
                <a:gd name="connsiteX17" fmla="*/ 1443038 w 1678781"/>
                <a:gd name="connsiteY17" fmla="*/ 23813 h 1059656"/>
                <a:gd name="connsiteX18" fmla="*/ 1531144 w 1678781"/>
                <a:gd name="connsiteY18" fmla="*/ 85725 h 1059656"/>
                <a:gd name="connsiteX19" fmla="*/ 1609725 w 1678781"/>
                <a:gd name="connsiteY19" fmla="*/ 138113 h 1059656"/>
                <a:gd name="connsiteX20" fmla="*/ 1643063 w 1678781"/>
                <a:gd name="connsiteY20" fmla="*/ 171450 h 1059656"/>
                <a:gd name="connsiteX21" fmla="*/ 1669256 w 1678781"/>
                <a:gd name="connsiteY21" fmla="*/ 209550 h 1059656"/>
                <a:gd name="connsiteX22" fmla="*/ 1678781 w 1678781"/>
                <a:gd name="connsiteY22" fmla="*/ 233363 h 1059656"/>
                <a:gd name="connsiteX23" fmla="*/ 1674019 w 1678781"/>
                <a:gd name="connsiteY23" fmla="*/ 252413 h 1059656"/>
                <a:gd name="connsiteX24" fmla="*/ 1657350 w 1678781"/>
                <a:gd name="connsiteY24" fmla="*/ 285750 h 1059656"/>
                <a:gd name="connsiteX25" fmla="*/ 1595438 w 1678781"/>
                <a:gd name="connsiteY25" fmla="*/ 340519 h 1059656"/>
                <a:gd name="connsiteX26" fmla="*/ 1583531 w 1678781"/>
                <a:gd name="connsiteY26" fmla="*/ 402431 h 1059656"/>
                <a:gd name="connsiteX27" fmla="*/ 1545431 w 1678781"/>
                <a:gd name="connsiteY27" fmla="*/ 600075 h 1059656"/>
                <a:gd name="connsiteX28" fmla="*/ 1509713 w 1678781"/>
                <a:gd name="connsiteY28" fmla="*/ 812006 h 1059656"/>
                <a:gd name="connsiteX29" fmla="*/ 1497806 w 1678781"/>
                <a:gd name="connsiteY29" fmla="*/ 890588 h 1059656"/>
                <a:gd name="connsiteX30" fmla="*/ 1478756 w 1678781"/>
                <a:gd name="connsiteY30" fmla="*/ 957263 h 1059656"/>
                <a:gd name="connsiteX31" fmla="*/ 1452563 w 1678781"/>
                <a:gd name="connsiteY31" fmla="*/ 1007269 h 1059656"/>
                <a:gd name="connsiteX32" fmla="*/ 1419225 w 1678781"/>
                <a:gd name="connsiteY32" fmla="*/ 1038225 h 1059656"/>
                <a:gd name="connsiteX33" fmla="*/ 1383506 w 1678781"/>
                <a:gd name="connsiteY33" fmla="*/ 1057275 h 1059656"/>
                <a:gd name="connsiteX34" fmla="*/ 1357313 w 1678781"/>
                <a:gd name="connsiteY34" fmla="*/ 1059656 h 1059656"/>
                <a:gd name="connsiteX35" fmla="*/ 1312069 w 1678781"/>
                <a:gd name="connsiteY35" fmla="*/ 1050131 h 1059656"/>
                <a:gd name="connsiteX36" fmla="*/ 1262063 w 1678781"/>
                <a:gd name="connsiteY36" fmla="*/ 1031081 h 1059656"/>
                <a:gd name="connsiteX37" fmla="*/ 1276350 w 1678781"/>
                <a:gd name="connsiteY37" fmla="*/ 840581 h 1059656"/>
                <a:gd name="connsiteX38" fmla="*/ 1307306 w 1678781"/>
                <a:gd name="connsiteY38" fmla="*/ 561975 h 1059656"/>
                <a:gd name="connsiteX39" fmla="*/ 1340644 w 1678781"/>
                <a:gd name="connsiteY39" fmla="*/ 304800 h 1059656"/>
                <a:gd name="connsiteX40" fmla="*/ 1343025 w 1678781"/>
                <a:gd name="connsiteY40" fmla="*/ 245269 h 1059656"/>
                <a:gd name="connsiteX41" fmla="*/ 1340644 w 1678781"/>
                <a:gd name="connsiteY41" fmla="*/ 226219 h 1059656"/>
                <a:gd name="connsiteX42" fmla="*/ 1333500 w 1678781"/>
                <a:gd name="connsiteY42" fmla="*/ 207169 h 1059656"/>
                <a:gd name="connsiteX43" fmla="*/ 1314450 w 1678781"/>
                <a:gd name="connsiteY43" fmla="*/ 197644 h 1059656"/>
                <a:gd name="connsiteX44" fmla="*/ 1300163 w 1678781"/>
                <a:gd name="connsiteY44" fmla="*/ 192881 h 1059656"/>
                <a:gd name="connsiteX45" fmla="*/ 1266825 w 1678781"/>
                <a:gd name="connsiteY45" fmla="*/ 188119 h 1059656"/>
                <a:gd name="connsiteX46" fmla="*/ 1138238 w 1678781"/>
                <a:gd name="connsiteY46" fmla="*/ 207169 h 1059656"/>
                <a:gd name="connsiteX47" fmla="*/ 776288 w 1678781"/>
                <a:gd name="connsiteY47" fmla="*/ 2595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8781" h="1059656">
                  <a:moveTo>
                    <a:pt x="776288" y="259556"/>
                  </a:moveTo>
                  <a:lnTo>
                    <a:pt x="602456" y="278606"/>
                  </a:lnTo>
                  <a:lnTo>
                    <a:pt x="466725" y="290513"/>
                  </a:lnTo>
                  <a:lnTo>
                    <a:pt x="345281" y="295275"/>
                  </a:lnTo>
                  <a:lnTo>
                    <a:pt x="230981" y="300038"/>
                  </a:lnTo>
                  <a:lnTo>
                    <a:pt x="83344" y="302419"/>
                  </a:lnTo>
                  <a:lnTo>
                    <a:pt x="0" y="171450"/>
                  </a:lnTo>
                  <a:lnTo>
                    <a:pt x="283369" y="164306"/>
                  </a:lnTo>
                  <a:lnTo>
                    <a:pt x="423863" y="154781"/>
                  </a:lnTo>
                  <a:lnTo>
                    <a:pt x="588169" y="135731"/>
                  </a:lnTo>
                  <a:lnTo>
                    <a:pt x="857250" y="100013"/>
                  </a:lnTo>
                  <a:lnTo>
                    <a:pt x="1143000" y="54769"/>
                  </a:lnTo>
                  <a:lnTo>
                    <a:pt x="1273969" y="33338"/>
                  </a:lnTo>
                  <a:lnTo>
                    <a:pt x="1309688" y="19050"/>
                  </a:lnTo>
                  <a:lnTo>
                    <a:pt x="1343025" y="7144"/>
                  </a:lnTo>
                  <a:lnTo>
                    <a:pt x="1373981" y="0"/>
                  </a:lnTo>
                  <a:lnTo>
                    <a:pt x="1397794" y="2381"/>
                  </a:lnTo>
                  <a:lnTo>
                    <a:pt x="1443038" y="23813"/>
                  </a:lnTo>
                  <a:lnTo>
                    <a:pt x="1531144" y="85725"/>
                  </a:lnTo>
                  <a:lnTo>
                    <a:pt x="1609725" y="138113"/>
                  </a:lnTo>
                  <a:lnTo>
                    <a:pt x="1643063" y="171450"/>
                  </a:lnTo>
                  <a:lnTo>
                    <a:pt x="1669256" y="209550"/>
                  </a:lnTo>
                  <a:lnTo>
                    <a:pt x="1678781" y="233363"/>
                  </a:lnTo>
                  <a:lnTo>
                    <a:pt x="1674019" y="252413"/>
                  </a:lnTo>
                  <a:lnTo>
                    <a:pt x="1657350" y="285750"/>
                  </a:lnTo>
                  <a:lnTo>
                    <a:pt x="1595438" y="340519"/>
                  </a:lnTo>
                  <a:lnTo>
                    <a:pt x="1583531" y="402431"/>
                  </a:lnTo>
                  <a:lnTo>
                    <a:pt x="1545431" y="600075"/>
                  </a:lnTo>
                  <a:lnTo>
                    <a:pt x="1509713" y="812006"/>
                  </a:lnTo>
                  <a:lnTo>
                    <a:pt x="1497806" y="890588"/>
                  </a:lnTo>
                  <a:lnTo>
                    <a:pt x="1478756" y="957263"/>
                  </a:lnTo>
                  <a:lnTo>
                    <a:pt x="1452563" y="1007269"/>
                  </a:lnTo>
                  <a:lnTo>
                    <a:pt x="1419225" y="1038225"/>
                  </a:lnTo>
                  <a:lnTo>
                    <a:pt x="1383506" y="1057275"/>
                  </a:lnTo>
                  <a:lnTo>
                    <a:pt x="1357313" y="1059656"/>
                  </a:lnTo>
                  <a:lnTo>
                    <a:pt x="1312069" y="1050131"/>
                  </a:lnTo>
                  <a:lnTo>
                    <a:pt x="1262063" y="1031081"/>
                  </a:lnTo>
                  <a:lnTo>
                    <a:pt x="1276350" y="840581"/>
                  </a:lnTo>
                  <a:lnTo>
                    <a:pt x="1307306" y="561975"/>
                  </a:lnTo>
                  <a:lnTo>
                    <a:pt x="1340644" y="304800"/>
                  </a:lnTo>
                  <a:cubicBezTo>
                    <a:pt x="1341438" y="284956"/>
                    <a:pt x="1342231" y="265113"/>
                    <a:pt x="1343025" y="245269"/>
                  </a:cubicBezTo>
                  <a:lnTo>
                    <a:pt x="1340644" y="226219"/>
                  </a:lnTo>
                  <a:lnTo>
                    <a:pt x="1333500" y="207169"/>
                  </a:lnTo>
                  <a:lnTo>
                    <a:pt x="1314450" y="197644"/>
                  </a:lnTo>
                  <a:lnTo>
                    <a:pt x="1300163" y="192881"/>
                  </a:lnTo>
                  <a:lnTo>
                    <a:pt x="1266825" y="188119"/>
                  </a:lnTo>
                  <a:lnTo>
                    <a:pt x="1138238" y="207169"/>
                  </a:lnTo>
                  <a:lnTo>
                    <a:pt x="776288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D12340D-87CA-4C0C-8F2C-7FBB92129143}"/>
                </a:ext>
              </a:extLst>
            </p:cNvPr>
            <p:cNvSpPr/>
            <p:nvPr/>
          </p:nvSpPr>
          <p:spPr>
            <a:xfrm>
              <a:off x="5208588" y="2671763"/>
              <a:ext cx="1146175" cy="252412"/>
            </a:xfrm>
            <a:custGeom>
              <a:avLst/>
              <a:gdLst>
                <a:gd name="connsiteX0" fmla="*/ 561975 w 1147762"/>
                <a:gd name="connsiteY0" fmla="*/ 197643 h 252412"/>
                <a:gd name="connsiteX1" fmla="*/ 328612 w 1147762"/>
                <a:gd name="connsiteY1" fmla="*/ 216693 h 252412"/>
                <a:gd name="connsiteX2" fmla="*/ 61912 w 1147762"/>
                <a:gd name="connsiteY2" fmla="*/ 252412 h 252412"/>
                <a:gd name="connsiteX3" fmla="*/ 0 w 1147762"/>
                <a:gd name="connsiteY3" fmla="*/ 126206 h 252412"/>
                <a:gd name="connsiteX4" fmla="*/ 183356 w 1147762"/>
                <a:gd name="connsiteY4" fmla="*/ 92868 h 252412"/>
                <a:gd name="connsiteX5" fmla="*/ 423862 w 1147762"/>
                <a:gd name="connsiteY5" fmla="*/ 54768 h 252412"/>
                <a:gd name="connsiteX6" fmla="*/ 597694 w 1147762"/>
                <a:gd name="connsiteY6" fmla="*/ 33337 h 252412"/>
                <a:gd name="connsiteX7" fmla="*/ 776287 w 1147762"/>
                <a:gd name="connsiteY7" fmla="*/ 11906 h 252412"/>
                <a:gd name="connsiteX8" fmla="*/ 966787 w 1147762"/>
                <a:gd name="connsiteY8" fmla="*/ 0 h 252412"/>
                <a:gd name="connsiteX9" fmla="*/ 1145381 w 1147762"/>
                <a:gd name="connsiteY9" fmla="*/ 0 h 252412"/>
                <a:gd name="connsiteX10" fmla="*/ 1147762 w 1147762"/>
                <a:gd name="connsiteY10" fmla="*/ 219075 h 252412"/>
                <a:gd name="connsiteX11" fmla="*/ 1085850 w 1147762"/>
                <a:gd name="connsiteY11" fmla="*/ 216693 h 252412"/>
                <a:gd name="connsiteX12" fmla="*/ 990600 w 1147762"/>
                <a:gd name="connsiteY12" fmla="*/ 195262 h 252412"/>
                <a:gd name="connsiteX13" fmla="*/ 907256 w 1147762"/>
                <a:gd name="connsiteY13" fmla="*/ 190500 h 252412"/>
                <a:gd name="connsiteX14" fmla="*/ 828675 w 1147762"/>
                <a:gd name="connsiteY14" fmla="*/ 190500 h 252412"/>
                <a:gd name="connsiteX15" fmla="*/ 704850 w 1147762"/>
                <a:gd name="connsiteY15" fmla="*/ 190500 h 252412"/>
                <a:gd name="connsiteX16" fmla="*/ 561975 w 1147762"/>
                <a:gd name="connsiteY16" fmla="*/ 19764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7762" h="252412">
                  <a:moveTo>
                    <a:pt x="561975" y="197643"/>
                  </a:moveTo>
                  <a:lnTo>
                    <a:pt x="328612" y="216693"/>
                  </a:lnTo>
                  <a:lnTo>
                    <a:pt x="61912" y="252412"/>
                  </a:lnTo>
                  <a:lnTo>
                    <a:pt x="0" y="126206"/>
                  </a:lnTo>
                  <a:lnTo>
                    <a:pt x="183356" y="92868"/>
                  </a:lnTo>
                  <a:lnTo>
                    <a:pt x="423862" y="54768"/>
                  </a:lnTo>
                  <a:lnTo>
                    <a:pt x="597694" y="33337"/>
                  </a:lnTo>
                  <a:lnTo>
                    <a:pt x="776287" y="11906"/>
                  </a:lnTo>
                  <a:lnTo>
                    <a:pt x="966787" y="0"/>
                  </a:lnTo>
                  <a:lnTo>
                    <a:pt x="1145381" y="0"/>
                  </a:lnTo>
                  <a:cubicBezTo>
                    <a:pt x="1146175" y="73025"/>
                    <a:pt x="1146968" y="146050"/>
                    <a:pt x="1147762" y="219075"/>
                  </a:cubicBezTo>
                  <a:lnTo>
                    <a:pt x="1085850" y="216693"/>
                  </a:lnTo>
                  <a:lnTo>
                    <a:pt x="990600" y="195262"/>
                  </a:lnTo>
                  <a:lnTo>
                    <a:pt x="907256" y="190500"/>
                  </a:lnTo>
                  <a:lnTo>
                    <a:pt x="828675" y="190500"/>
                  </a:lnTo>
                  <a:lnTo>
                    <a:pt x="704850" y="190500"/>
                  </a:lnTo>
                  <a:lnTo>
                    <a:pt x="561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B614FCC-7482-47FA-AB79-24317773A428}"/>
                </a:ext>
              </a:extLst>
            </p:cNvPr>
            <p:cNvSpPr/>
            <p:nvPr/>
          </p:nvSpPr>
          <p:spPr>
            <a:xfrm>
              <a:off x="4260850" y="4138613"/>
              <a:ext cx="3028950" cy="588962"/>
            </a:xfrm>
            <a:custGeom>
              <a:avLst/>
              <a:gdLst>
                <a:gd name="connsiteX0" fmla="*/ 1670151 w 3028770"/>
                <a:gd name="connsiteY0" fmla="*/ 320184 h 588446"/>
                <a:gd name="connsiteX1" fmla="*/ 1367274 w 3028770"/>
                <a:gd name="connsiteY1" fmla="*/ 360567 h 588446"/>
                <a:gd name="connsiteX2" fmla="*/ 1124972 w 3028770"/>
                <a:gd name="connsiteY2" fmla="*/ 403836 h 588446"/>
                <a:gd name="connsiteX3" fmla="*/ 943246 w 3028770"/>
                <a:gd name="connsiteY3" fmla="*/ 441335 h 588446"/>
                <a:gd name="connsiteX4" fmla="*/ 770173 w 3028770"/>
                <a:gd name="connsiteY4" fmla="*/ 481718 h 588446"/>
                <a:gd name="connsiteX5" fmla="*/ 496142 w 3028770"/>
                <a:gd name="connsiteY5" fmla="*/ 553832 h 588446"/>
                <a:gd name="connsiteX6" fmla="*/ 389414 w 3028770"/>
                <a:gd name="connsiteY6" fmla="*/ 588446 h 588446"/>
                <a:gd name="connsiteX7" fmla="*/ 334607 w 3028770"/>
                <a:gd name="connsiteY7" fmla="*/ 562485 h 588446"/>
                <a:gd name="connsiteX8" fmla="*/ 230764 w 3028770"/>
                <a:gd name="connsiteY8" fmla="*/ 504795 h 588446"/>
                <a:gd name="connsiteX9" fmla="*/ 173073 w 3028770"/>
                <a:gd name="connsiteY9" fmla="*/ 464411 h 588446"/>
                <a:gd name="connsiteX10" fmla="*/ 103844 w 3028770"/>
                <a:gd name="connsiteY10" fmla="*/ 400951 h 588446"/>
                <a:gd name="connsiteX11" fmla="*/ 37499 w 3028770"/>
                <a:gd name="connsiteY11" fmla="*/ 328837 h 588446"/>
                <a:gd name="connsiteX12" fmla="*/ 14423 w 3028770"/>
                <a:gd name="connsiteY12" fmla="*/ 294223 h 588446"/>
                <a:gd name="connsiteX13" fmla="*/ 5769 w 3028770"/>
                <a:gd name="connsiteY13" fmla="*/ 276916 h 588446"/>
                <a:gd name="connsiteX14" fmla="*/ 0 w 3028770"/>
                <a:gd name="connsiteY14" fmla="*/ 256724 h 588446"/>
                <a:gd name="connsiteX15" fmla="*/ 5769 w 3028770"/>
                <a:gd name="connsiteY15" fmla="*/ 242301 h 588446"/>
                <a:gd name="connsiteX16" fmla="*/ 17308 w 3028770"/>
                <a:gd name="connsiteY16" fmla="*/ 236532 h 588446"/>
                <a:gd name="connsiteX17" fmla="*/ 34615 w 3028770"/>
                <a:gd name="connsiteY17" fmla="*/ 236532 h 588446"/>
                <a:gd name="connsiteX18" fmla="*/ 69229 w 3028770"/>
                <a:gd name="connsiteY18" fmla="*/ 253839 h 588446"/>
                <a:gd name="connsiteX19" fmla="*/ 126920 w 3028770"/>
                <a:gd name="connsiteY19" fmla="*/ 291338 h 588446"/>
                <a:gd name="connsiteX20" fmla="*/ 170188 w 3028770"/>
                <a:gd name="connsiteY20" fmla="*/ 311530 h 588446"/>
                <a:gd name="connsiteX21" fmla="*/ 216341 w 3028770"/>
                <a:gd name="connsiteY21" fmla="*/ 328837 h 588446"/>
                <a:gd name="connsiteX22" fmla="*/ 262494 w 3028770"/>
                <a:gd name="connsiteY22" fmla="*/ 340376 h 588446"/>
                <a:gd name="connsiteX23" fmla="*/ 340376 w 3028770"/>
                <a:gd name="connsiteY23" fmla="*/ 351914 h 588446"/>
                <a:gd name="connsiteX24" fmla="*/ 372106 w 3028770"/>
                <a:gd name="connsiteY24" fmla="*/ 351914 h 588446"/>
                <a:gd name="connsiteX25" fmla="*/ 467296 w 3028770"/>
                <a:gd name="connsiteY25" fmla="*/ 343260 h 588446"/>
                <a:gd name="connsiteX26" fmla="*/ 672099 w 3028770"/>
                <a:gd name="connsiteY26" fmla="*/ 308646 h 588446"/>
                <a:gd name="connsiteX27" fmla="*/ 1026898 w 3028770"/>
                <a:gd name="connsiteY27" fmla="*/ 250955 h 588446"/>
                <a:gd name="connsiteX28" fmla="*/ 1424964 w 3028770"/>
                <a:gd name="connsiteY28" fmla="*/ 190379 h 588446"/>
                <a:gd name="connsiteX29" fmla="*/ 1739380 w 3028770"/>
                <a:gd name="connsiteY29" fmla="*/ 144227 h 588446"/>
                <a:gd name="connsiteX30" fmla="*/ 1964374 w 3028770"/>
                <a:gd name="connsiteY30" fmla="*/ 112497 h 588446"/>
                <a:gd name="connsiteX31" fmla="*/ 2148985 w 3028770"/>
                <a:gd name="connsiteY31" fmla="*/ 98074 h 588446"/>
                <a:gd name="connsiteX32" fmla="*/ 2359556 w 3028770"/>
                <a:gd name="connsiteY32" fmla="*/ 72113 h 588446"/>
                <a:gd name="connsiteX33" fmla="*/ 2506668 w 3028770"/>
                <a:gd name="connsiteY33" fmla="*/ 49037 h 588446"/>
                <a:gd name="connsiteX34" fmla="*/ 2567243 w 3028770"/>
                <a:gd name="connsiteY34" fmla="*/ 28845 h 588446"/>
                <a:gd name="connsiteX35" fmla="*/ 2627819 w 3028770"/>
                <a:gd name="connsiteY35" fmla="*/ 2884 h 588446"/>
                <a:gd name="connsiteX36" fmla="*/ 2668202 w 3028770"/>
                <a:gd name="connsiteY36" fmla="*/ 0 h 588446"/>
                <a:gd name="connsiteX37" fmla="*/ 2708586 w 3028770"/>
                <a:gd name="connsiteY37" fmla="*/ 8653 h 588446"/>
                <a:gd name="connsiteX38" fmla="*/ 2795122 w 3028770"/>
                <a:gd name="connsiteY38" fmla="*/ 40383 h 588446"/>
                <a:gd name="connsiteX39" fmla="*/ 2896081 w 3028770"/>
                <a:gd name="connsiteY39" fmla="*/ 86536 h 588446"/>
                <a:gd name="connsiteX40" fmla="*/ 2971079 w 3028770"/>
                <a:gd name="connsiteY40" fmla="*/ 135573 h 588446"/>
                <a:gd name="connsiteX41" fmla="*/ 3005694 w 3028770"/>
                <a:gd name="connsiteY41" fmla="*/ 164419 h 588446"/>
                <a:gd name="connsiteX42" fmla="*/ 3028770 w 3028770"/>
                <a:gd name="connsiteY42" fmla="*/ 199033 h 588446"/>
                <a:gd name="connsiteX43" fmla="*/ 3028770 w 3028770"/>
                <a:gd name="connsiteY43" fmla="*/ 222109 h 588446"/>
                <a:gd name="connsiteX44" fmla="*/ 3017232 w 3028770"/>
                <a:gd name="connsiteY44" fmla="*/ 250955 h 588446"/>
                <a:gd name="connsiteX45" fmla="*/ 2991271 w 3028770"/>
                <a:gd name="connsiteY45" fmla="*/ 265378 h 588446"/>
                <a:gd name="connsiteX46" fmla="*/ 2942234 w 3028770"/>
                <a:gd name="connsiteY46" fmla="*/ 285569 h 588446"/>
                <a:gd name="connsiteX47" fmla="*/ 2893197 w 3028770"/>
                <a:gd name="connsiteY47" fmla="*/ 294223 h 588446"/>
                <a:gd name="connsiteX48" fmla="*/ 2795122 w 3028770"/>
                <a:gd name="connsiteY48" fmla="*/ 288454 h 588446"/>
                <a:gd name="connsiteX49" fmla="*/ 2610511 w 3028770"/>
                <a:gd name="connsiteY49" fmla="*/ 279800 h 588446"/>
                <a:gd name="connsiteX50" fmla="*/ 2428785 w 3028770"/>
                <a:gd name="connsiteY50" fmla="*/ 276916 h 588446"/>
                <a:gd name="connsiteX51" fmla="*/ 2215329 w 3028770"/>
                <a:gd name="connsiteY51" fmla="*/ 276916 h 588446"/>
                <a:gd name="connsiteX52" fmla="*/ 2030718 w 3028770"/>
                <a:gd name="connsiteY52" fmla="*/ 285569 h 588446"/>
                <a:gd name="connsiteX53" fmla="*/ 1892260 w 3028770"/>
                <a:gd name="connsiteY53" fmla="*/ 294223 h 588446"/>
                <a:gd name="connsiteX54" fmla="*/ 1670151 w 3028770"/>
                <a:gd name="connsiteY54" fmla="*/ 320184 h 58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70" h="588446">
                  <a:moveTo>
                    <a:pt x="1670151" y="320184"/>
                  </a:moveTo>
                  <a:lnTo>
                    <a:pt x="1367274" y="360567"/>
                  </a:lnTo>
                  <a:lnTo>
                    <a:pt x="1124972" y="403836"/>
                  </a:lnTo>
                  <a:lnTo>
                    <a:pt x="943246" y="441335"/>
                  </a:lnTo>
                  <a:lnTo>
                    <a:pt x="770173" y="481718"/>
                  </a:lnTo>
                  <a:lnTo>
                    <a:pt x="496142" y="553832"/>
                  </a:lnTo>
                  <a:lnTo>
                    <a:pt x="389414" y="588446"/>
                  </a:lnTo>
                  <a:lnTo>
                    <a:pt x="334607" y="562485"/>
                  </a:lnTo>
                  <a:lnTo>
                    <a:pt x="230764" y="504795"/>
                  </a:lnTo>
                  <a:lnTo>
                    <a:pt x="173073" y="464411"/>
                  </a:lnTo>
                  <a:lnTo>
                    <a:pt x="103844" y="400951"/>
                  </a:lnTo>
                  <a:lnTo>
                    <a:pt x="37499" y="328837"/>
                  </a:lnTo>
                  <a:lnTo>
                    <a:pt x="14423" y="294223"/>
                  </a:lnTo>
                  <a:lnTo>
                    <a:pt x="5769" y="276916"/>
                  </a:lnTo>
                  <a:lnTo>
                    <a:pt x="0" y="256724"/>
                  </a:lnTo>
                  <a:lnTo>
                    <a:pt x="5769" y="242301"/>
                  </a:lnTo>
                  <a:lnTo>
                    <a:pt x="17308" y="236532"/>
                  </a:lnTo>
                  <a:lnTo>
                    <a:pt x="34615" y="236532"/>
                  </a:lnTo>
                  <a:lnTo>
                    <a:pt x="69229" y="253839"/>
                  </a:lnTo>
                  <a:lnTo>
                    <a:pt x="126920" y="291338"/>
                  </a:lnTo>
                  <a:lnTo>
                    <a:pt x="170188" y="311530"/>
                  </a:lnTo>
                  <a:lnTo>
                    <a:pt x="216341" y="328837"/>
                  </a:lnTo>
                  <a:lnTo>
                    <a:pt x="262494" y="340376"/>
                  </a:lnTo>
                  <a:lnTo>
                    <a:pt x="340376" y="351914"/>
                  </a:lnTo>
                  <a:lnTo>
                    <a:pt x="372106" y="351914"/>
                  </a:lnTo>
                  <a:lnTo>
                    <a:pt x="467296" y="343260"/>
                  </a:lnTo>
                  <a:lnTo>
                    <a:pt x="672099" y="308646"/>
                  </a:lnTo>
                  <a:lnTo>
                    <a:pt x="1026898" y="250955"/>
                  </a:lnTo>
                  <a:lnTo>
                    <a:pt x="1424964" y="190379"/>
                  </a:lnTo>
                  <a:lnTo>
                    <a:pt x="1739380" y="144227"/>
                  </a:lnTo>
                  <a:lnTo>
                    <a:pt x="1964374" y="112497"/>
                  </a:lnTo>
                  <a:lnTo>
                    <a:pt x="2148985" y="98074"/>
                  </a:lnTo>
                  <a:lnTo>
                    <a:pt x="2359556" y="72113"/>
                  </a:lnTo>
                  <a:lnTo>
                    <a:pt x="2506668" y="49037"/>
                  </a:lnTo>
                  <a:lnTo>
                    <a:pt x="2567243" y="28845"/>
                  </a:lnTo>
                  <a:lnTo>
                    <a:pt x="2627819" y="2884"/>
                  </a:lnTo>
                  <a:lnTo>
                    <a:pt x="2668202" y="0"/>
                  </a:lnTo>
                  <a:lnTo>
                    <a:pt x="2708586" y="8653"/>
                  </a:lnTo>
                  <a:lnTo>
                    <a:pt x="2795122" y="40383"/>
                  </a:lnTo>
                  <a:lnTo>
                    <a:pt x="2896081" y="86536"/>
                  </a:lnTo>
                  <a:lnTo>
                    <a:pt x="2971079" y="135573"/>
                  </a:lnTo>
                  <a:lnTo>
                    <a:pt x="3005694" y="164419"/>
                  </a:lnTo>
                  <a:lnTo>
                    <a:pt x="3028770" y="199033"/>
                  </a:lnTo>
                  <a:lnTo>
                    <a:pt x="3028770" y="222109"/>
                  </a:lnTo>
                  <a:lnTo>
                    <a:pt x="3017232" y="250955"/>
                  </a:lnTo>
                  <a:lnTo>
                    <a:pt x="2991271" y="265378"/>
                  </a:lnTo>
                  <a:lnTo>
                    <a:pt x="2942234" y="285569"/>
                  </a:lnTo>
                  <a:lnTo>
                    <a:pt x="2893197" y="294223"/>
                  </a:lnTo>
                  <a:lnTo>
                    <a:pt x="2795122" y="288454"/>
                  </a:lnTo>
                  <a:lnTo>
                    <a:pt x="2610511" y="279800"/>
                  </a:lnTo>
                  <a:lnTo>
                    <a:pt x="2428785" y="276916"/>
                  </a:lnTo>
                  <a:lnTo>
                    <a:pt x="2215329" y="276916"/>
                  </a:lnTo>
                  <a:lnTo>
                    <a:pt x="2030718" y="285569"/>
                  </a:lnTo>
                  <a:lnTo>
                    <a:pt x="1892260" y="294223"/>
                  </a:lnTo>
                  <a:lnTo>
                    <a:pt x="1670151" y="320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2B61E7C-C9B9-4125-8310-94729ACD1E3C}"/>
              </a:ext>
            </a:extLst>
          </p:cNvPr>
          <p:cNvSpPr/>
          <p:nvPr/>
        </p:nvSpPr>
        <p:spPr>
          <a:xfrm>
            <a:off x="3867150" y="1287463"/>
            <a:ext cx="547688" cy="1103312"/>
          </a:xfrm>
          <a:custGeom>
            <a:avLst/>
            <a:gdLst>
              <a:gd name="connsiteX0" fmla="*/ 209550 w 547688"/>
              <a:gd name="connsiteY0" fmla="*/ 681038 h 1102519"/>
              <a:gd name="connsiteX1" fmla="*/ 207169 w 547688"/>
              <a:gd name="connsiteY1" fmla="*/ 454819 h 1102519"/>
              <a:gd name="connsiteX2" fmla="*/ 207169 w 547688"/>
              <a:gd name="connsiteY2" fmla="*/ 347663 h 1102519"/>
              <a:gd name="connsiteX3" fmla="*/ 202406 w 547688"/>
              <a:gd name="connsiteY3" fmla="*/ 295275 h 1102519"/>
              <a:gd name="connsiteX4" fmla="*/ 197644 w 547688"/>
              <a:gd name="connsiteY4" fmla="*/ 259557 h 1102519"/>
              <a:gd name="connsiteX5" fmla="*/ 188119 w 547688"/>
              <a:gd name="connsiteY5" fmla="*/ 226219 h 1102519"/>
              <a:gd name="connsiteX6" fmla="*/ 169069 w 547688"/>
              <a:gd name="connsiteY6" fmla="*/ 188119 h 1102519"/>
              <a:gd name="connsiteX7" fmla="*/ 145256 w 547688"/>
              <a:gd name="connsiteY7" fmla="*/ 154782 h 1102519"/>
              <a:gd name="connsiteX8" fmla="*/ 119063 w 547688"/>
              <a:gd name="connsiteY8" fmla="*/ 130969 h 1102519"/>
              <a:gd name="connsiteX9" fmla="*/ 90488 w 547688"/>
              <a:gd name="connsiteY9" fmla="*/ 111919 h 1102519"/>
              <a:gd name="connsiteX10" fmla="*/ 54769 w 547688"/>
              <a:gd name="connsiteY10" fmla="*/ 95250 h 1102519"/>
              <a:gd name="connsiteX11" fmla="*/ 38100 w 547688"/>
              <a:gd name="connsiteY11" fmla="*/ 83344 h 1102519"/>
              <a:gd name="connsiteX12" fmla="*/ 16669 w 547688"/>
              <a:gd name="connsiteY12" fmla="*/ 61913 h 1102519"/>
              <a:gd name="connsiteX13" fmla="*/ 7144 w 547688"/>
              <a:gd name="connsiteY13" fmla="*/ 45244 h 1102519"/>
              <a:gd name="connsiteX14" fmla="*/ 0 w 547688"/>
              <a:gd name="connsiteY14" fmla="*/ 33338 h 1102519"/>
              <a:gd name="connsiteX15" fmla="*/ 2381 w 547688"/>
              <a:gd name="connsiteY15" fmla="*/ 16669 h 1102519"/>
              <a:gd name="connsiteX16" fmla="*/ 11906 w 547688"/>
              <a:gd name="connsiteY16" fmla="*/ 7144 h 1102519"/>
              <a:gd name="connsiteX17" fmla="*/ 30956 w 547688"/>
              <a:gd name="connsiteY17" fmla="*/ 2382 h 1102519"/>
              <a:gd name="connsiteX18" fmla="*/ 66675 w 547688"/>
              <a:gd name="connsiteY18" fmla="*/ 0 h 1102519"/>
              <a:gd name="connsiteX19" fmla="*/ 121444 w 547688"/>
              <a:gd name="connsiteY19" fmla="*/ 4763 h 1102519"/>
              <a:gd name="connsiteX20" fmla="*/ 209550 w 547688"/>
              <a:gd name="connsiteY20" fmla="*/ 19050 h 1102519"/>
              <a:gd name="connsiteX21" fmla="*/ 297656 w 547688"/>
              <a:gd name="connsiteY21" fmla="*/ 40482 h 1102519"/>
              <a:gd name="connsiteX22" fmla="*/ 364331 w 547688"/>
              <a:gd name="connsiteY22" fmla="*/ 61913 h 1102519"/>
              <a:gd name="connsiteX23" fmla="*/ 411956 w 547688"/>
              <a:gd name="connsiteY23" fmla="*/ 88107 h 1102519"/>
              <a:gd name="connsiteX24" fmla="*/ 461963 w 547688"/>
              <a:gd name="connsiteY24" fmla="*/ 107157 h 1102519"/>
              <a:gd name="connsiteX25" fmla="*/ 500063 w 547688"/>
              <a:gd name="connsiteY25" fmla="*/ 128588 h 1102519"/>
              <a:gd name="connsiteX26" fmla="*/ 526256 w 547688"/>
              <a:gd name="connsiteY26" fmla="*/ 145257 h 1102519"/>
              <a:gd name="connsiteX27" fmla="*/ 540544 w 547688"/>
              <a:gd name="connsiteY27" fmla="*/ 164307 h 1102519"/>
              <a:gd name="connsiteX28" fmla="*/ 547688 w 547688"/>
              <a:gd name="connsiteY28" fmla="*/ 190500 h 1102519"/>
              <a:gd name="connsiteX29" fmla="*/ 542925 w 547688"/>
              <a:gd name="connsiteY29" fmla="*/ 214313 h 1102519"/>
              <a:gd name="connsiteX30" fmla="*/ 519113 w 547688"/>
              <a:gd name="connsiteY30" fmla="*/ 245269 h 1102519"/>
              <a:gd name="connsiteX31" fmla="*/ 490538 w 547688"/>
              <a:gd name="connsiteY31" fmla="*/ 273844 h 1102519"/>
              <a:gd name="connsiteX32" fmla="*/ 476250 w 547688"/>
              <a:gd name="connsiteY32" fmla="*/ 319088 h 1102519"/>
              <a:gd name="connsiteX33" fmla="*/ 459581 w 547688"/>
              <a:gd name="connsiteY33" fmla="*/ 383382 h 1102519"/>
              <a:gd name="connsiteX34" fmla="*/ 454819 w 547688"/>
              <a:gd name="connsiteY34" fmla="*/ 542925 h 1102519"/>
              <a:gd name="connsiteX35" fmla="*/ 452438 w 547688"/>
              <a:gd name="connsiteY35" fmla="*/ 690563 h 1102519"/>
              <a:gd name="connsiteX36" fmla="*/ 454819 w 547688"/>
              <a:gd name="connsiteY36" fmla="*/ 1047750 h 1102519"/>
              <a:gd name="connsiteX37" fmla="*/ 204788 w 547688"/>
              <a:gd name="connsiteY37" fmla="*/ 1102519 h 1102519"/>
              <a:gd name="connsiteX38" fmla="*/ 209550 w 547688"/>
              <a:gd name="connsiteY38" fmla="*/ 681038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47688" h="1102519">
                <a:moveTo>
                  <a:pt x="209550" y="681038"/>
                </a:moveTo>
                <a:cubicBezTo>
                  <a:pt x="208756" y="605632"/>
                  <a:pt x="207963" y="530225"/>
                  <a:pt x="207169" y="454819"/>
                </a:cubicBezTo>
                <a:lnTo>
                  <a:pt x="207169" y="347663"/>
                </a:lnTo>
                <a:lnTo>
                  <a:pt x="202406" y="295275"/>
                </a:lnTo>
                <a:lnTo>
                  <a:pt x="197644" y="259557"/>
                </a:lnTo>
                <a:lnTo>
                  <a:pt x="188119" y="226219"/>
                </a:lnTo>
                <a:lnTo>
                  <a:pt x="169069" y="188119"/>
                </a:lnTo>
                <a:lnTo>
                  <a:pt x="145256" y="154782"/>
                </a:lnTo>
                <a:lnTo>
                  <a:pt x="119063" y="130969"/>
                </a:lnTo>
                <a:lnTo>
                  <a:pt x="90488" y="111919"/>
                </a:lnTo>
                <a:lnTo>
                  <a:pt x="54769" y="95250"/>
                </a:lnTo>
                <a:lnTo>
                  <a:pt x="38100" y="83344"/>
                </a:lnTo>
                <a:lnTo>
                  <a:pt x="16669" y="61913"/>
                </a:lnTo>
                <a:lnTo>
                  <a:pt x="7144" y="45244"/>
                </a:lnTo>
                <a:lnTo>
                  <a:pt x="0" y="33338"/>
                </a:lnTo>
                <a:lnTo>
                  <a:pt x="2381" y="16669"/>
                </a:lnTo>
                <a:lnTo>
                  <a:pt x="11906" y="7144"/>
                </a:lnTo>
                <a:lnTo>
                  <a:pt x="30956" y="2382"/>
                </a:lnTo>
                <a:lnTo>
                  <a:pt x="66675" y="0"/>
                </a:lnTo>
                <a:lnTo>
                  <a:pt x="121444" y="4763"/>
                </a:lnTo>
                <a:lnTo>
                  <a:pt x="209550" y="19050"/>
                </a:lnTo>
                <a:lnTo>
                  <a:pt x="297656" y="40482"/>
                </a:lnTo>
                <a:lnTo>
                  <a:pt x="364331" y="61913"/>
                </a:lnTo>
                <a:lnTo>
                  <a:pt x="411956" y="88107"/>
                </a:lnTo>
                <a:lnTo>
                  <a:pt x="461963" y="107157"/>
                </a:lnTo>
                <a:lnTo>
                  <a:pt x="500063" y="128588"/>
                </a:lnTo>
                <a:lnTo>
                  <a:pt x="526256" y="145257"/>
                </a:lnTo>
                <a:lnTo>
                  <a:pt x="540544" y="164307"/>
                </a:lnTo>
                <a:lnTo>
                  <a:pt x="547688" y="190500"/>
                </a:lnTo>
                <a:lnTo>
                  <a:pt x="542925" y="214313"/>
                </a:lnTo>
                <a:lnTo>
                  <a:pt x="519113" y="245269"/>
                </a:lnTo>
                <a:lnTo>
                  <a:pt x="490538" y="273844"/>
                </a:lnTo>
                <a:lnTo>
                  <a:pt x="476250" y="319088"/>
                </a:lnTo>
                <a:lnTo>
                  <a:pt x="459581" y="383382"/>
                </a:lnTo>
                <a:lnTo>
                  <a:pt x="454819" y="542925"/>
                </a:lnTo>
                <a:cubicBezTo>
                  <a:pt x="454025" y="592138"/>
                  <a:pt x="453232" y="641350"/>
                  <a:pt x="452438" y="690563"/>
                </a:cubicBezTo>
                <a:cubicBezTo>
                  <a:pt x="453232" y="809625"/>
                  <a:pt x="454025" y="928688"/>
                  <a:pt x="454819" y="1047750"/>
                </a:cubicBezTo>
                <a:lnTo>
                  <a:pt x="204788" y="1102519"/>
                </a:lnTo>
                <a:cubicBezTo>
                  <a:pt x="206375" y="960438"/>
                  <a:pt x="207963" y="818356"/>
                  <a:pt x="209550" y="6810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F006771-D422-4DB0-B0DC-78DAD61FA76A}"/>
              </a:ext>
            </a:extLst>
          </p:cNvPr>
          <p:cNvSpPr/>
          <p:nvPr/>
        </p:nvSpPr>
        <p:spPr>
          <a:xfrm>
            <a:off x="3309938" y="2713038"/>
            <a:ext cx="1593850" cy="430212"/>
          </a:xfrm>
          <a:custGeom>
            <a:avLst/>
            <a:gdLst>
              <a:gd name="connsiteX0" fmla="*/ 1062037 w 1593056"/>
              <a:gd name="connsiteY0" fmla="*/ 242887 h 431006"/>
              <a:gd name="connsiteX1" fmla="*/ 835818 w 1593056"/>
              <a:gd name="connsiteY1" fmla="*/ 278606 h 431006"/>
              <a:gd name="connsiteX2" fmla="*/ 700087 w 1593056"/>
              <a:gd name="connsiteY2" fmla="*/ 311944 h 431006"/>
              <a:gd name="connsiteX3" fmla="*/ 557212 w 1593056"/>
              <a:gd name="connsiteY3" fmla="*/ 335756 h 431006"/>
              <a:gd name="connsiteX4" fmla="*/ 459581 w 1593056"/>
              <a:gd name="connsiteY4" fmla="*/ 359569 h 431006"/>
              <a:gd name="connsiteX5" fmla="*/ 328612 w 1593056"/>
              <a:gd name="connsiteY5" fmla="*/ 397669 h 431006"/>
              <a:gd name="connsiteX6" fmla="*/ 226218 w 1593056"/>
              <a:gd name="connsiteY6" fmla="*/ 428625 h 431006"/>
              <a:gd name="connsiteX7" fmla="*/ 197643 w 1593056"/>
              <a:gd name="connsiteY7" fmla="*/ 431006 h 431006"/>
              <a:gd name="connsiteX8" fmla="*/ 157162 w 1593056"/>
              <a:gd name="connsiteY8" fmla="*/ 421481 h 431006"/>
              <a:gd name="connsiteX9" fmla="*/ 126206 w 1593056"/>
              <a:gd name="connsiteY9" fmla="*/ 404812 h 431006"/>
              <a:gd name="connsiteX10" fmla="*/ 59531 w 1593056"/>
              <a:gd name="connsiteY10" fmla="*/ 342900 h 431006"/>
              <a:gd name="connsiteX11" fmla="*/ 16668 w 1593056"/>
              <a:gd name="connsiteY11" fmla="*/ 292894 h 431006"/>
              <a:gd name="connsiteX12" fmla="*/ 0 w 1593056"/>
              <a:gd name="connsiteY12" fmla="*/ 266700 h 431006"/>
              <a:gd name="connsiteX13" fmla="*/ 0 w 1593056"/>
              <a:gd name="connsiteY13" fmla="*/ 247650 h 431006"/>
              <a:gd name="connsiteX14" fmla="*/ 4762 w 1593056"/>
              <a:gd name="connsiteY14" fmla="*/ 238125 h 431006"/>
              <a:gd name="connsiteX15" fmla="*/ 14287 w 1593056"/>
              <a:gd name="connsiteY15" fmla="*/ 233362 h 431006"/>
              <a:gd name="connsiteX16" fmla="*/ 42862 w 1593056"/>
              <a:gd name="connsiteY16" fmla="*/ 240506 h 431006"/>
              <a:gd name="connsiteX17" fmla="*/ 95250 w 1593056"/>
              <a:gd name="connsiteY17" fmla="*/ 254794 h 431006"/>
              <a:gd name="connsiteX18" fmla="*/ 145256 w 1593056"/>
              <a:gd name="connsiteY18" fmla="*/ 261937 h 431006"/>
              <a:gd name="connsiteX19" fmla="*/ 188118 w 1593056"/>
              <a:gd name="connsiteY19" fmla="*/ 264319 h 431006"/>
              <a:gd name="connsiteX20" fmla="*/ 254793 w 1593056"/>
              <a:gd name="connsiteY20" fmla="*/ 257175 h 431006"/>
              <a:gd name="connsiteX21" fmla="*/ 383381 w 1593056"/>
              <a:gd name="connsiteY21" fmla="*/ 240506 h 431006"/>
              <a:gd name="connsiteX22" fmla="*/ 514350 w 1593056"/>
              <a:gd name="connsiteY22" fmla="*/ 216694 h 431006"/>
              <a:gd name="connsiteX23" fmla="*/ 697706 w 1593056"/>
              <a:gd name="connsiteY23" fmla="*/ 176212 h 431006"/>
              <a:gd name="connsiteX24" fmla="*/ 859631 w 1593056"/>
              <a:gd name="connsiteY24" fmla="*/ 138112 h 431006"/>
              <a:gd name="connsiteX25" fmla="*/ 1085850 w 1593056"/>
              <a:gd name="connsiteY25" fmla="*/ 80962 h 431006"/>
              <a:gd name="connsiteX26" fmla="*/ 1331118 w 1593056"/>
              <a:gd name="connsiteY26" fmla="*/ 14287 h 431006"/>
              <a:gd name="connsiteX27" fmla="*/ 1376362 w 1593056"/>
              <a:gd name="connsiteY27" fmla="*/ 0 h 431006"/>
              <a:gd name="connsiteX28" fmla="*/ 1450181 w 1593056"/>
              <a:gd name="connsiteY28" fmla="*/ 4762 h 431006"/>
              <a:gd name="connsiteX29" fmla="*/ 1512093 w 1593056"/>
              <a:gd name="connsiteY29" fmla="*/ 19050 h 431006"/>
              <a:gd name="connsiteX30" fmla="*/ 1547812 w 1593056"/>
              <a:gd name="connsiteY30" fmla="*/ 30956 h 431006"/>
              <a:gd name="connsiteX31" fmla="*/ 1588293 w 1593056"/>
              <a:gd name="connsiteY31" fmla="*/ 54769 h 431006"/>
              <a:gd name="connsiteX32" fmla="*/ 1593056 w 1593056"/>
              <a:gd name="connsiteY32" fmla="*/ 69056 h 431006"/>
              <a:gd name="connsiteX33" fmla="*/ 1593056 w 1593056"/>
              <a:gd name="connsiteY33" fmla="*/ 85725 h 431006"/>
              <a:gd name="connsiteX34" fmla="*/ 1585912 w 1593056"/>
              <a:gd name="connsiteY34" fmla="*/ 111919 h 431006"/>
              <a:gd name="connsiteX35" fmla="*/ 1569243 w 1593056"/>
              <a:gd name="connsiteY35" fmla="*/ 133350 h 431006"/>
              <a:gd name="connsiteX36" fmla="*/ 1519237 w 1593056"/>
              <a:gd name="connsiteY36" fmla="*/ 157162 h 431006"/>
              <a:gd name="connsiteX37" fmla="*/ 1454943 w 1593056"/>
              <a:gd name="connsiteY37" fmla="*/ 176212 h 431006"/>
              <a:gd name="connsiteX38" fmla="*/ 1266825 w 1593056"/>
              <a:gd name="connsiteY38" fmla="*/ 209550 h 431006"/>
              <a:gd name="connsiteX39" fmla="*/ 1062037 w 1593056"/>
              <a:gd name="connsiteY39" fmla="*/ 242887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93056" h="431006">
                <a:moveTo>
                  <a:pt x="1062037" y="242887"/>
                </a:moveTo>
                <a:lnTo>
                  <a:pt x="835818" y="278606"/>
                </a:lnTo>
                <a:lnTo>
                  <a:pt x="700087" y="311944"/>
                </a:lnTo>
                <a:lnTo>
                  <a:pt x="557212" y="335756"/>
                </a:lnTo>
                <a:lnTo>
                  <a:pt x="459581" y="359569"/>
                </a:lnTo>
                <a:lnTo>
                  <a:pt x="328612" y="397669"/>
                </a:lnTo>
                <a:lnTo>
                  <a:pt x="226218" y="428625"/>
                </a:lnTo>
                <a:lnTo>
                  <a:pt x="197643" y="431006"/>
                </a:lnTo>
                <a:lnTo>
                  <a:pt x="157162" y="421481"/>
                </a:lnTo>
                <a:lnTo>
                  <a:pt x="126206" y="404812"/>
                </a:lnTo>
                <a:lnTo>
                  <a:pt x="59531" y="342900"/>
                </a:lnTo>
                <a:lnTo>
                  <a:pt x="16668" y="292894"/>
                </a:lnTo>
                <a:lnTo>
                  <a:pt x="0" y="266700"/>
                </a:lnTo>
                <a:lnTo>
                  <a:pt x="0" y="247650"/>
                </a:lnTo>
                <a:lnTo>
                  <a:pt x="4762" y="238125"/>
                </a:lnTo>
                <a:lnTo>
                  <a:pt x="14287" y="233362"/>
                </a:lnTo>
                <a:lnTo>
                  <a:pt x="42862" y="240506"/>
                </a:lnTo>
                <a:lnTo>
                  <a:pt x="95250" y="254794"/>
                </a:lnTo>
                <a:lnTo>
                  <a:pt x="145256" y="261937"/>
                </a:lnTo>
                <a:lnTo>
                  <a:pt x="188118" y="264319"/>
                </a:lnTo>
                <a:lnTo>
                  <a:pt x="254793" y="257175"/>
                </a:lnTo>
                <a:lnTo>
                  <a:pt x="383381" y="240506"/>
                </a:lnTo>
                <a:lnTo>
                  <a:pt x="514350" y="216694"/>
                </a:lnTo>
                <a:lnTo>
                  <a:pt x="697706" y="176212"/>
                </a:lnTo>
                <a:lnTo>
                  <a:pt x="859631" y="138112"/>
                </a:lnTo>
                <a:lnTo>
                  <a:pt x="1085850" y="80962"/>
                </a:lnTo>
                <a:lnTo>
                  <a:pt x="1331118" y="14287"/>
                </a:lnTo>
                <a:lnTo>
                  <a:pt x="1376362" y="0"/>
                </a:lnTo>
                <a:cubicBezTo>
                  <a:pt x="1400965" y="1640"/>
                  <a:pt x="1425524" y="4762"/>
                  <a:pt x="1450181" y="4762"/>
                </a:cubicBezTo>
                <a:lnTo>
                  <a:pt x="1512093" y="19050"/>
                </a:lnTo>
                <a:lnTo>
                  <a:pt x="1547812" y="30956"/>
                </a:lnTo>
                <a:lnTo>
                  <a:pt x="1588293" y="54769"/>
                </a:lnTo>
                <a:lnTo>
                  <a:pt x="1593056" y="69056"/>
                </a:lnTo>
                <a:lnTo>
                  <a:pt x="1593056" y="85725"/>
                </a:lnTo>
                <a:lnTo>
                  <a:pt x="1585912" y="111919"/>
                </a:lnTo>
                <a:lnTo>
                  <a:pt x="1569243" y="133350"/>
                </a:lnTo>
                <a:lnTo>
                  <a:pt x="1519237" y="157162"/>
                </a:lnTo>
                <a:lnTo>
                  <a:pt x="1454943" y="176212"/>
                </a:lnTo>
                <a:lnTo>
                  <a:pt x="1266825" y="209550"/>
                </a:lnTo>
                <a:lnTo>
                  <a:pt x="1062037" y="2428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75826D5-D426-4078-9773-0F06DD28C1FD}"/>
              </a:ext>
            </a:extLst>
          </p:cNvPr>
          <p:cNvSpPr/>
          <p:nvPr/>
        </p:nvSpPr>
        <p:spPr>
          <a:xfrm>
            <a:off x="3205163" y="3402013"/>
            <a:ext cx="1866900" cy="484187"/>
          </a:xfrm>
          <a:custGeom>
            <a:avLst/>
            <a:gdLst>
              <a:gd name="connsiteX0" fmla="*/ 1145381 w 1866900"/>
              <a:gd name="connsiteY0" fmla="*/ 250032 h 483394"/>
              <a:gd name="connsiteX1" fmla="*/ 862012 w 1866900"/>
              <a:gd name="connsiteY1" fmla="*/ 297657 h 483394"/>
              <a:gd name="connsiteX2" fmla="*/ 750093 w 1866900"/>
              <a:gd name="connsiteY2" fmla="*/ 352425 h 483394"/>
              <a:gd name="connsiteX3" fmla="*/ 626268 w 1866900"/>
              <a:gd name="connsiteY3" fmla="*/ 376238 h 483394"/>
              <a:gd name="connsiteX4" fmla="*/ 492918 w 1866900"/>
              <a:gd name="connsiteY4" fmla="*/ 419100 h 483394"/>
              <a:gd name="connsiteX5" fmla="*/ 338137 w 1866900"/>
              <a:gd name="connsiteY5" fmla="*/ 471488 h 483394"/>
              <a:gd name="connsiteX6" fmla="*/ 314325 w 1866900"/>
              <a:gd name="connsiteY6" fmla="*/ 483394 h 483394"/>
              <a:gd name="connsiteX7" fmla="*/ 290512 w 1866900"/>
              <a:gd name="connsiteY7" fmla="*/ 483394 h 483394"/>
              <a:gd name="connsiteX8" fmla="*/ 259556 w 1866900"/>
              <a:gd name="connsiteY8" fmla="*/ 478632 h 483394"/>
              <a:gd name="connsiteX9" fmla="*/ 202406 w 1866900"/>
              <a:gd name="connsiteY9" fmla="*/ 452438 h 483394"/>
              <a:gd name="connsiteX10" fmla="*/ 109537 w 1866900"/>
              <a:gd name="connsiteY10" fmla="*/ 392907 h 483394"/>
              <a:gd name="connsiteX11" fmla="*/ 0 w 1866900"/>
              <a:gd name="connsiteY11" fmla="*/ 319088 h 483394"/>
              <a:gd name="connsiteX12" fmla="*/ 2381 w 1866900"/>
              <a:gd name="connsiteY12" fmla="*/ 230982 h 483394"/>
              <a:gd name="connsiteX13" fmla="*/ 76200 w 1866900"/>
              <a:gd name="connsiteY13" fmla="*/ 254794 h 483394"/>
              <a:gd name="connsiteX14" fmla="*/ 157162 w 1866900"/>
              <a:gd name="connsiteY14" fmla="*/ 269082 h 483394"/>
              <a:gd name="connsiteX15" fmla="*/ 209550 w 1866900"/>
              <a:gd name="connsiteY15" fmla="*/ 276225 h 483394"/>
              <a:gd name="connsiteX16" fmla="*/ 264318 w 1866900"/>
              <a:gd name="connsiteY16" fmla="*/ 273844 h 483394"/>
              <a:gd name="connsiteX17" fmla="*/ 378618 w 1866900"/>
              <a:gd name="connsiteY17" fmla="*/ 259557 h 483394"/>
              <a:gd name="connsiteX18" fmla="*/ 609600 w 1866900"/>
              <a:gd name="connsiteY18" fmla="*/ 216694 h 483394"/>
              <a:gd name="connsiteX19" fmla="*/ 812006 w 1866900"/>
              <a:gd name="connsiteY19" fmla="*/ 173832 h 483394"/>
              <a:gd name="connsiteX20" fmla="*/ 1162050 w 1866900"/>
              <a:gd name="connsiteY20" fmla="*/ 102394 h 483394"/>
              <a:gd name="connsiteX21" fmla="*/ 1416843 w 1866900"/>
              <a:gd name="connsiteY21" fmla="*/ 42863 h 483394"/>
              <a:gd name="connsiteX22" fmla="*/ 1509712 w 1866900"/>
              <a:gd name="connsiteY22" fmla="*/ 14288 h 483394"/>
              <a:gd name="connsiteX23" fmla="*/ 1552575 w 1866900"/>
              <a:gd name="connsiteY23" fmla="*/ 2382 h 483394"/>
              <a:gd name="connsiteX24" fmla="*/ 1602581 w 1866900"/>
              <a:gd name="connsiteY24" fmla="*/ 0 h 483394"/>
              <a:gd name="connsiteX25" fmla="*/ 1669256 w 1866900"/>
              <a:gd name="connsiteY25" fmla="*/ 14288 h 483394"/>
              <a:gd name="connsiteX26" fmla="*/ 1733550 w 1866900"/>
              <a:gd name="connsiteY26" fmla="*/ 38100 h 483394"/>
              <a:gd name="connsiteX27" fmla="*/ 1788318 w 1866900"/>
              <a:gd name="connsiteY27" fmla="*/ 61913 h 483394"/>
              <a:gd name="connsiteX28" fmla="*/ 1821656 w 1866900"/>
              <a:gd name="connsiteY28" fmla="*/ 80963 h 483394"/>
              <a:gd name="connsiteX29" fmla="*/ 1847850 w 1866900"/>
              <a:gd name="connsiteY29" fmla="*/ 102394 h 483394"/>
              <a:gd name="connsiteX30" fmla="*/ 1862137 w 1866900"/>
              <a:gd name="connsiteY30" fmla="*/ 121444 h 483394"/>
              <a:gd name="connsiteX31" fmla="*/ 1866900 w 1866900"/>
              <a:gd name="connsiteY31" fmla="*/ 147638 h 483394"/>
              <a:gd name="connsiteX32" fmla="*/ 1854993 w 1866900"/>
              <a:gd name="connsiteY32" fmla="*/ 169069 h 483394"/>
              <a:gd name="connsiteX33" fmla="*/ 1833562 w 1866900"/>
              <a:gd name="connsiteY33" fmla="*/ 180975 h 483394"/>
              <a:gd name="connsiteX34" fmla="*/ 1781175 w 1866900"/>
              <a:gd name="connsiteY34" fmla="*/ 195263 h 483394"/>
              <a:gd name="connsiteX35" fmla="*/ 1719262 w 1866900"/>
              <a:gd name="connsiteY35" fmla="*/ 204788 h 483394"/>
              <a:gd name="connsiteX36" fmla="*/ 1645443 w 1866900"/>
              <a:gd name="connsiteY36" fmla="*/ 207169 h 483394"/>
              <a:gd name="connsiteX37" fmla="*/ 1547812 w 1866900"/>
              <a:gd name="connsiteY37" fmla="*/ 209550 h 483394"/>
              <a:gd name="connsiteX38" fmla="*/ 1419225 w 1866900"/>
              <a:gd name="connsiteY38" fmla="*/ 221457 h 483394"/>
              <a:gd name="connsiteX39" fmla="*/ 1145381 w 1866900"/>
              <a:gd name="connsiteY39" fmla="*/ 250032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866900" h="483394">
                <a:moveTo>
                  <a:pt x="1145381" y="250032"/>
                </a:moveTo>
                <a:lnTo>
                  <a:pt x="862012" y="297657"/>
                </a:lnTo>
                <a:lnTo>
                  <a:pt x="750093" y="352425"/>
                </a:lnTo>
                <a:lnTo>
                  <a:pt x="626268" y="376238"/>
                </a:lnTo>
                <a:lnTo>
                  <a:pt x="492918" y="419100"/>
                </a:lnTo>
                <a:lnTo>
                  <a:pt x="338137" y="471488"/>
                </a:lnTo>
                <a:lnTo>
                  <a:pt x="314325" y="483394"/>
                </a:lnTo>
                <a:lnTo>
                  <a:pt x="290512" y="483394"/>
                </a:lnTo>
                <a:lnTo>
                  <a:pt x="259556" y="478632"/>
                </a:lnTo>
                <a:lnTo>
                  <a:pt x="202406" y="452438"/>
                </a:lnTo>
                <a:lnTo>
                  <a:pt x="109537" y="392907"/>
                </a:lnTo>
                <a:lnTo>
                  <a:pt x="0" y="319088"/>
                </a:lnTo>
                <a:cubicBezTo>
                  <a:pt x="794" y="289719"/>
                  <a:pt x="1587" y="260351"/>
                  <a:pt x="2381" y="230982"/>
                </a:cubicBezTo>
                <a:lnTo>
                  <a:pt x="76200" y="254794"/>
                </a:lnTo>
                <a:lnTo>
                  <a:pt x="157162" y="269082"/>
                </a:lnTo>
                <a:lnTo>
                  <a:pt x="209550" y="276225"/>
                </a:lnTo>
                <a:lnTo>
                  <a:pt x="264318" y="273844"/>
                </a:lnTo>
                <a:lnTo>
                  <a:pt x="378618" y="259557"/>
                </a:lnTo>
                <a:lnTo>
                  <a:pt x="609600" y="216694"/>
                </a:lnTo>
                <a:lnTo>
                  <a:pt x="812006" y="173832"/>
                </a:lnTo>
                <a:lnTo>
                  <a:pt x="1162050" y="102394"/>
                </a:lnTo>
                <a:lnTo>
                  <a:pt x="1416843" y="42863"/>
                </a:lnTo>
                <a:lnTo>
                  <a:pt x="1509712" y="14288"/>
                </a:lnTo>
                <a:lnTo>
                  <a:pt x="1552575" y="2382"/>
                </a:lnTo>
                <a:lnTo>
                  <a:pt x="1602581" y="0"/>
                </a:lnTo>
                <a:lnTo>
                  <a:pt x="1669256" y="14288"/>
                </a:lnTo>
                <a:lnTo>
                  <a:pt x="1733550" y="38100"/>
                </a:lnTo>
                <a:lnTo>
                  <a:pt x="1788318" y="61913"/>
                </a:lnTo>
                <a:lnTo>
                  <a:pt x="1821656" y="80963"/>
                </a:lnTo>
                <a:lnTo>
                  <a:pt x="1847850" y="102394"/>
                </a:lnTo>
                <a:lnTo>
                  <a:pt x="1862137" y="121444"/>
                </a:lnTo>
                <a:lnTo>
                  <a:pt x="1866900" y="147638"/>
                </a:lnTo>
                <a:lnTo>
                  <a:pt x="1854993" y="169069"/>
                </a:lnTo>
                <a:lnTo>
                  <a:pt x="1833562" y="180975"/>
                </a:lnTo>
                <a:lnTo>
                  <a:pt x="1781175" y="195263"/>
                </a:lnTo>
                <a:lnTo>
                  <a:pt x="1719262" y="204788"/>
                </a:lnTo>
                <a:lnTo>
                  <a:pt x="1645443" y="207169"/>
                </a:lnTo>
                <a:lnTo>
                  <a:pt x="1547812" y="209550"/>
                </a:lnTo>
                <a:lnTo>
                  <a:pt x="1419225" y="221457"/>
                </a:lnTo>
                <a:lnTo>
                  <a:pt x="1145381" y="2500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B5DB690-4EAD-4A89-8573-840511585BB3}"/>
              </a:ext>
            </a:extLst>
          </p:cNvPr>
          <p:cNvSpPr/>
          <p:nvPr/>
        </p:nvSpPr>
        <p:spPr>
          <a:xfrm rot="16200000">
            <a:off x="1407319" y="3417094"/>
            <a:ext cx="2930525" cy="849313"/>
          </a:xfrm>
          <a:custGeom>
            <a:avLst/>
            <a:gdLst>
              <a:gd name="connsiteX0" fmla="*/ 1932214 w 2930979"/>
              <a:gd name="connsiteY0" fmla="*/ 835478 h 849085"/>
              <a:gd name="connsiteX1" fmla="*/ 1787979 w 2930979"/>
              <a:gd name="connsiteY1" fmla="*/ 821871 h 849085"/>
              <a:gd name="connsiteX2" fmla="*/ 1649186 w 2930979"/>
              <a:gd name="connsiteY2" fmla="*/ 802821 h 849085"/>
              <a:gd name="connsiteX3" fmla="*/ 1559379 w 2930979"/>
              <a:gd name="connsiteY3" fmla="*/ 800100 h 849085"/>
              <a:gd name="connsiteX4" fmla="*/ 1368879 w 2930979"/>
              <a:gd name="connsiteY4" fmla="*/ 751114 h 849085"/>
              <a:gd name="connsiteX5" fmla="*/ 1240972 w 2930979"/>
              <a:gd name="connsiteY5" fmla="*/ 715735 h 849085"/>
              <a:gd name="connsiteX6" fmla="*/ 1123950 w 2930979"/>
              <a:gd name="connsiteY6" fmla="*/ 677635 h 849085"/>
              <a:gd name="connsiteX7" fmla="*/ 1031422 w 2930979"/>
              <a:gd name="connsiteY7" fmla="*/ 647700 h 849085"/>
              <a:gd name="connsiteX8" fmla="*/ 917122 w 2930979"/>
              <a:gd name="connsiteY8" fmla="*/ 604157 h 849085"/>
              <a:gd name="connsiteX9" fmla="*/ 835479 w 2930979"/>
              <a:gd name="connsiteY9" fmla="*/ 571500 h 849085"/>
              <a:gd name="connsiteX10" fmla="*/ 713014 w 2930979"/>
              <a:gd name="connsiteY10" fmla="*/ 511628 h 849085"/>
              <a:gd name="connsiteX11" fmla="*/ 595993 w 2930979"/>
              <a:gd name="connsiteY11" fmla="*/ 446314 h 849085"/>
              <a:gd name="connsiteX12" fmla="*/ 459922 w 2930979"/>
              <a:gd name="connsiteY12" fmla="*/ 361950 h 849085"/>
              <a:gd name="connsiteX13" fmla="*/ 345622 w 2930979"/>
              <a:gd name="connsiteY13" fmla="*/ 288471 h 849085"/>
              <a:gd name="connsiteX14" fmla="*/ 231322 w 2930979"/>
              <a:gd name="connsiteY14" fmla="*/ 209550 h 849085"/>
              <a:gd name="connsiteX15" fmla="*/ 106136 w 2930979"/>
              <a:gd name="connsiteY15" fmla="*/ 127907 h 849085"/>
              <a:gd name="connsiteX16" fmla="*/ 35379 w 2930979"/>
              <a:gd name="connsiteY16" fmla="*/ 78921 h 849085"/>
              <a:gd name="connsiteX17" fmla="*/ 19050 w 2930979"/>
              <a:gd name="connsiteY17" fmla="*/ 65314 h 849085"/>
              <a:gd name="connsiteX18" fmla="*/ 2722 w 2930979"/>
              <a:gd name="connsiteY18" fmla="*/ 40821 h 849085"/>
              <a:gd name="connsiteX19" fmla="*/ 0 w 2930979"/>
              <a:gd name="connsiteY19" fmla="*/ 16328 h 849085"/>
              <a:gd name="connsiteX20" fmla="*/ 8164 w 2930979"/>
              <a:gd name="connsiteY20" fmla="*/ 2721 h 849085"/>
              <a:gd name="connsiteX21" fmla="*/ 24493 w 2930979"/>
              <a:gd name="connsiteY21" fmla="*/ 0 h 849085"/>
              <a:gd name="connsiteX22" fmla="*/ 68036 w 2930979"/>
              <a:gd name="connsiteY22" fmla="*/ 19050 h 849085"/>
              <a:gd name="connsiteX23" fmla="*/ 206829 w 2930979"/>
              <a:gd name="connsiteY23" fmla="*/ 100693 h 849085"/>
              <a:gd name="connsiteX24" fmla="*/ 361950 w 2930979"/>
              <a:gd name="connsiteY24" fmla="*/ 185057 h 849085"/>
              <a:gd name="connsiteX25" fmla="*/ 473529 w 2930979"/>
              <a:gd name="connsiteY25" fmla="*/ 244928 h 849085"/>
              <a:gd name="connsiteX26" fmla="*/ 574222 w 2930979"/>
              <a:gd name="connsiteY26" fmla="*/ 293914 h 849085"/>
              <a:gd name="connsiteX27" fmla="*/ 666750 w 2930979"/>
              <a:gd name="connsiteY27" fmla="*/ 334735 h 849085"/>
              <a:gd name="connsiteX28" fmla="*/ 762000 w 2930979"/>
              <a:gd name="connsiteY28" fmla="*/ 372835 h 849085"/>
              <a:gd name="connsiteX29" fmla="*/ 859972 w 2930979"/>
              <a:gd name="connsiteY29" fmla="*/ 410935 h 849085"/>
              <a:gd name="connsiteX30" fmla="*/ 996043 w 2930979"/>
              <a:gd name="connsiteY30" fmla="*/ 459921 h 849085"/>
              <a:gd name="connsiteX31" fmla="*/ 1069522 w 2930979"/>
              <a:gd name="connsiteY31" fmla="*/ 481693 h 849085"/>
              <a:gd name="connsiteX32" fmla="*/ 1189264 w 2930979"/>
              <a:gd name="connsiteY32" fmla="*/ 514350 h 849085"/>
              <a:gd name="connsiteX33" fmla="*/ 1319893 w 2930979"/>
              <a:gd name="connsiteY33" fmla="*/ 536121 h 849085"/>
              <a:gd name="connsiteX34" fmla="*/ 1415143 w 2930979"/>
              <a:gd name="connsiteY34" fmla="*/ 549728 h 849085"/>
              <a:gd name="connsiteX35" fmla="*/ 1559379 w 2930979"/>
              <a:gd name="connsiteY35" fmla="*/ 568778 h 849085"/>
              <a:gd name="connsiteX36" fmla="*/ 1777093 w 2930979"/>
              <a:gd name="connsiteY36" fmla="*/ 585107 h 849085"/>
              <a:gd name="connsiteX37" fmla="*/ 2030186 w 2930979"/>
              <a:gd name="connsiteY37" fmla="*/ 598714 h 849085"/>
              <a:gd name="connsiteX38" fmla="*/ 2286000 w 2930979"/>
              <a:gd name="connsiteY38" fmla="*/ 601435 h 849085"/>
              <a:gd name="connsiteX39" fmla="*/ 2481943 w 2930979"/>
              <a:gd name="connsiteY39" fmla="*/ 598714 h 849085"/>
              <a:gd name="connsiteX40" fmla="*/ 2579914 w 2930979"/>
              <a:gd name="connsiteY40" fmla="*/ 590550 h 849085"/>
              <a:gd name="connsiteX41" fmla="*/ 2620736 w 2930979"/>
              <a:gd name="connsiteY41" fmla="*/ 582385 h 849085"/>
              <a:gd name="connsiteX42" fmla="*/ 2672443 w 2930979"/>
              <a:gd name="connsiteY42" fmla="*/ 563335 h 849085"/>
              <a:gd name="connsiteX43" fmla="*/ 2745922 w 2930979"/>
              <a:gd name="connsiteY43" fmla="*/ 522514 h 849085"/>
              <a:gd name="connsiteX44" fmla="*/ 2833007 w 2930979"/>
              <a:gd name="connsiteY44" fmla="*/ 459921 h 849085"/>
              <a:gd name="connsiteX45" fmla="*/ 2868386 w 2930979"/>
              <a:gd name="connsiteY45" fmla="*/ 432707 h 849085"/>
              <a:gd name="connsiteX46" fmla="*/ 2895600 w 2930979"/>
              <a:gd name="connsiteY46" fmla="*/ 413657 h 849085"/>
              <a:gd name="connsiteX47" fmla="*/ 2914650 w 2930979"/>
              <a:gd name="connsiteY47" fmla="*/ 408214 h 849085"/>
              <a:gd name="connsiteX48" fmla="*/ 2925536 w 2930979"/>
              <a:gd name="connsiteY48" fmla="*/ 413657 h 849085"/>
              <a:gd name="connsiteX49" fmla="*/ 2930979 w 2930979"/>
              <a:gd name="connsiteY49" fmla="*/ 435428 h 849085"/>
              <a:gd name="connsiteX50" fmla="*/ 2917372 w 2930979"/>
              <a:gd name="connsiteY50" fmla="*/ 517071 h 849085"/>
              <a:gd name="connsiteX51" fmla="*/ 2892879 w 2930979"/>
              <a:gd name="connsiteY51" fmla="*/ 609600 h 849085"/>
              <a:gd name="connsiteX52" fmla="*/ 2854779 w 2930979"/>
              <a:gd name="connsiteY52" fmla="*/ 699407 h 849085"/>
              <a:gd name="connsiteX53" fmla="*/ 2819400 w 2930979"/>
              <a:gd name="connsiteY53" fmla="*/ 808264 h 849085"/>
              <a:gd name="connsiteX54" fmla="*/ 2664279 w 2930979"/>
              <a:gd name="connsiteY54" fmla="*/ 821871 h 849085"/>
              <a:gd name="connsiteX55" fmla="*/ 2495550 w 2930979"/>
              <a:gd name="connsiteY55" fmla="*/ 840921 h 849085"/>
              <a:gd name="connsiteX56" fmla="*/ 2343150 w 2930979"/>
              <a:gd name="connsiteY56" fmla="*/ 849085 h 849085"/>
              <a:gd name="connsiteX57" fmla="*/ 2149929 w 2930979"/>
              <a:gd name="connsiteY57" fmla="*/ 846364 h 849085"/>
              <a:gd name="connsiteX58" fmla="*/ 1932214 w 2930979"/>
              <a:gd name="connsiteY58" fmla="*/ 835478 h 84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30979" h="849085">
                <a:moveTo>
                  <a:pt x="1932214" y="835478"/>
                </a:moveTo>
                <a:lnTo>
                  <a:pt x="1787979" y="821871"/>
                </a:lnTo>
                <a:lnTo>
                  <a:pt x="1649186" y="802821"/>
                </a:lnTo>
                <a:lnTo>
                  <a:pt x="1559379" y="800100"/>
                </a:lnTo>
                <a:lnTo>
                  <a:pt x="1368879" y="751114"/>
                </a:lnTo>
                <a:lnTo>
                  <a:pt x="1240972" y="715735"/>
                </a:lnTo>
                <a:lnTo>
                  <a:pt x="1123950" y="677635"/>
                </a:lnTo>
                <a:lnTo>
                  <a:pt x="1031422" y="647700"/>
                </a:lnTo>
                <a:lnTo>
                  <a:pt x="917122" y="604157"/>
                </a:lnTo>
                <a:lnTo>
                  <a:pt x="835479" y="571500"/>
                </a:lnTo>
                <a:lnTo>
                  <a:pt x="713014" y="511628"/>
                </a:lnTo>
                <a:lnTo>
                  <a:pt x="595993" y="446314"/>
                </a:lnTo>
                <a:lnTo>
                  <a:pt x="459922" y="361950"/>
                </a:lnTo>
                <a:lnTo>
                  <a:pt x="345622" y="288471"/>
                </a:lnTo>
                <a:lnTo>
                  <a:pt x="231322" y="209550"/>
                </a:lnTo>
                <a:lnTo>
                  <a:pt x="106136" y="127907"/>
                </a:lnTo>
                <a:lnTo>
                  <a:pt x="35379" y="78921"/>
                </a:lnTo>
                <a:lnTo>
                  <a:pt x="19050" y="65314"/>
                </a:lnTo>
                <a:lnTo>
                  <a:pt x="2722" y="40821"/>
                </a:lnTo>
                <a:lnTo>
                  <a:pt x="0" y="16328"/>
                </a:lnTo>
                <a:lnTo>
                  <a:pt x="8164" y="2721"/>
                </a:lnTo>
                <a:lnTo>
                  <a:pt x="24493" y="0"/>
                </a:lnTo>
                <a:lnTo>
                  <a:pt x="68036" y="19050"/>
                </a:lnTo>
                <a:lnTo>
                  <a:pt x="206829" y="100693"/>
                </a:lnTo>
                <a:lnTo>
                  <a:pt x="361950" y="185057"/>
                </a:lnTo>
                <a:lnTo>
                  <a:pt x="473529" y="244928"/>
                </a:lnTo>
                <a:lnTo>
                  <a:pt x="574222" y="293914"/>
                </a:lnTo>
                <a:lnTo>
                  <a:pt x="666750" y="334735"/>
                </a:lnTo>
                <a:lnTo>
                  <a:pt x="762000" y="372835"/>
                </a:lnTo>
                <a:lnTo>
                  <a:pt x="859972" y="410935"/>
                </a:lnTo>
                <a:lnTo>
                  <a:pt x="996043" y="459921"/>
                </a:lnTo>
                <a:lnTo>
                  <a:pt x="1069522" y="481693"/>
                </a:lnTo>
                <a:lnTo>
                  <a:pt x="1189264" y="514350"/>
                </a:lnTo>
                <a:lnTo>
                  <a:pt x="1319893" y="536121"/>
                </a:lnTo>
                <a:lnTo>
                  <a:pt x="1415143" y="549728"/>
                </a:lnTo>
                <a:lnTo>
                  <a:pt x="1559379" y="568778"/>
                </a:lnTo>
                <a:lnTo>
                  <a:pt x="1777093" y="585107"/>
                </a:lnTo>
                <a:lnTo>
                  <a:pt x="2030186" y="598714"/>
                </a:lnTo>
                <a:lnTo>
                  <a:pt x="2286000" y="601435"/>
                </a:lnTo>
                <a:lnTo>
                  <a:pt x="2481943" y="598714"/>
                </a:lnTo>
                <a:lnTo>
                  <a:pt x="2579914" y="590550"/>
                </a:lnTo>
                <a:lnTo>
                  <a:pt x="2620736" y="582385"/>
                </a:lnTo>
                <a:lnTo>
                  <a:pt x="2672443" y="563335"/>
                </a:lnTo>
                <a:lnTo>
                  <a:pt x="2745922" y="522514"/>
                </a:lnTo>
                <a:lnTo>
                  <a:pt x="2833007" y="459921"/>
                </a:lnTo>
                <a:lnTo>
                  <a:pt x="2868386" y="432707"/>
                </a:lnTo>
                <a:lnTo>
                  <a:pt x="2895600" y="413657"/>
                </a:lnTo>
                <a:lnTo>
                  <a:pt x="2914650" y="408214"/>
                </a:lnTo>
                <a:lnTo>
                  <a:pt x="2925536" y="413657"/>
                </a:lnTo>
                <a:lnTo>
                  <a:pt x="2930979" y="435428"/>
                </a:lnTo>
                <a:lnTo>
                  <a:pt x="2917372" y="517071"/>
                </a:lnTo>
                <a:lnTo>
                  <a:pt x="2892879" y="609600"/>
                </a:lnTo>
                <a:lnTo>
                  <a:pt x="2854779" y="699407"/>
                </a:lnTo>
                <a:lnTo>
                  <a:pt x="2819400" y="808264"/>
                </a:lnTo>
                <a:lnTo>
                  <a:pt x="2664279" y="821871"/>
                </a:lnTo>
                <a:lnTo>
                  <a:pt x="2495550" y="840921"/>
                </a:lnTo>
                <a:lnTo>
                  <a:pt x="2343150" y="849085"/>
                </a:lnTo>
                <a:lnTo>
                  <a:pt x="2149929" y="846364"/>
                </a:lnTo>
                <a:lnTo>
                  <a:pt x="1932214" y="83547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279570C-ED68-484E-874D-8D87F89659E2}"/>
              </a:ext>
            </a:extLst>
          </p:cNvPr>
          <p:cNvSpPr/>
          <p:nvPr/>
        </p:nvSpPr>
        <p:spPr>
          <a:xfrm rot="16200000">
            <a:off x="4695032" y="3123406"/>
            <a:ext cx="2217738" cy="428625"/>
          </a:xfrm>
          <a:custGeom>
            <a:avLst/>
            <a:gdLst>
              <a:gd name="connsiteX0" fmla="*/ 1200150 w 2216944"/>
              <a:gd name="connsiteY0" fmla="*/ 383381 h 428625"/>
              <a:gd name="connsiteX1" fmla="*/ 795337 w 2216944"/>
              <a:gd name="connsiteY1" fmla="*/ 385763 h 428625"/>
              <a:gd name="connsiteX2" fmla="*/ 635794 w 2216944"/>
              <a:gd name="connsiteY2" fmla="*/ 385763 h 428625"/>
              <a:gd name="connsiteX3" fmla="*/ 576262 w 2216944"/>
              <a:gd name="connsiteY3" fmla="*/ 392906 h 428625"/>
              <a:gd name="connsiteX4" fmla="*/ 507206 w 2216944"/>
              <a:gd name="connsiteY4" fmla="*/ 395288 h 428625"/>
              <a:gd name="connsiteX5" fmla="*/ 421481 w 2216944"/>
              <a:gd name="connsiteY5" fmla="*/ 390525 h 428625"/>
              <a:gd name="connsiteX6" fmla="*/ 354806 w 2216944"/>
              <a:gd name="connsiteY6" fmla="*/ 381000 h 428625"/>
              <a:gd name="connsiteX7" fmla="*/ 278606 w 2216944"/>
              <a:gd name="connsiteY7" fmla="*/ 371475 h 428625"/>
              <a:gd name="connsiteX8" fmla="*/ 204787 w 2216944"/>
              <a:gd name="connsiteY8" fmla="*/ 357188 h 428625"/>
              <a:gd name="connsiteX9" fmla="*/ 133350 w 2216944"/>
              <a:gd name="connsiteY9" fmla="*/ 342900 h 428625"/>
              <a:gd name="connsiteX10" fmla="*/ 76200 w 2216944"/>
              <a:gd name="connsiteY10" fmla="*/ 328613 h 428625"/>
              <a:gd name="connsiteX11" fmla="*/ 38100 w 2216944"/>
              <a:gd name="connsiteY11" fmla="*/ 314325 h 428625"/>
              <a:gd name="connsiteX12" fmla="*/ 11906 w 2216944"/>
              <a:gd name="connsiteY12" fmla="*/ 297656 h 428625"/>
              <a:gd name="connsiteX13" fmla="*/ 0 w 2216944"/>
              <a:gd name="connsiteY13" fmla="*/ 285750 h 428625"/>
              <a:gd name="connsiteX14" fmla="*/ 0 w 2216944"/>
              <a:gd name="connsiteY14" fmla="*/ 254794 h 428625"/>
              <a:gd name="connsiteX15" fmla="*/ 14287 w 2216944"/>
              <a:gd name="connsiteY15" fmla="*/ 230981 h 428625"/>
              <a:gd name="connsiteX16" fmla="*/ 59531 w 2216944"/>
              <a:gd name="connsiteY16" fmla="*/ 197644 h 428625"/>
              <a:gd name="connsiteX17" fmla="*/ 119062 w 2216944"/>
              <a:gd name="connsiteY17" fmla="*/ 171450 h 428625"/>
              <a:gd name="connsiteX18" fmla="*/ 188119 w 2216944"/>
              <a:gd name="connsiteY18" fmla="*/ 145256 h 428625"/>
              <a:gd name="connsiteX19" fmla="*/ 259556 w 2216944"/>
              <a:gd name="connsiteY19" fmla="*/ 126206 h 428625"/>
              <a:gd name="connsiteX20" fmla="*/ 319087 w 2216944"/>
              <a:gd name="connsiteY20" fmla="*/ 119063 h 428625"/>
              <a:gd name="connsiteX21" fmla="*/ 364331 w 2216944"/>
              <a:gd name="connsiteY21" fmla="*/ 121444 h 428625"/>
              <a:gd name="connsiteX22" fmla="*/ 428625 w 2216944"/>
              <a:gd name="connsiteY22" fmla="*/ 138113 h 428625"/>
              <a:gd name="connsiteX23" fmla="*/ 511969 w 2216944"/>
              <a:gd name="connsiteY23" fmla="*/ 152400 h 428625"/>
              <a:gd name="connsiteX24" fmla="*/ 626269 w 2216944"/>
              <a:gd name="connsiteY24" fmla="*/ 161925 h 428625"/>
              <a:gd name="connsiteX25" fmla="*/ 857250 w 2216944"/>
              <a:gd name="connsiteY25" fmla="*/ 159544 h 428625"/>
              <a:gd name="connsiteX26" fmla="*/ 1243012 w 2216944"/>
              <a:gd name="connsiteY26" fmla="*/ 161925 h 428625"/>
              <a:gd name="connsiteX27" fmla="*/ 1585912 w 2216944"/>
              <a:gd name="connsiteY27" fmla="*/ 159544 h 428625"/>
              <a:gd name="connsiteX28" fmla="*/ 1726406 w 2216944"/>
              <a:gd name="connsiteY28" fmla="*/ 161925 h 428625"/>
              <a:gd name="connsiteX29" fmla="*/ 1814512 w 2216944"/>
              <a:gd name="connsiteY29" fmla="*/ 157163 h 428625"/>
              <a:gd name="connsiteX30" fmla="*/ 1878806 w 2216944"/>
              <a:gd name="connsiteY30" fmla="*/ 150019 h 428625"/>
              <a:gd name="connsiteX31" fmla="*/ 1935956 w 2216944"/>
              <a:gd name="connsiteY31" fmla="*/ 138113 h 428625"/>
              <a:gd name="connsiteX32" fmla="*/ 2002631 w 2216944"/>
              <a:gd name="connsiteY32" fmla="*/ 119063 h 428625"/>
              <a:gd name="connsiteX33" fmla="*/ 2062162 w 2216944"/>
              <a:gd name="connsiteY33" fmla="*/ 92869 h 428625"/>
              <a:gd name="connsiteX34" fmla="*/ 2100262 w 2216944"/>
              <a:gd name="connsiteY34" fmla="*/ 66675 h 428625"/>
              <a:gd name="connsiteX35" fmla="*/ 2121694 w 2216944"/>
              <a:gd name="connsiteY35" fmla="*/ 38100 h 428625"/>
              <a:gd name="connsiteX36" fmla="*/ 2138362 w 2216944"/>
              <a:gd name="connsiteY36" fmla="*/ 19050 h 428625"/>
              <a:gd name="connsiteX37" fmla="*/ 2166937 w 2216944"/>
              <a:gd name="connsiteY37" fmla="*/ 4763 h 428625"/>
              <a:gd name="connsiteX38" fmla="*/ 2195512 w 2216944"/>
              <a:gd name="connsiteY38" fmla="*/ 0 h 428625"/>
              <a:gd name="connsiteX39" fmla="*/ 2209800 w 2216944"/>
              <a:gd name="connsiteY39" fmla="*/ 2381 h 428625"/>
              <a:gd name="connsiteX40" fmla="*/ 2216944 w 2216944"/>
              <a:gd name="connsiteY40" fmla="*/ 9525 h 428625"/>
              <a:gd name="connsiteX41" fmla="*/ 2214562 w 2216944"/>
              <a:gd name="connsiteY41" fmla="*/ 28575 h 428625"/>
              <a:gd name="connsiteX42" fmla="*/ 2197894 w 2216944"/>
              <a:gd name="connsiteY42" fmla="*/ 92869 h 428625"/>
              <a:gd name="connsiteX43" fmla="*/ 2166937 w 2216944"/>
              <a:gd name="connsiteY43" fmla="*/ 173831 h 428625"/>
              <a:gd name="connsiteX44" fmla="*/ 2128837 w 2216944"/>
              <a:gd name="connsiteY44" fmla="*/ 245269 h 428625"/>
              <a:gd name="connsiteX45" fmla="*/ 2085975 w 2216944"/>
              <a:gd name="connsiteY45" fmla="*/ 314325 h 428625"/>
              <a:gd name="connsiteX46" fmla="*/ 2028825 w 2216944"/>
              <a:gd name="connsiteY46" fmla="*/ 378619 h 428625"/>
              <a:gd name="connsiteX47" fmla="*/ 1988344 w 2216944"/>
              <a:gd name="connsiteY47" fmla="*/ 414338 h 428625"/>
              <a:gd name="connsiteX48" fmla="*/ 1962150 w 2216944"/>
              <a:gd name="connsiteY48" fmla="*/ 426244 h 428625"/>
              <a:gd name="connsiteX49" fmla="*/ 1935956 w 2216944"/>
              <a:gd name="connsiteY49" fmla="*/ 428625 h 428625"/>
              <a:gd name="connsiteX50" fmla="*/ 1900237 w 2216944"/>
              <a:gd name="connsiteY50" fmla="*/ 428625 h 428625"/>
              <a:gd name="connsiteX51" fmla="*/ 1866900 w 2216944"/>
              <a:gd name="connsiteY51" fmla="*/ 416719 h 428625"/>
              <a:gd name="connsiteX52" fmla="*/ 1819275 w 2216944"/>
              <a:gd name="connsiteY52" fmla="*/ 400050 h 428625"/>
              <a:gd name="connsiteX53" fmla="*/ 1750219 w 2216944"/>
              <a:gd name="connsiteY53" fmla="*/ 388144 h 428625"/>
              <a:gd name="connsiteX54" fmla="*/ 1557337 w 2216944"/>
              <a:gd name="connsiteY54" fmla="*/ 383381 h 428625"/>
              <a:gd name="connsiteX55" fmla="*/ 1200150 w 2216944"/>
              <a:gd name="connsiteY55" fmla="*/ 383381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16944" h="428625">
                <a:moveTo>
                  <a:pt x="1200150" y="383381"/>
                </a:moveTo>
                <a:lnTo>
                  <a:pt x="795337" y="385763"/>
                </a:lnTo>
                <a:lnTo>
                  <a:pt x="635794" y="385763"/>
                </a:lnTo>
                <a:lnTo>
                  <a:pt x="576262" y="392906"/>
                </a:lnTo>
                <a:lnTo>
                  <a:pt x="507206" y="395288"/>
                </a:lnTo>
                <a:lnTo>
                  <a:pt x="421481" y="390525"/>
                </a:lnTo>
                <a:lnTo>
                  <a:pt x="354806" y="381000"/>
                </a:lnTo>
                <a:lnTo>
                  <a:pt x="278606" y="371475"/>
                </a:lnTo>
                <a:lnTo>
                  <a:pt x="204787" y="357188"/>
                </a:lnTo>
                <a:lnTo>
                  <a:pt x="133350" y="342900"/>
                </a:lnTo>
                <a:lnTo>
                  <a:pt x="76200" y="328613"/>
                </a:lnTo>
                <a:lnTo>
                  <a:pt x="38100" y="314325"/>
                </a:lnTo>
                <a:lnTo>
                  <a:pt x="11906" y="297656"/>
                </a:lnTo>
                <a:lnTo>
                  <a:pt x="0" y="285750"/>
                </a:lnTo>
                <a:lnTo>
                  <a:pt x="0" y="254794"/>
                </a:lnTo>
                <a:lnTo>
                  <a:pt x="14287" y="230981"/>
                </a:lnTo>
                <a:lnTo>
                  <a:pt x="59531" y="197644"/>
                </a:lnTo>
                <a:lnTo>
                  <a:pt x="119062" y="171450"/>
                </a:lnTo>
                <a:lnTo>
                  <a:pt x="188119" y="145256"/>
                </a:lnTo>
                <a:lnTo>
                  <a:pt x="259556" y="126206"/>
                </a:lnTo>
                <a:lnTo>
                  <a:pt x="319087" y="119063"/>
                </a:lnTo>
                <a:lnTo>
                  <a:pt x="364331" y="121444"/>
                </a:lnTo>
                <a:lnTo>
                  <a:pt x="428625" y="138113"/>
                </a:lnTo>
                <a:lnTo>
                  <a:pt x="511969" y="152400"/>
                </a:lnTo>
                <a:lnTo>
                  <a:pt x="626269" y="161925"/>
                </a:lnTo>
                <a:lnTo>
                  <a:pt x="857250" y="159544"/>
                </a:lnTo>
                <a:lnTo>
                  <a:pt x="1243012" y="161925"/>
                </a:lnTo>
                <a:lnTo>
                  <a:pt x="1585912" y="159544"/>
                </a:lnTo>
                <a:lnTo>
                  <a:pt x="1726406" y="161925"/>
                </a:lnTo>
                <a:lnTo>
                  <a:pt x="1814512" y="157163"/>
                </a:lnTo>
                <a:lnTo>
                  <a:pt x="1878806" y="150019"/>
                </a:lnTo>
                <a:lnTo>
                  <a:pt x="1935956" y="138113"/>
                </a:lnTo>
                <a:lnTo>
                  <a:pt x="2002631" y="119063"/>
                </a:lnTo>
                <a:lnTo>
                  <a:pt x="2062162" y="92869"/>
                </a:lnTo>
                <a:lnTo>
                  <a:pt x="2100262" y="66675"/>
                </a:lnTo>
                <a:lnTo>
                  <a:pt x="2121694" y="38100"/>
                </a:lnTo>
                <a:lnTo>
                  <a:pt x="2138362" y="19050"/>
                </a:lnTo>
                <a:lnTo>
                  <a:pt x="2166937" y="4763"/>
                </a:lnTo>
                <a:lnTo>
                  <a:pt x="2195512" y="0"/>
                </a:lnTo>
                <a:lnTo>
                  <a:pt x="2209800" y="2381"/>
                </a:lnTo>
                <a:lnTo>
                  <a:pt x="2216944" y="9525"/>
                </a:lnTo>
                <a:lnTo>
                  <a:pt x="2214562" y="28575"/>
                </a:lnTo>
                <a:lnTo>
                  <a:pt x="2197894" y="92869"/>
                </a:lnTo>
                <a:lnTo>
                  <a:pt x="2166937" y="173831"/>
                </a:lnTo>
                <a:lnTo>
                  <a:pt x="2128837" y="245269"/>
                </a:lnTo>
                <a:lnTo>
                  <a:pt x="2085975" y="314325"/>
                </a:lnTo>
                <a:lnTo>
                  <a:pt x="2028825" y="378619"/>
                </a:lnTo>
                <a:lnTo>
                  <a:pt x="1988344" y="414338"/>
                </a:lnTo>
                <a:lnTo>
                  <a:pt x="1962150" y="426244"/>
                </a:lnTo>
                <a:lnTo>
                  <a:pt x="1935956" y="428625"/>
                </a:lnTo>
                <a:lnTo>
                  <a:pt x="1900237" y="428625"/>
                </a:lnTo>
                <a:lnTo>
                  <a:pt x="1866900" y="416719"/>
                </a:lnTo>
                <a:lnTo>
                  <a:pt x="1819275" y="400050"/>
                </a:lnTo>
                <a:lnTo>
                  <a:pt x="1750219" y="388144"/>
                </a:lnTo>
                <a:lnTo>
                  <a:pt x="1557337" y="383381"/>
                </a:lnTo>
                <a:lnTo>
                  <a:pt x="1200150" y="383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B087833-16E2-4323-9112-F1F15F9ABC01}"/>
              </a:ext>
            </a:extLst>
          </p:cNvPr>
          <p:cNvSpPr/>
          <p:nvPr/>
        </p:nvSpPr>
        <p:spPr>
          <a:xfrm rot="16200000">
            <a:off x="4515644" y="3464719"/>
            <a:ext cx="4584700" cy="554038"/>
          </a:xfrm>
          <a:custGeom>
            <a:avLst/>
            <a:gdLst>
              <a:gd name="connsiteX0" fmla="*/ 2391508 w 4584413"/>
              <a:gd name="connsiteY0" fmla="*/ 467544 h 554433"/>
              <a:gd name="connsiteX1" fmla="*/ 1837075 w 4584413"/>
              <a:gd name="connsiteY1" fmla="*/ 471682 h 554433"/>
              <a:gd name="connsiteX2" fmla="*/ 1324018 w 4584413"/>
              <a:gd name="connsiteY2" fmla="*/ 467544 h 554433"/>
              <a:gd name="connsiteX3" fmla="*/ 864749 w 4584413"/>
              <a:gd name="connsiteY3" fmla="*/ 467544 h 554433"/>
              <a:gd name="connsiteX4" fmla="*/ 670284 w 4584413"/>
              <a:gd name="connsiteY4" fmla="*/ 471682 h 554433"/>
              <a:gd name="connsiteX5" fmla="*/ 616496 w 4584413"/>
              <a:gd name="connsiteY5" fmla="*/ 471682 h 554433"/>
              <a:gd name="connsiteX6" fmla="*/ 529607 w 4584413"/>
              <a:gd name="connsiteY6" fmla="*/ 459269 h 554433"/>
              <a:gd name="connsiteX7" fmla="*/ 455131 w 4584413"/>
              <a:gd name="connsiteY7" fmla="*/ 450994 h 554433"/>
              <a:gd name="connsiteX8" fmla="*/ 372380 w 4584413"/>
              <a:gd name="connsiteY8" fmla="*/ 430306 h 554433"/>
              <a:gd name="connsiteX9" fmla="*/ 244116 w 4584413"/>
              <a:gd name="connsiteY9" fmla="*/ 388931 h 554433"/>
              <a:gd name="connsiteX10" fmla="*/ 119989 w 4584413"/>
              <a:gd name="connsiteY10" fmla="*/ 331005 h 554433"/>
              <a:gd name="connsiteX11" fmla="*/ 62063 w 4584413"/>
              <a:gd name="connsiteY11" fmla="*/ 297904 h 554433"/>
              <a:gd name="connsiteX12" fmla="*/ 28963 w 4584413"/>
              <a:gd name="connsiteY12" fmla="*/ 268942 h 554433"/>
              <a:gd name="connsiteX13" fmla="*/ 8275 w 4584413"/>
              <a:gd name="connsiteY13" fmla="*/ 239979 h 554433"/>
              <a:gd name="connsiteX14" fmla="*/ 0 w 4584413"/>
              <a:gd name="connsiteY14" fmla="*/ 219291 h 554433"/>
              <a:gd name="connsiteX15" fmla="*/ 0 w 4584413"/>
              <a:gd name="connsiteY15" fmla="*/ 194466 h 554433"/>
              <a:gd name="connsiteX16" fmla="*/ 16550 w 4584413"/>
              <a:gd name="connsiteY16" fmla="*/ 169640 h 554433"/>
              <a:gd name="connsiteX17" fmla="*/ 49651 w 4584413"/>
              <a:gd name="connsiteY17" fmla="*/ 140677 h 554433"/>
              <a:gd name="connsiteX18" fmla="*/ 124127 w 4584413"/>
              <a:gd name="connsiteY18" fmla="*/ 95164 h 554433"/>
              <a:gd name="connsiteX19" fmla="*/ 190327 w 4584413"/>
              <a:gd name="connsiteY19" fmla="*/ 57926 h 554433"/>
              <a:gd name="connsiteX20" fmla="*/ 637184 w 4584413"/>
              <a:gd name="connsiteY20" fmla="*/ 161365 h 554433"/>
              <a:gd name="connsiteX21" fmla="*/ 686834 w 4584413"/>
              <a:gd name="connsiteY21" fmla="*/ 186190 h 554433"/>
              <a:gd name="connsiteX22" fmla="*/ 740623 w 4584413"/>
              <a:gd name="connsiteY22" fmla="*/ 198603 h 554433"/>
              <a:gd name="connsiteX23" fmla="*/ 815099 w 4584413"/>
              <a:gd name="connsiteY23" fmla="*/ 202741 h 554433"/>
              <a:gd name="connsiteX24" fmla="*/ 1241267 w 4584413"/>
              <a:gd name="connsiteY24" fmla="*/ 211016 h 554433"/>
              <a:gd name="connsiteX25" fmla="*/ 1820525 w 4584413"/>
              <a:gd name="connsiteY25" fmla="*/ 219291 h 554433"/>
              <a:gd name="connsiteX26" fmla="*/ 2610798 w 4584413"/>
              <a:gd name="connsiteY26" fmla="*/ 219291 h 554433"/>
              <a:gd name="connsiteX27" fmla="*/ 3442447 w 4584413"/>
              <a:gd name="connsiteY27" fmla="*/ 215153 h 554433"/>
              <a:gd name="connsiteX28" fmla="*/ 4071356 w 4584413"/>
              <a:gd name="connsiteY28" fmla="*/ 202741 h 554433"/>
              <a:gd name="connsiteX29" fmla="*/ 4170657 w 4584413"/>
              <a:gd name="connsiteY29" fmla="*/ 194466 h 554433"/>
              <a:gd name="connsiteX30" fmla="*/ 4274096 w 4584413"/>
              <a:gd name="connsiteY30" fmla="*/ 169640 h 554433"/>
              <a:gd name="connsiteX31" fmla="*/ 4352709 w 4584413"/>
              <a:gd name="connsiteY31" fmla="*/ 136540 h 554433"/>
              <a:gd name="connsiteX32" fmla="*/ 4439598 w 4584413"/>
              <a:gd name="connsiteY32" fmla="*/ 82752 h 554433"/>
              <a:gd name="connsiteX33" fmla="*/ 4501661 w 4584413"/>
              <a:gd name="connsiteY33" fmla="*/ 33101 h 554433"/>
              <a:gd name="connsiteX34" fmla="*/ 4530624 w 4584413"/>
              <a:gd name="connsiteY34" fmla="*/ 12413 h 554433"/>
              <a:gd name="connsiteX35" fmla="*/ 4551312 w 4584413"/>
              <a:gd name="connsiteY35" fmla="*/ 0 h 554433"/>
              <a:gd name="connsiteX36" fmla="*/ 4576137 w 4584413"/>
              <a:gd name="connsiteY36" fmla="*/ 0 h 554433"/>
              <a:gd name="connsiteX37" fmla="*/ 4584413 w 4584413"/>
              <a:gd name="connsiteY37" fmla="*/ 16551 h 554433"/>
              <a:gd name="connsiteX38" fmla="*/ 4584413 w 4584413"/>
              <a:gd name="connsiteY38" fmla="*/ 62064 h 554433"/>
              <a:gd name="connsiteX39" fmla="*/ 4567862 w 4584413"/>
              <a:gd name="connsiteY39" fmla="*/ 107577 h 554433"/>
              <a:gd name="connsiteX40" fmla="*/ 4518212 w 4584413"/>
              <a:gd name="connsiteY40" fmla="*/ 198603 h 554433"/>
              <a:gd name="connsiteX41" fmla="*/ 4435461 w 4584413"/>
              <a:gd name="connsiteY41" fmla="*/ 318592 h 554433"/>
              <a:gd name="connsiteX42" fmla="*/ 4365122 w 4584413"/>
              <a:gd name="connsiteY42" fmla="*/ 409619 h 554433"/>
              <a:gd name="connsiteX43" fmla="*/ 4290646 w 4584413"/>
              <a:gd name="connsiteY43" fmla="*/ 508920 h 554433"/>
              <a:gd name="connsiteX44" fmla="*/ 4257546 w 4584413"/>
              <a:gd name="connsiteY44" fmla="*/ 542020 h 554433"/>
              <a:gd name="connsiteX45" fmla="*/ 4220308 w 4584413"/>
              <a:gd name="connsiteY45" fmla="*/ 554433 h 554433"/>
              <a:gd name="connsiteX46" fmla="*/ 4183070 w 4584413"/>
              <a:gd name="connsiteY46" fmla="*/ 542020 h 554433"/>
              <a:gd name="connsiteX47" fmla="*/ 4154107 w 4584413"/>
              <a:gd name="connsiteY47" fmla="*/ 513057 h 554433"/>
              <a:gd name="connsiteX48" fmla="*/ 4083768 w 4584413"/>
              <a:gd name="connsiteY48" fmla="*/ 484095 h 554433"/>
              <a:gd name="connsiteX49" fmla="*/ 4001017 w 4584413"/>
              <a:gd name="connsiteY49" fmla="*/ 467544 h 554433"/>
              <a:gd name="connsiteX50" fmla="*/ 3843790 w 4584413"/>
              <a:gd name="connsiteY50" fmla="*/ 463407 h 554433"/>
              <a:gd name="connsiteX51" fmla="*/ 3305908 w 4584413"/>
              <a:gd name="connsiteY51" fmla="*/ 467544 h 554433"/>
              <a:gd name="connsiteX52" fmla="*/ 2391508 w 4584413"/>
              <a:gd name="connsiteY52" fmla="*/ 467544 h 554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584413" h="554433">
                <a:moveTo>
                  <a:pt x="2391508" y="467544"/>
                </a:moveTo>
                <a:lnTo>
                  <a:pt x="1837075" y="471682"/>
                </a:lnTo>
                <a:lnTo>
                  <a:pt x="1324018" y="467544"/>
                </a:lnTo>
                <a:lnTo>
                  <a:pt x="864749" y="467544"/>
                </a:lnTo>
                <a:lnTo>
                  <a:pt x="670284" y="471682"/>
                </a:lnTo>
                <a:lnTo>
                  <a:pt x="616496" y="471682"/>
                </a:lnTo>
                <a:lnTo>
                  <a:pt x="529607" y="459269"/>
                </a:lnTo>
                <a:lnTo>
                  <a:pt x="455131" y="450994"/>
                </a:lnTo>
                <a:lnTo>
                  <a:pt x="372380" y="430306"/>
                </a:lnTo>
                <a:lnTo>
                  <a:pt x="244116" y="388931"/>
                </a:lnTo>
                <a:lnTo>
                  <a:pt x="119989" y="331005"/>
                </a:lnTo>
                <a:lnTo>
                  <a:pt x="62063" y="297904"/>
                </a:lnTo>
                <a:lnTo>
                  <a:pt x="28963" y="268942"/>
                </a:lnTo>
                <a:lnTo>
                  <a:pt x="8275" y="239979"/>
                </a:lnTo>
                <a:lnTo>
                  <a:pt x="0" y="219291"/>
                </a:lnTo>
                <a:lnTo>
                  <a:pt x="0" y="194466"/>
                </a:lnTo>
                <a:lnTo>
                  <a:pt x="16550" y="169640"/>
                </a:lnTo>
                <a:lnTo>
                  <a:pt x="49651" y="140677"/>
                </a:lnTo>
                <a:lnTo>
                  <a:pt x="124127" y="95164"/>
                </a:lnTo>
                <a:lnTo>
                  <a:pt x="190327" y="57926"/>
                </a:lnTo>
                <a:lnTo>
                  <a:pt x="637184" y="161365"/>
                </a:lnTo>
                <a:lnTo>
                  <a:pt x="686834" y="186190"/>
                </a:lnTo>
                <a:lnTo>
                  <a:pt x="740623" y="198603"/>
                </a:lnTo>
                <a:lnTo>
                  <a:pt x="815099" y="202741"/>
                </a:lnTo>
                <a:lnTo>
                  <a:pt x="1241267" y="211016"/>
                </a:lnTo>
                <a:lnTo>
                  <a:pt x="1820525" y="219291"/>
                </a:lnTo>
                <a:lnTo>
                  <a:pt x="2610798" y="219291"/>
                </a:lnTo>
                <a:lnTo>
                  <a:pt x="3442447" y="215153"/>
                </a:lnTo>
                <a:lnTo>
                  <a:pt x="4071356" y="202741"/>
                </a:lnTo>
                <a:lnTo>
                  <a:pt x="4170657" y="194466"/>
                </a:lnTo>
                <a:lnTo>
                  <a:pt x="4274096" y="169640"/>
                </a:lnTo>
                <a:lnTo>
                  <a:pt x="4352709" y="136540"/>
                </a:lnTo>
                <a:lnTo>
                  <a:pt x="4439598" y="82752"/>
                </a:lnTo>
                <a:lnTo>
                  <a:pt x="4501661" y="33101"/>
                </a:lnTo>
                <a:lnTo>
                  <a:pt x="4530624" y="12413"/>
                </a:lnTo>
                <a:lnTo>
                  <a:pt x="4551312" y="0"/>
                </a:lnTo>
                <a:lnTo>
                  <a:pt x="4576137" y="0"/>
                </a:lnTo>
                <a:lnTo>
                  <a:pt x="4584413" y="16551"/>
                </a:lnTo>
                <a:lnTo>
                  <a:pt x="4584413" y="62064"/>
                </a:lnTo>
                <a:lnTo>
                  <a:pt x="4567862" y="107577"/>
                </a:lnTo>
                <a:lnTo>
                  <a:pt x="4518212" y="198603"/>
                </a:lnTo>
                <a:lnTo>
                  <a:pt x="4435461" y="318592"/>
                </a:lnTo>
                <a:lnTo>
                  <a:pt x="4365122" y="409619"/>
                </a:lnTo>
                <a:lnTo>
                  <a:pt x="4290646" y="508920"/>
                </a:lnTo>
                <a:lnTo>
                  <a:pt x="4257546" y="542020"/>
                </a:lnTo>
                <a:lnTo>
                  <a:pt x="4220308" y="554433"/>
                </a:lnTo>
                <a:lnTo>
                  <a:pt x="4183070" y="542020"/>
                </a:lnTo>
                <a:lnTo>
                  <a:pt x="4154107" y="513057"/>
                </a:lnTo>
                <a:lnTo>
                  <a:pt x="4083768" y="484095"/>
                </a:lnTo>
                <a:lnTo>
                  <a:pt x="4001017" y="467544"/>
                </a:lnTo>
                <a:lnTo>
                  <a:pt x="3843790" y="463407"/>
                </a:lnTo>
                <a:lnTo>
                  <a:pt x="3305908" y="467544"/>
                </a:lnTo>
                <a:lnTo>
                  <a:pt x="2391508" y="4675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749329-DE6C-4C64-8313-D0AA01487D60}"/>
              </a:ext>
            </a:extLst>
          </p:cNvPr>
          <p:cNvSpPr/>
          <p:nvPr/>
        </p:nvSpPr>
        <p:spPr>
          <a:xfrm>
            <a:off x="4248150" y="1666875"/>
            <a:ext cx="1003300" cy="315913"/>
          </a:xfrm>
          <a:custGeom>
            <a:avLst/>
            <a:gdLst>
              <a:gd name="connsiteX0" fmla="*/ 371475 w 1002506"/>
              <a:gd name="connsiteY0" fmla="*/ 290513 h 316706"/>
              <a:gd name="connsiteX1" fmla="*/ 242888 w 1002506"/>
              <a:gd name="connsiteY1" fmla="*/ 304800 h 316706"/>
              <a:gd name="connsiteX2" fmla="*/ 133350 w 1002506"/>
              <a:gd name="connsiteY2" fmla="*/ 311944 h 316706"/>
              <a:gd name="connsiteX3" fmla="*/ 2381 w 1002506"/>
              <a:gd name="connsiteY3" fmla="*/ 316706 h 316706"/>
              <a:gd name="connsiteX4" fmla="*/ 0 w 1002506"/>
              <a:gd name="connsiteY4" fmla="*/ 150019 h 316706"/>
              <a:gd name="connsiteX5" fmla="*/ 123825 w 1002506"/>
              <a:gd name="connsiteY5" fmla="*/ 154781 h 316706"/>
              <a:gd name="connsiteX6" fmla="*/ 230981 w 1002506"/>
              <a:gd name="connsiteY6" fmla="*/ 150019 h 316706"/>
              <a:gd name="connsiteX7" fmla="*/ 321469 w 1002506"/>
              <a:gd name="connsiteY7" fmla="*/ 142875 h 316706"/>
              <a:gd name="connsiteX8" fmla="*/ 395288 w 1002506"/>
              <a:gd name="connsiteY8" fmla="*/ 130969 h 316706"/>
              <a:gd name="connsiteX9" fmla="*/ 473869 w 1002506"/>
              <a:gd name="connsiteY9" fmla="*/ 111919 h 316706"/>
              <a:gd name="connsiteX10" fmla="*/ 519113 w 1002506"/>
              <a:gd name="connsiteY10" fmla="*/ 97631 h 316706"/>
              <a:gd name="connsiteX11" fmla="*/ 581025 w 1002506"/>
              <a:gd name="connsiteY11" fmla="*/ 71438 h 316706"/>
              <a:gd name="connsiteX12" fmla="*/ 616744 w 1002506"/>
              <a:gd name="connsiteY12" fmla="*/ 52388 h 316706"/>
              <a:gd name="connsiteX13" fmla="*/ 683419 w 1002506"/>
              <a:gd name="connsiteY13" fmla="*/ 21431 h 316706"/>
              <a:gd name="connsiteX14" fmla="*/ 731044 w 1002506"/>
              <a:gd name="connsiteY14" fmla="*/ 2381 h 316706"/>
              <a:gd name="connsiteX15" fmla="*/ 773906 w 1002506"/>
              <a:gd name="connsiteY15" fmla="*/ 0 h 316706"/>
              <a:gd name="connsiteX16" fmla="*/ 828675 w 1002506"/>
              <a:gd name="connsiteY16" fmla="*/ 9525 h 316706"/>
              <a:gd name="connsiteX17" fmla="*/ 888206 w 1002506"/>
              <a:gd name="connsiteY17" fmla="*/ 30956 h 316706"/>
              <a:gd name="connsiteX18" fmla="*/ 954881 w 1002506"/>
              <a:gd name="connsiteY18" fmla="*/ 66675 h 316706"/>
              <a:gd name="connsiteX19" fmla="*/ 990600 w 1002506"/>
              <a:gd name="connsiteY19" fmla="*/ 92869 h 316706"/>
              <a:gd name="connsiteX20" fmla="*/ 1002506 w 1002506"/>
              <a:gd name="connsiteY20" fmla="*/ 107156 h 316706"/>
              <a:gd name="connsiteX21" fmla="*/ 1002506 w 1002506"/>
              <a:gd name="connsiteY21" fmla="*/ 123825 h 316706"/>
              <a:gd name="connsiteX22" fmla="*/ 985838 w 1002506"/>
              <a:gd name="connsiteY22" fmla="*/ 142875 h 316706"/>
              <a:gd name="connsiteX23" fmla="*/ 926306 w 1002506"/>
              <a:gd name="connsiteY23" fmla="*/ 171450 h 316706"/>
              <a:gd name="connsiteX24" fmla="*/ 804863 w 1002506"/>
              <a:gd name="connsiteY24" fmla="*/ 204788 h 316706"/>
              <a:gd name="connsiteX25" fmla="*/ 626269 w 1002506"/>
              <a:gd name="connsiteY25" fmla="*/ 242888 h 316706"/>
              <a:gd name="connsiteX26" fmla="*/ 371475 w 1002506"/>
              <a:gd name="connsiteY26" fmla="*/ 290513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02506" h="316706">
                <a:moveTo>
                  <a:pt x="371475" y="290513"/>
                </a:moveTo>
                <a:lnTo>
                  <a:pt x="242888" y="304800"/>
                </a:lnTo>
                <a:lnTo>
                  <a:pt x="133350" y="311944"/>
                </a:lnTo>
                <a:lnTo>
                  <a:pt x="2381" y="316706"/>
                </a:lnTo>
                <a:cubicBezTo>
                  <a:pt x="1587" y="261144"/>
                  <a:pt x="794" y="205581"/>
                  <a:pt x="0" y="150019"/>
                </a:cubicBezTo>
                <a:lnTo>
                  <a:pt x="123825" y="154781"/>
                </a:lnTo>
                <a:lnTo>
                  <a:pt x="230981" y="150019"/>
                </a:lnTo>
                <a:lnTo>
                  <a:pt x="321469" y="142875"/>
                </a:lnTo>
                <a:lnTo>
                  <a:pt x="395288" y="130969"/>
                </a:lnTo>
                <a:lnTo>
                  <a:pt x="473869" y="111919"/>
                </a:lnTo>
                <a:lnTo>
                  <a:pt x="519113" y="97631"/>
                </a:lnTo>
                <a:lnTo>
                  <a:pt x="581025" y="71438"/>
                </a:lnTo>
                <a:lnTo>
                  <a:pt x="616744" y="52388"/>
                </a:lnTo>
                <a:lnTo>
                  <a:pt x="683419" y="21431"/>
                </a:lnTo>
                <a:lnTo>
                  <a:pt x="731044" y="2381"/>
                </a:lnTo>
                <a:lnTo>
                  <a:pt x="773906" y="0"/>
                </a:lnTo>
                <a:lnTo>
                  <a:pt x="828675" y="9525"/>
                </a:lnTo>
                <a:lnTo>
                  <a:pt x="888206" y="30956"/>
                </a:lnTo>
                <a:lnTo>
                  <a:pt x="954881" y="66675"/>
                </a:lnTo>
                <a:lnTo>
                  <a:pt x="990600" y="92869"/>
                </a:lnTo>
                <a:lnTo>
                  <a:pt x="1002506" y="107156"/>
                </a:lnTo>
                <a:lnTo>
                  <a:pt x="1002506" y="123825"/>
                </a:lnTo>
                <a:lnTo>
                  <a:pt x="985838" y="142875"/>
                </a:lnTo>
                <a:lnTo>
                  <a:pt x="926306" y="171450"/>
                </a:lnTo>
                <a:lnTo>
                  <a:pt x="804863" y="204788"/>
                </a:lnTo>
                <a:lnTo>
                  <a:pt x="626269" y="242888"/>
                </a:lnTo>
                <a:lnTo>
                  <a:pt x="371475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2175849-C0C4-430F-8B26-F323DB0E6029}"/>
              </a:ext>
            </a:extLst>
          </p:cNvPr>
          <p:cNvSpPr/>
          <p:nvPr/>
        </p:nvSpPr>
        <p:spPr>
          <a:xfrm>
            <a:off x="3103563" y="2157413"/>
            <a:ext cx="2460625" cy="512762"/>
          </a:xfrm>
          <a:custGeom>
            <a:avLst/>
            <a:gdLst>
              <a:gd name="connsiteX0" fmla="*/ 1385378 w 2460111"/>
              <a:gd name="connsiteY0" fmla="*/ 243005 h 513567"/>
              <a:gd name="connsiteX1" fmla="*/ 1074733 w 2460111"/>
              <a:gd name="connsiteY1" fmla="*/ 295614 h 513567"/>
              <a:gd name="connsiteX2" fmla="*/ 901874 w 2460111"/>
              <a:gd name="connsiteY2" fmla="*/ 340708 h 513567"/>
              <a:gd name="connsiteX3" fmla="*/ 796655 w 2460111"/>
              <a:gd name="connsiteY3" fmla="*/ 355739 h 513567"/>
              <a:gd name="connsiteX4" fmla="*/ 486009 w 2460111"/>
              <a:gd name="connsiteY4" fmla="*/ 425885 h 513567"/>
              <a:gd name="connsiteX5" fmla="*/ 210437 w 2460111"/>
              <a:gd name="connsiteY5" fmla="*/ 483505 h 513567"/>
              <a:gd name="connsiteX6" fmla="*/ 75156 w 2460111"/>
              <a:gd name="connsiteY6" fmla="*/ 513567 h 513567"/>
              <a:gd name="connsiteX7" fmla="*/ 0 w 2460111"/>
              <a:gd name="connsiteY7" fmla="*/ 328182 h 513567"/>
              <a:gd name="connsiteX8" fmla="*/ 145302 w 2460111"/>
              <a:gd name="connsiteY8" fmla="*/ 308140 h 513567"/>
              <a:gd name="connsiteX9" fmla="*/ 503546 w 2460111"/>
              <a:gd name="connsiteY9" fmla="*/ 248015 h 513567"/>
              <a:gd name="connsiteX10" fmla="*/ 761582 w 2460111"/>
              <a:gd name="connsiteY10" fmla="*/ 200416 h 513567"/>
              <a:gd name="connsiteX11" fmla="*/ 974525 w 2460111"/>
              <a:gd name="connsiteY11" fmla="*/ 155323 h 513567"/>
              <a:gd name="connsiteX12" fmla="*/ 1237571 w 2460111"/>
              <a:gd name="connsiteY12" fmla="*/ 112734 h 513567"/>
              <a:gd name="connsiteX13" fmla="*/ 1468050 w 2460111"/>
              <a:gd name="connsiteY13" fmla="*/ 77661 h 513567"/>
              <a:gd name="connsiteX14" fmla="*/ 1728591 w 2460111"/>
              <a:gd name="connsiteY14" fmla="*/ 42588 h 513567"/>
              <a:gd name="connsiteX15" fmla="*/ 1996648 w 2460111"/>
              <a:gd name="connsiteY15" fmla="*/ 5010 h 513567"/>
              <a:gd name="connsiteX16" fmla="*/ 2034226 w 2460111"/>
              <a:gd name="connsiteY16" fmla="*/ 0 h 513567"/>
              <a:gd name="connsiteX17" fmla="*/ 2081825 w 2460111"/>
              <a:gd name="connsiteY17" fmla="*/ 5010 h 513567"/>
              <a:gd name="connsiteX18" fmla="*/ 2129424 w 2460111"/>
              <a:gd name="connsiteY18" fmla="*/ 17536 h 513567"/>
              <a:gd name="connsiteX19" fmla="*/ 2169508 w 2460111"/>
              <a:gd name="connsiteY19" fmla="*/ 32568 h 513567"/>
              <a:gd name="connsiteX20" fmla="*/ 2214601 w 2460111"/>
              <a:gd name="connsiteY20" fmla="*/ 60125 h 513567"/>
              <a:gd name="connsiteX21" fmla="*/ 2289757 w 2460111"/>
              <a:gd name="connsiteY21" fmla="*/ 115239 h 513567"/>
              <a:gd name="connsiteX22" fmla="*/ 2354893 w 2460111"/>
              <a:gd name="connsiteY22" fmla="*/ 162838 h 513567"/>
              <a:gd name="connsiteX23" fmla="*/ 2387460 w 2460111"/>
              <a:gd name="connsiteY23" fmla="*/ 192901 h 513567"/>
              <a:gd name="connsiteX24" fmla="*/ 2427544 w 2460111"/>
              <a:gd name="connsiteY24" fmla="*/ 237994 h 513567"/>
              <a:gd name="connsiteX25" fmla="*/ 2447585 w 2460111"/>
              <a:gd name="connsiteY25" fmla="*/ 273067 h 513567"/>
              <a:gd name="connsiteX26" fmla="*/ 2457606 w 2460111"/>
              <a:gd name="connsiteY26" fmla="*/ 295614 h 513567"/>
              <a:gd name="connsiteX27" fmla="*/ 2460111 w 2460111"/>
              <a:gd name="connsiteY27" fmla="*/ 315656 h 513567"/>
              <a:gd name="connsiteX28" fmla="*/ 2457606 w 2460111"/>
              <a:gd name="connsiteY28" fmla="*/ 340708 h 513567"/>
              <a:gd name="connsiteX29" fmla="*/ 2445080 w 2460111"/>
              <a:gd name="connsiteY29" fmla="*/ 353234 h 513567"/>
              <a:gd name="connsiteX30" fmla="*/ 2417523 w 2460111"/>
              <a:gd name="connsiteY30" fmla="*/ 360750 h 513567"/>
              <a:gd name="connsiteX31" fmla="*/ 2039237 w 2460111"/>
              <a:gd name="connsiteY31" fmla="*/ 182880 h 513567"/>
              <a:gd name="connsiteX32" fmla="*/ 2004164 w 2460111"/>
              <a:gd name="connsiteY32" fmla="*/ 167849 h 513567"/>
              <a:gd name="connsiteX33" fmla="*/ 1959070 w 2460111"/>
              <a:gd name="connsiteY33" fmla="*/ 157828 h 513567"/>
              <a:gd name="connsiteX34" fmla="*/ 1901451 w 2460111"/>
              <a:gd name="connsiteY34" fmla="*/ 162838 h 513567"/>
              <a:gd name="connsiteX35" fmla="*/ 1650930 w 2460111"/>
              <a:gd name="connsiteY35" fmla="*/ 200416 h 513567"/>
              <a:gd name="connsiteX36" fmla="*/ 1385378 w 2460111"/>
              <a:gd name="connsiteY36" fmla="*/ 243005 h 51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460111" h="513567">
                <a:moveTo>
                  <a:pt x="1385378" y="243005"/>
                </a:moveTo>
                <a:lnTo>
                  <a:pt x="1074733" y="295614"/>
                </a:lnTo>
                <a:lnTo>
                  <a:pt x="901874" y="340708"/>
                </a:lnTo>
                <a:lnTo>
                  <a:pt x="796655" y="355739"/>
                </a:lnTo>
                <a:lnTo>
                  <a:pt x="486009" y="425885"/>
                </a:lnTo>
                <a:lnTo>
                  <a:pt x="210437" y="483505"/>
                </a:lnTo>
                <a:lnTo>
                  <a:pt x="75156" y="513567"/>
                </a:lnTo>
                <a:lnTo>
                  <a:pt x="0" y="328182"/>
                </a:lnTo>
                <a:lnTo>
                  <a:pt x="145302" y="308140"/>
                </a:lnTo>
                <a:lnTo>
                  <a:pt x="503546" y="248015"/>
                </a:lnTo>
                <a:lnTo>
                  <a:pt x="761582" y="200416"/>
                </a:lnTo>
                <a:lnTo>
                  <a:pt x="974525" y="155323"/>
                </a:lnTo>
                <a:lnTo>
                  <a:pt x="1237571" y="112734"/>
                </a:lnTo>
                <a:lnTo>
                  <a:pt x="1468050" y="77661"/>
                </a:lnTo>
                <a:lnTo>
                  <a:pt x="1728591" y="42588"/>
                </a:lnTo>
                <a:lnTo>
                  <a:pt x="1996648" y="5010"/>
                </a:lnTo>
                <a:lnTo>
                  <a:pt x="2034226" y="0"/>
                </a:lnTo>
                <a:lnTo>
                  <a:pt x="2081825" y="5010"/>
                </a:lnTo>
                <a:lnTo>
                  <a:pt x="2129424" y="17536"/>
                </a:lnTo>
                <a:lnTo>
                  <a:pt x="2169508" y="32568"/>
                </a:lnTo>
                <a:lnTo>
                  <a:pt x="2214601" y="60125"/>
                </a:lnTo>
                <a:lnTo>
                  <a:pt x="2289757" y="115239"/>
                </a:lnTo>
                <a:lnTo>
                  <a:pt x="2354893" y="162838"/>
                </a:lnTo>
                <a:lnTo>
                  <a:pt x="2387460" y="192901"/>
                </a:lnTo>
                <a:lnTo>
                  <a:pt x="2427544" y="237994"/>
                </a:lnTo>
                <a:lnTo>
                  <a:pt x="2447585" y="273067"/>
                </a:lnTo>
                <a:lnTo>
                  <a:pt x="2457606" y="295614"/>
                </a:lnTo>
                <a:lnTo>
                  <a:pt x="2460111" y="315656"/>
                </a:lnTo>
                <a:lnTo>
                  <a:pt x="2457606" y="340708"/>
                </a:lnTo>
                <a:lnTo>
                  <a:pt x="2445080" y="353234"/>
                </a:lnTo>
                <a:lnTo>
                  <a:pt x="2417523" y="360750"/>
                </a:lnTo>
                <a:lnTo>
                  <a:pt x="2039237" y="182880"/>
                </a:lnTo>
                <a:lnTo>
                  <a:pt x="2004164" y="167849"/>
                </a:lnTo>
                <a:lnTo>
                  <a:pt x="1959070" y="157828"/>
                </a:lnTo>
                <a:lnTo>
                  <a:pt x="1901451" y="162838"/>
                </a:lnTo>
                <a:lnTo>
                  <a:pt x="1650930" y="200416"/>
                </a:lnTo>
                <a:lnTo>
                  <a:pt x="1385378" y="2430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0CF6CC7-2C8C-40D0-BE61-AEE2E91EF49D}"/>
              </a:ext>
            </a:extLst>
          </p:cNvPr>
          <p:cNvSpPr/>
          <p:nvPr/>
        </p:nvSpPr>
        <p:spPr>
          <a:xfrm>
            <a:off x="4827588" y="2284413"/>
            <a:ext cx="701675" cy="508000"/>
          </a:xfrm>
          <a:custGeom>
            <a:avLst/>
            <a:gdLst>
              <a:gd name="connsiteX0" fmla="*/ 152400 w 702469"/>
              <a:gd name="connsiteY0" fmla="*/ 259556 h 509587"/>
              <a:gd name="connsiteX1" fmla="*/ 247650 w 702469"/>
              <a:gd name="connsiteY1" fmla="*/ 130969 h 509587"/>
              <a:gd name="connsiteX2" fmla="*/ 276225 w 702469"/>
              <a:gd name="connsiteY2" fmla="*/ 95250 h 509587"/>
              <a:gd name="connsiteX3" fmla="*/ 290512 w 702469"/>
              <a:gd name="connsiteY3" fmla="*/ 73819 h 509587"/>
              <a:gd name="connsiteX4" fmla="*/ 290512 w 702469"/>
              <a:gd name="connsiteY4" fmla="*/ 57150 h 509587"/>
              <a:gd name="connsiteX5" fmla="*/ 280987 w 702469"/>
              <a:gd name="connsiteY5" fmla="*/ 0 h 509587"/>
              <a:gd name="connsiteX6" fmla="*/ 702469 w 702469"/>
              <a:gd name="connsiteY6" fmla="*/ 221456 h 509587"/>
              <a:gd name="connsiteX7" fmla="*/ 697706 w 702469"/>
              <a:gd name="connsiteY7" fmla="*/ 230981 h 509587"/>
              <a:gd name="connsiteX8" fmla="*/ 576262 w 702469"/>
              <a:gd name="connsiteY8" fmla="*/ 245269 h 509587"/>
              <a:gd name="connsiteX9" fmla="*/ 492919 w 702469"/>
              <a:gd name="connsiteY9" fmla="*/ 261937 h 509587"/>
              <a:gd name="connsiteX10" fmla="*/ 431006 w 702469"/>
              <a:gd name="connsiteY10" fmla="*/ 278606 h 509587"/>
              <a:gd name="connsiteX11" fmla="*/ 388144 w 702469"/>
              <a:gd name="connsiteY11" fmla="*/ 295275 h 509587"/>
              <a:gd name="connsiteX12" fmla="*/ 304800 w 702469"/>
              <a:gd name="connsiteY12" fmla="*/ 350044 h 509587"/>
              <a:gd name="connsiteX13" fmla="*/ 116681 w 702469"/>
              <a:gd name="connsiteY13" fmla="*/ 469106 h 509587"/>
              <a:gd name="connsiteX14" fmla="*/ 66675 w 702469"/>
              <a:gd name="connsiteY14" fmla="*/ 502444 h 509587"/>
              <a:gd name="connsiteX15" fmla="*/ 38100 w 702469"/>
              <a:gd name="connsiteY15" fmla="*/ 509587 h 509587"/>
              <a:gd name="connsiteX16" fmla="*/ 11906 w 702469"/>
              <a:gd name="connsiteY16" fmla="*/ 504825 h 509587"/>
              <a:gd name="connsiteX17" fmla="*/ 0 w 702469"/>
              <a:gd name="connsiteY17" fmla="*/ 490537 h 509587"/>
              <a:gd name="connsiteX18" fmla="*/ 0 w 702469"/>
              <a:gd name="connsiteY18" fmla="*/ 469106 h 509587"/>
              <a:gd name="connsiteX19" fmla="*/ 16669 w 702469"/>
              <a:gd name="connsiteY19" fmla="*/ 442912 h 509587"/>
              <a:gd name="connsiteX20" fmla="*/ 76200 w 702469"/>
              <a:gd name="connsiteY20" fmla="*/ 364331 h 509587"/>
              <a:gd name="connsiteX21" fmla="*/ 152400 w 702469"/>
              <a:gd name="connsiteY21" fmla="*/ 25955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02469" h="509587">
                <a:moveTo>
                  <a:pt x="152400" y="259556"/>
                </a:moveTo>
                <a:lnTo>
                  <a:pt x="247650" y="130969"/>
                </a:lnTo>
                <a:lnTo>
                  <a:pt x="276225" y="95250"/>
                </a:lnTo>
                <a:lnTo>
                  <a:pt x="290512" y="73819"/>
                </a:lnTo>
                <a:lnTo>
                  <a:pt x="290512" y="57150"/>
                </a:lnTo>
                <a:lnTo>
                  <a:pt x="280987" y="0"/>
                </a:lnTo>
                <a:lnTo>
                  <a:pt x="702469" y="221456"/>
                </a:lnTo>
                <a:lnTo>
                  <a:pt x="697706" y="230981"/>
                </a:lnTo>
                <a:lnTo>
                  <a:pt x="576262" y="245269"/>
                </a:lnTo>
                <a:lnTo>
                  <a:pt x="492919" y="261937"/>
                </a:lnTo>
                <a:lnTo>
                  <a:pt x="431006" y="278606"/>
                </a:lnTo>
                <a:lnTo>
                  <a:pt x="388144" y="295275"/>
                </a:lnTo>
                <a:lnTo>
                  <a:pt x="304800" y="350044"/>
                </a:lnTo>
                <a:lnTo>
                  <a:pt x="116681" y="469106"/>
                </a:lnTo>
                <a:lnTo>
                  <a:pt x="66675" y="502444"/>
                </a:lnTo>
                <a:lnTo>
                  <a:pt x="38100" y="509587"/>
                </a:lnTo>
                <a:lnTo>
                  <a:pt x="11906" y="504825"/>
                </a:lnTo>
                <a:lnTo>
                  <a:pt x="0" y="490537"/>
                </a:lnTo>
                <a:lnTo>
                  <a:pt x="0" y="469106"/>
                </a:lnTo>
                <a:lnTo>
                  <a:pt x="16669" y="442912"/>
                </a:lnTo>
                <a:lnTo>
                  <a:pt x="76200" y="364331"/>
                </a:lnTo>
                <a:lnTo>
                  <a:pt x="152400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7B24DF3-4271-4C8C-9606-B6FAEAB4696D}"/>
              </a:ext>
            </a:extLst>
          </p:cNvPr>
          <p:cNvSpPr/>
          <p:nvPr/>
        </p:nvSpPr>
        <p:spPr>
          <a:xfrm>
            <a:off x="3846513" y="2478088"/>
            <a:ext cx="1001712" cy="885825"/>
          </a:xfrm>
          <a:custGeom>
            <a:avLst/>
            <a:gdLst>
              <a:gd name="connsiteX0" fmla="*/ 135731 w 1002506"/>
              <a:gd name="connsiteY0" fmla="*/ 338138 h 885825"/>
              <a:gd name="connsiteX1" fmla="*/ 133350 w 1002506"/>
              <a:gd name="connsiteY1" fmla="*/ 250032 h 885825"/>
              <a:gd name="connsiteX2" fmla="*/ 121444 w 1002506"/>
              <a:gd name="connsiteY2" fmla="*/ 161925 h 885825"/>
              <a:gd name="connsiteX3" fmla="*/ 104775 w 1002506"/>
              <a:gd name="connsiteY3" fmla="*/ 126207 h 885825"/>
              <a:gd name="connsiteX4" fmla="*/ 0 w 1002506"/>
              <a:gd name="connsiteY4" fmla="*/ 2382 h 885825"/>
              <a:gd name="connsiteX5" fmla="*/ 171450 w 1002506"/>
              <a:gd name="connsiteY5" fmla="*/ 0 h 885825"/>
              <a:gd name="connsiteX6" fmla="*/ 264319 w 1002506"/>
              <a:gd name="connsiteY6" fmla="*/ 30957 h 885825"/>
              <a:gd name="connsiteX7" fmla="*/ 307181 w 1002506"/>
              <a:gd name="connsiteY7" fmla="*/ 45244 h 885825"/>
              <a:gd name="connsiteX8" fmla="*/ 335756 w 1002506"/>
              <a:gd name="connsiteY8" fmla="*/ 61913 h 885825"/>
              <a:gd name="connsiteX9" fmla="*/ 352425 w 1002506"/>
              <a:gd name="connsiteY9" fmla="*/ 73819 h 885825"/>
              <a:gd name="connsiteX10" fmla="*/ 364331 w 1002506"/>
              <a:gd name="connsiteY10" fmla="*/ 90488 h 885825"/>
              <a:gd name="connsiteX11" fmla="*/ 371475 w 1002506"/>
              <a:gd name="connsiteY11" fmla="*/ 114300 h 885825"/>
              <a:gd name="connsiteX12" fmla="*/ 364331 w 1002506"/>
              <a:gd name="connsiteY12" fmla="*/ 142875 h 885825"/>
              <a:gd name="connsiteX13" fmla="*/ 347662 w 1002506"/>
              <a:gd name="connsiteY13" fmla="*/ 190500 h 885825"/>
              <a:gd name="connsiteX14" fmla="*/ 340519 w 1002506"/>
              <a:gd name="connsiteY14" fmla="*/ 240507 h 885825"/>
              <a:gd name="connsiteX15" fmla="*/ 333375 w 1002506"/>
              <a:gd name="connsiteY15" fmla="*/ 288132 h 885825"/>
              <a:gd name="connsiteX16" fmla="*/ 333375 w 1002506"/>
              <a:gd name="connsiteY16" fmla="*/ 328613 h 885825"/>
              <a:gd name="connsiteX17" fmla="*/ 340519 w 1002506"/>
              <a:gd name="connsiteY17" fmla="*/ 378619 h 885825"/>
              <a:gd name="connsiteX18" fmla="*/ 319087 w 1002506"/>
              <a:gd name="connsiteY18" fmla="*/ 502444 h 885825"/>
              <a:gd name="connsiteX19" fmla="*/ 321469 w 1002506"/>
              <a:gd name="connsiteY19" fmla="*/ 602457 h 885825"/>
              <a:gd name="connsiteX20" fmla="*/ 330994 w 1002506"/>
              <a:gd name="connsiteY20" fmla="*/ 650082 h 885825"/>
              <a:gd name="connsiteX21" fmla="*/ 340519 w 1002506"/>
              <a:gd name="connsiteY21" fmla="*/ 678657 h 885825"/>
              <a:gd name="connsiteX22" fmla="*/ 352425 w 1002506"/>
              <a:gd name="connsiteY22" fmla="*/ 695325 h 885825"/>
              <a:gd name="connsiteX23" fmla="*/ 378619 w 1002506"/>
              <a:gd name="connsiteY23" fmla="*/ 709613 h 885825"/>
              <a:gd name="connsiteX24" fmla="*/ 416719 w 1002506"/>
              <a:gd name="connsiteY24" fmla="*/ 721519 h 885825"/>
              <a:gd name="connsiteX25" fmla="*/ 454819 w 1002506"/>
              <a:gd name="connsiteY25" fmla="*/ 723900 h 885825"/>
              <a:gd name="connsiteX26" fmla="*/ 502444 w 1002506"/>
              <a:gd name="connsiteY26" fmla="*/ 726282 h 885825"/>
              <a:gd name="connsiteX27" fmla="*/ 569119 w 1002506"/>
              <a:gd name="connsiteY27" fmla="*/ 721519 h 885825"/>
              <a:gd name="connsiteX28" fmla="*/ 631031 w 1002506"/>
              <a:gd name="connsiteY28" fmla="*/ 714375 h 885825"/>
              <a:gd name="connsiteX29" fmla="*/ 690562 w 1002506"/>
              <a:gd name="connsiteY29" fmla="*/ 702469 h 885825"/>
              <a:gd name="connsiteX30" fmla="*/ 742950 w 1002506"/>
              <a:gd name="connsiteY30" fmla="*/ 685800 h 885825"/>
              <a:gd name="connsiteX31" fmla="*/ 812006 w 1002506"/>
              <a:gd name="connsiteY31" fmla="*/ 652463 h 885825"/>
              <a:gd name="connsiteX32" fmla="*/ 838200 w 1002506"/>
              <a:gd name="connsiteY32" fmla="*/ 635794 h 885825"/>
              <a:gd name="connsiteX33" fmla="*/ 852487 w 1002506"/>
              <a:gd name="connsiteY33" fmla="*/ 626269 h 885825"/>
              <a:gd name="connsiteX34" fmla="*/ 878681 w 1002506"/>
              <a:gd name="connsiteY34" fmla="*/ 616744 h 885825"/>
              <a:gd name="connsiteX35" fmla="*/ 902494 w 1002506"/>
              <a:gd name="connsiteY35" fmla="*/ 616744 h 885825"/>
              <a:gd name="connsiteX36" fmla="*/ 919162 w 1002506"/>
              <a:gd name="connsiteY36" fmla="*/ 621507 h 885825"/>
              <a:gd name="connsiteX37" fmla="*/ 950119 w 1002506"/>
              <a:gd name="connsiteY37" fmla="*/ 640557 h 885825"/>
              <a:gd name="connsiteX38" fmla="*/ 964406 w 1002506"/>
              <a:gd name="connsiteY38" fmla="*/ 650082 h 885825"/>
              <a:gd name="connsiteX39" fmla="*/ 988219 w 1002506"/>
              <a:gd name="connsiteY39" fmla="*/ 669132 h 885825"/>
              <a:gd name="connsiteX40" fmla="*/ 997744 w 1002506"/>
              <a:gd name="connsiteY40" fmla="*/ 683419 h 885825"/>
              <a:gd name="connsiteX41" fmla="*/ 1002506 w 1002506"/>
              <a:gd name="connsiteY41" fmla="*/ 697707 h 885825"/>
              <a:gd name="connsiteX42" fmla="*/ 1002506 w 1002506"/>
              <a:gd name="connsiteY42" fmla="*/ 719138 h 885825"/>
              <a:gd name="connsiteX43" fmla="*/ 992981 w 1002506"/>
              <a:gd name="connsiteY43" fmla="*/ 740569 h 885825"/>
              <a:gd name="connsiteX44" fmla="*/ 976312 w 1002506"/>
              <a:gd name="connsiteY44" fmla="*/ 759619 h 885825"/>
              <a:gd name="connsiteX45" fmla="*/ 954881 w 1002506"/>
              <a:gd name="connsiteY45" fmla="*/ 781050 h 885825"/>
              <a:gd name="connsiteX46" fmla="*/ 914400 w 1002506"/>
              <a:gd name="connsiteY46" fmla="*/ 800100 h 885825"/>
              <a:gd name="connsiteX47" fmla="*/ 838200 w 1002506"/>
              <a:gd name="connsiteY47" fmla="*/ 823913 h 885825"/>
              <a:gd name="connsiteX48" fmla="*/ 707231 w 1002506"/>
              <a:gd name="connsiteY48" fmla="*/ 850107 h 885825"/>
              <a:gd name="connsiteX49" fmla="*/ 583406 w 1002506"/>
              <a:gd name="connsiteY49" fmla="*/ 869157 h 885825"/>
              <a:gd name="connsiteX50" fmla="*/ 454819 w 1002506"/>
              <a:gd name="connsiteY50" fmla="*/ 883444 h 885825"/>
              <a:gd name="connsiteX51" fmla="*/ 407194 w 1002506"/>
              <a:gd name="connsiteY51" fmla="*/ 885825 h 885825"/>
              <a:gd name="connsiteX52" fmla="*/ 366712 w 1002506"/>
              <a:gd name="connsiteY52" fmla="*/ 881063 h 885825"/>
              <a:gd name="connsiteX53" fmla="*/ 323850 w 1002506"/>
              <a:gd name="connsiteY53" fmla="*/ 873919 h 885825"/>
              <a:gd name="connsiteX54" fmla="*/ 285750 w 1002506"/>
              <a:gd name="connsiteY54" fmla="*/ 859632 h 885825"/>
              <a:gd name="connsiteX55" fmla="*/ 252412 w 1002506"/>
              <a:gd name="connsiteY55" fmla="*/ 845344 h 885825"/>
              <a:gd name="connsiteX56" fmla="*/ 228600 w 1002506"/>
              <a:gd name="connsiteY56" fmla="*/ 828675 h 885825"/>
              <a:gd name="connsiteX57" fmla="*/ 209550 w 1002506"/>
              <a:gd name="connsiteY57" fmla="*/ 804863 h 885825"/>
              <a:gd name="connsiteX58" fmla="*/ 188119 w 1002506"/>
              <a:gd name="connsiteY58" fmla="*/ 773907 h 885825"/>
              <a:gd name="connsiteX59" fmla="*/ 166687 w 1002506"/>
              <a:gd name="connsiteY59" fmla="*/ 733425 h 885825"/>
              <a:gd name="connsiteX60" fmla="*/ 150019 w 1002506"/>
              <a:gd name="connsiteY60" fmla="*/ 678657 h 885825"/>
              <a:gd name="connsiteX61" fmla="*/ 135731 w 1002506"/>
              <a:gd name="connsiteY61" fmla="*/ 547688 h 885825"/>
              <a:gd name="connsiteX62" fmla="*/ 138112 w 1002506"/>
              <a:gd name="connsiteY62" fmla="*/ 423863 h 885825"/>
              <a:gd name="connsiteX63" fmla="*/ 135731 w 1002506"/>
              <a:gd name="connsiteY63" fmla="*/ 338138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002506" h="885825">
                <a:moveTo>
                  <a:pt x="135731" y="338138"/>
                </a:moveTo>
                <a:cubicBezTo>
                  <a:pt x="134937" y="308769"/>
                  <a:pt x="134144" y="279401"/>
                  <a:pt x="133350" y="250032"/>
                </a:cubicBezTo>
                <a:lnTo>
                  <a:pt x="121444" y="161925"/>
                </a:lnTo>
                <a:lnTo>
                  <a:pt x="104775" y="126207"/>
                </a:lnTo>
                <a:lnTo>
                  <a:pt x="0" y="2382"/>
                </a:lnTo>
                <a:lnTo>
                  <a:pt x="171450" y="0"/>
                </a:lnTo>
                <a:lnTo>
                  <a:pt x="264319" y="30957"/>
                </a:lnTo>
                <a:lnTo>
                  <a:pt x="307181" y="45244"/>
                </a:lnTo>
                <a:lnTo>
                  <a:pt x="335756" y="61913"/>
                </a:lnTo>
                <a:lnTo>
                  <a:pt x="352425" y="73819"/>
                </a:lnTo>
                <a:lnTo>
                  <a:pt x="364331" y="90488"/>
                </a:lnTo>
                <a:lnTo>
                  <a:pt x="371475" y="114300"/>
                </a:lnTo>
                <a:lnTo>
                  <a:pt x="364331" y="142875"/>
                </a:lnTo>
                <a:lnTo>
                  <a:pt x="347662" y="190500"/>
                </a:lnTo>
                <a:lnTo>
                  <a:pt x="340519" y="240507"/>
                </a:lnTo>
                <a:lnTo>
                  <a:pt x="333375" y="288132"/>
                </a:lnTo>
                <a:lnTo>
                  <a:pt x="333375" y="328613"/>
                </a:lnTo>
                <a:lnTo>
                  <a:pt x="340519" y="378619"/>
                </a:lnTo>
                <a:lnTo>
                  <a:pt x="319087" y="502444"/>
                </a:lnTo>
                <a:lnTo>
                  <a:pt x="321469" y="602457"/>
                </a:lnTo>
                <a:lnTo>
                  <a:pt x="330994" y="650082"/>
                </a:lnTo>
                <a:lnTo>
                  <a:pt x="340519" y="678657"/>
                </a:lnTo>
                <a:lnTo>
                  <a:pt x="352425" y="695325"/>
                </a:lnTo>
                <a:lnTo>
                  <a:pt x="378619" y="709613"/>
                </a:lnTo>
                <a:lnTo>
                  <a:pt x="416719" y="721519"/>
                </a:lnTo>
                <a:lnTo>
                  <a:pt x="454819" y="723900"/>
                </a:lnTo>
                <a:lnTo>
                  <a:pt x="502444" y="726282"/>
                </a:lnTo>
                <a:lnTo>
                  <a:pt x="569119" y="721519"/>
                </a:lnTo>
                <a:lnTo>
                  <a:pt x="631031" y="714375"/>
                </a:lnTo>
                <a:lnTo>
                  <a:pt x="690562" y="702469"/>
                </a:lnTo>
                <a:lnTo>
                  <a:pt x="742950" y="685800"/>
                </a:lnTo>
                <a:lnTo>
                  <a:pt x="812006" y="652463"/>
                </a:lnTo>
                <a:lnTo>
                  <a:pt x="838200" y="635794"/>
                </a:lnTo>
                <a:lnTo>
                  <a:pt x="852487" y="626269"/>
                </a:lnTo>
                <a:lnTo>
                  <a:pt x="878681" y="616744"/>
                </a:lnTo>
                <a:lnTo>
                  <a:pt x="902494" y="616744"/>
                </a:lnTo>
                <a:lnTo>
                  <a:pt x="919162" y="621507"/>
                </a:lnTo>
                <a:lnTo>
                  <a:pt x="950119" y="640557"/>
                </a:lnTo>
                <a:lnTo>
                  <a:pt x="964406" y="650082"/>
                </a:lnTo>
                <a:lnTo>
                  <a:pt x="988219" y="669132"/>
                </a:lnTo>
                <a:lnTo>
                  <a:pt x="997744" y="683419"/>
                </a:lnTo>
                <a:lnTo>
                  <a:pt x="1002506" y="697707"/>
                </a:lnTo>
                <a:lnTo>
                  <a:pt x="1002506" y="719138"/>
                </a:lnTo>
                <a:lnTo>
                  <a:pt x="992981" y="740569"/>
                </a:lnTo>
                <a:lnTo>
                  <a:pt x="976312" y="759619"/>
                </a:lnTo>
                <a:lnTo>
                  <a:pt x="954881" y="781050"/>
                </a:lnTo>
                <a:lnTo>
                  <a:pt x="914400" y="800100"/>
                </a:lnTo>
                <a:lnTo>
                  <a:pt x="838200" y="823913"/>
                </a:lnTo>
                <a:lnTo>
                  <a:pt x="707231" y="850107"/>
                </a:lnTo>
                <a:lnTo>
                  <a:pt x="583406" y="869157"/>
                </a:lnTo>
                <a:lnTo>
                  <a:pt x="454819" y="883444"/>
                </a:lnTo>
                <a:lnTo>
                  <a:pt x="407194" y="885825"/>
                </a:lnTo>
                <a:lnTo>
                  <a:pt x="366712" y="881063"/>
                </a:lnTo>
                <a:lnTo>
                  <a:pt x="323850" y="873919"/>
                </a:lnTo>
                <a:lnTo>
                  <a:pt x="285750" y="859632"/>
                </a:lnTo>
                <a:lnTo>
                  <a:pt x="252412" y="845344"/>
                </a:lnTo>
                <a:lnTo>
                  <a:pt x="228600" y="828675"/>
                </a:lnTo>
                <a:lnTo>
                  <a:pt x="209550" y="804863"/>
                </a:lnTo>
                <a:lnTo>
                  <a:pt x="188119" y="773907"/>
                </a:lnTo>
                <a:lnTo>
                  <a:pt x="166687" y="733425"/>
                </a:lnTo>
                <a:lnTo>
                  <a:pt x="150019" y="678657"/>
                </a:lnTo>
                <a:lnTo>
                  <a:pt x="135731" y="547688"/>
                </a:lnTo>
                <a:cubicBezTo>
                  <a:pt x="136525" y="506413"/>
                  <a:pt x="137318" y="465138"/>
                  <a:pt x="138112" y="423863"/>
                </a:cubicBezTo>
                <a:cubicBezTo>
                  <a:pt x="137318" y="395288"/>
                  <a:pt x="136525" y="366713"/>
                  <a:pt x="135731" y="338138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AC28200-66CA-4175-84D7-CFCEE62623AC}"/>
              </a:ext>
            </a:extLst>
          </p:cNvPr>
          <p:cNvSpPr/>
          <p:nvPr/>
        </p:nvSpPr>
        <p:spPr>
          <a:xfrm>
            <a:off x="3143250" y="3662363"/>
            <a:ext cx="1114425" cy="806450"/>
          </a:xfrm>
          <a:custGeom>
            <a:avLst/>
            <a:gdLst>
              <a:gd name="connsiteX0" fmla="*/ 559594 w 1114425"/>
              <a:gd name="connsiteY0" fmla="*/ 583406 h 807243"/>
              <a:gd name="connsiteX1" fmla="*/ 402431 w 1114425"/>
              <a:gd name="connsiteY1" fmla="*/ 661987 h 807243"/>
              <a:gd name="connsiteX2" fmla="*/ 245269 w 1114425"/>
              <a:gd name="connsiteY2" fmla="*/ 728662 h 807243"/>
              <a:gd name="connsiteX3" fmla="*/ 116681 w 1114425"/>
              <a:gd name="connsiteY3" fmla="*/ 773906 h 807243"/>
              <a:gd name="connsiteX4" fmla="*/ 45244 w 1114425"/>
              <a:gd name="connsiteY4" fmla="*/ 800100 h 807243"/>
              <a:gd name="connsiteX5" fmla="*/ 14288 w 1114425"/>
              <a:gd name="connsiteY5" fmla="*/ 807243 h 807243"/>
              <a:gd name="connsiteX6" fmla="*/ 0 w 1114425"/>
              <a:gd name="connsiteY6" fmla="*/ 800100 h 807243"/>
              <a:gd name="connsiteX7" fmla="*/ 0 w 1114425"/>
              <a:gd name="connsiteY7" fmla="*/ 785812 h 807243"/>
              <a:gd name="connsiteX8" fmla="*/ 9525 w 1114425"/>
              <a:gd name="connsiteY8" fmla="*/ 769143 h 807243"/>
              <a:gd name="connsiteX9" fmla="*/ 69056 w 1114425"/>
              <a:gd name="connsiteY9" fmla="*/ 728662 h 807243"/>
              <a:gd name="connsiteX10" fmla="*/ 197644 w 1114425"/>
              <a:gd name="connsiteY10" fmla="*/ 650081 h 807243"/>
              <a:gd name="connsiteX11" fmla="*/ 307181 w 1114425"/>
              <a:gd name="connsiteY11" fmla="*/ 576262 h 807243"/>
              <a:gd name="connsiteX12" fmla="*/ 423863 w 1114425"/>
              <a:gd name="connsiteY12" fmla="*/ 492918 h 807243"/>
              <a:gd name="connsiteX13" fmla="*/ 542925 w 1114425"/>
              <a:gd name="connsiteY13" fmla="*/ 392906 h 807243"/>
              <a:gd name="connsiteX14" fmla="*/ 647700 w 1114425"/>
              <a:gd name="connsiteY14" fmla="*/ 307181 h 807243"/>
              <a:gd name="connsiteX15" fmla="*/ 719138 w 1114425"/>
              <a:gd name="connsiteY15" fmla="*/ 238125 h 807243"/>
              <a:gd name="connsiteX16" fmla="*/ 762000 w 1114425"/>
              <a:gd name="connsiteY16" fmla="*/ 190500 h 807243"/>
              <a:gd name="connsiteX17" fmla="*/ 797719 w 1114425"/>
              <a:gd name="connsiteY17" fmla="*/ 147637 h 807243"/>
              <a:gd name="connsiteX18" fmla="*/ 802481 w 1114425"/>
              <a:gd name="connsiteY18" fmla="*/ 130968 h 807243"/>
              <a:gd name="connsiteX19" fmla="*/ 797719 w 1114425"/>
              <a:gd name="connsiteY19" fmla="*/ 111918 h 807243"/>
              <a:gd name="connsiteX20" fmla="*/ 752475 w 1114425"/>
              <a:gd name="connsiteY20" fmla="*/ 73818 h 807243"/>
              <a:gd name="connsiteX21" fmla="*/ 909638 w 1114425"/>
              <a:gd name="connsiteY21" fmla="*/ 0 h 807243"/>
              <a:gd name="connsiteX22" fmla="*/ 1000125 w 1114425"/>
              <a:gd name="connsiteY22" fmla="*/ 57150 h 807243"/>
              <a:gd name="connsiteX23" fmla="*/ 1057275 w 1114425"/>
              <a:gd name="connsiteY23" fmla="*/ 95250 h 807243"/>
              <a:gd name="connsiteX24" fmla="*/ 1083469 w 1114425"/>
              <a:gd name="connsiteY24" fmla="*/ 121443 h 807243"/>
              <a:gd name="connsiteX25" fmla="*/ 1104900 w 1114425"/>
              <a:gd name="connsiteY25" fmla="*/ 150018 h 807243"/>
              <a:gd name="connsiteX26" fmla="*/ 1114425 w 1114425"/>
              <a:gd name="connsiteY26" fmla="*/ 178593 h 807243"/>
              <a:gd name="connsiteX27" fmla="*/ 1109663 w 1114425"/>
              <a:gd name="connsiteY27" fmla="*/ 209550 h 807243"/>
              <a:gd name="connsiteX28" fmla="*/ 1092994 w 1114425"/>
              <a:gd name="connsiteY28" fmla="*/ 230981 h 807243"/>
              <a:gd name="connsiteX29" fmla="*/ 1007269 w 1114425"/>
              <a:gd name="connsiteY29" fmla="*/ 297656 h 807243"/>
              <a:gd name="connsiteX30" fmla="*/ 933450 w 1114425"/>
              <a:gd name="connsiteY30" fmla="*/ 340518 h 807243"/>
              <a:gd name="connsiteX31" fmla="*/ 890588 w 1114425"/>
              <a:gd name="connsiteY31" fmla="*/ 376237 h 807243"/>
              <a:gd name="connsiteX32" fmla="*/ 740569 w 1114425"/>
              <a:gd name="connsiteY32" fmla="*/ 478631 h 807243"/>
              <a:gd name="connsiteX33" fmla="*/ 559594 w 1114425"/>
              <a:gd name="connsiteY33" fmla="*/ 583406 h 80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14425" h="807243">
                <a:moveTo>
                  <a:pt x="559594" y="583406"/>
                </a:moveTo>
                <a:lnTo>
                  <a:pt x="402431" y="661987"/>
                </a:lnTo>
                <a:lnTo>
                  <a:pt x="245269" y="728662"/>
                </a:lnTo>
                <a:lnTo>
                  <a:pt x="116681" y="773906"/>
                </a:lnTo>
                <a:lnTo>
                  <a:pt x="45244" y="800100"/>
                </a:lnTo>
                <a:lnTo>
                  <a:pt x="14288" y="807243"/>
                </a:lnTo>
                <a:lnTo>
                  <a:pt x="0" y="800100"/>
                </a:lnTo>
                <a:lnTo>
                  <a:pt x="0" y="785812"/>
                </a:lnTo>
                <a:lnTo>
                  <a:pt x="9525" y="769143"/>
                </a:lnTo>
                <a:lnTo>
                  <a:pt x="69056" y="728662"/>
                </a:lnTo>
                <a:lnTo>
                  <a:pt x="197644" y="650081"/>
                </a:lnTo>
                <a:lnTo>
                  <a:pt x="307181" y="576262"/>
                </a:lnTo>
                <a:lnTo>
                  <a:pt x="423863" y="492918"/>
                </a:lnTo>
                <a:lnTo>
                  <a:pt x="542925" y="392906"/>
                </a:lnTo>
                <a:lnTo>
                  <a:pt x="647700" y="307181"/>
                </a:lnTo>
                <a:lnTo>
                  <a:pt x="719138" y="238125"/>
                </a:lnTo>
                <a:lnTo>
                  <a:pt x="762000" y="190500"/>
                </a:lnTo>
                <a:lnTo>
                  <a:pt x="797719" y="147637"/>
                </a:lnTo>
                <a:lnTo>
                  <a:pt x="802481" y="130968"/>
                </a:lnTo>
                <a:lnTo>
                  <a:pt x="797719" y="111918"/>
                </a:lnTo>
                <a:lnTo>
                  <a:pt x="752475" y="73818"/>
                </a:lnTo>
                <a:lnTo>
                  <a:pt x="909638" y="0"/>
                </a:lnTo>
                <a:lnTo>
                  <a:pt x="1000125" y="57150"/>
                </a:lnTo>
                <a:lnTo>
                  <a:pt x="1057275" y="95250"/>
                </a:lnTo>
                <a:lnTo>
                  <a:pt x="1083469" y="121443"/>
                </a:lnTo>
                <a:lnTo>
                  <a:pt x="1104900" y="150018"/>
                </a:lnTo>
                <a:lnTo>
                  <a:pt x="1114425" y="178593"/>
                </a:lnTo>
                <a:lnTo>
                  <a:pt x="1109663" y="209550"/>
                </a:lnTo>
                <a:lnTo>
                  <a:pt x="1092994" y="230981"/>
                </a:lnTo>
                <a:lnTo>
                  <a:pt x="1007269" y="297656"/>
                </a:lnTo>
                <a:lnTo>
                  <a:pt x="933450" y="340518"/>
                </a:lnTo>
                <a:lnTo>
                  <a:pt x="890588" y="376237"/>
                </a:lnTo>
                <a:lnTo>
                  <a:pt x="740569" y="478631"/>
                </a:lnTo>
                <a:lnTo>
                  <a:pt x="559594" y="5834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2D2867B-00A3-47A3-92F0-F831A6FDF35B}"/>
              </a:ext>
            </a:extLst>
          </p:cNvPr>
          <p:cNvSpPr/>
          <p:nvPr/>
        </p:nvSpPr>
        <p:spPr>
          <a:xfrm>
            <a:off x="3935413" y="3952875"/>
            <a:ext cx="698500" cy="1138238"/>
          </a:xfrm>
          <a:custGeom>
            <a:avLst/>
            <a:gdLst>
              <a:gd name="connsiteX0" fmla="*/ 692944 w 697707"/>
              <a:gd name="connsiteY0" fmla="*/ 792956 h 1138238"/>
              <a:gd name="connsiteX1" fmla="*/ 697707 w 697707"/>
              <a:gd name="connsiteY1" fmla="*/ 971550 h 1138238"/>
              <a:gd name="connsiteX2" fmla="*/ 692944 w 697707"/>
              <a:gd name="connsiteY2" fmla="*/ 1138238 h 1138238"/>
              <a:gd name="connsiteX3" fmla="*/ 464344 w 697707"/>
              <a:gd name="connsiteY3" fmla="*/ 1135856 h 1138238"/>
              <a:gd name="connsiteX4" fmla="*/ 471488 w 697707"/>
              <a:gd name="connsiteY4" fmla="*/ 1062038 h 1138238"/>
              <a:gd name="connsiteX5" fmla="*/ 476250 w 697707"/>
              <a:gd name="connsiteY5" fmla="*/ 978694 h 1138238"/>
              <a:gd name="connsiteX6" fmla="*/ 473869 w 697707"/>
              <a:gd name="connsiteY6" fmla="*/ 907256 h 1138238"/>
              <a:gd name="connsiteX7" fmla="*/ 473869 w 697707"/>
              <a:gd name="connsiteY7" fmla="*/ 819150 h 1138238"/>
              <a:gd name="connsiteX8" fmla="*/ 433388 w 697707"/>
              <a:gd name="connsiteY8" fmla="*/ 564356 h 1138238"/>
              <a:gd name="connsiteX9" fmla="*/ 433388 w 697707"/>
              <a:gd name="connsiteY9" fmla="*/ 516731 h 1138238"/>
              <a:gd name="connsiteX10" fmla="*/ 428625 w 697707"/>
              <a:gd name="connsiteY10" fmla="*/ 464344 h 1138238"/>
              <a:gd name="connsiteX11" fmla="*/ 414338 w 697707"/>
              <a:gd name="connsiteY11" fmla="*/ 426244 h 1138238"/>
              <a:gd name="connsiteX12" fmla="*/ 395288 w 697707"/>
              <a:gd name="connsiteY12" fmla="*/ 400050 h 1138238"/>
              <a:gd name="connsiteX13" fmla="*/ 350044 w 697707"/>
              <a:gd name="connsiteY13" fmla="*/ 357188 h 1138238"/>
              <a:gd name="connsiteX14" fmla="*/ 250032 w 697707"/>
              <a:gd name="connsiteY14" fmla="*/ 238125 h 1138238"/>
              <a:gd name="connsiteX15" fmla="*/ 190500 w 697707"/>
              <a:gd name="connsiteY15" fmla="*/ 173831 h 1138238"/>
              <a:gd name="connsiteX16" fmla="*/ 157163 w 697707"/>
              <a:gd name="connsiteY16" fmla="*/ 142875 h 1138238"/>
              <a:gd name="connsiteX17" fmla="*/ 133350 w 697707"/>
              <a:gd name="connsiteY17" fmla="*/ 126206 h 1138238"/>
              <a:gd name="connsiteX18" fmla="*/ 104775 w 697707"/>
              <a:gd name="connsiteY18" fmla="*/ 114300 h 1138238"/>
              <a:gd name="connsiteX19" fmla="*/ 0 w 697707"/>
              <a:gd name="connsiteY19" fmla="*/ 76200 h 1138238"/>
              <a:gd name="connsiteX20" fmla="*/ 78582 w 697707"/>
              <a:gd name="connsiteY20" fmla="*/ 0 h 1138238"/>
              <a:gd name="connsiteX21" fmla="*/ 216694 w 697707"/>
              <a:gd name="connsiteY21" fmla="*/ 54769 h 1138238"/>
              <a:gd name="connsiteX22" fmla="*/ 280988 w 697707"/>
              <a:gd name="connsiteY22" fmla="*/ 90488 h 1138238"/>
              <a:gd name="connsiteX23" fmla="*/ 340519 w 697707"/>
              <a:gd name="connsiteY23" fmla="*/ 123825 h 1138238"/>
              <a:gd name="connsiteX24" fmla="*/ 388144 w 697707"/>
              <a:gd name="connsiteY24" fmla="*/ 157163 h 1138238"/>
              <a:gd name="connsiteX25" fmla="*/ 438150 w 697707"/>
              <a:gd name="connsiteY25" fmla="*/ 195263 h 1138238"/>
              <a:gd name="connsiteX26" fmla="*/ 485775 w 697707"/>
              <a:gd name="connsiteY26" fmla="*/ 242888 h 1138238"/>
              <a:gd name="connsiteX27" fmla="*/ 526257 w 697707"/>
              <a:gd name="connsiteY27" fmla="*/ 292894 h 1138238"/>
              <a:gd name="connsiteX28" fmla="*/ 561975 w 697707"/>
              <a:gd name="connsiteY28" fmla="*/ 335756 h 1138238"/>
              <a:gd name="connsiteX29" fmla="*/ 602457 w 697707"/>
              <a:gd name="connsiteY29" fmla="*/ 388144 h 1138238"/>
              <a:gd name="connsiteX30" fmla="*/ 623888 w 697707"/>
              <a:gd name="connsiteY30" fmla="*/ 490538 h 1138238"/>
              <a:gd name="connsiteX31" fmla="*/ 652463 w 697707"/>
              <a:gd name="connsiteY31" fmla="*/ 554831 h 1138238"/>
              <a:gd name="connsiteX32" fmla="*/ 676275 w 697707"/>
              <a:gd name="connsiteY32" fmla="*/ 638175 h 1138238"/>
              <a:gd name="connsiteX33" fmla="*/ 683419 w 697707"/>
              <a:gd name="connsiteY33" fmla="*/ 685800 h 1138238"/>
              <a:gd name="connsiteX34" fmla="*/ 692944 w 697707"/>
              <a:gd name="connsiteY34" fmla="*/ 792956 h 113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97707" h="1138238">
                <a:moveTo>
                  <a:pt x="692944" y="792956"/>
                </a:moveTo>
                <a:lnTo>
                  <a:pt x="697707" y="971550"/>
                </a:lnTo>
                <a:lnTo>
                  <a:pt x="692944" y="1138238"/>
                </a:lnTo>
                <a:lnTo>
                  <a:pt x="464344" y="1135856"/>
                </a:lnTo>
                <a:lnTo>
                  <a:pt x="471488" y="1062038"/>
                </a:lnTo>
                <a:lnTo>
                  <a:pt x="476250" y="978694"/>
                </a:lnTo>
                <a:cubicBezTo>
                  <a:pt x="475456" y="954881"/>
                  <a:pt x="474663" y="931069"/>
                  <a:pt x="473869" y="907256"/>
                </a:cubicBezTo>
                <a:lnTo>
                  <a:pt x="473869" y="819150"/>
                </a:lnTo>
                <a:lnTo>
                  <a:pt x="433388" y="564356"/>
                </a:lnTo>
                <a:lnTo>
                  <a:pt x="433388" y="516731"/>
                </a:lnTo>
                <a:lnTo>
                  <a:pt x="428625" y="464344"/>
                </a:lnTo>
                <a:lnTo>
                  <a:pt x="414338" y="426244"/>
                </a:lnTo>
                <a:lnTo>
                  <a:pt x="395288" y="400050"/>
                </a:lnTo>
                <a:lnTo>
                  <a:pt x="350044" y="357188"/>
                </a:lnTo>
                <a:lnTo>
                  <a:pt x="250032" y="238125"/>
                </a:lnTo>
                <a:lnTo>
                  <a:pt x="190500" y="173831"/>
                </a:lnTo>
                <a:lnTo>
                  <a:pt x="157163" y="142875"/>
                </a:lnTo>
                <a:lnTo>
                  <a:pt x="133350" y="126206"/>
                </a:lnTo>
                <a:lnTo>
                  <a:pt x="104775" y="114300"/>
                </a:lnTo>
                <a:lnTo>
                  <a:pt x="0" y="76200"/>
                </a:lnTo>
                <a:lnTo>
                  <a:pt x="78582" y="0"/>
                </a:lnTo>
                <a:lnTo>
                  <a:pt x="216694" y="54769"/>
                </a:lnTo>
                <a:lnTo>
                  <a:pt x="280988" y="90488"/>
                </a:lnTo>
                <a:lnTo>
                  <a:pt x="340519" y="123825"/>
                </a:lnTo>
                <a:lnTo>
                  <a:pt x="388144" y="157163"/>
                </a:lnTo>
                <a:lnTo>
                  <a:pt x="438150" y="195263"/>
                </a:lnTo>
                <a:lnTo>
                  <a:pt x="485775" y="242888"/>
                </a:lnTo>
                <a:lnTo>
                  <a:pt x="526257" y="292894"/>
                </a:lnTo>
                <a:lnTo>
                  <a:pt x="561975" y="335756"/>
                </a:lnTo>
                <a:lnTo>
                  <a:pt x="602457" y="388144"/>
                </a:lnTo>
                <a:lnTo>
                  <a:pt x="623888" y="490538"/>
                </a:lnTo>
                <a:lnTo>
                  <a:pt x="652463" y="554831"/>
                </a:lnTo>
                <a:lnTo>
                  <a:pt x="676275" y="638175"/>
                </a:lnTo>
                <a:lnTo>
                  <a:pt x="683419" y="685800"/>
                </a:lnTo>
                <a:lnTo>
                  <a:pt x="692944" y="7929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CA3364C-F75A-4985-9D03-FA68F70540E3}"/>
              </a:ext>
            </a:extLst>
          </p:cNvPr>
          <p:cNvSpPr/>
          <p:nvPr/>
        </p:nvSpPr>
        <p:spPr>
          <a:xfrm>
            <a:off x="4037013" y="5029200"/>
            <a:ext cx="592137" cy="995363"/>
          </a:xfrm>
          <a:custGeom>
            <a:avLst/>
            <a:gdLst>
              <a:gd name="connsiteX0" fmla="*/ 273844 w 592931"/>
              <a:gd name="connsiteY0" fmla="*/ 404813 h 995363"/>
              <a:gd name="connsiteX1" fmla="*/ 311944 w 592931"/>
              <a:gd name="connsiteY1" fmla="*/ 300038 h 995363"/>
              <a:gd name="connsiteX2" fmla="*/ 335756 w 592931"/>
              <a:gd name="connsiteY2" fmla="*/ 214313 h 995363"/>
              <a:gd name="connsiteX3" fmla="*/ 354806 w 592931"/>
              <a:gd name="connsiteY3" fmla="*/ 130969 h 995363"/>
              <a:gd name="connsiteX4" fmla="*/ 373856 w 592931"/>
              <a:gd name="connsiteY4" fmla="*/ 0 h 995363"/>
              <a:gd name="connsiteX5" fmla="*/ 592931 w 592931"/>
              <a:gd name="connsiteY5" fmla="*/ 0 h 995363"/>
              <a:gd name="connsiteX6" fmla="*/ 590550 w 592931"/>
              <a:gd name="connsiteY6" fmla="*/ 95250 h 995363"/>
              <a:gd name="connsiteX7" fmla="*/ 578644 w 592931"/>
              <a:gd name="connsiteY7" fmla="*/ 178594 h 995363"/>
              <a:gd name="connsiteX8" fmla="*/ 542925 w 592931"/>
              <a:gd name="connsiteY8" fmla="*/ 328613 h 995363"/>
              <a:gd name="connsiteX9" fmla="*/ 504825 w 592931"/>
              <a:gd name="connsiteY9" fmla="*/ 464344 h 995363"/>
              <a:gd name="connsiteX10" fmla="*/ 454819 w 592931"/>
              <a:gd name="connsiteY10" fmla="*/ 600075 h 995363"/>
              <a:gd name="connsiteX11" fmla="*/ 404812 w 592931"/>
              <a:gd name="connsiteY11" fmla="*/ 702469 h 995363"/>
              <a:gd name="connsiteX12" fmla="*/ 330994 w 592931"/>
              <a:gd name="connsiteY12" fmla="*/ 800100 h 995363"/>
              <a:gd name="connsiteX13" fmla="*/ 242887 w 592931"/>
              <a:gd name="connsiteY13" fmla="*/ 902494 h 995363"/>
              <a:gd name="connsiteX14" fmla="*/ 183356 w 592931"/>
              <a:gd name="connsiteY14" fmla="*/ 962025 h 995363"/>
              <a:gd name="connsiteX15" fmla="*/ 145256 w 592931"/>
              <a:gd name="connsiteY15" fmla="*/ 983456 h 995363"/>
              <a:gd name="connsiteX16" fmla="*/ 107156 w 592931"/>
              <a:gd name="connsiteY16" fmla="*/ 995363 h 995363"/>
              <a:gd name="connsiteX17" fmla="*/ 76200 w 592931"/>
              <a:gd name="connsiteY17" fmla="*/ 995363 h 995363"/>
              <a:gd name="connsiteX18" fmla="*/ 59531 w 592931"/>
              <a:gd name="connsiteY18" fmla="*/ 990600 h 995363"/>
              <a:gd name="connsiteX19" fmla="*/ 45244 w 592931"/>
              <a:gd name="connsiteY19" fmla="*/ 978694 h 995363"/>
              <a:gd name="connsiteX20" fmla="*/ 38100 w 592931"/>
              <a:gd name="connsiteY20" fmla="*/ 952500 h 995363"/>
              <a:gd name="connsiteX21" fmla="*/ 38100 w 592931"/>
              <a:gd name="connsiteY21" fmla="*/ 921544 h 995363"/>
              <a:gd name="connsiteX22" fmla="*/ 0 w 592931"/>
              <a:gd name="connsiteY22" fmla="*/ 742950 h 995363"/>
              <a:gd name="connsiteX23" fmla="*/ 130969 w 592931"/>
              <a:gd name="connsiteY23" fmla="*/ 600075 h 995363"/>
              <a:gd name="connsiteX24" fmla="*/ 169069 w 592931"/>
              <a:gd name="connsiteY24" fmla="*/ 571500 h 995363"/>
              <a:gd name="connsiteX25" fmla="*/ 204787 w 592931"/>
              <a:gd name="connsiteY25" fmla="*/ 528638 h 995363"/>
              <a:gd name="connsiteX26" fmla="*/ 273844 w 592931"/>
              <a:gd name="connsiteY26" fmla="*/ 404813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92931" h="995363">
                <a:moveTo>
                  <a:pt x="273844" y="404813"/>
                </a:moveTo>
                <a:lnTo>
                  <a:pt x="311944" y="300038"/>
                </a:lnTo>
                <a:lnTo>
                  <a:pt x="335756" y="214313"/>
                </a:lnTo>
                <a:lnTo>
                  <a:pt x="354806" y="130969"/>
                </a:lnTo>
                <a:lnTo>
                  <a:pt x="373856" y="0"/>
                </a:lnTo>
                <a:lnTo>
                  <a:pt x="592931" y="0"/>
                </a:lnTo>
                <a:cubicBezTo>
                  <a:pt x="592137" y="31750"/>
                  <a:pt x="591344" y="63500"/>
                  <a:pt x="590550" y="95250"/>
                </a:cubicBezTo>
                <a:lnTo>
                  <a:pt x="578644" y="178594"/>
                </a:lnTo>
                <a:lnTo>
                  <a:pt x="542925" y="328613"/>
                </a:lnTo>
                <a:lnTo>
                  <a:pt x="504825" y="464344"/>
                </a:lnTo>
                <a:lnTo>
                  <a:pt x="454819" y="600075"/>
                </a:lnTo>
                <a:lnTo>
                  <a:pt x="404812" y="702469"/>
                </a:lnTo>
                <a:lnTo>
                  <a:pt x="330994" y="800100"/>
                </a:lnTo>
                <a:lnTo>
                  <a:pt x="242887" y="902494"/>
                </a:lnTo>
                <a:lnTo>
                  <a:pt x="183356" y="962025"/>
                </a:lnTo>
                <a:lnTo>
                  <a:pt x="145256" y="983456"/>
                </a:lnTo>
                <a:lnTo>
                  <a:pt x="107156" y="995363"/>
                </a:lnTo>
                <a:lnTo>
                  <a:pt x="76200" y="995363"/>
                </a:lnTo>
                <a:lnTo>
                  <a:pt x="59531" y="990600"/>
                </a:lnTo>
                <a:lnTo>
                  <a:pt x="45244" y="978694"/>
                </a:lnTo>
                <a:lnTo>
                  <a:pt x="38100" y="952500"/>
                </a:lnTo>
                <a:lnTo>
                  <a:pt x="38100" y="921544"/>
                </a:lnTo>
                <a:lnTo>
                  <a:pt x="0" y="742950"/>
                </a:lnTo>
                <a:lnTo>
                  <a:pt x="130969" y="600075"/>
                </a:lnTo>
                <a:lnTo>
                  <a:pt x="169069" y="571500"/>
                </a:lnTo>
                <a:lnTo>
                  <a:pt x="204787" y="528638"/>
                </a:lnTo>
                <a:lnTo>
                  <a:pt x="273844" y="4048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C6ECB6A-64A6-41AC-BBF3-E14CB4251011}"/>
              </a:ext>
            </a:extLst>
          </p:cNvPr>
          <p:cNvSpPr/>
          <p:nvPr/>
        </p:nvSpPr>
        <p:spPr>
          <a:xfrm>
            <a:off x="3827463" y="5437188"/>
            <a:ext cx="373062" cy="392112"/>
          </a:xfrm>
          <a:custGeom>
            <a:avLst/>
            <a:gdLst>
              <a:gd name="connsiteX0" fmla="*/ 128587 w 373856"/>
              <a:gd name="connsiteY0" fmla="*/ 71437 h 392906"/>
              <a:gd name="connsiteX1" fmla="*/ 257175 w 373856"/>
              <a:gd name="connsiteY1" fmla="*/ 173831 h 392906"/>
              <a:gd name="connsiteX2" fmla="*/ 276225 w 373856"/>
              <a:gd name="connsiteY2" fmla="*/ 188119 h 392906"/>
              <a:gd name="connsiteX3" fmla="*/ 292894 w 373856"/>
              <a:gd name="connsiteY3" fmla="*/ 200025 h 392906"/>
              <a:gd name="connsiteX4" fmla="*/ 307181 w 373856"/>
              <a:gd name="connsiteY4" fmla="*/ 200025 h 392906"/>
              <a:gd name="connsiteX5" fmla="*/ 373856 w 373856"/>
              <a:gd name="connsiteY5" fmla="*/ 180975 h 392906"/>
              <a:gd name="connsiteX6" fmla="*/ 235744 w 373856"/>
              <a:gd name="connsiteY6" fmla="*/ 392906 h 392906"/>
              <a:gd name="connsiteX7" fmla="*/ 209550 w 373856"/>
              <a:gd name="connsiteY7" fmla="*/ 340519 h 392906"/>
              <a:gd name="connsiteX8" fmla="*/ 159544 w 373856"/>
              <a:gd name="connsiteY8" fmla="*/ 254794 h 392906"/>
              <a:gd name="connsiteX9" fmla="*/ 119062 w 373856"/>
              <a:gd name="connsiteY9" fmla="*/ 195262 h 392906"/>
              <a:gd name="connsiteX10" fmla="*/ 73819 w 373856"/>
              <a:gd name="connsiteY10" fmla="*/ 133350 h 392906"/>
              <a:gd name="connsiteX11" fmla="*/ 30956 w 373856"/>
              <a:gd name="connsiteY11" fmla="*/ 83344 h 392906"/>
              <a:gd name="connsiteX12" fmla="*/ 16669 w 373856"/>
              <a:gd name="connsiteY12" fmla="*/ 61912 h 392906"/>
              <a:gd name="connsiteX13" fmla="*/ 4762 w 373856"/>
              <a:gd name="connsiteY13" fmla="*/ 42862 h 392906"/>
              <a:gd name="connsiteX14" fmla="*/ 0 w 373856"/>
              <a:gd name="connsiteY14" fmla="*/ 23812 h 392906"/>
              <a:gd name="connsiteX15" fmla="*/ 0 w 373856"/>
              <a:gd name="connsiteY15" fmla="*/ 7144 h 392906"/>
              <a:gd name="connsiteX16" fmla="*/ 9525 w 373856"/>
              <a:gd name="connsiteY16" fmla="*/ 0 h 392906"/>
              <a:gd name="connsiteX17" fmla="*/ 33337 w 373856"/>
              <a:gd name="connsiteY17" fmla="*/ 0 h 392906"/>
              <a:gd name="connsiteX18" fmla="*/ 64294 w 373856"/>
              <a:gd name="connsiteY18" fmla="*/ 14287 h 392906"/>
              <a:gd name="connsiteX19" fmla="*/ 128587 w 373856"/>
              <a:gd name="connsiteY19" fmla="*/ 71437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3856" h="392906">
                <a:moveTo>
                  <a:pt x="128587" y="71437"/>
                </a:moveTo>
                <a:lnTo>
                  <a:pt x="257175" y="173831"/>
                </a:lnTo>
                <a:lnTo>
                  <a:pt x="276225" y="188119"/>
                </a:lnTo>
                <a:lnTo>
                  <a:pt x="292894" y="200025"/>
                </a:lnTo>
                <a:lnTo>
                  <a:pt x="307181" y="200025"/>
                </a:lnTo>
                <a:lnTo>
                  <a:pt x="373856" y="180975"/>
                </a:lnTo>
                <a:lnTo>
                  <a:pt x="235744" y="392906"/>
                </a:lnTo>
                <a:lnTo>
                  <a:pt x="209550" y="340519"/>
                </a:lnTo>
                <a:lnTo>
                  <a:pt x="159544" y="254794"/>
                </a:lnTo>
                <a:lnTo>
                  <a:pt x="119062" y="195262"/>
                </a:lnTo>
                <a:lnTo>
                  <a:pt x="73819" y="133350"/>
                </a:lnTo>
                <a:lnTo>
                  <a:pt x="30956" y="83344"/>
                </a:lnTo>
                <a:lnTo>
                  <a:pt x="16669" y="61912"/>
                </a:lnTo>
                <a:lnTo>
                  <a:pt x="4762" y="42862"/>
                </a:lnTo>
                <a:lnTo>
                  <a:pt x="0" y="23812"/>
                </a:lnTo>
                <a:lnTo>
                  <a:pt x="0" y="7144"/>
                </a:lnTo>
                <a:lnTo>
                  <a:pt x="9525" y="0"/>
                </a:lnTo>
                <a:lnTo>
                  <a:pt x="33337" y="0"/>
                </a:lnTo>
                <a:lnTo>
                  <a:pt x="64294" y="14287"/>
                </a:lnTo>
                <a:lnTo>
                  <a:pt x="128587" y="71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46CA503-314F-4E58-9378-1D2D4DD9F922}"/>
              </a:ext>
            </a:extLst>
          </p:cNvPr>
          <p:cNvSpPr/>
          <p:nvPr/>
        </p:nvSpPr>
        <p:spPr>
          <a:xfrm>
            <a:off x="3076575" y="4151313"/>
            <a:ext cx="1281113" cy="819150"/>
          </a:xfrm>
          <a:custGeom>
            <a:avLst/>
            <a:gdLst>
              <a:gd name="connsiteX0" fmla="*/ 897731 w 1281113"/>
              <a:gd name="connsiteY0" fmla="*/ 426244 h 819150"/>
              <a:gd name="connsiteX1" fmla="*/ 711994 w 1281113"/>
              <a:gd name="connsiteY1" fmla="*/ 545306 h 819150"/>
              <a:gd name="connsiteX2" fmla="*/ 588169 w 1281113"/>
              <a:gd name="connsiteY2" fmla="*/ 614362 h 819150"/>
              <a:gd name="connsiteX3" fmla="*/ 454819 w 1281113"/>
              <a:gd name="connsiteY3" fmla="*/ 681037 h 819150"/>
              <a:gd name="connsiteX4" fmla="*/ 333375 w 1281113"/>
              <a:gd name="connsiteY4" fmla="*/ 728662 h 819150"/>
              <a:gd name="connsiteX5" fmla="*/ 216694 w 1281113"/>
              <a:gd name="connsiteY5" fmla="*/ 773906 h 819150"/>
              <a:gd name="connsiteX6" fmla="*/ 92869 w 1281113"/>
              <a:gd name="connsiteY6" fmla="*/ 812006 h 819150"/>
              <a:gd name="connsiteX7" fmla="*/ 66675 w 1281113"/>
              <a:gd name="connsiteY7" fmla="*/ 816769 h 819150"/>
              <a:gd name="connsiteX8" fmla="*/ 50006 w 1281113"/>
              <a:gd name="connsiteY8" fmla="*/ 819150 h 819150"/>
              <a:gd name="connsiteX9" fmla="*/ 28575 w 1281113"/>
              <a:gd name="connsiteY9" fmla="*/ 819150 h 819150"/>
              <a:gd name="connsiteX10" fmla="*/ 9525 w 1281113"/>
              <a:gd name="connsiteY10" fmla="*/ 812006 h 819150"/>
              <a:gd name="connsiteX11" fmla="*/ 0 w 1281113"/>
              <a:gd name="connsiteY11" fmla="*/ 802481 h 819150"/>
              <a:gd name="connsiteX12" fmla="*/ 0 w 1281113"/>
              <a:gd name="connsiteY12" fmla="*/ 783431 h 819150"/>
              <a:gd name="connsiteX13" fmla="*/ 14288 w 1281113"/>
              <a:gd name="connsiteY13" fmla="*/ 766762 h 819150"/>
              <a:gd name="connsiteX14" fmla="*/ 52388 w 1281113"/>
              <a:gd name="connsiteY14" fmla="*/ 745331 h 819150"/>
              <a:gd name="connsiteX15" fmla="*/ 226219 w 1281113"/>
              <a:gd name="connsiteY15" fmla="*/ 659606 h 819150"/>
              <a:gd name="connsiteX16" fmla="*/ 400050 w 1281113"/>
              <a:gd name="connsiteY16" fmla="*/ 561975 h 819150"/>
              <a:gd name="connsiteX17" fmla="*/ 554831 w 1281113"/>
              <a:gd name="connsiteY17" fmla="*/ 469106 h 819150"/>
              <a:gd name="connsiteX18" fmla="*/ 692944 w 1281113"/>
              <a:gd name="connsiteY18" fmla="*/ 373856 h 819150"/>
              <a:gd name="connsiteX19" fmla="*/ 864394 w 1281113"/>
              <a:gd name="connsiteY19" fmla="*/ 247650 h 819150"/>
              <a:gd name="connsiteX20" fmla="*/ 995363 w 1281113"/>
              <a:gd name="connsiteY20" fmla="*/ 140494 h 819150"/>
              <a:gd name="connsiteX21" fmla="*/ 1152525 w 1281113"/>
              <a:gd name="connsiteY21" fmla="*/ 0 h 819150"/>
              <a:gd name="connsiteX22" fmla="*/ 1281113 w 1281113"/>
              <a:gd name="connsiteY22" fmla="*/ 123825 h 819150"/>
              <a:gd name="connsiteX23" fmla="*/ 1188244 w 1281113"/>
              <a:gd name="connsiteY23" fmla="*/ 202406 h 819150"/>
              <a:gd name="connsiteX24" fmla="*/ 1069181 w 1281113"/>
              <a:gd name="connsiteY24" fmla="*/ 302419 h 819150"/>
              <a:gd name="connsiteX25" fmla="*/ 957263 w 1281113"/>
              <a:gd name="connsiteY25" fmla="*/ 388144 h 819150"/>
              <a:gd name="connsiteX26" fmla="*/ 897731 w 1281113"/>
              <a:gd name="connsiteY26" fmla="*/ 426244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81113" h="819150">
                <a:moveTo>
                  <a:pt x="897731" y="426244"/>
                </a:moveTo>
                <a:lnTo>
                  <a:pt x="711994" y="545306"/>
                </a:lnTo>
                <a:lnTo>
                  <a:pt x="588169" y="614362"/>
                </a:lnTo>
                <a:lnTo>
                  <a:pt x="454819" y="681037"/>
                </a:lnTo>
                <a:lnTo>
                  <a:pt x="333375" y="728662"/>
                </a:lnTo>
                <a:lnTo>
                  <a:pt x="216694" y="773906"/>
                </a:lnTo>
                <a:lnTo>
                  <a:pt x="92869" y="812006"/>
                </a:lnTo>
                <a:lnTo>
                  <a:pt x="66675" y="816769"/>
                </a:lnTo>
                <a:lnTo>
                  <a:pt x="50006" y="819150"/>
                </a:lnTo>
                <a:lnTo>
                  <a:pt x="28575" y="819150"/>
                </a:lnTo>
                <a:lnTo>
                  <a:pt x="9525" y="812006"/>
                </a:lnTo>
                <a:lnTo>
                  <a:pt x="0" y="802481"/>
                </a:lnTo>
                <a:lnTo>
                  <a:pt x="0" y="783431"/>
                </a:lnTo>
                <a:lnTo>
                  <a:pt x="14288" y="766762"/>
                </a:lnTo>
                <a:lnTo>
                  <a:pt x="52388" y="745331"/>
                </a:lnTo>
                <a:lnTo>
                  <a:pt x="226219" y="659606"/>
                </a:lnTo>
                <a:lnTo>
                  <a:pt x="400050" y="561975"/>
                </a:lnTo>
                <a:lnTo>
                  <a:pt x="554831" y="469106"/>
                </a:lnTo>
                <a:lnTo>
                  <a:pt x="692944" y="373856"/>
                </a:lnTo>
                <a:lnTo>
                  <a:pt x="864394" y="247650"/>
                </a:lnTo>
                <a:lnTo>
                  <a:pt x="995363" y="140494"/>
                </a:lnTo>
                <a:lnTo>
                  <a:pt x="1152525" y="0"/>
                </a:lnTo>
                <a:lnTo>
                  <a:pt x="1281113" y="123825"/>
                </a:lnTo>
                <a:lnTo>
                  <a:pt x="1188244" y="202406"/>
                </a:lnTo>
                <a:lnTo>
                  <a:pt x="1069181" y="302419"/>
                </a:lnTo>
                <a:lnTo>
                  <a:pt x="957263" y="388144"/>
                </a:lnTo>
                <a:lnTo>
                  <a:pt x="897731" y="4262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C596ABC-32A8-4A9A-A85D-8728686A6D6F}"/>
              </a:ext>
            </a:extLst>
          </p:cNvPr>
          <p:cNvSpPr/>
          <p:nvPr/>
        </p:nvSpPr>
        <p:spPr>
          <a:xfrm>
            <a:off x="2857500" y="4462463"/>
            <a:ext cx="1619250" cy="1203325"/>
          </a:xfrm>
          <a:custGeom>
            <a:avLst/>
            <a:gdLst>
              <a:gd name="connsiteX0" fmla="*/ 1095375 w 1619250"/>
              <a:gd name="connsiteY0" fmla="*/ 683418 h 1202531"/>
              <a:gd name="connsiteX1" fmla="*/ 885825 w 1619250"/>
              <a:gd name="connsiteY1" fmla="*/ 823912 h 1202531"/>
              <a:gd name="connsiteX2" fmla="*/ 738188 w 1619250"/>
              <a:gd name="connsiteY2" fmla="*/ 909637 h 1202531"/>
              <a:gd name="connsiteX3" fmla="*/ 573881 w 1619250"/>
              <a:gd name="connsiteY3" fmla="*/ 995362 h 1202531"/>
              <a:gd name="connsiteX4" fmla="*/ 409575 w 1619250"/>
              <a:gd name="connsiteY4" fmla="*/ 1073943 h 1202531"/>
              <a:gd name="connsiteX5" fmla="*/ 257175 w 1619250"/>
              <a:gd name="connsiteY5" fmla="*/ 1135856 h 1202531"/>
              <a:gd name="connsiteX6" fmla="*/ 119063 w 1619250"/>
              <a:gd name="connsiteY6" fmla="*/ 1181100 h 1202531"/>
              <a:gd name="connsiteX7" fmla="*/ 47625 w 1619250"/>
              <a:gd name="connsiteY7" fmla="*/ 1202531 h 1202531"/>
              <a:gd name="connsiteX8" fmla="*/ 26194 w 1619250"/>
              <a:gd name="connsiteY8" fmla="*/ 1202531 h 1202531"/>
              <a:gd name="connsiteX9" fmla="*/ 7144 w 1619250"/>
              <a:gd name="connsiteY9" fmla="*/ 1193006 h 1202531"/>
              <a:gd name="connsiteX10" fmla="*/ 0 w 1619250"/>
              <a:gd name="connsiteY10" fmla="*/ 1181100 h 1202531"/>
              <a:gd name="connsiteX11" fmla="*/ 0 w 1619250"/>
              <a:gd name="connsiteY11" fmla="*/ 1169193 h 1202531"/>
              <a:gd name="connsiteX12" fmla="*/ 11906 w 1619250"/>
              <a:gd name="connsiteY12" fmla="*/ 1152525 h 1202531"/>
              <a:gd name="connsiteX13" fmla="*/ 35719 w 1619250"/>
              <a:gd name="connsiteY13" fmla="*/ 1131093 h 1202531"/>
              <a:gd name="connsiteX14" fmla="*/ 119063 w 1619250"/>
              <a:gd name="connsiteY14" fmla="*/ 1100137 h 1202531"/>
              <a:gd name="connsiteX15" fmla="*/ 252413 w 1619250"/>
              <a:gd name="connsiteY15" fmla="*/ 1040606 h 1202531"/>
              <a:gd name="connsiteX16" fmla="*/ 395288 w 1619250"/>
              <a:gd name="connsiteY16" fmla="*/ 964406 h 1202531"/>
              <a:gd name="connsiteX17" fmla="*/ 526256 w 1619250"/>
              <a:gd name="connsiteY17" fmla="*/ 885825 h 1202531"/>
              <a:gd name="connsiteX18" fmla="*/ 690563 w 1619250"/>
              <a:gd name="connsiteY18" fmla="*/ 778668 h 1202531"/>
              <a:gd name="connsiteX19" fmla="*/ 831056 w 1619250"/>
              <a:gd name="connsiteY19" fmla="*/ 671512 h 1202531"/>
              <a:gd name="connsiteX20" fmla="*/ 938213 w 1619250"/>
              <a:gd name="connsiteY20" fmla="*/ 588168 h 1202531"/>
              <a:gd name="connsiteX21" fmla="*/ 1059656 w 1619250"/>
              <a:gd name="connsiteY21" fmla="*/ 488156 h 1202531"/>
              <a:gd name="connsiteX22" fmla="*/ 1221581 w 1619250"/>
              <a:gd name="connsiteY22" fmla="*/ 340518 h 1202531"/>
              <a:gd name="connsiteX23" fmla="*/ 1371600 w 1619250"/>
              <a:gd name="connsiteY23" fmla="*/ 195262 h 1202531"/>
              <a:gd name="connsiteX24" fmla="*/ 1564481 w 1619250"/>
              <a:gd name="connsiteY24" fmla="*/ 0 h 1202531"/>
              <a:gd name="connsiteX25" fmla="*/ 1619250 w 1619250"/>
              <a:gd name="connsiteY25" fmla="*/ 290512 h 1202531"/>
              <a:gd name="connsiteX26" fmla="*/ 1526381 w 1619250"/>
              <a:gd name="connsiteY26" fmla="*/ 350043 h 1202531"/>
              <a:gd name="connsiteX27" fmla="*/ 1421606 w 1619250"/>
              <a:gd name="connsiteY27" fmla="*/ 440531 h 1202531"/>
              <a:gd name="connsiteX28" fmla="*/ 1281113 w 1619250"/>
              <a:gd name="connsiteY28" fmla="*/ 547687 h 1202531"/>
              <a:gd name="connsiteX29" fmla="*/ 1095375 w 1619250"/>
              <a:gd name="connsiteY29" fmla="*/ 68341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19250" h="1202531">
                <a:moveTo>
                  <a:pt x="1095375" y="683418"/>
                </a:moveTo>
                <a:lnTo>
                  <a:pt x="885825" y="823912"/>
                </a:lnTo>
                <a:lnTo>
                  <a:pt x="738188" y="909637"/>
                </a:lnTo>
                <a:lnTo>
                  <a:pt x="573881" y="995362"/>
                </a:lnTo>
                <a:lnTo>
                  <a:pt x="409575" y="1073943"/>
                </a:lnTo>
                <a:lnTo>
                  <a:pt x="257175" y="1135856"/>
                </a:lnTo>
                <a:lnTo>
                  <a:pt x="119063" y="1181100"/>
                </a:lnTo>
                <a:lnTo>
                  <a:pt x="47625" y="1202531"/>
                </a:lnTo>
                <a:lnTo>
                  <a:pt x="26194" y="1202531"/>
                </a:lnTo>
                <a:lnTo>
                  <a:pt x="7144" y="1193006"/>
                </a:lnTo>
                <a:lnTo>
                  <a:pt x="0" y="1181100"/>
                </a:lnTo>
                <a:lnTo>
                  <a:pt x="0" y="1169193"/>
                </a:lnTo>
                <a:lnTo>
                  <a:pt x="11906" y="1152525"/>
                </a:lnTo>
                <a:lnTo>
                  <a:pt x="35719" y="1131093"/>
                </a:lnTo>
                <a:lnTo>
                  <a:pt x="119063" y="1100137"/>
                </a:lnTo>
                <a:lnTo>
                  <a:pt x="252413" y="1040606"/>
                </a:lnTo>
                <a:lnTo>
                  <a:pt x="395288" y="964406"/>
                </a:lnTo>
                <a:lnTo>
                  <a:pt x="526256" y="885825"/>
                </a:lnTo>
                <a:lnTo>
                  <a:pt x="690563" y="778668"/>
                </a:lnTo>
                <a:lnTo>
                  <a:pt x="831056" y="671512"/>
                </a:lnTo>
                <a:lnTo>
                  <a:pt x="938213" y="588168"/>
                </a:lnTo>
                <a:lnTo>
                  <a:pt x="1059656" y="488156"/>
                </a:lnTo>
                <a:lnTo>
                  <a:pt x="1221581" y="340518"/>
                </a:lnTo>
                <a:lnTo>
                  <a:pt x="1371600" y="195262"/>
                </a:lnTo>
                <a:lnTo>
                  <a:pt x="1564481" y="0"/>
                </a:lnTo>
                <a:lnTo>
                  <a:pt x="1619250" y="290512"/>
                </a:lnTo>
                <a:lnTo>
                  <a:pt x="1526381" y="350043"/>
                </a:lnTo>
                <a:lnTo>
                  <a:pt x="1421606" y="440531"/>
                </a:lnTo>
                <a:lnTo>
                  <a:pt x="1281113" y="547687"/>
                </a:lnTo>
                <a:lnTo>
                  <a:pt x="1095375" y="6834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57AC971-BACD-4C96-8FB1-5BBAD8690455}"/>
              </a:ext>
            </a:extLst>
          </p:cNvPr>
          <p:cNvSpPr/>
          <p:nvPr/>
        </p:nvSpPr>
        <p:spPr>
          <a:xfrm>
            <a:off x="4471988" y="3667125"/>
            <a:ext cx="769937" cy="820738"/>
          </a:xfrm>
          <a:custGeom>
            <a:avLst/>
            <a:gdLst>
              <a:gd name="connsiteX0" fmla="*/ 428625 w 769143"/>
              <a:gd name="connsiteY0" fmla="*/ 595313 h 821531"/>
              <a:gd name="connsiteX1" fmla="*/ 38100 w 769143"/>
              <a:gd name="connsiteY1" fmla="*/ 821531 h 821531"/>
              <a:gd name="connsiteX2" fmla="*/ 0 w 769143"/>
              <a:gd name="connsiteY2" fmla="*/ 731044 h 821531"/>
              <a:gd name="connsiteX3" fmla="*/ 109537 w 769143"/>
              <a:gd name="connsiteY3" fmla="*/ 642938 h 821531"/>
              <a:gd name="connsiteX4" fmla="*/ 233362 w 769143"/>
              <a:gd name="connsiteY4" fmla="*/ 533400 h 821531"/>
              <a:gd name="connsiteX5" fmla="*/ 323850 w 769143"/>
              <a:gd name="connsiteY5" fmla="*/ 452438 h 821531"/>
              <a:gd name="connsiteX6" fmla="*/ 354806 w 769143"/>
              <a:gd name="connsiteY6" fmla="*/ 419100 h 821531"/>
              <a:gd name="connsiteX7" fmla="*/ 392906 w 769143"/>
              <a:gd name="connsiteY7" fmla="*/ 369094 h 821531"/>
              <a:gd name="connsiteX8" fmla="*/ 409575 w 769143"/>
              <a:gd name="connsiteY8" fmla="*/ 335756 h 821531"/>
              <a:gd name="connsiteX9" fmla="*/ 423862 w 769143"/>
              <a:gd name="connsiteY9" fmla="*/ 297656 h 821531"/>
              <a:gd name="connsiteX10" fmla="*/ 431006 w 769143"/>
              <a:gd name="connsiteY10" fmla="*/ 257175 h 821531"/>
              <a:gd name="connsiteX11" fmla="*/ 433387 w 769143"/>
              <a:gd name="connsiteY11" fmla="*/ 223838 h 821531"/>
              <a:gd name="connsiteX12" fmla="*/ 433387 w 769143"/>
              <a:gd name="connsiteY12" fmla="*/ 200025 h 821531"/>
              <a:gd name="connsiteX13" fmla="*/ 428625 w 769143"/>
              <a:gd name="connsiteY13" fmla="*/ 157163 h 821531"/>
              <a:gd name="connsiteX14" fmla="*/ 407193 w 769143"/>
              <a:gd name="connsiteY14" fmla="*/ 97631 h 821531"/>
              <a:gd name="connsiteX15" fmla="*/ 385762 w 769143"/>
              <a:gd name="connsiteY15" fmla="*/ 57150 h 821531"/>
              <a:gd name="connsiteX16" fmla="*/ 369093 w 769143"/>
              <a:gd name="connsiteY16" fmla="*/ 40481 h 821531"/>
              <a:gd name="connsiteX17" fmla="*/ 364331 w 769143"/>
              <a:gd name="connsiteY17" fmla="*/ 26194 h 821531"/>
              <a:gd name="connsiteX18" fmla="*/ 364331 w 769143"/>
              <a:gd name="connsiteY18" fmla="*/ 9525 h 821531"/>
              <a:gd name="connsiteX19" fmla="*/ 376237 w 769143"/>
              <a:gd name="connsiteY19" fmla="*/ 2381 h 821531"/>
              <a:gd name="connsiteX20" fmla="*/ 402431 w 769143"/>
              <a:gd name="connsiteY20" fmla="*/ 0 h 821531"/>
              <a:gd name="connsiteX21" fmla="*/ 438150 w 769143"/>
              <a:gd name="connsiteY21" fmla="*/ 7144 h 821531"/>
              <a:gd name="connsiteX22" fmla="*/ 481012 w 769143"/>
              <a:gd name="connsiteY22" fmla="*/ 26194 h 821531"/>
              <a:gd name="connsiteX23" fmla="*/ 523875 w 769143"/>
              <a:gd name="connsiteY23" fmla="*/ 47625 h 821531"/>
              <a:gd name="connsiteX24" fmla="*/ 571500 w 769143"/>
              <a:gd name="connsiteY24" fmla="*/ 76200 h 821531"/>
              <a:gd name="connsiteX25" fmla="*/ 607218 w 769143"/>
              <a:gd name="connsiteY25" fmla="*/ 100013 h 821531"/>
              <a:gd name="connsiteX26" fmla="*/ 633412 w 769143"/>
              <a:gd name="connsiteY26" fmla="*/ 123825 h 821531"/>
              <a:gd name="connsiteX27" fmla="*/ 661987 w 769143"/>
              <a:gd name="connsiteY27" fmla="*/ 152400 h 821531"/>
              <a:gd name="connsiteX28" fmla="*/ 685800 w 769143"/>
              <a:gd name="connsiteY28" fmla="*/ 180975 h 821531"/>
              <a:gd name="connsiteX29" fmla="*/ 709612 w 769143"/>
              <a:gd name="connsiteY29" fmla="*/ 216694 h 821531"/>
              <a:gd name="connsiteX30" fmla="*/ 738187 w 769143"/>
              <a:gd name="connsiteY30" fmla="*/ 266700 h 821531"/>
              <a:gd name="connsiteX31" fmla="*/ 757237 w 769143"/>
              <a:gd name="connsiteY31" fmla="*/ 295275 h 821531"/>
              <a:gd name="connsiteX32" fmla="*/ 769143 w 769143"/>
              <a:gd name="connsiteY32" fmla="*/ 328613 h 821531"/>
              <a:gd name="connsiteX33" fmla="*/ 769143 w 769143"/>
              <a:gd name="connsiteY33" fmla="*/ 359569 h 821531"/>
              <a:gd name="connsiteX34" fmla="*/ 759618 w 769143"/>
              <a:gd name="connsiteY34" fmla="*/ 395288 h 821531"/>
              <a:gd name="connsiteX35" fmla="*/ 740568 w 769143"/>
              <a:gd name="connsiteY35" fmla="*/ 421481 h 821531"/>
              <a:gd name="connsiteX36" fmla="*/ 681037 w 769143"/>
              <a:gd name="connsiteY36" fmla="*/ 452438 h 821531"/>
              <a:gd name="connsiteX37" fmla="*/ 554831 w 769143"/>
              <a:gd name="connsiteY37" fmla="*/ 526256 h 821531"/>
              <a:gd name="connsiteX38" fmla="*/ 428625 w 769143"/>
              <a:gd name="connsiteY38" fmla="*/ 595313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69143" h="821531">
                <a:moveTo>
                  <a:pt x="428625" y="595313"/>
                </a:moveTo>
                <a:lnTo>
                  <a:pt x="38100" y="821531"/>
                </a:lnTo>
                <a:lnTo>
                  <a:pt x="0" y="731044"/>
                </a:lnTo>
                <a:lnTo>
                  <a:pt x="109537" y="642938"/>
                </a:lnTo>
                <a:lnTo>
                  <a:pt x="233362" y="533400"/>
                </a:lnTo>
                <a:lnTo>
                  <a:pt x="323850" y="452438"/>
                </a:lnTo>
                <a:lnTo>
                  <a:pt x="354806" y="419100"/>
                </a:lnTo>
                <a:lnTo>
                  <a:pt x="392906" y="369094"/>
                </a:lnTo>
                <a:lnTo>
                  <a:pt x="409575" y="335756"/>
                </a:lnTo>
                <a:lnTo>
                  <a:pt x="423862" y="297656"/>
                </a:lnTo>
                <a:lnTo>
                  <a:pt x="431006" y="257175"/>
                </a:lnTo>
                <a:lnTo>
                  <a:pt x="433387" y="223838"/>
                </a:lnTo>
                <a:lnTo>
                  <a:pt x="433387" y="200025"/>
                </a:lnTo>
                <a:lnTo>
                  <a:pt x="428625" y="157163"/>
                </a:lnTo>
                <a:lnTo>
                  <a:pt x="407193" y="97631"/>
                </a:lnTo>
                <a:lnTo>
                  <a:pt x="385762" y="57150"/>
                </a:lnTo>
                <a:lnTo>
                  <a:pt x="369093" y="40481"/>
                </a:lnTo>
                <a:lnTo>
                  <a:pt x="364331" y="26194"/>
                </a:lnTo>
                <a:lnTo>
                  <a:pt x="364331" y="9525"/>
                </a:lnTo>
                <a:lnTo>
                  <a:pt x="376237" y="2381"/>
                </a:lnTo>
                <a:lnTo>
                  <a:pt x="402431" y="0"/>
                </a:lnTo>
                <a:lnTo>
                  <a:pt x="438150" y="7144"/>
                </a:lnTo>
                <a:lnTo>
                  <a:pt x="481012" y="26194"/>
                </a:lnTo>
                <a:lnTo>
                  <a:pt x="523875" y="47625"/>
                </a:lnTo>
                <a:lnTo>
                  <a:pt x="571500" y="76200"/>
                </a:lnTo>
                <a:lnTo>
                  <a:pt x="607218" y="100013"/>
                </a:lnTo>
                <a:lnTo>
                  <a:pt x="633412" y="123825"/>
                </a:lnTo>
                <a:lnTo>
                  <a:pt x="661987" y="152400"/>
                </a:lnTo>
                <a:lnTo>
                  <a:pt x="685800" y="180975"/>
                </a:lnTo>
                <a:lnTo>
                  <a:pt x="709612" y="216694"/>
                </a:lnTo>
                <a:lnTo>
                  <a:pt x="738187" y="266700"/>
                </a:lnTo>
                <a:lnTo>
                  <a:pt x="757237" y="295275"/>
                </a:lnTo>
                <a:lnTo>
                  <a:pt x="769143" y="328613"/>
                </a:lnTo>
                <a:lnTo>
                  <a:pt x="769143" y="359569"/>
                </a:lnTo>
                <a:lnTo>
                  <a:pt x="759618" y="395288"/>
                </a:lnTo>
                <a:lnTo>
                  <a:pt x="740568" y="421481"/>
                </a:lnTo>
                <a:lnTo>
                  <a:pt x="681037" y="452438"/>
                </a:lnTo>
                <a:lnTo>
                  <a:pt x="554831" y="526256"/>
                </a:lnTo>
                <a:lnTo>
                  <a:pt x="428625" y="5953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572F01B-2772-456D-A470-83B4CA9DF08C}"/>
              </a:ext>
            </a:extLst>
          </p:cNvPr>
          <p:cNvSpPr/>
          <p:nvPr/>
        </p:nvSpPr>
        <p:spPr>
          <a:xfrm>
            <a:off x="4519613" y="4503738"/>
            <a:ext cx="1052512" cy="676275"/>
          </a:xfrm>
          <a:custGeom>
            <a:avLst/>
            <a:gdLst>
              <a:gd name="connsiteX0" fmla="*/ 652462 w 1052512"/>
              <a:gd name="connsiteY0" fmla="*/ 452437 h 676275"/>
              <a:gd name="connsiteX1" fmla="*/ 547687 w 1052512"/>
              <a:gd name="connsiteY1" fmla="*/ 347662 h 676275"/>
              <a:gd name="connsiteX2" fmla="*/ 500062 w 1052512"/>
              <a:gd name="connsiteY2" fmla="*/ 302419 h 676275"/>
              <a:gd name="connsiteX3" fmla="*/ 442912 w 1052512"/>
              <a:gd name="connsiteY3" fmla="*/ 261937 h 676275"/>
              <a:gd name="connsiteX4" fmla="*/ 359568 w 1052512"/>
              <a:gd name="connsiteY4" fmla="*/ 214312 h 676275"/>
              <a:gd name="connsiteX5" fmla="*/ 276225 w 1052512"/>
              <a:gd name="connsiteY5" fmla="*/ 169069 h 676275"/>
              <a:gd name="connsiteX6" fmla="*/ 157162 w 1052512"/>
              <a:gd name="connsiteY6" fmla="*/ 114300 h 676275"/>
              <a:gd name="connsiteX7" fmla="*/ 14287 w 1052512"/>
              <a:gd name="connsiteY7" fmla="*/ 66675 h 676275"/>
              <a:gd name="connsiteX8" fmla="*/ 0 w 1052512"/>
              <a:gd name="connsiteY8" fmla="*/ 0 h 676275"/>
              <a:gd name="connsiteX9" fmla="*/ 97631 w 1052512"/>
              <a:gd name="connsiteY9" fmla="*/ 4762 h 676275"/>
              <a:gd name="connsiteX10" fmla="*/ 178593 w 1052512"/>
              <a:gd name="connsiteY10" fmla="*/ 19050 h 676275"/>
              <a:gd name="connsiteX11" fmla="*/ 276225 w 1052512"/>
              <a:gd name="connsiteY11" fmla="*/ 38100 h 676275"/>
              <a:gd name="connsiteX12" fmla="*/ 369093 w 1052512"/>
              <a:gd name="connsiteY12" fmla="*/ 59531 h 676275"/>
              <a:gd name="connsiteX13" fmla="*/ 459581 w 1052512"/>
              <a:gd name="connsiteY13" fmla="*/ 85725 h 676275"/>
              <a:gd name="connsiteX14" fmla="*/ 569118 w 1052512"/>
              <a:gd name="connsiteY14" fmla="*/ 126206 h 676275"/>
              <a:gd name="connsiteX15" fmla="*/ 642937 w 1052512"/>
              <a:gd name="connsiteY15" fmla="*/ 159544 h 676275"/>
              <a:gd name="connsiteX16" fmla="*/ 716756 w 1052512"/>
              <a:gd name="connsiteY16" fmla="*/ 197644 h 676275"/>
              <a:gd name="connsiteX17" fmla="*/ 795337 w 1052512"/>
              <a:gd name="connsiteY17" fmla="*/ 242887 h 676275"/>
              <a:gd name="connsiteX18" fmla="*/ 866775 w 1052512"/>
              <a:gd name="connsiteY18" fmla="*/ 292894 h 676275"/>
              <a:gd name="connsiteX19" fmla="*/ 921543 w 1052512"/>
              <a:gd name="connsiteY19" fmla="*/ 342900 h 676275"/>
              <a:gd name="connsiteX20" fmla="*/ 966787 w 1052512"/>
              <a:gd name="connsiteY20" fmla="*/ 392906 h 676275"/>
              <a:gd name="connsiteX21" fmla="*/ 1004887 w 1052512"/>
              <a:gd name="connsiteY21" fmla="*/ 442912 h 676275"/>
              <a:gd name="connsiteX22" fmla="*/ 1028700 w 1052512"/>
              <a:gd name="connsiteY22" fmla="*/ 488156 h 676275"/>
              <a:gd name="connsiteX23" fmla="*/ 1047750 w 1052512"/>
              <a:gd name="connsiteY23" fmla="*/ 528637 h 676275"/>
              <a:gd name="connsiteX24" fmla="*/ 1052512 w 1052512"/>
              <a:gd name="connsiteY24" fmla="*/ 564356 h 676275"/>
              <a:gd name="connsiteX25" fmla="*/ 1047750 w 1052512"/>
              <a:gd name="connsiteY25" fmla="*/ 614362 h 676275"/>
              <a:gd name="connsiteX26" fmla="*/ 1031081 w 1052512"/>
              <a:gd name="connsiteY26" fmla="*/ 645319 h 676275"/>
              <a:gd name="connsiteX27" fmla="*/ 1007268 w 1052512"/>
              <a:gd name="connsiteY27" fmla="*/ 664369 h 676275"/>
              <a:gd name="connsiteX28" fmla="*/ 985837 w 1052512"/>
              <a:gd name="connsiteY28" fmla="*/ 671512 h 676275"/>
              <a:gd name="connsiteX29" fmla="*/ 957262 w 1052512"/>
              <a:gd name="connsiteY29" fmla="*/ 676275 h 676275"/>
              <a:gd name="connsiteX30" fmla="*/ 921543 w 1052512"/>
              <a:gd name="connsiteY30" fmla="*/ 669131 h 676275"/>
              <a:gd name="connsiteX31" fmla="*/ 876300 w 1052512"/>
              <a:gd name="connsiteY31" fmla="*/ 654844 h 676275"/>
              <a:gd name="connsiteX32" fmla="*/ 826293 w 1052512"/>
              <a:gd name="connsiteY32" fmla="*/ 623887 h 676275"/>
              <a:gd name="connsiteX33" fmla="*/ 747712 w 1052512"/>
              <a:gd name="connsiteY33" fmla="*/ 547687 h 676275"/>
              <a:gd name="connsiteX34" fmla="*/ 652462 w 1052512"/>
              <a:gd name="connsiteY34" fmla="*/ 452437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52512" h="676275">
                <a:moveTo>
                  <a:pt x="652462" y="452437"/>
                </a:moveTo>
                <a:lnTo>
                  <a:pt x="547687" y="347662"/>
                </a:lnTo>
                <a:lnTo>
                  <a:pt x="500062" y="302419"/>
                </a:lnTo>
                <a:lnTo>
                  <a:pt x="442912" y="261937"/>
                </a:lnTo>
                <a:lnTo>
                  <a:pt x="359568" y="214312"/>
                </a:lnTo>
                <a:lnTo>
                  <a:pt x="276225" y="169069"/>
                </a:lnTo>
                <a:lnTo>
                  <a:pt x="157162" y="114300"/>
                </a:lnTo>
                <a:lnTo>
                  <a:pt x="14287" y="66675"/>
                </a:lnTo>
                <a:lnTo>
                  <a:pt x="0" y="0"/>
                </a:lnTo>
                <a:lnTo>
                  <a:pt x="97631" y="4762"/>
                </a:lnTo>
                <a:lnTo>
                  <a:pt x="178593" y="19050"/>
                </a:lnTo>
                <a:lnTo>
                  <a:pt x="276225" y="38100"/>
                </a:lnTo>
                <a:lnTo>
                  <a:pt x="369093" y="59531"/>
                </a:lnTo>
                <a:lnTo>
                  <a:pt x="459581" y="85725"/>
                </a:lnTo>
                <a:lnTo>
                  <a:pt x="569118" y="126206"/>
                </a:lnTo>
                <a:lnTo>
                  <a:pt x="642937" y="159544"/>
                </a:lnTo>
                <a:lnTo>
                  <a:pt x="716756" y="197644"/>
                </a:lnTo>
                <a:lnTo>
                  <a:pt x="795337" y="242887"/>
                </a:lnTo>
                <a:lnTo>
                  <a:pt x="866775" y="292894"/>
                </a:lnTo>
                <a:lnTo>
                  <a:pt x="921543" y="342900"/>
                </a:lnTo>
                <a:lnTo>
                  <a:pt x="966787" y="392906"/>
                </a:lnTo>
                <a:lnTo>
                  <a:pt x="1004887" y="442912"/>
                </a:lnTo>
                <a:lnTo>
                  <a:pt x="1028700" y="488156"/>
                </a:lnTo>
                <a:lnTo>
                  <a:pt x="1047750" y="528637"/>
                </a:lnTo>
                <a:lnTo>
                  <a:pt x="1052512" y="564356"/>
                </a:lnTo>
                <a:lnTo>
                  <a:pt x="1047750" y="614362"/>
                </a:lnTo>
                <a:lnTo>
                  <a:pt x="1031081" y="645319"/>
                </a:lnTo>
                <a:lnTo>
                  <a:pt x="1007268" y="664369"/>
                </a:lnTo>
                <a:lnTo>
                  <a:pt x="985837" y="671512"/>
                </a:lnTo>
                <a:lnTo>
                  <a:pt x="957262" y="676275"/>
                </a:lnTo>
                <a:lnTo>
                  <a:pt x="921543" y="669131"/>
                </a:lnTo>
                <a:lnTo>
                  <a:pt x="876300" y="654844"/>
                </a:lnTo>
                <a:lnTo>
                  <a:pt x="826293" y="623887"/>
                </a:lnTo>
                <a:lnTo>
                  <a:pt x="747712" y="547687"/>
                </a:lnTo>
                <a:lnTo>
                  <a:pt x="652462" y="452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12703D8-F88D-4468-B9B2-6F1F3E31B8ED}"/>
              </a:ext>
            </a:extLst>
          </p:cNvPr>
          <p:cNvSpPr/>
          <p:nvPr/>
        </p:nvSpPr>
        <p:spPr>
          <a:xfrm>
            <a:off x="6107113" y="5141913"/>
            <a:ext cx="625475" cy="736600"/>
          </a:xfrm>
          <a:custGeom>
            <a:avLst/>
            <a:gdLst>
              <a:gd name="connsiteX0" fmla="*/ 290513 w 623888"/>
              <a:gd name="connsiteY0" fmla="*/ 157162 h 738187"/>
              <a:gd name="connsiteX1" fmla="*/ 452438 w 623888"/>
              <a:gd name="connsiteY1" fmla="*/ 245269 h 738187"/>
              <a:gd name="connsiteX2" fmla="*/ 509588 w 623888"/>
              <a:gd name="connsiteY2" fmla="*/ 273844 h 738187"/>
              <a:gd name="connsiteX3" fmla="*/ 533400 w 623888"/>
              <a:gd name="connsiteY3" fmla="*/ 278606 h 738187"/>
              <a:gd name="connsiteX4" fmla="*/ 559594 w 623888"/>
              <a:gd name="connsiteY4" fmla="*/ 276225 h 738187"/>
              <a:gd name="connsiteX5" fmla="*/ 623888 w 623888"/>
              <a:gd name="connsiteY5" fmla="*/ 195262 h 738187"/>
              <a:gd name="connsiteX6" fmla="*/ 521494 w 623888"/>
              <a:gd name="connsiteY6" fmla="*/ 738187 h 738187"/>
              <a:gd name="connsiteX7" fmla="*/ 483394 w 623888"/>
              <a:gd name="connsiteY7" fmla="*/ 704850 h 738187"/>
              <a:gd name="connsiteX8" fmla="*/ 404813 w 623888"/>
              <a:gd name="connsiteY8" fmla="*/ 559594 h 738187"/>
              <a:gd name="connsiteX9" fmla="*/ 352425 w 623888"/>
              <a:gd name="connsiteY9" fmla="*/ 469106 h 738187"/>
              <a:gd name="connsiteX10" fmla="*/ 321469 w 623888"/>
              <a:gd name="connsiteY10" fmla="*/ 423862 h 738187"/>
              <a:gd name="connsiteX11" fmla="*/ 273844 w 623888"/>
              <a:gd name="connsiteY11" fmla="*/ 364331 h 738187"/>
              <a:gd name="connsiteX12" fmla="*/ 211932 w 623888"/>
              <a:gd name="connsiteY12" fmla="*/ 292894 h 738187"/>
              <a:gd name="connsiteX13" fmla="*/ 154782 w 623888"/>
              <a:gd name="connsiteY13" fmla="*/ 230981 h 738187"/>
              <a:gd name="connsiteX14" fmla="*/ 107157 w 623888"/>
              <a:gd name="connsiteY14" fmla="*/ 185737 h 738187"/>
              <a:gd name="connsiteX15" fmla="*/ 52388 w 623888"/>
              <a:gd name="connsiteY15" fmla="*/ 130969 h 738187"/>
              <a:gd name="connsiteX16" fmla="*/ 35719 w 623888"/>
              <a:gd name="connsiteY16" fmla="*/ 111919 h 738187"/>
              <a:gd name="connsiteX17" fmla="*/ 11907 w 623888"/>
              <a:gd name="connsiteY17" fmla="*/ 76200 h 738187"/>
              <a:gd name="connsiteX18" fmla="*/ 0 w 623888"/>
              <a:gd name="connsiteY18" fmla="*/ 42862 h 738187"/>
              <a:gd name="connsiteX19" fmla="*/ 0 w 623888"/>
              <a:gd name="connsiteY19" fmla="*/ 21431 h 738187"/>
              <a:gd name="connsiteX20" fmla="*/ 4763 w 623888"/>
              <a:gd name="connsiteY20" fmla="*/ 9525 h 738187"/>
              <a:gd name="connsiteX21" fmla="*/ 21432 w 623888"/>
              <a:gd name="connsiteY21" fmla="*/ 0 h 738187"/>
              <a:gd name="connsiteX22" fmla="*/ 50007 w 623888"/>
              <a:gd name="connsiteY22" fmla="*/ 4762 h 738187"/>
              <a:gd name="connsiteX23" fmla="*/ 88107 w 623888"/>
              <a:gd name="connsiteY23" fmla="*/ 23812 h 738187"/>
              <a:gd name="connsiteX24" fmla="*/ 169069 w 623888"/>
              <a:gd name="connsiteY24" fmla="*/ 85725 h 738187"/>
              <a:gd name="connsiteX25" fmla="*/ 290513 w 623888"/>
              <a:gd name="connsiteY25" fmla="*/ 157162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23888" h="738187">
                <a:moveTo>
                  <a:pt x="290513" y="157162"/>
                </a:moveTo>
                <a:lnTo>
                  <a:pt x="452438" y="245269"/>
                </a:lnTo>
                <a:lnTo>
                  <a:pt x="509588" y="273844"/>
                </a:lnTo>
                <a:lnTo>
                  <a:pt x="533400" y="278606"/>
                </a:lnTo>
                <a:lnTo>
                  <a:pt x="559594" y="276225"/>
                </a:lnTo>
                <a:lnTo>
                  <a:pt x="623888" y="195262"/>
                </a:lnTo>
                <a:lnTo>
                  <a:pt x="521494" y="738187"/>
                </a:lnTo>
                <a:lnTo>
                  <a:pt x="483394" y="704850"/>
                </a:lnTo>
                <a:lnTo>
                  <a:pt x="404813" y="559594"/>
                </a:lnTo>
                <a:lnTo>
                  <a:pt x="352425" y="469106"/>
                </a:lnTo>
                <a:lnTo>
                  <a:pt x="321469" y="423862"/>
                </a:lnTo>
                <a:lnTo>
                  <a:pt x="273844" y="364331"/>
                </a:lnTo>
                <a:lnTo>
                  <a:pt x="211932" y="292894"/>
                </a:lnTo>
                <a:lnTo>
                  <a:pt x="154782" y="230981"/>
                </a:lnTo>
                <a:lnTo>
                  <a:pt x="107157" y="185737"/>
                </a:lnTo>
                <a:lnTo>
                  <a:pt x="52388" y="130969"/>
                </a:lnTo>
                <a:lnTo>
                  <a:pt x="35719" y="111919"/>
                </a:lnTo>
                <a:lnTo>
                  <a:pt x="11907" y="76200"/>
                </a:lnTo>
                <a:lnTo>
                  <a:pt x="0" y="42862"/>
                </a:lnTo>
                <a:lnTo>
                  <a:pt x="0" y="21431"/>
                </a:lnTo>
                <a:lnTo>
                  <a:pt x="4763" y="9525"/>
                </a:lnTo>
                <a:lnTo>
                  <a:pt x="21432" y="0"/>
                </a:lnTo>
                <a:lnTo>
                  <a:pt x="50007" y="4762"/>
                </a:lnTo>
                <a:lnTo>
                  <a:pt x="88107" y="23812"/>
                </a:lnTo>
                <a:lnTo>
                  <a:pt x="169069" y="85725"/>
                </a:lnTo>
                <a:lnTo>
                  <a:pt x="290513" y="1571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101B3C-3CEA-4A89-81A8-FB406B2CC923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298575"/>
            <a:ext cx="4637088" cy="4746625"/>
            <a:chOff x="2600325" y="1439863"/>
            <a:chExt cx="4637088" cy="4746625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79F77ED5-0731-4401-9707-B6930263B85C}"/>
                </a:ext>
              </a:extLst>
            </p:cNvPr>
            <p:cNvSpPr/>
            <p:nvPr/>
          </p:nvSpPr>
          <p:spPr>
            <a:xfrm>
              <a:off x="4019550" y="1439863"/>
              <a:ext cx="547688" cy="1103313"/>
            </a:xfrm>
            <a:custGeom>
              <a:avLst/>
              <a:gdLst>
                <a:gd name="connsiteX0" fmla="*/ 209550 w 547688"/>
                <a:gd name="connsiteY0" fmla="*/ 681038 h 1102519"/>
                <a:gd name="connsiteX1" fmla="*/ 207169 w 547688"/>
                <a:gd name="connsiteY1" fmla="*/ 454819 h 1102519"/>
                <a:gd name="connsiteX2" fmla="*/ 207169 w 547688"/>
                <a:gd name="connsiteY2" fmla="*/ 347663 h 1102519"/>
                <a:gd name="connsiteX3" fmla="*/ 202406 w 547688"/>
                <a:gd name="connsiteY3" fmla="*/ 295275 h 1102519"/>
                <a:gd name="connsiteX4" fmla="*/ 197644 w 547688"/>
                <a:gd name="connsiteY4" fmla="*/ 259557 h 1102519"/>
                <a:gd name="connsiteX5" fmla="*/ 188119 w 547688"/>
                <a:gd name="connsiteY5" fmla="*/ 226219 h 1102519"/>
                <a:gd name="connsiteX6" fmla="*/ 169069 w 547688"/>
                <a:gd name="connsiteY6" fmla="*/ 188119 h 1102519"/>
                <a:gd name="connsiteX7" fmla="*/ 145256 w 547688"/>
                <a:gd name="connsiteY7" fmla="*/ 154782 h 1102519"/>
                <a:gd name="connsiteX8" fmla="*/ 119063 w 547688"/>
                <a:gd name="connsiteY8" fmla="*/ 130969 h 1102519"/>
                <a:gd name="connsiteX9" fmla="*/ 90488 w 547688"/>
                <a:gd name="connsiteY9" fmla="*/ 111919 h 1102519"/>
                <a:gd name="connsiteX10" fmla="*/ 54769 w 547688"/>
                <a:gd name="connsiteY10" fmla="*/ 95250 h 1102519"/>
                <a:gd name="connsiteX11" fmla="*/ 38100 w 547688"/>
                <a:gd name="connsiteY11" fmla="*/ 83344 h 1102519"/>
                <a:gd name="connsiteX12" fmla="*/ 16669 w 547688"/>
                <a:gd name="connsiteY12" fmla="*/ 61913 h 1102519"/>
                <a:gd name="connsiteX13" fmla="*/ 7144 w 547688"/>
                <a:gd name="connsiteY13" fmla="*/ 45244 h 1102519"/>
                <a:gd name="connsiteX14" fmla="*/ 0 w 547688"/>
                <a:gd name="connsiteY14" fmla="*/ 33338 h 1102519"/>
                <a:gd name="connsiteX15" fmla="*/ 2381 w 547688"/>
                <a:gd name="connsiteY15" fmla="*/ 16669 h 1102519"/>
                <a:gd name="connsiteX16" fmla="*/ 11906 w 547688"/>
                <a:gd name="connsiteY16" fmla="*/ 7144 h 1102519"/>
                <a:gd name="connsiteX17" fmla="*/ 30956 w 547688"/>
                <a:gd name="connsiteY17" fmla="*/ 2382 h 1102519"/>
                <a:gd name="connsiteX18" fmla="*/ 66675 w 547688"/>
                <a:gd name="connsiteY18" fmla="*/ 0 h 1102519"/>
                <a:gd name="connsiteX19" fmla="*/ 121444 w 547688"/>
                <a:gd name="connsiteY19" fmla="*/ 4763 h 1102519"/>
                <a:gd name="connsiteX20" fmla="*/ 209550 w 547688"/>
                <a:gd name="connsiteY20" fmla="*/ 19050 h 1102519"/>
                <a:gd name="connsiteX21" fmla="*/ 297656 w 547688"/>
                <a:gd name="connsiteY21" fmla="*/ 40482 h 1102519"/>
                <a:gd name="connsiteX22" fmla="*/ 364331 w 547688"/>
                <a:gd name="connsiteY22" fmla="*/ 61913 h 1102519"/>
                <a:gd name="connsiteX23" fmla="*/ 411956 w 547688"/>
                <a:gd name="connsiteY23" fmla="*/ 88107 h 1102519"/>
                <a:gd name="connsiteX24" fmla="*/ 461963 w 547688"/>
                <a:gd name="connsiteY24" fmla="*/ 107157 h 1102519"/>
                <a:gd name="connsiteX25" fmla="*/ 500063 w 547688"/>
                <a:gd name="connsiteY25" fmla="*/ 128588 h 1102519"/>
                <a:gd name="connsiteX26" fmla="*/ 526256 w 547688"/>
                <a:gd name="connsiteY26" fmla="*/ 145257 h 1102519"/>
                <a:gd name="connsiteX27" fmla="*/ 540544 w 547688"/>
                <a:gd name="connsiteY27" fmla="*/ 164307 h 1102519"/>
                <a:gd name="connsiteX28" fmla="*/ 547688 w 547688"/>
                <a:gd name="connsiteY28" fmla="*/ 190500 h 1102519"/>
                <a:gd name="connsiteX29" fmla="*/ 542925 w 547688"/>
                <a:gd name="connsiteY29" fmla="*/ 214313 h 1102519"/>
                <a:gd name="connsiteX30" fmla="*/ 519113 w 547688"/>
                <a:gd name="connsiteY30" fmla="*/ 245269 h 1102519"/>
                <a:gd name="connsiteX31" fmla="*/ 490538 w 547688"/>
                <a:gd name="connsiteY31" fmla="*/ 273844 h 1102519"/>
                <a:gd name="connsiteX32" fmla="*/ 476250 w 547688"/>
                <a:gd name="connsiteY32" fmla="*/ 319088 h 1102519"/>
                <a:gd name="connsiteX33" fmla="*/ 459581 w 547688"/>
                <a:gd name="connsiteY33" fmla="*/ 383382 h 1102519"/>
                <a:gd name="connsiteX34" fmla="*/ 454819 w 547688"/>
                <a:gd name="connsiteY34" fmla="*/ 542925 h 1102519"/>
                <a:gd name="connsiteX35" fmla="*/ 452438 w 547688"/>
                <a:gd name="connsiteY35" fmla="*/ 690563 h 1102519"/>
                <a:gd name="connsiteX36" fmla="*/ 454819 w 547688"/>
                <a:gd name="connsiteY36" fmla="*/ 1047750 h 1102519"/>
                <a:gd name="connsiteX37" fmla="*/ 204788 w 547688"/>
                <a:gd name="connsiteY37" fmla="*/ 1102519 h 1102519"/>
                <a:gd name="connsiteX38" fmla="*/ 209550 w 547688"/>
                <a:gd name="connsiteY38" fmla="*/ 681038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7688" h="1102519">
                  <a:moveTo>
                    <a:pt x="209550" y="681038"/>
                  </a:moveTo>
                  <a:cubicBezTo>
                    <a:pt x="208756" y="605632"/>
                    <a:pt x="207963" y="530225"/>
                    <a:pt x="207169" y="454819"/>
                  </a:cubicBezTo>
                  <a:lnTo>
                    <a:pt x="207169" y="347663"/>
                  </a:lnTo>
                  <a:lnTo>
                    <a:pt x="202406" y="295275"/>
                  </a:lnTo>
                  <a:lnTo>
                    <a:pt x="197644" y="259557"/>
                  </a:lnTo>
                  <a:lnTo>
                    <a:pt x="188119" y="226219"/>
                  </a:lnTo>
                  <a:lnTo>
                    <a:pt x="169069" y="188119"/>
                  </a:lnTo>
                  <a:lnTo>
                    <a:pt x="145256" y="154782"/>
                  </a:lnTo>
                  <a:lnTo>
                    <a:pt x="119063" y="130969"/>
                  </a:lnTo>
                  <a:lnTo>
                    <a:pt x="90488" y="111919"/>
                  </a:lnTo>
                  <a:lnTo>
                    <a:pt x="54769" y="95250"/>
                  </a:lnTo>
                  <a:lnTo>
                    <a:pt x="38100" y="83344"/>
                  </a:lnTo>
                  <a:lnTo>
                    <a:pt x="16669" y="61913"/>
                  </a:lnTo>
                  <a:lnTo>
                    <a:pt x="7144" y="45244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2382"/>
                  </a:lnTo>
                  <a:lnTo>
                    <a:pt x="66675" y="0"/>
                  </a:lnTo>
                  <a:lnTo>
                    <a:pt x="121444" y="4763"/>
                  </a:lnTo>
                  <a:lnTo>
                    <a:pt x="209550" y="19050"/>
                  </a:lnTo>
                  <a:lnTo>
                    <a:pt x="297656" y="40482"/>
                  </a:lnTo>
                  <a:lnTo>
                    <a:pt x="364331" y="61913"/>
                  </a:lnTo>
                  <a:lnTo>
                    <a:pt x="411956" y="88107"/>
                  </a:lnTo>
                  <a:lnTo>
                    <a:pt x="461963" y="107157"/>
                  </a:lnTo>
                  <a:lnTo>
                    <a:pt x="500063" y="128588"/>
                  </a:lnTo>
                  <a:lnTo>
                    <a:pt x="526256" y="145257"/>
                  </a:lnTo>
                  <a:lnTo>
                    <a:pt x="540544" y="164307"/>
                  </a:lnTo>
                  <a:lnTo>
                    <a:pt x="547688" y="190500"/>
                  </a:lnTo>
                  <a:lnTo>
                    <a:pt x="542925" y="214313"/>
                  </a:lnTo>
                  <a:lnTo>
                    <a:pt x="519113" y="245269"/>
                  </a:lnTo>
                  <a:lnTo>
                    <a:pt x="490538" y="273844"/>
                  </a:lnTo>
                  <a:lnTo>
                    <a:pt x="476250" y="319088"/>
                  </a:lnTo>
                  <a:lnTo>
                    <a:pt x="459581" y="383382"/>
                  </a:lnTo>
                  <a:lnTo>
                    <a:pt x="454819" y="542925"/>
                  </a:lnTo>
                  <a:cubicBezTo>
                    <a:pt x="454025" y="592138"/>
                    <a:pt x="453232" y="641350"/>
                    <a:pt x="452438" y="690563"/>
                  </a:cubicBezTo>
                  <a:cubicBezTo>
                    <a:pt x="453232" y="809625"/>
                    <a:pt x="454025" y="928688"/>
                    <a:pt x="454819" y="1047750"/>
                  </a:cubicBezTo>
                  <a:lnTo>
                    <a:pt x="204788" y="1102519"/>
                  </a:lnTo>
                  <a:cubicBezTo>
                    <a:pt x="206375" y="960438"/>
                    <a:pt x="207963" y="818356"/>
                    <a:pt x="209550" y="68103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3050232C-F4D4-45B7-9595-792C0B785114}"/>
                </a:ext>
              </a:extLst>
            </p:cNvPr>
            <p:cNvSpPr/>
            <p:nvPr/>
          </p:nvSpPr>
          <p:spPr>
            <a:xfrm>
              <a:off x="3462338" y="2865438"/>
              <a:ext cx="1593850" cy="430213"/>
            </a:xfrm>
            <a:custGeom>
              <a:avLst/>
              <a:gdLst>
                <a:gd name="connsiteX0" fmla="*/ 1062037 w 1593056"/>
                <a:gd name="connsiteY0" fmla="*/ 242887 h 431006"/>
                <a:gd name="connsiteX1" fmla="*/ 835818 w 1593056"/>
                <a:gd name="connsiteY1" fmla="*/ 278606 h 431006"/>
                <a:gd name="connsiteX2" fmla="*/ 700087 w 1593056"/>
                <a:gd name="connsiteY2" fmla="*/ 311944 h 431006"/>
                <a:gd name="connsiteX3" fmla="*/ 557212 w 1593056"/>
                <a:gd name="connsiteY3" fmla="*/ 335756 h 431006"/>
                <a:gd name="connsiteX4" fmla="*/ 459581 w 1593056"/>
                <a:gd name="connsiteY4" fmla="*/ 359569 h 431006"/>
                <a:gd name="connsiteX5" fmla="*/ 328612 w 1593056"/>
                <a:gd name="connsiteY5" fmla="*/ 397669 h 431006"/>
                <a:gd name="connsiteX6" fmla="*/ 226218 w 1593056"/>
                <a:gd name="connsiteY6" fmla="*/ 428625 h 431006"/>
                <a:gd name="connsiteX7" fmla="*/ 197643 w 1593056"/>
                <a:gd name="connsiteY7" fmla="*/ 431006 h 431006"/>
                <a:gd name="connsiteX8" fmla="*/ 157162 w 1593056"/>
                <a:gd name="connsiteY8" fmla="*/ 421481 h 431006"/>
                <a:gd name="connsiteX9" fmla="*/ 126206 w 1593056"/>
                <a:gd name="connsiteY9" fmla="*/ 404812 h 431006"/>
                <a:gd name="connsiteX10" fmla="*/ 59531 w 1593056"/>
                <a:gd name="connsiteY10" fmla="*/ 342900 h 431006"/>
                <a:gd name="connsiteX11" fmla="*/ 16668 w 1593056"/>
                <a:gd name="connsiteY11" fmla="*/ 292894 h 431006"/>
                <a:gd name="connsiteX12" fmla="*/ 0 w 1593056"/>
                <a:gd name="connsiteY12" fmla="*/ 266700 h 431006"/>
                <a:gd name="connsiteX13" fmla="*/ 0 w 1593056"/>
                <a:gd name="connsiteY13" fmla="*/ 247650 h 431006"/>
                <a:gd name="connsiteX14" fmla="*/ 4762 w 1593056"/>
                <a:gd name="connsiteY14" fmla="*/ 238125 h 431006"/>
                <a:gd name="connsiteX15" fmla="*/ 14287 w 1593056"/>
                <a:gd name="connsiteY15" fmla="*/ 233362 h 431006"/>
                <a:gd name="connsiteX16" fmla="*/ 42862 w 1593056"/>
                <a:gd name="connsiteY16" fmla="*/ 240506 h 431006"/>
                <a:gd name="connsiteX17" fmla="*/ 95250 w 1593056"/>
                <a:gd name="connsiteY17" fmla="*/ 254794 h 431006"/>
                <a:gd name="connsiteX18" fmla="*/ 145256 w 1593056"/>
                <a:gd name="connsiteY18" fmla="*/ 261937 h 431006"/>
                <a:gd name="connsiteX19" fmla="*/ 188118 w 1593056"/>
                <a:gd name="connsiteY19" fmla="*/ 264319 h 431006"/>
                <a:gd name="connsiteX20" fmla="*/ 254793 w 1593056"/>
                <a:gd name="connsiteY20" fmla="*/ 257175 h 431006"/>
                <a:gd name="connsiteX21" fmla="*/ 383381 w 1593056"/>
                <a:gd name="connsiteY21" fmla="*/ 240506 h 431006"/>
                <a:gd name="connsiteX22" fmla="*/ 514350 w 1593056"/>
                <a:gd name="connsiteY22" fmla="*/ 216694 h 431006"/>
                <a:gd name="connsiteX23" fmla="*/ 697706 w 1593056"/>
                <a:gd name="connsiteY23" fmla="*/ 176212 h 431006"/>
                <a:gd name="connsiteX24" fmla="*/ 859631 w 1593056"/>
                <a:gd name="connsiteY24" fmla="*/ 138112 h 431006"/>
                <a:gd name="connsiteX25" fmla="*/ 1085850 w 1593056"/>
                <a:gd name="connsiteY25" fmla="*/ 80962 h 431006"/>
                <a:gd name="connsiteX26" fmla="*/ 1331118 w 1593056"/>
                <a:gd name="connsiteY26" fmla="*/ 14287 h 431006"/>
                <a:gd name="connsiteX27" fmla="*/ 1376362 w 1593056"/>
                <a:gd name="connsiteY27" fmla="*/ 0 h 431006"/>
                <a:gd name="connsiteX28" fmla="*/ 1450181 w 1593056"/>
                <a:gd name="connsiteY28" fmla="*/ 4762 h 431006"/>
                <a:gd name="connsiteX29" fmla="*/ 1512093 w 1593056"/>
                <a:gd name="connsiteY29" fmla="*/ 19050 h 431006"/>
                <a:gd name="connsiteX30" fmla="*/ 1547812 w 1593056"/>
                <a:gd name="connsiteY30" fmla="*/ 30956 h 431006"/>
                <a:gd name="connsiteX31" fmla="*/ 1588293 w 1593056"/>
                <a:gd name="connsiteY31" fmla="*/ 54769 h 431006"/>
                <a:gd name="connsiteX32" fmla="*/ 1593056 w 1593056"/>
                <a:gd name="connsiteY32" fmla="*/ 69056 h 431006"/>
                <a:gd name="connsiteX33" fmla="*/ 1593056 w 1593056"/>
                <a:gd name="connsiteY33" fmla="*/ 85725 h 431006"/>
                <a:gd name="connsiteX34" fmla="*/ 1585912 w 1593056"/>
                <a:gd name="connsiteY34" fmla="*/ 111919 h 431006"/>
                <a:gd name="connsiteX35" fmla="*/ 1569243 w 1593056"/>
                <a:gd name="connsiteY35" fmla="*/ 133350 h 431006"/>
                <a:gd name="connsiteX36" fmla="*/ 1519237 w 1593056"/>
                <a:gd name="connsiteY36" fmla="*/ 157162 h 431006"/>
                <a:gd name="connsiteX37" fmla="*/ 1454943 w 1593056"/>
                <a:gd name="connsiteY37" fmla="*/ 176212 h 431006"/>
                <a:gd name="connsiteX38" fmla="*/ 1266825 w 1593056"/>
                <a:gd name="connsiteY38" fmla="*/ 209550 h 431006"/>
                <a:gd name="connsiteX39" fmla="*/ 1062037 w 1593056"/>
                <a:gd name="connsiteY39" fmla="*/ 24288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93056" h="431006">
                  <a:moveTo>
                    <a:pt x="1062037" y="242887"/>
                  </a:moveTo>
                  <a:lnTo>
                    <a:pt x="835818" y="278606"/>
                  </a:lnTo>
                  <a:lnTo>
                    <a:pt x="700087" y="311944"/>
                  </a:lnTo>
                  <a:lnTo>
                    <a:pt x="557212" y="335756"/>
                  </a:lnTo>
                  <a:lnTo>
                    <a:pt x="459581" y="359569"/>
                  </a:lnTo>
                  <a:lnTo>
                    <a:pt x="328612" y="397669"/>
                  </a:lnTo>
                  <a:lnTo>
                    <a:pt x="226218" y="428625"/>
                  </a:lnTo>
                  <a:lnTo>
                    <a:pt x="197643" y="431006"/>
                  </a:lnTo>
                  <a:lnTo>
                    <a:pt x="157162" y="421481"/>
                  </a:lnTo>
                  <a:lnTo>
                    <a:pt x="126206" y="404812"/>
                  </a:lnTo>
                  <a:lnTo>
                    <a:pt x="59531" y="342900"/>
                  </a:lnTo>
                  <a:lnTo>
                    <a:pt x="16668" y="292894"/>
                  </a:lnTo>
                  <a:lnTo>
                    <a:pt x="0" y="266700"/>
                  </a:lnTo>
                  <a:lnTo>
                    <a:pt x="0" y="247650"/>
                  </a:lnTo>
                  <a:lnTo>
                    <a:pt x="4762" y="238125"/>
                  </a:lnTo>
                  <a:lnTo>
                    <a:pt x="14287" y="233362"/>
                  </a:lnTo>
                  <a:lnTo>
                    <a:pt x="42862" y="240506"/>
                  </a:lnTo>
                  <a:lnTo>
                    <a:pt x="95250" y="254794"/>
                  </a:lnTo>
                  <a:lnTo>
                    <a:pt x="145256" y="261937"/>
                  </a:lnTo>
                  <a:lnTo>
                    <a:pt x="188118" y="264319"/>
                  </a:lnTo>
                  <a:lnTo>
                    <a:pt x="254793" y="257175"/>
                  </a:lnTo>
                  <a:lnTo>
                    <a:pt x="383381" y="240506"/>
                  </a:lnTo>
                  <a:lnTo>
                    <a:pt x="514350" y="216694"/>
                  </a:lnTo>
                  <a:lnTo>
                    <a:pt x="697706" y="176212"/>
                  </a:lnTo>
                  <a:lnTo>
                    <a:pt x="859631" y="138112"/>
                  </a:lnTo>
                  <a:lnTo>
                    <a:pt x="1085850" y="80962"/>
                  </a:lnTo>
                  <a:lnTo>
                    <a:pt x="1331118" y="14287"/>
                  </a:lnTo>
                  <a:lnTo>
                    <a:pt x="1376362" y="0"/>
                  </a:lnTo>
                  <a:cubicBezTo>
                    <a:pt x="1400965" y="1640"/>
                    <a:pt x="1425524" y="4762"/>
                    <a:pt x="1450181" y="4762"/>
                  </a:cubicBezTo>
                  <a:lnTo>
                    <a:pt x="1512093" y="19050"/>
                  </a:lnTo>
                  <a:lnTo>
                    <a:pt x="1547812" y="30956"/>
                  </a:lnTo>
                  <a:lnTo>
                    <a:pt x="1588293" y="54769"/>
                  </a:lnTo>
                  <a:lnTo>
                    <a:pt x="1593056" y="69056"/>
                  </a:lnTo>
                  <a:lnTo>
                    <a:pt x="1593056" y="85725"/>
                  </a:lnTo>
                  <a:lnTo>
                    <a:pt x="1585912" y="111919"/>
                  </a:lnTo>
                  <a:lnTo>
                    <a:pt x="1569243" y="133350"/>
                  </a:lnTo>
                  <a:lnTo>
                    <a:pt x="1519237" y="157162"/>
                  </a:lnTo>
                  <a:lnTo>
                    <a:pt x="1454943" y="176212"/>
                  </a:lnTo>
                  <a:lnTo>
                    <a:pt x="1266825" y="209550"/>
                  </a:lnTo>
                  <a:lnTo>
                    <a:pt x="1062037" y="2428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B85919A7-E74A-41A3-B326-C59A0E0DD9B1}"/>
                </a:ext>
              </a:extLst>
            </p:cNvPr>
            <p:cNvSpPr/>
            <p:nvPr/>
          </p:nvSpPr>
          <p:spPr>
            <a:xfrm>
              <a:off x="3357563" y="3554413"/>
              <a:ext cx="1866900" cy="484188"/>
            </a:xfrm>
            <a:custGeom>
              <a:avLst/>
              <a:gdLst>
                <a:gd name="connsiteX0" fmla="*/ 1145381 w 1866900"/>
                <a:gd name="connsiteY0" fmla="*/ 250032 h 483394"/>
                <a:gd name="connsiteX1" fmla="*/ 862012 w 1866900"/>
                <a:gd name="connsiteY1" fmla="*/ 297657 h 483394"/>
                <a:gd name="connsiteX2" fmla="*/ 750093 w 1866900"/>
                <a:gd name="connsiteY2" fmla="*/ 352425 h 483394"/>
                <a:gd name="connsiteX3" fmla="*/ 626268 w 1866900"/>
                <a:gd name="connsiteY3" fmla="*/ 376238 h 483394"/>
                <a:gd name="connsiteX4" fmla="*/ 492918 w 1866900"/>
                <a:gd name="connsiteY4" fmla="*/ 419100 h 483394"/>
                <a:gd name="connsiteX5" fmla="*/ 338137 w 1866900"/>
                <a:gd name="connsiteY5" fmla="*/ 471488 h 483394"/>
                <a:gd name="connsiteX6" fmla="*/ 314325 w 1866900"/>
                <a:gd name="connsiteY6" fmla="*/ 483394 h 483394"/>
                <a:gd name="connsiteX7" fmla="*/ 290512 w 1866900"/>
                <a:gd name="connsiteY7" fmla="*/ 483394 h 483394"/>
                <a:gd name="connsiteX8" fmla="*/ 259556 w 1866900"/>
                <a:gd name="connsiteY8" fmla="*/ 478632 h 483394"/>
                <a:gd name="connsiteX9" fmla="*/ 202406 w 1866900"/>
                <a:gd name="connsiteY9" fmla="*/ 452438 h 483394"/>
                <a:gd name="connsiteX10" fmla="*/ 109537 w 1866900"/>
                <a:gd name="connsiteY10" fmla="*/ 392907 h 483394"/>
                <a:gd name="connsiteX11" fmla="*/ 0 w 1866900"/>
                <a:gd name="connsiteY11" fmla="*/ 319088 h 483394"/>
                <a:gd name="connsiteX12" fmla="*/ 2381 w 1866900"/>
                <a:gd name="connsiteY12" fmla="*/ 230982 h 483394"/>
                <a:gd name="connsiteX13" fmla="*/ 76200 w 1866900"/>
                <a:gd name="connsiteY13" fmla="*/ 254794 h 483394"/>
                <a:gd name="connsiteX14" fmla="*/ 157162 w 1866900"/>
                <a:gd name="connsiteY14" fmla="*/ 269082 h 483394"/>
                <a:gd name="connsiteX15" fmla="*/ 209550 w 1866900"/>
                <a:gd name="connsiteY15" fmla="*/ 276225 h 483394"/>
                <a:gd name="connsiteX16" fmla="*/ 264318 w 1866900"/>
                <a:gd name="connsiteY16" fmla="*/ 273844 h 483394"/>
                <a:gd name="connsiteX17" fmla="*/ 378618 w 1866900"/>
                <a:gd name="connsiteY17" fmla="*/ 259557 h 483394"/>
                <a:gd name="connsiteX18" fmla="*/ 609600 w 1866900"/>
                <a:gd name="connsiteY18" fmla="*/ 216694 h 483394"/>
                <a:gd name="connsiteX19" fmla="*/ 812006 w 1866900"/>
                <a:gd name="connsiteY19" fmla="*/ 173832 h 483394"/>
                <a:gd name="connsiteX20" fmla="*/ 1162050 w 1866900"/>
                <a:gd name="connsiteY20" fmla="*/ 102394 h 483394"/>
                <a:gd name="connsiteX21" fmla="*/ 1416843 w 1866900"/>
                <a:gd name="connsiteY21" fmla="*/ 42863 h 483394"/>
                <a:gd name="connsiteX22" fmla="*/ 1509712 w 1866900"/>
                <a:gd name="connsiteY22" fmla="*/ 14288 h 483394"/>
                <a:gd name="connsiteX23" fmla="*/ 1552575 w 1866900"/>
                <a:gd name="connsiteY23" fmla="*/ 2382 h 483394"/>
                <a:gd name="connsiteX24" fmla="*/ 1602581 w 1866900"/>
                <a:gd name="connsiteY24" fmla="*/ 0 h 483394"/>
                <a:gd name="connsiteX25" fmla="*/ 1669256 w 1866900"/>
                <a:gd name="connsiteY25" fmla="*/ 14288 h 483394"/>
                <a:gd name="connsiteX26" fmla="*/ 1733550 w 1866900"/>
                <a:gd name="connsiteY26" fmla="*/ 38100 h 483394"/>
                <a:gd name="connsiteX27" fmla="*/ 1788318 w 1866900"/>
                <a:gd name="connsiteY27" fmla="*/ 61913 h 483394"/>
                <a:gd name="connsiteX28" fmla="*/ 1821656 w 1866900"/>
                <a:gd name="connsiteY28" fmla="*/ 80963 h 483394"/>
                <a:gd name="connsiteX29" fmla="*/ 1847850 w 1866900"/>
                <a:gd name="connsiteY29" fmla="*/ 102394 h 483394"/>
                <a:gd name="connsiteX30" fmla="*/ 1862137 w 1866900"/>
                <a:gd name="connsiteY30" fmla="*/ 121444 h 483394"/>
                <a:gd name="connsiteX31" fmla="*/ 1866900 w 1866900"/>
                <a:gd name="connsiteY31" fmla="*/ 147638 h 483394"/>
                <a:gd name="connsiteX32" fmla="*/ 1854993 w 1866900"/>
                <a:gd name="connsiteY32" fmla="*/ 169069 h 483394"/>
                <a:gd name="connsiteX33" fmla="*/ 1833562 w 1866900"/>
                <a:gd name="connsiteY33" fmla="*/ 180975 h 483394"/>
                <a:gd name="connsiteX34" fmla="*/ 1781175 w 1866900"/>
                <a:gd name="connsiteY34" fmla="*/ 195263 h 483394"/>
                <a:gd name="connsiteX35" fmla="*/ 1719262 w 1866900"/>
                <a:gd name="connsiteY35" fmla="*/ 204788 h 483394"/>
                <a:gd name="connsiteX36" fmla="*/ 1645443 w 1866900"/>
                <a:gd name="connsiteY36" fmla="*/ 207169 h 483394"/>
                <a:gd name="connsiteX37" fmla="*/ 1547812 w 1866900"/>
                <a:gd name="connsiteY37" fmla="*/ 209550 h 483394"/>
                <a:gd name="connsiteX38" fmla="*/ 1419225 w 1866900"/>
                <a:gd name="connsiteY38" fmla="*/ 221457 h 483394"/>
                <a:gd name="connsiteX39" fmla="*/ 1145381 w 1866900"/>
                <a:gd name="connsiteY39" fmla="*/ 25003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6900" h="483394">
                  <a:moveTo>
                    <a:pt x="1145381" y="250032"/>
                  </a:moveTo>
                  <a:lnTo>
                    <a:pt x="862012" y="297657"/>
                  </a:lnTo>
                  <a:lnTo>
                    <a:pt x="750093" y="352425"/>
                  </a:lnTo>
                  <a:lnTo>
                    <a:pt x="626268" y="376238"/>
                  </a:lnTo>
                  <a:lnTo>
                    <a:pt x="492918" y="419100"/>
                  </a:lnTo>
                  <a:lnTo>
                    <a:pt x="338137" y="471488"/>
                  </a:lnTo>
                  <a:lnTo>
                    <a:pt x="314325" y="483394"/>
                  </a:lnTo>
                  <a:lnTo>
                    <a:pt x="290512" y="483394"/>
                  </a:lnTo>
                  <a:lnTo>
                    <a:pt x="259556" y="478632"/>
                  </a:lnTo>
                  <a:lnTo>
                    <a:pt x="202406" y="452438"/>
                  </a:lnTo>
                  <a:lnTo>
                    <a:pt x="109537" y="392907"/>
                  </a:lnTo>
                  <a:lnTo>
                    <a:pt x="0" y="319088"/>
                  </a:lnTo>
                  <a:cubicBezTo>
                    <a:pt x="794" y="289719"/>
                    <a:pt x="1587" y="260351"/>
                    <a:pt x="2381" y="230982"/>
                  </a:cubicBezTo>
                  <a:lnTo>
                    <a:pt x="76200" y="254794"/>
                  </a:lnTo>
                  <a:lnTo>
                    <a:pt x="157162" y="269082"/>
                  </a:lnTo>
                  <a:lnTo>
                    <a:pt x="209550" y="276225"/>
                  </a:lnTo>
                  <a:lnTo>
                    <a:pt x="264318" y="273844"/>
                  </a:lnTo>
                  <a:lnTo>
                    <a:pt x="378618" y="259557"/>
                  </a:lnTo>
                  <a:lnTo>
                    <a:pt x="609600" y="216694"/>
                  </a:lnTo>
                  <a:lnTo>
                    <a:pt x="812006" y="173832"/>
                  </a:lnTo>
                  <a:lnTo>
                    <a:pt x="1162050" y="102394"/>
                  </a:lnTo>
                  <a:lnTo>
                    <a:pt x="1416843" y="42863"/>
                  </a:lnTo>
                  <a:lnTo>
                    <a:pt x="1509712" y="14288"/>
                  </a:lnTo>
                  <a:lnTo>
                    <a:pt x="1552575" y="2382"/>
                  </a:lnTo>
                  <a:lnTo>
                    <a:pt x="1602581" y="0"/>
                  </a:lnTo>
                  <a:lnTo>
                    <a:pt x="1669256" y="14288"/>
                  </a:lnTo>
                  <a:lnTo>
                    <a:pt x="1733550" y="38100"/>
                  </a:lnTo>
                  <a:lnTo>
                    <a:pt x="1788318" y="61913"/>
                  </a:lnTo>
                  <a:lnTo>
                    <a:pt x="1821656" y="80963"/>
                  </a:lnTo>
                  <a:lnTo>
                    <a:pt x="1847850" y="102394"/>
                  </a:lnTo>
                  <a:lnTo>
                    <a:pt x="1862137" y="121444"/>
                  </a:lnTo>
                  <a:lnTo>
                    <a:pt x="1866900" y="147638"/>
                  </a:lnTo>
                  <a:lnTo>
                    <a:pt x="1854993" y="169069"/>
                  </a:lnTo>
                  <a:lnTo>
                    <a:pt x="1833562" y="180975"/>
                  </a:lnTo>
                  <a:lnTo>
                    <a:pt x="1781175" y="195263"/>
                  </a:lnTo>
                  <a:lnTo>
                    <a:pt x="1719262" y="204788"/>
                  </a:lnTo>
                  <a:lnTo>
                    <a:pt x="1645443" y="207169"/>
                  </a:lnTo>
                  <a:lnTo>
                    <a:pt x="1547812" y="209550"/>
                  </a:lnTo>
                  <a:lnTo>
                    <a:pt x="1419225" y="221457"/>
                  </a:lnTo>
                  <a:lnTo>
                    <a:pt x="1145381" y="2500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612BF409-1E5F-4EF6-A769-46A5F0AFB398}"/>
                </a:ext>
              </a:extLst>
            </p:cNvPr>
            <p:cNvSpPr/>
            <p:nvPr/>
          </p:nvSpPr>
          <p:spPr>
            <a:xfrm rot="16200000">
              <a:off x="1559719" y="3569494"/>
              <a:ext cx="2930525" cy="849313"/>
            </a:xfrm>
            <a:custGeom>
              <a:avLst/>
              <a:gdLst>
                <a:gd name="connsiteX0" fmla="*/ 1932214 w 2930979"/>
                <a:gd name="connsiteY0" fmla="*/ 835478 h 849085"/>
                <a:gd name="connsiteX1" fmla="*/ 1787979 w 2930979"/>
                <a:gd name="connsiteY1" fmla="*/ 821871 h 849085"/>
                <a:gd name="connsiteX2" fmla="*/ 1649186 w 2930979"/>
                <a:gd name="connsiteY2" fmla="*/ 802821 h 849085"/>
                <a:gd name="connsiteX3" fmla="*/ 1559379 w 2930979"/>
                <a:gd name="connsiteY3" fmla="*/ 800100 h 849085"/>
                <a:gd name="connsiteX4" fmla="*/ 1368879 w 2930979"/>
                <a:gd name="connsiteY4" fmla="*/ 751114 h 849085"/>
                <a:gd name="connsiteX5" fmla="*/ 1240972 w 2930979"/>
                <a:gd name="connsiteY5" fmla="*/ 715735 h 849085"/>
                <a:gd name="connsiteX6" fmla="*/ 1123950 w 2930979"/>
                <a:gd name="connsiteY6" fmla="*/ 677635 h 849085"/>
                <a:gd name="connsiteX7" fmla="*/ 1031422 w 2930979"/>
                <a:gd name="connsiteY7" fmla="*/ 647700 h 849085"/>
                <a:gd name="connsiteX8" fmla="*/ 917122 w 2930979"/>
                <a:gd name="connsiteY8" fmla="*/ 604157 h 849085"/>
                <a:gd name="connsiteX9" fmla="*/ 835479 w 2930979"/>
                <a:gd name="connsiteY9" fmla="*/ 571500 h 849085"/>
                <a:gd name="connsiteX10" fmla="*/ 713014 w 2930979"/>
                <a:gd name="connsiteY10" fmla="*/ 511628 h 849085"/>
                <a:gd name="connsiteX11" fmla="*/ 595993 w 2930979"/>
                <a:gd name="connsiteY11" fmla="*/ 446314 h 849085"/>
                <a:gd name="connsiteX12" fmla="*/ 459922 w 2930979"/>
                <a:gd name="connsiteY12" fmla="*/ 361950 h 849085"/>
                <a:gd name="connsiteX13" fmla="*/ 345622 w 2930979"/>
                <a:gd name="connsiteY13" fmla="*/ 288471 h 849085"/>
                <a:gd name="connsiteX14" fmla="*/ 231322 w 2930979"/>
                <a:gd name="connsiteY14" fmla="*/ 209550 h 849085"/>
                <a:gd name="connsiteX15" fmla="*/ 106136 w 2930979"/>
                <a:gd name="connsiteY15" fmla="*/ 127907 h 849085"/>
                <a:gd name="connsiteX16" fmla="*/ 35379 w 2930979"/>
                <a:gd name="connsiteY16" fmla="*/ 78921 h 849085"/>
                <a:gd name="connsiteX17" fmla="*/ 19050 w 2930979"/>
                <a:gd name="connsiteY17" fmla="*/ 65314 h 849085"/>
                <a:gd name="connsiteX18" fmla="*/ 2722 w 2930979"/>
                <a:gd name="connsiteY18" fmla="*/ 40821 h 849085"/>
                <a:gd name="connsiteX19" fmla="*/ 0 w 2930979"/>
                <a:gd name="connsiteY19" fmla="*/ 16328 h 849085"/>
                <a:gd name="connsiteX20" fmla="*/ 8164 w 2930979"/>
                <a:gd name="connsiteY20" fmla="*/ 2721 h 849085"/>
                <a:gd name="connsiteX21" fmla="*/ 24493 w 2930979"/>
                <a:gd name="connsiteY21" fmla="*/ 0 h 849085"/>
                <a:gd name="connsiteX22" fmla="*/ 68036 w 2930979"/>
                <a:gd name="connsiteY22" fmla="*/ 19050 h 849085"/>
                <a:gd name="connsiteX23" fmla="*/ 206829 w 2930979"/>
                <a:gd name="connsiteY23" fmla="*/ 100693 h 849085"/>
                <a:gd name="connsiteX24" fmla="*/ 361950 w 2930979"/>
                <a:gd name="connsiteY24" fmla="*/ 185057 h 849085"/>
                <a:gd name="connsiteX25" fmla="*/ 473529 w 2930979"/>
                <a:gd name="connsiteY25" fmla="*/ 244928 h 849085"/>
                <a:gd name="connsiteX26" fmla="*/ 574222 w 2930979"/>
                <a:gd name="connsiteY26" fmla="*/ 293914 h 849085"/>
                <a:gd name="connsiteX27" fmla="*/ 666750 w 2930979"/>
                <a:gd name="connsiteY27" fmla="*/ 334735 h 849085"/>
                <a:gd name="connsiteX28" fmla="*/ 762000 w 2930979"/>
                <a:gd name="connsiteY28" fmla="*/ 372835 h 849085"/>
                <a:gd name="connsiteX29" fmla="*/ 859972 w 2930979"/>
                <a:gd name="connsiteY29" fmla="*/ 410935 h 849085"/>
                <a:gd name="connsiteX30" fmla="*/ 996043 w 2930979"/>
                <a:gd name="connsiteY30" fmla="*/ 459921 h 849085"/>
                <a:gd name="connsiteX31" fmla="*/ 1069522 w 2930979"/>
                <a:gd name="connsiteY31" fmla="*/ 481693 h 849085"/>
                <a:gd name="connsiteX32" fmla="*/ 1189264 w 2930979"/>
                <a:gd name="connsiteY32" fmla="*/ 514350 h 849085"/>
                <a:gd name="connsiteX33" fmla="*/ 1319893 w 2930979"/>
                <a:gd name="connsiteY33" fmla="*/ 536121 h 849085"/>
                <a:gd name="connsiteX34" fmla="*/ 1415143 w 2930979"/>
                <a:gd name="connsiteY34" fmla="*/ 549728 h 849085"/>
                <a:gd name="connsiteX35" fmla="*/ 1559379 w 2930979"/>
                <a:gd name="connsiteY35" fmla="*/ 568778 h 849085"/>
                <a:gd name="connsiteX36" fmla="*/ 1777093 w 2930979"/>
                <a:gd name="connsiteY36" fmla="*/ 585107 h 849085"/>
                <a:gd name="connsiteX37" fmla="*/ 2030186 w 2930979"/>
                <a:gd name="connsiteY37" fmla="*/ 598714 h 849085"/>
                <a:gd name="connsiteX38" fmla="*/ 2286000 w 2930979"/>
                <a:gd name="connsiteY38" fmla="*/ 601435 h 849085"/>
                <a:gd name="connsiteX39" fmla="*/ 2481943 w 2930979"/>
                <a:gd name="connsiteY39" fmla="*/ 598714 h 849085"/>
                <a:gd name="connsiteX40" fmla="*/ 2579914 w 2930979"/>
                <a:gd name="connsiteY40" fmla="*/ 590550 h 849085"/>
                <a:gd name="connsiteX41" fmla="*/ 2620736 w 2930979"/>
                <a:gd name="connsiteY41" fmla="*/ 582385 h 849085"/>
                <a:gd name="connsiteX42" fmla="*/ 2672443 w 2930979"/>
                <a:gd name="connsiteY42" fmla="*/ 563335 h 849085"/>
                <a:gd name="connsiteX43" fmla="*/ 2745922 w 2930979"/>
                <a:gd name="connsiteY43" fmla="*/ 522514 h 849085"/>
                <a:gd name="connsiteX44" fmla="*/ 2833007 w 2930979"/>
                <a:gd name="connsiteY44" fmla="*/ 459921 h 849085"/>
                <a:gd name="connsiteX45" fmla="*/ 2868386 w 2930979"/>
                <a:gd name="connsiteY45" fmla="*/ 432707 h 849085"/>
                <a:gd name="connsiteX46" fmla="*/ 2895600 w 2930979"/>
                <a:gd name="connsiteY46" fmla="*/ 413657 h 849085"/>
                <a:gd name="connsiteX47" fmla="*/ 2914650 w 2930979"/>
                <a:gd name="connsiteY47" fmla="*/ 408214 h 849085"/>
                <a:gd name="connsiteX48" fmla="*/ 2925536 w 2930979"/>
                <a:gd name="connsiteY48" fmla="*/ 413657 h 849085"/>
                <a:gd name="connsiteX49" fmla="*/ 2930979 w 2930979"/>
                <a:gd name="connsiteY49" fmla="*/ 435428 h 849085"/>
                <a:gd name="connsiteX50" fmla="*/ 2917372 w 2930979"/>
                <a:gd name="connsiteY50" fmla="*/ 517071 h 849085"/>
                <a:gd name="connsiteX51" fmla="*/ 2892879 w 2930979"/>
                <a:gd name="connsiteY51" fmla="*/ 609600 h 849085"/>
                <a:gd name="connsiteX52" fmla="*/ 2854779 w 2930979"/>
                <a:gd name="connsiteY52" fmla="*/ 699407 h 849085"/>
                <a:gd name="connsiteX53" fmla="*/ 2819400 w 2930979"/>
                <a:gd name="connsiteY53" fmla="*/ 808264 h 849085"/>
                <a:gd name="connsiteX54" fmla="*/ 2664279 w 2930979"/>
                <a:gd name="connsiteY54" fmla="*/ 821871 h 849085"/>
                <a:gd name="connsiteX55" fmla="*/ 2495550 w 2930979"/>
                <a:gd name="connsiteY55" fmla="*/ 840921 h 849085"/>
                <a:gd name="connsiteX56" fmla="*/ 2343150 w 2930979"/>
                <a:gd name="connsiteY56" fmla="*/ 849085 h 849085"/>
                <a:gd name="connsiteX57" fmla="*/ 2149929 w 2930979"/>
                <a:gd name="connsiteY57" fmla="*/ 846364 h 849085"/>
                <a:gd name="connsiteX58" fmla="*/ 1932214 w 2930979"/>
                <a:gd name="connsiteY58" fmla="*/ 835478 h 8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0979" h="849085">
                  <a:moveTo>
                    <a:pt x="1932214" y="835478"/>
                  </a:moveTo>
                  <a:lnTo>
                    <a:pt x="1787979" y="821871"/>
                  </a:lnTo>
                  <a:lnTo>
                    <a:pt x="1649186" y="802821"/>
                  </a:lnTo>
                  <a:lnTo>
                    <a:pt x="1559379" y="800100"/>
                  </a:lnTo>
                  <a:lnTo>
                    <a:pt x="1368879" y="751114"/>
                  </a:lnTo>
                  <a:lnTo>
                    <a:pt x="1240972" y="715735"/>
                  </a:lnTo>
                  <a:lnTo>
                    <a:pt x="1123950" y="677635"/>
                  </a:lnTo>
                  <a:lnTo>
                    <a:pt x="1031422" y="647700"/>
                  </a:lnTo>
                  <a:lnTo>
                    <a:pt x="917122" y="604157"/>
                  </a:lnTo>
                  <a:lnTo>
                    <a:pt x="835479" y="571500"/>
                  </a:lnTo>
                  <a:lnTo>
                    <a:pt x="713014" y="511628"/>
                  </a:lnTo>
                  <a:lnTo>
                    <a:pt x="595993" y="446314"/>
                  </a:lnTo>
                  <a:lnTo>
                    <a:pt x="459922" y="361950"/>
                  </a:lnTo>
                  <a:lnTo>
                    <a:pt x="345622" y="288471"/>
                  </a:lnTo>
                  <a:lnTo>
                    <a:pt x="231322" y="209550"/>
                  </a:lnTo>
                  <a:lnTo>
                    <a:pt x="106136" y="127907"/>
                  </a:lnTo>
                  <a:lnTo>
                    <a:pt x="35379" y="78921"/>
                  </a:lnTo>
                  <a:lnTo>
                    <a:pt x="19050" y="65314"/>
                  </a:lnTo>
                  <a:lnTo>
                    <a:pt x="2722" y="40821"/>
                  </a:lnTo>
                  <a:lnTo>
                    <a:pt x="0" y="16328"/>
                  </a:lnTo>
                  <a:lnTo>
                    <a:pt x="8164" y="2721"/>
                  </a:lnTo>
                  <a:lnTo>
                    <a:pt x="24493" y="0"/>
                  </a:lnTo>
                  <a:lnTo>
                    <a:pt x="68036" y="19050"/>
                  </a:lnTo>
                  <a:lnTo>
                    <a:pt x="206829" y="100693"/>
                  </a:lnTo>
                  <a:lnTo>
                    <a:pt x="361950" y="185057"/>
                  </a:lnTo>
                  <a:lnTo>
                    <a:pt x="473529" y="244928"/>
                  </a:lnTo>
                  <a:lnTo>
                    <a:pt x="574222" y="293914"/>
                  </a:lnTo>
                  <a:lnTo>
                    <a:pt x="666750" y="334735"/>
                  </a:lnTo>
                  <a:lnTo>
                    <a:pt x="762000" y="372835"/>
                  </a:lnTo>
                  <a:lnTo>
                    <a:pt x="859972" y="410935"/>
                  </a:lnTo>
                  <a:lnTo>
                    <a:pt x="996043" y="459921"/>
                  </a:lnTo>
                  <a:lnTo>
                    <a:pt x="1069522" y="481693"/>
                  </a:lnTo>
                  <a:lnTo>
                    <a:pt x="1189264" y="514350"/>
                  </a:lnTo>
                  <a:lnTo>
                    <a:pt x="1319893" y="536121"/>
                  </a:lnTo>
                  <a:lnTo>
                    <a:pt x="1415143" y="549728"/>
                  </a:lnTo>
                  <a:lnTo>
                    <a:pt x="1559379" y="568778"/>
                  </a:lnTo>
                  <a:lnTo>
                    <a:pt x="1777093" y="585107"/>
                  </a:lnTo>
                  <a:lnTo>
                    <a:pt x="2030186" y="598714"/>
                  </a:lnTo>
                  <a:lnTo>
                    <a:pt x="2286000" y="601435"/>
                  </a:lnTo>
                  <a:lnTo>
                    <a:pt x="2481943" y="598714"/>
                  </a:lnTo>
                  <a:lnTo>
                    <a:pt x="2579914" y="590550"/>
                  </a:lnTo>
                  <a:lnTo>
                    <a:pt x="2620736" y="582385"/>
                  </a:lnTo>
                  <a:lnTo>
                    <a:pt x="2672443" y="563335"/>
                  </a:lnTo>
                  <a:lnTo>
                    <a:pt x="2745922" y="522514"/>
                  </a:lnTo>
                  <a:lnTo>
                    <a:pt x="2833007" y="459921"/>
                  </a:lnTo>
                  <a:lnTo>
                    <a:pt x="2868386" y="432707"/>
                  </a:lnTo>
                  <a:lnTo>
                    <a:pt x="2895600" y="413657"/>
                  </a:lnTo>
                  <a:lnTo>
                    <a:pt x="2914650" y="408214"/>
                  </a:lnTo>
                  <a:lnTo>
                    <a:pt x="2925536" y="413657"/>
                  </a:lnTo>
                  <a:lnTo>
                    <a:pt x="2930979" y="435428"/>
                  </a:lnTo>
                  <a:lnTo>
                    <a:pt x="2917372" y="517071"/>
                  </a:lnTo>
                  <a:lnTo>
                    <a:pt x="2892879" y="609600"/>
                  </a:lnTo>
                  <a:lnTo>
                    <a:pt x="2854779" y="699407"/>
                  </a:lnTo>
                  <a:lnTo>
                    <a:pt x="2819400" y="808264"/>
                  </a:lnTo>
                  <a:lnTo>
                    <a:pt x="2664279" y="821871"/>
                  </a:lnTo>
                  <a:lnTo>
                    <a:pt x="2495550" y="840921"/>
                  </a:lnTo>
                  <a:lnTo>
                    <a:pt x="2343150" y="849085"/>
                  </a:lnTo>
                  <a:lnTo>
                    <a:pt x="2149929" y="846364"/>
                  </a:lnTo>
                  <a:lnTo>
                    <a:pt x="1932214" y="83547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191DAEA8-D353-4711-9A05-18B52F417BB9}"/>
                </a:ext>
              </a:extLst>
            </p:cNvPr>
            <p:cNvSpPr/>
            <p:nvPr/>
          </p:nvSpPr>
          <p:spPr>
            <a:xfrm rot="16200000">
              <a:off x="4847432" y="3275807"/>
              <a:ext cx="2217737" cy="428625"/>
            </a:xfrm>
            <a:custGeom>
              <a:avLst/>
              <a:gdLst>
                <a:gd name="connsiteX0" fmla="*/ 1200150 w 2216944"/>
                <a:gd name="connsiteY0" fmla="*/ 383381 h 428625"/>
                <a:gd name="connsiteX1" fmla="*/ 795337 w 2216944"/>
                <a:gd name="connsiteY1" fmla="*/ 385763 h 428625"/>
                <a:gd name="connsiteX2" fmla="*/ 635794 w 2216944"/>
                <a:gd name="connsiteY2" fmla="*/ 385763 h 428625"/>
                <a:gd name="connsiteX3" fmla="*/ 576262 w 2216944"/>
                <a:gd name="connsiteY3" fmla="*/ 392906 h 428625"/>
                <a:gd name="connsiteX4" fmla="*/ 507206 w 2216944"/>
                <a:gd name="connsiteY4" fmla="*/ 395288 h 428625"/>
                <a:gd name="connsiteX5" fmla="*/ 421481 w 2216944"/>
                <a:gd name="connsiteY5" fmla="*/ 390525 h 428625"/>
                <a:gd name="connsiteX6" fmla="*/ 354806 w 2216944"/>
                <a:gd name="connsiteY6" fmla="*/ 381000 h 428625"/>
                <a:gd name="connsiteX7" fmla="*/ 278606 w 2216944"/>
                <a:gd name="connsiteY7" fmla="*/ 371475 h 428625"/>
                <a:gd name="connsiteX8" fmla="*/ 204787 w 2216944"/>
                <a:gd name="connsiteY8" fmla="*/ 357188 h 428625"/>
                <a:gd name="connsiteX9" fmla="*/ 133350 w 2216944"/>
                <a:gd name="connsiteY9" fmla="*/ 342900 h 428625"/>
                <a:gd name="connsiteX10" fmla="*/ 76200 w 2216944"/>
                <a:gd name="connsiteY10" fmla="*/ 328613 h 428625"/>
                <a:gd name="connsiteX11" fmla="*/ 38100 w 2216944"/>
                <a:gd name="connsiteY11" fmla="*/ 314325 h 428625"/>
                <a:gd name="connsiteX12" fmla="*/ 11906 w 2216944"/>
                <a:gd name="connsiteY12" fmla="*/ 297656 h 428625"/>
                <a:gd name="connsiteX13" fmla="*/ 0 w 2216944"/>
                <a:gd name="connsiteY13" fmla="*/ 285750 h 428625"/>
                <a:gd name="connsiteX14" fmla="*/ 0 w 2216944"/>
                <a:gd name="connsiteY14" fmla="*/ 254794 h 428625"/>
                <a:gd name="connsiteX15" fmla="*/ 14287 w 2216944"/>
                <a:gd name="connsiteY15" fmla="*/ 230981 h 428625"/>
                <a:gd name="connsiteX16" fmla="*/ 59531 w 2216944"/>
                <a:gd name="connsiteY16" fmla="*/ 197644 h 428625"/>
                <a:gd name="connsiteX17" fmla="*/ 119062 w 2216944"/>
                <a:gd name="connsiteY17" fmla="*/ 171450 h 428625"/>
                <a:gd name="connsiteX18" fmla="*/ 188119 w 2216944"/>
                <a:gd name="connsiteY18" fmla="*/ 145256 h 428625"/>
                <a:gd name="connsiteX19" fmla="*/ 259556 w 2216944"/>
                <a:gd name="connsiteY19" fmla="*/ 126206 h 428625"/>
                <a:gd name="connsiteX20" fmla="*/ 319087 w 2216944"/>
                <a:gd name="connsiteY20" fmla="*/ 119063 h 428625"/>
                <a:gd name="connsiteX21" fmla="*/ 364331 w 2216944"/>
                <a:gd name="connsiteY21" fmla="*/ 121444 h 428625"/>
                <a:gd name="connsiteX22" fmla="*/ 428625 w 2216944"/>
                <a:gd name="connsiteY22" fmla="*/ 138113 h 428625"/>
                <a:gd name="connsiteX23" fmla="*/ 511969 w 2216944"/>
                <a:gd name="connsiteY23" fmla="*/ 152400 h 428625"/>
                <a:gd name="connsiteX24" fmla="*/ 626269 w 2216944"/>
                <a:gd name="connsiteY24" fmla="*/ 161925 h 428625"/>
                <a:gd name="connsiteX25" fmla="*/ 857250 w 2216944"/>
                <a:gd name="connsiteY25" fmla="*/ 159544 h 428625"/>
                <a:gd name="connsiteX26" fmla="*/ 1243012 w 2216944"/>
                <a:gd name="connsiteY26" fmla="*/ 161925 h 428625"/>
                <a:gd name="connsiteX27" fmla="*/ 1585912 w 2216944"/>
                <a:gd name="connsiteY27" fmla="*/ 159544 h 428625"/>
                <a:gd name="connsiteX28" fmla="*/ 1726406 w 2216944"/>
                <a:gd name="connsiteY28" fmla="*/ 161925 h 428625"/>
                <a:gd name="connsiteX29" fmla="*/ 1814512 w 2216944"/>
                <a:gd name="connsiteY29" fmla="*/ 157163 h 428625"/>
                <a:gd name="connsiteX30" fmla="*/ 1878806 w 2216944"/>
                <a:gd name="connsiteY30" fmla="*/ 150019 h 428625"/>
                <a:gd name="connsiteX31" fmla="*/ 1935956 w 2216944"/>
                <a:gd name="connsiteY31" fmla="*/ 138113 h 428625"/>
                <a:gd name="connsiteX32" fmla="*/ 2002631 w 2216944"/>
                <a:gd name="connsiteY32" fmla="*/ 119063 h 428625"/>
                <a:gd name="connsiteX33" fmla="*/ 2062162 w 2216944"/>
                <a:gd name="connsiteY33" fmla="*/ 92869 h 428625"/>
                <a:gd name="connsiteX34" fmla="*/ 2100262 w 2216944"/>
                <a:gd name="connsiteY34" fmla="*/ 66675 h 428625"/>
                <a:gd name="connsiteX35" fmla="*/ 2121694 w 2216944"/>
                <a:gd name="connsiteY35" fmla="*/ 38100 h 428625"/>
                <a:gd name="connsiteX36" fmla="*/ 2138362 w 2216944"/>
                <a:gd name="connsiteY36" fmla="*/ 19050 h 428625"/>
                <a:gd name="connsiteX37" fmla="*/ 2166937 w 2216944"/>
                <a:gd name="connsiteY37" fmla="*/ 4763 h 428625"/>
                <a:gd name="connsiteX38" fmla="*/ 2195512 w 2216944"/>
                <a:gd name="connsiteY38" fmla="*/ 0 h 428625"/>
                <a:gd name="connsiteX39" fmla="*/ 2209800 w 2216944"/>
                <a:gd name="connsiteY39" fmla="*/ 2381 h 428625"/>
                <a:gd name="connsiteX40" fmla="*/ 2216944 w 2216944"/>
                <a:gd name="connsiteY40" fmla="*/ 9525 h 428625"/>
                <a:gd name="connsiteX41" fmla="*/ 2214562 w 2216944"/>
                <a:gd name="connsiteY41" fmla="*/ 28575 h 428625"/>
                <a:gd name="connsiteX42" fmla="*/ 2197894 w 2216944"/>
                <a:gd name="connsiteY42" fmla="*/ 92869 h 428625"/>
                <a:gd name="connsiteX43" fmla="*/ 2166937 w 2216944"/>
                <a:gd name="connsiteY43" fmla="*/ 173831 h 428625"/>
                <a:gd name="connsiteX44" fmla="*/ 2128837 w 2216944"/>
                <a:gd name="connsiteY44" fmla="*/ 245269 h 428625"/>
                <a:gd name="connsiteX45" fmla="*/ 2085975 w 2216944"/>
                <a:gd name="connsiteY45" fmla="*/ 314325 h 428625"/>
                <a:gd name="connsiteX46" fmla="*/ 2028825 w 2216944"/>
                <a:gd name="connsiteY46" fmla="*/ 378619 h 428625"/>
                <a:gd name="connsiteX47" fmla="*/ 1988344 w 2216944"/>
                <a:gd name="connsiteY47" fmla="*/ 414338 h 428625"/>
                <a:gd name="connsiteX48" fmla="*/ 1962150 w 2216944"/>
                <a:gd name="connsiteY48" fmla="*/ 426244 h 428625"/>
                <a:gd name="connsiteX49" fmla="*/ 1935956 w 2216944"/>
                <a:gd name="connsiteY49" fmla="*/ 428625 h 428625"/>
                <a:gd name="connsiteX50" fmla="*/ 1900237 w 2216944"/>
                <a:gd name="connsiteY50" fmla="*/ 428625 h 428625"/>
                <a:gd name="connsiteX51" fmla="*/ 1866900 w 2216944"/>
                <a:gd name="connsiteY51" fmla="*/ 416719 h 428625"/>
                <a:gd name="connsiteX52" fmla="*/ 1819275 w 2216944"/>
                <a:gd name="connsiteY52" fmla="*/ 400050 h 428625"/>
                <a:gd name="connsiteX53" fmla="*/ 1750219 w 2216944"/>
                <a:gd name="connsiteY53" fmla="*/ 388144 h 428625"/>
                <a:gd name="connsiteX54" fmla="*/ 1557337 w 2216944"/>
                <a:gd name="connsiteY54" fmla="*/ 383381 h 428625"/>
                <a:gd name="connsiteX55" fmla="*/ 1200150 w 2216944"/>
                <a:gd name="connsiteY55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16944" h="428625">
                  <a:moveTo>
                    <a:pt x="1200150" y="383381"/>
                  </a:moveTo>
                  <a:lnTo>
                    <a:pt x="795337" y="385763"/>
                  </a:lnTo>
                  <a:lnTo>
                    <a:pt x="635794" y="385763"/>
                  </a:lnTo>
                  <a:lnTo>
                    <a:pt x="576262" y="392906"/>
                  </a:lnTo>
                  <a:lnTo>
                    <a:pt x="507206" y="395288"/>
                  </a:lnTo>
                  <a:lnTo>
                    <a:pt x="421481" y="390525"/>
                  </a:lnTo>
                  <a:lnTo>
                    <a:pt x="354806" y="381000"/>
                  </a:lnTo>
                  <a:lnTo>
                    <a:pt x="278606" y="371475"/>
                  </a:lnTo>
                  <a:lnTo>
                    <a:pt x="204787" y="357188"/>
                  </a:lnTo>
                  <a:lnTo>
                    <a:pt x="133350" y="342900"/>
                  </a:lnTo>
                  <a:lnTo>
                    <a:pt x="76200" y="328613"/>
                  </a:lnTo>
                  <a:lnTo>
                    <a:pt x="38100" y="314325"/>
                  </a:lnTo>
                  <a:lnTo>
                    <a:pt x="11906" y="297656"/>
                  </a:lnTo>
                  <a:lnTo>
                    <a:pt x="0" y="285750"/>
                  </a:lnTo>
                  <a:lnTo>
                    <a:pt x="0" y="254794"/>
                  </a:lnTo>
                  <a:lnTo>
                    <a:pt x="14287" y="230981"/>
                  </a:lnTo>
                  <a:lnTo>
                    <a:pt x="59531" y="197644"/>
                  </a:lnTo>
                  <a:lnTo>
                    <a:pt x="119062" y="171450"/>
                  </a:lnTo>
                  <a:lnTo>
                    <a:pt x="188119" y="145256"/>
                  </a:lnTo>
                  <a:lnTo>
                    <a:pt x="259556" y="126206"/>
                  </a:lnTo>
                  <a:lnTo>
                    <a:pt x="319087" y="119063"/>
                  </a:lnTo>
                  <a:lnTo>
                    <a:pt x="364331" y="121444"/>
                  </a:lnTo>
                  <a:lnTo>
                    <a:pt x="428625" y="138113"/>
                  </a:lnTo>
                  <a:lnTo>
                    <a:pt x="511969" y="152400"/>
                  </a:lnTo>
                  <a:lnTo>
                    <a:pt x="626269" y="161925"/>
                  </a:lnTo>
                  <a:lnTo>
                    <a:pt x="857250" y="159544"/>
                  </a:lnTo>
                  <a:lnTo>
                    <a:pt x="1243012" y="161925"/>
                  </a:lnTo>
                  <a:lnTo>
                    <a:pt x="1585912" y="159544"/>
                  </a:lnTo>
                  <a:lnTo>
                    <a:pt x="1726406" y="161925"/>
                  </a:lnTo>
                  <a:lnTo>
                    <a:pt x="1814512" y="157163"/>
                  </a:lnTo>
                  <a:lnTo>
                    <a:pt x="1878806" y="150019"/>
                  </a:lnTo>
                  <a:lnTo>
                    <a:pt x="1935956" y="138113"/>
                  </a:lnTo>
                  <a:lnTo>
                    <a:pt x="2002631" y="119063"/>
                  </a:lnTo>
                  <a:lnTo>
                    <a:pt x="2062162" y="92869"/>
                  </a:lnTo>
                  <a:lnTo>
                    <a:pt x="2100262" y="66675"/>
                  </a:lnTo>
                  <a:lnTo>
                    <a:pt x="2121694" y="38100"/>
                  </a:lnTo>
                  <a:lnTo>
                    <a:pt x="2138362" y="19050"/>
                  </a:lnTo>
                  <a:lnTo>
                    <a:pt x="2166937" y="4763"/>
                  </a:lnTo>
                  <a:lnTo>
                    <a:pt x="2195512" y="0"/>
                  </a:lnTo>
                  <a:lnTo>
                    <a:pt x="2209800" y="2381"/>
                  </a:lnTo>
                  <a:lnTo>
                    <a:pt x="2216944" y="9525"/>
                  </a:lnTo>
                  <a:lnTo>
                    <a:pt x="2214562" y="28575"/>
                  </a:lnTo>
                  <a:lnTo>
                    <a:pt x="2197894" y="92869"/>
                  </a:lnTo>
                  <a:lnTo>
                    <a:pt x="2166937" y="173831"/>
                  </a:lnTo>
                  <a:lnTo>
                    <a:pt x="2128837" y="245269"/>
                  </a:lnTo>
                  <a:lnTo>
                    <a:pt x="2085975" y="314325"/>
                  </a:lnTo>
                  <a:lnTo>
                    <a:pt x="2028825" y="378619"/>
                  </a:lnTo>
                  <a:lnTo>
                    <a:pt x="1988344" y="414338"/>
                  </a:lnTo>
                  <a:lnTo>
                    <a:pt x="1962150" y="426244"/>
                  </a:lnTo>
                  <a:lnTo>
                    <a:pt x="1935956" y="428625"/>
                  </a:lnTo>
                  <a:lnTo>
                    <a:pt x="1900237" y="428625"/>
                  </a:lnTo>
                  <a:lnTo>
                    <a:pt x="1866900" y="416719"/>
                  </a:lnTo>
                  <a:lnTo>
                    <a:pt x="1819275" y="400050"/>
                  </a:lnTo>
                  <a:lnTo>
                    <a:pt x="1750219" y="388144"/>
                  </a:lnTo>
                  <a:lnTo>
                    <a:pt x="1557337" y="383381"/>
                  </a:lnTo>
                  <a:lnTo>
                    <a:pt x="1200150" y="383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F2DBBAF4-B79E-4688-86F9-C7F654A7A6EC}"/>
                </a:ext>
              </a:extLst>
            </p:cNvPr>
            <p:cNvSpPr/>
            <p:nvPr/>
          </p:nvSpPr>
          <p:spPr>
            <a:xfrm rot="16200000">
              <a:off x="4668044" y="3617119"/>
              <a:ext cx="4584700" cy="554038"/>
            </a:xfrm>
            <a:custGeom>
              <a:avLst/>
              <a:gdLst>
                <a:gd name="connsiteX0" fmla="*/ 2391508 w 4584413"/>
                <a:gd name="connsiteY0" fmla="*/ 467544 h 554433"/>
                <a:gd name="connsiteX1" fmla="*/ 1837075 w 4584413"/>
                <a:gd name="connsiteY1" fmla="*/ 471682 h 554433"/>
                <a:gd name="connsiteX2" fmla="*/ 1324018 w 4584413"/>
                <a:gd name="connsiteY2" fmla="*/ 467544 h 554433"/>
                <a:gd name="connsiteX3" fmla="*/ 864749 w 4584413"/>
                <a:gd name="connsiteY3" fmla="*/ 467544 h 554433"/>
                <a:gd name="connsiteX4" fmla="*/ 670284 w 4584413"/>
                <a:gd name="connsiteY4" fmla="*/ 471682 h 554433"/>
                <a:gd name="connsiteX5" fmla="*/ 616496 w 4584413"/>
                <a:gd name="connsiteY5" fmla="*/ 471682 h 554433"/>
                <a:gd name="connsiteX6" fmla="*/ 529607 w 4584413"/>
                <a:gd name="connsiteY6" fmla="*/ 459269 h 554433"/>
                <a:gd name="connsiteX7" fmla="*/ 455131 w 4584413"/>
                <a:gd name="connsiteY7" fmla="*/ 450994 h 554433"/>
                <a:gd name="connsiteX8" fmla="*/ 372380 w 4584413"/>
                <a:gd name="connsiteY8" fmla="*/ 430306 h 554433"/>
                <a:gd name="connsiteX9" fmla="*/ 244116 w 4584413"/>
                <a:gd name="connsiteY9" fmla="*/ 388931 h 554433"/>
                <a:gd name="connsiteX10" fmla="*/ 119989 w 4584413"/>
                <a:gd name="connsiteY10" fmla="*/ 331005 h 554433"/>
                <a:gd name="connsiteX11" fmla="*/ 62063 w 4584413"/>
                <a:gd name="connsiteY11" fmla="*/ 297904 h 554433"/>
                <a:gd name="connsiteX12" fmla="*/ 28963 w 4584413"/>
                <a:gd name="connsiteY12" fmla="*/ 268942 h 554433"/>
                <a:gd name="connsiteX13" fmla="*/ 8275 w 4584413"/>
                <a:gd name="connsiteY13" fmla="*/ 239979 h 554433"/>
                <a:gd name="connsiteX14" fmla="*/ 0 w 4584413"/>
                <a:gd name="connsiteY14" fmla="*/ 219291 h 554433"/>
                <a:gd name="connsiteX15" fmla="*/ 0 w 4584413"/>
                <a:gd name="connsiteY15" fmla="*/ 194466 h 554433"/>
                <a:gd name="connsiteX16" fmla="*/ 16550 w 4584413"/>
                <a:gd name="connsiteY16" fmla="*/ 169640 h 554433"/>
                <a:gd name="connsiteX17" fmla="*/ 49651 w 4584413"/>
                <a:gd name="connsiteY17" fmla="*/ 140677 h 554433"/>
                <a:gd name="connsiteX18" fmla="*/ 124127 w 4584413"/>
                <a:gd name="connsiteY18" fmla="*/ 95164 h 554433"/>
                <a:gd name="connsiteX19" fmla="*/ 190327 w 4584413"/>
                <a:gd name="connsiteY19" fmla="*/ 57926 h 554433"/>
                <a:gd name="connsiteX20" fmla="*/ 637184 w 4584413"/>
                <a:gd name="connsiteY20" fmla="*/ 161365 h 554433"/>
                <a:gd name="connsiteX21" fmla="*/ 686834 w 4584413"/>
                <a:gd name="connsiteY21" fmla="*/ 186190 h 554433"/>
                <a:gd name="connsiteX22" fmla="*/ 740623 w 4584413"/>
                <a:gd name="connsiteY22" fmla="*/ 198603 h 554433"/>
                <a:gd name="connsiteX23" fmla="*/ 815099 w 4584413"/>
                <a:gd name="connsiteY23" fmla="*/ 202741 h 554433"/>
                <a:gd name="connsiteX24" fmla="*/ 1241267 w 4584413"/>
                <a:gd name="connsiteY24" fmla="*/ 211016 h 554433"/>
                <a:gd name="connsiteX25" fmla="*/ 1820525 w 4584413"/>
                <a:gd name="connsiteY25" fmla="*/ 219291 h 554433"/>
                <a:gd name="connsiteX26" fmla="*/ 2610798 w 4584413"/>
                <a:gd name="connsiteY26" fmla="*/ 219291 h 554433"/>
                <a:gd name="connsiteX27" fmla="*/ 3442447 w 4584413"/>
                <a:gd name="connsiteY27" fmla="*/ 215153 h 554433"/>
                <a:gd name="connsiteX28" fmla="*/ 4071356 w 4584413"/>
                <a:gd name="connsiteY28" fmla="*/ 202741 h 554433"/>
                <a:gd name="connsiteX29" fmla="*/ 4170657 w 4584413"/>
                <a:gd name="connsiteY29" fmla="*/ 194466 h 554433"/>
                <a:gd name="connsiteX30" fmla="*/ 4274096 w 4584413"/>
                <a:gd name="connsiteY30" fmla="*/ 169640 h 554433"/>
                <a:gd name="connsiteX31" fmla="*/ 4352709 w 4584413"/>
                <a:gd name="connsiteY31" fmla="*/ 136540 h 554433"/>
                <a:gd name="connsiteX32" fmla="*/ 4439598 w 4584413"/>
                <a:gd name="connsiteY32" fmla="*/ 82752 h 554433"/>
                <a:gd name="connsiteX33" fmla="*/ 4501661 w 4584413"/>
                <a:gd name="connsiteY33" fmla="*/ 33101 h 554433"/>
                <a:gd name="connsiteX34" fmla="*/ 4530624 w 4584413"/>
                <a:gd name="connsiteY34" fmla="*/ 12413 h 554433"/>
                <a:gd name="connsiteX35" fmla="*/ 4551312 w 4584413"/>
                <a:gd name="connsiteY35" fmla="*/ 0 h 554433"/>
                <a:gd name="connsiteX36" fmla="*/ 4576137 w 4584413"/>
                <a:gd name="connsiteY36" fmla="*/ 0 h 554433"/>
                <a:gd name="connsiteX37" fmla="*/ 4584413 w 4584413"/>
                <a:gd name="connsiteY37" fmla="*/ 16551 h 554433"/>
                <a:gd name="connsiteX38" fmla="*/ 4584413 w 4584413"/>
                <a:gd name="connsiteY38" fmla="*/ 62064 h 554433"/>
                <a:gd name="connsiteX39" fmla="*/ 4567862 w 4584413"/>
                <a:gd name="connsiteY39" fmla="*/ 107577 h 554433"/>
                <a:gd name="connsiteX40" fmla="*/ 4518212 w 4584413"/>
                <a:gd name="connsiteY40" fmla="*/ 198603 h 554433"/>
                <a:gd name="connsiteX41" fmla="*/ 4435461 w 4584413"/>
                <a:gd name="connsiteY41" fmla="*/ 318592 h 554433"/>
                <a:gd name="connsiteX42" fmla="*/ 4365122 w 4584413"/>
                <a:gd name="connsiteY42" fmla="*/ 409619 h 554433"/>
                <a:gd name="connsiteX43" fmla="*/ 4290646 w 4584413"/>
                <a:gd name="connsiteY43" fmla="*/ 508920 h 554433"/>
                <a:gd name="connsiteX44" fmla="*/ 4257546 w 4584413"/>
                <a:gd name="connsiteY44" fmla="*/ 542020 h 554433"/>
                <a:gd name="connsiteX45" fmla="*/ 4220308 w 4584413"/>
                <a:gd name="connsiteY45" fmla="*/ 554433 h 554433"/>
                <a:gd name="connsiteX46" fmla="*/ 4183070 w 4584413"/>
                <a:gd name="connsiteY46" fmla="*/ 542020 h 554433"/>
                <a:gd name="connsiteX47" fmla="*/ 4154107 w 4584413"/>
                <a:gd name="connsiteY47" fmla="*/ 513057 h 554433"/>
                <a:gd name="connsiteX48" fmla="*/ 4083768 w 4584413"/>
                <a:gd name="connsiteY48" fmla="*/ 484095 h 554433"/>
                <a:gd name="connsiteX49" fmla="*/ 4001017 w 4584413"/>
                <a:gd name="connsiteY49" fmla="*/ 467544 h 554433"/>
                <a:gd name="connsiteX50" fmla="*/ 3843790 w 4584413"/>
                <a:gd name="connsiteY50" fmla="*/ 463407 h 554433"/>
                <a:gd name="connsiteX51" fmla="*/ 3305908 w 4584413"/>
                <a:gd name="connsiteY51" fmla="*/ 467544 h 554433"/>
                <a:gd name="connsiteX52" fmla="*/ 2391508 w 4584413"/>
                <a:gd name="connsiteY52" fmla="*/ 467544 h 5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84413" h="554433">
                  <a:moveTo>
                    <a:pt x="2391508" y="467544"/>
                  </a:moveTo>
                  <a:lnTo>
                    <a:pt x="1837075" y="471682"/>
                  </a:lnTo>
                  <a:lnTo>
                    <a:pt x="1324018" y="467544"/>
                  </a:lnTo>
                  <a:lnTo>
                    <a:pt x="864749" y="467544"/>
                  </a:lnTo>
                  <a:lnTo>
                    <a:pt x="670284" y="471682"/>
                  </a:lnTo>
                  <a:lnTo>
                    <a:pt x="616496" y="471682"/>
                  </a:lnTo>
                  <a:lnTo>
                    <a:pt x="529607" y="459269"/>
                  </a:lnTo>
                  <a:lnTo>
                    <a:pt x="455131" y="450994"/>
                  </a:lnTo>
                  <a:lnTo>
                    <a:pt x="372380" y="430306"/>
                  </a:lnTo>
                  <a:lnTo>
                    <a:pt x="244116" y="388931"/>
                  </a:lnTo>
                  <a:lnTo>
                    <a:pt x="119989" y="331005"/>
                  </a:lnTo>
                  <a:lnTo>
                    <a:pt x="62063" y="297904"/>
                  </a:lnTo>
                  <a:lnTo>
                    <a:pt x="28963" y="268942"/>
                  </a:lnTo>
                  <a:lnTo>
                    <a:pt x="8275" y="239979"/>
                  </a:lnTo>
                  <a:lnTo>
                    <a:pt x="0" y="219291"/>
                  </a:lnTo>
                  <a:lnTo>
                    <a:pt x="0" y="194466"/>
                  </a:lnTo>
                  <a:lnTo>
                    <a:pt x="16550" y="169640"/>
                  </a:lnTo>
                  <a:lnTo>
                    <a:pt x="49651" y="140677"/>
                  </a:lnTo>
                  <a:lnTo>
                    <a:pt x="124127" y="95164"/>
                  </a:lnTo>
                  <a:lnTo>
                    <a:pt x="190327" y="57926"/>
                  </a:lnTo>
                  <a:lnTo>
                    <a:pt x="637184" y="161365"/>
                  </a:lnTo>
                  <a:lnTo>
                    <a:pt x="686834" y="186190"/>
                  </a:lnTo>
                  <a:lnTo>
                    <a:pt x="740623" y="198603"/>
                  </a:lnTo>
                  <a:lnTo>
                    <a:pt x="815099" y="202741"/>
                  </a:lnTo>
                  <a:lnTo>
                    <a:pt x="1241267" y="211016"/>
                  </a:lnTo>
                  <a:lnTo>
                    <a:pt x="1820525" y="219291"/>
                  </a:lnTo>
                  <a:lnTo>
                    <a:pt x="2610798" y="219291"/>
                  </a:lnTo>
                  <a:lnTo>
                    <a:pt x="3442447" y="215153"/>
                  </a:lnTo>
                  <a:lnTo>
                    <a:pt x="4071356" y="202741"/>
                  </a:lnTo>
                  <a:lnTo>
                    <a:pt x="4170657" y="194466"/>
                  </a:lnTo>
                  <a:lnTo>
                    <a:pt x="4274096" y="169640"/>
                  </a:lnTo>
                  <a:lnTo>
                    <a:pt x="4352709" y="136540"/>
                  </a:lnTo>
                  <a:lnTo>
                    <a:pt x="4439598" y="82752"/>
                  </a:lnTo>
                  <a:lnTo>
                    <a:pt x="4501661" y="33101"/>
                  </a:lnTo>
                  <a:lnTo>
                    <a:pt x="4530624" y="12413"/>
                  </a:lnTo>
                  <a:lnTo>
                    <a:pt x="4551312" y="0"/>
                  </a:lnTo>
                  <a:lnTo>
                    <a:pt x="4576137" y="0"/>
                  </a:lnTo>
                  <a:lnTo>
                    <a:pt x="4584413" y="16551"/>
                  </a:lnTo>
                  <a:lnTo>
                    <a:pt x="4584413" y="62064"/>
                  </a:lnTo>
                  <a:lnTo>
                    <a:pt x="4567862" y="107577"/>
                  </a:lnTo>
                  <a:lnTo>
                    <a:pt x="4518212" y="198603"/>
                  </a:lnTo>
                  <a:lnTo>
                    <a:pt x="4435461" y="318592"/>
                  </a:lnTo>
                  <a:lnTo>
                    <a:pt x="4365122" y="409619"/>
                  </a:lnTo>
                  <a:lnTo>
                    <a:pt x="4290646" y="508920"/>
                  </a:lnTo>
                  <a:lnTo>
                    <a:pt x="4257546" y="542020"/>
                  </a:lnTo>
                  <a:lnTo>
                    <a:pt x="4220308" y="554433"/>
                  </a:lnTo>
                  <a:lnTo>
                    <a:pt x="4183070" y="542020"/>
                  </a:lnTo>
                  <a:lnTo>
                    <a:pt x="4154107" y="513057"/>
                  </a:lnTo>
                  <a:lnTo>
                    <a:pt x="4083768" y="484095"/>
                  </a:lnTo>
                  <a:lnTo>
                    <a:pt x="4001017" y="467544"/>
                  </a:lnTo>
                  <a:lnTo>
                    <a:pt x="3843790" y="463407"/>
                  </a:lnTo>
                  <a:lnTo>
                    <a:pt x="3305908" y="467544"/>
                  </a:lnTo>
                  <a:lnTo>
                    <a:pt x="2391508" y="4675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C38AB01C-C36A-4A14-87D9-61AB0EAE6B54}"/>
                </a:ext>
              </a:extLst>
            </p:cNvPr>
            <p:cNvSpPr/>
            <p:nvPr/>
          </p:nvSpPr>
          <p:spPr>
            <a:xfrm>
              <a:off x="4400550" y="1819276"/>
              <a:ext cx="1003300" cy="315912"/>
            </a:xfrm>
            <a:custGeom>
              <a:avLst/>
              <a:gdLst>
                <a:gd name="connsiteX0" fmla="*/ 371475 w 1002506"/>
                <a:gd name="connsiteY0" fmla="*/ 290513 h 316706"/>
                <a:gd name="connsiteX1" fmla="*/ 242888 w 1002506"/>
                <a:gd name="connsiteY1" fmla="*/ 304800 h 316706"/>
                <a:gd name="connsiteX2" fmla="*/ 133350 w 1002506"/>
                <a:gd name="connsiteY2" fmla="*/ 311944 h 316706"/>
                <a:gd name="connsiteX3" fmla="*/ 2381 w 1002506"/>
                <a:gd name="connsiteY3" fmla="*/ 316706 h 316706"/>
                <a:gd name="connsiteX4" fmla="*/ 0 w 1002506"/>
                <a:gd name="connsiteY4" fmla="*/ 150019 h 316706"/>
                <a:gd name="connsiteX5" fmla="*/ 123825 w 1002506"/>
                <a:gd name="connsiteY5" fmla="*/ 154781 h 316706"/>
                <a:gd name="connsiteX6" fmla="*/ 230981 w 1002506"/>
                <a:gd name="connsiteY6" fmla="*/ 150019 h 316706"/>
                <a:gd name="connsiteX7" fmla="*/ 321469 w 1002506"/>
                <a:gd name="connsiteY7" fmla="*/ 142875 h 316706"/>
                <a:gd name="connsiteX8" fmla="*/ 395288 w 1002506"/>
                <a:gd name="connsiteY8" fmla="*/ 130969 h 316706"/>
                <a:gd name="connsiteX9" fmla="*/ 473869 w 1002506"/>
                <a:gd name="connsiteY9" fmla="*/ 111919 h 316706"/>
                <a:gd name="connsiteX10" fmla="*/ 519113 w 1002506"/>
                <a:gd name="connsiteY10" fmla="*/ 97631 h 316706"/>
                <a:gd name="connsiteX11" fmla="*/ 581025 w 1002506"/>
                <a:gd name="connsiteY11" fmla="*/ 71438 h 316706"/>
                <a:gd name="connsiteX12" fmla="*/ 616744 w 1002506"/>
                <a:gd name="connsiteY12" fmla="*/ 52388 h 316706"/>
                <a:gd name="connsiteX13" fmla="*/ 683419 w 1002506"/>
                <a:gd name="connsiteY13" fmla="*/ 21431 h 316706"/>
                <a:gd name="connsiteX14" fmla="*/ 731044 w 1002506"/>
                <a:gd name="connsiteY14" fmla="*/ 2381 h 316706"/>
                <a:gd name="connsiteX15" fmla="*/ 773906 w 1002506"/>
                <a:gd name="connsiteY15" fmla="*/ 0 h 316706"/>
                <a:gd name="connsiteX16" fmla="*/ 828675 w 1002506"/>
                <a:gd name="connsiteY16" fmla="*/ 9525 h 316706"/>
                <a:gd name="connsiteX17" fmla="*/ 888206 w 1002506"/>
                <a:gd name="connsiteY17" fmla="*/ 30956 h 316706"/>
                <a:gd name="connsiteX18" fmla="*/ 954881 w 1002506"/>
                <a:gd name="connsiteY18" fmla="*/ 66675 h 316706"/>
                <a:gd name="connsiteX19" fmla="*/ 990600 w 1002506"/>
                <a:gd name="connsiteY19" fmla="*/ 92869 h 316706"/>
                <a:gd name="connsiteX20" fmla="*/ 1002506 w 1002506"/>
                <a:gd name="connsiteY20" fmla="*/ 107156 h 316706"/>
                <a:gd name="connsiteX21" fmla="*/ 1002506 w 1002506"/>
                <a:gd name="connsiteY21" fmla="*/ 123825 h 316706"/>
                <a:gd name="connsiteX22" fmla="*/ 985838 w 1002506"/>
                <a:gd name="connsiteY22" fmla="*/ 142875 h 316706"/>
                <a:gd name="connsiteX23" fmla="*/ 926306 w 1002506"/>
                <a:gd name="connsiteY23" fmla="*/ 171450 h 316706"/>
                <a:gd name="connsiteX24" fmla="*/ 804863 w 1002506"/>
                <a:gd name="connsiteY24" fmla="*/ 204788 h 316706"/>
                <a:gd name="connsiteX25" fmla="*/ 626269 w 1002506"/>
                <a:gd name="connsiteY25" fmla="*/ 242888 h 316706"/>
                <a:gd name="connsiteX26" fmla="*/ 371475 w 1002506"/>
                <a:gd name="connsiteY26" fmla="*/ 29051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2506" h="316706">
                  <a:moveTo>
                    <a:pt x="371475" y="290513"/>
                  </a:moveTo>
                  <a:lnTo>
                    <a:pt x="242888" y="304800"/>
                  </a:lnTo>
                  <a:lnTo>
                    <a:pt x="133350" y="311944"/>
                  </a:lnTo>
                  <a:lnTo>
                    <a:pt x="2381" y="316706"/>
                  </a:lnTo>
                  <a:cubicBezTo>
                    <a:pt x="1587" y="261144"/>
                    <a:pt x="794" y="205581"/>
                    <a:pt x="0" y="150019"/>
                  </a:cubicBezTo>
                  <a:lnTo>
                    <a:pt x="123825" y="154781"/>
                  </a:lnTo>
                  <a:lnTo>
                    <a:pt x="230981" y="150019"/>
                  </a:lnTo>
                  <a:lnTo>
                    <a:pt x="321469" y="142875"/>
                  </a:lnTo>
                  <a:lnTo>
                    <a:pt x="395288" y="130969"/>
                  </a:lnTo>
                  <a:lnTo>
                    <a:pt x="473869" y="111919"/>
                  </a:lnTo>
                  <a:lnTo>
                    <a:pt x="519113" y="97631"/>
                  </a:lnTo>
                  <a:lnTo>
                    <a:pt x="581025" y="71438"/>
                  </a:lnTo>
                  <a:lnTo>
                    <a:pt x="616744" y="52388"/>
                  </a:lnTo>
                  <a:lnTo>
                    <a:pt x="683419" y="21431"/>
                  </a:lnTo>
                  <a:lnTo>
                    <a:pt x="731044" y="2381"/>
                  </a:lnTo>
                  <a:lnTo>
                    <a:pt x="773906" y="0"/>
                  </a:lnTo>
                  <a:lnTo>
                    <a:pt x="828675" y="9525"/>
                  </a:lnTo>
                  <a:lnTo>
                    <a:pt x="888206" y="30956"/>
                  </a:lnTo>
                  <a:lnTo>
                    <a:pt x="954881" y="66675"/>
                  </a:lnTo>
                  <a:lnTo>
                    <a:pt x="990600" y="92869"/>
                  </a:lnTo>
                  <a:lnTo>
                    <a:pt x="1002506" y="107156"/>
                  </a:lnTo>
                  <a:lnTo>
                    <a:pt x="1002506" y="123825"/>
                  </a:lnTo>
                  <a:lnTo>
                    <a:pt x="985838" y="142875"/>
                  </a:lnTo>
                  <a:lnTo>
                    <a:pt x="926306" y="171450"/>
                  </a:lnTo>
                  <a:lnTo>
                    <a:pt x="804863" y="204788"/>
                  </a:lnTo>
                  <a:lnTo>
                    <a:pt x="626269" y="242888"/>
                  </a:lnTo>
                  <a:lnTo>
                    <a:pt x="371475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DAD90DC-E9DB-438B-84E5-ED6F36076890}"/>
                </a:ext>
              </a:extLst>
            </p:cNvPr>
            <p:cNvSpPr/>
            <p:nvPr/>
          </p:nvSpPr>
          <p:spPr>
            <a:xfrm>
              <a:off x="3255963" y="2309813"/>
              <a:ext cx="2460625" cy="512763"/>
            </a:xfrm>
            <a:custGeom>
              <a:avLst/>
              <a:gdLst>
                <a:gd name="connsiteX0" fmla="*/ 1385378 w 2460111"/>
                <a:gd name="connsiteY0" fmla="*/ 243005 h 513567"/>
                <a:gd name="connsiteX1" fmla="*/ 1074733 w 2460111"/>
                <a:gd name="connsiteY1" fmla="*/ 295614 h 513567"/>
                <a:gd name="connsiteX2" fmla="*/ 901874 w 2460111"/>
                <a:gd name="connsiteY2" fmla="*/ 340708 h 513567"/>
                <a:gd name="connsiteX3" fmla="*/ 796655 w 2460111"/>
                <a:gd name="connsiteY3" fmla="*/ 355739 h 513567"/>
                <a:gd name="connsiteX4" fmla="*/ 486009 w 2460111"/>
                <a:gd name="connsiteY4" fmla="*/ 425885 h 513567"/>
                <a:gd name="connsiteX5" fmla="*/ 210437 w 2460111"/>
                <a:gd name="connsiteY5" fmla="*/ 483505 h 513567"/>
                <a:gd name="connsiteX6" fmla="*/ 75156 w 2460111"/>
                <a:gd name="connsiteY6" fmla="*/ 513567 h 513567"/>
                <a:gd name="connsiteX7" fmla="*/ 0 w 2460111"/>
                <a:gd name="connsiteY7" fmla="*/ 328182 h 513567"/>
                <a:gd name="connsiteX8" fmla="*/ 145302 w 2460111"/>
                <a:gd name="connsiteY8" fmla="*/ 308140 h 513567"/>
                <a:gd name="connsiteX9" fmla="*/ 503546 w 2460111"/>
                <a:gd name="connsiteY9" fmla="*/ 248015 h 513567"/>
                <a:gd name="connsiteX10" fmla="*/ 761582 w 2460111"/>
                <a:gd name="connsiteY10" fmla="*/ 200416 h 513567"/>
                <a:gd name="connsiteX11" fmla="*/ 974525 w 2460111"/>
                <a:gd name="connsiteY11" fmla="*/ 155323 h 513567"/>
                <a:gd name="connsiteX12" fmla="*/ 1237571 w 2460111"/>
                <a:gd name="connsiteY12" fmla="*/ 112734 h 513567"/>
                <a:gd name="connsiteX13" fmla="*/ 1468050 w 2460111"/>
                <a:gd name="connsiteY13" fmla="*/ 77661 h 513567"/>
                <a:gd name="connsiteX14" fmla="*/ 1728591 w 2460111"/>
                <a:gd name="connsiteY14" fmla="*/ 42588 h 513567"/>
                <a:gd name="connsiteX15" fmla="*/ 1996648 w 2460111"/>
                <a:gd name="connsiteY15" fmla="*/ 5010 h 513567"/>
                <a:gd name="connsiteX16" fmla="*/ 2034226 w 2460111"/>
                <a:gd name="connsiteY16" fmla="*/ 0 h 513567"/>
                <a:gd name="connsiteX17" fmla="*/ 2081825 w 2460111"/>
                <a:gd name="connsiteY17" fmla="*/ 5010 h 513567"/>
                <a:gd name="connsiteX18" fmla="*/ 2129424 w 2460111"/>
                <a:gd name="connsiteY18" fmla="*/ 17536 h 513567"/>
                <a:gd name="connsiteX19" fmla="*/ 2169508 w 2460111"/>
                <a:gd name="connsiteY19" fmla="*/ 32568 h 513567"/>
                <a:gd name="connsiteX20" fmla="*/ 2214601 w 2460111"/>
                <a:gd name="connsiteY20" fmla="*/ 60125 h 513567"/>
                <a:gd name="connsiteX21" fmla="*/ 2289757 w 2460111"/>
                <a:gd name="connsiteY21" fmla="*/ 115239 h 513567"/>
                <a:gd name="connsiteX22" fmla="*/ 2354893 w 2460111"/>
                <a:gd name="connsiteY22" fmla="*/ 162838 h 513567"/>
                <a:gd name="connsiteX23" fmla="*/ 2387460 w 2460111"/>
                <a:gd name="connsiteY23" fmla="*/ 192901 h 513567"/>
                <a:gd name="connsiteX24" fmla="*/ 2427544 w 2460111"/>
                <a:gd name="connsiteY24" fmla="*/ 237994 h 513567"/>
                <a:gd name="connsiteX25" fmla="*/ 2447585 w 2460111"/>
                <a:gd name="connsiteY25" fmla="*/ 273067 h 513567"/>
                <a:gd name="connsiteX26" fmla="*/ 2457606 w 2460111"/>
                <a:gd name="connsiteY26" fmla="*/ 295614 h 513567"/>
                <a:gd name="connsiteX27" fmla="*/ 2460111 w 2460111"/>
                <a:gd name="connsiteY27" fmla="*/ 315656 h 513567"/>
                <a:gd name="connsiteX28" fmla="*/ 2457606 w 2460111"/>
                <a:gd name="connsiteY28" fmla="*/ 340708 h 513567"/>
                <a:gd name="connsiteX29" fmla="*/ 2445080 w 2460111"/>
                <a:gd name="connsiteY29" fmla="*/ 353234 h 513567"/>
                <a:gd name="connsiteX30" fmla="*/ 2417523 w 2460111"/>
                <a:gd name="connsiteY30" fmla="*/ 360750 h 513567"/>
                <a:gd name="connsiteX31" fmla="*/ 2039237 w 2460111"/>
                <a:gd name="connsiteY31" fmla="*/ 182880 h 513567"/>
                <a:gd name="connsiteX32" fmla="*/ 2004164 w 2460111"/>
                <a:gd name="connsiteY32" fmla="*/ 167849 h 513567"/>
                <a:gd name="connsiteX33" fmla="*/ 1959070 w 2460111"/>
                <a:gd name="connsiteY33" fmla="*/ 157828 h 513567"/>
                <a:gd name="connsiteX34" fmla="*/ 1901451 w 2460111"/>
                <a:gd name="connsiteY34" fmla="*/ 162838 h 513567"/>
                <a:gd name="connsiteX35" fmla="*/ 1650930 w 2460111"/>
                <a:gd name="connsiteY35" fmla="*/ 200416 h 513567"/>
                <a:gd name="connsiteX36" fmla="*/ 1385378 w 2460111"/>
                <a:gd name="connsiteY36" fmla="*/ 243005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60111" h="513567">
                  <a:moveTo>
                    <a:pt x="1385378" y="243005"/>
                  </a:moveTo>
                  <a:lnTo>
                    <a:pt x="1074733" y="295614"/>
                  </a:lnTo>
                  <a:lnTo>
                    <a:pt x="901874" y="340708"/>
                  </a:lnTo>
                  <a:lnTo>
                    <a:pt x="796655" y="355739"/>
                  </a:lnTo>
                  <a:lnTo>
                    <a:pt x="486009" y="425885"/>
                  </a:lnTo>
                  <a:lnTo>
                    <a:pt x="210437" y="483505"/>
                  </a:lnTo>
                  <a:lnTo>
                    <a:pt x="75156" y="513567"/>
                  </a:lnTo>
                  <a:lnTo>
                    <a:pt x="0" y="328182"/>
                  </a:lnTo>
                  <a:lnTo>
                    <a:pt x="145302" y="308140"/>
                  </a:lnTo>
                  <a:lnTo>
                    <a:pt x="503546" y="248015"/>
                  </a:lnTo>
                  <a:lnTo>
                    <a:pt x="761582" y="200416"/>
                  </a:lnTo>
                  <a:lnTo>
                    <a:pt x="974525" y="155323"/>
                  </a:lnTo>
                  <a:lnTo>
                    <a:pt x="1237571" y="112734"/>
                  </a:lnTo>
                  <a:lnTo>
                    <a:pt x="1468050" y="77661"/>
                  </a:lnTo>
                  <a:lnTo>
                    <a:pt x="1728591" y="42588"/>
                  </a:lnTo>
                  <a:lnTo>
                    <a:pt x="1996648" y="5010"/>
                  </a:lnTo>
                  <a:lnTo>
                    <a:pt x="2034226" y="0"/>
                  </a:lnTo>
                  <a:lnTo>
                    <a:pt x="2081825" y="5010"/>
                  </a:lnTo>
                  <a:lnTo>
                    <a:pt x="2129424" y="17536"/>
                  </a:lnTo>
                  <a:lnTo>
                    <a:pt x="2169508" y="32568"/>
                  </a:lnTo>
                  <a:lnTo>
                    <a:pt x="2214601" y="60125"/>
                  </a:lnTo>
                  <a:lnTo>
                    <a:pt x="2289757" y="115239"/>
                  </a:lnTo>
                  <a:lnTo>
                    <a:pt x="2354893" y="162838"/>
                  </a:lnTo>
                  <a:lnTo>
                    <a:pt x="2387460" y="192901"/>
                  </a:lnTo>
                  <a:lnTo>
                    <a:pt x="2427544" y="237994"/>
                  </a:lnTo>
                  <a:lnTo>
                    <a:pt x="2447585" y="273067"/>
                  </a:lnTo>
                  <a:lnTo>
                    <a:pt x="2457606" y="295614"/>
                  </a:lnTo>
                  <a:lnTo>
                    <a:pt x="2460111" y="315656"/>
                  </a:lnTo>
                  <a:lnTo>
                    <a:pt x="2457606" y="340708"/>
                  </a:lnTo>
                  <a:lnTo>
                    <a:pt x="2445080" y="353234"/>
                  </a:lnTo>
                  <a:lnTo>
                    <a:pt x="2417523" y="360750"/>
                  </a:lnTo>
                  <a:lnTo>
                    <a:pt x="2039237" y="182880"/>
                  </a:lnTo>
                  <a:lnTo>
                    <a:pt x="2004164" y="167849"/>
                  </a:lnTo>
                  <a:lnTo>
                    <a:pt x="1959070" y="157828"/>
                  </a:lnTo>
                  <a:lnTo>
                    <a:pt x="1901451" y="162838"/>
                  </a:lnTo>
                  <a:lnTo>
                    <a:pt x="1650930" y="200416"/>
                  </a:lnTo>
                  <a:lnTo>
                    <a:pt x="1385378" y="2430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E837877B-887C-4B3F-8E18-2C94D5E415EB}"/>
                </a:ext>
              </a:extLst>
            </p:cNvPr>
            <p:cNvSpPr/>
            <p:nvPr/>
          </p:nvSpPr>
          <p:spPr>
            <a:xfrm>
              <a:off x="4979988" y="2436813"/>
              <a:ext cx="701675" cy="508000"/>
            </a:xfrm>
            <a:custGeom>
              <a:avLst/>
              <a:gdLst>
                <a:gd name="connsiteX0" fmla="*/ 152400 w 702469"/>
                <a:gd name="connsiteY0" fmla="*/ 259556 h 509587"/>
                <a:gd name="connsiteX1" fmla="*/ 247650 w 702469"/>
                <a:gd name="connsiteY1" fmla="*/ 130969 h 509587"/>
                <a:gd name="connsiteX2" fmla="*/ 276225 w 702469"/>
                <a:gd name="connsiteY2" fmla="*/ 95250 h 509587"/>
                <a:gd name="connsiteX3" fmla="*/ 290512 w 702469"/>
                <a:gd name="connsiteY3" fmla="*/ 73819 h 509587"/>
                <a:gd name="connsiteX4" fmla="*/ 290512 w 702469"/>
                <a:gd name="connsiteY4" fmla="*/ 57150 h 509587"/>
                <a:gd name="connsiteX5" fmla="*/ 280987 w 702469"/>
                <a:gd name="connsiteY5" fmla="*/ 0 h 509587"/>
                <a:gd name="connsiteX6" fmla="*/ 702469 w 702469"/>
                <a:gd name="connsiteY6" fmla="*/ 221456 h 509587"/>
                <a:gd name="connsiteX7" fmla="*/ 697706 w 702469"/>
                <a:gd name="connsiteY7" fmla="*/ 230981 h 509587"/>
                <a:gd name="connsiteX8" fmla="*/ 576262 w 702469"/>
                <a:gd name="connsiteY8" fmla="*/ 245269 h 509587"/>
                <a:gd name="connsiteX9" fmla="*/ 492919 w 702469"/>
                <a:gd name="connsiteY9" fmla="*/ 261937 h 509587"/>
                <a:gd name="connsiteX10" fmla="*/ 431006 w 702469"/>
                <a:gd name="connsiteY10" fmla="*/ 278606 h 509587"/>
                <a:gd name="connsiteX11" fmla="*/ 388144 w 702469"/>
                <a:gd name="connsiteY11" fmla="*/ 295275 h 509587"/>
                <a:gd name="connsiteX12" fmla="*/ 304800 w 702469"/>
                <a:gd name="connsiteY12" fmla="*/ 350044 h 509587"/>
                <a:gd name="connsiteX13" fmla="*/ 116681 w 702469"/>
                <a:gd name="connsiteY13" fmla="*/ 469106 h 509587"/>
                <a:gd name="connsiteX14" fmla="*/ 66675 w 702469"/>
                <a:gd name="connsiteY14" fmla="*/ 502444 h 509587"/>
                <a:gd name="connsiteX15" fmla="*/ 38100 w 702469"/>
                <a:gd name="connsiteY15" fmla="*/ 509587 h 509587"/>
                <a:gd name="connsiteX16" fmla="*/ 11906 w 702469"/>
                <a:gd name="connsiteY16" fmla="*/ 504825 h 509587"/>
                <a:gd name="connsiteX17" fmla="*/ 0 w 702469"/>
                <a:gd name="connsiteY17" fmla="*/ 490537 h 509587"/>
                <a:gd name="connsiteX18" fmla="*/ 0 w 702469"/>
                <a:gd name="connsiteY18" fmla="*/ 469106 h 509587"/>
                <a:gd name="connsiteX19" fmla="*/ 16669 w 702469"/>
                <a:gd name="connsiteY19" fmla="*/ 442912 h 509587"/>
                <a:gd name="connsiteX20" fmla="*/ 76200 w 702469"/>
                <a:gd name="connsiteY20" fmla="*/ 364331 h 509587"/>
                <a:gd name="connsiteX21" fmla="*/ 152400 w 702469"/>
                <a:gd name="connsiteY21" fmla="*/ 2595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02469" h="509587">
                  <a:moveTo>
                    <a:pt x="152400" y="259556"/>
                  </a:moveTo>
                  <a:lnTo>
                    <a:pt x="247650" y="130969"/>
                  </a:lnTo>
                  <a:lnTo>
                    <a:pt x="276225" y="95250"/>
                  </a:lnTo>
                  <a:lnTo>
                    <a:pt x="290512" y="73819"/>
                  </a:lnTo>
                  <a:lnTo>
                    <a:pt x="290512" y="57150"/>
                  </a:lnTo>
                  <a:lnTo>
                    <a:pt x="280987" y="0"/>
                  </a:lnTo>
                  <a:lnTo>
                    <a:pt x="702469" y="221456"/>
                  </a:lnTo>
                  <a:lnTo>
                    <a:pt x="697706" y="230981"/>
                  </a:lnTo>
                  <a:lnTo>
                    <a:pt x="576262" y="245269"/>
                  </a:lnTo>
                  <a:lnTo>
                    <a:pt x="492919" y="261937"/>
                  </a:lnTo>
                  <a:lnTo>
                    <a:pt x="431006" y="278606"/>
                  </a:lnTo>
                  <a:lnTo>
                    <a:pt x="388144" y="295275"/>
                  </a:lnTo>
                  <a:lnTo>
                    <a:pt x="304800" y="350044"/>
                  </a:lnTo>
                  <a:lnTo>
                    <a:pt x="116681" y="469106"/>
                  </a:lnTo>
                  <a:lnTo>
                    <a:pt x="66675" y="502444"/>
                  </a:lnTo>
                  <a:lnTo>
                    <a:pt x="38100" y="509587"/>
                  </a:lnTo>
                  <a:lnTo>
                    <a:pt x="11906" y="504825"/>
                  </a:lnTo>
                  <a:lnTo>
                    <a:pt x="0" y="490537"/>
                  </a:lnTo>
                  <a:lnTo>
                    <a:pt x="0" y="469106"/>
                  </a:lnTo>
                  <a:lnTo>
                    <a:pt x="16669" y="442912"/>
                  </a:lnTo>
                  <a:lnTo>
                    <a:pt x="76200" y="364331"/>
                  </a:lnTo>
                  <a:lnTo>
                    <a:pt x="152400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045A7888-B11F-4180-BC0E-E34D3E121590}"/>
                </a:ext>
              </a:extLst>
            </p:cNvPr>
            <p:cNvSpPr/>
            <p:nvPr/>
          </p:nvSpPr>
          <p:spPr>
            <a:xfrm>
              <a:off x="3998913" y="2630488"/>
              <a:ext cx="1001712" cy="885825"/>
            </a:xfrm>
            <a:custGeom>
              <a:avLst/>
              <a:gdLst>
                <a:gd name="connsiteX0" fmla="*/ 135731 w 1002506"/>
                <a:gd name="connsiteY0" fmla="*/ 338138 h 885825"/>
                <a:gd name="connsiteX1" fmla="*/ 133350 w 1002506"/>
                <a:gd name="connsiteY1" fmla="*/ 250032 h 885825"/>
                <a:gd name="connsiteX2" fmla="*/ 121444 w 1002506"/>
                <a:gd name="connsiteY2" fmla="*/ 161925 h 885825"/>
                <a:gd name="connsiteX3" fmla="*/ 104775 w 1002506"/>
                <a:gd name="connsiteY3" fmla="*/ 126207 h 885825"/>
                <a:gd name="connsiteX4" fmla="*/ 0 w 1002506"/>
                <a:gd name="connsiteY4" fmla="*/ 2382 h 885825"/>
                <a:gd name="connsiteX5" fmla="*/ 171450 w 1002506"/>
                <a:gd name="connsiteY5" fmla="*/ 0 h 885825"/>
                <a:gd name="connsiteX6" fmla="*/ 264319 w 1002506"/>
                <a:gd name="connsiteY6" fmla="*/ 30957 h 885825"/>
                <a:gd name="connsiteX7" fmla="*/ 307181 w 1002506"/>
                <a:gd name="connsiteY7" fmla="*/ 45244 h 885825"/>
                <a:gd name="connsiteX8" fmla="*/ 335756 w 1002506"/>
                <a:gd name="connsiteY8" fmla="*/ 61913 h 885825"/>
                <a:gd name="connsiteX9" fmla="*/ 352425 w 1002506"/>
                <a:gd name="connsiteY9" fmla="*/ 73819 h 885825"/>
                <a:gd name="connsiteX10" fmla="*/ 364331 w 1002506"/>
                <a:gd name="connsiteY10" fmla="*/ 90488 h 885825"/>
                <a:gd name="connsiteX11" fmla="*/ 371475 w 1002506"/>
                <a:gd name="connsiteY11" fmla="*/ 114300 h 885825"/>
                <a:gd name="connsiteX12" fmla="*/ 364331 w 1002506"/>
                <a:gd name="connsiteY12" fmla="*/ 142875 h 885825"/>
                <a:gd name="connsiteX13" fmla="*/ 347662 w 1002506"/>
                <a:gd name="connsiteY13" fmla="*/ 190500 h 885825"/>
                <a:gd name="connsiteX14" fmla="*/ 340519 w 1002506"/>
                <a:gd name="connsiteY14" fmla="*/ 240507 h 885825"/>
                <a:gd name="connsiteX15" fmla="*/ 333375 w 1002506"/>
                <a:gd name="connsiteY15" fmla="*/ 288132 h 885825"/>
                <a:gd name="connsiteX16" fmla="*/ 333375 w 1002506"/>
                <a:gd name="connsiteY16" fmla="*/ 328613 h 885825"/>
                <a:gd name="connsiteX17" fmla="*/ 340519 w 1002506"/>
                <a:gd name="connsiteY17" fmla="*/ 378619 h 885825"/>
                <a:gd name="connsiteX18" fmla="*/ 319087 w 1002506"/>
                <a:gd name="connsiteY18" fmla="*/ 502444 h 885825"/>
                <a:gd name="connsiteX19" fmla="*/ 321469 w 1002506"/>
                <a:gd name="connsiteY19" fmla="*/ 602457 h 885825"/>
                <a:gd name="connsiteX20" fmla="*/ 330994 w 1002506"/>
                <a:gd name="connsiteY20" fmla="*/ 650082 h 885825"/>
                <a:gd name="connsiteX21" fmla="*/ 340519 w 1002506"/>
                <a:gd name="connsiteY21" fmla="*/ 678657 h 885825"/>
                <a:gd name="connsiteX22" fmla="*/ 352425 w 1002506"/>
                <a:gd name="connsiteY22" fmla="*/ 695325 h 885825"/>
                <a:gd name="connsiteX23" fmla="*/ 378619 w 1002506"/>
                <a:gd name="connsiteY23" fmla="*/ 709613 h 885825"/>
                <a:gd name="connsiteX24" fmla="*/ 416719 w 1002506"/>
                <a:gd name="connsiteY24" fmla="*/ 721519 h 885825"/>
                <a:gd name="connsiteX25" fmla="*/ 454819 w 1002506"/>
                <a:gd name="connsiteY25" fmla="*/ 723900 h 885825"/>
                <a:gd name="connsiteX26" fmla="*/ 502444 w 1002506"/>
                <a:gd name="connsiteY26" fmla="*/ 726282 h 885825"/>
                <a:gd name="connsiteX27" fmla="*/ 569119 w 1002506"/>
                <a:gd name="connsiteY27" fmla="*/ 721519 h 885825"/>
                <a:gd name="connsiteX28" fmla="*/ 631031 w 1002506"/>
                <a:gd name="connsiteY28" fmla="*/ 714375 h 885825"/>
                <a:gd name="connsiteX29" fmla="*/ 690562 w 1002506"/>
                <a:gd name="connsiteY29" fmla="*/ 702469 h 885825"/>
                <a:gd name="connsiteX30" fmla="*/ 742950 w 1002506"/>
                <a:gd name="connsiteY30" fmla="*/ 685800 h 885825"/>
                <a:gd name="connsiteX31" fmla="*/ 812006 w 1002506"/>
                <a:gd name="connsiteY31" fmla="*/ 652463 h 885825"/>
                <a:gd name="connsiteX32" fmla="*/ 838200 w 1002506"/>
                <a:gd name="connsiteY32" fmla="*/ 635794 h 885825"/>
                <a:gd name="connsiteX33" fmla="*/ 852487 w 1002506"/>
                <a:gd name="connsiteY33" fmla="*/ 626269 h 885825"/>
                <a:gd name="connsiteX34" fmla="*/ 878681 w 1002506"/>
                <a:gd name="connsiteY34" fmla="*/ 616744 h 885825"/>
                <a:gd name="connsiteX35" fmla="*/ 902494 w 1002506"/>
                <a:gd name="connsiteY35" fmla="*/ 616744 h 885825"/>
                <a:gd name="connsiteX36" fmla="*/ 919162 w 1002506"/>
                <a:gd name="connsiteY36" fmla="*/ 621507 h 885825"/>
                <a:gd name="connsiteX37" fmla="*/ 950119 w 1002506"/>
                <a:gd name="connsiteY37" fmla="*/ 640557 h 885825"/>
                <a:gd name="connsiteX38" fmla="*/ 964406 w 1002506"/>
                <a:gd name="connsiteY38" fmla="*/ 650082 h 885825"/>
                <a:gd name="connsiteX39" fmla="*/ 988219 w 1002506"/>
                <a:gd name="connsiteY39" fmla="*/ 669132 h 885825"/>
                <a:gd name="connsiteX40" fmla="*/ 997744 w 1002506"/>
                <a:gd name="connsiteY40" fmla="*/ 683419 h 885825"/>
                <a:gd name="connsiteX41" fmla="*/ 1002506 w 1002506"/>
                <a:gd name="connsiteY41" fmla="*/ 697707 h 885825"/>
                <a:gd name="connsiteX42" fmla="*/ 1002506 w 1002506"/>
                <a:gd name="connsiteY42" fmla="*/ 719138 h 885825"/>
                <a:gd name="connsiteX43" fmla="*/ 992981 w 1002506"/>
                <a:gd name="connsiteY43" fmla="*/ 740569 h 885825"/>
                <a:gd name="connsiteX44" fmla="*/ 976312 w 1002506"/>
                <a:gd name="connsiteY44" fmla="*/ 759619 h 885825"/>
                <a:gd name="connsiteX45" fmla="*/ 954881 w 1002506"/>
                <a:gd name="connsiteY45" fmla="*/ 781050 h 885825"/>
                <a:gd name="connsiteX46" fmla="*/ 914400 w 1002506"/>
                <a:gd name="connsiteY46" fmla="*/ 800100 h 885825"/>
                <a:gd name="connsiteX47" fmla="*/ 838200 w 1002506"/>
                <a:gd name="connsiteY47" fmla="*/ 823913 h 885825"/>
                <a:gd name="connsiteX48" fmla="*/ 707231 w 1002506"/>
                <a:gd name="connsiteY48" fmla="*/ 850107 h 885825"/>
                <a:gd name="connsiteX49" fmla="*/ 583406 w 1002506"/>
                <a:gd name="connsiteY49" fmla="*/ 869157 h 885825"/>
                <a:gd name="connsiteX50" fmla="*/ 454819 w 1002506"/>
                <a:gd name="connsiteY50" fmla="*/ 883444 h 885825"/>
                <a:gd name="connsiteX51" fmla="*/ 407194 w 1002506"/>
                <a:gd name="connsiteY51" fmla="*/ 885825 h 885825"/>
                <a:gd name="connsiteX52" fmla="*/ 366712 w 1002506"/>
                <a:gd name="connsiteY52" fmla="*/ 881063 h 885825"/>
                <a:gd name="connsiteX53" fmla="*/ 323850 w 1002506"/>
                <a:gd name="connsiteY53" fmla="*/ 873919 h 885825"/>
                <a:gd name="connsiteX54" fmla="*/ 285750 w 1002506"/>
                <a:gd name="connsiteY54" fmla="*/ 859632 h 885825"/>
                <a:gd name="connsiteX55" fmla="*/ 252412 w 1002506"/>
                <a:gd name="connsiteY55" fmla="*/ 845344 h 885825"/>
                <a:gd name="connsiteX56" fmla="*/ 228600 w 1002506"/>
                <a:gd name="connsiteY56" fmla="*/ 828675 h 885825"/>
                <a:gd name="connsiteX57" fmla="*/ 209550 w 1002506"/>
                <a:gd name="connsiteY57" fmla="*/ 804863 h 885825"/>
                <a:gd name="connsiteX58" fmla="*/ 188119 w 1002506"/>
                <a:gd name="connsiteY58" fmla="*/ 773907 h 885825"/>
                <a:gd name="connsiteX59" fmla="*/ 166687 w 1002506"/>
                <a:gd name="connsiteY59" fmla="*/ 733425 h 885825"/>
                <a:gd name="connsiteX60" fmla="*/ 150019 w 1002506"/>
                <a:gd name="connsiteY60" fmla="*/ 678657 h 885825"/>
                <a:gd name="connsiteX61" fmla="*/ 135731 w 1002506"/>
                <a:gd name="connsiteY61" fmla="*/ 547688 h 885825"/>
                <a:gd name="connsiteX62" fmla="*/ 138112 w 1002506"/>
                <a:gd name="connsiteY62" fmla="*/ 423863 h 885825"/>
                <a:gd name="connsiteX63" fmla="*/ 135731 w 1002506"/>
                <a:gd name="connsiteY63" fmla="*/ 3381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2506" h="885825">
                  <a:moveTo>
                    <a:pt x="135731" y="338138"/>
                  </a:moveTo>
                  <a:cubicBezTo>
                    <a:pt x="134937" y="308769"/>
                    <a:pt x="134144" y="279401"/>
                    <a:pt x="133350" y="250032"/>
                  </a:cubicBezTo>
                  <a:lnTo>
                    <a:pt x="121444" y="161925"/>
                  </a:lnTo>
                  <a:lnTo>
                    <a:pt x="104775" y="126207"/>
                  </a:lnTo>
                  <a:lnTo>
                    <a:pt x="0" y="2382"/>
                  </a:lnTo>
                  <a:lnTo>
                    <a:pt x="171450" y="0"/>
                  </a:lnTo>
                  <a:lnTo>
                    <a:pt x="264319" y="30957"/>
                  </a:lnTo>
                  <a:lnTo>
                    <a:pt x="307181" y="45244"/>
                  </a:lnTo>
                  <a:lnTo>
                    <a:pt x="335756" y="61913"/>
                  </a:lnTo>
                  <a:lnTo>
                    <a:pt x="352425" y="73819"/>
                  </a:lnTo>
                  <a:lnTo>
                    <a:pt x="364331" y="90488"/>
                  </a:lnTo>
                  <a:lnTo>
                    <a:pt x="371475" y="114300"/>
                  </a:lnTo>
                  <a:lnTo>
                    <a:pt x="364331" y="142875"/>
                  </a:lnTo>
                  <a:lnTo>
                    <a:pt x="347662" y="190500"/>
                  </a:lnTo>
                  <a:lnTo>
                    <a:pt x="340519" y="240507"/>
                  </a:lnTo>
                  <a:lnTo>
                    <a:pt x="333375" y="288132"/>
                  </a:lnTo>
                  <a:lnTo>
                    <a:pt x="333375" y="328613"/>
                  </a:lnTo>
                  <a:lnTo>
                    <a:pt x="340519" y="378619"/>
                  </a:lnTo>
                  <a:lnTo>
                    <a:pt x="319087" y="502444"/>
                  </a:lnTo>
                  <a:lnTo>
                    <a:pt x="321469" y="602457"/>
                  </a:lnTo>
                  <a:lnTo>
                    <a:pt x="330994" y="650082"/>
                  </a:lnTo>
                  <a:lnTo>
                    <a:pt x="340519" y="678657"/>
                  </a:lnTo>
                  <a:lnTo>
                    <a:pt x="352425" y="695325"/>
                  </a:lnTo>
                  <a:lnTo>
                    <a:pt x="378619" y="709613"/>
                  </a:lnTo>
                  <a:lnTo>
                    <a:pt x="416719" y="721519"/>
                  </a:lnTo>
                  <a:lnTo>
                    <a:pt x="454819" y="723900"/>
                  </a:lnTo>
                  <a:lnTo>
                    <a:pt x="502444" y="726282"/>
                  </a:lnTo>
                  <a:lnTo>
                    <a:pt x="569119" y="721519"/>
                  </a:lnTo>
                  <a:lnTo>
                    <a:pt x="631031" y="714375"/>
                  </a:lnTo>
                  <a:lnTo>
                    <a:pt x="690562" y="702469"/>
                  </a:lnTo>
                  <a:lnTo>
                    <a:pt x="742950" y="685800"/>
                  </a:lnTo>
                  <a:lnTo>
                    <a:pt x="812006" y="652463"/>
                  </a:lnTo>
                  <a:lnTo>
                    <a:pt x="838200" y="635794"/>
                  </a:lnTo>
                  <a:lnTo>
                    <a:pt x="852487" y="626269"/>
                  </a:lnTo>
                  <a:lnTo>
                    <a:pt x="878681" y="616744"/>
                  </a:lnTo>
                  <a:lnTo>
                    <a:pt x="902494" y="616744"/>
                  </a:lnTo>
                  <a:lnTo>
                    <a:pt x="919162" y="621507"/>
                  </a:lnTo>
                  <a:lnTo>
                    <a:pt x="950119" y="640557"/>
                  </a:lnTo>
                  <a:lnTo>
                    <a:pt x="964406" y="650082"/>
                  </a:lnTo>
                  <a:lnTo>
                    <a:pt x="988219" y="669132"/>
                  </a:lnTo>
                  <a:lnTo>
                    <a:pt x="997744" y="683419"/>
                  </a:lnTo>
                  <a:lnTo>
                    <a:pt x="1002506" y="697707"/>
                  </a:lnTo>
                  <a:lnTo>
                    <a:pt x="1002506" y="719138"/>
                  </a:lnTo>
                  <a:lnTo>
                    <a:pt x="992981" y="740569"/>
                  </a:lnTo>
                  <a:lnTo>
                    <a:pt x="976312" y="759619"/>
                  </a:lnTo>
                  <a:lnTo>
                    <a:pt x="954881" y="781050"/>
                  </a:lnTo>
                  <a:lnTo>
                    <a:pt x="914400" y="800100"/>
                  </a:lnTo>
                  <a:lnTo>
                    <a:pt x="838200" y="823913"/>
                  </a:lnTo>
                  <a:lnTo>
                    <a:pt x="707231" y="850107"/>
                  </a:lnTo>
                  <a:lnTo>
                    <a:pt x="583406" y="869157"/>
                  </a:lnTo>
                  <a:lnTo>
                    <a:pt x="454819" y="883444"/>
                  </a:lnTo>
                  <a:lnTo>
                    <a:pt x="407194" y="885825"/>
                  </a:lnTo>
                  <a:lnTo>
                    <a:pt x="366712" y="881063"/>
                  </a:lnTo>
                  <a:lnTo>
                    <a:pt x="323850" y="873919"/>
                  </a:lnTo>
                  <a:lnTo>
                    <a:pt x="285750" y="859632"/>
                  </a:lnTo>
                  <a:lnTo>
                    <a:pt x="252412" y="845344"/>
                  </a:lnTo>
                  <a:lnTo>
                    <a:pt x="228600" y="828675"/>
                  </a:lnTo>
                  <a:lnTo>
                    <a:pt x="209550" y="804863"/>
                  </a:lnTo>
                  <a:lnTo>
                    <a:pt x="188119" y="773907"/>
                  </a:lnTo>
                  <a:lnTo>
                    <a:pt x="166687" y="733425"/>
                  </a:lnTo>
                  <a:lnTo>
                    <a:pt x="150019" y="678657"/>
                  </a:lnTo>
                  <a:lnTo>
                    <a:pt x="135731" y="547688"/>
                  </a:lnTo>
                  <a:cubicBezTo>
                    <a:pt x="136525" y="506413"/>
                    <a:pt x="137318" y="465138"/>
                    <a:pt x="138112" y="423863"/>
                  </a:cubicBezTo>
                  <a:cubicBezTo>
                    <a:pt x="137318" y="395288"/>
                    <a:pt x="136525" y="366713"/>
                    <a:pt x="135731" y="338138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FD8061FB-30B8-44AF-9A34-CE16DE3523EE}"/>
                </a:ext>
              </a:extLst>
            </p:cNvPr>
            <p:cNvSpPr/>
            <p:nvPr/>
          </p:nvSpPr>
          <p:spPr>
            <a:xfrm>
              <a:off x="3295650" y="3814763"/>
              <a:ext cx="1114425" cy="806450"/>
            </a:xfrm>
            <a:custGeom>
              <a:avLst/>
              <a:gdLst>
                <a:gd name="connsiteX0" fmla="*/ 559594 w 1114425"/>
                <a:gd name="connsiteY0" fmla="*/ 583406 h 807243"/>
                <a:gd name="connsiteX1" fmla="*/ 402431 w 1114425"/>
                <a:gd name="connsiteY1" fmla="*/ 661987 h 807243"/>
                <a:gd name="connsiteX2" fmla="*/ 245269 w 1114425"/>
                <a:gd name="connsiteY2" fmla="*/ 728662 h 807243"/>
                <a:gd name="connsiteX3" fmla="*/ 116681 w 1114425"/>
                <a:gd name="connsiteY3" fmla="*/ 773906 h 807243"/>
                <a:gd name="connsiteX4" fmla="*/ 45244 w 1114425"/>
                <a:gd name="connsiteY4" fmla="*/ 800100 h 807243"/>
                <a:gd name="connsiteX5" fmla="*/ 14288 w 1114425"/>
                <a:gd name="connsiteY5" fmla="*/ 807243 h 807243"/>
                <a:gd name="connsiteX6" fmla="*/ 0 w 1114425"/>
                <a:gd name="connsiteY6" fmla="*/ 800100 h 807243"/>
                <a:gd name="connsiteX7" fmla="*/ 0 w 1114425"/>
                <a:gd name="connsiteY7" fmla="*/ 785812 h 807243"/>
                <a:gd name="connsiteX8" fmla="*/ 9525 w 1114425"/>
                <a:gd name="connsiteY8" fmla="*/ 769143 h 807243"/>
                <a:gd name="connsiteX9" fmla="*/ 69056 w 1114425"/>
                <a:gd name="connsiteY9" fmla="*/ 728662 h 807243"/>
                <a:gd name="connsiteX10" fmla="*/ 197644 w 1114425"/>
                <a:gd name="connsiteY10" fmla="*/ 650081 h 807243"/>
                <a:gd name="connsiteX11" fmla="*/ 307181 w 1114425"/>
                <a:gd name="connsiteY11" fmla="*/ 576262 h 807243"/>
                <a:gd name="connsiteX12" fmla="*/ 423863 w 1114425"/>
                <a:gd name="connsiteY12" fmla="*/ 492918 h 807243"/>
                <a:gd name="connsiteX13" fmla="*/ 542925 w 1114425"/>
                <a:gd name="connsiteY13" fmla="*/ 392906 h 807243"/>
                <a:gd name="connsiteX14" fmla="*/ 647700 w 1114425"/>
                <a:gd name="connsiteY14" fmla="*/ 307181 h 807243"/>
                <a:gd name="connsiteX15" fmla="*/ 719138 w 1114425"/>
                <a:gd name="connsiteY15" fmla="*/ 238125 h 807243"/>
                <a:gd name="connsiteX16" fmla="*/ 762000 w 1114425"/>
                <a:gd name="connsiteY16" fmla="*/ 190500 h 807243"/>
                <a:gd name="connsiteX17" fmla="*/ 797719 w 1114425"/>
                <a:gd name="connsiteY17" fmla="*/ 147637 h 807243"/>
                <a:gd name="connsiteX18" fmla="*/ 802481 w 1114425"/>
                <a:gd name="connsiteY18" fmla="*/ 130968 h 807243"/>
                <a:gd name="connsiteX19" fmla="*/ 797719 w 1114425"/>
                <a:gd name="connsiteY19" fmla="*/ 111918 h 807243"/>
                <a:gd name="connsiteX20" fmla="*/ 752475 w 1114425"/>
                <a:gd name="connsiteY20" fmla="*/ 73818 h 807243"/>
                <a:gd name="connsiteX21" fmla="*/ 909638 w 1114425"/>
                <a:gd name="connsiteY21" fmla="*/ 0 h 807243"/>
                <a:gd name="connsiteX22" fmla="*/ 1000125 w 1114425"/>
                <a:gd name="connsiteY22" fmla="*/ 57150 h 807243"/>
                <a:gd name="connsiteX23" fmla="*/ 1057275 w 1114425"/>
                <a:gd name="connsiteY23" fmla="*/ 95250 h 807243"/>
                <a:gd name="connsiteX24" fmla="*/ 1083469 w 1114425"/>
                <a:gd name="connsiteY24" fmla="*/ 121443 h 807243"/>
                <a:gd name="connsiteX25" fmla="*/ 1104900 w 1114425"/>
                <a:gd name="connsiteY25" fmla="*/ 150018 h 807243"/>
                <a:gd name="connsiteX26" fmla="*/ 1114425 w 1114425"/>
                <a:gd name="connsiteY26" fmla="*/ 178593 h 807243"/>
                <a:gd name="connsiteX27" fmla="*/ 1109663 w 1114425"/>
                <a:gd name="connsiteY27" fmla="*/ 209550 h 807243"/>
                <a:gd name="connsiteX28" fmla="*/ 1092994 w 1114425"/>
                <a:gd name="connsiteY28" fmla="*/ 230981 h 807243"/>
                <a:gd name="connsiteX29" fmla="*/ 1007269 w 1114425"/>
                <a:gd name="connsiteY29" fmla="*/ 297656 h 807243"/>
                <a:gd name="connsiteX30" fmla="*/ 933450 w 1114425"/>
                <a:gd name="connsiteY30" fmla="*/ 340518 h 807243"/>
                <a:gd name="connsiteX31" fmla="*/ 890588 w 1114425"/>
                <a:gd name="connsiteY31" fmla="*/ 376237 h 807243"/>
                <a:gd name="connsiteX32" fmla="*/ 740569 w 1114425"/>
                <a:gd name="connsiteY32" fmla="*/ 478631 h 807243"/>
                <a:gd name="connsiteX33" fmla="*/ 559594 w 1114425"/>
                <a:gd name="connsiteY33" fmla="*/ 583406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4425" h="807243">
                  <a:moveTo>
                    <a:pt x="559594" y="583406"/>
                  </a:moveTo>
                  <a:lnTo>
                    <a:pt x="402431" y="661987"/>
                  </a:lnTo>
                  <a:lnTo>
                    <a:pt x="245269" y="728662"/>
                  </a:lnTo>
                  <a:lnTo>
                    <a:pt x="116681" y="773906"/>
                  </a:lnTo>
                  <a:lnTo>
                    <a:pt x="45244" y="800100"/>
                  </a:lnTo>
                  <a:lnTo>
                    <a:pt x="14288" y="807243"/>
                  </a:lnTo>
                  <a:lnTo>
                    <a:pt x="0" y="800100"/>
                  </a:lnTo>
                  <a:lnTo>
                    <a:pt x="0" y="785812"/>
                  </a:lnTo>
                  <a:lnTo>
                    <a:pt x="9525" y="769143"/>
                  </a:lnTo>
                  <a:lnTo>
                    <a:pt x="69056" y="728662"/>
                  </a:lnTo>
                  <a:lnTo>
                    <a:pt x="197644" y="650081"/>
                  </a:lnTo>
                  <a:lnTo>
                    <a:pt x="307181" y="576262"/>
                  </a:lnTo>
                  <a:lnTo>
                    <a:pt x="423863" y="492918"/>
                  </a:lnTo>
                  <a:lnTo>
                    <a:pt x="542925" y="392906"/>
                  </a:lnTo>
                  <a:lnTo>
                    <a:pt x="647700" y="307181"/>
                  </a:lnTo>
                  <a:lnTo>
                    <a:pt x="719138" y="238125"/>
                  </a:lnTo>
                  <a:lnTo>
                    <a:pt x="762000" y="190500"/>
                  </a:lnTo>
                  <a:lnTo>
                    <a:pt x="797719" y="147637"/>
                  </a:lnTo>
                  <a:lnTo>
                    <a:pt x="802481" y="130968"/>
                  </a:lnTo>
                  <a:lnTo>
                    <a:pt x="797719" y="111918"/>
                  </a:lnTo>
                  <a:lnTo>
                    <a:pt x="752475" y="73818"/>
                  </a:lnTo>
                  <a:lnTo>
                    <a:pt x="909638" y="0"/>
                  </a:lnTo>
                  <a:lnTo>
                    <a:pt x="1000125" y="57150"/>
                  </a:lnTo>
                  <a:lnTo>
                    <a:pt x="1057275" y="95250"/>
                  </a:lnTo>
                  <a:lnTo>
                    <a:pt x="1083469" y="121443"/>
                  </a:lnTo>
                  <a:lnTo>
                    <a:pt x="1104900" y="150018"/>
                  </a:lnTo>
                  <a:lnTo>
                    <a:pt x="1114425" y="178593"/>
                  </a:lnTo>
                  <a:lnTo>
                    <a:pt x="1109663" y="209550"/>
                  </a:lnTo>
                  <a:lnTo>
                    <a:pt x="1092994" y="230981"/>
                  </a:lnTo>
                  <a:lnTo>
                    <a:pt x="1007269" y="297656"/>
                  </a:lnTo>
                  <a:lnTo>
                    <a:pt x="933450" y="340518"/>
                  </a:lnTo>
                  <a:lnTo>
                    <a:pt x="890588" y="376237"/>
                  </a:lnTo>
                  <a:lnTo>
                    <a:pt x="740569" y="478631"/>
                  </a:lnTo>
                  <a:lnTo>
                    <a:pt x="559594" y="5834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8878BD4B-6402-4B44-B508-428074933832}"/>
                </a:ext>
              </a:extLst>
            </p:cNvPr>
            <p:cNvSpPr/>
            <p:nvPr/>
          </p:nvSpPr>
          <p:spPr>
            <a:xfrm>
              <a:off x="4087813" y="4105276"/>
              <a:ext cx="698500" cy="1138237"/>
            </a:xfrm>
            <a:custGeom>
              <a:avLst/>
              <a:gdLst>
                <a:gd name="connsiteX0" fmla="*/ 692944 w 697707"/>
                <a:gd name="connsiteY0" fmla="*/ 792956 h 1138238"/>
                <a:gd name="connsiteX1" fmla="*/ 697707 w 697707"/>
                <a:gd name="connsiteY1" fmla="*/ 971550 h 1138238"/>
                <a:gd name="connsiteX2" fmla="*/ 692944 w 697707"/>
                <a:gd name="connsiteY2" fmla="*/ 1138238 h 1138238"/>
                <a:gd name="connsiteX3" fmla="*/ 464344 w 697707"/>
                <a:gd name="connsiteY3" fmla="*/ 1135856 h 1138238"/>
                <a:gd name="connsiteX4" fmla="*/ 471488 w 697707"/>
                <a:gd name="connsiteY4" fmla="*/ 1062038 h 1138238"/>
                <a:gd name="connsiteX5" fmla="*/ 476250 w 697707"/>
                <a:gd name="connsiteY5" fmla="*/ 978694 h 1138238"/>
                <a:gd name="connsiteX6" fmla="*/ 473869 w 697707"/>
                <a:gd name="connsiteY6" fmla="*/ 907256 h 1138238"/>
                <a:gd name="connsiteX7" fmla="*/ 473869 w 697707"/>
                <a:gd name="connsiteY7" fmla="*/ 819150 h 1138238"/>
                <a:gd name="connsiteX8" fmla="*/ 433388 w 697707"/>
                <a:gd name="connsiteY8" fmla="*/ 564356 h 1138238"/>
                <a:gd name="connsiteX9" fmla="*/ 433388 w 697707"/>
                <a:gd name="connsiteY9" fmla="*/ 516731 h 1138238"/>
                <a:gd name="connsiteX10" fmla="*/ 428625 w 697707"/>
                <a:gd name="connsiteY10" fmla="*/ 464344 h 1138238"/>
                <a:gd name="connsiteX11" fmla="*/ 414338 w 697707"/>
                <a:gd name="connsiteY11" fmla="*/ 426244 h 1138238"/>
                <a:gd name="connsiteX12" fmla="*/ 395288 w 697707"/>
                <a:gd name="connsiteY12" fmla="*/ 400050 h 1138238"/>
                <a:gd name="connsiteX13" fmla="*/ 350044 w 697707"/>
                <a:gd name="connsiteY13" fmla="*/ 357188 h 1138238"/>
                <a:gd name="connsiteX14" fmla="*/ 250032 w 697707"/>
                <a:gd name="connsiteY14" fmla="*/ 238125 h 1138238"/>
                <a:gd name="connsiteX15" fmla="*/ 190500 w 697707"/>
                <a:gd name="connsiteY15" fmla="*/ 173831 h 1138238"/>
                <a:gd name="connsiteX16" fmla="*/ 157163 w 697707"/>
                <a:gd name="connsiteY16" fmla="*/ 142875 h 1138238"/>
                <a:gd name="connsiteX17" fmla="*/ 133350 w 697707"/>
                <a:gd name="connsiteY17" fmla="*/ 126206 h 1138238"/>
                <a:gd name="connsiteX18" fmla="*/ 104775 w 697707"/>
                <a:gd name="connsiteY18" fmla="*/ 114300 h 1138238"/>
                <a:gd name="connsiteX19" fmla="*/ 0 w 697707"/>
                <a:gd name="connsiteY19" fmla="*/ 76200 h 1138238"/>
                <a:gd name="connsiteX20" fmla="*/ 78582 w 697707"/>
                <a:gd name="connsiteY20" fmla="*/ 0 h 1138238"/>
                <a:gd name="connsiteX21" fmla="*/ 216694 w 697707"/>
                <a:gd name="connsiteY21" fmla="*/ 54769 h 1138238"/>
                <a:gd name="connsiteX22" fmla="*/ 280988 w 697707"/>
                <a:gd name="connsiteY22" fmla="*/ 90488 h 1138238"/>
                <a:gd name="connsiteX23" fmla="*/ 340519 w 697707"/>
                <a:gd name="connsiteY23" fmla="*/ 123825 h 1138238"/>
                <a:gd name="connsiteX24" fmla="*/ 388144 w 697707"/>
                <a:gd name="connsiteY24" fmla="*/ 157163 h 1138238"/>
                <a:gd name="connsiteX25" fmla="*/ 438150 w 697707"/>
                <a:gd name="connsiteY25" fmla="*/ 195263 h 1138238"/>
                <a:gd name="connsiteX26" fmla="*/ 485775 w 697707"/>
                <a:gd name="connsiteY26" fmla="*/ 242888 h 1138238"/>
                <a:gd name="connsiteX27" fmla="*/ 526257 w 697707"/>
                <a:gd name="connsiteY27" fmla="*/ 292894 h 1138238"/>
                <a:gd name="connsiteX28" fmla="*/ 561975 w 697707"/>
                <a:gd name="connsiteY28" fmla="*/ 335756 h 1138238"/>
                <a:gd name="connsiteX29" fmla="*/ 602457 w 697707"/>
                <a:gd name="connsiteY29" fmla="*/ 388144 h 1138238"/>
                <a:gd name="connsiteX30" fmla="*/ 623888 w 697707"/>
                <a:gd name="connsiteY30" fmla="*/ 490538 h 1138238"/>
                <a:gd name="connsiteX31" fmla="*/ 652463 w 697707"/>
                <a:gd name="connsiteY31" fmla="*/ 554831 h 1138238"/>
                <a:gd name="connsiteX32" fmla="*/ 676275 w 697707"/>
                <a:gd name="connsiteY32" fmla="*/ 638175 h 1138238"/>
                <a:gd name="connsiteX33" fmla="*/ 683419 w 697707"/>
                <a:gd name="connsiteY33" fmla="*/ 685800 h 1138238"/>
                <a:gd name="connsiteX34" fmla="*/ 692944 w 697707"/>
                <a:gd name="connsiteY34" fmla="*/ 792956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7707" h="1138238">
                  <a:moveTo>
                    <a:pt x="692944" y="792956"/>
                  </a:moveTo>
                  <a:lnTo>
                    <a:pt x="697707" y="971550"/>
                  </a:lnTo>
                  <a:lnTo>
                    <a:pt x="692944" y="1138238"/>
                  </a:lnTo>
                  <a:lnTo>
                    <a:pt x="464344" y="1135856"/>
                  </a:lnTo>
                  <a:lnTo>
                    <a:pt x="471488" y="1062038"/>
                  </a:lnTo>
                  <a:lnTo>
                    <a:pt x="476250" y="978694"/>
                  </a:lnTo>
                  <a:cubicBezTo>
                    <a:pt x="475456" y="954881"/>
                    <a:pt x="474663" y="931069"/>
                    <a:pt x="473869" y="907256"/>
                  </a:cubicBezTo>
                  <a:lnTo>
                    <a:pt x="473869" y="819150"/>
                  </a:lnTo>
                  <a:lnTo>
                    <a:pt x="433388" y="564356"/>
                  </a:lnTo>
                  <a:lnTo>
                    <a:pt x="433388" y="516731"/>
                  </a:lnTo>
                  <a:lnTo>
                    <a:pt x="428625" y="464344"/>
                  </a:lnTo>
                  <a:lnTo>
                    <a:pt x="414338" y="426244"/>
                  </a:lnTo>
                  <a:lnTo>
                    <a:pt x="395288" y="400050"/>
                  </a:lnTo>
                  <a:lnTo>
                    <a:pt x="350044" y="357188"/>
                  </a:lnTo>
                  <a:lnTo>
                    <a:pt x="250032" y="238125"/>
                  </a:lnTo>
                  <a:lnTo>
                    <a:pt x="190500" y="173831"/>
                  </a:lnTo>
                  <a:lnTo>
                    <a:pt x="157163" y="142875"/>
                  </a:lnTo>
                  <a:lnTo>
                    <a:pt x="133350" y="126206"/>
                  </a:lnTo>
                  <a:lnTo>
                    <a:pt x="104775" y="114300"/>
                  </a:lnTo>
                  <a:lnTo>
                    <a:pt x="0" y="76200"/>
                  </a:lnTo>
                  <a:lnTo>
                    <a:pt x="78582" y="0"/>
                  </a:lnTo>
                  <a:lnTo>
                    <a:pt x="216694" y="54769"/>
                  </a:lnTo>
                  <a:lnTo>
                    <a:pt x="280988" y="90488"/>
                  </a:lnTo>
                  <a:lnTo>
                    <a:pt x="340519" y="123825"/>
                  </a:lnTo>
                  <a:lnTo>
                    <a:pt x="388144" y="157163"/>
                  </a:lnTo>
                  <a:lnTo>
                    <a:pt x="438150" y="195263"/>
                  </a:lnTo>
                  <a:lnTo>
                    <a:pt x="485775" y="242888"/>
                  </a:lnTo>
                  <a:lnTo>
                    <a:pt x="526257" y="292894"/>
                  </a:lnTo>
                  <a:lnTo>
                    <a:pt x="561975" y="335756"/>
                  </a:lnTo>
                  <a:lnTo>
                    <a:pt x="602457" y="388144"/>
                  </a:lnTo>
                  <a:lnTo>
                    <a:pt x="623888" y="490538"/>
                  </a:lnTo>
                  <a:lnTo>
                    <a:pt x="652463" y="554831"/>
                  </a:lnTo>
                  <a:lnTo>
                    <a:pt x="676275" y="638175"/>
                  </a:lnTo>
                  <a:lnTo>
                    <a:pt x="683419" y="685800"/>
                  </a:lnTo>
                  <a:lnTo>
                    <a:pt x="692944" y="7929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9">
              <a:extLst>
                <a:ext uri="{FF2B5EF4-FFF2-40B4-BE49-F238E27FC236}">
                  <a16:creationId xmlns:a16="http://schemas.microsoft.com/office/drawing/2014/main" id="{DECFF5CA-992E-4B4D-9242-4AFB2B2E7925}"/>
                </a:ext>
              </a:extLst>
            </p:cNvPr>
            <p:cNvSpPr/>
            <p:nvPr/>
          </p:nvSpPr>
          <p:spPr>
            <a:xfrm>
              <a:off x="4189413" y="5181601"/>
              <a:ext cx="592137" cy="995362"/>
            </a:xfrm>
            <a:custGeom>
              <a:avLst/>
              <a:gdLst>
                <a:gd name="connsiteX0" fmla="*/ 273844 w 592931"/>
                <a:gd name="connsiteY0" fmla="*/ 404813 h 995363"/>
                <a:gd name="connsiteX1" fmla="*/ 311944 w 592931"/>
                <a:gd name="connsiteY1" fmla="*/ 300038 h 995363"/>
                <a:gd name="connsiteX2" fmla="*/ 335756 w 592931"/>
                <a:gd name="connsiteY2" fmla="*/ 214313 h 995363"/>
                <a:gd name="connsiteX3" fmla="*/ 354806 w 592931"/>
                <a:gd name="connsiteY3" fmla="*/ 130969 h 995363"/>
                <a:gd name="connsiteX4" fmla="*/ 373856 w 592931"/>
                <a:gd name="connsiteY4" fmla="*/ 0 h 995363"/>
                <a:gd name="connsiteX5" fmla="*/ 592931 w 592931"/>
                <a:gd name="connsiteY5" fmla="*/ 0 h 995363"/>
                <a:gd name="connsiteX6" fmla="*/ 590550 w 592931"/>
                <a:gd name="connsiteY6" fmla="*/ 95250 h 995363"/>
                <a:gd name="connsiteX7" fmla="*/ 578644 w 592931"/>
                <a:gd name="connsiteY7" fmla="*/ 178594 h 995363"/>
                <a:gd name="connsiteX8" fmla="*/ 542925 w 592931"/>
                <a:gd name="connsiteY8" fmla="*/ 328613 h 995363"/>
                <a:gd name="connsiteX9" fmla="*/ 504825 w 592931"/>
                <a:gd name="connsiteY9" fmla="*/ 464344 h 995363"/>
                <a:gd name="connsiteX10" fmla="*/ 454819 w 592931"/>
                <a:gd name="connsiteY10" fmla="*/ 600075 h 995363"/>
                <a:gd name="connsiteX11" fmla="*/ 404812 w 592931"/>
                <a:gd name="connsiteY11" fmla="*/ 702469 h 995363"/>
                <a:gd name="connsiteX12" fmla="*/ 330994 w 592931"/>
                <a:gd name="connsiteY12" fmla="*/ 800100 h 995363"/>
                <a:gd name="connsiteX13" fmla="*/ 242887 w 592931"/>
                <a:gd name="connsiteY13" fmla="*/ 902494 h 995363"/>
                <a:gd name="connsiteX14" fmla="*/ 183356 w 592931"/>
                <a:gd name="connsiteY14" fmla="*/ 962025 h 995363"/>
                <a:gd name="connsiteX15" fmla="*/ 145256 w 592931"/>
                <a:gd name="connsiteY15" fmla="*/ 983456 h 995363"/>
                <a:gd name="connsiteX16" fmla="*/ 107156 w 592931"/>
                <a:gd name="connsiteY16" fmla="*/ 995363 h 995363"/>
                <a:gd name="connsiteX17" fmla="*/ 76200 w 592931"/>
                <a:gd name="connsiteY17" fmla="*/ 995363 h 995363"/>
                <a:gd name="connsiteX18" fmla="*/ 59531 w 592931"/>
                <a:gd name="connsiteY18" fmla="*/ 990600 h 995363"/>
                <a:gd name="connsiteX19" fmla="*/ 45244 w 592931"/>
                <a:gd name="connsiteY19" fmla="*/ 978694 h 995363"/>
                <a:gd name="connsiteX20" fmla="*/ 38100 w 592931"/>
                <a:gd name="connsiteY20" fmla="*/ 952500 h 995363"/>
                <a:gd name="connsiteX21" fmla="*/ 38100 w 592931"/>
                <a:gd name="connsiteY21" fmla="*/ 921544 h 995363"/>
                <a:gd name="connsiteX22" fmla="*/ 0 w 592931"/>
                <a:gd name="connsiteY22" fmla="*/ 742950 h 995363"/>
                <a:gd name="connsiteX23" fmla="*/ 130969 w 592931"/>
                <a:gd name="connsiteY23" fmla="*/ 600075 h 995363"/>
                <a:gd name="connsiteX24" fmla="*/ 169069 w 592931"/>
                <a:gd name="connsiteY24" fmla="*/ 571500 h 995363"/>
                <a:gd name="connsiteX25" fmla="*/ 204787 w 592931"/>
                <a:gd name="connsiteY25" fmla="*/ 528638 h 995363"/>
                <a:gd name="connsiteX26" fmla="*/ 273844 w 592931"/>
                <a:gd name="connsiteY26" fmla="*/ 4048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2931" h="995363">
                  <a:moveTo>
                    <a:pt x="273844" y="404813"/>
                  </a:moveTo>
                  <a:lnTo>
                    <a:pt x="311944" y="300038"/>
                  </a:lnTo>
                  <a:lnTo>
                    <a:pt x="335756" y="214313"/>
                  </a:lnTo>
                  <a:lnTo>
                    <a:pt x="354806" y="130969"/>
                  </a:lnTo>
                  <a:lnTo>
                    <a:pt x="373856" y="0"/>
                  </a:lnTo>
                  <a:lnTo>
                    <a:pt x="592931" y="0"/>
                  </a:lnTo>
                  <a:cubicBezTo>
                    <a:pt x="592137" y="31750"/>
                    <a:pt x="591344" y="63500"/>
                    <a:pt x="590550" y="95250"/>
                  </a:cubicBezTo>
                  <a:lnTo>
                    <a:pt x="578644" y="178594"/>
                  </a:lnTo>
                  <a:lnTo>
                    <a:pt x="542925" y="328613"/>
                  </a:lnTo>
                  <a:lnTo>
                    <a:pt x="504825" y="464344"/>
                  </a:lnTo>
                  <a:lnTo>
                    <a:pt x="454819" y="600075"/>
                  </a:lnTo>
                  <a:lnTo>
                    <a:pt x="404812" y="702469"/>
                  </a:lnTo>
                  <a:lnTo>
                    <a:pt x="330994" y="800100"/>
                  </a:lnTo>
                  <a:lnTo>
                    <a:pt x="242887" y="902494"/>
                  </a:lnTo>
                  <a:lnTo>
                    <a:pt x="183356" y="962025"/>
                  </a:lnTo>
                  <a:lnTo>
                    <a:pt x="145256" y="983456"/>
                  </a:lnTo>
                  <a:lnTo>
                    <a:pt x="107156" y="995363"/>
                  </a:lnTo>
                  <a:lnTo>
                    <a:pt x="76200" y="995363"/>
                  </a:lnTo>
                  <a:lnTo>
                    <a:pt x="59531" y="990600"/>
                  </a:lnTo>
                  <a:lnTo>
                    <a:pt x="45244" y="978694"/>
                  </a:lnTo>
                  <a:lnTo>
                    <a:pt x="38100" y="952500"/>
                  </a:lnTo>
                  <a:lnTo>
                    <a:pt x="38100" y="921544"/>
                  </a:lnTo>
                  <a:lnTo>
                    <a:pt x="0" y="742950"/>
                  </a:lnTo>
                  <a:lnTo>
                    <a:pt x="130969" y="600075"/>
                  </a:lnTo>
                  <a:lnTo>
                    <a:pt x="169069" y="571500"/>
                  </a:lnTo>
                  <a:lnTo>
                    <a:pt x="204787" y="528638"/>
                  </a:lnTo>
                  <a:lnTo>
                    <a:pt x="273844" y="4048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CC1136B6-FD07-4465-83AD-5AA9C71BF3F3}"/>
                </a:ext>
              </a:extLst>
            </p:cNvPr>
            <p:cNvSpPr/>
            <p:nvPr/>
          </p:nvSpPr>
          <p:spPr>
            <a:xfrm>
              <a:off x="3979863" y="5589588"/>
              <a:ext cx="373062" cy="392113"/>
            </a:xfrm>
            <a:custGeom>
              <a:avLst/>
              <a:gdLst>
                <a:gd name="connsiteX0" fmla="*/ 128587 w 373856"/>
                <a:gd name="connsiteY0" fmla="*/ 71437 h 392906"/>
                <a:gd name="connsiteX1" fmla="*/ 257175 w 373856"/>
                <a:gd name="connsiteY1" fmla="*/ 173831 h 392906"/>
                <a:gd name="connsiteX2" fmla="*/ 276225 w 373856"/>
                <a:gd name="connsiteY2" fmla="*/ 188119 h 392906"/>
                <a:gd name="connsiteX3" fmla="*/ 292894 w 373856"/>
                <a:gd name="connsiteY3" fmla="*/ 200025 h 392906"/>
                <a:gd name="connsiteX4" fmla="*/ 307181 w 373856"/>
                <a:gd name="connsiteY4" fmla="*/ 200025 h 392906"/>
                <a:gd name="connsiteX5" fmla="*/ 373856 w 373856"/>
                <a:gd name="connsiteY5" fmla="*/ 180975 h 392906"/>
                <a:gd name="connsiteX6" fmla="*/ 235744 w 373856"/>
                <a:gd name="connsiteY6" fmla="*/ 392906 h 392906"/>
                <a:gd name="connsiteX7" fmla="*/ 209550 w 373856"/>
                <a:gd name="connsiteY7" fmla="*/ 340519 h 392906"/>
                <a:gd name="connsiteX8" fmla="*/ 159544 w 373856"/>
                <a:gd name="connsiteY8" fmla="*/ 254794 h 392906"/>
                <a:gd name="connsiteX9" fmla="*/ 119062 w 373856"/>
                <a:gd name="connsiteY9" fmla="*/ 195262 h 392906"/>
                <a:gd name="connsiteX10" fmla="*/ 73819 w 373856"/>
                <a:gd name="connsiteY10" fmla="*/ 133350 h 392906"/>
                <a:gd name="connsiteX11" fmla="*/ 30956 w 373856"/>
                <a:gd name="connsiteY11" fmla="*/ 83344 h 392906"/>
                <a:gd name="connsiteX12" fmla="*/ 16669 w 373856"/>
                <a:gd name="connsiteY12" fmla="*/ 61912 h 392906"/>
                <a:gd name="connsiteX13" fmla="*/ 4762 w 373856"/>
                <a:gd name="connsiteY13" fmla="*/ 42862 h 392906"/>
                <a:gd name="connsiteX14" fmla="*/ 0 w 373856"/>
                <a:gd name="connsiteY14" fmla="*/ 23812 h 392906"/>
                <a:gd name="connsiteX15" fmla="*/ 0 w 373856"/>
                <a:gd name="connsiteY15" fmla="*/ 7144 h 392906"/>
                <a:gd name="connsiteX16" fmla="*/ 9525 w 373856"/>
                <a:gd name="connsiteY16" fmla="*/ 0 h 392906"/>
                <a:gd name="connsiteX17" fmla="*/ 33337 w 373856"/>
                <a:gd name="connsiteY17" fmla="*/ 0 h 392906"/>
                <a:gd name="connsiteX18" fmla="*/ 64294 w 373856"/>
                <a:gd name="connsiteY18" fmla="*/ 14287 h 392906"/>
                <a:gd name="connsiteX19" fmla="*/ 128587 w 373856"/>
                <a:gd name="connsiteY19" fmla="*/ 7143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3856" h="392906">
                  <a:moveTo>
                    <a:pt x="128587" y="71437"/>
                  </a:moveTo>
                  <a:lnTo>
                    <a:pt x="257175" y="173831"/>
                  </a:lnTo>
                  <a:lnTo>
                    <a:pt x="276225" y="188119"/>
                  </a:lnTo>
                  <a:lnTo>
                    <a:pt x="292894" y="200025"/>
                  </a:lnTo>
                  <a:lnTo>
                    <a:pt x="307181" y="200025"/>
                  </a:lnTo>
                  <a:lnTo>
                    <a:pt x="373856" y="180975"/>
                  </a:lnTo>
                  <a:lnTo>
                    <a:pt x="235744" y="392906"/>
                  </a:lnTo>
                  <a:lnTo>
                    <a:pt x="209550" y="340519"/>
                  </a:lnTo>
                  <a:lnTo>
                    <a:pt x="159544" y="254794"/>
                  </a:lnTo>
                  <a:lnTo>
                    <a:pt x="119062" y="195262"/>
                  </a:lnTo>
                  <a:lnTo>
                    <a:pt x="73819" y="133350"/>
                  </a:lnTo>
                  <a:lnTo>
                    <a:pt x="30956" y="83344"/>
                  </a:lnTo>
                  <a:lnTo>
                    <a:pt x="16669" y="61912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64294" y="14287"/>
                  </a:lnTo>
                  <a:lnTo>
                    <a:pt x="128587" y="71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480DF57A-E68A-4ABB-9916-05694633C021}"/>
                </a:ext>
              </a:extLst>
            </p:cNvPr>
            <p:cNvSpPr/>
            <p:nvPr/>
          </p:nvSpPr>
          <p:spPr>
            <a:xfrm>
              <a:off x="3228975" y="4303713"/>
              <a:ext cx="1281113" cy="819150"/>
            </a:xfrm>
            <a:custGeom>
              <a:avLst/>
              <a:gdLst>
                <a:gd name="connsiteX0" fmla="*/ 897731 w 1281113"/>
                <a:gd name="connsiteY0" fmla="*/ 426244 h 819150"/>
                <a:gd name="connsiteX1" fmla="*/ 711994 w 1281113"/>
                <a:gd name="connsiteY1" fmla="*/ 545306 h 819150"/>
                <a:gd name="connsiteX2" fmla="*/ 588169 w 1281113"/>
                <a:gd name="connsiteY2" fmla="*/ 614362 h 819150"/>
                <a:gd name="connsiteX3" fmla="*/ 454819 w 1281113"/>
                <a:gd name="connsiteY3" fmla="*/ 681037 h 819150"/>
                <a:gd name="connsiteX4" fmla="*/ 333375 w 1281113"/>
                <a:gd name="connsiteY4" fmla="*/ 728662 h 819150"/>
                <a:gd name="connsiteX5" fmla="*/ 216694 w 1281113"/>
                <a:gd name="connsiteY5" fmla="*/ 773906 h 819150"/>
                <a:gd name="connsiteX6" fmla="*/ 92869 w 1281113"/>
                <a:gd name="connsiteY6" fmla="*/ 812006 h 819150"/>
                <a:gd name="connsiteX7" fmla="*/ 66675 w 1281113"/>
                <a:gd name="connsiteY7" fmla="*/ 816769 h 819150"/>
                <a:gd name="connsiteX8" fmla="*/ 50006 w 1281113"/>
                <a:gd name="connsiteY8" fmla="*/ 819150 h 819150"/>
                <a:gd name="connsiteX9" fmla="*/ 28575 w 1281113"/>
                <a:gd name="connsiteY9" fmla="*/ 819150 h 819150"/>
                <a:gd name="connsiteX10" fmla="*/ 9525 w 1281113"/>
                <a:gd name="connsiteY10" fmla="*/ 812006 h 819150"/>
                <a:gd name="connsiteX11" fmla="*/ 0 w 1281113"/>
                <a:gd name="connsiteY11" fmla="*/ 802481 h 819150"/>
                <a:gd name="connsiteX12" fmla="*/ 0 w 1281113"/>
                <a:gd name="connsiteY12" fmla="*/ 783431 h 819150"/>
                <a:gd name="connsiteX13" fmla="*/ 14288 w 1281113"/>
                <a:gd name="connsiteY13" fmla="*/ 766762 h 819150"/>
                <a:gd name="connsiteX14" fmla="*/ 52388 w 1281113"/>
                <a:gd name="connsiteY14" fmla="*/ 745331 h 819150"/>
                <a:gd name="connsiteX15" fmla="*/ 226219 w 1281113"/>
                <a:gd name="connsiteY15" fmla="*/ 659606 h 819150"/>
                <a:gd name="connsiteX16" fmla="*/ 400050 w 1281113"/>
                <a:gd name="connsiteY16" fmla="*/ 561975 h 819150"/>
                <a:gd name="connsiteX17" fmla="*/ 554831 w 1281113"/>
                <a:gd name="connsiteY17" fmla="*/ 469106 h 819150"/>
                <a:gd name="connsiteX18" fmla="*/ 692944 w 1281113"/>
                <a:gd name="connsiteY18" fmla="*/ 373856 h 819150"/>
                <a:gd name="connsiteX19" fmla="*/ 864394 w 1281113"/>
                <a:gd name="connsiteY19" fmla="*/ 247650 h 819150"/>
                <a:gd name="connsiteX20" fmla="*/ 995363 w 1281113"/>
                <a:gd name="connsiteY20" fmla="*/ 140494 h 819150"/>
                <a:gd name="connsiteX21" fmla="*/ 1152525 w 1281113"/>
                <a:gd name="connsiteY21" fmla="*/ 0 h 819150"/>
                <a:gd name="connsiteX22" fmla="*/ 1281113 w 1281113"/>
                <a:gd name="connsiteY22" fmla="*/ 123825 h 819150"/>
                <a:gd name="connsiteX23" fmla="*/ 1188244 w 1281113"/>
                <a:gd name="connsiteY23" fmla="*/ 202406 h 819150"/>
                <a:gd name="connsiteX24" fmla="*/ 1069181 w 1281113"/>
                <a:gd name="connsiteY24" fmla="*/ 302419 h 819150"/>
                <a:gd name="connsiteX25" fmla="*/ 957263 w 1281113"/>
                <a:gd name="connsiteY25" fmla="*/ 388144 h 819150"/>
                <a:gd name="connsiteX26" fmla="*/ 897731 w 1281113"/>
                <a:gd name="connsiteY26" fmla="*/ 4262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113" h="819150">
                  <a:moveTo>
                    <a:pt x="897731" y="426244"/>
                  </a:moveTo>
                  <a:lnTo>
                    <a:pt x="711994" y="545306"/>
                  </a:lnTo>
                  <a:lnTo>
                    <a:pt x="588169" y="614362"/>
                  </a:lnTo>
                  <a:lnTo>
                    <a:pt x="454819" y="681037"/>
                  </a:lnTo>
                  <a:lnTo>
                    <a:pt x="333375" y="728662"/>
                  </a:lnTo>
                  <a:lnTo>
                    <a:pt x="216694" y="773906"/>
                  </a:lnTo>
                  <a:lnTo>
                    <a:pt x="92869" y="812006"/>
                  </a:lnTo>
                  <a:lnTo>
                    <a:pt x="66675" y="816769"/>
                  </a:lnTo>
                  <a:lnTo>
                    <a:pt x="50006" y="819150"/>
                  </a:lnTo>
                  <a:lnTo>
                    <a:pt x="28575" y="819150"/>
                  </a:lnTo>
                  <a:lnTo>
                    <a:pt x="9525" y="812006"/>
                  </a:lnTo>
                  <a:lnTo>
                    <a:pt x="0" y="802481"/>
                  </a:lnTo>
                  <a:lnTo>
                    <a:pt x="0" y="783431"/>
                  </a:lnTo>
                  <a:lnTo>
                    <a:pt x="14288" y="766762"/>
                  </a:lnTo>
                  <a:lnTo>
                    <a:pt x="52388" y="745331"/>
                  </a:lnTo>
                  <a:lnTo>
                    <a:pt x="226219" y="659606"/>
                  </a:lnTo>
                  <a:lnTo>
                    <a:pt x="400050" y="561975"/>
                  </a:lnTo>
                  <a:lnTo>
                    <a:pt x="554831" y="469106"/>
                  </a:lnTo>
                  <a:lnTo>
                    <a:pt x="692944" y="373856"/>
                  </a:lnTo>
                  <a:lnTo>
                    <a:pt x="864394" y="247650"/>
                  </a:lnTo>
                  <a:lnTo>
                    <a:pt x="995363" y="140494"/>
                  </a:lnTo>
                  <a:lnTo>
                    <a:pt x="1152525" y="0"/>
                  </a:lnTo>
                  <a:lnTo>
                    <a:pt x="1281113" y="123825"/>
                  </a:lnTo>
                  <a:lnTo>
                    <a:pt x="1188244" y="202406"/>
                  </a:lnTo>
                  <a:lnTo>
                    <a:pt x="1069181" y="302419"/>
                  </a:lnTo>
                  <a:lnTo>
                    <a:pt x="957263" y="388144"/>
                  </a:lnTo>
                  <a:lnTo>
                    <a:pt x="897731" y="4262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5F6BA964-6B83-486F-8BEA-5EF01E8A90D2}"/>
                </a:ext>
              </a:extLst>
            </p:cNvPr>
            <p:cNvSpPr/>
            <p:nvPr/>
          </p:nvSpPr>
          <p:spPr>
            <a:xfrm>
              <a:off x="3009900" y="4614863"/>
              <a:ext cx="1619250" cy="1203325"/>
            </a:xfrm>
            <a:custGeom>
              <a:avLst/>
              <a:gdLst>
                <a:gd name="connsiteX0" fmla="*/ 1095375 w 1619250"/>
                <a:gd name="connsiteY0" fmla="*/ 683418 h 1202531"/>
                <a:gd name="connsiteX1" fmla="*/ 885825 w 1619250"/>
                <a:gd name="connsiteY1" fmla="*/ 823912 h 1202531"/>
                <a:gd name="connsiteX2" fmla="*/ 738188 w 1619250"/>
                <a:gd name="connsiteY2" fmla="*/ 909637 h 1202531"/>
                <a:gd name="connsiteX3" fmla="*/ 573881 w 1619250"/>
                <a:gd name="connsiteY3" fmla="*/ 995362 h 1202531"/>
                <a:gd name="connsiteX4" fmla="*/ 409575 w 1619250"/>
                <a:gd name="connsiteY4" fmla="*/ 1073943 h 1202531"/>
                <a:gd name="connsiteX5" fmla="*/ 257175 w 1619250"/>
                <a:gd name="connsiteY5" fmla="*/ 1135856 h 1202531"/>
                <a:gd name="connsiteX6" fmla="*/ 119063 w 1619250"/>
                <a:gd name="connsiteY6" fmla="*/ 1181100 h 1202531"/>
                <a:gd name="connsiteX7" fmla="*/ 47625 w 1619250"/>
                <a:gd name="connsiteY7" fmla="*/ 1202531 h 1202531"/>
                <a:gd name="connsiteX8" fmla="*/ 26194 w 1619250"/>
                <a:gd name="connsiteY8" fmla="*/ 1202531 h 1202531"/>
                <a:gd name="connsiteX9" fmla="*/ 7144 w 1619250"/>
                <a:gd name="connsiteY9" fmla="*/ 1193006 h 1202531"/>
                <a:gd name="connsiteX10" fmla="*/ 0 w 1619250"/>
                <a:gd name="connsiteY10" fmla="*/ 1181100 h 1202531"/>
                <a:gd name="connsiteX11" fmla="*/ 0 w 1619250"/>
                <a:gd name="connsiteY11" fmla="*/ 1169193 h 1202531"/>
                <a:gd name="connsiteX12" fmla="*/ 11906 w 1619250"/>
                <a:gd name="connsiteY12" fmla="*/ 1152525 h 1202531"/>
                <a:gd name="connsiteX13" fmla="*/ 35719 w 1619250"/>
                <a:gd name="connsiteY13" fmla="*/ 1131093 h 1202531"/>
                <a:gd name="connsiteX14" fmla="*/ 119063 w 1619250"/>
                <a:gd name="connsiteY14" fmla="*/ 1100137 h 1202531"/>
                <a:gd name="connsiteX15" fmla="*/ 252413 w 1619250"/>
                <a:gd name="connsiteY15" fmla="*/ 1040606 h 1202531"/>
                <a:gd name="connsiteX16" fmla="*/ 395288 w 1619250"/>
                <a:gd name="connsiteY16" fmla="*/ 964406 h 1202531"/>
                <a:gd name="connsiteX17" fmla="*/ 526256 w 1619250"/>
                <a:gd name="connsiteY17" fmla="*/ 885825 h 1202531"/>
                <a:gd name="connsiteX18" fmla="*/ 690563 w 1619250"/>
                <a:gd name="connsiteY18" fmla="*/ 778668 h 1202531"/>
                <a:gd name="connsiteX19" fmla="*/ 831056 w 1619250"/>
                <a:gd name="connsiteY19" fmla="*/ 671512 h 1202531"/>
                <a:gd name="connsiteX20" fmla="*/ 938213 w 1619250"/>
                <a:gd name="connsiteY20" fmla="*/ 588168 h 1202531"/>
                <a:gd name="connsiteX21" fmla="*/ 1059656 w 1619250"/>
                <a:gd name="connsiteY21" fmla="*/ 488156 h 1202531"/>
                <a:gd name="connsiteX22" fmla="*/ 1221581 w 1619250"/>
                <a:gd name="connsiteY22" fmla="*/ 340518 h 1202531"/>
                <a:gd name="connsiteX23" fmla="*/ 1371600 w 1619250"/>
                <a:gd name="connsiteY23" fmla="*/ 195262 h 1202531"/>
                <a:gd name="connsiteX24" fmla="*/ 1564481 w 1619250"/>
                <a:gd name="connsiteY24" fmla="*/ 0 h 1202531"/>
                <a:gd name="connsiteX25" fmla="*/ 1619250 w 1619250"/>
                <a:gd name="connsiteY25" fmla="*/ 290512 h 1202531"/>
                <a:gd name="connsiteX26" fmla="*/ 1526381 w 1619250"/>
                <a:gd name="connsiteY26" fmla="*/ 350043 h 1202531"/>
                <a:gd name="connsiteX27" fmla="*/ 1421606 w 1619250"/>
                <a:gd name="connsiteY27" fmla="*/ 440531 h 1202531"/>
                <a:gd name="connsiteX28" fmla="*/ 1281113 w 1619250"/>
                <a:gd name="connsiteY28" fmla="*/ 547687 h 1202531"/>
                <a:gd name="connsiteX29" fmla="*/ 1095375 w 1619250"/>
                <a:gd name="connsiteY29" fmla="*/ 68341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19250" h="1202531">
                  <a:moveTo>
                    <a:pt x="1095375" y="683418"/>
                  </a:moveTo>
                  <a:lnTo>
                    <a:pt x="885825" y="823912"/>
                  </a:lnTo>
                  <a:lnTo>
                    <a:pt x="738188" y="909637"/>
                  </a:lnTo>
                  <a:lnTo>
                    <a:pt x="573881" y="995362"/>
                  </a:lnTo>
                  <a:lnTo>
                    <a:pt x="409575" y="1073943"/>
                  </a:lnTo>
                  <a:lnTo>
                    <a:pt x="257175" y="1135856"/>
                  </a:lnTo>
                  <a:lnTo>
                    <a:pt x="119063" y="1181100"/>
                  </a:lnTo>
                  <a:lnTo>
                    <a:pt x="47625" y="1202531"/>
                  </a:lnTo>
                  <a:lnTo>
                    <a:pt x="26194" y="1202531"/>
                  </a:lnTo>
                  <a:lnTo>
                    <a:pt x="7144" y="1193006"/>
                  </a:lnTo>
                  <a:lnTo>
                    <a:pt x="0" y="1181100"/>
                  </a:lnTo>
                  <a:lnTo>
                    <a:pt x="0" y="1169193"/>
                  </a:lnTo>
                  <a:lnTo>
                    <a:pt x="11906" y="1152525"/>
                  </a:lnTo>
                  <a:lnTo>
                    <a:pt x="35719" y="1131093"/>
                  </a:lnTo>
                  <a:lnTo>
                    <a:pt x="119063" y="1100137"/>
                  </a:lnTo>
                  <a:lnTo>
                    <a:pt x="252413" y="1040606"/>
                  </a:lnTo>
                  <a:lnTo>
                    <a:pt x="395288" y="964406"/>
                  </a:lnTo>
                  <a:lnTo>
                    <a:pt x="526256" y="885825"/>
                  </a:lnTo>
                  <a:lnTo>
                    <a:pt x="690563" y="778668"/>
                  </a:lnTo>
                  <a:lnTo>
                    <a:pt x="831056" y="671512"/>
                  </a:lnTo>
                  <a:lnTo>
                    <a:pt x="938213" y="588168"/>
                  </a:lnTo>
                  <a:lnTo>
                    <a:pt x="1059656" y="488156"/>
                  </a:lnTo>
                  <a:lnTo>
                    <a:pt x="1221581" y="340518"/>
                  </a:lnTo>
                  <a:lnTo>
                    <a:pt x="1371600" y="195262"/>
                  </a:lnTo>
                  <a:lnTo>
                    <a:pt x="1564481" y="0"/>
                  </a:lnTo>
                  <a:lnTo>
                    <a:pt x="1619250" y="290512"/>
                  </a:lnTo>
                  <a:lnTo>
                    <a:pt x="1526381" y="350043"/>
                  </a:lnTo>
                  <a:lnTo>
                    <a:pt x="1421606" y="440531"/>
                  </a:lnTo>
                  <a:lnTo>
                    <a:pt x="1281113" y="547687"/>
                  </a:lnTo>
                  <a:lnTo>
                    <a:pt x="1095375" y="6834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C8A0861C-A151-4957-B2AC-0BB37E417F5E}"/>
                </a:ext>
              </a:extLst>
            </p:cNvPr>
            <p:cNvSpPr/>
            <p:nvPr/>
          </p:nvSpPr>
          <p:spPr>
            <a:xfrm>
              <a:off x="4624388" y="3819526"/>
              <a:ext cx="769937" cy="820737"/>
            </a:xfrm>
            <a:custGeom>
              <a:avLst/>
              <a:gdLst>
                <a:gd name="connsiteX0" fmla="*/ 428625 w 769143"/>
                <a:gd name="connsiteY0" fmla="*/ 595313 h 821531"/>
                <a:gd name="connsiteX1" fmla="*/ 38100 w 769143"/>
                <a:gd name="connsiteY1" fmla="*/ 821531 h 821531"/>
                <a:gd name="connsiteX2" fmla="*/ 0 w 769143"/>
                <a:gd name="connsiteY2" fmla="*/ 731044 h 821531"/>
                <a:gd name="connsiteX3" fmla="*/ 109537 w 769143"/>
                <a:gd name="connsiteY3" fmla="*/ 642938 h 821531"/>
                <a:gd name="connsiteX4" fmla="*/ 233362 w 769143"/>
                <a:gd name="connsiteY4" fmla="*/ 533400 h 821531"/>
                <a:gd name="connsiteX5" fmla="*/ 323850 w 769143"/>
                <a:gd name="connsiteY5" fmla="*/ 452438 h 821531"/>
                <a:gd name="connsiteX6" fmla="*/ 354806 w 769143"/>
                <a:gd name="connsiteY6" fmla="*/ 419100 h 821531"/>
                <a:gd name="connsiteX7" fmla="*/ 392906 w 769143"/>
                <a:gd name="connsiteY7" fmla="*/ 369094 h 821531"/>
                <a:gd name="connsiteX8" fmla="*/ 409575 w 769143"/>
                <a:gd name="connsiteY8" fmla="*/ 335756 h 821531"/>
                <a:gd name="connsiteX9" fmla="*/ 423862 w 769143"/>
                <a:gd name="connsiteY9" fmla="*/ 297656 h 821531"/>
                <a:gd name="connsiteX10" fmla="*/ 431006 w 769143"/>
                <a:gd name="connsiteY10" fmla="*/ 257175 h 821531"/>
                <a:gd name="connsiteX11" fmla="*/ 433387 w 769143"/>
                <a:gd name="connsiteY11" fmla="*/ 223838 h 821531"/>
                <a:gd name="connsiteX12" fmla="*/ 433387 w 769143"/>
                <a:gd name="connsiteY12" fmla="*/ 200025 h 821531"/>
                <a:gd name="connsiteX13" fmla="*/ 428625 w 769143"/>
                <a:gd name="connsiteY13" fmla="*/ 157163 h 821531"/>
                <a:gd name="connsiteX14" fmla="*/ 407193 w 769143"/>
                <a:gd name="connsiteY14" fmla="*/ 97631 h 821531"/>
                <a:gd name="connsiteX15" fmla="*/ 385762 w 769143"/>
                <a:gd name="connsiteY15" fmla="*/ 57150 h 821531"/>
                <a:gd name="connsiteX16" fmla="*/ 369093 w 769143"/>
                <a:gd name="connsiteY16" fmla="*/ 40481 h 821531"/>
                <a:gd name="connsiteX17" fmla="*/ 364331 w 769143"/>
                <a:gd name="connsiteY17" fmla="*/ 26194 h 821531"/>
                <a:gd name="connsiteX18" fmla="*/ 364331 w 769143"/>
                <a:gd name="connsiteY18" fmla="*/ 9525 h 821531"/>
                <a:gd name="connsiteX19" fmla="*/ 376237 w 769143"/>
                <a:gd name="connsiteY19" fmla="*/ 2381 h 821531"/>
                <a:gd name="connsiteX20" fmla="*/ 402431 w 769143"/>
                <a:gd name="connsiteY20" fmla="*/ 0 h 821531"/>
                <a:gd name="connsiteX21" fmla="*/ 438150 w 769143"/>
                <a:gd name="connsiteY21" fmla="*/ 7144 h 821531"/>
                <a:gd name="connsiteX22" fmla="*/ 481012 w 769143"/>
                <a:gd name="connsiteY22" fmla="*/ 26194 h 821531"/>
                <a:gd name="connsiteX23" fmla="*/ 523875 w 769143"/>
                <a:gd name="connsiteY23" fmla="*/ 47625 h 821531"/>
                <a:gd name="connsiteX24" fmla="*/ 571500 w 769143"/>
                <a:gd name="connsiteY24" fmla="*/ 76200 h 821531"/>
                <a:gd name="connsiteX25" fmla="*/ 607218 w 769143"/>
                <a:gd name="connsiteY25" fmla="*/ 100013 h 821531"/>
                <a:gd name="connsiteX26" fmla="*/ 633412 w 769143"/>
                <a:gd name="connsiteY26" fmla="*/ 123825 h 821531"/>
                <a:gd name="connsiteX27" fmla="*/ 661987 w 769143"/>
                <a:gd name="connsiteY27" fmla="*/ 152400 h 821531"/>
                <a:gd name="connsiteX28" fmla="*/ 685800 w 769143"/>
                <a:gd name="connsiteY28" fmla="*/ 180975 h 821531"/>
                <a:gd name="connsiteX29" fmla="*/ 709612 w 769143"/>
                <a:gd name="connsiteY29" fmla="*/ 216694 h 821531"/>
                <a:gd name="connsiteX30" fmla="*/ 738187 w 769143"/>
                <a:gd name="connsiteY30" fmla="*/ 266700 h 821531"/>
                <a:gd name="connsiteX31" fmla="*/ 757237 w 769143"/>
                <a:gd name="connsiteY31" fmla="*/ 295275 h 821531"/>
                <a:gd name="connsiteX32" fmla="*/ 769143 w 769143"/>
                <a:gd name="connsiteY32" fmla="*/ 328613 h 821531"/>
                <a:gd name="connsiteX33" fmla="*/ 769143 w 769143"/>
                <a:gd name="connsiteY33" fmla="*/ 359569 h 821531"/>
                <a:gd name="connsiteX34" fmla="*/ 759618 w 769143"/>
                <a:gd name="connsiteY34" fmla="*/ 395288 h 821531"/>
                <a:gd name="connsiteX35" fmla="*/ 740568 w 769143"/>
                <a:gd name="connsiteY35" fmla="*/ 421481 h 821531"/>
                <a:gd name="connsiteX36" fmla="*/ 681037 w 769143"/>
                <a:gd name="connsiteY36" fmla="*/ 452438 h 821531"/>
                <a:gd name="connsiteX37" fmla="*/ 554831 w 769143"/>
                <a:gd name="connsiteY37" fmla="*/ 526256 h 821531"/>
                <a:gd name="connsiteX38" fmla="*/ 428625 w 769143"/>
                <a:gd name="connsiteY38" fmla="*/ 59531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9143" h="821531">
                  <a:moveTo>
                    <a:pt x="428625" y="595313"/>
                  </a:moveTo>
                  <a:lnTo>
                    <a:pt x="38100" y="821531"/>
                  </a:lnTo>
                  <a:lnTo>
                    <a:pt x="0" y="731044"/>
                  </a:lnTo>
                  <a:lnTo>
                    <a:pt x="109537" y="642938"/>
                  </a:lnTo>
                  <a:lnTo>
                    <a:pt x="233362" y="533400"/>
                  </a:lnTo>
                  <a:lnTo>
                    <a:pt x="323850" y="452438"/>
                  </a:lnTo>
                  <a:lnTo>
                    <a:pt x="354806" y="419100"/>
                  </a:lnTo>
                  <a:lnTo>
                    <a:pt x="392906" y="369094"/>
                  </a:lnTo>
                  <a:lnTo>
                    <a:pt x="409575" y="335756"/>
                  </a:lnTo>
                  <a:lnTo>
                    <a:pt x="423862" y="297656"/>
                  </a:lnTo>
                  <a:lnTo>
                    <a:pt x="431006" y="257175"/>
                  </a:lnTo>
                  <a:lnTo>
                    <a:pt x="433387" y="223838"/>
                  </a:lnTo>
                  <a:lnTo>
                    <a:pt x="433387" y="200025"/>
                  </a:lnTo>
                  <a:lnTo>
                    <a:pt x="428625" y="157163"/>
                  </a:lnTo>
                  <a:lnTo>
                    <a:pt x="407193" y="97631"/>
                  </a:lnTo>
                  <a:lnTo>
                    <a:pt x="385762" y="57150"/>
                  </a:lnTo>
                  <a:lnTo>
                    <a:pt x="369093" y="40481"/>
                  </a:lnTo>
                  <a:lnTo>
                    <a:pt x="364331" y="26194"/>
                  </a:lnTo>
                  <a:lnTo>
                    <a:pt x="364331" y="9525"/>
                  </a:lnTo>
                  <a:lnTo>
                    <a:pt x="376237" y="2381"/>
                  </a:lnTo>
                  <a:lnTo>
                    <a:pt x="402431" y="0"/>
                  </a:lnTo>
                  <a:lnTo>
                    <a:pt x="438150" y="7144"/>
                  </a:lnTo>
                  <a:lnTo>
                    <a:pt x="481012" y="26194"/>
                  </a:lnTo>
                  <a:lnTo>
                    <a:pt x="523875" y="47625"/>
                  </a:lnTo>
                  <a:lnTo>
                    <a:pt x="571500" y="76200"/>
                  </a:lnTo>
                  <a:lnTo>
                    <a:pt x="607218" y="100013"/>
                  </a:lnTo>
                  <a:lnTo>
                    <a:pt x="633412" y="123825"/>
                  </a:lnTo>
                  <a:lnTo>
                    <a:pt x="661987" y="152400"/>
                  </a:lnTo>
                  <a:lnTo>
                    <a:pt x="685800" y="180975"/>
                  </a:lnTo>
                  <a:lnTo>
                    <a:pt x="709612" y="216694"/>
                  </a:lnTo>
                  <a:lnTo>
                    <a:pt x="738187" y="266700"/>
                  </a:lnTo>
                  <a:lnTo>
                    <a:pt x="757237" y="295275"/>
                  </a:lnTo>
                  <a:lnTo>
                    <a:pt x="769143" y="328613"/>
                  </a:lnTo>
                  <a:lnTo>
                    <a:pt x="769143" y="359569"/>
                  </a:lnTo>
                  <a:lnTo>
                    <a:pt x="759618" y="395288"/>
                  </a:lnTo>
                  <a:lnTo>
                    <a:pt x="740568" y="421481"/>
                  </a:lnTo>
                  <a:lnTo>
                    <a:pt x="681037" y="452438"/>
                  </a:lnTo>
                  <a:lnTo>
                    <a:pt x="554831" y="526256"/>
                  </a:lnTo>
                  <a:lnTo>
                    <a:pt x="428625" y="5953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A829B585-9B72-49EA-9E73-87BA0B2FBCF7}"/>
                </a:ext>
              </a:extLst>
            </p:cNvPr>
            <p:cNvSpPr/>
            <p:nvPr/>
          </p:nvSpPr>
          <p:spPr>
            <a:xfrm>
              <a:off x="4672013" y="4656138"/>
              <a:ext cx="1052512" cy="676275"/>
            </a:xfrm>
            <a:custGeom>
              <a:avLst/>
              <a:gdLst>
                <a:gd name="connsiteX0" fmla="*/ 652462 w 1052512"/>
                <a:gd name="connsiteY0" fmla="*/ 452437 h 676275"/>
                <a:gd name="connsiteX1" fmla="*/ 547687 w 1052512"/>
                <a:gd name="connsiteY1" fmla="*/ 347662 h 676275"/>
                <a:gd name="connsiteX2" fmla="*/ 500062 w 1052512"/>
                <a:gd name="connsiteY2" fmla="*/ 302419 h 676275"/>
                <a:gd name="connsiteX3" fmla="*/ 442912 w 1052512"/>
                <a:gd name="connsiteY3" fmla="*/ 261937 h 676275"/>
                <a:gd name="connsiteX4" fmla="*/ 359568 w 1052512"/>
                <a:gd name="connsiteY4" fmla="*/ 214312 h 676275"/>
                <a:gd name="connsiteX5" fmla="*/ 276225 w 1052512"/>
                <a:gd name="connsiteY5" fmla="*/ 169069 h 676275"/>
                <a:gd name="connsiteX6" fmla="*/ 157162 w 1052512"/>
                <a:gd name="connsiteY6" fmla="*/ 114300 h 676275"/>
                <a:gd name="connsiteX7" fmla="*/ 14287 w 1052512"/>
                <a:gd name="connsiteY7" fmla="*/ 66675 h 676275"/>
                <a:gd name="connsiteX8" fmla="*/ 0 w 1052512"/>
                <a:gd name="connsiteY8" fmla="*/ 0 h 676275"/>
                <a:gd name="connsiteX9" fmla="*/ 97631 w 1052512"/>
                <a:gd name="connsiteY9" fmla="*/ 4762 h 676275"/>
                <a:gd name="connsiteX10" fmla="*/ 178593 w 1052512"/>
                <a:gd name="connsiteY10" fmla="*/ 19050 h 676275"/>
                <a:gd name="connsiteX11" fmla="*/ 276225 w 1052512"/>
                <a:gd name="connsiteY11" fmla="*/ 38100 h 676275"/>
                <a:gd name="connsiteX12" fmla="*/ 369093 w 1052512"/>
                <a:gd name="connsiteY12" fmla="*/ 59531 h 676275"/>
                <a:gd name="connsiteX13" fmla="*/ 459581 w 1052512"/>
                <a:gd name="connsiteY13" fmla="*/ 85725 h 676275"/>
                <a:gd name="connsiteX14" fmla="*/ 569118 w 1052512"/>
                <a:gd name="connsiteY14" fmla="*/ 126206 h 676275"/>
                <a:gd name="connsiteX15" fmla="*/ 642937 w 1052512"/>
                <a:gd name="connsiteY15" fmla="*/ 159544 h 676275"/>
                <a:gd name="connsiteX16" fmla="*/ 716756 w 1052512"/>
                <a:gd name="connsiteY16" fmla="*/ 197644 h 676275"/>
                <a:gd name="connsiteX17" fmla="*/ 795337 w 1052512"/>
                <a:gd name="connsiteY17" fmla="*/ 242887 h 676275"/>
                <a:gd name="connsiteX18" fmla="*/ 866775 w 1052512"/>
                <a:gd name="connsiteY18" fmla="*/ 292894 h 676275"/>
                <a:gd name="connsiteX19" fmla="*/ 921543 w 1052512"/>
                <a:gd name="connsiteY19" fmla="*/ 342900 h 676275"/>
                <a:gd name="connsiteX20" fmla="*/ 966787 w 1052512"/>
                <a:gd name="connsiteY20" fmla="*/ 392906 h 676275"/>
                <a:gd name="connsiteX21" fmla="*/ 1004887 w 1052512"/>
                <a:gd name="connsiteY21" fmla="*/ 442912 h 676275"/>
                <a:gd name="connsiteX22" fmla="*/ 1028700 w 1052512"/>
                <a:gd name="connsiteY22" fmla="*/ 488156 h 676275"/>
                <a:gd name="connsiteX23" fmla="*/ 1047750 w 1052512"/>
                <a:gd name="connsiteY23" fmla="*/ 528637 h 676275"/>
                <a:gd name="connsiteX24" fmla="*/ 1052512 w 1052512"/>
                <a:gd name="connsiteY24" fmla="*/ 564356 h 676275"/>
                <a:gd name="connsiteX25" fmla="*/ 1047750 w 1052512"/>
                <a:gd name="connsiteY25" fmla="*/ 614362 h 676275"/>
                <a:gd name="connsiteX26" fmla="*/ 1031081 w 1052512"/>
                <a:gd name="connsiteY26" fmla="*/ 645319 h 676275"/>
                <a:gd name="connsiteX27" fmla="*/ 1007268 w 1052512"/>
                <a:gd name="connsiteY27" fmla="*/ 664369 h 676275"/>
                <a:gd name="connsiteX28" fmla="*/ 985837 w 1052512"/>
                <a:gd name="connsiteY28" fmla="*/ 671512 h 676275"/>
                <a:gd name="connsiteX29" fmla="*/ 957262 w 1052512"/>
                <a:gd name="connsiteY29" fmla="*/ 676275 h 676275"/>
                <a:gd name="connsiteX30" fmla="*/ 921543 w 1052512"/>
                <a:gd name="connsiteY30" fmla="*/ 669131 h 676275"/>
                <a:gd name="connsiteX31" fmla="*/ 876300 w 1052512"/>
                <a:gd name="connsiteY31" fmla="*/ 654844 h 676275"/>
                <a:gd name="connsiteX32" fmla="*/ 826293 w 1052512"/>
                <a:gd name="connsiteY32" fmla="*/ 623887 h 676275"/>
                <a:gd name="connsiteX33" fmla="*/ 747712 w 1052512"/>
                <a:gd name="connsiteY33" fmla="*/ 547687 h 676275"/>
                <a:gd name="connsiteX34" fmla="*/ 652462 w 1052512"/>
                <a:gd name="connsiteY34" fmla="*/ 45243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512" h="676275">
                  <a:moveTo>
                    <a:pt x="652462" y="452437"/>
                  </a:moveTo>
                  <a:lnTo>
                    <a:pt x="547687" y="347662"/>
                  </a:lnTo>
                  <a:lnTo>
                    <a:pt x="500062" y="302419"/>
                  </a:lnTo>
                  <a:lnTo>
                    <a:pt x="442912" y="261937"/>
                  </a:lnTo>
                  <a:lnTo>
                    <a:pt x="359568" y="214312"/>
                  </a:lnTo>
                  <a:lnTo>
                    <a:pt x="276225" y="169069"/>
                  </a:lnTo>
                  <a:lnTo>
                    <a:pt x="157162" y="114300"/>
                  </a:lnTo>
                  <a:lnTo>
                    <a:pt x="14287" y="66675"/>
                  </a:lnTo>
                  <a:lnTo>
                    <a:pt x="0" y="0"/>
                  </a:lnTo>
                  <a:lnTo>
                    <a:pt x="97631" y="4762"/>
                  </a:lnTo>
                  <a:lnTo>
                    <a:pt x="178593" y="19050"/>
                  </a:lnTo>
                  <a:lnTo>
                    <a:pt x="276225" y="38100"/>
                  </a:lnTo>
                  <a:lnTo>
                    <a:pt x="369093" y="59531"/>
                  </a:lnTo>
                  <a:lnTo>
                    <a:pt x="459581" y="85725"/>
                  </a:lnTo>
                  <a:lnTo>
                    <a:pt x="569118" y="126206"/>
                  </a:lnTo>
                  <a:lnTo>
                    <a:pt x="642937" y="159544"/>
                  </a:lnTo>
                  <a:lnTo>
                    <a:pt x="716756" y="197644"/>
                  </a:lnTo>
                  <a:lnTo>
                    <a:pt x="795337" y="242887"/>
                  </a:lnTo>
                  <a:lnTo>
                    <a:pt x="866775" y="292894"/>
                  </a:lnTo>
                  <a:lnTo>
                    <a:pt x="921543" y="342900"/>
                  </a:lnTo>
                  <a:lnTo>
                    <a:pt x="966787" y="392906"/>
                  </a:lnTo>
                  <a:lnTo>
                    <a:pt x="1004887" y="442912"/>
                  </a:lnTo>
                  <a:lnTo>
                    <a:pt x="1028700" y="488156"/>
                  </a:lnTo>
                  <a:lnTo>
                    <a:pt x="1047750" y="528637"/>
                  </a:lnTo>
                  <a:lnTo>
                    <a:pt x="1052512" y="564356"/>
                  </a:lnTo>
                  <a:lnTo>
                    <a:pt x="1047750" y="614362"/>
                  </a:lnTo>
                  <a:lnTo>
                    <a:pt x="1031081" y="645319"/>
                  </a:lnTo>
                  <a:lnTo>
                    <a:pt x="1007268" y="664369"/>
                  </a:lnTo>
                  <a:lnTo>
                    <a:pt x="985837" y="671512"/>
                  </a:lnTo>
                  <a:lnTo>
                    <a:pt x="957262" y="676275"/>
                  </a:lnTo>
                  <a:lnTo>
                    <a:pt x="921543" y="669131"/>
                  </a:lnTo>
                  <a:lnTo>
                    <a:pt x="876300" y="654844"/>
                  </a:lnTo>
                  <a:lnTo>
                    <a:pt x="826293" y="623887"/>
                  </a:lnTo>
                  <a:lnTo>
                    <a:pt x="747712" y="547687"/>
                  </a:lnTo>
                  <a:lnTo>
                    <a:pt x="652462" y="452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1">
              <a:extLst>
                <a:ext uri="{FF2B5EF4-FFF2-40B4-BE49-F238E27FC236}">
                  <a16:creationId xmlns:a16="http://schemas.microsoft.com/office/drawing/2014/main" id="{24E7C5F2-76D3-41E9-9647-536ACC4C2C44}"/>
                </a:ext>
              </a:extLst>
            </p:cNvPr>
            <p:cNvSpPr/>
            <p:nvPr/>
          </p:nvSpPr>
          <p:spPr>
            <a:xfrm>
              <a:off x="6259513" y="5294313"/>
              <a:ext cx="625475" cy="736600"/>
            </a:xfrm>
            <a:custGeom>
              <a:avLst/>
              <a:gdLst>
                <a:gd name="connsiteX0" fmla="*/ 290513 w 623888"/>
                <a:gd name="connsiteY0" fmla="*/ 157162 h 738187"/>
                <a:gd name="connsiteX1" fmla="*/ 452438 w 623888"/>
                <a:gd name="connsiteY1" fmla="*/ 245269 h 738187"/>
                <a:gd name="connsiteX2" fmla="*/ 509588 w 623888"/>
                <a:gd name="connsiteY2" fmla="*/ 273844 h 738187"/>
                <a:gd name="connsiteX3" fmla="*/ 533400 w 623888"/>
                <a:gd name="connsiteY3" fmla="*/ 278606 h 738187"/>
                <a:gd name="connsiteX4" fmla="*/ 559594 w 623888"/>
                <a:gd name="connsiteY4" fmla="*/ 276225 h 738187"/>
                <a:gd name="connsiteX5" fmla="*/ 623888 w 623888"/>
                <a:gd name="connsiteY5" fmla="*/ 195262 h 738187"/>
                <a:gd name="connsiteX6" fmla="*/ 521494 w 623888"/>
                <a:gd name="connsiteY6" fmla="*/ 738187 h 738187"/>
                <a:gd name="connsiteX7" fmla="*/ 483394 w 623888"/>
                <a:gd name="connsiteY7" fmla="*/ 704850 h 738187"/>
                <a:gd name="connsiteX8" fmla="*/ 404813 w 623888"/>
                <a:gd name="connsiteY8" fmla="*/ 559594 h 738187"/>
                <a:gd name="connsiteX9" fmla="*/ 352425 w 623888"/>
                <a:gd name="connsiteY9" fmla="*/ 469106 h 738187"/>
                <a:gd name="connsiteX10" fmla="*/ 321469 w 623888"/>
                <a:gd name="connsiteY10" fmla="*/ 423862 h 738187"/>
                <a:gd name="connsiteX11" fmla="*/ 273844 w 623888"/>
                <a:gd name="connsiteY11" fmla="*/ 364331 h 738187"/>
                <a:gd name="connsiteX12" fmla="*/ 211932 w 623888"/>
                <a:gd name="connsiteY12" fmla="*/ 292894 h 738187"/>
                <a:gd name="connsiteX13" fmla="*/ 154782 w 623888"/>
                <a:gd name="connsiteY13" fmla="*/ 230981 h 738187"/>
                <a:gd name="connsiteX14" fmla="*/ 107157 w 623888"/>
                <a:gd name="connsiteY14" fmla="*/ 185737 h 738187"/>
                <a:gd name="connsiteX15" fmla="*/ 52388 w 623888"/>
                <a:gd name="connsiteY15" fmla="*/ 130969 h 738187"/>
                <a:gd name="connsiteX16" fmla="*/ 35719 w 623888"/>
                <a:gd name="connsiteY16" fmla="*/ 111919 h 738187"/>
                <a:gd name="connsiteX17" fmla="*/ 11907 w 623888"/>
                <a:gd name="connsiteY17" fmla="*/ 76200 h 738187"/>
                <a:gd name="connsiteX18" fmla="*/ 0 w 623888"/>
                <a:gd name="connsiteY18" fmla="*/ 42862 h 738187"/>
                <a:gd name="connsiteX19" fmla="*/ 0 w 623888"/>
                <a:gd name="connsiteY19" fmla="*/ 21431 h 738187"/>
                <a:gd name="connsiteX20" fmla="*/ 4763 w 623888"/>
                <a:gd name="connsiteY20" fmla="*/ 9525 h 738187"/>
                <a:gd name="connsiteX21" fmla="*/ 21432 w 623888"/>
                <a:gd name="connsiteY21" fmla="*/ 0 h 738187"/>
                <a:gd name="connsiteX22" fmla="*/ 50007 w 623888"/>
                <a:gd name="connsiteY22" fmla="*/ 4762 h 738187"/>
                <a:gd name="connsiteX23" fmla="*/ 88107 w 623888"/>
                <a:gd name="connsiteY23" fmla="*/ 23812 h 738187"/>
                <a:gd name="connsiteX24" fmla="*/ 169069 w 623888"/>
                <a:gd name="connsiteY24" fmla="*/ 85725 h 738187"/>
                <a:gd name="connsiteX25" fmla="*/ 290513 w 623888"/>
                <a:gd name="connsiteY25" fmla="*/ 1571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3888" h="738187">
                  <a:moveTo>
                    <a:pt x="290513" y="157162"/>
                  </a:moveTo>
                  <a:lnTo>
                    <a:pt x="452438" y="245269"/>
                  </a:lnTo>
                  <a:lnTo>
                    <a:pt x="509588" y="273844"/>
                  </a:lnTo>
                  <a:lnTo>
                    <a:pt x="533400" y="278606"/>
                  </a:lnTo>
                  <a:lnTo>
                    <a:pt x="559594" y="276225"/>
                  </a:lnTo>
                  <a:lnTo>
                    <a:pt x="623888" y="195262"/>
                  </a:lnTo>
                  <a:lnTo>
                    <a:pt x="521494" y="738187"/>
                  </a:lnTo>
                  <a:lnTo>
                    <a:pt x="483394" y="704850"/>
                  </a:lnTo>
                  <a:lnTo>
                    <a:pt x="404813" y="559594"/>
                  </a:lnTo>
                  <a:lnTo>
                    <a:pt x="352425" y="469106"/>
                  </a:lnTo>
                  <a:lnTo>
                    <a:pt x="321469" y="423862"/>
                  </a:lnTo>
                  <a:lnTo>
                    <a:pt x="273844" y="364331"/>
                  </a:lnTo>
                  <a:lnTo>
                    <a:pt x="211932" y="292894"/>
                  </a:lnTo>
                  <a:lnTo>
                    <a:pt x="154782" y="230981"/>
                  </a:lnTo>
                  <a:lnTo>
                    <a:pt x="107157" y="185737"/>
                  </a:lnTo>
                  <a:lnTo>
                    <a:pt x="52388" y="130969"/>
                  </a:lnTo>
                  <a:lnTo>
                    <a:pt x="35719" y="111919"/>
                  </a:lnTo>
                  <a:lnTo>
                    <a:pt x="11907" y="76200"/>
                  </a:lnTo>
                  <a:lnTo>
                    <a:pt x="0" y="42862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0007" y="4762"/>
                  </a:lnTo>
                  <a:lnTo>
                    <a:pt x="88107" y="23812"/>
                  </a:lnTo>
                  <a:lnTo>
                    <a:pt x="169069" y="85725"/>
                  </a:lnTo>
                  <a:lnTo>
                    <a:pt x="290513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2E53C97E-00D0-4A2D-981D-6C5B89212F58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287463"/>
            <a:ext cx="4637088" cy="4746625"/>
            <a:chOff x="2447925" y="1287463"/>
            <a:chExt cx="4637088" cy="4746625"/>
          </a:xfrm>
        </p:grpSpPr>
        <p:sp>
          <p:nvSpPr>
            <p:cNvPr id="50" name="フリーフォーム 7">
              <a:extLst>
                <a:ext uri="{FF2B5EF4-FFF2-40B4-BE49-F238E27FC236}">
                  <a16:creationId xmlns:a16="http://schemas.microsoft.com/office/drawing/2014/main" id="{C9061AEA-7BA0-4C23-9B8B-04901C4253F1}"/>
                </a:ext>
              </a:extLst>
            </p:cNvPr>
            <p:cNvSpPr/>
            <p:nvPr/>
          </p:nvSpPr>
          <p:spPr>
            <a:xfrm>
              <a:off x="3867150" y="1287463"/>
              <a:ext cx="547688" cy="1103312"/>
            </a:xfrm>
            <a:custGeom>
              <a:avLst/>
              <a:gdLst>
                <a:gd name="connsiteX0" fmla="*/ 209550 w 547688"/>
                <a:gd name="connsiteY0" fmla="*/ 681038 h 1102519"/>
                <a:gd name="connsiteX1" fmla="*/ 207169 w 547688"/>
                <a:gd name="connsiteY1" fmla="*/ 454819 h 1102519"/>
                <a:gd name="connsiteX2" fmla="*/ 207169 w 547688"/>
                <a:gd name="connsiteY2" fmla="*/ 347663 h 1102519"/>
                <a:gd name="connsiteX3" fmla="*/ 202406 w 547688"/>
                <a:gd name="connsiteY3" fmla="*/ 295275 h 1102519"/>
                <a:gd name="connsiteX4" fmla="*/ 197644 w 547688"/>
                <a:gd name="connsiteY4" fmla="*/ 259557 h 1102519"/>
                <a:gd name="connsiteX5" fmla="*/ 188119 w 547688"/>
                <a:gd name="connsiteY5" fmla="*/ 226219 h 1102519"/>
                <a:gd name="connsiteX6" fmla="*/ 169069 w 547688"/>
                <a:gd name="connsiteY6" fmla="*/ 188119 h 1102519"/>
                <a:gd name="connsiteX7" fmla="*/ 145256 w 547688"/>
                <a:gd name="connsiteY7" fmla="*/ 154782 h 1102519"/>
                <a:gd name="connsiteX8" fmla="*/ 119063 w 547688"/>
                <a:gd name="connsiteY8" fmla="*/ 130969 h 1102519"/>
                <a:gd name="connsiteX9" fmla="*/ 90488 w 547688"/>
                <a:gd name="connsiteY9" fmla="*/ 111919 h 1102519"/>
                <a:gd name="connsiteX10" fmla="*/ 54769 w 547688"/>
                <a:gd name="connsiteY10" fmla="*/ 95250 h 1102519"/>
                <a:gd name="connsiteX11" fmla="*/ 38100 w 547688"/>
                <a:gd name="connsiteY11" fmla="*/ 83344 h 1102519"/>
                <a:gd name="connsiteX12" fmla="*/ 16669 w 547688"/>
                <a:gd name="connsiteY12" fmla="*/ 61913 h 1102519"/>
                <a:gd name="connsiteX13" fmla="*/ 7144 w 547688"/>
                <a:gd name="connsiteY13" fmla="*/ 45244 h 1102519"/>
                <a:gd name="connsiteX14" fmla="*/ 0 w 547688"/>
                <a:gd name="connsiteY14" fmla="*/ 33338 h 1102519"/>
                <a:gd name="connsiteX15" fmla="*/ 2381 w 547688"/>
                <a:gd name="connsiteY15" fmla="*/ 16669 h 1102519"/>
                <a:gd name="connsiteX16" fmla="*/ 11906 w 547688"/>
                <a:gd name="connsiteY16" fmla="*/ 7144 h 1102519"/>
                <a:gd name="connsiteX17" fmla="*/ 30956 w 547688"/>
                <a:gd name="connsiteY17" fmla="*/ 2382 h 1102519"/>
                <a:gd name="connsiteX18" fmla="*/ 66675 w 547688"/>
                <a:gd name="connsiteY18" fmla="*/ 0 h 1102519"/>
                <a:gd name="connsiteX19" fmla="*/ 121444 w 547688"/>
                <a:gd name="connsiteY19" fmla="*/ 4763 h 1102519"/>
                <a:gd name="connsiteX20" fmla="*/ 209550 w 547688"/>
                <a:gd name="connsiteY20" fmla="*/ 19050 h 1102519"/>
                <a:gd name="connsiteX21" fmla="*/ 297656 w 547688"/>
                <a:gd name="connsiteY21" fmla="*/ 40482 h 1102519"/>
                <a:gd name="connsiteX22" fmla="*/ 364331 w 547688"/>
                <a:gd name="connsiteY22" fmla="*/ 61913 h 1102519"/>
                <a:gd name="connsiteX23" fmla="*/ 411956 w 547688"/>
                <a:gd name="connsiteY23" fmla="*/ 88107 h 1102519"/>
                <a:gd name="connsiteX24" fmla="*/ 461963 w 547688"/>
                <a:gd name="connsiteY24" fmla="*/ 107157 h 1102519"/>
                <a:gd name="connsiteX25" fmla="*/ 500063 w 547688"/>
                <a:gd name="connsiteY25" fmla="*/ 128588 h 1102519"/>
                <a:gd name="connsiteX26" fmla="*/ 526256 w 547688"/>
                <a:gd name="connsiteY26" fmla="*/ 145257 h 1102519"/>
                <a:gd name="connsiteX27" fmla="*/ 540544 w 547688"/>
                <a:gd name="connsiteY27" fmla="*/ 164307 h 1102519"/>
                <a:gd name="connsiteX28" fmla="*/ 547688 w 547688"/>
                <a:gd name="connsiteY28" fmla="*/ 190500 h 1102519"/>
                <a:gd name="connsiteX29" fmla="*/ 542925 w 547688"/>
                <a:gd name="connsiteY29" fmla="*/ 214313 h 1102519"/>
                <a:gd name="connsiteX30" fmla="*/ 519113 w 547688"/>
                <a:gd name="connsiteY30" fmla="*/ 245269 h 1102519"/>
                <a:gd name="connsiteX31" fmla="*/ 490538 w 547688"/>
                <a:gd name="connsiteY31" fmla="*/ 273844 h 1102519"/>
                <a:gd name="connsiteX32" fmla="*/ 476250 w 547688"/>
                <a:gd name="connsiteY32" fmla="*/ 319088 h 1102519"/>
                <a:gd name="connsiteX33" fmla="*/ 459581 w 547688"/>
                <a:gd name="connsiteY33" fmla="*/ 383382 h 1102519"/>
                <a:gd name="connsiteX34" fmla="*/ 454819 w 547688"/>
                <a:gd name="connsiteY34" fmla="*/ 542925 h 1102519"/>
                <a:gd name="connsiteX35" fmla="*/ 452438 w 547688"/>
                <a:gd name="connsiteY35" fmla="*/ 690563 h 1102519"/>
                <a:gd name="connsiteX36" fmla="*/ 454819 w 547688"/>
                <a:gd name="connsiteY36" fmla="*/ 1047750 h 1102519"/>
                <a:gd name="connsiteX37" fmla="*/ 204788 w 547688"/>
                <a:gd name="connsiteY37" fmla="*/ 1102519 h 1102519"/>
                <a:gd name="connsiteX38" fmla="*/ 209550 w 547688"/>
                <a:gd name="connsiteY38" fmla="*/ 681038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7688" h="1102519">
                  <a:moveTo>
                    <a:pt x="209550" y="681038"/>
                  </a:moveTo>
                  <a:cubicBezTo>
                    <a:pt x="208756" y="605632"/>
                    <a:pt x="207963" y="530225"/>
                    <a:pt x="207169" y="454819"/>
                  </a:cubicBezTo>
                  <a:lnTo>
                    <a:pt x="207169" y="347663"/>
                  </a:lnTo>
                  <a:lnTo>
                    <a:pt x="202406" y="295275"/>
                  </a:lnTo>
                  <a:lnTo>
                    <a:pt x="197644" y="259557"/>
                  </a:lnTo>
                  <a:lnTo>
                    <a:pt x="188119" y="226219"/>
                  </a:lnTo>
                  <a:lnTo>
                    <a:pt x="169069" y="188119"/>
                  </a:lnTo>
                  <a:lnTo>
                    <a:pt x="145256" y="154782"/>
                  </a:lnTo>
                  <a:lnTo>
                    <a:pt x="119063" y="130969"/>
                  </a:lnTo>
                  <a:lnTo>
                    <a:pt x="90488" y="111919"/>
                  </a:lnTo>
                  <a:lnTo>
                    <a:pt x="54769" y="95250"/>
                  </a:lnTo>
                  <a:lnTo>
                    <a:pt x="38100" y="83344"/>
                  </a:lnTo>
                  <a:lnTo>
                    <a:pt x="16669" y="61913"/>
                  </a:lnTo>
                  <a:lnTo>
                    <a:pt x="7144" y="45244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2382"/>
                  </a:lnTo>
                  <a:lnTo>
                    <a:pt x="66675" y="0"/>
                  </a:lnTo>
                  <a:lnTo>
                    <a:pt x="121444" y="4763"/>
                  </a:lnTo>
                  <a:lnTo>
                    <a:pt x="209550" y="19050"/>
                  </a:lnTo>
                  <a:lnTo>
                    <a:pt x="297656" y="40482"/>
                  </a:lnTo>
                  <a:lnTo>
                    <a:pt x="364331" y="61913"/>
                  </a:lnTo>
                  <a:lnTo>
                    <a:pt x="411956" y="88107"/>
                  </a:lnTo>
                  <a:lnTo>
                    <a:pt x="461963" y="107157"/>
                  </a:lnTo>
                  <a:lnTo>
                    <a:pt x="500063" y="128588"/>
                  </a:lnTo>
                  <a:lnTo>
                    <a:pt x="526256" y="145257"/>
                  </a:lnTo>
                  <a:lnTo>
                    <a:pt x="540544" y="164307"/>
                  </a:lnTo>
                  <a:lnTo>
                    <a:pt x="547688" y="190500"/>
                  </a:lnTo>
                  <a:lnTo>
                    <a:pt x="542925" y="214313"/>
                  </a:lnTo>
                  <a:lnTo>
                    <a:pt x="519113" y="245269"/>
                  </a:lnTo>
                  <a:lnTo>
                    <a:pt x="490538" y="273844"/>
                  </a:lnTo>
                  <a:lnTo>
                    <a:pt x="476250" y="319088"/>
                  </a:lnTo>
                  <a:lnTo>
                    <a:pt x="459581" y="383382"/>
                  </a:lnTo>
                  <a:lnTo>
                    <a:pt x="454819" y="542925"/>
                  </a:lnTo>
                  <a:cubicBezTo>
                    <a:pt x="454025" y="592138"/>
                    <a:pt x="453232" y="641350"/>
                    <a:pt x="452438" y="690563"/>
                  </a:cubicBezTo>
                  <a:cubicBezTo>
                    <a:pt x="453232" y="809625"/>
                    <a:pt x="454025" y="928688"/>
                    <a:pt x="454819" y="1047750"/>
                  </a:cubicBezTo>
                  <a:lnTo>
                    <a:pt x="204788" y="1102519"/>
                  </a:lnTo>
                  <a:cubicBezTo>
                    <a:pt x="206375" y="960438"/>
                    <a:pt x="207963" y="818356"/>
                    <a:pt x="209550" y="6810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ACAD64B2-C2D8-455B-97C5-8FF4E044A6EA}"/>
                </a:ext>
              </a:extLst>
            </p:cNvPr>
            <p:cNvSpPr/>
            <p:nvPr/>
          </p:nvSpPr>
          <p:spPr>
            <a:xfrm>
              <a:off x="3309938" y="2713038"/>
              <a:ext cx="1593850" cy="430212"/>
            </a:xfrm>
            <a:custGeom>
              <a:avLst/>
              <a:gdLst>
                <a:gd name="connsiteX0" fmla="*/ 1062037 w 1593056"/>
                <a:gd name="connsiteY0" fmla="*/ 242887 h 431006"/>
                <a:gd name="connsiteX1" fmla="*/ 835818 w 1593056"/>
                <a:gd name="connsiteY1" fmla="*/ 278606 h 431006"/>
                <a:gd name="connsiteX2" fmla="*/ 700087 w 1593056"/>
                <a:gd name="connsiteY2" fmla="*/ 311944 h 431006"/>
                <a:gd name="connsiteX3" fmla="*/ 557212 w 1593056"/>
                <a:gd name="connsiteY3" fmla="*/ 335756 h 431006"/>
                <a:gd name="connsiteX4" fmla="*/ 459581 w 1593056"/>
                <a:gd name="connsiteY4" fmla="*/ 359569 h 431006"/>
                <a:gd name="connsiteX5" fmla="*/ 328612 w 1593056"/>
                <a:gd name="connsiteY5" fmla="*/ 397669 h 431006"/>
                <a:gd name="connsiteX6" fmla="*/ 226218 w 1593056"/>
                <a:gd name="connsiteY6" fmla="*/ 428625 h 431006"/>
                <a:gd name="connsiteX7" fmla="*/ 197643 w 1593056"/>
                <a:gd name="connsiteY7" fmla="*/ 431006 h 431006"/>
                <a:gd name="connsiteX8" fmla="*/ 157162 w 1593056"/>
                <a:gd name="connsiteY8" fmla="*/ 421481 h 431006"/>
                <a:gd name="connsiteX9" fmla="*/ 126206 w 1593056"/>
                <a:gd name="connsiteY9" fmla="*/ 404812 h 431006"/>
                <a:gd name="connsiteX10" fmla="*/ 59531 w 1593056"/>
                <a:gd name="connsiteY10" fmla="*/ 342900 h 431006"/>
                <a:gd name="connsiteX11" fmla="*/ 16668 w 1593056"/>
                <a:gd name="connsiteY11" fmla="*/ 292894 h 431006"/>
                <a:gd name="connsiteX12" fmla="*/ 0 w 1593056"/>
                <a:gd name="connsiteY12" fmla="*/ 266700 h 431006"/>
                <a:gd name="connsiteX13" fmla="*/ 0 w 1593056"/>
                <a:gd name="connsiteY13" fmla="*/ 247650 h 431006"/>
                <a:gd name="connsiteX14" fmla="*/ 4762 w 1593056"/>
                <a:gd name="connsiteY14" fmla="*/ 238125 h 431006"/>
                <a:gd name="connsiteX15" fmla="*/ 14287 w 1593056"/>
                <a:gd name="connsiteY15" fmla="*/ 233362 h 431006"/>
                <a:gd name="connsiteX16" fmla="*/ 42862 w 1593056"/>
                <a:gd name="connsiteY16" fmla="*/ 240506 h 431006"/>
                <a:gd name="connsiteX17" fmla="*/ 95250 w 1593056"/>
                <a:gd name="connsiteY17" fmla="*/ 254794 h 431006"/>
                <a:gd name="connsiteX18" fmla="*/ 145256 w 1593056"/>
                <a:gd name="connsiteY18" fmla="*/ 261937 h 431006"/>
                <a:gd name="connsiteX19" fmla="*/ 188118 w 1593056"/>
                <a:gd name="connsiteY19" fmla="*/ 264319 h 431006"/>
                <a:gd name="connsiteX20" fmla="*/ 254793 w 1593056"/>
                <a:gd name="connsiteY20" fmla="*/ 257175 h 431006"/>
                <a:gd name="connsiteX21" fmla="*/ 383381 w 1593056"/>
                <a:gd name="connsiteY21" fmla="*/ 240506 h 431006"/>
                <a:gd name="connsiteX22" fmla="*/ 514350 w 1593056"/>
                <a:gd name="connsiteY22" fmla="*/ 216694 h 431006"/>
                <a:gd name="connsiteX23" fmla="*/ 697706 w 1593056"/>
                <a:gd name="connsiteY23" fmla="*/ 176212 h 431006"/>
                <a:gd name="connsiteX24" fmla="*/ 859631 w 1593056"/>
                <a:gd name="connsiteY24" fmla="*/ 138112 h 431006"/>
                <a:gd name="connsiteX25" fmla="*/ 1085850 w 1593056"/>
                <a:gd name="connsiteY25" fmla="*/ 80962 h 431006"/>
                <a:gd name="connsiteX26" fmla="*/ 1331118 w 1593056"/>
                <a:gd name="connsiteY26" fmla="*/ 14287 h 431006"/>
                <a:gd name="connsiteX27" fmla="*/ 1376362 w 1593056"/>
                <a:gd name="connsiteY27" fmla="*/ 0 h 431006"/>
                <a:gd name="connsiteX28" fmla="*/ 1450181 w 1593056"/>
                <a:gd name="connsiteY28" fmla="*/ 4762 h 431006"/>
                <a:gd name="connsiteX29" fmla="*/ 1512093 w 1593056"/>
                <a:gd name="connsiteY29" fmla="*/ 19050 h 431006"/>
                <a:gd name="connsiteX30" fmla="*/ 1547812 w 1593056"/>
                <a:gd name="connsiteY30" fmla="*/ 30956 h 431006"/>
                <a:gd name="connsiteX31" fmla="*/ 1588293 w 1593056"/>
                <a:gd name="connsiteY31" fmla="*/ 54769 h 431006"/>
                <a:gd name="connsiteX32" fmla="*/ 1593056 w 1593056"/>
                <a:gd name="connsiteY32" fmla="*/ 69056 h 431006"/>
                <a:gd name="connsiteX33" fmla="*/ 1593056 w 1593056"/>
                <a:gd name="connsiteY33" fmla="*/ 85725 h 431006"/>
                <a:gd name="connsiteX34" fmla="*/ 1585912 w 1593056"/>
                <a:gd name="connsiteY34" fmla="*/ 111919 h 431006"/>
                <a:gd name="connsiteX35" fmla="*/ 1569243 w 1593056"/>
                <a:gd name="connsiteY35" fmla="*/ 133350 h 431006"/>
                <a:gd name="connsiteX36" fmla="*/ 1519237 w 1593056"/>
                <a:gd name="connsiteY36" fmla="*/ 157162 h 431006"/>
                <a:gd name="connsiteX37" fmla="*/ 1454943 w 1593056"/>
                <a:gd name="connsiteY37" fmla="*/ 176212 h 431006"/>
                <a:gd name="connsiteX38" fmla="*/ 1266825 w 1593056"/>
                <a:gd name="connsiteY38" fmla="*/ 209550 h 431006"/>
                <a:gd name="connsiteX39" fmla="*/ 1062037 w 1593056"/>
                <a:gd name="connsiteY39" fmla="*/ 24288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93056" h="431006">
                  <a:moveTo>
                    <a:pt x="1062037" y="242887"/>
                  </a:moveTo>
                  <a:lnTo>
                    <a:pt x="835818" y="278606"/>
                  </a:lnTo>
                  <a:lnTo>
                    <a:pt x="700087" y="311944"/>
                  </a:lnTo>
                  <a:lnTo>
                    <a:pt x="557212" y="335756"/>
                  </a:lnTo>
                  <a:lnTo>
                    <a:pt x="459581" y="359569"/>
                  </a:lnTo>
                  <a:lnTo>
                    <a:pt x="328612" y="397669"/>
                  </a:lnTo>
                  <a:lnTo>
                    <a:pt x="226218" y="428625"/>
                  </a:lnTo>
                  <a:lnTo>
                    <a:pt x="197643" y="431006"/>
                  </a:lnTo>
                  <a:lnTo>
                    <a:pt x="157162" y="421481"/>
                  </a:lnTo>
                  <a:lnTo>
                    <a:pt x="126206" y="404812"/>
                  </a:lnTo>
                  <a:lnTo>
                    <a:pt x="59531" y="342900"/>
                  </a:lnTo>
                  <a:lnTo>
                    <a:pt x="16668" y="292894"/>
                  </a:lnTo>
                  <a:lnTo>
                    <a:pt x="0" y="266700"/>
                  </a:lnTo>
                  <a:lnTo>
                    <a:pt x="0" y="247650"/>
                  </a:lnTo>
                  <a:lnTo>
                    <a:pt x="4762" y="238125"/>
                  </a:lnTo>
                  <a:lnTo>
                    <a:pt x="14287" y="233362"/>
                  </a:lnTo>
                  <a:lnTo>
                    <a:pt x="42862" y="240506"/>
                  </a:lnTo>
                  <a:lnTo>
                    <a:pt x="95250" y="254794"/>
                  </a:lnTo>
                  <a:lnTo>
                    <a:pt x="145256" y="261937"/>
                  </a:lnTo>
                  <a:lnTo>
                    <a:pt x="188118" y="264319"/>
                  </a:lnTo>
                  <a:lnTo>
                    <a:pt x="254793" y="257175"/>
                  </a:lnTo>
                  <a:lnTo>
                    <a:pt x="383381" y="240506"/>
                  </a:lnTo>
                  <a:lnTo>
                    <a:pt x="514350" y="216694"/>
                  </a:lnTo>
                  <a:lnTo>
                    <a:pt x="697706" y="176212"/>
                  </a:lnTo>
                  <a:lnTo>
                    <a:pt x="859631" y="138112"/>
                  </a:lnTo>
                  <a:lnTo>
                    <a:pt x="1085850" y="80962"/>
                  </a:lnTo>
                  <a:lnTo>
                    <a:pt x="1331118" y="14287"/>
                  </a:lnTo>
                  <a:lnTo>
                    <a:pt x="1376362" y="0"/>
                  </a:lnTo>
                  <a:cubicBezTo>
                    <a:pt x="1400965" y="1640"/>
                    <a:pt x="1425524" y="4762"/>
                    <a:pt x="1450181" y="4762"/>
                  </a:cubicBezTo>
                  <a:lnTo>
                    <a:pt x="1512093" y="19050"/>
                  </a:lnTo>
                  <a:lnTo>
                    <a:pt x="1547812" y="30956"/>
                  </a:lnTo>
                  <a:lnTo>
                    <a:pt x="1588293" y="54769"/>
                  </a:lnTo>
                  <a:lnTo>
                    <a:pt x="1593056" y="69056"/>
                  </a:lnTo>
                  <a:lnTo>
                    <a:pt x="1593056" y="85725"/>
                  </a:lnTo>
                  <a:lnTo>
                    <a:pt x="1585912" y="111919"/>
                  </a:lnTo>
                  <a:lnTo>
                    <a:pt x="1569243" y="133350"/>
                  </a:lnTo>
                  <a:lnTo>
                    <a:pt x="1519237" y="157162"/>
                  </a:lnTo>
                  <a:lnTo>
                    <a:pt x="1454943" y="176212"/>
                  </a:lnTo>
                  <a:lnTo>
                    <a:pt x="1266825" y="209550"/>
                  </a:lnTo>
                  <a:lnTo>
                    <a:pt x="106203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0AA0D620-AEC5-4FA9-97B2-D4FB96B84938}"/>
                </a:ext>
              </a:extLst>
            </p:cNvPr>
            <p:cNvSpPr/>
            <p:nvPr/>
          </p:nvSpPr>
          <p:spPr>
            <a:xfrm>
              <a:off x="3205163" y="3402013"/>
              <a:ext cx="1866900" cy="484187"/>
            </a:xfrm>
            <a:custGeom>
              <a:avLst/>
              <a:gdLst>
                <a:gd name="connsiteX0" fmla="*/ 1145381 w 1866900"/>
                <a:gd name="connsiteY0" fmla="*/ 250032 h 483394"/>
                <a:gd name="connsiteX1" fmla="*/ 862012 w 1866900"/>
                <a:gd name="connsiteY1" fmla="*/ 297657 h 483394"/>
                <a:gd name="connsiteX2" fmla="*/ 750093 w 1866900"/>
                <a:gd name="connsiteY2" fmla="*/ 352425 h 483394"/>
                <a:gd name="connsiteX3" fmla="*/ 626268 w 1866900"/>
                <a:gd name="connsiteY3" fmla="*/ 376238 h 483394"/>
                <a:gd name="connsiteX4" fmla="*/ 492918 w 1866900"/>
                <a:gd name="connsiteY4" fmla="*/ 419100 h 483394"/>
                <a:gd name="connsiteX5" fmla="*/ 338137 w 1866900"/>
                <a:gd name="connsiteY5" fmla="*/ 471488 h 483394"/>
                <a:gd name="connsiteX6" fmla="*/ 314325 w 1866900"/>
                <a:gd name="connsiteY6" fmla="*/ 483394 h 483394"/>
                <a:gd name="connsiteX7" fmla="*/ 290512 w 1866900"/>
                <a:gd name="connsiteY7" fmla="*/ 483394 h 483394"/>
                <a:gd name="connsiteX8" fmla="*/ 259556 w 1866900"/>
                <a:gd name="connsiteY8" fmla="*/ 478632 h 483394"/>
                <a:gd name="connsiteX9" fmla="*/ 202406 w 1866900"/>
                <a:gd name="connsiteY9" fmla="*/ 452438 h 483394"/>
                <a:gd name="connsiteX10" fmla="*/ 109537 w 1866900"/>
                <a:gd name="connsiteY10" fmla="*/ 392907 h 483394"/>
                <a:gd name="connsiteX11" fmla="*/ 0 w 1866900"/>
                <a:gd name="connsiteY11" fmla="*/ 319088 h 483394"/>
                <a:gd name="connsiteX12" fmla="*/ 2381 w 1866900"/>
                <a:gd name="connsiteY12" fmla="*/ 230982 h 483394"/>
                <a:gd name="connsiteX13" fmla="*/ 76200 w 1866900"/>
                <a:gd name="connsiteY13" fmla="*/ 254794 h 483394"/>
                <a:gd name="connsiteX14" fmla="*/ 157162 w 1866900"/>
                <a:gd name="connsiteY14" fmla="*/ 269082 h 483394"/>
                <a:gd name="connsiteX15" fmla="*/ 209550 w 1866900"/>
                <a:gd name="connsiteY15" fmla="*/ 276225 h 483394"/>
                <a:gd name="connsiteX16" fmla="*/ 264318 w 1866900"/>
                <a:gd name="connsiteY16" fmla="*/ 273844 h 483394"/>
                <a:gd name="connsiteX17" fmla="*/ 378618 w 1866900"/>
                <a:gd name="connsiteY17" fmla="*/ 259557 h 483394"/>
                <a:gd name="connsiteX18" fmla="*/ 609600 w 1866900"/>
                <a:gd name="connsiteY18" fmla="*/ 216694 h 483394"/>
                <a:gd name="connsiteX19" fmla="*/ 812006 w 1866900"/>
                <a:gd name="connsiteY19" fmla="*/ 173832 h 483394"/>
                <a:gd name="connsiteX20" fmla="*/ 1162050 w 1866900"/>
                <a:gd name="connsiteY20" fmla="*/ 102394 h 483394"/>
                <a:gd name="connsiteX21" fmla="*/ 1416843 w 1866900"/>
                <a:gd name="connsiteY21" fmla="*/ 42863 h 483394"/>
                <a:gd name="connsiteX22" fmla="*/ 1509712 w 1866900"/>
                <a:gd name="connsiteY22" fmla="*/ 14288 h 483394"/>
                <a:gd name="connsiteX23" fmla="*/ 1552575 w 1866900"/>
                <a:gd name="connsiteY23" fmla="*/ 2382 h 483394"/>
                <a:gd name="connsiteX24" fmla="*/ 1602581 w 1866900"/>
                <a:gd name="connsiteY24" fmla="*/ 0 h 483394"/>
                <a:gd name="connsiteX25" fmla="*/ 1669256 w 1866900"/>
                <a:gd name="connsiteY25" fmla="*/ 14288 h 483394"/>
                <a:gd name="connsiteX26" fmla="*/ 1733550 w 1866900"/>
                <a:gd name="connsiteY26" fmla="*/ 38100 h 483394"/>
                <a:gd name="connsiteX27" fmla="*/ 1788318 w 1866900"/>
                <a:gd name="connsiteY27" fmla="*/ 61913 h 483394"/>
                <a:gd name="connsiteX28" fmla="*/ 1821656 w 1866900"/>
                <a:gd name="connsiteY28" fmla="*/ 80963 h 483394"/>
                <a:gd name="connsiteX29" fmla="*/ 1847850 w 1866900"/>
                <a:gd name="connsiteY29" fmla="*/ 102394 h 483394"/>
                <a:gd name="connsiteX30" fmla="*/ 1862137 w 1866900"/>
                <a:gd name="connsiteY30" fmla="*/ 121444 h 483394"/>
                <a:gd name="connsiteX31" fmla="*/ 1866900 w 1866900"/>
                <a:gd name="connsiteY31" fmla="*/ 147638 h 483394"/>
                <a:gd name="connsiteX32" fmla="*/ 1854993 w 1866900"/>
                <a:gd name="connsiteY32" fmla="*/ 169069 h 483394"/>
                <a:gd name="connsiteX33" fmla="*/ 1833562 w 1866900"/>
                <a:gd name="connsiteY33" fmla="*/ 180975 h 483394"/>
                <a:gd name="connsiteX34" fmla="*/ 1781175 w 1866900"/>
                <a:gd name="connsiteY34" fmla="*/ 195263 h 483394"/>
                <a:gd name="connsiteX35" fmla="*/ 1719262 w 1866900"/>
                <a:gd name="connsiteY35" fmla="*/ 204788 h 483394"/>
                <a:gd name="connsiteX36" fmla="*/ 1645443 w 1866900"/>
                <a:gd name="connsiteY36" fmla="*/ 207169 h 483394"/>
                <a:gd name="connsiteX37" fmla="*/ 1547812 w 1866900"/>
                <a:gd name="connsiteY37" fmla="*/ 209550 h 483394"/>
                <a:gd name="connsiteX38" fmla="*/ 1419225 w 1866900"/>
                <a:gd name="connsiteY38" fmla="*/ 221457 h 483394"/>
                <a:gd name="connsiteX39" fmla="*/ 1145381 w 1866900"/>
                <a:gd name="connsiteY39" fmla="*/ 25003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6900" h="483394">
                  <a:moveTo>
                    <a:pt x="1145381" y="250032"/>
                  </a:moveTo>
                  <a:lnTo>
                    <a:pt x="862012" y="297657"/>
                  </a:lnTo>
                  <a:lnTo>
                    <a:pt x="750093" y="352425"/>
                  </a:lnTo>
                  <a:lnTo>
                    <a:pt x="626268" y="376238"/>
                  </a:lnTo>
                  <a:lnTo>
                    <a:pt x="492918" y="419100"/>
                  </a:lnTo>
                  <a:lnTo>
                    <a:pt x="338137" y="471488"/>
                  </a:lnTo>
                  <a:lnTo>
                    <a:pt x="314325" y="483394"/>
                  </a:lnTo>
                  <a:lnTo>
                    <a:pt x="290512" y="483394"/>
                  </a:lnTo>
                  <a:lnTo>
                    <a:pt x="259556" y="478632"/>
                  </a:lnTo>
                  <a:lnTo>
                    <a:pt x="202406" y="452438"/>
                  </a:lnTo>
                  <a:lnTo>
                    <a:pt x="109537" y="392907"/>
                  </a:lnTo>
                  <a:lnTo>
                    <a:pt x="0" y="319088"/>
                  </a:lnTo>
                  <a:cubicBezTo>
                    <a:pt x="794" y="289719"/>
                    <a:pt x="1587" y="260351"/>
                    <a:pt x="2381" y="230982"/>
                  </a:cubicBezTo>
                  <a:lnTo>
                    <a:pt x="76200" y="254794"/>
                  </a:lnTo>
                  <a:lnTo>
                    <a:pt x="157162" y="269082"/>
                  </a:lnTo>
                  <a:lnTo>
                    <a:pt x="209550" y="276225"/>
                  </a:lnTo>
                  <a:lnTo>
                    <a:pt x="264318" y="273844"/>
                  </a:lnTo>
                  <a:lnTo>
                    <a:pt x="378618" y="259557"/>
                  </a:lnTo>
                  <a:lnTo>
                    <a:pt x="609600" y="216694"/>
                  </a:lnTo>
                  <a:lnTo>
                    <a:pt x="812006" y="173832"/>
                  </a:lnTo>
                  <a:lnTo>
                    <a:pt x="1162050" y="102394"/>
                  </a:lnTo>
                  <a:lnTo>
                    <a:pt x="1416843" y="42863"/>
                  </a:lnTo>
                  <a:lnTo>
                    <a:pt x="1509712" y="14288"/>
                  </a:lnTo>
                  <a:lnTo>
                    <a:pt x="1552575" y="2382"/>
                  </a:lnTo>
                  <a:lnTo>
                    <a:pt x="1602581" y="0"/>
                  </a:lnTo>
                  <a:lnTo>
                    <a:pt x="1669256" y="14288"/>
                  </a:lnTo>
                  <a:lnTo>
                    <a:pt x="1733550" y="38100"/>
                  </a:lnTo>
                  <a:lnTo>
                    <a:pt x="1788318" y="61913"/>
                  </a:lnTo>
                  <a:lnTo>
                    <a:pt x="1821656" y="80963"/>
                  </a:lnTo>
                  <a:lnTo>
                    <a:pt x="1847850" y="102394"/>
                  </a:lnTo>
                  <a:lnTo>
                    <a:pt x="1862137" y="121444"/>
                  </a:lnTo>
                  <a:lnTo>
                    <a:pt x="1866900" y="147638"/>
                  </a:lnTo>
                  <a:lnTo>
                    <a:pt x="1854993" y="169069"/>
                  </a:lnTo>
                  <a:lnTo>
                    <a:pt x="1833562" y="180975"/>
                  </a:lnTo>
                  <a:lnTo>
                    <a:pt x="1781175" y="195263"/>
                  </a:lnTo>
                  <a:lnTo>
                    <a:pt x="1719262" y="204788"/>
                  </a:lnTo>
                  <a:lnTo>
                    <a:pt x="1645443" y="207169"/>
                  </a:lnTo>
                  <a:lnTo>
                    <a:pt x="1547812" y="209550"/>
                  </a:lnTo>
                  <a:lnTo>
                    <a:pt x="1419225" y="221457"/>
                  </a:lnTo>
                  <a:lnTo>
                    <a:pt x="1145381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53437354-BBF9-4B12-B18E-7E4B2CDACDB5}"/>
                </a:ext>
              </a:extLst>
            </p:cNvPr>
            <p:cNvSpPr/>
            <p:nvPr/>
          </p:nvSpPr>
          <p:spPr>
            <a:xfrm rot="16200000">
              <a:off x="1407319" y="3417094"/>
              <a:ext cx="2930525" cy="849313"/>
            </a:xfrm>
            <a:custGeom>
              <a:avLst/>
              <a:gdLst>
                <a:gd name="connsiteX0" fmla="*/ 1932214 w 2930979"/>
                <a:gd name="connsiteY0" fmla="*/ 835478 h 849085"/>
                <a:gd name="connsiteX1" fmla="*/ 1787979 w 2930979"/>
                <a:gd name="connsiteY1" fmla="*/ 821871 h 849085"/>
                <a:gd name="connsiteX2" fmla="*/ 1649186 w 2930979"/>
                <a:gd name="connsiteY2" fmla="*/ 802821 h 849085"/>
                <a:gd name="connsiteX3" fmla="*/ 1559379 w 2930979"/>
                <a:gd name="connsiteY3" fmla="*/ 800100 h 849085"/>
                <a:gd name="connsiteX4" fmla="*/ 1368879 w 2930979"/>
                <a:gd name="connsiteY4" fmla="*/ 751114 h 849085"/>
                <a:gd name="connsiteX5" fmla="*/ 1240972 w 2930979"/>
                <a:gd name="connsiteY5" fmla="*/ 715735 h 849085"/>
                <a:gd name="connsiteX6" fmla="*/ 1123950 w 2930979"/>
                <a:gd name="connsiteY6" fmla="*/ 677635 h 849085"/>
                <a:gd name="connsiteX7" fmla="*/ 1031422 w 2930979"/>
                <a:gd name="connsiteY7" fmla="*/ 647700 h 849085"/>
                <a:gd name="connsiteX8" fmla="*/ 917122 w 2930979"/>
                <a:gd name="connsiteY8" fmla="*/ 604157 h 849085"/>
                <a:gd name="connsiteX9" fmla="*/ 835479 w 2930979"/>
                <a:gd name="connsiteY9" fmla="*/ 571500 h 849085"/>
                <a:gd name="connsiteX10" fmla="*/ 713014 w 2930979"/>
                <a:gd name="connsiteY10" fmla="*/ 511628 h 849085"/>
                <a:gd name="connsiteX11" fmla="*/ 595993 w 2930979"/>
                <a:gd name="connsiteY11" fmla="*/ 446314 h 849085"/>
                <a:gd name="connsiteX12" fmla="*/ 459922 w 2930979"/>
                <a:gd name="connsiteY12" fmla="*/ 361950 h 849085"/>
                <a:gd name="connsiteX13" fmla="*/ 345622 w 2930979"/>
                <a:gd name="connsiteY13" fmla="*/ 288471 h 849085"/>
                <a:gd name="connsiteX14" fmla="*/ 231322 w 2930979"/>
                <a:gd name="connsiteY14" fmla="*/ 209550 h 849085"/>
                <a:gd name="connsiteX15" fmla="*/ 106136 w 2930979"/>
                <a:gd name="connsiteY15" fmla="*/ 127907 h 849085"/>
                <a:gd name="connsiteX16" fmla="*/ 35379 w 2930979"/>
                <a:gd name="connsiteY16" fmla="*/ 78921 h 849085"/>
                <a:gd name="connsiteX17" fmla="*/ 19050 w 2930979"/>
                <a:gd name="connsiteY17" fmla="*/ 65314 h 849085"/>
                <a:gd name="connsiteX18" fmla="*/ 2722 w 2930979"/>
                <a:gd name="connsiteY18" fmla="*/ 40821 h 849085"/>
                <a:gd name="connsiteX19" fmla="*/ 0 w 2930979"/>
                <a:gd name="connsiteY19" fmla="*/ 16328 h 849085"/>
                <a:gd name="connsiteX20" fmla="*/ 8164 w 2930979"/>
                <a:gd name="connsiteY20" fmla="*/ 2721 h 849085"/>
                <a:gd name="connsiteX21" fmla="*/ 24493 w 2930979"/>
                <a:gd name="connsiteY21" fmla="*/ 0 h 849085"/>
                <a:gd name="connsiteX22" fmla="*/ 68036 w 2930979"/>
                <a:gd name="connsiteY22" fmla="*/ 19050 h 849085"/>
                <a:gd name="connsiteX23" fmla="*/ 206829 w 2930979"/>
                <a:gd name="connsiteY23" fmla="*/ 100693 h 849085"/>
                <a:gd name="connsiteX24" fmla="*/ 361950 w 2930979"/>
                <a:gd name="connsiteY24" fmla="*/ 185057 h 849085"/>
                <a:gd name="connsiteX25" fmla="*/ 473529 w 2930979"/>
                <a:gd name="connsiteY25" fmla="*/ 244928 h 849085"/>
                <a:gd name="connsiteX26" fmla="*/ 574222 w 2930979"/>
                <a:gd name="connsiteY26" fmla="*/ 293914 h 849085"/>
                <a:gd name="connsiteX27" fmla="*/ 666750 w 2930979"/>
                <a:gd name="connsiteY27" fmla="*/ 334735 h 849085"/>
                <a:gd name="connsiteX28" fmla="*/ 762000 w 2930979"/>
                <a:gd name="connsiteY28" fmla="*/ 372835 h 849085"/>
                <a:gd name="connsiteX29" fmla="*/ 859972 w 2930979"/>
                <a:gd name="connsiteY29" fmla="*/ 410935 h 849085"/>
                <a:gd name="connsiteX30" fmla="*/ 996043 w 2930979"/>
                <a:gd name="connsiteY30" fmla="*/ 459921 h 849085"/>
                <a:gd name="connsiteX31" fmla="*/ 1069522 w 2930979"/>
                <a:gd name="connsiteY31" fmla="*/ 481693 h 849085"/>
                <a:gd name="connsiteX32" fmla="*/ 1189264 w 2930979"/>
                <a:gd name="connsiteY32" fmla="*/ 514350 h 849085"/>
                <a:gd name="connsiteX33" fmla="*/ 1319893 w 2930979"/>
                <a:gd name="connsiteY33" fmla="*/ 536121 h 849085"/>
                <a:gd name="connsiteX34" fmla="*/ 1415143 w 2930979"/>
                <a:gd name="connsiteY34" fmla="*/ 549728 h 849085"/>
                <a:gd name="connsiteX35" fmla="*/ 1559379 w 2930979"/>
                <a:gd name="connsiteY35" fmla="*/ 568778 h 849085"/>
                <a:gd name="connsiteX36" fmla="*/ 1777093 w 2930979"/>
                <a:gd name="connsiteY36" fmla="*/ 585107 h 849085"/>
                <a:gd name="connsiteX37" fmla="*/ 2030186 w 2930979"/>
                <a:gd name="connsiteY37" fmla="*/ 598714 h 849085"/>
                <a:gd name="connsiteX38" fmla="*/ 2286000 w 2930979"/>
                <a:gd name="connsiteY38" fmla="*/ 601435 h 849085"/>
                <a:gd name="connsiteX39" fmla="*/ 2481943 w 2930979"/>
                <a:gd name="connsiteY39" fmla="*/ 598714 h 849085"/>
                <a:gd name="connsiteX40" fmla="*/ 2579914 w 2930979"/>
                <a:gd name="connsiteY40" fmla="*/ 590550 h 849085"/>
                <a:gd name="connsiteX41" fmla="*/ 2620736 w 2930979"/>
                <a:gd name="connsiteY41" fmla="*/ 582385 h 849085"/>
                <a:gd name="connsiteX42" fmla="*/ 2672443 w 2930979"/>
                <a:gd name="connsiteY42" fmla="*/ 563335 h 849085"/>
                <a:gd name="connsiteX43" fmla="*/ 2745922 w 2930979"/>
                <a:gd name="connsiteY43" fmla="*/ 522514 h 849085"/>
                <a:gd name="connsiteX44" fmla="*/ 2833007 w 2930979"/>
                <a:gd name="connsiteY44" fmla="*/ 459921 h 849085"/>
                <a:gd name="connsiteX45" fmla="*/ 2868386 w 2930979"/>
                <a:gd name="connsiteY45" fmla="*/ 432707 h 849085"/>
                <a:gd name="connsiteX46" fmla="*/ 2895600 w 2930979"/>
                <a:gd name="connsiteY46" fmla="*/ 413657 h 849085"/>
                <a:gd name="connsiteX47" fmla="*/ 2914650 w 2930979"/>
                <a:gd name="connsiteY47" fmla="*/ 408214 h 849085"/>
                <a:gd name="connsiteX48" fmla="*/ 2925536 w 2930979"/>
                <a:gd name="connsiteY48" fmla="*/ 413657 h 849085"/>
                <a:gd name="connsiteX49" fmla="*/ 2930979 w 2930979"/>
                <a:gd name="connsiteY49" fmla="*/ 435428 h 849085"/>
                <a:gd name="connsiteX50" fmla="*/ 2917372 w 2930979"/>
                <a:gd name="connsiteY50" fmla="*/ 517071 h 849085"/>
                <a:gd name="connsiteX51" fmla="*/ 2892879 w 2930979"/>
                <a:gd name="connsiteY51" fmla="*/ 609600 h 849085"/>
                <a:gd name="connsiteX52" fmla="*/ 2854779 w 2930979"/>
                <a:gd name="connsiteY52" fmla="*/ 699407 h 849085"/>
                <a:gd name="connsiteX53" fmla="*/ 2819400 w 2930979"/>
                <a:gd name="connsiteY53" fmla="*/ 808264 h 849085"/>
                <a:gd name="connsiteX54" fmla="*/ 2664279 w 2930979"/>
                <a:gd name="connsiteY54" fmla="*/ 821871 h 849085"/>
                <a:gd name="connsiteX55" fmla="*/ 2495550 w 2930979"/>
                <a:gd name="connsiteY55" fmla="*/ 840921 h 849085"/>
                <a:gd name="connsiteX56" fmla="*/ 2343150 w 2930979"/>
                <a:gd name="connsiteY56" fmla="*/ 849085 h 849085"/>
                <a:gd name="connsiteX57" fmla="*/ 2149929 w 2930979"/>
                <a:gd name="connsiteY57" fmla="*/ 846364 h 849085"/>
                <a:gd name="connsiteX58" fmla="*/ 1932214 w 2930979"/>
                <a:gd name="connsiteY58" fmla="*/ 835478 h 8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0979" h="849085">
                  <a:moveTo>
                    <a:pt x="1932214" y="835478"/>
                  </a:moveTo>
                  <a:lnTo>
                    <a:pt x="1787979" y="821871"/>
                  </a:lnTo>
                  <a:lnTo>
                    <a:pt x="1649186" y="802821"/>
                  </a:lnTo>
                  <a:lnTo>
                    <a:pt x="1559379" y="800100"/>
                  </a:lnTo>
                  <a:lnTo>
                    <a:pt x="1368879" y="751114"/>
                  </a:lnTo>
                  <a:lnTo>
                    <a:pt x="1240972" y="715735"/>
                  </a:lnTo>
                  <a:lnTo>
                    <a:pt x="1123950" y="677635"/>
                  </a:lnTo>
                  <a:lnTo>
                    <a:pt x="1031422" y="647700"/>
                  </a:lnTo>
                  <a:lnTo>
                    <a:pt x="917122" y="604157"/>
                  </a:lnTo>
                  <a:lnTo>
                    <a:pt x="835479" y="571500"/>
                  </a:lnTo>
                  <a:lnTo>
                    <a:pt x="713014" y="511628"/>
                  </a:lnTo>
                  <a:lnTo>
                    <a:pt x="595993" y="446314"/>
                  </a:lnTo>
                  <a:lnTo>
                    <a:pt x="459922" y="361950"/>
                  </a:lnTo>
                  <a:lnTo>
                    <a:pt x="345622" y="288471"/>
                  </a:lnTo>
                  <a:lnTo>
                    <a:pt x="231322" y="209550"/>
                  </a:lnTo>
                  <a:lnTo>
                    <a:pt x="106136" y="127907"/>
                  </a:lnTo>
                  <a:lnTo>
                    <a:pt x="35379" y="78921"/>
                  </a:lnTo>
                  <a:lnTo>
                    <a:pt x="19050" y="65314"/>
                  </a:lnTo>
                  <a:lnTo>
                    <a:pt x="2722" y="40821"/>
                  </a:lnTo>
                  <a:lnTo>
                    <a:pt x="0" y="16328"/>
                  </a:lnTo>
                  <a:lnTo>
                    <a:pt x="8164" y="2721"/>
                  </a:lnTo>
                  <a:lnTo>
                    <a:pt x="24493" y="0"/>
                  </a:lnTo>
                  <a:lnTo>
                    <a:pt x="68036" y="19050"/>
                  </a:lnTo>
                  <a:lnTo>
                    <a:pt x="206829" y="100693"/>
                  </a:lnTo>
                  <a:lnTo>
                    <a:pt x="361950" y="185057"/>
                  </a:lnTo>
                  <a:lnTo>
                    <a:pt x="473529" y="244928"/>
                  </a:lnTo>
                  <a:lnTo>
                    <a:pt x="574222" y="293914"/>
                  </a:lnTo>
                  <a:lnTo>
                    <a:pt x="666750" y="334735"/>
                  </a:lnTo>
                  <a:lnTo>
                    <a:pt x="762000" y="372835"/>
                  </a:lnTo>
                  <a:lnTo>
                    <a:pt x="859972" y="410935"/>
                  </a:lnTo>
                  <a:lnTo>
                    <a:pt x="996043" y="459921"/>
                  </a:lnTo>
                  <a:lnTo>
                    <a:pt x="1069522" y="481693"/>
                  </a:lnTo>
                  <a:lnTo>
                    <a:pt x="1189264" y="514350"/>
                  </a:lnTo>
                  <a:lnTo>
                    <a:pt x="1319893" y="536121"/>
                  </a:lnTo>
                  <a:lnTo>
                    <a:pt x="1415143" y="549728"/>
                  </a:lnTo>
                  <a:lnTo>
                    <a:pt x="1559379" y="568778"/>
                  </a:lnTo>
                  <a:lnTo>
                    <a:pt x="1777093" y="585107"/>
                  </a:lnTo>
                  <a:lnTo>
                    <a:pt x="2030186" y="598714"/>
                  </a:lnTo>
                  <a:lnTo>
                    <a:pt x="2286000" y="601435"/>
                  </a:lnTo>
                  <a:lnTo>
                    <a:pt x="2481943" y="598714"/>
                  </a:lnTo>
                  <a:lnTo>
                    <a:pt x="2579914" y="590550"/>
                  </a:lnTo>
                  <a:lnTo>
                    <a:pt x="2620736" y="582385"/>
                  </a:lnTo>
                  <a:lnTo>
                    <a:pt x="2672443" y="563335"/>
                  </a:lnTo>
                  <a:lnTo>
                    <a:pt x="2745922" y="522514"/>
                  </a:lnTo>
                  <a:lnTo>
                    <a:pt x="2833007" y="459921"/>
                  </a:lnTo>
                  <a:lnTo>
                    <a:pt x="2868386" y="432707"/>
                  </a:lnTo>
                  <a:lnTo>
                    <a:pt x="2895600" y="413657"/>
                  </a:lnTo>
                  <a:lnTo>
                    <a:pt x="2914650" y="408214"/>
                  </a:lnTo>
                  <a:lnTo>
                    <a:pt x="2925536" y="413657"/>
                  </a:lnTo>
                  <a:lnTo>
                    <a:pt x="2930979" y="435428"/>
                  </a:lnTo>
                  <a:lnTo>
                    <a:pt x="2917372" y="517071"/>
                  </a:lnTo>
                  <a:lnTo>
                    <a:pt x="2892879" y="609600"/>
                  </a:lnTo>
                  <a:lnTo>
                    <a:pt x="2854779" y="699407"/>
                  </a:lnTo>
                  <a:lnTo>
                    <a:pt x="2819400" y="808264"/>
                  </a:lnTo>
                  <a:lnTo>
                    <a:pt x="2664279" y="821871"/>
                  </a:lnTo>
                  <a:lnTo>
                    <a:pt x="2495550" y="840921"/>
                  </a:lnTo>
                  <a:lnTo>
                    <a:pt x="2343150" y="849085"/>
                  </a:lnTo>
                  <a:lnTo>
                    <a:pt x="2149929" y="846364"/>
                  </a:lnTo>
                  <a:lnTo>
                    <a:pt x="1932214" y="8354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F1B1175F-F12C-4895-8399-95043FB61D8C}"/>
                </a:ext>
              </a:extLst>
            </p:cNvPr>
            <p:cNvSpPr/>
            <p:nvPr/>
          </p:nvSpPr>
          <p:spPr>
            <a:xfrm rot="16200000">
              <a:off x="4695032" y="3123406"/>
              <a:ext cx="2217738" cy="428625"/>
            </a:xfrm>
            <a:custGeom>
              <a:avLst/>
              <a:gdLst>
                <a:gd name="connsiteX0" fmla="*/ 1200150 w 2216944"/>
                <a:gd name="connsiteY0" fmla="*/ 383381 h 428625"/>
                <a:gd name="connsiteX1" fmla="*/ 795337 w 2216944"/>
                <a:gd name="connsiteY1" fmla="*/ 385763 h 428625"/>
                <a:gd name="connsiteX2" fmla="*/ 635794 w 2216944"/>
                <a:gd name="connsiteY2" fmla="*/ 385763 h 428625"/>
                <a:gd name="connsiteX3" fmla="*/ 576262 w 2216944"/>
                <a:gd name="connsiteY3" fmla="*/ 392906 h 428625"/>
                <a:gd name="connsiteX4" fmla="*/ 507206 w 2216944"/>
                <a:gd name="connsiteY4" fmla="*/ 395288 h 428625"/>
                <a:gd name="connsiteX5" fmla="*/ 421481 w 2216944"/>
                <a:gd name="connsiteY5" fmla="*/ 390525 h 428625"/>
                <a:gd name="connsiteX6" fmla="*/ 354806 w 2216944"/>
                <a:gd name="connsiteY6" fmla="*/ 381000 h 428625"/>
                <a:gd name="connsiteX7" fmla="*/ 278606 w 2216944"/>
                <a:gd name="connsiteY7" fmla="*/ 371475 h 428625"/>
                <a:gd name="connsiteX8" fmla="*/ 204787 w 2216944"/>
                <a:gd name="connsiteY8" fmla="*/ 357188 h 428625"/>
                <a:gd name="connsiteX9" fmla="*/ 133350 w 2216944"/>
                <a:gd name="connsiteY9" fmla="*/ 342900 h 428625"/>
                <a:gd name="connsiteX10" fmla="*/ 76200 w 2216944"/>
                <a:gd name="connsiteY10" fmla="*/ 328613 h 428625"/>
                <a:gd name="connsiteX11" fmla="*/ 38100 w 2216944"/>
                <a:gd name="connsiteY11" fmla="*/ 314325 h 428625"/>
                <a:gd name="connsiteX12" fmla="*/ 11906 w 2216944"/>
                <a:gd name="connsiteY12" fmla="*/ 297656 h 428625"/>
                <a:gd name="connsiteX13" fmla="*/ 0 w 2216944"/>
                <a:gd name="connsiteY13" fmla="*/ 285750 h 428625"/>
                <a:gd name="connsiteX14" fmla="*/ 0 w 2216944"/>
                <a:gd name="connsiteY14" fmla="*/ 254794 h 428625"/>
                <a:gd name="connsiteX15" fmla="*/ 14287 w 2216944"/>
                <a:gd name="connsiteY15" fmla="*/ 230981 h 428625"/>
                <a:gd name="connsiteX16" fmla="*/ 59531 w 2216944"/>
                <a:gd name="connsiteY16" fmla="*/ 197644 h 428625"/>
                <a:gd name="connsiteX17" fmla="*/ 119062 w 2216944"/>
                <a:gd name="connsiteY17" fmla="*/ 171450 h 428625"/>
                <a:gd name="connsiteX18" fmla="*/ 188119 w 2216944"/>
                <a:gd name="connsiteY18" fmla="*/ 145256 h 428625"/>
                <a:gd name="connsiteX19" fmla="*/ 259556 w 2216944"/>
                <a:gd name="connsiteY19" fmla="*/ 126206 h 428625"/>
                <a:gd name="connsiteX20" fmla="*/ 319087 w 2216944"/>
                <a:gd name="connsiteY20" fmla="*/ 119063 h 428625"/>
                <a:gd name="connsiteX21" fmla="*/ 364331 w 2216944"/>
                <a:gd name="connsiteY21" fmla="*/ 121444 h 428625"/>
                <a:gd name="connsiteX22" fmla="*/ 428625 w 2216944"/>
                <a:gd name="connsiteY22" fmla="*/ 138113 h 428625"/>
                <a:gd name="connsiteX23" fmla="*/ 511969 w 2216944"/>
                <a:gd name="connsiteY23" fmla="*/ 152400 h 428625"/>
                <a:gd name="connsiteX24" fmla="*/ 626269 w 2216944"/>
                <a:gd name="connsiteY24" fmla="*/ 161925 h 428625"/>
                <a:gd name="connsiteX25" fmla="*/ 857250 w 2216944"/>
                <a:gd name="connsiteY25" fmla="*/ 159544 h 428625"/>
                <a:gd name="connsiteX26" fmla="*/ 1243012 w 2216944"/>
                <a:gd name="connsiteY26" fmla="*/ 161925 h 428625"/>
                <a:gd name="connsiteX27" fmla="*/ 1585912 w 2216944"/>
                <a:gd name="connsiteY27" fmla="*/ 159544 h 428625"/>
                <a:gd name="connsiteX28" fmla="*/ 1726406 w 2216944"/>
                <a:gd name="connsiteY28" fmla="*/ 161925 h 428625"/>
                <a:gd name="connsiteX29" fmla="*/ 1814512 w 2216944"/>
                <a:gd name="connsiteY29" fmla="*/ 157163 h 428625"/>
                <a:gd name="connsiteX30" fmla="*/ 1878806 w 2216944"/>
                <a:gd name="connsiteY30" fmla="*/ 150019 h 428625"/>
                <a:gd name="connsiteX31" fmla="*/ 1935956 w 2216944"/>
                <a:gd name="connsiteY31" fmla="*/ 138113 h 428625"/>
                <a:gd name="connsiteX32" fmla="*/ 2002631 w 2216944"/>
                <a:gd name="connsiteY32" fmla="*/ 119063 h 428625"/>
                <a:gd name="connsiteX33" fmla="*/ 2062162 w 2216944"/>
                <a:gd name="connsiteY33" fmla="*/ 92869 h 428625"/>
                <a:gd name="connsiteX34" fmla="*/ 2100262 w 2216944"/>
                <a:gd name="connsiteY34" fmla="*/ 66675 h 428625"/>
                <a:gd name="connsiteX35" fmla="*/ 2121694 w 2216944"/>
                <a:gd name="connsiteY35" fmla="*/ 38100 h 428625"/>
                <a:gd name="connsiteX36" fmla="*/ 2138362 w 2216944"/>
                <a:gd name="connsiteY36" fmla="*/ 19050 h 428625"/>
                <a:gd name="connsiteX37" fmla="*/ 2166937 w 2216944"/>
                <a:gd name="connsiteY37" fmla="*/ 4763 h 428625"/>
                <a:gd name="connsiteX38" fmla="*/ 2195512 w 2216944"/>
                <a:gd name="connsiteY38" fmla="*/ 0 h 428625"/>
                <a:gd name="connsiteX39" fmla="*/ 2209800 w 2216944"/>
                <a:gd name="connsiteY39" fmla="*/ 2381 h 428625"/>
                <a:gd name="connsiteX40" fmla="*/ 2216944 w 2216944"/>
                <a:gd name="connsiteY40" fmla="*/ 9525 h 428625"/>
                <a:gd name="connsiteX41" fmla="*/ 2214562 w 2216944"/>
                <a:gd name="connsiteY41" fmla="*/ 28575 h 428625"/>
                <a:gd name="connsiteX42" fmla="*/ 2197894 w 2216944"/>
                <a:gd name="connsiteY42" fmla="*/ 92869 h 428625"/>
                <a:gd name="connsiteX43" fmla="*/ 2166937 w 2216944"/>
                <a:gd name="connsiteY43" fmla="*/ 173831 h 428625"/>
                <a:gd name="connsiteX44" fmla="*/ 2128837 w 2216944"/>
                <a:gd name="connsiteY44" fmla="*/ 245269 h 428625"/>
                <a:gd name="connsiteX45" fmla="*/ 2085975 w 2216944"/>
                <a:gd name="connsiteY45" fmla="*/ 314325 h 428625"/>
                <a:gd name="connsiteX46" fmla="*/ 2028825 w 2216944"/>
                <a:gd name="connsiteY46" fmla="*/ 378619 h 428625"/>
                <a:gd name="connsiteX47" fmla="*/ 1988344 w 2216944"/>
                <a:gd name="connsiteY47" fmla="*/ 414338 h 428625"/>
                <a:gd name="connsiteX48" fmla="*/ 1962150 w 2216944"/>
                <a:gd name="connsiteY48" fmla="*/ 426244 h 428625"/>
                <a:gd name="connsiteX49" fmla="*/ 1935956 w 2216944"/>
                <a:gd name="connsiteY49" fmla="*/ 428625 h 428625"/>
                <a:gd name="connsiteX50" fmla="*/ 1900237 w 2216944"/>
                <a:gd name="connsiteY50" fmla="*/ 428625 h 428625"/>
                <a:gd name="connsiteX51" fmla="*/ 1866900 w 2216944"/>
                <a:gd name="connsiteY51" fmla="*/ 416719 h 428625"/>
                <a:gd name="connsiteX52" fmla="*/ 1819275 w 2216944"/>
                <a:gd name="connsiteY52" fmla="*/ 400050 h 428625"/>
                <a:gd name="connsiteX53" fmla="*/ 1750219 w 2216944"/>
                <a:gd name="connsiteY53" fmla="*/ 388144 h 428625"/>
                <a:gd name="connsiteX54" fmla="*/ 1557337 w 2216944"/>
                <a:gd name="connsiteY54" fmla="*/ 383381 h 428625"/>
                <a:gd name="connsiteX55" fmla="*/ 1200150 w 2216944"/>
                <a:gd name="connsiteY55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16944" h="428625">
                  <a:moveTo>
                    <a:pt x="1200150" y="383381"/>
                  </a:moveTo>
                  <a:lnTo>
                    <a:pt x="795337" y="385763"/>
                  </a:lnTo>
                  <a:lnTo>
                    <a:pt x="635794" y="385763"/>
                  </a:lnTo>
                  <a:lnTo>
                    <a:pt x="576262" y="392906"/>
                  </a:lnTo>
                  <a:lnTo>
                    <a:pt x="507206" y="395288"/>
                  </a:lnTo>
                  <a:lnTo>
                    <a:pt x="421481" y="390525"/>
                  </a:lnTo>
                  <a:lnTo>
                    <a:pt x="354806" y="381000"/>
                  </a:lnTo>
                  <a:lnTo>
                    <a:pt x="278606" y="371475"/>
                  </a:lnTo>
                  <a:lnTo>
                    <a:pt x="204787" y="357188"/>
                  </a:lnTo>
                  <a:lnTo>
                    <a:pt x="133350" y="342900"/>
                  </a:lnTo>
                  <a:lnTo>
                    <a:pt x="76200" y="328613"/>
                  </a:lnTo>
                  <a:lnTo>
                    <a:pt x="38100" y="314325"/>
                  </a:lnTo>
                  <a:lnTo>
                    <a:pt x="11906" y="297656"/>
                  </a:lnTo>
                  <a:lnTo>
                    <a:pt x="0" y="285750"/>
                  </a:lnTo>
                  <a:lnTo>
                    <a:pt x="0" y="254794"/>
                  </a:lnTo>
                  <a:lnTo>
                    <a:pt x="14287" y="230981"/>
                  </a:lnTo>
                  <a:lnTo>
                    <a:pt x="59531" y="197644"/>
                  </a:lnTo>
                  <a:lnTo>
                    <a:pt x="119062" y="171450"/>
                  </a:lnTo>
                  <a:lnTo>
                    <a:pt x="188119" y="145256"/>
                  </a:lnTo>
                  <a:lnTo>
                    <a:pt x="259556" y="126206"/>
                  </a:lnTo>
                  <a:lnTo>
                    <a:pt x="319087" y="119063"/>
                  </a:lnTo>
                  <a:lnTo>
                    <a:pt x="364331" y="121444"/>
                  </a:lnTo>
                  <a:lnTo>
                    <a:pt x="428625" y="138113"/>
                  </a:lnTo>
                  <a:lnTo>
                    <a:pt x="511969" y="152400"/>
                  </a:lnTo>
                  <a:lnTo>
                    <a:pt x="626269" y="161925"/>
                  </a:lnTo>
                  <a:lnTo>
                    <a:pt x="857250" y="159544"/>
                  </a:lnTo>
                  <a:lnTo>
                    <a:pt x="1243012" y="161925"/>
                  </a:lnTo>
                  <a:lnTo>
                    <a:pt x="1585912" y="159544"/>
                  </a:lnTo>
                  <a:lnTo>
                    <a:pt x="1726406" y="161925"/>
                  </a:lnTo>
                  <a:lnTo>
                    <a:pt x="1814512" y="157163"/>
                  </a:lnTo>
                  <a:lnTo>
                    <a:pt x="1878806" y="150019"/>
                  </a:lnTo>
                  <a:lnTo>
                    <a:pt x="1935956" y="138113"/>
                  </a:lnTo>
                  <a:lnTo>
                    <a:pt x="2002631" y="119063"/>
                  </a:lnTo>
                  <a:lnTo>
                    <a:pt x="2062162" y="92869"/>
                  </a:lnTo>
                  <a:lnTo>
                    <a:pt x="2100262" y="66675"/>
                  </a:lnTo>
                  <a:lnTo>
                    <a:pt x="2121694" y="38100"/>
                  </a:lnTo>
                  <a:lnTo>
                    <a:pt x="2138362" y="19050"/>
                  </a:lnTo>
                  <a:lnTo>
                    <a:pt x="2166937" y="4763"/>
                  </a:lnTo>
                  <a:lnTo>
                    <a:pt x="2195512" y="0"/>
                  </a:lnTo>
                  <a:lnTo>
                    <a:pt x="2209800" y="2381"/>
                  </a:lnTo>
                  <a:lnTo>
                    <a:pt x="2216944" y="9525"/>
                  </a:lnTo>
                  <a:lnTo>
                    <a:pt x="2214562" y="28575"/>
                  </a:lnTo>
                  <a:lnTo>
                    <a:pt x="2197894" y="92869"/>
                  </a:lnTo>
                  <a:lnTo>
                    <a:pt x="2166937" y="173831"/>
                  </a:lnTo>
                  <a:lnTo>
                    <a:pt x="2128837" y="245269"/>
                  </a:lnTo>
                  <a:lnTo>
                    <a:pt x="2085975" y="314325"/>
                  </a:lnTo>
                  <a:lnTo>
                    <a:pt x="2028825" y="378619"/>
                  </a:lnTo>
                  <a:lnTo>
                    <a:pt x="1988344" y="414338"/>
                  </a:lnTo>
                  <a:lnTo>
                    <a:pt x="1962150" y="426244"/>
                  </a:lnTo>
                  <a:lnTo>
                    <a:pt x="1935956" y="428625"/>
                  </a:lnTo>
                  <a:lnTo>
                    <a:pt x="1900237" y="428625"/>
                  </a:lnTo>
                  <a:lnTo>
                    <a:pt x="1866900" y="416719"/>
                  </a:lnTo>
                  <a:lnTo>
                    <a:pt x="1819275" y="400050"/>
                  </a:lnTo>
                  <a:lnTo>
                    <a:pt x="1750219" y="388144"/>
                  </a:lnTo>
                  <a:lnTo>
                    <a:pt x="1557337" y="383381"/>
                  </a:lnTo>
                  <a:lnTo>
                    <a:pt x="120015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F08E1F9B-D9DC-42D7-AD47-A99D4D7E2342}"/>
                </a:ext>
              </a:extLst>
            </p:cNvPr>
            <p:cNvSpPr/>
            <p:nvPr/>
          </p:nvSpPr>
          <p:spPr>
            <a:xfrm rot="16200000">
              <a:off x="4515644" y="3464719"/>
              <a:ext cx="4584700" cy="554038"/>
            </a:xfrm>
            <a:custGeom>
              <a:avLst/>
              <a:gdLst>
                <a:gd name="connsiteX0" fmla="*/ 2391508 w 4584413"/>
                <a:gd name="connsiteY0" fmla="*/ 467544 h 554433"/>
                <a:gd name="connsiteX1" fmla="*/ 1837075 w 4584413"/>
                <a:gd name="connsiteY1" fmla="*/ 471682 h 554433"/>
                <a:gd name="connsiteX2" fmla="*/ 1324018 w 4584413"/>
                <a:gd name="connsiteY2" fmla="*/ 467544 h 554433"/>
                <a:gd name="connsiteX3" fmla="*/ 864749 w 4584413"/>
                <a:gd name="connsiteY3" fmla="*/ 467544 h 554433"/>
                <a:gd name="connsiteX4" fmla="*/ 670284 w 4584413"/>
                <a:gd name="connsiteY4" fmla="*/ 471682 h 554433"/>
                <a:gd name="connsiteX5" fmla="*/ 616496 w 4584413"/>
                <a:gd name="connsiteY5" fmla="*/ 471682 h 554433"/>
                <a:gd name="connsiteX6" fmla="*/ 529607 w 4584413"/>
                <a:gd name="connsiteY6" fmla="*/ 459269 h 554433"/>
                <a:gd name="connsiteX7" fmla="*/ 455131 w 4584413"/>
                <a:gd name="connsiteY7" fmla="*/ 450994 h 554433"/>
                <a:gd name="connsiteX8" fmla="*/ 372380 w 4584413"/>
                <a:gd name="connsiteY8" fmla="*/ 430306 h 554433"/>
                <a:gd name="connsiteX9" fmla="*/ 244116 w 4584413"/>
                <a:gd name="connsiteY9" fmla="*/ 388931 h 554433"/>
                <a:gd name="connsiteX10" fmla="*/ 119989 w 4584413"/>
                <a:gd name="connsiteY10" fmla="*/ 331005 h 554433"/>
                <a:gd name="connsiteX11" fmla="*/ 62063 w 4584413"/>
                <a:gd name="connsiteY11" fmla="*/ 297904 h 554433"/>
                <a:gd name="connsiteX12" fmla="*/ 28963 w 4584413"/>
                <a:gd name="connsiteY12" fmla="*/ 268942 h 554433"/>
                <a:gd name="connsiteX13" fmla="*/ 8275 w 4584413"/>
                <a:gd name="connsiteY13" fmla="*/ 239979 h 554433"/>
                <a:gd name="connsiteX14" fmla="*/ 0 w 4584413"/>
                <a:gd name="connsiteY14" fmla="*/ 219291 h 554433"/>
                <a:gd name="connsiteX15" fmla="*/ 0 w 4584413"/>
                <a:gd name="connsiteY15" fmla="*/ 194466 h 554433"/>
                <a:gd name="connsiteX16" fmla="*/ 16550 w 4584413"/>
                <a:gd name="connsiteY16" fmla="*/ 169640 h 554433"/>
                <a:gd name="connsiteX17" fmla="*/ 49651 w 4584413"/>
                <a:gd name="connsiteY17" fmla="*/ 140677 h 554433"/>
                <a:gd name="connsiteX18" fmla="*/ 124127 w 4584413"/>
                <a:gd name="connsiteY18" fmla="*/ 95164 h 554433"/>
                <a:gd name="connsiteX19" fmla="*/ 190327 w 4584413"/>
                <a:gd name="connsiteY19" fmla="*/ 57926 h 554433"/>
                <a:gd name="connsiteX20" fmla="*/ 637184 w 4584413"/>
                <a:gd name="connsiteY20" fmla="*/ 161365 h 554433"/>
                <a:gd name="connsiteX21" fmla="*/ 686834 w 4584413"/>
                <a:gd name="connsiteY21" fmla="*/ 186190 h 554433"/>
                <a:gd name="connsiteX22" fmla="*/ 740623 w 4584413"/>
                <a:gd name="connsiteY22" fmla="*/ 198603 h 554433"/>
                <a:gd name="connsiteX23" fmla="*/ 815099 w 4584413"/>
                <a:gd name="connsiteY23" fmla="*/ 202741 h 554433"/>
                <a:gd name="connsiteX24" fmla="*/ 1241267 w 4584413"/>
                <a:gd name="connsiteY24" fmla="*/ 211016 h 554433"/>
                <a:gd name="connsiteX25" fmla="*/ 1820525 w 4584413"/>
                <a:gd name="connsiteY25" fmla="*/ 219291 h 554433"/>
                <a:gd name="connsiteX26" fmla="*/ 2610798 w 4584413"/>
                <a:gd name="connsiteY26" fmla="*/ 219291 h 554433"/>
                <a:gd name="connsiteX27" fmla="*/ 3442447 w 4584413"/>
                <a:gd name="connsiteY27" fmla="*/ 215153 h 554433"/>
                <a:gd name="connsiteX28" fmla="*/ 4071356 w 4584413"/>
                <a:gd name="connsiteY28" fmla="*/ 202741 h 554433"/>
                <a:gd name="connsiteX29" fmla="*/ 4170657 w 4584413"/>
                <a:gd name="connsiteY29" fmla="*/ 194466 h 554433"/>
                <a:gd name="connsiteX30" fmla="*/ 4274096 w 4584413"/>
                <a:gd name="connsiteY30" fmla="*/ 169640 h 554433"/>
                <a:gd name="connsiteX31" fmla="*/ 4352709 w 4584413"/>
                <a:gd name="connsiteY31" fmla="*/ 136540 h 554433"/>
                <a:gd name="connsiteX32" fmla="*/ 4439598 w 4584413"/>
                <a:gd name="connsiteY32" fmla="*/ 82752 h 554433"/>
                <a:gd name="connsiteX33" fmla="*/ 4501661 w 4584413"/>
                <a:gd name="connsiteY33" fmla="*/ 33101 h 554433"/>
                <a:gd name="connsiteX34" fmla="*/ 4530624 w 4584413"/>
                <a:gd name="connsiteY34" fmla="*/ 12413 h 554433"/>
                <a:gd name="connsiteX35" fmla="*/ 4551312 w 4584413"/>
                <a:gd name="connsiteY35" fmla="*/ 0 h 554433"/>
                <a:gd name="connsiteX36" fmla="*/ 4576137 w 4584413"/>
                <a:gd name="connsiteY36" fmla="*/ 0 h 554433"/>
                <a:gd name="connsiteX37" fmla="*/ 4584413 w 4584413"/>
                <a:gd name="connsiteY37" fmla="*/ 16551 h 554433"/>
                <a:gd name="connsiteX38" fmla="*/ 4584413 w 4584413"/>
                <a:gd name="connsiteY38" fmla="*/ 62064 h 554433"/>
                <a:gd name="connsiteX39" fmla="*/ 4567862 w 4584413"/>
                <a:gd name="connsiteY39" fmla="*/ 107577 h 554433"/>
                <a:gd name="connsiteX40" fmla="*/ 4518212 w 4584413"/>
                <a:gd name="connsiteY40" fmla="*/ 198603 h 554433"/>
                <a:gd name="connsiteX41" fmla="*/ 4435461 w 4584413"/>
                <a:gd name="connsiteY41" fmla="*/ 318592 h 554433"/>
                <a:gd name="connsiteX42" fmla="*/ 4365122 w 4584413"/>
                <a:gd name="connsiteY42" fmla="*/ 409619 h 554433"/>
                <a:gd name="connsiteX43" fmla="*/ 4290646 w 4584413"/>
                <a:gd name="connsiteY43" fmla="*/ 508920 h 554433"/>
                <a:gd name="connsiteX44" fmla="*/ 4257546 w 4584413"/>
                <a:gd name="connsiteY44" fmla="*/ 542020 h 554433"/>
                <a:gd name="connsiteX45" fmla="*/ 4220308 w 4584413"/>
                <a:gd name="connsiteY45" fmla="*/ 554433 h 554433"/>
                <a:gd name="connsiteX46" fmla="*/ 4183070 w 4584413"/>
                <a:gd name="connsiteY46" fmla="*/ 542020 h 554433"/>
                <a:gd name="connsiteX47" fmla="*/ 4154107 w 4584413"/>
                <a:gd name="connsiteY47" fmla="*/ 513057 h 554433"/>
                <a:gd name="connsiteX48" fmla="*/ 4083768 w 4584413"/>
                <a:gd name="connsiteY48" fmla="*/ 484095 h 554433"/>
                <a:gd name="connsiteX49" fmla="*/ 4001017 w 4584413"/>
                <a:gd name="connsiteY49" fmla="*/ 467544 h 554433"/>
                <a:gd name="connsiteX50" fmla="*/ 3843790 w 4584413"/>
                <a:gd name="connsiteY50" fmla="*/ 463407 h 554433"/>
                <a:gd name="connsiteX51" fmla="*/ 3305908 w 4584413"/>
                <a:gd name="connsiteY51" fmla="*/ 467544 h 554433"/>
                <a:gd name="connsiteX52" fmla="*/ 2391508 w 4584413"/>
                <a:gd name="connsiteY52" fmla="*/ 467544 h 5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84413" h="554433">
                  <a:moveTo>
                    <a:pt x="2391508" y="467544"/>
                  </a:moveTo>
                  <a:lnTo>
                    <a:pt x="1837075" y="471682"/>
                  </a:lnTo>
                  <a:lnTo>
                    <a:pt x="1324018" y="467544"/>
                  </a:lnTo>
                  <a:lnTo>
                    <a:pt x="864749" y="467544"/>
                  </a:lnTo>
                  <a:lnTo>
                    <a:pt x="670284" y="471682"/>
                  </a:lnTo>
                  <a:lnTo>
                    <a:pt x="616496" y="471682"/>
                  </a:lnTo>
                  <a:lnTo>
                    <a:pt x="529607" y="459269"/>
                  </a:lnTo>
                  <a:lnTo>
                    <a:pt x="455131" y="450994"/>
                  </a:lnTo>
                  <a:lnTo>
                    <a:pt x="372380" y="430306"/>
                  </a:lnTo>
                  <a:lnTo>
                    <a:pt x="244116" y="388931"/>
                  </a:lnTo>
                  <a:lnTo>
                    <a:pt x="119989" y="331005"/>
                  </a:lnTo>
                  <a:lnTo>
                    <a:pt x="62063" y="297904"/>
                  </a:lnTo>
                  <a:lnTo>
                    <a:pt x="28963" y="268942"/>
                  </a:lnTo>
                  <a:lnTo>
                    <a:pt x="8275" y="239979"/>
                  </a:lnTo>
                  <a:lnTo>
                    <a:pt x="0" y="219291"/>
                  </a:lnTo>
                  <a:lnTo>
                    <a:pt x="0" y="194466"/>
                  </a:lnTo>
                  <a:lnTo>
                    <a:pt x="16550" y="169640"/>
                  </a:lnTo>
                  <a:lnTo>
                    <a:pt x="49651" y="140677"/>
                  </a:lnTo>
                  <a:lnTo>
                    <a:pt x="124127" y="95164"/>
                  </a:lnTo>
                  <a:lnTo>
                    <a:pt x="190327" y="57926"/>
                  </a:lnTo>
                  <a:lnTo>
                    <a:pt x="637184" y="161365"/>
                  </a:lnTo>
                  <a:lnTo>
                    <a:pt x="686834" y="186190"/>
                  </a:lnTo>
                  <a:lnTo>
                    <a:pt x="740623" y="198603"/>
                  </a:lnTo>
                  <a:lnTo>
                    <a:pt x="815099" y="202741"/>
                  </a:lnTo>
                  <a:lnTo>
                    <a:pt x="1241267" y="211016"/>
                  </a:lnTo>
                  <a:lnTo>
                    <a:pt x="1820525" y="219291"/>
                  </a:lnTo>
                  <a:lnTo>
                    <a:pt x="2610798" y="219291"/>
                  </a:lnTo>
                  <a:lnTo>
                    <a:pt x="3442447" y="215153"/>
                  </a:lnTo>
                  <a:lnTo>
                    <a:pt x="4071356" y="202741"/>
                  </a:lnTo>
                  <a:lnTo>
                    <a:pt x="4170657" y="194466"/>
                  </a:lnTo>
                  <a:lnTo>
                    <a:pt x="4274096" y="169640"/>
                  </a:lnTo>
                  <a:lnTo>
                    <a:pt x="4352709" y="136540"/>
                  </a:lnTo>
                  <a:lnTo>
                    <a:pt x="4439598" y="82752"/>
                  </a:lnTo>
                  <a:lnTo>
                    <a:pt x="4501661" y="33101"/>
                  </a:lnTo>
                  <a:lnTo>
                    <a:pt x="4530624" y="12413"/>
                  </a:lnTo>
                  <a:lnTo>
                    <a:pt x="4551312" y="0"/>
                  </a:lnTo>
                  <a:lnTo>
                    <a:pt x="4576137" y="0"/>
                  </a:lnTo>
                  <a:lnTo>
                    <a:pt x="4584413" y="16551"/>
                  </a:lnTo>
                  <a:lnTo>
                    <a:pt x="4584413" y="62064"/>
                  </a:lnTo>
                  <a:lnTo>
                    <a:pt x="4567862" y="107577"/>
                  </a:lnTo>
                  <a:lnTo>
                    <a:pt x="4518212" y="198603"/>
                  </a:lnTo>
                  <a:lnTo>
                    <a:pt x="4435461" y="318592"/>
                  </a:lnTo>
                  <a:lnTo>
                    <a:pt x="4365122" y="409619"/>
                  </a:lnTo>
                  <a:lnTo>
                    <a:pt x="4290646" y="508920"/>
                  </a:lnTo>
                  <a:lnTo>
                    <a:pt x="4257546" y="542020"/>
                  </a:lnTo>
                  <a:lnTo>
                    <a:pt x="4220308" y="554433"/>
                  </a:lnTo>
                  <a:lnTo>
                    <a:pt x="4183070" y="542020"/>
                  </a:lnTo>
                  <a:lnTo>
                    <a:pt x="4154107" y="513057"/>
                  </a:lnTo>
                  <a:lnTo>
                    <a:pt x="4083768" y="484095"/>
                  </a:lnTo>
                  <a:lnTo>
                    <a:pt x="4001017" y="467544"/>
                  </a:lnTo>
                  <a:lnTo>
                    <a:pt x="3843790" y="463407"/>
                  </a:lnTo>
                  <a:lnTo>
                    <a:pt x="3305908" y="467544"/>
                  </a:lnTo>
                  <a:lnTo>
                    <a:pt x="2391508" y="467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D3E200FB-9F5C-4A76-8C46-A805D4CE759C}"/>
                </a:ext>
              </a:extLst>
            </p:cNvPr>
            <p:cNvSpPr/>
            <p:nvPr/>
          </p:nvSpPr>
          <p:spPr>
            <a:xfrm>
              <a:off x="4248150" y="1666875"/>
              <a:ext cx="1003300" cy="315913"/>
            </a:xfrm>
            <a:custGeom>
              <a:avLst/>
              <a:gdLst>
                <a:gd name="connsiteX0" fmla="*/ 371475 w 1002506"/>
                <a:gd name="connsiteY0" fmla="*/ 290513 h 316706"/>
                <a:gd name="connsiteX1" fmla="*/ 242888 w 1002506"/>
                <a:gd name="connsiteY1" fmla="*/ 304800 h 316706"/>
                <a:gd name="connsiteX2" fmla="*/ 133350 w 1002506"/>
                <a:gd name="connsiteY2" fmla="*/ 311944 h 316706"/>
                <a:gd name="connsiteX3" fmla="*/ 2381 w 1002506"/>
                <a:gd name="connsiteY3" fmla="*/ 316706 h 316706"/>
                <a:gd name="connsiteX4" fmla="*/ 0 w 1002506"/>
                <a:gd name="connsiteY4" fmla="*/ 150019 h 316706"/>
                <a:gd name="connsiteX5" fmla="*/ 123825 w 1002506"/>
                <a:gd name="connsiteY5" fmla="*/ 154781 h 316706"/>
                <a:gd name="connsiteX6" fmla="*/ 230981 w 1002506"/>
                <a:gd name="connsiteY6" fmla="*/ 150019 h 316706"/>
                <a:gd name="connsiteX7" fmla="*/ 321469 w 1002506"/>
                <a:gd name="connsiteY7" fmla="*/ 142875 h 316706"/>
                <a:gd name="connsiteX8" fmla="*/ 395288 w 1002506"/>
                <a:gd name="connsiteY8" fmla="*/ 130969 h 316706"/>
                <a:gd name="connsiteX9" fmla="*/ 473869 w 1002506"/>
                <a:gd name="connsiteY9" fmla="*/ 111919 h 316706"/>
                <a:gd name="connsiteX10" fmla="*/ 519113 w 1002506"/>
                <a:gd name="connsiteY10" fmla="*/ 97631 h 316706"/>
                <a:gd name="connsiteX11" fmla="*/ 581025 w 1002506"/>
                <a:gd name="connsiteY11" fmla="*/ 71438 h 316706"/>
                <a:gd name="connsiteX12" fmla="*/ 616744 w 1002506"/>
                <a:gd name="connsiteY12" fmla="*/ 52388 h 316706"/>
                <a:gd name="connsiteX13" fmla="*/ 683419 w 1002506"/>
                <a:gd name="connsiteY13" fmla="*/ 21431 h 316706"/>
                <a:gd name="connsiteX14" fmla="*/ 731044 w 1002506"/>
                <a:gd name="connsiteY14" fmla="*/ 2381 h 316706"/>
                <a:gd name="connsiteX15" fmla="*/ 773906 w 1002506"/>
                <a:gd name="connsiteY15" fmla="*/ 0 h 316706"/>
                <a:gd name="connsiteX16" fmla="*/ 828675 w 1002506"/>
                <a:gd name="connsiteY16" fmla="*/ 9525 h 316706"/>
                <a:gd name="connsiteX17" fmla="*/ 888206 w 1002506"/>
                <a:gd name="connsiteY17" fmla="*/ 30956 h 316706"/>
                <a:gd name="connsiteX18" fmla="*/ 954881 w 1002506"/>
                <a:gd name="connsiteY18" fmla="*/ 66675 h 316706"/>
                <a:gd name="connsiteX19" fmla="*/ 990600 w 1002506"/>
                <a:gd name="connsiteY19" fmla="*/ 92869 h 316706"/>
                <a:gd name="connsiteX20" fmla="*/ 1002506 w 1002506"/>
                <a:gd name="connsiteY20" fmla="*/ 107156 h 316706"/>
                <a:gd name="connsiteX21" fmla="*/ 1002506 w 1002506"/>
                <a:gd name="connsiteY21" fmla="*/ 123825 h 316706"/>
                <a:gd name="connsiteX22" fmla="*/ 985838 w 1002506"/>
                <a:gd name="connsiteY22" fmla="*/ 142875 h 316706"/>
                <a:gd name="connsiteX23" fmla="*/ 926306 w 1002506"/>
                <a:gd name="connsiteY23" fmla="*/ 171450 h 316706"/>
                <a:gd name="connsiteX24" fmla="*/ 804863 w 1002506"/>
                <a:gd name="connsiteY24" fmla="*/ 204788 h 316706"/>
                <a:gd name="connsiteX25" fmla="*/ 626269 w 1002506"/>
                <a:gd name="connsiteY25" fmla="*/ 242888 h 316706"/>
                <a:gd name="connsiteX26" fmla="*/ 371475 w 1002506"/>
                <a:gd name="connsiteY26" fmla="*/ 29051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2506" h="316706">
                  <a:moveTo>
                    <a:pt x="371475" y="290513"/>
                  </a:moveTo>
                  <a:lnTo>
                    <a:pt x="242888" y="304800"/>
                  </a:lnTo>
                  <a:lnTo>
                    <a:pt x="133350" y="311944"/>
                  </a:lnTo>
                  <a:lnTo>
                    <a:pt x="2381" y="316706"/>
                  </a:lnTo>
                  <a:cubicBezTo>
                    <a:pt x="1587" y="261144"/>
                    <a:pt x="794" y="205581"/>
                    <a:pt x="0" y="150019"/>
                  </a:cubicBezTo>
                  <a:lnTo>
                    <a:pt x="123825" y="154781"/>
                  </a:lnTo>
                  <a:lnTo>
                    <a:pt x="230981" y="150019"/>
                  </a:lnTo>
                  <a:lnTo>
                    <a:pt x="321469" y="142875"/>
                  </a:lnTo>
                  <a:lnTo>
                    <a:pt x="395288" y="130969"/>
                  </a:lnTo>
                  <a:lnTo>
                    <a:pt x="473869" y="111919"/>
                  </a:lnTo>
                  <a:lnTo>
                    <a:pt x="519113" y="97631"/>
                  </a:lnTo>
                  <a:lnTo>
                    <a:pt x="581025" y="71438"/>
                  </a:lnTo>
                  <a:lnTo>
                    <a:pt x="616744" y="52388"/>
                  </a:lnTo>
                  <a:lnTo>
                    <a:pt x="683419" y="21431"/>
                  </a:lnTo>
                  <a:lnTo>
                    <a:pt x="731044" y="2381"/>
                  </a:lnTo>
                  <a:lnTo>
                    <a:pt x="773906" y="0"/>
                  </a:lnTo>
                  <a:lnTo>
                    <a:pt x="828675" y="9525"/>
                  </a:lnTo>
                  <a:lnTo>
                    <a:pt x="888206" y="30956"/>
                  </a:lnTo>
                  <a:lnTo>
                    <a:pt x="954881" y="66675"/>
                  </a:lnTo>
                  <a:lnTo>
                    <a:pt x="990600" y="92869"/>
                  </a:lnTo>
                  <a:lnTo>
                    <a:pt x="1002506" y="107156"/>
                  </a:lnTo>
                  <a:lnTo>
                    <a:pt x="1002506" y="123825"/>
                  </a:lnTo>
                  <a:lnTo>
                    <a:pt x="985838" y="142875"/>
                  </a:lnTo>
                  <a:lnTo>
                    <a:pt x="926306" y="171450"/>
                  </a:lnTo>
                  <a:lnTo>
                    <a:pt x="804863" y="204788"/>
                  </a:lnTo>
                  <a:lnTo>
                    <a:pt x="626269" y="242888"/>
                  </a:lnTo>
                  <a:lnTo>
                    <a:pt x="371475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F5D35F1C-42E7-421E-B9DB-B4527C708115}"/>
                </a:ext>
              </a:extLst>
            </p:cNvPr>
            <p:cNvSpPr/>
            <p:nvPr/>
          </p:nvSpPr>
          <p:spPr>
            <a:xfrm>
              <a:off x="3103563" y="2157413"/>
              <a:ext cx="2460625" cy="512762"/>
            </a:xfrm>
            <a:custGeom>
              <a:avLst/>
              <a:gdLst>
                <a:gd name="connsiteX0" fmla="*/ 1385378 w 2460111"/>
                <a:gd name="connsiteY0" fmla="*/ 243005 h 513567"/>
                <a:gd name="connsiteX1" fmla="*/ 1074733 w 2460111"/>
                <a:gd name="connsiteY1" fmla="*/ 295614 h 513567"/>
                <a:gd name="connsiteX2" fmla="*/ 901874 w 2460111"/>
                <a:gd name="connsiteY2" fmla="*/ 340708 h 513567"/>
                <a:gd name="connsiteX3" fmla="*/ 796655 w 2460111"/>
                <a:gd name="connsiteY3" fmla="*/ 355739 h 513567"/>
                <a:gd name="connsiteX4" fmla="*/ 486009 w 2460111"/>
                <a:gd name="connsiteY4" fmla="*/ 425885 h 513567"/>
                <a:gd name="connsiteX5" fmla="*/ 210437 w 2460111"/>
                <a:gd name="connsiteY5" fmla="*/ 483505 h 513567"/>
                <a:gd name="connsiteX6" fmla="*/ 75156 w 2460111"/>
                <a:gd name="connsiteY6" fmla="*/ 513567 h 513567"/>
                <a:gd name="connsiteX7" fmla="*/ 0 w 2460111"/>
                <a:gd name="connsiteY7" fmla="*/ 328182 h 513567"/>
                <a:gd name="connsiteX8" fmla="*/ 145302 w 2460111"/>
                <a:gd name="connsiteY8" fmla="*/ 308140 h 513567"/>
                <a:gd name="connsiteX9" fmla="*/ 503546 w 2460111"/>
                <a:gd name="connsiteY9" fmla="*/ 248015 h 513567"/>
                <a:gd name="connsiteX10" fmla="*/ 761582 w 2460111"/>
                <a:gd name="connsiteY10" fmla="*/ 200416 h 513567"/>
                <a:gd name="connsiteX11" fmla="*/ 974525 w 2460111"/>
                <a:gd name="connsiteY11" fmla="*/ 155323 h 513567"/>
                <a:gd name="connsiteX12" fmla="*/ 1237571 w 2460111"/>
                <a:gd name="connsiteY12" fmla="*/ 112734 h 513567"/>
                <a:gd name="connsiteX13" fmla="*/ 1468050 w 2460111"/>
                <a:gd name="connsiteY13" fmla="*/ 77661 h 513567"/>
                <a:gd name="connsiteX14" fmla="*/ 1728591 w 2460111"/>
                <a:gd name="connsiteY14" fmla="*/ 42588 h 513567"/>
                <a:gd name="connsiteX15" fmla="*/ 1996648 w 2460111"/>
                <a:gd name="connsiteY15" fmla="*/ 5010 h 513567"/>
                <a:gd name="connsiteX16" fmla="*/ 2034226 w 2460111"/>
                <a:gd name="connsiteY16" fmla="*/ 0 h 513567"/>
                <a:gd name="connsiteX17" fmla="*/ 2081825 w 2460111"/>
                <a:gd name="connsiteY17" fmla="*/ 5010 h 513567"/>
                <a:gd name="connsiteX18" fmla="*/ 2129424 w 2460111"/>
                <a:gd name="connsiteY18" fmla="*/ 17536 h 513567"/>
                <a:gd name="connsiteX19" fmla="*/ 2169508 w 2460111"/>
                <a:gd name="connsiteY19" fmla="*/ 32568 h 513567"/>
                <a:gd name="connsiteX20" fmla="*/ 2214601 w 2460111"/>
                <a:gd name="connsiteY20" fmla="*/ 60125 h 513567"/>
                <a:gd name="connsiteX21" fmla="*/ 2289757 w 2460111"/>
                <a:gd name="connsiteY21" fmla="*/ 115239 h 513567"/>
                <a:gd name="connsiteX22" fmla="*/ 2354893 w 2460111"/>
                <a:gd name="connsiteY22" fmla="*/ 162838 h 513567"/>
                <a:gd name="connsiteX23" fmla="*/ 2387460 w 2460111"/>
                <a:gd name="connsiteY23" fmla="*/ 192901 h 513567"/>
                <a:gd name="connsiteX24" fmla="*/ 2427544 w 2460111"/>
                <a:gd name="connsiteY24" fmla="*/ 237994 h 513567"/>
                <a:gd name="connsiteX25" fmla="*/ 2447585 w 2460111"/>
                <a:gd name="connsiteY25" fmla="*/ 273067 h 513567"/>
                <a:gd name="connsiteX26" fmla="*/ 2457606 w 2460111"/>
                <a:gd name="connsiteY26" fmla="*/ 295614 h 513567"/>
                <a:gd name="connsiteX27" fmla="*/ 2460111 w 2460111"/>
                <a:gd name="connsiteY27" fmla="*/ 315656 h 513567"/>
                <a:gd name="connsiteX28" fmla="*/ 2457606 w 2460111"/>
                <a:gd name="connsiteY28" fmla="*/ 340708 h 513567"/>
                <a:gd name="connsiteX29" fmla="*/ 2445080 w 2460111"/>
                <a:gd name="connsiteY29" fmla="*/ 353234 h 513567"/>
                <a:gd name="connsiteX30" fmla="*/ 2417523 w 2460111"/>
                <a:gd name="connsiteY30" fmla="*/ 360750 h 513567"/>
                <a:gd name="connsiteX31" fmla="*/ 2039237 w 2460111"/>
                <a:gd name="connsiteY31" fmla="*/ 182880 h 513567"/>
                <a:gd name="connsiteX32" fmla="*/ 2004164 w 2460111"/>
                <a:gd name="connsiteY32" fmla="*/ 167849 h 513567"/>
                <a:gd name="connsiteX33" fmla="*/ 1959070 w 2460111"/>
                <a:gd name="connsiteY33" fmla="*/ 157828 h 513567"/>
                <a:gd name="connsiteX34" fmla="*/ 1901451 w 2460111"/>
                <a:gd name="connsiteY34" fmla="*/ 162838 h 513567"/>
                <a:gd name="connsiteX35" fmla="*/ 1650930 w 2460111"/>
                <a:gd name="connsiteY35" fmla="*/ 200416 h 513567"/>
                <a:gd name="connsiteX36" fmla="*/ 1385378 w 2460111"/>
                <a:gd name="connsiteY36" fmla="*/ 243005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60111" h="513567">
                  <a:moveTo>
                    <a:pt x="1385378" y="243005"/>
                  </a:moveTo>
                  <a:lnTo>
                    <a:pt x="1074733" y="295614"/>
                  </a:lnTo>
                  <a:lnTo>
                    <a:pt x="901874" y="340708"/>
                  </a:lnTo>
                  <a:lnTo>
                    <a:pt x="796655" y="355739"/>
                  </a:lnTo>
                  <a:lnTo>
                    <a:pt x="486009" y="425885"/>
                  </a:lnTo>
                  <a:lnTo>
                    <a:pt x="210437" y="483505"/>
                  </a:lnTo>
                  <a:lnTo>
                    <a:pt x="75156" y="513567"/>
                  </a:lnTo>
                  <a:lnTo>
                    <a:pt x="0" y="328182"/>
                  </a:lnTo>
                  <a:lnTo>
                    <a:pt x="145302" y="308140"/>
                  </a:lnTo>
                  <a:lnTo>
                    <a:pt x="503546" y="248015"/>
                  </a:lnTo>
                  <a:lnTo>
                    <a:pt x="761582" y="200416"/>
                  </a:lnTo>
                  <a:lnTo>
                    <a:pt x="974525" y="155323"/>
                  </a:lnTo>
                  <a:lnTo>
                    <a:pt x="1237571" y="112734"/>
                  </a:lnTo>
                  <a:lnTo>
                    <a:pt x="1468050" y="77661"/>
                  </a:lnTo>
                  <a:lnTo>
                    <a:pt x="1728591" y="42588"/>
                  </a:lnTo>
                  <a:lnTo>
                    <a:pt x="1996648" y="5010"/>
                  </a:lnTo>
                  <a:lnTo>
                    <a:pt x="2034226" y="0"/>
                  </a:lnTo>
                  <a:lnTo>
                    <a:pt x="2081825" y="5010"/>
                  </a:lnTo>
                  <a:lnTo>
                    <a:pt x="2129424" y="17536"/>
                  </a:lnTo>
                  <a:lnTo>
                    <a:pt x="2169508" y="32568"/>
                  </a:lnTo>
                  <a:lnTo>
                    <a:pt x="2214601" y="60125"/>
                  </a:lnTo>
                  <a:lnTo>
                    <a:pt x="2289757" y="115239"/>
                  </a:lnTo>
                  <a:lnTo>
                    <a:pt x="2354893" y="162838"/>
                  </a:lnTo>
                  <a:lnTo>
                    <a:pt x="2387460" y="192901"/>
                  </a:lnTo>
                  <a:lnTo>
                    <a:pt x="2427544" y="237994"/>
                  </a:lnTo>
                  <a:lnTo>
                    <a:pt x="2447585" y="273067"/>
                  </a:lnTo>
                  <a:lnTo>
                    <a:pt x="2457606" y="295614"/>
                  </a:lnTo>
                  <a:lnTo>
                    <a:pt x="2460111" y="315656"/>
                  </a:lnTo>
                  <a:lnTo>
                    <a:pt x="2457606" y="340708"/>
                  </a:lnTo>
                  <a:lnTo>
                    <a:pt x="2445080" y="353234"/>
                  </a:lnTo>
                  <a:lnTo>
                    <a:pt x="2417523" y="360750"/>
                  </a:lnTo>
                  <a:lnTo>
                    <a:pt x="2039237" y="182880"/>
                  </a:lnTo>
                  <a:lnTo>
                    <a:pt x="2004164" y="167849"/>
                  </a:lnTo>
                  <a:lnTo>
                    <a:pt x="1959070" y="157828"/>
                  </a:lnTo>
                  <a:lnTo>
                    <a:pt x="1901451" y="162838"/>
                  </a:lnTo>
                  <a:lnTo>
                    <a:pt x="1650930" y="200416"/>
                  </a:lnTo>
                  <a:lnTo>
                    <a:pt x="1385378" y="24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63A61320-5FF0-45BD-82AD-CCCD5BE3EE21}"/>
                </a:ext>
              </a:extLst>
            </p:cNvPr>
            <p:cNvSpPr/>
            <p:nvPr/>
          </p:nvSpPr>
          <p:spPr>
            <a:xfrm>
              <a:off x="4827588" y="2284413"/>
              <a:ext cx="701675" cy="508000"/>
            </a:xfrm>
            <a:custGeom>
              <a:avLst/>
              <a:gdLst>
                <a:gd name="connsiteX0" fmla="*/ 152400 w 702469"/>
                <a:gd name="connsiteY0" fmla="*/ 259556 h 509587"/>
                <a:gd name="connsiteX1" fmla="*/ 247650 w 702469"/>
                <a:gd name="connsiteY1" fmla="*/ 130969 h 509587"/>
                <a:gd name="connsiteX2" fmla="*/ 276225 w 702469"/>
                <a:gd name="connsiteY2" fmla="*/ 95250 h 509587"/>
                <a:gd name="connsiteX3" fmla="*/ 290512 w 702469"/>
                <a:gd name="connsiteY3" fmla="*/ 73819 h 509587"/>
                <a:gd name="connsiteX4" fmla="*/ 290512 w 702469"/>
                <a:gd name="connsiteY4" fmla="*/ 57150 h 509587"/>
                <a:gd name="connsiteX5" fmla="*/ 280987 w 702469"/>
                <a:gd name="connsiteY5" fmla="*/ 0 h 509587"/>
                <a:gd name="connsiteX6" fmla="*/ 702469 w 702469"/>
                <a:gd name="connsiteY6" fmla="*/ 221456 h 509587"/>
                <a:gd name="connsiteX7" fmla="*/ 697706 w 702469"/>
                <a:gd name="connsiteY7" fmla="*/ 230981 h 509587"/>
                <a:gd name="connsiteX8" fmla="*/ 576262 w 702469"/>
                <a:gd name="connsiteY8" fmla="*/ 245269 h 509587"/>
                <a:gd name="connsiteX9" fmla="*/ 492919 w 702469"/>
                <a:gd name="connsiteY9" fmla="*/ 261937 h 509587"/>
                <a:gd name="connsiteX10" fmla="*/ 431006 w 702469"/>
                <a:gd name="connsiteY10" fmla="*/ 278606 h 509587"/>
                <a:gd name="connsiteX11" fmla="*/ 388144 w 702469"/>
                <a:gd name="connsiteY11" fmla="*/ 295275 h 509587"/>
                <a:gd name="connsiteX12" fmla="*/ 304800 w 702469"/>
                <a:gd name="connsiteY12" fmla="*/ 350044 h 509587"/>
                <a:gd name="connsiteX13" fmla="*/ 116681 w 702469"/>
                <a:gd name="connsiteY13" fmla="*/ 469106 h 509587"/>
                <a:gd name="connsiteX14" fmla="*/ 66675 w 702469"/>
                <a:gd name="connsiteY14" fmla="*/ 502444 h 509587"/>
                <a:gd name="connsiteX15" fmla="*/ 38100 w 702469"/>
                <a:gd name="connsiteY15" fmla="*/ 509587 h 509587"/>
                <a:gd name="connsiteX16" fmla="*/ 11906 w 702469"/>
                <a:gd name="connsiteY16" fmla="*/ 504825 h 509587"/>
                <a:gd name="connsiteX17" fmla="*/ 0 w 702469"/>
                <a:gd name="connsiteY17" fmla="*/ 490537 h 509587"/>
                <a:gd name="connsiteX18" fmla="*/ 0 w 702469"/>
                <a:gd name="connsiteY18" fmla="*/ 469106 h 509587"/>
                <a:gd name="connsiteX19" fmla="*/ 16669 w 702469"/>
                <a:gd name="connsiteY19" fmla="*/ 442912 h 509587"/>
                <a:gd name="connsiteX20" fmla="*/ 76200 w 702469"/>
                <a:gd name="connsiteY20" fmla="*/ 364331 h 509587"/>
                <a:gd name="connsiteX21" fmla="*/ 152400 w 702469"/>
                <a:gd name="connsiteY21" fmla="*/ 2595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02469" h="509587">
                  <a:moveTo>
                    <a:pt x="152400" y="259556"/>
                  </a:moveTo>
                  <a:lnTo>
                    <a:pt x="247650" y="130969"/>
                  </a:lnTo>
                  <a:lnTo>
                    <a:pt x="276225" y="95250"/>
                  </a:lnTo>
                  <a:lnTo>
                    <a:pt x="290512" y="73819"/>
                  </a:lnTo>
                  <a:lnTo>
                    <a:pt x="290512" y="57150"/>
                  </a:lnTo>
                  <a:lnTo>
                    <a:pt x="280987" y="0"/>
                  </a:lnTo>
                  <a:lnTo>
                    <a:pt x="702469" y="221456"/>
                  </a:lnTo>
                  <a:lnTo>
                    <a:pt x="697706" y="230981"/>
                  </a:lnTo>
                  <a:lnTo>
                    <a:pt x="576262" y="245269"/>
                  </a:lnTo>
                  <a:lnTo>
                    <a:pt x="492919" y="261937"/>
                  </a:lnTo>
                  <a:lnTo>
                    <a:pt x="431006" y="278606"/>
                  </a:lnTo>
                  <a:lnTo>
                    <a:pt x="388144" y="295275"/>
                  </a:lnTo>
                  <a:lnTo>
                    <a:pt x="304800" y="350044"/>
                  </a:lnTo>
                  <a:lnTo>
                    <a:pt x="116681" y="469106"/>
                  </a:lnTo>
                  <a:lnTo>
                    <a:pt x="66675" y="502444"/>
                  </a:lnTo>
                  <a:lnTo>
                    <a:pt x="38100" y="509587"/>
                  </a:lnTo>
                  <a:lnTo>
                    <a:pt x="11906" y="504825"/>
                  </a:lnTo>
                  <a:lnTo>
                    <a:pt x="0" y="490537"/>
                  </a:lnTo>
                  <a:lnTo>
                    <a:pt x="0" y="469106"/>
                  </a:lnTo>
                  <a:lnTo>
                    <a:pt x="16669" y="442912"/>
                  </a:lnTo>
                  <a:lnTo>
                    <a:pt x="76200" y="364331"/>
                  </a:lnTo>
                  <a:lnTo>
                    <a:pt x="152400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4B6CD9E6-7CAB-48B9-9E9B-F88628EA81B1}"/>
                </a:ext>
              </a:extLst>
            </p:cNvPr>
            <p:cNvSpPr/>
            <p:nvPr/>
          </p:nvSpPr>
          <p:spPr>
            <a:xfrm>
              <a:off x="3846513" y="2478088"/>
              <a:ext cx="1001712" cy="885825"/>
            </a:xfrm>
            <a:custGeom>
              <a:avLst/>
              <a:gdLst>
                <a:gd name="connsiteX0" fmla="*/ 135731 w 1002506"/>
                <a:gd name="connsiteY0" fmla="*/ 338138 h 885825"/>
                <a:gd name="connsiteX1" fmla="*/ 133350 w 1002506"/>
                <a:gd name="connsiteY1" fmla="*/ 250032 h 885825"/>
                <a:gd name="connsiteX2" fmla="*/ 121444 w 1002506"/>
                <a:gd name="connsiteY2" fmla="*/ 161925 h 885825"/>
                <a:gd name="connsiteX3" fmla="*/ 104775 w 1002506"/>
                <a:gd name="connsiteY3" fmla="*/ 126207 h 885825"/>
                <a:gd name="connsiteX4" fmla="*/ 0 w 1002506"/>
                <a:gd name="connsiteY4" fmla="*/ 2382 h 885825"/>
                <a:gd name="connsiteX5" fmla="*/ 171450 w 1002506"/>
                <a:gd name="connsiteY5" fmla="*/ 0 h 885825"/>
                <a:gd name="connsiteX6" fmla="*/ 264319 w 1002506"/>
                <a:gd name="connsiteY6" fmla="*/ 30957 h 885825"/>
                <a:gd name="connsiteX7" fmla="*/ 307181 w 1002506"/>
                <a:gd name="connsiteY7" fmla="*/ 45244 h 885825"/>
                <a:gd name="connsiteX8" fmla="*/ 335756 w 1002506"/>
                <a:gd name="connsiteY8" fmla="*/ 61913 h 885825"/>
                <a:gd name="connsiteX9" fmla="*/ 352425 w 1002506"/>
                <a:gd name="connsiteY9" fmla="*/ 73819 h 885825"/>
                <a:gd name="connsiteX10" fmla="*/ 364331 w 1002506"/>
                <a:gd name="connsiteY10" fmla="*/ 90488 h 885825"/>
                <a:gd name="connsiteX11" fmla="*/ 371475 w 1002506"/>
                <a:gd name="connsiteY11" fmla="*/ 114300 h 885825"/>
                <a:gd name="connsiteX12" fmla="*/ 364331 w 1002506"/>
                <a:gd name="connsiteY12" fmla="*/ 142875 h 885825"/>
                <a:gd name="connsiteX13" fmla="*/ 347662 w 1002506"/>
                <a:gd name="connsiteY13" fmla="*/ 190500 h 885825"/>
                <a:gd name="connsiteX14" fmla="*/ 340519 w 1002506"/>
                <a:gd name="connsiteY14" fmla="*/ 240507 h 885825"/>
                <a:gd name="connsiteX15" fmla="*/ 333375 w 1002506"/>
                <a:gd name="connsiteY15" fmla="*/ 288132 h 885825"/>
                <a:gd name="connsiteX16" fmla="*/ 333375 w 1002506"/>
                <a:gd name="connsiteY16" fmla="*/ 328613 h 885825"/>
                <a:gd name="connsiteX17" fmla="*/ 340519 w 1002506"/>
                <a:gd name="connsiteY17" fmla="*/ 378619 h 885825"/>
                <a:gd name="connsiteX18" fmla="*/ 319087 w 1002506"/>
                <a:gd name="connsiteY18" fmla="*/ 502444 h 885825"/>
                <a:gd name="connsiteX19" fmla="*/ 321469 w 1002506"/>
                <a:gd name="connsiteY19" fmla="*/ 602457 h 885825"/>
                <a:gd name="connsiteX20" fmla="*/ 330994 w 1002506"/>
                <a:gd name="connsiteY20" fmla="*/ 650082 h 885825"/>
                <a:gd name="connsiteX21" fmla="*/ 340519 w 1002506"/>
                <a:gd name="connsiteY21" fmla="*/ 678657 h 885825"/>
                <a:gd name="connsiteX22" fmla="*/ 352425 w 1002506"/>
                <a:gd name="connsiteY22" fmla="*/ 695325 h 885825"/>
                <a:gd name="connsiteX23" fmla="*/ 378619 w 1002506"/>
                <a:gd name="connsiteY23" fmla="*/ 709613 h 885825"/>
                <a:gd name="connsiteX24" fmla="*/ 416719 w 1002506"/>
                <a:gd name="connsiteY24" fmla="*/ 721519 h 885825"/>
                <a:gd name="connsiteX25" fmla="*/ 454819 w 1002506"/>
                <a:gd name="connsiteY25" fmla="*/ 723900 h 885825"/>
                <a:gd name="connsiteX26" fmla="*/ 502444 w 1002506"/>
                <a:gd name="connsiteY26" fmla="*/ 726282 h 885825"/>
                <a:gd name="connsiteX27" fmla="*/ 569119 w 1002506"/>
                <a:gd name="connsiteY27" fmla="*/ 721519 h 885825"/>
                <a:gd name="connsiteX28" fmla="*/ 631031 w 1002506"/>
                <a:gd name="connsiteY28" fmla="*/ 714375 h 885825"/>
                <a:gd name="connsiteX29" fmla="*/ 690562 w 1002506"/>
                <a:gd name="connsiteY29" fmla="*/ 702469 h 885825"/>
                <a:gd name="connsiteX30" fmla="*/ 742950 w 1002506"/>
                <a:gd name="connsiteY30" fmla="*/ 685800 h 885825"/>
                <a:gd name="connsiteX31" fmla="*/ 812006 w 1002506"/>
                <a:gd name="connsiteY31" fmla="*/ 652463 h 885825"/>
                <a:gd name="connsiteX32" fmla="*/ 838200 w 1002506"/>
                <a:gd name="connsiteY32" fmla="*/ 635794 h 885825"/>
                <a:gd name="connsiteX33" fmla="*/ 852487 w 1002506"/>
                <a:gd name="connsiteY33" fmla="*/ 626269 h 885825"/>
                <a:gd name="connsiteX34" fmla="*/ 878681 w 1002506"/>
                <a:gd name="connsiteY34" fmla="*/ 616744 h 885825"/>
                <a:gd name="connsiteX35" fmla="*/ 902494 w 1002506"/>
                <a:gd name="connsiteY35" fmla="*/ 616744 h 885825"/>
                <a:gd name="connsiteX36" fmla="*/ 919162 w 1002506"/>
                <a:gd name="connsiteY36" fmla="*/ 621507 h 885825"/>
                <a:gd name="connsiteX37" fmla="*/ 950119 w 1002506"/>
                <a:gd name="connsiteY37" fmla="*/ 640557 h 885825"/>
                <a:gd name="connsiteX38" fmla="*/ 964406 w 1002506"/>
                <a:gd name="connsiteY38" fmla="*/ 650082 h 885825"/>
                <a:gd name="connsiteX39" fmla="*/ 988219 w 1002506"/>
                <a:gd name="connsiteY39" fmla="*/ 669132 h 885825"/>
                <a:gd name="connsiteX40" fmla="*/ 997744 w 1002506"/>
                <a:gd name="connsiteY40" fmla="*/ 683419 h 885825"/>
                <a:gd name="connsiteX41" fmla="*/ 1002506 w 1002506"/>
                <a:gd name="connsiteY41" fmla="*/ 697707 h 885825"/>
                <a:gd name="connsiteX42" fmla="*/ 1002506 w 1002506"/>
                <a:gd name="connsiteY42" fmla="*/ 719138 h 885825"/>
                <a:gd name="connsiteX43" fmla="*/ 992981 w 1002506"/>
                <a:gd name="connsiteY43" fmla="*/ 740569 h 885825"/>
                <a:gd name="connsiteX44" fmla="*/ 976312 w 1002506"/>
                <a:gd name="connsiteY44" fmla="*/ 759619 h 885825"/>
                <a:gd name="connsiteX45" fmla="*/ 954881 w 1002506"/>
                <a:gd name="connsiteY45" fmla="*/ 781050 h 885825"/>
                <a:gd name="connsiteX46" fmla="*/ 914400 w 1002506"/>
                <a:gd name="connsiteY46" fmla="*/ 800100 h 885825"/>
                <a:gd name="connsiteX47" fmla="*/ 838200 w 1002506"/>
                <a:gd name="connsiteY47" fmla="*/ 823913 h 885825"/>
                <a:gd name="connsiteX48" fmla="*/ 707231 w 1002506"/>
                <a:gd name="connsiteY48" fmla="*/ 850107 h 885825"/>
                <a:gd name="connsiteX49" fmla="*/ 583406 w 1002506"/>
                <a:gd name="connsiteY49" fmla="*/ 869157 h 885825"/>
                <a:gd name="connsiteX50" fmla="*/ 454819 w 1002506"/>
                <a:gd name="connsiteY50" fmla="*/ 883444 h 885825"/>
                <a:gd name="connsiteX51" fmla="*/ 407194 w 1002506"/>
                <a:gd name="connsiteY51" fmla="*/ 885825 h 885825"/>
                <a:gd name="connsiteX52" fmla="*/ 366712 w 1002506"/>
                <a:gd name="connsiteY52" fmla="*/ 881063 h 885825"/>
                <a:gd name="connsiteX53" fmla="*/ 323850 w 1002506"/>
                <a:gd name="connsiteY53" fmla="*/ 873919 h 885825"/>
                <a:gd name="connsiteX54" fmla="*/ 285750 w 1002506"/>
                <a:gd name="connsiteY54" fmla="*/ 859632 h 885825"/>
                <a:gd name="connsiteX55" fmla="*/ 252412 w 1002506"/>
                <a:gd name="connsiteY55" fmla="*/ 845344 h 885825"/>
                <a:gd name="connsiteX56" fmla="*/ 228600 w 1002506"/>
                <a:gd name="connsiteY56" fmla="*/ 828675 h 885825"/>
                <a:gd name="connsiteX57" fmla="*/ 209550 w 1002506"/>
                <a:gd name="connsiteY57" fmla="*/ 804863 h 885825"/>
                <a:gd name="connsiteX58" fmla="*/ 188119 w 1002506"/>
                <a:gd name="connsiteY58" fmla="*/ 773907 h 885825"/>
                <a:gd name="connsiteX59" fmla="*/ 166687 w 1002506"/>
                <a:gd name="connsiteY59" fmla="*/ 733425 h 885825"/>
                <a:gd name="connsiteX60" fmla="*/ 150019 w 1002506"/>
                <a:gd name="connsiteY60" fmla="*/ 678657 h 885825"/>
                <a:gd name="connsiteX61" fmla="*/ 135731 w 1002506"/>
                <a:gd name="connsiteY61" fmla="*/ 547688 h 885825"/>
                <a:gd name="connsiteX62" fmla="*/ 138112 w 1002506"/>
                <a:gd name="connsiteY62" fmla="*/ 423863 h 885825"/>
                <a:gd name="connsiteX63" fmla="*/ 135731 w 1002506"/>
                <a:gd name="connsiteY63" fmla="*/ 3381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2506" h="885825">
                  <a:moveTo>
                    <a:pt x="135731" y="338138"/>
                  </a:moveTo>
                  <a:cubicBezTo>
                    <a:pt x="134937" y="308769"/>
                    <a:pt x="134144" y="279401"/>
                    <a:pt x="133350" y="250032"/>
                  </a:cubicBezTo>
                  <a:lnTo>
                    <a:pt x="121444" y="161925"/>
                  </a:lnTo>
                  <a:lnTo>
                    <a:pt x="104775" y="126207"/>
                  </a:lnTo>
                  <a:lnTo>
                    <a:pt x="0" y="2382"/>
                  </a:lnTo>
                  <a:lnTo>
                    <a:pt x="171450" y="0"/>
                  </a:lnTo>
                  <a:lnTo>
                    <a:pt x="264319" y="30957"/>
                  </a:lnTo>
                  <a:lnTo>
                    <a:pt x="307181" y="45244"/>
                  </a:lnTo>
                  <a:lnTo>
                    <a:pt x="335756" y="61913"/>
                  </a:lnTo>
                  <a:lnTo>
                    <a:pt x="352425" y="73819"/>
                  </a:lnTo>
                  <a:lnTo>
                    <a:pt x="364331" y="90488"/>
                  </a:lnTo>
                  <a:lnTo>
                    <a:pt x="371475" y="114300"/>
                  </a:lnTo>
                  <a:lnTo>
                    <a:pt x="364331" y="142875"/>
                  </a:lnTo>
                  <a:lnTo>
                    <a:pt x="347662" y="190500"/>
                  </a:lnTo>
                  <a:lnTo>
                    <a:pt x="340519" y="240507"/>
                  </a:lnTo>
                  <a:lnTo>
                    <a:pt x="333375" y="288132"/>
                  </a:lnTo>
                  <a:lnTo>
                    <a:pt x="333375" y="328613"/>
                  </a:lnTo>
                  <a:lnTo>
                    <a:pt x="340519" y="378619"/>
                  </a:lnTo>
                  <a:lnTo>
                    <a:pt x="319087" y="502444"/>
                  </a:lnTo>
                  <a:lnTo>
                    <a:pt x="321469" y="602457"/>
                  </a:lnTo>
                  <a:lnTo>
                    <a:pt x="330994" y="650082"/>
                  </a:lnTo>
                  <a:lnTo>
                    <a:pt x="340519" y="678657"/>
                  </a:lnTo>
                  <a:lnTo>
                    <a:pt x="352425" y="695325"/>
                  </a:lnTo>
                  <a:lnTo>
                    <a:pt x="378619" y="709613"/>
                  </a:lnTo>
                  <a:lnTo>
                    <a:pt x="416719" y="721519"/>
                  </a:lnTo>
                  <a:lnTo>
                    <a:pt x="454819" y="723900"/>
                  </a:lnTo>
                  <a:lnTo>
                    <a:pt x="502444" y="726282"/>
                  </a:lnTo>
                  <a:lnTo>
                    <a:pt x="569119" y="721519"/>
                  </a:lnTo>
                  <a:lnTo>
                    <a:pt x="631031" y="714375"/>
                  </a:lnTo>
                  <a:lnTo>
                    <a:pt x="690562" y="702469"/>
                  </a:lnTo>
                  <a:lnTo>
                    <a:pt x="742950" y="685800"/>
                  </a:lnTo>
                  <a:lnTo>
                    <a:pt x="812006" y="652463"/>
                  </a:lnTo>
                  <a:lnTo>
                    <a:pt x="838200" y="635794"/>
                  </a:lnTo>
                  <a:lnTo>
                    <a:pt x="852487" y="626269"/>
                  </a:lnTo>
                  <a:lnTo>
                    <a:pt x="878681" y="616744"/>
                  </a:lnTo>
                  <a:lnTo>
                    <a:pt x="902494" y="616744"/>
                  </a:lnTo>
                  <a:lnTo>
                    <a:pt x="919162" y="621507"/>
                  </a:lnTo>
                  <a:lnTo>
                    <a:pt x="950119" y="640557"/>
                  </a:lnTo>
                  <a:lnTo>
                    <a:pt x="964406" y="650082"/>
                  </a:lnTo>
                  <a:lnTo>
                    <a:pt x="988219" y="669132"/>
                  </a:lnTo>
                  <a:lnTo>
                    <a:pt x="997744" y="683419"/>
                  </a:lnTo>
                  <a:lnTo>
                    <a:pt x="1002506" y="697707"/>
                  </a:lnTo>
                  <a:lnTo>
                    <a:pt x="1002506" y="719138"/>
                  </a:lnTo>
                  <a:lnTo>
                    <a:pt x="992981" y="740569"/>
                  </a:lnTo>
                  <a:lnTo>
                    <a:pt x="976312" y="759619"/>
                  </a:lnTo>
                  <a:lnTo>
                    <a:pt x="954881" y="781050"/>
                  </a:lnTo>
                  <a:lnTo>
                    <a:pt x="914400" y="800100"/>
                  </a:lnTo>
                  <a:lnTo>
                    <a:pt x="838200" y="823913"/>
                  </a:lnTo>
                  <a:lnTo>
                    <a:pt x="707231" y="850107"/>
                  </a:lnTo>
                  <a:lnTo>
                    <a:pt x="583406" y="869157"/>
                  </a:lnTo>
                  <a:lnTo>
                    <a:pt x="454819" y="883444"/>
                  </a:lnTo>
                  <a:lnTo>
                    <a:pt x="407194" y="885825"/>
                  </a:lnTo>
                  <a:lnTo>
                    <a:pt x="366712" y="881063"/>
                  </a:lnTo>
                  <a:lnTo>
                    <a:pt x="323850" y="873919"/>
                  </a:lnTo>
                  <a:lnTo>
                    <a:pt x="285750" y="859632"/>
                  </a:lnTo>
                  <a:lnTo>
                    <a:pt x="252412" y="845344"/>
                  </a:lnTo>
                  <a:lnTo>
                    <a:pt x="228600" y="828675"/>
                  </a:lnTo>
                  <a:lnTo>
                    <a:pt x="209550" y="804863"/>
                  </a:lnTo>
                  <a:lnTo>
                    <a:pt x="188119" y="773907"/>
                  </a:lnTo>
                  <a:lnTo>
                    <a:pt x="166687" y="733425"/>
                  </a:lnTo>
                  <a:lnTo>
                    <a:pt x="150019" y="678657"/>
                  </a:lnTo>
                  <a:lnTo>
                    <a:pt x="135731" y="547688"/>
                  </a:lnTo>
                  <a:cubicBezTo>
                    <a:pt x="136525" y="506413"/>
                    <a:pt x="137318" y="465138"/>
                    <a:pt x="138112" y="423863"/>
                  </a:cubicBezTo>
                  <a:cubicBezTo>
                    <a:pt x="137318" y="395288"/>
                    <a:pt x="136525" y="366713"/>
                    <a:pt x="135731" y="3381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A6C2FE11-D14D-40CB-B86E-C407EC2969FE}"/>
                </a:ext>
              </a:extLst>
            </p:cNvPr>
            <p:cNvSpPr/>
            <p:nvPr/>
          </p:nvSpPr>
          <p:spPr>
            <a:xfrm>
              <a:off x="3143250" y="3662363"/>
              <a:ext cx="1114425" cy="806450"/>
            </a:xfrm>
            <a:custGeom>
              <a:avLst/>
              <a:gdLst>
                <a:gd name="connsiteX0" fmla="*/ 559594 w 1114425"/>
                <a:gd name="connsiteY0" fmla="*/ 583406 h 807243"/>
                <a:gd name="connsiteX1" fmla="*/ 402431 w 1114425"/>
                <a:gd name="connsiteY1" fmla="*/ 661987 h 807243"/>
                <a:gd name="connsiteX2" fmla="*/ 245269 w 1114425"/>
                <a:gd name="connsiteY2" fmla="*/ 728662 h 807243"/>
                <a:gd name="connsiteX3" fmla="*/ 116681 w 1114425"/>
                <a:gd name="connsiteY3" fmla="*/ 773906 h 807243"/>
                <a:gd name="connsiteX4" fmla="*/ 45244 w 1114425"/>
                <a:gd name="connsiteY4" fmla="*/ 800100 h 807243"/>
                <a:gd name="connsiteX5" fmla="*/ 14288 w 1114425"/>
                <a:gd name="connsiteY5" fmla="*/ 807243 h 807243"/>
                <a:gd name="connsiteX6" fmla="*/ 0 w 1114425"/>
                <a:gd name="connsiteY6" fmla="*/ 800100 h 807243"/>
                <a:gd name="connsiteX7" fmla="*/ 0 w 1114425"/>
                <a:gd name="connsiteY7" fmla="*/ 785812 h 807243"/>
                <a:gd name="connsiteX8" fmla="*/ 9525 w 1114425"/>
                <a:gd name="connsiteY8" fmla="*/ 769143 h 807243"/>
                <a:gd name="connsiteX9" fmla="*/ 69056 w 1114425"/>
                <a:gd name="connsiteY9" fmla="*/ 728662 h 807243"/>
                <a:gd name="connsiteX10" fmla="*/ 197644 w 1114425"/>
                <a:gd name="connsiteY10" fmla="*/ 650081 h 807243"/>
                <a:gd name="connsiteX11" fmla="*/ 307181 w 1114425"/>
                <a:gd name="connsiteY11" fmla="*/ 576262 h 807243"/>
                <a:gd name="connsiteX12" fmla="*/ 423863 w 1114425"/>
                <a:gd name="connsiteY12" fmla="*/ 492918 h 807243"/>
                <a:gd name="connsiteX13" fmla="*/ 542925 w 1114425"/>
                <a:gd name="connsiteY13" fmla="*/ 392906 h 807243"/>
                <a:gd name="connsiteX14" fmla="*/ 647700 w 1114425"/>
                <a:gd name="connsiteY14" fmla="*/ 307181 h 807243"/>
                <a:gd name="connsiteX15" fmla="*/ 719138 w 1114425"/>
                <a:gd name="connsiteY15" fmla="*/ 238125 h 807243"/>
                <a:gd name="connsiteX16" fmla="*/ 762000 w 1114425"/>
                <a:gd name="connsiteY16" fmla="*/ 190500 h 807243"/>
                <a:gd name="connsiteX17" fmla="*/ 797719 w 1114425"/>
                <a:gd name="connsiteY17" fmla="*/ 147637 h 807243"/>
                <a:gd name="connsiteX18" fmla="*/ 802481 w 1114425"/>
                <a:gd name="connsiteY18" fmla="*/ 130968 h 807243"/>
                <a:gd name="connsiteX19" fmla="*/ 797719 w 1114425"/>
                <a:gd name="connsiteY19" fmla="*/ 111918 h 807243"/>
                <a:gd name="connsiteX20" fmla="*/ 752475 w 1114425"/>
                <a:gd name="connsiteY20" fmla="*/ 73818 h 807243"/>
                <a:gd name="connsiteX21" fmla="*/ 909638 w 1114425"/>
                <a:gd name="connsiteY21" fmla="*/ 0 h 807243"/>
                <a:gd name="connsiteX22" fmla="*/ 1000125 w 1114425"/>
                <a:gd name="connsiteY22" fmla="*/ 57150 h 807243"/>
                <a:gd name="connsiteX23" fmla="*/ 1057275 w 1114425"/>
                <a:gd name="connsiteY23" fmla="*/ 95250 h 807243"/>
                <a:gd name="connsiteX24" fmla="*/ 1083469 w 1114425"/>
                <a:gd name="connsiteY24" fmla="*/ 121443 h 807243"/>
                <a:gd name="connsiteX25" fmla="*/ 1104900 w 1114425"/>
                <a:gd name="connsiteY25" fmla="*/ 150018 h 807243"/>
                <a:gd name="connsiteX26" fmla="*/ 1114425 w 1114425"/>
                <a:gd name="connsiteY26" fmla="*/ 178593 h 807243"/>
                <a:gd name="connsiteX27" fmla="*/ 1109663 w 1114425"/>
                <a:gd name="connsiteY27" fmla="*/ 209550 h 807243"/>
                <a:gd name="connsiteX28" fmla="*/ 1092994 w 1114425"/>
                <a:gd name="connsiteY28" fmla="*/ 230981 h 807243"/>
                <a:gd name="connsiteX29" fmla="*/ 1007269 w 1114425"/>
                <a:gd name="connsiteY29" fmla="*/ 297656 h 807243"/>
                <a:gd name="connsiteX30" fmla="*/ 933450 w 1114425"/>
                <a:gd name="connsiteY30" fmla="*/ 340518 h 807243"/>
                <a:gd name="connsiteX31" fmla="*/ 890588 w 1114425"/>
                <a:gd name="connsiteY31" fmla="*/ 376237 h 807243"/>
                <a:gd name="connsiteX32" fmla="*/ 740569 w 1114425"/>
                <a:gd name="connsiteY32" fmla="*/ 478631 h 807243"/>
                <a:gd name="connsiteX33" fmla="*/ 559594 w 1114425"/>
                <a:gd name="connsiteY33" fmla="*/ 583406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4425" h="807243">
                  <a:moveTo>
                    <a:pt x="559594" y="583406"/>
                  </a:moveTo>
                  <a:lnTo>
                    <a:pt x="402431" y="661987"/>
                  </a:lnTo>
                  <a:lnTo>
                    <a:pt x="245269" y="728662"/>
                  </a:lnTo>
                  <a:lnTo>
                    <a:pt x="116681" y="773906"/>
                  </a:lnTo>
                  <a:lnTo>
                    <a:pt x="45244" y="800100"/>
                  </a:lnTo>
                  <a:lnTo>
                    <a:pt x="14288" y="807243"/>
                  </a:lnTo>
                  <a:lnTo>
                    <a:pt x="0" y="800100"/>
                  </a:lnTo>
                  <a:lnTo>
                    <a:pt x="0" y="785812"/>
                  </a:lnTo>
                  <a:lnTo>
                    <a:pt x="9525" y="769143"/>
                  </a:lnTo>
                  <a:lnTo>
                    <a:pt x="69056" y="728662"/>
                  </a:lnTo>
                  <a:lnTo>
                    <a:pt x="197644" y="650081"/>
                  </a:lnTo>
                  <a:lnTo>
                    <a:pt x="307181" y="576262"/>
                  </a:lnTo>
                  <a:lnTo>
                    <a:pt x="423863" y="492918"/>
                  </a:lnTo>
                  <a:lnTo>
                    <a:pt x="542925" y="392906"/>
                  </a:lnTo>
                  <a:lnTo>
                    <a:pt x="647700" y="307181"/>
                  </a:lnTo>
                  <a:lnTo>
                    <a:pt x="719138" y="238125"/>
                  </a:lnTo>
                  <a:lnTo>
                    <a:pt x="762000" y="190500"/>
                  </a:lnTo>
                  <a:lnTo>
                    <a:pt x="797719" y="147637"/>
                  </a:lnTo>
                  <a:lnTo>
                    <a:pt x="802481" y="130968"/>
                  </a:lnTo>
                  <a:lnTo>
                    <a:pt x="797719" y="111918"/>
                  </a:lnTo>
                  <a:lnTo>
                    <a:pt x="752475" y="73818"/>
                  </a:lnTo>
                  <a:lnTo>
                    <a:pt x="909638" y="0"/>
                  </a:lnTo>
                  <a:lnTo>
                    <a:pt x="1000125" y="57150"/>
                  </a:lnTo>
                  <a:lnTo>
                    <a:pt x="1057275" y="95250"/>
                  </a:lnTo>
                  <a:lnTo>
                    <a:pt x="1083469" y="121443"/>
                  </a:lnTo>
                  <a:lnTo>
                    <a:pt x="1104900" y="150018"/>
                  </a:lnTo>
                  <a:lnTo>
                    <a:pt x="1114425" y="178593"/>
                  </a:lnTo>
                  <a:lnTo>
                    <a:pt x="1109663" y="209550"/>
                  </a:lnTo>
                  <a:lnTo>
                    <a:pt x="1092994" y="230981"/>
                  </a:lnTo>
                  <a:lnTo>
                    <a:pt x="1007269" y="297656"/>
                  </a:lnTo>
                  <a:lnTo>
                    <a:pt x="933450" y="340518"/>
                  </a:lnTo>
                  <a:lnTo>
                    <a:pt x="890588" y="376237"/>
                  </a:lnTo>
                  <a:lnTo>
                    <a:pt x="740569" y="478631"/>
                  </a:lnTo>
                  <a:lnTo>
                    <a:pt x="559594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FD8E676E-2733-49DF-BACB-638EF12DBBF5}"/>
                </a:ext>
              </a:extLst>
            </p:cNvPr>
            <p:cNvSpPr/>
            <p:nvPr/>
          </p:nvSpPr>
          <p:spPr>
            <a:xfrm>
              <a:off x="3935413" y="3952875"/>
              <a:ext cx="698500" cy="1138238"/>
            </a:xfrm>
            <a:custGeom>
              <a:avLst/>
              <a:gdLst>
                <a:gd name="connsiteX0" fmla="*/ 692944 w 697707"/>
                <a:gd name="connsiteY0" fmla="*/ 792956 h 1138238"/>
                <a:gd name="connsiteX1" fmla="*/ 697707 w 697707"/>
                <a:gd name="connsiteY1" fmla="*/ 971550 h 1138238"/>
                <a:gd name="connsiteX2" fmla="*/ 692944 w 697707"/>
                <a:gd name="connsiteY2" fmla="*/ 1138238 h 1138238"/>
                <a:gd name="connsiteX3" fmla="*/ 464344 w 697707"/>
                <a:gd name="connsiteY3" fmla="*/ 1135856 h 1138238"/>
                <a:gd name="connsiteX4" fmla="*/ 471488 w 697707"/>
                <a:gd name="connsiteY4" fmla="*/ 1062038 h 1138238"/>
                <a:gd name="connsiteX5" fmla="*/ 476250 w 697707"/>
                <a:gd name="connsiteY5" fmla="*/ 978694 h 1138238"/>
                <a:gd name="connsiteX6" fmla="*/ 473869 w 697707"/>
                <a:gd name="connsiteY6" fmla="*/ 907256 h 1138238"/>
                <a:gd name="connsiteX7" fmla="*/ 473869 w 697707"/>
                <a:gd name="connsiteY7" fmla="*/ 819150 h 1138238"/>
                <a:gd name="connsiteX8" fmla="*/ 433388 w 697707"/>
                <a:gd name="connsiteY8" fmla="*/ 564356 h 1138238"/>
                <a:gd name="connsiteX9" fmla="*/ 433388 w 697707"/>
                <a:gd name="connsiteY9" fmla="*/ 516731 h 1138238"/>
                <a:gd name="connsiteX10" fmla="*/ 428625 w 697707"/>
                <a:gd name="connsiteY10" fmla="*/ 464344 h 1138238"/>
                <a:gd name="connsiteX11" fmla="*/ 414338 w 697707"/>
                <a:gd name="connsiteY11" fmla="*/ 426244 h 1138238"/>
                <a:gd name="connsiteX12" fmla="*/ 395288 w 697707"/>
                <a:gd name="connsiteY12" fmla="*/ 400050 h 1138238"/>
                <a:gd name="connsiteX13" fmla="*/ 350044 w 697707"/>
                <a:gd name="connsiteY13" fmla="*/ 357188 h 1138238"/>
                <a:gd name="connsiteX14" fmla="*/ 250032 w 697707"/>
                <a:gd name="connsiteY14" fmla="*/ 238125 h 1138238"/>
                <a:gd name="connsiteX15" fmla="*/ 190500 w 697707"/>
                <a:gd name="connsiteY15" fmla="*/ 173831 h 1138238"/>
                <a:gd name="connsiteX16" fmla="*/ 157163 w 697707"/>
                <a:gd name="connsiteY16" fmla="*/ 142875 h 1138238"/>
                <a:gd name="connsiteX17" fmla="*/ 133350 w 697707"/>
                <a:gd name="connsiteY17" fmla="*/ 126206 h 1138238"/>
                <a:gd name="connsiteX18" fmla="*/ 104775 w 697707"/>
                <a:gd name="connsiteY18" fmla="*/ 114300 h 1138238"/>
                <a:gd name="connsiteX19" fmla="*/ 0 w 697707"/>
                <a:gd name="connsiteY19" fmla="*/ 76200 h 1138238"/>
                <a:gd name="connsiteX20" fmla="*/ 78582 w 697707"/>
                <a:gd name="connsiteY20" fmla="*/ 0 h 1138238"/>
                <a:gd name="connsiteX21" fmla="*/ 216694 w 697707"/>
                <a:gd name="connsiteY21" fmla="*/ 54769 h 1138238"/>
                <a:gd name="connsiteX22" fmla="*/ 280988 w 697707"/>
                <a:gd name="connsiteY22" fmla="*/ 90488 h 1138238"/>
                <a:gd name="connsiteX23" fmla="*/ 340519 w 697707"/>
                <a:gd name="connsiteY23" fmla="*/ 123825 h 1138238"/>
                <a:gd name="connsiteX24" fmla="*/ 388144 w 697707"/>
                <a:gd name="connsiteY24" fmla="*/ 157163 h 1138238"/>
                <a:gd name="connsiteX25" fmla="*/ 438150 w 697707"/>
                <a:gd name="connsiteY25" fmla="*/ 195263 h 1138238"/>
                <a:gd name="connsiteX26" fmla="*/ 485775 w 697707"/>
                <a:gd name="connsiteY26" fmla="*/ 242888 h 1138238"/>
                <a:gd name="connsiteX27" fmla="*/ 526257 w 697707"/>
                <a:gd name="connsiteY27" fmla="*/ 292894 h 1138238"/>
                <a:gd name="connsiteX28" fmla="*/ 561975 w 697707"/>
                <a:gd name="connsiteY28" fmla="*/ 335756 h 1138238"/>
                <a:gd name="connsiteX29" fmla="*/ 602457 w 697707"/>
                <a:gd name="connsiteY29" fmla="*/ 388144 h 1138238"/>
                <a:gd name="connsiteX30" fmla="*/ 623888 w 697707"/>
                <a:gd name="connsiteY30" fmla="*/ 490538 h 1138238"/>
                <a:gd name="connsiteX31" fmla="*/ 652463 w 697707"/>
                <a:gd name="connsiteY31" fmla="*/ 554831 h 1138238"/>
                <a:gd name="connsiteX32" fmla="*/ 676275 w 697707"/>
                <a:gd name="connsiteY32" fmla="*/ 638175 h 1138238"/>
                <a:gd name="connsiteX33" fmla="*/ 683419 w 697707"/>
                <a:gd name="connsiteY33" fmla="*/ 685800 h 1138238"/>
                <a:gd name="connsiteX34" fmla="*/ 692944 w 697707"/>
                <a:gd name="connsiteY34" fmla="*/ 792956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7707" h="1138238">
                  <a:moveTo>
                    <a:pt x="692944" y="792956"/>
                  </a:moveTo>
                  <a:lnTo>
                    <a:pt x="697707" y="971550"/>
                  </a:lnTo>
                  <a:lnTo>
                    <a:pt x="692944" y="1138238"/>
                  </a:lnTo>
                  <a:lnTo>
                    <a:pt x="464344" y="1135856"/>
                  </a:lnTo>
                  <a:lnTo>
                    <a:pt x="471488" y="1062038"/>
                  </a:lnTo>
                  <a:lnTo>
                    <a:pt x="476250" y="978694"/>
                  </a:lnTo>
                  <a:cubicBezTo>
                    <a:pt x="475456" y="954881"/>
                    <a:pt x="474663" y="931069"/>
                    <a:pt x="473869" y="907256"/>
                  </a:cubicBezTo>
                  <a:lnTo>
                    <a:pt x="473869" y="819150"/>
                  </a:lnTo>
                  <a:lnTo>
                    <a:pt x="433388" y="564356"/>
                  </a:lnTo>
                  <a:lnTo>
                    <a:pt x="433388" y="516731"/>
                  </a:lnTo>
                  <a:lnTo>
                    <a:pt x="428625" y="464344"/>
                  </a:lnTo>
                  <a:lnTo>
                    <a:pt x="414338" y="426244"/>
                  </a:lnTo>
                  <a:lnTo>
                    <a:pt x="395288" y="400050"/>
                  </a:lnTo>
                  <a:lnTo>
                    <a:pt x="350044" y="357188"/>
                  </a:lnTo>
                  <a:lnTo>
                    <a:pt x="250032" y="238125"/>
                  </a:lnTo>
                  <a:lnTo>
                    <a:pt x="190500" y="173831"/>
                  </a:lnTo>
                  <a:lnTo>
                    <a:pt x="157163" y="142875"/>
                  </a:lnTo>
                  <a:lnTo>
                    <a:pt x="133350" y="126206"/>
                  </a:lnTo>
                  <a:lnTo>
                    <a:pt x="104775" y="114300"/>
                  </a:lnTo>
                  <a:lnTo>
                    <a:pt x="0" y="76200"/>
                  </a:lnTo>
                  <a:lnTo>
                    <a:pt x="78582" y="0"/>
                  </a:lnTo>
                  <a:lnTo>
                    <a:pt x="216694" y="54769"/>
                  </a:lnTo>
                  <a:lnTo>
                    <a:pt x="280988" y="90488"/>
                  </a:lnTo>
                  <a:lnTo>
                    <a:pt x="340519" y="123825"/>
                  </a:lnTo>
                  <a:lnTo>
                    <a:pt x="388144" y="157163"/>
                  </a:lnTo>
                  <a:lnTo>
                    <a:pt x="438150" y="195263"/>
                  </a:lnTo>
                  <a:lnTo>
                    <a:pt x="485775" y="242888"/>
                  </a:lnTo>
                  <a:lnTo>
                    <a:pt x="526257" y="292894"/>
                  </a:lnTo>
                  <a:lnTo>
                    <a:pt x="561975" y="335756"/>
                  </a:lnTo>
                  <a:lnTo>
                    <a:pt x="602457" y="388144"/>
                  </a:lnTo>
                  <a:lnTo>
                    <a:pt x="623888" y="490538"/>
                  </a:lnTo>
                  <a:lnTo>
                    <a:pt x="652463" y="554831"/>
                  </a:lnTo>
                  <a:lnTo>
                    <a:pt x="676275" y="638175"/>
                  </a:lnTo>
                  <a:lnTo>
                    <a:pt x="683419" y="685800"/>
                  </a:lnTo>
                  <a:lnTo>
                    <a:pt x="692944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BF4997AC-A2F0-474D-94D1-431424380CB9}"/>
                </a:ext>
              </a:extLst>
            </p:cNvPr>
            <p:cNvSpPr/>
            <p:nvPr/>
          </p:nvSpPr>
          <p:spPr>
            <a:xfrm>
              <a:off x="4037013" y="5029200"/>
              <a:ext cx="592137" cy="995363"/>
            </a:xfrm>
            <a:custGeom>
              <a:avLst/>
              <a:gdLst>
                <a:gd name="connsiteX0" fmla="*/ 273844 w 592931"/>
                <a:gd name="connsiteY0" fmla="*/ 404813 h 995363"/>
                <a:gd name="connsiteX1" fmla="*/ 311944 w 592931"/>
                <a:gd name="connsiteY1" fmla="*/ 300038 h 995363"/>
                <a:gd name="connsiteX2" fmla="*/ 335756 w 592931"/>
                <a:gd name="connsiteY2" fmla="*/ 214313 h 995363"/>
                <a:gd name="connsiteX3" fmla="*/ 354806 w 592931"/>
                <a:gd name="connsiteY3" fmla="*/ 130969 h 995363"/>
                <a:gd name="connsiteX4" fmla="*/ 373856 w 592931"/>
                <a:gd name="connsiteY4" fmla="*/ 0 h 995363"/>
                <a:gd name="connsiteX5" fmla="*/ 592931 w 592931"/>
                <a:gd name="connsiteY5" fmla="*/ 0 h 995363"/>
                <a:gd name="connsiteX6" fmla="*/ 590550 w 592931"/>
                <a:gd name="connsiteY6" fmla="*/ 95250 h 995363"/>
                <a:gd name="connsiteX7" fmla="*/ 578644 w 592931"/>
                <a:gd name="connsiteY7" fmla="*/ 178594 h 995363"/>
                <a:gd name="connsiteX8" fmla="*/ 542925 w 592931"/>
                <a:gd name="connsiteY8" fmla="*/ 328613 h 995363"/>
                <a:gd name="connsiteX9" fmla="*/ 504825 w 592931"/>
                <a:gd name="connsiteY9" fmla="*/ 464344 h 995363"/>
                <a:gd name="connsiteX10" fmla="*/ 454819 w 592931"/>
                <a:gd name="connsiteY10" fmla="*/ 600075 h 995363"/>
                <a:gd name="connsiteX11" fmla="*/ 404812 w 592931"/>
                <a:gd name="connsiteY11" fmla="*/ 702469 h 995363"/>
                <a:gd name="connsiteX12" fmla="*/ 330994 w 592931"/>
                <a:gd name="connsiteY12" fmla="*/ 800100 h 995363"/>
                <a:gd name="connsiteX13" fmla="*/ 242887 w 592931"/>
                <a:gd name="connsiteY13" fmla="*/ 902494 h 995363"/>
                <a:gd name="connsiteX14" fmla="*/ 183356 w 592931"/>
                <a:gd name="connsiteY14" fmla="*/ 962025 h 995363"/>
                <a:gd name="connsiteX15" fmla="*/ 145256 w 592931"/>
                <a:gd name="connsiteY15" fmla="*/ 983456 h 995363"/>
                <a:gd name="connsiteX16" fmla="*/ 107156 w 592931"/>
                <a:gd name="connsiteY16" fmla="*/ 995363 h 995363"/>
                <a:gd name="connsiteX17" fmla="*/ 76200 w 592931"/>
                <a:gd name="connsiteY17" fmla="*/ 995363 h 995363"/>
                <a:gd name="connsiteX18" fmla="*/ 59531 w 592931"/>
                <a:gd name="connsiteY18" fmla="*/ 990600 h 995363"/>
                <a:gd name="connsiteX19" fmla="*/ 45244 w 592931"/>
                <a:gd name="connsiteY19" fmla="*/ 978694 h 995363"/>
                <a:gd name="connsiteX20" fmla="*/ 38100 w 592931"/>
                <a:gd name="connsiteY20" fmla="*/ 952500 h 995363"/>
                <a:gd name="connsiteX21" fmla="*/ 38100 w 592931"/>
                <a:gd name="connsiteY21" fmla="*/ 921544 h 995363"/>
                <a:gd name="connsiteX22" fmla="*/ 0 w 592931"/>
                <a:gd name="connsiteY22" fmla="*/ 742950 h 995363"/>
                <a:gd name="connsiteX23" fmla="*/ 130969 w 592931"/>
                <a:gd name="connsiteY23" fmla="*/ 600075 h 995363"/>
                <a:gd name="connsiteX24" fmla="*/ 169069 w 592931"/>
                <a:gd name="connsiteY24" fmla="*/ 571500 h 995363"/>
                <a:gd name="connsiteX25" fmla="*/ 204787 w 592931"/>
                <a:gd name="connsiteY25" fmla="*/ 528638 h 995363"/>
                <a:gd name="connsiteX26" fmla="*/ 273844 w 592931"/>
                <a:gd name="connsiteY26" fmla="*/ 4048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2931" h="995363">
                  <a:moveTo>
                    <a:pt x="273844" y="404813"/>
                  </a:moveTo>
                  <a:lnTo>
                    <a:pt x="311944" y="300038"/>
                  </a:lnTo>
                  <a:lnTo>
                    <a:pt x="335756" y="214313"/>
                  </a:lnTo>
                  <a:lnTo>
                    <a:pt x="354806" y="130969"/>
                  </a:lnTo>
                  <a:lnTo>
                    <a:pt x="373856" y="0"/>
                  </a:lnTo>
                  <a:lnTo>
                    <a:pt x="592931" y="0"/>
                  </a:lnTo>
                  <a:cubicBezTo>
                    <a:pt x="592137" y="31750"/>
                    <a:pt x="591344" y="63500"/>
                    <a:pt x="590550" y="95250"/>
                  </a:cubicBezTo>
                  <a:lnTo>
                    <a:pt x="578644" y="178594"/>
                  </a:lnTo>
                  <a:lnTo>
                    <a:pt x="542925" y="328613"/>
                  </a:lnTo>
                  <a:lnTo>
                    <a:pt x="504825" y="464344"/>
                  </a:lnTo>
                  <a:lnTo>
                    <a:pt x="454819" y="600075"/>
                  </a:lnTo>
                  <a:lnTo>
                    <a:pt x="404812" y="702469"/>
                  </a:lnTo>
                  <a:lnTo>
                    <a:pt x="330994" y="800100"/>
                  </a:lnTo>
                  <a:lnTo>
                    <a:pt x="242887" y="902494"/>
                  </a:lnTo>
                  <a:lnTo>
                    <a:pt x="183356" y="962025"/>
                  </a:lnTo>
                  <a:lnTo>
                    <a:pt x="145256" y="983456"/>
                  </a:lnTo>
                  <a:lnTo>
                    <a:pt x="107156" y="995363"/>
                  </a:lnTo>
                  <a:lnTo>
                    <a:pt x="76200" y="995363"/>
                  </a:lnTo>
                  <a:lnTo>
                    <a:pt x="59531" y="990600"/>
                  </a:lnTo>
                  <a:lnTo>
                    <a:pt x="45244" y="978694"/>
                  </a:lnTo>
                  <a:lnTo>
                    <a:pt x="38100" y="952500"/>
                  </a:lnTo>
                  <a:lnTo>
                    <a:pt x="38100" y="921544"/>
                  </a:lnTo>
                  <a:lnTo>
                    <a:pt x="0" y="742950"/>
                  </a:lnTo>
                  <a:lnTo>
                    <a:pt x="130969" y="600075"/>
                  </a:lnTo>
                  <a:lnTo>
                    <a:pt x="169069" y="571500"/>
                  </a:lnTo>
                  <a:lnTo>
                    <a:pt x="204787" y="528638"/>
                  </a:lnTo>
                  <a:lnTo>
                    <a:pt x="273844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6AB5E2F8-B149-4455-8AC5-FF3253CB355C}"/>
                </a:ext>
              </a:extLst>
            </p:cNvPr>
            <p:cNvSpPr/>
            <p:nvPr/>
          </p:nvSpPr>
          <p:spPr>
            <a:xfrm>
              <a:off x="3827463" y="5437188"/>
              <a:ext cx="373062" cy="392112"/>
            </a:xfrm>
            <a:custGeom>
              <a:avLst/>
              <a:gdLst>
                <a:gd name="connsiteX0" fmla="*/ 128587 w 373856"/>
                <a:gd name="connsiteY0" fmla="*/ 71437 h 392906"/>
                <a:gd name="connsiteX1" fmla="*/ 257175 w 373856"/>
                <a:gd name="connsiteY1" fmla="*/ 173831 h 392906"/>
                <a:gd name="connsiteX2" fmla="*/ 276225 w 373856"/>
                <a:gd name="connsiteY2" fmla="*/ 188119 h 392906"/>
                <a:gd name="connsiteX3" fmla="*/ 292894 w 373856"/>
                <a:gd name="connsiteY3" fmla="*/ 200025 h 392906"/>
                <a:gd name="connsiteX4" fmla="*/ 307181 w 373856"/>
                <a:gd name="connsiteY4" fmla="*/ 200025 h 392906"/>
                <a:gd name="connsiteX5" fmla="*/ 373856 w 373856"/>
                <a:gd name="connsiteY5" fmla="*/ 180975 h 392906"/>
                <a:gd name="connsiteX6" fmla="*/ 235744 w 373856"/>
                <a:gd name="connsiteY6" fmla="*/ 392906 h 392906"/>
                <a:gd name="connsiteX7" fmla="*/ 209550 w 373856"/>
                <a:gd name="connsiteY7" fmla="*/ 340519 h 392906"/>
                <a:gd name="connsiteX8" fmla="*/ 159544 w 373856"/>
                <a:gd name="connsiteY8" fmla="*/ 254794 h 392906"/>
                <a:gd name="connsiteX9" fmla="*/ 119062 w 373856"/>
                <a:gd name="connsiteY9" fmla="*/ 195262 h 392906"/>
                <a:gd name="connsiteX10" fmla="*/ 73819 w 373856"/>
                <a:gd name="connsiteY10" fmla="*/ 133350 h 392906"/>
                <a:gd name="connsiteX11" fmla="*/ 30956 w 373856"/>
                <a:gd name="connsiteY11" fmla="*/ 83344 h 392906"/>
                <a:gd name="connsiteX12" fmla="*/ 16669 w 373856"/>
                <a:gd name="connsiteY12" fmla="*/ 61912 h 392906"/>
                <a:gd name="connsiteX13" fmla="*/ 4762 w 373856"/>
                <a:gd name="connsiteY13" fmla="*/ 42862 h 392906"/>
                <a:gd name="connsiteX14" fmla="*/ 0 w 373856"/>
                <a:gd name="connsiteY14" fmla="*/ 23812 h 392906"/>
                <a:gd name="connsiteX15" fmla="*/ 0 w 373856"/>
                <a:gd name="connsiteY15" fmla="*/ 7144 h 392906"/>
                <a:gd name="connsiteX16" fmla="*/ 9525 w 373856"/>
                <a:gd name="connsiteY16" fmla="*/ 0 h 392906"/>
                <a:gd name="connsiteX17" fmla="*/ 33337 w 373856"/>
                <a:gd name="connsiteY17" fmla="*/ 0 h 392906"/>
                <a:gd name="connsiteX18" fmla="*/ 64294 w 373856"/>
                <a:gd name="connsiteY18" fmla="*/ 14287 h 392906"/>
                <a:gd name="connsiteX19" fmla="*/ 128587 w 373856"/>
                <a:gd name="connsiteY19" fmla="*/ 7143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3856" h="392906">
                  <a:moveTo>
                    <a:pt x="128587" y="71437"/>
                  </a:moveTo>
                  <a:lnTo>
                    <a:pt x="257175" y="173831"/>
                  </a:lnTo>
                  <a:lnTo>
                    <a:pt x="276225" y="188119"/>
                  </a:lnTo>
                  <a:lnTo>
                    <a:pt x="292894" y="200025"/>
                  </a:lnTo>
                  <a:lnTo>
                    <a:pt x="307181" y="200025"/>
                  </a:lnTo>
                  <a:lnTo>
                    <a:pt x="373856" y="180975"/>
                  </a:lnTo>
                  <a:lnTo>
                    <a:pt x="235744" y="392906"/>
                  </a:lnTo>
                  <a:lnTo>
                    <a:pt x="209550" y="340519"/>
                  </a:lnTo>
                  <a:lnTo>
                    <a:pt x="159544" y="254794"/>
                  </a:lnTo>
                  <a:lnTo>
                    <a:pt x="119062" y="195262"/>
                  </a:lnTo>
                  <a:lnTo>
                    <a:pt x="73819" y="133350"/>
                  </a:lnTo>
                  <a:lnTo>
                    <a:pt x="30956" y="83344"/>
                  </a:lnTo>
                  <a:lnTo>
                    <a:pt x="16669" y="61912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64294" y="14287"/>
                  </a:lnTo>
                  <a:lnTo>
                    <a:pt x="12858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871867CE-B6D9-4F8C-B44F-D360659AC75B}"/>
                </a:ext>
              </a:extLst>
            </p:cNvPr>
            <p:cNvSpPr/>
            <p:nvPr/>
          </p:nvSpPr>
          <p:spPr>
            <a:xfrm>
              <a:off x="3076575" y="4151313"/>
              <a:ext cx="1281113" cy="819150"/>
            </a:xfrm>
            <a:custGeom>
              <a:avLst/>
              <a:gdLst>
                <a:gd name="connsiteX0" fmla="*/ 897731 w 1281113"/>
                <a:gd name="connsiteY0" fmla="*/ 426244 h 819150"/>
                <a:gd name="connsiteX1" fmla="*/ 711994 w 1281113"/>
                <a:gd name="connsiteY1" fmla="*/ 545306 h 819150"/>
                <a:gd name="connsiteX2" fmla="*/ 588169 w 1281113"/>
                <a:gd name="connsiteY2" fmla="*/ 614362 h 819150"/>
                <a:gd name="connsiteX3" fmla="*/ 454819 w 1281113"/>
                <a:gd name="connsiteY3" fmla="*/ 681037 h 819150"/>
                <a:gd name="connsiteX4" fmla="*/ 333375 w 1281113"/>
                <a:gd name="connsiteY4" fmla="*/ 728662 h 819150"/>
                <a:gd name="connsiteX5" fmla="*/ 216694 w 1281113"/>
                <a:gd name="connsiteY5" fmla="*/ 773906 h 819150"/>
                <a:gd name="connsiteX6" fmla="*/ 92869 w 1281113"/>
                <a:gd name="connsiteY6" fmla="*/ 812006 h 819150"/>
                <a:gd name="connsiteX7" fmla="*/ 66675 w 1281113"/>
                <a:gd name="connsiteY7" fmla="*/ 816769 h 819150"/>
                <a:gd name="connsiteX8" fmla="*/ 50006 w 1281113"/>
                <a:gd name="connsiteY8" fmla="*/ 819150 h 819150"/>
                <a:gd name="connsiteX9" fmla="*/ 28575 w 1281113"/>
                <a:gd name="connsiteY9" fmla="*/ 819150 h 819150"/>
                <a:gd name="connsiteX10" fmla="*/ 9525 w 1281113"/>
                <a:gd name="connsiteY10" fmla="*/ 812006 h 819150"/>
                <a:gd name="connsiteX11" fmla="*/ 0 w 1281113"/>
                <a:gd name="connsiteY11" fmla="*/ 802481 h 819150"/>
                <a:gd name="connsiteX12" fmla="*/ 0 w 1281113"/>
                <a:gd name="connsiteY12" fmla="*/ 783431 h 819150"/>
                <a:gd name="connsiteX13" fmla="*/ 14288 w 1281113"/>
                <a:gd name="connsiteY13" fmla="*/ 766762 h 819150"/>
                <a:gd name="connsiteX14" fmla="*/ 52388 w 1281113"/>
                <a:gd name="connsiteY14" fmla="*/ 745331 h 819150"/>
                <a:gd name="connsiteX15" fmla="*/ 226219 w 1281113"/>
                <a:gd name="connsiteY15" fmla="*/ 659606 h 819150"/>
                <a:gd name="connsiteX16" fmla="*/ 400050 w 1281113"/>
                <a:gd name="connsiteY16" fmla="*/ 561975 h 819150"/>
                <a:gd name="connsiteX17" fmla="*/ 554831 w 1281113"/>
                <a:gd name="connsiteY17" fmla="*/ 469106 h 819150"/>
                <a:gd name="connsiteX18" fmla="*/ 692944 w 1281113"/>
                <a:gd name="connsiteY18" fmla="*/ 373856 h 819150"/>
                <a:gd name="connsiteX19" fmla="*/ 864394 w 1281113"/>
                <a:gd name="connsiteY19" fmla="*/ 247650 h 819150"/>
                <a:gd name="connsiteX20" fmla="*/ 995363 w 1281113"/>
                <a:gd name="connsiteY20" fmla="*/ 140494 h 819150"/>
                <a:gd name="connsiteX21" fmla="*/ 1152525 w 1281113"/>
                <a:gd name="connsiteY21" fmla="*/ 0 h 819150"/>
                <a:gd name="connsiteX22" fmla="*/ 1281113 w 1281113"/>
                <a:gd name="connsiteY22" fmla="*/ 123825 h 819150"/>
                <a:gd name="connsiteX23" fmla="*/ 1188244 w 1281113"/>
                <a:gd name="connsiteY23" fmla="*/ 202406 h 819150"/>
                <a:gd name="connsiteX24" fmla="*/ 1069181 w 1281113"/>
                <a:gd name="connsiteY24" fmla="*/ 302419 h 819150"/>
                <a:gd name="connsiteX25" fmla="*/ 957263 w 1281113"/>
                <a:gd name="connsiteY25" fmla="*/ 388144 h 819150"/>
                <a:gd name="connsiteX26" fmla="*/ 897731 w 1281113"/>
                <a:gd name="connsiteY26" fmla="*/ 4262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113" h="819150">
                  <a:moveTo>
                    <a:pt x="897731" y="426244"/>
                  </a:moveTo>
                  <a:lnTo>
                    <a:pt x="711994" y="545306"/>
                  </a:lnTo>
                  <a:lnTo>
                    <a:pt x="588169" y="614362"/>
                  </a:lnTo>
                  <a:lnTo>
                    <a:pt x="454819" y="681037"/>
                  </a:lnTo>
                  <a:lnTo>
                    <a:pt x="333375" y="728662"/>
                  </a:lnTo>
                  <a:lnTo>
                    <a:pt x="216694" y="773906"/>
                  </a:lnTo>
                  <a:lnTo>
                    <a:pt x="92869" y="812006"/>
                  </a:lnTo>
                  <a:lnTo>
                    <a:pt x="66675" y="816769"/>
                  </a:lnTo>
                  <a:lnTo>
                    <a:pt x="50006" y="819150"/>
                  </a:lnTo>
                  <a:lnTo>
                    <a:pt x="28575" y="819150"/>
                  </a:lnTo>
                  <a:lnTo>
                    <a:pt x="9525" y="812006"/>
                  </a:lnTo>
                  <a:lnTo>
                    <a:pt x="0" y="802481"/>
                  </a:lnTo>
                  <a:lnTo>
                    <a:pt x="0" y="783431"/>
                  </a:lnTo>
                  <a:lnTo>
                    <a:pt x="14288" y="766762"/>
                  </a:lnTo>
                  <a:lnTo>
                    <a:pt x="52388" y="745331"/>
                  </a:lnTo>
                  <a:lnTo>
                    <a:pt x="226219" y="659606"/>
                  </a:lnTo>
                  <a:lnTo>
                    <a:pt x="400050" y="561975"/>
                  </a:lnTo>
                  <a:lnTo>
                    <a:pt x="554831" y="469106"/>
                  </a:lnTo>
                  <a:lnTo>
                    <a:pt x="692944" y="373856"/>
                  </a:lnTo>
                  <a:lnTo>
                    <a:pt x="864394" y="247650"/>
                  </a:lnTo>
                  <a:lnTo>
                    <a:pt x="995363" y="140494"/>
                  </a:lnTo>
                  <a:lnTo>
                    <a:pt x="1152525" y="0"/>
                  </a:lnTo>
                  <a:lnTo>
                    <a:pt x="1281113" y="123825"/>
                  </a:lnTo>
                  <a:lnTo>
                    <a:pt x="1188244" y="202406"/>
                  </a:lnTo>
                  <a:lnTo>
                    <a:pt x="1069181" y="302419"/>
                  </a:lnTo>
                  <a:lnTo>
                    <a:pt x="957263" y="388144"/>
                  </a:lnTo>
                  <a:lnTo>
                    <a:pt x="897731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88B1714D-4B71-4DBF-B4A4-C3B1CF2F92D7}"/>
                </a:ext>
              </a:extLst>
            </p:cNvPr>
            <p:cNvSpPr/>
            <p:nvPr/>
          </p:nvSpPr>
          <p:spPr>
            <a:xfrm>
              <a:off x="2857500" y="4462463"/>
              <a:ext cx="1619250" cy="1203325"/>
            </a:xfrm>
            <a:custGeom>
              <a:avLst/>
              <a:gdLst>
                <a:gd name="connsiteX0" fmla="*/ 1095375 w 1619250"/>
                <a:gd name="connsiteY0" fmla="*/ 683418 h 1202531"/>
                <a:gd name="connsiteX1" fmla="*/ 885825 w 1619250"/>
                <a:gd name="connsiteY1" fmla="*/ 823912 h 1202531"/>
                <a:gd name="connsiteX2" fmla="*/ 738188 w 1619250"/>
                <a:gd name="connsiteY2" fmla="*/ 909637 h 1202531"/>
                <a:gd name="connsiteX3" fmla="*/ 573881 w 1619250"/>
                <a:gd name="connsiteY3" fmla="*/ 995362 h 1202531"/>
                <a:gd name="connsiteX4" fmla="*/ 409575 w 1619250"/>
                <a:gd name="connsiteY4" fmla="*/ 1073943 h 1202531"/>
                <a:gd name="connsiteX5" fmla="*/ 257175 w 1619250"/>
                <a:gd name="connsiteY5" fmla="*/ 1135856 h 1202531"/>
                <a:gd name="connsiteX6" fmla="*/ 119063 w 1619250"/>
                <a:gd name="connsiteY6" fmla="*/ 1181100 h 1202531"/>
                <a:gd name="connsiteX7" fmla="*/ 47625 w 1619250"/>
                <a:gd name="connsiteY7" fmla="*/ 1202531 h 1202531"/>
                <a:gd name="connsiteX8" fmla="*/ 26194 w 1619250"/>
                <a:gd name="connsiteY8" fmla="*/ 1202531 h 1202531"/>
                <a:gd name="connsiteX9" fmla="*/ 7144 w 1619250"/>
                <a:gd name="connsiteY9" fmla="*/ 1193006 h 1202531"/>
                <a:gd name="connsiteX10" fmla="*/ 0 w 1619250"/>
                <a:gd name="connsiteY10" fmla="*/ 1181100 h 1202531"/>
                <a:gd name="connsiteX11" fmla="*/ 0 w 1619250"/>
                <a:gd name="connsiteY11" fmla="*/ 1169193 h 1202531"/>
                <a:gd name="connsiteX12" fmla="*/ 11906 w 1619250"/>
                <a:gd name="connsiteY12" fmla="*/ 1152525 h 1202531"/>
                <a:gd name="connsiteX13" fmla="*/ 35719 w 1619250"/>
                <a:gd name="connsiteY13" fmla="*/ 1131093 h 1202531"/>
                <a:gd name="connsiteX14" fmla="*/ 119063 w 1619250"/>
                <a:gd name="connsiteY14" fmla="*/ 1100137 h 1202531"/>
                <a:gd name="connsiteX15" fmla="*/ 252413 w 1619250"/>
                <a:gd name="connsiteY15" fmla="*/ 1040606 h 1202531"/>
                <a:gd name="connsiteX16" fmla="*/ 395288 w 1619250"/>
                <a:gd name="connsiteY16" fmla="*/ 964406 h 1202531"/>
                <a:gd name="connsiteX17" fmla="*/ 526256 w 1619250"/>
                <a:gd name="connsiteY17" fmla="*/ 885825 h 1202531"/>
                <a:gd name="connsiteX18" fmla="*/ 690563 w 1619250"/>
                <a:gd name="connsiteY18" fmla="*/ 778668 h 1202531"/>
                <a:gd name="connsiteX19" fmla="*/ 831056 w 1619250"/>
                <a:gd name="connsiteY19" fmla="*/ 671512 h 1202531"/>
                <a:gd name="connsiteX20" fmla="*/ 938213 w 1619250"/>
                <a:gd name="connsiteY20" fmla="*/ 588168 h 1202531"/>
                <a:gd name="connsiteX21" fmla="*/ 1059656 w 1619250"/>
                <a:gd name="connsiteY21" fmla="*/ 488156 h 1202531"/>
                <a:gd name="connsiteX22" fmla="*/ 1221581 w 1619250"/>
                <a:gd name="connsiteY22" fmla="*/ 340518 h 1202531"/>
                <a:gd name="connsiteX23" fmla="*/ 1371600 w 1619250"/>
                <a:gd name="connsiteY23" fmla="*/ 195262 h 1202531"/>
                <a:gd name="connsiteX24" fmla="*/ 1564481 w 1619250"/>
                <a:gd name="connsiteY24" fmla="*/ 0 h 1202531"/>
                <a:gd name="connsiteX25" fmla="*/ 1619250 w 1619250"/>
                <a:gd name="connsiteY25" fmla="*/ 290512 h 1202531"/>
                <a:gd name="connsiteX26" fmla="*/ 1526381 w 1619250"/>
                <a:gd name="connsiteY26" fmla="*/ 350043 h 1202531"/>
                <a:gd name="connsiteX27" fmla="*/ 1421606 w 1619250"/>
                <a:gd name="connsiteY27" fmla="*/ 440531 h 1202531"/>
                <a:gd name="connsiteX28" fmla="*/ 1281113 w 1619250"/>
                <a:gd name="connsiteY28" fmla="*/ 547687 h 1202531"/>
                <a:gd name="connsiteX29" fmla="*/ 1095375 w 1619250"/>
                <a:gd name="connsiteY29" fmla="*/ 68341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19250" h="1202531">
                  <a:moveTo>
                    <a:pt x="1095375" y="683418"/>
                  </a:moveTo>
                  <a:lnTo>
                    <a:pt x="885825" y="823912"/>
                  </a:lnTo>
                  <a:lnTo>
                    <a:pt x="738188" y="909637"/>
                  </a:lnTo>
                  <a:lnTo>
                    <a:pt x="573881" y="995362"/>
                  </a:lnTo>
                  <a:lnTo>
                    <a:pt x="409575" y="1073943"/>
                  </a:lnTo>
                  <a:lnTo>
                    <a:pt x="257175" y="1135856"/>
                  </a:lnTo>
                  <a:lnTo>
                    <a:pt x="119063" y="1181100"/>
                  </a:lnTo>
                  <a:lnTo>
                    <a:pt x="47625" y="1202531"/>
                  </a:lnTo>
                  <a:lnTo>
                    <a:pt x="26194" y="1202531"/>
                  </a:lnTo>
                  <a:lnTo>
                    <a:pt x="7144" y="1193006"/>
                  </a:lnTo>
                  <a:lnTo>
                    <a:pt x="0" y="1181100"/>
                  </a:lnTo>
                  <a:lnTo>
                    <a:pt x="0" y="1169193"/>
                  </a:lnTo>
                  <a:lnTo>
                    <a:pt x="11906" y="1152525"/>
                  </a:lnTo>
                  <a:lnTo>
                    <a:pt x="35719" y="1131093"/>
                  </a:lnTo>
                  <a:lnTo>
                    <a:pt x="119063" y="1100137"/>
                  </a:lnTo>
                  <a:lnTo>
                    <a:pt x="252413" y="1040606"/>
                  </a:lnTo>
                  <a:lnTo>
                    <a:pt x="395288" y="964406"/>
                  </a:lnTo>
                  <a:lnTo>
                    <a:pt x="526256" y="885825"/>
                  </a:lnTo>
                  <a:lnTo>
                    <a:pt x="690563" y="778668"/>
                  </a:lnTo>
                  <a:lnTo>
                    <a:pt x="831056" y="671512"/>
                  </a:lnTo>
                  <a:lnTo>
                    <a:pt x="938213" y="588168"/>
                  </a:lnTo>
                  <a:lnTo>
                    <a:pt x="1059656" y="488156"/>
                  </a:lnTo>
                  <a:lnTo>
                    <a:pt x="1221581" y="340518"/>
                  </a:lnTo>
                  <a:lnTo>
                    <a:pt x="1371600" y="195262"/>
                  </a:lnTo>
                  <a:lnTo>
                    <a:pt x="1564481" y="0"/>
                  </a:lnTo>
                  <a:lnTo>
                    <a:pt x="1619250" y="290512"/>
                  </a:lnTo>
                  <a:lnTo>
                    <a:pt x="1526381" y="350043"/>
                  </a:lnTo>
                  <a:lnTo>
                    <a:pt x="1421606" y="440531"/>
                  </a:lnTo>
                  <a:lnTo>
                    <a:pt x="1281113" y="547687"/>
                  </a:lnTo>
                  <a:lnTo>
                    <a:pt x="10953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A2C2A89E-8110-47E6-96CE-CF3347C64382}"/>
                </a:ext>
              </a:extLst>
            </p:cNvPr>
            <p:cNvSpPr/>
            <p:nvPr/>
          </p:nvSpPr>
          <p:spPr>
            <a:xfrm>
              <a:off x="4471988" y="3667125"/>
              <a:ext cx="769937" cy="820738"/>
            </a:xfrm>
            <a:custGeom>
              <a:avLst/>
              <a:gdLst>
                <a:gd name="connsiteX0" fmla="*/ 428625 w 769143"/>
                <a:gd name="connsiteY0" fmla="*/ 595313 h 821531"/>
                <a:gd name="connsiteX1" fmla="*/ 38100 w 769143"/>
                <a:gd name="connsiteY1" fmla="*/ 821531 h 821531"/>
                <a:gd name="connsiteX2" fmla="*/ 0 w 769143"/>
                <a:gd name="connsiteY2" fmla="*/ 731044 h 821531"/>
                <a:gd name="connsiteX3" fmla="*/ 109537 w 769143"/>
                <a:gd name="connsiteY3" fmla="*/ 642938 h 821531"/>
                <a:gd name="connsiteX4" fmla="*/ 233362 w 769143"/>
                <a:gd name="connsiteY4" fmla="*/ 533400 h 821531"/>
                <a:gd name="connsiteX5" fmla="*/ 323850 w 769143"/>
                <a:gd name="connsiteY5" fmla="*/ 452438 h 821531"/>
                <a:gd name="connsiteX6" fmla="*/ 354806 w 769143"/>
                <a:gd name="connsiteY6" fmla="*/ 419100 h 821531"/>
                <a:gd name="connsiteX7" fmla="*/ 392906 w 769143"/>
                <a:gd name="connsiteY7" fmla="*/ 369094 h 821531"/>
                <a:gd name="connsiteX8" fmla="*/ 409575 w 769143"/>
                <a:gd name="connsiteY8" fmla="*/ 335756 h 821531"/>
                <a:gd name="connsiteX9" fmla="*/ 423862 w 769143"/>
                <a:gd name="connsiteY9" fmla="*/ 297656 h 821531"/>
                <a:gd name="connsiteX10" fmla="*/ 431006 w 769143"/>
                <a:gd name="connsiteY10" fmla="*/ 257175 h 821531"/>
                <a:gd name="connsiteX11" fmla="*/ 433387 w 769143"/>
                <a:gd name="connsiteY11" fmla="*/ 223838 h 821531"/>
                <a:gd name="connsiteX12" fmla="*/ 433387 w 769143"/>
                <a:gd name="connsiteY12" fmla="*/ 200025 h 821531"/>
                <a:gd name="connsiteX13" fmla="*/ 428625 w 769143"/>
                <a:gd name="connsiteY13" fmla="*/ 157163 h 821531"/>
                <a:gd name="connsiteX14" fmla="*/ 407193 w 769143"/>
                <a:gd name="connsiteY14" fmla="*/ 97631 h 821531"/>
                <a:gd name="connsiteX15" fmla="*/ 385762 w 769143"/>
                <a:gd name="connsiteY15" fmla="*/ 57150 h 821531"/>
                <a:gd name="connsiteX16" fmla="*/ 369093 w 769143"/>
                <a:gd name="connsiteY16" fmla="*/ 40481 h 821531"/>
                <a:gd name="connsiteX17" fmla="*/ 364331 w 769143"/>
                <a:gd name="connsiteY17" fmla="*/ 26194 h 821531"/>
                <a:gd name="connsiteX18" fmla="*/ 364331 w 769143"/>
                <a:gd name="connsiteY18" fmla="*/ 9525 h 821531"/>
                <a:gd name="connsiteX19" fmla="*/ 376237 w 769143"/>
                <a:gd name="connsiteY19" fmla="*/ 2381 h 821531"/>
                <a:gd name="connsiteX20" fmla="*/ 402431 w 769143"/>
                <a:gd name="connsiteY20" fmla="*/ 0 h 821531"/>
                <a:gd name="connsiteX21" fmla="*/ 438150 w 769143"/>
                <a:gd name="connsiteY21" fmla="*/ 7144 h 821531"/>
                <a:gd name="connsiteX22" fmla="*/ 481012 w 769143"/>
                <a:gd name="connsiteY22" fmla="*/ 26194 h 821531"/>
                <a:gd name="connsiteX23" fmla="*/ 523875 w 769143"/>
                <a:gd name="connsiteY23" fmla="*/ 47625 h 821531"/>
                <a:gd name="connsiteX24" fmla="*/ 571500 w 769143"/>
                <a:gd name="connsiteY24" fmla="*/ 76200 h 821531"/>
                <a:gd name="connsiteX25" fmla="*/ 607218 w 769143"/>
                <a:gd name="connsiteY25" fmla="*/ 100013 h 821531"/>
                <a:gd name="connsiteX26" fmla="*/ 633412 w 769143"/>
                <a:gd name="connsiteY26" fmla="*/ 123825 h 821531"/>
                <a:gd name="connsiteX27" fmla="*/ 661987 w 769143"/>
                <a:gd name="connsiteY27" fmla="*/ 152400 h 821531"/>
                <a:gd name="connsiteX28" fmla="*/ 685800 w 769143"/>
                <a:gd name="connsiteY28" fmla="*/ 180975 h 821531"/>
                <a:gd name="connsiteX29" fmla="*/ 709612 w 769143"/>
                <a:gd name="connsiteY29" fmla="*/ 216694 h 821531"/>
                <a:gd name="connsiteX30" fmla="*/ 738187 w 769143"/>
                <a:gd name="connsiteY30" fmla="*/ 266700 h 821531"/>
                <a:gd name="connsiteX31" fmla="*/ 757237 w 769143"/>
                <a:gd name="connsiteY31" fmla="*/ 295275 h 821531"/>
                <a:gd name="connsiteX32" fmla="*/ 769143 w 769143"/>
                <a:gd name="connsiteY32" fmla="*/ 328613 h 821531"/>
                <a:gd name="connsiteX33" fmla="*/ 769143 w 769143"/>
                <a:gd name="connsiteY33" fmla="*/ 359569 h 821531"/>
                <a:gd name="connsiteX34" fmla="*/ 759618 w 769143"/>
                <a:gd name="connsiteY34" fmla="*/ 395288 h 821531"/>
                <a:gd name="connsiteX35" fmla="*/ 740568 w 769143"/>
                <a:gd name="connsiteY35" fmla="*/ 421481 h 821531"/>
                <a:gd name="connsiteX36" fmla="*/ 681037 w 769143"/>
                <a:gd name="connsiteY36" fmla="*/ 452438 h 821531"/>
                <a:gd name="connsiteX37" fmla="*/ 554831 w 769143"/>
                <a:gd name="connsiteY37" fmla="*/ 526256 h 821531"/>
                <a:gd name="connsiteX38" fmla="*/ 428625 w 769143"/>
                <a:gd name="connsiteY38" fmla="*/ 59531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9143" h="821531">
                  <a:moveTo>
                    <a:pt x="428625" y="595313"/>
                  </a:moveTo>
                  <a:lnTo>
                    <a:pt x="38100" y="821531"/>
                  </a:lnTo>
                  <a:lnTo>
                    <a:pt x="0" y="731044"/>
                  </a:lnTo>
                  <a:lnTo>
                    <a:pt x="109537" y="642938"/>
                  </a:lnTo>
                  <a:lnTo>
                    <a:pt x="233362" y="533400"/>
                  </a:lnTo>
                  <a:lnTo>
                    <a:pt x="323850" y="452438"/>
                  </a:lnTo>
                  <a:lnTo>
                    <a:pt x="354806" y="419100"/>
                  </a:lnTo>
                  <a:lnTo>
                    <a:pt x="392906" y="369094"/>
                  </a:lnTo>
                  <a:lnTo>
                    <a:pt x="409575" y="335756"/>
                  </a:lnTo>
                  <a:lnTo>
                    <a:pt x="423862" y="297656"/>
                  </a:lnTo>
                  <a:lnTo>
                    <a:pt x="431006" y="257175"/>
                  </a:lnTo>
                  <a:lnTo>
                    <a:pt x="433387" y="223838"/>
                  </a:lnTo>
                  <a:lnTo>
                    <a:pt x="433387" y="200025"/>
                  </a:lnTo>
                  <a:lnTo>
                    <a:pt x="428625" y="157163"/>
                  </a:lnTo>
                  <a:lnTo>
                    <a:pt x="407193" y="97631"/>
                  </a:lnTo>
                  <a:lnTo>
                    <a:pt x="385762" y="57150"/>
                  </a:lnTo>
                  <a:lnTo>
                    <a:pt x="369093" y="40481"/>
                  </a:lnTo>
                  <a:lnTo>
                    <a:pt x="364331" y="26194"/>
                  </a:lnTo>
                  <a:lnTo>
                    <a:pt x="364331" y="9525"/>
                  </a:lnTo>
                  <a:lnTo>
                    <a:pt x="376237" y="2381"/>
                  </a:lnTo>
                  <a:lnTo>
                    <a:pt x="402431" y="0"/>
                  </a:lnTo>
                  <a:lnTo>
                    <a:pt x="438150" y="7144"/>
                  </a:lnTo>
                  <a:lnTo>
                    <a:pt x="481012" y="26194"/>
                  </a:lnTo>
                  <a:lnTo>
                    <a:pt x="523875" y="47625"/>
                  </a:lnTo>
                  <a:lnTo>
                    <a:pt x="571500" y="76200"/>
                  </a:lnTo>
                  <a:lnTo>
                    <a:pt x="607218" y="100013"/>
                  </a:lnTo>
                  <a:lnTo>
                    <a:pt x="633412" y="123825"/>
                  </a:lnTo>
                  <a:lnTo>
                    <a:pt x="661987" y="152400"/>
                  </a:lnTo>
                  <a:lnTo>
                    <a:pt x="685800" y="180975"/>
                  </a:lnTo>
                  <a:lnTo>
                    <a:pt x="709612" y="216694"/>
                  </a:lnTo>
                  <a:lnTo>
                    <a:pt x="738187" y="266700"/>
                  </a:lnTo>
                  <a:lnTo>
                    <a:pt x="757237" y="295275"/>
                  </a:lnTo>
                  <a:lnTo>
                    <a:pt x="769143" y="328613"/>
                  </a:lnTo>
                  <a:lnTo>
                    <a:pt x="769143" y="359569"/>
                  </a:lnTo>
                  <a:lnTo>
                    <a:pt x="759618" y="395288"/>
                  </a:lnTo>
                  <a:lnTo>
                    <a:pt x="740568" y="421481"/>
                  </a:lnTo>
                  <a:lnTo>
                    <a:pt x="681037" y="452438"/>
                  </a:lnTo>
                  <a:lnTo>
                    <a:pt x="554831" y="526256"/>
                  </a:lnTo>
                  <a:lnTo>
                    <a:pt x="428625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FF6C70C1-5A36-4D5D-9990-CF1C0E2B0B37}"/>
                </a:ext>
              </a:extLst>
            </p:cNvPr>
            <p:cNvSpPr/>
            <p:nvPr/>
          </p:nvSpPr>
          <p:spPr>
            <a:xfrm>
              <a:off x="4519613" y="4503738"/>
              <a:ext cx="1052512" cy="676275"/>
            </a:xfrm>
            <a:custGeom>
              <a:avLst/>
              <a:gdLst>
                <a:gd name="connsiteX0" fmla="*/ 652462 w 1052512"/>
                <a:gd name="connsiteY0" fmla="*/ 452437 h 676275"/>
                <a:gd name="connsiteX1" fmla="*/ 547687 w 1052512"/>
                <a:gd name="connsiteY1" fmla="*/ 347662 h 676275"/>
                <a:gd name="connsiteX2" fmla="*/ 500062 w 1052512"/>
                <a:gd name="connsiteY2" fmla="*/ 302419 h 676275"/>
                <a:gd name="connsiteX3" fmla="*/ 442912 w 1052512"/>
                <a:gd name="connsiteY3" fmla="*/ 261937 h 676275"/>
                <a:gd name="connsiteX4" fmla="*/ 359568 w 1052512"/>
                <a:gd name="connsiteY4" fmla="*/ 214312 h 676275"/>
                <a:gd name="connsiteX5" fmla="*/ 276225 w 1052512"/>
                <a:gd name="connsiteY5" fmla="*/ 169069 h 676275"/>
                <a:gd name="connsiteX6" fmla="*/ 157162 w 1052512"/>
                <a:gd name="connsiteY6" fmla="*/ 114300 h 676275"/>
                <a:gd name="connsiteX7" fmla="*/ 14287 w 1052512"/>
                <a:gd name="connsiteY7" fmla="*/ 66675 h 676275"/>
                <a:gd name="connsiteX8" fmla="*/ 0 w 1052512"/>
                <a:gd name="connsiteY8" fmla="*/ 0 h 676275"/>
                <a:gd name="connsiteX9" fmla="*/ 97631 w 1052512"/>
                <a:gd name="connsiteY9" fmla="*/ 4762 h 676275"/>
                <a:gd name="connsiteX10" fmla="*/ 178593 w 1052512"/>
                <a:gd name="connsiteY10" fmla="*/ 19050 h 676275"/>
                <a:gd name="connsiteX11" fmla="*/ 276225 w 1052512"/>
                <a:gd name="connsiteY11" fmla="*/ 38100 h 676275"/>
                <a:gd name="connsiteX12" fmla="*/ 369093 w 1052512"/>
                <a:gd name="connsiteY12" fmla="*/ 59531 h 676275"/>
                <a:gd name="connsiteX13" fmla="*/ 459581 w 1052512"/>
                <a:gd name="connsiteY13" fmla="*/ 85725 h 676275"/>
                <a:gd name="connsiteX14" fmla="*/ 569118 w 1052512"/>
                <a:gd name="connsiteY14" fmla="*/ 126206 h 676275"/>
                <a:gd name="connsiteX15" fmla="*/ 642937 w 1052512"/>
                <a:gd name="connsiteY15" fmla="*/ 159544 h 676275"/>
                <a:gd name="connsiteX16" fmla="*/ 716756 w 1052512"/>
                <a:gd name="connsiteY16" fmla="*/ 197644 h 676275"/>
                <a:gd name="connsiteX17" fmla="*/ 795337 w 1052512"/>
                <a:gd name="connsiteY17" fmla="*/ 242887 h 676275"/>
                <a:gd name="connsiteX18" fmla="*/ 866775 w 1052512"/>
                <a:gd name="connsiteY18" fmla="*/ 292894 h 676275"/>
                <a:gd name="connsiteX19" fmla="*/ 921543 w 1052512"/>
                <a:gd name="connsiteY19" fmla="*/ 342900 h 676275"/>
                <a:gd name="connsiteX20" fmla="*/ 966787 w 1052512"/>
                <a:gd name="connsiteY20" fmla="*/ 392906 h 676275"/>
                <a:gd name="connsiteX21" fmla="*/ 1004887 w 1052512"/>
                <a:gd name="connsiteY21" fmla="*/ 442912 h 676275"/>
                <a:gd name="connsiteX22" fmla="*/ 1028700 w 1052512"/>
                <a:gd name="connsiteY22" fmla="*/ 488156 h 676275"/>
                <a:gd name="connsiteX23" fmla="*/ 1047750 w 1052512"/>
                <a:gd name="connsiteY23" fmla="*/ 528637 h 676275"/>
                <a:gd name="connsiteX24" fmla="*/ 1052512 w 1052512"/>
                <a:gd name="connsiteY24" fmla="*/ 564356 h 676275"/>
                <a:gd name="connsiteX25" fmla="*/ 1047750 w 1052512"/>
                <a:gd name="connsiteY25" fmla="*/ 614362 h 676275"/>
                <a:gd name="connsiteX26" fmla="*/ 1031081 w 1052512"/>
                <a:gd name="connsiteY26" fmla="*/ 645319 h 676275"/>
                <a:gd name="connsiteX27" fmla="*/ 1007268 w 1052512"/>
                <a:gd name="connsiteY27" fmla="*/ 664369 h 676275"/>
                <a:gd name="connsiteX28" fmla="*/ 985837 w 1052512"/>
                <a:gd name="connsiteY28" fmla="*/ 671512 h 676275"/>
                <a:gd name="connsiteX29" fmla="*/ 957262 w 1052512"/>
                <a:gd name="connsiteY29" fmla="*/ 676275 h 676275"/>
                <a:gd name="connsiteX30" fmla="*/ 921543 w 1052512"/>
                <a:gd name="connsiteY30" fmla="*/ 669131 h 676275"/>
                <a:gd name="connsiteX31" fmla="*/ 876300 w 1052512"/>
                <a:gd name="connsiteY31" fmla="*/ 654844 h 676275"/>
                <a:gd name="connsiteX32" fmla="*/ 826293 w 1052512"/>
                <a:gd name="connsiteY32" fmla="*/ 623887 h 676275"/>
                <a:gd name="connsiteX33" fmla="*/ 747712 w 1052512"/>
                <a:gd name="connsiteY33" fmla="*/ 547687 h 676275"/>
                <a:gd name="connsiteX34" fmla="*/ 652462 w 1052512"/>
                <a:gd name="connsiteY34" fmla="*/ 45243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512" h="676275">
                  <a:moveTo>
                    <a:pt x="652462" y="452437"/>
                  </a:moveTo>
                  <a:lnTo>
                    <a:pt x="547687" y="347662"/>
                  </a:lnTo>
                  <a:lnTo>
                    <a:pt x="500062" y="302419"/>
                  </a:lnTo>
                  <a:lnTo>
                    <a:pt x="442912" y="261937"/>
                  </a:lnTo>
                  <a:lnTo>
                    <a:pt x="359568" y="214312"/>
                  </a:lnTo>
                  <a:lnTo>
                    <a:pt x="276225" y="169069"/>
                  </a:lnTo>
                  <a:lnTo>
                    <a:pt x="157162" y="114300"/>
                  </a:lnTo>
                  <a:lnTo>
                    <a:pt x="14287" y="66675"/>
                  </a:lnTo>
                  <a:lnTo>
                    <a:pt x="0" y="0"/>
                  </a:lnTo>
                  <a:lnTo>
                    <a:pt x="97631" y="4762"/>
                  </a:lnTo>
                  <a:lnTo>
                    <a:pt x="178593" y="19050"/>
                  </a:lnTo>
                  <a:lnTo>
                    <a:pt x="276225" y="38100"/>
                  </a:lnTo>
                  <a:lnTo>
                    <a:pt x="369093" y="59531"/>
                  </a:lnTo>
                  <a:lnTo>
                    <a:pt x="459581" y="85725"/>
                  </a:lnTo>
                  <a:lnTo>
                    <a:pt x="569118" y="126206"/>
                  </a:lnTo>
                  <a:lnTo>
                    <a:pt x="642937" y="159544"/>
                  </a:lnTo>
                  <a:lnTo>
                    <a:pt x="716756" y="197644"/>
                  </a:lnTo>
                  <a:lnTo>
                    <a:pt x="795337" y="242887"/>
                  </a:lnTo>
                  <a:lnTo>
                    <a:pt x="866775" y="292894"/>
                  </a:lnTo>
                  <a:lnTo>
                    <a:pt x="921543" y="342900"/>
                  </a:lnTo>
                  <a:lnTo>
                    <a:pt x="966787" y="392906"/>
                  </a:lnTo>
                  <a:lnTo>
                    <a:pt x="1004887" y="442912"/>
                  </a:lnTo>
                  <a:lnTo>
                    <a:pt x="1028700" y="488156"/>
                  </a:lnTo>
                  <a:lnTo>
                    <a:pt x="1047750" y="528637"/>
                  </a:lnTo>
                  <a:lnTo>
                    <a:pt x="1052512" y="564356"/>
                  </a:lnTo>
                  <a:lnTo>
                    <a:pt x="1047750" y="614362"/>
                  </a:lnTo>
                  <a:lnTo>
                    <a:pt x="1031081" y="645319"/>
                  </a:lnTo>
                  <a:lnTo>
                    <a:pt x="1007268" y="664369"/>
                  </a:lnTo>
                  <a:lnTo>
                    <a:pt x="985837" y="671512"/>
                  </a:lnTo>
                  <a:lnTo>
                    <a:pt x="957262" y="676275"/>
                  </a:lnTo>
                  <a:lnTo>
                    <a:pt x="921543" y="669131"/>
                  </a:lnTo>
                  <a:lnTo>
                    <a:pt x="876300" y="654844"/>
                  </a:lnTo>
                  <a:lnTo>
                    <a:pt x="826293" y="623887"/>
                  </a:lnTo>
                  <a:lnTo>
                    <a:pt x="747712" y="547687"/>
                  </a:lnTo>
                  <a:lnTo>
                    <a:pt x="65246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31">
              <a:extLst>
                <a:ext uri="{FF2B5EF4-FFF2-40B4-BE49-F238E27FC236}">
                  <a16:creationId xmlns:a16="http://schemas.microsoft.com/office/drawing/2014/main" id="{A1278390-E20F-4A58-934D-F04B2616BF5F}"/>
                </a:ext>
              </a:extLst>
            </p:cNvPr>
            <p:cNvSpPr/>
            <p:nvPr/>
          </p:nvSpPr>
          <p:spPr>
            <a:xfrm>
              <a:off x="6107113" y="5141913"/>
              <a:ext cx="625475" cy="736600"/>
            </a:xfrm>
            <a:custGeom>
              <a:avLst/>
              <a:gdLst>
                <a:gd name="connsiteX0" fmla="*/ 290513 w 623888"/>
                <a:gd name="connsiteY0" fmla="*/ 157162 h 738187"/>
                <a:gd name="connsiteX1" fmla="*/ 452438 w 623888"/>
                <a:gd name="connsiteY1" fmla="*/ 245269 h 738187"/>
                <a:gd name="connsiteX2" fmla="*/ 509588 w 623888"/>
                <a:gd name="connsiteY2" fmla="*/ 273844 h 738187"/>
                <a:gd name="connsiteX3" fmla="*/ 533400 w 623888"/>
                <a:gd name="connsiteY3" fmla="*/ 278606 h 738187"/>
                <a:gd name="connsiteX4" fmla="*/ 559594 w 623888"/>
                <a:gd name="connsiteY4" fmla="*/ 276225 h 738187"/>
                <a:gd name="connsiteX5" fmla="*/ 623888 w 623888"/>
                <a:gd name="connsiteY5" fmla="*/ 195262 h 738187"/>
                <a:gd name="connsiteX6" fmla="*/ 521494 w 623888"/>
                <a:gd name="connsiteY6" fmla="*/ 738187 h 738187"/>
                <a:gd name="connsiteX7" fmla="*/ 483394 w 623888"/>
                <a:gd name="connsiteY7" fmla="*/ 704850 h 738187"/>
                <a:gd name="connsiteX8" fmla="*/ 404813 w 623888"/>
                <a:gd name="connsiteY8" fmla="*/ 559594 h 738187"/>
                <a:gd name="connsiteX9" fmla="*/ 352425 w 623888"/>
                <a:gd name="connsiteY9" fmla="*/ 469106 h 738187"/>
                <a:gd name="connsiteX10" fmla="*/ 321469 w 623888"/>
                <a:gd name="connsiteY10" fmla="*/ 423862 h 738187"/>
                <a:gd name="connsiteX11" fmla="*/ 273844 w 623888"/>
                <a:gd name="connsiteY11" fmla="*/ 364331 h 738187"/>
                <a:gd name="connsiteX12" fmla="*/ 211932 w 623888"/>
                <a:gd name="connsiteY12" fmla="*/ 292894 h 738187"/>
                <a:gd name="connsiteX13" fmla="*/ 154782 w 623888"/>
                <a:gd name="connsiteY13" fmla="*/ 230981 h 738187"/>
                <a:gd name="connsiteX14" fmla="*/ 107157 w 623888"/>
                <a:gd name="connsiteY14" fmla="*/ 185737 h 738187"/>
                <a:gd name="connsiteX15" fmla="*/ 52388 w 623888"/>
                <a:gd name="connsiteY15" fmla="*/ 130969 h 738187"/>
                <a:gd name="connsiteX16" fmla="*/ 35719 w 623888"/>
                <a:gd name="connsiteY16" fmla="*/ 111919 h 738187"/>
                <a:gd name="connsiteX17" fmla="*/ 11907 w 623888"/>
                <a:gd name="connsiteY17" fmla="*/ 76200 h 738187"/>
                <a:gd name="connsiteX18" fmla="*/ 0 w 623888"/>
                <a:gd name="connsiteY18" fmla="*/ 42862 h 738187"/>
                <a:gd name="connsiteX19" fmla="*/ 0 w 623888"/>
                <a:gd name="connsiteY19" fmla="*/ 21431 h 738187"/>
                <a:gd name="connsiteX20" fmla="*/ 4763 w 623888"/>
                <a:gd name="connsiteY20" fmla="*/ 9525 h 738187"/>
                <a:gd name="connsiteX21" fmla="*/ 21432 w 623888"/>
                <a:gd name="connsiteY21" fmla="*/ 0 h 738187"/>
                <a:gd name="connsiteX22" fmla="*/ 50007 w 623888"/>
                <a:gd name="connsiteY22" fmla="*/ 4762 h 738187"/>
                <a:gd name="connsiteX23" fmla="*/ 88107 w 623888"/>
                <a:gd name="connsiteY23" fmla="*/ 23812 h 738187"/>
                <a:gd name="connsiteX24" fmla="*/ 169069 w 623888"/>
                <a:gd name="connsiteY24" fmla="*/ 85725 h 738187"/>
                <a:gd name="connsiteX25" fmla="*/ 290513 w 623888"/>
                <a:gd name="connsiteY25" fmla="*/ 1571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3888" h="738187">
                  <a:moveTo>
                    <a:pt x="290513" y="157162"/>
                  </a:moveTo>
                  <a:lnTo>
                    <a:pt x="452438" y="245269"/>
                  </a:lnTo>
                  <a:lnTo>
                    <a:pt x="509588" y="273844"/>
                  </a:lnTo>
                  <a:lnTo>
                    <a:pt x="533400" y="278606"/>
                  </a:lnTo>
                  <a:lnTo>
                    <a:pt x="559594" y="276225"/>
                  </a:lnTo>
                  <a:lnTo>
                    <a:pt x="623888" y="195262"/>
                  </a:lnTo>
                  <a:lnTo>
                    <a:pt x="521494" y="738187"/>
                  </a:lnTo>
                  <a:lnTo>
                    <a:pt x="483394" y="704850"/>
                  </a:lnTo>
                  <a:lnTo>
                    <a:pt x="404813" y="559594"/>
                  </a:lnTo>
                  <a:lnTo>
                    <a:pt x="352425" y="469106"/>
                  </a:lnTo>
                  <a:lnTo>
                    <a:pt x="321469" y="423862"/>
                  </a:lnTo>
                  <a:lnTo>
                    <a:pt x="273844" y="364331"/>
                  </a:lnTo>
                  <a:lnTo>
                    <a:pt x="211932" y="292894"/>
                  </a:lnTo>
                  <a:lnTo>
                    <a:pt x="154782" y="230981"/>
                  </a:lnTo>
                  <a:lnTo>
                    <a:pt x="107157" y="185737"/>
                  </a:lnTo>
                  <a:lnTo>
                    <a:pt x="52388" y="130969"/>
                  </a:lnTo>
                  <a:lnTo>
                    <a:pt x="35719" y="111919"/>
                  </a:lnTo>
                  <a:lnTo>
                    <a:pt x="11907" y="76200"/>
                  </a:lnTo>
                  <a:lnTo>
                    <a:pt x="0" y="42862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0007" y="4762"/>
                  </a:lnTo>
                  <a:lnTo>
                    <a:pt x="88107" y="23812"/>
                  </a:lnTo>
                  <a:lnTo>
                    <a:pt x="169069" y="85725"/>
                  </a:lnTo>
                  <a:lnTo>
                    <a:pt x="290513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99911" y="2979411"/>
            <a:ext cx="5558581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原因と結果に着目しよう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あたらしい漢字：並</a:t>
            </a:r>
          </a:p>
        </p:txBody>
      </p:sp>
    </p:spTree>
    <p:extLst>
      <p:ext uri="{BB962C8B-B14F-4D97-AF65-F5344CB8AC3E}">
        <p14:creationId xmlns:p14="http://schemas.microsoft.com/office/powerpoint/2010/main" val="320504294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グループ化 1">
            <a:extLst>
              <a:ext uri="{FF2B5EF4-FFF2-40B4-BE49-F238E27FC236}">
                <a16:creationId xmlns:a16="http://schemas.microsoft.com/office/drawing/2014/main" id="{66CFC888-47A3-425A-A997-CEFECFE85827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287463"/>
            <a:ext cx="4637088" cy="4746625"/>
            <a:chOff x="2447925" y="1287463"/>
            <a:chExt cx="4637088" cy="4746625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671F9EC-40E2-4B01-BA59-2BCA2BF6E32C}"/>
                </a:ext>
              </a:extLst>
            </p:cNvPr>
            <p:cNvSpPr/>
            <p:nvPr/>
          </p:nvSpPr>
          <p:spPr>
            <a:xfrm>
              <a:off x="3867150" y="1287463"/>
              <a:ext cx="547688" cy="1103312"/>
            </a:xfrm>
            <a:custGeom>
              <a:avLst/>
              <a:gdLst>
                <a:gd name="connsiteX0" fmla="*/ 209550 w 547688"/>
                <a:gd name="connsiteY0" fmla="*/ 681038 h 1102519"/>
                <a:gd name="connsiteX1" fmla="*/ 207169 w 547688"/>
                <a:gd name="connsiteY1" fmla="*/ 454819 h 1102519"/>
                <a:gd name="connsiteX2" fmla="*/ 207169 w 547688"/>
                <a:gd name="connsiteY2" fmla="*/ 347663 h 1102519"/>
                <a:gd name="connsiteX3" fmla="*/ 202406 w 547688"/>
                <a:gd name="connsiteY3" fmla="*/ 295275 h 1102519"/>
                <a:gd name="connsiteX4" fmla="*/ 197644 w 547688"/>
                <a:gd name="connsiteY4" fmla="*/ 259557 h 1102519"/>
                <a:gd name="connsiteX5" fmla="*/ 188119 w 547688"/>
                <a:gd name="connsiteY5" fmla="*/ 226219 h 1102519"/>
                <a:gd name="connsiteX6" fmla="*/ 169069 w 547688"/>
                <a:gd name="connsiteY6" fmla="*/ 188119 h 1102519"/>
                <a:gd name="connsiteX7" fmla="*/ 145256 w 547688"/>
                <a:gd name="connsiteY7" fmla="*/ 154782 h 1102519"/>
                <a:gd name="connsiteX8" fmla="*/ 119063 w 547688"/>
                <a:gd name="connsiteY8" fmla="*/ 130969 h 1102519"/>
                <a:gd name="connsiteX9" fmla="*/ 90488 w 547688"/>
                <a:gd name="connsiteY9" fmla="*/ 111919 h 1102519"/>
                <a:gd name="connsiteX10" fmla="*/ 54769 w 547688"/>
                <a:gd name="connsiteY10" fmla="*/ 95250 h 1102519"/>
                <a:gd name="connsiteX11" fmla="*/ 38100 w 547688"/>
                <a:gd name="connsiteY11" fmla="*/ 83344 h 1102519"/>
                <a:gd name="connsiteX12" fmla="*/ 16669 w 547688"/>
                <a:gd name="connsiteY12" fmla="*/ 61913 h 1102519"/>
                <a:gd name="connsiteX13" fmla="*/ 7144 w 547688"/>
                <a:gd name="connsiteY13" fmla="*/ 45244 h 1102519"/>
                <a:gd name="connsiteX14" fmla="*/ 0 w 547688"/>
                <a:gd name="connsiteY14" fmla="*/ 33338 h 1102519"/>
                <a:gd name="connsiteX15" fmla="*/ 2381 w 547688"/>
                <a:gd name="connsiteY15" fmla="*/ 16669 h 1102519"/>
                <a:gd name="connsiteX16" fmla="*/ 11906 w 547688"/>
                <a:gd name="connsiteY16" fmla="*/ 7144 h 1102519"/>
                <a:gd name="connsiteX17" fmla="*/ 30956 w 547688"/>
                <a:gd name="connsiteY17" fmla="*/ 2382 h 1102519"/>
                <a:gd name="connsiteX18" fmla="*/ 66675 w 547688"/>
                <a:gd name="connsiteY18" fmla="*/ 0 h 1102519"/>
                <a:gd name="connsiteX19" fmla="*/ 121444 w 547688"/>
                <a:gd name="connsiteY19" fmla="*/ 4763 h 1102519"/>
                <a:gd name="connsiteX20" fmla="*/ 209550 w 547688"/>
                <a:gd name="connsiteY20" fmla="*/ 19050 h 1102519"/>
                <a:gd name="connsiteX21" fmla="*/ 297656 w 547688"/>
                <a:gd name="connsiteY21" fmla="*/ 40482 h 1102519"/>
                <a:gd name="connsiteX22" fmla="*/ 364331 w 547688"/>
                <a:gd name="connsiteY22" fmla="*/ 61913 h 1102519"/>
                <a:gd name="connsiteX23" fmla="*/ 411956 w 547688"/>
                <a:gd name="connsiteY23" fmla="*/ 88107 h 1102519"/>
                <a:gd name="connsiteX24" fmla="*/ 461963 w 547688"/>
                <a:gd name="connsiteY24" fmla="*/ 107157 h 1102519"/>
                <a:gd name="connsiteX25" fmla="*/ 500063 w 547688"/>
                <a:gd name="connsiteY25" fmla="*/ 128588 h 1102519"/>
                <a:gd name="connsiteX26" fmla="*/ 526256 w 547688"/>
                <a:gd name="connsiteY26" fmla="*/ 145257 h 1102519"/>
                <a:gd name="connsiteX27" fmla="*/ 540544 w 547688"/>
                <a:gd name="connsiteY27" fmla="*/ 164307 h 1102519"/>
                <a:gd name="connsiteX28" fmla="*/ 547688 w 547688"/>
                <a:gd name="connsiteY28" fmla="*/ 190500 h 1102519"/>
                <a:gd name="connsiteX29" fmla="*/ 542925 w 547688"/>
                <a:gd name="connsiteY29" fmla="*/ 214313 h 1102519"/>
                <a:gd name="connsiteX30" fmla="*/ 519113 w 547688"/>
                <a:gd name="connsiteY30" fmla="*/ 245269 h 1102519"/>
                <a:gd name="connsiteX31" fmla="*/ 490538 w 547688"/>
                <a:gd name="connsiteY31" fmla="*/ 273844 h 1102519"/>
                <a:gd name="connsiteX32" fmla="*/ 476250 w 547688"/>
                <a:gd name="connsiteY32" fmla="*/ 319088 h 1102519"/>
                <a:gd name="connsiteX33" fmla="*/ 459581 w 547688"/>
                <a:gd name="connsiteY33" fmla="*/ 383382 h 1102519"/>
                <a:gd name="connsiteX34" fmla="*/ 454819 w 547688"/>
                <a:gd name="connsiteY34" fmla="*/ 542925 h 1102519"/>
                <a:gd name="connsiteX35" fmla="*/ 452438 w 547688"/>
                <a:gd name="connsiteY35" fmla="*/ 690563 h 1102519"/>
                <a:gd name="connsiteX36" fmla="*/ 454819 w 547688"/>
                <a:gd name="connsiteY36" fmla="*/ 1047750 h 1102519"/>
                <a:gd name="connsiteX37" fmla="*/ 204788 w 547688"/>
                <a:gd name="connsiteY37" fmla="*/ 1102519 h 1102519"/>
                <a:gd name="connsiteX38" fmla="*/ 209550 w 547688"/>
                <a:gd name="connsiteY38" fmla="*/ 681038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7688" h="1102519">
                  <a:moveTo>
                    <a:pt x="209550" y="681038"/>
                  </a:moveTo>
                  <a:cubicBezTo>
                    <a:pt x="208756" y="605632"/>
                    <a:pt x="207963" y="530225"/>
                    <a:pt x="207169" y="454819"/>
                  </a:cubicBezTo>
                  <a:lnTo>
                    <a:pt x="207169" y="347663"/>
                  </a:lnTo>
                  <a:lnTo>
                    <a:pt x="202406" y="295275"/>
                  </a:lnTo>
                  <a:lnTo>
                    <a:pt x="197644" y="259557"/>
                  </a:lnTo>
                  <a:lnTo>
                    <a:pt x="188119" y="226219"/>
                  </a:lnTo>
                  <a:lnTo>
                    <a:pt x="169069" y="188119"/>
                  </a:lnTo>
                  <a:lnTo>
                    <a:pt x="145256" y="154782"/>
                  </a:lnTo>
                  <a:lnTo>
                    <a:pt x="119063" y="130969"/>
                  </a:lnTo>
                  <a:lnTo>
                    <a:pt x="90488" y="111919"/>
                  </a:lnTo>
                  <a:lnTo>
                    <a:pt x="54769" y="95250"/>
                  </a:lnTo>
                  <a:lnTo>
                    <a:pt x="38100" y="83344"/>
                  </a:lnTo>
                  <a:lnTo>
                    <a:pt x="16669" y="61913"/>
                  </a:lnTo>
                  <a:lnTo>
                    <a:pt x="7144" y="45244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2382"/>
                  </a:lnTo>
                  <a:lnTo>
                    <a:pt x="66675" y="0"/>
                  </a:lnTo>
                  <a:lnTo>
                    <a:pt x="121444" y="4763"/>
                  </a:lnTo>
                  <a:lnTo>
                    <a:pt x="209550" y="19050"/>
                  </a:lnTo>
                  <a:lnTo>
                    <a:pt x="297656" y="40482"/>
                  </a:lnTo>
                  <a:lnTo>
                    <a:pt x="364331" y="61913"/>
                  </a:lnTo>
                  <a:lnTo>
                    <a:pt x="411956" y="88107"/>
                  </a:lnTo>
                  <a:lnTo>
                    <a:pt x="461963" y="107157"/>
                  </a:lnTo>
                  <a:lnTo>
                    <a:pt x="500063" y="128588"/>
                  </a:lnTo>
                  <a:lnTo>
                    <a:pt x="526256" y="145257"/>
                  </a:lnTo>
                  <a:lnTo>
                    <a:pt x="540544" y="164307"/>
                  </a:lnTo>
                  <a:lnTo>
                    <a:pt x="547688" y="190500"/>
                  </a:lnTo>
                  <a:lnTo>
                    <a:pt x="542925" y="214313"/>
                  </a:lnTo>
                  <a:lnTo>
                    <a:pt x="519113" y="245269"/>
                  </a:lnTo>
                  <a:lnTo>
                    <a:pt x="490538" y="273844"/>
                  </a:lnTo>
                  <a:lnTo>
                    <a:pt x="476250" y="319088"/>
                  </a:lnTo>
                  <a:lnTo>
                    <a:pt x="459581" y="383382"/>
                  </a:lnTo>
                  <a:lnTo>
                    <a:pt x="454819" y="542925"/>
                  </a:lnTo>
                  <a:cubicBezTo>
                    <a:pt x="454025" y="592138"/>
                    <a:pt x="453232" y="641350"/>
                    <a:pt x="452438" y="690563"/>
                  </a:cubicBezTo>
                  <a:cubicBezTo>
                    <a:pt x="453232" y="809625"/>
                    <a:pt x="454025" y="928688"/>
                    <a:pt x="454819" y="1047750"/>
                  </a:cubicBezTo>
                  <a:lnTo>
                    <a:pt x="204788" y="1102519"/>
                  </a:lnTo>
                  <a:cubicBezTo>
                    <a:pt x="206375" y="960438"/>
                    <a:pt x="207963" y="818356"/>
                    <a:pt x="209550" y="6810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CD10ECA-9743-4DBE-9CB1-FA8E6F9F67D5}"/>
                </a:ext>
              </a:extLst>
            </p:cNvPr>
            <p:cNvSpPr/>
            <p:nvPr/>
          </p:nvSpPr>
          <p:spPr>
            <a:xfrm>
              <a:off x="3309938" y="2713038"/>
              <a:ext cx="1593850" cy="430212"/>
            </a:xfrm>
            <a:custGeom>
              <a:avLst/>
              <a:gdLst>
                <a:gd name="connsiteX0" fmla="*/ 1062037 w 1593056"/>
                <a:gd name="connsiteY0" fmla="*/ 242887 h 431006"/>
                <a:gd name="connsiteX1" fmla="*/ 835818 w 1593056"/>
                <a:gd name="connsiteY1" fmla="*/ 278606 h 431006"/>
                <a:gd name="connsiteX2" fmla="*/ 700087 w 1593056"/>
                <a:gd name="connsiteY2" fmla="*/ 311944 h 431006"/>
                <a:gd name="connsiteX3" fmla="*/ 557212 w 1593056"/>
                <a:gd name="connsiteY3" fmla="*/ 335756 h 431006"/>
                <a:gd name="connsiteX4" fmla="*/ 459581 w 1593056"/>
                <a:gd name="connsiteY4" fmla="*/ 359569 h 431006"/>
                <a:gd name="connsiteX5" fmla="*/ 328612 w 1593056"/>
                <a:gd name="connsiteY5" fmla="*/ 397669 h 431006"/>
                <a:gd name="connsiteX6" fmla="*/ 226218 w 1593056"/>
                <a:gd name="connsiteY6" fmla="*/ 428625 h 431006"/>
                <a:gd name="connsiteX7" fmla="*/ 197643 w 1593056"/>
                <a:gd name="connsiteY7" fmla="*/ 431006 h 431006"/>
                <a:gd name="connsiteX8" fmla="*/ 157162 w 1593056"/>
                <a:gd name="connsiteY8" fmla="*/ 421481 h 431006"/>
                <a:gd name="connsiteX9" fmla="*/ 126206 w 1593056"/>
                <a:gd name="connsiteY9" fmla="*/ 404812 h 431006"/>
                <a:gd name="connsiteX10" fmla="*/ 59531 w 1593056"/>
                <a:gd name="connsiteY10" fmla="*/ 342900 h 431006"/>
                <a:gd name="connsiteX11" fmla="*/ 16668 w 1593056"/>
                <a:gd name="connsiteY11" fmla="*/ 292894 h 431006"/>
                <a:gd name="connsiteX12" fmla="*/ 0 w 1593056"/>
                <a:gd name="connsiteY12" fmla="*/ 266700 h 431006"/>
                <a:gd name="connsiteX13" fmla="*/ 0 w 1593056"/>
                <a:gd name="connsiteY13" fmla="*/ 247650 h 431006"/>
                <a:gd name="connsiteX14" fmla="*/ 4762 w 1593056"/>
                <a:gd name="connsiteY14" fmla="*/ 238125 h 431006"/>
                <a:gd name="connsiteX15" fmla="*/ 14287 w 1593056"/>
                <a:gd name="connsiteY15" fmla="*/ 233362 h 431006"/>
                <a:gd name="connsiteX16" fmla="*/ 42862 w 1593056"/>
                <a:gd name="connsiteY16" fmla="*/ 240506 h 431006"/>
                <a:gd name="connsiteX17" fmla="*/ 95250 w 1593056"/>
                <a:gd name="connsiteY17" fmla="*/ 254794 h 431006"/>
                <a:gd name="connsiteX18" fmla="*/ 145256 w 1593056"/>
                <a:gd name="connsiteY18" fmla="*/ 261937 h 431006"/>
                <a:gd name="connsiteX19" fmla="*/ 188118 w 1593056"/>
                <a:gd name="connsiteY19" fmla="*/ 264319 h 431006"/>
                <a:gd name="connsiteX20" fmla="*/ 254793 w 1593056"/>
                <a:gd name="connsiteY20" fmla="*/ 257175 h 431006"/>
                <a:gd name="connsiteX21" fmla="*/ 383381 w 1593056"/>
                <a:gd name="connsiteY21" fmla="*/ 240506 h 431006"/>
                <a:gd name="connsiteX22" fmla="*/ 514350 w 1593056"/>
                <a:gd name="connsiteY22" fmla="*/ 216694 h 431006"/>
                <a:gd name="connsiteX23" fmla="*/ 697706 w 1593056"/>
                <a:gd name="connsiteY23" fmla="*/ 176212 h 431006"/>
                <a:gd name="connsiteX24" fmla="*/ 859631 w 1593056"/>
                <a:gd name="connsiteY24" fmla="*/ 138112 h 431006"/>
                <a:gd name="connsiteX25" fmla="*/ 1085850 w 1593056"/>
                <a:gd name="connsiteY25" fmla="*/ 80962 h 431006"/>
                <a:gd name="connsiteX26" fmla="*/ 1331118 w 1593056"/>
                <a:gd name="connsiteY26" fmla="*/ 14287 h 431006"/>
                <a:gd name="connsiteX27" fmla="*/ 1376362 w 1593056"/>
                <a:gd name="connsiteY27" fmla="*/ 0 h 431006"/>
                <a:gd name="connsiteX28" fmla="*/ 1450181 w 1593056"/>
                <a:gd name="connsiteY28" fmla="*/ 4762 h 431006"/>
                <a:gd name="connsiteX29" fmla="*/ 1512093 w 1593056"/>
                <a:gd name="connsiteY29" fmla="*/ 19050 h 431006"/>
                <a:gd name="connsiteX30" fmla="*/ 1547812 w 1593056"/>
                <a:gd name="connsiteY30" fmla="*/ 30956 h 431006"/>
                <a:gd name="connsiteX31" fmla="*/ 1588293 w 1593056"/>
                <a:gd name="connsiteY31" fmla="*/ 54769 h 431006"/>
                <a:gd name="connsiteX32" fmla="*/ 1593056 w 1593056"/>
                <a:gd name="connsiteY32" fmla="*/ 69056 h 431006"/>
                <a:gd name="connsiteX33" fmla="*/ 1593056 w 1593056"/>
                <a:gd name="connsiteY33" fmla="*/ 85725 h 431006"/>
                <a:gd name="connsiteX34" fmla="*/ 1585912 w 1593056"/>
                <a:gd name="connsiteY34" fmla="*/ 111919 h 431006"/>
                <a:gd name="connsiteX35" fmla="*/ 1569243 w 1593056"/>
                <a:gd name="connsiteY35" fmla="*/ 133350 h 431006"/>
                <a:gd name="connsiteX36" fmla="*/ 1519237 w 1593056"/>
                <a:gd name="connsiteY36" fmla="*/ 157162 h 431006"/>
                <a:gd name="connsiteX37" fmla="*/ 1454943 w 1593056"/>
                <a:gd name="connsiteY37" fmla="*/ 176212 h 431006"/>
                <a:gd name="connsiteX38" fmla="*/ 1266825 w 1593056"/>
                <a:gd name="connsiteY38" fmla="*/ 209550 h 431006"/>
                <a:gd name="connsiteX39" fmla="*/ 1062037 w 1593056"/>
                <a:gd name="connsiteY39" fmla="*/ 24288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93056" h="431006">
                  <a:moveTo>
                    <a:pt x="1062037" y="242887"/>
                  </a:moveTo>
                  <a:lnTo>
                    <a:pt x="835818" y="278606"/>
                  </a:lnTo>
                  <a:lnTo>
                    <a:pt x="700087" y="311944"/>
                  </a:lnTo>
                  <a:lnTo>
                    <a:pt x="557212" y="335756"/>
                  </a:lnTo>
                  <a:lnTo>
                    <a:pt x="459581" y="359569"/>
                  </a:lnTo>
                  <a:lnTo>
                    <a:pt x="328612" y="397669"/>
                  </a:lnTo>
                  <a:lnTo>
                    <a:pt x="226218" y="428625"/>
                  </a:lnTo>
                  <a:lnTo>
                    <a:pt x="197643" y="431006"/>
                  </a:lnTo>
                  <a:lnTo>
                    <a:pt x="157162" y="421481"/>
                  </a:lnTo>
                  <a:lnTo>
                    <a:pt x="126206" y="404812"/>
                  </a:lnTo>
                  <a:lnTo>
                    <a:pt x="59531" y="342900"/>
                  </a:lnTo>
                  <a:lnTo>
                    <a:pt x="16668" y="292894"/>
                  </a:lnTo>
                  <a:lnTo>
                    <a:pt x="0" y="266700"/>
                  </a:lnTo>
                  <a:lnTo>
                    <a:pt x="0" y="247650"/>
                  </a:lnTo>
                  <a:lnTo>
                    <a:pt x="4762" y="238125"/>
                  </a:lnTo>
                  <a:lnTo>
                    <a:pt x="14287" y="233362"/>
                  </a:lnTo>
                  <a:lnTo>
                    <a:pt x="42862" y="240506"/>
                  </a:lnTo>
                  <a:lnTo>
                    <a:pt x="95250" y="254794"/>
                  </a:lnTo>
                  <a:lnTo>
                    <a:pt x="145256" y="261937"/>
                  </a:lnTo>
                  <a:lnTo>
                    <a:pt x="188118" y="264319"/>
                  </a:lnTo>
                  <a:lnTo>
                    <a:pt x="254793" y="257175"/>
                  </a:lnTo>
                  <a:lnTo>
                    <a:pt x="383381" y="240506"/>
                  </a:lnTo>
                  <a:lnTo>
                    <a:pt x="514350" y="216694"/>
                  </a:lnTo>
                  <a:lnTo>
                    <a:pt x="697706" y="176212"/>
                  </a:lnTo>
                  <a:lnTo>
                    <a:pt x="859631" y="138112"/>
                  </a:lnTo>
                  <a:lnTo>
                    <a:pt x="1085850" y="80962"/>
                  </a:lnTo>
                  <a:lnTo>
                    <a:pt x="1331118" y="14287"/>
                  </a:lnTo>
                  <a:lnTo>
                    <a:pt x="1376362" y="0"/>
                  </a:lnTo>
                  <a:cubicBezTo>
                    <a:pt x="1400965" y="1640"/>
                    <a:pt x="1425524" y="4762"/>
                    <a:pt x="1450181" y="4762"/>
                  </a:cubicBezTo>
                  <a:lnTo>
                    <a:pt x="1512093" y="19050"/>
                  </a:lnTo>
                  <a:lnTo>
                    <a:pt x="1547812" y="30956"/>
                  </a:lnTo>
                  <a:lnTo>
                    <a:pt x="1588293" y="54769"/>
                  </a:lnTo>
                  <a:lnTo>
                    <a:pt x="1593056" y="69056"/>
                  </a:lnTo>
                  <a:lnTo>
                    <a:pt x="1593056" y="85725"/>
                  </a:lnTo>
                  <a:lnTo>
                    <a:pt x="1585912" y="111919"/>
                  </a:lnTo>
                  <a:lnTo>
                    <a:pt x="1569243" y="133350"/>
                  </a:lnTo>
                  <a:lnTo>
                    <a:pt x="1519237" y="157162"/>
                  </a:lnTo>
                  <a:lnTo>
                    <a:pt x="1454943" y="176212"/>
                  </a:lnTo>
                  <a:lnTo>
                    <a:pt x="1266825" y="209550"/>
                  </a:lnTo>
                  <a:lnTo>
                    <a:pt x="106203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E57A48F-3358-4000-99CE-595B176E87D6}"/>
                </a:ext>
              </a:extLst>
            </p:cNvPr>
            <p:cNvSpPr/>
            <p:nvPr/>
          </p:nvSpPr>
          <p:spPr>
            <a:xfrm>
              <a:off x="3205163" y="3402013"/>
              <a:ext cx="1866900" cy="484187"/>
            </a:xfrm>
            <a:custGeom>
              <a:avLst/>
              <a:gdLst>
                <a:gd name="connsiteX0" fmla="*/ 1145381 w 1866900"/>
                <a:gd name="connsiteY0" fmla="*/ 250032 h 483394"/>
                <a:gd name="connsiteX1" fmla="*/ 862012 w 1866900"/>
                <a:gd name="connsiteY1" fmla="*/ 297657 h 483394"/>
                <a:gd name="connsiteX2" fmla="*/ 750093 w 1866900"/>
                <a:gd name="connsiteY2" fmla="*/ 352425 h 483394"/>
                <a:gd name="connsiteX3" fmla="*/ 626268 w 1866900"/>
                <a:gd name="connsiteY3" fmla="*/ 376238 h 483394"/>
                <a:gd name="connsiteX4" fmla="*/ 492918 w 1866900"/>
                <a:gd name="connsiteY4" fmla="*/ 419100 h 483394"/>
                <a:gd name="connsiteX5" fmla="*/ 338137 w 1866900"/>
                <a:gd name="connsiteY5" fmla="*/ 471488 h 483394"/>
                <a:gd name="connsiteX6" fmla="*/ 314325 w 1866900"/>
                <a:gd name="connsiteY6" fmla="*/ 483394 h 483394"/>
                <a:gd name="connsiteX7" fmla="*/ 290512 w 1866900"/>
                <a:gd name="connsiteY7" fmla="*/ 483394 h 483394"/>
                <a:gd name="connsiteX8" fmla="*/ 259556 w 1866900"/>
                <a:gd name="connsiteY8" fmla="*/ 478632 h 483394"/>
                <a:gd name="connsiteX9" fmla="*/ 202406 w 1866900"/>
                <a:gd name="connsiteY9" fmla="*/ 452438 h 483394"/>
                <a:gd name="connsiteX10" fmla="*/ 109537 w 1866900"/>
                <a:gd name="connsiteY10" fmla="*/ 392907 h 483394"/>
                <a:gd name="connsiteX11" fmla="*/ 0 w 1866900"/>
                <a:gd name="connsiteY11" fmla="*/ 319088 h 483394"/>
                <a:gd name="connsiteX12" fmla="*/ 2381 w 1866900"/>
                <a:gd name="connsiteY12" fmla="*/ 230982 h 483394"/>
                <a:gd name="connsiteX13" fmla="*/ 76200 w 1866900"/>
                <a:gd name="connsiteY13" fmla="*/ 254794 h 483394"/>
                <a:gd name="connsiteX14" fmla="*/ 157162 w 1866900"/>
                <a:gd name="connsiteY14" fmla="*/ 269082 h 483394"/>
                <a:gd name="connsiteX15" fmla="*/ 209550 w 1866900"/>
                <a:gd name="connsiteY15" fmla="*/ 276225 h 483394"/>
                <a:gd name="connsiteX16" fmla="*/ 264318 w 1866900"/>
                <a:gd name="connsiteY16" fmla="*/ 273844 h 483394"/>
                <a:gd name="connsiteX17" fmla="*/ 378618 w 1866900"/>
                <a:gd name="connsiteY17" fmla="*/ 259557 h 483394"/>
                <a:gd name="connsiteX18" fmla="*/ 609600 w 1866900"/>
                <a:gd name="connsiteY18" fmla="*/ 216694 h 483394"/>
                <a:gd name="connsiteX19" fmla="*/ 812006 w 1866900"/>
                <a:gd name="connsiteY19" fmla="*/ 173832 h 483394"/>
                <a:gd name="connsiteX20" fmla="*/ 1162050 w 1866900"/>
                <a:gd name="connsiteY20" fmla="*/ 102394 h 483394"/>
                <a:gd name="connsiteX21" fmla="*/ 1416843 w 1866900"/>
                <a:gd name="connsiteY21" fmla="*/ 42863 h 483394"/>
                <a:gd name="connsiteX22" fmla="*/ 1509712 w 1866900"/>
                <a:gd name="connsiteY22" fmla="*/ 14288 h 483394"/>
                <a:gd name="connsiteX23" fmla="*/ 1552575 w 1866900"/>
                <a:gd name="connsiteY23" fmla="*/ 2382 h 483394"/>
                <a:gd name="connsiteX24" fmla="*/ 1602581 w 1866900"/>
                <a:gd name="connsiteY24" fmla="*/ 0 h 483394"/>
                <a:gd name="connsiteX25" fmla="*/ 1669256 w 1866900"/>
                <a:gd name="connsiteY25" fmla="*/ 14288 h 483394"/>
                <a:gd name="connsiteX26" fmla="*/ 1733550 w 1866900"/>
                <a:gd name="connsiteY26" fmla="*/ 38100 h 483394"/>
                <a:gd name="connsiteX27" fmla="*/ 1788318 w 1866900"/>
                <a:gd name="connsiteY27" fmla="*/ 61913 h 483394"/>
                <a:gd name="connsiteX28" fmla="*/ 1821656 w 1866900"/>
                <a:gd name="connsiteY28" fmla="*/ 80963 h 483394"/>
                <a:gd name="connsiteX29" fmla="*/ 1847850 w 1866900"/>
                <a:gd name="connsiteY29" fmla="*/ 102394 h 483394"/>
                <a:gd name="connsiteX30" fmla="*/ 1862137 w 1866900"/>
                <a:gd name="connsiteY30" fmla="*/ 121444 h 483394"/>
                <a:gd name="connsiteX31" fmla="*/ 1866900 w 1866900"/>
                <a:gd name="connsiteY31" fmla="*/ 147638 h 483394"/>
                <a:gd name="connsiteX32" fmla="*/ 1854993 w 1866900"/>
                <a:gd name="connsiteY32" fmla="*/ 169069 h 483394"/>
                <a:gd name="connsiteX33" fmla="*/ 1833562 w 1866900"/>
                <a:gd name="connsiteY33" fmla="*/ 180975 h 483394"/>
                <a:gd name="connsiteX34" fmla="*/ 1781175 w 1866900"/>
                <a:gd name="connsiteY34" fmla="*/ 195263 h 483394"/>
                <a:gd name="connsiteX35" fmla="*/ 1719262 w 1866900"/>
                <a:gd name="connsiteY35" fmla="*/ 204788 h 483394"/>
                <a:gd name="connsiteX36" fmla="*/ 1645443 w 1866900"/>
                <a:gd name="connsiteY36" fmla="*/ 207169 h 483394"/>
                <a:gd name="connsiteX37" fmla="*/ 1547812 w 1866900"/>
                <a:gd name="connsiteY37" fmla="*/ 209550 h 483394"/>
                <a:gd name="connsiteX38" fmla="*/ 1419225 w 1866900"/>
                <a:gd name="connsiteY38" fmla="*/ 221457 h 483394"/>
                <a:gd name="connsiteX39" fmla="*/ 1145381 w 1866900"/>
                <a:gd name="connsiteY39" fmla="*/ 25003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6900" h="483394">
                  <a:moveTo>
                    <a:pt x="1145381" y="250032"/>
                  </a:moveTo>
                  <a:lnTo>
                    <a:pt x="862012" y="297657"/>
                  </a:lnTo>
                  <a:lnTo>
                    <a:pt x="750093" y="352425"/>
                  </a:lnTo>
                  <a:lnTo>
                    <a:pt x="626268" y="376238"/>
                  </a:lnTo>
                  <a:lnTo>
                    <a:pt x="492918" y="419100"/>
                  </a:lnTo>
                  <a:lnTo>
                    <a:pt x="338137" y="471488"/>
                  </a:lnTo>
                  <a:lnTo>
                    <a:pt x="314325" y="483394"/>
                  </a:lnTo>
                  <a:lnTo>
                    <a:pt x="290512" y="483394"/>
                  </a:lnTo>
                  <a:lnTo>
                    <a:pt x="259556" y="478632"/>
                  </a:lnTo>
                  <a:lnTo>
                    <a:pt x="202406" y="452438"/>
                  </a:lnTo>
                  <a:lnTo>
                    <a:pt x="109537" y="392907"/>
                  </a:lnTo>
                  <a:lnTo>
                    <a:pt x="0" y="319088"/>
                  </a:lnTo>
                  <a:cubicBezTo>
                    <a:pt x="794" y="289719"/>
                    <a:pt x="1587" y="260351"/>
                    <a:pt x="2381" y="230982"/>
                  </a:cubicBezTo>
                  <a:lnTo>
                    <a:pt x="76200" y="254794"/>
                  </a:lnTo>
                  <a:lnTo>
                    <a:pt x="157162" y="269082"/>
                  </a:lnTo>
                  <a:lnTo>
                    <a:pt x="209550" y="276225"/>
                  </a:lnTo>
                  <a:lnTo>
                    <a:pt x="264318" y="273844"/>
                  </a:lnTo>
                  <a:lnTo>
                    <a:pt x="378618" y="259557"/>
                  </a:lnTo>
                  <a:lnTo>
                    <a:pt x="609600" y="216694"/>
                  </a:lnTo>
                  <a:lnTo>
                    <a:pt x="812006" y="173832"/>
                  </a:lnTo>
                  <a:lnTo>
                    <a:pt x="1162050" y="102394"/>
                  </a:lnTo>
                  <a:lnTo>
                    <a:pt x="1416843" y="42863"/>
                  </a:lnTo>
                  <a:lnTo>
                    <a:pt x="1509712" y="14288"/>
                  </a:lnTo>
                  <a:lnTo>
                    <a:pt x="1552575" y="2382"/>
                  </a:lnTo>
                  <a:lnTo>
                    <a:pt x="1602581" y="0"/>
                  </a:lnTo>
                  <a:lnTo>
                    <a:pt x="1669256" y="14288"/>
                  </a:lnTo>
                  <a:lnTo>
                    <a:pt x="1733550" y="38100"/>
                  </a:lnTo>
                  <a:lnTo>
                    <a:pt x="1788318" y="61913"/>
                  </a:lnTo>
                  <a:lnTo>
                    <a:pt x="1821656" y="80963"/>
                  </a:lnTo>
                  <a:lnTo>
                    <a:pt x="1847850" y="102394"/>
                  </a:lnTo>
                  <a:lnTo>
                    <a:pt x="1862137" y="121444"/>
                  </a:lnTo>
                  <a:lnTo>
                    <a:pt x="1866900" y="147638"/>
                  </a:lnTo>
                  <a:lnTo>
                    <a:pt x="1854993" y="169069"/>
                  </a:lnTo>
                  <a:lnTo>
                    <a:pt x="1833562" y="180975"/>
                  </a:lnTo>
                  <a:lnTo>
                    <a:pt x="1781175" y="195263"/>
                  </a:lnTo>
                  <a:lnTo>
                    <a:pt x="1719262" y="204788"/>
                  </a:lnTo>
                  <a:lnTo>
                    <a:pt x="1645443" y="207169"/>
                  </a:lnTo>
                  <a:lnTo>
                    <a:pt x="1547812" y="209550"/>
                  </a:lnTo>
                  <a:lnTo>
                    <a:pt x="1419225" y="221457"/>
                  </a:lnTo>
                  <a:lnTo>
                    <a:pt x="1145381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C1E8B61-49EA-4B58-A6D5-122897486106}"/>
                </a:ext>
              </a:extLst>
            </p:cNvPr>
            <p:cNvSpPr/>
            <p:nvPr/>
          </p:nvSpPr>
          <p:spPr>
            <a:xfrm rot="16200000">
              <a:off x="1407319" y="3417094"/>
              <a:ext cx="2930525" cy="849313"/>
            </a:xfrm>
            <a:custGeom>
              <a:avLst/>
              <a:gdLst>
                <a:gd name="connsiteX0" fmla="*/ 1932214 w 2930979"/>
                <a:gd name="connsiteY0" fmla="*/ 835478 h 849085"/>
                <a:gd name="connsiteX1" fmla="*/ 1787979 w 2930979"/>
                <a:gd name="connsiteY1" fmla="*/ 821871 h 849085"/>
                <a:gd name="connsiteX2" fmla="*/ 1649186 w 2930979"/>
                <a:gd name="connsiteY2" fmla="*/ 802821 h 849085"/>
                <a:gd name="connsiteX3" fmla="*/ 1559379 w 2930979"/>
                <a:gd name="connsiteY3" fmla="*/ 800100 h 849085"/>
                <a:gd name="connsiteX4" fmla="*/ 1368879 w 2930979"/>
                <a:gd name="connsiteY4" fmla="*/ 751114 h 849085"/>
                <a:gd name="connsiteX5" fmla="*/ 1240972 w 2930979"/>
                <a:gd name="connsiteY5" fmla="*/ 715735 h 849085"/>
                <a:gd name="connsiteX6" fmla="*/ 1123950 w 2930979"/>
                <a:gd name="connsiteY6" fmla="*/ 677635 h 849085"/>
                <a:gd name="connsiteX7" fmla="*/ 1031422 w 2930979"/>
                <a:gd name="connsiteY7" fmla="*/ 647700 h 849085"/>
                <a:gd name="connsiteX8" fmla="*/ 917122 w 2930979"/>
                <a:gd name="connsiteY8" fmla="*/ 604157 h 849085"/>
                <a:gd name="connsiteX9" fmla="*/ 835479 w 2930979"/>
                <a:gd name="connsiteY9" fmla="*/ 571500 h 849085"/>
                <a:gd name="connsiteX10" fmla="*/ 713014 w 2930979"/>
                <a:gd name="connsiteY10" fmla="*/ 511628 h 849085"/>
                <a:gd name="connsiteX11" fmla="*/ 595993 w 2930979"/>
                <a:gd name="connsiteY11" fmla="*/ 446314 h 849085"/>
                <a:gd name="connsiteX12" fmla="*/ 459922 w 2930979"/>
                <a:gd name="connsiteY12" fmla="*/ 361950 h 849085"/>
                <a:gd name="connsiteX13" fmla="*/ 345622 w 2930979"/>
                <a:gd name="connsiteY13" fmla="*/ 288471 h 849085"/>
                <a:gd name="connsiteX14" fmla="*/ 231322 w 2930979"/>
                <a:gd name="connsiteY14" fmla="*/ 209550 h 849085"/>
                <a:gd name="connsiteX15" fmla="*/ 106136 w 2930979"/>
                <a:gd name="connsiteY15" fmla="*/ 127907 h 849085"/>
                <a:gd name="connsiteX16" fmla="*/ 35379 w 2930979"/>
                <a:gd name="connsiteY16" fmla="*/ 78921 h 849085"/>
                <a:gd name="connsiteX17" fmla="*/ 19050 w 2930979"/>
                <a:gd name="connsiteY17" fmla="*/ 65314 h 849085"/>
                <a:gd name="connsiteX18" fmla="*/ 2722 w 2930979"/>
                <a:gd name="connsiteY18" fmla="*/ 40821 h 849085"/>
                <a:gd name="connsiteX19" fmla="*/ 0 w 2930979"/>
                <a:gd name="connsiteY19" fmla="*/ 16328 h 849085"/>
                <a:gd name="connsiteX20" fmla="*/ 8164 w 2930979"/>
                <a:gd name="connsiteY20" fmla="*/ 2721 h 849085"/>
                <a:gd name="connsiteX21" fmla="*/ 24493 w 2930979"/>
                <a:gd name="connsiteY21" fmla="*/ 0 h 849085"/>
                <a:gd name="connsiteX22" fmla="*/ 68036 w 2930979"/>
                <a:gd name="connsiteY22" fmla="*/ 19050 h 849085"/>
                <a:gd name="connsiteX23" fmla="*/ 206829 w 2930979"/>
                <a:gd name="connsiteY23" fmla="*/ 100693 h 849085"/>
                <a:gd name="connsiteX24" fmla="*/ 361950 w 2930979"/>
                <a:gd name="connsiteY24" fmla="*/ 185057 h 849085"/>
                <a:gd name="connsiteX25" fmla="*/ 473529 w 2930979"/>
                <a:gd name="connsiteY25" fmla="*/ 244928 h 849085"/>
                <a:gd name="connsiteX26" fmla="*/ 574222 w 2930979"/>
                <a:gd name="connsiteY26" fmla="*/ 293914 h 849085"/>
                <a:gd name="connsiteX27" fmla="*/ 666750 w 2930979"/>
                <a:gd name="connsiteY27" fmla="*/ 334735 h 849085"/>
                <a:gd name="connsiteX28" fmla="*/ 762000 w 2930979"/>
                <a:gd name="connsiteY28" fmla="*/ 372835 h 849085"/>
                <a:gd name="connsiteX29" fmla="*/ 859972 w 2930979"/>
                <a:gd name="connsiteY29" fmla="*/ 410935 h 849085"/>
                <a:gd name="connsiteX30" fmla="*/ 996043 w 2930979"/>
                <a:gd name="connsiteY30" fmla="*/ 459921 h 849085"/>
                <a:gd name="connsiteX31" fmla="*/ 1069522 w 2930979"/>
                <a:gd name="connsiteY31" fmla="*/ 481693 h 849085"/>
                <a:gd name="connsiteX32" fmla="*/ 1189264 w 2930979"/>
                <a:gd name="connsiteY32" fmla="*/ 514350 h 849085"/>
                <a:gd name="connsiteX33" fmla="*/ 1319893 w 2930979"/>
                <a:gd name="connsiteY33" fmla="*/ 536121 h 849085"/>
                <a:gd name="connsiteX34" fmla="*/ 1415143 w 2930979"/>
                <a:gd name="connsiteY34" fmla="*/ 549728 h 849085"/>
                <a:gd name="connsiteX35" fmla="*/ 1559379 w 2930979"/>
                <a:gd name="connsiteY35" fmla="*/ 568778 h 849085"/>
                <a:gd name="connsiteX36" fmla="*/ 1777093 w 2930979"/>
                <a:gd name="connsiteY36" fmla="*/ 585107 h 849085"/>
                <a:gd name="connsiteX37" fmla="*/ 2030186 w 2930979"/>
                <a:gd name="connsiteY37" fmla="*/ 598714 h 849085"/>
                <a:gd name="connsiteX38" fmla="*/ 2286000 w 2930979"/>
                <a:gd name="connsiteY38" fmla="*/ 601435 h 849085"/>
                <a:gd name="connsiteX39" fmla="*/ 2481943 w 2930979"/>
                <a:gd name="connsiteY39" fmla="*/ 598714 h 849085"/>
                <a:gd name="connsiteX40" fmla="*/ 2579914 w 2930979"/>
                <a:gd name="connsiteY40" fmla="*/ 590550 h 849085"/>
                <a:gd name="connsiteX41" fmla="*/ 2620736 w 2930979"/>
                <a:gd name="connsiteY41" fmla="*/ 582385 h 849085"/>
                <a:gd name="connsiteX42" fmla="*/ 2672443 w 2930979"/>
                <a:gd name="connsiteY42" fmla="*/ 563335 h 849085"/>
                <a:gd name="connsiteX43" fmla="*/ 2745922 w 2930979"/>
                <a:gd name="connsiteY43" fmla="*/ 522514 h 849085"/>
                <a:gd name="connsiteX44" fmla="*/ 2833007 w 2930979"/>
                <a:gd name="connsiteY44" fmla="*/ 459921 h 849085"/>
                <a:gd name="connsiteX45" fmla="*/ 2868386 w 2930979"/>
                <a:gd name="connsiteY45" fmla="*/ 432707 h 849085"/>
                <a:gd name="connsiteX46" fmla="*/ 2895600 w 2930979"/>
                <a:gd name="connsiteY46" fmla="*/ 413657 h 849085"/>
                <a:gd name="connsiteX47" fmla="*/ 2914650 w 2930979"/>
                <a:gd name="connsiteY47" fmla="*/ 408214 h 849085"/>
                <a:gd name="connsiteX48" fmla="*/ 2925536 w 2930979"/>
                <a:gd name="connsiteY48" fmla="*/ 413657 h 849085"/>
                <a:gd name="connsiteX49" fmla="*/ 2930979 w 2930979"/>
                <a:gd name="connsiteY49" fmla="*/ 435428 h 849085"/>
                <a:gd name="connsiteX50" fmla="*/ 2917372 w 2930979"/>
                <a:gd name="connsiteY50" fmla="*/ 517071 h 849085"/>
                <a:gd name="connsiteX51" fmla="*/ 2892879 w 2930979"/>
                <a:gd name="connsiteY51" fmla="*/ 609600 h 849085"/>
                <a:gd name="connsiteX52" fmla="*/ 2854779 w 2930979"/>
                <a:gd name="connsiteY52" fmla="*/ 699407 h 849085"/>
                <a:gd name="connsiteX53" fmla="*/ 2819400 w 2930979"/>
                <a:gd name="connsiteY53" fmla="*/ 808264 h 849085"/>
                <a:gd name="connsiteX54" fmla="*/ 2664279 w 2930979"/>
                <a:gd name="connsiteY54" fmla="*/ 821871 h 849085"/>
                <a:gd name="connsiteX55" fmla="*/ 2495550 w 2930979"/>
                <a:gd name="connsiteY55" fmla="*/ 840921 h 849085"/>
                <a:gd name="connsiteX56" fmla="*/ 2343150 w 2930979"/>
                <a:gd name="connsiteY56" fmla="*/ 849085 h 849085"/>
                <a:gd name="connsiteX57" fmla="*/ 2149929 w 2930979"/>
                <a:gd name="connsiteY57" fmla="*/ 846364 h 849085"/>
                <a:gd name="connsiteX58" fmla="*/ 1932214 w 2930979"/>
                <a:gd name="connsiteY58" fmla="*/ 835478 h 8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0979" h="849085">
                  <a:moveTo>
                    <a:pt x="1932214" y="835478"/>
                  </a:moveTo>
                  <a:lnTo>
                    <a:pt x="1787979" y="821871"/>
                  </a:lnTo>
                  <a:lnTo>
                    <a:pt x="1649186" y="802821"/>
                  </a:lnTo>
                  <a:lnTo>
                    <a:pt x="1559379" y="800100"/>
                  </a:lnTo>
                  <a:lnTo>
                    <a:pt x="1368879" y="751114"/>
                  </a:lnTo>
                  <a:lnTo>
                    <a:pt x="1240972" y="715735"/>
                  </a:lnTo>
                  <a:lnTo>
                    <a:pt x="1123950" y="677635"/>
                  </a:lnTo>
                  <a:lnTo>
                    <a:pt x="1031422" y="647700"/>
                  </a:lnTo>
                  <a:lnTo>
                    <a:pt x="917122" y="604157"/>
                  </a:lnTo>
                  <a:lnTo>
                    <a:pt x="835479" y="571500"/>
                  </a:lnTo>
                  <a:lnTo>
                    <a:pt x="713014" y="511628"/>
                  </a:lnTo>
                  <a:lnTo>
                    <a:pt x="595993" y="446314"/>
                  </a:lnTo>
                  <a:lnTo>
                    <a:pt x="459922" y="361950"/>
                  </a:lnTo>
                  <a:lnTo>
                    <a:pt x="345622" y="288471"/>
                  </a:lnTo>
                  <a:lnTo>
                    <a:pt x="231322" y="209550"/>
                  </a:lnTo>
                  <a:lnTo>
                    <a:pt x="106136" y="127907"/>
                  </a:lnTo>
                  <a:lnTo>
                    <a:pt x="35379" y="78921"/>
                  </a:lnTo>
                  <a:lnTo>
                    <a:pt x="19050" y="65314"/>
                  </a:lnTo>
                  <a:lnTo>
                    <a:pt x="2722" y="40821"/>
                  </a:lnTo>
                  <a:lnTo>
                    <a:pt x="0" y="16328"/>
                  </a:lnTo>
                  <a:lnTo>
                    <a:pt x="8164" y="2721"/>
                  </a:lnTo>
                  <a:lnTo>
                    <a:pt x="24493" y="0"/>
                  </a:lnTo>
                  <a:lnTo>
                    <a:pt x="68036" y="19050"/>
                  </a:lnTo>
                  <a:lnTo>
                    <a:pt x="206829" y="100693"/>
                  </a:lnTo>
                  <a:lnTo>
                    <a:pt x="361950" y="185057"/>
                  </a:lnTo>
                  <a:lnTo>
                    <a:pt x="473529" y="244928"/>
                  </a:lnTo>
                  <a:lnTo>
                    <a:pt x="574222" y="293914"/>
                  </a:lnTo>
                  <a:lnTo>
                    <a:pt x="666750" y="334735"/>
                  </a:lnTo>
                  <a:lnTo>
                    <a:pt x="762000" y="372835"/>
                  </a:lnTo>
                  <a:lnTo>
                    <a:pt x="859972" y="410935"/>
                  </a:lnTo>
                  <a:lnTo>
                    <a:pt x="996043" y="459921"/>
                  </a:lnTo>
                  <a:lnTo>
                    <a:pt x="1069522" y="481693"/>
                  </a:lnTo>
                  <a:lnTo>
                    <a:pt x="1189264" y="514350"/>
                  </a:lnTo>
                  <a:lnTo>
                    <a:pt x="1319893" y="536121"/>
                  </a:lnTo>
                  <a:lnTo>
                    <a:pt x="1415143" y="549728"/>
                  </a:lnTo>
                  <a:lnTo>
                    <a:pt x="1559379" y="568778"/>
                  </a:lnTo>
                  <a:lnTo>
                    <a:pt x="1777093" y="585107"/>
                  </a:lnTo>
                  <a:lnTo>
                    <a:pt x="2030186" y="598714"/>
                  </a:lnTo>
                  <a:lnTo>
                    <a:pt x="2286000" y="601435"/>
                  </a:lnTo>
                  <a:lnTo>
                    <a:pt x="2481943" y="598714"/>
                  </a:lnTo>
                  <a:lnTo>
                    <a:pt x="2579914" y="590550"/>
                  </a:lnTo>
                  <a:lnTo>
                    <a:pt x="2620736" y="582385"/>
                  </a:lnTo>
                  <a:lnTo>
                    <a:pt x="2672443" y="563335"/>
                  </a:lnTo>
                  <a:lnTo>
                    <a:pt x="2745922" y="522514"/>
                  </a:lnTo>
                  <a:lnTo>
                    <a:pt x="2833007" y="459921"/>
                  </a:lnTo>
                  <a:lnTo>
                    <a:pt x="2868386" y="432707"/>
                  </a:lnTo>
                  <a:lnTo>
                    <a:pt x="2895600" y="413657"/>
                  </a:lnTo>
                  <a:lnTo>
                    <a:pt x="2914650" y="408214"/>
                  </a:lnTo>
                  <a:lnTo>
                    <a:pt x="2925536" y="413657"/>
                  </a:lnTo>
                  <a:lnTo>
                    <a:pt x="2930979" y="435428"/>
                  </a:lnTo>
                  <a:lnTo>
                    <a:pt x="2917372" y="517071"/>
                  </a:lnTo>
                  <a:lnTo>
                    <a:pt x="2892879" y="609600"/>
                  </a:lnTo>
                  <a:lnTo>
                    <a:pt x="2854779" y="699407"/>
                  </a:lnTo>
                  <a:lnTo>
                    <a:pt x="2819400" y="808264"/>
                  </a:lnTo>
                  <a:lnTo>
                    <a:pt x="2664279" y="821871"/>
                  </a:lnTo>
                  <a:lnTo>
                    <a:pt x="2495550" y="840921"/>
                  </a:lnTo>
                  <a:lnTo>
                    <a:pt x="2343150" y="849085"/>
                  </a:lnTo>
                  <a:lnTo>
                    <a:pt x="2149929" y="846364"/>
                  </a:lnTo>
                  <a:lnTo>
                    <a:pt x="1932214" y="8354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C80A503-FD1C-4B00-943D-B53A7D79625E}"/>
                </a:ext>
              </a:extLst>
            </p:cNvPr>
            <p:cNvSpPr/>
            <p:nvPr/>
          </p:nvSpPr>
          <p:spPr>
            <a:xfrm rot="16200000">
              <a:off x="4695032" y="3123406"/>
              <a:ext cx="2217738" cy="428625"/>
            </a:xfrm>
            <a:custGeom>
              <a:avLst/>
              <a:gdLst>
                <a:gd name="connsiteX0" fmla="*/ 1200150 w 2216944"/>
                <a:gd name="connsiteY0" fmla="*/ 383381 h 428625"/>
                <a:gd name="connsiteX1" fmla="*/ 795337 w 2216944"/>
                <a:gd name="connsiteY1" fmla="*/ 385763 h 428625"/>
                <a:gd name="connsiteX2" fmla="*/ 635794 w 2216944"/>
                <a:gd name="connsiteY2" fmla="*/ 385763 h 428625"/>
                <a:gd name="connsiteX3" fmla="*/ 576262 w 2216944"/>
                <a:gd name="connsiteY3" fmla="*/ 392906 h 428625"/>
                <a:gd name="connsiteX4" fmla="*/ 507206 w 2216944"/>
                <a:gd name="connsiteY4" fmla="*/ 395288 h 428625"/>
                <a:gd name="connsiteX5" fmla="*/ 421481 w 2216944"/>
                <a:gd name="connsiteY5" fmla="*/ 390525 h 428625"/>
                <a:gd name="connsiteX6" fmla="*/ 354806 w 2216944"/>
                <a:gd name="connsiteY6" fmla="*/ 381000 h 428625"/>
                <a:gd name="connsiteX7" fmla="*/ 278606 w 2216944"/>
                <a:gd name="connsiteY7" fmla="*/ 371475 h 428625"/>
                <a:gd name="connsiteX8" fmla="*/ 204787 w 2216944"/>
                <a:gd name="connsiteY8" fmla="*/ 357188 h 428625"/>
                <a:gd name="connsiteX9" fmla="*/ 133350 w 2216944"/>
                <a:gd name="connsiteY9" fmla="*/ 342900 h 428625"/>
                <a:gd name="connsiteX10" fmla="*/ 76200 w 2216944"/>
                <a:gd name="connsiteY10" fmla="*/ 328613 h 428625"/>
                <a:gd name="connsiteX11" fmla="*/ 38100 w 2216944"/>
                <a:gd name="connsiteY11" fmla="*/ 314325 h 428625"/>
                <a:gd name="connsiteX12" fmla="*/ 11906 w 2216944"/>
                <a:gd name="connsiteY12" fmla="*/ 297656 h 428625"/>
                <a:gd name="connsiteX13" fmla="*/ 0 w 2216944"/>
                <a:gd name="connsiteY13" fmla="*/ 285750 h 428625"/>
                <a:gd name="connsiteX14" fmla="*/ 0 w 2216944"/>
                <a:gd name="connsiteY14" fmla="*/ 254794 h 428625"/>
                <a:gd name="connsiteX15" fmla="*/ 14287 w 2216944"/>
                <a:gd name="connsiteY15" fmla="*/ 230981 h 428625"/>
                <a:gd name="connsiteX16" fmla="*/ 59531 w 2216944"/>
                <a:gd name="connsiteY16" fmla="*/ 197644 h 428625"/>
                <a:gd name="connsiteX17" fmla="*/ 119062 w 2216944"/>
                <a:gd name="connsiteY17" fmla="*/ 171450 h 428625"/>
                <a:gd name="connsiteX18" fmla="*/ 188119 w 2216944"/>
                <a:gd name="connsiteY18" fmla="*/ 145256 h 428625"/>
                <a:gd name="connsiteX19" fmla="*/ 259556 w 2216944"/>
                <a:gd name="connsiteY19" fmla="*/ 126206 h 428625"/>
                <a:gd name="connsiteX20" fmla="*/ 319087 w 2216944"/>
                <a:gd name="connsiteY20" fmla="*/ 119063 h 428625"/>
                <a:gd name="connsiteX21" fmla="*/ 364331 w 2216944"/>
                <a:gd name="connsiteY21" fmla="*/ 121444 h 428625"/>
                <a:gd name="connsiteX22" fmla="*/ 428625 w 2216944"/>
                <a:gd name="connsiteY22" fmla="*/ 138113 h 428625"/>
                <a:gd name="connsiteX23" fmla="*/ 511969 w 2216944"/>
                <a:gd name="connsiteY23" fmla="*/ 152400 h 428625"/>
                <a:gd name="connsiteX24" fmla="*/ 626269 w 2216944"/>
                <a:gd name="connsiteY24" fmla="*/ 161925 h 428625"/>
                <a:gd name="connsiteX25" fmla="*/ 857250 w 2216944"/>
                <a:gd name="connsiteY25" fmla="*/ 159544 h 428625"/>
                <a:gd name="connsiteX26" fmla="*/ 1243012 w 2216944"/>
                <a:gd name="connsiteY26" fmla="*/ 161925 h 428625"/>
                <a:gd name="connsiteX27" fmla="*/ 1585912 w 2216944"/>
                <a:gd name="connsiteY27" fmla="*/ 159544 h 428625"/>
                <a:gd name="connsiteX28" fmla="*/ 1726406 w 2216944"/>
                <a:gd name="connsiteY28" fmla="*/ 161925 h 428625"/>
                <a:gd name="connsiteX29" fmla="*/ 1814512 w 2216944"/>
                <a:gd name="connsiteY29" fmla="*/ 157163 h 428625"/>
                <a:gd name="connsiteX30" fmla="*/ 1878806 w 2216944"/>
                <a:gd name="connsiteY30" fmla="*/ 150019 h 428625"/>
                <a:gd name="connsiteX31" fmla="*/ 1935956 w 2216944"/>
                <a:gd name="connsiteY31" fmla="*/ 138113 h 428625"/>
                <a:gd name="connsiteX32" fmla="*/ 2002631 w 2216944"/>
                <a:gd name="connsiteY32" fmla="*/ 119063 h 428625"/>
                <a:gd name="connsiteX33" fmla="*/ 2062162 w 2216944"/>
                <a:gd name="connsiteY33" fmla="*/ 92869 h 428625"/>
                <a:gd name="connsiteX34" fmla="*/ 2100262 w 2216944"/>
                <a:gd name="connsiteY34" fmla="*/ 66675 h 428625"/>
                <a:gd name="connsiteX35" fmla="*/ 2121694 w 2216944"/>
                <a:gd name="connsiteY35" fmla="*/ 38100 h 428625"/>
                <a:gd name="connsiteX36" fmla="*/ 2138362 w 2216944"/>
                <a:gd name="connsiteY36" fmla="*/ 19050 h 428625"/>
                <a:gd name="connsiteX37" fmla="*/ 2166937 w 2216944"/>
                <a:gd name="connsiteY37" fmla="*/ 4763 h 428625"/>
                <a:gd name="connsiteX38" fmla="*/ 2195512 w 2216944"/>
                <a:gd name="connsiteY38" fmla="*/ 0 h 428625"/>
                <a:gd name="connsiteX39" fmla="*/ 2209800 w 2216944"/>
                <a:gd name="connsiteY39" fmla="*/ 2381 h 428625"/>
                <a:gd name="connsiteX40" fmla="*/ 2216944 w 2216944"/>
                <a:gd name="connsiteY40" fmla="*/ 9525 h 428625"/>
                <a:gd name="connsiteX41" fmla="*/ 2214562 w 2216944"/>
                <a:gd name="connsiteY41" fmla="*/ 28575 h 428625"/>
                <a:gd name="connsiteX42" fmla="*/ 2197894 w 2216944"/>
                <a:gd name="connsiteY42" fmla="*/ 92869 h 428625"/>
                <a:gd name="connsiteX43" fmla="*/ 2166937 w 2216944"/>
                <a:gd name="connsiteY43" fmla="*/ 173831 h 428625"/>
                <a:gd name="connsiteX44" fmla="*/ 2128837 w 2216944"/>
                <a:gd name="connsiteY44" fmla="*/ 245269 h 428625"/>
                <a:gd name="connsiteX45" fmla="*/ 2085975 w 2216944"/>
                <a:gd name="connsiteY45" fmla="*/ 314325 h 428625"/>
                <a:gd name="connsiteX46" fmla="*/ 2028825 w 2216944"/>
                <a:gd name="connsiteY46" fmla="*/ 378619 h 428625"/>
                <a:gd name="connsiteX47" fmla="*/ 1988344 w 2216944"/>
                <a:gd name="connsiteY47" fmla="*/ 414338 h 428625"/>
                <a:gd name="connsiteX48" fmla="*/ 1962150 w 2216944"/>
                <a:gd name="connsiteY48" fmla="*/ 426244 h 428625"/>
                <a:gd name="connsiteX49" fmla="*/ 1935956 w 2216944"/>
                <a:gd name="connsiteY49" fmla="*/ 428625 h 428625"/>
                <a:gd name="connsiteX50" fmla="*/ 1900237 w 2216944"/>
                <a:gd name="connsiteY50" fmla="*/ 428625 h 428625"/>
                <a:gd name="connsiteX51" fmla="*/ 1866900 w 2216944"/>
                <a:gd name="connsiteY51" fmla="*/ 416719 h 428625"/>
                <a:gd name="connsiteX52" fmla="*/ 1819275 w 2216944"/>
                <a:gd name="connsiteY52" fmla="*/ 400050 h 428625"/>
                <a:gd name="connsiteX53" fmla="*/ 1750219 w 2216944"/>
                <a:gd name="connsiteY53" fmla="*/ 388144 h 428625"/>
                <a:gd name="connsiteX54" fmla="*/ 1557337 w 2216944"/>
                <a:gd name="connsiteY54" fmla="*/ 383381 h 428625"/>
                <a:gd name="connsiteX55" fmla="*/ 1200150 w 2216944"/>
                <a:gd name="connsiteY55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16944" h="428625">
                  <a:moveTo>
                    <a:pt x="1200150" y="383381"/>
                  </a:moveTo>
                  <a:lnTo>
                    <a:pt x="795337" y="385763"/>
                  </a:lnTo>
                  <a:lnTo>
                    <a:pt x="635794" y="385763"/>
                  </a:lnTo>
                  <a:lnTo>
                    <a:pt x="576262" y="392906"/>
                  </a:lnTo>
                  <a:lnTo>
                    <a:pt x="507206" y="395288"/>
                  </a:lnTo>
                  <a:lnTo>
                    <a:pt x="421481" y="390525"/>
                  </a:lnTo>
                  <a:lnTo>
                    <a:pt x="354806" y="381000"/>
                  </a:lnTo>
                  <a:lnTo>
                    <a:pt x="278606" y="371475"/>
                  </a:lnTo>
                  <a:lnTo>
                    <a:pt x="204787" y="357188"/>
                  </a:lnTo>
                  <a:lnTo>
                    <a:pt x="133350" y="342900"/>
                  </a:lnTo>
                  <a:lnTo>
                    <a:pt x="76200" y="328613"/>
                  </a:lnTo>
                  <a:lnTo>
                    <a:pt x="38100" y="314325"/>
                  </a:lnTo>
                  <a:lnTo>
                    <a:pt x="11906" y="297656"/>
                  </a:lnTo>
                  <a:lnTo>
                    <a:pt x="0" y="285750"/>
                  </a:lnTo>
                  <a:lnTo>
                    <a:pt x="0" y="254794"/>
                  </a:lnTo>
                  <a:lnTo>
                    <a:pt x="14287" y="230981"/>
                  </a:lnTo>
                  <a:lnTo>
                    <a:pt x="59531" y="197644"/>
                  </a:lnTo>
                  <a:lnTo>
                    <a:pt x="119062" y="171450"/>
                  </a:lnTo>
                  <a:lnTo>
                    <a:pt x="188119" y="145256"/>
                  </a:lnTo>
                  <a:lnTo>
                    <a:pt x="259556" y="126206"/>
                  </a:lnTo>
                  <a:lnTo>
                    <a:pt x="319087" y="119063"/>
                  </a:lnTo>
                  <a:lnTo>
                    <a:pt x="364331" y="121444"/>
                  </a:lnTo>
                  <a:lnTo>
                    <a:pt x="428625" y="138113"/>
                  </a:lnTo>
                  <a:lnTo>
                    <a:pt x="511969" y="152400"/>
                  </a:lnTo>
                  <a:lnTo>
                    <a:pt x="626269" y="161925"/>
                  </a:lnTo>
                  <a:lnTo>
                    <a:pt x="857250" y="159544"/>
                  </a:lnTo>
                  <a:lnTo>
                    <a:pt x="1243012" y="161925"/>
                  </a:lnTo>
                  <a:lnTo>
                    <a:pt x="1585912" y="159544"/>
                  </a:lnTo>
                  <a:lnTo>
                    <a:pt x="1726406" y="161925"/>
                  </a:lnTo>
                  <a:lnTo>
                    <a:pt x="1814512" y="157163"/>
                  </a:lnTo>
                  <a:lnTo>
                    <a:pt x="1878806" y="150019"/>
                  </a:lnTo>
                  <a:lnTo>
                    <a:pt x="1935956" y="138113"/>
                  </a:lnTo>
                  <a:lnTo>
                    <a:pt x="2002631" y="119063"/>
                  </a:lnTo>
                  <a:lnTo>
                    <a:pt x="2062162" y="92869"/>
                  </a:lnTo>
                  <a:lnTo>
                    <a:pt x="2100262" y="66675"/>
                  </a:lnTo>
                  <a:lnTo>
                    <a:pt x="2121694" y="38100"/>
                  </a:lnTo>
                  <a:lnTo>
                    <a:pt x="2138362" y="19050"/>
                  </a:lnTo>
                  <a:lnTo>
                    <a:pt x="2166937" y="4763"/>
                  </a:lnTo>
                  <a:lnTo>
                    <a:pt x="2195512" y="0"/>
                  </a:lnTo>
                  <a:lnTo>
                    <a:pt x="2209800" y="2381"/>
                  </a:lnTo>
                  <a:lnTo>
                    <a:pt x="2216944" y="9525"/>
                  </a:lnTo>
                  <a:lnTo>
                    <a:pt x="2214562" y="28575"/>
                  </a:lnTo>
                  <a:lnTo>
                    <a:pt x="2197894" y="92869"/>
                  </a:lnTo>
                  <a:lnTo>
                    <a:pt x="2166937" y="173831"/>
                  </a:lnTo>
                  <a:lnTo>
                    <a:pt x="2128837" y="245269"/>
                  </a:lnTo>
                  <a:lnTo>
                    <a:pt x="2085975" y="314325"/>
                  </a:lnTo>
                  <a:lnTo>
                    <a:pt x="2028825" y="378619"/>
                  </a:lnTo>
                  <a:lnTo>
                    <a:pt x="1988344" y="414338"/>
                  </a:lnTo>
                  <a:lnTo>
                    <a:pt x="1962150" y="426244"/>
                  </a:lnTo>
                  <a:lnTo>
                    <a:pt x="1935956" y="428625"/>
                  </a:lnTo>
                  <a:lnTo>
                    <a:pt x="1900237" y="428625"/>
                  </a:lnTo>
                  <a:lnTo>
                    <a:pt x="1866900" y="416719"/>
                  </a:lnTo>
                  <a:lnTo>
                    <a:pt x="1819275" y="400050"/>
                  </a:lnTo>
                  <a:lnTo>
                    <a:pt x="1750219" y="388144"/>
                  </a:lnTo>
                  <a:lnTo>
                    <a:pt x="1557337" y="383381"/>
                  </a:lnTo>
                  <a:lnTo>
                    <a:pt x="120015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BE43470-B68F-470F-9FFF-2B4E9992A819}"/>
                </a:ext>
              </a:extLst>
            </p:cNvPr>
            <p:cNvSpPr/>
            <p:nvPr/>
          </p:nvSpPr>
          <p:spPr>
            <a:xfrm rot="16200000">
              <a:off x="4515644" y="3464719"/>
              <a:ext cx="4584700" cy="554038"/>
            </a:xfrm>
            <a:custGeom>
              <a:avLst/>
              <a:gdLst>
                <a:gd name="connsiteX0" fmla="*/ 2391508 w 4584413"/>
                <a:gd name="connsiteY0" fmla="*/ 467544 h 554433"/>
                <a:gd name="connsiteX1" fmla="*/ 1837075 w 4584413"/>
                <a:gd name="connsiteY1" fmla="*/ 471682 h 554433"/>
                <a:gd name="connsiteX2" fmla="*/ 1324018 w 4584413"/>
                <a:gd name="connsiteY2" fmla="*/ 467544 h 554433"/>
                <a:gd name="connsiteX3" fmla="*/ 864749 w 4584413"/>
                <a:gd name="connsiteY3" fmla="*/ 467544 h 554433"/>
                <a:gd name="connsiteX4" fmla="*/ 670284 w 4584413"/>
                <a:gd name="connsiteY4" fmla="*/ 471682 h 554433"/>
                <a:gd name="connsiteX5" fmla="*/ 616496 w 4584413"/>
                <a:gd name="connsiteY5" fmla="*/ 471682 h 554433"/>
                <a:gd name="connsiteX6" fmla="*/ 529607 w 4584413"/>
                <a:gd name="connsiteY6" fmla="*/ 459269 h 554433"/>
                <a:gd name="connsiteX7" fmla="*/ 455131 w 4584413"/>
                <a:gd name="connsiteY7" fmla="*/ 450994 h 554433"/>
                <a:gd name="connsiteX8" fmla="*/ 372380 w 4584413"/>
                <a:gd name="connsiteY8" fmla="*/ 430306 h 554433"/>
                <a:gd name="connsiteX9" fmla="*/ 244116 w 4584413"/>
                <a:gd name="connsiteY9" fmla="*/ 388931 h 554433"/>
                <a:gd name="connsiteX10" fmla="*/ 119989 w 4584413"/>
                <a:gd name="connsiteY10" fmla="*/ 331005 h 554433"/>
                <a:gd name="connsiteX11" fmla="*/ 62063 w 4584413"/>
                <a:gd name="connsiteY11" fmla="*/ 297904 h 554433"/>
                <a:gd name="connsiteX12" fmla="*/ 28963 w 4584413"/>
                <a:gd name="connsiteY12" fmla="*/ 268942 h 554433"/>
                <a:gd name="connsiteX13" fmla="*/ 8275 w 4584413"/>
                <a:gd name="connsiteY13" fmla="*/ 239979 h 554433"/>
                <a:gd name="connsiteX14" fmla="*/ 0 w 4584413"/>
                <a:gd name="connsiteY14" fmla="*/ 219291 h 554433"/>
                <a:gd name="connsiteX15" fmla="*/ 0 w 4584413"/>
                <a:gd name="connsiteY15" fmla="*/ 194466 h 554433"/>
                <a:gd name="connsiteX16" fmla="*/ 16550 w 4584413"/>
                <a:gd name="connsiteY16" fmla="*/ 169640 h 554433"/>
                <a:gd name="connsiteX17" fmla="*/ 49651 w 4584413"/>
                <a:gd name="connsiteY17" fmla="*/ 140677 h 554433"/>
                <a:gd name="connsiteX18" fmla="*/ 124127 w 4584413"/>
                <a:gd name="connsiteY18" fmla="*/ 95164 h 554433"/>
                <a:gd name="connsiteX19" fmla="*/ 190327 w 4584413"/>
                <a:gd name="connsiteY19" fmla="*/ 57926 h 554433"/>
                <a:gd name="connsiteX20" fmla="*/ 637184 w 4584413"/>
                <a:gd name="connsiteY20" fmla="*/ 161365 h 554433"/>
                <a:gd name="connsiteX21" fmla="*/ 686834 w 4584413"/>
                <a:gd name="connsiteY21" fmla="*/ 186190 h 554433"/>
                <a:gd name="connsiteX22" fmla="*/ 740623 w 4584413"/>
                <a:gd name="connsiteY22" fmla="*/ 198603 h 554433"/>
                <a:gd name="connsiteX23" fmla="*/ 815099 w 4584413"/>
                <a:gd name="connsiteY23" fmla="*/ 202741 h 554433"/>
                <a:gd name="connsiteX24" fmla="*/ 1241267 w 4584413"/>
                <a:gd name="connsiteY24" fmla="*/ 211016 h 554433"/>
                <a:gd name="connsiteX25" fmla="*/ 1820525 w 4584413"/>
                <a:gd name="connsiteY25" fmla="*/ 219291 h 554433"/>
                <a:gd name="connsiteX26" fmla="*/ 2610798 w 4584413"/>
                <a:gd name="connsiteY26" fmla="*/ 219291 h 554433"/>
                <a:gd name="connsiteX27" fmla="*/ 3442447 w 4584413"/>
                <a:gd name="connsiteY27" fmla="*/ 215153 h 554433"/>
                <a:gd name="connsiteX28" fmla="*/ 4071356 w 4584413"/>
                <a:gd name="connsiteY28" fmla="*/ 202741 h 554433"/>
                <a:gd name="connsiteX29" fmla="*/ 4170657 w 4584413"/>
                <a:gd name="connsiteY29" fmla="*/ 194466 h 554433"/>
                <a:gd name="connsiteX30" fmla="*/ 4274096 w 4584413"/>
                <a:gd name="connsiteY30" fmla="*/ 169640 h 554433"/>
                <a:gd name="connsiteX31" fmla="*/ 4352709 w 4584413"/>
                <a:gd name="connsiteY31" fmla="*/ 136540 h 554433"/>
                <a:gd name="connsiteX32" fmla="*/ 4439598 w 4584413"/>
                <a:gd name="connsiteY32" fmla="*/ 82752 h 554433"/>
                <a:gd name="connsiteX33" fmla="*/ 4501661 w 4584413"/>
                <a:gd name="connsiteY33" fmla="*/ 33101 h 554433"/>
                <a:gd name="connsiteX34" fmla="*/ 4530624 w 4584413"/>
                <a:gd name="connsiteY34" fmla="*/ 12413 h 554433"/>
                <a:gd name="connsiteX35" fmla="*/ 4551312 w 4584413"/>
                <a:gd name="connsiteY35" fmla="*/ 0 h 554433"/>
                <a:gd name="connsiteX36" fmla="*/ 4576137 w 4584413"/>
                <a:gd name="connsiteY36" fmla="*/ 0 h 554433"/>
                <a:gd name="connsiteX37" fmla="*/ 4584413 w 4584413"/>
                <a:gd name="connsiteY37" fmla="*/ 16551 h 554433"/>
                <a:gd name="connsiteX38" fmla="*/ 4584413 w 4584413"/>
                <a:gd name="connsiteY38" fmla="*/ 62064 h 554433"/>
                <a:gd name="connsiteX39" fmla="*/ 4567862 w 4584413"/>
                <a:gd name="connsiteY39" fmla="*/ 107577 h 554433"/>
                <a:gd name="connsiteX40" fmla="*/ 4518212 w 4584413"/>
                <a:gd name="connsiteY40" fmla="*/ 198603 h 554433"/>
                <a:gd name="connsiteX41" fmla="*/ 4435461 w 4584413"/>
                <a:gd name="connsiteY41" fmla="*/ 318592 h 554433"/>
                <a:gd name="connsiteX42" fmla="*/ 4365122 w 4584413"/>
                <a:gd name="connsiteY42" fmla="*/ 409619 h 554433"/>
                <a:gd name="connsiteX43" fmla="*/ 4290646 w 4584413"/>
                <a:gd name="connsiteY43" fmla="*/ 508920 h 554433"/>
                <a:gd name="connsiteX44" fmla="*/ 4257546 w 4584413"/>
                <a:gd name="connsiteY44" fmla="*/ 542020 h 554433"/>
                <a:gd name="connsiteX45" fmla="*/ 4220308 w 4584413"/>
                <a:gd name="connsiteY45" fmla="*/ 554433 h 554433"/>
                <a:gd name="connsiteX46" fmla="*/ 4183070 w 4584413"/>
                <a:gd name="connsiteY46" fmla="*/ 542020 h 554433"/>
                <a:gd name="connsiteX47" fmla="*/ 4154107 w 4584413"/>
                <a:gd name="connsiteY47" fmla="*/ 513057 h 554433"/>
                <a:gd name="connsiteX48" fmla="*/ 4083768 w 4584413"/>
                <a:gd name="connsiteY48" fmla="*/ 484095 h 554433"/>
                <a:gd name="connsiteX49" fmla="*/ 4001017 w 4584413"/>
                <a:gd name="connsiteY49" fmla="*/ 467544 h 554433"/>
                <a:gd name="connsiteX50" fmla="*/ 3843790 w 4584413"/>
                <a:gd name="connsiteY50" fmla="*/ 463407 h 554433"/>
                <a:gd name="connsiteX51" fmla="*/ 3305908 w 4584413"/>
                <a:gd name="connsiteY51" fmla="*/ 467544 h 554433"/>
                <a:gd name="connsiteX52" fmla="*/ 2391508 w 4584413"/>
                <a:gd name="connsiteY52" fmla="*/ 467544 h 5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84413" h="554433">
                  <a:moveTo>
                    <a:pt x="2391508" y="467544"/>
                  </a:moveTo>
                  <a:lnTo>
                    <a:pt x="1837075" y="471682"/>
                  </a:lnTo>
                  <a:lnTo>
                    <a:pt x="1324018" y="467544"/>
                  </a:lnTo>
                  <a:lnTo>
                    <a:pt x="864749" y="467544"/>
                  </a:lnTo>
                  <a:lnTo>
                    <a:pt x="670284" y="471682"/>
                  </a:lnTo>
                  <a:lnTo>
                    <a:pt x="616496" y="471682"/>
                  </a:lnTo>
                  <a:lnTo>
                    <a:pt x="529607" y="459269"/>
                  </a:lnTo>
                  <a:lnTo>
                    <a:pt x="455131" y="450994"/>
                  </a:lnTo>
                  <a:lnTo>
                    <a:pt x="372380" y="430306"/>
                  </a:lnTo>
                  <a:lnTo>
                    <a:pt x="244116" y="388931"/>
                  </a:lnTo>
                  <a:lnTo>
                    <a:pt x="119989" y="331005"/>
                  </a:lnTo>
                  <a:lnTo>
                    <a:pt x="62063" y="297904"/>
                  </a:lnTo>
                  <a:lnTo>
                    <a:pt x="28963" y="268942"/>
                  </a:lnTo>
                  <a:lnTo>
                    <a:pt x="8275" y="239979"/>
                  </a:lnTo>
                  <a:lnTo>
                    <a:pt x="0" y="219291"/>
                  </a:lnTo>
                  <a:lnTo>
                    <a:pt x="0" y="194466"/>
                  </a:lnTo>
                  <a:lnTo>
                    <a:pt x="16550" y="169640"/>
                  </a:lnTo>
                  <a:lnTo>
                    <a:pt x="49651" y="140677"/>
                  </a:lnTo>
                  <a:lnTo>
                    <a:pt x="124127" y="95164"/>
                  </a:lnTo>
                  <a:lnTo>
                    <a:pt x="190327" y="57926"/>
                  </a:lnTo>
                  <a:lnTo>
                    <a:pt x="637184" y="161365"/>
                  </a:lnTo>
                  <a:lnTo>
                    <a:pt x="686834" y="186190"/>
                  </a:lnTo>
                  <a:lnTo>
                    <a:pt x="740623" y="198603"/>
                  </a:lnTo>
                  <a:lnTo>
                    <a:pt x="815099" y="202741"/>
                  </a:lnTo>
                  <a:lnTo>
                    <a:pt x="1241267" y="211016"/>
                  </a:lnTo>
                  <a:lnTo>
                    <a:pt x="1820525" y="219291"/>
                  </a:lnTo>
                  <a:lnTo>
                    <a:pt x="2610798" y="219291"/>
                  </a:lnTo>
                  <a:lnTo>
                    <a:pt x="3442447" y="215153"/>
                  </a:lnTo>
                  <a:lnTo>
                    <a:pt x="4071356" y="202741"/>
                  </a:lnTo>
                  <a:lnTo>
                    <a:pt x="4170657" y="194466"/>
                  </a:lnTo>
                  <a:lnTo>
                    <a:pt x="4274096" y="169640"/>
                  </a:lnTo>
                  <a:lnTo>
                    <a:pt x="4352709" y="136540"/>
                  </a:lnTo>
                  <a:lnTo>
                    <a:pt x="4439598" y="82752"/>
                  </a:lnTo>
                  <a:lnTo>
                    <a:pt x="4501661" y="33101"/>
                  </a:lnTo>
                  <a:lnTo>
                    <a:pt x="4530624" y="12413"/>
                  </a:lnTo>
                  <a:lnTo>
                    <a:pt x="4551312" y="0"/>
                  </a:lnTo>
                  <a:lnTo>
                    <a:pt x="4576137" y="0"/>
                  </a:lnTo>
                  <a:lnTo>
                    <a:pt x="4584413" y="16551"/>
                  </a:lnTo>
                  <a:lnTo>
                    <a:pt x="4584413" y="62064"/>
                  </a:lnTo>
                  <a:lnTo>
                    <a:pt x="4567862" y="107577"/>
                  </a:lnTo>
                  <a:lnTo>
                    <a:pt x="4518212" y="198603"/>
                  </a:lnTo>
                  <a:lnTo>
                    <a:pt x="4435461" y="318592"/>
                  </a:lnTo>
                  <a:lnTo>
                    <a:pt x="4365122" y="409619"/>
                  </a:lnTo>
                  <a:lnTo>
                    <a:pt x="4290646" y="508920"/>
                  </a:lnTo>
                  <a:lnTo>
                    <a:pt x="4257546" y="542020"/>
                  </a:lnTo>
                  <a:lnTo>
                    <a:pt x="4220308" y="554433"/>
                  </a:lnTo>
                  <a:lnTo>
                    <a:pt x="4183070" y="542020"/>
                  </a:lnTo>
                  <a:lnTo>
                    <a:pt x="4154107" y="513057"/>
                  </a:lnTo>
                  <a:lnTo>
                    <a:pt x="4083768" y="484095"/>
                  </a:lnTo>
                  <a:lnTo>
                    <a:pt x="4001017" y="467544"/>
                  </a:lnTo>
                  <a:lnTo>
                    <a:pt x="3843790" y="463407"/>
                  </a:lnTo>
                  <a:lnTo>
                    <a:pt x="3305908" y="467544"/>
                  </a:lnTo>
                  <a:lnTo>
                    <a:pt x="2391508" y="467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1B1473E-0683-4548-A5E2-243E9F2958CB}"/>
                </a:ext>
              </a:extLst>
            </p:cNvPr>
            <p:cNvSpPr/>
            <p:nvPr/>
          </p:nvSpPr>
          <p:spPr>
            <a:xfrm>
              <a:off x="4248150" y="1666875"/>
              <a:ext cx="1003300" cy="315913"/>
            </a:xfrm>
            <a:custGeom>
              <a:avLst/>
              <a:gdLst>
                <a:gd name="connsiteX0" fmla="*/ 371475 w 1002506"/>
                <a:gd name="connsiteY0" fmla="*/ 290513 h 316706"/>
                <a:gd name="connsiteX1" fmla="*/ 242888 w 1002506"/>
                <a:gd name="connsiteY1" fmla="*/ 304800 h 316706"/>
                <a:gd name="connsiteX2" fmla="*/ 133350 w 1002506"/>
                <a:gd name="connsiteY2" fmla="*/ 311944 h 316706"/>
                <a:gd name="connsiteX3" fmla="*/ 2381 w 1002506"/>
                <a:gd name="connsiteY3" fmla="*/ 316706 h 316706"/>
                <a:gd name="connsiteX4" fmla="*/ 0 w 1002506"/>
                <a:gd name="connsiteY4" fmla="*/ 150019 h 316706"/>
                <a:gd name="connsiteX5" fmla="*/ 123825 w 1002506"/>
                <a:gd name="connsiteY5" fmla="*/ 154781 h 316706"/>
                <a:gd name="connsiteX6" fmla="*/ 230981 w 1002506"/>
                <a:gd name="connsiteY6" fmla="*/ 150019 h 316706"/>
                <a:gd name="connsiteX7" fmla="*/ 321469 w 1002506"/>
                <a:gd name="connsiteY7" fmla="*/ 142875 h 316706"/>
                <a:gd name="connsiteX8" fmla="*/ 395288 w 1002506"/>
                <a:gd name="connsiteY8" fmla="*/ 130969 h 316706"/>
                <a:gd name="connsiteX9" fmla="*/ 473869 w 1002506"/>
                <a:gd name="connsiteY9" fmla="*/ 111919 h 316706"/>
                <a:gd name="connsiteX10" fmla="*/ 519113 w 1002506"/>
                <a:gd name="connsiteY10" fmla="*/ 97631 h 316706"/>
                <a:gd name="connsiteX11" fmla="*/ 581025 w 1002506"/>
                <a:gd name="connsiteY11" fmla="*/ 71438 h 316706"/>
                <a:gd name="connsiteX12" fmla="*/ 616744 w 1002506"/>
                <a:gd name="connsiteY12" fmla="*/ 52388 h 316706"/>
                <a:gd name="connsiteX13" fmla="*/ 683419 w 1002506"/>
                <a:gd name="connsiteY13" fmla="*/ 21431 h 316706"/>
                <a:gd name="connsiteX14" fmla="*/ 731044 w 1002506"/>
                <a:gd name="connsiteY14" fmla="*/ 2381 h 316706"/>
                <a:gd name="connsiteX15" fmla="*/ 773906 w 1002506"/>
                <a:gd name="connsiteY15" fmla="*/ 0 h 316706"/>
                <a:gd name="connsiteX16" fmla="*/ 828675 w 1002506"/>
                <a:gd name="connsiteY16" fmla="*/ 9525 h 316706"/>
                <a:gd name="connsiteX17" fmla="*/ 888206 w 1002506"/>
                <a:gd name="connsiteY17" fmla="*/ 30956 h 316706"/>
                <a:gd name="connsiteX18" fmla="*/ 954881 w 1002506"/>
                <a:gd name="connsiteY18" fmla="*/ 66675 h 316706"/>
                <a:gd name="connsiteX19" fmla="*/ 990600 w 1002506"/>
                <a:gd name="connsiteY19" fmla="*/ 92869 h 316706"/>
                <a:gd name="connsiteX20" fmla="*/ 1002506 w 1002506"/>
                <a:gd name="connsiteY20" fmla="*/ 107156 h 316706"/>
                <a:gd name="connsiteX21" fmla="*/ 1002506 w 1002506"/>
                <a:gd name="connsiteY21" fmla="*/ 123825 h 316706"/>
                <a:gd name="connsiteX22" fmla="*/ 985838 w 1002506"/>
                <a:gd name="connsiteY22" fmla="*/ 142875 h 316706"/>
                <a:gd name="connsiteX23" fmla="*/ 926306 w 1002506"/>
                <a:gd name="connsiteY23" fmla="*/ 171450 h 316706"/>
                <a:gd name="connsiteX24" fmla="*/ 804863 w 1002506"/>
                <a:gd name="connsiteY24" fmla="*/ 204788 h 316706"/>
                <a:gd name="connsiteX25" fmla="*/ 626269 w 1002506"/>
                <a:gd name="connsiteY25" fmla="*/ 242888 h 316706"/>
                <a:gd name="connsiteX26" fmla="*/ 371475 w 1002506"/>
                <a:gd name="connsiteY26" fmla="*/ 29051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2506" h="316706">
                  <a:moveTo>
                    <a:pt x="371475" y="290513"/>
                  </a:moveTo>
                  <a:lnTo>
                    <a:pt x="242888" y="304800"/>
                  </a:lnTo>
                  <a:lnTo>
                    <a:pt x="133350" y="311944"/>
                  </a:lnTo>
                  <a:lnTo>
                    <a:pt x="2381" y="316706"/>
                  </a:lnTo>
                  <a:cubicBezTo>
                    <a:pt x="1587" y="261144"/>
                    <a:pt x="794" y="205581"/>
                    <a:pt x="0" y="150019"/>
                  </a:cubicBezTo>
                  <a:lnTo>
                    <a:pt x="123825" y="154781"/>
                  </a:lnTo>
                  <a:lnTo>
                    <a:pt x="230981" y="150019"/>
                  </a:lnTo>
                  <a:lnTo>
                    <a:pt x="321469" y="142875"/>
                  </a:lnTo>
                  <a:lnTo>
                    <a:pt x="395288" y="130969"/>
                  </a:lnTo>
                  <a:lnTo>
                    <a:pt x="473869" y="111919"/>
                  </a:lnTo>
                  <a:lnTo>
                    <a:pt x="519113" y="97631"/>
                  </a:lnTo>
                  <a:lnTo>
                    <a:pt x="581025" y="71438"/>
                  </a:lnTo>
                  <a:lnTo>
                    <a:pt x="616744" y="52388"/>
                  </a:lnTo>
                  <a:lnTo>
                    <a:pt x="683419" y="21431"/>
                  </a:lnTo>
                  <a:lnTo>
                    <a:pt x="731044" y="2381"/>
                  </a:lnTo>
                  <a:lnTo>
                    <a:pt x="773906" y="0"/>
                  </a:lnTo>
                  <a:lnTo>
                    <a:pt x="828675" y="9525"/>
                  </a:lnTo>
                  <a:lnTo>
                    <a:pt x="888206" y="30956"/>
                  </a:lnTo>
                  <a:lnTo>
                    <a:pt x="954881" y="66675"/>
                  </a:lnTo>
                  <a:lnTo>
                    <a:pt x="990600" y="92869"/>
                  </a:lnTo>
                  <a:lnTo>
                    <a:pt x="1002506" y="107156"/>
                  </a:lnTo>
                  <a:lnTo>
                    <a:pt x="1002506" y="123825"/>
                  </a:lnTo>
                  <a:lnTo>
                    <a:pt x="985838" y="142875"/>
                  </a:lnTo>
                  <a:lnTo>
                    <a:pt x="926306" y="171450"/>
                  </a:lnTo>
                  <a:lnTo>
                    <a:pt x="804863" y="204788"/>
                  </a:lnTo>
                  <a:lnTo>
                    <a:pt x="626269" y="242888"/>
                  </a:lnTo>
                  <a:lnTo>
                    <a:pt x="371475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3BF309A-00CC-4686-BA1B-A8F3D4EF9B5F}"/>
                </a:ext>
              </a:extLst>
            </p:cNvPr>
            <p:cNvSpPr/>
            <p:nvPr/>
          </p:nvSpPr>
          <p:spPr>
            <a:xfrm>
              <a:off x="3103563" y="2157413"/>
              <a:ext cx="2460625" cy="512762"/>
            </a:xfrm>
            <a:custGeom>
              <a:avLst/>
              <a:gdLst>
                <a:gd name="connsiteX0" fmla="*/ 1385378 w 2460111"/>
                <a:gd name="connsiteY0" fmla="*/ 243005 h 513567"/>
                <a:gd name="connsiteX1" fmla="*/ 1074733 w 2460111"/>
                <a:gd name="connsiteY1" fmla="*/ 295614 h 513567"/>
                <a:gd name="connsiteX2" fmla="*/ 901874 w 2460111"/>
                <a:gd name="connsiteY2" fmla="*/ 340708 h 513567"/>
                <a:gd name="connsiteX3" fmla="*/ 796655 w 2460111"/>
                <a:gd name="connsiteY3" fmla="*/ 355739 h 513567"/>
                <a:gd name="connsiteX4" fmla="*/ 486009 w 2460111"/>
                <a:gd name="connsiteY4" fmla="*/ 425885 h 513567"/>
                <a:gd name="connsiteX5" fmla="*/ 210437 w 2460111"/>
                <a:gd name="connsiteY5" fmla="*/ 483505 h 513567"/>
                <a:gd name="connsiteX6" fmla="*/ 75156 w 2460111"/>
                <a:gd name="connsiteY6" fmla="*/ 513567 h 513567"/>
                <a:gd name="connsiteX7" fmla="*/ 0 w 2460111"/>
                <a:gd name="connsiteY7" fmla="*/ 328182 h 513567"/>
                <a:gd name="connsiteX8" fmla="*/ 145302 w 2460111"/>
                <a:gd name="connsiteY8" fmla="*/ 308140 h 513567"/>
                <a:gd name="connsiteX9" fmla="*/ 503546 w 2460111"/>
                <a:gd name="connsiteY9" fmla="*/ 248015 h 513567"/>
                <a:gd name="connsiteX10" fmla="*/ 761582 w 2460111"/>
                <a:gd name="connsiteY10" fmla="*/ 200416 h 513567"/>
                <a:gd name="connsiteX11" fmla="*/ 974525 w 2460111"/>
                <a:gd name="connsiteY11" fmla="*/ 155323 h 513567"/>
                <a:gd name="connsiteX12" fmla="*/ 1237571 w 2460111"/>
                <a:gd name="connsiteY12" fmla="*/ 112734 h 513567"/>
                <a:gd name="connsiteX13" fmla="*/ 1468050 w 2460111"/>
                <a:gd name="connsiteY13" fmla="*/ 77661 h 513567"/>
                <a:gd name="connsiteX14" fmla="*/ 1728591 w 2460111"/>
                <a:gd name="connsiteY14" fmla="*/ 42588 h 513567"/>
                <a:gd name="connsiteX15" fmla="*/ 1996648 w 2460111"/>
                <a:gd name="connsiteY15" fmla="*/ 5010 h 513567"/>
                <a:gd name="connsiteX16" fmla="*/ 2034226 w 2460111"/>
                <a:gd name="connsiteY16" fmla="*/ 0 h 513567"/>
                <a:gd name="connsiteX17" fmla="*/ 2081825 w 2460111"/>
                <a:gd name="connsiteY17" fmla="*/ 5010 h 513567"/>
                <a:gd name="connsiteX18" fmla="*/ 2129424 w 2460111"/>
                <a:gd name="connsiteY18" fmla="*/ 17536 h 513567"/>
                <a:gd name="connsiteX19" fmla="*/ 2169508 w 2460111"/>
                <a:gd name="connsiteY19" fmla="*/ 32568 h 513567"/>
                <a:gd name="connsiteX20" fmla="*/ 2214601 w 2460111"/>
                <a:gd name="connsiteY20" fmla="*/ 60125 h 513567"/>
                <a:gd name="connsiteX21" fmla="*/ 2289757 w 2460111"/>
                <a:gd name="connsiteY21" fmla="*/ 115239 h 513567"/>
                <a:gd name="connsiteX22" fmla="*/ 2354893 w 2460111"/>
                <a:gd name="connsiteY22" fmla="*/ 162838 h 513567"/>
                <a:gd name="connsiteX23" fmla="*/ 2387460 w 2460111"/>
                <a:gd name="connsiteY23" fmla="*/ 192901 h 513567"/>
                <a:gd name="connsiteX24" fmla="*/ 2427544 w 2460111"/>
                <a:gd name="connsiteY24" fmla="*/ 237994 h 513567"/>
                <a:gd name="connsiteX25" fmla="*/ 2447585 w 2460111"/>
                <a:gd name="connsiteY25" fmla="*/ 273067 h 513567"/>
                <a:gd name="connsiteX26" fmla="*/ 2457606 w 2460111"/>
                <a:gd name="connsiteY26" fmla="*/ 295614 h 513567"/>
                <a:gd name="connsiteX27" fmla="*/ 2460111 w 2460111"/>
                <a:gd name="connsiteY27" fmla="*/ 315656 h 513567"/>
                <a:gd name="connsiteX28" fmla="*/ 2457606 w 2460111"/>
                <a:gd name="connsiteY28" fmla="*/ 340708 h 513567"/>
                <a:gd name="connsiteX29" fmla="*/ 2445080 w 2460111"/>
                <a:gd name="connsiteY29" fmla="*/ 353234 h 513567"/>
                <a:gd name="connsiteX30" fmla="*/ 2417523 w 2460111"/>
                <a:gd name="connsiteY30" fmla="*/ 360750 h 513567"/>
                <a:gd name="connsiteX31" fmla="*/ 2039237 w 2460111"/>
                <a:gd name="connsiteY31" fmla="*/ 182880 h 513567"/>
                <a:gd name="connsiteX32" fmla="*/ 2004164 w 2460111"/>
                <a:gd name="connsiteY32" fmla="*/ 167849 h 513567"/>
                <a:gd name="connsiteX33" fmla="*/ 1959070 w 2460111"/>
                <a:gd name="connsiteY33" fmla="*/ 157828 h 513567"/>
                <a:gd name="connsiteX34" fmla="*/ 1901451 w 2460111"/>
                <a:gd name="connsiteY34" fmla="*/ 162838 h 513567"/>
                <a:gd name="connsiteX35" fmla="*/ 1650930 w 2460111"/>
                <a:gd name="connsiteY35" fmla="*/ 200416 h 513567"/>
                <a:gd name="connsiteX36" fmla="*/ 1385378 w 2460111"/>
                <a:gd name="connsiteY36" fmla="*/ 243005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60111" h="513567">
                  <a:moveTo>
                    <a:pt x="1385378" y="243005"/>
                  </a:moveTo>
                  <a:lnTo>
                    <a:pt x="1074733" y="295614"/>
                  </a:lnTo>
                  <a:lnTo>
                    <a:pt x="901874" y="340708"/>
                  </a:lnTo>
                  <a:lnTo>
                    <a:pt x="796655" y="355739"/>
                  </a:lnTo>
                  <a:lnTo>
                    <a:pt x="486009" y="425885"/>
                  </a:lnTo>
                  <a:lnTo>
                    <a:pt x="210437" y="483505"/>
                  </a:lnTo>
                  <a:lnTo>
                    <a:pt x="75156" y="513567"/>
                  </a:lnTo>
                  <a:lnTo>
                    <a:pt x="0" y="328182"/>
                  </a:lnTo>
                  <a:lnTo>
                    <a:pt x="145302" y="308140"/>
                  </a:lnTo>
                  <a:lnTo>
                    <a:pt x="503546" y="248015"/>
                  </a:lnTo>
                  <a:lnTo>
                    <a:pt x="761582" y="200416"/>
                  </a:lnTo>
                  <a:lnTo>
                    <a:pt x="974525" y="155323"/>
                  </a:lnTo>
                  <a:lnTo>
                    <a:pt x="1237571" y="112734"/>
                  </a:lnTo>
                  <a:lnTo>
                    <a:pt x="1468050" y="77661"/>
                  </a:lnTo>
                  <a:lnTo>
                    <a:pt x="1728591" y="42588"/>
                  </a:lnTo>
                  <a:lnTo>
                    <a:pt x="1996648" y="5010"/>
                  </a:lnTo>
                  <a:lnTo>
                    <a:pt x="2034226" y="0"/>
                  </a:lnTo>
                  <a:lnTo>
                    <a:pt x="2081825" y="5010"/>
                  </a:lnTo>
                  <a:lnTo>
                    <a:pt x="2129424" y="17536"/>
                  </a:lnTo>
                  <a:lnTo>
                    <a:pt x="2169508" y="32568"/>
                  </a:lnTo>
                  <a:lnTo>
                    <a:pt x="2214601" y="60125"/>
                  </a:lnTo>
                  <a:lnTo>
                    <a:pt x="2289757" y="115239"/>
                  </a:lnTo>
                  <a:lnTo>
                    <a:pt x="2354893" y="162838"/>
                  </a:lnTo>
                  <a:lnTo>
                    <a:pt x="2387460" y="192901"/>
                  </a:lnTo>
                  <a:lnTo>
                    <a:pt x="2427544" y="237994"/>
                  </a:lnTo>
                  <a:lnTo>
                    <a:pt x="2447585" y="273067"/>
                  </a:lnTo>
                  <a:lnTo>
                    <a:pt x="2457606" y="295614"/>
                  </a:lnTo>
                  <a:lnTo>
                    <a:pt x="2460111" y="315656"/>
                  </a:lnTo>
                  <a:lnTo>
                    <a:pt x="2457606" y="340708"/>
                  </a:lnTo>
                  <a:lnTo>
                    <a:pt x="2445080" y="353234"/>
                  </a:lnTo>
                  <a:lnTo>
                    <a:pt x="2417523" y="360750"/>
                  </a:lnTo>
                  <a:lnTo>
                    <a:pt x="2039237" y="182880"/>
                  </a:lnTo>
                  <a:lnTo>
                    <a:pt x="2004164" y="167849"/>
                  </a:lnTo>
                  <a:lnTo>
                    <a:pt x="1959070" y="157828"/>
                  </a:lnTo>
                  <a:lnTo>
                    <a:pt x="1901451" y="162838"/>
                  </a:lnTo>
                  <a:lnTo>
                    <a:pt x="1650930" y="200416"/>
                  </a:lnTo>
                  <a:lnTo>
                    <a:pt x="1385378" y="24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31CC647-F703-4785-9B93-FBB952FD978D}"/>
                </a:ext>
              </a:extLst>
            </p:cNvPr>
            <p:cNvSpPr/>
            <p:nvPr/>
          </p:nvSpPr>
          <p:spPr>
            <a:xfrm>
              <a:off x="4827588" y="2284413"/>
              <a:ext cx="701675" cy="508000"/>
            </a:xfrm>
            <a:custGeom>
              <a:avLst/>
              <a:gdLst>
                <a:gd name="connsiteX0" fmla="*/ 152400 w 702469"/>
                <a:gd name="connsiteY0" fmla="*/ 259556 h 509587"/>
                <a:gd name="connsiteX1" fmla="*/ 247650 w 702469"/>
                <a:gd name="connsiteY1" fmla="*/ 130969 h 509587"/>
                <a:gd name="connsiteX2" fmla="*/ 276225 w 702469"/>
                <a:gd name="connsiteY2" fmla="*/ 95250 h 509587"/>
                <a:gd name="connsiteX3" fmla="*/ 290512 w 702469"/>
                <a:gd name="connsiteY3" fmla="*/ 73819 h 509587"/>
                <a:gd name="connsiteX4" fmla="*/ 290512 w 702469"/>
                <a:gd name="connsiteY4" fmla="*/ 57150 h 509587"/>
                <a:gd name="connsiteX5" fmla="*/ 280987 w 702469"/>
                <a:gd name="connsiteY5" fmla="*/ 0 h 509587"/>
                <a:gd name="connsiteX6" fmla="*/ 702469 w 702469"/>
                <a:gd name="connsiteY6" fmla="*/ 221456 h 509587"/>
                <a:gd name="connsiteX7" fmla="*/ 697706 w 702469"/>
                <a:gd name="connsiteY7" fmla="*/ 230981 h 509587"/>
                <a:gd name="connsiteX8" fmla="*/ 576262 w 702469"/>
                <a:gd name="connsiteY8" fmla="*/ 245269 h 509587"/>
                <a:gd name="connsiteX9" fmla="*/ 492919 w 702469"/>
                <a:gd name="connsiteY9" fmla="*/ 261937 h 509587"/>
                <a:gd name="connsiteX10" fmla="*/ 431006 w 702469"/>
                <a:gd name="connsiteY10" fmla="*/ 278606 h 509587"/>
                <a:gd name="connsiteX11" fmla="*/ 388144 w 702469"/>
                <a:gd name="connsiteY11" fmla="*/ 295275 h 509587"/>
                <a:gd name="connsiteX12" fmla="*/ 304800 w 702469"/>
                <a:gd name="connsiteY12" fmla="*/ 350044 h 509587"/>
                <a:gd name="connsiteX13" fmla="*/ 116681 w 702469"/>
                <a:gd name="connsiteY13" fmla="*/ 469106 h 509587"/>
                <a:gd name="connsiteX14" fmla="*/ 66675 w 702469"/>
                <a:gd name="connsiteY14" fmla="*/ 502444 h 509587"/>
                <a:gd name="connsiteX15" fmla="*/ 38100 w 702469"/>
                <a:gd name="connsiteY15" fmla="*/ 509587 h 509587"/>
                <a:gd name="connsiteX16" fmla="*/ 11906 w 702469"/>
                <a:gd name="connsiteY16" fmla="*/ 504825 h 509587"/>
                <a:gd name="connsiteX17" fmla="*/ 0 w 702469"/>
                <a:gd name="connsiteY17" fmla="*/ 490537 h 509587"/>
                <a:gd name="connsiteX18" fmla="*/ 0 w 702469"/>
                <a:gd name="connsiteY18" fmla="*/ 469106 h 509587"/>
                <a:gd name="connsiteX19" fmla="*/ 16669 w 702469"/>
                <a:gd name="connsiteY19" fmla="*/ 442912 h 509587"/>
                <a:gd name="connsiteX20" fmla="*/ 76200 w 702469"/>
                <a:gd name="connsiteY20" fmla="*/ 364331 h 509587"/>
                <a:gd name="connsiteX21" fmla="*/ 152400 w 702469"/>
                <a:gd name="connsiteY21" fmla="*/ 2595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02469" h="509587">
                  <a:moveTo>
                    <a:pt x="152400" y="259556"/>
                  </a:moveTo>
                  <a:lnTo>
                    <a:pt x="247650" y="130969"/>
                  </a:lnTo>
                  <a:lnTo>
                    <a:pt x="276225" y="95250"/>
                  </a:lnTo>
                  <a:lnTo>
                    <a:pt x="290512" y="73819"/>
                  </a:lnTo>
                  <a:lnTo>
                    <a:pt x="290512" y="57150"/>
                  </a:lnTo>
                  <a:lnTo>
                    <a:pt x="280987" y="0"/>
                  </a:lnTo>
                  <a:lnTo>
                    <a:pt x="702469" y="221456"/>
                  </a:lnTo>
                  <a:lnTo>
                    <a:pt x="697706" y="230981"/>
                  </a:lnTo>
                  <a:lnTo>
                    <a:pt x="576262" y="245269"/>
                  </a:lnTo>
                  <a:lnTo>
                    <a:pt x="492919" y="261937"/>
                  </a:lnTo>
                  <a:lnTo>
                    <a:pt x="431006" y="278606"/>
                  </a:lnTo>
                  <a:lnTo>
                    <a:pt x="388144" y="295275"/>
                  </a:lnTo>
                  <a:lnTo>
                    <a:pt x="304800" y="350044"/>
                  </a:lnTo>
                  <a:lnTo>
                    <a:pt x="116681" y="469106"/>
                  </a:lnTo>
                  <a:lnTo>
                    <a:pt x="66675" y="502444"/>
                  </a:lnTo>
                  <a:lnTo>
                    <a:pt x="38100" y="509587"/>
                  </a:lnTo>
                  <a:lnTo>
                    <a:pt x="11906" y="504825"/>
                  </a:lnTo>
                  <a:lnTo>
                    <a:pt x="0" y="490537"/>
                  </a:lnTo>
                  <a:lnTo>
                    <a:pt x="0" y="469106"/>
                  </a:lnTo>
                  <a:lnTo>
                    <a:pt x="16669" y="442912"/>
                  </a:lnTo>
                  <a:lnTo>
                    <a:pt x="76200" y="364331"/>
                  </a:lnTo>
                  <a:lnTo>
                    <a:pt x="152400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CCB06B1-50A4-4096-943C-401D60AE183E}"/>
                </a:ext>
              </a:extLst>
            </p:cNvPr>
            <p:cNvSpPr/>
            <p:nvPr/>
          </p:nvSpPr>
          <p:spPr>
            <a:xfrm>
              <a:off x="3846513" y="2478088"/>
              <a:ext cx="1001712" cy="885825"/>
            </a:xfrm>
            <a:custGeom>
              <a:avLst/>
              <a:gdLst>
                <a:gd name="connsiteX0" fmla="*/ 135731 w 1002506"/>
                <a:gd name="connsiteY0" fmla="*/ 338138 h 885825"/>
                <a:gd name="connsiteX1" fmla="*/ 133350 w 1002506"/>
                <a:gd name="connsiteY1" fmla="*/ 250032 h 885825"/>
                <a:gd name="connsiteX2" fmla="*/ 121444 w 1002506"/>
                <a:gd name="connsiteY2" fmla="*/ 161925 h 885825"/>
                <a:gd name="connsiteX3" fmla="*/ 104775 w 1002506"/>
                <a:gd name="connsiteY3" fmla="*/ 126207 h 885825"/>
                <a:gd name="connsiteX4" fmla="*/ 0 w 1002506"/>
                <a:gd name="connsiteY4" fmla="*/ 2382 h 885825"/>
                <a:gd name="connsiteX5" fmla="*/ 171450 w 1002506"/>
                <a:gd name="connsiteY5" fmla="*/ 0 h 885825"/>
                <a:gd name="connsiteX6" fmla="*/ 264319 w 1002506"/>
                <a:gd name="connsiteY6" fmla="*/ 30957 h 885825"/>
                <a:gd name="connsiteX7" fmla="*/ 307181 w 1002506"/>
                <a:gd name="connsiteY7" fmla="*/ 45244 h 885825"/>
                <a:gd name="connsiteX8" fmla="*/ 335756 w 1002506"/>
                <a:gd name="connsiteY8" fmla="*/ 61913 h 885825"/>
                <a:gd name="connsiteX9" fmla="*/ 352425 w 1002506"/>
                <a:gd name="connsiteY9" fmla="*/ 73819 h 885825"/>
                <a:gd name="connsiteX10" fmla="*/ 364331 w 1002506"/>
                <a:gd name="connsiteY10" fmla="*/ 90488 h 885825"/>
                <a:gd name="connsiteX11" fmla="*/ 371475 w 1002506"/>
                <a:gd name="connsiteY11" fmla="*/ 114300 h 885825"/>
                <a:gd name="connsiteX12" fmla="*/ 364331 w 1002506"/>
                <a:gd name="connsiteY12" fmla="*/ 142875 h 885825"/>
                <a:gd name="connsiteX13" fmla="*/ 347662 w 1002506"/>
                <a:gd name="connsiteY13" fmla="*/ 190500 h 885825"/>
                <a:gd name="connsiteX14" fmla="*/ 340519 w 1002506"/>
                <a:gd name="connsiteY14" fmla="*/ 240507 h 885825"/>
                <a:gd name="connsiteX15" fmla="*/ 333375 w 1002506"/>
                <a:gd name="connsiteY15" fmla="*/ 288132 h 885825"/>
                <a:gd name="connsiteX16" fmla="*/ 333375 w 1002506"/>
                <a:gd name="connsiteY16" fmla="*/ 328613 h 885825"/>
                <a:gd name="connsiteX17" fmla="*/ 340519 w 1002506"/>
                <a:gd name="connsiteY17" fmla="*/ 378619 h 885825"/>
                <a:gd name="connsiteX18" fmla="*/ 319087 w 1002506"/>
                <a:gd name="connsiteY18" fmla="*/ 502444 h 885825"/>
                <a:gd name="connsiteX19" fmla="*/ 321469 w 1002506"/>
                <a:gd name="connsiteY19" fmla="*/ 602457 h 885825"/>
                <a:gd name="connsiteX20" fmla="*/ 330994 w 1002506"/>
                <a:gd name="connsiteY20" fmla="*/ 650082 h 885825"/>
                <a:gd name="connsiteX21" fmla="*/ 340519 w 1002506"/>
                <a:gd name="connsiteY21" fmla="*/ 678657 h 885825"/>
                <a:gd name="connsiteX22" fmla="*/ 352425 w 1002506"/>
                <a:gd name="connsiteY22" fmla="*/ 695325 h 885825"/>
                <a:gd name="connsiteX23" fmla="*/ 378619 w 1002506"/>
                <a:gd name="connsiteY23" fmla="*/ 709613 h 885825"/>
                <a:gd name="connsiteX24" fmla="*/ 416719 w 1002506"/>
                <a:gd name="connsiteY24" fmla="*/ 721519 h 885825"/>
                <a:gd name="connsiteX25" fmla="*/ 454819 w 1002506"/>
                <a:gd name="connsiteY25" fmla="*/ 723900 h 885825"/>
                <a:gd name="connsiteX26" fmla="*/ 502444 w 1002506"/>
                <a:gd name="connsiteY26" fmla="*/ 726282 h 885825"/>
                <a:gd name="connsiteX27" fmla="*/ 569119 w 1002506"/>
                <a:gd name="connsiteY27" fmla="*/ 721519 h 885825"/>
                <a:gd name="connsiteX28" fmla="*/ 631031 w 1002506"/>
                <a:gd name="connsiteY28" fmla="*/ 714375 h 885825"/>
                <a:gd name="connsiteX29" fmla="*/ 690562 w 1002506"/>
                <a:gd name="connsiteY29" fmla="*/ 702469 h 885825"/>
                <a:gd name="connsiteX30" fmla="*/ 742950 w 1002506"/>
                <a:gd name="connsiteY30" fmla="*/ 685800 h 885825"/>
                <a:gd name="connsiteX31" fmla="*/ 812006 w 1002506"/>
                <a:gd name="connsiteY31" fmla="*/ 652463 h 885825"/>
                <a:gd name="connsiteX32" fmla="*/ 838200 w 1002506"/>
                <a:gd name="connsiteY32" fmla="*/ 635794 h 885825"/>
                <a:gd name="connsiteX33" fmla="*/ 852487 w 1002506"/>
                <a:gd name="connsiteY33" fmla="*/ 626269 h 885825"/>
                <a:gd name="connsiteX34" fmla="*/ 878681 w 1002506"/>
                <a:gd name="connsiteY34" fmla="*/ 616744 h 885825"/>
                <a:gd name="connsiteX35" fmla="*/ 902494 w 1002506"/>
                <a:gd name="connsiteY35" fmla="*/ 616744 h 885825"/>
                <a:gd name="connsiteX36" fmla="*/ 919162 w 1002506"/>
                <a:gd name="connsiteY36" fmla="*/ 621507 h 885825"/>
                <a:gd name="connsiteX37" fmla="*/ 950119 w 1002506"/>
                <a:gd name="connsiteY37" fmla="*/ 640557 h 885825"/>
                <a:gd name="connsiteX38" fmla="*/ 964406 w 1002506"/>
                <a:gd name="connsiteY38" fmla="*/ 650082 h 885825"/>
                <a:gd name="connsiteX39" fmla="*/ 988219 w 1002506"/>
                <a:gd name="connsiteY39" fmla="*/ 669132 h 885825"/>
                <a:gd name="connsiteX40" fmla="*/ 997744 w 1002506"/>
                <a:gd name="connsiteY40" fmla="*/ 683419 h 885825"/>
                <a:gd name="connsiteX41" fmla="*/ 1002506 w 1002506"/>
                <a:gd name="connsiteY41" fmla="*/ 697707 h 885825"/>
                <a:gd name="connsiteX42" fmla="*/ 1002506 w 1002506"/>
                <a:gd name="connsiteY42" fmla="*/ 719138 h 885825"/>
                <a:gd name="connsiteX43" fmla="*/ 992981 w 1002506"/>
                <a:gd name="connsiteY43" fmla="*/ 740569 h 885825"/>
                <a:gd name="connsiteX44" fmla="*/ 976312 w 1002506"/>
                <a:gd name="connsiteY44" fmla="*/ 759619 h 885825"/>
                <a:gd name="connsiteX45" fmla="*/ 954881 w 1002506"/>
                <a:gd name="connsiteY45" fmla="*/ 781050 h 885825"/>
                <a:gd name="connsiteX46" fmla="*/ 914400 w 1002506"/>
                <a:gd name="connsiteY46" fmla="*/ 800100 h 885825"/>
                <a:gd name="connsiteX47" fmla="*/ 838200 w 1002506"/>
                <a:gd name="connsiteY47" fmla="*/ 823913 h 885825"/>
                <a:gd name="connsiteX48" fmla="*/ 707231 w 1002506"/>
                <a:gd name="connsiteY48" fmla="*/ 850107 h 885825"/>
                <a:gd name="connsiteX49" fmla="*/ 583406 w 1002506"/>
                <a:gd name="connsiteY49" fmla="*/ 869157 h 885825"/>
                <a:gd name="connsiteX50" fmla="*/ 454819 w 1002506"/>
                <a:gd name="connsiteY50" fmla="*/ 883444 h 885825"/>
                <a:gd name="connsiteX51" fmla="*/ 407194 w 1002506"/>
                <a:gd name="connsiteY51" fmla="*/ 885825 h 885825"/>
                <a:gd name="connsiteX52" fmla="*/ 366712 w 1002506"/>
                <a:gd name="connsiteY52" fmla="*/ 881063 h 885825"/>
                <a:gd name="connsiteX53" fmla="*/ 323850 w 1002506"/>
                <a:gd name="connsiteY53" fmla="*/ 873919 h 885825"/>
                <a:gd name="connsiteX54" fmla="*/ 285750 w 1002506"/>
                <a:gd name="connsiteY54" fmla="*/ 859632 h 885825"/>
                <a:gd name="connsiteX55" fmla="*/ 252412 w 1002506"/>
                <a:gd name="connsiteY55" fmla="*/ 845344 h 885825"/>
                <a:gd name="connsiteX56" fmla="*/ 228600 w 1002506"/>
                <a:gd name="connsiteY56" fmla="*/ 828675 h 885825"/>
                <a:gd name="connsiteX57" fmla="*/ 209550 w 1002506"/>
                <a:gd name="connsiteY57" fmla="*/ 804863 h 885825"/>
                <a:gd name="connsiteX58" fmla="*/ 188119 w 1002506"/>
                <a:gd name="connsiteY58" fmla="*/ 773907 h 885825"/>
                <a:gd name="connsiteX59" fmla="*/ 166687 w 1002506"/>
                <a:gd name="connsiteY59" fmla="*/ 733425 h 885825"/>
                <a:gd name="connsiteX60" fmla="*/ 150019 w 1002506"/>
                <a:gd name="connsiteY60" fmla="*/ 678657 h 885825"/>
                <a:gd name="connsiteX61" fmla="*/ 135731 w 1002506"/>
                <a:gd name="connsiteY61" fmla="*/ 547688 h 885825"/>
                <a:gd name="connsiteX62" fmla="*/ 138112 w 1002506"/>
                <a:gd name="connsiteY62" fmla="*/ 423863 h 885825"/>
                <a:gd name="connsiteX63" fmla="*/ 135731 w 1002506"/>
                <a:gd name="connsiteY63" fmla="*/ 3381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2506" h="885825">
                  <a:moveTo>
                    <a:pt x="135731" y="338138"/>
                  </a:moveTo>
                  <a:cubicBezTo>
                    <a:pt x="134937" y="308769"/>
                    <a:pt x="134144" y="279401"/>
                    <a:pt x="133350" y="250032"/>
                  </a:cubicBezTo>
                  <a:lnTo>
                    <a:pt x="121444" y="161925"/>
                  </a:lnTo>
                  <a:lnTo>
                    <a:pt x="104775" y="126207"/>
                  </a:lnTo>
                  <a:lnTo>
                    <a:pt x="0" y="2382"/>
                  </a:lnTo>
                  <a:lnTo>
                    <a:pt x="171450" y="0"/>
                  </a:lnTo>
                  <a:lnTo>
                    <a:pt x="264319" y="30957"/>
                  </a:lnTo>
                  <a:lnTo>
                    <a:pt x="307181" y="45244"/>
                  </a:lnTo>
                  <a:lnTo>
                    <a:pt x="335756" y="61913"/>
                  </a:lnTo>
                  <a:lnTo>
                    <a:pt x="352425" y="73819"/>
                  </a:lnTo>
                  <a:lnTo>
                    <a:pt x="364331" y="90488"/>
                  </a:lnTo>
                  <a:lnTo>
                    <a:pt x="371475" y="114300"/>
                  </a:lnTo>
                  <a:lnTo>
                    <a:pt x="364331" y="142875"/>
                  </a:lnTo>
                  <a:lnTo>
                    <a:pt x="347662" y="190500"/>
                  </a:lnTo>
                  <a:lnTo>
                    <a:pt x="340519" y="240507"/>
                  </a:lnTo>
                  <a:lnTo>
                    <a:pt x="333375" y="288132"/>
                  </a:lnTo>
                  <a:lnTo>
                    <a:pt x="333375" y="328613"/>
                  </a:lnTo>
                  <a:lnTo>
                    <a:pt x="340519" y="378619"/>
                  </a:lnTo>
                  <a:lnTo>
                    <a:pt x="319087" y="502444"/>
                  </a:lnTo>
                  <a:lnTo>
                    <a:pt x="321469" y="602457"/>
                  </a:lnTo>
                  <a:lnTo>
                    <a:pt x="330994" y="650082"/>
                  </a:lnTo>
                  <a:lnTo>
                    <a:pt x="340519" y="678657"/>
                  </a:lnTo>
                  <a:lnTo>
                    <a:pt x="352425" y="695325"/>
                  </a:lnTo>
                  <a:lnTo>
                    <a:pt x="378619" y="709613"/>
                  </a:lnTo>
                  <a:lnTo>
                    <a:pt x="416719" y="721519"/>
                  </a:lnTo>
                  <a:lnTo>
                    <a:pt x="454819" y="723900"/>
                  </a:lnTo>
                  <a:lnTo>
                    <a:pt x="502444" y="726282"/>
                  </a:lnTo>
                  <a:lnTo>
                    <a:pt x="569119" y="721519"/>
                  </a:lnTo>
                  <a:lnTo>
                    <a:pt x="631031" y="714375"/>
                  </a:lnTo>
                  <a:lnTo>
                    <a:pt x="690562" y="702469"/>
                  </a:lnTo>
                  <a:lnTo>
                    <a:pt x="742950" y="685800"/>
                  </a:lnTo>
                  <a:lnTo>
                    <a:pt x="812006" y="652463"/>
                  </a:lnTo>
                  <a:lnTo>
                    <a:pt x="838200" y="635794"/>
                  </a:lnTo>
                  <a:lnTo>
                    <a:pt x="852487" y="626269"/>
                  </a:lnTo>
                  <a:lnTo>
                    <a:pt x="878681" y="616744"/>
                  </a:lnTo>
                  <a:lnTo>
                    <a:pt x="902494" y="616744"/>
                  </a:lnTo>
                  <a:lnTo>
                    <a:pt x="919162" y="621507"/>
                  </a:lnTo>
                  <a:lnTo>
                    <a:pt x="950119" y="640557"/>
                  </a:lnTo>
                  <a:lnTo>
                    <a:pt x="964406" y="650082"/>
                  </a:lnTo>
                  <a:lnTo>
                    <a:pt x="988219" y="669132"/>
                  </a:lnTo>
                  <a:lnTo>
                    <a:pt x="997744" y="683419"/>
                  </a:lnTo>
                  <a:lnTo>
                    <a:pt x="1002506" y="697707"/>
                  </a:lnTo>
                  <a:lnTo>
                    <a:pt x="1002506" y="719138"/>
                  </a:lnTo>
                  <a:lnTo>
                    <a:pt x="992981" y="740569"/>
                  </a:lnTo>
                  <a:lnTo>
                    <a:pt x="976312" y="759619"/>
                  </a:lnTo>
                  <a:lnTo>
                    <a:pt x="954881" y="781050"/>
                  </a:lnTo>
                  <a:lnTo>
                    <a:pt x="914400" y="800100"/>
                  </a:lnTo>
                  <a:lnTo>
                    <a:pt x="838200" y="823913"/>
                  </a:lnTo>
                  <a:lnTo>
                    <a:pt x="707231" y="850107"/>
                  </a:lnTo>
                  <a:lnTo>
                    <a:pt x="583406" y="869157"/>
                  </a:lnTo>
                  <a:lnTo>
                    <a:pt x="454819" y="883444"/>
                  </a:lnTo>
                  <a:lnTo>
                    <a:pt x="407194" y="885825"/>
                  </a:lnTo>
                  <a:lnTo>
                    <a:pt x="366712" y="881063"/>
                  </a:lnTo>
                  <a:lnTo>
                    <a:pt x="323850" y="873919"/>
                  </a:lnTo>
                  <a:lnTo>
                    <a:pt x="285750" y="859632"/>
                  </a:lnTo>
                  <a:lnTo>
                    <a:pt x="252412" y="845344"/>
                  </a:lnTo>
                  <a:lnTo>
                    <a:pt x="228600" y="828675"/>
                  </a:lnTo>
                  <a:lnTo>
                    <a:pt x="209550" y="804863"/>
                  </a:lnTo>
                  <a:lnTo>
                    <a:pt x="188119" y="773907"/>
                  </a:lnTo>
                  <a:lnTo>
                    <a:pt x="166687" y="733425"/>
                  </a:lnTo>
                  <a:lnTo>
                    <a:pt x="150019" y="678657"/>
                  </a:lnTo>
                  <a:lnTo>
                    <a:pt x="135731" y="547688"/>
                  </a:lnTo>
                  <a:cubicBezTo>
                    <a:pt x="136525" y="506413"/>
                    <a:pt x="137318" y="465138"/>
                    <a:pt x="138112" y="423863"/>
                  </a:cubicBezTo>
                  <a:cubicBezTo>
                    <a:pt x="137318" y="395288"/>
                    <a:pt x="136525" y="366713"/>
                    <a:pt x="135731" y="3381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DA2A266-CF78-476D-95AB-2F63F3F74994}"/>
                </a:ext>
              </a:extLst>
            </p:cNvPr>
            <p:cNvSpPr/>
            <p:nvPr/>
          </p:nvSpPr>
          <p:spPr>
            <a:xfrm>
              <a:off x="3143250" y="3662363"/>
              <a:ext cx="1114425" cy="806450"/>
            </a:xfrm>
            <a:custGeom>
              <a:avLst/>
              <a:gdLst>
                <a:gd name="connsiteX0" fmla="*/ 559594 w 1114425"/>
                <a:gd name="connsiteY0" fmla="*/ 583406 h 807243"/>
                <a:gd name="connsiteX1" fmla="*/ 402431 w 1114425"/>
                <a:gd name="connsiteY1" fmla="*/ 661987 h 807243"/>
                <a:gd name="connsiteX2" fmla="*/ 245269 w 1114425"/>
                <a:gd name="connsiteY2" fmla="*/ 728662 h 807243"/>
                <a:gd name="connsiteX3" fmla="*/ 116681 w 1114425"/>
                <a:gd name="connsiteY3" fmla="*/ 773906 h 807243"/>
                <a:gd name="connsiteX4" fmla="*/ 45244 w 1114425"/>
                <a:gd name="connsiteY4" fmla="*/ 800100 h 807243"/>
                <a:gd name="connsiteX5" fmla="*/ 14288 w 1114425"/>
                <a:gd name="connsiteY5" fmla="*/ 807243 h 807243"/>
                <a:gd name="connsiteX6" fmla="*/ 0 w 1114425"/>
                <a:gd name="connsiteY6" fmla="*/ 800100 h 807243"/>
                <a:gd name="connsiteX7" fmla="*/ 0 w 1114425"/>
                <a:gd name="connsiteY7" fmla="*/ 785812 h 807243"/>
                <a:gd name="connsiteX8" fmla="*/ 9525 w 1114425"/>
                <a:gd name="connsiteY8" fmla="*/ 769143 h 807243"/>
                <a:gd name="connsiteX9" fmla="*/ 69056 w 1114425"/>
                <a:gd name="connsiteY9" fmla="*/ 728662 h 807243"/>
                <a:gd name="connsiteX10" fmla="*/ 197644 w 1114425"/>
                <a:gd name="connsiteY10" fmla="*/ 650081 h 807243"/>
                <a:gd name="connsiteX11" fmla="*/ 307181 w 1114425"/>
                <a:gd name="connsiteY11" fmla="*/ 576262 h 807243"/>
                <a:gd name="connsiteX12" fmla="*/ 423863 w 1114425"/>
                <a:gd name="connsiteY12" fmla="*/ 492918 h 807243"/>
                <a:gd name="connsiteX13" fmla="*/ 542925 w 1114425"/>
                <a:gd name="connsiteY13" fmla="*/ 392906 h 807243"/>
                <a:gd name="connsiteX14" fmla="*/ 647700 w 1114425"/>
                <a:gd name="connsiteY14" fmla="*/ 307181 h 807243"/>
                <a:gd name="connsiteX15" fmla="*/ 719138 w 1114425"/>
                <a:gd name="connsiteY15" fmla="*/ 238125 h 807243"/>
                <a:gd name="connsiteX16" fmla="*/ 762000 w 1114425"/>
                <a:gd name="connsiteY16" fmla="*/ 190500 h 807243"/>
                <a:gd name="connsiteX17" fmla="*/ 797719 w 1114425"/>
                <a:gd name="connsiteY17" fmla="*/ 147637 h 807243"/>
                <a:gd name="connsiteX18" fmla="*/ 802481 w 1114425"/>
                <a:gd name="connsiteY18" fmla="*/ 130968 h 807243"/>
                <a:gd name="connsiteX19" fmla="*/ 797719 w 1114425"/>
                <a:gd name="connsiteY19" fmla="*/ 111918 h 807243"/>
                <a:gd name="connsiteX20" fmla="*/ 752475 w 1114425"/>
                <a:gd name="connsiteY20" fmla="*/ 73818 h 807243"/>
                <a:gd name="connsiteX21" fmla="*/ 909638 w 1114425"/>
                <a:gd name="connsiteY21" fmla="*/ 0 h 807243"/>
                <a:gd name="connsiteX22" fmla="*/ 1000125 w 1114425"/>
                <a:gd name="connsiteY22" fmla="*/ 57150 h 807243"/>
                <a:gd name="connsiteX23" fmla="*/ 1057275 w 1114425"/>
                <a:gd name="connsiteY23" fmla="*/ 95250 h 807243"/>
                <a:gd name="connsiteX24" fmla="*/ 1083469 w 1114425"/>
                <a:gd name="connsiteY24" fmla="*/ 121443 h 807243"/>
                <a:gd name="connsiteX25" fmla="*/ 1104900 w 1114425"/>
                <a:gd name="connsiteY25" fmla="*/ 150018 h 807243"/>
                <a:gd name="connsiteX26" fmla="*/ 1114425 w 1114425"/>
                <a:gd name="connsiteY26" fmla="*/ 178593 h 807243"/>
                <a:gd name="connsiteX27" fmla="*/ 1109663 w 1114425"/>
                <a:gd name="connsiteY27" fmla="*/ 209550 h 807243"/>
                <a:gd name="connsiteX28" fmla="*/ 1092994 w 1114425"/>
                <a:gd name="connsiteY28" fmla="*/ 230981 h 807243"/>
                <a:gd name="connsiteX29" fmla="*/ 1007269 w 1114425"/>
                <a:gd name="connsiteY29" fmla="*/ 297656 h 807243"/>
                <a:gd name="connsiteX30" fmla="*/ 933450 w 1114425"/>
                <a:gd name="connsiteY30" fmla="*/ 340518 h 807243"/>
                <a:gd name="connsiteX31" fmla="*/ 890588 w 1114425"/>
                <a:gd name="connsiteY31" fmla="*/ 376237 h 807243"/>
                <a:gd name="connsiteX32" fmla="*/ 740569 w 1114425"/>
                <a:gd name="connsiteY32" fmla="*/ 478631 h 807243"/>
                <a:gd name="connsiteX33" fmla="*/ 559594 w 1114425"/>
                <a:gd name="connsiteY33" fmla="*/ 583406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4425" h="807243">
                  <a:moveTo>
                    <a:pt x="559594" y="583406"/>
                  </a:moveTo>
                  <a:lnTo>
                    <a:pt x="402431" y="661987"/>
                  </a:lnTo>
                  <a:lnTo>
                    <a:pt x="245269" y="728662"/>
                  </a:lnTo>
                  <a:lnTo>
                    <a:pt x="116681" y="773906"/>
                  </a:lnTo>
                  <a:lnTo>
                    <a:pt x="45244" y="800100"/>
                  </a:lnTo>
                  <a:lnTo>
                    <a:pt x="14288" y="807243"/>
                  </a:lnTo>
                  <a:lnTo>
                    <a:pt x="0" y="800100"/>
                  </a:lnTo>
                  <a:lnTo>
                    <a:pt x="0" y="785812"/>
                  </a:lnTo>
                  <a:lnTo>
                    <a:pt x="9525" y="769143"/>
                  </a:lnTo>
                  <a:lnTo>
                    <a:pt x="69056" y="728662"/>
                  </a:lnTo>
                  <a:lnTo>
                    <a:pt x="197644" y="650081"/>
                  </a:lnTo>
                  <a:lnTo>
                    <a:pt x="307181" y="576262"/>
                  </a:lnTo>
                  <a:lnTo>
                    <a:pt x="423863" y="492918"/>
                  </a:lnTo>
                  <a:lnTo>
                    <a:pt x="542925" y="392906"/>
                  </a:lnTo>
                  <a:lnTo>
                    <a:pt x="647700" y="307181"/>
                  </a:lnTo>
                  <a:lnTo>
                    <a:pt x="719138" y="238125"/>
                  </a:lnTo>
                  <a:lnTo>
                    <a:pt x="762000" y="190500"/>
                  </a:lnTo>
                  <a:lnTo>
                    <a:pt x="797719" y="147637"/>
                  </a:lnTo>
                  <a:lnTo>
                    <a:pt x="802481" y="130968"/>
                  </a:lnTo>
                  <a:lnTo>
                    <a:pt x="797719" y="111918"/>
                  </a:lnTo>
                  <a:lnTo>
                    <a:pt x="752475" y="73818"/>
                  </a:lnTo>
                  <a:lnTo>
                    <a:pt x="909638" y="0"/>
                  </a:lnTo>
                  <a:lnTo>
                    <a:pt x="1000125" y="57150"/>
                  </a:lnTo>
                  <a:lnTo>
                    <a:pt x="1057275" y="95250"/>
                  </a:lnTo>
                  <a:lnTo>
                    <a:pt x="1083469" y="121443"/>
                  </a:lnTo>
                  <a:lnTo>
                    <a:pt x="1104900" y="150018"/>
                  </a:lnTo>
                  <a:lnTo>
                    <a:pt x="1114425" y="178593"/>
                  </a:lnTo>
                  <a:lnTo>
                    <a:pt x="1109663" y="209550"/>
                  </a:lnTo>
                  <a:lnTo>
                    <a:pt x="1092994" y="230981"/>
                  </a:lnTo>
                  <a:lnTo>
                    <a:pt x="1007269" y="297656"/>
                  </a:lnTo>
                  <a:lnTo>
                    <a:pt x="933450" y="340518"/>
                  </a:lnTo>
                  <a:lnTo>
                    <a:pt x="890588" y="376237"/>
                  </a:lnTo>
                  <a:lnTo>
                    <a:pt x="740569" y="478631"/>
                  </a:lnTo>
                  <a:lnTo>
                    <a:pt x="559594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349205E6-57BD-451E-87FB-2EFEA5A524F0}"/>
                </a:ext>
              </a:extLst>
            </p:cNvPr>
            <p:cNvSpPr/>
            <p:nvPr/>
          </p:nvSpPr>
          <p:spPr>
            <a:xfrm>
              <a:off x="3935413" y="3952875"/>
              <a:ext cx="698500" cy="1138238"/>
            </a:xfrm>
            <a:custGeom>
              <a:avLst/>
              <a:gdLst>
                <a:gd name="connsiteX0" fmla="*/ 692944 w 697707"/>
                <a:gd name="connsiteY0" fmla="*/ 792956 h 1138238"/>
                <a:gd name="connsiteX1" fmla="*/ 697707 w 697707"/>
                <a:gd name="connsiteY1" fmla="*/ 971550 h 1138238"/>
                <a:gd name="connsiteX2" fmla="*/ 692944 w 697707"/>
                <a:gd name="connsiteY2" fmla="*/ 1138238 h 1138238"/>
                <a:gd name="connsiteX3" fmla="*/ 464344 w 697707"/>
                <a:gd name="connsiteY3" fmla="*/ 1135856 h 1138238"/>
                <a:gd name="connsiteX4" fmla="*/ 471488 w 697707"/>
                <a:gd name="connsiteY4" fmla="*/ 1062038 h 1138238"/>
                <a:gd name="connsiteX5" fmla="*/ 476250 w 697707"/>
                <a:gd name="connsiteY5" fmla="*/ 978694 h 1138238"/>
                <a:gd name="connsiteX6" fmla="*/ 473869 w 697707"/>
                <a:gd name="connsiteY6" fmla="*/ 907256 h 1138238"/>
                <a:gd name="connsiteX7" fmla="*/ 473869 w 697707"/>
                <a:gd name="connsiteY7" fmla="*/ 819150 h 1138238"/>
                <a:gd name="connsiteX8" fmla="*/ 433388 w 697707"/>
                <a:gd name="connsiteY8" fmla="*/ 564356 h 1138238"/>
                <a:gd name="connsiteX9" fmla="*/ 433388 w 697707"/>
                <a:gd name="connsiteY9" fmla="*/ 516731 h 1138238"/>
                <a:gd name="connsiteX10" fmla="*/ 428625 w 697707"/>
                <a:gd name="connsiteY10" fmla="*/ 464344 h 1138238"/>
                <a:gd name="connsiteX11" fmla="*/ 414338 w 697707"/>
                <a:gd name="connsiteY11" fmla="*/ 426244 h 1138238"/>
                <a:gd name="connsiteX12" fmla="*/ 395288 w 697707"/>
                <a:gd name="connsiteY12" fmla="*/ 400050 h 1138238"/>
                <a:gd name="connsiteX13" fmla="*/ 350044 w 697707"/>
                <a:gd name="connsiteY13" fmla="*/ 357188 h 1138238"/>
                <a:gd name="connsiteX14" fmla="*/ 250032 w 697707"/>
                <a:gd name="connsiteY14" fmla="*/ 238125 h 1138238"/>
                <a:gd name="connsiteX15" fmla="*/ 190500 w 697707"/>
                <a:gd name="connsiteY15" fmla="*/ 173831 h 1138238"/>
                <a:gd name="connsiteX16" fmla="*/ 157163 w 697707"/>
                <a:gd name="connsiteY16" fmla="*/ 142875 h 1138238"/>
                <a:gd name="connsiteX17" fmla="*/ 133350 w 697707"/>
                <a:gd name="connsiteY17" fmla="*/ 126206 h 1138238"/>
                <a:gd name="connsiteX18" fmla="*/ 104775 w 697707"/>
                <a:gd name="connsiteY18" fmla="*/ 114300 h 1138238"/>
                <a:gd name="connsiteX19" fmla="*/ 0 w 697707"/>
                <a:gd name="connsiteY19" fmla="*/ 76200 h 1138238"/>
                <a:gd name="connsiteX20" fmla="*/ 78582 w 697707"/>
                <a:gd name="connsiteY20" fmla="*/ 0 h 1138238"/>
                <a:gd name="connsiteX21" fmla="*/ 216694 w 697707"/>
                <a:gd name="connsiteY21" fmla="*/ 54769 h 1138238"/>
                <a:gd name="connsiteX22" fmla="*/ 280988 w 697707"/>
                <a:gd name="connsiteY22" fmla="*/ 90488 h 1138238"/>
                <a:gd name="connsiteX23" fmla="*/ 340519 w 697707"/>
                <a:gd name="connsiteY23" fmla="*/ 123825 h 1138238"/>
                <a:gd name="connsiteX24" fmla="*/ 388144 w 697707"/>
                <a:gd name="connsiteY24" fmla="*/ 157163 h 1138238"/>
                <a:gd name="connsiteX25" fmla="*/ 438150 w 697707"/>
                <a:gd name="connsiteY25" fmla="*/ 195263 h 1138238"/>
                <a:gd name="connsiteX26" fmla="*/ 485775 w 697707"/>
                <a:gd name="connsiteY26" fmla="*/ 242888 h 1138238"/>
                <a:gd name="connsiteX27" fmla="*/ 526257 w 697707"/>
                <a:gd name="connsiteY27" fmla="*/ 292894 h 1138238"/>
                <a:gd name="connsiteX28" fmla="*/ 561975 w 697707"/>
                <a:gd name="connsiteY28" fmla="*/ 335756 h 1138238"/>
                <a:gd name="connsiteX29" fmla="*/ 602457 w 697707"/>
                <a:gd name="connsiteY29" fmla="*/ 388144 h 1138238"/>
                <a:gd name="connsiteX30" fmla="*/ 623888 w 697707"/>
                <a:gd name="connsiteY30" fmla="*/ 490538 h 1138238"/>
                <a:gd name="connsiteX31" fmla="*/ 652463 w 697707"/>
                <a:gd name="connsiteY31" fmla="*/ 554831 h 1138238"/>
                <a:gd name="connsiteX32" fmla="*/ 676275 w 697707"/>
                <a:gd name="connsiteY32" fmla="*/ 638175 h 1138238"/>
                <a:gd name="connsiteX33" fmla="*/ 683419 w 697707"/>
                <a:gd name="connsiteY33" fmla="*/ 685800 h 1138238"/>
                <a:gd name="connsiteX34" fmla="*/ 692944 w 697707"/>
                <a:gd name="connsiteY34" fmla="*/ 792956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7707" h="1138238">
                  <a:moveTo>
                    <a:pt x="692944" y="792956"/>
                  </a:moveTo>
                  <a:lnTo>
                    <a:pt x="697707" y="971550"/>
                  </a:lnTo>
                  <a:lnTo>
                    <a:pt x="692944" y="1138238"/>
                  </a:lnTo>
                  <a:lnTo>
                    <a:pt x="464344" y="1135856"/>
                  </a:lnTo>
                  <a:lnTo>
                    <a:pt x="471488" y="1062038"/>
                  </a:lnTo>
                  <a:lnTo>
                    <a:pt x="476250" y="978694"/>
                  </a:lnTo>
                  <a:cubicBezTo>
                    <a:pt x="475456" y="954881"/>
                    <a:pt x="474663" y="931069"/>
                    <a:pt x="473869" y="907256"/>
                  </a:cubicBezTo>
                  <a:lnTo>
                    <a:pt x="473869" y="819150"/>
                  </a:lnTo>
                  <a:lnTo>
                    <a:pt x="433388" y="564356"/>
                  </a:lnTo>
                  <a:lnTo>
                    <a:pt x="433388" y="516731"/>
                  </a:lnTo>
                  <a:lnTo>
                    <a:pt x="428625" y="464344"/>
                  </a:lnTo>
                  <a:lnTo>
                    <a:pt x="414338" y="426244"/>
                  </a:lnTo>
                  <a:lnTo>
                    <a:pt x="395288" y="400050"/>
                  </a:lnTo>
                  <a:lnTo>
                    <a:pt x="350044" y="357188"/>
                  </a:lnTo>
                  <a:lnTo>
                    <a:pt x="250032" y="238125"/>
                  </a:lnTo>
                  <a:lnTo>
                    <a:pt x="190500" y="173831"/>
                  </a:lnTo>
                  <a:lnTo>
                    <a:pt x="157163" y="142875"/>
                  </a:lnTo>
                  <a:lnTo>
                    <a:pt x="133350" y="126206"/>
                  </a:lnTo>
                  <a:lnTo>
                    <a:pt x="104775" y="114300"/>
                  </a:lnTo>
                  <a:lnTo>
                    <a:pt x="0" y="76200"/>
                  </a:lnTo>
                  <a:lnTo>
                    <a:pt x="78582" y="0"/>
                  </a:lnTo>
                  <a:lnTo>
                    <a:pt x="216694" y="54769"/>
                  </a:lnTo>
                  <a:lnTo>
                    <a:pt x="280988" y="90488"/>
                  </a:lnTo>
                  <a:lnTo>
                    <a:pt x="340519" y="123825"/>
                  </a:lnTo>
                  <a:lnTo>
                    <a:pt x="388144" y="157163"/>
                  </a:lnTo>
                  <a:lnTo>
                    <a:pt x="438150" y="195263"/>
                  </a:lnTo>
                  <a:lnTo>
                    <a:pt x="485775" y="242888"/>
                  </a:lnTo>
                  <a:lnTo>
                    <a:pt x="526257" y="292894"/>
                  </a:lnTo>
                  <a:lnTo>
                    <a:pt x="561975" y="335756"/>
                  </a:lnTo>
                  <a:lnTo>
                    <a:pt x="602457" y="388144"/>
                  </a:lnTo>
                  <a:lnTo>
                    <a:pt x="623888" y="490538"/>
                  </a:lnTo>
                  <a:lnTo>
                    <a:pt x="652463" y="554831"/>
                  </a:lnTo>
                  <a:lnTo>
                    <a:pt x="676275" y="638175"/>
                  </a:lnTo>
                  <a:lnTo>
                    <a:pt x="683419" y="685800"/>
                  </a:lnTo>
                  <a:lnTo>
                    <a:pt x="692944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E9310BE-126F-4555-8F2A-CE7B65871A86}"/>
                </a:ext>
              </a:extLst>
            </p:cNvPr>
            <p:cNvSpPr/>
            <p:nvPr/>
          </p:nvSpPr>
          <p:spPr>
            <a:xfrm>
              <a:off x="4037013" y="5029200"/>
              <a:ext cx="592137" cy="995363"/>
            </a:xfrm>
            <a:custGeom>
              <a:avLst/>
              <a:gdLst>
                <a:gd name="connsiteX0" fmla="*/ 273844 w 592931"/>
                <a:gd name="connsiteY0" fmla="*/ 404813 h 995363"/>
                <a:gd name="connsiteX1" fmla="*/ 311944 w 592931"/>
                <a:gd name="connsiteY1" fmla="*/ 300038 h 995363"/>
                <a:gd name="connsiteX2" fmla="*/ 335756 w 592931"/>
                <a:gd name="connsiteY2" fmla="*/ 214313 h 995363"/>
                <a:gd name="connsiteX3" fmla="*/ 354806 w 592931"/>
                <a:gd name="connsiteY3" fmla="*/ 130969 h 995363"/>
                <a:gd name="connsiteX4" fmla="*/ 373856 w 592931"/>
                <a:gd name="connsiteY4" fmla="*/ 0 h 995363"/>
                <a:gd name="connsiteX5" fmla="*/ 592931 w 592931"/>
                <a:gd name="connsiteY5" fmla="*/ 0 h 995363"/>
                <a:gd name="connsiteX6" fmla="*/ 590550 w 592931"/>
                <a:gd name="connsiteY6" fmla="*/ 95250 h 995363"/>
                <a:gd name="connsiteX7" fmla="*/ 578644 w 592931"/>
                <a:gd name="connsiteY7" fmla="*/ 178594 h 995363"/>
                <a:gd name="connsiteX8" fmla="*/ 542925 w 592931"/>
                <a:gd name="connsiteY8" fmla="*/ 328613 h 995363"/>
                <a:gd name="connsiteX9" fmla="*/ 504825 w 592931"/>
                <a:gd name="connsiteY9" fmla="*/ 464344 h 995363"/>
                <a:gd name="connsiteX10" fmla="*/ 454819 w 592931"/>
                <a:gd name="connsiteY10" fmla="*/ 600075 h 995363"/>
                <a:gd name="connsiteX11" fmla="*/ 404812 w 592931"/>
                <a:gd name="connsiteY11" fmla="*/ 702469 h 995363"/>
                <a:gd name="connsiteX12" fmla="*/ 330994 w 592931"/>
                <a:gd name="connsiteY12" fmla="*/ 800100 h 995363"/>
                <a:gd name="connsiteX13" fmla="*/ 242887 w 592931"/>
                <a:gd name="connsiteY13" fmla="*/ 902494 h 995363"/>
                <a:gd name="connsiteX14" fmla="*/ 183356 w 592931"/>
                <a:gd name="connsiteY14" fmla="*/ 962025 h 995363"/>
                <a:gd name="connsiteX15" fmla="*/ 145256 w 592931"/>
                <a:gd name="connsiteY15" fmla="*/ 983456 h 995363"/>
                <a:gd name="connsiteX16" fmla="*/ 107156 w 592931"/>
                <a:gd name="connsiteY16" fmla="*/ 995363 h 995363"/>
                <a:gd name="connsiteX17" fmla="*/ 76200 w 592931"/>
                <a:gd name="connsiteY17" fmla="*/ 995363 h 995363"/>
                <a:gd name="connsiteX18" fmla="*/ 59531 w 592931"/>
                <a:gd name="connsiteY18" fmla="*/ 990600 h 995363"/>
                <a:gd name="connsiteX19" fmla="*/ 45244 w 592931"/>
                <a:gd name="connsiteY19" fmla="*/ 978694 h 995363"/>
                <a:gd name="connsiteX20" fmla="*/ 38100 w 592931"/>
                <a:gd name="connsiteY20" fmla="*/ 952500 h 995363"/>
                <a:gd name="connsiteX21" fmla="*/ 38100 w 592931"/>
                <a:gd name="connsiteY21" fmla="*/ 921544 h 995363"/>
                <a:gd name="connsiteX22" fmla="*/ 0 w 592931"/>
                <a:gd name="connsiteY22" fmla="*/ 742950 h 995363"/>
                <a:gd name="connsiteX23" fmla="*/ 130969 w 592931"/>
                <a:gd name="connsiteY23" fmla="*/ 600075 h 995363"/>
                <a:gd name="connsiteX24" fmla="*/ 169069 w 592931"/>
                <a:gd name="connsiteY24" fmla="*/ 571500 h 995363"/>
                <a:gd name="connsiteX25" fmla="*/ 204787 w 592931"/>
                <a:gd name="connsiteY25" fmla="*/ 528638 h 995363"/>
                <a:gd name="connsiteX26" fmla="*/ 273844 w 592931"/>
                <a:gd name="connsiteY26" fmla="*/ 4048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2931" h="995363">
                  <a:moveTo>
                    <a:pt x="273844" y="404813"/>
                  </a:moveTo>
                  <a:lnTo>
                    <a:pt x="311944" y="300038"/>
                  </a:lnTo>
                  <a:lnTo>
                    <a:pt x="335756" y="214313"/>
                  </a:lnTo>
                  <a:lnTo>
                    <a:pt x="354806" y="130969"/>
                  </a:lnTo>
                  <a:lnTo>
                    <a:pt x="373856" y="0"/>
                  </a:lnTo>
                  <a:lnTo>
                    <a:pt x="592931" y="0"/>
                  </a:lnTo>
                  <a:cubicBezTo>
                    <a:pt x="592137" y="31750"/>
                    <a:pt x="591344" y="63500"/>
                    <a:pt x="590550" y="95250"/>
                  </a:cubicBezTo>
                  <a:lnTo>
                    <a:pt x="578644" y="178594"/>
                  </a:lnTo>
                  <a:lnTo>
                    <a:pt x="542925" y="328613"/>
                  </a:lnTo>
                  <a:lnTo>
                    <a:pt x="504825" y="464344"/>
                  </a:lnTo>
                  <a:lnTo>
                    <a:pt x="454819" y="600075"/>
                  </a:lnTo>
                  <a:lnTo>
                    <a:pt x="404812" y="702469"/>
                  </a:lnTo>
                  <a:lnTo>
                    <a:pt x="330994" y="800100"/>
                  </a:lnTo>
                  <a:lnTo>
                    <a:pt x="242887" y="902494"/>
                  </a:lnTo>
                  <a:lnTo>
                    <a:pt x="183356" y="962025"/>
                  </a:lnTo>
                  <a:lnTo>
                    <a:pt x="145256" y="983456"/>
                  </a:lnTo>
                  <a:lnTo>
                    <a:pt x="107156" y="995363"/>
                  </a:lnTo>
                  <a:lnTo>
                    <a:pt x="76200" y="995363"/>
                  </a:lnTo>
                  <a:lnTo>
                    <a:pt x="59531" y="990600"/>
                  </a:lnTo>
                  <a:lnTo>
                    <a:pt x="45244" y="978694"/>
                  </a:lnTo>
                  <a:lnTo>
                    <a:pt x="38100" y="952500"/>
                  </a:lnTo>
                  <a:lnTo>
                    <a:pt x="38100" y="921544"/>
                  </a:lnTo>
                  <a:lnTo>
                    <a:pt x="0" y="742950"/>
                  </a:lnTo>
                  <a:lnTo>
                    <a:pt x="130969" y="600075"/>
                  </a:lnTo>
                  <a:lnTo>
                    <a:pt x="169069" y="571500"/>
                  </a:lnTo>
                  <a:lnTo>
                    <a:pt x="204787" y="528638"/>
                  </a:lnTo>
                  <a:lnTo>
                    <a:pt x="273844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B38609B6-0B7A-4CE8-A2A1-A847CC35C0D5}"/>
                </a:ext>
              </a:extLst>
            </p:cNvPr>
            <p:cNvSpPr/>
            <p:nvPr/>
          </p:nvSpPr>
          <p:spPr>
            <a:xfrm>
              <a:off x="3827463" y="5437188"/>
              <a:ext cx="373062" cy="392112"/>
            </a:xfrm>
            <a:custGeom>
              <a:avLst/>
              <a:gdLst>
                <a:gd name="connsiteX0" fmla="*/ 128587 w 373856"/>
                <a:gd name="connsiteY0" fmla="*/ 71437 h 392906"/>
                <a:gd name="connsiteX1" fmla="*/ 257175 w 373856"/>
                <a:gd name="connsiteY1" fmla="*/ 173831 h 392906"/>
                <a:gd name="connsiteX2" fmla="*/ 276225 w 373856"/>
                <a:gd name="connsiteY2" fmla="*/ 188119 h 392906"/>
                <a:gd name="connsiteX3" fmla="*/ 292894 w 373856"/>
                <a:gd name="connsiteY3" fmla="*/ 200025 h 392906"/>
                <a:gd name="connsiteX4" fmla="*/ 307181 w 373856"/>
                <a:gd name="connsiteY4" fmla="*/ 200025 h 392906"/>
                <a:gd name="connsiteX5" fmla="*/ 373856 w 373856"/>
                <a:gd name="connsiteY5" fmla="*/ 180975 h 392906"/>
                <a:gd name="connsiteX6" fmla="*/ 235744 w 373856"/>
                <a:gd name="connsiteY6" fmla="*/ 392906 h 392906"/>
                <a:gd name="connsiteX7" fmla="*/ 209550 w 373856"/>
                <a:gd name="connsiteY7" fmla="*/ 340519 h 392906"/>
                <a:gd name="connsiteX8" fmla="*/ 159544 w 373856"/>
                <a:gd name="connsiteY8" fmla="*/ 254794 h 392906"/>
                <a:gd name="connsiteX9" fmla="*/ 119062 w 373856"/>
                <a:gd name="connsiteY9" fmla="*/ 195262 h 392906"/>
                <a:gd name="connsiteX10" fmla="*/ 73819 w 373856"/>
                <a:gd name="connsiteY10" fmla="*/ 133350 h 392906"/>
                <a:gd name="connsiteX11" fmla="*/ 30956 w 373856"/>
                <a:gd name="connsiteY11" fmla="*/ 83344 h 392906"/>
                <a:gd name="connsiteX12" fmla="*/ 16669 w 373856"/>
                <a:gd name="connsiteY12" fmla="*/ 61912 h 392906"/>
                <a:gd name="connsiteX13" fmla="*/ 4762 w 373856"/>
                <a:gd name="connsiteY13" fmla="*/ 42862 h 392906"/>
                <a:gd name="connsiteX14" fmla="*/ 0 w 373856"/>
                <a:gd name="connsiteY14" fmla="*/ 23812 h 392906"/>
                <a:gd name="connsiteX15" fmla="*/ 0 w 373856"/>
                <a:gd name="connsiteY15" fmla="*/ 7144 h 392906"/>
                <a:gd name="connsiteX16" fmla="*/ 9525 w 373856"/>
                <a:gd name="connsiteY16" fmla="*/ 0 h 392906"/>
                <a:gd name="connsiteX17" fmla="*/ 33337 w 373856"/>
                <a:gd name="connsiteY17" fmla="*/ 0 h 392906"/>
                <a:gd name="connsiteX18" fmla="*/ 64294 w 373856"/>
                <a:gd name="connsiteY18" fmla="*/ 14287 h 392906"/>
                <a:gd name="connsiteX19" fmla="*/ 128587 w 373856"/>
                <a:gd name="connsiteY19" fmla="*/ 7143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3856" h="392906">
                  <a:moveTo>
                    <a:pt x="128587" y="71437"/>
                  </a:moveTo>
                  <a:lnTo>
                    <a:pt x="257175" y="173831"/>
                  </a:lnTo>
                  <a:lnTo>
                    <a:pt x="276225" y="188119"/>
                  </a:lnTo>
                  <a:lnTo>
                    <a:pt x="292894" y="200025"/>
                  </a:lnTo>
                  <a:lnTo>
                    <a:pt x="307181" y="200025"/>
                  </a:lnTo>
                  <a:lnTo>
                    <a:pt x="373856" y="180975"/>
                  </a:lnTo>
                  <a:lnTo>
                    <a:pt x="235744" y="392906"/>
                  </a:lnTo>
                  <a:lnTo>
                    <a:pt x="209550" y="340519"/>
                  </a:lnTo>
                  <a:lnTo>
                    <a:pt x="159544" y="254794"/>
                  </a:lnTo>
                  <a:lnTo>
                    <a:pt x="119062" y="195262"/>
                  </a:lnTo>
                  <a:lnTo>
                    <a:pt x="73819" y="133350"/>
                  </a:lnTo>
                  <a:lnTo>
                    <a:pt x="30956" y="83344"/>
                  </a:lnTo>
                  <a:lnTo>
                    <a:pt x="16669" y="61912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64294" y="14287"/>
                  </a:lnTo>
                  <a:lnTo>
                    <a:pt x="12858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B8EDF24-063F-4A92-9A36-29001BD4C892}"/>
                </a:ext>
              </a:extLst>
            </p:cNvPr>
            <p:cNvSpPr/>
            <p:nvPr/>
          </p:nvSpPr>
          <p:spPr>
            <a:xfrm>
              <a:off x="3076575" y="4151313"/>
              <a:ext cx="1281113" cy="819150"/>
            </a:xfrm>
            <a:custGeom>
              <a:avLst/>
              <a:gdLst>
                <a:gd name="connsiteX0" fmla="*/ 897731 w 1281113"/>
                <a:gd name="connsiteY0" fmla="*/ 426244 h 819150"/>
                <a:gd name="connsiteX1" fmla="*/ 711994 w 1281113"/>
                <a:gd name="connsiteY1" fmla="*/ 545306 h 819150"/>
                <a:gd name="connsiteX2" fmla="*/ 588169 w 1281113"/>
                <a:gd name="connsiteY2" fmla="*/ 614362 h 819150"/>
                <a:gd name="connsiteX3" fmla="*/ 454819 w 1281113"/>
                <a:gd name="connsiteY3" fmla="*/ 681037 h 819150"/>
                <a:gd name="connsiteX4" fmla="*/ 333375 w 1281113"/>
                <a:gd name="connsiteY4" fmla="*/ 728662 h 819150"/>
                <a:gd name="connsiteX5" fmla="*/ 216694 w 1281113"/>
                <a:gd name="connsiteY5" fmla="*/ 773906 h 819150"/>
                <a:gd name="connsiteX6" fmla="*/ 92869 w 1281113"/>
                <a:gd name="connsiteY6" fmla="*/ 812006 h 819150"/>
                <a:gd name="connsiteX7" fmla="*/ 66675 w 1281113"/>
                <a:gd name="connsiteY7" fmla="*/ 816769 h 819150"/>
                <a:gd name="connsiteX8" fmla="*/ 50006 w 1281113"/>
                <a:gd name="connsiteY8" fmla="*/ 819150 h 819150"/>
                <a:gd name="connsiteX9" fmla="*/ 28575 w 1281113"/>
                <a:gd name="connsiteY9" fmla="*/ 819150 h 819150"/>
                <a:gd name="connsiteX10" fmla="*/ 9525 w 1281113"/>
                <a:gd name="connsiteY10" fmla="*/ 812006 h 819150"/>
                <a:gd name="connsiteX11" fmla="*/ 0 w 1281113"/>
                <a:gd name="connsiteY11" fmla="*/ 802481 h 819150"/>
                <a:gd name="connsiteX12" fmla="*/ 0 w 1281113"/>
                <a:gd name="connsiteY12" fmla="*/ 783431 h 819150"/>
                <a:gd name="connsiteX13" fmla="*/ 14288 w 1281113"/>
                <a:gd name="connsiteY13" fmla="*/ 766762 h 819150"/>
                <a:gd name="connsiteX14" fmla="*/ 52388 w 1281113"/>
                <a:gd name="connsiteY14" fmla="*/ 745331 h 819150"/>
                <a:gd name="connsiteX15" fmla="*/ 226219 w 1281113"/>
                <a:gd name="connsiteY15" fmla="*/ 659606 h 819150"/>
                <a:gd name="connsiteX16" fmla="*/ 400050 w 1281113"/>
                <a:gd name="connsiteY16" fmla="*/ 561975 h 819150"/>
                <a:gd name="connsiteX17" fmla="*/ 554831 w 1281113"/>
                <a:gd name="connsiteY17" fmla="*/ 469106 h 819150"/>
                <a:gd name="connsiteX18" fmla="*/ 692944 w 1281113"/>
                <a:gd name="connsiteY18" fmla="*/ 373856 h 819150"/>
                <a:gd name="connsiteX19" fmla="*/ 864394 w 1281113"/>
                <a:gd name="connsiteY19" fmla="*/ 247650 h 819150"/>
                <a:gd name="connsiteX20" fmla="*/ 995363 w 1281113"/>
                <a:gd name="connsiteY20" fmla="*/ 140494 h 819150"/>
                <a:gd name="connsiteX21" fmla="*/ 1152525 w 1281113"/>
                <a:gd name="connsiteY21" fmla="*/ 0 h 819150"/>
                <a:gd name="connsiteX22" fmla="*/ 1281113 w 1281113"/>
                <a:gd name="connsiteY22" fmla="*/ 123825 h 819150"/>
                <a:gd name="connsiteX23" fmla="*/ 1188244 w 1281113"/>
                <a:gd name="connsiteY23" fmla="*/ 202406 h 819150"/>
                <a:gd name="connsiteX24" fmla="*/ 1069181 w 1281113"/>
                <a:gd name="connsiteY24" fmla="*/ 302419 h 819150"/>
                <a:gd name="connsiteX25" fmla="*/ 957263 w 1281113"/>
                <a:gd name="connsiteY25" fmla="*/ 388144 h 819150"/>
                <a:gd name="connsiteX26" fmla="*/ 897731 w 1281113"/>
                <a:gd name="connsiteY26" fmla="*/ 4262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113" h="819150">
                  <a:moveTo>
                    <a:pt x="897731" y="426244"/>
                  </a:moveTo>
                  <a:lnTo>
                    <a:pt x="711994" y="545306"/>
                  </a:lnTo>
                  <a:lnTo>
                    <a:pt x="588169" y="614362"/>
                  </a:lnTo>
                  <a:lnTo>
                    <a:pt x="454819" y="681037"/>
                  </a:lnTo>
                  <a:lnTo>
                    <a:pt x="333375" y="728662"/>
                  </a:lnTo>
                  <a:lnTo>
                    <a:pt x="216694" y="773906"/>
                  </a:lnTo>
                  <a:lnTo>
                    <a:pt x="92869" y="812006"/>
                  </a:lnTo>
                  <a:lnTo>
                    <a:pt x="66675" y="816769"/>
                  </a:lnTo>
                  <a:lnTo>
                    <a:pt x="50006" y="819150"/>
                  </a:lnTo>
                  <a:lnTo>
                    <a:pt x="28575" y="819150"/>
                  </a:lnTo>
                  <a:lnTo>
                    <a:pt x="9525" y="812006"/>
                  </a:lnTo>
                  <a:lnTo>
                    <a:pt x="0" y="802481"/>
                  </a:lnTo>
                  <a:lnTo>
                    <a:pt x="0" y="783431"/>
                  </a:lnTo>
                  <a:lnTo>
                    <a:pt x="14288" y="766762"/>
                  </a:lnTo>
                  <a:lnTo>
                    <a:pt x="52388" y="745331"/>
                  </a:lnTo>
                  <a:lnTo>
                    <a:pt x="226219" y="659606"/>
                  </a:lnTo>
                  <a:lnTo>
                    <a:pt x="400050" y="561975"/>
                  </a:lnTo>
                  <a:lnTo>
                    <a:pt x="554831" y="469106"/>
                  </a:lnTo>
                  <a:lnTo>
                    <a:pt x="692944" y="373856"/>
                  </a:lnTo>
                  <a:lnTo>
                    <a:pt x="864394" y="247650"/>
                  </a:lnTo>
                  <a:lnTo>
                    <a:pt x="995363" y="140494"/>
                  </a:lnTo>
                  <a:lnTo>
                    <a:pt x="1152525" y="0"/>
                  </a:lnTo>
                  <a:lnTo>
                    <a:pt x="1281113" y="123825"/>
                  </a:lnTo>
                  <a:lnTo>
                    <a:pt x="1188244" y="202406"/>
                  </a:lnTo>
                  <a:lnTo>
                    <a:pt x="1069181" y="302419"/>
                  </a:lnTo>
                  <a:lnTo>
                    <a:pt x="957263" y="388144"/>
                  </a:lnTo>
                  <a:lnTo>
                    <a:pt x="897731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7BC39EF-E05E-4490-9851-058FC9D83F45}"/>
                </a:ext>
              </a:extLst>
            </p:cNvPr>
            <p:cNvSpPr/>
            <p:nvPr/>
          </p:nvSpPr>
          <p:spPr>
            <a:xfrm>
              <a:off x="2857500" y="4462463"/>
              <a:ext cx="1619250" cy="1203325"/>
            </a:xfrm>
            <a:custGeom>
              <a:avLst/>
              <a:gdLst>
                <a:gd name="connsiteX0" fmla="*/ 1095375 w 1619250"/>
                <a:gd name="connsiteY0" fmla="*/ 683418 h 1202531"/>
                <a:gd name="connsiteX1" fmla="*/ 885825 w 1619250"/>
                <a:gd name="connsiteY1" fmla="*/ 823912 h 1202531"/>
                <a:gd name="connsiteX2" fmla="*/ 738188 w 1619250"/>
                <a:gd name="connsiteY2" fmla="*/ 909637 h 1202531"/>
                <a:gd name="connsiteX3" fmla="*/ 573881 w 1619250"/>
                <a:gd name="connsiteY3" fmla="*/ 995362 h 1202531"/>
                <a:gd name="connsiteX4" fmla="*/ 409575 w 1619250"/>
                <a:gd name="connsiteY4" fmla="*/ 1073943 h 1202531"/>
                <a:gd name="connsiteX5" fmla="*/ 257175 w 1619250"/>
                <a:gd name="connsiteY5" fmla="*/ 1135856 h 1202531"/>
                <a:gd name="connsiteX6" fmla="*/ 119063 w 1619250"/>
                <a:gd name="connsiteY6" fmla="*/ 1181100 h 1202531"/>
                <a:gd name="connsiteX7" fmla="*/ 47625 w 1619250"/>
                <a:gd name="connsiteY7" fmla="*/ 1202531 h 1202531"/>
                <a:gd name="connsiteX8" fmla="*/ 26194 w 1619250"/>
                <a:gd name="connsiteY8" fmla="*/ 1202531 h 1202531"/>
                <a:gd name="connsiteX9" fmla="*/ 7144 w 1619250"/>
                <a:gd name="connsiteY9" fmla="*/ 1193006 h 1202531"/>
                <a:gd name="connsiteX10" fmla="*/ 0 w 1619250"/>
                <a:gd name="connsiteY10" fmla="*/ 1181100 h 1202531"/>
                <a:gd name="connsiteX11" fmla="*/ 0 w 1619250"/>
                <a:gd name="connsiteY11" fmla="*/ 1169193 h 1202531"/>
                <a:gd name="connsiteX12" fmla="*/ 11906 w 1619250"/>
                <a:gd name="connsiteY12" fmla="*/ 1152525 h 1202531"/>
                <a:gd name="connsiteX13" fmla="*/ 35719 w 1619250"/>
                <a:gd name="connsiteY13" fmla="*/ 1131093 h 1202531"/>
                <a:gd name="connsiteX14" fmla="*/ 119063 w 1619250"/>
                <a:gd name="connsiteY14" fmla="*/ 1100137 h 1202531"/>
                <a:gd name="connsiteX15" fmla="*/ 252413 w 1619250"/>
                <a:gd name="connsiteY15" fmla="*/ 1040606 h 1202531"/>
                <a:gd name="connsiteX16" fmla="*/ 395288 w 1619250"/>
                <a:gd name="connsiteY16" fmla="*/ 964406 h 1202531"/>
                <a:gd name="connsiteX17" fmla="*/ 526256 w 1619250"/>
                <a:gd name="connsiteY17" fmla="*/ 885825 h 1202531"/>
                <a:gd name="connsiteX18" fmla="*/ 690563 w 1619250"/>
                <a:gd name="connsiteY18" fmla="*/ 778668 h 1202531"/>
                <a:gd name="connsiteX19" fmla="*/ 831056 w 1619250"/>
                <a:gd name="connsiteY19" fmla="*/ 671512 h 1202531"/>
                <a:gd name="connsiteX20" fmla="*/ 938213 w 1619250"/>
                <a:gd name="connsiteY20" fmla="*/ 588168 h 1202531"/>
                <a:gd name="connsiteX21" fmla="*/ 1059656 w 1619250"/>
                <a:gd name="connsiteY21" fmla="*/ 488156 h 1202531"/>
                <a:gd name="connsiteX22" fmla="*/ 1221581 w 1619250"/>
                <a:gd name="connsiteY22" fmla="*/ 340518 h 1202531"/>
                <a:gd name="connsiteX23" fmla="*/ 1371600 w 1619250"/>
                <a:gd name="connsiteY23" fmla="*/ 195262 h 1202531"/>
                <a:gd name="connsiteX24" fmla="*/ 1564481 w 1619250"/>
                <a:gd name="connsiteY24" fmla="*/ 0 h 1202531"/>
                <a:gd name="connsiteX25" fmla="*/ 1619250 w 1619250"/>
                <a:gd name="connsiteY25" fmla="*/ 290512 h 1202531"/>
                <a:gd name="connsiteX26" fmla="*/ 1526381 w 1619250"/>
                <a:gd name="connsiteY26" fmla="*/ 350043 h 1202531"/>
                <a:gd name="connsiteX27" fmla="*/ 1421606 w 1619250"/>
                <a:gd name="connsiteY27" fmla="*/ 440531 h 1202531"/>
                <a:gd name="connsiteX28" fmla="*/ 1281113 w 1619250"/>
                <a:gd name="connsiteY28" fmla="*/ 547687 h 1202531"/>
                <a:gd name="connsiteX29" fmla="*/ 1095375 w 1619250"/>
                <a:gd name="connsiteY29" fmla="*/ 68341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19250" h="1202531">
                  <a:moveTo>
                    <a:pt x="1095375" y="683418"/>
                  </a:moveTo>
                  <a:lnTo>
                    <a:pt x="885825" y="823912"/>
                  </a:lnTo>
                  <a:lnTo>
                    <a:pt x="738188" y="909637"/>
                  </a:lnTo>
                  <a:lnTo>
                    <a:pt x="573881" y="995362"/>
                  </a:lnTo>
                  <a:lnTo>
                    <a:pt x="409575" y="1073943"/>
                  </a:lnTo>
                  <a:lnTo>
                    <a:pt x="257175" y="1135856"/>
                  </a:lnTo>
                  <a:lnTo>
                    <a:pt x="119063" y="1181100"/>
                  </a:lnTo>
                  <a:lnTo>
                    <a:pt x="47625" y="1202531"/>
                  </a:lnTo>
                  <a:lnTo>
                    <a:pt x="26194" y="1202531"/>
                  </a:lnTo>
                  <a:lnTo>
                    <a:pt x="7144" y="1193006"/>
                  </a:lnTo>
                  <a:lnTo>
                    <a:pt x="0" y="1181100"/>
                  </a:lnTo>
                  <a:lnTo>
                    <a:pt x="0" y="1169193"/>
                  </a:lnTo>
                  <a:lnTo>
                    <a:pt x="11906" y="1152525"/>
                  </a:lnTo>
                  <a:lnTo>
                    <a:pt x="35719" y="1131093"/>
                  </a:lnTo>
                  <a:lnTo>
                    <a:pt x="119063" y="1100137"/>
                  </a:lnTo>
                  <a:lnTo>
                    <a:pt x="252413" y="1040606"/>
                  </a:lnTo>
                  <a:lnTo>
                    <a:pt x="395288" y="964406"/>
                  </a:lnTo>
                  <a:lnTo>
                    <a:pt x="526256" y="885825"/>
                  </a:lnTo>
                  <a:lnTo>
                    <a:pt x="690563" y="778668"/>
                  </a:lnTo>
                  <a:lnTo>
                    <a:pt x="831056" y="671512"/>
                  </a:lnTo>
                  <a:lnTo>
                    <a:pt x="938213" y="588168"/>
                  </a:lnTo>
                  <a:lnTo>
                    <a:pt x="1059656" y="488156"/>
                  </a:lnTo>
                  <a:lnTo>
                    <a:pt x="1221581" y="340518"/>
                  </a:lnTo>
                  <a:lnTo>
                    <a:pt x="1371600" y="195262"/>
                  </a:lnTo>
                  <a:lnTo>
                    <a:pt x="1564481" y="0"/>
                  </a:lnTo>
                  <a:lnTo>
                    <a:pt x="1619250" y="290512"/>
                  </a:lnTo>
                  <a:lnTo>
                    <a:pt x="1526381" y="350043"/>
                  </a:lnTo>
                  <a:lnTo>
                    <a:pt x="1421606" y="440531"/>
                  </a:lnTo>
                  <a:lnTo>
                    <a:pt x="1281113" y="547687"/>
                  </a:lnTo>
                  <a:lnTo>
                    <a:pt x="10953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02B93BA-DFC3-4D0E-9CD2-8A81E09EE386}"/>
                </a:ext>
              </a:extLst>
            </p:cNvPr>
            <p:cNvSpPr/>
            <p:nvPr/>
          </p:nvSpPr>
          <p:spPr>
            <a:xfrm>
              <a:off x="4471988" y="3667125"/>
              <a:ext cx="769937" cy="820738"/>
            </a:xfrm>
            <a:custGeom>
              <a:avLst/>
              <a:gdLst>
                <a:gd name="connsiteX0" fmla="*/ 428625 w 769143"/>
                <a:gd name="connsiteY0" fmla="*/ 595313 h 821531"/>
                <a:gd name="connsiteX1" fmla="*/ 38100 w 769143"/>
                <a:gd name="connsiteY1" fmla="*/ 821531 h 821531"/>
                <a:gd name="connsiteX2" fmla="*/ 0 w 769143"/>
                <a:gd name="connsiteY2" fmla="*/ 731044 h 821531"/>
                <a:gd name="connsiteX3" fmla="*/ 109537 w 769143"/>
                <a:gd name="connsiteY3" fmla="*/ 642938 h 821531"/>
                <a:gd name="connsiteX4" fmla="*/ 233362 w 769143"/>
                <a:gd name="connsiteY4" fmla="*/ 533400 h 821531"/>
                <a:gd name="connsiteX5" fmla="*/ 323850 w 769143"/>
                <a:gd name="connsiteY5" fmla="*/ 452438 h 821531"/>
                <a:gd name="connsiteX6" fmla="*/ 354806 w 769143"/>
                <a:gd name="connsiteY6" fmla="*/ 419100 h 821531"/>
                <a:gd name="connsiteX7" fmla="*/ 392906 w 769143"/>
                <a:gd name="connsiteY7" fmla="*/ 369094 h 821531"/>
                <a:gd name="connsiteX8" fmla="*/ 409575 w 769143"/>
                <a:gd name="connsiteY8" fmla="*/ 335756 h 821531"/>
                <a:gd name="connsiteX9" fmla="*/ 423862 w 769143"/>
                <a:gd name="connsiteY9" fmla="*/ 297656 h 821531"/>
                <a:gd name="connsiteX10" fmla="*/ 431006 w 769143"/>
                <a:gd name="connsiteY10" fmla="*/ 257175 h 821531"/>
                <a:gd name="connsiteX11" fmla="*/ 433387 w 769143"/>
                <a:gd name="connsiteY11" fmla="*/ 223838 h 821531"/>
                <a:gd name="connsiteX12" fmla="*/ 433387 w 769143"/>
                <a:gd name="connsiteY12" fmla="*/ 200025 h 821531"/>
                <a:gd name="connsiteX13" fmla="*/ 428625 w 769143"/>
                <a:gd name="connsiteY13" fmla="*/ 157163 h 821531"/>
                <a:gd name="connsiteX14" fmla="*/ 407193 w 769143"/>
                <a:gd name="connsiteY14" fmla="*/ 97631 h 821531"/>
                <a:gd name="connsiteX15" fmla="*/ 385762 w 769143"/>
                <a:gd name="connsiteY15" fmla="*/ 57150 h 821531"/>
                <a:gd name="connsiteX16" fmla="*/ 369093 w 769143"/>
                <a:gd name="connsiteY16" fmla="*/ 40481 h 821531"/>
                <a:gd name="connsiteX17" fmla="*/ 364331 w 769143"/>
                <a:gd name="connsiteY17" fmla="*/ 26194 h 821531"/>
                <a:gd name="connsiteX18" fmla="*/ 364331 w 769143"/>
                <a:gd name="connsiteY18" fmla="*/ 9525 h 821531"/>
                <a:gd name="connsiteX19" fmla="*/ 376237 w 769143"/>
                <a:gd name="connsiteY19" fmla="*/ 2381 h 821531"/>
                <a:gd name="connsiteX20" fmla="*/ 402431 w 769143"/>
                <a:gd name="connsiteY20" fmla="*/ 0 h 821531"/>
                <a:gd name="connsiteX21" fmla="*/ 438150 w 769143"/>
                <a:gd name="connsiteY21" fmla="*/ 7144 h 821531"/>
                <a:gd name="connsiteX22" fmla="*/ 481012 w 769143"/>
                <a:gd name="connsiteY22" fmla="*/ 26194 h 821531"/>
                <a:gd name="connsiteX23" fmla="*/ 523875 w 769143"/>
                <a:gd name="connsiteY23" fmla="*/ 47625 h 821531"/>
                <a:gd name="connsiteX24" fmla="*/ 571500 w 769143"/>
                <a:gd name="connsiteY24" fmla="*/ 76200 h 821531"/>
                <a:gd name="connsiteX25" fmla="*/ 607218 w 769143"/>
                <a:gd name="connsiteY25" fmla="*/ 100013 h 821531"/>
                <a:gd name="connsiteX26" fmla="*/ 633412 w 769143"/>
                <a:gd name="connsiteY26" fmla="*/ 123825 h 821531"/>
                <a:gd name="connsiteX27" fmla="*/ 661987 w 769143"/>
                <a:gd name="connsiteY27" fmla="*/ 152400 h 821531"/>
                <a:gd name="connsiteX28" fmla="*/ 685800 w 769143"/>
                <a:gd name="connsiteY28" fmla="*/ 180975 h 821531"/>
                <a:gd name="connsiteX29" fmla="*/ 709612 w 769143"/>
                <a:gd name="connsiteY29" fmla="*/ 216694 h 821531"/>
                <a:gd name="connsiteX30" fmla="*/ 738187 w 769143"/>
                <a:gd name="connsiteY30" fmla="*/ 266700 h 821531"/>
                <a:gd name="connsiteX31" fmla="*/ 757237 w 769143"/>
                <a:gd name="connsiteY31" fmla="*/ 295275 h 821531"/>
                <a:gd name="connsiteX32" fmla="*/ 769143 w 769143"/>
                <a:gd name="connsiteY32" fmla="*/ 328613 h 821531"/>
                <a:gd name="connsiteX33" fmla="*/ 769143 w 769143"/>
                <a:gd name="connsiteY33" fmla="*/ 359569 h 821531"/>
                <a:gd name="connsiteX34" fmla="*/ 759618 w 769143"/>
                <a:gd name="connsiteY34" fmla="*/ 395288 h 821531"/>
                <a:gd name="connsiteX35" fmla="*/ 740568 w 769143"/>
                <a:gd name="connsiteY35" fmla="*/ 421481 h 821531"/>
                <a:gd name="connsiteX36" fmla="*/ 681037 w 769143"/>
                <a:gd name="connsiteY36" fmla="*/ 452438 h 821531"/>
                <a:gd name="connsiteX37" fmla="*/ 554831 w 769143"/>
                <a:gd name="connsiteY37" fmla="*/ 526256 h 821531"/>
                <a:gd name="connsiteX38" fmla="*/ 428625 w 769143"/>
                <a:gd name="connsiteY38" fmla="*/ 59531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9143" h="821531">
                  <a:moveTo>
                    <a:pt x="428625" y="595313"/>
                  </a:moveTo>
                  <a:lnTo>
                    <a:pt x="38100" y="821531"/>
                  </a:lnTo>
                  <a:lnTo>
                    <a:pt x="0" y="731044"/>
                  </a:lnTo>
                  <a:lnTo>
                    <a:pt x="109537" y="642938"/>
                  </a:lnTo>
                  <a:lnTo>
                    <a:pt x="233362" y="533400"/>
                  </a:lnTo>
                  <a:lnTo>
                    <a:pt x="323850" y="452438"/>
                  </a:lnTo>
                  <a:lnTo>
                    <a:pt x="354806" y="419100"/>
                  </a:lnTo>
                  <a:lnTo>
                    <a:pt x="392906" y="369094"/>
                  </a:lnTo>
                  <a:lnTo>
                    <a:pt x="409575" y="335756"/>
                  </a:lnTo>
                  <a:lnTo>
                    <a:pt x="423862" y="297656"/>
                  </a:lnTo>
                  <a:lnTo>
                    <a:pt x="431006" y="257175"/>
                  </a:lnTo>
                  <a:lnTo>
                    <a:pt x="433387" y="223838"/>
                  </a:lnTo>
                  <a:lnTo>
                    <a:pt x="433387" y="200025"/>
                  </a:lnTo>
                  <a:lnTo>
                    <a:pt x="428625" y="157163"/>
                  </a:lnTo>
                  <a:lnTo>
                    <a:pt x="407193" y="97631"/>
                  </a:lnTo>
                  <a:lnTo>
                    <a:pt x="385762" y="57150"/>
                  </a:lnTo>
                  <a:lnTo>
                    <a:pt x="369093" y="40481"/>
                  </a:lnTo>
                  <a:lnTo>
                    <a:pt x="364331" y="26194"/>
                  </a:lnTo>
                  <a:lnTo>
                    <a:pt x="364331" y="9525"/>
                  </a:lnTo>
                  <a:lnTo>
                    <a:pt x="376237" y="2381"/>
                  </a:lnTo>
                  <a:lnTo>
                    <a:pt x="402431" y="0"/>
                  </a:lnTo>
                  <a:lnTo>
                    <a:pt x="438150" y="7144"/>
                  </a:lnTo>
                  <a:lnTo>
                    <a:pt x="481012" y="26194"/>
                  </a:lnTo>
                  <a:lnTo>
                    <a:pt x="523875" y="47625"/>
                  </a:lnTo>
                  <a:lnTo>
                    <a:pt x="571500" y="76200"/>
                  </a:lnTo>
                  <a:lnTo>
                    <a:pt x="607218" y="100013"/>
                  </a:lnTo>
                  <a:lnTo>
                    <a:pt x="633412" y="123825"/>
                  </a:lnTo>
                  <a:lnTo>
                    <a:pt x="661987" y="152400"/>
                  </a:lnTo>
                  <a:lnTo>
                    <a:pt x="685800" y="180975"/>
                  </a:lnTo>
                  <a:lnTo>
                    <a:pt x="709612" y="216694"/>
                  </a:lnTo>
                  <a:lnTo>
                    <a:pt x="738187" y="266700"/>
                  </a:lnTo>
                  <a:lnTo>
                    <a:pt x="757237" y="295275"/>
                  </a:lnTo>
                  <a:lnTo>
                    <a:pt x="769143" y="328613"/>
                  </a:lnTo>
                  <a:lnTo>
                    <a:pt x="769143" y="359569"/>
                  </a:lnTo>
                  <a:lnTo>
                    <a:pt x="759618" y="395288"/>
                  </a:lnTo>
                  <a:lnTo>
                    <a:pt x="740568" y="421481"/>
                  </a:lnTo>
                  <a:lnTo>
                    <a:pt x="681037" y="452438"/>
                  </a:lnTo>
                  <a:lnTo>
                    <a:pt x="554831" y="526256"/>
                  </a:lnTo>
                  <a:lnTo>
                    <a:pt x="428625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3F9EFDF-A5CC-4683-A42B-E7EB7E42D876}"/>
                </a:ext>
              </a:extLst>
            </p:cNvPr>
            <p:cNvSpPr/>
            <p:nvPr/>
          </p:nvSpPr>
          <p:spPr>
            <a:xfrm>
              <a:off x="4519613" y="4503738"/>
              <a:ext cx="1052512" cy="676275"/>
            </a:xfrm>
            <a:custGeom>
              <a:avLst/>
              <a:gdLst>
                <a:gd name="connsiteX0" fmla="*/ 652462 w 1052512"/>
                <a:gd name="connsiteY0" fmla="*/ 452437 h 676275"/>
                <a:gd name="connsiteX1" fmla="*/ 547687 w 1052512"/>
                <a:gd name="connsiteY1" fmla="*/ 347662 h 676275"/>
                <a:gd name="connsiteX2" fmla="*/ 500062 w 1052512"/>
                <a:gd name="connsiteY2" fmla="*/ 302419 h 676275"/>
                <a:gd name="connsiteX3" fmla="*/ 442912 w 1052512"/>
                <a:gd name="connsiteY3" fmla="*/ 261937 h 676275"/>
                <a:gd name="connsiteX4" fmla="*/ 359568 w 1052512"/>
                <a:gd name="connsiteY4" fmla="*/ 214312 h 676275"/>
                <a:gd name="connsiteX5" fmla="*/ 276225 w 1052512"/>
                <a:gd name="connsiteY5" fmla="*/ 169069 h 676275"/>
                <a:gd name="connsiteX6" fmla="*/ 157162 w 1052512"/>
                <a:gd name="connsiteY6" fmla="*/ 114300 h 676275"/>
                <a:gd name="connsiteX7" fmla="*/ 14287 w 1052512"/>
                <a:gd name="connsiteY7" fmla="*/ 66675 h 676275"/>
                <a:gd name="connsiteX8" fmla="*/ 0 w 1052512"/>
                <a:gd name="connsiteY8" fmla="*/ 0 h 676275"/>
                <a:gd name="connsiteX9" fmla="*/ 97631 w 1052512"/>
                <a:gd name="connsiteY9" fmla="*/ 4762 h 676275"/>
                <a:gd name="connsiteX10" fmla="*/ 178593 w 1052512"/>
                <a:gd name="connsiteY10" fmla="*/ 19050 h 676275"/>
                <a:gd name="connsiteX11" fmla="*/ 276225 w 1052512"/>
                <a:gd name="connsiteY11" fmla="*/ 38100 h 676275"/>
                <a:gd name="connsiteX12" fmla="*/ 369093 w 1052512"/>
                <a:gd name="connsiteY12" fmla="*/ 59531 h 676275"/>
                <a:gd name="connsiteX13" fmla="*/ 459581 w 1052512"/>
                <a:gd name="connsiteY13" fmla="*/ 85725 h 676275"/>
                <a:gd name="connsiteX14" fmla="*/ 569118 w 1052512"/>
                <a:gd name="connsiteY14" fmla="*/ 126206 h 676275"/>
                <a:gd name="connsiteX15" fmla="*/ 642937 w 1052512"/>
                <a:gd name="connsiteY15" fmla="*/ 159544 h 676275"/>
                <a:gd name="connsiteX16" fmla="*/ 716756 w 1052512"/>
                <a:gd name="connsiteY16" fmla="*/ 197644 h 676275"/>
                <a:gd name="connsiteX17" fmla="*/ 795337 w 1052512"/>
                <a:gd name="connsiteY17" fmla="*/ 242887 h 676275"/>
                <a:gd name="connsiteX18" fmla="*/ 866775 w 1052512"/>
                <a:gd name="connsiteY18" fmla="*/ 292894 h 676275"/>
                <a:gd name="connsiteX19" fmla="*/ 921543 w 1052512"/>
                <a:gd name="connsiteY19" fmla="*/ 342900 h 676275"/>
                <a:gd name="connsiteX20" fmla="*/ 966787 w 1052512"/>
                <a:gd name="connsiteY20" fmla="*/ 392906 h 676275"/>
                <a:gd name="connsiteX21" fmla="*/ 1004887 w 1052512"/>
                <a:gd name="connsiteY21" fmla="*/ 442912 h 676275"/>
                <a:gd name="connsiteX22" fmla="*/ 1028700 w 1052512"/>
                <a:gd name="connsiteY22" fmla="*/ 488156 h 676275"/>
                <a:gd name="connsiteX23" fmla="*/ 1047750 w 1052512"/>
                <a:gd name="connsiteY23" fmla="*/ 528637 h 676275"/>
                <a:gd name="connsiteX24" fmla="*/ 1052512 w 1052512"/>
                <a:gd name="connsiteY24" fmla="*/ 564356 h 676275"/>
                <a:gd name="connsiteX25" fmla="*/ 1047750 w 1052512"/>
                <a:gd name="connsiteY25" fmla="*/ 614362 h 676275"/>
                <a:gd name="connsiteX26" fmla="*/ 1031081 w 1052512"/>
                <a:gd name="connsiteY26" fmla="*/ 645319 h 676275"/>
                <a:gd name="connsiteX27" fmla="*/ 1007268 w 1052512"/>
                <a:gd name="connsiteY27" fmla="*/ 664369 h 676275"/>
                <a:gd name="connsiteX28" fmla="*/ 985837 w 1052512"/>
                <a:gd name="connsiteY28" fmla="*/ 671512 h 676275"/>
                <a:gd name="connsiteX29" fmla="*/ 957262 w 1052512"/>
                <a:gd name="connsiteY29" fmla="*/ 676275 h 676275"/>
                <a:gd name="connsiteX30" fmla="*/ 921543 w 1052512"/>
                <a:gd name="connsiteY30" fmla="*/ 669131 h 676275"/>
                <a:gd name="connsiteX31" fmla="*/ 876300 w 1052512"/>
                <a:gd name="connsiteY31" fmla="*/ 654844 h 676275"/>
                <a:gd name="connsiteX32" fmla="*/ 826293 w 1052512"/>
                <a:gd name="connsiteY32" fmla="*/ 623887 h 676275"/>
                <a:gd name="connsiteX33" fmla="*/ 747712 w 1052512"/>
                <a:gd name="connsiteY33" fmla="*/ 547687 h 676275"/>
                <a:gd name="connsiteX34" fmla="*/ 652462 w 1052512"/>
                <a:gd name="connsiteY34" fmla="*/ 45243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512" h="676275">
                  <a:moveTo>
                    <a:pt x="652462" y="452437"/>
                  </a:moveTo>
                  <a:lnTo>
                    <a:pt x="547687" y="347662"/>
                  </a:lnTo>
                  <a:lnTo>
                    <a:pt x="500062" y="302419"/>
                  </a:lnTo>
                  <a:lnTo>
                    <a:pt x="442912" y="261937"/>
                  </a:lnTo>
                  <a:lnTo>
                    <a:pt x="359568" y="214312"/>
                  </a:lnTo>
                  <a:lnTo>
                    <a:pt x="276225" y="169069"/>
                  </a:lnTo>
                  <a:lnTo>
                    <a:pt x="157162" y="114300"/>
                  </a:lnTo>
                  <a:lnTo>
                    <a:pt x="14287" y="66675"/>
                  </a:lnTo>
                  <a:lnTo>
                    <a:pt x="0" y="0"/>
                  </a:lnTo>
                  <a:lnTo>
                    <a:pt x="97631" y="4762"/>
                  </a:lnTo>
                  <a:lnTo>
                    <a:pt x="178593" y="19050"/>
                  </a:lnTo>
                  <a:lnTo>
                    <a:pt x="276225" y="38100"/>
                  </a:lnTo>
                  <a:lnTo>
                    <a:pt x="369093" y="59531"/>
                  </a:lnTo>
                  <a:lnTo>
                    <a:pt x="459581" y="85725"/>
                  </a:lnTo>
                  <a:lnTo>
                    <a:pt x="569118" y="126206"/>
                  </a:lnTo>
                  <a:lnTo>
                    <a:pt x="642937" y="159544"/>
                  </a:lnTo>
                  <a:lnTo>
                    <a:pt x="716756" y="197644"/>
                  </a:lnTo>
                  <a:lnTo>
                    <a:pt x="795337" y="242887"/>
                  </a:lnTo>
                  <a:lnTo>
                    <a:pt x="866775" y="292894"/>
                  </a:lnTo>
                  <a:lnTo>
                    <a:pt x="921543" y="342900"/>
                  </a:lnTo>
                  <a:lnTo>
                    <a:pt x="966787" y="392906"/>
                  </a:lnTo>
                  <a:lnTo>
                    <a:pt x="1004887" y="442912"/>
                  </a:lnTo>
                  <a:lnTo>
                    <a:pt x="1028700" y="488156"/>
                  </a:lnTo>
                  <a:lnTo>
                    <a:pt x="1047750" y="528637"/>
                  </a:lnTo>
                  <a:lnTo>
                    <a:pt x="1052512" y="564356"/>
                  </a:lnTo>
                  <a:lnTo>
                    <a:pt x="1047750" y="614362"/>
                  </a:lnTo>
                  <a:lnTo>
                    <a:pt x="1031081" y="645319"/>
                  </a:lnTo>
                  <a:lnTo>
                    <a:pt x="1007268" y="664369"/>
                  </a:lnTo>
                  <a:lnTo>
                    <a:pt x="985837" y="671512"/>
                  </a:lnTo>
                  <a:lnTo>
                    <a:pt x="957262" y="676275"/>
                  </a:lnTo>
                  <a:lnTo>
                    <a:pt x="921543" y="669131"/>
                  </a:lnTo>
                  <a:lnTo>
                    <a:pt x="876300" y="654844"/>
                  </a:lnTo>
                  <a:lnTo>
                    <a:pt x="826293" y="623887"/>
                  </a:lnTo>
                  <a:lnTo>
                    <a:pt x="747712" y="547687"/>
                  </a:lnTo>
                  <a:lnTo>
                    <a:pt x="65246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1939CB6-7A9C-4BC4-8557-AE614204556E}"/>
                </a:ext>
              </a:extLst>
            </p:cNvPr>
            <p:cNvSpPr/>
            <p:nvPr/>
          </p:nvSpPr>
          <p:spPr>
            <a:xfrm>
              <a:off x="6107113" y="5141913"/>
              <a:ext cx="625475" cy="736600"/>
            </a:xfrm>
            <a:custGeom>
              <a:avLst/>
              <a:gdLst>
                <a:gd name="connsiteX0" fmla="*/ 290513 w 623888"/>
                <a:gd name="connsiteY0" fmla="*/ 157162 h 738187"/>
                <a:gd name="connsiteX1" fmla="*/ 452438 w 623888"/>
                <a:gd name="connsiteY1" fmla="*/ 245269 h 738187"/>
                <a:gd name="connsiteX2" fmla="*/ 509588 w 623888"/>
                <a:gd name="connsiteY2" fmla="*/ 273844 h 738187"/>
                <a:gd name="connsiteX3" fmla="*/ 533400 w 623888"/>
                <a:gd name="connsiteY3" fmla="*/ 278606 h 738187"/>
                <a:gd name="connsiteX4" fmla="*/ 559594 w 623888"/>
                <a:gd name="connsiteY4" fmla="*/ 276225 h 738187"/>
                <a:gd name="connsiteX5" fmla="*/ 623888 w 623888"/>
                <a:gd name="connsiteY5" fmla="*/ 195262 h 738187"/>
                <a:gd name="connsiteX6" fmla="*/ 521494 w 623888"/>
                <a:gd name="connsiteY6" fmla="*/ 738187 h 738187"/>
                <a:gd name="connsiteX7" fmla="*/ 483394 w 623888"/>
                <a:gd name="connsiteY7" fmla="*/ 704850 h 738187"/>
                <a:gd name="connsiteX8" fmla="*/ 404813 w 623888"/>
                <a:gd name="connsiteY8" fmla="*/ 559594 h 738187"/>
                <a:gd name="connsiteX9" fmla="*/ 352425 w 623888"/>
                <a:gd name="connsiteY9" fmla="*/ 469106 h 738187"/>
                <a:gd name="connsiteX10" fmla="*/ 321469 w 623888"/>
                <a:gd name="connsiteY10" fmla="*/ 423862 h 738187"/>
                <a:gd name="connsiteX11" fmla="*/ 273844 w 623888"/>
                <a:gd name="connsiteY11" fmla="*/ 364331 h 738187"/>
                <a:gd name="connsiteX12" fmla="*/ 211932 w 623888"/>
                <a:gd name="connsiteY12" fmla="*/ 292894 h 738187"/>
                <a:gd name="connsiteX13" fmla="*/ 154782 w 623888"/>
                <a:gd name="connsiteY13" fmla="*/ 230981 h 738187"/>
                <a:gd name="connsiteX14" fmla="*/ 107157 w 623888"/>
                <a:gd name="connsiteY14" fmla="*/ 185737 h 738187"/>
                <a:gd name="connsiteX15" fmla="*/ 52388 w 623888"/>
                <a:gd name="connsiteY15" fmla="*/ 130969 h 738187"/>
                <a:gd name="connsiteX16" fmla="*/ 35719 w 623888"/>
                <a:gd name="connsiteY16" fmla="*/ 111919 h 738187"/>
                <a:gd name="connsiteX17" fmla="*/ 11907 w 623888"/>
                <a:gd name="connsiteY17" fmla="*/ 76200 h 738187"/>
                <a:gd name="connsiteX18" fmla="*/ 0 w 623888"/>
                <a:gd name="connsiteY18" fmla="*/ 42862 h 738187"/>
                <a:gd name="connsiteX19" fmla="*/ 0 w 623888"/>
                <a:gd name="connsiteY19" fmla="*/ 21431 h 738187"/>
                <a:gd name="connsiteX20" fmla="*/ 4763 w 623888"/>
                <a:gd name="connsiteY20" fmla="*/ 9525 h 738187"/>
                <a:gd name="connsiteX21" fmla="*/ 21432 w 623888"/>
                <a:gd name="connsiteY21" fmla="*/ 0 h 738187"/>
                <a:gd name="connsiteX22" fmla="*/ 50007 w 623888"/>
                <a:gd name="connsiteY22" fmla="*/ 4762 h 738187"/>
                <a:gd name="connsiteX23" fmla="*/ 88107 w 623888"/>
                <a:gd name="connsiteY23" fmla="*/ 23812 h 738187"/>
                <a:gd name="connsiteX24" fmla="*/ 169069 w 623888"/>
                <a:gd name="connsiteY24" fmla="*/ 85725 h 738187"/>
                <a:gd name="connsiteX25" fmla="*/ 290513 w 623888"/>
                <a:gd name="connsiteY25" fmla="*/ 1571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3888" h="738187">
                  <a:moveTo>
                    <a:pt x="290513" y="157162"/>
                  </a:moveTo>
                  <a:lnTo>
                    <a:pt x="452438" y="245269"/>
                  </a:lnTo>
                  <a:lnTo>
                    <a:pt x="509588" y="273844"/>
                  </a:lnTo>
                  <a:lnTo>
                    <a:pt x="533400" y="278606"/>
                  </a:lnTo>
                  <a:lnTo>
                    <a:pt x="559594" y="276225"/>
                  </a:lnTo>
                  <a:lnTo>
                    <a:pt x="623888" y="195262"/>
                  </a:lnTo>
                  <a:lnTo>
                    <a:pt x="521494" y="738187"/>
                  </a:lnTo>
                  <a:lnTo>
                    <a:pt x="483394" y="704850"/>
                  </a:lnTo>
                  <a:lnTo>
                    <a:pt x="404813" y="559594"/>
                  </a:lnTo>
                  <a:lnTo>
                    <a:pt x="352425" y="469106"/>
                  </a:lnTo>
                  <a:lnTo>
                    <a:pt x="321469" y="423862"/>
                  </a:lnTo>
                  <a:lnTo>
                    <a:pt x="273844" y="364331"/>
                  </a:lnTo>
                  <a:lnTo>
                    <a:pt x="211932" y="292894"/>
                  </a:lnTo>
                  <a:lnTo>
                    <a:pt x="154782" y="230981"/>
                  </a:lnTo>
                  <a:lnTo>
                    <a:pt x="107157" y="185737"/>
                  </a:lnTo>
                  <a:lnTo>
                    <a:pt x="52388" y="130969"/>
                  </a:lnTo>
                  <a:lnTo>
                    <a:pt x="35719" y="111919"/>
                  </a:lnTo>
                  <a:lnTo>
                    <a:pt x="11907" y="76200"/>
                  </a:lnTo>
                  <a:lnTo>
                    <a:pt x="0" y="42862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0007" y="4762"/>
                  </a:lnTo>
                  <a:lnTo>
                    <a:pt x="88107" y="23812"/>
                  </a:lnTo>
                  <a:lnTo>
                    <a:pt x="169069" y="85725"/>
                  </a:lnTo>
                  <a:lnTo>
                    <a:pt x="290513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4185B115-23D0-4199-AFB7-8E97289D375B}"/>
              </a:ext>
            </a:extLst>
          </p:cNvPr>
          <p:cNvSpPr/>
          <p:nvPr/>
        </p:nvSpPr>
        <p:spPr>
          <a:xfrm rot="16200000">
            <a:off x="2466181" y="1718469"/>
            <a:ext cx="1941513" cy="1647825"/>
          </a:xfrm>
          <a:custGeom>
            <a:avLst/>
            <a:gdLst>
              <a:gd name="connsiteX0" fmla="*/ 752475 w 1940719"/>
              <a:gd name="connsiteY0" fmla="*/ 657225 h 1647825"/>
              <a:gd name="connsiteX1" fmla="*/ 626269 w 1940719"/>
              <a:gd name="connsiteY1" fmla="*/ 552450 h 1647825"/>
              <a:gd name="connsiteX2" fmla="*/ 550069 w 1940719"/>
              <a:gd name="connsiteY2" fmla="*/ 488156 h 1647825"/>
              <a:gd name="connsiteX3" fmla="*/ 454819 w 1940719"/>
              <a:gd name="connsiteY3" fmla="*/ 404812 h 1647825"/>
              <a:gd name="connsiteX4" fmla="*/ 357187 w 1940719"/>
              <a:gd name="connsiteY4" fmla="*/ 319087 h 1647825"/>
              <a:gd name="connsiteX5" fmla="*/ 278606 w 1940719"/>
              <a:gd name="connsiteY5" fmla="*/ 242887 h 1647825"/>
              <a:gd name="connsiteX6" fmla="*/ 204787 w 1940719"/>
              <a:gd name="connsiteY6" fmla="*/ 173831 h 1647825"/>
              <a:gd name="connsiteX7" fmla="*/ 128587 w 1940719"/>
              <a:gd name="connsiteY7" fmla="*/ 100012 h 1647825"/>
              <a:gd name="connsiteX8" fmla="*/ 45244 w 1940719"/>
              <a:gd name="connsiteY8" fmla="*/ 19050 h 1647825"/>
              <a:gd name="connsiteX9" fmla="*/ 19050 w 1940719"/>
              <a:gd name="connsiteY9" fmla="*/ 0 h 1647825"/>
              <a:gd name="connsiteX10" fmla="*/ 7144 w 1940719"/>
              <a:gd name="connsiteY10" fmla="*/ 0 h 1647825"/>
              <a:gd name="connsiteX11" fmla="*/ 2381 w 1940719"/>
              <a:gd name="connsiteY11" fmla="*/ 4762 h 1647825"/>
              <a:gd name="connsiteX12" fmla="*/ 0 w 1940719"/>
              <a:gd name="connsiteY12" fmla="*/ 26193 h 1647825"/>
              <a:gd name="connsiteX13" fmla="*/ 7144 w 1940719"/>
              <a:gd name="connsiteY13" fmla="*/ 59531 h 1647825"/>
              <a:gd name="connsiteX14" fmla="*/ 21431 w 1940719"/>
              <a:gd name="connsiteY14" fmla="*/ 88106 h 1647825"/>
              <a:gd name="connsiteX15" fmla="*/ 97631 w 1940719"/>
              <a:gd name="connsiteY15" fmla="*/ 188118 h 1647825"/>
              <a:gd name="connsiteX16" fmla="*/ 171450 w 1940719"/>
              <a:gd name="connsiteY16" fmla="*/ 278606 h 1647825"/>
              <a:gd name="connsiteX17" fmla="*/ 245269 w 1940719"/>
              <a:gd name="connsiteY17" fmla="*/ 364331 h 1647825"/>
              <a:gd name="connsiteX18" fmla="*/ 338137 w 1940719"/>
              <a:gd name="connsiteY18" fmla="*/ 471487 h 1647825"/>
              <a:gd name="connsiteX19" fmla="*/ 442912 w 1940719"/>
              <a:gd name="connsiteY19" fmla="*/ 581025 h 1647825"/>
              <a:gd name="connsiteX20" fmla="*/ 523875 w 1940719"/>
              <a:gd name="connsiteY20" fmla="*/ 666750 h 1647825"/>
              <a:gd name="connsiteX21" fmla="*/ 619125 w 1940719"/>
              <a:gd name="connsiteY21" fmla="*/ 762000 h 1647825"/>
              <a:gd name="connsiteX22" fmla="*/ 714375 w 1940719"/>
              <a:gd name="connsiteY22" fmla="*/ 850106 h 1647825"/>
              <a:gd name="connsiteX23" fmla="*/ 831056 w 1940719"/>
              <a:gd name="connsiteY23" fmla="*/ 957262 h 1647825"/>
              <a:gd name="connsiteX24" fmla="*/ 895350 w 1940719"/>
              <a:gd name="connsiteY24" fmla="*/ 1028700 h 1647825"/>
              <a:gd name="connsiteX25" fmla="*/ 1040606 w 1940719"/>
              <a:gd name="connsiteY25" fmla="*/ 1135856 h 1647825"/>
              <a:gd name="connsiteX26" fmla="*/ 1169194 w 1940719"/>
              <a:gd name="connsiteY26" fmla="*/ 1233487 h 1647825"/>
              <a:gd name="connsiteX27" fmla="*/ 1273969 w 1940719"/>
              <a:gd name="connsiteY27" fmla="*/ 1314450 h 1647825"/>
              <a:gd name="connsiteX28" fmla="*/ 1364456 w 1940719"/>
              <a:gd name="connsiteY28" fmla="*/ 1381125 h 1647825"/>
              <a:gd name="connsiteX29" fmla="*/ 1466850 w 1940719"/>
              <a:gd name="connsiteY29" fmla="*/ 1459706 h 1647825"/>
              <a:gd name="connsiteX30" fmla="*/ 1578769 w 1940719"/>
              <a:gd name="connsiteY30" fmla="*/ 1543050 h 1647825"/>
              <a:gd name="connsiteX31" fmla="*/ 1638300 w 1940719"/>
              <a:gd name="connsiteY31" fmla="*/ 1614487 h 1647825"/>
              <a:gd name="connsiteX32" fmla="*/ 1664494 w 1940719"/>
              <a:gd name="connsiteY32" fmla="*/ 1635918 h 1647825"/>
              <a:gd name="connsiteX33" fmla="*/ 1681162 w 1940719"/>
              <a:gd name="connsiteY33" fmla="*/ 1645443 h 1647825"/>
              <a:gd name="connsiteX34" fmla="*/ 1702594 w 1940719"/>
              <a:gd name="connsiteY34" fmla="*/ 1647825 h 1647825"/>
              <a:gd name="connsiteX35" fmla="*/ 1724025 w 1940719"/>
              <a:gd name="connsiteY35" fmla="*/ 1643062 h 1647825"/>
              <a:gd name="connsiteX36" fmla="*/ 1745456 w 1940719"/>
              <a:gd name="connsiteY36" fmla="*/ 1631156 h 1647825"/>
              <a:gd name="connsiteX37" fmla="*/ 1788319 w 1940719"/>
              <a:gd name="connsiteY37" fmla="*/ 1581150 h 1647825"/>
              <a:gd name="connsiteX38" fmla="*/ 1833562 w 1940719"/>
              <a:gd name="connsiteY38" fmla="*/ 1514475 h 1647825"/>
              <a:gd name="connsiteX39" fmla="*/ 1871662 w 1940719"/>
              <a:gd name="connsiteY39" fmla="*/ 1457325 h 1647825"/>
              <a:gd name="connsiteX40" fmla="*/ 1897856 w 1940719"/>
              <a:gd name="connsiteY40" fmla="*/ 1407318 h 1647825"/>
              <a:gd name="connsiteX41" fmla="*/ 1916906 w 1940719"/>
              <a:gd name="connsiteY41" fmla="*/ 1359693 h 1647825"/>
              <a:gd name="connsiteX42" fmla="*/ 1926431 w 1940719"/>
              <a:gd name="connsiteY42" fmla="*/ 1323975 h 1647825"/>
              <a:gd name="connsiteX43" fmla="*/ 1933575 w 1940719"/>
              <a:gd name="connsiteY43" fmla="*/ 1276350 h 1647825"/>
              <a:gd name="connsiteX44" fmla="*/ 1938337 w 1940719"/>
              <a:gd name="connsiteY44" fmla="*/ 1238250 h 1647825"/>
              <a:gd name="connsiteX45" fmla="*/ 1940719 w 1940719"/>
              <a:gd name="connsiteY45" fmla="*/ 1207293 h 1647825"/>
              <a:gd name="connsiteX46" fmla="*/ 1938337 w 1940719"/>
              <a:gd name="connsiteY46" fmla="*/ 1162050 h 1647825"/>
              <a:gd name="connsiteX47" fmla="*/ 1928812 w 1940719"/>
              <a:gd name="connsiteY47" fmla="*/ 1119187 h 1647825"/>
              <a:gd name="connsiteX48" fmla="*/ 1916906 w 1940719"/>
              <a:gd name="connsiteY48" fmla="*/ 1088231 h 1647825"/>
              <a:gd name="connsiteX49" fmla="*/ 1905000 w 1940719"/>
              <a:gd name="connsiteY49" fmla="*/ 1073943 h 1647825"/>
              <a:gd name="connsiteX50" fmla="*/ 1893094 w 1940719"/>
              <a:gd name="connsiteY50" fmla="*/ 1066800 h 1647825"/>
              <a:gd name="connsiteX51" fmla="*/ 1878806 w 1940719"/>
              <a:gd name="connsiteY51" fmla="*/ 1066800 h 1647825"/>
              <a:gd name="connsiteX52" fmla="*/ 1866900 w 1940719"/>
              <a:gd name="connsiteY52" fmla="*/ 1069181 h 1647825"/>
              <a:gd name="connsiteX53" fmla="*/ 1850231 w 1940719"/>
              <a:gd name="connsiteY53" fmla="*/ 1092993 h 1647825"/>
              <a:gd name="connsiteX54" fmla="*/ 1840706 w 1940719"/>
              <a:gd name="connsiteY54" fmla="*/ 1126331 h 1647825"/>
              <a:gd name="connsiteX55" fmla="*/ 1828800 w 1940719"/>
              <a:gd name="connsiteY55" fmla="*/ 1169193 h 1647825"/>
              <a:gd name="connsiteX56" fmla="*/ 1812131 w 1940719"/>
              <a:gd name="connsiteY56" fmla="*/ 1202531 h 1647825"/>
              <a:gd name="connsiteX57" fmla="*/ 1788319 w 1940719"/>
              <a:gd name="connsiteY57" fmla="*/ 1233487 h 1647825"/>
              <a:gd name="connsiteX58" fmla="*/ 1774031 w 1940719"/>
              <a:gd name="connsiteY58" fmla="*/ 1245393 h 1647825"/>
              <a:gd name="connsiteX59" fmla="*/ 1750219 w 1940719"/>
              <a:gd name="connsiteY59" fmla="*/ 1254918 h 1647825"/>
              <a:gd name="connsiteX60" fmla="*/ 1721644 w 1940719"/>
              <a:gd name="connsiteY60" fmla="*/ 1259681 h 1647825"/>
              <a:gd name="connsiteX61" fmla="*/ 1712119 w 1940719"/>
              <a:gd name="connsiteY61" fmla="*/ 1259681 h 1647825"/>
              <a:gd name="connsiteX62" fmla="*/ 1650206 w 1940719"/>
              <a:gd name="connsiteY62" fmla="*/ 1235868 h 1647825"/>
              <a:gd name="connsiteX63" fmla="*/ 1533525 w 1940719"/>
              <a:gd name="connsiteY63" fmla="*/ 1181100 h 1647825"/>
              <a:gd name="connsiteX64" fmla="*/ 1404937 w 1940719"/>
              <a:gd name="connsiteY64" fmla="*/ 1116806 h 1647825"/>
              <a:gd name="connsiteX65" fmla="*/ 1319212 w 1940719"/>
              <a:gd name="connsiteY65" fmla="*/ 1064418 h 1647825"/>
              <a:gd name="connsiteX66" fmla="*/ 1207294 w 1940719"/>
              <a:gd name="connsiteY66" fmla="*/ 992981 h 1647825"/>
              <a:gd name="connsiteX67" fmla="*/ 1121569 w 1940719"/>
              <a:gd name="connsiteY67" fmla="*/ 938212 h 1647825"/>
              <a:gd name="connsiteX68" fmla="*/ 1000125 w 1940719"/>
              <a:gd name="connsiteY68" fmla="*/ 850106 h 1647825"/>
              <a:gd name="connsiteX69" fmla="*/ 912019 w 1940719"/>
              <a:gd name="connsiteY69" fmla="*/ 785812 h 1647825"/>
              <a:gd name="connsiteX70" fmla="*/ 752475 w 1940719"/>
              <a:gd name="connsiteY70" fmla="*/ 657225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940719" h="1647825">
                <a:moveTo>
                  <a:pt x="752475" y="657225"/>
                </a:moveTo>
                <a:lnTo>
                  <a:pt x="626269" y="552450"/>
                </a:lnTo>
                <a:lnTo>
                  <a:pt x="550069" y="488156"/>
                </a:lnTo>
                <a:lnTo>
                  <a:pt x="454819" y="404812"/>
                </a:lnTo>
                <a:lnTo>
                  <a:pt x="357187" y="319087"/>
                </a:lnTo>
                <a:lnTo>
                  <a:pt x="278606" y="242887"/>
                </a:lnTo>
                <a:lnTo>
                  <a:pt x="204787" y="173831"/>
                </a:lnTo>
                <a:lnTo>
                  <a:pt x="128587" y="100012"/>
                </a:lnTo>
                <a:lnTo>
                  <a:pt x="45244" y="19050"/>
                </a:lnTo>
                <a:lnTo>
                  <a:pt x="19050" y="0"/>
                </a:lnTo>
                <a:lnTo>
                  <a:pt x="7144" y="0"/>
                </a:lnTo>
                <a:lnTo>
                  <a:pt x="2381" y="4762"/>
                </a:lnTo>
                <a:lnTo>
                  <a:pt x="0" y="26193"/>
                </a:lnTo>
                <a:lnTo>
                  <a:pt x="7144" y="59531"/>
                </a:lnTo>
                <a:lnTo>
                  <a:pt x="21431" y="88106"/>
                </a:lnTo>
                <a:lnTo>
                  <a:pt x="97631" y="188118"/>
                </a:lnTo>
                <a:lnTo>
                  <a:pt x="171450" y="278606"/>
                </a:lnTo>
                <a:lnTo>
                  <a:pt x="245269" y="364331"/>
                </a:lnTo>
                <a:lnTo>
                  <a:pt x="338137" y="471487"/>
                </a:lnTo>
                <a:lnTo>
                  <a:pt x="442912" y="581025"/>
                </a:lnTo>
                <a:lnTo>
                  <a:pt x="523875" y="666750"/>
                </a:lnTo>
                <a:lnTo>
                  <a:pt x="619125" y="762000"/>
                </a:lnTo>
                <a:lnTo>
                  <a:pt x="714375" y="850106"/>
                </a:lnTo>
                <a:lnTo>
                  <a:pt x="831056" y="957262"/>
                </a:lnTo>
                <a:lnTo>
                  <a:pt x="895350" y="1028700"/>
                </a:lnTo>
                <a:lnTo>
                  <a:pt x="1040606" y="1135856"/>
                </a:lnTo>
                <a:lnTo>
                  <a:pt x="1169194" y="1233487"/>
                </a:lnTo>
                <a:lnTo>
                  <a:pt x="1273969" y="1314450"/>
                </a:lnTo>
                <a:lnTo>
                  <a:pt x="1364456" y="1381125"/>
                </a:lnTo>
                <a:lnTo>
                  <a:pt x="1466850" y="1459706"/>
                </a:lnTo>
                <a:lnTo>
                  <a:pt x="1578769" y="1543050"/>
                </a:lnTo>
                <a:lnTo>
                  <a:pt x="1638300" y="1614487"/>
                </a:lnTo>
                <a:lnTo>
                  <a:pt x="1664494" y="1635918"/>
                </a:lnTo>
                <a:lnTo>
                  <a:pt x="1681162" y="1645443"/>
                </a:lnTo>
                <a:lnTo>
                  <a:pt x="1702594" y="1647825"/>
                </a:lnTo>
                <a:lnTo>
                  <a:pt x="1724025" y="1643062"/>
                </a:lnTo>
                <a:lnTo>
                  <a:pt x="1745456" y="1631156"/>
                </a:lnTo>
                <a:lnTo>
                  <a:pt x="1788319" y="1581150"/>
                </a:lnTo>
                <a:lnTo>
                  <a:pt x="1833562" y="1514475"/>
                </a:lnTo>
                <a:lnTo>
                  <a:pt x="1871662" y="1457325"/>
                </a:lnTo>
                <a:lnTo>
                  <a:pt x="1897856" y="1407318"/>
                </a:lnTo>
                <a:lnTo>
                  <a:pt x="1916906" y="1359693"/>
                </a:lnTo>
                <a:lnTo>
                  <a:pt x="1926431" y="1323975"/>
                </a:lnTo>
                <a:lnTo>
                  <a:pt x="1933575" y="1276350"/>
                </a:lnTo>
                <a:lnTo>
                  <a:pt x="1938337" y="1238250"/>
                </a:lnTo>
                <a:lnTo>
                  <a:pt x="1940719" y="1207293"/>
                </a:lnTo>
                <a:lnTo>
                  <a:pt x="1938337" y="1162050"/>
                </a:lnTo>
                <a:lnTo>
                  <a:pt x="1928812" y="1119187"/>
                </a:lnTo>
                <a:lnTo>
                  <a:pt x="1916906" y="1088231"/>
                </a:lnTo>
                <a:lnTo>
                  <a:pt x="1905000" y="1073943"/>
                </a:lnTo>
                <a:lnTo>
                  <a:pt x="1893094" y="1066800"/>
                </a:lnTo>
                <a:lnTo>
                  <a:pt x="1878806" y="1066800"/>
                </a:lnTo>
                <a:lnTo>
                  <a:pt x="1866900" y="1069181"/>
                </a:lnTo>
                <a:lnTo>
                  <a:pt x="1850231" y="1092993"/>
                </a:lnTo>
                <a:lnTo>
                  <a:pt x="1840706" y="1126331"/>
                </a:lnTo>
                <a:lnTo>
                  <a:pt x="1828800" y="1169193"/>
                </a:lnTo>
                <a:lnTo>
                  <a:pt x="1812131" y="1202531"/>
                </a:lnTo>
                <a:lnTo>
                  <a:pt x="1788319" y="1233487"/>
                </a:lnTo>
                <a:lnTo>
                  <a:pt x="1774031" y="1245393"/>
                </a:lnTo>
                <a:lnTo>
                  <a:pt x="1750219" y="1254918"/>
                </a:lnTo>
                <a:lnTo>
                  <a:pt x="1721644" y="1259681"/>
                </a:lnTo>
                <a:lnTo>
                  <a:pt x="1712119" y="1259681"/>
                </a:lnTo>
                <a:lnTo>
                  <a:pt x="1650206" y="1235868"/>
                </a:lnTo>
                <a:lnTo>
                  <a:pt x="1533525" y="1181100"/>
                </a:lnTo>
                <a:lnTo>
                  <a:pt x="1404937" y="1116806"/>
                </a:lnTo>
                <a:lnTo>
                  <a:pt x="1319212" y="1064418"/>
                </a:lnTo>
                <a:lnTo>
                  <a:pt x="1207294" y="992981"/>
                </a:lnTo>
                <a:lnTo>
                  <a:pt x="1121569" y="938212"/>
                </a:lnTo>
                <a:lnTo>
                  <a:pt x="1000125" y="850106"/>
                </a:lnTo>
                <a:lnTo>
                  <a:pt x="912019" y="785812"/>
                </a:lnTo>
                <a:lnTo>
                  <a:pt x="752475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E40E8A84-C9B7-4A13-BA6A-A8C27DD99E2B}"/>
              </a:ext>
            </a:extLst>
          </p:cNvPr>
          <p:cNvSpPr/>
          <p:nvPr/>
        </p:nvSpPr>
        <p:spPr>
          <a:xfrm>
            <a:off x="4086225" y="1868488"/>
            <a:ext cx="954088" cy="615950"/>
          </a:xfrm>
          <a:custGeom>
            <a:avLst/>
            <a:gdLst>
              <a:gd name="connsiteX0" fmla="*/ 597694 w 954881"/>
              <a:gd name="connsiteY0" fmla="*/ 138113 h 614363"/>
              <a:gd name="connsiteX1" fmla="*/ 471488 w 954881"/>
              <a:gd name="connsiteY1" fmla="*/ 102394 h 614363"/>
              <a:gd name="connsiteX2" fmla="*/ 350044 w 954881"/>
              <a:gd name="connsiteY2" fmla="*/ 71438 h 614363"/>
              <a:gd name="connsiteX3" fmla="*/ 223838 w 954881"/>
              <a:gd name="connsiteY3" fmla="*/ 42863 h 614363"/>
              <a:gd name="connsiteX4" fmla="*/ 35719 w 954881"/>
              <a:gd name="connsiteY4" fmla="*/ 0 h 614363"/>
              <a:gd name="connsiteX5" fmla="*/ 0 w 954881"/>
              <a:gd name="connsiteY5" fmla="*/ 71438 h 614363"/>
              <a:gd name="connsiteX6" fmla="*/ 83344 w 954881"/>
              <a:gd name="connsiteY6" fmla="*/ 90488 h 614363"/>
              <a:gd name="connsiteX7" fmla="*/ 133350 w 954881"/>
              <a:gd name="connsiteY7" fmla="*/ 109538 h 614363"/>
              <a:gd name="connsiteX8" fmla="*/ 183356 w 954881"/>
              <a:gd name="connsiteY8" fmla="*/ 133350 h 614363"/>
              <a:gd name="connsiteX9" fmla="*/ 254794 w 954881"/>
              <a:gd name="connsiteY9" fmla="*/ 173832 h 614363"/>
              <a:gd name="connsiteX10" fmla="*/ 347663 w 954881"/>
              <a:gd name="connsiteY10" fmla="*/ 233363 h 614363"/>
              <a:gd name="connsiteX11" fmla="*/ 428625 w 954881"/>
              <a:gd name="connsiteY11" fmla="*/ 290513 h 614363"/>
              <a:gd name="connsiteX12" fmla="*/ 528638 w 954881"/>
              <a:gd name="connsiteY12" fmla="*/ 364332 h 614363"/>
              <a:gd name="connsiteX13" fmla="*/ 621506 w 954881"/>
              <a:gd name="connsiteY13" fmla="*/ 438150 h 614363"/>
              <a:gd name="connsiteX14" fmla="*/ 697706 w 954881"/>
              <a:gd name="connsiteY14" fmla="*/ 500063 h 614363"/>
              <a:gd name="connsiteX15" fmla="*/ 792956 w 954881"/>
              <a:gd name="connsiteY15" fmla="*/ 578644 h 614363"/>
              <a:gd name="connsiteX16" fmla="*/ 814388 w 954881"/>
              <a:gd name="connsiteY16" fmla="*/ 597694 h 614363"/>
              <a:gd name="connsiteX17" fmla="*/ 845344 w 954881"/>
              <a:gd name="connsiteY17" fmla="*/ 607219 h 614363"/>
              <a:gd name="connsiteX18" fmla="*/ 871538 w 954881"/>
              <a:gd name="connsiteY18" fmla="*/ 611982 h 614363"/>
              <a:gd name="connsiteX19" fmla="*/ 892969 w 954881"/>
              <a:gd name="connsiteY19" fmla="*/ 614363 h 614363"/>
              <a:gd name="connsiteX20" fmla="*/ 916781 w 954881"/>
              <a:gd name="connsiteY20" fmla="*/ 609600 h 614363"/>
              <a:gd name="connsiteX21" fmla="*/ 933450 w 954881"/>
              <a:gd name="connsiteY21" fmla="*/ 600075 h 614363"/>
              <a:gd name="connsiteX22" fmla="*/ 947738 w 954881"/>
              <a:gd name="connsiteY22" fmla="*/ 585788 h 614363"/>
              <a:gd name="connsiteX23" fmla="*/ 954881 w 954881"/>
              <a:gd name="connsiteY23" fmla="*/ 564357 h 614363"/>
              <a:gd name="connsiteX24" fmla="*/ 954881 w 954881"/>
              <a:gd name="connsiteY24" fmla="*/ 538163 h 614363"/>
              <a:gd name="connsiteX25" fmla="*/ 952500 w 954881"/>
              <a:gd name="connsiteY25" fmla="*/ 511969 h 614363"/>
              <a:gd name="connsiteX26" fmla="*/ 945356 w 954881"/>
              <a:gd name="connsiteY26" fmla="*/ 464344 h 614363"/>
              <a:gd name="connsiteX27" fmla="*/ 928688 w 954881"/>
              <a:gd name="connsiteY27" fmla="*/ 404813 h 614363"/>
              <a:gd name="connsiteX28" fmla="*/ 916781 w 954881"/>
              <a:gd name="connsiteY28" fmla="*/ 383382 h 614363"/>
              <a:gd name="connsiteX29" fmla="*/ 895350 w 954881"/>
              <a:gd name="connsiteY29" fmla="*/ 352425 h 614363"/>
              <a:gd name="connsiteX30" fmla="*/ 857250 w 954881"/>
              <a:gd name="connsiteY30" fmla="*/ 309563 h 614363"/>
              <a:gd name="connsiteX31" fmla="*/ 809625 w 954881"/>
              <a:gd name="connsiteY31" fmla="*/ 264319 h 614363"/>
              <a:gd name="connsiteX32" fmla="*/ 745331 w 954881"/>
              <a:gd name="connsiteY32" fmla="*/ 211932 h 614363"/>
              <a:gd name="connsiteX33" fmla="*/ 671513 w 954881"/>
              <a:gd name="connsiteY33" fmla="*/ 159544 h 614363"/>
              <a:gd name="connsiteX34" fmla="*/ 597694 w 954881"/>
              <a:gd name="connsiteY34" fmla="*/ 138113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54881" h="614363">
                <a:moveTo>
                  <a:pt x="597694" y="138113"/>
                </a:moveTo>
                <a:lnTo>
                  <a:pt x="471488" y="102394"/>
                </a:lnTo>
                <a:lnTo>
                  <a:pt x="350044" y="71438"/>
                </a:lnTo>
                <a:lnTo>
                  <a:pt x="223838" y="42863"/>
                </a:lnTo>
                <a:lnTo>
                  <a:pt x="35719" y="0"/>
                </a:lnTo>
                <a:lnTo>
                  <a:pt x="0" y="71438"/>
                </a:lnTo>
                <a:lnTo>
                  <a:pt x="83344" y="90488"/>
                </a:lnTo>
                <a:lnTo>
                  <a:pt x="133350" y="109538"/>
                </a:lnTo>
                <a:lnTo>
                  <a:pt x="183356" y="133350"/>
                </a:lnTo>
                <a:lnTo>
                  <a:pt x="254794" y="173832"/>
                </a:lnTo>
                <a:lnTo>
                  <a:pt x="347663" y="233363"/>
                </a:lnTo>
                <a:lnTo>
                  <a:pt x="428625" y="290513"/>
                </a:lnTo>
                <a:lnTo>
                  <a:pt x="528638" y="364332"/>
                </a:lnTo>
                <a:lnTo>
                  <a:pt x="621506" y="438150"/>
                </a:lnTo>
                <a:lnTo>
                  <a:pt x="697706" y="500063"/>
                </a:lnTo>
                <a:lnTo>
                  <a:pt x="792956" y="578644"/>
                </a:lnTo>
                <a:lnTo>
                  <a:pt x="814388" y="597694"/>
                </a:lnTo>
                <a:lnTo>
                  <a:pt x="845344" y="607219"/>
                </a:lnTo>
                <a:lnTo>
                  <a:pt x="871538" y="611982"/>
                </a:lnTo>
                <a:lnTo>
                  <a:pt x="892969" y="614363"/>
                </a:lnTo>
                <a:lnTo>
                  <a:pt x="916781" y="609600"/>
                </a:lnTo>
                <a:lnTo>
                  <a:pt x="933450" y="600075"/>
                </a:lnTo>
                <a:lnTo>
                  <a:pt x="947738" y="585788"/>
                </a:lnTo>
                <a:lnTo>
                  <a:pt x="954881" y="564357"/>
                </a:lnTo>
                <a:lnTo>
                  <a:pt x="954881" y="538163"/>
                </a:lnTo>
                <a:lnTo>
                  <a:pt x="952500" y="511969"/>
                </a:lnTo>
                <a:lnTo>
                  <a:pt x="945356" y="464344"/>
                </a:lnTo>
                <a:lnTo>
                  <a:pt x="928688" y="404813"/>
                </a:lnTo>
                <a:lnTo>
                  <a:pt x="916781" y="383382"/>
                </a:lnTo>
                <a:lnTo>
                  <a:pt x="895350" y="352425"/>
                </a:lnTo>
                <a:lnTo>
                  <a:pt x="857250" y="309563"/>
                </a:lnTo>
                <a:lnTo>
                  <a:pt x="809625" y="264319"/>
                </a:lnTo>
                <a:lnTo>
                  <a:pt x="745331" y="211932"/>
                </a:lnTo>
                <a:lnTo>
                  <a:pt x="671513" y="159544"/>
                </a:lnTo>
                <a:lnTo>
                  <a:pt x="597694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5FD79CB1-3D41-4F3E-816F-65A045A57C53}"/>
              </a:ext>
            </a:extLst>
          </p:cNvPr>
          <p:cNvSpPr/>
          <p:nvPr/>
        </p:nvSpPr>
        <p:spPr>
          <a:xfrm>
            <a:off x="3506788" y="2509838"/>
            <a:ext cx="1120775" cy="282575"/>
          </a:xfrm>
          <a:custGeom>
            <a:avLst/>
            <a:gdLst>
              <a:gd name="connsiteX0" fmla="*/ 997744 w 1119188"/>
              <a:gd name="connsiteY0" fmla="*/ 204787 h 283368"/>
              <a:gd name="connsiteX1" fmla="*/ 900113 w 1119188"/>
              <a:gd name="connsiteY1" fmla="*/ 233362 h 283368"/>
              <a:gd name="connsiteX2" fmla="*/ 828675 w 1119188"/>
              <a:gd name="connsiteY2" fmla="*/ 250031 h 283368"/>
              <a:gd name="connsiteX3" fmla="*/ 757238 w 1119188"/>
              <a:gd name="connsiteY3" fmla="*/ 264318 h 283368"/>
              <a:gd name="connsiteX4" fmla="*/ 654844 w 1119188"/>
              <a:gd name="connsiteY4" fmla="*/ 276225 h 283368"/>
              <a:gd name="connsiteX5" fmla="*/ 602457 w 1119188"/>
              <a:gd name="connsiteY5" fmla="*/ 280987 h 283368"/>
              <a:gd name="connsiteX6" fmla="*/ 526257 w 1119188"/>
              <a:gd name="connsiteY6" fmla="*/ 283368 h 283368"/>
              <a:gd name="connsiteX7" fmla="*/ 476250 w 1119188"/>
              <a:gd name="connsiteY7" fmla="*/ 283368 h 283368"/>
              <a:gd name="connsiteX8" fmla="*/ 404813 w 1119188"/>
              <a:gd name="connsiteY8" fmla="*/ 280987 h 283368"/>
              <a:gd name="connsiteX9" fmla="*/ 326232 w 1119188"/>
              <a:gd name="connsiteY9" fmla="*/ 273843 h 283368"/>
              <a:gd name="connsiteX10" fmla="*/ 259557 w 1119188"/>
              <a:gd name="connsiteY10" fmla="*/ 259556 h 283368"/>
              <a:gd name="connsiteX11" fmla="*/ 150019 w 1119188"/>
              <a:gd name="connsiteY11" fmla="*/ 230981 h 283368"/>
              <a:gd name="connsiteX12" fmla="*/ 102394 w 1119188"/>
              <a:gd name="connsiteY12" fmla="*/ 211931 h 283368"/>
              <a:gd name="connsiteX13" fmla="*/ 76200 w 1119188"/>
              <a:gd name="connsiteY13" fmla="*/ 197643 h 283368"/>
              <a:gd name="connsiteX14" fmla="*/ 0 w 1119188"/>
              <a:gd name="connsiteY14" fmla="*/ 147637 h 283368"/>
              <a:gd name="connsiteX15" fmla="*/ 95250 w 1119188"/>
              <a:gd name="connsiteY15" fmla="*/ 73818 h 283368"/>
              <a:gd name="connsiteX16" fmla="*/ 197644 w 1119188"/>
              <a:gd name="connsiteY16" fmla="*/ 111918 h 283368"/>
              <a:gd name="connsiteX17" fmla="*/ 257175 w 1119188"/>
              <a:gd name="connsiteY17" fmla="*/ 126206 h 283368"/>
              <a:gd name="connsiteX18" fmla="*/ 316707 w 1119188"/>
              <a:gd name="connsiteY18" fmla="*/ 135731 h 283368"/>
              <a:gd name="connsiteX19" fmla="*/ 381000 w 1119188"/>
              <a:gd name="connsiteY19" fmla="*/ 138112 h 283368"/>
              <a:gd name="connsiteX20" fmla="*/ 428625 w 1119188"/>
              <a:gd name="connsiteY20" fmla="*/ 133350 h 283368"/>
              <a:gd name="connsiteX21" fmla="*/ 540544 w 1119188"/>
              <a:gd name="connsiteY21" fmla="*/ 116681 h 283368"/>
              <a:gd name="connsiteX22" fmla="*/ 664369 w 1119188"/>
              <a:gd name="connsiteY22" fmla="*/ 85725 h 283368"/>
              <a:gd name="connsiteX23" fmla="*/ 759619 w 1119188"/>
              <a:gd name="connsiteY23" fmla="*/ 57150 h 283368"/>
              <a:gd name="connsiteX24" fmla="*/ 912019 w 1119188"/>
              <a:gd name="connsiteY24" fmla="*/ 9525 h 283368"/>
              <a:gd name="connsiteX25" fmla="*/ 950119 w 1119188"/>
              <a:gd name="connsiteY25" fmla="*/ 0 h 283368"/>
              <a:gd name="connsiteX26" fmla="*/ 990600 w 1119188"/>
              <a:gd name="connsiteY26" fmla="*/ 0 h 283368"/>
              <a:gd name="connsiteX27" fmla="*/ 1012032 w 1119188"/>
              <a:gd name="connsiteY27" fmla="*/ 0 h 283368"/>
              <a:gd name="connsiteX28" fmla="*/ 1035844 w 1119188"/>
              <a:gd name="connsiteY28" fmla="*/ 4762 h 283368"/>
              <a:gd name="connsiteX29" fmla="*/ 1066800 w 1119188"/>
              <a:gd name="connsiteY29" fmla="*/ 19050 h 283368"/>
              <a:gd name="connsiteX30" fmla="*/ 1083469 w 1119188"/>
              <a:gd name="connsiteY30" fmla="*/ 28575 h 283368"/>
              <a:gd name="connsiteX31" fmla="*/ 1100138 w 1119188"/>
              <a:gd name="connsiteY31" fmla="*/ 40481 h 283368"/>
              <a:gd name="connsiteX32" fmla="*/ 1107282 w 1119188"/>
              <a:gd name="connsiteY32" fmla="*/ 50006 h 283368"/>
              <a:gd name="connsiteX33" fmla="*/ 1114425 w 1119188"/>
              <a:gd name="connsiteY33" fmla="*/ 66675 h 283368"/>
              <a:gd name="connsiteX34" fmla="*/ 1119188 w 1119188"/>
              <a:gd name="connsiteY34" fmla="*/ 95250 h 283368"/>
              <a:gd name="connsiteX35" fmla="*/ 1114425 w 1119188"/>
              <a:gd name="connsiteY35" fmla="*/ 114300 h 283368"/>
              <a:gd name="connsiteX36" fmla="*/ 1104900 w 1119188"/>
              <a:gd name="connsiteY36" fmla="*/ 133350 h 283368"/>
              <a:gd name="connsiteX37" fmla="*/ 1083469 w 1119188"/>
              <a:gd name="connsiteY37" fmla="*/ 161925 h 283368"/>
              <a:gd name="connsiteX38" fmla="*/ 1062038 w 1119188"/>
              <a:gd name="connsiteY38" fmla="*/ 178593 h 283368"/>
              <a:gd name="connsiteX39" fmla="*/ 997744 w 1119188"/>
              <a:gd name="connsiteY39" fmla="*/ 204787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19188" h="283368">
                <a:moveTo>
                  <a:pt x="997744" y="204787"/>
                </a:moveTo>
                <a:lnTo>
                  <a:pt x="900113" y="233362"/>
                </a:lnTo>
                <a:lnTo>
                  <a:pt x="828675" y="250031"/>
                </a:lnTo>
                <a:lnTo>
                  <a:pt x="757238" y="264318"/>
                </a:lnTo>
                <a:lnTo>
                  <a:pt x="654844" y="276225"/>
                </a:lnTo>
                <a:lnTo>
                  <a:pt x="602457" y="280987"/>
                </a:lnTo>
                <a:lnTo>
                  <a:pt x="526257" y="283368"/>
                </a:lnTo>
                <a:lnTo>
                  <a:pt x="476250" y="283368"/>
                </a:lnTo>
                <a:lnTo>
                  <a:pt x="404813" y="280987"/>
                </a:lnTo>
                <a:lnTo>
                  <a:pt x="326232" y="273843"/>
                </a:lnTo>
                <a:lnTo>
                  <a:pt x="259557" y="259556"/>
                </a:lnTo>
                <a:lnTo>
                  <a:pt x="150019" y="230981"/>
                </a:lnTo>
                <a:lnTo>
                  <a:pt x="102394" y="211931"/>
                </a:lnTo>
                <a:lnTo>
                  <a:pt x="76200" y="197643"/>
                </a:lnTo>
                <a:lnTo>
                  <a:pt x="0" y="147637"/>
                </a:lnTo>
                <a:lnTo>
                  <a:pt x="95250" y="73818"/>
                </a:lnTo>
                <a:lnTo>
                  <a:pt x="197644" y="111918"/>
                </a:lnTo>
                <a:lnTo>
                  <a:pt x="257175" y="126206"/>
                </a:lnTo>
                <a:lnTo>
                  <a:pt x="316707" y="135731"/>
                </a:lnTo>
                <a:lnTo>
                  <a:pt x="381000" y="138112"/>
                </a:lnTo>
                <a:lnTo>
                  <a:pt x="428625" y="133350"/>
                </a:lnTo>
                <a:lnTo>
                  <a:pt x="540544" y="116681"/>
                </a:lnTo>
                <a:lnTo>
                  <a:pt x="664369" y="85725"/>
                </a:lnTo>
                <a:lnTo>
                  <a:pt x="759619" y="57150"/>
                </a:lnTo>
                <a:lnTo>
                  <a:pt x="912019" y="9525"/>
                </a:lnTo>
                <a:lnTo>
                  <a:pt x="950119" y="0"/>
                </a:lnTo>
                <a:lnTo>
                  <a:pt x="990600" y="0"/>
                </a:lnTo>
                <a:lnTo>
                  <a:pt x="1012032" y="0"/>
                </a:lnTo>
                <a:lnTo>
                  <a:pt x="1035844" y="4762"/>
                </a:lnTo>
                <a:lnTo>
                  <a:pt x="1066800" y="19050"/>
                </a:lnTo>
                <a:lnTo>
                  <a:pt x="1083469" y="28575"/>
                </a:lnTo>
                <a:lnTo>
                  <a:pt x="1100138" y="40481"/>
                </a:lnTo>
                <a:lnTo>
                  <a:pt x="1107282" y="50006"/>
                </a:lnTo>
                <a:lnTo>
                  <a:pt x="1114425" y="66675"/>
                </a:lnTo>
                <a:lnTo>
                  <a:pt x="1119188" y="95250"/>
                </a:lnTo>
                <a:lnTo>
                  <a:pt x="1114425" y="114300"/>
                </a:lnTo>
                <a:lnTo>
                  <a:pt x="1104900" y="133350"/>
                </a:lnTo>
                <a:lnTo>
                  <a:pt x="1083469" y="161925"/>
                </a:lnTo>
                <a:lnTo>
                  <a:pt x="1062038" y="178593"/>
                </a:lnTo>
                <a:lnTo>
                  <a:pt x="997744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3294719B-7444-4ACA-81E0-6409C5555CDC}"/>
              </a:ext>
            </a:extLst>
          </p:cNvPr>
          <p:cNvSpPr/>
          <p:nvPr/>
        </p:nvSpPr>
        <p:spPr>
          <a:xfrm>
            <a:off x="3436938" y="2986088"/>
            <a:ext cx="1574800" cy="1177925"/>
          </a:xfrm>
          <a:custGeom>
            <a:avLst/>
            <a:gdLst>
              <a:gd name="connsiteX0" fmla="*/ 997744 w 1576387"/>
              <a:gd name="connsiteY0" fmla="*/ 78581 h 1178718"/>
              <a:gd name="connsiteX1" fmla="*/ 771525 w 1576387"/>
              <a:gd name="connsiteY1" fmla="*/ 119062 h 1178718"/>
              <a:gd name="connsiteX2" fmla="*/ 566737 w 1576387"/>
              <a:gd name="connsiteY2" fmla="*/ 157162 h 1178718"/>
              <a:gd name="connsiteX3" fmla="*/ 276225 w 1576387"/>
              <a:gd name="connsiteY3" fmla="*/ 209550 h 1178718"/>
              <a:gd name="connsiteX4" fmla="*/ 0 w 1576387"/>
              <a:gd name="connsiteY4" fmla="*/ 257175 h 1178718"/>
              <a:gd name="connsiteX5" fmla="*/ 19050 w 1576387"/>
              <a:gd name="connsiteY5" fmla="*/ 411956 h 1178718"/>
              <a:gd name="connsiteX6" fmla="*/ 290512 w 1576387"/>
              <a:gd name="connsiteY6" fmla="*/ 361950 h 1178718"/>
              <a:gd name="connsiteX7" fmla="*/ 564356 w 1576387"/>
              <a:gd name="connsiteY7" fmla="*/ 307181 h 1178718"/>
              <a:gd name="connsiteX8" fmla="*/ 819150 w 1576387"/>
              <a:gd name="connsiteY8" fmla="*/ 257175 h 1178718"/>
              <a:gd name="connsiteX9" fmla="*/ 997744 w 1576387"/>
              <a:gd name="connsiteY9" fmla="*/ 219075 h 1178718"/>
              <a:gd name="connsiteX10" fmla="*/ 1114425 w 1576387"/>
              <a:gd name="connsiteY10" fmla="*/ 197643 h 1178718"/>
              <a:gd name="connsiteX11" fmla="*/ 1145381 w 1576387"/>
              <a:gd name="connsiteY11" fmla="*/ 195262 h 1178718"/>
              <a:gd name="connsiteX12" fmla="*/ 1173956 w 1576387"/>
              <a:gd name="connsiteY12" fmla="*/ 200025 h 1178718"/>
              <a:gd name="connsiteX13" fmla="*/ 1193006 w 1576387"/>
              <a:gd name="connsiteY13" fmla="*/ 209550 h 1178718"/>
              <a:gd name="connsiteX14" fmla="*/ 1209675 w 1576387"/>
              <a:gd name="connsiteY14" fmla="*/ 221456 h 1178718"/>
              <a:gd name="connsiteX15" fmla="*/ 1223962 w 1576387"/>
              <a:gd name="connsiteY15" fmla="*/ 247650 h 1178718"/>
              <a:gd name="connsiteX16" fmla="*/ 1238250 w 1576387"/>
              <a:gd name="connsiteY16" fmla="*/ 288131 h 1178718"/>
              <a:gd name="connsiteX17" fmla="*/ 1238250 w 1576387"/>
              <a:gd name="connsiteY17" fmla="*/ 316706 h 1178718"/>
              <a:gd name="connsiteX18" fmla="*/ 1233487 w 1576387"/>
              <a:gd name="connsiteY18" fmla="*/ 381000 h 1178718"/>
              <a:gd name="connsiteX19" fmla="*/ 1216819 w 1576387"/>
              <a:gd name="connsiteY19" fmla="*/ 542925 h 1178718"/>
              <a:gd name="connsiteX20" fmla="*/ 1193006 w 1576387"/>
              <a:gd name="connsiteY20" fmla="*/ 719137 h 1178718"/>
              <a:gd name="connsiteX21" fmla="*/ 1157287 w 1576387"/>
              <a:gd name="connsiteY21" fmla="*/ 940593 h 1178718"/>
              <a:gd name="connsiteX22" fmla="*/ 1147762 w 1576387"/>
              <a:gd name="connsiteY22" fmla="*/ 1009650 h 1178718"/>
              <a:gd name="connsiteX23" fmla="*/ 1154906 w 1576387"/>
              <a:gd name="connsiteY23" fmla="*/ 1135856 h 1178718"/>
              <a:gd name="connsiteX24" fmla="*/ 1166812 w 1576387"/>
              <a:gd name="connsiteY24" fmla="*/ 1157287 h 1178718"/>
              <a:gd name="connsiteX25" fmla="*/ 1193006 w 1576387"/>
              <a:gd name="connsiteY25" fmla="*/ 1173956 h 1178718"/>
              <a:gd name="connsiteX26" fmla="*/ 1216819 w 1576387"/>
              <a:gd name="connsiteY26" fmla="*/ 1178718 h 1178718"/>
              <a:gd name="connsiteX27" fmla="*/ 1245394 w 1576387"/>
              <a:gd name="connsiteY27" fmla="*/ 1173956 h 1178718"/>
              <a:gd name="connsiteX28" fmla="*/ 1271587 w 1576387"/>
              <a:gd name="connsiteY28" fmla="*/ 1162050 h 1178718"/>
              <a:gd name="connsiteX29" fmla="*/ 1290637 w 1576387"/>
              <a:gd name="connsiteY29" fmla="*/ 1145381 h 1178718"/>
              <a:gd name="connsiteX30" fmla="*/ 1309687 w 1576387"/>
              <a:gd name="connsiteY30" fmla="*/ 1119187 h 1178718"/>
              <a:gd name="connsiteX31" fmla="*/ 1323975 w 1576387"/>
              <a:gd name="connsiteY31" fmla="*/ 1088231 h 1178718"/>
              <a:gd name="connsiteX32" fmla="*/ 1335881 w 1576387"/>
              <a:gd name="connsiteY32" fmla="*/ 1050131 h 1178718"/>
              <a:gd name="connsiteX33" fmla="*/ 1343025 w 1576387"/>
              <a:gd name="connsiteY33" fmla="*/ 1004887 h 1178718"/>
              <a:gd name="connsiteX34" fmla="*/ 1352550 w 1576387"/>
              <a:gd name="connsiteY34" fmla="*/ 928687 h 1178718"/>
              <a:gd name="connsiteX35" fmla="*/ 1388269 w 1576387"/>
              <a:gd name="connsiteY35" fmla="*/ 759618 h 1178718"/>
              <a:gd name="connsiteX36" fmla="*/ 1443037 w 1576387"/>
              <a:gd name="connsiteY36" fmla="*/ 514350 h 1178718"/>
              <a:gd name="connsiteX37" fmla="*/ 1488281 w 1576387"/>
              <a:gd name="connsiteY37" fmla="*/ 311943 h 1178718"/>
              <a:gd name="connsiteX38" fmla="*/ 1502569 w 1576387"/>
              <a:gd name="connsiteY38" fmla="*/ 292893 h 1178718"/>
              <a:gd name="connsiteX39" fmla="*/ 1533525 w 1576387"/>
              <a:gd name="connsiteY39" fmla="*/ 261937 h 1178718"/>
              <a:gd name="connsiteX40" fmla="*/ 1557337 w 1576387"/>
              <a:gd name="connsiteY40" fmla="*/ 230981 h 1178718"/>
              <a:gd name="connsiteX41" fmla="*/ 1574006 w 1576387"/>
              <a:gd name="connsiteY41" fmla="*/ 197643 h 1178718"/>
              <a:gd name="connsiteX42" fmla="*/ 1576387 w 1576387"/>
              <a:gd name="connsiteY42" fmla="*/ 176212 h 1178718"/>
              <a:gd name="connsiteX43" fmla="*/ 1574006 w 1576387"/>
              <a:gd name="connsiteY43" fmla="*/ 161925 h 1178718"/>
              <a:gd name="connsiteX44" fmla="*/ 1557337 w 1576387"/>
              <a:gd name="connsiteY44" fmla="*/ 145256 h 1178718"/>
              <a:gd name="connsiteX45" fmla="*/ 1457325 w 1576387"/>
              <a:gd name="connsiteY45" fmla="*/ 92868 h 1178718"/>
              <a:gd name="connsiteX46" fmla="*/ 1333500 w 1576387"/>
              <a:gd name="connsiteY46" fmla="*/ 30956 h 1178718"/>
              <a:gd name="connsiteX47" fmla="*/ 1269206 w 1576387"/>
              <a:gd name="connsiteY47" fmla="*/ 0 h 1178718"/>
              <a:gd name="connsiteX48" fmla="*/ 1262062 w 1576387"/>
              <a:gd name="connsiteY48" fmla="*/ 0 h 1178718"/>
              <a:gd name="connsiteX49" fmla="*/ 1209675 w 1576387"/>
              <a:gd name="connsiteY49" fmla="*/ 21431 h 1178718"/>
              <a:gd name="connsiteX50" fmla="*/ 1088231 w 1576387"/>
              <a:gd name="connsiteY50" fmla="*/ 64293 h 1178718"/>
              <a:gd name="connsiteX51" fmla="*/ 997744 w 1576387"/>
              <a:gd name="connsiteY51" fmla="*/ 78581 h 1178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76387" h="1178718">
                <a:moveTo>
                  <a:pt x="997744" y="78581"/>
                </a:moveTo>
                <a:lnTo>
                  <a:pt x="771525" y="119062"/>
                </a:lnTo>
                <a:lnTo>
                  <a:pt x="566737" y="157162"/>
                </a:lnTo>
                <a:lnTo>
                  <a:pt x="276225" y="209550"/>
                </a:lnTo>
                <a:lnTo>
                  <a:pt x="0" y="257175"/>
                </a:lnTo>
                <a:lnTo>
                  <a:pt x="19050" y="411956"/>
                </a:lnTo>
                <a:lnTo>
                  <a:pt x="290512" y="361950"/>
                </a:lnTo>
                <a:lnTo>
                  <a:pt x="564356" y="307181"/>
                </a:lnTo>
                <a:lnTo>
                  <a:pt x="819150" y="257175"/>
                </a:lnTo>
                <a:lnTo>
                  <a:pt x="997744" y="219075"/>
                </a:lnTo>
                <a:lnTo>
                  <a:pt x="1114425" y="197643"/>
                </a:lnTo>
                <a:lnTo>
                  <a:pt x="1145381" y="195262"/>
                </a:lnTo>
                <a:lnTo>
                  <a:pt x="1173956" y="200025"/>
                </a:lnTo>
                <a:lnTo>
                  <a:pt x="1193006" y="209550"/>
                </a:lnTo>
                <a:lnTo>
                  <a:pt x="1209675" y="221456"/>
                </a:lnTo>
                <a:lnTo>
                  <a:pt x="1223962" y="247650"/>
                </a:lnTo>
                <a:lnTo>
                  <a:pt x="1238250" y="288131"/>
                </a:lnTo>
                <a:lnTo>
                  <a:pt x="1238250" y="316706"/>
                </a:lnTo>
                <a:lnTo>
                  <a:pt x="1233487" y="381000"/>
                </a:lnTo>
                <a:lnTo>
                  <a:pt x="1216819" y="542925"/>
                </a:lnTo>
                <a:lnTo>
                  <a:pt x="1193006" y="719137"/>
                </a:lnTo>
                <a:lnTo>
                  <a:pt x="1157287" y="940593"/>
                </a:lnTo>
                <a:lnTo>
                  <a:pt x="1147762" y="1009650"/>
                </a:lnTo>
                <a:lnTo>
                  <a:pt x="1154906" y="1135856"/>
                </a:lnTo>
                <a:lnTo>
                  <a:pt x="1166812" y="1157287"/>
                </a:lnTo>
                <a:lnTo>
                  <a:pt x="1193006" y="1173956"/>
                </a:lnTo>
                <a:lnTo>
                  <a:pt x="1216819" y="1178718"/>
                </a:lnTo>
                <a:lnTo>
                  <a:pt x="1245394" y="1173956"/>
                </a:lnTo>
                <a:lnTo>
                  <a:pt x="1271587" y="1162050"/>
                </a:lnTo>
                <a:lnTo>
                  <a:pt x="1290637" y="1145381"/>
                </a:lnTo>
                <a:lnTo>
                  <a:pt x="1309687" y="1119187"/>
                </a:lnTo>
                <a:lnTo>
                  <a:pt x="1323975" y="1088231"/>
                </a:lnTo>
                <a:lnTo>
                  <a:pt x="1335881" y="1050131"/>
                </a:lnTo>
                <a:lnTo>
                  <a:pt x="1343025" y="1004887"/>
                </a:lnTo>
                <a:lnTo>
                  <a:pt x="1352550" y="928687"/>
                </a:lnTo>
                <a:lnTo>
                  <a:pt x="1388269" y="759618"/>
                </a:lnTo>
                <a:lnTo>
                  <a:pt x="1443037" y="514350"/>
                </a:lnTo>
                <a:lnTo>
                  <a:pt x="1488281" y="311943"/>
                </a:lnTo>
                <a:lnTo>
                  <a:pt x="1502569" y="292893"/>
                </a:lnTo>
                <a:lnTo>
                  <a:pt x="1533525" y="261937"/>
                </a:lnTo>
                <a:lnTo>
                  <a:pt x="1557337" y="230981"/>
                </a:lnTo>
                <a:lnTo>
                  <a:pt x="1574006" y="197643"/>
                </a:lnTo>
                <a:lnTo>
                  <a:pt x="1576387" y="176212"/>
                </a:lnTo>
                <a:lnTo>
                  <a:pt x="1574006" y="161925"/>
                </a:lnTo>
                <a:lnTo>
                  <a:pt x="1557337" y="145256"/>
                </a:lnTo>
                <a:lnTo>
                  <a:pt x="1457325" y="92868"/>
                </a:lnTo>
                <a:lnTo>
                  <a:pt x="1333500" y="30956"/>
                </a:lnTo>
                <a:lnTo>
                  <a:pt x="1269206" y="0"/>
                </a:lnTo>
                <a:lnTo>
                  <a:pt x="1262062" y="0"/>
                </a:lnTo>
                <a:lnTo>
                  <a:pt x="1209675" y="21431"/>
                </a:lnTo>
                <a:lnTo>
                  <a:pt x="1088231" y="64293"/>
                </a:lnTo>
                <a:lnTo>
                  <a:pt x="997744" y="78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EB20F23-5C8A-421D-B8C6-D80BE5A2DC5F}"/>
              </a:ext>
            </a:extLst>
          </p:cNvPr>
          <p:cNvSpPr/>
          <p:nvPr/>
        </p:nvSpPr>
        <p:spPr>
          <a:xfrm>
            <a:off x="3457575" y="3486150"/>
            <a:ext cx="1262063" cy="428625"/>
          </a:xfrm>
          <a:custGeom>
            <a:avLst/>
            <a:gdLst>
              <a:gd name="connsiteX0" fmla="*/ 907256 w 1262063"/>
              <a:gd name="connsiteY0" fmla="*/ 226219 h 428625"/>
              <a:gd name="connsiteX1" fmla="*/ 652463 w 1262063"/>
              <a:gd name="connsiteY1" fmla="*/ 266700 h 428625"/>
              <a:gd name="connsiteX2" fmla="*/ 502444 w 1262063"/>
              <a:gd name="connsiteY2" fmla="*/ 300038 h 428625"/>
              <a:gd name="connsiteX3" fmla="*/ 364331 w 1262063"/>
              <a:gd name="connsiteY3" fmla="*/ 330994 h 428625"/>
              <a:gd name="connsiteX4" fmla="*/ 209550 w 1262063"/>
              <a:gd name="connsiteY4" fmla="*/ 369094 h 428625"/>
              <a:gd name="connsiteX5" fmla="*/ 0 w 1262063"/>
              <a:gd name="connsiteY5" fmla="*/ 428625 h 428625"/>
              <a:gd name="connsiteX6" fmla="*/ 2381 w 1262063"/>
              <a:gd name="connsiteY6" fmla="*/ 245269 h 428625"/>
              <a:gd name="connsiteX7" fmla="*/ 207169 w 1262063"/>
              <a:gd name="connsiteY7" fmla="*/ 200025 h 428625"/>
              <a:gd name="connsiteX8" fmla="*/ 416719 w 1262063"/>
              <a:gd name="connsiteY8" fmla="*/ 154781 h 428625"/>
              <a:gd name="connsiteX9" fmla="*/ 588169 w 1262063"/>
              <a:gd name="connsiteY9" fmla="*/ 119063 h 428625"/>
              <a:gd name="connsiteX10" fmla="*/ 733425 w 1262063"/>
              <a:gd name="connsiteY10" fmla="*/ 90488 h 428625"/>
              <a:gd name="connsiteX11" fmla="*/ 871538 w 1262063"/>
              <a:gd name="connsiteY11" fmla="*/ 66675 h 428625"/>
              <a:gd name="connsiteX12" fmla="*/ 1054894 w 1262063"/>
              <a:gd name="connsiteY12" fmla="*/ 33338 h 428625"/>
              <a:gd name="connsiteX13" fmla="*/ 1262063 w 1262063"/>
              <a:gd name="connsiteY13" fmla="*/ 0 h 428625"/>
              <a:gd name="connsiteX14" fmla="*/ 1262063 w 1262063"/>
              <a:gd name="connsiteY14" fmla="*/ 178594 h 428625"/>
              <a:gd name="connsiteX15" fmla="*/ 1078706 w 1262063"/>
              <a:gd name="connsiteY15" fmla="*/ 200025 h 428625"/>
              <a:gd name="connsiteX16" fmla="*/ 907256 w 1262063"/>
              <a:gd name="connsiteY16" fmla="*/ 226219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62063" h="428625">
                <a:moveTo>
                  <a:pt x="907256" y="226219"/>
                </a:moveTo>
                <a:lnTo>
                  <a:pt x="652463" y="266700"/>
                </a:lnTo>
                <a:lnTo>
                  <a:pt x="502444" y="300038"/>
                </a:lnTo>
                <a:lnTo>
                  <a:pt x="364331" y="330994"/>
                </a:lnTo>
                <a:lnTo>
                  <a:pt x="209550" y="369094"/>
                </a:lnTo>
                <a:lnTo>
                  <a:pt x="0" y="428625"/>
                </a:lnTo>
                <a:cubicBezTo>
                  <a:pt x="794" y="367506"/>
                  <a:pt x="1587" y="306388"/>
                  <a:pt x="2381" y="245269"/>
                </a:cubicBezTo>
                <a:lnTo>
                  <a:pt x="207169" y="200025"/>
                </a:lnTo>
                <a:lnTo>
                  <a:pt x="416719" y="154781"/>
                </a:lnTo>
                <a:lnTo>
                  <a:pt x="588169" y="119063"/>
                </a:lnTo>
                <a:lnTo>
                  <a:pt x="733425" y="90488"/>
                </a:lnTo>
                <a:lnTo>
                  <a:pt x="871538" y="66675"/>
                </a:lnTo>
                <a:lnTo>
                  <a:pt x="1054894" y="33338"/>
                </a:lnTo>
                <a:lnTo>
                  <a:pt x="1262063" y="0"/>
                </a:lnTo>
                <a:lnTo>
                  <a:pt x="1262063" y="178594"/>
                </a:lnTo>
                <a:lnTo>
                  <a:pt x="1078706" y="200025"/>
                </a:lnTo>
                <a:lnTo>
                  <a:pt x="907256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7BD13E21-124B-49AB-A5CF-9A32B9AE9AE1}"/>
              </a:ext>
            </a:extLst>
          </p:cNvPr>
          <p:cNvSpPr/>
          <p:nvPr/>
        </p:nvSpPr>
        <p:spPr>
          <a:xfrm>
            <a:off x="3400425" y="3952875"/>
            <a:ext cx="1274763" cy="398463"/>
          </a:xfrm>
          <a:custGeom>
            <a:avLst/>
            <a:gdLst>
              <a:gd name="connsiteX0" fmla="*/ 971550 w 1273969"/>
              <a:gd name="connsiteY0" fmla="*/ 61913 h 397669"/>
              <a:gd name="connsiteX1" fmla="*/ 697706 w 1273969"/>
              <a:gd name="connsiteY1" fmla="*/ 121444 h 397669"/>
              <a:gd name="connsiteX2" fmla="*/ 481013 w 1273969"/>
              <a:gd name="connsiteY2" fmla="*/ 176213 h 397669"/>
              <a:gd name="connsiteX3" fmla="*/ 302419 w 1273969"/>
              <a:gd name="connsiteY3" fmla="*/ 221456 h 397669"/>
              <a:gd name="connsiteX4" fmla="*/ 273844 w 1273969"/>
              <a:gd name="connsiteY4" fmla="*/ 230981 h 397669"/>
              <a:gd name="connsiteX5" fmla="*/ 242888 w 1273969"/>
              <a:gd name="connsiteY5" fmla="*/ 238125 h 397669"/>
              <a:gd name="connsiteX6" fmla="*/ 204788 w 1273969"/>
              <a:gd name="connsiteY6" fmla="*/ 245269 h 397669"/>
              <a:gd name="connsiteX7" fmla="*/ 171450 w 1273969"/>
              <a:gd name="connsiteY7" fmla="*/ 247650 h 397669"/>
              <a:gd name="connsiteX8" fmla="*/ 152400 w 1273969"/>
              <a:gd name="connsiteY8" fmla="*/ 247650 h 397669"/>
              <a:gd name="connsiteX9" fmla="*/ 123825 w 1273969"/>
              <a:gd name="connsiteY9" fmla="*/ 245269 h 397669"/>
              <a:gd name="connsiteX10" fmla="*/ 42863 w 1273969"/>
              <a:gd name="connsiteY10" fmla="*/ 228600 h 397669"/>
              <a:gd name="connsiteX11" fmla="*/ 0 w 1273969"/>
              <a:gd name="connsiteY11" fmla="*/ 383381 h 397669"/>
              <a:gd name="connsiteX12" fmla="*/ 83344 w 1273969"/>
              <a:gd name="connsiteY12" fmla="*/ 395288 h 397669"/>
              <a:gd name="connsiteX13" fmla="*/ 142875 w 1273969"/>
              <a:gd name="connsiteY13" fmla="*/ 397669 h 397669"/>
              <a:gd name="connsiteX14" fmla="*/ 185738 w 1273969"/>
              <a:gd name="connsiteY14" fmla="*/ 397669 h 397669"/>
              <a:gd name="connsiteX15" fmla="*/ 245269 w 1273969"/>
              <a:gd name="connsiteY15" fmla="*/ 385763 h 397669"/>
              <a:gd name="connsiteX16" fmla="*/ 330994 w 1273969"/>
              <a:gd name="connsiteY16" fmla="*/ 357188 h 397669"/>
              <a:gd name="connsiteX17" fmla="*/ 473869 w 1273969"/>
              <a:gd name="connsiteY17" fmla="*/ 314325 h 397669"/>
              <a:gd name="connsiteX18" fmla="*/ 607219 w 1273969"/>
              <a:gd name="connsiteY18" fmla="*/ 278606 h 397669"/>
              <a:gd name="connsiteX19" fmla="*/ 795338 w 1273969"/>
              <a:gd name="connsiteY19" fmla="*/ 233363 h 397669"/>
              <a:gd name="connsiteX20" fmla="*/ 983456 w 1273969"/>
              <a:gd name="connsiteY20" fmla="*/ 197644 h 397669"/>
              <a:gd name="connsiteX21" fmla="*/ 1147763 w 1273969"/>
              <a:gd name="connsiteY21" fmla="*/ 173831 h 397669"/>
              <a:gd name="connsiteX22" fmla="*/ 1273969 w 1273969"/>
              <a:gd name="connsiteY22" fmla="*/ 166688 h 397669"/>
              <a:gd name="connsiteX23" fmla="*/ 1262063 w 1273969"/>
              <a:gd name="connsiteY23" fmla="*/ 0 h 397669"/>
              <a:gd name="connsiteX24" fmla="*/ 1083469 w 1273969"/>
              <a:gd name="connsiteY24" fmla="*/ 33338 h 397669"/>
              <a:gd name="connsiteX25" fmla="*/ 971550 w 1273969"/>
              <a:gd name="connsiteY25" fmla="*/ 61913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73969" h="397669">
                <a:moveTo>
                  <a:pt x="971550" y="61913"/>
                </a:moveTo>
                <a:lnTo>
                  <a:pt x="697706" y="121444"/>
                </a:lnTo>
                <a:lnTo>
                  <a:pt x="481013" y="176213"/>
                </a:lnTo>
                <a:lnTo>
                  <a:pt x="302419" y="221456"/>
                </a:lnTo>
                <a:lnTo>
                  <a:pt x="273844" y="230981"/>
                </a:lnTo>
                <a:lnTo>
                  <a:pt x="242888" y="238125"/>
                </a:lnTo>
                <a:lnTo>
                  <a:pt x="204788" y="245269"/>
                </a:lnTo>
                <a:lnTo>
                  <a:pt x="171450" y="247650"/>
                </a:lnTo>
                <a:lnTo>
                  <a:pt x="152400" y="247650"/>
                </a:lnTo>
                <a:lnTo>
                  <a:pt x="123825" y="245269"/>
                </a:lnTo>
                <a:lnTo>
                  <a:pt x="42863" y="228600"/>
                </a:lnTo>
                <a:lnTo>
                  <a:pt x="0" y="383381"/>
                </a:lnTo>
                <a:lnTo>
                  <a:pt x="83344" y="395288"/>
                </a:lnTo>
                <a:lnTo>
                  <a:pt x="142875" y="397669"/>
                </a:lnTo>
                <a:lnTo>
                  <a:pt x="185738" y="397669"/>
                </a:lnTo>
                <a:lnTo>
                  <a:pt x="245269" y="385763"/>
                </a:lnTo>
                <a:lnTo>
                  <a:pt x="330994" y="357188"/>
                </a:lnTo>
                <a:lnTo>
                  <a:pt x="473869" y="314325"/>
                </a:lnTo>
                <a:lnTo>
                  <a:pt x="607219" y="278606"/>
                </a:lnTo>
                <a:lnTo>
                  <a:pt x="795338" y="233363"/>
                </a:lnTo>
                <a:lnTo>
                  <a:pt x="983456" y="197644"/>
                </a:lnTo>
                <a:lnTo>
                  <a:pt x="1147763" y="173831"/>
                </a:lnTo>
                <a:lnTo>
                  <a:pt x="1273969" y="166688"/>
                </a:lnTo>
                <a:lnTo>
                  <a:pt x="1262063" y="0"/>
                </a:lnTo>
                <a:lnTo>
                  <a:pt x="1083469" y="33338"/>
                </a:lnTo>
                <a:lnTo>
                  <a:pt x="971550" y="619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E2B3E4D1-45FD-4EDA-9F0E-255F43D343FF}"/>
              </a:ext>
            </a:extLst>
          </p:cNvPr>
          <p:cNvSpPr/>
          <p:nvPr/>
        </p:nvSpPr>
        <p:spPr>
          <a:xfrm rot="16200000">
            <a:off x="1795463" y="3984625"/>
            <a:ext cx="2571750" cy="917575"/>
          </a:xfrm>
          <a:custGeom>
            <a:avLst/>
            <a:gdLst>
              <a:gd name="connsiteX0" fmla="*/ 1614488 w 2571750"/>
              <a:gd name="connsiteY0" fmla="*/ 666750 h 916781"/>
              <a:gd name="connsiteX1" fmla="*/ 1509713 w 2571750"/>
              <a:gd name="connsiteY1" fmla="*/ 652462 h 916781"/>
              <a:gd name="connsiteX2" fmla="*/ 1416844 w 2571750"/>
              <a:gd name="connsiteY2" fmla="*/ 635793 h 916781"/>
              <a:gd name="connsiteX3" fmla="*/ 1333500 w 2571750"/>
              <a:gd name="connsiteY3" fmla="*/ 616743 h 916781"/>
              <a:gd name="connsiteX4" fmla="*/ 1212056 w 2571750"/>
              <a:gd name="connsiteY4" fmla="*/ 583406 h 916781"/>
              <a:gd name="connsiteX5" fmla="*/ 1107281 w 2571750"/>
              <a:gd name="connsiteY5" fmla="*/ 550068 h 916781"/>
              <a:gd name="connsiteX6" fmla="*/ 1012031 w 2571750"/>
              <a:gd name="connsiteY6" fmla="*/ 514350 h 916781"/>
              <a:gd name="connsiteX7" fmla="*/ 919163 w 2571750"/>
              <a:gd name="connsiteY7" fmla="*/ 478631 h 916781"/>
              <a:gd name="connsiteX8" fmla="*/ 828675 w 2571750"/>
              <a:gd name="connsiteY8" fmla="*/ 442912 h 916781"/>
              <a:gd name="connsiteX9" fmla="*/ 723900 w 2571750"/>
              <a:gd name="connsiteY9" fmla="*/ 392906 h 916781"/>
              <a:gd name="connsiteX10" fmla="*/ 635794 w 2571750"/>
              <a:gd name="connsiteY10" fmla="*/ 352425 h 916781"/>
              <a:gd name="connsiteX11" fmla="*/ 504825 w 2571750"/>
              <a:gd name="connsiteY11" fmla="*/ 283368 h 916781"/>
              <a:gd name="connsiteX12" fmla="*/ 402431 w 2571750"/>
              <a:gd name="connsiteY12" fmla="*/ 226218 h 916781"/>
              <a:gd name="connsiteX13" fmla="*/ 316706 w 2571750"/>
              <a:gd name="connsiteY13" fmla="*/ 176212 h 916781"/>
              <a:gd name="connsiteX14" fmla="*/ 235744 w 2571750"/>
              <a:gd name="connsiteY14" fmla="*/ 126206 h 916781"/>
              <a:gd name="connsiteX15" fmla="*/ 178594 w 2571750"/>
              <a:gd name="connsiteY15" fmla="*/ 92868 h 916781"/>
              <a:gd name="connsiteX16" fmla="*/ 102394 w 2571750"/>
              <a:gd name="connsiteY16" fmla="*/ 45243 h 916781"/>
              <a:gd name="connsiteX17" fmla="*/ 54769 w 2571750"/>
              <a:gd name="connsiteY17" fmla="*/ 16668 h 916781"/>
              <a:gd name="connsiteX18" fmla="*/ 33338 w 2571750"/>
              <a:gd name="connsiteY18" fmla="*/ 7143 h 916781"/>
              <a:gd name="connsiteX19" fmla="*/ 7144 w 2571750"/>
              <a:gd name="connsiteY19" fmla="*/ 0 h 916781"/>
              <a:gd name="connsiteX20" fmla="*/ 0 w 2571750"/>
              <a:gd name="connsiteY20" fmla="*/ 4762 h 916781"/>
              <a:gd name="connsiteX21" fmla="*/ 0 w 2571750"/>
              <a:gd name="connsiteY21" fmla="*/ 14287 h 916781"/>
              <a:gd name="connsiteX22" fmla="*/ 9525 w 2571750"/>
              <a:gd name="connsiteY22" fmla="*/ 35718 h 916781"/>
              <a:gd name="connsiteX23" fmla="*/ 50006 w 2571750"/>
              <a:gd name="connsiteY23" fmla="*/ 78581 h 916781"/>
              <a:gd name="connsiteX24" fmla="*/ 119063 w 2571750"/>
              <a:gd name="connsiteY24" fmla="*/ 145256 h 916781"/>
              <a:gd name="connsiteX25" fmla="*/ 190500 w 2571750"/>
              <a:gd name="connsiteY25" fmla="*/ 209550 h 916781"/>
              <a:gd name="connsiteX26" fmla="*/ 302419 w 2571750"/>
              <a:gd name="connsiteY26" fmla="*/ 295275 h 916781"/>
              <a:gd name="connsiteX27" fmla="*/ 400050 w 2571750"/>
              <a:gd name="connsiteY27" fmla="*/ 364331 h 916781"/>
              <a:gd name="connsiteX28" fmla="*/ 471488 w 2571750"/>
              <a:gd name="connsiteY28" fmla="*/ 411956 h 916781"/>
              <a:gd name="connsiteX29" fmla="*/ 531019 w 2571750"/>
              <a:gd name="connsiteY29" fmla="*/ 450056 h 916781"/>
              <a:gd name="connsiteX30" fmla="*/ 633413 w 2571750"/>
              <a:gd name="connsiteY30" fmla="*/ 509587 h 916781"/>
              <a:gd name="connsiteX31" fmla="*/ 728663 w 2571750"/>
              <a:gd name="connsiteY31" fmla="*/ 566737 h 916781"/>
              <a:gd name="connsiteX32" fmla="*/ 835819 w 2571750"/>
              <a:gd name="connsiteY32" fmla="*/ 621506 h 916781"/>
              <a:gd name="connsiteX33" fmla="*/ 907256 w 2571750"/>
              <a:gd name="connsiteY33" fmla="*/ 654843 h 916781"/>
              <a:gd name="connsiteX34" fmla="*/ 988219 w 2571750"/>
              <a:gd name="connsiteY34" fmla="*/ 695325 h 916781"/>
              <a:gd name="connsiteX35" fmla="*/ 1088231 w 2571750"/>
              <a:gd name="connsiteY35" fmla="*/ 733425 h 916781"/>
              <a:gd name="connsiteX36" fmla="*/ 1181100 w 2571750"/>
              <a:gd name="connsiteY36" fmla="*/ 769143 h 916781"/>
              <a:gd name="connsiteX37" fmla="*/ 1266825 w 2571750"/>
              <a:gd name="connsiteY37" fmla="*/ 797718 h 916781"/>
              <a:gd name="connsiteX38" fmla="*/ 1345406 w 2571750"/>
              <a:gd name="connsiteY38" fmla="*/ 819150 h 916781"/>
              <a:gd name="connsiteX39" fmla="*/ 1404938 w 2571750"/>
              <a:gd name="connsiteY39" fmla="*/ 833437 h 916781"/>
              <a:gd name="connsiteX40" fmla="*/ 1514475 w 2571750"/>
              <a:gd name="connsiteY40" fmla="*/ 869156 h 916781"/>
              <a:gd name="connsiteX41" fmla="*/ 1604963 w 2571750"/>
              <a:gd name="connsiteY41" fmla="*/ 876300 h 916781"/>
              <a:gd name="connsiteX42" fmla="*/ 1759744 w 2571750"/>
              <a:gd name="connsiteY42" fmla="*/ 890587 h 916781"/>
              <a:gd name="connsiteX43" fmla="*/ 1845469 w 2571750"/>
              <a:gd name="connsiteY43" fmla="*/ 897731 h 916781"/>
              <a:gd name="connsiteX44" fmla="*/ 1988344 w 2571750"/>
              <a:gd name="connsiteY44" fmla="*/ 892968 h 916781"/>
              <a:gd name="connsiteX45" fmla="*/ 2093119 w 2571750"/>
              <a:gd name="connsiteY45" fmla="*/ 900112 h 916781"/>
              <a:gd name="connsiteX46" fmla="*/ 2312194 w 2571750"/>
              <a:gd name="connsiteY46" fmla="*/ 914400 h 916781"/>
              <a:gd name="connsiteX47" fmla="*/ 2362200 w 2571750"/>
              <a:gd name="connsiteY47" fmla="*/ 916781 h 916781"/>
              <a:gd name="connsiteX48" fmla="*/ 2500313 w 2571750"/>
              <a:gd name="connsiteY48" fmla="*/ 888206 h 916781"/>
              <a:gd name="connsiteX49" fmla="*/ 2514600 w 2571750"/>
              <a:gd name="connsiteY49" fmla="*/ 862012 h 916781"/>
              <a:gd name="connsiteX50" fmla="*/ 2528888 w 2571750"/>
              <a:gd name="connsiteY50" fmla="*/ 823912 h 916781"/>
              <a:gd name="connsiteX51" fmla="*/ 2543175 w 2571750"/>
              <a:gd name="connsiteY51" fmla="*/ 778668 h 916781"/>
              <a:gd name="connsiteX52" fmla="*/ 2559844 w 2571750"/>
              <a:gd name="connsiteY52" fmla="*/ 714375 h 916781"/>
              <a:gd name="connsiteX53" fmla="*/ 2569369 w 2571750"/>
              <a:gd name="connsiteY53" fmla="*/ 654843 h 916781"/>
              <a:gd name="connsiteX54" fmla="*/ 2571750 w 2571750"/>
              <a:gd name="connsiteY54" fmla="*/ 638175 h 916781"/>
              <a:gd name="connsiteX55" fmla="*/ 2571750 w 2571750"/>
              <a:gd name="connsiteY55" fmla="*/ 623887 h 916781"/>
              <a:gd name="connsiteX56" fmla="*/ 2569369 w 2571750"/>
              <a:gd name="connsiteY56" fmla="*/ 616743 h 916781"/>
              <a:gd name="connsiteX57" fmla="*/ 2564606 w 2571750"/>
              <a:gd name="connsiteY57" fmla="*/ 611981 h 916781"/>
              <a:gd name="connsiteX58" fmla="*/ 2552700 w 2571750"/>
              <a:gd name="connsiteY58" fmla="*/ 611981 h 916781"/>
              <a:gd name="connsiteX59" fmla="*/ 2536031 w 2571750"/>
              <a:gd name="connsiteY59" fmla="*/ 616743 h 916781"/>
              <a:gd name="connsiteX60" fmla="*/ 2521744 w 2571750"/>
              <a:gd name="connsiteY60" fmla="*/ 628650 h 916781"/>
              <a:gd name="connsiteX61" fmla="*/ 2507456 w 2571750"/>
              <a:gd name="connsiteY61" fmla="*/ 650081 h 916781"/>
              <a:gd name="connsiteX62" fmla="*/ 2481263 w 2571750"/>
              <a:gd name="connsiteY62" fmla="*/ 673893 h 916781"/>
              <a:gd name="connsiteX63" fmla="*/ 2445544 w 2571750"/>
              <a:gd name="connsiteY63" fmla="*/ 688181 h 916781"/>
              <a:gd name="connsiteX64" fmla="*/ 2421731 w 2571750"/>
              <a:gd name="connsiteY64" fmla="*/ 692943 h 916781"/>
              <a:gd name="connsiteX65" fmla="*/ 2350294 w 2571750"/>
              <a:gd name="connsiteY65" fmla="*/ 695325 h 916781"/>
              <a:gd name="connsiteX66" fmla="*/ 2119313 w 2571750"/>
              <a:gd name="connsiteY66" fmla="*/ 692943 h 916781"/>
              <a:gd name="connsiteX67" fmla="*/ 1962150 w 2571750"/>
              <a:gd name="connsiteY67" fmla="*/ 692943 h 916781"/>
              <a:gd name="connsiteX68" fmla="*/ 1890713 w 2571750"/>
              <a:gd name="connsiteY68" fmla="*/ 692943 h 916781"/>
              <a:gd name="connsiteX69" fmla="*/ 1821656 w 2571750"/>
              <a:gd name="connsiteY69" fmla="*/ 688181 h 916781"/>
              <a:gd name="connsiteX70" fmla="*/ 1712119 w 2571750"/>
              <a:gd name="connsiteY70" fmla="*/ 681037 h 916781"/>
              <a:gd name="connsiteX71" fmla="*/ 1614488 w 2571750"/>
              <a:gd name="connsiteY71" fmla="*/ 666750 h 916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571750" h="916781">
                <a:moveTo>
                  <a:pt x="1614488" y="666750"/>
                </a:moveTo>
                <a:lnTo>
                  <a:pt x="1509713" y="652462"/>
                </a:lnTo>
                <a:lnTo>
                  <a:pt x="1416844" y="635793"/>
                </a:lnTo>
                <a:lnTo>
                  <a:pt x="1333500" y="616743"/>
                </a:lnTo>
                <a:lnTo>
                  <a:pt x="1212056" y="583406"/>
                </a:lnTo>
                <a:lnTo>
                  <a:pt x="1107281" y="550068"/>
                </a:lnTo>
                <a:lnTo>
                  <a:pt x="1012031" y="514350"/>
                </a:lnTo>
                <a:lnTo>
                  <a:pt x="919163" y="478631"/>
                </a:lnTo>
                <a:lnTo>
                  <a:pt x="828675" y="442912"/>
                </a:lnTo>
                <a:lnTo>
                  <a:pt x="723900" y="392906"/>
                </a:lnTo>
                <a:lnTo>
                  <a:pt x="635794" y="352425"/>
                </a:lnTo>
                <a:lnTo>
                  <a:pt x="504825" y="283368"/>
                </a:lnTo>
                <a:lnTo>
                  <a:pt x="402431" y="226218"/>
                </a:lnTo>
                <a:lnTo>
                  <a:pt x="316706" y="176212"/>
                </a:lnTo>
                <a:lnTo>
                  <a:pt x="235744" y="126206"/>
                </a:lnTo>
                <a:lnTo>
                  <a:pt x="178594" y="92868"/>
                </a:lnTo>
                <a:lnTo>
                  <a:pt x="102394" y="45243"/>
                </a:lnTo>
                <a:lnTo>
                  <a:pt x="54769" y="16668"/>
                </a:lnTo>
                <a:lnTo>
                  <a:pt x="33338" y="7143"/>
                </a:lnTo>
                <a:lnTo>
                  <a:pt x="7144" y="0"/>
                </a:lnTo>
                <a:lnTo>
                  <a:pt x="0" y="4762"/>
                </a:lnTo>
                <a:lnTo>
                  <a:pt x="0" y="14287"/>
                </a:lnTo>
                <a:lnTo>
                  <a:pt x="9525" y="35718"/>
                </a:lnTo>
                <a:lnTo>
                  <a:pt x="50006" y="78581"/>
                </a:lnTo>
                <a:lnTo>
                  <a:pt x="119063" y="145256"/>
                </a:lnTo>
                <a:lnTo>
                  <a:pt x="190500" y="209550"/>
                </a:lnTo>
                <a:lnTo>
                  <a:pt x="302419" y="295275"/>
                </a:lnTo>
                <a:lnTo>
                  <a:pt x="400050" y="364331"/>
                </a:lnTo>
                <a:lnTo>
                  <a:pt x="471488" y="411956"/>
                </a:lnTo>
                <a:lnTo>
                  <a:pt x="531019" y="450056"/>
                </a:lnTo>
                <a:lnTo>
                  <a:pt x="633413" y="509587"/>
                </a:lnTo>
                <a:lnTo>
                  <a:pt x="728663" y="566737"/>
                </a:lnTo>
                <a:lnTo>
                  <a:pt x="835819" y="621506"/>
                </a:lnTo>
                <a:lnTo>
                  <a:pt x="907256" y="654843"/>
                </a:lnTo>
                <a:lnTo>
                  <a:pt x="988219" y="695325"/>
                </a:lnTo>
                <a:lnTo>
                  <a:pt x="1088231" y="733425"/>
                </a:lnTo>
                <a:lnTo>
                  <a:pt x="1181100" y="769143"/>
                </a:lnTo>
                <a:lnTo>
                  <a:pt x="1266825" y="797718"/>
                </a:lnTo>
                <a:lnTo>
                  <a:pt x="1345406" y="819150"/>
                </a:lnTo>
                <a:lnTo>
                  <a:pt x="1404938" y="833437"/>
                </a:lnTo>
                <a:lnTo>
                  <a:pt x="1514475" y="869156"/>
                </a:lnTo>
                <a:lnTo>
                  <a:pt x="1604963" y="876300"/>
                </a:lnTo>
                <a:lnTo>
                  <a:pt x="1759744" y="890587"/>
                </a:lnTo>
                <a:lnTo>
                  <a:pt x="1845469" y="897731"/>
                </a:lnTo>
                <a:lnTo>
                  <a:pt x="1988344" y="892968"/>
                </a:lnTo>
                <a:lnTo>
                  <a:pt x="2093119" y="900112"/>
                </a:lnTo>
                <a:lnTo>
                  <a:pt x="2312194" y="914400"/>
                </a:lnTo>
                <a:lnTo>
                  <a:pt x="2362200" y="916781"/>
                </a:lnTo>
                <a:lnTo>
                  <a:pt x="2500313" y="888206"/>
                </a:lnTo>
                <a:lnTo>
                  <a:pt x="2514600" y="862012"/>
                </a:lnTo>
                <a:lnTo>
                  <a:pt x="2528888" y="823912"/>
                </a:lnTo>
                <a:lnTo>
                  <a:pt x="2543175" y="778668"/>
                </a:lnTo>
                <a:lnTo>
                  <a:pt x="2559844" y="714375"/>
                </a:lnTo>
                <a:lnTo>
                  <a:pt x="2569369" y="654843"/>
                </a:lnTo>
                <a:lnTo>
                  <a:pt x="2571750" y="638175"/>
                </a:lnTo>
                <a:lnTo>
                  <a:pt x="2571750" y="623887"/>
                </a:lnTo>
                <a:lnTo>
                  <a:pt x="2569369" y="616743"/>
                </a:lnTo>
                <a:lnTo>
                  <a:pt x="2564606" y="611981"/>
                </a:lnTo>
                <a:lnTo>
                  <a:pt x="2552700" y="611981"/>
                </a:lnTo>
                <a:lnTo>
                  <a:pt x="2536031" y="616743"/>
                </a:lnTo>
                <a:lnTo>
                  <a:pt x="2521744" y="628650"/>
                </a:lnTo>
                <a:lnTo>
                  <a:pt x="2507456" y="650081"/>
                </a:lnTo>
                <a:lnTo>
                  <a:pt x="2481263" y="673893"/>
                </a:lnTo>
                <a:lnTo>
                  <a:pt x="2445544" y="688181"/>
                </a:lnTo>
                <a:lnTo>
                  <a:pt x="2421731" y="692943"/>
                </a:lnTo>
                <a:lnTo>
                  <a:pt x="2350294" y="695325"/>
                </a:lnTo>
                <a:lnTo>
                  <a:pt x="2119313" y="692943"/>
                </a:lnTo>
                <a:lnTo>
                  <a:pt x="1962150" y="692943"/>
                </a:lnTo>
                <a:lnTo>
                  <a:pt x="1890713" y="692943"/>
                </a:lnTo>
                <a:lnTo>
                  <a:pt x="1821656" y="688181"/>
                </a:lnTo>
                <a:lnTo>
                  <a:pt x="1712119" y="681037"/>
                </a:lnTo>
                <a:lnTo>
                  <a:pt x="1614488" y="666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140124E1-AFC2-49CE-9BBC-E190168166A3}"/>
              </a:ext>
            </a:extLst>
          </p:cNvPr>
          <p:cNvSpPr/>
          <p:nvPr/>
        </p:nvSpPr>
        <p:spPr>
          <a:xfrm>
            <a:off x="3221038" y="4738688"/>
            <a:ext cx="541337" cy="966787"/>
          </a:xfrm>
          <a:custGeom>
            <a:avLst/>
            <a:gdLst>
              <a:gd name="connsiteX0" fmla="*/ 464344 w 540544"/>
              <a:gd name="connsiteY0" fmla="*/ 459581 h 966787"/>
              <a:gd name="connsiteX1" fmla="*/ 438150 w 540544"/>
              <a:gd name="connsiteY1" fmla="*/ 330993 h 966787"/>
              <a:gd name="connsiteX2" fmla="*/ 400050 w 540544"/>
              <a:gd name="connsiteY2" fmla="*/ 161925 h 966787"/>
              <a:gd name="connsiteX3" fmla="*/ 326232 w 540544"/>
              <a:gd name="connsiteY3" fmla="*/ 35718 h 966787"/>
              <a:gd name="connsiteX4" fmla="*/ 285750 w 540544"/>
              <a:gd name="connsiteY4" fmla="*/ 28575 h 966787"/>
              <a:gd name="connsiteX5" fmla="*/ 202407 w 540544"/>
              <a:gd name="connsiteY5" fmla="*/ 19050 h 966787"/>
              <a:gd name="connsiteX6" fmla="*/ 111919 w 540544"/>
              <a:gd name="connsiteY6" fmla="*/ 9525 h 966787"/>
              <a:gd name="connsiteX7" fmla="*/ 4763 w 540544"/>
              <a:gd name="connsiteY7" fmla="*/ 0 h 966787"/>
              <a:gd name="connsiteX8" fmla="*/ 0 w 540544"/>
              <a:gd name="connsiteY8" fmla="*/ 80962 h 966787"/>
              <a:gd name="connsiteX9" fmla="*/ 90488 w 540544"/>
              <a:gd name="connsiteY9" fmla="*/ 111918 h 966787"/>
              <a:gd name="connsiteX10" fmla="*/ 119063 w 540544"/>
              <a:gd name="connsiteY10" fmla="*/ 126206 h 966787"/>
              <a:gd name="connsiteX11" fmla="*/ 154782 w 540544"/>
              <a:gd name="connsiteY11" fmla="*/ 154781 h 966787"/>
              <a:gd name="connsiteX12" fmla="*/ 183357 w 540544"/>
              <a:gd name="connsiteY12" fmla="*/ 185737 h 966787"/>
              <a:gd name="connsiteX13" fmla="*/ 209550 w 540544"/>
              <a:gd name="connsiteY13" fmla="*/ 230981 h 966787"/>
              <a:gd name="connsiteX14" fmla="*/ 226219 w 540544"/>
              <a:gd name="connsiteY14" fmla="*/ 271462 h 966787"/>
              <a:gd name="connsiteX15" fmla="*/ 252413 w 540544"/>
              <a:gd name="connsiteY15" fmla="*/ 404812 h 966787"/>
              <a:gd name="connsiteX16" fmla="*/ 285750 w 540544"/>
              <a:gd name="connsiteY16" fmla="*/ 566737 h 966787"/>
              <a:gd name="connsiteX17" fmla="*/ 302419 w 540544"/>
              <a:gd name="connsiteY17" fmla="*/ 652462 h 966787"/>
              <a:gd name="connsiteX18" fmla="*/ 314325 w 540544"/>
              <a:gd name="connsiteY18" fmla="*/ 740568 h 966787"/>
              <a:gd name="connsiteX19" fmla="*/ 323850 w 540544"/>
              <a:gd name="connsiteY19" fmla="*/ 778668 h 966787"/>
              <a:gd name="connsiteX20" fmla="*/ 338138 w 540544"/>
              <a:gd name="connsiteY20" fmla="*/ 812006 h 966787"/>
              <a:gd name="connsiteX21" fmla="*/ 373857 w 540544"/>
              <a:gd name="connsiteY21" fmla="*/ 869156 h 966787"/>
              <a:gd name="connsiteX22" fmla="*/ 416719 w 540544"/>
              <a:gd name="connsiteY22" fmla="*/ 928687 h 966787"/>
              <a:gd name="connsiteX23" fmla="*/ 431007 w 540544"/>
              <a:gd name="connsiteY23" fmla="*/ 947737 h 966787"/>
              <a:gd name="connsiteX24" fmla="*/ 447675 w 540544"/>
              <a:gd name="connsiteY24" fmla="*/ 954881 h 966787"/>
              <a:gd name="connsiteX25" fmla="*/ 478632 w 540544"/>
              <a:gd name="connsiteY25" fmla="*/ 964406 h 966787"/>
              <a:gd name="connsiteX26" fmla="*/ 500063 w 540544"/>
              <a:gd name="connsiteY26" fmla="*/ 966787 h 966787"/>
              <a:gd name="connsiteX27" fmla="*/ 516732 w 540544"/>
              <a:gd name="connsiteY27" fmla="*/ 959643 h 966787"/>
              <a:gd name="connsiteX28" fmla="*/ 526257 w 540544"/>
              <a:gd name="connsiteY28" fmla="*/ 950118 h 966787"/>
              <a:gd name="connsiteX29" fmla="*/ 533400 w 540544"/>
              <a:gd name="connsiteY29" fmla="*/ 935831 h 966787"/>
              <a:gd name="connsiteX30" fmla="*/ 540544 w 540544"/>
              <a:gd name="connsiteY30" fmla="*/ 912018 h 966787"/>
              <a:gd name="connsiteX31" fmla="*/ 540544 w 540544"/>
              <a:gd name="connsiteY31" fmla="*/ 862012 h 966787"/>
              <a:gd name="connsiteX32" fmla="*/ 514350 w 540544"/>
              <a:gd name="connsiteY32" fmla="*/ 714375 h 966787"/>
              <a:gd name="connsiteX33" fmla="*/ 464344 w 540544"/>
              <a:gd name="connsiteY33" fmla="*/ 459581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0544" h="966787">
                <a:moveTo>
                  <a:pt x="464344" y="459581"/>
                </a:moveTo>
                <a:lnTo>
                  <a:pt x="438150" y="330993"/>
                </a:lnTo>
                <a:lnTo>
                  <a:pt x="400050" y="161925"/>
                </a:lnTo>
                <a:lnTo>
                  <a:pt x="326232" y="35718"/>
                </a:lnTo>
                <a:lnTo>
                  <a:pt x="285750" y="28575"/>
                </a:lnTo>
                <a:lnTo>
                  <a:pt x="202407" y="19050"/>
                </a:lnTo>
                <a:lnTo>
                  <a:pt x="111919" y="9525"/>
                </a:lnTo>
                <a:lnTo>
                  <a:pt x="4763" y="0"/>
                </a:lnTo>
                <a:lnTo>
                  <a:pt x="0" y="80962"/>
                </a:lnTo>
                <a:lnTo>
                  <a:pt x="90488" y="111918"/>
                </a:lnTo>
                <a:lnTo>
                  <a:pt x="119063" y="126206"/>
                </a:lnTo>
                <a:lnTo>
                  <a:pt x="154782" y="154781"/>
                </a:lnTo>
                <a:lnTo>
                  <a:pt x="183357" y="185737"/>
                </a:lnTo>
                <a:lnTo>
                  <a:pt x="209550" y="230981"/>
                </a:lnTo>
                <a:lnTo>
                  <a:pt x="226219" y="271462"/>
                </a:lnTo>
                <a:lnTo>
                  <a:pt x="252413" y="404812"/>
                </a:lnTo>
                <a:lnTo>
                  <a:pt x="285750" y="566737"/>
                </a:lnTo>
                <a:lnTo>
                  <a:pt x="302419" y="652462"/>
                </a:lnTo>
                <a:lnTo>
                  <a:pt x="314325" y="740568"/>
                </a:lnTo>
                <a:lnTo>
                  <a:pt x="323850" y="778668"/>
                </a:lnTo>
                <a:lnTo>
                  <a:pt x="338138" y="812006"/>
                </a:lnTo>
                <a:lnTo>
                  <a:pt x="373857" y="869156"/>
                </a:lnTo>
                <a:lnTo>
                  <a:pt x="416719" y="928687"/>
                </a:lnTo>
                <a:lnTo>
                  <a:pt x="431007" y="947737"/>
                </a:lnTo>
                <a:lnTo>
                  <a:pt x="447675" y="954881"/>
                </a:lnTo>
                <a:lnTo>
                  <a:pt x="478632" y="964406"/>
                </a:lnTo>
                <a:lnTo>
                  <a:pt x="500063" y="966787"/>
                </a:lnTo>
                <a:lnTo>
                  <a:pt x="516732" y="959643"/>
                </a:lnTo>
                <a:lnTo>
                  <a:pt x="526257" y="950118"/>
                </a:lnTo>
                <a:lnTo>
                  <a:pt x="533400" y="935831"/>
                </a:lnTo>
                <a:lnTo>
                  <a:pt x="540544" y="912018"/>
                </a:lnTo>
                <a:lnTo>
                  <a:pt x="540544" y="862012"/>
                </a:lnTo>
                <a:lnTo>
                  <a:pt x="514350" y="714375"/>
                </a:lnTo>
                <a:lnTo>
                  <a:pt x="464344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ABBA3179-BACE-404D-A58D-B90890FEA808}"/>
              </a:ext>
            </a:extLst>
          </p:cNvPr>
          <p:cNvSpPr/>
          <p:nvPr/>
        </p:nvSpPr>
        <p:spPr>
          <a:xfrm>
            <a:off x="3486150" y="4525963"/>
            <a:ext cx="1476375" cy="987425"/>
          </a:xfrm>
          <a:custGeom>
            <a:avLst/>
            <a:gdLst>
              <a:gd name="connsiteX0" fmla="*/ 959644 w 1476375"/>
              <a:gd name="connsiteY0" fmla="*/ 233363 h 985838"/>
              <a:gd name="connsiteX1" fmla="*/ 692944 w 1476375"/>
              <a:gd name="connsiteY1" fmla="*/ 285750 h 985838"/>
              <a:gd name="connsiteX2" fmla="*/ 445294 w 1476375"/>
              <a:gd name="connsiteY2" fmla="*/ 338138 h 985838"/>
              <a:gd name="connsiteX3" fmla="*/ 242888 w 1476375"/>
              <a:gd name="connsiteY3" fmla="*/ 378619 h 985838"/>
              <a:gd name="connsiteX4" fmla="*/ 61913 w 1476375"/>
              <a:gd name="connsiteY4" fmla="*/ 416719 h 985838"/>
              <a:gd name="connsiteX5" fmla="*/ 0 w 1476375"/>
              <a:gd name="connsiteY5" fmla="*/ 247650 h 985838"/>
              <a:gd name="connsiteX6" fmla="*/ 92869 w 1476375"/>
              <a:gd name="connsiteY6" fmla="*/ 242888 h 985838"/>
              <a:gd name="connsiteX7" fmla="*/ 140494 w 1476375"/>
              <a:gd name="connsiteY7" fmla="*/ 240507 h 985838"/>
              <a:gd name="connsiteX8" fmla="*/ 297656 w 1476375"/>
              <a:gd name="connsiteY8" fmla="*/ 211932 h 985838"/>
              <a:gd name="connsiteX9" fmla="*/ 623888 w 1476375"/>
              <a:gd name="connsiteY9" fmla="*/ 145257 h 985838"/>
              <a:gd name="connsiteX10" fmla="*/ 919163 w 1476375"/>
              <a:gd name="connsiteY10" fmla="*/ 80963 h 985838"/>
              <a:gd name="connsiteX11" fmla="*/ 1009650 w 1476375"/>
              <a:gd name="connsiteY11" fmla="*/ 61913 h 985838"/>
              <a:gd name="connsiteX12" fmla="*/ 1066800 w 1476375"/>
              <a:gd name="connsiteY12" fmla="*/ 47625 h 985838"/>
              <a:gd name="connsiteX13" fmla="*/ 1119188 w 1476375"/>
              <a:gd name="connsiteY13" fmla="*/ 23813 h 985838"/>
              <a:gd name="connsiteX14" fmla="*/ 1166813 w 1476375"/>
              <a:gd name="connsiteY14" fmla="*/ 0 h 985838"/>
              <a:gd name="connsiteX15" fmla="*/ 1173956 w 1476375"/>
              <a:gd name="connsiteY15" fmla="*/ 0 h 985838"/>
              <a:gd name="connsiteX16" fmla="*/ 1231106 w 1476375"/>
              <a:gd name="connsiteY16" fmla="*/ 11907 h 985838"/>
              <a:gd name="connsiteX17" fmla="*/ 1393031 w 1476375"/>
              <a:gd name="connsiteY17" fmla="*/ 66675 h 985838"/>
              <a:gd name="connsiteX18" fmla="*/ 1431131 w 1476375"/>
              <a:gd name="connsiteY18" fmla="*/ 80963 h 985838"/>
              <a:gd name="connsiteX19" fmla="*/ 1450181 w 1476375"/>
              <a:gd name="connsiteY19" fmla="*/ 95250 h 985838"/>
              <a:gd name="connsiteX20" fmla="*/ 1464469 w 1476375"/>
              <a:gd name="connsiteY20" fmla="*/ 116682 h 985838"/>
              <a:gd name="connsiteX21" fmla="*/ 1473994 w 1476375"/>
              <a:gd name="connsiteY21" fmla="*/ 140494 h 985838"/>
              <a:gd name="connsiteX22" fmla="*/ 1476375 w 1476375"/>
              <a:gd name="connsiteY22" fmla="*/ 161925 h 985838"/>
              <a:gd name="connsiteX23" fmla="*/ 1473994 w 1476375"/>
              <a:gd name="connsiteY23" fmla="*/ 183357 h 985838"/>
              <a:gd name="connsiteX24" fmla="*/ 1464469 w 1476375"/>
              <a:gd name="connsiteY24" fmla="*/ 211932 h 985838"/>
              <a:gd name="connsiteX25" fmla="*/ 1440656 w 1476375"/>
              <a:gd name="connsiteY25" fmla="*/ 240507 h 985838"/>
              <a:gd name="connsiteX26" fmla="*/ 1419225 w 1476375"/>
              <a:gd name="connsiteY26" fmla="*/ 259557 h 985838"/>
              <a:gd name="connsiteX27" fmla="*/ 1402556 w 1476375"/>
              <a:gd name="connsiteY27" fmla="*/ 280988 h 985838"/>
              <a:gd name="connsiteX28" fmla="*/ 1376363 w 1476375"/>
              <a:gd name="connsiteY28" fmla="*/ 328613 h 985838"/>
              <a:gd name="connsiteX29" fmla="*/ 1352550 w 1476375"/>
              <a:gd name="connsiteY29" fmla="*/ 397669 h 985838"/>
              <a:gd name="connsiteX30" fmla="*/ 1345406 w 1476375"/>
              <a:gd name="connsiteY30" fmla="*/ 438150 h 985838"/>
              <a:gd name="connsiteX31" fmla="*/ 1319213 w 1476375"/>
              <a:gd name="connsiteY31" fmla="*/ 581025 h 985838"/>
              <a:gd name="connsiteX32" fmla="*/ 1281113 w 1476375"/>
              <a:gd name="connsiteY32" fmla="*/ 752475 h 985838"/>
              <a:gd name="connsiteX33" fmla="*/ 1259681 w 1476375"/>
              <a:gd name="connsiteY33" fmla="*/ 826294 h 985838"/>
              <a:gd name="connsiteX34" fmla="*/ 1233488 w 1476375"/>
              <a:gd name="connsiteY34" fmla="*/ 890588 h 985838"/>
              <a:gd name="connsiteX35" fmla="*/ 1209675 w 1476375"/>
              <a:gd name="connsiteY35" fmla="*/ 923925 h 985838"/>
              <a:gd name="connsiteX36" fmla="*/ 1185863 w 1476375"/>
              <a:gd name="connsiteY36" fmla="*/ 952500 h 985838"/>
              <a:gd name="connsiteX37" fmla="*/ 1159669 w 1476375"/>
              <a:gd name="connsiteY37" fmla="*/ 973932 h 985838"/>
              <a:gd name="connsiteX38" fmla="*/ 1143000 w 1476375"/>
              <a:gd name="connsiteY38" fmla="*/ 981075 h 985838"/>
              <a:gd name="connsiteX39" fmla="*/ 1109663 w 1476375"/>
              <a:gd name="connsiteY39" fmla="*/ 985838 h 985838"/>
              <a:gd name="connsiteX40" fmla="*/ 1081088 w 1476375"/>
              <a:gd name="connsiteY40" fmla="*/ 981075 h 985838"/>
              <a:gd name="connsiteX41" fmla="*/ 1059656 w 1476375"/>
              <a:gd name="connsiteY41" fmla="*/ 969169 h 985838"/>
              <a:gd name="connsiteX42" fmla="*/ 1040606 w 1476375"/>
              <a:gd name="connsiteY42" fmla="*/ 945357 h 985838"/>
              <a:gd name="connsiteX43" fmla="*/ 1078706 w 1476375"/>
              <a:gd name="connsiteY43" fmla="*/ 766763 h 985838"/>
              <a:gd name="connsiteX44" fmla="*/ 1104900 w 1476375"/>
              <a:gd name="connsiteY44" fmla="*/ 645319 h 985838"/>
              <a:gd name="connsiteX45" fmla="*/ 1121569 w 1476375"/>
              <a:gd name="connsiteY45" fmla="*/ 547688 h 985838"/>
              <a:gd name="connsiteX46" fmla="*/ 1133475 w 1476375"/>
              <a:gd name="connsiteY46" fmla="*/ 473869 h 985838"/>
              <a:gd name="connsiteX47" fmla="*/ 1143000 w 1476375"/>
              <a:gd name="connsiteY47" fmla="*/ 385763 h 985838"/>
              <a:gd name="connsiteX48" fmla="*/ 1145381 w 1476375"/>
              <a:gd name="connsiteY48" fmla="*/ 316707 h 985838"/>
              <a:gd name="connsiteX49" fmla="*/ 1145381 w 1476375"/>
              <a:gd name="connsiteY49" fmla="*/ 292894 h 985838"/>
              <a:gd name="connsiteX50" fmla="*/ 1140619 w 1476375"/>
              <a:gd name="connsiteY50" fmla="*/ 278607 h 985838"/>
              <a:gd name="connsiteX51" fmla="*/ 1131094 w 1476375"/>
              <a:gd name="connsiteY51" fmla="*/ 264319 h 985838"/>
              <a:gd name="connsiteX52" fmla="*/ 1112044 w 1476375"/>
              <a:gd name="connsiteY52" fmla="*/ 242888 h 985838"/>
              <a:gd name="connsiteX53" fmla="*/ 1081088 w 1476375"/>
              <a:gd name="connsiteY53" fmla="*/ 230982 h 985838"/>
              <a:gd name="connsiteX54" fmla="*/ 1038225 w 1476375"/>
              <a:gd name="connsiteY54" fmla="*/ 221457 h 985838"/>
              <a:gd name="connsiteX55" fmla="*/ 1012031 w 1476375"/>
              <a:gd name="connsiteY55" fmla="*/ 223838 h 985838"/>
              <a:gd name="connsiteX56" fmla="*/ 959644 w 1476375"/>
              <a:gd name="connsiteY56" fmla="*/ 233363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76375" h="985838">
                <a:moveTo>
                  <a:pt x="959644" y="233363"/>
                </a:moveTo>
                <a:lnTo>
                  <a:pt x="692944" y="285750"/>
                </a:lnTo>
                <a:lnTo>
                  <a:pt x="445294" y="338138"/>
                </a:lnTo>
                <a:lnTo>
                  <a:pt x="242888" y="378619"/>
                </a:lnTo>
                <a:lnTo>
                  <a:pt x="61913" y="416719"/>
                </a:lnTo>
                <a:lnTo>
                  <a:pt x="0" y="247650"/>
                </a:lnTo>
                <a:lnTo>
                  <a:pt x="92869" y="242888"/>
                </a:lnTo>
                <a:lnTo>
                  <a:pt x="140494" y="240507"/>
                </a:lnTo>
                <a:lnTo>
                  <a:pt x="297656" y="211932"/>
                </a:lnTo>
                <a:lnTo>
                  <a:pt x="623888" y="145257"/>
                </a:lnTo>
                <a:lnTo>
                  <a:pt x="919163" y="80963"/>
                </a:lnTo>
                <a:lnTo>
                  <a:pt x="1009650" y="61913"/>
                </a:lnTo>
                <a:lnTo>
                  <a:pt x="1066800" y="47625"/>
                </a:lnTo>
                <a:lnTo>
                  <a:pt x="1119188" y="23813"/>
                </a:lnTo>
                <a:lnTo>
                  <a:pt x="1166813" y="0"/>
                </a:lnTo>
                <a:lnTo>
                  <a:pt x="1173956" y="0"/>
                </a:lnTo>
                <a:lnTo>
                  <a:pt x="1231106" y="11907"/>
                </a:lnTo>
                <a:lnTo>
                  <a:pt x="1393031" y="66675"/>
                </a:lnTo>
                <a:lnTo>
                  <a:pt x="1431131" y="80963"/>
                </a:lnTo>
                <a:lnTo>
                  <a:pt x="1450181" y="95250"/>
                </a:lnTo>
                <a:lnTo>
                  <a:pt x="1464469" y="116682"/>
                </a:lnTo>
                <a:lnTo>
                  <a:pt x="1473994" y="140494"/>
                </a:lnTo>
                <a:lnTo>
                  <a:pt x="1476375" y="161925"/>
                </a:lnTo>
                <a:lnTo>
                  <a:pt x="1473994" y="183357"/>
                </a:lnTo>
                <a:lnTo>
                  <a:pt x="1464469" y="211932"/>
                </a:lnTo>
                <a:lnTo>
                  <a:pt x="1440656" y="240507"/>
                </a:lnTo>
                <a:lnTo>
                  <a:pt x="1419225" y="259557"/>
                </a:lnTo>
                <a:lnTo>
                  <a:pt x="1402556" y="280988"/>
                </a:lnTo>
                <a:lnTo>
                  <a:pt x="1376363" y="328613"/>
                </a:lnTo>
                <a:lnTo>
                  <a:pt x="1352550" y="397669"/>
                </a:lnTo>
                <a:lnTo>
                  <a:pt x="1345406" y="438150"/>
                </a:lnTo>
                <a:lnTo>
                  <a:pt x="1319213" y="581025"/>
                </a:lnTo>
                <a:lnTo>
                  <a:pt x="1281113" y="752475"/>
                </a:lnTo>
                <a:lnTo>
                  <a:pt x="1259681" y="826294"/>
                </a:lnTo>
                <a:lnTo>
                  <a:pt x="1233488" y="890588"/>
                </a:lnTo>
                <a:lnTo>
                  <a:pt x="1209675" y="923925"/>
                </a:lnTo>
                <a:lnTo>
                  <a:pt x="1185863" y="952500"/>
                </a:lnTo>
                <a:lnTo>
                  <a:pt x="1159669" y="973932"/>
                </a:lnTo>
                <a:lnTo>
                  <a:pt x="1143000" y="981075"/>
                </a:lnTo>
                <a:lnTo>
                  <a:pt x="1109663" y="985838"/>
                </a:lnTo>
                <a:lnTo>
                  <a:pt x="1081088" y="981075"/>
                </a:lnTo>
                <a:lnTo>
                  <a:pt x="1059656" y="969169"/>
                </a:lnTo>
                <a:lnTo>
                  <a:pt x="1040606" y="945357"/>
                </a:lnTo>
                <a:lnTo>
                  <a:pt x="1078706" y="766763"/>
                </a:lnTo>
                <a:lnTo>
                  <a:pt x="1104900" y="645319"/>
                </a:lnTo>
                <a:lnTo>
                  <a:pt x="1121569" y="547688"/>
                </a:lnTo>
                <a:lnTo>
                  <a:pt x="1133475" y="473869"/>
                </a:lnTo>
                <a:lnTo>
                  <a:pt x="1143000" y="385763"/>
                </a:lnTo>
                <a:cubicBezTo>
                  <a:pt x="1143794" y="362744"/>
                  <a:pt x="1144587" y="339726"/>
                  <a:pt x="1145381" y="316707"/>
                </a:cubicBezTo>
                <a:lnTo>
                  <a:pt x="1145381" y="292894"/>
                </a:lnTo>
                <a:lnTo>
                  <a:pt x="1140619" y="278607"/>
                </a:lnTo>
                <a:lnTo>
                  <a:pt x="1131094" y="264319"/>
                </a:lnTo>
                <a:lnTo>
                  <a:pt x="1112044" y="242888"/>
                </a:lnTo>
                <a:lnTo>
                  <a:pt x="1081088" y="230982"/>
                </a:lnTo>
                <a:lnTo>
                  <a:pt x="1038225" y="221457"/>
                </a:lnTo>
                <a:lnTo>
                  <a:pt x="1012031" y="223838"/>
                </a:lnTo>
                <a:lnTo>
                  <a:pt x="959644" y="233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50763D02-FD18-4B05-A47B-E926DF424760}"/>
              </a:ext>
            </a:extLst>
          </p:cNvPr>
          <p:cNvSpPr/>
          <p:nvPr/>
        </p:nvSpPr>
        <p:spPr>
          <a:xfrm>
            <a:off x="3668713" y="5275263"/>
            <a:ext cx="941387" cy="355600"/>
          </a:xfrm>
          <a:custGeom>
            <a:avLst/>
            <a:gdLst>
              <a:gd name="connsiteX0" fmla="*/ 642938 w 940594"/>
              <a:gd name="connsiteY0" fmla="*/ 69056 h 357187"/>
              <a:gd name="connsiteX1" fmla="*/ 435769 w 940594"/>
              <a:gd name="connsiteY1" fmla="*/ 116681 h 357187"/>
              <a:gd name="connsiteX2" fmla="*/ 264319 w 940594"/>
              <a:gd name="connsiteY2" fmla="*/ 159544 h 357187"/>
              <a:gd name="connsiteX3" fmla="*/ 0 w 940594"/>
              <a:gd name="connsiteY3" fmla="*/ 228600 h 357187"/>
              <a:gd name="connsiteX4" fmla="*/ 35719 w 940594"/>
              <a:gd name="connsiteY4" fmla="*/ 357187 h 357187"/>
              <a:gd name="connsiteX5" fmla="*/ 250032 w 940594"/>
              <a:gd name="connsiteY5" fmla="*/ 300037 h 357187"/>
              <a:gd name="connsiteX6" fmla="*/ 364332 w 940594"/>
              <a:gd name="connsiteY6" fmla="*/ 271462 h 357187"/>
              <a:gd name="connsiteX7" fmla="*/ 507207 w 940594"/>
              <a:gd name="connsiteY7" fmla="*/ 238125 h 357187"/>
              <a:gd name="connsiteX8" fmla="*/ 659607 w 940594"/>
              <a:gd name="connsiteY8" fmla="*/ 211931 h 357187"/>
              <a:gd name="connsiteX9" fmla="*/ 764382 w 940594"/>
              <a:gd name="connsiteY9" fmla="*/ 197644 h 357187"/>
              <a:gd name="connsiteX10" fmla="*/ 909638 w 940594"/>
              <a:gd name="connsiteY10" fmla="*/ 190500 h 357187"/>
              <a:gd name="connsiteX11" fmla="*/ 940594 w 940594"/>
              <a:gd name="connsiteY11" fmla="*/ 0 h 357187"/>
              <a:gd name="connsiteX12" fmla="*/ 776288 w 940594"/>
              <a:gd name="connsiteY12" fmla="*/ 35719 h 357187"/>
              <a:gd name="connsiteX13" fmla="*/ 642938 w 940594"/>
              <a:gd name="connsiteY13" fmla="*/ 69056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40594" h="357187">
                <a:moveTo>
                  <a:pt x="642938" y="69056"/>
                </a:moveTo>
                <a:lnTo>
                  <a:pt x="435769" y="116681"/>
                </a:lnTo>
                <a:lnTo>
                  <a:pt x="264319" y="159544"/>
                </a:lnTo>
                <a:lnTo>
                  <a:pt x="0" y="228600"/>
                </a:lnTo>
                <a:lnTo>
                  <a:pt x="35719" y="357187"/>
                </a:lnTo>
                <a:lnTo>
                  <a:pt x="250032" y="300037"/>
                </a:lnTo>
                <a:lnTo>
                  <a:pt x="364332" y="271462"/>
                </a:lnTo>
                <a:lnTo>
                  <a:pt x="507207" y="238125"/>
                </a:lnTo>
                <a:lnTo>
                  <a:pt x="659607" y="211931"/>
                </a:lnTo>
                <a:lnTo>
                  <a:pt x="764382" y="197644"/>
                </a:lnTo>
                <a:lnTo>
                  <a:pt x="909638" y="190500"/>
                </a:lnTo>
                <a:lnTo>
                  <a:pt x="940594" y="0"/>
                </a:lnTo>
                <a:lnTo>
                  <a:pt x="776288" y="35719"/>
                </a:lnTo>
                <a:lnTo>
                  <a:pt x="642938" y="69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E95A9A55-263B-471B-A864-BC3EFE4A7997}"/>
              </a:ext>
            </a:extLst>
          </p:cNvPr>
          <p:cNvSpPr/>
          <p:nvPr/>
        </p:nvSpPr>
        <p:spPr>
          <a:xfrm rot="16200000">
            <a:off x="4706937" y="3219451"/>
            <a:ext cx="1978025" cy="469900"/>
          </a:xfrm>
          <a:custGeom>
            <a:avLst/>
            <a:gdLst>
              <a:gd name="connsiteX0" fmla="*/ 1485900 w 1978819"/>
              <a:gd name="connsiteY0" fmla="*/ 200025 h 469106"/>
              <a:gd name="connsiteX1" fmla="*/ 1328738 w 1978819"/>
              <a:gd name="connsiteY1" fmla="*/ 200025 h 469106"/>
              <a:gd name="connsiteX2" fmla="*/ 1162050 w 1978819"/>
              <a:gd name="connsiteY2" fmla="*/ 200025 h 469106"/>
              <a:gd name="connsiteX3" fmla="*/ 954881 w 1978819"/>
              <a:gd name="connsiteY3" fmla="*/ 200025 h 469106"/>
              <a:gd name="connsiteX4" fmla="*/ 792956 w 1978819"/>
              <a:gd name="connsiteY4" fmla="*/ 200025 h 469106"/>
              <a:gd name="connsiteX5" fmla="*/ 690563 w 1978819"/>
              <a:gd name="connsiteY5" fmla="*/ 200025 h 469106"/>
              <a:gd name="connsiteX6" fmla="*/ 600075 w 1978819"/>
              <a:gd name="connsiteY6" fmla="*/ 200025 h 469106"/>
              <a:gd name="connsiteX7" fmla="*/ 523875 w 1978819"/>
              <a:gd name="connsiteY7" fmla="*/ 195262 h 469106"/>
              <a:gd name="connsiteX8" fmla="*/ 423863 w 1978819"/>
              <a:gd name="connsiteY8" fmla="*/ 188118 h 469106"/>
              <a:gd name="connsiteX9" fmla="*/ 352425 w 1978819"/>
              <a:gd name="connsiteY9" fmla="*/ 180975 h 469106"/>
              <a:gd name="connsiteX10" fmla="*/ 316706 w 1978819"/>
              <a:gd name="connsiteY10" fmla="*/ 176212 h 469106"/>
              <a:gd name="connsiteX11" fmla="*/ 292894 w 1978819"/>
              <a:gd name="connsiteY11" fmla="*/ 171450 h 469106"/>
              <a:gd name="connsiteX12" fmla="*/ 266700 w 1978819"/>
              <a:gd name="connsiteY12" fmla="*/ 173831 h 469106"/>
              <a:gd name="connsiteX13" fmla="*/ 233363 w 1978819"/>
              <a:gd name="connsiteY13" fmla="*/ 178593 h 469106"/>
              <a:gd name="connsiteX14" fmla="*/ 161925 w 1978819"/>
              <a:gd name="connsiteY14" fmla="*/ 200025 h 469106"/>
              <a:gd name="connsiteX15" fmla="*/ 85725 w 1978819"/>
              <a:gd name="connsiteY15" fmla="*/ 228600 h 469106"/>
              <a:gd name="connsiteX16" fmla="*/ 26194 w 1978819"/>
              <a:gd name="connsiteY16" fmla="*/ 254793 h 469106"/>
              <a:gd name="connsiteX17" fmla="*/ 7144 w 1978819"/>
              <a:gd name="connsiteY17" fmla="*/ 266700 h 469106"/>
              <a:gd name="connsiteX18" fmla="*/ 0 w 1978819"/>
              <a:gd name="connsiteY18" fmla="*/ 283368 h 469106"/>
              <a:gd name="connsiteX19" fmla="*/ 2381 w 1978819"/>
              <a:gd name="connsiteY19" fmla="*/ 304800 h 469106"/>
              <a:gd name="connsiteX20" fmla="*/ 26194 w 1978819"/>
              <a:gd name="connsiteY20" fmla="*/ 347662 h 469106"/>
              <a:gd name="connsiteX21" fmla="*/ 35719 w 1978819"/>
              <a:gd name="connsiteY21" fmla="*/ 357187 h 469106"/>
              <a:gd name="connsiteX22" fmla="*/ 80963 w 1978819"/>
              <a:gd name="connsiteY22" fmla="*/ 373856 h 469106"/>
              <a:gd name="connsiteX23" fmla="*/ 138113 w 1978819"/>
              <a:gd name="connsiteY23" fmla="*/ 395287 h 469106"/>
              <a:gd name="connsiteX24" fmla="*/ 192881 w 1978819"/>
              <a:gd name="connsiteY24" fmla="*/ 409575 h 469106"/>
              <a:gd name="connsiteX25" fmla="*/ 257175 w 1978819"/>
              <a:gd name="connsiteY25" fmla="*/ 419100 h 469106"/>
              <a:gd name="connsiteX26" fmla="*/ 350044 w 1978819"/>
              <a:gd name="connsiteY26" fmla="*/ 421481 h 469106"/>
              <a:gd name="connsiteX27" fmla="*/ 526256 w 1978819"/>
              <a:gd name="connsiteY27" fmla="*/ 423862 h 469106"/>
              <a:gd name="connsiteX28" fmla="*/ 726281 w 1978819"/>
              <a:gd name="connsiteY28" fmla="*/ 423862 h 469106"/>
              <a:gd name="connsiteX29" fmla="*/ 1021556 w 1978819"/>
              <a:gd name="connsiteY29" fmla="*/ 421481 h 469106"/>
              <a:gd name="connsiteX30" fmla="*/ 1257300 w 1978819"/>
              <a:gd name="connsiteY30" fmla="*/ 423862 h 469106"/>
              <a:gd name="connsiteX31" fmla="*/ 1412081 w 1978819"/>
              <a:gd name="connsiteY31" fmla="*/ 423862 h 469106"/>
              <a:gd name="connsiteX32" fmla="*/ 1504950 w 1978819"/>
              <a:gd name="connsiteY32" fmla="*/ 435768 h 469106"/>
              <a:gd name="connsiteX33" fmla="*/ 1640681 w 1978819"/>
              <a:gd name="connsiteY33" fmla="*/ 457200 h 469106"/>
              <a:gd name="connsiteX34" fmla="*/ 1704975 w 1978819"/>
              <a:gd name="connsiteY34" fmla="*/ 466725 h 469106"/>
              <a:gd name="connsiteX35" fmla="*/ 1731169 w 1978819"/>
              <a:gd name="connsiteY35" fmla="*/ 469106 h 469106"/>
              <a:gd name="connsiteX36" fmla="*/ 1764506 w 1978819"/>
              <a:gd name="connsiteY36" fmla="*/ 461962 h 469106"/>
              <a:gd name="connsiteX37" fmla="*/ 1793081 w 1978819"/>
              <a:gd name="connsiteY37" fmla="*/ 445293 h 469106"/>
              <a:gd name="connsiteX38" fmla="*/ 1828800 w 1978819"/>
              <a:gd name="connsiteY38" fmla="*/ 411956 h 469106"/>
              <a:gd name="connsiteX39" fmla="*/ 1857375 w 1978819"/>
              <a:gd name="connsiteY39" fmla="*/ 371475 h 469106"/>
              <a:gd name="connsiteX40" fmla="*/ 1890713 w 1978819"/>
              <a:gd name="connsiteY40" fmla="*/ 307181 h 469106"/>
              <a:gd name="connsiteX41" fmla="*/ 1916906 w 1978819"/>
              <a:gd name="connsiteY41" fmla="*/ 254793 h 469106"/>
              <a:gd name="connsiteX42" fmla="*/ 1947863 w 1978819"/>
              <a:gd name="connsiteY42" fmla="*/ 169068 h 469106"/>
              <a:gd name="connsiteX43" fmla="*/ 1969294 w 1978819"/>
              <a:gd name="connsiteY43" fmla="*/ 102393 h 469106"/>
              <a:gd name="connsiteX44" fmla="*/ 1978819 w 1978819"/>
              <a:gd name="connsiteY44" fmla="*/ 47625 h 469106"/>
              <a:gd name="connsiteX45" fmla="*/ 1978819 w 1978819"/>
              <a:gd name="connsiteY45" fmla="*/ 16668 h 469106"/>
              <a:gd name="connsiteX46" fmla="*/ 1974056 w 1978819"/>
              <a:gd name="connsiteY46" fmla="*/ 4762 h 469106"/>
              <a:gd name="connsiteX47" fmla="*/ 1966913 w 1978819"/>
              <a:gd name="connsiteY47" fmla="*/ 0 h 469106"/>
              <a:gd name="connsiteX48" fmla="*/ 1950244 w 1978819"/>
              <a:gd name="connsiteY48" fmla="*/ 7143 h 469106"/>
              <a:gd name="connsiteX49" fmla="*/ 1933575 w 1978819"/>
              <a:gd name="connsiteY49" fmla="*/ 14287 h 469106"/>
              <a:gd name="connsiteX50" fmla="*/ 1921669 w 1978819"/>
              <a:gd name="connsiteY50" fmla="*/ 23812 h 469106"/>
              <a:gd name="connsiteX51" fmla="*/ 1905000 w 1978819"/>
              <a:gd name="connsiteY51" fmla="*/ 40481 h 469106"/>
              <a:gd name="connsiteX52" fmla="*/ 1881188 w 1978819"/>
              <a:gd name="connsiteY52" fmla="*/ 66675 h 469106"/>
              <a:gd name="connsiteX53" fmla="*/ 1845469 w 1978819"/>
              <a:gd name="connsiteY53" fmla="*/ 97631 h 469106"/>
              <a:gd name="connsiteX54" fmla="*/ 1807369 w 1978819"/>
              <a:gd name="connsiteY54" fmla="*/ 126206 h 469106"/>
              <a:gd name="connsiteX55" fmla="*/ 1771650 w 1978819"/>
              <a:gd name="connsiteY55" fmla="*/ 150018 h 469106"/>
              <a:gd name="connsiteX56" fmla="*/ 1726406 w 1978819"/>
              <a:gd name="connsiteY56" fmla="*/ 173831 h 469106"/>
              <a:gd name="connsiteX57" fmla="*/ 1678781 w 1978819"/>
              <a:gd name="connsiteY57" fmla="*/ 192881 h 469106"/>
              <a:gd name="connsiteX58" fmla="*/ 1638300 w 1978819"/>
              <a:gd name="connsiteY58" fmla="*/ 200025 h 469106"/>
              <a:gd name="connsiteX59" fmla="*/ 1562100 w 1978819"/>
              <a:gd name="connsiteY59" fmla="*/ 202406 h 469106"/>
              <a:gd name="connsiteX60" fmla="*/ 1485900 w 1978819"/>
              <a:gd name="connsiteY60" fmla="*/ 200025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978819" h="469106">
                <a:moveTo>
                  <a:pt x="1485900" y="200025"/>
                </a:moveTo>
                <a:lnTo>
                  <a:pt x="1328738" y="200025"/>
                </a:lnTo>
                <a:lnTo>
                  <a:pt x="1162050" y="200025"/>
                </a:lnTo>
                <a:lnTo>
                  <a:pt x="954881" y="200025"/>
                </a:lnTo>
                <a:lnTo>
                  <a:pt x="792956" y="200025"/>
                </a:lnTo>
                <a:lnTo>
                  <a:pt x="690563" y="200025"/>
                </a:lnTo>
                <a:lnTo>
                  <a:pt x="600075" y="200025"/>
                </a:lnTo>
                <a:lnTo>
                  <a:pt x="523875" y="195262"/>
                </a:lnTo>
                <a:lnTo>
                  <a:pt x="423863" y="188118"/>
                </a:lnTo>
                <a:lnTo>
                  <a:pt x="352425" y="180975"/>
                </a:lnTo>
                <a:lnTo>
                  <a:pt x="316706" y="176212"/>
                </a:lnTo>
                <a:lnTo>
                  <a:pt x="292894" y="171450"/>
                </a:lnTo>
                <a:lnTo>
                  <a:pt x="266700" y="173831"/>
                </a:lnTo>
                <a:lnTo>
                  <a:pt x="233363" y="178593"/>
                </a:lnTo>
                <a:lnTo>
                  <a:pt x="161925" y="200025"/>
                </a:lnTo>
                <a:lnTo>
                  <a:pt x="85725" y="228600"/>
                </a:lnTo>
                <a:lnTo>
                  <a:pt x="26194" y="254793"/>
                </a:lnTo>
                <a:lnTo>
                  <a:pt x="7144" y="266700"/>
                </a:lnTo>
                <a:lnTo>
                  <a:pt x="0" y="283368"/>
                </a:lnTo>
                <a:lnTo>
                  <a:pt x="2381" y="304800"/>
                </a:lnTo>
                <a:lnTo>
                  <a:pt x="26194" y="347662"/>
                </a:lnTo>
                <a:lnTo>
                  <a:pt x="35719" y="357187"/>
                </a:lnTo>
                <a:lnTo>
                  <a:pt x="80963" y="373856"/>
                </a:lnTo>
                <a:lnTo>
                  <a:pt x="138113" y="395287"/>
                </a:lnTo>
                <a:lnTo>
                  <a:pt x="192881" y="409575"/>
                </a:lnTo>
                <a:lnTo>
                  <a:pt x="257175" y="419100"/>
                </a:lnTo>
                <a:lnTo>
                  <a:pt x="350044" y="421481"/>
                </a:lnTo>
                <a:lnTo>
                  <a:pt x="526256" y="423862"/>
                </a:lnTo>
                <a:lnTo>
                  <a:pt x="726281" y="423862"/>
                </a:lnTo>
                <a:lnTo>
                  <a:pt x="1021556" y="421481"/>
                </a:lnTo>
                <a:lnTo>
                  <a:pt x="1257300" y="423862"/>
                </a:lnTo>
                <a:lnTo>
                  <a:pt x="1412081" y="423862"/>
                </a:lnTo>
                <a:lnTo>
                  <a:pt x="1504950" y="435768"/>
                </a:lnTo>
                <a:lnTo>
                  <a:pt x="1640681" y="457200"/>
                </a:lnTo>
                <a:lnTo>
                  <a:pt x="1704975" y="466725"/>
                </a:lnTo>
                <a:lnTo>
                  <a:pt x="1731169" y="469106"/>
                </a:lnTo>
                <a:lnTo>
                  <a:pt x="1764506" y="461962"/>
                </a:lnTo>
                <a:lnTo>
                  <a:pt x="1793081" y="445293"/>
                </a:lnTo>
                <a:lnTo>
                  <a:pt x="1828800" y="411956"/>
                </a:lnTo>
                <a:lnTo>
                  <a:pt x="1857375" y="371475"/>
                </a:lnTo>
                <a:lnTo>
                  <a:pt x="1890713" y="307181"/>
                </a:lnTo>
                <a:lnTo>
                  <a:pt x="1916906" y="254793"/>
                </a:lnTo>
                <a:lnTo>
                  <a:pt x="1947863" y="169068"/>
                </a:lnTo>
                <a:lnTo>
                  <a:pt x="1969294" y="102393"/>
                </a:lnTo>
                <a:lnTo>
                  <a:pt x="1978819" y="47625"/>
                </a:lnTo>
                <a:lnTo>
                  <a:pt x="1978819" y="16668"/>
                </a:lnTo>
                <a:lnTo>
                  <a:pt x="1974056" y="4762"/>
                </a:lnTo>
                <a:lnTo>
                  <a:pt x="1966913" y="0"/>
                </a:lnTo>
                <a:lnTo>
                  <a:pt x="1950244" y="7143"/>
                </a:lnTo>
                <a:lnTo>
                  <a:pt x="1933575" y="14287"/>
                </a:lnTo>
                <a:lnTo>
                  <a:pt x="1921669" y="23812"/>
                </a:lnTo>
                <a:lnTo>
                  <a:pt x="1905000" y="40481"/>
                </a:lnTo>
                <a:lnTo>
                  <a:pt x="1881188" y="66675"/>
                </a:lnTo>
                <a:lnTo>
                  <a:pt x="1845469" y="97631"/>
                </a:lnTo>
                <a:lnTo>
                  <a:pt x="1807369" y="126206"/>
                </a:lnTo>
                <a:lnTo>
                  <a:pt x="1771650" y="150018"/>
                </a:lnTo>
                <a:lnTo>
                  <a:pt x="1726406" y="173831"/>
                </a:lnTo>
                <a:lnTo>
                  <a:pt x="1678781" y="192881"/>
                </a:lnTo>
                <a:lnTo>
                  <a:pt x="1638300" y="200025"/>
                </a:lnTo>
                <a:lnTo>
                  <a:pt x="1562100" y="202406"/>
                </a:lnTo>
                <a:lnTo>
                  <a:pt x="1485900" y="200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35731D4-98CE-415A-84E7-7FB5F5249C42}"/>
              </a:ext>
            </a:extLst>
          </p:cNvPr>
          <p:cNvSpPr/>
          <p:nvPr/>
        </p:nvSpPr>
        <p:spPr>
          <a:xfrm rot="16200000">
            <a:off x="4647406" y="3615532"/>
            <a:ext cx="4284663" cy="571500"/>
          </a:xfrm>
          <a:custGeom>
            <a:avLst/>
            <a:gdLst>
              <a:gd name="connsiteX0" fmla="*/ 2511136 w 4284518"/>
              <a:gd name="connsiteY0" fmla="*/ 238991 h 571500"/>
              <a:gd name="connsiteX1" fmla="*/ 2871355 w 4284518"/>
              <a:gd name="connsiteY1" fmla="*/ 235527 h 571500"/>
              <a:gd name="connsiteX2" fmla="*/ 3280064 w 4284518"/>
              <a:gd name="connsiteY2" fmla="*/ 232064 h 571500"/>
              <a:gd name="connsiteX3" fmla="*/ 3747655 w 4284518"/>
              <a:gd name="connsiteY3" fmla="*/ 228600 h 571500"/>
              <a:gd name="connsiteX4" fmla="*/ 3920836 w 4284518"/>
              <a:gd name="connsiteY4" fmla="*/ 225136 h 571500"/>
              <a:gd name="connsiteX5" fmla="*/ 3962400 w 4284518"/>
              <a:gd name="connsiteY5" fmla="*/ 221673 h 571500"/>
              <a:gd name="connsiteX6" fmla="*/ 4014355 w 4284518"/>
              <a:gd name="connsiteY6" fmla="*/ 211282 h 571500"/>
              <a:gd name="connsiteX7" fmla="*/ 4045527 w 4284518"/>
              <a:gd name="connsiteY7" fmla="*/ 204355 h 571500"/>
              <a:gd name="connsiteX8" fmla="*/ 4087091 w 4284518"/>
              <a:gd name="connsiteY8" fmla="*/ 183573 h 571500"/>
              <a:gd name="connsiteX9" fmla="*/ 4121727 w 4284518"/>
              <a:gd name="connsiteY9" fmla="*/ 155864 h 571500"/>
              <a:gd name="connsiteX10" fmla="*/ 4163291 w 4284518"/>
              <a:gd name="connsiteY10" fmla="*/ 114300 h 571500"/>
              <a:gd name="connsiteX11" fmla="*/ 4201391 w 4284518"/>
              <a:gd name="connsiteY11" fmla="*/ 55418 h 571500"/>
              <a:gd name="connsiteX12" fmla="*/ 4229100 w 4284518"/>
              <a:gd name="connsiteY12" fmla="*/ 13855 h 571500"/>
              <a:gd name="connsiteX13" fmla="*/ 4246418 w 4284518"/>
              <a:gd name="connsiteY13" fmla="*/ 3464 h 571500"/>
              <a:gd name="connsiteX14" fmla="*/ 4260273 w 4284518"/>
              <a:gd name="connsiteY14" fmla="*/ 0 h 571500"/>
              <a:gd name="connsiteX15" fmla="*/ 4270664 w 4284518"/>
              <a:gd name="connsiteY15" fmla="*/ 0 h 571500"/>
              <a:gd name="connsiteX16" fmla="*/ 4277591 w 4284518"/>
              <a:gd name="connsiteY16" fmla="*/ 6927 h 571500"/>
              <a:gd name="connsiteX17" fmla="*/ 4281055 w 4284518"/>
              <a:gd name="connsiteY17" fmla="*/ 13855 h 571500"/>
              <a:gd name="connsiteX18" fmla="*/ 4284518 w 4284518"/>
              <a:gd name="connsiteY18" fmla="*/ 41564 h 571500"/>
              <a:gd name="connsiteX19" fmla="*/ 4281055 w 4284518"/>
              <a:gd name="connsiteY19" fmla="*/ 69273 h 571500"/>
              <a:gd name="connsiteX20" fmla="*/ 4260273 w 4284518"/>
              <a:gd name="connsiteY20" fmla="*/ 173182 h 571500"/>
              <a:gd name="connsiteX21" fmla="*/ 4211782 w 4284518"/>
              <a:gd name="connsiteY21" fmla="*/ 356755 h 571500"/>
              <a:gd name="connsiteX22" fmla="*/ 4184073 w 4284518"/>
              <a:gd name="connsiteY22" fmla="*/ 450273 h 571500"/>
              <a:gd name="connsiteX23" fmla="*/ 4166755 w 4284518"/>
              <a:gd name="connsiteY23" fmla="*/ 498764 h 571500"/>
              <a:gd name="connsiteX24" fmla="*/ 4142509 w 4284518"/>
              <a:gd name="connsiteY24" fmla="*/ 533400 h 571500"/>
              <a:gd name="connsiteX25" fmla="*/ 4128655 w 4284518"/>
              <a:gd name="connsiteY25" fmla="*/ 550718 h 571500"/>
              <a:gd name="connsiteX26" fmla="*/ 4107873 w 4284518"/>
              <a:gd name="connsiteY26" fmla="*/ 564573 h 571500"/>
              <a:gd name="connsiteX27" fmla="*/ 4083627 w 4284518"/>
              <a:gd name="connsiteY27" fmla="*/ 571500 h 571500"/>
              <a:gd name="connsiteX28" fmla="*/ 4069773 w 4284518"/>
              <a:gd name="connsiteY28" fmla="*/ 571500 h 571500"/>
              <a:gd name="connsiteX29" fmla="*/ 4045527 w 4284518"/>
              <a:gd name="connsiteY29" fmla="*/ 561109 h 571500"/>
              <a:gd name="connsiteX30" fmla="*/ 4017818 w 4284518"/>
              <a:gd name="connsiteY30" fmla="*/ 540327 h 571500"/>
              <a:gd name="connsiteX31" fmla="*/ 3955473 w 4284518"/>
              <a:gd name="connsiteY31" fmla="*/ 519546 h 571500"/>
              <a:gd name="connsiteX32" fmla="*/ 3875809 w 4284518"/>
              <a:gd name="connsiteY32" fmla="*/ 491836 h 571500"/>
              <a:gd name="connsiteX33" fmla="*/ 3789218 w 4284518"/>
              <a:gd name="connsiteY33" fmla="*/ 477982 h 571500"/>
              <a:gd name="connsiteX34" fmla="*/ 3737264 w 4284518"/>
              <a:gd name="connsiteY34" fmla="*/ 477982 h 571500"/>
              <a:gd name="connsiteX35" fmla="*/ 3616036 w 4284518"/>
              <a:gd name="connsiteY35" fmla="*/ 477982 h 571500"/>
              <a:gd name="connsiteX36" fmla="*/ 3397827 w 4284518"/>
              <a:gd name="connsiteY36" fmla="*/ 477982 h 571500"/>
              <a:gd name="connsiteX37" fmla="*/ 3096491 w 4284518"/>
              <a:gd name="connsiteY37" fmla="*/ 481446 h 571500"/>
              <a:gd name="connsiteX38" fmla="*/ 2725882 w 4284518"/>
              <a:gd name="connsiteY38" fmla="*/ 481446 h 571500"/>
              <a:gd name="connsiteX39" fmla="*/ 2306782 w 4284518"/>
              <a:gd name="connsiteY39" fmla="*/ 484909 h 571500"/>
              <a:gd name="connsiteX40" fmla="*/ 2019300 w 4284518"/>
              <a:gd name="connsiteY40" fmla="*/ 488373 h 571500"/>
              <a:gd name="connsiteX41" fmla="*/ 1669473 w 4284518"/>
              <a:gd name="connsiteY41" fmla="*/ 491836 h 571500"/>
              <a:gd name="connsiteX42" fmla="*/ 1392382 w 4284518"/>
              <a:gd name="connsiteY42" fmla="*/ 491836 h 571500"/>
              <a:gd name="connsiteX43" fmla="*/ 1212273 w 4284518"/>
              <a:gd name="connsiteY43" fmla="*/ 495300 h 571500"/>
              <a:gd name="connsiteX44" fmla="*/ 1063336 w 4284518"/>
              <a:gd name="connsiteY44" fmla="*/ 495300 h 571500"/>
              <a:gd name="connsiteX45" fmla="*/ 997527 w 4284518"/>
              <a:gd name="connsiteY45" fmla="*/ 495300 h 571500"/>
              <a:gd name="connsiteX46" fmla="*/ 924791 w 4284518"/>
              <a:gd name="connsiteY46" fmla="*/ 502227 h 571500"/>
              <a:gd name="connsiteX47" fmla="*/ 831273 w 4284518"/>
              <a:gd name="connsiteY47" fmla="*/ 505691 h 571500"/>
              <a:gd name="connsiteX48" fmla="*/ 710045 w 4284518"/>
              <a:gd name="connsiteY48" fmla="*/ 509155 h 571500"/>
              <a:gd name="connsiteX49" fmla="*/ 602673 w 4284518"/>
              <a:gd name="connsiteY49" fmla="*/ 509155 h 571500"/>
              <a:gd name="connsiteX50" fmla="*/ 512618 w 4284518"/>
              <a:gd name="connsiteY50" fmla="*/ 505691 h 571500"/>
              <a:gd name="connsiteX51" fmla="*/ 412173 w 4284518"/>
              <a:gd name="connsiteY51" fmla="*/ 495300 h 571500"/>
              <a:gd name="connsiteX52" fmla="*/ 346364 w 4284518"/>
              <a:gd name="connsiteY52" fmla="*/ 481446 h 571500"/>
              <a:gd name="connsiteX53" fmla="*/ 263236 w 4284518"/>
              <a:gd name="connsiteY53" fmla="*/ 460664 h 571500"/>
              <a:gd name="connsiteX54" fmla="*/ 207818 w 4284518"/>
              <a:gd name="connsiteY54" fmla="*/ 432955 h 571500"/>
              <a:gd name="connsiteX55" fmla="*/ 173182 w 4284518"/>
              <a:gd name="connsiteY55" fmla="*/ 412173 h 571500"/>
              <a:gd name="connsiteX56" fmla="*/ 117764 w 4284518"/>
              <a:gd name="connsiteY56" fmla="*/ 377536 h 571500"/>
              <a:gd name="connsiteX57" fmla="*/ 69273 w 4284518"/>
              <a:gd name="connsiteY57" fmla="*/ 339436 h 571500"/>
              <a:gd name="connsiteX58" fmla="*/ 38100 w 4284518"/>
              <a:gd name="connsiteY58" fmla="*/ 311727 h 571500"/>
              <a:gd name="connsiteX59" fmla="*/ 20782 w 4284518"/>
              <a:gd name="connsiteY59" fmla="*/ 290946 h 571500"/>
              <a:gd name="connsiteX60" fmla="*/ 6927 w 4284518"/>
              <a:gd name="connsiteY60" fmla="*/ 266700 h 571500"/>
              <a:gd name="connsiteX61" fmla="*/ 0 w 4284518"/>
              <a:gd name="connsiteY61" fmla="*/ 242455 h 571500"/>
              <a:gd name="connsiteX62" fmla="*/ 0 w 4284518"/>
              <a:gd name="connsiteY62" fmla="*/ 228600 h 571500"/>
              <a:gd name="connsiteX63" fmla="*/ 3464 w 4284518"/>
              <a:gd name="connsiteY63" fmla="*/ 207818 h 571500"/>
              <a:gd name="connsiteX64" fmla="*/ 17318 w 4284518"/>
              <a:gd name="connsiteY64" fmla="*/ 187036 h 571500"/>
              <a:gd name="connsiteX65" fmla="*/ 51955 w 4284518"/>
              <a:gd name="connsiteY65" fmla="*/ 166255 h 571500"/>
              <a:gd name="connsiteX66" fmla="*/ 651164 w 4284518"/>
              <a:gd name="connsiteY66" fmla="*/ 232064 h 571500"/>
              <a:gd name="connsiteX67" fmla="*/ 706582 w 4284518"/>
              <a:gd name="connsiteY67" fmla="*/ 242455 h 571500"/>
              <a:gd name="connsiteX68" fmla="*/ 775855 w 4284518"/>
              <a:gd name="connsiteY68" fmla="*/ 249382 h 571500"/>
              <a:gd name="connsiteX69" fmla="*/ 931718 w 4284518"/>
              <a:gd name="connsiteY69" fmla="*/ 249382 h 571500"/>
              <a:gd name="connsiteX70" fmla="*/ 1281545 w 4284518"/>
              <a:gd name="connsiteY70" fmla="*/ 245918 h 571500"/>
              <a:gd name="connsiteX71" fmla="*/ 1731818 w 4284518"/>
              <a:gd name="connsiteY71" fmla="*/ 242455 h 571500"/>
              <a:gd name="connsiteX72" fmla="*/ 2511136 w 4284518"/>
              <a:gd name="connsiteY72" fmla="*/ 238991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284518" h="571500">
                <a:moveTo>
                  <a:pt x="2511136" y="238991"/>
                </a:moveTo>
                <a:lnTo>
                  <a:pt x="2871355" y="235527"/>
                </a:lnTo>
                <a:lnTo>
                  <a:pt x="3280064" y="232064"/>
                </a:lnTo>
                <a:lnTo>
                  <a:pt x="3747655" y="228600"/>
                </a:lnTo>
                <a:lnTo>
                  <a:pt x="3920836" y="225136"/>
                </a:lnTo>
                <a:lnTo>
                  <a:pt x="3962400" y="221673"/>
                </a:lnTo>
                <a:lnTo>
                  <a:pt x="4014355" y="211282"/>
                </a:lnTo>
                <a:lnTo>
                  <a:pt x="4045527" y="204355"/>
                </a:lnTo>
                <a:lnTo>
                  <a:pt x="4087091" y="183573"/>
                </a:lnTo>
                <a:lnTo>
                  <a:pt x="4121727" y="155864"/>
                </a:lnTo>
                <a:lnTo>
                  <a:pt x="4163291" y="114300"/>
                </a:lnTo>
                <a:lnTo>
                  <a:pt x="4201391" y="55418"/>
                </a:lnTo>
                <a:lnTo>
                  <a:pt x="4229100" y="13855"/>
                </a:lnTo>
                <a:lnTo>
                  <a:pt x="4246418" y="3464"/>
                </a:lnTo>
                <a:lnTo>
                  <a:pt x="4260273" y="0"/>
                </a:lnTo>
                <a:lnTo>
                  <a:pt x="4270664" y="0"/>
                </a:lnTo>
                <a:lnTo>
                  <a:pt x="4277591" y="6927"/>
                </a:lnTo>
                <a:lnTo>
                  <a:pt x="4281055" y="13855"/>
                </a:lnTo>
                <a:lnTo>
                  <a:pt x="4284518" y="41564"/>
                </a:lnTo>
                <a:lnTo>
                  <a:pt x="4281055" y="69273"/>
                </a:lnTo>
                <a:lnTo>
                  <a:pt x="4260273" y="173182"/>
                </a:lnTo>
                <a:lnTo>
                  <a:pt x="4211782" y="356755"/>
                </a:lnTo>
                <a:lnTo>
                  <a:pt x="4184073" y="450273"/>
                </a:lnTo>
                <a:lnTo>
                  <a:pt x="4166755" y="498764"/>
                </a:lnTo>
                <a:lnTo>
                  <a:pt x="4142509" y="533400"/>
                </a:lnTo>
                <a:lnTo>
                  <a:pt x="4128655" y="550718"/>
                </a:lnTo>
                <a:lnTo>
                  <a:pt x="4107873" y="564573"/>
                </a:lnTo>
                <a:lnTo>
                  <a:pt x="4083627" y="571500"/>
                </a:lnTo>
                <a:lnTo>
                  <a:pt x="4069773" y="571500"/>
                </a:lnTo>
                <a:lnTo>
                  <a:pt x="4045527" y="561109"/>
                </a:lnTo>
                <a:lnTo>
                  <a:pt x="4017818" y="540327"/>
                </a:lnTo>
                <a:lnTo>
                  <a:pt x="3955473" y="519546"/>
                </a:lnTo>
                <a:lnTo>
                  <a:pt x="3875809" y="491836"/>
                </a:lnTo>
                <a:lnTo>
                  <a:pt x="3789218" y="477982"/>
                </a:lnTo>
                <a:lnTo>
                  <a:pt x="3737264" y="477982"/>
                </a:lnTo>
                <a:lnTo>
                  <a:pt x="3616036" y="477982"/>
                </a:lnTo>
                <a:lnTo>
                  <a:pt x="3397827" y="477982"/>
                </a:lnTo>
                <a:lnTo>
                  <a:pt x="3096491" y="481446"/>
                </a:lnTo>
                <a:lnTo>
                  <a:pt x="2725882" y="481446"/>
                </a:lnTo>
                <a:lnTo>
                  <a:pt x="2306782" y="484909"/>
                </a:lnTo>
                <a:lnTo>
                  <a:pt x="2019300" y="488373"/>
                </a:lnTo>
                <a:lnTo>
                  <a:pt x="1669473" y="491836"/>
                </a:lnTo>
                <a:lnTo>
                  <a:pt x="1392382" y="491836"/>
                </a:lnTo>
                <a:lnTo>
                  <a:pt x="1212273" y="495300"/>
                </a:lnTo>
                <a:lnTo>
                  <a:pt x="1063336" y="495300"/>
                </a:lnTo>
                <a:lnTo>
                  <a:pt x="997527" y="495300"/>
                </a:lnTo>
                <a:lnTo>
                  <a:pt x="924791" y="502227"/>
                </a:lnTo>
                <a:lnTo>
                  <a:pt x="831273" y="505691"/>
                </a:lnTo>
                <a:lnTo>
                  <a:pt x="710045" y="509155"/>
                </a:lnTo>
                <a:lnTo>
                  <a:pt x="602673" y="509155"/>
                </a:lnTo>
                <a:lnTo>
                  <a:pt x="512618" y="505691"/>
                </a:lnTo>
                <a:lnTo>
                  <a:pt x="412173" y="495300"/>
                </a:lnTo>
                <a:lnTo>
                  <a:pt x="346364" y="481446"/>
                </a:lnTo>
                <a:lnTo>
                  <a:pt x="263236" y="460664"/>
                </a:lnTo>
                <a:lnTo>
                  <a:pt x="207818" y="432955"/>
                </a:lnTo>
                <a:lnTo>
                  <a:pt x="173182" y="412173"/>
                </a:lnTo>
                <a:lnTo>
                  <a:pt x="117764" y="377536"/>
                </a:lnTo>
                <a:lnTo>
                  <a:pt x="69273" y="339436"/>
                </a:lnTo>
                <a:lnTo>
                  <a:pt x="38100" y="311727"/>
                </a:lnTo>
                <a:lnTo>
                  <a:pt x="20782" y="290946"/>
                </a:lnTo>
                <a:lnTo>
                  <a:pt x="6927" y="266700"/>
                </a:lnTo>
                <a:lnTo>
                  <a:pt x="0" y="242455"/>
                </a:lnTo>
                <a:lnTo>
                  <a:pt x="0" y="228600"/>
                </a:lnTo>
                <a:lnTo>
                  <a:pt x="3464" y="207818"/>
                </a:lnTo>
                <a:lnTo>
                  <a:pt x="17318" y="187036"/>
                </a:lnTo>
                <a:lnTo>
                  <a:pt x="51955" y="166255"/>
                </a:lnTo>
                <a:lnTo>
                  <a:pt x="651164" y="232064"/>
                </a:lnTo>
                <a:lnTo>
                  <a:pt x="706582" y="242455"/>
                </a:lnTo>
                <a:lnTo>
                  <a:pt x="775855" y="249382"/>
                </a:lnTo>
                <a:lnTo>
                  <a:pt x="931718" y="249382"/>
                </a:lnTo>
                <a:lnTo>
                  <a:pt x="1281545" y="245918"/>
                </a:lnTo>
                <a:lnTo>
                  <a:pt x="1731818" y="242455"/>
                </a:lnTo>
                <a:lnTo>
                  <a:pt x="2511136" y="23899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6D99471C-A6DA-47C4-B356-5544661828CE}"/>
              </a:ext>
            </a:extLst>
          </p:cNvPr>
          <p:cNvSpPr/>
          <p:nvPr/>
        </p:nvSpPr>
        <p:spPr>
          <a:xfrm rot="16200000">
            <a:off x="6053138" y="5335588"/>
            <a:ext cx="709612" cy="696912"/>
          </a:xfrm>
          <a:custGeom>
            <a:avLst/>
            <a:gdLst>
              <a:gd name="connsiteX0" fmla="*/ 581025 w 709612"/>
              <a:gd name="connsiteY0" fmla="*/ 80963 h 697707"/>
              <a:gd name="connsiteX1" fmla="*/ 511968 w 709612"/>
              <a:gd name="connsiteY1" fmla="*/ 176213 h 697707"/>
              <a:gd name="connsiteX2" fmla="*/ 445293 w 709612"/>
              <a:gd name="connsiteY2" fmla="*/ 257175 h 697707"/>
              <a:gd name="connsiteX3" fmla="*/ 366712 w 709612"/>
              <a:gd name="connsiteY3" fmla="*/ 345282 h 697707"/>
              <a:gd name="connsiteX4" fmla="*/ 309562 w 709612"/>
              <a:gd name="connsiteY4" fmla="*/ 404813 h 697707"/>
              <a:gd name="connsiteX5" fmla="*/ 247650 w 709612"/>
              <a:gd name="connsiteY5" fmla="*/ 459582 h 697707"/>
              <a:gd name="connsiteX6" fmla="*/ 157162 w 709612"/>
              <a:gd name="connsiteY6" fmla="*/ 533400 h 697707"/>
              <a:gd name="connsiteX7" fmla="*/ 90487 w 709612"/>
              <a:gd name="connsiteY7" fmla="*/ 583407 h 697707"/>
              <a:gd name="connsiteX8" fmla="*/ 47625 w 709612"/>
              <a:gd name="connsiteY8" fmla="*/ 611982 h 697707"/>
              <a:gd name="connsiteX9" fmla="*/ 16668 w 709612"/>
              <a:gd name="connsiteY9" fmla="*/ 633413 h 697707"/>
              <a:gd name="connsiteX10" fmla="*/ 0 w 709612"/>
              <a:gd name="connsiteY10" fmla="*/ 659607 h 697707"/>
              <a:gd name="connsiteX11" fmla="*/ 2381 w 709612"/>
              <a:gd name="connsiteY11" fmla="*/ 697707 h 697707"/>
              <a:gd name="connsiteX12" fmla="*/ 709612 w 709612"/>
              <a:gd name="connsiteY12" fmla="*/ 692944 h 697707"/>
              <a:gd name="connsiteX13" fmla="*/ 657225 w 709612"/>
              <a:gd name="connsiteY13" fmla="*/ 681038 h 697707"/>
              <a:gd name="connsiteX14" fmla="*/ 609600 w 709612"/>
              <a:gd name="connsiteY14" fmla="*/ 661988 h 697707"/>
              <a:gd name="connsiteX15" fmla="*/ 585787 w 709612"/>
              <a:gd name="connsiteY15" fmla="*/ 647700 h 697707"/>
              <a:gd name="connsiteX16" fmla="*/ 564356 w 709612"/>
              <a:gd name="connsiteY16" fmla="*/ 631032 h 697707"/>
              <a:gd name="connsiteX17" fmla="*/ 550068 w 709612"/>
              <a:gd name="connsiteY17" fmla="*/ 616744 h 697707"/>
              <a:gd name="connsiteX18" fmla="*/ 535781 w 709612"/>
              <a:gd name="connsiteY18" fmla="*/ 600075 h 697707"/>
              <a:gd name="connsiteX19" fmla="*/ 526256 w 709612"/>
              <a:gd name="connsiteY19" fmla="*/ 578644 h 697707"/>
              <a:gd name="connsiteX20" fmla="*/ 516731 w 709612"/>
              <a:gd name="connsiteY20" fmla="*/ 550069 h 697707"/>
              <a:gd name="connsiteX21" fmla="*/ 509587 w 709612"/>
              <a:gd name="connsiteY21" fmla="*/ 526257 h 697707"/>
              <a:gd name="connsiteX22" fmla="*/ 509587 w 709612"/>
              <a:gd name="connsiteY22" fmla="*/ 488157 h 697707"/>
              <a:gd name="connsiteX23" fmla="*/ 516731 w 709612"/>
              <a:gd name="connsiteY23" fmla="*/ 442913 h 697707"/>
              <a:gd name="connsiteX24" fmla="*/ 526256 w 709612"/>
              <a:gd name="connsiteY24" fmla="*/ 390525 h 697707"/>
              <a:gd name="connsiteX25" fmla="*/ 547687 w 709612"/>
              <a:gd name="connsiteY25" fmla="*/ 323850 h 697707"/>
              <a:gd name="connsiteX26" fmla="*/ 590550 w 709612"/>
              <a:gd name="connsiteY26" fmla="*/ 219075 h 697707"/>
              <a:gd name="connsiteX27" fmla="*/ 645318 w 709612"/>
              <a:gd name="connsiteY27" fmla="*/ 100013 h 697707"/>
              <a:gd name="connsiteX28" fmla="*/ 664368 w 709612"/>
              <a:gd name="connsiteY28" fmla="*/ 50007 h 697707"/>
              <a:gd name="connsiteX29" fmla="*/ 669131 w 709612"/>
              <a:gd name="connsiteY29" fmla="*/ 28575 h 697707"/>
              <a:gd name="connsiteX30" fmla="*/ 669131 w 709612"/>
              <a:gd name="connsiteY30" fmla="*/ 9525 h 697707"/>
              <a:gd name="connsiteX31" fmla="*/ 666750 w 709612"/>
              <a:gd name="connsiteY31" fmla="*/ 2382 h 697707"/>
              <a:gd name="connsiteX32" fmla="*/ 657225 w 709612"/>
              <a:gd name="connsiteY32" fmla="*/ 0 h 697707"/>
              <a:gd name="connsiteX33" fmla="*/ 635793 w 709612"/>
              <a:gd name="connsiteY33" fmla="*/ 9525 h 697707"/>
              <a:gd name="connsiteX34" fmla="*/ 611981 w 709612"/>
              <a:gd name="connsiteY34" fmla="*/ 38100 h 697707"/>
              <a:gd name="connsiteX35" fmla="*/ 581025 w 709612"/>
              <a:gd name="connsiteY35" fmla="*/ 80963 h 69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09612" h="697707">
                <a:moveTo>
                  <a:pt x="581025" y="80963"/>
                </a:moveTo>
                <a:lnTo>
                  <a:pt x="511968" y="176213"/>
                </a:lnTo>
                <a:lnTo>
                  <a:pt x="445293" y="257175"/>
                </a:lnTo>
                <a:lnTo>
                  <a:pt x="366712" y="345282"/>
                </a:lnTo>
                <a:lnTo>
                  <a:pt x="309562" y="404813"/>
                </a:lnTo>
                <a:lnTo>
                  <a:pt x="247650" y="459582"/>
                </a:lnTo>
                <a:lnTo>
                  <a:pt x="157162" y="533400"/>
                </a:lnTo>
                <a:lnTo>
                  <a:pt x="90487" y="583407"/>
                </a:lnTo>
                <a:lnTo>
                  <a:pt x="47625" y="611982"/>
                </a:lnTo>
                <a:lnTo>
                  <a:pt x="16668" y="633413"/>
                </a:lnTo>
                <a:lnTo>
                  <a:pt x="0" y="659607"/>
                </a:lnTo>
                <a:lnTo>
                  <a:pt x="2381" y="697707"/>
                </a:lnTo>
                <a:lnTo>
                  <a:pt x="709612" y="692944"/>
                </a:lnTo>
                <a:lnTo>
                  <a:pt x="657225" y="681038"/>
                </a:lnTo>
                <a:lnTo>
                  <a:pt x="609600" y="661988"/>
                </a:lnTo>
                <a:lnTo>
                  <a:pt x="585787" y="647700"/>
                </a:lnTo>
                <a:lnTo>
                  <a:pt x="564356" y="631032"/>
                </a:lnTo>
                <a:lnTo>
                  <a:pt x="550068" y="616744"/>
                </a:lnTo>
                <a:lnTo>
                  <a:pt x="535781" y="600075"/>
                </a:lnTo>
                <a:lnTo>
                  <a:pt x="526256" y="578644"/>
                </a:lnTo>
                <a:lnTo>
                  <a:pt x="516731" y="550069"/>
                </a:lnTo>
                <a:lnTo>
                  <a:pt x="509587" y="526257"/>
                </a:lnTo>
                <a:lnTo>
                  <a:pt x="509587" y="488157"/>
                </a:lnTo>
                <a:lnTo>
                  <a:pt x="516731" y="442913"/>
                </a:lnTo>
                <a:lnTo>
                  <a:pt x="526256" y="390525"/>
                </a:lnTo>
                <a:lnTo>
                  <a:pt x="547687" y="323850"/>
                </a:lnTo>
                <a:lnTo>
                  <a:pt x="590550" y="219075"/>
                </a:lnTo>
                <a:lnTo>
                  <a:pt x="645318" y="100013"/>
                </a:lnTo>
                <a:lnTo>
                  <a:pt x="664368" y="50007"/>
                </a:lnTo>
                <a:lnTo>
                  <a:pt x="669131" y="28575"/>
                </a:lnTo>
                <a:lnTo>
                  <a:pt x="669131" y="9525"/>
                </a:lnTo>
                <a:lnTo>
                  <a:pt x="666750" y="2382"/>
                </a:lnTo>
                <a:lnTo>
                  <a:pt x="657225" y="0"/>
                </a:lnTo>
                <a:lnTo>
                  <a:pt x="635793" y="9525"/>
                </a:lnTo>
                <a:lnTo>
                  <a:pt x="611981" y="38100"/>
                </a:lnTo>
                <a:lnTo>
                  <a:pt x="581025" y="809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D385FA0-239C-4676-A48A-538EFE510D81}"/>
              </a:ext>
            </a:extLst>
          </p:cNvPr>
          <p:cNvGrpSpPr>
            <a:grpSpLocks/>
          </p:cNvGrpSpPr>
          <p:nvPr/>
        </p:nvGrpSpPr>
        <p:grpSpPr bwMode="auto">
          <a:xfrm>
            <a:off x="2630488" y="1571625"/>
            <a:ext cx="4462462" cy="4471988"/>
            <a:chOff x="2765425" y="1724025"/>
            <a:chExt cx="4462463" cy="4471988"/>
          </a:xfrm>
        </p:grpSpPr>
        <p:sp>
          <p:nvSpPr>
            <p:cNvPr id="15" name="フリーフォーム 89">
              <a:extLst>
                <a:ext uri="{FF2B5EF4-FFF2-40B4-BE49-F238E27FC236}">
                  <a16:creationId xmlns:a16="http://schemas.microsoft.com/office/drawing/2014/main" id="{41A210C2-2BE9-4EC2-BB6D-64F259CC4CAE}"/>
                </a:ext>
              </a:extLst>
            </p:cNvPr>
            <p:cNvSpPr/>
            <p:nvPr/>
          </p:nvSpPr>
          <p:spPr>
            <a:xfrm rot="16200000">
              <a:off x="2618581" y="1870869"/>
              <a:ext cx="1941513" cy="1647825"/>
            </a:xfrm>
            <a:custGeom>
              <a:avLst/>
              <a:gdLst>
                <a:gd name="connsiteX0" fmla="*/ 752475 w 1940719"/>
                <a:gd name="connsiteY0" fmla="*/ 657225 h 1647825"/>
                <a:gd name="connsiteX1" fmla="*/ 626269 w 1940719"/>
                <a:gd name="connsiteY1" fmla="*/ 552450 h 1647825"/>
                <a:gd name="connsiteX2" fmla="*/ 550069 w 1940719"/>
                <a:gd name="connsiteY2" fmla="*/ 488156 h 1647825"/>
                <a:gd name="connsiteX3" fmla="*/ 454819 w 1940719"/>
                <a:gd name="connsiteY3" fmla="*/ 404812 h 1647825"/>
                <a:gd name="connsiteX4" fmla="*/ 357187 w 1940719"/>
                <a:gd name="connsiteY4" fmla="*/ 319087 h 1647825"/>
                <a:gd name="connsiteX5" fmla="*/ 278606 w 1940719"/>
                <a:gd name="connsiteY5" fmla="*/ 242887 h 1647825"/>
                <a:gd name="connsiteX6" fmla="*/ 204787 w 1940719"/>
                <a:gd name="connsiteY6" fmla="*/ 173831 h 1647825"/>
                <a:gd name="connsiteX7" fmla="*/ 128587 w 1940719"/>
                <a:gd name="connsiteY7" fmla="*/ 100012 h 1647825"/>
                <a:gd name="connsiteX8" fmla="*/ 45244 w 1940719"/>
                <a:gd name="connsiteY8" fmla="*/ 19050 h 1647825"/>
                <a:gd name="connsiteX9" fmla="*/ 19050 w 1940719"/>
                <a:gd name="connsiteY9" fmla="*/ 0 h 1647825"/>
                <a:gd name="connsiteX10" fmla="*/ 7144 w 1940719"/>
                <a:gd name="connsiteY10" fmla="*/ 0 h 1647825"/>
                <a:gd name="connsiteX11" fmla="*/ 2381 w 1940719"/>
                <a:gd name="connsiteY11" fmla="*/ 4762 h 1647825"/>
                <a:gd name="connsiteX12" fmla="*/ 0 w 1940719"/>
                <a:gd name="connsiteY12" fmla="*/ 26193 h 1647825"/>
                <a:gd name="connsiteX13" fmla="*/ 7144 w 1940719"/>
                <a:gd name="connsiteY13" fmla="*/ 59531 h 1647825"/>
                <a:gd name="connsiteX14" fmla="*/ 21431 w 1940719"/>
                <a:gd name="connsiteY14" fmla="*/ 88106 h 1647825"/>
                <a:gd name="connsiteX15" fmla="*/ 97631 w 1940719"/>
                <a:gd name="connsiteY15" fmla="*/ 188118 h 1647825"/>
                <a:gd name="connsiteX16" fmla="*/ 171450 w 1940719"/>
                <a:gd name="connsiteY16" fmla="*/ 278606 h 1647825"/>
                <a:gd name="connsiteX17" fmla="*/ 245269 w 1940719"/>
                <a:gd name="connsiteY17" fmla="*/ 364331 h 1647825"/>
                <a:gd name="connsiteX18" fmla="*/ 338137 w 1940719"/>
                <a:gd name="connsiteY18" fmla="*/ 471487 h 1647825"/>
                <a:gd name="connsiteX19" fmla="*/ 442912 w 1940719"/>
                <a:gd name="connsiteY19" fmla="*/ 581025 h 1647825"/>
                <a:gd name="connsiteX20" fmla="*/ 523875 w 1940719"/>
                <a:gd name="connsiteY20" fmla="*/ 666750 h 1647825"/>
                <a:gd name="connsiteX21" fmla="*/ 619125 w 1940719"/>
                <a:gd name="connsiteY21" fmla="*/ 762000 h 1647825"/>
                <a:gd name="connsiteX22" fmla="*/ 714375 w 1940719"/>
                <a:gd name="connsiteY22" fmla="*/ 850106 h 1647825"/>
                <a:gd name="connsiteX23" fmla="*/ 831056 w 1940719"/>
                <a:gd name="connsiteY23" fmla="*/ 957262 h 1647825"/>
                <a:gd name="connsiteX24" fmla="*/ 895350 w 1940719"/>
                <a:gd name="connsiteY24" fmla="*/ 1028700 h 1647825"/>
                <a:gd name="connsiteX25" fmla="*/ 1040606 w 1940719"/>
                <a:gd name="connsiteY25" fmla="*/ 1135856 h 1647825"/>
                <a:gd name="connsiteX26" fmla="*/ 1169194 w 1940719"/>
                <a:gd name="connsiteY26" fmla="*/ 1233487 h 1647825"/>
                <a:gd name="connsiteX27" fmla="*/ 1273969 w 1940719"/>
                <a:gd name="connsiteY27" fmla="*/ 1314450 h 1647825"/>
                <a:gd name="connsiteX28" fmla="*/ 1364456 w 1940719"/>
                <a:gd name="connsiteY28" fmla="*/ 1381125 h 1647825"/>
                <a:gd name="connsiteX29" fmla="*/ 1466850 w 1940719"/>
                <a:gd name="connsiteY29" fmla="*/ 1459706 h 1647825"/>
                <a:gd name="connsiteX30" fmla="*/ 1578769 w 1940719"/>
                <a:gd name="connsiteY30" fmla="*/ 1543050 h 1647825"/>
                <a:gd name="connsiteX31" fmla="*/ 1638300 w 1940719"/>
                <a:gd name="connsiteY31" fmla="*/ 1614487 h 1647825"/>
                <a:gd name="connsiteX32" fmla="*/ 1664494 w 1940719"/>
                <a:gd name="connsiteY32" fmla="*/ 1635918 h 1647825"/>
                <a:gd name="connsiteX33" fmla="*/ 1681162 w 1940719"/>
                <a:gd name="connsiteY33" fmla="*/ 1645443 h 1647825"/>
                <a:gd name="connsiteX34" fmla="*/ 1702594 w 1940719"/>
                <a:gd name="connsiteY34" fmla="*/ 1647825 h 1647825"/>
                <a:gd name="connsiteX35" fmla="*/ 1724025 w 1940719"/>
                <a:gd name="connsiteY35" fmla="*/ 1643062 h 1647825"/>
                <a:gd name="connsiteX36" fmla="*/ 1745456 w 1940719"/>
                <a:gd name="connsiteY36" fmla="*/ 1631156 h 1647825"/>
                <a:gd name="connsiteX37" fmla="*/ 1788319 w 1940719"/>
                <a:gd name="connsiteY37" fmla="*/ 1581150 h 1647825"/>
                <a:gd name="connsiteX38" fmla="*/ 1833562 w 1940719"/>
                <a:gd name="connsiteY38" fmla="*/ 1514475 h 1647825"/>
                <a:gd name="connsiteX39" fmla="*/ 1871662 w 1940719"/>
                <a:gd name="connsiteY39" fmla="*/ 1457325 h 1647825"/>
                <a:gd name="connsiteX40" fmla="*/ 1897856 w 1940719"/>
                <a:gd name="connsiteY40" fmla="*/ 1407318 h 1647825"/>
                <a:gd name="connsiteX41" fmla="*/ 1916906 w 1940719"/>
                <a:gd name="connsiteY41" fmla="*/ 1359693 h 1647825"/>
                <a:gd name="connsiteX42" fmla="*/ 1926431 w 1940719"/>
                <a:gd name="connsiteY42" fmla="*/ 1323975 h 1647825"/>
                <a:gd name="connsiteX43" fmla="*/ 1933575 w 1940719"/>
                <a:gd name="connsiteY43" fmla="*/ 1276350 h 1647825"/>
                <a:gd name="connsiteX44" fmla="*/ 1938337 w 1940719"/>
                <a:gd name="connsiteY44" fmla="*/ 1238250 h 1647825"/>
                <a:gd name="connsiteX45" fmla="*/ 1940719 w 1940719"/>
                <a:gd name="connsiteY45" fmla="*/ 1207293 h 1647825"/>
                <a:gd name="connsiteX46" fmla="*/ 1938337 w 1940719"/>
                <a:gd name="connsiteY46" fmla="*/ 1162050 h 1647825"/>
                <a:gd name="connsiteX47" fmla="*/ 1928812 w 1940719"/>
                <a:gd name="connsiteY47" fmla="*/ 1119187 h 1647825"/>
                <a:gd name="connsiteX48" fmla="*/ 1916906 w 1940719"/>
                <a:gd name="connsiteY48" fmla="*/ 1088231 h 1647825"/>
                <a:gd name="connsiteX49" fmla="*/ 1905000 w 1940719"/>
                <a:gd name="connsiteY49" fmla="*/ 1073943 h 1647825"/>
                <a:gd name="connsiteX50" fmla="*/ 1893094 w 1940719"/>
                <a:gd name="connsiteY50" fmla="*/ 1066800 h 1647825"/>
                <a:gd name="connsiteX51" fmla="*/ 1878806 w 1940719"/>
                <a:gd name="connsiteY51" fmla="*/ 1066800 h 1647825"/>
                <a:gd name="connsiteX52" fmla="*/ 1866900 w 1940719"/>
                <a:gd name="connsiteY52" fmla="*/ 1069181 h 1647825"/>
                <a:gd name="connsiteX53" fmla="*/ 1850231 w 1940719"/>
                <a:gd name="connsiteY53" fmla="*/ 1092993 h 1647825"/>
                <a:gd name="connsiteX54" fmla="*/ 1840706 w 1940719"/>
                <a:gd name="connsiteY54" fmla="*/ 1126331 h 1647825"/>
                <a:gd name="connsiteX55" fmla="*/ 1828800 w 1940719"/>
                <a:gd name="connsiteY55" fmla="*/ 1169193 h 1647825"/>
                <a:gd name="connsiteX56" fmla="*/ 1812131 w 1940719"/>
                <a:gd name="connsiteY56" fmla="*/ 1202531 h 1647825"/>
                <a:gd name="connsiteX57" fmla="*/ 1788319 w 1940719"/>
                <a:gd name="connsiteY57" fmla="*/ 1233487 h 1647825"/>
                <a:gd name="connsiteX58" fmla="*/ 1774031 w 1940719"/>
                <a:gd name="connsiteY58" fmla="*/ 1245393 h 1647825"/>
                <a:gd name="connsiteX59" fmla="*/ 1750219 w 1940719"/>
                <a:gd name="connsiteY59" fmla="*/ 1254918 h 1647825"/>
                <a:gd name="connsiteX60" fmla="*/ 1721644 w 1940719"/>
                <a:gd name="connsiteY60" fmla="*/ 1259681 h 1647825"/>
                <a:gd name="connsiteX61" fmla="*/ 1712119 w 1940719"/>
                <a:gd name="connsiteY61" fmla="*/ 1259681 h 1647825"/>
                <a:gd name="connsiteX62" fmla="*/ 1650206 w 1940719"/>
                <a:gd name="connsiteY62" fmla="*/ 1235868 h 1647825"/>
                <a:gd name="connsiteX63" fmla="*/ 1533525 w 1940719"/>
                <a:gd name="connsiteY63" fmla="*/ 1181100 h 1647825"/>
                <a:gd name="connsiteX64" fmla="*/ 1404937 w 1940719"/>
                <a:gd name="connsiteY64" fmla="*/ 1116806 h 1647825"/>
                <a:gd name="connsiteX65" fmla="*/ 1319212 w 1940719"/>
                <a:gd name="connsiteY65" fmla="*/ 1064418 h 1647825"/>
                <a:gd name="connsiteX66" fmla="*/ 1207294 w 1940719"/>
                <a:gd name="connsiteY66" fmla="*/ 992981 h 1647825"/>
                <a:gd name="connsiteX67" fmla="*/ 1121569 w 1940719"/>
                <a:gd name="connsiteY67" fmla="*/ 938212 h 1647825"/>
                <a:gd name="connsiteX68" fmla="*/ 1000125 w 1940719"/>
                <a:gd name="connsiteY68" fmla="*/ 850106 h 1647825"/>
                <a:gd name="connsiteX69" fmla="*/ 912019 w 1940719"/>
                <a:gd name="connsiteY69" fmla="*/ 785812 h 1647825"/>
                <a:gd name="connsiteX70" fmla="*/ 752475 w 1940719"/>
                <a:gd name="connsiteY70" fmla="*/ 657225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40719" h="1647825">
                  <a:moveTo>
                    <a:pt x="752475" y="657225"/>
                  </a:moveTo>
                  <a:lnTo>
                    <a:pt x="626269" y="552450"/>
                  </a:lnTo>
                  <a:lnTo>
                    <a:pt x="550069" y="488156"/>
                  </a:lnTo>
                  <a:lnTo>
                    <a:pt x="454819" y="404812"/>
                  </a:lnTo>
                  <a:lnTo>
                    <a:pt x="357187" y="319087"/>
                  </a:lnTo>
                  <a:lnTo>
                    <a:pt x="278606" y="242887"/>
                  </a:lnTo>
                  <a:lnTo>
                    <a:pt x="204787" y="173831"/>
                  </a:lnTo>
                  <a:lnTo>
                    <a:pt x="128587" y="100012"/>
                  </a:lnTo>
                  <a:lnTo>
                    <a:pt x="45244" y="1905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7144" y="59531"/>
                  </a:lnTo>
                  <a:lnTo>
                    <a:pt x="21431" y="88106"/>
                  </a:lnTo>
                  <a:lnTo>
                    <a:pt x="97631" y="188118"/>
                  </a:lnTo>
                  <a:lnTo>
                    <a:pt x="171450" y="278606"/>
                  </a:lnTo>
                  <a:lnTo>
                    <a:pt x="245269" y="364331"/>
                  </a:lnTo>
                  <a:lnTo>
                    <a:pt x="338137" y="471487"/>
                  </a:lnTo>
                  <a:lnTo>
                    <a:pt x="442912" y="581025"/>
                  </a:lnTo>
                  <a:lnTo>
                    <a:pt x="523875" y="666750"/>
                  </a:lnTo>
                  <a:lnTo>
                    <a:pt x="619125" y="762000"/>
                  </a:lnTo>
                  <a:lnTo>
                    <a:pt x="714375" y="850106"/>
                  </a:lnTo>
                  <a:lnTo>
                    <a:pt x="831056" y="957262"/>
                  </a:lnTo>
                  <a:lnTo>
                    <a:pt x="895350" y="1028700"/>
                  </a:lnTo>
                  <a:lnTo>
                    <a:pt x="1040606" y="1135856"/>
                  </a:lnTo>
                  <a:lnTo>
                    <a:pt x="1169194" y="1233487"/>
                  </a:lnTo>
                  <a:lnTo>
                    <a:pt x="1273969" y="1314450"/>
                  </a:lnTo>
                  <a:lnTo>
                    <a:pt x="1364456" y="1381125"/>
                  </a:lnTo>
                  <a:lnTo>
                    <a:pt x="1466850" y="1459706"/>
                  </a:lnTo>
                  <a:lnTo>
                    <a:pt x="1578769" y="1543050"/>
                  </a:lnTo>
                  <a:lnTo>
                    <a:pt x="1638300" y="1614487"/>
                  </a:lnTo>
                  <a:lnTo>
                    <a:pt x="1664494" y="1635918"/>
                  </a:lnTo>
                  <a:lnTo>
                    <a:pt x="1681162" y="1645443"/>
                  </a:lnTo>
                  <a:lnTo>
                    <a:pt x="1702594" y="1647825"/>
                  </a:lnTo>
                  <a:lnTo>
                    <a:pt x="1724025" y="1643062"/>
                  </a:lnTo>
                  <a:lnTo>
                    <a:pt x="1745456" y="1631156"/>
                  </a:lnTo>
                  <a:lnTo>
                    <a:pt x="1788319" y="1581150"/>
                  </a:lnTo>
                  <a:lnTo>
                    <a:pt x="1833562" y="1514475"/>
                  </a:lnTo>
                  <a:lnTo>
                    <a:pt x="1871662" y="1457325"/>
                  </a:lnTo>
                  <a:lnTo>
                    <a:pt x="1897856" y="1407318"/>
                  </a:lnTo>
                  <a:lnTo>
                    <a:pt x="1916906" y="1359693"/>
                  </a:lnTo>
                  <a:lnTo>
                    <a:pt x="1926431" y="1323975"/>
                  </a:lnTo>
                  <a:lnTo>
                    <a:pt x="1933575" y="1276350"/>
                  </a:lnTo>
                  <a:lnTo>
                    <a:pt x="1938337" y="1238250"/>
                  </a:lnTo>
                  <a:lnTo>
                    <a:pt x="1940719" y="1207293"/>
                  </a:lnTo>
                  <a:lnTo>
                    <a:pt x="1938337" y="1162050"/>
                  </a:lnTo>
                  <a:lnTo>
                    <a:pt x="1928812" y="1119187"/>
                  </a:lnTo>
                  <a:lnTo>
                    <a:pt x="1916906" y="1088231"/>
                  </a:lnTo>
                  <a:lnTo>
                    <a:pt x="1905000" y="1073943"/>
                  </a:lnTo>
                  <a:lnTo>
                    <a:pt x="1893094" y="1066800"/>
                  </a:lnTo>
                  <a:lnTo>
                    <a:pt x="1878806" y="1066800"/>
                  </a:lnTo>
                  <a:lnTo>
                    <a:pt x="1866900" y="1069181"/>
                  </a:lnTo>
                  <a:lnTo>
                    <a:pt x="1850231" y="1092993"/>
                  </a:lnTo>
                  <a:lnTo>
                    <a:pt x="1840706" y="1126331"/>
                  </a:lnTo>
                  <a:lnTo>
                    <a:pt x="1828800" y="1169193"/>
                  </a:lnTo>
                  <a:lnTo>
                    <a:pt x="1812131" y="1202531"/>
                  </a:lnTo>
                  <a:lnTo>
                    <a:pt x="1788319" y="1233487"/>
                  </a:lnTo>
                  <a:lnTo>
                    <a:pt x="1774031" y="1245393"/>
                  </a:lnTo>
                  <a:lnTo>
                    <a:pt x="1750219" y="1254918"/>
                  </a:lnTo>
                  <a:lnTo>
                    <a:pt x="1721644" y="1259681"/>
                  </a:lnTo>
                  <a:lnTo>
                    <a:pt x="1712119" y="1259681"/>
                  </a:lnTo>
                  <a:lnTo>
                    <a:pt x="1650206" y="1235868"/>
                  </a:lnTo>
                  <a:lnTo>
                    <a:pt x="1533525" y="1181100"/>
                  </a:lnTo>
                  <a:lnTo>
                    <a:pt x="1404937" y="1116806"/>
                  </a:lnTo>
                  <a:lnTo>
                    <a:pt x="1319212" y="1064418"/>
                  </a:lnTo>
                  <a:lnTo>
                    <a:pt x="1207294" y="992981"/>
                  </a:lnTo>
                  <a:lnTo>
                    <a:pt x="1121569" y="938212"/>
                  </a:lnTo>
                  <a:lnTo>
                    <a:pt x="1000125" y="850106"/>
                  </a:lnTo>
                  <a:lnTo>
                    <a:pt x="912019" y="785812"/>
                  </a:lnTo>
                  <a:lnTo>
                    <a:pt x="752475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2">
              <a:extLst>
                <a:ext uri="{FF2B5EF4-FFF2-40B4-BE49-F238E27FC236}">
                  <a16:creationId xmlns:a16="http://schemas.microsoft.com/office/drawing/2014/main" id="{95ED08EC-C993-43FF-BB08-7C746EDD8749}"/>
                </a:ext>
              </a:extLst>
            </p:cNvPr>
            <p:cNvSpPr/>
            <p:nvPr/>
          </p:nvSpPr>
          <p:spPr>
            <a:xfrm>
              <a:off x="4238625" y="2020888"/>
              <a:ext cx="954087" cy="615950"/>
            </a:xfrm>
            <a:custGeom>
              <a:avLst/>
              <a:gdLst>
                <a:gd name="connsiteX0" fmla="*/ 597694 w 954881"/>
                <a:gd name="connsiteY0" fmla="*/ 138113 h 614363"/>
                <a:gd name="connsiteX1" fmla="*/ 471488 w 954881"/>
                <a:gd name="connsiteY1" fmla="*/ 102394 h 614363"/>
                <a:gd name="connsiteX2" fmla="*/ 350044 w 954881"/>
                <a:gd name="connsiteY2" fmla="*/ 71438 h 614363"/>
                <a:gd name="connsiteX3" fmla="*/ 223838 w 954881"/>
                <a:gd name="connsiteY3" fmla="*/ 42863 h 614363"/>
                <a:gd name="connsiteX4" fmla="*/ 35719 w 954881"/>
                <a:gd name="connsiteY4" fmla="*/ 0 h 614363"/>
                <a:gd name="connsiteX5" fmla="*/ 0 w 954881"/>
                <a:gd name="connsiteY5" fmla="*/ 71438 h 614363"/>
                <a:gd name="connsiteX6" fmla="*/ 83344 w 954881"/>
                <a:gd name="connsiteY6" fmla="*/ 90488 h 614363"/>
                <a:gd name="connsiteX7" fmla="*/ 133350 w 954881"/>
                <a:gd name="connsiteY7" fmla="*/ 109538 h 614363"/>
                <a:gd name="connsiteX8" fmla="*/ 183356 w 954881"/>
                <a:gd name="connsiteY8" fmla="*/ 133350 h 614363"/>
                <a:gd name="connsiteX9" fmla="*/ 254794 w 954881"/>
                <a:gd name="connsiteY9" fmla="*/ 173832 h 614363"/>
                <a:gd name="connsiteX10" fmla="*/ 347663 w 954881"/>
                <a:gd name="connsiteY10" fmla="*/ 233363 h 614363"/>
                <a:gd name="connsiteX11" fmla="*/ 428625 w 954881"/>
                <a:gd name="connsiteY11" fmla="*/ 290513 h 614363"/>
                <a:gd name="connsiteX12" fmla="*/ 528638 w 954881"/>
                <a:gd name="connsiteY12" fmla="*/ 364332 h 614363"/>
                <a:gd name="connsiteX13" fmla="*/ 621506 w 954881"/>
                <a:gd name="connsiteY13" fmla="*/ 438150 h 614363"/>
                <a:gd name="connsiteX14" fmla="*/ 697706 w 954881"/>
                <a:gd name="connsiteY14" fmla="*/ 500063 h 614363"/>
                <a:gd name="connsiteX15" fmla="*/ 792956 w 954881"/>
                <a:gd name="connsiteY15" fmla="*/ 578644 h 614363"/>
                <a:gd name="connsiteX16" fmla="*/ 814388 w 954881"/>
                <a:gd name="connsiteY16" fmla="*/ 597694 h 614363"/>
                <a:gd name="connsiteX17" fmla="*/ 845344 w 954881"/>
                <a:gd name="connsiteY17" fmla="*/ 607219 h 614363"/>
                <a:gd name="connsiteX18" fmla="*/ 871538 w 954881"/>
                <a:gd name="connsiteY18" fmla="*/ 611982 h 614363"/>
                <a:gd name="connsiteX19" fmla="*/ 892969 w 954881"/>
                <a:gd name="connsiteY19" fmla="*/ 614363 h 614363"/>
                <a:gd name="connsiteX20" fmla="*/ 916781 w 954881"/>
                <a:gd name="connsiteY20" fmla="*/ 609600 h 614363"/>
                <a:gd name="connsiteX21" fmla="*/ 933450 w 954881"/>
                <a:gd name="connsiteY21" fmla="*/ 600075 h 614363"/>
                <a:gd name="connsiteX22" fmla="*/ 947738 w 954881"/>
                <a:gd name="connsiteY22" fmla="*/ 585788 h 614363"/>
                <a:gd name="connsiteX23" fmla="*/ 954881 w 954881"/>
                <a:gd name="connsiteY23" fmla="*/ 564357 h 614363"/>
                <a:gd name="connsiteX24" fmla="*/ 954881 w 954881"/>
                <a:gd name="connsiteY24" fmla="*/ 538163 h 614363"/>
                <a:gd name="connsiteX25" fmla="*/ 952500 w 954881"/>
                <a:gd name="connsiteY25" fmla="*/ 511969 h 614363"/>
                <a:gd name="connsiteX26" fmla="*/ 945356 w 954881"/>
                <a:gd name="connsiteY26" fmla="*/ 464344 h 614363"/>
                <a:gd name="connsiteX27" fmla="*/ 928688 w 954881"/>
                <a:gd name="connsiteY27" fmla="*/ 404813 h 614363"/>
                <a:gd name="connsiteX28" fmla="*/ 916781 w 954881"/>
                <a:gd name="connsiteY28" fmla="*/ 383382 h 614363"/>
                <a:gd name="connsiteX29" fmla="*/ 895350 w 954881"/>
                <a:gd name="connsiteY29" fmla="*/ 352425 h 614363"/>
                <a:gd name="connsiteX30" fmla="*/ 857250 w 954881"/>
                <a:gd name="connsiteY30" fmla="*/ 309563 h 614363"/>
                <a:gd name="connsiteX31" fmla="*/ 809625 w 954881"/>
                <a:gd name="connsiteY31" fmla="*/ 264319 h 614363"/>
                <a:gd name="connsiteX32" fmla="*/ 745331 w 954881"/>
                <a:gd name="connsiteY32" fmla="*/ 211932 h 614363"/>
                <a:gd name="connsiteX33" fmla="*/ 671513 w 954881"/>
                <a:gd name="connsiteY33" fmla="*/ 159544 h 614363"/>
                <a:gd name="connsiteX34" fmla="*/ 597694 w 954881"/>
                <a:gd name="connsiteY34" fmla="*/ 138113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4881" h="614363">
                  <a:moveTo>
                    <a:pt x="597694" y="138113"/>
                  </a:moveTo>
                  <a:lnTo>
                    <a:pt x="471488" y="102394"/>
                  </a:lnTo>
                  <a:lnTo>
                    <a:pt x="350044" y="71438"/>
                  </a:lnTo>
                  <a:lnTo>
                    <a:pt x="223838" y="42863"/>
                  </a:lnTo>
                  <a:lnTo>
                    <a:pt x="35719" y="0"/>
                  </a:lnTo>
                  <a:lnTo>
                    <a:pt x="0" y="71438"/>
                  </a:lnTo>
                  <a:lnTo>
                    <a:pt x="83344" y="90488"/>
                  </a:lnTo>
                  <a:lnTo>
                    <a:pt x="133350" y="109538"/>
                  </a:lnTo>
                  <a:lnTo>
                    <a:pt x="183356" y="133350"/>
                  </a:lnTo>
                  <a:lnTo>
                    <a:pt x="254794" y="173832"/>
                  </a:lnTo>
                  <a:lnTo>
                    <a:pt x="347663" y="233363"/>
                  </a:lnTo>
                  <a:lnTo>
                    <a:pt x="428625" y="290513"/>
                  </a:lnTo>
                  <a:lnTo>
                    <a:pt x="528638" y="364332"/>
                  </a:lnTo>
                  <a:lnTo>
                    <a:pt x="621506" y="438150"/>
                  </a:lnTo>
                  <a:lnTo>
                    <a:pt x="697706" y="500063"/>
                  </a:lnTo>
                  <a:lnTo>
                    <a:pt x="792956" y="578644"/>
                  </a:lnTo>
                  <a:lnTo>
                    <a:pt x="814388" y="597694"/>
                  </a:lnTo>
                  <a:lnTo>
                    <a:pt x="845344" y="607219"/>
                  </a:lnTo>
                  <a:lnTo>
                    <a:pt x="871538" y="611982"/>
                  </a:lnTo>
                  <a:lnTo>
                    <a:pt x="892969" y="614363"/>
                  </a:lnTo>
                  <a:lnTo>
                    <a:pt x="916781" y="609600"/>
                  </a:lnTo>
                  <a:lnTo>
                    <a:pt x="933450" y="600075"/>
                  </a:lnTo>
                  <a:lnTo>
                    <a:pt x="947738" y="585788"/>
                  </a:lnTo>
                  <a:lnTo>
                    <a:pt x="954881" y="564357"/>
                  </a:lnTo>
                  <a:lnTo>
                    <a:pt x="954881" y="538163"/>
                  </a:lnTo>
                  <a:lnTo>
                    <a:pt x="952500" y="511969"/>
                  </a:lnTo>
                  <a:lnTo>
                    <a:pt x="945356" y="464344"/>
                  </a:lnTo>
                  <a:lnTo>
                    <a:pt x="928688" y="404813"/>
                  </a:lnTo>
                  <a:lnTo>
                    <a:pt x="916781" y="383382"/>
                  </a:lnTo>
                  <a:lnTo>
                    <a:pt x="895350" y="352425"/>
                  </a:lnTo>
                  <a:lnTo>
                    <a:pt x="857250" y="309563"/>
                  </a:lnTo>
                  <a:lnTo>
                    <a:pt x="809625" y="264319"/>
                  </a:lnTo>
                  <a:lnTo>
                    <a:pt x="745331" y="211932"/>
                  </a:lnTo>
                  <a:lnTo>
                    <a:pt x="671513" y="159544"/>
                  </a:lnTo>
                  <a:lnTo>
                    <a:pt x="597694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3">
              <a:extLst>
                <a:ext uri="{FF2B5EF4-FFF2-40B4-BE49-F238E27FC236}">
                  <a16:creationId xmlns:a16="http://schemas.microsoft.com/office/drawing/2014/main" id="{03ACF3D6-7BF0-4D6F-B87C-9500695729DF}"/>
                </a:ext>
              </a:extLst>
            </p:cNvPr>
            <p:cNvSpPr/>
            <p:nvPr/>
          </p:nvSpPr>
          <p:spPr>
            <a:xfrm>
              <a:off x="3659187" y="2662238"/>
              <a:ext cx="1120775" cy="282575"/>
            </a:xfrm>
            <a:custGeom>
              <a:avLst/>
              <a:gdLst>
                <a:gd name="connsiteX0" fmla="*/ 997744 w 1119188"/>
                <a:gd name="connsiteY0" fmla="*/ 204787 h 283368"/>
                <a:gd name="connsiteX1" fmla="*/ 900113 w 1119188"/>
                <a:gd name="connsiteY1" fmla="*/ 233362 h 283368"/>
                <a:gd name="connsiteX2" fmla="*/ 828675 w 1119188"/>
                <a:gd name="connsiteY2" fmla="*/ 250031 h 283368"/>
                <a:gd name="connsiteX3" fmla="*/ 757238 w 1119188"/>
                <a:gd name="connsiteY3" fmla="*/ 264318 h 283368"/>
                <a:gd name="connsiteX4" fmla="*/ 654844 w 1119188"/>
                <a:gd name="connsiteY4" fmla="*/ 276225 h 283368"/>
                <a:gd name="connsiteX5" fmla="*/ 602457 w 1119188"/>
                <a:gd name="connsiteY5" fmla="*/ 280987 h 283368"/>
                <a:gd name="connsiteX6" fmla="*/ 526257 w 1119188"/>
                <a:gd name="connsiteY6" fmla="*/ 283368 h 283368"/>
                <a:gd name="connsiteX7" fmla="*/ 476250 w 1119188"/>
                <a:gd name="connsiteY7" fmla="*/ 283368 h 283368"/>
                <a:gd name="connsiteX8" fmla="*/ 404813 w 1119188"/>
                <a:gd name="connsiteY8" fmla="*/ 280987 h 283368"/>
                <a:gd name="connsiteX9" fmla="*/ 326232 w 1119188"/>
                <a:gd name="connsiteY9" fmla="*/ 273843 h 283368"/>
                <a:gd name="connsiteX10" fmla="*/ 259557 w 1119188"/>
                <a:gd name="connsiteY10" fmla="*/ 259556 h 283368"/>
                <a:gd name="connsiteX11" fmla="*/ 150019 w 1119188"/>
                <a:gd name="connsiteY11" fmla="*/ 230981 h 283368"/>
                <a:gd name="connsiteX12" fmla="*/ 102394 w 1119188"/>
                <a:gd name="connsiteY12" fmla="*/ 211931 h 283368"/>
                <a:gd name="connsiteX13" fmla="*/ 76200 w 1119188"/>
                <a:gd name="connsiteY13" fmla="*/ 197643 h 283368"/>
                <a:gd name="connsiteX14" fmla="*/ 0 w 1119188"/>
                <a:gd name="connsiteY14" fmla="*/ 147637 h 283368"/>
                <a:gd name="connsiteX15" fmla="*/ 95250 w 1119188"/>
                <a:gd name="connsiteY15" fmla="*/ 73818 h 283368"/>
                <a:gd name="connsiteX16" fmla="*/ 197644 w 1119188"/>
                <a:gd name="connsiteY16" fmla="*/ 111918 h 283368"/>
                <a:gd name="connsiteX17" fmla="*/ 257175 w 1119188"/>
                <a:gd name="connsiteY17" fmla="*/ 126206 h 283368"/>
                <a:gd name="connsiteX18" fmla="*/ 316707 w 1119188"/>
                <a:gd name="connsiteY18" fmla="*/ 135731 h 283368"/>
                <a:gd name="connsiteX19" fmla="*/ 381000 w 1119188"/>
                <a:gd name="connsiteY19" fmla="*/ 138112 h 283368"/>
                <a:gd name="connsiteX20" fmla="*/ 428625 w 1119188"/>
                <a:gd name="connsiteY20" fmla="*/ 133350 h 283368"/>
                <a:gd name="connsiteX21" fmla="*/ 540544 w 1119188"/>
                <a:gd name="connsiteY21" fmla="*/ 116681 h 283368"/>
                <a:gd name="connsiteX22" fmla="*/ 664369 w 1119188"/>
                <a:gd name="connsiteY22" fmla="*/ 85725 h 283368"/>
                <a:gd name="connsiteX23" fmla="*/ 759619 w 1119188"/>
                <a:gd name="connsiteY23" fmla="*/ 57150 h 283368"/>
                <a:gd name="connsiteX24" fmla="*/ 912019 w 1119188"/>
                <a:gd name="connsiteY24" fmla="*/ 9525 h 283368"/>
                <a:gd name="connsiteX25" fmla="*/ 950119 w 1119188"/>
                <a:gd name="connsiteY25" fmla="*/ 0 h 283368"/>
                <a:gd name="connsiteX26" fmla="*/ 990600 w 1119188"/>
                <a:gd name="connsiteY26" fmla="*/ 0 h 283368"/>
                <a:gd name="connsiteX27" fmla="*/ 1012032 w 1119188"/>
                <a:gd name="connsiteY27" fmla="*/ 0 h 283368"/>
                <a:gd name="connsiteX28" fmla="*/ 1035844 w 1119188"/>
                <a:gd name="connsiteY28" fmla="*/ 4762 h 283368"/>
                <a:gd name="connsiteX29" fmla="*/ 1066800 w 1119188"/>
                <a:gd name="connsiteY29" fmla="*/ 19050 h 283368"/>
                <a:gd name="connsiteX30" fmla="*/ 1083469 w 1119188"/>
                <a:gd name="connsiteY30" fmla="*/ 28575 h 283368"/>
                <a:gd name="connsiteX31" fmla="*/ 1100138 w 1119188"/>
                <a:gd name="connsiteY31" fmla="*/ 40481 h 283368"/>
                <a:gd name="connsiteX32" fmla="*/ 1107282 w 1119188"/>
                <a:gd name="connsiteY32" fmla="*/ 50006 h 283368"/>
                <a:gd name="connsiteX33" fmla="*/ 1114425 w 1119188"/>
                <a:gd name="connsiteY33" fmla="*/ 66675 h 283368"/>
                <a:gd name="connsiteX34" fmla="*/ 1119188 w 1119188"/>
                <a:gd name="connsiteY34" fmla="*/ 95250 h 283368"/>
                <a:gd name="connsiteX35" fmla="*/ 1114425 w 1119188"/>
                <a:gd name="connsiteY35" fmla="*/ 114300 h 283368"/>
                <a:gd name="connsiteX36" fmla="*/ 1104900 w 1119188"/>
                <a:gd name="connsiteY36" fmla="*/ 133350 h 283368"/>
                <a:gd name="connsiteX37" fmla="*/ 1083469 w 1119188"/>
                <a:gd name="connsiteY37" fmla="*/ 161925 h 283368"/>
                <a:gd name="connsiteX38" fmla="*/ 1062038 w 1119188"/>
                <a:gd name="connsiteY38" fmla="*/ 178593 h 283368"/>
                <a:gd name="connsiteX39" fmla="*/ 997744 w 1119188"/>
                <a:gd name="connsiteY3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19188" h="283368">
                  <a:moveTo>
                    <a:pt x="997744" y="204787"/>
                  </a:moveTo>
                  <a:lnTo>
                    <a:pt x="900113" y="233362"/>
                  </a:lnTo>
                  <a:lnTo>
                    <a:pt x="828675" y="250031"/>
                  </a:lnTo>
                  <a:lnTo>
                    <a:pt x="757238" y="264318"/>
                  </a:lnTo>
                  <a:lnTo>
                    <a:pt x="654844" y="276225"/>
                  </a:lnTo>
                  <a:lnTo>
                    <a:pt x="602457" y="280987"/>
                  </a:lnTo>
                  <a:lnTo>
                    <a:pt x="526257" y="283368"/>
                  </a:lnTo>
                  <a:lnTo>
                    <a:pt x="476250" y="283368"/>
                  </a:lnTo>
                  <a:lnTo>
                    <a:pt x="404813" y="280987"/>
                  </a:lnTo>
                  <a:lnTo>
                    <a:pt x="326232" y="273843"/>
                  </a:lnTo>
                  <a:lnTo>
                    <a:pt x="259557" y="259556"/>
                  </a:lnTo>
                  <a:lnTo>
                    <a:pt x="150019" y="230981"/>
                  </a:lnTo>
                  <a:lnTo>
                    <a:pt x="102394" y="211931"/>
                  </a:lnTo>
                  <a:lnTo>
                    <a:pt x="76200" y="197643"/>
                  </a:lnTo>
                  <a:lnTo>
                    <a:pt x="0" y="147637"/>
                  </a:lnTo>
                  <a:lnTo>
                    <a:pt x="95250" y="73818"/>
                  </a:lnTo>
                  <a:lnTo>
                    <a:pt x="197644" y="111918"/>
                  </a:lnTo>
                  <a:lnTo>
                    <a:pt x="257175" y="126206"/>
                  </a:lnTo>
                  <a:lnTo>
                    <a:pt x="316707" y="135731"/>
                  </a:lnTo>
                  <a:lnTo>
                    <a:pt x="381000" y="138112"/>
                  </a:lnTo>
                  <a:lnTo>
                    <a:pt x="428625" y="133350"/>
                  </a:lnTo>
                  <a:lnTo>
                    <a:pt x="540544" y="116681"/>
                  </a:lnTo>
                  <a:lnTo>
                    <a:pt x="664369" y="85725"/>
                  </a:lnTo>
                  <a:lnTo>
                    <a:pt x="759619" y="57150"/>
                  </a:lnTo>
                  <a:lnTo>
                    <a:pt x="912019" y="9525"/>
                  </a:lnTo>
                  <a:lnTo>
                    <a:pt x="950119" y="0"/>
                  </a:lnTo>
                  <a:lnTo>
                    <a:pt x="990600" y="0"/>
                  </a:lnTo>
                  <a:lnTo>
                    <a:pt x="1012032" y="0"/>
                  </a:lnTo>
                  <a:lnTo>
                    <a:pt x="1035844" y="4762"/>
                  </a:lnTo>
                  <a:lnTo>
                    <a:pt x="1066800" y="19050"/>
                  </a:lnTo>
                  <a:lnTo>
                    <a:pt x="1083469" y="28575"/>
                  </a:lnTo>
                  <a:lnTo>
                    <a:pt x="1100138" y="40481"/>
                  </a:lnTo>
                  <a:lnTo>
                    <a:pt x="1107282" y="50006"/>
                  </a:lnTo>
                  <a:lnTo>
                    <a:pt x="1114425" y="66675"/>
                  </a:lnTo>
                  <a:lnTo>
                    <a:pt x="1119188" y="95250"/>
                  </a:lnTo>
                  <a:lnTo>
                    <a:pt x="1114425" y="114300"/>
                  </a:lnTo>
                  <a:lnTo>
                    <a:pt x="1104900" y="133350"/>
                  </a:lnTo>
                  <a:lnTo>
                    <a:pt x="1083469" y="161925"/>
                  </a:lnTo>
                  <a:lnTo>
                    <a:pt x="1062038" y="178593"/>
                  </a:lnTo>
                  <a:lnTo>
                    <a:pt x="997744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4">
              <a:extLst>
                <a:ext uri="{FF2B5EF4-FFF2-40B4-BE49-F238E27FC236}">
                  <a16:creationId xmlns:a16="http://schemas.microsoft.com/office/drawing/2014/main" id="{1FF890C1-F925-49D5-8E89-81F3C6E597F5}"/>
                </a:ext>
              </a:extLst>
            </p:cNvPr>
            <p:cNvSpPr/>
            <p:nvPr/>
          </p:nvSpPr>
          <p:spPr>
            <a:xfrm>
              <a:off x="3589337" y="3138488"/>
              <a:ext cx="1574800" cy="1177925"/>
            </a:xfrm>
            <a:custGeom>
              <a:avLst/>
              <a:gdLst>
                <a:gd name="connsiteX0" fmla="*/ 997744 w 1576387"/>
                <a:gd name="connsiteY0" fmla="*/ 78581 h 1178718"/>
                <a:gd name="connsiteX1" fmla="*/ 771525 w 1576387"/>
                <a:gd name="connsiteY1" fmla="*/ 119062 h 1178718"/>
                <a:gd name="connsiteX2" fmla="*/ 566737 w 1576387"/>
                <a:gd name="connsiteY2" fmla="*/ 157162 h 1178718"/>
                <a:gd name="connsiteX3" fmla="*/ 276225 w 1576387"/>
                <a:gd name="connsiteY3" fmla="*/ 209550 h 1178718"/>
                <a:gd name="connsiteX4" fmla="*/ 0 w 1576387"/>
                <a:gd name="connsiteY4" fmla="*/ 257175 h 1178718"/>
                <a:gd name="connsiteX5" fmla="*/ 19050 w 1576387"/>
                <a:gd name="connsiteY5" fmla="*/ 411956 h 1178718"/>
                <a:gd name="connsiteX6" fmla="*/ 290512 w 1576387"/>
                <a:gd name="connsiteY6" fmla="*/ 361950 h 1178718"/>
                <a:gd name="connsiteX7" fmla="*/ 564356 w 1576387"/>
                <a:gd name="connsiteY7" fmla="*/ 307181 h 1178718"/>
                <a:gd name="connsiteX8" fmla="*/ 819150 w 1576387"/>
                <a:gd name="connsiteY8" fmla="*/ 257175 h 1178718"/>
                <a:gd name="connsiteX9" fmla="*/ 997744 w 1576387"/>
                <a:gd name="connsiteY9" fmla="*/ 219075 h 1178718"/>
                <a:gd name="connsiteX10" fmla="*/ 1114425 w 1576387"/>
                <a:gd name="connsiteY10" fmla="*/ 197643 h 1178718"/>
                <a:gd name="connsiteX11" fmla="*/ 1145381 w 1576387"/>
                <a:gd name="connsiteY11" fmla="*/ 195262 h 1178718"/>
                <a:gd name="connsiteX12" fmla="*/ 1173956 w 1576387"/>
                <a:gd name="connsiteY12" fmla="*/ 200025 h 1178718"/>
                <a:gd name="connsiteX13" fmla="*/ 1193006 w 1576387"/>
                <a:gd name="connsiteY13" fmla="*/ 209550 h 1178718"/>
                <a:gd name="connsiteX14" fmla="*/ 1209675 w 1576387"/>
                <a:gd name="connsiteY14" fmla="*/ 221456 h 1178718"/>
                <a:gd name="connsiteX15" fmla="*/ 1223962 w 1576387"/>
                <a:gd name="connsiteY15" fmla="*/ 247650 h 1178718"/>
                <a:gd name="connsiteX16" fmla="*/ 1238250 w 1576387"/>
                <a:gd name="connsiteY16" fmla="*/ 288131 h 1178718"/>
                <a:gd name="connsiteX17" fmla="*/ 1238250 w 1576387"/>
                <a:gd name="connsiteY17" fmla="*/ 316706 h 1178718"/>
                <a:gd name="connsiteX18" fmla="*/ 1233487 w 1576387"/>
                <a:gd name="connsiteY18" fmla="*/ 381000 h 1178718"/>
                <a:gd name="connsiteX19" fmla="*/ 1216819 w 1576387"/>
                <a:gd name="connsiteY19" fmla="*/ 542925 h 1178718"/>
                <a:gd name="connsiteX20" fmla="*/ 1193006 w 1576387"/>
                <a:gd name="connsiteY20" fmla="*/ 719137 h 1178718"/>
                <a:gd name="connsiteX21" fmla="*/ 1157287 w 1576387"/>
                <a:gd name="connsiteY21" fmla="*/ 940593 h 1178718"/>
                <a:gd name="connsiteX22" fmla="*/ 1147762 w 1576387"/>
                <a:gd name="connsiteY22" fmla="*/ 1009650 h 1178718"/>
                <a:gd name="connsiteX23" fmla="*/ 1154906 w 1576387"/>
                <a:gd name="connsiteY23" fmla="*/ 1135856 h 1178718"/>
                <a:gd name="connsiteX24" fmla="*/ 1166812 w 1576387"/>
                <a:gd name="connsiteY24" fmla="*/ 1157287 h 1178718"/>
                <a:gd name="connsiteX25" fmla="*/ 1193006 w 1576387"/>
                <a:gd name="connsiteY25" fmla="*/ 1173956 h 1178718"/>
                <a:gd name="connsiteX26" fmla="*/ 1216819 w 1576387"/>
                <a:gd name="connsiteY26" fmla="*/ 1178718 h 1178718"/>
                <a:gd name="connsiteX27" fmla="*/ 1245394 w 1576387"/>
                <a:gd name="connsiteY27" fmla="*/ 1173956 h 1178718"/>
                <a:gd name="connsiteX28" fmla="*/ 1271587 w 1576387"/>
                <a:gd name="connsiteY28" fmla="*/ 1162050 h 1178718"/>
                <a:gd name="connsiteX29" fmla="*/ 1290637 w 1576387"/>
                <a:gd name="connsiteY29" fmla="*/ 1145381 h 1178718"/>
                <a:gd name="connsiteX30" fmla="*/ 1309687 w 1576387"/>
                <a:gd name="connsiteY30" fmla="*/ 1119187 h 1178718"/>
                <a:gd name="connsiteX31" fmla="*/ 1323975 w 1576387"/>
                <a:gd name="connsiteY31" fmla="*/ 1088231 h 1178718"/>
                <a:gd name="connsiteX32" fmla="*/ 1335881 w 1576387"/>
                <a:gd name="connsiteY32" fmla="*/ 1050131 h 1178718"/>
                <a:gd name="connsiteX33" fmla="*/ 1343025 w 1576387"/>
                <a:gd name="connsiteY33" fmla="*/ 1004887 h 1178718"/>
                <a:gd name="connsiteX34" fmla="*/ 1352550 w 1576387"/>
                <a:gd name="connsiteY34" fmla="*/ 928687 h 1178718"/>
                <a:gd name="connsiteX35" fmla="*/ 1388269 w 1576387"/>
                <a:gd name="connsiteY35" fmla="*/ 759618 h 1178718"/>
                <a:gd name="connsiteX36" fmla="*/ 1443037 w 1576387"/>
                <a:gd name="connsiteY36" fmla="*/ 514350 h 1178718"/>
                <a:gd name="connsiteX37" fmla="*/ 1488281 w 1576387"/>
                <a:gd name="connsiteY37" fmla="*/ 311943 h 1178718"/>
                <a:gd name="connsiteX38" fmla="*/ 1502569 w 1576387"/>
                <a:gd name="connsiteY38" fmla="*/ 292893 h 1178718"/>
                <a:gd name="connsiteX39" fmla="*/ 1533525 w 1576387"/>
                <a:gd name="connsiteY39" fmla="*/ 261937 h 1178718"/>
                <a:gd name="connsiteX40" fmla="*/ 1557337 w 1576387"/>
                <a:gd name="connsiteY40" fmla="*/ 230981 h 1178718"/>
                <a:gd name="connsiteX41" fmla="*/ 1574006 w 1576387"/>
                <a:gd name="connsiteY41" fmla="*/ 197643 h 1178718"/>
                <a:gd name="connsiteX42" fmla="*/ 1576387 w 1576387"/>
                <a:gd name="connsiteY42" fmla="*/ 176212 h 1178718"/>
                <a:gd name="connsiteX43" fmla="*/ 1574006 w 1576387"/>
                <a:gd name="connsiteY43" fmla="*/ 161925 h 1178718"/>
                <a:gd name="connsiteX44" fmla="*/ 1557337 w 1576387"/>
                <a:gd name="connsiteY44" fmla="*/ 145256 h 1178718"/>
                <a:gd name="connsiteX45" fmla="*/ 1457325 w 1576387"/>
                <a:gd name="connsiteY45" fmla="*/ 92868 h 1178718"/>
                <a:gd name="connsiteX46" fmla="*/ 1333500 w 1576387"/>
                <a:gd name="connsiteY46" fmla="*/ 30956 h 1178718"/>
                <a:gd name="connsiteX47" fmla="*/ 1269206 w 1576387"/>
                <a:gd name="connsiteY47" fmla="*/ 0 h 1178718"/>
                <a:gd name="connsiteX48" fmla="*/ 1262062 w 1576387"/>
                <a:gd name="connsiteY48" fmla="*/ 0 h 1178718"/>
                <a:gd name="connsiteX49" fmla="*/ 1209675 w 1576387"/>
                <a:gd name="connsiteY49" fmla="*/ 21431 h 1178718"/>
                <a:gd name="connsiteX50" fmla="*/ 1088231 w 1576387"/>
                <a:gd name="connsiteY50" fmla="*/ 64293 h 1178718"/>
                <a:gd name="connsiteX51" fmla="*/ 997744 w 1576387"/>
                <a:gd name="connsiteY51" fmla="*/ 78581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76387" h="1178718">
                  <a:moveTo>
                    <a:pt x="997744" y="78581"/>
                  </a:moveTo>
                  <a:lnTo>
                    <a:pt x="771525" y="119062"/>
                  </a:lnTo>
                  <a:lnTo>
                    <a:pt x="566737" y="157162"/>
                  </a:lnTo>
                  <a:lnTo>
                    <a:pt x="276225" y="209550"/>
                  </a:lnTo>
                  <a:lnTo>
                    <a:pt x="0" y="257175"/>
                  </a:lnTo>
                  <a:lnTo>
                    <a:pt x="19050" y="411956"/>
                  </a:lnTo>
                  <a:lnTo>
                    <a:pt x="290512" y="361950"/>
                  </a:lnTo>
                  <a:lnTo>
                    <a:pt x="564356" y="307181"/>
                  </a:lnTo>
                  <a:lnTo>
                    <a:pt x="819150" y="257175"/>
                  </a:lnTo>
                  <a:lnTo>
                    <a:pt x="997744" y="219075"/>
                  </a:lnTo>
                  <a:lnTo>
                    <a:pt x="1114425" y="197643"/>
                  </a:lnTo>
                  <a:lnTo>
                    <a:pt x="1145381" y="195262"/>
                  </a:lnTo>
                  <a:lnTo>
                    <a:pt x="1173956" y="200025"/>
                  </a:lnTo>
                  <a:lnTo>
                    <a:pt x="1193006" y="209550"/>
                  </a:lnTo>
                  <a:lnTo>
                    <a:pt x="1209675" y="221456"/>
                  </a:lnTo>
                  <a:lnTo>
                    <a:pt x="1223962" y="247650"/>
                  </a:lnTo>
                  <a:lnTo>
                    <a:pt x="1238250" y="288131"/>
                  </a:lnTo>
                  <a:lnTo>
                    <a:pt x="1238250" y="316706"/>
                  </a:lnTo>
                  <a:lnTo>
                    <a:pt x="1233487" y="381000"/>
                  </a:lnTo>
                  <a:lnTo>
                    <a:pt x="1216819" y="542925"/>
                  </a:lnTo>
                  <a:lnTo>
                    <a:pt x="1193006" y="719137"/>
                  </a:lnTo>
                  <a:lnTo>
                    <a:pt x="1157287" y="940593"/>
                  </a:lnTo>
                  <a:lnTo>
                    <a:pt x="1147762" y="1009650"/>
                  </a:lnTo>
                  <a:lnTo>
                    <a:pt x="1154906" y="1135856"/>
                  </a:lnTo>
                  <a:lnTo>
                    <a:pt x="1166812" y="1157287"/>
                  </a:lnTo>
                  <a:lnTo>
                    <a:pt x="1193006" y="1173956"/>
                  </a:lnTo>
                  <a:lnTo>
                    <a:pt x="1216819" y="1178718"/>
                  </a:lnTo>
                  <a:lnTo>
                    <a:pt x="1245394" y="1173956"/>
                  </a:lnTo>
                  <a:lnTo>
                    <a:pt x="1271587" y="1162050"/>
                  </a:lnTo>
                  <a:lnTo>
                    <a:pt x="1290637" y="1145381"/>
                  </a:lnTo>
                  <a:lnTo>
                    <a:pt x="1309687" y="1119187"/>
                  </a:lnTo>
                  <a:lnTo>
                    <a:pt x="1323975" y="1088231"/>
                  </a:lnTo>
                  <a:lnTo>
                    <a:pt x="1335881" y="1050131"/>
                  </a:lnTo>
                  <a:lnTo>
                    <a:pt x="1343025" y="1004887"/>
                  </a:lnTo>
                  <a:lnTo>
                    <a:pt x="1352550" y="928687"/>
                  </a:lnTo>
                  <a:lnTo>
                    <a:pt x="1388269" y="759618"/>
                  </a:lnTo>
                  <a:lnTo>
                    <a:pt x="1443037" y="514350"/>
                  </a:lnTo>
                  <a:lnTo>
                    <a:pt x="1488281" y="311943"/>
                  </a:lnTo>
                  <a:lnTo>
                    <a:pt x="1502569" y="292893"/>
                  </a:lnTo>
                  <a:lnTo>
                    <a:pt x="1533525" y="261937"/>
                  </a:lnTo>
                  <a:lnTo>
                    <a:pt x="1557337" y="230981"/>
                  </a:lnTo>
                  <a:lnTo>
                    <a:pt x="1574006" y="197643"/>
                  </a:lnTo>
                  <a:lnTo>
                    <a:pt x="1576387" y="176212"/>
                  </a:lnTo>
                  <a:lnTo>
                    <a:pt x="1574006" y="161925"/>
                  </a:lnTo>
                  <a:lnTo>
                    <a:pt x="1557337" y="145256"/>
                  </a:lnTo>
                  <a:lnTo>
                    <a:pt x="1457325" y="92868"/>
                  </a:lnTo>
                  <a:lnTo>
                    <a:pt x="1333500" y="30956"/>
                  </a:lnTo>
                  <a:lnTo>
                    <a:pt x="1269206" y="0"/>
                  </a:lnTo>
                  <a:lnTo>
                    <a:pt x="1262062" y="0"/>
                  </a:lnTo>
                  <a:lnTo>
                    <a:pt x="1209675" y="21431"/>
                  </a:lnTo>
                  <a:lnTo>
                    <a:pt x="1088231" y="64293"/>
                  </a:lnTo>
                  <a:lnTo>
                    <a:pt x="997744" y="78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5">
              <a:extLst>
                <a:ext uri="{FF2B5EF4-FFF2-40B4-BE49-F238E27FC236}">
                  <a16:creationId xmlns:a16="http://schemas.microsoft.com/office/drawing/2014/main" id="{317058B7-D70C-4FA2-89B2-5C108C907EEC}"/>
                </a:ext>
              </a:extLst>
            </p:cNvPr>
            <p:cNvSpPr/>
            <p:nvPr/>
          </p:nvSpPr>
          <p:spPr>
            <a:xfrm>
              <a:off x="3609975" y="3638550"/>
              <a:ext cx="1262062" cy="428625"/>
            </a:xfrm>
            <a:custGeom>
              <a:avLst/>
              <a:gdLst>
                <a:gd name="connsiteX0" fmla="*/ 907256 w 1262063"/>
                <a:gd name="connsiteY0" fmla="*/ 226219 h 428625"/>
                <a:gd name="connsiteX1" fmla="*/ 652463 w 1262063"/>
                <a:gd name="connsiteY1" fmla="*/ 266700 h 428625"/>
                <a:gd name="connsiteX2" fmla="*/ 502444 w 1262063"/>
                <a:gd name="connsiteY2" fmla="*/ 300038 h 428625"/>
                <a:gd name="connsiteX3" fmla="*/ 364331 w 1262063"/>
                <a:gd name="connsiteY3" fmla="*/ 330994 h 428625"/>
                <a:gd name="connsiteX4" fmla="*/ 209550 w 1262063"/>
                <a:gd name="connsiteY4" fmla="*/ 369094 h 428625"/>
                <a:gd name="connsiteX5" fmla="*/ 0 w 1262063"/>
                <a:gd name="connsiteY5" fmla="*/ 428625 h 428625"/>
                <a:gd name="connsiteX6" fmla="*/ 2381 w 1262063"/>
                <a:gd name="connsiteY6" fmla="*/ 245269 h 428625"/>
                <a:gd name="connsiteX7" fmla="*/ 207169 w 1262063"/>
                <a:gd name="connsiteY7" fmla="*/ 200025 h 428625"/>
                <a:gd name="connsiteX8" fmla="*/ 416719 w 1262063"/>
                <a:gd name="connsiteY8" fmla="*/ 154781 h 428625"/>
                <a:gd name="connsiteX9" fmla="*/ 588169 w 1262063"/>
                <a:gd name="connsiteY9" fmla="*/ 119063 h 428625"/>
                <a:gd name="connsiteX10" fmla="*/ 733425 w 1262063"/>
                <a:gd name="connsiteY10" fmla="*/ 90488 h 428625"/>
                <a:gd name="connsiteX11" fmla="*/ 871538 w 1262063"/>
                <a:gd name="connsiteY11" fmla="*/ 66675 h 428625"/>
                <a:gd name="connsiteX12" fmla="*/ 1054894 w 1262063"/>
                <a:gd name="connsiteY12" fmla="*/ 33338 h 428625"/>
                <a:gd name="connsiteX13" fmla="*/ 1262063 w 1262063"/>
                <a:gd name="connsiteY13" fmla="*/ 0 h 428625"/>
                <a:gd name="connsiteX14" fmla="*/ 1262063 w 1262063"/>
                <a:gd name="connsiteY14" fmla="*/ 178594 h 428625"/>
                <a:gd name="connsiteX15" fmla="*/ 1078706 w 1262063"/>
                <a:gd name="connsiteY15" fmla="*/ 200025 h 428625"/>
                <a:gd name="connsiteX16" fmla="*/ 907256 w 1262063"/>
                <a:gd name="connsiteY16" fmla="*/ 22621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2063" h="428625">
                  <a:moveTo>
                    <a:pt x="907256" y="226219"/>
                  </a:moveTo>
                  <a:lnTo>
                    <a:pt x="652463" y="266700"/>
                  </a:lnTo>
                  <a:lnTo>
                    <a:pt x="502444" y="300038"/>
                  </a:lnTo>
                  <a:lnTo>
                    <a:pt x="364331" y="330994"/>
                  </a:lnTo>
                  <a:lnTo>
                    <a:pt x="209550" y="369094"/>
                  </a:lnTo>
                  <a:lnTo>
                    <a:pt x="0" y="428625"/>
                  </a:lnTo>
                  <a:cubicBezTo>
                    <a:pt x="794" y="367506"/>
                    <a:pt x="1587" y="306388"/>
                    <a:pt x="2381" y="245269"/>
                  </a:cubicBezTo>
                  <a:lnTo>
                    <a:pt x="207169" y="200025"/>
                  </a:lnTo>
                  <a:lnTo>
                    <a:pt x="416719" y="154781"/>
                  </a:lnTo>
                  <a:lnTo>
                    <a:pt x="588169" y="119063"/>
                  </a:lnTo>
                  <a:lnTo>
                    <a:pt x="733425" y="90488"/>
                  </a:lnTo>
                  <a:lnTo>
                    <a:pt x="871538" y="66675"/>
                  </a:lnTo>
                  <a:lnTo>
                    <a:pt x="1054894" y="33338"/>
                  </a:lnTo>
                  <a:lnTo>
                    <a:pt x="1262063" y="0"/>
                  </a:lnTo>
                  <a:lnTo>
                    <a:pt x="1262063" y="178594"/>
                  </a:lnTo>
                  <a:lnTo>
                    <a:pt x="1078706" y="200025"/>
                  </a:lnTo>
                  <a:lnTo>
                    <a:pt x="907256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6">
              <a:extLst>
                <a:ext uri="{FF2B5EF4-FFF2-40B4-BE49-F238E27FC236}">
                  <a16:creationId xmlns:a16="http://schemas.microsoft.com/office/drawing/2014/main" id="{C17A1BED-EAFD-4222-B63F-04EF42BDBC12}"/>
                </a:ext>
              </a:extLst>
            </p:cNvPr>
            <p:cNvSpPr/>
            <p:nvPr/>
          </p:nvSpPr>
          <p:spPr>
            <a:xfrm>
              <a:off x="3552825" y="4105275"/>
              <a:ext cx="1274762" cy="398463"/>
            </a:xfrm>
            <a:custGeom>
              <a:avLst/>
              <a:gdLst>
                <a:gd name="connsiteX0" fmla="*/ 971550 w 1273969"/>
                <a:gd name="connsiteY0" fmla="*/ 61913 h 397669"/>
                <a:gd name="connsiteX1" fmla="*/ 697706 w 1273969"/>
                <a:gd name="connsiteY1" fmla="*/ 121444 h 397669"/>
                <a:gd name="connsiteX2" fmla="*/ 481013 w 1273969"/>
                <a:gd name="connsiteY2" fmla="*/ 176213 h 397669"/>
                <a:gd name="connsiteX3" fmla="*/ 302419 w 1273969"/>
                <a:gd name="connsiteY3" fmla="*/ 221456 h 397669"/>
                <a:gd name="connsiteX4" fmla="*/ 273844 w 1273969"/>
                <a:gd name="connsiteY4" fmla="*/ 230981 h 397669"/>
                <a:gd name="connsiteX5" fmla="*/ 242888 w 1273969"/>
                <a:gd name="connsiteY5" fmla="*/ 238125 h 397669"/>
                <a:gd name="connsiteX6" fmla="*/ 204788 w 1273969"/>
                <a:gd name="connsiteY6" fmla="*/ 245269 h 397669"/>
                <a:gd name="connsiteX7" fmla="*/ 171450 w 1273969"/>
                <a:gd name="connsiteY7" fmla="*/ 247650 h 397669"/>
                <a:gd name="connsiteX8" fmla="*/ 152400 w 1273969"/>
                <a:gd name="connsiteY8" fmla="*/ 247650 h 397669"/>
                <a:gd name="connsiteX9" fmla="*/ 123825 w 1273969"/>
                <a:gd name="connsiteY9" fmla="*/ 245269 h 397669"/>
                <a:gd name="connsiteX10" fmla="*/ 42863 w 1273969"/>
                <a:gd name="connsiteY10" fmla="*/ 228600 h 397669"/>
                <a:gd name="connsiteX11" fmla="*/ 0 w 1273969"/>
                <a:gd name="connsiteY11" fmla="*/ 383381 h 397669"/>
                <a:gd name="connsiteX12" fmla="*/ 83344 w 1273969"/>
                <a:gd name="connsiteY12" fmla="*/ 395288 h 397669"/>
                <a:gd name="connsiteX13" fmla="*/ 142875 w 1273969"/>
                <a:gd name="connsiteY13" fmla="*/ 397669 h 397669"/>
                <a:gd name="connsiteX14" fmla="*/ 185738 w 1273969"/>
                <a:gd name="connsiteY14" fmla="*/ 397669 h 397669"/>
                <a:gd name="connsiteX15" fmla="*/ 245269 w 1273969"/>
                <a:gd name="connsiteY15" fmla="*/ 385763 h 397669"/>
                <a:gd name="connsiteX16" fmla="*/ 330994 w 1273969"/>
                <a:gd name="connsiteY16" fmla="*/ 357188 h 397669"/>
                <a:gd name="connsiteX17" fmla="*/ 473869 w 1273969"/>
                <a:gd name="connsiteY17" fmla="*/ 314325 h 397669"/>
                <a:gd name="connsiteX18" fmla="*/ 607219 w 1273969"/>
                <a:gd name="connsiteY18" fmla="*/ 278606 h 397669"/>
                <a:gd name="connsiteX19" fmla="*/ 795338 w 1273969"/>
                <a:gd name="connsiteY19" fmla="*/ 233363 h 397669"/>
                <a:gd name="connsiteX20" fmla="*/ 983456 w 1273969"/>
                <a:gd name="connsiteY20" fmla="*/ 197644 h 397669"/>
                <a:gd name="connsiteX21" fmla="*/ 1147763 w 1273969"/>
                <a:gd name="connsiteY21" fmla="*/ 173831 h 397669"/>
                <a:gd name="connsiteX22" fmla="*/ 1273969 w 1273969"/>
                <a:gd name="connsiteY22" fmla="*/ 166688 h 397669"/>
                <a:gd name="connsiteX23" fmla="*/ 1262063 w 1273969"/>
                <a:gd name="connsiteY23" fmla="*/ 0 h 397669"/>
                <a:gd name="connsiteX24" fmla="*/ 1083469 w 1273969"/>
                <a:gd name="connsiteY24" fmla="*/ 33338 h 397669"/>
                <a:gd name="connsiteX25" fmla="*/ 971550 w 1273969"/>
                <a:gd name="connsiteY25" fmla="*/ 6191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3969" h="397669">
                  <a:moveTo>
                    <a:pt x="971550" y="61913"/>
                  </a:moveTo>
                  <a:lnTo>
                    <a:pt x="697706" y="121444"/>
                  </a:lnTo>
                  <a:lnTo>
                    <a:pt x="481013" y="176213"/>
                  </a:lnTo>
                  <a:lnTo>
                    <a:pt x="302419" y="221456"/>
                  </a:lnTo>
                  <a:lnTo>
                    <a:pt x="273844" y="230981"/>
                  </a:lnTo>
                  <a:lnTo>
                    <a:pt x="242888" y="238125"/>
                  </a:lnTo>
                  <a:lnTo>
                    <a:pt x="204788" y="245269"/>
                  </a:lnTo>
                  <a:lnTo>
                    <a:pt x="171450" y="247650"/>
                  </a:lnTo>
                  <a:lnTo>
                    <a:pt x="152400" y="247650"/>
                  </a:lnTo>
                  <a:lnTo>
                    <a:pt x="123825" y="245269"/>
                  </a:lnTo>
                  <a:lnTo>
                    <a:pt x="42863" y="228600"/>
                  </a:lnTo>
                  <a:lnTo>
                    <a:pt x="0" y="383381"/>
                  </a:lnTo>
                  <a:lnTo>
                    <a:pt x="83344" y="395288"/>
                  </a:lnTo>
                  <a:lnTo>
                    <a:pt x="142875" y="397669"/>
                  </a:lnTo>
                  <a:lnTo>
                    <a:pt x="185738" y="397669"/>
                  </a:lnTo>
                  <a:lnTo>
                    <a:pt x="245269" y="385763"/>
                  </a:lnTo>
                  <a:lnTo>
                    <a:pt x="330994" y="357188"/>
                  </a:lnTo>
                  <a:lnTo>
                    <a:pt x="473869" y="314325"/>
                  </a:lnTo>
                  <a:lnTo>
                    <a:pt x="607219" y="278606"/>
                  </a:lnTo>
                  <a:lnTo>
                    <a:pt x="795338" y="233363"/>
                  </a:lnTo>
                  <a:lnTo>
                    <a:pt x="983456" y="197644"/>
                  </a:lnTo>
                  <a:lnTo>
                    <a:pt x="1147763" y="173831"/>
                  </a:lnTo>
                  <a:lnTo>
                    <a:pt x="1273969" y="166688"/>
                  </a:lnTo>
                  <a:lnTo>
                    <a:pt x="1262063" y="0"/>
                  </a:lnTo>
                  <a:lnTo>
                    <a:pt x="1083469" y="33338"/>
                  </a:lnTo>
                  <a:lnTo>
                    <a:pt x="971550" y="619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D6D4F224-4146-4722-A1C1-F7B0172B41A5}"/>
                </a:ext>
              </a:extLst>
            </p:cNvPr>
            <p:cNvSpPr/>
            <p:nvPr/>
          </p:nvSpPr>
          <p:spPr>
            <a:xfrm rot="16200000">
              <a:off x="1947863" y="4137025"/>
              <a:ext cx="2571750" cy="917575"/>
            </a:xfrm>
            <a:custGeom>
              <a:avLst/>
              <a:gdLst>
                <a:gd name="connsiteX0" fmla="*/ 1614488 w 2571750"/>
                <a:gd name="connsiteY0" fmla="*/ 666750 h 916781"/>
                <a:gd name="connsiteX1" fmla="*/ 1509713 w 2571750"/>
                <a:gd name="connsiteY1" fmla="*/ 652462 h 916781"/>
                <a:gd name="connsiteX2" fmla="*/ 1416844 w 2571750"/>
                <a:gd name="connsiteY2" fmla="*/ 635793 h 916781"/>
                <a:gd name="connsiteX3" fmla="*/ 1333500 w 2571750"/>
                <a:gd name="connsiteY3" fmla="*/ 616743 h 916781"/>
                <a:gd name="connsiteX4" fmla="*/ 1212056 w 2571750"/>
                <a:gd name="connsiteY4" fmla="*/ 583406 h 916781"/>
                <a:gd name="connsiteX5" fmla="*/ 1107281 w 2571750"/>
                <a:gd name="connsiteY5" fmla="*/ 550068 h 916781"/>
                <a:gd name="connsiteX6" fmla="*/ 1012031 w 2571750"/>
                <a:gd name="connsiteY6" fmla="*/ 514350 h 916781"/>
                <a:gd name="connsiteX7" fmla="*/ 919163 w 2571750"/>
                <a:gd name="connsiteY7" fmla="*/ 478631 h 916781"/>
                <a:gd name="connsiteX8" fmla="*/ 828675 w 2571750"/>
                <a:gd name="connsiteY8" fmla="*/ 442912 h 916781"/>
                <a:gd name="connsiteX9" fmla="*/ 723900 w 2571750"/>
                <a:gd name="connsiteY9" fmla="*/ 392906 h 916781"/>
                <a:gd name="connsiteX10" fmla="*/ 635794 w 2571750"/>
                <a:gd name="connsiteY10" fmla="*/ 352425 h 916781"/>
                <a:gd name="connsiteX11" fmla="*/ 504825 w 2571750"/>
                <a:gd name="connsiteY11" fmla="*/ 283368 h 916781"/>
                <a:gd name="connsiteX12" fmla="*/ 402431 w 2571750"/>
                <a:gd name="connsiteY12" fmla="*/ 226218 h 916781"/>
                <a:gd name="connsiteX13" fmla="*/ 316706 w 2571750"/>
                <a:gd name="connsiteY13" fmla="*/ 176212 h 916781"/>
                <a:gd name="connsiteX14" fmla="*/ 235744 w 2571750"/>
                <a:gd name="connsiteY14" fmla="*/ 126206 h 916781"/>
                <a:gd name="connsiteX15" fmla="*/ 178594 w 2571750"/>
                <a:gd name="connsiteY15" fmla="*/ 92868 h 916781"/>
                <a:gd name="connsiteX16" fmla="*/ 102394 w 2571750"/>
                <a:gd name="connsiteY16" fmla="*/ 45243 h 916781"/>
                <a:gd name="connsiteX17" fmla="*/ 54769 w 2571750"/>
                <a:gd name="connsiteY17" fmla="*/ 16668 h 916781"/>
                <a:gd name="connsiteX18" fmla="*/ 33338 w 2571750"/>
                <a:gd name="connsiteY18" fmla="*/ 7143 h 916781"/>
                <a:gd name="connsiteX19" fmla="*/ 7144 w 2571750"/>
                <a:gd name="connsiteY19" fmla="*/ 0 h 916781"/>
                <a:gd name="connsiteX20" fmla="*/ 0 w 2571750"/>
                <a:gd name="connsiteY20" fmla="*/ 4762 h 916781"/>
                <a:gd name="connsiteX21" fmla="*/ 0 w 2571750"/>
                <a:gd name="connsiteY21" fmla="*/ 14287 h 916781"/>
                <a:gd name="connsiteX22" fmla="*/ 9525 w 2571750"/>
                <a:gd name="connsiteY22" fmla="*/ 35718 h 916781"/>
                <a:gd name="connsiteX23" fmla="*/ 50006 w 2571750"/>
                <a:gd name="connsiteY23" fmla="*/ 78581 h 916781"/>
                <a:gd name="connsiteX24" fmla="*/ 119063 w 2571750"/>
                <a:gd name="connsiteY24" fmla="*/ 145256 h 916781"/>
                <a:gd name="connsiteX25" fmla="*/ 190500 w 2571750"/>
                <a:gd name="connsiteY25" fmla="*/ 209550 h 916781"/>
                <a:gd name="connsiteX26" fmla="*/ 302419 w 2571750"/>
                <a:gd name="connsiteY26" fmla="*/ 295275 h 916781"/>
                <a:gd name="connsiteX27" fmla="*/ 400050 w 2571750"/>
                <a:gd name="connsiteY27" fmla="*/ 364331 h 916781"/>
                <a:gd name="connsiteX28" fmla="*/ 471488 w 2571750"/>
                <a:gd name="connsiteY28" fmla="*/ 411956 h 916781"/>
                <a:gd name="connsiteX29" fmla="*/ 531019 w 2571750"/>
                <a:gd name="connsiteY29" fmla="*/ 450056 h 916781"/>
                <a:gd name="connsiteX30" fmla="*/ 633413 w 2571750"/>
                <a:gd name="connsiteY30" fmla="*/ 509587 h 916781"/>
                <a:gd name="connsiteX31" fmla="*/ 728663 w 2571750"/>
                <a:gd name="connsiteY31" fmla="*/ 566737 h 916781"/>
                <a:gd name="connsiteX32" fmla="*/ 835819 w 2571750"/>
                <a:gd name="connsiteY32" fmla="*/ 621506 h 916781"/>
                <a:gd name="connsiteX33" fmla="*/ 907256 w 2571750"/>
                <a:gd name="connsiteY33" fmla="*/ 654843 h 916781"/>
                <a:gd name="connsiteX34" fmla="*/ 988219 w 2571750"/>
                <a:gd name="connsiteY34" fmla="*/ 695325 h 916781"/>
                <a:gd name="connsiteX35" fmla="*/ 1088231 w 2571750"/>
                <a:gd name="connsiteY35" fmla="*/ 733425 h 916781"/>
                <a:gd name="connsiteX36" fmla="*/ 1181100 w 2571750"/>
                <a:gd name="connsiteY36" fmla="*/ 769143 h 916781"/>
                <a:gd name="connsiteX37" fmla="*/ 1266825 w 2571750"/>
                <a:gd name="connsiteY37" fmla="*/ 797718 h 916781"/>
                <a:gd name="connsiteX38" fmla="*/ 1345406 w 2571750"/>
                <a:gd name="connsiteY38" fmla="*/ 819150 h 916781"/>
                <a:gd name="connsiteX39" fmla="*/ 1404938 w 2571750"/>
                <a:gd name="connsiteY39" fmla="*/ 833437 h 916781"/>
                <a:gd name="connsiteX40" fmla="*/ 1514475 w 2571750"/>
                <a:gd name="connsiteY40" fmla="*/ 869156 h 916781"/>
                <a:gd name="connsiteX41" fmla="*/ 1604963 w 2571750"/>
                <a:gd name="connsiteY41" fmla="*/ 876300 h 916781"/>
                <a:gd name="connsiteX42" fmla="*/ 1759744 w 2571750"/>
                <a:gd name="connsiteY42" fmla="*/ 890587 h 916781"/>
                <a:gd name="connsiteX43" fmla="*/ 1845469 w 2571750"/>
                <a:gd name="connsiteY43" fmla="*/ 897731 h 916781"/>
                <a:gd name="connsiteX44" fmla="*/ 1988344 w 2571750"/>
                <a:gd name="connsiteY44" fmla="*/ 892968 h 916781"/>
                <a:gd name="connsiteX45" fmla="*/ 2093119 w 2571750"/>
                <a:gd name="connsiteY45" fmla="*/ 900112 h 916781"/>
                <a:gd name="connsiteX46" fmla="*/ 2312194 w 2571750"/>
                <a:gd name="connsiteY46" fmla="*/ 914400 h 916781"/>
                <a:gd name="connsiteX47" fmla="*/ 2362200 w 2571750"/>
                <a:gd name="connsiteY47" fmla="*/ 916781 h 916781"/>
                <a:gd name="connsiteX48" fmla="*/ 2500313 w 2571750"/>
                <a:gd name="connsiteY48" fmla="*/ 888206 h 916781"/>
                <a:gd name="connsiteX49" fmla="*/ 2514600 w 2571750"/>
                <a:gd name="connsiteY49" fmla="*/ 862012 h 916781"/>
                <a:gd name="connsiteX50" fmla="*/ 2528888 w 2571750"/>
                <a:gd name="connsiteY50" fmla="*/ 823912 h 916781"/>
                <a:gd name="connsiteX51" fmla="*/ 2543175 w 2571750"/>
                <a:gd name="connsiteY51" fmla="*/ 778668 h 916781"/>
                <a:gd name="connsiteX52" fmla="*/ 2559844 w 2571750"/>
                <a:gd name="connsiteY52" fmla="*/ 714375 h 916781"/>
                <a:gd name="connsiteX53" fmla="*/ 2569369 w 2571750"/>
                <a:gd name="connsiteY53" fmla="*/ 654843 h 916781"/>
                <a:gd name="connsiteX54" fmla="*/ 2571750 w 2571750"/>
                <a:gd name="connsiteY54" fmla="*/ 638175 h 916781"/>
                <a:gd name="connsiteX55" fmla="*/ 2571750 w 2571750"/>
                <a:gd name="connsiteY55" fmla="*/ 623887 h 916781"/>
                <a:gd name="connsiteX56" fmla="*/ 2569369 w 2571750"/>
                <a:gd name="connsiteY56" fmla="*/ 616743 h 916781"/>
                <a:gd name="connsiteX57" fmla="*/ 2564606 w 2571750"/>
                <a:gd name="connsiteY57" fmla="*/ 611981 h 916781"/>
                <a:gd name="connsiteX58" fmla="*/ 2552700 w 2571750"/>
                <a:gd name="connsiteY58" fmla="*/ 611981 h 916781"/>
                <a:gd name="connsiteX59" fmla="*/ 2536031 w 2571750"/>
                <a:gd name="connsiteY59" fmla="*/ 616743 h 916781"/>
                <a:gd name="connsiteX60" fmla="*/ 2521744 w 2571750"/>
                <a:gd name="connsiteY60" fmla="*/ 628650 h 916781"/>
                <a:gd name="connsiteX61" fmla="*/ 2507456 w 2571750"/>
                <a:gd name="connsiteY61" fmla="*/ 650081 h 916781"/>
                <a:gd name="connsiteX62" fmla="*/ 2481263 w 2571750"/>
                <a:gd name="connsiteY62" fmla="*/ 673893 h 916781"/>
                <a:gd name="connsiteX63" fmla="*/ 2445544 w 2571750"/>
                <a:gd name="connsiteY63" fmla="*/ 688181 h 916781"/>
                <a:gd name="connsiteX64" fmla="*/ 2421731 w 2571750"/>
                <a:gd name="connsiteY64" fmla="*/ 692943 h 916781"/>
                <a:gd name="connsiteX65" fmla="*/ 2350294 w 2571750"/>
                <a:gd name="connsiteY65" fmla="*/ 695325 h 916781"/>
                <a:gd name="connsiteX66" fmla="*/ 2119313 w 2571750"/>
                <a:gd name="connsiteY66" fmla="*/ 692943 h 916781"/>
                <a:gd name="connsiteX67" fmla="*/ 1962150 w 2571750"/>
                <a:gd name="connsiteY67" fmla="*/ 692943 h 916781"/>
                <a:gd name="connsiteX68" fmla="*/ 1890713 w 2571750"/>
                <a:gd name="connsiteY68" fmla="*/ 692943 h 916781"/>
                <a:gd name="connsiteX69" fmla="*/ 1821656 w 2571750"/>
                <a:gd name="connsiteY69" fmla="*/ 688181 h 916781"/>
                <a:gd name="connsiteX70" fmla="*/ 1712119 w 2571750"/>
                <a:gd name="connsiteY70" fmla="*/ 681037 h 916781"/>
                <a:gd name="connsiteX71" fmla="*/ 1614488 w 2571750"/>
                <a:gd name="connsiteY71" fmla="*/ 666750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71750" h="916781">
                  <a:moveTo>
                    <a:pt x="1614488" y="666750"/>
                  </a:moveTo>
                  <a:lnTo>
                    <a:pt x="1509713" y="652462"/>
                  </a:lnTo>
                  <a:lnTo>
                    <a:pt x="1416844" y="635793"/>
                  </a:lnTo>
                  <a:lnTo>
                    <a:pt x="1333500" y="616743"/>
                  </a:lnTo>
                  <a:lnTo>
                    <a:pt x="1212056" y="583406"/>
                  </a:lnTo>
                  <a:lnTo>
                    <a:pt x="1107281" y="550068"/>
                  </a:lnTo>
                  <a:lnTo>
                    <a:pt x="1012031" y="514350"/>
                  </a:lnTo>
                  <a:lnTo>
                    <a:pt x="919163" y="478631"/>
                  </a:lnTo>
                  <a:lnTo>
                    <a:pt x="828675" y="442912"/>
                  </a:lnTo>
                  <a:lnTo>
                    <a:pt x="723900" y="392906"/>
                  </a:lnTo>
                  <a:lnTo>
                    <a:pt x="635794" y="352425"/>
                  </a:lnTo>
                  <a:lnTo>
                    <a:pt x="504825" y="283368"/>
                  </a:lnTo>
                  <a:lnTo>
                    <a:pt x="402431" y="226218"/>
                  </a:lnTo>
                  <a:lnTo>
                    <a:pt x="316706" y="176212"/>
                  </a:lnTo>
                  <a:lnTo>
                    <a:pt x="235744" y="126206"/>
                  </a:lnTo>
                  <a:lnTo>
                    <a:pt x="178594" y="92868"/>
                  </a:lnTo>
                  <a:lnTo>
                    <a:pt x="102394" y="45243"/>
                  </a:lnTo>
                  <a:lnTo>
                    <a:pt x="54769" y="16668"/>
                  </a:lnTo>
                  <a:lnTo>
                    <a:pt x="33338" y="7143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9525" y="35718"/>
                  </a:lnTo>
                  <a:lnTo>
                    <a:pt x="50006" y="78581"/>
                  </a:lnTo>
                  <a:lnTo>
                    <a:pt x="119063" y="145256"/>
                  </a:lnTo>
                  <a:lnTo>
                    <a:pt x="190500" y="209550"/>
                  </a:lnTo>
                  <a:lnTo>
                    <a:pt x="302419" y="295275"/>
                  </a:lnTo>
                  <a:lnTo>
                    <a:pt x="400050" y="364331"/>
                  </a:lnTo>
                  <a:lnTo>
                    <a:pt x="471488" y="411956"/>
                  </a:lnTo>
                  <a:lnTo>
                    <a:pt x="531019" y="450056"/>
                  </a:lnTo>
                  <a:lnTo>
                    <a:pt x="633413" y="509587"/>
                  </a:lnTo>
                  <a:lnTo>
                    <a:pt x="728663" y="566737"/>
                  </a:lnTo>
                  <a:lnTo>
                    <a:pt x="835819" y="621506"/>
                  </a:lnTo>
                  <a:lnTo>
                    <a:pt x="907256" y="654843"/>
                  </a:lnTo>
                  <a:lnTo>
                    <a:pt x="988219" y="695325"/>
                  </a:lnTo>
                  <a:lnTo>
                    <a:pt x="1088231" y="733425"/>
                  </a:lnTo>
                  <a:lnTo>
                    <a:pt x="1181100" y="769143"/>
                  </a:lnTo>
                  <a:lnTo>
                    <a:pt x="1266825" y="797718"/>
                  </a:lnTo>
                  <a:lnTo>
                    <a:pt x="1345406" y="819150"/>
                  </a:lnTo>
                  <a:lnTo>
                    <a:pt x="1404938" y="833437"/>
                  </a:lnTo>
                  <a:lnTo>
                    <a:pt x="1514475" y="869156"/>
                  </a:lnTo>
                  <a:lnTo>
                    <a:pt x="1604963" y="876300"/>
                  </a:lnTo>
                  <a:lnTo>
                    <a:pt x="1759744" y="890587"/>
                  </a:lnTo>
                  <a:lnTo>
                    <a:pt x="1845469" y="897731"/>
                  </a:lnTo>
                  <a:lnTo>
                    <a:pt x="1988344" y="892968"/>
                  </a:lnTo>
                  <a:lnTo>
                    <a:pt x="2093119" y="900112"/>
                  </a:lnTo>
                  <a:lnTo>
                    <a:pt x="2312194" y="914400"/>
                  </a:lnTo>
                  <a:lnTo>
                    <a:pt x="2362200" y="916781"/>
                  </a:lnTo>
                  <a:lnTo>
                    <a:pt x="2500313" y="888206"/>
                  </a:lnTo>
                  <a:lnTo>
                    <a:pt x="2514600" y="862012"/>
                  </a:lnTo>
                  <a:lnTo>
                    <a:pt x="2528888" y="823912"/>
                  </a:lnTo>
                  <a:lnTo>
                    <a:pt x="2543175" y="778668"/>
                  </a:lnTo>
                  <a:lnTo>
                    <a:pt x="2559844" y="714375"/>
                  </a:lnTo>
                  <a:lnTo>
                    <a:pt x="2569369" y="654843"/>
                  </a:lnTo>
                  <a:lnTo>
                    <a:pt x="2571750" y="638175"/>
                  </a:lnTo>
                  <a:lnTo>
                    <a:pt x="2571750" y="623887"/>
                  </a:lnTo>
                  <a:lnTo>
                    <a:pt x="2569369" y="616743"/>
                  </a:lnTo>
                  <a:lnTo>
                    <a:pt x="2564606" y="611981"/>
                  </a:lnTo>
                  <a:lnTo>
                    <a:pt x="2552700" y="611981"/>
                  </a:lnTo>
                  <a:lnTo>
                    <a:pt x="2536031" y="616743"/>
                  </a:lnTo>
                  <a:lnTo>
                    <a:pt x="2521744" y="628650"/>
                  </a:lnTo>
                  <a:lnTo>
                    <a:pt x="2507456" y="650081"/>
                  </a:lnTo>
                  <a:lnTo>
                    <a:pt x="2481263" y="673893"/>
                  </a:lnTo>
                  <a:lnTo>
                    <a:pt x="2445544" y="688181"/>
                  </a:lnTo>
                  <a:lnTo>
                    <a:pt x="2421731" y="692943"/>
                  </a:lnTo>
                  <a:lnTo>
                    <a:pt x="2350294" y="695325"/>
                  </a:lnTo>
                  <a:lnTo>
                    <a:pt x="2119313" y="692943"/>
                  </a:lnTo>
                  <a:lnTo>
                    <a:pt x="1962150" y="692943"/>
                  </a:lnTo>
                  <a:lnTo>
                    <a:pt x="1890713" y="692943"/>
                  </a:lnTo>
                  <a:lnTo>
                    <a:pt x="1821656" y="688181"/>
                  </a:lnTo>
                  <a:lnTo>
                    <a:pt x="1712119" y="681037"/>
                  </a:lnTo>
                  <a:lnTo>
                    <a:pt x="1614488" y="666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7">
              <a:extLst>
                <a:ext uri="{FF2B5EF4-FFF2-40B4-BE49-F238E27FC236}">
                  <a16:creationId xmlns:a16="http://schemas.microsoft.com/office/drawing/2014/main" id="{C5B60195-E2C3-48BC-8104-D9C0CB451528}"/>
                </a:ext>
              </a:extLst>
            </p:cNvPr>
            <p:cNvSpPr/>
            <p:nvPr/>
          </p:nvSpPr>
          <p:spPr>
            <a:xfrm>
              <a:off x="3373437" y="4891088"/>
              <a:ext cx="541338" cy="966787"/>
            </a:xfrm>
            <a:custGeom>
              <a:avLst/>
              <a:gdLst>
                <a:gd name="connsiteX0" fmla="*/ 464344 w 540544"/>
                <a:gd name="connsiteY0" fmla="*/ 459581 h 966787"/>
                <a:gd name="connsiteX1" fmla="*/ 438150 w 540544"/>
                <a:gd name="connsiteY1" fmla="*/ 330993 h 966787"/>
                <a:gd name="connsiteX2" fmla="*/ 400050 w 540544"/>
                <a:gd name="connsiteY2" fmla="*/ 161925 h 966787"/>
                <a:gd name="connsiteX3" fmla="*/ 326232 w 540544"/>
                <a:gd name="connsiteY3" fmla="*/ 35718 h 966787"/>
                <a:gd name="connsiteX4" fmla="*/ 285750 w 540544"/>
                <a:gd name="connsiteY4" fmla="*/ 28575 h 966787"/>
                <a:gd name="connsiteX5" fmla="*/ 202407 w 540544"/>
                <a:gd name="connsiteY5" fmla="*/ 19050 h 966787"/>
                <a:gd name="connsiteX6" fmla="*/ 111919 w 540544"/>
                <a:gd name="connsiteY6" fmla="*/ 9525 h 966787"/>
                <a:gd name="connsiteX7" fmla="*/ 4763 w 540544"/>
                <a:gd name="connsiteY7" fmla="*/ 0 h 966787"/>
                <a:gd name="connsiteX8" fmla="*/ 0 w 540544"/>
                <a:gd name="connsiteY8" fmla="*/ 80962 h 966787"/>
                <a:gd name="connsiteX9" fmla="*/ 90488 w 540544"/>
                <a:gd name="connsiteY9" fmla="*/ 111918 h 966787"/>
                <a:gd name="connsiteX10" fmla="*/ 119063 w 540544"/>
                <a:gd name="connsiteY10" fmla="*/ 126206 h 966787"/>
                <a:gd name="connsiteX11" fmla="*/ 154782 w 540544"/>
                <a:gd name="connsiteY11" fmla="*/ 154781 h 966787"/>
                <a:gd name="connsiteX12" fmla="*/ 183357 w 540544"/>
                <a:gd name="connsiteY12" fmla="*/ 185737 h 966787"/>
                <a:gd name="connsiteX13" fmla="*/ 209550 w 540544"/>
                <a:gd name="connsiteY13" fmla="*/ 230981 h 966787"/>
                <a:gd name="connsiteX14" fmla="*/ 226219 w 540544"/>
                <a:gd name="connsiteY14" fmla="*/ 271462 h 966787"/>
                <a:gd name="connsiteX15" fmla="*/ 252413 w 540544"/>
                <a:gd name="connsiteY15" fmla="*/ 404812 h 966787"/>
                <a:gd name="connsiteX16" fmla="*/ 285750 w 540544"/>
                <a:gd name="connsiteY16" fmla="*/ 566737 h 966787"/>
                <a:gd name="connsiteX17" fmla="*/ 302419 w 540544"/>
                <a:gd name="connsiteY17" fmla="*/ 652462 h 966787"/>
                <a:gd name="connsiteX18" fmla="*/ 314325 w 540544"/>
                <a:gd name="connsiteY18" fmla="*/ 740568 h 966787"/>
                <a:gd name="connsiteX19" fmla="*/ 323850 w 540544"/>
                <a:gd name="connsiteY19" fmla="*/ 778668 h 966787"/>
                <a:gd name="connsiteX20" fmla="*/ 338138 w 540544"/>
                <a:gd name="connsiteY20" fmla="*/ 812006 h 966787"/>
                <a:gd name="connsiteX21" fmla="*/ 373857 w 540544"/>
                <a:gd name="connsiteY21" fmla="*/ 869156 h 966787"/>
                <a:gd name="connsiteX22" fmla="*/ 416719 w 540544"/>
                <a:gd name="connsiteY22" fmla="*/ 928687 h 966787"/>
                <a:gd name="connsiteX23" fmla="*/ 431007 w 540544"/>
                <a:gd name="connsiteY23" fmla="*/ 947737 h 966787"/>
                <a:gd name="connsiteX24" fmla="*/ 447675 w 540544"/>
                <a:gd name="connsiteY24" fmla="*/ 954881 h 966787"/>
                <a:gd name="connsiteX25" fmla="*/ 478632 w 540544"/>
                <a:gd name="connsiteY25" fmla="*/ 964406 h 966787"/>
                <a:gd name="connsiteX26" fmla="*/ 500063 w 540544"/>
                <a:gd name="connsiteY26" fmla="*/ 966787 h 966787"/>
                <a:gd name="connsiteX27" fmla="*/ 516732 w 540544"/>
                <a:gd name="connsiteY27" fmla="*/ 959643 h 966787"/>
                <a:gd name="connsiteX28" fmla="*/ 526257 w 540544"/>
                <a:gd name="connsiteY28" fmla="*/ 950118 h 966787"/>
                <a:gd name="connsiteX29" fmla="*/ 533400 w 540544"/>
                <a:gd name="connsiteY29" fmla="*/ 935831 h 966787"/>
                <a:gd name="connsiteX30" fmla="*/ 540544 w 540544"/>
                <a:gd name="connsiteY30" fmla="*/ 912018 h 966787"/>
                <a:gd name="connsiteX31" fmla="*/ 540544 w 540544"/>
                <a:gd name="connsiteY31" fmla="*/ 862012 h 966787"/>
                <a:gd name="connsiteX32" fmla="*/ 514350 w 540544"/>
                <a:gd name="connsiteY32" fmla="*/ 714375 h 966787"/>
                <a:gd name="connsiteX33" fmla="*/ 464344 w 540544"/>
                <a:gd name="connsiteY33" fmla="*/ 459581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0544" h="966787">
                  <a:moveTo>
                    <a:pt x="464344" y="459581"/>
                  </a:moveTo>
                  <a:lnTo>
                    <a:pt x="438150" y="330993"/>
                  </a:lnTo>
                  <a:lnTo>
                    <a:pt x="400050" y="161925"/>
                  </a:lnTo>
                  <a:lnTo>
                    <a:pt x="326232" y="35718"/>
                  </a:lnTo>
                  <a:lnTo>
                    <a:pt x="285750" y="28575"/>
                  </a:lnTo>
                  <a:lnTo>
                    <a:pt x="202407" y="19050"/>
                  </a:lnTo>
                  <a:lnTo>
                    <a:pt x="111919" y="9525"/>
                  </a:lnTo>
                  <a:lnTo>
                    <a:pt x="4763" y="0"/>
                  </a:lnTo>
                  <a:lnTo>
                    <a:pt x="0" y="80962"/>
                  </a:lnTo>
                  <a:lnTo>
                    <a:pt x="90488" y="111918"/>
                  </a:lnTo>
                  <a:lnTo>
                    <a:pt x="119063" y="126206"/>
                  </a:lnTo>
                  <a:lnTo>
                    <a:pt x="154782" y="154781"/>
                  </a:lnTo>
                  <a:lnTo>
                    <a:pt x="183357" y="185737"/>
                  </a:lnTo>
                  <a:lnTo>
                    <a:pt x="209550" y="230981"/>
                  </a:lnTo>
                  <a:lnTo>
                    <a:pt x="226219" y="271462"/>
                  </a:lnTo>
                  <a:lnTo>
                    <a:pt x="252413" y="404812"/>
                  </a:lnTo>
                  <a:lnTo>
                    <a:pt x="285750" y="566737"/>
                  </a:lnTo>
                  <a:lnTo>
                    <a:pt x="302419" y="652462"/>
                  </a:lnTo>
                  <a:lnTo>
                    <a:pt x="314325" y="740568"/>
                  </a:lnTo>
                  <a:lnTo>
                    <a:pt x="323850" y="778668"/>
                  </a:lnTo>
                  <a:lnTo>
                    <a:pt x="338138" y="812006"/>
                  </a:lnTo>
                  <a:lnTo>
                    <a:pt x="373857" y="869156"/>
                  </a:lnTo>
                  <a:lnTo>
                    <a:pt x="416719" y="928687"/>
                  </a:lnTo>
                  <a:lnTo>
                    <a:pt x="431007" y="947737"/>
                  </a:lnTo>
                  <a:lnTo>
                    <a:pt x="447675" y="954881"/>
                  </a:lnTo>
                  <a:lnTo>
                    <a:pt x="478632" y="964406"/>
                  </a:lnTo>
                  <a:lnTo>
                    <a:pt x="500063" y="966787"/>
                  </a:lnTo>
                  <a:lnTo>
                    <a:pt x="516732" y="959643"/>
                  </a:lnTo>
                  <a:lnTo>
                    <a:pt x="526257" y="950118"/>
                  </a:lnTo>
                  <a:lnTo>
                    <a:pt x="533400" y="935831"/>
                  </a:lnTo>
                  <a:lnTo>
                    <a:pt x="540544" y="912018"/>
                  </a:lnTo>
                  <a:lnTo>
                    <a:pt x="540544" y="862012"/>
                  </a:lnTo>
                  <a:lnTo>
                    <a:pt x="514350" y="714375"/>
                  </a:lnTo>
                  <a:lnTo>
                    <a:pt x="464344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8">
              <a:extLst>
                <a:ext uri="{FF2B5EF4-FFF2-40B4-BE49-F238E27FC236}">
                  <a16:creationId xmlns:a16="http://schemas.microsoft.com/office/drawing/2014/main" id="{9A63317C-C686-4372-B27F-08C67D8E625F}"/>
                </a:ext>
              </a:extLst>
            </p:cNvPr>
            <p:cNvSpPr/>
            <p:nvPr/>
          </p:nvSpPr>
          <p:spPr>
            <a:xfrm>
              <a:off x="3638550" y="4678363"/>
              <a:ext cx="1476375" cy="987425"/>
            </a:xfrm>
            <a:custGeom>
              <a:avLst/>
              <a:gdLst>
                <a:gd name="connsiteX0" fmla="*/ 959644 w 1476375"/>
                <a:gd name="connsiteY0" fmla="*/ 233363 h 985838"/>
                <a:gd name="connsiteX1" fmla="*/ 692944 w 1476375"/>
                <a:gd name="connsiteY1" fmla="*/ 285750 h 985838"/>
                <a:gd name="connsiteX2" fmla="*/ 445294 w 1476375"/>
                <a:gd name="connsiteY2" fmla="*/ 338138 h 985838"/>
                <a:gd name="connsiteX3" fmla="*/ 242888 w 1476375"/>
                <a:gd name="connsiteY3" fmla="*/ 378619 h 985838"/>
                <a:gd name="connsiteX4" fmla="*/ 61913 w 1476375"/>
                <a:gd name="connsiteY4" fmla="*/ 416719 h 985838"/>
                <a:gd name="connsiteX5" fmla="*/ 0 w 1476375"/>
                <a:gd name="connsiteY5" fmla="*/ 247650 h 985838"/>
                <a:gd name="connsiteX6" fmla="*/ 92869 w 1476375"/>
                <a:gd name="connsiteY6" fmla="*/ 242888 h 985838"/>
                <a:gd name="connsiteX7" fmla="*/ 140494 w 1476375"/>
                <a:gd name="connsiteY7" fmla="*/ 240507 h 985838"/>
                <a:gd name="connsiteX8" fmla="*/ 297656 w 1476375"/>
                <a:gd name="connsiteY8" fmla="*/ 211932 h 985838"/>
                <a:gd name="connsiteX9" fmla="*/ 623888 w 1476375"/>
                <a:gd name="connsiteY9" fmla="*/ 145257 h 985838"/>
                <a:gd name="connsiteX10" fmla="*/ 919163 w 1476375"/>
                <a:gd name="connsiteY10" fmla="*/ 80963 h 985838"/>
                <a:gd name="connsiteX11" fmla="*/ 1009650 w 1476375"/>
                <a:gd name="connsiteY11" fmla="*/ 61913 h 985838"/>
                <a:gd name="connsiteX12" fmla="*/ 1066800 w 1476375"/>
                <a:gd name="connsiteY12" fmla="*/ 47625 h 985838"/>
                <a:gd name="connsiteX13" fmla="*/ 1119188 w 1476375"/>
                <a:gd name="connsiteY13" fmla="*/ 23813 h 985838"/>
                <a:gd name="connsiteX14" fmla="*/ 1166813 w 1476375"/>
                <a:gd name="connsiteY14" fmla="*/ 0 h 985838"/>
                <a:gd name="connsiteX15" fmla="*/ 1173956 w 1476375"/>
                <a:gd name="connsiteY15" fmla="*/ 0 h 985838"/>
                <a:gd name="connsiteX16" fmla="*/ 1231106 w 1476375"/>
                <a:gd name="connsiteY16" fmla="*/ 11907 h 985838"/>
                <a:gd name="connsiteX17" fmla="*/ 1393031 w 1476375"/>
                <a:gd name="connsiteY17" fmla="*/ 66675 h 985838"/>
                <a:gd name="connsiteX18" fmla="*/ 1431131 w 1476375"/>
                <a:gd name="connsiteY18" fmla="*/ 80963 h 985838"/>
                <a:gd name="connsiteX19" fmla="*/ 1450181 w 1476375"/>
                <a:gd name="connsiteY19" fmla="*/ 95250 h 985838"/>
                <a:gd name="connsiteX20" fmla="*/ 1464469 w 1476375"/>
                <a:gd name="connsiteY20" fmla="*/ 116682 h 985838"/>
                <a:gd name="connsiteX21" fmla="*/ 1473994 w 1476375"/>
                <a:gd name="connsiteY21" fmla="*/ 140494 h 985838"/>
                <a:gd name="connsiteX22" fmla="*/ 1476375 w 1476375"/>
                <a:gd name="connsiteY22" fmla="*/ 161925 h 985838"/>
                <a:gd name="connsiteX23" fmla="*/ 1473994 w 1476375"/>
                <a:gd name="connsiteY23" fmla="*/ 183357 h 985838"/>
                <a:gd name="connsiteX24" fmla="*/ 1464469 w 1476375"/>
                <a:gd name="connsiteY24" fmla="*/ 211932 h 985838"/>
                <a:gd name="connsiteX25" fmla="*/ 1440656 w 1476375"/>
                <a:gd name="connsiteY25" fmla="*/ 240507 h 985838"/>
                <a:gd name="connsiteX26" fmla="*/ 1419225 w 1476375"/>
                <a:gd name="connsiteY26" fmla="*/ 259557 h 985838"/>
                <a:gd name="connsiteX27" fmla="*/ 1402556 w 1476375"/>
                <a:gd name="connsiteY27" fmla="*/ 280988 h 985838"/>
                <a:gd name="connsiteX28" fmla="*/ 1376363 w 1476375"/>
                <a:gd name="connsiteY28" fmla="*/ 328613 h 985838"/>
                <a:gd name="connsiteX29" fmla="*/ 1352550 w 1476375"/>
                <a:gd name="connsiteY29" fmla="*/ 397669 h 985838"/>
                <a:gd name="connsiteX30" fmla="*/ 1345406 w 1476375"/>
                <a:gd name="connsiteY30" fmla="*/ 438150 h 985838"/>
                <a:gd name="connsiteX31" fmla="*/ 1319213 w 1476375"/>
                <a:gd name="connsiteY31" fmla="*/ 581025 h 985838"/>
                <a:gd name="connsiteX32" fmla="*/ 1281113 w 1476375"/>
                <a:gd name="connsiteY32" fmla="*/ 752475 h 985838"/>
                <a:gd name="connsiteX33" fmla="*/ 1259681 w 1476375"/>
                <a:gd name="connsiteY33" fmla="*/ 826294 h 985838"/>
                <a:gd name="connsiteX34" fmla="*/ 1233488 w 1476375"/>
                <a:gd name="connsiteY34" fmla="*/ 890588 h 985838"/>
                <a:gd name="connsiteX35" fmla="*/ 1209675 w 1476375"/>
                <a:gd name="connsiteY35" fmla="*/ 923925 h 985838"/>
                <a:gd name="connsiteX36" fmla="*/ 1185863 w 1476375"/>
                <a:gd name="connsiteY36" fmla="*/ 952500 h 985838"/>
                <a:gd name="connsiteX37" fmla="*/ 1159669 w 1476375"/>
                <a:gd name="connsiteY37" fmla="*/ 973932 h 985838"/>
                <a:gd name="connsiteX38" fmla="*/ 1143000 w 1476375"/>
                <a:gd name="connsiteY38" fmla="*/ 981075 h 985838"/>
                <a:gd name="connsiteX39" fmla="*/ 1109663 w 1476375"/>
                <a:gd name="connsiteY39" fmla="*/ 985838 h 985838"/>
                <a:gd name="connsiteX40" fmla="*/ 1081088 w 1476375"/>
                <a:gd name="connsiteY40" fmla="*/ 981075 h 985838"/>
                <a:gd name="connsiteX41" fmla="*/ 1059656 w 1476375"/>
                <a:gd name="connsiteY41" fmla="*/ 969169 h 985838"/>
                <a:gd name="connsiteX42" fmla="*/ 1040606 w 1476375"/>
                <a:gd name="connsiteY42" fmla="*/ 945357 h 985838"/>
                <a:gd name="connsiteX43" fmla="*/ 1078706 w 1476375"/>
                <a:gd name="connsiteY43" fmla="*/ 766763 h 985838"/>
                <a:gd name="connsiteX44" fmla="*/ 1104900 w 1476375"/>
                <a:gd name="connsiteY44" fmla="*/ 645319 h 985838"/>
                <a:gd name="connsiteX45" fmla="*/ 1121569 w 1476375"/>
                <a:gd name="connsiteY45" fmla="*/ 547688 h 985838"/>
                <a:gd name="connsiteX46" fmla="*/ 1133475 w 1476375"/>
                <a:gd name="connsiteY46" fmla="*/ 473869 h 985838"/>
                <a:gd name="connsiteX47" fmla="*/ 1143000 w 1476375"/>
                <a:gd name="connsiteY47" fmla="*/ 385763 h 985838"/>
                <a:gd name="connsiteX48" fmla="*/ 1145381 w 1476375"/>
                <a:gd name="connsiteY48" fmla="*/ 316707 h 985838"/>
                <a:gd name="connsiteX49" fmla="*/ 1145381 w 1476375"/>
                <a:gd name="connsiteY49" fmla="*/ 292894 h 985838"/>
                <a:gd name="connsiteX50" fmla="*/ 1140619 w 1476375"/>
                <a:gd name="connsiteY50" fmla="*/ 278607 h 985838"/>
                <a:gd name="connsiteX51" fmla="*/ 1131094 w 1476375"/>
                <a:gd name="connsiteY51" fmla="*/ 264319 h 985838"/>
                <a:gd name="connsiteX52" fmla="*/ 1112044 w 1476375"/>
                <a:gd name="connsiteY52" fmla="*/ 242888 h 985838"/>
                <a:gd name="connsiteX53" fmla="*/ 1081088 w 1476375"/>
                <a:gd name="connsiteY53" fmla="*/ 230982 h 985838"/>
                <a:gd name="connsiteX54" fmla="*/ 1038225 w 1476375"/>
                <a:gd name="connsiteY54" fmla="*/ 221457 h 985838"/>
                <a:gd name="connsiteX55" fmla="*/ 1012031 w 1476375"/>
                <a:gd name="connsiteY55" fmla="*/ 223838 h 985838"/>
                <a:gd name="connsiteX56" fmla="*/ 959644 w 1476375"/>
                <a:gd name="connsiteY56" fmla="*/ 2333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985838">
                  <a:moveTo>
                    <a:pt x="959644" y="233363"/>
                  </a:moveTo>
                  <a:lnTo>
                    <a:pt x="692944" y="285750"/>
                  </a:lnTo>
                  <a:lnTo>
                    <a:pt x="445294" y="338138"/>
                  </a:lnTo>
                  <a:lnTo>
                    <a:pt x="242888" y="378619"/>
                  </a:lnTo>
                  <a:lnTo>
                    <a:pt x="61913" y="416719"/>
                  </a:lnTo>
                  <a:lnTo>
                    <a:pt x="0" y="247650"/>
                  </a:lnTo>
                  <a:lnTo>
                    <a:pt x="92869" y="242888"/>
                  </a:lnTo>
                  <a:lnTo>
                    <a:pt x="140494" y="240507"/>
                  </a:lnTo>
                  <a:lnTo>
                    <a:pt x="297656" y="211932"/>
                  </a:lnTo>
                  <a:lnTo>
                    <a:pt x="623888" y="145257"/>
                  </a:lnTo>
                  <a:lnTo>
                    <a:pt x="919163" y="80963"/>
                  </a:lnTo>
                  <a:lnTo>
                    <a:pt x="1009650" y="61913"/>
                  </a:lnTo>
                  <a:lnTo>
                    <a:pt x="1066800" y="47625"/>
                  </a:lnTo>
                  <a:lnTo>
                    <a:pt x="1119188" y="23813"/>
                  </a:lnTo>
                  <a:lnTo>
                    <a:pt x="1166813" y="0"/>
                  </a:lnTo>
                  <a:lnTo>
                    <a:pt x="1173956" y="0"/>
                  </a:lnTo>
                  <a:lnTo>
                    <a:pt x="1231106" y="11907"/>
                  </a:lnTo>
                  <a:lnTo>
                    <a:pt x="1393031" y="66675"/>
                  </a:lnTo>
                  <a:lnTo>
                    <a:pt x="1431131" y="80963"/>
                  </a:lnTo>
                  <a:lnTo>
                    <a:pt x="1450181" y="95250"/>
                  </a:lnTo>
                  <a:lnTo>
                    <a:pt x="1464469" y="116682"/>
                  </a:lnTo>
                  <a:lnTo>
                    <a:pt x="1473994" y="140494"/>
                  </a:lnTo>
                  <a:lnTo>
                    <a:pt x="1476375" y="161925"/>
                  </a:lnTo>
                  <a:lnTo>
                    <a:pt x="1473994" y="183357"/>
                  </a:lnTo>
                  <a:lnTo>
                    <a:pt x="1464469" y="211932"/>
                  </a:lnTo>
                  <a:lnTo>
                    <a:pt x="1440656" y="240507"/>
                  </a:lnTo>
                  <a:lnTo>
                    <a:pt x="1419225" y="259557"/>
                  </a:lnTo>
                  <a:lnTo>
                    <a:pt x="1402556" y="280988"/>
                  </a:lnTo>
                  <a:lnTo>
                    <a:pt x="1376363" y="328613"/>
                  </a:lnTo>
                  <a:lnTo>
                    <a:pt x="1352550" y="397669"/>
                  </a:lnTo>
                  <a:lnTo>
                    <a:pt x="1345406" y="438150"/>
                  </a:lnTo>
                  <a:lnTo>
                    <a:pt x="1319213" y="581025"/>
                  </a:lnTo>
                  <a:lnTo>
                    <a:pt x="1281113" y="752475"/>
                  </a:lnTo>
                  <a:lnTo>
                    <a:pt x="1259681" y="826294"/>
                  </a:lnTo>
                  <a:lnTo>
                    <a:pt x="1233488" y="890588"/>
                  </a:lnTo>
                  <a:lnTo>
                    <a:pt x="1209675" y="923925"/>
                  </a:lnTo>
                  <a:lnTo>
                    <a:pt x="1185863" y="952500"/>
                  </a:lnTo>
                  <a:lnTo>
                    <a:pt x="1159669" y="973932"/>
                  </a:lnTo>
                  <a:lnTo>
                    <a:pt x="1143000" y="981075"/>
                  </a:lnTo>
                  <a:lnTo>
                    <a:pt x="1109663" y="985838"/>
                  </a:lnTo>
                  <a:lnTo>
                    <a:pt x="1081088" y="981075"/>
                  </a:lnTo>
                  <a:lnTo>
                    <a:pt x="1059656" y="969169"/>
                  </a:lnTo>
                  <a:lnTo>
                    <a:pt x="1040606" y="945357"/>
                  </a:lnTo>
                  <a:lnTo>
                    <a:pt x="1078706" y="766763"/>
                  </a:lnTo>
                  <a:lnTo>
                    <a:pt x="1104900" y="645319"/>
                  </a:lnTo>
                  <a:lnTo>
                    <a:pt x="1121569" y="547688"/>
                  </a:lnTo>
                  <a:lnTo>
                    <a:pt x="1133475" y="473869"/>
                  </a:lnTo>
                  <a:lnTo>
                    <a:pt x="1143000" y="385763"/>
                  </a:lnTo>
                  <a:cubicBezTo>
                    <a:pt x="1143794" y="362744"/>
                    <a:pt x="1144587" y="339726"/>
                    <a:pt x="1145381" y="316707"/>
                  </a:cubicBezTo>
                  <a:lnTo>
                    <a:pt x="1145381" y="292894"/>
                  </a:lnTo>
                  <a:lnTo>
                    <a:pt x="1140619" y="278607"/>
                  </a:lnTo>
                  <a:lnTo>
                    <a:pt x="1131094" y="264319"/>
                  </a:lnTo>
                  <a:lnTo>
                    <a:pt x="1112044" y="242888"/>
                  </a:lnTo>
                  <a:lnTo>
                    <a:pt x="1081088" y="230982"/>
                  </a:lnTo>
                  <a:lnTo>
                    <a:pt x="1038225" y="221457"/>
                  </a:lnTo>
                  <a:lnTo>
                    <a:pt x="1012031" y="223838"/>
                  </a:lnTo>
                  <a:lnTo>
                    <a:pt x="959644" y="233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9">
              <a:extLst>
                <a:ext uri="{FF2B5EF4-FFF2-40B4-BE49-F238E27FC236}">
                  <a16:creationId xmlns:a16="http://schemas.microsoft.com/office/drawing/2014/main" id="{A6D4ABB7-C37F-4393-A07A-4A2527CFB822}"/>
                </a:ext>
              </a:extLst>
            </p:cNvPr>
            <p:cNvSpPr/>
            <p:nvPr/>
          </p:nvSpPr>
          <p:spPr>
            <a:xfrm>
              <a:off x="3821112" y="5427663"/>
              <a:ext cx="941388" cy="355600"/>
            </a:xfrm>
            <a:custGeom>
              <a:avLst/>
              <a:gdLst>
                <a:gd name="connsiteX0" fmla="*/ 642938 w 940594"/>
                <a:gd name="connsiteY0" fmla="*/ 69056 h 357187"/>
                <a:gd name="connsiteX1" fmla="*/ 435769 w 940594"/>
                <a:gd name="connsiteY1" fmla="*/ 116681 h 357187"/>
                <a:gd name="connsiteX2" fmla="*/ 264319 w 940594"/>
                <a:gd name="connsiteY2" fmla="*/ 159544 h 357187"/>
                <a:gd name="connsiteX3" fmla="*/ 0 w 940594"/>
                <a:gd name="connsiteY3" fmla="*/ 228600 h 357187"/>
                <a:gd name="connsiteX4" fmla="*/ 35719 w 940594"/>
                <a:gd name="connsiteY4" fmla="*/ 357187 h 357187"/>
                <a:gd name="connsiteX5" fmla="*/ 250032 w 940594"/>
                <a:gd name="connsiteY5" fmla="*/ 300037 h 357187"/>
                <a:gd name="connsiteX6" fmla="*/ 364332 w 940594"/>
                <a:gd name="connsiteY6" fmla="*/ 271462 h 357187"/>
                <a:gd name="connsiteX7" fmla="*/ 507207 w 940594"/>
                <a:gd name="connsiteY7" fmla="*/ 238125 h 357187"/>
                <a:gd name="connsiteX8" fmla="*/ 659607 w 940594"/>
                <a:gd name="connsiteY8" fmla="*/ 211931 h 357187"/>
                <a:gd name="connsiteX9" fmla="*/ 764382 w 940594"/>
                <a:gd name="connsiteY9" fmla="*/ 197644 h 357187"/>
                <a:gd name="connsiteX10" fmla="*/ 909638 w 940594"/>
                <a:gd name="connsiteY10" fmla="*/ 190500 h 357187"/>
                <a:gd name="connsiteX11" fmla="*/ 940594 w 940594"/>
                <a:gd name="connsiteY11" fmla="*/ 0 h 357187"/>
                <a:gd name="connsiteX12" fmla="*/ 776288 w 940594"/>
                <a:gd name="connsiteY12" fmla="*/ 35719 h 357187"/>
                <a:gd name="connsiteX13" fmla="*/ 642938 w 940594"/>
                <a:gd name="connsiteY13" fmla="*/ 690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94" h="357187">
                  <a:moveTo>
                    <a:pt x="642938" y="69056"/>
                  </a:moveTo>
                  <a:lnTo>
                    <a:pt x="435769" y="116681"/>
                  </a:lnTo>
                  <a:lnTo>
                    <a:pt x="264319" y="159544"/>
                  </a:lnTo>
                  <a:lnTo>
                    <a:pt x="0" y="228600"/>
                  </a:lnTo>
                  <a:lnTo>
                    <a:pt x="35719" y="357187"/>
                  </a:lnTo>
                  <a:lnTo>
                    <a:pt x="250032" y="300037"/>
                  </a:lnTo>
                  <a:lnTo>
                    <a:pt x="364332" y="271462"/>
                  </a:lnTo>
                  <a:lnTo>
                    <a:pt x="507207" y="238125"/>
                  </a:lnTo>
                  <a:lnTo>
                    <a:pt x="659607" y="211931"/>
                  </a:lnTo>
                  <a:lnTo>
                    <a:pt x="764382" y="197644"/>
                  </a:lnTo>
                  <a:lnTo>
                    <a:pt x="909638" y="190500"/>
                  </a:lnTo>
                  <a:lnTo>
                    <a:pt x="940594" y="0"/>
                  </a:lnTo>
                  <a:lnTo>
                    <a:pt x="776288" y="35719"/>
                  </a:lnTo>
                  <a:lnTo>
                    <a:pt x="642938" y="69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8">
              <a:extLst>
                <a:ext uri="{FF2B5EF4-FFF2-40B4-BE49-F238E27FC236}">
                  <a16:creationId xmlns:a16="http://schemas.microsoft.com/office/drawing/2014/main" id="{177FF262-D4D7-4052-8927-1B57F41AD994}"/>
                </a:ext>
              </a:extLst>
            </p:cNvPr>
            <p:cNvSpPr/>
            <p:nvPr/>
          </p:nvSpPr>
          <p:spPr>
            <a:xfrm rot="16200000">
              <a:off x="4859338" y="3371851"/>
              <a:ext cx="1978025" cy="469900"/>
            </a:xfrm>
            <a:custGeom>
              <a:avLst/>
              <a:gdLst>
                <a:gd name="connsiteX0" fmla="*/ 1485900 w 1978819"/>
                <a:gd name="connsiteY0" fmla="*/ 200025 h 469106"/>
                <a:gd name="connsiteX1" fmla="*/ 1328738 w 1978819"/>
                <a:gd name="connsiteY1" fmla="*/ 200025 h 469106"/>
                <a:gd name="connsiteX2" fmla="*/ 1162050 w 1978819"/>
                <a:gd name="connsiteY2" fmla="*/ 200025 h 469106"/>
                <a:gd name="connsiteX3" fmla="*/ 954881 w 1978819"/>
                <a:gd name="connsiteY3" fmla="*/ 200025 h 469106"/>
                <a:gd name="connsiteX4" fmla="*/ 792956 w 1978819"/>
                <a:gd name="connsiteY4" fmla="*/ 200025 h 469106"/>
                <a:gd name="connsiteX5" fmla="*/ 690563 w 1978819"/>
                <a:gd name="connsiteY5" fmla="*/ 200025 h 469106"/>
                <a:gd name="connsiteX6" fmla="*/ 600075 w 1978819"/>
                <a:gd name="connsiteY6" fmla="*/ 200025 h 469106"/>
                <a:gd name="connsiteX7" fmla="*/ 523875 w 1978819"/>
                <a:gd name="connsiteY7" fmla="*/ 195262 h 469106"/>
                <a:gd name="connsiteX8" fmla="*/ 423863 w 1978819"/>
                <a:gd name="connsiteY8" fmla="*/ 188118 h 469106"/>
                <a:gd name="connsiteX9" fmla="*/ 352425 w 1978819"/>
                <a:gd name="connsiteY9" fmla="*/ 180975 h 469106"/>
                <a:gd name="connsiteX10" fmla="*/ 316706 w 1978819"/>
                <a:gd name="connsiteY10" fmla="*/ 176212 h 469106"/>
                <a:gd name="connsiteX11" fmla="*/ 292894 w 1978819"/>
                <a:gd name="connsiteY11" fmla="*/ 171450 h 469106"/>
                <a:gd name="connsiteX12" fmla="*/ 266700 w 1978819"/>
                <a:gd name="connsiteY12" fmla="*/ 173831 h 469106"/>
                <a:gd name="connsiteX13" fmla="*/ 233363 w 1978819"/>
                <a:gd name="connsiteY13" fmla="*/ 178593 h 469106"/>
                <a:gd name="connsiteX14" fmla="*/ 161925 w 1978819"/>
                <a:gd name="connsiteY14" fmla="*/ 200025 h 469106"/>
                <a:gd name="connsiteX15" fmla="*/ 85725 w 1978819"/>
                <a:gd name="connsiteY15" fmla="*/ 228600 h 469106"/>
                <a:gd name="connsiteX16" fmla="*/ 26194 w 1978819"/>
                <a:gd name="connsiteY16" fmla="*/ 254793 h 469106"/>
                <a:gd name="connsiteX17" fmla="*/ 7144 w 1978819"/>
                <a:gd name="connsiteY17" fmla="*/ 266700 h 469106"/>
                <a:gd name="connsiteX18" fmla="*/ 0 w 1978819"/>
                <a:gd name="connsiteY18" fmla="*/ 283368 h 469106"/>
                <a:gd name="connsiteX19" fmla="*/ 2381 w 1978819"/>
                <a:gd name="connsiteY19" fmla="*/ 304800 h 469106"/>
                <a:gd name="connsiteX20" fmla="*/ 26194 w 1978819"/>
                <a:gd name="connsiteY20" fmla="*/ 347662 h 469106"/>
                <a:gd name="connsiteX21" fmla="*/ 35719 w 1978819"/>
                <a:gd name="connsiteY21" fmla="*/ 357187 h 469106"/>
                <a:gd name="connsiteX22" fmla="*/ 80963 w 1978819"/>
                <a:gd name="connsiteY22" fmla="*/ 373856 h 469106"/>
                <a:gd name="connsiteX23" fmla="*/ 138113 w 1978819"/>
                <a:gd name="connsiteY23" fmla="*/ 395287 h 469106"/>
                <a:gd name="connsiteX24" fmla="*/ 192881 w 1978819"/>
                <a:gd name="connsiteY24" fmla="*/ 409575 h 469106"/>
                <a:gd name="connsiteX25" fmla="*/ 257175 w 1978819"/>
                <a:gd name="connsiteY25" fmla="*/ 419100 h 469106"/>
                <a:gd name="connsiteX26" fmla="*/ 350044 w 1978819"/>
                <a:gd name="connsiteY26" fmla="*/ 421481 h 469106"/>
                <a:gd name="connsiteX27" fmla="*/ 526256 w 1978819"/>
                <a:gd name="connsiteY27" fmla="*/ 423862 h 469106"/>
                <a:gd name="connsiteX28" fmla="*/ 726281 w 1978819"/>
                <a:gd name="connsiteY28" fmla="*/ 423862 h 469106"/>
                <a:gd name="connsiteX29" fmla="*/ 1021556 w 1978819"/>
                <a:gd name="connsiteY29" fmla="*/ 421481 h 469106"/>
                <a:gd name="connsiteX30" fmla="*/ 1257300 w 1978819"/>
                <a:gd name="connsiteY30" fmla="*/ 423862 h 469106"/>
                <a:gd name="connsiteX31" fmla="*/ 1412081 w 1978819"/>
                <a:gd name="connsiteY31" fmla="*/ 423862 h 469106"/>
                <a:gd name="connsiteX32" fmla="*/ 1504950 w 1978819"/>
                <a:gd name="connsiteY32" fmla="*/ 435768 h 469106"/>
                <a:gd name="connsiteX33" fmla="*/ 1640681 w 1978819"/>
                <a:gd name="connsiteY33" fmla="*/ 457200 h 469106"/>
                <a:gd name="connsiteX34" fmla="*/ 1704975 w 1978819"/>
                <a:gd name="connsiteY34" fmla="*/ 466725 h 469106"/>
                <a:gd name="connsiteX35" fmla="*/ 1731169 w 1978819"/>
                <a:gd name="connsiteY35" fmla="*/ 469106 h 469106"/>
                <a:gd name="connsiteX36" fmla="*/ 1764506 w 1978819"/>
                <a:gd name="connsiteY36" fmla="*/ 461962 h 469106"/>
                <a:gd name="connsiteX37" fmla="*/ 1793081 w 1978819"/>
                <a:gd name="connsiteY37" fmla="*/ 445293 h 469106"/>
                <a:gd name="connsiteX38" fmla="*/ 1828800 w 1978819"/>
                <a:gd name="connsiteY38" fmla="*/ 411956 h 469106"/>
                <a:gd name="connsiteX39" fmla="*/ 1857375 w 1978819"/>
                <a:gd name="connsiteY39" fmla="*/ 371475 h 469106"/>
                <a:gd name="connsiteX40" fmla="*/ 1890713 w 1978819"/>
                <a:gd name="connsiteY40" fmla="*/ 307181 h 469106"/>
                <a:gd name="connsiteX41" fmla="*/ 1916906 w 1978819"/>
                <a:gd name="connsiteY41" fmla="*/ 254793 h 469106"/>
                <a:gd name="connsiteX42" fmla="*/ 1947863 w 1978819"/>
                <a:gd name="connsiteY42" fmla="*/ 169068 h 469106"/>
                <a:gd name="connsiteX43" fmla="*/ 1969294 w 1978819"/>
                <a:gd name="connsiteY43" fmla="*/ 102393 h 469106"/>
                <a:gd name="connsiteX44" fmla="*/ 1978819 w 1978819"/>
                <a:gd name="connsiteY44" fmla="*/ 47625 h 469106"/>
                <a:gd name="connsiteX45" fmla="*/ 1978819 w 1978819"/>
                <a:gd name="connsiteY45" fmla="*/ 16668 h 469106"/>
                <a:gd name="connsiteX46" fmla="*/ 1974056 w 1978819"/>
                <a:gd name="connsiteY46" fmla="*/ 4762 h 469106"/>
                <a:gd name="connsiteX47" fmla="*/ 1966913 w 1978819"/>
                <a:gd name="connsiteY47" fmla="*/ 0 h 469106"/>
                <a:gd name="connsiteX48" fmla="*/ 1950244 w 1978819"/>
                <a:gd name="connsiteY48" fmla="*/ 7143 h 469106"/>
                <a:gd name="connsiteX49" fmla="*/ 1933575 w 1978819"/>
                <a:gd name="connsiteY49" fmla="*/ 14287 h 469106"/>
                <a:gd name="connsiteX50" fmla="*/ 1921669 w 1978819"/>
                <a:gd name="connsiteY50" fmla="*/ 23812 h 469106"/>
                <a:gd name="connsiteX51" fmla="*/ 1905000 w 1978819"/>
                <a:gd name="connsiteY51" fmla="*/ 40481 h 469106"/>
                <a:gd name="connsiteX52" fmla="*/ 1881188 w 1978819"/>
                <a:gd name="connsiteY52" fmla="*/ 66675 h 469106"/>
                <a:gd name="connsiteX53" fmla="*/ 1845469 w 1978819"/>
                <a:gd name="connsiteY53" fmla="*/ 97631 h 469106"/>
                <a:gd name="connsiteX54" fmla="*/ 1807369 w 1978819"/>
                <a:gd name="connsiteY54" fmla="*/ 126206 h 469106"/>
                <a:gd name="connsiteX55" fmla="*/ 1771650 w 1978819"/>
                <a:gd name="connsiteY55" fmla="*/ 150018 h 469106"/>
                <a:gd name="connsiteX56" fmla="*/ 1726406 w 1978819"/>
                <a:gd name="connsiteY56" fmla="*/ 173831 h 469106"/>
                <a:gd name="connsiteX57" fmla="*/ 1678781 w 1978819"/>
                <a:gd name="connsiteY57" fmla="*/ 192881 h 469106"/>
                <a:gd name="connsiteX58" fmla="*/ 1638300 w 1978819"/>
                <a:gd name="connsiteY58" fmla="*/ 200025 h 469106"/>
                <a:gd name="connsiteX59" fmla="*/ 1562100 w 1978819"/>
                <a:gd name="connsiteY59" fmla="*/ 202406 h 469106"/>
                <a:gd name="connsiteX60" fmla="*/ 1485900 w 1978819"/>
                <a:gd name="connsiteY60" fmla="*/ 20002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78819" h="469106">
                  <a:moveTo>
                    <a:pt x="1485900" y="200025"/>
                  </a:moveTo>
                  <a:lnTo>
                    <a:pt x="1328738" y="200025"/>
                  </a:lnTo>
                  <a:lnTo>
                    <a:pt x="1162050" y="200025"/>
                  </a:lnTo>
                  <a:lnTo>
                    <a:pt x="954881" y="200025"/>
                  </a:lnTo>
                  <a:lnTo>
                    <a:pt x="792956" y="200025"/>
                  </a:lnTo>
                  <a:lnTo>
                    <a:pt x="690563" y="200025"/>
                  </a:lnTo>
                  <a:lnTo>
                    <a:pt x="600075" y="200025"/>
                  </a:lnTo>
                  <a:lnTo>
                    <a:pt x="523875" y="195262"/>
                  </a:lnTo>
                  <a:lnTo>
                    <a:pt x="423863" y="188118"/>
                  </a:lnTo>
                  <a:lnTo>
                    <a:pt x="352425" y="180975"/>
                  </a:lnTo>
                  <a:lnTo>
                    <a:pt x="316706" y="176212"/>
                  </a:lnTo>
                  <a:lnTo>
                    <a:pt x="292894" y="171450"/>
                  </a:lnTo>
                  <a:lnTo>
                    <a:pt x="266700" y="173831"/>
                  </a:lnTo>
                  <a:lnTo>
                    <a:pt x="233363" y="178593"/>
                  </a:lnTo>
                  <a:lnTo>
                    <a:pt x="161925" y="200025"/>
                  </a:lnTo>
                  <a:lnTo>
                    <a:pt x="85725" y="228600"/>
                  </a:lnTo>
                  <a:lnTo>
                    <a:pt x="26194" y="254793"/>
                  </a:lnTo>
                  <a:lnTo>
                    <a:pt x="7144" y="266700"/>
                  </a:lnTo>
                  <a:lnTo>
                    <a:pt x="0" y="283368"/>
                  </a:lnTo>
                  <a:lnTo>
                    <a:pt x="2381" y="304800"/>
                  </a:lnTo>
                  <a:lnTo>
                    <a:pt x="26194" y="347662"/>
                  </a:lnTo>
                  <a:lnTo>
                    <a:pt x="35719" y="357187"/>
                  </a:lnTo>
                  <a:lnTo>
                    <a:pt x="80963" y="373856"/>
                  </a:lnTo>
                  <a:lnTo>
                    <a:pt x="138113" y="395287"/>
                  </a:lnTo>
                  <a:lnTo>
                    <a:pt x="192881" y="409575"/>
                  </a:lnTo>
                  <a:lnTo>
                    <a:pt x="257175" y="419100"/>
                  </a:lnTo>
                  <a:lnTo>
                    <a:pt x="350044" y="421481"/>
                  </a:lnTo>
                  <a:lnTo>
                    <a:pt x="526256" y="423862"/>
                  </a:lnTo>
                  <a:lnTo>
                    <a:pt x="726281" y="423862"/>
                  </a:lnTo>
                  <a:lnTo>
                    <a:pt x="1021556" y="421481"/>
                  </a:lnTo>
                  <a:lnTo>
                    <a:pt x="1257300" y="423862"/>
                  </a:lnTo>
                  <a:lnTo>
                    <a:pt x="1412081" y="423862"/>
                  </a:lnTo>
                  <a:lnTo>
                    <a:pt x="1504950" y="435768"/>
                  </a:lnTo>
                  <a:lnTo>
                    <a:pt x="1640681" y="457200"/>
                  </a:lnTo>
                  <a:lnTo>
                    <a:pt x="1704975" y="466725"/>
                  </a:lnTo>
                  <a:lnTo>
                    <a:pt x="1731169" y="469106"/>
                  </a:lnTo>
                  <a:lnTo>
                    <a:pt x="1764506" y="461962"/>
                  </a:lnTo>
                  <a:lnTo>
                    <a:pt x="1793081" y="445293"/>
                  </a:lnTo>
                  <a:lnTo>
                    <a:pt x="1828800" y="411956"/>
                  </a:lnTo>
                  <a:lnTo>
                    <a:pt x="1857375" y="371475"/>
                  </a:lnTo>
                  <a:lnTo>
                    <a:pt x="1890713" y="307181"/>
                  </a:lnTo>
                  <a:lnTo>
                    <a:pt x="1916906" y="254793"/>
                  </a:lnTo>
                  <a:lnTo>
                    <a:pt x="1947863" y="169068"/>
                  </a:lnTo>
                  <a:lnTo>
                    <a:pt x="1969294" y="102393"/>
                  </a:lnTo>
                  <a:lnTo>
                    <a:pt x="1978819" y="47625"/>
                  </a:lnTo>
                  <a:lnTo>
                    <a:pt x="1978819" y="16668"/>
                  </a:lnTo>
                  <a:lnTo>
                    <a:pt x="1974056" y="4762"/>
                  </a:lnTo>
                  <a:lnTo>
                    <a:pt x="1966913" y="0"/>
                  </a:lnTo>
                  <a:lnTo>
                    <a:pt x="1950244" y="7143"/>
                  </a:lnTo>
                  <a:lnTo>
                    <a:pt x="1933575" y="14287"/>
                  </a:lnTo>
                  <a:lnTo>
                    <a:pt x="1921669" y="23812"/>
                  </a:lnTo>
                  <a:lnTo>
                    <a:pt x="1905000" y="40481"/>
                  </a:lnTo>
                  <a:lnTo>
                    <a:pt x="1881188" y="66675"/>
                  </a:lnTo>
                  <a:lnTo>
                    <a:pt x="1845469" y="97631"/>
                  </a:lnTo>
                  <a:lnTo>
                    <a:pt x="1807369" y="126206"/>
                  </a:lnTo>
                  <a:lnTo>
                    <a:pt x="1771650" y="150018"/>
                  </a:lnTo>
                  <a:lnTo>
                    <a:pt x="1726406" y="173831"/>
                  </a:lnTo>
                  <a:lnTo>
                    <a:pt x="1678781" y="192881"/>
                  </a:lnTo>
                  <a:lnTo>
                    <a:pt x="1638300" y="200025"/>
                  </a:lnTo>
                  <a:lnTo>
                    <a:pt x="1562100" y="202406"/>
                  </a:lnTo>
                  <a:lnTo>
                    <a:pt x="1485900" y="200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6">
              <a:extLst>
                <a:ext uri="{FF2B5EF4-FFF2-40B4-BE49-F238E27FC236}">
                  <a16:creationId xmlns:a16="http://schemas.microsoft.com/office/drawing/2014/main" id="{FDBDBA0F-0DCF-403C-908E-9D8C0642D266}"/>
                </a:ext>
              </a:extLst>
            </p:cNvPr>
            <p:cNvSpPr/>
            <p:nvPr/>
          </p:nvSpPr>
          <p:spPr>
            <a:xfrm rot="16200000">
              <a:off x="4799806" y="3767932"/>
              <a:ext cx="4284663" cy="571500"/>
            </a:xfrm>
            <a:custGeom>
              <a:avLst/>
              <a:gdLst>
                <a:gd name="connsiteX0" fmla="*/ 2511136 w 4284518"/>
                <a:gd name="connsiteY0" fmla="*/ 238991 h 571500"/>
                <a:gd name="connsiteX1" fmla="*/ 2871355 w 4284518"/>
                <a:gd name="connsiteY1" fmla="*/ 235527 h 571500"/>
                <a:gd name="connsiteX2" fmla="*/ 3280064 w 4284518"/>
                <a:gd name="connsiteY2" fmla="*/ 232064 h 571500"/>
                <a:gd name="connsiteX3" fmla="*/ 3747655 w 4284518"/>
                <a:gd name="connsiteY3" fmla="*/ 228600 h 571500"/>
                <a:gd name="connsiteX4" fmla="*/ 3920836 w 4284518"/>
                <a:gd name="connsiteY4" fmla="*/ 225136 h 571500"/>
                <a:gd name="connsiteX5" fmla="*/ 3962400 w 4284518"/>
                <a:gd name="connsiteY5" fmla="*/ 221673 h 571500"/>
                <a:gd name="connsiteX6" fmla="*/ 4014355 w 4284518"/>
                <a:gd name="connsiteY6" fmla="*/ 211282 h 571500"/>
                <a:gd name="connsiteX7" fmla="*/ 4045527 w 4284518"/>
                <a:gd name="connsiteY7" fmla="*/ 204355 h 571500"/>
                <a:gd name="connsiteX8" fmla="*/ 4087091 w 4284518"/>
                <a:gd name="connsiteY8" fmla="*/ 183573 h 571500"/>
                <a:gd name="connsiteX9" fmla="*/ 4121727 w 4284518"/>
                <a:gd name="connsiteY9" fmla="*/ 155864 h 571500"/>
                <a:gd name="connsiteX10" fmla="*/ 4163291 w 4284518"/>
                <a:gd name="connsiteY10" fmla="*/ 114300 h 571500"/>
                <a:gd name="connsiteX11" fmla="*/ 4201391 w 4284518"/>
                <a:gd name="connsiteY11" fmla="*/ 55418 h 571500"/>
                <a:gd name="connsiteX12" fmla="*/ 4229100 w 4284518"/>
                <a:gd name="connsiteY12" fmla="*/ 13855 h 571500"/>
                <a:gd name="connsiteX13" fmla="*/ 4246418 w 4284518"/>
                <a:gd name="connsiteY13" fmla="*/ 3464 h 571500"/>
                <a:gd name="connsiteX14" fmla="*/ 4260273 w 4284518"/>
                <a:gd name="connsiteY14" fmla="*/ 0 h 571500"/>
                <a:gd name="connsiteX15" fmla="*/ 4270664 w 4284518"/>
                <a:gd name="connsiteY15" fmla="*/ 0 h 571500"/>
                <a:gd name="connsiteX16" fmla="*/ 4277591 w 4284518"/>
                <a:gd name="connsiteY16" fmla="*/ 6927 h 571500"/>
                <a:gd name="connsiteX17" fmla="*/ 4281055 w 4284518"/>
                <a:gd name="connsiteY17" fmla="*/ 13855 h 571500"/>
                <a:gd name="connsiteX18" fmla="*/ 4284518 w 4284518"/>
                <a:gd name="connsiteY18" fmla="*/ 41564 h 571500"/>
                <a:gd name="connsiteX19" fmla="*/ 4281055 w 4284518"/>
                <a:gd name="connsiteY19" fmla="*/ 69273 h 571500"/>
                <a:gd name="connsiteX20" fmla="*/ 4260273 w 4284518"/>
                <a:gd name="connsiteY20" fmla="*/ 173182 h 571500"/>
                <a:gd name="connsiteX21" fmla="*/ 4211782 w 4284518"/>
                <a:gd name="connsiteY21" fmla="*/ 356755 h 571500"/>
                <a:gd name="connsiteX22" fmla="*/ 4184073 w 4284518"/>
                <a:gd name="connsiteY22" fmla="*/ 450273 h 571500"/>
                <a:gd name="connsiteX23" fmla="*/ 4166755 w 4284518"/>
                <a:gd name="connsiteY23" fmla="*/ 498764 h 571500"/>
                <a:gd name="connsiteX24" fmla="*/ 4142509 w 4284518"/>
                <a:gd name="connsiteY24" fmla="*/ 533400 h 571500"/>
                <a:gd name="connsiteX25" fmla="*/ 4128655 w 4284518"/>
                <a:gd name="connsiteY25" fmla="*/ 550718 h 571500"/>
                <a:gd name="connsiteX26" fmla="*/ 4107873 w 4284518"/>
                <a:gd name="connsiteY26" fmla="*/ 564573 h 571500"/>
                <a:gd name="connsiteX27" fmla="*/ 4083627 w 4284518"/>
                <a:gd name="connsiteY27" fmla="*/ 571500 h 571500"/>
                <a:gd name="connsiteX28" fmla="*/ 4069773 w 4284518"/>
                <a:gd name="connsiteY28" fmla="*/ 571500 h 571500"/>
                <a:gd name="connsiteX29" fmla="*/ 4045527 w 4284518"/>
                <a:gd name="connsiteY29" fmla="*/ 561109 h 571500"/>
                <a:gd name="connsiteX30" fmla="*/ 4017818 w 4284518"/>
                <a:gd name="connsiteY30" fmla="*/ 540327 h 571500"/>
                <a:gd name="connsiteX31" fmla="*/ 3955473 w 4284518"/>
                <a:gd name="connsiteY31" fmla="*/ 519546 h 571500"/>
                <a:gd name="connsiteX32" fmla="*/ 3875809 w 4284518"/>
                <a:gd name="connsiteY32" fmla="*/ 491836 h 571500"/>
                <a:gd name="connsiteX33" fmla="*/ 3789218 w 4284518"/>
                <a:gd name="connsiteY33" fmla="*/ 477982 h 571500"/>
                <a:gd name="connsiteX34" fmla="*/ 3737264 w 4284518"/>
                <a:gd name="connsiteY34" fmla="*/ 477982 h 571500"/>
                <a:gd name="connsiteX35" fmla="*/ 3616036 w 4284518"/>
                <a:gd name="connsiteY35" fmla="*/ 477982 h 571500"/>
                <a:gd name="connsiteX36" fmla="*/ 3397827 w 4284518"/>
                <a:gd name="connsiteY36" fmla="*/ 477982 h 571500"/>
                <a:gd name="connsiteX37" fmla="*/ 3096491 w 4284518"/>
                <a:gd name="connsiteY37" fmla="*/ 481446 h 571500"/>
                <a:gd name="connsiteX38" fmla="*/ 2725882 w 4284518"/>
                <a:gd name="connsiteY38" fmla="*/ 481446 h 571500"/>
                <a:gd name="connsiteX39" fmla="*/ 2306782 w 4284518"/>
                <a:gd name="connsiteY39" fmla="*/ 484909 h 571500"/>
                <a:gd name="connsiteX40" fmla="*/ 2019300 w 4284518"/>
                <a:gd name="connsiteY40" fmla="*/ 488373 h 571500"/>
                <a:gd name="connsiteX41" fmla="*/ 1669473 w 4284518"/>
                <a:gd name="connsiteY41" fmla="*/ 491836 h 571500"/>
                <a:gd name="connsiteX42" fmla="*/ 1392382 w 4284518"/>
                <a:gd name="connsiteY42" fmla="*/ 491836 h 571500"/>
                <a:gd name="connsiteX43" fmla="*/ 1212273 w 4284518"/>
                <a:gd name="connsiteY43" fmla="*/ 495300 h 571500"/>
                <a:gd name="connsiteX44" fmla="*/ 1063336 w 4284518"/>
                <a:gd name="connsiteY44" fmla="*/ 495300 h 571500"/>
                <a:gd name="connsiteX45" fmla="*/ 997527 w 4284518"/>
                <a:gd name="connsiteY45" fmla="*/ 495300 h 571500"/>
                <a:gd name="connsiteX46" fmla="*/ 924791 w 4284518"/>
                <a:gd name="connsiteY46" fmla="*/ 502227 h 571500"/>
                <a:gd name="connsiteX47" fmla="*/ 831273 w 4284518"/>
                <a:gd name="connsiteY47" fmla="*/ 505691 h 571500"/>
                <a:gd name="connsiteX48" fmla="*/ 710045 w 4284518"/>
                <a:gd name="connsiteY48" fmla="*/ 509155 h 571500"/>
                <a:gd name="connsiteX49" fmla="*/ 602673 w 4284518"/>
                <a:gd name="connsiteY49" fmla="*/ 509155 h 571500"/>
                <a:gd name="connsiteX50" fmla="*/ 512618 w 4284518"/>
                <a:gd name="connsiteY50" fmla="*/ 505691 h 571500"/>
                <a:gd name="connsiteX51" fmla="*/ 412173 w 4284518"/>
                <a:gd name="connsiteY51" fmla="*/ 495300 h 571500"/>
                <a:gd name="connsiteX52" fmla="*/ 346364 w 4284518"/>
                <a:gd name="connsiteY52" fmla="*/ 481446 h 571500"/>
                <a:gd name="connsiteX53" fmla="*/ 263236 w 4284518"/>
                <a:gd name="connsiteY53" fmla="*/ 460664 h 571500"/>
                <a:gd name="connsiteX54" fmla="*/ 207818 w 4284518"/>
                <a:gd name="connsiteY54" fmla="*/ 432955 h 571500"/>
                <a:gd name="connsiteX55" fmla="*/ 173182 w 4284518"/>
                <a:gd name="connsiteY55" fmla="*/ 412173 h 571500"/>
                <a:gd name="connsiteX56" fmla="*/ 117764 w 4284518"/>
                <a:gd name="connsiteY56" fmla="*/ 377536 h 571500"/>
                <a:gd name="connsiteX57" fmla="*/ 69273 w 4284518"/>
                <a:gd name="connsiteY57" fmla="*/ 339436 h 571500"/>
                <a:gd name="connsiteX58" fmla="*/ 38100 w 4284518"/>
                <a:gd name="connsiteY58" fmla="*/ 311727 h 571500"/>
                <a:gd name="connsiteX59" fmla="*/ 20782 w 4284518"/>
                <a:gd name="connsiteY59" fmla="*/ 290946 h 571500"/>
                <a:gd name="connsiteX60" fmla="*/ 6927 w 4284518"/>
                <a:gd name="connsiteY60" fmla="*/ 266700 h 571500"/>
                <a:gd name="connsiteX61" fmla="*/ 0 w 4284518"/>
                <a:gd name="connsiteY61" fmla="*/ 242455 h 571500"/>
                <a:gd name="connsiteX62" fmla="*/ 0 w 4284518"/>
                <a:gd name="connsiteY62" fmla="*/ 228600 h 571500"/>
                <a:gd name="connsiteX63" fmla="*/ 3464 w 4284518"/>
                <a:gd name="connsiteY63" fmla="*/ 207818 h 571500"/>
                <a:gd name="connsiteX64" fmla="*/ 17318 w 4284518"/>
                <a:gd name="connsiteY64" fmla="*/ 187036 h 571500"/>
                <a:gd name="connsiteX65" fmla="*/ 51955 w 4284518"/>
                <a:gd name="connsiteY65" fmla="*/ 166255 h 571500"/>
                <a:gd name="connsiteX66" fmla="*/ 651164 w 4284518"/>
                <a:gd name="connsiteY66" fmla="*/ 232064 h 571500"/>
                <a:gd name="connsiteX67" fmla="*/ 706582 w 4284518"/>
                <a:gd name="connsiteY67" fmla="*/ 242455 h 571500"/>
                <a:gd name="connsiteX68" fmla="*/ 775855 w 4284518"/>
                <a:gd name="connsiteY68" fmla="*/ 249382 h 571500"/>
                <a:gd name="connsiteX69" fmla="*/ 931718 w 4284518"/>
                <a:gd name="connsiteY69" fmla="*/ 249382 h 571500"/>
                <a:gd name="connsiteX70" fmla="*/ 1281545 w 4284518"/>
                <a:gd name="connsiteY70" fmla="*/ 245918 h 571500"/>
                <a:gd name="connsiteX71" fmla="*/ 1731818 w 4284518"/>
                <a:gd name="connsiteY71" fmla="*/ 242455 h 571500"/>
                <a:gd name="connsiteX72" fmla="*/ 2511136 w 4284518"/>
                <a:gd name="connsiteY72" fmla="*/ 238991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84518" h="571500">
                  <a:moveTo>
                    <a:pt x="2511136" y="238991"/>
                  </a:moveTo>
                  <a:lnTo>
                    <a:pt x="2871355" y="235527"/>
                  </a:lnTo>
                  <a:lnTo>
                    <a:pt x="3280064" y="232064"/>
                  </a:lnTo>
                  <a:lnTo>
                    <a:pt x="3747655" y="228600"/>
                  </a:lnTo>
                  <a:lnTo>
                    <a:pt x="3920836" y="225136"/>
                  </a:lnTo>
                  <a:lnTo>
                    <a:pt x="3962400" y="221673"/>
                  </a:lnTo>
                  <a:lnTo>
                    <a:pt x="4014355" y="211282"/>
                  </a:lnTo>
                  <a:lnTo>
                    <a:pt x="4045527" y="204355"/>
                  </a:lnTo>
                  <a:lnTo>
                    <a:pt x="4087091" y="183573"/>
                  </a:lnTo>
                  <a:lnTo>
                    <a:pt x="4121727" y="155864"/>
                  </a:lnTo>
                  <a:lnTo>
                    <a:pt x="4163291" y="114300"/>
                  </a:lnTo>
                  <a:lnTo>
                    <a:pt x="4201391" y="55418"/>
                  </a:lnTo>
                  <a:lnTo>
                    <a:pt x="4229100" y="13855"/>
                  </a:lnTo>
                  <a:lnTo>
                    <a:pt x="4246418" y="3464"/>
                  </a:lnTo>
                  <a:lnTo>
                    <a:pt x="4260273" y="0"/>
                  </a:lnTo>
                  <a:lnTo>
                    <a:pt x="4270664" y="0"/>
                  </a:lnTo>
                  <a:lnTo>
                    <a:pt x="4277591" y="6927"/>
                  </a:lnTo>
                  <a:lnTo>
                    <a:pt x="4281055" y="13855"/>
                  </a:lnTo>
                  <a:lnTo>
                    <a:pt x="4284518" y="41564"/>
                  </a:lnTo>
                  <a:lnTo>
                    <a:pt x="4281055" y="69273"/>
                  </a:lnTo>
                  <a:lnTo>
                    <a:pt x="4260273" y="173182"/>
                  </a:lnTo>
                  <a:lnTo>
                    <a:pt x="4211782" y="356755"/>
                  </a:lnTo>
                  <a:lnTo>
                    <a:pt x="4184073" y="450273"/>
                  </a:lnTo>
                  <a:lnTo>
                    <a:pt x="4166755" y="498764"/>
                  </a:lnTo>
                  <a:lnTo>
                    <a:pt x="4142509" y="533400"/>
                  </a:lnTo>
                  <a:lnTo>
                    <a:pt x="4128655" y="550718"/>
                  </a:lnTo>
                  <a:lnTo>
                    <a:pt x="4107873" y="564573"/>
                  </a:lnTo>
                  <a:lnTo>
                    <a:pt x="4083627" y="571500"/>
                  </a:lnTo>
                  <a:lnTo>
                    <a:pt x="4069773" y="571500"/>
                  </a:lnTo>
                  <a:lnTo>
                    <a:pt x="4045527" y="561109"/>
                  </a:lnTo>
                  <a:lnTo>
                    <a:pt x="4017818" y="540327"/>
                  </a:lnTo>
                  <a:lnTo>
                    <a:pt x="3955473" y="519546"/>
                  </a:lnTo>
                  <a:lnTo>
                    <a:pt x="3875809" y="491836"/>
                  </a:lnTo>
                  <a:lnTo>
                    <a:pt x="3789218" y="477982"/>
                  </a:lnTo>
                  <a:lnTo>
                    <a:pt x="3737264" y="477982"/>
                  </a:lnTo>
                  <a:lnTo>
                    <a:pt x="3616036" y="477982"/>
                  </a:lnTo>
                  <a:lnTo>
                    <a:pt x="3397827" y="477982"/>
                  </a:lnTo>
                  <a:lnTo>
                    <a:pt x="3096491" y="481446"/>
                  </a:lnTo>
                  <a:lnTo>
                    <a:pt x="2725882" y="481446"/>
                  </a:lnTo>
                  <a:lnTo>
                    <a:pt x="2306782" y="484909"/>
                  </a:lnTo>
                  <a:lnTo>
                    <a:pt x="2019300" y="488373"/>
                  </a:lnTo>
                  <a:lnTo>
                    <a:pt x="1669473" y="491836"/>
                  </a:lnTo>
                  <a:lnTo>
                    <a:pt x="1392382" y="491836"/>
                  </a:lnTo>
                  <a:lnTo>
                    <a:pt x="1212273" y="495300"/>
                  </a:lnTo>
                  <a:lnTo>
                    <a:pt x="1063336" y="495300"/>
                  </a:lnTo>
                  <a:lnTo>
                    <a:pt x="997527" y="495300"/>
                  </a:lnTo>
                  <a:lnTo>
                    <a:pt x="924791" y="502227"/>
                  </a:lnTo>
                  <a:lnTo>
                    <a:pt x="831273" y="505691"/>
                  </a:lnTo>
                  <a:lnTo>
                    <a:pt x="710045" y="509155"/>
                  </a:lnTo>
                  <a:lnTo>
                    <a:pt x="602673" y="509155"/>
                  </a:lnTo>
                  <a:lnTo>
                    <a:pt x="512618" y="505691"/>
                  </a:lnTo>
                  <a:lnTo>
                    <a:pt x="412173" y="495300"/>
                  </a:lnTo>
                  <a:lnTo>
                    <a:pt x="346364" y="481446"/>
                  </a:lnTo>
                  <a:lnTo>
                    <a:pt x="263236" y="460664"/>
                  </a:lnTo>
                  <a:lnTo>
                    <a:pt x="207818" y="432955"/>
                  </a:lnTo>
                  <a:lnTo>
                    <a:pt x="173182" y="412173"/>
                  </a:lnTo>
                  <a:lnTo>
                    <a:pt x="117764" y="377536"/>
                  </a:lnTo>
                  <a:lnTo>
                    <a:pt x="69273" y="339436"/>
                  </a:lnTo>
                  <a:lnTo>
                    <a:pt x="38100" y="311727"/>
                  </a:lnTo>
                  <a:lnTo>
                    <a:pt x="20782" y="290946"/>
                  </a:lnTo>
                  <a:lnTo>
                    <a:pt x="6927" y="266700"/>
                  </a:lnTo>
                  <a:lnTo>
                    <a:pt x="0" y="242455"/>
                  </a:lnTo>
                  <a:lnTo>
                    <a:pt x="0" y="228600"/>
                  </a:lnTo>
                  <a:lnTo>
                    <a:pt x="3464" y="207818"/>
                  </a:lnTo>
                  <a:lnTo>
                    <a:pt x="17318" y="187036"/>
                  </a:lnTo>
                  <a:lnTo>
                    <a:pt x="51955" y="166255"/>
                  </a:lnTo>
                  <a:lnTo>
                    <a:pt x="651164" y="232064"/>
                  </a:lnTo>
                  <a:lnTo>
                    <a:pt x="706582" y="242455"/>
                  </a:lnTo>
                  <a:lnTo>
                    <a:pt x="775855" y="249382"/>
                  </a:lnTo>
                  <a:lnTo>
                    <a:pt x="931718" y="249382"/>
                  </a:lnTo>
                  <a:lnTo>
                    <a:pt x="1281545" y="245918"/>
                  </a:lnTo>
                  <a:lnTo>
                    <a:pt x="1731818" y="242455"/>
                  </a:lnTo>
                  <a:lnTo>
                    <a:pt x="2511136" y="23899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7">
              <a:extLst>
                <a:ext uri="{FF2B5EF4-FFF2-40B4-BE49-F238E27FC236}">
                  <a16:creationId xmlns:a16="http://schemas.microsoft.com/office/drawing/2014/main" id="{8650CA5B-A873-4D14-8DB3-18AF3F6D39D9}"/>
                </a:ext>
              </a:extLst>
            </p:cNvPr>
            <p:cNvSpPr/>
            <p:nvPr/>
          </p:nvSpPr>
          <p:spPr>
            <a:xfrm rot="16200000">
              <a:off x="6205539" y="5487987"/>
              <a:ext cx="709612" cy="696913"/>
            </a:xfrm>
            <a:custGeom>
              <a:avLst/>
              <a:gdLst>
                <a:gd name="connsiteX0" fmla="*/ 581025 w 709612"/>
                <a:gd name="connsiteY0" fmla="*/ 80963 h 697707"/>
                <a:gd name="connsiteX1" fmla="*/ 511968 w 709612"/>
                <a:gd name="connsiteY1" fmla="*/ 176213 h 697707"/>
                <a:gd name="connsiteX2" fmla="*/ 445293 w 709612"/>
                <a:gd name="connsiteY2" fmla="*/ 257175 h 697707"/>
                <a:gd name="connsiteX3" fmla="*/ 366712 w 709612"/>
                <a:gd name="connsiteY3" fmla="*/ 345282 h 697707"/>
                <a:gd name="connsiteX4" fmla="*/ 309562 w 709612"/>
                <a:gd name="connsiteY4" fmla="*/ 404813 h 697707"/>
                <a:gd name="connsiteX5" fmla="*/ 247650 w 709612"/>
                <a:gd name="connsiteY5" fmla="*/ 459582 h 697707"/>
                <a:gd name="connsiteX6" fmla="*/ 157162 w 709612"/>
                <a:gd name="connsiteY6" fmla="*/ 533400 h 697707"/>
                <a:gd name="connsiteX7" fmla="*/ 90487 w 709612"/>
                <a:gd name="connsiteY7" fmla="*/ 583407 h 697707"/>
                <a:gd name="connsiteX8" fmla="*/ 47625 w 709612"/>
                <a:gd name="connsiteY8" fmla="*/ 611982 h 697707"/>
                <a:gd name="connsiteX9" fmla="*/ 16668 w 709612"/>
                <a:gd name="connsiteY9" fmla="*/ 633413 h 697707"/>
                <a:gd name="connsiteX10" fmla="*/ 0 w 709612"/>
                <a:gd name="connsiteY10" fmla="*/ 659607 h 697707"/>
                <a:gd name="connsiteX11" fmla="*/ 2381 w 709612"/>
                <a:gd name="connsiteY11" fmla="*/ 697707 h 697707"/>
                <a:gd name="connsiteX12" fmla="*/ 709612 w 709612"/>
                <a:gd name="connsiteY12" fmla="*/ 692944 h 697707"/>
                <a:gd name="connsiteX13" fmla="*/ 657225 w 709612"/>
                <a:gd name="connsiteY13" fmla="*/ 681038 h 697707"/>
                <a:gd name="connsiteX14" fmla="*/ 609600 w 709612"/>
                <a:gd name="connsiteY14" fmla="*/ 661988 h 697707"/>
                <a:gd name="connsiteX15" fmla="*/ 585787 w 709612"/>
                <a:gd name="connsiteY15" fmla="*/ 647700 h 697707"/>
                <a:gd name="connsiteX16" fmla="*/ 564356 w 709612"/>
                <a:gd name="connsiteY16" fmla="*/ 631032 h 697707"/>
                <a:gd name="connsiteX17" fmla="*/ 550068 w 709612"/>
                <a:gd name="connsiteY17" fmla="*/ 616744 h 697707"/>
                <a:gd name="connsiteX18" fmla="*/ 535781 w 709612"/>
                <a:gd name="connsiteY18" fmla="*/ 600075 h 697707"/>
                <a:gd name="connsiteX19" fmla="*/ 526256 w 709612"/>
                <a:gd name="connsiteY19" fmla="*/ 578644 h 697707"/>
                <a:gd name="connsiteX20" fmla="*/ 516731 w 709612"/>
                <a:gd name="connsiteY20" fmla="*/ 550069 h 697707"/>
                <a:gd name="connsiteX21" fmla="*/ 509587 w 709612"/>
                <a:gd name="connsiteY21" fmla="*/ 526257 h 697707"/>
                <a:gd name="connsiteX22" fmla="*/ 509587 w 709612"/>
                <a:gd name="connsiteY22" fmla="*/ 488157 h 697707"/>
                <a:gd name="connsiteX23" fmla="*/ 516731 w 709612"/>
                <a:gd name="connsiteY23" fmla="*/ 442913 h 697707"/>
                <a:gd name="connsiteX24" fmla="*/ 526256 w 709612"/>
                <a:gd name="connsiteY24" fmla="*/ 390525 h 697707"/>
                <a:gd name="connsiteX25" fmla="*/ 547687 w 709612"/>
                <a:gd name="connsiteY25" fmla="*/ 323850 h 697707"/>
                <a:gd name="connsiteX26" fmla="*/ 590550 w 709612"/>
                <a:gd name="connsiteY26" fmla="*/ 219075 h 697707"/>
                <a:gd name="connsiteX27" fmla="*/ 645318 w 709612"/>
                <a:gd name="connsiteY27" fmla="*/ 100013 h 697707"/>
                <a:gd name="connsiteX28" fmla="*/ 664368 w 709612"/>
                <a:gd name="connsiteY28" fmla="*/ 50007 h 697707"/>
                <a:gd name="connsiteX29" fmla="*/ 669131 w 709612"/>
                <a:gd name="connsiteY29" fmla="*/ 28575 h 697707"/>
                <a:gd name="connsiteX30" fmla="*/ 669131 w 709612"/>
                <a:gd name="connsiteY30" fmla="*/ 9525 h 697707"/>
                <a:gd name="connsiteX31" fmla="*/ 666750 w 709612"/>
                <a:gd name="connsiteY31" fmla="*/ 2382 h 697707"/>
                <a:gd name="connsiteX32" fmla="*/ 657225 w 709612"/>
                <a:gd name="connsiteY32" fmla="*/ 0 h 697707"/>
                <a:gd name="connsiteX33" fmla="*/ 635793 w 709612"/>
                <a:gd name="connsiteY33" fmla="*/ 9525 h 697707"/>
                <a:gd name="connsiteX34" fmla="*/ 611981 w 709612"/>
                <a:gd name="connsiteY34" fmla="*/ 38100 h 697707"/>
                <a:gd name="connsiteX35" fmla="*/ 581025 w 709612"/>
                <a:gd name="connsiteY35" fmla="*/ 80963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9612" h="697707">
                  <a:moveTo>
                    <a:pt x="581025" y="80963"/>
                  </a:moveTo>
                  <a:lnTo>
                    <a:pt x="511968" y="176213"/>
                  </a:lnTo>
                  <a:lnTo>
                    <a:pt x="445293" y="257175"/>
                  </a:lnTo>
                  <a:lnTo>
                    <a:pt x="366712" y="345282"/>
                  </a:lnTo>
                  <a:lnTo>
                    <a:pt x="309562" y="404813"/>
                  </a:lnTo>
                  <a:lnTo>
                    <a:pt x="247650" y="459582"/>
                  </a:lnTo>
                  <a:lnTo>
                    <a:pt x="157162" y="533400"/>
                  </a:lnTo>
                  <a:lnTo>
                    <a:pt x="90487" y="583407"/>
                  </a:lnTo>
                  <a:lnTo>
                    <a:pt x="47625" y="611982"/>
                  </a:lnTo>
                  <a:lnTo>
                    <a:pt x="16668" y="633413"/>
                  </a:lnTo>
                  <a:lnTo>
                    <a:pt x="0" y="659607"/>
                  </a:lnTo>
                  <a:lnTo>
                    <a:pt x="2381" y="697707"/>
                  </a:lnTo>
                  <a:lnTo>
                    <a:pt x="709612" y="692944"/>
                  </a:lnTo>
                  <a:lnTo>
                    <a:pt x="657225" y="681038"/>
                  </a:lnTo>
                  <a:lnTo>
                    <a:pt x="609600" y="661988"/>
                  </a:lnTo>
                  <a:lnTo>
                    <a:pt x="585787" y="647700"/>
                  </a:lnTo>
                  <a:lnTo>
                    <a:pt x="564356" y="631032"/>
                  </a:lnTo>
                  <a:lnTo>
                    <a:pt x="550068" y="616744"/>
                  </a:lnTo>
                  <a:lnTo>
                    <a:pt x="535781" y="600075"/>
                  </a:lnTo>
                  <a:lnTo>
                    <a:pt x="526256" y="578644"/>
                  </a:lnTo>
                  <a:lnTo>
                    <a:pt x="516731" y="550069"/>
                  </a:lnTo>
                  <a:lnTo>
                    <a:pt x="509587" y="526257"/>
                  </a:lnTo>
                  <a:lnTo>
                    <a:pt x="509587" y="488157"/>
                  </a:lnTo>
                  <a:lnTo>
                    <a:pt x="516731" y="442913"/>
                  </a:lnTo>
                  <a:lnTo>
                    <a:pt x="526256" y="390525"/>
                  </a:lnTo>
                  <a:lnTo>
                    <a:pt x="547687" y="323850"/>
                  </a:lnTo>
                  <a:lnTo>
                    <a:pt x="590550" y="219075"/>
                  </a:lnTo>
                  <a:lnTo>
                    <a:pt x="645318" y="100013"/>
                  </a:lnTo>
                  <a:lnTo>
                    <a:pt x="664368" y="50007"/>
                  </a:lnTo>
                  <a:lnTo>
                    <a:pt x="669131" y="28575"/>
                  </a:lnTo>
                  <a:lnTo>
                    <a:pt x="669131" y="9525"/>
                  </a:lnTo>
                  <a:lnTo>
                    <a:pt x="666750" y="2382"/>
                  </a:lnTo>
                  <a:lnTo>
                    <a:pt x="657225" y="0"/>
                  </a:lnTo>
                  <a:lnTo>
                    <a:pt x="635793" y="9525"/>
                  </a:lnTo>
                  <a:lnTo>
                    <a:pt x="611981" y="38100"/>
                  </a:lnTo>
                  <a:lnTo>
                    <a:pt x="581025" y="809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F2717E4D-E4C3-43AC-A331-77C9A732B721}"/>
              </a:ext>
            </a:extLst>
          </p:cNvPr>
          <p:cNvGrpSpPr>
            <a:grpSpLocks/>
          </p:cNvGrpSpPr>
          <p:nvPr/>
        </p:nvGrpSpPr>
        <p:grpSpPr bwMode="auto">
          <a:xfrm>
            <a:off x="2613025" y="1571625"/>
            <a:ext cx="4462463" cy="4471988"/>
            <a:chOff x="2613025" y="1571625"/>
            <a:chExt cx="4462463" cy="4471988"/>
          </a:xfrm>
        </p:grpSpPr>
        <p:sp>
          <p:nvSpPr>
            <p:cNvPr id="30" name="フリーフォーム 89">
              <a:extLst>
                <a:ext uri="{FF2B5EF4-FFF2-40B4-BE49-F238E27FC236}">
                  <a16:creationId xmlns:a16="http://schemas.microsoft.com/office/drawing/2014/main" id="{DCFE8067-3464-4166-98B3-6DCAFF710F5B}"/>
                </a:ext>
              </a:extLst>
            </p:cNvPr>
            <p:cNvSpPr/>
            <p:nvPr/>
          </p:nvSpPr>
          <p:spPr>
            <a:xfrm rot="16200000">
              <a:off x="2466181" y="1718469"/>
              <a:ext cx="1941513" cy="1647825"/>
            </a:xfrm>
            <a:custGeom>
              <a:avLst/>
              <a:gdLst>
                <a:gd name="connsiteX0" fmla="*/ 752475 w 1940719"/>
                <a:gd name="connsiteY0" fmla="*/ 657225 h 1647825"/>
                <a:gd name="connsiteX1" fmla="*/ 626269 w 1940719"/>
                <a:gd name="connsiteY1" fmla="*/ 552450 h 1647825"/>
                <a:gd name="connsiteX2" fmla="*/ 550069 w 1940719"/>
                <a:gd name="connsiteY2" fmla="*/ 488156 h 1647825"/>
                <a:gd name="connsiteX3" fmla="*/ 454819 w 1940719"/>
                <a:gd name="connsiteY3" fmla="*/ 404812 h 1647825"/>
                <a:gd name="connsiteX4" fmla="*/ 357187 w 1940719"/>
                <a:gd name="connsiteY4" fmla="*/ 319087 h 1647825"/>
                <a:gd name="connsiteX5" fmla="*/ 278606 w 1940719"/>
                <a:gd name="connsiteY5" fmla="*/ 242887 h 1647825"/>
                <a:gd name="connsiteX6" fmla="*/ 204787 w 1940719"/>
                <a:gd name="connsiteY6" fmla="*/ 173831 h 1647825"/>
                <a:gd name="connsiteX7" fmla="*/ 128587 w 1940719"/>
                <a:gd name="connsiteY7" fmla="*/ 100012 h 1647825"/>
                <a:gd name="connsiteX8" fmla="*/ 45244 w 1940719"/>
                <a:gd name="connsiteY8" fmla="*/ 19050 h 1647825"/>
                <a:gd name="connsiteX9" fmla="*/ 19050 w 1940719"/>
                <a:gd name="connsiteY9" fmla="*/ 0 h 1647825"/>
                <a:gd name="connsiteX10" fmla="*/ 7144 w 1940719"/>
                <a:gd name="connsiteY10" fmla="*/ 0 h 1647825"/>
                <a:gd name="connsiteX11" fmla="*/ 2381 w 1940719"/>
                <a:gd name="connsiteY11" fmla="*/ 4762 h 1647825"/>
                <a:gd name="connsiteX12" fmla="*/ 0 w 1940719"/>
                <a:gd name="connsiteY12" fmla="*/ 26193 h 1647825"/>
                <a:gd name="connsiteX13" fmla="*/ 7144 w 1940719"/>
                <a:gd name="connsiteY13" fmla="*/ 59531 h 1647825"/>
                <a:gd name="connsiteX14" fmla="*/ 21431 w 1940719"/>
                <a:gd name="connsiteY14" fmla="*/ 88106 h 1647825"/>
                <a:gd name="connsiteX15" fmla="*/ 97631 w 1940719"/>
                <a:gd name="connsiteY15" fmla="*/ 188118 h 1647825"/>
                <a:gd name="connsiteX16" fmla="*/ 171450 w 1940719"/>
                <a:gd name="connsiteY16" fmla="*/ 278606 h 1647825"/>
                <a:gd name="connsiteX17" fmla="*/ 245269 w 1940719"/>
                <a:gd name="connsiteY17" fmla="*/ 364331 h 1647825"/>
                <a:gd name="connsiteX18" fmla="*/ 338137 w 1940719"/>
                <a:gd name="connsiteY18" fmla="*/ 471487 h 1647825"/>
                <a:gd name="connsiteX19" fmla="*/ 442912 w 1940719"/>
                <a:gd name="connsiteY19" fmla="*/ 581025 h 1647825"/>
                <a:gd name="connsiteX20" fmla="*/ 523875 w 1940719"/>
                <a:gd name="connsiteY20" fmla="*/ 666750 h 1647825"/>
                <a:gd name="connsiteX21" fmla="*/ 619125 w 1940719"/>
                <a:gd name="connsiteY21" fmla="*/ 762000 h 1647825"/>
                <a:gd name="connsiteX22" fmla="*/ 714375 w 1940719"/>
                <a:gd name="connsiteY22" fmla="*/ 850106 h 1647825"/>
                <a:gd name="connsiteX23" fmla="*/ 831056 w 1940719"/>
                <a:gd name="connsiteY23" fmla="*/ 957262 h 1647825"/>
                <a:gd name="connsiteX24" fmla="*/ 895350 w 1940719"/>
                <a:gd name="connsiteY24" fmla="*/ 1028700 h 1647825"/>
                <a:gd name="connsiteX25" fmla="*/ 1040606 w 1940719"/>
                <a:gd name="connsiteY25" fmla="*/ 1135856 h 1647825"/>
                <a:gd name="connsiteX26" fmla="*/ 1169194 w 1940719"/>
                <a:gd name="connsiteY26" fmla="*/ 1233487 h 1647825"/>
                <a:gd name="connsiteX27" fmla="*/ 1273969 w 1940719"/>
                <a:gd name="connsiteY27" fmla="*/ 1314450 h 1647825"/>
                <a:gd name="connsiteX28" fmla="*/ 1364456 w 1940719"/>
                <a:gd name="connsiteY28" fmla="*/ 1381125 h 1647825"/>
                <a:gd name="connsiteX29" fmla="*/ 1466850 w 1940719"/>
                <a:gd name="connsiteY29" fmla="*/ 1459706 h 1647825"/>
                <a:gd name="connsiteX30" fmla="*/ 1578769 w 1940719"/>
                <a:gd name="connsiteY30" fmla="*/ 1543050 h 1647825"/>
                <a:gd name="connsiteX31" fmla="*/ 1638300 w 1940719"/>
                <a:gd name="connsiteY31" fmla="*/ 1614487 h 1647825"/>
                <a:gd name="connsiteX32" fmla="*/ 1664494 w 1940719"/>
                <a:gd name="connsiteY32" fmla="*/ 1635918 h 1647825"/>
                <a:gd name="connsiteX33" fmla="*/ 1681162 w 1940719"/>
                <a:gd name="connsiteY33" fmla="*/ 1645443 h 1647825"/>
                <a:gd name="connsiteX34" fmla="*/ 1702594 w 1940719"/>
                <a:gd name="connsiteY34" fmla="*/ 1647825 h 1647825"/>
                <a:gd name="connsiteX35" fmla="*/ 1724025 w 1940719"/>
                <a:gd name="connsiteY35" fmla="*/ 1643062 h 1647825"/>
                <a:gd name="connsiteX36" fmla="*/ 1745456 w 1940719"/>
                <a:gd name="connsiteY36" fmla="*/ 1631156 h 1647825"/>
                <a:gd name="connsiteX37" fmla="*/ 1788319 w 1940719"/>
                <a:gd name="connsiteY37" fmla="*/ 1581150 h 1647825"/>
                <a:gd name="connsiteX38" fmla="*/ 1833562 w 1940719"/>
                <a:gd name="connsiteY38" fmla="*/ 1514475 h 1647825"/>
                <a:gd name="connsiteX39" fmla="*/ 1871662 w 1940719"/>
                <a:gd name="connsiteY39" fmla="*/ 1457325 h 1647825"/>
                <a:gd name="connsiteX40" fmla="*/ 1897856 w 1940719"/>
                <a:gd name="connsiteY40" fmla="*/ 1407318 h 1647825"/>
                <a:gd name="connsiteX41" fmla="*/ 1916906 w 1940719"/>
                <a:gd name="connsiteY41" fmla="*/ 1359693 h 1647825"/>
                <a:gd name="connsiteX42" fmla="*/ 1926431 w 1940719"/>
                <a:gd name="connsiteY42" fmla="*/ 1323975 h 1647825"/>
                <a:gd name="connsiteX43" fmla="*/ 1933575 w 1940719"/>
                <a:gd name="connsiteY43" fmla="*/ 1276350 h 1647825"/>
                <a:gd name="connsiteX44" fmla="*/ 1938337 w 1940719"/>
                <a:gd name="connsiteY44" fmla="*/ 1238250 h 1647825"/>
                <a:gd name="connsiteX45" fmla="*/ 1940719 w 1940719"/>
                <a:gd name="connsiteY45" fmla="*/ 1207293 h 1647825"/>
                <a:gd name="connsiteX46" fmla="*/ 1938337 w 1940719"/>
                <a:gd name="connsiteY46" fmla="*/ 1162050 h 1647825"/>
                <a:gd name="connsiteX47" fmla="*/ 1928812 w 1940719"/>
                <a:gd name="connsiteY47" fmla="*/ 1119187 h 1647825"/>
                <a:gd name="connsiteX48" fmla="*/ 1916906 w 1940719"/>
                <a:gd name="connsiteY48" fmla="*/ 1088231 h 1647825"/>
                <a:gd name="connsiteX49" fmla="*/ 1905000 w 1940719"/>
                <a:gd name="connsiteY49" fmla="*/ 1073943 h 1647825"/>
                <a:gd name="connsiteX50" fmla="*/ 1893094 w 1940719"/>
                <a:gd name="connsiteY50" fmla="*/ 1066800 h 1647825"/>
                <a:gd name="connsiteX51" fmla="*/ 1878806 w 1940719"/>
                <a:gd name="connsiteY51" fmla="*/ 1066800 h 1647825"/>
                <a:gd name="connsiteX52" fmla="*/ 1866900 w 1940719"/>
                <a:gd name="connsiteY52" fmla="*/ 1069181 h 1647825"/>
                <a:gd name="connsiteX53" fmla="*/ 1850231 w 1940719"/>
                <a:gd name="connsiteY53" fmla="*/ 1092993 h 1647825"/>
                <a:gd name="connsiteX54" fmla="*/ 1840706 w 1940719"/>
                <a:gd name="connsiteY54" fmla="*/ 1126331 h 1647825"/>
                <a:gd name="connsiteX55" fmla="*/ 1828800 w 1940719"/>
                <a:gd name="connsiteY55" fmla="*/ 1169193 h 1647825"/>
                <a:gd name="connsiteX56" fmla="*/ 1812131 w 1940719"/>
                <a:gd name="connsiteY56" fmla="*/ 1202531 h 1647825"/>
                <a:gd name="connsiteX57" fmla="*/ 1788319 w 1940719"/>
                <a:gd name="connsiteY57" fmla="*/ 1233487 h 1647825"/>
                <a:gd name="connsiteX58" fmla="*/ 1774031 w 1940719"/>
                <a:gd name="connsiteY58" fmla="*/ 1245393 h 1647825"/>
                <a:gd name="connsiteX59" fmla="*/ 1750219 w 1940719"/>
                <a:gd name="connsiteY59" fmla="*/ 1254918 h 1647825"/>
                <a:gd name="connsiteX60" fmla="*/ 1721644 w 1940719"/>
                <a:gd name="connsiteY60" fmla="*/ 1259681 h 1647825"/>
                <a:gd name="connsiteX61" fmla="*/ 1712119 w 1940719"/>
                <a:gd name="connsiteY61" fmla="*/ 1259681 h 1647825"/>
                <a:gd name="connsiteX62" fmla="*/ 1650206 w 1940719"/>
                <a:gd name="connsiteY62" fmla="*/ 1235868 h 1647825"/>
                <a:gd name="connsiteX63" fmla="*/ 1533525 w 1940719"/>
                <a:gd name="connsiteY63" fmla="*/ 1181100 h 1647825"/>
                <a:gd name="connsiteX64" fmla="*/ 1404937 w 1940719"/>
                <a:gd name="connsiteY64" fmla="*/ 1116806 h 1647825"/>
                <a:gd name="connsiteX65" fmla="*/ 1319212 w 1940719"/>
                <a:gd name="connsiteY65" fmla="*/ 1064418 h 1647825"/>
                <a:gd name="connsiteX66" fmla="*/ 1207294 w 1940719"/>
                <a:gd name="connsiteY66" fmla="*/ 992981 h 1647825"/>
                <a:gd name="connsiteX67" fmla="*/ 1121569 w 1940719"/>
                <a:gd name="connsiteY67" fmla="*/ 938212 h 1647825"/>
                <a:gd name="connsiteX68" fmla="*/ 1000125 w 1940719"/>
                <a:gd name="connsiteY68" fmla="*/ 850106 h 1647825"/>
                <a:gd name="connsiteX69" fmla="*/ 912019 w 1940719"/>
                <a:gd name="connsiteY69" fmla="*/ 785812 h 1647825"/>
                <a:gd name="connsiteX70" fmla="*/ 752475 w 1940719"/>
                <a:gd name="connsiteY70" fmla="*/ 657225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40719" h="1647825">
                  <a:moveTo>
                    <a:pt x="752475" y="657225"/>
                  </a:moveTo>
                  <a:lnTo>
                    <a:pt x="626269" y="552450"/>
                  </a:lnTo>
                  <a:lnTo>
                    <a:pt x="550069" y="488156"/>
                  </a:lnTo>
                  <a:lnTo>
                    <a:pt x="454819" y="404812"/>
                  </a:lnTo>
                  <a:lnTo>
                    <a:pt x="357187" y="319087"/>
                  </a:lnTo>
                  <a:lnTo>
                    <a:pt x="278606" y="242887"/>
                  </a:lnTo>
                  <a:lnTo>
                    <a:pt x="204787" y="173831"/>
                  </a:lnTo>
                  <a:lnTo>
                    <a:pt x="128587" y="100012"/>
                  </a:lnTo>
                  <a:lnTo>
                    <a:pt x="45244" y="1905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7144" y="59531"/>
                  </a:lnTo>
                  <a:lnTo>
                    <a:pt x="21431" y="88106"/>
                  </a:lnTo>
                  <a:lnTo>
                    <a:pt x="97631" y="188118"/>
                  </a:lnTo>
                  <a:lnTo>
                    <a:pt x="171450" y="278606"/>
                  </a:lnTo>
                  <a:lnTo>
                    <a:pt x="245269" y="364331"/>
                  </a:lnTo>
                  <a:lnTo>
                    <a:pt x="338137" y="471487"/>
                  </a:lnTo>
                  <a:lnTo>
                    <a:pt x="442912" y="581025"/>
                  </a:lnTo>
                  <a:lnTo>
                    <a:pt x="523875" y="666750"/>
                  </a:lnTo>
                  <a:lnTo>
                    <a:pt x="619125" y="762000"/>
                  </a:lnTo>
                  <a:lnTo>
                    <a:pt x="714375" y="850106"/>
                  </a:lnTo>
                  <a:lnTo>
                    <a:pt x="831056" y="957262"/>
                  </a:lnTo>
                  <a:lnTo>
                    <a:pt x="895350" y="1028700"/>
                  </a:lnTo>
                  <a:lnTo>
                    <a:pt x="1040606" y="1135856"/>
                  </a:lnTo>
                  <a:lnTo>
                    <a:pt x="1169194" y="1233487"/>
                  </a:lnTo>
                  <a:lnTo>
                    <a:pt x="1273969" y="1314450"/>
                  </a:lnTo>
                  <a:lnTo>
                    <a:pt x="1364456" y="1381125"/>
                  </a:lnTo>
                  <a:lnTo>
                    <a:pt x="1466850" y="1459706"/>
                  </a:lnTo>
                  <a:lnTo>
                    <a:pt x="1578769" y="1543050"/>
                  </a:lnTo>
                  <a:lnTo>
                    <a:pt x="1638300" y="1614487"/>
                  </a:lnTo>
                  <a:lnTo>
                    <a:pt x="1664494" y="1635918"/>
                  </a:lnTo>
                  <a:lnTo>
                    <a:pt x="1681162" y="1645443"/>
                  </a:lnTo>
                  <a:lnTo>
                    <a:pt x="1702594" y="1647825"/>
                  </a:lnTo>
                  <a:lnTo>
                    <a:pt x="1724025" y="1643062"/>
                  </a:lnTo>
                  <a:lnTo>
                    <a:pt x="1745456" y="1631156"/>
                  </a:lnTo>
                  <a:lnTo>
                    <a:pt x="1788319" y="1581150"/>
                  </a:lnTo>
                  <a:lnTo>
                    <a:pt x="1833562" y="1514475"/>
                  </a:lnTo>
                  <a:lnTo>
                    <a:pt x="1871662" y="1457325"/>
                  </a:lnTo>
                  <a:lnTo>
                    <a:pt x="1897856" y="1407318"/>
                  </a:lnTo>
                  <a:lnTo>
                    <a:pt x="1916906" y="1359693"/>
                  </a:lnTo>
                  <a:lnTo>
                    <a:pt x="1926431" y="1323975"/>
                  </a:lnTo>
                  <a:lnTo>
                    <a:pt x="1933575" y="1276350"/>
                  </a:lnTo>
                  <a:lnTo>
                    <a:pt x="1938337" y="1238250"/>
                  </a:lnTo>
                  <a:lnTo>
                    <a:pt x="1940719" y="1207293"/>
                  </a:lnTo>
                  <a:lnTo>
                    <a:pt x="1938337" y="1162050"/>
                  </a:lnTo>
                  <a:lnTo>
                    <a:pt x="1928812" y="1119187"/>
                  </a:lnTo>
                  <a:lnTo>
                    <a:pt x="1916906" y="1088231"/>
                  </a:lnTo>
                  <a:lnTo>
                    <a:pt x="1905000" y="1073943"/>
                  </a:lnTo>
                  <a:lnTo>
                    <a:pt x="1893094" y="1066800"/>
                  </a:lnTo>
                  <a:lnTo>
                    <a:pt x="1878806" y="1066800"/>
                  </a:lnTo>
                  <a:lnTo>
                    <a:pt x="1866900" y="1069181"/>
                  </a:lnTo>
                  <a:lnTo>
                    <a:pt x="1850231" y="1092993"/>
                  </a:lnTo>
                  <a:lnTo>
                    <a:pt x="1840706" y="1126331"/>
                  </a:lnTo>
                  <a:lnTo>
                    <a:pt x="1828800" y="1169193"/>
                  </a:lnTo>
                  <a:lnTo>
                    <a:pt x="1812131" y="1202531"/>
                  </a:lnTo>
                  <a:lnTo>
                    <a:pt x="1788319" y="1233487"/>
                  </a:lnTo>
                  <a:lnTo>
                    <a:pt x="1774031" y="1245393"/>
                  </a:lnTo>
                  <a:lnTo>
                    <a:pt x="1750219" y="1254918"/>
                  </a:lnTo>
                  <a:lnTo>
                    <a:pt x="1721644" y="1259681"/>
                  </a:lnTo>
                  <a:lnTo>
                    <a:pt x="1712119" y="1259681"/>
                  </a:lnTo>
                  <a:lnTo>
                    <a:pt x="1650206" y="1235868"/>
                  </a:lnTo>
                  <a:lnTo>
                    <a:pt x="1533525" y="1181100"/>
                  </a:lnTo>
                  <a:lnTo>
                    <a:pt x="1404937" y="1116806"/>
                  </a:lnTo>
                  <a:lnTo>
                    <a:pt x="1319212" y="1064418"/>
                  </a:lnTo>
                  <a:lnTo>
                    <a:pt x="1207294" y="992981"/>
                  </a:lnTo>
                  <a:lnTo>
                    <a:pt x="1121569" y="938212"/>
                  </a:lnTo>
                  <a:lnTo>
                    <a:pt x="1000125" y="850106"/>
                  </a:lnTo>
                  <a:lnTo>
                    <a:pt x="912019" y="785812"/>
                  </a:lnTo>
                  <a:lnTo>
                    <a:pt x="752475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2">
              <a:extLst>
                <a:ext uri="{FF2B5EF4-FFF2-40B4-BE49-F238E27FC236}">
                  <a16:creationId xmlns:a16="http://schemas.microsoft.com/office/drawing/2014/main" id="{6309120E-8416-4761-846D-571397891732}"/>
                </a:ext>
              </a:extLst>
            </p:cNvPr>
            <p:cNvSpPr/>
            <p:nvPr/>
          </p:nvSpPr>
          <p:spPr>
            <a:xfrm>
              <a:off x="4086225" y="1868488"/>
              <a:ext cx="954088" cy="615950"/>
            </a:xfrm>
            <a:custGeom>
              <a:avLst/>
              <a:gdLst>
                <a:gd name="connsiteX0" fmla="*/ 597694 w 954881"/>
                <a:gd name="connsiteY0" fmla="*/ 138113 h 614363"/>
                <a:gd name="connsiteX1" fmla="*/ 471488 w 954881"/>
                <a:gd name="connsiteY1" fmla="*/ 102394 h 614363"/>
                <a:gd name="connsiteX2" fmla="*/ 350044 w 954881"/>
                <a:gd name="connsiteY2" fmla="*/ 71438 h 614363"/>
                <a:gd name="connsiteX3" fmla="*/ 223838 w 954881"/>
                <a:gd name="connsiteY3" fmla="*/ 42863 h 614363"/>
                <a:gd name="connsiteX4" fmla="*/ 35719 w 954881"/>
                <a:gd name="connsiteY4" fmla="*/ 0 h 614363"/>
                <a:gd name="connsiteX5" fmla="*/ 0 w 954881"/>
                <a:gd name="connsiteY5" fmla="*/ 71438 h 614363"/>
                <a:gd name="connsiteX6" fmla="*/ 83344 w 954881"/>
                <a:gd name="connsiteY6" fmla="*/ 90488 h 614363"/>
                <a:gd name="connsiteX7" fmla="*/ 133350 w 954881"/>
                <a:gd name="connsiteY7" fmla="*/ 109538 h 614363"/>
                <a:gd name="connsiteX8" fmla="*/ 183356 w 954881"/>
                <a:gd name="connsiteY8" fmla="*/ 133350 h 614363"/>
                <a:gd name="connsiteX9" fmla="*/ 254794 w 954881"/>
                <a:gd name="connsiteY9" fmla="*/ 173832 h 614363"/>
                <a:gd name="connsiteX10" fmla="*/ 347663 w 954881"/>
                <a:gd name="connsiteY10" fmla="*/ 233363 h 614363"/>
                <a:gd name="connsiteX11" fmla="*/ 428625 w 954881"/>
                <a:gd name="connsiteY11" fmla="*/ 290513 h 614363"/>
                <a:gd name="connsiteX12" fmla="*/ 528638 w 954881"/>
                <a:gd name="connsiteY12" fmla="*/ 364332 h 614363"/>
                <a:gd name="connsiteX13" fmla="*/ 621506 w 954881"/>
                <a:gd name="connsiteY13" fmla="*/ 438150 h 614363"/>
                <a:gd name="connsiteX14" fmla="*/ 697706 w 954881"/>
                <a:gd name="connsiteY14" fmla="*/ 500063 h 614363"/>
                <a:gd name="connsiteX15" fmla="*/ 792956 w 954881"/>
                <a:gd name="connsiteY15" fmla="*/ 578644 h 614363"/>
                <a:gd name="connsiteX16" fmla="*/ 814388 w 954881"/>
                <a:gd name="connsiteY16" fmla="*/ 597694 h 614363"/>
                <a:gd name="connsiteX17" fmla="*/ 845344 w 954881"/>
                <a:gd name="connsiteY17" fmla="*/ 607219 h 614363"/>
                <a:gd name="connsiteX18" fmla="*/ 871538 w 954881"/>
                <a:gd name="connsiteY18" fmla="*/ 611982 h 614363"/>
                <a:gd name="connsiteX19" fmla="*/ 892969 w 954881"/>
                <a:gd name="connsiteY19" fmla="*/ 614363 h 614363"/>
                <a:gd name="connsiteX20" fmla="*/ 916781 w 954881"/>
                <a:gd name="connsiteY20" fmla="*/ 609600 h 614363"/>
                <a:gd name="connsiteX21" fmla="*/ 933450 w 954881"/>
                <a:gd name="connsiteY21" fmla="*/ 600075 h 614363"/>
                <a:gd name="connsiteX22" fmla="*/ 947738 w 954881"/>
                <a:gd name="connsiteY22" fmla="*/ 585788 h 614363"/>
                <a:gd name="connsiteX23" fmla="*/ 954881 w 954881"/>
                <a:gd name="connsiteY23" fmla="*/ 564357 h 614363"/>
                <a:gd name="connsiteX24" fmla="*/ 954881 w 954881"/>
                <a:gd name="connsiteY24" fmla="*/ 538163 h 614363"/>
                <a:gd name="connsiteX25" fmla="*/ 952500 w 954881"/>
                <a:gd name="connsiteY25" fmla="*/ 511969 h 614363"/>
                <a:gd name="connsiteX26" fmla="*/ 945356 w 954881"/>
                <a:gd name="connsiteY26" fmla="*/ 464344 h 614363"/>
                <a:gd name="connsiteX27" fmla="*/ 928688 w 954881"/>
                <a:gd name="connsiteY27" fmla="*/ 404813 h 614363"/>
                <a:gd name="connsiteX28" fmla="*/ 916781 w 954881"/>
                <a:gd name="connsiteY28" fmla="*/ 383382 h 614363"/>
                <a:gd name="connsiteX29" fmla="*/ 895350 w 954881"/>
                <a:gd name="connsiteY29" fmla="*/ 352425 h 614363"/>
                <a:gd name="connsiteX30" fmla="*/ 857250 w 954881"/>
                <a:gd name="connsiteY30" fmla="*/ 309563 h 614363"/>
                <a:gd name="connsiteX31" fmla="*/ 809625 w 954881"/>
                <a:gd name="connsiteY31" fmla="*/ 264319 h 614363"/>
                <a:gd name="connsiteX32" fmla="*/ 745331 w 954881"/>
                <a:gd name="connsiteY32" fmla="*/ 211932 h 614363"/>
                <a:gd name="connsiteX33" fmla="*/ 671513 w 954881"/>
                <a:gd name="connsiteY33" fmla="*/ 159544 h 614363"/>
                <a:gd name="connsiteX34" fmla="*/ 597694 w 954881"/>
                <a:gd name="connsiteY34" fmla="*/ 138113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4881" h="614363">
                  <a:moveTo>
                    <a:pt x="597694" y="138113"/>
                  </a:moveTo>
                  <a:lnTo>
                    <a:pt x="471488" y="102394"/>
                  </a:lnTo>
                  <a:lnTo>
                    <a:pt x="350044" y="71438"/>
                  </a:lnTo>
                  <a:lnTo>
                    <a:pt x="223838" y="42863"/>
                  </a:lnTo>
                  <a:lnTo>
                    <a:pt x="35719" y="0"/>
                  </a:lnTo>
                  <a:lnTo>
                    <a:pt x="0" y="71438"/>
                  </a:lnTo>
                  <a:lnTo>
                    <a:pt x="83344" y="90488"/>
                  </a:lnTo>
                  <a:lnTo>
                    <a:pt x="133350" y="109538"/>
                  </a:lnTo>
                  <a:lnTo>
                    <a:pt x="183356" y="133350"/>
                  </a:lnTo>
                  <a:lnTo>
                    <a:pt x="254794" y="173832"/>
                  </a:lnTo>
                  <a:lnTo>
                    <a:pt x="347663" y="233363"/>
                  </a:lnTo>
                  <a:lnTo>
                    <a:pt x="428625" y="290513"/>
                  </a:lnTo>
                  <a:lnTo>
                    <a:pt x="528638" y="364332"/>
                  </a:lnTo>
                  <a:lnTo>
                    <a:pt x="621506" y="438150"/>
                  </a:lnTo>
                  <a:lnTo>
                    <a:pt x="697706" y="500063"/>
                  </a:lnTo>
                  <a:lnTo>
                    <a:pt x="792956" y="578644"/>
                  </a:lnTo>
                  <a:lnTo>
                    <a:pt x="814388" y="597694"/>
                  </a:lnTo>
                  <a:lnTo>
                    <a:pt x="845344" y="607219"/>
                  </a:lnTo>
                  <a:lnTo>
                    <a:pt x="871538" y="611982"/>
                  </a:lnTo>
                  <a:lnTo>
                    <a:pt x="892969" y="614363"/>
                  </a:lnTo>
                  <a:lnTo>
                    <a:pt x="916781" y="609600"/>
                  </a:lnTo>
                  <a:lnTo>
                    <a:pt x="933450" y="600075"/>
                  </a:lnTo>
                  <a:lnTo>
                    <a:pt x="947738" y="585788"/>
                  </a:lnTo>
                  <a:lnTo>
                    <a:pt x="954881" y="564357"/>
                  </a:lnTo>
                  <a:lnTo>
                    <a:pt x="954881" y="538163"/>
                  </a:lnTo>
                  <a:lnTo>
                    <a:pt x="952500" y="511969"/>
                  </a:lnTo>
                  <a:lnTo>
                    <a:pt x="945356" y="464344"/>
                  </a:lnTo>
                  <a:lnTo>
                    <a:pt x="928688" y="404813"/>
                  </a:lnTo>
                  <a:lnTo>
                    <a:pt x="916781" y="383382"/>
                  </a:lnTo>
                  <a:lnTo>
                    <a:pt x="895350" y="352425"/>
                  </a:lnTo>
                  <a:lnTo>
                    <a:pt x="857250" y="309563"/>
                  </a:lnTo>
                  <a:lnTo>
                    <a:pt x="809625" y="264319"/>
                  </a:lnTo>
                  <a:lnTo>
                    <a:pt x="745331" y="211932"/>
                  </a:lnTo>
                  <a:lnTo>
                    <a:pt x="671513" y="159544"/>
                  </a:lnTo>
                  <a:lnTo>
                    <a:pt x="59769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3">
              <a:extLst>
                <a:ext uri="{FF2B5EF4-FFF2-40B4-BE49-F238E27FC236}">
                  <a16:creationId xmlns:a16="http://schemas.microsoft.com/office/drawing/2014/main" id="{BD7F7C6C-22C9-4804-A179-865FCA31E25E}"/>
                </a:ext>
              </a:extLst>
            </p:cNvPr>
            <p:cNvSpPr/>
            <p:nvPr/>
          </p:nvSpPr>
          <p:spPr>
            <a:xfrm>
              <a:off x="3506788" y="2509838"/>
              <a:ext cx="1120775" cy="282575"/>
            </a:xfrm>
            <a:custGeom>
              <a:avLst/>
              <a:gdLst>
                <a:gd name="connsiteX0" fmla="*/ 997744 w 1119188"/>
                <a:gd name="connsiteY0" fmla="*/ 204787 h 283368"/>
                <a:gd name="connsiteX1" fmla="*/ 900113 w 1119188"/>
                <a:gd name="connsiteY1" fmla="*/ 233362 h 283368"/>
                <a:gd name="connsiteX2" fmla="*/ 828675 w 1119188"/>
                <a:gd name="connsiteY2" fmla="*/ 250031 h 283368"/>
                <a:gd name="connsiteX3" fmla="*/ 757238 w 1119188"/>
                <a:gd name="connsiteY3" fmla="*/ 264318 h 283368"/>
                <a:gd name="connsiteX4" fmla="*/ 654844 w 1119188"/>
                <a:gd name="connsiteY4" fmla="*/ 276225 h 283368"/>
                <a:gd name="connsiteX5" fmla="*/ 602457 w 1119188"/>
                <a:gd name="connsiteY5" fmla="*/ 280987 h 283368"/>
                <a:gd name="connsiteX6" fmla="*/ 526257 w 1119188"/>
                <a:gd name="connsiteY6" fmla="*/ 283368 h 283368"/>
                <a:gd name="connsiteX7" fmla="*/ 476250 w 1119188"/>
                <a:gd name="connsiteY7" fmla="*/ 283368 h 283368"/>
                <a:gd name="connsiteX8" fmla="*/ 404813 w 1119188"/>
                <a:gd name="connsiteY8" fmla="*/ 280987 h 283368"/>
                <a:gd name="connsiteX9" fmla="*/ 326232 w 1119188"/>
                <a:gd name="connsiteY9" fmla="*/ 273843 h 283368"/>
                <a:gd name="connsiteX10" fmla="*/ 259557 w 1119188"/>
                <a:gd name="connsiteY10" fmla="*/ 259556 h 283368"/>
                <a:gd name="connsiteX11" fmla="*/ 150019 w 1119188"/>
                <a:gd name="connsiteY11" fmla="*/ 230981 h 283368"/>
                <a:gd name="connsiteX12" fmla="*/ 102394 w 1119188"/>
                <a:gd name="connsiteY12" fmla="*/ 211931 h 283368"/>
                <a:gd name="connsiteX13" fmla="*/ 76200 w 1119188"/>
                <a:gd name="connsiteY13" fmla="*/ 197643 h 283368"/>
                <a:gd name="connsiteX14" fmla="*/ 0 w 1119188"/>
                <a:gd name="connsiteY14" fmla="*/ 147637 h 283368"/>
                <a:gd name="connsiteX15" fmla="*/ 95250 w 1119188"/>
                <a:gd name="connsiteY15" fmla="*/ 73818 h 283368"/>
                <a:gd name="connsiteX16" fmla="*/ 197644 w 1119188"/>
                <a:gd name="connsiteY16" fmla="*/ 111918 h 283368"/>
                <a:gd name="connsiteX17" fmla="*/ 257175 w 1119188"/>
                <a:gd name="connsiteY17" fmla="*/ 126206 h 283368"/>
                <a:gd name="connsiteX18" fmla="*/ 316707 w 1119188"/>
                <a:gd name="connsiteY18" fmla="*/ 135731 h 283368"/>
                <a:gd name="connsiteX19" fmla="*/ 381000 w 1119188"/>
                <a:gd name="connsiteY19" fmla="*/ 138112 h 283368"/>
                <a:gd name="connsiteX20" fmla="*/ 428625 w 1119188"/>
                <a:gd name="connsiteY20" fmla="*/ 133350 h 283368"/>
                <a:gd name="connsiteX21" fmla="*/ 540544 w 1119188"/>
                <a:gd name="connsiteY21" fmla="*/ 116681 h 283368"/>
                <a:gd name="connsiteX22" fmla="*/ 664369 w 1119188"/>
                <a:gd name="connsiteY22" fmla="*/ 85725 h 283368"/>
                <a:gd name="connsiteX23" fmla="*/ 759619 w 1119188"/>
                <a:gd name="connsiteY23" fmla="*/ 57150 h 283368"/>
                <a:gd name="connsiteX24" fmla="*/ 912019 w 1119188"/>
                <a:gd name="connsiteY24" fmla="*/ 9525 h 283368"/>
                <a:gd name="connsiteX25" fmla="*/ 950119 w 1119188"/>
                <a:gd name="connsiteY25" fmla="*/ 0 h 283368"/>
                <a:gd name="connsiteX26" fmla="*/ 990600 w 1119188"/>
                <a:gd name="connsiteY26" fmla="*/ 0 h 283368"/>
                <a:gd name="connsiteX27" fmla="*/ 1012032 w 1119188"/>
                <a:gd name="connsiteY27" fmla="*/ 0 h 283368"/>
                <a:gd name="connsiteX28" fmla="*/ 1035844 w 1119188"/>
                <a:gd name="connsiteY28" fmla="*/ 4762 h 283368"/>
                <a:gd name="connsiteX29" fmla="*/ 1066800 w 1119188"/>
                <a:gd name="connsiteY29" fmla="*/ 19050 h 283368"/>
                <a:gd name="connsiteX30" fmla="*/ 1083469 w 1119188"/>
                <a:gd name="connsiteY30" fmla="*/ 28575 h 283368"/>
                <a:gd name="connsiteX31" fmla="*/ 1100138 w 1119188"/>
                <a:gd name="connsiteY31" fmla="*/ 40481 h 283368"/>
                <a:gd name="connsiteX32" fmla="*/ 1107282 w 1119188"/>
                <a:gd name="connsiteY32" fmla="*/ 50006 h 283368"/>
                <a:gd name="connsiteX33" fmla="*/ 1114425 w 1119188"/>
                <a:gd name="connsiteY33" fmla="*/ 66675 h 283368"/>
                <a:gd name="connsiteX34" fmla="*/ 1119188 w 1119188"/>
                <a:gd name="connsiteY34" fmla="*/ 95250 h 283368"/>
                <a:gd name="connsiteX35" fmla="*/ 1114425 w 1119188"/>
                <a:gd name="connsiteY35" fmla="*/ 114300 h 283368"/>
                <a:gd name="connsiteX36" fmla="*/ 1104900 w 1119188"/>
                <a:gd name="connsiteY36" fmla="*/ 133350 h 283368"/>
                <a:gd name="connsiteX37" fmla="*/ 1083469 w 1119188"/>
                <a:gd name="connsiteY37" fmla="*/ 161925 h 283368"/>
                <a:gd name="connsiteX38" fmla="*/ 1062038 w 1119188"/>
                <a:gd name="connsiteY38" fmla="*/ 178593 h 283368"/>
                <a:gd name="connsiteX39" fmla="*/ 997744 w 1119188"/>
                <a:gd name="connsiteY3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19188" h="283368">
                  <a:moveTo>
                    <a:pt x="997744" y="204787"/>
                  </a:moveTo>
                  <a:lnTo>
                    <a:pt x="900113" y="233362"/>
                  </a:lnTo>
                  <a:lnTo>
                    <a:pt x="828675" y="250031"/>
                  </a:lnTo>
                  <a:lnTo>
                    <a:pt x="757238" y="264318"/>
                  </a:lnTo>
                  <a:lnTo>
                    <a:pt x="654844" y="276225"/>
                  </a:lnTo>
                  <a:lnTo>
                    <a:pt x="602457" y="280987"/>
                  </a:lnTo>
                  <a:lnTo>
                    <a:pt x="526257" y="283368"/>
                  </a:lnTo>
                  <a:lnTo>
                    <a:pt x="476250" y="283368"/>
                  </a:lnTo>
                  <a:lnTo>
                    <a:pt x="404813" y="280987"/>
                  </a:lnTo>
                  <a:lnTo>
                    <a:pt x="326232" y="273843"/>
                  </a:lnTo>
                  <a:lnTo>
                    <a:pt x="259557" y="259556"/>
                  </a:lnTo>
                  <a:lnTo>
                    <a:pt x="150019" y="230981"/>
                  </a:lnTo>
                  <a:lnTo>
                    <a:pt x="102394" y="211931"/>
                  </a:lnTo>
                  <a:lnTo>
                    <a:pt x="76200" y="197643"/>
                  </a:lnTo>
                  <a:lnTo>
                    <a:pt x="0" y="147637"/>
                  </a:lnTo>
                  <a:lnTo>
                    <a:pt x="95250" y="73818"/>
                  </a:lnTo>
                  <a:lnTo>
                    <a:pt x="197644" y="111918"/>
                  </a:lnTo>
                  <a:lnTo>
                    <a:pt x="257175" y="126206"/>
                  </a:lnTo>
                  <a:lnTo>
                    <a:pt x="316707" y="135731"/>
                  </a:lnTo>
                  <a:lnTo>
                    <a:pt x="381000" y="138112"/>
                  </a:lnTo>
                  <a:lnTo>
                    <a:pt x="428625" y="133350"/>
                  </a:lnTo>
                  <a:lnTo>
                    <a:pt x="540544" y="116681"/>
                  </a:lnTo>
                  <a:lnTo>
                    <a:pt x="664369" y="85725"/>
                  </a:lnTo>
                  <a:lnTo>
                    <a:pt x="759619" y="57150"/>
                  </a:lnTo>
                  <a:lnTo>
                    <a:pt x="912019" y="9525"/>
                  </a:lnTo>
                  <a:lnTo>
                    <a:pt x="950119" y="0"/>
                  </a:lnTo>
                  <a:lnTo>
                    <a:pt x="990600" y="0"/>
                  </a:lnTo>
                  <a:lnTo>
                    <a:pt x="1012032" y="0"/>
                  </a:lnTo>
                  <a:lnTo>
                    <a:pt x="1035844" y="4762"/>
                  </a:lnTo>
                  <a:lnTo>
                    <a:pt x="1066800" y="19050"/>
                  </a:lnTo>
                  <a:lnTo>
                    <a:pt x="1083469" y="28575"/>
                  </a:lnTo>
                  <a:lnTo>
                    <a:pt x="1100138" y="40481"/>
                  </a:lnTo>
                  <a:lnTo>
                    <a:pt x="1107282" y="50006"/>
                  </a:lnTo>
                  <a:lnTo>
                    <a:pt x="1114425" y="66675"/>
                  </a:lnTo>
                  <a:lnTo>
                    <a:pt x="1119188" y="95250"/>
                  </a:lnTo>
                  <a:lnTo>
                    <a:pt x="1114425" y="114300"/>
                  </a:lnTo>
                  <a:lnTo>
                    <a:pt x="1104900" y="133350"/>
                  </a:lnTo>
                  <a:lnTo>
                    <a:pt x="1083469" y="161925"/>
                  </a:lnTo>
                  <a:lnTo>
                    <a:pt x="1062038" y="178593"/>
                  </a:lnTo>
                  <a:lnTo>
                    <a:pt x="99774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4">
              <a:extLst>
                <a:ext uri="{FF2B5EF4-FFF2-40B4-BE49-F238E27FC236}">
                  <a16:creationId xmlns:a16="http://schemas.microsoft.com/office/drawing/2014/main" id="{521DA2CC-979E-450A-A766-EE98E6547B60}"/>
                </a:ext>
              </a:extLst>
            </p:cNvPr>
            <p:cNvSpPr/>
            <p:nvPr/>
          </p:nvSpPr>
          <p:spPr>
            <a:xfrm>
              <a:off x="3436938" y="2986088"/>
              <a:ext cx="1574800" cy="1177925"/>
            </a:xfrm>
            <a:custGeom>
              <a:avLst/>
              <a:gdLst>
                <a:gd name="connsiteX0" fmla="*/ 997744 w 1576387"/>
                <a:gd name="connsiteY0" fmla="*/ 78581 h 1178718"/>
                <a:gd name="connsiteX1" fmla="*/ 771525 w 1576387"/>
                <a:gd name="connsiteY1" fmla="*/ 119062 h 1178718"/>
                <a:gd name="connsiteX2" fmla="*/ 566737 w 1576387"/>
                <a:gd name="connsiteY2" fmla="*/ 157162 h 1178718"/>
                <a:gd name="connsiteX3" fmla="*/ 276225 w 1576387"/>
                <a:gd name="connsiteY3" fmla="*/ 209550 h 1178718"/>
                <a:gd name="connsiteX4" fmla="*/ 0 w 1576387"/>
                <a:gd name="connsiteY4" fmla="*/ 257175 h 1178718"/>
                <a:gd name="connsiteX5" fmla="*/ 19050 w 1576387"/>
                <a:gd name="connsiteY5" fmla="*/ 411956 h 1178718"/>
                <a:gd name="connsiteX6" fmla="*/ 290512 w 1576387"/>
                <a:gd name="connsiteY6" fmla="*/ 361950 h 1178718"/>
                <a:gd name="connsiteX7" fmla="*/ 564356 w 1576387"/>
                <a:gd name="connsiteY7" fmla="*/ 307181 h 1178718"/>
                <a:gd name="connsiteX8" fmla="*/ 819150 w 1576387"/>
                <a:gd name="connsiteY8" fmla="*/ 257175 h 1178718"/>
                <a:gd name="connsiteX9" fmla="*/ 997744 w 1576387"/>
                <a:gd name="connsiteY9" fmla="*/ 219075 h 1178718"/>
                <a:gd name="connsiteX10" fmla="*/ 1114425 w 1576387"/>
                <a:gd name="connsiteY10" fmla="*/ 197643 h 1178718"/>
                <a:gd name="connsiteX11" fmla="*/ 1145381 w 1576387"/>
                <a:gd name="connsiteY11" fmla="*/ 195262 h 1178718"/>
                <a:gd name="connsiteX12" fmla="*/ 1173956 w 1576387"/>
                <a:gd name="connsiteY12" fmla="*/ 200025 h 1178718"/>
                <a:gd name="connsiteX13" fmla="*/ 1193006 w 1576387"/>
                <a:gd name="connsiteY13" fmla="*/ 209550 h 1178718"/>
                <a:gd name="connsiteX14" fmla="*/ 1209675 w 1576387"/>
                <a:gd name="connsiteY14" fmla="*/ 221456 h 1178718"/>
                <a:gd name="connsiteX15" fmla="*/ 1223962 w 1576387"/>
                <a:gd name="connsiteY15" fmla="*/ 247650 h 1178718"/>
                <a:gd name="connsiteX16" fmla="*/ 1238250 w 1576387"/>
                <a:gd name="connsiteY16" fmla="*/ 288131 h 1178718"/>
                <a:gd name="connsiteX17" fmla="*/ 1238250 w 1576387"/>
                <a:gd name="connsiteY17" fmla="*/ 316706 h 1178718"/>
                <a:gd name="connsiteX18" fmla="*/ 1233487 w 1576387"/>
                <a:gd name="connsiteY18" fmla="*/ 381000 h 1178718"/>
                <a:gd name="connsiteX19" fmla="*/ 1216819 w 1576387"/>
                <a:gd name="connsiteY19" fmla="*/ 542925 h 1178718"/>
                <a:gd name="connsiteX20" fmla="*/ 1193006 w 1576387"/>
                <a:gd name="connsiteY20" fmla="*/ 719137 h 1178718"/>
                <a:gd name="connsiteX21" fmla="*/ 1157287 w 1576387"/>
                <a:gd name="connsiteY21" fmla="*/ 940593 h 1178718"/>
                <a:gd name="connsiteX22" fmla="*/ 1147762 w 1576387"/>
                <a:gd name="connsiteY22" fmla="*/ 1009650 h 1178718"/>
                <a:gd name="connsiteX23" fmla="*/ 1154906 w 1576387"/>
                <a:gd name="connsiteY23" fmla="*/ 1135856 h 1178718"/>
                <a:gd name="connsiteX24" fmla="*/ 1166812 w 1576387"/>
                <a:gd name="connsiteY24" fmla="*/ 1157287 h 1178718"/>
                <a:gd name="connsiteX25" fmla="*/ 1193006 w 1576387"/>
                <a:gd name="connsiteY25" fmla="*/ 1173956 h 1178718"/>
                <a:gd name="connsiteX26" fmla="*/ 1216819 w 1576387"/>
                <a:gd name="connsiteY26" fmla="*/ 1178718 h 1178718"/>
                <a:gd name="connsiteX27" fmla="*/ 1245394 w 1576387"/>
                <a:gd name="connsiteY27" fmla="*/ 1173956 h 1178718"/>
                <a:gd name="connsiteX28" fmla="*/ 1271587 w 1576387"/>
                <a:gd name="connsiteY28" fmla="*/ 1162050 h 1178718"/>
                <a:gd name="connsiteX29" fmla="*/ 1290637 w 1576387"/>
                <a:gd name="connsiteY29" fmla="*/ 1145381 h 1178718"/>
                <a:gd name="connsiteX30" fmla="*/ 1309687 w 1576387"/>
                <a:gd name="connsiteY30" fmla="*/ 1119187 h 1178718"/>
                <a:gd name="connsiteX31" fmla="*/ 1323975 w 1576387"/>
                <a:gd name="connsiteY31" fmla="*/ 1088231 h 1178718"/>
                <a:gd name="connsiteX32" fmla="*/ 1335881 w 1576387"/>
                <a:gd name="connsiteY32" fmla="*/ 1050131 h 1178718"/>
                <a:gd name="connsiteX33" fmla="*/ 1343025 w 1576387"/>
                <a:gd name="connsiteY33" fmla="*/ 1004887 h 1178718"/>
                <a:gd name="connsiteX34" fmla="*/ 1352550 w 1576387"/>
                <a:gd name="connsiteY34" fmla="*/ 928687 h 1178718"/>
                <a:gd name="connsiteX35" fmla="*/ 1388269 w 1576387"/>
                <a:gd name="connsiteY35" fmla="*/ 759618 h 1178718"/>
                <a:gd name="connsiteX36" fmla="*/ 1443037 w 1576387"/>
                <a:gd name="connsiteY36" fmla="*/ 514350 h 1178718"/>
                <a:gd name="connsiteX37" fmla="*/ 1488281 w 1576387"/>
                <a:gd name="connsiteY37" fmla="*/ 311943 h 1178718"/>
                <a:gd name="connsiteX38" fmla="*/ 1502569 w 1576387"/>
                <a:gd name="connsiteY38" fmla="*/ 292893 h 1178718"/>
                <a:gd name="connsiteX39" fmla="*/ 1533525 w 1576387"/>
                <a:gd name="connsiteY39" fmla="*/ 261937 h 1178718"/>
                <a:gd name="connsiteX40" fmla="*/ 1557337 w 1576387"/>
                <a:gd name="connsiteY40" fmla="*/ 230981 h 1178718"/>
                <a:gd name="connsiteX41" fmla="*/ 1574006 w 1576387"/>
                <a:gd name="connsiteY41" fmla="*/ 197643 h 1178718"/>
                <a:gd name="connsiteX42" fmla="*/ 1576387 w 1576387"/>
                <a:gd name="connsiteY42" fmla="*/ 176212 h 1178718"/>
                <a:gd name="connsiteX43" fmla="*/ 1574006 w 1576387"/>
                <a:gd name="connsiteY43" fmla="*/ 161925 h 1178718"/>
                <a:gd name="connsiteX44" fmla="*/ 1557337 w 1576387"/>
                <a:gd name="connsiteY44" fmla="*/ 145256 h 1178718"/>
                <a:gd name="connsiteX45" fmla="*/ 1457325 w 1576387"/>
                <a:gd name="connsiteY45" fmla="*/ 92868 h 1178718"/>
                <a:gd name="connsiteX46" fmla="*/ 1333500 w 1576387"/>
                <a:gd name="connsiteY46" fmla="*/ 30956 h 1178718"/>
                <a:gd name="connsiteX47" fmla="*/ 1269206 w 1576387"/>
                <a:gd name="connsiteY47" fmla="*/ 0 h 1178718"/>
                <a:gd name="connsiteX48" fmla="*/ 1262062 w 1576387"/>
                <a:gd name="connsiteY48" fmla="*/ 0 h 1178718"/>
                <a:gd name="connsiteX49" fmla="*/ 1209675 w 1576387"/>
                <a:gd name="connsiteY49" fmla="*/ 21431 h 1178718"/>
                <a:gd name="connsiteX50" fmla="*/ 1088231 w 1576387"/>
                <a:gd name="connsiteY50" fmla="*/ 64293 h 1178718"/>
                <a:gd name="connsiteX51" fmla="*/ 997744 w 1576387"/>
                <a:gd name="connsiteY51" fmla="*/ 78581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76387" h="1178718">
                  <a:moveTo>
                    <a:pt x="997744" y="78581"/>
                  </a:moveTo>
                  <a:lnTo>
                    <a:pt x="771525" y="119062"/>
                  </a:lnTo>
                  <a:lnTo>
                    <a:pt x="566737" y="157162"/>
                  </a:lnTo>
                  <a:lnTo>
                    <a:pt x="276225" y="209550"/>
                  </a:lnTo>
                  <a:lnTo>
                    <a:pt x="0" y="257175"/>
                  </a:lnTo>
                  <a:lnTo>
                    <a:pt x="19050" y="411956"/>
                  </a:lnTo>
                  <a:lnTo>
                    <a:pt x="290512" y="361950"/>
                  </a:lnTo>
                  <a:lnTo>
                    <a:pt x="564356" y="307181"/>
                  </a:lnTo>
                  <a:lnTo>
                    <a:pt x="819150" y="257175"/>
                  </a:lnTo>
                  <a:lnTo>
                    <a:pt x="997744" y="219075"/>
                  </a:lnTo>
                  <a:lnTo>
                    <a:pt x="1114425" y="197643"/>
                  </a:lnTo>
                  <a:lnTo>
                    <a:pt x="1145381" y="195262"/>
                  </a:lnTo>
                  <a:lnTo>
                    <a:pt x="1173956" y="200025"/>
                  </a:lnTo>
                  <a:lnTo>
                    <a:pt x="1193006" y="209550"/>
                  </a:lnTo>
                  <a:lnTo>
                    <a:pt x="1209675" y="221456"/>
                  </a:lnTo>
                  <a:lnTo>
                    <a:pt x="1223962" y="247650"/>
                  </a:lnTo>
                  <a:lnTo>
                    <a:pt x="1238250" y="288131"/>
                  </a:lnTo>
                  <a:lnTo>
                    <a:pt x="1238250" y="316706"/>
                  </a:lnTo>
                  <a:lnTo>
                    <a:pt x="1233487" y="381000"/>
                  </a:lnTo>
                  <a:lnTo>
                    <a:pt x="1216819" y="542925"/>
                  </a:lnTo>
                  <a:lnTo>
                    <a:pt x="1193006" y="719137"/>
                  </a:lnTo>
                  <a:lnTo>
                    <a:pt x="1157287" y="940593"/>
                  </a:lnTo>
                  <a:lnTo>
                    <a:pt x="1147762" y="1009650"/>
                  </a:lnTo>
                  <a:lnTo>
                    <a:pt x="1154906" y="1135856"/>
                  </a:lnTo>
                  <a:lnTo>
                    <a:pt x="1166812" y="1157287"/>
                  </a:lnTo>
                  <a:lnTo>
                    <a:pt x="1193006" y="1173956"/>
                  </a:lnTo>
                  <a:lnTo>
                    <a:pt x="1216819" y="1178718"/>
                  </a:lnTo>
                  <a:lnTo>
                    <a:pt x="1245394" y="1173956"/>
                  </a:lnTo>
                  <a:lnTo>
                    <a:pt x="1271587" y="1162050"/>
                  </a:lnTo>
                  <a:lnTo>
                    <a:pt x="1290637" y="1145381"/>
                  </a:lnTo>
                  <a:lnTo>
                    <a:pt x="1309687" y="1119187"/>
                  </a:lnTo>
                  <a:lnTo>
                    <a:pt x="1323975" y="1088231"/>
                  </a:lnTo>
                  <a:lnTo>
                    <a:pt x="1335881" y="1050131"/>
                  </a:lnTo>
                  <a:lnTo>
                    <a:pt x="1343025" y="1004887"/>
                  </a:lnTo>
                  <a:lnTo>
                    <a:pt x="1352550" y="928687"/>
                  </a:lnTo>
                  <a:lnTo>
                    <a:pt x="1388269" y="759618"/>
                  </a:lnTo>
                  <a:lnTo>
                    <a:pt x="1443037" y="514350"/>
                  </a:lnTo>
                  <a:lnTo>
                    <a:pt x="1488281" y="311943"/>
                  </a:lnTo>
                  <a:lnTo>
                    <a:pt x="1502569" y="292893"/>
                  </a:lnTo>
                  <a:lnTo>
                    <a:pt x="1533525" y="261937"/>
                  </a:lnTo>
                  <a:lnTo>
                    <a:pt x="1557337" y="230981"/>
                  </a:lnTo>
                  <a:lnTo>
                    <a:pt x="1574006" y="197643"/>
                  </a:lnTo>
                  <a:lnTo>
                    <a:pt x="1576387" y="176212"/>
                  </a:lnTo>
                  <a:lnTo>
                    <a:pt x="1574006" y="161925"/>
                  </a:lnTo>
                  <a:lnTo>
                    <a:pt x="1557337" y="145256"/>
                  </a:lnTo>
                  <a:lnTo>
                    <a:pt x="1457325" y="92868"/>
                  </a:lnTo>
                  <a:lnTo>
                    <a:pt x="1333500" y="30956"/>
                  </a:lnTo>
                  <a:lnTo>
                    <a:pt x="1269206" y="0"/>
                  </a:lnTo>
                  <a:lnTo>
                    <a:pt x="1262062" y="0"/>
                  </a:lnTo>
                  <a:lnTo>
                    <a:pt x="1209675" y="21431"/>
                  </a:lnTo>
                  <a:lnTo>
                    <a:pt x="1088231" y="64293"/>
                  </a:lnTo>
                  <a:lnTo>
                    <a:pt x="9977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5">
              <a:extLst>
                <a:ext uri="{FF2B5EF4-FFF2-40B4-BE49-F238E27FC236}">
                  <a16:creationId xmlns:a16="http://schemas.microsoft.com/office/drawing/2014/main" id="{02049618-8365-459D-80A6-0764918843DC}"/>
                </a:ext>
              </a:extLst>
            </p:cNvPr>
            <p:cNvSpPr/>
            <p:nvPr/>
          </p:nvSpPr>
          <p:spPr>
            <a:xfrm>
              <a:off x="3457575" y="3486150"/>
              <a:ext cx="1262063" cy="428625"/>
            </a:xfrm>
            <a:custGeom>
              <a:avLst/>
              <a:gdLst>
                <a:gd name="connsiteX0" fmla="*/ 907256 w 1262063"/>
                <a:gd name="connsiteY0" fmla="*/ 226219 h 428625"/>
                <a:gd name="connsiteX1" fmla="*/ 652463 w 1262063"/>
                <a:gd name="connsiteY1" fmla="*/ 266700 h 428625"/>
                <a:gd name="connsiteX2" fmla="*/ 502444 w 1262063"/>
                <a:gd name="connsiteY2" fmla="*/ 300038 h 428625"/>
                <a:gd name="connsiteX3" fmla="*/ 364331 w 1262063"/>
                <a:gd name="connsiteY3" fmla="*/ 330994 h 428625"/>
                <a:gd name="connsiteX4" fmla="*/ 209550 w 1262063"/>
                <a:gd name="connsiteY4" fmla="*/ 369094 h 428625"/>
                <a:gd name="connsiteX5" fmla="*/ 0 w 1262063"/>
                <a:gd name="connsiteY5" fmla="*/ 428625 h 428625"/>
                <a:gd name="connsiteX6" fmla="*/ 2381 w 1262063"/>
                <a:gd name="connsiteY6" fmla="*/ 245269 h 428625"/>
                <a:gd name="connsiteX7" fmla="*/ 207169 w 1262063"/>
                <a:gd name="connsiteY7" fmla="*/ 200025 h 428625"/>
                <a:gd name="connsiteX8" fmla="*/ 416719 w 1262063"/>
                <a:gd name="connsiteY8" fmla="*/ 154781 h 428625"/>
                <a:gd name="connsiteX9" fmla="*/ 588169 w 1262063"/>
                <a:gd name="connsiteY9" fmla="*/ 119063 h 428625"/>
                <a:gd name="connsiteX10" fmla="*/ 733425 w 1262063"/>
                <a:gd name="connsiteY10" fmla="*/ 90488 h 428625"/>
                <a:gd name="connsiteX11" fmla="*/ 871538 w 1262063"/>
                <a:gd name="connsiteY11" fmla="*/ 66675 h 428625"/>
                <a:gd name="connsiteX12" fmla="*/ 1054894 w 1262063"/>
                <a:gd name="connsiteY12" fmla="*/ 33338 h 428625"/>
                <a:gd name="connsiteX13" fmla="*/ 1262063 w 1262063"/>
                <a:gd name="connsiteY13" fmla="*/ 0 h 428625"/>
                <a:gd name="connsiteX14" fmla="*/ 1262063 w 1262063"/>
                <a:gd name="connsiteY14" fmla="*/ 178594 h 428625"/>
                <a:gd name="connsiteX15" fmla="*/ 1078706 w 1262063"/>
                <a:gd name="connsiteY15" fmla="*/ 200025 h 428625"/>
                <a:gd name="connsiteX16" fmla="*/ 907256 w 1262063"/>
                <a:gd name="connsiteY16" fmla="*/ 22621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2063" h="428625">
                  <a:moveTo>
                    <a:pt x="907256" y="226219"/>
                  </a:moveTo>
                  <a:lnTo>
                    <a:pt x="652463" y="266700"/>
                  </a:lnTo>
                  <a:lnTo>
                    <a:pt x="502444" y="300038"/>
                  </a:lnTo>
                  <a:lnTo>
                    <a:pt x="364331" y="330994"/>
                  </a:lnTo>
                  <a:lnTo>
                    <a:pt x="209550" y="369094"/>
                  </a:lnTo>
                  <a:lnTo>
                    <a:pt x="0" y="428625"/>
                  </a:lnTo>
                  <a:cubicBezTo>
                    <a:pt x="794" y="367506"/>
                    <a:pt x="1587" y="306388"/>
                    <a:pt x="2381" y="245269"/>
                  </a:cubicBezTo>
                  <a:lnTo>
                    <a:pt x="207169" y="200025"/>
                  </a:lnTo>
                  <a:lnTo>
                    <a:pt x="416719" y="154781"/>
                  </a:lnTo>
                  <a:lnTo>
                    <a:pt x="588169" y="119063"/>
                  </a:lnTo>
                  <a:lnTo>
                    <a:pt x="733425" y="90488"/>
                  </a:lnTo>
                  <a:lnTo>
                    <a:pt x="871538" y="66675"/>
                  </a:lnTo>
                  <a:lnTo>
                    <a:pt x="1054894" y="33338"/>
                  </a:lnTo>
                  <a:lnTo>
                    <a:pt x="1262063" y="0"/>
                  </a:lnTo>
                  <a:lnTo>
                    <a:pt x="1262063" y="178594"/>
                  </a:lnTo>
                  <a:lnTo>
                    <a:pt x="1078706" y="200025"/>
                  </a:lnTo>
                  <a:lnTo>
                    <a:pt x="907256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6">
              <a:extLst>
                <a:ext uri="{FF2B5EF4-FFF2-40B4-BE49-F238E27FC236}">
                  <a16:creationId xmlns:a16="http://schemas.microsoft.com/office/drawing/2014/main" id="{F4AB55A0-AE99-48EA-8424-1FA99EF23B4C}"/>
                </a:ext>
              </a:extLst>
            </p:cNvPr>
            <p:cNvSpPr/>
            <p:nvPr/>
          </p:nvSpPr>
          <p:spPr>
            <a:xfrm>
              <a:off x="3400425" y="3952875"/>
              <a:ext cx="1274763" cy="398463"/>
            </a:xfrm>
            <a:custGeom>
              <a:avLst/>
              <a:gdLst>
                <a:gd name="connsiteX0" fmla="*/ 971550 w 1273969"/>
                <a:gd name="connsiteY0" fmla="*/ 61913 h 397669"/>
                <a:gd name="connsiteX1" fmla="*/ 697706 w 1273969"/>
                <a:gd name="connsiteY1" fmla="*/ 121444 h 397669"/>
                <a:gd name="connsiteX2" fmla="*/ 481013 w 1273969"/>
                <a:gd name="connsiteY2" fmla="*/ 176213 h 397669"/>
                <a:gd name="connsiteX3" fmla="*/ 302419 w 1273969"/>
                <a:gd name="connsiteY3" fmla="*/ 221456 h 397669"/>
                <a:gd name="connsiteX4" fmla="*/ 273844 w 1273969"/>
                <a:gd name="connsiteY4" fmla="*/ 230981 h 397669"/>
                <a:gd name="connsiteX5" fmla="*/ 242888 w 1273969"/>
                <a:gd name="connsiteY5" fmla="*/ 238125 h 397669"/>
                <a:gd name="connsiteX6" fmla="*/ 204788 w 1273969"/>
                <a:gd name="connsiteY6" fmla="*/ 245269 h 397669"/>
                <a:gd name="connsiteX7" fmla="*/ 171450 w 1273969"/>
                <a:gd name="connsiteY7" fmla="*/ 247650 h 397669"/>
                <a:gd name="connsiteX8" fmla="*/ 152400 w 1273969"/>
                <a:gd name="connsiteY8" fmla="*/ 247650 h 397669"/>
                <a:gd name="connsiteX9" fmla="*/ 123825 w 1273969"/>
                <a:gd name="connsiteY9" fmla="*/ 245269 h 397669"/>
                <a:gd name="connsiteX10" fmla="*/ 42863 w 1273969"/>
                <a:gd name="connsiteY10" fmla="*/ 228600 h 397669"/>
                <a:gd name="connsiteX11" fmla="*/ 0 w 1273969"/>
                <a:gd name="connsiteY11" fmla="*/ 383381 h 397669"/>
                <a:gd name="connsiteX12" fmla="*/ 83344 w 1273969"/>
                <a:gd name="connsiteY12" fmla="*/ 395288 h 397669"/>
                <a:gd name="connsiteX13" fmla="*/ 142875 w 1273969"/>
                <a:gd name="connsiteY13" fmla="*/ 397669 h 397669"/>
                <a:gd name="connsiteX14" fmla="*/ 185738 w 1273969"/>
                <a:gd name="connsiteY14" fmla="*/ 397669 h 397669"/>
                <a:gd name="connsiteX15" fmla="*/ 245269 w 1273969"/>
                <a:gd name="connsiteY15" fmla="*/ 385763 h 397669"/>
                <a:gd name="connsiteX16" fmla="*/ 330994 w 1273969"/>
                <a:gd name="connsiteY16" fmla="*/ 357188 h 397669"/>
                <a:gd name="connsiteX17" fmla="*/ 473869 w 1273969"/>
                <a:gd name="connsiteY17" fmla="*/ 314325 h 397669"/>
                <a:gd name="connsiteX18" fmla="*/ 607219 w 1273969"/>
                <a:gd name="connsiteY18" fmla="*/ 278606 h 397669"/>
                <a:gd name="connsiteX19" fmla="*/ 795338 w 1273969"/>
                <a:gd name="connsiteY19" fmla="*/ 233363 h 397669"/>
                <a:gd name="connsiteX20" fmla="*/ 983456 w 1273969"/>
                <a:gd name="connsiteY20" fmla="*/ 197644 h 397669"/>
                <a:gd name="connsiteX21" fmla="*/ 1147763 w 1273969"/>
                <a:gd name="connsiteY21" fmla="*/ 173831 h 397669"/>
                <a:gd name="connsiteX22" fmla="*/ 1273969 w 1273969"/>
                <a:gd name="connsiteY22" fmla="*/ 166688 h 397669"/>
                <a:gd name="connsiteX23" fmla="*/ 1262063 w 1273969"/>
                <a:gd name="connsiteY23" fmla="*/ 0 h 397669"/>
                <a:gd name="connsiteX24" fmla="*/ 1083469 w 1273969"/>
                <a:gd name="connsiteY24" fmla="*/ 33338 h 397669"/>
                <a:gd name="connsiteX25" fmla="*/ 971550 w 1273969"/>
                <a:gd name="connsiteY25" fmla="*/ 6191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3969" h="397669">
                  <a:moveTo>
                    <a:pt x="971550" y="61913"/>
                  </a:moveTo>
                  <a:lnTo>
                    <a:pt x="697706" y="121444"/>
                  </a:lnTo>
                  <a:lnTo>
                    <a:pt x="481013" y="176213"/>
                  </a:lnTo>
                  <a:lnTo>
                    <a:pt x="302419" y="221456"/>
                  </a:lnTo>
                  <a:lnTo>
                    <a:pt x="273844" y="230981"/>
                  </a:lnTo>
                  <a:lnTo>
                    <a:pt x="242888" y="238125"/>
                  </a:lnTo>
                  <a:lnTo>
                    <a:pt x="204788" y="245269"/>
                  </a:lnTo>
                  <a:lnTo>
                    <a:pt x="171450" y="247650"/>
                  </a:lnTo>
                  <a:lnTo>
                    <a:pt x="152400" y="247650"/>
                  </a:lnTo>
                  <a:lnTo>
                    <a:pt x="123825" y="245269"/>
                  </a:lnTo>
                  <a:lnTo>
                    <a:pt x="42863" y="228600"/>
                  </a:lnTo>
                  <a:lnTo>
                    <a:pt x="0" y="383381"/>
                  </a:lnTo>
                  <a:lnTo>
                    <a:pt x="83344" y="395288"/>
                  </a:lnTo>
                  <a:lnTo>
                    <a:pt x="142875" y="397669"/>
                  </a:lnTo>
                  <a:lnTo>
                    <a:pt x="185738" y="397669"/>
                  </a:lnTo>
                  <a:lnTo>
                    <a:pt x="245269" y="385763"/>
                  </a:lnTo>
                  <a:lnTo>
                    <a:pt x="330994" y="357188"/>
                  </a:lnTo>
                  <a:lnTo>
                    <a:pt x="473869" y="314325"/>
                  </a:lnTo>
                  <a:lnTo>
                    <a:pt x="607219" y="278606"/>
                  </a:lnTo>
                  <a:lnTo>
                    <a:pt x="795338" y="233363"/>
                  </a:lnTo>
                  <a:lnTo>
                    <a:pt x="983456" y="197644"/>
                  </a:lnTo>
                  <a:lnTo>
                    <a:pt x="1147763" y="173831"/>
                  </a:lnTo>
                  <a:lnTo>
                    <a:pt x="1273969" y="166688"/>
                  </a:lnTo>
                  <a:lnTo>
                    <a:pt x="1262063" y="0"/>
                  </a:lnTo>
                  <a:lnTo>
                    <a:pt x="1083469" y="33338"/>
                  </a:lnTo>
                  <a:lnTo>
                    <a:pt x="9715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0">
              <a:extLst>
                <a:ext uri="{FF2B5EF4-FFF2-40B4-BE49-F238E27FC236}">
                  <a16:creationId xmlns:a16="http://schemas.microsoft.com/office/drawing/2014/main" id="{D91C0B70-645F-4447-945F-22954E47DD29}"/>
                </a:ext>
              </a:extLst>
            </p:cNvPr>
            <p:cNvSpPr/>
            <p:nvPr/>
          </p:nvSpPr>
          <p:spPr>
            <a:xfrm rot="16200000">
              <a:off x="1795463" y="3984625"/>
              <a:ext cx="2571750" cy="917575"/>
            </a:xfrm>
            <a:custGeom>
              <a:avLst/>
              <a:gdLst>
                <a:gd name="connsiteX0" fmla="*/ 1614488 w 2571750"/>
                <a:gd name="connsiteY0" fmla="*/ 666750 h 916781"/>
                <a:gd name="connsiteX1" fmla="*/ 1509713 w 2571750"/>
                <a:gd name="connsiteY1" fmla="*/ 652462 h 916781"/>
                <a:gd name="connsiteX2" fmla="*/ 1416844 w 2571750"/>
                <a:gd name="connsiteY2" fmla="*/ 635793 h 916781"/>
                <a:gd name="connsiteX3" fmla="*/ 1333500 w 2571750"/>
                <a:gd name="connsiteY3" fmla="*/ 616743 h 916781"/>
                <a:gd name="connsiteX4" fmla="*/ 1212056 w 2571750"/>
                <a:gd name="connsiteY4" fmla="*/ 583406 h 916781"/>
                <a:gd name="connsiteX5" fmla="*/ 1107281 w 2571750"/>
                <a:gd name="connsiteY5" fmla="*/ 550068 h 916781"/>
                <a:gd name="connsiteX6" fmla="*/ 1012031 w 2571750"/>
                <a:gd name="connsiteY6" fmla="*/ 514350 h 916781"/>
                <a:gd name="connsiteX7" fmla="*/ 919163 w 2571750"/>
                <a:gd name="connsiteY7" fmla="*/ 478631 h 916781"/>
                <a:gd name="connsiteX8" fmla="*/ 828675 w 2571750"/>
                <a:gd name="connsiteY8" fmla="*/ 442912 h 916781"/>
                <a:gd name="connsiteX9" fmla="*/ 723900 w 2571750"/>
                <a:gd name="connsiteY9" fmla="*/ 392906 h 916781"/>
                <a:gd name="connsiteX10" fmla="*/ 635794 w 2571750"/>
                <a:gd name="connsiteY10" fmla="*/ 352425 h 916781"/>
                <a:gd name="connsiteX11" fmla="*/ 504825 w 2571750"/>
                <a:gd name="connsiteY11" fmla="*/ 283368 h 916781"/>
                <a:gd name="connsiteX12" fmla="*/ 402431 w 2571750"/>
                <a:gd name="connsiteY12" fmla="*/ 226218 h 916781"/>
                <a:gd name="connsiteX13" fmla="*/ 316706 w 2571750"/>
                <a:gd name="connsiteY13" fmla="*/ 176212 h 916781"/>
                <a:gd name="connsiteX14" fmla="*/ 235744 w 2571750"/>
                <a:gd name="connsiteY14" fmla="*/ 126206 h 916781"/>
                <a:gd name="connsiteX15" fmla="*/ 178594 w 2571750"/>
                <a:gd name="connsiteY15" fmla="*/ 92868 h 916781"/>
                <a:gd name="connsiteX16" fmla="*/ 102394 w 2571750"/>
                <a:gd name="connsiteY16" fmla="*/ 45243 h 916781"/>
                <a:gd name="connsiteX17" fmla="*/ 54769 w 2571750"/>
                <a:gd name="connsiteY17" fmla="*/ 16668 h 916781"/>
                <a:gd name="connsiteX18" fmla="*/ 33338 w 2571750"/>
                <a:gd name="connsiteY18" fmla="*/ 7143 h 916781"/>
                <a:gd name="connsiteX19" fmla="*/ 7144 w 2571750"/>
                <a:gd name="connsiteY19" fmla="*/ 0 h 916781"/>
                <a:gd name="connsiteX20" fmla="*/ 0 w 2571750"/>
                <a:gd name="connsiteY20" fmla="*/ 4762 h 916781"/>
                <a:gd name="connsiteX21" fmla="*/ 0 w 2571750"/>
                <a:gd name="connsiteY21" fmla="*/ 14287 h 916781"/>
                <a:gd name="connsiteX22" fmla="*/ 9525 w 2571750"/>
                <a:gd name="connsiteY22" fmla="*/ 35718 h 916781"/>
                <a:gd name="connsiteX23" fmla="*/ 50006 w 2571750"/>
                <a:gd name="connsiteY23" fmla="*/ 78581 h 916781"/>
                <a:gd name="connsiteX24" fmla="*/ 119063 w 2571750"/>
                <a:gd name="connsiteY24" fmla="*/ 145256 h 916781"/>
                <a:gd name="connsiteX25" fmla="*/ 190500 w 2571750"/>
                <a:gd name="connsiteY25" fmla="*/ 209550 h 916781"/>
                <a:gd name="connsiteX26" fmla="*/ 302419 w 2571750"/>
                <a:gd name="connsiteY26" fmla="*/ 295275 h 916781"/>
                <a:gd name="connsiteX27" fmla="*/ 400050 w 2571750"/>
                <a:gd name="connsiteY27" fmla="*/ 364331 h 916781"/>
                <a:gd name="connsiteX28" fmla="*/ 471488 w 2571750"/>
                <a:gd name="connsiteY28" fmla="*/ 411956 h 916781"/>
                <a:gd name="connsiteX29" fmla="*/ 531019 w 2571750"/>
                <a:gd name="connsiteY29" fmla="*/ 450056 h 916781"/>
                <a:gd name="connsiteX30" fmla="*/ 633413 w 2571750"/>
                <a:gd name="connsiteY30" fmla="*/ 509587 h 916781"/>
                <a:gd name="connsiteX31" fmla="*/ 728663 w 2571750"/>
                <a:gd name="connsiteY31" fmla="*/ 566737 h 916781"/>
                <a:gd name="connsiteX32" fmla="*/ 835819 w 2571750"/>
                <a:gd name="connsiteY32" fmla="*/ 621506 h 916781"/>
                <a:gd name="connsiteX33" fmla="*/ 907256 w 2571750"/>
                <a:gd name="connsiteY33" fmla="*/ 654843 h 916781"/>
                <a:gd name="connsiteX34" fmla="*/ 988219 w 2571750"/>
                <a:gd name="connsiteY34" fmla="*/ 695325 h 916781"/>
                <a:gd name="connsiteX35" fmla="*/ 1088231 w 2571750"/>
                <a:gd name="connsiteY35" fmla="*/ 733425 h 916781"/>
                <a:gd name="connsiteX36" fmla="*/ 1181100 w 2571750"/>
                <a:gd name="connsiteY36" fmla="*/ 769143 h 916781"/>
                <a:gd name="connsiteX37" fmla="*/ 1266825 w 2571750"/>
                <a:gd name="connsiteY37" fmla="*/ 797718 h 916781"/>
                <a:gd name="connsiteX38" fmla="*/ 1345406 w 2571750"/>
                <a:gd name="connsiteY38" fmla="*/ 819150 h 916781"/>
                <a:gd name="connsiteX39" fmla="*/ 1404938 w 2571750"/>
                <a:gd name="connsiteY39" fmla="*/ 833437 h 916781"/>
                <a:gd name="connsiteX40" fmla="*/ 1514475 w 2571750"/>
                <a:gd name="connsiteY40" fmla="*/ 869156 h 916781"/>
                <a:gd name="connsiteX41" fmla="*/ 1604963 w 2571750"/>
                <a:gd name="connsiteY41" fmla="*/ 876300 h 916781"/>
                <a:gd name="connsiteX42" fmla="*/ 1759744 w 2571750"/>
                <a:gd name="connsiteY42" fmla="*/ 890587 h 916781"/>
                <a:gd name="connsiteX43" fmla="*/ 1845469 w 2571750"/>
                <a:gd name="connsiteY43" fmla="*/ 897731 h 916781"/>
                <a:gd name="connsiteX44" fmla="*/ 1988344 w 2571750"/>
                <a:gd name="connsiteY44" fmla="*/ 892968 h 916781"/>
                <a:gd name="connsiteX45" fmla="*/ 2093119 w 2571750"/>
                <a:gd name="connsiteY45" fmla="*/ 900112 h 916781"/>
                <a:gd name="connsiteX46" fmla="*/ 2312194 w 2571750"/>
                <a:gd name="connsiteY46" fmla="*/ 914400 h 916781"/>
                <a:gd name="connsiteX47" fmla="*/ 2362200 w 2571750"/>
                <a:gd name="connsiteY47" fmla="*/ 916781 h 916781"/>
                <a:gd name="connsiteX48" fmla="*/ 2500313 w 2571750"/>
                <a:gd name="connsiteY48" fmla="*/ 888206 h 916781"/>
                <a:gd name="connsiteX49" fmla="*/ 2514600 w 2571750"/>
                <a:gd name="connsiteY49" fmla="*/ 862012 h 916781"/>
                <a:gd name="connsiteX50" fmla="*/ 2528888 w 2571750"/>
                <a:gd name="connsiteY50" fmla="*/ 823912 h 916781"/>
                <a:gd name="connsiteX51" fmla="*/ 2543175 w 2571750"/>
                <a:gd name="connsiteY51" fmla="*/ 778668 h 916781"/>
                <a:gd name="connsiteX52" fmla="*/ 2559844 w 2571750"/>
                <a:gd name="connsiteY52" fmla="*/ 714375 h 916781"/>
                <a:gd name="connsiteX53" fmla="*/ 2569369 w 2571750"/>
                <a:gd name="connsiteY53" fmla="*/ 654843 h 916781"/>
                <a:gd name="connsiteX54" fmla="*/ 2571750 w 2571750"/>
                <a:gd name="connsiteY54" fmla="*/ 638175 h 916781"/>
                <a:gd name="connsiteX55" fmla="*/ 2571750 w 2571750"/>
                <a:gd name="connsiteY55" fmla="*/ 623887 h 916781"/>
                <a:gd name="connsiteX56" fmla="*/ 2569369 w 2571750"/>
                <a:gd name="connsiteY56" fmla="*/ 616743 h 916781"/>
                <a:gd name="connsiteX57" fmla="*/ 2564606 w 2571750"/>
                <a:gd name="connsiteY57" fmla="*/ 611981 h 916781"/>
                <a:gd name="connsiteX58" fmla="*/ 2552700 w 2571750"/>
                <a:gd name="connsiteY58" fmla="*/ 611981 h 916781"/>
                <a:gd name="connsiteX59" fmla="*/ 2536031 w 2571750"/>
                <a:gd name="connsiteY59" fmla="*/ 616743 h 916781"/>
                <a:gd name="connsiteX60" fmla="*/ 2521744 w 2571750"/>
                <a:gd name="connsiteY60" fmla="*/ 628650 h 916781"/>
                <a:gd name="connsiteX61" fmla="*/ 2507456 w 2571750"/>
                <a:gd name="connsiteY61" fmla="*/ 650081 h 916781"/>
                <a:gd name="connsiteX62" fmla="*/ 2481263 w 2571750"/>
                <a:gd name="connsiteY62" fmla="*/ 673893 h 916781"/>
                <a:gd name="connsiteX63" fmla="*/ 2445544 w 2571750"/>
                <a:gd name="connsiteY63" fmla="*/ 688181 h 916781"/>
                <a:gd name="connsiteX64" fmla="*/ 2421731 w 2571750"/>
                <a:gd name="connsiteY64" fmla="*/ 692943 h 916781"/>
                <a:gd name="connsiteX65" fmla="*/ 2350294 w 2571750"/>
                <a:gd name="connsiteY65" fmla="*/ 695325 h 916781"/>
                <a:gd name="connsiteX66" fmla="*/ 2119313 w 2571750"/>
                <a:gd name="connsiteY66" fmla="*/ 692943 h 916781"/>
                <a:gd name="connsiteX67" fmla="*/ 1962150 w 2571750"/>
                <a:gd name="connsiteY67" fmla="*/ 692943 h 916781"/>
                <a:gd name="connsiteX68" fmla="*/ 1890713 w 2571750"/>
                <a:gd name="connsiteY68" fmla="*/ 692943 h 916781"/>
                <a:gd name="connsiteX69" fmla="*/ 1821656 w 2571750"/>
                <a:gd name="connsiteY69" fmla="*/ 688181 h 916781"/>
                <a:gd name="connsiteX70" fmla="*/ 1712119 w 2571750"/>
                <a:gd name="connsiteY70" fmla="*/ 681037 h 916781"/>
                <a:gd name="connsiteX71" fmla="*/ 1614488 w 2571750"/>
                <a:gd name="connsiteY71" fmla="*/ 666750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71750" h="916781">
                  <a:moveTo>
                    <a:pt x="1614488" y="666750"/>
                  </a:moveTo>
                  <a:lnTo>
                    <a:pt x="1509713" y="652462"/>
                  </a:lnTo>
                  <a:lnTo>
                    <a:pt x="1416844" y="635793"/>
                  </a:lnTo>
                  <a:lnTo>
                    <a:pt x="1333500" y="616743"/>
                  </a:lnTo>
                  <a:lnTo>
                    <a:pt x="1212056" y="583406"/>
                  </a:lnTo>
                  <a:lnTo>
                    <a:pt x="1107281" y="550068"/>
                  </a:lnTo>
                  <a:lnTo>
                    <a:pt x="1012031" y="514350"/>
                  </a:lnTo>
                  <a:lnTo>
                    <a:pt x="919163" y="478631"/>
                  </a:lnTo>
                  <a:lnTo>
                    <a:pt x="828675" y="442912"/>
                  </a:lnTo>
                  <a:lnTo>
                    <a:pt x="723900" y="392906"/>
                  </a:lnTo>
                  <a:lnTo>
                    <a:pt x="635794" y="352425"/>
                  </a:lnTo>
                  <a:lnTo>
                    <a:pt x="504825" y="283368"/>
                  </a:lnTo>
                  <a:lnTo>
                    <a:pt x="402431" y="226218"/>
                  </a:lnTo>
                  <a:lnTo>
                    <a:pt x="316706" y="176212"/>
                  </a:lnTo>
                  <a:lnTo>
                    <a:pt x="235744" y="126206"/>
                  </a:lnTo>
                  <a:lnTo>
                    <a:pt x="178594" y="92868"/>
                  </a:lnTo>
                  <a:lnTo>
                    <a:pt x="102394" y="45243"/>
                  </a:lnTo>
                  <a:lnTo>
                    <a:pt x="54769" y="16668"/>
                  </a:lnTo>
                  <a:lnTo>
                    <a:pt x="33338" y="7143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9525" y="35718"/>
                  </a:lnTo>
                  <a:lnTo>
                    <a:pt x="50006" y="78581"/>
                  </a:lnTo>
                  <a:lnTo>
                    <a:pt x="119063" y="145256"/>
                  </a:lnTo>
                  <a:lnTo>
                    <a:pt x="190500" y="209550"/>
                  </a:lnTo>
                  <a:lnTo>
                    <a:pt x="302419" y="295275"/>
                  </a:lnTo>
                  <a:lnTo>
                    <a:pt x="400050" y="364331"/>
                  </a:lnTo>
                  <a:lnTo>
                    <a:pt x="471488" y="411956"/>
                  </a:lnTo>
                  <a:lnTo>
                    <a:pt x="531019" y="450056"/>
                  </a:lnTo>
                  <a:lnTo>
                    <a:pt x="633413" y="509587"/>
                  </a:lnTo>
                  <a:lnTo>
                    <a:pt x="728663" y="566737"/>
                  </a:lnTo>
                  <a:lnTo>
                    <a:pt x="835819" y="621506"/>
                  </a:lnTo>
                  <a:lnTo>
                    <a:pt x="907256" y="654843"/>
                  </a:lnTo>
                  <a:lnTo>
                    <a:pt x="988219" y="695325"/>
                  </a:lnTo>
                  <a:lnTo>
                    <a:pt x="1088231" y="733425"/>
                  </a:lnTo>
                  <a:lnTo>
                    <a:pt x="1181100" y="769143"/>
                  </a:lnTo>
                  <a:lnTo>
                    <a:pt x="1266825" y="797718"/>
                  </a:lnTo>
                  <a:lnTo>
                    <a:pt x="1345406" y="819150"/>
                  </a:lnTo>
                  <a:lnTo>
                    <a:pt x="1404938" y="833437"/>
                  </a:lnTo>
                  <a:lnTo>
                    <a:pt x="1514475" y="869156"/>
                  </a:lnTo>
                  <a:lnTo>
                    <a:pt x="1604963" y="876300"/>
                  </a:lnTo>
                  <a:lnTo>
                    <a:pt x="1759744" y="890587"/>
                  </a:lnTo>
                  <a:lnTo>
                    <a:pt x="1845469" y="897731"/>
                  </a:lnTo>
                  <a:lnTo>
                    <a:pt x="1988344" y="892968"/>
                  </a:lnTo>
                  <a:lnTo>
                    <a:pt x="2093119" y="900112"/>
                  </a:lnTo>
                  <a:lnTo>
                    <a:pt x="2312194" y="914400"/>
                  </a:lnTo>
                  <a:lnTo>
                    <a:pt x="2362200" y="916781"/>
                  </a:lnTo>
                  <a:lnTo>
                    <a:pt x="2500313" y="888206"/>
                  </a:lnTo>
                  <a:lnTo>
                    <a:pt x="2514600" y="862012"/>
                  </a:lnTo>
                  <a:lnTo>
                    <a:pt x="2528888" y="823912"/>
                  </a:lnTo>
                  <a:lnTo>
                    <a:pt x="2543175" y="778668"/>
                  </a:lnTo>
                  <a:lnTo>
                    <a:pt x="2559844" y="714375"/>
                  </a:lnTo>
                  <a:lnTo>
                    <a:pt x="2569369" y="654843"/>
                  </a:lnTo>
                  <a:lnTo>
                    <a:pt x="2571750" y="638175"/>
                  </a:lnTo>
                  <a:lnTo>
                    <a:pt x="2571750" y="623887"/>
                  </a:lnTo>
                  <a:lnTo>
                    <a:pt x="2569369" y="616743"/>
                  </a:lnTo>
                  <a:lnTo>
                    <a:pt x="2564606" y="611981"/>
                  </a:lnTo>
                  <a:lnTo>
                    <a:pt x="2552700" y="611981"/>
                  </a:lnTo>
                  <a:lnTo>
                    <a:pt x="2536031" y="616743"/>
                  </a:lnTo>
                  <a:lnTo>
                    <a:pt x="2521744" y="628650"/>
                  </a:lnTo>
                  <a:lnTo>
                    <a:pt x="2507456" y="650081"/>
                  </a:lnTo>
                  <a:lnTo>
                    <a:pt x="2481263" y="673893"/>
                  </a:lnTo>
                  <a:lnTo>
                    <a:pt x="2445544" y="688181"/>
                  </a:lnTo>
                  <a:lnTo>
                    <a:pt x="2421731" y="692943"/>
                  </a:lnTo>
                  <a:lnTo>
                    <a:pt x="2350294" y="695325"/>
                  </a:lnTo>
                  <a:lnTo>
                    <a:pt x="2119313" y="692943"/>
                  </a:lnTo>
                  <a:lnTo>
                    <a:pt x="1962150" y="692943"/>
                  </a:lnTo>
                  <a:lnTo>
                    <a:pt x="1890713" y="692943"/>
                  </a:lnTo>
                  <a:lnTo>
                    <a:pt x="1821656" y="688181"/>
                  </a:lnTo>
                  <a:lnTo>
                    <a:pt x="1712119" y="681037"/>
                  </a:lnTo>
                  <a:lnTo>
                    <a:pt x="1614488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7">
              <a:extLst>
                <a:ext uri="{FF2B5EF4-FFF2-40B4-BE49-F238E27FC236}">
                  <a16:creationId xmlns:a16="http://schemas.microsoft.com/office/drawing/2014/main" id="{C013DD40-AF8F-4108-B74B-A1BAE2FED508}"/>
                </a:ext>
              </a:extLst>
            </p:cNvPr>
            <p:cNvSpPr/>
            <p:nvPr/>
          </p:nvSpPr>
          <p:spPr>
            <a:xfrm>
              <a:off x="3221038" y="4738688"/>
              <a:ext cx="541337" cy="966787"/>
            </a:xfrm>
            <a:custGeom>
              <a:avLst/>
              <a:gdLst>
                <a:gd name="connsiteX0" fmla="*/ 464344 w 540544"/>
                <a:gd name="connsiteY0" fmla="*/ 459581 h 966787"/>
                <a:gd name="connsiteX1" fmla="*/ 438150 w 540544"/>
                <a:gd name="connsiteY1" fmla="*/ 330993 h 966787"/>
                <a:gd name="connsiteX2" fmla="*/ 400050 w 540544"/>
                <a:gd name="connsiteY2" fmla="*/ 161925 h 966787"/>
                <a:gd name="connsiteX3" fmla="*/ 326232 w 540544"/>
                <a:gd name="connsiteY3" fmla="*/ 35718 h 966787"/>
                <a:gd name="connsiteX4" fmla="*/ 285750 w 540544"/>
                <a:gd name="connsiteY4" fmla="*/ 28575 h 966787"/>
                <a:gd name="connsiteX5" fmla="*/ 202407 w 540544"/>
                <a:gd name="connsiteY5" fmla="*/ 19050 h 966787"/>
                <a:gd name="connsiteX6" fmla="*/ 111919 w 540544"/>
                <a:gd name="connsiteY6" fmla="*/ 9525 h 966787"/>
                <a:gd name="connsiteX7" fmla="*/ 4763 w 540544"/>
                <a:gd name="connsiteY7" fmla="*/ 0 h 966787"/>
                <a:gd name="connsiteX8" fmla="*/ 0 w 540544"/>
                <a:gd name="connsiteY8" fmla="*/ 80962 h 966787"/>
                <a:gd name="connsiteX9" fmla="*/ 90488 w 540544"/>
                <a:gd name="connsiteY9" fmla="*/ 111918 h 966787"/>
                <a:gd name="connsiteX10" fmla="*/ 119063 w 540544"/>
                <a:gd name="connsiteY10" fmla="*/ 126206 h 966787"/>
                <a:gd name="connsiteX11" fmla="*/ 154782 w 540544"/>
                <a:gd name="connsiteY11" fmla="*/ 154781 h 966787"/>
                <a:gd name="connsiteX12" fmla="*/ 183357 w 540544"/>
                <a:gd name="connsiteY12" fmla="*/ 185737 h 966787"/>
                <a:gd name="connsiteX13" fmla="*/ 209550 w 540544"/>
                <a:gd name="connsiteY13" fmla="*/ 230981 h 966787"/>
                <a:gd name="connsiteX14" fmla="*/ 226219 w 540544"/>
                <a:gd name="connsiteY14" fmla="*/ 271462 h 966787"/>
                <a:gd name="connsiteX15" fmla="*/ 252413 w 540544"/>
                <a:gd name="connsiteY15" fmla="*/ 404812 h 966787"/>
                <a:gd name="connsiteX16" fmla="*/ 285750 w 540544"/>
                <a:gd name="connsiteY16" fmla="*/ 566737 h 966787"/>
                <a:gd name="connsiteX17" fmla="*/ 302419 w 540544"/>
                <a:gd name="connsiteY17" fmla="*/ 652462 h 966787"/>
                <a:gd name="connsiteX18" fmla="*/ 314325 w 540544"/>
                <a:gd name="connsiteY18" fmla="*/ 740568 h 966787"/>
                <a:gd name="connsiteX19" fmla="*/ 323850 w 540544"/>
                <a:gd name="connsiteY19" fmla="*/ 778668 h 966787"/>
                <a:gd name="connsiteX20" fmla="*/ 338138 w 540544"/>
                <a:gd name="connsiteY20" fmla="*/ 812006 h 966787"/>
                <a:gd name="connsiteX21" fmla="*/ 373857 w 540544"/>
                <a:gd name="connsiteY21" fmla="*/ 869156 h 966787"/>
                <a:gd name="connsiteX22" fmla="*/ 416719 w 540544"/>
                <a:gd name="connsiteY22" fmla="*/ 928687 h 966787"/>
                <a:gd name="connsiteX23" fmla="*/ 431007 w 540544"/>
                <a:gd name="connsiteY23" fmla="*/ 947737 h 966787"/>
                <a:gd name="connsiteX24" fmla="*/ 447675 w 540544"/>
                <a:gd name="connsiteY24" fmla="*/ 954881 h 966787"/>
                <a:gd name="connsiteX25" fmla="*/ 478632 w 540544"/>
                <a:gd name="connsiteY25" fmla="*/ 964406 h 966787"/>
                <a:gd name="connsiteX26" fmla="*/ 500063 w 540544"/>
                <a:gd name="connsiteY26" fmla="*/ 966787 h 966787"/>
                <a:gd name="connsiteX27" fmla="*/ 516732 w 540544"/>
                <a:gd name="connsiteY27" fmla="*/ 959643 h 966787"/>
                <a:gd name="connsiteX28" fmla="*/ 526257 w 540544"/>
                <a:gd name="connsiteY28" fmla="*/ 950118 h 966787"/>
                <a:gd name="connsiteX29" fmla="*/ 533400 w 540544"/>
                <a:gd name="connsiteY29" fmla="*/ 935831 h 966787"/>
                <a:gd name="connsiteX30" fmla="*/ 540544 w 540544"/>
                <a:gd name="connsiteY30" fmla="*/ 912018 h 966787"/>
                <a:gd name="connsiteX31" fmla="*/ 540544 w 540544"/>
                <a:gd name="connsiteY31" fmla="*/ 862012 h 966787"/>
                <a:gd name="connsiteX32" fmla="*/ 514350 w 540544"/>
                <a:gd name="connsiteY32" fmla="*/ 714375 h 966787"/>
                <a:gd name="connsiteX33" fmla="*/ 464344 w 540544"/>
                <a:gd name="connsiteY33" fmla="*/ 459581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0544" h="966787">
                  <a:moveTo>
                    <a:pt x="464344" y="459581"/>
                  </a:moveTo>
                  <a:lnTo>
                    <a:pt x="438150" y="330993"/>
                  </a:lnTo>
                  <a:lnTo>
                    <a:pt x="400050" y="161925"/>
                  </a:lnTo>
                  <a:lnTo>
                    <a:pt x="326232" y="35718"/>
                  </a:lnTo>
                  <a:lnTo>
                    <a:pt x="285750" y="28575"/>
                  </a:lnTo>
                  <a:lnTo>
                    <a:pt x="202407" y="19050"/>
                  </a:lnTo>
                  <a:lnTo>
                    <a:pt x="111919" y="9525"/>
                  </a:lnTo>
                  <a:lnTo>
                    <a:pt x="4763" y="0"/>
                  </a:lnTo>
                  <a:lnTo>
                    <a:pt x="0" y="80962"/>
                  </a:lnTo>
                  <a:lnTo>
                    <a:pt x="90488" y="111918"/>
                  </a:lnTo>
                  <a:lnTo>
                    <a:pt x="119063" y="126206"/>
                  </a:lnTo>
                  <a:lnTo>
                    <a:pt x="154782" y="154781"/>
                  </a:lnTo>
                  <a:lnTo>
                    <a:pt x="183357" y="185737"/>
                  </a:lnTo>
                  <a:lnTo>
                    <a:pt x="209550" y="230981"/>
                  </a:lnTo>
                  <a:lnTo>
                    <a:pt x="226219" y="271462"/>
                  </a:lnTo>
                  <a:lnTo>
                    <a:pt x="252413" y="404812"/>
                  </a:lnTo>
                  <a:lnTo>
                    <a:pt x="285750" y="566737"/>
                  </a:lnTo>
                  <a:lnTo>
                    <a:pt x="302419" y="652462"/>
                  </a:lnTo>
                  <a:lnTo>
                    <a:pt x="314325" y="740568"/>
                  </a:lnTo>
                  <a:lnTo>
                    <a:pt x="323850" y="778668"/>
                  </a:lnTo>
                  <a:lnTo>
                    <a:pt x="338138" y="812006"/>
                  </a:lnTo>
                  <a:lnTo>
                    <a:pt x="373857" y="869156"/>
                  </a:lnTo>
                  <a:lnTo>
                    <a:pt x="416719" y="928687"/>
                  </a:lnTo>
                  <a:lnTo>
                    <a:pt x="431007" y="947737"/>
                  </a:lnTo>
                  <a:lnTo>
                    <a:pt x="447675" y="954881"/>
                  </a:lnTo>
                  <a:lnTo>
                    <a:pt x="478632" y="964406"/>
                  </a:lnTo>
                  <a:lnTo>
                    <a:pt x="500063" y="966787"/>
                  </a:lnTo>
                  <a:lnTo>
                    <a:pt x="516732" y="959643"/>
                  </a:lnTo>
                  <a:lnTo>
                    <a:pt x="526257" y="950118"/>
                  </a:lnTo>
                  <a:lnTo>
                    <a:pt x="533400" y="935831"/>
                  </a:lnTo>
                  <a:lnTo>
                    <a:pt x="540544" y="912018"/>
                  </a:lnTo>
                  <a:lnTo>
                    <a:pt x="540544" y="862012"/>
                  </a:lnTo>
                  <a:lnTo>
                    <a:pt x="514350" y="714375"/>
                  </a:lnTo>
                  <a:lnTo>
                    <a:pt x="4643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8">
              <a:extLst>
                <a:ext uri="{FF2B5EF4-FFF2-40B4-BE49-F238E27FC236}">
                  <a16:creationId xmlns:a16="http://schemas.microsoft.com/office/drawing/2014/main" id="{A3BF269B-046B-4C91-A944-419E9D72F563}"/>
                </a:ext>
              </a:extLst>
            </p:cNvPr>
            <p:cNvSpPr/>
            <p:nvPr/>
          </p:nvSpPr>
          <p:spPr>
            <a:xfrm>
              <a:off x="3486150" y="4525963"/>
              <a:ext cx="1476375" cy="987425"/>
            </a:xfrm>
            <a:custGeom>
              <a:avLst/>
              <a:gdLst>
                <a:gd name="connsiteX0" fmla="*/ 959644 w 1476375"/>
                <a:gd name="connsiteY0" fmla="*/ 233363 h 985838"/>
                <a:gd name="connsiteX1" fmla="*/ 692944 w 1476375"/>
                <a:gd name="connsiteY1" fmla="*/ 285750 h 985838"/>
                <a:gd name="connsiteX2" fmla="*/ 445294 w 1476375"/>
                <a:gd name="connsiteY2" fmla="*/ 338138 h 985838"/>
                <a:gd name="connsiteX3" fmla="*/ 242888 w 1476375"/>
                <a:gd name="connsiteY3" fmla="*/ 378619 h 985838"/>
                <a:gd name="connsiteX4" fmla="*/ 61913 w 1476375"/>
                <a:gd name="connsiteY4" fmla="*/ 416719 h 985838"/>
                <a:gd name="connsiteX5" fmla="*/ 0 w 1476375"/>
                <a:gd name="connsiteY5" fmla="*/ 247650 h 985838"/>
                <a:gd name="connsiteX6" fmla="*/ 92869 w 1476375"/>
                <a:gd name="connsiteY6" fmla="*/ 242888 h 985838"/>
                <a:gd name="connsiteX7" fmla="*/ 140494 w 1476375"/>
                <a:gd name="connsiteY7" fmla="*/ 240507 h 985838"/>
                <a:gd name="connsiteX8" fmla="*/ 297656 w 1476375"/>
                <a:gd name="connsiteY8" fmla="*/ 211932 h 985838"/>
                <a:gd name="connsiteX9" fmla="*/ 623888 w 1476375"/>
                <a:gd name="connsiteY9" fmla="*/ 145257 h 985838"/>
                <a:gd name="connsiteX10" fmla="*/ 919163 w 1476375"/>
                <a:gd name="connsiteY10" fmla="*/ 80963 h 985838"/>
                <a:gd name="connsiteX11" fmla="*/ 1009650 w 1476375"/>
                <a:gd name="connsiteY11" fmla="*/ 61913 h 985838"/>
                <a:gd name="connsiteX12" fmla="*/ 1066800 w 1476375"/>
                <a:gd name="connsiteY12" fmla="*/ 47625 h 985838"/>
                <a:gd name="connsiteX13" fmla="*/ 1119188 w 1476375"/>
                <a:gd name="connsiteY13" fmla="*/ 23813 h 985838"/>
                <a:gd name="connsiteX14" fmla="*/ 1166813 w 1476375"/>
                <a:gd name="connsiteY14" fmla="*/ 0 h 985838"/>
                <a:gd name="connsiteX15" fmla="*/ 1173956 w 1476375"/>
                <a:gd name="connsiteY15" fmla="*/ 0 h 985838"/>
                <a:gd name="connsiteX16" fmla="*/ 1231106 w 1476375"/>
                <a:gd name="connsiteY16" fmla="*/ 11907 h 985838"/>
                <a:gd name="connsiteX17" fmla="*/ 1393031 w 1476375"/>
                <a:gd name="connsiteY17" fmla="*/ 66675 h 985838"/>
                <a:gd name="connsiteX18" fmla="*/ 1431131 w 1476375"/>
                <a:gd name="connsiteY18" fmla="*/ 80963 h 985838"/>
                <a:gd name="connsiteX19" fmla="*/ 1450181 w 1476375"/>
                <a:gd name="connsiteY19" fmla="*/ 95250 h 985838"/>
                <a:gd name="connsiteX20" fmla="*/ 1464469 w 1476375"/>
                <a:gd name="connsiteY20" fmla="*/ 116682 h 985838"/>
                <a:gd name="connsiteX21" fmla="*/ 1473994 w 1476375"/>
                <a:gd name="connsiteY21" fmla="*/ 140494 h 985838"/>
                <a:gd name="connsiteX22" fmla="*/ 1476375 w 1476375"/>
                <a:gd name="connsiteY22" fmla="*/ 161925 h 985838"/>
                <a:gd name="connsiteX23" fmla="*/ 1473994 w 1476375"/>
                <a:gd name="connsiteY23" fmla="*/ 183357 h 985838"/>
                <a:gd name="connsiteX24" fmla="*/ 1464469 w 1476375"/>
                <a:gd name="connsiteY24" fmla="*/ 211932 h 985838"/>
                <a:gd name="connsiteX25" fmla="*/ 1440656 w 1476375"/>
                <a:gd name="connsiteY25" fmla="*/ 240507 h 985838"/>
                <a:gd name="connsiteX26" fmla="*/ 1419225 w 1476375"/>
                <a:gd name="connsiteY26" fmla="*/ 259557 h 985838"/>
                <a:gd name="connsiteX27" fmla="*/ 1402556 w 1476375"/>
                <a:gd name="connsiteY27" fmla="*/ 280988 h 985838"/>
                <a:gd name="connsiteX28" fmla="*/ 1376363 w 1476375"/>
                <a:gd name="connsiteY28" fmla="*/ 328613 h 985838"/>
                <a:gd name="connsiteX29" fmla="*/ 1352550 w 1476375"/>
                <a:gd name="connsiteY29" fmla="*/ 397669 h 985838"/>
                <a:gd name="connsiteX30" fmla="*/ 1345406 w 1476375"/>
                <a:gd name="connsiteY30" fmla="*/ 438150 h 985838"/>
                <a:gd name="connsiteX31" fmla="*/ 1319213 w 1476375"/>
                <a:gd name="connsiteY31" fmla="*/ 581025 h 985838"/>
                <a:gd name="connsiteX32" fmla="*/ 1281113 w 1476375"/>
                <a:gd name="connsiteY32" fmla="*/ 752475 h 985838"/>
                <a:gd name="connsiteX33" fmla="*/ 1259681 w 1476375"/>
                <a:gd name="connsiteY33" fmla="*/ 826294 h 985838"/>
                <a:gd name="connsiteX34" fmla="*/ 1233488 w 1476375"/>
                <a:gd name="connsiteY34" fmla="*/ 890588 h 985838"/>
                <a:gd name="connsiteX35" fmla="*/ 1209675 w 1476375"/>
                <a:gd name="connsiteY35" fmla="*/ 923925 h 985838"/>
                <a:gd name="connsiteX36" fmla="*/ 1185863 w 1476375"/>
                <a:gd name="connsiteY36" fmla="*/ 952500 h 985838"/>
                <a:gd name="connsiteX37" fmla="*/ 1159669 w 1476375"/>
                <a:gd name="connsiteY37" fmla="*/ 973932 h 985838"/>
                <a:gd name="connsiteX38" fmla="*/ 1143000 w 1476375"/>
                <a:gd name="connsiteY38" fmla="*/ 981075 h 985838"/>
                <a:gd name="connsiteX39" fmla="*/ 1109663 w 1476375"/>
                <a:gd name="connsiteY39" fmla="*/ 985838 h 985838"/>
                <a:gd name="connsiteX40" fmla="*/ 1081088 w 1476375"/>
                <a:gd name="connsiteY40" fmla="*/ 981075 h 985838"/>
                <a:gd name="connsiteX41" fmla="*/ 1059656 w 1476375"/>
                <a:gd name="connsiteY41" fmla="*/ 969169 h 985838"/>
                <a:gd name="connsiteX42" fmla="*/ 1040606 w 1476375"/>
                <a:gd name="connsiteY42" fmla="*/ 945357 h 985838"/>
                <a:gd name="connsiteX43" fmla="*/ 1078706 w 1476375"/>
                <a:gd name="connsiteY43" fmla="*/ 766763 h 985838"/>
                <a:gd name="connsiteX44" fmla="*/ 1104900 w 1476375"/>
                <a:gd name="connsiteY44" fmla="*/ 645319 h 985838"/>
                <a:gd name="connsiteX45" fmla="*/ 1121569 w 1476375"/>
                <a:gd name="connsiteY45" fmla="*/ 547688 h 985838"/>
                <a:gd name="connsiteX46" fmla="*/ 1133475 w 1476375"/>
                <a:gd name="connsiteY46" fmla="*/ 473869 h 985838"/>
                <a:gd name="connsiteX47" fmla="*/ 1143000 w 1476375"/>
                <a:gd name="connsiteY47" fmla="*/ 385763 h 985838"/>
                <a:gd name="connsiteX48" fmla="*/ 1145381 w 1476375"/>
                <a:gd name="connsiteY48" fmla="*/ 316707 h 985838"/>
                <a:gd name="connsiteX49" fmla="*/ 1145381 w 1476375"/>
                <a:gd name="connsiteY49" fmla="*/ 292894 h 985838"/>
                <a:gd name="connsiteX50" fmla="*/ 1140619 w 1476375"/>
                <a:gd name="connsiteY50" fmla="*/ 278607 h 985838"/>
                <a:gd name="connsiteX51" fmla="*/ 1131094 w 1476375"/>
                <a:gd name="connsiteY51" fmla="*/ 264319 h 985838"/>
                <a:gd name="connsiteX52" fmla="*/ 1112044 w 1476375"/>
                <a:gd name="connsiteY52" fmla="*/ 242888 h 985838"/>
                <a:gd name="connsiteX53" fmla="*/ 1081088 w 1476375"/>
                <a:gd name="connsiteY53" fmla="*/ 230982 h 985838"/>
                <a:gd name="connsiteX54" fmla="*/ 1038225 w 1476375"/>
                <a:gd name="connsiteY54" fmla="*/ 221457 h 985838"/>
                <a:gd name="connsiteX55" fmla="*/ 1012031 w 1476375"/>
                <a:gd name="connsiteY55" fmla="*/ 223838 h 985838"/>
                <a:gd name="connsiteX56" fmla="*/ 959644 w 1476375"/>
                <a:gd name="connsiteY56" fmla="*/ 2333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985838">
                  <a:moveTo>
                    <a:pt x="959644" y="233363"/>
                  </a:moveTo>
                  <a:lnTo>
                    <a:pt x="692944" y="285750"/>
                  </a:lnTo>
                  <a:lnTo>
                    <a:pt x="445294" y="338138"/>
                  </a:lnTo>
                  <a:lnTo>
                    <a:pt x="242888" y="378619"/>
                  </a:lnTo>
                  <a:lnTo>
                    <a:pt x="61913" y="416719"/>
                  </a:lnTo>
                  <a:lnTo>
                    <a:pt x="0" y="247650"/>
                  </a:lnTo>
                  <a:lnTo>
                    <a:pt x="92869" y="242888"/>
                  </a:lnTo>
                  <a:lnTo>
                    <a:pt x="140494" y="240507"/>
                  </a:lnTo>
                  <a:lnTo>
                    <a:pt x="297656" y="211932"/>
                  </a:lnTo>
                  <a:lnTo>
                    <a:pt x="623888" y="145257"/>
                  </a:lnTo>
                  <a:lnTo>
                    <a:pt x="919163" y="80963"/>
                  </a:lnTo>
                  <a:lnTo>
                    <a:pt x="1009650" y="61913"/>
                  </a:lnTo>
                  <a:lnTo>
                    <a:pt x="1066800" y="47625"/>
                  </a:lnTo>
                  <a:lnTo>
                    <a:pt x="1119188" y="23813"/>
                  </a:lnTo>
                  <a:lnTo>
                    <a:pt x="1166813" y="0"/>
                  </a:lnTo>
                  <a:lnTo>
                    <a:pt x="1173956" y="0"/>
                  </a:lnTo>
                  <a:lnTo>
                    <a:pt x="1231106" y="11907"/>
                  </a:lnTo>
                  <a:lnTo>
                    <a:pt x="1393031" y="66675"/>
                  </a:lnTo>
                  <a:lnTo>
                    <a:pt x="1431131" y="80963"/>
                  </a:lnTo>
                  <a:lnTo>
                    <a:pt x="1450181" y="95250"/>
                  </a:lnTo>
                  <a:lnTo>
                    <a:pt x="1464469" y="116682"/>
                  </a:lnTo>
                  <a:lnTo>
                    <a:pt x="1473994" y="140494"/>
                  </a:lnTo>
                  <a:lnTo>
                    <a:pt x="1476375" y="161925"/>
                  </a:lnTo>
                  <a:lnTo>
                    <a:pt x="1473994" y="183357"/>
                  </a:lnTo>
                  <a:lnTo>
                    <a:pt x="1464469" y="211932"/>
                  </a:lnTo>
                  <a:lnTo>
                    <a:pt x="1440656" y="240507"/>
                  </a:lnTo>
                  <a:lnTo>
                    <a:pt x="1419225" y="259557"/>
                  </a:lnTo>
                  <a:lnTo>
                    <a:pt x="1402556" y="280988"/>
                  </a:lnTo>
                  <a:lnTo>
                    <a:pt x="1376363" y="328613"/>
                  </a:lnTo>
                  <a:lnTo>
                    <a:pt x="1352550" y="397669"/>
                  </a:lnTo>
                  <a:lnTo>
                    <a:pt x="1345406" y="438150"/>
                  </a:lnTo>
                  <a:lnTo>
                    <a:pt x="1319213" y="581025"/>
                  </a:lnTo>
                  <a:lnTo>
                    <a:pt x="1281113" y="752475"/>
                  </a:lnTo>
                  <a:lnTo>
                    <a:pt x="1259681" y="826294"/>
                  </a:lnTo>
                  <a:lnTo>
                    <a:pt x="1233488" y="890588"/>
                  </a:lnTo>
                  <a:lnTo>
                    <a:pt x="1209675" y="923925"/>
                  </a:lnTo>
                  <a:lnTo>
                    <a:pt x="1185863" y="952500"/>
                  </a:lnTo>
                  <a:lnTo>
                    <a:pt x="1159669" y="973932"/>
                  </a:lnTo>
                  <a:lnTo>
                    <a:pt x="1143000" y="981075"/>
                  </a:lnTo>
                  <a:lnTo>
                    <a:pt x="1109663" y="985838"/>
                  </a:lnTo>
                  <a:lnTo>
                    <a:pt x="1081088" y="981075"/>
                  </a:lnTo>
                  <a:lnTo>
                    <a:pt x="1059656" y="969169"/>
                  </a:lnTo>
                  <a:lnTo>
                    <a:pt x="1040606" y="945357"/>
                  </a:lnTo>
                  <a:lnTo>
                    <a:pt x="1078706" y="766763"/>
                  </a:lnTo>
                  <a:lnTo>
                    <a:pt x="1104900" y="645319"/>
                  </a:lnTo>
                  <a:lnTo>
                    <a:pt x="1121569" y="547688"/>
                  </a:lnTo>
                  <a:lnTo>
                    <a:pt x="1133475" y="473869"/>
                  </a:lnTo>
                  <a:lnTo>
                    <a:pt x="1143000" y="385763"/>
                  </a:lnTo>
                  <a:cubicBezTo>
                    <a:pt x="1143794" y="362744"/>
                    <a:pt x="1144587" y="339726"/>
                    <a:pt x="1145381" y="316707"/>
                  </a:cubicBezTo>
                  <a:lnTo>
                    <a:pt x="1145381" y="292894"/>
                  </a:lnTo>
                  <a:lnTo>
                    <a:pt x="1140619" y="278607"/>
                  </a:lnTo>
                  <a:lnTo>
                    <a:pt x="1131094" y="264319"/>
                  </a:lnTo>
                  <a:lnTo>
                    <a:pt x="1112044" y="242888"/>
                  </a:lnTo>
                  <a:lnTo>
                    <a:pt x="1081088" y="230982"/>
                  </a:lnTo>
                  <a:lnTo>
                    <a:pt x="1038225" y="221457"/>
                  </a:lnTo>
                  <a:lnTo>
                    <a:pt x="1012031" y="223838"/>
                  </a:lnTo>
                  <a:lnTo>
                    <a:pt x="959644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9">
              <a:extLst>
                <a:ext uri="{FF2B5EF4-FFF2-40B4-BE49-F238E27FC236}">
                  <a16:creationId xmlns:a16="http://schemas.microsoft.com/office/drawing/2014/main" id="{B752CC64-5540-4CB7-98F2-D19CE5170122}"/>
                </a:ext>
              </a:extLst>
            </p:cNvPr>
            <p:cNvSpPr/>
            <p:nvPr/>
          </p:nvSpPr>
          <p:spPr>
            <a:xfrm>
              <a:off x="3668713" y="5275263"/>
              <a:ext cx="941387" cy="355600"/>
            </a:xfrm>
            <a:custGeom>
              <a:avLst/>
              <a:gdLst>
                <a:gd name="connsiteX0" fmla="*/ 642938 w 940594"/>
                <a:gd name="connsiteY0" fmla="*/ 69056 h 357187"/>
                <a:gd name="connsiteX1" fmla="*/ 435769 w 940594"/>
                <a:gd name="connsiteY1" fmla="*/ 116681 h 357187"/>
                <a:gd name="connsiteX2" fmla="*/ 264319 w 940594"/>
                <a:gd name="connsiteY2" fmla="*/ 159544 h 357187"/>
                <a:gd name="connsiteX3" fmla="*/ 0 w 940594"/>
                <a:gd name="connsiteY3" fmla="*/ 228600 h 357187"/>
                <a:gd name="connsiteX4" fmla="*/ 35719 w 940594"/>
                <a:gd name="connsiteY4" fmla="*/ 357187 h 357187"/>
                <a:gd name="connsiteX5" fmla="*/ 250032 w 940594"/>
                <a:gd name="connsiteY5" fmla="*/ 300037 h 357187"/>
                <a:gd name="connsiteX6" fmla="*/ 364332 w 940594"/>
                <a:gd name="connsiteY6" fmla="*/ 271462 h 357187"/>
                <a:gd name="connsiteX7" fmla="*/ 507207 w 940594"/>
                <a:gd name="connsiteY7" fmla="*/ 238125 h 357187"/>
                <a:gd name="connsiteX8" fmla="*/ 659607 w 940594"/>
                <a:gd name="connsiteY8" fmla="*/ 211931 h 357187"/>
                <a:gd name="connsiteX9" fmla="*/ 764382 w 940594"/>
                <a:gd name="connsiteY9" fmla="*/ 197644 h 357187"/>
                <a:gd name="connsiteX10" fmla="*/ 909638 w 940594"/>
                <a:gd name="connsiteY10" fmla="*/ 190500 h 357187"/>
                <a:gd name="connsiteX11" fmla="*/ 940594 w 940594"/>
                <a:gd name="connsiteY11" fmla="*/ 0 h 357187"/>
                <a:gd name="connsiteX12" fmla="*/ 776288 w 940594"/>
                <a:gd name="connsiteY12" fmla="*/ 35719 h 357187"/>
                <a:gd name="connsiteX13" fmla="*/ 642938 w 940594"/>
                <a:gd name="connsiteY13" fmla="*/ 690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94" h="357187">
                  <a:moveTo>
                    <a:pt x="642938" y="69056"/>
                  </a:moveTo>
                  <a:lnTo>
                    <a:pt x="435769" y="116681"/>
                  </a:lnTo>
                  <a:lnTo>
                    <a:pt x="264319" y="159544"/>
                  </a:lnTo>
                  <a:lnTo>
                    <a:pt x="0" y="228600"/>
                  </a:lnTo>
                  <a:lnTo>
                    <a:pt x="35719" y="357187"/>
                  </a:lnTo>
                  <a:lnTo>
                    <a:pt x="250032" y="300037"/>
                  </a:lnTo>
                  <a:lnTo>
                    <a:pt x="364332" y="271462"/>
                  </a:lnTo>
                  <a:lnTo>
                    <a:pt x="507207" y="238125"/>
                  </a:lnTo>
                  <a:lnTo>
                    <a:pt x="659607" y="211931"/>
                  </a:lnTo>
                  <a:lnTo>
                    <a:pt x="764382" y="197644"/>
                  </a:lnTo>
                  <a:lnTo>
                    <a:pt x="909638" y="190500"/>
                  </a:lnTo>
                  <a:lnTo>
                    <a:pt x="940594" y="0"/>
                  </a:lnTo>
                  <a:lnTo>
                    <a:pt x="776288" y="35719"/>
                  </a:lnTo>
                  <a:lnTo>
                    <a:pt x="642938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8">
              <a:extLst>
                <a:ext uri="{FF2B5EF4-FFF2-40B4-BE49-F238E27FC236}">
                  <a16:creationId xmlns:a16="http://schemas.microsoft.com/office/drawing/2014/main" id="{FDAFFFC1-BFBB-4066-A687-ABE6EE57AD02}"/>
                </a:ext>
              </a:extLst>
            </p:cNvPr>
            <p:cNvSpPr/>
            <p:nvPr/>
          </p:nvSpPr>
          <p:spPr>
            <a:xfrm rot="16200000">
              <a:off x="4706937" y="3219451"/>
              <a:ext cx="1978025" cy="469900"/>
            </a:xfrm>
            <a:custGeom>
              <a:avLst/>
              <a:gdLst>
                <a:gd name="connsiteX0" fmla="*/ 1485900 w 1978819"/>
                <a:gd name="connsiteY0" fmla="*/ 200025 h 469106"/>
                <a:gd name="connsiteX1" fmla="*/ 1328738 w 1978819"/>
                <a:gd name="connsiteY1" fmla="*/ 200025 h 469106"/>
                <a:gd name="connsiteX2" fmla="*/ 1162050 w 1978819"/>
                <a:gd name="connsiteY2" fmla="*/ 200025 h 469106"/>
                <a:gd name="connsiteX3" fmla="*/ 954881 w 1978819"/>
                <a:gd name="connsiteY3" fmla="*/ 200025 h 469106"/>
                <a:gd name="connsiteX4" fmla="*/ 792956 w 1978819"/>
                <a:gd name="connsiteY4" fmla="*/ 200025 h 469106"/>
                <a:gd name="connsiteX5" fmla="*/ 690563 w 1978819"/>
                <a:gd name="connsiteY5" fmla="*/ 200025 h 469106"/>
                <a:gd name="connsiteX6" fmla="*/ 600075 w 1978819"/>
                <a:gd name="connsiteY6" fmla="*/ 200025 h 469106"/>
                <a:gd name="connsiteX7" fmla="*/ 523875 w 1978819"/>
                <a:gd name="connsiteY7" fmla="*/ 195262 h 469106"/>
                <a:gd name="connsiteX8" fmla="*/ 423863 w 1978819"/>
                <a:gd name="connsiteY8" fmla="*/ 188118 h 469106"/>
                <a:gd name="connsiteX9" fmla="*/ 352425 w 1978819"/>
                <a:gd name="connsiteY9" fmla="*/ 180975 h 469106"/>
                <a:gd name="connsiteX10" fmla="*/ 316706 w 1978819"/>
                <a:gd name="connsiteY10" fmla="*/ 176212 h 469106"/>
                <a:gd name="connsiteX11" fmla="*/ 292894 w 1978819"/>
                <a:gd name="connsiteY11" fmla="*/ 171450 h 469106"/>
                <a:gd name="connsiteX12" fmla="*/ 266700 w 1978819"/>
                <a:gd name="connsiteY12" fmla="*/ 173831 h 469106"/>
                <a:gd name="connsiteX13" fmla="*/ 233363 w 1978819"/>
                <a:gd name="connsiteY13" fmla="*/ 178593 h 469106"/>
                <a:gd name="connsiteX14" fmla="*/ 161925 w 1978819"/>
                <a:gd name="connsiteY14" fmla="*/ 200025 h 469106"/>
                <a:gd name="connsiteX15" fmla="*/ 85725 w 1978819"/>
                <a:gd name="connsiteY15" fmla="*/ 228600 h 469106"/>
                <a:gd name="connsiteX16" fmla="*/ 26194 w 1978819"/>
                <a:gd name="connsiteY16" fmla="*/ 254793 h 469106"/>
                <a:gd name="connsiteX17" fmla="*/ 7144 w 1978819"/>
                <a:gd name="connsiteY17" fmla="*/ 266700 h 469106"/>
                <a:gd name="connsiteX18" fmla="*/ 0 w 1978819"/>
                <a:gd name="connsiteY18" fmla="*/ 283368 h 469106"/>
                <a:gd name="connsiteX19" fmla="*/ 2381 w 1978819"/>
                <a:gd name="connsiteY19" fmla="*/ 304800 h 469106"/>
                <a:gd name="connsiteX20" fmla="*/ 26194 w 1978819"/>
                <a:gd name="connsiteY20" fmla="*/ 347662 h 469106"/>
                <a:gd name="connsiteX21" fmla="*/ 35719 w 1978819"/>
                <a:gd name="connsiteY21" fmla="*/ 357187 h 469106"/>
                <a:gd name="connsiteX22" fmla="*/ 80963 w 1978819"/>
                <a:gd name="connsiteY22" fmla="*/ 373856 h 469106"/>
                <a:gd name="connsiteX23" fmla="*/ 138113 w 1978819"/>
                <a:gd name="connsiteY23" fmla="*/ 395287 h 469106"/>
                <a:gd name="connsiteX24" fmla="*/ 192881 w 1978819"/>
                <a:gd name="connsiteY24" fmla="*/ 409575 h 469106"/>
                <a:gd name="connsiteX25" fmla="*/ 257175 w 1978819"/>
                <a:gd name="connsiteY25" fmla="*/ 419100 h 469106"/>
                <a:gd name="connsiteX26" fmla="*/ 350044 w 1978819"/>
                <a:gd name="connsiteY26" fmla="*/ 421481 h 469106"/>
                <a:gd name="connsiteX27" fmla="*/ 526256 w 1978819"/>
                <a:gd name="connsiteY27" fmla="*/ 423862 h 469106"/>
                <a:gd name="connsiteX28" fmla="*/ 726281 w 1978819"/>
                <a:gd name="connsiteY28" fmla="*/ 423862 h 469106"/>
                <a:gd name="connsiteX29" fmla="*/ 1021556 w 1978819"/>
                <a:gd name="connsiteY29" fmla="*/ 421481 h 469106"/>
                <a:gd name="connsiteX30" fmla="*/ 1257300 w 1978819"/>
                <a:gd name="connsiteY30" fmla="*/ 423862 h 469106"/>
                <a:gd name="connsiteX31" fmla="*/ 1412081 w 1978819"/>
                <a:gd name="connsiteY31" fmla="*/ 423862 h 469106"/>
                <a:gd name="connsiteX32" fmla="*/ 1504950 w 1978819"/>
                <a:gd name="connsiteY32" fmla="*/ 435768 h 469106"/>
                <a:gd name="connsiteX33" fmla="*/ 1640681 w 1978819"/>
                <a:gd name="connsiteY33" fmla="*/ 457200 h 469106"/>
                <a:gd name="connsiteX34" fmla="*/ 1704975 w 1978819"/>
                <a:gd name="connsiteY34" fmla="*/ 466725 h 469106"/>
                <a:gd name="connsiteX35" fmla="*/ 1731169 w 1978819"/>
                <a:gd name="connsiteY35" fmla="*/ 469106 h 469106"/>
                <a:gd name="connsiteX36" fmla="*/ 1764506 w 1978819"/>
                <a:gd name="connsiteY36" fmla="*/ 461962 h 469106"/>
                <a:gd name="connsiteX37" fmla="*/ 1793081 w 1978819"/>
                <a:gd name="connsiteY37" fmla="*/ 445293 h 469106"/>
                <a:gd name="connsiteX38" fmla="*/ 1828800 w 1978819"/>
                <a:gd name="connsiteY38" fmla="*/ 411956 h 469106"/>
                <a:gd name="connsiteX39" fmla="*/ 1857375 w 1978819"/>
                <a:gd name="connsiteY39" fmla="*/ 371475 h 469106"/>
                <a:gd name="connsiteX40" fmla="*/ 1890713 w 1978819"/>
                <a:gd name="connsiteY40" fmla="*/ 307181 h 469106"/>
                <a:gd name="connsiteX41" fmla="*/ 1916906 w 1978819"/>
                <a:gd name="connsiteY41" fmla="*/ 254793 h 469106"/>
                <a:gd name="connsiteX42" fmla="*/ 1947863 w 1978819"/>
                <a:gd name="connsiteY42" fmla="*/ 169068 h 469106"/>
                <a:gd name="connsiteX43" fmla="*/ 1969294 w 1978819"/>
                <a:gd name="connsiteY43" fmla="*/ 102393 h 469106"/>
                <a:gd name="connsiteX44" fmla="*/ 1978819 w 1978819"/>
                <a:gd name="connsiteY44" fmla="*/ 47625 h 469106"/>
                <a:gd name="connsiteX45" fmla="*/ 1978819 w 1978819"/>
                <a:gd name="connsiteY45" fmla="*/ 16668 h 469106"/>
                <a:gd name="connsiteX46" fmla="*/ 1974056 w 1978819"/>
                <a:gd name="connsiteY46" fmla="*/ 4762 h 469106"/>
                <a:gd name="connsiteX47" fmla="*/ 1966913 w 1978819"/>
                <a:gd name="connsiteY47" fmla="*/ 0 h 469106"/>
                <a:gd name="connsiteX48" fmla="*/ 1950244 w 1978819"/>
                <a:gd name="connsiteY48" fmla="*/ 7143 h 469106"/>
                <a:gd name="connsiteX49" fmla="*/ 1933575 w 1978819"/>
                <a:gd name="connsiteY49" fmla="*/ 14287 h 469106"/>
                <a:gd name="connsiteX50" fmla="*/ 1921669 w 1978819"/>
                <a:gd name="connsiteY50" fmla="*/ 23812 h 469106"/>
                <a:gd name="connsiteX51" fmla="*/ 1905000 w 1978819"/>
                <a:gd name="connsiteY51" fmla="*/ 40481 h 469106"/>
                <a:gd name="connsiteX52" fmla="*/ 1881188 w 1978819"/>
                <a:gd name="connsiteY52" fmla="*/ 66675 h 469106"/>
                <a:gd name="connsiteX53" fmla="*/ 1845469 w 1978819"/>
                <a:gd name="connsiteY53" fmla="*/ 97631 h 469106"/>
                <a:gd name="connsiteX54" fmla="*/ 1807369 w 1978819"/>
                <a:gd name="connsiteY54" fmla="*/ 126206 h 469106"/>
                <a:gd name="connsiteX55" fmla="*/ 1771650 w 1978819"/>
                <a:gd name="connsiteY55" fmla="*/ 150018 h 469106"/>
                <a:gd name="connsiteX56" fmla="*/ 1726406 w 1978819"/>
                <a:gd name="connsiteY56" fmla="*/ 173831 h 469106"/>
                <a:gd name="connsiteX57" fmla="*/ 1678781 w 1978819"/>
                <a:gd name="connsiteY57" fmla="*/ 192881 h 469106"/>
                <a:gd name="connsiteX58" fmla="*/ 1638300 w 1978819"/>
                <a:gd name="connsiteY58" fmla="*/ 200025 h 469106"/>
                <a:gd name="connsiteX59" fmla="*/ 1562100 w 1978819"/>
                <a:gd name="connsiteY59" fmla="*/ 202406 h 469106"/>
                <a:gd name="connsiteX60" fmla="*/ 1485900 w 1978819"/>
                <a:gd name="connsiteY60" fmla="*/ 20002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78819" h="469106">
                  <a:moveTo>
                    <a:pt x="1485900" y="200025"/>
                  </a:moveTo>
                  <a:lnTo>
                    <a:pt x="1328738" y="200025"/>
                  </a:lnTo>
                  <a:lnTo>
                    <a:pt x="1162050" y="200025"/>
                  </a:lnTo>
                  <a:lnTo>
                    <a:pt x="954881" y="200025"/>
                  </a:lnTo>
                  <a:lnTo>
                    <a:pt x="792956" y="200025"/>
                  </a:lnTo>
                  <a:lnTo>
                    <a:pt x="690563" y="200025"/>
                  </a:lnTo>
                  <a:lnTo>
                    <a:pt x="600075" y="200025"/>
                  </a:lnTo>
                  <a:lnTo>
                    <a:pt x="523875" y="195262"/>
                  </a:lnTo>
                  <a:lnTo>
                    <a:pt x="423863" y="188118"/>
                  </a:lnTo>
                  <a:lnTo>
                    <a:pt x="352425" y="180975"/>
                  </a:lnTo>
                  <a:lnTo>
                    <a:pt x="316706" y="176212"/>
                  </a:lnTo>
                  <a:lnTo>
                    <a:pt x="292894" y="171450"/>
                  </a:lnTo>
                  <a:lnTo>
                    <a:pt x="266700" y="173831"/>
                  </a:lnTo>
                  <a:lnTo>
                    <a:pt x="233363" y="178593"/>
                  </a:lnTo>
                  <a:lnTo>
                    <a:pt x="161925" y="200025"/>
                  </a:lnTo>
                  <a:lnTo>
                    <a:pt x="85725" y="228600"/>
                  </a:lnTo>
                  <a:lnTo>
                    <a:pt x="26194" y="254793"/>
                  </a:lnTo>
                  <a:lnTo>
                    <a:pt x="7144" y="266700"/>
                  </a:lnTo>
                  <a:lnTo>
                    <a:pt x="0" y="283368"/>
                  </a:lnTo>
                  <a:lnTo>
                    <a:pt x="2381" y="304800"/>
                  </a:lnTo>
                  <a:lnTo>
                    <a:pt x="26194" y="347662"/>
                  </a:lnTo>
                  <a:lnTo>
                    <a:pt x="35719" y="357187"/>
                  </a:lnTo>
                  <a:lnTo>
                    <a:pt x="80963" y="373856"/>
                  </a:lnTo>
                  <a:lnTo>
                    <a:pt x="138113" y="395287"/>
                  </a:lnTo>
                  <a:lnTo>
                    <a:pt x="192881" y="409575"/>
                  </a:lnTo>
                  <a:lnTo>
                    <a:pt x="257175" y="419100"/>
                  </a:lnTo>
                  <a:lnTo>
                    <a:pt x="350044" y="421481"/>
                  </a:lnTo>
                  <a:lnTo>
                    <a:pt x="526256" y="423862"/>
                  </a:lnTo>
                  <a:lnTo>
                    <a:pt x="726281" y="423862"/>
                  </a:lnTo>
                  <a:lnTo>
                    <a:pt x="1021556" y="421481"/>
                  </a:lnTo>
                  <a:lnTo>
                    <a:pt x="1257300" y="423862"/>
                  </a:lnTo>
                  <a:lnTo>
                    <a:pt x="1412081" y="423862"/>
                  </a:lnTo>
                  <a:lnTo>
                    <a:pt x="1504950" y="435768"/>
                  </a:lnTo>
                  <a:lnTo>
                    <a:pt x="1640681" y="457200"/>
                  </a:lnTo>
                  <a:lnTo>
                    <a:pt x="1704975" y="466725"/>
                  </a:lnTo>
                  <a:lnTo>
                    <a:pt x="1731169" y="469106"/>
                  </a:lnTo>
                  <a:lnTo>
                    <a:pt x="1764506" y="461962"/>
                  </a:lnTo>
                  <a:lnTo>
                    <a:pt x="1793081" y="445293"/>
                  </a:lnTo>
                  <a:lnTo>
                    <a:pt x="1828800" y="411956"/>
                  </a:lnTo>
                  <a:lnTo>
                    <a:pt x="1857375" y="371475"/>
                  </a:lnTo>
                  <a:lnTo>
                    <a:pt x="1890713" y="307181"/>
                  </a:lnTo>
                  <a:lnTo>
                    <a:pt x="1916906" y="254793"/>
                  </a:lnTo>
                  <a:lnTo>
                    <a:pt x="1947863" y="169068"/>
                  </a:lnTo>
                  <a:lnTo>
                    <a:pt x="1969294" y="102393"/>
                  </a:lnTo>
                  <a:lnTo>
                    <a:pt x="1978819" y="47625"/>
                  </a:lnTo>
                  <a:lnTo>
                    <a:pt x="1978819" y="16668"/>
                  </a:lnTo>
                  <a:lnTo>
                    <a:pt x="1974056" y="4762"/>
                  </a:lnTo>
                  <a:lnTo>
                    <a:pt x="1966913" y="0"/>
                  </a:lnTo>
                  <a:lnTo>
                    <a:pt x="1950244" y="7143"/>
                  </a:lnTo>
                  <a:lnTo>
                    <a:pt x="1933575" y="14287"/>
                  </a:lnTo>
                  <a:lnTo>
                    <a:pt x="1921669" y="23812"/>
                  </a:lnTo>
                  <a:lnTo>
                    <a:pt x="1905000" y="40481"/>
                  </a:lnTo>
                  <a:lnTo>
                    <a:pt x="1881188" y="66675"/>
                  </a:lnTo>
                  <a:lnTo>
                    <a:pt x="1845469" y="97631"/>
                  </a:lnTo>
                  <a:lnTo>
                    <a:pt x="1807369" y="126206"/>
                  </a:lnTo>
                  <a:lnTo>
                    <a:pt x="1771650" y="150018"/>
                  </a:lnTo>
                  <a:lnTo>
                    <a:pt x="1726406" y="173831"/>
                  </a:lnTo>
                  <a:lnTo>
                    <a:pt x="1678781" y="192881"/>
                  </a:lnTo>
                  <a:lnTo>
                    <a:pt x="1638300" y="200025"/>
                  </a:lnTo>
                  <a:lnTo>
                    <a:pt x="1562100" y="202406"/>
                  </a:lnTo>
                  <a:lnTo>
                    <a:pt x="148590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6">
              <a:extLst>
                <a:ext uri="{FF2B5EF4-FFF2-40B4-BE49-F238E27FC236}">
                  <a16:creationId xmlns:a16="http://schemas.microsoft.com/office/drawing/2014/main" id="{0672A4D6-7268-48D5-B0E0-D9FFCABC988C}"/>
                </a:ext>
              </a:extLst>
            </p:cNvPr>
            <p:cNvSpPr/>
            <p:nvPr/>
          </p:nvSpPr>
          <p:spPr>
            <a:xfrm rot="16200000">
              <a:off x="4647406" y="3615532"/>
              <a:ext cx="4284663" cy="571500"/>
            </a:xfrm>
            <a:custGeom>
              <a:avLst/>
              <a:gdLst>
                <a:gd name="connsiteX0" fmla="*/ 2511136 w 4284518"/>
                <a:gd name="connsiteY0" fmla="*/ 238991 h 571500"/>
                <a:gd name="connsiteX1" fmla="*/ 2871355 w 4284518"/>
                <a:gd name="connsiteY1" fmla="*/ 235527 h 571500"/>
                <a:gd name="connsiteX2" fmla="*/ 3280064 w 4284518"/>
                <a:gd name="connsiteY2" fmla="*/ 232064 h 571500"/>
                <a:gd name="connsiteX3" fmla="*/ 3747655 w 4284518"/>
                <a:gd name="connsiteY3" fmla="*/ 228600 h 571500"/>
                <a:gd name="connsiteX4" fmla="*/ 3920836 w 4284518"/>
                <a:gd name="connsiteY4" fmla="*/ 225136 h 571500"/>
                <a:gd name="connsiteX5" fmla="*/ 3962400 w 4284518"/>
                <a:gd name="connsiteY5" fmla="*/ 221673 h 571500"/>
                <a:gd name="connsiteX6" fmla="*/ 4014355 w 4284518"/>
                <a:gd name="connsiteY6" fmla="*/ 211282 h 571500"/>
                <a:gd name="connsiteX7" fmla="*/ 4045527 w 4284518"/>
                <a:gd name="connsiteY7" fmla="*/ 204355 h 571500"/>
                <a:gd name="connsiteX8" fmla="*/ 4087091 w 4284518"/>
                <a:gd name="connsiteY8" fmla="*/ 183573 h 571500"/>
                <a:gd name="connsiteX9" fmla="*/ 4121727 w 4284518"/>
                <a:gd name="connsiteY9" fmla="*/ 155864 h 571500"/>
                <a:gd name="connsiteX10" fmla="*/ 4163291 w 4284518"/>
                <a:gd name="connsiteY10" fmla="*/ 114300 h 571500"/>
                <a:gd name="connsiteX11" fmla="*/ 4201391 w 4284518"/>
                <a:gd name="connsiteY11" fmla="*/ 55418 h 571500"/>
                <a:gd name="connsiteX12" fmla="*/ 4229100 w 4284518"/>
                <a:gd name="connsiteY12" fmla="*/ 13855 h 571500"/>
                <a:gd name="connsiteX13" fmla="*/ 4246418 w 4284518"/>
                <a:gd name="connsiteY13" fmla="*/ 3464 h 571500"/>
                <a:gd name="connsiteX14" fmla="*/ 4260273 w 4284518"/>
                <a:gd name="connsiteY14" fmla="*/ 0 h 571500"/>
                <a:gd name="connsiteX15" fmla="*/ 4270664 w 4284518"/>
                <a:gd name="connsiteY15" fmla="*/ 0 h 571500"/>
                <a:gd name="connsiteX16" fmla="*/ 4277591 w 4284518"/>
                <a:gd name="connsiteY16" fmla="*/ 6927 h 571500"/>
                <a:gd name="connsiteX17" fmla="*/ 4281055 w 4284518"/>
                <a:gd name="connsiteY17" fmla="*/ 13855 h 571500"/>
                <a:gd name="connsiteX18" fmla="*/ 4284518 w 4284518"/>
                <a:gd name="connsiteY18" fmla="*/ 41564 h 571500"/>
                <a:gd name="connsiteX19" fmla="*/ 4281055 w 4284518"/>
                <a:gd name="connsiteY19" fmla="*/ 69273 h 571500"/>
                <a:gd name="connsiteX20" fmla="*/ 4260273 w 4284518"/>
                <a:gd name="connsiteY20" fmla="*/ 173182 h 571500"/>
                <a:gd name="connsiteX21" fmla="*/ 4211782 w 4284518"/>
                <a:gd name="connsiteY21" fmla="*/ 356755 h 571500"/>
                <a:gd name="connsiteX22" fmla="*/ 4184073 w 4284518"/>
                <a:gd name="connsiteY22" fmla="*/ 450273 h 571500"/>
                <a:gd name="connsiteX23" fmla="*/ 4166755 w 4284518"/>
                <a:gd name="connsiteY23" fmla="*/ 498764 h 571500"/>
                <a:gd name="connsiteX24" fmla="*/ 4142509 w 4284518"/>
                <a:gd name="connsiteY24" fmla="*/ 533400 h 571500"/>
                <a:gd name="connsiteX25" fmla="*/ 4128655 w 4284518"/>
                <a:gd name="connsiteY25" fmla="*/ 550718 h 571500"/>
                <a:gd name="connsiteX26" fmla="*/ 4107873 w 4284518"/>
                <a:gd name="connsiteY26" fmla="*/ 564573 h 571500"/>
                <a:gd name="connsiteX27" fmla="*/ 4083627 w 4284518"/>
                <a:gd name="connsiteY27" fmla="*/ 571500 h 571500"/>
                <a:gd name="connsiteX28" fmla="*/ 4069773 w 4284518"/>
                <a:gd name="connsiteY28" fmla="*/ 571500 h 571500"/>
                <a:gd name="connsiteX29" fmla="*/ 4045527 w 4284518"/>
                <a:gd name="connsiteY29" fmla="*/ 561109 h 571500"/>
                <a:gd name="connsiteX30" fmla="*/ 4017818 w 4284518"/>
                <a:gd name="connsiteY30" fmla="*/ 540327 h 571500"/>
                <a:gd name="connsiteX31" fmla="*/ 3955473 w 4284518"/>
                <a:gd name="connsiteY31" fmla="*/ 519546 h 571500"/>
                <a:gd name="connsiteX32" fmla="*/ 3875809 w 4284518"/>
                <a:gd name="connsiteY32" fmla="*/ 491836 h 571500"/>
                <a:gd name="connsiteX33" fmla="*/ 3789218 w 4284518"/>
                <a:gd name="connsiteY33" fmla="*/ 477982 h 571500"/>
                <a:gd name="connsiteX34" fmla="*/ 3737264 w 4284518"/>
                <a:gd name="connsiteY34" fmla="*/ 477982 h 571500"/>
                <a:gd name="connsiteX35" fmla="*/ 3616036 w 4284518"/>
                <a:gd name="connsiteY35" fmla="*/ 477982 h 571500"/>
                <a:gd name="connsiteX36" fmla="*/ 3397827 w 4284518"/>
                <a:gd name="connsiteY36" fmla="*/ 477982 h 571500"/>
                <a:gd name="connsiteX37" fmla="*/ 3096491 w 4284518"/>
                <a:gd name="connsiteY37" fmla="*/ 481446 h 571500"/>
                <a:gd name="connsiteX38" fmla="*/ 2725882 w 4284518"/>
                <a:gd name="connsiteY38" fmla="*/ 481446 h 571500"/>
                <a:gd name="connsiteX39" fmla="*/ 2306782 w 4284518"/>
                <a:gd name="connsiteY39" fmla="*/ 484909 h 571500"/>
                <a:gd name="connsiteX40" fmla="*/ 2019300 w 4284518"/>
                <a:gd name="connsiteY40" fmla="*/ 488373 h 571500"/>
                <a:gd name="connsiteX41" fmla="*/ 1669473 w 4284518"/>
                <a:gd name="connsiteY41" fmla="*/ 491836 h 571500"/>
                <a:gd name="connsiteX42" fmla="*/ 1392382 w 4284518"/>
                <a:gd name="connsiteY42" fmla="*/ 491836 h 571500"/>
                <a:gd name="connsiteX43" fmla="*/ 1212273 w 4284518"/>
                <a:gd name="connsiteY43" fmla="*/ 495300 h 571500"/>
                <a:gd name="connsiteX44" fmla="*/ 1063336 w 4284518"/>
                <a:gd name="connsiteY44" fmla="*/ 495300 h 571500"/>
                <a:gd name="connsiteX45" fmla="*/ 997527 w 4284518"/>
                <a:gd name="connsiteY45" fmla="*/ 495300 h 571500"/>
                <a:gd name="connsiteX46" fmla="*/ 924791 w 4284518"/>
                <a:gd name="connsiteY46" fmla="*/ 502227 h 571500"/>
                <a:gd name="connsiteX47" fmla="*/ 831273 w 4284518"/>
                <a:gd name="connsiteY47" fmla="*/ 505691 h 571500"/>
                <a:gd name="connsiteX48" fmla="*/ 710045 w 4284518"/>
                <a:gd name="connsiteY48" fmla="*/ 509155 h 571500"/>
                <a:gd name="connsiteX49" fmla="*/ 602673 w 4284518"/>
                <a:gd name="connsiteY49" fmla="*/ 509155 h 571500"/>
                <a:gd name="connsiteX50" fmla="*/ 512618 w 4284518"/>
                <a:gd name="connsiteY50" fmla="*/ 505691 h 571500"/>
                <a:gd name="connsiteX51" fmla="*/ 412173 w 4284518"/>
                <a:gd name="connsiteY51" fmla="*/ 495300 h 571500"/>
                <a:gd name="connsiteX52" fmla="*/ 346364 w 4284518"/>
                <a:gd name="connsiteY52" fmla="*/ 481446 h 571500"/>
                <a:gd name="connsiteX53" fmla="*/ 263236 w 4284518"/>
                <a:gd name="connsiteY53" fmla="*/ 460664 h 571500"/>
                <a:gd name="connsiteX54" fmla="*/ 207818 w 4284518"/>
                <a:gd name="connsiteY54" fmla="*/ 432955 h 571500"/>
                <a:gd name="connsiteX55" fmla="*/ 173182 w 4284518"/>
                <a:gd name="connsiteY55" fmla="*/ 412173 h 571500"/>
                <a:gd name="connsiteX56" fmla="*/ 117764 w 4284518"/>
                <a:gd name="connsiteY56" fmla="*/ 377536 h 571500"/>
                <a:gd name="connsiteX57" fmla="*/ 69273 w 4284518"/>
                <a:gd name="connsiteY57" fmla="*/ 339436 h 571500"/>
                <a:gd name="connsiteX58" fmla="*/ 38100 w 4284518"/>
                <a:gd name="connsiteY58" fmla="*/ 311727 h 571500"/>
                <a:gd name="connsiteX59" fmla="*/ 20782 w 4284518"/>
                <a:gd name="connsiteY59" fmla="*/ 290946 h 571500"/>
                <a:gd name="connsiteX60" fmla="*/ 6927 w 4284518"/>
                <a:gd name="connsiteY60" fmla="*/ 266700 h 571500"/>
                <a:gd name="connsiteX61" fmla="*/ 0 w 4284518"/>
                <a:gd name="connsiteY61" fmla="*/ 242455 h 571500"/>
                <a:gd name="connsiteX62" fmla="*/ 0 w 4284518"/>
                <a:gd name="connsiteY62" fmla="*/ 228600 h 571500"/>
                <a:gd name="connsiteX63" fmla="*/ 3464 w 4284518"/>
                <a:gd name="connsiteY63" fmla="*/ 207818 h 571500"/>
                <a:gd name="connsiteX64" fmla="*/ 17318 w 4284518"/>
                <a:gd name="connsiteY64" fmla="*/ 187036 h 571500"/>
                <a:gd name="connsiteX65" fmla="*/ 51955 w 4284518"/>
                <a:gd name="connsiteY65" fmla="*/ 166255 h 571500"/>
                <a:gd name="connsiteX66" fmla="*/ 651164 w 4284518"/>
                <a:gd name="connsiteY66" fmla="*/ 232064 h 571500"/>
                <a:gd name="connsiteX67" fmla="*/ 706582 w 4284518"/>
                <a:gd name="connsiteY67" fmla="*/ 242455 h 571500"/>
                <a:gd name="connsiteX68" fmla="*/ 775855 w 4284518"/>
                <a:gd name="connsiteY68" fmla="*/ 249382 h 571500"/>
                <a:gd name="connsiteX69" fmla="*/ 931718 w 4284518"/>
                <a:gd name="connsiteY69" fmla="*/ 249382 h 571500"/>
                <a:gd name="connsiteX70" fmla="*/ 1281545 w 4284518"/>
                <a:gd name="connsiteY70" fmla="*/ 245918 h 571500"/>
                <a:gd name="connsiteX71" fmla="*/ 1731818 w 4284518"/>
                <a:gd name="connsiteY71" fmla="*/ 242455 h 571500"/>
                <a:gd name="connsiteX72" fmla="*/ 2511136 w 4284518"/>
                <a:gd name="connsiteY72" fmla="*/ 238991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84518" h="571500">
                  <a:moveTo>
                    <a:pt x="2511136" y="238991"/>
                  </a:moveTo>
                  <a:lnTo>
                    <a:pt x="2871355" y="235527"/>
                  </a:lnTo>
                  <a:lnTo>
                    <a:pt x="3280064" y="232064"/>
                  </a:lnTo>
                  <a:lnTo>
                    <a:pt x="3747655" y="228600"/>
                  </a:lnTo>
                  <a:lnTo>
                    <a:pt x="3920836" y="225136"/>
                  </a:lnTo>
                  <a:lnTo>
                    <a:pt x="3962400" y="221673"/>
                  </a:lnTo>
                  <a:lnTo>
                    <a:pt x="4014355" y="211282"/>
                  </a:lnTo>
                  <a:lnTo>
                    <a:pt x="4045527" y="204355"/>
                  </a:lnTo>
                  <a:lnTo>
                    <a:pt x="4087091" y="183573"/>
                  </a:lnTo>
                  <a:lnTo>
                    <a:pt x="4121727" y="155864"/>
                  </a:lnTo>
                  <a:lnTo>
                    <a:pt x="4163291" y="114300"/>
                  </a:lnTo>
                  <a:lnTo>
                    <a:pt x="4201391" y="55418"/>
                  </a:lnTo>
                  <a:lnTo>
                    <a:pt x="4229100" y="13855"/>
                  </a:lnTo>
                  <a:lnTo>
                    <a:pt x="4246418" y="3464"/>
                  </a:lnTo>
                  <a:lnTo>
                    <a:pt x="4260273" y="0"/>
                  </a:lnTo>
                  <a:lnTo>
                    <a:pt x="4270664" y="0"/>
                  </a:lnTo>
                  <a:lnTo>
                    <a:pt x="4277591" y="6927"/>
                  </a:lnTo>
                  <a:lnTo>
                    <a:pt x="4281055" y="13855"/>
                  </a:lnTo>
                  <a:lnTo>
                    <a:pt x="4284518" y="41564"/>
                  </a:lnTo>
                  <a:lnTo>
                    <a:pt x="4281055" y="69273"/>
                  </a:lnTo>
                  <a:lnTo>
                    <a:pt x="4260273" y="173182"/>
                  </a:lnTo>
                  <a:lnTo>
                    <a:pt x="4211782" y="356755"/>
                  </a:lnTo>
                  <a:lnTo>
                    <a:pt x="4184073" y="450273"/>
                  </a:lnTo>
                  <a:lnTo>
                    <a:pt x="4166755" y="498764"/>
                  </a:lnTo>
                  <a:lnTo>
                    <a:pt x="4142509" y="533400"/>
                  </a:lnTo>
                  <a:lnTo>
                    <a:pt x="4128655" y="550718"/>
                  </a:lnTo>
                  <a:lnTo>
                    <a:pt x="4107873" y="564573"/>
                  </a:lnTo>
                  <a:lnTo>
                    <a:pt x="4083627" y="571500"/>
                  </a:lnTo>
                  <a:lnTo>
                    <a:pt x="4069773" y="571500"/>
                  </a:lnTo>
                  <a:lnTo>
                    <a:pt x="4045527" y="561109"/>
                  </a:lnTo>
                  <a:lnTo>
                    <a:pt x="4017818" y="540327"/>
                  </a:lnTo>
                  <a:lnTo>
                    <a:pt x="3955473" y="519546"/>
                  </a:lnTo>
                  <a:lnTo>
                    <a:pt x="3875809" y="491836"/>
                  </a:lnTo>
                  <a:lnTo>
                    <a:pt x="3789218" y="477982"/>
                  </a:lnTo>
                  <a:lnTo>
                    <a:pt x="3737264" y="477982"/>
                  </a:lnTo>
                  <a:lnTo>
                    <a:pt x="3616036" y="477982"/>
                  </a:lnTo>
                  <a:lnTo>
                    <a:pt x="3397827" y="477982"/>
                  </a:lnTo>
                  <a:lnTo>
                    <a:pt x="3096491" y="481446"/>
                  </a:lnTo>
                  <a:lnTo>
                    <a:pt x="2725882" y="481446"/>
                  </a:lnTo>
                  <a:lnTo>
                    <a:pt x="2306782" y="484909"/>
                  </a:lnTo>
                  <a:lnTo>
                    <a:pt x="2019300" y="488373"/>
                  </a:lnTo>
                  <a:lnTo>
                    <a:pt x="1669473" y="491836"/>
                  </a:lnTo>
                  <a:lnTo>
                    <a:pt x="1392382" y="491836"/>
                  </a:lnTo>
                  <a:lnTo>
                    <a:pt x="1212273" y="495300"/>
                  </a:lnTo>
                  <a:lnTo>
                    <a:pt x="1063336" y="495300"/>
                  </a:lnTo>
                  <a:lnTo>
                    <a:pt x="997527" y="495300"/>
                  </a:lnTo>
                  <a:lnTo>
                    <a:pt x="924791" y="502227"/>
                  </a:lnTo>
                  <a:lnTo>
                    <a:pt x="831273" y="505691"/>
                  </a:lnTo>
                  <a:lnTo>
                    <a:pt x="710045" y="509155"/>
                  </a:lnTo>
                  <a:lnTo>
                    <a:pt x="602673" y="509155"/>
                  </a:lnTo>
                  <a:lnTo>
                    <a:pt x="512618" y="505691"/>
                  </a:lnTo>
                  <a:lnTo>
                    <a:pt x="412173" y="495300"/>
                  </a:lnTo>
                  <a:lnTo>
                    <a:pt x="346364" y="481446"/>
                  </a:lnTo>
                  <a:lnTo>
                    <a:pt x="263236" y="460664"/>
                  </a:lnTo>
                  <a:lnTo>
                    <a:pt x="207818" y="432955"/>
                  </a:lnTo>
                  <a:lnTo>
                    <a:pt x="173182" y="412173"/>
                  </a:lnTo>
                  <a:lnTo>
                    <a:pt x="117764" y="377536"/>
                  </a:lnTo>
                  <a:lnTo>
                    <a:pt x="69273" y="339436"/>
                  </a:lnTo>
                  <a:lnTo>
                    <a:pt x="38100" y="311727"/>
                  </a:lnTo>
                  <a:lnTo>
                    <a:pt x="20782" y="290946"/>
                  </a:lnTo>
                  <a:lnTo>
                    <a:pt x="6927" y="266700"/>
                  </a:lnTo>
                  <a:lnTo>
                    <a:pt x="0" y="242455"/>
                  </a:lnTo>
                  <a:lnTo>
                    <a:pt x="0" y="228600"/>
                  </a:lnTo>
                  <a:lnTo>
                    <a:pt x="3464" y="207818"/>
                  </a:lnTo>
                  <a:lnTo>
                    <a:pt x="17318" y="187036"/>
                  </a:lnTo>
                  <a:lnTo>
                    <a:pt x="51955" y="166255"/>
                  </a:lnTo>
                  <a:lnTo>
                    <a:pt x="651164" y="232064"/>
                  </a:lnTo>
                  <a:lnTo>
                    <a:pt x="706582" y="242455"/>
                  </a:lnTo>
                  <a:lnTo>
                    <a:pt x="775855" y="249382"/>
                  </a:lnTo>
                  <a:lnTo>
                    <a:pt x="931718" y="249382"/>
                  </a:lnTo>
                  <a:lnTo>
                    <a:pt x="1281545" y="245918"/>
                  </a:lnTo>
                  <a:lnTo>
                    <a:pt x="1731818" y="242455"/>
                  </a:lnTo>
                  <a:lnTo>
                    <a:pt x="2511136" y="238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7">
              <a:extLst>
                <a:ext uri="{FF2B5EF4-FFF2-40B4-BE49-F238E27FC236}">
                  <a16:creationId xmlns:a16="http://schemas.microsoft.com/office/drawing/2014/main" id="{EC7E69DB-4C7B-4D16-9E4D-3803E66F550F}"/>
                </a:ext>
              </a:extLst>
            </p:cNvPr>
            <p:cNvSpPr/>
            <p:nvPr/>
          </p:nvSpPr>
          <p:spPr>
            <a:xfrm rot="16200000">
              <a:off x="6053138" y="5335588"/>
              <a:ext cx="709612" cy="696912"/>
            </a:xfrm>
            <a:custGeom>
              <a:avLst/>
              <a:gdLst>
                <a:gd name="connsiteX0" fmla="*/ 581025 w 709612"/>
                <a:gd name="connsiteY0" fmla="*/ 80963 h 697707"/>
                <a:gd name="connsiteX1" fmla="*/ 511968 w 709612"/>
                <a:gd name="connsiteY1" fmla="*/ 176213 h 697707"/>
                <a:gd name="connsiteX2" fmla="*/ 445293 w 709612"/>
                <a:gd name="connsiteY2" fmla="*/ 257175 h 697707"/>
                <a:gd name="connsiteX3" fmla="*/ 366712 w 709612"/>
                <a:gd name="connsiteY3" fmla="*/ 345282 h 697707"/>
                <a:gd name="connsiteX4" fmla="*/ 309562 w 709612"/>
                <a:gd name="connsiteY4" fmla="*/ 404813 h 697707"/>
                <a:gd name="connsiteX5" fmla="*/ 247650 w 709612"/>
                <a:gd name="connsiteY5" fmla="*/ 459582 h 697707"/>
                <a:gd name="connsiteX6" fmla="*/ 157162 w 709612"/>
                <a:gd name="connsiteY6" fmla="*/ 533400 h 697707"/>
                <a:gd name="connsiteX7" fmla="*/ 90487 w 709612"/>
                <a:gd name="connsiteY7" fmla="*/ 583407 h 697707"/>
                <a:gd name="connsiteX8" fmla="*/ 47625 w 709612"/>
                <a:gd name="connsiteY8" fmla="*/ 611982 h 697707"/>
                <a:gd name="connsiteX9" fmla="*/ 16668 w 709612"/>
                <a:gd name="connsiteY9" fmla="*/ 633413 h 697707"/>
                <a:gd name="connsiteX10" fmla="*/ 0 w 709612"/>
                <a:gd name="connsiteY10" fmla="*/ 659607 h 697707"/>
                <a:gd name="connsiteX11" fmla="*/ 2381 w 709612"/>
                <a:gd name="connsiteY11" fmla="*/ 697707 h 697707"/>
                <a:gd name="connsiteX12" fmla="*/ 709612 w 709612"/>
                <a:gd name="connsiteY12" fmla="*/ 692944 h 697707"/>
                <a:gd name="connsiteX13" fmla="*/ 657225 w 709612"/>
                <a:gd name="connsiteY13" fmla="*/ 681038 h 697707"/>
                <a:gd name="connsiteX14" fmla="*/ 609600 w 709612"/>
                <a:gd name="connsiteY14" fmla="*/ 661988 h 697707"/>
                <a:gd name="connsiteX15" fmla="*/ 585787 w 709612"/>
                <a:gd name="connsiteY15" fmla="*/ 647700 h 697707"/>
                <a:gd name="connsiteX16" fmla="*/ 564356 w 709612"/>
                <a:gd name="connsiteY16" fmla="*/ 631032 h 697707"/>
                <a:gd name="connsiteX17" fmla="*/ 550068 w 709612"/>
                <a:gd name="connsiteY17" fmla="*/ 616744 h 697707"/>
                <a:gd name="connsiteX18" fmla="*/ 535781 w 709612"/>
                <a:gd name="connsiteY18" fmla="*/ 600075 h 697707"/>
                <a:gd name="connsiteX19" fmla="*/ 526256 w 709612"/>
                <a:gd name="connsiteY19" fmla="*/ 578644 h 697707"/>
                <a:gd name="connsiteX20" fmla="*/ 516731 w 709612"/>
                <a:gd name="connsiteY20" fmla="*/ 550069 h 697707"/>
                <a:gd name="connsiteX21" fmla="*/ 509587 w 709612"/>
                <a:gd name="connsiteY21" fmla="*/ 526257 h 697707"/>
                <a:gd name="connsiteX22" fmla="*/ 509587 w 709612"/>
                <a:gd name="connsiteY22" fmla="*/ 488157 h 697707"/>
                <a:gd name="connsiteX23" fmla="*/ 516731 w 709612"/>
                <a:gd name="connsiteY23" fmla="*/ 442913 h 697707"/>
                <a:gd name="connsiteX24" fmla="*/ 526256 w 709612"/>
                <a:gd name="connsiteY24" fmla="*/ 390525 h 697707"/>
                <a:gd name="connsiteX25" fmla="*/ 547687 w 709612"/>
                <a:gd name="connsiteY25" fmla="*/ 323850 h 697707"/>
                <a:gd name="connsiteX26" fmla="*/ 590550 w 709612"/>
                <a:gd name="connsiteY26" fmla="*/ 219075 h 697707"/>
                <a:gd name="connsiteX27" fmla="*/ 645318 w 709612"/>
                <a:gd name="connsiteY27" fmla="*/ 100013 h 697707"/>
                <a:gd name="connsiteX28" fmla="*/ 664368 w 709612"/>
                <a:gd name="connsiteY28" fmla="*/ 50007 h 697707"/>
                <a:gd name="connsiteX29" fmla="*/ 669131 w 709612"/>
                <a:gd name="connsiteY29" fmla="*/ 28575 h 697707"/>
                <a:gd name="connsiteX30" fmla="*/ 669131 w 709612"/>
                <a:gd name="connsiteY30" fmla="*/ 9525 h 697707"/>
                <a:gd name="connsiteX31" fmla="*/ 666750 w 709612"/>
                <a:gd name="connsiteY31" fmla="*/ 2382 h 697707"/>
                <a:gd name="connsiteX32" fmla="*/ 657225 w 709612"/>
                <a:gd name="connsiteY32" fmla="*/ 0 h 697707"/>
                <a:gd name="connsiteX33" fmla="*/ 635793 w 709612"/>
                <a:gd name="connsiteY33" fmla="*/ 9525 h 697707"/>
                <a:gd name="connsiteX34" fmla="*/ 611981 w 709612"/>
                <a:gd name="connsiteY34" fmla="*/ 38100 h 697707"/>
                <a:gd name="connsiteX35" fmla="*/ 581025 w 709612"/>
                <a:gd name="connsiteY35" fmla="*/ 80963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9612" h="697707">
                  <a:moveTo>
                    <a:pt x="581025" y="80963"/>
                  </a:moveTo>
                  <a:lnTo>
                    <a:pt x="511968" y="176213"/>
                  </a:lnTo>
                  <a:lnTo>
                    <a:pt x="445293" y="257175"/>
                  </a:lnTo>
                  <a:lnTo>
                    <a:pt x="366712" y="345282"/>
                  </a:lnTo>
                  <a:lnTo>
                    <a:pt x="309562" y="404813"/>
                  </a:lnTo>
                  <a:lnTo>
                    <a:pt x="247650" y="459582"/>
                  </a:lnTo>
                  <a:lnTo>
                    <a:pt x="157162" y="533400"/>
                  </a:lnTo>
                  <a:lnTo>
                    <a:pt x="90487" y="583407"/>
                  </a:lnTo>
                  <a:lnTo>
                    <a:pt x="47625" y="611982"/>
                  </a:lnTo>
                  <a:lnTo>
                    <a:pt x="16668" y="633413"/>
                  </a:lnTo>
                  <a:lnTo>
                    <a:pt x="0" y="659607"/>
                  </a:lnTo>
                  <a:lnTo>
                    <a:pt x="2381" y="697707"/>
                  </a:lnTo>
                  <a:lnTo>
                    <a:pt x="709612" y="692944"/>
                  </a:lnTo>
                  <a:lnTo>
                    <a:pt x="657225" y="681038"/>
                  </a:lnTo>
                  <a:lnTo>
                    <a:pt x="609600" y="661988"/>
                  </a:lnTo>
                  <a:lnTo>
                    <a:pt x="585787" y="647700"/>
                  </a:lnTo>
                  <a:lnTo>
                    <a:pt x="564356" y="631032"/>
                  </a:lnTo>
                  <a:lnTo>
                    <a:pt x="550068" y="616744"/>
                  </a:lnTo>
                  <a:lnTo>
                    <a:pt x="535781" y="600075"/>
                  </a:lnTo>
                  <a:lnTo>
                    <a:pt x="526256" y="578644"/>
                  </a:lnTo>
                  <a:lnTo>
                    <a:pt x="516731" y="550069"/>
                  </a:lnTo>
                  <a:lnTo>
                    <a:pt x="509587" y="526257"/>
                  </a:lnTo>
                  <a:lnTo>
                    <a:pt x="509587" y="488157"/>
                  </a:lnTo>
                  <a:lnTo>
                    <a:pt x="516731" y="442913"/>
                  </a:lnTo>
                  <a:lnTo>
                    <a:pt x="526256" y="390525"/>
                  </a:lnTo>
                  <a:lnTo>
                    <a:pt x="547687" y="323850"/>
                  </a:lnTo>
                  <a:lnTo>
                    <a:pt x="590550" y="219075"/>
                  </a:lnTo>
                  <a:lnTo>
                    <a:pt x="645318" y="100013"/>
                  </a:lnTo>
                  <a:lnTo>
                    <a:pt x="664368" y="50007"/>
                  </a:lnTo>
                  <a:lnTo>
                    <a:pt x="669131" y="28575"/>
                  </a:lnTo>
                  <a:lnTo>
                    <a:pt x="669131" y="9525"/>
                  </a:lnTo>
                  <a:lnTo>
                    <a:pt x="666750" y="2382"/>
                  </a:lnTo>
                  <a:lnTo>
                    <a:pt x="657225" y="0"/>
                  </a:lnTo>
                  <a:lnTo>
                    <a:pt x="635793" y="9525"/>
                  </a:lnTo>
                  <a:lnTo>
                    <a:pt x="611981" y="38100"/>
                  </a:lnTo>
                  <a:lnTo>
                    <a:pt x="581025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78" name="グループ化 1">
            <a:extLst>
              <a:ext uri="{FF2B5EF4-FFF2-40B4-BE49-F238E27FC236}">
                <a16:creationId xmlns:a16="http://schemas.microsoft.com/office/drawing/2014/main" id="{3E675464-4368-46F6-B0CB-51B7E5AD24CD}"/>
              </a:ext>
            </a:extLst>
          </p:cNvPr>
          <p:cNvGrpSpPr>
            <a:grpSpLocks/>
          </p:cNvGrpSpPr>
          <p:nvPr/>
        </p:nvGrpSpPr>
        <p:grpSpPr bwMode="auto">
          <a:xfrm>
            <a:off x="2613025" y="1571625"/>
            <a:ext cx="4462463" cy="4471988"/>
            <a:chOff x="2613025" y="1571625"/>
            <a:chExt cx="4462463" cy="4471988"/>
          </a:xfrm>
        </p:grpSpPr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8F8822DF-115F-4E11-AF0C-67D01225BF62}"/>
                </a:ext>
              </a:extLst>
            </p:cNvPr>
            <p:cNvSpPr/>
            <p:nvPr/>
          </p:nvSpPr>
          <p:spPr>
            <a:xfrm rot="16200000">
              <a:off x="2466181" y="1718469"/>
              <a:ext cx="1941513" cy="1647825"/>
            </a:xfrm>
            <a:custGeom>
              <a:avLst/>
              <a:gdLst>
                <a:gd name="connsiteX0" fmla="*/ 752475 w 1940719"/>
                <a:gd name="connsiteY0" fmla="*/ 657225 h 1647825"/>
                <a:gd name="connsiteX1" fmla="*/ 626269 w 1940719"/>
                <a:gd name="connsiteY1" fmla="*/ 552450 h 1647825"/>
                <a:gd name="connsiteX2" fmla="*/ 550069 w 1940719"/>
                <a:gd name="connsiteY2" fmla="*/ 488156 h 1647825"/>
                <a:gd name="connsiteX3" fmla="*/ 454819 w 1940719"/>
                <a:gd name="connsiteY3" fmla="*/ 404812 h 1647825"/>
                <a:gd name="connsiteX4" fmla="*/ 357187 w 1940719"/>
                <a:gd name="connsiteY4" fmla="*/ 319087 h 1647825"/>
                <a:gd name="connsiteX5" fmla="*/ 278606 w 1940719"/>
                <a:gd name="connsiteY5" fmla="*/ 242887 h 1647825"/>
                <a:gd name="connsiteX6" fmla="*/ 204787 w 1940719"/>
                <a:gd name="connsiteY6" fmla="*/ 173831 h 1647825"/>
                <a:gd name="connsiteX7" fmla="*/ 128587 w 1940719"/>
                <a:gd name="connsiteY7" fmla="*/ 100012 h 1647825"/>
                <a:gd name="connsiteX8" fmla="*/ 45244 w 1940719"/>
                <a:gd name="connsiteY8" fmla="*/ 19050 h 1647825"/>
                <a:gd name="connsiteX9" fmla="*/ 19050 w 1940719"/>
                <a:gd name="connsiteY9" fmla="*/ 0 h 1647825"/>
                <a:gd name="connsiteX10" fmla="*/ 7144 w 1940719"/>
                <a:gd name="connsiteY10" fmla="*/ 0 h 1647825"/>
                <a:gd name="connsiteX11" fmla="*/ 2381 w 1940719"/>
                <a:gd name="connsiteY11" fmla="*/ 4762 h 1647825"/>
                <a:gd name="connsiteX12" fmla="*/ 0 w 1940719"/>
                <a:gd name="connsiteY12" fmla="*/ 26193 h 1647825"/>
                <a:gd name="connsiteX13" fmla="*/ 7144 w 1940719"/>
                <a:gd name="connsiteY13" fmla="*/ 59531 h 1647825"/>
                <a:gd name="connsiteX14" fmla="*/ 21431 w 1940719"/>
                <a:gd name="connsiteY14" fmla="*/ 88106 h 1647825"/>
                <a:gd name="connsiteX15" fmla="*/ 97631 w 1940719"/>
                <a:gd name="connsiteY15" fmla="*/ 188118 h 1647825"/>
                <a:gd name="connsiteX16" fmla="*/ 171450 w 1940719"/>
                <a:gd name="connsiteY16" fmla="*/ 278606 h 1647825"/>
                <a:gd name="connsiteX17" fmla="*/ 245269 w 1940719"/>
                <a:gd name="connsiteY17" fmla="*/ 364331 h 1647825"/>
                <a:gd name="connsiteX18" fmla="*/ 338137 w 1940719"/>
                <a:gd name="connsiteY18" fmla="*/ 471487 h 1647825"/>
                <a:gd name="connsiteX19" fmla="*/ 442912 w 1940719"/>
                <a:gd name="connsiteY19" fmla="*/ 581025 h 1647825"/>
                <a:gd name="connsiteX20" fmla="*/ 523875 w 1940719"/>
                <a:gd name="connsiteY20" fmla="*/ 666750 h 1647825"/>
                <a:gd name="connsiteX21" fmla="*/ 619125 w 1940719"/>
                <a:gd name="connsiteY21" fmla="*/ 762000 h 1647825"/>
                <a:gd name="connsiteX22" fmla="*/ 714375 w 1940719"/>
                <a:gd name="connsiteY22" fmla="*/ 850106 h 1647825"/>
                <a:gd name="connsiteX23" fmla="*/ 831056 w 1940719"/>
                <a:gd name="connsiteY23" fmla="*/ 957262 h 1647825"/>
                <a:gd name="connsiteX24" fmla="*/ 895350 w 1940719"/>
                <a:gd name="connsiteY24" fmla="*/ 1028700 h 1647825"/>
                <a:gd name="connsiteX25" fmla="*/ 1040606 w 1940719"/>
                <a:gd name="connsiteY25" fmla="*/ 1135856 h 1647825"/>
                <a:gd name="connsiteX26" fmla="*/ 1169194 w 1940719"/>
                <a:gd name="connsiteY26" fmla="*/ 1233487 h 1647825"/>
                <a:gd name="connsiteX27" fmla="*/ 1273969 w 1940719"/>
                <a:gd name="connsiteY27" fmla="*/ 1314450 h 1647825"/>
                <a:gd name="connsiteX28" fmla="*/ 1364456 w 1940719"/>
                <a:gd name="connsiteY28" fmla="*/ 1381125 h 1647825"/>
                <a:gd name="connsiteX29" fmla="*/ 1466850 w 1940719"/>
                <a:gd name="connsiteY29" fmla="*/ 1459706 h 1647825"/>
                <a:gd name="connsiteX30" fmla="*/ 1578769 w 1940719"/>
                <a:gd name="connsiteY30" fmla="*/ 1543050 h 1647825"/>
                <a:gd name="connsiteX31" fmla="*/ 1638300 w 1940719"/>
                <a:gd name="connsiteY31" fmla="*/ 1614487 h 1647825"/>
                <a:gd name="connsiteX32" fmla="*/ 1664494 w 1940719"/>
                <a:gd name="connsiteY32" fmla="*/ 1635918 h 1647825"/>
                <a:gd name="connsiteX33" fmla="*/ 1681162 w 1940719"/>
                <a:gd name="connsiteY33" fmla="*/ 1645443 h 1647825"/>
                <a:gd name="connsiteX34" fmla="*/ 1702594 w 1940719"/>
                <a:gd name="connsiteY34" fmla="*/ 1647825 h 1647825"/>
                <a:gd name="connsiteX35" fmla="*/ 1724025 w 1940719"/>
                <a:gd name="connsiteY35" fmla="*/ 1643062 h 1647825"/>
                <a:gd name="connsiteX36" fmla="*/ 1745456 w 1940719"/>
                <a:gd name="connsiteY36" fmla="*/ 1631156 h 1647825"/>
                <a:gd name="connsiteX37" fmla="*/ 1788319 w 1940719"/>
                <a:gd name="connsiteY37" fmla="*/ 1581150 h 1647825"/>
                <a:gd name="connsiteX38" fmla="*/ 1833562 w 1940719"/>
                <a:gd name="connsiteY38" fmla="*/ 1514475 h 1647825"/>
                <a:gd name="connsiteX39" fmla="*/ 1871662 w 1940719"/>
                <a:gd name="connsiteY39" fmla="*/ 1457325 h 1647825"/>
                <a:gd name="connsiteX40" fmla="*/ 1897856 w 1940719"/>
                <a:gd name="connsiteY40" fmla="*/ 1407318 h 1647825"/>
                <a:gd name="connsiteX41" fmla="*/ 1916906 w 1940719"/>
                <a:gd name="connsiteY41" fmla="*/ 1359693 h 1647825"/>
                <a:gd name="connsiteX42" fmla="*/ 1926431 w 1940719"/>
                <a:gd name="connsiteY42" fmla="*/ 1323975 h 1647825"/>
                <a:gd name="connsiteX43" fmla="*/ 1933575 w 1940719"/>
                <a:gd name="connsiteY43" fmla="*/ 1276350 h 1647825"/>
                <a:gd name="connsiteX44" fmla="*/ 1938337 w 1940719"/>
                <a:gd name="connsiteY44" fmla="*/ 1238250 h 1647825"/>
                <a:gd name="connsiteX45" fmla="*/ 1940719 w 1940719"/>
                <a:gd name="connsiteY45" fmla="*/ 1207293 h 1647825"/>
                <a:gd name="connsiteX46" fmla="*/ 1938337 w 1940719"/>
                <a:gd name="connsiteY46" fmla="*/ 1162050 h 1647825"/>
                <a:gd name="connsiteX47" fmla="*/ 1928812 w 1940719"/>
                <a:gd name="connsiteY47" fmla="*/ 1119187 h 1647825"/>
                <a:gd name="connsiteX48" fmla="*/ 1916906 w 1940719"/>
                <a:gd name="connsiteY48" fmla="*/ 1088231 h 1647825"/>
                <a:gd name="connsiteX49" fmla="*/ 1905000 w 1940719"/>
                <a:gd name="connsiteY49" fmla="*/ 1073943 h 1647825"/>
                <a:gd name="connsiteX50" fmla="*/ 1893094 w 1940719"/>
                <a:gd name="connsiteY50" fmla="*/ 1066800 h 1647825"/>
                <a:gd name="connsiteX51" fmla="*/ 1878806 w 1940719"/>
                <a:gd name="connsiteY51" fmla="*/ 1066800 h 1647825"/>
                <a:gd name="connsiteX52" fmla="*/ 1866900 w 1940719"/>
                <a:gd name="connsiteY52" fmla="*/ 1069181 h 1647825"/>
                <a:gd name="connsiteX53" fmla="*/ 1850231 w 1940719"/>
                <a:gd name="connsiteY53" fmla="*/ 1092993 h 1647825"/>
                <a:gd name="connsiteX54" fmla="*/ 1840706 w 1940719"/>
                <a:gd name="connsiteY54" fmla="*/ 1126331 h 1647825"/>
                <a:gd name="connsiteX55" fmla="*/ 1828800 w 1940719"/>
                <a:gd name="connsiteY55" fmla="*/ 1169193 h 1647825"/>
                <a:gd name="connsiteX56" fmla="*/ 1812131 w 1940719"/>
                <a:gd name="connsiteY56" fmla="*/ 1202531 h 1647825"/>
                <a:gd name="connsiteX57" fmla="*/ 1788319 w 1940719"/>
                <a:gd name="connsiteY57" fmla="*/ 1233487 h 1647825"/>
                <a:gd name="connsiteX58" fmla="*/ 1774031 w 1940719"/>
                <a:gd name="connsiteY58" fmla="*/ 1245393 h 1647825"/>
                <a:gd name="connsiteX59" fmla="*/ 1750219 w 1940719"/>
                <a:gd name="connsiteY59" fmla="*/ 1254918 h 1647825"/>
                <a:gd name="connsiteX60" fmla="*/ 1721644 w 1940719"/>
                <a:gd name="connsiteY60" fmla="*/ 1259681 h 1647825"/>
                <a:gd name="connsiteX61" fmla="*/ 1712119 w 1940719"/>
                <a:gd name="connsiteY61" fmla="*/ 1259681 h 1647825"/>
                <a:gd name="connsiteX62" fmla="*/ 1650206 w 1940719"/>
                <a:gd name="connsiteY62" fmla="*/ 1235868 h 1647825"/>
                <a:gd name="connsiteX63" fmla="*/ 1533525 w 1940719"/>
                <a:gd name="connsiteY63" fmla="*/ 1181100 h 1647825"/>
                <a:gd name="connsiteX64" fmla="*/ 1404937 w 1940719"/>
                <a:gd name="connsiteY64" fmla="*/ 1116806 h 1647825"/>
                <a:gd name="connsiteX65" fmla="*/ 1319212 w 1940719"/>
                <a:gd name="connsiteY65" fmla="*/ 1064418 h 1647825"/>
                <a:gd name="connsiteX66" fmla="*/ 1207294 w 1940719"/>
                <a:gd name="connsiteY66" fmla="*/ 992981 h 1647825"/>
                <a:gd name="connsiteX67" fmla="*/ 1121569 w 1940719"/>
                <a:gd name="connsiteY67" fmla="*/ 938212 h 1647825"/>
                <a:gd name="connsiteX68" fmla="*/ 1000125 w 1940719"/>
                <a:gd name="connsiteY68" fmla="*/ 850106 h 1647825"/>
                <a:gd name="connsiteX69" fmla="*/ 912019 w 1940719"/>
                <a:gd name="connsiteY69" fmla="*/ 785812 h 1647825"/>
                <a:gd name="connsiteX70" fmla="*/ 752475 w 1940719"/>
                <a:gd name="connsiteY70" fmla="*/ 657225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40719" h="1647825">
                  <a:moveTo>
                    <a:pt x="752475" y="657225"/>
                  </a:moveTo>
                  <a:lnTo>
                    <a:pt x="626269" y="552450"/>
                  </a:lnTo>
                  <a:lnTo>
                    <a:pt x="550069" y="488156"/>
                  </a:lnTo>
                  <a:lnTo>
                    <a:pt x="454819" y="404812"/>
                  </a:lnTo>
                  <a:lnTo>
                    <a:pt x="357187" y="319087"/>
                  </a:lnTo>
                  <a:lnTo>
                    <a:pt x="278606" y="242887"/>
                  </a:lnTo>
                  <a:lnTo>
                    <a:pt x="204787" y="173831"/>
                  </a:lnTo>
                  <a:lnTo>
                    <a:pt x="128587" y="100012"/>
                  </a:lnTo>
                  <a:lnTo>
                    <a:pt x="45244" y="1905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7144" y="59531"/>
                  </a:lnTo>
                  <a:lnTo>
                    <a:pt x="21431" y="88106"/>
                  </a:lnTo>
                  <a:lnTo>
                    <a:pt x="97631" y="188118"/>
                  </a:lnTo>
                  <a:lnTo>
                    <a:pt x="171450" y="278606"/>
                  </a:lnTo>
                  <a:lnTo>
                    <a:pt x="245269" y="364331"/>
                  </a:lnTo>
                  <a:lnTo>
                    <a:pt x="338137" y="471487"/>
                  </a:lnTo>
                  <a:lnTo>
                    <a:pt x="442912" y="581025"/>
                  </a:lnTo>
                  <a:lnTo>
                    <a:pt x="523875" y="666750"/>
                  </a:lnTo>
                  <a:lnTo>
                    <a:pt x="619125" y="762000"/>
                  </a:lnTo>
                  <a:lnTo>
                    <a:pt x="714375" y="850106"/>
                  </a:lnTo>
                  <a:lnTo>
                    <a:pt x="831056" y="957262"/>
                  </a:lnTo>
                  <a:lnTo>
                    <a:pt x="895350" y="1028700"/>
                  </a:lnTo>
                  <a:lnTo>
                    <a:pt x="1040606" y="1135856"/>
                  </a:lnTo>
                  <a:lnTo>
                    <a:pt x="1169194" y="1233487"/>
                  </a:lnTo>
                  <a:lnTo>
                    <a:pt x="1273969" y="1314450"/>
                  </a:lnTo>
                  <a:lnTo>
                    <a:pt x="1364456" y="1381125"/>
                  </a:lnTo>
                  <a:lnTo>
                    <a:pt x="1466850" y="1459706"/>
                  </a:lnTo>
                  <a:lnTo>
                    <a:pt x="1578769" y="1543050"/>
                  </a:lnTo>
                  <a:lnTo>
                    <a:pt x="1638300" y="1614487"/>
                  </a:lnTo>
                  <a:lnTo>
                    <a:pt x="1664494" y="1635918"/>
                  </a:lnTo>
                  <a:lnTo>
                    <a:pt x="1681162" y="1645443"/>
                  </a:lnTo>
                  <a:lnTo>
                    <a:pt x="1702594" y="1647825"/>
                  </a:lnTo>
                  <a:lnTo>
                    <a:pt x="1724025" y="1643062"/>
                  </a:lnTo>
                  <a:lnTo>
                    <a:pt x="1745456" y="1631156"/>
                  </a:lnTo>
                  <a:lnTo>
                    <a:pt x="1788319" y="1581150"/>
                  </a:lnTo>
                  <a:lnTo>
                    <a:pt x="1833562" y="1514475"/>
                  </a:lnTo>
                  <a:lnTo>
                    <a:pt x="1871662" y="1457325"/>
                  </a:lnTo>
                  <a:lnTo>
                    <a:pt x="1897856" y="1407318"/>
                  </a:lnTo>
                  <a:lnTo>
                    <a:pt x="1916906" y="1359693"/>
                  </a:lnTo>
                  <a:lnTo>
                    <a:pt x="1926431" y="1323975"/>
                  </a:lnTo>
                  <a:lnTo>
                    <a:pt x="1933575" y="1276350"/>
                  </a:lnTo>
                  <a:lnTo>
                    <a:pt x="1938337" y="1238250"/>
                  </a:lnTo>
                  <a:lnTo>
                    <a:pt x="1940719" y="1207293"/>
                  </a:lnTo>
                  <a:lnTo>
                    <a:pt x="1938337" y="1162050"/>
                  </a:lnTo>
                  <a:lnTo>
                    <a:pt x="1928812" y="1119187"/>
                  </a:lnTo>
                  <a:lnTo>
                    <a:pt x="1916906" y="1088231"/>
                  </a:lnTo>
                  <a:lnTo>
                    <a:pt x="1905000" y="1073943"/>
                  </a:lnTo>
                  <a:lnTo>
                    <a:pt x="1893094" y="1066800"/>
                  </a:lnTo>
                  <a:lnTo>
                    <a:pt x="1878806" y="1066800"/>
                  </a:lnTo>
                  <a:lnTo>
                    <a:pt x="1866900" y="1069181"/>
                  </a:lnTo>
                  <a:lnTo>
                    <a:pt x="1850231" y="1092993"/>
                  </a:lnTo>
                  <a:lnTo>
                    <a:pt x="1840706" y="1126331"/>
                  </a:lnTo>
                  <a:lnTo>
                    <a:pt x="1828800" y="1169193"/>
                  </a:lnTo>
                  <a:lnTo>
                    <a:pt x="1812131" y="1202531"/>
                  </a:lnTo>
                  <a:lnTo>
                    <a:pt x="1788319" y="1233487"/>
                  </a:lnTo>
                  <a:lnTo>
                    <a:pt x="1774031" y="1245393"/>
                  </a:lnTo>
                  <a:lnTo>
                    <a:pt x="1750219" y="1254918"/>
                  </a:lnTo>
                  <a:lnTo>
                    <a:pt x="1721644" y="1259681"/>
                  </a:lnTo>
                  <a:lnTo>
                    <a:pt x="1712119" y="1259681"/>
                  </a:lnTo>
                  <a:lnTo>
                    <a:pt x="1650206" y="1235868"/>
                  </a:lnTo>
                  <a:lnTo>
                    <a:pt x="1533525" y="1181100"/>
                  </a:lnTo>
                  <a:lnTo>
                    <a:pt x="1404937" y="1116806"/>
                  </a:lnTo>
                  <a:lnTo>
                    <a:pt x="1319212" y="1064418"/>
                  </a:lnTo>
                  <a:lnTo>
                    <a:pt x="1207294" y="992981"/>
                  </a:lnTo>
                  <a:lnTo>
                    <a:pt x="1121569" y="938212"/>
                  </a:lnTo>
                  <a:lnTo>
                    <a:pt x="1000125" y="850106"/>
                  </a:lnTo>
                  <a:lnTo>
                    <a:pt x="912019" y="785812"/>
                  </a:lnTo>
                  <a:lnTo>
                    <a:pt x="752475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A6B51F86-4E8C-4B95-90F9-11A3DD0ECA82}"/>
                </a:ext>
              </a:extLst>
            </p:cNvPr>
            <p:cNvSpPr/>
            <p:nvPr/>
          </p:nvSpPr>
          <p:spPr>
            <a:xfrm>
              <a:off x="4086225" y="1868488"/>
              <a:ext cx="954088" cy="615950"/>
            </a:xfrm>
            <a:custGeom>
              <a:avLst/>
              <a:gdLst>
                <a:gd name="connsiteX0" fmla="*/ 597694 w 954881"/>
                <a:gd name="connsiteY0" fmla="*/ 138113 h 614363"/>
                <a:gd name="connsiteX1" fmla="*/ 471488 w 954881"/>
                <a:gd name="connsiteY1" fmla="*/ 102394 h 614363"/>
                <a:gd name="connsiteX2" fmla="*/ 350044 w 954881"/>
                <a:gd name="connsiteY2" fmla="*/ 71438 h 614363"/>
                <a:gd name="connsiteX3" fmla="*/ 223838 w 954881"/>
                <a:gd name="connsiteY3" fmla="*/ 42863 h 614363"/>
                <a:gd name="connsiteX4" fmla="*/ 35719 w 954881"/>
                <a:gd name="connsiteY4" fmla="*/ 0 h 614363"/>
                <a:gd name="connsiteX5" fmla="*/ 0 w 954881"/>
                <a:gd name="connsiteY5" fmla="*/ 71438 h 614363"/>
                <a:gd name="connsiteX6" fmla="*/ 83344 w 954881"/>
                <a:gd name="connsiteY6" fmla="*/ 90488 h 614363"/>
                <a:gd name="connsiteX7" fmla="*/ 133350 w 954881"/>
                <a:gd name="connsiteY7" fmla="*/ 109538 h 614363"/>
                <a:gd name="connsiteX8" fmla="*/ 183356 w 954881"/>
                <a:gd name="connsiteY8" fmla="*/ 133350 h 614363"/>
                <a:gd name="connsiteX9" fmla="*/ 254794 w 954881"/>
                <a:gd name="connsiteY9" fmla="*/ 173832 h 614363"/>
                <a:gd name="connsiteX10" fmla="*/ 347663 w 954881"/>
                <a:gd name="connsiteY10" fmla="*/ 233363 h 614363"/>
                <a:gd name="connsiteX11" fmla="*/ 428625 w 954881"/>
                <a:gd name="connsiteY11" fmla="*/ 290513 h 614363"/>
                <a:gd name="connsiteX12" fmla="*/ 528638 w 954881"/>
                <a:gd name="connsiteY12" fmla="*/ 364332 h 614363"/>
                <a:gd name="connsiteX13" fmla="*/ 621506 w 954881"/>
                <a:gd name="connsiteY13" fmla="*/ 438150 h 614363"/>
                <a:gd name="connsiteX14" fmla="*/ 697706 w 954881"/>
                <a:gd name="connsiteY14" fmla="*/ 500063 h 614363"/>
                <a:gd name="connsiteX15" fmla="*/ 792956 w 954881"/>
                <a:gd name="connsiteY15" fmla="*/ 578644 h 614363"/>
                <a:gd name="connsiteX16" fmla="*/ 814388 w 954881"/>
                <a:gd name="connsiteY16" fmla="*/ 597694 h 614363"/>
                <a:gd name="connsiteX17" fmla="*/ 845344 w 954881"/>
                <a:gd name="connsiteY17" fmla="*/ 607219 h 614363"/>
                <a:gd name="connsiteX18" fmla="*/ 871538 w 954881"/>
                <a:gd name="connsiteY18" fmla="*/ 611982 h 614363"/>
                <a:gd name="connsiteX19" fmla="*/ 892969 w 954881"/>
                <a:gd name="connsiteY19" fmla="*/ 614363 h 614363"/>
                <a:gd name="connsiteX20" fmla="*/ 916781 w 954881"/>
                <a:gd name="connsiteY20" fmla="*/ 609600 h 614363"/>
                <a:gd name="connsiteX21" fmla="*/ 933450 w 954881"/>
                <a:gd name="connsiteY21" fmla="*/ 600075 h 614363"/>
                <a:gd name="connsiteX22" fmla="*/ 947738 w 954881"/>
                <a:gd name="connsiteY22" fmla="*/ 585788 h 614363"/>
                <a:gd name="connsiteX23" fmla="*/ 954881 w 954881"/>
                <a:gd name="connsiteY23" fmla="*/ 564357 h 614363"/>
                <a:gd name="connsiteX24" fmla="*/ 954881 w 954881"/>
                <a:gd name="connsiteY24" fmla="*/ 538163 h 614363"/>
                <a:gd name="connsiteX25" fmla="*/ 952500 w 954881"/>
                <a:gd name="connsiteY25" fmla="*/ 511969 h 614363"/>
                <a:gd name="connsiteX26" fmla="*/ 945356 w 954881"/>
                <a:gd name="connsiteY26" fmla="*/ 464344 h 614363"/>
                <a:gd name="connsiteX27" fmla="*/ 928688 w 954881"/>
                <a:gd name="connsiteY27" fmla="*/ 404813 h 614363"/>
                <a:gd name="connsiteX28" fmla="*/ 916781 w 954881"/>
                <a:gd name="connsiteY28" fmla="*/ 383382 h 614363"/>
                <a:gd name="connsiteX29" fmla="*/ 895350 w 954881"/>
                <a:gd name="connsiteY29" fmla="*/ 352425 h 614363"/>
                <a:gd name="connsiteX30" fmla="*/ 857250 w 954881"/>
                <a:gd name="connsiteY30" fmla="*/ 309563 h 614363"/>
                <a:gd name="connsiteX31" fmla="*/ 809625 w 954881"/>
                <a:gd name="connsiteY31" fmla="*/ 264319 h 614363"/>
                <a:gd name="connsiteX32" fmla="*/ 745331 w 954881"/>
                <a:gd name="connsiteY32" fmla="*/ 211932 h 614363"/>
                <a:gd name="connsiteX33" fmla="*/ 671513 w 954881"/>
                <a:gd name="connsiteY33" fmla="*/ 159544 h 614363"/>
                <a:gd name="connsiteX34" fmla="*/ 597694 w 954881"/>
                <a:gd name="connsiteY34" fmla="*/ 138113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4881" h="614363">
                  <a:moveTo>
                    <a:pt x="597694" y="138113"/>
                  </a:moveTo>
                  <a:lnTo>
                    <a:pt x="471488" y="102394"/>
                  </a:lnTo>
                  <a:lnTo>
                    <a:pt x="350044" y="71438"/>
                  </a:lnTo>
                  <a:lnTo>
                    <a:pt x="223838" y="42863"/>
                  </a:lnTo>
                  <a:lnTo>
                    <a:pt x="35719" y="0"/>
                  </a:lnTo>
                  <a:lnTo>
                    <a:pt x="0" y="71438"/>
                  </a:lnTo>
                  <a:lnTo>
                    <a:pt x="83344" y="90488"/>
                  </a:lnTo>
                  <a:lnTo>
                    <a:pt x="133350" y="109538"/>
                  </a:lnTo>
                  <a:lnTo>
                    <a:pt x="183356" y="133350"/>
                  </a:lnTo>
                  <a:lnTo>
                    <a:pt x="254794" y="173832"/>
                  </a:lnTo>
                  <a:lnTo>
                    <a:pt x="347663" y="233363"/>
                  </a:lnTo>
                  <a:lnTo>
                    <a:pt x="428625" y="290513"/>
                  </a:lnTo>
                  <a:lnTo>
                    <a:pt x="528638" y="364332"/>
                  </a:lnTo>
                  <a:lnTo>
                    <a:pt x="621506" y="438150"/>
                  </a:lnTo>
                  <a:lnTo>
                    <a:pt x="697706" y="500063"/>
                  </a:lnTo>
                  <a:lnTo>
                    <a:pt x="792956" y="578644"/>
                  </a:lnTo>
                  <a:lnTo>
                    <a:pt x="814388" y="597694"/>
                  </a:lnTo>
                  <a:lnTo>
                    <a:pt x="845344" y="607219"/>
                  </a:lnTo>
                  <a:lnTo>
                    <a:pt x="871538" y="611982"/>
                  </a:lnTo>
                  <a:lnTo>
                    <a:pt x="892969" y="614363"/>
                  </a:lnTo>
                  <a:lnTo>
                    <a:pt x="916781" y="609600"/>
                  </a:lnTo>
                  <a:lnTo>
                    <a:pt x="933450" y="600075"/>
                  </a:lnTo>
                  <a:lnTo>
                    <a:pt x="947738" y="585788"/>
                  </a:lnTo>
                  <a:lnTo>
                    <a:pt x="954881" y="564357"/>
                  </a:lnTo>
                  <a:lnTo>
                    <a:pt x="954881" y="538163"/>
                  </a:lnTo>
                  <a:lnTo>
                    <a:pt x="952500" y="511969"/>
                  </a:lnTo>
                  <a:lnTo>
                    <a:pt x="945356" y="464344"/>
                  </a:lnTo>
                  <a:lnTo>
                    <a:pt x="928688" y="404813"/>
                  </a:lnTo>
                  <a:lnTo>
                    <a:pt x="916781" y="383382"/>
                  </a:lnTo>
                  <a:lnTo>
                    <a:pt x="895350" y="352425"/>
                  </a:lnTo>
                  <a:lnTo>
                    <a:pt x="857250" y="309563"/>
                  </a:lnTo>
                  <a:lnTo>
                    <a:pt x="809625" y="264319"/>
                  </a:lnTo>
                  <a:lnTo>
                    <a:pt x="745331" y="211932"/>
                  </a:lnTo>
                  <a:lnTo>
                    <a:pt x="671513" y="159544"/>
                  </a:lnTo>
                  <a:lnTo>
                    <a:pt x="59769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A5F3139E-32FD-4B05-A04F-6A485533AC19}"/>
                </a:ext>
              </a:extLst>
            </p:cNvPr>
            <p:cNvSpPr/>
            <p:nvPr/>
          </p:nvSpPr>
          <p:spPr>
            <a:xfrm>
              <a:off x="3506788" y="2509838"/>
              <a:ext cx="1120775" cy="282575"/>
            </a:xfrm>
            <a:custGeom>
              <a:avLst/>
              <a:gdLst>
                <a:gd name="connsiteX0" fmla="*/ 997744 w 1119188"/>
                <a:gd name="connsiteY0" fmla="*/ 204787 h 283368"/>
                <a:gd name="connsiteX1" fmla="*/ 900113 w 1119188"/>
                <a:gd name="connsiteY1" fmla="*/ 233362 h 283368"/>
                <a:gd name="connsiteX2" fmla="*/ 828675 w 1119188"/>
                <a:gd name="connsiteY2" fmla="*/ 250031 h 283368"/>
                <a:gd name="connsiteX3" fmla="*/ 757238 w 1119188"/>
                <a:gd name="connsiteY3" fmla="*/ 264318 h 283368"/>
                <a:gd name="connsiteX4" fmla="*/ 654844 w 1119188"/>
                <a:gd name="connsiteY4" fmla="*/ 276225 h 283368"/>
                <a:gd name="connsiteX5" fmla="*/ 602457 w 1119188"/>
                <a:gd name="connsiteY5" fmla="*/ 280987 h 283368"/>
                <a:gd name="connsiteX6" fmla="*/ 526257 w 1119188"/>
                <a:gd name="connsiteY6" fmla="*/ 283368 h 283368"/>
                <a:gd name="connsiteX7" fmla="*/ 476250 w 1119188"/>
                <a:gd name="connsiteY7" fmla="*/ 283368 h 283368"/>
                <a:gd name="connsiteX8" fmla="*/ 404813 w 1119188"/>
                <a:gd name="connsiteY8" fmla="*/ 280987 h 283368"/>
                <a:gd name="connsiteX9" fmla="*/ 326232 w 1119188"/>
                <a:gd name="connsiteY9" fmla="*/ 273843 h 283368"/>
                <a:gd name="connsiteX10" fmla="*/ 259557 w 1119188"/>
                <a:gd name="connsiteY10" fmla="*/ 259556 h 283368"/>
                <a:gd name="connsiteX11" fmla="*/ 150019 w 1119188"/>
                <a:gd name="connsiteY11" fmla="*/ 230981 h 283368"/>
                <a:gd name="connsiteX12" fmla="*/ 102394 w 1119188"/>
                <a:gd name="connsiteY12" fmla="*/ 211931 h 283368"/>
                <a:gd name="connsiteX13" fmla="*/ 76200 w 1119188"/>
                <a:gd name="connsiteY13" fmla="*/ 197643 h 283368"/>
                <a:gd name="connsiteX14" fmla="*/ 0 w 1119188"/>
                <a:gd name="connsiteY14" fmla="*/ 147637 h 283368"/>
                <a:gd name="connsiteX15" fmla="*/ 95250 w 1119188"/>
                <a:gd name="connsiteY15" fmla="*/ 73818 h 283368"/>
                <a:gd name="connsiteX16" fmla="*/ 197644 w 1119188"/>
                <a:gd name="connsiteY16" fmla="*/ 111918 h 283368"/>
                <a:gd name="connsiteX17" fmla="*/ 257175 w 1119188"/>
                <a:gd name="connsiteY17" fmla="*/ 126206 h 283368"/>
                <a:gd name="connsiteX18" fmla="*/ 316707 w 1119188"/>
                <a:gd name="connsiteY18" fmla="*/ 135731 h 283368"/>
                <a:gd name="connsiteX19" fmla="*/ 381000 w 1119188"/>
                <a:gd name="connsiteY19" fmla="*/ 138112 h 283368"/>
                <a:gd name="connsiteX20" fmla="*/ 428625 w 1119188"/>
                <a:gd name="connsiteY20" fmla="*/ 133350 h 283368"/>
                <a:gd name="connsiteX21" fmla="*/ 540544 w 1119188"/>
                <a:gd name="connsiteY21" fmla="*/ 116681 h 283368"/>
                <a:gd name="connsiteX22" fmla="*/ 664369 w 1119188"/>
                <a:gd name="connsiteY22" fmla="*/ 85725 h 283368"/>
                <a:gd name="connsiteX23" fmla="*/ 759619 w 1119188"/>
                <a:gd name="connsiteY23" fmla="*/ 57150 h 283368"/>
                <a:gd name="connsiteX24" fmla="*/ 912019 w 1119188"/>
                <a:gd name="connsiteY24" fmla="*/ 9525 h 283368"/>
                <a:gd name="connsiteX25" fmla="*/ 950119 w 1119188"/>
                <a:gd name="connsiteY25" fmla="*/ 0 h 283368"/>
                <a:gd name="connsiteX26" fmla="*/ 990600 w 1119188"/>
                <a:gd name="connsiteY26" fmla="*/ 0 h 283368"/>
                <a:gd name="connsiteX27" fmla="*/ 1012032 w 1119188"/>
                <a:gd name="connsiteY27" fmla="*/ 0 h 283368"/>
                <a:gd name="connsiteX28" fmla="*/ 1035844 w 1119188"/>
                <a:gd name="connsiteY28" fmla="*/ 4762 h 283368"/>
                <a:gd name="connsiteX29" fmla="*/ 1066800 w 1119188"/>
                <a:gd name="connsiteY29" fmla="*/ 19050 h 283368"/>
                <a:gd name="connsiteX30" fmla="*/ 1083469 w 1119188"/>
                <a:gd name="connsiteY30" fmla="*/ 28575 h 283368"/>
                <a:gd name="connsiteX31" fmla="*/ 1100138 w 1119188"/>
                <a:gd name="connsiteY31" fmla="*/ 40481 h 283368"/>
                <a:gd name="connsiteX32" fmla="*/ 1107282 w 1119188"/>
                <a:gd name="connsiteY32" fmla="*/ 50006 h 283368"/>
                <a:gd name="connsiteX33" fmla="*/ 1114425 w 1119188"/>
                <a:gd name="connsiteY33" fmla="*/ 66675 h 283368"/>
                <a:gd name="connsiteX34" fmla="*/ 1119188 w 1119188"/>
                <a:gd name="connsiteY34" fmla="*/ 95250 h 283368"/>
                <a:gd name="connsiteX35" fmla="*/ 1114425 w 1119188"/>
                <a:gd name="connsiteY35" fmla="*/ 114300 h 283368"/>
                <a:gd name="connsiteX36" fmla="*/ 1104900 w 1119188"/>
                <a:gd name="connsiteY36" fmla="*/ 133350 h 283368"/>
                <a:gd name="connsiteX37" fmla="*/ 1083469 w 1119188"/>
                <a:gd name="connsiteY37" fmla="*/ 161925 h 283368"/>
                <a:gd name="connsiteX38" fmla="*/ 1062038 w 1119188"/>
                <a:gd name="connsiteY38" fmla="*/ 178593 h 283368"/>
                <a:gd name="connsiteX39" fmla="*/ 997744 w 1119188"/>
                <a:gd name="connsiteY3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19188" h="283368">
                  <a:moveTo>
                    <a:pt x="997744" y="204787"/>
                  </a:moveTo>
                  <a:lnTo>
                    <a:pt x="900113" y="233362"/>
                  </a:lnTo>
                  <a:lnTo>
                    <a:pt x="828675" y="250031"/>
                  </a:lnTo>
                  <a:lnTo>
                    <a:pt x="757238" y="264318"/>
                  </a:lnTo>
                  <a:lnTo>
                    <a:pt x="654844" y="276225"/>
                  </a:lnTo>
                  <a:lnTo>
                    <a:pt x="602457" y="280987"/>
                  </a:lnTo>
                  <a:lnTo>
                    <a:pt x="526257" y="283368"/>
                  </a:lnTo>
                  <a:lnTo>
                    <a:pt x="476250" y="283368"/>
                  </a:lnTo>
                  <a:lnTo>
                    <a:pt x="404813" y="280987"/>
                  </a:lnTo>
                  <a:lnTo>
                    <a:pt x="326232" y="273843"/>
                  </a:lnTo>
                  <a:lnTo>
                    <a:pt x="259557" y="259556"/>
                  </a:lnTo>
                  <a:lnTo>
                    <a:pt x="150019" y="230981"/>
                  </a:lnTo>
                  <a:lnTo>
                    <a:pt x="102394" y="211931"/>
                  </a:lnTo>
                  <a:lnTo>
                    <a:pt x="76200" y="197643"/>
                  </a:lnTo>
                  <a:lnTo>
                    <a:pt x="0" y="147637"/>
                  </a:lnTo>
                  <a:lnTo>
                    <a:pt x="95250" y="73818"/>
                  </a:lnTo>
                  <a:lnTo>
                    <a:pt x="197644" y="111918"/>
                  </a:lnTo>
                  <a:lnTo>
                    <a:pt x="257175" y="126206"/>
                  </a:lnTo>
                  <a:lnTo>
                    <a:pt x="316707" y="135731"/>
                  </a:lnTo>
                  <a:lnTo>
                    <a:pt x="381000" y="138112"/>
                  </a:lnTo>
                  <a:lnTo>
                    <a:pt x="428625" y="133350"/>
                  </a:lnTo>
                  <a:lnTo>
                    <a:pt x="540544" y="116681"/>
                  </a:lnTo>
                  <a:lnTo>
                    <a:pt x="664369" y="85725"/>
                  </a:lnTo>
                  <a:lnTo>
                    <a:pt x="759619" y="57150"/>
                  </a:lnTo>
                  <a:lnTo>
                    <a:pt x="912019" y="9525"/>
                  </a:lnTo>
                  <a:lnTo>
                    <a:pt x="950119" y="0"/>
                  </a:lnTo>
                  <a:lnTo>
                    <a:pt x="990600" y="0"/>
                  </a:lnTo>
                  <a:lnTo>
                    <a:pt x="1012032" y="0"/>
                  </a:lnTo>
                  <a:lnTo>
                    <a:pt x="1035844" y="4762"/>
                  </a:lnTo>
                  <a:lnTo>
                    <a:pt x="1066800" y="19050"/>
                  </a:lnTo>
                  <a:lnTo>
                    <a:pt x="1083469" y="28575"/>
                  </a:lnTo>
                  <a:lnTo>
                    <a:pt x="1100138" y="40481"/>
                  </a:lnTo>
                  <a:lnTo>
                    <a:pt x="1107282" y="50006"/>
                  </a:lnTo>
                  <a:lnTo>
                    <a:pt x="1114425" y="66675"/>
                  </a:lnTo>
                  <a:lnTo>
                    <a:pt x="1119188" y="95250"/>
                  </a:lnTo>
                  <a:lnTo>
                    <a:pt x="1114425" y="114300"/>
                  </a:lnTo>
                  <a:lnTo>
                    <a:pt x="1104900" y="133350"/>
                  </a:lnTo>
                  <a:lnTo>
                    <a:pt x="1083469" y="161925"/>
                  </a:lnTo>
                  <a:lnTo>
                    <a:pt x="1062038" y="178593"/>
                  </a:lnTo>
                  <a:lnTo>
                    <a:pt x="99774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27100D0A-3369-43E2-AC57-297BFDEF6E8B}"/>
                </a:ext>
              </a:extLst>
            </p:cNvPr>
            <p:cNvSpPr/>
            <p:nvPr/>
          </p:nvSpPr>
          <p:spPr>
            <a:xfrm>
              <a:off x="3436938" y="2986088"/>
              <a:ext cx="1574800" cy="1177925"/>
            </a:xfrm>
            <a:custGeom>
              <a:avLst/>
              <a:gdLst>
                <a:gd name="connsiteX0" fmla="*/ 997744 w 1576387"/>
                <a:gd name="connsiteY0" fmla="*/ 78581 h 1178718"/>
                <a:gd name="connsiteX1" fmla="*/ 771525 w 1576387"/>
                <a:gd name="connsiteY1" fmla="*/ 119062 h 1178718"/>
                <a:gd name="connsiteX2" fmla="*/ 566737 w 1576387"/>
                <a:gd name="connsiteY2" fmla="*/ 157162 h 1178718"/>
                <a:gd name="connsiteX3" fmla="*/ 276225 w 1576387"/>
                <a:gd name="connsiteY3" fmla="*/ 209550 h 1178718"/>
                <a:gd name="connsiteX4" fmla="*/ 0 w 1576387"/>
                <a:gd name="connsiteY4" fmla="*/ 257175 h 1178718"/>
                <a:gd name="connsiteX5" fmla="*/ 19050 w 1576387"/>
                <a:gd name="connsiteY5" fmla="*/ 411956 h 1178718"/>
                <a:gd name="connsiteX6" fmla="*/ 290512 w 1576387"/>
                <a:gd name="connsiteY6" fmla="*/ 361950 h 1178718"/>
                <a:gd name="connsiteX7" fmla="*/ 564356 w 1576387"/>
                <a:gd name="connsiteY7" fmla="*/ 307181 h 1178718"/>
                <a:gd name="connsiteX8" fmla="*/ 819150 w 1576387"/>
                <a:gd name="connsiteY8" fmla="*/ 257175 h 1178718"/>
                <a:gd name="connsiteX9" fmla="*/ 997744 w 1576387"/>
                <a:gd name="connsiteY9" fmla="*/ 219075 h 1178718"/>
                <a:gd name="connsiteX10" fmla="*/ 1114425 w 1576387"/>
                <a:gd name="connsiteY10" fmla="*/ 197643 h 1178718"/>
                <a:gd name="connsiteX11" fmla="*/ 1145381 w 1576387"/>
                <a:gd name="connsiteY11" fmla="*/ 195262 h 1178718"/>
                <a:gd name="connsiteX12" fmla="*/ 1173956 w 1576387"/>
                <a:gd name="connsiteY12" fmla="*/ 200025 h 1178718"/>
                <a:gd name="connsiteX13" fmla="*/ 1193006 w 1576387"/>
                <a:gd name="connsiteY13" fmla="*/ 209550 h 1178718"/>
                <a:gd name="connsiteX14" fmla="*/ 1209675 w 1576387"/>
                <a:gd name="connsiteY14" fmla="*/ 221456 h 1178718"/>
                <a:gd name="connsiteX15" fmla="*/ 1223962 w 1576387"/>
                <a:gd name="connsiteY15" fmla="*/ 247650 h 1178718"/>
                <a:gd name="connsiteX16" fmla="*/ 1238250 w 1576387"/>
                <a:gd name="connsiteY16" fmla="*/ 288131 h 1178718"/>
                <a:gd name="connsiteX17" fmla="*/ 1238250 w 1576387"/>
                <a:gd name="connsiteY17" fmla="*/ 316706 h 1178718"/>
                <a:gd name="connsiteX18" fmla="*/ 1233487 w 1576387"/>
                <a:gd name="connsiteY18" fmla="*/ 381000 h 1178718"/>
                <a:gd name="connsiteX19" fmla="*/ 1216819 w 1576387"/>
                <a:gd name="connsiteY19" fmla="*/ 542925 h 1178718"/>
                <a:gd name="connsiteX20" fmla="*/ 1193006 w 1576387"/>
                <a:gd name="connsiteY20" fmla="*/ 719137 h 1178718"/>
                <a:gd name="connsiteX21" fmla="*/ 1157287 w 1576387"/>
                <a:gd name="connsiteY21" fmla="*/ 940593 h 1178718"/>
                <a:gd name="connsiteX22" fmla="*/ 1147762 w 1576387"/>
                <a:gd name="connsiteY22" fmla="*/ 1009650 h 1178718"/>
                <a:gd name="connsiteX23" fmla="*/ 1154906 w 1576387"/>
                <a:gd name="connsiteY23" fmla="*/ 1135856 h 1178718"/>
                <a:gd name="connsiteX24" fmla="*/ 1166812 w 1576387"/>
                <a:gd name="connsiteY24" fmla="*/ 1157287 h 1178718"/>
                <a:gd name="connsiteX25" fmla="*/ 1193006 w 1576387"/>
                <a:gd name="connsiteY25" fmla="*/ 1173956 h 1178718"/>
                <a:gd name="connsiteX26" fmla="*/ 1216819 w 1576387"/>
                <a:gd name="connsiteY26" fmla="*/ 1178718 h 1178718"/>
                <a:gd name="connsiteX27" fmla="*/ 1245394 w 1576387"/>
                <a:gd name="connsiteY27" fmla="*/ 1173956 h 1178718"/>
                <a:gd name="connsiteX28" fmla="*/ 1271587 w 1576387"/>
                <a:gd name="connsiteY28" fmla="*/ 1162050 h 1178718"/>
                <a:gd name="connsiteX29" fmla="*/ 1290637 w 1576387"/>
                <a:gd name="connsiteY29" fmla="*/ 1145381 h 1178718"/>
                <a:gd name="connsiteX30" fmla="*/ 1309687 w 1576387"/>
                <a:gd name="connsiteY30" fmla="*/ 1119187 h 1178718"/>
                <a:gd name="connsiteX31" fmla="*/ 1323975 w 1576387"/>
                <a:gd name="connsiteY31" fmla="*/ 1088231 h 1178718"/>
                <a:gd name="connsiteX32" fmla="*/ 1335881 w 1576387"/>
                <a:gd name="connsiteY32" fmla="*/ 1050131 h 1178718"/>
                <a:gd name="connsiteX33" fmla="*/ 1343025 w 1576387"/>
                <a:gd name="connsiteY33" fmla="*/ 1004887 h 1178718"/>
                <a:gd name="connsiteX34" fmla="*/ 1352550 w 1576387"/>
                <a:gd name="connsiteY34" fmla="*/ 928687 h 1178718"/>
                <a:gd name="connsiteX35" fmla="*/ 1388269 w 1576387"/>
                <a:gd name="connsiteY35" fmla="*/ 759618 h 1178718"/>
                <a:gd name="connsiteX36" fmla="*/ 1443037 w 1576387"/>
                <a:gd name="connsiteY36" fmla="*/ 514350 h 1178718"/>
                <a:gd name="connsiteX37" fmla="*/ 1488281 w 1576387"/>
                <a:gd name="connsiteY37" fmla="*/ 311943 h 1178718"/>
                <a:gd name="connsiteX38" fmla="*/ 1502569 w 1576387"/>
                <a:gd name="connsiteY38" fmla="*/ 292893 h 1178718"/>
                <a:gd name="connsiteX39" fmla="*/ 1533525 w 1576387"/>
                <a:gd name="connsiteY39" fmla="*/ 261937 h 1178718"/>
                <a:gd name="connsiteX40" fmla="*/ 1557337 w 1576387"/>
                <a:gd name="connsiteY40" fmla="*/ 230981 h 1178718"/>
                <a:gd name="connsiteX41" fmla="*/ 1574006 w 1576387"/>
                <a:gd name="connsiteY41" fmla="*/ 197643 h 1178718"/>
                <a:gd name="connsiteX42" fmla="*/ 1576387 w 1576387"/>
                <a:gd name="connsiteY42" fmla="*/ 176212 h 1178718"/>
                <a:gd name="connsiteX43" fmla="*/ 1574006 w 1576387"/>
                <a:gd name="connsiteY43" fmla="*/ 161925 h 1178718"/>
                <a:gd name="connsiteX44" fmla="*/ 1557337 w 1576387"/>
                <a:gd name="connsiteY44" fmla="*/ 145256 h 1178718"/>
                <a:gd name="connsiteX45" fmla="*/ 1457325 w 1576387"/>
                <a:gd name="connsiteY45" fmla="*/ 92868 h 1178718"/>
                <a:gd name="connsiteX46" fmla="*/ 1333500 w 1576387"/>
                <a:gd name="connsiteY46" fmla="*/ 30956 h 1178718"/>
                <a:gd name="connsiteX47" fmla="*/ 1269206 w 1576387"/>
                <a:gd name="connsiteY47" fmla="*/ 0 h 1178718"/>
                <a:gd name="connsiteX48" fmla="*/ 1262062 w 1576387"/>
                <a:gd name="connsiteY48" fmla="*/ 0 h 1178718"/>
                <a:gd name="connsiteX49" fmla="*/ 1209675 w 1576387"/>
                <a:gd name="connsiteY49" fmla="*/ 21431 h 1178718"/>
                <a:gd name="connsiteX50" fmla="*/ 1088231 w 1576387"/>
                <a:gd name="connsiteY50" fmla="*/ 64293 h 1178718"/>
                <a:gd name="connsiteX51" fmla="*/ 997744 w 1576387"/>
                <a:gd name="connsiteY51" fmla="*/ 78581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76387" h="1178718">
                  <a:moveTo>
                    <a:pt x="997744" y="78581"/>
                  </a:moveTo>
                  <a:lnTo>
                    <a:pt x="771525" y="119062"/>
                  </a:lnTo>
                  <a:lnTo>
                    <a:pt x="566737" y="157162"/>
                  </a:lnTo>
                  <a:lnTo>
                    <a:pt x="276225" y="209550"/>
                  </a:lnTo>
                  <a:lnTo>
                    <a:pt x="0" y="257175"/>
                  </a:lnTo>
                  <a:lnTo>
                    <a:pt x="19050" y="411956"/>
                  </a:lnTo>
                  <a:lnTo>
                    <a:pt x="290512" y="361950"/>
                  </a:lnTo>
                  <a:lnTo>
                    <a:pt x="564356" y="307181"/>
                  </a:lnTo>
                  <a:lnTo>
                    <a:pt x="819150" y="257175"/>
                  </a:lnTo>
                  <a:lnTo>
                    <a:pt x="997744" y="219075"/>
                  </a:lnTo>
                  <a:lnTo>
                    <a:pt x="1114425" y="197643"/>
                  </a:lnTo>
                  <a:lnTo>
                    <a:pt x="1145381" y="195262"/>
                  </a:lnTo>
                  <a:lnTo>
                    <a:pt x="1173956" y="200025"/>
                  </a:lnTo>
                  <a:lnTo>
                    <a:pt x="1193006" y="209550"/>
                  </a:lnTo>
                  <a:lnTo>
                    <a:pt x="1209675" y="221456"/>
                  </a:lnTo>
                  <a:lnTo>
                    <a:pt x="1223962" y="247650"/>
                  </a:lnTo>
                  <a:lnTo>
                    <a:pt x="1238250" y="288131"/>
                  </a:lnTo>
                  <a:lnTo>
                    <a:pt x="1238250" y="316706"/>
                  </a:lnTo>
                  <a:lnTo>
                    <a:pt x="1233487" y="381000"/>
                  </a:lnTo>
                  <a:lnTo>
                    <a:pt x="1216819" y="542925"/>
                  </a:lnTo>
                  <a:lnTo>
                    <a:pt x="1193006" y="719137"/>
                  </a:lnTo>
                  <a:lnTo>
                    <a:pt x="1157287" y="940593"/>
                  </a:lnTo>
                  <a:lnTo>
                    <a:pt x="1147762" y="1009650"/>
                  </a:lnTo>
                  <a:lnTo>
                    <a:pt x="1154906" y="1135856"/>
                  </a:lnTo>
                  <a:lnTo>
                    <a:pt x="1166812" y="1157287"/>
                  </a:lnTo>
                  <a:lnTo>
                    <a:pt x="1193006" y="1173956"/>
                  </a:lnTo>
                  <a:lnTo>
                    <a:pt x="1216819" y="1178718"/>
                  </a:lnTo>
                  <a:lnTo>
                    <a:pt x="1245394" y="1173956"/>
                  </a:lnTo>
                  <a:lnTo>
                    <a:pt x="1271587" y="1162050"/>
                  </a:lnTo>
                  <a:lnTo>
                    <a:pt x="1290637" y="1145381"/>
                  </a:lnTo>
                  <a:lnTo>
                    <a:pt x="1309687" y="1119187"/>
                  </a:lnTo>
                  <a:lnTo>
                    <a:pt x="1323975" y="1088231"/>
                  </a:lnTo>
                  <a:lnTo>
                    <a:pt x="1335881" y="1050131"/>
                  </a:lnTo>
                  <a:lnTo>
                    <a:pt x="1343025" y="1004887"/>
                  </a:lnTo>
                  <a:lnTo>
                    <a:pt x="1352550" y="928687"/>
                  </a:lnTo>
                  <a:lnTo>
                    <a:pt x="1388269" y="759618"/>
                  </a:lnTo>
                  <a:lnTo>
                    <a:pt x="1443037" y="514350"/>
                  </a:lnTo>
                  <a:lnTo>
                    <a:pt x="1488281" y="311943"/>
                  </a:lnTo>
                  <a:lnTo>
                    <a:pt x="1502569" y="292893"/>
                  </a:lnTo>
                  <a:lnTo>
                    <a:pt x="1533525" y="261937"/>
                  </a:lnTo>
                  <a:lnTo>
                    <a:pt x="1557337" y="230981"/>
                  </a:lnTo>
                  <a:lnTo>
                    <a:pt x="1574006" y="197643"/>
                  </a:lnTo>
                  <a:lnTo>
                    <a:pt x="1576387" y="176212"/>
                  </a:lnTo>
                  <a:lnTo>
                    <a:pt x="1574006" y="161925"/>
                  </a:lnTo>
                  <a:lnTo>
                    <a:pt x="1557337" y="145256"/>
                  </a:lnTo>
                  <a:lnTo>
                    <a:pt x="1457325" y="92868"/>
                  </a:lnTo>
                  <a:lnTo>
                    <a:pt x="1333500" y="30956"/>
                  </a:lnTo>
                  <a:lnTo>
                    <a:pt x="1269206" y="0"/>
                  </a:lnTo>
                  <a:lnTo>
                    <a:pt x="1262062" y="0"/>
                  </a:lnTo>
                  <a:lnTo>
                    <a:pt x="1209675" y="21431"/>
                  </a:lnTo>
                  <a:lnTo>
                    <a:pt x="1088231" y="64293"/>
                  </a:lnTo>
                  <a:lnTo>
                    <a:pt x="9977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F8BB80AF-BF9B-4352-B496-9A8F3BB7F36F}"/>
                </a:ext>
              </a:extLst>
            </p:cNvPr>
            <p:cNvSpPr/>
            <p:nvPr/>
          </p:nvSpPr>
          <p:spPr>
            <a:xfrm>
              <a:off x="3457575" y="3486150"/>
              <a:ext cx="1262063" cy="428625"/>
            </a:xfrm>
            <a:custGeom>
              <a:avLst/>
              <a:gdLst>
                <a:gd name="connsiteX0" fmla="*/ 907256 w 1262063"/>
                <a:gd name="connsiteY0" fmla="*/ 226219 h 428625"/>
                <a:gd name="connsiteX1" fmla="*/ 652463 w 1262063"/>
                <a:gd name="connsiteY1" fmla="*/ 266700 h 428625"/>
                <a:gd name="connsiteX2" fmla="*/ 502444 w 1262063"/>
                <a:gd name="connsiteY2" fmla="*/ 300038 h 428625"/>
                <a:gd name="connsiteX3" fmla="*/ 364331 w 1262063"/>
                <a:gd name="connsiteY3" fmla="*/ 330994 h 428625"/>
                <a:gd name="connsiteX4" fmla="*/ 209550 w 1262063"/>
                <a:gd name="connsiteY4" fmla="*/ 369094 h 428625"/>
                <a:gd name="connsiteX5" fmla="*/ 0 w 1262063"/>
                <a:gd name="connsiteY5" fmla="*/ 428625 h 428625"/>
                <a:gd name="connsiteX6" fmla="*/ 2381 w 1262063"/>
                <a:gd name="connsiteY6" fmla="*/ 245269 h 428625"/>
                <a:gd name="connsiteX7" fmla="*/ 207169 w 1262063"/>
                <a:gd name="connsiteY7" fmla="*/ 200025 h 428625"/>
                <a:gd name="connsiteX8" fmla="*/ 416719 w 1262063"/>
                <a:gd name="connsiteY8" fmla="*/ 154781 h 428625"/>
                <a:gd name="connsiteX9" fmla="*/ 588169 w 1262063"/>
                <a:gd name="connsiteY9" fmla="*/ 119063 h 428625"/>
                <a:gd name="connsiteX10" fmla="*/ 733425 w 1262063"/>
                <a:gd name="connsiteY10" fmla="*/ 90488 h 428625"/>
                <a:gd name="connsiteX11" fmla="*/ 871538 w 1262063"/>
                <a:gd name="connsiteY11" fmla="*/ 66675 h 428625"/>
                <a:gd name="connsiteX12" fmla="*/ 1054894 w 1262063"/>
                <a:gd name="connsiteY12" fmla="*/ 33338 h 428625"/>
                <a:gd name="connsiteX13" fmla="*/ 1262063 w 1262063"/>
                <a:gd name="connsiteY13" fmla="*/ 0 h 428625"/>
                <a:gd name="connsiteX14" fmla="*/ 1262063 w 1262063"/>
                <a:gd name="connsiteY14" fmla="*/ 178594 h 428625"/>
                <a:gd name="connsiteX15" fmla="*/ 1078706 w 1262063"/>
                <a:gd name="connsiteY15" fmla="*/ 200025 h 428625"/>
                <a:gd name="connsiteX16" fmla="*/ 907256 w 1262063"/>
                <a:gd name="connsiteY16" fmla="*/ 22621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2063" h="428625">
                  <a:moveTo>
                    <a:pt x="907256" y="226219"/>
                  </a:moveTo>
                  <a:lnTo>
                    <a:pt x="652463" y="266700"/>
                  </a:lnTo>
                  <a:lnTo>
                    <a:pt x="502444" y="300038"/>
                  </a:lnTo>
                  <a:lnTo>
                    <a:pt x="364331" y="330994"/>
                  </a:lnTo>
                  <a:lnTo>
                    <a:pt x="209550" y="369094"/>
                  </a:lnTo>
                  <a:lnTo>
                    <a:pt x="0" y="428625"/>
                  </a:lnTo>
                  <a:cubicBezTo>
                    <a:pt x="794" y="367506"/>
                    <a:pt x="1587" y="306388"/>
                    <a:pt x="2381" y="245269"/>
                  </a:cubicBezTo>
                  <a:lnTo>
                    <a:pt x="207169" y="200025"/>
                  </a:lnTo>
                  <a:lnTo>
                    <a:pt x="416719" y="154781"/>
                  </a:lnTo>
                  <a:lnTo>
                    <a:pt x="588169" y="119063"/>
                  </a:lnTo>
                  <a:lnTo>
                    <a:pt x="733425" y="90488"/>
                  </a:lnTo>
                  <a:lnTo>
                    <a:pt x="871538" y="66675"/>
                  </a:lnTo>
                  <a:lnTo>
                    <a:pt x="1054894" y="33338"/>
                  </a:lnTo>
                  <a:lnTo>
                    <a:pt x="1262063" y="0"/>
                  </a:lnTo>
                  <a:lnTo>
                    <a:pt x="1262063" y="178594"/>
                  </a:lnTo>
                  <a:lnTo>
                    <a:pt x="1078706" y="200025"/>
                  </a:lnTo>
                  <a:lnTo>
                    <a:pt x="907256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A83C49D6-6CBD-43FE-A8BA-87CAF5C6F506}"/>
                </a:ext>
              </a:extLst>
            </p:cNvPr>
            <p:cNvSpPr/>
            <p:nvPr/>
          </p:nvSpPr>
          <p:spPr>
            <a:xfrm>
              <a:off x="3400425" y="3952875"/>
              <a:ext cx="1274763" cy="398463"/>
            </a:xfrm>
            <a:custGeom>
              <a:avLst/>
              <a:gdLst>
                <a:gd name="connsiteX0" fmla="*/ 971550 w 1273969"/>
                <a:gd name="connsiteY0" fmla="*/ 61913 h 397669"/>
                <a:gd name="connsiteX1" fmla="*/ 697706 w 1273969"/>
                <a:gd name="connsiteY1" fmla="*/ 121444 h 397669"/>
                <a:gd name="connsiteX2" fmla="*/ 481013 w 1273969"/>
                <a:gd name="connsiteY2" fmla="*/ 176213 h 397669"/>
                <a:gd name="connsiteX3" fmla="*/ 302419 w 1273969"/>
                <a:gd name="connsiteY3" fmla="*/ 221456 h 397669"/>
                <a:gd name="connsiteX4" fmla="*/ 273844 w 1273969"/>
                <a:gd name="connsiteY4" fmla="*/ 230981 h 397669"/>
                <a:gd name="connsiteX5" fmla="*/ 242888 w 1273969"/>
                <a:gd name="connsiteY5" fmla="*/ 238125 h 397669"/>
                <a:gd name="connsiteX6" fmla="*/ 204788 w 1273969"/>
                <a:gd name="connsiteY6" fmla="*/ 245269 h 397669"/>
                <a:gd name="connsiteX7" fmla="*/ 171450 w 1273969"/>
                <a:gd name="connsiteY7" fmla="*/ 247650 h 397669"/>
                <a:gd name="connsiteX8" fmla="*/ 152400 w 1273969"/>
                <a:gd name="connsiteY8" fmla="*/ 247650 h 397669"/>
                <a:gd name="connsiteX9" fmla="*/ 123825 w 1273969"/>
                <a:gd name="connsiteY9" fmla="*/ 245269 h 397669"/>
                <a:gd name="connsiteX10" fmla="*/ 42863 w 1273969"/>
                <a:gd name="connsiteY10" fmla="*/ 228600 h 397669"/>
                <a:gd name="connsiteX11" fmla="*/ 0 w 1273969"/>
                <a:gd name="connsiteY11" fmla="*/ 383381 h 397669"/>
                <a:gd name="connsiteX12" fmla="*/ 83344 w 1273969"/>
                <a:gd name="connsiteY12" fmla="*/ 395288 h 397669"/>
                <a:gd name="connsiteX13" fmla="*/ 142875 w 1273969"/>
                <a:gd name="connsiteY13" fmla="*/ 397669 h 397669"/>
                <a:gd name="connsiteX14" fmla="*/ 185738 w 1273969"/>
                <a:gd name="connsiteY14" fmla="*/ 397669 h 397669"/>
                <a:gd name="connsiteX15" fmla="*/ 245269 w 1273969"/>
                <a:gd name="connsiteY15" fmla="*/ 385763 h 397669"/>
                <a:gd name="connsiteX16" fmla="*/ 330994 w 1273969"/>
                <a:gd name="connsiteY16" fmla="*/ 357188 h 397669"/>
                <a:gd name="connsiteX17" fmla="*/ 473869 w 1273969"/>
                <a:gd name="connsiteY17" fmla="*/ 314325 h 397669"/>
                <a:gd name="connsiteX18" fmla="*/ 607219 w 1273969"/>
                <a:gd name="connsiteY18" fmla="*/ 278606 h 397669"/>
                <a:gd name="connsiteX19" fmla="*/ 795338 w 1273969"/>
                <a:gd name="connsiteY19" fmla="*/ 233363 h 397669"/>
                <a:gd name="connsiteX20" fmla="*/ 983456 w 1273969"/>
                <a:gd name="connsiteY20" fmla="*/ 197644 h 397669"/>
                <a:gd name="connsiteX21" fmla="*/ 1147763 w 1273969"/>
                <a:gd name="connsiteY21" fmla="*/ 173831 h 397669"/>
                <a:gd name="connsiteX22" fmla="*/ 1273969 w 1273969"/>
                <a:gd name="connsiteY22" fmla="*/ 166688 h 397669"/>
                <a:gd name="connsiteX23" fmla="*/ 1262063 w 1273969"/>
                <a:gd name="connsiteY23" fmla="*/ 0 h 397669"/>
                <a:gd name="connsiteX24" fmla="*/ 1083469 w 1273969"/>
                <a:gd name="connsiteY24" fmla="*/ 33338 h 397669"/>
                <a:gd name="connsiteX25" fmla="*/ 971550 w 1273969"/>
                <a:gd name="connsiteY25" fmla="*/ 6191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3969" h="397669">
                  <a:moveTo>
                    <a:pt x="971550" y="61913"/>
                  </a:moveTo>
                  <a:lnTo>
                    <a:pt x="697706" y="121444"/>
                  </a:lnTo>
                  <a:lnTo>
                    <a:pt x="481013" y="176213"/>
                  </a:lnTo>
                  <a:lnTo>
                    <a:pt x="302419" y="221456"/>
                  </a:lnTo>
                  <a:lnTo>
                    <a:pt x="273844" y="230981"/>
                  </a:lnTo>
                  <a:lnTo>
                    <a:pt x="242888" y="238125"/>
                  </a:lnTo>
                  <a:lnTo>
                    <a:pt x="204788" y="245269"/>
                  </a:lnTo>
                  <a:lnTo>
                    <a:pt x="171450" y="247650"/>
                  </a:lnTo>
                  <a:lnTo>
                    <a:pt x="152400" y="247650"/>
                  </a:lnTo>
                  <a:lnTo>
                    <a:pt x="123825" y="245269"/>
                  </a:lnTo>
                  <a:lnTo>
                    <a:pt x="42863" y="228600"/>
                  </a:lnTo>
                  <a:lnTo>
                    <a:pt x="0" y="383381"/>
                  </a:lnTo>
                  <a:lnTo>
                    <a:pt x="83344" y="395288"/>
                  </a:lnTo>
                  <a:lnTo>
                    <a:pt x="142875" y="397669"/>
                  </a:lnTo>
                  <a:lnTo>
                    <a:pt x="185738" y="397669"/>
                  </a:lnTo>
                  <a:lnTo>
                    <a:pt x="245269" y="385763"/>
                  </a:lnTo>
                  <a:lnTo>
                    <a:pt x="330994" y="357188"/>
                  </a:lnTo>
                  <a:lnTo>
                    <a:pt x="473869" y="314325"/>
                  </a:lnTo>
                  <a:lnTo>
                    <a:pt x="607219" y="278606"/>
                  </a:lnTo>
                  <a:lnTo>
                    <a:pt x="795338" y="233363"/>
                  </a:lnTo>
                  <a:lnTo>
                    <a:pt x="983456" y="197644"/>
                  </a:lnTo>
                  <a:lnTo>
                    <a:pt x="1147763" y="173831"/>
                  </a:lnTo>
                  <a:lnTo>
                    <a:pt x="1273969" y="166688"/>
                  </a:lnTo>
                  <a:lnTo>
                    <a:pt x="1262063" y="0"/>
                  </a:lnTo>
                  <a:lnTo>
                    <a:pt x="1083469" y="33338"/>
                  </a:lnTo>
                  <a:lnTo>
                    <a:pt x="9715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9EE11400-A4A4-4E9C-BF8A-CA214B42B431}"/>
                </a:ext>
              </a:extLst>
            </p:cNvPr>
            <p:cNvSpPr/>
            <p:nvPr/>
          </p:nvSpPr>
          <p:spPr>
            <a:xfrm rot="16200000">
              <a:off x="1795463" y="3984625"/>
              <a:ext cx="2571750" cy="917575"/>
            </a:xfrm>
            <a:custGeom>
              <a:avLst/>
              <a:gdLst>
                <a:gd name="connsiteX0" fmla="*/ 1614488 w 2571750"/>
                <a:gd name="connsiteY0" fmla="*/ 666750 h 916781"/>
                <a:gd name="connsiteX1" fmla="*/ 1509713 w 2571750"/>
                <a:gd name="connsiteY1" fmla="*/ 652462 h 916781"/>
                <a:gd name="connsiteX2" fmla="*/ 1416844 w 2571750"/>
                <a:gd name="connsiteY2" fmla="*/ 635793 h 916781"/>
                <a:gd name="connsiteX3" fmla="*/ 1333500 w 2571750"/>
                <a:gd name="connsiteY3" fmla="*/ 616743 h 916781"/>
                <a:gd name="connsiteX4" fmla="*/ 1212056 w 2571750"/>
                <a:gd name="connsiteY4" fmla="*/ 583406 h 916781"/>
                <a:gd name="connsiteX5" fmla="*/ 1107281 w 2571750"/>
                <a:gd name="connsiteY5" fmla="*/ 550068 h 916781"/>
                <a:gd name="connsiteX6" fmla="*/ 1012031 w 2571750"/>
                <a:gd name="connsiteY6" fmla="*/ 514350 h 916781"/>
                <a:gd name="connsiteX7" fmla="*/ 919163 w 2571750"/>
                <a:gd name="connsiteY7" fmla="*/ 478631 h 916781"/>
                <a:gd name="connsiteX8" fmla="*/ 828675 w 2571750"/>
                <a:gd name="connsiteY8" fmla="*/ 442912 h 916781"/>
                <a:gd name="connsiteX9" fmla="*/ 723900 w 2571750"/>
                <a:gd name="connsiteY9" fmla="*/ 392906 h 916781"/>
                <a:gd name="connsiteX10" fmla="*/ 635794 w 2571750"/>
                <a:gd name="connsiteY10" fmla="*/ 352425 h 916781"/>
                <a:gd name="connsiteX11" fmla="*/ 504825 w 2571750"/>
                <a:gd name="connsiteY11" fmla="*/ 283368 h 916781"/>
                <a:gd name="connsiteX12" fmla="*/ 402431 w 2571750"/>
                <a:gd name="connsiteY12" fmla="*/ 226218 h 916781"/>
                <a:gd name="connsiteX13" fmla="*/ 316706 w 2571750"/>
                <a:gd name="connsiteY13" fmla="*/ 176212 h 916781"/>
                <a:gd name="connsiteX14" fmla="*/ 235744 w 2571750"/>
                <a:gd name="connsiteY14" fmla="*/ 126206 h 916781"/>
                <a:gd name="connsiteX15" fmla="*/ 178594 w 2571750"/>
                <a:gd name="connsiteY15" fmla="*/ 92868 h 916781"/>
                <a:gd name="connsiteX16" fmla="*/ 102394 w 2571750"/>
                <a:gd name="connsiteY16" fmla="*/ 45243 h 916781"/>
                <a:gd name="connsiteX17" fmla="*/ 54769 w 2571750"/>
                <a:gd name="connsiteY17" fmla="*/ 16668 h 916781"/>
                <a:gd name="connsiteX18" fmla="*/ 33338 w 2571750"/>
                <a:gd name="connsiteY18" fmla="*/ 7143 h 916781"/>
                <a:gd name="connsiteX19" fmla="*/ 7144 w 2571750"/>
                <a:gd name="connsiteY19" fmla="*/ 0 h 916781"/>
                <a:gd name="connsiteX20" fmla="*/ 0 w 2571750"/>
                <a:gd name="connsiteY20" fmla="*/ 4762 h 916781"/>
                <a:gd name="connsiteX21" fmla="*/ 0 w 2571750"/>
                <a:gd name="connsiteY21" fmla="*/ 14287 h 916781"/>
                <a:gd name="connsiteX22" fmla="*/ 9525 w 2571750"/>
                <a:gd name="connsiteY22" fmla="*/ 35718 h 916781"/>
                <a:gd name="connsiteX23" fmla="*/ 50006 w 2571750"/>
                <a:gd name="connsiteY23" fmla="*/ 78581 h 916781"/>
                <a:gd name="connsiteX24" fmla="*/ 119063 w 2571750"/>
                <a:gd name="connsiteY24" fmla="*/ 145256 h 916781"/>
                <a:gd name="connsiteX25" fmla="*/ 190500 w 2571750"/>
                <a:gd name="connsiteY25" fmla="*/ 209550 h 916781"/>
                <a:gd name="connsiteX26" fmla="*/ 302419 w 2571750"/>
                <a:gd name="connsiteY26" fmla="*/ 295275 h 916781"/>
                <a:gd name="connsiteX27" fmla="*/ 400050 w 2571750"/>
                <a:gd name="connsiteY27" fmla="*/ 364331 h 916781"/>
                <a:gd name="connsiteX28" fmla="*/ 471488 w 2571750"/>
                <a:gd name="connsiteY28" fmla="*/ 411956 h 916781"/>
                <a:gd name="connsiteX29" fmla="*/ 531019 w 2571750"/>
                <a:gd name="connsiteY29" fmla="*/ 450056 h 916781"/>
                <a:gd name="connsiteX30" fmla="*/ 633413 w 2571750"/>
                <a:gd name="connsiteY30" fmla="*/ 509587 h 916781"/>
                <a:gd name="connsiteX31" fmla="*/ 728663 w 2571750"/>
                <a:gd name="connsiteY31" fmla="*/ 566737 h 916781"/>
                <a:gd name="connsiteX32" fmla="*/ 835819 w 2571750"/>
                <a:gd name="connsiteY32" fmla="*/ 621506 h 916781"/>
                <a:gd name="connsiteX33" fmla="*/ 907256 w 2571750"/>
                <a:gd name="connsiteY33" fmla="*/ 654843 h 916781"/>
                <a:gd name="connsiteX34" fmla="*/ 988219 w 2571750"/>
                <a:gd name="connsiteY34" fmla="*/ 695325 h 916781"/>
                <a:gd name="connsiteX35" fmla="*/ 1088231 w 2571750"/>
                <a:gd name="connsiteY35" fmla="*/ 733425 h 916781"/>
                <a:gd name="connsiteX36" fmla="*/ 1181100 w 2571750"/>
                <a:gd name="connsiteY36" fmla="*/ 769143 h 916781"/>
                <a:gd name="connsiteX37" fmla="*/ 1266825 w 2571750"/>
                <a:gd name="connsiteY37" fmla="*/ 797718 h 916781"/>
                <a:gd name="connsiteX38" fmla="*/ 1345406 w 2571750"/>
                <a:gd name="connsiteY38" fmla="*/ 819150 h 916781"/>
                <a:gd name="connsiteX39" fmla="*/ 1404938 w 2571750"/>
                <a:gd name="connsiteY39" fmla="*/ 833437 h 916781"/>
                <a:gd name="connsiteX40" fmla="*/ 1514475 w 2571750"/>
                <a:gd name="connsiteY40" fmla="*/ 869156 h 916781"/>
                <a:gd name="connsiteX41" fmla="*/ 1604963 w 2571750"/>
                <a:gd name="connsiteY41" fmla="*/ 876300 h 916781"/>
                <a:gd name="connsiteX42" fmla="*/ 1759744 w 2571750"/>
                <a:gd name="connsiteY42" fmla="*/ 890587 h 916781"/>
                <a:gd name="connsiteX43" fmla="*/ 1845469 w 2571750"/>
                <a:gd name="connsiteY43" fmla="*/ 897731 h 916781"/>
                <a:gd name="connsiteX44" fmla="*/ 1988344 w 2571750"/>
                <a:gd name="connsiteY44" fmla="*/ 892968 h 916781"/>
                <a:gd name="connsiteX45" fmla="*/ 2093119 w 2571750"/>
                <a:gd name="connsiteY45" fmla="*/ 900112 h 916781"/>
                <a:gd name="connsiteX46" fmla="*/ 2312194 w 2571750"/>
                <a:gd name="connsiteY46" fmla="*/ 914400 h 916781"/>
                <a:gd name="connsiteX47" fmla="*/ 2362200 w 2571750"/>
                <a:gd name="connsiteY47" fmla="*/ 916781 h 916781"/>
                <a:gd name="connsiteX48" fmla="*/ 2500313 w 2571750"/>
                <a:gd name="connsiteY48" fmla="*/ 888206 h 916781"/>
                <a:gd name="connsiteX49" fmla="*/ 2514600 w 2571750"/>
                <a:gd name="connsiteY49" fmla="*/ 862012 h 916781"/>
                <a:gd name="connsiteX50" fmla="*/ 2528888 w 2571750"/>
                <a:gd name="connsiteY50" fmla="*/ 823912 h 916781"/>
                <a:gd name="connsiteX51" fmla="*/ 2543175 w 2571750"/>
                <a:gd name="connsiteY51" fmla="*/ 778668 h 916781"/>
                <a:gd name="connsiteX52" fmla="*/ 2559844 w 2571750"/>
                <a:gd name="connsiteY52" fmla="*/ 714375 h 916781"/>
                <a:gd name="connsiteX53" fmla="*/ 2569369 w 2571750"/>
                <a:gd name="connsiteY53" fmla="*/ 654843 h 916781"/>
                <a:gd name="connsiteX54" fmla="*/ 2571750 w 2571750"/>
                <a:gd name="connsiteY54" fmla="*/ 638175 h 916781"/>
                <a:gd name="connsiteX55" fmla="*/ 2571750 w 2571750"/>
                <a:gd name="connsiteY55" fmla="*/ 623887 h 916781"/>
                <a:gd name="connsiteX56" fmla="*/ 2569369 w 2571750"/>
                <a:gd name="connsiteY56" fmla="*/ 616743 h 916781"/>
                <a:gd name="connsiteX57" fmla="*/ 2564606 w 2571750"/>
                <a:gd name="connsiteY57" fmla="*/ 611981 h 916781"/>
                <a:gd name="connsiteX58" fmla="*/ 2552700 w 2571750"/>
                <a:gd name="connsiteY58" fmla="*/ 611981 h 916781"/>
                <a:gd name="connsiteX59" fmla="*/ 2536031 w 2571750"/>
                <a:gd name="connsiteY59" fmla="*/ 616743 h 916781"/>
                <a:gd name="connsiteX60" fmla="*/ 2521744 w 2571750"/>
                <a:gd name="connsiteY60" fmla="*/ 628650 h 916781"/>
                <a:gd name="connsiteX61" fmla="*/ 2507456 w 2571750"/>
                <a:gd name="connsiteY61" fmla="*/ 650081 h 916781"/>
                <a:gd name="connsiteX62" fmla="*/ 2481263 w 2571750"/>
                <a:gd name="connsiteY62" fmla="*/ 673893 h 916781"/>
                <a:gd name="connsiteX63" fmla="*/ 2445544 w 2571750"/>
                <a:gd name="connsiteY63" fmla="*/ 688181 h 916781"/>
                <a:gd name="connsiteX64" fmla="*/ 2421731 w 2571750"/>
                <a:gd name="connsiteY64" fmla="*/ 692943 h 916781"/>
                <a:gd name="connsiteX65" fmla="*/ 2350294 w 2571750"/>
                <a:gd name="connsiteY65" fmla="*/ 695325 h 916781"/>
                <a:gd name="connsiteX66" fmla="*/ 2119313 w 2571750"/>
                <a:gd name="connsiteY66" fmla="*/ 692943 h 916781"/>
                <a:gd name="connsiteX67" fmla="*/ 1962150 w 2571750"/>
                <a:gd name="connsiteY67" fmla="*/ 692943 h 916781"/>
                <a:gd name="connsiteX68" fmla="*/ 1890713 w 2571750"/>
                <a:gd name="connsiteY68" fmla="*/ 692943 h 916781"/>
                <a:gd name="connsiteX69" fmla="*/ 1821656 w 2571750"/>
                <a:gd name="connsiteY69" fmla="*/ 688181 h 916781"/>
                <a:gd name="connsiteX70" fmla="*/ 1712119 w 2571750"/>
                <a:gd name="connsiteY70" fmla="*/ 681037 h 916781"/>
                <a:gd name="connsiteX71" fmla="*/ 1614488 w 2571750"/>
                <a:gd name="connsiteY71" fmla="*/ 666750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71750" h="916781">
                  <a:moveTo>
                    <a:pt x="1614488" y="666750"/>
                  </a:moveTo>
                  <a:lnTo>
                    <a:pt x="1509713" y="652462"/>
                  </a:lnTo>
                  <a:lnTo>
                    <a:pt x="1416844" y="635793"/>
                  </a:lnTo>
                  <a:lnTo>
                    <a:pt x="1333500" y="616743"/>
                  </a:lnTo>
                  <a:lnTo>
                    <a:pt x="1212056" y="583406"/>
                  </a:lnTo>
                  <a:lnTo>
                    <a:pt x="1107281" y="550068"/>
                  </a:lnTo>
                  <a:lnTo>
                    <a:pt x="1012031" y="514350"/>
                  </a:lnTo>
                  <a:lnTo>
                    <a:pt x="919163" y="478631"/>
                  </a:lnTo>
                  <a:lnTo>
                    <a:pt x="828675" y="442912"/>
                  </a:lnTo>
                  <a:lnTo>
                    <a:pt x="723900" y="392906"/>
                  </a:lnTo>
                  <a:lnTo>
                    <a:pt x="635794" y="352425"/>
                  </a:lnTo>
                  <a:lnTo>
                    <a:pt x="504825" y="283368"/>
                  </a:lnTo>
                  <a:lnTo>
                    <a:pt x="402431" y="226218"/>
                  </a:lnTo>
                  <a:lnTo>
                    <a:pt x="316706" y="176212"/>
                  </a:lnTo>
                  <a:lnTo>
                    <a:pt x="235744" y="126206"/>
                  </a:lnTo>
                  <a:lnTo>
                    <a:pt x="178594" y="92868"/>
                  </a:lnTo>
                  <a:lnTo>
                    <a:pt x="102394" y="45243"/>
                  </a:lnTo>
                  <a:lnTo>
                    <a:pt x="54769" y="16668"/>
                  </a:lnTo>
                  <a:lnTo>
                    <a:pt x="33338" y="7143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9525" y="35718"/>
                  </a:lnTo>
                  <a:lnTo>
                    <a:pt x="50006" y="78581"/>
                  </a:lnTo>
                  <a:lnTo>
                    <a:pt x="119063" y="145256"/>
                  </a:lnTo>
                  <a:lnTo>
                    <a:pt x="190500" y="209550"/>
                  </a:lnTo>
                  <a:lnTo>
                    <a:pt x="302419" y="295275"/>
                  </a:lnTo>
                  <a:lnTo>
                    <a:pt x="400050" y="364331"/>
                  </a:lnTo>
                  <a:lnTo>
                    <a:pt x="471488" y="411956"/>
                  </a:lnTo>
                  <a:lnTo>
                    <a:pt x="531019" y="450056"/>
                  </a:lnTo>
                  <a:lnTo>
                    <a:pt x="633413" y="509587"/>
                  </a:lnTo>
                  <a:lnTo>
                    <a:pt x="728663" y="566737"/>
                  </a:lnTo>
                  <a:lnTo>
                    <a:pt x="835819" y="621506"/>
                  </a:lnTo>
                  <a:lnTo>
                    <a:pt x="907256" y="654843"/>
                  </a:lnTo>
                  <a:lnTo>
                    <a:pt x="988219" y="695325"/>
                  </a:lnTo>
                  <a:lnTo>
                    <a:pt x="1088231" y="733425"/>
                  </a:lnTo>
                  <a:lnTo>
                    <a:pt x="1181100" y="769143"/>
                  </a:lnTo>
                  <a:lnTo>
                    <a:pt x="1266825" y="797718"/>
                  </a:lnTo>
                  <a:lnTo>
                    <a:pt x="1345406" y="819150"/>
                  </a:lnTo>
                  <a:lnTo>
                    <a:pt x="1404938" y="833437"/>
                  </a:lnTo>
                  <a:lnTo>
                    <a:pt x="1514475" y="869156"/>
                  </a:lnTo>
                  <a:lnTo>
                    <a:pt x="1604963" y="876300"/>
                  </a:lnTo>
                  <a:lnTo>
                    <a:pt x="1759744" y="890587"/>
                  </a:lnTo>
                  <a:lnTo>
                    <a:pt x="1845469" y="897731"/>
                  </a:lnTo>
                  <a:lnTo>
                    <a:pt x="1988344" y="892968"/>
                  </a:lnTo>
                  <a:lnTo>
                    <a:pt x="2093119" y="900112"/>
                  </a:lnTo>
                  <a:lnTo>
                    <a:pt x="2312194" y="914400"/>
                  </a:lnTo>
                  <a:lnTo>
                    <a:pt x="2362200" y="916781"/>
                  </a:lnTo>
                  <a:lnTo>
                    <a:pt x="2500313" y="888206"/>
                  </a:lnTo>
                  <a:lnTo>
                    <a:pt x="2514600" y="862012"/>
                  </a:lnTo>
                  <a:lnTo>
                    <a:pt x="2528888" y="823912"/>
                  </a:lnTo>
                  <a:lnTo>
                    <a:pt x="2543175" y="778668"/>
                  </a:lnTo>
                  <a:lnTo>
                    <a:pt x="2559844" y="714375"/>
                  </a:lnTo>
                  <a:lnTo>
                    <a:pt x="2569369" y="654843"/>
                  </a:lnTo>
                  <a:lnTo>
                    <a:pt x="2571750" y="638175"/>
                  </a:lnTo>
                  <a:lnTo>
                    <a:pt x="2571750" y="623887"/>
                  </a:lnTo>
                  <a:lnTo>
                    <a:pt x="2569369" y="616743"/>
                  </a:lnTo>
                  <a:lnTo>
                    <a:pt x="2564606" y="611981"/>
                  </a:lnTo>
                  <a:lnTo>
                    <a:pt x="2552700" y="611981"/>
                  </a:lnTo>
                  <a:lnTo>
                    <a:pt x="2536031" y="616743"/>
                  </a:lnTo>
                  <a:lnTo>
                    <a:pt x="2521744" y="628650"/>
                  </a:lnTo>
                  <a:lnTo>
                    <a:pt x="2507456" y="650081"/>
                  </a:lnTo>
                  <a:lnTo>
                    <a:pt x="2481263" y="673893"/>
                  </a:lnTo>
                  <a:lnTo>
                    <a:pt x="2445544" y="688181"/>
                  </a:lnTo>
                  <a:lnTo>
                    <a:pt x="2421731" y="692943"/>
                  </a:lnTo>
                  <a:lnTo>
                    <a:pt x="2350294" y="695325"/>
                  </a:lnTo>
                  <a:lnTo>
                    <a:pt x="2119313" y="692943"/>
                  </a:lnTo>
                  <a:lnTo>
                    <a:pt x="1962150" y="692943"/>
                  </a:lnTo>
                  <a:lnTo>
                    <a:pt x="1890713" y="692943"/>
                  </a:lnTo>
                  <a:lnTo>
                    <a:pt x="1821656" y="688181"/>
                  </a:lnTo>
                  <a:lnTo>
                    <a:pt x="1712119" y="681037"/>
                  </a:lnTo>
                  <a:lnTo>
                    <a:pt x="1614488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B0D30E8D-0CD8-430B-9B4D-BEB8CE191E51}"/>
                </a:ext>
              </a:extLst>
            </p:cNvPr>
            <p:cNvSpPr/>
            <p:nvPr/>
          </p:nvSpPr>
          <p:spPr>
            <a:xfrm>
              <a:off x="3221038" y="4738688"/>
              <a:ext cx="541337" cy="966787"/>
            </a:xfrm>
            <a:custGeom>
              <a:avLst/>
              <a:gdLst>
                <a:gd name="connsiteX0" fmla="*/ 464344 w 540544"/>
                <a:gd name="connsiteY0" fmla="*/ 459581 h 966787"/>
                <a:gd name="connsiteX1" fmla="*/ 438150 w 540544"/>
                <a:gd name="connsiteY1" fmla="*/ 330993 h 966787"/>
                <a:gd name="connsiteX2" fmla="*/ 400050 w 540544"/>
                <a:gd name="connsiteY2" fmla="*/ 161925 h 966787"/>
                <a:gd name="connsiteX3" fmla="*/ 326232 w 540544"/>
                <a:gd name="connsiteY3" fmla="*/ 35718 h 966787"/>
                <a:gd name="connsiteX4" fmla="*/ 285750 w 540544"/>
                <a:gd name="connsiteY4" fmla="*/ 28575 h 966787"/>
                <a:gd name="connsiteX5" fmla="*/ 202407 w 540544"/>
                <a:gd name="connsiteY5" fmla="*/ 19050 h 966787"/>
                <a:gd name="connsiteX6" fmla="*/ 111919 w 540544"/>
                <a:gd name="connsiteY6" fmla="*/ 9525 h 966787"/>
                <a:gd name="connsiteX7" fmla="*/ 4763 w 540544"/>
                <a:gd name="connsiteY7" fmla="*/ 0 h 966787"/>
                <a:gd name="connsiteX8" fmla="*/ 0 w 540544"/>
                <a:gd name="connsiteY8" fmla="*/ 80962 h 966787"/>
                <a:gd name="connsiteX9" fmla="*/ 90488 w 540544"/>
                <a:gd name="connsiteY9" fmla="*/ 111918 h 966787"/>
                <a:gd name="connsiteX10" fmla="*/ 119063 w 540544"/>
                <a:gd name="connsiteY10" fmla="*/ 126206 h 966787"/>
                <a:gd name="connsiteX11" fmla="*/ 154782 w 540544"/>
                <a:gd name="connsiteY11" fmla="*/ 154781 h 966787"/>
                <a:gd name="connsiteX12" fmla="*/ 183357 w 540544"/>
                <a:gd name="connsiteY12" fmla="*/ 185737 h 966787"/>
                <a:gd name="connsiteX13" fmla="*/ 209550 w 540544"/>
                <a:gd name="connsiteY13" fmla="*/ 230981 h 966787"/>
                <a:gd name="connsiteX14" fmla="*/ 226219 w 540544"/>
                <a:gd name="connsiteY14" fmla="*/ 271462 h 966787"/>
                <a:gd name="connsiteX15" fmla="*/ 252413 w 540544"/>
                <a:gd name="connsiteY15" fmla="*/ 404812 h 966787"/>
                <a:gd name="connsiteX16" fmla="*/ 285750 w 540544"/>
                <a:gd name="connsiteY16" fmla="*/ 566737 h 966787"/>
                <a:gd name="connsiteX17" fmla="*/ 302419 w 540544"/>
                <a:gd name="connsiteY17" fmla="*/ 652462 h 966787"/>
                <a:gd name="connsiteX18" fmla="*/ 314325 w 540544"/>
                <a:gd name="connsiteY18" fmla="*/ 740568 h 966787"/>
                <a:gd name="connsiteX19" fmla="*/ 323850 w 540544"/>
                <a:gd name="connsiteY19" fmla="*/ 778668 h 966787"/>
                <a:gd name="connsiteX20" fmla="*/ 338138 w 540544"/>
                <a:gd name="connsiteY20" fmla="*/ 812006 h 966787"/>
                <a:gd name="connsiteX21" fmla="*/ 373857 w 540544"/>
                <a:gd name="connsiteY21" fmla="*/ 869156 h 966787"/>
                <a:gd name="connsiteX22" fmla="*/ 416719 w 540544"/>
                <a:gd name="connsiteY22" fmla="*/ 928687 h 966787"/>
                <a:gd name="connsiteX23" fmla="*/ 431007 w 540544"/>
                <a:gd name="connsiteY23" fmla="*/ 947737 h 966787"/>
                <a:gd name="connsiteX24" fmla="*/ 447675 w 540544"/>
                <a:gd name="connsiteY24" fmla="*/ 954881 h 966787"/>
                <a:gd name="connsiteX25" fmla="*/ 478632 w 540544"/>
                <a:gd name="connsiteY25" fmla="*/ 964406 h 966787"/>
                <a:gd name="connsiteX26" fmla="*/ 500063 w 540544"/>
                <a:gd name="connsiteY26" fmla="*/ 966787 h 966787"/>
                <a:gd name="connsiteX27" fmla="*/ 516732 w 540544"/>
                <a:gd name="connsiteY27" fmla="*/ 959643 h 966787"/>
                <a:gd name="connsiteX28" fmla="*/ 526257 w 540544"/>
                <a:gd name="connsiteY28" fmla="*/ 950118 h 966787"/>
                <a:gd name="connsiteX29" fmla="*/ 533400 w 540544"/>
                <a:gd name="connsiteY29" fmla="*/ 935831 h 966787"/>
                <a:gd name="connsiteX30" fmla="*/ 540544 w 540544"/>
                <a:gd name="connsiteY30" fmla="*/ 912018 h 966787"/>
                <a:gd name="connsiteX31" fmla="*/ 540544 w 540544"/>
                <a:gd name="connsiteY31" fmla="*/ 862012 h 966787"/>
                <a:gd name="connsiteX32" fmla="*/ 514350 w 540544"/>
                <a:gd name="connsiteY32" fmla="*/ 714375 h 966787"/>
                <a:gd name="connsiteX33" fmla="*/ 464344 w 540544"/>
                <a:gd name="connsiteY33" fmla="*/ 459581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0544" h="966787">
                  <a:moveTo>
                    <a:pt x="464344" y="459581"/>
                  </a:moveTo>
                  <a:lnTo>
                    <a:pt x="438150" y="330993"/>
                  </a:lnTo>
                  <a:lnTo>
                    <a:pt x="400050" y="161925"/>
                  </a:lnTo>
                  <a:lnTo>
                    <a:pt x="326232" y="35718"/>
                  </a:lnTo>
                  <a:lnTo>
                    <a:pt x="285750" y="28575"/>
                  </a:lnTo>
                  <a:lnTo>
                    <a:pt x="202407" y="19050"/>
                  </a:lnTo>
                  <a:lnTo>
                    <a:pt x="111919" y="9525"/>
                  </a:lnTo>
                  <a:lnTo>
                    <a:pt x="4763" y="0"/>
                  </a:lnTo>
                  <a:lnTo>
                    <a:pt x="0" y="80962"/>
                  </a:lnTo>
                  <a:lnTo>
                    <a:pt x="90488" y="111918"/>
                  </a:lnTo>
                  <a:lnTo>
                    <a:pt x="119063" y="126206"/>
                  </a:lnTo>
                  <a:lnTo>
                    <a:pt x="154782" y="154781"/>
                  </a:lnTo>
                  <a:lnTo>
                    <a:pt x="183357" y="185737"/>
                  </a:lnTo>
                  <a:lnTo>
                    <a:pt x="209550" y="230981"/>
                  </a:lnTo>
                  <a:lnTo>
                    <a:pt x="226219" y="271462"/>
                  </a:lnTo>
                  <a:lnTo>
                    <a:pt x="252413" y="404812"/>
                  </a:lnTo>
                  <a:lnTo>
                    <a:pt x="285750" y="566737"/>
                  </a:lnTo>
                  <a:lnTo>
                    <a:pt x="302419" y="652462"/>
                  </a:lnTo>
                  <a:lnTo>
                    <a:pt x="314325" y="740568"/>
                  </a:lnTo>
                  <a:lnTo>
                    <a:pt x="323850" y="778668"/>
                  </a:lnTo>
                  <a:lnTo>
                    <a:pt x="338138" y="812006"/>
                  </a:lnTo>
                  <a:lnTo>
                    <a:pt x="373857" y="869156"/>
                  </a:lnTo>
                  <a:lnTo>
                    <a:pt x="416719" y="928687"/>
                  </a:lnTo>
                  <a:lnTo>
                    <a:pt x="431007" y="947737"/>
                  </a:lnTo>
                  <a:lnTo>
                    <a:pt x="447675" y="954881"/>
                  </a:lnTo>
                  <a:lnTo>
                    <a:pt x="478632" y="964406"/>
                  </a:lnTo>
                  <a:lnTo>
                    <a:pt x="500063" y="966787"/>
                  </a:lnTo>
                  <a:lnTo>
                    <a:pt x="516732" y="959643"/>
                  </a:lnTo>
                  <a:lnTo>
                    <a:pt x="526257" y="950118"/>
                  </a:lnTo>
                  <a:lnTo>
                    <a:pt x="533400" y="935831"/>
                  </a:lnTo>
                  <a:lnTo>
                    <a:pt x="540544" y="912018"/>
                  </a:lnTo>
                  <a:lnTo>
                    <a:pt x="540544" y="862012"/>
                  </a:lnTo>
                  <a:lnTo>
                    <a:pt x="514350" y="714375"/>
                  </a:lnTo>
                  <a:lnTo>
                    <a:pt x="4643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7DAD4948-87B6-4649-93BF-A680CA38F710}"/>
                </a:ext>
              </a:extLst>
            </p:cNvPr>
            <p:cNvSpPr/>
            <p:nvPr/>
          </p:nvSpPr>
          <p:spPr>
            <a:xfrm>
              <a:off x="3486150" y="4525963"/>
              <a:ext cx="1476375" cy="987425"/>
            </a:xfrm>
            <a:custGeom>
              <a:avLst/>
              <a:gdLst>
                <a:gd name="connsiteX0" fmla="*/ 959644 w 1476375"/>
                <a:gd name="connsiteY0" fmla="*/ 233363 h 985838"/>
                <a:gd name="connsiteX1" fmla="*/ 692944 w 1476375"/>
                <a:gd name="connsiteY1" fmla="*/ 285750 h 985838"/>
                <a:gd name="connsiteX2" fmla="*/ 445294 w 1476375"/>
                <a:gd name="connsiteY2" fmla="*/ 338138 h 985838"/>
                <a:gd name="connsiteX3" fmla="*/ 242888 w 1476375"/>
                <a:gd name="connsiteY3" fmla="*/ 378619 h 985838"/>
                <a:gd name="connsiteX4" fmla="*/ 61913 w 1476375"/>
                <a:gd name="connsiteY4" fmla="*/ 416719 h 985838"/>
                <a:gd name="connsiteX5" fmla="*/ 0 w 1476375"/>
                <a:gd name="connsiteY5" fmla="*/ 247650 h 985838"/>
                <a:gd name="connsiteX6" fmla="*/ 92869 w 1476375"/>
                <a:gd name="connsiteY6" fmla="*/ 242888 h 985838"/>
                <a:gd name="connsiteX7" fmla="*/ 140494 w 1476375"/>
                <a:gd name="connsiteY7" fmla="*/ 240507 h 985838"/>
                <a:gd name="connsiteX8" fmla="*/ 297656 w 1476375"/>
                <a:gd name="connsiteY8" fmla="*/ 211932 h 985838"/>
                <a:gd name="connsiteX9" fmla="*/ 623888 w 1476375"/>
                <a:gd name="connsiteY9" fmla="*/ 145257 h 985838"/>
                <a:gd name="connsiteX10" fmla="*/ 919163 w 1476375"/>
                <a:gd name="connsiteY10" fmla="*/ 80963 h 985838"/>
                <a:gd name="connsiteX11" fmla="*/ 1009650 w 1476375"/>
                <a:gd name="connsiteY11" fmla="*/ 61913 h 985838"/>
                <a:gd name="connsiteX12" fmla="*/ 1066800 w 1476375"/>
                <a:gd name="connsiteY12" fmla="*/ 47625 h 985838"/>
                <a:gd name="connsiteX13" fmla="*/ 1119188 w 1476375"/>
                <a:gd name="connsiteY13" fmla="*/ 23813 h 985838"/>
                <a:gd name="connsiteX14" fmla="*/ 1166813 w 1476375"/>
                <a:gd name="connsiteY14" fmla="*/ 0 h 985838"/>
                <a:gd name="connsiteX15" fmla="*/ 1173956 w 1476375"/>
                <a:gd name="connsiteY15" fmla="*/ 0 h 985838"/>
                <a:gd name="connsiteX16" fmla="*/ 1231106 w 1476375"/>
                <a:gd name="connsiteY16" fmla="*/ 11907 h 985838"/>
                <a:gd name="connsiteX17" fmla="*/ 1393031 w 1476375"/>
                <a:gd name="connsiteY17" fmla="*/ 66675 h 985838"/>
                <a:gd name="connsiteX18" fmla="*/ 1431131 w 1476375"/>
                <a:gd name="connsiteY18" fmla="*/ 80963 h 985838"/>
                <a:gd name="connsiteX19" fmla="*/ 1450181 w 1476375"/>
                <a:gd name="connsiteY19" fmla="*/ 95250 h 985838"/>
                <a:gd name="connsiteX20" fmla="*/ 1464469 w 1476375"/>
                <a:gd name="connsiteY20" fmla="*/ 116682 h 985838"/>
                <a:gd name="connsiteX21" fmla="*/ 1473994 w 1476375"/>
                <a:gd name="connsiteY21" fmla="*/ 140494 h 985838"/>
                <a:gd name="connsiteX22" fmla="*/ 1476375 w 1476375"/>
                <a:gd name="connsiteY22" fmla="*/ 161925 h 985838"/>
                <a:gd name="connsiteX23" fmla="*/ 1473994 w 1476375"/>
                <a:gd name="connsiteY23" fmla="*/ 183357 h 985838"/>
                <a:gd name="connsiteX24" fmla="*/ 1464469 w 1476375"/>
                <a:gd name="connsiteY24" fmla="*/ 211932 h 985838"/>
                <a:gd name="connsiteX25" fmla="*/ 1440656 w 1476375"/>
                <a:gd name="connsiteY25" fmla="*/ 240507 h 985838"/>
                <a:gd name="connsiteX26" fmla="*/ 1419225 w 1476375"/>
                <a:gd name="connsiteY26" fmla="*/ 259557 h 985838"/>
                <a:gd name="connsiteX27" fmla="*/ 1402556 w 1476375"/>
                <a:gd name="connsiteY27" fmla="*/ 280988 h 985838"/>
                <a:gd name="connsiteX28" fmla="*/ 1376363 w 1476375"/>
                <a:gd name="connsiteY28" fmla="*/ 328613 h 985838"/>
                <a:gd name="connsiteX29" fmla="*/ 1352550 w 1476375"/>
                <a:gd name="connsiteY29" fmla="*/ 397669 h 985838"/>
                <a:gd name="connsiteX30" fmla="*/ 1345406 w 1476375"/>
                <a:gd name="connsiteY30" fmla="*/ 438150 h 985838"/>
                <a:gd name="connsiteX31" fmla="*/ 1319213 w 1476375"/>
                <a:gd name="connsiteY31" fmla="*/ 581025 h 985838"/>
                <a:gd name="connsiteX32" fmla="*/ 1281113 w 1476375"/>
                <a:gd name="connsiteY32" fmla="*/ 752475 h 985838"/>
                <a:gd name="connsiteX33" fmla="*/ 1259681 w 1476375"/>
                <a:gd name="connsiteY33" fmla="*/ 826294 h 985838"/>
                <a:gd name="connsiteX34" fmla="*/ 1233488 w 1476375"/>
                <a:gd name="connsiteY34" fmla="*/ 890588 h 985838"/>
                <a:gd name="connsiteX35" fmla="*/ 1209675 w 1476375"/>
                <a:gd name="connsiteY35" fmla="*/ 923925 h 985838"/>
                <a:gd name="connsiteX36" fmla="*/ 1185863 w 1476375"/>
                <a:gd name="connsiteY36" fmla="*/ 952500 h 985838"/>
                <a:gd name="connsiteX37" fmla="*/ 1159669 w 1476375"/>
                <a:gd name="connsiteY37" fmla="*/ 973932 h 985838"/>
                <a:gd name="connsiteX38" fmla="*/ 1143000 w 1476375"/>
                <a:gd name="connsiteY38" fmla="*/ 981075 h 985838"/>
                <a:gd name="connsiteX39" fmla="*/ 1109663 w 1476375"/>
                <a:gd name="connsiteY39" fmla="*/ 985838 h 985838"/>
                <a:gd name="connsiteX40" fmla="*/ 1081088 w 1476375"/>
                <a:gd name="connsiteY40" fmla="*/ 981075 h 985838"/>
                <a:gd name="connsiteX41" fmla="*/ 1059656 w 1476375"/>
                <a:gd name="connsiteY41" fmla="*/ 969169 h 985838"/>
                <a:gd name="connsiteX42" fmla="*/ 1040606 w 1476375"/>
                <a:gd name="connsiteY42" fmla="*/ 945357 h 985838"/>
                <a:gd name="connsiteX43" fmla="*/ 1078706 w 1476375"/>
                <a:gd name="connsiteY43" fmla="*/ 766763 h 985838"/>
                <a:gd name="connsiteX44" fmla="*/ 1104900 w 1476375"/>
                <a:gd name="connsiteY44" fmla="*/ 645319 h 985838"/>
                <a:gd name="connsiteX45" fmla="*/ 1121569 w 1476375"/>
                <a:gd name="connsiteY45" fmla="*/ 547688 h 985838"/>
                <a:gd name="connsiteX46" fmla="*/ 1133475 w 1476375"/>
                <a:gd name="connsiteY46" fmla="*/ 473869 h 985838"/>
                <a:gd name="connsiteX47" fmla="*/ 1143000 w 1476375"/>
                <a:gd name="connsiteY47" fmla="*/ 385763 h 985838"/>
                <a:gd name="connsiteX48" fmla="*/ 1145381 w 1476375"/>
                <a:gd name="connsiteY48" fmla="*/ 316707 h 985838"/>
                <a:gd name="connsiteX49" fmla="*/ 1145381 w 1476375"/>
                <a:gd name="connsiteY49" fmla="*/ 292894 h 985838"/>
                <a:gd name="connsiteX50" fmla="*/ 1140619 w 1476375"/>
                <a:gd name="connsiteY50" fmla="*/ 278607 h 985838"/>
                <a:gd name="connsiteX51" fmla="*/ 1131094 w 1476375"/>
                <a:gd name="connsiteY51" fmla="*/ 264319 h 985838"/>
                <a:gd name="connsiteX52" fmla="*/ 1112044 w 1476375"/>
                <a:gd name="connsiteY52" fmla="*/ 242888 h 985838"/>
                <a:gd name="connsiteX53" fmla="*/ 1081088 w 1476375"/>
                <a:gd name="connsiteY53" fmla="*/ 230982 h 985838"/>
                <a:gd name="connsiteX54" fmla="*/ 1038225 w 1476375"/>
                <a:gd name="connsiteY54" fmla="*/ 221457 h 985838"/>
                <a:gd name="connsiteX55" fmla="*/ 1012031 w 1476375"/>
                <a:gd name="connsiteY55" fmla="*/ 223838 h 985838"/>
                <a:gd name="connsiteX56" fmla="*/ 959644 w 1476375"/>
                <a:gd name="connsiteY56" fmla="*/ 2333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985838">
                  <a:moveTo>
                    <a:pt x="959644" y="233363"/>
                  </a:moveTo>
                  <a:lnTo>
                    <a:pt x="692944" y="285750"/>
                  </a:lnTo>
                  <a:lnTo>
                    <a:pt x="445294" y="338138"/>
                  </a:lnTo>
                  <a:lnTo>
                    <a:pt x="242888" y="378619"/>
                  </a:lnTo>
                  <a:lnTo>
                    <a:pt x="61913" y="416719"/>
                  </a:lnTo>
                  <a:lnTo>
                    <a:pt x="0" y="247650"/>
                  </a:lnTo>
                  <a:lnTo>
                    <a:pt x="92869" y="242888"/>
                  </a:lnTo>
                  <a:lnTo>
                    <a:pt x="140494" y="240507"/>
                  </a:lnTo>
                  <a:lnTo>
                    <a:pt x="297656" y="211932"/>
                  </a:lnTo>
                  <a:lnTo>
                    <a:pt x="623888" y="145257"/>
                  </a:lnTo>
                  <a:lnTo>
                    <a:pt x="919163" y="80963"/>
                  </a:lnTo>
                  <a:lnTo>
                    <a:pt x="1009650" y="61913"/>
                  </a:lnTo>
                  <a:lnTo>
                    <a:pt x="1066800" y="47625"/>
                  </a:lnTo>
                  <a:lnTo>
                    <a:pt x="1119188" y="23813"/>
                  </a:lnTo>
                  <a:lnTo>
                    <a:pt x="1166813" y="0"/>
                  </a:lnTo>
                  <a:lnTo>
                    <a:pt x="1173956" y="0"/>
                  </a:lnTo>
                  <a:lnTo>
                    <a:pt x="1231106" y="11907"/>
                  </a:lnTo>
                  <a:lnTo>
                    <a:pt x="1393031" y="66675"/>
                  </a:lnTo>
                  <a:lnTo>
                    <a:pt x="1431131" y="80963"/>
                  </a:lnTo>
                  <a:lnTo>
                    <a:pt x="1450181" y="95250"/>
                  </a:lnTo>
                  <a:lnTo>
                    <a:pt x="1464469" y="116682"/>
                  </a:lnTo>
                  <a:lnTo>
                    <a:pt x="1473994" y="140494"/>
                  </a:lnTo>
                  <a:lnTo>
                    <a:pt x="1476375" y="161925"/>
                  </a:lnTo>
                  <a:lnTo>
                    <a:pt x="1473994" y="183357"/>
                  </a:lnTo>
                  <a:lnTo>
                    <a:pt x="1464469" y="211932"/>
                  </a:lnTo>
                  <a:lnTo>
                    <a:pt x="1440656" y="240507"/>
                  </a:lnTo>
                  <a:lnTo>
                    <a:pt x="1419225" y="259557"/>
                  </a:lnTo>
                  <a:lnTo>
                    <a:pt x="1402556" y="280988"/>
                  </a:lnTo>
                  <a:lnTo>
                    <a:pt x="1376363" y="328613"/>
                  </a:lnTo>
                  <a:lnTo>
                    <a:pt x="1352550" y="397669"/>
                  </a:lnTo>
                  <a:lnTo>
                    <a:pt x="1345406" y="438150"/>
                  </a:lnTo>
                  <a:lnTo>
                    <a:pt x="1319213" y="581025"/>
                  </a:lnTo>
                  <a:lnTo>
                    <a:pt x="1281113" y="752475"/>
                  </a:lnTo>
                  <a:lnTo>
                    <a:pt x="1259681" y="826294"/>
                  </a:lnTo>
                  <a:lnTo>
                    <a:pt x="1233488" y="890588"/>
                  </a:lnTo>
                  <a:lnTo>
                    <a:pt x="1209675" y="923925"/>
                  </a:lnTo>
                  <a:lnTo>
                    <a:pt x="1185863" y="952500"/>
                  </a:lnTo>
                  <a:lnTo>
                    <a:pt x="1159669" y="973932"/>
                  </a:lnTo>
                  <a:lnTo>
                    <a:pt x="1143000" y="981075"/>
                  </a:lnTo>
                  <a:lnTo>
                    <a:pt x="1109663" y="985838"/>
                  </a:lnTo>
                  <a:lnTo>
                    <a:pt x="1081088" y="981075"/>
                  </a:lnTo>
                  <a:lnTo>
                    <a:pt x="1059656" y="969169"/>
                  </a:lnTo>
                  <a:lnTo>
                    <a:pt x="1040606" y="945357"/>
                  </a:lnTo>
                  <a:lnTo>
                    <a:pt x="1078706" y="766763"/>
                  </a:lnTo>
                  <a:lnTo>
                    <a:pt x="1104900" y="645319"/>
                  </a:lnTo>
                  <a:lnTo>
                    <a:pt x="1121569" y="547688"/>
                  </a:lnTo>
                  <a:lnTo>
                    <a:pt x="1133475" y="473869"/>
                  </a:lnTo>
                  <a:lnTo>
                    <a:pt x="1143000" y="385763"/>
                  </a:lnTo>
                  <a:cubicBezTo>
                    <a:pt x="1143794" y="362744"/>
                    <a:pt x="1144587" y="339726"/>
                    <a:pt x="1145381" y="316707"/>
                  </a:cubicBezTo>
                  <a:lnTo>
                    <a:pt x="1145381" y="292894"/>
                  </a:lnTo>
                  <a:lnTo>
                    <a:pt x="1140619" y="278607"/>
                  </a:lnTo>
                  <a:lnTo>
                    <a:pt x="1131094" y="264319"/>
                  </a:lnTo>
                  <a:lnTo>
                    <a:pt x="1112044" y="242888"/>
                  </a:lnTo>
                  <a:lnTo>
                    <a:pt x="1081088" y="230982"/>
                  </a:lnTo>
                  <a:lnTo>
                    <a:pt x="1038225" y="221457"/>
                  </a:lnTo>
                  <a:lnTo>
                    <a:pt x="1012031" y="223838"/>
                  </a:lnTo>
                  <a:lnTo>
                    <a:pt x="959644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81D1D2F5-7778-47C0-8FA8-6A6B58A97D7C}"/>
                </a:ext>
              </a:extLst>
            </p:cNvPr>
            <p:cNvSpPr/>
            <p:nvPr/>
          </p:nvSpPr>
          <p:spPr>
            <a:xfrm>
              <a:off x="3668713" y="5275263"/>
              <a:ext cx="941387" cy="355600"/>
            </a:xfrm>
            <a:custGeom>
              <a:avLst/>
              <a:gdLst>
                <a:gd name="connsiteX0" fmla="*/ 642938 w 940594"/>
                <a:gd name="connsiteY0" fmla="*/ 69056 h 357187"/>
                <a:gd name="connsiteX1" fmla="*/ 435769 w 940594"/>
                <a:gd name="connsiteY1" fmla="*/ 116681 h 357187"/>
                <a:gd name="connsiteX2" fmla="*/ 264319 w 940594"/>
                <a:gd name="connsiteY2" fmla="*/ 159544 h 357187"/>
                <a:gd name="connsiteX3" fmla="*/ 0 w 940594"/>
                <a:gd name="connsiteY3" fmla="*/ 228600 h 357187"/>
                <a:gd name="connsiteX4" fmla="*/ 35719 w 940594"/>
                <a:gd name="connsiteY4" fmla="*/ 357187 h 357187"/>
                <a:gd name="connsiteX5" fmla="*/ 250032 w 940594"/>
                <a:gd name="connsiteY5" fmla="*/ 300037 h 357187"/>
                <a:gd name="connsiteX6" fmla="*/ 364332 w 940594"/>
                <a:gd name="connsiteY6" fmla="*/ 271462 h 357187"/>
                <a:gd name="connsiteX7" fmla="*/ 507207 w 940594"/>
                <a:gd name="connsiteY7" fmla="*/ 238125 h 357187"/>
                <a:gd name="connsiteX8" fmla="*/ 659607 w 940594"/>
                <a:gd name="connsiteY8" fmla="*/ 211931 h 357187"/>
                <a:gd name="connsiteX9" fmla="*/ 764382 w 940594"/>
                <a:gd name="connsiteY9" fmla="*/ 197644 h 357187"/>
                <a:gd name="connsiteX10" fmla="*/ 909638 w 940594"/>
                <a:gd name="connsiteY10" fmla="*/ 190500 h 357187"/>
                <a:gd name="connsiteX11" fmla="*/ 940594 w 940594"/>
                <a:gd name="connsiteY11" fmla="*/ 0 h 357187"/>
                <a:gd name="connsiteX12" fmla="*/ 776288 w 940594"/>
                <a:gd name="connsiteY12" fmla="*/ 35719 h 357187"/>
                <a:gd name="connsiteX13" fmla="*/ 642938 w 940594"/>
                <a:gd name="connsiteY13" fmla="*/ 690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94" h="357187">
                  <a:moveTo>
                    <a:pt x="642938" y="69056"/>
                  </a:moveTo>
                  <a:lnTo>
                    <a:pt x="435769" y="116681"/>
                  </a:lnTo>
                  <a:lnTo>
                    <a:pt x="264319" y="159544"/>
                  </a:lnTo>
                  <a:lnTo>
                    <a:pt x="0" y="228600"/>
                  </a:lnTo>
                  <a:lnTo>
                    <a:pt x="35719" y="357187"/>
                  </a:lnTo>
                  <a:lnTo>
                    <a:pt x="250032" y="300037"/>
                  </a:lnTo>
                  <a:lnTo>
                    <a:pt x="364332" y="271462"/>
                  </a:lnTo>
                  <a:lnTo>
                    <a:pt x="507207" y="238125"/>
                  </a:lnTo>
                  <a:lnTo>
                    <a:pt x="659607" y="211931"/>
                  </a:lnTo>
                  <a:lnTo>
                    <a:pt x="764382" y="197644"/>
                  </a:lnTo>
                  <a:lnTo>
                    <a:pt x="909638" y="190500"/>
                  </a:lnTo>
                  <a:lnTo>
                    <a:pt x="940594" y="0"/>
                  </a:lnTo>
                  <a:lnTo>
                    <a:pt x="776288" y="35719"/>
                  </a:lnTo>
                  <a:lnTo>
                    <a:pt x="642938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F17754F1-B7E3-4B1D-8C50-7F12F4AE3DF9}"/>
                </a:ext>
              </a:extLst>
            </p:cNvPr>
            <p:cNvSpPr/>
            <p:nvPr/>
          </p:nvSpPr>
          <p:spPr>
            <a:xfrm rot="16200000">
              <a:off x="4706937" y="3219451"/>
              <a:ext cx="1978025" cy="469900"/>
            </a:xfrm>
            <a:custGeom>
              <a:avLst/>
              <a:gdLst>
                <a:gd name="connsiteX0" fmla="*/ 1485900 w 1978819"/>
                <a:gd name="connsiteY0" fmla="*/ 200025 h 469106"/>
                <a:gd name="connsiteX1" fmla="*/ 1328738 w 1978819"/>
                <a:gd name="connsiteY1" fmla="*/ 200025 h 469106"/>
                <a:gd name="connsiteX2" fmla="*/ 1162050 w 1978819"/>
                <a:gd name="connsiteY2" fmla="*/ 200025 h 469106"/>
                <a:gd name="connsiteX3" fmla="*/ 954881 w 1978819"/>
                <a:gd name="connsiteY3" fmla="*/ 200025 h 469106"/>
                <a:gd name="connsiteX4" fmla="*/ 792956 w 1978819"/>
                <a:gd name="connsiteY4" fmla="*/ 200025 h 469106"/>
                <a:gd name="connsiteX5" fmla="*/ 690563 w 1978819"/>
                <a:gd name="connsiteY5" fmla="*/ 200025 h 469106"/>
                <a:gd name="connsiteX6" fmla="*/ 600075 w 1978819"/>
                <a:gd name="connsiteY6" fmla="*/ 200025 h 469106"/>
                <a:gd name="connsiteX7" fmla="*/ 523875 w 1978819"/>
                <a:gd name="connsiteY7" fmla="*/ 195262 h 469106"/>
                <a:gd name="connsiteX8" fmla="*/ 423863 w 1978819"/>
                <a:gd name="connsiteY8" fmla="*/ 188118 h 469106"/>
                <a:gd name="connsiteX9" fmla="*/ 352425 w 1978819"/>
                <a:gd name="connsiteY9" fmla="*/ 180975 h 469106"/>
                <a:gd name="connsiteX10" fmla="*/ 316706 w 1978819"/>
                <a:gd name="connsiteY10" fmla="*/ 176212 h 469106"/>
                <a:gd name="connsiteX11" fmla="*/ 292894 w 1978819"/>
                <a:gd name="connsiteY11" fmla="*/ 171450 h 469106"/>
                <a:gd name="connsiteX12" fmla="*/ 266700 w 1978819"/>
                <a:gd name="connsiteY12" fmla="*/ 173831 h 469106"/>
                <a:gd name="connsiteX13" fmla="*/ 233363 w 1978819"/>
                <a:gd name="connsiteY13" fmla="*/ 178593 h 469106"/>
                <a:gd name="connsiteX14" fmla="*/ 161925 w 1978819"/>
                <a:gd name="connsiteY14" fmla="*/ 200025 h 469106"/>
                <a:gd name="connsiteX15" fmla="*/ 85725 w 1978819"/>
                <a:gd name="connsiteY15" fmla="*/ 228600 h 469106"/>
                <a:gd name="connsiteX16" fmla="*/ 26194 w 1978819"/>
                <a:gd name="connsiteY16" fmla="*/ 254793 h 469106"/>
                <a:gd name="connsiteX17" fmla="*/ 7144 w 1978819"/>
                <a:gd name="connsiteY17" fmla="*/ 266700 h 469106"/>
                <a:gd name="connsiteX18" fmla="*/ 0 w 1978819"/>
                <a:gd name="connsiteY18" fmla="*/ 283368 h 469106"/>
                <a:gd name="connsiteX19" fmla="*/ 2381 w 1978819"/>
                <a:gd name="connsiteY19" fmla="*/ 304800 h 469106"/>
                <a:gd name="connsiteX20" fmla="*/ 26194 w 1978819"/>
                <a:gd name="connsiteY20" fmla="*/ 347662 h 469106"/>
                <a:gd name="connsiteX21" fmla="*/ 35719 w 1978819"/>
                <a:gd name="connsiteY21" fmla="*/ 357187 h 469106"/>
                <a:gd name="connsiteX22" fmla="*/ 80963 w 1978819"/>
                <a:gd name="connsiteY22" fmla="*/ 373856 h 469106"/>
                <a:gd name="connsiteX23" fmla="*/ 138113 w 1978819"/>
                <a:gd name="connsiteY23" fmla="*/ 395287 h 469106"/>
                <a:gd name="connsiteX24" fmla="*/ 192881 w 1978819"/>
                <a:gd name="connsiteY24" fmla="*/ 409575 h 469106"/>
                <a:gd name="connsiteX25" fmla="*/ 257175 w 1978819"/>
                <a:gd name="connsiteY25" fmla="*/ 419100 h 469106"/>
                <a:gd name="connsiteX26" fmla="*/ 350044 w 1978819"/>
                <a:gd name="connsiteY26" fmla="*/ 421481 h 469106"/>
                <a:gd name="connsiteX27" fmla="*/ 526256 w 1978819"/>
                <a:gd name="connsiteY27" fmla="*/ 423862 h 469106"/>
                <a:gd name="connsiteX28" fmla="*/ 726281 w 1978819"/>
                <a:gd name="connsiteY28" fmla="*/ 423862 h 469106"/>
                <a:gd name="connsiteX29" fmla="*/ 1021556 w 1978819"/>
                <a:gd name="connsiteY29" fmla="*/ 421481 h 469106"/>
                <a:gd name="connsiteX30" fmla="*/ 1257300 w 1978819"/>
                <a:gd name="connsiteY30" fmla="*/ 423862 h 469106"/>
                <a:gd name="connsiteX31" fmla="*/ 1412081 w 1978819"/>
                <a:gd name="connsiteY31" fmla="*/ 423862 h 469106"/>
                <a:gd name="connsiteX32" fmla="*/ 1504950 w 1978819"/>
                <a:gd name="connsiteY32" fmla="*/ 435768 h 469106"/>
                <a:gd name="connsiteX33" fmla="*/ 1640681 w 1978819"/>
                <a:gd name="connsiteY33" fmla="*/ 457200 h 469106"/>
                <a:gd name="connsiteX34" fmla="*/ 1704975 w 1978819"/>
                <a:gd name="connsiteY34" fmla="*/ 466725 h 469106"/>
                <a:gd name="connsiteX35" fmla="*/ 1731169 w 1978819"/>
                <a:gd name="connsiteY35" fmla="*/ 469106 h 469106"/>
                <a:gd name="connsiteX36" fmla="*/ 1764506 w 1978819"/>
                <a:gd name="connsiteY36" fmla="*/ 461962 h 469106"/>
                <a:gd name="connsiteX37" fmla="*/ 1793081 w 1978819"/>
                <a:gd name="connsiteY37" fmla="*/ 445293 h 469106"/>
                <a:gd name="connsiteX38" fmla="*/ 1828800 w 1978819"/>
                <a:gd name="connsiteY38" fmla="*/ 411956 h 469106"/>
                <a:gd name="connsiteX39" fmla="*/ 1857375 w 1978819"/>
                <a:gd name="connsiteY39" fmla="*/ 371475 h 469106"/>
                <a:gd name="connsiteX40" fmla="*/ 1890713 w 1978819"/>
                <a:gd name="connsiteY40" fmla="*/ 307181 h 469106"/>
                <a:gd name="connsiteX41" fmla="*/ 1916906 w 1978819"/>
                <a:gd name="connsiteY41" fmla="*/ 254793 h 469106"/>
                <a:gd name="connsiteX42" fmla="*/ 1947863 w 1978819"/>
                <a:gd name="connsiteY42" fmla="*/ 169068 h 469106"/>
                <a:gd name="connsiteX43" fmla="*/ 1969294 w 1978819"/>
                <a:gd name="connsiteY43" fmla="*/ 102393 h 469106"/>
                <a:gd name="connsiteX44" fmla="*/ 1978819 w 1978819"/>
                <a:gd name="connsiteY44" fmla="*/ 47625 h 469106"/>
                <a:gd name="connsiteX45" fmla="*/ 1978819 w 1978819"/>
                <a:gd name="connsiteY45" fmla="*/ 16668 h 469106"/>
                <a:gd name="connsiteX46" fmla="*/ 1974056 w 1978819"/>
                <a:gd name="connsiteY46" fmla="*/ 4762 h 469106"/>
                <a:gd name="connsiteX47" fmla="*/ 1966913 w 1978819"/>
                <a:gd name="connsiteY47" fmla="*/ 0 h 469106"/>
                <a:gd name="connsiteX48" fmla="*/ 1950244 w 1978819"/>
                <a:gd name="connsiteY48" fmla="*/ 7143 h 469106"/>
                <a:gd name="connsiteX49" fmla="*/ 1933575 w 1978819"/>
                <a:gd name="connsiteY49" fmla="*/ 14287 h 469106"/>
                <a:gd name="connsiteX50" fmla="*/ 1921669 w 1978819"/>
                <a:gd name="connsiteY50" fmla="*/ 23812 h 469106"/>
                <a:gd name="connsiteX51" fmla="*/ 1905000 w 1978819"/>
                <a:gd name="connsiteY51" fmla="*/ 40481 h 469106"/>
                <a:gd name="connsiteX52" fmla="*/ 1881188 w 1978819"/>
                <a:gd name="connsiteY52" fmla="*/ 66675 h 469106"/>
                <a:gd name="connsiteX53" fmla="*/ 1845469 w 1978819"/>
                <a:gd name="connsiteY53" fmla="*/ 97631 h 469106"/>
                <a:gd name="connsiteX54" fmla="*/ 1807369 w 1978819"/>
                <a:gd name="connsiteY54" fmla="*/ 126206 h 469106"/>
                <a:gd name="connsiteX55" fmla="*/ 1771650 w 1978819"/>
                <a:gd name="connsiteY55" fmla="*/ 150018 h 469106"/>
                <a:gd name="connsiteX56" fmla="*/ 1726406 w 1978819"/>
                <a:gd name="connsiteY56" fmla="*/ 173831 h 469106"/>
                <a:gd name="connsiteX57" fmla="*/ 1678781 w 1978819"/>
                <a:gd name="connsiteY57" fmla="*/ 192881 h 469106"/>
                <a:gd name="connsiteX58" fmla="*/ 1638300 w 1978819"/>
                <a:gd name="connsiteY58" fmla="*/ 200025 h 469106"/>
                <a:gd name="connsiteX59" fmla="*/ 1562100 w 1978819"/>
                <a:gd name="connsiteY59" fmla="*/ 202406 h 469106"/>
                <a:gd name="connsiteX60" fmla="*/ 1485900 w 1978819"/>
                <a:gd name="connsiteY60" fmla="*/ 20002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78819" h="469106">
                  <a:moveTo>
                    <a:pt x="1485900" y="200025"/>
                  </a:moveTo>
                  <a:lnTo>
                    <a:pt x="1328738" y="200025"/>
                  </a:lnTo>
                  <a:lnTo>
                    <a:pt x="1162050" y="200025"/>
                  </a:lnTo>
                  <a:lnTo>
                    <a:pt x="954881" y="200025"/>
                  </a:lnTo>
                  <a:lnTo>
                    <a:pt x="792956" y="200025"/>
                  </a:lnTo>
                  <a:lnTo>
                    <a:pt x="690563" y="200025"/>
                  </a:lnTo>
                  <a:lnTo>
                    <a:pt x="600075" y="200025"/>
                  </a:lnTo>
                  <a:lnTo>
                    <a:pt x="523875" y="195262"/>
                  </a:lnTo>
                  <a:lnTo>
                    <a:pt x="423863" y="188118"/>
                  </a:lnTo>
                  <a:lnTo>
                    <a:pt x="352425" y="180975"/>
                  </a:lnTo>
                  <a:lnTo>
                    <a:pt x="316706" y="176212"/>
                  </a:lnTo>
                  <a:lnTo>
                    <a:pt x="292894" y="171450"/>
                  </a:lnTo>
                  <a:lnTo>
                    <a:pt x="266700" y="173831"/>
                  </a:lnTo>
                  <a:lnTo>
                    <a:pt x="233363" y="178593"/>
                  </a:lnTo>
                  <a:lnTo>
                    <a:pt x="161925" y="200025"/>
                  </a:lnTo>
                  <a:lnTo>
                    <a:pt x="85725" y="228600"/>
                  </a:lnTo>
                  <a:lnTo>
                    <a:pt x="26194" y="254793"/>
                  </a:lnTo>
                  <a:lnTo>
                    <a:pt x="7144" y="266700"/>
                  </a:lnTo>
                  <a:lnTo>
                    <a:pt x="0" y="283368"/>
                  </a:lnTo>
                  <a:lnTo>
                    <a:pt x="2381" y="304800"/>
                  </a:lnTo>
                  <a:lnTo>
                    <a:pt x="26194" y="347662"/>
                  </a:lnTo>
                  <a:lnTo>
                    <a:pt x="35719" y="357187"/>
                  </a:lnTo>
                  <a:lnTo>
                    <a:pt x="80963" y="373856"/>
                  </a:lnTo>
                  <a:lnTo>
                    <a:pt x="138113" y="395287"/>
                  </a:lnTo>
                  <a:lnTo>
                    <a:pt x="192881" y="409575"/>
                  </a:lnTo>
                  <a:lnTo>
                    <a:pt x="257175" y="419100"/>
                  </a:lnTo>
                  <a:lnTo>
                    <a:pt x="350044" y="421481"/>
                  </a:lnTo>
                  <a:lnTo>
                    <a:pt x="526256" y="423862"/>
                  </a:lnTo>
                  <a:lnTo>
                    <a:pt x="726281" y="423862"/>
                  </a:lnTo>
                  <a:lnTo>
                    <a:pt x="1021556" y="421481"/>
                  </a:lnTo>
                  <a:lnTo>
                    <a:pt x="1257300" y="423862"/>
                  </a:lnTo>
                  <a:lnTo>
                    <a:pt x="1412081" y="423862"/>
                  </a:lnTo>
                  <a:lnTo>
                    <a:pt x="1504950" y="435768"/>
                  </a:lnTo>
                  <a:lnTo>
                    <a:pt x="1640681" y="457200"/>
                  </a:lnTo>
                  <a:lnTo>
                    <a:pt x="1704975" y="466725"/>
                  </a:lnTo>
                  <a:lnTo>
                    <a:pt x="1731169" y="469106"/>
                  </a:lnTo>
                  <a:lnTo>
                    <a:pt x="1764506" y="461962"/>
                  </a:lnTo>
                  <a:lnTo>
                    <a:pt x="1793081" y="445293"/>
                  </a:lnTo>
                  <a:lnTo>
                    <a:pt x="1828800" y="411956"/>
                  </a:lnTo>
                  <a:lnTo>
                    <a:pt x="1857375" y="371475"/>
                  </a:lnTo>
                  <a:lnTo>
                    <a:pt x="1890713" y="307181"/>
                  </a:lnTo>
                  <a:lnTo>
                    <a:pt x="1916906" y="254793"/>
                  </a:lnTo>
                  <a:lnTo>
                    <a:pt x="1947863" y="169068"/>
                  </a:lnTo>
                  <a:lnTo>
                    <a:pt x="1969294" y="102393"/>
                  </a:lnTo>
                  <a:lnTo>
                    <a:pt x="1978819" y="47625"/>
                  </a:lnTo>
                  <a:lnTo>
                    <a:pt x="1978819" y="16668"/>
                  </a:lnTo>
                  <a:lnTo>
                    <a:pt x="1974056" y="4762"/>
                  </a:lnTo>
                  <a:lnTo>
                    <a:pt x="1966913" y="0"/>
                  </a:lnTo>
                  <a:lnTo>
                    <a:pt x="1950244" y="7143"/>
                  </a:lnTo>
                  <a:lnTo>
                    <a:pt x="1933575" y="14287"/>
                  </a:lnTo>
                  <a:lnTo>
                    <a:pt x="1921669" y="23812"/>
                  </a:lnTo>
                  <a:lnTo>
                    <a:pt x="1905000" y="40481"/>
                  </a:lnTo>
                  <a:lnTo>
                    <a:pt x="1881188" y="66675"/>
                  </a:lnTo>
                  <a:lnTo>
                    <a:pt x="1845469" y="97631"/>
                  </a:lnTo>
                  <a:lnTo>
                    <a:pt x="1807369" y="126206"/>
                  </a:lnTo>
                  <a:lnTo>
                    <a:pt x="1771650" y="150018"/>
                  </a:lnTo>
                  <a:lnTo>
                    <a:pt x="1726406" y="173831"/>
                  </a:lnTo>
                  <a:lnTo>
                    <a:pt x="1678781" y="192881"/>
                  </a:lnTo>
                  <a:lnTo>
                    <a:pt x="1638300" y="200025"/>
                  </a:lnTo>
                  <a:lnTo>
                    <a:pt x="1562100" y="202406"/>
                  </a:lnTo>
                  <a:lnTo>
                    <a:pt x="148590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E1EFD203-F4AF-454D-B552-C4983707BE58}"/>
                </a:ext>
              </a:extLst>
            </p:cNvPr>
            <p:cNvSpPr/>
            <p:nvPr/>
          </p:nvSpPr>
          <p:spPr>
            <a:xfrm rot="16200000">
              <a:off x="4647406" y="3615532"/>
              <a:ext cx="4284663" cy="571500"/>
            </a:xfrm>
            <a:custGeom>
              <a:avLst/>
              <a:gdLst>
                <a:gd name="connsiteX0" fmla="*/ 2511136 w 4284518"/>
                <a:gd name="connsiteY0" fmla="*/ 238991 h 571500"/>
                <a:gd name="connsiteX1" fmla="*/ 2871355 w 4284518"/>
                <a:gd name="connsiteY1" fmla="*/ 235527 h 571500"/>
                <a:gd name="connsiteX2" fmla="*/ 3280064 w 4284518"/>
                <a:gd name="connsiteY2" fmla="*/ 232064 h 571500"/>
                <a:gd name="connsiteX3" fmla="*/ 3747655 w 4284518"/>
                <a:gd name="connsiteY3" fmla="*/ 228600 h 571500"/>
                <a:gd name="connsiteX4" fmla="*/ 3920836 w 4284518"/>
                <a:gd name="connsiteY4" fmla="*/ 225136 h 571500"/>
                <a:gd name="connsiteX5" fmla="*/ 3962400 w 4284518"/>
                <a:gd name="connsiteY5" fmla="*/ 221673 h 571500"/>
                <a:gd name="connsiteX6" fmla="*/ 4014355 w 4284518"/>
                <a:gd name="connsiteY6" fmla="*/ 211282 h 571500"/>
                <a:gd name="connsiteX7" fmla="*/ 4045527 w 4284518"/>
                <a:gd name="connsiteY7" fmla="*/ 204355 h 571500"/>
                <a:gd name="connsiteX8" fmla="*/ 4087091 w 4284518"/>
                <a:gd name="connsiteY8" fmla="*/ 183573 h 571500"/>
                <a:gd name="connsiteX9" fmla="*/ 4121727 w 4284518"/>
                <a:gd name="connsiteY9" fmla="*/ 155864 h 571500"/>
                <a:gd name="connsiteX10" fmla="*/ 4163291 w 4284518"/>
                <a:gd name="connsiteY10" fmla="*/ 114300 h 571500"/>
                <a:gd name="connsiteX11" fmla="*/ 4201391 w 4284518"/>
                <a:gd name="connsiteY11" fmla="*/ 55418 h 571500"/>
                <a:gd name="connsiteX12" fmla="*/ 4229100 w 4284518"/>
                <a:gd name="connsiteY12" fmla="*/ 13855 h 571500"/>
                <a:gd name="connsiteX13" fmla="*/ 4246418 w 4284518"/>
                <a:gd name="connsiteY13" fmla="*/ 3464 h 571500"/>
                <a:gd name="connsiteX14" fmla="*/ 4260273 w 4284518"/>
                <a:gd name="connsiteY14" fmla="*/ 0 h 571500"/>
                <a:gd name="connsiteX15" fmla="*/ 4270664 w 4284518"/>
                <a:gd name="connsiteY15" fmla="*/ 0 h 571500"/>
                <a:gd name="connsiteX16" fmla="*/ 4277591 w 4284518"/>
                <a:gd name="connsiteY16" fmla="*/ 6927 h 571500"/>
                <a:gd name="connsiteX17" fmla="*/ 4281055 w 4284518"/>
                <a:gd name="connsiteY17" fmla="*/ 13855 h 571500"/>
                <a:gd name="connsiteX18" fmla="*/ 4284518 w 4284518"/>
                <a:gd name="connsiteY18" fmla="*/ 41564 h 571500"/>
                <a:gd name="connsiteX19" fmla="*/ 4281055 w 4284518"/>
                <a:gd name="connsiteY19" fmla="*/ 69273 h 571500"/>
                <a:gd name="connsiteX20" fmla="*/ 4260273 w 4284518"/>
                <a:gd name="connsiteY20" fmla="*/ 173182 h 571500"/>
                <a:gd name="connsiteX21" fmla="*/ 4211782 w 4284518"/>
                <a:gd name="connsiteY21" fmla="*/ 356755 h 571500"/>
                <a:gd name="connsiteX22" fmla="*/ 4184073 w 4284518"/>
                <a:gd name="connsiteY22" fmla="*/ 450273 h 571500"/>
                <a:gd name="connsiteX23" fmla="*/ 4166755 w 4284518"/>
                <a:gd name="connsiteY23" fmla="*/ 498764 h 571500"/>
                <a:gd name="connsiteX24" fmla="*/ 4142509 w 4284518"/>
                <a:gd name="connsiteY24" fmla="*/ 533400 h 571500"/>
                <a:gd name="connsiteX25" fmla="*/ 4128655 w 4284518"/>
                <a:gd name="connsiteY25" fmla="*/ 550718 h 571500"/>
                <a:gd name="connsiteX26" fmla="*/ 4107873 w 4284518"/>
                <a:gd name="connsiteY26" fmla="*/ 564573 h 571500"/>
                <a:gd name="connsiteX27" fmla="*/ 4083627 w 4284518"/>
                <a:gd name="connsiteY27" fmla="*/ 571500 h 571500"/>
                <a:gd name="connsiteX28" fmla="*/ 4069773 w 4284518"/>
                <a:gd name="connsiteY28" fmla="*/ 571500 h 571500"/>
                <a:gd name="connsiteX29" fmla="*/ 4045527 w 4284518"/>
                <a:gd name="connsiteY29" fmla="*/ 561109 h 571500"/>
                <a:gd name="connsiteX30" fmla="*/ 4017818 w 4284518"/>
                <a:gd name="connsiteY30" fmla="*/ 540327 h 571500"/>
                <a:gd name="connsiteX31" fmla="*/ 3955473 w 4284518"/>
                <a:gd name="connsiteY31" fmla="*/ 519546 h 571500"/>
                <a:gd name="connsiteX32" fmla="*/ 3875809 w 4284518"/>
                <a:gd name="connsiteY32" fmla="*/ 491836 h 571500"/>
                <a:gd name="connsiteX33" fmla="*/ 3789218 w 4284518"/>
                <a:gd name="connsiteY33" fmla="*/ 477982 h 571500"/>
                <a:gd name="connsiteX34" fmla="*/ 3737264 w 4284518"/>
                <a:gd name="connsiteY34" fmla="*/ 477982 h 571500"/>
                <a:gd name="connsiteX35" fmla="*/ 3616036 w 4284518"/>
                <a:gd name="connsiteY35" fmla="*/ 477982 h 571500"/>
                <a:gd name="connsiteX36" fmla="*/ 3397827 w 4284518"/>
                <a:gd name="connsiteY36" fmla="*/ 477982 h 571500"/>
                <a:gd name="connsiteX37" fmla="*/ 3096491 w 4284518"/>
                <a:gd name="connsiteY37" fmla="*/ 481446 h 571500"/>
                <a:gd name="connsiteX38" fmla="*/ 2725882 w 4284518"/>
                <a:gd name="connsiteY38" fmla="*/ 481446 h 571500"/>
                <a:gd name="connsiteX39" fmla="*/ 2306782 w 4284518"/>
                <a:gd name="connsiteY39" fmla="*/ 484909 h 571500"/>
                <a:gd name="connsiteX40" fmla="*/ 2019300 w 4284518"/>
                <a:gd name="connsiteY40" fmla="*/ 488373 h 571500"/>
                <a:gd name="connsiteX41" fmla="*/ 1669473 w 4284518"/>
                <a:gd name="connsiteY41" fmla="*/ 491836 h 571500"/>
                <a:gd name="connsiteX42" fmla="*/ 1392382 w 4284518"/>
                <a:gd name="connsiteY42" fmla="*/ 491836 h 571500"/>
                <a:gd name="connsiteX43" fmla="*/ 1212273 w 4284518"/>
                <a:gd name="connsiteY43" fmla="*/ 495300 h 571500"/>
                <a:gd name="connsiteX44" fmla="*/ 1063336 w 4284518"/>
                <a:gd name="connsiteY44" fmla="*/ 495300 h 571500"/>
                <a:gd name="connsiteX45" fmla="*/ 997527 w 4284518"/>
                <a:gd name="connsiteY45" fmla="*/ 495300 h 571500"/>
                <a:gd name="connsiteX46" fmla="*/ 924791 w 4284518"/>
                <a:gd name="connsiteY46" fmla="*/ 502227 h 571500"/>
                <a:gd name="connsiteX47" fmla="*/ 831273 w 4284518"/>
                <a:gd name="connsiteY47" fmla="*/ 505691 h 571500"/>
                <a:gd name="connsiteX48" fmla="*/ 710045 w 4284518"/>
                <a:gd name="connsiteY48" fmla="*/ 509155 h 571500"/>
                <a:gd name="connsiteX49" fmla="*/ 602673 w 4284518"/>
                <a:gd name="connsiteY49" fmla="*/ 509155 h 571500"/>
                <a:gd name="connsiteX50" fmla="*/ 512618 w 4284518"/>
                <a:gd name="connsiteY50" fmla="*/ 505691 h 571500"/>
                <a:gd name="connsiteX51" fmla="*/ 412173 w 4284518"/>
                <a:gd name="connsiteY51" fmla="*/ 495300 h 571500"/>
                <a:gd name="connsiteX52" fmla="*/ 346364 w 4284518"/>
                <a:gd name="connsiteY52" fmla="*/ 481446 h 571500"/>
                <a:gd name="connsiteX53" fmla="*/ 263236 w 4284518"/>
                <a:gd name="connsiteY53" fmla="*/ 460664 h 571500"/>
                <a:gd name="connsiteX54" fmla="*/ 207818 w 4284518"/>
                <a:gd name="connsiteY54" fmla="*/ 432955 h 571500"/>
                <a:gd name="connsiteX55" fmla="*/ 173182 w 4284518"/>
                <a:gd name="connsiteY55" fmla="*/ 412173 h 571500"/>
                <a:gd name="connsiteX56" fmla="*/ 117764 w 4284518"/>
                <a:gd name="connsiteY56" fmla="*/ 377536 h 571500"/>
                <a:gd name="connsiteX57" fmla="*/ 69273 w 4284518"/>
                <a:gd name="connsiteY57" fmla="*/ 339436 h 571500"/>
                <a:gd name="connsiteX58" fmla="*/ 38100 w 4284518"/>
                <a:gd name="connsiteY58" fmla="*/ 311727 h 571500"/>
                <a:gd name="connsiteX59" fmla="*/ 20782 w 4284518"/>
                <a:gd name="connsiteY59" fmla="*/ 290946 h 571500"/>
                <a:gd name="connsiteX60" fmla="*/ 6927 w 4284518"/>
                <a:gd name="connsiteY60" fmla="*/ 266700 h 571500"/>
                <a:gd name="connsiteX61" fmla="*/ 0 w 4284518"/>
                <a:gd name="connsiteY61" fmla="*/ 242455 h 571500"/>
                <a:gd name="connsiteX62" fmla="*/ 0 w 4284518"/>
                <a:gd name="connsiteY62" fmla="*/ 228600 h 571500"/>
                <a:gd name="connsiteX63" fmla="*/ 3464 w 4284518"/>
                <a:gd name="connsiteY63" fmla="*/ 207818 h 571500"/>
                <a:gd name="connsiteX64" fmla="*/ 17318 w 4284518"/>
                <a:gd name="connsiteY64" fmla="*/ 187036 h 571500"/>
                <a:gd name="connsiteX65" fmla="*/ 51955 w 4284518"/>
                <a:gd name="connsiteY65" fmla="*/ 166255 h 571500"/>
                <a:gd name="connsiteX66" fmla="*/ 651164 w 4284518"/>
                <a:gd name="connsiteY66" fmla="*/ 232064 h 571500"/>
                <a:gd name="connsiteX67" fmla="*/ 706582 w 4284518"/>
                <a:gd name="connsiteY67" fmla="*/ 242455 h 571500"/>
                <a:gd name="connsiteX68" fmla="*/ 775855 w 4284518"/>
                <a:gd name="connsiteY68" fmla="*/ 249382 h 571500"/>
                <a:gd name="connsiteX69" fmla="*/ 931718 w 4284518"/>
                <a:gd name="connsiteY69" fmla="*/ 249382 h 571500"/>
                <a:gd name="connsiteX70" fmla="*/ 1281545 w 4284518"/>
                <a:gd name="connsiteY70" fmla="*/ 245918 h 571500"/>
                <a:gd name="connsiteX71" fmla="*/ 1731818 w 4284518"/>
                <a:gd name="connsiteY71" fmla="*/ 242455 h 571500"/>
                <a:gd name="connsiteX72" fmla="*/ 2511136 w 4284518"/>
                <a:gd name="connsiteY72" fmla="*/ 238991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84518" h="571500">
                  <a:moveTo>
                    <a:pt x="2511136" y="238991"/>
                  </a:moveTo>
                  <a:lnTo>
                    <a:pt x="2871355" y="235527"/>
                  </a:lnTo>
                  <a:lnTo>
                    <a:pt x="3280064" y="232064"/>
                  </a:lnTo>
                  <a:lnTo>
                    <a:pt x="3747655" y="228600"/>
                  </a:lnTo>
                  <a:lnTo>
                    <a:pt x="3920836" y="225136"/>
                  </a:lnTo>
                  <a:lnTo>
                    <a:pt x="3962400" y="221673"/>
                  </a:lnTo>
                  <a:lnTo>
                    <a:pt x="4014355" y="211282"/>
                  </a:lnTo>
                  <a:lnTo>
                    <a:pt x="4045527" y="204355"/>
                  </a:lnTo>
                  <a:lnTo>
                    <a:pt x="4087091" y="183573"/>
                  </a:lnTo>
                  <a:lnTo>
                    <a:pt x="4121727" y="155864"/>
                  </a:lnTo>
                  <a:lnTo>
                    <a:pt x="4163291" y="114300"/>
                  </a:lnTo>
                  <a:lnTo>
                    <a:pt x="4201391" y="55418"/>
                  </a:lnTo>
                  <a:lnTo>
                    <a:pt x="4229100" y="13855"/>
                  </a:lnTo>
                  <a:lnTo>
                    <a:pt x="4246418" y="3464"/>
                  </a:lnTo>
                  <a:lnTo>
                    <a:pt x="4260273" y="0"/>
                  </a:lnTo>
                  <a:lnTo>
                    <a:pt x="4270664" y="0"/>
                  </a:lnTo>
                  <a:lnTo>
                    <a:pt x="4277591" y="6927"/>
                  </a:lnTo>
                  <a:lnTo>
                    <a:pt x="4281055" y="13855"/>
                  </a:lnTo>
                  <a:lnTo>
                    <a:pt x="4284518" y="41564"/>
                  </a:lnTo>
                  <a:lnTo>
                    <a:pt x="4281055" y="69273"/>
                  </a:lnTo>
                  <a:lnTo>
                    <a:pt x="4260273" y="173182"/>
                  </a:lnTo>
                  <a:lnTo>
                    <a:pt x="4211782" y="356755"/>
                  </a:lnTo>
                  <a:lnTo>
                    <a:pt x="4184073" y="450273"/>
                  </a:lnTo>
                  <a:lnTo>
                    <a:pt x="4166755" y="498764"/>
                  </a:lnTo>
                  <a:lnTo>
                    <a:pt x="4142509" y="533400"/>
                  </a:lnTo>
                  <a:lnTo>
                    <a:pt x="4128655" y="550718"/>
                  </a:lnTo>
                  <a:lnTo>
                    <a:pt x="4107873" y="564573"/>
                  </a:lnTo>
                  <a:lnTo>
                    <a:pt x="4083627" y="571500"/>
                  </a:lnTo>
                  <a:lnTo>
                    <a:pt x="4069773" y="571500"/>
                  </a:lnTo>
                  <a:lnTo>
                    <a:pt x="4045527" y="561109"/>
                  </a:lnTo>
                  <a:lnTo>
                    <a:pt x="4017818" y="540327"/>
                  </a:lnTo>
                  <a:lnTo>
                    <a:pt x="3955473" y="519546"/>
                  </a:lnTo>
                  <a:lnTo>
                    <a:pt x="3875809" y="491836"/>
                  </a:lnTo>
                  <a:lnTo>
                    <a:pt x="3789218" y="477982"/>
                  </a:lnTo>
                  <a:lnTo>
                    <a:pt x="3737264" y="477982"/>
                  </a:lnTo>
                  <a:lnTo>
                    <a:pt x="3616036" y="477982"/>
                  </a:lnTo>
                  <a:lnTo>
                    <a:pt x="3397827" y="477982"/>
                  </a:lnTo>
                  <a:lnTo>
                    <a:pt x="3096491" y="481446"/>
                  </a:lnTo>
                  <a:lnTo>
                    <a:pt x="2725882" y="481446"/>
                  </a:lnTo>
                  <a:lnTo>
                    <a:pt x="2306782" y="484909"/>
                  </a:lnTo>
                  <a:lnTo>
                    <a:pt x="2019300" y="488373"/>
                  </a:lnTo>
                  <a:lnTo>
                    <a:pt x="1669473" y="491836"/>
                  </a:lnTo>
                  <a:lnTo>
                    <a:pt x="1392382" y="491836"/>
                  </a:lnTo>
                  <a:lnTo>
                    <a:pt x="1212273" y="495300"/>
                  </a:lnTo>
                  <a:lnTo>
                    <a:pt x="1063336" y="495300"/>
                  </a:lnTo>
                  <a:lnTo>
                    <a:pt x="997527" y="495300"/>
                  </a:lnTo>
                  <a:lnTo>
                    <a:pt x="924791" y="502227"/>
                  </a:lnTo>
                  <a:lnTo>
                    <a:pt x="831273" y="505691"/>
                  </a:lnTo>
                  <a:lnTo>
                    <a:pt x="710045" y="509155"/>
                  </a:lnTo>
                  <a:lnTo>
                    <a:pt x="602673" y="509155"/>
                  </a:lnTo>
                  <a:lnTo>
                    <a:pt x="512618" y="505691"/>
                  </a:lnTo>
                  <a:lnTo>
                    <a:pt x="412173" y="495300"/>
                  </a:lnTo>
                  <a:lnTo>
                    <a:pt x="346364" y="481446"/>
                  </a:lnTo>
                  <a:lnTo>
                    <a:pt x="263236" y="460664"/>
                  </a:lnTo>
                  <a:lnTo>
                    <a:pt x="207818" y="432955"/>
                  </a:lnTo>
                  <a:lnTo>
                    <a:pt x="173182" y="412173"/>
                  </a:lnTo>
                  <a:lnTo>
                    <a:pt x="117764" y="377536"/>
                  </a:lnTo>
                  <a:lnTo>
                    <a:pt x="69273" y="339436"/>
                  </a:lnTo>
                  <a:lnTo>
                    <a:pt x="38100" y="311727"/>
                  </a:lnTo>
                  <a:lnTo>
                    <a:pt x="20782" y="290946"/>
                  </a:lnTo>
                  <a:lnTo>
                    <a:pt x="6927" y="266700"/>
                  </a:lnTo>
                  <a:lnTo>
                    <a:pt x="0" y="242455"/>
                  </a:lnTo>
                  <a:lnTo>
                    <a:pt x="0" y="228600"/>
                  </a:lnTo>
                  <a:lnTo>
                    <a:pt x="3464" y="207818"/>
                  </a:lnTo>
                  <a:lnTo>
                    <a:pt x="17318" y="187036"/>
                  </a:lnTo>
                  <a:lnTo>
                    <a:pt x="51955" y="166255"/>
                  </a:lnTo>
                  <a:lnTo>
                    <a:pt x="651164" y="232064"/>
                  </a:lnTo>
                  <a:lnTo>
                    <a:pt x="706582" y="242455"/>
                  </a:lnTo>
                  <a:lnTo>
                    <a:pt x="775855" y="249382"/>
                  </a:lnTo>
                  <a:lnTo>
                    <a:pt x="931718" y="249382"/>
                  </a:lnTo>
                  <a:lnTo>
                    <a:pt x="1281545" y="245918"/>
                  </a:lnTo>
                  <a:lnTo>
                    <a:pt x="1731818" y="242455"/>
                  </a:lnTo>
                  <a:lnTo>
                    <a:pt x="2511136" y="238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52EA07A5-46DB-4C88-8A36-BDCDE5761B4E}"/>
                </a:ext>
              </a:extLst>
            </p:cNvPr>
            <p:cNvSpPr/>
            <p:nvPr/>
          </p:nvSpPr>
          <p:spPr>
            <a:xfrm rot="16200000">
              <a:off x="6053138" y="5335588"/>
              <a:ext cx="709612" cy="696912"/>
            </a:xfrm>
            <a:custGeom>
              <a:avLst/>
              <a:gdLst>
                <a:gd name="connsiteX0" fmla="*/ 581025 w 709612"/>
                <a:gd name="connsiteY0" fmla="*/ 80963 h 697707"/>
                <a:gd name="connsiteX1" fmla="*/ 511968 w 709612"/>
                <a:gd name="connsiteY1" fmla="*/ 176213 h 697707"/>
                <a:gd name="connsiteX2" fmla="*/ 445293 w 709612"/>
                <a:gd name="connsiteY2" fmla="*/ 257175 h 697707"/>
                <a:gd name="connsiteX3" fmla="*/ 366712 w 709612"/>
                <a:gd name="connsiteY3" fmla="*/ 345282 h 697707"/>
                <a:gd name="connsiteX4" fmla="*/ 309562 w 709612"/>
                <a:gd name="connsiteY4" fmla="*/ 404813 h 697707"/>
                <a:gd name="connsiteX5" fmla="*/ 247650 w 709612"/>
                <a:gd name="connsiteY5" fmla="*/ 459582 h 697707"/>
                <a:gd name="connsiteX6" fmla="*/ 157162 w 709612"/>
                <a:gd name="connsiteY6" fmla="*/ 533400 h 697707"/>
                <a:gd name="connsiteX7" fmla="*/ 90487 w 709612"/>
                <a:gd name="connsiteY7" fmla="*/ 583407 h 697707"/>
                <a:gd name="connsiteX8" fmla="*/ 47625 w 709612"/>
                <a:gd name="connsiteY8" fmla="*/ 611982 h 697707"/>
                <a:gd name="connsiteX9" fmla="*/ 16668 w 709612"/>
                <a:gd name="connsiteY9" fmla="*/ 633413 h 697707"/>
                <a:gd name="connsiteX10" fmla="*/ 0 w 709612"/>
                <a:gd name="connsiteY10" fmla="*/ 659607 h 697707"/>
                <a:gd name="connsiteX11" fmla="*/ 2381 w 709612"/>
                <a:gd name="connsiteY11" fmla="*/ 697707 h 697707"/>
                <a:gd name="connsiteX12" fmla="*/ 709612 w 709612"/>
                <a:gd name="connsiteY12" fmla="*/ 692944 h 697707"/>
                <a:gd name="connsiteX13" fmla="*/ 657225 w 709612"/>
                <a:gd name="connsiteY13" fmla="*/ 681038 h 697707"/>
                <a:gd name="connsiteX14" fmla="*/ 609600 w 709612"/>
                <a:gd name="connsiteY14" fmla="*/ 661988 h 697707"/>
                <a:gd name="connsiteX15" fmla="*/ 585787 w 709612"/>
                <a:gd name="connsiteY15" fmla="*/ 647700 h 697707"/>
                <a:gd name="connsiteX16" fmla="*/ 564356 w 709612"/>
                <a:gd name="connsiteY16" fmla="*/ 631032 h 697707"/>
                <a:gd name="connsiteX17" fmla="*/ 550068 w 709612"/>
                <a:gd name="connsiteY17" fmla="*/ 616744 h 697707"/>
                <a:gd name="connsiteX18" fmla="*/ 535781 w 709612"/>
                <a:gd name="connsiteY18" fmla="*/ 600075 h 697707"/>
                <a:gd name="connsiteX19" fmla="*/ 526256 w 709612"/>
                <a:gd name="connsiteY19" fmla="*/ 578644 h 697707"/>
                <a:gd name="connsiteX20" fmla="*/ 516731 w 709612"/>
                <a:gd name="connsiteY20" fmla="*/ 550069 h 697707"/>
                <a:gd name="connsiteX21" fmla="*/ 509587 w 709612"/>
                <a:gd name="connsiteY21" fmla="*/ 526257 h 697707"/>
                <a:gd name="connsiteX22" fmla="*/ 509587 w 709612"/>
                <a:gd name="connsiteY22" fmla="*/ 488157 h 697707"/>
                <a:gd name="connsiteX23" fmla="*/ 516731 w 709612"/>
                <a:gd name="connsiteY23" fmla="*/ 442913 h 697707"/>
                <a:gd name="connsiteX24" fmla="*/ 526256 w 709612"/>
                <a:gd name="connsiteY24" fmla="*/ 390525 h 697707"/>
                <a:gd name="connsiteX25" fmla="*/ 547687 w 709612"/>
                <a:gd name="connsiteY25" fmla="*/ 323850 h 697707"/>
                <a:gd name="connsiteX26" fmla="*/ 590550 w 709612"/>
                <a:gd name="connsiteY26" fmla="*/ 219075 h 697707"/>
                <a:gd name="connsiteX27" fmla="*/ 645318 w 709612"/>
                <a:gd name="connsiteY27" fmla="*/ 100013 h 697707"/>
                <a:gd name="connsiteX28" fmla="*/ 664368 w 709612"/>
                <a:gd name="connsiteY28" fmla="*/ 50007 h 697707"/>
                <a:gd name="connsiteX29" fmla="*/ 669131 w 709612"/>
                <a:gd name="connsiteY29" fmla="*/ 28575 h 697707"/>
                <a:gd name="connsiteX30" fmla="*/ 669131 w 709612"/>
                <a:gd name="connsiteY30" fmla="*/ 9525 h 697707"/>
                <a:gd name="connsiteX31" fmla="*/ 666750 w 709612"/>
                <a:gd name="connsiteY31" fmla="*/ 2382 h 697707"/>
                <a:gd name="connsiteX32" fmla="*/ 657225 w 709612"/>
                <a:gd name="connsiteY32" fmla="*/ 0 h 697707"/>
                <a:gd name="connsiteX33" fmla="*/ 635793 w 709612"/>
                <a:gd name="connsiteY33" fmla="*/ 9525 h 697707"/>
                <a:gd name="connsiteX34" fmla="*/ 611981 w 709612"/>
                <a:gd name="connsiteY34" fmla="*/ 38100 h 697707"/>
                <a:gd name="connsiteX35" fmla="*/ 581025 w 709612"/>
                <a:gd name="connsiteY35" fmla="*/ 80963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9612" h="697707">
                  <a:moveTo>
                    <a:pt x="581025" y="80963"/>
                  </a:moveTo>
                  <a:lnTo>
                    <a:pt x="511968" y="176213"/>
                  </a:lnTo>
                  <a:lnTo>
                    <a:pt x="445293" y="257175"/>
                  </a:lnTo>
                  <a:lnTo>
                    <a:pt x="366712" y="345282"/>
                  </a:lnTo>
                  <a:lnTo>
                    <a:pt x="309562" y="404813"/>
                  </a:lnTo>
                  <a:lnTo>
                    <a:pt x="247650" y="459582"/>
                  </a:lnTo>
                  <a:lnTo>
                    <a:pt x="157162" y="533400"/>
                  </a:lnTo>
                  <a:lnTo>
                    <a:pt x="90487" y="583407"/>
                  </a:lnTo>
                  <a:lnTo>
                    <a:pt x="47625" y="611982"/>
                  </a:lnTo>
                  <a:lnTo>
                    <a:pt x="16668" y="633413"/>
                  </a:lnTo>
                  <a:lnTo>
                    <a:pt x="0" y="659607"/>
                  </a:lnTo>
                  <a:lnTo>
                    <a:pt x="2381" y="697707"/>
                  </a:lnTo>
                  <a:lnTo>
                    <a:pt x="709612" y="692944"/>
                  </a:lnTo>
                  <a:lnTo>
                    <a:pt x="657225" y="681038"/>
                  </a:lnTo>
                  <a:lnTo>
                    <a:pt x="609600" y="661988"/>
                  </a:lnTo>
                  <a:lnTo>
                    <a:pt x="585787" y="647700"/>
                  </a:lnTo>
                  <a:lnTo>
                    <a:pt x="564356" y="631032"/>
                  </a:lnTo>
                  <a:lnTo>
                    <a:pt x="550068" y="616744"/>
                  </a:lnTo>
                  <a:lnTo>
                    <a:pt x="535781" y="600075"/>
                  </a:lnTo>
                  <a:lnTo>
                    <a:pt x="526256" y="578644"/>
                  </a:lnTo>
                  <a:lnTo>
                    <a:pt x="516731" y="550069"/>
                  </a:lnTo>
                  <a:lnTo>
                    <a:pt x="509587" y="526257"/>
                  </a:lnTo>
                  <a:lnTo>
                    <a:pt x="509587" y="488157"/>
                  </a:lnTo>
                  <a:lnTo>
                    <a:pt x="516731" y="442913"/>
                  </a:lnTo>
                  <a:lnTo>
                    <a:pt x="526256" y="390525"/>
                  </a:lnTo>
                  <a:lnTo>
                    <a:pt x="547687" y="323850"/>
                  </a:lnTo>
                  <a:lnTo>
                    <a:pt x="590550" y="219075"/>
                  </a:lnTo>
                  <a:lnTo>
                    <a:pt x="645318" y="100013"/>
                  </a:lnTo>
                  <a:lnTo>
                    <a:pt x="664368" y="50007"/>
                  </a:lnTo>
                  <a:lnTo>
                    <a:pt x="669131" y="28575"/>
                  </a:lnTo>
                  <a:lnTo>
                    <a:pt x="669131" y="9525"/>
                  </a:lnTo>
                  <a:lnTo>
                    <a:pt x="666750" y="2382"/>
                  </a:lnTo>
                  <a:lnTo>
                    <a:pt x="657225" y="0"/>
                  </a:lnTo>
                  <a:lnTo>
                    <a:pt x="635793" y="9525"/>
                  </a:lnTo>
                  <a:lnTo>
                    <a:pt x="611981" y="38100"/>
                  </a:lnTo>
                  <a:lnTo>
                    <a:pt x="581025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1982" y="2979411"/>
            <a:ext cx="6114439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さまざまな熟語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熟 賃 警 署 蚕 臨 穀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7265326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D11488B0-B3D5-42A1-9F88-94328DD8D3D3}"/>
              </a:ext>
            </a:extLst>
          </p:cNvPr>
          <p:cNvSpPr/>
          <p:nvPr/>
        </p:nvSpPr>
        <p:spPr>
          <a:xfrm>
            <a:off x="3641725" y="1398588"/>
            <a:ext cx="511175" cy="596900"/>
          </a:xfrm>
          <a:custGeom>
            <a:avLst/>
            <a:gdLst>
              <a:gd name="connsiteX0" fmla="*/ 469107 w 511969"/>
              <a:gd name="connsiteY0" fmla="*/ 378619 h 597694"/>
              <a:gd name="connsiteX1" fmla="*/ 478632 w 511969"/>
              <a:gd name="connsiteY1" fmla="*/ 452437 h 597694"/>
              <a:gd name="connsiteX2" fmla="*/ 492919 w 511969"/>
              <a:gd name="connsiteY2" fmla="*/ 554831 h 597694"/>
              <a:gd name="connsiteX3" fmla="*/ 235744 w 511969"/>
              <a:gd name="connsiteY3" fmla="*/ 597694 h 597694"/>
              <a:gd name="connsiteX4" fmla="*/ 233363 w 511969"/>
              <a:gd name="connsiteY4" fmla="*/ 466725 h 597694"/>
              <a:gd name="connsiteX5" fmla="*/ 230982 w 511969"/>
              <a:gd name="connsiteY5" fmla="*/ 347662 h 597694"/>
              <a:gd name="connsiteX6" fmla="*/ 223838 w 511969"/>
              <a:gd name="connsiteY6" fmla="*/ 240506 h 597694"/>
              <a:gd name="connsiteX7" fmla="*/ 214313 w 511969"/>
              <a:gd name="connsiteY7" fmla="*/ 192881 h 597694"/>
              <a:gd name="connsiteX8" fmla="*/ 207169 w 511969"/>
              <a:gd name="connsiteY8" fmla="*/ 176212 h 597694"/>
              <a:gd name="connsiteX9" fmla="*/ 192882 w 511969"/>
              <a:gd name="connsiteY9" fmla="*/ 161925 h 597694"/>
              <a:gd name="connsiteX10" fmla="*/ 159544 w 511969"/>
              <a:gd name="connsiteY10" fmla="*/ 138112 h 597694"/>
              <a:gd name="connsiteX11" fmla="*/ 114300 w 511969"/>
              <a:gd name="connsiteY11" fmla="*/ 111919 h 597694"/>
              <a:gd name="connsiteX12" fmla="*/ 57150 w 511969"/>
              <a:gd name="connsiteY12" fmla="*/ 80962 h 597694"/>
              <a:gd name="connsiteX13" fmla="*/ 42863 w 511969"/>
              <a:gd name="connsiteY13" fmla="*/ 76200 h 597694"/>
              <a:gd name="connsiteX14" fmla="*/ 28575 w 511969"/>
              <a:gd name="connsiteY14" fmla="*/ 66675 h 597694"/>
              <a:gd name="connsiteX15" fmla="*/ 14288 w 511969"/>
              <a:gd name="connsiteY15" fmla="*/ 52387 h 597694"/>
              <a:gd name="connsiteX16" fmla="*/ 4763 w 511969"/>
              <a:gd name="connsiteY16" fmla="*/ 35719 h 597694"/>
              <a:gd name="connsiteX17" fmla="*/ 0 w 511969"/>
              <a:gd name="connsiteY17" fmla="*/ 21431 h 597694"/>
              <a:gd name="connsiteX18" fmla="*/ 2382 w 511969"/>
              <a:gd name="connsiteY18" fmla="*/ 9525 h 597694"/>
              <a:gd name="connsiteX19" fmla="*/ 7144 w 511969"/>
              <a:gd name="connsiteY19" fmla="*/ 4762 h 597694"/>
              <a:gd name="connsiteX20" fmla="*/ 16669 w 511969"/>
              <a:gd name="connsiteY20" fmla="*/ 2381 h 597694"/>
              <a:gd name="connsiteX21" fmla="*/ 52388 w 511969"/>
              <a:gd name="connsiteY21" fmla="*/ 0 h 597694"/>
              <a:gd name="connsiteX22" fmla="*/ 173832 w 511969"/>
              <a:gd name="connsiteY22" fmla="*/ 16669 h 597694"/>
              <a:gd name="connsiteX23" fmla="*/ 285750 w 511969"/>
              <a:gd name="connsiteY23" fmla="*/ 40481 h 597694"/>
              <a:gd name="connsiteX24" fmla="*/ 383382 w 511969"/>
              <a:gd name="connsiteY24" fmla="*/ 73819 h 597694"/>
              <a:gd name="connsiteX25" fmla="*/ 419100 w 511969"/>
              <a:gd name="connsiteY25" fmla="*/ 90487 h 597694"/>
              <a:gd name="connsiteX26" fmla="*/ 447675 w 511969"/>
              <a:gd name="connsiteY26" fmla="*/ 102394 h 597694"/>
              <a:gd name="connsiteX27" fmla="*/ 481013 w 511969"/>
              <a:gd name="connsiteY27" fmla="*/ 116681 h 597694"/>
              <a:gd name="connsiteX28" fmla="*/ 492919 w 511969"/>
              <a:gd name="connsiteY28" fmla="*/ 126206 h 597694"/>
              <a:gd name="connsiteX29" fmla="*/ 507207 w 511969"/>
              <a:gd name="connsiteY29" fmla="*/ 140494 h 597694"/>
              <a:gd name="connsiteX30" fmla="*/ 511969 w 511969"/>
              <a:gd name="connsiteY30" fmla="*/ 157162 h 597694"/>
              <a:gd name="connsiteX31" fmla="*/ 511969 w 511969"/>
              <a:gd name="connsiteY31" fmla="*/ 171450 h 597694"/>
              <a:gd name="connsiteX32" fmla="*/ 502444 w 511969"/>
              <a:gd name="connsiteY32" fmla="*/ 192881 h 597694"/>
              <a:gd name="connsiteX33" fmla="*/ 488157 w 511969"/>
              <a:gd name="connsiteY33" fmla="*/ 216694 h 597694"/>
              <a:gd name="connsiteX34" fmla="*/ 478632 w 511969"/>
              <a:gd name="connsiteY34" fmla="*/ 228600 h 597694"/>
              <a:gd name="connsiteX35" fmla="*/ 471488 w 511969"/>
              <a:gd name="connsiteY35" fmla="*/ 266700 h 597694"/>
              <a:gd name="connsiteX36" fmla="*/ 469107 w 511969"/>
              <a:gd name="connsiteY36" fmla="*/ 378619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11969" h="597694">
                <a:moveTo>
                  <a:pt x="469107" y="378619"/>
                </a:moveTo>
                <a:lnTo>
                  <a:pt x="478632" y="452437"/>
                </a:lnTo>
                <a:lnTo>
                  <a:pt x="492919" y="554831"/>
                </a:lnTo>
                <a:lnTo>
                  <a:pt x="235744" y="597694"/>
                </a:lnTo>
                <a:cubicBezTo>
                  <a:pt x="234950" y="554038"/>
                  <a:pt x="234157" y="510381"/>
                  <a:pt x="233363" y="466725"/>
                </a:cubicBezTo>
                <a:cubicBezTo>
                  <a:pt x="232569" y="427037"/>
                  <a:pt x="231776" y="387350"/>
                  <a:pt x="230982" y="347662"/>
                </a:cubicBezTo>
                <a:lnTo>
                  <a:pt x="223838" y="240506"/>
                </a:lnTo>
                <a:lnTo>
                  <a:pt x="214313" y="192881"/>
                </a:lnTo>
                <a:lnTo>
                  <a:pt x="207169" y="176212"/>
                </a:lnTo>
                <a:lnTo>
                  <a:pt x="192882" y="161925"/>
                </a:lnTo>
                <a:lnTo>
                  <a:pt x="159544" y="138112"/>
                </a:lnTo>
                <a:lnTo>
                  <a:pt x="114300" y="111919"/>
                </a:lnTo>
                <a:lnTo>
                  <a:pt x="57150" y="80962"/>
                </a:lnTo>
                <a:lnTo>
                  <a:pt x="42863" y="76200"/>
                </a:lnTo>
                <a:lnTo>
                  <a:pt x="28575" y="66675"/>
                </a:lnTo>
                <a:lnTo>
                  <a:pt x="14288" y="52387"/>
                </a:lnTo>
                <a:lnTo>
                  <a:pt x="4763" y="35719"/>
                </a:lnTo>
                <a:lnTo>
                  <a:pt x="0" y="21431"/>
                </a:lnTo>
                <a:lnTo>
                  <a:pt x="2382" y="9525"/>
                </a:lnTo>
                <a:lnTo>
                  <a:pt x="7144" y="4762"/>
                </a:lnTo>
                <a:lnTo>
                  <a:pt x="16669" y="2381"/>
                </a:lnTo>
                <a:lnTo>
                  <a:pt x="52388" y="0"/>
                </a:lnTo>
                <a:lnTo>
                  <a:pt x="173832" y="16669"/>
                </a:lnTo>
                <a:lnTo>
                  <a:pt x="285750" y="40481"/>
                </a:lnTo>
                <a:lnTo>
                  <a:pt x="383382" y="73819"/>
                </a:lnTo>
                <a:lnTo>
                  <a:pt x="419100" y="90487"/>
                </a:lnTo>
                <a:lnTo>
                  <a:pt x="447675" y="102394"/>
                </a:lnTo>
                <a:lnTo>
                  <a:pt x="481013" y="116681"/>
                </a:lnTo>
                <a:lnTo>
                  <a:pt x="492919" y="126206"/>
                </a:lnTo>
                <a:lnTo>
                  <a:pt x="507207" y="140494"/>
                </a:lnTo>
                <a:lnTo>
                  <a:pt x="511969" y="157162"/>
                </a:lnTo>
                <a:lnTo>
                  <a:pt x="511969" y="171450"/>
                </a:lnTo>
                <a:lnTo>
                  <a:pt x="502444" y="192881"/>
                </a:lnTo>
                <a:lnTo>
                  <a:pt x="488157" y="216694"/>
                </a:lnTo>
                <a:lnTo>
                  <a:pt x="478632" y="228600"/>
                </a:lnTo>
                <a:lnTo>
                  <a:pt x="471488" y="266700"/>
                </a:lnTo>
                <a:cubicBezTo>
                  <a:pt x="470694" y="294481"/>
                  <a:pt x="469901" y="322263"/>
                  <a:pt x="469107" y="3786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AD4DB5E9-FA90-4DA0-A5D6-768F53EB2ECA}"/>
              </a:ext>
            </a:extLst>
          </p:cNvPr>
          <p:cNvSpPr/>
          <p:nvPr/>
        </p:nvSpPr>
        <p:spPr>
          <a:xfrm>
            <a:off x="3019425" y="2439988"/>
            <a:ext cx="527050" cy="635000"/>
          </a:xfrm>
          <a:custGeom>
            <a:avLst/>
            <a:gdLst>
              <a:gd name="connsiteX0" fmla="*/ 473869 w 526256"/>
              <a:gd name="connsiteY0" fmla="*/ 283369 h 633413"/>
              <a:gd name="connsiteX1" fmla="*/ 447675 w 526256"/>
              <a:gd name="connsiteY1" fmla="*/ 223838 h 633413"/>
              <a:gd name="connsiteX2" fmla="*/ 423863 w 526256"/>
              <a:gd name="connsiteY2" fmla="*/ 171450 h 633413"/>
              <a:gd name="connsiteX3" fmla="*/ 397669 w 526256"/>
              <a:gd name="connsiteY3" fmla="*/ 116682 h 633413"/>
              <a:gd name="connsiteX4" fmla="*/ 316706 w 526256"/>
              <a:gd name="connsiteY4" fmla="*/ 30957 h 633413"/>
              <a:gd name="connsiteX5" fmla="*/ 264319 w 526256"/>
              <a:gd name="connsiteY5" fmla="*/ 14288 h 633413"/>
              <a:gd name="connsiteX6" fmla="*/ 207169 w 526256"/>
              <a:gd name="connsiteY6" fmla="*/ 4763 h 633413"/>
              <a:gd name="connsiteX7" fmla="*/ 159544 w 526256"/>
              <a:gd name="connsiteY7" fmla="*/ 0 h 633413"/>
              <a:gd name="connsiteX8" fmla="*/ 107156 w 526256"/>
              <a:gd name="connsiteY8" fmla="*/ 0 h 633413"/>
              <a:gd name="connsiteX9" fmla="*/ 52388 w 526256"/>
              <a:gd name="connsiteY9" fmla="*/ 4763 h 633413"/>
              <a:gd name="connsiteX10" fmla="*/ 26194 w 526256"/>
              <a:gd name="connsiteY10" fmla="*/ 7144 h 633413"/>
              <a:gd name="connsiteX11" fmla="*/ 9525 w 526256"/>
              <a:gd name="connsiteY11" fmla="*/ 9525 h 633413"/>
              <a:gd name="connsiteX12" fmla="*/ 2381 w 526256"/>
              <a:gd name="connsiteY12" fmla="*/ 14288 h 633413"/>
              <a:gd name="connsiteX13" fmla="*/ 0 w 526256"/>
              <a:gd name="connsiteY13" fmla="*/ 26194 h 633413"/>
              <a:gd name="connsiteX14" fmla="*/ 7144 w 526256"/>
              <a:gd name="connsiteY14" fmla="*/ 47625 h 633413"/>
              <a:gd name="connsiteX15" fmla="*/ 21431 w 526256"/>
              <a:gd name="connsiteY15" fmla="*/ 69057 h 633413"/>
              <a:gd name="connsiteX16" fmla="*/ 54769 w 526256"/>
              <a:gd name="connsiteY16" fmla="*/ 85725 h 633413"/>
              <a:gd name="connsiteX17" fmla="*/ 92869 w 526256"/>
              <a:gd name="connsiteY17" fmla="*/ 104775 h 633413"/>
              <a:gd name="connsiteX18" fmla="*/ 130969 w 526256"/>
              <a:gd name="connsiteY18" fmla="*/ 133350 h 633413"/>
              <a:gd name="connsiteX19" fmla="*/ 173831 w 526256"/>
              <a:gd name="connsiteY19" fmla="*/ 173832 h 633413"/>
              <a:gd name="connsiteX20" fmla="*/ 219075 w 526256"/>
              <a:gd name="connsiteY20" fmla="*/ 226219 h 633413"/>
              <a:gd name="connsiteX21" fmla="*/ 245269 w 526256"/>
              <a:gd name="connsiteY21" fmla="*/ 261938 h 633413"/>
              <a:gd name="connsiteX22" fmla="*/ 269081 w 526256"/>
              <a:gd name="connsiteY22" fmla="*/ 304800 h 633413"/>
              <a:gd name="connsiteX23" fmla="*/ 300038 w 526256"/>
              <a:gd name="connsiteY23" fmla="*/ 364332 h 633413"/>
              <a:gd name="connsiteX24" fmla="*/ 328613 w 526256"/>
              <a:gd name="connsiteY24" fmla="*/ 435769 h 633413"/>
              <a:gd name="connsiteX25" fmla="*/ 352425 w 526256"/>
              <a:gd name="connsiteY25" fmla="*/ 509588 h 633413"/>
              <a:gd name="connsiteX26" fmla="*/ 366713 w 526256"/>
              <a:gd name="connsiteY26" fmla="*/ 545307 h 633413"/>
              <a:gd name="connsiteX27" fmla="*/ 395288 w 526256"/>
              <a:gd name="connsiteY27" fmla="*/ 585788 h 633413"/>
              <a:gd name="connsiteX28" fmla="*/ 431006 w 526256"/>
              <a:gd name="connsiteY28" fmla="*/ 619125 h 633413"/>
              <a:gd name="connsiteX29" fmla="*/ 452438 w 526256"/>
              <a:gd name="connsiteY29" fmla="*/ 631032 h 633413"/>
              <a:gd name="connsiteX30" fmla="*/ 471488 w 526256"/>
              <a:gd name="connsiteY30" fmla="*/ 633413 h 633413"/>
              <a:gd name="connsiteX31" fmla="*/ 483394 w 526256"/>
              <a:gd name="connsiteY31" fmla="*/ 631032 h 633413"/>
              <a:gd name="connsiteX32" fmla="*/ 500063 w 526256"/>
              <a:gd name="connsiteY32" fmla="*/ 621507 h 633413"/>
              <a:gd name="connsiteX33" fmla="*/ 511969 w 526256"/>
              <a:gd name="connsiteY33" fmla="*/ 604838 h 633413"/>
              <a:gd name="connsiteX34" fmla="*/ 526256 w 526256"/>
              <a:gd name="connsiteY34" fmla="*/ 433388 h 633413"/>
              <a:gd name="connsiteX35" fmla="*/ 473869 w 526256"/>
              <a:gd name="connsiteY35" fmla="*/ 28336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6256" h="633413">
                <a:moveTo>
                  <a:pt x="473869" y="283369"/>
                </a:moveTo>
                <a:lnTo>
                  <a:pt x="447675" y="223838"/>
                </a:lnTo>
                <a:lnTo>
                  <a:pt x="423863" y="171450"/>
                </a:lnTo>
                <a:lnTo>
                  <a:pt x="397669" y="116682"/>
                </a:lnTo>
                <a:lnTo>
                  <a:pt x="316706" y="30957"/>
                </a:lnTo>
                <a:lnTo>
                  <a:pt x="264319" y="14288"/>
                </a:lnTo>
                <a:lnTo>
                  <a:pt x="207169" y="4763"/>
                </a:lnTo>
                <a:lnTo>
                  <a:pt x="159544" y="0"/>
                </a:lnTo>
                <a:lnTo>
                  <a:pt x="107156" y="0"/>
                </a:lnTo>
                <a:lnTo>
                  <a:pt x="52388" y="4763"/>
                </a:lnTo>
                <a:lnTo>
                  <a:pt x="26194" y="7144"/>
                </a:lnTo>
                <a:lnTo>
                  <a:pt x="9525" y="9525"/>
                </a:lnTo>
                <a:lnTo>
                  <a:pt x="2381" y="14288"/>
                </a:lnTo>
                <a:lnTo>
                  <a:pt x="0" y="26194"/>
                </a:lnTo>
                <a:lnTo>
                  <a:pt x="7144" y="47625"/>
                </a:lnTo>
                <a:lnTo>
                  <a:pt x="21431" y="69057"/>
                </a:lnTo>
                <a:lnTo>
                  <a:pt x="54769" y="85725"/>
                </a:lnTo>
                <a:lnTo>
                  <a:pt x="92869" y="104775"/>
                </a:lnTo>
                <a:lnTo>
                  <a:pt x="130969" y="133350"/>
                </a:lnTo>
                <a:lnTo>
                  <a:pt x="173831" y="173832"/>
                </a:lnTo>
                <a:lnTo>
                  <a:pt x="219075" y="226219"/>
                </a:lnTo>
                <a:lnTo>
                  <a:pt x="245269" y="261938"/>
                </a:lnTo>
                <a:lnTo>
                  <a:pt x="269081" y="304800"/>
                </a:lnTo>
                <a:lnTo>
                  <a:pt x="300038" y="364332"/>
                </a:lnTo>
                <a:lnTo>
                  <a:pt x="328613" y="435769"/>
                </a:lnTo>
                <a:lnTo>
                  <a:pt x="352425" y="509588"/>
                </a:lnTo>
                <a:lnTo>
                  <a:pt x="366713" y="545307"/>
                </a:lnTo>
                <a:lnTo>
                  <a:pt x="395288" y="585788"/>
                </a:lnTo>
                <a:lnTo>
                  <a:pt x="431006" y="619125"/>
                </a:lnTo>
                <a:lnTo>
                  <a:pt x="452438" y="631032"/>
                </a:lnTo>
                <a:lnTo>
                  <a:pt x="471488" y="633413"/>
                </a:lnTo>
                <a:lnTo>
                  <a:pt x="483394" y="631032"/>
                </a:lnTo>
                <a:lnTo>
                  <a:pt x="500063" y="621507"/>
                </a:lnTo>
                <a:lnTo>
                  <a:pt x="511969" y="604838"/>
                </a:lnTo>
                <a:lnTo>
                  <a:pt x="526256" y="433388"/>
                </a:lnTo>
                <a:lnTo>
                  <a:pt x="473869" y="283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098FFB25-B227-4F28-AE7C-2E7133514E30}"/>
              </a:ext>
            </a:extLst>
          </p:cNvPr>
          <p:cNvSpPr/>
          <p:nvPr/>
        </p:nvSpPr>
        <p:spPr>
          <a:xfrm>
            <a:off x="3079750" y="3122613"/>
            <a:ext cx="1281113" cy="458787"/>
          </a:xfrm>
          <a:custGeom>
            <a:avLst/>
            <a:gdLst>
              <a:gd name="connsiteX0" fmla="*/ 1040607 w 1281113"/>
              <a:gd name="connsiteY0" fmla="*/ 190500 h 459581"/>
              <a:gd name="connsiteX1" fmla="*/ 866775 w 1281113"/>
              <a:gd name="connsiteY1" fmla="*/ 250031 h 459581"/>
              <a:gd name="connsiteX2" fmla="*/ 719138 w 1281113"/>
              <a:gd name="connsiteY2" fmla="*/ 300037 h 459581"/>
              <a:gd name="connsiteX3" fmla="*/ 611982 w 1281113"/>
              <a:gd name="connsiteY3" fmla="*/ 333375 h 459581"/>
              <a:gd name="connsiteX4" fmla="*/ 526257 w 1281113"/>
              <a:gd name="connsiteY4" fmla="*/ 359569 h 459581"/>
              <a:gd name="connsiteX5" fmla="*/ 445294 w 1281113"/>
              <a:gd name="connsiteY5" fmla="*/ 385762 h 459581"/>
              <a:gd name="connsiteX6" fmla="*/ 376238 w 1281113"/>
              <a:gd name="connsiteY6" fmla="*/ 414337 h 459581"/>
              <a:gd name="connsiteX7" fmla="*/ 307182 w 1281113"/>
              <a:gd name="connsiteY7" fmla="*/ 447675 h 459581"/>
              <a:gd name="connsiteX8" fmla="*/ 288132 w 1281113"/>
              <a:gd name="connsiteY8" fmla="*/ 459581 h 459581"/>
              <a:gd name="connsiteX9" fmla="*/ 278607 w 1281113"/>
              <a:gd name="connsiteY9" fmla="*/ 459581 h 459581"/>
              <a:gd name="connsiteX10" fmla="*/ 259557 w 1281113"/>
              <a:gd name="connsiteY10" fmla="*/ 454819 h 459581"/>
              <a:gd name="connsiteX11" fmla="*/ 221457 w 1281113"/>
              <a:gd name="connsiteY11" fmla="*/ 431006 h 459581"/>
              <a:gd name="connsiteX12" fmla="*/ 178594 w 1281113"/>
              <a:gd name="connsiteY12" fmla="*/ 392906 h 459581"/>
              <a:gd name="connsiteX13" fmla="*/ 135732 w 1281113"/>
              <a:gd name="connsiteY13" fmla="*/ 350044 h 459581"/>
              <a:gd name="connsiteX14" fmla="*/ 76200 w 1281113"/>
              <a:gd name="connsiteY14" fmla="*/ 278606 h 459581"/>
              <a:gd name="connsiteX15" fmla="*/ 26194 w 1281113"/>
              <a:gd name="connsiteY15" fmla="*/ 214312 h 459581"/>
              <a:gd name="connsiteX16" fmla="*/ 11907 w 1281113"/>
              <a:gd name="connsiteY16" fmla="*/ 190500 h 459581"/>
              <a:gd name="connsiteX17" fmla="*/ 4763 w 1281113"/>
              <a:gd name="connsiteY17" fmla="*/ 173831 h 459581"/>
              <a:gd name="connsiteX18" fmla="*/ 0 w 1281113"/>
              <a:gd name="connsiteY18" fmla="*/ 154781 h 459581"/>
              <a:gd name="connsiteX19" fmla="*/ 2382 w 1281113"/>
              <a:gd name="connsiteY19" fmla="*/ 140494 h 459581"/>
              <a:gd name="connsiteX20" fmla="*/ 9525 w 1281113"/>
              <a:gd name="connsiteY20" fmla="*/ 138112 h 459581"/>
              <a:gd name="connsiteX21" fmla="*/ 19050 w 1281113"/>
              <a:gd name="connsiteY21" fmla="*/ 138112 h 459581"/>
              <a:gd name="connsiteX22" fmla="*/ 40482 w 1281113"/>
              <a:gd name="connsiteY22" fmla="*/ 142875 h 459581"/>
              <a:gd name="connsiteX23" fmla="*/ 90488 w 1281113"/>
              <a:gd name="connsiteY23" fmla="*/ 169069 h 459581"/>
              <a:gd name="connsiteX24" fmla="*/ 171450 w 1281113"/>
              <a:gd name="connsiteY24" fmla="*/ 209550 h 459581"/>
              <a:gd name="connsiteX25" fmla="*/ 228600 w 1281113"/>
              <a:gd name="connsiteY25" fmla="*/ 230981 h 459581"/>
              <a:gd name="connsiteX26" fmla="*/ 264319 w 1281113"/>
              <a:gd name="connsiteY26" fmla="*/ 240506 h 459581"/>
              <a:gd name="connsiteX27" fmla="*/ 326232 w 1281113"/>
              <a:gd name="connsiteY27" fmla="*/ 238125 h 459581"/>
              <a:gd name="connsiteX28" fmla="*/ 431007 w 1281113"/>
              <a:gd name="connsiteY28" fmla="*/ 221456 h 459581"/>
              <a:gd name="connsiteX29" fmla="*/ 559594 w 1281113"/>
              <a:gd name="connsiteY29" fmla="*/ 195262 h 459581"/>
              <a:gd name="connsiteX30" fmla="*/ 797719 w 1281113"/>
              <a:gd name="connsiteY30" fmla="*/ 135731 h 459581"/>
              <a:gd name="connsiteX31" fmla="*/ 1000125 w 1281113"/>
              <a:gd name="connsiteY31" fmla="*/ 85725 h 459581"/>
              <a:gd name="connsiteX32" fmla="*/ 1112044 w 1281113"/>
              <a:gd name="connsiteY32" fmla="*/ 52387 h 459581"/>
              <a:gd name="connsiteX33" fmla="*/ 1166813 w 1281113"/>
              <a:gd name="connsiteY33" fmla="*/ 30956 h 459581"/>
              <a:gd name="connsiteX34" fmla="*/ 1197769 w 1281113"/>
              <a:gd name="connsiteY34" fmla="*/ 19050 h 459581"/>
              <a:gd name="connsiteX35" fmla="*/ 1276350 w 1281113"/>
              <a:gd name="connsiteY35" fmla="*/ 0 h 459581"/>
              <a:gd name="connsiteX36" fmla="*/ 1281113 w 1281113"/>
              <a:gd name="connsiteY36" fmla="*/ 133350 h 459581"/>
              <a:gd name="connsiteX37" fmla="*/ 1135857 w 1281113"/>
              <a:gd name="connsiteY37" fmla="*/ 157162 h 459581"/>
              <a:gd name="connsiteX38" fmla="*/ 1040607 w 1281113"/>
              <a:gd name="connsiteY38" fmla="*/ 190500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81113" h="459581">
                <a:moveTo>
                  <a:pt x="1040607" y="190500"/>
                </a:moveTo>
                <a:lnTo>
                  <a:pt x="866775" y="250031"/>
                </a:lnTo>
                <a:lnTo>
                  <a:pt x="719138" y="300037"/>
                </a:lnTo>
                <a:lnTo>
                  <a:pt x="611982" y="333375"/>
                </a:lnTo>
                <a:lnTo>
                  <a:pt x="526257" y="359569"/>
                </a:lnTo>
                <a:lnTo>
                  <a:pt x="445294" y="385762"/>
                </a:lnTo>
                <a:lnTo>
                  <a:pt x="376238" y="414337"/>
                </a:lnTo>
                <a:lnTo>
                  <a:pt x="307182" y="447675"/>
                </a:lnTo>
                <a:lnTo>
                  <a:pt x="288132" y="459581"/>
                </a:lnTo>
                <a:lnTo>
                  <a:pt x="278607" y="459581"/>
                </a:lnTo>
                <a:lnTo>
                  <a:pt x="259557" y="454819"/>
                </a:lnTo>
                <a:lnTo>
                  <a:pt x="221457" y="431006"/>
                </a:lnTo>
                <a:lnTo>
                  <a:pt x="178594" y="392906"/>
                </a:lnTo>
                <a:lnTo>
                  <a:pt x="135732" y="350044"/>
                </a:lnTo>
                <a:lnTo>
                  <a:pt x="76200" y="278606"/>
                </a:lnTo>
                <a:lnTo>
                  <a:pt x="26194" y="214312"/>
                </a:lnTo>
                <a:lnTo>
                  <a:pt x="11907" y="190500"/>
                </a:lnTo>
                <a:lnTo>
                  <a:pt x="4763" y="173831"/>
                </a:lnTo>
                <a:lnTo>
                  <a:pt x="0" y="154781"/>
                </a:lnTo>
                <a:lnTo>
                  <a:pt x="2382" y="140494"/>
                </a:lnTo>
                <a:lnTo>
                  <a:pt x="9525" y="138112"/>
                </a:lnTo>
                <a:lnTo>
                  <a:pt x="19050" y="138112"/>
                </a:lnTo>
                <a:lnTo>
                  <a:pt x="40482" y="142875"/>
                </a:lnTo>
                <a:lnTo>
                  <a:pt x="90488" y="169069"/>
                </a:lnTo>
                <a:lnTo>
                  <a:pt x="171450" y="209550"/>
                </a:lnTo>
                <a:lnTo>
                  <a:pt x="228600" y="230981"/>
                </a:lnTo>
                <a:lnTo>
                  <a:pt x="264319" y="240506"/>
                </a:lnTo>
                <a:lnTo>
                  <a:pt x="326232" y="238125"/>
                </a:lnTo>
                <a:lnTo>
                  <a:pt x="431007" y="221456"/>
                </a:lnTo>
                <a:lnTo>
                  <a:pt x="559594" y="195262"/>
                </a:lnTo>
                <a:lnTo>
                  <a:pt x="797719" y="135731"/>
                </a:lnTo>
                <a:lnTo>
                  <a:pt x="1000125" y="85725"/>
                </a:lnTo>
                <a:lnTo>
                  <a:pt x="1112044" y="52387"/>
                </a:lnTo>
                <a:lnTo>
                  <a:pt x="1166813" y="30956"/>
                </a:lnTo>
                <a:lnTo>
                  <a:pt x="1197769" y="19050"/>
                </a:lnTo>
                <a:lnTo>
                  <a:pt x="1276350" y="0"/>
                </a:lnTo>
                <a:lnTo>
                  <a:pt x="1281113" y="133350"/>
                </a:lnTo>
                <a:lnTo>
                  <a:pt x="1135857" y="157162"/>
                </a:lnTo>
                <a:lnTo>
                  <a:pt x="1040607" y="190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BF5A3B24-393C-4AD0-9CFB-FA8400B38018}"/>
              </a:ext>
            </a:extLst>
          </p:cNvPr>
          <p:cNvSpPr/>
          <p:nvPr/>
        </p:nvSpPr>
        <p:spPr>
          <a:xfrm rot="16200000">
            <a:off x="3516313" y="2339975"/>
            <a:ext cx="3227387" cy="1471613"/>
          </a:xfrm>
          <a:custGeom>
            <a:avLst/>
            <a:gdLst>
              <a:gd name="connsiteX0" fmla="*/ 1790700 w 3227615"/>
              <a:gd name="connsiteY0" fmla="*/ 1110343 h 1472293"/>
              <a:gd name="connsiteX1" fmla="*/ 1643743 w 3227615"/>
              <a:gd name="connsiteY1" fmla="*/ 1083129 h 1472293"/>
              <a:gd name="connsiteX2" fmla="*/ 1548493 w 3227615"/>
              <a:gd name="connsiteY2" fmla="*/ 1064079 h 1472293"/>
              <a:gd name="connsiteX3" fmla="*/ 1412422 w 3227615"/>
              <a:gd name="connsiteY3" fmla="*/ 1031422 h 1472293"/>
              <a:gd name="connsiteX4" fmla="*/ 1260022 w 3227615"/>
              <a:gd name="connsiteY4" fmla="*/ 993322 h 1472293"/>
              <a:gd name="connsiteX5" fmla="*/ 1132115 w 3227615"/>
              <a:gd name="connsiteY5" fmla="*/ 955222 h 1472293"/>
              <a:gd name="connsiteX6" fmla="*/ 1017815 w 3227615"/>
              <a:gd name="connsiteY6" fmla="*/ 906236 h 1472293"/>
              <a:gd name="connsiteX7" fmla="*/ 933450 w 3227615"/>
              <a:gd name="connsiteY7" fmla="*/ 862693 h 1472293"/>
              <a:gd name="connsiteX8" fmla="*/ 821872 w 3227615"/>
              <a:gd name="connsiteY8" fmla="*/ 802822 h 1472293"/>
              <a:gd name="connsiteX9" fmla="*/ 732065 w 3227615"/>
              <a:gd name="connsiteY9" fmla="*/ 748393 h 1472293"/>
              <a:gd name="connsiteX10" fmla="*/ 644979 w 3227615"/>
              <a:gd name="connsiteY10" fmla="*/ 691243 h 1472293"/>
              <a:gd name="connsiteX11" fmla="*/ 590550 w 3227615"/>
              <a:gd name="connsiteY11" fmla="*/ 653143 h 1472293"/>
              <a:gd name="connsiteX12" fmla="*/ 514350 w 3227615"/>
              <a:gd name="connsiteY12" fmla="*/ 598714 h 1472293"/>
              <a:gd name="connsiteX13" fmla="*/ 429986 w 3227615"/>
              <a:gd name="connsiteY13" fmla="*/ 525236 h 1472293"/>
              <a:gd name="connsiteX14" fmla="*/ 370115 w 3227615"/>
              <a:gd name="connsiteY14" fmla="*/ 468086 h 1472293"/>
              <a:gd name="connsiteX15" fmla="*/ 312965 w 3227615"/>
              <a:gd name="connsiteY15" fmla="*/ 405493 h 1472293"/>
              <a:gd name="connsiteX16" fmla="*/ 247650 w 3227615"/>
              <a:gd name="connsiteY16" fmla="*/ 332014 h 1472293"/>
              <a:gd name="connsiteX17" fmla="*/ 187779 w 3227615"/>
              <a:gd name="connsiteY17" fmla="*/ 255814 h 1472293"/>
              <a:gd name="connsiteX18" fmla="*/ 130629 w 3227615"/>
              <a:gd name="connsiteY18" fmla="*/ 171450 h 1472293"/>
              <a:gd name="connsiteX19" fmla="*/ 73479 w 3227615"/>
              <a:gd name="connsiteY19" fmla="*/ 78922 h 1472293"/>
              <a:gd name="connsiteX20" fmla="*/ 40822 w 3227615"/>
              <a:gd name="connsiteY20" fmla="*/ 24493 h 1472293"/>
              <a:gd name="connsiteX21" fmla="*/ 21772 w 3227615"/>
              <a:gd name="connsiteY21" fmla="*/ 5443 h 1472293"/>
              <a:gd name="connsiteX22" fmla="*/ 13608 w 3227615"/>
              <a:gd name="connsiteY22" fmla="*/ 0 h 1472293"/>
              <a:gd name="connsiteX23" fmla="*/ 0 w 3227615"/>
              <a:gd name="connsiteY23" fmla="*/ 8164 h 1472293"/>
              <a:gd name="connsiteX24" fmla="*/ 0 w 3227615"/>
              <a:gd name="connsiteY24" fmla="*/ 21772 h 1472293"/>
              <a:gd name="connsiteX25" fmla="*/ 16329 w 3227615"/>
              <a:gd name="connsiteY25" fmla="*/ 84364 h 1472293"/>
              <a:gd name="connsiteX26" fmla="*/ 62593 w 3227615"/>
              <a:gd name="connsiteY26" fmla="*/ 190500 h 1472293"/>
              <a:gd name="connsiteX27" fmla="*/ 144236 w 3227615"/>
              <a:gd name="connsiteY27" fmla="*/ 342900 h 1472293"/>
              <a:gd name="connsiteX28" fmla="*/ 225879 w 3227615"/>
              <a:gd name="connsiteY28" fmla="*/ 468086 h 1472293"/>
              <a:gd name="connsiteX29" fmla="*/ 302079 w 3227615"/>
              <a:gd name="connsiteY29" fmla="*/ 568779 h 1472293"/>
              <a:gd name="connsiteX30" fmla="*/ 372836 w 3227615"/>
              <a:gd name="connsiteY30" fmla="*/ 655864 h 1472293"/>
              <a:gd name="connsiteX31" fmla="*/ 478972 w 3227615"/>
              <a:gd name="connsiteY31" fmla="*/ 762000 h 1472293"/>
              <a:gd name="connsiteX32" fmla="*/ 563336 w 3227615"/>
              <a:gd name="connsiteY32" fmla="*/ 840922 h 1472293"/>
              <a:gd name="connsiteX33" fmla="*/ 661308 w 3227615"/>
              <a:gd name="connsiteY33" fmla="*/ 919843 h 1472293"/>
              <a:gd name="connsiteX34" fmla="*/ 764722 w 3227615"/>
              <a:gd name="connsiteY34" fmla="*/ 990600 h 1472293"/>
              <a:gd name="connsiteX35" fmla="*/ 840922 w 3227615"/>
              <a:gd name="connsiteY35" fmla="*/ 1039586 h 1472293"/>
              <a:gd name="connsiteX36" fmla="*/ 928008 w 3227615"/>
              <a:gd name="connsiteY36" fmla="*/ 1088572 h 1472293"/>
              <a:gd name="connsiteX37" fmla="*/ 1020536 w 3227615"/>
              <a:gd name="connsiteY37" fmla="*/ 1134836 h 1472293"/>
              <a:gd name="connsiteX38" fmla="*/ 1202872 w 3227615"/>
              <a:gd name="connsiteY38" fmla="*/ 1197429 h 1472293"/>
              <a:gd name="connsiteX39" fmla="*/ 1311729 w 3227615"/>
              <a:gd name="connsiteY39" fmla="*/ 1227364 h 1472293"/>
              <a:gd name="connsiteX40" fmla="*/ 1464129 w 3227615"/>
              <a:gd name="connsiteY40" fmla="*/ 1268186 h 1472293"/>
              <a:gd name="connsiteX41" fmla="*/ 1619250 w 3227615"/>
              <a:gd name="connsiteY41" fmla="*/ 1306286 h 1472293"/>
              <a:gd name="connsiteX42" fmla="*/ 1747158 w 3227615"/>
              <a:gd name="connsiteY42" fmla="*/ 1330779 h 1472293"/>
              <a:gd name="connsiteX43" fmla="*/ 1891393 w 3227615"/>
              <a:gd name="connsiteY43" fmla="*/ 1355272 h 1472293"/>
              <a:gd name="connsiteX44" fmla="*/ 2079172 w 3227615"/>
              <a:gd name="connsiteY44" fmla="*/ 1379764 h 1472293"/>
              <a:gd name="connsiteX45" fmla="*/ 2228850 w 3227615"/>
              <a:gd name="connsiteY45" fmla="*/ 1377043 h 1472293"/>
              <a:gd name="connsiteX46" fmla="*/ 2403022 w 3227615"/>
              <a:gd name="connsiteY46" fmla="*/ 1387929 h 1472293"/>
              <a:gd name="connsiteX47" fmla="*/ 2667000 w 3227615"/>
              <a:gd name="connsiteY47" fmla="*/ 1398814 h 1472293"/>
              <a:gd name="connsiteX48" fmla="*/ 2789465 w 3227615"/>
              <a:gd name="connsiteY48" fmla="*/ 1401536 h 1472293"/>
              <a:gd name="connsiteX49" fmla="*/ 2871108 w 3227615"/>
              <a:gd name="connsiteY49" fmla="*/ 1412422 h 1472293"/>
              <a:gd name="connsiteX50" fmla="*/ 2906486 w 3227615"/>
              <a:gd name="connsiteY50" fmla="*/ 1423307 h 1472293"/>
              <a:gd name="connsiteX51" fmla="*/ 2922815 w 3227615"/>
              <a:gd name="connsiteY51" fmla="*/ 1447800 h 1472293"/>
              <a:gd name="connsiteX52" fmla="*/ 2930979 w 3227615"/>
              <a:gd name="connsiteY52" fmla="*/ 1455964 h 1472293"/>
              <a:gd name="connsiteX53" fmla="*/ 2950029 w 3227615"/>
              <a:gd name="connsiteY53" fmla="*/ 1466850 h 1472293"/>
              <a:gd name="connsiteX54" fmla="*/ 2971800 w 3227615"/>
              <a:gd name="connsiteY54" fmla="*/ 1472293 h 1472293"/>
              <a:gd name="connsiteX55" fmla="*/ 3001736 w 3227615"/>
              <a:gd name="connsiteY55" fmla="*/ 1469572 h 1472293"/>
              <a:gd name="connsiteX56" fmla="*/ 3020786 w 3227615"/>
              <a:gd name="connsiteY56" fmla="*/ 1461407 h 1472293"/>
              <a:gd name="connsiteX57" fmla="*/ 3048000 w 3227615"/>
              <a:gd name="connsiteY57" fmla="*/ 1442357 h 1472293"/>
              <a:gd name="connsiteX58" fmla="*/ 3077936 w 3227615"/>
              <a:gd name="connsiteY58" fmla="*/ 1412422 h 1472293"/>
              <a:gd name="connsiteX59" fmla="*/ 3102429 w 3227615"/>
              <a:gd name="connsiteY59" fmla="*/ 1387929 h 1472293"/>
              <a:gd name="connsiteX60" fmla="*/ 3124200 w 3227615"/>
              <a:gd name="connsiteY60" fmla="*/ 1355272 h 1472293"/>
              <a:gd name="connsiteX61" fmla="*/ 3151415 w 3227615"/>
              <a:gd name="connsiteY61" fmla="*/ 1311729 h 1472293"/>
              <a:gd name="connsiteX62" fmla="*/ 3175908 w 3227615"/>
              <a:gd name="connsiteY62" fmla="*/ 1260022 h 1472293"/>
              <a:gd name="connsiteX63" fmla="*/ 3194958 w 3227615"/>
              <a:gd name="connsiteY63" fmla="*/ 1213757 h 1472293"/>
              <a:gd name="connsiteX64" fmla="*/ 3211286 w 3227615"/>
              <a:gd name="connsiteY64" fmla="*/ 1156607 h 1472293"/>
              <a:gd name="connsiteX65" fmla="*/ 3219450 w 3227615"/>
              <a:gd name="connsiteY65" fmla="*/ 1113064 h 1472293"/>
              <a:gd name="connsiteX66" fmla="*/ 3227615 w 3227615"/>
              <a:gd name="connsiteY66" fmla="*/ 1045029 h 1472293"/>
              <a:gd name="connsiteX67" fmla="*/ 3227615 w 3227615"/>
              <a:gd name="connsiteY67" fmla="*/ 1001486 h 1472293"/>
              <a:gd name="connsiteX68" fmla="*/ 3222172 w 3227615"/>
              <a:gd name="connsiteY68" fmla="*/ 982436 h 1472293"/>
              <a:gd name="connsiteX69" fmla="*/ 3214008 w 3227615"/>
              <a:gd name="connsiteY69" fmla="*/ 971550 h 1472293"/>
              <a:gd name="connsiteX70" fmla="*/ 3205843 w 3227615"/>
              <a:gd name="connsiteY70" fmla="*/ 966107 h 1472293"/>
              <a:gd name="connsiteX71" fmla="*/ 3194958 w 3227615"/>
              <a:gd name="connsiteY71" fmla="*/ 966107 h 1472293"/>
              <a:gd name="connsiteX72" fmla="*/ 3178629 w 3227615"/>
              <a:gd name="connsiteY72" fmla="*/ 971550 h 1472293"/>
              <a:gd name="connsiteX73" fmla="*/ 3159579 w 3227615"/>
              <a:gd name="connsiteY73" fmla="*/ 993322 h 1472293"/>
              <a:gd name="connsiteX74" fmla="*/ 3148693 w 3227615"/>
              <a:gd name="connsiteY74" fmla="*/ 1020536 h 1472293"/>
              <a:gd name="connsiteX75" fmla="*/ 3135086 w 3227615"/>
              <a:gd name="connsiteY75" fmla="*/ 1050472 h 1472293"/>
              <a:gd name="connsiteX76" fmla="*/ 3116036 w 3227615"/>
              <a:gd name="connsiteY76" fmla="*/ 1083129 h 1472293"/>
              <a:gd name="connsiteX77" fmla="*/ 3094265 w 3227615"/>
              <a:gd name="connsiteY77" fmla="*/ 1110343 h 1472293"/>
              <a:gd name="connsiteX78" fmla="*/ 3069772 w 3227615"/>
              <a:gd name="connsiteY78" fmla="*/ 1132114 h 1472293"/>
              <a:gd name="connsiteX79" fmla="*/ 3031672 w 3227615"/>
              <a:gd name="connsiteY79" fmla="*/ 1145722 h 1472293"/>
              <a:gd name="connsiteX80" fmla="*/ 2952750 w 3227615"/>
              <a:gd name="connsiteY80" fmla="*/ 1153886 h 1472293"/>
              <a:gd name="connsiteX81" fmla="*/ 2876550 w 3227615"/>
              <a:gd name="connsiteY81" fmla="*/ 1153886 h 1472293"/>
              <a:gd name="connsiteX82" fmla="*/ 2743200 w 3227615"/>
              <a:gd name="connsiteY82" fmla="*/ 1153886 h 1472293"/>
              <a:gd name="connsiteX83" fmla="*/ 2615293 w 3227615"/>
              <a:gd name="connsiteY83" fmla="*/ 1153886 h 1472293"/>
              <a:gd name="connsiteX84" fmla="*/ 2449286 w 3227615"/>
              <a:gd name="connsiteY84" fmla="*/ 1148443 h 1472293"/>
              <a:gd name="connsiteX85" fmla="*/ 2283279 w 3227615"/>
              <a:gd name="connsiteY85" fmla="*/ 1140279 h 1472293"/>
              <a:gd name="connsiteX86" fmla="*/ 2160815 w 3227615"/>
              <a:gd name="connsiteY86" fmla="*/ 1132114 h 1472293"/>
              <a:gd name="connsiteX87" fmla="*/ 1986643 w 3227615"/>
              <a:gd name="connsiteY87" fmla="*/ 1132114 h 1472293"/>
              <a:gd name="connsiteX88" fmla="*/ 1883229 w 3227615"/>
              <a:gd name="connsiteY88" fmla="*/ 1123950 h 1472293"/>
              <a:gd name="connsiteX89" fmla="*/ 1790700 w 3227615"/>
              <a:gd name="connsiteY89" fmla="*/ 1110343 h 147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227615" h="1472293">
                <a:moveTo>
                  <a:pt x="1790700" y="1110343"/>
                </a:moveTo>
                <a:lnTo>
                  <a:pt x="1643743" y="1083129"/>
                </a:lnTo>
                <a:lnTo>
                  <a:pt x="1548493" y="1064079"/>
                </a:lnTo>
                <a:lnTo>
                  <a:pt x="1412422" y="1031422"/>
                </a:lnTo>
                <a:lnTo>
                  <a:pt x="1260022" y="993322"/>
                </a:lnTo>
                <a:lnTo>
                  <a:pt x="1132115" y="955222"/>
                </a:lnTo>
                <a:lnTo>
                  <a:pt x="1017815" y="906236"/>
                </a:lnTo>
                <a:lnTo>
                  <a:pt x="933450" y="862693"/>
                </a:lnTo>
                <a:lnTo>
                  <a:pt x="821872" y="802822"/>
                </a:lnTo>
                <a:lnTo>
                  <a:pt x="732065" y="748393"/>
                </a:lnTo>
                <a:lnTo>
                  <a:pt x="644979" y="691243"/>
                </a:lnTo>
                <a:lnTo>
                  <a:pt x="590550" y="653143"/>
                </a:lnTo>
                <a:lnTo>
                  <a:pt x="514350" y="598714"/>
                </a:lnTo>
                <a:lnTo>
                  <a:pt x="429986" y="525236"/>
                </a:lnTo>
                <a:lnTo>
                  <a:pt x="370115" y="468086"/>
                </a:lnTo>
                <a:lnTo>
                  <a:pt x="312965" y="405493"/>
                </a:lnTo>
                <a:lnTo>
                  <a:pt x="247650" y="332014"/>
                </a:lnTo>
                <a:lnTo>
                  <a:pt x="187779" y="255814"/>
                </a:lnTo>
                <a:lnTo>
                  <a:pt x="130629" y="171450"/>
                </a:lnTo>
                <a:lnTo>
                  <a:pt x="73479" y="78922"/>
                </a:lnTo>
                <a:lnTo>
                  <a:pt x="40822" y="24493"/>
                </a:lnTo>
                <a:lnTo>
                  <a:pt x="21772" y="5443"/>
                </a:lnTo>
                <a:lnTo>
                  <a:pt x="13608" y="0"/>
                </a:lnTo>
                <a:lnTo>
                  <a:pt x="0" y="8164"/>
                </a:lnTo>
                <a:lnTo>
                  <a:pt x="0" y="21772"/>
                </a:lnTo>
                <a:lnTo>
                  <a:pt x="16329" y="84364"/>
                </a:lnTo>
                <a:lnTo>
                  <a:pt x="62593" y="190500"/>
                </a:lnTo>
                <a:lnTo>
                  <a:pt x="144236" y="342900"/>
                </a:lnTo>
                <a:lnTo>
                  <a:pt x="225879" y="468086"/>
                </a:lnTo>
                <a:lnTo>
                  <a:pt x="302079" y="568779"/>
                </a:lnTo>
                <a:lnTo>
                  <a:pt x="372836" y="655864"/>
                </a:lnTo>
                <a:lnTo>
                  <a:pt x="478972" y="762000"/>
                </a:lnTo>
                <a:lnTo>
                  <a:pt x="563336" y="840922"/>
                </a:lnTo>
                <a:lnTo>
                  <a:pt x="661308" y="919843"/>
                </a:lnTo>
                <a:lnTo>
                  <a:pt x="764722" y="990600"/>
                </a:lnTo>
                <a:lnTo>
                  <a:pt x="840922" y="1039586"/>
                </a:lnTo>
                <a:lnTo>
                  <a:pt x="928008" y="1088572"/>
                </a:lnTo>
                <a:lnTo>
                  <a:pt x="1020536" y="1134836"/>
                </a:lnTo>
                <a:lnTo>
                  <a:pt x="1202872" y="1197429"/>
                </a:lnTo>
                <a:lnTo>
                  <a:pt x="1311729" y="1227364"/>
                </a:lnTo>
                <a:lnTo>
                  <a:pt x="1464129" y="1268186"/>
                </a:lnTo>
                <a:lnTo>
                  <a:pt x="1619250" y="1306286"/>
                </a:lnTo>
                <a:lnTo>
                  <a:pt x="1747158" y="1330779"/>
                </a:lnTo>
                <a:lnTo>
                  <a:pt x="1891393" y="1355272"/>
                </a:lnTo>
                <a:lnTo>
                  <a:pt x="2079172" y="1379764"/>
                </a:lnTo>
                <a:lnTo>
                  <a:pt x="2228850" y="1377043"/>
                </a:lnTo>
                <a:lnTo>
                  <a:pt x="2403022" y="1387929"/>
                </a:lnTo>
                <a:lnTo>
                  <a:pt x="2667000" y="1398814"/>
                </a:lnTo>
                <a:lnTo>
                  <a:pt x="2789465" y="1401536"/>
                </a:lnTo>
                <a:lnTo>
                  <a:pt x="2871108" y="1412422"/>
                </a:lnTo>
                <a:lnTo>
                  <a:pt x="2906486" y="1423307"/>
                </a:lnTo>
                <a:lnTo>
                  <a:pt x="2922815" y="1447800"/>
                </a:lnTo>
                <a:lnTo>
                  <a:pt x="2930979" y="1455964"/>
                </a:lnTo>
                <a:lnTo>
                  <a:pt x="2950029" y="1466850"/>
                </a:lnTo>
                <a:lnTo>
                  <a:pt x="2971800" y="1472293"/>
                </a:lnTo>
                <a:lnTo>
                  <a:pt x="3001736" y="1469572"/>
                </a:lnTo>
                <a:lnTo>
                  <a:pt x="3020786" y="1461407"/>
                </a:lnTo>
                <a:lnTo>
                  <a:pt x="3048000" y="1442357"/>
                </a:lnTo>
                <a:lnTo>
                  <a:pt x="3077936" y="1412422"/>
                </a:lnTo>
                <a:lnTo>
                  <a:pt x="3102429" y="1387929"/>
                </a:lnTo>
                <a:lnTo>
                  <a:pt x="3124200" y="1355272"/>
                </a:lnTo>
                <a:lnTo>
                  <a:pt x="3151415" y="1311729"/>
                </a:lnTo>
                <a:lnTo>
                  <a:pt x="3175908" y="1260022"/>
                </a:lnTo>
                <a:lnTo>
                  <a:pt x="3194958" y="1213757"/>
                </a:lnTo>
                <a:lnTo>
                  <a:pt x="3211286" y="1156607"/>
                </a:lnTo>
                <a:lnTo>
                  <a:pt x="3219450" y="1113064"/>
                </a:lnTo>
                <a:lnTo>
                  <a:pt x="3227615" y="1045029"/>
                </a:lnTo>
                <a:lnTo>
                  <a:pt x="3227615" y="1001486"/>
                </a:lnTo>
                <a:lnTo>
                  <a:pt x="3222172" y="982436"/>
                </a:lnTo>
                <a:lnTo>
                  <a:pt x="3214008" y="971550"/>
                </a:lnTo>
                <a:lnTo>
                  <a:pt x="3205843" y="966107"/>
                </a:lnTo>
                <a:lnTo>
                  <a:pt x="3194958" y="966107"/>
                </a:lnTo>
                <a:lnTo>
                  <a:pt x="3178629" y="971550"/>
                </a:lnTo>
                <a:lnTo>
                  <a:pt x="3159579" y="993322"/>
                </a:lnTo>
                <a:lnTo>
                  <a:pt x="3148693" y="1020536"/>
                </a:lnTo>
                <a:lnTo>
                  <a:pt x="3135086" y="1050472"/>
                </a:lnTo>
                <a:lnTo>
                  <a:pt x="3116036" y="1083129"/>
                </a:lnTo>
                <a:lnTo>
                  <a:pt x="3094265" y="1110343"/>
                </a:lnTo>
                <a:lnTo>
                  <a:pt x="3069772" y="1132114"/>
                </a:lnTo>
                <a:lnTo>
                  <a:pt x="3031672" y="1145722"/>
                </a:lnTo>
                <a:lnTo>
                  <a:pt x="2952750" y="1153886"/>
                </a:lnTo>
                <a:lnTo>
                  <a:pt x="2876550" y="1153886"/>
                </a:lnTo>
                <a:lnTo>
                  <a:pt x="2743200" y="1153886"/>
                </a:lnTo>
                <a:lnTo>
                  <a:pt x="2615293" y="1153886"/>
                </a:lnTo>
                <a:lnTo>
                  <a:pt x="2449286" y="1148443"/>
                </a:lnTo>
                <a:lnTo>
                  <a:pt x="2283279" y="1140279"/>
                </a:lnTo>
                <a:lnTo>
                  <a:pt x="2160815" y="1132114"/>
                </a:lnTo>
                <a:lnTo>
                  <a:pt x="1986643" y="1132114"/>
                </a:lnTo>
                <a:lnTo>
                  <a:pt x="1883229" y="1123950"/>
                </a:lnTo>
                <a:lnTo>
                  <a:pt x="1790700" y="11103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1E414B66-D97E-48ED-BC66-96D0747D4F98}"/>
              </a:ext>
            </a:extLst>
          </p:cNvPr>
          <p:cNvSpPr/>
          <p:nvPr/>
        </p:nvSpPr>
        <p:spPr>
          <a:xfrm>
            <a:off x="2846388" y="4894263"/>
            <a:ext cx="425450" cy="1001712"/>
          </a:xfrm>
          <a:custGeom>
            <a:avLst/>
            <a:gdLst>
              <a:gd name="connsiteX0" fmla="*/ 426244 w 426244"/>
              <a:gd name="connsiteY0" fmla="*/ 352425 h 1002506"/>
              <a:gd name="connsiteX1" fmla="*/ 426244 w 426244"/>
              <a:gd name="connsiteY1" fmla="*/ 269081 h 1002506"/>
              <a:gd name="connsiteX2" fmla="*/ 426244 w 426244"/>
              <a:gd name="connsiteY2" fmla="*/ 126206 h 1002506"/>
              <a:gd name="connsiteX3" fmla="*/ 426244 w 426244"/>
              <a:gd name="connsiteY3" fmla="*/ 59531 h 1002506"/>
              <a:gd name="connsiteX4" fmla="*/ 423862 w 426244"/>
              <a:gd name="connsiteY4" fmla="*/ 21431 h 1002506"/>
              <a:gd name="connsiteX5" fmla="*/ 419100 w 426244"/>
              <a:gd name="connsiteY5" fmla="*/ 7144 h 1002506"/>
              <a:gd name="connsiteX6" fmla="*/ 409575 w 426244"/>
              <a:gd name="connsiteY6" fmla="*/ 0 h 1002506"/>
              <a:gd name="connsiteX7" fmla="*/ 402431 w 426244"/>
              <a:gd name="connsiteY7" fmla="*/ 0 h 1002506"/>
              <a:gd name="connsiteX8" fmla="*/ 392906 w 426244"/>
              <a:gd name="connsiteY8" fmla="*/ 2381 h 1002506"/>
              <a:gd name="connsiteX9" fmla="*/ 383381 w 426244"/>
              <a:gd name="connsiteY9" fmla="*/ 9525 h 1002506"/>
              <a:gd name="connsiteX10" fmla="*/ 373856 w 426244"/>
              <a:gd name="connsiteY10" fmla="*/ 38100 h 1002506"/>
              <a:gd name="connsiteX11" fmla="*/ 364331 w 426244"/>
              <a:gd name="connsiteY11" fmla="*/ 90487 h 1002506"/>
              <a:gd name="connsiteX12" fmla="*/ 338137 w 426244"/>
              <a:gd name="connsiteY12" fmla="*/ 185737 h 1002506"/>
              <a:gd name="connsiteX13" fmla="*/ 307181 w 426244"/>
              <a:gd name="connsiteY13" fmla="*/ 273844 h 1002506"/>
              <a:gd name="connsiteX14" fmla="*/ 266700 w 426244"/>
              <a:gd name="connsiteY14" fmla="*/ 361950 h 1002506"/>
              <a:gd name="connsiteX15" fmla="*/ 219075 w 426244"/>
              <a:gd name="connsiteY15" fmla="*/ 440531 h 1002506"/>
              <a:gd name="connsiteX16" fmla="*/ 169069 w 426244"/>
              <a:gd name="connsiteY16" fmla="*/ 514350 h 1002506"/>
              <a:gd name="connsiteX17" fmla="*/ 119062 w 426244"/>
              <a:gd name="connsiteY17" fmla="*/ 578644 h 1002506"/>
              <a:gd name="connsiteX18" fmla="*/ 71437 w 426244"/>
              <a:gd name="connsiteY18" fmla="*/ 631031 h 1002506"/>
              <a:gd name="connsiteX19" fmla="*/ 42862 w 426244"/>
              <a:gd name="connsiteY19" fmla="*/ 659606 h 1002506"/>
              <a:gd name="connsiteX20" fmla="*/ 26194 w 426244"/>
              <a:gd name="connsiteY20" fmla="*/ 685800 h 1002506"/>
              <a:gd name="connsiteX21" fmla="*/ 14287 w 426244"/>
              <a:gd name="connsiteY21" fmla="*/ 721519 h 1002506"/>
              <a:gd name="connsiteX22" fmla="*/ 4762 w 426244"/>
              <a:gd name="connsiteY22" fmla="*/ 773906 h 1002506"/>
              <a:gd name="connsiteX23" fmla="*/ 0 w 426244"/>
              <a:gd name="connsiteY23" fmla="*/ 833437 h 1002506"/>
              <a:gd name="connsiteX24" fmla="*/ 0 w 426244"/>
              <a:gd name="connsiteY24" fmla="*/ 883444 h 1002506"/>
              <a:gd name="connsiteX25" fmla="*/ 2381 w 426244"/>
              <a:gd name="connsiteY25" fmla="*/ 916781 h 1002506"/>
              <a:gd name="connsiteX26" fmla="*/ 11906 w 426244"/>
              <a:gd name="connsiteY26" fmla="*/ 947737 h 1002506"/>
              <a:gd name="connsiteX27" fmla="*/ 23812 w 426244"/>
              <a:gd name="connsiteY27" fmla="*/ 966787 h 1002506"/>
              <a:gd name="connsiteX28" fmla="*/ 38100 w 426244"/>
              <a:gd name="connsiteY28" fmla="*/ 983456 h 1002506"/>
              <a:gd name="connsiteX29" fmla="*/ 52387 w 426244"/>
              <a:gd name="connsiteY29" fmla="*/ 990600 h 1002506"/>
              <a:gd name="connsiteX30" fmla="*/ 69056 w 426244"/>
              <a:gd name="connsiteY30" fmla="*/ 997744 h 1002506"/>
              <a:gd name="connsiteX31" fmla="*/ 83344 w 426244"/>
              <a:gd name="connsiteY31" fmla="*/ 1000125 h 1002506"/>
              <a:gd name="connsiteX32" fmla="*/ 111919 w 426244"/>
              <a:gd name="connsiteY32" fmla="*/ 1002506 h 1002506"/>
              <a:gd name="connsiteX33" fmla="*/ 147637 w 426244"/>
              <a:gd name="connsiteY33" fmla="*/ 992981 h 1002506"/>
              <a:gd name="connsiteX34" fmla="*/ 180975 w 426244"/>
              <a:gd name="connsiteY34" fmla="*/ 976312 h 1002506"/>
              <a:gd name="connsiteX35" fmla="*/ 209550 w 426244"/>
              <a:gd name="connsiteY35" fmla="*/ 959644 h 1002506"/>
              <a:gd name="connsiteX36" fmla="*/ 242887 w 426244"/>
              <a:gd name="connsiteY36" fmla="*/ 931069 h 1002506"/>
              <a:gd name="connsiteX37" fmla="*/ 269081 w 426244"/>
              <a:gd name="connsiteY37" fmla="*/ 904875 h 1002506"/>
              <a:gd name="connsiteX38" fmla="*/ 297656 w 426244"/>
              <a:gd name="connsiteY38" fmla="*/ 866775 h 1002506"/>
              <a:gd name="connsiteX39" fmla="*/ 319087 w 426244"/>
              <a:gd name="connsiteY39" fmla="*/ 831056 h 1002506"/>
              <a:gd name="connsiteX40" fmla="*/ 338137 w 426244"/>
              <a:gd name="connsiteY40" fmla="*/ 795337 h 1002506"/>
              <a:gd name="connsiteX41" fmla="*/ 352425 w 426244"/>
              <a:gd name="connsiteY41" fmla="*/ 759619 h 1002506"/>
              <a:gd name="connsiteX42" fmla="*/ 373856 w 426244"/>
              <a:gd name="connsiteY42" fmla="*/ 702469 h 1002506"/>
              <a:gd name="connsiteX43" fmla="*/ 390525 w 426244"/>
              <a:gd name="connsiteY43" fmla="*/ 640556 h 1002506"/>
              <a:gd name="connsiteX44" fmla="*/ 400050 w 426244"/>
              <a:gd name="connsiteY44" fmla="*/ 588169 h 1002506"/>
              <a:gd name="connsiteX45" fmla="*/ 411956 w 426244"/>
              <a:gd name="connsiteY45" fmla="*/ 516731 h 1002506"/>
              <a:gd name="connsiteX46" fmla="*/ 421481 w 426244"/>
              <a:gd name="connsiteY46" fmla="*/ 431006 h 1002506"/>
              <a:gd name="connsiteX47" fmla="*/ 426244 w 426244"/>
              <a:gd name="connsiteY47" fmla="*/ 352425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26244" h="1002506">
                <a:moveTo>
                  <a:pt x="426244" y="352425"/>
                </a:moveTo>
                <a:lnTo>
                  <a:pt x="426244" y="269081"/>
                </a:lnTo>
                <a:lnTo>
                  <a:pt x="426244" y="126206"/>
                </a:lnTo>
                <a:lnTo>
                  <a:pt x="426244" y="59531"/>
                </a:lnTo>
                <a:lnTo>
                  <a:pt x="423862" y="21431"/>
                </a:lnTo>
                <a:lnTo>
                  <a:pt x="419100" y="7144"/>
                </a:lnTo>
                <a:lnTo>
                  <a:pt x="409575" y="0"/>
                </a:lnTo>
                <a:lnTo>
                  <a:pt x="402431" y="0"/>
                </a:lnTo>
                <a:lnTo>
                  <a:pt x="392906" y="2381"/>
                </a:lnTo>
                <a:lnTo>
                  <a:pt x="383381" y="9525"/>
                </a:lnTo>
                <a:lnTo>
                  <a:pt x="373856" y="38100"/>
                </a:lnTo>
                <a:lnTo>
                  <a:pt x="364331" y="90487"/>
                </a:lnTo>
                <a:lnTo>
                  <a:pt x="338137" y="185737"/>
                </a:lnTo>
                <a:lnTo>
                  <a:pt x="307181" y="273844"/>
                </a:lnTo>
                <a:lnTo>
                  <a:pt x="266700" y="361950"/>
                </a:lnTo>
                <a:lnTo>
                  <a:pt x="219075" y="440531"/>
                </a:lnTo>
                <a:lnTo>
                  <a:pt x="169069" y="514350"/>
                </a:lnTo>
                <a:lnTo>
                  <a:pt x="119062" y="578644"/>
                </a:lnTo>
                <a:lnTo>
                  <a:pt x="71437" y="631031"/>
                </a:lnTo>
                <a:lnTo>
                  <a:pt x="42862" y="659606"/>
                </a:lnTo>
                <a:lnTo>
                  <a:pt x="26194" y="685800"/>
                </a:lnTo>
                <a:lnTo>
                  <a:pt x="14287" y="721519"/>
                </a:lnTo>
                <a:lnTo>
                  <a:pt x="4762" y="773906"/>
                </a:lnTo>
                <a:lnTo>
                  <a:pt x="0" y="833437"/>
                </a:lnTo>
                <a:lnTo>
                  <a:pt x="0" y="883444"/>
                </a:lnTo>
                <a:lnTo>
                  <a:pt x="2381" y="916781"/>
                </a:lnTo>
                <a:lnTo>
                  <a:pt x="11906" y="947737"/>
                </a:lnTo>
                <a:lnTo>
                  <a:pt x="23812" y="966787"/>
                </a:lnTo>
                <a:lnTo>
                  <a:pt x="38100" y="983456"/>
                </a:lnTo>
                <a:lnTo>
                  <a:pt x="52387" y="990600"/>
                </a:lnTo>
                <a:lnTo>
                  <a:pt x="69056" y="997744"/>
                </a:lnTo>
                <a:lnTo>
                  <a:pt x="83344" y="1000125"/>
                </a:lnTo>
                <a:lnTo>
                  <a:pt x="111919" y="1002506"/>
                </a:lnTo>
                <a:lnTo>
                  <a:pt x="147637" y="992981"/>
                </a:lnTo>
                <a:lnTo>
                  <a:pt x="180975" y="976312"/>
                </a:lnTo>
                <a:lnTo>
                  <a:pt x="209550" y="959644"/>
                </a:lnTo>
                <a:lnTo>
                  <a:pt x="242887" y="931069"/>
                </a:lnTo>
                <a:lnTo>
                  <a:pt x="269081" y="904875"/>
                </a:lnTo>
                <a:lnTo>
                  <a:pt x="297656" y="866775"/>
                </a:lnTo>
                <a:lnTo>
                  <a:pt x="319087" y="831056"/>
                </a:lnTo>
                <a:lnTo>
                  <a:pt x="338137" y="795337"/>
                </a:lnTo>
                <a:lnTo>
                  <a:pt x="352425" y="759619"/>
                </a:lnTo>
                <a:lnTo>
                  <a:pt x="373856" y="702469"/>
                </a:lnTo>
                <a:lnTo>
                  <a:pt x="390525" y="640556"/>
                </a:lnTo>
                <a:lnTo>
                  <a:pt x="400050" y="588169"/>
                </a:lnTo>
                <a:lnTo>
                  <a:pt x="411956" y="516731"/>
                </a:lnTo>
                <a:lnTo>
                  <a:pt x="421481" y="431006"/>
                </a:lnTo>
                <a:lnTo>
                  <a:pt x="426244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50BD8D12-8F82-46DC-A453-5C2398940758}"/>
              </a:ext>
            </a:extLst>
          </p:cNvPr>
          <p:cNvSpPr/>
          <p:nvPr/>
        </p:nvSpPr>
        <p:spPr>
          <a:xfrm>
            <a:off x="4062413" y="4932363"/>
            <a:ext cx="549275" cy="800100"/>
          </a:xfrm>
          <a:custGeom>
            <a:avLst/>
            <a:gdLst>
              <a:gd name="connsiteX0" fmla="*/ 226218 w 550068"/>
              <a:gd name="connsiteY0" fmla="*/ 126206 h 800100"/>
              <a:gd name="connsiteX1" fmla="*/ 290512 w 550068"/>
              <a:gd name="connsiteY1" fmla="*/ 171450 h 800100"/>
              <a:gd name="connsiteX2" fmla="*/ 397668 w 550068"/>
              <a:gd name="connsiteY2" fmla="*/ 257175 h 800100"/>
              <a:gd name="connsiteX3" fmla="*/ 452437 w 550068"/>
              <a:gd name="connsiteY3" fmla="*/ 302419 h 800100"/>
              <a:gd name="connsiteX4" fmla="*/ 471487 w 550068"/>
              <a:gd name="connsiteY4" fmla="*/ 316706 h 800100"/>
              <a:gd name="connsiteX5" fmla="*/ 490537 w 550068"/>
              <a:gd name="connsiteY5" fmla="*/ 335756 h 800100"/>
              <a:gd name="connsiteX6" fmla="*/ 509587 w 550068"/>
              <a:gd name="connsiteY6" fmla="*/ 373856 h 800100"/>
              <a:gd name="connsiteX7" fmla="*/ 531018 w 550068"/>
              <a:gd name="connsiteY7" fmla="*/ 431006 h 800100"/>
              <a:gd name="connsiteX8" fmla="*/ 542925 w 550068"/>
              <a:gd name="connsiteY8" fmla="*/ 478631 h 800100"/>
              <a:gd name="connsiteX9" fmla="*/ 550068 w 550068"/>
              <a:gd name="connsiteY9" fmla="*/ 528637 h 800100"/>
              <a:gd name="connsiteX10" fmla="*/ 550068 w 550068"/>
              <a:gd name="connsiteY10" fmla="*/ 566737 h 800100"/>
              <a:gd name="connsiteX11" fmla="*/ 550068 w 550068"/>
              <a:gd name="connsiteY11" fmla="*/ 604837 h 800100"/>
              <a:gd name="connsiteX12" fmla="*/ 545306 w 550068"/>
              <a:gd name="connsiteY12" fmla="*/ 645319 h 800100"/>
              <a:gd name="connsiteX13" fmla="*/ 535781 w 550068"/>
              <a:gd name="connsiteY13" fmla="*/ 704850 h 800100"/>
              <a:gd name="connsiteX14" fmla="*/ 521493 w 550068"/>
              <a:gd name="connsiteY14" fmla="*/ 740569 h 800100"/>
              <a:gd name="connsiteX15" fmla="*/ 492918 w 550068"/>
              <a:gd name="connsiteY15" fmla="*/ 773906 h 800100"/>
              <a:gd name="connsiteX16" fmla="*/ 466725 w 550068"/>
              <a:gd name="connsiteY16" fmla="*/ 792956 h 800100"/>
              <a:gd name="connsiteX17" fmla="*/ 447675 w 550068"/>
              <a:gd name="connsiteY17" fmla="*/ 800100 h 800100"/>
              <a:gd name="connsiteX18" fmla="*/ 426243 w 550068"/>
              <a:gd name="connsiteY18" fmla="*/ 800100 h 800100"/>
              <a:gd name="connsiteX19" fmla="*/ 392906 w 550068"/>
              <a:gd name="connsiteY19" fmla="*/ 788194 h 800100"/>
              <a:gd name="connsiteX20" fmla="*/ 369093 w 550068"/>
              <a:gd name="connsiteY20" fmla="*/ 771525 h 800100"/>
              <a:gd name="connsiteX21" fmla="*/ 350043 w 550068"/>
              <a:gd name="connsiteY21" fmla="*/ 752475 h 800100"/>
              <a:gd name="connsiteX22" fmla="*/ 330993 w 550068"/>
              <a:gd name="connsiteY22" fmla="*/ 726281 h 800100"/>
              <a:gd name="connsiteX23" fmla="*/ 309562 w 550068"/>
              <a:gd name="connsiteY23" fmla="*/ 681037 h 800100"/>
              <a:gd name="connsiteX24" fmla="*/ 292893 w 550068"/>
              <a:gd name="connsiteY24" fmla="*/ 640556 h 800100"/>
              <a:gd name="connsiteX25" fmla="*/ 278606 w 550068"/>
              <a:gd name="connsiteY25" fmla="*/ 592931 h 800100"/>
              <a:gd name="connsiteX26" fmla="*/ 264318 w 550068"/>
              <a:gd name="connsiteY26" fmla="*/ 519112 h 800100"/>
              <a:gd name="connsiteX27" fmla="*/ 259556 w 550068"/>
              <a:gd name="connsiteY27" fmla="*/ 466725 h 800100"/>
              <a:gd name="connsiteX28" fmla="*/ 233362 w 550068"/>
              <a:gd name="connsiteY28" fmla="*/ 400050 h 800100"/>
              <a:gd name="connsiteX29" fmla="*/ 190500 w 550068"/>
              <a:gd name="connsiteY29" fmla="*/ 311944 h 800100"/>
              <a:gd name="connsiteX30" fmla="*/ 150018 w 550068"/>
              <a:gd name="connsiteY30" fmla="*/ 238125 h 800100"/>
              <a:gd name="connsiteX31" fmla="*/ 100012 w 550068"/>
              <a:gd name="connsiteY31" fmla="*/ 171450 h 800100"/>
              <a:gd name="connsiteX32" fmla="*/ 57150 w 550068"/>
              <a:gd name="connsiteY32" fmla="*/ 116681 h 800100"/>
              <a:gd name="connsiteX33" fmla="*/ 14287 w 550068"/>
              <a:gd name="connsiteY33" fmla="*/ 64294 h 800100"/>
              <a:gd name="connsiteX34" fmla="*/ 0 w 550068"/>
              <a:gd name="connsiteY34" fmla="*/ 33337 h 800100"/>
              <a:gd name="connsiteX35" fmla="*/ 0 w 550068"/>
              <a:gd name="connsiteY35" fmla="*/ 16669 h 800100"/>
              <a:gd name="connsiteX36" fmla="*/ 2381 w 550068"/>
              <a:gd name="connsiteY36" fmla="*/ 7144 h 800100"/>
              <a:gd name="connsiteX37" fmla="*/ 4762 w 550068"/>
              <a:gd name="connsiteY37" fmla="*/ 2381 h 800100"/>
              <a:gd name="connsiteX38" fmla="*/ 14287 w 550068"/>
              <a:gd name="connsiteY38" fmla="*/ 0 h 800100"/>
              <a:gd name="connsiteX39" fmla="*/ 38100 w 550068"/>
              <a:gd name="connsiteY39" fmla="*/ 4762 h 800100"/>
              <a:gd name="connsiteX40" fmla="*/ 100012 w 550068"/>
              <a:gd name="connsiteY40" fmla="*/ 38100 h 800100"/>
              <a:gd name="connsiteX41" fmla="*/ 226218 w 550068"/>
              <a:gd name="connsiteY41" fmla="*/ 126206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50068" h="800100">
                <a:moveTo>
                  <a:pt x="226218" y="126206"/>
                </a:moveTo>
                <a:lnTo>
                  <a:pt x="290512" y="171450"/>
                </a:lnTo>
                <a:lnTo>
                  <a:pt x="397668" y="257175"/>
                </a:lnTo>
                <a:lnTo>
                  <a:pt x="452437" y="302419"/>
                </a:lnTo>
                <a:lnTo>
                  <a:pt x="471487" y="316706"/>
                </a:lnTo>
                <a:lnTo>
                  <a:pt x="490537" y="335756"/>
                </a:lnTo>
                <a:lnTo>
                  <a:pt x="509587" y="373856"/>
                </a:lnTo>
                <a:lnTo>
                  <a:pt x="531018" y="431006"/>
                </a:lnTo>
                <a:lnTo>
                  <a:pt x="542925" y="478631"/>
                </a:lnTo>
                <a:lnTo>
                  <a:pt x="550068" y="528637"/>
                </a:lnTo>
                <a:lnTo>
                  <a:pt x="550068" y="566737"/>
                </a:lnTo>
                <a:lnTo>
                  <a:pt x="550068" y="604837"/>
                </a:lnTo>
                <a:lnTo>
                  <a:pt x="545306" y="645319"/>
                </a:lnTo>
                <a:lnTo>
                  <a:pt x="535781" y="704850"/>
                </a:lnTo>
                <a:lnTo>
                  <a:pt x="521493" y="740569"/>
                </a:lnTo>
                <a:lnTo>
                  <a:pt x="492918" y="773906"/>
                </a:lnTo>
                <a:lnTo>
                  <a:pt x="466725" y="792956"/>
                </a:lnTo>
                <a:lnTo>
                  <a:pt x="447675" y="800100"/>
                </a:lnTo>
                <a:lnTo>
                  <a:pt x="426243" y="800100"/>
                </a:lnTo>
                <a:lnTo>
                  <a:pt x="392906" y="788194"/>
                </a:lnTo>
                <a:lnTo>
                  <a:pt x="369093" y="771525"/>
                </a:lnTo>
                <a:lnTo>
                  <a:pt x="350043" y="752475"/>
                </a:lnTo>
                <a:lnTo>
                  <a:pt x="330993" y="726281"/>
                </a:lnTo>
                <a:lnTo>
                  <a:pt x="309562" y="681037"/>
                </a:lnTo>
                <a:lnTo>
                  <a:pt x="292893" y="640556"/>
                </a:lnTo>
                <a:lnTo>
                  <a:pt x="278606" y="592931"/>
                </a:lnTo>
                <a:lnTo>
                  <a:pt x="264318" y="519112"/>
                </a:lnTo>
                <a:lnTo>
                  <a:pt x="259556" y="466725"/>
                </a:lnTo>
                <a:lnTo>
                  <a:pt x="233362" y="400050"/>
                </a:lnTo>
                <a:lnTo>
                  <a:pt x="190500" y="311944"/>
                </a:lnTo>
                <a:lnTo>
                  <a:pt x="150018" y="238125"/>
                </a:lnTo>
                <a:lnTo>
                  <a:pt x="100012" y="171450"/>
                </a:lnTo>
                <a:lnTo>
                  <a:pt x="57150" y="116681"/>
                </a:lnTo>
                <a:lnTo>
                  <a:pt x="14287" y="64294"/>
                </a:lnTo>
                <a:lnTo>
                  <a:pt x="0" y="33337"/>
                </a:lnTo>
                <a:lnTo>
                  <a:pt x="0" y="16669"/>
                </a:lnTo>
                <a:lnTo>
                  <a:pt x="2381" y="7144"/>
                </a:lnTo>
                <a:lnTo>
                  <a:pt x="4762" y="2381"/>
                </a:lnTo>
                <a:lnTo>
                  <a:pt x="14287" y="0"/>
                </a:lnTo>
                <a:lnTo>
                  <a:pt x="38100" y="4762"/>
                </a:lnTo>
                <a:lnTo>
                  <a:pt x="100012" y="38100"/>
                </a:lnTo>
                <a:lnTo>
                  <a:pt x="226218" y="1262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D7A17488-8F87-49D4-B950-AEE1FEE1423C}"/>
              </a:ext>
            </a:extLst>
          </p:cNvPr>
          <p:cNvSpPr/>
          <p:nvPr/>
        </p:nvSpPr>
        <p:spPr>
          <a:xfrm>
            <a:off x="5160963" y="4848225"/>
            <a:ext cx="631825" cy="846138"/>
          </a:xfrm>
          <a:custGeom>
            <a:avLst/>
            <a:gdLst>
              <a:gd name="connsiteX0" fmla="*/ 376237 w 633412"/>
              <a:gd name="connsiteY0" fmla="*/ 226219 h 845344"/>
              <a:gd name="connsiteX1" fmla="*/ 283369 w 633412"/>
              <a:gd name="connsiteY1" fmla="*/ 157163 h 845344"/>
              <a:gd name="connsiteX2" fmla="*/ 214312 w 633412"/>
              <a:gd name="connsiteY2" fmla="*/ 107156 h 845344"/>
              <a:gd name="connsiteX3" fmla="*/ 154781 w 633412"/>
              <a:gd name="connsiteY3" fmla="*/ 66675 h 845344"/>
              <a:gd name="connsiteX4" fmla="*/ 97631 w 633412"/>
              <a:gd name="connsiteY4" fmla="*/ 33338 h 845344"/>
              <a:gd name="connsiteX5" fmla="*/ 50006 w 633412"/>
              <a:gd name="connsiteY5" fmla="*/ 9525 h 845344"/>
              <a:gd name="connsiteX6" fmla="*/ 23812 w 633412"/>
              <a:gd name="connsiteY6" fmla="*/ 0 h 845344"/>
              <a:gd name="connsiteX7" fmla="*/ 9525 w 633412"/>
              <a:gd name="connsiteY7" fmla="*/ 0 h 845344"/>
              <a:gd name="connsiteX8" fmla="*/ 0 w 633412"/>
              <a:gd name="connsiteY8" fmla="*/ 4763 h 845344"/>
              <a:gd name="connsiteX9" fmla="*/ 0 w 633412"/>
              <a:gd name="connsiteY9" fmla="*/ 23813 h 845344"/>
              <a:gd name="connsiteX10" fmla="*/ 11906 w 633412"/>
              <a:gd name="connsiteY10" fmla="*/ 52388 h 845344"/>
              <a:gd name="connsiteX11" fmla="*/ 47625 w 633412"/>
              <a:gd name="connsiteY11" fmla="*/ 95250 h 845344"/>
              <a:gd name="connsiteX12" fmla="*/ 133350 w 633412"/>
              <a:gd name="connsiteY12" fmla="*/ 200025 h 845344"/>
              <a:gd name="connsiteX13" fmla="*/ 209550 w 633412"/>
              <a:gd name="connsiteY13" fmla="*/ 300038 h 845344"/>
              <a:gd name="connsiteX14" fmla="*/ 250031 w 633412"/>
              <a:gd name="connsiteY14" fmla="*/ 359569 h 845344"/>
              <a:gd name="connsiteX15" fmla="*/ 292894 w 633412"/>
              <a:gd name="connsiteY15" fmla="*/ 435769 h 845344"/>
              <a:gd name="connsiteX16" fmla="*/ 342900 w 633412"/>
              <a:gd name="connsiteY16" fmla="*/ 542925 h 845344"/>
              <a:gd name="connsiteX17" fmla="*/ 381000 w 633412"/>
              <a:gd name="connsiteY17" fmla="*/ 638175 h 845344"/>
              <a:gd name="connsiteX18" fmla="*/ 400050 w 633412"/>
              <a:gd name="connsiteY18" fmla="*/ 707231 h 845344"/>
              <a:gd name="connsiteX19" fmla="*/ 419100 w 633412"/>
              <a:gd name="connsiteY19" fmla="*/ 769144 h 845344"/>
              <a:gd name="connsiteX20" fmla="*/ 438150 w 633412"/>
              <a:gd name="connsiteY20" fmla="*/ 807244 h 845344"/>
              <a:gd name="connsiteX21" fmla="*/ 454819 w 633412"/>
              <a:gd name="connsiteY21" fmla="*/ 826294 h 845344"/>
              <a:gd name="connsiteX22" fmla="*/ 466725 w 633412"/>
              <a:gd name="connsiteY22" fmla="*/ 835819 h 845344"/>
              <a:gd name="connsiteX23" fmla="*/ 488156 w 633412"/>
              <a:gd name="connsiteY23" fmla="*/ 842963 h 845344"/>
              <a:gd name="connsiteX24" fmla="*/ 504825 w 633412"/>
              <a:gd name="connsiteY24" fmla="*/ 845344 h 845344"/>
              <a:gd name="connsiteX25" fmla="*/ 526256 w 633412"/>
              <a:gd name="connsiteY25" fmla="*/ 840581 h 845344"/>
              <a:gd name="connsiteX26" fmla="*/ 559594 w 633412"/>
              <a:gd name="connsiteY26" fmla="*/ 828675 h 845344"/>
              <a:gd name="connsiteX27" fmla="*/ 583406 w 633412"/>
              <a:gd name="connsiteY27" fmla="*/ 814388 h 845344"/>
              <a:gd name="connsiteX28" fmla="*/ 597694 w 633412"/>
              <a:gd name="connsiteY28" fmla="*/ 802481 h 845344"/>
              <a:gd name="connsiteX29" fmla="*/ 609600 w 633412"/>
              <a:gd name="connsiteY29" fmla="*/ 781050 h 845344"/>
              <a:gd name="connsiteX30" fmla="*/ 626269 w 633412"/>
              <a:gd name="connsiteY30" fmla="*/ 740569 h 845344"/>
              <a:gd name="connsiteX31" fmla="*/ 631031 w 633412"/>
              <a:gd name="connsiteY31" fmla="*/ 711994 h 845344"/>
              <a:gd name="connsiteX32" fmla="*/ 633412 w 633412"/>
              <a:gd name="connsiteY32" fmla="*/ 673894 h 845344"/>
              <a:gd name="connsiteX33" fmla="*/ 631031 w 633412"/>
              <a:gd name="connsiteY33" fmla="*/ 628650 h 845344"/>
              <a:gd name="connsiteX34" fmla="*/ 623887 w 633412"/>
              <a:gd name="connsiteY34" fmla="*/ 564356 h 845344"/>
              <a:gd name="connsiteX35" fmla="*/ 611981 w 633412"/>
              <a:gd name="connsiteY35" fmla="*/ 492919 h 845344"/>
              <a:gd name="connsiteX36" fmla="*/ 588169 w 633412"/>
              <a:gd name="connsiteY36" fmla="*/ 426244 h 845344"/>
              <a:gd name="connsiteX37" fmla="*/ 566737 w 633412"/>
              <a:gd name="connsiteY37" fmla="*/ 390525 h 845344"/>
              <a:gd name="connsiteX38" fmla="*/ 540544 w 633412"/>
              <a:gd name="connsiteY38" fmla="*/ 364331 h 845344"/>
              <a:gd name="connsiteX39" fmla="*/ 466725 w 633412"/>
              <a:gd name="connsiteY39" fmla="*/ 304800 h 845344"/>
              <a:gd name="connsiteX40" fmla="*/ 376237 w 633412"/>
              <a:gd name="connsiteY40" fmla="*/ 226219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3412" h="845344">
                <a:moveTo>
                  <a:pt x="376237" y="226219"/>
                </a:moveTo>
                <a:lnTo>
                  <a:pt x="283369" y="157163"/>
                </a:lnTo>
                <a:lnTo>
                  <a:pt x="214312" y="107156"/>
                </a:lnTo>
                <a:lnTo>
                  <a:pt x="154781" y="66675"/>
                </a:lnTo>
                <a:lnTo>
                  <a:pt x="97631" y="33338"/>
                </a:lnTo>
                <a:lnTo>
                  <a:pt x="50006" y="9525"/>
                </a:lnTo>
                <a:lnTo>
                  <a:pt x="23812" y="0"/>
                </a:lnTo>
                <a:lnTo>
                  <a:pt x="9525" y="0"/>
                </a:lnTo>
                <a:lnTo>
                  <a:pt x="0" y="4763"/>
                </a:lnTo>
                <a:lnTo>
                  <a:pt x="0" y="23813"/>
                </a:lnTo>
                <a:lnTo>
                  <a:pt x="11906" y="52388"/>
                </a:lnTo>
                <a:lnTo>
                  <a:pt x="47625" y="95250"/>
                </a:lnTo>
                <a:lnTo>
                  <a:pt x="133350" y="200025"/>
                </a:lnTo>
                <a:lnTo>
                  <a:pt x="209550" y="300038"/>
                </a:lnTo>
                <a:lnTo>
                  <a:pt x="250031" y="359569"/>
                </a:lnTo>
                <a:lnTo>
                  <a:pt x="292894" y="435769"/>
                </a:lnTo>
                <a:lnTo>
                  <a:pt x="342900" y="542925"/>
                </a:lnTo>
                <a:lnTo>
                  <a:pt x="381000" y="638175"/>
                </a:lnTo>
                <a:lnTo>
                  <a:pt x="400050" y="707231"/>
                </a:lnTo>
                <a:lnTo>
                  <a:pt x="419100" y="769144"/>
                </a:lnTo>
                <a:lnTo>
                  <a:pt x="438150" y="807244"/>
                </a:lnTo>
                <a:lnTo>
                  <a:pt x="454819" y="826294"/>
                </a:lnTo>
                <a:lnTo>
                  <a:pt x="466725" y="835819"/>
                </a:lnTo>
                <a:lnTo>
                  <a:pt x="488156" y="842963"/>
                </a:lnTo>
                <a:lnTo>
                  <a:pt x="504825" y="845344"/>
                </a:lnTo>
                <a:lnTo>
                  <a:pt x="526256" y="840581"/>
                </a:lnTo>
                <a:lnTo>
                  <a:pt x="559594" y="828675"/>
                </a:lnTo>
                <a:lnTo>
                  <a:pt x="583406" y="814388"/>
                </a:lnTo>
                <a:lnTo>
                  <a:pt x="597694" y="802481"/>
                </a:lnTo>
                <a:lnTo>
                  <a:pt x="609600" y="781050"/>
                </a:lnTo>
                <a:lnTo>
                  <a:pt x="626269" y="740569"/>
                </a:lnTo>
                <a:lnTo>
                  <a:pt x="631031" y="711994"/>
                </a:lnTo>
                <a:lnTo>
                  <a:pt x="633412" y="673894"/>
                </a:lnTo>
                <a:lnTo>
                  <a:pt x="631031" y="628650"/>
                </a:lnTo>
                <a:lnTo>
                  <a:pt x="623887" y="564356"/>
                </a:lnTo>
                <a:lnTo>
                  <a:pt x="611981" y="492919"/>
                </a:lnTo>
                <a:lnTo>
                  <a:pt x="588169" y="426244"/>
                </a:lnTo>
                <a:lnTo>
                  <a:pt x="566737" y="390525"/>
                </a:lnTo>
                <a:lnTo>
                  <a:pt x="540544" y="364331"/>
                </a:lnTo>
                <a:lnTo>
                  <a:pt x="466725" y="304800"/>
                </a:lnTo>
                <a:lnTo>
                  <a:pt x="376237" y="2262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1F361EF4-EE05-44AE-8EFA-05B3CE30A968}"/>
              </a:ext>
            </a:extLst>
          </p:cNvPr>
          <p:cNvSpPr/>
          <p:nvPr/>
        </p:nvSpPr>
        <p:spPr>
          <a:xfrm>
            <a:off x="6424613" y="4799013"/>
            <a:ext cx="757237" cy="920750"/>
          </a:xfrm>
          <a:custGeom>
            <a:avLst/>
            <a:gdLst>
              <a:gd name="connsiteX0" fmla="*/ 366712 w 757237"/>
              <a:gd name="connsiteY0" fmla="*/ 492919 h 921544"/>
              <a:gd name="connsiteX1" fmla="*/ 321468 w 757237"/>
              <a:gd name="connsiteY1" fmla="*/ 426244 h 921544"/>
              <a:gd name="connsiteX2" fmla="*/ 245268 w 757237"/>
              <a:gd name="connsiteY2" fmla="*/ 330994 h 921544"/>
              <a:gd name="connsiteX3" fmla="*/ 178593 w 757237"/>
              <a:gd name="connsiteY3" fmla="*/ 247650 h 921544"/>
              <a:gd name="connsiteX4" fmla="*/ 97631 w 757237"/>
              <a:gd name="connsiteY4" fmla="*/ 150019 h 921544"/>
              <a:gd name="connsiteX5" fmla="*/ 19050 w 757237"/>
              <a:gd name="connsiteY5" fmla="*/ 66675 h 921544"/>
              <a:gd name="connsiteX6" fmla="*/ 2381 w 757237"/>
              <a:gd name="connsiteY6" fmla="*/ 33337 h 921544"/>
              <a:gd name="connsiteX7" fmla="*/ 0 w 757237"/>
              <a:gd name="connsiteY7" fmla="*/ 21431 h 921544"/>
              <a:gd name="connsiteX8" fmla="*/ 2381 w 757237"/>
              <a:gd name="connsiteY8" fmla="*/ 7144 h 921544"/>
              <a:gd name="connsiteX9" fmla="*/ 11906 w 757237"/>
              <a:gd name="connsiteY9" fmla="*/ 0 h 921544"/>
              <a:gd name="connsiteX10" fmla="*/ 23812 w 757237"/>
              <a:gd name="connsiteY10" fmla="*/ 2381 h 921544"/>
              <a:gd name="connsiteX11" fmla="*/ 50006 w 757237"/>
              <a:gd name="connsiteY11" fmla="*/ 9525 h 921544"/>
              <a:gd name="connsiteX12" fmla="*/ 159543 w 757237"/>
              <a:gd name="connsiteY12" fmla="*/ 69056 h 921544"/>
              <a:gd name="connsiteX13" fmla="*/ 273843 w 757237"/>
              <a:gd name="connsiteY13" fmla="*/ 135731 h 921544"/>
              <a:gd name="connsiteX14" fmla="*/ 369093 w 757237"/>
              <a:gd name="connsiteY14" fmla="*/ 197644 h 921544"/>
              <a:gd name="connsiteX15" fmla="*/ 454818 w 757237"/>
              <a:gd name="connsiteY15" fmla="*/ 254794 h 921544"/>
              <a:gd name="connsiteX16" fmla="*/ 497681 w 757237"/>
              <a:gd name="connsiteY16" fmla="*/ 285750 h 921544"/>
              <a:gd name="connsiteX17" fmla="*/ 550068 w 757237"/>
              <a:gd name="connsiteY17" fmla="*/ 330994 h 921544"/>
              <a:gd name="connsiteX18" fmla="*/ 616743 w 757237"/>
              <a:gd name="connsiteY18" fmla="*/ 395287 h 921544"/>
              <a:gd name="connsiteX19" fmla="*/ 654843 w 757237"/>
              <a:gd name="connsiteY19" fmla="*/ 438150 h 921544"/>
              <a:gd name="connsiteX20" fmla="*/ 683418 w 757237"/>
              <a:gd name="connsiteY20" fmla="*/ 476250 h 921544"/>
              <a:gd name="connsiteX21" fmla="*/ 709612 w 757237"/>
              <a:gd name="connsiteY21" fmla="*/ 521494 h 921544"/>
              <a:gd name="connsiteX22" fmla="*/ 731043 w 757237"/>
              <a:gd name="connsiteY22" fmla="*/ 588169 h 921544"/>
              <a:gd name="connsiteX23" fmla="*/ 752475 w 757237"/>
              <a:gd name="connsiteY23" fmla="*/ 669131 h 921544"/>
              <a:gd name="connsiteX24" fmla="*/ 757237 w 757237"/>
              <a:gd name="connsiteY24" fmla="*/ 721519 h 921544"/>
              <a:gd name="connsiteX25" fmla="*/ 757237 w 757237"/>
              <a:gd name="connsiteY25" fmla="*/ 823912 h 921544"/>
              <a:gd name="connsiteX26" fmla="*/ 747712 w 757237"/>
              <a:gd name="connsiteY26" fmla="*/ 847725 h 921544"/>
              <a:gd name="connsiteX27" fmla="*/ 726281 w 757237"/>
              <a:gd name="connsiteY27" fmla="*/ 871537 h 921544"/>
              <a:gd name="connsiteX28" fmla="*/ 700087 w 757237"/>
              <a:gd name="connsiteY28" fmla="*/ 895350 h 921544"/>
              <a:gd name="connsiteX29" fmla="*/ 671512 w 757237"/>
              <a:gd name="connsiteY29" fmla="*/ 912019 h 921544"/>
              <a:gd name="connsiteX30" fmla="*/ 638175 w 757237"/>
              <a:gd name="connsiteY30" fmla="*/ 921544 h 921544"/>
              <a:gd name="connsiteX31" fmla="*/ 621506 w 757237"/>
              <a:gd name="connsiteY31" fmla="*/ 921544 h 921544"/>
              <a:gd name="connsiteX32" fmla="*/ 585787 w 757237"/>
              <a:gd name="connsiteY32" fmla="*/ 907256 h 921544"/>
              <a:gd name="connsiteX33" fmla="*/ 547687 w 757237"/>
              <a:gd name="connsiteY33" fmla="*/ 878681 h 921544"/>
              <a:gd name="connsiteX34" fmla="*/ 519112 w 757237"/>
              <a:gd name="connsiteY34" fmla="*/ 845344 h 921544"/>
              <a:gd name="connsiteX35" fmla="*/ 488156 w 757237"/>
              <a:gd name="connsiteY35" fmla="*/ 802481 h 921544"/>
              <a:gd name="connsiteX36" fmla="*/ 478631 w 757237"/>
              <a:gd name="connsiteY36" fmla="*/ 769144 h 921544"/>
              <a:gd name="connsiteX37" fmla="*/ 464343 w 757237"/>
              <a:gd name="connsiteY37" fmla="*/ 711994 h 921544"/>
              <a:gd name="connsiteX38" fmla="*/ 435768 w 757237"/>
              <a:gd name="connsiteY38" fmla="*/ 635794 h 921544"/>
              <a:gd name="connsiteX39" fmla="*/ 407193 w 757237"/>
              <a:gd name="connsiteY39" fmla="*/ 566737 h 921544"/>
              <a:gd name="connsiteX40" fmla="*/ 366712 w 757237"/>
              <a:gd name="connsiteY40" fmla="*/ 492919 h 921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7237" h="921544">
                <a:moveTo>
                  <a:pt x="366712" y="492919"/>
                </a:moveTo>
                <a:lnTo>
                  <a:pt x="321468" y="426244"/>
                </a:lnTo>
                <a:lnTo>
                  <a:pt x="245268" y="330994"/>
                </a:lnTo>
                <a:lnTo>
                  <a:pt x="178593" y="247650"/>
                </a:lnTo>
                <a:lnTo>
                  <a:pt x="97631" y="150019"/>
                </a:lnTo>
                <a:lnTo>
                  <a:pt x="19050" y="66675"/>
                </a:lnTo>
                <a:lnTo>
                  <a:pt x="2381" y="33337"/>
                </a:lnTo>
                <a:lnTo>
                  <a:pt x="0" y="21431"/>
                </a:lnTo>
                <a:lnTo>
                  <a:pt x="2381" y="7144"/>
                </a:lnTo>
                <a:lnTo>
                  <a:pt x="11906" y="0"/>
                </a:lnTo>
                <a:lnTo>
                  <a:pt x="23812" y="2381"/>
                </a:lnTo>
                <a:lnTo>
                  <a:pt x="50006" y="9525"/>
                </a:lnTo>
                <a:lnTo>
                  <a:pt x="159543" y="69056"/>
                </a:lnTo>
                <a:lnTo>
                  <a:pt x="273843" y="135731"/>
                </a:lnTo>
                <a:lnTo>
                  <a:pt x="369093" y="197644"/>
                </a:lnTo>
                <a:lnTo>
                  <a:pt x="454818" y="254794"/>
                </a:lnTo>
                <a:lnTo>
                  <a:pt x="497681" y="285750"/>
                </a:lnTo>
                <a:lnTo>
                  <a:pt x="550068" y="330994"/>
                </a:lnTo>
                <a:lnTo>
                  <a:pt x="616743" y="395287"/>
                </a:lnTo>
                <a:lnTo>
                  <a:pt x="654843" y="438150"/>
                </a:lnTo>
                <a:lnTo>
                  <a:pt x="683418" y="476250"/>
                </a:lnTo>
                <a:lnTo>
                  <a:pt x="709612" y="521494"/>
                </a:lnTo>
                <a:lnTo>
                  <a:pt x="731043" y="588169"/>
                </a:lnTo>
                <a:lnTo>
                  <a:pt x="752475" y="669131"/>
                </a:lnTo>
                <a:lnTo>
                  <a:pt x="757237" y="721519"/>
                </a:lnTo>
                <a:lnTo>
                  <a:pt x="757237" y="823912"/>
                </a:lnTo>
                <a:lnTo>
                  <a:pt x="747712" y="847725"/>
                </a:lnTo>
                <a:lnTo>
                  <a:pt x="726281" y="871537"/>
                </a:lnTo>
                <a:lnTo>
                  <a:pt x="700087" y="895350"/>
                </a:lnTo>
                <a:lnTo>
                  <a:pt x="671512" y="912019"/>
                </a:lnTo>
                <a:lnTo>
                  <a:pt x="638175" y="921544"/>
                </a:lnTo>
                <a:lnTo>
                  <a:pt x="621506" y="921544"/>
                </a:lnTo>
                <a:lnTo>
                  <a:pt x="585787" y="907256"/>
                </a:lnTo>
                <a:lnTo>
                  <a:pt x="547687" y="878681"/>
                </a:lnTo>
                <a:lnTo>
                  <a:pt x="519112" y="845344"/>
                </a:lnTo>
                <a:lnTo>
                  <a:pt x="488156" y="802481"/>
                </a:lnTo>
                <a:lnTo>
                  <a:pt x="478631" y="769144"/>
                </a:lnTo>
                <a:lnTo>
                  <a:pt x="464343" y="711994"/>
                </a:lnTo>
                <a:lnTo>
                  <a:pt x="435768" y="635794"/>
                </a:lnTo>
                <a:lnTo>
                  <a:pt x="407193" y="566737"/>
                </a:lnTo>
                <a:lnTo>
                  <a:pt x="366712" y="4929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1412CB9E-A314-45D6-AD17-8169BB527545}"/>
              </a:ext>
            </a:extLst>
          </p:cNvPr>
          <p:cNvSpPr/>
          <p:nvPr/>
        </p:nvSpPr>
        <p:spPr>
          <a:xfrm>
            <a:off x="2722563" y="1685925"/>
            <a:ext cx="2319337" cy="604838"/>
          </a:xfrm>
          <a:custGeom>
            <a:avLst/>
            <a:gdLst>
              <a:gd name="connsiteX0" fmla="*/ 1762125 w 2319337"/>
              <a:gd name="connsiteY0" fmla="*/ 280988 h 604838"/>
              <a:gd name="connsiteX1" fmla="*/ 1485900 w 2319337"/>
              <a:gd name="connsiteY1" fmla="*/ 321469 h 604838"/>
              <a:gd name="connsiteX2" fmla="*/ 1269206 w 2319337"/>
              <a:gd name="connsiteY2" fmla="*/ 359569 h 604838"/>
              <a:gd name="connsiteX3" fmla="*/ 1071562 w 2319337"/>
              <a:gd name="connsiteY3" fmla="*/ 400050 h 604838"/>
              <a:gd name="connsiteX4" fmla="*/ 888206 w 2319337"/>
              <a:gd name="connsiteY4" fmla="*/ 442913 h 604838"/>
              <a:gd name="connsiteX5" fmla="*/ 721519 w 2319337"/>
              <a:gd name="connsiteY5" fmla="*/ 488156 h 604838"/>
              <a:gd name="connsiteX6" fmla="*/ 611981 w 2319337"/>
              <a:gd name="connsiteY6" fmla="*/ 519113 h 604838"/>
              <a:gd name="connsiteX7" fmla="*/ 557212 w 2319337"/>
              <a:gd name="connsiteY7" fmla="*/ 538163 h 604838"/>
              <a:gd name="connsiteX8" fmla="*/ 488156 w 2319337"/>
              <a:gd name="connsiteY8" fmla="*/ 566738 h 604838"/>
              <a:gd name="connsiteX9" fmla="*/ 452437 w 2319337"/>
              <a:gd name="connsiteY9" fmla="*/ 583406 h 604838"/>
              <a:gd name="connsiteX10" fmla="*/ 428625 w 2319337"/>
              <a:gd name="connsiteY10" fmla="*/ 595313 h 604838"/>
              <a:gd name="connsiteX11" fmla="*/ 414337 w 2319337"/>
              <a:gd name="connsiteY11" fmla="*/ 602456 h 604838"/>
              <a:gd name="connsiteX12" fmla="*/ 404812 w 2319337"/>
              <a:gd name="connsiteY12" fmla="*/ 604838 h 604838"/>
              <a:gd name="connsiteX13" fmla="*/ 381000 w 2319337"/>
              <a:gd name="connsiteY13" fmla="*/ 602456 h 604838"/>
              <a:gd name="connsiteX14" fmla="*/ 333375 w 2319337"/>
              <a:gd name="connsiteY14" fmla="*/ 585788 h 604838"/>
              <a:gd name="connsiteX15" fmla="*/ 295275 w 2319337"/>
              <a:gd name="connsiteY15" fmla="*/ 566738 h 604838"/>
              <a:gd name="connsiteX16" fmla="*/ 254794 w 2319337"/>
              <a:gd name="connsiteY16" fmla="*/ 542925 h 604838"/>
              <a:gd name="connsiteX17" fmla="*/ 192881 w 2319337"/>
              <a:gd name="connsiteY17" fmla="*/ 500063 h 604838"/>
              <a:gd name="connsiteX18" fmla="*/ 138112 w 2319337"/>
              <a:gd name="connsiteY18" fmla="*/ 454819 h 604838"/>
              <a:gd name="connsiteX19" fmla="*/ 97631 w 2319337"/>
              <a:gd name="connsiteY19" fmla="*/ 419100 h 604838"/>
              <a:gd name="connsiteX20" fmla="*/ 59531 w 2319337"/>
              <a:gd name="connsiteY20" fmla="*/ 385763 h 604838"/>
              <a:gd name="connsiteX21" fmla="*/ 35719 w 2319337"/>
              <a:gd name="connsiteY21" fmla="*/ 361950 h 604838"/>
              <a:gd name="connsiteX22" fmla="*/ 19050 w 2319337"/>
              <a:gd name="connsiteY22" fmla="*/ 345281 h 604838"/>
              <a:gd name="connsiteX23" fmla="*/ 9525 w 2319337"/>
              <a:gd name="connsiteY23" fmla="*/ 330994 h 604838"/>
              <a:gd name="connsiteX24" fmla="*/ 2381 w 2319337"/>
              <a:gd name="connsiteY24" fmla="*/ 316706 h 604838"/>
              <a:gd name="connsiteX25" fmla="*/ 0 w 2319337"/>
              <a:gd name="connsiteY25" fmla="*/ 297656 h 604838"/>
              <a:gd name="connsiteX26" fmla="*/ 2381 w 2319337"/>
              <a:gd name="connsiteY26" fmla="*/ 285750 h 604838"/>
              <a:gd name="connsiteX27" fmla="*/ 9525 w 2319337"/>
              <a:gd name="connsiteY27" fmla="*/ 280988 h 604838"/>
              <a:gd name="connsiteX28" fmla="*/ 23812 w 2319337"/>
              <a:gd name="connsiteY28" fmla="*/ 278606 h 604838"/>
              <a:gd name="connsiteX29" fmla="*/ 50006 w 2319337"/>
              <a:gd name="connsiteY29" fmla="*/ 288131 h 604838"/>
              <a:gd name="connsiteX30" fmla="*/ 114300 w 2319337"/>
              <a:gd name="connsiteY30" fmla="*/ 323850 h 604838"/>
              <a:gd name="connsiteX31" fmla="*/ 166687 w 2319337"/>
              <a:gd name="connsiteY31" fmla="*/ 345281 h 604838"/>
              <a:gd name="connsiteX32" fmla="*/ 223837 w 2319337"/>
              <a:gd name="connsiteY32" fmla="*/ 364331 h 604838"/>
              <a:gd name="connsiteX33" fmla="*/ 288131 w 2319337"/>
              <a:gd name="connsiteY33" fmla="*/ 376238 h 604838"/>
              <a:gd name="connsiteX34" fmla="*/ 333375 w 2319337"/>
              <a:gd name="connsiteY34" fmla="*/ 381000 h 604838"/>
              <a:gd name="connsiteX35" fmla="*/ 397669 w 2319337"/>
              <a:gd name="connsiteY35" fmla="*/ 383381 h 604838"/>
              <a:gd name="connsiteX36" fmla="*/ 485775 w 2319337"/>
              <a:gd name="connsiteY36" fmla="*/ 373856 h 604838"/>
              <a:gd name="connsiteX37" fmla="*/ 650081 w 2319337"/>
              <a:gd name="connsiteY37" fmla="*/ 335756 h 604838"/>
              <a:gd name="connsiteX38" fmla="*/ 928687 w 2319337"/>
              <a:gd name="connsiteY38" fmla="*/ 273844 h 604838"/>
              <a:gd name="connsiteX39" fmla="*/ 1223962 w 2319337"/>
              <a:gd name="connsiteY39" fmla="*/ 209550 h 604838"/>
              <a:gd name="connsiteX40" fmla="*/ 1462087 w 2319337"/>
              <a:gd name="connsiteY40" fmla="*/ 166688 h 604838"/>
              <a:gd name="connsiteX41" fmla="*/ 1700212 w 2319337"/>
              <a:gd name="connsiteY41" fmla="*/ 119063 h 604838"/>
              <a:gd name="connsiteX42" fmla="*/ 1838325 w 2319337"/>
              <a:gd name="connsiteY42" fmla="*/ 92869 h 604838"/>
              <a:gd name="connsiteX43" fmla="*/ 1874044 w 2319337"/>
              <a:gd name="connsiteY43" fmla="*/ 69056 h 604838"/>
              <a:gd name="connsiteX44" fmla="*/ 1919287 w 2319337"/>
              <a:gd name="connsiteY44" fmla="*/ 35719 h 604838"/>
              <a:gd name="connsiteX45" fmla="*/ 1950244 w 2319337"/>
              <a:gd name="connsiteY45" fmla="*/ 4763 h 604838"/>
              <a:gd name="connsiteX46" fmla="*/ 1957387 w 2319337"/>
              <a:gd name="connsiteY46" fmla="*/ 0 h 604838"/>
              <a:gd name="connsiteX47" fmla="*/ 2005012 w 2319337"/>
              <a:gd name="connsiteY47" fmla="*/ 2381 h 604838"/>
              <a:gd name="connsiteX48" fmla="*/ 2109787 w 2319337"/>
              <a:gd name="connsiteY48" fmla="*/ 19050 h 604838"/>
              <a:gd name="connsiteX49" fmla="*/ 2169319 w 2319337"/>
              <a:gd name="connsiteY49" fmla="*/ 30956 h 604838"/>
              <a:gd name="connsiteX50" fmla="*/ 2209800 w 2319337"/>
              <a:gd name="connsiteY50" fmla="*/ 42863 h 604838"/>
              <a:gd name="connsiteX51" fmla="*/ 2231231 w 2319337"/>
              <a:gd name="connsiteY51" fmla="*/ 52388 h 604838"/>
              <a:gd name="connsiteX52" fmla="*/ 2259806 w 2319337"/>
              <a:gd name="connsiteY52" fmla="*/ 69056 h 604838"/>
              <a:gd name="connsiteX53" fmla="*/ 2293144 w 2319337"/>
              <a:gd name="connsiteY53" fmla="*/ 95250 h 604838"/>
              <a:gd name="connsiteX54" fmla="*/ 2312194 w 2319337"/>
              <a:gd name="connsiteY54" fmla="*/ 119063 h 604838"/>
              <a:gd name="connsiteX55" fmla="*/ 2316956 w 2319337"/>
              <a:gd name="connsiteY55" fmla="*/ 135731 h 604838"/>
              <a:gd name="connsiteX56" fmla="*/ 2319337 w 2319337"/>
              <a:gd name="connsiteY56" fmla="*/ 159544 h 604838"/>
              <a:gd name="connsiteX57" fmla="*/ 2309812 w 2319337"/>
              <a:gd name="connsiteY57" fmla="*/ 178594 h 604838"/>
              <a:gd name="connsiteX58" fmla="*/ 2288381 w 2319337"/>
              <a:gd name="connsiteY58" fmla="*/ 202406 h 604838"/>
              <a:gd name="connsiteX59" fmla="*/ 2259806 w 2319337"/>
              <a:gd name="connsiteY59" fmla="*/ 223838 h 604838"/>
              <a:gd name="connsiteX60" fmla="*/ 2200275 w 2319337"/>
              <a:gd name="connsiteY60" fmla="*/ 230981 h 604838"/>
              <a:gd name="connsiteX61" fmla="*/ 2024062 w 2319337"/>
              <a:gd name="connsiteY61" fmla="*/ 250031 h 604838"/>
              <a:gd name="connsiteX62" fmla="*/ 1843087 w 2319337"/>
              <a:gd name="connsiteY62" fmla="*/ 269081 h 604838"/>
              <a:gd name="connsiteX63" fmla="*/ 1762125 w 2319337"/>
              <a:gd name="connsiteY63" fmla="*/ 280988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19337" h="604838">
                <a:moveTo>
                  <a:pt x="1762125" y="280988"/>
                </a:moveTo>
                <a:lnTo>
                  <a:pt x="1485900" y="321469"/>
                </a:lnTo>
                <a:lnTo>
                  <a:pt x="1269206" y="359569"/>
                </a:lnTo>
                <a:lnTo>
                  <a:pt x="1071562" y="400050"/>
                </a:lnTo>
                <a:lnTo>
                  <a:pt x="888206" y="442913"/>
                </a:lnTo>
                <a:lnTo>
                  <a:pt x="721519" y="488156"/>
                </a:lnTo>
                <a:lnTo>
                  <a:pt x="611981" y="519113"/>
                </a:lnTo>
                <a:lnTo>
                  <a:pt x="557212" y="538163"/>
                </a:lnTo>
                <a:lnTo>
                  <a:pt x="488156" y="566738"/>
                </a:lnTo>
                <a:lnTo>
                  <a:pt x="452437" y="583406"/>
                </a:lnTo>
                <a:lnTo>
                  <a:pt x="428625" y="595313"/>
                </a:lnTo>
                <a:lnTo>
                  <a:pt x="414337" y="602456"/>
                </a:lnTo>
                <a:lnTo>
                  <a:pt x="404812" y="604838"/>
                </a:lnTo>
                <a:lnTo>
                  <a:pt x="381000" y="602456"/>
                </a:lnTo>
                <a:lnTo>
                  <a:pt x="333375" y="585788"/>
                </a:lnTo>
                <a:lnTo>
                  <a:pt x="295275" y="566738"/>
                </a:lnTo>
                <a:lnTo>
                  <a:pt x="254794" y="542925"/>
                </a:lnTo>
                <a:lnTo>
                  <a:pt x="192881" y="500063"/>
                </a:lnTo>
                <a:lnTo>
                  <a:pt x="138112" y="454819"/>
                </a:lnTo>
                <a:lnTo>
                  <a:pt x="97631" y="419100"/>
                </a:lnTo>
                <a:lnTo>
                  <a:pt x="59531" y="385763"/>
                </a:lnTo>
                <a:lnTo>
                  <a:pt x="35719" y="361950"/>
                </a:lnTo>
                <a:lnTo>
                  <a:pt x="19050" y="345281"/>
                </a:lnTo>
                <a:lnTo>
                  <a:pt x="9525" y="330994"/>
                </a:lnTo>
                <a:lnTo>
                  <a:pt x="2381" y="316706"/>
                </a:lnTo>
                <a:lnTo>
                  <a:pt x="0" y="297656"/>
                </a:lnTo>
                <a:lnTo>
                  <a:pt x="2381" y="285750"/>
                </a:lnTo>
                <a:lnTo>
                  <a:pt x="9525" y="280988"/>
                </a:lnTo>
                <a:lnTo>
                  <a:pt x="23812" y="278606"/>
                </a:lnTo>
                <a:lnTo>
                  <a:pt x="50006" y="288131"/>
                </a:lnTo>
                <a:lnTo>
                  <a:pt x="114300" y="323850"/>
                </a:lnTo>
                <a:lnTo>
                  <a:pt x="166687" y="345281"/>
                </a:lnTo>
                <a:lnTo>
                  <a:pt x="223837" y="364331"/>
                </a:lnTo>
                <a:lnTo>
                  <a:pt x="288131" y="376238"/>
                </a:lnTo>
                <a:lnTo>
                  <a:pt x="333375" y="381000"/>
                </a:lnTo>
                <a:lnTo>
                  <a:pt x="397669" y="383381"/>
                </a:lnTo>
                <a:lnTo>
                  <a:pt x="485775" y="373856"/>
                </a:lnTo>
                <a:lnTo>
                  <a:pt x="650081" y="335756"/>
                </a:lnTo>
                <a:lnTo>
                  <a:pt x="928687" y="273844"/>
                </a:lnTo>
                <a:lnTo>
                  <a:pt x="1223962" y="209550"/>
                </a:lnTo>
                <a:lnTo>
                  <a:pt x="1462087" y="166688"/>
                </a:lnTo>
                <a:lnTo>
                  <a:pt x="1700212" y="119063"/>
                </a:lnTo>
                <a:lnTo>
                  <a:pt x="1838325" y="92869"/>
                </a:lnTo>
                <a:lnTo>
                  <a:pt x="1874044" y="69056"/>
                </a:lnTo>
                <a:lnTo>
                  <a:pt x="1919287" y="35719"/>
                </a:lnTo>
                <a:lnTo>
                  <a:pt x="1950244" y="4763"/>
                </a:lnTo>
                <a:lnTo>
                  <a:pt x="1957387" y="0"/>
                </a:lnTo>
                <a:lnTo>
                  <a:pt x="2005012" y="2381"/>
                </a:lnTo>
                <a:lnTo>
                  <a:pt x="2109787" y="19050"/>
                </a:lnTo>
                <a:lnTo>
                  <a:pt x="2169319" y="30956"/>
                </a:lnTo>
                <a:lnTo>
                  <a:pt x="2209800" y="42863"/>
                </a:lnTo>
                <a:lnTo>
                  <a:pt x="2231231" y="52388"/>
                </a:lnTo>
                <a:lnTo>
                  <a:pt x="2259806" y="69056"/>
                </a:lnTo>
                <a:lnTo>
                  <a:pt x="2293144" y="95250"/>
                </a:lnTo>
                <a:lnTo>
                  <a:pt x="2312194" y="119063"/>
                </a:lnTo>
                <a:lnTo>
                  <a:pt x="2316956" y="135731"/>
                </a:lnTo>
                <a:lnTo>
                  <a:pt x="2319337" y="159544"/>
                </a:lnTo>
                <a:lnTo>
                  <a:pt x="2309812" y="178594"/>
                </a:lnTo>
                <a:lnTo>
                  <a:pt x="2288381" y="202406"/>
                </a:lnTo>
                <a:lnTo>
                  <a:pt x="2259806" y="223838"/>
                </a:lnTo>
                <a:lnTo>
                  <a:pt x="2200275" y="230981"/>
                </a:lnTo>
                <a:lnTo>
                  <a:pt x="2024062" y="250031"/>
                </a:lnTo>
                <a:lnTo>
                  <a:pt x="1843087" y="269081"/>
                </a:lnTo>
                <a:lnTo>
                  <a:pt x="1762125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9E6D5AF8-33FC-4AB6-8479-75FEA6B3C8CF}"/>
              </a:ext>
            </a:extLst>
          </p:cNvPr>
          <p:cNvSpPr/>
          <p:nvPr/>
        </p:nvSpPr>
        <p:spPr>
          <a:xfrm>
            <a:off x="3281363" y="2181225"/>
            <a:ext cx="1493837" cy="674688"/>
          </a:xfrm>
          <a:custGeom>
            <a:avLst/>
            <a:gdLst>
              <a:gd name="connsiteX0" fmla="*/ 866775 w 1493043"/>
              <a:gd name="connsiteY0" fmla="*/ 228600 h 673894"/>
              <a:gd name="connsiteX1" fmla="*/ 735806 w 1493043"/>
              <a:gd name="connsiteY1" fmla="*/ 252413 h 673894"/>
              <a:gd name="connsiteX2" fmla="*/ 600075 w 1493043"/>
              <a:gd name="connsiteY2" fmla="*/ 280988 h 673894"/>
              <a:gd name="connsiteX3" fmla="*/ 490537 w 1493043"/>
              <a:gd name="connsiteY3" fmla="*/ 307181 h 673894"/>
              <a:gd name="connsiteX4" fmla="*/ 350043 w 1493043"/>
              <a:gd name="connsiteY4" fmla="*/ 342900 h 673894"/>
              <a:gd name="connsiteX5" fmla="*/ 90487 w 1493043"/>
              <a:gd name="connsiteY5" fmla="*/ 416719 h 673894"/>
              <a:gd name="connsiteX6" fmla="*/ 0 w 1493043"/>
              <a:gd name="connsiteY6" fmla="*/ 302419 h 673894"/>
              <a:gd name="connsiteX7" fmla="*/ 121443 w 1493043"/>
              <a:gd name="connsiteY7" fmla="*/ 269081 h 673894"/>
              <a:gd name="connsiteX8" fmla="*/ 311943 w 1493043"/>
              <a:gd name="connsiteY8" fmla="*/ 216694 h 673894"/>
              <a:gd name="connsiteX9" fmla="*/ 511968 w 1493043"/>
              <a:gd name="connsiteY9" fmla="*/ 164306 h 673894"/>
              <a:gd name="connsiteX10" fmla="*/ 671512 w 1493043"/>
              <a:gd name="connsiteY10" fmla="*/ 126206 h 673894"/>
              <a:gd name="connsiteX11" fmla="*/ 831056 w 1493043"/>
              <a:gd name="connsiteY11" fmla="*/ 92869 h 673894"/>
              <a:gd name="connsiteX12" fmla="*/ 995362 w 1493043"/>
              <a:gd name="connsiteY12" fmla="*/ 64294 h 673894"/>
              <a:gd name="connsiteX13" fmla="*/ 1042987 w 1493043"/>
              <a:gd name="connsiteY13" fmla="*/ 52388 h 673894"/>
              <a:gd name="connsiteX14" fmla="*/ 1090612 w 1493043"/>
              <a:gd name="connsiteY14" fmla="*/ 35719 h 673894"/>
              <a:gd name="connsiteX15" fmla="*/ 1154906 w 1493043"/>
              <a:gd name="connsiteY15" fmla="*/ 7144 h 673894"/>
              <a:gd name="connsiteX16" fmla="*/ 1171575 w 1493043"/>
              <a:gd name="connsiteY16" fmla="*/ 0 h 673894"/>
              <a:gd name="connsiteX17" fmla="*/ 1183481 w 1493043"/>
              <a:gd name="connsiteY17" fmla="*/ 0 h 673894"/>
              <a:gd name="connsiteX18" fmla="*/ 1235868 w 1493043"/>
              <a:gd name="connsiteY18" fmla="*/ 19050 h 673894"/>
              <a:gd name="connsiteX19" fmla="*/ 1314450 w 1493043"/>
              <a:gd name="connsiteY19" fmla="*/ 54769 h 673894"/>
              <a:gd name="connsiteX20" fmla="*/ 1373981 w 1493043"/>
              <a:gd name="connsiteY20" fmla="*/ 80963 h 673894"/>
              <a:gd name="connsiteX21" fmla="*/ 1416843 w 1493043"/>
              <a:gd name="connsiteY21" fmla="*/ 104775 h 673894"/>
              <a:gd name="connsiteX22" fmla="*/ 1447800 w 1493043"/>
              <a:gd name="connsiteY22" fmla="*/ 123825 h 673894"/>
              <a:gd name="connsiteX23" fmla="*/ 1476375 w 1493043"/>
              <a:gd name="connsiteY23" fmla="*/ 145256 h 673894"/>
              <a:gd name="connsiteX24" fmla="*/ 1488281 w 1493043"/>
              <a:gd name="connsiteY24" fmla="*/ 164306 h 673894"/>
              <a:gd name="connsiteX25" fmla="*/ 1493043 w 1493043"/>
              <a:gd name="connsiteY25" fmla="*/ 190500 h 673894"/>
              <a:gd name="connsiteX26" fmla="*/ 1490662 w 1493043"/>
              <a:gd name="connsiteY26" fmla="*/ 204788 h 673894"/>
              <a:gd name="connsiteX27" fmla="*/ 1471612 w 1493043"/>
              <a:gd name="connsiteY27" fmla="*/ 226219 h 673894"/>
              <a:gd name="connsiteX28" fmla="*/ 1447800 w 1493043"/>
              <a:gd name="connsiteY28" fmla="*/ 242888 h 673894"/>
              <a:gd name="connsiteX29" fmla="*/ 1400175 w 1493043"/>
              <a:gd name="connsiteY29" fmla="*/ 264319 h 673894"/>
              <a:gd name="connsiteX30" fmla="*/ 1371600 w 1493043"/>
              <a:gd name="connsiteY30" fmla="*/ 309563 h 673894"/>
              <a:gd name="connsiteX31" fmla="*/ 1295400 w 1493043"/>
              <a:gd name="connsiteY31" fmla="*/ 440531 h 673894"/>
              <a:gd name="connsiteX32" fmla="*/ 1207293 w 1493043"/>
              <a:gd name="connsiteY32" fmla="*/ 583406 h 673894"/>
              <a:gd name="connsiteX33" fmla="*/ 1178718 w 1493043"/>
              <a:gd name="connsiteY33" fmla="*/ 621506 h 673894"/>
              <a:gd name="connsiteX34" fmla="*/ 1147762 w 1493043"/>
              <a:gd name="connsiteY34" fmla="*/ 647700 h 673894"/>
              <a:gd name="connsiteX35" fmla="*/ 1121568 w 1493043"/>
              <a:gd name="connsiteY35" fmla="*/ 664369 h 673894"/>
              <a:gd name="connsiteX36" fmla="*/ 1097756 w 1493043"/>
              <a:gd name="connsiteY36" fmla="*/ 673894 h 673894"/>
              <a:gd name="connsiteX37" fmla="*/ 1078706 w 1493043"/>
              <a:gd name="connsiteY37" fmla="*/ 673894 h 673894"/>
              <a:gd name="connsiteX38" fmla="*/ 1059656 w 1493043"/>
              <a:gd name="connsiteY38" fmla="*/ 669131 h 673894"/>
              <a:gd name="connsiteX39" fmla="*/ 1033462 w 1493043"/>
              <a:gd name="connsiteY39" fmla="*/ 647700 h 673894"/>
              <a:gd name="connsiteX40" fmla="*/ 1019175 w 1493043"/>
              <a:gd name="connsiteY40" fmla="*/ 626269 h 673894"/>
              <a:gd name="connsiteX41" fmla="*/ 1038225 w 1493043"/>
              <a:gd name="connsiteY41" fmla="*/ 492919 h 673894"/>
              <a:gd name="connsiteX42" fmla="*/ 1059656 w 1493043"/>
              <a:gd name="connsiteY42" fmla="*/ 447675 h 673894"/>
              <a:gd name="connsiteX43" fmla="*/ 1073943 w 1493043"/>
              <a:gd name="connsiteY43" fmla="*/ 409575 h 673894"/>
              <a:gd name="connsiteX44" fmla="*/ 1090612 w 1493043"/>
              <a:gd name="connsiteY44" fmla="*/ 361950 h 673894"/>
              <a:gd name="connsiteX45" fmla="*/ 1100137 w 1493043"/>
              <a:gd name="connsiteY45" fmla="*/ 319088 h 673894"/>
              <a:gd name="connsiteX46" fmla="*/ 1107281 w 1493043"/>
              <a:gd name="connsiteY46" fmla="*/ 285750 h 673894"/>
              <a:gd name="connsiteX47" fmla="*/ 1109662 w 1493043"/>
              <a:gd name="connsiteY47" fmla="*/ 259556 h 673894"/>
              <a:gd name="connsiteX48" fmla="*/ 1107281 w 1493043"/>
              <a:gd name="connsiteY48" fmla="*/ 238125 h 673894"/>
              <a:gd name="connsiteX49" fmla="*/ 1100137 w 1493043"/>
              <a:gd name="connsiteY49" fmla="*/ 219075 h 673894"/>
              <a:gd name="connsiteX50" fmla="*/ 1090612 w 1493043"/>
              <a:gd name="connsiteY50" fmla="*/ 209550 h 673894"/>
              <a:gd name="connsiteX51" fmla="*/ 1069181 w 1493043"/>
              <a:gd name="connsiteY51" fmla="*/ 202406 h 673894"/>
              <a:gd name="connsiteX52" fmla="*/ 1042987 w 1493043"/>
              <a:gd name="connsiteY52" fmla="*/ 202406 h 673894"/>
              <a:gd name="connsiteX53" fmla="*/ 969168 w 1493043"/>
              <a:gd name="connsiteY53" fmla="*/ 214313 h 673894"/>
              <a:gd name="connsiteX54" fmla="*/ 866775 w 1493043"/>
              <a:gd name="connsiteY54" fmla="*/ 228600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93043" h="673894">
                <a:moveTo>
                  <a:pt x="866775" y="228600"/>
                </a:moveTo>
                <a:lnTo>
                  <a:pt x="735806" y="252413"/>
                </a:lnTo>
                <a:lnTo>
                  <a:pt x="600075" y="280988"/>
                </a:lnTo>
                <a:lnTo>
                  <a:pt x="490537" y="307181"/>
                </a:lnTo>
                <a:lnTo>
                  <a:pt x="350043" y="342900"/>
                </a:lnTo>
                <a:lnTo>
                  <a:pt x="90487" y="416719"/>
                </a:lnTo>
                <a:lnTo>
                  <a:pt x="0" y="302419"/>
                </a:lnTo>
                <a:lnTo>
                  <a:pt x="121443" y="269081"/>
                </a:lnTo>
                <a:lnTo>
                  <a:pt x="311943" y="216694"/>
                </a:lnTo>
                <a:lnTo>
                  <a:pt x="511968" y="164306"/>
                </a:lnTo>
                <a:lnTo>
                  <a:pt x="671512" y="126206"/>
                </a:lnTo>
                <a:lnTo>
                  <a:pt x="831056" y="92869"/>
                </a:lnTo>
                <a:lnTo>
                  <a:pt x="995362" y="64294"/>
                </a:lnTo>
                <a:lnTo>
                  <a:pt x="1042987" y="52388"/>
                </a:lnTo>
                <a:lnTo>
                  <a:pt x="1090612" y="35719"/>
                </a:lnTo>
                <a:lnTo>
                  <a:pt x="1154906" y="7144"/>
                </a:lnTo>
                <a:lnTo>
                  <a:pt x="1171575" y="0"/>
                </a:lnTo>
                <a:lnTo>
                  <a:pt x="1183481" y="0"/>
                </a:lnTo>
                <a:lnTo>
                  <a:pt x="1235868" y="19050"/>
                </a:lnTo>
                <a:lnTo>
                  <a:pt x="1314450" y="54769"/>
                </a:lnTo>
                <a:lnTo>
                  <a:pt x="1373981" y="80963"/>
                </a:lnTo>
                <a:lnTo>
                  <a:pt x="1416843" y="104775"/>
                </a:lnTo>
                <a:lnTo>
                  <a:pt x="1447800" y="123825"/>
                </a:lnTo>
                <a:lnTo>
                  <a:pt x="1476375" y="145256"/>
                </a:lnTo>
                <a:lnTo>
                  <a:pt x="1488281" y="164306"/>
                </a:lnTo>
                <a:lnTo>
                  <a:pt x="1493043" y="190500"/>
                </a:lnTo>
                <a:lnTo>
                  <a:pt x="1490662" y="204788"/>
                </a:lnTo>
                <a:lnTo>
                  <a:pt x="1471612" y="226219"/>
                </a:lnTo>
                <a:lnTo>
                  <a:pt x="1447800" y="242888"/>
                </a:lnTo>
                <a:lnTo>
                  <a:pt x="1400175" y="264319"/>
                </a:lnTo>
                <a:lnTo>
                  <a:pt x="1371600" y="309563"/>
                </a:lnTo>
                <a:lnTo>
                  <a:pt x="1295400" y="440531"/>
                </a:lnTo>
                <a:lnTo>
                  <a:pt x="1207293" y="583406"/>
                </a:lnTo>
                <a:lnTo>
                  <a:pt x="1178718" y="621506"/>
                </a:lnTo>
                <a:lnTo>
                  <a:pt x="1147762" y="647700"/>
                </a:lnTo>
                <a:lnTo>
                  <a:pt x="1121568" y="664369"/>
                </a:lnTo>
                <a:lnTo>
                  <a:pt x="1097756" y="673894"/>
                </a:lnTo>
                <a:lnTo>
                  <a:pt x="1078706" y="673894"/>
                </a:lnTo>
                <a:lnTo>
                  <a:pt x="1059656" y="669131"/>
                </a:lnTo>
                <a:lnTo>
                  <a:pt x="1033462" y="647700"/>
                </a:lnTo>
                <a:lnTo>
                  <a:pt x="1019175" y="626269"/>
                </a:lnTo>
                <a:lnTo>
                  <a:pt x="1038225" y="492919"/>
                </a:lnTo>
                <a:lnTo>
                  <a:pt x="1059656" y="447675"/>
                </a:lnTo>
                <a:lnTo>
                  <a:pt x="1073943" y="409575"/>
                </a:lnTo>
                <a:lnTo>
                  <a:pt x="1090612" y="361950"/>
                </a:lnTo>
                <a:lnTo>
                  <a:pt x="1100137" y="319088"/>
                </a:lnTo>
                <a:lnTo>
                  <a:pt x="1107281" y="285750"/>
                </a:lnTo>
                <a:lnTo>
                  <a:pt x="1109662" y="259556"/>
                </a:lnTo>
                <a:lnTo>
                  <a:pt x="1107281" y="238125"/>
                </a:lnTo>
                <a:lnTo>
                  <a:pt x="1100137" y="219075"/>
                </a:lnTo>
                <a:lnTo>
                  <a:pt x="1090612" y="209550"/>
                </a:lnTo>
                <a:lnTo>
                  <a:pt x="1069181" y="202406"/>
                </a:lnTo>
                <a:lnTo>
                  <a:pt x="1042987" y="202406"/>
                </a:lnTo>
                <a:lnTo>
                  <a:pt x="969168" y="214313"/>
                </a:lnTo>
                <a:lnTo>
                  <a:pt x="866775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57D9E895-AA0F-43C4-A88A-8D8A8D497775}"/>
              </a:ext>
            </a:extLst>
          </p:cNvPr>
          <p:cNvSpPr/>
          <p:nvPr/>
        </p:nvSpPr>
        <p:spPr>
          <a:xfrm>
            <a:off x="3470275" y="2662238"/>
            <a:ext cx="915988" cy="406400"/>
          </a:xfrm>
          <a:custGeom>
            <a:avLst/>
            <a:gdLst>
              <a:gd name="connsiteX0" fmla="*/ 690563 w 916782"/>
              <a:gd name="connsiteY0" fmla="*/ 42862 h 407193"/>
              <a:gd name="connsiteX1" fmla="*/ 433388 w 916782"/>
              <a:gd name="connsiteY1" fmla="*/ 100012 h 407193"/>
              <a:gd name="connsiteX2" fmla="*/ 185738 w 916782"/>
              <a:gd name="connsiteY2" fmla="*/ 159543 h 407193"/>
              <a:gd name="connsiteX3" fmla="*/ 0 w 916782"/>
              <a:gd name="connsiteY3" fmla="*/ 204787 h 407193"/>
              <a:gd name="connsiteX4" fmla="*/ 28575 w 916782"/>
              <a:gd name="connsiteY4" fmla="*/ 407193 h 407193"/>
              <a:gd name="connsiteX5" fmla="*/ 47625 w 916782"/>
              <a:gd name="connsiteY5" fmla="*/ 400050 h 407193"/>
              <a:gd name="connsiteX6" fmla="*/ 64294 w 916782"/>
              <a:gd name="connsiteY6" fmla="*/ 378618 h 407193"/>
              <a:gd name="connsiteX7" fmla="*/ 76200 w 916782"/>
              <a:gd name="connsiteY7" fmla="*/ 359568 h 407193"/>
              <a:gd name="connsiteX8" fmla="*/ 92869 w 916782"/>
              <a:gd name="connsiteY8" fmla="*/ 347662 h 407193"/>
              <a:gd name="connsiteX9" fmla="*/ 128588 w 916782"/>
              <a:gd name="connsiteY9" fmla="*/ 328612 h 407193"/>
              <a:gd name="connsiteX10" fmla="*/ 195263 w 916782"/>
              <a:gd name="connsiteY10" fmla="*/ 302418 h 407193"/>
              <a:gd name="connsiteX11" fmla="*/ 269082 w 916782"/>
              <a:gd name="connsiteY11" fmla="*/ 280987 h 407193"/>
              <a:gd name="connsiteX12" fmla="*/ 352425 w 916782"/>
              <a:gd name="connsiteY12" fmla="*/ 259556 h 407193"/>
              <a:gd name="connsiteX13" fmla="*/ 457200 w 916782"/>
              <a:gd name="connsiteY13" fmla="*/ 238125 h 407193"/>
              <a:gd name="connsiteX14" fmla="*/ 511969 w 916782"/>
              <a:gd name="connsiteY14" fmla="*/ 226218 h 407193"/>
              <a:gd name="connsiteX15" fmla="*/ 583407 w 916782"/>
              <a:gd name="connsiteY15" fmla="*/ 204787 h 407193"/>
              <a:gd name="connsiteX16" fmla="*/ 719138 w 916782"/>
              <a:gd name="connsiteY16" fmla="*/ 169068 h 407193"/>
              <a:gd name="connsiteX17" fmla="*/ 916782 w 916782"/>
              <a:gd name="connsiteY17" fmla="*/ 123825 h 407193"/>
              <a:gd name="connsiteX18" fmla="*/ 912019 w 916782"/>
              <a:gd name="connsiteY18" fmla="*/ 0 h 407193"/>
              <a:gd name="connsiteX19" fmla="*/ 690563 w 916782"/>
              <a:gd name="connsiteY19" fmla="*/ 42862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16782" h="407193">
                <a:moveTo>
                  <a:pt x="690563" y="42862"/>
                </a:moveTo>
                <a:lnTo>
                  <a:pt x="433388" y="100012"/>
                </a:lnTo>
                <a:lnTo>
                  <a:pt x="185738" y="159543"/>
                </a:lnTo>
                <a:lnTo>
                  <a:pt x="0" y="204787"/>
                </a:lnTo>
                <a:lnTo>
                  <a:pt x="28575" y="407193"/>
                </a:lnTo>
                <a:lnTo>
                  <a:pt x="47625" y="400050"/>
                </a:lnTo>
                <a:lnTo>
                  <a:pt x="64294" y="378618"/>
                </a:lnTo>
                <a:lnTo>
                  <a:pt x="76200" y="359568"/>
                </a:lnTo>
                <a:lnTo>
                  <a:pt x="92869" y="347662"/>
                </a:lnTo>
                <a:lnTo>
                  <a:pt x="128588" y="328612"/>
                </a:lnTo>
                <a:lnTo>
                  <a:pt x="195263" y="302418"/>
                </a:lnTo>
                <a:lnTo>
                  <a:pt x="269082" y="280987"/>
                </a:lnTo>
                <a:lnTo>
                  <a:pt x="352425" y="259556"/>
                </a:lnTo>
                <a:lnTo>
                  <a:pt x="457200" y="238125"/>
                </a:lnTo>
                <a:lnTo>
                  <a:pt x="511969" y="226218"/>
                </a:lnTo>
                <a:lnTo>
                  <a:pt x="583407" y="204787"/>
                </a:lnTo>
                <a:lnTo>
                  <a:pt x="719138" y="169068"/>
                </a:lnTo>
                <a:lnTo>
                  <a:pt x="916782" y="123825"/>
                </a:lnTo>
                <a:lnTo>
                  <a:pt x="912019" y="0"/>
                </a:lnTo>
                <a:lnTo>
                  <a:pt x="690563" y="428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CF94370C-28DA-44F2-A3DC-0D850F9DA949}"/>
              </a:ext>
            </a:extLst>
          </p:cNvPr>
          <p:cNvSpPr/>
          <p:nvPr/>
        </p:nvSpPr>
        <p:spPr>
          <a:xfrm>
            <a:off x="3894138" y="3071813"/>
            <a:ext cx="773112" cy="654050"/>
          </a:xfrm>
          <a:custGeom>
            <a:avLst/>
            <a:gdLst>
              <a:gd name="connsiteX0" fmla="*/ 533400 w 773906"/>
              <a:gd name="connsiteY0" fmla="*/ 326231 h 654843"/>
              <a:gd name="connsiteX1" fmla="*/ 457200 w 773906"/>
              <a:gd name="connsiteY1" fmla="*/ 381000 h 654843"/>
              <a:gd name="connsiteX2" fmla="*/ 323850 w 773906"/>
              <a:gd name="connsiteY2" fmla="*/ 471487 h 654843"/>
              <a:gd name="connsiteX3" fmla="*/ 173831 w 773906"/>
              <a:gd name="connsiteY3" fmla="*/ 573881 h 654843"/>
              <a:gd name="connsiteX4" fmla="*/ 47625 w 773906"/>
              <a:gd name="connsiteY4" fmla="*/ 654843 h 654843"/>
              <a:gd name="connsiteX5" fmla="*/ 0 w 773906"/>
              <a:gd name="connsiteY5" fmla="*/ 607218 h 654843"/>
              <a:gd name="connsiteX6" fmla="*/ 66675 w 773906"/>
              <a:gd name="connsiteY6" fmla="*/ 542925 h 654843"/>
              <a:gd name="connsiteX7" fmla="*/ 183356 w 773906"/>
              <a:gd name="connsiteY7" fmla="*/ 435768 h 654843"/>
              <a:gd name="connsiteX8" fmla="*/ 288131 w 773906"/>
              <a:gd name="connsiteY8" fmla="*/ 328612 h 654843"/>
              <a:gd name="connsiteX9" fmla="*/ 359569 w 773906"/>
              <a:gd name="connsiteY9" fmla="*/ 245268 h 654843"/>
              <a:gd name="connsiteX10" fmla="*/ 364331 w 773906"/>
              <a:gd name="connsiteY10" fmla="*/ 235743 h 654843"/>
              <a:gd name="connsiteX11" fmla="*/ 361950 w 773906"/>
              <a:gd name="connsiteY11" fmla="*/ 216693 h 654843"/>
              <a:gd name="connsiteX12" fmla="*/ 352425 w 773906"/>
              <a:gd name="connsiteY12" fmla="*/ 190500 h 654843"/>
              <a:gd name="connsiteX13" fmla="*/ 378619 w 773906"/>
              <a:gd name="connsiteY13" fmla="*/ 73818 h 654843"/>
              <a:gd name="connsiteX14" fmla="*/ 404812 w 773906"/>
              <a:gd name="connsiteY14" fmla="*/ 38100 h 654843"/>
              <a:gd name="connsiteX15" fmla="*/ 421481 w 773906"/>
              <a:gd name="connsiteY15" fmla="*/ 23812 h 654843"/>
              <a:gd name="connsiteX16" fmla="*/ 452437 w 773906"/>
              <a:gd name="connsiteY16" fmla="*/ 7143 h 654843"/>
              <a:gd name="connsiteX17" fmla="*/ 476250 w 773906"/>
              <a:gd name="connsiteY17" fmla="*/ 2381 h 654843"/>
              <a:gd name="connsiteX18" fmla="*/ 495300 w 773906"/>
              <a:gd name="connsiteY18" fmla="*/ 0 h 654843"/>
              <a:gd name="connsiteX19" fmla="*/ 528637 w 773906"/>
              <a:gd name="connsiteY19" fmla="*/ 9525 h 654843"/>
              <a:gd name="connsiteX20" fmla="*/ 585787 w 773906"/>
              <a:gd name="connsiteY20" fmla="*/ 33337 h 654843"/>
              <a:gd name="connsiteX21" fmla="*/ 669131 w 773906"/>
              <a:gd name="connsiteY21" fmla="*/ 78581 h 654843"/>
              <a:gd name="connsiteX22" fmla="*/ 735806 w 773906"/>
              <a:gd name="connsiteY22" fmla="*/ 130968 h 654843"/>
              <a:gd name="connsiteX23" fmla="*/ 757237 w 773906"/>
              <a:gd name="connsiteY23" fmla="*/ 147637 h 654843"/>
              <a:gd name="connsiteX24" fmla="*/ 769144 w 773906"/>
              <a:gd name="connsiteY24" fmla="*/ 164306 h 654843"/>
              <a:gd name="connsiteX25" fmla="*/ 773906 w 773906"/>
              <a:gd name="connsiteY25" fmla="*/ 178593 h 654843"/>
              <a:gd name="connsiteX26" fmla="*/ 773906 w 773906"/>
              <a:gd name="connsiteY26" fmla="*/ 192881 h 654843"/>
              <a:gd name="connsiteX27" fmla="*/ 766762 w 773906"/>
              <a:gd name="connsiteY27" fmla="*/ 211931 h 654843"/>
              <a:gd name="connsiteX28" fmla="*/ 742950 w 773906"/>
              <a:gd name="connsiteY28" fmla="*/ 228600 h 654843"/>
              <a:gd name="connsiteX29" fmla="*/ 695325 w 773906"/>
              <a:gd name="connsiteY29" fmla="*/ 247650 h 654843"/>
              <a:gd name="connsiteX30" fmla="*/ 638175 w 773906"/>
              <a:gd name="connsiteY30" fmla="*/ 261937 h 654843"/>
              <a:gd name="connsiteX31" fmla="*/ 604837 w 773906"/>
              <a:gd name="connsiteY31" fmla="*/ 269081 h 654843"/>
              <a:gd name="connsiteX32" fmla="*/ 533400 w 773906"/>
              <a:gd name="connsiteY32" fmla="*/ 326231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73906" h="654843">
                <a:moveTo>
                  <a:pt x="533400" y="326231"/>
                </a:moveTo>
                <a:lnTo>
                  <a:pt x="457200" y="381000"/>
                </a:lnTo>
                <a:lnTo>
                  <a:pt x="323850" y="471487"/>
                </a:lnTo>
                <a:lnTo>
                  <a:pt x="173831" y="573881"/>
                </a:lnTo>
                <a:lnTo>
                  <a:pt x="47625" y="654843"/>
                </a:lnTo>
                <a:lnTo>
                  <a:pt x="0" y="607218"/>
                </a:lnTo>
                <a:lnTo>
                  <a:pt x="66675" y="542925"/>
                </a:lnTo>
                <a:lnTo>
                  <a:pt x="183356" y="435768"/>
                </a:lnTo>
                <a:lnTo>
                  <a:pt x="288131" y="328612"/>
                </a:lnTo>
                <a:lnTo>
                  <a:pt x="359569" y="245268"/>
                </a:lnTo>
                <a:lnTo>
                  <a:pt x="364331" y="235743"/>
                </a:lnTo>
                <a:lnTo>
                  <a:pt x="361950" y="216693"/>
                </a:lnTo>
                <a:lnTo>
                  <a:pt x="352425" y="190500"/>
                </a:lnTo>
                <a:lnTo>
                  <a:pt x="378619" y="73818"/>
                </a:lnTo>
                <a:lnTo>
                  <a:pt x="404812" y="38100"/>
                </a:lnTo>
                <a:lnTo>
                  <a:pt x="421481" y="23812"/>
                </a:lnTo>
                <a:lnTo>
                  <a:pt x="452437" y="7143"/>
                </a:lnTo>
                <a:lnTo>
                  <a:pt x="476250" y="2381"/>
                </a:lnTo>
                <a:lnTo>
                  <a:pt x="495300" y="0"/>
                </a:lnTo>
                <a:lnTo>
                  <a:pt x="528637" y="9525"/>
                </a:lnTo>
                <a:lnTo>
                  <a:pt x="585787" y="33337"/>
                </a:lnTo>
                <a:lnTo>
                  <a:pt x="669131" y="78581"/>
                </a:lnTo>
                <a:lnTo>
                  <a:pt x="735806" y="130968"/>
                </a:lnTo>
                <a:lnTo>
                  <a:pt x="757237" y="147637"/>
                </a:lnTo>
                <a:lnTo>
                  <a:pt x="769144" y="164306"/>
                </a:lnTo>
                <a:lnTo>
                  <a:pt x="773906" y="178593"/>
                </a:lnTo>
                <a:lnTo>
                  <a:pt x="773906" y="192881"/>
                </a:lnTo>
                <a:lnTo>
                  <a:pt x="766762" y="211931"/>
                </a:lnTo>
                <a:lnTo>
                  <a:pt x="742950" y="228600"/>
                </a:lnTo>
                <a:lnTo>
                  <a:pt x="695325" y="247650"/>
                </a:lnTo>
                <a:lnTo>
                  <a:pt x="638175" y="261937"/>
                </a:lnTo>
                <a:lnTo>
                  <a:pt x="604837" y="269081"/>
                </a:lnTo>
                <a:lnTo>
                  <a:pt x="533400" y="3262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821E3954-F836-4C24-A206-88EE7DA26B65}"/>
              </a:ext>
            </a:extLst>
          </p:cNvPr>
          <p:cNvSpPr/>
          <p:nvPr/>
        </p:nvSpPr>
        <p:spPr>
          <a:xfrm>
            <a:off x="3784600" y="3633788"/>
            <a:ext cx="415925" cy="492125"/>
          </a:xfrm>
          <a:custGeom>
            <a:avLst/>
            <a:gdLst>
              <a:gd name="connsiteX0" fmla="*/ 183357 w 416719"/>
              <a:gd name="connsiteY0" fmla="*/ 235743 h 492918"/>
              <a:gd name="connsiteX1" fmla="*/ 150019 w 416719"/>
              <a:gd name="connsiteY1" fmla="*/ 192881 h 492918"/>
              <a:gd name="connsiteX2" fmla="*/ 119063 w 416719"/>
              <a:gd name="connsiteY2" fmla="*/ 159543 h 492918"/>
              <a:gd name="connsiteX3" fmla="*/ 90488 w 416719"/>
              <a:gd name="connsiteY3" fmla="*/ 130968 h 492918"/>
              <a:gd name="connsiteX4" fmla="*/ 52388 w 416719"/>
              <a:gd name="connsiteY4" fmla="*/ 104775 h 492918"/>
              <a:gd name="connsiteX5" fmla="*/ 9525 w 416719"/>
              <a:gd name="connsiteY5" fmla="*/ 76200 h 492918"/>
              <a:gd name="connsiteX6" fmla="*/ 0 w 416719"/>
              <a:gd name="connsiteY6" fmla="*/ 69056 h 492918"/>
              <a:gd name="connsiteX7" fmla="*/ 2382 w 416719"/>
              <a:gd name="connsiteY7" fmla="*/ 59531 h 492918"/>
              <a:gd name="connsiteX8" fmla="*/ 33338 w 416719"/>
              <a:gd name="connsiteY8" fmla="*/ 42862 h 492918"/>
              <a:gd name="connsiteX9" fmla="*/ 80963 w 416719"/>
              <a:gd name="connsiteY9" fmla="*/ 21431 h 492918"/>
              <a:gd name="connsiteX10" fmla="*/ 123825 w 416719"/>
              <a:gd name="connsiteY10" fmla="*/ 7143 h 492918"/>
              <a:gd name="connsiteX11" fmla="*/ 157163 w 416719"/>
              <a:gd name="connsiteY11" fmla="*/ 0 h 492918"/>
              <a:gd name="connsiteX12" fmla="*/ 195263 w 416719"/>
              <a:gd name="connsiteY12" fmla="*/ 57150 h 492918"/>
              <a:gd name="connsiteX13" fmla="*/ 245269 w 416719"/>
              <a:gd name="connsiteY13" fmla="*/ 92868 h 492918"/>
              <a:gd name="connsiteX14" fmla="*/ 295275 w 416719"/>
              <a:gd name="connsiteY14" fmla="*/ 130968 h 492918"/>
              <a:gd name="connsiteX15" fmla="*/ 338138 w 416719"/>
              <a:gd name="connsiteY15" fmla="*/ 176212 h 492918"/>
              <a:gd name="connsiteX16" fmla="*/ 369094 w 416719"/>
              <a:gd name="connsiteY16" fmla="*/ 219075 h 492918"/>
              <a:gd name="connsiteX17" fmla="*/ 390525 w 416719"/>
              <a:gd name="connsiteY17" fmla="*/ 261937 h 492918"/>
              <a:gd name="connsiteX18" fmla="*/ 409575 w 416719"/>
              <a:gd name="connsiteY18" fmla="*/ 369093 h 492918"/>
              <a:gd name="connsiteX19" fmla="*/ 414338 w 416719"/>
              <a:gd name="connsiteY19" fmla="*/ 459581 h 492918"/>
              <a:gd name="connsiteX20" fmla="*/ 416719 w 416719"/>
              <a:gd name="connsiteY20" fmla="*/ 492918 h 492918"/>
              <a:gd name="connsiteX21" fmla="*/ 250032 w 416719"/>
              <a:gd name="connsiteY21" fmla="*/ 402431 h 492918"/>
              <a:gd name="connsiteX22" fmla="*/ 228600 w 416719"/>
              <a:gd name="connsiteY22" fmla="*/ 314325 h 492918"/>
              <a:gd name="connsiteX23" fmla="*/ 183357 w 416719"/>
              <a:gd name="connsiteY23" fmla="*/ 235743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6719" h="492918">
                <a:moveTo>
                  <a:pt x="183357" y="235743"/>
                </a:moveTo>
                <a:lnTo>
                  <a:pt x="150019" y="192881"/>
                </a:lnTo>
                <a:lnTo>
                  <a:pt x="119063" y="159543"/>
                </a:lnTo>
                <a:lnTo>
                  <a:pt x="90488" y="130968"/>
                </a:lnTo>
                <a:lnTo>
                  <a:pt x="52388" y="104775"/>
                </a:lnTo>
                <a:lnTo>
                  <a:pt x="9525" y="76200"/>
                </a:lnTo>
                <a:lnTo>
                  <a:pt x="0" y="69056"/>
                </a:lnTo>
                <a:lnTo>
                  <a:pt x="2382" y="59531"/>
                </a:lnTo>
                <a:lnTo>
                  <a:pt x="33338" y="42862"/>
                </a:lnTo>
                <a:lnTo>
                  <a:pt x="80963" y="21431"/>
                </a:lnTo>
                <a:lnTo>
                  <a:pt x="123825" y="7143"/>
                </a:lnTo>
                <a:lnTo>
                  <a:pt x="157163" y="0"/>
                </a:lnTo>
                <a:lnTo>
                  <a:pt x="195263" y="57150"/>
                </a:lnTo>
                <a:lnTo>
                  <a:pt x="245269" y="92868"/>
                </a:lnTo>
                <a:lnTo>
                  <a:pt x="295275" y="130968"/>
                </a:lnTo>
                <a:lnTo>
                  <a:pt x="338138" y="176212"/>
                </a:lnTo>
                <a:lnTo>
                  <a:pt x="369094" y="219075"/>
                </a:lnTo>
                <a:lnTo>
                  <a:pt x="390525" y="261937"/>
                </a:lnTo>
                <a:lnTo>
                  <a:pt x="409575" y="369093"/>
                </a:lnTo>
                <a:lnTo>
                  <a:pt x="414338" y="459581"/>
                </a:lnTo>
                <a:lnTo>
                  <a:pt x="416719" y="492918"/>
                </a:lnTo>
                <a:lnTo>
                  <a:pt x="250032" y="402431"/>
                </a:lnTo>
                <a:lnTo>
                  <a:pt x="228600" y="314325"/>
                </a:lnTo>
                <a:lnTo>
                  <a:pt x="183357" y="2357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0A5AEDD7-C49C-45FA-96A6-FC5261DBAD75}"/>
              </a:ext>
            </a:extLst>
          </p:cNvPr>
          <p:cNvSpPr/>
          <p:nvPr/>
        </p:nvSpPr>
        <p:spPr>
          <a:xfrm>
            <a:off x="3851275" y="3986213"/>
            <a:ext cx="347663" cy="933450"/>
          </a:xfrm>
          <a:custGeom>
            <a:avLst/>
            <a:gdLst>
              <a:gd name="connsiteX0" fmla="*/ 142875 w 347663"/>
              <a:gd name="connsiteY0" fmla="*/ 338137 h 933450"/>
              <a:gd name="connsiteX1" fmla="*/ 157163 w 347663"/>
              <a:gd name="connsiteY1" fmla="*/ 271462 h 933450"/>
              <a:gd name="connsiteX2" fmla="*/ 166688 w 347663"/>
              <a:gd name="connsiteY2" fmla="*/ 207168 h 933450"/>
              <a:gd name="connsiteX3" fmla="*/ 176213 w 347663"/>
              <a:gd name="connsiteY3" fmla="*/ 135731 h 933450"/>
              <a:gd name="connsiteX4" fmla="*/ 180975 w 347663"/>
              <a:gd name="connsiteY4" fmla="*/ 80962 h 933450"/>
              <a:gd name="connsiteX5" fmla="*/ 180975 w 347663"/>
              <a:gd name="connsiteY5" fmla="*/ 50006 h 933450"/>
              <a:gd name="connsiteX6" fmla="*/ 173832 w 347663"/>
              <a:gd name="connsiteY6" fmla="*/ 0 h 933450"/>
              <a:gd name="connsiteX7" fmla="*/ 342900 w 347663"/>
              <a:gd name="connsiteY7" fmla="*/ 66675 h 933450"/>
              <a:gd name="connsiteX8" fmla="*/ 347663 w 347663"/>
              <a:gd name="connsiteY8" fmla="*/ 135731 h 933450"/>
              <a:gd name="connsiteX9" fmla="*/ 347663 w 347663"/>
              <a:gd name="connsiteY9" fmla="*/ 192881 h 933450"/>
              <a:gd name="connsiteX10" fmla="*/ 342900 w 347663"/>
              <a:gd name="connsiteY10" fmla="*/ 271462 h 933450"/>
              <a:gd name="connsiteX11" fmla="*/ 333375 w 347663"/>
              <a:gd name="connsiteY11" fmla="*/ 357187 h 933450"/>
              <a:gd name="connsiteX12" fmla="*/ 321469 w 347663"/>
              <a:gd name="connsiteY12" fmla="*/ 435768 h 933450"/>
              <a:gd name="connsiteX13" fmla="*/ 300038 w 347663"/>
              <a:gd name="connsiteY13" fmla="*/ 535781 h 933450"/>
              <a:gd name="connsiteX14" fmla="*/ 271463 w 347663"/>
              <a:gd name="connsiteY14" fmla="*/ 628650 h 933450"/>
              <a:gd name="connsiteX15" fmla="*/ 235744 w 347663"/>
              <a:gd name="connsiteY15" fmla="*/ 714375 h 933450"/>
              <a:gd name="connsiteX16" fmla="*/ 207169 w 347663"/>
              <a:gd name="connsiteY16" fmla="*/ 769143 h 933450"/>
              <a:gd name="connsiteX17" fmla="*/ 166688 w 347663"/>
              <a:gd name="connsiteY17" fmla="*/ 828675 h 933450"/>
              <a:gd name="connsiteX18" fmla="*/ 109538 w 347663"/>
              <a:gd name="connsiteY18" fmla="*/ 900112 h 933450"/>
              <a:gd name="connsiteX19" fmla="*/ 88107 w 347663"/>
              <a:gd name="connsiteY19" fmla="*/ 921543 h 933450"/>
              <a:gd name="connsiteX20" fmla="*/ 66675 w 347663"/>
              <a:gd name="connsiteY20" fmla="*/ 933450 h 933450"/>
              <a:gd name="connsiteX21" fmla="*/ 40482 w 347663"/>
              <a:gd name="connsiteY21" fmla="*/ 933450 h 933450"/>
              <a:gd name="connsiteX22" fmla="*/ 16669 w 347663"/>
              <a:gd name="connsiteY22" fmla="*/ 921543 h 933450"/>
              <a:gd name="connsiteX23" fmla="*/ 0 w 347663"/>
              <a:gd name="connsiteY23" fmla="*/ 895350 h 933450"/>
              <a:gd name="connsiteX24" fmla="*/ 52388 w 347663"/>
              <a:gd name="connsiteY24" fmla="*/ 564356 h 933450"/>
              <a:gd name="connsiteX25" fmla="*/ 71438 w 347663"/>
              <a:gd name="connsiteY25" fmla="*/ 535781 h 933450"/>
              <a:gd name="connsiteX26" fmla="*/ 92869 w 347663"/>
              <a:gd name="connsiteY26" fmla="*/ 497681 h 933450"/>
              <a:gd name="connsiteX27" fmla="*/ 111919 w 347663"/>
              <a:gd name="connsiteY27" fmla="*/ 454818 h 933450"/>
              <a:gd name="connsiteX28" fmla="*/ 123825 w 347663"/>
              <a:gd name="connsiteY28" fmla="*/ 416718 h 933450"/>
              <a:gd name="connsiteX29" fmla="*/ 142875 w 347663"/>
              <a:gd name="connsiteY29" fmla="*/ 338137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47663" h="933450">
                <a:moveTo>
                  <a:pt x="142875" y="338137"/>
                </a:moveTo>
                <a:lnTo>
                  <a:pt x="157163" y="271462"/>
                </a:lnTo>
                <a:lnTo>
                  <a:pt x="166688" y="207168"/>
                </a:lnTo>
                <a:lnTo>
                  <a:pt x="176213" y="135731"/>
                </a:lnTo>
                <a:lnTo>
                  <a:pt x="180975" y="80962"/>
                </a:lnTo>
                <a:lnTo>
                  <a:pt x="180975" y="50006"/>
                </a:lnTo>
                <a:lnTo>
                  <a:pt x="173832" y="0"/>
                </a:lnTo>
                <a:lnTo>
                  <a:pt x="342900" y="66675"/>
                </a:lnTo>
                <a:lnTo>
                  <a:pt x="347663" y="135731"/>
                </a:lnTo>
                <a:lnTo>
                  <a:pt x="347663" y="192881"/>
                </a:lnTo>
                <a:lnTo>
                  <a:pt x="342900" y="271462"/>
                </a:lnTo>
                <a:lnTo>
                  <a:pt x="333375" y="357187"/>
                </a:lnTo>
                <a:lnTo>
                  <a:pt x="321469" y="435768"/>
                </a:lnTo>
                <a:lnTo>
                  <a:pt x="300038" y="535781"/>
                </a:lnTo>
                <a:lnTo>
                  <a:pt x="271463" y="628650"/>
                </a:lnTo>
                <a:lnTo>
                  <a:pt x="235744" y="714375"/>
                </a:lnTo>
                <a:lnTo>
                  <a:pt x="207169" y="769143"/>
                </a:lnTo>
                <a:lnTo>
                  <a:pt x="166688" y="828675"/>
                </a:lnTo>
                <a:lnTo>
                  <a:pt x="109538" y="900112"/>
                </a:lnTo>
                <a:lnTo>
                  <a:pt x="88107" y="921543"/>
                </a:lnTo>
                <a:lnTo>
                  <a:pt x="66675" y="933450"/>
                </a:lnTo>
                <a:lnTo>
                  <a:pt x="40482" y="933450"/>
                </a:lnTo>
                <a:lnTo>
                  <a:pt x="16669" y="921543"/>
                </a:lnTo>
                <a:lnTo>
                  <a:pt x="0" y="895350"/>
                </a:lnTo>
                <a:lnTo>
                  <a:pt x="52388" y="564356"/>
                </a:lnTo>
                <a:lnTo>
                  <a:pt x="71438" y="535781"/>
                </a:lnTo>
                <a:lnTo>
                  <a:pt x="92869" y="497681"/>
                </a:lnTo>
                <a:lnTo>
                  <a:pt x="111919" y="454818"/>
                </a:lnTo>
                <a:lnTo>
                  <a:pt x="123825" y="416718"/>
                </a:lnTo>
                <a:lnTo>
                  <a:pt x="142875" y="3381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AB07F7F8-B444-49C3-9531-0BC61B573CE3}"/>
              </a:ext>
            </a:extLst>
          </p:cNvPr>
          <p:cNvSpPr/>
          <p:nvPr/>
        </p:nvSpPr>
        <p:spPr>
          <a:xfrm>
            <a:off x="3405188" y="4514850"/>
            <a:ext cx="523875" cy="400050"/>
          </a:xfrm>
          <a:custGeom>
            <a:avLst/>
            <a:gdLst>
              <a:gd name="connsiteX0" fmla="*/ 161925 w 523875"/>
              <a:gd name="connsiteY0" fmla="*/ 71438 h 400050"/>
              <a:gd name="connsiteX1" fmla="*/ 285750 w 523875"/>
              <a:gd name="connsiteY1" fmla="*/ 88106 h 400050"/>
              <a:gd name="connsiteX2" fmla="*/ 354806 w 523875"/>
              <a:gd name="connsiteY2" fmla="*/ 97631 h 400050"/>
              <a:gd name="connsiteX3" fmla="*/ 385762 w 523875"/>
              <a:gd name="connsiteY3" fmla="*/ 97631 h 400050"/>
              <a:gd name="connsiteX4" fmla="*/ 411956 w 523875"/>
              <a:gd name="connsiteY4" fmla="*/ 95250 h 400050"/>
              <a:gd name="connsiteX5" fmla="*/ 438150 w 523875"/>
              <a:gd name="connsiteY5" fmla="*/ 85725 h 400050"/>
              <a:gd name="connsiteX6" fmla="*/ 459581 w 523875"/>
              <a:gd name="connsiteY6" fmla="*/ 71438 h 400050"/>
              <a:gd name="connsiteX7" fmla="*/ 483393 w 523875"/>
              <a:gd name="connsiteY7" fmla="*/ 52388 h 400050"/>
              <a:gd name="connsiteX8" fmla="*/ 495300 w 523875"/>
              <a:gd name="connsiteY8" fmla="*/ 38100 h 400050"/>
              <a:gd name="connsiteX9" fmla="*/ 523875 w 523875"/>
              <a:gd name="connsiteY9" fmla="*/ 0 h 400050"/>
              <a:gd name="connsiteX10" fmla="*/ 488156 w 523875"/>
              <a:gd name="connsiteY10" fmla="*/ 400050 h 400050"/>
              <a:gd name="connsiteX11" fmla="*/ 464343 w 523875"/>
              <a:gd name="connsiteY11" fmla="*/ 390525 h 400050"/>
              <a:gd name="connsiteX12" fmla="*/ 442912 w 523875"/>
              <a:gd name="connsiteY12" fmla="*/ 361950 h 400050"/>
              <a:gd name="connsiteX13" fmla="*/ 416718 w 523875"/>
              <a:gd name="connsiteY13" fmla="*/ 326231 h 400050"/>
              <a:gd name="connsiteX14" fmla="*/ 392906 w 523875"/>
              <a:gd name="connsiteY14" fmla="*/ 300038 h 400050"/>
              <a:gd name="connsiteX15" fmla="*/ 364331 w 523875"/>
              <a:gd name="connsiteY15" fmla="*/ 276225 h 400050"/>
              <a:gd name="connsiteX16" fmla="*/ 338137 w 523875"/>
              <a:gd name="connsiteY16" fmla="*/ 257175 h 400050"/>
              <a:gd name="connsiteX17" fmla="*/ 288131 w 523875"/>
              <a:gd name="connsiteY17" fmla="*/ 230981 h 400050"/>
              <a:gd name="connsiteX18" fmla="*/ 200025 w 523875"/>
              <a:gd name="connsiteY18" fmla="*/ 185738 h 400050"/>
              <a:gd name="connsiteX19" fmla="*/ 73818 w 523875"/>
              <a:gd name="connsiteY19" fmla="*/ 116681 h 400050"/>
              <a:gd name="connsiteX20" fmla="*/ 23812 w 523875"/>
              <a:gd name="connsiteY20" fmla="*/ 88106 h 400050"/>
              <a:gd name="connsiteX21" fmla="*/ 7143 w 523875"/>
              <a:gd name="connsiteY21" fmla="*/ 73819 h 400050"/>
              <a:gd name="connsiteX22" fmla="*/ 0 w 523875"/>
              <a:gd name="connsiteY22" fmla="*/ 64294 h 400050"/>
              <a:gd name="connsiteX23" fmla="*/ 2381 w 523875"/>
              <a:gd name="connsiteY23" fmla="*/ 52388 h 400050"/>
              <a:gd name="connsiteX24" fmla="*/ 11906 w 523875"/>
              <a:gd name="connsiteY24" fmla="*/ 45244 h 400050"/>
              <a:gd name="connsiteX25" fmla="*/ 52387 w 523875"/>
              <a:gd name="connsiteY25" fmla="*/ 47625 h 400050"/>
              <a:gd name="connsiteX26" fmla="*/ 161925 w 523875"/>
              <a:gd name="connsiteY26" fmla="*/ 71438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23875" h="400050">
                <a:moveTo>
                  <a:pt x="161925" y="71438"/>
                </a:moveTo>
                <a:lnTo>
                  <a:pt x="285750" y="88106"/>
                </a:lnTo>
                <a:lnTo>
                  <a:pt x="354806" y="97631"/>
                </a:lnTo>
                <a:lnTo>
                  <a:pt x="385762" y="97631"/>
                </a:lnTo>
                <a:lnTo>
                  <a:pt x="411956" y="95250"/>
                </a:lnTo>
                <a:lnTo>
                  <a:pt x="438150" y="85725"/>
                </a:lnTo>
                <a:lnTo>
                  <a:pt x="459581" y="71438"/>
                </a:lnTo>
                <a:lnTo>
                  <a:pt x="483393" y="52388"/>
                </a:lnTo>
                <a:lnTo>
                  <a:pt x="495300" y="38100"/>
                </a:lnTo>
                <a:lnTo>
                  <a:pt x="523875" y="0"/>
                </a:lnTo>
                <a:lnTo>
                  <a:pt x="488156" y="400050"/>
                </a:lnTo>
                <a:lnTo>
                  <a:pt x="464343" y="390525"/>
                </a:lnTo>
                <a:lnTo>
                  <a:pt x="442912" y="361950"/>
                </a:lnTo>
                <a:lnTo>
                  <a:pt x="416718" y="326231"/>
                </a:lnTo>
                <a:lnTo>
                  <a:pt x="392906" y="300038"/>
                </a:lnTo>
                <a:lnTo>
                  <a:pt x="364331" y="276225"/>
                </a:lnTo>
                <a:lnTo>
                  <a:pt x="338137" y="257175"/>
                </a:lnTo>
                <a:lnTo>
                  <a:pt x="288131" y="230981"/>
                </a:lnTo>
                <a:lnTo>
                  <a:pt x="200025" y="185738"/>
                </a:lnTo>
                <a:lnTo>
                  <a:pt x="73818" y="116681"/>
                </a:lnTo>
                <a:lnTo>
                  <a:pt x="23812" y="88106"/>
                </a:lnTo>
                <a:lnTo>
                  <a:pt x="7143" y="73819"/>
                </a:lnTo>
                <a:lnTo>
                  <a:pt x="0" y="64294"/>
                </a:lnTo>
                <a:lnTo>
                  <a:pt x="2381" y="52388"/>
                </a:lnTo>
                <a:lnTo>
                  <a:pt x="11906" y="45244"/>
                </a:lnTo>
                <a:lnTo>
                  <a:pt x="52387" y="47625"/>
                </a:lnTo>
                <a:lnTo>
                  <a:pt x="161925" y="714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471AB50B-D667-4CDB-9104-F239181FFD2A}"/>
              </a:ext>
            </a:extLst>
          </p:cNvPr>
          <p:cNvSpPr/>
          <p:nvPr/>
        </p:nvSpPr>
        <p:spPr>
          <a:xfrm>
            <a:off x="2813050" y="3722688"/>
            <a:ext cx="1809750" cy="752475"/>
          </a:xfrm>
          <a:custGeom>
            <a:avLst/>
            <a:gdLst>
              <a:gd name="connsiteX0" fmla="*/ 1633538 w 1809750"/>
              <a:gd name="connsiteY0" fmla="*/ 142875 h 752475"/>
              <a:gd name="connsiteX1" fmla="*/ 1473994 w 1809750"/>
              <a:gd name="connsiteY1" fmla="*/ 216694 h 752475"/>
              <a:gd name="connsiteX2" fmla="*/ 1369219 w 1809750"/>
              <a:gd name="connsiteY2" fmla="*/ 266700 h 752475"/>
              <a:gd name="connsiteX3" fmla="*/ 1102519 w 1809750"/>
              <a:gd name="connsiteY3" fmla="*/ 388144 h 752475"/>
              <a:gd name="connsiteX4" fmla="*/ 892969 w 1809750"/>
              <a:gd name="connsiteY4" fmla="*/ 483394 h 752475"/>
              <a:gd name="connsiteX5" fmla="*/ 681038 w 1809750"/>
              <a:gd name="connsiteY5" fmla="*/ 578644 h 752475"/>
              <a:gd name="connsiteX6" fmla="*/ 538163 w 1809750"/>
              <a:gd name="connsiteY6" fmla="*/ 640556 h 752475"/>
              <a:gd name="connsiteX7" fmla="*/ 397669 w 1809750"/>
              <a:gd name="connsiteY7" fmla="*/ 704850 h 752475"/>
              <a:gd name="connsiteX8" fmla="*/ 330994 w 1809750"/>
              <a:gd name="connsiteY8" fmla="*/ 740569 h 752475"/>
              <a:gd name="connsiteX9" fmla="*/ 304800 w 1809750"/>
              <a:gd name="connsiteY9" fmla="*/ 752475 h 752475"/>
              <a:gd name="connsiteX10" fmla="*/ 297657 w 1809750"/>
              <a:gd name="connsiteY10" fmla="*/ 752475 h 752475"/>
              <a:gd name="connsiteX11" fmla="*/ 285750 w 1809750"/>
              <a:gd name="connsiteY11" fmla="*/ 747712 h 752475"/>
              <a:gd name="connsiteX12" fmla="*/ 247650 w 1809750"/>
              <a:gd name="connsiteY12" fmla="*/ 726281 h 752475"/>
              <a:gd name="connsiteX13" fmla="*/ 200025 w 1809750"/>
              <a:gd name="connsiteY13" fmla="*/ 690562 h 752475"/>
              <a:gd name="connsiteX14" fmla="*/ 164307 w 1809750"/>
              <a:gd name="connsiteY14" fmla="*/ 654844 h 752475"/>
              <a:gd name="connsiteX15" fmla="*/ 133350 w 1809750"/>
              <a:gd name="connsiteY15" fmla="*/ 619125 h 752475"/>
              <a:gd name="connsiteX16" fmla="*/ 104775 w 1809750"/>
              <a:gd name="connsiteY16" fmla="*/ 581025 h 752475"/>
              <a:gd name="connsiteX17" fmla="*/ 61913 w 1809750"/>
              <a:gd name="connsiteY17" fmla="*/ 514350 h 752475"/>
              <a:gd name="connsiteX18" fmla="*/ 16669 w 1809750"/>
              <a:gd name="connsiteY18" fmla="*/ 431006 h 752475"/>
              <a:gd name="connsiteX19" fmla="*/ 0 w 1809750"/>
              <a:gd name="connsiteY19" fmla="*/ 390525 h 752475"/>
              <a:gd name="connsiteX20" fmla="*/ 0 w 1809750"/>
              <a:gd name="connsiteY20" fmla="*/ 373856 h 752475"/>
              <a:gd name="connsiteX21" fmla="*/ 7144 w 1809750"/>
              <a:gd name="connsiteY21" fmla="*/ 364331 h 752475"/>
              <a:gd name="connsiteX22" fmla="*/ 19050 w 1809750"/>
              <a:gd name="connsiteY22" fmla="*/ 361950 h 752475"/>
              <a:gd name="connsiteX23" fmla="*/ 33338 w 1809750"/>
              <a:gd name="connsiteY23" fmla="*/ 366712 h 752475"/>
              <a:gd name="connsiteX24" fmla="*/ 76200 w 1809750"/>
              <a:gd name="connsiteY24" fmla="*/ 390525 h 752475"/>
              <a:gd name="connsiteX25" fmla="*/ 145257 w 1809750"/>
              <a:gd name="connsiteY25" fmla="*/ 435769 h 752475"/>
              <a:gd name="connsiteX26" fmla="*/ 214313 w 1809750"/>
              <a:gd name="connsiteY26" fmla="*/ 471487 h 752475"/>
              <a:gd name="connsiteX27" fmla="*/ 261938 w 1809750"/>
              <a:gd name="connsiteY27" fmla="*/ 490537 h 752475"/>
              <a:gd name="connsiteX28" fmla="*/ 295275 w 1809750"/>
              <a:gd name="connsiteY28" fmla="*/ 490537 h 752475"/>
              <a:gd name="connsiteX29" fmla="*/ 419100 w 1809750"/>
              <a:gd name="connsiteY29" fmla="*/ 471487 h 752475"/>
              <a:gd name="connsiteX30" fmla="*/ 526257 w 1809750"/>
              <a:gd name="connsiteY30" fmla="*/ 445294 h 752475"/>
              <a:gd name="connsiteX31" fmla="*/ 721519 w 1809750"/>
              <a:gd name="connsiteY31" fmla="*/ 383381 h 752475"/>
              <a:gd name="connsiteX32" fmla="*/ 966788 w 1809750"/>
              <a:gd name="connsiteY32" fmla="*/ 300037 h 752475"/>
              <a:gd name="connsiteX33" fmla="*/ 1231107 w 1809750"/>
              <a:gd name="connsiteY33" fmla="*/ 209550 h 752475"/>
              <a:gd name="connsiteX34" fmla="*/ 1343025 w 1809750"/>
              <a:gd name="connsiteY34" fmla="*/ 154781 h 752475"/>
              <a:gd name="connsiteX35" fmla="*/ 1554957 w 1809750"/>
              <a:gd name="connsiteY35" fmla="*/ 80962 h 752475"/>
              <a:gd name="connsiteX36" fmla="*/ 1731169 w 1809750"/>
              <a:gd name="connsiteY36" fmla="*/ 19050 h 752475"/>
              <a:gd name="connsiteX37" fmla="*/ 1771650 w 1809750"/>
              <a:gd name="connsiteY37" fmla="*/ 2381 h 752475"/>
              <a:gd name="connsiteX38" fmla="*/ 1793082 w 1809750"/>
              <a:gd name="connsiteY38" fmla="*/ 0 h 752475"/>
              <a:gd name="connsiteX39" fmla="*/ 1800225 w 1809750"/>
              <a:gd name="connsiteY39" fmla="*/ 0 h 752475"/>
              <a:gd name="connsiteX40" fmla="*/ 1809750 w 1809750"/>
              <a:gd name="connsiteY40" fmla="*/ 2381 h 752475"/>
              <a:gd name="connsiteX41" fmla="*/ 1809750 w 1809750"/>
              <a:gd name="connsiteY41" fmla="*/ 7144 h 752475"/>
              <a:gd name="connsiteX42" fmla="*/ 1804988 w 1809750"/>
              <a:gd name="connsiteY42" fmla="*/ 21431 h 752475"/>
              <a:gd name="connsiteX43" fmla="*/ 1774032 w 1809750"/>
              <a:gd name="connsiteY43" fmla="*/ 66675 h 752475"/>
              <a:gd name="connsiteX44" fmla="*/ 1752600 w 1809750"/>
              <a:gd name="connsiteY44" fmla="*/ 88106 h 752475"/>
              <a:gd name="connsiteX45" fmla="*/ 1633538 w 1809750"/>
              <a:gd name="connsiteY45" fmla="*/ 142875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09750" h="752475">
                <a:moveTo>
                  <a:pt x="1633538" y="142875"/>
                </a:moveTo>
                <a:lnTo>
                  <a:pt x="1473994" y="216694"/>
                </a:lnTo>
                <a:lnTo>
                  <a:pt x="1369219" y="266700"/>
                </a:lnTo>
                <a:lnTo>
                  <a:pt x="1102519" y="388144"/>
                </a:lnTo>
                <a:lnTo>
                  <a:pt x="892969" y="483394"/>
                </a:lnTo>
                <a:lnTo>
                  <a:pt x="681038" y="578644"/>
                </a:lnTo>
                <a:lnTo>
                  <a:pt x="538163" y="640556"/>
                </a:lnTo>
                <a:lnTo>
                  <a:pt x="397669" y="704850"/>
                </a:lnTo>
                <a:lnTo>
                  <a:pt x="330994" y="740569"/>
                </a:lnTo>
                <a:lnTo>
                  <a:pt x="304800" y="752475"/>
                </a:lnTo>
                <a:lnTo>
                  <a:pt x="297657" y="752475"/>
                </a:lnTo>
                <a:lnTo>
                  <a:pt x="285750" y="747712"/>
                </a:lnTo>
                <a:lnTo>
                  <a:pt x="247650" y="726281"/>
                </a:lnTo>
                <a:lnTo>
                  <a:pt x="200025" y="690562"/>
                </a:lnTo>
                <a:lnTo>
                  <a:pt x="164307" y="654844"/>
                </a:lnTo>
                <a:lnTo>
                  <a:pt x="133350" y="619125"/>
                </a:lnTo>
                <a:lnTo>
                  <a:pt x="104775" y="581025"/>
                </a:lnTo>
                <a:lnTo>
                  <a:pt x="61913" y="514350"/>
                </a:lnTo>
                <a:lnTo>
                  <a:pt x="16669" y="431006"/>
                </a:lnTo>
                <a:lnTo>
                  <a:pt x="0" y="390525"/>
                </a:lnTo>
                <a:lnTo>
                  <a:pt x="0" y="373856"/>
                </a:lnTo>
                <a:lnTo>
                  <a:pt x="7144" y="364331"/>
                </a:lnTo>
                <a:lnTo>
                  <a:pt x="19050" y="361950"/>
                </a:lnTo>
                <a:lnTo>
                  <a:pt x="33338" y="366712"/>
                </a:lnTo>
                <a:lnTo>
                  <a:pt x="76200" y="390525"/>
                </a:lnTo>
                <a:lnTo>
                  <a:pt x="145257" y="435769"/>
                </a:lnTo>
                <a:lnTo>
                  <a:pt x="214313" y="471487"/>
                </a:lnTo>
                <a:lnTo>
                  <a:pt x="261938" y="490537"/>
                </a:lnTo>
                <a:lnTo>
                  <a:pt x="295275" y="490537"/>
                </a:lnTo>
                <a:lnTo>
                  <a:pt x="419100" y="471487"/>
                </a:lnTo>
                <a:lnTo>
                  <a:pt x="526257" y="445294"/>
                </a:lnTo>
                <a:lnTo>
                  <a:pt x="721519" y="383381"/>
                </a:lnTo>
                <a:lnTo>
                  <a:pt x="966788" y="300037"/>
                </a:lnTo>
                <a:lnTo>
                  <a:pt x="1231107" y="209550"/>
                </a:lnTo>
                <a:lnTo>
                  <a:pt x="1343025" y="154781"/>
                </a:lnTo>
                <a:lnTo>
                  <a:pt x="1554957" y="80962"/>
                </a:lnTo>
                <a:lnTo>
                  <a:pt x="1731169" y="19050"/>
                </a:lnTo>
                <a:lnTo>
                  <a:pt x="1771650" y="2381"/>
                </a:lnTo>
                <a:lnTo>
                  <a:pt x="1793082" y="0"/>
                </a:lnTo>
                <a:lnTo>
                  <a:pt x="1800225" y="0"/>
                </a:lnTo>
                <a:lnTo>
                  <a:pt x="1809750" y="2381"/>
                </a:lnTo>
                <a:lnTo>
                  <a:pt x="1809750" y="7144"/>
                </a:lnTo>
                <a:lnTo>
                  <a:pt x="1804988" y="21431"/>
                </a:lnTo>
                <a:lnTo>
                  <a:pt x="1774032" y="66675"/>
                </a:lnTo>
                <a:lnTo>
                  <a:pt x="1752600" y="88106"/>
                </a:lnTo>
                <a:lnTo>
                  <a:pt x="1633538" y="142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3EC0E32B-8435-42EC-9CF7-329A7D509C2C}"/>
              </a:ext>
            </a:extLst>
          </p:cNvPr>
          <p:cNvSpPr/>
          <p:nvPr/>
        </p:nvSpPr>
        <p:spPr>
          <a:xfrm>
            <a:off x="4718050" y="2246313"/>
            <a:ext cx="2681288" cy="2117725"/>
          </a:xfrm>
          <a:custGeom>
            <a:avLst/>
            <a:gdLst>
              <a:gd name="connsiteX0" fmla="*/ 1394039 w 2681492"/>
              <a:gd name="connsiteY0" fmla="*/ 1032206 h 2117706"/>
              <a:gd name="connsiteX1" fmla="*/ 1371600 w 2681492"/>
              <a:gd name="connsiteY1" fmla="*/ 1225745 h 2117706"/>
              <a:gd name="connsiteX2" fmla="*/ 1354771 w 2681492"/>
              <a:gd name="connsiteY2" fmla="*/ 1399649 h 2117706"/>
              <a:gd name="connsiteX3" fmla="*/ 1343551 w 2681492"/>
              <a:gd name="connsiteY3" fmla="*/ 1556724 h 2117706"/>
              <a:gd name="connsiteX4" fmla="*/ 1340746 w 2681492"/>
              <a:gd name="connsiteY4" fmla="*/ 1632457 h 2117706"/>
              <a:gd name="connsiteX5" fmla="*/ 1346356 w 2681492"/>
              <a:gd name="connsiteY5" fmla="*/ 1705384 h 2117706"/>
              <a:gd name="connsiteX6" fmla="*/ 1360381 w 2681492"/>
              <a:gd name="connsiteY6" fmla="*/ 1769897 h 2117706"/>
              <a:gd name="connsiteX7" fmla="*/ 1371600 w 2681492"/>
              <a:gd name="connsiteY7" fmla="*/ 1806361 h 2117706"/>
              <a:gd name="connsiteX8" fmla="*/ 1396844 w 2681492"/>
              <a:gd name="connsiteY8" fmla="*/ 1862459 h 2117706"/>
              <a:gd name="connsiteX9" fmla="*/ 1416479 w 2681492"/>
              <a:gd name="connsiteY9" fmla="*/ 1896118 h 2117706"/>
              <a:gd name="connsiteX10" fmla="*/ 1444528 w 2681492"/>
              <a:gd name="connsiteY10" fmla="*/ 1932582 h 2117706"/>
              <a:gd name="connsiteX11" fmla="*/ 1478187 w 2681492"/>
              <a:gd name="connsiteY11" fmla="*/ 1966241 h 2117706"/>
              <a:gd name="connsiteX12" fmla="*/ 1511846 w 2681492"/>
              <a:gd name="connsiteY12" fmla="*/ 1994290 h 2117706"/>
              <a:gd name="connsiteX13" fmla="*/ 1559529 w 2681492"/>
              <a:gd name="connsiteY13" fmla="*/ 2025144 h 2117706"/>
              <a:gd name="connsiteX14" fmla="*/ 1601603 w 2681492"/>
              <a:gd name="connsiteY14" fmla="*/ 2047583 h 2117706"/>
              <a:gd name="connsiteX15" fmla="*/ 1652091 w 2681492"/>
              <a:gd name="connsiteY15" fmla="*/ 2067217 h 2117706"/>
              <a:gd name="connsiteX16" fmla="*/ 1727824 w 2681492"/>
              <a:gd name="connsiteY16" fmla="*/ 2089657 h 2117706"/>
              <a:gd name="connsiteX17" fmla="*/ 1809166 w 2681492"/>
              <a:gd name="connsiteY17" fmla="*/ 2103681 h 2117706"/>
              <a:gd name="connsiteX18" fmla="*/ 1882093 w 2681492"/>
              <a:gd name="connsiteY18" fmla="*/ 2112096 h 2117706"/>
              <a:gd name="connsiteX19" fmla="*/ 1994290 w 2681492"/>
              <a:gd name="connsiteY19" fmla="*/ 2117706 h 2117706"/>
              <a:gd name="connsiteX20" fmla="*/ 2120511 w 2681492"/>
              <a:gd name="connsiteY20" fmla="*/ 2117706 h 2117706"/>
              <a:gd name="connsiteX21" fmla="*/ 2224292 w 2681492"/>
              <a:gd name="connsiteY21" fmla="*/ 2112096 h 2117706"/>
              <a:gd name="connsiteX22" fmla="*/ 2328074 w 2681492"/>
              <a:gd name="connsiteY22" fmla="*/ 2103681 h 2117706"/>
              <a:gd name="connsiteX23" fmla="*/ 2443075 w 2681492"/>
              <a:gd name="connsiteY23" fmla="*/ 2086852 h 2117706"/>
              <a:gd name="connsiteX24" fmla="*/ 2552466 w 2681492"/>
              <a:gd name="connsiteY24" fmla="*/ 2061608 h 2117706"/>
              <a:gd name="connsiteX25" fmla="*/ 2605760 w 2681492"/>
              <a:gd name="connsiteY25" fmla="*/ 2039168 h 2117706"/>
              <a:gd name="connsiteX26" fmla="*/ 2639419 w 2681492"/>
              <a:gd name="connsiteY26" fmla="*/ 2019534 h 2117706"/>
              <a:gd name="connsiteX27" fmla="*/ 2659053 w 2681492"/>
              <a:gd name="connsiteY27" fmla="*/ 2002705 h 2117706"/>
              <a:gd name="connsiteX28" fmla="*/ 2673078 w 2681492"/>
              <a:gd name="connsiteY28" fmla="*/ 1985875 h 2117706"/>
              <a:gd name="connsiteX29" fmla="*/ 2678687 w 2681492"/>
              <a:gd name="connsiteY29" fmla="*/ 1974656 h 2117706"/>
              <a:gd name="connsiteX30" fmla="*/ 2681492 w 2681492"/>
              <a:gd name="connsiteY30" fmla="*/ 1960631 h 2117706"/>
              <a:gd name="connsiteX31" fmla="*/ 2681492 w 2681492"/>
              <a:gd name="connsiteY31" fmla="*/ 1949411 h 2117706"/>
              <a:gd name="connsiteX32" fmla="*/ 2675882 w 2681492"/>
              <a:gd name="connsiteY32" fmla="*/ 1932582 h 2117706"/>
              <a:gd name="connsiteX33" fmla="*/ 2667468 w 2681492"/>
              <a:gd name="connsiteY33" fmla="*/ 1921362 h 2117706"/>
              <a:gd name="connsiteX34" fmla="*/ 2639419 w 2681492"/>
              <a:gd name="connsiteY34" fmla="*/ 1898923 h 2117706"/>
              <a:gd name="connsiteX35" fmla="*/ 2611370 w 2681492"/>
              <a:gd name="connsiteY35" fmla="*/ 1884898 h 2117706"/>
              <a:gd name="connsiteX36" fmla="*/ 2173804 w 2681492"/>
              <a:gd name="connsiteY36" fmla="*/ 1901728 h 2117706"/>
              <a:gd name="connsiteX37" fmla="*/ 2117706 w 2681492"/>
              <a:gd name="connsiteY37" fmla="*/ 1910143 h 2117706"/>
              <a:gd name="connsiteX38" fmla="*/ 2025144 w 2681492"/>
              <a:gd name="connsiteY38" fmla="*/ 1915752 h 2117706"/>
              <a:gd name="connsiteX39" fmla="*/ 1940997 w 2681492"/>
              <a:gd name="connsiteY39" fmla="*/ 1918557 h 2117706"/>
              <a:gd name="connsiteX40" fmla="*/ 1882093 w 2681492"/>
              <a:gd name="connsiteY40" fmla="*/ 1918557 h 2117706"/>
              <a:gd name="connsiteX41" fmla="*/ 1828800 w 2681492"/>
              <a:gd name="connsiteY41" fmla="*/ 1915752 h 2117706"/>
              <a:gd name="connsiteX42" fmla="*/ 1792336 w 2681492"/>
              <a:gd name="connsiteY42" fmla="*/ 1910143 h 2117706"/>
              <a:gd name="connsiteX43" fmla="*/ 1736238 w 2681492"/>
              <a:gd name="connsiteY43" fmla="*/ 1898923 h 2117706"/>
              <a:gd name="connsiteX44" fmla="*/ 1696970 w 2681492"/>
              <a:gd name="connsiteY44" fmla="*/ 1884898 h 2117706"/>
              <a:gd name="connsiteX45" fmla="*/ 1654896 w 2681492"/>
              <a:gd name="connsiteY45" fmla="*/ 1862459 h 2117706"/>
              <a:gd name="connsiteX46" fmla="*/ 1626847 w 2681492"/>
              <a:gd name="connsiteY46" fmla="*/ 1840020 h 2117706"/>
              <a:gd name="connsiteX47" fmla="*/ 1598798 w 2681492"/>
              <a:gd name="connsiteY47" fmla="*/ 1814776 h 2117706"/>
              <a:gd name="connsiteX48" fmla="*/ 1584773 w 2681492"/>
              <a:gd name="connsiteY48" fmla="*/ 1800751 h 2117706"/>
              <a:gd name="connsiteX49" fmla="*/ 1567944 w 2681492"/>
              <a:gd name="connsiteY49" fmla="*/ 1778312 h 2117706"/>
              <a:gd name="connsiteX50" fmla="*/ 1551114 w 2681492"/>
              <a:gd name="connsiteY50" fmla="*/ 1744653 h 2117706"/>
              <a:gd name="connsiteX51" fmla="*/ 1542700 w 2681492"/>
              <a:gd name="connsiteY51" fmla="*/ 1727824 h 2117706"/>
              <a:gd name="connsiteX52" fmla="*/ 1534285 w 2681492"/>
              <a:gd name="connsiteY52" fmla="*/ 1694165 h 2117706"/>
              <a:gd name="connsiteX53" fmla="*/ 1528675 w 2681492"/>
              <a:gd name="connsiteY53" fmla="*/ 1660506 h 2117706"/>
              <a:gd name="connsiteX54" fmla="*/ 1523065 w 2681492"/>
              <a:gd name="connsiteY54" fmla="*/ 1618432 h 2117706"/>
              <a:gd name="connsiteX55" fmla="*/ 1523065 w 2681492"/>
              <a:gd name="connsiteY55" fmla="*/ 1570749 h 2117706"/>
              <a:gd name="connsiteX56" fmla="*/ 1528675 w 2681492"/>
              <a:gd name="connsiteY56" fmla="*/ 1461357 h 2117706"/>
              <a:gd name="connsiteX57" fmla="*/ 1539895 w 2681492"/>
              <a:gd name="connsiteY57" fmla="*/ 1332332 h 2117706"/>
              <a:gd name="connsiteX58" fmla="*/ 1556724 w 2681492"/>
              <a:gd name="connsiteY58" fmla="*/ 1192086 h 2117706"/>
              <a:gd name="connsiteX59" fmla="*/ 1584773 w 2681492"/>
              <a:gd name="connsiteY59" fmla="*/ 1009767 h 2117706"/>
              <a:gd name="connsiteX60" fmla="*/ 1626847 w 2681492"/>
              <a:gd name="connsiteY60" fmla="*/ 799399 h 2117706"/>
              <a:gd name="connsiteX61" fmla="*/ 1674530 w 2681492"/>
              <a:gd name="connsiteY61" fmla="*/ 589031 h 2117706"/>
              <a:gd name="connsiteX62" fmla="*/ 1694165 w 2681492"/>
              <a:gd name="connsiteY62" fmla="*/ 504884 h 2117706"/>
              <a:gd name="connsiteX63" fmla="*/ 1705384 w 2681492"/>
              <a:gd name="connsiteY63" fmla="*/ 457200 h 2117706"/>
              <a:gd name="connsiteX64" fmla="*/ 1722214 w 2681492"/>
              <a:gd name="connsiteY64" fmla="*/ 406712 h 2117706"/>
              <a:gd name="connsiteX65" fmla="*/ 1741848 w 2681492"/>
              <a:gd name="connsiteY65" fmla="*/ 361833 h 2117706"/>
              <a:gd name="connsiteX66" fmla="*/ 1761482 w 2681492"/>
              <a:gd name="connsiteY66" fmla="*/ 325370 h 2117706"/>
              <a:gd name="connsiteX67" fmla="*/ 1786727 w 2681492"/>
              <a:gd name="connsiteY67" fmla="*/ 294516 h 2117706"/>
              <a:gd name="connsiteX68" fmla="*/ 1811971 w 2681492"/>
              <a:gd name="connsiteY68" fmla="*/ 266467 h 2117706"/>
              <a:gd name="connsiteX69" fmla="*/ 1828800 w 2681492"/>
              <a:gd name="connsiteY69" fmla="*/ 252442 h 2117706"/>
              <a:gd name="connsiteX70" fmla="*/ 1856849 w 2681492"/>
              <a:gd name="connsiteY70" fmla="*/ 232808 h 2117706"/>
              <a:gd name="connsiteX71" fmla="*/ 1873679 w 2681492"/>
              <a:gd name="connsiteY71" fmla="*/ 221588 h 2117706"/>
              <a:gd name="connsiteX72" fmla="*/ 1890508 w 2681492"/>
              <a:gd name="connsiteY72" fmla="*/ 204759 h 2117706"/>
              <a:gd name="connsiteX73" fmla="*/ 1896118 w 2681492"/>
              <a:gd name="connsiteY73" fmla="*/ 190734 h 2117706"/>
              <a:gd name="connsiteX74" fmla="*/ 1898923 w 2681492"/>
              <a:gd name="connsiteY74" fmla="*/ 179514 h 2117706"/>
              <a:gd name="connsiteX75" fmla="*/ 1898923 w 2681492"/>
              <a:gd name="connsiteY75" fmla="*/ 165490 h 2117706"/>
              <a:gd name="connsiteX76" fmla="*/ 1890508 w 2681492"/>
              <a:gd name="connsiteY76" fmla="*/ 148660 h 2117706"/>
              <a:gd name="connsiteX77" fmla="*/ 1876484 w 2681492"/>
              <a:gd name="connsiteY77" fmla="*/ 131831 h 2117706"/>
              <a:gd name="connsiteX78" fmla="*/ 1854044 w 2681492"/>
              <a:gd name="connsiteY78" fmla="*/ 112197 h 2117706"/>
              <a:gd name="connsiteX79" fmla="*/ 1806361 w 2681492"/>
              <a:gd name="connsiteY79" fmla="*/ 84148 h 2117706"/>
              <a:gd name="connsiteX80" fmla="*/ 1730628 w 2681492"/>
              <a:gd name="connsiteY80" fmla="*/ 47684 h 2117706"/>
              <a:gd name="connsiteX81" fmla="*/ 1643676 w 2681492"/>
              <a:gd name="connsiteY81" fmla="*/ 14025 h 2117706"/>
              <a:gd name="connsiteX82" fmla="*/ 1604408 w 2681492"/>
              <a:gd name="connsiteY82" fmla="*/ 2805 h 2117706"/>
              <a:gd name="connsiteX83" fmla="*/ 1593188 w 2681492"/>
              <a:gd name="connsiteY83" fmla="*/ 0 h 2117706"/>
              <a:gd name="connsiteX84" fmla="*/ 1573554 w 2681492"/>
              <a:gd name="connsiteY84" fmla="*/ 16830 h 2117706"/>
              <a:gd name="connsiteX85" fmla="*/ 1523065 w 2681492"/>
              <a:gd name="connsiteY85" fmla="*/ 61708 h 2117706"/>
              <a:gd name="connsiteX86" fmla="*/ 1486601 w 2681492"/>
              <a:gd name="connsiteY86" fmla="*/ 84148 h 2117706"/>
              <a:gd name="connsiteX87" fmla="*/ 1441723 w 2681492"/>
              <a:gd name="connsiteY87" fmla="*/ 100977 h 2117706"/>
              <a:gd name="connsiteX88" fmla="*/ 1382820 w 2681492"/>
              <a:gd name="connsiteY88" fmla="*/ 117806 h 2117706"/>
              <a:gd name="connsiteX89" fmla="*/ 1298673 w 2681492"/>
              <a:gd name="connsiteY89" fmla="*/ 140246 h 2117706"/>
              <a:gd name="connsiteX90" fmla="*/ 1180866 w 2681492"/>
              <a:gd name="connsiteY90" fmla="*/ 168295 h 2117706"/>
              <a:gd name="connsiteX91" fmla="*/ 1029401 w 2681492"/>
              <a:gd name="connsiteY91" fmla="*/ 201954 h 2117706"/>
              <a:gd name="connsiteX92" fmla="*/ 779765 w 2681492"/>
              <a:gd name="connsiteY92" fmla="*/ 280491 h 2117706"/>
              <a:gd name="connsiteX93" fmla="*/ 684398 w 2681492"/>
              <a:gd name="connsiteY93" fmla="*/ 319760 h 2117706"/>
              <a:gd name="connsiteX94" fmla="*/ 575006 w 2681492"/>
              <a:gd name="connsiteY94" fmla="*/ 359029 h 2117706"/>
              <a:gd name="connsiteX95" fmla="*/ 460005 w 2681492"/>
              <a:gd name="connsiteY95" fmla="*/ 389882 h 2117706"/>
              <a:gd name="connsiteX96" fmla="*/ 339394 w 2681492"/>
              <a:gd name="connsiteY96" fmla="*/ 420736 h 2117706"/>
              <a:gd name="connsiteX97" fmla="*/ 300125 w 2681492"/>
              <a:gd name="connsiteY97" fmla="*/ 420736 h 2117706"/>
              <a:gd name="connsiteX98" fmla="*/ 193539 w 2681492"/>
              <a:gd name="connsiteY98" fmla="*/ 417932 h 2117706"/>
              <a:gd name="connsiteX99" fmla="*/ 109392 w 2681492"/>
              <a:gd name="connsiteY99" fmla="*/ 409517 h 2117706"/>
              <a:gd name="connsiteX100" fmla="*/ 50489 w 2681492"/>
              <a:gd name="connsiteY100" fmla="*/ 401102 h 2117706"/>
              <a:gd name="connsiteX101" fmla="*/ 16830 w 2681492"/>
              <a:gd name="connsiteY101" fmla="*/ 403907 h 2117706"/>
              <a:gd name="connsiteX102" fmla="*/ 2805 w 2681492"/>
              <a:gd name="connsiteY102" fmla="*/ 412322 h 2117706"/>
              <a:gd name="connsiteX103" fmla="*/ 0 w 2681492"/>
              <a:gd name="connsiteY103" fmla="*/ 417932 h 2117706"/>
              <a:gd name="connsiteX104" fmla="*/ 2805 w 2681492"/>
              <a:gd name="connsiteY104" fmla="*/ 434761 h 2117706"/>
              <a:gd name="connsiteX105" fmla="*/ 25244 w 2681492"/>
              <a:gd name="connsiteY105" fmla="*/ 465615 h 2117706"/>
              <a:gd name="connsiteX106" fmla="*/ 106587 w 2681492"/>
              <a:gd name="connsiteY106" fmla="*/ 532933 h 2117706"/>
              <a:gd name="connsiteX107" fmla="*/ 199149 w 2681492"/>
              <a:gd name="connsiteY107" fmla="*/ 603056 h 2117706"/>
              <a:gd name="connsiteX108" fmla="*/ 274881 w 2681492"/>
              <a:gd name="connsiteY108" fmla="*/ 650739 h 2117706"/>
              <a:gd name="connsiteX109" fmla="*/ 319760 w 2681492"/>
              <a:gd name="connsiteY109" fmla="*/ 670373 h 2117706"/>
              <a:gd name="connsiteX110" fmla="*/ 345004 w 2681492"/>
              <a:gd name="connsiteY110" fmla="*/ 675983 h 2117706"/>
              <a:gd name="connsiteX111" fmla="*/ 367443 w 2681492"/>
              <a:gd name="connsiteY111" fmla="*/ 667568 h 2117706"/>
              <a:gd name="connsiteX112" fmla="*/ 389882 w 2681492"/>
              <a:gd name="connsiteY112" fmla="*/ 647934 h 2117706"/>
              <a:gd name="connsiteX113" fmla="*/ 423541 w 2681492"/>
              <a:gd name="connsiteY113" fmla="*/ 622690 h 2117706"/>
              <a:gd name="connsiteX114" fmla="*/ 496469 w 2681492"/>
              <a:gd name="connsiteY114" fmla="*/ 586226 h 2117706"/>
              <a:gd name="connsiteX115" fmla="*/ 619885 w 2681492"/>
              <a:gd name="connsiteY115" fmla="*/ 532933 h 2117706"/>
              <a:gd name="connsiteX116" fmla="*/ 723666 w 2681492"/>
              <a:gd name="connsiteY116" fmla="*/ 493664 h 2117706"/>
              <a:gd name="connsiteX117" fmla="*/ 841473 w 2681492"/>
              <a:gd name="connsiteY117" fmla="*/ 457200 h 2117706"/>
              <a:gd name="connsiteX118" fmla="*/ 1102329 w 2681492"/>
              <a:gd name="connsiteY118" fmla="*/ 359029 h 2117706"/>
              <a:gd name="connsiteX119" fmla="*/ 1220135 w 2681492"/>
              <a:gd name="connsiteY119" fmla="*/ 314150 h 2117706"/>
              <a:gd name="connsiteX120" fmla="*/ 1340746 w 2681492"/>
              <a:gd name="connsiteY120" fmla="*/ 280491 h 2117706"/>
              <a:gd name="connsiteX121" fmla="*/ 1416479 w 2681492"/>
              <a:gd name="connsiteY121" fmla="*/ 263662 h 2117706"/>
              <a:gd name="connsiteX122" fmla="*/ 1444528 w 2681492"/>
              <a:gd name="connsiteY122" fmla="*/ 266467 h 2117706"/>
              <a:gd name="connsiteX123" fmla="*/ 1458552 w 2681492"/>
              <a:gd name="connsiteY123" fmla="*/ 272076 h 2117706"/>
              <a:gd name="connsiteX124" fmla="*/ 1472577 w 2681492"/>
              <a:gd name="connsiteY124" fmla="*/ 286101 h 2117706"/>
              <a:gd name="connsiteX125" fmla="*/ 1478187 w 2681492"/>
              <a:gd name="connsiteY125" fmla="*/ 302930 h 2117706"/>
              <a:gd name="connsiteX126" fmla="*/ 1475382 w 2681492"/>
              <a:gd name="connsiteY126" fmla="*/ 356224 h 2117706"/>
              <a:gd name="connsiteX127" fmla="*/ 1444528 w 2681492"/>
              <a:gd name="connsiteY127" fmla="*/ 614275 h 2117706"/>
              <a:gd name="connsiteX128" fmla="*/ 1394039 w 2681492"/>
              <a:gd name="connsiteY128" fmla="*/ 1032206 h 211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681492" h="2117706">
                <a:moveTo>
                  <a:pt x="1394039" y="1032206"/>
                </a:moveTo>
                <a:lnTo>
                  <a:pt x="1371600" y="1225745"/>
                </a:lnTo>
                <a:lnTo>
                  <a:pt x="1354771" y="1399649"/>
                </a:lnTo>
                <a:lnTo>
                  <a:pt x="1343551" y="1556724"/>
                </a:lnTo>
                <a:lnTo>
                  <a:pt x="1340746" y="1632457"/>
                </a:lnTo>
                <a:lnTo>
                  <a:pt x="1346356" y="1705384"/>
                </a:lnTo>
                <a:lnTo>
                  <a:pt x="1360381" y="1769897"/>
                </a:lnTo>
                <a:lnTo>
                  <a:pt x="1371600" y="1806361"/>
                </a:lnTo>
                <a:lnTo>
                  <a:pt x="1396844" y="1862459"/>
                </a:lnTo>
                <a:lnTo>
                  <a:pt x="1416479" y="1896118"/>
                </a:lnTo>
                <a:lnTo>
                  <a:pt x="1444528" y="1932582"/>
                </a:lnTo>
                <a:lnTo>
                  <a:pt x="1478187" y="1966241"/>
                </a:lnTo>
                <a:lnTo>
                  <a:pt x="1511846" y="1994290"/>
                </a:lnTo>
                <a:lnTo>
                  <a:pt x="1559529" y="2025144"/>
                </a:lnTo>
                <a:lnTo>
                  <a:pt x="1601603" y="2047583"/>
                </a:lnTo>
                <a:lnTo>
                  <a:pt x="1652091" y="2067217"/>
                </a:lnTo>
                <a:lnTo>
                  <a:pt x="1727824" y="2089657"/>
                </a:lnTo>
                <a:lnTo>
                  <a:pt x="1809166" y="2103681"/>
                </a:lnTo>
                <a:lnTo>
                  <a:pt x="1882093" y="2112096"/>
                </a:lnTo>
                <a:lnTo>
                  <a:pt x="1994290" y="2117706"/>
                </a:lnTo>
                <a:lnTo>
                  <a:pt x="2120511" y="2117706"/>
                </a:lnTo>
                <a:lnTo>
                  <a:pt x="2224292" y="2112096"/>
                </a:lnTo>
                <a:lnTo>
                  <a:pt x="2328074" y="2103681"/>
                </a:lnTo>
                <a:lnTo>
                  <a:pt x="2443075" y="2086852"/>
                </a:lnTo>
                <a:lnTo>
                  <a:pt x="2552466" y="2061608"/>
                </a:lnTo>
                <a:lnTo>
                  <a:pt x="2605760" y="2039168"/>
                </a:lnTo>
                <a:lnTo>
                  <a:pt x="2639419" y="2019534"/>
                </a:lnTo>
                <a:lnTo>
                  <a:pt x="2659053" y="2002705"/>
                </a:lnTo>
                <a:lnTo>
                  <a:pt x="2673078" y="1985875"/>
                </a:lnTo>
                <a:lnTo>
                  <a:pt x="2678687" y="1974656"/>
                </a:lnTo>
                <a:lnTo>
                  <a:pt x="2681492" y="1960631"/>
                </a:lnTo>
                <a:lnTo>
                  <a:pt x="2681492" y="1949411"/>
                </a:lnTo>
                <a:lnTo>
                  <a:pt x="2675882" y="1932582"/>
                </a:lnTo>
                <a:lnTo>
                  <a:pt x="2667468" y="1921362"/>
                </a:lnTo>
                <a:lnTo>
                  <a:pt x="2639419" y="1898923"/>
                </a:lnTo>
                <a:lnTo>
                  <a:pt x="2611370" y="1884898"/>
                </a:lnTo>
                <a:lnTo>
                  <a:pt x="2173804" y="1901728"/>
                </a:lnTo>
                <a:lnTo>
                  <a:pt x="2117706" y="1910143"/>
                </a:lnTo>
                <a:lnTo>
                  <a:pt x="2025144" y="1915752"/>
                </a:lnTo>
                <a:lnTo>
                  <a:pt x="1940997" y="1918557"/>
                </a:lnTo>
                <a:lnTo>
                  <a:pt x="1882093" y="1918557"/>
                </a:lnTo>
                <a:lnTo>
                  <a:pt x="1828800" y="1915752"/>
                </a:lnTo>
                <a:lnTo>
                  <a:pt x="1792336" y="1910143"/>
                </a:lnTo>
                <a:lnTo>
                  <a:pt x="1736238" y="1898923"/>
                </a:lnTo>
                <a:lnTo>
                  <a:pt x="1696970" y="1884898"/>
                </a:lnTo>
                <a:lnTo>
                  <a:pt x="1654896" y="1862459"/>
                </a:lnTo>
                <a:lnTo>
                  <a:pt x="1626847" y="1840020"/>
                </a:lnTo>
                <a:lnTo>
                  <a:pt x="1598798" y="1814776"/>
                </a:lnTo>
                <a:lnTo>
                  <a:pt x="1584773" y="1800751"/>
                </a:lnTo>
                <a:lnTo>
                  <a:pt x="1567944" y="1778312"/>
                </a:lnTo>
                <a:lnTo>
                  <a:pt x="1551114" y="1744653"/>
                </a:lnTo>
                <a:lnTo>
                  <a:pt x="1542700" y="1727824"/>
                </a:lnTo>
                <a:lnTo>
                  <a:pt x="1534285" y="1694165"/>
                </a:lnTo>
                <a:lnTo>
                  <a:pt x="1528675" y="1660506"/>
                </a:lnTo>
                <a:lnTo>
                  <a:pt x="1523065" y="1618432"/>
                </a:lnTo>
                <a:lnTo>
                  <a:pt x="1523065" y="1570749"/>
                </a:lnTo>
                <a:lnTo>
                  <a:pt x="1528675" y="1461357"/>
                </a:lnTo>
                <a:lnTo>
                  <a:pt x="1539895" y="1332332"/>
                </a:lnTo>
                <a:lnTo>
                  <a:pt x="1556724" y="1192086"/>
                </a:lnTo>
                <a:lnTo>
                  <a:pt x="1584773" y="1009767"/>
                </a:lnTo>
                <a:lnTo>
                  <a:pt x="1626847" y="799399"/>
                </a:lnTo>
                <a:lnTo>
                  <a:pt x="1674530" y="589031"/>
                </a:lnTo>
                <a:lnTo>
                  <a:pt x="1694165" y="504884"/>
                </a:lnTo>
                <a:lnTo>
                  <a:pt x="1705384" y="457200"/>
                </a:lnTo>
                <a:lnTo>
                  <a:pt x="1722214" y="406712"/>
                </a:lnTo>
                <a:lnTo>
                  <a:pt x="1741848" y="361833"/>
                </a:lnTo>
                <a:lnTo>
                  <a:pt x="1761482" y="325370"/>
                </a:lnTo>
                <a:lnTo>
                  <a:pt x="1786727" y="294516"/>
                </a:lnTo>
                <a:lnTo>
                  <a:pt x="1811971" y="266467"/>
                </a:lnTo>
                <a:lnTo>
                  <a:pt x="1828800" y="252442"/>
                </a:lnTo>
                <a:lnTo>
                  <a:pt x="1856849" y="232808"/>
                </a:lnTo>
                <a:lnTo>
                  <a:pt x="1873679" y="221588"/>
                </a:lnTo>
                <a:lnTo>
                  <a:pt x="1890508" y="204759"/>
                </a:lnTo>
                <a:lnTo>
                  <a:pt x="1896118" y="190734"/>
                </a:lnTo>
                <a:lnTo>
                  <a:pt x="1898923" y="179514"/>
                </a:lnTo>
                <a:lnTo>
                  <a:pt x="1898923" y="165490"/>
                </a:lnTo>
                <a:lnTo>
                  <a:pt x="1890508" y="148660"/>
                </a:lnTo>
                <a:lnTo>
                  <a:pt x="1876484" y="131831"/>
                </a:lnTo>
                <a:lnTo>
                  <a:pt x="1854044" y="112197"/>
                </a:lnTo>
                <a:lnTo>
                  <a:pt x="1806361" y="84148"/>
                </a:lnTo>
                <a:lnTo>
                  <a:pt x="1730628" y="47684"/>
                </a:lnTo>
                <a:lnTo>
                  <a:pt x="1643676" y="14025"/>
                </a:lnTo>
                <a:lnTo>
                  <a:pt x="1604408" y="2805"/>
                </a:lnTo>
                <a:lnTo>
                  <a:pt x="1593188" y="0"/>
                </a:lnTo>
                <a:lnTo>
                  <a:pt x="1573554" y="16830"/>
                </a:lnTo>
                <a:lnTo>
                  <a:pt x="1523065" y="61708"/>
                </a:lnTo>
                <a:lnTo>
                  <a:pt x="1486601" y="84148"/>
                </a:lnTo>
                <a:lnTo>
                  <a:pt x="1441723" y="100977"/>
                </a:lnTo>
                <a:lnTo>
                  <a:pt x="1382820" y="117806"/>
                </a:lnTo>
                <a:lnTo>
                  <a:pt x="1298673" y="140246"/>
                </a:lnTo>
                <a:lnTo>
                  <a:pt x="1180866" y="168295"/>
                </a:lnTo>
                <a:lnTo>
                  <a:pt x="1029401" y="201954"/>
                </a:lnTo>
                <a:lnTo>
                  <a:pt x="779765" y="280491"/>
                </a:lnTo>
                <a:lnTo>
                  <a:pt x="684398" y="319760"/>
                </a:lnTo>
                <a:lnTo>
                  <a:pt x="575006" y="359029"/>
                </a:lnTo>
                <a:lnTo>
                  <a:pt x="460005" y="389882"/>
                </a:lnTo>
                <a:lnTo>
                  <a:pt x="339394" y="420736"/>
                </a:lnTo>
                <a:lnTo>
                  <a:pt x="300125" y="420736"/>
                </a:lnTo>
                <a:lnTo>
                  <a:pt x="193539" y="417932"/>
                </a:lnTo>
                <a:lnTo>
                  <a:pt x="109392" y="409517"/>
                </a:lnTo>
                <a:lnTo>
                  <a:pt x="50489" y="401102"/>
                </a:lnTo>
                <a:lnTo>
                  <a:pt x="16830" y="403907"/>
                </a:lnTo>
                <a:lnTo>
                  <a:pt x="2805" y="412322"/>
                </a:lnTo>
                <a:lnTo>
                  <a:pt x="0" y="417932"/>
                </a:lnTo>
                <a:lnTo>
                  <a:pt x="2805" y="434761"/>
                </a:lnTo>
                <a:lnTo>
                  <a:pt x="25244" y="465615"/>
                </a:lnTo>
                <a:lnTo>
                  <a:pt x="106587" y="532933"/>
                </a:lnTo>
                <a:lnTo>
                  <a:pt x="199149" y="603056"/>
                </a:lnTo>
                <a:lnTo>
                  <a:pt x="274881" y="650739"/>
                </a:lnTo>
                <a:lnTo>
                  <a:pt x="319760" y="670373"/>
                </a:lnTo>
                <a:lnTo>
                  <a:pt x="345004" y="675983"/>
                </a:lnTo>
                <a:lnTo>
                  <a:pt x="367443" y="667568"/>
                </a:lnTo>
                <a:lnTo>
                  <a:pt x="389882" y="647934"/>
                </a:lnTo>
                <a:lnTo>
                  <a:pt x="423541" y="622690"/>
                </a:lnTo>
                <a:lnTo>
                  <a:pt x="496469" y="586226"/>
                </a:lnTo>
                <a:lnTo>
                  <a:pt x="619885" y="532933"/>
                </a:lnTo>
                <a:lnTo>
                  <a:pt x="723666" y="493664"/>
                </a:lnTo>
                <a:lnTo>
                  <a:pt x="841473" y="457200"/>
                </a:lnTo>
                <a:lnTo>
                  <a:pt x="1102329" y="359029"/>
                </a:lnTo>
                <a:lnTo>
                  <a:pt x="1220135" y="314150"/>
                </a:lnTo>
                <a:lnTo>
                  <a:pt x="1340746" y="280491"/>
                </a:lnTo>
                <a:lnTo>
                  <a:pt x="1416479" y="263662"/>
                </a:lnTo>
                <a:lnTo>
                  <a:pt x="1444528" y="266467"/>
                </a:lnTo>
                <a:lnTo>
                  <a:pt x="1458552" y="272076"/>
                </a:lnTo>
                <a:lnTo>
                  <a:pt x="1472577" y="286101"/>
                </a:lnTo>
                <a:lnTo>
                  <a:pt x="1478187" y="302930"/>
                </a:lnTo>
                <a:lnTo>
                  <a:pt x="1475382" y="356224"/>
                </a:lnTo>
                <a:lnTo>
                  <a:pt x="1444528" y="614275"/>
                </a:lnTo>
                <a:lnTo>
                  <a:pt x="1394039" y="10322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739F398D-BEA0-4705-ABD2-89FAA8A69783}"/>
              </a:ext>
            </a:extLst>
          </p:cNvPr>
          <p:cNvSpPr/>
          <p:nvPr/>
        </p:nvSpPr>
        <p:spPr>
          <a:xfrm>
            <a:off x="6843713" y="3514725"/>
            <a:ext cx="550862" cy="677863"/>
          </a:xfrm>
          <a:custGeom>
            <a:avLst/>
            <a:gdLst>
              <a:gd name="connsiteX0" fmla="*/ 378618 w 550068"/>
              <a:gd name="connsiteY0" fmla="*/ 207169 h 678656"/>
              <a:gd name="connsiteX1" fmla="*/ 378618 w 550068"/>
              <a:gd name="connsiteY1" fmla="*/ 290513 h 678656"/>
              <a:gd name="connsiteX2" fmla="*/ 381000 w 550068"/>
              <a:gd name="connsiteY2" fmla="*/ 359569 h 678656"/>
              <a:gd name="connsiteX3" fmla="*/ 385762 w 550068"/>
              <a:gd name="connsiteY3" fmla="*/ 416719 h 678656"/>
              <a:gd name="connsiteX4" fmla="*/ 392906 w 550068"/>
              <a:gd name="connsiteY4" fmla="*/ 459581 h 678656"/>
              <a:gd name="connsiteX5" fmla="*/ 414337 w 550068"/>
              <a:gd name="connsiteY5" fmla="*/ 521494 h 678656"/>
              <a:gd name="connsiteX6" fmla="*/ 442912 w 550068"/>
              <a:gd name="connsiteY6" fmla="*/ 576263 h 678656"/>
              <a:gd name="connsiteX7" fmla="*/ 469106 w 550068"/>
              <a:gd name="connsiteY7" fmla="*/ 604838 h 678656"/>
              <a:gd name="connsiteX8" fmla="*/ 485775 w 550068"/>
              <a:gd name="connsiteY8" fmla="*/ 619125 h 678656"/>
              <a:gd name="connsiteX9" fmla="*/ 531018 w 550068"/>
              <a:gd name="connsiteY9" fmla="*/ 652463 h 678656"/>
              <a:gd name="connsiteX10" fmla="*/ 550068 w 550068"/>
              <a:gd name="connsiteY10" fmla="*/ 678656 h 678656"/>
              <a:gd name="connsiteX11" fmla="*/ 0 w 550068"/>
              <a:gd name="connsiteY11" fmla="*/ 642938 h 678656"/>
              <a:gd name="connsiteX12" fmla="*/ 54768 w 550068"/>
              <a:gd name="connsiteY12" fmla="*/ 633413 h 678656"/>
              <a:gd name="connsiteX13" fmla="*/ 100012 w 550068"/>
              <a:gd name="connsiteY13" fmla="*/ 619125 h 678656"/>
              <a:gd name="connsiteX14" fmla="*/ 128587 w 550068"/>
              <a:gd name="connsiteY14" fmla="*/ 602456 h 678656"/>
              <a:gd name="connsiteX15" fmla="*/ 159543 w 550068"/>
              <a:gd name="connsiteY15" fmla="*/ 573881 h 678656"/>
              <a:gd name="connsiteX16" fmla="*/ 195262 w 550068"/>
              <a:gd name="connsiteY16" fmla="*/ 533400 h 678656"/>
              <a:gd name="connsiteX17" fmla="*/ 221456 w 550068"/>
              <a:gd name="connsiteY17" fmla="*/ 497681 h 678656"/>
              <a:gd name="connsiteX18" fmla="*/ 240506 w 550068"/>
              <a:gd name="connsiteY18" fmla="*/ 459581 h 678656"/>
              <a:gd name="connsiteX19" fmla="*/ 257175 w 550068"/>
              <a:gd name="connsiteY19" fmla="*/ 409575 h 678656"/>
              <a:gd name="connsiteX20" fmla="*/ 280987 w 550068"/>
              <a:gd name="connsiteY20" fmla="*/ 311944 h 678656"/>
              <a:gd name="connsiteX21" fmla="*/ 311943 w 550068"/>
              <a:gd name="connsiteY21" fmla="*/ 166688 h 678656"/>
              <a:gd name="connsiteX22" fmla="*/ 335756 w 550068"/>
              <a:gd name="connsiteY22" fmla="*/ 42863 h 678656"/>
              <a:gd name="connsiteX23" fmla="*/ 345281 w 550068"/>
              <a:gd name="connsiteY23" fmla="*/ 11906 h 678656"/>
              <a:gd name="connsiteX24" fmla="*/ 352425 w 550068"/>
              <a:gd name="connsiteY24" fmla="*/ 4763 h 678656"/>
              <a:gd name="connsiteX25" fmla="*/ 359568 w 550068"/>
              <a:gd name="connsiteY25" fmla="*/ 0 h 678656"/>
              <a:gd name="connsiteX26" fmla="*/ 366712 w 550068"/>
              <a:gd name="connsiteY26" fmla="*/ 2381 h 678656"/>
              <a:gd name="connsiteX27" fmla="*/ 376237 w 550068"/>
              <a:gd name="connsiteY27" fmla="*/ 16669 h 678656"/>
              <a:gd name="connsiteX28" fmla="*/ 381000 w 550068"/>
              <a:gd name="connsiteY28" fmla="*/ 59531 h 678656"/>
              <a:gd name="connsiteX29" fmla="*/ 378618 w 550068"/>
              <a:gd name="connsiteY29" fmla="*/ 207169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0068" h="678656">
                <a:moveTo>
                  <a:pt x="378618" y="207169"/>
                </a:moveTo>
                <a:lnTo>
                  <a:pt x="378618" y="290513"/>
                </a:lnTo>
                <a:lnTo>
                  <a:pt x="381000" y="359569"/>
                </a:lnTo>
                <a:lnTo>
                  <a:pt x="385762" y="416719"/>
                </a:lnTo>
                <a:lnTo>
                  <a:pt x="392906" y="459581"/>
                </a:lnTo>
                <a:lnTo>
                  <a:pt x="414337" y="521494"/>
                </a:lnTo>
                <a:lnTo>
                  <a:pt x="442912" y="576263"/>
                </a:lnTo>
                <a:lnTo>
                  <a:pt x="469106" y="604838"/>
                </a:lnTo>
                <a:lnTo>
                  <a:pt x="485775" y="619125"/>
                </a:lnTo>
                <a:lnTo>
                  <a:pt x="531018" y="652463"/>
                </a:lnTo>
                <a:lnTo>
                  <a:pt x="550068" y="678656"/>
                </a:lnTo>
                <a:lnTo>
                  <a:pt x="0" y="642938"/>
                </a:lnTo>
                <a:lnTo>
                  <a:pt x="54768" y="633413"/>
                </a:lnTo>
                <a:lnTo>
                  <a:pt x="100012" y="619125"/>
                </a:lnTo>
                <a:lnTo>
                  <a:pt x="128587" y="602456"/>
                </a:lnTo>
                <a:lnTo>
                  <a:pt x="159543" y="573881"/>
                </a:lnTo>
                <a:lnTo>
                  <a:pt x="195262" y="533400"/>
                </a:lnTo>
                <a:lnTo>
                  <a:pt x="221456" y="497681"/>
                </a:lnTo>
                <a:lnTo>
                  <a:pt x="240506" y="459581"/>
                </a:lnTo>
                <a:lnTo>
                  <a:pt x="257175" y="409575"/>
                </a:lnTo>
                <a:lnTo>
                  <a:pt x="280987" y="311944"/>
                </a:lnTo>
                <a:lnTo>
                  <a:pt x="311943" y="166688"/>
                </a:lnTo>
                <a:lnTo>
                  <a:pt x="335756" y="42863"/>
                </a:lnTo>
                <a:lnTo>
                  <a:pt x="345281" y="11906"/>
                </a:lnTo>
                <a:lnTo>
                  <a:pt x="352425" y="4763"/>
                </a:lnTo>
                <a:lnTo>
                  <a:pt x="359568" y="0"/>
                </a:lnTo>
                <a:lnTo>
                  <a:pt x="366712" y="2381"/>
                </a:lnTo>
                <a:lnTo>
                  <a:pt x="376237" y="16669"/>
                </a:lnTo>
                <a:lnTo>
                  <a:pt x="381000" y="59531"/>
                </a:lnTo>
                <a:lnTo>
                  <a:pt x="378618" y="2071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5EE69B99-F8E7-4095-A697-208690FAE85C}"/>
              </a:ext>
            </a:extLst>
          </p:cNvPr>
          <p:cNvSpPr/>
          <p:nvPr/>
        </p:nvSpPr>
        <p:spPr>
          <a:xfrm>
            <a:off x="4889500" y="3290888"/>
            <a:ext cx="1062038" cy="688975"/>
          </a:xfrm>
          <a:custGeom>
            <a:avLst/>
            <a:gdLst>
              <a:gd name="connsiteX0" fmla="*/ 795338 w 1062038"/>
              <a:gd name="connsiteY0" fmla="*/ 566737 h 688181"/>
              <a:gd name="connsiteX1" fmla="*/ 735807 w 1062038"/>
              <a:gd name="connsiteY1" fmla="*/ 492918 h 688181"/>
              <a:gd name="connsiteX2" fmla="*/ 692944 w 1062038"/>
              <a:gd name="connsiteY2" fmla="*/ 442912 h 688181"/>
              <a:gd name="connsiteX3" fmla="*/ 647700 w 1062038"/>
              <a:gd name="connsiteY3" fmla="*/ 397668 h 688181"/>
              <a:gd name="connsiteX4" fmla="*/ 621507 w 1062038"/>
              <a:gd name="connsiteY4" fmla="*/ 373856 h 688181"/>
              <a:gd name="connsiteX5" fmla="*/ 473869 w 1062038"/>
              <a:gd name="connsiteY5" fmla="*/ 278606 h 688181"/>
              <a:gd name="connsiteX6" fmla="*/ 383382 w 1062038"/>
              <a:gd name="connsiteY6" fmla="*/ 226218 h 688181"/>
              <a:gd name="connsiteX7" fmla="*/ 283369 w 1062038"/>
              <a:gd name="connsiteY7" fmla="*/ 171450 h 688181"/>
              <a:gd name="connsiteX8" fmla="*/ 180975 w 1062038"/>
              <a:gd name="connsiteY8" fmla="*/ 119062 h 688181"/>
              <a:gd name="connsiteX9" fmla="*/ 111919 w 1062038"/>
              <a:gd name="connsiteY9" fmla="*/ 85725 h 688181"/>
              <a:gd name="connsiteX10" fmla="*/ 50007 w 1062038"/>
              <a:gd name="connsiteY10" fmla="*/ 57150 h 688181"/>
              <a:gd name="connsiteX11" fmla="*/ 26194 w 1062038"/>
              <a:gd name="connsiteY11" fmla="*/ 45243 h 688181"/>
              <a:gd name="connsiteX12" fmla="*/ 9525 w 1062038"/>
              <a:gd name="connsiteY12" fmla="*/ 30956 h 688181"/>
              <a:gd name="connsiteX13" fmla="*/ 0 w 1062038"/>
              <a:gd name="connsiteY13" fmla="*/ 19050 h 688181"/>
              <a:gd name="connsiteX14" fmla="*/ 0 w 1062038"/>
              <a:gd name="connsiteY14" fmla="*/ 11906 h 688181"/>
              <a:gd name="connsiteX15" fmla="*/ 4763 w 1062038"/>
              <a:gd name="connsiteY15" fmla="*/ 2381 h 688181"/>
              <a:gd name="connsiteX16" fmla="*/ 21432 w 1062038"/>
              <a:gd name="connsiteY16" fmla="*/ 0 h 688181"/>
              <a:gd name="connsiteX17" fmla="*/ 80963 w 1062038"/>
              <a:gd name="connsiteY17" fmla="*/ 4762 h 688181"/>
              <a:gd name="connsiteX18" fmla="*/ 216694 w 1062038"/>
              <a:gd name="connsiteY18" fmla="*/ 28575 h 688181"/>
              <a:gd name="connsiteX19" fmla="*/ 319088 w 1062038"/>
              <a:gd name="connsiteY19" fmla="*/ 52387 h 688181"/>
              <a:gd name="connsiteX20" fmla="*/ 385763 w 1062038"/>
              <a:gd name="connsiteY20" fmla="*/ 71437 h 688181"/>
              <a:gd name="connsiteX21" fmla="*/ 481013 w 1062038"/>
              <a:gd name="connsiteY21" fmla="*/ 104775 h 688181"/>
              <a:gd name="connsiteX22" fmla="*/ 731044 w 1062038"/>
              <a:gd name="connsiteY22" fmla="*/ 192881 h 688181"/>
              <a:gd name="connsiteX23" fmla="*/ 864394 w 1062038"/>
              <a:gd name="connsiteY23" fmla="*/ 271462 h 688181"/>
              <a:gd name="connsiteX24" fmla="*/ 931069 w 1062038"/>
              <a:gd name="connsiteY24" fmla="*/ 321468 h 688181"/>
              <a:gd name="connsiteX25" fmla="*/ 973932 w 1062038"/>
              <a:gd name="connsiteY25" fmla="*/ 361950 h 688181"/>
              <a:gd name="connsiteX26" fmla="*/ 1007269 w 1062038"/>
              <a:gd name="connsiteY26" fmla="*/ 402431 h 688181"/>
              <a:gd name="connsiteX27" fmla="*/ 1033463 w 1062038"/>
              <a:gd name="connsiteY27" fmla="*/ 445293 h 688181"/>
              <a:gd name="connsiteX28" fmla="*/ 1047750 w 1062038"/>
              <a:gd name="connsiteY28" fmla="*/ 478631 h 688181"/>
              <a:gd name="connsiteX29" fmla="*/ 1062038 w 1062038"/>
              <a:gd name="connsiteY29" fmla="*/ 523875 h 688181"/>
              <a:gd name="connsiteX30" fmla="*/ 1062038 w 1062038"/>
              <a:gd name="connsiteY30" fmla="*/ 564356 h 688181"/>
              <a:gd name="connsiteX31" fmla="*/ 1054894 w 1062038"/>
              <a:gd name="connsiteY31" fmla="*/ 595312 h 688181"/>
              <a:gd name="connsiteX32" fmla="*/ 1038225 w 1062038"/>
              <a:gd name="connsiteY32" fmla="*/ 628650 h 688181"/>
              <a:gd name="connsiteX33" fmla="*/ 1012032 w 1062038"/>
              <a:gd name="connsiteY33" fmla="*/ 657225 h 688181"/>
              <a:gd name="connsiteX34" fmla="*/ 988219 w 1062038"/>
              <a:gd name="connsiteY34" fmla="*/ 676275 h 688181"/>
              <a:gd name="connsiteX35" fmla="*/ 964407 w 1062038"/>
              <a:gd name="connsiteY35" fmla="*/ 685800 h 688181"/>
              <a:gd name="connsiteX36" fmla="*/ 947738 w 1062038"/>
              <a:gd name="connsiteY36" fmla="*/ 688181 h 688181"/>
              <a:gd name="connsiteX37" fmla="*/ 916782 w 1062038"/>
              <a:gd name="connsiteY37" fmla="*/ 681037 h 688181"/>
              <a:gd name="connsiteX38" fmla="*/ 873919 w 1062038"/>
              <a:gd name="connsiteY38" fmla="*/ 659606 h 688181"/>
              <a:gd name="connsiteX39" fmla="*/ 847725 w 1062038"/>
              <a:gd name="connsiteY39" fmla="*/ 638175 h 688181"/>
              <a:gd name="connsiteX40" fmla="*/ 795338 w 1062038"/>
              <a:gd name="connsiteY40" fmla="*/ 566737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62038" h="688181">
                <a:moveTo>
                  <a:pt x="795338" y="566737"/>
                </a:moveTo>
                <a:lnTo>
                  <a:pt x="735807" y="492918"/>
                </a:lnTo>
                <a:lnTo>
                  <a:pt x="692944" y="442912"/>
                </a:lnTo>
                <a:lnTo>
                  <a:pt x="647700" y="397668"/>
                </a:lnTo>
                <a:lnTo>
                  <a:pt x="621507" y="373856"/>
                </a:lnTo>
                <a:lnTo>
                  <a:pt x="473869" y="278606"/>
                </a:lnTo>
                <a:lnTo>
                  <a:pt x="383382" y="226218"/>
                </a:lnTo>
                <a:lnTo>
                  <a:pt x="283369" y="171450"/>
                </a:lnTo>
                <a:lnTo>
                  <a:pt x="180975" y="119062"/>
                </a:lnTo>
                <a:lnTo>
                  <a:pt x="111919" y="85725"/>
                </a:lnTo>
                <a:lnTo>
                  <a:pt x="50007" y="57150"/>
                </a:lnTo>
                <a:lnTo>
                  <a:pt x="26194" y="45243"/>
                </a:lnTo>
                <a:lnTo>
                  <a:pt x="9525" y="30956"/>
                </a:lnTo>
                <a:lnTo>
                  <a:pt x="0" y="19050"/>
                </a:lnTo>
                <a:lnTo>
                  <a:pt x="0" y="11906"/>
                </a:lnTo>
                <a:lnTo>
                  <a:pt x="4763" y="2381"/>
                </a:lnTo>
                <a:lnTo>
                  <a:pt x="21432" y="0"/>
                </a:lnTo>
                <a:lnTo>
                  <a:pt x="80963" y="4762"/>
                </a:lnTo>
                <a:lnTo>
                  <a:pt x="216694" y="28575"/>
                </a:lnTo>
                <a:lnTo>
                  <a:pt x="319088" y="52387"/>
                </a:lnTo>
                <a:lnTo>
                  <a:pt x="385763" y="71437"/>
                </a:lnTo>
                <a:lnTo>
                  <a:pt x="481013" y="104775"/>
                </a:lnTo>
                <a:lnTo>
                  <a:pt x="731044" y="192881"/>
                </a:lnTo>
                <a:lnTo>
                  <a:pt x="864394" y="271462"/>
                </a:lnTo>
                <a:lnTo>
                  <a:pt x="931069" y="321468"/>
                </a:lnTo>
                <a:lnTo>
                  <a:pt x="973932" y="361950"/>
                </a:lnTo>
                <a:lnTo>
                  <a:pt x="1007269" y="402431"/>
                </a:lnTo>
                <a:lnTo>
                  <a:pt x="1033463" y="445293"/>
                </a:lnTo>
                <a:lnTo>
                  <a:pt x="1047750" y="478631"/>
                </a:lnTo>
                <a:lnTo>
                  <a:pt x="1062038" y="523875"/>
                </a:lnTo>
                <a:lnTo>
                  <a:pt x="1062038" y="564356"/>
                </a:lnTo>
                <a:lnTo>
                  <a:pt x="1054894" y="595312"/>
                </a:lnTo>
                <a:lnTo>
                  <a:pt x="1038225" y="628650"/>
                </a:lnTo>
                <a:lnTo>
                  <a:pt x="1012032" y="657225"/>
                </a:lnTo>
                <a:lnTo>
                  <a:pt x="988219" y="676275"/>
                </a:lnTo>
                <a:lnTo>
                  <a:pt x="964407" y="685800"/>
                </a:lnTo>
                <a:lnTo>
                  <a:pt x="947738" y="688181"/>
                </a:lnTo>
                <a:lnTo>
                  <a:pt x="916782" y="681037"/>
                </a:lnTo>
                <a:lnTo>
                  <a:pt x="873919" y="659606"/>
                </a:lnTo>
                <a:lnTo>
                  <a:pt x="847725" y="638175"/>
                </a:lnTo>
                <a:lnTo>
                  <a:pt x="795338" y="5667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7A67FF4-5172-4536-98CF-5CBE45660F6B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398588"/>
            <a:ext cx="4676775" cy="4497387"/>
            <a:chOff x="2874963" y="1550988"/>
            <a:chExt cx="4676775" cy="4497387"/>
          </a:xfrm>
        </p:grpSpPr>
        <p:sp>
          <p:nvSpPr>
            <p:cNvPr id="21" name="フリーフォーム 169">
              <a:extLst>
                <a:ext uri="{FF2B5EF4-FFF2-40B4-BE49-F238E27FC236}">
                  <a16:creationId xmlns:a16="http://schemas.microsoft.com/office/drawing/2014/main" id="{CF527FCF-3995-4EC1-88B7-FB22DE1D9E49}"/>
                </a:ext>
              </a:extLst>
            </p:cNvPr>
            <p:cNvSpPr/>
            <p:nvPr/>
          </p:nvSpPr>
          <p:spPr>
            <a:xfrm>
              <a:off x="3794126" y="1550988"/>
              <a:ext cx="511175" cy="596900"/>
            </a:xfrm>
            <a:custGeom>
              <a:avLst/>
              <a:gdLst>
                <a:gd name="connsiteX0" fmla="*/ 469107 w 511969"/>
                <a:gd name="connsiteY0" fmla="*/ 378619 h 597694"/>
                <a:gd name="connsiteX1" fmla="*/ 478632 w 511969"/>
                <a:gd name="connsiteY1" fmla="*/ 452437 h 597694"/>
                <a:gd name="connsiteX2" fmla="*/ 492919 w 511969"/>
                <a:gd name="connsiteY2" fmla="*/ 554831 h 597694"/>
                <a:gd name="connsiteX3" fmla="*/ 235744 w 511969"/>
                <a:gd name="connsiteY3" fmla="*/ 597694 h 597694"/>
                <a:gd name="connsiteX4" fmla="*/ 233363 w 511969"/>
                <a:gd name="connsiteY4" fmla="*/ 466725 h 597694"/>
                <a:gd name="connsiteX5" fmla="*/ 230982 w 511969"/>
                <a:gd name="connsiteY5" fmla="*/ 347662 h 597694"/>
                <a:gd name="connsiteX6" fmla="*/ 223838 w 511969"/>
                <a:gd name="connsiteY6" fmla="*/ 240506 h 597694"/>
                <a:gd name="connsiteX7" fmla="*/ 214313 w 511969"/>
                <a:gd name="connsiteY7" fmla="*/ 192881 h 597694"/>
                <a:gd name="connsiteX8" fmla="*/ 207169 w 511969"/>
                <a:gd name="connsiteY8" fmla="*/ 176212 h 597694"/>
                <a:gd name="connsiteX9" fmla="*/ 192882 w 511969"/>
                <a:gd name="connsiteY9" fmla="*/ 161925 h 597694"/>
                <a:gd name="connsiteX10" fmla="*/ 159544 w 511969"/>
                <a:gd name="connsiteY10" fmla="*/ 138112 h 597694"/>
                <a:gd name="connsiteX11" fmla="*/ 114300 w 511969"/>
                <a:gd name="connsiteY11" fmla="*/ 111919 h 597694"/>
                <a:gd name="connsiteX12" fmla="*/ 57150 w 511969"/>
                <a:gd name="connsiteY12" fmla="*/ 80962 h 597694"/>
                <a:gd name="connsiteX13" fmla="*/ 42863 w 511969"/>
                <a:gd name="connsiteY13" fmla="*/ 76200 h 597694"/>
                <a:gd name="connsiteX14" fmla="*/ 28575 w 511969"/>
                <a:gd name="connsiteY14" fmla="*/ 66675 h 597694"/>
                <a:gd name="connsiteX15" fmla="*/ 14288 w 511969"/>
                <a:gd name="connsiteY15" fmla="*/ 52387 h 597694"/>
                <a:gd name="connsiteX16" fmla="*/ 4763 w 511969"/>
                <a:gd name="connsiteY16" fmla="*/ 35719 h 597694"/>
                <a:gd name="connsiteX17" fmla="*/ 0 w 511969"/>
                <a:gd name="connsiteY17" fmla="*/ 21431 h 597694"/>
                <a:gd name="connsiteX18" fmla="*/ 2382 w 511969"/>
                <a:gd name="connsiteY18" fmla="*/ 9525 h 597694"/>
                <a:gd name="connsiteX19" fmla="*/ 7144 w 511969"/>
                <a:gd name="connsiteY19" fmla="*/ 4762 h 597694"/>
                <a:gd name="connsiteX20" fmla="*/ 16669 w 511969"/>
                <a:gd name="connsiteY20" fmla="*/ 2381 h 597694"/>
                <a:gd name="connsiteX21" fmla="*/ 52388 w 511969"/>
                <a:gd name="connsiteY21" fmla="*/ 0 h 597694"/>
                <a:gd name="connsiteX22" fmla="*/ 173832 w 511969"/>
                <a:gd name="connsiteY22" fmla="*/ 16669 h 597694"/>
                <a:gd name="connsiteX23" fmla="*/ 285750 w 511969"/>
                <a:gd name="connsiteY23" fmla="*/ 40481 h 597694"/>
                <a:gd name="connsiteX24" fmla="*/ 383382 w 511969"/>
                <a:gd name="connsiteY24" fmla="*/ 73819 h 597694"/>
                <a:gd name="connsiteX25" fmla="*/ 419100 w 511969"/>
                <a:gd name="connsiteY25" fmla="*/ 90487 h 597694"/>
                <a:gd name="connsiteX26" fmla="*/ 447675 w 511969"/>
                <a:gd name="connsiteY26" fmla="*/ 102394 h 597694"/>
                <a:gd name="connsiteX27" fmla="*/ 481013 w 511969"/>
                <a:gd name="connsiteY27" fmla="*/ 116681 h 597694"/>
                <a:gd name="connsiteX28" fmla="*/ 492919 w 511969"/>
                <a:gd name="connsiteY28" fmla="*/ 126206 h 597694"/>
                <a:gd name="connsiteX29" fmla="*/ 507207 w 511969"/>
                <a:gd name="connsiteY29" fmla="*/ 140494 h 597694"/>
                <a:gd name="connsiteX30" fmla="*/ 511969 w 511969"/>
                <a:gd name="connsiteY30" fmla="*/ 157162 h 597694"/>
                <a:gd name="connsiteX31" fmla="*/ 511969 w 511969"/>
                <a:gd name="connsiteY31" fmla="*/ 171450 h 597694"/>
                <a:gd name="connsiteX32" fmla="*/ 502444 w 511969"/>
                <a:gd name="connsiteY32" fmla="*/ 192881 h 597694"/>
                <a:gd name="connsiteX33" fmla="*/ 488157 w 511969"/>
                <a:gd name="connsiteY33" fmla="*/ 216694 h 597694"/>
                <a:gd name="connsiteX34" fmla="*/ 478632 w 511969"/>
                <a:gd name="connsiteY34" fmla="*/ 228600 h 597694"/>
                <a:gd name="connsiteX35" fmla="*/ 471488 w 511969"/>
                <a:gd name="connsiteY35" fmla="*/ 266700 h 597694"/>
                <a:gd name="connsiteX36" fmla="*/ 469107 w 511969"/>
                <a:gd name="connsiteY36" fmla="*/ 378619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597694">
                  <a:moveTo>
                    <a:pt x="469107" y="378619"/>
                  </a:moveTo>
                  <a:lnTo>
                    <a:pt x="478632" y="452437"/>
                  </a:lnTo>
                  <a:lnTo>
                    <a:pt x="492919" y="554831"/>
                  </a:lnTo>
                  <a:lnTo>
                    <a:pt x="235744" y="597694"/>
                  </a:lnTo>
                  <a:cubicBezTo>
                    <a:pt x="234950" y="554038"/>
                    <a:pt x="234157" y="510381"/>
                    <a:pt x="233363" y="466725"/>
                  </a:cubicBezTo>
                  <a:cubicBezTo>
                    <a:pt x="232569" y="427037"/>
                    <a:pt x="231776" y="387350"/>
                    <a:pt x="230982" y="347662"/>
                  </a:cubicBezTo>
                  <a:lnTo>
                    <a:pt x="223838" y="240506"/>
                  </a:lnTo>
                  <a:lnTo>
                    <a:pt x="214313" y="192881"/>
                  </a:lnTo>
                  <a:lnTo>
                    <a:pt x="207169" y="176212"/>
                  </a:lnTo>
                  <a:lnTo>
                    <a:pt x="192882" y="161925"/>
                  </a:lnTo>
                  <a:lnTo>
                    <a:pt x="159544" y="138112"/>
                  </a:lnTo>
                  <a:lnTo>
                    <a:pt x="114300" y="111919"/>
                  </a:lnTo>
                  <a:lnTo>
                    <a:pt x="57150" y="80962"/>
                  </a:lnTo>
                  <a:lnTo>
                    <a:pt x="42863" y="76200"/>
                  </a:lnTo>
                  <a:lnTo>
                    <a:pt x="28575" y="66675"/>
                  </a:lnTo>
                  <a:lnTo>
                    <a:pt x="14288" y="52387"/>
                  </a:lnTo>
                  <a:lnTo>
                    <a:pt x="4763" y="35719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7144" y="4762"/>
                  </a:lnTo>
                  <a:lnTo>
                    <a:pt x="16669" y="2381"/>
                  </a:lnTo>
                  <a:lnTo>
                    <a:pt x="52388" y="0"/>
                  </a:lnTo>
                  <a:lnTo>
                    <a:pt x="173832" y="16669"/>
                  </a:lnTo>
                  <a:lnTo>
                    <a:pt x="285750" y="40481"/>
                  </a:lnTo>
                  <a:lnTo>
                    <a:pt x="383382" y="73819"/>
                  </a:lnTo>
                  <a:lnTo>
                    <a:pt x="419100" y="90487"/>
                  </a:lnTo>
                  <a:lnTo>
                    <a:pt x="447675" y="102394"/>
                  </a:lnTo>
                  <a:lnTo>
                    <a:pt x="481013" y="116681"/>
                  </a:lnTo>
                  <a:lnTo>
                    <a:pt x="492919" y="126206"/>
                  </a:lnTo>
                  <a:lnTo>
                    <a:pt x="507207" y="140494"/>
                  </a:lnTo>
                  <a:lnTo>
                    <a:pt x="511969" y="157162"/>
                  </a:lnTo>
                  <a:lnTo>
                    <a:pt x="511969" y="171450"/>
                  </a:lnTo>
                  <a:lnTo>
                    <a:pt x="502444" y="192881"/>
                  </a:lnTo>
                  <a:lnTo>
                    <a:pt x="488157" y="216694"/>
                  </a:lnTo>
                  <a:lnTo>
                    <a:pt x="478632" y="228600"/>
                  </a:lnTo>
                  <a:lnTo>
                    <a:pt x="471488" y="266700"/>
                  </a:lnTo>
                  <a:cubicBezTo>
                    <a:pt x="470694" y="294481"/>
                    <a:pt x="469901" y="322263"/>
                    <a:pt x="469107" y="3786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1">
              <a:extLst>
                <a:ext uri="{FF2B5EF4-FFF2-40B4-BE49-F238E27FC236}">
                  <a16:creationId xmlns:a16="http://schemas.microsoft.com/office/drawing/2014/main" id="{3297E191-127A-4A05-8FE1-1E37436DB1CF}"/>
                </a:ext>
              </a:extLst>
            </p:cNvPr>
            <p:cNvSpPr/>
            <p:nvPr/>
          </p:nvSpPr>
          <p:spPr>
            <a:xfrm>
              <a:off x="3171826" y="2592388"/>
              <a:ext cx="527050" cy="635000"/>
            </a:xfrm>
            <a:custGeom>
              <a:avLst/>
              <a:gdLst>
                <a:gd name="connsiteX0" fmla="*/ 473869 w 526256"/>
                <a:gd name="connsiteY0" fmla="*/ 283369 h 633413"/>
                <a:gd name="connsiteX1" fmla="*/ 447675 w 526256"/>
                <a:gd name="connsiteY1" fmla="*/ 223838 h 633413"/>
                <a:gd name="connsiteX2" fmla="*/ 423863 w 526256"/>
                <a:gd name="connsiteY2" fmla="*/ 171450 h 633413"/>
                <a:gd name="connsiteX3" fmla="*/ 397669 w 526256"/>
                <a:gd name="connsiteY3" fmla="*/ 116682 h 633413"/>
                <a:gd name="connsiteX4" fmla="*/ 316706 w 526256"/>
                <a:gd name="connsiteY4" fmla="*/ 30957 h 633413"/>
                <a:gd name="connsiteX5" fmla="*/ 264319 w 526256"/>
                <a:gd name="connsiteY5" fmla="*/ 14288 h 633413"/>
                <a:gd name="connsiteX6" fmla="*/ 207169 w 526256"/>
                <a:gd name="connsiteY6" fmla="*/ 4763 h 633413"/>
                <a:gd name="connsiteX7" fmla="*/ 159544 w 526256"/>
                <a:gd name="connsiteY7" fmla="*/ 0 h 633413"/>
                <a:gd name="connsiteX8" fmla="*/ 107156 w 526256"/>
                <a:gd name="connsiteY8" fmla="*/ 0 h 633413"/>
                <a:gd name="connsiteX9" fmla="*/ 52388 w 526256"/>
                <a:gd name="connsiteY9" fmla="*/ 4763 h 633413"/>
                <a:gd name="connsiteX10" fmla="*/ 26194 w 526256"/>
                <a:gd name="connsiteY10" fmla="*/ 7144 h 633413"/>
                <a:gd name="connsiteX11" fmla="*/ 9525 w 526256"/>
                <a:gd name="connsiteY11" fmla="*/ 9525 h 633413"/>
                <a:gd name="connsiteX12" fmla="*/ 2381 w 526256"/>
                <a:gd name="connsiteY12" fmla="*/ 14288 h 633413"/>
                <a:gd name="connsiteX13" fmla="*/ 0 w 526256"/>
                <a:gd name="connsiteY13" fmla="*/ 26194 h 633413"/>
                <a:gd name="connsiteX14" fmla="*/ 7144 w 526256"/>
                <a:gd name="connsiteY14" fmla="*/ 47625 h 633413"/>
                <a:gd name="connsiteX15" fmla="*/ 21431 w 526256"/>
                <a:gd name="connsiteY15" fmla="*/ 69057 h 633413"/>
                <a:gd name="connsiteX16" fmla="*/ 54769 w 526256"/>
                <a:gd name="connsiteY16" fmla="*/ 85725 h 633413"/>
                <a:gd name="connsiteX17" fmla="*/ 92869 w 526256"/>
                <a:gd name="connsiteY17" fmla="*/ 104775 h 633413"/>
                <a:gd name="connsiteX18" fmla="*/ 130969 w 526256"/>
                <a:gd name="connsiteY18" fmla="*/ 133350 h 633413"/>
                <a:gd name="connsiteX19" fmla="*/ 173831 w 526256"/>
                <a:gd name="connsiteY19" fmla="*/ 173832 h 633413"/>
                <a:gd name="connsiteX20" fmla="*/ 219075 w 526256"/>
                <a:gd name="connsiteY20" fmla="*/ 226219 h 633413"/>
                <a:gd name="connsiteX21" fmla="*/ 245269 w 526256"/>
                <a:gd name="connsiteY21" fmla="*/ 261938 h 633413"/>
                <a:gd name="connsiteX22" fmla="*/ 269081 w 526256"/>
                <a:gd name="connsiteY22" fmla="*/ 304800 h 633413"/>
                <a:gd name="connsiteX23" fmla="*/ 300038 w 526256"/>
                <a:gd name="connsiteY23" fmla="*/ 364332 h 633413"/>
                <a:gd name="connsiteX24" fmla="*/ 328613 w 526256"/>
                <a:gd name="connsiteY24" fmla="*/ 435769 h 633413"/>
                <a:gd name="connsiteX25" fmla="*/ 352425 w 526256"/>
                <a:gd name="connsiteY25" fmla="*/ 509588 h 633413"/>
                <a:gd name="connsiteX26" fmla="*/ 366713 w 526256"/>
                <a:gd name="connsiteY26" fmla="*/ 545307 h 633413"/>
                <a:gd name="connsiteX27" fmla="*/ 395288 w 526256"/>
                <a:gd name="connsiteY27" fmla="*/ 585788 h 633413"/>
                <a:gd name="connsiteX28" fmla="*/ 431006 w 526256"/>
                <a:gd name="connsiteY28" fmla="*/ 619125 h 633413"/>
                <a:gd name="connsiteX29" fmla="*/ 452438 w 526256"/>
                <a:gd name="connsiteY29" fmla="*/ 631032 h 633413"/>
                <a:gd name="connsiteX30" fmla="*/ 471488 w 526256"/>
                <a:gd name="connsiteY30" fmla="*/ 633413 h 633413"/>
                <a:gd name="connsiteX31" fmla="*/ 483394 w 526256"/>
                <a:gd name="connsiteY31" fmla="*/ 631032 h 633413"/>
                <a:gd name="connsiteX32" fmla="*/ 500063 w 526256"/>
                <a:gd name="connsiteY32" fmla="*/ 621507 h 633413"/>
                <a:gd name="connsiteX33" fmla="*/ 511969 w 526256"/>
                <a:gd name="connsiteY33" fmla="*/ 604838 h 633413"/>
                <a:gd name="connsiteX34" fmla="*/ 526256 w 526256"/>
                <a:gd name="connsiteY34" fmla="*/ 433388 h 633413"/>
                <a:gd name="connsiteX35" fmla="*/ 473869 w 526256"/>
                <a:gd name="connsiteY35" fmla="*/ 2833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6256" h="633413">
                  <a:moveTo>
                    <a:pt x="473869" y="283369"/>
                  </a:moveTo>
                  <a:lnTo>
                    <a:pt x="447675" y="223838"/>
                  </a:lnTo>
                  <a:lnTo>
                    <a:pt x="423863" y="171450"/>
                  </a:lnTo>
                  <a:lnTo>
                    <a:pt x="397669" y="116682"/>
                  </a:lnTo>
                  <a:lnTo>
                    <a:pt x="316706" y="30957"/>
                  </a:lnTo>
                  <a:lnTo>
                    <a:pt x="264319" y="14288"/>
                  </a:lnTo>
                  <a:lnTo>
                    <a:pt x="207169" y="4763"/>
                  </a:lnTo>
                  <a:lnTo>
                    <a:pt x="159544" y="0"/>
                  </a:lnTo>
                  <a:lnTo>
                    <a:pt x="107156" y="0"/>
                  </a:lnTo>
                  <a:lnTo>
                    <a:pt x="52388" y="4763"/>
                  </a:lnTo>
                  <a:lnTo>
                    <a:pt x="26194" y="7144"/>
                  </a:lnTo>
                  <a:lnTo>
                    <a:pt x="9525" y="9525"/>
                  </a:lnTo>
                  <a:lnTo>
                    <a:pt x="2381" y="14288"/>
                  </a:lnTo>
                  <a:lnTo>
                    <a:pt x="0" y="26194"/>
                  </a:lnTo>
                  <a:lnTo>
                    <a:pt x="7144" y="47625"/>
                  </a:lnTo>
                  <a:lnTo>
                    <a:pt x="21431" y="69057"/>
                  </a:lnTo>
                  <a:lnTo>
                    <a:pt x="54769" y="85725"/>
                  </a:lnTo>
                  <a:lnTo>
                    <a:pt x="92869" y="104775"/>
                  </a:lnTo>
                  <a:lnTo>
                    <a:pt x="130969" y="133350"/>
                  </a:lnTo>
                  <a:lnTo>
                    <a:pt x="173831" y="173832"/>
                  </a:lnTo>
                  <a:lnTo>
                    <a:pt x="219075" y="226219"/>
                  </a:lnTo>
                  <a:lnTo>
                    <a:pt x="245269" y="261938"/>
                  </a:lnTo>
                  <a:lnTo>
                    <a:pt x="269081" y="304800"/>
                  </a:lnTo>
                  <a:lnTo>
                    <a:pt x="300038" y="364332"/>
                  </a:lnTo>
                  <a:lnTo>
                    <a:pt x="328613" y="435769"/>
                  </a:lnTo>
                  <a:lnTo>
                    <a:pt x="352425" y="509588"/>
                  </a:lnTo>
                  <a:lnTo>
                    <a:pt x="366713" y="545307"/>
                  </a:lnTo>
                  <a:lnTo>
                    <a:pt x="395288" y="585788"/>
                  </a:lnTo>
                  <a:lnTo>
                    <a:pt x="431006" y="619125"/>
                  </a:lnTo>
                  <a:lnTo>
                    <a:pt x="452438" y="631032"/>
                  </a:lnTo>
                  <a:lnTo>
                    <a:pt x="471488" y="633413"/>
                  </a:lnTo>
                  <a:lnTo>
                    <a:pt x="483394" y="631032"/>
                  </a:lnTo>
                  <a:lnTo>
                    <a:pt x="500063" y="621507"/>
                  </a:lnTo>
                  <a:lnTo>
                    <a:pt x="511969" y="604838"/>
                  </a:lnTo>
                  <a:lnTo>
                    <a:pt x="526256" y="433388"/>
                  </a:lnTo>
                  <a:lnTo>
                    <a:pt x="473869" y="283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4">
              <a:extLst>
                <a:ext uri="{FF2B5EF4-FFF2-40B4-BE49-F238E27FC236}">
                  <a16:creationId xmlns:a16="http://schemas.microsoft.com/office/drawing/2014/main" id="{AFCA5A51-4087-4110-AB35-6E6EDEF43D61}"/>
                </a:ext>
              </a:extLst>
            </p:cNvPr>
            <p:cNvSpPr/>
            <p:nvPr/>
          </p:nvSpPr>
          <p:spPr>
            <a:xfrm>
              <a:off x="3232151" y="3275013"/>
              <a:ext cx="1281112" cy="458787"/>
            </a:xfrm>
            <a:custGeom>
              <a:avLst/>
              <a:gdLst>
                <a:gd name="connsiteX0" fmla="*/ 1040607 w 1281113"/>
                <a:gd name="connsiteY0" fmla="*/ 190500 h 459581"/>
                <a:gd name="connsiteX1" fmla="*/ 866775 w 1281113"/>
                <a:gd name="connsiteY1" fmla="*/ 250031 h 459581"/>
                <a:gd name="connsiteX2" fmla="*/ 719138 w 1281113"/>
                <a:gd name="connsiteY2" fmla="*/ 300037 h 459581"/>
                <a:gd name="connsiteX3" fmla="*/ 611982 w 1281113"/>
                <a:gd name="connsiteY3" fmla="*/ 333375 h 459581"/>
                <a:gd name="connsiteX4" fmla="*/ 526257 w 1281113"/>
                <a:gd name="connsiteY4" fmla="*/ 359569 h 459581"/>
                <a:gd name="connsiteX5" fmla="*/ 445294 w 1281113"/>
                <a:gd name="connsiteY5" fmla="*/ 385762 h 459581"/>
                <a:gd name="connsiteX6" fmla="*/ 376238 w 1281113"/>
                <a:gd name="connsiteY6" fmla="*/ 414337 h 459581"/>
                <a:gd name="connsiteX7" fmla="*/ 307182 w 1281113"/>
                <a:gd name="connsiteY7" fmla="*/ 447675 h 459581"/>
                <a:gd name="connsiteX8" fmla="*/ 288132 w 1281113"/>
                <a:gd name="connsiteY8" fmla="*/ 459581 h 459581"/>
                <a:gd name="connsiteX9" fmla="*/ 278607 w 1281113"/>
                <a:gd name="connsiteY9" fmla="*/ 459581 h 459581"/>
                <a:gd name="connsiteX10" fmla="*/ 259557 w 1281113"/>
                <a:gd name="connsiteY10" fmla="*/ 454819 h 459581"/>
                <a:gd name="connsiteX11" fmla="*/ 221457 w 1281113"/>
                <a:gd name="connsiteY11" fmla="*/ 431006 h 459581"/>
                <a:gd name="connsiteX12" fmla="*/ 178594 w 1281113"/>
                <a:gd name="connsiteY12" fmla="*/ 392906 h 459581"/>
                <a:gd name="connsiteX13" fmla="*/ 135732 w 1281113"/>
                <a:gd name="connsiteY13" fmla="*/ 350044 h 459581"/>
                <a:gd name="connsiteX14" fmla="*/ 76200 w 1281113"/>
                <a:gd name="connsiteY14" fmla="*/ 278606 h 459581"/>
                <a:gd name="connsiteX15" fmla="*/ 26194 w 1281113"/>
                <a:gd name="connsiteY15" fmla="*/ 214312 h 459581"/>
                <a:gd name="connsiteX16" fmla="*/ 11907 w 1281113"/>
                <a:gd name="connsiteY16" fmla="*/ 190500 h 459581"/>
                <a:gd name="connsiteX17" fmla="*/ 4763 w 1281113"/>
                <a:gd name="connsiteY17" fmla="*/ 173831 h 459581"/>
                <a:gd name="connsiteX18" fmla="*/ 0 w 1281113"/>
                <a:gd name="connsiteY18" fmla="*/ 154781 h 459581"/>
                <a:gd name="connsiteX19" fmla="*/ 2382 w 1281113"/>
                <a:gd name="connsiteY19" fmla="*/ 140494 h 459581"/>
                <a:gd name="connsiteX20" fmla="*/ 9525 w 1281113"/>
                <a:gd name="connsiteY20" fmla="*/ 138112 h 459581"/>
                <a:gd name="connsiteX21" fmla="*/ 19050 w 1281113"/>
                <a:gd name="connsiteY21" fmla="*/ 138112 h 459581"/>
                <a:gd name="connsiteX22" fmla="*/ 40482 w 1281113"/>
                <a:gd name="connsiteY22" fmla="*/ 142875 h 459581"/>
                <a:gd name="connsiteX23" fmla="*/ 90488 w 1281113"/>
                <a:gd name="connsiteY23" fmla="*/ 169069 h 459581"/>
                <a:gd name="connsiteX24" fmla="*/ 171450 w 1281113"/>
                <a:gd name="connsiteY24" fmla="*/ 209550 h 459581"/>
                <a:gd name="connsiteX25" fmla="*/ 228600 w 1281113"/>
                <a:gd name="connsiteY25" fmla="*/ 230981 h 459581"/>
                <a:gd name="connsiteX26" fmla="*/ 264319 w 1281113"/>
                <a:gd name="connsiteY26" fmla="*/ 240506 h 459581"/>
                <a:gd name="connsiteX27" fmla="*/ 326232 w 1281113"/>
                <a:gd name="connsiteY27" fmla="*/ 238125 h 459581"/>
                <a:gd name="connsiteX28" fmla="*/ 431007 w 1281113"/>
                <a:gd name="connsiteY28" fmla="*/ 221456 h 459581"/>
                <a:gd name="connsiteX29" fmla="*/ 559594 w 1281113"/>
                <a:gd name="connsiteY29" fmla="*/ 195262 h 459581"/>
                <a:gd name="connsiteX30" fmla="*/ 797719 w 1281113"/>
                <a:gd name="connsiteY30" fmla="*/ 135731 h 459581"/>
                <a:gd name="connsiteX31" fmla="*/ 1000125 w 1281113"/>
                <a:gd name="connsiteY31" fmla="*/ 85725 h 459581"/>
                <a:gd name="connsiteX32" fmla="*/ 1112044 w 1281113"/>
                <a:gd name="connsiteY32" fmla="*/ 52387 h 459581"/>
                <a:gd name="connsiteX33" fmla="*/ 1166813 w 1281113"/>
                <a:gd name="connsiteY33" fmla="*/ 30956 h 459581"/>
                <a:gd name="connsiteX34" fmla="*/ 1197769 w 1281113"/>
                <a:gd name="connsiteY34" fmla="*/ 19050 h 459581"/>
                <a:gd name="connsiteX35" fmla="*/ 1276350 w 1281113"/>
                <a:gd name="connsiteY35" fmla="*/ 0 h 459581"/>
                <a:gd name="connsiteX36" fmla="*/ 1281113 w 1281113"/>
                <a:gd name="connsiteY36" fmla="*/ 133350 h 459581"/>
                <a:gd name="connsiteX37" fmla="*/ 1135857 w 1281113"/>
                <a:gd name="connsiteY37" fmla="*/ 157162 h 459581"/>
                <a:gd name="connsiteX38" fmla="*/ 1040607 w 1281113"/>
                <a:gd name="connsiteY38" fmla="*/ 190500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1113" h="459581">
                  <a:moveTo>
                    <a:pt x="1040607" y="190500"/>
                  </a:moveTo>
                  <a:lnTo>
                    <a:pt x="866775" y="250031"/>
                  </a:lnTo>
                  <a:lnTo>
                    <a:pt x="719138" y="300037"/>
                  </a:lnTo>
                  <a:lnTo>
                    <a:pt x="611982" y="333375"/>
                  </a:lnTo>
                  <a:lnTo>
                    <a:pt x="526257" y="359569"/>
                  </a:lnTo>
                  <a:lnTo>
                    <a:pt x="445294" y="385762"/>
                  </a:lnTo>
                  <a:lnTo>
                    <a:pt x="376238" y="414337"/>
                  </a:lnTo>
                  <a:lnTo>
                    <a:pt x="307182" y="447675"/>
                  </a:lnTo>
                  <a:lnTo>
                    <a:pt x="288132" y="459581"/>
                  </a:lnTo>
                  <a:lnTo>
                    <a:pt x="278607" y="459581"/>
                  </a:lnTo>
                  <a:lnTo>
                    <a:pt x="259557" y="454819"/>
                  </a:lnTo>
                  <a:lnTo>
                    <a:pt x="221457" y="431006"/>
                  </a:lnTo>
                  <a:lnTo>
                    <a:pt x="178594" y="392906"/>
                  </a:lnTo>
                  <a:lnTo>
                    <a:pt x="135732" y="350044"/>
                  </a:lnTo>
                  <a:lnTo>
                    <a:pt x="76200" y="278606"/>
                  </a:lnTo>
                  <a:lnTo>
                    <a:pt x="26194" y="214312"/>
                  </a:lnTo>
                  <a:lnTo>
                    <a:pt x="11907" y="190500"/>
                  </a:lnTo>
                  <a:lnTo>
                    <a:pt x="4763" y="173831"/>
                  </a:lnTo>
                  <a:lnTo>
                    <a:pt x="0" y="154781"/>
                  </a:lnTo>
                  <a:lnTo>
                    <a:pt x="2382" y="140494"/>
                  </a:lnTo>
                  <a:lnTo>
                    <a:pt x="9525" y="138112"/>
                  </a:lnTo>
                  <a:lnTo>
                    <a:pt x="19050" y="138112"/>
                  </a:lnTo>
                  <a:lnTo>
                    <a:pt x="40482" y="142875"/>
                  </a:lnTo>
                  <a:lnTo>
                    <a:pt x="90488" y="169069"/>
                  </a:lnTo>
                  <a:lnTo>
                    <a:pt x="171450" y="209550"/>
                  </a:lnTo>
                  <a:lnTo>
                    <a:pt x="228600" y="230981"/>
                  </a:lnTo>
                  <a:lnTo>
                    <a:pt x="264319" y="240506"/>
                  </a:lnTo>
                  <a:lnTo>
                    <a:pt x="326232" y="238125"/>
                  </a:lnTo>
                  <a:lnTo>
                    <a:pt x="431007" y="221456"/>
                  </a:lnTo>
                  <a:lnTo>
                    <a:pt x="559594" y="195262"/>
                  </a:lnTo>
                  <a:lnTo>
                    <a:pt x="797719" y="135731"/>
                  </a:lnTo>
                  <a:lnTo>
                    <a:pt x="1000125" y="85725"/>
                  </a:lnTo>
                  <a:lnTo>
                    <a:pt x="1112044" y="52387"/>
                  </a:lnTo>
                  <a:lnTo>
                    <a:pt x="1166813" y="30956"/>
                  </a:lnTo>
                  <a:lnTo>
                    <a:pt x="1197769" y="19050"/>
                  </a:lnTo>
                  <a:lnTo>
                    <a:pt x="1276350" y="0"/>
                  </a:lnTo>
                  <a:lnTo>
                    <a:pt x="1281113" y="133350"/>
                  </a:lnTo>
                  <a:lnTo>
                    <a:pt x="1135857" y="157162"/>
                  </a:lnTo>
                  <a:lnTo>
                    <a:pt x="1040607" y="190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5">
              <a:extLst>
                <a:ext uri="{FF2B5EF4-FFF2-40B4-BE49-F238E27FC236}">
                  <a16:creationId xmlns:a16="http://schemas.microsoft.com/office/drawing/2014/main" id="{7161F07F-55F9-4AE9-84FB-84FC1596D753}"/>
                </a:ext>
              </a:extLst>
            </p:cNvPr>
            <p:cNvSpPr/>
            <p:nvPr/>
          </p:nvSpPr>
          <p:spPr>
            <a:xfrm rot="16200000">
              <a:off x="3668713" y="2492376"/>
              <a:ext cx="3227387" cy="1471612"/>
            </a:xfrm>
            <a:custGeom>
              <a:avLst/>
              <a:gdLst>
                <a:gd name="connsiteX0" fmla="*/ 1790700 w 3227615"/>
                <a:gd name="connsiteY0" fmla="*/ 1110343 h 1472293"/>
                <a:gd name="connsiteX1" fmla="*/ 1643743 w 3227615"/>
                <a:gd name="connsiteY1" fmla="*/ 1083129 h 1472293"/>
                <a:gd name="connsiteX2" fmla="*/ 1548493 w 3227615"/>
                <a:gd name="connsiteY2" fmla="*/ 1064079 h 1472293"/>
                <a:gd name="connsiteX3" fmla="*/ 1412422 w 3227615"/>
                <a:gd name="connsiteY3" fmla="*/ 1031422 h 1472293"/>
                <a:gd name="connsiteX4" fmla="*/ 1260022 w 3227615"/>
                <a:gd name="connsiteY4" fmla="*/ 993322 h 1472293"/>
                <a:gd name="connsiteX5" fmla="*/ 1132115 w 3227615"/>
                <a:gd name="connsiteY5" fmla="*/ 955222 h 1472293"/>
                <a:gd name="connsiteX6" fmla="*/ 1017815 w 3227615"/>
                <a:gd name="connsiteY6" fmla="*/ 906236 h 1472293"/>
                <a:gd name="connsiteX7" fmla="*/ 933450 w 3227615"/>
                <a:gd name="connsiteY7" fmla="*/ 862693 h 1472293"/>
                <a:gd name="connsiteX8" fmla="*/ 821872 w 3227615"/>
                <a:gd name="connsiteY8" fmla="*/ 802822 h 1472293"/>
                <a:gd name="connsiteX9" fmla="*/ 732065 w 3227615"/>
                <a:gd name="connsiteY9" fmla="*/ 748393 h 1472293"/>
                <a:gd name="connsiteX10" fmla="*/ 644979 w 3227615"/>
                <a:gd name="connsiteY10" fmla="*/ 691243 h 1472293"/>
                <a:gd name="connsiteX11" fmla="*/ 590550 w 3227615"/>
                <a:gd name="connsiteY11" fmla="*/ 653143 h 1472293"/>
                <a:gd name="connsiteX12" fmla="*/ 514350 w 3227615"/>
                <a:gd name="connsiteY12" fmla="*/ 598714 h 1472293"/>
                <a:gd name="connsiteX13" fmla="*/ 429986 w 3227615"/>
                <a:gd name="connsiteY13" fmla="*/ 525236 h 1472293"/>
                <a:gd name="connsiteX14" fmla="*/ 370115 w 3227615"/>
                <a:gd name="connsiteY14" fmla="*/ 468086 h 1472293"/>
                <a:gd name="connsiteX15" fmla="*/ 312965 w 3227615"/>
                <a:gd name="connsiteY15" fmla="*/ 405493 h 1472293"/>
                <a:gd name="connsiteX16" fmla="*/ 247650 w 3227615"/>
                <a:gd name="connsiteY16" fmla="*/ 332014 h 1472293"/>
                <a:gd name="connsiteX17" fmla="*/ 187779 w 3227615"/>
                <a:gd name="connsiteY17" fmla="*/ 255814 h 1472293"/>
                <a:gd name="connsiteX18" fmla="*/ 130629 w 3227615"/>
                <a:gd name="connsiteY18" fmla="*/ 171450 h 1472293"/>
                <a:gd name="connsiteX19" fmla="*/ 73479 w 3227615"/>
                <a:gd name="connsiteY19" fmla="*/ 78922 h 1472293"/>
                <a:gd name="connsiteX20" fmla="*/ 40822 w 3227615"/>
                <a:gd name="connsiteY20" fmla="*/ 24493 h 1472293"/>
                <a:gd name="connsiteX21" fmla="*/ 21772 w 3227615"/>
                <a:gd name="connsiteY21" fmla="*/ 5443 h 1472293"/>
                <a:gd name="connsiteX22" fmla="*/ 13608 w 3227615"/>
                <a:gd name="connsiteY22" fmla="*/ 0 h 1472293"/>
                <a:gd name="connsiteX23" fmla="*/ 0 w 3227615"/>
                <a:gd name="connsiteY23" fmla="*/ 8164 h 1472293"/>
                <a:gd name="connsiteX24" fmla="*/ 0 w 3227615"/>
                <a:gd name="connsiteY24" fmla="*/ 21772 h 1472293"/>
                <a:gd name="connsiteX25" fmla="*/ 16329 w 3227615"/>
                <a:gd name="connsiteY25" fmla="*/ 84364 h 1472293"/>
                <a:gd name="connsiteX26" fmla="*/ 62593 w 3227615"/>
                <a:gd name="connsiteY26" fmla="*/ 190500 h 1472293"/>
                <a:gd name="connsiteX27" fmla="*/ 144236 w 3227615"/>
                <a:gd name="connsiteY27" fmla="*/ 342900 h 1472293"/>
                <a:gd name="connsiteX28" fmla="*/ 225879 w 3227615"/>
                <a:gd name="connsiteY28" fmla="*/ 468086 h 1472293"/>
                <a:gd name="connsiteX29" fmla="*/ 302079 w 3227615"/>
                <a:gd name="connsiteY29" fmla="*/ 568779 h 1472293"/>
                <a:gd name="connsiteX30" fmla="*/ 372836 w 3227615"/>
                <a:gd name="connsiteY30" fmla="*/ 655864 h 1472293"/>
                <a:gd name="connsiteX31" fmla="*/ 478972 w 3227615"/>
                <a:gd name="connsiteY31" fmla="*/ 762000 h 1472293"/>
                <a:gd name="connsiteX32" fmla="*/ 563336 w 3227615"/>
                <a:gd name="connsiteY32" fmla="*/ 840922 h 1472293"/>
                <a:gd name="connsiteX33" fmla="*/ 661308 w 3227615"/>
                <a:gd name="connsiteY33" fmla="*/ 919843 h 1472293"/>
                <a:gd name="connsiteX34" fmla="*/ 764722 w 3227615"/>
                <a:gd name="connsiteY34" fmla="*/ 990600 h 1472293"/>
                <a:gd name="connsiteX35" fmla="*/ 840922 w 3227615"/>
                <a:gd name="connsiteY35" fmla="*/ 1039586 h 1472293"/>
                <a:gd name="connsiteX36" fmla="*/ 928008 w 3227615"/>
                <a:gd name="connsiteY36" fmla="*/ 1088572 h 1472293"/>
                <a:gd name="connsiteX37" fmla="*/ 1020536 w 3227615"/>
                <a:gd name="connsiteY37" fmla="*/ 1134836 h 1472293"/>
                <a:gd name="connsiteX38" fmla="*/ 1202872 w 3227615"/>
                <a:gd name="connsiteY38" fmla="*/ 1197429 h 1472293"/>
                <a:gd name="connsiteX39" fmla="*/ 1311729 w 3227615"/>
                <a:gd name="connsiteY39" fmla="*/ 1227364 h 1472293"/>
                <a:gd name="connsiteX40" fmla="*/ 1464129 w 3227615"/>
                <a:gd name="connsiteY40" fmla="*/ 1268186 h 1472293"/>
                <a:gd name="connsiteX41" fmla="*/ 1619250 w 3227615"/>
                <a:gd name="connsiteY41" fmla="*/ 1306286 h 1472293"/>
                <a:gd name="connsiteX42" fmla="*/ 1747158 w 3227615"/>
                <a:gd name="connsiteY42" fmla="*/ 1330779 h 1472293"/>
                <a:gd name="connsiteX43" fmla="*/ 1891393 w 3227615"/>
                <a:gd name="connsiteY43" fmla="*/ 1355272 h 1472293"/>
                <a:gd name="connsiteX44" fmla="*/ 2079172 w 3227615"/>
                <a:gd name="connsiteY44" fmla="*/ 1379764 h 1472293"/>
                <a:gd name="connsiteX45" fmla="*/ 2228850 w 3227615"/>
                <a:gd name="connsiteY45" fmla="*/ 1377043 h 1472293"/>
                <a:gd name="connsiteX46" fmla="*/ 2403022 w 3227615"/>
                <a:gd name="connsiteY46" fmla="*/ 1387929 h 1472293"/>
                <a:gd name="connsiteX47" fmla="*/ 2667000 w 3227615"/>
                <a:gd name="connsiteY47" fmla="*/ 1398814 h 1472293"/>
                <a:gd name="connsiteX48" fmla="*/ 2789465 w 3227615"/>
                <a:gd name="connsiteY48" fmla="*/ 1401536 h 1472293"/>
                <a:gd name="connsiteX49" fmla="*/ 2871108 w 3227615"/>
                <a:gd name="connsiteY49" fmla="*/ 1412422 h 1472293"/>
                <a:gd name="connsiteX50" fmla="*/ 2906486 w 3227615"/>
                <a:gd name="connsiteY50" fmla="*/ 1423307 h 1472293"/>
                <a:gd name="connsiteX51" fmla="*/ 2922815 w 3227615"/>
                <a:gd name="connsiteY51" fmla="*/ 1447800 h 1472293"/>
                <a:gd name="connsiteX52" fmla="*/ 2930979 w 3227615"/>
                <a:gd name="connsiteY52" fmla="*/ 1455964 h 1472293"/>
                <a:gd name="connsiteX53" fmla="*/ 2950029 w 3227615"/>
                <a:gd name="connsiteY53" fmla="*/ 1466850 h 1472293"/>
                <a:gd name="connsiteX54" fmla="*/ 2971800 w 3227615"/>
                <a:gd name="connsiteY54" fmla="*/ 1472293 h 1472293"/>
                <a:gd name="connsiteX55" fmla="*/ 3001736 w 3227615"/>
                <a:gd name="connsiteY55" fmla="*/ 1469572 h 1472293"/>
                <a:gd name="connsiteX56" fmla="*/ 3020786 w 3227615"/>
                <a:gd name="connsiteY56" fmla="*/ 1461407 h 1472293"/>
                <a:gd name="connsiteX57" fmla="*/ 3048000 w 3227615"/>
                <a:gd name="connsiteY57" fmla="*/ 1442357 h 1472293"/>
                <a:gd name="connsiteX58" fmla="*/ 3077936 w 3227615"/>
                <a:gd name="connsiteY58" fmla="*/ 1412422 h 1472293"/>
                <a:gd name="connsiteX59" fmla="*/ 3102429 w 3227615"/>
                <a:gd name="connsiteY59" fmla="*/ 1387929 h 1472293"/>
                <a:gd name="connsiteX60" fmla="*/ 3124200 w 3227615"/>
                <a:gd name="connsiteY60" fmla="*/ 1355272 h 1472293"/>
                <a:gd name="connsiteX61" fmla="*/ 3151415 w 3227615"/>
                <a:gd name="connsiteY61" fmla="*/ 1311729 h 1472293"/>
                <a:gd name="connsiteX62" fmla="*/ 3175908 w 3227615"/>
                <a:gd name="connsiteY62" fmla="*/ 1260022 h 1472293"/>
                <a:gd name="connsiteX63" fmla="*/ 3194958 w 3227615"/>
                <a:gd name="connsiteY63" fmla="*/ 1213757 h 1472293"/>
                <a:gd name="connsiteX64" fmla="*/ 3211286 w 3227615"/>
                <a:gd name="connsiteY64" fmla="*/ 1156607 h 1472293"/>
                <a:gd name="connsiteX65" fmla="*/ 3219450 w 3227615"/>
                <a:gd name="connsiteY65" fmla="*/ 1113064 h 1472293"/>
                <a:gd name="connsiteX66" fmla="*/ 3227615 w 3227615"/>
                <a:gd name="connsiteY66" fmla="*/ 1045029 h 1472293"/>
                <a:gd name="connsiteX67" fmla="*/ 3227615 w 3227615"/>
                <a:gd name="connsiteY67" fmla="*/ 1001486 h 1472293"/>
                <a:gd name="connsiteX68" fmla="*/ 3222172 w 3227615"/>
                <a:gd name="connsiteY68" fmla="*/ 982436 h 1472293"/>
                <a:gd name="connsiteX69" fmla="*/ 3214008 w 3227615"/>
                <a:gd name="connsiteY69" fmla="*/ 971550 h 1472293"/>
                <a:gd name="connsiteX70" fmla="*/ 3205843 w 3227615"/>
                <a:gd name="connsiteY70" fmla="*/ 966107 h 1472293"/>
                <a:gd name="connsiteX71" fmla="*/ 3194958 w 3227615"/>
                <a:gd name="connsiteY71" fmla="*/ 966107 h 1472293"/>
                <a:gd name="connsiteX72" fmla="*/ 3178629 w 3227615"/>
                <a:gd name="connsiteY72" fmla="*/ 971550 h 1472293"/>
                <a:gd name="connsiteX73" fmla="*/ 3159579 w 3227615"/>
                <a:gd name="connsiteY73" fmla="*/ 993322 h 1472293"/>
                <a:gd name="connsiteX74" fmla="*/ 3148693 w 3227615"/>
                <a:gd name="connsiteY74" fmla="*/ 1020536 h 1472293"/>
                <a:gd name="connsiteX75" fmla="*/ 3135086 w 3227615"/>
                <a:gd name="connsiteY75" fmla="*/ 1050472 h 1472293"/>
                <a:gd name="connsiteX76" fmla="*/ 3116036 w 3227615"/>
                <a:gd name="connsiteY76" fmla="*/ 1083129 h 1472293"/>
                <a:gd name="connsiteX77" fmla="*/ 3094265 w 3227615"/>
                <a:gd name="connsiteY77" fmla="*/ 1110343 h 1472293"/>
                <a:gd name="connsiteX78" fmla="*/ 3069772 w 3227615"/>
                <a:gd name="connsiteY78" fmla="*/ 1132114 h 1472293"/>
                <a:gd name="connsiteX79" fmla="*/ 3031672 w 3227615"/>
                <a:gd name="connsiteY79" fmla="*/ 1145722 h 1472293"/>
                <a:gd name="connsiteX80" fmla="*/ 2952750 w 3227615"/>
                <a:gd name="connsiteY80" fmla="*/ 1153886 h 1472293"/>
                <a:gd name="connsiteX81" fmla="*/ 2876550 w 3227615"/>
                <a:gd name="connsiteY81" fmla="*/ 1153886 h 1472293"/>
                <a:gd name="connsiteX82" fmla="*/ 2743200 w 3227615"/>
                <a:gd name="connsiteY82" fmla="*/ 1153886 h 1472293"/>
                <a:gd name="connsiteX83" fmla="*/ 2615293 w 3227615"/>
                <a:gd name="connsiteY83" fmla="*/ 1153886 h 1472293"/>
                <a:gd name="connsiteX84" fmla="*/ 2449286 w 3227615"/>
                <a:gd name="connsiteY84" fmla="*/ 1148443 h 1472293"/>
                <a:gd name="connsiteX85" fmla="*/ 2283279 w 3227615"/>
                <a:gd name="connsiteY85" fmla="*/ 1140279 h 1472293"/>
                <a:gd name="connsiteX86" fmla="*/ 2160815 w 3227615"/>
                <a:gd name="connsiteY86" fmla="*/ 1132114 h 1472293"/>
                <a:gd name="connsiteX87" fmla="*/ 1986643 w 3227615"/>
                <a:gd name="connsiteY87" fmla="*/ 1132114 h 1472293"/>
                <a:gd name="connsiteX88" fmla="*/ 1883229 w 3227615"/>
                <a:gd name="connsiteY88" fmla="*/ 1123950 h 1472293"/>
                <a:gd name="connsiteX89" fmla="*/ 1790700 w 3227615"/>
                <a:gd name="connsiteY89" fmla="*/ 1110343 h 147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3227615" h="1472293">
                  <a:moveTo>
                    <a:pt x="1790700" y="1110343"/>
                  </a:moveTo>
                  <a:lnTo>
                    <a:pt x="1643743" y="1083129"/>
                  </a:lnTo>
                  <a:lnTo>
                    <a:pt x="1548493" y="1064079"/>
                  </a:lnTo>
                  <a:lnTo>
                    <a:pt x="1412422" y="1031422"/>
                  </a:lnTo>
                  <a:lnTo>
                    <a:pt x="1260022" y="993322"/>
                  </a:lnTo>
                  <a:lnTo>
                    <a:pt x="1132115" y="955222"/>
                  </a:lnTo>
                  <a:lnTo>
                    <a:pt x="1017815" y="906236"/>
                  </a:lnTo>
                  <a:lnTo>
                    <a:pt x="933450" y="862693"/>
                  </a:lnTo>
                  <a:lnTo>
                    <a:pt x="821872" y="802822"/>
                  </a:lnTo>
                  <a:lnTo>
                    <a:pt x="732065" y="748393"/>
                  </a:lnTo>
                  <a:lnTo>
                    <a:pt x="644979" y="691243"/>
                  </a:lnTo>
                  <a:lnTo>
                    <a:pt x="590550" y="653143"/>
                  </a:lnTo>
                  <a:lnTo>
                    <a:pt x="514350" y="598714"/>
                  </a:lnTo>
                  <a:lnTo>
                    <a:pt x="429986" y="525236"/>
                  </a:lnTo>
                  <a:lnTo>
                    <a:pt x="370115" y="468086"/>
                  </a:lnTo>
                  <a:lnTo>
                    <a:pt x="312965" y="405493"/>
                  </a:lnTo>
                  <a:lnTo>
                    <a:pt x="247650" y="332014"/>
                  </a:lnTo>
                  <a:lnTo>
                    <a:pt x="187779" y="255814"/>
                  </a:lnTo>
                  <a:lnTo>
                    <a:pt x="130629" y="171450"/>
                  </a:lnTo>
                  <a:lnTo>
                    <a:pt x="73479" y="78922"/>
                  </a:lnTo>
                  <a:lnTo>
                    <a:pt x="40822" y="24493"/>
                  </a:lnTo>
                  <a:lnTo>
                    <a:pt x="21772" y="5443"/>
                  </a:lnTo>
                  <a:lnTo>
                    <a:pt x="13608" y="0"/>
                  </a:lnTo>
                  <a:lnTo>
                    <a:pt x="0" y="8164"/>
                  </a:lnTo>
                  <a:lnTo>
                    <a:pt x="0" y="21772"/>
                  </a:lnTo>
                  <a:lnTo>
                    <a:pt x="16329" y="84364"/>
                  </a:lnTo>
                  <a:lnTo>
                    <a:pt x="62593" y="190500"/>
                  </a:lnTo>
                  <a:lnTo>
                    <a:pt x="144236" y="342900"/>
                  </a:lnTo>
                  <a:lnTo>
                    <a:pt x="225879" y="468086"/>
                  </a:lnTo>
                  <a:lnTo>
                    <a:pt x="302079" y="568779"/>
                  </a:lnTo>
                  <a:lnTo>
                    <a:pt x="372836" y="655864"/>
                  </a:lnTo>
                  <a:lnTo>
                    <a:pt x="478972" y="762000"/>
                  </a:lnTo>
                  <a:lnTo>
                    <a:pt x="563336" y="840922"/>
                  </a:lnTo>
                  <a:lnTo>
                    <a:pt x="661308" y="919843"/>
                  </a:lnTo>
                  <a:lnTo>
                    <a:pt x="764722" y="990600"/>
                  </a:lnTo>
                  <a:lnTo>
                    <a:pt x="840922" y="1039586"/>
                  </a:lnTo>
                  <a:lnTo>
                    <a:pt x="928008" y="1088572"/>
                  </a:lnTo>
                  <a:lnTo>
                    <a:pt x="1020536" y="1134836"/>
                  </a:lnTo>
                  <a:lnTo>
                    <a:pt x="1202872" y="1197429"/>
                  </a:lnTo>
                  <a:lnTo>
                    <a:pt x="1311729" y="1227364"/>
                  </a:lnTo>
                  <a:lnTo>
                    <a:pt x="1464129" y="1268186"/>
                  </a:lnTo>
                  <a:lnTo>
                    <a:pt x="1619250" y="1306286"/>
                  </a:lnTo>
                  <a:lnTo>
                    <a:pt x="1747158" y="1330779"/>
                  </a:lnTo>
                  <a:lnTo>
                    <a:pt x="1891393" y="1355272"/>
                  </a:lnTo>
                  <a:lnTo>
                    <a:pt x="2079172" y="1379764"/>
                  </a:lnTo>
                  <a:lnTo>
                    <a:pt x="2228850" y="1377043"/>
                  </a:lnTo>
                  <a:lnTo>
                    <a:pt x="2403022" y="1387929"/>
                  </a:lnTo>
                  <a:lnTo>
                    <a:pt x="2667000" y="1398814"/>
                  </a:lnTo>
                  <a:lnTo>
                    <a:pt x="2789465" y="1401536"/>
                  </a:lnTo>
                  <a:lnTo>
                    <a:pt x="2871108" y="1412422"/>
                  </a:lnTo>
                  <a:lnTo>
                    <a:pt x="2906486" y="1423307"/>
                  </a:lnTo>
                  <a:lnTo>
                    <a:pt x="2922815" y="1447800"/>
                  </a:lnTo>
                  <a:lnTo>
                    <a:pt x="2930979" y="1455964"/>
                  </a:lnTo>
                  <a:lnTo>
                    <a:pt x="2950029" y="1466850"/>
                  </a:lnTo>
                  <a:lnTo>
                    <a:pt x="2971800" y="1472293"/>
                  </a:lnTo>
                  <a:lnTo>
                    <a:pt x="3001736" y="1469572"/>
                  </a:lnTo>
                  <a:lnTo>
                    <a:pt x="3020786" y="1461407"/>
                  </a:lnTo>
                  <a:lnTo>
                    <a:pt x="3048000" y="1442357"/>
                  </a:lnTo>
                  <a:lnTo>
                    <a:pt x="3077936" y="1412422"/>
                  </a:lnTo>
                  <a:lnTo>
                    <a:pt x="3102429" y="1387929"/>
                  </a:lnTo>
                  <a:lnTo>
                    <a:pt x="3124200" y="1355272"/>
                  </a:lnTo>
                  <a:lnTo>
                    <a:pt x="3151415" y="1311729"/>
                  </a:lnTo>
                  <a:lnTo>
                    <a:pt x="3175908" y="1260022"/>
                  </a:lnTo>
                  <a:lnTo>
                    <a:pt x="3194958" y="1213757"/>
                  </a:lnTo>
                  <a:lnTo>
                    <a:pt x="3211286" y="1156607"/>
                  </a:lnTo>
                  <a:lnTo>
                    <a:pt x="3219450" y="1113064"/>
                  </a:lnTo>
                  <a:lnTo>
                    <a:pt x="3227615" y="1045029"/>
                  </a:lnTo>
                  <a:lnTo>
                    <a:pt x="3227615" y="1001486"/>
                  </a:lnTo>
                  <a:lnTo>
                    <a:pt x="3222172" y="982436"/>
                  </a:lnTo>
                  <a:lnTo>
                    <a:pt x="3214008" y="971550"/>
                  </a:lnTo>
                  <a:lnTo>
                    <a:pt x="3205843" y="966107"/>
                  </a:lnTo>
                  <a:lnTo>
                    <a:pt x="3194958" y="966107"/>
                  </a:lnTo>
                  <a:lnTo>
                    <a:pt x="3178629" y="971550"/>
                  </a:lnTo>
                  <a:lnTo>
                    <a:pt x="3159579" y="993322"/>
                  </a:lnTo>
                  <a:lnTo>
                    <a:pt x="3148693" y="1020536"/>
                  </a:lnTo>
                  <a:lnTo>
                    <a:pt x="3135086" y="1050472"/>
                  </a:lnTo>
                  <a:lnTo>
                    <a:pt x="3116036" y="1083129"/>
                  </a:lnTo>
                  <a:lnTo>
                    <a:pt x="3094265" y="1110343"/>
                  </a:lnTo>
                  <a:lnTo>
                    <a:pt x="3069772" y="1132114"/>
                  </a:lnTo>
                  <a:lnTo>
                    <a:pt x="3031672" y="1145722"/>
                  </a:lnTo>
                  <a:lnTo>
                    <a:pt x="2952750" y="1153886"/>
                  </a:lnTo>
                  <a:lnTo>
                    <a:pt x="2876550" y="1153886"/>
                  </a:lnTo>
                  <a:lnTo>
                    <a:pt x="2743200" y="1153886"/>
                  </a:lnTo>
                  <a:lnTo>
                    <a:pt x="2615293" y="1153886"/>
                  </a:lnTo>
                  <a:lnTo>
                    <a:pt x="2449286" y="1148443"/>
                  </a:lnTo>
                  <a:lnTo>
                    <a:pt x="2283279" y="1140279"/>
                  </a:lnTo>
                  <a:lnTo>
                    <a:pt x="2160815" y="1132114"/>
                  </a:lnTo>
                  <a:lnTo>
                    <a:pt x="1986643" y="1132114"/>
                  </a:lnTo>
                  <a:lnTo>
                    <a:pt x="1883229" y="1123950"/>
                  </a:lnTo>
                  <a:lnTo>
                    <a:pt x="1790700" y="11103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87">
              <a:extLst>
                <a:ext uri="{FF2B5EF4-FFF2-40B4-BE49-F238E27FC236}">
                  <a16:creationId xmlns:a16="http://schemas.microsoft.com/office/drawing/2014/main" id="{B814EEE6-7FBA-471A-81F8-BD683E992373}"/>
                </a:ext>
              </a:extLst>
            </p:cNvPr>
            <p:cNvSpPr/>
            <p:nvPr/>
          </p:nvSpPr>
          <p:spPr>
            <a:xfrm>
              <a:off x="2998788" y="5046663"/>
              <a:ext cx="425450" cy="1001712"/>
            </a:xfrm>
            <a:custGeom>
              <a:avLst/>
              <a:gdLst>
                <a:gd name="connsiteX0" fmla="*/ 426244 w 426244"/>
                <a:gd name="connsiteY0" fmla="*/ 352425 h 1002506"/>
                <a:gd name="connsiteX1" fmla="*/ 426244 w 426244"/>
                <a:gd name="connsiteY1" fmla="*/ 269081 h 1002506"/>
                <a:gd name="connsiteX2" fmla="*/ 426244 w 426244"/>
                <a:gd name="connsiteY2" fmla="*/ 126206 h 1002506"/>
                <a:gd name="connsiteX3" fmla="*/ 426244 w 426244"/>
                <a:gd name="connsiteY3" fmla="*/ 59531 h 1002506"/>
                <a:gd name="connsiteX4" fmla="*/ 423862 w 426244"/>
                <a:gd name="connsiteY4" fmla="*/ 21431 h 1002506"/>
                <a:gd name="connsiteX5" fmla="*/ 419100 w 426244"/>
                <a:gd name="connsiteY5" fmla="*/ 7144 h 1002506"/>
                <a:gd name="connsiteX6" fmla="*/ 409575 w 426244"/>
                <a:gd name="connsiteY6" fmla="*/ 0 h 1002506"/>
                <a:gd name="connsiteX7" fmla="*/ 402431 w 426244"/>
                <a:gd name="connsiteY7" fmla="*/ 0 h 1002506"/>
                <a:gd name="connsiteX8" fmla="*/ 392906 w 426244"/>
                <a:gd name="connsiteY8" fmla="*/ 2381 h 1002506"/>
                <a:gd name="connsiteX9" fmla="*/ 383381 w 426244"/>
                <a:gd name="connsiteY9" fmla="*/ 9525 h 1002506"/>
                <a:gd name="connsiteX10" fmla="*/ 373856 w 426244"/>
                <a:gd name="connsiteY10" fmla="*/ 38100 h 1002506"/>
                <a:gd name="connsiteX11" fmla="*/ 364331 w 426244"/>
                <a:gd name="connsiteY11" fmla="*/ 90487 h 1002506"/>
                <a:gd name="connsiteX12" fmla="*/ 338137 w 426244"/>
                <a:gd name="connsiteY12" fmla="*/ 185737 h 1002506"/>
                <a:gd name="connsiteX13" fmla="*/ 307181 w 426244"/>
                <a:gd name="connsiteY13" fmla="*/ 273844 h 1002506"/>
                <a:gd name="connsiteX14" fmla="*/ 266700 w 426244"/>
                <a:gd name="connsiteY14" fmla="*/ 361950 h 1002506"/>
                <a:gd name="connsiteX15" fmla="*/ 219075 w 426244"/>
                <a:gd name="connsiteY15" fmla="*/ 440531 h 1002506"/>
                <a:gd name="connsiteX16" fmla="*/ 169069 w 426244"/>
                <a:gd name="connsiteY16" fmla="*/ 514350 h 1002506"/>
                <a:gd name="connsiteX17" fmla="*/ 119062 w 426244"/>
                <a:gd name="connsiteY17" fmla="*/ 578644 h 1002506"/>
                <a:gd name="connsiteX18" fmla="*/ 71437 w 426244"/>
                <a:gd name="connsiteY18" fmla="*/ 631031 h 1002506"/>
                <a:gd name="connsiteX19" fmla="*/ 42862 w 426244"/>
                <a:gd name="connsiteY19" fmla="*/ 659606 h 1002506"/>
                <a:gd name="connsiteX20" fmla="*/ 26194 w 426244"/>
                <a:gd name="connsiteY20" fmla="*/ 685800 h 1002506"/>
                <a:gd name="connsiteX21" fmla="*/ 14287 w 426244"/>
                <a:gd name="connsiteY21" fmla="*/ 721519 h 1002506"/>
                <a:gd name="connsiteX22" fmla="*/ 4762 w 426244"/>
                <a:gd name="connsiteY22" fmla="*/ 773906 h 1002506"/>
                <a:gd name="connsiteX23" fmla="*/ 0 w 426244"/>
                <a:gd name="connsiteY23" fmla="*/ 833437 h 1002506"/>
                <a:gd name="connsiteX24" fmla="*/ 0 w 426244"/>
                <a:gd name="connsiteY24" fmla="*/ 883444 h 1002506"/>
                <a:gd name="connsiteX25" fmla="*/ 2381 w 426244"/>
                <a:gd name="connsiteY25" fmla="*/ 916781 h 1002506"/>
                <a:gd name="connsiteX26" fmla="*/ 11906 w 426244"/>
                <a:gd name="connsiteY26" fmla="*/ 947737 h 1002506"/>
                <a:gd name="connsiteX27" fmla="*/ 23812 w 426244"/>
                <a:gd name="connsiteY27" fmla="*/ 966787 h 1002506"/>
                <a:gd name="connsiteX28" fmla="*/ 38100 w 426244"/>
                <a:gd name="connsiteY28" fmla="*/ 983456 h 1002506"/>
                <a:gd name="connsiteX29" fmla="*/ 52387 w 426244"/>
                <a:gd name="connsiteY29" fmla="*/ 990600 h 1002506"/>
                <a:gd name="connsiteX30" fmla="*/ 69056 w 426244"/>
                <a:gd name="connsiteY30" fmla="*/ 997744 h 1002506"/>
                <a:gd name="connsiteX31" fmla="*/ 83344 w 426244"/>
                <a:gd name="connsiteY31" fmla="*/ 1000125 h 1002506"/>
                <a:gd name="connsiteX32" fmla="*/ 111919 w 426244"/>
                <a:gd name="connsiteY32" fmla="*/ 1002506 h 1002506"/>
                <a:gd name="connsiteX33" fmla="*/ 147637 w 426244"/>
                <a:gd name="connsiteY33" fmla="*/ 992981 h 1002506"/>
                <a:gd name="connsiteX34" fmla="*/ 180975 w 426244"/>
                <a:gd name="connsiteY34" fmla="*/ 976312 h 1002506"/>
                <a:gd name="connsiteX35" fmla="*/ 209550 w 426244"/>
                <a:gd name="connsiteY35" fmla="*/ 959644 h 1002506"/>
                <a:gd name="connsiteX36" fmla="*/ 242887 w 426244"/>
                <a:gd name="connsiteY36" fmla="*/ 931069 h 1002506"/>
                <a:gd name="connsiteX37" fmla="*/ 269081 w 426244"/>
                <a:gd name="connsiteY37" fmla="*/ 904875 h 1002506"/>
                <a:gd name="connsiteX38" fmla="*/ 297656 w 426244"/>
                <a:gd name="connsiteY38" fmla="*/ 866775 h 1002506"/>
                <a:gd name="connsiteX39" fmla="*/ 319087 w 426244"/>
                <a:gd name="connsiteY39" fmla="*/ 831056 h 1002506"/>
                <a:gd name="connsiteX40" fmla="*/ 338137 w 426244"/>
                <a:gd name="connsiteY40" fmla="*/ 795337 h 1002506"/>
                <a:gd name="connsiteX41" fmla="*/ 352425 w 426244"/>
                <a:gd name="connsiteY41" fmla="*/ 759619 h 1002506"/>
                <a:gd name="connsiteX42" fmla="*/ 373856 w 426244"/>
                <a:gd name="connsiteY42" fmla="*/ 702469 h 1002506"/>
                <a:gd name="connsiteX43" fmla="*/ 390525 w 426244"/>
                <a:gd name="connsiteY43" fmla="*/ 640556 h 1002506"/>
                <a:gd name="connsiteX44" fmla="*/ 400050 w 426244"/>
                <a:gd name="connsiteY44" fmla="*/ 588169 h 1002506"/>
                <a:gd name="connsiteX45" fmla="*/ 411956 w 426244"/>
                <a:gd name="connsiteY45" fmla="*/ 516731 h 1002506"/>
                <a:gd name="connsiteX46" fmla="*/ 421481 w 426244"/>
                <a:gd name="connsiteY46" fmla="*/ 431006 h 1002506"/>
                <a:gd name="connsiteX47" fmla="*/ 426244 w 426244"/>
                <a:gd name="connsiteY47" fmla="*/ 352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6244" h="1002506">
                  <a:moveTo>
                    <a:pt x="426244" y="352425"/>
                  </a:moveTo>
                  <a:lnTo>
                    <a:pt x="426244" y="269081"/>
                  </a:lnTo>
                  <a:lnTo>
                    <a:pt x="426244" y="126206"/>
                  </a:lnTo>
                  <a:lnTo>
                    <a:pt x="426244" y="59531"/>
                  </a:lnTo>
                  <a:lnTo>
                    <a:pt x="423862" y="21431"/>
                  </a:lnTo>
                  <a:lnTo>
                    <a:pt x="419100" y="7144"/>
                  </a:lnTo>
                  <a:lnTo>
                    <a:pt x="409575" y="0"/>
                  </a:lnTo>
                  <a:lnTo>
                    <a:pt x="402431" y="0"/>
                  </a:lnTo>
                  <a:lnTo>
                    <a:pt x="392906" y="2381"/>
                  </a:lnTo>
                  <a:lnTo>
                    <a:pt x="383381" y="9525"/>
                  </a:lnTo>
                  <a:lnTo>
                    <a:pt x="373856" y="38100"/>
                  </a:lnTo>
                  <a:lnTo>
                    <a:pt x="364331" y="90487"/>
                  </a:lnTo>
                  <a:lnTo>
                    <a:pt x="338137" y="185737"/>
                  </a:lnTo>
                  <a:lnTo>
                    <a:pt x="307181" y="273844"/>
                  </a:lnTo>
                  <a:lnTo>
                    <a:pt x="266700" y="361950"/>
                  </a:lnTo>
                  <a:lnTo>
                    <a:pt x="219075" y="440531"/>
                  </a:lnTo>
                  <a:lnTo>
                    <a:pt x="169069" y="514350"/>
                  </a:lnTo>
                  <a:lnTo>
                    <a:pt x="119062" y="578644"/>
                  </a:lnTo>
                  <a:lnTo>
                    <a:pt x="71437" y="631031"/>
                  </a:lnTo>
                  <a:lnTo>
                    <a:pt x="42862" y="659606"/>
                  </a:lnTo>
                  <a:lnTo>
                    <a:pt x="26194" y="685800"/>
                  </a:lnTo>
                  <a:lnTo>
                    <a:pt x="14287" y="721519"/>
                  </a:lnTo>
                  <a:lnTo>
                    <a:pt x="4762" y="773906"/>
                  </a:lnTo>
                  <a:lnTo>
                    <a:pt x="0" y="833437"/>
                  </a:lnTo>
                  <a:lnTo>
                    <a:pt x="0" y="883444"/>
                  </a:lnTo>
                  <a:lnTo>
                    <a:pt x="2381" y="916781"/>
                  </a:lnTo>
                  <a:lnTo>
                    <a:pt x="11906" y="947737"/>
                  </a:lnTo>
                  <a:lnTo>
                    <a:pt x="23812" y="966787"/>
                  </a:lnTo>
                  <a:lnTo>
                    <a:pt x="38100" y="983456"/>
                  </a:lnTo>
                  <a:lnTo>
                    <a:pt x="52387" y="990600"/>
                  </a:lnTo>
                  <a:lnTo>
                    <a:pt x="69056" y="997744"/>
                  </a:lnTo>
                  <a:lnTo>
                    <a:pt x="83344" y="1000125"/>
                  </a:lnTo>
                  <a:lnTo>
                    <a:pt x="111919" y="1002506"/>
                  </a:lnTo>
                  <a:lnTo>
                    <a:pt x="147637" y="992981"/>
                  </a:lnTo>
                  <a:lnTo>
                    <a:pt x="180975" y="976312"/>
                  </a:lnTo>
                  <a:lnTo>
                    <a:pt x="209550" y="959644"/>
                  </a:lnTo>
                  <a:lnTo>
                    <a:pt x="242887" y="931069"/>
                  </a:lnTo>
                  <a:lnTo>
                    <a:pt x="269081" y="904875"/>
                  </a:lnTo>
                  <a:lnTo>
                    <a:pt x="297656" y="866775"/>
                  </a:lnTo>
                  <a:lnTo>
                    <a:pt x="319087" y="831056"/>
                  </a:lnTo>
                  <a:lnTo>
                    <a:pt x="338137" y="795337"/>
                  </a:lnTo>
                  <a:lnTo>
                    <a:pt x="352425" y="759619"/>
                  </a:lnTo>
                  <a:lnTo>
                    <a:pt x="373856" y="702469"/>
                  </a:lnTo>
                  <a:lnTo>
                    <a:pt x="390525" y="640556"/>
                  </a:lnTo>
                  <a:lnTo>
                    <a:pt x="400050" y="588169"/>
                  </a:lnTo>
                  <a:lnTo>
                    <a:pt x="411956" y="516731"/>
                  </a:lnTo>
                  <a:lnTo>
                    <a:pt x="421481" y="431006"/>
                  </a:lnTo>
                  <a:lnTo>
                    <a:pt x="426244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8">
              <a:extLst>
                <a:ext uri="{FF2B5EF4-FFF2-40B4-BE49-F238E27FC236}">
                  <a16:creationId xmlns:a16="http://schemas.microsoft.com/office/drawing/2014/main" id="{CAFF2F11-61E5-4070-A062-65761597D0A5}"/>
                </a:ext>
              </a:extLst>
            </p:cNvPr>
            <p:cNvSpPr/>
            <p:nvPr/>
          </p:nvSpPr>
          <p:spPr>
            <a:xfrm>
              <a:off x="4214813" y="5084763"/>
              <a:ext cx="549275" cy="800100"/>
            </a:xfrm>
            <a:custGeom>
              <a:avLst/>
              <a:gdLst>
                <a:gd name="connsiteX0" fmla="*/ 226218 w 550068"/>
                <a:gd name="connsiteY0" fmla="*/ 126206 h 800100"/>
                <a:gd name="connsiteX1" fmla="*/ 290512 w 550068"/>
                <a:gd name="connsiteY1" fmla="*/ 171450 h 800100"/>
                <a:gd name="connsiteX2" fmla="*/ 397668 w 550068"/>
                <a:gd name="connsiteY2" fmla="*/ 257175 h 800100"/>
                <a:gd name="connsiteX3" fmla="*/ 452437 w 550068"/>
                <a:gd name="connsiteY3" fmla="*/ 302419 h 800100"/>
                <a:gd name="connsiteX4" fmla="*/ 471487 w 550068"/>
                <a:gd name="connsiteY4" fmla="*/ 316706 h 800100"/>
                <a:gd name="connsiteX5" fmla="*/ 490537 w 550068"/>
                <a:gd name="connsiteY5" fmla="*/ 335756 h 800100"/>
                <a:gd name="connsiteX6" fmla="*/ 509587 w 550068"/>
                <a:gd name="connsiteY6" fmla="*/ 373856 h 800100"/>
                <a:gd name="connsiteX7" fmla="*/ 531018 w 550068"/>
                <a:gd name="connsiteY7" fmla="*/ 431006 h 800100"/>
                <a:gd name="connsiteX8" fmla="*/ 542925 w 550068"/>
                <a:gd name="connsiteY8" fmla="*/ 478631 h 800100"/>
                <a:gd name="connsiteX9" fmla="*/ 550068 w 550068"/>
                <a:gd name="connsiteY9" fmla="*/ 528637 h 800100"/>
                <a:gd name="connsiteX10" fmla="*/ 550068 w 550068"/>
                <a:gd name="connsiteY10" fmla="*/ 566737 h 800100"/>
                <a:gd name="connsiteX11" fmla="*/ 550068 w 550068"/>
                <a:gd name="connsiteY11" fmla="*/ 604837 h 800100"/>
                <a:gd name="connsiteX12" fmla="*/ 545306 w 550068"/>
                <a:gd name="connsiteY12" fmla="*/ 645319 h 800100"/>
                <a:gd name="connsiteX13" fmla="*/ 535781 w 550068"/>
                <a:gd name="connsiteY13" fmla="*/ 704850 h 800100"/>
                <a:gd name="connsiteX14" fmla="*/ 521493 w 550068"/>
                <a:gd name="connsiteY14" fmla="*/ 740569 h 800100"/>
                <a:gd name="connsiteX15" fmla="*/ 492918 w 550068"/>
                <a:gd name="connsiteY15" fmla="*/ 773906 h 800100"/>
                <a:gd name="connsiteX16" fmla="*/ 466725 w 550068"/>
                <a:gd name="connsiteY16" fmla="*/ 792956 h 800100"/>
                <a:gd name="connsiteX17" fmla="*/ 447675 w 550068"/>
                <a:gd name="connsiteY17" fmla="*/ 800100 h 800100"/>
                <a:gd name="connsiteX18" fmla="*/ 426243 w 550068"/>
                <a:gd name="connsiteY18" fmla="*/ 800100 h 800100"/>
                <a:gd name="connsiteX19" fmla="*/ 392906 w 550068"/>
                <a:gd name="connsiteY19" fmla="*/ 788194 h 800100"/>
                <a:gd name="connsiteX20" fmla="*/ 369093 w 550068"/>
                <a:gd name="connsiteY20" fmla="*/ 771525 h 800100"/>
                <a:gd name="connsiteX21" fmla="*/ 350043 w 550068"/>
                <a:gd name="connsiteY21" fmla="*/ 752475 h 800100"/>
                <a:gd name="connsiteX22" fmla="*/ 330993 w 550068"/>
                <a:gd name="connsiteY22" fmla="*/ 726281 h 800100"/>
                <a:gd name="connsiteX23" fmla="*/ 309562 w 550068"/>
                <a:gd name="connsiteY23" fmla="*/ 681037 h 800100"/>
                <a:gd name="connsiteX24" fmla="*/ 292893 w 550068"/>
                <a:gd name="connsiteY24" fmla="*/ 640556 h 800100"/>
                <a:gd name="connsiteX25" fmla="*/ 278606 w 550068"/>
                <a:gd name="connsiteY25" fmla="*/ 592931 h 800100"/>
                <a:gd name="connsiteX26" fmla="*/ 264318 w 550068"/>
                <a:gd name="connsiteY26" fmla="*/ 519112 h 800100"/>
                <a:gd name="connsiteX27" fmla="*/ 259556 w 550068"/>
                <a:gd name="connsiteY27" fmla="*/ 466725 h 800100"/>
                <a:gd name="connsiteX28" fmla="*/ 233362 w 550068"/>
                <a:gd name="connsiteY28" fmla="*/ 400050 h 800100"/>
                <a:gd name="connsiteX29" fmla="*/ 190500 w 550068"/>
                <a:gd name="connsiteY29" fmla="*/ 311944 h 800100"/>
                <a:gd name="connsiteX30" fmla="*/ 150018 w 550068"/>
                <a:gd name="connsiteY30" fmla="*/ 238125 h 800100"/>
                <a:gd name="connsiteX31" fmla="*/ 100012 w 550068"/>
                <a:gd name="connsiteY31" fmla="*/ 171450 h 800100"/>
                <a:gd name="connsiteX32" fmla="*/ 57150 w 550068"/>
                <a:gd name="connsiteY32" fmla="*/ 116681 h 800100"/>
                <a:gd name="connsiteX33" fmla="*/ 14287 w 550068"/>
                <a:gd name="connsiteY33" fmla="*/ 64294 h 800100"/>
                <a:gd name="connsiteX34" fmla="*/ 0 w 550068"/>
                <a:gd name="connsiteY34" fmla="*/ 33337 h 800100"/>
                <a:gd name="connsiteX35" fmla="*/ 0 w 550068"/>
                <a:gd name="connsiteY35" fmla="*/ 16669 h 800100"/>
                <a:gd name="connsiteX36" fmla="*/ 2381 w 550068"/>
                <a:gd name="connsiteY36" fmla="*/ 7144 h 800100"/>
                <a:gd name="connsiteX37" fmla="*/ 4762 w 550068"/>
                <a:gd name="connsiteY37" fmla="*/ 2381 h 800100"/>
                <a:gd name="connsiteX38" fmla="*/ 14287 w 550068"/>
                <a:gd name="connsiteY38" fmla="*/ 0 h 800100"/>
                <a:gd name="connsiteX39" fmla="*/ 38100 w 550068"/>
                <a:gd name="connsiteY39" fmla="*/ 4762 h 800100"/>
                <a:gd name="connsiteX40" fmla="*/ 100012 w 550068"/>
                <a:gd name="connsiteY40" fmla="*/ 38100 h 800100"/>
                <a:gd name="connsiteX41" fmla="*/ 226218 w 550068"/>
                <a:gd name="connsiteY41" fmla="*/ 12620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800100">
                  <a:moveTo>
                    <a:pt x="226218" y="126206"/>
                  </a:moveTo>
                  <a:lnTo>
                    <a:pt x="290512" y="171450"/>
                  </a:lnTo>
                  <a:lnTo>
                    <a:pt x="397668" y="257175"/>
                  </a:lnTo>
                  <a:lnTo>
                    <a:pt x="452437" y="302419"/>
                  </a:lnTo>
                  <a:lnTo>
                    <a:pt x="471487" y="316706"/>
                  </a:lnTo>
                  <a:lnTo>
                    <a:pt x="490537" y="335756"/>
                  </a:lnTo>
                  <a:lnTo>
                    <a:pt x="509587" y="373856"/>
                  </a:lnTo>
                  <a:lnTo>
                    <a:pt x="531018" y="431006"/>
                  </a:lnTo>
                  <a:lnTo>
                    <a:pt x="542925" y="478631"/>
                  </a:lnTo>
                  <a:lnTo>
                    <a:pt x="550068" y="528637"/>
                  </a:lnTo>
                  <a:lnTo>
                    <a:pt x="550068" y="566737"/>
                  </a:lnTo>
                  <a:lnTo>
                    <a:pt x="550068" y="604837"/>
                  </a:lnTo>
                  <a:lnTo>
                    <a:pt x="545306" y="645319"/>
                  </a:lnTo>
                  <a:lnTo>
                    <a:pt x="535781" y="704850"/>
                  </a:lnTo>
                  <a:lnTo>
                    <a:pt x="521493" y="740569"/>
                  </a:lnTo>
                  <a:lnTo>
                    <a:pt x="492918" y="773906"/>
                  </a:lnTo>
                  <a:lnTo>
                    <a:pt x="466725" y="792956"/>
                  </a:lnTo>
                  <a:lnTo>
                    <a:pt x="447675" y="800100"/>
                  </a:lnTo>
                  <a:lnTo>
                    <a:pt x="426243" y="800100"/>
                  </a:lnTo>
                  <a:lnTo>
                    <a:pt x="392906" y="788194"/>
                  </a:lnTo>
                  <a:lnTo>
                    <a:pt x="369093" y="771525"/>
                  </a:lnTo>
                  <a:lnTo>
                    <a:pt x="350043" y="752475"/>
                  </a:lnTo>
                  <a:lnTo>
                    <a:pt x="330993" y="726281"/>
                  </a:lnTo>
                  <a:lnTo>
                    <a:pt x="309562" y="681037"/>
                  </a:lnTo>
                  <a:lnTo>
                    <a:pt x="292893" y="640556"/>
                  </a:lnTo>
                  <a:lnTo>
                    <a:pt x="278606" y="592931"/>
                  </a:lnTo>
                  <a:lnTo>
                    <a:pt x="264318" y="519112"/>
                  </a:lnTo>
                  <a:lnTo>
                    <a:pt x="259556" y="466725"/>
                  </a:lnTo>
                  <a:lnTo>
                    <a:pt x="233362" y="400050"/>
                  </a:lnTo>
                  <a:lnTo>
                    <a:pt x="190500" y="311944"/>
                  </a:lnTo>
                  <a:lnTo>
                    <a:pt x="150018" y="238125"/>
                  </a:lnTo>
                  <a:lnTo>
                    <a:pt x="100012" y="171450"/>
                  </a:lnTo>
                  <a:lnTo>
                    <a:pt x="57150" y="116681"/>
                  </a:lnTo>
                  <a:lnTo>
                    <a:pt x="14287" y="64294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4762" y="2381"/>
                  </a:lnTo>
                  <a:lnTo>
                    <a:pt x="14287" y="0"/>
                  </a:lnTo>
                  <a:lnTo>
                    <a:pt x="38100" y="4762"/>
                  </a:lnTo>
                  <a:lnTo>
                    <a:pt x="100012" y="38100"/>
                  </a:lnTo>
                  <a:lnTo>
                    <a:pt x="226218" y="1262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9">
              <a:extLst>
                <a:ext uri="{FF2B5EF4-FFF2-40B4-BE49-F238E27FC236}">
                  <a16:creationId xmlns:a16="http://schemas.microsoft.com/office/drawing/2014/main" id="{B7C4805E-CBDC-42D2-8FF9-EB8B61AD58A2}"/>
                </a:ext>
              </a:extLst>
            </p:cNvPr>
            <p:cNvSpPr/>
            <p:nvPr/>
          </p:nvSpPr>
          <p:spPr>
            <a:xfrm>
              <a:off x="5313363" y="5000625"/>
              <a:ext cx="631825" cy="846138"/>
            </a:xfrm>
            <a:custGeom>
              <a:avLst/>
              <a:gdLst>
                <a:gd name="connsiteX0" fmla="*/ 376237 w 633412"/>
                <a:gd name="connsiteY0" fmla="*/ 226219 h 845344"/>
                <a:gd name="connsiteX1" fmla="*/ 283369 w 633412"/>
                <a:gd name="connsiteY1" fmla="*/ 157163 h 845344"/>
                <a:gd name="connsiteX2" fmla="*/ 214312 w 633412"/>
                <a:gd name="connsiteY2" fmla="*/ 107156 h 845344"/>
                <a:gd name="connsiteX3" fmla="*/ 154781 w 633412"/>
                <a:gd name="connsiteY3" fmla="*/ 66675 h 845344"/>
                <a:gd name="connsiteX4" fmla="*/ 97631 w 633412"/>
                <a:gd name="connsiteY4" fmla="*/ 33338 h 845344"/>
                <a:gd name="connsiteX5" fmla="*/ 50006 w 633412"/>
                <a:gd name="connsiteY5" fmla="*/ 9525 h 845344"/>
                <a:gd name="connsiteX6" fmla="*/ 23812 w 633412"/>
                <a:gd name="connsiteY6" fmla="*/ 0 h 845344"/>
                <a:gd name="connsiteX7" fmla="*/ 9525 w 633412"/>
                <a:gd name="connsiteY7" fmla="*/ 0 h 845344"/>
                <a:gd name="connsiteX8" fmla="*/ 0 w 633412"/>
                <a:gd name="connsiteY8" fmla="*/ 4763 h 845344"/>
                <a:gd name="connsiteX9" fmla="*/ 0 w 633412"/>
                <a:gd name="connsiteY9" fmla="*/ 23813 h 845344"/>
                <a:gd name="connsiteX10" fmla="*/ 11906 w 633412"/>
                <a:gd name="connsiteY10" fmla="*/ 52388 h 845344"/>
                <a:gd name="connsiteX11" fmla="*/ 47625 w 633412"/>
                <a:gd name="connsiteY11" fmla="*/ 95250 h 845344"/>
                <a:gd name="connsiteX12" fmla="*/ 133350 w 633412"/>
                <a:gd name="connsiteY12" fmla="*/ 200025 h 845344"/>
                <a:gd name="connsiteX13" fmla="*/ 209550 w 633412"/>
                <a:gd name="connsiteY13" fmla="*/ 300038 h 845344"/>
                <a:gd name="connsiteX14" fmla="*/ 250031 w 633412"/>
                <a:gd name="connsiteY14" fmla="*/ 359569 h 845344"/>
                <a:gd name="connsiteX15" fmla="*/ 292894 w 633412"/>
                <a:gd name="connsiteY15" fmla="*/ 435769 h 845344"/>
                <a:gd name="connsiteX16" fmla="*/ 342900 w 633412"/>
                <a:gd name="connsiteY16" fmla="*/ 542925 h 845344"/>
                <a:gd name="connsiteX17" fmla="*/ 381000 w 633412"/>
                <a:gd name="connsiteY17" fmla="*/ 638175 h 845344"/>
                <a:gd name="connsiteX18" fmla="*/ 400050 w 633412"/>
                <a:gd name="connsiteY18" fmla="*/ 707231 h 845344"/>
                <a:gd name="connsiteX19" fmla="*/ 419100 w 633412"/>
                <a:gd name="connsiteY19" fmla="*/ 769144 h 845344"/>
                <a:gd name="connsiteX20" fmla="*/ 438150 w 633412"/>
                <a:gd name="connsiteY20" fmla="*/ 807244 h 845344"/>
                <a:gd name="connsiteX21" fmla="*/ 454819 w 633412"/>
                <a:gd name="connsiteY21" fmla="*/ 826294 h 845344"/>
                <a:gd name="connsiteX22" fmla="*/ 466725 w 633412"/>
                <a:gd name="connsiteY22" fmla="*/ 835819 h 845344"/>
                <a:gd name="connsiteX23" fmla="*/ 488156 w 633412"/>
                <a:gd name="connsiteY23" fmla="*/ 842963 h 845344"/>
                <a:gd name="connsiteX24" fmla="*/ 504825 w 633412"/>
                <a:gd name="connsiteY24" fmla="*/ 845344 h 845344"/>
                <a:gd name="connsiteX25" fmla="*/ 526256 w 633412"/>
                <a:gd name="connsiteY25" fmla="*/ 840581 h 845344"/>
                <a:gd name="connsiteX26" fmla="*/ 559594 w 633412"/>
                <a:gd name="connsiteY26" fmla="*/ 828675 h 845344"/>
                <a:gd name="connsiteX27" fmla="*/ 583406 w 633412"/>
                <a:gd name="connsiteY27" fmla="*/ 814388 h 845344"/>
                <a:gd name="connsiteX28" fmla="*/ 597694 w 633412"/>
                <a:gd name="connsiteY28" fmla="*/ 802481 h 845344"/>
                <a:gd name="connsiteX29" fmla="*/ 609600 w 633412"/>
                <a:gd name="connsiteY29" fmla="*/ 781050 h 845344"/>
                <a:gd name="connsiteX30" fmla="*/ 626269 w 633412"/>
                <a:gd name="connsiteY30" fmla="*/ 740569 h 845344"/>
                <a:gd name="connsiteX31" fmla="*/ 631031 w 633412"/>
                <a:gd name="connsiteY31" fmla="*/ 711994 h 845344"/>
                <a:gd name="connsiteX32" fmla="*/ 633412 w 633412"/>
                <a:gd name="connsiteY32" fmla="*/ 673894 h 845344"/>
                <a:gd name="connsiteX33" fmla="*/ 631031 w 633412"/>
                <a:gd name="connsiteY33" fmla="*/ 628650 h 845344"/>
                <a:gd name="connsiteX34" fmla="*/ 623887 w 633412"/>
                <a:gd name="connsiteY34" fmla="*/ 564356 h 845344"/>
                <a:gd name="connsiteX35" fmla="*/ 611981 w 633412"/>
                <a:gd name="connsiteY35" fmla="*/ 492919 h 845344"/>
                <a:gd name="connsiteX36" fmla="*/ 588169 w 633412"/>
                <a:gd name="connsiteY36" fmla="*/ 426244 h 845344"/>
                <a:gd name="connsiteX37" fmla="*/ 566737 w 633412"/>
                <a:gd name="connsiteY37" fmla="*/ 390525 h 845344"/>
                <a:gd name="connsiteX38" fmla="*/ 540544 w 633412"/>
                <a:gd name="connsiteY38" fmla="*/ 364331 h 845344"/>
                <a:gd name="connsiteX39" fmla="*/ 466725 w 633412"/>
                <a:gd name="connsiteY39" fmla="*/ 304800 h 845344"/>
                <a:gd name="connsiteX40" fmla="*/ 376237 w 633412"/>
                <a:gd name="connsiteY40" fmla="*/ 226219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3412" h="845344">
                  <a:moveTo>
                    <a:pt x="376237" y="226219"/>
                  </a:moveTo>
                  <a:lnTo>
                    <a:pt x="283369" y="157163"/>
                  </a:lnTo>
                  <a:lnTo>
                    <a:pt x="214312" y="107156"/>
                  </a:lnTo>
                  <a:lnTo>
                    <a:pt x="154781" y="66675"/>
                  </a:lnTo>
                  <a:lnTo>
                    <a:pt x="97631" y="33338"/>
                  </a:lnTo>
                  <a:lnTo>
                    <a:pt x="50006" y="9525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0" y="23813"/>
                  </a:lnTo>
                  <a:lnTo>
                    <a:pt x="11906" y="52388"/>
                  </a:lnTo>
                  <a:lnTo>
                    <a:pt x="47625" y="95250"/>
                  </a:lnTo>
                  <a:lnTo>
                    <a:pt x="133350" y="200025"/>
                  </a:lnTo>
                  <a:lnTo>
                    <a:pt x="209550" y="300038"/>
                  </a:lnTo>
                  <a:lnTo>
                    <a:pt x="250031" y="359569"/>
                  </a:lnTo>
                  <a:lnTo>
                    <a:pt x="292894" y="435769"/>
                  </a:lnTo>
                  <a:lnTo>
                    <a:pt x="342900" y="542925"/>
                  </a:lnTo>
                  <a:lnTo>
                    <a:pt x="381000" y="638175"/>
                  </a:lnTo>
                  <a:lnTo>
                    <a:pt x="400050" y="707231"/>
                  </a:lnTo>
                  <a:lnTo>
                    <a:pt x="419100" y="769144"/>
                  </a:lnTo>
                  <a:lnTo>
                    <a:pt x="438150" y="807244"/>
                  </a:lnTo>
                  <a:lnTo>
                    <a:pt x="454819" y="826294"/>
                  </a:lnTo>
                  <a:lnTo>
                    <a:pt x="466725" y="835819"/>
                  </a:lnTo>
                  <a:lnTo>
                    <a:pt x="488156" y="842963"/>
                  </a:lnTo>
                  <a:lnTo>
                    <a:pt x="504825" y="845344"/>
                  </a:lnTo>
                  <a:lnTo>
                    <a:pt x="526256" y="840581"/>
                  </a:lnTo>
                  <a:lnTo>
                    <a:pt x="559594" y="828675"/>
                  </a:lnTo>
                  <a:lnTo>
                    <a:pt x="583406" y="814388"/>
                  </a:lnTo>
                  <a:lnTo>
                    <a:pt x="597694" y="802481"/>
                  </a:lnTo>
                  <a:lnTo>
                    <a:pt x="609600" y="781050"/>
                  </a:lnTo>
                  <a:lnTo>
                    <a:pt x="626269" y="740569"/>
                  </a:lnTo>
                  <a:lnTo>
                    <a:pt x="631031" y="711994"/>
                  </a:lnTo>
                  <a:lnTo>
                    <a:pt x="633412" y="673894"/>
                  </a:lnTo>
                  <a:lnTo>
                    <a:pt x="631031" y="628650"/>
                  </a:lnTo>
                  <a:lnTo>
                    <a:pt x="623887" y="564356"/>
                  </a:lnTo>
                  <a:lnTo>
                    <a:pt x="611981" y="492919"/>
                  </a:lnTo>
                  <a:lnTo>
                    <a:pt x="588169" y="426244"/>
                  </a:lnTo>
                  <a:lnTo>
                    <a:pt x="566737" y="390525"/>
                  </a:lnTo>
                  <a:lnTo>
                    <a:pt x="540544" y="364331"/>
                  </a:lnTo>
                  <a:lnTo>
                    <a:pt x="466725" y="304800"/>
                  </a:lnTo>
                  <a:lnTo>
                    <a:pt x="376237" y="2262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0">
              <a:extLst>
                <a:ext uri="{FF2B5EF4-FFF2-40B4-BE49-F238E27FC236}">
                  <a16:creationId xmlns:a16="http://schemas.microsoft.com/office/drawing/2014/main" id="{AC4F4FD1-9F58-45DE-A7EB-08DCAA107A44}"/>
                </a:ext>
              </a:extLst>
            </p:cNvPr>
            <p:cNvSpPr/>
            <p:nvPr/>
          </p:nvSpPr>
          <p:spPr>
            <a:xfrm>
              <a:off x="6577013" y="4951413"/>
              <a:ext cx="757238" cy="920750"/>
            </a:xfrm>
            <a:custGeom>
              <a:avLst/>
              <a:gdLst>
                <a:gd name="connsiteX0" fmla="*/ 366712 w 757237"/>
                <a:gd name="connsiteY0" fmla="*/ 492919 h 921544"/>
                <a:gd name="connsiteX1" fmla="*/ 321468 w 757237"/>
                <a:gd name="connsiteY1" fmla="*/ 426244 h 921544"/>
                <a:gd name="connsiteX2" fmla="*/ 245268 w 757237"/>
                <a:gd name="connsiteY2" fmla="*/ 330994 h 921544"/>
                <a:gd name="connsiteX3" fmla="*/ 178593 w 757237"/>
                <a:gd name="connsiteY3" fmla="*/ 247650 h 921544"/>
                <a:gd name="connsiteX4" fmla="*/ 97631 w 757237"/>
                <a:gd name="connsiteY4" fmla="*/ 150019 h 921544"/>
                <a:gd name="connsiteX5" fmla="*/ 19050 w 757237"/>
                <a:gd name="connsiteY5" fmla="*/ 66675 h 921544"/>
                <a:gd name="connsiteX6" fmla="*/ 2381 w 757237"/>
                <a:gd name="connsiteY6" fmla="*/ 33337 h 921544"/>
                <a:gd name="connsiteX7" fmla="*/ 0 w 757237"/>
                <a:gd name="connsiteY7" fmla="*/ 21431 h 921544"/>
                <a:gd name="connsiteX8" fmla="*/ 2381 w 757237"/>
                <a:gd name="connsiteY8" fmla="*/ 7144 h 921544"/>
                <a:gd name="connsiteX9" fmla="*/ 11906 w 757237"/>
                <a:gd name="connsiteY9" fmla="*/ 0 h 921544"/>
                <a:gd name="connsiteX10" fmla="*/ 23812 w 757237"/>
                <a:gd name="connsiteY10" fmla="*/ 2381 h 921544"/>
                <a:gd name="connsiteX11" fmla="*/ 50006 w 757237"/>
                <a:gd name="connsiteY11" fmla="*/ 9525 h 921544"/>
                <a:gd name="connsiteX12" fmla="*/ 159543 w 757237"/>
                <a:gd name="connsiteY12" fmla="*/ 69056 h 921544"/>
                <a:gd name="connsiteX13" fmla="*/ 273843 w 757237"/>
                <a:gd name="connsiteY13" fmla="*/ 135731 h 921544"/>
                <a:gd name="connsiteX14" fmla="*/ 369093 w 757237"/>
                <a:gd name="connsiteY14" fmla="*/ 197644 h 921544"/>
                <a:gd name="connsiteX15" fmla="*/ 454818 w 757237"/>
                <a:gd name="connsiteY15" fmla="*/ 254794 h 921544"/>
                <a:gd name="connsiteX16" fmla="*/ 497681 w 757237"/>
                <a:gd name="connsiteY16" fmla="*/ 285750 h 921544"/>
                <a:gd name="connsiteX17" fmla="*/ 550068 w 757237"/>
                <a:gd name="connsiteY17" fmla="*/ 330994 h 921544"/>
                <a:gd name="connsiteX18" fmla="*/ 616743 w 757237"/>
                <a:gd name="connsiteY18" fmla="*/ 395287 h 921544"/>
                <a:gd name="connsiteX19" fmla="*/ 654843 w 757237"/>
                <a:gd name="connsiteY19" fmla="*/ 438150 h 921544"/>
                <a:gd name="connsiteX20" fmla="*/ 683418 w 757237"/>
                <a:gd name="connsiteY20" fmla="*/ 476250 h 921544"/>
                <a:gd name="connsiteX21" fmla="*/ 709612 w 757237"/>
                <a:gd name="connsiteY21" fmla="*/ 521494 h 921544"/>
                <a:gd name="connsiteX22" fmla="*/ 731043 w 757237"/>
                <a:gd name="connsiteY22" fmla="*/ 588169 h 921544"/>
                <a:gd name="connsiteX23" fmla="*/ 752475 w 757237"/>
                <a:gd name="connsiteY23" fmla="*/ 669131 h 921544"/>
                <a:gd name="connsiteX24" fmla="*/ 757237 w 757237"/>
                <a:gd name="connsiteY24" fmla="*/ 721519 h 921544"/>
                <a:gd name="connsiteX25" fmla="*/ 757237 w 757237"/>
                <a:gd name="connsiteY25" fmla="*/ 823912 h 921544"/>
                <a:gd name="connsiteX26" fmla="*/ 747712 w 757237"/>
                <a:gd name="connsiteY26" fmla="*/ 847725 h 921544"/>
                <a:gd name="connsiteX27" fmla="*/ 726281 w 757237"/>
                <a:gd name="connsiteY27" fmla="*/ 871537 h 921544"/>
                <a:gd name="connsiteX28" fmla="*/ 700087 w 757237"/>
                <a:gd name="connsiteY28" fmla="*/ 895350 h 921544"/>
                <a:gd name="connsiteX29" fmla="*/ 671512 w 757237"/>
                <a:gd name="connsiteY29" fmla="*/ 912019 h 921544"/>
                <a:gd name="connsiteX30" fmla="*/ 638175 w 757237"/>
                <a:gd name="connsiteY30" fmla="*/ 921544 h 921544"/>
                <a:gd name="connsiteX31" fmla="*/ 621506 w 757237"/>
                <a:gd name="connsiteY31" fmla="*/ 921544 h 921544"/>
                <a:gd name="connsiteX32" fmla="*/ 585787 w 757237"/>
                <a:gd name="connsiteY32" fmla="*/ 907256 h 921544"/>
                <a:gd name="connsiteX33" fmla="*/ 547687 w 757237"/>
                <a:gd name="connsiteY33" fmla="*/ 878681 h 921544"/>
                <a:gd name="connsiteX34" fmla="*/ 519112 w 757237"/>
                <a:gd name="connsiteY34" fmla="*/ 845344 h 921544"/>
                <a:gd name="connsiteX35" fmla="*/ 488156 w 757237"/>
                <a:gd name="connsiteY35" fmla="*/ 802481 h 921544"/>
                <a:gd name="connsiteX36" fmla="*/ 478631 w 757237"/>
                <a:gd name="connsiteY36" fmla="*/ 769144 h 921544"/>
                <a:gd name="connsiteX37" fmla="*/ 464343 w 757237"/>
                <a:gd name="connsiteY37" fmla="*/ 711994 h 921544"/>
                <a:gd name="connsiteX38" fmla="*/ 435768 w 757237"/>
                <a:gd name="connsiteY38" fmla="*/ 635794 h 921544"/>
                <a:gd name="connsiteX39" fmla="*/ 407193 w 757237"/>
                <a:gd name="connsiteY39" fmla="*/ 566737 h 921544"/>
                <a:gd name="connsiteX40" fmla="*/ 366712 w 757237"/>
                <a:gd name="connsiteY40" fmla="*/ 492919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237" h="921544">
                  <a:moveTo>
                    <a:pt x="366712" y="492919"/>
                  </a:moveTo>
                  <a:lnTo>
                    <a:pt x="321468" y="426244"/>
                  </a:lnTo>
                  <a:lnTo>
                    <a:pt x="245268" y="330994"/>
                  </a:lnTo>
                  <a:lnTo>
                    <a:pt x="178593" y="247650"/>
                  </a:lnTo>
                  <a:lnTo>
                    <a:pt x="97631" y="150019"/>
                  </a:lnTo>
                  <a:lnTo>
                    <a:pt x="19050" y="66675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2381"/>
                  </a:lnTo>
                  <a:lnTo>
                    <a:pt x="50006" y="9525"/>
                  </a:lnTo>
                  <a:lnTo>
                    <a:pt x="159543" y="69056"/>
                  </a:lnTo>
                  <a:lnTo>
                    <a:pt x="273843" y="135731"/>
                  </a:lnTo>
                  <a:lnTo>
                    <a:pt x="369093" y="197644"/>
                  </a:lnTo>
                  <a:lnTo>
                    <a:pt x="454818" y="254794"/>
                  </a:lnTo>
                  <a:lnTo>
                    <a:pt x="497681" y="285750"/>
                  </a:lnTo>
                  <a:lnTo>
                    <a:pt x="550068" y="330994"/>
                  </a:lnTo>
                  <a:lnTo>
                    <a:pt x="616743" y="395287"/>
                  </a:lnTo>
                  <a:lnTo>
                    <a:pt x="654843" y="438150"/>
                  </a:lnTo>
                  <a:lnTo>
                    <a:pt x="683418" y="476250"/>
                  </a:lnTo>
                  <a:lnTo>
                    <a:pt x="709612" y="521494"/>
                  </a:lnTo>
                  <a:lnTo>
                    <a:pt x="731043" y="588169"/>
                  </a:lnTo>
                  <a:lnTo>
                    <a:pt x="752475" y="669131"/>
                  </a:lnTo>
                  <a:lnTo>
                    <a:pt x="757237" y="721519"/>
                  </a:lnTo>
                  <a:lnTo>
                    <a:pt x="757237" y="823912"/>
                  </a:lnTo>
                  <a:lnTo>
                    <a:pt x="747712" y="847725"/>
                  </a:lnTo>
                  <a:lnTo>
                    <a:pt x="726281" y="871537"/>
                  </a:lnTo>
                  <a:lnTo>
                    <a:pt x="700087" y="895350"/>
                  </a:lnTo>
                  <a:lnTo>
                    <a:pt x="671512" y="912019"/>
                  </a:lnTo>
                  <a:lnTo>
                    <a:pt x="638175" y="921544"/>
                  </a:lnTo>
                  <a:lnTo>
                    <a:pt x="621506" y="921544"/>
                  </a:lnTo>
                  <a:lnTo>
                    <a:pt x="585787" y="907256"/>
                  </a:lnTo>
                  <a:lnTo>
                    <a:pt x="547687" y="878681"/>
                  </a:lnTo>
                  <a:lnTo>
                    <a:pt x="519112" y="845344"/>
                  </a:lnTo>
                  <a:lnTo>
                    <a:pt x="488156" y="802481"/>
                  </a:lnTo>
                  <a:lnTo>
                    <a:pt x="478631" y="769144"/>
                  </a:lnTo>
                  <a:lnTo>
                    <a:pt x="464343" y="711994"/>
                  </a:lnTo>
                  <a:lnTo>
                    <a:pt x="435768" y="635794"/>
                  </a:lnTo>
                  <a:lnTo>
                    <a:pt x="407193" y="566737"/>
                  </a:lnTo>
                  <a:lnTo>
                    <a:pt x="366712" y="4929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70">
              <a:extLst>
                <a:ext uri="{FF2B5EF4-FFF2-40B4-BE49-F238E27FC236}">
                  <a16:creationId xmlns:a16="http://schemas.microsoft.com/office/drawing/2014/main" id="{770E3ECA-B8E9-46EE-965B-5A38818D844F}"/>
                </a:ext>
              </a:extLst>
            </p:cNvPr>
            <p:cNvSpPr/>
            <p:nvPr/>
          </p:nvSpPr>
          <p:spPr>
            <a:xfrm>
              <a:off x="2874963" y="1838325"/>
              <a:ext cx="2319338" cy="604838"/>
            </a:xfrm>
            <a:custGeom>
              <a:avLst/>
              <a:gdLst>
                <a:gd name="connsiteX0" fmla="*/ 1762125 w 2319337"/>
                <a:gd name="connsiteY0" fmla="*/ 280988 h 604838"/>
                <a:gd name="connsiteX1" fmla="*/ 1485900 w 2319337"/>
                <a:gd name="connsiteY1" fmla="*/ 321469 h 604838"/>
                <a:gd name="connsiteX2" fmla="*/ 1269206 w 2319337"/>
                <a:gd name="connsiteY2" fmla="*/ 359569 h 604838"/>
                <a:gd name="connsiteX3" fmla="*/ 1071562 w 2319337"/>
                <a:gd name="connsiteY3" fmla="*/ 400050 h 604838"/>
                <a:gd name="connsiteX4" fmla="*/ 888206 w 2319337"/>
                <a:gd name="connsiteY4" fmla="*/ 442913 h 604838"/>
                <a:gd name="connsiteX5" fmla="*/ 721519 w 2319337"/>
                <a:gd name="connsiteY5" fmla="*/ 488156 h 604838"/>
                <a:gd name="connsiteX6" fmla="*/ 611981 w 2319337"/>
                <a:gd name="connsiteY6" fmla="*/ 519113 h 604838"/>
                <a:gd name="connsiteX7" fmla="*/ 557212 w 2319337"/>
                <a:gd name="connsiteY7" fmla="*/ 538163 h 604838"/>
                <a:gd name="connsiteX8" fmla="*/ 488156 w 2319337"/>
                <a:gd name="connsiteY8" fmla="*/ 566738 h 604838"/>
                <a:gd name="connsiteX9" fmla="*/ 452437 w 2319337"/>
                <a:gd name="connsiteY9" fmla="*/ 583406 h 604838"/>
                <a:gd name="connsiteX10" fmla="*/ 428625 w 2319337"/>
                <a:gd name="connsiteY10" fmla="*/ 595313 h 604838"/>
                <a:gd name="connsiteX11" fmla="*/ 414337 w 2319337"/>
                <a:gd name="connsiteY11" fmla="*/ 602456 h 604838"/>
                <a:gd name="connsiteX12" fmla="*/ 404812 w 2319337"/>
                <a:gd name="connsiteY12" fmla="*/ 604838 h 604838"/>
                <a:gd name="connsiteX13" fmla="*/ 381000 w 2319337"/>
                <a:gd name="connsiteY13" fmla="*/ 602456 h 604838"/>
                <a:gd name="connsiteX14" fmla="*/ 333375 w 2319337"/>
                <a:gd name="connsiteY14" fmla="*/ 585788 h 604838"/>
                <a:gd name="connsiteX15" fmla="*/ 295275 w 2319337"/>
                <a:gd name="connsiteY15" fmla="*/ 566738 h 604838"/>
                <a:gd name="connsiteX16" fmla="*/ 254794 w 2319337"/>
                <a:gd name="connsiteY16" fmla="*/ 542925 h 604838"/>
                <a:gd name="connsiteX17" fmla="*/ 192881 w 2319337"/>
                <a:gd name="connsiteY17" fmla="*/ 500063 h 604838"/>
                <a:gd name="connsiteX18" fmla="*/ 138112 w 2319337"/>
                <a:gd name="connsiteY18" fmla="*/ 454819 h 604838"/>
                <a:gd name="connsiteX19" fmla="*/ 97631 w 2319337"/>
                <a:gd name="connsiteY19" fmla="*/ 419100 h 604838"/>
                <a:gd name="connsiteX20" fmla="*/ 59531 w 2319337"/>
                <a:gd name="connsiteY20" fmla="*/ 385763 h 604838"/>
                <a:gd name="connsiteX21" fmla="*/ 35719 w 2319337"/>
                <a:gd name="connsiteY21" fmla="*/ 361950 h 604838"/>
                <a:gd name="connsiteX22" fmla="*/ 19050 w 2319337"/>
                <a:gd name="connsiteY22" fmla="*/ 345281 h 604838"/>
                <a:gd name="connsiteX23" fmla="*/ 9525 w 2319337"/>
                <a:gd name="connsiteY23" fmla="*/ 330994 h 604838"/>
                <a:gd name="connsiteX24" fmla="*/ 2381 w 2319337"/>
                <a:gd name="connsiteY24" fmla="*/ 316706 h 604838"/>
                <a:gd name="connsiteX25" fmla="*/ 0 w 2319337"/>
                <a:gd name="connsiteY25" fmla="*/ 297656 h 604838"/>
                <a:gd name="connsiteX26" fmla="*/ 2381 w 2319337"/>
                <a:gd name="connsiteY26" fmla="*/ 285750 h 604838"/>
                <a:gd name="connsiteX27" fmla="*/ 9525 w 2319337"/>
                <a:gd name="connsiteY27" fmla="*/ 280988 h 604838"/>
                <a:gd name="connsiteX28" fmla="*/ 23812 w 2319337"/>
                <a:gd name="connsiteY28" fmla="*/ 278606 h 604838"/>
                <a:gd name="connsiteX29" fmla="*/ 50006 w 2319337"/>
                <a:gd name="connsiteY29" fmla="*/ 288131 h 604838"/>
                <a:gd name="connsiteX30" fmla="*/ 114300 w 2319337"/>
                <a:gd name="connsiteY30" fmla="*/ 323850 h 604838"/>
                <a:gd name="connsiteX31" fmla="*/ 166687 w 2319337"/>
                <a:gd name="connsiteY31" fmla="*/ 345281 h 604838"/>
                <a:gd name="connsiteX32" fmla="*/ 223837 w 2319337"/>
                <a:gd name="connsiteY32" fmla="*/ 364331 h 604838"/>
                <a:gd name="connsiteX33" fmla="*/ 288131 w 2319337"/>
                <a:gd name="connsiteY33" fmla="*/ 376238 h 604838"/>
                <a:gd name="connsiteX34" fmla="*/ 333375 w 2319337"/>
                <a:gd name="connsiteY34" fmla="*/ 381000 h 604838"/>
                <a:gd name="connsiteX35" fmla="*/ 397669 w 2319337"/>
                <a:gd name="connsiteY35" fmla="*/ 383381 h 604838"/>
                <a:gd name="connsiteX36" fmla="*/ 485775 w 2319337"/>
                <a:gd name="connsiteY36" fmla="*/ 373856 h 604838"/>
                <a:gd name="connsiteX37" fmla="*/ 650081 w 2319337"/>
                <a:gd name="connsiteY37" fmla="*/ 335756 h 604838"/>
                <a:gd name="connsiteX38" fmla="*/ 928687 w 2319337"/>
                <a:gd name="connsiteY38" fmla="*/ 273844 h 604838"/>
                <a:gd name="connsiteX39" fmla="*/ 1223962 w 2319337"/>
                <a:gd name="connsiteY39" fmla="*/ 209550 h 604838"/>
                <a:gd name="connsiteX40" fmla="*/ 1462087 w 2319337"/>
                <a:gd name="connsiteY40" fmla="*/ 166688 h 604838"/>
                <a:gd name="connsiteX41" fmla="*/ 1700212 w 2319337"/>
                <a:gd name="connsiteY41" fmla="*/ 119063 h 604838"/>
                <a:gd name="connsiteX42" fmla="*/ 1838325 w 2319337"/>
                <a:gd name="connsiteY42" fmla="*/ 92869 h 604838"/>
                <a:gd name="connsiteX43" fmla="*/ 1874044 w 2319337"/>
                <a:gd name="connsiteY43" fmla="*/ 69056 h 604838"/>
                <a:gd name="connsiteX44" fmla="*/ 1919287 w 2319337"/>
                <a:gd name="connsiteY44" fmla="*/ 35719 h 604838"/>
                <a:gd name="connsiteX45" fmla="*/ 1950244 w 2319337"/>
                <a:gd name="connsiteY45" fmla="*/ 4763 h 604838"/>
                <a:gd name="connsiteX46" fmla="*/ 1957387 w 2319337"/>
                <a:gd name="connsiteY46" fmla="*/ 0 h 604838"/>
                <a:gd name="connsiteX47" fmla="*/ 2005012 w 2319337"/>
                <a:gd name="connsiteY47" fmla="*/ 2381 h 604838"/>
                <a:gd name="connsiteX48" fmla="*/ 2109787 w 2319337"/>
                <a:gd name="connsiteY48" fmla="*/ 19050 h 604838"/>
                <a:gd name="connsiteX49" fmla="*/ 2169319 w 2319337"/>
                <a:gd name="connsiteY49" fmla="*/ 30956 h 604838"/>
                <a:gd name="connsiteX50" fmla="*/ 2209800 w 2319337"/>
                <a:gd name="connsiteY50" fmla="*/ 42863 h 604838"/>
                <a:gd name="connsiteX51" fmla="*/ 2231231 w 2319337"/>
                <a:gd name="connsiteY51" fmla="*/ 52388 h 604838"/>
                <a:gd name="connsiteX52" fmla="*/ 2259806 w 2319337"/>
                <a:gd name="connsiteY52" fmla="*/ 69056 h 604838"/>
                <a:gd name="connsiteX53" fmla="*/ 2293144 w 2319337"/>
                <a:gd name="connsiteY53" fmla="*/ 95250 h 604838"/>
                <a:gd name="connsiteX54" fmla="*/ 2312194 w 2319337"/>
                <a:gd name="connsiteY54" fmla="*/ 119063 h 604838"/>
                <a:gd name="connsiteX55" fmla="*/ 2316956 w 2319337"/>
                <a:gd name="connsiteY55" fmla="*/ 135731 h 604838"/>
                <a:gd name="connsiteX56" fmla="*/ 2319337 w 2319337"/>
                <a:gd name="connsiteY56" fmla="*/ 159544 h 604838"/>
                <a:gd name="connsiteX57" fmla="*/ 2309812 w 2319337"/>
                <a:gd name="connsiteY57" fmla="*/ 178594 h 604838"/>
                <a:gd name="connsiteX58" fmla="*/ 2288381 w 2319337"/>
                <a:gd name="connsiteY58" fmla="*/ 202406 h 604838"/>
                <a:gd name="connsiteX59" fmla="*/ 2259806 w 2319337"/>
                <a:gd name="connsiteY59" fmla="*/ 223838 h 604838"/>
                <a:gd name="connsiteX60" fmla="*/ 2200275 w 2319337"/>
                <a:gd name="connsiteY60" fmla="*/ 230981 h 604838"/>
                <a:gd name="connsiteX61" fmla="*/ 2024062 w 2319337"/>
                <a:gd name="connsiteY61" fmla="*/ 250031 h 604838"/>
                <a:gd name="connsiteX62" fmla="*/ 1843087 w 2319337"/>
                <a:gd name="connsiteY62" fmla="*/ 269081 h 604838"/>
                <a:gd name="connsiteX63" fmla="*/ 1762125 w 2319337"/>
                <a:gd name="connsiteY63" fmla="*/ 2809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19337" h="604838">
                  <a:moveTo>
                    <a:pt x="1762125" y="280988"/>
                  </a:moveTo>
                  <a:lnTo>
                    <a:pt x="1485900" y="321469"/>
                  </a:lnTo>
                  <a:lnTo>
                    <a:pt x="1269206" y="359569"/>
                  </a:lnTo>
                  <a:lnTo>
                    <a:pt x="1071562" y="400050"/>
                  </a:lnTo>
                  <a:lnTo>
                    <a:pt x="888206" y="442913"/>
                  </a:lnTo>
                  <a:lnTo>
                    <a:pt x="721519" y="488156"/>
                  </a:lnTo>
                  <a:lnTo>
                    <a:pt x="611981" y="519113"/>
                  </a:lnTo>
                  <a:lnTo>
                    <a:pt x="557212" y="538163"/>
                  </a:lnTo>
                  <a:lnTo>
                    <a:pt x="488156" y="566738"/>
                  </a:lnTo>
                  <a:lnTo>
                    <a:pt x="452437" y="583406"/>
                  </a:lnTo>
                  <a:lnTo>
                    <a:pt x="428625" y="595313"/>
                  </a:lnTo>
                  <a:lnTo>
                    <a:pt x="414337" y="602456"/>
                  </a:lnTo>
                  <a:lnTo>
                    <a:pt x="404812" y="604838"/>
                  </a:lnTo>
                  <a:lnTo>
                    <a:pt x="381000" y="602456"/>
                  </a:lnTo>
                  <a:lnTo>
                    <a:pt x="333375" y="585788"/>
                  </a:lnTo>
                  <a:lnTo>
                    <a:pt x="295275" y="566738"/>
                  </a:lnTo>
                  <a:lnTo>
                    <a:pt x="254794" y="542925"/>
                  </a:lnTo>
                  <a:lnTo>
                    <a:pt x="192881" y="500063"/>
                  </a:lnTo>
                  <a:lnTo>
                    <a:pt x="138112" y="454819"/>
                  </a:lnTo>
                  <a:lnTo>
                    <a:pt x="97631" y="419100"/>
                  </a:lnTo>
                  <a:lnTo>
                    <a:pt x="59531" y="385763"/>
                  </a:lnTo>
                  <a:lnTo>
                    <a:pt x="35719" y="361950"/>
                  </a:lnTo>
                  <a:lnTo>
                    <a:pt x="19050" y="345281"/>
                  </a:lnTo>
                  <a:lnTo>
                    <a:pt x="9525" y="330994"/>
                  </a:lnTo>
                  <a:lnTo>
                    <a:pt x="2381" y="316706"/>
                  </a:lnTo>
                  <a:lnTo>
                    <a:pt x="0" y="297656"/>
                  </a:lnTo>
                  <a:lnTo>
                    <a:pt x="2381" y="285750"/>
                  </a:lnTo>
                  <a:lnTo>
                    <a:pt x="9525" y="280988"/>
                  </a:lnTo>
                  <a:lnTo>
                    <a:pt x="23812" y="278606"/>
                  </a:lnTo>
                  <a:lnTo>
                    <a:pt x="50006" y="288131"/>
                  </a:lnTo>
                  <a:lnTo>
                    <a:pt x="114300" y="323850"/>
                  </a:lnTo>
                  <a:lnTo>
                    <a:pt x="166687" y="345281"/>
                  </a:lnTo>
                  <a:lnTo>
                    <a:pt x="223837" y="364331"/>
                  </a:lnTo>
                  <a:lnTo>
                    <a:pt x="288131" y="376238"/>
                  </a:lnTo>
                  <a:lnTo>
                    <a:pt x="333375" y="381000"/>
                  </a:lnTo>
                  <a:lnTo>
                    <a:pt x="397669" y="383381"/>
                  </a:lnTo>
                  <a:lnTo>
                    <a:pt x="485775" y="373856"/>
                  </a:lnTo>
                  <a:lnTo>
                    <a:pt x="650081" y="335756"/>
                  </a:lnTo>
                  <a:lnTo>
                    <a:pt x="928687" y="273844"/>
                  </a:lnTo>
                  <a:lnTo>
                    <a:pt x="1223962" y="209550"/>
                  </a:lnTo>
                  <a:lnTo>
                    <a:pt x="1462087" y="166688"/>
                  </a:lnTo>
                  <a:lnTo>
                    <a:pt x="1700212" y="119063"/>
                  </a:lnTo>
                  <a:lnTo>
                    <a:pt x="1838325" y="92869"/>
                  </a:lnTo>
                  <a:lnTo>
                    <a:pt x="1874044" y="69056"/>
                  </a:lnTo>
                  <a:lnTo>
                    <a:pt x="1919287" y="35719"/>
                  </a:lnTo>
                  <a:lnTo>
                    <a:pt x="1950244" y="4763"/>
                  </a:lnTo>
                  <a:lnTo>
                    <a:pt x="1957387" y="0"/>
                  </a:lnTo>
                  <a:lnTo>
                    <a:pt x="2005012" y="2381"/>
                  </a:lnTo>
                  <a:lnTo>
                    <a:pt x="2109787" y="19050"/>
                  </a:lnTo>
                  <a:lnTo>
                    <a:pt x="2169319" y="30956"/>
                  </a:lnTo>
                  <a:lnTo>
                    <a:pt x="2209800" y="42863"/>
                  </a:lnTo>
                  <a:lnTo>
                    <a:pt x="2231231" y="52388"/>
                  </a:lnTo>
                  <a:lnTo>
                    <a:pt x="2259806" y="69056"/>
                  </a:lnTo>
                  <a:lnTo>
                    <a:pt x="2293144" y="95250"/>
                  </a:lnTo>
                  <a:lnTo>
                    <a:pt x="2312194" y="119063"/>
                  </a:lnTo>
                  <a:lnTo>
                    <a:pt x="2316956" y="135731"/>
                  </a:lnTo>
                  <a:lnTo>
                    <a:pt x="2319337" y="159544"/>
                  </a:lnTo>
                  <a:lnTo>
                    <a:pt x="2309812" y="178594"/>
                  </a:lnTo>
                  <a:lnTo>
                    <a:pt x="2288381" y="202406"/>
                  </a:lnTo>
                  <a:lnTo>
                    <a:pt x="2259806" y="223838"/>
                  </a:lnTo>
                  <a:lnTo>
                    <a:pt x="2200275" y="230981"/>
                  </a:lnTo>
                  <a:lnTo>
                    <a:pt x="2024062" y="250031"/>
                  </a:lnTo>
                  <a:lnTo>
                    <a:pt x="1843087" y="269081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72">
              <a:extLst>
                <a:ext uri="{FF2B5EF4-FFF2-40B4-BE49-F238E27FC236}">
                  <a16:creationId xmlns:a16="http://schemas.microsoft.com/office/drawing/2014/main" id="{755A9853-877C-439E-8D29-E46A303DDADD}"/>
                </a:ext>
              </a:extLst>
            </p:cNvPr>
            <p:cNvSpPr/>
            <p:nvPr/>
          </p:nvSpPr>
          <p:spPr>
            <a:xfrm>
              <a:off x="3433763" y="2333625"/>
              <a:ext cx="1493838" cy="674688"/>
            </a:xfrm>
            <a:custGeom>
              <a:avLst/>
              <a:gdLst>
                <a:gd name="connsiteX0" fmla="*/ 866775 w 1493043"/>
                <a:gd name="connsiteY0" fmla="*/ 228600 h 673894"/>
                <a:gd name="connsiteX1" fmla="*/ 735806 w 1493043"/>
                <a:gd name="connsiteY1" fmla="*/ 252413 h 673894"/>
                <a:gd name="connsiteX2" fmla="*/ 600075 w 1493043"/>
                <a:gd name="connsiteY2" fmla="*/ 280988 h 673894"/>
                <a:gd name="connsiteX3" fmla="*/ 490537 w 1493043"/>
                <a:gd name="connsiteY3" fmla="*/ 307181 h 673894"/>
                <a:gd name="connsiteX4" fmla="*/ 350043 w 1493043"/>
                <a:gd name="connsiteY4" fmla="*/ 342900 h 673894"/>
                <a:gd name="connsiteX5" fmla="*/ 90487 w 1493043"/>
                <a:gd name="connsiteY5" fmla="*/ 416719 h 673894"/>
                <a:gd name="connsiteX6" fmla="*/ 0 w 1493043"/>
                <a:gd name="connsiteY6" fmla="*/ 302419 h 673894"/>
                <a:gd name="connsiteX7" fmla="*/ 121443 w 1493043"/>
                <a:gd name="connsiteY7" fmla="*/ 269081 h 673894"/>
                <a:gd name="connsiteX8" fmla="*/ 311943 w 1493043"/>
                <a:gd name="connsiteY8" fmla="*/ 216694 h 673894"/>
                <a:gd name="connsiteX9" fmla="*/ 511968 w 1493043"/>
                <a:gd name="connsiteY9" fmla="*/ 164306 h 673894"/>
                <a:gd name="connsiteX10" fmla="*/ 671512 w 1493043"/>
                <a:gd name="connsiteY10" fmla="*/ 126206 h 673894"/>
                <a:gd name="connsiteX11" fmla="*/ 831056 w 1493043"/>
                <a:gd name="connsiteY11" fmla="*/ 92869 h 673894"/>
                <a:gd name="connsiteX12" fmla="*/ 995362 w 1493043"/>
                <a:gd name="connsiteY12" fmla="*/ 64294 h 673894"/>
                <a:gd name="connsiteX13" fmla="*/ 1042987 w 1493043"/>
                <a:gd name="connsiteY13" fmla="*/ 52388 h 673894"/>
                <a:gd name="connsiteX14" fmla="*/ 1090612 w 1493043"/>
                <a:gd name="connsiteY14" fmla="*/ 35719 h 673894"/>
                <a:gd name="connsiteX15" fmla="*/ 1154906 w 1493043"/>
                <a:gd name="connsiteY15" fmla="*/ 7144 h 673894"/>
                <a:gd name="connsiteX16" fmla="*/ 1171575 w 1493043"/>
                <a:gd name="connsiteY16" fmla="*/ 0 h 673894"/>
                <a:gd name="connsiteX17" fmla="*/ 1183481 w 1493043"/>
                <a:gd name="connsiteY17" fmla="*/ 0 h 673894"/>
                <a:gd name="connsiteX18" fmla="*/ 1235868 w 1493043"/>
                <a:gd name="connsiteY18" fmla="*/ 19050 h 673894"/>
                <a:gd name="connsiteX19" fmla="*/ 1314450 w 1493043"/>
                <a:gd name="connsiteY19" fmla="*/ 54769 h 673894"/>
                <a:gd name="connsiteX20" fmla="*/ 1373981 w 1493043"/>
                <a:gd name="connsiteY20" fmla="*/ 80963 h 673894"/>
                <a:gd name="connsiteX21" fmla="*/ 1416843 w 1493043"/>
                <a:gd name="connsiteY21" fmla="*/ 104775 h 673894"/>
                <a:gd name="connsiteX22" fmla="*/ 1447800 w 1493043"/>
                <a:gd name="connsiteY22" fmla="*/ 123825 h 673894"/>
                <a:gd name="connsiteX23" fmla="*/ 1476375 w 1493043"/>
                <a:gd name="connsiteY23" fmla="*/ 145256 h 673894"/>
                <a:gd name="connsiteX24" fmla="*/ 1488281 w 1493043"/>
                <a:gd name="connsiteY24" fmla="*/ 164306 h 673894"/>
                <a:gd name="connsiteX25" fmla="*/ 1493043 w 1493043"/>
                <a:gd name="connsiteY25" fmla="*/ 190500 h 673894"/>
                <a:gd name="connsiteX26" fmla="*/ 1490662 w 1493043"/>
                <a:gd name="connsiteY26" fmla="*/ 204788 h 673894"/>
                <a:gd name="connsiteX27" fmla="*/ 1471612 w 1493043"/>
                <a:gd name="connsiteY27" fmla="*/ 226219 h 673894"/>
                <a:gd name="connsiteX28" fmla="*/ 1447800 w 1493043"/>
                <a:gd name="connsiteY28" fmla="*/ 242888 h 673894"/>
                <a:gd name="connsiteX29" fmla="*/ 1400175 w 1493043"/>
                <a:gd name="connsiteY29" fmla="*/ 264319 h 673894"/>
                <a:gd name="connsiteX30" fmla="*/ 1371600 w 1493043"/>
                <a:gd name="connsiteY30" fmla="*/ 309563 h 673894"/>
                <a:gd name="connsiteX31" fmla="*/ 1295400 w 1493043"/>
                <a:gd name="connsiteY31" fmla="*/ 440531 h 673894"/>
                <a:gd name="connsiteX32" fmla="*/ 1207293 w 1493043"/>
                <a:gd name="connsiteY32" fmla="*/ 583406 h 673894"/>
                <a:gd name="connsiteX33" fmla="*/ 1178718 w 1493043"/>
                <a:gd name="connsiteY33" fmla="*/ 621506 h 673894"/>
                <a:gd name="connsiteX34" fmla="*/ 1147762 w 1493043"/>
                <a:gd name="connsiteY34" fmla="*/ 647700 h 673894"/>
                <a:gd name="connsiteX35" fmla="*/ 1121568 w 1493043"/>
                <a:gd name="connsiteY35" fmla="*/ 664369 h 673894"/>
                <a:gd name="connsiteX36" fmla="*/ 1097756 w 1493043"/>
                <a:gd name="connsiteY36" fmla="*/ 673894 h 673894"/>
                <a:gd name="connsiteX37" fmla="*/ 1078706 w 1493043"/>
                <a:gd name="connsiteY37" fmla="*/ 673894 h 673894"/>
                <a:gd name="connsiteX38" fmla="*/ 1059656 w 1493043"/>
                <a:gd name="connsiteY38" fmla="*/ 669131 h 673894"/>
                <a:gd name="connsiteX39" fmla="*/ 1033462 w 1493043"/>
                <a:gd name="connsiteY39" fmla="*/ 647700 h 673894"/>
                <a:gd name="connsiteX40" fmla="*/ 1019175 w 1493043"/>
                <a:gd name="connsiteY40" fmla="*/ 626269 h 673894"/>
                <a:gd name="connsiteX41" fmla="*/ 1038225 w 1493043"/>
                <a:gd name="connsiteY41" fmla="*/ 492919 h 673894"/>
                <a:gd name="connsiteX42" fmla="*/ 1059656 w 1493043"/>
                <a:gd name="connsiteY42" fmla="*/ 447675 h 673894"/>
                <a:gd name="connsiteX43" fmla="*/ 1073943 w 1493043"/>
                <a:gd name="connsiteY43" fmla="*/ 409575 h 673894"/>
                <a:gd name="connsiteX44" fmla="*/ 1090612 w 1493043"/>
                <a:gd name="connsiteY44" fmla="*/ 361950 h 673894"/>
                <a:gd name="connsiteX45" fmla="*/ 1100137 w 1493043"/>
                <a:gd name="connsiteY45" fmla="*/ 319088 h 673894"/>
                <a:gd name="connsiteX46" fmla="*/ 1107281 w 1493043"/>
                <a:gd name="connsiteY46" fmla="*/ 285750 h 673894"/>
                <a:gd name="connsiteX47" fmla="*/ 1109662 w 1493043"/>
                <a:gd name="connsiteY47" fmla="*/ 259556 h 673894"/>
                <a:gd name="connsiteX48" fmla="*/ 1107281 w 1493043"/>
                <a:gd name="connsiteY48" fmla="*/ 238125 h 673894"/>
                <a:gd name="connsiteX49" fmla="*/ 1100137 w 1493043"/>
                <a:gd name="connsiteY49" fmla="*/ 219075 h 673894"/>
                <a:gd name="connsiteX50" fmla="*/ 1090612 w 1493043"/>
                <a:gd name="connsiteY50" fmla="*/ 209550 h 673894"/>
                <a:gd name="connsiteX51" fmla="*/ 1069181 w 1493043"/>
                <a:gd name="connsiteY51" fmla="*/ 202406 h 673894"/>
                <a:gd name="connsiteX52" fmla="*/ 1042987 w 1493043"/>
                <a:gd name="connsiteY52" fmla="*/ 202406 h 673894"/>
                <a:gd name="connsiteX53" fmla="*/ 969168 w 1493043"/>
                <a:gd name="connsiteY53" fmla="*/ 214313 h 673894"/>
                <a:gd name="connsiteX54" fmla="*/ 866775 w 1493043"/>
                <a:gd name="connsiteY54" fmla="*/ 22860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93043" h="673894">
                  <a:moveTo>
                    <a:pt x="866775" y="228600"/>
                  </a:moveTo>
                  <a:lnTo>
                    <a:pt x="735806" y="252413"/>
                  </a:lnTo>
                  <a:lnTo>
                    <a:pt x="600075" y="280988"/>
                  </a:lnTo>
                  <a:lnTo>
                    <a:pt x="490537" y="307181"/>
                  </a:lnTo>
                  <a:lnTo>
                    <a:pt x="350043" y="342900"/>
                  </a:lnTo>
                  <a:lnTo>
                    <a:pt x="90487" y="416719"/>
                  </a:lnTo>
                  <a:lnTo>
                    <a:pt x="0" y="302419"/>
                  </a:lnTo>
                  <a:lnTo>
                    <a:pt x="121443" y="269081"/>
                  </a:lnTo>
                  <a:lnTo>
                    <a:pt x="311943" y="216694"/>
                  </a:lnTo>
                  <a:lnTo>
                    <a:pt x="511968" y="164306"/>
                  </a:lnTo>
                  <a:lnTo>
                    <a:pt x="671512" y="126206"/>
                  </a:lnTo>
                  <a:lnTo>
                    <a:pt x="831056" y="92869"/>
                  </a:lnTo>
                  <a:lnTo>
                    <a:pt x="995362" y="64294"/>
                  </a:lnTo>
                  <a:lnTo>
                    <a:pt x="1042987" y="52388"/>
                  </a:lnTo>
                  <a:lnTo>
                    <a:pt x="1090612" y="35719"/>
                  </a:lnTo>
                  <a:lnTo>
                    <a:pt x="1154906" y="7144"/>
                  </a:lnTo>
                  <a:lnTo>
                    <a:pt x="1171575" y="0"/>
                  </a:lnTo>
                  <a:lnTo>
                    <a:pt x="1183481" y="0"/>
                  </a:lnTo>
                  <a:lnTo>
                    <a:pt x="1235868" y="19050"/>
                  </a:lnTo>
                  <a:lnTo>
                    <a:pt x="1314450" y="54769"/>
                  </a:lnTo>
                  <a:lnTo>
                    <a:pt x="1373981" y="80963"/>
                  </a:lnTo>
                  <a:lnTo>
                    <a:pt x="1416843" y="104775"/>
                  </a:lnTo>
                  <a:lnTo>
                    <a:pt x="1447800" y="123825"/>
                  </a:lnTo>
                  <a:lnTo>
                    <a:pt x="1476375" y="145256"/>
                  </a:lnTo>
                  <a:lnTo>
                    <a:pt x="1488281" y="164306"/>
                  </a:lnTo>
                  <a:lnTo>
                    <a:pt x="1493043" y="190500"/>
                  </a:lnTo>
                  <a:lnTo>
                    <a:pt x="1490662" y="204788"/>
                  </a:lnTo>
                  <a:lnTo>
                    <a:pt x="1471612" y="226219"/>
                  </a:lnTo>
                  <a:lnTo>
                    <a:pt x="1447800" y="242888"/>
                  </a:lnTo>
                  <a:lnTo>
                    <a:pt x="1400175" y="264319"/>
                  </a:lnTo>
                  <a:lnTo>
                    <a:pt x="1371600" y="309563"/>
                  </a:lnTo>
                  <a:lnTo>
                    <a:pt x="1295400" y="440531"/>
                  </a:lnTo>
                  <a:lnTo>
                    <a:pt x="1207293" y="583406"/>
                  </a:lnTo>
                  <a:lnTo>
                    <a:pt x="1178718" y="621506"/>
                  </a:lnTo>
                  <a:lnTo>
                    <a:pt x="1147762" y="647700"/>
                  </a:lnTo>
                  <a:lnTo>
                    <a:pt x="1121568" y="664369"/>
                  </a:lnTo>
                  <a:lnTo>
                    <a:pt x="1097756" y="673894"/>
                  </a:lnTo>
                  <a:lnTo>
                    <a:pt x="1078706" y="673894"/>
                  </a:lnTo>
                  <a:lnTo>
                    <a:pt x="1059656" y="669131"/>
                  </a:lnTo>
                  <a:lnTo>
                    <a:pt x="1033462" y="647700"/>
                  </a:lnTo>
                  <a:lnTo>
                    <a:pt x="1019175" y="626269"/>
                  </a:lnTo>
                  <a:lnTo>
                    <a:pt x="1038225" y="492919"/>
                  </a:lnTo>
                  <a:lnTo>
                    <a:pt x="1059656" y="447675"/>
                  </a:lnTo>
                  <a:lnTo>
                    <a:pt x="1073943" y="409575"/>
                  </a:lnTo>
                  <a:lnTo>
                    <a:pt x="1090612" y="361950"/>
                  </a:lnTo>
                  <a:lnTo>
                    <a:pt x="1100137" y="319088"/>
                  </a:lnTo>
                  <a:lnTo>
                    <a:pt x="1107281" y="285750"/>
                  </a:lnTo>
                  <a:lnTo>
                    <a:pt x="1109662" y="259556"/>
                  </a:lnTo>
                  <a:lnTo>
                    <a:pt x="1107281" y="238125"/>
                  </a:lnTo>
                  <a:lnTo>
                    <a:pt x="1100137" y="219075"/>
                  </a:lnTo>
                  <a:lnTo>
                    <a:pt x="1090612" y="209550"/>
                  </a:lnTo>
                  <a:lnTo>
                    <a:pt x="1069181" y="202406"/>
                  </a:lnTo>
                  <a:lnTo>
                    <a:pt x="1042987" y="202406"/>
                  </a:lnTo>
                  <a:lnTo>
                    <a:pt x="969168" y="214313"/>
                  </a:lnTo>
                  <a:lnTo>
                    <a:pt x="866775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3">
              <a:extLst>
                <a:ext uri="{FF2B5EF4-FFF2-40B4-BE49-F238E27FC236}">
                  <a16:creationId xmlns:a16="http://schemas.microsoft.com/office/drawing/2014/main" id="{CD6B3696-3989-44D1-809A-FA9D1A07348D}"/>
                </a:ext>
              </a:extLst>
            </p:cNvPr>
            <p:cNvSpPr/>
            <p:nvPr/>
          </p:nvSpPr>
          <p:spPr>
            <a:xfrm>
              <a:off x="3622676" y="2814638"/>
              <a:ext cx="915987" cy="406400"/>
            </a:xfrm>
            <a:custGeom>
              <a:avLst/>
              <a:gdLst>
                <a:gd name="connsiteX0" fmla="*/ 690563 w 916782"/>
                <a:gd name="connsiteY0" fmla="*/ 42862 h 407193"/>
                <a:gd name="connsiteX1" fmla="*/ 433388 w 916782"/>
                <a:gd name="connsiteY1" fmla="*/ 100012 h 407193"/>
                <a:gd name="connsiteX2" fmla="*/ 185738 w 916782"/>
                <a:gd name="connsiteY2" fmla="*/ 159543 h 407193"/>
                <a:gd name="connsiteX3" fmla="*/ 0 w 916782"/>
                <a:gd name="connsiteY3" fmla="*/ 204787 h 407193"/>
                <a:gd name="connsiteX4" fmla="*/ 28575 w 916782"/>
                <a:gd name="connsiteY4" fmla="*/ 407193 h 407193"/>
                <a:gd name="connsiteX5" fmla="*/ 47625 w 916782"/>
                <a:gd name="connsiteY5" fmla="*/ 400050 h 407193"/>
                <a:gd name="connsiteX6" fmla="*/ 64294 w 916782"/>
                <a:gd name="connsiteY6" fmla="*/ 378618 h 407193"/>
                <a:gd name="connsiteX7" fmla="*/ 76200 w 916782"/>
                <a:gd name="connsiteY7" fmla="*/ 359568 h 407193"/>
                <a:gd name="connsiteX8" fmla="*/ 92869 w 916782"/>
                <a:gd name="connsiteY8" fmla="*/ 347662 h 407193"/>
                <a:gd name="connsiteX9" fmla="*/ 128588 w 916782"/>
                <a:gd name="connsiteY9" fmla="*/ 328612 h 407193"/>
                <a:gd name="connsiteX10" fmla="*/ 195263 w 916782"/>
                <a:gd name="connsiteY10" fmla="*/ 302418 h 407193"/>
                <a:gd name="connsiteX11" fmla="*/ 269082 w 916782"/>
                <a:gd name="connsiteY11" fmla="*/ 280987 h 407193"/>
                <a:gd name="connsiteX12" fmla="*/ 352425 w 916782"/>
                <a:gd name="connsiteY12" fmla="*/ 259556 h 407193"/>
                <a:gd name="connsiteX13" fmla="*/ 457200 w 916782"/>
                <a:gd name="connsiteY13" fmla="*/ 238125 h 407193"/>
                <a:gd name="connsiteX14" fmla="*/ 511969 w 916782"/>
                <a:gd name="connsiteY14" fmla="*/ 226218 h 407193"/>
                <a:gd name="connsiteX15" fmla="*/ 583407 w 916782"/>
                <a:gd name="connsiteY15" fmla="*/ 204787 h 407193"/>
                <a:gd name="connsiteX16" fmla="*/ 719138 w 916782"/>
                <a:gd name="connsiteY16" fmla="*/ 169068 h 407193"/>
                <a:gd name="connsiteX17" fmla="*/ 916782 w 916782"/>
                <a:gd name="connsiteY17" fmla="*/ 123825 h 407193"/>
                <a:gd name="connsiteX18" fmla="*/ 912019 w 916782"/>
                <a:gd name="connsiteY18" fmla="*/ 0 h 407193"/>
                <a:gd name="connsiteX19" fmla="*/ 690563 w 916782"/>
                <a:gd name="connsiteY19" fmla="*/ 4286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6782" h="407193">
                  <a:moveTo>
                    <a:pt x="690563" y="42862"/>
                  </a:moveTo>
                  <a:lnTo>
                    <a:pt x="433388" y="100012"/>
                  </a:lnTo>
                  <a:lnTo>
                    <a:pt x="185738" y="159543"/>
                  </a:lnTo>
                  <a:lnTo>
                    <a:pt x="0" y="204787"/>
                  </a:lnTo>
                  <a:lnTo>
                    <a:pt x="28575" y="407193"/>
                  </a:lnTo>
                  <a:lnTo>
                    <a:pt x="47625" y="400050"/>
                  </a:lnTo>
                  <a:lnTo>
                    <a:pt x="64294" y="378618"/>
                  </a:lnTo>
                  <a:lnTo>
                    <a:pt x="76200" y="359568"/>
                  </a:lnTo>
                  <a:lnTo>
                    <a:pt x="92869" y="347662"/>
                  </a:lnTo>
                  <a:lnTo>
                    <a:pt x="128588" y="328612"/>
                  </a:lnTo>
                  <a:lnTo>
                    <a:pt x="195263" y="302418"/>
                  </a:lnTo>
                  <a:lnTo>
                    <a:pt x="269082" y="280987"/>
                  </a:lnTo>
                  <a:lnTo>
                    <a:pt x="352425" y="259556"/>
                  </a:lnTo>
                  <a:lnTo>
                    <a:pt x="457200" y="238125"/>
                  </a:lnTo>
                  <a:lnTo>
                    <a:pt x="511969" y="226218"/>
                  </a:lnTo>
                  <a:lnTo>
                    <a:pt x="583407" y="204787"/>
                  </a:lnTo>
                  <a:lnTo>
                    <a:pt x="719138" y="169068"/>
                  </a:lnTo>
                  <a:lnTo>
                    <a:pt x="916782" y="123825"/>
                  </a:lnTo>
                  <a:lnTo>
                    <a:pt x="912019" y="0"/>
                  </a:lnTo>
                  <a:lnTo>
                    <a:pt x="690563" y="428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5">
              <a:extLst>
                <a:ext uri="{FF2B5EF4-FFF2-40B4-BE49-F238E27FC236}">
                  <a16:creationId xmlns:a16="http://schemas.microsoft.com/office/drawing/2014/main" id="{ADD8B8D6-186E-42AC-8114-B3F9AC615683}"/>
                </a:ext>
              </a:extLst>
            </p:cNvPr>
            <p:cNvSpPr/>
            <p:nvPr/>
          </p:nvSpPr>
          <p:spPr>
            <a:xfrm>
              <a:off x="4046538" y="3224213"/>
              <a:ext cx="773113" cy="654050"/>
            </a:xfrm>
            <a:custGeom>
              <a:avLst/>
              <a:gdLst>
                <a:gd name="connsiteX0" fmla="*/ 533400 w 773906"/>
                <a:gd name="connsiteY0" fmla="*/ 326231 h 654843"/>
                <a:gd name="connsiteX1" fmla="*/ 457200 w 773906"/>
                <a:gd name="connsiteY1" fmla="*/ 381000 h 654843"/>
                <a:gd name="connsiteX2" fmla="*/ 323850 w 773906"/>
                <a:gd name="connsiteY2" fmla="*/ 471487 h 654843"/>
                <a:gd name="connsiteX3" fmla="*/ 173831 w 773906"/>
                <a:gd name="connsiteY3" fmla="*/ 573881 h 654843"/>
                <a:gd name="connsiteX4" fmla="*/ 47625 w 773906"/>
                <a:gd name="connsiteY4" fmla="*/ 654843 h 654843"/>
                <a:gd name="connsiteX5" fmla="*/ 0 w 773906"/>
                <a:gd name="connsiteY5" fmla="*/ 607218 h 654843"/>
                <a:gd name="connsiteX6" fmla="*/ 66675 w 773906"/>
                <a:gd name="connsiteY6" fmla="*/ 542925 h 654843"/>
                <a:gd name="connsiteX7" fmla="*/ 183356 w 773906"/>
                <a:gd name="connsiteY7" fmla="*/ 435768 h 654843"/>
                <a:gd name="connsiteX8" fmla="*/ 288131 w 773906"/>
                <a:gd name="connsiteY8" fmla="*/ 328612 h 654843"/>
                <a:gd name="connsiteX9" fmla="*/ 359569 w 773906"/>
                <a:gd name="connsiteY9" fmla="*/ 245268 h 654843"/>
                <a:gd name="connsiteX10" fmla="*/ 364331 w 773906"/>
                <a:gd name="connsiteY10" fmla="*/ 235743 h 654843"/>
                <a:gd name="connsiteX11" fmla="*/ 361950 w 773906"/>
                <a:gd name="connsiteY11" fmla="*/ 216693 h 654843"/>
                <a:gd name="connsiteX12" fmla="*/ 352425 w 773906"/>
                <a:gd name="connsiteY12" fmla="*/ 190500 h 654843"/>
                <a:gd name="connsiteX13" fmla="*/ 378619 w 773906"/>
                <a:gd name="connsiteY13" fmla="*/ 73818 h 654843"/>
                <a:gd name="connsiteX14" fmla="*/ 404812 w 773906"/>
                <a:gd name="connsiteY14" fmla="*/ 38100 h 654843"/>
                <a:gd name="connsiteX15" fmla="*/ 421481 w 773906"/>
                <a:gd name="connsiteY15" fmla="*/ 23812 h 654843"/>
                <a:gd name="connsiteX16" fmla="*/ 452437 w 773906"/>
                <a:gd name="connsiteY16" fmla="*/ 7143 h 654843"/>
                <a:gd name="connsiteX17" fmla="*/ 476250 w 773906"/>
                <a:gd name="connsiteY17" fmla="*/ 2381 h 654843"/>
                <a:gd name="connsiteX18" fmla="*/ 495300 w 773906"/>
                <a:gd name="connsiteY18" fmla="*/ 0 h 654843"/>
                <a:gd name="connsiteX19" fmla="*/ 528637 w 773906"/>
                <a:gd name="connsiteY19" fmla="*/ 9525 h 654843"/>
                <a:gd name="connsiteX20" fmla="*/ 585787 w 773906"/>
                <a:gd name="connsiteY20" fmla="*/ 33337 h 654843"/>
                <a:gd name="connsiteX21" fmla="*/ 669131 w 773906"/>
                <a:gd name="connsiteY21" fmla="*/ 78581 h 654843"/>
                <a:gd name="connsiteX22" fmla="*/ 735806 w 773906"/>
                <a:gd name="connsiteY22" fmla="*/ 130968 h 654843"/>
                <a:gd name="connsiteX23" fmla="*/ 757237 w 773906"/>
                <a:gd name="connsiteY23" fmla="*/ 147637 h 654843"/>
                <a:gd name="connsiteX24" fmla="*/ 769144 w 773906"/>
                <a:gd name="connsiteY24" fmla="*/ 164306 h 654843"/>
                <a:gd name="connsiteX25" fmla="*/ 773906 w 773906"/>
                <a:gd name="connsiteY25" fmla="*/ 178593 h 654843"/>
                <a:gd name="connsiteX26" fmla="*/ 773906 w 773906"/>
                <a:gd name="connsiteY26" fmla="*/ 192881 h 654843"/>
                <a:gd name="connsiteX27" fmla="*/ 766762 w 773906"/>
                <a:gd name="connsiteY27" fmla="*/ 211931 h 654843"/>
                <a:gd name="connsiteX28" fmla="*/ 742950 w 773906"/>
                <a:gd name="connsiteY28" fmla="*/ 228600 h 654843"/>
                <a:gd name="connsiteX29" fmla="*/ 695325 w 773906"/>
                <a:gd name="connsiteY29" fmla="*/ 247650 h 654843"/>
                <a:gd name="connsiteX30" fmla="*/ 638175 w 773906"/>
                <a:gd name="connsiteY30" fmla="*/ 261937 h 654843"/>
                <a:gd name="connsiteX31" fmla="*/ 604837 w 773906"/>
                <a:gd name="connsiteY31" fmla="*/ 269081 h 654843"/>
                <a:gd name="connsiteX32" fmla="*/ 533400 w 773906"/>
                <a:gd name="connsiteY32" fmla="*/ 326231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3906" h="654843">
                  <a:moveTo>
                    <a:pt x="533400" y="326231"/>
                  </a:moveTo>
                  <a:lnTo>
                    <a:pt x="457200" y="381000"/>
                  </a:lnTo>
                  <a:lnTo>
                    <a:pt x="323850" y="471487"/>
                  </a:lnTo>
                  <a:lnTo>
                    <a:pt x="173831" y="573881"/>
                  </a:lnTo>
                  <a:lnTo>
                    <a:pt x="47625" y="654843"/>
                  </a:lnTo>
                  <a:lnTo>
                    <a:pt x="0" y="607218"/>
                  </a:lnTo>
                  <a:lnTo>
                    <a:pt x="66675" y="542925"/>
                  </a:lnTo>
                  <a:lnTo>
                    <a:pt x="183356" y="435768"/>
                  </a:lnTo>
                  <a:lnTo>
                    <a:pt x="288131" y="328612"/>
                  </a:lnTo>
                  <a:lnTo>
                    <a:pt x="359569" y="245268"/>
                  </a:lnTo>
                  <a:lnTo>
                    <a:pt x="364331" y="235743"/>
                  </a:lnTo>
                  <a:lnTo>
                    <a:pt x="361950" y="216693"/>
                  </a:lnTo>
                  <a:lnTo>
                    <a:pt x="352425" y="190500"/>
                  </a:lnTo>
                  <a:lnTo>
                    <a:pt x="378619" y="73818"/>
                  </a:lnTo>
                  <a:lnTo>
                    <a:pt x="404812" y="38100"/>
                  </a:lnTo>
                  <a:lnTo>
                    <a:pt x="421481" y="23812"/>
                  </a:lnTo>
                  <a:lnTo>
                    <a:pt x="452437" y="7143"/>
                  </a:lnTo>
                  <a:lnTo>
                    <a:pt x="476250" y="2381"/>
                  </a:lnTo>
                  <a:lnTo>
                    <a:pt x="495300" y="0"/>
                  </a:lnTo>
                  <a:lnTo>
                    <a:pt x="528637" y="9525"/>
                  </a:lnTo>
                  <a:lnTo>
                    <a:pt x="585787" y="33337"/>
                  </a:lnTo>
                  <a:lnTo>
                    <a:pt x="669131" y="78581"/>
                  </a:lnTo>
                  <a:lnTo>
                    <a:pt x="735806" y="130968"/>
                  </a:lnTo>
                  <a:lnTo>
                    <a:pt x="757237" y="147637"/>
                  </a:lnTo>
                  <a:lnTo>
                    <a:pt x="769144" y="164306"/>
                  </a:lnTo>
                  <a:lnTo>
                    <a:pt x="773906" y="178593"/>
                  </a:lnTo>
                  <a:lnTo>
                    <a:pt x="773906" y="192881"/>
                  </a:lnTo>
                  <a:lnTo>
                    <a:pt x="766762" y="211931"/>
                  </a:lnTo>
                  <a:lnTo>
                    <a:pt x="742950" y="228600"/>
                  </a:lnTo>
                  <a:lnTo>
                    <a:pt x="695325" y="247650"/>
                  </a:lnTo>
                  <a:lnTo>
                    <a:pt x="638175" y="261937"/>
                  </a:lnTo>
                  <a:lnTo>
                    <a:pt x="604837" y="269081"/>
                  </a:lnTo>
                  <a:lnTo>
                    <a:pt x="533400" y="3262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76">
              <a:extLst>
                <a:ext uri="{FF2B5EF4-FFF2-40B4-BE49-F238E27FC236}">
                  <a16:creationId xmlns:a16="http://schemas.microsoft.com/office/drawing/2014/main" id="{512D8AB2-09FB-429B-857C-EA1937B956D2}"/>
                </a:ext>
              </a:extLst>
            </p:cNvPr>
            <p:cNvSpPr/>
            <p:nvPr/>
          </p:nvSpPr>
          <p:spPr>
            <a:xfrm>
              <a:off x="3937001" y="3786188"/>
              <a:ext cx="415925" cy="492125"/>
            </a:xfrm>
            <a:custGeom>
              <a:avLst/>
              <a:gdLst>
                <a:gd name="connsiteX0" fmla="*/ 183357 w 416719"/>
                <a:gd name="connsiteY0" fmla="*/ 235743 h 492918"/>
                <a:gd name="connsiteX1" fmla="*/ 150019 w 416719"/>
                <a:gd name="connsiteY1" fmla="*/ 192881 h 492918"/>
                <a:gd name="connsiteX2" fmla="*/ 119063 w 416719"/>
                <a:gd name="connsiteY2" fmla="*/ 159543 h 492918"/>
                <a:gd name="connsiteX3" fmla="*/ 90488 w 416719"/>
                <a:gd name="connsiteY3" fmla="*/ 130968 h 492918"/>
                <a:gd name="connsiteX4" fmla="*/ 52388 w 416719"/>
                <a:gd name="connsiteY4" fmla="*/ 104775 h 492918"/>
                <a:gd name="connsiteX5" fmla="*/ 9525 w 416719"/>
                <a:gd name="connsiteY5" fmla="*/ 76200 h 492918"/>
                <a:gd name="connsiteX6" fmla="*/ 0 w 416719"/>
                <a:gd name="connsiteY6" fmla="*/ 69056 h 492918"/>
                <a:gd name="connsiteX7" fmla="*/ 2382 w 416719"/>
                <a:gd name="connsiteY7" fmla="*/ 59531 h 492918"/>
                <a:gd name="connsiteX8" fmla="*/ 33338 w 416719"/>
                <a:gd name="connsiteY8" fmla="*/ 42862 h 492918"/>
                <a:gd name="connsiteX9" fmla="*/ 80963 w 416719"/>
                <a:gd name="connsiteY9" fmla="*/ 21431 h 492918"/>
                <a:gd name="connsiteX10" fmla="*/ 123825 w 416719"/>
                <a:gd name="connsiteY10" fmla="*/ 7143 h 492918"/>
                <a:gd name="connsiteX11" fmla="*/ 157163 w 416719"/>
                <a:gd name="connsiteY11" fmla="*/ 0 h 492918"/>
                <a:gd name="connsiteX12" fmla="*/ 195263 w 416719"/>
                <a:gd name="connsiteY12" fmla="*/ 57150 h 492918"/>
                <a:gd name="connsiteX13" fmla="*/ 245269 w 416719"/>
                <a:gd name="connsiteY13" fmla="*/ 92868 h 492918"/>
                <a:gd name="connsiteX14" fmla="*/ 295275 w 416719"/>
                <a:gd name="connsiteY14" fmla="*/ 130968 h 492918"/>
                <a:gd name="connsiteX15" fmla="*/ 338138 w 416719"/>
                <a:gd name="connsiteY15" fmla="*/ 176212 h 492918"/>
                <a:gd name="connsiteX16" fmla="*/ 369094 w 416719"/>
                <a:gd name="connsiteY16" fmla="*/ 219075 h 492918"/>
                <a:gd name="connsiteX17" fmla="*/ 390525 w 416719"/>
                <a:gd name="connsiteY17" fmla="*/ 261937 h 492918"/>
                <a:gd name="connsiteX18" fmla="*/ 409575 w 416719"/>
                <a:gd name="connsiteY18" fmla="*/ 369093 h 492918"/>
                <a:gd name="connsiteX19" fmla="*/ 414338 w 416719"/>
                <a:gd name="connsiteY19" fmla="*/ 459581 h 492918"/>
                <a:gd name="connsiteX20" fmla="*/ 416719 w 416719"/>
                <a:gd name="connsiteY20" fmla="*/ 492918 h 492918"/>
                <a:gd name="connsiteX21" fmla="*/ 250032 w 416719"/>
                <a:gd name="connsiteY21" fmla="*/ 402431 h 492918"/>
                <a:gd name="connsiteX22" fmla="*/ 228600 w 416719"/>
                <a:gd name="connsiteY22" fmla="*/ 314325 h 492918"/>
                <a:gd name="connsiteX23" fmla="*/ 183357 w 416719"/>
                <a:gd name="connsiteY23" fmla="*/ 235743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6719" h="492918">
                  <a:moveTo>
                    <a:pt x="183357" y="235743"/>
                  </a:moveTo>
                  <a:lnTo>
                    <a:pt x="150019" y="192881"/>
                  </a:lnTo>
                  <a:lnTo>
                    <a:pt x="119063" y="159543"/>
                  </a:lnTo>
                  <a:lnTo>
                    <a:pt x="90488" y="130968"/>
                  </a:lnTo>
                  <a:lnTo>
                    <a:pt x="52388" y="104775"/>
                  </a:lnTo>
                  <a:lnTo>
                    <a:pt x="9525" y="76200"/>
                  </a:lnTo>
                  <a:lnTo>
                    <a:pt x="0" y="69056"/>
                  </a:lnTo>
                  <a:lnTo>
                    <a:pt x="2382" y="59531"/>
                  </a:lnTo>
                  <a:lnTo>
                    <a:pt x="33338" y="42862"/>
                  </a:lnTo>
                  <a:lnTo>
                    <a:pt x="80963" y="21431"/>
                  </a:lnTo>
                  <a:lnTo>
                    <a:pt x="123825" y="7143"/>
                  </a:lnTo>
                  <a:lnTo>
                    <a:pt x="157163" y="0"/>
                  </a:lnTo>
                  <a:lnTo>
                    <a:pt x="195263" y="57150"/>
                  </a:lnTo>
                  <a:lnTo>
                    <a:pt x="245269" y="92868"/>
                  </a:lnTo>
                  <a:lnTo>
                    <a:pt x="295275" y="130968"/>
                  </a:lnTo>
                  <a:lnTo>
                    <a:pt x="338138" y="176212"/>
                  </a:lnTo>
                  <a:lnTo>
                    <a:pt x="369094" y="219075"/>
                  </a:lnTo>
                  <a:lnTo>
                    <a:pt x="390525" y="261937"/>
                  </a:lnTo>
                  <a:lnTo>
                    <a:pt x="409575" y="369093"/>
                  </a:lnTo>
                  <a:lnTo>
                    <a:pt x="414338" y="459581"/>
                  </a:lnTo>
                  <a:lnTo>
                    <a:pt x="416719" y="492918"/>
                  </a:lnTo>
                  <a:lnTo>
                    <a:pt x="250032" y="402431"/>
                  </a:lnTo>
                  <a:lnTo>
                    <a:pt x="228600" y="314325"/>
                  </a:lnTo>
                  <a:lnTo>
                    <a:pt x="183357" y="2357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7">
              <a:extLst>
                <a:ext uri="{FF2B5EF4-FFF2-40B4-BE49-F238E27FC236}">
                  <a16:creationId xmlns:a16="http://schemas.microsoft.com/office/drawing/2014/main" id="{3DE10AED-67A0-474F-B0BD-C6EF809FCCC8}"/>
                </a:ext>
              </a:extLst>
            </p:cNvPr>
            <p:cNvSpPr/>
            <p:nvPr/>
          </p:nvSpPr>
          <p:spPr>
            <a:xfrm>
              <a:off x="4003676" y="4138613"/>
              <a:ext cx="347662" cy="933450"/>
            </a:xfrm>
            <a:custGeom>
              <a:avLst/>
              <a:gdLst>
                <a:gd name="connsiteX0" fmla="*/ 142875 w 347663"/>
                <a:gd name="connsiteY0" fmla="*/ 338137 h 933450"/>
                <a:gd name="connsiteX1" fmla="*/ 157163 w 347663"/>
                <a:gd name="connsiteY1" fmla="*/ 271462 h 933450"/>
                <a:gd name="connsiteX2" fmla="*/ 166688 w 347663"/>
                <a:gd name="connsiteY2" fmla="*/ 207168 h 933450"/>
                <a:gd name="connsiteX3" fmla="*/ 176213 w 347663"/>
                <a:gd name="connsiteY3" fmla="*/ 135731 h 933450"/>
                <a:gd name="connsiteX4" fmla="*/ 180975 w 347663"/>
                <a:gd name="connsiteY4" fmla="*/ 80962 h 933450"/>
                <a:gd name="connsiteX5" fmla="*/ 180975 w 347663"/>
                <a:gd name="connsiteY5" fmla="*/ 50006 h 933450"/>
                <a:gd name="connsiteX6" fmla="*/ 173832 w 347663"/>
                <a:gd name="connsiteY6" fmla="*/ 0 h 933450"/>
                <a:gd name="connsiteX7" fmla="*/ 342900 w 347663"/>
                <a:gd name="connsiteY7" fmla="*/ 66675 h 933450"/>
                <a:gd name="connsiteX8" fmla="*/ 347663 w 347663"/>
                <a:gd name="connsiteY8" fmla="*/ 135731 h 933450"/>
                <a:gd name="connsiteX9" fmla="*/ 347663 w 347663"/>
                <a:gd name="connsiteY9" fmla="*/ 192881 h 933450"/>
                <a:gd name="connsiteX10" fmla="*/ 342900 w 347663"/>
                <a:gd name="connsiteY10" fmla="*/ 271462 h 933450"/>
                <a:gd name="connsiteX11" fmla="*/ 333375 w 347663"/>
                <a:gd name="connsiteY11" fmla="*/ 357187 h 933450"/>
                <a:gd name="connsiteX12" fmla="*/ 321469 w 347663"/>
                <a:gd name="connsiteY12" fmla="*/ 435768 h 933450"/>
                <a:gd name="connsiteX13" fmla="*/ 300038 w 347663"/>
                <a:gd name="connsiteY13" fmla="*/ 535781 h 933450"/>
                <a:gd name="connsiteX14" fmla="*/ 271463 w 347663"/>
                <a:gd name="connsiteY14" fmla="*/ 628650 h 933450"/>
                <a:gd name="connsiteX15" fmla="*/ 235744 w 347663"/>
                <a:gd name="connsiteY15" fmla="*/ 714375 h 933450"/>
                <a:gd name="connsiteX16" fmla="*/ 207169 w 347663"/>
                <a:gd name="connsiteY16" fmla="*/ 769143 h 933450"/>
                <a:gd name="connsiteX17" fmla="*/ 166688 w 347663"/>
                <a:gd name="connsiteY17" fmla="*/ 828675 h 933450"/>
                <a:gd name="connsiteX18" fmla="*/ 109538 w 347663"/>
                <a:gd name="connsiteY18" fmla="*/ 900112 h 933450"/>
                <a:gd name="connsiteX19" fmla="*/ 88107 w 347663"/>
                <a:gd name="connsiteY19" fmla="*/ 921543 h 933450"/>
                <a:gd name="connsiteX20" fmla="*/ 66675 w 347663"/>
                <a:gd name="connsiteY20" fmla="*/ 933450 h 933450"/>
                <a:gd name="connsiteX21" fmla="*/ 40482 w 347663"/>
                <a:gd name="connsiteY21" fmla="*/ 933450 h 933450"/>
                <a:gd name="connsiteX22" fmla="*/ 16669 w 347663"/>
                <a:gd name="connsiteY22" fmla="*/ 921543 h 933450"/>
                <a:gd name="connsiteX23" fmla="*/ 0 w 347663"/>
                <a:gd name="connsiteY23" fmla="*/ 895350 h 933450"/>
                <a:gd name="connsiteX24" fmla="*/ 52388 w 347663"/>
                <a:gd name="connsiteY24" fmla="*/ 564356 h 933450"/>
                <a:gd name="connsiteX25" fmla="*/ 71438 w 347663"/>
                <a:gd name="connsiteY25" fmla="*/ 535781 h 933450"/>
                <a:gd name="connsiteX26" fmla="*/ 92869 w 347663"/>
                <a:gd name="connsiteY26" fmla="*/ 497681 h 933450"/>
                <a:gd name="connsiteX27" fmla="*/ 111919 w 347663"/>
                <a:gd name="connsiteY27" fmla="*/ 454818 h 933450"/>
                <a:gd name="connsiteX28" fmla="*/ 123825 w 347663"/>
                <a:gd name="connsiteY28" fmla="*/ 416718 h 933450"/>
                <a:gd name="connsiteX29" fmla="*/ 142875 w 347663"/>
                <a:gd name="connsiteY29" fmla="*/ 33813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7663" h="933450">
                  <a:moveTo>
                    <a:pt x="142875" y="338137"/>
                  </a:moveTo>
                  <a:lnTo>
                    <a:pt x="157163" y="271462"/>
                  </a:lnTo>
                  <a:lnTo>
                    <a:pt x="166688" y="207168"/>
                  </a:lnTo>
                  <a:lnTo>
                    <a:pt x="176213" y="135731"/>
                  </a:lnTo>
                  <a:lnTo>
                    <a:pt x="180975" y="80962"/>
                  </a:lnTo>
                  <a:lnTo>
                    <a:pt x="180975" y="50006"/>
                  </a:lnTo>
                  <a:lnTo>
                    <a:pt x="173832" y="0"/>
                  </a:lnTo>
                  <a:lnTo>
                    <a:pt x="342900" y="66675"/>
                  </a:lnTo>
                  <a:lnTo>
                    <a:pt x="347663" y="135731"/>
                  </a:lnTo>
                  <a:lnTo>
                    <a:pt x="347663" y="192881"/>
                  </a:lnTo>
                  <a:lnTo>
                    <a:pt x="342900" y="271462"/>
                  </a:lnTo>
                  <a:lnTo>
                    <a:pt x="333375" y="357187"/>
                  </a:lnTo>
                  <a:lnTo>
                    <a:pt x="321469" y="435768"/>
                  </a:lnTo>
                  <a:lnTo>
                    <a:pt x="300038" y="535781"/>
                  </a:lnTo>
                  <a:lnTo>
                    <a:pt x="271463" y="628650"/>
                  </a:lnTo>
                  <a:lnTo>
                    <a:pt x="235744" y="714375"/>
                  </a:lnTo>
                  <a:lnTo>
                    <a:pt x="207169" y="769143"/>
                  </a:lnTo>
                  <a:lnTo>
                    <a:pt x="166688" y="828675"/>
                  </a:lnTo>
                  <a:lnTo>
                    <a:pt x="109538" y="900112"/>
                  </a:lnTo>
                  <a:lnTo>
                    <a:pt x="88107" y="921543"/>
                  </a:lnTo>
                  <a:lnTo>
                    <a:pt x="66675" y="933450"/>
                  </a:lnTo>
                  <a:lnTo>
                    <a:pt x="40482" y="933450"/>
                  </a:lnTo>
                  <a:lnTo>
                    <a:pt x="16669" y="921543"/>
                  </a:lnTo>
                  <a:lnTo>
                    <a:pt x="0" y="895350"/>
                  </a:lnTo>
                  <a:lnTo>
                    <a:pt x="52388" y="564356"/>
                  </a:lnTo>
                  <a:lnTo>
                    <a:pt x="71438" y="535781"/>
                  </a:lnTo>
                  <a:lnTo>
                    <a:pt x="92869" y="497681"/>
                  </a:lnTo>
                  <a:lnTo>
                    <a:pt x="111919" y="454818"/>
                  </a:lnTo>
                  <a:lnTo>
                    <a:pt x="123825" y="416718"/>
                  </a:lnTo>
                  <a:lnTo>
                    <a:pt x="142875" y="3381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78">
              <a:extLst>
                <a:ext uri="{FF2B5EF4-FFF2-40B4-BE49-F238E27FC236}">
                  <a16:creationId xmlns:a16="http://schemas.microsoft.com/office/drawing/2014/main" id="{87392131-DE67-40CA-A9BC-0BB1387231FC}"/>
                </a:ext>
              </a:extLst>
            </p:cNvPr>
            <p:cNvSpPr/>
            <p:nvPr/>
          </p:nvSpPr>
          <p:spPr>
            <a:xfrm>
              <a:off x="3557588" y="4667250"/>
              <a:ext cx="523875" cy="400050"/>
            </a:xfrm>
            <a:custGeom>
              <a:avLst/>
              <a:gdLst>
                <a:gd name="connsiteX0" fmla="*/ 161925 w 523875"/>
                <a:gd name="connsiteY0" fmla="*/ 71438 h 400050"/>
                <a:gd name="connsiteX1" fmla="*/ 285750 w 523875"/>
                <a:gd name="connsiteY1" fmla="*/ 88106 h 400050"/>
                <a:gd name="connsiteX2" fmla="*/ 354806 w 523875"/>
                <a:gd name="connsiteY2" fmla="*/ 97631 h 400050"/>
                <a:gd name="connsiteX3" fmla="*/ 385762 w 523875"/>
                <a:gd name="connsiteY3" fmla="*/ 97631 h 400050"/>
                <a:gd name="connsiteX4" fmla="*/ 411956 w 523875"/>
                <a:gd name="connsiteY4" fmla="*/ 95250 h 400050"/>
                <a:gd name="connsiteX5" fmla="*/ 438150 w 523875"/>
                <a:gd name="connsiteY5" fmla="*/ 85725 h 400050"/>
                <a:gd name="connsiteX6" fmla="*/ 459581 w 523875"/>
                <a:gd name="connsiteY6" fmla="*/ 71438 h 400050"/>
                <a:gd name="connsiteX7" fmla="*/ 483393 w 523875"/>
                <a:gd name="connsiteY7" fmla="*/ 52388 h 400050"/>
                <a:gd name="connsiteX8" fmla="*/ 495300 w 523875"/>
                <a:gd name="connsiteY8" fmla="*/ 38100 h 400050"/>
                <a:gd name="connsiteX9" fmla="*/ 523875 w 523875"/>
                <a:gd name="connsiteY9" fmla="*/ 0 h 400050"/>
                <a:gd name="connsiteX10" fmla="*/ 488156 w 523875"/>
                <a:gd name="connsiteY10" fmla="*/ 400050 h 400050"/>
                <a:gd name="connsiteX11" fmla="*/ 464343 w 523875"/>
                <a:gd name="connsiteY11" fmla="*/ 390525 h 400050"/>
                <a:gd name="connsiteX12" fmla="*/ 442912 w 523875"/>
                <a:gd name="connsiteY12" fmla="*/ 361950 h 400050"/>
                <a:gd name="connsiteX13" fmla="*/ 416718 w 523875"/>
                <a:gd name="connsiteY13" fmla="*/ 326231 h 400050"/>
                <a:gd name="connsiteX14" fmla="*/ 392906 w 523875"/>
                <a:gd name="connsiteY14" fmla="*/ 300038 h 400050"/>
                <a:gd name="connsiteX15" fmla="*/ 364331 w 523875"/>
                <a:gd name="connsiteY15" fmla="*/ 276225 h 400050"/>
                <a:gd name="connsiteX16" fmla="*/ 338137 w 523875"/>
                <a:gd name="connsiteY16" fmla="*/ 257175 h 400050"/>
                <a:gd name="connsiteX17" fmla="*/ 288131 w 523875"/>
                <a:gd name="connsiteY17" fmla="*/ 230981 h 400050"/>
                <a:gd name="connsiteX18" fmla="*/ 200025 w 523875"/>
                <a:gd name="connsiteY18" fmla="*/ 185738 h 400050"/>
                <a:gd name="connsiteX19" fmla="*/ 73818 w 523875"/>
                <a:gd name="connsiteY19" fmla="*/ 116681 h 400050"/>
                <a:gd name="connsiteX20" fmla="*/ 23812 w 523875"/>
                <a:gd name="connsiteY20" fmla="*/ 88106 h 400050"/>
                <a:gd name="connsiteX21" fmla="*/ 7143 w 523875"/>
                <a:gd name="connsiteY21" fmla="*/ 73819 h 400050"/>
                <a:gd name="connsiteX22" fmla="*/ 0 w 523875"/>
                <a:gd name="connsiteY22" fmla="*/ 64294 h 400050"/>
                <a:gd name="connsiteX23" fmla="*/ 2381 w 523875"/>
                <a:gd name="connsiteY23" fmla="*/ 52388 h 400050"/>
                <a:gd name="connsiteX24" fmla="*/ 11906 w 523875"/>
                <a:gd name="connsiteY24" fmla="*/ 45244 h 400050"/>
                <a:gd name="connsiteX25" fmla="*/ 52387 w 523875"/>
                <a:gd name="connsiteY25" fmla="*/ 47625 h 400050"/>
                <a:gd name="connsiteX26" fmla="*/ 161925 w 523875"/>
                <a:gd name="connsiteY26" fmla="*/ 7143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3875" h="400050">
                  <a:moveTo>
                    <a:pt x="161925" y="71438"/>
                  </a:moveTo>
                  <a:lnTo>
                    <a:pt x="285750" y="88106"/>
                  </a:lnTo>
                  <a:lnTo>
                    <a:pt x="354806" y="97631"/>
                  </a:lnTo>
                  <a:lnTo>
                    <a:pt x="385762" y="97631"/>
                  </a:lnTo>
                  <a:lnTo>
                    <a:pt x="411956" y="95250"/>
                  </a:lnTo>
                  <a:lnTo>
                    <a:pt x="438150" y="85725"/>
                  </a:lnTo>
                  <a:lnTo>
                    <a:pt x="459581" y="71438"/>
                  </a:lnTo>
                  <a:lnTo>
                    <a:pt x="483393" y="52388"/>
                  </a:lnTo>
                  <a:lnTo>
                    <a:pt x="495300" y="38100"/>
                  </a:lnTo>
                  <a:lnTo>
                    <a:pt x="523875" y="0"/>
                  </a:lnTo>
                  <a:lnTo>
                    <a:pt x="488156" y="400050"/>
                  </a:lnTo>
                  <a:lnTo>
                    <a:pt x="464343" y="390525"/>
                  </a:lnTo>
                  <a:lnTo>
                    <a:pt x="442912" y="361950"/>
                  </a:lnTo>
                  <a:lnTo>
                    <a:pt x="416718" y="326231"/>
                  </a:lnTo>
                  <a:lnTo>
                    <a:pt x="392906" y="300038"/>
                  </a:lnTo>
                  <a:lnTo>
                    <a:pt x="364331" y="276225"/>
                  </a:lnTo>
                  <a:lnTo>
                    <a:pt x="338137" y="257175"/>
                  </a:lnTo>
                  <a:lnTo>
                    <a:pt x="288131" y="230981"/>
                  </a:lnTo>
                  <a:lnTo>
                    <a:pt x="200025" y="185738"/>
                  </a:lnTo>
                  <a:lnTo>
                    <a:pt x="73818" y="116681"/>
                  </a:lnTo>
                  <a:lnTo>
                    <a:pt x="23812" y="88106"/>
                  </a:lnTo>
                  <a:lnTo>
                    <a:pt x="7143" y="73819"/>
                  </a:lnTo>
                  <a:lnTo>
                    <a:pt x="0" y="64294"/>
                  </a:lnTo>
                  <a:lnTo>
                    <a:pt x="2381" y="52388"/>
                  </a:lnTo>
                  <a:lnTo>
                    <a:pt x="11906" y="45244"/>
                  </a:lnTo>
                  <a:lnTo>
                    <a:pt x="52387" y="47625"/>
                  </a:lnTo>
                  <a:lnTo>
                    <a:pt x="161925" y="714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9">
              <a:extLst>
                <a:ext uri="{FF2B5EF4-FFF2-40B4-BE49-F238E27FC236}">
                  <a16:creationId xmlns:a16="http://schemas.microsoft.com/office/drawing/2014/main" id="{2748AEF0-56D2-413C-8150-F7AEDB0C19F3}"/>
                </a:ext>
              </a:extLst>
            </p:cNvPr>
            <p:cNvSpPr/>
            <p:nvPr/>
          </p:nvSpPr>
          <p:spPr>
            <a:xfrm>
              <a:off x="2965451" y="3875088"/>
              <a:ext cx="1809750" cy="752475"/>
            </a:xfrm>
            <a:custGeom>
              <a:avLst/>
              <a:gdLst>
                <a:gd name="connsiteX0" fmla="*/ 1633538 w 1809750"/>
                <a:gd name="connsiteY0" fmla="*/ 142875 h 752475"/>
                <a:gd name="connsiteX1" fmla="*/ 1473994 w 1809750"/>
                <a:gd name="connsiteY1" fmla="*/ 216694 h 752475"/>
                <a:gd name="connsiteX2" fmla="*/ 1369219 w 1809750"/>
                <a:gd name="connsiteY2" fmla="*/ 266700 h 752475"/>
                <a:gd name="connsiteX3" fmla="*/ 1102519 w 1809750"/>
                <a:gd name="connsiteY3" fmla="*/ 388144 h 752475"/>
                <a:gd name="connsiteX4" fmla="*/ 892969 w 1809750"/>
                <a:gd name="connsiteY4" fmla="*/ 483394 h 752475"/>
                <a:gd name="connsiteX5" fmla="*/ 681038 w 1809750"/>
                <a:gd name="connsiteY5" fmla="*/ 578644 h 752475"/>
                <a:gd name="connsiteX6" fmla="*/ 538163 w 1809750"/>
                <a:gd name="connsiteY6" fmla="*/ 640556 h 752475"/>
                <a:gd name="connsiteX7" fmla="*/ 397669 w 1809750"/>
                <a:gd name="connsiteY7" fmla="*/ 704850 h 752475"/>
                <a:gd name="connsiteX8" fmla="*/ 330994 w 1809750"/>
                <a:gd name="connsiteY8" fmla="*/ 740569 h 752475"/>
                <a:gd name="connsiteX9" fmla="*/ 304800 w 1809750"/>
                <a:gd name="connsiteY9" fmla="*/ 752475 h 752475"/>
                <a:gd name="connsiteX10" fmla="*/ 297657 w 1809750"/>
                <a:gd name="connsiteY10" fmla="*/ 752475 h 752475"/>
                <a:gd name="connsiteX11" fmla="*/ 285750 w 1809750"/>
                <a:gd name="connsiteY11" fmla="*/ 747712 h 752475"/>
                <a:gd name="connsiteX12" fmla="*/ 247650 w 1809750"/>
                <a:gd name="connsiteY12" fmla="*/ 726281 h 752475"/>
                <a:gd name="connsiteX13" fmla="*/ 200025 w 1809750"/>
                <a:gd name="connsiteY13" fmla="*/ 690562 h 752475"/>
                <a:gd name="connsiteX14" fmla="*/ 164307 w 1809750"/>
                <a:gd name="connsiteY14" fmla="*/ 654844 h 752475"/>
                <a:gd name="connsiteX15" fmla="*/ 133350 w 1809750"/>
                <a:gd name="connsiteY15" fmla="*/ 619125 h 752475"/>
                <a:gd name="connsiteX16" fmla="*/ 104775 w 1809750"/>
                <a:gd name="connsiteY16" fmla="*/ 581025 h 752475"/>
                <a:gd name="connsiteX17" fmla="*/ 61913 w 1809750"/>
                <a:gd name="connsiteY17" fmla="*/ 514350 h 752475"/>
                <a:gd name="connsiteX18" fmla="*/ 16669 w 1809750"/>
                <a:gd name="connsiteY18" fmla="*/ 431006 h 752475"/>
                <a:gd name="connsiteX19" fmla="*/ 0 w 1809750"/>
                <a:gd name="connsiteY19" fmla="*/ 390525 h 752475"/>
                <a:gd name="connsiteX20" fmla="*/ 0 w 1809750"/>
                <a:gd name="connsiteY20" fmla="*/ 373856 h 752475"/>
                <a:gd name="connsiteX21" fmla="*/ 7144 w 1809750"/>
                <a:gd name="connsiteY21" fmla="*/ 364331 h 752475"/>
                <a:gd name="connsiteX22" fmla="*/ 19050 w 1809750"/>
                <a:gd name="connsiteY22" fmla="*/ 361950 h 752475"/>
                <a:gd name="connsiteX23" fmla="*/ 33338 w 1809750"/>
                <a:gd name="connsiteY23" fmla="*/ 366712 h 752475"/>
                <a:gd name="connsiteX24" fmla="*/ 76200 w 1809750"/>
                <a:gd name="connsiteY24" fmla="*/ 390525 h 752475"/>
                <a:gd name="connsiteX25" fmla="*/ 145257 w 1809750"/>
                <a:gd name="connsiteY25" fmla="*/ 435769 h 752475"/>
                <a:gd name="connsiteX26" fmla="*/ 214313 w 1809750"/>
                <a:gd name="connsiteY26" fmla="*/ 471487 h 752475"/>
                <a:gd name="connsiteX27" fmla="*/ 261938 w 1809750"/>
                <a:gd name="connsiteY27" fmla="*/ 490537 h 752475"/>
                <a:gd name="connsiteX28" fmla="*/ 295275 w 1809750"/>
                <a:gd name="connsiteY28" fmla="*/ 490537 h 752475"/>
                <a:gd name="connsiteX29" fmla="*/ 419100 w 1809750"/>
                <a:gd name="connsiteY29" fmla="*/ 471487 h 752475"/>
                <a:gd name="connsiteX30" fmla="*/ 526257 w 1809750"/>
                <a:gd name="connsiteY30" fmla="*/ 445294 h 752475"/>
                <a:gd name="connsiteX31" fmla="*/ 721519 w 1809750"/>
                <a:gd name="connsiteY31" fmla="*/ 383381 h 752475"/>
                <a:gd name="connsiteX32" fmla="*/ 966788 w 1809750"/>
                <a:gd name="connsiteY32" fmla="*/ 300037 h 752475"/>
                <a:gd name="connsiteX33" fmla="*/ 1231107 w 1809750"/>
                <a:gd name="connsiteY33" fmla="*/ 209550 h 752475"/>
                <a:gd name="connsiteX34" fmla="*/ 1343025 w 1809750"/>
                <a:gd name="connsiteY34" fmla="*/ 154781 h 752475"/>
                <a:gd name="connsiteX35" fmla="*/ 1554957 w 1809750"/>
                <a:gd name="connsiteY35" fmla="*/ 80962 h 752475"/>
                <a:gd name="connsiteX36" fmla="*/ 1731169 w 1809750"/>
                <a:gd name="connsiteY36" fmla="*/ 19050 h 752475"/>
                <a:gd name="connsiteX37" fmla="*/ 1771650 w 1809750"/>
                <a:gd name="connsiteY37" fmla="*/ 2381 h 752475"/>
                <a:gd name="connsiteX38" fmla="*/ 1793082 w 1809750"/>
                <a:gd name="connsiteY38" fmla="*/ 0 h 752475"/>
                <a:gd name="connsiteX39" fmla="*/ 1800225 w 1809750"/>
                <a:gd name="connsiteY39" fmla="*/ 0 h 752475"/>
                <a:gd name="connsiteX40" fmla="*/ 1809750 w 1809750"/>
                <a:gd name="connsiteY40" fmla="*/ 2381 h 752475"/>
                <a:gd name="connsiteX41" fmla="*/ 1809750 w 1809750"/>
                <a:gd name="connsiteY41" fmla="*/ 7144 h 752475"/>
                <a:gd name="connsiteX42" fmla="*/ 1804988 w 1809750"/>
                <a:gd name="connsiteY42" fmla="*/ 21431 h 752475"/>
                <a:gd name="connsiteX43" fmla="*/ 1774032 w 1809750"/>
                <a:gd name="connsiteY43" fmla="*/ 66675 h 752475"/>
                <a:gd name="connsiteX44" fmla="*/ 1752600 w 1809750"/>
                <a:gd name="connsiteY44" fmla="*/ 88106 h 752475"/>
                <a:gd name="connsiteX45" fmla="*/ 1633538 w 1809750"/>
                <a:gd name="connsiteY45" fmla="*/ 142875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9750" h="752475">
                  <a:moveTo>
                    <a:pt x="1633538" y="142875"/>
                  </a:moveTo>
                  <a:lnTo>
                    <a:pt x="1473994" y="216694"/>
                  </a:lnTo>
                  <a:lnTo>
                    <a:pt x="1369219" y="266700"/>
                  </a:lnTo>
                  <a:lnTo>
                    <a:pt x="1102519" y="388144"/>
                  </a:lnTo>
                  <a:lnTo>
                    <a:pt x="892969" y="483394"/>
                  </a:lnTo>
                  <a:lnTo>
                    <a:pt x="681038" y="578644"/>
                  </a:lnTo>
                  <a:lnTo>
                    <a:pt x="538163" y="640556"/>
                  </a:lnTo>
                  <a:lnTo>
                    <a:pt x="397669" y="704850"/>
                  </a:lnTo>
                  <a:lnTo>
                    <a:pt x="330994" y="740569"/>
                  </a:lnTo>
                  <a:lnTo>
                    <a:pt x="304800" y="752475"/>
                  </a:lnTo>
                  <a:lnTo>
                    <a:pt x="297657" y="752475"/>
                  </a:lnTo>
                  <a:lnTo>
                    <a:pt x="285750" y="747712"/>
                  </a:lnTo>
                  <a:lnTo>
                    <a:pt x="247650" y="726281"/>
                  </a:lnTo>
                  <a:lnTo>
                    <a:pt x="200025" y="690562"/>
                  </a:lnTo>
                  <a:lnTo>
                    <a:pt x="164307" y="654844"/>
                  </a:lnTo>
                  <a:lnTo>
                    <a:pt x="133350" y="619125"/>
                  </a:lnTo>
                  <a:lnTo>
                    <a:pt x="104775" y="581025"/>
                  </a:lnTo>
                  <a:lnTo>
                    <a:pt x="61913" y="514350"/>
                  </a:lnTo>
                  <a:lnTo>
                    <a:pt x="16669" y="431006"/>
                  </a:lnTo>
                  <a:lnTo>
                    <a:pt x="0" y="390525"/>
                  </a:lnTo>
                  <a:lnTo>
                    <a:pt x="0" y="373856"/>
                  </a:lnTo>
                  <a:lnTo>
                    <a:pt x="7144" y="364331"/>
                  </a:lnTo>
                  <a:lnTo>
                    <a:pt x="19050" y="361950"/>
                  </a:lnTo>
                  <a:lnTo>
                    <a:pt x="33338" y="366712"/>
                  </a:lnTo>
                  <a:lnTo>
                    <a:pt x="76200" y="390525"/>
                  </a:lnTo>
                  <a:lnTo>
                    <a:pt x="145257" y="435769"/>
                  </a:lnTo>
                  <a:lnTo>
                    <a:pt x="214313" y="471487"/>
                  </a:lnTo>
                  <a:lnTo>
                    <a:pt x="261938" y="490537"/>
                  </a:lnTo>
                  <a:lnTo>
                    <a:pt x="295275" y="490537"/>
                  </a:lnTo>
                  <a:lnTo>
                    <a:pt x="419100" y="471487"/>
                  </a:lnTo>
                  <a:lnTo>
                    <a:pt x="526257" y="445294"/>
                  </a:lnTo>
                  <a:lnTo>
                    <a:pt x="721519" y="383381"/>
                  </a:lnTo>
                  <a:lnTo>
                    <a:pt x="966788" y="300037"/>
                  </a:lnTo>
                  <a:lnTo>
                    <a:pt x="1231107" y="209550"/>
                  </a:lnTo>
                  <a:lnTo>
                    <a:pt x="1343025" y="154781"/>
                  </a:lnTo>
                  <a:lnTo>
                    <a:pt x="1554957" y="80962"/>
                  </a:lnTo>
                  <a:lnTo>
                    <a:pt x="1731169" y="19050"/>
                  </a:lnTo>
                  <a:lnTo>
                    <a:pt x="1771650" y="2381"/>
                  </a:lnTo>
                  <a:lnTo>
                    <a:pt x="1793082" y="0"/>
                  </a:lnTo>
                  <a:lnTo>
                    <a:pt x="1800225" y="0"/>
                  </a:lnTo>
                  <a:lnTo>
                    <a:pt x="1809750" y="2381"/>
                  </a:lnTo>
                  <a:lnTo>
                    <a:pt x="1809750" y="7144"/>
                  </a:lnTo>
                  <a:lnTo>
                    <a:pt x="1804988" y="21431"/>
                  </a:lnTo>
                  <a:lnTo>
                    <a:pt x="1774032" y="66675"/>
                  </a:lnTo>
                  <a:lnTo>
                    <a:pt x="1752600" y="88106"/>
                  </a:lnTo>
                  <a:lnTo>
                    <a:pt x="1633538" y="142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2">
              <a:extLst>
                <a:ext uri="{FF2B5EF4-FFF2-40B4-BE49-F238E27FC236}">
                  <a16:creationId xmlns:a16="http://schemas.microsoft.com/office/drawing/2014/main" id="{B809D79C-4136-4C86-ADC7-035283C037D7}"/>
                </a:ext>
              </a:extLst>
            </p:cNvPr>
            <p:cNvSpPr/>
            <p:nvPr/>
          </p:nvSpPr>
          <p:spPr>
            <a:xfrm>
              <a:off x="4870451" y="2398713"/>
              <a:ext cx="2681287" cy="2117725"/>
            </a:xfrm>
            <a:custGeom>
              <a:avLst/>
              <a:gdLst>
                <a:gd name="connsiteX0" fmla="*/ 1394039 w 2681492"/>
                <a:gd name="connsiteY0" fmla="*/ 1032206 h 2117706"/>
                <a:gd name="connsiteX1" fmla="*/ 1371600 w 2681492"/>
                <a:gd name="connsiteY1" fmla="*/ 1225745 h 2117706"/>
                <a:gd name="connsiteX2" fmla="*/ 1354771 w 2681492"/>
                <a:gd name="connsiteY2" fmla="*/ 1399649 h 2117706"/>
                <a:gd name="connsiteX3" fmla="*/ 1343551 w 2681492"/>
                <a:gd name="connsiteY3" fmla="*/ 1556724 h 2117706"/>
                <a:gd name="connsiteX4" fmla="*/ 1340746 w 2681492"/>
                <a:gd name="connsiteY4" fmla="*/ 1632457 h 2117706"/>
                <a:gd name="connsiteX5" fmla="*/ 1346356 w 2681492"/>
                <a:gd name="connsiteY5" fmla="*/ 1705384 h 2117706"/>
                <a:gd name="connsiteX6" fmla="*/ 1360381 w 2681492"/>
                <a:gd name="connsiteY6" fmla="*/ 1769897 h 2117706"/>
                <a:gd name="connsiteX7" fmla="*/ 1371600 w 2681492"/>
                <a:gd name="connsiteY7" fmla="*/ 1806361 h 2117706"/>
                <a:gd name="connsiteX8" fmla="*/ 1396844 w 2681492"/>
                <a:gd name="connsiteY8" fmla="*/ 1862459 h 2117706"/>
                <a:gd name="connsiteX9" fmla="*/ 1416479 w 2681492"/>
                <a:gd name="connsiteY9" fmla="*/ 1896118 h 2117706"/>
                <a:gd name="connsiteX10" fmla="*/ 1444528 w 2681492"/>
                <a:gd name="connsiteY10" fmla="*/ 1932582 h 2117706"/>
                <a:gd name="connsiteX11" fmla="*/ 1478187 w 2681492"/>
                <a:gd name="connsiteY11" fmla="*/ 1966241 h 2117706"/>
                <a:gd name="connsiteX12" fmla="*/ 1511846 w 2681492"/>
                <a:gd name="connsiteY12" fmla="*/ 1994290 h 2117706"/>
                <a:gd name="connsiteX13" fmla="*/ 1559529 w 2681492"/>
                <a:gd name="connsiteY13" fmla="*/ 2025144 h 2117706"/>
                <a:gd name="connsiteX14" fmla="*/ 1601603 w 2681492"/>
                <a:gd name="connsiteY14" fmla="*/ 2047583 h 2117706"/>
                <a:gd name="connsiteX15" fmla="*/ 1652091 w 2681492"/>
                <a:gd name="connsiteY15" fmla="*/ 2067217 h 2117706"/>
                <a:gd name="connsiteX16" fmla="*/ 1727824 w 2681492"/>
                <a:gd name="connsiteY16" fmla="*/ 2089657 h 2117706"/>
                <a:gd name="connsiteX17" fmla="*/ 1809166 w 2681492"/>
                <a:gd name="connsiteY17" fmla="*/ 2103681 h 2117706"/>
                <a:gd name="connsiteX18" fmla="*/ 1882093 w 2681492"/>
                <a:gd name="connsiteY18" fmla="*/ 2112096 h 2117706"/>
                <a:gd name="connsiteX19" fmla="*/ 1994290 w 2681492"/>
                <a:gd name="connsiteY19" fmla="*/ 2117706 h 2117706"/>
                <a:gd name="connsiteX20" fmla="*/ 2120511 w 2681492"/>
                <a:gd name="connsiteY20" fmla="*/ 2117706 h 2117706"/>
                <a:gd name="connsiteX21" fmla="*/ 2224292 w 2681492"/>
                <a:gd name="connsiteY21" fmla="*/ 2112096 h 2117706"/>
                <a:gd name="connsiteX22" fmla="*/ 2328074 w 2681492"/>
                <a:gd name="connsiteY22" fmla="*/ 2103681 h 2117706"/>
                <a:gd name="connsiteX23" fmla="*/ 2443075 w 2681492"/>
                <a:gd name="connsiteY23" fmla="*/ 2086852 h 2117706"/>
                <a:gd name="connsiteX24" fmla="*/ 2552466 w 2681492"/>
                <a:gd name="connsiteY24" fmla="*/ 2061608 h 2117706"/>
                <a:gd name="connsiteX25" fmla="*/ 2605760 w 2681492"/>
                <a:gd name="connsiteY25" fmla="*/ 2039168 h 2117706"/>
                <a:gd name="connsiteX26" fmla="*/ 2639419 w 2681492"/>
                <a:gd name="connsiteY26" fmla="*/ 2019534 h 2117706"/>
                <a:gd name="connsiteX27" fmla="*/ 2659053 w 2681492"/>
                <a:gd name="connsiteY27" fmla="*/ 2002705 h 2117706"/>
                <a:gd name="connsiteX28" fmla="*/ 2673078 w 2681492"/>
                <a:gd name="connsiteY28" fmla="*/ 1985875 h 2117706"/>
                <a:gd name="connsiteX29" fmla="*/ 2678687 w 2681492"/>
                <a:gd name="connsiteY29" fmla="*/ 1974656 h 2117706"/>
                <a:gd name="connsiteX30" fmla="*/ 2681492 w 2681492"/>
                <a:gd name="connsiteY30" fmla="*/ 1960631 h 2117706"/>
                <a:gd name="connsiteX31" fmla="*/ 2681492 w 2681492"/>
                <a:gd name="connsiteY31" fmla="*/ 1949411 h 2117706"/>
                <a:gd name="connsiteX32" fmla="*/ 2675882 w 2681492"/>
                <a:gd name="connsiteY32" fmla="*/ 1932582 h 2117706"/>
                <a:gd name="connsiteX33" fmla="*/ 2667468 w 2681492"/>
                <a:gd name="connsiteY33" fmla="*/ 1921362 h 2117706"/>
                <a:gd name="connsiteX34" fmla="*/ 2639419 w 2681492"/>
                <a:gd name="connsiteY34" fmla="*/ 1898923 h 2117706"/>
                <a:gd name="connsiteX35" fmla="*/ 2611370 w 2681492"/>
                <a:gd name="connsiteY35" fmla="*/ 1884898 h 2117706"/>
                <a:gd name="connsiteX36" fmla="*/ 2173804 w 2681492"/>
                <a:gd name="connsiteY36" fmla="*/ 1901728 h 2117706"/>
                <a:gd name="connsiteX37" fmla="*/ 2117706 w 2681492"/>
                <a:gd name="connsiteY37" fmla="*/ 1910143 h 2117706"/>
                <a:gd name="connsiteX38" fmla="*/ 2025144 w 2681492"/>
                <a:gd name="connsiteY38" fmla="*/ 1915752 h 2117706"/>
                <a:gd name="connsiteX39" fmla="*/ 1940997 w 2681492"/>
                <a:gd name="connsiteY39" fmla="*/ 1918557 h 2117706"/>
                <a:gd name="connsiteX40" fmla="*/ 1882093 w 2681492"/>
                <a:gd name="connsiteY40" fmla="*/ 1918557 h 2117706"/>
                <a:gd name="connsiteX41" fmla="*/ 1828800 w 2681492"/>
                <a:gd name="connsiteY41" fmla="*/ 1915752 h 2117706"/>
                <a:gd name="connsiteX42" fmla="*/ 1792336 w 2681492"/>
                <a:gd name="connsiteY42" fmla="*/ 1910143 h 2117706"/>
                <a:gd name="connsiteX43" fmla="*/ 1736238 w 2681492"/>
                <a:gd name="connsiteY43" fmla="*/ 1898923 h 2117706"/>
                <a:gd name="connsiteX44" fmla="*/ 1696970 w 2681492"/>
                <a:gd name="connsiteY44" fmla="*/ 1884898 h 2117706"/>
                <a:gd name="connsiteX45" fmla="*/ 1654896 w 2681492"/>
                <a:gd name="connsiteY45" fmla="*/ 1862459 h 2117706"/>
                <a:gd name="connsiteX46" fmla="*/ 1626847 w 2681492"/>
                <a:gd name="connsiteY46" fmla="*/ 1840020 h 2117706"/>
                <a:gd name="connsiteX47" fmla="*/ 1598798 w 2681492"/>
                <a:gd name="connsiteY47" fmla="*/ 1814776 h 2117706"/>
                <a:gd name="connsiteX48" fmla="*/ 1584773 w 2681492"/>
                <a:gd name="connsiteY48" fmla="*/ 1800751 h 2117706"/>
                <a:gd name="connsiteX49" fmla="*/ 1567944 w 2681492"/>
                <a:gd name="connsiteY49" fmla="*/ 1778312 h 2117706"/>
                <a:gd name="connsiteX50" fmla="*/ 1551114 w 2681492"/>
                <a:gd name="connsiteY50" fmla="*/ 1744653 h 2117706"/>
                <a:gd name="connsiteX51" fmla="*/ 1542700 w 2681492"/>
                <a:gd name="connsiteY51" fmla="*/ 1727824 h 2117706"/>
                <a:gd name="connsiteX52" fmla="*/ 1534285 w 2681492"/>
                <a:gd name="connsiteY52" fmla="*/ 1694165 h 2117706"/>
                <a:gd name="connsiteX53" fmla="*/ 1528675 w 2681492"/>
                <a:gd name="connsiteY53" fmla="*/ 1660506 h 2117706"/>
                <a:gd name="connsiteX54" fmla="*/ 1523065 w 2681492"/>
                <a:gd name="connsiteY54" fmla="*/ 1618432 h 2117706"/>
                <a:gd name="connsiteX55" fmla="*/ 1523065 w 2681492"/>
                <a:gd name="connsiteY55" fmla="*/ 1570749 h 2117706"/>
                <a:gd name="connsiteX56" fmla="*/ 1528675 w 2681492"/>
                <a:gd name="connsiteY56" fmla="*/ 1461357 h 2117706"/>
                <a:gd name="connsiteX57" fmla="*/ 1539895 w 2681492"/>
                <a:gd name="connsiteY57" fmla="*/ 1332332 h 2117706"/>
                <a:gd name="connsiteX58" fmla="*/ 1556724 w 2681492"/>
                <a:gd name="connsiteY58" fmla="*/ 1192086 h 2117706"/>
                <a:gd name="connsiteX59" fmla="*/ 1584773 w 2681492"/>
                <a:gd name="connsiteY59" fmla="*/ 1009767 h 2117706"/>
                <a:gd name="connsiteX60" fmla="*/ 1626847 w 2681492"/>
                <a:gd name="connsiteY60" fmla="*/ 799399 h 2117706"/>
                <a:gd name="connsiteX61" fmla="*/ 1674530 w 2681492"/>
                <a:gd name="connsiteY61" fmla="*/ 589031 h 2117706"/>
                <a:gd name="connsiteX62" fmla="*/ 1694165 w 2681492"/>
                <a:gd name="connsiteY62" fmla="*/ 504884 h 2117706"/>
                <a:gd name="connsiteX63" fmla="*/ 1705384 w 2681492"/>
                <a:gd name="connsiteY63" fmla="*/ 457200 h 2117706"/>
                <a:gd name="connsiteX64" fmla="*/ 1722214 w 2681492"/>
                <a:gd name="connsiteY64" fmla="*/ 406712 h 2117706"/>
                <a:gd name="connsiteX65" fmla="*/ 1741848 w 2681492"/>
                <a:gd name="connsiteY65" fmla="*/ 361833 h 2117706"/>
                <a:gd name="connsiteX66" fmla="*/ 1761482 w 2681492"/>
                <a:gd name="connsiteY66" fmla="*/ 325370 h 2117706"/>
                <a:gd name="connsiteX67" fmla="*/ 1786727 w 2681492"/>
                <a:gd name="connsiteY67" fmla="*/ 294516 h 2117706"/>
                <a:gd name="connsiteX68" fmla="*/ 1811971 w 2681492"/>
                <a:gd name="connsiteY68" fmla="*/ 266467 h 2117706"/>
                <a:gd name="connsiteX69" fmla="*/ 1828800 w 2681492"/>
                <a:gd name="connsiteY69" fmla="*/ 252442 h 2117706"/>
                <a:gd name="connsiteX70" fmla="*/ 1856849 w 2681492"/>
                <a:gd name="connsiteY70" fmla="*/ 232808 h 2117706"/>
                <a:gd name="connsiteX71" fmla="*/ 1873679 w 2681492"/>
                <a:gd name="connsiteY71" fmla="*/ 221588 h 2117706"/>
                <a:gd name="connsiteX72" fmla="*/ 1890508 w 2681492"/>
                <a:gd name="connsiteY72" fmla="*/ 204759 h 2117706"/>
                <a:gd name="connsiteX73" fmla="*/ 1896118 w 2681492"/>
                <a:gd name="connsiteY73" fmla="*/ 190734 h 2117706"/>
                <a:gd name="connsiteX74" fmla="*/ 1898923 w 2681492"/>
                <a:gd name="connsiteY74" fmla="*/ 179514 h 2117706"/>
                <a:gd name="connsiteX75" fmla="*/ 1898923 w 2681492"/>
                <a:gd name="connsiteY75" fmla="*/ 165490 h 2117706"/>
                <a:gd name="connsiteX76" fmla="*/ 1890508 w 2681492"/>
                <a:gd name="connsiteY76" fmla="*/ 148660 h 2117706"/>
                <a:gd name="connsiteX77" fmla="*/ 1876484 w 2681492"/>
                <a:gd name="connsiteY77" fmla="*/ 131831 h 2117706"/>
                <a:gd name="connsiteX78" fmla="*/ 1854044 w 2681492"/>
                <a:gd name="connsiteY78" fmla="*/ 112197 h 2117706"/>
                <a:gd name="connsiteX79" fmla="*/ 1806361 w 2681492"/>
                <a:gd name="connsiteY79" fmla="*/ 84148 h 2117706"/>
                <a:gd name="connsiteX80" fmla="*/ 1730628 w 2681492"/>
                <a:gd name="connsiteY80" fmla="*/ 47684 h 2117706"/>
                <a:gd name="connsiteX81" fmla="*/ 1643676 w 2681492"/>
                <a:gd name="connsiteY81" fmla="*/ 14025 h 2117706"/>
                <a:gd name="connsiteX82" fmla="*/ 1604408 w 2681492"/>
                <a:gd name="connsiteY82" fmla="*/ 2805 h 2117706"/>
                <a:gd name="connsiteX83" fmla="*/ 1593188 w 2681492"/>
                <a:gd name="connsiteY83" fmla="*/ 0 h 2117706"/>
                <a:gd name="connsiteX84" fmla="*/ 1573554 w 2681492"/>
                <a:gd name="connsiteY84" fmla="*/ 16830 h 2117706"/>
                <a:gd name="connsiteX85" fmla="*/ 1523065 w 2681492"/>
                <a:gd name="connsiteY85" fmla="*/ 61708 h 2117706"/>
                <a:gd name="connsiteX86" fmla="*/ 1486601 w 2681492"/>
                <a:gd name="connsiteY86" fmla="*/ 84148 h 2117706"/>
                <a:gd name="connsiteX87" fmla="*/ 1441723 w 2681492"/>
                <a:gd name="connsiteY87" fmla="*/ 100977 h 2117706"/>
                <a:gd name="connsiteX88" fmla="*/ 1382820 w 2681492"/>
                <a:gd name="connsiteY88" fmla="*/ 117806 h 2117706"/>
                <a:gd name="connsiteX89" fmla="*/ 1298673 w 2681492"/>
                <a:gd name="connsiteY89" fmla="*/ 140246 h 2117706"/>
                <a:gd name="connsiteX90" fmla="*/ 1180866 w 2681492"/>
                <a:gd name="connsiteY90" fmla="*/ 168295 h 2117706"/>
                <a:gd name="connsiteX91" fmla="*/ 1029401 w 2681492"/>
                <a:gd name="connsiteY91" fmla="*/ 201954 h 2117706"/>
                <a:gd name="connsiteX92" fmla="*/ 779765 w 2681492"/>
                <a:gd name="connsiteY92" fmla="*/ 280491 h 2117706"/>
                <a:gd name="connsiteX93" fmla="*/ 684398 w 2681492"/>
                <a:gd name="connsiteY93" fmla="*/ 319760 h 2117706"/>
                <a:gd name="connsiteX94" fmla="*/ 575006 w 2681492"/>
                <a:gd name="connsiteY94" fmla="*/ 359029 h 2117706"/>
                <a:gd name="connsiteX95" fmla="*/ 460005 w 2681492"/>
                <a:gd name="connsiteY95" fmla="*/ 389882 h 2117706"/>
                <a:gd name="connsiteX96" fmla="*/ 339394 w 2681492"/>
                <a:gd name="connsiteY96" fmla="*/ 420736 h 2117706"/>
                <a:gd name="connsiteX97" fmla="*/ 300125 w 2681492"/>
                <a:gd name="connsiteY97" fmla="*/ 420736 h 2117706"/>
                <a:gd name="connsiteX98" fmla="*/ 193539 w 2681492"/>
                <a:gd name="connsiteY98" fmla="*/ 417932 h 2117706"/>
                <a:gd name="connsiteX99" fmla="*/ 109392 w 2681492"/>
                <a:gd name="connsiteY99" fmla="*/ 409517 h 2117706"/>
                <a:gd name="connsiteX100" fmla="*/ 50489 w 2681492"/>
                <a:gd name="connsiteY100" fmla="*/ 401102 h 2117706"/>
                <a:gd name="connsiteX101" fmla="*/ 16830 w 2681492"/>
                <a:gd name="connsiteY101" fmla="*/ 403907 h 2117706"/>
                <a:gd name="connsiteX102" fmla="*/ 2805 w 2681492"/>
                <a:gd name="connsiteY102" fmla="*/ 412322 h 2117706"/>
                <a:gd name="connsiteX103" fmla="*/ 0 w 2681492"/>
                <a:gd name="connsiteY103" fmla="*/ 417932 h 2117706"/>
                <a:gd name="connsiteX104" fmla="*/ 2805 w 2681492"/>
                <a:gd name="connsiteY104" fmla="*/ 434761 h 2117706"/>
                <a:gd name="connsiteX105" fmla="*/ 25244 w 2681492"/>
                <a:gd name="connsiteY105" fmla="*/ 465615 h 2117706"/>
                <a:gd name="connsiteX106" fmla="*/ 106587 w 2681492"/>
                <a:gd name="connsiteY106" fmla="*/ 532933 h 2117706"/>
                <a:gd name="connsiteX107" fmla="*/ 199149 w 2681492"/>
                <a:gd name="connsiteY107" fmla="*/ 603056 h 2117706"/>
                <a:gd name="connsiteX108" fmla="*/ 274881 w 2681492"/>
                <a:gd name="connsiteY108" fmla="*/ 650739 h 2117706"/>
                <a:gd name="connsiteX109" fmla="*/ 319760 w 2681492"/>
                <a:gd name="connsiteY109" fmla="*/ 670373 h 2117706"/>
                <a:gd name="connsiteX110" fmla="*/ 345004 w 2681492"/>
                <a:gd name="connsiteY110" fmla="*/ 675983 h 2117706"/>
                <a:gd name="connsiteX111" fmla="*/ 367443 w 2681492"/>
                <a:gd name="connsiteY111" fmla="*/ 667568 h 2117706"/>
                <a:gd name="connsiteX112" fmla="*/ 389882 w 2681492"/>
                <a:gd name="connsiteY112" fmla="*/ 647934 h 2117706"/>
                <a:gd name="connsiteX113" fmla="*/ 423541 w 2681492"/>
                <a:gd name="connsiteY113" fmla="*/ 622690 h 2117706"/>
                <a:gd name="connsiteX114" fmla="*/ 496469 w 2681492"/>
                <a:gd name="connsiteY114" fmla="*/ 586226 h 2117706"/>
                <a:gd name="connsiteX115" fmla="*/ 619885 w 2681492"/>
                <a:gd name="connsiteY115" fmla="*/ 532933 h 2117706"/>
                <a:gd name="connsiteX116" fmla="*/ 723666 w 2681492"/>
                <a:gd name="connsiteY116" fmla="*/ 493664 h 2117706"/>
                <a:gd name="connsiteX117" fmla="*/ 841473 w 2681492"/>
                <a:gd name="connsiteY117" fmla="*/ 457200 h 2117706"/>
                <a:gd name="connsiteX118" fmla="*/ 1102329 w 2681492"/>
                <a:gd name="connsiteY118" fmla="*/ 359029 h 2117706"/>
                <a:gd name="connsiteX119" fmla="*/ 1220135 w 2681492"/>
                <a:gd name="connsiteY119" fmla="*/ 314150 h 2117706"/>
                <a:gd name="connsiteX120" fmla="*/ 1340746 w 2681492"/>
                <a:gd name="connsiteY120" fmla="*/ 280491 h 2117706"/>
                <a:gd name="connsiteX121" fmla="*/ 1416479 w 2681492"/>
                <a:gd name="connsiteY121" fmla="*/ 263662 h 2117706"/>
                <a:gd name="connsiteX122" fmla="*/ 1444528 w 2681492"/>
                <a:gd name="connsiteY122" fmla="*/ 266467 h 2117706"/>
                <a:gd name="connsiteX123" fmla="*/ 1458552 w 2681492"/>
                <a:gd name="connsiteY123" fmla="*/ 272076 h 2117706"/>
                <a:gd name="connsiteX124" fmla="*/ 1472577 w 2681492"/>
                <a:gd name="connsiteY124" fmla="*/ 286101 h 2117706"/>
                <a:gd name="connsiteX125" fmla="*/ 1478187 w 2681492"/>
                <a:gd name="connsiteY125" fmla="*/ 302930 h 2117706"/>
                <a:gd name="connsiteX126" fmla="*/ 1475382 w 2681492"/>
                <a:gd name="connsiteY126" fmla="*/ 356224 h 2117706"/>
                <a:gd name="connsiteX127" fmla="*/ 1444528 w 2681492"/>
                <a:gd name="connsiteY127" fmla="*/ 614275 h 2117706"/>
                <a:gd name="connsiteX128" fmla="*/ 1394039 w 2681492"/>
                <a:gd name="connsiteY128" fmla="*/ 1032206 h 211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2681492" h="2117706">
                  <a:moveTo>
                    <a:pt x="1394039" y="1032206"/>
                  </a:moveTo>
                  <a:lnTo>
                    <a:pt x="1371600" y="1225745"/>
                  </a:lnTo>
                  <a:lnTo>
                    <a:pt x="1354771" y="1399649"/>
                  </a:lnTo>
                  <a:lnTo>
                    <a:pt x="1343551" y="1556724"/>
                  </a:lnTo>
                  <a:lnTo>
                    <a:pt x="1340746" y="1632457"/>
                  </a:lnTo>
                  <a:lnTo>
                    <a:pt x="1346356" y="1705384"/>
                  </a:lnTo>
                  <a:lnTo>
                    <a:pt x="1360381" y="1769897"/>
                  </a:lnTo>
                  <a:lnTo>
                    <a:pt x="1371600" y="1806361"/>
                  </a:lnTo>
                  <a:lnTo>
                    <a:pt x="1396844" y="1862459"/>
                  </a:lnTo>
                  <a:lnTo>
                    <a:pt x="1416479" y="1896118"/>
                  </a:lnTo>
                  <a:lnTo>
                    <a:pt x="1444528" y="1932582"/>
                  </a:lnTo>
                  <a:lnTo>
                    <a:pt x="1478187" y="1966241"/>
                  </a:lnTo>
                  <a:lnTo>
                    <a:pt x="1511846" y="1994290"/>
                  </a:lnTo>
                  <a:lnTo>
                    <a:pt x="1559529" y="2025144"/>
                  </a:lnTo>
                  <a:lnTo>
                    <a:pt x="1601603" y="2047583"/>
                  </a:lnTo>
                  <a:lnTo>
                    <a:pt x="1652091" y="2067217"/>
                  </a:lnTo>
                  <a:lnTo>
                    <a:pt x="1727824" y="2089657"/>
                  </a:lnTo>
                  <a:lnTo>
                    <a:pt x="1809166" y="2103681"/>
                  </a:lnTo>
                  <a:lnTo>
                    <a:pt x="1882093" y="2112096"/>
                  </a:lnTo>
                  <a:lnTo>
                    <a:pt x="1994290" y="2117706"/>
                  </a:lnTo>
                  <a:lnTo>
                    <a:pt x="2120511" y="2117706"/>
                  </a:lnTo>
                  <a:lnTo>
                    <a:pt x="2224292" y="2112096"/>
                  </a:lnTo>
                  <a:lnTo>
                    <a:pt x="2328074" y="2103681"/>
                  </a:lnTo>
                  <a:lnTo>
                    <a:pt x="2443075" y="2086852"/>
                  </a:lnTo>
                  <a:lnTo>
                    <a:pt x="2552466" y="2061608"/>
                  </a:lnTo>
                  <a:lnTo>
                    <a:pt x="2605760" y="2039168"/>
                  </a:lnTo>
                  <a:lnTo>
                    <a:pt x="2639419" y="2019534"/>
                  </a:lnTo>
                  <a:lnTo>
                    <a:pt x="2659053" y="2002705"/>
                  </a:lnTo>
                  <a:lnTo>
                    <a:pt x="2673078" y="1985875"/>
                  </a:lnTo>
                  <a:lnTo>
                    <a:pt x="2678687" y="1974656"/>
                  </a:lnTo>
                  <a:lnTo>
                    <a:pt x="2681492" y="1960631"/>
                  </a:lnTo>
                  <a:lnTo>
                    <a:pt x="2681492" y="1949411"/>
                  </a:lnTo>
                  <a:lnTo>
                    <a:pt x="2675882" y="1932582"/>
                  </a:lnTo>
                  <a:lnTo>
                    <a:pt x="2667468" y="1921362"/>
                  </a:lnTo>
                  <a:lnTo>
                    <a:pt x="2639419" y="1898923"/>
                  </a:lnTo>
                  <a:lnTo>
                    <a:pt x="2611370" y="1884898"/>
                  </a:lnTo>
                  <a:lnTo>
                    <a:pt x="2173804" y="1901728"/>
                  </a:lnTo>
                  <a:lnTo>
                    <a:pt x="2117706" y="1910143"/>
                  </a:lnTo>
                  <a:lnTo>
                    <a:pt x="2025144" y="1915752"/>
                  </a:lnTo>
                  <a:lnTo>
                    <a:pt x="1940997" y="1918557"/>
                  </a:lnTo>
                  <a:lnTo>
                    <a:pt x="1882093" y="1918557"/>
                  </a:lnTo>
                  <a:lnTo>
                    <a:pt x="1828800" y="1915752"/>
                  </a:lnTo>
                  <a:lnTo>
                    <a:pt x="1792336" y="1910143"/>
                  </a:lnTo>
                  <a:lnTo>
                    <a:pt x="1736238" y="1898923"/>
                  </a:lnTo>
                  <a:lnTo>
                    <a:pt x="1696970" y="1884898"/>
                  </a:lnTo>
                  <a:lnTo>
                    <a:pt x="1654896" y="1862459"/>
                  </a:lnTo>
                  <a:lnTo>
                    <a:pt x="1626847" y="1840020"/>
                  </a:lnTo>
                  <a:lnTo>
                    <a:pt x="1598798" y="1814776"/>
                  </a:lnTo>
                  <a:lnTo>
                    <a:pt x="1584773" y="1800751"/>
                  </a:lnTo>
                  <a:lnTo>
                    <a:pt x="1567944" y="1778312"/>
                  </a:lnTo>
                  <a:lnTo>
                    <a:pt x="1551114" y="1744653"/>
                  </a:lnTo>
                  <a:lnTo>
                    <a:pt x="1542700" y="1727824"/>
                  </a:lnTo>
                  <a:lnTo>
                    <a:pt x="1534285" y="1694165"/>
                  </a:lnTo>
                  <a:lnTo>
                    <a:pt x="1528675" y="1660506"/>
                  </a:lnTo>
                  <a:lnTo>
                    <a:pt x="1523065" y="1618432"/>
                  </a:lnTo>
                  <a:lnTo>
                    <a:pt x="1523065" y="1570749"/>
                  </a:lnTo>
                  <a:lnTo>
                    <a:pt x="1528675" y="1461357"/>
                  </a:lnTo>
                  <a:lnTo>
                    <a:pt x="1539895" y="1332332"/>
                  </a:lnTo>
                  <a:lnTo>
                    <a:pt x="1556724" y="1192086"/>
                  </a:lnTo>
                  <a:lnTo>
                    <a:pt x="1584773" y="1009767"/>
                  </a:lnTo>
                  <a:lnTo>
                    <a:pt x="1626847" y="799399"/>
                  </a:lnTo>
                  <a:lnTo>
                    <a:pt x="1674530" y="589031"/>
                  </a:lnTo>
                  <a:lnTo>
                    <a:pt x="1694165" y="504884"/>
                  </a:lnTo>
                  <a:lnTo>
                    <a:pt x="1705384" y="457200"/>
                  </a:lnTo>
                  <a:lnTo>
                    <a:pt x="1722214" y="406712"/>
                  </a:lnTo>
                  <a:lnTo>
                    <a:pt x="1741848" y="361833"/>
                  </a:lnTo>
                  <a:lnTo>
                    <a:pt x="1761482" y="325370"/>
                  </a:lnTo>
                  <a:lnTo>
                    <a:pt x="1786727" y="294516"/>
                  </a:lnTo>
                  <a:lnTo>
                    <a:pt x="1811971" y="266467"/>
                  </a:lnTo>
                  <a:lnTo>
                    <a:pt x="1828800" y="252442"/>
                  </a:lnTo>
                  <a:lnTo>
                    <a:pt x="1856849" y="232808"/>
                  </a:lnTo>
                  <a:lnTo>
                    <a:pt x="1873679" y="221588"/>
                  </a:lnTo>
                  <a:lnTo>
                    <a:pt x="1890508" y="204759"/>
                  </a:lnTo>
                  <a:lnTo>
                    <a:pt x="1896118" y="190734"/>
                  </a:lnTo>
                  <a:lnTo>
                    <a:pt x="1898923" y="179514"/>
                  </a:lnTo>
                  <a:lnTo>
                    <a:pt x="1898923" y="165490"/>
                  </a:lnTo>
                  <a:lnTo>
                    <a:pt x="1890508" y="148660"/>
                  </a:lnTo>
                  <a:lnTo>
                    <a:pt x="1876484" y="131831"/>
                  </a:lnTo>
                  <a:lnTo>
                    <a:pt x="1854044" y="112197"/>
                  </a:lnTo>
                  <a:lnTo>
                    <a:pt x="1806361" y="84148"/>
                  </a:lnTo>
                  <a:lnTo>
                    <a:pt x="1730628" y="47684"/>
                  </a:lnTo>
                  <a:lnTo>
                    <a:pt x="1643676" y="14025"/>
                  </a:lnTo>
                  <a:lnTo>
                    <a:pt x="1604408" y="2805"/>
                  </a:lnTo>
                  <a:lnTo>
                    <a:pt x="1593188" y="0"/>
                  </a:lnTo>
                  <a:lnTo>
                    <a:pt x="1573554" y="16830"/>
                  </a:lnTo>
                  <a:lnTo>
                    <a:pt x="1523065" y="61708"/>
                  </a:lnTo>
                  <a:lnTo>
                    <a:pt x="1486601" y="84148"/>
                  </a:lnTo>
                  <a:lnTo>
                    <a:pt x="1441723" y="100977"/>
                  </a:lnTo>
                  <a:lnTo>
                    <a:pt x="1382820" y="117806"/>
                  </a:lnTo>
                  <a:lnTo>
                    <a:pt x="1298673" y="140246"/>
                  </a:lnTo>
                  <a:lnTo>
                    <a:pt x="1180866" y="168295"/>
                  </a:lnTo>
                  <a:lnTo>
                    <a:pt x="1029401" y="201954"/>
                  </a:lnTo>
                  <a:lnTo>
                    <a:pt x="779765" y="280491"/>
                  </a:lnTo>
                  <a:lnTo>
                    <a:pt x="684398" y="319760"/>
                  </a:lnTo>
                  <a:lnTo>
                    <a:pt x="575006" y="359029"/>
                  </a:lnTo>
                  <a:lnTo>
                    <a:pt x="460005" y="389882"/>
                  </a:lnTo>
                  <a:lnTo>
                    <a:pt x="339394" y="420736"/>
                  </a:lnTo>
                  <a:lnTo>
                    <a:pt x="300125" y="420736"/>
                  </a:lnTo>
                  <a:lnTo>
                    <a:pt x="193539" y="417932"/>
                  </a:lnTo>
                  <a:lnTo>
                    <a:pt x="109392" y="409517"/>
                  </a:lnTo>
                  <a:lnTo>
                    <a:pt x="50489" y="401102"/>
                  </a:lnTo>
                  <a:lnTo>
                    <a:pt x="16830" y="403907"/>
                  </a:lnTo>
                  <a:lnTo>
                    <a:pt x="2805" y="412322"/>
                  </a:lnTo>
                  <a:lnTo>
                    <a:pt x="0" y="417932"/>
                  </a:lnTo>
                  <a:lnTo>
                    <a:pt x="2805" y="434761"/>
                  </a:lnTo>
                  <a:lnTo>
                    <a:pt x="25244" y="465615"/>
                  </a:lnTo>
                  <a:lnTo>
                    <a:pt x="106587" y="532933"/>
                  </a:lnTo>
                  <a:lnTo>
                    <a:pt x="199149" y="603056"/>
                  </a:lnTo>
                  <a:lnTo>
                    <a:pt x="274881" y="650739"/>
                  </a:lnTo>
                  <a:lnTo>
                    <a:pt x="319760" y="670373"/>
                  </a:lnTo>
                  <a:lnTo>
                    <a:pt x="345004" y="675983"/>
                  </a:lnTo>
                  <a:lnTo>
                    <a:pt x="367443" y="667568"/>
                  </a:lnTo>
                  <a:lnTo>
                    <a:pt x="389882" y="647934"/>
                  </a:lnTo>
                  <a:lnTo>
                    <a:pt x="423541" y="622690"/>
                  </a:lnTo>
                  <a:lnTo>
                    <a:pt x="496469" y="586226"/>
                  </a:lnTo>
                  <a:lnTo>
                    <a:pt x="619885" y="532933"/>
                  </a:lnTo>
                  <a:lnTo>
                    <a:pt x="723666" y="493664"/>
                  </a:lnTo>
                  <a:lnTo>
                    <a:pt x="841473" y="457200"/>
                  </a:lnTo>
                  <a:lnTo>
                    <a:pt x="1102329" y="359029"/>
                  </a:lnTo>
                  <a:lnTo>
                    <a:pt x="1220135" y="314150"/>
                  </a:lnTo>
                  <a:lnTo>
                    <a:pt x="1340746" y="280491"/>
                  </a:lnTo>
                  <a:lnTo>
                    <a:pt x="1416479" y="263662"/>
                  </a:lnTo>
                  <a:lnTo>
                    <a:pt x="1444528" y="266467"/>
                  </a:lnTo>
                  <a:lnTo>
                    <a:pt x="1458552" y="272076"/>
                  </a:lnTo>
                  <a:lnTo>
                    <a:pt x="1472577" y="286101"/>
                  </a:lnTo>
                  <a:lnTo>
                    <a:pt x="1478187" y="302930"/>
                  </a:lnTo>
                  <a:lnTo>
                    <a:pt x="1475382" y="356224"/>
                  </a:lnTo>
                  <a:lnTo>
                    <a:pt x="1444528" y="614275"/>
                  </a:lnTo>
                  <a:lnTo>
                    <a:pt x="1394039" y="10322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3">
              <a:extLst>
                <a:ext uri="{FF2B5EF4-FFF2-40B4-BE49-F238E27FC236}">
                  <a16:creationId xmlns:a16="http://schemas.microsoft.com/office/drawing/2014/main" id="{012E3480-1096-4F7C-8D75-50C6A3DD60E0}"/>
                </a:ext>
              </a:extLst>
            </p:cNvPr>
            <p:cNvSpPr/>
            <p:nvPr/>
          </p:nvSpPr>
          <p:spPr>
            <a:xfrm>
              <a:off x="6996113" y="3667125"/>
              <a:ext cx="550863" cy="677863"/>
            </a:xfrm>
            <a:custGeom>
              <a:avLst/>
              <a:gdLst>
                <a:gd name="connsiteX0" fmla="*/ 378618 w 550068"/>
                <a:gd name="connsiteY0" fmla="*/ 207169 h 678656"/>
                <a:gd name="connsiteX1" fmla="*/ 378618 w 550068"/>
                <a:gd name="connsiteY1" fmla="*/ 290513 h 678656"/>
                <a:gd name="connsiteX2" fmla="*/ 381000 w 550068"/>
                <a:gd name="connsiteY2" fmla="*/ 359569 h 678656"/>
                <a:gd name="connsiteX3" fmla="*/ 385762 w 550068"/>
                <a:gd name="connsiteY3" fmla="*/ 416719 h 678656"/>
                <a:gd name="connsiteX4" fmla="*/ 392906 w 550068"/>
                <a:gd name="connsiteY4" fmla="*/ 459581 h 678656"/>
                <a:gd name="connsiteX5" fmla="*/ 414337 w 550068"/>
                <a:gd name="connsiteY5" fmla="*/ 521494 h 678656"/>
                <a:gd name="connsiteX6" fmla="*/ 442912 w 550068"/>
                <a:gd name="connsiteY6" fmla="*/ 576263 h 678656"/>
                <a:gd name="connsiteX7" fmla="*/ 469106 w 550068"/>
                <a:gd name="connsiteY7" fmla="*/ 604838 h 678656"/>
                <a:gd name="connsiteX8" fmla="*/ 485775 w 550068"/>
                <a:gd name="connsiteY8" fmla="*/ 619125 h 678656"/>
                <a:gd name="connsiteX9" fmla="*/ 531018 w 550068"/>
                <a:gd name="connsiteY9" fmla="*/ 652463 h 678656"/>
                <a:gd name="connsiteX10" fmla="*/ 550068 w 550068"/>
                <a:gd name="connsiteY10" fmla="*/ 678656 h 678656"/>
                <a:gd name="connsiteX11" fmla="*/ 0 w 550068"/>
                <a:gd name="connsiteY11" fmla="*/ 642938 h 678656"/>
                <a:gd name="connsiteX12" fmla="*/ 54768 w 550068"/>
                <a:gd name="connsiteY12" fmla="*/ 633413 h 678656"/>
                <a:gd name="connsiteX13" fmla="*/ 100012 w 550068"/>
                <a:gd name="connsiteY13" fmla="*/ 619125 h 678656"/>
                <a:gd name="connsiteX14" fmla="*/ 128587 w 550068"/>
                <a:gd name="connsiteY14" fmla="*/ 602456 h 678656"/>
                <a:gd name="connsiteX15" fmla="*/ 159543 w 550068"/>
                <a:gd name="connsiteY15" fmla="*/ 573881 h 678656"/>
                <a:gd name="connsiteX16" fmla="*/ 195262 w 550068"/>
                <a:gd name="connsiteY16" fmla="*/ 533400 h 678656"/>
                <a:gd name="connsiteX17" fmla="*/ 221456 w 550068"/>
                <a:gd name="connsiteY17" fmla="*/ 497681 h 678656"/>
                <a:gd name="connsiteX18" fmla="*/ 240506 w 550068"/>
                <a:gd name="connsiteY18" fmla="*/ 459581 h 678656"/>
                <a:gd name="connsiteX19" fmla="*/ 257175 w 550068"/>
                <a:gd name="connsiteY19" fmla="*/ 409575 h 678656"/>
                <a:gd name="connsiteX20" fmla="*/ 280987 w 550068"/>
                <a:gd name="connsiteY20" fmla="*/ 311944 h 678656"/>
                <a:gd name="connsiteX21" fmla="*/ 311943 w 550068"/>
                <a:gd name="connsiteY21" fmla="*/ 166688 h 678656"/>
                <a:gd name="connsiteX22" fmla="*/ 335756 w 550068"/>
                <a:gd name="connsiteY22" fmla="*/ 42863 h 678656"/>
                <a:gd name="connsiteX23" fmla="*/ 345281 w 550068"/>
                <a:gd name="connsiteY23" fmla="*/ 11906 h 678656"/>
                <a:gd name="connsiteX24" fmla="*/ 352425 w 550068"/>
                <a:gd name="connsiteY24" fmla="*/ 4763 h 678656"/>
                <a:gd name="connsiteX25" fmla="*/ 359568 w 550068"/>
                <a:gd name="connsiteY25" fmla="*/ 0 h 678656"/>
                <a:gd name="connsiteX26" fmla="*/ 366712 w 550068"/>
                <a:gd name="connsiteY26" fmla="*/ 2381 h 678656"/>
                <a:gd name="connsiteX27" fmla="*/ 376237 w 550068"/>
                <a:gd name="connsiteY27" fmla="*/ 16669 h 678656"/>
                <a:gd name="connsiteX28" fmla="*/ 381000 w 550068"/>
                <a:gd name="connsiteY28" fmla="*/ 59531 h 678656"/>
                <a:gd name="connsiteX29" fmla="*/ 378618 w 550068"/>
                <a:gd name="connsiteY29" fmla="*/ 207169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0068" h="678656">
                  <a:moveTo>
                    <a:pt x="378618" y="207169"/>
                  </a:moveTo>
                  <a:lnTo>
                    <a:pt x="378618" y="290513"/>
                  </a:lnTo>
                  <a:lnTo>
                    <a:pt x="381000" y="359569"/>
                  </a:lnTo>
                  <a:lnTo>
                    <a:pt x="385762" y="416719"/>
                  </a:lnTo>
                  <a:lnTo>
                    <a:pt x="392906" y="459581"/>
                  </a:lnTo>
                  <a:lnTo>
                    <a:pt x="414337" y="521494"/>
                  </a:lnTo>
                  <a:lnTo>
                    <a:pt x="442912" y="576263"/>
                  </a:lnTo>
                  <a:lnTo>
                    <a:pt x="469106" y="604838"/>
                  </a:lnTo>
                  <a:lnTo>
                    <a:pt x="485775" y="619125"/>
                  </a:lnTo>
                  <a:lnTo>
                    <a:pt x="531018" y="652463"/>
                  </a:lnTo>
                  <a:lnTo>
                    <a:pt x="550068" y="678656"/>
                  </a:lnTo>
                  <a:lnTo>
                    <a:pt x="0" y="642938"/>
                  </a:lnTo>
                  <a:lnTo>
                    <a:pt x="54768" y="633413"/>
                  </a:lnTo>
                  <a:lnTo>
                    <a:pt x="100012" y="619125"/>
                  </a:lnTo>
                  <a:lnTo>
                    <a:pt x="128587" y="602456"/>
                  </a:lnTo>
                  <a:lnTo>
                    <a:pt x="159543" y="573881"/>
                  </a:lnTo>
                  <a:lnTo>
                    <a:pt x="195262" y="533400"/>
                  </a:lnTo>
                  <a:lnTo>
                    <a:pt x="221456" y="497681"/>
                  </a:lnTo>
                  <a:lnTo>
                    <a:pt x="240506" y="459581"/>
                  </a:lnTo>
                  <a:lnTo>
                    <a:pt x="257175" y="409575"/>
                  </a:lnTo>
                  <a:lnTo>
                    <a:pt x="280987" y="311944"/>
                  </a:lnTo>
                  <a:lnTo>
                    <a:pt x="311943" y="166688"/>
                  </a:lnTo>
                  <a:lnTo>
                    <a:pt x="335756" y="42863"/>
                  </a:lnTo>
                  <a:lnTo>
                    <a:pt x="345281" y="11906"/>
                  </a:lnTo>
                  <a:lnTo>
                    <a:pt x="352425" y="4763"/>
                  </a:lnTo>
                  <a:lnTo>
                    <a:pt x="359568" y="0"/>
                  </a:lnTo>
                  <a:lnTo>
                    <a:pt x="366712" y="2381"/>
                  </a:lnTo>
                  <a:lnTo>
                    <a:pt x="376237" y="16669"/>
                  </a:lnTo>
                  <a:lnTo>
                    <a:pt x="381000" y="59531"/>
                  </a:lnTo>
                  <a:lnTo>
                    <a:pt x="378618" y="2071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80">
              <a:extLst>
                <a:ext uri="{FF2B5EF4-FFF2-40B4-BE49-F238E27FC236}">
                  <a16:creationId xmlns:a16="http://schemas.microsoft.com/office/drawing/2014/main" id="{AA60EA0F-973A-49DD-B6E2-864C1C5178CC}"/>
                </a:ext>
              </a:extLst>
            </p:cNvPr>
            <p:cNvSpPr/>
            <p:nvPr/>
          </p:nvSpPr>
          <p:spPr>
            <a:xfrm>
              <a:off x="5041901" y="3443288"/>
              <a:ext cx="1062037" cy="688975"/>
            </a:xfrm>
            <a:custGeom>
              <a:avLst/>
              <a:gdLst>
                <a:gd name="connsiteX0" fmla="*/ 795338 w 1062038"/>
                <a:gd name="connsiteY0" fmla="*/ 566737 h 688181"/>
                <a:gd name="connsiteX1" fmla="*/ 735807 w 1062038"/>
                <a:gd name="connsiteY1" fmla="*/ 492918 h 688181"/>
                <a:gd name="connsiteX2" fmla="*/ 692944 w 1062038"/>
                <a:gd name="connsiteY2" fmla="*/ 442912 h 688181"/>
                <a:gd name="connsiteX3" fmla="*/ 647700 w 1062038"/>
                <a:gd name="connsiteY3" fmla="*/ 397668 h 688181"/>
                <a:gd name="connsiteX4" fmla="*/ 621507 w 1062038"/>
                <a:gd name="connsiteY4" fmla="*/ 373856 h 688181"/>
                <a:gd name="connsiteX5" fmla="*/ 473869 w 1062038"/>
                <a:gd name="connsiteY5" fmla="*/ 278606 h 688181"/>
                <a:gd name="connsiteX6" fmla="*/ 383382 w 1062038"/>
                <a:gd name="connsiteY6" fmla="*/ 226218 h 688181"/>
                <a:gd name="connsiteX7" fmla="*/ 283369 w 1062038"/>
                <a:gd name="connsiteY7" fmla="*/ 171450 h 688181"/>
                <a:gd name="connsiteX8" fmla="*/ 180975 w 1062038"/>
                <a:gd name="connsiteY8" fmla="*/ 119062 h 688181"/>
                <a:gd name="connsiteX9" fmla="*/ 111919 w 1062038"/>
                <a:gd name="connsiteY9" fmla="*/ 85725 h 688181"/>
                <a:gd name="connsiteX10" fmla="*/ 50007 w 1062038"/>
                <a:gd name="connsiteY10" fmla="*/ 57150 h 688181"/>
                <a:gd name="connsiteX11" fmla="*/ 26194 w 1062038"/>
                <a:gd name="connsiteY11" fmla="*/ 45243 h 688181"/>
                <a:gd name="connsiteX12" fmla="*/ 9525 w 1062038"/>
                <a:gd name="connsiteY12" fmla="*/ 30956 h 688181"/>
                <a:gd name="connsiteX13" fmla="*/ 0 w 1062038"/>
                <a:gd name="connsiteY13" fmla="*/ 19050 h 688181"/>
                <a:gd name="connsiteX14" fmla="*/ 0 w 1062038"/>
                <a:gd name="connsiteY14" fmla="*/ 11906 h 688181"/>
                <a:gd name="connsiteX15" fmla="*/ 4763 w 1062038"/>
                <a:gd name="connsiteY15" fmla="*/ 2381 h 688181"/>
                <a:gd name="connsiteX16" fmla="*/ 21432 w 1062038"/>
                <a:gd name="connsiteY16" fmla="*/ 0 h 688181"/>
                <a:gd name="connsiteX17" fmla="*/ 80963 w 1062038"/>
                <a:gd name="connsiteY17" fmla="*/ 4762 h 688181"/>
                <a:gd name="connsiteX18" fmla="*/ 216694 w 1062038"/>
                <a:gd name="connsiteY18" fmla="*/ 28575 h 688181"/>
                <a:gd name="connsiteX19" fmla="*/ 319088 w 1062038"/>
                <a:gd name="connsiteY19" fmla="*/ 52387 h 688181"/>
                <a:gd name="connsiteX20" fmla="*/ 385763 w 1062038"/>
                <a:gd name="connsiteY20" fmla="*/ 71437 h 688181"/>
                <a:gd name="connsiteX21" fmla="*/ 481013 w 1062038"/>
                <a:gd name="connsiteY21" fmla="*/ 104775 h 688181"/>
                <a:gd name="connsiteX22" fmla="*/ 731044 w 1062038"/>
                <a:gd name="connsiteY22" fmla="*/ 192881 h 688181"/>
                <a:gd name="connsiteX23" fmla="*/ 864394 w 1062038"/>
                <a:gd name="connsiteY23" fmla="*/ 271462 h 688181"/>
                <a:gd name="connsiteX24" fmla="*/ 931069 w 1062038"/>
                <a:gd name="connsiteY24" fmla="*/ 321468 h 688181"/>
                <a:gd name="connsiteX25" fmla="*/ 973932 w 1062038"/>
                <a:gd name="connsiteY25" fmla="*/ 361950 h 688181"/>
                <a:gd name="connsiteX26" fmla="*/ 1007269 w 1062038"/>
                <a:gd name="connsiteY26" fmla="*/ 402431 h 688181"/>
                <a:gd name="connsiteX27" fmla="*/ 1033463 w 1062038"/>
                <a:gd name="connsiteY27" fmla="*/ 445293 h 688181"/>
                <a:gd name="connsiteX28" fmla="*/ 1047750 w 1062038"/>
                <a:gd name="connsiteY28" fmla="*/ 478631 h 688181"/>
                <a:gd name="connsiteX29" fmla="*/ 1062038 w 1062038"/>
                <a:gd name="connsiteY29" fmla="*/ 523875 h 688181"/>
                <a:gd name="connsiteX30" fmla="*/ 1062038 w 1062038"/>
                <a:gd name="connsiteY30" fmla="*/ 564356 h 688181"/>
                <a:gd name="connsiteX31" fmla="*/ 1054894 w 1062038"/>
                <a:gd name="connsiteY31" fmla="*/ 595312 h 688181"/>
                <a:gd name="connsiteX32" fmla="*/ 1038225 w 1062038"/>
                <a:gd name="connsiteY32" fmla="*/ 628650 h 688181"/>
                <a:gd name="connsiteX33" fmla="*/ 1012032 w 1062038"/>
                <a:gd name="connsiteY33" fmla="*/ 657225 h 688181"/>
                <a:gd name="connsiteX34" fmla="*/ 988219 w 1062038"/>
                <a:gd name="connsiteY34" fmla="*/ 676275 h 688181"/>
                <a:gd name="connsiteX35" fmla="*/ 964407 w 1062038"/>
                <a:gd name="connsiteY35" fmla="*/ 685800 h 688181"/>
                <a:gd name="connsiteX36" fmla="*/ 947738 w 1062038"/>
                <a:gd name="connsiteY36" fmla="*/ 688181 h 688181"/>
                <a:gd name="connsiteX37" fmla="*/ 916782 w 1062038"/>
                <a:gd name="connsiteY37" fmla="*/ 681037 h 688181"/>
                <a:gd name="connsiteX38" fmla="*/ 873919 w 1062038"/>
                <a:gd name="connsiteY38" fmla="*/ 659606 h 688181"/>
                <a:gd name="connsiteX39" fmla="*/ 847725 w 1062038"/>
                <a:gd name="connsiteY39" fmla="*/ 638175 h 688181"/>
                <a:gd name="connsiteX40" fmla="*/ 795338 w 1062038"/>
                <a:gd name="connsiteY40" fmla="*/ 566737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2038" h="688181">
                  <a:moveTo>
                    <a:pt x="795338" y="566737"/>
                  </a:moveTo>
                  <a:lnTo>
                    <a:pt x="735807" y="492918"/>
                  </a:lnTo>
                  <a:lnTo>
                    <a:pt x="692944" y="442912"/>
                  </a:lnTo>
                  <a:lnTo>
                    <a:pt x="647700" y="397668"/>
                  </a:lnTo>
                  <a:lnTo>
                    <a:pt x="621507" y="373856"/>
                  </a:lnTo>
                  <a:lnTo>
                    <a:pt x="473869" y="278606"/>
                  </a:lnTo>
                  <a:lnTo>
                    <a:pt x="383382" y="226218"/>
                  </a:lnTo>
                  <a:lnTo>
                    <a:pt x="283369" y="171450"/>
                  </a:lnTo>
                  <a:lnTo>
                    <a:pt x="180975" y="119062"/>
                  </a:lnTo>
                  <a:lnTo>
                    <a:pt x="111919" y="85725"/>
                  </a:lnTo>
                  <a:lnTo>
                    <a:pt x="50007" y="57150"/>
                  </a:lnTo>
                  <a:lnTo>
                    <a:pt x="26194" y="45243"/>
                  </a:lnTo>
                  <a:lnTo>
                    <a:pt x="9525" y="30956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80963" y="4762"/>
                  </a:lnTo>
                  <a:lnTo>
                    <a:pt x="216694" y="28575"/>
                  </a:lnTo>
                  <a:lnTo>
                    <a:pt x="319088" y="52387"/>
                  </a:lnTo>
                  <a:lnTo>
                    <a:pt x="385763" y="71437"/>
                  </a:lnTo>
                  <a:lnTo>
                    <a:pt x="481013" y="104775"/>
                  </a:lnTo>
                  <a:lnTo>
                    <a:pt x="731044" y="192881"/>
                  </a:lnTo>
                  <a:lnTo>
                    <a:pt x="864394" y="271462"/>
                  </a:lnTo>
                  <a:lnTo>
                    <a:pt x="931069" y="321468"/>
                  </a:lnTo>
                  <a:lnTo>
                    <a:pt x="973932" y="361950"/>
                  </a:lnTo>
                  <a:lnTo>
                    <a:pt x="1007269" y="402431"/>
                  </a:lnTo>
                  <a:lnTo>
                    <a:pt x="1033463" y="445293"/>
                  </a:lnTo>
                  <a:lnTo>
                    <a:pt x="1047750" y="478631"/>
                  </a:lnTo>
                  <a:lnTo>
                    <a:pt x="1062038" y="523875"/>
                  </a:lnTo>
                  <a:lnTo>
                    <a:pt x="1062038" y="564356"/>
                  </a:lnTo>
                  <a:lnTo>
                    <a:pt x="1054894" y="595312"/>
                  </a:lnTo>
                  <a:lnTo>
                    <a:pt x="1038225" y="628650"/>
                  </a:lnTo>
                  <a:lnTo>
                    <a:pt x="1012032" y="657225"/>
                  </a:lnTo>
                  <a:lnTo>
                    <a:pt x="988219" y="676275"/>
                  </a:lnTo>
                  <a:lnTo>
                    <a:pt x="964407" y="685800"/>
                  </a:lnTo>
                  <a:lnTo>
                    <a:pt x="947738" y="688181"/>
                  </a:lnTo>
                  <a:lnTo>
                    <a:pt x="916782" y="681037"/>
                  </a:lnTo>
                  <a:lnTo>
                    <a:pt x="873919" y="659606"/>
                  </a:lnTo>
                  <a:lnTo>
                    <a:pt x="847725" y="638175"/>
                  </a:lnTo>
                  <a:lnTo>
                    <a:pt x="795338" y="5667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1C06A0BD-906E-4542-B2EB-5F0B62BD95B4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98588"/>
            <a:ext cx="4676775" cy="4497387"/>
            <a:chOff x="2722563" y="1398588"/>
            <a:chExt cx="4676775" cy="4497387"/>
          </a:xfrm>
        </p:grpSpPr>
        <p:sp>
          <p:nvSpPr>
            <p:cNvPr id="42" name="フリーフォーム 169">
              <a:extLst>
                <a:ext uri="{FF2B5EF4-FFF2-40B4-BE49-F238E27FC236}">
                  <a16:creationId xmlns:a16="http://schemas.microsoft.com/office/drawing/2014/main" id="{156A5D25-D440-4D5E-86B1-F654C7617F70}"/>
                </a:ext>
              </a:extLst>
            </p:cNvPr>
            <p:cNvSpPr/>
            <p:nvPr/>
          </p:nvSpPr>
          <p:spPr>
            <a:xfrm>
              <a:off x="3641725" y="1398588"/>
              <a:ext cx="511175" cy="596900"/>
            </a:xfrm>
            <a:custGeom>
              <a:avLst/>
              <a:gdLst>
                <a:gd name="connsiteX0" fmla="*/ 469107 w 511969"/>
                <a:gd name="connsiteY0" fmla="*/ 378619 h 597694"/>
                <a:gd name="connsiteX1" fmla="*/ 478632 w 511969"/>
                <a:gd name="connsiteY1" fmla="*/ 452437 h 597694"/>
                <a:gd name="connsiteX2" fmla="*/ 492919 w 511969"/>
                <a:gd name="connsiteY2" fmla="*/ 554831 h 597694"/>
                <a:gd name="connsiteX3" fmla="*/ 235744 w 511969"/>
                <a:gd name="connsiteY3" fmla="*/ 597694 h 597694"/>
                <a:gd name="connsiteX4" fmla="*/ 233363 w 511969"/>
                <a:gd name="connsiteY4" fmla="*/ 466725 h 597694"/>
                <a:gd name="connsiteX5" fmla="*/ 230982 w 511969"/>
                <a:gd name="connsiteY5" fmla="*/ 347662 h 597694"/>
                <a:gd name="connsiteX6" fmla="*/ 223838 w 511969"/>
                <a:gd name="connsiteY6" fmla="*/ 240506 h 597694"/>
                <a:gd name="connsiteX7" fmla="*/ 214313 w 511969"/>
                <a:gd name="connsiteY7" fmla="*/ 192881 h 597694"/>
                <a:gd name="connsiteX8" fmla="*/ 207169 w 511969"/>
                <a:gd name="connsiteY8" fmla="*/ 176212 h 597694"/>
                <a:gd name="connsiteX9" fmla="*/ 192882 w 511969"/>
                <a:gd name="connsiteY9" fmla="*/ 161925 h 597694"/>
                <a:gd name="connsiteX10" fmla="*/ 159544 w 511969"/>
                <a:gd name="connsiteY10" fmla="*/ 138112 h 597694"/>
                <a:gd name="connsiteX11" fmla="*/ 114300 w 511969"/>
                <a:gd name="connsiteY11" fmla="*/ 111919 h 597694"/>
                <a:gd name="connsiteX12" fmla="*/ 57150 w 511969"/>
                <a:gd name="connsiteY12" fmla="*/ 80962 h 597694"/>
                <a:gd name="connsiteX13" fmla="*/ 42863 w 511969"/>
                <a:gd name="connsiteY13" fmla="*/ 76200 h 597694"/>
                <a:gd name="connsiteX14" fmla="*/ 28575 w 511969"/>
                <a:gd name="connsiteY14" fmla="*/ 66675 h 597694"/>
                <a:gd name="connsiteX15" fmla="*/ 14288 w 511969"/>
                <a:gd name="connsiteY15" fmla="*/ 52387 h 597694"/>
                <a:gd name="connsiteX16" fmla="*/ 4763 w 511969"/>
                <a:gd name="connsiteY16" fmla="*/ 35719 h 597694"/>
                <a:gd name="connsiteX17" fmla="*/ 0 w 511969"/>
                <a:gd name="connsiteY17" fmla="*/ 21431 h 597694"/>
                <a:gd name="connsiteX18" fmla="*/ 2382 w 511969"/>
                <a:gd name="connsiteY18" fmla="*/ 9525 h 597694"/>
                <a:gd name="connsiteX19" fmla="*/ 7144 w 511969"/>
                <a:gd name="connsiteY19" fmla="*/ 4762 h 597694"/>
                <a:gd name="connsiteX20" fmla="*/ 16669 w 511969"/>
                <a:gd name="connsiteY20" fmla="*/ 2381 h 597694"/>
                <a:gd name="connsiteX21" fmla="*/ 52388 w 511969"/>
                <a:gd name="connsiteY21" fmla="*/ 0 h 597694"/>
                <a:gd name="connsiteX22" fmla="*/ 173832 w 511969"/>
                <a:gd name="connsiteY22" fmla="*/ 16669 h 597694"/>
                <a:gd name="connsiteX23" fmla="*/ 285750 w 511969"/>
                <a:gd name="connsiteY23" fmla="*/ 40481 h 597694"/>
                <a:gd name="connsiteX24" fmla="*/ 383382 w 511969"/>
                <a:gd name="connsiteY24" fmla="*/ 73819 h 597694"/>
                <a:gd name="connsiteX25" fmla="*/ 419100 w 511969"/>
                <a:gd name="connsiteY25" fmla="*/ 90487 h 597694"/>
                <a:gd name="connsiteX26" fmla="*/ 447675 w 511969"/>
                <a:gd name="connsiteY26" fmla="*/ 102394 h 597694"/>
                <a:gd name="connsiteX27" fmla="*/ 481013 w 511969"/>
                <a:gd name="connsiteY27" fmla="*/ 116681 h 597694"/>
                <a:gd name="connsiteX28" fmla="*/ 492919 w 511969"/>
                <a:gd name="connsiteY28" fmla="*/ 126206 h 597694"/>
                <a:gd name="connsiteX29" fmla="*/ 507207 w 511969"/>
                <a:gd name="connsiteY29" fmla="*/ 140494 h 597694"/>
                <a:gd name="connsiteX30" fmla="*/ 511969 w 511969"/>
                <a:gd name="connsiteY30" fmla="*/ 157162 h 597694"/>
                <a:gd name="connsiteX31" fmla="*/ 511969 w 511969"/>
                <a:gd name="connsiteY31" fmla="*/ 171450 h 597694"/>
                <a:gd name="connsiteX32" fmla="*/ 502444 w 511969"/>
                <a:gd name="connsiteY32" fmla="*/ 192881 h 597694"/>
                <a:gd name="connsiteX33" fmla="*/ 488157 w 511969"/>
                <a:gd name="connsiteY33" fmla="*/ 216694 h 597694"/>
                <a:gd name="connsiteX34" fmla="*/ 478632 w 511969"/>
                <a:gd name="connsiteY34" fmla="*/ 228600 h 597694"/>
                <a:gd name="connsiteX35" fmla="*/ 471488 w 511969"/>
                <a:gd name="connsiteY35" fmla="*/ 266700 h 597694"/>
                <a:gd name="connsiteX36" fmla="*/ 469107 w 511969"/>
                <a:gd name="connsiteY36" fmla="*/ 378619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597694">
                  <a:moveTo>
                    <a:pt x="469107" y="378619"/>
                  </a:moveTo>
                  <a:lnTo>
                    <a:pt x="478632" y="452437"/>
                  </a:lnTo>
                  <a:lnTo>
                    <a:pt x="492919" y="554831"/>
                  </a:lnTo>
                  <a:lnTo>
                    <a:pt x="235744" y="597694"/>
                  </a:lnTo>
                  <a:cubicBezTo>
                    <a:pt x="234950" y="554038"/>
                    <a:pt x="234157" y="510381"/>
                    <a:pt x="233363" y="466725"/>
                  </a:cubicBezTo>
                  <a:cubicBezTo>
                    <a:pt x="232569" y="427037"/>
                    <a:pt x="231776" y="387350"/>
                    <a:pt x="230982" y="347662"/>
                  </a:cubicBezTo>
                  <a:lnTo>
                    <a:pt x="223838" y="240506"/>
                  </a:lnTo>
                  <a:lnTo>
                    <a:pt x="214313" y="192881"/>
                  </a:lnTo>
                  <a:lnTo>
                    <a:pt x="207169" y="176212"/>
                  </a:lnTo>
                  <a:lnTo>
                    <a:pt x="192882" y="161925"/>
                  </a:lnTo>
                  <a:lnTo>
                    <a:pt x="159544" y="138112"/>
                  </a:lnTo>
                  <a:lnTo>
                    <a:pt x="114300" y="111919"/>
                  </a:lnTo>
                  <a:lnTo>
                    <a:pt x="57150" y="80962"/>
                  </a:lnTo>
                  <a:lnTo>
                    <a:pt x="42863" y="76200"/>
                  </a:lnTo>
                  <a:lnTo>
                    <a:pt x="28575" y="66675"/>
                  </a:lnTo>
                  <a:lnTo>
                    <a:pt x="14288" y="52387"/>
                  </a:lnTo>
                  <a:lnTo>
                    <a:pt x="4763" y="35719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7144" y="4762"/>
                  </a:lnTo>
                  <a:lnTo>
                    <a:pt x="16669" y="2381"/>
                  </a:lnTo>
                  <a:lnTo>
                    <a:pt x="52388" y="0"/>
                  </a:lnTo>
                  <a:lnTo>
                    <a:pt x="173832" y="16669"/>
                  </a:lnTo>
                  <a:lnTo>
                    <a:pt x="285750" y="40481"/>
                  </a:lnTo>
                  <a:lnTo>
                    <a:pt x="383382" y="73819"/>
                  </a:lnTo>
                  <a:lnTo>
                    <a:pt x="419100" y="90487"/>
                  </a:lnTo>
                  <a:lnTo>
                    <a:pt x="447675" y="102394"/>
                  </a:lnTo>
                  <a:lnTo>
                    <a:pt x="481013" y="116681"/>
                  </a:lnTo>
                  <a:lnTo>
                    <a:pt x="492919" y="126206"/>
                  </a:lnTo>
                  <a:lnTo>
                    <a:pt x="507207" y="140494"/>
                  </a:lnTo>
                  <a:lnTo>
                    <a:pt x="511969" y="157162"/>
                  </a:lnTo>
                  <a:lnTo>
                    <a:pt x="511969" y="171450"/>
                  </a:lnTo>
                  <a:lnTo>
                    <a:pt x="502444" y="192881"/>
                  </a:lnTo>
                  <a:lnTo>
                    <a:pt x="488157" y="216694"/>
                  </a:lnTo>
                  <a:lnTo>
                    <a:pt x="478632" y="228600"/>
                  </a:lnTo>
                  <a:lnTo>
                    <a:pt x="471488" y="266700"/>
                  </a:lnTo>
                  <a:cubicBezTo>
                    <a:pt x="470694" y="294481"/>
                    <a:pt x="469901" y="322263"/>
                    <a:pt x="469107" y="378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71">
              <a:extLst>
                <a:ext uri="{FF2B5EF4-FFF2-40B4-BE49-F238E27FC236}">
                  <a16:creationId xmlns:a16="http://schemas.microsoft.com/office/drawing/2014/main" id="{8C02759A-6139-4115-A664-91D76F6943B0}"/>
                </a:ext>
              </a:extLst>
            </p:cNvPr>
            <p:cNvSpPr/>
            <p:nvPr/>
          </p:nvSpPr>
          <p:spPr>
            <a:xfrm>
              <a:off x="3019425" y="2439988"/>
              <a:ext cx="527050" cy="635000"/>
            </a:xfrm>
            <a:custGeom>
              <a:avLst/>
              <a:gdLst>
                <a:gd name="connsiteX0" fmla="*/ 473869 w 526256"/>
                <a:gd name="connsiteY0" fmla="*/ 283369 h 633413"/>
                <a:gd name="connsiteX1" fmla="*/ 447675 w 526256"/>
                <a:gd name="connsiteY1" fmla="*/ 223838 h 633413"/>
                <a:gd name="connsiteX2" fmla="*/ 423863 w 526256"/>
                <a:gd name="connsiteY2" fmla="*/ 171450 h 633413"/>
                <a:gd name="connsiteX3" fmla="*/ 397669 w 526256"/>
                <a:gd name="connsiteY3" fmla="*/ 116682 h 633413"/>
                <a:gd name="connsiteX4" fmla="*/ 316706 w 526256"/>
                <a:gd name="connsiteY4" fmla="*/ 30957 h 633413"/>
                <a:gd name="connsiteX5" fmla="*/ 264319 w 526256"/>
                <a:gd name="connsiteY5" fmla="*/ 14288 h 633413"/>
                <a:gd name="connsiteX6" fmla="*/ 207169 w 526256"/>
                <a:gd name="connsiteY6" fmla="*/ 4763 h 633413"/>
                <a:gd name="connsiteX7" fmla="*/ 159544 w 526256"/>
                <a:gd name="connsiteY7" fmla="*/ 0 h 633413"/>
                <a:gd name="connsiteX8" fmla="*/ 107156 w 526256"/>
                <a:gd name="connsiteY8" fmla="*/ 0 h 633413"/>
                <a:gd name="connsiteX9" fmla="*/ 52388 w 526256"/>
                <a:gd name="connsiteY9" fmla="*/ 4763 h 633413"/>
                <a:gd name="connsiteX10" fmla="*/ 26194 w 526256"/>
                <a:gd name="connsiteY10" fmla="*/ 7144 h 633413"/>
                <a:gd name="connsiteX11" fmla="*/ 9525 w 526256"/>
                <a:gd name="connsiteY11" fmla="*/ 9525 h 633413"/>
                <a:gd name="connsiteX12" fmla="*/ 2381 w 526256"/>
                <a:gd name="connsiteY12" fmla="*/ 14288 h 633413"/>
                <a:gd name="connsiteX13" fmla="*/ 0 w 526256"/>
                <a:gd name="connsiteY13" fmla="*/ 26194 h 633413"/>
                <a:gd name="connsiteX14" fmla="*/ 7144 w 526256"/>
                <a:gd name="connsiteY14" fmla="*/ 47625 h 633413"/>
                <a:gd name="connsiteX15" fmla="*/ 21431 w 526256"/>
                <a:gd name="connsiteY15" fmla="*/ 69057 h 633413"/>
                <a:gd name="connsiteX16" fmla="*/ 54769 w 526256"/>
                <a:gd name="connsiteY16" fmla="*/ 85725 h 633413"/>
                <a:gd name="connsiteX17" fmla="*/ 92869 w 526256"/>
                <a:gd name="connsiteY17" fmla="*/ 104775 h 633413"/>
                <a:gd name="connsiteX18" fmla="*/ 130969 w 526256"/>
                <a:gd name="connsiteY18" fmla="*/ 133350 h 633413"/>
                <a:gd name="connsiteX19" fmla="*/ 173831 w 526256"/>
                <a:gd name="connsiteY19" fmla="*/ 173832 h 633413"/>
                <a:gd name="connsiteX20" fmla="*/ 219075 w 526256"/>
                <a:gd name="connsiteY20" fmla="*/ 226219 h 633413"/>
                <a:gd name="connsiteX21" fmla="*/ 245269 w 526256"/>
                <a:gd name="connsiteY21" fmla="*/ 261938 h 633413"/>
                <a:gd name="connsiteX22" fmla="*/ 269081 w 526256"/>
                <a:gd name="connsiteY22" fmla="*/ 304800 h 633413"/>
                <a:gd name="connsiteX23" fmla="*/ 300038 w 526256"/>
                <a:gd name="connsiteY23" fmla="*/ 364332 h 633413"/>
                <a:gd name="connsiteX24" fmla="*/ 328613 w 526256"/>
                <a:gd name="connsiteY24" fmla="*/ 435769 h 633413"/>
                <a:gd name="connsiteX25" fmla="*/ 352425 w 526256"/>
                <a:gd name="connsiteY25" fmla="*/ 509588 h 633413"/>
                <a:gd name="connsiteX26" fmla="*/ 366713 w 526256"/>
                <a:gd name="connsiteY26" fmla="*/ 545307 h 633413"/>
                <a:gd name="connsiteX27" fmla="*/ 395288 w 526256"/>
                <a:gd name="connsiteY27" fmla="*/ 585788 h 633413"/>
                <a:gd name="connsiteX28" fmla="*/ 431006 w 526256"/>
                <a:gd name="connsiteY28" fmla="*/ 619125 h 633413"/>
                <a:gd name="connsiteX29" fmla="*/ 452438 w 526256"/>
                <a:gd name="connsiteY29" fmla="*/ 631032 h 633413"/>
                <a:gd name="connsiteX30" fmla="*/ 471488 w 526256"/>
                <a:gd name="connsiteY30" fmla="*/ 633413 h 633413"/>
                <a:gd name="connsiteX31" fmla="*/ 483394 w 526256"/>
                <a:gd name="connsiteY31" fmla="*/ 631032 h 633413"/>
                <a:gd name="connsiteX32" fmla="*/ 500063 w 526256"/>
                <a:gd name="connsiteY32" fmla="*/ 621507 h 633413"/>
                <a:gd name="connsiteX33" fmla="*/ 511969 w 526256"/>
                <a:gd name="connsiteY33" fmla="*/ 604838 h 633413"/>
                <a:gd name="connsiteX34" fmla="*/ 526256 w 526256"/>
                <a:gd name="connsiteY34" fmla="*/ 433388 h 633413"/>
                <a:gd name="connsiteX35" fmla="*/ 473869 w 526256"/>
                <a:gd name="connsiteY35" fmla="*/ 2833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6256" h="633413">
                  <a:moveTo>
                    <a:pt x="473869" y="283369"/>
                  </a:moveTo>
                  <a:lnTo>
                    <a:pt x="447675" y="223838"/>
                  </a:lnTo>
                  <a:lnTo>
                    <a:pt x="423863" y="171450"/>
                  </a:lnTo>
                  <a:lnTo>
                    <a:pt x="397669" y="116682"/>
                  </a:lnTo>
                  <a:lnTo>
                    <a:pt x="316706" y="30957"/>
                  </a:lnTo>
                  <a:lnTo>
                    <a:pt x="264319" y="14288"/>
                  </a:lnTo>
                  <a:lnTo>
                    <a:pt x="207169" y="4763"/>
                  </a:lnTo>
                  <a:lnTo>
                    <a:pt x="159544" y="0"/>
                  </a:lnTo>
                  <a:lnTo>
                    <a:pt x="107156" y="0"/>
                  </a:lnTo>
                  <a:lnTo>
                    <a:pt x="52388" y="4763"/>
                  </a:lnTo>
                  <a:lnTo>
                    <a:pt x="26194" y="7144"/>
                  </a:lnTo>
                  <a:lnTo>
                    <a:pt x="9525" y="9525"/>
                  </a:lnTo>
                  <a:lnTo>
                    <a:pt x="2381" y="14288"/>
                  </a:lnTo>
                  <a:lnTo>
                    <a:pt x="0" y="26194"/>
                  </a:lnTo>
                  <a:lnTo>
                    <a:pt x="7144" y="47625"/>
                  </a:lnTo>
                  <a:lnTo>
                    <a:pt x="21431" y="69057"/>
                  </a:lnTo>
                  <a:lnTo>
                    <a:pt x="54769" y="85725"/>
                  </a:lnTo>
                  <a:lnTo>
                    <a:pt x="92869" y="104775"/>
                  </a:lnTo>
                  <a:lnTo>
                    <a:pt x="130969" y="133350"/>
                  </a:lnTo>
                  <a:lnTo>
                    <a:pt x="173831" y="173832"/>
                  </a:lnTo>
                  <a:lnTo>
                    <a:pt x="219075" y="226219"/>
                  </a:lnTo>
                  <a:lnTo>
                    <a:pt x="245269" y="261938"/>
                  </a:lnTo>
                  <a:lnTo>
                    <a:pt x="269081" y="304800"/>
                  </a:lnTo>
                  <a:lnTo>
                    <a:pt x="300038" y="364332"/>
                  </a:lnTo>
                  <a:lnTo>
                    <a:pt x="328613" y="435769"/>
                  </a:lnTo>
                  <a:lnTo>
                    <a:pt x="352425" y="509588"/>
                  </a:lnTo>
                  <a:lnTo>
                    <a:pt x="366713" y="545307"/>
                  </a:lnTo>
                  <a:lnTo>
                    <a:pt x="395288" y="585788"/>
                  </a:lnTo>
                  <a:lnTo>
                    <a:pt x="431006" y="619125"/>
                  </a:lnTo>
                  <a:lnTo>
                    <a:pt x="452438" y="631032"/>
                  </a:lnTo>
                  <a:lnTo>
                    <a:pt x="471488" y="633413"/>
                  </a:lnTo>
                  <a:lnTo>
                    <a:pt x="483394" y="631032"/>
                  </a:lnTo>
                  <a:lnTo>
                    <a:pt x="500063" y="621507"/>
                  </a:lnTo>
                  <a:lnTo>
                    <a:pt x="511969" y="604838"/>
                  </a:lnTo>
                  <a:lnTo>
                    <a:pt x="526256" y="433388"/>
                  </a:lnTo>
                  <a:lnTo>
                    <a:pt x="47386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74">
              <a:extLst>
                <a:ext uri="{FF2B5EF4-FFF2-40B4-BE49-F238E27FC236}">
                  <a16:creationId xmlns:a16="http://schemas.microsoft.com/office/drawing/2014/main" id="{AA5FE060-FA5C-4C11-BFED-3B1341D53EBD}"/>
                </a:ext>
              </a:extLst>
            </p:cNvPr>
            <p:cNvSpPr/>
            <p:nvPr/>
          </p:nvSpPr>
          <p:spPr>
            <a:xfrm>
              <a:off x="3079750" y="3122613"/>
              <a:ext cx="1281113" cy="458787"/>
            </a:xfrm>
            <a:custGeom>
              <a:avLst/>
              <a:gdLst>
                <a:gd name="connsiteX0" fmla="*/ 1040607 w 1281113"/>
                <a:gd name="connsiteY0" fmla="*/ 190500 h 459581"/>
                <a:gd name="connsiteX1" fmla="*/ 866775 w 1281113"/>
                <a:gd name="connsiteY1" fmla="*/ 250031 h 459581"/>
                <a:gd name="connsiteX2" fmla="*/ 719138 w 1281113"/>
                <a:gd name="connsiteY2" fmla="*/ 300037 h 459581"/>
                <a:gd name="connsiteX3" fmla="*/ 611982 w 1281113"/>
                <a:gd name="connsiteY3" fmla="*/ 333375 h 459581"/>
                <a:gd name="connsiteX4" fmla="*/ 526257 w 1281113"/>
                <a:gd name="connsiteY4" fmla="*/ 359569 h 459581"/>
                <a:gd name="connsiteX5" fmla="*/ 445294 w 1281113"/>
                <a:gd name="connsiteY5" fmla="*/ 385762 h 459581"/>
                <a:gd name="connsiteX6" fmla="*/ 376238 w 1281113"/>
                <a:gd name="connsiteY6" fmla="*/ 414337 h 459581"/>
                <a:gd name="connsiteX7" fmla="*/ 307182 w 1281113"/>
                <a:gd name="connsiteY7" fmla="*/ 447675 h 459581"/>
                <a:gd name="connsiteX8" fmla="*/ 288132 w 1281113"/>
                <a:gd name="connsiteY8" fmla="*/ 459581 h 459581"/>
                <a:gd name="connsiteX9" fmla="*/ 278607 w 1281113"/>
                <a:gd name="connsiteY9" fmla="*/ 459581 h 459581"/>
                <a:gd name="connsiteX10" fmla="*/ 259557 w 1281113"/>
                <a:gd name="connsiteY10" fmla="*/ 454819 h 459581"/>
                <a:gd name="connsiteX11" fmla="*/ 221457 w 1281113"/>
                <a:gd name="connsiteY11" fmla="*/ 431006 h 459581"/>
                <a:gd name="connsiteX12" fmla="*/ 178594 w 1281113"/>
                <a:gd name="connsiteY12" fmla="*/ 392906 h 459581"/>
                <a:gd name="connsiteX13" fmla="*/ 135732 w 1281113"/>
                <a:gd name="connsiteY13" fmla="*/ 350044 h 459581"/>
                <a:gd name="connsiteX14" fmla="*/ 76200 w 1281113"/>
                <a:gd name="connsiteY14" fmla="*/ 278606 h 459581"/>
                <a:gd name="connsiteX15" fmla="*/ 26194 w 1281113"/>
                <a:gd name="connsiteY15" fmla="*/ 214312 h 459581"/>
                <a:gd name="connsiteX16" fmla="*/ 11907 w 1281113"/>
                <a:gd name="connsiteY16" fmla="*/ 190500 h 459581"/>
                <a:gd name="connsiteX17" fmla="*/ 4763 w 1281113"/>
                <a:gd name="connsiteY17" fmla="*/ 173831 h 459581"/>
                <a:gd name="connsiteX18" fmla="*/ 0 w 1281113"/>
                <a:gd name="connsiteY18" fmla="*/ 154781 h 459581"/>
                <a:gd name="connsiteX19" fmla="*/ 2382 w 1281113"/>
                <a:gd name="connsiteY19" fmla="*/ 140494 h 459581"/>
                <a:gd name="connsiteX20" fmla="*/ 9525 w 1281113"/>
                <a:gd name="connsiteY20" fmla="*/ 138112 h 459581"/>
                <a:gd name="connsiteX21" fmla="*/ 19050 w 1281113"/>
                <a:gd name="connsiteY21" fmla="*/ 138112 h 459581"/>
                <a:gd name="connsiteX22" fmla="*/ 40482 w 1281113"/>
                <a:gd name="connsiteY22" fmla="*/ 142875 h 459581"/>
                <a:gd name="connsiteX23" fmla="*/ 90488 w 1281113"/>
                <a:gd name="connsiteY23" fmla="*/ 169069 h 459581"/>
                <a:gd name="connsiteX24" fmla="*/ 171450 w 1281113"/>
                <a:gd name="connsiteY24" fmla="*/ 209550 h 459581"/>
                <a:gd name="connsiteX25" fmla="*/ 228600 w 1281113"/>
                <a:gd name="connsiteY25" fmla="*/ 230981 h 459581"/>
                <a:gd name="connsiteX26" fmla="*/ 264319 w 1281113"/>
                <a:gd name="connsiteY26" fmla="*/ 240506 h 459581"/>
                <a:gd name="connsiteX27" fmla="*/ 326232 w 1281113"/>
                <a:gd name="connsiteY27" fmla="*/ 238125 h 459581"/>
                <a:gd name="connsiteX28" fmla="*/ 431007 w 1281113"/>
                <a:gd name="connsiteY28" fmla="*/ 221456 h 459581"/>
                <a:gd name="connsiteX29" fmla="*/ 559594 w 1281113"/>
                <a:gd name="connsiteY29" fmla="*/ 195262 h 459581"/>
                <a:gd name="connsiteX30" fmla="*/ 797719 w 1281113"/>
                <a:gd name="connsiteY30" fmla="*/ 135731 h 459581"/>
                <a:gd name="connsiteX31" fmla="*/ 1000125 w 1281113"/>
                <a:gd name="connsiteY31" fmla="*/ 85725 h 459581"/>
                <a:gd name="connsiteX32" fmla="*/ 1112044 w 1281113"/>
                <a:gd name="connsiteY32" fmla="*/ 52387 h 459581"/>
                <a:gd name="connsiteX33" fmla="*/ 1166813 w 1281113"/>
                <a:gd name="connsiteY33" fmla="*/ 30956 h 459581"/>
                <a:gd name="connsiteX34" fmla="*/ 1197769 w 1281113"/>
                <a:gd name="connsiteY34" fmla="*/ 19050 h 459581"/>
                <a:gd name="connsiteX35" fmla="*/ 1276350 w 1281113"/>
                <a:gd name="connsiteY35" fmla="*/ 0 h 459581"/>
                <a:gd name="connsiteX36" fmla="*/ 1281113 w 1281113"/>
                <a:gd name="connsiteY36" fmla="*/ 133350 h 459581"/>
                <a:gd name="connsiteX37" fmla="*/ 1135857 w 1281113"/>
                <a:gd name="connsiteY37" fmla="*/ 157162 h 459581"/>
                <a:gd name="connsiteX38" fmla="*/ 1040607 w 1281113"/>
                <a:gd name="connsiteY38" fmla="*/ 190500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1113" h="459581">
                  <a:moveTo>
                    <a:pt x="1040607" y="190500"/>
                  </a:moveTo>
                  <a:lnTo>
                    <a:pt x="866775" y="250031"/>
                  </a:lnTo>
                  <a:lnTo>
                    <a:pt x="719138" y="300037"/>
                  </a:lnTo>
                  <a:lnTo>
                    <a:pt x="611982" y="333375"/>
                  </a:lnTo>
                  <a:lnTo>
                    <a:pt x="526257" y="359569"/>
                  </a:lnTo>
                  <a:lnTo>
                    <a:pt x="445294" y="385762"/>
                  </a:lnTo>
                  <a:lnTo>
                    <a:pt x="376238" y="414337"/>
                  </a:lnTo>
                  <a:lnTo>
                    <a:pt x="307182" y="447675"/>
                  </a:lnTo>
                  <a:lnTo>
                    <a:pt x="288132" y="459581"/>
                  </a:lnTo>
                  <a:lnTo>
                    <a:pt x="278607" y="459581"/>
                  </a:lnTo>
                  <a:lnTo>
                    <a:pt x="259557" y="454819"/>
                  </a:lnTo>
                  <a:lnTo>
                    <a:pt x="221457" y="431006"/>
                  </a:lnTo>
                  <a:lnTo>
                    <a:pt x="178594" y="392906"/>
                  </a:lnTo>
                  <a:lnTo>
                    <a:pt x="135732" y="350044"/>
                  </a:lnTo>
                  <a:lnTo>
                    <a:pt x="76200" y="278606"/>
                  </a:lnTo>
                  <a:lnTo>
                    <a:pt x="26194" y="214312"/>
                  </a:lnTo>
                  <a:lnTo>
                    <a:pt x="11907" y="190500"/>
                  </a:lnTo>
                  <a:lnTo>
                    <a:pt x="4763" y="173831"/>
                  </a:lnTo>
                  <a:lnTo>
                    <a:pt x="0" y="154781"/>
                  </a:lnTo>
                  <a:lnTo>
                    <a:pt x="2382" y="140494"/>
                  </a:lnTo>
                  <a:lnTo>
                    <a:pt x="9525" y="138112"/>
                  </a:lnTo>
                  <a:lnTo>
                    <a:pt x="19050" y="138112"/>
                  </a:lnTo>
                  <a:lnTo>
                    <a:pt x="40482" y="142875"/>
                  </a:lnTo>
                  <a:lnTo>
                    <a:pt x="90488" y="169069"/>
                  </a:lnTo>
                  <a:lnTo>
                    <a:pt x="171450" y="209550"/>
                  </a:lnTo>
                  <a:lnTo>
                    <a:pt x="228600" y="230981"/>
                  </a:lnTo>
                  <a:lnTo>
                    <a:pt x="264319" y="240506"/>
                  </a:lnTo>
                  <a:lnTo>
                    <a:pt x="326232" y="238125"/>
                  </a:lnTo>
                  <a:lnTo>
                    <a:pt x="431007" y="221456"/>
                  </a:lnTo>
                  <a:lnTo>
                    <a:pt x="559594" y="195262"/>
                  </a:lnTo>
                  <a:lnTo>
                    <a:pt x="797719" y="135731"/>
                  </a:lnTo>
                  <a:lnTo>
                    <a:pt x="1000125" y="85725"/>
                  </a:lnTo>
                  <a:lnTo>
                    <a:pt x="1112044" y="52387"/>
                  </a:lnTo>
                  <a:lnTo>
                    <a:pt x="1166813" y="30956"/>
                  </a:lnTo>
                  <a:lnTo>
                    <a:pt x="1197769" y="19050"/>
                  </a:lnTo>
                  <a:lnTo>
                    <a:pt x="1276350" y="0"/>
                  </a:lnTo>
                  <a:lnTo>
                    <a:pt x="1281113" y="133350"/>
                  </a:lnTo>
                  <a:lnTo>
                    <a:pt x="1135857" y="157162"/>
                  </a:lnTo>
                  <a:lnTo>
                    <a:pt x="104060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5">
              <a:extLst>
                <a:ext uri="{FF2B5EF4-FFF2-40B4-BE49-F238E27FC236}">
                  <a16:creationId xmlns:a16="http://schemas.microsoft.com/office/drawing/2014/main" id="{5FD53EF6-775E-486F-B420-654CE0967DEF}"/>
                </a:ext>
              </a:extLst>
            </p:cNvPr>
            <p:cNvSpPr/>
            <p:nvPr/>
          </p:nvSpPr>
          <p:spPr>
            <a:xfrm rot="16200000">
              <a:off x="3516313" y="2339975"/>
              <a:ext cx="3227387" cy="1471613"/>
            </a:xfrm>
            <a:custGeom>
              <a:avLst/>
              <a:gdLst>
                <a:gd name="connsiteX0" fmla="*/ 1790700 w 3227615"/>
                <a:gd name="connsiteY0" fmla="*/ 1110343 h 1472293"/>
                <a:gd name="connsiteX1" fmla="*/ 1643743 w 3227615"/>
                <a:gd name="connsiteY1" fmla="*/ 1083129 h 1472293"/>
                <a:gd name="connsiteX2" fmla="*/ 1548493 w 3227615"/>
                <a:gd name="connsiteY2" fmla="*/ 1064079 h 1472293"/>
                <a:gd name="connsiteX3" fmla="*/ 1412422 w 3227615"/>
                <a:gd name="connsiteY3" fmla="*/ 1031422 h 1472293"/>
                <a:gd name="connsiteX4" fmla="*/ 1260022 w 3227615"/>
                <a:gd name="connsiteY4" fmla="*/ 993322 h 1472293"/>
                <a:gd name="connsiteX5" fmla="*/ 1132115 w 3227615"/>
                <a:gd name="connsiteY5" fmla="*/ 955222 h 1472293"/>
                <a:gd name="connsiteX6" fmla="*/ 1017815 w 3227615"/>
                <a:gd name="connsiteY6" fmla="*/ 906236 h 1472293"/>
                <a:gd name="connsiteX7" fmla="*/ 933450 w 3227615"/>
                <a:gd name="connsiteY7" fmla="*/ 862693 h 1472293"/>
                <a:gd name="connsiteX8" fmla="*/ 821872 w 3227615"/>
                <a:gd name="connsiteY8" fmla="*/ 802822 h 1472293"/>
                <a:gd name="connsiteX9" fmla="*/ 732065 w 3227615"/>
                <a:gd name="connsiteY9" fmla="*/ 748393 h 1472293"/>
                <a:gd name="connsiteX10" fmla="*/ 644979 w 3227615"/>
                <a:gd name="connsiteY10" fmla="*/ 691243 h 1472293"/>
                <a:gd name="connsiteX11" fmla="*/ 590550 w 3227615"/>
                <a:gd name="connsiteY11" fmla="*/ 653143 h 1472293"/>
                <a:gd name="connsiteX12" fmla="*/ 514350 w 3227615"/>
                <a:gd name="connsiteY12" fmla="*/ 598714 h 1472293"/>
                <a:gd name="connsiteX13" fmla="*/ 429986 w 3227615"/>
                <a:gd name="connsiteY13" fmla="*/ 525236 h 1472293"/>
                <a:gd name="connsiteX14" fmla="*/ 370115 w 3227615"/>
                <a:gd name="connsiteY14" fmla="*/ 468086 h 1472293"/>
                <a:gd name="connsiteX15" fmla="*/ 312965 w 3227615"/>
                <a:gd name="connsiteY15" fmla="*/ 405493 h 1472293"/>
                <a:gd name="connsiteX16" fmla="*/ 247650 w 3227615"/>
                <a:gd name="connsiteY16" fmla="*/ 332014 h 1472293"/>
                <a:gd name="connsiteX17" fmla="*/ 187779 w 3227615"/>
                <a:gd name="connsiteY17" fmla="*/ 255814 h 1472293"/>
                <a:gd name="connsiteX18" fmla="*/ 130629 w 3227615"/>
                <a:gd name="connsiteY18" fmla="*/ 171450 h 1472293"/>
                <a:gd name="connsiteX19" fmla="*/ 73479 w 3227615"/>
                <a:gd name="connsiteY19" fmla="*/ 78922 h 1472293"/>
                <a:gd name="connsiteX20" fmla="*/ 40822 w 3227615"/>
                <a:gd name="connsiteY20" fmla="*/ 24493 h 1472293"/>
                <a:gd name="connsiteX21" fmla="*/ 21772 w 3227615"/>
                <a:gd name="connsiteY21" fmla="*/ 5443 h 1472293"/>
                <a:gd name="connsiteX22" fmla="*/ 13608 w 3227615"/>
                <a:gd name="connsiteY22" fmla="*/ 0 h 1472293"/>
                <a:gd name="connsiteX23" fmla="*/ 0 w 3227615"/>
                <a:gd name="connsiteY23" fmla="*/ 8164 h 1472293"/>
                <a:gd name="connsiteX24" fmla="*/ 0 w 3227615"/>
                <a:gd name="connsiteY24" fmla="*/ 21772 h 1472293"/>
                <a:gd name="connsiteX25" fmla="*/ 16329 w 3227615"/>
                <a:gd name="connsiteY25" fmla="*/ 84364 h 1472293"/>
                <a:gd name="connsiteX26" fmla="*/ 62593 w 3227615"/>
                <a:gd name="connsiteY26" fmla="*/ 190500 h 1472293"/>
                <a:gd name="connsiteX27" fmla="*/ 144236 w 3227615"/>
                <a:gd name="connsiteY27" fmla="*/ 342900 h 1472293"/>
                <a:gd name="connsiteX28" fmla="*/ 225879 w 3227615"/>
                <a:gd name="connsiteY28" fmla="*/ 468086 h 1472293"/>
                <a:gd name="connsiteX29" fmla="*/ 302079 w 3227615"/>
                <a:gd name="connsiteY29" fmla="*/ 568779 h 1472293"/>
                <a:gd name="connsiteX30" fmla="*/ 372836 w 3227615"/>
                <a:gd name="connsiteY30" fmla="*/ 655864 h 1472293"/>
                <a:gd name="connsiteX31" fmla="*/ 478972 w 3227615"/>
                <a:gd name="connsiteY31" fmla="*/ 762000 h 1472293"/>
                <a:gd name="connsiteX32" fmla="*/ 563336 w 3227615"/>
                <a:gd name="connsiteY32" fmla="*/ 840922 h 1472293"/>
                <a:gd name="connsiteX33" fmla="*/ 661308 w 3227615"/>
                <a:gd name="connsiteY33" fmla="*/ 919843 h 1472293"/>
                <a:gd name="connsiteX34" fmla="*/ 764722 w 3227615"/>
                <a:gd name="connsiteY34" fmla="*/ 990600 h 1472293"/>
                <a:gd name="connsiteX35" fmla="*/ 840922 w 3227615"/>
                <a:gd name="connsiteY35" fmla="*/ 1039586 h 1472293"/>
                <a:gd name="connsiteX36" fmla="*/ 928008 w 3227615"/>
                <a:gd name="connsiteY36" fmla="*/ 1088572 h 1472293"/>
                <a:gd name="connsiteX37" fmla="*/ 1020536 w 3227615"/>
                <a:gd name="connsiteY37" fmla="*/ 1134836 h 1472293"/>
                <a:gd name="connsiteX38" fmla="*/ 1202872 w 3227615"/>
                <a:gd name="connsiteY38" fmla="*/ 1197429 h 1472293"/>
                <a:gd name="connsiteX39" fmla="*/ 1311729 w 3227615"/>
                <a:gd name="connsiteY39" fmla="*/ 1227364 h 1472293"/>
                <a:gd name="connsiteX40" fmla="*/ 1464129 w 3227615"/>
                <a:gd name="connsiteY40" fmla="*/ 1268186 h 1472293"/>
                <a:gd name="connsiteX41" fmla="*/ 1619250 w 3227615"/>
                <a:gd name="connsiteY41" fmla="*/ 1306286 h 1472293"/>
                <a:gd name="connsiteX42" fmla="*/ 1747158 w 3227615"/>
                <a:gd name="connsiteY42" fmla="*/ 1330779 h 1472293"/>
                <a:gd name="connsiteX43" fmla="*/ 1891393 w 3227615"/>
                <a:gd name="connsiteY43" fmla="*/ 1355272 h 1472293"/>
                <a:gd name="connsiteX44" fmla="*/ 2079172 w 3227615"/>
                <a:gd name="connsiteY44" fmla="*/ 1379764 h 1472293"/>
                <a:gd name="connsiteX45" fmla="*/ 2228850 w 3227615"/>
                <a:gd name="connsiteY45" fmla="*/ 1377043 h 1472293"/>
                <a:gd name="connsiteX46" fmla="*/ 2403022 w 3227615"/>
                <a:gd name="connsiteY46" fmla="*/ 1387929 h 1472293"/>
                <a:gd name="connsiteX47" fmla="*/ 2667000 w 3227615"/>
                <a:gd name="connsiteY47" fmla="*/ 1398814 h 1472293"/>
                <a:gd name="connsiteX48" fmla="*/ 2789465 w 3227615"/>
                <a:gd name="connsiteY48" fmla="*/ 1401536 h 1472293"/>
                <a:gd name="connsiteX49" fmla="*/ 2871108 w 3227615"/>
                <a:gd name="connsiteY49" fmla="*/ 1412422 h 1472293"/>
                <a:gd name="connsiteX50" fmla="*/ 2906486 w 3227615"/>
                <a:gd name="connsiteY50" fmla="*/ 1423307 h 1472293"/>
                <a:gd name="connsiteX51" fmla="*/ 2922815 w 3227615"/>
                <a:gd name="connsiteY51" fmla="*/ 1447800 h 1472293"/>
                <a:gd name="connsiteX52" fmla="*/ 2930979 w 3227615"/>
                <a:gd name="connsiteY52" fmla="*/ 1455964 h 1472293"/>
                <a:gd name="connsiteX53" fmla="*/ 2950029 w 3227615"/>
                <a:gd name="connsiteY53" fmla="*/ 1466850 h 1472293"/>
                <a:gd name="connsiteX54" fmla="*/ 2971800 w 3227615"/>
                <a:gd name="connsiteY54" fmla="*/ 1472293 h 1472293"/>
                <a:gd name="connsiteX55" fmla="*/ 3001736 w 3227615"/>
                <a:gd name="connsiteY55" fmla="*/ 1469572 h 1472293"/>
                <a:gd name="connsiteX56" fmla="*/ 3020786 w 3227615"/>
                <a:gd name="connsiteY56" fmla="*/ 1461407 h 1472293"/>
                <a:gd name="connsiteX57" fmla="*/ 3048000 w 3227615"/>
                <a:gd name="connsiteY57" fmla="*/ 1442357 h 1472293"/>
                <a:gd name="connsiteX58" fmla="*/ 3077936 w 3227615"/>
                <a:gd name="connsiteY58" fmla="*/ 1412422 h 1472293"/>
                <a:gd name="connsiteX59" fmla="*/ 3102429 w 3227615"/>
                <a:gd name="connsiteY59" fmla="*/ 1387929 h 1472293"/>
                <a:gd name="connsiteX60" fmla="*/ 3124200 w 3227615"/>
                <a:gd name="connsiteY60" fmla="*/ 1355272 h 1472293"/>
                <a:gd name="connsiteX61" fmla="*/ 3151415 w 3227615"/>
                <a:gd name="connsiteY61" fmla="*/ 1311729 h 1472293"/>
                <a:gd name="connsiteX62" fmla="*/ 3175908 w 3227615"/>
                <a:gd name="connsiteY62" fmla="*/ 1260022 h 1472293"/>
                <a:gd name="connsiteX63" fmla="*/ 3194958 w 3227615"/>
                <a:gd name="connsiteY63" fmla="*/ 1213757 h 1472293"/>
                <a:gd name="connsiteX64" fmla="*/ 3211286 w 3227615"/>
                <a:gd name="connsiteY64" fmla="*/ 1156607 h 1472293"/>
                <a:gd name="connsiteX65" fmla="*/ 3219450 w 3227615"/>
                <a:gd name="connsiteY65" fmla="*/ 1113064 h 1472293"/>
                <a:gd name="connsiteX66" fmla="*/ 3227615 w 3227615"/>
                <a:gd name="connsiteY66" fmla="*/ 1045029 h 1472293"/>
                <a:gd name="connsiteX67" fmla="*/ 3227615 w 3227615"/>
                <a:gd name="connsiteY67" fmla="*/ 1001486 h 1472293"/>
                <a:gd name="connsiteX68" fmla="*/ 3222172 w 3227615"/>
                <a:gd name="connsiteY68" fmla="*/ 982436 h 1472293"/>
                <a:gd name="connsiteX69" fmla="*/ 3214008 w 3227615"/>
                <a:gd name="connsiteY69" fmla="*/ 971550 h 1472293"/>
                <a:gd name="connsiteX70" fmla="*/ 3205843 w 3227615"/>
                <a:gd name="connsiteY70" fmla="*/ 966107 h 1472293"/>
                <a:gd name="connsiteX71" fmla="*/ 3194958 w 3227615"/>
                <a:gd name="connsiteY71" fmla="*/ 966107 h 1472293"/>
                <a:gd name="connsiteX72" fmla="*/ 3178629 w 3227615"/>
                <a:gd name="connsiteY72" fmla="*/ 971550 h 1472293"/>
                <a:gd name="connsiteX73" fmla="*/ 3159579 w 3227615"/>
                <a:gd name="connsiteY73" fmla="*/ 993322 h 1472293"/>
                <a:gd name="connsiteX74" fmla="*/ 3148693 w 3227615"/>
                <a:gd name="connsiteY74" fmla="*/ 1020536 h 1472293"/>
                <a:gd name="connsiteX75" fmla="*/ 3135086 w 3227615"/>
                <a:gd name="connsiteY75" fmla="*/ 1050472 h 1472293"/>
                <a:gd name="connsiteX76" fmla="*/ 3116036 w 3227615"/>
                <a:gd name="connsiteY76" fmla="*/ 1083129 h 1472293"/>
                <a:gd name="connsiteX77" fmla="*/ 3094265 w 3227615"/>
                <a:gd name="connsiteY77" fmla="*/ 1110343 h 1472293"/>
                <a:gd name="connsiteX78" fmla="*/ 3069772 w 3227615"/>
                <a:gd name="connsiteY78" fmla="*/ 1132114 h 1472293"/>
                <a:gd name="connsiteX79" fmla="*/ 3031672 w 3227615"/>
                <a:gd name="connsiteY79" fmla="*/ 1145722 h 1472293"/>
                <a:gd name="connsiteX80" fmla="*/ 2952750 w 3227615"/>
                <a:gd name="connsiteY80" fmla="*/ 1153886 h 1472293"/>
                <a:gd name="connsiteX81" fmla="*/ 2876550 w 3227615"/>
                <a:gd name="connsiteY81" fmla="*/ 1153886 h 1472293"/>
                <a:gd name="connsiteX82" fmla="*/ 2743200 w 3227615"/>
                <a:gd name="connsiteY82" fmla="*/ 1153886 h 1472293"/>
                <a:gd name="connsiteX83" fmla="*/ 2615293 w 3227615"/>
                <a:gd name="connsiteY83" fmla="*/ 1153886 h 1472293"/>
                <a:gd name="connsiteX84" fmla="*/ 2449286 w 3227615"/>
                <a:gd name="connsiteY84" fmla="*/ 1148443 h 1472293"/>
                <a:gd name="connsiteX85" fmla="*/ 2283279 w 3227615"/>
                <a:gd name="connsiteY85" fmla="*/ 1140279 h 1472293"/>
                <a:gd name="connsiteX86" fmla="*/ 2160815 w 3227615"/>
                <a:gd name="connsiteY86" fmla="*/ 1132114 h 1472293"/>
                <a:gd name="connsiteX87" fmla="*/ 1986643 w 3227615"/>
                <a:gd name="connsiteY87" fmla="*/ 1132114 h 1472293"/>
                <a:gd name="connsiteX88" fmla="*/ 1883229 w 3227615"/>
                <a:gd name="connsiteY88" fmla="*/ 1123950 h 1472293"/>
                <a:gd name="connsiteX89" fmla="*/ 1790700 w 3227615"/>
                <a:gd name="connsiteY89" fmla="*/ 1110343 h 147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3227615" h="1472293">
                  <a:moveTo>
                    <a:pt x="1790700" y="1110343"/>
                  </a:moveTo>
                  <a:lnTo>
                    <a:pt x="1643743" y="1083129"/>
                  </a:lnTo>
                  <a:lnTo>
                    <a:pt x="1548493" y="1064079"/>
                  </a:lnTo>
                  <a:lnTo>
                    <a:pt x="1412422" y="1031422"/>
                  </a:lnTo>
                  <a:lnTo>
                    <a:pt x="1260022" y="993322"/>
                  </a:lnTo>
                  <a:lnTo>
                    <a:pt x="1132115" y="955222"/>
                  </a:lnTo>
                  <a:lnTo>
                    <a:pt x="1017815" y="906236"/>
                  </a:lnTo>
                  <a:lnTo>
                    <a:pt x="933450" y="862693"/>
                  </a:lnTo>
                  <a:lnTo>
                    <a:pt x="821872" y="802822"/>
                  </a:lnTo>
                  <a:lnTo>
                    <a:pt x="732065" y="748393"/>
                  </a:lnTo>
                  <a:lnTo>
                    <a:pt x="644979" y="691243"/>
                  </a:lnTo>
                  <a:lnTo>
                    <a:pt x="590550" y="653143"/>
                  </a:lnTo>
                  <a:lnTo>
                    <a:pt x="514350" y="598714"/>
                  </a:lnTo>
                  <a:lnTo>
                    <a:pt x="429986" y="525236"/>
                  </a:lnTo>
                  <a:lnTo>
                    <a:pt x="370115" y="468086"/>
                  </a:lnTo>
                  <a:lnTo>
                    <a:pt x="312965" y="405493"/>
                  </a:lnTo>
                  <a:lnTo>
                    <a:pt x="247650" y="332014"/>
                  </a:lnTo>
                  <a:lnTo>
                    <a:pt x="187779" y="255814"/>
                  </a:lnTo>
                  <a:lnTo>
                    <a:pt x="130629" y="171450"/>
                  </a:lnTo>
                  <a:lnTo>
                    <a:pt x="73479" y="78922"/>
                  </a:lnTo>
                  <a:lnTo>
                    <a:pt x="40822" y="24493"/>
                  </a:lnTo>
                  <a:lnTo>
                    <a:pt x="21772" y="5443"/>
                  </a:lnTo>
                  <a:lnTo>
                    <a:pt x="13608" y="0"/>
                  </a:lnTo>
                  <a:lnTo>
                    <a:pt x="0" y="8164"/>
                  </a:lnTo>
                  <a:lnTo>
                    <a:pt x="0" y="21772"/>
                  </a:lnTo>
                  <a:lnTo>
                    <a:pt x="16329" y="84364"/>
                  </a:lnTo>
                  <a:lnTo>
                    <a:pt x="62593" y="190500"/>
                  </a:lnTo>
                  <a:lnTo>
                    <a:pt x="144236" y="342900"/>
                  </a:lnTo>
                  <a:lnTo>
                    <a:pt x="225879" y="468086"/>
                  </a:lnTo>
                  <a:lnTo>
                    <a:pt x="302079" y="568779"/>
                  </a:lnTo>
                  <a:lnTo>
                    <a:pt x="372836" y="655864"/>
                  </a:lnTo>
                  <a:lnTo>
                    <a:pt x="478972" y="762000"/>
                  </a:lnTo>
                  <a:lnTo>
                    <a:pt x="563336" y="840922"/>
                  </a:lnTo>
                  <a:lnTo>
                    <a:pt x="661308" y="919843"/>
                  </a:lnTo>
                  <a:lnTo>
                    <a:pt x="764722" y="990600"/>
                  </a:lnTo>
                  <a:lnTo>
                    <a:pt x="840922" y="1039586"/>
                  </a:lnTo>
                  <a:lnTo>
                    <a:pt x="928008" y="1088572"/>
                  </a:lnTo>
                  <a:lnTo>
                    <a:pt x="1020536" y="1134836"/>
                  </a:lnTo>
                  <a:lnTo>
                    <a:pt x="1202872" y="1197429"/>
                  </a:lnTo>
                  <a:lnTo>
                    <a:pt x="1311729" y="1227364"/>
                  </a:lnTo>
                  <a:lnTo>
                    <a:pt x="1464129" y="1268186"/>
                  </a:lnTo>
                  <a:lnTo>
                    <a:pt x="1619250" y="1306286"/>
                  </a:lnTo>
                  <a:lnTo>
                    <a:pt x="1747158" y="1330779"/>
                  </a:lnTo>
                  <a:lnTo>
                    <a:pt x="1891393" y="1355272"/>
                  </a:lnTo>
                  <a:lnTo>
                    <a:pt x="2079172" y="1379764"/>
                  </a:lnTo>
                  <a:lnTo>
                    <a:pt x="2228850" y="1377043"/>
                  </a:lnTo>
                  <a:lnTo>
                    <a:pt x="2403022" y="1387929"/>
                  </a:lnTo>
                  <a:lnTo>
                    <a:pt x="2667000" y="1398814"/>
                  </a:lnTo>
                  <a:lnTo>
                    <a:pt x="2789465" y="1401536"/>
                  </a:lnTo>
                  <a:lnTo>
                    <a:pt x="2871108" y="1412422"/>
                  </a:lnTo>
                  <a:lnTo>
                    <a:pt x="2906486" y="1423307"/>
                  </a:lnTo>
                  <a:lnTo>
                    <a:pt x="2922815" y="1447800"/>
                  </a:lnTo>
                  <a:lnTo>
                    <a:pt x="2930979" y="1455964"/>
                  </a:lnTo>
                  <a:lnTo>
                    <a:pt x="2950029" y="1466850"/>
                  </a:lnTo>
                  <a:lnTo>
                    <a:pt x="2971800" y="1472293"/>
                  </a:lnTo>
                  <a:lnTo>
                    <a:pt x="3001736" y="1469572"/>
                  </a:lnTo>
                  <a:lnTo>
                    <a:pt x="3020786" y="1461407"/>
                  </a:lnTo>
                  <a:lnTo>
                    <a:pt x="3048000" y="1442357"/>
                  </a:lnTo>
                  <a:lnTo>
                    <a:pt x="3077936" y="1412422"/>
                  </a:lnTo>
                  <a:lnTo>
                    <a:pt x="3102429" y="1387929"/>
                  </a:lnTo>
                  <a:lnTo>
                    <a:pt x="3124200" y="1355272"/>
                  </a:lnTo>
                  <a:lnTo>
                    <a:pt x="3151415" y="1311729"/>
                  </a:lnTo>
                  <a:lnTo>
                    <a:pt x="3175908" y="1260022"/>
                  </a:lnTo>
                  <a:lnTo>
                    <a:pt x="3194958" y="1213757"/>
                  </a:lnTo>
                  <a:lnTo>
                    <a:pt x="3211286" y="1156607"/>
                  </a:lnTo>
                  <a:lnTo>
                    <a:pt x="3219450" y="1113064"/>
                  </a:lnTo>
                  <a:lnTo>
                    <a:pt x="3227615" y="1045029"/>
                  </a:lnTo>
                  <a:lnTo>
                    <a:pt x="3227615" y="1001486"/>
                  </a:lnTo>
                  <a:lnTo>
                    <a:pt x="3222172" y="982436"/>
                  </a:lnTo>
                  <a:lnTo>
                    <a:pt x="3214008" y="971550"/>
                  </a:lnTo>
                  <a:lnTo>
                    <a:pt x="3205843" y="966107"/>
                  </a:lnTo>
                  <a:lnTo>
                    <a:pt x="3194958" y="966107"/>
                  </a:lnTo>
                  <a:lnTo>
                    <a:pt x="3178629" y="971550"/>
                  </a:lnTo>
                  <a:lnTo>
                    <a:pt x="3159579" y="993322"/>
                  </a:lnTo>
                  <a:lnTo>
                    <a:pt x="3148693" y="1020536"/>
                  </a:lnTo>
                  <a:lnTo>
                    <a:pt x="3135086" y="1050472"/>
                  </a:lnTo>
                  <a:lnTo>
                    <a:pt x="3116036" y="1083129"/>
                  </a:lnTo>
                  <a:lnTo>
                    <a:pt x="3094265" y="1110343"/>
                  </a:lnTo>
                  <a:lnTo>
                    <a:pt x="3069772" y="1132114"/>
                  </a:lnTo>
                  <a:lnTo>
                    <a:pt x="3031672" y="1145722"/>
                  </a:lnTo>
                  <a:lnTo>
                    <a:pt x="2952750" y="1153886"/>
                  </a:lnTo>
                  <a:lnTo>
                    <a:pt x="2876550" y="1153886"/>
                  </a:lnTo>
                  <a:lnTo>
                    <a:pt x="2743200" y="1153886"/>
                  </a:lnTo>
                  <a:lnTo>
                    <a:pt x="2615293" y="1153886"/>
                  </a:lnTo>
                  <a:lnTo>
                    <a:pt x="2449286" y="1148443"/>
                  </a:lnTo>
                  <a:lnTo>
                    <a:pt x="2283279" y="1140279"/>
                  </a:lnTo>
                  <a:lnTo>
                    <a:pt x="2160815" y="1132114"/>
                  </a:lnTo>
                  <a:lnTo>
                    <a:pt x="1986643" y="1132114"/>
                  </a:lnTo>
                  <a:lnTo>
                    <a:pt x="1883229" y="1123950"/>
                  </a:lnTo>
                  <a:lnTo>
                    <a:pt x="1790700" y="1110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7">
              <a:extLst>
                <a:ext uri="{FF2B5EF4-FFF2-40B4-BE49-F238E27FC236}">
                  <a16:creationId xmlns:a16="http://schemas.microsoft.com/office/drawing/2014/main" id="{AF36551A-7DFA-4ACE-AB05-B50AC3B0B6BC}"/>
                </a:ext>
              </a:extLst>
            </p:cNvPr>
            <p:cNvSpPr/>
            <p:nvPr/>
          </p:nvSpPr>
          <p:spPr>
            <a:xfrm>
              <a:off x="2846388" y="4894263"/>
              <a:ext cx="425450" cy="1001712"/>
            </a:xfrm>
            <a:custGeom>
              <a:avLst/>
              <a:gdLst>
                <a:gd name="connsiteX0" fmla="*/ 426244 w 426244"/>
                <a:gd name="connsiteY0" fmla="*/ 352425 h 1002506"/>
                <a:gd name="connsiteX1" fmla="*/ 426244 w 426244"/>
                <a:gd name="connsiteY1" fmla="*/ 269081 h 1002506"/>
                <a:gd name="connsiteX2" fmla="*/ 426244 w 426244"/>
                <a:gd name="connsiteY2" fmla="*/ 126206 h 1002506"/>
                <a:gd name="connsiteX3" fmla="*/ 426244 w 426244"/>
                <a:gd name="connsiteY3" fmla="*/ 59531 h 1002506"/>
                <a:gd name="connsiteX4" fmla="*/ 423862 w 426244"/>
                <a:gd name="connsiteY4" fmla="*/ 21431 h 1002506"/>
                <a:gd name="connsiteX5" fmla="*/ 419100 w 426244"/>
                <a:gd name="connsiteY5" fmla="*/ 7144 h 1002506"/>
                <a:gd name="connsiteX6" fmla="*/ 409575 w 426244"/>
                <a:gd name="connsiteY6" fmla="*/ 0 h 1002506"/>
                <a:gd name="connsiteX7" fmla="*/ 402431 w 426244"/>
                <a:gd name="connsiteY7" fmla="*/ 0 h 1002506"/>
                <a:gd name="connsiteX8" fmla="*/ 392906 w 426244"/>
                <a:gd name="connsiteY8" fmla="*/ 2381 h 1002506"/>
                <a:gd name="connsiteX9" fmla="*/ 383381 w 426244"/>
                <a:gd name="connsiteY9" fmla="*/ 9525 h 1002506"/>
                <a:gd name="connsiteX10" fmla="*/ 373856 w 426244"/>
                <a:gd name="connsiteY10" fmla="*/ 38100 h 1002506"/>
                <a:gd name="connsiteX11" fmla="*/ 364331 w 426244"/>
                <a:gd name="connsiteY11" fmla="*/ 90487 h 1002506"/>
                <a:gd name="connsiteX12" fmla="*/ 338137 w 426244"/>
                <a:gd name="connsiteY12" fmla="*/ 185737 h 1002506"/>
                <a:gd name="connsiteX13" fmla="*/ 307181 w 426244"/>
                <a:gd name="connsiteY13" fmla="*/ 273844 h 1002506"/>
                <a:gd name="connsiteX14" fmla="*/ 266700 w 426244"/>
                <a:gd name="connsiteY14" fmla="*/ 361950 h 1002506"/>
                <a:gd name="connsiteX15" fmla="*/ 219075 w 426244"/>
                <a:gd name="connsiteY15" fmla="*/ 440531 h 1002506"/>
                <a:gd name="connsiteX16" fmla="*/ 169069 w 426244"/>
                <a:gd name="connsiteY16" fmla="*/ 514350 h 1002506"/>
                <a:gd name="connsiteX17" fmla="*/ 119062 w 426244"/>
                <a:gd name="connsiteY17" fmla="*/ 578644 h 1002506"/>
                <a:gd name="connsiteX18" fmla="*/ 71437 w 426244"/>
                <a:gd name="connsiteY18" fmla="*/ 631031 h 1002506"/>
                <a:gd name="connsiteX19" fmla="*/ 42862 w 426244"/>
                <a:gd name="connsiteY19" fmla="*/ 659606 h 1002506"/>
                <a:gd name="connsiteX20" fmla="*/ 26194 w 426244"/>
                <a:gd name="connsiteY20" fmla="*/ 685800 h 1002506"/>
                <a:gd name="connsiteX21" fmla="*/ 14287 w 426244"/>
                <a:gd name="connsiteY21" fmla="*/ 721519 h 1002506"/>
                <a:gd name="connsiteX22" fmla="*/ 4762 w 426244"/>
                <a:gd name="connsiteY22" fmla="*/ 773906 h 1002506"/>
                <a:gd name="connsiteX23" fmla="*/ 0 w 426244"/>
                <a:gd name="connsiteY23" fmla="*/ 833437 h 1002506"/>
                <a:gd name="connsiteX24" fmla="*/ 0 w 426244"/>
                <a:gd name="connsiteY24" fmla="*/ 883444 h 1002506"/>
                <a:gd name="connsiteX25" fmla="*/ 2381 w 426244"/>
                <a:gd name="connsiteY25" fmla="*/ 916781 h 1002506"/>
                <a:gd name="connsiteX26" fmla="*/ 11906 w 426244"/>
                <a:gd name="connsiteY26" fmla="*/ 947737 h 1002506"/>
                <a:gd name="connsiteX27" fmla="*/ 23812 w 426244"/>
                <a:gd name="connsiteY27" fmla="*/ 966787 h 1002506"/>
                <a:gd name="connsiteX28" fmla="*/ 38100 w 426244"/>
                <a:gd name="connsiteY28" fmla="*/ 983456 h 1002506"/>
                <a:gd name="connsiteX29" fmla="*/ 52387 w 426244"/>
                <a:gd name="connsiteY29" fmla="*/ 990600 h 1002506"/>
                <a:gd name="connsiteX30" fmla="*/ 69056 w 426244"/>
                <a:gd name="connsiteY30" fmla="*/ 997744 h 1002506"/>
                <a:gd name="connsiteX31" fmla="*/ 83344 w 426244"/>
                <a:gd name="connsiteY31" fmla="*/ 1000125 h 1002506"/>
                <a:gd name="connsiteX32" fmla="*/ 111919 w 426244"/>
                <a:gd name="connsiteY32" fmla="*/ 1002506 h 1002506"/>
                <a:gd name="connsiteX33" fmla="*/ 147637 w 426244"/>
                <a:gd name="connsiteY33" fmla="*/ 992981 h 1002506"/>
                <a:gd name="connsiteX34" fmla="*/ 180975 w 426244"/>
                <a:gd name="connsiteY34" fmla="*/ 976312 h 1002506"/>
                <a:gd name="connsiteX35" fmla="*/ 209550 w 426244"/>
                <a:gd name="connsiteY35" fmla="*/ 959644 h 1002506"/>
                <a:gd name="connsiteX36" fmla="*/ 242887 w 426244"/>
                <a:gd name="connsiteY36" fmla="*/ 931069 h 1002506"/>
                <a:gd name="connsiteX37" fmla="*/ 269081 w 426244"/>
                <a:gd name="connsiteY37" fmla="*/ 904875 h 1002506"/>
                <a:gd name="connsiteX38" fmla="*/ 297656 w 426244"/>
                <a:gd name="connsiteY38" fmla="*/ 866775 h 1002506"/>
                <a:gd name="connsiteX39" fmla="*/ 319087 w 426244"/>
                <a:gd name="connsiteY39" fmla="*/ 831056 h 1002506"/>
                <a:gd name="connsiteX40" fmla="*/ 338137 w 426244"/>
                <a:gd name="connsiteY40" fmla="*/ 795337 h 1002506"/>
                <a:gd name="connsiteX41" fmla="*/ 352425 w 426244"/>
                <a:gd name="connsiteY41" fmla="*/ 759619 h 1002506"/>
                <a:gd name="connsiteX42" fmla="*/ 373856 w 426244"/>
                <a:gd name="connsiteY42" fmla="*/ 702469 h 1002506"/>
                <a:gd name="connsiteX43" fmla="*/ 390525 w 426244"/>
                <a:gd name="connsiteY43" fmla="*/ 640556 h 1002506"/>
                <a:gd name="connsiteX44" fmla="*/ 400050 w 426244"/>
                <a:gd name="connsiteY44" fmla="*/ 588169 h 1002506"/>
                <a:gd name="connsiteX45" fmla="*/ 411956 w 426244"/>
                <a:gd name="connsiteY45" fmla="*/ 516731 h 1002506"/>
                <a:gd name="connsiteX46" fmla="*/ 421481 w 426244"/>
                <a:gd name="connsiteY46" fmla="*/ 431006 h 1002506"/>
                <a:gd name="connsiteX47" fmla="*/ 426244 w 426244"/>
                <a:gd name="connsiteY47" fmla="*/ 352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6244" h="1002506">
                  <a:moveTo>
                    <a:pt x="426244" y="352425"/>
                  </a:moveTo>
                  <a:lnTo>
                    <a:pt x="426244" y="269081"/>
                  </a:lnTo>
                  <a:lnTo>
                    <a:pt x="426244" y="126206"/>
                  </a:lnTo>
                  <a:lnTo>
                    <a:pt x="426244" y="59531"/>
                  </a:lnTo>
                  <a:lnTo>
                    <a:pt x="423862" y="21431"/>
                  </a:lnTo>
                  <a:lnTo>
                    <a:pt x="419100" y="7144"/>
                  </a:lnTo>
                  <a:lnTo>
                    <a:pt x="409575" y="0"/>
                  </a:lnTo>
                  <a:lnTo>
                    <a:pt x="402431" y="0"/>
                  </a:lnTo>
                  <a:lnTo>
                    <a:pt x="392906" y="2381"/>
                  </a:lnTo>
                  <a:lnTo>
                    <a:pt x="383381" y="9525"/>
                  </a:lnTo>
                  <a:lnTo>
                    <a:pt x="373856" y="38100"/>
                  </a:lnTo>
                  <a:lnTo>
                    <a:pt x="364331" y="90487"/>
                  </a:lnTo>
                  <a:lnTo>
                    <a:pt x="338137" y="185737"/>
                  </a:lnTo>
                  <a:lnTo>
                    <a:pt x="307181" y="273844"/>
                  </a:lnTo>
                  <a:lnTo>
                    <a:pt x="266700" y="361950"/>
                  </a:lnTo>
                  <a:lnTo>
                    <a:pt x="219075" y="440531"/>
                  </a:lnTo>
                  <a:lnTo>
                    <a:pt x="169069" y="514350"/>
                  </a:lnTo>
                  <a:lnTo>
                    <a:pt x="119062" y="578644"/>
                  </a:lnTo>
                  <a:lnTo>
                    <a:pt x="71437" y="631031"/>
                  </a:lnTo>
                  <a:lnTo>
                    <a:pt x="42862" y="659606"/>
                  </a:lnTo>
                  <a:lnTo>
                    <a:pt x="26194" y="685800"/>
                  </a:lnTo>
                  <a:lnTo>
                    <a:pt x="14287" y="721519"/>
                  </a:lnTo>
                  <a:lnTo>
                    <a:pt x="4762" y="773906"/>
                  </a:lnTo>
                  <a:lnTo>
                    <a:pt x="0" y="833437"/>
                  </a:lnTo>
                  <a:lnTo>
                    <a:pt x="0" y="883444"/>
                  </a:lnTo>
                  <a:lnTo>
                    <a:pt x="2381" y="916781"/>
                  </a:lnTo>
                  <a:lnTo>
                    <a:pt x="11906" y="947737"/>
                  </a:lnTo>
                  <a:lnTo>
                    <a:pt x="23812" y="966787"/>
                  </a:lnTo>
                  <a:lnTo>
                    <a:pt x="38100" y="983456"/>
                  </a:lnTo>
                  <a:lnTo>
                    <a:pt x="52387" y="990600"/>
                  </a:lnTo>
                  <a:lnTo>
                    <a:pt x="69056" y="997744"/>
                  </a:lnTo>
                  <a:lnTo>
                    <a:pt x="83344" y="1000125"/>
                  </a:lnTo>
                  <a:lnTo>
                    <a:pt x="111919" y="1002506"/>
                  </a:lnTo>
                  <a:lnTo>
                    <a:pt x="147637" y="992981"/>
                  </a:lnTo>
                  <a:lnTo>
                    <a:pt x="180975" y="976312"/>
                  </a:lnTo>
                  <a:lnTo>
                    <a:pt x="209550" y="959644"/>
                  </a:lnTo>
                  <a:lnTo>
                    <a:pt x="242887" y="931069"/>
                  </a:lnTo>
                  <a:lnTo>
                    <a:pt x="269081" y="904875"/>
                  </a:lnTo>
                  <a:lnTo>
                    <a:pt x="297656" y="866775"/>
                  </a:lnTo>
                  <a:lnTo>
                    <a:pt x="319087" y="831056"/>
                  </a:lnTo>
                  <a:lnTo>
                    <a:pt x="338137" y="795337"/>
                  </a:lnTo>
                  <a:lnTo>
                    <a:pt x="352425" y="759619"/>
                  </a:lnTo>
                  <a:lnTo>
                    <a:pt x="373856" y="702469"/>
                  </a:lnTo>
                  <a:lnTo>
                    <a:pt x="390525" y="640556"/>
                  </a:lnTo>
                  <a:lnTo>
                    <a:pt x="400050" y="588169"/>
                  </a:lnTo>
                  <a:lnTo>
                    <a:pt x="411956" y="516731"/>
                  </a:lnTo>
                  <a:lnTo>
                    <a:pt x="421481" y="431006"/>
                  </a:lnTo>
                  <a:lnTo>
                    <a:pt x="426244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8">
              <a:extLst>
                <a:ext uri="{FF2B5EF4-FFF2-40B4-BE49-F238E27FC236}">
                  <a16:creationId xmlns:a16="http://schemas.microsoft.com/office/drawing/2014/main" id="{5F4AADF8-B259-466F-9FEE-AB25F38E5A17}"/>
                </a:ext>
              </a:extLst>
            </p:cNvPr>
            <p:cNvSpPr/>
            <p:nvPr/>
          </p:nvSpPr>
          <p:spPr>
            <a:xfrm>
              <a:off x="4062413" y="4932363"/>
              <a:ext cx="549275" cy="800100"/>
            </a:xfrm>
            <a:custGeom>
              <a:avLst/>
              <a:gdLst>
                <a:gd name="connsiteX0" fmla="*/ 226218 w 550068"/>
                <a:gd name="connsiteY0" fmla="*/ 126206 h 800100"/>
                <a:gd name="connsiteX1" fmla="*/ 290512 w 550068"/>
                <a:gd name="connsiteY1" fmla="*/ 171450 h 800100"/>
                <a:gd name="connsiteX2" fmla="*/ 397668 w 550068"/>
                <a:gd name="connsiteY2" fmla="*/ 257175 h 800100"/>
                <a:gd name="connsiteX3" fmla="*/ 452437 w 550068"/>
                <a:gd name="connsiteY3" fmla="*/ 302419 h 800100"/>
                <a:gd name="connsiteX4" fmla="*/ 471487 w 550068"/>
                <a:gd name="connsiteY4" fmla="*/ 316706 h 800100"/>
                <a:gd name="connsiteX5" fmla="*/ 490537 w 550068"/>
                <a:gd name="connsiteY5" fmla="*/ 335756 h 800100"/>
                <a:gd name="connsiteX6" fmla="*/ 509587 w 550068"/>
                <a:gd name="connsiteY6" fmla="*/ 373856 h 800100"/>
                <a:gd name="connsiteX7" fmla="*/ 531018 w 550068"/>
                <a:gd name="connsiteY7" fmla="*/ 431006 h 800100"/>
                <a:gd name="connsiteX8" fmla="*/ 542925 w 550068"/>
                <a:gd name="connsiteY8" fmla="*/ 478631 h 800100"/>
                <a:gd name="connsiteX9" fmla="*/ 550068 w 550068"/>
                <a:gd name="connsiteY9" fmla="*/ 528637 h 800100"/>
                <a:gd name="connsiteX10" fmla="*/ 550068 w 550068"/>
                <a:gd name="connsiteY10" fmla="*/ 566737 h 800100"/>
                <a:gd name="connsiteX11" fmla="*/ 550068 w 550068"/>
                <a:gd name="connsiteY11" fmla="*/ 604837 h 800100"/>
                <a:gd name="connsiteX12" fmla="*/ 545306 w 550068"/>
                <a:gd name="connsiteY12" fmla="*/ 645319 h 800100"/>
                <a:gd name="connsiteX13" fmla="*/ 535781 w 550068"/>
                <a:gd name="connsiteY13" fmla="*/ 704850 h 800100"/>
                <a:gd name="connsiteX14" fmla="*/ 521493 w 550068"/>
                <a:gd name="connsiteY14" fmla="*/ 740569 h 800100"/>
                <a:gd name="connsiteX15" fmla="*/ 492918 w 550068"/>
                <a:gd name="connsiteY15" fmla="*/ 773906 h 800100"/>
                <a:gd name="connsiteX16" fmla="*/ 466725 w 550068"/>
                <a:gd name="connsiteY16" fmla="*/ 792956 h 800100"/>
                <a:gd name="connsiteX17" fmla="*/ 447675 w 550068"/>
                <a:gd name="connsiteY17" fmla="*/ 800100 h 800100"/>
                <a:gd name="connsiteX18" fmla="*/ 426243 w 550068"/>
                <a:gd name="connsiteY18" fmla="*/ 800100 h 800100"/>
                <a:gd name="connsiteX19" fmla="*/ 392906 w 550068"/>
                <a:gd name="connsiteY19" fmla="*/ 788194 h 800100"/>
                <a:gd name="connsiteX20" fmla="*/ 369093 w 550068"/>
                <a:gd name="connsiteY20" fmla="*/ 771525 h 800100"/>
                <a:gd name="connsiteX21" fmla="*/ 350043 w 550068"/>
                <a:gd name="connsiteY21" fmla="*/ 752475 h 800100"/>
                <a:gd name="connsiteX22" fmla="*/ 330993 w 550068"/>
                <a:gd name="connsiteY22" fmla="*/ 726281 h 800100"/>
                <a:gd name="connsiteX23" fmla="*/ 309562 w 550068"/>
                <a:gd name="connsiteY23" fmla="*/ 681037 h 800100"/>
                <a:gd name="connsiteX24" fmla="*/ 292893 w 550068"/>
                <a:gd name="connsiteY24" fmla="*/ 640556 h 800100"/>
                <a:gd name="connsiteX25" fmla="*/ 278606 w 550068"/>
                <a:gd name="connsiteY25" fmla="*/ 592931 h 800100"/>
                <a:gd name="connsiteX26" fmla="*/ 264318 w 550068"/>
                <a:gd name="connsiteY26" fmla="*/ 519112 h 800100"/>
                <a:gd name="connsiteX27" fmla="*/ 259556 w 550068"/>
                <a:gd name="connsiteY27" fmla="*/ 466725 h 800100"/>
                <a:gd name="connsiteX28" fmla="*/ 233362 w 550068"/>
                <a:gd name="connsiteY28" fmla="*/ 400050 h 800100"/>
                <a:gd name="connsiteX29" fmla="*/ 190500 w 550068"/>
                <a:gd name="connsiteY29" fmla="*/ 311944 h 800100"/>
                <a:gd name="connsiteX30" fmla="*/ 150018 w 550068"/>
                <a:gd name="connsiteY30" fmla="*/ 238125 h 800100"/>
                <a:gd name="connsiteX31" fmla="*/ 100012 w 550068"/>
                <a:gd name="connsiteY31" fmla="*/ 171450 h 800100"/>
                <a:gd name="connsiteX32" fmla="*/ 57150 w 550068"/>
                <a:gd name="connsiteY32" fmla="*/ 116681 h 800100"/>
                <a:gd name="connsiteX33" fmla="*/ 14287 w 550068"/>
                <a:gd name="connsiteY33" fmla="*/ 64294 h 800100"/>
                <a:gd name="connsiteX34" fmla="*/ 0 w 550068"/>
                <a:gd name="connsiteY34" fmla="*/ 33337 h 800100"/>
                <a:gd name="connsiteX35" fmla="*/ 0 w 550068"/>
                <a:gd name="connsiteY35" fmla="*/ 16669 h 800100"/>
                <a:gd name="connsiteX36" fmla="*/ 2381 w 550068"/>
                <a:gd name="connsiteY36" fmla="*/ 7144 h 800100"/>
                <a:gd name="connsiteX37" fmla="*/ 4762 w 550068"/>
                <a:gd name="connsiteY37" fmla="*/ 2381 h 800100"/>
                <a:gd name="connsiteX38" fmla="*/ 14287 w 550068"/>
                <a:gd name="connsiteY38" fmla="*/ 0 h 800100"/>
                <a:gd name="connsiteX39" fmla="*/ 38100 w 550068"/>
                <a:gd name="connsiteY39" fmla="*/ 4762 h 800100"/>
                <a:gd name="connsiteX40" fmla="*/ 100012 w 550068"/>
                <a:gd name="connsiteY40" fmla="*/ 38100 h 800100"/>
                <a:gd name="connsiteX41" fmla="*/ 226218 w 550068"/>
                <a:gd name="connsiteY41" fmla="*/ 12620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800100">
                  <a:moveTo>
                    <a:pt x="226218" y="126206"/>
                  </a:moveTo>
                  <a:lnTo>
                    <a:pt x="290512" y="171450"/>
                  </a:lnTo>
                  <a:lnTo>
                    <a:pt x="397668" y="257175"/>
                  </a:lnTo>
                  <a:lnTo>
                    <a:pt x="452437" y="302419"/>
                  </a:lnTo>
                  <a:lnTo>
                    <a:pt x="471487" y="316706"/>
                  </a:lnTo>
                  <a:lnTo>
                    <a:pt x="490537" y="335756"/>
                  </a:lnTo>
                  <a:lnTo>
                    <a:pt x="509587" y="373856"/>
                  </a:lnTo>
                  <a:lnTo>
                    <a:pt x="531018" y="431006"/>
                  </a:lnTo>
                  <a:lnTo>
                    <a:pt x="542925" y="478631"/>
                  </a:lnTo>
                  <a:lnTo>
                    <a:pt x="550068" y="528637"/>
                  </a:lnTo>
                  <a:lnTo>
                    <a:pt x="550068" y="566737"/>
                  </a:lnTo>
                  <a:lnTo>
                    <a:pt x="550068" y="604837"/>
                  </a:lnTo>
                  <a:lnTo>
                    <a:pt x="545306" y="645319"/>
                  </a:lnTo>
                  <a:lnTo>
                    <a:pt x="535781" y="704850"/>
                  </a:lnTo>
                  <a:lnTo>
                    <a:pt x="521493" y="740569"/>
                  </a:lnTo>
                  <a:lnTo>
                    <a:pt x="492918" y="773906"/>
                  </a:lnTo>
                  <a:lnTo>
                    <a:pt x="466725" y="792956"/>
                  </a:lnTo>
                  <a:lnTo>
                    <a:pt x="447675" y="800100"/>
                  </a:lnTo>
                  <a:lnTo>
                    <a:pt x="426243" y="800100"/>
                  </a:lnTo>
                  <a:lnTo>
                    <a:pt x="392906" y="788194"/>
                  </a:lnTo>
                  <a:lnTo>
                    <a:pt x="369093" y="771525"/>
                  </a:lnTo>
                  <a:lnTo>
                    <a:pt x="350043" y="752475"/>
                  </a:lnTo>
                  <a:lnTo>
                    <a:pt x="330993" y="726281"/>
                  </a:lnTo>
                  <a:lnTo>
                    <a:pt x="309562" y="681037"/>
                  </a:lnTo>
                  <a:lnTo>
                    <a:pt x="292893" y="640556"/>
                  </a:lnTo>
                  <a:lnTo>
                    <a:pt x="278606" y="592931"/>
                  </a:lnTo>
                  <a:lnTo>
                    <a:pt x="264318" y="519112"/>
                  </a:lnTo>
                  <a:lnTo>
                    <a:pt x="259556" y="466725"/>
                  </a:lnTo>
                  <a:lnTo>
                    <a:pt x="233362" y="400050"/>
                  </a:lnTo>
                  <a:lnTo>
                    <a:pt x="190500" y="311944"/>
                  </a:lnTo>
                  <a:lnTo>
                    <a:pt x="150018" y="238125"/>
                  </a:lnTo>
                  <a:lnTo>
                    <a:pt x="100012" y="171450"/>
                  </a:lnTo>
                  <a:lnTo>
                    <a:pt x="57150" y="116681"/>
                  </a:lnTo>
                  <a:lnTo>
                    <a:pt x="14287" y="64294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4762" y="2381"/>
                  </a:lnTo>
                  <a:lnTo>
                    <a:pt x="14287" y="0"/>
                  </a:lnTo>
                  <a:lnTo>
                    <a:pt x="38100" y="4762"/>
                  </a:lnTo>
                  <a:lnTo>
                    <a:pt x="100012" y="38100"/>
                  </a:lnTo>
                  <a:lnTo>
                    <a:pt x="226218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9">
              <a:extLst>
                <a:ext uri="{FF2B5EF4-FFF2-40B4-BE49-F238E27FC236}">
                  <a16:creationId xmlns:a16="http://schemas.microsoft.com/office/drawing/2014/main" id="{0108E219-4436-4ED9-ADCA-F70A198DE2FD}"/>
                </a:ext>
              </a:extLst>
            </p:cNvPr>
            <p:cNvSpPr/>
            <p:nvPr/>
          </p:nvSpPr>
          <p:spPr>
            <a:xfrm>
              <a:off x="5160963" y="4848225"/>
              <a:ext cx="631825" cy="846138"/>
            </a:xfrm>
            <a:custGeom>
              <a:avLst/>
              <a:gdLst>
                <a:gd name="connsiteX0" fmla="*/ 376237 w 633412"/>
                <a:gd name="connsiteY0" fmla="*/ 226219 h 845344"/>
                <a:gd name="connsiteX1" fmla="*/ 283369 w 633412"/>
                <a:gd name="connsiteY1" fmla="*/ 157163 h 845344"/>
                <a:gd name="connsiteX2" fmla="*/ 214312 w 633412"/>
                <a:gd name="connsiteY2" fmla="*/ 107156 h 845344"/>
                <a:gd name="connsiteX3" fmla="*/ 154781 w 633412"/>
                <a:gd name="connsiteY3" fmla="*/ 66675 h 845344"/>
                <a:gd name="connsiteX4" fmla="*/ 97631 w 633412"/>
                <a:gd name="connsiteY4" fmla="*/ 33338 h 845344"/>
                <a:gd name="connsiteX5" fmla="*/ 50006 w 633412"/>
                <a:gd name="connsiteY5" fmla="*/ 9525 h 845344"/>
                <a:gd name="connsiteX6" fmla="*/ 23812 w 633412"/>
                <a:gd name="connsiteY6" fmla="*/ 0 h 845344"/>
                <a:gd name="connsiteX7" fmla="*/ 9525 w 633412"/>
                <a:gd name="connsiteY7" fmla="*/ 0 h 845344"/>
                <a:gd name="connsiteX8" fmla="*/ 0 w 633412"/>
                <a:gd name="connsiteY8" fmla="*/ 4763 h 845344"/>
                <a:gd name="connsiteX9" fmla="*/ 0 w 633412"/>
                <a:gd name="connsiteY9" fmla="*/ 23813 h 845344"/>
                <a:gd name="connsiteX10" fmla="*/ 11906 w 633412"/>
                <a:gd name="connsiteY10" fmla="*/ 52388 h 845344"/>
                <a:gd name="connsiteX11" fmla="*/ 47625 w 633412"/>
                <a:gd name="connsiteY11" fmla="*/ 95250 h 845344"/>
                <a:gd name="connsiteX12" fmla="*/ 133350 w 633412"/>
                <a:gd name="connsiteY12" fmla="*/ 200025 h 845344"/>
                <a:gd name="connsiteX13" fmla="*/ 209550 w 633412"/>
                <a:gd name="connsiteY13" fmla="*/ 300038 h 845344"/>
                <a:gd name="connsiteX14" fmla="*/ 250031 w 633412"/>
                <a:gd name="connsiteY14" fmla="*/ 359569 h 845344"/>
                <a:gd name="connsiteX15" fmla="*/ 292894 w 633412"/>
                <a:gd name="connsiteY15" fmla="*/ 435769 h 845344"/>
                <a:gd name="connsiteX16" fmla="*/ 342900 w 633412"/>
                <a:gd name="connsiteY16" fmla="*/ 542925 h 845344"/>
                <a:gd name="connsiteX17" fmla="*/ 381000 w 633412"/>
                <a:gd name="connsiteY17" fmla="*/ 638175 h 845344"/>
                <a:gd name="connsiteX18" fmla="*/ 400050 w 633412"/>
                <a:gd name="connsiteY18" fmla="*/ 707231 h 845344"/>
                <a:gd name="connsiteX19" fmla="*/ 419100 w 633412"/>
                <a:gd name="connsiteY19" fmla="*/ 769144 h 845344"/>
                <a:gd name="connsiteX20" fmla="*/ 438150 w 633412"/>
                <a:gd name="connsiteY20" fmla="*/ 807244 h 845344"/>
                <a:gd name="connsiteX21" fmla="*/ 454819 w 633412"/>
                <a:gd name="connsiteY21" fmla="*/ 826294 h 845344"/>
                <a:gd name="connsiteX22" fmla="*/ 466725 w 633412"/>
                <a:gd name="connsiteY22" fmla="*/ 835819 h 845344"/>
                <a:gd name="connsiteX23" fmla="*/ 488156 w 633412"/>
                <a:gd name="connsiteY23" fmla="*/ 842963 h 845344"/>
                <a:gd name="connsiteX24" fmla="*/ 504825 w 633412"/>
                <a:gd name="connsiteY24" fmla="*/ 845344 h 845344"/>
                <a:gd name="connsiteX25" fmla="*/ 526256 w 633412"/>
                <a:gd name="connsiteY25" fmla="*/ 840581 h 845344"/>
                <a:gd name="connsiteX26" fmla="*/ 559594 w 633412"/>
                <a:gd name="connsiteY26" fmla="*/ 828675 h 845344"/>
                <a:gd name="connsiteX27" fmla="*/ 583406 w 633412"/>
                <a:gd name="connsiteY27" fmla="*/ 814388 h 845344"/>
                <a:gd name="connsiteX28" fmla="*/ 597694 w 633412"/>
                <a:gd name="connsiteY28" fmla="*/ 802481 h 845344"/>
                <a:gd name="connsiteX29" fmla="*/ 609600 w 633412"/>
                <a:gd name="connsiteY29" fmla="*/ 781050 h 845344"/>
                <a:gd name="connsiteX30" fmla="*/ 626269 w 633412"/>
                <a:gd name="connsiteY30" fmla="*/ 740569 h 845344"/>
                <a:gd name="connsiteX31" fmla="*/ 631031 w 633412"/>
                <a:gd name="connsiteY31" fmla="*/ 711994 h 845344"/>
                <a:gd name="connsiteX32" fmla="*/ 633412 w 633412"/>
                <a:gd name="connsiteY32" fmla="*/ 673894 h 845344"/>
                <a:gd name="connsiteX33" fmla="*/ 631031 w 633412"/>
                <a:gd name="connsiteY33" fmla="*/ 628650 h 845344"/>
                <a:gd name="connsiteX34" fmla="*/ 623887 w 633412"/>
                <a:gd name="connsiteY34" fmla="*/ 564356 h 845344"/>
                <a:gd name="connsiteX35" fmla="*/ 611981 w 633412"/>
                <a:gd name="connsiteY35" fmla="*/ 492919 h 845344"/>
                <a:gd name="connsiteX36" fmla="*/ 588169 w 633412"/>
                <a:gd name="connsiteY36" fmla="*/ 426244 h 845344"/>
                <a:gd name="connsiteX37" fmla="*/ 566737 w 633412"/>
                <a:gd name="connsiteY37" fmla="*/ 390525 h 845344"/>
                <a:gd name="connsiteX38" fmla="*/ 540544 w 633412"/>
                <a:gd name="connsiteY38" fmla="*/ 364331 h 845344"/>
                <a:gd name="connsiteX39" fmla="*/ 466725 w 633412"/>
                <a:gd name="connsiteY39" fmla="*/ 304800 h 845344"/>
                <a:gd name="connsiteX40" fmla="*/ 376237 w 633412"/>
                <a:gd name="connsiteY40" fmla="*/ 226219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3412" h="845344">
                  <a:moveTo>
                    <a:pt x="376237" y="226219"/>
                  </a:moveTo>
                  <a:lnTo>
                    <a:pt x="283369" y="157163"/>
                  </a:lnTo>
                  <a:lnTo>
                    <a:pt x="214312" y="107156"/>
                  </a:lnTo>
                  <a:lnTo>
                    <a:pt x="154781" y="66675"/>
                  </a:lnTo>
                  <a:lnTo>
                    <a:pt x="97631" y="33338"/>
                  </a:lnTo>
                  <a:lnTo>
                    <a:pt x="50006" y="9525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0" y="23813"/>
                  </a:lnTo>
                  <a:lnTo>
                    <a:pt x="11906" y="52388"/>
                  </a:lnTo>
                  <a:lnTo>
                    <a:pt x="47625" y="95250"/>
                  </a:lnTo>
                  <a:lnTo>
                    <a:pt x="133350" y="200025"/>
                  </a:lnTo>
                  <a:lnTo>
                    <a:pt x="209550" y="300038"/>
                  </a:lnTo>
                  <a:lnTo>
                    <a:pt x="250031" y="359569"/>
                  </a:lnTo>
                  <a:lnTo>
                    <a:pt x="292894" y="435769"/>
                  </a:lnTo>
                  <a:lnTo>
                    <a:pt x="342900" y="542925"/>
                  </a:lnTo>
                  <a:lnTo>
                    <a:pt x="381000" y="638175"/>
                  </a:lnTo>
                  <a:lnTo>
                    <a:pt x="400050" y="707231"/>
                  </a:lnTo>
                  <a:lnTo>
                    <a:pt x="419100" y="769144"/>
                  </a:lnTo>
                  <a:lnTo>
                    <a:pt x="438150" y="807244"/>
                  </a:lnTo>
                  <a:lnTo>
                    <a:pt x="454819" y="826294"/>
                  </a:lnTo>
                  <a:lnTo>
                    <a:pt x="466725" y="835819"/>
                  </a:lnTo>
                  <a:lnTo>
                    <a:pt x="488156" y="842963"/>
                  </a:lnTo>
                  <a:lnTo>
                    <a:pt x="504825" y="845344"/>
                  </a:lnTo>
                  <a:lnTo>
                    <a:pt x="526256" y="840581"/>
                  </a:lnTo>
                  <a:lnTo>
                    <a:pt x="559594" y="828675"/>
                  </a:lnTo>
                  <a:lnTo>
                    <a:pt x="583406" y="814388"/>
                  </a:lnTo>
                  <a:lnTo>
                    <a:pt x="597694" y="802481"/>
                  </a:lnTo>
                  <a:lnTo>
                    <a:pt x="609600" y="781050"/>
                  </a:lnTo>
                  <a:lnTo>
                    <a:pt x="626269" y="740569"/>
                  </a:lnTo>
                  <a:lnTo>
                    <a:pt x="631031" y="711994"/>
                  </a:lnTo>
                  <a:lnTo>
                    <a:pt x="633412" y="673894"/>
                  </a:lnTo>
                  <a:lnTo>
                    <a:pt x="631031" y="628650"/>
                  </a:lnTo>
                  <a:lnTo>
                    <a:pt x="623887" y="564356"/>
                  </a:lnTo>
                  <a:lnTo>
                    <a:pt x="611981" y="492919"/>
                  </a:lnTo>
                  <a:lnTo>
                    <a:pt x="588169" y="426244"/>
                  </a:lnTo>
                  <a:lnTo>
                    <a:pt x="566737" y="390525"/>
                  </a:lnTo>
                  <a:lnTo>
                    <a:pt x="540544" y="364331"/>
                  </a:lnTo>
                  <a:lnTo>
                    <a:pt x="466725" y="304800"/>
                  </a:lnTo>
                  <a:lnTo>
                    <a:pt x="37623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0">
              <a:extLst>
                <a:ext uri="{FF2B5EF4-FFF2-40B4-BE49-F238E27FC236}">
                  <a16:creationId xmlns:a16="http://schemas.microsoft.com/office/drawing/2014/main" id="{ACEBBE2D-59AB-4348-ACF7-3A715D671AA1}"/>
                </a:ext>
              </a:extLst>
            </p:cNvPr>
            <p:cNvSpPr/>
            <p:nvPr/>
          </p:nvSpPr>
          <p:spPr>
            <a:xfrm>
              <a:off x="6424613" y="4799013"/>
              <a:ext cx="757237" cy="920750"/>
            </a:xfrm>
            <a:custGeom>
              <a:avLst/>
              <a:gdLst>
                <a:gd name="connsiteX0" fmla="*/ 366712 w 757237"/>
                <a:gd name="connsiteY0" fmla="*/ 492919 h 921544"/>
                <a:gd name="connsiteX1" fmla="*/ 321468 w 757237"/>
                <a:gd name="connsiteY1" fmla="*/ 426244 h 921544"/>
                <a:gd name="connsiteX2" fmla="*/ 245268 w 757237"/>
                <a:gd name="connsiteY2" fmla="*/ 330994 h 921544"/>
                <a:gd name="connsiteX3" fmla="*/ 178593 w 757237"/>
                <a:gd name="connsiteY3" fmla="*/ 247650 h 921544"/>
                <a:gd name="connsiteX4" fmla="*/ 97631 w 757237"/>
                <a:gd name="connsiteY4" fmla="*/ 150019 h 921544"/>
                <a:gd name="connsiteX5" fmla="*/ 19050 w 757237"/>
                <a:gd name="connsiteY5" fmla="*/ 66675 h 921544"/>
                <a:gd name="connsiteX6" fmla="*/ 2381 w 757237"/>
                <a:gd name="connsiteY6" fmla="*/ 33337 h 921544"/>
                <a:gd name="connsiteX7" fmla="*/ 0 w 757237"/>
                <a:gd name="connsiteY7" fmla="*/ 21431 h 921544"/>
                <a:gd name="connsiteX8" fmla="*/ 2381 w 757237"/>
                <a:gd name="connsiteY8" fmla="*/ 7144 h 921544"/>
                <a:gd name="connsiteX9" fmla="*/ 11906 w 757237"/>
                <a:gd name="connsiteY9" fmla="*/ 0 h 921544"/>
                <a:gd name="connsiteX10" fmla="*/ 23812 w 757237"/>
                <a:gd name="connsiteY10" fmla="*/ 2381 h 921544"/>
                <a:gd name="connsiteX11" fmla="*/ 50006 w 757237"/>
                <a:gd name="connsiteY11" fmla="*/ 9525 h 921544"/>
                <a:gd name="connsiteX12" fmla="*/ 159543 w 757237"/>
                <a:gd name="connsiteY12" fmla="*/ 69056 h 921544"/>
                <a:gd name="connsiteX13" fmla="*/ 273843 w 757237"/>
                <a:gd name="connsiteY13" fmla="*/ 135731 h 921544"/>
                <a:gd name="connsiteX14" fmla="*/ 369093 w 757237"/>
                <a:gd name="connsiteY14" fmla="*/ 197644 h 921544"/>
                <a:gd name="connsiteX15" fmla="*/ 454818 w 757237"/>
                <a:gd name="connsiteY15" fmla="*/ 254794 h 921544"/>
                <a:gd name="connsiteX16" fmla="*/ 497681 w 757237"/>
                <a:gd name="connsiteY16" fmla="*/ 285750 h 921544"/>
                <a:gd name="connsiteX17" fmla="*/ 550068 w 757237"/>
                <a:gd name="connsiteY17" fmla="*/ 330994 h 921544"/>
                <a:gd name="connsiteX18" fmla="*/ 616743 w 757237"/>
                <a:gd name="connsiteY18" fmla="*/ 395287 h 921544"/>
                <a:gd name="connsiteX19" fmla="*/ 654843 w 757237"/>
                <a:gd name="connsiteY19" fmla="*/ 438150 h 921544"/>
                <a:gd name="connsiteX20" fmla="*/ 683418 w 757237"/>
                <a:gd name="connsiteY20" fmla="*/ 476250 h 921544"/>
                <a:gd name="connsiteX21" fmla="*/ 709612 w 757237"/>
                <a:gd name="connsiteY21" fmla="*/ 521494 h 921544"/>
                <a:gd name="connsiteX22" fmla="*/ 731043 w 757237"/>
                <a:gd name="connsiteY22" fmla="*/ 588169 h 921544"/>
                <a:gd name="connsiteX23" fmla="*/ 752475 w 757237"/>
                <a:gd name="connsiteY23" fmla="*/ 669131 h 921544"/>
                <a:gd name="connsiteX24" fmla="*/ 757237 w 757237"/>
                <a:gd name="connsiteY24" fmla="*/ 721519 h 921544"/>
                <a:gd name="connsiteX25" fmla="*/ 757237 w 757237"/>
                <a:gd name="connsiteY25" fmla="*/ 823912 h 921544"/>
                <a:gd name="connsiteX26" fmla="*/ 747712 w 757237"/>
                <a:gd name="connsiteY26" fmla="*/ 847725 h 921544"/>
                <a:gd name="connsiteX27" fmla="*/ 726281 w 757237"/>
                <a:gd name="connsiteY27" fmla="*/ 871537 h 921544"/>
                <a:gd name="connsiteX28" fmla="*/ 700087 w 757237"/>
                <a:gd name="connsiteY28" fmla="*/ 895350 h 921544"/>
                <a:gd name="connsiteX29" fmla="*/ 671512 w 757237"/>
                <a:gd name="connsiteY29" fmla="*/ 912019 h 921544"/>
                <a:gd name="connsiteX30" fmla="*/ 638175 w 757237"/>
                <a:gd name="connsiteY30" fmla="*/ 921544 h 921544"/>
                <a:gd name="connsiteX31" fmla="*/ 621506 w 757237"/>
                <a:gd name="connsiteY31" fmla="*/ 921544 h 921544"/>
                <a:gd name="connsiteX32" fmla="*/ 585787 w 757237"/>
                <a:gd name="connsiteY32" fmla="*/ 907256 h 921544"/>
                <a:gd name="connsiteX33" fmla="*/ 547687 w 757237"/>
                <a:gd name="connsiteY33" fmla="*/ 878681 h 921544"/>
                <a:gd name="connsiteX34" fmla="*/ 519112 w 757237"/>
                <a:gd name="connsiteY34" fmla="*/ 845344 h 921544"/>
                <a:gd name="connsiteX35" fmla="*/ 488156 w 757237"/>
                <a:gd name="connsiteY35" fmla="*/ 802481 h 921544"/>
                <a:gd name="connsiteX36" fmla="*/ 478631 w 757237"/>
                <a:gd name="connsiteY36" fmla="*/ 769144 h 921544"/>
                <a:gd name="connsiteX37" fmla="*/ 464343 w 757237"/>
                <a:gd name="connsiteY37" fmla="*/ 711994 h 921544"/>
                <a:gd name="connsiteX38" fmla="*/ 435768 w 757237"/>
                <a:gd name="connsiteY38" fmla="*/ 635794 h 921544"/>
                <a:gd name="connsiteX39" fmla="*/ 407193 w 757237"/>
                <a:gd name="connsiteY39" fmla="*/ 566737 h 921544"/>
                <a:gd name="connsiteX40" fmla="*/ 366712 w 757237"/>
                <a:gd name="connsiteY40" fmla="*/ 492919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237" h="921544">
                  <a:moveTo>
                    <a:pt x="366712" y="492919"/>
                  </a:moveTo>
                  <a:lnTo>
                    <a:pt x="321468" y="426244"/>
                  </a:lnTo>
                  <a:lnTo>
                    <a:pt x="245268" y="330994"/>
                  </a:lnTo>
                  <a:lnTo>
                    <a:pt x="178593" y="247650"/>
                  </a:lnTo>
                  <a:lnTo>
                    <a:pt x="97631" y="150019"/>
                  </a:lnTo>
                  <a:lnTo>
                    <a:pt x="19050" y="66675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2381"/>
                  </a:lnTo>
                  <a:lnTo>
                    <a:pt x="50006" y="9525"/>
                  </a:lnTo>
                  <a:lnTo>
                    <a:pt x="159543" y="69056"/>
                  </a:lnTo>
                  <a:lnTo>
                    <a:pt x="273843" y="135731"/>
                  </a:lnTo>
                  <a:lnTo>
                    <a:pt x="369093" y="197644"/>
                  </a:lnTo>
                  <a:lnTo>
                    <a:pt x="454818" y="254794"/>
                  </a:lnTo>
                  <a:lnTo>
                    <a:pt x="497681" y="285750"/>
                  </a:lnTo>
                  <a:lnTo>
                    <a:pt x="550068" y="330994"/>
                  </a:lnTo>
                  <a:lnTo>
                    <a:pt x="616743" y="395287"/>
                  </a:lnTo>
                  <a:lnTo>
                    <a:pt x="654843" y="438150"/>
                  </a:lnTo>
                  <a:lnTo>
                    <a:pt x="683418" y="476250"/>
                  </a:lnTo>
                  <a:lnTo>
                    <a:pt x="709612" y="521494"/>
                  </a:lnTo>
                  <a:lnTo>
                    <a:pt x="731043" y="588169"/>
                  </a:lnTo>
                  <a:lnTo>
                    <a:pt x="752475" y="669131"/>
                  </a:lnTo>
                  <a:lnTo>
                    <a:pt x="757237" y="721519"/>
                  </a:lnTo>
                  <a:lnTo>
                    <a:pt x="757237" y="823912"/>
                  </a:lnTo>
                  <a:lnTo>
                    <a:pt x="747712" y="847725"/>
                  </a:lnTo>
                  <a:lnTo>
                    <a:pt x="726281" y="871537"/>
                  </a:lnTo>
                  <a:lnTo>
                    <a:pt x="700087" y="895350"/>
                  </a:lnTo>
                  <a:lnTo>
                    <a:pt x="671512" y="912019"/>
                  </a:lnTo>
                  <a:lnTo>
                    <a:pt x="638175" y="921544"/>
                  </a:lnTo>
                  <a:lnTo>
                    <a:pt x="621506" y="921544"/>
                  </a:lnTo>
                  <a:lnTo>
                    <a:pt x="585787" y="907256"/>
                  </a:lnTo>
                  <a:lnTo>
                    <a:pt x="547687" y="878681"/>
                  </a:lnTo>
                  <a:lnTo>
                    <a:pt x="519112" y="845344"/>
                  </a:lnTo>
                  <a:lnTo>
                    <a:pt x="488156" y="802481"/>
                  </a:lnTo>
                  <a:lnTo>
                    <a:pt x="478631" y="769144"/>
                  </a:lnTo>
                  <a:lnTo>
                    <a:pt x="464343" y="711994"/>
                  </a:lnTo>
                  <a:lnTo>
                    <a:pt x="435768" y="635794"/>
                  </a:lnTo>
                  <a:lnTo>
                    <a:pt x="407193" y="566737"/>
                  </a:lnTo>
                  <a:lnTo>
                    <a:pt x="3667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70">
              <a:extLst>
                <a:ext uri="{FF2B5EF4-FFF2-40B4-BE49-F238E27FC236}">
                  <a16:creationId xmlns:a16="http://schemas.microsoft.com/office/drawing/2014/main" id="{02025DD0-17EE-4222-A06A-F4B77FD7F74C}"/>
                </a:ext>
              </a:extLst>
            </p:cNvPr>
            <p:cNvSpPr/>
            <p:nvPr/>
          </p:nvSpPr>
          <p:spPr>
            <a:xfrm>
              <a:off x="2722563" y="1685925"/>
              <a:ext cx="2319337" cy="604838"/>
            </a:xfrm>
            <a:custGeom>
              <a:avLst/>
              <a:gdLst>
                <a:gd name="connsiteX0" fmla="*/ 1762125 w 2319337"/>
                <a:gd name="connsiteY0" fmla="*/ 280988 h 604838"/>
                <a:gd name="connsiteX1" fmla="*/ 1485900 w 2319337"/>
                <a:gd name="connsiteY1" fmla="*/ 321469 h 604838"/>
                <a:gd name="connsiteX2" fmla="*/ 1269206 w 2319337"/>
                <a:gd name="connsiteY2" fmla="*/ 359569 h 604838"/>
                <a:gd name="connsiteX3" fmla="*/ 1071562 w 2319337"/>
                <a:gd name="connsiteY3" fmla="*/ 400050 h 604838"/>
                <a:gd name="connsiteX4" fmla="*/ 888206 w 2319337"/>
                <a:gd name="connsiteY4" fmla="*/ 442913 h 604838"/>
                <a:gd name="connsiteX5" fmla="*/ 721519 w 2319337"/>
                <a:gd name="connsiteY5" fmla="*/ 488156 h 604838"/>
                <a:gd name="connsiteX6" fmla="*/ 611981 w 2319337"/>
                <a:gd name="connsiteY6" fmla="*/ 519113 h 604838"/>
                <a:gd name="connsiteX7" fmla="*/ 557212 w 2319337"/>
                <a:gd name="connsiteY7" fmla="*/ 538163 h 604838"/>
                <a:gd name="connsiteX8" fmla="*/ 488156 w 2319337"/>
                <a:gd name="connsiteY8" fmla="*/ 566738 h 604838"/>
                <a:gd name="connsiteX9" fmla="*/ 452437 w 2319337"/>
                <a:gd name="connsiteY9" fmla="*/ 583406 h 604838"/>
                <a:gd name="connsiteX10" fmla="*/ 428625 w 2319337"/>
                <a:gd name="connsiteY10" fmla="*/ 595313 h 604838"/>
                <a:gd name="connsiteX11" fmla="*/ 414337 w 2319337"/>
                <a:gd name="connsiteY11" fmla="*/ 602456 h 604838"/>
                <a:gd name="connsiteX12" fmla="*/ 404812 w 2319337"/>
                <a:gd name="connsiteY12" fmla="*/ 604838 h 604838"/>
                <a:gd name="connsiteX13" fmla="*/ 381000 w 2319337"/>
                <a:gd name="connsiteY13" fmla="*/ 602456 h 604838"/>
                <a:gd name="connsiteX14" fmla="*/ 333375 w 2319337"/>
                <a:gd name="connsiteY14" fmla="*/ 585788 h 604838"/>
                <a:gd name="connsiteX15" fmla="*/ 295275 w 2319337"/>
                <a:gd name="connsiteY15" fmla="*/ 566738 h 604838"/>
                <a:gd name="connsiteX16" fmla="*/ 254794 w 2319337"/>
                <a:gd name="connsiteY16" fmla="*/ 542925 h 604838"/>
                <a:gd name="connsiteX17" fmla="*/ 192881 w 2319337"/>
                <a:gd name="connsiteY17" fmla="*/ 500063 h 604838"/>
                <a:gd name="connsiteX18" fmla="*/ 138112 w 2319337"/>
                <a:gd name="connsiteY18" fmla="*/ 454819 h 604838"/>
                <a:gd name="connsiteX19" fmla="*/ 97631 w 2319337"/>
                <a:gd name="connsiteY19" fmla="*/ 419100 h 604838"/>
                <a:gd name="connsiteX20" fmla="*/ 59531 w 2319337"/>
                <a:gd name="connsiteY20" fmla="*/ 385763 h 604838"/>
                <a:gd name="connsiteX21" fmla="*/ 35719 w 2319337"/>
                <a:gd name="connsiteY21" fmla="*/ 361950 h 604838"/>
                <a:gd name="connsiteX22" fmla="*/ 19050 w 2319337"/>
                <a:gd name="connsiteY22" fmla="*/ 345281 h 604838"/>
                <a:gd name="connsiteX23" fmla="*/ 9525 w 2319337"/>
                <a:gd name="connsiteY23" fmla="*/ 330994 h 604838"/>
                <a:gd name="connsiteX24" fmla="*/ 2381 w 2319337"/>
                <a:gd name="connsiteY24" fmla="*/ 316706 h 604838"/>
                <a:gd name="connsiteX25" fmla="*/ 0 w 2319337"/>
                <a:gd name="connsiteY25" fmla="*/ 297656 h 604838"/>
                <a:gd name="connsiteX26" fmla="*/ 2381 w 2319337"/>
                <a:gd name="connsiteY26" fmla="*/ 285750 h 604838"/>
                <a:gd name="connsiteX27" fmla="*/ 9525 w 2319337"/>
                <a:gd name="connsiteY27" fmla="*/ 280988 h 604838"/>
                <a:gd name="connsiteX28" fmla="*/ 23812 w 2319337"/>
                <a:gd name="connsiteY28" fmla="*/ 278606 h 604838"/>
                <a:gd name="connsiteX29" fmla="*/ 50006 w 2319337"/>
                <a:gd name="connsiteY29" fmla="*/ 288131 h 604838"/>
                <a:gd name="connsiteX30" fmla="*/ 114300 w 2319337"/>
                <a:gd name="connsiteY30" fmla="*/ 323850 h 604838"/>
                <a:gd name="connsiteX31" fmla="*/ 166687 w 2319337"/>
                <a:gd name="connsiteY31" fmla="*/ 345281 h 604838"/>
                <a:gd name="connsiteX32" fmla="*/ 223837 w 2319337"/>
                <a:gd name="connsiteY32" fmla="*/ 364331 h 604838"/>
                <a:gd name="connsiteX33" fmla="*/ 288131 w 2319337"/>
                <a:gd name="connsiteY33" fmla="*/ 376238 h 604838"/>
                <a:gd name="connsiteX34" fmla="*/ 333375 w 2319337"/>
                <a:gd name="connsiteY34" fmla="*/ 381000 h 604838"/>
                <a:gd name="connsiteX35" fmla="*/ 397669 w 2319337"/>
                <a:gd name="connsiteY35" fmla="*/ 383381 h 604838"/>
                <a:gd name="connsiteX36" fmla="*/ 485775 w 2319337"/>
                <a:gd name="connsiteY36" fmla="*/ 373856 h 604838"/>
                <a:gd name="connsiteX37" fmla="*/ 650081 w 2319337"/>
                <a:gd name="connsiteY37" fmla="*/ 335756 h 604838"/>
                <a:gd name="connsiteX38" fmla="*/ 928687 w 2319337"/>
                <a:gd name="connsiteY38" fmla="*/ 273844 h 604838"/>
                <a:gd name="connsiteX39" fmla="*/ 1223962 w 2319337"/>
                <a:gd name="connsiteY39" fmla="*/ 209550 h 604838"/>
                <a:gd name="connsiteX40" fmla="*/ 1462087 w 2319337"/>
                <a:gd name="connsiteY40" fmla="*/ 166688 h 604838"/>
                <a:gd name="connsiteX41" fmla="*/ 1700212 w 2319337"/>
                <a:gd name="connsiteY41" fmla="*/ 119063 h 604838"/>
                <a:gd name="connsiteX42" fmla="*/ 1838325 w 2319337"/>
                <a:gd name="connsiteY42" fmla="*/ 92869 h 604838"/>
                <a:gd name="connsiteX43" fmla="*/ 1874044 w 2319337"/>
                <a:gd name="connsiteY43" fmla="*/ 69056 h 604838"/>
                <a:gd name="connsiteX44" fmla="*/ 1919287 w 2319337"/>
                <a:gd name="connsiteY44" fmla="*/ 35719 h 604838"/>
                <a:gd name="connsiteX45" fmla="*/ 1950244 w 2319337"/>
                <a:gd name="connsiteY45" fmla="*/ 4763 h 604838"/>
                <a:gd name="connsiteX46" fmla="*/ 1957387 w 2319337"/>
                <a:gd name="connsiteY46" fmla="*/ 0 h 604838"/>
                <a:gd name="connsiteX47" fmla="*/ 2005012 w 2319337"/>
                <a:gd name="connsiteY47" fmla="*/ 2381 h 604838"/>
                <a:gd name="connsiteX48" fmla="*/ 2109787 w 2319337"/>
                <a:gd name="connsiteY48" fmla="*/ 19050 h 604838"/>
                <a:gd name="connsiteX49" fmla="*/ 2169319 w 2319337"/>
                <a:gd name="connsiteY49" fmla="*/ 30956 h 604838"/>
                <a:gd name="connsiteX50" fmla="*/ 2209800 w 2319337"/>
                <a:gd name="connsiteY50" fmla="*/ 42863 h 604838"/>
                <a:gd name="connsiteX51" fmla="*/ 2231231 w 2319337"/>
                <a:gd name="connsiteY51" fmla="*/ 52388 h 604838"/>
                <a:gd name="connsiteX52" fmla="*/ 2259806 w 2319337"/>
                <a:gd name="connsiteY52" fmla="*/ 69056 h 604838"/>
                <a:gd name="connsiteX53" fmla="*/ 2293144 w 2319337"/>
                <a:gd name="connsiteY53" fmla="*/ 95250 h 604838"/>
                <a:gd name="connsiteX54" fmla="*/ 2312194 w 2319337"/>
                <a:gd name="connsiteY54" fmla="*/ 119063 h 604838"/>
                <a:gd name="connsiteX55" fmla="*/ 2316956 w 2319337"/>
                <a:gd name="connsiteY55" fmla="*/ 135731 h 604838"/>
                <a:gd name="connsiteX56" fmla="*/ 2319337 w 2319337"/>
                <a:gd name="connsiteY56" fmla="*/ 159544 h 604838"/>
                <a:gd name="connsiteX57" fmla="*/ 2309812 w 2319337"/>
                <a:gd name="connsiteY57" fmla="*/ 178594 h 604838"/>
                <a:gd name="connsiteX58" fmla="*/ 2288381 w 2319337"/>
                <a:gd name="connsiteY58" fmla="*/ 202406 h 604838"/>
                <a:gd name="connsiteX59" fmla="*/ 2259806 w 2319337"/>
                <a:gd name="connsiteY59" fmla="*/ 223838 h 604838"/>
                <a:gd name="connsiteX60" fmla="*/ 2200275 w 2319337"/>
                <a:gd name="connsiteY60" fmla="*/ 230981 h 604838"/>
                <a:gd name="connsiteX61" fmla="*/ 2024062 w 2319337"/>
                <a:gd name="connsiteY61" fmla="*/ 250031 h 604838"/>
                <a:gd name="connsiteX62" fmla="*/ 1843087 w 2319337"/>
                <a:gd name="connsiteY62" fmla="*/ 269081 h 604838"/>
                <a:gd name="connsiteX63" fmla="*/ 1762125 w 2319337"/>
                <a:gd name="connsiteY63" fmla="*/ 2809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19337" h="604838">
                  <a:moveTo>
                    <a:pt x="1762125" y="280988"/>
                  </a:moveTo>
                  <a:lnTo>
                    <a:pt x="1485900" y="321469"/>
                  </a:lnTo>
                  <a:lnTo>
                    <a:pt x="1269206" y="359569"/>
                  </a:lnTo>
                  <a:lnTo>
                    <a:pt x="1071562" y="400050"/>
                  </a:lnTo>
                  <a:lnTo>
                    <a:pt x="888206" y="442913"/>
                  </a:lnTo>
                  <a:lnTo>
                    <a:pt x="721519" y="488156"/>
                  </a:lnTo>
                  <a:lnTo>
                    <a:pt x="611981" y="519113"/>
                  </a:lnTo>
                  <a:lnTo>
                    <a:pt x="557212" y="538163"/>
                  </a:lnTo>
                  <a:lnTo>
                    <a:pt x="488156" y="566738"/>
                  </a:lnTo>
                  <a:lnTo>
                    <a:pt x="452437" y="583406"/>
                  </a:lnTo>
                  <a:lnTo>
                    <a:pt x="428625" y="595313"/>
                  </a:lnTo>
                  <a:lnTo>
                    <a:pt x="414337" y="602456"/>
                  </a:lnTo>
                  <a:lnTo>
                    <a:pt x="404812" y="604838"/>
                  </a:lnTo>
                  <a:lnTo>
                    <a:pt x="381000" y="602456"/>
                  </a:lnTo>
                  <a:lnTo>
                    <a:pt x="333375" y="585788"/>
                  </a:lnTo>
                  <a:lnTo>
                    <a:pt x="295275" y="566738"/>
                  </a:lnTo>
                  <a:lnTo>
                    <a:pt x="254794" y="542925"/>
                  </a:lnTo>
                  <a:lnTo>
                    <a:pt x="192881" y="500063"/>
                  </a:lnTo>
                  <a:lnTo>
                    <a:pt x="138112" y="454819"/>
                  </a:lnTo>
                  <a:lnTo>
                    <a:pt x="97631" y="419100"/>
                  </a:lnTo>
                  <a:lnTo>
                    <a:pt x="59531" y="385763"/>
                  </a:lnTo>
                  <a:lnTo>
                    <a:pt x="35719" y="361950"/>
                  </a:lnTo>
                  <a:lnTo>
                    <a:pt x="19050" y="345281"/>
                  </a:lnTo>
                  <a:lnTo>
                    <a:pt x="9525" y="330994"/>
                  </a:lnTo>
                  <a:lnTo>
                    <a:pt x="2381" y="316706"/>
                  </a:lnTo>
                  <a:lnTo>
                    <a:pt x="0" y="297656"/>
                  </a:lnTo>
                  <a:lnTo>
                    <a:pt x="2381" y="285750"/>
                  </a:lnTo>
                  <a:lnTo>
                    <a:pt x="9525" y="280988"/>
                  </a:lnTo>
                  <a:lnTo>
                    <a:pt x="23812" y="278606"/>
                  </a:lnTo>
                  <a:lnTo>
                    <a:pt x="50006" y="288131"/>
                  </a:lnTo>
                  <a:lnTo>
                    <a:pt x="114300" y="323850"/>
                  </a:lnTo>
                  <a:lnTo>
                    <a:pt x="166687" y="345281"/>
                  </a:lnTo>
                  <a:lnTo>
                    <a:pt x="223837" y="364331"/>
                  </a:lnTo>
                  <a:lnTo>
                    <a:pt x="288131" y="376238"/>
                  </a:lnTo>
                  <a:lnTo>
                    <a:pt x="333375" y="381000"/>
                  </a:lnTo>
                  <a:lnTo>
                    <a:pt x="397669" y="383381"/>
                  </a:lnTo>
                  <a:lnTo>
                    <a:pt x="485775" y="373856"/>
                  </a:lnTo>
                  <a:lnTo>
                    <a:pt x="650081" y="335756"/>
                  </a:lnTo>
                  <a:lnTo>
                    <a:pt x="928687" y="273844"/>
                  </a:lnTo>
                  <a:lnTo>
                    <a:pt x="1223962" y="209550"/>
                  </a:lnTo>
                  <a:lnTo>
                    <a:pt x="1462087" y="166688"/>
                  </a:lnTo>
                  <a:lnTo>
                    <a:pt x="1700212" y="119063"/>
                  </a:lnTo>
                  <a:lnTo>
                    <a:pt x="1838325" y="92869"/>
                  </a:lnTo>
                  <a:lnTo>
                    <a:pt x="1874044" y="69056"/>
                  </a:lnTo>
                  <a:lnTo>
                    <a:pt x="1919287" y="35719"/>
                  </a:lnTo>
                  <a:lnTo>
                    <a:pt x="1950244" y="4763"/>
                  </a:lnTo>
                  <a:lnTo>
                    <a:pt x="1957387" y="0"/>
                  </a:lnTo>
                  <a:lnTo>
                    <a:pt x="2005012" y="2381"/>
                  </a:lnTo>
                  <a:lnTo>
                    <a:pt x="2109787" y="19050"/>
                  </a:lnTo>
                  <a:lnTo>
                    <a:pt x="2169319" y="30956"/>
                  </a:lnTo>
                  <a:lnTo>
                    <a:pt x="2209800" y="42863"/>
                  </a:lnTo>
                  <a:lnTo>
                    <a:pt x="2231231" y="52388"/>
                  </a:lnTo>
                  <a:lnTo>
                    <a:pt x="2259806" y="69056"/>
                  </a:lnTo>
                  <a:lnTo>
                    <a:pt x="2293144" y="95250"/>
                  </a:lnTo>
                  <a:lnTo>
                    <a:pt x="2312194" y="119063"/>
                  </a:lnTo>
                  <a:lnTo>
                    <a:pt x="2316956" y="135731"/>
                  </a:lnTo>
                  <a:lnTo>
                    <a:pt x="2319337" y="159544"/>
                  </a:lnTo>
                  <a:lnTo>
                    <a:pt x="2309812" y="178594"/>
                  </a:lnTo>
                  <a:lnTo>
                    <a:pt x="2288381" y="202406"/>
                  </a:lnTo>
                  <a:lnTo>
                    <a:pt x="2259806" y="223838"/>
                  </a:lnTo>
                  <a:lnTo>
                    <a:pt x="2200275" y="230981"/>
                  </a:lnTo>
                  <a:lnTo>
                    <a:pt x="2024062" y="250031"/>
                  </a:lnTo>
                  <a:lnTo>
                    <a:pt x="1843087" y="269081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72">
              <a:extLst>
                <a:ext uri="{FF2B5EF4-FFF2-40B4-BE49-F238E27FC236}">
                  <a16:creationId xmlns:a16="http://schemas.microsoft.com/office/drawing/2014/main" id="{5B0CAA53-93A8-4BC9-A610-226EEA5B40F1}"/>
                </a:ext>
              </a:extLst>
            </p:cNvPr>
            <p:cNvSpPr/>
            <p:nvPr/>
          </p:nvSpPr>
          <p:spPr>
            <a:xfrm>
              <a:off x="3281363" y="2181225"/>
              <a:ext cx="1493837" cy="674688"/>
            </a:xfrm>
            <a:custGeom>
              <a:avLst/>
              <a:gdLst>
                <a:gd name="connsiteX0" fmla="*/ 866775 w 1493043"/>
                <a:gd name="connsiteY0" fmla="*/ 228600 h 673894"/>
                <a:gd name="connsiteX1" fmla="*/ 735806 w 1493043"/>
                <a:gd name="connsiteY1" fmla="*/ 252413 h 673894"/>
                <a:gd name="connsiteX2" fmla="*/ 600075 w 1493043"/>
                <a:gd name="connsiteY2" fmla="*/ 280988 h 673894"/>
                <a:gd name="connsiteX3" fmla="*/ 490537 w 1493043"/>
                <a:gd name="connsiteY3" fmla="*/ 307181 h 673894"/>
                <a:gd name="connsiteX4" fmla="*/ 350043 w 1493043"/>
                <a:gd name="connsiteY4" fmla="*/ 342900 h 673894"/>
                <a:gd name="connsiteX5" fmla="*/ 90487 w 1493043"/>
                <a:gd name="connsiteY5" fmla="*/ 416719 h 673894"/>
                <a:gd name="connsiteX6" fmla="*/ 0 w 1493043"/>
                <a:gd name="connsiteY6" fmla="*/ 302419 h 673894"/>
                <a:gd name="connsiteX7" fmla="*/ 121443 w 1493043"/>
                <a:gd name="connsiteY7" fmla="*/ 269081 h 673894"/>
                <a:gd name="connsiteX8" fmla="*/ 311943 w 1493043"/>
                <a:gd name="connsiteY8" fmla="*/ 216694 h 673894"/>
                <a:gd name="connsiteX9" fmla="*/ 511968 w 1493043"/>
                <a:gd name="connsiteY9" fmla="*/ 164306 h 673894"/>
                <a:gd name="connsiteX10" fmla="*/ 671512 w 1493043"/>
                <a:gd name="connsiteY10" fmla="*/ 126206 h 673894"/>
                <a:gd name="connsiteX11" fmla="*/ 831056 w 1493043"/>
                <a:gd name="connsiteY11" fmla="*/ 92869 h 673894"/>
                <a:gd name="connsiteX12" fmla="*/ 995362 w 1493043"/>
                <a:gd name="connsiteY12" fmla="*/ 64294 h 673894"/>
                <a:gd name="connsiteX13" fmla="*/ 1042987 w 1493043"/>
                <a:gd name="connsiteY13" fmla="*/ 52388 h 673894"/>
                <a:gd name="connsiteX14" fmla="*/ 1090612 w 1493043"/>
                <a:gd name="connsiteY14" fmla="*/ 35719 h 673894"/>
                <a:gd name="connsiteX15" fmla="*/ 1154906 w 1493043"/>
                <a:gd name="connsiteY15" fmla="*/ 7144 h 673894"/>
                <a:gd name="connsiteX16" fmla="*/ 1171575 w 1493043"/>
                <a:gd name="connsiteY16" fmla="*/ 0 h 673894"/>
                <a:gd name="connsiteX17" fmla="*/ 1183481 w 1493043"/>
                <a:gd name="connsiteY17" fmla="*/ 0 h 673894"/>
                <a:gd name="connsiteX18" fmla="*/ 1235868 w 1493043"/>
                <a:gd name="connsiteY18" fmla="*/ 19050 h 673894"/>
                <a:gd name="connsiteX19" fmla="*/ 1314450 w 1493043"/>
                <a:gd name="connsiteY19" fmla="*/ 54769 h 673894"/>
                <a:gd name="connsiteX20" fmla="*/ 1373981 w 1493043"/>
                <a:gd name="connsiteY20" fmla="*/ 80963 h 673894"/>
                <a:gd name="connsiteX21" fmla="*/ 1416843 w 1493043"/>
                <a:gd name="connsiteY21" fmla="*/ 104775 h 673894"/>
                <a:gd name="connsiteX22" fmla="*/ 1447800 w 1493043"/>
                <a:gd name="connsiteY22" fmla="*/ 123825 h 673894"/>
                <a:gd name="connsiteX23" fmla="*/ 1476375 w 1493043"/>
                <a:gd name="connsiteY23" fmla="*/ 145256 h 673894"/>
                <a:gd name="connsiteX24" fmla="*/ 1488281 w 1493043"/>
                <a:gd name="connsiteY24" fmla="*/ 164306 h 673894"/>
                <a:gd name="connsiteX25" fmla="*/ 1493043 w 1493043"/>
                <a:gd name="connsiteY25" fmla="*/ 190500 h 673894"/>
                <a:gd name="connsiteX26" fmla="*/ 1490662 w 1493043"/>
                <a:gd name="connsiteY26" fmla="*/ 204788 h 673894"/>
                <a:gd name="connsiteX27" fmla="*/ 1471612 w 1493043"/>
                <a:gd name="connsiteY27" fmla="*/ 226219 h 673894"/>
                <a:gd name="connsiteX28" fmla="*/ 1447800 w 1493043"/>
                <a:gd name="connsiteY28" fmla="*/ 242888 h 673894"/>
                <a:gd name="connsiteX29" fmla="*/ 1400175 w 1493043"/>
                <a:gd name="connsiteY29" fmla="*/ 264319 h 673894"/>
                <a:gd name="connsiteX30" fmla="*/ 1371600 w 1493043"/>
                <a:gd name="connsiteY30" fmla="*/ 309563 h 673894"/>
                <a:gd name="connsiteX31" fmla="*/ 1295400 w 1493043"/>
                <a:gd name="connsiteY31" fmla="*/ 440531 h 673894"/>
                <a:gd name="connsiteX32" fmla="*/ 1207293 w 1493043"/>
                <a:gd name="connsiteY32" fmla="*/ 583406 h 673894"/>
                <a:gd name="connsiteX33" fmla="*/ 1178718 w 1493043"/>
                <a:gd name="connsiteY33" fmla="*/ 621506 h 673894"/>
                <a:gd name="connsiteX34" fmla="*/ 1147762 w 1493043"/>
                <a:gd name="connsiteY34" fmla="*/ 647700 h 673894"/>
                <a:gd name="connsiteX35" fmla="*/ 1121568 w 1493043"/>
                <a:gd name="connsiteY35" fmla="*/ 664369 h 673894"/>
                <a:gd name="connsiteX36" fmla="*/ 1097756 w 1493043"/>
                <a:gd name="connsiteY36" fmla="*/ 673894 h 673894"/>
                <a:gd name="connsiteX37" fmla="*/ 1078706 w 1493043"/>
                <a:gd name="connsiteY37" fmla="*/ 673894 h 673894"/>
                <a:gd name="connsiteX38" fmla="*/ 1059656 w 1493043"/>
                <a:gd name="connsiteY38" fmla="*/ 669131 h 673894"/>
                <a:gd name="connsiteX39" fmla="*/ 1033462 w 1493043"/>
                <a:gd name="connsiteY39" fmla="*/ 647700 h 673894"/>
                <a:gd name="connsiteX40" fmla="*/ 1019175 w 1493043"/>
                <a:gd name="connsiteY40" fmla="*/ 626269 h 673894"/>
                <a:gd name="connsiteX41" fmla="*/ 1038225 w 1493043"/>
                <a:gd name="connsiteY41" fmla="*/ 492919 h 673894"/>
                <a:gd name="connsiteX42" fmla="*/ 1059656 w 1493043"/>
                <a:gd name="connsiteY42" fmla="*/ 447675 h 673894"/>
                <a:gd name="connsiteX43" fmla="*/ 1073943 w 1493043"/>
                <a:gd name="connsiteY43" fmla="*/ 409575 h 673894"/>
                <a:gd name="connsiteX44" fmla="*/ 1090612 w 1493043"/>
                <a:gd name="connsiteY44" fmla="*/ 361950 h 673894"/>
                <a:gd name="connsiteX45" fmla="*/ 1100137 w 1493043"/>
                <a:gd name="connsiteY45" fmla="*/ 319088 h 673894"/>
                <a:gd name="connsiteX46" fmla="*/ 1107281 w 1493043"/>
                <a:gd name="connsiteY46" fmla="*/ 285750 h 673894"/>
                <a:gd name="connsiteX47" fmla="*/ 1109662 w 1493043"/>
                <a:gd name="connsiteY47" fmla="*/ 259556 h 673894"/>
                <a:gd name="connsiteX48" fmla="*/ 1107281 w 1493043"/>
                <a:gd name="connsiteY48" fmla="*/ 238125 h 673894"/>
                <a:gd name="connsiteX49" fmla="*/ 1100137 w 1493043"/>
                <a:gd name="connsiteY49" fmla="*/ 219075 h 673894"/>
                <a:gd name="connsiteX50" fmla="*/ 1090612 w 1493043"/>
                <a:gd name="connsiteY50" fmla="*/ 209550 h 673894"/>
                <a:gd name="connsiteX51" fmla="*/ 1069181 w 1493043"/>
                <a:gd name="connsiteY51" fmla="*/ 202406 h 673894"/>
                <a:gd name="connsiteX52" fmla="*/ 1042987 w 1493043"/>
                <a:gd name="connsiteY52" fmla="*/ 202406 h 673894"/>
                <a:gd name="connsiteX53" fmla="*/ 969168 w 1493043"/>
                <a:gd name="connsiteY53" fmla="*/ 214313 h 673894"/>
                <a:gd name="connsiteX54" fmla="*/ 866775 w 1493043"/>
                <a:gd name="connsiteY54" fmla="*/ 22860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93043" h="673894">
                  <a:moveTo>
                    <a:pt x="866775" y="228600"/>
                  </a:moveTo>
                  <a:lnTo>
                    <a:pt x="735806" y="252413"/>
                  </a:lnTo>
                  <a:lnTo>
                    <a:pt x="600075" y="280988"/>
                  </a:lnTo>
                  <a:lnTo>
                    <a:pt x="490537" y="307181"/>
                  </a:lnTo>
                  <a:lnTo>
                    <a:pt x="350043" y="342900"/>
                  </a:lnTo>
                  <a:lnTo>
                    <a:pt x="90487" y="416719"/>
                  </a:lnTo>
                  <a:lnTo>
                    <a:pt x="0" y="302419"/>
                  </a:lnTo>
                  <a:lnTo>
                    <a:pt x="121443" y="269081"/>
                  </a:lnTo>
                  <a:lnTo>
                    <a:pt x="311943" y="216694"/>
                  </a:lnTo>
                  <a:lnTo>
                    <a:pt x="511968" y="164306"/>
                  </a:lnTo>
                  <a:lnTo>
                    <a:pt x="671512" y="126206"/>
                  </a:lnTo>
                  <a:lnTo>
                    <a:pt x="831056" y="92869"/>
                  </a:lnTo>
                  <a:lnTo>
                    <a:pt x="995362" y="64294"/>
                  </a:lnTo>
                  <a:lnTo>
                    <a:pt x="1042987" y="52388"/>
                  </a:lnTo>
                  <a:lnTo>
                    <a:pt x="1090612" y="35719"/>
                  </a:lnTo>
                  <a:lnTo>
                    <a:pt x="1154906" y="7144"/>
                  </a:lnTo>
                  <a:lnTo>
                    <a:pt x="1171575" y="0"/>
                  </a:lnTo>
                  <a:lnTo>
                    <a:pt x="1183481" y="0"/>
                  </a:lnTo>
                  <a:lnTo>
                    <a:pt x="1235868" y="19050"/>
                  </a:lnTo>
                  <a:lnTo>
                    <a:pt x="1314450" y="54769"/>
                  </a:lnTo>
                  <a:lnTo>
                    <a:pt x="1373981" y="80963"/>
                  </a:lnTo>
                  <a:lnTo>
                    <a:pt x="1416843" y="104775"/>
                  </a:lnTo>
                  <a:lnTo>
                    <a:pt x="1447800" y="123825"/>
                  </a:lnTo>
                  <a:lnTo>
                    <a:pt x="1476375" y="145256"/>
                  </a:lnTo>
                  <a:lnTo>
                    <a:pt x="1488281" y="164306"/>
                  </a:lnTo>
                  <a:lnTo>
                    <a:pt x="1493043" y="190500"/>
                  </a:lnTo>
                  <a:lnTo>
                    <a:pt x="1490662" y="204788"/>
                  </a:lnTo>
                  <a:lnTo>
                    <a:pt x="1471612" y="226219"/>
                  </a:lnTo>
                  <a:lnTo>
                    <a:pt x="1447800" y="242888"/>
                  </a:lnTo>
                  <a:lnTo>
                    <a:pt x="1400175" y="264319"/>
                  </a:lnTo>
                  <a:lnTo>
                    <a:pt x="1371600" y="309563"/>
                  </a:lnTo>
                  <a:lnTo>
                    <a:pt x="1295400" y="440531"/>
                  </a:lnTo>
                  <a:lnTo>
                    <a:pt x="1207293" y="583406"/>
                  </a:lnTo>
                  <a:lnTo>
                    <a:pt x="1178718" y="621506"/>
                  </a:lnTo>
                  <a:lnTo>
                    <a:pt x="1147762" y="647700"/>
                  </a:lnTo>
                  <a:lnTo>
                    <a:pt x="1121568" y="664369"/>
                  </a:lnTo>
                  <a:lnTo>
                    <a:pt x="1097756" y="673894"/>
                  </a:lnTo>
                  <a:lnTo>
                    <a:pt x="1078706" y="673894"/>
                  </a:lnTo>
                  <a:lnTo>
                    <a:pt x="1059656" y="669131"/>
                  </a:lnTo>
                  <a:lnTo>
                    <a:pt x="1033462" y="647700"/>
                  </a:lnTo>
                  <a:lnTo>
                    <a:pt x="1019175" y="626269"/>
                  </a:lnTo>
                  <a:lnTo>
                    <a:pt x="1038225" y="492919"/>
                  </a:lnTo>
                  <a:lnTo>
                    <a:pt x="1059656" y="447675"/>
                  </a:lnTo>
                  <a:lnTo>
                    <a:pt x="1073943" y="409575"/>
                  </a:lnTo>
                  <a:lnTo>
                    <a:pt x="1090612" y="361950"/>
                  </a:lnTo>
                  <a:lnTo>
                    <a:pt x="1100137" y="319088"/>
                  </a:lnTo>
                  <a:lnTo>
                    <a:pt x="1107281" y="285750"/>
                  </a:lnTo>
                  <a:lnTo>
                    <a:pt x="1109662" y="259556"/>
                  </a:lnTo>
                  <a:lnTo>
                    <a:pt x="1107281" y="238125"/>
                  </a:lnTo>
                  <a:lnTo>
                    <a:pt x="1100137" y="219075"/>
                  </a:lnTo>
                  <a:lnTo>
                    <a:pt x="1090612" y="209550"/>
                  </a:lnTo>
                  <a:lnTo>
                    <a:pt x="1069181" y="202406"/>
                  </a:lnTo>
                  <a:lnTo>
                    <a:pt x="1042987" y="202406"/>
                  </a:lnTo>
                  <a:lnTo>
                    <a:pt x="969168" y="214313"/>
                  </a:lnTo>
                  <a:lnTo>
                    <a:pt x="8667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73">
              <a:extLst>
                <a:ext uri="{FF2B5EF4-FFF2-40B4-BE49-F238E27FC236}">
                  <a16:creationId xmlns:a16="http://schemas.microsoft.com/office/drawing/2014/main" id="{0005E6D7-FE3E-446C-B965-1B01CED84ED9}"/>
                </a:ext>
              </a:extLst>
            </p:cNvPr>
            <p:cNvSpPr/>
            <p:nvPr/>
          </p:nvSpPr>
          <p:spPr>
            <a:xfrm>
              <a:off x="3470275" y="2662238"/>
              <a:ext cx="915988" cy="406400"/>
            </a:xfrm>
            <a:custGeom>
              <a:avLst/>
              <a:gdLst>
                <a:gd name="connsiteX0" fmla="*/ 690563 w 916782"/>
                <a:gd name="connsiteY0" fmla="*/ 42862 h 407193"/>
                <a:gd name="connsiteX1" fmla="*/ 433388 w 916782"/>
                <a:gd name="connsiteY1" fmla="*/ 100012 h 407193"/>
                <a:gd name="connsiteX2" fmla="*/ 185738 w 916782"/>
                <a:gd name="connsiteY2" fmla="*/ 159543 h 407193"/>
                <a:gd name="connsiteX3" fmla="*/ 0 w 916782"/>
                <a:gd name="connsiteY3" fmla="*/ 204787 h 407193"/>
                <a:gd name="connsiteX4" fmla="*/ 28575 w 916782"/>
                <a:gd name="connsiteY4" fmla="*/ 407193 h 407193"/>
                <a:gd name="connsiteX5" fmla="*/ 47625 w 916782"/>
                <a:gd name="connsiteY5" fmla="*/ 400050 h 407193"/>
                <a:gd name="connsiteX6" fmla="*/ 64294 w 916782"/>
                <a:gd name="connsiteY6" fmla="*/ 378618 h 407193"/>
                <a:gd name="connsiteX7" fmla="*/ 76200 w 916782"/>
                <a:gd name="connsiteY7" fmla="*/ 359568 h 407193"/>
                <a:gd name="connsiteX8" fmla="*/ 92869 w 916782"/>
                <a:gd name="connsiteY8" fmla="*/ 347662 h 407193"/>
                <a:gd name="connsiteX9" fmla="*/ 128588 w 916782"/>
                <a:gd name="connsiteY9" fmla="*/ 328612 h 407193"/>
                <a:gd name="connsiteX10" fmla="*/ 195263 w 916782"/>
                <a:gd name="connsiteY10" fmla="*/ 302418 h 407193"/>
                <a:gd name="connsiteX11" fmla="*/ 269082 w 916782"/>
                <a:gd name="connsiteY11" fmla="*/ 280987 h 407193"/>
                <a:gd name="connsiteX12" fmla="*/ 352425 w 916782"/>
                <a:gd name="connsiteY12" fmla="*/ 259556 h 407193"/>
                <a:gd name="connsiteX13" fmla="*/ 457200 w 916782"/>
                <a:gd name="connsiteY13" fmla="*/ 238125 h 407193"/>
                <a:gd name="connsiteX14" fmla="*/ 511969 w 916782"/>
                <a:gd name="connsiteY14" fmla="*/ 226218 h 407193"/>
                <a:gd name="connsiteX15" fmla="*/ 583407 w 916782"/>
                <a:gd name="connsiteY15" fmla="*/ 204787 h 407193"/>
                <a:gd name="connsiteX16" fmla="*/ 719138 w 916782"/>
                <a:gd name="connsiteY16" fmla="*/ 169068 h 407193"/>
                <a:gd name="connsiteX17" fmla="*/ 916782 w 916782"/>
                <a:gd name="connsiteY17" fmla="*/ 123825 h 407193"/>
                <a:gd name="connsiteX18" fmla="*/ 912019 w 916782"/>
                <a:gd name="connsiteY18" fmla="*/ 0 h 407193"/>
                <a:gd name="connsiteX19" fmla="*/ 690563 w 916782"/>
                <a:gd name="connsiteY19" fmla="*/ 4286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6782" h="407193">
                  <a:moveTo>
                    <a:pt x="690563" y="42862"/>
                  </a:moveTo>
                  <a:lnTo>
                    <a:pt x="433388" y="100012"/>
                  </a:lnTo>
                  <a:lnTo>
                    <a:pt x="185738" y="159543"/>
                  </a:lnTo>
                  <a:lnTo>
                    <a:pt x="0" y="204787"/>
                  </a:lnTo>
                  <a:lnTo>
                    <a:pt x="28575" y="407193"/>
                  </a:lnTo>
                  <a:lnTo>
                    <a:pt x="47625" y="400050"/>
                  </a:lnTo>
                  <a:lnTo>
                    <a:pt x="64294" y="378618"/>
                  </a:lnTo>
                  <a:lnTo>
                    <a:pt x="76200" y="359568"/>
                  </a:lnTo>
                  <a:lnTo>
                    <a:pt x="92869" y="347662"/>
                  </a:lnTo>
                  <a:lnTo>
                    <a:pt x="128588" y="328612"/>
                  </a:lnTo>
                  <a:lnTo>
                    <a:pt x="195263" y="302418"/>
                  </a:lnTo>
                  <a:lnTo>
                    <a:pt x="269082" y="280987"/>
                  </a:lnTo>
                  <a:lnTo>
                    <a:pt x="352425" y="259556"/>
                  </a:lnTo>
                  <a:lnTo>
                    <a:pt x="457200" y="238125"/>
                  </a:lnTo>
                  <a:lnTo>
                    <a:pt x="511969" y="226218"/>
                  </a:lnTo>
                  <a:lnTo>
                    <a:pt x="583407" y="204787"/>
                  </a:lnTo>
                  <a:lnTo>
                    <a:pt x="719138" y="169068"/>
                  </a:lnTo>
                  <a:lnTo>
                    <a:pt x="916782" y="123825"/>
                  </a:lnTo>
                  <a:lnTo>
                    <a:pt x="912019" y="0"/>
                  </a:lnTo>
                  <a:lnTo>
                    <a:pt x="690563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75">
              <a:extLst>
                <a:ext uri="{FF2B5EF4-FFF2-40B4-BE49-F238E27FC236}">
                  <a16:creationId xmlns:a16="http://schemas.microsoft.com/office/drawing/2014/main" id="{7658E134-A5CA-4EBA-815C-09F1BA120C9E}"/>
                </a:ext>
              </a:extLst>
            </p:cNvPr>
            <p:cNvSpPr/>
            <p:nvPr/>
          </p:nvSpPr>
          <p:spPr>
            <a:xfrm>
              <a:off x="3894138" y="3071813"/>
              <a:ext cx="773112" cy="654050"/>
            </a:xfrm>
            <a:custGeom>
              <a:avLst/>
              <a:gdLst>
                <a:gd name="connsiteX0" fmla="*/ 533400 w 773906"/>
                <a:gd name="connsiteY0" fmla="*/ 326231 h 654843"/>
                <a:gd name="connsiteX1" fmla="*/ 457200 w 773906"/>
                <a:gd name="connsiteY1" fmla="*/ 381000 h 654843"/>
                <a:gd name="connsiteX2" fmla="*/ 323850 w 773906"/>
                <a:gd name="connsiteY2" fmla="*/ 471487 h 654843"/>
                <a:gd name="connsiteX3" fmla="*/ 173831 w 773906"/>
                <a:gd name="connsiteY3" fmla="*/ 573881 h 654843"/>
                <a:gd name="connsiteX4" fmla="*/ 47625 w 773906"/>
                <a:gd name="connsiteY4" fmla="*/ 654843 h 654843"/>
                <a:gd name="connsiteX5" fmla="*/ 0 w 773906"/>
                <a:gd name="connsiteY5" fmla="*/ 607218 h 654843"/>
                <a:gd name="connsiteX6" fmla="*/ 66675 w 773906"/>
                <a:gd name="connsiteY6" fmla="*/ 542925 h 654843"/>
                <a:gd name="connsiteX7" fmla="*/ 183356 w 773906"/>
                <a:gd name="connsiteY7" fmla="*/ 435768 h 654843"/>
                <a:gd name="connsiteX8" fmla="*/ 288131 w 773906"/>
                <a:gd name="connsiteY8" fmla="*/ 328612 h 654843"/>
                <a:gd name="connsiteX9" fmla="*/ 359569 w 773906"/>
                <a:gd name="connsiteY9" fmla="*/ 245268 h 654843"/>
                <a:gd name="connsiteX10" fmla="*/ 364331 w 773906"/>
                <a:gd name="connsiteY10" fmla="*/ 235743 h 654843"/>
                <a:gd name="connsiteX11" fmla="*/ 361950 w 773906"/>
                <a:gd name="connsiteY11" fmla="*/ 216693 h 654843"/>
                <a:gd name="connsiteX12" fmla="*/ 352425 w 773906"/>
                <a:gd name="connsiteY12" fmla="*/ 190500 h 654843"/>
                <a:gd name="connsiteX13" fmla="*/ 378619 w 773906"/>
                <a:gd name="connsiteY13" fmla="*/ 73818 h 654843"/>
                <a:gd name="connsiteX14" fmla="*/ 404812 w 773906"/>
                <a:gd name="connsiteY14" fmla="*/ 38100 h 654843"/>
                <a:gd name="connsiteX15" fmla="*/ 421481 w 773906"/>
                <a:gd name="connsiteY15" fmla="*/ 23812 h 654843"/>
                <a:gd name="connsiteX16" fmla="*/ 452437 w 773906"/>
                <a:gd name="connsiteY16" fmla="*/ 7143 h 654843"/>
                <a:gd name="connsiteX17" fmla="*/ 476250 w 773906"/>
                <a:gd name="connsiteY17" fmla="*/ 2381 h 654843"/>
                <a:gd name="connsiteX18" fmla="*/ 495300 w 773906"/>
                <a:gd name="connsiteY18" fmla="*/ 0 h 654843"/>
                <a:gd name="connsiteX19" fmla="*/ 528637 w 773906"/>
                <a:gd name="connsiteY19" fmla="*/ 9525 h 654843"/>
                <a:gd name="connsiteX20" fmla="*/ 585787 w 773906"/>
                <a:gd name="connsiteY20" fmla="*/ 33337 h 654843"/>
                <a:gd name="connsiteX21" fmla="*/ 669131 w 773906"/>
                <a:gd name="connsiteY21" fmla="*/ 78581 h 654843"/>
                <a:gd name="connsiteX22" fmla="*/ 735806 w 773906"/>
                <a:gd name="connsiteY22" fmla="*/ 130968 h 654843"/>
                <a:gd name="connsiteX23" fmla="*/ 757237 w 773906"/>
                <a:gd name="connsiteY23" fmla="*/ 147637 h 654843"/>
                <a:gd name="connsiteX24" fmla="*/ 769144 w 773906"/>
                <a:gd name="connsiteY24" fmla="*/ 164306 h 654843"/>
                <a:gd name="connsiteX25" fmla="*/ 773906 w 773906"/>
                <a:gd name="connsiteY25" fmla="*/ 178593 h 654843"/>
                <a:gd name="connsiteX26" fmla="*/ 773906 w 773906"/>
                <a:gd name="connsiteY26" fmla="*/ 192881 h 654843"/>
                <a:gd name="connsiteX27" fmla="*/ 766762 w 773906"/>
                <a:gd name="connsiteY27" fmla="*/ 211931 h 654843"/>
                <a:gd name="connsiteX28" fmla="*/ 742950 w 773906"/>
                <a:gd name="connsiteY28" fmla="*/ 228600 h 654843"/>
                <a:gd name="connsiteX29" fmla="*/ 695325 w 773906"/>
                <a:gd name="connsiteY29" fmla="*/ 247650 h 654843"/>
                <a:gd name="connsiteX30" fmla="*/ 638175 w 773906"/>
                <a:gd name="connsiteY30" fmla="*/ 261937 h 654843"/>
                <a:gd name="connsiteX31" fmla="*/ 604837 w 773906"/>
                <a:gd name="connsiteY31" fmla="*/ 269081 h 654843"/>
                <a:gd name="connsiteX32" fmla="*/ 533400 w 773906"/>
                <a:gd name="connsiteY32" fmla="*/ 326231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3906" h="654843">
                  <a:moveTo>
                    <a:pt x="533400" y="326231"/>
                  </a:moveTo>
                  <a:lnTo>
                    <a:pt x="457200" y="381000"/>
                  </a:lnTo>
                  <a:lnTo>
                    <a:pt x="323850" y="471487"/>
                  </a:lnTo>
                  <a:lnTo>
                    <a:pt x="173831" y="573881"/>
                  </a:lnTo>
                  <a:lnTo>
                    <a:pt x="47625" y="654843"/>
                  </a:lnTo>
                  <a:lnTo>
                    <a:pt x="0" y="607218"/>
                  </a:lnTo>
                  <a:lnTo>
                    <a:pt x="66675" y="542925"/>
                  </a:lnTo>
                  <a:lnTo>
                    <a:pt x="183356" y="435768"/>
                  </a:lnTo>
                  <a:lnTo>
                    <a:pt x="288131" y="328612"/>
                  </a:lnTo>
                  <a:lnTo>
                    <a:pt x="359569" y="245268"/>
                  </a:lnTo>
                  <a:lnTo>
                    <a:pt x="364331" y="235743"/>
                  </a:lnTo>
                  <a:lnTo>
                    <a:pt x="361950" y="216693"/>
                  </a:lnTo>
                  <a:lnTo>
                    <a:pt x="352425" y="190500"/>
                  </a:lnTo>
                  <a:lnTo>
                    <a:pt x="378619" y="73818"/>
                  </a:lnTo>
                  <a:lnTo>
                    <a:pt x="404812" y="38100"/>
                  </a:lnTo>
                  <a:lnTo>
                    <a:pt x="421481" y="23812"/>
                  </a:lnTo>
                  <a:lnTo>
                    <a:pt x="452437" y="7143"/>
                  </a:lnTo>
                  <a:lnTo>
                    <a:pt x="476250" y="2381"/>
                  </a:lnTo>
                  <a:lnTo>
                    <a:pt x="495300" y="0"/>
                  </a:lnTo>
                  <a:lnTo>
                    <a:pt x="528637" y="9525"/>
                  </a:lnTo>
                  <a:lnTo>
                    <a:pt x="585787" y="33337"/>
                  </a:lnTo>
                  <a:lnTo>
                    <a:pt x="669131" y="78581"/>
                  </a:lnTo>
                  <a:lnTo>
                    <a:pt x="735806" y="130968"/>
                  </a:lnTo>
                  <a:lnTo>
                    <a:pt x="757237" y="147637"/>
                  </a:lnTo>
                  <a:lnTo>
                    <a:pt x="769144" y="164306"/>
                  </a:lnTo>
                  <a:lnTo>
                    <a:pt x="773906" y="178593"/>
                  </a:lnTo>
                  <a:lnTo>
                    <a:pt x="773906" y="192881"/>
                  </a:lnTo>
                  <a:lnTo>
                    <a:pt x="766762" y="211931"/>
                  </a:lnTo>
                  <a:lnTo>
                    <a:pt x="742950" y="228600"/>
                  </a:lnTo>
                  <a:lnTo>
                    <a:pt x="695325" y="247650"/>
                  </a:lnTo>
                  <a:lnTo>
                    <a:pt x="638175" y="261937"/>
                  </a:lnTo>
                  <a:lnTo>
                    <a:pt x="604837" y="269081"/>
                  </a:lnTo>
                  <a:lnTo>
                    <a:pt x="53340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76">
              <a:extLst>
                <a:ext uri="{FF2B5EF4-FFF2-40B4-BE49-F238E27FC236}">
                  <a16:creationId xmlns:a16="http://schemas.microsoft.com/office/drawing/2014/main" id="{FD9D553B-6F74-46D4-B71C-C88E80B4C804}"/>
                </a:ext>
              </a:extLst>
            </p:cNvPr>
            <p:cNvSpPr/>
            <p:nvPr/>
          </p:nvSpPr>
          <p:spPr>
            <a:xfrm>
              <a:off x="3784600" y="3633788"/>
              <a:ext cx="415925" cy="492125"/>
            </a:xfrm>
            <a:custGeom>
              <a:avLst/>
              <a:gdLst>
                <a:gd name="connsiteX0" fmla="*/ 183357 w 416719"/>
                <a:gd name="connsiteY0" fmla="*/ 235743 h 492918"/>
                <a:gd name="connsiteX1" fmla="*/ 150019 w 416719"/>
                <a:gd name="connsiteY1" fmla="*/ 192881 h 492918"/>
                <a:gd name="connsiteX2" fmla="*/ 119063 w 416719"/>
                <a:gd name="connsiteY2" fmla="*/ 159543 h 492918"/>
                <a:gd name="connsiteX3" fmla="*/ 90488 w 416719"/>
                <a:gd name="connsiteY3" fmla="*/ 130968 h 492918"/>
                <a:gd name="connsiteX4" fmla="*/ 52388 w 416719"/>
                <a:gd name="connsiteY4" fmla="*/ 104775 h 492918"/>
                <a:gd name="connsiteX5" fmla="*/ 9525 w 416719"/>
                <a:gd name="connsiteY5" fmla="*/ 76200 h 492918"/>
                <a:gd name="connsiteX6" fmla="*/ 0 w 416719"/>
                <a:gd name="connsiteY6" fmla="*/ 69056 h 492918"/>
                <a:gd name="connsiteX7" fmla="*/ 2382 w 416719"/>
                <a:gd name="connsiteY7" fmla="*/ 59531 h 492918"/>
                <a:gd name="connsiteX8" fmla="*/ 33338 w 416719"/>
                <a:gd name="connsiteY8" fmla="*/ 42862 h 492918"/>
                <a:gd name="connsiteX9" fmla="*/ 80963 w 416719"/>
                <a:gd name="connsiteY9" fmla="*/ 21431 h 492918"/>
                <a:gd name="connsiteX10" fmla="*/ 123825 w 416719"/>
                <a:gd name="connsiteY10" fmla="*/ 7143 h 492918"/>
                <a:gd name="connsiteX11" fmla="*/ 157163 w 416719"/>
                <a:gd name="connsiteY11" fmla="*/ 0 h 492918"/>
                <a:gd name="connsiteX12" fmla="*/ 195263 w 416719"/>
                <a:gd name="connsiteY12" fmla="*/ 57150 h 492918"/>
                <a:gd name="connsiteX13" fmla="*/ 245269 w 416719"/>
                <a:gd name="connsiteY13" fmla="*/ 92868 h 492918"/>
                <a:gd name="connsiteX14" fmla="*/ 295275 w 416719"/>
                <a:gd name="connsiteY14" fmla="*/ 130968 h 492918"/>
                <a:gd name="connsiteX15" fmla="*/ 338138 w 416719"/>
                <a:gd name="connsiteY15" fmla="*/ 176212 h 492918"/>
                <a:gd name="connsiteX16" fmla="*/ 369094 w 416719"/>
                <a:gd name="connsiteY16" fmla="*/ 219075 h 492918"/>
                <a:gd name="connsiteX17" fmla="*/ 390525 w 416719"/>
                <a:gd name="connsiteY17" fmla="*/ 261937 h 492918"/>
                <a:gd name="connsiteX18" fmla="*/ 409575 w 416719"/>
                <a:gd name="connsiteY18" fmla="*/ 369093 h 492918"/>
                <a:gd name="connsiteX19" fmla="*/ 414338 w 416719"/>
                <a:gd name="connsiteY19" fmla="*/ 459581 h 492918"/>
                <a:gd name="connsiteX20" fmla="*/ 416719 w 416719"/>
                <a:gd name="connsiteY20" fmla="*/ 492918 h 492918"/>
                <a:gd name="connsiteX21" fmla="*/ 250032 w 416719"/>
                <a:gd name="connsiteY21" fmla="*/ 402431 h 492918"/>
                <a:gd name="connsiteX22" fmla="*/ 228600 w 416719"/>
                <a:gd name="connsiteY22" fmla="*/ 314325 h 492918"/>
                <a:gd name="connsiteX23" fmla="*/ 183357 w 416719"/>
                <a:gd name="connsiteY23" fmla="*/ 235743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6719" h="492918">
                  <a:moveTo>
                    <a:pt x="183357" y="235743"/>
                  </a:moveTo>
                  <a:lnTo>
                    <a:pt x="150019" y="192881"/>
                  </a:lnTo>
                  <a:lnTo>
                    <a:pt x="119063" y="159543"/>
                  </a:lnTo>
                  <a:lnTo>
                    <a:pt x="90488" y="130968"/>
                  </a:lnTo>
                  <a:lnTo>
                    <a:pt x="52388" y="104775"/>
                  </a:lnTo>
                  <a:lnTo>
                    <a:pt x="9525" y="76200"/>
                  </a:lnTo>
                  <a:lnTo>
                    <a:pt x="0" y="69056"/>
                  </a:lnTo>
                  <a:lnTo>
                    <a:pt x="2382" y="59531"/>
                  </a:lnTo>
                  <a:lnTo>
                    <a:pt x="33338" y="42862"/>
                  </a:lnTo>
                  <a:lnTo>
                    <a:pt x="80963" y="21431"/>
                  </a:lnTo>
                  <a:lnTo>
                    <a:pt x="123825" y="7143"/>
                  </a:lnTo>
                  <a:lnTo>
                    <a:pt x="157163" y="0"/>
                  </a:lnTo>
                  <a:lnTo>
                    <a:pt x="195263" y="57150"/>
                  </a:lnTo>
                  <a:lnTo>
                    <a:pt x="245269" y="92868"/>
                  </a:lnTo>
                  <a:lnTo>
                    <a:pt x="295275" y="130968"/>
                  </a:lnTo>
                  <a:lnTo>
                    <a:pt x="338138" y="176212"/>
                  </a:lnTo>
                  <a:lnTo>
                    <a:pt x="369094" y="219075"/>
                  </a:lnTo>
                  <a:lnTo>
                    <a:pt x="390525" y="261937"/>
                  </a:lnTo>
                  <a:lnTo>
                    <a:pt x="409575" y="369093"/>
                  </a:lnTo>
                  <a:lnTo>
                    <a:pt x="414338" y="459581"/>
                  </a:lnTo>
                  <a:lnTo>
                    <a:pt x="416719" y="492918"/>
                  </a:lnTo>
                  <a:lnTo>
                    <a:pt x="250032" y="402431"/>
                  </a:lnTo>
                  <a:lnTo>
                    <a:pt x="228600" y="314325"/>
                  </a:lnTo>
                  <a:lnTo>
                    <a:pt x="183357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77">
              <a:extLst>
                <a:ext uri="{FF2B5EF4-FFF2-40B4-BE49-F238E27FC236}">
                  <a16:creationId xmlns:a16="http://schemas.microsoft.com/office/drawing/2014/main" id="{B6D0A7B2-BCAF-4663-A3DB-0289574AA9E1}"/>
                </a:ext>
              </a:extLst>
            </p:cNvPr>
            <p:cNvSpPr/>
            <p:nvPr/>
          </p:nvSpPr>
          <p:spPr>
            <a:xfrm>
              <a:off x="3851275" y="3986213"/>
              <a:ext cx="347663" cy="933450"/>
            </a:xfrm>
            <a:custGeom>
              <a:avLst/>
              <a:gdLst>
                <a:gd name="connsiteX0" fmla="*/ 142875 w 347663"/>
                <a:gd name="connsiteY0" fmla="*/ 338137 h 933450"/>
                <a:gd name="connsiteX1" fmla="*/ 157163 w 347663"/>
                <a:gd name="connsiteY1" fmla="*/ 271462 h 933450"/>
                <a:gd name="connsiteX2" fmla="*/ 166688 w 347663"/>
                <a:gd name="connsiteY2" fmla="*/ 207168 h 933450"/>
                <a:gd name="connsiteX3" fmla="*/ 176213 w 347663"/>
                <a:gd name="connsiteY3" fmla="*/ 135731 h 933450"/>
                <a:gd name="connsiteX4" fmla="*/ 180975 w 347663"/>
                <a:gd name="connsiteY4" fmla="*/ 80962 h 933450"/>
                <a:gd name="connsiteX5" fmla="*/ 180975 w 347663"/>
                <a:gd name="connsiteY5" fmla="*/ 50006 h 933450"/>
                <a:gd name="connsiteX6" fmla="*/ 173832 w 347663"/>
                <a:gd name="connsiteY6" fmla="*/ 0 h 933450"/>
                <a:gd name="connsiteX7" fmla="*/ 342900 w 347663"/>
                <a:gd name="connsiteY7" fmla="*/ 66675 h 933450"/>
                <a:gd name="connsiteX8" fmla="*/ 347663 w 347663"/>
                <a:gd name="connsiteY8" fmla="*/ 135731 h 933450"/>
                <a:gd name="connsiteX9" fmla="*/ 347663 w 347663"/>
                <a:gd name="connsiteY9" fmla="*/ 192881 h 933450"/>
                <a:gd name="connsiteX10" fmla="*/ 342900 w 347663"/>
                <a:gd name="connsiteY10" fmla="*/ 271462 h 933450"/>
                <a:gd name="connsiteX11" fmla="*/ 333375 w 347663"/>
                <a:gd name="connsiteY11" fmla="*/ 357187 h 933450"/>
                <a:gd name="connsiteX12" fmla="*/ 321469 w 347663"/>
                <a:gd name="connsiteY12" fmla="*/ 435768 h 933450"/>
                <a:gd name="connsiteX13" fmla="*/ 300038 w 347663"/>
                <a:gd name="connsiteY13" fmla="*/ 535781 h 933450"/>
                <a:gd name="connsiteX14" fmla="*/ 271463 w 347663"/>
                <a:gd name="connsiteY14" fmla="*/ 628650 h 933450"/>
                <a:gd name="connsiteX15" fmla="*/ 235744 w 347663"/>
                <a:gd name="connsiteY15" fmla="*/ 714375 h 933450"/>
                <a:gd name="connsiteX16" fmla="*/ 207169 w 347663"/>
                <a:gd name="connsiteY16" fmla="*/ 769143 h 933450"/>
                <a:gd name="connsiteX17" fmla="*/ 166688 w 347663"/>
                <a:gd name="connsiteY17" fmla="*/ 828675 h 933450"/>
                <a:gd name="connsiteX18" fmla="*/ 109538 w 347663"/>
                <a:gd name="connsiteY18" fmla="*/ 900112 h 933450"/>
                <a:gd name="connsiteX19" fmla="*/ 88107 w 347663"/>
                <a:gd name="connsiteY19" fmla="*/ 921543 h 933450"/>
                <a:gd name="connsiteX20" fmla="*/ 66675 w 347663"/>
                <a:gd name="connsiteY20" fmla="*/ 933450 h 933450"/>
                <a:gd name="connsiteX21" fmla="*/ 40482 w 347663"/>
                <a:gd name="connsiteY21" fmla="*/ 933450 h 933450"/>
                <a:gd name="connsiteX22" fmla="*/ 16669 w 347663"/>
                <a:gd name="connsiteY22" fmla="*/ 921543 h 933450"/>
                <a:gd name="connsiteX23" fmla="*/ 0 w 347663"/>
                <a:gd name="connsiteY23" fmla="*/ 895350 h 933450"/>
                <a:gd name="connsiteX24" fmla="*/ 52388 w 347663"/>
                <a:gd name="connsiteY24" fmla="*/ 564356 h 933450"/>
                <a:gd name="connsiteX25" fmla="*/ 71438 w 347663"/>
                <a:gd name="connsiteY25" fmla="*/ 535781 h 933450"/>
                <a:gd name="connsiteX26" fmla="*/ 92869 w 347663"/>
                <a:gd name="connsiteY26" fmla="*/ 497681 h 933450"/>
                <a:gd name="connsiteX27" fmla="*/ 111919 w 347663"/>
                <a:gd name="connsiteY27" fmla="*/ 454818 h 933450"/>
                <a:gd name="connsiteX28" fmla="*/ 123825 w 347663"/>
                <a:gd name="connsiteY28" fmla="*/ 416718 h 933450"/>
                <a:gd name="connsiteX29" fmla="*/ 142875 w 347663"/>
                <a:gd name="connsiteY29" fmla="*/ 33813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7663" h="933450">
                  <a:moveTo>
                    <a:pt x="142875" y="338137"/>
                  </a:moveTo>
                  <a:lnTo>
                    <a:pt x="157163" y="271462"/>
                  </a:lnTo>
                  <a:lnTo>
                    <a:pt x="166688" y="207168"/>
                  </a:lnTo>
                  <a:lnTo>
                    <a:pt x="176213" y="135731"/>
                  </a:lnTo>
                  <a:lnTo>
                    <a:pt x="180975" y="80962"/>
                  </a:lnTo>
                  <a:lnTo>
                    <a:pt x="180975" y="50006"/>
                  </a:lnTo>
                  <a:lnTo>
                    <a:pt x="173832" y="0"/>
                  </a:lnTo>
                  <a:lnTo>
                    <a:pt x="342900" y="66675"/>
                  </a:lnTo>
                  <a:lnTo>
                    <a:pt x="347663" y="135731"/>
                  </a:lnTo>
                  <a:lnTo>
                    <a:pt x="347663" y="192881"/>
                  </a:lnTo>
                  <a:lnTo>
                    <a:pt x="342900" y="271462"/>
                  </a:lnTo>
                  <a:lnTo>
                    <a:pt x="333375" y="357187"/>
                  </a:lnTo>
                  <a:lnTo>
                    <a:pt x="321469" y="435768"/>
                  </a:lnTo>
                  <a:lnTo>
                    <a:pt x="300038" y="535781"/>
                  </a:lnTo>
                  <a:lnTo>
                    <a:pt x="271463" y="628650"/>
                  </a:lnTo>
                  <a:lnTo>
                    <a:pt x="235744" y="714375"/>
                  </a:lnTo>
                  <a:lnTo>
                    <a:pt x="207169" y="769143"/>
                  </a:lnTo>
                  <a:lnTo>
                    <a:pt x="166688" y="828675"/>
                  </a:lnTo>
                  <a:lnTo>
                    <a:pt x="109538" y="900112"/>
                  </a:lnTo>
                  <a:lnTo>
                    <a:pt x="88107" y="921543"/>
                  </a:lnTo>
                  <a:lnTo>
                    <a:pt x="66675" y="933450"/>
                  </a:lnTo>
                  <a:lnTo>
                    <a:pt x="40482" y="933450"/>
                  </a:lnTo>
                  <a:lnTo>
                    <a:pt x="16669" y="921543"/>
                  </a:lnTo>
                  <a:lnTo>
                    <a:pt x="0" y="895350"/>
                  </a:lnTo>
                  <a:lnTo>
                    <a:pt x="52388" y="564356"/>
                  </a:lnTo>
                  <a:lnTo>
                    <a:pt x="71438" y="535781"/>
                  </a:lnTo>
                  <a:lnTo>
                    <a:pt x="92869" y="497681"/>
                  </a:lnTo>
                  <a:lnTo>
                    <a:pt x="111919" y="454818"/>
                  </a:lnTo>
                  <a:lnTo>
                    <a:pt x="123825" y="416718"/>
                  </a:lnTo>
                  <a:lnTo>
                    <a:pt x="142875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78">
              <a:extLst>
                <a:ext uri="{FF2B5EF4-FFF2-40B4-BE49-F238E27FC236}">
                  <a16:creationId xmlns:a16="http://schemas.microsoft.com/office/drawing/2014/main" id="{7D945101-6B8B-4B54-A84E-182521D3AAC7}"/>
                </a:ext>
              </a:extLst>
            </p:cNvPr>
            <p:cNvSpPr/>
            <p:nvPr/>
          </p:nvSpPr>
          <p:spPr>
            <a:xfrm>
              <a:off x="3405188" y="4514850"/>
              <a:ext cx="523875" cy="400050"/>
            </a:xfrm>
            <a:custGeom>
              <a:avLst/>
              <a:gdLst>
                <a:gd name="connsiteX0" fmla="*/ 161925 w 523875"/>
                <a:gd name="connsiteY0" fmla="*/ 71438 h 400050"/>
                <a:gd name="connsiteX1" fmla="*/ 285750 w 523875"/>
                <a:gd name="connsiteY1" fmla="*/ 88106 h 400050"/>
                <a:gd name="connsiteX2" fmla="*/ 354806 w 523875"/>
                <a:gd name="connsiteY2" fmla="*/ 97631 h 400050"/>
                <a:gd name="connsiteX3" fmla="*/ 385762 w 523875"/>
                <a:gd name="connsiteY3" fmla="*/ 97631 h 400050"/>
                <a:gd name="connsiteX4" fmla="*/ 411956 w 523875"/>
                <a:gd name="connsiteY4" fmla="*/ 95250 h 400050"/>
                <a:gd name="connsiteX5" fmla="*/ 438150 w 523875"/>
                <a:gd name="connsiteY5" fmla="*/ 85725 h 400050"/>
                <a:gd name="connsiteX6" fmla="*/ 459581 w 523875"/>
                <a:gd name="connsiteY6" fmla="*/ 71438 h 400050"/>
                <a:gd name="connsiteX7" fmla="*/ 483393 w 523875"/>
                <a:gd name="connsiteY7" fmla="*/ 52388 h 400050"/>
                <a:gd name="connsiteX8" fmla="*/ 495300 w 523875"/>
                <a:gd name="connsiteY8" fmla="*/ 38100 h 400050"/>
                <a:gd name="connsiteX9" fmla="*/ 523875 w 523875"/>
                <a:gd name="connsiteY9" fmla="*/ 0 h 400050"/>
                <a:gd name="connsiteX10" fmla="*/ 488156 w 523875"/>
                <a:gd name="connsiteY10" fmla="*/ 400050 h 400050"/>
                <a:gd name="connsiteX11" fmla="*/ 464343 w 523875"/>
                <a:gd name="connsiteY11" fmla="*/ 390525 h 400050"/>
                <a:gd name="connsiteX12" fmla="*/ 442912 w 523875"/>
                <a:gd name="connsiteY12" fmla="*/ 361950 h 400050"/>
                <a:gd name="connsiteX13" fmla="*/ 416718 w 523875"/>
                <a:gd name="connsiteY13" fmla="*/ 326231 h 400050"/>
                <a:gd name="connsiteX14" fmla="*/ 392906 w 523875"/>
                <a:gd name="connsiteY14" fmla="*/ 300038 h 400050"/>
                <a:gd name="connsiteX15" fmla="*/ 364331 w 523875"/>
                <a:gd name="connsiteY15" fmla="*/ 276225 h 400050"/>
                <a:gd name="connsiteX16" fmla="*/ 338137 w 523875"/>
                <a:gd name="connsiteY16" fmla="*/ 257175 h 400050"/>
                <a:gd name="connsiteX17" fmla="*/ 288131 w 523875"/>
                <a:gd name="connsiteY17" fmla="*/ 230981 h 400050"/>
                <a:gd name="connsiteX18" fmla="*/ 200025 w 523875"/>
                <a:gd name="connsiteY18" fmla="*/ 185738 h 400050"/>
                <a:gd name="connsiteX19" fmla="*/ 73818 w 523875"/>
                <a:gd name="connsiteY19" fmla="*/ 116681 h 400050"/>
                <a:gd name="connsiteX20" fmla="*/ 23812 w 523875"/>
                <a:gd name="connsiteY20" fmla="*/ 88106 h 400050"/>
                <a:gd name="connsiteX21" fmla="*/ 7143 w 523875"/>
                <a:gd name="connsiteY21" fmla="*/ 73819 h 400050"/>
                <a:gd name="connsiteX22" fmla="*/ 0 w 523875"/>
                <a:gd name="connsiteY22" fmla="*/ 64294 h 400050"/>
                <a:gd name="connsiteX23" fmla="*/ 2381 w 523875"/>
                <a:gd name="connsiteY23" fmla="*/ 52388 h 400050"/>
                <a:gd name="connsiteX24" fmla="*/ 11906 w 523875"/>
                <a:gd name="connsiteY24" fmla="*/ 45244 h 400050"/>
                <a:gd name="connsiteX25" fmla="*/ 52387 w 523875"/>
                <a:gd name="connsiteY25" fmla="*/ 47625 h 400050"/>
                <a:gd name="connsiteX26" fmla="*/ 161925 w 523875"/>
                <a:gd name="connsiteY26" fmla="*/ 7143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3875" h="400050">
                  <a:moveTo>
                    <a:pt x="161925" y="71438"/>
                  </a:moveTo>
                  <a:lnTo>
                    <a:pt x="285750" y="88106"/>
                  </a:lnTo>
                  <a:lnTo>
                    <a:pt x="354806" y="97631"/>
                  </a:lnTo>
                  <a:lnTo>
                    <a:pt x="385762" y="97631"/>
                  </a:lnTo>
                  <a:lnTo>
                    <a:pt x="411956" y="95250"/>
                  </a:lnTo>
                  <a:lnTo>
                    <a:pt x="438150" y="85725"/>
                  </a:lnTo>
                  <a:lnTo>
                    <a:pt x="459581" y="71438"/>
                  </a:lnTo>
                  <a:lnTo>
                    <a:pt x="483393" y="52388"/>
                  </a:lnTo>
                  <a:lnTo>
                    <a:pt x="495300" y="38100"/>
                  </a:lnTo>
                  <a:lnTo>
                    <a:pt x="523875" y="0"/>
                  </a:lnTo>
                  <a:lnTo>
                    <a:pt x="488156" y="400050"/>
                  </a:lnTo>
                  <a:lnTo>
                    <a:pt x="464343" y="390525"/>
                  </a:lnTo>
                  <a:lnTo>
                    <a:pt x="442912" y="361950"/>
                  </a:lnTo>
                  <a:lnTo>
                    <a:pt x="416718" y="326231"/>
                  </a:lnTo>
                  <a:lnTo>
                    <a:pt x="392906" y="300038"/>
                  </a:lnTo>
                  <a:lnTo>
                    <a:pt x="364331" y="276225"/>
                  </a:lnTo>
                  <a:lnTo>
                    <a:pt x="338137" y="257175"/>
                  </a:lnTo>
                  <a:lnTo>
                    <a:pt x="288131" y="230981"/>
                  </a:lnTo>
                  <a:lnTo>
                    <a:pt x="200025" y="185738"/>
                  </a:lnTo>
                  <a:lnTo>
                    <a:pt x="73818" y="116681"/>
                  </a:lnTo>
                  <a:lnTo>
                    <a:pt x="23812" y="88106"/>
                  </a:lnTo>
                  <a:lnTo>
                    <a:pt x="7143" y="73819"/>
                  </a:lnTo>
                  <a:lnTo>
                    <a:pt x="0" y="64294"/>
                  </a:lnTo>
                  <a:lnTo>
                    <a:pt x="2381" y="52388"/>
                  </a:lnTo>
                  <a:lnTo>
                    <a:pt x="11906" y="45244"/>
                  </a:lnTo>
                  <a:lnTo>
                    <a:pt x="52387" y="47625"/>
                  </a:lnTo>
                  <a:lnTo>
                    <a:pt x="1619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79">
              <a:extLst>
                <a:ext uri="{FF2B5EF4-FFF2-40B4-BE49-F238E27FC236}">
                  <a16:creationId xmlns:a16="http://schemas.microsoft.com/office/drawing/2014/main" id="{654B0606-0DDB-498A-9227-8214B46F694C}"/>
                </a:ext>
              </a:extLst>
            </p:cNvPr>
            <p:cNvSpPr/>
            <p:nvPr/>
          </p:nvSpPr>
          <p:spPr>
            <a:xfrm>
              <a:off x="2813050" y="3722688"/>
              <a:ext cx="1809750" cy="752475"/>
            </a:xfrm>
            <a:custGeom>
              <a:avLst/>
              <a:gdLst>
                <a:gd name="connsiteX0" fmla="*/ 1633538 w 1809750"/>
                <a:gd name="connsiteY0" fmla="*/ 142875 h 752475"/>
                <a:gd name="connsiteX1" fmla="*/ 1473994 w 1809750"/>
                <a:gd name="connsiteY1" fmla="*/ 216694 h 752475"/>
                <a:gd name="connsiteX2" fmla="*/ 1369219 w 1809750"/>
                <a:gd name="connsiteY2" fmla="*/ 266700 h 752475"/>
                <a:gd name="connsiteX3" fmla="*/ 1102519 w 1809750"/>
                <a:gd name="connsiteY3" fmla="*/ 388144 h 752475"/>
                <a:gd name="connsiteX4" fmla="*/ 892969 w 1809750"/>
                <a:gd name="connsiteY4" fmla="*/ 483394 h 752475"/>
                <a:gd name="connsiteX5" fmla="*/ 681038 w 1809750"/>
                <a:gd name="connsiteY5" fmla="*/ 578644 h 752475"/>
                <a:gd name="connsiteX6" fmla="*/ 538163 w 1809750"/>
                <a:gd name="connsiteY6" fmla="*/ 640556 h 752475"/>
                <a:gd name="connsiteX7" fmla="*/ 397669 w 1809750"/>
                <a:gd name="connsiteY7" fmla="*/ 704850 h 752475"/>
                <a:gd name="connsiteX8" fmla="*/ 330994 w 1809750"/>
                <a:gd name="connsiteY8" fmla="*/ 740569 h 752475"/>
                <a:gd name="connsiteX9" fmla="*/ 304800 w 1809750"/>
                <a:gd name="connsiteY9" fmla="*/ 752475 h 752475"/>
                <a:gd name="connsiteX10" fmla="*/ 297657 w 1809750"/>
                <a:gd name="connsiteY10" fmla="*/ 752475 h 752475"/>
                <a:gd name="connsiteX11" fmla="*/ 285750 w 1809750"/>
                <a:gd name="connsiteY11" fmla="*/ 747712 h 752475"/>
                <a:gd name="connsiteX12" fmla="*/ 247650 w 1809750"/>
                <a:gd name="connsiteY12" fmla="*/ 726281 h 752475"/>
                <a:gd name="connsiteX13" fmla="*/ 200025 w 1809750"/>
                <a:gd name="connsiteY13" fmla="*/ 690562 h 752475"/>
                <a:gd name="connsiteX14" fmla="*/ 164307 w 1809750"/>
                <a:gd name="connsiteY14" fmla="*/ 654844 h 752475"/>
                <a:gd name="connsiteX15" fmla="*/ 133350 w 1809750"/>
                <a:gd name="connsiteY15" fmla="*/ 619125 h 752475"/>
                <a:gd name="connsiteX16" fmla="*/ 104775 w 1809750"/>
                <a:gd name="connsiteY16" fmla="*/ 581025 h 752475"/>
                <a:gd name="connsiteX17" fmla="*/ 61913 w 1809750"/>
                <a:gd name="connsiteY17" fmla="*/ 514350 h 752475"/>
                <a:gd name="connsiteX18" fmla="*/ 16669 w 1809750"/>
                <a:gd name="connsiteY18" fmla="*/ 431006 h 752475"/>
                <a:gd name="connsiteX19" fmla="*/ 0 w 1809750"/>
                <a:gd name="connsiteY19" fmla="*/ 390525 h 752475"/>
                <a:gd name="connsiteX20" fmla="*/ 0 w 1809750"/>
                <a:gd name="connsiteY20" fmla="*/ 373856 h 752475"/>
                <a:gd name="connsiteX21" fmla="*/ 7144 w 1809750"/>
                <a:gd name="connsiteY21" fmla="*/ 364331 h 752475"/>
                <a:gd name="connsiteX22" fmla="*/ 19050 w 1809750"/>
                <a:gd name="connsiteY22" fmla="*/ 361950 h 752475"/>
                <a:gd name="connsiteX23" fmla="*/ 33338 w 1809750"/>
                <a:gd name="connsiteY23" fmla="*/ 366712 h 752475"/>
                <a:gd name="connsiteX24" fmla="*/ 76200 w 1809750"/>
                <a:gd name="connsiteY24" fmla="*/ 390525 h 752475"/>
                <a:gd name="connsiteX25" fmla="*/ 145257 w 1809750"/>
                <a:gd name="connsiteY25" fmla="*/ 435769 h 752475"/>
                <a:gd name="connsiteX26" fmla="*/ 214313 w 1809750"/>
                <a:gd name="connsiteY26" fmla="*/ 471487 h 752475"/>
                <a:gd name="connsiteX27" fmla="*/ 261938 w 1809750"/>
                <a:gd name="connsiteY27" fmla="*/ 490537 h 752475"/>
                <a:gd name="connsiteX28" fmla="*/ 295275 w 1809750"/>
                <a:gd name="connsiteY28" fmla="*/ 490537 h 752475"/>
                <a:gd name="connsiteX29" fmla="*/ 419100 w 1809750"/>
                <a:gd name="connsiteY29" fmla="*/ 471487 h 752475"/>
                <a:gd name="connsiteX30" fmla="*/ 526257 w 1809750"/>
                <a:gd name="connsiteY30" fmla="*/ 445294 h 752475"/>
                <a:gd name="connsiteX31" fmla="*/ 721519 w 1809750"/>
                <a:gd name="connsiteY31" fmla="*/ 383381 h 752475"/>
                <a:gd name="connsiteX32" fmla="*/ 966788 w 1809750"/>
                <a:gd name="connsiteY32" fmla="*/ 300037 h 752475"/>
                <a:gd name="connsiteX33" fmla="*/ 1231107 w 1809750"/>
                <a:gd name="connsiteY33" fmla="*/ 209550 h 752475"/>
                <a:gd name="connsiteX34" fmla="*/ 1343025 w 1809750"/>
                <a:gd name="connsiteY34" fmla="*/ 154781 h 752475"/>
                <a:gd name="connsiteX35" fmla="*/ 1554957 w 1809750"/>
                <a:gd name="connsiteY35" fmla="*/ 80962 h 752475"/>
                <a:gd name="connsiteX36" fmla="*/ 1731169 w 1809750"/>
                <a:gd name="connsiteY36" fmla="*/ 19050 h 752475"/>
                <a:gd name="connsiteX37" fmla="*/ 1771650 w 1809750"/>
                <a:gd name="connsiteY37" fmla="*/ 2381 h 752475"/>
                <a:gd name="connsiteX38" fmla="*/ 1793082 w 1809750"/>
                <a:gd name="connsiteY38" fmla="*/ 0 h 752475"/>
                <a:gd name="connsiteX39" fmla="*/ 1800225 w 1809750"/>
                <a:gd name="connsiteY39" fmla="*/ 0 h 752475"/>
                <a:gd name="connsiteX40" fmla="*/ 1809750 w 1809750"/>
                <a:gd name="connsiteY40" fmla="*/ 2381 h 752475"/>
                <a:gd name="connsiteX41" fmla="*/ 1809750 w 1809750"/>
                <a:gd name="connsiteY41" fmla="*/ 7144 h 752475"/>
                <a:gd name="connsiteX42" fmla="*/ 1804988 w 1809750"/>
                <a:gd name="connsiteY42" fmla="*/ 21431 h 752475"/>
                <a:gd name="connsiteX43" fmla="*/ 1774032 w 1809750"/>
                <a:gd name="connsiteY43" fmla="*/ 66675 h 752475"/>
                <a:gd name="connsiteX44" fmla="*/ 1752600 w 1809750"/>
                <a:gd name="connsiteY44" fmla="*/ 88106 h 752475"/>
                <a:gd name="connsiteX45" fmla="*/ 1633538 w 1809750"/>
                <a:gd name="connsiteY45" fmla="*/ 142875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9750" h="752475">
                  <a:moveTo>
                    <a:pt x="1633538" y="142875"/>
                  </a:moveTo>
                  <a:lnTo>
                    <a:pt x="1473994" y="216694"/>
                  </a:lnTo>
                  <a:lnTo>
                    <a:pt x="1369219" y="266700"/>
                  </a:lnTo>
                  <a:lnTo>
                    <a:pt x="1102519" y="388144"/>
                  </a:lnTo>
                  <a:lnTo>
                    <a:pt x="892969" y="483394"/>
                  </a:lnTo>
                  <a:lnTo>
                    <a:pt x="681038" y="578644"/>
                  </a:lnTo>
                  <a:lnTo>
                    <a:pt x="538163" y="640556"/>
                  </a:lnTo>
                  <a:lnTo>
                    <a:pt x="397669" y="704850"/>
                  </a:lnTo>
                  <a:lnTo>
                    <a:pt x="330994" y="740569"/>
                  </a:lnTo>
                  <a:lnTo>
                    <a:pt x="304800" y="752475"/>
                  </a:lnTo>
                  <a:lnTo>
                    <a:pt x="297657" y="752475"/>
                  </a:lnTo>
                  <a:lnTo>
                    <a:pt x="285750" y="747712"/>
                  </a:lnTo>
                  <a:lnTo>
                    <a:pt x="247650" y="726281"/>
                  </a:lnTo>
                  <a:lnTo>
                    <a:pt x="200025" y="690562"/>
                  </a:lnTo>
                  <a:lnTo>
                    <a:pt x="164307" y="654844"/>
                  </a:lnTo>
                  <a:lnTo>
                    <a:pt x="133350" y="619125"/>
                  </a:lnTo>
                  <a:lnTo>
                    <a:pt x="104775" y="581025"/>
                  </a:lnTo>
                  <a:lnTo>
                    <a:pt x="61913" y="514350"/>
                  </a:lnTo>
                  <a:lnTo>
                    <a:pt x="16669" y="431006"/>
                  </a:lnTo>
                  <a:lnTo>
                    <a:pt x="0" y="390525"/>
                  </a:lnTo>
                  <a:lnTo>
                    <a:pt x="0" y="373856"/>
                  </a:lnTo>
                  <a:lnTo>
                    <a:pt x="7144" y="364331"/>
                  </a:lnTo>
                  <a:lnTo>
                    <a:pt x="19050" y="361950"/>
                  </a:lnTo>
                  <a:lnTo>
                    <a:pt x="33338" y="366712"/>
                  </a:lnTo>
                  <a:lnTo>
                    <a:pt x="76200" y="390525"/>
                  </a:lnTo>
                  <a:lnTo>
                    <a:pt x="145257" y="435769"/>
                  </a:lnTo>
                  <a:lnTo>
                    <a:pt x="214313" y="471487"/>
                  </a:lnTo>
                  <a:lnTo>
                    <a:pt x="261938" y="490537"/>
                  </a:lnTo>
                  <a:lnTo>
                    <a:pt x="295275" y="490537"/>
                  </a:lnTo>
                  <a:lnTo>
                    <a:pt x="419100" y="471487"/>
                  </a:lnTo>
                  <a:lnTo>
                    <a:pt x="526257" y="445294"/>
                  </a:lnTo>
                  <a:lnTo>
                    <a:pt x="721519" y="383381"/>
                  </a:lnTo>
                  <a:lnTo>
                    <a:pt x="966788" y="300037"/>
                  </a:lnTo>
                  <a:lnTo>
                    <a:pt x="1231107" y="209550"/>
                  </a:lnTo>
                  <a:lnTo>
                    <a:pt x="1343025" y="154781"/>
                  </a:lnTo>
                  <a:lnTo>
                    <a:pt x="1554957" y="80962"/>
                  </a:lnTo>
                  <a:lnTo>
                    <a:pt x="1731169" y="19050"/>
                  </a:lnTo>
                  <a:lnTo>
                    <a:pt x="1771650" y="2381"/>
                  </a:lnTo>
                  <a:lnTo>
                    <a:pt x="1793082" y="0"/>
                  </a:lnTo>
                  <a:lnTo>
                    <a:pt x="1800225" y="0"/>
                  </a:lnTo>
                  <a:lnTo>
                    <a:pt x="1809750" y="2381"/>
                  </a:lnTo>
                  <a:lnTo>
                    <a:pt x="1809750" y="7144"/>
                  </a:lnTo>
                  <a:lnTo>
                    <a:pt x="1804988" y="21431"/>
                  </a:lnTo>
                  <a:lnTo>
                    <a:pt x="1774032" y="66675"/>
                  </a:lnTo>
                  <a:lnTo>
                    <a:pt x="1752600" y="88106"/>
                  </a:lnTo>
                  <a:lnTo>
                    <a:pt x="1633538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2">
              <a:extLst>
                <a:ext uri="{FF2B5EF4-FFF2-40B4-BE49-F238E27FC236}">
                  <a16:creationId xmlns:a16="http://schemas.microsoft.com/office/drawing/2014/main" id="{2BD1DC98-A5B8-4038-8B79-CBCE8D86311C}"/>
                </a:ext>
              </a:extLst>
            </p:cNvPr>
            <p:cNvSpPr/>
            <p:nvPr/>
          </p:nvSpPr>
          <p:spPr>
            <a:xfrm>
              <a:off x="4718050" y="2246313"/>
              <a:ext cx="2681288" cy="2117725"/>
            </a:xfrm>
            <a:custGeom>
              <a:avLst/>
              <a:gdLst>
                <a:gd name="connsiteX0" fmla="*/ 1394039 w 2681492"/>
                <a:gd name="connsiteY0" fmla="*/ 1032206 h 2117706"/>
                <a:gd name="connsiteX1" fmla="*/ 1371600 w 2681492"/>
                <a:gd name="connsiteY1" fmla="*/ 1225745 h 2117706"/>
                <a:gd name="connsiteX2" fmla="*/ 1354771 w 2681492"/>
                <a:gd name="connsiteY2" fmla="*/ 1399649 h 2117706"/>
                <a:gd name="connsiteX3" fmla="*/ 1343551 w 2681492"/>
                <a:gd name="connsiteY3" fmla="*/ 1556724 h 2117706"/>
                <a:gd name="connsiteX4" fmla="*/ 1340746 w 2681492"/>
                <a:gd name="connsiteY4" fmla="*/ 1632457 h 2117706"/>
                <a:gd name="connsiteX5" fmla="*/ 1346356 w 2681492"/>
                <a:gd name="connsiteY5" fmla="*/ 1705384 h 2117706"/>
                <a:gd name="connsiteX6" fmla="*/ 1360381 w 2681492"/>
                <a:gd name="connsiteY6" fmla="*/ 1769897 h 2117706"/>
                <a:gd name="connsiteX7" fmla="*/ 1371600 w 2681492"/>
                <a:gd name="connsiteY7" fmla="*/ 1806361 h 2117706"/>
                <a:gd name="connsiteX8" fmla="*/ 1396844 w 2681492"/>
                <a:gd name="connsiteY8" fmla="*/ 1862459 h 2117706"/>
                <a:gd name="connsiteX9" fmla="*/ 1416479 w 2681492"/>
                <a:gd name="connsiteY9" fmla="*/ 1896118 h 2117706"/>
                <a:gd name="connsiteX10" fmla="*/ 1444528 w 2681492"/>
                <a:gd name="connsiteY10" fmla="*/ 1932582 h 2117706"/>
                <a:gd name="connsiteX11" fmla="*/ 1478187 w 2681492"/>
                <a:gd name="connsiteY11" fmla="*/ 1966241 h 2117706"/>
                <a:gd name="connsiteX12" fmla="*/ 1511846 w 2681492"/>
                <a:gd name="connsiteY12" fmla="*/ 1994290 h 2117706"/>
                <a:gd name="connsiteX13" fmla="*/ 1559529 w 2681492"/>
                <a:gd name="connsiteY13" fmla="*/ 2025144 h 2117706"/>
                <a:gd name="connsiteX14" fmla="*/ 1601603 w 2681492"/>
                <a:gd name="connsiteY14" fmla="*/ 2047583 h 2117706"/>
                <a:gd name="connsiteX15" fmla="*/ 1652091 w 2681492"/>
                <a:gd name="connsiteY15" fmla="*/ 2067217 h 2117706"/>
                <a:gd name="connsiteX16" fmla="*/ 1727824 w 2681492"/>
                <a:gd name="connsiteY16" fmla="*/ 2089657 h 2117706"/>
                <a:gd name="connsiteX17" fmla="*/ 1809166 w 2681492"/>
                <a:gd name="connsiteY17" fmla="*/ 2103681 h 2117706"/>
                <a:gd name="connsiteX18" fmla="*/ 1882093 w 2681492"/>
                <a:gd name="connsiteY18" fmla="*/ 2112096 h 2117706"/>
                <a:gd name="connsiteX19" fmla="*/ 1994290 w 2681492"/>
                <a:gd name="connsiteY19" fmla="*/ 2117706 h 2117706"/>
                <a:gd name="connsiteX20" fmla="*/ 2120511 w 2681492"/>
                <a:gd name="connsiteY20" fmla="*/ 2117706 h 2117706"/>
                <a:gd name="connsiteX21" fmla="*/ 2224292 w 2681492"/>
                <a:gd name="connsiteY21" fmla="*/ 2112096 h 2117706"/>
                <a:gd name="connsiteX22" fmla="*/ 2328074 w 2681492"/>
                <a:gd name="connsiteY22" fmla="*/ 2103681 h 2117706"/>
                <a:gd name="connsiteX23" fmla="*/ 2443075 w 2681492"/>
                <a:gd name="connsiteY23" fmla="*/ 2086852 h 2117706"/>
                <a:gd name="connsiteX24" fmla="*/ 2552466 w 2681492"/>
                <a:gd name="connsiteY24" fmla="*/ 2061608 h 2117706"/>
                <a:gd name="connsiteX25" fmla="*/ 2605760 w 2681492"/>
                <a:gd name="connsiteY25" fmla="*/ 2039168 h 2117706"/>
                <a:gd name="connsiteX26" fmla="*/ 2639419 w 2681492"/>
                <a:gd name="connsiteY26" fmla="*/ 2019534 h 2117706"/>
                <a:gd name="connsiteX27" fmla="*/ 2659053 w 2681492"/>
                <a:gd name="connsiteY27" fmla="*/ 2002705 h 2117706"/>
                <a:gd name="connsiteX28" fmla="*/ 2673078 w 2681492"/>
                <a:gd name="connsiteY28" fmla="*/ 1985875 h 2117706"/>
                <a:gd name="connsiteX29" fmla="*/ 2678687 w 2681492"/>
                <a:gd name="connsiteY29" fmla="*/ 1974656 h 2117706"/>
                <a:gd name="connsiteX30" fmla="*/ 2681492 w 2681492"/>
                <a:gd name="connsiteY30" fmla="*/ 1960631 h 2117706"/>
                <a:gd name="connsiteX31" fmla="*/ 2681492 w 2681492"/>
                <a:gd name="connsiteY31" fmla="*/ 1949411 h 2117706"/>
                <a:gd name="connsiteX32" fmla="*/ 2675882 w 2681492"/>
                <a:gd name="connsiteY32" fmla="*/ 1932582 h 2117706"/>
                <a:gd name="connsiteX33" fmla="*/ 2667468 w 2681492"/>
                <a:gd name="connsiteY33" fmla="*/ 1921362 h 2117706"/>
                <a:gd name="connsiteX34" fmla="*/ 2639419 w 2681492"/>
                <a:gd name="connsiteY34" fmla="*/ 1898923 h 2117706"/>
                <a:gd name="connsiteX35" fmla="*/ 2611370 w 2681492"/>
                <a:gd name="connsiteY35" fmla="*/ 1884898 h 2117706"/>
                <a:gd name="connsiteX36" fmla="*/ 2173804 w 2681492"/>
                <a:gd name="connsiteY36" fmla="*/ 1901728 h 2117706"/>
                <a:gd name="connsiteX37" fmla="*/ 2117706 w 2681492"/>
                <a:gd name="connsiteY37" fmla="*/ 1910143 h 2117706"/>
                <a:gd name="connsiteX38" fmla="*/ 2025144 w 2681492"/>
                <a:gd name="connsiteY38" fmla="*/ 1915752 h 2117706"/>
                <a:gd name="connsiteX39" fmla="*/ 1940997 w 2681492"/>
                <a:gd name="connsiteY39" fmla="*/ 1918557 h 2117706"/>
                <a:gd name="connsiteX40" fmla="*/ 1882093 w 2681492"/>
                <a:gd name="connsiteY40" fmla="*/ 1918557 h 2117706"/>
                <a:gd name="connsiteX41" fmla="*/ 1828800 w 2681492"/>
                <a:gd name="connsiteY41" fmla="*/ 1915752 h 2117706"/>
                <a:gd name="connsiteX42" fmla="*/ 1792336 w 2681492"/>
                <a:gd name="connsiteY42" fmla="*/ 1910143 h 2117706"/>
                <a:gd name="connsiteX43" fmla="*/ 1736238 w 2681492"/>
                <a:gd name="connsiteY43" fmla="*/ 1898923 h 2117706"/>
                <a:gd name="connsiteX44" fmla="*/ 1696970 w 2681492"/>
                <a:gd name="connsiteY44" fmla="*/ 1884898 h 2117706"/>
                <a:gd name="connsiteX45" fmla="*/ 1654896 w 2681492"/>
                <a:gd name="connsiteY45" fmla="*/ 1862459 h 2117706"/>
                <a:gd name="connsiteX46" fmla="*/ 1626847 w 2681492"/>
                <a:gd name="connsiteY46" fmla="*/ 1840020 h 2117706"/>
                <a:gd name="connsiteX47" fmla="*/ 1598798 w 2681492"/>
                <a:gd name="connsiteY47" fmla="*/ 1814776 h 2117706"/>
                <a:gd name="connsiteX48" fmla="*/ 1584773 w 2681492"/>
                <a:gd name="connsiteY48" fmla="*/ 1800751 h 2117706"/>
                <a:gd name="connsiteX49" fmla="*/ 1567944 w 2681492"/>
                <a:gd name="connsiteY49" fmla="*/ 1778312 h 2117706"/>
                <a:gd name="connsiteX50" fmla="*/ 1551114 w 2681492"/>
                <a:gd name="connsiteY50" fmla="*/ 1744653 h 2117706"/>
                <a:gd name="connsiteX51" fmla="*/ 1542700 w 2681492"/>
                <a:gd name="connsiteY51" fmla="*/ 1727824 h 2117706"/>
                <a:gd name="connsiteX52" fmla="*/ 1534285 w 2681492"/>
                <a:gd name="connsiteY52" fmla="*/ 1694165 h 2117706"/>
                <a:gd name="connsiteX53" fmla="*/ 1528675 w 2681492"/>
                <a:gd name="connsiteY53" fmla="*/ 1660506 h 2117706"/>
                <a:gd name="connsiteX54" fmla="*/ 1523065 w 2681492"/>
                <a:gd name="connsiteY54" fmla="*/ 1618432 h 2117706"/>
                <a:gd name="connsiteX55" fmla="*/ 1523065 w 2681492"/>
                <a:gd name="connsiteY55" fmla="*/ 1570749 h 2117706"/>
                <a:gd name="connsiteX56" fmla="*/ 1528675 w 2681492"/>
                <a:gd name="connsiteY56" fmla="*/ 1461357 h 2117706"/>
                <a:gd name="connsiteX57" fmla="*/ 1539895 w 2681492"/>
                <a:gd name="connsiteY57" fmla="*/ 1332332 h 2117706"/>
                <a:gd name="connsiteX58" fmla="*/ 1556724 w 2681492"/>
                <a:gd name="connsiteY58" fmla="*/ 1192086 h 2117706"/>
                <a:gd name="connsiteX59" fmla="*/ 1584773 w 2681492"/>
                <a:gd name="connsiteY59" fmla="*/ 1009767 h 2117706"/>
                <a:gd name="connsiteX60" fmla="*/ 1626847 w 2681492"/>
                <a:gd name="connsiteY60" fmla="*/ 799399 h 2117706"/>
                <a:gd name="connsiteX61" fmla="*/ 1674530 w 2681492"/>
                <a:gd name="connsiteY61" fmla="*/ 589031 h 2117706"/>
                <a:gd name="connsiteX62" fmla="*/ 1694165 w 2681492"/>
                <a:gd name="connsiteY62" fmla="*/ 504884 h 2117706"/>
                <a:gd name="connsiteX63" fmla="*/ 1705384 w 2681492"/>
                <a:gd name="connsiteY63" fmla="*/ 457200 h 2117706"/>
                <a:gd name="connsiteX64" fmla="*/ 1722214 w 2681492"/>
                <a:gd name="connsiteY64" fmla="*/ 406712 h 2117706"/>
                <a:gd name="connsiteX65" fmla="*/ 1741848 w 2681492"/>
                <a:gd name="connsiteY65" fmla="*/ 361833 h 2117706"/>
                <a:gd name="connsiteX66" fmla="*/ 1761482 w 2681492"/>
                <a:gd name="connsiteY66" fmla="*/ 325370 h 2117706"/>
                <a:gd name="connsiteX67" fmla="*/ 1786727 w 2681492"/>
                <a:gd name="connsiteY67" fmla="*/ 294516 h 2117706"/>
                <a:gd name="connsiteX68" fmla="*/ 1811971 w 2681492"/>
                <a:gd name="connsiteY68" fmla="*/ 266467 h 2117706"/>
                <a:gd name="connsiteX69" fmla="*/ 1828800 w 2681492"/>
                <a:gd name="connsiteY69" fmla="*/ 252442 h 2117706"/>
                <a:gd name="connsiteX70" fmla="*/ 1856849 w 2681492"/>
                <a:gd name="connsiteY70" fmla="*/ 232808 h 2117706"/>
                <a:gd name="connsiteX71" fmla="*/ 1873679 w 2681492"/>
                <a:gd name="connsiteY71" fmla="*/ 221588 h 2117706"/>
                <a:gd name="connsiteX72" fmla="*/ 1890508 w 2681492"/>
                <a:gd name="connsiteY72" fmla="*/ 204759 h 2117706"/>
                <a:gd name="connsiteX73" fmla="*/ 1896118 w 2681492"/>
                <a:gd name="connsiteY73" fmla="*/ 190734 h 2117706"/>
                <a:gd name="connsiteX74" fmla="*/ 1898923 w 2681492"/>
                <a:gd name="connsiteY74" fmla="*/ 179514 h 2117706"/>
                <a:gd name="connsiteX75" fmla="*/ 1898923 w 2681492"/>
                <a:gd name="connsiteY75" fmla="*/ 165490 h 2117706"/>
                <a:gd name="connsiteX76" fmla="*/ 1890508 w 2681492"/>
                <a:gd name="connsiteY76" fmla="*/ 148660 h 2117706"/>
                <a:gd name="connsiteX77" fmla="*/ 1876484 w 2681492"/>
                <a:gd name="connsiteY77" fmla="*/ 131831 h 2117706"/>
                <a:gd name="connsiteX78" fmla="*/ 1854044 w 2681492"/>
                <a:gd name="connsiteY78" fmla="*/ 112197 h 2117706"/>
                <a:gd name="connsiteX79" fmla="*/ 1806361 w 2681492"/>
                <a:gd name="connsiteY79" fmla="*/ 84148 h 2117706"/>
                <a:gd name="connsiteX80" fmla="*/ 1730628 w 2681492"/>
                <a:gd name="connsiteY80" fmla="*/ 47684 h 2117706"/>
                <a:gd name="connsiteX81" fmla="*/ 1643676 w 2681492"/>
                <a:gd name="connsiteY81" fmla="*/ 14025 h 2117706"/>
                <a:gd name="connsiteX82" fmla="*/ 1604408 w 2681492"/>
                <a:gd name="connsiteY82" fmla="*/ 2805 h 2117706"/>
                <a:gd name="connsiteX83" fmla="*/ 1593188 w 2681492"/>
                <a:gd name="connsiteY83" fmla="*/ 0 h 2117706"/>
                <a:gd name="connsiteX84" fmla="*/ 1573554 w 2681492"/>
                <a:gd name="connsiteY84" fmla="*/ 16830 h 2117706"/>
                <a:gd name="connsiteX85" fmla="*/ 1523065 w 2681492"/>
                <a:gd name="connsiteY85" fmla="*/ 61708 h 2117706"/>
                <a:gd name="connsiteX86" fmla="*/ 1486601 w 2681492"/>
                <a:gd name="connsiteY86" fmla="*/ 84148 h 2117706"/>
                <a:gd name="connsiteX87" fmla="*/ 1441723 w 2681492"/>
                <a:gd name="connsiteY87" fmla="*/ 100977 h 2117706"/>
                <a:gd name="connsiteX88" fmla="*/ 1382820 w 2681492"/>
                <a:gd name="connsiteY88" fmla="*/ 117806 h 2117706"/>
                <a:gd name="connsiteX89" fmla="*/ 1298673 w 2681492"/>
                <a:gd name="connsiteY89" fmla="*/ 140246 h 2117706"/>
                <a:gd name="connsiteX90" fmla="*/ 1180866 w 2681492"/>
                <a:gd name="connsiteY90" fmla="*/ 168295 h 2117706"/>
                <a:gd name="connsiteX91" fmla="*/ 1029401 w 2681492"/>
                <a:gd name="connsiteY91" fmla="*/ 201954 h 2117706"/>
                <a:gd name="connsiteX92" fmla="*/ 779765 w 2681492"/>
                <a:gd name="connsiteY92" fmla="*/ 280491 h 2117706"/>
                <a:gd name="connsiteX93" fmla="*/ 684398 w 2681492"/>
                <a:gd name="connsiteY93" fmla="*/ 319760 h 2117706"/>
                <a:gd name="connsiteX94" fmla="*/ 575006 w 2681492"/>
                <a:gd name="connsiteY94" fmla="*/ 359029 h 2117706"/>
                <a:gd name="connsiteX95" fmla="*/ 460005 w 2681492"/>
                <a:gd name="connsiteY95" fmla="*/ 389882 h 2117706"/>
                <a:gd name="connsiteX96" fmla="*/ 339394 w 2681492"/>
                <a:gd name="connsiteY96" fmla="*/ 420736 h 2117706"/>
                <a:gd name="connsiteX97" fmla="*/ 300125 w 2681492"/>
                <a:gd name="connsiteY97" fmla="*/ 420736 h 2117706"/>
                <a:gd name="connsiteX98" fmla="*/ 193539 w 2681492"/>
                <a:gd name="connsiteY98" fmla="*/ 417932 h 2117706"/>
                <a:gd name="connsiteX99" fmla="*/ 109392 w 2681492"/>
                <a:gd name="connsiteY99" fmla="*/ 409517 h 2117706"/>
                <a:gd name="connsiteX100" fmla="*/ 50489 w 2681492"/>
                <a:gd name="connsiteY100" fmla="*/ 401102 h 2117706"/>
                <a:gd name="connsiteX101" fmla="*/ 16830 w 2681492"/>
                <a:gd name="connsiteY101" fmla="*/ 403907 h 2117706"/>
                <a:gd name="connsiteX102" fmla="*/ 2805 w 2681492"/>
                <a:gd name="connsiteY102" fmla="*/ 412322 h 2117706"/>
                <a:gd name="connsiteX103" fmla="*/ 0 w 2681492"/>
                <a:gd name="connsiteY103" fmla="*/ 417932 h 2117706"/>
                <a:gd name="connsiteX104" fmla="*/ 2805 w 2681492"/>
                <a:gd name="connsiteY104" fmla="*/ 434761 h 2117706"/>
                <a:gd name="connsiteX105" fmla="*/ 25244 w 2681492"/>
                <a:gd name="connsiteY105" fmla="*/ 465615 h 2117706"/>
                <a:gd name="connsiteX106" fmla="*/ 106587 w 2681492"/>
                <a:gd name="connsiteY106" fmla="*/ 532933 h 2117706"/>
                <a:gd name="connsiteX107" fmla="*/ 199149 w 2681492"/>
                <a:gd name="connsiteY107" fmla="*/ 603056 h 2117706"/>
                <a:gd name="connsiteX108" fmla="*/ 274881 w 2681492"/>
                <a:gd name="connsiteY108" fmla="*/ 650739 h 2117706"/>
                <a:gd name="connsiteX109" fmla="*/ 319760 w 2681492"/>
                <a:gd name="connsiteY109" fmla="*/ 670373 h 2117706"/>
                <a:gd name="connsiteX110" fmla="*/ 345004 w 2681492"/>
                <a:gd name="connsiteY110" fmla="*/ 675983 h 2117706"/>
                <a:gd name="connsiteX111" fmla="*/ 367443 w 2681492"/>
                <a:gd name="connsiteY111" fmla="*/ 667568 h 2117706"/>
                <a:gd name="connsiteX112" fmla="*/ 389882 w 2681492"/>
                <a:gd name="connsiteY112" fmla="*/ 647934 h 2117706"/>
                <a:gd name="connsiteX113" fmla="*/ 423541 w 2681492"/>
                <a:gd name="connsiteY113" fmla="*/ 622690 h 2117706"/>
                <a:gd name="connsiteX114" fmla="*/ 496469 w 2681492"/>
                <a:gd name="connsiteY114" fmla="*/ 586226 h 2117706"/>
                <a:gd name="connsiteX115" fmla="*/ 619885 w 2681492"/>
                <a:gd name="connsiteY115" fmla="*/ 532933 h 2117706"/>
                <a:gd name="connsiteX116" fmla="*/ 723666 w 2681492"/>
                <a:gd name="connsiteY116" fmla="*/ 493664 h 2117706"/>
                <a:gd name="connsiteX117" fmla="*/ 841473 w 2681492"/>
                <a:gd name="connsiteY117" fmla="*/ 457200 h 2117706"/>
                <a:gd name="connsiteX118" fmla="*/ 1102329 w 2681492"/>
                <a:gd name="connsiteY118" fmla="*/ 359029 h 2117706"/>
                <a:gd name="connsiteX119" fmla="*/ 1220135 w 2681492"/>
                <a:gd name="connsiteY119" fmla="*/ 314150 h 2117706"/>
                <a:gd name="connsiteX120" fmla="*/ 1340746 w 2681492"/>
                <a:gd name="connsiteY120" fmla="*/ 280491 h 2117706"/>
                <a:gd name="connsiteX121" fmla="*/ 1416479 w 2681492"/>
                <a:gd name="connsiteY121" fmla="*/ 263662 h 2117706"/>
                <a:gd name="connsiteX122" fmla="*/ 1444528 w 2681492"/>
                <a:gd name="connsiteY122" fmla="*/ 266467 h 2117706"/>
                <a:gd name="connsiteX123" fmla="*/ 1458552 w 2681492"/>
                <a:gd name="connsiteY123" fmla="*/ 272076 h 2117706"/>
                <a:gd name="connsiteX124" fmla="*/ 1472577 w 2681492"/>
                <a:gd name="connsiteY124" fmla="*/ 286101 h 2117706"/>
                <a:gd name="connsiteX125" fmla="*/ 1478187 w 2681492"/>
                <a:gd name="connsiteY125" fmla="*/ 302930 h 2117706"/>
                <a:gd name="connsiteX126" fmla="*/ 1475382 w 2681492"/>
                <a:gd name="connsiteY126" fmla="*/ 356224 h 2117706"/>
                <a:gd name="connsiteX127" fmla="*/ 1444528 w 2681492"/>
                <a:gd name="connsiteY127" fmla="*/ 614275 h 2117706"/>
                <a:gd name="connsiteX128" fmla="*/ 1394039 w 2681492"/>
                <a:gd name="connsiteY128" fmla="*/ 1032206 h 211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2681492" h="2117706">
                  <a:moveTo>
                    <a:pt x="1394039" y="1032206"/>
                  </a:moveTo>
                  <a:lnTo>
                    <a:pt x="1371600" y="1225745"/>
                  </a:lnTo>
                  <a:lnTo>
                    <a:pt x="1354771" y="1399649"/>
                  </a:lnTo>
                  <a:lnTo>
                    <a:pt x="1343551" y="1556724"/>
                  </a:lnTo>
                  <a:lnTo>
                    <a:pt x="1340746" y="1632457"/>
                  </a:lnTo>
                  <a:lnTo>
                    <a:pt x="1346356" y="1705384"/>
                  </a:lnTo>
                  <a:lnTo>
                    <a:pt x="1360381" y="1769897"/>
                  </a:lnTo>
                  <a:lnTo>
                    <a:pt x="1371600" y="1806361"/>
                  </a:lnTo>
                  <a:lnTo>
                    <a:pt x="1396844" y="1862459"/>
                  </a:lnTo>
                  <a:lnTo>
                    <a:pt x="1416479" y="1896118"/>
                  </a:lnTo>
                  <a:lnTo>
                    <a:pt x="1444528" y="1932582"/>
                  </a:lnTo>
                  <a:lnTo>
                    <a:pt x="1478187" y="1966241"/>
                  </a:lnTo>
                  <a:lnTo>
                    <a:pt x="1511846" y="1994290"/>
                  </a:lnTo>
                  <a:lnTo>
                    <a:pt x="1559529" y="2025144"/>
                  </a:lnTo>
                  <a:lnTo>
                    <a:pt x="1601603" y="2047583"/>
                  </a:lnTo>
                  <a:lnTo>
                    <a:pt x="1652091" y="2067217"/>
                  </a:lnTo>
                  <a:lnTo>
                    <a:pt x="1727824" y="2089657"/>
                  </a:lnTo>
                  <a:lnTo>
                    <a:pt x="1809166" y="2103681"/>
                  </a:lnTo>
                  <a:lnTo>
                    <a:pt x="1882093" y="2112096"/>
                  </a:lnTo>
                  <a:lnTo>
                    <a:pt x="1994290" y="2117706"/>
                  </a:lnTo>
                  <a:lnTo>
                    <a:pt x="2120511" y="2117706"/>
                  </a:lnTo>
                  <a:lnTo>
                    <a:pt x="2224292" y="2112096"/>
                  </a:lnTo>
                  <a:lnTo>
                    <a:pt x="2328074" y="2103681"/>
                  </a:lnTo>
                  <a:lnTo>
                    <a:pt x="2443075" y="2086852"/>
                  </a:lnTo>
                  <a:lnTo>
                    <a:pt x="2552466" y="2061608"/>
                  </a:lnTo>
                  <a:lnTo>
                    <a:pt x="2605760" y="2039168"/>
                  </a:lnTo>
                  <a:lnTo>
                    <a:pt x="2639419" y="2019534"/>
                  </a:lnTo>
                  <a:lnTo>
                    <a:pt x="2659053" y="2002705"/>
                  </a:lnTo>
                  <a:lnTo>
                    <a:pt x="2673078" y="1985875"/>
                  </a:lnTo>
                  <a:lnTo>
                    <a:pt x="2678687" y="1974656"/>
                  </a:lnTo>
                  <a:lnTo>
                    <a:pt x="2681492" y="1960631"/>
                  </a:lnTo>
                  <a:lnTo>
                    <a:pt x="2681492" y="1949411"/>
                  </a:lnTo>
                  <a:lnTo>
                    <a:pt x="2675882" y="1932582"/>
                  </a:lnTo>
                  <a:lnTo>
                    <a:pt x="2667468" y="1921362"/>
                  </a:lnTo>
                  <a:lnTo>
                    <a:pt x="2639419" y="1898923"/>
                  </a:lnTo>
                  <a:lnTo>
                    <a:pt x="2611370" y="1884898"/>
                  </a:lnTo>
                  <a:lnTo>
                    <a:pt x="2173804" y="1901728"/>
                  </a:lnTo>
                  <a:lnTo>
                    <a:pt x="2117706" y="1910143"/>
                  </a:lnTo>
                  <a:lnTo>
                    <a:pt x="2025144" y="1915752"/>
                  </a:lnTo>
                  <a:lnTo>
                    <a:pt x="1940997" y="1918557"/>
                  </a:lnTo>
                  <a:lnTo>
                    <a:pt x="1882093" y="1918557"/>
                  </a:lnTo>
                  <a:lnTo>
                    <a:pt x="1828800" y="1915752"/>
                  </a:lnTo>
                  <a:lnTo>
                    <a:pt x="1792336" y="1910143"/>
                  </a:lnTo>
                  <a:lnTo>
                    <a:pt x="1736238" y="1898923"/>
                  </a:lnTo>
                  <a:lnTo>
                    <a:pt x="1696970" y="1884898"/>
                  </a:lnTo>
                  <a:lnTo>
                    <a:pt x="1654896" y="1862459"/>
                  </a:lnTo>
                  <a:lnTo>
                    <a:pt x="1626847" y="1840020"/>
                  </a:lnTo>
                  <a:lnTo>
                    <a:pt x="1598798" y="1814776"/>
                  </a:lnTo>
                  <a:lnTo>
                    <a:pt x="1584773" y="1800751"/>
                  </a:lnTo>
                  <a:lnTo>
                    <a:pt x="1567944" y="1778312"/>
                  </a:lnTo>
                  <a:lnTo>
                    <a:pt x="1551114" y="1744653"/>
                  </a:lnTo>
                  <a:lnTo>
                    <a:pt x="1542700" y="1727824"/>
                  </a:lnTo>
                  <a:lnTo>
                    <a:pt x="1534285" y="1694165"/>
                  </a:lnTo>
                  <a:lnTo>
                    <a:pt x="1528675" y="1660506"/>
                  </a:lnTo>
                  <a:lnTo>
                    <a:pt x="1523065" y="1618432"/>
                  </a:lnTo>
                  <a:lnTo>
                    <a:pt x="1523065" y="1570749"/>
                  </a:lnTo>
                  <a:lnTo>
                    <a:pt x="1528675" y="1461357"/>
                  </a:lnTo>
                  <a:lnTo>
                    <a:pt x="1539895" y="1332332"/>
                  </a:lnTo>
                  <a:lnTo>
                    <a:pt x="1556724" y="1192086"/>
                  </a:lnTo>
                  <a:lnTo>
                    <a:pt x="1584773" y="1009767"/>
                  </a:lnTo>
                  <a:lnTo>
                    <a:pt x="1626847" y="799399"/>
                  </a:lnTo>
                  <a:lnTo>
                    <a:pt x="1674530" y="589031"/>
                  </a:lnTo>
                  <a:lnTo>
                    <a:pt x="1694165" y="504884"/>
                  </a:lnTo>
                  <a:lnTo>
                    <a:pt x="1705384" y="457200"/>
                  </a:lnTo>
                  <a:lnTo>
                    <a:pt x="1722214" y="406712"/>
                  </a:lnTo>
                  <a:lnTo>
                    <a:pt x="1741848" y="361833"/>
                  </a:lnTo>
                  <a:lnTo>
                    <a:pt x="1761482" y="325370"/>
                  </a:lnTo>
                  <a:lnTo>
                    <a:pt x="1786727" y="294516"/>
                  </a:lnTo>
                  <a:lnTo>
                    <a:pt x="1811971" y="266467"/>
                  </a:lnTo>
                  <a:lnTo>
                    <a:pt x="1828800" y="252442"/>
                  </a:lnTo>
                  <a:lnTo>
                    <a:pt x="1856849" y="232808"/>
                  </a:lnTo>
                  <a:lnTo>
                    <a:pt x="1873679" y="221588"/>
                  </a:lnTo>
                  <a:lnTo>
                    <a:pt x="1890508" y="204759"/>
                  </a:lnTo>
                  <a:lnTo>
                    <a:pt x="1896118" y="190734"/>
                  </a:lnTo>
                  <a:lnTo>
                    <a:pt x="1898923" y="179514"/>
                  </a:lnTo>
                  <a:lnTo>
                    <a:pt x="1898923" y="165490"/>
                  </a:lnTo>
                  <a:lnTo>
                    <a:pt x="1890508" y="148660"/>
                  </a:lnTo>
                  <a:lnTo>
                    <a:pt x="1876484" y="131831"/>
                  </a:lnTo>
                  <a:lnTo>
                    <a:pt x="1854044" y="112197"/>
                  </a:lnTo>
                  <a:lnTo>
                    <a:pt x="1806361" y="84148"/>
                  </a:lnTo>
                  <a:lnTo>
                    <a:pt x="1730628" y="47684"/>
                  </a:lnTo>
                  <a:lnTo>
                    <a:pt x="1643676" y="14025"/>
                  </a:lnTo>
                  <a:lnTo>
                    <a:pt x="1604408" y="2805"/>
                  </a:lnTo>
                  <a:lnTo>
                    <a:pt x="1593188" y="0"/>
                  </a:lnTo>
                  <a:lnTo>
                    <a:pt x="1573554" y="16830"/>
                  </a:lnTo>
                  <a:lnTo>
                    <a:pt x="1523065" y="61708"/>
                  </a:lnTo>
                  <a:lnTo>
                    <a:pt x="1486601" y="84148"/>
                  </a:lnTo>
                  <a:lnTo>
                    <a:pt x="1441723" y="100977"/>
                  </a:lnTo>
                  <a:lnTo>
                    <a:pt x="1382820" y="117806"/>
                  </a:lnTo>
                  <a:lnTo>
                    <a:pt x="1298673" y="140246"/>
                  </a:lnTo>
                  <a:lnTo>
                    <a:pt x="1180866" y="168295"/>
                  </a:lnTo>
                  <a:lnTo>
                    <a:pt x="1029401" y="201954"/>
                  </a:lnTo>
                  <a:lnTo>
                    <a:pt x="779765" y="280491"/>
                  </a:lnTo>
                  <a:lnTo>
                    <a:pt x="684398" y="319760"/>
                  </a:lnTo>
                  <a:lnTo>
                    <a:pt x="575006" y="359029"/>
                  </a:lnTo>
                  <a:lnTo>
                    <a:pt x="460005" y="389882"/>
                  </a:lnTo>
                  <a:lnTo>
                    <a:pt x="339394" y="420736"/>
                  </a:lnTo>
                  <a:lnTo>
                    <a:pt x="300125" y="420736"/>
                  </a:lnTo>
                  <a:lnTo>
                    <a:pt x="193539" y="417932"/>
                  </a:lnTo>
                  <a:lnTo>
                    <a:pt x="109392" y="409517"/>
                  </a:lnTo>
                  <a:lnTo>
                    <a:pt x="50489" y="401102"/>
                  </a:lnTo>
                  <a:lnTo>
                    <a:pt x="16830" y="403907"/>
                  </a:lnTo>
                  <a:lnTo>
                    <a:pt x="2805" y="412322"/>
                  </a:lnTo>
                  <a:lnTo>
                    <a:pt x="0" y="417932"/>
                  </a:lnTo>
                  <a:lnTo>
                    <a:pt x="2805" y="434761"/>
                  </a:lnTo>
                  <a:lnTo>
                    <a:pt x="25244" y="465615"/>
                  </a:lnTo>
                  <a:lnTo>
                    <a:pt x="106587" y="532933"/>
                  </a:lnTo>
                  <a:lnTo>
                    <a:pt x="199149" y="603056"/>
                  </a:lnTo>
                  <a:lnTo>
                    <a:pt x="274881" y="650739"/>
                  </a:lnTo>
                  <a:lnTo>
                    <a:pt x="319760" y="670373"/>
                  </a:lnTo>
                  <a:lnTo>
                    <a:pt x="345004" y="675983"/>
                  </a:lnTo>
                  <a:lnTo>
                    <a:pt x="367443" y="667568"/>
                  </a:lnTo>
                  <a:lnTo>
                    <a:pt x="389882" y="647934"/>
                  </a:lnTo>
                  <a:lnTo>
                    <a:pt x="423541" y="622690"/>
                  </a:lnTo>
                  <a:lnTo>
                    <a:pt x="496469" y="586226"/>
                  </a:lnTo>
                  <a:lnTo>
                    <a:pt x="619885" y="532933"/>
                  </a:lnTo>
                  <a:lnTo>
                    <a:pt x="723666" y="493664"/>
                  </a:lnTo>
                  <a:lnTo>
                    <a:pt x="841473" y="457200"/>
                  </a:lnTo>
                  <a:lnTo>
                    <a:pt x="1102329" y="359029"/>
                  </a:lnTo>
                  <a:lnTo>
                    <a:pt x="1220135" y="314150"/>
                  </a:lnTo>
                  <a:lnTo>
                    <a:pt x="1340746" y="280491"/>
                  </a:lnTo>
                  <a:lnTo>
                    <a:pt x="1416479" y="263662"/>
                  </a:lnTo>
                  <a:lnTo>
                    <a:pt x="1444528" y="266467"/>
                  </a:lnTo>
                  <a:lnTo>
                    <a:pt x="1458552" y="272076"/>
                  </a:lnTo>
                  <a:lnTo>
                    <a:pt x="1472577" y="286101"/>
                  </a:lnTo>
                  <a:lnTo>
                    <a:pt x="1478187" y="302930"/>
                  </a:lnTo>
                  <a:lnTo>
                    <a:pt x="1475382" y="356224"/>
                  </a:lnTo>
                  <a:lnTo>
                    <a:pt x="1444528" y="614275"/>
                  </a:lnTo>
                  <a:lnTo>
                    <a:pt x="1394039" y="1032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83">
              <a:extLst>
                <a:ext uri="{FF2B5EF4-FFF2-40B4-BE49-F238E27FC236}">
                  <a16:creationId xmlns:a16="http://schemas.microsoft.com/office/drawing/2014/main" id="{1306E37C-5925-49E2-82AD-2C9BA3FB2F94}"/>
                </a:ext>
              </a:extLst>
            </p:cNvPr>
            <p:cNvSpPr/>
            <p:nvPr/>
          </p:nvSpPr>
          <p:spPr>
            <a:xfrm>
              <a:off x="6843713" y="3514725"/>
              <a:ext cx="550862" cy="677863"/>
            </a:xfrm>
            <a:custGeom>
              <a:avLst/>
              <a:gdLst>
                <a:gd name="connsiteX0" fmla="*/ 378618 w 550068"/>
                <a:gd name="connsiteY0" fmla="*/ 207169 h 678656"/>
                <a:gd name="connsiteX1" fmla="*/ 378618 w 550068"/>
                <a:gd name="connsiteY1" fmla="*/ 290513 h 678656"/>
                <a:gd name="connsiteX2" fmla="*/ 381000 w 550068"/>
                <a:gd name="connsiteY2" fmla="*/ 359569 h 678656"/>
                <a:gd name="connsiteX3" fmla="*/ 385762 w 550068"/>
                <a:gd name="connsiteY3" fmla="*/ 416719 h 678656"/>
                <a:gd name="connsiteX4" fmla="*/ 392906 w 550068"/>
                <a:gd name="connsiteY4" fmla="*/ 459581 h 678656"/>
                <a:gd name="connsiteX5" fmla="*/ 414337 w 550068"/>
                <a:gd name="connsiteY5" fmla="*/ 521494 h 678656"/>
                <a:gd name="connsiteX6" fmla="*/ 442912 w 550068"/>
                <a:gd name="connsiteY6" fmla="*/ 576263 h 678656"/>
                <a:gd name="connsiteX7" fmla="*/ 469106 w 550068"/>
                <a:gd name="connsiteY7" fmla="*/ 604838 h 678656"/>
                <a:gd name="connsiteX8" fmla="*/ 485775 w 550068"/>
                <a:gd name="connsiteY8" fmla="*/ 619125 h 678656"/>
                <a:gd name="connsiteX9" fmla="*/ 531018 w 550068"/>
                <a:gd name="connsiteY9" fmla="*/ 652463 h 678656"/>
                <a:gd name="connsiteX10" fmla="*/ 550068 w 550068"/>
                <a:gd name="connsiteY10" fmla="*/ 678656 h 678656"/>
                <a:gd name="connsiteX11" fmla="*/ 0 w 550068"/>
                <a:gd name="connsiteY11" fmla="*/ 642938 h 678656"/>
                <a:gd name="connsiteX12" fmla="*/ 54768 w 550068"/>
                <a:gd name="connsiteY12" fmla="*/ 633413 h 678656"/>
                <a:gd name="connsiteX13" fmla="*/ 100012 w 550068"/>
                <a:gd name="connsiteY13" fmla="*/ 619125 h 678656"/>
                <a:gd name="connsiteX14" fmla="*/ 128587 w 550068"/>
                <a:gd name="connsiteY14" fmla="*/ 602456 h 678656"/>
                <a:gd name="connsiteX15" fmla="*/ 159543 w 550068"/>
                <a:gd name="connsiteY15" fmla="*/ 573881 h 678656"/>
                <a:gd name="connsiteX16" fmla="*/ 195262 w 550068"/>
                <a:gd name="connsiteY16" fmla="*/ 533400 h 678656"/>
                <a:gd name="connsiteX17" fmla="*/ 221456 w 550068"/>
                <a:gd name="connsiteY17" fmla="*/ 497681 h 678656"/>
                <a:gd name="connsiteX18" fmla="*/ 240506 w 550068"/>
                <a:gd name="connsiteY18" fmla="*/ 459581 h 678656"/>
                <a:gd name="connsiteX19" fmla="*/ 257175 w 550068"/>
                <a:gd name="connsiteY19" fmla="*/ 409575 h 678656"/>
                <a:gd name="connsiteX20" fmla="*/ 280987 w 550068"/>
                <a:gd name="connsiteY20" fmla="*/ 311944 h 678656"/>
                <a:gd name="connsiteX21" fmla="*/ 311943 w 550068"/>
                <a:gd name="connsiteY21" fmla="*/ 166688 h 678656"/>
                <a:gd name="connsiteX22" fmla="*/ 335756 w 550068"/>
                <a:gd name="connsiteY22" fmla="*/ 42863 h 678656"/>
                <a:gd name="connsiteX23" fmla="*/ 345281 w 550068"/>
                <a:gd name="connsiteY23" fmla="*/ 11906 h 678656"/>
                <a:gd name="connsiteX24" fmla="*/ 352425 w 550068"/>
                <a:gd name="connsiteY24" fmla="*/ 4763 h 678656"/>
                <a:gd name="connsiteX25" fmla="*/ 359568 w 550068"/>
                <a:gd name="connsiteY25" fmla="*/ 0 h 678656"/>
                <a:gd name="connsiteX26" fmla="*/ 366712 w 550068"/>
                <a:gd name="connsiteY26" fmla="*/ 2381 h 678656"/>
                <a:gd name="connsiteX27" fmla="*/ 376237 w 550068"/>
                <a:gd name="connsiteY27" fmla="*/ 16669 h 678656"/>
                <a:gd name="connsiteX28" fmla="*/ 381000 w 550068"/>
                <a:gd name="connsiteY28" fmla="*/ 59531 h 678656"/>
                <a:gd name="connsiteX29" fmla="*/ 378618 w 550068"/>
                <a:gd name="connsiteY29" fmla="*/ 207169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0068" h="678656">
                  <a:moveTo>
                    <a:pt x="378618" y="207169"/>
                  </a:moveTo>
                  <a:lnTo>
                    <a:pt x="378618" y="290513"/>
                  </a:lnTo>
                  <a:lnTo>
                    <a:pt x="381000" y="359569"/>
                  </a:lnTo>
                  <a:lnTo>
                    <a:pt x="385762" y="416719"/>
                  </a:lnTo>
                  <a:lnTo>
                    <a:pt x="392906" y="459581"/>
                  </a:lnTo>
                  <a:lnTo>
                    <a:pt x="414337" y="521494"/>
                  </a:lnTo>
                  <a:lnTo>
                    <a:pt x="442912" y="576263"/>
                  </a:lnTo>
                  <a:lnTo>
                    <a:pt x="469106" y="604838"/>
                  </a:lnTo>
                  <a:lnTo>
                    <a:pt x="485775" y="619125"/>
                  </a:lnTo>
                  <a:lnTo>
                    <a:pt x="531018" y="652463"/>
                  </a:lnTo>
                  <a:lnTo>
                    <a:pt x="550068" y="678656"/>
                  </a:lnTo>
                  <a:lnTo>
                    <a:pt x="0" y="642938"/>
                  </a:lnTo>
                  <a:lnTo>
                    <a:pt x="54768" y="633413"/>
                  </a:lnTo>
                  <a:lnTo>
                    <a:pt x="100012" y="619125"/>
                  </a:lnTo>
                  <a:lnTo>
                    <a:pt x="128587" y="602456"/>
                  </a:lnTo>
                  <a:lnTo>
                    <a:pt x="159543" y="573881"/>
                  </a:lnTo>
                  <a:lnTo>
                    <a:pt x="195262" y="533400"/>
                  </a:lnTo>
                  <a:lnTo>
                    <a:pt x="221456" y="497681"/>
                  </a:lnTo>
                  <a:lnTo>
                    <a:pt x="240506" y="459581"/>
                  </a:lnTo>
                  <a:lnTo>
                    <a:pt x="257175" y="409575"/>
                  </a:lnTo>
                  <a:lnTo>
                    <a:pt x="280987" y="311944"/>
                  </a:lnTo>
                  <a:lnTo>
                    <a:pt x="311943" y="166688"/>
                  </a:lnTo>
                  <a:lnTo>
                    <a:pt x="335756" y="42863"/>
                  </a:lnTo>
                  <a:lnTo>
                    <a:pt x="345281" y="11906"/>
                  </a:lnTo>
                  <a:lnTo>
                    <a:pt x="352425" y="4763"/>
                  </a:lnTo>
                  <a:lnTo>
                    <a:pt x="359568" y="0"/>
                  </a:lnTo>
                  <a:lnTo>
                    <a:pt x="366712" y="2381"/>
                  </a:lnTo>
                  <a:lnTo>
                    <a:pt x="376237" y="16669"/>
                  </a:lnTo>
                  <a:lnTo>
                    <a:pt x="381000" y="59531"/>
                  </a:lnTo>
                  <a:lnTo>
                    <a:pt x="378618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80">
              <a:extLst>
                <a:ext uri="{FF2B5EF4-FFF2-40B4-BE49-F238E27FC236}">
                  <a16:creationId xmlns:a16="http://schemas.microsoft.com/office/drawing/2014/main" id="{FA406BF9-0CF4-42D9-8FBB-944565650D6B}"/>
                </a:ext>
              </a:extLst>
            </p:cNvPr>
            <p:cNvSpPr/>
            <p:nvPr/>
          </p:nvSpPr>
          <p:spPr>
            <a:xfrm>
              <a:off x="4889500" y="3290888"/>
              <a:ext cx="1062038" cy="688975"/>
            </a:xfrm>
            <a:custGeom>
              <a:avLst/>
              <a:gdLst>
                <a:gd name="connsiteX0" fmla="*/ 795338 w 1062038"/>
                <a:gd name="connsiteY0" fmla="*/ 566737 h 688181"/>
                <a:gd name="connsiteX1" fmla="*/ 735807 w 1062038"/>
                <a:gd name="connsiteY1" fmla="*/ 492918 h 688181"/>
                <a:gd name="connsiteX2" fmla="*/ 692944 w 1062038"/>
                <a:gd name="connsiteY2" fmla="*/ 442912 h 688181"/>
                <a:gd name="connsiteX3" fmla="*/ 647700 w 1062038"/>
                <a:gd name="connsiteY3" fmla="*/ 397668 h 688181"/>
                <a:gd name="connsiteX4" fmla="*/ 621507 w 1062038"/>
                <a:gd name="connsiteY4" fmla="*/ 373856 h 688181"/>
                <a:gd name="connsiteX5" fmla="*/ 473869 w 1062038"/>
                <a:gd name="connsiteY5" fmla="*/ 278606 h 688181"/>
                <a:gd name="connsiteX6" fmla="*/ 383382 w 1062038"/>
                <a:gd name="connsiteY6" fmla="*/ 226218 h 688181"/>
                <a:gd name="connsiteX7" fmla="*/ 283369 w 1062038"/>
                <a:gd name="connsiteY7" fmla="*/ 171450 h 688181"/>
                <a:gd name="connsiteX8" fmla="*/ 180975 w 1062038"/>
                <a:gd name="connsiteY8" fmla="*/ 119062 h 688181"/>
                <a:gd name="connsiteX9" fmla="*/ 111919 w 1062038"/>
                <a:gd name="connsiteY9" fmla="*/ 85725 h 688181"/>
                <a:gd name="connsiteX10" fmla="*/ 50007 w 1062038"/>
                <a:gd name="connsiteY10" fmla="*/ 57150 h 688181"/>
                <a:gd name="connsiteX11" fmla="*/ 26194 w 1062038"/>
                <a:gd name="connsiteY11" fmla="*/ 45243 h 688181"/>
                <a:gd name="connsiteX12" fmla="*/ 9525 w 1062038"/>
                <a:gd name="connsiteY12" fmla="*/ 30956 h 688181"/>
                <a:gd name="connsiteX13" fmla="*/ 0 w 1062038"/>
                <a:gd name="connsiteY13" fmla="*/ 19050 h 688181"/>
                <a:gd name="connsiteX14" fmla="*/ 0 w 1062038"/>
                <a:gd name="connsiteY14" fmla="*/ 11906 h 688181"/>
                <a:gd name="connsiteX15" fmla="*/ 4763 w 1062038"/>
                <a:gd name="connsiteY15" fmla="*/ 2381 h 688181"/>
                <a:gd name="connsiteX16" fmla="*/ 21432 w 1062038"/>
                <a:gd name="connsiteY16" fmla="*/ 0 h 688181"/>
                <a:gd name="connsiteX17" fmla="*/ 80963 w 1062038"/>
                <a:gd name="connsiteY17" fmla="*/ 4762 h 688181"/>
                <a:gd name="connsiteX18" fmla="*/ 216694 w 1062038"/>
                <a:gd name="connsiteY18" fmla="*/ 28575 h 688181"/>
                <a:gd name="connsiteX19" fmla="*/ 319088 w 1062038"/>
                <a:gd name="connsiteY19" fmla="*/ 52387 h 688181"/>
                <a:gd name="connsiteX20" fmla="*/ 385763 w 1062038"/>
                <a:gd name="connsiteY20" fmla="*/ 71437 h 688181"/>
                <a:gd name="connsiteX21" fmla="*/ 481013 w 1062038"/>
                <a:gd name="connsiteY21" fmla="*/ 104775 h 688181"/>
                <a:gd name="connsiteX22" fmla="*/ 731044 w 1062038"/>
                <a:gd name="connsiteY22" fmla="*/ 192881 h 688181"/>
                <a:gd name="connsiteX23" fmla="*/ 864394 w 1062038"/>
                <a:gd name="connsiteY23" fmla="*/ 271462 h 688181"/>
                <a:gd name="connsiteX24" fmla="*/ 931069 w 1062038"/>
                <a:gd name="connsiteY24" fmla="*/ 321468 h 688181"/>
                <a:gd name="connsiteX25" fmla="*/ 973932 w 1062038"/>
                <a:gd name="connsiteY25" fmla="*/ 361950 h 688181"/>
                <a:gd name="connsiteX26" fmla="*/ 1007269 w 1062038"/>
                <a:gd name="connsiteY26" fmla="*/ 402431 h 688181"/>
                <a:gd name="connsiteX27" fmla="*/ 1033463 w 1062038"/>
                <a:gd name="connsiteY27" fmla="*/ 445293 h 688181"/>
                <a:gd name="connsiteX28" fmla="*/ 1047750 w 1062038"/>
                <a:gd name="connsiteY28" fmla="*/ 478631 h 688181"/>
                <a:gd name="connsiteX29" fmla="*/ 1062038 w 1062038"/>
                <a:gd name="connsiteY29" fmla="*/ 523875 h 688181"/>
                <a:gd name="connsiteX30" fmla="*/ 1062038 w 1062038"/>
                <a:gd name="connsiteY30" fmla="*/ 564356 h 688181"/>
                <a:gd name="connsiteX31" fmla="*/ 1054894 w 1062038"/>
                <a:gd name="connsiteY31" fmla="*/ 595312 h 688181"/>
                <a:gd name="connsiteX32" fmla="*/ 1038225 w 1062038"/>
                <a:gd name="connsiteY32" fmla="*/ 628650 h 688181"/>
                <a:gd name="connsiteX33" fmla="*/ 1012032 w 1062038"/>
                <a:gd name="connsiteY33" fmla="*/ 657225 h 688181"/>
                <a:gd name="connsiteX34" fmla="*/ 988219 w 1062038"/>
                <a:gd name="connsiteY34" fmla="*/ 676275 h 688181"/>
                <a:gd name="connsiteX35" fmla="*/ 964407 w 1062038"/>
                <a:gd name="connsiteY35" fmla="*/ 685800 h 688181"/>
                <a:gd name="connsiteX36" fmla="*/ 947738 w 1062038"/>
                <a:gd name="connsiteY36" fmla="*/ 688181 h 688181"/>
                <a:gd name="connsiteX37" fmla="*/ 916782 w 1062038"/>
                <a:gd name="connsiteY37" fmla="*/ 681037 h 688181"/>
                <a:gd name="connsiteX38" fmla="*/ 873919 w 1062038"/>
                <a:gd name="connsiteY38" fmla="*/ 659606 h 688181"/>
                <a:gd name="connsiteX39" fmla="*/ 847725 w 1062038"/>
                <a:gd name="connsiteY39" fmla="*/ 638175 h 688181"/>
                <a:gd name="connsiteX40" fmla="*/ 795338 w 1062038"/>
                <a:gd name="connsiteY40" fmla="*/ 566737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2038" h="688181">
                  <a:moveTo>
                    <a:pt x="795338" y="566737"/>
                  </a:moveTo>
                  <a:lnTo>
                    <a:pt x="735807" y="492918"/>
                  </a:lnTo>
                  <a:lnTo>
                    <a:pt x="692944" y="442912"/>
                  </a:lnTo>
                  <a:lnTo>
                    <a:pt x="647700" y="397668"/>
                  </a:lnTo>
                  <a:lnTo>
                    <a:pt x="621507" y="373856"/>
                  </a:lnTo>
                  <a:lnTo>
                    <a:pt x="473869" y="278606"/>
                  </a:lnTo>
                  <a:lnTo>
                    <a:pt x="383382" y="226218"/>
                  </a:lnTo>
                  <a:lnTo>
                    <a:pt x="283369" y="171450"/>
                  </a:lnTo>
                  <a:lnTo>
                    <a:pt x="180975" y="119062"/>
                  </a:lnTo>
                  <a:lnTo>
                    <a:pt x="111919" y="85725"/>
                  </a:lnTo>
                  <a:lnTo>
                    <a:pt x="50007" y="57150"/>
                  </a:lnTo>
                  <a:lnTo>
                    <a:pt x="26194" y="45243"/>
                  </a:lnTo>
                  <a:lnTo>
                    <a:pt x="9525" y="30956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80963" y="4762"/>
                  </a:lnTo>
                  <a:lnTo>
                    <a:pt x="216694" y="28575"/>
                  </a:lnTo>
                  <a:lnTo>
                    <a:pt x="319088" y="52387"/>
                  </a:lnTo>
                  <a:lnTo>
                    <a:pt x="385763" y="71437"/>
                  </a:lnTo>
                  <a:lnTo>
                    <a:pt x="481013" y="104775"/>
                  </a:lnTo>
                  <a:lnTo>
                    <a:pt x="731044" y="192881"/>
                  </a:lnTo>
                  <a:lnTo>
                    <a:pt x="864394" y="271462"/>
                  </a:lnTo>
                  <a:lnTo>
                    <a:pt x="931069" y="321468"/>
                  </a:lnTo>
                  <a:lnTo>
                    <a:pt x="973932" y="361950"/>
                  </a:lnTo>
                  <a:lnTo>
                    <a:pt x="1007269" y="402431"/>
                  </a:lnTo>
                  <a:lnTo>
                    <a:pt x="1033463" y="445293"/>
                  </a:lnTo>
                  <a:lnTo>
                    <a:pt x="1047750" y="478631"/>
                  </a:lnTo>
                  <a:lnTo>
                    <a:pt x="1062038" y="523875"/>
                  </a:lnTo>
                  <a:lnTo>
                    <a:pt x="1062038" y="564356"/>
                  </a:lnTo>
                  <a:lnTo>
                    <a:pt x="1054894" y="595312"/>
                  </a:lnTo>
                  <a:lnTo>
                    <a:pt x="1038225" y="628650"/>
                  </a:lnTo>
                  <a:lnTo>
                    <a:pt x="1012032" y="657225"/>
                  </a:lnTo>
                  <a:lnTo>
                    <a:pt x="988219" y="676275"/>
                  </a:lnTo>
                  <a:lnTo>
                    <a:pt x="964407" y="685800"/>
                  </a:lnTo>
                  <a:lnTo>
                    <a:pt x="947738" y="688181"/>
                  </a:lnTo>
                  <a:lnTo>
                    <a:pt x="916782" y="681037"/>
                  </a:lnTo>
                  <a:lnTo>
                    <a:pt x="873919" y="659606"/>
                  </a:lnTo>
                  <a:lnTo>
                    <a:pt x="847725" y="638175"/>
                  </a:lnTo>
                  <a:lnTo>
                    <a:pt x="795338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8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74" name="グループ化 1">
            <a:extLst>
              <a:ext uri="{FF2B5EF4-FFF2-40B4-BE49-F238E27FC236}">
                <a16:creationId xmlns:a16="http://schemas.microsoft.com/office/drawing/2014/main" id="{D9D19BCC-DEE4-48EA-B7D7-BE3BCF387397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98588"/>
            <a:ext cx="4676775" cy="4497387"/>
            <a:chOff x="2722563" y="1398588"/>
            <a:chExt cx="4676775" cy="4497387"/>
          </a:xfrm>
        </p:grpSpPr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440770B6-1713-49DB-9AF7-5FBD46F30E26}"/>
                </a:ext>
              </a:extLst>
            </p:cNvPr>
            <p:cNvSpPr/>
            <p:nvPr/>
          </p:nvSpPr>
          <p:spPr>
            <a:xfrm>
              <a:off x="3641725" y="1398588"/>
              <a:ext cx="511175" cy="596900"/>
            </a:xfrm>
            <a:custGeom>
              <a:avLst/>
              <a:gdLst>
                <a:gd name="connsiteX0" fmla="*/ 469107 w 511969"/>
                <a:gd name="connsiteY0" fmla="*/ 378619 h 597694"/>
                <a:gd name="connsiteX1" fmla="*/ 478632 w 511969"/>
                <a:gd name="connsiteY1" fmla="*/ 452437 h 597694"/>
                <a:gd name="connsiteX2" fmla="*/ 492919 w 511969"/>
                <a:gd name="connsiteY2" fmla="*/ 554831 h 597694"/>
                <a:gd name="connsiteX3" fmla="*/ 235744 w 511969"/>
                <a:gd name="connsiteY3" fmla="*/ 597694 h 597694"/>
                <a:gd name="connsiteX4" fmla="*/ 233363 w 511969"/>
                <a:gd name="connsiteY4" fmla="*/ 466725 h 597694"/>
                <a:gd name="connsiteX5" fmla="*/ 230982 w 511969"/>
                <a:gd name="connsiteY5" fmla="*/ 347662 h 597694"/>
                <a:gd name="connsiteX6" fmla="*/ 223838 w 511969"/>
                <a:gd name="connsiteY6" fmla="*/ 240506 h 597694"/>
                <a:gd name="connsiteX7" fmla="*/ 214313 w 511969"/>
                <a:gd name="connsiteY7" fmla="*/ 192881 h 597694"/>
                <a:gd name="connsiteX8" fmla="*/ 207169 w 511969"/>
                <a:gd name="connsiteY8" fmla="*/ 176212 h 597694"/>
                <a:gd name="connsiteX9" fmla="*/ 192882 w 511969"/>
                <a:gd name="connsiteY9" fmla="*/ 161925 h 597694"/>
                <a:gd name="connsiteX10" fmla="*/ 159544 w 511969"/>
                <a:gd name="connsiteY10" fmla="*/ 138112 h 597694"/>
                <a:gd name="connsiteX11" fmla="*/ 114300 w 511969"/>
                <a:gd name="connsiteY11" fmla="*/ 111919 h 597694"/>
                <a:gd name="connsiteX12" fmla="*/ 57150 w 511969"/>
                <a:gd name="connsiteY12" fmla="*/ 80962 h 597694"/>
                <a:gd name="connsiteX13" fmla="*/ 42863 w 511969"/>
                <a:gd name="connsiteY13" fmla="*/ 76200 h 597694"/>
                <a:gd name="connsiteX14" fmla="*/ 28575 w 511969"/>
                <a:gd name="connsiteY14" fmla="*/ 66675 h 597694"/>
                <a:gd name="connsiteX15" fmla="*/ 14288 w 511969"/>
                <a:gd name="connsiteY15" fmla="*/ 52387 h 597694"/>
                <a:gd name="connsiteX16" fmla="*/ 4763 w 511969"/>
                <a:gd name="connsiteY16" fmla="*/ 35719 h 597694"/>
                <a:gd name="connsiteX17" fmla="*/ 0 w 511969"/>
                <a:gd name="connsiteY17" fmla="*/ 21431 h 597694"/>
                <a:gd name="connsiteX18" fmla="*/ 2382 w 511969"/>
                <a:gd name="connsiteY18" fmla="*/ 9525 h 597694"/>
                <a:gd name="connsiteX19" fmla="*/ 7144 w 511969"/>
                <a:gd name="connsiteY19" fmla="*/ 4762 h 597694"/>
                <a:gd name="connsiteX20" fmla="*/ 16669 w 511969"/>
                <a:gd name="connsiteY20" fmla="*/ 2381 h 597694"/>
                <a:gd name="connsiteX21" fmla="*/ 52388 w 511969"/>
                <a:gd name="connsiteY21" fmla="*/ 0 h 597694"/>
                <a:gd name="connsiteX22" fmla="*/ 173832 w 511969"/>
                <a:gd name="connsiteY22" fmla="*/ 16669 h 597694"/>
                <a:gd name="connsiteX23" fmla="*/ 285750 w 511969"/>
                <a:gd name="connsiteY23" fmla="*/ 40481 h 597694"/>
                <a:gd name="connsiteX24" fmla="*/ 383382 w 511969"/>
                <a:gd name="connsiteY24" fmla="*/ 73819 h 597694"/>
                <a:gd name="connsiteX25" fmla="*/ 419100 w 511969"/>
                <a:gd name="connsiteY25" fmla="*/ 90487 h 597694"/>
                <a:gd name="connsiteX26" fmla="*/ 447675 w 511969"/>
                <a:gd name="connsiteY26" fmla="*/ 102394 h 597694"/>
                <a:gd name="connsiteX27" fmla="*/ 481013 w 511969"/>
                <a:gd name="connsiteY27" fmla="*/ 116681 h 597694"/>
                <a:gd name="connsiteX28" fmla="*/ 492919 w 511969"/>
                <a:gd name="connsiteY28" fmla="*/ 126206 h 597694"/>
                <a:gd name="connsiteX29" fmla="*/ 507207 w 511969"/>
                <a:gd name="connsiteY29" fmla="*/ 140494 h 597694"/>
                <a:gd name="connsiteX30" fmla="*/ 511969 w 511969"/>
                <a:gd name="connsiteY30" fmla="*/ 157162 h 597694"/>
                <a:gd name="connsiteX31" fmla="*/ 511969 w 511969"/>
                <a:gd name="connsiteY31" fmla="*/ 171450 h 597694"/>
                <a:gd name="connsiteX32" fmla="*/ 502444 w 511969"/>
                <a:gd name="connsiteY32" fmla="*/ 192881 h 597694"/>
                <a:gd name="connsiteX33" fmla="*/ 488157 w 511969"/>
                <a:gd name="connsiteY33" fmla="*/ 216694 h 597694"/>
                <a:gd name="connsiteX34" fmla="*/ 478632 w 511969"/>
                <a:gd name="connsiteY34" fmla="*/ 228600 h 597694"/>
                <a:gd name="connsiteX35" fmla="*/ 471488 w 511969"/>
                <a:gd name="connsiteY35" fmla="*/ 266700 h 597694"/>
                <a:gd name="connsiteX36" fmla="*/ 469107 w 511969"/>
                <a:gd name="connsiteY36" fmla="*/ 378619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597694">
                  <a:moveTo>
                    <a:pt x="469107" y="378619"/>
                  </a:moveTo>
                  <a:lnTo>
                    <a:pt x="478632" y="452437"/>
                  </a:lnTo>
                  <a:lnTo>
                    <a:pt x="492919" y="554831"/>
                  </a:lnTo>
                  <a:lnTo>
                    <a:pt x="235744" y="597694"/>
                  </a:lnTo>
                  <a:cubicBezTo>
                    <a:pt x="234950" y="554038"/>
                    <a:pt x="234157" y="510381"/>
                    <a:pt x="233363" y="466725"/>
                  </a:cubicBezTo>
                  <a:cubicBezTo>
                    <a:pt x="232569" y="427037"/>
                    <a:pt x="231776" y="387350"/>
                    <a:pt x="230982" y="347662"/>
                  </a:cubicBezTo>
                  <a:lnTo>
                    <a:pt x="223838" y="240506"/>
                  </a:lnTo>
                  <a:lnTo>
                    <a:pt x="214313" y="192881"/>
                  </a:lnTo>
                  <a:lnTo>
                    <a:pt x="207169" y="176212"/>
                  </a:lnTo>
                  <a:lnTo>
                    <a:pt x="192882" y="161925"/>
                  </a:lnTo>
                  <a:lnTo>
                    <a:pt x="159544" y="138112"/>
                  </a:lnTo>
                  <a:lnTo>
                    <a:pt x="114300" y="111919"/>
                  </a:lnTo>
                  <a:lnTo>
                    <a:pt x="57150" y="80962"/>
                  </a:lnTo>
                  <a:lnTo>
                    <a:pt x="42863" y="76200"/>
                  </a:lnTo>
                  <a:lnTo>
                    <a:pt x="28575" y="66675"/>
                  </a:lnTo>
                  <a:lnTo>
                    <a:pt x="14288" y="52387"/>
                  </a:lnTo>
                  <a:lnTo>
                    <a:pt x="4763" y="35719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7144" y="4762"/>
                  </a:lnTo>
                  <a:lnTo>
                    <a:pt x="16669" y="2381"/>
                  </a:lnTo>
                  <a:lnTo>
                    <a:pt x="52388" y="0"/>
                  </a:lnTo>
                  <a:lnTo>
                    <a:pt x="173832" y="16669"/>
                  </a:lnTo>
                  <a:lnTo>
                    <a:pt x="285750" y="40481"/>
                  </a:lnTo>
                  <a:lnTo>
                    <a:pt x="383382" y="73819"/>
                  </a:lnTo>
                  <a:lnTo>
                    <a:pt x="419100" y="90487"/>
                  </a:lnTo>
                  <a:lnTo>
                    <a:pt x="447675" y="102394"/>
                  </a:lnTo>
                  <a:lnTo>
                    <a:pt x="481013" y="116681"/>
                  </a:lnTo>
                  <a:lnTo>
                    <a:pt x="492919" y="126206"/>
                  </a:lnTo>
                  <a:lnTo>
                    <a:pt x="507207" y="140494"/>
                  </a:lnTo>
                  <a:lnTo>
                    <a:pt x="511969" y="157162"/>
                  </a:lnTo>
                  <a:lnTo>
                    <a:pt x="511969" y="171450"/>
                  </a:lnTo>
                  <a:lnTo>
                    <a:pt x="502444" y="192881"/>
                  </a:lnTo>
                  <a:lnTo>
                    <a:pt x="488157" y="216694"/>
                  </a:lnTo>
                  <a:lnTo>
                    <a:pt x="478632" y="228600"/>
                  </a:lnTo>
                  <a:lnTo>
                    <a:pt x="471488" y="266700"/>
                  </a:lnTo>
                  <a:cubicBezTo>
                    <a:pt x="470694" y="294481"/>
                    <a:pt x="469901" y="322263"/>
                    <a:pt x="469107" y="378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22B82328-C5F3-464A-BD6E-16D5EA867BCD}"/>
                </a:ext>
              </a:extLst>
            </p:cNvPr>
            <p:cNvSpPr/>
            <p:nvPr/>
          </p:nvSpPr>
          <p:spPr>
            <a:xfrm>
              <a:off x="3019425" y="2439988"/>
              <a:ext cx="527050" cy="635000"/>
            </a:xfrm>
            <a:custGeom>
              <a:avLst/>
              <a:gdLst>
                <a:gd name="connsiteX0" fmla="*/ 473869 w 526256"/>
                <a:gd name="connsiteY0" fmla="*/ 283369 h 633413"/>
                <a:gd name="connsiteX1" fmla="*/ 447675 w 526256"/>
                <a:gd name="connsiteY1" fmla="*/ 223838 h 633413"/>
                <a:gd name="connsiteX2" fmla="*/ 423863 w 526256"/>
                <a:gd name="connsiteY2" fmla="*/ 171450 h 633413"/>
                <a:gd name="connsiteX3" fmla="*/ 397669 w 526256"/>
                <a:gd name="connsiteY3" fmla="*/ 116682 h 633413"/>
                <a:gd name="connsiteX4" fmla="*/ 316706 w 526256"/>
                <a:gd name="connsiteY4" fmla="*/ 30957 h 633413"/>
                <a:gd name="connsiteX5" fmla="*/ 264319 w 526256"/>
                <a:gd name="connsiteY5" fmla="*/ 14288 h 633413"/>
                <a:gd name="connsiteX6" fmla="*/ 207169 w 526256"/>
                <a:gd name="connsiteY6" fmla="*/ 4763 h 633413"/>
                <a:gd name="connsiteX7" fmla="*/ 159544 w 526256"/>
                <a:gd name="connsiteY7" fmla="*/ 0 h 633413"/>
                <a:gd name="connsiteX8" fmla="*/ 107156 w 526256"/>
                <a:gd name="connsiteY8" fmla="*/ 0 h 633413"/>
                <a:gd name="connsiteX9" fmla="*/ 52388 w 526256"/>
                <a:gd name="connsiteY9" fmla="*/ 4763 h 633413"/>
                <a:gd name="connsiteX10" fmla="*/ 26194 w 526256"/>
                <a:gd name="connsiteY10" fmla="*/ 7144 h 633413"/>
                <a:gd name="connsiteX11" fmla="*/ 9525 w 526256"/>
                <a:gd name="connsiteY11" fmla="*/ 9525 h 633413"/>
                <a:gd name="connsiteX12" fmla="*/ 2381 w 526256"/>
                <a:gd name="connsiteY12" fmla="*/ 14288 h 633413"/>
                <a:gd name="connsiteX13" fmla="*/ 0 w 526256"/>
                <a:gd name="connsiteY13" fmla="*/ 26194 h 633413"/>
                <a:gd name="connsiteX14" fmla="*/ 7144 w 526256"/>
                <a:gd name="connsiteY14" fmla="*/ 47625 h 633413"/>
                <a:gd name="connsiteX15" fmla="*/ 21431 w 526256"/>
                <a:gd name="connsiteY15" fmla="*/ 69057 h 633413"/>
                <a:gd name="connsiteX16" fmla="*/ 54769 w 526256"/>
                <a:gd name="connsiteY16" fmla="*/ 85725 h 633413"/>
                <a:gd name="connsiteX17" fmla="*/ 92869 w 526256"/>
                <a:gd name="connsiteY17" fmla="*/ 104775 h 633413"/>
                <a:gd name="connsiteX18" fmla="*/ 130969 w 526256"/>
                <a:gd name="connsiteY18" fmla="*/ 133350 h 633413"/>
                <a:gd name="connsiteX19" fmla="*/ 173831 w 526256"/>
                <a:gd name="connsiteY19" fmla="*/ 173832 h 633413"/>
                <a:gd name="connsiteX20" fmla="*/ 219075 w 526256"/>
                <a:gd name="connsiteY20" fmla="*/ 226219 h 633413"/>
                <a:gd name="connsiteX21" fmla="*/ 245269 w 526256"/>
                <a:gd name="connsiteY21" fmla="*/ 261938 h 633413"/>
                <a:gd name="connsiteX22" fmla="*/ 269081 w 526256"/>
                <a:gd name="connsiteY22" fmla="*/ 304800 h 633413"/>
                <a:gd name="connsiteX23" fmla="*/ 300038 w 526256"/>
                <a:gd name="connsiteY23" fmla="*/ 364332 h 633413"/>
                <a:gd name="connsiteX24" fmla="*/ 328613 w 526256"/>
                <a:gd name="connsiteY24" fmla="*/ 435769 h 633413"/>
                <a:gd name="connsiteX25" fmla="*/ 352425 w 526256"/>
                <a:gd name="connsiteY25" fmla="*/ 509588 h 633413"/>
                <a:gd name="connsiteX26" fmla="*/ 366713 w 526256"/>
                <a:gd name="connsiteY26" fmla="*/ 545307 h 633413"/>
                <a:gd name="connsiteX27" fmla="*/ 395288 w 526256"/>
                <a:gd name="connsiteY27" fmla="*/ 585788 h 633413"/>
                <a:gd name="connsiteX28" fmla="*/ 431006 w 526256"/>
                <a:gd name="connsiteY28" fmla="*/ 619125 h 633413"/>
                <a:gd name="connsiteX29" fmla="*/ 452438 w 526256"/>
                <a:gd name="connsiteY29" fmla="*/ 631032 h 633413"/>
                <a:gd name="connsiteX30" fmla="*/ 471488 w 526256"/>
                <a:gd name="connsiteY30" fmla="*/ 633413 h 633413"/>
                <a:gd name="connsiteX31" fmla="*/ 483394 w 526256"/>
                <a:gd name="connsiteY31" fmla="*/ 631032 h 633413"/>
                <a:gd name="connsiteX32" fmla="*/ 500063 w 526256"/>
                <a:gd name="connsiteY32" fmla="*/ 621507 h 633413"/>
                <a:gd name="connsiteX33" fmla="*/ 511969 w 526256"/>
                <a:gd name="connsiteY33" fmla="*/ 604838 h 633413"/>
                <a:gd name="connsiteX34" fmla="*/ 526256 w 526256"/>
                <a:gd name="connsiteY34" fmla="*/ 433388 h 633413"/>
                <a:gd name="connsiteX35" fmla="*/ 473869 w 526256"/>
                <a:gd name="connsiteY35" fmla="*/ 2833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6256" h="633413">
                  <a:moveTo>
                    <a:pt x="473869" y="283369"/>
                  </a:moveTo>
                  <a:lnTo>
                    <a:pt x="447675" y="223838"/>
                  </a:lnTo>
                  <a:lnTo>
                    <a:pt x="423863" y="171450"/>
                  </a:lnTo>
                  <a:lnTo>
                    <a:pt x="397669" y="116682"/>
                  </a:lnTo>
                  <a:lnTo>
                    <a:pt x="316706" y="30957"/>
                  </a:lnTo>
                  <a:lnTo>
                    <a:pt x="264319" y="14288"/>
                  </a:lnTo>
                  <a:lnTo>
                    <a:pt x="207169" y="4763"/>
                  </a:lnTo>
                  <a:lnTo>
                    <a:pt x="159544" y="0"/>
                  </a:lnTo>
                  <a:lnTo>
                    <a:pt x="107156" y="0"/>
                  </a:lnTo>
                  <a:lnTo>
                    <a:pt x="52388" y="4763"/>
                  </a:lnTo>
                  <a:lnTo>
                    <a:pt x="26194" y="7144"/>
                  </a:lnTo>
                  <a:lnTo>
                    <a:pt x="9525" y="9525"/>
                  </a:lnTo>
                  <a:lnTo>
                    <a:pt x="2381" y="14288"/>
                  </a:lnTo>
                  <a:lnTo>
                    <a:pt x="0" y="26194"/>
                  </a:lnTo>
                  <a:lnTo>
                    <a:pt x="7144" y="47625"/>
                  </a:lnTo>
                  <a:lnTo>
                    <a:pt x="21431" y="69057"/>
                  </a:lnTo>
                  <a:lnTo>
                    <a:pt x="54769" y="85725"/>
                  </a:lnTo>
                  <a:lnTo>
                    <a:pt x="92869" y="104775"/>
                  </a:lnTo>
                  <a:lnTo>
                    <a:pt x="130969" y="133350"/>
                  </a:lnTo>
                  <a:lnTo>
                    <a:pt x="173831" y="173832"/>
                  </a:lnTo>
                  <a:lnTo>
                    <a:pt x="219075" y="226219"/>
                  </a:lnTo>
                  <a:lnTo>
                    <a:pt x="245269" y="261938"/>
                  </a:lnTo>
                  <a:lnTo>
                    <a:pt x="269081" y="304800"/>
                  </a:lnTo>
                  <a:lnTo>
                    <a:pt x="300038" y="364332"/>
                  </a:lnTo>
                  <a:lnTo>
                    <a:pt x="328613" y="435769"/>
                  </a:lnTo>
                  <a:lnTo>
                    <a:pt x="352425" y="509588"/>
                  </a:lnTo>
                  <a:lnTo>
                    <a:pt x="366713" y="545307"/>
                  </a:lnTo>
                  <a:lnTo>
                    <a:pt x="395288" y="585788"/>
                  </a:lnTo>
                  <a:lnTo>
                    <a:pt x="431006" y="619125"/>
                  </a:lnTo>
                  <a:lnTo>
                    <a:pt x="452438" y="631032"/>
                  </a:lnTo>
                  <a:lnTo>
                    <a:pt x="471488" y="633413"/>
                  </a:lnTo>
                  <a:lnTo>
                    <a:pt x="483394" y="631032"/>
                  </a:lnTo>
                  <a:lnTo>
                    <a:pt x="500063" y="621507"/>
                  </a:lnTo>
                  <a:lnTo>
                    <a:pt x="511969" y="604838"/>
                  </a:lnTo>
                  <a:lnTo>
                    <a:pt x="526256" y="433388"/>
                  </a:lnTo>
                  <a:lnTo>
                    <a:pt x="47386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2C709ADB-D7B2-4DBD-A336-3E7328B137FD}"/>
                </a:ext>
              </a:extLst>
            </p:cNvPr>
            <p:cNvSpPr/>
            <p:nvPr/>
          </p:nvSpPr>
          <p:spPr>
            <a:xfrm>
              <a:off x="3079750" y="3122613"/>
              <a:ext cx="1281113" cy="458787"/>
            </a:xfrm>
            <a:custGeom>
              <a:avLst/>
              <a:gdLst>
                <a:gd name="connsiteX0" fmla="*/ 1040607 w 1281113"/>
                <a:gd name="connsiteY0" fmla="*/ 190500 h 459581"/>
                <a:gd name="connsiteX1" fmla="*/ 866775 w 1281113"/>
                <a:gd name="connsiteY1" fmla="*/ 250031 h 459581"/>
                <a:gd name="connsiteX2" fmla="*/ 719138 w 1281113"/>
                <a:gd name="connsiteY2" fmla="*/ 300037 h 459581"/>
                <a:gd name="connsiteX3" fmla="*/ 611982 w 1281113"/>
                <a:gd name="connsiteY3" fmla="*/ 333375 h 459581"/>
                <a:gd name="connsiteX4" fmla="*/ 526257 w 1281113"/>
                <a:gd name="connsiteY4" fmla="*/ 359569 h 459581"/>
                <a:gd name="connsiteX5" fmla="*/ 445294 w 1281113"/>
                <a:gd name="connsiteY5" fmla="*/ 385762 h 459581"/>
                <a:gd name="connsiteX6" fmla="*/ 376238 w 1281113"/>
                <a:gd name="connsiteY6" fmla="*/ 414337 h 459581"/>
                <a:gd name="connsiteX7" fmla="*/ 307182 w 1281113"/>
                <a:gd name="connsiteY7" fmla="*/ 447675 h 459581"/>
                <a:gd name="connsiteX8" fmla="*/ 288132 w 1281113"/>
                <a:gd name="connsiteY8" fmla="*/ 459581 h 459581"/>
                <a:gd name="connsiteX9" fmla="*/ 278607 w 1281113"/>
                <a:gd name="connsiteY9" fmla="*/ 459581 h 459581"/>
                <a:gd name="connsiteX10" fmla="*/ 259557 w 1281113"/>
                <a:gd name="connsiteY10" fmla="*/ 454819 h 459581"/>
                <a:gd name="connsiteX11" fmla="*/ 221457 w 1281113"/>
                <a:gd name="connsiteY11" fmla="*/ 431006 h 459581"/>
                <a:gd name="connsiteX12" fmla="*/ 178594 w 1281113"/>
                <a:gd name="connsiteY12" fmla="*/ 392906 h 459581"/>
                <a:gd name="connsiteX13" fmla="*/ 135732 w 1281113"/>
                <a:gd name="connsiteY13" fmla="*/ 350044 h 459581"/>
                <a:gd name="connsiteX14" fmla="*/ 76200 w 1281113"/>
                <a:gd name="connsiteY14" fmla="*/ 278606 h 459581"/>
                <a:gd name="connsiteX15" fmla="*/ 26194 w 1281113"/>
                <a:gd name="connsiteY15" fmla="*/ 214312 h 459581"/>
                <a:gd name="connsiteX16" fmla="*/ 11907 w 1281113"/>
                <a:gd name="connsiteY16" fmla="*/ 190500 h 459581"/>
                <a:gd name="connsiteX17" fmla="*/ 4763 w 1281113"/>
                <a:gd name="connsiteY17" fmla="*/ 173831 h 459581"/>
                <a:gd name="connsiteX18" fmla="*/ 0 w 1281113"/>
                <a:gd name="connsiteY18" fmla="*/ 154781 h 459581"/>
                <a:gd name="connsiteX19" fmla="*/ 2382 w 1281113"/>
                <a:gd name="connsiteY19" fmla="*/ 140494 h 459581"/>
                <a:gd name="connsiteX20" fmla="*/ 9525 w 1281113"/>
                <a:gd name="connsiteY20" fmla="*/ 138112 h 459581"/>
                <a:gd name="connsiteX21" fmla="*/ 19050 w 1281113"/>
                <a:gd name="connsiteY21" fmla="*/ 138112 h 459581"/>
                <a:gd name="connsiteX22" fmla="*/ 40482 w 1281113"/>
                <a:gd name="connsiteY22" fmla="*/ 142875 h 459581"/>
                <a:gd name="connsiteX23" fmla="*/ 90488 w 1281113"/>
                <a:gd name="connsiteY23" fmla="*/ 169069 h 459581"/>
                <a:gd name="connsiteX24" fmla="*/ 171450 w 1281113"/>
                <a:gd name="connsiteY24" fmla="*/ 209550 h 459581"/>
                <a:gd name="connsiteX25" fmla="*/ 228600 w 1281113"/>
                <a:gd name="connsiteY25" fmla="*/ 230981 h 459581"/>
                <a:gd name="connsiteX26" fmla="*/ 264319 w 1281113"/>
                <a:gd name="connsiteY26" fmla="*/ 240506 h 459581"/>
                <a:gd name="connsiteX27" fmla="*/ 326232 w 1281113"/>
                <a:gd name="connsiteY27" fmla="*/ 238125 h 459581"/>
                <a:gd name="connsiteX28" fmla="*/ 431007 w 1281113"/>
                <a:gd name="connsiteY28" fmla="*/ 221456 h 459581"/>
                <a:gd name="connsiteX29" fmla="*/ 559594 w 1281113"/>
                <a:gd name="connsiteY29" fmla="*/ 195262 h 459581"/>
                <a:gd name="connsiteX30" fmla="*/ 797719 w 1281113"/>
                <a:gd name="connsiteY30" fmla="*/ 135731 h 459581"/>
                <a:gd name="connsiteX31" fmla="*/ 1000125 w 1281113"/>
                <a:gd name="connsiteY31" fmla="*/ 85725 h 459581"/>
                <a:gd name="connsiteX32" fmla="*/ 1112044 w 1281113"/>
                <a:gd name="connsiteY32" fmla="*/ 52387 h 459581"/>
                <a:gd name="connsiteX33" fmla="*/ 1166813 w 1281113"/>
                <a:gd name="connsiteY33" fmla="*/ 30956 h 459581"/>
                <a:gd name="connsiteX34" fmla="*/ 1197769 w 1281113"/>
                <a:gd name="connsiteY34" fmla="*/ 19050 h 459581"/>
                <a:gd name="connsiteX35" fmla="*/ 1276350 w 1281113"/>
                <a:gd name="connsiteY35" fmla="*/ 0 h 459581"/>
                <a:gd name="connsiteX36" fmla="*/ 1281113 w 1281113"/>
                <a:gd name="connsiteY36" fmla="*/ 133350 h 459581"/>
                <a:gd name="connsiteX37" fmla="*/ 1135857 w 1281113"/>
                <a:gd name="connsiteY37" fmla="*/ 157162 h 459581"/>
                <a:gd name="connsiteX38" fmla="*/ 1040607 w 1281113"/>
                <a:gd name="connsiteY38" fmla="*/ 190500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1113" h="459581">
                  <a:moveTo>
                    <a:pt x="1040607" y="190500"/>
                  </a:moveTo>
                  <a:lnTo>
                    <a:pt x="866775" y="250031"/>
                  </a:lnTo>
                  <a:lnTo>
                    <a:pt x="719138" y="300037"/>
                  </a:lnTo>
                  <a:lnTo>
                    <a:pt x="611982" y="333375"/>
                  </a:lnTo>
                  <a:lnTo>
                    <a:pt x="526257" y="359569"/>
                  </a:lnTo>
                  <a:lnTo>
                    <a:pt x="445294" y="385762"/>
                  </a:lnTo>
                  <a:lnTo>
                    <a:pt x="376238" y="414337"/>
                  </a:lnTo>
                  <a:lnTo>
                    <a:pt x="307182" y="447675"/>
                  </a:lnTo>
                  <a:lnTo>
                    <a:pt x="288132" y="459581"/>
                  </a:lnTo>
                  <a:lnTo>
                    <a:pt x="278607" y="459581"/>
                  </a:lnTo>
                  <a:lnTo>
                    <a:pt x="259557" y="454819"/>
                  </a:lnTo>
                  <a:lnTo>
                    <a:pt x="221457" y="431006"/>
                  </a:lnTo>
                  <a:lnTo>
                    <a:pt x="178594" y="392906"/>
                  </a:lnTo>
                  <a:lnTo>
                    <a:pt x="135732" y="350044"/>
                  </a:lnTo>
                  <a:lnTo>
                    <a:pt x="76200" y="278606"/>
                  </a:lnTo>
                  <a:lnTo>
                    <a:pt x="26194" y="214312"/>
                  </a:lnTo>
                  <a:lnTo>
                    <a:pt x="11907" y="190500"/>
                  </a:lnTo>
                  <a:lnTo>
                    <a:pt x="4763" y="173831"/>
                  </a:lnTo>
                  <a:lnTo>
                    <a:pt x="0" y="154781"/>
                  </a:lnTo>
                  <a:lnTo>
                    <a:pt x="2382" y="140494"/>
                  </a:lnTo>
                  <a:lnTo>
                    <a:pt x="9525" y="138112"/>
                  </a:lnTo>
                  <a:lnTo>
                    <a:pt x="19050" y="138112"/>
                  </a:lnTo>
                  <a:lnTo>
                    <a:pt x="40482" y="142875"/>
                  </a:lnTo>
                  <a:lnTo>
                    <a:pt x="90488" y="169069"/>
                  </a:lnTo>
                  <a:lnTo>
                    <a:pt x="171450" y="209550"/>
                  </a:lnTo>
                  <a:lnTo>
                    <a:pt x="228600" y="230981"/>
                  </a:lnTo>
                  <a:lnTo>
                    <a:pt x="264319" y="240506"/>
                  </a:lnTo>
                  <a:lnTo>
                    <a:pt x="326232" y="238125"/>
                  </a:lnTo>
                  <a:lnTo>
                    <a:pt x="431007" y="221456"/>
                  </a:lnTo>
                  <a:lnTo>
                    <a:pt x="559594" y="195262"/>
                  </a:lnTo>
                  <a:lnTo>
                    <a:pt x="797719" y="135731"/>
                  </a:lnTo>
                  <a:lnTo>
                    <a:pt x="1000125" y="85725"/>
                  </a:lnTo>
                  <a:lnTo>
                    <a:pt x="1112044" y="52387"/>
                  </a:lnTo>
                  <a:lnTo>
                    <a:pt x="1166813" y="30956"/>
                  </a:lnTo>
                  <a:lnTo>
                    <a:pt x="1197769" y="19050"/>
                  </a:lnTo>
                  <a:lnTo>
                    <a:pt x="1276350" y="0"/>
                  </a:lnTo>
                  <a:lnTo>
                    <a:pt x="1281113" y="133350"/>
                  </a:lnTo>
                  <a:lnTo>
                    <a:pt x="1135857" y="157162"/>
                  </a:lnTo>
                  <a:lnTo>
                    <a:pt x="104060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E3292299-BD87-4CD1-B7DF-02781811BD99}"/>
                </a:ext>
              </a:extLst>
            </p:cNvPr>
            <p:cNvSpPr/>
            <p:nvPr/>
          </p:nvSpPr>
          <p:spPr>
            <a:xfrm rot="16200000">
              <a:off x="3516313" y="2339975"/>
              <a:ext cx="3227387" cy="1471613"/>
            </a:xfrm>
            <a:custGeom>
              <a:avLst/>
              <a:gdLst>
                <a:gd name="connsiteX0" fmla="*/ 1790700 w 3227615"/>
                <a:gd name="connsiteY0" fmla="*/ 1110343 h 1472293"/>
                <a:gd name="connsiteX1" fmla="*/ 1643743 w 3227615"/>
                <a:gd name="connsiteY1" fmla="*/ 1083129 h 1472293"/>
                <a:gd name="connsiteX2" fmla="*/ 1548493 w 3227615"/>
                <a:gd name="connsiteY2" fmla="*/ 1064079 h 1472293"/>
                <a:gd name="connsiteX3" fmla="*/ 1412422 w 3227615"/>
                <a:gd name="connsiteY3" fmla="*/ 1031422 h 1472293"/>
                <a:gd name="connsiteX4" fmla="*/ 1260022 w 3227615"/>
                <a:gd name="connsiteY4" fmla="*/ 993322 h 1472293"/>
                <a:gd name="connsiteX5" fmla="*/ 1132115 w 3227615"/>
                <a:gd name="connsiteY5" fmla="*/ 955222 h 1472293"/>
                <a:gd name="connsiteX6" fmla="*/ 1017815 w 3227615"/>
                <a:gd name="connsiteY6" fmla="*/ 906236 h 1472293"/>
                <a:gd name="connsiteX7" fmla="*/ 933450 w 3227615"/>
                <a:gd name="connsiteY7" fmla="*/ 862693 h 1472293"/>
                <a:gd name="connsiteX8" fmla="*/ 821872 w 3227615"/>
                <a:gd name="connsiteY8" fmla="*/ 802822 h 1472293"/>
                <a:gd name="connsiteX9" fmla="*/ 732065 w 3227615"/>
                <a:gd name="connsiteY9" fmla="*/ 748393 h 1472293"/>
                <a:gd name="connsiteX10" fmla="*/ 644979 w 3227615"/>
                <a:gd name="connsiteY10" fmla="*/ 691243 h 1472293"/>
                <a:gd name="connsiteX11" fmla="*/ 590550 w 3227615"/>
                <a:gd name="connsiteY11" fmla="*/ 653143 h 1472293"/>
                <a:gd name="connsiteX12" fmla="*/ 514350 w 3227615"/>
                <a:gd name="connsiteY12" fmla="*/ 598714 h 1472293"/>
                <a:gd name="connsiteX13" fmla="*/ 429986 w 3227615"/>
                <a:gd name="connsiteY13" fmla="*/ 525236 h 1472293"/>
                <a:gd name="connsiteX14" fmla="*/ 370115 w 3227615"/>
                <a:gd name="connsiteY14" fmla="*/ 468086 h 1472293"/>
                <a:gd name="connsiteX15" fmla="*/ 312965 w 3227615"/>
                <a:gd name="connsiteY15" fmla="*/ 405493 h 1472293"/>
                <a:gd name="connsiteX16" fmla="*/ 247650 w 3227615"/>
                <a:gd name="connsiteY16" fmla="*/ 332014 h 1472293"/>
                <a:gd name="connsiteX17" fmla="*/ 187779 w 3227615"/>
                <a:gd name="connsiteY17" fmla="*/ 255814 h 1472293"/>
                <a:gd name="connsiteX18" fmla="*/ 130629 w 3227615"/>
                <a:gd name="connsiteY18" fmla="*/ 171450 h 1472293"/>
                <a:gd name="connsiteX19" fmla="*/ 73479 w 3227615"/>
                <a:gd name="connsiteY19" fmla="*/ 78922 h 1472293"/>
                <a:gd name="connsiteX20" fmla="*/ 40822 w 3227615"/>
                <a:gd name="connsiteY20" fmla="*/ 24493 h 1472293"/>
                <a:gd name="connsiteX21" fmla="*/ 21772 w 3227615"/>
                <a:gd name="connsiteY21" fmla="*/ 5443 h 1472293"/>
                <a:gd name="connsiteX22" fmla="*/ 13608 w 3227615"/>
                <a:gd name="connsiteY22" fmla="*/ 0 h 1472293"/>
                <a:gd name="connsiteX23" fmla="*/ 0 w 3227615"/>
                <a:gd name="connsiteY23" fmla="*/ 8164 h 1472293"/>
                <a:gd name="connsiteX24" fmla="*/ 0 w 3227615"/>
                <a:gd name="connsiteY24" fmla="*/ 21772 h 1472293"/>
                <a:gd name="connsiteX25" fmla="*/ 16329 w 3227615"/>
                <a:gd name="connsiteY25" fmla="*/ 84364 h 1472293"/>
                <a:gd name="connsiteX26" fmla="*/ 62593 w 3227615"/>
                <a:gd name="connsiteY26" fmla="*/ 190500 h 1472293"/>
                <a:gd name="connsiteX27" fmla="*/ 144236 w 3227615"/>
                <a:gd name="connsiteY27" fmla="*/ 342900 h 1472293"/>
                <a:gd name="connsiteX28" fmla="*/ 225879 w 3227615"/>
                <a:gd name="connsiteY28" fmla="*/ 468086 h 1472293"/>
                <a:gd name="connsiteX29" fmla="*/ 302079 w 3227615"/>
                <a:gd name="connsiteY29" fmla="*/ 568779 h 1472293"/>
                <a:gd name="connsiteX30" fmla="*/ 372836 w 3227615"/>
                <a:gd name="connsiteY30" fmla="*/ 655864 h 1472293"/>
                <a:gd name="connsiteX31" fmla="*/ 478972 w 3227615"/>
                <a:gd name="connsiteY31" fmla="*/ 762000 h 1472293"/>
                <a:gd name="connsiteX32" fmla="*/ 563336 w 3227615"/>
                <a:gd name="connsiteY32" fmla="*/ 840922 h 1472293"/>
                <a:gd name="connsiteX33" fmla="*/ 661308 w 3227615"/>
                <a:gd name="connsiteY33" fmla="*/ 919843 h 1472293"/>
                <a:gd name="connsiteX34" fmla="*/ 764722 w 3227615"/>
                <a:gd name="connsiteY34" fmla="*/ 990600 h 1472293"/>
                <a:gd name="connsiteX35" fmla="*/ 840922 w 3227615"/>
                <a:gd name="connsiteY35" fmla="*/ 1039586 h 1472293"/>
                <a:gd name="connsiteX36" fmla="*/ 928008 w 3227615"/>
                <a:gd name="connsiteY36" fmla="*/ 1088572 h 1472293"/>
                <a:gd name="connsiteX37" fmla="*/ 1020536 w 3227615"/>
                <a:gd name="connsiteY37" fmla="*/ 1134836 h 1472293"/>
                <a:gd name="connsiteX38" fmla="*/ 1202872 w 3227615"/>
                <a:gd name="connsiteY38" fmla="*/ 1197429 h 1472293"/>
                <a:gd name="connsiteX39" fmla="*/ 1311729 w 3227615"/>
                <a:gd name="connsiteY39" fmla="*/ 1227364 h 1472293"/>
                <a:gd name="connsiteX40" fmla="*/ 1464129 w 3227615"/>
                <a:gd name="connsiteY40" fmla="*/ 1268186 h 1472293"/>
                <a:gd name="connsiteX41" fmla="*/ 1619250 w 3227615"/>
                <a:gd name="connsiteY41" fmla="*/ 1306286 h 1472293"/>
                <a:gd name="connsiteX42" fmla="*/ 1747158 w 3227615"/>
                <a:gd name="connsiteY42" fmla="*/ 1330779 h 1472293"/>
                <a:gd name="connsiteX43" fmla="*/ 1891393 w 3227615"/>
                <a:gd name="connsiteY43" fmla="*/ 1355272 h 1472293"/>
                <a:gd name="connsiteX44" fmla="*/ 2079172 w 3227615"/>
                <a:gd name="connsiteY44" fmla="*/ 1379764 h 1472293"/>
                <a:gd name="connsiteX45" fmla="*/ 2228850 w 3227615"/>
                <a:gd name="connsiteY45" fmla="*/ 1377043 h 1472293"/>
                <a:gd name="connsiteX46" fmla="*/ 2403022 w 3227615"/>
                <a:gd name="connsiteY46" fmla="*/ 1387929 h 1472293"/>
                <a:gd name="connsiteX47" fmla="*/ 2667000 w 3227615"/>
                <a:gd name="connsiteY47" fmla="*/ 1398814 h 1472293"/>
                <a:gd name="connsiteX48" fmla="*/ 2789465 w 3227615"/>
                <a:gd name="connsiteY48" fmla="*/ 1401536 h 1472293"/>
                <a:gd name="connsiteX49" fmla="*/ 2871108 w 3227615"/>
                <a:gd name="connsiteY49" fmla="*/ 1412422 h 1472293"/>
                <a:gd name="connsiteX50" fmla="*/ 2906486 w 3227615"/>
                <a:gd name="connsiteY50" fmla="*/ 1423307 h 1472293"/>
                <a:gd name="connsiteX51" fmla="*/ 2922815 w 3227615"/>
                <a:gd name="connsiteY51" fmla="*/ 1447800 h 1472293"/>
                <a:gd name="connsiteX52" fmla="*/ 2930979 w 3227615"/>
                <a:gd name="connsiteY52" fmla="*/ 1455964 h 1472293"/>
                <a:gd name="connsiteX53" fmla="*/ 2950029 w 3227615"/>
                <a:gd name="connsiteY53" fmla="*/ 1466850 h 1472293"/>
                <a:gd name="connsiteX54" fmla="*/ 2971800 w 3227615"/>
                <a:gd name="connsiteY54" fmla="*/ 1472293 h 1472293"/>
                <a:gd name="connsiteX55" fmla="*/ 3001736 w 3227615"/>
                <a:gd name="connsiteY55" fmla="*/ 1469572 h 1472293"/>
                <a:gd name="connsiteX56" fmla="*/ 3020786 w 3227615"/>
                <a:gd name="connsiteY56" fmla="*/ 1461407 h 1472293"/>
                <a:gd name="connsiteX57" fmla="*/ 3048000 w 3227615"/>
                <a:gd name="connsiteY57" fmla="*/ 1442357 h 1472293"/>
                <a:gd name="connsiteX58" fmla="*/ 3077936 w 3227615"/>
                <a:gd name="connsiteY58" fmla="*/ 1412422 h 1472293"/>
                <a:gd name="connsiteX59" fmla="*/ 3102429 w 3227615"/>
                <a:gd name="connsiteY59" fmla="*/ 1387929 h 1472293"/>
                <a:gd name="connsiteX60" fmla="*/ 3124200 w 3227615"/>
                <a:gd name="connsiteY60" fmla="*/ 1355272 h 1472293"/>
                <a:gd name="connsiteX61" fmla="*/ 3151415 w 3227615"/>
                <a:gd name="connsiteY61" fmla="*/ 1311729 h 1472293"/>
                <a:gd name="connsiteX62" fmla="*/ 3175908 w 3227615"/>
                <a:gd name="connsiteY62" fmla="*/ 1260022 h 1472293"/>
                <a:gd name="connsiteX63" fmla="*/ 3194958 w 3227615"/>
                <a:gd name="connsiteY63" fmla="*/ 1213757 h 1472293"/>
                <a:gd name="connsiteX64" fmla="*/ 3211286 w 3227615"/>
                <a:gd name="connsiteY64" fmla="*/ 1156607 h 1472293"/>
                <a:gd name="connsiteX65" fmla="*/ 3219450 w 3227615"/>
                <a:gd name="connsiteY65" fmla="*/ 1113064 h 1472293"/>
                <a:gd name="connsiteX66" fmla="*/ 3227615 w 3227615"/>
                <a:gd name="connsiteY66" fmla="*/ 1045029 h 1472293"/>
                <a:gd name="connsiteX67" fmla="*/ 3227615 w 3227615"/>
                <a:gd name="connsiteY67" fmla="*/ 1001486 h 1472293"/>
                <a:gd name="connsiteX68" fmla="*/ 3222172 w 3227615"/>
                <a:gd name="connsiteY68" fmla="*/ 982436 h 1472293"/>
                <a:gd name="connsiteX69" fmla="*/ 3214008 w 3227615"/>
                <a:gd name="connsiteY69" fmla="*/ 971550 h 1472293"/>
                <a:gd name="connsiteX70" fmla="*/ 3205843 w 3227615"/>
                <a:gd name="connsiteY70" fmla="*/ 966107 h 1472293"/>
                <a:gd name="connsiteX71" fmla="*/ 3194958 w 3227615"/>
                <a:gd name="connsiteY71" fmla="*/ 966107 h 1472293"/>
                <a:gd name="connsiteX72" fmla="*/ 3178629 w 3227615"/>
                <a:gd name="connsiteY72" fmla="*/ 971550 h 1472293"/>
                <a:gd name="connsiteX73" fmla="*/ 3159579 w 3227615"/>
                <a:gd name="connsiteY73" fmla="*/ 993322 h 1472293"/>
                <a:gd name="connsiteX74" fmla="*/ 3148693 w 3227615"/>
                <a:gd name="connsiteY74" fmla="*/ 1020536 h 1472293"/>
                <a:gd name="connsiteX75" fmla="*/ 3135086 w 3227615"/>
                <a:gd name="connsiteY75" fmla="*/ 1050472 h 1472293"/>
                <a:gd name="connsiteX76" fmla="*/ 3116036 w 3227615"/>
                <a:gd name="connsiteY76" fmla="*/ 1083129 h 1472293"/>
                <a:gd name="connsiteX77" fmla="*/ 3094265 w 3227615"/>
                <a:gd name="connsiteY77" fmla="*/ 1110343 h 1472293"/>
                <a:gd name="connsiteX78" fmla="*/ 3069772 w 3227615"/>
                <a:gd name="connsiteY78" fmla="*/ 1132114 h 1472293"/>
                <a:gd name="connsiteX79" fmla="*/ 3031672 w 3227615"/>
                <a:gd name="connsiteY79" fmla="*/ 1145722 h 1472293"/>
                <a:gd name="connsiteX80" fmla="*/ 2952750 w 3227615"/>
                <a:gd name="connsiteY80" fmla="*/ 1153886 h 1472293"/>
                <a:gd name="connsiteX81" fmla="*/ 2876550 w 3227615"/>
                <a:gd name="connsiteY81" fmla="*/ 1153886 h 1472293"/>
                <a:gd name="connsiteX82" fmla="*/ 2743200 w 3227615"/>
                <a:gd name="connsiteY82" fmla="*/ 1153886 h 1472293"/>
                <a:gd name="connsiteX83" fmla="*/ 2615293 w 3227615"/>
                <a:gd name="connsiteY83" fmla="*/ 1153886 h 1472293"/>
                <a:gd name="connsiteX84" fmla="*/ 2449286 w 3227615"/>
                <a:gd name="connsiteY84" fmla="*/ 1148443 h 1472293"/>
                <a:gd name="connsiteX85" fmla="*/ 2283279 w 3227615"/>
                <a:gd name="connsiteY85" fmla="*/ 1140279 h 1472293"/>
                <a:gd name="connsiteX86" fmla="*/ 2160815 w 3227615"/>
                <a:gd name="connsiteY86" fmla="*/ 1132114 h 1472293"/>
                <a:gd name="connsiteX87" fmla="*/ 1986643 w 3227615"/>
                <a:gd name="connsiteY87" fmla="*/ 1132114 h 1472293"/>
                <a:gd name="connsiteX88" fmla="*/ 1883229 w 3227615"/>
                <a:gd name="connsiteY88" fmla="*/ 1123950 h 1472293"/>
                <a:gd name="connsiteX89" fmla="*/ 1790700 w 3227615"/>
                <a:gd name="connsiteY89" fmla="*/ 1110343 h 147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3227615" h="1472293">
                  <a:moveTo>
                    <a:pt x="1790700" y="1110343"/>
                  </a:moveTo>
                  <a:lnTo>
                    <a:pt x="1643743" y="1083129"/>
                  </a:lnTo>
                  <a:lnTo>
                    <a:pt x="1548493" y="1064079"/>
                  </a:lnTo>
                  <a:lnTo>
                    <a:pt x="1412422" y="1031422"/>
                  </a:lnTo>
                  <a:lnTo>
                    <a:pt x="1260022" y="993322"/>
                  </a:lnTo>
                  <a:lnTo>
                    <a:pt x="1132115" y="955222"/>
                  </a:lnTo>
                  <a:lnTo>
                    <a:pt x="1017815" y="906236"/>
                  </a:lnTo>
                  <a:lnTo>
                    <a:pt x="933450" y="862693"/>
                  </a:lnTo>
                  <a:lnTo>
                    <a:pt x="821872" y="802822"/>
                  </a:lnTo>
                  <a:lnTo>
                    <a:pt x="732065" y="748393"/>
                  </a:lnTo>
                  <a:lnTo>
                    <a:pt x="644979" y="691243"/>
                  </a:lnTo>
                  <a:lnTo>
                    <a:pt x="590550" y="653143"/>
                  </a:lnTo>
                  <a:lnTo>
                    <a:pt x="514350" y="598714"/>
                  </a:lnTo>
                  <a:lnTo>
                    <a:pt x="429986" y="525236"/>
                  </a:lnTo>
                  <a:lnTo>
                    <a:pt x="370115" y="468086"/>
                  </a:lnTo>
                  <a:lnTo>
                    <a:pt x="312965" y="405493"/>
                  </a:lnTo>
                  <a:lnTo>
                    <a:pt x="247650" y="332014"/>
                  </a:lnTo>
                  <a:lnTo>
                    <a:pt x="187779" y="255814"/>
                  </a:lnTo>
                  <a:lnTo>
                    <a:pt x="130629" y="171450"/>
                  </a:lnTo>
                  <a:lnTo>
                    <a:pt x="73479" y="78922"/>
                  </a:lnTo>
                  <a:lnTo>
                    <a:pt x="40822" y="24493"/>
                  </a:lnTo>
                  <a:lnTo>
                    <a:pt x="21772" y="5443"/>
                  </a:lnTo>
                  <a:lnTo>
                    <a:pt x="13608" y="0"/>
                  </a:lnTo>
                  <a:lnTo>
                    <a:pt x="0" y="8164"/>
                  </a:lnTo>
                  <a:lnTo>
                    <a:pt x="0" y="21772"/>
                  </a:lnTo>
                  <a:lnTo>
                    <a:pt x="16329" y="84364"/>
                  </a:lnTo>
                  <a:lnTo>
                    <a:pt x="62593" y="190500"/>
                  </a:lnTo>
                  <a:lnTo>
                    <a:pt x="144236" y="342900"/>
                  </a:lnTo>
                  <a:lnTo>
                    <a:pt x="225879" y="468086"/>
                  </a:lnTo>
                  <a:lnTo>
                    <a:pt x="302079" y="568779"/>
                  </a:lnTo>
                  <a:lnTo>
                    <a:pt x="372836" y="655864"/>
                  </a:lnTo>
                  <a:lnTo>
                    <a:pt x="478972" y="762000"/>
                  </a:lnTo>
                  <a:lnTo>
                    <a:pt x="563336" y="840922"/>
                  </a:lnTo>
                  <a:lnTo>
                    <a:pt x="661308" y="919843"/>
                  </a:lnTo>
                  <a:lnTo>
                    <a:pt x="764722" y="990600"/>
                  </a:lnTo>
                  <a:lnTo>
                    <a:pt x="840922" y="1039586"/>
                  </a:lnTo>
                  <a:lnTo>
                    <a:pt x="928008" y="1088572"/>
                  </a:lnTo>
                  <a:lnTo>
                    <a:pt x="1020536" y="1134836"/>
                  </a:lnTo>
                  <a:lnTo>
                    <a:pt x="1202872" y="1197429"/>
                  </a:lnTo>
                  <a:lnTo>
                    <a:pt x="1311729" y="1227364"/>
                  </a:lnTo>
                  <a:lnTo>
                    <a:pt x="1464129" y="1268186"/>
                  </a:lnTo>
                  <a:lnTo>
                    <a:pt x="1619250" y="1306286"/>
                  </a:lnTo>
                  <a:lnTo>
                    <a:pt x="1747158" y="1330779"/>
                  </a:lnTo>
                  <a:lnTo>
                    <a:pt x="1891393" y="1355272"/>
                  </a:lnTo>
                  <a:lnTo>
                    <a:pt x="2079172" y="1379764"/>
                  </a:lnTo>
                  <a:lnTo>
                    <a:pt x="2228850" y="1377043"/>
                  </a:lnTo>
                  <a:lnTo>
                    <a:pt x="2403022" y="1387929"/>
                  </a:lnTo>
                  <a:lnTo>
                    <a:pt x="2667000" y="1398814"/>
                  </a:lnTo>
                  <a:lnTo>
                    <a:pt x="2789465" y="1401536"/>
                  </a:lnTo>
                  <a:lnTo>
                    <a:pt x="2871108" y="1412422"/>
                  </a:lnTo>
                  <a:lnTo>
                    <a:pt x="2906486" y="1423307"/>
                  </a:lnTo>
                  <a:lnTo>
                    <a:pt x="2922815" y="1447800"/>
                  </a:lnTo>
                  <a:lnTo>
                    <a:pt x="2930979" y="1455964"/>
                  </a:lnTo>
                  <a:lnTo>
                    <a:pt x="2950029" y="1466850"/>
                  </a:lnTo>
                  <a:lnTo>
                    <a:pt x="2971800" y="1472293"/>
                  </a:lnTo>
                  <a:lnTo>
                    <a:pt x="3001736" y="1469572"/>
                  </a:lnTo>
                  <a:lnTo>
                    <a:pt x="3020786" y="1461407"/>
                  </a:lnTo>
                  <a:lnTo>
                    <a:pt x="3048000" y="1442357"/>
                  </a:lnTo>
                  <a:lnTo>
                    <a:pt x="3077936" y="1412422"/>
                  </a:lnTo>
                  <a:lnTo>
                    <a:pt x="3102429" y="1387929"/>
                  </a:lnTo>
                  <a:lnTo>
                    <a:pt x="3124200" y="1355272"/>
                  </a:lnTo>
                  <a:lnTo>
                    <a:pt x="3151415" y="1311729"/>
                  </a:lnTo>
                  <a:lnTo>
                    <a:pt x="3175908" y="1260022"/>
                  </a:lnTo>
                  <a:lnTo>
                    <a:pt x="3194958" y="1213757"/>
                  </a:lnTo>
                  <a:lnTo>
                    <a:pt x="3211286" y="1156607"/>
                  </a:lnTo>
                  <a:lnTo>
                    <a:pt x="3219450" y="1113064"/>
                  </a:lnTo>
                  <a:lnTo>
                    <a:pt x="3227615" y="1045029"/>
                  </a:lnTo>
                  <a:lnTo>
                    <a:pt x="3227615" y="1001486"/>
                  </a:lnTo>
                  <a:lnTo>
                    <a:pt x="3222172" y="982436"/>
                  </a:lnTo>
                  <a:lnTo>
                    <a:pt x="3214008" y="971550"/>
                  </a:lnTo>
                  <a:lnTo>
                    <a:pt x="3205843" y="966107"/>
                  </a:lnTo>
                  <a:lnTo>
                    <a:pt x="3194958" y="966107"/>
                  </a:lnTo>
                  <a:lnTo>
                    <a:pt x="3178629" y="971550"/>
                  </a:lnTo>
                  <a:lnTo>
                    <a:pt x="3159579" y="993322"/>
                  </a:lnTo>
                  <a:lnTo>
                    <a:pt x="3148693" y="1020536"/>
                  </a:lnTo>
                  <a:lnTo>
                    <a:pt x="3135086" y="1050472"/>
                  </a:lnTo>
                  <a:lnTo>
                    <a:pt x="3116036" y="1083129"/>
                  </a:lnTo>
                  <a:lnTo>
                    <a:pt x="3094265" y="1110343"/>
                  </a:lnTo>
                  <a:lnTo>
                    <a:pt x="3069772" y="1132114"/>
                  </a:lnTo>
                  <a:lnTo>
                    <a:pt x="3031672" y="1145722"/>
                  </a:lnTo>
                  <a:lnTo>
                    <a:pt x="2952750" y="1153886"/>
                  </a:lnTo>
                  <a:lnTo>
                    <a:pt x="2876550" y="1153886"/>
                  </a:lnTo>
                  <a:lnTo>
                    <a:pt x="2743200" y="1153886"/>
                  </a:lnTo>
                  <a:lnTo>
                    <a:pt x="2615293" y="1153886"/>
                  </a:lnTo>
                  <a:lnTo>
                    <a:pt x="2449286" y="1148443"/>
                  </a:lnTo>
                  <a:lnTo>
                    <a:pt x="2283279" y="1140279"/>
                  </a:lnTo>
                  <a:lnTo>
                    <a:pt x="2160815" y="1132114"/>
                  </a:lnTo>
                  <a:lnTo>
                    <a:pt x="1986643" y="1132114"/>
                  </a:lnTo>
                  <a:lnTo>
                    <a:pt x="1883229" y="1123950"/>
                  </a:lnTo>
                  <a:lnTo>
                    <a:pt x="1790700" y="1110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6E851DBF-AA1C-45A3-A713-751D54FDCC39}"/>
                </a:ext>
              </a:extLst>
            </p:cNvPr>
            <p:cNvSpPr/>
            <p:nvPr/>
          </p:nvSpPr>
          <p:spPr>
            <a:xfrm>
              <a:off x="2846388" y="4894263"/>
              <a:ext cx="425450" cy="1001712"/>
            </a:xfrm>
            <a:custGeom>
              <a:avLst/>
              <a:gdLst>
                <a:gd name="connsiteX0" fmla="*/ 426244 w 426244"/>
                <a:gd name="connsiteY0" fmla="*/ 352425 h 1002506"/>
                <a:gd name="connsiteX1" fmla="*/ 426244 w 426244"/>
                <a:gd name="connsiteY1" fmla="*/ 269081 h 1002506"/>
                <a:gd name="connsiteX2" fmla="*/ 426244 w 426244"/>
                <a:gd name="connsiteY2" fmla="*/ 126206 h 1002506"/>
                <a:gd name="connsiteX3" fmla="*/ 426244 w 426244"/>
                <a:gd name="connsiteY3" fmla="*/ 59531 h 1002506"/>
                <a:gd name="connsiteX4" fmla="*/ 423862 w 426244"/>
                <a:gd name="connsiteY4" fmla="*/ 21431 h 1002506"/>
                <a:gd name="connsiteX5" fmla="*/ 419100 w 426244"/>
                <a:gd name="connsiteY5" fmla="*/ 7144 h 1002506"/>
                <a:gd name="connsiteX6" fmla="*/ 409575 w 426244"/>
                <a:gd name="connsiteY6" fmla="*/ 0 h 1002506"/>
                <a:gd name="connsiteX7" fmla="*/ 402431 w 426244"/>
                <a:gd name="connsiteY7" fmla="*/ 0 h 1002506"/>
                <a:gd name="connsiteX8" fmla="*/ 392906 w 426244"/>
                <a:gd name="connsiteY8" fmla="*/ 2381 h 1002506"/>
                <a:gd name="connsiteX9" fmla="*/ 383381 w 426244"/>
                <a:gd name="connsiteY9" fmla="*/ 9525 h 1002506"/>
                <a:gd name="connsiteX10" fmla="*/ 373856 w 426244"/>
                <a:gd name="connsiteY10" fmla="*/ 38100 h 1002506"/>
                <a:gd name="connsiteX11" fmla="*/ 364331 w 426244"/>
                <a:gd name="connsiteY11" fmla="*/ 90487 h 1002506"/>
                <a:gd name="connsiteX12" fmla="*/ 338137 w 426244"/>
                <a:gd name="connsiteY12" fmla="*/ 185737 h 1002506"/>
                <a:gd name="connsiteX13" fmla="*/ 307181 w 426244"/>
                <a:gd name="connsiteY13" fmla="*/ 273844 h 1002506"/>
                <a:gd name="connsiteX14" fmla="*/ 266700 w 426244"/>
                <a:gd name="connsiteY14" fmla="*/ 361950 h 1002506"/>
                <a:gd name="connsiteX15" fmla="*/ 219075 w 426244"/>
                <a:gd name="connsiteY15" fmla="*/ 440531 h 1002506"/>
                <a:gd name="connsiteX16" fmla="*/ 169069 w 426244"/>
                <a:gd name="connsiteY16" fmla="*/ 514350 h 1002506"/>
                <a:gd name="connsiteX17" fmla="*/ 119062 w 426244"/>
                <a:gd name="connsiteY17" fmla="*/ 578644 h 1002506"/>
                <a:gd name="connsiteX18" fmla="*/ 71437 w 426244"/>
                <a:gd name="connsiteY18" fmla="*/ 631031 h 1002506"/>
                <a:gd name="connsiteX19" fmla="*/ 42862 w 426244"/>
                <a:gd name="connsiteY19" fmla="*/ 659606 h 1002506"/>
                <a:gd name="connsiteX20" fmla="*/ 26194 w 426244"/>
                <a:gd name="connsiteY20" fmla="*/ 685800 h 1002506"/>
                <a:gd name="connsiteX21" fmla="*/ 14287 w 426244"/>
                <a:gd name="connsiteY21" fmla="*/ 721519 h 1002506"/>
                <a:gd name="connsiteX22" fmla="*/ 4762 w 426244"/>
                <a:gd name="connsiteY22" fmla="*/ 773906 h 1002506"/>
                <a:gd name="connsiteX23" fmla="*/ 0 w 426244"/>
                <a:gd name="connsiteY23" fmla="*/ 833437 h 1002506"/>
                <a:gd name="connsiteX24" fmla="*/ 0 w 426244"/>
                <a:gd name="connsiteY24" fmla="*/ 883444 h 1002506"/>
                <a:gd name="connsiteX25" fmla="*/ 2381 w 426244"/>
                <a:gd name="connsiteY25" fmla="*/ 916781 h 1002506"/>
                <a:gd name="connsiteX26" fmla="*/ 11906 w 426244"/>
                <a:gd name="connsiteY26" fmla="*/ 947737 h 1002506"/>
                <a:gd name="connsiteX27" fmla="*/ 23812 w 426244"/>
                <a:gd name="connsiteY27" fmla="*/ 966787 h 1002506"/>
                <a:gd name="connsiteX28" fmla="*/ 38100 w 426244"/>
                <a:gd name="connsiteY28" fmla="*/ 983456 h 1002506"/>
                <a:gd name="connsiteX29" fmla="*/ 52387 w 426244"/>
                <a:gd name="connsiteY29" fmla="*/ 990600 h 1002506"/>
                <a:gd name="connsiteX30" fmla="*/ 69056 w 426244"/>
                <a:gd name="connsiteY30" fmla="*/ 997744 h 1002506"/>
                <a:gd name="connsiteX31" fmla="*/ 83344 w 426244"/>
                <a:gd name="connsiteY31" fmla="*/ 1000125 h 1002506"/>
                <a:gd name="connsiteX32" fmla="*/ 111919 w 426244"/>
                <a:gd name="connsiteY32" fmla="*/ 1002506 h 1002506"/>
                <a:gd name="connsiteX33" fmla="*/ 147637 w 426244"/>
                <a:gd name="connsiteY33" fmla="*/ 992981 h 1002506"/>
                <a:gd name="connsiteX34" fmla="*/ 180975 w 426244"/>
                <a:gd name="connsiteY34" fmla="*/ 976312 h 1002506"/>
                <a:gd name="connsiteX35" fmla="*/ 209550 w 426244"/>
                <a:gd name="connsiteY35" fmla="*/ 959644 h 1002506"/>
                <a:gd name="connsiteX36" fmla="*/ 242887 w 426244"/>
                <a:gd name="connsiteY36" fmla="*/ 931069 h 1002506"/>
                <a:gd name="connsiteX37" fmla="*/ 269081 w 426244"/>
                <a:gd name="connsiteY37" fmla="*/ 904875 h 1002506"/>
                <a:gd name="connsiteX38" fmla="*/ 297656 w 426244"/>
                <a:gd name="connsiteY38" fmla="*/ 866775 h 1002506"/>
                <a:gd name="connsiteX39" fmla="*/ 319087 w 426244"/>
                <a:gd name="connsiteY39" fmla="*/ 831056 h 1002506"/>
                <a:gd name="connsiteX40" fmla="*/ 338137 w 426244"/>
                <a:gd name="connsiteY40" fmla="*/ 795337 h 1002506"/>
                <a:gd name="connsiteX41" fmla="*/ 352425 w 426244"/>
                <a:gd name="connsiteY41" fmla="*/ 759619 h 1002506"/>
                <a:gd name="connsiteX42" fmla="*/ 373856 w 426244"/>
                <a:gd name="connsiteY42" fmla="*/ 702469 h 1002506"/>
                <a:gd name="connsiteX43" fmla="*/ 390525 w 426244"/>
                <a:gd name="connsiteY43" fmla="*/ 640556 h 1002506"/>
                <a:gd name="connsiteX44" fmla="*/ 400050 w 426244"/>
                <a:gd name="connsiteY44" fmla="*/ 588169 h 1002506"/>
                <a:gd name="connsiteX45" fmla="*/ 411956 w 426244"/>
                <a:gd name="connsiteY45" fmla="*/ 516731 h 1002506"/>
                <a:gd name="connsiteX46" fmla="*/ 421481 w 426244"/>
                <a:gd name="connsiteY46" fmla="*/ 431006 h 1002506"/>
                <a:gd name="connsiteX47" fmla="*/ 426244 w 426244"/>
                <a:gd name="connsiteY47" fmla="*/ 352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6244" h="1002506">
                  <a:moveTo>
                    <a:pt x="426244" y="352425"/>
                  </a:moveTo>
                  <a:lnTo>
                    <a:pt x="426244" y="269081"/>
                  </a:lnTo>
                  <a:lnTo>
                    <a:pt x="426244" y="126206"/>
                  </a:lnTo>
                  <a:lnTo>
                    <a:pt x="426244" y="59531"/>
                  </a:lnTo>
                  <a:lnTo>
                    <a:pt x="423862" y="21431"/>
                  </a:lnTo>
                  <a:lnTo>
                    <a:pt x="419100" y="7144"/>
                  </a:lnTo>
                  <a:lnTo>
                    <a:pt x="409575" y="0"/>
                  </a:lnTo>
                  <a:lnTo>
                    <a:pt x="402431" y="0"/>
                  </a:lnTo>
                  <a:lnTo>
                    <a:pt x="392906" y="2381"/>
                  </a:lnTo>
                  <a:lnTo>
                    <a:pt x="383381" y="9525"/>
                  </a:lnTo>
                  <a:lnTo>
                    <a:pt x="373856" y="38100"/>
                  </a:lnTo>
                  <a:lnTo>
                    <a:pt x="364331" y="90487"/>
                  </a:lnTo>
                  <a:lnTo>
                    <a:pt x="338137" y="185737"/>
                  </a:lnTo>
                  <a:lnTo>
                    <a:pt x="307181" y="273844"/>
                  </a:lnTo>
                  <a:lnTo>
                    <a:pt x="266700" y="361950"/>
                  </a:lnTo>
                  <a:lnTo>
                    <a:pt x="219075" y="440531"/>
                  </a:lnTo>
                  <a:lnTo>
                    <a:pt x="169069" y="514350"/>
                  </a:lnTo>
                  <a:lnTo>
                    <a:pt x="119062" y="578644"/>
                  </a:lnTo>
                  <a:lnTo>
                    <a:pt x="71437" y="631031"/>
                  </a:lnTo>
                  <a:lnTo>
                    <a:pt x="42862" y="659606"/>
                  </a:lnTo>
                  <a:lnTo>
                    <a:pt x="26194" y="685800"/>
                  </a:lnTo>
                  <a:lnTo>
                    <a:pt x="14287" y="721519"/>
                  </a:lnTo>
                  <a:lnTo>
                    <a:pt x="4762" y="773906"/>
                  </a:lnTo>
                  <a:lnTo>
                    <a:pt x="0" y="833437"/>
                  </a:lnTo>
                  <a:lnTo>
                    <a:pt x="0" y="883444"/>
                  </a:lnTo>
                  <a:lnTo>
                    <a:pt x="2381" y="916781"/>
                  </a:lnTo>
                  <a:lnTo>
                    <a:pt x="11906" y="947737"/>
                  </a:lnTo>
                  <a:lnTo>
                    <a:pt x="23812" y="966787"/>
                  </a:lnTo>
                  <a:lnTo>
                    <a:pt x="38100" y="983456"/>
                  </a:lnTo>
                  <a:lnTo>
                    <a:pt x="52387" y="990600"/>
                  </a:lnTo>
                  <a:lnTo>
                    <a:pt x="69056" y="997744"/>
                  </a:lnTo>
                  <a:lnTo>
                    <a:pt x="83344" y="1000125"/>
                  </a:lnTo>
                  <a:lnTo>
                    <a:pt x="111919" y="1002506"/>
                  </a:lnTo>
                  <a:lnTo>
                    <a:pt x="147637" y="992981"/>
                  </a:lnTo>
                  <a:lnTo>
                    <a:pt x="180975" y="976312"/>
                  </a:lnTo>
                  <a:lnTo>
                    <a:pt x="209550" y="959644"/>
                  </a:lnTo>
                  <a:lnTo>
                    <a:pt x="242887" y="931069"/>
                  </a:lnTo>
                  <a:lnTo>
                    <a:pt x="269081" y="904875"/>
                  </a:lnTo>
                  <a:lnTo>
                    <a:pt x="297656" y="866775"/>
                  </a:lnTo>
                  <a:lnTo>
                    <a:pt x="319087" y="831056"/>
                  </a:lnTo>
                  <a:lnTo>
                    <a:pt x="338137" y="795337"/>
                  </a:lnTo>
                  <a:lnTo>
                    <a:pt x="352425" y="759619"/>
                  </a:lnTo>
                  <a:lnTo>
                    <a:pt x="373856" y="702469"/>
                  </a:lnTo>
                  <a:lnTo>
                    <a:pt x="390525" y="640556"/>
                  </a:lnTo>
                  <a:lnTo>
                    <a:pt x="400050" y="588169"/>
                  </a:lnTo>
                  <a:lnTo>
                    <a:pt x="411956" y="516731"/>
                  </a:lnTo>
                  <a:lnTo>
                    <a:pt x="421481" y="431006"/>
                  </a:lnTo>
                  <a:lnTo>
                    <a:pt x="426244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23DEEECF-F315-4FF3-8684-7909BCF7994B}"/>
                </a:ext>
              </a:extLst>
            </p:cNvPr>
            <p:cNvSpPr/>
            <p:nvPr/>
          </p:nvSpPr>
          <p:spPr>
            <a:xfrm>
              <a:off x="4062413" y="4932363"/>
              <a:ext cx="549275" cy="800100"/>
            </a:xfrm>
            <a:custGeom>
              <a:avLst/>
              <a:gdLst>
                <a:gd name="connsiteX0" fmla="*/ 226218 w 550068"/>
                <a:gd name="connsiteY0" fmla="*/ 126206 h 800100"/>
                <a:gd name="connsiteX1" fmla="*/ 290512 w 550068"/>
                <a:gd name="connsiteY1" fmla="*/ 171450 h 800100"/>
                <a:gd name="connsiteX2" fmla="*/ 397668 w 550068"/>
                <a:gd name="connsiteY2" fmla="*/ 257175 h 800100"/>
                <a:gd name="connsiteX3" fmla="*/ 452437 w 550068"/>
                <a:gd name="connsiteY3" fmla="*/ 302419 h 800100"/>
                <a:gd name="connsiteX4" fmla="*/ 471487 w 550068"/>
                <a:gd name="connsiteY4" fmla="*/ 316706 h 800100"/>
                <a:gd name="connsiteX5" fmla="*/ 490537 w 550068"/>
                <a:gd name="connsiteY5" fmla="*/ 335756 h 800100"/>
                <a:gd name="connsiteX6" fmla="*/ 509587 w 550068"/>
                <a:gd name="connsiteY6" fmla="*/ 373856 h 800100"/>
                <a:gd name="connsiteX7" fmla="*/ 531018 w 550068"/>
                <a:gd name="connsiteY7" fmla="*/ 431006 h 800100"/>
                <a:gd name="connsiteX8" fmla="*/ 542925 w 550068"/>
                <a:gd name="connsiteY8" fmla="*/ 478631 h 800100"/>
                <a:gd name="connsiteX9" fmla="*/ 550068 w 550068"/>
                <a:gd name="connsiteY9" fmla="*/ 528637 h 800100"/>
                <a:gd name="connsiteX10" fmla="*/ 550068 w 550068"/>
                <a:gd name="connsiteY10" fmla="*/ 566737 h 800100"/>
                <a:gd name="connsiteX11" fmla="*/ 550068 w 550068"/>
                <a:gd name="connsiteY11" fmla="*/ 604837 h 800100"/>
                <a:gd name="connsiteX12" fmla="*/ 545306 w 550068"/>
                <a:gd name="connsiteY12" fmla="*/ 645319 h 800100"/>
                <a:gd name="connsiteX13" fmla="*/ 535781 w 550068"/>
                <a:gd name="connsiteY13" fmla="*/ 704850 h 800100"/>
                <a:gd name="connsiteX14" fmla="*/ 521493 w 550068"/>
                <a:gd name="connsiteY14" fmla="*/ 740569 h 800100"/>
                <a:gd name="connsiteX15" fmla="*/ 492918 w 550068"/>
                <a:gd name="connsiteY15" fmla="*/ 773906 h 800100"/>
                <a:gd name="connsiteX16" fmla="*/ 466725 w 550068"/>
                <a:gd name="connsiteY16" fmla="*/ 792956 h 800100"/>
                <a:gd name="connsiteX17" fmla="*/ 447675 w 550068"/>
                <a:gd name="connsiteY17" fmla="*/ 800100 h 800100"/>
                <a:gd name="connsiteX18" fmla="*/ 426243 w 550068"/>
                <a:gd name="connsiteY18" fmla="*/ 800100 h 800100"/>
                <a:gd name="connsiteX19" fmla="*/ 392906 w 550068"/>
                <a:gd name="connsiteY19" fmla="*/ 788194 h 800100"/>
                <a:gd name="connsiteX20" fmla="*/ 369093 w 550068"/>
                <a:gd name="connsiteY20" fmla="*/ 771525 h 800100"/>
                <a:gd name="connsiteX21" fmla="*/ 350043 w 550068"/>
                <a:gd name="connsiteY21" fmla="*/ 752475 h 800100"/>
                <a:gd name="connsiteX22" fmla="*/ 330993 w 550068"/>
                <a:gd name="connsiteY22" fmla="*/ 726281 h 800100"/>
                <a:gd name="connsiteX23" fmla="*/ 309562 w 550068"/>
                <a:gd name="connsiteY23" fmla="*/ 681037 h 800100"/>
                <a:gd name="connsiteX24" fmla="*/ 292893 w 550068"/>
                <a:gd name="connsiteY24" fmla="*/ 640556 h 800100"/>
                <a:gd name="connsiteX25" fmla="*/ 278606 w 550068"/>
                <a:gd name="connsiteY25" fmla="*/ 592931 h 800100"/>
                <a:gd name="connsiteX26" fmla="*/ 264318 w 550068"/>
                <a:gd name="connsiteY26" fmla="*/ 519112 h 800100"/>
                <a:gd name="connsiteX27" fmla="*/ 259556 w 550068"/>
                <a:gd name="connsiteY27" fmla="*/ 466725 h 800100"/>
                <a:gd name="connsiteX28" fmla="*/ 233362 w 550068"/>
                <a:gd name="connsiteY28" fmla="*/ 400050 h 800100"/>
                <a:gd name="connsiteX29" fmla="*/ 190500 w 550068"/>
                <a:gd name="connsiteY29" fmla="*/ 311944 h 800100"/>
                <a:gd name="connsiteX30" fmla="*/ 150018 w 550068"/>
                <a:gd name="connsiteY30" fmla="*/ 238125 h 800100"/>
                <a:gd name="connsiteX31" fmla="*/ 100012 w 550068"/>
                <a:gd name="connsiteY31" fmla="*/ 171450 h 800100"/>
                <a:gd name="connsiteX32" fmla="*/ 57150 w 550068"/>
                <a:gd name="connsiteY32" fmla="*/ 116681 h 800100"/>
                <a:gd name="connsiteX33" fmla="*/ 14287 w 550068"/>
                <a:gd name="connsiteY33" fmla="*/ 64294 h 800100"/>
                <a:gd name="connsiteX34" fmla="*/ 0 w 550068"/>
                <a:gd name="connsiteY34" fmla="*/ 33337 h 800100"/>
                <a:gd name="connsiteX35" fmla="*/ 0 w 550068"/>
                <a:gd name="connsiteY35" fmla="*/ 16669 h 800100"/>
                <a:gd name="connsiteX36" fmla="*/ 2381 w 550068"/>
                <a:gd name="connsiteY36" fmla="*/ 7144 h 800100"/>
                <a:gd name="connsiteX37" fmla="*/ 4762 w 550068"/>
                <a:gd name="connsiteY37" fmla="*/ 2381 h 800100"/>
                <a:gd name="connsiteX38" fmla="*/ 14287 w 550068"/>
                <a:gd name="connsiteY38" fmla="*/ 0 h 800100"/>
                <a:gd name="connsiteX39" fmla="*/ 38100 w 550068"/>
                <a:gd name="connsiteY39" fmla="*/ 4762 h 800100"/>
                <a:gd name="connsiteX40" fmla="*/ 100012 w 550068"/>
                <a:gd name="connsiteY40" fmla="*/ 38100 h 800100"/>
                <a:gd name="connsiteX41" fmla="*/ 226218 w 550068"/>
                <a:gd name="connsiteY41" fmla="*/ 12620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800100">
                  <a:moveTo>
                    <a:pt x="226218" y="126206"/>
                  </a:moveTo>
                  <a:lnTo>
                    <a:pt x="290512" y="171450"/>
                  </a:lnTo>
                  <a:lnTo>
                    <a:pt x="397668" y="257175"/>
                  </a:lnTo>
                  <a:lnTo>
                    <a:pt x="452437" y="302419"/>
                  </a:lnTo>
                  <a:lnTo>
                    <a:pt x="471487" y="316706"/>
                  </a:lnTo>
                  <a:lnTo>
                    <a:pt x="490537" y="335756"/>
                  </a:lnTo>
                  <a:lnTo>
                    <a:pt x="509587" y="373856"/>
                  </a:lnTo>
                  <a:lnTo>
                    <a:pt x="531018" y="431006"/>
                  </a:lnTo>
                  <a:lnTo>
                    <a:pt x="542925" y="478631"/>
                  </a:lnTo>
                  <a:lnTo>
                    <a:pt x="550068" y="528637"/>
                  </a:lnTo>
                  <a:lnTo>
                    <a:pt x="550068" y="566737"/>
                  </a:lnTo>
                  <a:lnTo>
                    <a:pt x="550068" y="604837"/>
                  </a:lnTo>
                  <a:lnTo>
                    <a:pt x="545306" y="645319"/>
                  </a:lnTo>
                  <a:lnTo>
                    <a:pt x="535781" y="704850"/>
                  </a:lnTo>
                  <a:lnTo>
                    <a:pt x="521493" y="740569"/>
                  </a:lnTo>
                  <a:lnTo>
                    <a:pt x="492918" y="773906"/>
                  </a:lnTo>
                  <a:lnTo>
                    <a:pt x="466725" y="792956"/>
                  </a:lnTo>
                  <a:lnTo>
                    <a:pt x="447675" y="800100"/>
                  </a:lnTo>
                  <a:lnTo>
                    <a:pt x="426243" y="800100"/>
                  </a:lnTo>
                  <a:lnTo>
                    <a:pt x="392906" y="788194"/>
                  </a:lnTo>
                  <a:lnTo>
                    <a:pt x="369093" y="771525"/>
                  </a:lnTo>
                  <a:lnTo>
                    <a:pt x="350043" y="752475"/>
                  </a:lnTo>
                  <a:lnTo>
                    <a:pt x="330993" y="726281"/>
                  </a:lnTo>
                  <a:lnTo>
                    <a:pt x="309562" y="681037"/>
                  </a:lnTo>
                  <a:lnTo>
                    <a:pt x="292893" y="640556"/>
                  </a:lnTo>
                  <a:lnTo>
                    <a:pt x="278606" y="592931"/>
                  </a:lnTo>
                  <a:lnTo>
                    <a:pt x="264318" y="519112"/>
                  </a:lnTo>
                  <a:lnTo>
                    <a:pt x="259556" y="466725"/>
                  </a:lnTo>
                  <a:lnTo>
                    <a:pt x="233362" y="400050"/>
                  </a:lnTo>
                  <a:lnTo>
                    <a:pt x="190500" y="311944"/>
                  </a:lnTo>
                  <a:lnTo>
                    <a:pt x="150018" y="238125"/>
                  </a:lnTo>
                  <a:lnTo>
                    <a:pt x="100012" y="171450"/>
                  </a:lnTo>
                  <a:lnTo>
                    <a:pt x="57150" y="116681"/>
                  </a:lnTo>
                  <a:lnTo>
                    <a:pt x="14287" y="64294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4762" y="2381"/>
                  </a:lnTo>
                  <a:lnTo>
                    <a:pt x="14287" y="0"/>
                  </a:lnTo>
                  <a:lnTo>
                    <a:pt x="38100" y="4762"/>
                  </a:lnTo>
                  <a:lnTo>
                    <a:pt x="100012" y="38100"/>
                  </a:lnTo>
                  <a:lnTo>
                    <a:pt x="226218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ACD92376-9F14-4109-AF6B-2112F6A5839A}"/>
                </a:ext>
              </a:extLst>
            </p:cNvPr>
            <p:cNvSpPr/>
            <p:nvPr/>
          </p:nvSpPr>
          <p:spPr>
            <a:xfrm>
              <a:off x="5160963" y="4848225"/>
              <a:ext cx="631825" cy="846138"/>
            </a:xfrm>
            <a:custGeom>
              <a:avLst/>
              <a:gdLst>
                <a:gd name="connsiteX0" fmla="*/ 376237 w 633412"/>
                <a:gd name="connsiteY0" fmla="*/ 226219 h 845344"/>
                <a:gd name="connsiteX1" fmla="*/ 283369 w 633412"/>
                <a:gd name="connsiteY1" fmla="*/ 157163 h 845344"/>
                <a:gd name="connsiteX2" fmla="*/ 214312 w 633412"/>
                <a:gd name="connsiteY2" fmla="*/ 107156 h 845344"/>
                <a:gd name="connsiteX3" fmla="*/ 154781 w 633412"/>
                <a:gd name="connsiteY3" fmla="*/ 66675 h 845344"/>
                <a:gd name="connsiteX4" fmla="*/ 97631 w 633412"/>
                <a:gd name="connsiteY4" fmla="*/ 33338 h 845344"/>
                <a:gd name="connsiteX5" fmla="*/ 50006 w 633412"/>
                <a:gd name="connsiteY5" fmla="*/ 9525 h 845344"/>
                <a:gd name="connsiteX6" fmla="*/ 23812 w 633412"/>
                <a:gd name="connsiteY6" fmla="*/ 0 h 845344"/>
                <a:gd name="connsiteX7" fmla="*/ 9525 w 633412"/>
                <a:gd name="connsiteY7" fmla="*/ 0 h 845344"/>
                <a:gd name="connsiteX8" fmla="*/ 0 w 633412"/>
                <a:gd name="connsiteY8" fmla="*/ 4763 h 845344"/>
                <a:gd name="connsiteX9" fmla="*/ 0 w 633412"/>
                <a:gd name="connsiteY9" fmla="*/ 23813 h 845344"/>
                <a:gd name="connsiteX10" fmla="*/ 11906 w 633412"/>
                <a:gd name="connsiteY10" fmla="*/ 52388 h 845344"/>
                <a:gd name="connsiteX11" fmla="*/ 47625 w 633412"/>
                <a:gd name="connsiteY11" fmla="*/ 95250 h 845344"/>
                <a:gd name="connsiteX12" fmla="*/ 133350 w 633412"/>
                <a:gd name="connsiteY12" fmla="*/ 200025 h 845344"/>
                <a:gd name="connsiteX13" fmla="*/ 209550 w 633412"/>
                <a:gd name="connsiteY13" fmla="*/ 300038 h 845344"/>
                <a:gd name="connsiteX14" fmla="*/ 250031 w 633412"/>
                <a:gd name="connsiteY14" fmla="*/ 359569 h 845344"/>
                <a:gd name="connsiteX15" fmla="*/ 292894 w 633412"/>
                <a:gd name="connsiteY15" fmla="*/ 435769 h 845344"/>
                <a:gd name="connsiteX16" fmla="*/ 342900 w 633412"/>
                <a:gd name="connsiteY16" fmla="*/ 542925 h 845344"/>
                <a:gd name="connsiteX17" fmla="*/ 381000 w 633412"/>
                <a:gd name="connsiteY17" fmla="*/ 638175 h 845344"/>
                <a:gd name="connsiteX18" fmla="*/ 400050 w 633412"/>
                <a:gd name="connsiteY18" fmla="*/ 707231 h 845344"/>
                <a:gd name="connsiteX19" fmla="*/ 419100 w 633412"/>
                <a:gd name="connsiteY19" fmla="*/ 769144 h 845344"/>
                <a:gd name="connsiteX20" fmla="*/ 438150 w 633412"/>
                <a:gd name="connsiteY20" fmla="*/ 807244 h 845344"/>
                <a:gd name="connsiteX21" fmla="*/ 454819 w 633412"/>
                <a:gd name="connsiteY21" fmla="*/ 826294 h 845344"/>
                <a:gd name="connsiteX22" fmla="*/ 466725 w 633412"/>
                <a:gd name="connsiteY22" fmla="*/ 835819 h 845344"/>
                <a:gd name="connsiteX23" fmla="*/ 488156 w 633412"/>
                <a:gd name="connsiteY23" fmla="*/ 842963 h 845344"/>
                <a:gd name="connsiteX24" fmla="*/ 504825 w 633412"/>
                <a:gd name="connsiteY24" fmla="*/ 845344 h 845344"/>
                <a:gd name="connsiteX25" fmla="*/ 526256 w 633412"/>
                <a:gd name="connsiteY25" fmla="*/ 840581 h 845344"/>
                <a:gd name="connsiteX26" fmla="*/ 559594 w 633412"/>
                <a:gd name="connsiteY26" fmla="*/ 828675 h 845344"/>
                <a:gd name="connsiteX27" fmla="*/ 583406 w 633412"/>
                <a:gd name="connsiteY27" fmla="*/ 814388 h 845344"/>
                <a:gd name="connsiteX28" fmla="*/ 597694 w 633412"/>
                <a:gd name="connsiteY28" fmla="*/ 802481 h 845344"/>
                <a:gd name="connsiteX29" fmla="*/ 609600 w 633412"/>
                <a:gd name="connsiteY29" fmla="*/ 781050 h 845344"/>
                <a:gd name="connsiteX30" fmla="*/ 626269 w 633412"/>
                <a:gd name="connsiteY30" fmla="*/ 740569 h 845344"/>
                <a:gd name="connsiteX31" fmla="*/ 631031 w 633412"/>
                <a:gd name="connsiteY31" fmla="*/ 711994 h 845344"/>
                <a:gd name="connsiteX32" fmla="*/ 633412 w 633412"/>
                <a:gd name="connsiteY32" fmla="*/ 673894 h 845344"/>
                <a:gd name="connsiteX33" fmla="*/ 631031 w 633412"/>
                <a:gd name="connsiteY33" fmla="*/ 628650 h 845344"/>
                <a:gd name="connsiteX34" fmla="*/ 623887 w 633412"/>
                <a:gd name="connsiteY34" fmla="*/ 564356 h 845344"/>
                <a:gd name="connsiteX35" fmla="*/ 611981 w 633412"/>
                <a:gd name="connsiteY35" fmla="*/ 492919 h 845344"/>
                <a:gd name="connsiteX36" fmla="*/ 588169 w 633412"/>
                <a:gd name="connsiteY36" fmla="*/ 426244 h 845344"/>
                <a:gd name="connsiteX37" fmla="*/ 566737 w 633412"/>
                <a:gd name="connsiteY37" fmla="*/ 390525 h 845344"/>
                <a:gd name="connsiteX38" fmla="*/ 540544 w 633412"/>
                <a:gd name="connsiteY38" fmla="*/ 364331 h 845344"/>
                <a:gd name="connsiteX39" fmla="*/ 466725 w 633412"/>
                <a:gd name="connsiteY39" fmla="*/ 304800 h 845344"/>
                <a:gd name="connsiteX40" fmla="*/ 376237 w 633412"/>
                <a:gd name="connsiteY40" fmla="*/ 226219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3412" h="845344">
                  <a:moveTo>
                    <a:pt x="376237" y="226219"/>
                  </a:moveTo>
                  <a:lnTo>
                    <a:pt x="283369" y="157163"/>
                  </a:lnTo>
                  <a:lnTo>
                    <a:pt x="214312" y="107156"/>
                  </a:lnTo>
                  <a:lnTo>
                    <a:pt x="154781" y="66675"/>
                  </a:lnTo>
                  <a:lnTo>
                    <a:pt x="97631" y="33338"/>
                  </a:lnTo>
                  <a:lnTo>
                    <a:pt x="50006" y="9525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0" y="23813"/>
                  </a:lnTo>
                  <a:lnTo>
                    <a:pt x="11906" y="52388"/>
                  </a:lnTo>
                  <a:lnTo>
                    <a:pt x="47625" y="95250"/>
                  </a:lnTo>
                  <a:lnTo>
                    <a:pt x="133350" y="200025"/>
                  </a:lnTo>
                  <a:lnTo>
                    <a:pt x="209550" y="300038"/>
                  </a:lnTo>
                  <a:lnTo>
                    <a:pt x="250031" y="359569"/>
                  </a:lnTo>
                  <a:lnTo>
                    <a:pt x="292894" y="435769"/>
                  </a:lnTo>
                  <a:lnTo>
                    <a:pt x="342900" y="542925"/>
                  </a:lnTo>
                  <a:lnTo>
                    <a:pt x="381000" y="638175"/>
                  </a:lnTo>
                  <a:lnTo>
                    <a:pt x="400050" y="707231"/>
                  </a:lnTo>
                  <a:lnTo>
                    <a:pt x="419100" y="769144"/>
                  </a:lnTo>
                  <a:lnTo>
                    <a:pt x="438150" y="807244"/>
                  </a:lnTo>
                  <a:lnTo>
                    <a:pt x="454819" y="826294"/>
                  </a:lnTo>
                  <a:lnTo>
                    <a:pt x="466725" y="835819"/>
                  </a:lnTo>
                  <a:lnTo>
                    <a:pt x="488156" y="842963"/>
                  </a:lnTo>
                  <a:lnTo>
                    <a:pt x="504825" y="845344"/>
                  </a:lnTo>
                  <a:lnTo>
                    <a:pt x="526256" y="840581"/>
                  </a:lnTo>
                  <a:lnTo>
                    <a:pt x="559594" y="828675"/>
                  </a:lnTo>
                  <a:lnTo>
                    <a:pt x="583406" y="814388"/>
                  </a:lnTo>
                  <a:lnTo>
                    <a:pt x="597694" y="802481"/>
                  </a:lnTo>
                  <a:lnTo>
                    <a:pt x="609600" y="781050"/>
                  </a:lnTo>
                  <a:lnTo>
                    <a:pt x="626269" y="740569"/>
                  </a:lnTo>
                  <a:lnTo>
                    <a:pt x="631031" y="711994"/>
                  </a:lnTo>
                  <a:lnTo>
                    <a:pt x="633412" y="673894"/>
                  </a:lnTo>
                  <a:lnTo>
                    <a:pt x="631031" y="628650"/>
                  </a:lnTo>
                  <a:lnTo>
                    <a:pt x="623887" y="564356"/>
                  </a:lnTo>
                  <a:lnTo>
                    <a:pt x="611981" y="492919"/>
                  </a:lnTo>
                  <a:lnTo>
                    <a:pt x="588169" y="426244"/>
                  </a:lnTo>
                  <a:lnTo>
                    <a:pt x="566737" y="390525"/>
                  </a:lnTo>
                  <a:lnTo>
                    <a:pt x="540544" y="364331"/>
                  </a:lnTo>
                  <a:lnTo>
                    <a:pt x="466725" y="304800"/>
                  </a:lnTo>
                  <a:lnTo>
                    <a:pt x="37623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F323649C-FCDB-488D-87A9-072D53388755}"/>
                </a:ext>
              </a:extLst>
            </p:cNvPr>
            <p:cNvSpPr/>
            <p:nvPr/>
          </p:nvSpPr>
          <p:spPr>
            <a:xfrm>
              <a:off x="6424613" y="4799013"/>
              <a:ext cx="757237" cy="920750"/>
            </a:xfrm>
            <a:custGeom>
              <a:avLst/>
              <a:gdLst>
                <a:gd name="connsiteX0" fmla="*/ 366712 w 757237"/>
                <a:gd name="connsiteY0" fmla="*/ 492919 h 921544"/>
                <a:gd name="connsiteX1" fmla="*/ 321468 w 757237"/>
                <a:gd name="connsiteY1" fmla="*/ 426244 h 921544"/>
                <a:gd name="connsiteX2" fmla="*/ 245268 w 757237"/>
                <a:gd name="connsiteY2" fmla="*/ 330994 h 921544"/>
                <a:gd name="connsiteX3" fmla="*/ 178593 w 757237"/>
                <a:gd name="connsiteY3" fmla="*/ 247650 h 921544"/>
                <a:gd name="connsiteX4" fmla="*/ 97631 w 757237"/>
                <a:gd name="connsiteY4" fmla="*/ 150019 h 921544"/>
                <a:gd name="connsiteX5" fmla="*/ 19050 w 757237"/>
                <a:gd name="connsiteY5" fmla="*/ 66675 h 921544"/>
                <a:gd name="connsiteX6" fmla="*/ 2381 w 757237"/>
                <a:gd name="connsiteY6" fmla="*/ 33337 h 921544"/>
                <a:gd name="connsiteX7" fmla="*/ 0 w 757237"/>
                <a:gd name="connsiteY7" fmla="*/ 21431 h 921544"/>
                <a:gd name="connsiteX8" fmla="*/ 2381 w 757237"/>
                <a:gd name="connsiteY8" fmla="*/ 7144 h 921544"/>
                <a:gd name="connsiteX9" fmla="*/ 11906 w 757237"/>
                <a:gd name="connsiteY9" fmla="*/ 0 h 921544"/>
                <a:gd name="connsiteX10" fmla="*/ 23812 w 757237"/>
                <a:gd name="connsiteY10" fmla="*/ 2381 h 921544"/>
                <a:gd name="connsiteX11" fmla="*/ 50006 w 757237"/>
                <a:gd name="connsiteY11" fmla="*/ 9525 h 921544"/>
                <a:gd name="connsiteX12" fmla="*/ 159543 w 757237"/>
                <a:gd name="connsiteY12" fmla="*/ 69056 h 921544"/>
                <a:gd name="connsiteX13" fmla="*/ 273843 w 757237"/>
                <a:gd name="connsiteY13" fmla="*/ 135731 h 921544"/>
                <a:gd name="connsiteX14" fmla="*/ 369093 w 757237"/>
                <a:gd name="connsiteY14" fmla="*/ 197644 h 921544"/>
                <a:gd name="connsiteX15" fmla="*/ 454818 w 757237"/>
                <a:gd name="connsiteY15" fmla="*/ 254794 h 921544"/>
                <a:gd name="connsiteX16" fmla="*/ 497681 w 757237"/>
                <a:gd name="connsiteY16" fmla="*/ 285750 h 921544"/>
                <a:gd name="connsiteX17" fmla="*/ 550068 w 757237"/>
                <a:gd name="connsiteY17" fmla="*/ 330994 h 921544"/>
                <a:gd name="connsiteX18" fmla="*/ 616743 w 757237"/>
                <a:gd name="connsiteY18" fmla="*/ 395287 h 921544"/>
                <a:gd name="connsiteX19" fmla="*/ 654843 w 757237"/>
                <a:gd name="connsiteY19" fmla="*/ 438150 h 921544"/>
                <a:gd name="connsiteX20" fmla="*/ 683418 w 757237"/>
                <a:gd name="connsiteY20" fmla="*/ 476250 h 921544"/>
                <a:gd name="connsiteX21" fmla="*/ 709612 w 757237"/>
                <a:gd name="connsiteY21" fmla="*/ 521494 h 921544"/>
                <a:gd name="connsiteX22" fmla="*/ 731043 w 757237"/>
                <a:gd name="connsiteY22" fmla="*/ 588169 h 921544"/>
                <a:gd name="connsiteX23" fmla="*/ 752475 w 757237"/>
                <a:gd name="connsiteY23" fmla="*/ 669131 h 921544"/>
                <a:gd name="connsiteX24" fmla="*/ 757237 w 757237"/>
                <a:gd name="connsiteY24" fmla="*/ 721519 h 921544"/>
                <a:gd name="connsiteX25" fmla="*/ 757237 w 757237"/>
                <a:gd name="connsiteY25" fmla="*/ 823912 h 921544"/>
                <a:gd name="connsiteX26" fmla="*/ 747712 w 757237"/>
                <a:gd name="connsiteY26" fmla="*/ 847725 h 921544"/>
                <a:gd name="connsiteX27" fmla="*/ 726281 w 757237"/>
                <a:gd name="connsiteY27" fmla="*/ 871537 h 921544"/>
                <a:gd name="connsiteX28" fmla="*/ 700087 w 757237"/>
                <a:gd name="connsiteY28" fmla="*/ 895350 h 921544"/>
                <a:gd name="connsiteX29" fmla="*/ 671512 w 757237"/>
                <a:gd name="connsiteY29" fmla="*/ 912019 h 921544"/>
                <a:gd name="connsiteX30" fmla="*/ 638175 w 757237"/>
                <a:gd name="connsiteY30" fmla="*/ 921544 h 921544"/>
                <a:gd name="connsiteX31" fmla="*/ 621506 w 757237"/>
                <a:gd name="connsiteY31" fmla="*/ 921544 h 921544"/>
                <a:gd name="connsiteX32" fmla="*/ 585787 w 757237"/>
                <a:gd name="connsiteY32" fmla="*/ 907256 h 921544"/>
                <a:gd name="connsiteX33" fmla="*/ 547687 w 757237"/>
                <a:gd name="connsiteY33" fmla="*/ 878681 h 921544"/>
                <a:gd name="connsiteX34" fmla="*/ 519112 w 757237"/>
                <a:gd name="connsiteY34" fmla="*/ 845344 h 921544"/>
                <a:gd name="connsiteX35" fmla="*/ 488156 w 757237"/>
                <a:gd name="connsiteY35" fmla="*/ 802481 h 921544"/>
                <a:gd name="connsiteX36" fmla="*/ 478631 w 757237"/>
                <a:gd name="connsiteY36" fmla="*/ 769144 h 921544"/>
                <a:gd name="connsiteX37" fmla="*/ 464343 w 757237"/>
                <a:gd name="connsiteY37" fmla="*/ 711994 h 921544"/>
                <a:gd name="connsiteX38" fmla="*/ 435768 w 757237"/>
                <a:gd name="connsiteY38" fmla="*/ 635794 h 921544"/>
                <a:gd name="connsiteX39" fmla="*/ 407193 w 757237"/>
                <a:gd name="connsiteY39" fmla="*/ 566737 h 921544"/>
                <a:gd name="connsiteX40" fmla="*/ 366712 w 757237"/>
                <a:gd name="connsiteY40" fmla="*/ 492919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237" h="921544">
                  <a:moveTo>
                    <a:pt x="366712" y="492919"/>
                  </a:moveTo>
                  <a:lnTo>
                    <a:pt x="321468" y="426244"/>
                  </a:lnTo>
                  <a:lnTo>
                    <a:pt x="245268" y="330994"/>
                  </a:lnTo>
                  <a:lnTo>
                    <a:pt x="178593" y="247650"/>
                  </a:lnTo>
                  <a:lnTo>
                    <a:pt x="97631" y="150019"/>
                  </a:lnTo>
                  <a:lnTo>
                    <a:pt x="19050" y="66675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2381"/>
                  </a:lnTo>
                  <a:lnTo>
                    <a:pt x="50006" y="9525"/>
                  </a:lnTo>
                  <a:lnTo>
                    <a:pt x="159543" y="69056"/>
                  </a:lnTo>
                  <a:lnTo>
                    <a:pt x="273843" y="135731"/>
                  </a:lnTo>
                  <a:lnTo>
                    <a:pt x="369093" y="197644"/>
                  </a:lnTo>
                  <a:lnTo>
                    <a:pt x="454818" y="254794"/>
                  </a:lnTo>
                  <a:lnTo>
                    <a:pt x="497681" y="285750"/>
                  </a:lnTo>
                  <a:lnTo>
                    <a:pt x="550068" y="330994"/>
                  </a:lnTo>
                  <a:lnTo>
                    <a:pt x="616743" y="395287"/>
                  </a:lnTo>
                  <a:lnTo>
                    <a:pt x="654843" y="438150"/>
                  </a:lnTo>
                  <a:lnTo>
                    <a:pt x="683418" y="476250"/>
                  </a:lnTo>
                  <a:lnTo>
                    <a:pt x="709612" y="521494"/>
                  </a:lnTo>
                  <a:lnTo>
                    <a:pt x="731043" y="588169"/>
                  </a:lnTo>
                  <a:lnTo>
                    <a:pt x="752475" y="669131"/>
                  </a:lnTo>
                  <a:lnTo>
                    <a:pt x="757237" y="721519"/>
                  </a:lnTo>
                  <a:lnTo>
                    <a:pt x="757237" y="823912"/>
                  </a:lnTo>
                  <a:lnTo>
                    <a:pt x="747712" y="847725"/>
                  </a:lnTo>
                  <a:lnTo>
                    <a:pt x="726281" y="871537"/>
                  </a:lnTo>
                  <a:lnTo>
                    <a:pt x="700087" y="895350"/>
                  </a:lnTo>
                  <a:lnTo>
                    <a:pt x="671512" y="912019"/>
                  </a:lnTo>
                  <a:lnTo>
                    <a:pt x="638175" y="921544"/>
                  </a:lnTo>
                  <a:lnTo>
                    <a:pt x="621506" y="921544"/>
                  </a:lnTo>
                  <a:lnTo>
                    <a:pt x="585787" y="907256"/>
                  </a:lnTo>
                  <a:lnTo>
                    <a:pt x="547687" y="878681"/>
                  </a:lnTo>
                  <a:lnTo>
                    <a:pt x="519112" y="845344"/>
                  </a:lnTo>
                  <a:lnTo>
                    <a:pt x="488156" y="802481"/>
                  </a:lnTo>
                  <a:lnTo>
                    <a:pt x="478631" y="769144"/>
                  </a:lnTo>
                  <a:lnTo>
                    <a:pt x="464343" y="711994"/>
                  </a:lnTo>
                  <a:lnTo>
                    <a:pt x="435768" y="635794"/>
                  </a:lnTo>
                  <a:lnTo>
                    <a:pt x="407193" y="566737"/>
                  </a:lnTo>
                  <a:lnTo>
                    <a:pt x="3667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B5324EBB-AD49-4ED8-97EA-D0D6596A0FC6}"/>
                </a:ext>
              </a:extLst>
            </p:cNvPr>
            <p:cNvSpPr/>
            <p:nvPr/>
          </p:nvSpPr>
          <p:spPr>
            <a:xfrm>
              <a:off x="2722563" y="1685925"/>
              <a:ext cx="2319337" cy="604838"/>
            </a:xfrm>
            <a:custGeom>
              <a:avLst/>
              <a:gdLst>
                <a:gd name="connsiteX0" fmla="*/ 1762125 w 2319337"/>
                <a:gd name="connsiteY0" fmla="*/ 280988 h 604838"/>
                <a:gd name="connsiteX1" fmla="*/ 1485900 w 2319337"/>
                <a:gd name="connsiteY1" fmla="*/ 321469 h 604838"/>
                <a:gd name="connsiteX2" fmla="*/ 1269206 w 2319337"/>
                <a:gd name="connsiteY2" fmla="*/ 359569 h 604838"/>
                <a:gd name="connsiteX3" fmla="*/ 1071562 w 2319337"/>
                <a:gd name="connsiteY3" fmla="*/ 400050 h 604838"/>
                <a:gd name="connsiteX4" fmla="*/ 888206 w 2319337"/>
                <a:gd name="connsiteY4" fmla="*/ 442913 h 604838"/>
                <a:gd name="connsiteX5" fmla="*/ 721519 w 2319337"/>
                <a:gd name="connsiteY5" fmla="*/ 488156 h 604838"/>
                <a:gd name="connsiteX6" fmla="*/ 611981 w 2319337"/>
                <a:gd name="connsiteY6" fmla="*/ 519113 h 604838"/>
                <a:gd name="connsiteX7" fmla="*/ 557212 w 2319337"/>
                <a:gd name="connsiteY7" fmla="*/ 538163 h 604838"/>
                <a:gd name="connsiteX8" fmla="*/ 488156 w 2319337"/>
                <a:gd name="connsiteY8" fmla="*/ 566738 h 604838"/>
                <a:gd name="connsiteX9" fmla="*/ 452437 w 2319337"/>
                <a:gd name="connsiteY9" fmla="*/ 583406 h 604838"/>
                <a:gd name="connsiteX10" fmla="*/ 428625 w 2319337"/>
                <a:gd name="connsiteY10" fmla="*/ 595313 h 604838"/>
                <a:gd name="connsiteX11" fmla="*/ 414337 w 2319337"/>
                <a:gd name="connsiteY11" fmla="*/ 602456 h 604838"/>
                <a:gd name="connsiteX12" fmla="*/ 404812 w 2319337"/>
                <a:gd name="connsiteY12" fmla="*/ 604838 h 604838"/>
                <a:gd name="connsiteX13" fmla="*/ 381000 w 2319337"/>
                <a:gd name="connsiteY13" fmla="*/ 602456 h 604838"/>
                <a:gd name="connsiteX14" fmla="*/ 333375 w 2319337"/>
                <a:gd name="connsiteY14" fmla="*/ 585788 h 604838"/>
                <a:gd name="connsiteX15" fmla="*/ 295275 w 2319337"/>
                <a:gd name="connsiteY15" fmla="*/ 566738 h 604838"/>
                <a:gd name="connsiteX16" fmla="*/ 254794 w 2319337"/>
                <a:gd name="connsiteY16" fmla="*/ 542925 h 604838"/>
                <a:gd name="connsiteX17" fmla="*/ 192881 w 2319337"/>
                <a:gd name="connsiteY17" fmla="*/ 500063 h 604838"/>
                <a:gd name="connsiteX18" fmla="*/ 138112 w 2319337"/>
                <a:gd name="connsiteY18" fmla="*/ 454819 h 604838"/>
                <a:gd name="connsiteX19" fmla="*/ 97631 w 2319337"/>
                <a:gd name="connsiteY19" fmla="*/ 419100 h 604838"/>
                <a:gd name="connsiteX20" fmla="*/ 59531 w 2319337"/>
                <a:gd name="connsiteY20" fmla="*/ 385763 h 604838"/>
                <a:gd name="connsiteX21" fmla="*/ 35719 w 2319337"/>
                <a:gd name="connsiteY21" fmla="*/ 361950 h 604838"/>
                <a:gd name="connsiteX22" fmla="*/ 19050 w 2319337"/>
                <a:gd name="connsiteY22" fmla="*/ 345281 h 604838"/>
                <a:gd name="connsiteX23" fmla="*/ 9525 w 2319337"/>
                <a:gd name="connsiteY23" fmla="*/ 330994 h 604838"/>
                <a:gd name="connsiteX24" fmla="*/ 2381 w 2319337"/>
                <a:gd name="connsiteY24" fmla="*/ 316706 h 604838"/>
                <a:gd name="connsiteX25" fmla="*/ 0 w 2319337"/>
                <a:gd name="connsiteY25" fmla="*/ 297656 h 604838"/>
                <a:gd name="connsiteX26" fmla="*/ 2381 w 2319337"/>
                <a:gd name="connsiteY26" fmla="*/ 285750 h 604838"/>
                <a:gd name="connsiteX27" fmla="*/ 9525 w 2319337"/>
                <a:gd name="connsiteY27" fmla="*/ 280988 h 604838"/>
                <a:gd name="connsiteX28" fmla="*/ 23812 w 2319337"/>
                <a:gd name="connsiteY28" fmla="*/ 278606 h 604838"/>
                <a:gd name="connsiteX29" fmla="*/ 50006 w 2319337"/>
                <a:gd name="connsiteY29" fmla="*/ 288131 h 604838"/>
                <a:gd name="connsiteX30" fmla="*/ 114300 w 2319337"/>
                <a:gd name="connsiteY30" fmla="*/ 323850 h 604838"/>
                <a:gd name="connsiteX31" fmla="*/ 166687 w 2319337"/>
                <a:gd name="connsiteY31" fmla="*/ 345281 h 604838"/>
                <a:gd name="connsiteX32" fmla="*/ 223837 w 2319337"/>
                <a:gd name="connsiteY32" fmla="*/ 364331 h 604838"/>
                <a:gd name="connsiteX33" fmla="*/ 288131 w 2319337"/>
                <a:gd name="connsiteY33" fmla="*/ 376238 h 604838"/>
                <a:gd name="connsiteX34" fmla="*/ 333375 w 2319337"/>
                <a:gd name="connsiteY34" fmla="*/ 381000 h 604838"/>
                <a:gd name="connsiteX35" fmla="*/ 397669 w 2319337"/>
                <a:gd name="connsiteY35" fmla="*/ 383381 h 604838"/>
                <a:gd name="connsiteX36" fmla="*/ 485775 w 2319337"/>
                <a:gd name="connsiteY36" fmla="*/ 373856 h 604838"/>
                <a:gd name="connsiteX37" fmla="*/ 650081 w 2319337"/>
                <a:gd name="connsiteY37" fmla="*/ 335756 h 604838"/>
                <a:gd name="connsiteX38" fmla="*/ 928687 w 2319337"/>
                <a:gd name="connsiteY38" fmla="*/ 273844 h 604838"/>
                <a:gd name="connsiteX39" fmla="*/ 1223962 w 2319337"/>
                <a:gd name="connsiteY39" fmla="*/ 209550 h 604838"/>
                <a:gd name="connsiteX40" fmla="*/ 1462087 w 2319337"/>
                <a:gd name="connsiteY40" fmla="*/ 166688 h 604838"/>
                <a:gd name="connsiteX41" fmla="*/ 1700212 w 2319337"/>
                <a:gd name="connsiteY41" fmla="*/ 119063 h 604838"/>
                <a:gd name="connsiteX42" fmla="*/ 1838325 w 2319337"/>
                <a:gd name="connsiteY42" fmla="*/ 92869 h 604838"/>
                <a:gd name="connsiteX43" fmla="*/ 1874044 w 2319337"/>
                <a:gd name="connsiteY43" fmla="*/ 69056 h 604838"/>
                <a:gd name="connsiteX44" fmla="*/ 1919287 w 2319337"/>
                <a:gd name="connsiteY44" fmla="*/ 35719 h 604838"/>
                <a:gd name="connsiteX45" fmla="*/ 1950244 w 2319337"/>
                <a:gd name="connsiteY45" fmla="*/ 4763 h 604838"/>
                <a:gd name="connsiteX46" fmla="*/ 1957387 w 2319337"/>
                <a:gd name="connsiteY46" fmla="*/ 0 h 604838"/>
                <a:gd name="connsiteX47" fmla="*/ 2005012 w 2319337"/>
                <a:gd name="connsiteY47" fmla="*/ 2381 h 604838"/>
                <a:gd name="connsiteX48" fmla="*/ 2109787 w 2319337"/>
                <a:gd name="connsiteY48" fmla="*/ 19050 h 604838"/>
                <a:gd name="connsiteX49" fmla="*/ 2169319 w 2319337"/>
                <a:gd name="connsiteY49" fmla="*/ 30956 h 604838"/>
                <a:gd name="connsiteX50" fmla="*/ 2209800 w 2319337"/>
                <a:gd name="connsiteY50" fmla="*/ 42863 h 604838"/>
                <a:gd name="connsiteX51" fmla="*/ 2231231 w 2319337"/>
                <a:gd name="connsiteY51" fmla="*/ 52388 h 604838"/>
                <a:gd name="connsiteX52" fmla="*/ 2259806 w 2319337"/>
                <a:gd name="connsiteY52" fmla="*/ 69056 h 604838"/>
                <a:gd name="connsiteX53" fmla="*/ 2293144 w 2319337"/>
                <a:gd name="connsiteY53" fmla="*/ 95250 h 604838"/>
                <a:gd name="connsiteX54" fmla="*/ 2312194 w 2319337"/>
                <a:gd name="connsiteY54" fmla="*/ 119063 h 604838"/>
                <a:gd name="connsiteX55" fmla="*/ 2316956 w 2319337"/>
                <a:gd name="connsiteY55" fmla="*/ 135731 h 604838"/>
                <a:gd name="connsiteX56" fmla="*/ 2319337 w 2319337"/>
                <a:gd name="connsiteY56" fmla="*/ 159544 h 604838"/>
                <a:gd name="connsiteX57" fmla="*/ 2309812 w 2319337"/>
                <a:gd name="connsiteY57" fmla="*/ 178594 h 604838"/>
                <a:gd name="connsiteX58" fmla="*/ 2288381 w 2319337"/>
                <a:gd name="connsiteY58" fmla="*/ 202406 h 604838"/>
                <a:gd name="connsiteX59" fmla="*/ 2259806 w 2319337"/>
                <a:gd name="connsiteY59" fmla="*/ 223838 h 604838"/>
                <a:gd name="connsiteX60" fmla="*/ 2200275 w 2319337"/>
                <a:gd name="connsiteY60" fmla="*/ 230981 h 604838"/>
                <a:gd name="connsiteX61" fmla="*/ 2024062 w 2319337"/>
                <a:gd name="connsiteY61" fmla="*/ 250031 h 604838"/>
                <a:gd name="connsiteX62" fmla="*/ 1843087 w 2319337"/>
                <a:gd name="connsiteY62" fmla="*/ 269081 h 604838"/>
                <a:gd name="connsiteX63" fmla="*/ 1762125 w 2319337"/>
                <a:gd name="connsiteY63" fmla="*/ 2809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19337" h="604838">
                  <a:moveTo>
                    <a:pt x="1762125" y="280988"/>
                  </a:moveTo>
                  <a:lnTo>
                    <a:pt x="1485900" y="321469"/>
                  </a:lnTo>
                  <a:lnTo>
                    <a:pt x="1269206" y="359569"/>
                  </a:lnTo>
                  <a:lnTo>
                    <a:pt x="1071562" y="400050"/>
                  </a:lnTo>
                  <a:lnTo>
                    <a:pt x="888206" y="442913"/>
                  </a:lnTo>
                  <a:lnTo>
                    <a:pt x="721519" y="488156"/>
                  </a:lnTo>
                  <a:lnTo>
                    <a:pt x="611981" y="519113"/>
                  </a:lnTo>
                  <a:lnTo>
                    <a:pt x="557212" y="538163"/>
                  </a:lnTo>
                  <a:lnTo>
                    <a:pt x="488156" y="566738"/>
                  </a:lnTo>
                  <a:lnTo>
                    <a:pt x="452437" y="583406"/>
                  </a:lnTo>
                  <a:lnTo>
                    <a:pt x="428625" y="595313"/>
                  </a:lnTo>
                  <a:lnTo>
                    <a:pt x="414337" y="602456"/>
                  </a:lnTo>
                  <a:lnTo>
                    <a:pt x="404812" y="604838"/>
                  </a:lnTo>
                  <a:lnTo>
                    <a:pt x="381000" y="602456"/>
                  </a:lnTo>
                  <a:lnTo>
                    <a:pt x="333375" y="585788"/>
                  </a:lnTo>
                  <a:lnTo>
                    <a:pt x="295275" y="566738"/>
                  </a:lnTo>
                  <a:lnTo>
                    <a:pt x="254794" y="542925"/>
                  </a:lnTo>
                  <a:lnTo>
                    <a:pt x="192881" y="500063"/>
                  </a:lnTo>
                  <a:lnTo>
                    <a:pt x="138112" y="454819"/>
                  </a:lnTo>
                  <a:lnTo>
                    <a:pt x="97631" y="419100"/>
                  </a:lnTo>
                  <a:lnTo>
                    <a:pt x="59531" y="385763"/>
                  </a:lnTo>
                  <a:lnTo>
                    <a:pt x="35719" y="361950"/>
                  </a:lnTo>
                  <a:lnTo>
                    <a:pt x="19050" y="345281"/>
                  </a:lnTo>
                  <a:lnTo>
                    <a:pt x="9525" y="330994"/>
                  </a:lnTo>
                  <a:lnTo>
                    <a:pt x="2381" y="316706"/>
                  </a:lnTo>
                  <a:lnTo>
                    <a:pt x="0" y="297656"/>
                  </a:lnTo>
                  <a:lnTo>
                    <a:pt x="2381" y="285750"/>
                  </a:lnTo>
                  <a:lnTo>
                    <a:pt x="9525" y="280988"/>
                  </a:lnTo>
                  <a:lnTo>
                    <a:pt x="23812" y="278606"/>
                  </a:lnTo>
                  <a:lnTo>
                    <a:pt x="50006" y="288131"/>
                  </a:lnTo>
                  <a:lnTo>
                    <a:pt x="114300" y="323850"/>
                  </a:lnTo>
                  <a:lnTo>
                    <a:pt x="166687" y="345281"/>
                  </a:lnTo>
                  <a:lnTo>
                    <a:pt x="223837" y="364331"/>
                  </a:lnTo>
                  <a:lnTo>
                    <a:pt x="288131" y="376238"/>
                  </a:lnTo>
                  <a:lnTo>
                    <a:pt x="333375" y="381000"/>
                  </a:lnTo>
                  <a:lnTo>
                    <a:pt x="397669" y="383381"/>
                  </a:lnTo>
                  <a:lnTo>
                    <a:pt x="485775" y="373856"/>
                  </a:lnTo>
                  <a:lnTo>
                    <a:pt x="650081" y="335756"/>
                  </a:lnTo>
                  <a:lnTo>
                    <a:pt x="928687" y="273844"/>
                  </a:lnTo>
                  <a:lnTo>
                    <a:pt x="1223962" y="209550"/>
                  </a:lnTo>
                  <a:lnTo>
                    <a:pt x="1462087" y="166688"/>
                  </a:lnTo>
                  <a:lnTo>
                    <a:pt x="1700212" y="119063"/>
                  </a:lnTo>
                  <a:lnTo>
                    <a:pt x="1838325" y="92869"/>
                  </a:lnTo>
                  <a:lnTo>
                    <a:pt x="1874044" y="69056"/>
                  </a:lnTo>
                  <a:lnTo>
                    <a:pt x="1919287" y="35719"/>
                  </a:lnTo>
                  <a:lnTo>
                    <a:pt x="1950244" y="4763"/>
                  </a:lnTo>
                  <a:lnTo>
                    <a:pt x="1957387" y="0"/>
                  </a:lnTo>
                  <a:lnTo>
                    <a:pt x="2005012" y="2381"/>
                  </a:lnTo>
                  <a:lnTo>
                    <a:pt x="2109787" y="19050"/>
                  </a:lnTo>
                  <a:lnTo>
                    <a:pt x="2169319" y="30956"/>
                  </a:lnTo>
                  <a:lnTo>
                    <a:pt x="2209800" y="42863"/>
                  </a:lnTo>
                  <a:lnTo>
                    <a:pt x="2231231" y="52388"/>
                  </a:lnTo>
                  <a:lnTo>
                    <a:pt x="2259806" y="69056"/>
                  </a:lnTo>
                  <a:lnTo>
                    <a:pt x="2293144" y="95250"/>
                  </a:lnTo>
                  <a:lnTo>
                    <a:pt x="2312194" y="119063"/>
                  </a:lnTo>
                  <a:lnTo>
                    <a:pt x="2316956" y="135731"/>
                  </a:lnTo>
                  <a:lnTo>
                    <a:pt x="2319337" y="159544"/>
                  </a:lnTo>
                  <a:lnTo>
                    <a:pt x="2309812" y="178594"/>
                  </a:lnTo>
                  <a:lnTo>
                    <a:pt x="2288381" y="202406"/>
                  </a:lnTo>
                  <a:lnTo>
                    <a:pt x="2259806" y="223838"/>
                  </a:lnTo>
                  <a:lnTo>
                    <a:pt x="2200275" y="230981"/>
                  </a:lnTo>
                  <a:lnTo>
                    <a:pt x="2024062" y="250031"/>
                  </a:lnTo>
                  <a:lnTo>
                    <a:pt x="1843087" y="269081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294A9F5B-3878-4F8A-9606-81687C98D540}"/>
                </a:ext>
              </a:extLst>
            </p:cNvPr>
            <p:cNvSpPr/>
            <p:nvPr/>
          </p:nvSpPr>
          <p:spPr>
            <a:xfrm>
              <a:off x="3281363" y="2181225"/>
              <a:ext cx="1493837" cy="674688"/>
            </a:xfrm>
            <a:custGeom>
              <a:avLst/>
              <a:gdLst>
                <a:gd name="connsiteX0" fmla="*/ 866775 w 1493043"/>
                <a:gd name="connsiteY0" fmla="*/ 228600 h 673894"/>
                <a:gd name="connsiteX1" fmla="*/ 735806 w 1493043"/>
                <a:gd name="connsiteY1" fmla="*/ 252413 h 673894"/>
                <a:gd name="connsiteX2" fmla="*/ 600075 w 1493043"/>
                <a:gd name="connsiteY2" fmla="*/ 280988 h 673894"/>
                <a:gd name="connsiteX3" fmla="*/ 490537 w 1493043"/>
                <a:gd name="connsiteY3" fmla="*/ 307181 h 673894"/>
                <a:gd name="connsiteX4" fmla="*/ 350043 w 1493043"/>
                <a:gd name="connsiteY4" fmla="*/ 342900 h 673894"/>
                <a:gd name="connsiteX5" fmla="*/ 90487 w 1493043"/>
                <a:gd name="connsiteY5" fmla="*/ 416719 h 673894"/>
                <a:gd name="connsiteX6" fmla="*/ 0 w 1493043"/>
                <a:gd name="connsiteY6" fmla="*/ 302419 h 673894"/>
                <a:gd name="connsiteX7" fmla="*/ 121443 w 1493043"/>
                <a:gd name="connsiteY7" fmla="*/ 269081 h 673894"/>
                <a:gd name="connsiteX8" fmla="*/ 311943 w 1493043"/>
                <a:gd name="connsiteY8" fmla="*/ 216694 h 673894"/>
                <a:gd name="connsiteX9" fmla="*/ 511968 w 1493043"/>
                <a:gd name="connsiteY9" fmla="*/ 164306 h 673894"/>
                <a:gd name="connsiteX10" fmla="*/ 671512 w 1493043"/>
                <a:gd name="connsiteY10" fmla="*/ 126206 h 673894"/>
                <a:gd name="connsiteX11" fmla="*/ 831056 w 1493043"/>
                <a:gd name="connsiteY11" fmla="*/ 92869 h 673894"/>
                <a:gd name="connsiteX12" fmla="*/ 995362 w 1493043"/>
                <a:gd name="connsiteY12" fmla="*/ 64294 h 673894"/>
                <a:gd name="connsiteX13" fmla="*/ 1042987 w 1493043"/>
                <a:gd name="connsiteY13" fmla="*/ 52388 h 673894"/>
                <a:gd name="connsiteX14" fmla="*/ 1090612 w 1493043"/>
                <a:gd name="connsiteY14" fmla="*/ 35719 h 673894"/>
                <a:gd name="connsiteX15" fmla="*/ 1154906 w 1493043"/>
                <a:gd name="connsiteY15" fmla="*/ 7144 h 673894"/>
                <a:gd name="connsiteX16" fmla="*/ 1171575 w 1493043"/>
                <a:gd name="connsiteY16" fmla="*/ 0 h 673894"/>
                <a:gd name="connsiteX17" fmla="*/ 1183481 w 1493043"/>
                <a:gd name="connsiteY17" fmla="*/ 0 h 673894"/>
                <a:gd name="connsiteX18" fmla="*/ 1235868 w 1493043"/>
                <a:gd name="connsiteY18" fmla="*/ 19050 h 673894"/>
                <a:gd name="connsiteX19" fmla="*/ 1314450 w 1493043"/>
                <a:gd name="connsiteY19" fmla="*/ 54769 h 673894"/>
                <a:gd name="connsiteX20" fmla="*/ 1373981 w 1493043"/>
                <a:gd name="connsiteY20" fmla="*/ 80963 h 673894"/>
                <a:gd name="connsiteX21" fmla="*/ 1416843 w 1493043"/>
                <a:gd name="connsiteY21" fmla="*/ 104775 h 673894"/>
                <a:gd name="connsiteX22" fmla="*/ 1447800 w 1493043"/>
                <a:gd name="connsiteY22" fmla="*/ 123825 h 673894"/>
                <a:gd name="connsiteX23" fmla="*/ 1476375 w 1493043"/>
                <a:gd name="connsiteY23" fmla="*/ 145256 h 673894"/>
                <a:gd name="connsiteX24" fmla="*/ 1488281 w 1493043"/>
                <a:gd name="connsiteY24" fmla="*/ 164306 h 673894"/>
                <a:gd name="connsiteX25" fmla="*/ 1493043 w 1493043"/>
                <a:gd name="connsiteY25" fmla="*/ 190500 h 673894"/>
                <a:gd name="connsiteX26" fmla="*/ 1490662 w 1493043"/>
                <a:gd name="connsiteY26" fmla="*/ 204788 h 673894"/>
                <a:gd name="connsiteX27" fmla="*/ 1471612 w 1493043"/>
                <a:gd name="connsiteY27" fmla="*/ 226219 h 673894"/>
                <a:gd name="connsiteX28" fmla="*/ 1447800 w 1493043"/>
                <a:gd name="connsiteY28" fmla="*/ 242888 h 673894"/>
                <a:gd name="connsiteX29" fmla="*/ 1400175 w 1493043"/>
                <a:gd name="connsiteY29" fmla="*/ 264319 h 673894"/>
                <a:gd name="connsiteX30" fmla="*/ 1371600 w 1493043"/>
                <a:gd name="connsiteY30" fmla="*/ 309563 h 673894"/>
                <a:gd name="connsiteX31" fmla="*/ 1295400 w 1493043"/>
                <a:gd name="connsiteY31" fmla="*/ 440531 h 673894"/>
                <a:gd name="connsiteX32" fmla="*/ 1207293 w 1493043"/>
                <a:gd name="connsiteY32" fmla="*/ 583406 h 673894"/>
                <a:gd name="connsiteX33" fmla="*/ 1178718 w 1493043"/>
                <a:gd name="connsiteY33" fmla="*/ 621506 h 673894"/>
                <a:gd name="connsiteX34" fmla="*/ 1147762 w 1493043"/>
                <a:gd name="connsiteY34" fmla="*/ 647700 h 673894"/>
                <a:gd name="connsiteX35" fmla="*/ 1121568 w 1493043"/>
                <a:gd name="connsiteY35" fmla="*/ 664369 h 673894"/>
                <a:gd name="connsiteX36" fmla="*/ 1097756 w 1493043"/>
                <a:gd name="connsiteY36" fmla="*/ 673894 h 673894"/>
                <a:gd name="connsiteX37" fmla="*/ 1078706 w 1493043"/>
                <a:gd name="connsiteY37" fmla="*/ 673894 h 673894"/>
                <a:gd name="connsiteX38" fmla="*/ 1059656 w 1493043"/>
                <a:gd name="connsiteY38" fmla="*/ 669131 h 673894"/>
                <a:gd name="connsiteX39" fmla="*/ 1033462 w 1493043"/>
                <a:gd name="connsiteY39" fmla="*/ 647700 h 673894"/>
                <a:gd name="connsiteX40" fmla="*/ 1019175 w 1493043"/>
                <a:gd name="connsiteY40" fmla="*/ 626269 h 673894"/>
                <a:gd name="connsiteX41" fmla="*/ 1038225 w 1493043"/>
                <a:gd name="connsiteY41" fmla="*/ 492919 h 673894"/>
                <a:gd name="connsiteX42" fmla="*/ 1059656 w 1493043"/>
                <a:gd name="connsiteY42" fmla="*/ 447675 h 673894"/>
                <a:gd name="connsiteX43" fmla="*/ 1073943 w 1493043"/>
                <a:gd name="connsiteY43" fmla="*/ 409575 h 673894"/>
                <a:gd name="connsiteX44" fmla="*/ 1090612 w 1493043"/>
                <a:gd name="connsiteY44" fmla="*/ 361950 h 673894"/>
                <a:gd name="connsiteX45" fmla="*/ 1100137 w 1493043"/>
                <a:gd name="connsiteY45" fmla="*/ 319088 h 673894"/>
                <a:gd name="connsiteX46" fmla="*/ 1107281 w 1493043"/>
                <a:gd name="connsiteY46" fmla="*/ 285750 h 673894"/>
                <a:gd name="connsiteX47" fmla="*/ 1109662 w 1493043"/>
                <a:gd name="connsiteY47" fmla="*/ 259556 h 673894"/>
                <a:gd name="connsiteX48" fmla="*/ 1107281 w 1493043"/>
                <a:gd name="connsiteY48" fmla="*/ 238125 h 673894"/>
                <a:gd name="connsiteX49" fmla="*/ 1100137 w 1493043"/>
                <a:gd name="connsiteY49" fmla="*/ 219075 h 673894"/>
                <a:gd name="connsiteX50" fmla="*/ 1090612 w 1493043"/>
                <a:gd name="connsiteY50" fmla="*/ 209550 h 673894"/>
                <a:gd name="connsiteX51" fmla="*/ 1069181 w 1493043"/>
                <a:gd name="connsiteY51" fmla="*/ 202406 h 673894"/>
                <a:gd name="connsiteX52" fmla="*/ 1042987 w 1493043"/>
                <a:gd name="connsiteY52" fmla="*/ 202406 h 673894"/>
                <a:gd name="connsiteX53" fmla="*/ 969168 w 1493043"/>
                <a:gd name="connsiteY53" fmla="*/ 214313 h 673894"/>
                <a:gd name="connsiteX54" fmla="*/ 866775 w 1493043"/>
                <a:gd name="connsiteY54" fmla="*/ 22860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93043" h="673894">
                  <a:moveTo>
                    <a:pt x="866775" y="228600"/>
                  </a:moveTo>
                  <a:lnTo>
                    <a:pt x="735806" y="252413"/>
                  </a:lnTo>
                  <a:lnTo>
                    <a:pt x="600075" y="280988"/>
                  </a:lnTo>
                  <a:lnTo>
                    <a:pt x="490537" y="307181"/>
                  </a:lnTo>
                  <a:lnTo>
                    <a:pt x="350043" y="342900"/>
                  </a:lnTo>
                  <a:lnTo>
                    <a:pt x="90487" y="416719"/>
                  </a:lnTo>
                  <a:lnTo>
                    <a:pt x="0" y="302419"/>
                  </a:lnTo>
                  <a:lnTo>
                    <a:pt x="121443" y="269081"/>
                  </a:lnTo>
                  <a:lnTo>
                    <a:pt x="311943" y="216694"/>
                  </a:lnTo>
                  <a:lnTo>
                    <a:pt x="511968" y="164306"/>
                  </a:lnTo>
                  <a:lnTo>
                    <a:pt x="671512" y="126206"/>
                  </a:lnTo>
                  <a:lnTo>
                    <a:pt x="831056" y="92869"/>
                  </a:lnTo>
                  <a:lnTo>
                    <a:pt x="995362" y="64294"/>
                  </a:lnTo>
                  <a:lnTo>
                    <a:pt x="1042987" y="52388"/>
                  </a:lnTo>
                  <a:lnTo>
                    <a:pt x="1090612" y="35719"/>
                  </a:lnTo>
                  <a:lnTo>
                    <a:pt x="1154906" y="7144"/>
                  </a:lnTo>
                  <a:lnTo>
                    <a:pt x="1171575" y="0"/>
                  </a:lnTo>
                  <a:lnTo>
                    <a:pt x="1183481" y="0"/>
                  </a:lnTo>
                  <a:lnTo>
                    <a:pt x="1235868" y="19050"/>
                  </a:lnTo>
                  <a:lnTo>
                    <a:pt x="1314450" y="54769"/>
                  </a:lnTo>
                  <a:lnTo>
                    <a:pt x="1373981" y="80963"/>
                  </a:lnTo>
                  <a:lnTo>
                    <a:pt x="1416843" y="104775"/>
                  </a:lnTo>
                  <a:lnTo>
                    <a:pt x="1447800" y="123825"/>
                  </a:lnTo>
                  <a:lnTo>
                    <a:pt x="1476375" y="145256"/>
                  </a:lnTo>
                  <a:lnTo>
                    <a:pt x="1488281" y="164306"/>
                  </a:lnTo>
                  <a:lnTo>
                    <a:pt x="1493043" y="190500"/>
                  </a:lnTo>
                  <a:lnTo>
                    <a:pt x="1490662" y="204788"/>
                  </a:lnTo>
                  <a:lnTo>
                    <a:pt x="1471612" y="226219"/>
                  </a:lnTo>
                  <a:lnTo>
                    <a:pt x="1447800" y="242888"/>
                  </a:lnTo>
                  <a:lnTo>
                    <a:pt x="1400175" y="264319"/>
                  </a:lnTo>
                  <a:lnTo>
                    <a:pt x="1371600" y="309563"/>
                  </a:lnTo>
                  <a:lnTo>
                    <a:pt x="1295400" y="440531"/>
                  </a:lnTo>
                  <a:lnTo>
                    <a:pt x="1207293" y="583406"/>
                  </a:lnTo>
                  <a:lnTo>
                    <a:pt x="1178718" y="621506"/>
                  </a:lnTo>
                  <a:lnTo>
                    <a:pt x="1147762" y="647700"/>
                  </a:lnTo>
                  <a:lnTo>
                    <a:pt x="1121568" y="664369"/>
                  </a:lnTo>
                  <a:lnTo>
                    <a:pt x="1097756" y="673894"/>
                  </a:lnTo>
                  <a:lnTo>
                    <a:pt x="1078706" y="673894"/>
                  </a:lnTo>
                  <a:lnTo>
                    <a:pt x="1059656" y="669131"/>
                  </a:lnTo>
                  <a:lnTo>
                    <a:pt x="1033462" y="647700"/>
                  </a:lnTo>
                  <a:lnTo>
                    <a:pt x="1019175" y="626269"/>
                  </a:lnTo>
                  <a:lnTo>
                    <a:pt x="1038225" y="492919"/>
                  </a:lnTo>
                  <a:lnTo>
                    <a:pt x="1059656" y="447675"/>
                  </a:lnTo>
                  <a:lnTo>
                    <a:pt x="1073943" y="409575"/>
                  </a:lnTo>
                  <a:lnTo>
                    <a:pt x="1090612" y="361950"/>
                  </a:lnTo>
                  <a:lnTo>
                    <a:pt x="1100137" y="319088"/>
                  </a:lnTo>
                  <a:lnTo>
                    <a:pt x="1107281" y="285750"/>
                  </a:lnTo>
                  <a:lnTo>
                    <a:pt x="1109662" y="259556"/>
                  </a:lnTo>
                  <a:lnTo>
                    <a:pt x="1107281" y="238125"/>
                  </a:lnTo>
                  <a:lnTo>
                    <a:pt x="1100137" y="219075"/>
                  </a:lnTo>
                  <a:lnTo>
                    <a:pt x="1090612" y="209550"/>
                  </a:lnTo>
                  <a:lnTo>
                    <a:pt x="1069181" y="202406"/>
                  </a:lnTo>
                  <a:lnTo>
                    <a:pt x="1042987" y="202406"/>
                  </a:lnTo>
                  <a:lnTo>
                    <a:pt x="969168" y="214313"/>
                  </a:lnTo>
                  <a:lnTo>
                    <a:pt x="8667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7B608E0E-11CD-470D-997B-761C111120E3}"/>
                </a:ext>
              </a:extLst>
            </p:cNvPr>
            <p:cNvSpPr/>
            <p:nvPr/>
          </p:nvSpPr>
          <p:spPr>
            <a:xfrm>
              <a:off x="3470275" y="2662238"/>
              <a:ext cx="915988" cy="406400"/>
            </a:xfrm>
            <a:custGeom>
              <a:avLst/>
              <a:gdLst>
                <a:gd name="connsiteX0" fmla="*/ 690563 w 916782"/>
                <a:gd name="connsiteY0" fmla="*/ 42862 h 407193"/>
                <a:gd name="connsiteX1" fmla="*/ 433388 w 916782"/>
                <a:gd name="connsiteY1" fmla="*/ 100012 h 407193"/>
                <a:gd name="connsiteX2" fmla="*/ 185738 w 916782"/>
                <a:gd name="connsiteY2" fmla="*/ 159543 h 407193"/>
                <a:gd name="connsiteX3" fmla="*/ 0 w 916782"/>
                <a:gd name="connsiteY3" fmla="*/ 204787 h 407193"/>
                <a:gd name="connsiteX4" fmla="*/ 28575 w 916782"/>
                <a:gd name="connsiteY4" fmla="*/ 407193 h 407193"/>
                <a:gd name="connsiteX5" fmla="*/ 47625 w 916782"/>
                <a:gd name="connsiteY5" fmla="*/ 400050 h 407193"/>
                <a:gd name="connsiteX6" fmla="*/ 64294 w 916782"/>
                <a:gd name="connsiteY6" fmla="*/ 378618 h 407193"/>
                <a:gd name="connsiteX7" fmla="*/ 76200 w 916782"/>
                <a:gd name="connsiteY7" fmla="*/ 359568 h 407193"/>
                <a:gd name="connsiteX8" fmla="*/ 92869 w 916782"/>
                <a:gd name="connsiteY8" fmla="*/ 347662 h 407193"/>
                <a:gd name="connsiteX9" fmla="*/ 128588 w 916782"/>
                <a:gd name="connsiteY9" fmla="*/ 328612 h 407193"/>
                <a:gd name="connsiteX10" fmla="*/ 195263 w 916782"/>
                <a:gd name="connsiteY10" fmla="*/ 302418 h 407193"/>
                <a:gd name="connsiteX11" fmla="*/ 269082 w 916782"/>
                <a:gd name="connsiteY11" fmla="*/ 280987 h 407193"/>
                <a:gd name="connsiteX12" fmla="*/ 352425 w 916782"/>
                <a:gd name="connsiteY12" fmla="*/ 259556 h 407193"/>
                <a:gd name="connsiteX13" fmla="*/ 457200 w 916782"/>
                <a:gd name="connsiteY13" fmla="*/ 238125 h 407193"/>
                <a:gd name="connsiteX14" fmla="*/ 511969 w 916782"/>
                <a:gd name="connsiteY14" fmla="*/ 226218 h 407193"/>
                <a:gd name="connsiteX15" fmla="*/ 583407 w 916782"/>
                <a:gd name="connsiteY15" fmla="*/ 204787 h 407193"/>
                <a:gd name="connsiteX16" fmla="*/ 719138 w 916782"/>
                <a:gd name="connsiteY16" fmla="*/ 169068 h 407193"/>
                <a:gd name="connsiteX17" fmla="*/ 916782 w 916782"/>
                <a:gd name="connsiteY17" fmla="*/ 123825 h 407193"/>
                <a:gd name="connsiteX18" fmla="*/ 912019 w 916782"/>
                <a:gd name="connsiteY18" fmla="*/ 0 h 407193"/>
                <a:gd name="connsiteX19" fmla="*/ 690563 w 916782"/>
                <a:gd name="connsiteY19" fmla="*/ 4286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6782" h="407193">
                  <a:moveTo>
                    <a:pt x="690563" y="42862"/>
                  </a:moveTo>
                  <a:lnTo>
                    <a:pt x="433388" y="100012"/>
                  </a:lnTo>
                  <a:lnTo>
                    <a:pt x="185738" y="159543"/>
                  </a:lnTo>
                  <a:lnTo>
                    <a:pt x="0" y="204787"/>
                  </a:lnTo>
                  <a:lnTo>
                    <a:pt x="28575" y="407193"/>
                  </a:lnTo>
                  <a:lnTo>
                    <a:pt x="47625" y="400050"/>
                  </a:lnTo>
                  <a:lnTo>
                    <a:pt x="64294" y="378618"/>
                  </a:lnTo>
                  <a:lnTo>
                    <a:pt x="76200" y="359568"/>
                  </a:lnTo>
                  <a:lnTo>
                    <a:pt x="92869" y="347662"/>
                  </a:lnTo>
                  <a:lnTo>
                    <a:pt x="128588" y="328612"/>
                  </a:lnTo>
                  <a:lnTo>
                    <a:pt x="195263" y="302418"/>
                  </a:lnTo>
                  <a:lnTo>
                    <a:pt x="269082" y="280987"/>
                  </a:lnTo>
                  <a:lnTo>
                    <a:pt x="352425" y="259556"/>
                  </a:lnTo>
                  <a:lnTo>
                    <a:pt x="457200" y="238125"/>
                  </a:lnTo>
                  <a:lnTo>
                    <a:pt x="511969" y="226218"/>
                  </a:lnTo>
                  <a:lnTo>
                    <a:pt x="583407" y="204787"/>
                  </a:lnTo>
                  <a:lnTo>
                    <a:pt x="719138" y="169068"/>
                  </a:lnTo>
                  <a:lnTo>
                    <a:pt x="916782" y="123825"/>
                  </a:lnTo>
                  <a:lnTo>
                    <a:pt x="912019" y="0"/>
                  </a:lnTo>
                  <a:lnTo>
                    <a:pt x="690563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FBF439A1-94A8-41C1-ABE2-DFF634F24D51}"/>
                </a:ext>
              </a:extLst>
            </p:cNvPr>
            <p:cNvSpPr/>
            <p:nvPr/>
          </p:nvSpPr>
          <p:spPr>
            <a:xfrm>
              <a:off x="3894138" y="3071813"/>
              <a:ext cx="773112" cy="654050"/>
            </a:xfrm>
            <a:custGeom>
              <a:avLst/>
              <a:gdLst>
                <a:gd name="connsiteX0" fmla="*/ 533400 w 773906"/>
                <a:gd name="connsiteY0" fmla="*/ 326231 h 654843"/>
                <a:gd name="connsiteX1" fmla="*/ 457200 w 773906"/>
                <a:gd name="connsiteY1" fmla="*/ 381000 h 654843"/>
                <a:gd name="connsiteX2" fmla="*/ 323850 w 773906"/>
                <a:gd name="connsiteY2" fmla="*/ 471487 h 654843"/>
                <a:gd name="connsiteX3" fmla="*/ 173831 w 773906"/>
                <a:gd name="connsiteY3" fmla="*/ 573881 h 654843"/>
                <a:gd name="connsiteX4" fmla="*/ 47625 w 773906"/>
                <a:gd name="connsiteY4" fmla="*/ 654843 h 654843"/>
                <a:gd name="connsiteX5" fmla="*/ 0 w 773906"/>
                <a:gd name="connsiteY5" fmla="*/ 607218 h 654843"/>
                <a:gd name="connsiteX6" fmla="*/ 66675 w 773906"/>
                <a:gd name="connsiteY6" fmla="*/ 542925 h 654843"/>
                <a:gd name="connsiteX7" fmla="*/ 183356 w 773906"/>
                <a:gd name="connsiteY7" fmla="*/ 435768 h 654843"/>
                <a:gd name="connsiteX8" fmla="*/ 288131 w 773906"/>
                <a:gd name="connsiteY8" fmla="*/ 328612 h 654843"/>
                <a:gd name="connsiteX9" fmla="*/ 359569 w 773906"/>
                <a:gd name="connsiteY9" fmla="*/ 245268 h 654843"/>
                <a:gd name="connsiteX10" fmla="*/ 364331 w 773906"/>
                <a:gd name="connsiteY10" fmla="*/ 235743 h 654843"/>
                <a:gd name="connsiteX11" fmla="*/ 361950 w 773906"/>
                <a:gd name="connsiteY11" fmla="*/ 216693 h 654843"/>
                <a:gd name="connsiteX12" fmla="*/ 352425 w 773906"/>
                <a:gd name="connsiteY12" fmla="*/ 190500 h 654843"/>
                <a:gd name="connsiteX13" fmla="*/ 378619 w 773906"/>
                <a:gd name="connsiteY13" fmla="*/ 73818 h 654843"/>
                <a:gd name="connsiteX14" fmla="*/ 404812 w 773906"/>
                <a:gd name="connsiteY14" fmla="*/ 38100 h 654843"/>
                <a:gd name="connsiteX15" fmla="*/ 421481 w 773906"/>
                <a:gd name="connsiteY15" fmla="*/ 23812 h 654843"/>
                <a:gd name="connsiteX16" fmla="*/ 452437 w 773906"/>
                <a:gd name="connsiteY16" fmla="*/ 7143 h 654843"/>
                <a:gd name="connsiteX17" fmla="*/ 476250 w 773906"/>
                <a:gd name="connsiteY17" fmla="*/ 2381 h 654843"/>
                <a:gd name="connsiteX18" fmla="*/ 495300 w 773906"/>
                <a:gd name="connsiteY18" fmla="*/ 0 h 654843"/>
                <a:gd name="connsiteX19" fmla="*/ 528637 w 773906"/>
                <a:gd name="connsiteY19" fmla="*/ 9525 h 654843"/>
                <a:gd name="connsiteX20" fmla="*/ 585787 w 773906"/>
                <a:gd name="connsiteY20" fmla="*/ 33337 h 654843"/>
                <a:gd name="connsiteX21" fmla="*/ 669131 w 773906"/>
                <a:gd name="connsiteY21" fmla="*/ 78581 h 654843"/>
                <a:gd name="connsiteX22" fmla="*/ 735806 w 773906"/>
                <a:gd name="connsiteY22" fmla="*/ 130968 h 654843"/>
                <a:gd name="connsiteX23" fmla="*/ 757237 w 773906"/>
                <a:gd name="connsiteY23" fmla="*/ 147637 h 654843"/>
                <a:gd name="connsiteX24" fmla="*/ 769144 w 773906"/>
                <a:gd name="connsiteY24" fmla="*/ 164306 h 654843"/>
                <a:gd name="connsiteX25" fmla="*/ 773906 w 773906"/>
                <a:gd name="connsiteY25" fmla="*/ 178593 h 654843"/>
                <a:gd name="connsiteX26" fmla="*/ 773906 w 773906"/>
                <a:gd name="connsiteY26" fmla="*/ 192881 h 654843"/>
                <a:gd name="connsiteX27" fmla="*/ 766762 w 773906"/>
                <a:gd name="connsiteY27" fmla="*/ 211931 h 654843"/>
                <a:gd name="connsiteX28" fmla="*/ 742950 w 773906"/>
                <a:gd name="connsiteY28" fmla="*/ 228600 h 654843"/>
                <a:gd name="connsiteX29" fmla="*/ 695325 w 773906"/>
                <a:gd name="connsiteY29" fmla="*/ 247650 h 654843"/>
                <a:gd name="connsiteX30" fmla="*/ 638175 w 773906"/>
                <a:gd name="connsiteY30" fmla="*/ 261937 h 654843"/>
                <a:gd name="connsiteX31" fmla="*/ 604837 w 773906"/>
                <a:gd name="connsiteY31" fmla="*/ 269081 h 654843"/>
                <a:gd name="connsiteX32" fmla="*/ 533400 w 773906"/>
                <a:gd name="connsiteY32" fmla="*/ 326231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3906" h="654843">
                  <a:moveTo>
                    <a:pt x="533400" y="326231"/>
                  </a:moveTo>
                  <a:lnTo>
                    <a:pt x="457200" y="381000"/>
                  </a:lnTo>
                  <a:lnTo>
                    <a:pt x="323850" y="471487"/>
                  </a:lnTo>
                  <a:lnTo>
                    <a:pt x="173831" y="573881"/>
                  </a:lnTo>
                  <a:lnTo>
                    <a:pt x="47625" y="654843"/>
                  </a:lnTo>
                  <a:lnTo>
                    <a:pt x="0" y="607218"/>
                  </a:lnTo>
                  <a:lnTo>
                    <a:pt x="66675" y="542925"/>
                  </a:lnTo>
                  <a:lnTo>
                    <a:pt x="183356" y="435768"/>
                  </a:lnTo>
                  <a:lnTo>
                    <a:pt x="288131" y="328612"/>
                  </a:lnTo>
                  <a:lnTo>
                    <a:pt x="359569" y="245268"/>
                  </a:lnTo>
                  <a:lnTo>
                    <a:pt x="364331" y="235743"/>
                  </a:lnTo>
                  <a:lnTo>
                    <a:pt x="361950" y="216693"/>
                  </a:lnTo>
                  <a:lnTo>
                    <a:pt x="352425" y="190500"/>
                  </a:lnTo>
                  <a:lnTo>
                    <a:pt x="378619" y="73818"/>
                  </a:lnTo>
                  <a:lnTo>
                    <a:pt x="404812" y="38100"/>
                  </a:lnTo>
                  <a:lnTo>
                    <a:pt x="421481" y="23812"/>
                  </a:lnTo>
                  <a:lnTo>
                    <a:pt x="452437" y="7143"/>
                  </a:lnTo>
                  <a:lnTo>
                    <a:pt x="476250" y="2381"/>
                  </a:lnTo>
                  <a:lnTo>
                    <a:pt x="495300" y="0"/>
                  </a:lnTo>
                  <a:lnTo>
                    <a:pt x="528637" y="9525"/>
                  </a:lnTo>
                  <a:lnTo>
                    <a:pt x="585787" y="33337"/>
                  </a:lnTo>
                  <a:lnTo>
                    <a:pt x="669131" y="78581"/>
                  </a:lnTo>
                  <a:lnTo>
                    <a:pt x="735806" y="130968"/>
                  </a:lnTo>
                  <a:lnTo>
                    <a:pt x="757237" y="147637"/>
                  </a:lnTo>
                  <a:lnTo>
                    <a:pt x="769144" y="164306"/>
                  </a:lnTo>
                  <a:lnTo>
                    <a:pt x="773906" y="178593"/>
                  </a:lnTo>
                  <a:lnTo>
                    <a:pt x="773906" y="192881"/>
                  </a:lnTo>
                  <a:lnTo>
                    <a:pt x="766762" y="211931"/>
                  </a:lnTo>
                  <a:lnTo>
                    <a:pt x="742950" y="228600"/>
                  </a:lnTo>
                  <a:lnTo>
                    <a:pt x="695325" y="247650"/>
                  </a:lnTo>
                  <a:lnTo>
                    <a:pt x="638175" y="261937"/>
                  </a:lnTo>
                  <a:lnTo>
                    <a:pt x="604837" y="269081"/>
                  </a:lnTo>
                  <a:lnTo>
                    <a:pt x="53340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4FB84554-399E-4889-AF84-FB7AC7AEAA9B}"/>
                </a:ext>
              </a:extLst>
            </p:cNvPr>
            <p:cNvSpPr/>
            <p:nvPr/>
          </p:nvSpPr>
          <p:spPr>
            <a:xfrm>
              <a:off x="3784600" y="3633788"/>
              <a:ext cx="415925" cy="492125"/>
            </a:xfrm>
            <a:custGeom>
              <a:avLst/>
              <a:gdLst>
                <a:gd name="connsiteX0" fmla="*/ 183357 w 416719"/>
                <a:gd name="connsiteY0" fmla="*/ 235743 h 492918"/>
                <a:gd name="connsiteX1" fmla="*/ 150019 w 416719"/>
                <a:gd name="connsiteY1" fmla="*/ 192881 h 492918"/>
                <a:gd name="connsiteX2" fmla="*/ 119063 w 416719"/>
                <a:gd name="connsiteY2" fmla="*/ 159543 h 492918"/>
                <a:gd name="connsiteX3" fmla="*/ 90488 w 416719"/>
                <a:gd name="connsiteY3" fmla="*/ 130968 h 492918"/>
                <a:gd name="connsiteX4" fmla="*/ 52388 w 416719"/>
                <a:gd name="connsiteY4" fmla="*/ 104775 h 492918"/>
                <a:gd name="connsiteX5" fmla="*/ 9525 w 416719"/>
                <a:gd name="connsiteY5" fmla="*/ 76200 h 492918"/>
                <a:gd name="connsiteX6" fmla="*/ 0 w 416719"/>
                <a:gd name="connsiteY6" fmla="*/ 69056 h 492918"/>
                <a:gd name="connsiteX7" fmla="*/ 2382 w 416719"/>
                <a:gd name="connsiteY7" fmla="*/ 59531 h 492918"/>
                <a:gd name="connsiteX8" fmla="*/ 33338 w 416719"/>
                <a:gd name="connsiteY8" fmla="*/ 42862 h 492918"/>
                <a:gd name="connsiteX9" fmla="*/ 80963 w 416719"/>
                <a:gd name="connsiteY9" fmla="*/ 21431 h 492918"/>
                <a:gd name="connsiteX10" fmla="*/ 123825 w 416719"/>
                <a:gd name="connsiteY10" fmla="*/ 7143 h 492918"/>
                <a:gd name="connsiteX11" fmla="*/ 157163 w 416719"/>
                <a:gd name="connsiteY11" fmla="*/ 0 h 492918"/>
                <a:gd name="connsiteX12" fmla="*/ 195263 w 416719"/>
                <a:gd name="connsiteY12" fmla="*/ 57150 h 492918"/>
                <a:gd name="connsiteX13" fmla="*/ 245269 w 416719"/>
                <a:gd name="connsiteY13" fmla="*/ 92868 h 492918"/>
                <a:gd name="connsiteX14" fmla="*/ 295275 w 416719"/>
                <a:gd name="connsiteY14" fmla="*/ 130968 h 492918"/>
                <a:gd name="connsiteX15" fmla="*/ 338138 w 416719"/>
                <a:gd name="connsiteY15" fmla="*/ 176212 h 492918"/>
                <a:gd name="connsiteX16" fmla="*/ 369094 w 416719"/>
                <a:gd name="connsiteY16" fmla="*/ 219075 h 492918"/>
                <a:gd name="connsiteX17" fmla="*/ 390525 w 416719"/>
                <a:gd name="connsiteY17" fmla="*/ 261937 h 492918"/>
                <a:gd name="connsiteX18" fmla="*/ 409575 w 416719"/>
                <a:gd name="connsiteY18" fmla="*/ 369093 h 492918"/>
                <a:gd name="connsiteX19" fmla="*/ 414338 w 416719"/>
                <a:gd name="connsiteY19" fmla="*/ 459581 h 492918"/>
                <a:gd name="connsiteX20" fmla="*/ 416719 w 416719"/>
                <a:gd name="connsiteY20" fmla="*/ 492918 h 492918"/>
                <a:gd name="connsiteX21" fmla="*/ 250032 w 416719"/>
                <a:gd name="connsiteY21" fmla="*/ 402431 h 492918"/>
                <a:gd name="connsiteX22" fmla="*/ 228600 w 416719"/>
                <a:gd name="connsiteY22" fmla="*/ 314325 h 492918"/>
                <a:gd name="connsiteX23" fmla="*/ 183357 w 416719"/>
                <a:gd name="connsiteY23" fmla="*/ 235743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6719" h="492918">
                  <a:moveTo>
                    <a:pt x="183357" y="235743"/>
                  </a:moveTo>
                  <a:lnTo>
                    <a:pt x="150019" y="192881"/>
                  </a:lnTo>
                  <a:lnTo>
                    <a:pt x="119063" y="159543"/>
                  </a:lnTo>
                  <a:lnTo>
                    <a:pt x="90488" y="130968"/>
                  </a:lnTo>
                  <a:lnTo>
                    <a:pt x="52388" y="104775"/>
                  </a:lnTo>
                  <a:lnTo>
                    <a:pt x="9525" y="76200"/>
                  </a:lnTo>
                  <a:lnTo>
                    <a:pt x="0" y="69056"/>
                  </a:lnTo>
                  <a:lnTo>
                    <a:pt x="2382" y="59531"/>
                  </a:lnTo>
                  <a:lnTo>
                    <a:pt x="33338" y="42862"/>
                  </a:lnTo>
                  <a:lnTo>
                    <a:pt x="80963" y="21431"/>
                  </a:lnTo>
                  <a:lnTo>
                    <a:pt x="123825" y="7143"/>
                  </a:lnTo>
                  <a:lnTo>
                    <a:pt x="157163" y="0"/>
                  </a:lnTo>
                  <a:lnTo>
                    <a:pt x="195263" y="57150"/>
                  </a:lnTo>
                  <a:lnTo>
                    <a:pt x="245269" y="92868"/>
                  </a:lnTo>
                  <a:lnTo>
                    <a:pt x="295275" y="130968"/>
                  </a:lnTo>
                  <a:lnTo>
                    <a:pt x="338138" y="176212"/>
                  </a:lnTo>
                  <a:lnTo>
                    <a:pt x="369094" y="219075"/>
                  </a:lnTo>
                  <a:lnTo>
                    <a:pt x="390525" y="261937"/>
                  </a:lnTo>
                  <a:lnTo>
                    <a:pt x="409575" y="369093"/>
                  </a:lnTo>
                  <a:lnTo>
                    <a:pt x="414338" y="459581"/>
                  </a:lnTo>
                  <a:lnTo>
                    <a:pt x="416719" y="492918"/>
                  </a:lnTo>
                  <a:lnTo>
                    <a:pt x="250032" y="402431"/>
                  </a:lnTo>
                  <a:lnTo>
                    <a:pt x="228600" y="314325"/>
                  </a:lnTo>
                  <a:lnTo>
                    <a:pt x="183357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A9F5522B-52A3-4999-B454-88FB436DDB67}"/>
                </a:ext>
              </a:extLst>
            </p:cNvPr>
            <p:cNvSpPr/>
            <p:nvPr/>
          </p:nvSpPr>
          <p:spPr>
            <a:xfrm>
              <a:off x="3851275" y="3986213"/>
              <a:ext cx="347663" cy="933450"/>
            </a:xfrm>
            <a:custGeom>
              <a:avLst/>
              <a:gdLst>
                <a:gd name="connsiteX0" fmla="*/ 142875 w 347663"/>
                <a:gd name="connsiteY0" fmla="*/ 338137 h 933450"/>
                <a:gd name="connsiteX1" fmla="*/ 157163 w 347663"/>
                <a:gd name="connsiteY1" fmla="*/ 271462 h 933450"/>
                <a:gd name="connsiteX2" fmla="*/ 166688 w 347663"/>
                <a:gd name="connsiteY2" fmla="*/ 207168 h 933450"/>
                <a:gd name="connsiteX3" fmla="*/ 176213 w 347663"/>
                <a:gd name="connsiteY3" fmla="*/ 135731 h 933450"/>
                <a:gd name="connsiteX4" fmla="*/ 180975 w 347663"/>
                <a:gd name="connsiteY4" fmla="*/ 80962 h 933450"/>
                <a:gd name="connsiteX5" fmla="*/ 180975 w 347663"/>
                <a:gd name="connsiteY5" fmla="*/ 50006 h 933450"/>
                <a:gd name="connsiteX6" fmla="*/ 173832 w 347663"/>
                <a:gd name="connsiteY6" fmla="*/ 0 h 933450"/>
                <a:gd name="connsiteX7" fmla="*/ 342900 w 347663"/>
                <a:gd name="connsiteY7" fmla="*/ 66675 h 933450"/>
                <a:gd name="connsiteX8" fmla="*/ 347663 w 347663"/>
                <a:gd name="connsiteY8" fmla="*/ 135731 h 933450"/>
                <a:gd name="connsiteX9" fmla="*/ 347663 w 347663"/>
                <a:gd name="connsiteY9" fmla="*/ 192881 h 933450"/>
                <a:gd name="connsiteX10" fmla="*/ 342900 w 347663"/>
                <a:gd name="connsiteY10" fmla="*/ 271462 h 933450"/>
                <a:gd name="connsiteX11" fmla="*/ 333375 w 347663"/>
                <a:gd name="connsiteY11" fmla="*/ 357187 h 933450"/>
                <a:gd name="connsiteX12" fmla="*/ 321469 w 347663"/>
                <a:gd name="connsiteY12" fmla="*/ 435768 h 933450"/>
                <a:gd name="connsiteX13" fmla="*/ 300038 w 347663"/>
                <a:gd name="connsiteY13" fmla="*/ 535781 h 933450"/>
                <a:gd name="connsiteX14" fmla="*/ 271463 w 347663"/>
                <a:gd name="connsiteY14" fmla="*/ 628650 h 933450"/>
                <a:gd name="connsiteX15" fmla="*/ 235744 w 347663"/>
                <a:gd name="connsiteY15" fmla="*/ 714375 h 933450"/>
                <a:gd name="connsiteX16" fmla="*/ 207169 w 347663"/>
                <a:gd name="connsiteY16" fmla="*/ 769143 h 933450"/>
                <a:gd name="connsiteX17" fmla="*/ 166688 w 347663"/>
                <a:gd name="connsiteY17" fmla="*/ 828675 h 933450"/>
                <a:gd name="connsiteX18" fmla="*/ 109538 w 347663"/>
                <a:gd name="connsiteY18" fmla="*/ 900112 h 933450"/>
                <a:gd name="connsiteX19" fmla="*/ 88107 w 347663"/>
                <a:gd name="connsiteY19" fmla="*/ 921543 h 933450"/>
                <a:gd name="connsiteX20" fmla="*/ 66675 w 347663"/>
                <a:gd name="connsiteY20" fmla="*/ 933450 h 933450"/>
                <a:gd name="connsiteX21" fmla="*/ 40482 w 347663"/>
                <a:gd name="connsiteY21" fmla="*/ 933450 h 933450"/>
                <a:gd name="connsiteX22" fmla="*/ 16669 w 347663"/>
                <a:gd name="connsiteY22" fmla="*/ 921543 h 933450"/>
                <a:gd name="connsiteX23" fmla="*/ 0 w 347663"/>
                <a:gd name="connsiteY23" fmla="*/ 895350 h 933450"/>
                <a:gd name="connsiteX24" fmla="*/ 52388 w 347663"/>
                <a:gd name="connsiteY24" fmla="*/ 564356 h 933450"/>
                <a:gd name="connsiteX25" fmla="*/ 71438 w 347663"/>
                <a:gd name="connsiteY25" fmla="*/ 535781 h 933450"/>
                <a:gd name="connsiteX26" fmla="*/ 92869 w 347663"/>
                <a:gd name="connsiteY26" fmla="*/ 497681 h 933450"/>
                <a:gd name="connsiteX27" fmla="*/ 111919 w 347663"/>
                <a:gd name="connsiteY27" fmla="*/ 454818 h 933450"/>
                <a:gd name="connsiteX28" fmla="*/ 123825 w 347663"/>
                <a:gd name="connsiteY28" fmla="*/ 416718 h 933450"/>
                <a:gd name="connsiteX29" fmla="*/ 142875 w 347663"/>
                <a:gd name="connsiteY29" fmla="*/ 33813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7663" h="933450">
                  <a:moveTo>
                    <a:pt x="142875" y="338137"/>
                  </a:moveTo>
                  <a:lnTo>
                    <a:pt x="157163" y="271462"/>
                  </a:lnTo>
                  <a:lnTo>
                    <a:pt x="166688" y="207168"/>
                  </a:lnTo>
                  <a:lnTo>
                    <a:pt x="176213" y="135731"/>
                  </a:lnTo>
                  <a:lnTo>
                    <a:pt x="180975" y="80962"/>
                  </a:lnTo>
                  <a:lnTo>
                    <a:pt x="180975" y="50006"/>
                  </a:lnTo>
                  <a:lnTo>
                    <a:pt x="173832" y="0"/>
                  </a:lnTo>
                  <a:lnTo>
                    <a:pt x="342900" y="66675"/>
                  </a:lnTo>
                  <a:lnTo>
                    <a:pt x="347663" y="135731"/>
                  </a:lnTo>
                  <a:lnTo>
                    <a:pt x="347663" y="192881"/>
                  </a:lnTo>
                  <a:lnTo>
                    <a:pt x="342900" y="271462"/>
                  </a:lnTo>
                  <a:lnTo>
                    <a:pt x="333375" y="357187"/>
                  </a:lnTo>
                  <a:lnTo>
                    <a:pt x="321469" y="435768"/>
                  </a:lnTo>
                  <a:lnTo>
                    <a:pt x="300038" y="535781"/>
                  </a:lnTo>
                  <a:lnTo>
                    <a:pt x="271463" y="628650"/>
                  </a:lnTo>
                  <a:lnTo>
                    <a:pt x="235744" y="714375"/>
                  </a:lnTo>
                  <a:lnTo>
                    <a:pt x="207169" y="769143"/>
                  </a:lnTo>
                  <a:lnTo>
                    <a:pt x="166688" y="828675"/>
                  </a:lnTo>
                  <a:lnTo>
                    <a:pt x="109538" y="900112"/>
                  </a:lnTo>
                  <a:lnTo>
                    <a:pt x="88107" y="921543"/>
                  </a:lnTo>
                  <a:lnTo>
                    <a:pt x="66675" y="933450"/>
                  </a:lnTo>
                  <a:lnTo>
                    <a:pt x="40482" y="933450"/>
                  </a:lnTo>
                  <a:lnTo>
                    <a:pt x="16669" y="921543"/>
                  </a:lnTo>
                  <a:lnTo>
                    <a:pt x="0" y="895350"/>
                  </a:lnTo>
                  <a:lnTo>
                    <a:pt x="52388" y="564356"/>
                  </a:lnTo>
                  <a:lnTo>
                    <a:pt x="71438" y="535781"/>
                  </a:lnTo>
                  <a:lnTo>
                    <a:pt x="92869" y="497681"/>
                  </a:lnTo>
                  <a:lnTo>
                    <a:pt x="111919" y="454818"/>
                  </a:lnTo>
                  <a:lnTo>
                    <a:pt x="123825" y="416718"/>
                  </a:lnTo>
                  <a:lnTo>
                    <a:pt x="142875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8B2C32EF-31C8-4BB3-9E5E-67E073694281}"/>
                </a:ext>
              </a:extLst>
            </p:cNvPr>
            <p:cNvSpPr/>
            <p:nvPr/>
          </p:nvSpPr>
          <p:spPr>
            <a:xfrm>
              <a:off x="3405188" y="4514850"/>
              <a:ext cx="523875" cy="400050"/>
            </a:xfrm>
            <a:custGeom>
              <a:avLst/>
              <a:gdLst>
                <a:gd name="connsiteX0" fmla="*/ 161925 w 523875"/>
                <a:gd name="connsiteY0" fmla="*/ 71438 h 400050"/>
                <a:gd name="connsiteX1" fmla="*/ 285750 w 523875"/>
                <a:gd name="connsiteY1" fmla="*/ 88106 h 400050"/>
                <a:gd name="connsiteX2" fmla="*/ 354806 w 523875"/>
                <a:gd name="connsiteY2" fmla="*/ 97631 h 400050"/>
                <a:gd name="connsiteX3" fmla="*/ 385762 w 523875"/>
                <a:gd name="connsiteY3" fmla="*/ 97631 h 400050"/>
                <a:gd name="connsiteX4" fmla="*/ 411956 w 523875"/>
                <a:gd name="connsiteY4" fmla="*/ 95250 h 400050"/>
                <a:gd name="connsiteX5" fmla="*/ 438150 w 523875"/>
                <a:gd name="connsiteY5" fmla="*/ 85725 h 400050"/>
                <a:gd name="connsiteX6" fmla="*/ 459581 w 523875"/>
                <a:gd name="connsiteY6" fmla="*/ 71438 h 400050"/>
                <a:gd name="connsiteX7" fmla="*/ 483393 w 523875"/>
                <a:gd name="connsiteY7" fmla="*/ 52388 h 400050"/>
                <a:gd name="connsiteX8" fmla="*/ 495300 w 523875"/>
                <a:gd name="connsiteY8" fmla="*/ 38100 h 400050"/>
                <a:gd name="connsiteX9" fmla="*/ 523875 w 523875"/>
                <a:gd name="connsiteY9" fmla="*/ 0 h 400050"/>
                <a:gd name="connsiteX10" fmla="*/ 488156 w 523875"/>
                <a:gd name="connsiteY10" fmla="*/ 400050 h 400050"/>
                <a:gd name="connsiteX11" fmla="*/ 464343 w 523875"/>
                <a:gd name="connsiteY11" fmla="*/ 390525 h 400050"/>
                <a:gd name="connsiteX12" fmla="*/ 442912 w 523875"/>
                <a:gd name="connsiteY12" fmla="*/ 361950 h 400050"/>
                <a:gd name="connsiteX13" fmla="*/ 416718 w 523875"/>
                <a:gd name="connsiteY13" fmla="*/ 326231 h 400050"/>
                <a:gd name="connsiteX14" fmla="*/ 392906 w 523875"/>
                <a:gd name="connsiteY14" fmla="*/ 300038 h 400050"/>
                <a:gd name="connsiteX15" fmla="*/ 364331 w 523875"/>
                <a:gd name="connsiteY15" fmla="*/ 276225 h 400050"/>
                <a:gd name="connsiteX16" fmla="*/ 338137 w 523875"/>
                <a:gd name="connsiteY16" fmla="*/ 257175 h 400050"/>
                <a:gd name="connsiteX17" fmla="*/ 288131 w 523875"/>
                <a:gd name="connsiteY17" fmla="*/ 230981 h 400050"/>
                <a:gd name="connsiteX18" fmla="*/ 200025 w 523875"/>
                <a:gd name="connsiteY18" fmla="*/ 185738 h 400050"/>
                <a:gd name="connsiteX19" fmla="*/ 73818 w 523875"/>
                <a:gd name="connsiteY19" fmla="*/ 116681 h 400050"/>
                <a:gd name="connsiteX20" fmla="*/ 23812 w 523875"/>
                <a:gd name="connsiteY20" fmla="*/ 88106 h 400050"/>
                <a:gd name="connsiteX21" fmla="*/ 7143 w 523875"/>
                <a:gd name="connsiteY21" fmla="*/ 73819 h 400050"/>
                <a:gd name="connsiteX22" fmla="*/ 0 w 523875"/>
                <a:gd name="connsiteY22" fmla="*/ 64294 h 400050"/>
                <a:gd name="connsiteX23" fmla="*/ 2381 w 523875"/>
                <a:gd name="connsiteY23" fmla="*/ 52388 h 400050"/>
                <a:gd name="connsiteX24" fmla="*/ 11906 w 523875"/>
                <a:gd name="connsiteY24" fmla="*/ 45244 h 400050"/>
                <a:gd name="connsiteX25" fmla="*/ 52387 w 523875"/>
                <a:gd name="connsiteY25" fmla="*/ 47625 h 400050"/>
                <a:gd name="connsiteX26" fmla="*/ 161925 w 523875"/>
                <a:gd name="connsiteY26" fmla="*/ 7143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3875" h="400050">
                  <a:moveTo>
                    <a:pt x="161925" y="71438"/>
                  </a:moveTo>
                  <a:lnTo>
                    <a:pt x="285750" y="88106"/>
                  </a:lnTo>
                  <a:lnTo>
                    <a:pt x="354806" y="97631"/>
                  </a:lnTo>
                  <a:lnTo>
                    <a:pt x="385762" y="97631"/>
                  </a:lnTo>
                  <a:lnTo>
                    <a:pt x="411956" y="95250"/>
                  </a:lnTo>
                  <a:lnTo>
                    <a:pt x="438150" y="85725"/>
                  </a:lnTo>
                  <a:lnTo>
                    <a:pt x="459581" y="71438"/>
                  </a:lnTo>
                  <a:lnTo>
                    <a:pt x="483393" y="52388"/>
                  </a:lnTo>
                  <a:lnTo>
                    <a:pt x="495300" y="38100"/>
                  </a:lnTo>
                  <a:lnTo>
                    <a:pt x="523875" y="0"/>
                  </a:lnTo>
                  <a:lnTo>
                    <a:pt x="488156" y="400050"/>
                  </a:lnTo>
                  <a:lnTo>
                    <a:pt x="464343" y="390525"/>
                  </a:lnTo>
                  <a:lnTo>
                    <a:pt x="442912" y="361950"/>
                  </a:lnTo>
                  <a:lnTo>
                    <a:pt x="416718" y="326231"/>
                  </a:lnTo>
                  <a:lnTo>
                    <a:pt x="392906" y="300038"/>
                  </a:lnTo>
                  <a:lnTo>
                    <a:pt x="364331" y="276225"/>
                  </a:lnTo>
                  <a:lnTo>
                    <a:pt x="338137" y="257175"/>
                  </a:lnTo>
                  <a:lnTo>
                    <a:pt x="288131" y="230981"/>
                  </a:lnTo>
                  <a:lnTo>
                    <a:pt x="200025" y="185738"/>
                  </a:lnTo>
                  <a:lnTo>
                    <a:pt x="73818" y="116681"/>
                  </a:lnTo>
                  <a:lnTo>
                    <a:pt x="23812" y="88106"/>
                  </a:lnTo>
                  <a:lnTo>
                    <a:pt x="7143" y="73819"/>
                  </a:lnTo>
                  <a:lnTo>
                    <a:pt x="0" y="64294"/>
                  </a:lnTo>
                  <a:lnTo>
                    <a:pt x="2381" y="52388"/>
                  </a:lnTo>
                  <a:lnTo>
                    <a:pt x="11906" y="45244"/>
                  </a:lnTo>
                  <a:lnTo>
                    <a:pt x="52387" y="47625"/>
                  </a:lnTo>
                  <a:lnTo>
                    <a:pt x="1619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6D5772F9-F158-4341-9E61-986C5B024D99}"/>
                </a:ext>
              </a:extLst>
            </p:cNvPr>
            <p:cNvSpPr/>
            <p:nvPr/>
          </p:nvSpPr>
          <p:spPr>
            <a:xfrm>
              <a:off x="2813050" y="3722688"/>
              <a:ext cx="1809750" cy="752475"/>
            </a:xfrm>
            <a:custGeom>
              <a:avLst/>
              <a:gdLst>
                <a:gd name="connsiteX0" fmla="*/ 1633538 w 1809750"/>
                <a:gd name="connsiteY0" fmla="*/ 142875 h 752475"/>
                <a:gd name="connsiteX1" fmla="*/ 1473994 w 1809750"/>
                <a:gd name="connsiteY1" fmla="*/ 216694 h 752475"/>
                <a:gd name="connsiteX2" fmla="*/ 1369219 w 1809750"/>
                <a:gd name="connsiteY2" fmla="*/ 266700 h 752475"/>
                <a:gd name="connsiteX3" fmla="*/ 1102519 w 1809750"/>
                <a:gd name="connsiteY3" fmla="*/ 388144 h 752475"/>
                <a:gd name="connsiteX4" fmla="*/ 892969 w 1809750"/>
                <a:gd name="connsiteY4" fmla="*/ 483394 h 752475"/>
                <a:gd name="connsiteX5" fmla="*/ 681038 w 1809750"/>
                <a:gd name="connsiteY5" fmla="*/ 578644 h 752475"/>
                <a:gd name="connsiteX6" fmla="*/ 538163 w 1809750"/>
                <a:gd name="connsiteY6" fmla="*/ 640556 h 752475"/>
                <a:gd name="connsiteX7" fmla="*/ 397669 w 1809750"/>
                <a:gd name="connsiteY7" fmla="*/ 704850 h 752475"/>
                <a:gd name="connsiteX8" fmla="*/ 330994 w 1809750"/>
                <a:gd name="connsiteY8" fmla="*/ 740569 h 752475"/>
                <a:gd name="connsiteX9" fmla="*/ 304800 w 1809750"/>
                <a:gd name="connsiteY9" fmla="*/ 752475 h 752475"/>
                <a:gd name="connsiteX10" fmla="*/ 297657 w 1809750"/>
                <a:gd name="connsiteY10" fmla="*/ 752475 h 752475"/>
                <a:gd name="connsiteX11" fmla="*/ 285750 w 1809750"/>
                <a:gd name="connsiteY11" fmla="*/ 747712 h 752475"/>
                <a:gd name="connsiteX12" fmla="*/ 247650 w 1809750"/>
                <a:gd name="connsiteY12" fmla="*/ 726281 h 752475"/>
                <a:gd name="connsiteX13" fmla="*/ 200025 w 1809750"/>
                <a:gd name="connsiteY13" fmla="*/ 690562 h 752475"/>
                <a:gd name="connsiteX14" fmla="*/ 164307 w 1809750"/>
                <a:gd name="connsiteY14" fmla="*/ 654844 h 752475"/>
                <a:gd name="connsiteX15" fmla="*/ 133350 w 1809750"/>
                <a:gd name="connsiteY15" fmla="*/ 619125 h 752475"/>
                <a:gd name="connsiteX16" fmla="*/ 104775 w 1809750"/>
                <a:gd name="connsiteY16" fmla="*/ 581025 h 752475"/>
                <a:gd name="connsiteX17" fmla="*/ 61913 w 1809750"/>
                <a:gd name="connsiteY17" fmla="*/ 514350 h 752475"/>
                <a:gd name="connsiteX18" fmla="*/ 16669 w 1809750"/>
                <a:gd name="connsiteY18" fmla="*/ 431006 h 752475"/>
                <a:gd name="connsiteX19" fmla="*/ 0 w 1809750"/>
                <a:gd name="connsiteY19" fmla="*/ 390525 h 752475"/>
                <a:gd name="connsiteX20" fmla="*/ 0 w 1809750"/>
                <a:gd name="connsiteY20" fmla="*/ 373856 h 752475"/>
                <a:gd name="connsiteX21" fmla="*/ 7144 w 1809750"/>
                <a:gd name="connsiteY21" fmla="*/ 364331 h 752475"/>
                <a:gd name="connsiteX22" fmla="*/ 19050 w 1809750"/>
                <a:gd name="connsiteY22" fmla="*/ 361950 h 752475"/>
                <a:gd name="connsiteX23" fmla="*/ 33338 w 1809750"/>
                <a:gd name="connsiteY23" fmla="*/ 366712 h 752475"/>
                <a:gd name="connsiteX24" fmla="*/ 76200 w 1809750"/>
                <a:gd name="connsiteY24" fmla="*/ 390525 h 752475"/>
                <a:gd name="connsiteX25" fmla="*/ 145257 w 1809750"/>
                <a:gd name="connsiteY25" fmla="*/ 435769 h 752475"/>
                <a:gd name="connsiteX26" fmla="*/ 214313 w 1809750"/>
                <a:gd name="connsiteY26" fmla="*/ 471487 h 752475"/>
                <a:gd name="connsiteX27" fmla="*/ 261938 w 1809750"/>
                <a:gd name="connsiteY27" fmla="*/ 490537 h 752475"/>
                <a:gd name="connsiteX28" fmla="*/ 295275 w 1809750"/>
                <a:gd name="connsiteY28" fmla="*/ 490537 h 752475"/>
                <a:gd name="connsiteX29" fmla="*/ 419100 w 1809750"/>
                <a:gd name="connsiteY29" fmla="*/ 471487 h 752475"/>
                <a:gd name="connsiteX30" fmla="*/ 526257 w 1809750"/>
                <a:gd name="connsiteY30" fmla="*/ 445294 h 752475"/>
                <a:gd name="connsiteX31" fmla="*/ 721519 w 1809750"/>
                <a:gd name="connsiteY31" fmla="*/ 383381 h 752475"/>
                <a:gd name="connsiteX32" fmla="*/ 966788 w 1809750"/>
                <a:gd name="connsiteY32" fmla="*/ 300037 h 752475"/>
                <a:gd name="connsiteX33" fmla="*/ 1231107 w 1809750"/>
                <a:gd name="connsiteY33" fmla="*/ 209550 h 752475"/>
                <a:gd name="connsiteX34" fmla="*/ 1343025 w 1809750"/>
                <a:gd name="connsiteY34" fmla="*/ 154781 h 752475"/>
                <a:gd name="connsiteX35" fmla="*/ 1554957 w 1809750"/>
                <a:gd name="connsiteY35" fmla="*/ 80962 h 752475"/>
                <a:gd name="connsiteX36" fmla="*/ 1731169 w 1809750"/>
                <a:gd name="connsiteY36" fmla="*/ 19050 h 752475"/>
                <a:gd name="connsiteX37" fmla="*/ 1771650 w 1809750"/>
                <a:gd name="connsiteY37" fmla="*/ 2381 h 752475"/>
                <a:gd name="connsiteX38" fmla="*/ 1793082 w 1809750"/>
                <a:gd name="connsiteY38" fmla="*/ 0 h 752475"/>
                <a:gd name="connsiteX39" fmla="*/ 1800225 w 1809750"/>
                <a:gd name="connsiteY39" fmla="*/ 0 h 752475"/>
                <a:gd name="connsiteX40" fmla="*/ 1809750 w 1809750"/>
                <a:gd name="connsiteY40" fmla="*/ 2381 h 752475"/>
                <a:gd name="connsiteX41" fmla="*/ 1809750 w 1809750"/>
                <a:gd name="connsiteY41" fmla="*/ 7144 h 752475"/>
                <a:gd name="connsiteX42" fmla="*/ 1804988 w 1809750"/>
                <a:gd name="connsiteY42" fmla="*/ 21431 h 752475"/>
                <a:gd name="connsiteX43" fmla="*/ 1774032 w 1809750"/>
                <a:gd name="connsiteY43" fmla="*/ 66675 h 752475"/>
                <a:gd name="connsiteX44" fmla="*/ 1752600 w 1809750"/>
                <a:gd name="connsiteY44" fmla="*/ 88106 h 752475"/>
                <a:gd name="connsiteX45" fmla="*/ 1633538 w 1809750"/>
                <a:gd name="connsiteY45" fmla="*/ 142875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9750" h="752475">
                  <a:moveTo>
                    <a:pt x="1633538" y="142875"/>
                  </a:moveTo>
                  <a:lnTo>
                    <a:pt x="1473994" y="216694"/>
                  </a:lnTo>
                  <a:lnTo>
                    <a:pt x="1369219" y="266700"/>
                  </a:lnTo>
                  <a:lnTo>
                    <a:pt x="1102519" y="388144"/>
                  </a:lnTo>
                  <a:lnTo>
                    <a:pt x="892969" y="483394"/>
                  </a:lnTo>
                  <a:lnTo>
                    <a:pt x="681038" y="578644"/>
                  </a:lnTo>
                  <a:lnTo>
                    <a:pt x="538163" y="640556"/>
                  </a:lnTo>
                  <a:lnTo>
                    <a:pt x="397669" y="704850"/>
                  </a:lnTo>
                  <a:lnTo>
                    <a:pt x="330994" y="740569"/>
                  </a:lnTo>
                  <a:lnTo>
                    <a:pt x="304800" y="752475"/>
                  </a:lnTo>
                  <a:lnTo>
                    <a:pt x="297657" y="752475"/>
                  </a:lnTo>
                  <a:lnTo>
                    <a:pt x="285750" y="747712"/>
                  </a:lnTo>
                  <a:lnTo>
                    <a:pt x="247650" y="726281"/>
                  </a:lnTo>
                  <a:lnTo>
                    <a:pt x="200025" y="690562"/>
                  </a:lnTo>
                  <a:lnTo>
                    <a:pt x="164307" y="654844"/>
                  </a:lnTo>
                  <a:lnTo>
                    <a:pt x="133350" y="619125"/>
                  </a:lnTo>
                  <a:lnTo>
                    <a:pt x="104775" y="581025"/>
                  </a:lnTo>
                  <a:lnTo>
                    <a:pt x="61913" y="514350"/>
                  </a:lnTo>
                  <a:lnTo>
                    <a:pt x="16669" y="431006"/>
                  </a:lnTo>
                  <a:lnTo>
                    <a:pt x="0" y="390525"/>
                  </a:lnTo>
                  <a:lnTo>
                    <a:pt x="0" y="373856"/>
                  </a:lnTo>
                  <a:lnTo>
                    <a:pt x="7144" y="364331"/>
                  </a:lnTo>
                  <a:lnTo>
                    <a:pt x="19050" y="361950"/>
                  </a:lnTo>
                  <a:lnTo>
                    <a:pt x="33338" y="366712"/>
                  </a:lnTo>
                  <a:lnTo>
                    <a:pt x="76200" y="390525"/>
                  </a:lnTo>
                  <a:lnTo>
                    <a:pt x="145257" y="435769"/>
                  </a:lnTo>
                  <a:lnTo>
                    <a:pt x="214313" y="471487"/>
                  </a:lnTo>
                  <a:lnTo>
                    <a:pt x="261938" y="490537"/>
                  </a:lnTo>
                  <a:lnTo>
                    <a:pt x="295275" y="490537"/>
                  </a:lnTo>
                  <a:lnTo>
                    <a:pt x="419100" y="471487"/>
                  </a:lnTo>
                  <a:lnTo>
                    <a:pt x="526257" y="445294"/>
                  </a:lnTo>
                  <a:lnTo>
                    <a:pt x="721519" y="383381"/>
                  </a:lnTo>
                  <a:lnTo>
                    <a:pt x="966788" y="300037"/>
                  </a:lnTo>
                  <a:lnTo>
                    <a:pt x="1231107" y="209550"/>
                  </a:lnTo>
                  <a:lnTo>
                    <a:pt x="1343025" y="154781"/>
                  </a:lnTo>
                  <a:lnTo>
                    <a:pt x="1554957" y="80962"/>
                  </a:lnTo>
                  <a:lnTo>
                    <a:pt x="1731169" y="19050"/>
                  </a:lnTo>
                  <a:lnTo>
                    <a:pt x="1771650" y="2381"/>
                  </a:lnTo>
                  <a:lnTo>
                    <a:pt x="1793082" y="0"/>
                  </a:lnTo>
                  <a:lnTo>
                    <a:pt x="1800225" y="0"/>
                  </a:lnTo>
                  <a:lnTo>
                    <a:pt x="1809750" y="2381"/>
                  </a:lnTo>
                  <a:lnTo>
                    <a:pt x="1809750" y="7144"/>
                  </a:lnTo>
                  <a:lnTo>
                    <a:pt x="1804988" y="21431"/>
                  </a:lnTo>
                  <a:lnTo>
                    <a:pt x="1774032" y="66675"/>
                  </a:lnTo>
                  <a:lnTo>
                    <a:pt x="1752600" y="88106"/>
                  </a:lnTo>
                  <a:lnTo>
                    <a:pt x="1633538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17C1126B-0E00-4E4B-AED8-574E346521B9}"/>
                </a:ext>
              </a:extLst>
            </p:cNvPr>
            <p:cNvSpPr/>
            <p:nvPr/>
          </p:nvSpPr>
          <p:spPr>
            <a:xfrm>
              <a:off x="4718050" y="2246313"/>
              <a:ext cx="2681288" cy="2117725"/>
            </a:xfrm>
            <a:custGeom>
              <a:avLst/>
              <a:gdLst>
                <a:gd name="connsiteX0" fmla="*/ 1394039 w 2681492"/>
                <a:gd name="connsiteY0" fmla="*/ 1032206 h 2117706"/>
                <a:gd name="connsiteX1" fmla="*/ 1371600 w 2681492"/>
                <a:gd name="connsiteY1" fmla="*/ 1225745 h 2117706"/>
                <a:gd name="connsiteX2" fmla="*/ 1354771 w 2681492"/>
                <a:gd name="connsiteY2" fmla="*/ 1399649 h 2117706"/>
                <a:gd name="connsiteX3" fmla="*/ 1343551 w 2681492"/>
                <a:gd name="connsiteY3" fmla="*/ 1556724 h 2117706"/>
                <a:gd name="connsiteX4" fmla="*/ 1340746 w 2681492"/>
                <a:gd name="connsiteY4" fmla="*/ 1632457 h 2117706"/>
                <a:gd name="connsiteX5" fmla="*/ 1346356 w 2681492"/>
                <a:gd name="connsiteY5" fmla="*/ 1705384 h 2117706"/>
                <a:gd name="connsiteX6" fmla="*/ 1360381 w 2681492"/>
                <a:gd name="connsiteY6" fmla="*/ 1769897 h 2117706"/>
                <a:gd name="connsiteX7" fmla="*/ 1371600 w 2681492"/>
                <a:gd name="connsiteY7" fmla="*/ 1806361 h 2117706"/>
                <a:gd name="connsiteX8" fmla="*/ 1396844 w 2681492"/>
                <a:gd name="connsiteY8" fmla="*/ 1862459 h 2117706"/>
                <a:gd name="connsiteX9" fmla="*/ 1416479 w 2681492"/>
                <a:gd name="connsiteY9" fmla="*/ 1896118 h 2117706"/>
                <a:gd name="connsiteX10" fmla="*/ 1444528 w 2681492"/>
                <a:gd name="connsiteY10" fmla="*/ 1932582 h 2117706"/>
                <a:gd name="connsiteX11" fmla="*/ 1478187 w 2681492"/>
                <a:gd name="connsiteY11" fmla="*/ 1966241 h 2117706"/>
                <a:gd name="connsiteX12" fmla="*/ 1511846 w 2681492"/>
                <a:gd name="connsiteY12" fmla="*/ 1994290 h 2117706"/>
                <a:gd name="connsiteX13" fmla="*/ 1559529 w 2681492"/>
                <a:gd name="connsiteY13" fmla="*/ 2025144 h 2117706"/>
                <a:gd name="connsiteX14" fmla="*/ 1601603 w 2681492"/>
                <a:gd name="connsiteY14" fmla="*/ 2047583 h 2117706"/>
                <a:gd name="connsiteX15" fmla="*/ 1652091 w 2681492"/>
                <a:gd name="connsiteY15" fmla="*/ 2067217 h 2117706"/>
                <a:gd name="connsiteX16" fmla="*/ 1727824 w 2681492"/>
                <a:gd name="connsiteY16" fmla="*/ 2089657 h 2117706"/>
                <a:gd name="connsiteX17" fmla="*/ 1809166 w 2681492"/>
                <a:gd name="connsiteY17" fmla="*/ 2103681 h 2117706"/>
                <a:gd name="connsiteX18" fmla="*/ 1882093 w 2681492"/>
                <a:gd name="connsiteY18" fmla="*/ 2112096 h 2117706"/>
                <a:gd name="connsiteX19" fmla="*/ 1994290 w 2681492"/>
                <a:gd name="connsiteY19" fmla="*/ 2117706 h 2117706"/>
                <a:gd name="connsiteX20" fmla="*/ 2120511 w 2681492"/>
                <a:gd name="connsiteY20" fmla="*/ 2117706 h 2117706"/>
                <a:gd name="connsiteX21" fmla="*/ 2224292 w 2681492"/>
                <a:gd name="connsiteY21" fmla="*/ 2112096 h 2117706"/>
                <a:gd name="connsiteX22" fmla="*/ 2328074 w 2681492"/>
                <a:gd name="connsiteY22" fmla="*/ 2103681 h 2117706"/>
                <a:gd name="connsiteX23" fmla="*/ 2443075 w 2681492"/>
                <a:gd name="connsiteY23" fmla="*/ 2086852 h 2117706"/>
                <a:gd name="connsiteX24" fmla="*/ 2552466 w 2681492"/>
                <a:gd name="connsiteY24" fmla="*/ 2061608 h 2117706"/>
                <a:gd name="connsiteX25" fmla="*/ 2605760 w 2681492"/>
                <a:gd name="connsiteY25" fmla="*/ 2039168 h 2117706"/>
                <a:gd name="connsiteX26" fmla="*/ 2639419 w 2681492"/>
                <a:gd name="connsiteY26" fmla="*/ 2019534 h 2117706"/>
                <a:gd name="connsiteX27" fmla="*/ 2659053 w 2681492"/>
                <a:gd name="connsiteY27" fmla="*/ 2002705 h 2117706"/>
                <a:gd name="connsiteX28" fmla="*/ 2673078 w 2681492"/>
                <a:gd name="connsiteY28" fmla="*/ 1985875 h 2117706"/>
                <a:gd name="connsiteX29" fmla="*/ 2678687 w 2681492"/>
                <a:gd name="connsiteY29" fmla="*/ 1974656 h 2117706"/>
                <a:gd name="connsiteX30" fmla="*/ 2681492 w 2681492"/>
                <a:gd name="connsiteY30" fmla="*/ 1960631 h 2117706"/>
                <a:gd name="connsiteX31" fmla="*/ 2681492 w 2681492"/>
                <a:gd name="connsiteY31" fmla="*/ 1949411 h 2117706"/>
                <a:gd name="connsiteX32" fmla="*/ 2675882 w 2681492"/>
                <a:gd name="connsiteY32" fmla="*/ 1932582 h 2117706"/>
                <a:gd name="connsiteX33" fmla="*/ 2667468 w 2681492"/>
                <a:gd name="connsiteY33" fmla="*/ 1921362 h 2117706"/>
                <a:gd name="connsiteX34" fmla="*/ 2639419 w 2681492"/>
                <a:gd name="connsiteY34" fmla="*/ 1898923 h 2117706"/>
                <a:gd name="connsiteX35" fmla="*/ 2611370 w 2681492"/>
                <a:gd name="connsiteY35" fmla="*/ 1884898 h 2117706"/>
                <a:gd name="connsiteX36" fmla="*/ 2173804 w 2681492"/>
                <a:gd name="connsiteY36" fmla="*/ 1901728 h 2117706"/>
                <a:gd name="connsiteX37" fmla="*/ 2117706 w 2681492"/>
                <a:gd name="connsiteY37" fmla="*/ 1910143 h 2117706"/>
                <a:gd name="connsiteX38" fmla="*/ 2025144 w 2681492"/>
                <a:gd name="connsiteY38" fmla="*/ 1915752 h 2117706"/>
                <a:gd name="connsiteX39" fmla="*/ 1940997 w 2681492"/>
                <a:gd name="connsiteY39" fmla="*/ 1918557 h 2117706"/>
                <a:gd name="connsiteX40" fmla="*/ 1882093 w 2681492"/>
                <a:gd name="connsiteY40" fmla="*/ 1918557 h 2117706"/>
                <a:gd name="connsiteX41" fmla="*/ 1828800 w 2681492"/>
                <a:gd name="connsiteY41" fmla="*/ 1915752 h 2117706"/>
                <a:gd name="connsiteX42" fmla="*/ 1792336 w 2681492"/>
                <a:gd name="connsiteY42" fmla="*/ 1910143 h 2117706"/>
                <a:gd name="connsiteX43" fmla="*/ 1736238 w 2681492"/>
                <a:gd name="connsiteY43" fmla="*/ 1898923 h 2117706"/>
                <a:gd name="connsiteX44" fmla="*/ 1696970 w 2681492"/>
                <a:gd name="connsiteY44" fmla="*/ 1884898 h 2117706"/>
                <a:gd name="connsiteX45" fmla="*/ 1654896 w 2681492"/>
                <a:gd name="connsiteY45" fmla="*/ 1862459 h 2117706"/>
                <a:gd name="connsiteX46" fmla="*/ 1626847 w 2681492"/>
                <a:gd name="connsiteY46" fmla="*/ 1840020 h 2117706"/>
                <a:gd name="connsiteX47" fmla="*/ 1598798 w 2681492"/>
                <a:gd name="connsiteY47" fmla="*/ 1814776 h 2117706"/>
                <a:gd name="connsiteX48" fmla="*/ 1584773 w 2681492"/>
                <a:gd name="connsiteY48" fmla="*/ 1800751 h 2117706"/>
                <a:gd name="connsiteX49" fmla="*/ 1567944 w 2681492"/>
                <a:gd name="connsiteY49" fmla="*/ 1778312 h 2117706"/>
                <a:gd name="connsiteX50" fmla="*/ 1551114 w 2681492"/>
                <a:gd name="connsiteY50" fmla="*/ 1744653 h 2117706"/>
                <a:gd name="connsiteX51" fmla="*/ 1542700 w 2681492"/>
                <a:gd name="connsiteY51" fmla="*/ 1727824 h 2117706"/>
                <a:gd name="connsiteX52" fmla="*/ 1534285 w 2681492"/>
                <a:gd name="connsiteY52" fmla="*/ 1694165 h 2117706"/>
                <a:gd name="connsiteX53" fmla="*/ 1528675 w 2681492"/>
                <a:gd name="connsiteY53" fmla="*/ 1660506 h 2117706"/>
                <a:gd name="connsiteX54" fmla="*/ 1523065 w 2681492"/>
                <a:gd name="connsiteY54" fmla="*/ 1618432 h 2117706"/>
                <a:gd name="connsiteX55" fmla="*/ 1523065 w 2681492"/>
                <a:gd name="connsiteY55" fmla="*/ 1570749 h 2117706"/>
                <a:gd name="connsiteX56" fmla="*/ 1528675 w 2681492"/>
                <a:gd name="connsiteY56" fmla="*/ 1461357 h 2117706"/>
                <a:gd name="connsiteX57" fmla="*/ 1539895 w 2681492"/>
                <a:gd name="connsiteY57" fmla="*/ 1332332 h 2117706"/>
                <a:gd name="connsiteX58" fmla="*/ 1556724 w 2681492"/>
                <a:gd name="connsiteY58" fmla="*/ 1192086 h 2117706"/>
                <a:gd name="connsiteX59" fmla="*/ 1584773 w 2681492"/>
                <a:gd name="connsiteY59" fmla="*/ 1009767 h 2117706"/>
                <a:gd name="connsiteX60" fmla="*/ 1626847 w 2681492"/>
                <a:gd name="connsiteY60" fmla="*/ 799399 h 2117706"/>
                <a:gd name="connsiteX61" fmla="*/ 1674530 w 2681492"/>
                <a:gd name="connsiteY61" fmla="*/ 589031 h 2117706"/>
                <a:gd name="connsiteX62" fmla="*/ 1694165 w 2681492"/>
                <a:gd name="connsiteY62" fmla="*/ 504884 h 2117706"/>
                <a:gd name="connsiteX63" fmla="*/ 1705384 w 2681492"/>
                <a:gd name="connsiteY63" fmla="*/ 457200 h 2117706"/>
                <a:gd name="connsiteX64" fmla="*/ 1722214 w 2681492"/>
                <a:gd name="connsiteY64" fmla="*/ 406712 h 2117706"/>
                <a:gd name="connsiteX65" fmla="*/ 1741848 w 2681492"/>
                <a:gd name="connsiteY65" fmla="*/ 361833 h 2117706"/>
                <a:gd name="connsiteX66" fmla="*/ 1761482 w 2681492"/>
                <a:gd name="connsiteY66" fmla="*/ 325370 h 2117706"/>
                <a:gd name="connsiteX67" fmla="*/ 1786727 w 2681492"/>
                <a:gd name="connsiteY67" fmla="*/ 294516 h 2117706"/>
                <a:gd name="connsiteX68" fmla="*/ 1811971 w 2681492"/>
                <a:gd name="connsiteY68" fmla="*/ 266467 h 2117706"/>
                <a:gd name="connsiteX69" fmla="*/ 1828800 w 2681492"/>
                <a:gd name="connsiteY69" fmla="*/ 252442 h 2117706"/>
                <a:gd name="connsiteX70" fmla="*/ 1856849 w 2681492"/>
                <a:gd name="connsiteY70" fmla="*/ 232808 h 2117706"/>
                <a:gd name="connsiteX71" fmla="*/ 1873679 w 2681492"/>
                <a:gd name="connsiteY71" fmla="*/ 221588 h 2117706"/>
                <a:gd name="connsiteX72" fmla="*/ 1890508 w 2681492"/>
                <a:gd name="connsiteY72" fmla="*/ 204759 h 2117706"/>
                <a:gd name="connsiteX73" fmla="*/ 1896118 w 2681492"/>
                <a:gd name="connsiteY73" fmla="*/ 190734 h 2117706"/>
                <a:gd name="connsiteX74" fmla="*/ 1898923 w 2681492"/>
                <a:gd name="connsiteY74" fmla="*/ 179514 h 2117706"/>
                <a:gd name="connsiteX75" fmla="*/ 1898923 w 2681492"/>
                <a:gd name="connsiteY75" fmla="*/ 165490 h 2117706"/>
                <a:gd name="connsiteX76" fmla="*/ 1890508 w 2681492"/>
                <a:gd name="connsiteY76" fmla="*/ 148660 h 2117706"/>
                <a:gd name="connsiteX77" fmla="*/ 1876484 w 2681492"/>
                <a:gd name="connsiteY77" fmla="*/ 131831 h 2117706"/>
                <a:gd name="connsiteX78" fmla="*/ 1854044 w 2681492"/>
                <a:gd name="connsiteY78" fmla="*/ 112197 h 2117706"/>
                <a:gd name="connsiteX79" fmla="*/ 1806361 w 2681492"/>
                <a:gd name="connsiteY79" fmla="*/ 84148 h 2117706"/>
                <a:gd name="connsiteX80" fmla="*/ 1730628 w 2681492"/>
                <a:gd name="connsiteY80" fmla="*/ 47684 h 2117706"/>
                <a:gd name="connsiteX81" fmla="*/ 1643676 w 2681492"/>
                <a:gd name="connsiteY81" fmla="*/ 14025 h 2117706"/>
                <a:gd name="connsiteX82" fmla="*/ 1604408 w 2681492"/>
                <a:gd name="connsiteY82" fmla="*/ 2805 h 2117706"/>
                <a:gd name="connsiteX83" fmla="*/ 1593188 w 2681492"/>
                <a:gd name="connsiteY83" fmla="*/ 0 h 2117706"/>
                <a:gd name="connsiteX84" fmla="*/ 1573554 w 2681492"/>
                <a:gd name="connsiteY84" fmla="*/ 16830 h 2117706"/>
                <a:gd name="connsiteX85" fmla="*/ 1523065 w 2681492"/>
                <a:gd name="connsiteY85" fmla="*/ 61708 h 2117706"/>
                <a:gd name="connsiteX86" fmla="*/ 1486601 w 2681492"/>
                <a:gd name="connsiteY86" fmla="*/ 84148 h 2117706"/>
                <a:gd name="connsiteX87" fmla="*/ 1441723 w 2681492"/>
                <a:gd name="connsiteY87" fmla="*/ 100977 h 2117706"/>
                <a:gd name="connsiteX88" fmla="*/ 1382820 w 2681492"/>
                <a:gd name="connsiteY88" fmla="*/ 117806 h 2117706"/>
                <a:gd name="connsiteX89" fmla="*/ 1298673 w 2681492"/>
                <a:gd name="connsiteY89" fmla="*/ 140246 h 2117706"/>
                <a:gd name="connsiteX90" fmla="*/ 1180866 w 2681492"/>
                <a:gd name="connsiteY90" fmla="*/ 168295 h 2117706"/>
                <a:gd name="connsiteX91" fmla="*/ 1029401 w 2681492"/>
                <a:gd name="connsiteY91" fmla="*/ 201954 h 2117706"/>
                <a:gd name="connsiteX92" fmla="*/ 779765 w 2681492"/>
                <a:gd name="connsiteY92" fmla="*/ 280491 h 2117706"/>
                <a:gd name="connsiteX93" fmla="*/ 684398 w 2681492"/>
                <a:gd name="connsiteY93" fmla="*/ 319760 h 2117706"/>
                <a:gd name="connsiteX94" fmla="*/ 575006 w 2681492"/>
                <a:gd name="connsiteY94" fmla="*/ 359029 h 2117706"/>
                <a:gd name="connsiteX95" fmla="*/ 460005 w 2681492"/>
                <a:gd name="connsiteY95" fmla="*/ 389882 h 2117706"/>
                <a:gd name="connsiteX96" fmla="*/ 339394 w 2681492"/>
                <a:gd name="connsiteY96" fmla="*/ 420736 h 2117706"/>
                <a:gd name="connsiteX97" fmla="*/ 300125 w 2681492"/>
                <a:gd name="connsiteY97" fmla="*/ 420736 h 2117706"/>
                <a:gd name="connsiteX98" fmla="*/ 193539 w 2681492"/>
                <a:gd name="connsiteY98" fmla="*/ 417932 h 2117706"/>
                <a:gd name="connsiteX99" fmla="*/ 109392 w 2681492"/>
                <a:gd name="connsiteY99" fmla="*/ 409517 h 2117706"/>
                <a:gd name="connsiteX100" fmla="*/ 50489 w 2681492"/>
                <a:gd name="connsiteY100" fmla="*/ 401102 h 2117706"/>
                <a:gd name="connsiteX101" fmla="*/ 16830 w 2681492"/>
                <a:gd name="connsiteY101" fmla="*/ 403907 h 2117706"/>
                <a:gd name="connsiteX102" fmla="*/ 2805 w 2681492"/>
                <a:gd name="connsiteY102" fmla="*/ 412322 h 2117706"/>
                <a:gd name="connsiteX103" fmla="*/ 0 w 2681492"/>
                <a:gd name="connsiteY103" fmla="*/ 417932 h 2117706"/>
                <a:gd name="connsiteX104" fmla="*/ 2805 w 2681492"/>
                <a:gd name="connsiteY104" fmla="*/ 434761 h 2117706"/>
                <a:gd name="connsiteX105" fmla="*/ 25244 w 2681492"/>
                <a:gd name="connsiteY105" fmla="*/ 465615 h 2117706"/>
                <a:gd name="connsiteX106" fmla="*/ 106587 w 2681492"/>
                <a:gd name="connsiteY106" fmla="*/ 532933 h 2117706"/>
                <a:gd name="connsiteX107" fmla="*/ 199149 w 2681492"/>
                <a:gd name="connsiteY107" fmla="*/ 603056 h 2117706"/>
                <a:gd name="connsiteX108" fmla="*/ 274881 w 2681492"/>
                <a:gd name="connsiteY108" fmla="*/ 650739 h 2117706"/>
                <a:gd name="connsiteX109" fmla="*/ 319760 w 2681492"/>
                <a:gd name="connsiteY109" fmla="*/ 670373 h 2117706"/>
                <a:gd name="connsiteX110" fmla="*/ 345004 w 2681492"/>
                <a:gd name="connsiteY110" fmla="*/ 675983 h 2117706"/>
                <a:gd name="connsiteX111" fmla="*/ 367443 w 2681492"/>
                <a:gd name="connsiteY111" fmla="*/ 667568 h 2117706"/>
                <a:gd name="connsiteX112" fmla="*/ 389882 w 2681492"/>
                <a:gd name="connsiteY112" fmla="*/ 647934 h 2117706"/>
                <a:gd name="connsiteX113" fmla="*/ 423541 w 2681492"/>
                <a:gd name="connsiteY113" fmla="*/ 622690 h 2117706"/>
                <a:gd name="connsiteX114" fmla="*/ 496469 w 2681492"/>
                <a:gd name="connsiteY114" fmla="*/ 586226 h 2117706"/>
                <a:gd name="connsiteX115" fmla="*/ 619885 w 2681492"/>
                <a:gd name="connsiteY115" fmla="*/ 532933 h 2117706"/>
                <a:gd name="connsiteX116" fmla="*/ 723666 w 2681492"/>
                <a:gd name="connsiteY116" fmla="*/ 493664 h 2117706"/>
                <a:gd name="connsiteX117" fmla="*/ 841473 w 2681492"/>
                <a:gd name="connsiteY117" fmla="*/ 457200 h 2117706"/>
                <a:gd name="connsiteX118" fmla="*/ 1102329 w 2681492"/>
                <a:gd name="connsiteY118" fmla="*/ 359029 h 2117706"/>
                <a:gd name="connsiteX119" fmla="*/ 1220135 w 2681492"/>
                <a:gd name="connsiteY119" fmla="*/ 314150 h 2117706"/>
                <a:gd name="connsiteX120" fmla="*/ 1340746 w 2681492"/>
                <a:gd name="connsiteY120" fmla="*/ 280491 h 2117706"/>
                <a:gd name="connsiteX121" fmla="*/ 1416479 w 2681492"/>
                <a:gd name="connsiteY121" fmla="*/ 263662 h 2117706"/>
                <a:gd name="connsiteX122" fmla="*/ 1444528 w 2681492"/>
                <a:gd name="connsiteY122" fmla="*/ 266467 h 2117706"/>
                <a:gd name="connsiteX123" fmla="*/ 1458552 w 2681492"/>
                <a:gd name="connsiteY123" fmla="*/ 272076 h 2117706"/>
                <a:gd name="connsiteX124" fmla="*/ 1472577 w 2681492"/>
                <a:gd name="connsiteY124" fmla="*/ 286101 h 2117706"/>
                <a:gd name="connsiteX125" fmla="*/ 1478187 w 2681492"/>
                <a:gd name="connsiteY125" fmla="*/ 302930 h 2117706"/>
                <a:gd name="connsiteX126" fmla="*/ 1475382 w 2681492"/>
                <a:gd name="connsiteY126" fmla="*/ 356224 h 2117706"/>
                <a:gd name="connsiteX127" fmla="*/ 1444528 w 2681492"/>
                <a:gd name="connsiteY127" fmla="*/ 614275 h 2117706"/>
                <a:gd name="connsiteX128" fmla="*/ 1394039 w 2681492"/>
                <a:gd name="connsiteY128" fmla="*/ 1032206 h 211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2681492" h="2117706">
                  <a:moveTo>
                    <a:pt x="1394039" y="1032206"/>
                  </a:moveTo>
                  <a:lnTo>
                    <a:pt x="1371600" y="1225745"/>
                  </a:lnTo>
                  <a:lnTo>
                    <a:pt x="1354771" y="1399649"/>
                  </a:lnTo>
                  <a:lnTo>
                    <a:pt x="1343551" y="1556724"/>
                  </a:lnTo>
                  <a:lnTo>
                    <a:pt x="1340746" y="1632457"/>
                  </a:lnTo>
                  <a:lnTo>
                    <a:pt x="1346356" y="1705384"/>
                  </a:lnTo>
                  <a:lnTo>
                    <a:pt x="1360381" y="1769897"/>
                  </a:lnTo>
                  <a:lnTo>
                    <a:pt x="1371600" y="1806361"/>
                  </a:lnTo>
                  <a:lnTo>
                    <a:pt x="1396844" y="1862459"/>
                  </a:lnTo>
                  <a:lnTo>
                    <a:pt x="1416479" y="1896118"/>
                  </a:lnTo>
                  <a:lnTo>
                    <a:pt x="1444528" y="1932582"/>
                  </a:lnTo>
                  <a:lnTo>
                    <a:pt x="1478187" y="1966241"/>
                  </a:lnTo>
                  <a:lnTo>
                    <a:pt x="1511846" y="1994290"/>
                  </a:lnTo>
                  <a:lnTo>
                    <a:pt x="1559529" y="2025144"/>
                  </a:lnTo>
                  <a:lnTo>
                    <a:pt x="1601603" y="2047583"/>
                  </a:lnTo>
                  <a:lnTo>
                    <a:pt x="1652091" y="2067217"/>
                  </a:lnTo>
                  <a:lnTo>
                    <a:pt x="1727824" y="2089657"/>
                  </a:lnTo>
                  <a:lnTo>
                    <a:pt x="1809166" y="2103681"/>
                  </a:lnTo>
                  <a:lnTo>
                    <a:pt x="1882093" y="2112096"/>
                  </a:lnTo>
                  <a:lnTo>
                    <a:pt x="1994290" y="2117706"/>
                  </a:lnTo>
                  <a:lnTo>
                    <a:pt x="2120511" y="2117706"/>
                  </a:lnTo>
                  <a:lnTo>
                    <a:pt x="2224292" y="2112096"/>
                  </a:lnTo>
                  <a:lnTo>
                    <a:pt x="2328074" y="2103681"/>
                  </a:lnTo>
                  <a:lnTo>
                    <a:pt x="2443075" y="2086852"/>
                  </a:lnTo>
                  <a:lnTo>
                    <a:pt x="2552466" y="2061608"/>
                  </a:lnTo>
                  <a:lnTo>
                    <a:pt x="2605760" y="2039168"/>
                  </a:lnTo>
                  <a:lnTo>
                    <a:pt x="2639419" y="2019534"/>
                  </a:lnTo>
                  <a:lnTo>
                    <a:pt x="2659053" y="2002705"/>
                  </a:lnTo>
                  <a:lnTo>
                    <a:pt x="2673078" y="1985875"/>
                  </a:lnTo>
                  <a:lnTo>
                    <a:pt x="2678687" y="1974656"/>
                  </a:lnTo>
                  <a:lnTo>
                    <a:pt x="2681492" y="1960631"/>
                  </a:lnTo>
                  <a:lnTo>
                    <a:pt x="2681492" y="1949411"/>
                  </a:lnTo>
                  <a:lnTo>
                    <a:pt x="2675882" y="1932582"/>
                  </a:lnTo>
                  <a:lnTo>
                    <a:pt x="2667468" y="1921362"/>
                  </a:lnTo>
                  <a:lnTo>
                    <a:pt x="2639419" y="1898923"/>
                  </a:lnTo>
                  <a:lnTo>
                    <a:pt x="2611370" y="1884898"/>
                  </a:lnTo>
                  <a:lnTo>
                    <a:pt x="2173804" y="1901728"/>
                  </a:lnTo>
                  <a:lnTo>
                    <a:pt x="2117706" y="1910143"/>
                  </a:lnTo>
                  <a:lnTo>
                    <a:pt x="2025144" y="1915752"/>
                  </a:lnTo>
                  <a:lnTo>
                    <a:pt x="1940997" y="1918557"/>
                  </a:lnTo>
                  <a:lnTo>
                    <a:pt x="1882093" y="1918557"/>
                  </a:lnTo>
                  <a:lnTo>
                    <a:pt x="1828800" y="1915752"/>
                  </a:lnTo>
                  <a:lnTo>
                    <a:pt x="1792336" y="1910143"/>
                  </a:lnTo>
                  <a:lnTo>
                    <a:pt x="1736238" y="1898923"/>
                  </a:lnTo>
                  <a:lnTo>
                    <a:pt x="1696970" y="1884898"/>
                  </a:lnTo>
                  <a:lnTo>
                    <a:pt x="1654896" y="1862459"/>
                  </a:lnTo>
                  <a:lnTo>
                    <a:pt x="1626847" y="1840020"/>
                  </a:lnTo>
                  <a:lnTo>
                    <a:pt x="1598798" y="1814776"/>
                  </a:lnTo>
                  <a:lnTo>
                    <a:pt x="1584773" y="1800751"/>
                  </a:lnTo>
                  <a:lnTo>
                    <a:pt x="1567944" y="1778312"/>
                  </a:lnTo>
                  <a:lnTo>
                    <a:pt x="1551114" y="1744653"/>
                  </a:lnTo>
                  <a:lnTo>
                    <a:pt x="1542700" y="1727824"/>
                  </a:lnTo>
                  <a:lnTo>
                    <a:pt x="1534285" y="1694165"/>
                  </a:lnTo>
                  <a:lnTo>
                    <a:pt x="1528675" y="1660506"/>
                  </a:lnTo>
                  <a:lnTo>
                    <a:pt x="1523065" y="1618432"/>
                  </a:lnTo>
                  <a:lnTo>
                    <a:pt x="1523065" y="1570749"/>
                  </a:lnTo>
                  <a:lnTo>
                    <a:pt x="1528675" y="1461357"/>
                  </a:lnTo>
                  <a:lnTo>
                    <a:pt x="1539895" y="1332332"/>
                  </a:lnTo>
                  <a:lnTo>
                    <a:pt x="1556724" y="1192086"/>
                  </a:lnTo>
                  <a:lnTo>
                    <a:pt x="1584773" y="1009767"/>
                  </a:lnTo>
                  <a:lnTo>
                    <a:pt x="1626847" y="799399"/>
                  </a:lnTo>
                  <a:lnTo>
                    <a:pt x="1674530" y="589031"/>
                  </a:lnTo>
                  <a:lnTo>
                    <a:pt x="1694165" y="504884"/>
                  </a:lnTo>
                  <a:lnTo>
                    <a:pt x="1705384" y="457200"/>
                  </a:lnTo>
                  <a:lnTo>
                    <a:pt x="1722214" y="406712"/>
                  </a:lnTo>
                  <a:lnTo>
                    <a:pt x="1741848" y="361833"/>
                  </a:lnTo>
                  <a:lnTo>
                    <a:pt x="1761482" y="325370"/>
                  </a:lnTo>
                  <a:lnTo>
                    <a:pt x="1786727" y="294516"/>
                  </a:lnTo>
                  <a:lnTo>
                    <a:pt x="1811971" y="266467"/>
                  </a:lnTo>
                  <a:lnTo>
                    <a:pt x="1828800" y="252442"/>
                  </a:lnTo>
                  <a:lnTo>
                    <a:pt x="1856849" y="232808"/>
                  </a:lnTo>
                  <a:lnTo>
                    <a:pt x="1873679" y="221588"/>
                  </a:lnTo>
                  <a:lnTo>
                    <a:pt x="1890508" y="204759"/>
                  </a:lnTo>
                  <a:lnTo>
                    <a:pt x="1896118" y="190734"/>
                  </a:lnTo>
                  <a:lnTo>
                    <a:pt x="1898923" y="179514"/>
                  </a:lnTo>
                  <a:lnTo>
                    <a:pt x="1898923" y="165490"/>
                  </a:lnTo>
                  <a:lnTo>
                    <a:pt x="1890508" y="148660"/>
                  </a:lnTo>
                  <a:lnTo>
                    <a:pt x="1876484" y="131831"/>
                  </a:lnTo>
                  <a:lnTo>
                    <a:pt x="1854044" y="112197"/>
                  </a:lnTo>
                  <a:lnTo>
                    <a:pt x="1806361" y="84148"/>
                  </a:lnTo>
                  <a:lnTo>
                    <a:pt x="1730628" y="47684"/>
                  </a:lnTo>
                  <a:lnTo>
                    <a:pt x="1643676" y="14025"/>
                  </a:lnTo>
                  <a:lnTo>
                    <a:pt x="1604408" y="2805"/>
                  </a:lnTo>
                  <a:lnTo>
                    <a:pt x="1593188" y="0"/>
                  </a:lnTo>
                  <a:lnTo>
                    <a:pt x="1573554" y="16830"/>
                  </a:lnTo>
                  <a:lnTo>
                    <a:pt x="1523065" y="61708"/>
                  </a:lnTo>
                  <a:lnTo>
                    <a:pt x="1486601" y="84148"/>
                  </a:lnTo>
                  <a:lnTo>
                    <a:pt x="1441723" y="100977"/>
                  </a:lnTo>
                  <a:lnTo>
                    <a:pt x="1382820" y="117806"/>
                  </a:lnTo>
                  <a:lnTo>
                    <a:pt x="1298673" y="140246"/>
                  </a:lnTo>
                  <a:lnTo>
                    <a:pt x="1180866" y="168295"/>
                  </a:lnTo>
                  <a:lnTo>
                    <a:pt x="1029401" y="201954"/>
                  </a:lnTo>
                  <a:lnTo>
                    <a:pt x="779765" y="280491"/>
                  </a:lnTo>
                  <a:lnTo>
                    <a:pt x="684398" y="319760"/>
                  </a:lnTo>
                  <a:lnTo>
                    <a:pt x="575006" y="359029"/>
                  </a:lnTo>
                  <a:lnTo>
                    <a:pt x="460005" y="389882"/>
                  </a:lnTo>
                  <a:lnTo>
                    <a:pt x="339394" y="420736"/>
                  </a:lnTo>
                  <a:lnTo>
                    <a:pt x="300125" y="420736"/>
                  </a:lnTo>
                  <a:lnTo>
                    <a:pt x="193539" y="417932"/>
                  </a:lnTo>
                  <a:lnTo>
                    <a:pt x="109392" y="409517"/>
                  </a:lnTo>
                  <a:lnTo>
                    <a:pt x="50489" y="401102"/>
                  </a:lnTo>
                  <a:lnTo>
                    <a:pt x="16830" y="403907"/>
                  </a:lnTo>
                  <a:lnTo>
                    <a:pt x="2805" y="412322"/>
                  </a:lnTo>
                  <a:lnTo>
                    <a:pt x="0" y="417932"/>
                  </a:lnTo>
                  <a:lnTo>
                    <a:pt x="2805" y="434761"/>
                  </a:lnTo>
                  <a:lnTo>
                    <a:pt x="25244" y="465615"/>
                  </a:lnTo>
                  <a:lnTo>
                    <a:pt x="106587" y="532933"/>
                  </a:lnTo>
                  <a:lnTo>
                    <a:pt x="199149" y="603056"/>
                  </a:lnTo>
                  <a:lnTo>
                    <a:pt x="274881" y="650739"/>
                  </a:lnTo>
                  <a:lnTo>
                    <a:pt x="319760" y="670373"/>
                  </a:lnTo>
                  <a:lnTo>
                    <a:pt x="345004" y="675983"/>
                  </a:lnTo>
                  <a:lnTo>
                    <a:pt x="367443" y="667568"/>
                  </a:lnTo>
                  <a:lnTo>
                    <a:pt x="389882" y="647934"/>
                  </a:lnTo>
                  <a:lnTo>
                    <a:pt x="423541" y="622690"/>
                  </a:lnTo>
                  <a:lnTo>
                    <a:pt x="496469" y="586226"/>
                  </a:lnTo>
                  <a:lnTo>
                    <a:pt x="619885" y="532933"/>
                  </a:lnTo>
                  <a:lnTo>
                    <a:pt x="723666" y="493664"/>
                  </a:lnTo>
                  <a:lnTo>
                    <a:pt x="841473" y="457200"/>
                  </a:lnTo>
                  <a:lnTo>
                    <a:pt x="1102329" y="359029"/>
                  </a:lnTo>
                  <a:lnTo>
                    <a:pt x="1220135" y="314150"/>
                  </a:lnTo>
                  <a:lnTo>
                    <a:pt x="1340746" y="280491"/>
                  </a:lnTo>
                  <a:lnTo>
                    <a:pt x="1416479" y="263662"/>
                  </a:lnTo>
                  <a:lnTo>
                    <a:pt x="1444528" y="266467"/>
                  </a:lnTo>
                  <a:lnTo>
                    <a:pt x="1458552" y="272076"/>
                  </a:lnTo>
                  <a:lnTo>
                    <a:pt x="1472577" y="286101"/>
                  </a:lnTo>
                  <a:lnTo>
                    <a:pt x="1478187" y="302930"/>
                  </a:lnTo>
                  <a:lnTo>
                    <a:pt x="1475382" y="356224"/>
                  </a:lnTo>
                  <a:lnTo>
                    <a:pt x="1444528" y="614275"/>
                  </a:lnTo>
                  <a:lnTo>
                    <a:pt x="1394039" y="1032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B5019F44-C5EC-447E-B021-1AA7A65B1EDE}"/>
                </a:ext>
              </a:extLst>
            </p:cNvPr>
            <p:cNvSpPr/>
            <p:nvPr/>
          </p:nvSpPr>
          <p:spPr>
            <a:xfrm>
              <a:off x="6843713" y="3514725"/>
              <a:ext cx="550862" cy="677863"/>
            </a:xfrm>
            <a:custGeom>
              <a:avLst/>
              <a:gdLst>
                <a:gd name="connsiteX0" fmla="*/ 378618 w 550068"/>
                <a:gd name="connsiteY0" fmla="*/ 207169 h 678656"/>
                <a:gd name="connsiteX1" fmla="*/ 378618 w 550068"/>
                <a:gd name="connsiteY1" fmla="*/ 290513 h 678656"/>
                <a:gd name="connsiteX2" fmla="*/ 381000 w 550068"/>
                <a:gd name="connsiteY2" fmla="*/ 359569 h 678656"/>
                <a:gd name="connsiteX3" fmla="*/ 385762 w 550068"/>
                <a:gd name="connsiteY3" fmla="*/ 416719 h 678656"/>
                <a:gd name="connsiteX4" fmla="*/ 392906 w 550068"/>
                <a:gd name="connsiteY4" fmla="*/ 459581 h 678656"/>
                <a:gd name="connsiteX5" fmla="*/ 414337 w 550068"/>
                <a:gd name="connsiteY5" fmla="*/ 521494 h 678656"/>
                <a:gd name="connsiteX6" fmla="*/ 442912 w 550068"/>
                <a:gd name="connsiteY6" fmla="*/ 576263 h 678656"/>
                <a:gd name="connsiteX7" fmla="*/ 469106 w 550068"/>
                <a:gd name="connsiteY7" fmla="*/ 604838 h 678656"/>
                <a:gd name="connsiteX8" fmla="*/ 485775 w 550068"/>
                <a:gd name="connsiteY8" fmla="*/ 619125 h 678656"/>
                <a:gd name="connsiteX9" fmla="*/ 531018 w 550068"/>
                <a:gd name="connsiteY9" fmla="*/ 652463 h 678656"/>
                <a:gd name="connsiteX10" fmla="*/ 550068 w 550068"/>
                <a:gd name="connsiteY10" fmla="*/ 678656 h 678656"/>
                <a:gd name="connsiteX11" fmla="*/ 0 w 550068"/>
                <a:gd name="connsiteY11" fmla="*/ 642938 h 678656"/>
                <a:gd name="connsiteX12" fmla="*/ 54768 w 550068"/>
                <a:gd name="connsiteY12" fmla="*/ 633413 h 678656"/>
                <a:gd name="connsiteX13" fmla="*/ 100012 w 550068"/>
                <a:gd name="connsiteY13" fmla="*/ 619125 h 678656"/>
                <a:gd name="connsiteX14" fmla="*/ 128587 w 550068"/>
                <a:gd name="connsiteY14" fmla="*/ 602456 h 678656"/>
                <a:gd name="connsiteX15" fmla="*/ 159543 w 550068"/>
                <a:gd name="connsiteY15" fmla="*/ 573881 h 678656"/>
                <a:gd name="connsiteX16" fmla="*/ 195262 w 550068"/>
                <a:gd name="connsiteY16" fmla="*/ 533400 h 678656"/>
                <a:gd name="connsiteX17" fmla="*/ 221456 w 550068"/>
                <a:gd name="connsiteY17" fmla="*/ 497681 h 678656"/>
                <a:gd name="connsiteX18" fmla="*/ 240506 w 550068"/>
                <a:gd name="connsiteY18" fmla="*/ 459581 h 678656"/>
                <a:gd name="connsiteX19" fmla="*/ 257175 w 550068"/>
                <a:gd name="connsiteY19" fmla="*/ 409575 h 678656"/>
                <a:gd name="connsiteX20" fmla="*/ 280987 w 550068"/>
                <a:gd name="connsiteY20" fmla="*/ 311944 h 678656"/>
                <a:gd name="connsiteX21" fmla="*/ 311943 w 550068"/>
                <a:gd name="connsiteY21" fmla="*/ 166688 h 678656"/>
                <a:gd name="connsiteX22" fmla="*/ 335756 w 550068"/>
                <a:gd name="connsiteY22" fmla="*/ 42863 h 678656"/>
                <a:gd name="connsiteX23" fmla="*/ 345281 w 550068"/>
                <a:gd name="connsiteY23" fmla="*/ 11906 h 678656"/>
                <a:gd name="connsiteX24" fmla="*/ 352425 w 550068"/>
                <a:gd name="connsiteY24" fmla="*/ 4763 h 678656"/>
                <a:gd name="connsiteX25" fmla="*/ 359568 w 550068"/>
                <a:gd name="connsiteY25" fmla="*/ 0 h 678656"/>
                <a:gd name="connsiteX26" fmla="*/ 366712 w 550068"/>
                <a:gd name="connsiteY26" fmla="*/ 2381 h 678656"/>
                <a:gd name="connsiteX27" fmla="*/ 376237 w 550068"/>
                <a:gd name="connsiteY27" fmla="*/ 16669 h 678656"/>
                <a:gd name="connsiteX28" fmla="*/ 381000 w 550068"/>
                <a:gd name="connsiteY28" fmla="*/ 59531 h 678656"/>
                <a:gd name="connsiteX29" fmla="*/ 378618 w 550068"/>
                <a:gd name="connsiteY29" fmla="*/ 207169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0068" h="678656">
                  <a:moveTo>
                    <a:pt x="378618" y="207169"/>
                  </a:moveTo>
                  <a:lnTo>
                    <a:pt x="378618" y="290513"/>
                  </a:lnTo>
                  <a:lnTo>
                    <a:pt x="381000" y="359569"/>
                  </a:lnTo>
                  <a:lnTo>
                    <a:pt x="385762" y="416719"/>
                  </a:lnTo>
                  <a:lnTo>
                    <a:pt x="392906" y="459581"/>
                  </a:lnTo>
                  <a:lnTo>
                    <a:pt x="414337" y="521494"/>
                  </a:lnTo>
                  <a:lnTo>
                    <a:pt x="442912" y="576263"/>
                  </a:lnTo>
                  <a:lnTo>
                    <a:pt x="469106" y="604838"/>
                  </a:lnTo>
                  <a:lnTo>
                    <a:pt x="485775" y="619125"/>
                  </a:lnTo>
                  <a:lnTo>
                    <a:pt x="531018" y="652463"/>
                  </a:lnTo>
                  <a:lnTo>
                    <a:pt x="550068" y="678656"/>
                  </a:lnTo>
                  <a:lnTo>
                    <a:pt x="0" y="642938"/>
                  </a:lnTo>
                  <a:lnTo>
                    <a:pt x="54768" y="633413"/>
                  </a:lnTo>
                  <a:lnTo>
                    <a:pt x="100012" y="619125"/>
                  </a:lnTo>
                  <a:lnTo>
                    <a:pt x="128587" y="602456"/>
                  </a:lnTo>
                  <a:lnTo>
                    <a:pt x="159543" y="573881"/>
                  </a:lnTo>
                  <a:lnTo>
                    <a:pt x="195262" y="533400"/>
                  </a:lnTo>
                  <a:lnTo>
                    <a:pt x="221456" y="497681"/>
                  </a:lnTo>
                  <a:lnTo>
                    <a:pt x="240506" y="459581"/>
                  </a:lnTo>
                  <a:lnTo>
                    <a:pt x="257175" y="409575"/>
                  </a:lnTo>
                  <a:lnTo>
                    <a:pt x="280987" y="311944"/>
                  </a:lnTo>
                  <a:lnTo>
                    <a:pt x="311943" y="166688"/>
                  </a:lnTo>
                  <a:lnTo>
                    <a:pt x="335756" y="42863"/>
                  </a:lnTo>
                  <a:lnTo>
                    <a:pt x="345281" y="11906"/>
                  </a:lnTo>
                  <a:lnTo>
                    <a:pt x="352425" y="4763"/>
                  </a:lnTo>
                  <a:lnTo>
                    <a:pt x="359568" y="0"/>
                  </a:lnTo>
                  <a:lnTo>
                    <a:pt x="366712" y="2381"/>
                  </a:lnTo>
                  <a:lnTo>
                    <a:pt x="376237" y="16669"/>
                  </a:lnTo>
                  <a:lnTo>
                    <a:pt x="381000" y="59531"/>
                  </a:lnTo>
                  <a:lnTo>
                    <a:pt x="378618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371B3F42-C103-49DC-86B3-EB98E4B2B83B}"/>
                </a:ext>
              </a:extLst>
            </p:cNvPr>
            <p:cNvSpPr/>
            <p:nvPr/>
          </p:nvSpPr>
          <p:spPr>
            <a:xfrm>
              <a:off x="4889500" y="3290888"/>
              <a:ext cx="1062038" cy="688975"/>
            </a:xfrm>
            <a:custGeom>
              <a:avLst/>
              <a:gdLst>
                <a:gd name="connsiteX0" fmla="*/ 795338 w 1062038"/>
                <a:gd name="connsiteY0" fmla="*/ 566737 h 688181"/>
                <a:gd name="connsiteX1" fmla="*/ 735807 w 1062038"/>
                <a:gd name="connsiteY1" fmla="*/ 492918 h 688181"/>
                <a:gd name="connsiteX2" fmla="*/ 692944 w 1062038"/>
                <a:gd name="connsiteY2" fmla="*/ 442912 h 688181"/>
                <a:gd name="connsiteX3" fmla="*/ 647700 w 1062038"/>
                <a:gd name="connsiteY3" fmla="*/ 397668 h 688181"/>
                <a:gd name="connsiteX4" fmla="*/ 621507 w 1062038"/>
                <a:gd name="connsiteY4" fmla="*/ 373856 h 688181"/>
                <a:gd name="connsiteX5" fmla="*/ 473869 w 1062038"/>
                <a:gd name="connsiteY5" fmla="*/ 278606 h 688181"/>
                <a:gd name="connsiteX6" fmla="*/ 383382 w 1062038"/>
                <a:gd name="connsiteY6" fmla="*/ 226218 h 688181"/>
                <a:gd name="connsiteX7" fmla="*/ 283369 w 1062038"/>
                <a:gd name="connsiteY7" fmla="*/ 171450 h 688181"/>
                <a:gd name="connsiteX8" fmla="*/ 180975 w 1062038"/>
                <a:gd name="connsiteY8" fmla="*/ 119062 h 688181"/>
                <a:gd name="connsiteX9" fmla="*/ 111919 w 1062038"/>
                <a:gd name="connsiteY9" fmla="*/ 85725 h 688181"/>
                <a:gd name="connsiteX10" fmla="*/ 50007 w 1062038"/>
                <a:gd name="connsiteY10" fmla="*/ 57150 h 688181"/>
                <a:gd name="connsiteX11" fmla="*/ 26194 w 1062038"/>
                <a:gd name="connsiteY11" fmla="*/ 45243 h 688181"/>
                <a:gd name="connsiteX12" fmla="*/ 9525 w 1062038"/>
                <a:gd name="connsiteY12" fmla="*/ 30956 h 688181"/>
                <a:gd name="connsiteX13" fmla="*/ 0 w 1062038"/>
                <a:gd name="connsiteY13" fmla="*/ 19050 h 688181"/>
                <a:gd name="connsiteX14" fmla="*/ 0 w 1062038"/>
                <a:gd name="connsiteY14" fmla="*/ 11906 h 688181"/>
                <a:gd name="connsiteX15" fmla="*/ 4763 w 1062038"/>
                <a:gd name="connsiteY15" fmla="*/ 2381 h 688181"/>
                <a:gd name="connsiteX16" fmla="*/ 21432 w 1062038"/>
                <a:gd name="connsiteY16" fmla="*/ 0 h 688181"/>
                <a:gd name="connsiteX17" fmla="*/ 80963 w 1062038"/>
                <a:gd name="connsiteY17" fmla="*/ 4762 h 688181"/>
                <a:gd name="connsiteX18" fmla="*/ 216694 w 1062038"/>
                <a:gd name="connsiteY18" fmla="*/ 28575 h 688181"/>
                <a:gd name="connsiteX19" fmla="*/ 319088 w 1062038"/>
                <a:gd name="connsiteY19" fmla="*/ 52387 h 688181"/>
                <a:gd name="connsiteX20" fmla="*/ 385763 w 1062038"/>
                <a:gd name="connsiteY20" fmla="*/ 71437 h 688181"/>
                <a:gd name="connsiteX21" fmla="*/ 481013 w 1062038"/>
                <a:gd name="connsiteY21" fmla="*/ 104775 h 688181"/>
                <a:gd name="connsiteX22" fmla="*/ 731044 w 1062038"/>
                <a:gd name="connsiteY22" fmla="*/ 192881 h 688181"/>
                <a:gd name="connsiteX23" fmla="*/ 864394 w 1062038"/>
                <a:gd name="connsiteY23" fmla="*/ 271462 h 688181"/>
                <a:gd name="connsiteX24" fmla="*/ 931069 w 1062038"/>
                <a:gd name="connsiteY24" fmla="*/ 321468 h 688181"/>
                <a:gd name="connsiteX25" fmla="*/ 973932 w 1062038"/>
                <a:gd name="connsiteY25" fmla="*/ 361950 h 688181"/>
                <a:gd name="connsiteX26" fmla="*/ 1007269 w 1062038"/>
                <a:gd name="connsiteY26" fmla="*/ 402431 h 688181"/>
                <a:gd name="connsiteX27" fmla="*/ 1033463 w 1062038"/>
                <a:gd name="connsiteY27" fmla="*/ 445293 h 688181"/>
                <a:gd name="connsiteX28" fmla="*/ 1047750 w 1062038"/>
                <a:gd name="connsiteY28" fmla="*/ 478631 h 688181"/>
                <a:gd name="connsiteX29" fmla="*/ 1062038 w 1062038"/>
                <a:gd name="connsiteY29" fmla="*/ 523875 h 688181"/>
                <a:gd name="connsiteX30" fmla="*/ 1062038 w 1062038"/>
                <a:gd name="connsiteY30" fmla="*/ 564356 h 688181"/>
                <a:gd name="connsiteX31" fmla="*/ 1054894 w 1062038"/>
                <a:gd name="connsiteY31" fmla="*/ 595312 h 688181"/>
                <a:gd name="connsiteX32" fmla="*/ 1038225 w 1062038"/>
                <a:gd name="connsiteY32" fmla="*/ 628650 h 688181"/>
                <a:gd name="connsiteX33" fmla="*/ 1012032 w 1062038"/>
                <a:gd name="connsiteY33" fmla="*/ 657225 h 688181"/>
                <a:gd name="connsiteX34" fmla="*/ 988219 w 1062038"/>
                <a:gd name="connsiteY34" fmla="*/ 676275 h 688181"/>
                <a:gd name="connsiteX35" fmla="*/ 964407 w 1062038"/>
                <a:gd name="connsiteY35" fmla="*/ 685800 h 688181"/>
                <a:gd name="connsiteX36" fmla="*/ 947738 w 1062038"/>
                <a:gd name="connsiteY36" fmla="*/ 688181 h 688181"/>
                <a:gd name="connsiteX37" fmla="*/ 916782 w 1062038"/>
                <a:gd name="connsiteY37" fmla="*/ 681037 h 688181"/>
                <a:gd name="connsiteX38" fmla="*/ 873919 w 1062038"/>
                <a:gd name="connsiteY38" fmla="*/ 659606 h 688181"/>
                <a:gd name="connsiteX39" fmla="*/ 847725 w 1062038"/>
                <a:gd name="connsiteY39" fmla="*/ 638175 h 688181"/>
                <a:gd name="connsiteX40" fmla="*/ 795338 w 1062038"/>
                <a:gd name="connsiteY40" fmla="*/ 566737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2038" h="688181">
                  <a:moveTo>
                    <a:pt x="795338" y="566737"/>
                  </a:moveTo>
                  <a:lnTo>
                    <a:pt x="735807" y="492918"/>
                  </a:lnTo>
                  <a:lnTo>
                    <a:pt x="692944" y="442912"/>
                  </a:lnTo>
                  <a:lnTo>
                    <a:pt x="647700" y="397668"/>
                  </a:lnTo>
                  <a:lnTo>
                    <a:pt x="621507" y="373856"/>
                  </a:lnTo>
                  <a:lnTo>
                    <a:pt x="473869" y="278606"/>
                  </a:lnTo>
                  <a:lnTo>
                    <a:pt x="383382" y="226218"/>
                  </a:lnTo>
                  <a:lnTo>
                    <a:pt x="283369" y="171450"/>
                  </a:lnTo>
                  <a:lnTo>
                    <a:pt x="180975" y="119062"/>
                  </a:lnTo>
                  <a:lnTo>
                    <a:pt x="111919" y="85725"/>
                  </a:lnTo>
                  <a:lnTo>
                    <a:pt x="50007" y="57150"/>
                  </a:lnTo>
                  <a:lnTo>
                    <a:pt x="26194" y="45243"/>
                  </a:lnTo>
                  <a:lnTo>
                    <a:pt x="9525" y="30956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80963" y="4762"/>
                  </a:lnTo>
                  <a:lnTo>
                    <a:pt x="216694" y="28575"/>
                  </a:lnTo>
                  <a:lnTo>
                    <a:pt x="319088" y="52387"/>
                  </a:lnTo>
                  <a:lnTo>
                    <a:pt x="385763" y="71437"/>
                  </a:lnTo>
                  <a:lnTo>
                    <a:pt x="481013" y="104775"/>
                  </a:lnTo>
                  <a:lnTo>
                    <a:pt x="731044" y="192881"/>
                  </a:lnTo>
                  <a:lnTo>
                    <a:pt x="864394" y="271462"/>
                  </a:lnTo>
                  <a:lnTo>
                    <a:pt x="931069" y="321468"/>
                  </a:lnTo>
                  <a:lnTo>
                    <a:pt x="973932" y="361950"/>
                  </a:lnTo>
                  <a:lnTo>
                    <a:pt x="1007269" y="402431"/>
                  </a:lnTo>
                  <a:lnTo>
                    <a:pt x="1033463" y="445293"/>
                  </a:lnTo>
                  <a:lnTo>
                    <a:pt x="1047750" y="478631"/>
                  </a:lnTo>
                  <a:lnTo>
                    <a:pt x="1062038" y="523875"/>
                  </a:lnTo>
                  <a:lnTo>
                    <a:pt x="1062038" y="564356"/>
                  </a:lnTo>
                  <a:lnTo>
                    <a:pt x="1054894" y="595312"/>
                  </a:lnTo>
                  <a:lnTo>
                    <a:pt x="1038225" y="628650"/>
                  </a:lnTo>
                  <a:lnTo>
                    <a:pt x="1012032" y="657225"/>
                  </a:lnTo>
                  <a:lnTo>
                    <a:pt x="988219" y="676275"/>
                  </a:lnTo>
                  <a:lnTo>
                    <a:pt x="964407" y="685800"/>
                  </a:lnTo>
                  <a:lnTo>
                    <a:pt x="947738" y="688181"/>
                  </a:lnTo>
                  <a:lnTo>
                    <a:pt x="916782" y="681037"/>
                  </a:lnTo>
                  <a:lnTo>
                    <a:pt x="873919" y="659606"/>
                  </a:lnTo>
                  <a:lnTo>
                    <a:pt x="847725" y="638175"/>
                  </a:lnTo>
                  <a:lnTo>
                    <a:pt x="795338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567A189-DDA3-44C6-913E-69E072C650DC}"/>
              </a:ext>
            </a:extLst>
          </p:cNvPr>
          <p:cNvSpPr/>
          <p:nvPr/>
        </p:nvSpPr>
        <p:spPr>
          <a:xfrm>
            <a:off x="2700338" y="1430338"/>
            <a:ext cx="1289050" cy="1312862"/>
          </a:xfrm>
          <a:custGeom>
            <a:avLst/>
            <a:gdLst>
              <a:gd name="connsiteX0" fmla="*/ 878681 w 1288256"/>
              <a:gd name="connsiteY0" fmla="*/ 352425 h 1312069"/>
              <a:gd name="connsiteX1" fmla="*/ 778668 w 1288256"/>
              <a:gd name="connsiteY1" fmla="*/ 478632 h 1312069"/>
              <a:gd name="connsiteX2" fmla="*/ 695325 w 1288256"/>
              <a:gd name="connsiteY2" fmla="*/ 578644 h 1312069"/>
              <a:gd name="connsiteX3" fmla="*/ 647700 w 1288256"/>
              <a:gd name="connsiteY3" fmla="*/ 635794 h 1312069"/>
              <a:gd name="connsiteX4" fmla="*/ 585787 w 1288256"/>
              <a:gd name="connsiteY4" fmla="*/ 707232 h 1312069"/>
              <a:gd name="connsiteX5" fmla="*/ 514350 w 1288256"/>
              <a:gd name="connsiteY5" fmla="*/ 785813 h 1312069"/>
              <a:gd name="connsiteX6" fmla="*/ 445293 w 1288256"/>
              <a:gd name="connsiteY6" fmla="*/ 859632 h 1312069"/>
              <a:gd name="connsiteX7" fmla="*/ 364331 w 1288256"/>
              <a:gd name="connsiteY7" fmla="*/ 942975 h 1312069"/>
              <a:gd name="connsiteX8" fmla="*/ 278606 w 1288256"/>
              <a:gd name="connsiteY8" fmla="*/ 1028700 h 1312069"/>
              <a:gd name="connsiteX9" fmla="*/ 169068 w 1288256"/>
              <a:gd name="connsiteY9" fmla="*/ 1126332 h 1312069"/>
              <a:gd name="connsiteX10" fmla="*/ 95250 w 1288256"/>
              <a:gd name="connsiteY10" fmla="*/ 1193007 h 1312069"/>
              <a:gd name="connsiteX11" fmla="*/ 11906 w 1288256"/>
              <a:gd name="connsiteY11" fmla="*/ 1262063 h 1312069"/>
              <a:gd name="connsiteX12" fmla="*/ 0 w 1288256"/>
              <a:gd name="connsiteY12" fmla="*/ 1283494 h 1312069"/>
              <a:gd name="connsiteX13" fmla="*/ 0 w 1288256"/>
              <a:gd name="connsiteY13" fmla="*/ 1302544 h 1312069"/>
              <a:gd name="connsiteX14" fmla="*/ 2381 w 1288256"/>
              <a:gd name="connsiteY14" fmla="*/ 1307307 h 1312069"/>
              <a:gd name="connsiteX15" fmla="*/ 19050 w 1288256"/>
              <a:gd name="connsiteY15" fmla="*/ 1312069 h 1312069"/>
              <a:gd name="connsiteX16" fmla="*/ 42862 w 1288256"/>
              <a:gd name="connsiteY16" fmla="*/ 1309688 h 1312069"/>
              <a:gd name="connsiteX17" fmla="*/ 66675 w 1288256"/>
              <a:gd name="connsiteY17" fmla="*/ 1297782 h 1312069"/>
              <a:gd name="connsiteX18" fmla="*/ 161925 w 1288256"/>
              <a:gd name="connsiteY18" fmla="*/ 1231107 h 1312069"/>
              <a:gd name="connsiteX19" fmla="*/ 366712 w 1288256"/>
              <a:gd name="connsiteY19" fmla="*/ 1085850 h 1312069"/>
              <a:gd name="connsiteX20" fmla="*/ 604837 w 1288256"/>
              <a:gd name="connsiteY20" fmla="*/ 919163 h 1312069"/>
              <a:gd name="connsiteX21" fmla="*/ 783431 w 1288256"/>
              <a:gd name="connsiteY21" fmla="*/ 778669 h 1312069"/>
              <a:gd name="connsiteX22" fmla="*/ 904875 w 1288256"/>
              <a:gd name="connsiteY22" fmla="*/ 661988 h 1312069"/>
              <a:gd name="connsiteX23" fmla="*/ 997743 w 1288256"/>
              <a:gd name="connsiteY23" fmla="*/ 569119 h 1312069"/>
              <a:gd name="connsiteX24" fmla="*/ 1085850 w 1288256"/>
              <a:gd name="connsiteY24" fmla="*/ 478632 h 1312069"/>
              <a:gd name="connsiteX25" fmla="*/ 1152525 w 1288256"/>
              <a:gd name="connsiteY25" fmla="*/ 411957 h 1312069"/>
              <a:gd name="connsiteX26" fmla="*/ 1202531 w 1288256"/>
              <a:gd name="connsiteY26" fmla="*/ 381000 h 1312069"/>
              <a:gd name="connsiteX27" fmla="*/ 1257300 w 1288256"/>
              <a:gd name="connsiteY27" fmla="*/ 350044 h 1312069"/>
              <a:gd name="connsiteX28" fmla="*/ 1276350 w 1288256"/>
              <a:gd name="connsiteY28" fmla="*/ 335757 h 1312069"/>
              <a:gd name="connsiteX29" fmla="*/ 1283493 w 1288256"/>
              <a:gd name="connsiteY29" fmla="*/ 323850 h 1312069"/>
              <a:gd name="connsiteX30" fmla="*/ 1288256 w 1288256"/>
              <a:gd name="connsiteY30" fmla="*/ 314325 h 1312069"/>
              <a:gd name="connsiteX31" fmla="*/ 1288256 w 1288256"/>
              <a:gd name="connsiteY31" fmla="*/ 300038 h 1312069"/>
              <a:gd name="connsiteX32" fmla="*/ 1283493 w 1288256"/>
              <a:gd name="connsiteY32" fmla="*/ 283369 h 1312069"/>
              <a:gd name="connsiteX33" fmla="*/ 1259681 w 1288256"/>
              <a:gd name="connsiteY33" fmla="*/ 240507 h 1312069"/>
              <a:gd name="connsiteX34" fmla="*/ 1238250 w 1288256"/>
              <a:gd name="connsiteY34" fmla="*/ 211932 h 1312069"/>
              <a:gd name="connsiteX35" fmla="*/ 1207293 w 1288256"/>
              <a:gd name="connsiteY35" fmla="*/ 176213 h 1312069"/>
              <a:gd name="connsiteX36" fmla="*/ 1183481 w 1288256"/>
              <a:gd name="connsiteY36" fmla="*/ 157163 h 1312069"/>
              <a:gd name="connsiteX37" fmla="*/ 1131093 w 1288256"/>
              <a:gd name="connsiteY37" fmla="*/ 121444 h 1312069"/>
              <a:gd name="connsiteX38" fmla="*/ 1047750 w 1288256"/>
              <a:gd name="connsiteY38" fmla="*/ 69057 h 1312069"/>
              <a:gd name="connsiteX39" fmla="*/ 990600 w 1288256"/>
              <a:gd name="connsiteY39" fmla="*/ 38100 h 1312069"/>
              <a:gd name="connsiteX40" fmla="*/ 931068 w 1288256"/>
              <a:gd name="connsiteY40" fmla="*/ 11907 h 1312069"/>
              <a:gd name="connsiteX41" fmla="*/ 890587 w 1288256"/>
              <a:gd name="connsiteY41" fmla="*/ 0 h 1312069"/>
              <a:gd name="connsiteX42" fmla="*/ 869156 w 1288256"/>
              <a:gd name="connsiteY42" fmla="*/ 0 h 1312069"/>
              <a:gd name="connsiteX43" fmla="*/ 854868 w 1288256"/>
              <a:gd name="connsiteY43" fmla="*/ 4763 h 1312069"/>
              <a:gd name="connsiteX44" fmla="*/ 852487 w 1288256"/>
              <a:gd name="connsiteY44" fmla="*/ 11907 h 1312069"/>
              <a:gd name="connsiteX45" fmla="*/ 852487 w 1288256"/>
              <a:gd name="connsiteY45" fmla="*/ 26194 h 1312069"/>
              <a:gd name="connsiteX46" fmla="*/ 857250 w 1288256"/>
              <a:gd name="connsiteY46" fmla="*/ 45244 h 1312069"/>
              <a:gd name="connsiteX47" fmla="*/ 883443 w 1288256"/>
              <a:gd name="connsiteY47" fmla="*/ 83344 h 1312069"/>
              <a:gd name="connsiteX48" fmla="*/ 907256 w 1288256"/>
              <a:gd name="connsiteY48" fmla="*/ 121444 h 1312069"/>
              <a:gd name="connsiteX49" fmla="*/ 926306 w 1288256"/>
              <a:gd name="connsiteY49" fmla="*/ 157163 h 1312069"/>
              <a:gd name="connsiteX50" fmla="*/ 942975 w 1288256"/>
              <a:gd name="connsiteY50" fmla="*/ 200025 h 1312069"/>
              <a:gd name="connsiteX51" fmla="*/ 947737 w 1288256"/>
              <a:gd name="connsiteY51" fmla="*/ 233363 h 1312069"/>
              <a:gd name="connsiteX52" fmla="*/ 947737 w 1288256"/>
              <a:gd name="connsiteY52" fmla="*/ 259557 h 1312069"/>
              <a:gd name="connsiteX53" fmla="*/ 926306 w 1288256"/>
              <a:gd name="connsiteY53" fmla="*/ 290513 h 1312069"/>
              <a:gd name="connsiteX54" fmla="*/ 878681 w 1288256"/>
              <a:gd name="connsiteY54" fmla="*/ 352425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88256" h="1312069">
                <a:moveTo>
                  <a:pt x="878681" y="352425"/>
                </a:moveTo>
                <a:lnTo>
                  <a:pt x="778668" y="478632"/>
                </a:lnTo>
                <a:lnTo>
                  <a:pt x="695325" y="578644"/>
                </a:lnTo>
                <a:lnTo>
                  <a:pt x="647700" y="635794"/>
                </a:lnTo>
                <a:lnTo>
                  <a:pt x="585787" y="707232"/>
                </a:lnTo>
                <a:lnTo>
                  <a:pt x="514350" y="785813"/>
                </a:lnTo>
                <a:lnTo>
                  <a:pt x="445293" y="859632"/>
                </a:lnTo>
                <a:lnTo>
                  <a:pt x="364331" y="942975"/>
                </a:lnTo>
                <a:lnTo>
                  <a:pt x="278606" y="1028700"/>
                </a:lnTo>
                <a:lnTo>
                  <a:pt x="169068" y="1126332"/>
                </a:lnTo>
                <a:lnTo>
                  <a:pt x="95250" y="1193007"/>
                </a:lnTo>
                <a:lnTo>
                  <a:pt x="11906" y="1262063"/>
                </a:lnTo>
                <a:lnTo>
                  <a:pt x="0" y="1283494"/>
                </a:lnTo>
                <a:lnTo>
                  <a:pt x="0" y="1302544"/>
                </a:lnTo>
                <a:lnTo>
                  <a:pt x="2381" y="1307307"/>
                </a:lnTo>
                <a:lnTo>
                  <a:pt x="19050" y="1312069"/>
                </a:lnTo>
                <a:lnTo>
                  <a:pt x="42862" y="1309688"/>
                </a:lnTo>
                <a:lnTo>
                  <a:pt x="66675" y="1297782"/>
                </a:lnTo>
                <a:lnTo>
                  <a:pt x="161925" y="1231107"/>
                </a:lnTo>
                <a:lnTo>
                  <a:pt x="366712" y="1085850"/>
                </a:lnTo>
                <a:lnTo>
                  <a:pt x="604837" y="919163"/>
                </a:lnTo>
                <a:lnTo>
                  <a:pt x="783431" y="778669"/>
                </a:lnTo>
                <a:lnTo>
                  <a:pt x="904875" y="661988"/>
                </a:lnTo>
                <a:lnTo>
                  <a:pt x="997743" y="569119"/>
                </a:lnTo>
                <a:lnTo>
                  <a:pt x="1085850" y="478632"/>
                </a:lnTo>
                <a:lnTo>
                  <a:pt x="1152525" y="411957"/>
                </a:lnTo>
                <a:lnTo>
                  <a:pt x="1202531" y="381000"/>
                </a:lnTo>
                <a:lnTo>
                  <a:pt x="1257300" y="350044"/>
                </a:lnTo>
                <a:lnTo>
                  <a:pt x="1276350" y="335757"/>
                </a:lnTo>
                <a:lnTo>
                  <a:pt x="1283493" y="323850"/>
                </a:lnTo>
                <a:lnTo>
                  <a:pt x="1288256" y="314325"/>
                </a:lnTo>
                <a:lnTo>
                  <a:pt x="1288256" y="300038"/>
                </a:lnTo>
                <a:lnTo>
                  <a:pt x="1283493" y="283369"/>
                </a:lnTo>
                <a:lnTo>
                  <a:pt x="1259681" y="240507"/>
                </a:lnTo>
                <a:lnTo>
                  <a:pt x="1238250" y="211932"/>
                </a:lnTo>
                <a:lnTo>
                  <a:pt x="1207293" y="176213"/>
                </a:lnTo>
                <a:lnTo>
                  <a:pt x="1183481" y="157163"/>
                </a:lnTo>
                <a:lnTo>
                  <a:pt x="1131093" y="121444"/>
                </a:lnTo>
                <a:lnTo>
                  <a:pt x="1047750" y="69057"/>
                </a:lnTo>
                <a:lnTo>
                  <a:pt x="990600" y="38100"/>
                </a:lnTo>
                <a:lnTo>
                  <a:pt x="931068" y="11907"/>
                </a:lnTo>
                <a:lnTo>
                  <a:pt x="890587" y="0"/>
                </a:lnTo>
                <a:lnTo>
                  <a:pt x="869156" y="0"/>
                </a:lnTo>
                <a:lnTo>
                  <a:pt x="854868" y="4763"/>
                </a:lnTo>
                <a:lnTo>
                  <a:pt x="852487" y="11907"/>
                </a:lnTo>
                <a:lnTo>
                  <a:pt x="852487" y="26194"/>
                </a:lnTo>
                <a:lnTo>
                  <a:pt x="857250" y="45244"/>
                </a:lnTo>
                <a:lnTo>
                  <a:pt x="883443" y="83344"/>
                </a:lnTo>
                <a:lnTo>
                  <a:pt x="907256" y="121444"/>
                </a:lnTo>
                <a:lnTo>
                  <a:pt x="926306" y="157163"/>
                </a:lnTo>
                <a:lnTo>
                  <a:pt x="942975" y="200025"/>
                </a:lnTo>
                <a:lnTo>
                  <a:pt x="947737" y="233363"/>
                </a:lnTo>
                <a:lnTo>
                  <a:pt x="947737" y="259557"/>
                </a:lnTo>
                <a:lnTo>
                  <a:pt x="926306" y="290513"/>
                </a:lnTo>
                <a:lnTo>
                  <a:pt x="878681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77B2927-04EC-4BC3-B324-42F48A5F878E}"/>
              </a:ext>
            </a:extLst>
          </p:cNvPr>
          <p:cNvSpPr/>
          <p:nvPr/>
        </p:nvSpPr>
        <p:spPr>
          <a:xfrm>
            <a:off x="4570413" y="1271588"/>
            <a:ext cx="1828800" cy="728662"/>
          </a:xfrm>
          <a:custGeom>
            <a:avLst/>
            <a:gdLst>
              <a:gd name="connsiteX0" fmla="*/ 1285875 w 1828800"/>
              <a:gd name="connsiteY0" fmla="*/ 254793 h 728662"/>
              <a:gd name="connsiteX1" fmla="*/ 1195387 w 1828800"/>
              <a:gd name="connsiteY1" fmla="*/ 297656 h 728662"/>
              <a:gd name="connsiteX2" fmla="*/ 1102519 w 1828800"/>
              <a:gd name="connsiteY2" fmla="*/ 340518 h 728662"/>
              <a:gd name="connsiteX3" fmla="*/ 1035844 w 1828800"/>
              <a:gd name="connsiteY3" fmla="*/ 371475 h 728662"/>
              <a:gd name="connsiteX4" fmla="*/ 935831 w 1828800"/>
              <a:gd name="connsiteY4" fmla="*/ 411956 h 728662"/>
              <a:gd name="connsiteX5" fmla="*/ 854869 w 1828800"/>
              <a:gd name="connsiteY5" fmla="*/ 445293 h 728662"/>
              <a:gd name="connsiteX6" fmla="*/ 792956 w 1828800"/>
              <a:gd name="connsiteY6" fmla="*/ 471487 h 728662"/>
              <a:gd name="connsiteX7" fmla="*/ 754856 w 1828800"/>
              <a:gd name="connsiteY7" fmla="*/ 483393 h 728662"/>
              <a:gd name="connsiteX8" fmla="*/ 664369 w 1828800"/>
              <a:gd name="connsiteY8" fmla="*/ 509587 h 728662"/>
              <a:gd name="connsiteX9" fmla="*/ 526256 w 1828800"/>
              <a:gd name="connsiteY9" fmla="*/ 545306 h 728662"/>
              <a:gd name="connsiteX10" fmla="*/ 340519 w 1828800"/>
              <a:gd name="connsiteY10" fmla="*/ 590550 h 728662"/>
              <a:gd name="connsiteX11" fmla="*/ 195262 w 1828800"/>
              <a:gd name="connsiteY11" fmla="*/ 626268 h 728662"/>
              <a:gd name="connsiteX12" fmla="*/ 59531 w 1828800"/>
              <a:gd name="connsiteY12" fmla="*/ 657225 h 728662"/>
              <a:gd name="connsiteX13" fmla="*/ 14287 w 1828800"/>
              <a:gd name="connsiteY13" fmla="*/ 671512 h 728662"/>
              <a:gd name="connsiteX14" fmla="*/ 4762 w 1828800"/>
              <a:gd name="connsiteY14" fmla="*/ 678656 h 728662"/>
              <a:gd name="connsiteX15" fmla="*/ 0 w 1828800"/>
              <a:gd name="connsiteY15" fmla="*/ 685800 h 728662"/>
              <a:gd name="connsiteX16" fmla="*/ 0 w 1828800"/>
              <a:gd name="connsiteY16" fmla="*/ 692943 h 728662"/>
              <a:gd name="connsiteX17" fmla="*/ 4762 w 1828800"/>
              <a:gd name="connsiteY17" fmla="*/ 702468 h 728662"/>
              <a:gd name="connsiteX18" fmla="*/ 28575 w 1828800"/>
              <a:gd name="connsiteY18" fmla="*/ 721518 h 728662"/>
              <a:gd name="connsiteX19" fmla="*/ 50006 w 1828800"/>
              <a:gd name="connsiteY19" fmla="*/ 728662 h 728662"/>
              <a:gd name="connsiteX20" fmla="*/ 152400 w 1828800"/>
              <a:gd name="connsiteY20" fmla="*/ 714375 h 728662"/>
              <a:gd name="connsiteX21" fmla="*/ 361950 w 1828800"/>
              <a:gd name="connsiteY21" fmla="*/ 683418 h 728662"/>
              <a:gd name="connsiteX22" fmla="*/ 642937 w 1828800"/>
              <a:gd name="connsiteY22" fmla="*/ 633412 h 728662"/>
              <a:gd name="connsiteX23" fmla="*/ 778669 w 1828800"/>
              <a:gd name="connsiteY23" fmla="*/ 607218 h 728662"/>
              <a:gd name="connsiteX24" fmla="*/ 842962 w 1828800"/>
              <a:gd name="connsiteY24" fmla="*/ 595312 h 728662"/>
              <a:gd name="connsiteX25" fmla="*/ 883444 w 1828800"/>
              <a:gd name="connsiteY25" fmla="*/ 595312 h 728662"/>
              <a:gd name="connsiteX26" fmla="*/ 907256 w 1828800"/>
              <a:gd name="connsiteY26" fmla="*/ 595312 h 728662"/>
              <a:gd name="connsiteX27" fmla="*/ 1071562 w 1828800"/>
              <a:gd name="connsiteY27" fmla="*/ 559593 h 728662"/>
              <a:gd name="connsiteX28" fmla="*/ 1150144 w 1828800"/>
              <a:gd name="connsiteY28" fmla="*/ 523875 h 728662"/>
              <a:gd name="connsiteX29" fmla="*/ 1240631 w 1828800"/>
              <a:gd name="connsiteY29" fmla="*/ 490537 h 728662"/>
              <a:gd name="connsiteX30" fmla="*/ 1316831 w 1828800"/>
              <a:gd name="connsiteY30" fmla="*/ 464343 h 728662"/>
              <a:gd name="connsiteX31" fmla="*/ 1409700 w 1828800"/>
              <a:gd name="connsiteY31" fmla="*/ 442912 h 728662"/>
              <a:gd name="connsiteX32" fmla="*/ 1540669 w 1828800"/>
              <a:gd name="connsiteY32" fmla="*/ 411956 h 728662"/>
              <a:gd name="connsiteX33" fmla="*/ 1621631 w 1828800"/>
              <a:gd name="connsiteY33" fmla="*/ 395287 h 728662"/>
              <a:gd name="connsiteX34" fmla="*/ 1662112 w 1828800"/>
              <a:gd name="connsiteY34" fmla="*/ 392906 h 728662"/>
              <a:gd name="connsiteX35" fmla="*/ 1714500 w 1828800"/>
              <a:gd name="connsiteY35" fmla="*/ 390525 h 728662"/>
              <a:gd name="connsiteX36" fmla="*/ 1745456 w 1828800"/>
              <a:gd name="connsiteY36" fmla="*/ 383381 h 728662"/>
              <a:gd name="connsiteX37" fmla="*/ 1778794 w 1828800"/>
              <a:gd name="connsiteY37" fmla="*/ 371475 h 728662"/>
              <a:gd name="connsiteX38" fmla="*/ 1804987 w 1828800"/>
              <a:gd name="connsiteY38" fmla="*/ 357187 h 728662"/>
              <a:gd name="connsiteX39" fmla="*/ 1824037 w 1828800"/>
              <a:gd name="connsiteY39" fmla="*/ 340518 h 728662"/>
              <a:gd name="connsiteX40" fmla="*/ 1828800 w 1828800"/>
              <a:gd name="connsiteY40" fmla="*/ 328612 h 728662"/>
              <a:gd name="connsiteX41" fmla="*/ 1826419 w 1828800"/>
              <a:gd name="connsiteY41" fmla="*/ 311943 h 728662"/>
              <a:gd name="connsiteX42" fmla="*/ 1814512 w 1828800"/>
              <a:gd name="connsiteY42" fmla="*/ 283368 h 728662"/>
              <a:gd name="connsiteX43" fmla="*/ 1802606 w 1828800"/>
              <a:gd name="connsiteY43" fmla="*/ 266700 h 728662"/>
              <a:gd name="connsiteX44" fmla="*/ 1778794 w 1828800"/>
              <a:gd name="connsiteY44" fmla="*/ 242887 h 728662"/>
              <a:gd name="connsiteX45" fmla="*/ 1743075 w 1828800"/>
              <a:gd name="connsiteY45" fmla="*/ 219075 h 728662"/>
              <a:gd name="connsiteX46" fmla="*/ 1714500 w 1828800"/>
              <a:gd name="connsiteY46" fmla="*/ 204787 h 728662"/>
              <a:gd name="connsiteX47" fmla="*/ 1666875 w 1828800"/>
              <a:gd name="connsiteY47" fmla="*/ 185737 h 728662"/>
              <a:gd name="connsiteX48" fmla="*/ 1633537 w 1828800"/>
              <a:gd name="connsiteY48" fmla="*/ 173831 h 728662"/>
              <a:gd name="connsiteX49" fmla="*/ 1612106 w 1828800"/>
              <a:gd name="connsiteY49" fmla="*/ 154781 h 728662"/>
              <a:gd name="connsiteX50" fmla="*/ 1574006 w 1828800"/>
              <a:gd name="connsiteY50" fmla="*/ 119062 h 728662"/>
              <a:gd name="connsiteX51" fmla="*/ 1540669 w 1828800"/>
              <a:gd name="connsiteY51" fmla="*/ 90487 h 728662"/>
              <a:gd name="connsiteX52" fmla="*/ 1493044 w 1828800"/>
              <a:gd name="connsiteY52" fmla="*/ 54768 h 728662"/>
              <a:gd name="connsiteX53" fmla="*/ 1447800 w 1828800"/>
              <a:gd name="connsiteY53" fmla="*/ 26193 h 728662"/>
              <a:gd name="connsiteX54" fmla="*/ 1421606 w 1828800"/>
              <a:gd name="connsiteY54" fmla="*/ 11906 h 728662"/>
              <a:gd name="connsiteX55" fmla="*/ 1383506 w 1828800"/>
              <a:gd name="connsiteY55" fmla="*/ 0 h 728662"/>
              <a:gd name="connsiteX56" fmla="*/ 1366837 w 1828800"/>
              <a:gd name="connsiteY56" fmla="*/ 0 h 728662"/>
              <a:gd name="connsiteX57" fmla="*/ 1352550 w 1828800"/>
              <a:gd name="connsiteY57" fmla="*/ 0 h 728662"/>
              <a:gd name="connsiteX58" fmla="*/ 1347787 w 1828800"/>
              <a:gd name="connsiteY58" fmla="*/ 7143 h 728662"/>
              <a:gd name="connsiteX59" fmla="*/ 1345406 w 1828800"/>
              <a:gd name="connsiteY59" fmla="*/ 21431 h 728662"/>
              <a:gd name="connsiteX60" fmla="*/ 1350169 w 1828800"/>
              <a:gd name="connsiteY60" fmla="*/ 40481 h 728662"/>
              <a:gd name="connsiteX61" fmla="*/ 1364456 w 1828800"/>
              <a:gd name="connsiteY61" fmla="*/ 59531 h 728662"/>
              <a:gd name="connsiteX62" fmla="*/ 1378744 w 1828800"/>
              <a:gd name="connsiteY62" fmla="*/ 78581 h 728662"/>
              <a:gd name="connsiteX63" fmla="*/ 1397794 w 1828800"/>
              <a:gd name="connsiteY63" fmla="*/ 109537 h 728662"/>
              <a:gd name="connsiteX64" fmla="*/ 1404937 w 1828800"/>
              <a:gd name="connsiteY64" fmla="*/ 133350 h 728662"/>
              <a:gd name="connsiteX65" fmla="*/ 1407319 w 1828800"/>
              <a:gd name="connsiteY65" fmla="*/ 159543 h 728662"/>
              <a:gd name="connsiteX66" fmla="*/ 1404937 w 1828800"/>
              <a:gd name="connsiteY66" fmla="*/ 183356 h 728662"/>
              <a:gd name="connsiteX67" fmla="*/ 1400175 w 1828800"/>
              <a:gd name="connsiteY67" fmla="*/ 192881 h 728662"/>
              <a:gd name="connsiteX68" fmla="*/ 1385887 w 1828800"/>
              <a:gd name="connsiteY68" fmla="*/ 202406 h 728662"/>
              <a:gd name="connsiteX69" fmla="*/ 1285875 w 1828800"/>
              <a:gd name="connsiteY69" fmla="*/ 254793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828800" h="728662">
                <a:moveTo>
                  <a:pt x="1285875" y="254793"/>
                </a:moveTo>
                <a:lnTo>
                  <a:pt x="1195387" y="297656"/>
                </a:lnTo>
                <a:lnTo>
                  <a:pt x="1102519" y="340518"/>
                </a:lnTo>
                <a:lnTo>
                  <a:pt x="1035844" y="371475"/>
                </a:lnTo>
                <a:lnTo>
                  <a:pt x="935831" y="411956"/>
                </a:lnTo>
                <a:lnTo>
                  <a:pt x="854869" y="445293"/>
                </a:lnTo>
                <a:lnTo>
                  <a:pt x="792956" y="471487"/>
                </a:lnTo>
                <a:lnTo>
                  <a:pt x="754856" y="483393"/>
                </a:lnTo>
                <a:lnTo>
                  <a:pt x="664369" y="509587"/>
                </a:lnTo>
                <a:lnTo>
                  <a:pt x="526256" y="545306"/>
                </a:lnTo>
                <a:lnTo>
                  <a:pt x="340519" y="590550"/>
                </a:lnTo>
                <a:lnTo>
                  <a:pt x="195262" y="626268"/>
                </a:lnTo>
                <a:lnTo>
                  <a:pt x="59531" y="657225"/>
                </a:lnTo>
                <a:lnTo>
                  <a:pt x="14287" y="671512"/>
                </a:lnTo>
                <a:lnTo>
                  <a:pt x="4762" y="678656"/>
                </a:lnTo>
                <a:lnTo>
                  <a:pt x="0" y="685800"/>
                </a:lnTo>
                <a:lnTo>
                  <a:pt x="0" y="692943"/>
                </a:lnTo>
                <a:lnTo>
                  <a:pt x="4762" y="702468"/>
                </a:lnTo>
                <a:lnTo>
                  <a:pt x="28575" y="721518"/>
                </a:lnTo>
                <a:lnTo>
                  <a:pt x="50006" y="728662"/>
                </a:lnTo>
                <a:lnTo>
                  <a:pt x="152400" y="714375"/>
                </a:lnTo>
                <a:lnTo>
                  <a:pt x="361950" y="683418"/>
                </a:lnTo>
                <a:lnTo>
                  <a:pt x="642937" y="633412"/>
                </a:lnTo>
                <a:lnTo>
                  <a:pt x="778669" y="607218"/>
                </a:lnTo>
                <a:lnTo>
                  <a:pt x="842962" y="595312"/>
                </a:lnTo>
                <a:lnTo>
                  <a:pt x="883444" y="595312"/>
                </a:lnTo>
                <a:lnTo>
                  <a:pt x="907256" y="595312"/>
                </a:lnTo>
                <a:lnTo>
                  <a:pt x="1071562" y="559593"/>
                </a:lnTo>
                <a:lnTo>
                  <a:pt x="1150144" y="523875"/>
                </a:lnTo>
                <a:lnTo>
                  <a:pt x="1240631" y="490537"/>
                </a:lnTo>
                <a:lnTo>
                  <a:pt x="1316831" y="464343"/>
                </a:lnTo>
                <a:lnTo>
                  <a:pt x="1409700" y="442912"/>
                </a:lnTo>
                <a:lnTo>
                  <a:pt x="1540669" y="411956"/>
                </a:lnTo>
                <a:lnTo>
                  <a:pt x="1621631" y="395287"/>
                </a:lnTo>
                <a:lnTo>
                  <a:pt x="1662112" y="392906"/>
                </a:lnTo>
                <a:lnTo>
                  <a:pt x="1714500" y="390525"/>
                </a:lnTo>
                <a:lnTo>
                  <a:pt x="1745456" y="383381"/>
                </a:lnTo>
                <a:lnTo>
                  <a:pt x="1778794" y="371475"/>
                </a:lnTo>
                <a:lnTo>
                  <a:pt x="1804987" y="357187"/>
                </a:lnTo>
                <a:lnTo>
                  <a:pt x="1824037" y="340518"/>
                </a:lnTo>
                <a:lnTo>
                  <a:pt x="1828800" y="328612"/>
                </a:lnTo>
                <a:lnTo>
                  <a:pt x="1826419" y="311943"/>
                </a:lnTo>
                <a:lnTo>
                  <a:pt x="1814512" y="283368"/>
                </a:lnTo>
                <a:lnTo>
                  <a:pt x="1802606" y="266700"/>
                </a:lnTo>
                <a:lnTo>
                  <a:pt x="1778794" y="242887"/>
                </a:lnTo>
                <a:lnTo>
                  <a:pt x="1743075" y="219075"/>
                </a:lnTo>
                <a:lnTo>
                  <a:pt x="1714500" y="204787"/>
                </a:lnTo>
                <a:lnTo>
                  <a:pt x="1666875" y="185737"/>
                </a:lnTo>
                <a:lnTo>
                  <a:pt x="1633537" y="173831"/>
                </a:lnTo>
                <a:lnTo>
                  <a:pt x="1612106" y="154781"/>
                </a:lnTo>
                <a:lnTo>
                  <a:pt x="1574006" y="119062"/>
                </a:lnTo>
                <a:lnTo>
                  <a:pt x="1540669" y="90487"/>
                </a:lnTo>
                <a:lnTo>
                  <a:pt x="1493044" y="54768"/>
                </a:lnTo>
                <a:lnTo>
                  <a:pt x="1447800" y="26193"/>
                </a:lnTo>
                <a:lnTo>
                  <a:pt x="1421606" y="11906"/>
                </a:lnTo>
                <a:lnTo>
                  <a:pt x="1383506" y="0"/>
                </a:lnTo>
                <a:lnTo>
                  <a:pt x="1366837" y="0"/>
                </a:lnTo>
                <a:lnTo>
                  <a:pt x="1352550" y="0"/>
                </a:lnTo>
                <a:lnTo>
                  <a:pt x="1347787" y="7143"/>
                </a:lnTo>
                <a:lnTo>
                  <a:pt x="1345406" y="21431"/>
                </a:lnTo>
                <a:lnTo>
                  <a:pt x="1350169" y="40481"/>
                </a:lnTo>
                <a:lnTo>
                  <a:pt x="1364456" y="59531"/>
                </a:lnTo>
                <a:lnTo>
                  <a:pt x="1378744" y="78581"/>
                </a:lnTo>
                <a:lnTo>
                  <a:pt x="1397794" y="109537"/>
                </a:lnTo>
                <a:lnTo>
                  <a:pt x="1404937" y="133350"/>
                </a:lnTo>
                <a:lnTo>
                  <a:pt x="1407319" y="159543"/>
                </a:lnTo>
                <a:lnTo>
                  <a:pt x="1404937" y="183356"/>
                </a:lnTo>
                <a:lnTo>
                  <a:pt x="1400175" y="192881"/>
                </a:lnTo>
                <a:lnTo>
                  <a:pt x="1385887" y="202406"/>
                </a:lnTo>
                <a:lnTo>
                  <a:pt x="1285875" y="254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AB3B8DC-1A49-4381-BD32-9D5AA70711EF}"/>
              </a:ext>
            </a:extLst>
          </p:cNvPr>
          <p:cNvSpPr/>
          <p:nvPr/>
        </p:nvSpPr>
        <p:spPr>
          <a:xfrm>
            <a:off x="3295650" y="2170113"/>
            <a:ext cx="357188" cy="1506537"/>
          </a:xfrm>
          <a:custGeom>
            <a:avLst/>
            <a:gdLst>
              <a:gd name="connsiteX0" fmla="*/ 130969 w 357188"/>
              <a:gd name="connsiteY0" fmla="*/ 347662 h 1507331"/>
              <a:gd name="connsiteX1" fmla="*/ 130969 w 357188"/>
              <a:gd name="connsiteY1" fmla="*/ 180975 h 1507331"/>
              <a:gd name="connsiteX2" fmla="*/ 130969 w 357188"/>
              <a:gd name="connsiteY2" fmla="*/ 164306 h 1507331"/>
              <a:gd name="connsiteX3" fmla="*/ 130969 w 357188"/>
              <a:gd name="connsiteY3" fmla="*/ 154781 h 1507331"/>
              <a:gd name="connsiteX4" fmla="*/ 128588 w 357188"/>
              <a:gd name="connsiteY4" fmla="*/ 150019 h 1507331"/>
              <a:gd name="connsiteX5" fmla="*/ 119063 w 357188"/>
              <a:gd name="connsiteY5" fmla="*/ 145256 h 1507331"/>
              <a:gd name="connsiteX6" fmla="*/ 0 w 357188"/>
              <a:gd name="connsiteY6" fmla="*/ 142875 h 1507331"/>
              <a:gd name="connsiteX7" fmla="*/ 173831 w 357188"/>
              <a:gd name="connsiteY7" fmla="*/ 0 h 1507331"/>
              <a:gd name="connsiteX8" fmla="*/ 233363 w 357188"/>
              <a:gd name="connsiteY8" fmla="*/ 61912 h 1507331"/>
              <a:gd name="connsiteX9" fmla="*/ 259556 w 357188"/>
              <a:gd name="connsiteY9" fmla="*/ 88106 h 1507331"/>
              <a:gd name="connsiteX10" fmla="*/ 283369 w 357188"/>
              <a:gd name="connsiteY10" fmla="*/ 111919 h 1507331"/>
              <a:gd name="connsiteX11" fmla="*/ 302419 w 357188"/>
              <a:gd name="connsiteY11" fmla="*/ 133350 h 1507331"/>
              <a:gd name="connsiteX12" fmla="*/ 319088 w 357188"/>
              <a:gd name="connsiteY12" fmla="*/ 152400 h 1507331"/>
              <a:gd name="connsiteX13" fmla="*/ 333375 w 357188"/>
              <a:gd name="connsiteY13" fmla="*/ 176212 h 1507331"/>
              <a:gd name="connsiteX14" fmla="*/ 345281 w 357188"/>
              <a:gd name="connsiteY14" fmla="*/ 200025 h 1507331"/>
              <a:gd name="connsiteX15" fmla="*/ 354806 w 357188"/>
              <a:gd name="connsiteY15" fmla="*/ 226219 h 1507331"/>
              <a:gd name="connsiteX16" fmla="*/ 357188 w 357188"/>
              <a:gd name="connsiteY16" fmla="*/ 247650 h 1507331"/>
              <a:gd name="connsiteX17" fmla="*/ 352425 w 357188"/>
              <a:gd name="connsiteY17" fmla="*/ 273844 h 1507331"/>
              <a:gd name="connsiteX18" fmla="*/ 340519 w 357188"/>
              <a:gd name="connsiteY18" fmla="*/ 345281 h 1507331"/>
              <a:gd name="connsiteX19" fmla="*/ 326231 w 357188"/>
              <a:gd name="connsiteY19" fmla="*/ 454819 h 1507331"/>
              <a:gd name="connsiteX20" fmla="*/ 319088 w 357188"/>
              <a:gd name="connsiteY20" fmla="*/ 561975 h 1507331"/>
              <a:gd name="connsiteX21" fmla="*/ 311944 w 357188"/>
              <a:gd name="connsiteY21" fmla="*/ 704850 h 1507331"/>
              <a:gd name="connsiteX22" fmla="*/ 309563 w 357188"/>
              <a:gd name="connsiteY22" fmla="*/ 912019 h 1507331"/>
              <a:gd name="connsiteX23" fmla="*/ 309563 w 357188"/>
              <a:gd name="connsiteY23" fmla="*/ 1147762 h 1507331"/>
              <a:gd name="connsiteX24" fmla="*/ 309563 w 357188"/>
              <a:gd name="connsiteY24" fmla="*/ 1271587 h 1507331"/>
              <a:gd name="connsiteX25" fmla="*/ 309563 w 357188"/>
              <a:gd name="connsiteY25" fmla="*/ 1328737 h 1507331"/>
              <a:gd name="connsiteX26" fmla="*/ 300038 w 357188"/>
              <a:gd name="connsiteY26" fmla="*/ 1385887 h 1507331"/>
              <a:gd name="connsiteX27" fmla="*/ 285750 w 357188"/>
              <a:gd name="connsiteY27" fmla="*/ 1440656 h 1507331"/>
              <a:gd name="connsiteX28" fmla="*/ 271463 w 357188"/>
              <a:gd name="connsiteY28" fmla="*/ 1471612 h 1507331"/>
              <a:gd name="connsiteX29" fmla="*/ 254794 w 357188"/>
              <a:gd name="connsiteY29" fmla="*/ 1493044 h 1507331"/>
              <a:gd name="connsiteX30" fmla="*/ 242888 w 357188"/>
              <a:gd name="connsiteY30" fmla="*/ 1502569 h 1507331"/>
              <a:gd name="connsiteX31" fmla="*/ 228600 w 357188"/>
              <a:gd name="connsiteY31" fmla="*/ 1507331 h 1507331"/>
              <a:gd name="connsiteX32" fmla="*/ 214313 w 357188"/>
              <a:gd name="connsiteY32" fmla="*/ 1507331 h 1507331"/>
              <a:gd name="connsiteX33" fmla="*/ 202406 w 357188"/>
              <a:gd name="connsiteY33" fmla="*/ 1504950 h 1507331"/>
              <a:gd name="connsiteX34" fmla="*/ 183356 w 357188"/>
              <a:gd name="connsiteY34" fmla="*/ 1493044 h 1507331"/>
              <a:gd name="connsiteX35" fmla="*/ 157163 w 357188"/>
              <a:gd name="connsiteY35" fmla="*/ 1469231 h 1507331"/>
              <a:gd name="connsiteX36" fmla="*/ 126206 w 357188"/>
              <a:gd name="connsiteY36" fmla="*/ 1431131 h 1507331"/>
              <a:gd name="connsiteX37" fmla="*/ 107156 w 357188"/>
              <a:gd name="connsiteY37" fmla="*/ 1402556 h 1507331"/>
              <a:gd name="connsiteX38" fmla="*/ 83344 w 357188"/>
              <a:gd name="connsiteY38" fmla="*/ 1357312 h 1507331"/>
              <a:gd name="connsiteX39" fmla="*/ 64294 w 357188"/>
              <a:gd name="connsiteY39" fmla="*/ 1309687 h 1507331"/>
              <a:gd name="connsiteX40" fmla="*/ 47625 w 357188"/>
              <a:gd name="connsiteY40" fmla="*/ 1252537 h 1507331"/>
              <a:gd name="connsiteX41" fmla="*/ 45244 w 357188"/>
              <a:gd name="connsiteY41" fmla="*/ 1219200 h 1507331"/>
              <a:gd name="connsiteX42" fmla="*/ 45244 w 357188"/>
              <a:gd name="connsiteY42" fmla="*/ 1209675 h 1507331"/>
              <a:gd name="connsiteX43" fmla="*/ 57150 w 357188"/>
              <a:gd name="connsiteY43" fmla="*/ 1169194 h 1507331"/>
              <a:gd name="connsiteX44" fmla="*/ 80963 w 357188"/>
              <a:gd name="connsiteY44" fmla="*/ 1083469 h 1507331"/>
              <a:gd name="connsiteX45" fmla="*/ 92869 w 357188"/>
              <a:gd name="connsiteY45" fmla="*/ 1014412 h 1507331"/>
              <a:gd name="connsiteX46" fmla="*/ 104775 w 357188"/>
              <a:gd name="connsiteY46" fmla="*/ 942975 h 1507331"/>
              <a:gd name="connsiteX47" fmla="*/ 114300 w 357188"/>
              <a:gd name="connsiteY47" fmla="*/ 859631 h 1507331"/>
              <a:gd name="connsiteX48" fmla="*/ 121444 w 357188"/>
              <a:gd name="connsiteY48" fmla="*/ 781050 h 1507331"/>
              <a:gd name="connsiteX49" fmla="*/ 126206 w 357188"/>
              <a:gd name="connsiteY49" fmla="*/ 709612 h 1507331"/>
              <a:gd name="connsiteX50" fmla="*/ 128588 w 357188"/>
              <a:gd name="connsiteY50" fmla="*/ 621506 h 1507331"/>
              <a:gd name="connsiteX51" fmla="*/ 130969 w 357188"/>
              <a:gd name="connsiteY51" fmla="*/ 347662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57188" h="1507331">
                <a:moveTo>
                  <a:pt x="130969" y="347662"/>
                </a:moveTo>
                <a:lnTo>
                  <a:pt x="130969" y="180975"/>
                </a:lnTo>
                <a:lnTo>
                  <a:pt x="130969" y="164306"/>
                </a:lnTo>
                <a:lnTo>
                  <a:pt x="130969" y="154781"/>
                </a:lnTo>
                <a:lnTo>
                  <a:pt x="128588" y="150019"/>
                </a:lnTo>
                <a:lnTo>
                  <a:pt x="119063" y="145256"/>
                </a:lnTo>
                <a:lnTo>
                  <a:pt x="0" y="142875"/>
                </a:lnTo>
                <a:lnTo>
                  <a:pt x="173831" y="0"/>
                </a:lnTo>
                <a:lnTo>
                  <a:pt x="233363" y="61912"/>
                </a:lnTo>
                <a:lnTo>
                  <a:pt x="259556" y="88106"/>
                </a:lnTo>
                <a:lnTo>
                  <a:pt x="283369" y="111919"/>
                </a:lnTo>
                <a:lnTo>
                  <a:pt x="302419" y="133350"/>
                </a:lnTo>
                <a:lnTo>
                  <a:pt x="319088" y="152400"/>
                </a:lnTo>
                <a:lnTo>
                  <a:pt x="333375" y="176212"/>
                </a:lnTo>
                <a:lnTo>
                  <a:pt x="345281" y="200025"/>
                </a:lnTo>
                <a:lnTo>
                  <a:pt x="354806" y="226219"/>
                </a:lnTo>
                <a:lnTo>
                  <a:pt x="357188" y="247650"/>
                </a:lnTo>
                <a:lnTo>
                  <a:pt x="352425" y="273844"/>
                </a:lnTo>
                <a:lnTo>
                  <a:pt x="340519" y="345281"/>
                </a:lnTo>
                <a:lnTo>
                  <a:pt x="326231" y="454819"/>
                </a:lnTo>
                <a:lnTo>
                  <a:pt x="319088" y="561975"/>
                </a:lnTo>
                <a:lnTo>
                  <a:pt x="311944" y="704850"/>
                </a:lnTo>
                <a:cubicBezTo>
                  <a:pt x="311150" y="773906"/>
                  <a:pt x="310357" y="842963"/>
                  <a:pt x="309563" y="912019"/>
                </a:cubicBezTo>
                <a:lnTo>
                  <a:pt x="309563" y="1147762"/>
                </a:lnTo>
                <a:lnTo>
                  <a:pt x="309563" y="1271587"/>
                </a:lnTo>
                <a:lnTo>
                  <a:pt x="309563" y="1328737"/>
                </a:lnTo>
                <a:lnTo>
                  <a:pt x="300038" y="1385887"/>
                </a:lnTo>
                <a:lnTo>
                  <a:pt x="285750" y="1440656"/>
                </a:lnTo>
                <a:lnTo>
                  <a:pt x="271463" y="1471612"/>
                </a:lnTo>
                <a:lnTo>
                  <a:pt x="254794" y="1493044"/>
                </a:lnTo>
                <a:lnTo>
                  <a:pt x="242888" y="1502569"/>
                </a:lnTo>
                <a:lnTo>
                  <a:pt x="228600" y="1507331"/>
                </a:lnTo>
                <a:lnTo>
                  <a:pt x="214313" y="1507331"/>
                </a:lnTo>
                <a:lnTo>
                  <a:pt x="202406" y="1504950"/>
                </a:lnTo>
                <a:lnTo>
                  <a:pt x="183356" y="1493044"/>
                </a:lnTo>
                <a:lnTo>
                  <a:pt x="157163" y="1469231"/>
                </a:lnTo>
                <a:lnTo>
                  <a:pt x="126206" y="1431131"/>
                </a:lnTo>
                <a:lnTo>
                  <a:pt x="107156" y="1402556"/>
                </a:lnTo>
                <a:lnTo>
                  <a:pt x="83344" y="1357312"/>
                </a:lnTo>
                <a:lnTo>
                  <a:pt x="64294" y="1309687"/>
                </a:lnTo>
                <a:lnTo>
                  <a:pt x="47625" y="1252537"/>
                </a:lnTo>
                <a:lnTo>
                  <a:pt x="45244" y="1219200"/>
                </a:lnTo>
                <a:lnTo>
                  <a:pt x="45244" y="1209675"/>
                </a:lnTo>
                <a:lnTo>
                  <a:pt x="57150" y="1169194"/>
                </a:lnTo>
                <a:lnTo>
                  <a:pt x="80963" y="1083469"/>
                </a:lnTo>
                <a:lnTo>
                  <a:pt x="92869" y="1014412"/>
                </a:lnTo>
                <a:lnTo>
                  <a:pt x="104775" y="942975"/>
                </a:lnTo>
                <a:lnTo>
                  <a:pt x="114300" y="859631"/>
                </a:lnTo>
                <a:lnTo>
                  <a:pt x="121444" y="781050"/>
                </a:lnTo>
                <a:lnTo>
                  <a:pt x="126206" y="709612"/>
                </a:lnTo>
                <a:lnTo>
                  <a:pt x="128588" y="621506"/>
                </a:lnTo>
                <a:cubicBezTo>
                  <a:pt x="129382" y="536575"/>
                  <a:pt x="130175" y="451643"/>
                  <a:pt x="130969" y="3476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B5CC3AF-A4EB-45E3-A6F1-1D31ED15381A}"/>
              </a:ext>
            </a:extLst>
          </p:cNvPr>
          <p:cNvSpPr/>
          <p:nvPr/>
        </p:nvSpPr>
        <p:spPr>
          <a:xfrm>
            <a:off x="4213225" y="2203450"/>
            <a:ext cx="2976563" cy="473075"/>
          </a:xfrm>
          <a:custGeom>
            <a:avLst/>
            <a:gdLst>
              <a:gd name="connsiteX0" fmla="*/ 1352040 w 2977912"/>
              <a:gd name="connsiteY0" fmla="*/ 146695 h 474314"/>
              <a:gd name="connsiteX1" fmla="*/ 1188231 w 2977912"/>
              <a:gd name="connsiteY1" fmla="*/ 168699 h 474314"/>
              <a:gd name="connsiteX2" fmla="*/ 1009752 w 2977912"/>
              <a:gd name="connsiteY2" fmla="*/ 193148 h 474314"/>
              <a:gd name="connsiteX3" fmla="*/ 811713 w 2977912"/>
              <a:gd name="connsiteY3" fmla="*/ 220043 h 474314"/>
              <a:gd name="connsiteX4" fmla="*/ 684577 w 2977912"/>
              <a:gd name="connsiteY4" fmla="*/ 239602 h 474314"/>
              <a:gd name="connsiteX5" fmla="*/ 559886 w 2977912"/>
              <a:gd name="connsiteY5" fmla="*/ 256716 h 474314"/>
              <a:gd name="connsiteX6" fmla="*/ 486539 w 2977912"/>
              <a:gd name="connsiteY6" fmla="*/ 266496 h 474314"/>
              <a:gd name="connsiteX7" fmla="*/ 454755 w 2977912"/>
              <a:gd name="connsiteY7" fmla="*/ 268941 h 474314"/>
              <a:gd name="connsiteX8" fmla="*/ 435196 w 2977912"/>
              <a:gd name="connsiteY8" fmla="*/ 268941 h 474314"/>
              <a:gd name="connsiteX9" fmla="*/ 396077 w 2977912"/>
              <a:gd name="connsiteY9" fmla="*/ 268941 h 474314"/>
              <a:gd name="connsiteX10" fmla="*/ 369183 w 2977912"/>
              <a:gd name="connsiteY10" fmla="*/ 266496 h 474314"/>
              <a:gd name="connsiteX11" fmla="*/ 339844 w 2977912"/>
              <a:gd name="connsiteY11" fmla="*/ 264051 h 474314"/>
              <a:gd name="connsiteX12" fmla="*/ 288500 w 2977912"/>
              <a:gd name="connsiteY12" fmla="*/ 254271 h 474314"/>
              <a:gd name="connsiteX13" fmla="*/ 224932 w 2977912"/>
              <a:gd name="connsiteY13" fmla="*/ 237157 h 474314"/>
              <a:gd name="connsiteX14" fmla="*/ 171144 w 2977912"/>
              <a:gd name="connsiteY14" fmla="*/ 215153 h 474314"/>
              <a:gd name="connsiteX15" fmla="*/ 129581 w 2977912"/>
              <a:gd name="connsiteY15" fmla="*/ 193148 h 474314"/>
              <a:gd name="connsiteX16" fmla="*/ 80682 w 2977912"/>
              <a:gd name="connsiteY16" fmla="*/ 166254 h 474314"/>
              <a:gd name="connsiteX17" fmla="*/ 53788 w 2977912"/>
              <a:gd name="connsiteY17" fmla="*/ 151585 h 474314"/>
              <a:gd name="connsiteX18" fmla="*/ 19559 w 2977912"/>
              <a:gd name="connsiteY18" fmla="*/ 141805 h 474314"/>
              <a:gd name="connsiteX19" fmla="*/ 4890 w 2977912"/>
              <a:gd name="connsiteY19" fmla="*/ 144250 h 474314"/>
              <a:gd name="connsiteX20" fmla="*/ 0 w 2977912"/>
              <a:gd name="connsiteY20" fmla="*/ 149140 h 474314"/>
              <a:gd name="connsiteX21" fmla="*/ 4890 w 2977912"/>
              <a:gd name="connsiteY21" fmla="*/ 168699 h 474314"/>
              <a:gd name="connsiteX22" fmla="*/ 22004 w 2977912"/>
              <a:gd name="connsiteY22" fmla="*/ 205373 h 474314"/>
              <a:gd name="connsiteX23" fmla="*/ 39119 w 2977912"/>
              <a:gd name="connsiteY23" fmla="*/ 234712 h 474314"/>
              <a:gd name="connsiteX24" fmla="*/ 75792 w 2977912"/>
              <a:gd name="connsiteY24" fmla="*/ 283610 h 474314"/>
              <a:gd name="connsiteX25" fmla="*/ 117356 w 2977912"/>
              <a:gd name="connsiteY25" fmla="*/ 330064 h 474314"/>
              <a:gd name="connsiteX26" fmla="*/ 154030 w 2977912"/>
              <a:gd name="connsiteY26" fmla="*/ 366738 h 474314"/>
              <a:gd name="connsiteX27" fmla="*/ 193148 w 2977912"/>
              <a:gd name="connsiteY27" fmla="*/ 398522 h 474314"/>
              <a:gd name="connsiteX28" fmla="*/ 242047 w 2977912"/>
              <a:gd name="connsiteY28" fmla="*/ 430306 h 474314"/>
              <a:gd name="connsiteX29" fmla="*/ 283610 w 2977912"/>
              <a:gd name="connsiteY29" fmla="*/ 457200 h 474314"/>
              <a:gd name="connsiteX30" fmla="*/ 315394 w 2977912"/>
              <a:gd name="connsiteY30" fmla="*/ 466979 h 474314"/>
              <a:gd name="connsiteX31" fmla="*/ 332509 w 2977912"/>
              <a:gd name="connsiteY31" fmla="*/ 471869 h 474314"/>
              <a:gd name="connsiteX32" fmla="*/ 364293 w 2977912"/>
              <a:gd name="connsiteY32" fmla="*/ 474314 h 474314"/>
              <a:gd name="connsiteX33" fmla="*/ 410746 w 2977912"/>
              <a:gd name="connsiteY33" fmla="*/ 474314 h 474314"/>
              <a:gd name="connsiteX34" fmla="*/ 479204 w 2977912"/>
              <a:gd name="connsiteY34" fmla="*/ 462090 h 474314"/>
              <a:gd name="connsiteX35" fmla="*/ 552552 w 2977912"/>
              <a:gd name="connsiteY35" fmla="*/ 444975 h 474314"/>
              <a:gd name="connsiteX36" fmla="*/ 623454 w 2977912"/>
              <a:gd name="connsiteY36" fmla="*/ 422971 h 474314"/>
              <a:gd name="connsiteX37" fmla="*/ 709027 w 2977912"/>
              <a:gd name="connsiteY37" fmla="*/ 410746 h 474314"/>
              <a:gd name="connsiteX38" fmla="*/ 911955 w 2977912"/>
              <a:gd name="connsiteY38" fmla="*/ 378962 h 474314"/>
              <a:gd name="connsiteX39" fmla="*/ 1156447 w 2977912"/>
              <a:gd name="connsiteY39" fmla="*/ 347178 h 474314"/>
              <a:gd name="connsiteX40" fmla="*/ 1400939 w 2977912"/>
              <a:gd name="connsiteY40" fmla="*/ 317839 h 474314"/>
              <a:gd name="connsiteX41" fmla="*/ 1479176 w 2977912"/>
              <a:gd name="connsiteY41" fmla="*/ 308060 h 474314"/>
              <a:gd name="connsiteX42" fmla="*/ 1726113 w 2977912"/>
              <a:gd name="connsiteY42" fmla="*/ 286055 h 474314"/>
              <a:gd name="connsiteX43" fmla="*/ 1973050 w 2977912"/>
              <a:gd name="connsiteY43" fmla="*/ 273831 h 474314"/>
              <a:gd name="connsiteX44" fmla="*/ 2244436 w 2977912"/>
              <a:gd name="connsiteY44" fmla="*/ 259161 h 474314"/>
              <a:gd name="connsiteX45" fmla="*/ 2452254 w 2977912"/>
              <a:gd name="connsiteY45" fmla="*/ 249382 h 474314"/>
              <a:gd name="connsiteX46" fmla="*/ 2596505 w 2977912"/>
              <a:gd name="connsiteY46" fmla="*/ 244492 h 474314"/>
              <a:gd name="connsiteX47" fmla="*/ 2728530 w 2977912"/>
              <a:gd name="connsiteY47" fmla="*/ 239602 h 474314"/>
              <a:gd name="connsiteX48" fmla="*/ 2806768 w 2977912"/>
              <a:gd name="connsiteY48" fmla="*/ 234712 h 474314"/>
              <a:gd name="connsiteX49" fmla="*/ 2880115 w 2977912"/>
              <a:gd name="connsiteY49" fmla="*/ 224932 h 474314"/>
              <a:gd name="connsiteX50" fmla="*/ 2946128 w 2977912"/>
              <a:gd name="connsiteY50" fmla="*/ 207818 h 474314"/>
              <a:gd name="connsiteX51" fmla="*/ 2965687 w 2977912"/>
              <a:gd name="connsiteY51" fmla="*/ 198038 h 474314"/>
              <a:gd name="connsiteX52" fmla="*/ 2970577 w 2977912"/>
              <a:gd name="connsiteY52" fmla="*/ 190703 h 474314"/>
              <a:gd name="connsiteX53" fmla="*/ 2977912 w 2977912"/>
              <a:gd name="connsiteY53" fmla="*/ 178479 h 474314"/>
              <a:gd name="connsiteX54" fmla="*/ 2977912 w 2977912"/>
              <a:gd name="connsiteY54" fmla="*/ 166254 h 474314"/>
              <a:gd name="connsiteX55" fmla="*/ 2973022 w 2977912"/>
              <a:gd name="connsiteY55" fmla="*/ 154030 h 474314"/>
              <a:gd name="connsiteX56" fmla="*/ 2973022 w 2977912"/>
              <a:gd name="connsiteY56" fmla="*/ 139360 h 474314"/>
              <a:gd name="connsiteX57" fmla="*/ 2963243 w 2977912"/>
              <a:gd name="connsiteY57" fmla="*/ 119801 h 474314"/>
              <a:gd name="connsiteX58" fmla="*/ 2953463 w 2977912"/>
              <a:gd name="connsiteY58" fmla="*/ 110021 h 474314"/>
              <a:gd name="connsiteX59" fmla="*/ 2929014 w 2977912"/>
              <a:gd name="connsiteY59" fmla="*/ 90462 h 474314"/>
              <a:gd name="connsiteX60" fmla="*/ 2894785 w 2977912"/>
              <a:gd name="connsiteY60" fmla="*/ 73347 h 474314"/>
              <a:gd name="connsiteX61" fmla="*/ 2833662 w 2977912"/>
              <a:gd name="connsiteY61" fmla="*/ 51343 h 474314"/>
              <a:gd name="connsiteX62" fmla="*/ 2757869 w 2977912"/>
              <a:gd name="connsiteY62" fmla="*/ 31784 h 474314"/>
              <a:gd name="connsiteX63" fmla="*/ 2696746 w 2977912"/>
              <a:gd name="connsiteY63" fmla="*/ 17114 h 474314"/>
              <a:gd name="connsiteX64" fmla="*/ 2642958 w 2977912"/>
              <a:gd name="connsiteY64" fmla="*/ 4890 h 474314"/>
              <a:gd name="connsiteX65" fmla="*/ 2618509 w 2977912"/>
              <a:gd name="connsiteY65" fmla="*/ 0 h 474314"/>
              <a:gd name="connsiteX66" fmla="*/ 2606284 w 2977912"/>
              <a:gd name="connsiteY66" fmla="*/ 0 h 474314"/>
              <a:gd name="connsiteX67" fmla="*/ 2586725 w 2977912"/>
              <a:gd name="connsiteY67" fmla="*/ 0 h 474314"/>
              <a:gd name="connsiteX68" fmla="*/ 2559831 w 2977912"/>
              <a:gd name="connsiteY68" fmla="*/ 4890 h 474314"/>
              <a:gd name="connsiteX69" fmla="*/ 2523157 w 2977912"/>
              <a:gd name="connsiteY69" fmla="*/ 19559 h 474314"/>
              <a:gd name="connsiteX70" fmla="*/ 2491373 w 2977912"/>
              <a:gd name="connsiteY70" fmla="*/ 34229 h 474314"/>
              <a:gd name="connsiteX71" fmla="*/ 2481593 w 2977912"/>
              <a:gd name="connsiteY71" fmla="*/ 39118 h 474314"/>
              <a:gd name="connsiteX72" fmla="*/ 2474259 w 2977912"/>
              <a:gd name="connsiteY72" fmla="*/ 41563 h 474314"/>
              <a:gd name="connsiteX73" fmla="*/ 2437585 w 2977912"/>
              <a:gd name="connsiteY73" fmla="*/ 48898 h 474314"/>
              <a:gd name="connsiteX74" fmla="*/ 2300669 w 2977912"/>
              <a:gd name="connsiteY74" fmla="*/ 66013 h 474314"/>
              <a:gd name="connsiteX75" fmla="*/ 2036618 w 2977912"/>
              <a:gd name="connsiteY75" fmla="*/ 90462 h 474314"/>
              <a:gd name="connsiteX76" fmla="*/ 1843469 w 2977912"/>
              <a:gd name="connsiteY76" fmla="*/ 102686 h 474314"/>
              <a:gd name="connsiteX77" fmla="*/ 1669880 w 2977912"/>
              <a:gd name="connsiteY77" fmla="*/ 112466 h 474314"/>
              <a:gd name="connsiteX78" fmla="*/ 1352040 w 2977912"/>
              <a:gd name="connsiteY78" fmla="*/ 146695 h 47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977912" h="474314">
                <a:moveTo>
                  <a:pt x="1352040" y="146695"/>
                </a:moveTo>
                <a:lnTo>
                  <a:pt x="1188231" y="168699"/>
                </a:lnTo>
                <a:lnTo>
                  <a:pt x="1009752" y="193148"/>
                </a:lnTo>
                <a:lnTo>
                  <a:pt x="811713" y="220043"/>
                </a:lnTo>
                <a:lnTo>
                  <a:pt x="684577" y="239602"/>
                </a:lnTo>
                <a:lnTo>
                  <a:pt x="559886" y="256716"/>
                </a:lnTo>
                <a:lnTo>
                  <a:pt x="486539" y="266496"/>
                </a:lnTo>
                <a:lnTo>
                  <a:pt x="454755" y="268941"/>
                </a:lnTo>
                <a:lnTo>
                  <a:pt x="435196" y="268941"/>
                </a:lnTo>
                <a:lnTo>
                  <a:pt x="396077" y="268941"/>
                </a:lnTo>
                <a:lnTo>
                  <a:pt x="369183" y="266496"/>
                </a:lnTo>
                <a:lnTo>
                  <a:pt x="339844" y="264051"/>
                </a:lnTo>
                <a:lnTo>
                  <a:pt x="288500" y="254271"/>
                </a:lnTo>
                <a:lnTo>
                  <a:pt x="224932" y="237157"/>
                </a:lnTo>
                <a:lnTo>
                  <a:pt x="171144" y="215153"/>
                </a:lnTo>
                <a:lnTo>
                  <a:pt x="129581" y="193148"/>
                </a:lnTo>
                <a:lnTo>
                  <a:pt x="80682" y="166254"/>
                </a:lnTo>
                <a:lnTo>
                  <a:pt x="53788" y="151585"/>
                </a:lnTo>
                <a:lnTo>
                  <a:pt x="19559" y="141805"/>
                </a:lnTo>
                <a:lnTo>
                  <a:pt x="4890" y="144250"/>
                </a:lnTo>
                <a:lnTo>
                  <a:pt x="0" y="149140"/>
                </a:lnTo>
                <a:lnTo>
                  <a:pt x="4890" y="168699"/>
                </a:lnTo>
                <a:lnTo>
                  <a:pt x="22004" y="205373"/>
                </a:lnTo>
                <a:lnTo>
                  <a:pt x="39119" y="234712"/>
                </a:lnTo>
                <a:lnTo>
                  <a:pt x="75792" y="283610"/>
                </a:lnTo>
                <a:lnTo>
                  <a:pt x="117356" y="330064"/>
                </a:lnTo>
                <a:lnTo>
                  <a:pt x="154030" y="366738"/>
                </a:lnTo>
                <a:lnTo>
                  <a:pt x="193148" y="398522"/>
                </a:lnTo>
                <a:lnTo>
                  <a:pt x="242047" y="430306"/>
                </a:lnTo>
                <a:lnTo>
                  <a:pt x="283610" y="457200"/>
                </a:lnTo>
                <a:lnTo>
                  <a:pt x="315394" y="466979"/>
                </a:lnTo>
                <a:lnTo>
                  <a:pt x="332509" y="471869"/>
                </a:lnTo>
                <a:lnTo>
                  <a:pt x="364293" y="474314"/>
                </a:lnTo>
                <a:lnTo>
                  <a:pt x="410746" y="474314"/>
                </a:lnTo>
                <a:lnTo>
                  <a:pt x="479204" y="462090"/>
                </a:lnTo>
                <a:lnTo>
                  <a:pt x="552552" y="444975"/>
                </a:lnTo>
                <a:lnTo>
                  <a:pt x="623454" y="422971"/>
                </a:lnTo>
                <a:lnTo>
                  <a:pt x="709027" y="410746"/>
                </a:lnTo>
                <a:lnTo>
                  <a:pt x="911955" y="378962"/>
                </a:lnTo>
                <a:lnTo>
                  <a:pt x="1156447" y="347178"/>
                </a:lnTo>
                <a:lnTo>
                  <a:pt x="1400939" y="317839"/>
                </a:lnTo>
                <a:lnTo>
                  <a:pt x="1479176" y="308060"/>
                </a:lnTo>
                <a:lnTo>
                  <a:pt x="1726113" y="286055"/>
                </a:lnTo>
                <a:lnTo>
                  <a:pt x="1973050" y="273831"/>
                </a:lnTo>
                <a:lnTo>
                  <a:pt x="2244436" y="259161"/>
                </a:lnTo>
                <a:lnTo>
                  <a:pt x="2452254" y="249382"/>
                </a:lnTo>
                <a:lnTo>
                  <a:pt x="2596505" y="244492"/>
                </a:lnTo>
                <a:lnTo>
                  <a:pt x="2728530" y="239602"/>
                </a:lnTo>
                <a:lnTo>
                  <a:pt x="2806768" y="234712"/>
                </a:lnTo>
                <a:lnTo>
                  <a:pt x="2880115" y="224932"/>
                </a:lnTo>
                <a:lnTo>
                  <a:pt x="2946128" y="207818"/>
                </a:lnTo>
                <a:lnTo>
                  <a:pt x="2965687" y="198038"/>
                </a:lnTo>
                <a:lnTo>
                  <a:pt x="2970577" y="190703"/>
                </a:lnTo>
                <a:lnTo>
                  <a:pt x="2977912" y="178479"/>
                </a:lnTo>
                <a:lnTo>
                  <a:pt x="2977912" y="166254"/>
                </a:lnTo>
                <a:lnTo>
                  <a:pt x="2973022" y="154030"/>
                </a:lnTo>
                <a:lnTo>
                  <a:pt x="2973022" y="139360"/>
                </a:lnTo>
                <a:lnTo>
                  <a:pt x="2963243" y="119801"/>
                </a:lnTo>
                <a:lnTo>
                  <a:pt x="2953463" y="110021"/>
                </a:lnTo>
                <a:lnTo>
                  <a:pt x="2929014" y="90462"/>
                </a:lnTo>
                <a:lnTo>
                  <a:pt x="2894785" y="73347"/>
                </a:lnTo>
                <a:lnTo>
                  <a:pt x="2833662" y="51343"/>
                </a:lnTo>
                <a:lnTo>
                  <a:pt x="2757869" y="31784"/>
                </a:lnTo>
                <a:lnTo>
                  <a:pt x="2696746" y="17114"/>
                </a:lnTo>
                <a:lnTo>
                  <a:pt x="2642958" y="4890"/>
                </a:lnTo>
                <a:lnTo>
                  <a:pt x="2618509" y="0"/>
                </a:lnTo>
                <a:lnTo>
                  <a:pt x="2606284" y="0"/>
                </a:lnTo>
                <a:lnTo>
                  <a:pt x="2586725" y="0"/>
                </a:lnTo>
                <a:lnTo>
                  <a:pt x="2559831" y="4890"/>
                </a:lnTo>
                <a:lnTo>
                  <a:pt x="2523157" y="19559"/>
                </a:lnTo>
                <a:lnTo>
                  <a:pt x="2491373" y="34229"/>
                </a:lnTo>
                <a:lnTo>
                  <a:pt x="2481593" y="39118"/>
                </a:lnTo>
                <a:lnTo>
                  <a:pt x="2474259" y="41563"/>
                </a:lnTo>
                <a:lnTo>
                  <a:pt x="2437585" y="48898"/>
                </a:lnTo>
                <a:lnTo>
                  <a:pt x="2300669" y="66013"/>
                </a:lnTo>
                <a:lnTo>
                  <a:pt x="2036618" y="90462"/>
                </a:lnTo>
                <a:lnTo>
                  <a:pt x="1843469" y="102686"/>
                </a:lnTo>
                <a:lnTo>
                  <a:pt x="1669880" y="112466"/>
                </a:lnTo>
                <a:lnTo>
                  <a:pt x="1352040" y="1466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28E6B49-0F4F-4B21-B508-55601FDFE58D}"/>
              </a:ext>
            </a:extLst>
          </p:cNvPr>
          <p:cNvSpPr/>
          <p:nvPr/>
        </p:nvSpPr>
        <p:spPr>
          <a:xfrm>
            <a:off x="5368925" y="1784350"/>
            <a:ext cx="636588" cy="1284288"/>
          </a:xfrm>
          <a:custGeom>
            <a:avLst/>
            <a:gdLst>
              <a:gd name="connsiteX0" fmla="*/ 290945 w 635679"/>
              <a:gd name="connsiteY0" fmla="*/ 484095 h 1283583"/>
              <a:gd name="connsiteX1" fmla="*/ 288500 w 635679"/>
              <a:gd name="connsiteY1" fmla="*/ 359404 h 1283583"/>
              <a:gd name="connsiteX2" fmla="*/ 283611 w 635679"/>
              <a:gd name="connsiteY2" fmla="*/ 310505 h 1283583"/>
              <a:gd name="connsiteX3" fmla="*/ 278721 w 635679"/>
              <a:gd name="connsiteY3" fmla="*/ 268942 h 1283583"/>
              <a:gd name="connsiteX4" fmla="*/ 273831 w 635679"/>
              <a:gd name="connsiteY4" fmla="*/ 246937 h 1283583"/>
              <a:gd name="connsiteX5" fmla="*/ 264051 w 635679"/>
              <a:gd name="connsiteY5" fmla="*/ 227378 h 1283583"/>
              <a:gd name="connsiteX6" fmla="*/ 254272 w 635679"/>
              <a:gd name="connsiteY6" fmla="*/ 210264 h 1283583"/>
              <a:gd name="connsiteX7" fmla="*/ 234712 w 635679"/>
              <a:gd name="connsiteY7" fmla="*/ 183369 h 1283583"/>
              <a:gd name="connsiteX8" fmla="*/ 207818 w 635679"/>
              <a:gd name="connsiteY8" fmla="*/ 156475 h 1283583"/>
              <a:gd name="connsiteX9" fmla="*/ 185814 w 635679"/>
              <a:gd name="connsiteY9" fmla="*/ 134471 h 1283583"/>
              <a:gd name="connsiteX10" fmla="*/ 158920 w 635679"/>
              <a:gd name="connsiteY10" fmla="*/ 112467 h 1283583"/>
              <a:gd name="connsiteX11" fmla="*/ 122246 w 635679"/>
              <a:gd name="connsiteY11" fmla="*/ 90462 h 1283583"/>
              <a:gd name="connsiteX12" fmla="*/ 97797 w 635679"/>
              <a:gd name="connsiteY12" fmla="*/ 80683 h 1283583"/>
              <a:gd name="connsiteX13" fmla="*/ 53788 w 635679"/>
              <a:gd name="connsiteY13" fmla="*/ 78238 h 1283583"/>
              <a:gd name="connsiteX14" fmla="*/ 0 w 635679"/>
              <a:gd name="connsiteY14" fmla="*/ 78238 h 1283583"/>
              <a:gd name="connsiteX15" fmla="*/ 249382 w 635679"/>
              <a:gd name="connsiteY15" fmla="*/ 0 h 1283583"/>
              <a:gd name="connsiteX16" fmla="*/ 337399 w 635679"/>
              <a:gd name="connsiteY16" fmla="*/ 63568 h 1283583"/>
              <a:gd name="connsiteX17" fmla="*/ 374073 w 635679"/>
              <a:gd name="connsiteY17" fmla="*/ 88018 h 1283583"/>
              <a:gd name="connsiteX18" fmla="*/ 408301 w 635679"/>
              <a:gd name="connsiteY18" fmla="*/ 105132 h 1283583"/>
              <a:gd name="connsiteX19" fmla="*/ 466980 w 635679"/>
              <a:gd name="connsiteY19" fmla="*/ 129581 h 1283583"/>
              <a:gd name="connsiteX20" fmla="*/ 508543 w 635679"/>
              <a:gd name="connsiteY20" fmla="*/ 139361 h 1283583"/>
              <a:gd name="connsiteX21" fmla="*/ 564776 w 635679"/>
              <a:gd name="connsiteY21" fmla="*/ 146696 h 1283583"/>
              <a:gd name="connsiteX22" fmla="*/ 581891 w 635679"/>
              <a:gd name="connsiteY22" fmla="*/ 149141 h 1283583"/>
              <a:gd name="connsiteX23" fmla="*/ 594115 w 635679"/>
              <a:gd name="connsiteY23" fmla="*/ 151585 h 1283583"/>
              <a:gd name="connsiteX24" fmla="*/ 608785 w 635679"/>
              <a:gd name="connsiteY24" fmla="*/ 161365 h 1283583"/>
              <a:gd name="connsiteX25" fmla="*/ 623454 w 635679"/>
              <a:gd name="connsiteY25" fmla="*/ 176035 h 1283583"/>
              <a:gd name="connsiteX26" fmla="*/ 633234 w 635679"/>
              <a:gd name="connsiteY26" fmla="*/ 193149 h 1283583"/>
              <a:gd name="connsiteX27" fmla="*/ 635679 w 635679"/>
              <a:gd name="connsiteY27" fmla="*/ 207819 h 1283583"/>
              <a:gd name="connsiteX28" fmla="*/ 635679 w 635679"/>
              <a:gd name="connsiteY28" fmla="*/ 220043 h 1283583"/>
              <a:gd name="connsiteX29" fmla="*/ 625899 w 635679"/>
              <a:gd name="connsiteY29" fmla="*/ 239603 h 1283583"/>
              <a:gd name="connsiteX30" fmla="*/ 603895 w 635679"/>
              <a:gd name="connsiteY30" fmla="*/ 259162 h 1283583"/>
              <a:gd name="connsiteX31" fmla="*/ 584336 w 635679"/>
              <a:gd name="connsiteY31" fmla="*/ 273831 h 1283583"/>
              <a:gd name="connsiteX32" fmla="*/ 567221 w 635679"/>
              <a:gd name="connsiteY32" fmla="*/ 290946 h 1283583"/>
              <a:gd name="connsiteX33" fmla="*/ 552552 w 635679"/>
              <a:gd name="connsiteY33" fmla="*/ 320285 h 1283583"/>
              <a:gd name="connsiteX34" fmla="*/ 540327 w 635679"/>
              <a:gd name="connsiteY34" fmla="*/ 356959 h 1283583"/>
              <a:gd name="connsiteX35" fmla="*/ 532992 w 635679"/>
              <a:gd name="connsiteY35" fmla="*/ 398522 h 1283583"/>
              <a:gd name="connsiteX36" fmla="*/ 532992 w 635679"/>
              <a:gd name="connsiteY36" fmla="*/ 442531 h 1283583"/>
              <a:gd name="connsiteX37" fmla="*/ 535437 w 635679"/>
              <a:gd name="connsiteY37" fmla="*/ 496319 h 1283583"/>
              <a:gd name="connsiteX38" fmla="*/ 537882 w 635679"/>
              <a:gd name="connsiteY38" fmla="*/ 542773 h 1283583"/>
              <a:gd name="connsiteX39" fmla="*/ 537882 w 635679"/>
              <a:gd name="connsiteY39" fmla="*/ 755481 h 1283583"/>
              <a:gd name="connsiteX40" fmla="*/ 535437 w 635679"/>
              <a:gd name="connsiteY40" fmla="*/ 843498 h 1283583"/>
              <a:gd name="connsiteX41" fmla="*/ 532992 w 635679"/>
              <a:gd name="connsiteY41" fmla="*/ 919290 h 1283583"/>
              <a:gd name="connsiteX42" fmla="*/ 528103 w 635679"/>
              <a:gd name="connsiteY42" fmla="*/ 1004862 h 1283583"/>
              <a:gd name="connsiteX43" fmla="*/ 520768 w 635679"/>
              <a:gd name="connsiteY43" fmla="*/ 1090435 h 1283583"/>
              <a:gd name="connsiteX44" fmla="*/ 488984 w 635679"/>
              <a:gd name="connsiteY44" fmla="*/ 1266469 h 1283583"/>
              <a:gd name="connsiteX45" fmla="*/ 295835 w 635679"/>
              <a:gd name="connsiteY45" fmla="*/ 1283583 h 1283583"/>
              <a:gd name="connsiteX46" fmla="*/ 290945 w 635679"/>
              <a:gd name="connsiteY46" fmla="*/ 1151558 h 1283583"/>
              <a:gd name="connsiteX47" fmla="*/ 290945 w 635679"/>
              <a:gd name="connsiteY47" fmla="*/ 982858 h 1283583"/>
              <a:gd name="connsiteX48" fmla="*/ 290945 w 635679"/>
              <a:gd name="connsiteY48" fmla="*/ 718807 h 1283583"/>
              <a:gd name="connsiteX49" fmla="*/ 290945 w 635679"/>
              <a:gd name="connsiteY49" fmla="*/ 484095 h 128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35679" h="1283583">
                <a:moveTo>
                  <a:pt x="290945" y="484095"/>
                </a:moveTo>
                <a:lnTo>
                  <a:pt x="288500" y="359404"/>
                </a:lnTo>
                <a:lnTo>
                  <a:pt x="283611" y="310505"/>
                </a:lnTo>
                <a:lnTo>
                  <a:pt x="278721" y="268942"/>
                </a:lnTo>
                <a:lnTo>
                  <a:pt x="273831" y="246937"/>
                </a:lnTo>
                <a:lnTo>
                  <a:pt x="264051" y="227378"/>
                </a:lnTo>
                <a:lnTo>
                  <a:pt x="254272" y="210264"/>
                </a:lnTo>
                <a:lnTo>
                  <a:pt x="234712" y="183369"/>
                </a:lnTo>
                <a:lnTo>
                  <a:pt x="207818" y="156475"/>
                </a:lnTo>
                <a:lnTo>
                  <a:pt x="185814" y="134471"/>
                </a:lnTo>
                <a:lnTo>
                  <a:pt x="158920" y="112467"/>
                </a:lnTo>
                <a:lnTo>
                  <a:pt x="122246" y="90462"/>
                </a:lnTo>
                <a:lnTo>
                  <a:pt x="97797" y="80683"/>
                </a:lnTo>
                <a:lnTo>
                  <a:pt x="53788" y="78238"/>
                </a:lnTo>
                <a:lnTo>
                  <a:pt x="0" y="78238"/>
                </a:lnTo>
                <a:lnTo>
                  <a:pt x="249382" y="0"/>
                </a:lnTo>
                <a:lnTo>
                  <a:pt x="337399" y="63568"/>
                </a:lnTo>
                <a:lnTo>
                  <a:pt x="374073" y="88018"/>
                </a:lnTo>
                <a:lnTo>
                  <a:pt x="408301" y="105132"/>
                </a:lnTo>
                <a:lnTo>
                  <a:pt x="466980" y="129581"/>
                </a:lnTo>
                <a:lnTo>
                  <a:pt x="508543" y="139361"/>
                </a:lnTo>
                <a:lnTo>
                  <a:pt x="564776" y="146696"/>
                </a:lnTo>
                <a:lnTo>
                  <a:pt x="581891" y="149141"/>
                </a:lnTo>
                <a:lnTo>
                  <a:pt x="594115" y="151585"/>
                </a:lnTo>
                <a:lnTo>
                  <a:pt x="608785" y="161365"/>
                </a:lnTo>
                <a:lnTo>
                  <a:pt x="623454" y="176035"/>
                </a:lnTo>
                <a:lnTo>
                  <a:pt x="633234" y="193149"/>
                </a:lnTo>
                <a:lnTo>
                  <a:pt x="635679" y="207819"/>
                </a:lnTo>
                <a:lnTo>
                  <a:pt x="635679" y="220043"/>
                </a:lnTo>
                <a:lnTo>
                  <a:pt x="625899" y="239603"/>
                </a:lnTo>
                <a:lnTo>
                  <a:pt x="603895" y="259162"/>
                </a:lnTo>
                <a:lnTo>
                  <a:pt x="584336" y="273831"/>
                </a:lnTo>
                <a:lnTo>
                  <a:pt x="567221" y="290946"/>
                </a:lnTo>
                <a:lnTo>
                  <a:pt x="552552" y="320285"/>
                </a:lnTo>
                <a:lnTo>
                  <a:pt x="540327" y="356959"/>
                </a:lnTo>
                <a:lnTo>
                  <a:pt x="532992" y="398522"/>
                </a:lnTo>
                <a:lnTo>
                  <a:pt x="532992" y="442531"/>
                </a:lnTo>
                <a:lnTo>
                  <a:pt x="535437" y="496319"/>
                </a:lnTo>
                <a:lnTo>
                  <a:pt x="537882" y="542773"/>
                </a:lnTo>
                <a:lnTo>
                  <a:pt x="537882" y="755481"/>
                </a:lnTo>
                <a:lnTo>
                  <a:pt x="535437" y="843498"/>
                </a:lnTo>
                <a:lnTo>
                  <a:pt x="532992" y="919290"/>
                </a:lnTo>
                <a:lnTo>
                  <a:pt x="528103" y="1004862"/>
                </a:lnTo>
                <a:lnTo>
                  <a:pt x="520768" y="1090435"/>
                </a:lnTo>
                <a:lnTo>
                  <a:pt x="488984" y="1266469"/>
                </a:lnTo>
                <a:lnTo>
                  <a:pt x="295835" y="1283583"/>
                </a:lnTo>
                <a:lnTo>
                  <a:pt x="290945" y="1151558"/>
                </a:lnTo>
                <a:lnTo>
                  <a:pt x="290945" y="982858"/>
                </a:lnTo>
                <a:lnTo>
                  <a:pt x="290945" y="718807"/>
                </a:lnTo>
                <a:lnTo>
                  <a:pt x="290945" y="4840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9E2C0C5-7827-4E40-9E69-2E08580EA4C4}"/>
              </a:ext>
            </a:extLst>
          </p:cNvPr>
          <p:cNvSpPr/>
          <p:nvPr/>
        </p:nvSpPr>
        <p:spPr>
          <a:xfrm>
            <a:off x="4649788" y="2852738"/>
            <a:ext cx="2105025" cy="379412"/>
          </a:xfrm>
          <a:custGeom>
            <a:avLst/>
            <a:gdLst>
              <a:gd name="connsiteX0" fmla="*/ 1623427 w 2105076"/>
              <a:gd name="connsiteY0" fmla="*/ 24450 h 378963"/>
              <a:gd name="connsiteX1" fmla="*/ 1510961 w 2105076"/>
              <a:gd name="connsiteY1" fmla="*/ 36674 h 378963"/>
              <a:gd name="connsiteX2" fmla="*/ 1396050 w 2105076"/>
              <a:gd name="connsiteY2" fmla="*/ 46454 h 378963"/>
              <a:gd name="connsiteX3" fmla="*/ 1288473 w 2105076"/>
              <a:gd name="connsiteY3" fmla="*/ 58678 h 378963"/>
              <a:gd name="connsiteX4" fmla="*/ 1217570 w 2105076"/>
              <a:gd name="connsiteY4" fmla="*/ 63568 h 378963"/>
              <a:gd name="connsiteX5" fmla="*/ 1017087 w 2105076"/>
              <a:gd name="connsiteY5" fmla="*/ 107577 h 378963"/>
              <a:gd name="connsiteX6" fmla="*/ 845943 w 2105076"/>
              <a:gd name="connsiteY6" fmla="*/ 127136 h 378963"/>
              <a:gd name="connsiteX7" fmla="*/ 650349 w 2105076"/>
              <a:gd name="connsiteY7" fmla="*/ 151585 h 378963"/>
              <a:gd name="connsiteX8" fmla="*/ 452311 w 2105076"/>
              <a:gd name="connsiteY8" fmla="*/ 176035 h 378963"/>
              <a:gd name="connsiteX9" fmla="*/ 349624 w 2105076"/>
              <a:gd name="connsiteY9" fmla="*/ 190704 h 378963"/>
              <a:gd name="connsiteX10" fmla="*/ 300726 w 2105076"/>
              <a:gd name="connsiteY10" fmla="*/ 195594 h 378963"/>
              <a:gd name="connsiteX11" fmla="*/ 271387 w 2105076"/>
              <a:gd name="connsiteY11" fmla="*/ 195594 h 378963"/>
              <a:gd name="connsiteX12" fmla="*/ 239603 w 2105076"/>
              <a:gd name="connsiteY12" fmla="*/ 193149 h 378963"/>
              <a:gd name="connsiteX13" fmla="*/ 183369 w 2105076"/>
              <a:gd name="connsiteY13" fmla="*/ 188259 h 378963"/>
              <a:gd name="connsiteX14" fmla="*/ 132026 w 2105076"/>
              <a:gd name="connsiteY14" fmla="*/ 176035 h 378963"/>
              <a:gd name="connsiteX15" fmla="*/ 80683 w 2105076"/>
              <a:gd name="connsiteY15" fmla="*/ 156475 h 378963"/>
              <a:gd name="connsiteX16" fmla="*/ 36674 w 2105076"/>
              <a:gd name="connsiteY16" fmla="*/ 139361 h 378963"/>
              <a:gd name="connsiteX17" fmla="*/ 17115 w 2105076"/>
              <a:gd name="connsiteY17" fmla="*/ 139361 h 378963"/>
              <a:gd name="connsiteX18" fmla="*/ 7335 w 2105076"/>
              <a:gd name="connsiteY18" fmla="*/ 144251 h 378963"/>
              <a:gd name="connsiteX19" fmla="*/ 0 w 2105076"/>
              <a:gd name="connsiteY19" fmla="*/ 156475 h 378963"/>
              <a:gd name="connsiteX20" fmla="*/ 0 w 2105076"/>
              <a:gd name="connsiteY20" fmla="*/ 178480 h 378963"/>
              <a:gd name="connsiteX21" fmla="*/ 9780 w 2105076"/>
              <a:gd name="connsiteY21" fmla="*/ 207819 h 378963"/>
              <a:gd name="connsiteX22" fmla="*/ 39119 w 2105076"/>
              <a:gd name="connsiteY22" fmla="*/ 249382 h 378963"/>
              <a:gd name="connsiteX23" fmla="*/ 68458 w 2105076"/>
              <a:gd name="connsiteY23" fmla="*/ 286056 h 378963"/>
              <a:gd name="connsiteX24" fmla="*/ 97797 w 2105076"/>
              <a:gd name="connsiteY24" fmla="*/ 312950 h 378963"/>
              <a:gd name="connsiteX25" fmla="*/ 132026 w 2105076"/>
              <a:gd name="connsiteY25" fmla="*/ 337399 h 378963"/>
              <a:gd name="connsiteX26" fmla="*/ 168700 w 2105076"/>
              <a:gd name="connsiteY26" fmla="*/ 354514 h 378963"/>
              <a:gd name="connsiteX27" fmla="*/ 202929 w 2105076"/>
              <a:gd name="connsiteY27" fmla="*/ 364293 h 378963"/>
              <a:gd name="connsiteX28" fmla="*/ 246937 w 2105076"/>
              <a:gd name="connsiteY28" fmla="*/ 374073 h 378963"/>
              <a:gd name="connsiteX29" fmla="*/ 325175 w 2105076"/>
              <a:gd name="connsiteY29" fmla="*/ 378963 h 378963"/>
              <a:gd name="connsiteX30" fmla="*/ 440086 w 2105076"/>
              <a:gd name="connsiteY30" fmla="*/ 369183 h 378963"/>
              <a:gd name="connsiteX31" fmla="*/ 699247 w 2105076"/>
              <a:gd name="connsiteY31" fmla="*/ 344734 h 378963"/>
              <a:gd name="connsiteX32" fmla="*/ 965744 w 2105076"/>
              <a:gd name="connsiteY32" fmla="*/ 320285 h 378963"/>
              <a:gd name="connsiteX33" fmla="*/ 1295808 w 2105076"/>
              <a:gd name="connsiteY33" fmla="*/ 295836 h 378963"/>
              <a:gd name="connsiteX34" fmla="*/ 1579419 w 2105076"/>
              <a:gd name="connsiteY34" fmla="*/ 271386 h 378963"/>
              <a:gd name="connsiteX35" fmla="*/ 1882589 w 2105076"/>
              <a:gd name="connsiteY35" fmla="*/ 251827 h 378963"/>
              <a:gd name="connsiteX36" fmla="*/ 2007280 w 2105076"/>
              <a:gd name="connsiteY36" fmla="*/ 242047 h 378963"/>
              <a:gd name="connsiteX37" fmla="*/ 2026839 w 2105076"/>
              <a:gd name="connsiteY37" fmla="*/ 234713 h 378963"/>
              <a:gd name="connsiteX38" fmla="*/ 2056178 w 2105076"/>
              <a:gd name="connsiteY38" fmla="*/ 212708 h 378963"/>
              <a:gd name="connsiteX39" fmla="*/ 2083072 w 2105076"/>
              <a:gd name="connsiteY39" fmla="*/ 188259 h 378963"/>
              <a:gd name="connsiteX40" fmla="*/ 2097742 w 2105076"/>
              <a:gd name="connsiteY40" fmla="*/ 173590 h 378963"/>
              <a:gd name="connsiteX41" fmla="*/ 2105076 w 2105076"/>
              <a:gd name="connsiteY41" fmla="*/ 156475 h 378963"/>
              <a:gd name="connsiteX42" fmla="*/ 2105076 w 2105076"/>
              <a:gd name="connsiteY42" fmla="*/ 149140 h 378963"/>
              <a:gd name="connsiteX43" fmla="*/ 2095297 w 2105076"/>
              <a:gd name="connsiteY43" fmla="*/ 122246 h 378963"/>
              <a:gd name="connsiteX44" fmla="*/ 2075737 w 2105076"/>
              <a:gd name="connsiteY44" fmla="*/ 95352 h 378963"/>
              <a:gd name="connsiteX45" fmla="*/ 2039064 w 2105076"/>
              <a:gd name="connsiteY45" fmla="*/ 68458 h 378963"/>
              <a:gd name="connsiteX46" fmla="*/ 1997500 w 2105076"/>
              <a:gd name="connsiteY46" fmla="*/ 51344 h 378963"/>
              <a:gd name="connsiteX47" fmla="*/ 1953491 w 2105076"/>
              <a:gd name="connsiteY47" fmla="*/ 44009 h 378963"/>
              <a:gd name="connsiteX48" fmla="*/ 1821466 w 2105076"/>
              <a:gd name="connsiteY48" fmla="*/ 0 h 378963"/>
              <a:gd name="connsiteX49" fmla="*/ 1811686 w 2105076"/>
              <a:gd name="connsiteY49" fmla="*/ 0 h 378963"/>
              <a:gd name="connsiteX50" fmla="*/ 1767677 w 2105076"/>
              <a:gd name="connsiteY50" fmla="*/ 7335 h 378963"/>
              <a:gd name="connsiteX51" fmla="*/ 1623427 w 2105076"/>
              <a:gd name="connsiteY51" fmla="*/ 24450 h 37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05076" h="378963">
                <a:moveTo>
                  <a:pt x="1623427" y="24450"/>
                </a:moveTo>
                <a:lnTo>
                  <a:pt x="1510961" y="36674"/>
                </a:lnTo>
                <a:lnTo>
                  <a:pt x="1396050" y="46454"/>
                </a:lnTo>
                <a:lnTo>
                  <a:pt x="1288473" y="58678"/>
                </a:lnTo>
                <a:lnTo>
                  <a:pt x="1217570" y="63568"/>
                </a:lnTo>
                <a:lnTo>
                  <a:pt x="1017087" y="107577"/>
                </a:lnTo>
                <a:lnTo>
                  <a:pt x="845943" y="127136"/>
                </a:lnTo>
                <a:lnTo>
                  <a:pt x="650349" y="151585"/>
                </a:lnTo>
                <a:lnTo>
                  <a:pt x="452311" y="176035"/>
                </a:lnTo>
                <a:lnTo>
                  <a:pt x="349624" y="190704"/>
                </a:lnTo>
                <a:lnTo>
                  <a:pt x="300726" y="195594"/>
                </a:lnTo>
                <a:lnTo>
                  <a:pt x="271387" y="195594"/>
                </a:lnTo>
                <a:lnTo>
                  <a:pt x="239603" y="193149"/>
                </a:lnTo>
                <a:lnTo>
                  <a:pt x="183369" y="188259"/>
                </a:lnTo>
                <a:lnTo>
                  <a:pt x="132026" y="176035"/>
                </a:lnTo>
                <a:lnTo>
                  <a:pt x="80683" y="156475"/>
                </a:lnTo>
                <a:lnTo>
                  <a:pt x="36674" y="139361"/>
                </a:lnTo>
                <a:lnTo>
                  <a:pt x="17115" y="139361"/>
                </a:lnTo>
                <a:lnTo>
                  <a:pt x="7335" y="144251"/>
                </a:lnTo>
                <a:lnTo>
                  <a:pt x="0" y="156475"/>
                </a:lnTo>
                <a:lnTo>
                  <a:pt x="0" y="178480"/>
                </a:lnTo>
                <a:lnTo>
                  <a:pt x="9780" y="207819"/>
                </a:lnTo>
                <a:lnTo>
                  <a:pt x="39119" y="249382"/>
                </a:lnTo>
                <a:lnTo>
                  <a:pt x="68458" y="286056"/>
                </a:lnTo>
                <a:lnTo>
                  <a:pt x="97797" y="312950"/>
                </a:lnTo>
                <a:lnTo>
                  <a:pt x="132026" y="337399"/>
                </a:lnTo>
                <a:lnTo>
                  <a:pt x="168700" y="354514"/>
                </a:lnTo>
                <a:lnTo>
                  <a:pt x="202929" y="364293"/>
                </a:lnTo>
                <a:lnTo>
                  <a:pt x="246937" y="374073"/>
                </a:lnTo>
                <a:lnTo>
                  <a:pt x="325175" y="378963"/>
                </a:lnTo>
                <a:lnTo>
                  <a:pt x="440086" y="369183"/>
                </a:lnTo>
                <a:lnTo>
                  <a:pt x="699247" y="344734"/>
                </a:lnTo>
                <a:lnTo>
                  <a:pt x="965744" y="320285"/>
                </a:lnTo>
                <a:lnTo>
                  <a:pt x="1295808" y="295836"/>
                </a:lnTo>
                <a:lnTo>
                  <a:pt x="1579419" y="271386"/>
                </a:lnTo>
                <a:lnTo>
                  <a:pt x="1882589" y="251827"/>
                </a:lnTo>
                <a:lnTo>
                  <a:pt x="2007280" y="242047"/>
                </a:lnTo>
                <a:lnTo>
                  <a:pt x="2026839" y="234713"/>
                </a:lnTo>
                <a:lnTo>
                  <a:pt x="2056178" y="212708"/>
                </a:lnTo>
                <a:lnTo>
                  <a:pt x="2083072" y="188259"/>
                </a:lnTo>
                <a:lnTo>
                  <a:pt x="2097742" y="173590"/>
                </a:lnTo>
                <a:lnTo>
                  <a:pt x="2105076" y="156475"/>
                </a:lnTo>
                <a:lnTo>
                  <a:pt x="2105076" y="149140"/>
                </a:lnTo>
                <a:lnTo>
                  <a:pt x="2095297" y="122246"/>
                </a:lnTo>
                <a:lnTo>
                  <a:pt x="2075737" y="95352"/>
                </a:lnTo>
                <a:lnTo>
                  <a:pt x="2039064" y="68458"/>
                </a:lnTo>
                <a:lnTo>
                  <a:pt x="1997500" y="51344"/>
                </a:lnTo>
                <a:lnTo>
                  <a:pt x="1953491" y="44009"/>
                </a:lnTo>
                <a:lnTo>
                  <a:pt x="1821466" y="0"/>
                </a:lnTo>
                <a:lnTo>
                  <a:pt x="1811686" y="0"/>
                </a:lnTo>
                <a:lnTo>
                  <a:pt x="1767677" y="7335"/>
                </a:lnTo>
                <a:lnTo>
                  <a:pt x="1623427" y="244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C17BB23-D68F-4E50-90B1-F8FFB75B02EA}"/>
              </a:ext>
            </a:extLst>
          </p:cNvPr>
          <p:cNvSpPr/>
          <p:nvPr/>
        </p:nvSpPr>
        <p:spPr>
          <a:xfrm>
            <a:off x="3724275" y="3487738"/>
            <a:ext cx="330200" cy="1954212"/>
          </a:xfrm>
          <a:custGeom>
            <a:avLst/>
            <a:gdLst>
              <a:gd name="connsiteX0" fmla="*/ 330347 w 330347"/>
              <a:gd name="connsiteY0" fmla="*/ 420202 h 1953011"/>
              <a:gd name="connsiteX1" fmla="*/ 330347 w 330347"/>
              <a:gd name="connsiteY1" fmla="*/ 679193 h 1953011"/>
              <a:gd name="connsiteX2" fmla="*/ 330347 w 330347"/>
              <a:gd name="connsiteY2" fmla="*/ 1028040 h 1953011"/>
              <a:gd name="connsiteX3" fmla="*/ 330347 w 330347"/>
              <a:gd name="connsiteY3" fmla="*/ 1226248 h 1953011"/>
              <a:gd name="connsiteX4" fmla="*/ 330347 w 330347"/>
              <a:gd name="connsiteY4" fmla="*/ 1527524 h 1953011"/>
              <a:gd name="connsiteX5" fmla="*/ 330347 w 330347"/>
              <a:gd name="connsiteY5" fmla="*/ 1731018 h 1953011"/>
              <a:gd name="connsiteX6" fmla="*/ 314491 w 330347"/>
              <a:gd name="connsiteY6" fmla="*/ 1857871 h 1953011"/>
              <a:gd name="connsiteX7" fmla="*/ 303919 w 330347"/>
              <a:gd name="connsiteY7" fmla="*/ 1884299 h 1953011"/>
              <a:gd name="connsiteX8" fmla="*/ 288063 w 330347"/>
              <a:gd name="connsiteY8" fmla="*/ 1902798 h 1953011"/>
              <a:gd name="connsiteX9" fmla="*/ 258992 w 330347"/>
              <a:gd name="connsiteY9" fmla="*/ 1923940 h 1953011"/>
              <a:gd name="connsiteX10" fmla="*/ 237850 w 330347"/>
              <a:gd name="connsiteY10" fmla="*/ 1937154 h 1953011"/>
              <a:gd name="connsiteX11" fmla="*/ 216708 w 330347"/>
              <a:gd name="connsiteY11" fmla="*/ 1947725 h 1953011"/>
              <a:gd name="connsiteX12" fmla="*/ 192923 w 330347"/>
              <a:gd name="connsiteY12" fmla="*/ 1953011 h 1953011"/>
              <a:gd name="connsiteX13" fmla="*/ 174423 w 330347"/>
              <a:gd name="connsiteY13" fmla="*/ 1953011 h 1953011"/>
              <a:gd name="connsiteX14" fmla="*/ 158567 w 330347"/>
              <a:gd name="connsiteY14" fmla="*/ 1953011 h 1953011"/>
              <a:gd name="connsiteX15" fmla="*/ 145353 w 330347"/>
              <a:gd name="connsiteY15" fmla="*/ 1950368 h 1953011"/>
              <a:gd name="connsiteX16" fmla="*/ 126854 w 330347"/>
              <a:gd name="connsiteY16" fmla="*/ 1945083 h 1953011"/>
              <a:gd name="connsiteX17" fmla="*/ 118925 w 330347"/>
              <a:gd name="connsiteY17" fmla="*/ 1939797 h 1953011"/>
              <a:gd name="connsiteX18" fmla="*/ 105711 w 330347"/>
              <a:gd name="connsiteY18" fmla="*/ 1921298 h 1953011"/>
              <a:gd name="connsiteX19" fmla="*/ 92497 w 330347"/>
              <a:gd name="connsiteY19" fmla="*/ 1894870 h 1953011"/>
              <a:gd name="connsiteX20" fmla="*/ 84569 w 330347"/>
              <a:gd name="connsiteY20" fmla="*/ 1873728 h 1953011"/>
              <a:gd name="connsiteX21" fmla="*/ 76641 w 330347"/>
              <a:gd name="connsiteY21" fmla="*/ 1839372 h 1953011"/>
              <a:gd name="connsiteX22" fmla="*/ 66070 w 330347"/>
              <a:gd name="connsiteY22" fmla="*/ 1752160 h 1953011"/>
              <a:gd name="connsiteX23" fmla="*/ 60784 w 330347"/>
              <a:gd name="connsiteY23" fmla="*/ 1667591 h 1953011"/>
              <a:gd name="connsiteX24" fmla="*/ 60784 w 330347"/>
              <a:gd name="connsiteY24" fmla="*/ 1622664 h 1953011"/>
              <a:gd name="connsiteX25" fmla="*/ 63427 w 330347"/>
              <a:gd name="connsiteY25" fmla="*/ 1601522 h 1953011"/>
              <a:gd name="connsiteX26" fmla="*/ 81926 w 330347"/>
              <a:gd name="connsiteY26" fmla="*/ 1532810 h 1953011"/>
              <a:gd name="connsiteX27" fmla="*/ 95140 w 330347"/>
              <a:gd name="connsiteY27" fmla="*/ 1482597 h 1953011"/>
              <a:gd name="connsiteX28" fmla="*/ 113640 w 330347"/>
              <a:gd name="connsiteY28" fmla="*/ 1384814 h 1953011"/>
              <a:gd name="connsiteX29" fmla="*/ 126854 w 330347"/>
              <a:gd name="connsiteY29" fmla="*/ 1292317 h 1953011"/>
              <a:gd name="connsiteX30" fmla="*/ 129496 w 330347"/>
              <a:gd name="connsiteY30" fmla="*/ 1255318 h 1953011"/>
              <a:gd name="connsiteX31" fmla="*/ 129496 w 330347"/>
              <a:gd name="connsiteY31" fmla="*/ 964613 h 1953011"/>
              <a:gd name="connsiteX32" fmla="*/ 129496 w 330347"/>
              <a:gd name="connsiteY32" fmla="*/ 692407 h 1953011"/>
              <a:gd name="connsiteX33" fmla="*/ 129496 w 330347"/>
              <a:gd name="connsiteY33" fmla="*/ 528555 h 1953011"/>
              <a:gd name="connsiteX34" fmla="*/ 126854 w 330347"/>
              <a:gd name="connsiteY34" fmla="*/ 433415 h 1953011"/>
              <a:gd name="connsiteX35" fmla="*/ 124211 w 330347"/>
              <a:gd name="connsiteY35" fmla="*/ 396417 h 1953011"/>
              <a:gd name="connsiteX36" fmla="*/ 121568 w 330347"/>
              <a:gd name="connsiteY36" fmla="*/ 372632 h 1953011"/>
              <a:gd name="connsiteX37" fmla="*/ 116282 w 330347"/>
              <a:gd name="connsiteY37" fmla="*/ 340918 h 1953011"/>
              <a:gd name="connsiteX38" fmla="*/ 105711 w 330347"/>
              <a:gd name="connsiteY38" fmla="*/ 295991 h 1953011"/>
              <a:gd name="connsiteX39" fmla="*/ 89855 w 330347"/>
              <a:gd name="connsiteY39" fmla="*/ 245778 h 1953011"/>
              <a:gd name="connsiteX40" fmla="*/ 66070 w 330347"/>
              <a:gd name="connsiteY40" fmla="*/ 177066 h 1953011"/>
              <a:gd name="connsiteX41" fmla="*/ 26428 w 330347"/>
              <a:gd name="connsiteY41" fmla="*/ 89855 h 1953011"/>
              <a:gd name="connsiteX42" fmla="*/ 10571 w 330347"/>
              <a:gd name="connsiteY42" fmla="*/ 58141 h 1953011"/>
              <a:gd name="connsiteX43" fmla="*/ 0 w 330347"/>
              <a:gd name="connsiteY43" fmla="*/ 31714 h 1953011"/>
              <a:gd name="connsiteX44" fmla="*/ 2643 w 330347"/>
              <a:gd name="connsiteY44" fmla="*/ 15857 h 1953011"/>
              <a:gd name="connsiteX45" fmla="*/ 10571 w 330347"/>
              <a:gd name="connsiteY45" fmla="*/ 5286 h 1953011"/>
              <a:gd name="connsiteX46" fmla="*/ 29071 w 330347"/>
              <a:gd name="connsiteY46" fmla="*/ 0 h 1953011"/>
              <a:gd name="connsiteX47" fmla="*/ 60784 w 330347"/>
              <a:gd name="connsiteY47" fmla="*/ 5286 h 1953011"/>
              <a:gd name="connsiteX48" fmla="*/ 105711 w 330347"/>
              <a:gd name="connsiteY48" fmla="*/ 21143 h 1953011"/>
              <a:gd name="connsiteX49" fmla="*/ 155924 w 330347"/>
              <a:gd name="connsiteY49" fmla="*/ 42285 h 1953011"/>
              <a:gd name="connsiteX50" fmla="*/ 195566 w 330347"/>
              <a:gd name="connsiteY50" fmla="*/ 63427 h 1953011"/>
              <a:gd name="connsiteX51" fmla="*/ 232565 w 330347"/>
              <a:gd name="connsiteY51" fmla="*/ 89855 h 1953011"/>
              <a:gd name="connsiteX52" fmla="*/ 266921 w 330347"/>
              <a:gd name="connsiteY52" fmla="*/ 118925 h 1953011"/>
              <a:gd name="connsiteX53" fmla="*/ 290706 w 330347"/>
              <a:gd name="connsiteY53" fmla="*/ 142710 h 1953011"/>
              <a:gd name="connsiteX54" fmla="*/ 306562 w 330347"/>
              <a:gd name="connsiteY54" fmla="*/ 155924 h 1953011"/>
              <a:gd name="connsiteX55" fmla="*/ 330347 w 330347"/>
              <a:gd name="connsiteY55" fmla="*/ 340918 h 1953011"/>
              <a:gd name="connsiteX56" fmla="*/ 330347 w 330347"/>
              <a:gd name="connsiteY56" fmla="*/ 420202 h 195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30347" h="1953011">
                <a:moveTo>
                  <a:pt x="330347" y="420202"/>
                </a:moveTo>
                <a:lnTo>
                  <a:pt x="330347" y="679193"/>
                </a:lnTo>
                <a:lnTo>
                  <a:pt x="330347" y="1028040"/>
                </a:lnTo>
                <a:lnTo>
                  <a:pt x="330347" y="1226248"/>
                </a:lnTo>
                <a:lnTo>
                  <a:pt x="330347" y="1527524"/>
                </a:lnTo>
                <a:lnTo>
                  <a:pt x="330347" y="1731018"/>
                </a:lnTo>
                <a:lnTo>
                  <a:pt x="314491" y="1857871"/>
                </a:lnTo>
                <a:lnTo>
                  <a:pt x="303919" y="1884299"/>
                </a:lnTo>
                <a:lnTo>
                  <a:pt x="288063" y="1902798"/>
                </a:lnTo>
                <a:lnTo>
                  <a:pt x="258992" y="1923940"/>
                </a:lnTo>
                <a:lnTo>
                  <a:pt x="237850" y="1937154"/>
                </a:lnTo>
                <a:lnTo>
                  <a:pt x="216708" y="1947725"/>
                </a:lnTo>
                <a:lnTo>
                  <a:pt x="192923" y="1953011"/>
                </a:lnTo>
                <a:lnTo>
                  <a:pt x="174423" y="1953011"/>
                </a:lnTo>
                <a:lnTo>
                  <a:pt x="158567" y="1953011"/>
                </a:lnTo>
                <a:lnTo>
                  <a:pt x="145353" y="1950368"/>
                </a:lnTo>
                <a:lnTo>
                  <a:pt x="126854" y="1945083"/>
                </a:lnTo>
                <a:lnTo>
                  <a:pt x="118925" y="1939797"/>
                </a:lnTo>
                <a:lnTo>
                  <a:pt x="105711" y="1921298"/>
                </a:lnTo>
                <a:lnTo>
                  <a:pt x="92497" y="1894870"/>
                </a:lnTo>
                <a:lnTo>
                  <a:pt x="84569" y="1873728"/>
                </a:lnTo>
                <a:lnTo>
                  <a:pt x="76641" y="1839372"/>
                </a:lnTo>
                <a:lnTo>
                  <a:pt x="66070" y="1752160"/>
                </a:lnTo>
                <a:lnTo>
                  <a:pt x="60784" y="1667591"/>
                </a:lnTo>
                <a:lnTo>
                  <a:pt x="60784" y="1622664"/>
                </a:lnTo>
                <a:lnTo>
                  <a:pt x="63427" y="1601522"/>
                </a:lnTo>
                <a:lnTo>
                  <a:pt x="81926" y="1532810"/>
                </a:lnTo>
                <a:lnTo>
                  <a:pt x="95140" y="1482597"/>
                </a:lnTo>
                <a:lnTo>
                  <a:pt x="113640" y="1384814"/>
                </a:lnTo>
                <a:lnTo>
                  <a:pt x="126854" y="1292317"/>
                </a:lnTo>
                <a:lnTo>
                  <a:pt x="129496" y="1255318"/>
                </a:lnTo>
                <a:lnTo>
                  <a:pt x="129496" y="964613"/>
                </a:lnTo>
                <a:lnTo>
                  <a:pt x="129496" y="692407"/>
                </a:lnTo>
                <a:lnTo>
                  <a:pt x="129496" y="528555"/>
                </a:lnTo>
                <a:cubicBezTo>
                  <a:pt x="128615" y="496842"/>
                  <a:pt x="127735" y="465128"/>
                  <a:pt x="126854" y="433415"/>
                </a:cubicBezTo>
                <a:lnTo>
                  <a:pt x="124211" y="396417"/>
                </a:lnTo>
                <a:lnTo>
                  <a:pt x="121568" y="372632"/>
                </a:lnTo>
                <a:lnTo>
                  <a:pt x="116282" y="340918"/>
                </a:lnTo>
                <a:lnTo>
                  <a:pt x="105711" y="295991"/>
                </a:lnTo>
                <a:lnTo>
                  <a:pt x="89855" y="245778"/>
                </a:lnTo>
                <a:lnTo>
                  <a:pt x="66070" y="177066"/>
                </a:lnTo>
                <a:lnTo>
                  <a:pt x="26428" y="89855"/>
                </a:lnTo>
                <a:lnTo>
                  <a:pt x="10571" y="58141"/>
                </a:lnTo>
                <a:lnTo>
                  <a:pt x="0" y="31714"/>
                </a:lnTo>
                <a:lnTo>
                  <a:pt x="2643" y="15857"/>
                </a:lnTo>
                <a:lnTo>
                  <a:pt x="10571" y="5286"/>
                </a:lnTo>
                <a:lnTo>
                  <a:pt x="29071" y="0"/>
                </a:lnTo>
                <a:lnTo>
                  <a:pt x="60784" y="5286"/>
                </a:lnTo>
                <a:lnTo>
                  <a:pt x="105711" y="21143"/>
                </a:lnTo>
                <a:lnTo>
                  <a:pt x="155924" y="42285"/>
                </a:lnTo>
                <a:lnTo>
                  <a:pt x="195566" y="63427"/>
                </a:lnTo>
                <a:lnTo>
                  <a:pt x="232565" y="89855"/>
                </a:lnTo>
                <a:lnTo>
                  <a:pt x="266921" y="118925"/>
                </a:lnTo>
                <a:lnTo>
                  <a:pt x="290706" y="142710"/>
                </a:lnTo>
                <a:lnTo>
                  <a:pt x="306562" y="155924"/>
                </a:lnTo>
                <a:lnTo>
                  <a:pt x="330347" y="340918"/>
                </a:lnTo>
                <a:lnTo>
                  <a:pt x="330347" y="42020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212CD27-BA33-4CED-BBCD-1D49B93AFC82}"/>
              </a:ext>
            </a:extLst>
          </p:cNvPr>
          <p:cNvSpPr/>
          <p:nvPr/>
        </p:nvSpPr>
        <p:spPr>
          <a:xfrm>
            <a:off x="3959225" y="3454400"/>
            <a:ext cx="2147888" cy="1949450"/>
          </a:xfrm>
          <a:custGeom>
            <a:avLst/>
            <a:gdLst>
              <a:gd name="connsiteX0" fmla="*/ 1135916 w 2148196"/>
              <a:gd name="connsiteY0" fmla="*/ 247274 h 1949861"/>
              <a:gd name="connsiteX1" fmla="*/ 1336827 w 2148196"/>
              <a:gd name="connsiteY1" fmla="*/ 234395 h 1949861"/>
              <a:gd name="connsiteX2" fmla="*/ 1475919 w 2148196"/>
              <a:gd name="connsiteY2" fmla="*/ 226668 h 1949861"/>
              <a:gd name="connsiteX3" fmla="*/ 1625313 w 2148196"/>
              <a:gd name="connsiteY3" fmla="*/ 221516 h 1949861"/>
              <a:gd name="connsiteX4" fmla="*/ 1710314 w 2148196"/>
              <a:gd name="connsiteY4" fmla="*/ 221516 h 1949861"/>
              <a:gd name="connsiteX5" fmla="*/ 1743799 w 2148196"/>
              <a:gd name="connsiteY5" fmla="*/ 226668 h 1949861"/>
              <a:gd name="connsiteX6" fmla="*/ 1761829 w 2148196"/>
              <a:gd name="connsiteY6" fmla="*/ 234395 h 1949861"/>
              <a:gd name="connsiteX7" fmla="*/ 1779860 w 2148196"/>
              <a:gd name="connsiteY7" fmla="*/ 247274 h 1949861"/>
              <a:gd name="connsiteX8" fmla="*/ 1785011 w 2148196"/>
              <a:gd name="connsiteY8" fmla="*/ 255001 h 1949861"/>
              <a:gd name="connsiteX9" fmla="*/ 1787587 w 2148196"/>
              <a:gd name="connsiteY9" fmla="*/ 267880 h 1949861"/>
              <a:gd name="connsiteX10" fmla="*/ 1790163 w 2148196"/>
              <a:gd name="connsiteY10" fmla="*/ 301365 h 1949861"/>
              <a:gd name="connsiteX11" fmla="*/ 1792739 w 2148196"/>
              <a:gd name="connsiteY11" fmla="*/ 582125 h 1949861"/>
              <a:gd name="connsiteX12" fmla="*/ 1792739 w 2148196"/>
              <a:gd name="connsiteY12" fmla="*/ 826823 h 1949861"/>
              <a:gd name="connsiteX13" fmla="*/ 1790163 w 2148196"/>
              <a:gd name="connsiteY13" fmla="*/ 1097280 h 1949861"/>
              <a:gd name="connsiteX14" fmla="*/ 1790163 w 2148196"/>
              <a:gd name="connsiteY14" fmla="*/ 1473343 h 1949861"/>
              <a:gd name="connsiteX15" fmla="*/ 1790163 w 2148196"/>
              <a:gd name="connsiteY15" fmla="*/ 1653647 h 1949861"/>
              <a:gd name="connsiteX16" fmla="*/ 1795315 w 2148196"/>
              <a:gd name="connsiteY16" fmla="*/ 1826224 h 1949861"/>
              <a:gd name="connsiteX17" fmla="*/ 1808193 w 2148196"/>
              <a:gd name="connsiteY17" fmla="*/ 1862285 h 1949861"/>
              <a:gd name="connsiteX18" fmla="*/ 1826224 w 2148196"/>
              <a:gd name="connsiteY18" fmla="*/ 1895770 h 1949861"/>
              <a:gd name="connsiteX19" fmla="*/ 1849406 w 2148196"/>
              <a:gd name="connsiteY19" fmla="*/ 1924103 h 1949861"/>
              <a:gd name="connsiteX20" fmla="*/ 1875164 w 2148196"/>
              <a:gd name="connsiteY20" fmla="*/ 1942134 h 1949861"/>
              <a:gd name="connsiteX21" fmla="*/ 1898346 w 2148196"/>
              <a:gd name="connsiteY21" fmla="*/ 1949861 h 1949861"/>
              <a:gd name="connsiteX22" fmla="*/ 1924103 w 2148196"/>
              <a:gd name="connsiteY22" fmla="*/ 1949861 h 1949861"/>
              <a:gd name="connsiteX23" fmla="*/ 1944709 w 2148196"/>
              <a:gd name="connsiteY23" fmla="*/ 1944710 h 1949861"/>
              <a:gd name="connsiteX24" fmla="*/ 1965316 w 2148196"/>
              <a:gd name="connsiteY24" fmla="*/ 1934407 h 1949861"/>
              <a:gd name="connsiteX25" fmla="*/ 1985922 w 2148196"/>
              <a:gd name="connsiteY25" fmla="*/ 1916376 h 1949861"/>
              <a:gd name="connsiteX26" fmla="*/ 2009104 w 2148196"/>
              <a:gd name="connsiteY26" fmla="*/ 1885467 h 1949861"/>
              <a:gd name="connsiteX27" fmla="*/ 2021983 w 2148196"/>
              <a:gd name="connsiteY27" fmla="*/ 1862285 h 1949861"/>
              <a:gd name="connsiteX28" fmla="*/ 2029710 w 2148196"/>
              <a:gd name="connsiteY28" fmla="*/ 1836527 h 1949861"/>
              <a:gd name="connsiteX29" fmla="*/ 2034862 w 2148196"/>
              <a:gd name="connsiteY29" fmla="*/ 1805618 h 1949861"/>
              <a:gd name="connsiteX30" fmla="*/ 2034862 w 2148196"/>
              <a:gd name="connsiteY30" fmla="*/ 1764405 h 1949861"/>
              <a:gd name="connsiteX31" fmla="*/ 2037437 w 2148196"/>
              <a:gd name="connsiteY31" fmla="*/ 1591829 h 1949861"/>
              <a:gd name="connsiteX32" fmla="*/ 2037437 w 2148196"/>
              <a:gd name="connsiteY32" fmla="*/ 1341978 h 1949861"/>
              <a:gd name="connsiteX33" fmla="*/ 2037437 w 2148196"/>
              <a:gd name="connsiteY33" fmla="*/ 1089552 h 1949861"/>
              <a:gd name="connsiteX34" fmla="*/ 2034862 w 2148196"/>
              <a:gd name="connsiteY34" fmla="*/ 839702 h 1949861"/>
              <a:gd name="connsiteX35" fmla="*/ 2040013 w 2148196"/>
              <a:gd name="connsiteY35" fmla="*/ 741823 h 1949861"/>
              <a:gd name="connsiteX36" fmla="*/ 2052892 w 2148196"/>
              <a:gd name="connsiteY36" fmla="*/ 481670 h 1949861"/>
              <a:gd name="connsiteX37" fmla="*/ 2060619 w 2148196"/>
              <a:gd name="connsiteY37" fmla="*/ 293638 h 1949861"/>
              <a:gd name="connsiteX38" fmla="*/ 2063195 w 2148196"/>
              <a:gd name="connsiteY38" fmla="*/ 285911 h 1949861"/>
              <a:gd name="connsiteX39" fmla="*/ 2083801 w 2148196"/>
              <a:gd name="connsiteY39" fmla="*/ 270456 h 1949861"/>
              <a:gd name="connsiteX40" fmla="*/ 2114711 w 2148196"/>
              <a:gd name="connsiteY40" fmla="*/ 244698 h 1949861"/>
              <a:gd name="connsiteX41" fmla="*/ 2130165 w 2148196"/>
              <a:gd name="connsiteY41" fmla="*/ 229244 h 1949861"/>
              <a:gd name="connsiteX42" fmla="*/ 2145620 w 2148196"/>
              <a:gd name="connsiteY42" fmla="*/ 206062 h 1949861"/>
              <a:gd name="connsiteX43" fmla="*/ 2148196 w 2148196"/>
              <a:gd name="connsiteY43" fmla="*/ 185456 h 1949861"/>
              <a:gd name="connsiteX44" fmla="*/ 2148196 w 2148196"/>
              <a:gd name="connsiteY44" fmla="*/ 172577 h 1949861"/>
              <a:gd name="connsiteX45" fmla="*/ 2143044 w 2148196"/>
              <a:gd name="connsiteY45" fmla="*/ 162274 h 1949861"/>
              <a:gd name="connsiteX46" fmla="*/ 2122438 w 2148196"/>
              <a:gd name="connsiteY46" fmla="*/ 146819 h 1949861"/>
              <a:gd name="connsiteX47" fmla="*/ 2055468 w 2148196"/>
              <a:gd name="connsiteY47" fmla="*/ 108182 h 1949861"/>
              <a:gd name="connsiteX48" fmla="*/ 2001377 w 2148196"/>
              <a:gd name="connsiteY48" fmla="*/ 74697 h 1949861"/>
              <a:gd name="connsiteX49" fmla="*/ 1926679 w 2148196"/>
              <a:gd name="connsiteY49" fmla="*/ 25758 h 1949861"/>
              <a:gd name="connsiteX50" fmla="*/ 1888042 w 2148196"/>
              <a:gd name="connsiteY50" fmla="*/ 2576 h 1949861"/>
              <a:gd name="connsiteX51" fmla="*/ 1867436 w 2148196"/>
              <a:gd name="connsiteY51" fmla="*/ 0 h 1949861"/>
              <a:gd name="connsiteX52" fmla="*/ 1785011 w 2148196"/>
              <a:gd name="connsiteY52" fmla="*/ 12879 h 1949861"/>
              <a:gd name="connsiteX53" fmla="*/ 1578949 w 2148196"/>
              <a:gd name="connsiteY53" fmla="*/ 41212 h 1949861"/>
              <a:gd name="connsiteX54" fmla="*/ 1367736 w 2148196"/>
              <a:gd name="connsiteY54" fmla="*/ 66970 h 1949861"/>
              <a:gd name="connsiteX55" fmla="*/ 1115310 w 2148196"/>
              <a:gd name="connsiteY55" fmla="*/ 97879 h 1949861"/>
              <a:gd name="connsiteX56" fmla="*/ 906672 w 2148196"/>
              <a:gd name="connsiteY56" fmla="*/ 121061 h 1949861"/>
              <a:gd name="connsiteX57" fmla="*/ 703186 w 2148196"/>
              <a:gd name="connsiteY57" fmla="*/ 141667 h 1949861"/>
              <a:gd name="connsiteX58" fmla="*/ 499700 w 2148196"/>
              <a:gd name="connsiteY58" fmla="*/ 162274 h 1949861"/>
              <a:gd name="connsiteX59" fmla="*/ 244698 w 2148196"/>
              <a:gd name="connsiteY59" fmla="*/ 182880 h 1949861"/>
              <a:gd name="connsiteX60" fmla="*/ 128788 w 2148196"/>
              <a:gd name="connsiteY60" fmla="*/ 193183 h 1949861"/>
              <a:gd name="connsiteX61" fmla="*/ 77273 w 2148196"/>
              <a:gd name="connsiteY61" fmla="*/ 195759 h 1949861"/>
              <a:gd name="connsiteX62" fmla="*/ 69546 w 2148196"/>
              <a:gd name="connsiteY62" fmla="*/ 188031 h 1949861"/>
              <a:gd name="connsiteX63" fmla="*/ 36060 w 2148196"/>
              <a:gd name="connsiteY63" fmla="*/ 162274 h 1949861"/>
              <a:gd name="connsiteX64" fmla="*/ 0 w 2148196"/>
              <a:gd name="connsiteY64" fmla="*/ 133940 h 1949861"/>
              <a:gd name="connsiteX65" fmla="*/ 25757 w 2148196"/>
              <a:gd name="connsiteY65" fmla="*/ 414700 h 1949861"/>
              <a:gd name="connsiteX66" fmla="*/ 154546 w 2148196"/>
              <a:gd name="connsiteY66" fmla="*/ 386366 h 1949861"/>
              <a:gd name="connsiteX67" fmla="*/ 288486 w 2148196"/>
              <a:gd name="connsiteY67" fmla="*/ 358032 h 1949861"/>
              <a:gd name="connsiteX68" fmla="*/ 399245 w 2148196"/>
              <a:gd name="connsiteY68" fmla="*/ 337426 h 1949861"/>
              <a:gd name="connsiteX69" fmla="*/ 515155 w 2148196"/>
              <a:gd name="connsiteY69" fmla="*/ 316820 h 1949861"/>
              <a:gd name="connsiteX70" fmla="*/ 631064 w 2148196"/>
              <a:gd name="connsiteY70" fmla="*/ 298790 h 1949861"/>
              <a:gd name="connsiteX71" fmla="*/ 801066 w 2148196"/>
              <a:gd name="connsiteY71" fmla="*/ 278183 h 1949861"/>
              <a:gd name="connsiteX72" fmla="*/ 991673 w 2148196"/>
              <a:gd name="connsiteY72" fmla="*/ 257577 h 1949861"/>
              <a:gd name="connsiteX73" fmla="*/ 1135916 w 2148196"/>
              <a:gd name="connsiteY73" fmla="*/ 247274 h 194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48196" h="1949861">
                <a:moveTo>
                  <a:pt x="1135916" y="247274"/>
                </a:moveTo>
                <a:lnTo>
                  <a:pt x="1336827" y="234395"/>
                </a:lnTo>
                <a:lnTo>
                  <a:pt x="1475919" y="226668"/>
                </a:lnTo>
                <a:lnTo>
                  <a:pt x="1625313" y="221516"/>
                </a:lnTo>
                <a:lnTo>
                  <a:pt x="1710314" y="221516"/>
                </a:lnTo>
                <a:lnTo>
                  <a:pt x="1743799" y="226668"/>
                </a:lnTo>
                <a:lnTo>
                  <a:pt x="1761829" y="234395"/>
                </a:lnTo>
                <a:lnTo>
                  <a:pt x="1779860" y="247274"/>
                </a:lnTo>
                <a:lnTo>
                  <a:pt x="1785011" y="255001"/>
                </a:lnTo>
                <a:lnTo>
                  <a:pt x="1787587" y="267880"/>
                </a:lnTo>
                <a:lnTo>
                  <a:pt x="1790163" y="301365"/>
                </a:lnTo>
                <a:cubicBezTo>
                  <a:pt x="1791022" y="394952"/>
                  <a:pt x="1791880" y="488538"/>
                  <a:pt x="1792739" y="582125"/>
                </a:cubicBezTo>
                <a:lnTo>
                  <a:pt x="1792739" y="826823"/>
                </a:lnTo>
                <a:cubicBezTo>
                  <a:pt x="1791880" y="916975"/>
                  <a:pt x="1791022" y="1007128"/>
                  <a:pt x="1790163" y="1097280"/>
                </a:cubicBezTo>
                <a:lnTo>
                  <a:pt x="1790163" y="1473343"/>
                </a:lnTo>
                <a:lnTo>
                  <a:pt x="1790163" y="1653647"/>
                </a:lnTo>
                <a:lnTo>
                  <a:pt x="1795315" y="1826224"/>
                </a:lnTo>
                <a:lnTo>
                  <a:pt x="1808193" y="1862285"/>
                </a:lnTo>
                <a:lnTo>
                  <a:pt x="1826224" y="1895770"/>
                </a:lnTo>
                <a:lnTo>
                  <a:pt x="1849406" y="1924103"/>
                </a:lnTo>
                <a:lnTo>
                  <a:pt x="1875164" y="1942134"/>
                </a:lnTo>
                <a:lnTo>
                  <a:pt x="1898346" y="1949861"/>
                </a:lnTo>
                <a:lnTo>
                  <a:pt x="1924103" y="1949861"/>
                </a:lnTo>
                <a:lnTo>
                  <a:pt x="1944709" y="1944710"/>
                </a:lnTo>
                <a:lnTo>
                  <a:pt x="1965316" y="1934407"/>
                </a:lnTo>
                <a:lnTo>
                  <a:pt x="1985922" y="1916376"/>
                </a:lnTo>
                <a:lnTo>
                  <a:pt x="2009104" y="1885467"/>
                </a:lnTo>
                <a:lnTo>
                  <a:pt x="2021983" y="1862285"/>
                </a:lnTo>
                <a:lnTo>
                  <a:pt x="2029710" y="1836527"/>
                </a:lnTo>
                <a:lnTo>
                  <a:pt x="2034862" y="1805618"/>
                </a:lnTo>
                <a:lnTo>
                  <a:pt x="2034862" y="1764405"/>
                </a:lnTo>
                <a:cubicBezTo>
                  <a:pt x="2035720" y="1706880"/>
                  <a:pt x="2036579" y="1649354"/>
                  <a:pt x="2037437" y="1591829"/>
                </a:cubicBezTo>
                <a:lnTo>
                  <a:pt x="2037437" y="1341978"/>
                </a:lnTo>
                <a:lnTo>
                  <a:pt x="2037437" y="1089552"/>
                </a:lnTo>
                <a:cubicBezTo>
                  <a:pt x="2036579" y="1006269"/>
                  <a:pt x="2035720" y="922985"/>
                  <a:pt x="2034862" y="839702"/>
                </a:cubicBezTo>
                <a:lnTo>
                  <a:pt x="2040013" y="741823"/>
                </a:lnTo>
                <a:lnTo>
                  <a:pt x="2052892" y="481670"/>
                </a:lnTo>
                <a:lnTo>
                  <a:pt x="2060619" y="293638"/>
                </a:lnTo>
                <a:lnTo>
                  <a:pt x="2063195" y="285911"/>
                </a:lnTo>
                <a:lnTo>
                  <a:pt x="2083801" y="270456"/>
                </a:lnTo>
                <a:lnTo>
                  <a:pt x="2114711" y="244698"/>
                </a:lnTo>
                <a:lnTo>
                  <a:pt x="2130165" y="229244"/>
                </a:lnTo>
                <a:lnTo>
                  <a:pt x="2145620" y="206062"/>
                </a:lnTo>
                <a:lnTo>
                  <a:pt x="2148196" y="185456"/>
                </a:lnTo>
                <a:lnTo>
                  <a:pt x="2148196" y="172577"/>
                </a:lnTo>
                <a:lnTo>
                  <a:pt x="2143044" y="162274"/>
                </a:lnTo>
                <a:lnTo>
                  <a:pt x="2122438" y="146819"/>
                </a:lnTo>
                <a:lnTo>
                  <a:pt x="2055468" y="108182"/>
                </a:lnTo>
                <a:lnTo>
                  <a:pt x="2001377" y="74697"/>
                </a:lnTo>
                <a:lnTo>
                  <a:pt x="1926679" y="25758"/>
                </a:lnTo>
                <a:lnTo>
                  <a:pt x="1888042" y="2576"/>
                </a:lnTo>
                <a:lnTo>
                  <a:pt x="1867436" y="0"/>
                </a:lnTo>
                <a:lnTo>
                  <a:pt x="1785011" y="12879"/>
                </a:lnTo>
                <a:lnTo>
                  <a:pt x="1578949" y="41212"/>
                </a:lnTo>
                <a:lnTo>
                  <a:pt x="1367736" y="66970"/>
                </a:lnTo>
                <a:lnTo>
                  <a:pt x="1115310" y="97879"/>
                </a:lnTo>
                <a:lnTo>
                  <a:pt x="906672" y="121061"/>
                </a:lnTo>
                <a:lnTo>
                  <a:pt x="703186" y="141667"/>
                </a:lnTo>
                <a:lnTo>
                  <a:pt x="499700" y="162274"/>
                </a:lnTo>
                <a:lnTo>
                  <a:pt x="244698" y="182880"/>
                </a:lnTo>
                <a:lnTo>
                  <a:pt x="128788" y="193183"/>
                </a:lnTo>
                <a:lnTo>
                  <a:pt x="77273" y="195759"/>
                </a:lnTo>
                <a:lnTo>
                  <a:pt x="69546" y="188031"/>
                </a:lnTo>
                <a:lnTo>
                  <a:pt x="36060" y="162274"/>
                </a:lnTo>
                <a:lnTo>
                  <a:pt x="0" y="133940"/>
                </a:lnTo>
                <a:lnTo>
                  <a:pt x="25757" y="414700"/>
                </a:lnTo>
                <a:lnTo>
                  <a:pt x="154546" y="386366"/>
                </a:lnTo>
                <a:lnTo>
                  <a:pt x="288486" y="358032"/>
                </a:lnTo>
                <a:lnTo>
                  <a:pt x="399245" y="337426"/>
                </a:lnTo>
                <a:lnTo>
                  <a:pt x="515155" y="316820"/>
                </a:lnTo>
                <a:lnTo>
                  <a:pt x="631064" y="298790"/>
                </a:lnTo>
                <a:lnTo>
                  <a:pt x="801066" y="278183"/>
                </a:lnTo>
                <a:lnTo>
                  <a:pt x="991673" y="257577"/>
                </a:lnTo>
                <a:lnTo>
                  <a:pt x="1135916" y="24727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9B67954-23E1-4091-9E0F-5FACD5DB6CD5}"/>
              </a:ext>
            </a:extLst>
          </p:cNvPr>
          <p:cNvSpPr/>
          <p:nvPr/>
        </p:nvSpPr>
        <p:spPr>
          <a:xfrm>
            <a:off x="4002088" y="4010025"/>
            <a:ext cx="1828800" cy="319088"/>
          </a:xfrm>
          <a:custGeom>
            <a:avLst/>
            <a:gdLst>
              <a:gd name="connsiteX0" fmla="*/ 1238250 w 1828800"/>
              <a:gd name="connsiteY0" fmla="*/ 19050 h 319088"/>
              <a:gd name="connsiteX1" fmla="*/ 1007269 w 1828800"/>
              <a:gd name="connsiteY1" fmla="*/ 45244 h 319088"/>
              <a:gd name="connsiteX2" fmla="*/ 790575 w 1828800"/>
              <a:gd name="connsiteY2" fmla="*/ 69056 h 319088"/>
              <a:gd name="connsiteX3" fmla="*/ 588169 w 1828800"/>
              <a:gd name="connsiteY3" fmla="*/ 90488 h 319088"/>
              <a:gd name="connsiteX4" fmla="*/ 357188 w 1828800"/>
              <a:gd name="connsiteY4" fmla="*/ 116681 h 319088"/>
              <a:gd name="connsiteX5" fmla="*/ 216694 w 1828800"/>
              <a:gd name="connsiteY5" fmla="*/ 133350 h 319088"/>
              <a:gd name="connsiteX6" fmla="*/ 154782 w 1828800"/>
              <a:gd name="connsiteY6" fmla="*/ 133350 h 319088"/>
              <a:gd name="connsiteX7" fmla="*/ 2382 w 1828800"/>
              <a:gd name="connsiteY7" fmla="*/ 133350 h 319088"/>
              <a:gd name="connsiteX8" fmla="*/ 0 w 1828800"/>
              <a:gd name="connsiteY8" fmla="*/ 319088 h 319088"/>
              <a:gd name="connsiteX9" fmla="*/ 150019 w 1828800"/>
              <a:gd name="connsiteY9" fmla="*/ 297656 h 319088"/>
              <a:gd name="connsiteX10" fmla="*/ 252413 w 1828800"/>
              <a:gd name="connsiteY10" fmla="*/ 285750 h 319088"/>
              <a:gd name="connsiteX11" fmla="*/ 411957 w 1828800"/>
              <a:gd name="connsiteY11" fmla="*/ 266700 h 319088"/>
              <a:gd name="connsiteX12" fmla="*/ 640557 w 1828800"/>
              <a:gd name="connsiteY12" fmla="*/ 240506 h 319088"/>
              <a:gd name="connsiteX13" fmla="*/ 866775 w 1828800"/>
              <a:gd name="connsiteY13" fmla="*/ 216694 h 319088"/>
              <a:gd name="connsiteX14" fmla="*/ 1104900 w 1828800"/>
              <a:gd name="connsiteY14" fmla="*/ 195263 h 319088"/>
              <a:gd name="connsiteX15" fmla="*/ 1240632 w 1828800"/>
              <a:gd name="connsiteY15" fmla="*/ 188119 h 319088"/>
              <a:gd name="connsiteX16" fmla="*/ 1388269 w 1828800"/>
              <a:gd name="connsiteY16" fmla="*/ 180975 h 319088"/>
              <a:gd name="connsiteX17" fmla="*/ 1485900 w 1828800"/>
              <a:gd name="connsiteY17" fmla="*/ 176213 h 319088"/>
              <a:gd name="connsiteX18" fmla="*/ 1616869 w 1828800"/>
              <a:gd name="connsiteY18" fmla="*/ 176213 h 319088"/>
              <a:gd name="connsiteX19" fmla="*/ 1828800 w 1828800"/>
              <a:gd name="connsiteY19" fmla="*/ 178594 h 319088"/>
              <a:gd name="connsiteX20" fmla="*/ 1812132 w 1828800"/>
              <a:gd name="connsiteY20" fmla="*/ 2381 h 319088"/>
              <a:gd name="connsiteX21" fmla="*/ 1674019 w 1828800"/>
              <a:gd name="connsiteY21" fmla="*/ 2381 h 319088"/>
              <a:gd name="connsiteX22" fmla="*/ 1493044 w 1828800"/>
              <a:gd name="connsiteY22" fmla="*/ 0 h 319088"/>
              <a:gd name="connsiteX23" fmla="*/ 1421607 w 1828800"/>
              <a:gd name="connsiteY23" fmla="*/ 0 h 319088"/>
              <a:gd name="connsiteX24" fmla="*/ 1385888 w 1828800"/>
              <a:gd name="connsiteY24" fmla="*/ 2381 h 319088"/>
              <a:gd name="connsiteX25" fmla="*/ 1238250 w 1828800"/>
              <a:gd name="connsiteY25" fmla="*/ 19050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828800" h="319088">
                <a:moveTo>
                  <a:pt x="1238250" y="19050"/>
                </a:moveTo>
                <a:lnTo>
                  <a:pt x="1007269" y="45244"/>
                </a:lnTo>
                <a:lnTo>
                  <a:pt x="790575" y="69056"/>
                </a:lnTo>
                <a:lnTo>
                  <a:pt x="588169" y="90488"/>
                </a:lnTo>
                <a:lnTo>
                  <a:pt x="357188" y="116681"/>
                </a:lnTo>
                <a:lnTo>
                  <a:pt x="216694" y="133350"/>
                </a:lnTo>
                <a:lnTo>
                  <a:pt x="154782" y="133350"/>
                </a:lnTo>
                <a:lnTo>
                  <a:pt x="2382" y="133350"/>
                </a:lnTo>
                <a:lnTo>
                  <a:pt x="0" y="319088"/>
                </a:lnTo>
                <a:lnTo>
                  <a:pt x="150019" y="297656"/>
                </a:lnTo>
                <a:lnTo>
                  <a:pt x="252413" y="285750"/>
                </a:lnTo>
                <a:lnTo>
                  <a:pt x="411957" y="266700"/>
                </a:lnTo>
                <a:lnTo>
                  <a:pt x="640557" y="240506"/>
                </a:lnTo>
                <a:lnTo>
                  <a:pt x="866775" y="216694"/>
                </a:lnTo>
                <a:lnTo>
                  <a:pt x="1104900" y="195263"/>
                </a:lnTo>
                <a:lnTo>
                  <a:pt x="1240632" y="188119"/>
                </a:lnTo>
                <a:lnTo>
                  <a:pt x="1388269" y="180975"/>
                </a:lnTo>
                <a:lnTo>
                  <a:pt x="1485900" y="176213"/>
                </a:lnTo>
                <a:lnTo>
                  <a:pt x="1616869" y="176213"/>
                </a:lnTo>
                <a:lnTo>
                  <a:pt x="1828800" y="178594"/>
                </a:lnTo>
                <a:lnTo>
                  <a:pt x="1812132" y="2381"/>
                </a:lnTo>
                <a:lnTo>
                  <a:pt x="1674019" y="2381"/>
                </a:lnTo>
                <a:lnTo>
                  <a:pt x="1493044" y="0"/>
                </a:lnTo>
                <a:lnTo>
                  <a:pt x="1421607" y="0"/>
                </a:lnTo>
                <a:lnTo>
                  <a:pt x="1385888" y="2381"/>
                </a:lnTo>
                <a:lnTo>
                  <a:pt x="1238250" y="190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77BE0E4-3F5A-425C-A9CB-DC81D10CBD59}"/>
              </a:ext>
            </a:extLst>
          </p:cNvPr>
          <p:cNvSpPr/>
          <p:nvPr/>
        </p:nvSpPr>
        <p:spPr>
          <a:xfrm>
            <a:off x="3990975" y="4513263"/>
            <a:ext cx="1858963" cy="354012"/>
          </a:xfrm>
          <a:custGeom>
            <a:avLst/>
            <a:gdLst>
              <a:gd name="connsiteX0" fmla="*/ 990600 w 1859756"/>
              <a:gd name="connsiteY0" fmla="*/ 76200 h 354806"/>
              <a:gd name="connsiteX1" fmla="*/ 657225 w 1859756"/>
              <a:gd name="connsiteY1" fmla="*/ 107156 h 354806"/>
              <a:gd name="connsiteX2" fmla="*/ 459581 w 1859756"/>
              <a:gd name="connsiteY2" fmla="*/ 126206 h 354806"/>
              <a:gd name="connsiteX3" fmla="*/ 261938 w 1859756"/>
              <a:gd name="connsiteY3" fmla="*/ 147637 h 354806"/>
              <a:gd name="connsiteX4" fmla="*/ 2381 w 1859756"/>
              <a:gd name="connsiteY4" fmla="*/ 173831 h 354806"/>
              <a:gd name="connsiteX5" fmla="*/ 0 w 1859756"/>
              <a:gd name="connsiteY5" fmla="*/ 354806 h 354806"/>
              <a:gd name="connsiteX6" fmla="*/ 169069 w 1859756"/>
              <a:gd name="connsiteY6" fmla="*/ 328612 h 354806"/>
              <a:gd name="connsiteX7" fmla="*/ 326231 w 1859756"/>
              <a:gd name="connsiteY7" fmla="*/ 304800 h 354806"/>
              <a:gd name="connsiteX8" fmla="*/ 590550 w 1859756"/>
              <a:gd name="connsiteY8" fmla="*/ 273844 h 354806"/>
              <a:gd name="connsiteX9" fmla="*/ 802481 w 1859756"/>
              <a:gd name="connsiteY9" fmla="*/ 252412 h 354806"/>
              <a:gd name="connsiteX10" fmla="*/ 988219 w 1859756"/>
              <a:gd name="connsiteY10" fmla="*/ 238125 h 354806"/>
              <a:gd name="connsiteX11" fmla="*/ 1166813 w 1859756"/>
              <a:gd name="connsiteY11" fmla="*/ 226219 h 354806"/>
              <a:gd name="connsiteX12" fmla="*/ 1345406 w 1859756"/>
              <a:gd name="connsiteY12" fmla="*/ 219075 h 354806"/>
              <a:gd name="connsiteX13" fmla="*/ 1519238 w 1859756"/>
              <a:gd name="connsiteY13" fmla="*/ 214312 h 354806"/>
              <a:gd name="connsiteX14" fmla="*/ 1683544 w 1859756"/>
              <a:gd name="connsiteY14" fmla="*/ 211931 h 354806"/>
              <a:gd name="connsiteX15" fmla="*/ 1859756 w 1859756"/>
              <a:gd name="connsiteY15" fmla="*/ 214312 h 354806"/>
              <a:gd name="connsiteX16" fmla="*/ 1852613 w 1859756"/>
              <a:gd name="connsiteY16" fmla="*/ 0 h 354806"/>
              <a:gd name="connsiteX17" fmla="*/ 1619250 w 1859756"/>
              <a:gd name="connsiteY17" fmla="*/ 21431 h 354806"/>
              <a:gd name="connsiteX18" fmla="*/ 1333500 w 1859756"/>
              <a:gd name="connsiteY18" fmla="*/ 45244 h 354806"/>
              <a:gd name="connsiteX19" fmla="*/ 990600 w 1859756"/>
              <a:gd name="connsiteY19" fmla="*/ 7620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59756" h="354806">
                <a:moveTo>
                  <a:pt x="990600" y="76200"/>
                </a:moveTo>
                <a:lnTo>
                  <a:pt x="657225" y="107156"/>
                </a:lnTo>
                <a:lnTo>
                  <a:pt x="459581" y="126206"/>
                </a:lnTo>
                <a:lnTo>
                  <a:pt x="261938" y="147637"/>
                </a:lnTo>
                <a:lnTo>
                  <a:pt x="2381" y="173831"/>
                </a:lnTo>
                <a:cubicBezTo>
                  <a:pt x="1587" y="234156"/>
                  <a:pt x="794" y="294481"/>
                  <a:pt x="0" y="354806"/>
                </a:cubicBezTo>
                <a:lnTo>
                  <a:pt x="169069" y="328612"/>
                </a:lnTo>
                <a:lnTo>
                  <a:pt x="326231" y="304800"/>
                </a:lnTo>
                <a:lnTo>
                  <a:pt x="590550" y="273844"/>
                </a:lnTo>
                <a:lnTo>
                  <a:pt x="802481" y="252412"/>
                </a:lnTo>
                <a:lnTo>
                  <a:pt x="988219" y="238125"/>
                </a:lnTo>
                <a:lnTo>
                  <a:pt x="1166813" y="226219"/>
                </a:lnTo>
                <a:lnTo>
                  <a:pt x="1345406" y="219075"/>
                </a:lnTo>
                <a:lnTo>
                  <a:pt x="1519238" y="214312"/>
                </a:lnTo>
                <a:lnTo>
                  <a:pt x="1683544" y="211931"/>
                </a:lnTo>
                <a:lnTo>
                  <a:pt x="1859756" y="214312"/>
                </a:lnTo>
                <a:lnTo>
                  <a:pt x="1852613" y="0"/>
                </a:lnTo>
                <a:lnTo>
                  <a:pt x="1619250" y="21431"/>
                </a:lnTo>
                <a:lnTo>
                  <a:pt x="1333500" y="45244"/>
                </a:lnTo>
                <a:lnTo>
                  <a:pt x="990600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CFF5BC44-5CAE-46C9-89E1-AA191541C6B6}"/>
              </a:ext>
            </a:extLst>
          </p:cNvPr>
          <p:cNvSpPr/>
          <p:nvPr/>
        </p:nvSpPr>
        <p:spPr>
          <a:xfrm>
            <a:off x="3933825" y="5076825"/>
            <a:ext cx="1885950" cy="319088"/>
          </a:xfrm>
          <a:custGeom>
            <a:avLst/>
            <a:gdLst>
              <a:gd name="connsiteX0" fmla="*/ 1519238 w 1885950"/>
              <a:gd name="connsiteY0" fmla="*/ 26194 h 319088"/>
              <a:gd name="connsiteX1" fmla="*/ 1752600 w 1885950"/>
              <a:gd name="connsiteY1" fmla="*/ 9525 h 319088"/>
              <a:gd name="connsiteX2" fmla="*/ 1885950 w 1885950"/>
              <a:gd name="connsiteY2" fmla="*/ 0 h 319088"/>
              <a:gd name="connsiteX3" fmla="*/ 1881188 w 1885950"/>
              <a:gd name="connsiteY3" fmla="*/ 202406 h 319088"/>
              <a:gd name="connsiteX4" fmla="*/ 1664494 w 1885950"/>
              <a:gd name="connsiteY4" fmla="*/ 211931 h 319088"/>
              <a:gd name="connsiteX5" fmla="*/ 1469231 w 1885950"/>
              <a:gd name="connsiteY5" fmla="*/ 221456 h 319088"/>
              <a:gd name="connsiteX6" fmla="*/ 1238250 w 1885950"/>
              <a:gd name="connsiteY6" fmla="*/ 233363 h 319088"/>
              <a:gd name="connsiteX7" fmla="*/ 1040606 w 1885950"/>
              <a:gd name="connsiteY7" fmla="*/ 245269 h 319088"/>
              <a:gd name="connsiteX8" fmla="*/ 812006 w 1885950"/>
              <a:gd name="connsiteY8" fmla="*/ 259556 h 319088"/>
              <a:gd name="connsiteX9" fmla="*/ 569119 w 1885950"/>
              <a:gd name="connsiteY9" fmla="*/ 276225 h 319088"/>
              <a:gd name="connsiteX10" fmla="*/ 295275 w 1885950"/>
              <a:gd name="connsiteY10" fmla="*/ 297656 h 319088"/>
              <a:gd name="connsiteX11" fmla="*/ 88106 w 1885950"/>
              <a:gd name="connsiteY11" fmla="*/ 311944 h 319088"/>
              <a:gd name="connsiteX12" fmla="*/ 0 w 1885950"/>
              <a:gd name="connsiteY12" fmla="*/ 319088 h 319088"/>
              <a:gd name="connsiteX13" fmla="*/ 33338 w 1885950"/>
              <a:gd name="connsiteY13" fmla="*/ 114300 h 319088"/>
              <a:gd name="connsiteX14" fmla="*/ 319088 w 1885950"/>
              <a:gd name="connsiteY14" fmla="*/ 116681 h 319088"/>
              <a:gd name="connsiteX15" fmla="*/ 597694 w 1885950"/>
              <a:gd name="connsiteY15" fmla="*/ 95250 h 319088"/>
              <a:gd name="connsiteX16" fmla="*/ 959644 w 1885950"/>
              <a:gd name="connsiteY16" fmla="*/ 69056 h 319088"/>
              <a:gd name="connsiteX17" fmla="*/ 1519238 w 1885950"/>
              <a:gd name="connsiteY17" fmla="*/ 261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5950" h="319088">
                <a:moveTo>
                  <a:pt x="1519238" y="26194"/>
                </a:moveTo>
                <a:lnTo>
                  <a:pt x="1752600" y="9525"/>
                </a:lnTo>
                <a:lnTo>
                  <a:pt x="1885950" y="0"/>
                </a:lnTo>
                <a:lnTo>
                  <a:pt x="1881188" y="202406"/>
                </a:lnTo>
                <a:lnTo>
                  <a:pt x="1664494" y="211931"/>
                </a:lnTo>
                <a:lnTo>
                  <a:pt x="1469231" y="221456"/>
                </a:lnTo>
                <a:lnTo>
                  <a:pt x="1238250" y="233363"/>
                </a:lnTo>
                <a:lnTo>
                  <a:pt x="1040606" y="245269"/>
                </a:lnTo>
                <a:lnTo>
                  <a:pt x="812006" y="259556"/>
                </a:lnTo>
                <a:lnTo>
                  <a:pt x="569119" y="276225"/>
                </a:lnTo>
                <a:lnTo>
                  <a:pt x="295275" y="297656"/>
                </a:lnTo>
                <a:lnTo>
                  <a:pt x="88106" y="311944"/>
                </a:lnTo>
                <a:lnTo>
                  <a:pt x="0" y="319088"/>
                </a:lnTo>
                <a:lnTo>
                  <a:pt x="33338" y="114300"/>
                </a:lnTo>
                <a:lnTo>
                  <a:pt x="319088" y="116681"/>
                </a:lnTo>
                <a:lnTo>
                  <a:pt x="597694" y="95250"/>
                </a:lnTo>
                <a:lnTo>
                  <a:pt x="959644" y="69056"/>
                </a:lnTo>
                <a:lnTo>
                  <a:pt x="1519238" y="26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4223033-49B2-47CB-AE5B-001EE6F2AC48}"/>
              </a:ext>
            </a:extLst>
          </p:cNvPr>
          <p:cNvSpPr/>
          <p:nvPr/>
        </p:nvSpPr>
        <p:spPr>
          <a:xfrm>
            <a:off x="2914650" y="5305425"/>
            <a:ext cx="1544638" cy="714375"/>
          </a:xfrm>
          <a:custGeom>
            <a:avLst/>
            <a:gdLst>
              <a:gd name="connsiteX0" fmla="*/ 988219 w 1545431"/>
              <a:gd name="connsiteY0" fmla="*/ 271463 h 714375"/>
              <a:gd name="connsiteX1" fmla="*/ 1083469 w 1545431"/>
              <a:gd name="connsiteY1" fmla="*/ 211931 h 714375"/>
              <a:gd name="connsiteX2" fmla="*/ 1126331 w 1545431"/>
              <a:gd name="connsiteY2" fmla="*/ 185738 h 714375"/>
              <a:gd name="connsiteX3" fmla="*/ 1138238 w 1545431"/>
              <a:gd name="connsiteY3" fmla="*/ 173831 h 714375"/>
              <a:gd name="connsiteX4" fmla="*/ 1138238 w 1545431"/>
              <a:gd name="connsiteY4" fmla="*/ 164306 h 714375"/>
              <a:gd name="connsiteX5" fmla="*/ 1131094 w 1545431"/>
              <a:gd name="connsiteY5" fmla="*/ 133350 h 714375"/>
              <a:gd name="connsiteX6" fmla="*/ 1109663 w 1545431"/>
              <a:gd name="connsiteY6" fmla="*/ 38100 h 714375"/>
              <a:gd name="connsiteX7" fmla="*/ 1102519 w 1545431"/>
              <a:gd name="connsiteY7" fmla="*/ 9525 h 714375"/>
              <a:gd name="connsiteX8" fmla="*/ 1278731 w 1545431"/>
              <a:gd name="connsiteY8" fmla="*/ 0 h 714375"/>
              <a:gd name="connsiteX9" fmla="*/ 1395413 w 1545431"/>
              <a:gd name="connsiteY9" fmla="*/ 114300 h 714375"/>
              <a:gd name="connsiteX10" fmla="*/ 1490663 w 1545431"/>
              <a:gd name="connsiteY10" fmla="*/ 200025 h 714375"/>
              <a:gd name="connsiteX11" fmla="*/ 1535906 w 1545431"/>
              <a:gd name="connsiteY11" fmla="*/ 240506 h 714375"/>
              <a:gd name="connsiteX12" fmla="*/ 1540669 w 1545431"/>
              <a:gd name="connsiteY12" fmla="*/ 245269 h 714375"/>
              <a:gd name="connsiteX13" fmla="*/ 1545431 w 1545431"/>
              <a:gd name="connsiteY13" fmla="*/ 266700 h 714375"/>
              <a:gd name="connsiteX14" fmla="*/ 1545431 w 1545431"/>
              <a:gd name="connsiteY14" fmla="*/ 285750 h 714375"/>
              <a:gd name="connsiteX15" fmla="*/ 1543050 w 1545431"/>
              <a:gd name="connsiteY15" fmla="*/ 309563 h 714375"/>
              <a:gd name="connsiteX16" fmla="*/ 1531144 w 1545431"/>
              <a:gd name="connsiteY16" fmla="*/ 323850 h 714375"/>
              <a:gd name="connsiteX17" fmla="*/ 1512094 w 1545431"/>
              <a:gd name="connsiteY17" fmla="*/ 330994 h 714375"/>
              <a:gd name="connsiteX18" fmla="*/ 1478756 w 1545431"/>
              <a:gd name="connsiteY18" fmla="*/ 335756 h 714375"/>
              <a:gd name="connsiteX19" fmla="*/ 1440656 w 1545431"/>
              <a:gd name="connsiteY19" fmla="*/ 338138 h 714375"/>
              <a:gd name="connsiteX20" fmla="*/ 1393031 w 1545431"/>
              <a:gd name="connsiteY20" fmla="*/ 350044 h 714375"/>
              <a:gd name="connsiteX21" fmla="*/ 1319213 w 1545431"/>
              <a:gd name="connsiteY21" fmla="*/ 373856 h 714375"/>
              <a:gd name="connsiteX22" fmla="*/ 1254919 w 1545431"/>
              <a:gd name="connsiteY22" fmla="*/ 407194 h 714375"/>
              <a:gd name="connsiteX23" fmla="*/ 1193006 w 1545431"/>
              <a:gd name="connsiteY23" fmla="*/ 435769 h 714375"/>
              <a:gd name="connsiteX24" fmla="*/ 1104900 w 1545431"/>
              <a:gd name="connsiteY24" fmla="*/ 473869 h 714375"/>
              <a:gd name="connsiteX25" fmla="*/ 997744 w 1545431"/>
              <a:gd name="connsiteY25" fmla="*/ 514350 h 714375"/>
              <a:gd name="connsiteX26" fmla="*/ 857250 w 1545431"/>
              <a:gd name="connsiteY26" fmla="*/ 564356 h 714375"/>
              <a:gd name="connsiteX27" fmla="*/ 702469 w 1545431"/>
              <a:gd name="connsiteY27" fmla="*/ 614363 h 714375"/>
              <a:gd name="connsiteX28" fmla="*/ 583406 w 1545431"/>
              <a:gd name="connsiteY28" fmla="*/ 647700 h 714375"/>
              <a:gd name="connsiteX29" fmla="*/ 490538 w 1545431"/>
              <a:gd name="connsiteY29" fmla="*/ 669131 h 714375"/>
              <a:gd name="connsiteX30" fmla="*/ 385763 w 1545431"/>
              <a:gd name="connsiteY30" fmla="*/ 685800 h 714375"/>
              <a:gd name="connsiteX31" fmla="*/ 259556 w 1545431"/>
              <a:gd name="connsiteY31" fmla="*/ 702469 h 714375"/>
              <a:gd name="connsiteX32" fmla="*/ 159544 w 1545431"/>
              <a:gd name="connsiteY32" fmla="*/ 709613 h 714375"/>
              <a:gd name="connsiteX33" fmla="*/ 64294 w 1545431"/>
              <a:gd name="connsiteY33" fmla="*/ 714375 h 714375"/>
              <a:gd name="connsiteX34" fmla="*/ 47625 w 1545431"/>
              <a:gd name="connsiteY34" fmla="*/ 714375 h 714375"/>
              <a:gd name="connsiteX35" fmla="*/ 30956 w 1545431"/>
              <a:gd name="connsiteY35" fmla="*/ 707231 h 714375"/>
              <a:gd name="connsiteX36" fmla="*/ 9525 w 1545431"/>
              <a:gd name="connsiteY36" fmla="*/ 692944 h 714375"/>
              <a:gd name="connsiteX37" fmla="*/ 0 w 1545431"/>
              <a:gd name="connsiteY37" fmla="*/ 681038 h 714375"/>
              <a:gd name="connsiteX38" fmla="*/ 0 w 1545431"/>
              <a:gd name="connsiteY38" fmla="*/ 673894 h 714375"/>
              <a:gd name="connsiteX39" fmla="*/ 4763 w 1545431"/>
              <a:gd name="connsiteY39" fmla="*/ 661988 h 714375"/>
              <a:gd name="connsiteX40" fmla="*/ 26194 w 1545431"/>
              <a:gd name="connsiteY40" fmla="*/ 652463 h 714375"/>
              <a:gd name="connsiteX41" fmla="*/ 140494 w 1545431"/>
              <a:gd name="connsiteY41" fmla="*/ 623888 h 714375"/>
              <a:gd name="connsiteX42" fmla="*/ 247650 w 1545431"/>
              <a:gd name="connsiteY42" fmla="*/ 595313 h 714375"/>
              <a:gd name="connsiteX43" fmla="*/ 352425 w 1545431"/>
              <a:gd name="connsiteY43" fmla="*/ 559594 h 714375"/>
              <a:gd name="connsiteX44" fmla="*/ 461963 w 1545431"/>
              <a:gd name="connsiteY44" fmla="*/ 521494 h 714375"/>
              <a:gd name="connsiteX45" fmla="*/ 600075 w 1545431"/>
              <a:gd name="connsiteY45" fmla="*/ 464344 h 714375"/>
              <a:gd name="connsiteX46" fmla="*/ 733425 w 1545431"/>
              <a:gd name="connsiteY46" fmla="*/ 404813 h 714375"/>
              <a:gd name="connsiteX47" fmla="*/ 842963 w 1545431"/>
              <a:gd name="connsiteY47" fmla="*/ 350044 h 714375"/>
              <a:gd name="connsiteX48" fmla="*/ 988219 w 1545431"/>
              <a:gd name="connsiteY48" fmla="*/ 271463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45431" h="714375">
                <a:moveTo>
                  <a:pt x="988219" y="271463"/>
                </a:moveTo>
                <a:lnTo>
                  <a:pt x="1083469" y="211931"/>
                </a:lnTo>
                <a:lnTo>
                  <a:pt x="1126331" y="185738"/>
                </a:lnTo>
                <a:lnTo>
                  <a:pt x="1138238" y="173831"/>
                </a:lnTo>
                <a:lnTo>
                  <a:pt x="1138238" y="164306"/>
                </a:lnTo>
                <a:lnTo>
                  <a:pt x="1131094" y="133350"/>
                </a:lnTo>
                <a:lnTo>
                  <a:pt x="1109663" y="38100"/>
                </a:lnTo>
                <a:lnTo>
                  <a:pt x="1102519" y="9525"/>
                </a:lnTo>
                <a:lnTo>
                  <a:pt x="1278731" y="0"/>
                </a:lnTo>
                <a:lnTo>
                  <a:pt x="1395413" y="114300"/>
                </a:lnTo>
                <a:lnTo>
                  <a:pt x="1490663" y="200025"/>
                </a:lnTo>
                <a:lnTo>
                  <a:pt x="1535906" y="240506"/>
                </a:lnTo>
                <a:lnTo>
                  <a:pt x="1540669" y="245269"/>
                </a:lnTo>
                <a:lnTo>
                  <a:pt x="1545431" y="266700"/>
                </a:lnTo>
                <a:lnTo>
                  <a:pt x="1545431" y="285750"/>
                </a:lnTo>
                <a:lnTo>
                  <a:pt x="1543050" y="309563"/>
                </a:lnTo>
                <a:lnTo>
                  <a:pt x="1531144" y="323850"/>
                </a:lnTo>
                <a:lnTo>
                  <a:pt x="1512094" y="330994"/>
                </a:lnTo>
                <a:lnTo>
                  <a:pt x="1478756" y="335756"/>
                </a:lnTo>
                <a:lnTo>
                  <a:pt x="1440656" y="338138"/>
                </a:lnTo>
                <a:lnTo>
                  <a:pt x="1393031" y="350044"/>
                </a:lnTo>
                <a:lnTo>
                  <a:pt x="1319213" y="373856"/>
                </a:lnTo>
                <a:lnTo>
                  <a:pt x="1254919" y="407194"/>
                </a:lnTo>
                <a:lnTo>
                  <a:pt x="1193006" y="435769"/>
                </a:lnTo>
                <a:lnTo>
                  <a:pt x="1104900" y="473869"/>
                </a:lnTo>
                <a:lnTo>
                  <a:pt x="997744" y="514350"/>
                </a:lnTo>
                <a:lnTo>
                  <a:pt x="857250" y="564356"/>
                </a:lnTo>
                <a:lnTo>
                  <a:pt x="702469" y="614363"/>
                </a:lnTo>
                <a:lnTo>
                  <a:pt x="583406" y="647700"/>
                </a:lnTo>
                <a:lnTo>
                  <a:pt x="490538" y="669131"/>
                </a:lnTo>
                <a:lnTo>
                  <a:pt x="385763" y="685800"/>
                </a:lnTo>
                <a:lnTo>
                  <a:pt x="259556" y="702469"/>
                </a:lnTo>
                <a:lnTo>
                  <a:pt x="159544" y="709613"/>
                </a:lnTo>
                <a:lnTo>
                  <a:pt x="64294" y="714375"/>
                </a:lnTo>
                <a:lnTo>
                  <a:pt x="47625" y="714375"/>
                </a:lnTo>
                <a:lnTo>
                  <a:pt x="30956" y="707231"/>
                </a:lnTo>
                <a:lnTo>
                  <a:pt x="9525" y="692944"/>
                </a:lnTo>
                <a:lnTo>
                  <a:pt x="0" y="681038"/>
                </a:lnTo>
                <a:lnTo>
                  <a:pt x="0" y="673894"/>
                </a:lnTo>
                <a:lnTo>
                  <a:pt x="4763" y="661988"/>
                </a:lnTo>
                <a:lnTo>
                  <a:pt x="26194" y="652463"/>
                </a:lnTo>
                <a:lnTo>
                  <a:pt x="140494" y="623888"/>
                </a:lnTo>
                <a:lnTo>
                  <a:pt x="247650" y="595313"/>
                </a:lnTo>
                <a:lnTo>
                  <a:pt x="352425" y="559594"/>
                </a:lnTo>
                <a:lnTo>
                  <a:pt x="461963" y="521494"/>
                </a:lnTo>
                <a:lnTo>
                  <a:pt x="600075" y="464344"/>
                </a:lnTo>
                <a:lnTo>
                  <a:pt x="733425" y="404813"/>
                </a:lnTo>
                <a:lnTo>
                  <a:pt x="842963" y="350044"/>
                </a:lnTo>
                <a:lnTo>
                  <a:pt x="988219" y="2714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A84C4A63-ACCB-4661-A577-1042CC26F8A6}"/>
              </a:ext>
            </a:extLst>
          </p:cNvPr>
          <p:cNvSpPr/>
          <p:nvPr/>
        </p:nvSpPr>
        <p:spPr>
          <a:xfrm>
            <a:off x="5310188" y="5354638"/>
            <a:ext cx="1090612" cy="844550"/>
          </a:xfrm>
          <a:custGeom>
            <a:avLst/>
            <a:gdLst>
              <a:gd name="connsiteX0" fmla="*/ 585787 w 1090612"/>
              <a:gd name="connsiteY0" fmla="*/ 500063 h 842963"/>
              <a:gd name="connsiteX1" fmla="*/ 521493 w 1090612"/>
              <a:gd name="connsiteY1" fmla="*/ 442913 h 842963"/>
              <a:gd name="connsiteX2" fmla="*/ 454818 w 1090612"/>
              <a:gd name="connsiteY2" fmla="*/ 385763 h 842963"/>
              <a:gd name="connsiteX3" fmla="*/ 366712 w 1090612"/>
              <a:gd name="connsiteY3" fmla="*/ 311944 h 842963"/>
              <a:gd name="connsiteX4" fmla="*/ 276225 w 1090612"/>
              <a:gd name="connsiteY4" fmla="*/ 242888 h 842963"/>
              <a:gd name="connsiteX5" fmla="*/ 233362 w 1090612"/>
              <a:gd name="connsiteY5" fmla="*/ 211932 h 842963"/>
              <a:gd name="connsiteX6" fmla="*/ 195262 w 1090612"/>
              <a:gd name="connsiteY6" fmla="*/ 183357 h 842963"/>
              <a:gd name="connsiteX7" fmla="*/ 154781 w 1090612"/>
              <a:gd name="connsiteY7" fmla="*/ 154782 h 842963"/>
              <a:gd name="connsiteX8" fmla="*/ 85725 w 1090612"/>
              <a:gd name="connsiteY8" fmla="*/ 107157 h 842963"/>
              <a:gd name="connsiteX9" fmla="*/ 45243 w 1090612"/>
              <a:gd name="connsiteY9" fmla="*/ 80963 h 842963"/>
              <a:gd name="connsiteX10" fmla="*/ 16668 w 1090612"/>
              <a:gd name="connsiteY10" fmla="*/ 64294 h 842963"/>
              <a:gd name="connsiteX11" fmla="*/ 9525 w 1090612"/>
              <a:gd name="connsiteY11" fmla="*/ 54769 h 842963"/>
              <a:gd name="connsiteX12" fmla="*/ 2381 w 1090612"/>
              <a:gd name="connsiteY12" fmla="*/ 38100 h 842963"/>
              <a:gd name="connsiteX13" fmla="*/ 0 w 1090612"/>
              <a:gd name="connsiteY13" fmla="*/ 21432 h 842963"/>
              <a:gd name="connsiteX14" fmla="*/ 0 w 1090612"/>
              <a:gd name="connsiteY14" fmla="*/ 11907 h 842963"/>
              <a:gd name="connsiteX15" fmla="*/ 2381 w 1090612"/>
              <a:gd name="connsiteY15" fmla="*/ 4763 h 842963"/>
              <a:gd name="connsiteX16" fmla="*/ 7143 w 1090612"/>
              <a:gd name="connsiteY16" fmla="*/ 0 h 842963"/>
              <a:gd name="connsiteX17" fmla="*/ 19050 w 1090612"/>
              <a:gd name="connsiteY17" fmla="*/ 0 h 842963"/>
              <a:gd name="connsiteX18" fmla="*/ 38100 w 1090612"/>
              <a:gd name="connsiteY18" fmla="*/ 4763 h 842963"/>
              <a:gd name="connsiteX19" fmla="*/ 73818 w 1090612"/>
              <a:gd name="connsiteY19" fmla="*/ 16669 h 842963"/>
              <a:gd name="connsiteX20" fmla="*/ 154781 w 1090612"/>
              <a:gd name="connsiteY20" fmla="*/ 38100 h 842963"/>
              <a:gd name="connsiteX21" fmla="*/ 285750 w 1090612"/>
              <a:gd name="connsiteY21" fmla="*/ 78582 h 842963"/>
              <a:gd name="connsiteX22" fmla="*/ 419100 w 1090612"/>
              <a:gd name="connsiteY22" fmla="*/ 126207 h 842963"/>
              <a:gd name="connsiteX23" fmla="*/ 552450 w 1090612"/>
              <a:gd name="connsiteY23" fmla="*/ 183357 h 842963"/>
              <a:gd name="connsiteX24" fmla="*/ 666750 w 1090612"/>
              <a:gd name="connsiteY24" fmla="*/ 238125 h 842963"/>
              <a:gd name="connsiteX25" fmla="*/ 735806 w 1090612"/>
              <a:gd name="connsiteY25" fmla="*/ 273844 h 842963"/>
              <a:gd name="connsiteX26" fmla="*/ 802481 w 1090612"/>
              <a:gd name="connsiteY26" fmla="*/ 314325 h 842963"/>
              <a:gd name="connsiteX27" fmla="*/ 871537 w 1090612"/>
              <a:gd name="connsiteY27" fmla="*/ 357188 h 842963"/>
              <a:gd name="connsiteX28" fmla="*/ 933450 w 1090612"/>
              <a:gd name="connsiteY28" fmla="*/ 397669 h 842963"/>
              <a:gd name="connsiteX29" fmla="*/ 985837 w 1090612"/>
              <a:gd name="connsiteY29" fmla="*/ 435769 h 842963"/>
              <a:gd name="connsiteX30" fmla="*/ 1023937 w 1090612"/>
              <a:gd name="connsiteY30" fmla="*/ 464344 h 842963"/>
              <a:gd name="connsiteX31" fmla="*/ 1045368 w 1090612"/>
              <a:gd name="connsiteY31" fmla="*/ 490538 h 842963"/>
              <a:gd name="connsiteX32" fmla="*/ 1062037 w 1090612"/>
              <a:gd name="connsiteY32" fmla="*/ 514350 h 842963"/>
              <a:gd name="connsiteX33" fmla="*/ 1073943 w 1090612"/>
              <a:gd name="connsiteY33" fmla="*/ 540544 h 842963"/>
              <a:gd name="connsiteX34" fmla="*/ 1083468 w 1090612"/>
              <a:gd name="connsiteY34" fmla="*/ 569119 h 842963"/>
              <a:gd name="connsiteX35" fmla="*/ 1090612 w 1090612"/>
              <a:gd name="connsiteY35" fmla="*/ 611982 h 842963"/>
              <a:gd name="connsiteX36" fmla="*/ 1090612 w 1090612"/>
              <a:gd name="connsiteY36" fmla="*/ 645319 h 842963"/>
              <a:gd name="connsiteX37" fmla="*/ 1090612 w 1090612"/>
              <a:gd name="connsiteY37" fmla="*/ 709613 h 842963"/>
              <a:gd name="connsiteX38" fmla="*/ 1088231 w 1090612"/>
              <a:gd name="connsiteY38" fmla="*/ 757238 h 842963"/>
              <a:gd name="connsiteX39" fmla="*/ 1081087 w 1090612"/>
              <a:gd name="connsiteY39" fmla="*/ 790575 h 842963"/>
              <a:gd name="connsiteX40" fmla="*/ 1062037 w 1090612"/>
              <a:gd name="connsiteY40" fmla="*/ 821532 h 842963"/>
              <a:gd name="connsiteX41" fmla="*/ 1050131 w 1090612"/>
              <a:gd name="connsiteY41" fmla="*/ 833438 h 842963"/>
              <a:gd name="connsiteX42" fmla="*/ 1035843 w 1090612"/>
              <a:gd name="connsiteY42" fmla="*/ 840582 h 842963"/>
              <a:gd name="connsiteX43" fmla="*/ 1014412 w 1090612"/>
              <a:gd name="connsiteY43" fmla="*/ 842963 h 842963"/>
              <a:gd name="connsiteX44" fmla="*/ 988218 w 1090612"/>
              <a:gd name="connsiteY44" fmla="*/ 842963 h 842963"/>
              <a:gd name="connsiteX45" fmla="*/ 947737 w 1090612"/>
              <a:gd name="connsiteY45" fmla="*/ 833438 h 842963"/>
              <a:gd name="connsiteX46" fmla="*/ 919162 w 1090612"/>
              <a:gd name="connsiteY46" fmla="*/ 821532 h 842963"/>
              <a:gd name="connsiteX47" fmla="*/ 888206 w 1090612"/>
              <a:gd name="connsiteY47" fmla="*/ 800100 h 842963"/>
              <a:gd name="connsiteX48" fmla="*/ 864393 w 1090612"/>
              <a:gd name="connsiteY48" fmla="*/ 776288 h 842963"/>
              <a:gd name="connsiteX49" fmla="*/ 819150 w 1090612"/>
              <a:gd name="connsiteY49" fmla="*/ 728663 h 842963"/>
              <a:gd name="connsiteX50" fmla="*/ 764381 w 1090612"/>
              <a:gd name="connsiteY50" fmla="*/ 673894 h 842963"/>
              <a:gd name="connsiteX51" fmla="*/ 700087 w 1090612"/>
              <a:gd name="connsiteY51" fmla="*/ 609600 h 842963"/>
              <a:gd name="connsiteX52" fmla="*/ 585787 w 1090612"/>
              <a:gd name="connsiteY52" fmla="*/ 500063 h 84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90612" h="842963">
                <a:moveTo>
                  <a:pt x="585787" y="500063"/>
                </a:moveTo>
                <a:lnTo>
                  <a:pt x="521493" y="442913"/>
                </a:lnTo>
                <a:lnTo>
                  <a:pt x="454818" y="385763"/>
                </a:lnTo>
                <a:lnTo>
                  <a:pt x="366712" y="311944"/>
                </a:lnTo>
                <a:lnTo>
                  <a:pt x="276225" y="242888"/>
                </a:lnTo>
                <a:lnTo>
                  <a:pt x="233362" y="211932"/>
                </a:lnTo>
                <a:lnTo>
                  <a:pt x="195262" y="183357"/>
                </a:lnTo>
                <a:lnTo>
                  <a:pt x="154781" y="154782"/>
                </a:lnTo>
                <a:lnTo>
                  <a:pt x="85725" y="107157"/>
                </a:lnTo>
                <a:lnTo>
                  <a:pt x="45243" y="80963"/>
                </a:lnTo>
                <a:lnTo>
                  <a:pt x="16668" y="64294"/>
                </a:lnTo>
                <a:lnTo>
                  <a:pt x="9525" y="54769"/>
                </a:lnTo>
                <a:lnTo>
                  <a:pt x="2381" y="38100"/>
                </a:lnTo>
                <a:lnTo>
                  <a:pt x="0" y="21432"/>
                </a:lnTo>
                <a:lnTo>
                  <a:pt x="0" y="11907"/>
                </a:lnTo>
                <a:lnTo>
                  <a:pt x="2381" y="4763"/>
                </a:lnTo>
                <a:lnTo>
                  <a:pt x="7143" y="0"/>
                </a:lnTo>
                <a:lnTo>
                  <a:pt x="19050" y="0"/>
                </a:lnTo>
                <a:lnTo>
                  <a:pt x="38100" y="4763"/>
                </a:lnTo>
                <a:lnTo>
                  <a:pt x="73818" y="16669"/>
                </a:lnTo>
                <a:lnTo>
                  <a:pt x="154781" y="38100"/>
                </a:lnTo>
                <a:lnTo>
                  <a:pt x="285750" y="78582"/>
                </a:lnTo>
                <a:lnTo>
                  <a:pt x="419100" y="126207"/>
                </a:lnTo>
                <a:lnTo>
                  <a:pt x="552450" y="183357"/>
                </a:lnTo>
                <a:lnTo>
                  <a:pt x="666750" y="238125"/>
                </a:lnTo>
                <a:lnTo>
                  <a:pt x="735806" y="273844"/>
                </a:lnTo>
                <a:lnTo>
                  <a:pt x="802481" y="314325"/>
                </a:lnTo>
                <a:lnTo>
                  <a:pt x="871537" y="357188"/>
                </a:lnTo>
                <a:lnTo>
                  <a:pt x="933450" y="397669"/>
                </a:lnTo>
                <a:lnTo>
                  <a:pt x="985837" y="435769"/>
                </a:lnTo>
                <a:lnTo>
                  <a:pt x="1023937" y="464344"/>
                </a:lnTo>
                <a:lnTo>
                  <a:pt x="1045368" y="490538"/>
                </a:lnTo>
                <a:lnTo>
                  <a:pt x="1062037" y="514350"/>
                </a:lnTo>
                <a:lnTo>
                  <a:pt x="1073943" y="540544"/>
                </a:lnTo>
                <a:lnTo>
                  <a:pt x="1083468" y="569119"/>
                </a:lnTo>
                <a:lnTo>
                  <a:pt x="1090612" y="611982"/>
                </a:lnTo>
                <a:lnTo>
                  <a:pt x="1090612" y="645319"/>
                </a:lnTo>
                <a:lnTo>
                  <a:pt x="1090612" y="709613"/>
                </a:lnTo>
                <a:lnTo>
                  <a:pt x="1088231" y="757238"/>
                </a:lnTo>
                <a:lnTo>
                  <a:pt x="1081087" y="790575"/>
                </a:lnTo>
                <a:lnTo>
                  <a:pt x="1062037" y="821532"/>
                </a:lnTo>
                <a:lnTo>
                  <a:pt x="1050131" y="833438"/>
                </a:lnTo>
                <a:lnTo>
                  <a:pt x="1035843" y="840582"/>
                </a:lnTo>
                <a:lnTo>
                  <a:pt x="1014412" y="842963"/>
                </a:lnTo>
                <a:lnTo>
                  <a:pt x="988218" y="842963"/>
                </a:lnTo>
                <a:lnTo>
                  <a:pt x="947737" y="833438"/>
                </a:lnTo>
                <a:lnTo>
                  <a:pt x="919162" y="821532"/>
                </a:lnTo>
                <a:lnTo>
                  <a:pt x="888206" y="800100"/>
                </a:lnTo>
                <a:lnTo>
                  <a:pt x="864393" y="776288"/>
                </a:lnTo>
                <a:lnTo>
                  <a:pt x="819150" y="728663"/>
                </a:lnTo>
                <a:lnTo>
                  <a:pt x="764381" y="673894"/>
                </a:lnTo>
                <a:lnTo>
                  <a:pt x="700087" y="609600"/>
                </a:lnTo>
                <a:lnTo>
                  <a:pt x="585787" y="5000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17BBFC8-C219-49E1-BE9E-07A4E3182E3C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271588"/>
            <a:ext cx="4489450" cy="4927600"/>
            <a:chOff x="2852738" y="1423988"/>
            <a:chExt cx="4489450" cy="4927600"/>
          </a:xfrm>
        </p:grpSpPr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25680834-0688-4548-AF79-FE6CB4F1BE44}"/>
                </a:ext>
              </a:extLst>
            </p:cNvPr>
            <p:cNvSpPr/>
            <p:nvPr/>
          </p:nvSpPr>
          <p:spPr>
            <a:xfrm>
              <a:off x="2852738" y="1582738"/>
              <a:ext cx="1289050" cy="1312862"/>
            </a:xfrm>
            <a:custGeom>
              <a:avLst/>
              <a:gdLst>
                <a:gd name="connsiteX0" fmla="*/ 878681 w 1288256"/>
                <a:gd name="connsiteY0" fmla="*/ 352425 h 1312069"/>
                <a:gd name="connsiteX1" fmla="*/ 778668 w 1288256"/>
                <a:gd name="connsiteY1" fmla="*/ 478632 h 1312069"/>
                <a:gd name="connsiteX2" fmla="*/ 695325 w 1288256"/>
                <a:gd name="connsiteY2" fmla="*/ 578644 h 1312069"/>
                <a:gd name="connsiteX3" fmla="*/ 647700 w 1288256"/>
                <a:gd name="connsiteY3" fmla="*/ 635794 h 1312069"/>
                <a:gd name="connsiteX4" fmla="*/ 585787 w 1288256"/>
                <a:gd name="connsiteY4" fmla="*/ 707232 h 1312069"/>
                <a:gd name="connsiteX5" fmla="*/ 514350 w 1288256"/>
                <a:gd name="connsiteY5" fmla="*/ 785813 h 1312069"/>
                <a:gd name="connsiteX6" fmla="*/ 445293 w 1288256"/>
                <a:gd name="connsiteY6" fmla="*/ 859632 h 1312069"/>
                <a:gd name="connsiteX7" fmla="*/ 364331 w 1288256"/>
                <a:gd name="connsiteY7" fmla="*/ 942975 h 1312069"/>
                <a:gd name="connsiteX8" fmla="*/ 278606 w 1288256"/>
                <a:gd name="connsiteY8" fmla="*/ 1028700 h 1312069"/>
                <a:gd name="connsiteX9" fmla="*/ 169068 w 1288256"/>
                <a:gd name="connsiteY9" fmla="*/ 1126332 h 1312069"/>
                <a:gd name="connsiteX10" fmla="*/ 95250 w 1288256"/>
                <a:gd name="connsiteY10" fmla="*/ 1193007 h 1312069"/>
                <a:gd name="connsiteX11" fmla="*/ 11906 w 1288256"/>
                <a:gd name="connsiteY11" fmla="*/ 1262063 h 1312069"/>
                <a:gd name="connsiteX12" fmla="*/ 0 w 1288256"/>
                <a:gd name="connsiteY12" fmla="*/ 1283494 h 1312069"/>
                <a:gd name="connsiteX13" fmla="*/ 0 w 1288256"/>
                <a:gd name="connsiteY13" fmla="*/ 1302544 h 1312069"/>
                <a:gd name="connsiteX14" fmla="*/ 2381 w 1288256"/>
                <a:gd name="connsiteY14" fmla="*/ 1307307 h 1312069"/>
                <a:gd name="connsiteX15" fmla="*/ 19050 w 1288256"/>
                <a:gd name="connsiteY15" fmla="*/ 1312069 h 1312069"/>
                <a:gd name="connsiteX16" fmla="*/ 42862 w 1288256"/>
                <a:gd name="connsiteY16" fmla="*/ 1309688 h 1312069"/>
                <a:gd name="connsiteX17" fmla="*/ 66675 w 1288256"/>
                <a:gd name="connsiteY17" fmla="*/ 1297782 h 1312069"/>
                <a:gd name="connsiteX18" fmla="*/ 161925 w 1288256"/>
                <a:gd name="connsiteY18" fmla="*/ 1231107 h 1312069"/>
                <a:gd name="connsiteX19" fmla="*/ 366712 w 1288256"/>
                <a:gd name="connsiteY19" fmla="*/ 1085850 h 1312069"/>
                <a:gd name="connsiteX20" fmla="*/ 604837 w 1288256"/>
                <a:gd name="connsiteY20" fmla="*/ 919163 h 1312069"/>
                <a:gd name="connsiteX21" fmla="*/ 783431 w 1288256"/>
                <a:gd name="connsiteY21" fmla="*/ 778669 h 1312069"/>
                <a:gd name="connsiteX22" fmla="*/ 904875 w 1288256"/>
                <a:gd name="connsiteY22" fmla="*/ 661988 h 1312069"/>
                <a:gd name="connsiteX23" fmla="*/ 997743 w 1288256"/>
                <a:gd name="connsiteY23" fmla="*/ 569119 h 1312069"/>
                <a:gd name="connsiteX24" fmla="*/ 1085850 w 1288256"/>
                <a:gd name="connsiteY24" fmla="*/ 478632 h 1312069"/>
                <a:gd name="connsiteX25" fmla="*/ 1152525 w 1288256"/>
                <a:gd name="connsiteY25" fmla="*/ 411957 h 1312069"/>
                <a:gd name="connsiteX26" fmla="*/ 1202531 w 1288256"/>
                <a:gd name="connsiteY26" fmla="*/ 381000 h 1312069"/>
                <a:gd name="connsiteX27" fmla="*/ 1257300 w 1288256"/>
                <a:gd name="connsiteY27" fmla="*/ 350044 h 1312069"/>
                <a:gd name="connsiteX28" fmla="*/ 1276350 w 1288256"/>
                <a:gd name="connsiteY28" fmla="*/ 335757 h 1312069"/>
                <a:gd name="connsiteX29" fmla="*/ 1283493 w 1288256"/>
                <a:gd name="connsiteY29" fmla="*/ 323850 h 1312069"/>
                <a:gd name="connsiteX30" fmla="*/ 1288256 w 1288256"/>
                <a:gd name="connsiteY30" fmla="*/ 314325 h 1312069"/>
                <a:gd name="connsiteX31" fmla="*/ 1288256 w 1288256"/>
                <a:gd name="connsiteY31" fmla="*/ 300038 h 1312069"/>
                <a:gd name="connsiteX32" fmla="*/ 1283493 w 1288256"/>
                <a:gd name="connsiteY32" fmla="*/ 283369 h 1312069"/>
                <a:gd name="connsiteX33" fmla="*/ 1259681 w 1288256"/>
                <a:gd name="connsiteY33" fmla="*/ 240507 h 1312069"/>
                <a:gd name="connsiteX34" fmla="*/ 1238250 w 1288256"/>
                <a:gd name="connsiteY34" fmla="*/ 211932 h 1312069"/>
                <a:gd name="connsiteX35" fmla="*/ 1207293 w 1288256"/>
                <a:gd name="connsiteY35" fmla="*/ 176213 h 1312069"/>
                <a:gd name="connsiteX36" fmla="*/ 1183481 w 1288256"/>
                <a:gd name="connsiteY36" fmla="*/ 157163 h 1312069"/>
                <a:gd name="connsiteX37" fmla="*/ 1131093 w 1288256"/>
                <a:gd name="connsiteY37" fmla="*/ 121444 h 1312069"/>
                <a:gd name="connsiteX38" fmla="*/ 1047750 w 1288256"/>
                <a:gd name="connsiteY38" fmla="*/ 69057 h 1312069"/>
                <a:gd name="connsiteX39" fmla="*/ 990600 w 1288256"/>
                <a:gd name="connsiteY39" fmla="*/ 38100 h 1312069"/>
                <a:gd name="connsiteX40" fmla="*/ 931068 w 1288256"/>
                <a:gd name="connsiteY40" fmla="*/ 11907 h 1312069"/>
                <a:gd name="connsiteX41" fmla="*/ 890587 w 1288256"/>
                <a:gd name="connsiteY41" fmla="*/ 0 h 1312069"/>
                <a:gd name="connsiteX42" fmla="*/ 869156 w 1288256"/>
                <a:gd name="connsiteY42" fmla="*/ 0 h 1312069"/>
                <a:gd name="connsiteX43" fmla="*/ 854868 w 1288256"/>
                <a:gd name="connsiteY43" fmla="*/ 4763 h 1312069"/>
                <a:gd name="connsiteX44" fmla="*/ 852487 w 1288256"/>
                <a:gd name="connsiteY44" fmla="*/ 11907 h 1312069"/>
                <a:gd name="connsiteX45" fmla="*/ 852487 w 1288256"/>
                <a:gd name="connsiteY45" fmla="*/ 26194 h 1312069"/>
                <a:gd name="connsiteX46" fmla="*/ 857250 w 1288256"/>
                <a:gd name="connsiteY46" fmla="*/ 45244 h 1312069"/>
                <a:gd name="connsiteX47" fmla="*/ 883443 w 1288256"/>
                <a:gd name="connsiteY47" fmla="*/ 83344 h 1312069"/>
                <a:gd name="connsiteX48" fmla="*/ 907256 w 1288256"/>
                <a:gd name="connsiteY48" fmla="*/ 121444 h 1312069"/>
                <a:gd name="connsiteX49" fmla="*/ 926306 w 1288256"/>
                <a:gd name="connsiteY49" fmla="*/ 157163 h 1312069"/>
                <a:gd name="connsiteX50" fmla="*/ 942975 w 1288256"/>
                <a:gd name="connsiteY50" fmla="*/ 200025 h 1312069"/>
                <a:gd name="connsiteX51" fmla="*/ 947737 w 1288256"/>
                <a:gd name="connsiteY51" fmla="*/ 233363 h 1312069"/>
                <a:gd name="connsiteX52" fmla="*/ 947737 w 1288256"/>
                <a:gd name="connsiteY52" fmla="*/ 259557 h 1312069"/>
                <a:gd name="connsiteX53" fmla="*/ 926306 w 1288256"/>
                <a:gd name="connsiteY53" fmla="*/ 290513 h 1312069"/>
                <a:gd name="connsiteX54" fmla="*/ 878681 w 1288256"/>
                <a:gd name="connsiteY54" fmla="*/ 3524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8256" h="1312069">
                  <a:moveTo>
                    <a:pt x="878681" y="352425"/>
                  </a:moveTo>
                  <a:lnTo>
                    <a:pt x="778668" y="478632"/>
                  </a:lnTo>
                  <a:lnTo>
                    <a:pt x="695325" y="578644"/>
                  </a:lnTo>
                  <a:lnTo>
                    <a:pt x="647700" y="635794"/>
                  </a:lnTo>
                  <a:lnTo>
                    <a:pt x="585787" y="707232"/>
                  </a:lnTo>
                  <a:lnTo>
                    <a:pt x="514350" y="785813"/>
                  </a:lnTo>
                  <a:lnTo>
                    <a:pt x="445293" y="859632"/>
                  </a:lnTo>
                  <a:lnTo>
                    <a:pt x="364331" y="942975"/>
                  </a:lnTo>
                  <a:lnTo>
                    <a:pt x="278606" y="1028700"/>
                  </a:lnTo>
                  <a:lnTo>
                    <a:pt x="169068" y="1126332"/>
                  </a:lnTo>
                  <a:lnTo>
                    <a:pt x="95250" y="1193007"/>
                  </a:lnTo>
                  <a:lnTo>
                    <a:pt x="11906" y="1262063"/>
                  </a:lnTo>
                  <a:lnTo>
                    <a:pt x="0" y="1283494"/>
                  </a:lnTo>
                  <a:lnTo>
                    <a:pt x="0" y="1302544"/>
                  </a:lnTo>
                  <a:lnTo>
                    <a:pt x="2381" y="1307307"/>
                  </a:lnTo>
                  <a:lnTo>
                    <a:pt x="19050" y="1312069"/>
                  </a:lnTo>
                  <a:lnTo>
                    <a:pt x="42862" y="1309688"/>
                  </a:lnTo>
                  <a:lnTo>
                    <a:pt x="66675" y="1297782"/>
                  </a:lnTo>
                  <a:lnTo>
                    <a:pt x="161925" y="1231107"/>
                  </a:lnTo>
                  <a:lnTo>
                    <a:pt x="366712" y="1085850"/>
                  </a:lnTo>
                  <a:lnTo>
                    <a:pt x="604837" y="919163"/>
                  </a:lnTo>
                  <a:lnTo>
                    <a:pt x="783431" y="778669"/>
                  </a:lnTo>
                  <a:lnTo>
                    <a:pt x="904875" y="661988"/>
                  </a:lnTo>
                  <a:lnTo>
                    <a:pt x="997743" y="569119"/>
                  </a:lnTo>
                  <a:lnTo>
                    <a:pt x="1085850" y="478632"/>
                  </a:lnTo>
                  <a:lnTo>
                    <a:pt x="1152525" y="411957"/>
                  </a:lnTo>
                  <a:lnTo>
                    <a:pt x="1202531" y="381000"/>
                  </a:lnTo>
                  <a:lnTo>
                    <a:pt x="1257300" y="350044"/>
                  </a:lnTo>
                  <a:lnTo>
                    <a:pt x="1276350" y="335757"/>
                  </a:lnTo>
                  <a:lnTo>
                    <a:pt x="1283493" y="323850"/>
                  </a:lnTo>
                  <a:lnTo>
                    <a:pt x="1288256" y="314325"/>
                  </a:lnTo>
                  <a:lnTo>
                    <a:pt x="1288256" y="300038"/>
                  </a:lnTo>
                  <a:lnTo>
                    <a:pt x="1283493" y="283369"/>
                  </a:lnTo>
                  <a:lnTo>
                    <a:pt x="1259681" y="240507"/>
                  </a:lnTo>
                  <a:lnTo>
                    <a:pt x="1238250" y="211932"/>
                  </a:lnTo>
                  <a:lnTo>
                    <a:pt x="1207293" y="176213"/>
                  </a:lnTo>
                  <a:lnTo>
                    <a:pt x="1183481" y="157163"/>
                  </a:lnTo>
                  <a:lnTo>
                    <a:pt x="1131093" y="121444"/>
                  </a:lnTo>
                  <a:lnTo>
                    <a:pt x="1047750" y="69057"/>
                  </a:lnTo>
                  <a:lnTo>
                    <a:pt x="990600" y="38100"/>
                  </a:lnTo>
                  <a:lnTo>
                    <a:pt x="931068" y="11907"/>
                  </a:lnTo>
                  <a:lnTo>
                    <a:pt x="890587" y="0"/>
                  </a:lnTo>
                  <a:lnTo>
                    <a:pt x="869156" y="0"/>
                  </a:lnTo>
                  <a:lnTo>
                    <a:pt x="854868" y="4763"/>
                  </a:lnTo>
                  <a:lnTo>
                    <a:pt x="852487" y="11907"/>
                  </a:lnTo>
                  <a:lnTo>
                    <a:pt x="852487" y="26194"/>
                  </a:lnTo>
                  <a:lnTo>
                    <a:pt x="857250" y="45244"/>
                  </a:lnTo>
                  <a:lnTo>
                    <a:pt x="883443" y="83344"/>
                  </a:lnTo>
                  <a:lnTo>
                    <a:pt x="907256" y="121444"/>
                  </a:lnTo>
                  <a:lnTo>
                    <a:pt x="926306" y="157163"/>
                  </a:lnTo>
                  <a:lnTo>
                    <a:pt x="942975" y="200025"/>
                  </a:lnTo>
                  <a:lnTo>
                    <a:pt x="947737" y="233363"/>
                  </a:lnTo>
                  <a:lnTo>
                    <a:pt x="947737" y="259557"/>
                  </a:lnTo>
                  <a:lnTo>
                    <a:pt x="926306" y="290513"/>
                  </a:lnTo>
                  <a:lnTo>
                    <a:pt x="878681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4FD8A04A-583A-4E4E-BA06-2198EEFE7EF5}"/>
                </a:ext>
              </a:extLst>
            </p:cNvPr>
            <p:cNvSpPr/>
            <p:nvPr/>
          </p:nvSpPr>
          <p:spPr>
            <a:xfrm>
              <a:off x="4722813" y="1423988"/>
              <a:ext cx="1828800" cy="728662"/>
            </a:xfrm>
            <a:custGeom>
              <a:avLst/>
              <a:gdLst>
                <a:gd name="connsiteX0" fmla="*/ 1285875 w 1828800"/>
                <a:gd name="connsiteY0" fmla="*/ 254793 h 728662"/>
                <a:gd name="connsiteX1" fmla="*/ 1195387 w 1828800"/>
                <a:gd name="connsiteY1" fmla="*/ 297656 h 728662"/>
                <a:gd name="connsiteX2" fmla="*/ 1102519 w 1828800"/>
                <a:gd name="connsiteY2" fmla="*/ 340518 h 728662"/>
                <a:gd name="connsiteX3" fmla="*/ 1035844 w 1828800"/>
                <a:gd name="connsiteY3" fmla="*/ 371475 h 728662"/>
                <a:gd name="connsiteX4" fmla="*/ 935831 w 1828800"/>
                <a:gd name="connsiteY4" fmla="*/ 411956 h 728662"/>
                <a:gd name="connsiteX5" fmla="*/ 854869 w 1828800"/>
                <a:gd name="connsiteY5" fmla="*/ 445293 h 728662"/>
                <a:gd name="connsiteX6" fmla="*/ 792956 w 1828800"/>
                <a:gd name="connsiteY6" fmla="*/ 471487 h 728662"/>
                <a:gd name="connsiteX7" fmla="*/ 754856 w 1828800"/>
                <a:gd name="connsiteY7" fmla="*/ 483393 h 728662"/>
                <a:gd name="connsiteX8" fmla="*/ 664369 w 1828800"/>
                <a:gd name="connsiteY8" fmla="*/ 509587 h 728662"/>
                <a:gd name="connsiteX9" fmla="*/ 526256 w 1828800"/>
                <a:gd name="connsiteY9" fmla="*/ 545306 h 728662"/>
                <a:gd name="connsiteX10" fmla="*/ 340519 w 1828800"/>
                <a:gd name="connsiteY10" fmla="*/ 590550 h 728662"/>
                <a:gd name="connsiteX11" fmla="*/ 195262 w 1828800"/>
                <a:gd name="connsiteY11" fmla="*/ 626268 h 728662"/>
                <a:gd name="connsiteX12" fmla="*/ 59531 w 1828800"/>
                <a:gd name="connsiteY12" fmla="*/ 657225 h 728662"/>
                <a:gd name="connsiteX13" fmla="*/ 14287 w 1828800"/>
                <a:gd name="connsiteY13" fmla="*/ 671512 h 728662"/>
                <a:gd name="connsiteX14" fmla="*/ 4762 w 1828800"/>
                <a:gd name="connsiteY14" fmla="*/ 678656 h 728662"/>
                <a:gd name="connsiteX15" fmla="*/ 0 w 1828800"/>
                <a:gd name="connsiteY15" fmla="*/ 685800 h 728662"/>
                <a:gd name="connsiteX16" fmla="*/ 0 w 1828800"/>
                <a:gd name="connsiteY16" fmla="*/ 692943 h 728662"/>
                <a:gd name="connsiteX17" fmla="*/ 4762 w 1828800"/>
                <a:gd name="connsiteY17" fmla="*/ 702468 h 728662"/>
                <a:gd name="connsiteX18" fmla="*/ 28575 w 1828800"/>
                <a:gd name="connsiteY18" fmla="*/ 721518 h 728662"/>
                <a:gd name="connsiteX19" fmla="*/ 50006 w 1828800"/>
                <a:gd name="connsiteY19" fmla="*/ 728662 h 728662"/>
                <a:gd name="connsiteX20" fmla="*/ 152400 w 1828800"/>
                <a:gd name="connsiteY20" fmla="*/ 714375 h 728662"/>
                <a:gd name="connsiteX21" fmla="*/ 361950 w 1828800"/>
                <a:gd name="connsiteY21" fmla="*/ 683418 h 728662"/>
                <a:gd name="connsiteX22" fmla="*/ 642937 w 1828800"/>
                <a:gd name="connsiteY22" fmla="*/ 633412 h 728662"/>
                <a:gd name="connsiteX23" fmla="*/ 778669 w 1828800"/>
                <a:gd name="connsiteY23" fmla="*/ 607218 h 728662"/>
                <a:gd name="connsiteX24" fmla="*/ 842962 w 1828800"/>
                <a:gd name="connsiteY24" fmla="*/ 595312 h 728662"/>
                <a:gd name="connsiteX25" fmla="*/ 883444 w 1828800"/>
                <a:gd name="connsiteY25" fmla="*/ 595312 h 728662"/>
                <a:gd name="connsiteX26" fmla="*/ 907256 w 1828800"/>
                <a:gd name="connsiteY26" fmla="*/ 595312 h 728662"/>
                <a:gd name="connsiteX27" fmla="*/ 1071562 w 1828800"/>
                <a:gd name="connsiteY27" fmla="*/ 559593 h 728662"/>
                <a:gd name="connsiteX28" fmla="*/ 1150144 w 1828800"/>
                <a:gd name="connsiteY28" fmla="*/ 523875 h 728662"/>
                <a:gd name="connsiteX29" fmla="*/ 1240631 w 1828800"/>
                <a:gd name="connsiteY29" fmla="*/ 490537 h 728662"/>
                <a:gd name="connsiteX30" fmla="*/ 1316831 w 1828800"/>
                <a:gd name="connsiteY30" fmla="*/ 464343 h 728662"/>
                <a:gd name="connsiteX31" fmla="*/ 1409700 w 1828800"/>
                <a:gd name="connsiteY31" fmla="*/ 442912 h 728662"/>
                <a:gd name="connsiteX32" fmla="*/ 1540669 w 1828800"/>
                <a:gd name="connsiteY32" fmla="*/ 411956 h 728662"/>
                <a:gd name="connsiteX33" fmla="*/ 1621631 w 1828800"/>
                <a:gd name="connsiteY33" fmla="*/ 395287 h 728662"/>
                <a:gd name="connsiteX34" fmla="*/ 1662112 w 1828800"/>
                <a:gd name="connsiteY34" fmla="*/ 392906 h 728662"/>
                <a:gd name="connsiteX35" fmla="*/ 1714500 w 1828800"/>
                <a:gd name="connsiteY35" fmla="*/ 390525 h 728662"/>
                <a:gd name="connsiteX36" fmla="*/ 1745456 w 1828800"/>
                <a:gd name="connsiteY36" fmla="*/ 383381 h 728662"/>
                <a:gd name="connsiteX37" fmla="*/ 1778794 w 1828800"/>
                <a:gd name="connsiteY37" fmla="*/ 371475 h 728662"/>
                <a:gd name="connsiteX38" fmla="*/ 1804987 w 1828800"/>
                <a:gd name="connsiteY38" fmla="*/ 357187 h 728662"/>
                <a:gd name="connsiteX39" fmla="*/ 1824037 w 1828800"/>
                <a:gd name="connsiteY39" fmla="*/ 340518 h 728662"/>
                <a:gd name="connsiteX40" fmla="*/ 1828800 w 1828800"/>
                <a:gd name="connsiteY40" fmla="*/ 328612 h 728662"/>
                <a:gd name="connsiteX41" fmla="*/ 1826419 w 1828800"/>
                <a:gd name="connsiteY41" fmla="*/ 311943 h 728662"/>
                <a:gd name="connsiteX42" fmla="*/ 1814512 w 1828800"/>
                <a:gd name="connsiteY42" fmla="*/ 283368 h 728662"/>
                <a:gd name="connsiteX43" fmla="*/ 1802606 w 1828800"/>
                <a:gd name="connsiteY43" fmla="*/ 266700 h 728662"/>
                <a:gd name="connsiteX44" fmla="*/ 1778794 w 1828800"/>
                <a:gd name="connsiteY44" fmla="*/ 242887 h 728662"/>
                <a:gd name="connsiteX45" fmla="*/ 1743075 w 1828800"/>
                <a:gd name="connsiteY45" fmla="*/ 219075 h 728662"/>
                <a:gd name="connsiteX46" fmla="*/ 1714500 w 1828800"/>
                <a:gd name="connsiteY46" fmla="*/ 204787 h 728662"/>
                <a:gd name="connsiteX47" fmla="*/ 1666875 w 1828800"/>
                <a:gd name="connsiteY47" fmla="*/ 185737 h 728662"/>
                <a:gd name="connsiteX48" fmla="*/ 1633537 w 1828800"/>
                <a:gd name="connsiteY48" fmla="*/ 173831 h 728662"/>
                <a:gd name="connsiteX49" fmla="*/ 1612106 w 1828800"/>
                <a:gd name="connsiteY49" fmla="*/ 154781 h 728662"/>
                <a:gd name="connsiteX50" fmla="*/ 1574006 w 1828800"/>
                <a:gd name="connsiteY50" fmla="*/ 119062 h 728662"/>
                <a:gd name="connsiteX51" fmla="*/ 1540669 w 1828800"/>
                <a:gd name="connsiteY51" fmla="*/ 90487 h 728662"/>
                <a:gd name="connsiteX52" fmla="*/ 1493044 w 1828800"/>
                <a:gd name="connsiteY52" fmla="*/ 54768 h 728662"/>
                <a:gd name="connsiteX53" fmla="*/ 1447800 w 1828800"/>
                <a:gd name="connsiteY53" fmla="*/ 26193 h 728662"/>
                <a:gd name="connsiteX54" fmla="*/ 1421606 w 1828800"/>
                <a:gd name="connsiteY54" fmla="*/ 11906 h 728662"/>
                <a:gd name="connsiteX55" fmla="*/ 1383506 w 1828800"/>
                <a:gd name="connsiteY55" fmla="*/ 0 h 728662"/>
                <a:gd name="connsiteX56" fmla="*/ 1366837 w 1828800"/>
                <a:gd name="connsiteY56" fmla="*/ 0 h 728662"/>
                <a:gd name="connsiteX57" fmla="*/ 1352550 w 1828800"/>
                <a:gd name="connsiteY57" fmla="*/ 0 h 728662"/>
                <a:gd name="connsiteX58" fmla="*/ 1347787 w 1828800"/>
                <a:gd name="connsiteY58" fmla="*/ 7143 h 728662"/>
                <a:gd name="connsiteX59" fmla="*/ 1345406 w 1828800"/>
                <a:gd name="connsiteY59" fmla="*/ 21431 h 728662"/>
                <a:gd name="connsiteX60" fmla="*/ 1350169 w 1828800"/>
                <a:gd name="connsiteY60" fmla="*/ 40481 h 728662"/>
                <a:gd name="connsiteX61" fmla="*/ 1364456 w 1828800"/>
                <a:gd name="connsiteY61" fmla="*/ 59531 h 728662"/>
                <a:gd name="connsiteX62" fmla="*/ 1378744 w 1828800"/>
                <a:gd name="connsiteY62" fmla="*/ 78581 h 728662"/>
                <a:gd name="connsiteX63" fmla="*/ 1397794 w 1828800"/>
                <a:gd name="connsiteY63" fmla="*/ 109537 h 728662"/>
                <a:gd name="connsiteX64" fmla="*/ 1404937 w 1828800"/>
                <a:gd name="connsiteY64" fmla="*/ 133350 h 728662"/>
                <a:gd name="connsiteX65" fmla="*/ 1407319 w 1828800"/>
                <a:gd name="connsiteY65" fmla="*/ 159543 h 728662"/>
                <a:gd name="connsiteX66" fmla="*/ 1404937 w 1828800"/>
                <a:gd name="connsiteY66" fmla="*/ 183356 h 728662"/>
                <a:gd name="connsiteX67" fmla="*/ 1400175 w 1828800"/>
                <a:gd name="connsiteY67" fmla="*/ 192881 h 728662"/>
                <a:gd name="connsiteX68" fmla="*/ 1385887 w 1828800"/>
                <a:gd name="connsiteY68" fmla="*/ 202406 h 728662"/>
                <a:gd name="connsiteX69" fmla="*/ 1285875 w 1828800"/>
                <a:gd name="connsiteY69" fmla="*/ 2547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28800" h="728662">
                  <a:moveTo>
                    <a:pt x="1285875" y="254793"/>
                  </a:moveTo>
                  <a:lnTo>
                    <a:pt x="1195387" y="297656"/>
                  </a:lnTo>
                  <a:lnTo>
                    <a:pt x="1102519" y="340518"/>
                  </a:lnTo>
                  <a:lnTo>
                    <a:pt x="1035844" y="371475"/>
                  </a:lnTo>
                  <a:lnTo>
                    <a:pt x="935831" y="411956"/>
                  </a:lnTo>
                  <a:lnTo>
                    <a:pt x="854869" y="445293"/>
                  </a:lnTo>
                  <a:lnTo>
                    <a:pt x="792956" y="471487"/>
                  </a:lnTo>
                  <a:lnTo>
                    <a:pt x="754856" y="483393"/>
                  </a:lnTo>
                  <a:lnTo>
                    <a:pt x="664369" y="509587"/>
                  </a:lnTo>
                  <a:lnTo>
                    <a:pt x="526256" y="545306"/>
                  </a:lnTo>
                  <a:lnTo>
                    <a:pt x="340519" y="590550"/>
                  </a:lnTo>
                  <a:lnTo>
                    <a:pt x="195262" y="626268"/>
                  </a:lnTo>
                  <a:lnTo>
                    <a:pt x="59531" y="657225"/>
                  </a:lnTo>
                  <a:lnTo>
                    <a:pt x="14287" y="671512"/>
                  </a:lnTo>
                  <a:lnTo>
                    <a:pt x="4762" y="678656"/>
                  </a:lnTo>
                  <a:lnTo>
                    <a:pt x="0" y="685800"/>
                  </a:lnTo>
                  <a:lnTo>
                    <a:pt x="0" y="692943"/>
                  </a:lnTo>
                  <a:lnTo>
                    <a:pt x="4762" y="702468"/>
                  </a:lnTo>
                  <a:lnTo>
                    <a:pt x="28575" y="721518"/>
                  </a:lnTo>
                  <a:lnTo>
                    <a:pt x="50006" y="728662"/>
                  </a:lnTo>
                  <a:lnTo>
                    <a:pt x="152400" y="714375"/>
                  </a:lnTo>
                  <a:lnTo>
                    <a:pt x="361950" y="683418"/>
                  </a:lnTo>
                  <a:lnTo>
                    <a:pt x="642937" y="633412"/>
                  </a:lnTo>
                  <a:lnTo>
                    <a:pt x="778669" y="607218"/>
                  </a:lnTo>
                  <a:lnTo>
                    <a:pt x="842962" y="595312"/>
                  </a:lnTo>
                  <a:lnTo>
                    <a:pt x="883444" y="595312"/>
                  </a:lnTo>
                  <a:lnTo>
                    <a:pt x="907256" y="595312"/>
                  </a:lnTo>
                  <a:lnTo>
                    <a:pt x="1071562" y="559593"/>
                  </a:lnTo>
                  <a:lnTo>
                    <a:pt x="1150144" y="523875"/>
                  </a:lnTo>
                  <a:lnTo>
                    <a:pt x="1240631" y="490537"/>
                  </a:lnTo>
                  <a:lnTo>
                    <a:pt x="1316831" y="464343"/>
                  </a:lnTo>
                  <a:lnTo>
                    <a:pt x="1409700" y="442912"/>
                  </a:lnTo>
                  <a:lnTo>
                    <a:pt x="1540669" y="411956"/>
                  </a:lnTo>
                  <a:lnTo>
                    <a:pt x="1621631" y="395287"/>
                  </a:lnTo>
                  <a:lnTo>
                    <a:pt x="1662112" y="392906"/>
                  </a:lnTo>
                  <a:lnTo>
                    <a:pt x="1714500" y="390525"/>
                  </a:lnTo>
                  <a:lnTo>
                    <a:pt x="1745456" y="383381"/>
                  </a:lnTo>
                  <a:lnTo>
                    <a:pt x="1778794" y="371475"/>
                  </a:lnTo>
                  <a:lnTo>
                    <a:pt x="1804987" y="357187"/>
                  </a:lnTo>
                  <a:lnTo>
                    <a:pt x="1824037" y="340518"/>
                  </a:lnTo>
                  <a:lnTo>
                    <a:pt x="1828800" y="328612"/>
                  </a:lnTo>
                  <a:lnTo>
                    <a:pt x="1826419" y="311943"/>
                  </a:lnTo>
                  <a:lnTo>
                    <a:pt x="1814512" y="283368"/>
                  </a:lnTo>
                  <a:lnTo>
                    <a:pt x="1802606" y="266700"/>
                  </a:lnTo>
                  <a:lnTo>
                    <a:pt x="1778794" y="242887"/>
                  </a:lnTo>
                  <a:lnTo>
                    <a:pt x="1743075" y="219075"/>
                  </a:lnTo>
                  <a:lnTo>
                    <a:pt x="1714500" y="204787"/>
                  </a:lnTo>
                  <a:lnTo>
                    <a:pt x="1666875" y="185737"/>
                  </a:lnTo>
                  <a:lnTo>
                    <a:pt x="1633537" y="173831"/>
                  </a:lnTo>
                  <a:lnTo>
                    <a:pt x="1612106" y="154781"/>
                  </a:lnTo>
                  <a:lnTo>
                    <a:pt x="1574006" y="119062"/>
                  </a:lnTo>
                  <a:lnTo>
                    <a:pt x="1540669" y="90487"/>
                  </a:lnTo>
                  <a:lnTo>
                    <a:pt x="1493044" y="54768"/>
                  </a:lnTo>
                  <a:lnTo>
                    <a:pt x="1447800" y="26193"/>
                  </a:lnTo>
                  <a:lnTo>
                    <a:pt x="1421606" y="11906"/>
                  </a:lnTo>
                  <a:lnTo>
                    <a:pt x="1383506" y="0"/>
                  </a:lnTo>
                  <a:lnTo>
                    <a:pt x="1366837" y="0"/>
                  </a:lnTo>
                  <a:lnTo>
                    <a:pt x="1352550" y="0"/>
                  </a:lnTo>
                  <a:lnTo>
                    <a:pt x="1347787" y="7143"/>
                  </a:lnTo>
                  <a:lnTo>
                    <a:pt x="1345406" y="21431"/>
                  </a:lnTo>
                  <a:lnTo>
                    <a:pt x="1350169" y="40481"/>
                  </a:lnTo>
                  <a:lnTo>
                    <a:pt x="1364456" y="59531"/>
                  </a:lnTo>
                  <a:lnTo>
                    <a:pt x="1378744" y="78581"/>
                  </a:lnTo>
                  <a:lnTo>
                    <a:pt x="1397794" y="109537"/>
                  </a:lnTo>
                  <a:lnTo>
                    <a:pt x="1404937" y="133350"/>
                  </a:lnTo>
                  <a:lnTo>
                    <a:pt x="1407319" y="159543"/>
                  </a:lnTo>
                  <a:lnTo>
                    <a:pt x="1404937" y="183356"/>
                  </a:lnTo>
                  <a:lnTo>
                    <a:pt x="1400175" y="192881"/>
                  </a:lnTo>
                  <a:lnTo>
                    <a:pt x="1385887" y="202406"/>
                  </a:lnTo>
                  <a:lnTo>
                    <a:pt x="1285875" y="254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56D38B5C-013A-4DE6-B0BA-216B7382CEF1}"/>
                </a:ext>
              </a:extLst>
            </p:cNvPr>
            <p:cNvSpPr/>
            <p:nvPr/>
          </p:nvSpPr>
          <p:spPr>
            <a:xfrm>
              <a:off x="3448051" y="2322513"/>
              <a:ext cx="357187" cy="1506537"/>
            </a:xfrm>
            <a:custGeom>
              <a:avLst/>
              <a:gdLst>
                <a:gd name="connsiteX0" fmla="*/ 130969 w 357188"/>
                <a:gd name="connsiteY0" fmla="*/ 347662 h 1507331"/>
                <a:gd name="connsiteX1" fmla="*/ 130969 w 357188"/>
                <a:gd name="connsiteY1" fmla="*/ 180975 h 1507331"/>
                <a:gd name="connsiteX2" fmla="*/ 130969 w 357188"/>
                <a:gd name="connsiteY2" fmla="*/ 164306 h 1507331"/>
                <a:gd name="connsiteX3" fmla="*/ 130969 w 357188"/>
                <a:gd name="connsiteY3" fmla="*/ 154781 h 1507331"/>
                <a:gd name="connsiteX4" fmla="*/ 128588 w 357188"/>
                <a:gd name="connsiteY4" fmla="*/ 150019 h 1507331"/>
                <a:gd name="connsiteX5" fmla="*/ 119063 w 357188"/>
                <a:gd name="connsiteY5" fmla="*/ 145256 h 1507331"/>
                <a:gd name="connsiteX6" fmla="*/ 0 w 357188"/>
                <a:gd name="connsiteY6" fmla="*/ 142875 h 1507331"/>
                <a:gd name="connsiteX7" fmla="*/ 173831 w 357188"/>
                <a:gd name="connsiteY7" fmla="*/ 0 h 1507331"/>
                <a:gd name="connsiteX8" fmla="*/ 233363 w 357188"/>
                <a:gd name="connsiteY8" fmla="*/ 61912 h 1507331"/>
                <a:gd name="connsiteX9" fmla="*/ 259556 w 357188"/>
                <a:gd name="connsiteY9" fmla="*/ 88106 h 1507331"/>
                <a:gd name="connsiteX10" fmla="*/ 283369 w 357188"/>
                <a:gd name="connsiteY10" fmla="*/ 111919 h 1507331"/>
                <a:gd name="connsiteX11" fmla="*/ 302419 w 357188"/>
                <a:gd name="connsiteY11" fmla="*/ 133350 h 1507331"/>
                <a:gd name="connsiteX12" fmla="*/ 319088 w 357188"/>
                <a:gd name="connsiteY12" fmla="*/ 152400 h 1507331"/>
                <a:gd name="connsiteX13" fmla="*/ 333375 w 357188"/>
                <a:gd name="connsiteY13" fmla="*/ 176212 h 1507331"/>
                <a:gd name="connsiteX14" fmla="*/ 345281 w 357188"/>
                <a:gd name="connsiteY14" fmla="*/ 200025 h 1507331"/>
                <a:gd name="connsiteX15" fmla="*/ 354806 w 357188"/>
                <a:gd name="connsiteY15" fmla="*/ 226219 h 1507331"/>
                <a:gd name="connsiteX16" fmla="*/ 357188 w 357188"/>
                <a:gd name="connsiteY16" fmla="*/ 247650 h 1507331"/>
                <a:gd name="connsiteX17" fmla="*/ 352425 w 357188"/>
                <a:gd name="connsiteY17" fmla="*/ 273844 h 1507331"/>
                <a:gd name="connsiteX18" fmla="*/ 340519 w 357188"/>
                <a:gd name="connsiteY18" fmla="*/ 345281 h 1507331"/>
                <a:gd name="connsiteX19" fmla="*/ 326231 w 357188"/>
                <a:gd name="connsiteY19" fmla="*/ 454819 h 1507331"/>
                <a:gd name="connsiteX20" fmla="*/ 319088 w 357188"/>
                <a:gd name="connsiteY20" fmla="*/ 561975 h 1507331"/>
                <a:gd name="connsiteX21" fmla="*/ 311944 w 357188"/>
                <a:gd name="connsiteY21" fmla="*/ 704850 h 1507331"/>
                <a:gd name="connsiteX22" fmla="*/ 309563 w 357188"/>
                <a:gd name="connsiteY22" fmla="*/ 912019 h 1507331"/>
                <a:gd name="connsiteX23" fmla="*/ 309563 w 357188"/>
                <a:gd name="connsiteY23" fmla="*/ 1147762 h 1507331"/>
                <a:gd name="connsiteX24" fmla="*/ 309563 w 357188"/>
                <a:gd name="connsiteY24" fmla="*/ 1271587 h 1507331"/>
                <a:gd name="connsiteX25" fmla="*/ 309563 w 357188"/>
                <a:gd name="connsiteY25" fmla="*/ 1328737 h 1507331"/>
                <a:gd name="connsiteX26" fmla="*/ 300038 w 357188"/>
                <a:gd name="connsiteY26" fmla="*/ 1385887 h 1507331"/>
                <a:gd name="connsiteX27" fmla="*/ 285750 w 357188"/>
                <a:gd name="connsiteY27" fmla="*/ 1440656 h 1507331"/>
                <a:gd name="connsiteX28" fmla="*/ 271463 w 357188"/>
                <a:gd name="connsiteY28" fmla="*/ 1471612 h 1507331"/>
                <a:gd name="connsiteX29" fmla="*/ 254794 w 357188"/>
                <a:gd name="connsiteY29" fmla="*/ 1493044 h 1507331"/>
                <a:gd name="connsiteX30" fmla="*/ 242888 w 357188"/>
                <a:gd name="connsiteY30" fmla="*/ 1502569 h 1507331"/>
                <a:gd name="connsiteX31" fmla="*/ 228600 w 357188"/>
                <a:gd name="connsiteY31" fmla="*/ 1507331 h 1507331"/>
                <a:gd name="connsiteX32" fmla="*/ 214313 w 357188"/>
                <a:gd name="connsiteY32" fmla="*/ 1507331 h 1507331"/>
                <a:gd name="connsiteX33" fmla="*/ 202406 w 357188"/>
                <a:gd name="connsiteY33" fmla="*/ 1504950 h 1507331"/>
                <a:gd name="connsiteX34" fmla="*/ 183356 w 357188"/>
                <a:gd name="connsiteY34" fmla="*/ 1493044 h 1507331"/>
                <a:gd name="connsiteX35" fmla="*/ 157163 w 357188"/>
                <a:gd name="connsiteY35" fmla="*/ 1469231 h 1507331"/>
                <a:gd name="connsiteX36" fmla="*/ 126206 w 357188"/>
                <a:gd name="connsiteY36" fmla="*/ 1431131 h 1507331"/>
                <a:gd name="connsiteX37" fmla="*/ 107156 w 357188"/>
                <a:gd name="connsiteY37" fmla="*/ 1402556 h 1507331"/>
                <a:gd name="connsiteX38" fmla="*/ 83344 w 357188"/>
                <a:gd name="connsiteY38" fmla="*/ 1357312 h 1507331"/>
                <a:gd name="connsiteX39" fmla="*/ 64294 w 357188"/>
                <a:gd name="connsiteY39" fmla="*/ 1309687 h 1507331"/>
                <a:gd name="connsiteX40" fmla="*/ 47625 w 357188"/>
                <a:gd name="connsiteY40" fmla="*/ 1252537 h 1507331"/>
                <a:gd name="connsiteX41" fmla="*/ 45244 w 357188"/>
                <a:gd name="connsiteY41" fmla="*/ 1219200 h 1507331"/>
                <a:gd name="connsiteX42" fmla="*/ 45244 w 357188"/>
                <a:gd name="connsiteY42" fmla="*/ 1209675 h 1507331"/>
                <a:gd name="connsiteX43" fmla="*/ 57150 w 357188"/>
                <a:gd name="connsiteY43" fmla="*/ 1169194 h 1507331"/>
                <a:gd name="connsiteX44" fmla="*/ 80963 w 357188"/>
                <a:gd name="connsiteY44" fmla="*/ 1083469 h 1507331"/>
                <a:gd name="connsiteX45" fmla="*/ 92869 w 357188"/>
                <a:gd name="connsiteY45" fmla="*/ 1014412 h 1507331"/>
                <a:gd name="connsiteX46" fmla="*/ 104775 w 357188"/>
                <a:gd name="connsiteY46" fmla="*/ 942975 h 1507331"/>
                <a:gd name="connsiteX47" fmla="*/ 114300 w 357188"/>
                <a:gd name="connsiteY47" fmla="*/ 859631 h 1507331"/>
                <a:gd name="connsiteX48" fmla="*/ 121444 w 357188"/>
                <a:gd name="connsiteY48" fmla="*/ 781050 h 1507331"/>
                <a:gd name="connsiteX49" fmla="*/ 126206 w 357188"/>
                <a:gd name="connsiteY49" fmla="*/ 709612 h 1507331"/>
                <a:gd name="connsiteX50" fmla="*/ 128588 w 357188"/>
                <a:gd name="connsiteY50" fmla="*/ 621506 h 1507331"/>
                <a:gd name="connsiteX51" fmla="*/ 130969 w 357188"/>
                <a:gd name="connsiteY51" fmla="*/ 34766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7188" h="1507331">
                  <a:moveTo>
                    <a:pt x="130969" y="347662"/>
                  </a:moveTo>
                  <a:lnTo>
                    <a:pt x="130969" y="180975"/>
                  </a:lnTo>
                  <a:lnTo>
                    <a:pt x="130969" y="164306"/>
                  </a:lnTo>
                  <a:lnTo>
                    <a:pt x="130969" y="154781"/>
                  </a:lnTo>
                  <a:lnTo>
                    <a:pt x="128588" y="150019"/>
                  </a:lnTo>
                  <a:lnTo>
                    <a:pt x="119063" y="145256"/>
                  </a:lnTo>
                  <a:lnTo>
                    <a:pt x="0" y="142875"/>
                  </a:lnTo>
                  <a:lnTo>
                    <a:pt x="173831" y="0"/>
                  </a:lnTo>
                  <a:lnTo>
                    <a:pt x="233363" y="61912"/>
                  </a:lnTo>
                  <a:lnTo>
                    <a:pt x="259556" y="88106"/>
                  </a:lnTo>
                  <a:lnTo>
                    <a:pt x="283369" y="111919"/>
                  </a:lnTo>
                  <a:lnTo>
                    <a:pt x="302419" y="133350"/>
                  </a:lnTo>
                  <a:lnTo>
                    <a:pt x="319088" y="152400"/>
                  </a:lnTo>
                  <a:lnTo>
                    <a:pt x="333375" y="176212"/>
                  </a:lnTo>
                  <a:lnTo>
                    <a:pt x="345281" y="200025"/>
                  </a:lnTo>
                  <a:lnTo>
                    <a:pt x="354806" y="226219"/>
                  </a:lnTo>
                  <a:lnTo>
                    <a:pt x="357188" y="247650"/>
                  </a:lnTo>
                  <a:lnTo>
                    <a:pt x="352425" y="273844"/>
                  </a:lnTo>
                  <a:lnTo>
                    <a:pt x="340519" y="345281"/>
                  </a:lnTo>
                  <a:lnTo>
                    <a:pt x="326231" y="454819"/>
                  </a:lnTo>
                  <a:lnTo>
                    <a:pt x="319088" y="561975"/>
                  </a:lnTo>
                  <a:lnTo>
                    <a:pt x="311944" y="704850"/>
                  </a:lnTo>
                  <a:cubicBezTo>
                    <a:pt x="311150" y="773906"/>
                    <a:pt x="310357" y="842963"/>
                    <a:pt x="309563" y="912019"/>
                  </a:cubicBezTo>
                  <a:lnTo>
                    <a:pt x="309563" y="1147762"/>
                  </a:lnTo>
                  <a:lnTo>
                    <a:pt x="309563" y="1271587"/>
                  </a:lnTo>
                  <a:lnTo>
                    <a:pt x="309563" y="1328737"/>
                  </a:lnTo>
                  <a:lnTo>
                    <a:pt x="300038" y="1385887"/>
                  </a:lnTo>
                  <a:lnTo>
                    <a:pt x="285750" y="1440656"/>
                  </a:lnTo>
                  <a:lnTo>
                    <a:pt x="271463" y="1471612"/>
                  </a:lnTo>
                  <a:lnTo>
                    <a:pt x="254794" y="1493044"/>
                  </a:lnTo>
                  <a:lnTo>
                    <a:pt x="242888" y="1502569"/>
                  </a:lnTo>
                  <a:lnTo>
                    <a:pt x="228600" y="1507331"/>
                  </a:lnTo>
                  <a:lnTo>
                    <a:pt x="214313" y="1507331"/>
                  </a:lnTo>
                  <a:lnTo>
                    <a:pt x="202406" y="1504950"/>
                  </a:lnTo>
                  <a:lnTo>
                    <a:pt x="183356" y="1493044"/>
                  </a:lnTo>
                  <a:lnTo>
                    <a:pt x="157163" y="1469231"/>
                  </a:lnTo>
                  <a:lnTo>
                    <a:pt x="126206" y="1431131"/>
                  </a:lnTo>
                  <a:lnTo>
                    <a:pt x="107156" y="1402556"/>
                  </a:lnTo>
                  <a:lnTo>
                    <a:pt x="83344" y="1357312"/>
                  </a:lnTo>
                  <a:lnTo>
                    <a:pt x="64294" y="1309687"/>
                  </a:lnTo>
                  <a:lnTo>
                    <a:pt x="47625" y="1252537"/>
                  </a:lnTo>
                  <a:lnTo>
                    <a:pt x="45244" y="1219200"/>
                  </a:lnTo>
                  <a:lnTo>
                    <a:pt x="45244" y="1209675"/>
                  </a:lnTo>
                  <a:lnTo>
                    <a:pt x="57150" y="1169194"/>
                  </a:lnTo>
                  <a:lnTo>
                    <a:pt x="80963" y="1083469"/>
                  </a:lnTo>
                  <a:lnTo>
                    <a:pt x="92869" y="1014412"/>
                  </a:lnTo>
                  <a:lnTo>
                    <a:pt x="104775" y="942975"/>
                  </a:lnTo>
                  <a:lnTo>
                    <a:pt x="114300" y="859631"/>
                  </a:lnTo>
                  <a:lnTo>
                    <a:pt x="121444" y="781050"/>
                  </a:lnTo>
                  <a:lnTo>
                    <a:pt x="126206" y="709612"/>
                  </a:lnTo>
                  <a:lnTo>
                    <a:pt x="128588" y="621506"/>
                  </a:lnTo>
                  <a:cubicBezTo>
                    <a:pt x="129382" y="536575"/>
                    <a:pt x="130175" y="451643"/>
                    <a:pt x="130969" y="34766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1FF14190-D912-4B60-BADE-266FCBD07D66}"/>
                </a:ext>
              </a:extLst>
            </p:cNvPr>
            <p:cNvSpPr/>
            <p:nvPr/>
          </p:nvSpPr>
          <p:spPr>
            <a:xfrm>
              <a:off x="4365626" y="2355850"/>
              <a:ext cx="2976562" cy="473075"/>
            </a:xfrm>
            <a:custGeom>
              <a:avLst/>
              <a:gdLst>
                <a:gd name="connsiteX0" fmla="*/ 1352040 w 2977912"/>
                <a:gd name="connsiteY0" fmla="*/ 146695 h 474314"/>
                <a:gd name="connsiteX1" fmla="*/ 1188231 w 2977912"/>
                <a:gd name="connsiteY1" fmla="*/ 168699 h 474314"/>
                <a:gd name="connsiteX2" fmla="*/ 1009752 w 2977912"/>
                <a:gd name="connsiteY2" fmla="*/ 193148 h 474314"/>
                <a:gd name="connsiteX3" fmla="*/ 811713 w 2977912"/>
                <a:gd name="connsiteY3" fmla="*/ 220043 h 474314"/>
                <a:gd name="connsiteX4" fmla="*/ 684577 w 2977912"/>
                <a:gd name="connsiteY4" fmla="*/ 239602 h 474314"/>
                <a:gd name="connsiteX5" fmla="*/ 559886 w 2977912"/>
                <a:gd name="connsiteY5" fmla="*/ 256716 h 474314"/>
                <a:gd name="connsiteX6" fmla="*/ 486539 w 2977912"/>
                <a:gd name="connsiteY6" fmla="*/ 266496 h 474314"/>
                <a:gd name="connsiteX7" fmla="*/ 454755 w 2977912"/>
                <a:gd name="connsiteY7" fmla="*/ 268941 h 474314"/>
                <a:gd name="connsiteX8" fmla="*/ 435196 w 2977912"/>
                <a:gd name="connsiteY8" fmla="*/ 268941 h 474314"/>
                <a:gd name="connsiteX9" fmla="*/ 396077 w 2977912"/>
                <a:gd name="connsiteY9" fmla="*/ 268941 h 474314"/>
                <a:gd name="connsiteX10" fmla="*/ 369183 w 2977912"/>
                <a:gd name="connsiteY10" fmla="*/ 266496 h 474314"/>
                <a:gd name="connsiteX11" fmla="*/ 339844 w 2977912"/>
                <a:gd name="connsiteY11" fmla="*/ 264051 h 474314"/>
                <a:gd name="connsiteX12" fmla="*/ 288500 w 2977912"/>
                <a:gd name="connsiteY12" fmla="*/ 254271 h 474314"/>
                <a:gd name="connsiteX13" fmla="*/ 224932 w 2977912"/>
                <a:gd name="connsiteY13" fmla="*/ 237157 h 474314"/>
                <a:gd name="connsiteX14" fmla="*/ 171144 w 2977912"/>
                <a:gd name="connsiteY14" fmla="*/ 215153 h 474314"/>
                <a:gd name="connsiteX15" fmla="*/ 129581 w 2977912"/>
                <a:gd name="connsiteY15" fmla="*/ 193148 h 474314"/>
                <a:gd name="connsiteX16" fmla="*/ 80682 w 2977912"/>
                <a:gd name="connsiteY16" fmla="*/ 166254 h 474314"/>
                <a:gd name="connsiteX17" fmla="*/ 53788 w 2977912"/>
                <a:gd name="connsiteY17" fmla="*/ 151585 h 474314"/>
                <a:gd name="connsiteX18" fmla="*/ 19559 w 2977912"/>
                <a:gd name="connsiteY18" fmla="*/ 141805 h 474314"/>
                <a:gd name="connsiteX19" fmla="*/ 4890 w 2977912"/>
                <a:gd name="connsiteY19" fmla="*/ 144250 h 474314"/>
                <a:gd name="connsiteX20" fmla="*/ 0 w 2977912"/>
                <a:gd name="connsiteY20" fmla="*/ 149140 h 474314"/>
                <a:gd name="connsiteX21" fmla="*/ 4890 w 2977912"/>
                <a:gd name="connsiteY21" fmla="*/ 168699 h 474314"/>
                <a:gd name="connsiteX22" fmla="*/ 22004 w 2977912"/>
                <a:gd name="connsiteY22" fmla="*/ 205373 h 474314"/>
                <a:gd name="connsiteX23" fmla="*/ 39119 w 2977912"/>
                <a:gd name="connsiteY23" fmla="*/ 234712 h 474314"/>
                <a:gd name="connsiteX24" fmla="*/ 75792 w 2977912"/>
                <a:gd name="connsiteY24" fmla="*/ 283610 h 474314"/>
                <a:gd name="connsiteX25" fmla="*/ 117356 w 2977912"/>
                <a:gd name="connsiteY25" fmla="*/ 330064 h 474314"/>
                <a:gd name="connsiteX26" fmla="*/ 154030 w 2977912"/>
                <a:gd name="connsiteY26" fmla="*/ 366738 h 474314"/>
                <a:gd name="connsiteX27" fmla="*/ 193148 w 2977912"/>
                <a:gd name="connsiteY27" fmla="*/ 398522 h 474314"/>
                <a:gd name="connsiteX28" fmla="*/ 242047 w 2977912"/>
                <a:gd name="connsiteY28" fmla="*/ 430306 h 474314"/>
                <a:gd name="connsiteX29" fmla="*/ 283610 w 2977912"/>
                <a:gd name="connsiteY29" fmla="*/ 457200 h 474314"/>
                <a:gd name="connsiteX30" fmla="*/ 315394 w 2977912"/>
                <a:gd name="connsiteY30" fmla="*/ 466979 h 474314"/>
                <a:gd name="connsiteX31" fmla="*/ 332509 w 2977912"/>
                <a:gd name="connsiteY31" fmla="*/ 471869 h 474314"/>
                <a:gd name="connsiteX32" fmla="*/ 364293 w 2977912"/>
                <a:gd name="connsiteY32" fmla="*/ 474314 h 474314"/>
                <a:gd name="connsiteX33" fmla="*/ 410746 w 2977912"/>
                <a:gd name="connsiteY33" fmla="*/ 474314 h 474314"/>
                <a:gd name="connsiteX34" fmla="*/ 479204 w 2977912"/>
                <a:gd name="connsiteY34" fmla="*/ 462090 h 474314"/>
                <a:gd name="connsiteX35" fmla="*/ 552552 w 2977912"/>
                <a:gd name="connsiteY35" fmla="*/ 444975 h 474314"/>
                <a:gd name="connsiteX36" fmla="*/ 623454 w 2977912"/>
                <a:gd name="connsiteY36" fmla="*/ 422971 h 474314"/>
                <a:gd name="connsiteX37" fmla="*/ 709027 w 2977912"/>
                <a:gd name="connsiteY37" fmla="*/ 410746 h 474314"/>
                <a:gd name="connsiteX38" fmla="*/ 911955 w 2977912"/>
                <a:gd name="connsiteY38" fmla="*/ 378962 h 474314"/>
                <a:gd name="connsiteX39" fmla="*/ 1156447 w 2977912"/>
                <a:gd name="connsiteY39" fmla="*/ 347178 h 474314"/>
                <a:gd name="connsiteX40" fmla="*/ 1400939 w 2977912"/>
                <a:gd name="connsiteY40" fmla="*/ 317839 h 474314"/>
                <a:gd name="connsiteX41" fmla="*/ 1479176 w 2977912"/>
                <a:gd name="connsiteY41" fmla="*/ 308060 h 474314"/>
                <a:gd name="connsiteX42" fmla="*/ 1726113 w 2977912"/>
                <a:gd name="connsiteY42" fmla="*/ 286055 h 474314"/>
                <a:gd name="connsiteX43" fmla="*/ 1973050 w 2977912"/>
                <a:gd name="connsiteY43" fmla="*/ 273831 h 474314"/>
                <a:gd name="connsiteX44" fmla="*/ 2244436 w 2977912"/>
                <a:gd name="connsiteY44" fmla="*/ 259161 h 474314"/>
                <a:gd name="connsiteX45" fmla="*/ 2452254 w 2977912"/>
                <a:gd name="connsiteY45" fmla="*/ 249382 h 474314"/>
                <a:gd name="connsiteX46" fmla="*/ 2596505 w 2977912"/>
                <a:gd name="connsiteY46" fmla="*/ 244492 h 474314"/>
                <a:gd name="connsiteX47" fmla="*/ 2728530 w 2977912"/>
                <a:gd name="connsiteY47" fmla="*/ 239602 h 474314"/>
                <a:gd name="connsiteX48" fmla="*/ 2806768 w 2977912"/>
                <a:gd name="connsiteY48" fmla="*/ 234712 h 474314"/>
                <a:gd name="connsiteX49" fmla="*/ 2880115 w 2977912"/>
                <a:gd name="connsiteY49" fmla="*/ 224932 h 474314"/>
                <a:gd name="connsiteX50" fmla="*/ 2946128 w 2977912"/>
                <a:gd name="connsiteY50" fmla="*/ 207818 h 474314"/>
                <a:gd name="connsiteX51" fmla="*/ 2965687 w 2977912"/>
                <a:gd name="connsiteY51" fmla="*/ 198038 h 474314"/>
                <a:gd name="connsiteX52" fmla="*/ 2970577 w 2977912"/>
                <a:gd name="connsiteY52" fmla="*/ 190703 h 474314"/>
                <a:gd name="connsiteX53" fmla="*/ 2977912 w 2977912"/>
                <a:gd name="connsiteY53" fmla="*/ 178479 h 474314"/>
                <a:gd name="connsiteX54" fmla="*/ 2977912 w 2977912"/>
                <a:gd name="connsiteY54" fmla="*/ 166254 h 474314"/>
                <a:gd name="connsiteX55" fmla="*/ 2973022 w 2977912"/>
                <a:gd name="connsiteY55" fmla="*/ 154030 h 474314"/>
                <a:gd name="connsiteX56" fmla="*/ 2973022 w 2977912"/>
                <a:gd name="connsiteY56" fmla="*/ 139360 h 474314"/>
                <a:gd name="connsiteX57" fmla="*/ 2963243 w 2977912"/>
                <a:gd name="connsiteY57" fmla="*/ 119801 h 474314"/>
                <a:gd name="connsiteX58" fmla="*/ 2953463 w 2977912"/>
                <a:gd name="connsiteY58" fmla="*/ 110021 h 474314"/>
                <a:gd name="connsiteX59" fmla="*/ 2929014 w 2977912"/>
                <a:gd name="connsiteY59" fmla="*/ 90462 h 474314"/>
                <a:gd name="connsiteX60" fmla="*/ 2894785 w 2977912"/>
                <a:gd name="connsiteY60" fmla="*/ 73347 h 474314"/>
                <a:gd name="connsiteX61" fmla="*/ 2833662 w 2977912"/>
                <a:gd name="connsiteY61" fmla="*/ 51343 h 474314"/>
                <a:gd name="connsiteX62" fmla="*/ 2757869 w 2977912"/>
                <a:gd name="connsiteY62" fmla="*/ 31784 h 474314"/>
                <a:gd name="connsiteX63" fmla="*/ 2696746 w 2977912"/>
                <a:gd name="connsiteY63" fmla="*/ 17114 h 474314"/>
                <a:gd name="connsiteX64" fmla="*/ 2642958 w 2977912"/>
                <a:gd name="connsiteY64" fmla="*/ 4890 h 474314"/>
                <a:gd name="connsiteX65" fmla="*/ 2618509 w 2977912"/>
                <a:gd name="connsiteY65" fmla="*/ 0 h 474314"/>
                <a:gd name="connsiteX66" fmla="*/ 2606284 w 2977912"/>
                <a:gd name="connsiteY66" fmla="*/ 0 h 474314"/>
                <a:gd name="connsiteX67" fmla="*/ 2586725 w 2977912"/>
                <a:gd name="connsiteY67" fmla="*/ 0 h 474314"/>
                <a:gd name="connsiteX68" fmla="*/ 2559831 w 2977912"/>
                <a:gd name="connsiteY68" fmla="*/ 4890 h 474314"/>
                <a:gd name="connsiteX69" fmla="*/ 2523157 w 2977912"/>
                <a:gd name="connsiteY69" fmla="*/ 19559 h 474314"/>
                <a:gd name="connsiteX70" fmla="*/ 2491373 w 2977912"/>
                <a:gd name="connsiteY70" fmla="*/ 34229 h 474314"/>
                <a:gd name="connsiteX71" fmla="*/ 2481593 w 2977912"/>
                <a:gd name="connsiteY71" fmla="*/ 39118 h 474314"/>
                <a:gd name="connsiteX72" fmla="*/ 2474259 w 2977912"/>
                <a:gd name="connsiteY72" fmla="*/ 41563 h 474314"/>
                <a:gd name="connsiteX73" fmla="*/ 2437585 w 2977912"/>
                <a:gd name="connsiteY73" fmla="*/ 48898 h 474314"/>
                <a:gd name="connsiteX74" fmla="*/ 2300669 w 2977912"/>
                <a:gd name="connsiteY74" fmla="*/ 66013 h 474314"/>
                <a:gd name="connsiteX75" fmla="*/ 2036618 w 2977912"/>
                <a:gd name="connsiteY75" fmla="*/ 90462 h 474314"/>
                <a:gd name="connsiteX76" fmla="*/ 1843469 w 2977912"/>
                <a:gd name="connsiteY76" fmla="*/ 102686 h 474314"/>
                <a:gd name="connsiteX77" fmla="*/ 1669880 w 2977912"/>
                <a:gd name="connsiteY77" fmla="*/ 112466 h 474314"/>
                <a:gd name="connsiteX78" fmla="*/ 1352040 w 2977912"/>
                <a:gd name="connsiteY78" fmla="*/ 146695 h 47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977912" h="474314">
                  <a:moveTo>
                    <a:pt x="1352040" y="146695"/>
                  </a:moveTo>
                  <a:lnTo>
                    <a:pt x="1188231" y="168699"/>
                  </a:lnTo>
                  <a:lnTo>
                    <a:pt x="1009752" y="193148"/>
                  </a:lnTo>
                  <a:lnTo>
                    <a:pt x="811713" y="220043"/>
                  </a:lnTo>
                  <a:lnTo>
                    <a:pt x="684577" y="239602"/>
                  </a:lnTo>
                  <a:lnTo>
                    <a:pt x="559886" y="256716"/>
                  </a:lnTo>
                  <a:lnTo>
                    <a:pt x="486539" y="266496"/>
                  </a:lnTo>
                  <a:lnTo>
                    <a:pt x="454755" y="268941"/>
                  </a:lnTo>
                  <a:lnTo>
                    <a:pt x="435196" y="268941"/>
                  </a:lnTo>
                  <a:lnTo>
                    <a:pt x="396077" y="268941"/>
                  </a:lnTo>
                  <a:lnTo>
                    <a:pt x="369183" y="266496"/>
                  </a:lnTo>
                  <a:lnTo>
                    <a:pt x="339844" y="264051"/>
                  </a:lnTo>
                  <a:lnTo>
                    <a:pt x="288500" y="254271"/>
                  </a:lnTo>
                  <a:lnTo>
                    <a:pt x="224932" y="237157"/>
                  </a:lnTo>
                  <a:lnTo>
                    <a:pt x="171144" y="215153"/>
                  </a:lnTo>
                  <a:lnTo>
                    <a:pt x="129581" y="193148"/>
                  </a:lnTo>
                  <a:lnTo>
                    <a:pt x="80682" y="166254"/>
                  </a:lnTo>
                  <a:lnTo>
                    <a:pt x="53788" y="151585"/>
                  </a:lnTo>
                  <a:lnTo>
                    <a:pt x="19559" y="141805"/>
                  </a:lnTo>
                  <a:lnTo>
                    <a:pt x="4890" y="144250"/>
                  </a:lnTo>
                  <a:lnTo>
                    <a:pt x="0" y="149140"/>
                  </a:lnTo>
                  <a:lnTo>
                    <a:pt x="4890" y="168699"/>
                  </a:lnTo>
                  <a:lnTo>
                    <a:pt x="22004" y="205373"/>
                  </a:lnTo>
                  <a:lnTo>
                    <a:pt x="39119" y="234712"/>
                  </a:lnTo>
                  <a:lnTo>
                    <a:pt x="75792" y="283610"/>
                  </a:lnTo>
                  <a:lnTo>
                    <a:pt x="117356" y="330064"/>
                  </a:lnTo>
                  <a:lnTo>
                    <a:pt x="154030" y="366738"/>
                  </a:lnTo>
                  <a:lnTo>
                    <a:pt x="193148" y="398522"/>
                  </a:lnTo>
                  <a:lnTo>
                    <a:pt x="242047" y="430306"/>
                  </a:lnTo>
                  <a:lnTo>
                    <a:pt x="283610" y="457200"/>
                  </a:lnTo>
                  <a:lnTo>
                    <a:pt x="315394" y="466979"/>
                  </a:lnTo>
                  <a:lnTo>
                    <a:pt x="332509" y="471869"/>
                  </a:lnTo>
                  <a:lnTo>
                    <a:pt x="364293" y="474314"/>
                  </a:lnTo>
                  <a:lnTo>
                    <a:pt x="410746" y="474314"/>
                  </a:lnTo>
                  <a:lnTo>
                    <a:pt x="479204" y="462090"/>
                  </a:lnTo>
                  <a:lnTo>
                    <a:pt x="552552" y="444975"/>
                  </a:lnTo>
                  <a:lnTo>
                    <a:pt x="623454" y="422971"/>
                  </a:lnTo>
                  <a:lnTo>
                    <a:pt x="709027" y="410746"/>
                  </a:lnTo>
                  <a:lnTo>
                    <a:pt x="911955" y="378962"/>
                  </a:lnTo>
                  <a:lnTo>
                    <a:pt x="1156447" y="347178"/>
                  </a:lnTo>
                  <a:lnTo>
                    <a:pt x="1400939" y="317839"/>
                  </a:lnTo>
                  <a:lnTo>
                    <a:pt x="1479176" y="308060"/>
                  </a:lnTo>
                  <a:lnTo>
                    <a:pt x="1726113" y="286055"/>
                  </a:lnTo>
                  <a:lnTo>
                    <a:pt x="1973050" y="273831"/>
                  </a:lnTo>
                  <a:lnTo>
                    <a:pt x="2244436" y="259161"/>
                  </a:lnTo>
                  <a:lnTo>
                    <a:pt x="2452254" y="249382"/>
                  </a:lnTo>
                  <a:lnTo>
                    <a:pt x="2596505" y="244492"/>
                  </a:lnTo>
                  <a:lnTo>
                    <a:pt x="2728530" y="239602"/>
                  </a:lnTo>
                  <a:lnTo>
                    <a:pt x="2806768" y="234712"/>
                  </a:lnTo>
                  <a:lnTo>
                    <a:pt x="2880115" y="224932"/>
                  </a:lnTo>
                  <a:lnTo>
                    <a:pt x="2946128" y="207818"/>
                  </a:lnTo>
                  <a:lnTo>
                    <a:pt x="2965687" y="198038"/>
                  </a:lnTo>
                  <a:lnTo>
                    <a:pt x="2970577" y="190703"/>
                  </a:lnTo>
                  <a:lnTo>
                    <a:pt x="2977912" y="178479"/>
                  </a:lnTo>
                  <a:lnTo>
                    <a:pt x="2977912" y="166254"/>
                  </a:lnTo>
                  <a:lnTo>
                    <a:pt x="2973022" y="154030"/>
                  </a:lnTo>
                  <a:lnTo>
                    <a:pt x="2973022" y="139360"/>
                  </a:lnTo>
                  <a:lnTo>
                    <a:pt x="2963243" y="119801"/>
                  </a:lnTo>
                  <a:lnTo>
                    <a:pt x="2953463" y="110021"/>
                  </a:lnTo>
                  <a:lnTo>
                    <a:pt x="2929014" y="90462"/>
                  </a:lnTo>
                  <a:lnTo>
                    <a:pt x="2894785" y="73347"/>
                  </a:lnTo>
                  <a:lnTo>
                    <a:pt x="2833662" y="51343"/>
                  </a:lnTo>
                  <a:lnTo>
                    <a:pt x="2757869" y="31784"/>
                  </a:lnTo>
                  <a:lnTo>
                    <a:pt x="2696746" y="17114"/>
                  </a:lnTo>
                  <a:lnTo>
                    <a:pt x="2642958" y="4890"/>
                  </a:lnTo>
                  <a:lnTo>
                    <a:pt x="2618509" y="0"/>
                  </a:lnTo>
                  <a:lnTo>
                    <a:pt x="2606284" y="0"/>
                  </a:lnTo>
                  <a:lnTo>
                    <a:pt x="2586725" y="0"/>
                  </a:lnTo>
                  <a:lnTo>
                    <a:pt x="2559831" y="4890"/>
                  </a:lnTo>
                  <a:lnTo>
                    <a:pt x="2523157" y="19559"/>
                  </a:lnTo>
                  <a:lnTo>
                    <a:pt x="2491373" y="34229"/>
                  </a:lnTo>
                  <a:lnTo>
                    <a:pt x="2481593" y="39118"/>
                  </a:lnTo>
                  <a:lnTo>
                    <a:pt x="2474259" y="41563"/>
                  </a:lnTo>
                  <a:lnTo>
                    <a:pt x="2437585" y="48898"/>
                  </a:lnTo>
                  <a:lnTo>
                    <a:pt x="2300669" y="66013"/>
                  </a:lnTo>
                  <a:lnTo>
                    <a:pt x="2036618" y="90462"/>
                  </a:lnTo>
                  <a:lnTo>
                    <a:pt x="1843469" y="102686"/>
                  </a:lnTo>
                  <a:lnTo>
                    <a:pt x="1669880" y="112466"/>
                  </a:lnTo>
                  <a:lnTo>
                    <a:pt x="1352040" y="14669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AD367839-9A24-4322-8134-DC13EE00788D}"/>
                </a:ext>
              </a:extLst>
            </p:cNvPr>
            <p:cNvSpPr/>
            <p:nvPr/>
          </p:nvSpPr>
          <p:spPr>
            <a:xfrm>
              <a:off x="5521326" y="1936750"/>
              <a:ext cx="636587" cy="1284288"/>
            </a:xfrm>
            <a:custGeom>
              <a:avLst/>
              <a:gdLst>
                <a:gd name="connsiteX0" fmla="*/ 290945 w 635679"/>
                <a:gd name="connsiteY0" fmla="*/ 484095 h 1283583"/>
                <a:gd name="connsiteX1" fmla="*/ 288500 w 635679"/>
                <a:gd name="connsiteY1" fmla="*/ 359404 h 1283583"/>
                <a:gd name="connsiteX2" fmla="*/ 283611 w 635679"/>
                <a:gd name="connsiteY2" fmla="*/ 310505 h 1283583"/>
                <a:gd name="connsiteX3" fmla="*/ 278721 w 635679"/>
                <a:gd name="connsiteY3" fmla="*/ 268942 h 1283583"/>
                <a:gd name="connsiteX4" fmla="*/ 273831 w 635679"/>
                <a:gd name="connsiteY4" fmla="*/ 246937 h 1283583"/>
                <a:gd name="connsiteX5" fmla="*/ 264051 w 635679"/>
                <a:gd name="connsiteY5" fmla="*/ 227378 h 1283583"/>
                <a:gd name="connsiteX6" fmla="*/ 254272 w 635679"/>
                <a:gd name="connsiteY6" fmla="*/ 210264 h 1283583"/>
                <a:gd name="connsiteX7" fmla="*/ 234712 w 635679"/>
                <a:gd name="connsiteY7" fmla="*/ 183369 h 1283583"/>
                <a:gd name="connsiteX8" fmla="*/ 207818 w 635679"/>
                <a:gd name="connsiteY8" fmla="*/ 156475 h 1283583"/>
                <a:gd name="connsiteX9" fmla="*/ 185814 w 635679"/>
                <a:gd name="connsiteY9" fmla="*/ 134471 h 1283583"/>
                <a:gd name="connsiteX10" fmla="*/ 158920 w 635679"/>
                <a:gd name="connsiteY10" fmla="*/ 112467 h 1283583"/>
                <a:gd name="connsiteX11" fmla="*/ 122246 w 635679"/>
                <a:gd name="connsiteY11" fmla="*/ 90462 h 1283583"/>
                <a:gd name="connsiteX12" fmla="*/ 97797 w 635679"/>
                <a:gd name="connsiteY12" fmla="*/ 80683 h 1283583"/>
                <a:gd name="connsiteX13" fmla="*/ 53788 w 635679"/>
                <a:gd name="connsiteY13" fmla="*/ 78238 h 1283583"/>
                <a:gd name="connsiteX14" fmla="*/ 0 w 635679"/>
                <a:gd name="connsiteY14" fmla="*/ 78238 h 1283583"/>
                <a:gd name="connsiteX15" fmla="*/ 249382 w 635679"/>
                <a:gd name="connsiteY15" fmla="*/ 0 h 1283583"/>
                <a:gd name="connsiteX16" fmla="*/ 337399 w 635679"/>
                <a:gd name="connsiteY16" fmla="*/ 63568 h 1283583"/>
                <a:gd name="connsiteX17" fmla="*/ 374073 w 635679"/>
                <a:gd name="connsiteY17" fmla="*/ 88018 h 1283583"/>
                <a:gd name="connsiteX18" fmla="*/ 408301 w 635679"/>
                <a:gd name="connsiteY18" fmla="*/ 105132 h 1283583"/>
                <a:gd name="connsiteX19" fmla="*/ 466980 w 635679"/>
                <a:gd name="connsiteY19" fmla="*/ 129581 h 1283583"/>
                <a:gd name="connsiteX20" fmla="*/ 508543 w 635679"/>
                <a:gd name="connsiteY20" fmla="*/ 139361 h 1283583"/>
                <a:gd name="connsiteX21" fmla="*/ 564776 w 635679"/>
                <a:gd name="connsiteY21" fmla="*/ 146696 h 1283583"/>
                <a:gd name="connsiteX22" fmla="*/ 581891 w 635679"/>
                <a:gd name="connsiteY22" fmla="*/ 149141 h 1283583"/>
                <a:gd name="connsiteX23" fmla="*/ 594115 w 635679"/>
                <a:gd name="connsiteY23" fmla="*/ 151585 h 1283583"/>
                <a:gd name="connsiteX24" fmla="*/ 608785 w 635679"/>
                <a:gd name="connsiteY24" fmla="*/ 161365 h 1283583"/>
                <a:gd name="connsiteX25" fmla="*/ 623454 w 635679"/>
                <a:gd name="connsiteY25" fmla="*/ 176035 h 1283583"/>
                <a:gd name="connsiteX26" fmla="*/ 633234 w 635679"/>
                <a:gd name="connsiteY26" fmla="*/ 193149 h 1283583"/>
                <a:gd name="connsiteX27" fmla="*/ 635679 w 635679"/>
                <a:gd name="connsiteY27" fmla="*/ 207819 h 1283583"/>
                <a:gd name="connsiteX28" fmla="*/ 635679 w 635679"/>
                <a:gd name="connsiteY28" fmla="*/ 220043 h 1283583"/>
                <a:gd name="connsiteX29" fmla="*/ 625899 w 635679"/>
                <a:gd name="connsiteY29" fmla="*/ 239603 h 1283583"/>
                <a:gd name="connsiteX30" fmla="*/ 603895 w 635679"/>
                <a:gd name="connsiteY30" fmla="*/ 259162 h 1283583"/>
                <a:gd name="connsiteX31" fmla="*/ 584336 w 635679"/>
                <a:gd name="connsiteY31" fmla="*/ 273831 h 1283583"/>
                <a:gd name="connsiteX32" fmla="*/ 567221 w 635679"/>
                <a:gd name="connsiteY32" fmla="*/ 290946 h 1283583"/>
                <a:gd name="connsiteX33" fmla="*/ 552552 w 635679"/>
                <a:gd name="connsiteY33" fmla="*/ 320285 h 1283583"/>
                <a:gd name="connsiteX34" fmla="*/ 540327 w 635679"/>
                <a:gd name="connsiteY34" fmla="*/ 356959 h 1283583"/>
                <a:gd name="connsiteX35" fmla="*/ 532992 w 635679"/>
                <a:gd name="connsiteY35" fmla="*/ 398522 h 1283583"/>
                <a:gd name="connsiteX36" fmla="*/ 532992 w 635679"/>
                <a:gd name="connsiteY36" fmla="*/ 442531 h 1283583"/>
                <a:gd name="connsiteX37" fmla="*/ 535437 w 635679"/>
                <a:gd name="connsiteY37" fmla="*/ 496319 h 1283583"/>
                <a:gd name="connsiteX38" fmla="*/ 537882 w 635679"/>
                <a:gd name="connsiteY38" fmla="*/ 542773 h 1283583"/>
                <a:gd name="connsiteX39" fmla="*/ 537882 w 635679"/>
                <a:gd name="connsiteY39" fmla="*/ 755481 h 1283583"/>
                <a:gd name="connsiteX40" fmla="*/ 535437 w 635679"/>
                <a:gd name="connsiteY40" fmla="*/ 843498 h 1283583"/>
                <a:gd name="connsiteX41" fmla="*/ 532992 w 635679"/>
                <a:gd name="connsiteY41" fmla="*/ 919290 h 1283583"/>
                <a:gd name="connsiteX42" fmla="*/ 528103 w 635679"/>
                <a:gd name="connsiteY42" fmla="*/ 1004862 h 1283583"/>
                <a:gd name="connsiteX43" fmla="*/ 520768 w 635679"/>
                <a:gd name="connsiteY43" fmla="*/ 1090435 h 1283583"/>
                <a:gd name="connsiteX44" fmla="*/ 488984 w 635679"/>
                <a:gd name="connsiteY44" fmla="*/ 1266469 h 1283583"/>
                <a:gd name="connsiteX45" fmla="*/ 295835 w 635679"/>
                <a:gd name="connsiteY45" fmla="*/ 1283583 h 1283583"/>
                <a:gd name="connsiteX46" fmla="*/ 290945 w 635679"/>
                <a:gd name="connsiteY46" fmla="*/ 1151558 h 1283583"/>
                <a:gd name="connsiteX47" fmla="*/ 290945 w 635679"/>
                <a:gd name="connsiteY47" fmla="*/ 982858 h 1283583"/>
                <a:gd name="connsiteX48" fmla="*/ 290945 w 635679"/>
                <a:gd name="connsiteY48" fmla="*/ 718807 h 1283583"/>
                <a:gd name="connsiteX49" fmla="*/ 290945 w 635679"/>
                <a:gd name="connsiteY49" fmla="*/ 484095 h 128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35679" h="1283583">
                  <a:moveTo>
                    <a:pt x="290945" y="484095"/>
                  </a:moveTo>
                  <a:lnTo>
                    <a:pt x="288500" y="359404"/>
                  </a:lnTo>
                  <a:lnTo>
                    <a:pt x="283611" y="310505"/>
                  </a:lnTo>
                  <a:lnTo>
                    <a:pt x="278721" y="268942"/>
                  </a:lnTo>
                  <a:lnTo>
                    <a:pt x="273831" y="246937"/>
                  </a:lnTo>
                  <a:lnTo>
                    <a:pt x="264051" y="227378"/>
                  </a:lnTo>
                  <a:lnTo>
                    <a:pt x="254272" y="210264"/>
                  </a:lnTo>
                  <a:lnTo>
                    <a:pt x="234712" y="183369"/>
                  </a:lnTo>
                  <a:lnTo>
                    <a:pt x="207818" y="156475"/>
                  </a:lnTo>
                  <a:lnTo>
                    <a:pt x="185814" y="134471"/>
                  </a:lnTo>
                  <a:lnTo>
                    <a:pt x="158920" y="112467"/>
                  </a:lnTo>
                  <a:lnTo>
                    <a:pt x="122246" y="90462"/>
                  </a:lnTo>
                  <a:lnTo>
                    <a:pt x="97797" y="80683"/>
                  </a:lnTo>
                  <a:lnTo>
                    <a:pt x="53788" y="78238"/>
                  </a:lnTo>
                  <a:lnTo>
                    <a:pt x="0" y="78238"/>
                  </a:lnTo>
                  <a:lnTo>
                    <a:pt x="249382" y="0"/>
                  </a:lnTo>
                  <a:lnTo>
                    <a:pt x="337399" y="63568"/>
                  </a:lnTo>
                  <a:lnTo>
                    <a:pt x="374073" y="88018"/>
                  </a:lnTo>
                  <a:lnTo>
                    <a:pt x="408301" y="105132"/>
                  </a:lnTo>
                  <a:lnTo>
                    <a:pt x="466980" y="129581"/>
                  </a:lnTo>
                  <a:lnTo>
                    <a:pt x="508543" y="139361"/>
                  </a:lnTo>
                  <a:lnTo>
                    <a:pt x="564776" y="146696"/>
                  </a:lnTo>
                  <a:lnTo>
                    <a:pt x="581891" y="149141"/>
                  </a:lnTo>
                  <a:lnTo>
                    <a:pt x="594115" y="151585"/>
                  </a:lnTo>
                  <a:lnTo>
                    <a:pt x="608785" y="161365"/>
                  </a:lnTo>
                  <a:lnTo>
                    <a:pt x="623454" y="176035"/>
                  </a:lnTo>
                  <a:lnTo>
                    <a:pt x="633234" y="193149"/>
                  </a:lnTo>
                  <a:lnTo>
                    <a:pt x="635679" y="207819"/>
                  </a:lnTo>
                  <a:lnTo>
                    <a:pt x="635679" y="220043"/>
                  </a:lnTo>
                  <a:lnTo>
                    <a:pt x="625899" y="239603"/>
                  </a:lnTo>
                  <a:lnTo>
                    <a:pt x="603895" y="259162"/>
                  </a:lnTo>
                  <a:lnTo>
                    <a:pt x="584336" y="273831"/>
                  </a:lnTo>
                  <a:lnTo>
                    <a:pt x="567221" y="290946"/>
                  </a:lnTo>
                  <a:lnTo>
                    <a:pt x="552552" y="320285"/>
                  </a:lnTo>
                  <a:lnTo>
                    <a:pt x="540327" y="356959"/>
                  </a:lnTo>
                  <a:lnTo>
                    <a:pt x="532992" y="398522"/>
                  </a:lnTo>
                  <a:lnTo>
                    <a:pt x="532992" y="442531"/>
                  </a:lnTo>
                  <a:lnTo>
                    <a:pt x="535437" y="496319"/>
                  </a:lnTo>
                  <a:lnTo>
                    <a:pt x="537882" y="542773"/>
                  </a:lnTo>
                  <a:lnTo>
                    <a:pt x="537882" y="755481"/>
                  </a:lnTo>
                  <a:lnTo>
                    <a:pt x="535437" y="843498"/>
                  </a:lnTo>
                  <a:lnTo>
                    <a:pt x="532992" y="919290"/>
                  </a:lnTo>
                  <a:lnTo>
                    <a:pt x="528103" y="1004862"/>
                  </a:lnTo>
                  <a:lnTo>
                    <a:pt x="520768" y="1090435"/>
                  </a:lnTo>
                  <a:lnTo>
                    <a:pt x="488984" y="1266469"/>
                  </a:lnTo>
                  <a:lnTo>
                    <a:pt x="295835" y="1283583"/>
                  </a:lnTo>
                  <a:lnTo>
                    <a:pt x="290945" y="1151558"/>
                  </a:lnTo>
                  <a:lnTo>
                    <a:pt x="290945" y="982858"/>
                  </a:lnTo>
                  <a:lnTo>
                    <a:pt x="290945" y="718807"/>
                  </a:lnTo>
                  <a:lnTo>
                    <a:pt x="290945" y="48409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FEE89A01-A52C-4CB7-8DE2-A2ED44BA2B70}"/>
                </a:ext>
              </a:extLst>
            </p:cNvPr>
            <p:cNvSpPr/>
            <p:nvPr/>
          </p:nvSpPr>
          <p:spPr>
            <a:xfrm>
              <a:off x="4802188" y="3005138"/>
              <a:ext cx="2105025" cy="379412"/>
            </a:xfrm>
            <a:custGeom>
              <a:avLst/>
              <a:gdLst>
                <a:gd name="connsiteX0" fmla="*/ 1623427 w 2105076"/>
                <a:gd name="connsiteY0" fmla="*/ 24450 h 378963"/>
                <a:gd name="connsiteX1" fmla="*/ 1510961 w 2105076"/>
                <a:gd name="connsiteY1" fmla="*/ 36674 h 378963"/>
                <a:gd name="connsiteX2" fmla="*/ 1396050 w 2105076"/>
                <a:gd name="connsiteY2" fmla="*/ 46454 h 378963"/>
                <a:gd name="connsiteX3" fmla="*/ 1288473 w 2105076"/>
                <a:gd name="connsiteY3" fmla="*/ 58678 h 378963"/>
                <a:gd name="connsiteX4" fmla="*/ 1217570 w 2105076"/>
                <a:gd name="connsiteY4" fmla="*/ 63568 h 378963"/>
                <a:gd name="connsiteX5" fmla="*/ 1017087 w 2105076"/>
                <a:gd name="connsiteY5" fmla="*/ 107577 h 378963"/>
                <a:gd name="connsiteX6" fmla="*/ 845943 w 2105076"/>
                <a:gd name="connsiteY6" fmla="*/ 127136 h 378963"/>
                <a:gd name="connsiteX7" fmla="*/ 650349 w 2105076"/>
                <a:gd name="connsiteY7" fmla="*/ 151585 h 378963"/>
                <a:gd name="connsiteX8" fmla="*/ 452311 w 2105076"/>
                <a:gd name="connsiteY8" fmla="*/ 176035 h 378963"/>
                <a:gd name="connsiteX9" fmla="*/ 349624 w 2105076"/>
                <a:gd name="connsiteY9" fmla="*/ 190704 h 378963"/>
                <a:gd name="connsiteX10" fmla="*/ 300726 w 2105076"/>
                <a:gd name="connsiteY10" fmla="*/ 195594 h 378963"/>
                <a:gd name="connsiteX11" fmla="*/ 271387 w 2105076"/>
                <a:gd name="connsiteY11" fmla="*/ 195594 h 378963"/>
                <a:gd name="connsiteX12" fmla="*/ 239603 w 2105076"/>
                <a:gd name="connsiteY12" fmla="*/ 193149 h 378963"/>
                <a:gd name="connsiteX13" fmla="*/ 183369 w 2105076"/>
                <a:gd name="connsiteY13" fmla="*/ 188259 h 378963"/>
                <a:gd name="connsiteX14" fmla="*/ 132026 w 2105076"/>
                <a:gd name="connsiteY14" fmla="*/ 176035 h 378963"/>
                <a:gd name="connsiteX15" fmla="*/ 80683 w 2105076"/>
                <a:gd name="connsiteY15" fmla="*/ 156475 h 378963"/>
                <a:gd name="connsiteX16" fmla="*/ 36674 w 2105076"/>
                <a:gd name="connsiteY16" fmla="*/ 139361 h 378963"/>
                <a:gd name="connsiteX17" fmla="*/ 17115 w 2105076"/>
                <a:gd name="connsiteY17" fmla="*/ 139361 h 378963"/>
                <a:gd name="connsiteX18" fmla="*/ 7335 w 2105076"/>
                <a:gd name="connsiteY18" fmla="*/ 144251 h 378963"/>
                <a:gd name="connsiteX19" fmla="*/ 0 w 2105076"/>
                <a:gd name="connsiteY19" fmla="*/ 156475 h 378963"/>
                <a:gd name="connsiteX20" fmla="*/ 0 w 2105076"/>
                <a:gd name="connsiteY20" fmla="*/ 178480 h 378963"/>
                <a:gd name="connsiteX21" fmla="*/ 9780 w 2105076"/>
                <a:gd name="connsiteY21" fmla="*/ 207819 h 378963"/>
                <a:gd name="connsiteX22" fmla="*/ 39119 w 2105076"/>
                <a:gd name="connsiteY22" fmla="*/ 249382 h 378963"/>
                <a:gd name="connsiteX23" fmla="*/ 68458 w 2105076"/>
                <a:gd name="connsiteY23" fmla="*/ 286056 h 378963"/>
                <a:gd name="connsiteX24" fmla="*/ 97797 w 2105076"/>
                <a:gd name="connsiteY24" fmla="*/ 312950 h 378963"/>
                <a:gd name="connsiteX25" fmla="*/ 132026 w 2105076"/>
                <a:gd name="connsiteY25" fmla="*/ 337399 h 378963"/>
                <a:gd name="connsiteX26" fmla="*/ 168700 w 2105076"/>
                <a:gd name="connsiteY26" fmla="*/ 354514 h 378963"/>
                <a:gd name="connsiteX27" fmla="*/ 202929 w 2105076"/>
                <a:gd name="connsiteY27" fmla="*/ 364293 h 378963"/>
                <a:gd name="connsiteX28" fmla="*/ 246937 w 2105076"/>
                <a:gd name="connsiteY28" fmla="*/ 374073 h 378963"/>
                <a:gd name="connsiteX29" fmla="*/ 325175 w 2105076"/>
                <a:gd name="connsiteY29" fmla="*/ 378963 h 378963"/>
                <a:gd name="connsiteX30" fmla="*/ 440086 w 2105076"/>
                <a:gd name="connsiteY30" fmla="*/ 369183 h 378963"/>
                <a:gd name="connsiteX31" fmla="*/ 699247 w 2105076"/>
                <a:gd name="connsiteY31" fmla="*/ 344734 h 378963"/>
                <a:gd name="connsiteX32" fmla="*/ 965744 w 2105076"/>
                <a:gd name="connsiteY32" fmla="*/ 320285 h 378963"/>
                <a:gd name="connsiteX33" fmla="*/ 1295808 w 2105076"/>
                <a:gd name="connsiteY33" fmla="*/ 295836 h 378963"/>
                <a:gd name="connsiteX34" fmla="*/ 1579419 w 2105076"/>
                <a:gd name="connsiteY34" fmla="*/ 271386 h 378963"/>
                <a:gd name="connsiteX35" fmla="*/ 1882589 w 2105076"/>
                <a:gd name="connsiteY35" fmla="*/ 251827 h 378963"/>
                <a:gd name="connsiteX36" fmla="*/ 2007280 w 2105076"/>
                <a:gd name="connsiteY36" fmla="*/ 242047 h 378963"/>
                <a:gd name="connsiteX37" fmla="*/ 2026839 w 2105076"/>
                <a:gd name="connsiteY37" fmla="*/ 234713 h 378963"/>
                <a:gd name="connsiteX38" fmla="*/ 2056178 w 2105076"/>
                <a:gd name="connsiteY38" fmla="*/ 212708 h 378963"/>
                <a:gd name="connsiteX39" fmla="*/ 2083072 w 2105076"/>
                <a:gd name="connsiteY39" fmla="*/ 188259 h 378963"/>
                <a:gd name="connsiteX40" fmla="*/ 2097742 w 2105076"/>
                <a:gd name="connsiteY40" fmla="*/ 173590 h 378963"/>
                <a:gd name="connsiteX41" fmla="*/ 2105076 w 2105076"/>
                <a:gd name="connsiteY41" fmla="*/ 156475 h 378963"/>
                <a:gd name="connsiteX42" fmla="*/ 2105076 w 2105076"/>
                <a:gd name="connsiteY42" fmla="*/ 149140 h 378963"/>
                <a:gd name="connsiteX43" fmla="*/ 2095297 w 2105076"/>
                <a:gd name="connsiteY43" fmla="*/ 122246 h 378963"/>
                <a:gd name="connsiteX44" fmla="*/ 2075737 w 2105076"/>
                <a:gd name="connsiteY44" fmla="*/ 95352 h 378963"/>
                <a:gd name="connsiteX45" fmla="*/ 2039064 w 2105076"/>
                <a:gd name="connsiteY45" fmla="*/ 68458 h 378963"/>
                <a:gd name="connsiteX46" fmla="*/ 1997500 w 2105076"/>
                <a:gd name="connsiteY46" fmla="*/ 51344 h 378963"/>
                <a:gd name="connsiteX47" fmla="*/ 1953491 w 2105076"/>
                <a:gd name="connsiteY47" fmla="*/ 44009 h 378963"/>
                <a:gd name="connsiteX48" fmla="*/ 1821466 w 2105076"/>
                <a:gd name="connsiteY48" fmla="*/ 0 h 378963"/>
                <a:gd name="connsiteX49" fmla="*/ 1811686 w 2105076"/>
                <a:gd name="connsiteY49" fmla="*/ 0 h 378963"/>
                <a:gd name="connsiteX50" fmla="*/ 1767677 w 2105076"/>
                <a:gd name="connsiteY50" fmla="*/ 7335 h 378963"/>
                <a:gd name="connsiteX51" fmla="*/ 1623427 w 2105076"/>
                <a:gd name="connsiteY51" fmla="*/ 24450 h 37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5076" h="378963">
                  <a:moveTo>
                    <a:pt x="1623427" y="24450"/>
                  </a:moveTo>
                  <a:lnTo>
                    <a:pt x="1510961" y="36674"/>
                  </a:lnTo>
                  <a:lnTo>
                    <a:pt x="1396050" y="46454"/>
                  </a:lnTo>
                  <a:lnTo>
                    <a:pt x="1288473" y="58678"/>
                  </a:lnTo>
                  <a:lnTo>
                    <a:pt x="1217570" y="63568"/>
                  </a:lnTo>
                  <a:lnTo>
                    <a:pt x="1017087" y="107577"/>
                  </a:lnTo>
                  <a:lnTo>
                    <a:pt x="845943" y="127136"/>
                  </a:lnTo>
                  <a:lnTo>
                    <a:pt x="650349" y="151585"/>
                  </a:lnTo>
                  <a:lnTo>
                    <a:pt x="452311" y="176035"/>
                  </a:lnTo>
                  <a:lnTo>
                    <a:pt x="349624" y="190704"/>
                  </a:lnTo>
                  <a:lnTo>
                    <a:pt x="300726" y="195594"/>
                  </a:lnTo>
                  <a:lnTo>
                    <a:pt x="271387" y="195594"/>
                  </a:lnTo>
                  <a:lnTo>
                    <a:pt x="239603" y="193149"/>
                  </a:lnTo>
                  <a:lnTo>
                    <a:pt x="183369" y="188259"/>
                  </a:lnTo>
                  <a:lnTo>
                    <a:pt x="132026" y="176035"/>
                  </a:lnTo>
                  <a:lnTo>
                    <a:pt x="80683" y="156475"/>
                  </a:lnTo>
                  <a:lnTo>
                    <a:pt x="36674" y="139361"/>
                  </a:lnTo>
                  <a:lnTo>
                    <a:pt x="17115" y="139361"/>
                  </a:lnTo>
                  <a:lnTo>
                    <a:pt x="7335" y="144251"/>
                  </a:lnTo>
                  <a:lnTo>
                    <a:pt x="0" y="156475"/>
                  </a:lnTo>
                  <a:lnTo>
                    <a:pt x="0" y="178480"/>
                  </a:lnTo>
                  <a:lnTo>
                    <a:pt x="9780" y="207819"/>
                  </a:lnTo>
                  <a:lnTo>
                    <a:pt x="39119" y="249382"/>
                  </a:lnTo>
                  <a:lnTo>
                    <a:pt x="68458" y="286056"/>
                  </a:lnTo>
                  <a:lnTo>
                    <a:pt x="97797" y="312950"/>
                  </a:lnTo>
                  <a:lnTo>
                    <a:pt x="132026" y="337399"/>
                  </a:lnTo>
                  <a:lnTo>
                    <a:pt x="168700" y="354514"/>
                  </a:lnTo>
                  <a:lnTo>
                    <a:pt x="202929" y="364293"/>
                  </a:lnTo>
                  <a:lnTo>
                    <a:pt x="246937" y="374073"/>
                  </a:lnTo>
                  <a:lnTo>
                    <a:pt x="325175" y="378963"/>
                  </a:lnTo>
                  <a:lnTo>
                    <a:pt x="440086" y="369183"/>
                  </a:lnTo>
                  <a:lnTo>
                    <a:pt x="699247" y="344734"/>
                  </a:lnTo>
                  <a:lnTo>
                    <a:pt x="965744" y="320285"/>
                  </a:lnTo>
                  <a:lnTo>
                    <a:pt x="1295808" y="295836"/>
                  </a:lnTo>
                  <a:lnTo>
                    <a:pt x="1579419" y="271386"/>
                  </a:lnTo>
                  <a:lnTo>
                    <a:pt x="1882589" y="251827"/>
                  </a:lnTo>
                  <a:lnTo>
                    <a:pt x="2007280" y="242047"/>
                  </a:lnTo>
                  <a:lnTo>
                    <a:pt x="2026839" y="234713"/>
                  </a:lnTo>
                  <a:lnTo>
                    <a:pt x="2056178" y="212708"/>
                  </a:lnTo>
                  <a:lnTo>
                    <a:pt x="2083072" y="188259"/>
                  </a:lnTo>
                  <a:lnTo>
                    <a:pt x="2097742" y="173590"/>
                  </a:lnTo>
                  <a:lnTo>
                    <a:pt x="2105076" y="156475"/>
                  </a:lnTo>
                  <a:lnTo>
                    <a:pt x="2105076" y="149140"/>
                  </a:lnTo>
                  <a:lnTo>
                    <a:pt x="2095297" y="122246"/>
                  </a:lnTo>
                  <a:lnTo>
                    <a:pt x="2075737" y="95352"/>
                  </a:lnTo>
                  <a:lnTo>
                    <a:pt x="2039064" y="68458"/>
                  </a:lnTo>
                  <a:lnTo>
                    <a:pt x="1997500" y="51344"/>
                  </a:lnTo>
                  <a:lnTo>
                    <a:pt x="1953491" y="44009"/>
                  </a:lnTo>
                  <a:lnTo>
                    <a:pt x="1821466" y="0"/>
                  </a:lnTo>
                  <a:lnTo>
                    <a:pt x="1811686" y="0"/>
                  </a:lnTo>
                  <a:lnTo>
                    <a:pt x="1767677" y="7335"/>
                  </a:lnTo>
                  <a:lnTo>
                    <a:pt x="1623427" y="244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4C6DC874-6E53-4482-A266-D84222D17423}"/>
                </a:ext>
              </a:extLst>
            </p:cNvPr>
            <p:cNvSpPr/>
            <p:nvPr/>
          </p:nvSpPr>
          <p:spPr>
            <a:xfrm>
              <a:off x="3876676" y="3640138"/>
              <a:ext cx="330200" cy="1954212"/>
            </a:xfrm>
            <a:custGeom>
              <a:avLst/>
              <a:gdLst>
                <a:gd name="connsiteX0" fmla="*/ 330347 w 330347"/>
                <a:gd name="connsiteY0" fmla="*/ 420202 h 1953011"/>
                <a:gd name="connsiteX1" fmla="*/ 330347 w 330347"/>
                <a:gd name="connsiteY1" fmla="*/ 679193 h 1953011"/>
                <a:gd name="connsiteX2" fmla="*/ 330347 w 330347"/>
                <a:gd name="connsiteY2" fmla="*/ 1028040 h 1953011"/>
                <a:gd name="connsiteX3" fmla="*/ 330347 w 330347"/>
                <a:gd name="connsiteY3" fmla="*/ 1226248 h 1953011"/>
                <a:gd name="connsiteX4" fmla="*/ 330347 w 330347"/>
                <a:gd name="connsiteY4" fmla="*/ 1527524 h 1953011"/>
                <a:gd name="connsiteX5" fmla="*/ 330347 w 330347"/>
                <a:gd name="connsiteY5" fmla="*/ 1731018 h 1953011"/>
                <a:gd name="connsiteX6" fmla="*/ 314491 w 330347"/>
                <a:gd name="connsiteY6" fmla="*/ 1857871 h 1953011"/>
                <a:gd name="connsiteX7" fmla="*/ 303919 w 330347"/>
                <a:gd name="connsiteY7" fmla="*/ 1884299 h 1953011"/>
                <a:gd name="connsiteX8" fmla="*/ 288063 w 330347"/>
                <a:gd name="connsiteY8" fmla="*/ 1902798 h 1953011"/>
                <a:gd name="connsiteX9" fmla="*/ 258992 w 330347"/>
                <a:gd name="connsiteY9" fmla="*/ 1923940 h 1953011"/>
                <a:gd name="connsiteX10" fmla="*/ 237850 w 330347"/>
                <a:gd name="connsiteY10" fmla="*/ 1937154 h 1953011"/>
                <a:gd name="connsiteX11" fmla="*/ 216708 w 330347"/>
                <a:gd name="connsiteY11" fmla="*/ 1947725 h 1953011"/>
                <a:gd name="connsiteX12" fmla="*/ 192923 w 330347"/>
                <a:gd name="connsiteY12" fmla="*/ 1953011 h 1953011"/>
                <a:gd name="connsiteX13" fmla="*/ 174423 w 330347"/>
                <a:gd name="connsiteY13" fmla="*/ 1953011 h 1953011"/>
                <a:gd name="connsiteX14" fmla="*/ 158567 w 330347"/>
                <a:gd name="connsiteY14" fmla="*/ 1953011 h 1953011"/>
                <a:gd name="connsiteX15" fmla="*/ 145353 w 330347"/>
                <a:gd name="connsiteY15" fmla="*/ 1950368 h 1953011"/>
                <a:gd name="connsiteX16" fmla="*/ 126854 w 330347"/>
                <a:gd name="connsiteY16" fmla="*/ 1945083 h 1953011"/>
                <a:gd name="connsiteX17" fmla="*/ 118925 w 330347"/>
                <a:gd name="connsiteY17" fmla="*/ 1939797 h 1953011"/>
                <a:gd name="connsiteX18" fmla="*/ 105711 w 330347"/>
                <a:gd name="connsiteY18" fmla="*/ 1921298 h 1953011"/>
                <a:gd name="connsiteX19" fmla="*/ 92497 w 330347"/>
                <a:gd name="connsiteY19" fmla="*/ 1894870 h 1953011"/>
                <a:gd name="connsiteX20" fmla="*/ 84569 w 330347"/>
                <a:gd name="connsiteY20" fmla="*/ 1873728 h 1953011"/>
                <a:gd name="connsiteX21" fmla="*/ 76641 w 330347"/>
                <a:gd name="connsiteY21" fmla="*/ 1839372 h 1953011"/>
                <a:gd name="connsiteX22" fmla="*/ 66070 w 330347"/>
                <a:gd name="connsiteY22" fmla="*/ 1752160 h 1953011"/>
                <a:gd name="connsiteX23" fmla="*/ 60784 w 330347"/>
                <a:gd name="connsiteY23" fmla="*/ 1667591 h 1953011"/>
                <a:gd name="connsiteX24" fmla="*/ 60784 w 330347"/>
                <a:gd name="connsiteY24" fmla="*/ 1622664 h 1953011"/>
                <a:gd name="connsiteX25" fmla="*/ 63427 w 330347"/>
                <a:gd name="connsiteY25" fmla="*/ 1601522 h 1953011"/>
                <a:gd name="connsiteX26" fmla="*/ 81926 w 330347"/>
                <a:gd name="connsiteY26" fmla="*/ 1532810 h 1953011"/>
                <a:gd name="connsiteX27" fmla="*/ 95140 w 330347"/>
                <a:gd name="connsiteY27" fmla="*/ 1482597 h 1953011"/>
                <a:gd name="connsiteX28" fmla="*/ 113640 w 330347"/>
                <a:gd name="connsiteY28" fmla="*/ 1384814 h 1953011"/>
                <a:gd name="connsiteX29" fmla="*/ 126854 w 330347"/>
                <a:gd name="connsiteY29" fmla="*/ 1292317 h 1953011"/>
                <a:gd name="connsiteX30" fmla="*/ 129496 w 330347"/>
                <a:gd name="connsiteY30" fmla="*/ 1255318 h 1953011"/>
                <a:gd name="connsiteX31" fmla="*/ 129496 w 330347"/>
                <a:gd name="connsiteY31" fmla="*/ 964613 h 1953011"/>
                <a:gd name="connsiteX32" fmla="*/ 129496 w 330347"/>
                <a:gd name="connsiteY32" fmla="*/ 692407 h 1953011"/>
                <a:gd name="connsiteX33" fmla="*/ 129496 w 330347"/>
                <a:gd name="connsiteY33" fmla="*/ 528555 h 1953011"/>
                <a:gd name="connsiteX34" fmla="*/ 126854 w 330347"/>
                <a:gd name="connsiteY34" fmla="*/ 433415 h 1953011"/>
                <a:gd name="connsiteX35" fmla="*/ 124211 w 330347"/>
                <a:gd name="connsiteY35" fmla="*/ 396417 h 1953011"/>
                <a:gd name="connsiteX36" fmla="*/ 121568 w 330347"/>
                <a:gd name="connsiteY36" fmla="*/ 372632 h 1953011"/>
                <a:gd name="connsiteX37" fmla="*/ 116282 w 330347"/>
                <a:gd name="connsiteY37" fmla="*/ 340918 h 1953011"/>
                <a:gd name="connsiteX38" fmla="*/ 105711 w 330347"/>
                <a:gd name="connsiteY38" fmla="*/ 295991 h 1953011"/>
                <a:gd name="connsiteX39" fmla="*/ 89855 w 330347"/>
                <a:gd name="connsiteY39" fmla="*/ 245778 h 1953011"/>
                <a:gd name="connsiteX40" fmla="*/ 66070 w 330347"/>
                <a:gd name="connsiteY40" fmla="*/ 177066 h 1953011"/>
                <a:gd name="connsiteX41" fmla="*/ 26428 w 330347"/>
                <a:gd name="connsiteY41" fmla="*/ 89855 h 1953011"/>
                <a:gd name="connsiteX42" fmla="*/ 10571 w 330347"/>
                <a:gd name="connsiteY42" fmla="*/ 58141 h 1953011"/>
                <a:gd name="connsiteX43" fmla="*/ 0 w 330347"/>
                <a:gd name="connsiteY43" fmla="*/ 31714 h 1953011"/>
                <a:gd name="connsiteX44" fmla="*/ 2643 w 330347"/>
                <a:gd name="connsiteY44" fmla="*/ 15857 h 1953011"/>
                <a:gd name="connsiteX45" fmla="*/ 10571 w 330347"/>
                <a:gd name="connsiteY45" fmla="*/ 5286 h 1953011"/>
                <a:gd name="connsiteX46" fmla="*/ 29071 w 330347"/>
                <a:gd name="connsiteY46" fmla="*/ 0 h 1953011"/>
                <a:gd name="connsiteX47" fmla="*/ 60784 w 330347"/>
                <a:gd name="connsiteY47" fmla="*/ 5286 h 1953011"/>
                <a:gd name="connsiteX48" fmla="*/ 105711 w 330347"/>
                <a:gd name="connsiteY48" fmla="*/ 21143 h 1953011"/>
                <a:gd name="connsiteX49" fmla="*/ 155924 w 330347"/>
                <a:gd name="connsiteY49" fmla="*/ 42285 h 1953011"/>
                <a:gd name="connsiteX50" fmla="*/ 195566 w 330347"/>
                <a:gd name="connsiteY50" fmla="*/ 63427 h 1953011"/>
                <a:gd name="connsiteX51" fmla="*/ 232565 w 330347"/>
                <a:gd name="connsiteY51" fmla="*/ 89855 h 1953011"/>
                <a:gd name="connsiteX52" fmla="*/ 266921 w 330347"/>
                <a:gd name="connsiteY52" fmla="*/ 118925 h 1953011"/>
                <a:gd name="connsiteX53" fmla="*/ 290706 w 330347"/>
                <a:gd name="connsiteY53" fmla="*/ 142710 h 1953011"/>
                <a:gd name="connsiteX54" fmla="*/ 306562 w 330347"/>
                <a:gd name="connsiteY54" fmla="*/ 155924 h 1953011"/>
                <a:gd name="connsiteX55" fmla="*/ 330347 w 330347"/>
                <a:gd name="connsiteY55" fmla="*/ 340918 h 1953011"/>
                <a:gd name="connsiteX56" fmla="*/ 330347 w 330347"/>
                <a:gd name="connsiteY56" fmla="*/ 420202 h 195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30347" h="1953011">
                  <a:moveTo>
                    <a:pt x="330347" y="420202"/>
                  </a:moveTo>
                  <a:lnTo>
                    <a:pt x="330347" y="679193"/>
                  </a:lnTo>
                  <a:lnTo>
                    <a:pt x="330347" y="1028040"/>
                  </a:lnTo>
                  <a:lnTo>
                    <a:pt x="330347" y="1226248"/>
                  </a:lnTo>
                  <a:lnTo>
                    <a:pt x="330347" y="1527524"/>
                  </a:lnTo>
                  <a:lnTo>
                    <a:pt x="330347" y="1731018"/>
                  </a:lnTo>
                  <a:lnTo>
                    <a:pt x="314491" y="1857871"/>
                  </a:lnTo>
                  <a:lnTo>
                    <a:pt x="303919" y="1884299"/>
                  </a:lnTo>
                  <a:lnTo>
                    <a:pt x="288063" y="1902798"/>
                  </a:lnTo>
                  <a:lnTo>
                    <a:pt x="258992" y="1923940"/>
                  </a:lnTo>
                  <a:lnTo>
                    <a:pt x="237850" y="1937154"/>
                  </a:lnTo>
                  <a:lnTo>
                    <a:pt x="216708" y="1947725"/>
                  </a:lnTo>
                  <a:lnTo>
                    <a:pt x="192923" y="1953011"/>
                  </a:lnTo>
                  <a:lnTo>
                    <a:pt x="174423" y="1953011"/>
                  </a:lnTo>
                  <a:lnTo>
                    <a:pt x="158567" y="1953011"/>
                  </a:lnTo>
                  <a:lnTo>
                    <a:pt x="145353" y="1950368"/>
                  </a:lnTo>
                  <a:lnTo>
                    <a:pt x="126854" y="1945083"/>
                  </a:lnTo>
                  <a:lnTo>
                    <a:pt x="118925" y="1939797"/>
                  </a:lnTo>
                  <a:lnTo>
                    <a:pt x="105711" y="1921298"/>
                  </a:lnTo>
                  <a:lnTo>
                    <a:pt x="92497" y="1894870"/>
                  </a:lnTo>
                  <a:lnTo>
                    <a:pt x="84569" y="1873728"/>
                  </a:lnTo>
                  <a:lnTo>
                    <a:pt x="76641" y="1839372"/>
                  </a:lnTo>
                  <a:lnTo>
                    <a:pt x="66070" y="1752160"/>
                  </a:lnTo>
                  <a:lnTo>
                    <a:pt x="60784" y="1667591"/>
                  </a:lnTo>
                  <a:lnTo>
                    <a:pt x="60784" y="1622664"/>
                  </a:lnTo>
                  <a:lnTo>
                    <a:pt x="63427" y="1601522"/>
                  </a:lnTo>
                  <a:lnTo>
                    <a:pt x="81926" y="1532810"/>
                  </a:lnTo>
                  <a:lnTo>
                    <a:pt x="95140" y="1482597"/>
                  </a:lnTo>
                  <a:lnTo>
                    <a:pt x="113640" y="1384814"/>
                  </a:lnTo>
                  <a:lnTo>
                    <a:pt x="126854" y="1292317"/>
                  </a:lnTo>
                  <a:lnTo>
                    <a:pt x="129496" y="1255318"/>
                  </a:lnTo>
                  <a:lnTo>
                    <a:pt x="129496" y="964613"/>
                  </a:lnTo>
                  <a:lnTo>
                    <a:pt x="129496" y="692407"/>
                  </a:lnTo>
                  <a:lnTo>
                    <a:pt x="129496" y="528555"/>
                  </a:lnTo>
                  <a:cubicBezTo>
                    <a:pt x="128615" y="496842"/>
                    <a:pt x="127735" y="465128"/>
                    <a:pt x="126854" y="433415"/>
                  </a:cubicBezTo>
                  <a:lnTo>
                    <a:pt x="124211" y="396417"/>
                  </a:lnTo>
                  <a:lnTo>
                    <a:pt x="121568" y="372632"/>
                  </a:lnTo>
                  <a:lnTo>
                    <a:pt x="116282" y="340918"/>
                  </a:lnTo>
                  <a:lnTo>
                    <a:pt x="105711" y="295991"/>
                  </a:lnTo>
                  <a:lnTo>
                    <a:pt x="89855" y="245778"/>
                  </a:lnTo>
                  <a:lnTo>
                    <a:pt x="66070" y="177066"/>
                  </a:lnTo>
                  <a:lnTo>
                    <a:pt x="26428" y="89855"/>
                  </a:lnTo>
                  <a:lnTo>
                    <a:pt x="10571" y="58141"/>
                  </a:lnTo>
                  <a:lnTo>
                    <a:pt x="0" y="31714"/>
                  </a:lnTo>
                  <a:lnTo>
                    <a:pt x="2643" y="15857"/>
                  </a:lnTo>
                  <a:lnTo>
                    <a:pt x="10571" y="5286"/>
                  </a:lnTo>
                  <a:lnTo>
                    <a:pt x="29071" y="0"/>
                  </a:lnTo>
                  <a:lnTo>
                    <a:pt x="60784" y="5286"/>
                  </a:lnTo>
                  <a:lnTo>
                    <a:pt x="105711" y="21143"/>
                  </a:lnTo>
                  <a:lnTo>
                    <a:pt x="155924" y="42285"/>
                  </a:lnTo>
                  <a:lnTo>
                    <a:pt x="195566" y="63427"/>
                  </a:lnTo>
                  <a:lnTo>
                    <a:pt x="232565" y="89855"/>
                  </a:lnTo>
                  <a:lnTo>
                    <a:pt x="266921" y="118925"/>
                  </a:lnTo>
                  <a:lnTo>
                    <a:pt x="290706" y="142710"/>
                  </a:lnTo>
                  <a:lnTo>
                    <a:pt x="306562" y="155924"/>
                  </a:lnTo>
                  <a:lnTo>
                    <a:pt x="330347" y="340918"/>
                  </a:lnTo>
                  <a:lnTo>
                    <a:pt x="330347" y="42020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0462E79F-3B55-40AF-8FE6-29A44C818DA4}"/>
                </a:ext>
              </a:extLst>
            </p:cNvPr>
            <p:cNvSpPr/>
            <p:nvPr/>
          </p:nvSpPr>
          <p:spPr>
            <a:xfrm>
              <a:off x="4111626" y="3606800"/>
              <a:ext cx="2147887" cy="1949450"/>
            </a:xfrm>
            <a:custGeom>
              <a:avLst/>
              <a:gdLst>
                <a:gd name="connsiteX0" fmla="*/ 1135916 w 2148196"/>
                <a:gd name="connsiteY0" fmla="*/ 247274 h 1949861"/>
                <a:gd name="connsiteX1" fmla="*/ 1336827 w 2148196"/>
                <a:gd name="connsiteY1" fmla="*/ 234395 h 1949861"/>
                <a:gd name="connsiteX2" fmla="*/ 1475919 w 2148196"/>
                <a:gd name="connsiteY2" fmla="*/ 226668 h 1949861"/>
                <a:gd name="connsiteX3" fmla="*/ 1625313 w 2148196"/>
                <a:gd name="connsiteY3" fmla="*/ 221516 h 1949861"/>
                <a:gd name="connsiteX4" fmla="*/ 1710314 w 2148196"/>
                <a:gd name="connsiteY4" fmla="*/ 221516 h 1949861"/>
                <a:gd name="connsiteX5" fmla="*/ 1743799 w 2148196"/>
                <a:gd name="connsiteY5" fmla="*/ 226668 h 1949861"/>
                <a:gd name="connsiteX6" fmla="*/ 1761829 w 2148196"/>
                <a:gd name="connsiteY6" fmla="*/ 234395 h 1949861"/>
                <a:gd name="connsiteX7" fmla="*/ 1779860 w 2148196"/>
                <a:gd name="connsiteY7" fmla="*/ 247274 h 1949861"/>
                <a:gd name="connsiteX8" fmla="*/ 1785011 w 2148196"/>
                <a:gd name="connsiteY8" fmla="*/ 255001 h 1949861"/>
                <a:gd name="connsiteX9" fmla="*/ 1787587 w 2148196"/>
                <a:gd name="connsiteY9" fmla="*/ 267880 h 1949861"/>
                <a:gd name="connsiteX10" fmla="*/ 1790163 w 2148196"/>
                <a:gd name="connsiteY10" fmla="*/ 301365 h 1949861"/>
                <a:gd name="connsiteX11" fmla="*/ 1792739 w 2148196"/>
                <a:gd name="connsiteY11" fmla="*/ 582125 h 1949861"/>
                <a:gd name="connsiteX12" fmla="*/ 1792739 w 2148196"/>
                <a:gd name="connsiteY12" fmla="*/ 826823 h 1949861"/>
                <a:gd name="connsiteX13" fmla="*/ 1790163 w 2148196"/>
                <a:gd name="connsiteY13" fmla="*/ 1097280 h 1949861"/>
                <a:gd name="connsiteX14" fmla="*/ 1790163 w 2148196"/>
                <a:gd name="connsiteY14" fmla="*/ 1473343 h 1949861"/>
                <a:gd name="connsiteX15" fmla="*/ 1790163 w 2148196"/>
                <a:gd name="connsiteY15" fmla="*/ 1653647 h 1949861"/>
                <a:gd name="connsiteX16" fmla="*/ 1795315 w 2148196"/>
                <a:gd name="connsiteY16" fmla="*/ 1826224 h 1949861"/>
                <a:gd name="connsiteX17" fmla="*/ 1808193 w 2148196"/>
                <a:gd name="connsiteY17" fmla="*/ 1862285 h 1949861"/>
                <a:gd name="connsiteX18" fmla="*/ 1826224 w 2148196"/>
                <a:gd name="connsiteY18" fmla="*/ 1895770 h 1949861"/>
                <a:gd name="connsiteX19" fmla="*/ 1849406 w 2148196"/>
                <a:gd name="connsiteY19" fmla="*/ 1924103 h 1949861"/>
                <a:gd name="connsiteX20" fmla="*/ 1875164 w 2148196"/>
                <a:gd name="connsiteY20" fmla="*/ 1942134 h 1949861"/>
                <a:gd name="connsiteX21" fmla="*/ 1898346 w 2148196"/>
                <a:gd name="connsiteY21" fmla="*/ 1949861 h 1949861"/>
                <a:gd name="connsiteX22" fmla="*/ 1924103 w 2148196"/>
                <a:gd name="connsiteY22" fmla="*/ 1949861 h 1949861"/>
                <a:gd name="connsiteX23" fmla="*/ 1944709 w 2148196"/>
                <a:gd name="connsiteY23" fmla="*/ 1944710 h 1949861"/>
                <a:gd name="connsiteX24" fmla="*/ 1965316 w 2148196"/>
                <a:gd name="connsiteY24" fmla="*/ 1934407 h 1949861"/>
                <a:gd name="connsiteX25" fmla="*/ 1985922 w 2148196"/>
                <a:gd name="connsiteY25" fmla="*/ 1916376 h 1949861"/>
                <a:gd name="connsiteX26" fmla="*/ 2009104 w 2148196"/>
                <a:gd name="connsiteY26" fmla="*/ 1885467 h 1949861"/>
                <a:gd name="connsiteX27" fmla="*/ 2021983 w 2148196"/>
                <a:gd name="connsiteY27" fmla="*/ 1862285 h 1949861"/>
                <a:gd name="connsiteX28" fmla="*/ 2029710 w 2148196"/>
                <a:gd name="connsiteY28" fmla="*/ 1836527 h 1949861"/>
                <a:gd name="connsiteX29" fmla="*/ 2034862 w 2148196"/>
                <a:gd name="connsiteY29" fmla="*/ 1805618 h 1949861"/>
                <a:gd name="connsiteX30" fmla="*/ 2034862 w 2148196"/>
                <a:gd name="connsiteY30" fmla="*/ 1764405 h 1949861"/>
                <a:gd name="connsiteX31" fmla="*/ 2037437 w 2148196"/>
                <a:gd name="connsiteY31" fmla="*/ 1591829 h 1949861"/>
                <a:gd name="connsiteX32" fmla="*/ 2037437 w 2148196"/>
                <a:gd name="connsiteY32" fmla="*/ 1341978 h 1949861"/>
                <a:gd name="connsiteX33" fmla="*/ 2037437 w 2148196"/>
                <a:gd name="connsiteY33" fmla="*/ 1089552 h 1949861"/>
                <a:gd name="connsiteX34" fmla="*/ 2034862 w 2148196"/>
                <a:gd name="connsiteY34" fmla="*/ 839702 h 1949861"/>
                <a:gd name="connsiteX35" fmla="*/ 2040013 w 2148196"/>
                <a:gd name="connsiteY35" fmla="*/ 741823 h 1949861"/>
                <a:gd name="connsiteX36" fmla="*/ 2052892 w 2148196"/>
                <a:gd name="connsiteY36" fmla="*/ 481670 h 1949861"/>
                <a:gd name="connsiteX37" fmla="*/ 2060619 w 2148196"/>
                <a:gd name="connsiteY37" fmla="*/ 293638 h 1949861"/>
                <a:gd name="connsiteX38" fmla="*/ 2063195 w 2148196"/>
                <a:gd name="connsiteY38" fmla="*/ 285911 h 1949861"/>
                <a:gd name="connsiteX39" fmla="*/ 2083801 w 2148196"/>
                <a:gd name="connsiteY39" fmla="*/ 270456 h 1949861"/>
                <a:gd name="connsiteX40" fmla="*/ 2114711 w 2148196"/>
                <a:gd name="connsiteY40" fmla="*/ 244698 h 1949861"/>
                <a:gd name="connsiteX41" fmla="*/ 2130165 w 2148196"/>
                <a:gd name="connsiteY41" fmla="*/ 229244 h 1949861"/>
                <a:gd name="connsiteX42" fmla="*/ 2145620 w 2148196"/>
                <a:gd name="connsiteY42" fmla="*/ 206062 h 1949861"/>
                <a:gd name="connsiteX43" fmla="*/ 2148196 w 2148196"/>
                <a:gd name="connsiteY43" fmla="*/ 185456 h 1949861"/>
                <a:gd name="connsiteX44" fmla="*/ 2148196 w 2148196"/>
                <a:gd name="connsiteY44" fmla="*/ 172577 h 1949861"/>
                <a:gd name="connsiteX45" fmla="*/ 2143044 w 2148196"/>
                <a:gd name="connsiteY45" fmla="*/ 162274 h 1949861"/>
                <a:gd name="connsiteX46" fmla="*/ 2122438 w 2148196"/>
                <a:gd name="connsiteY46" fmla="*/ 146819 h 1949861"/>
                <a:gd name="connsiteX47" fmla="*/ 2055468 w 2148196"/>
                <a:gd name="connsiteY47" fmla="*/ 108182 h 1949861"/>
                <a:gd name="connsiteX48" fmla="*/ 2001377 w 2148196"/>
                <a:gd name="connsiteY48" fmla="*/ 74697 h 1949861"/>
                <a:gd name="connsiteX49" fmla="*/ 1926679 w 2148196"/>
                <a:gd name="connsiteY49" fmla="*/ 25758 h 1949861"/>
                <a:gd name="connsiteX50" fmla="*/ 1888042 w 2148196"/>
                <a:gd name="connsiteY50" fmla="*/ 2576 h 1949861"/>
                <a:gd name="connsiteX51" fmla="*/ 1867436 w 2148196"/>
                <a:gd name="connsiteY51" fmla="*/ 0 h 1949861"/>
                <a:gd name="connsiteX52" fmla="*/ 1785011 w 2148196"/>
                <a:gd name="connsiteY52" fmla="*/ 12879 h 1949861"/>
                <a:gd name="connsiteX53" fmla="*/ 1578949 w 2148196"/>
                <a:gd name="connsiteY53" fmla="*/ 41212 h 1949861"/>
                <a:gd name="connsiteX54" fmla="*/ 1367736 w 2148196"/>
                <a:gd name="connsiteY54" fmla="*/ 66970 h 1949861"/>
                <a:gd name="connsiteX55" fmla="*/ 1115310 w 2148196"/>
                <a:gd name="connsiteY55" fmla="*/ 97879 h 1949861"/>
                <a:gd name="connsiteX56" fmla="*/ 906672 w 2148196"/>
                <a:gd name="connsiteY56" fmla="*/ 121061 h 1949861"/>
                <a:gd name="connsiteX57" fmla="*/ 703186 w 2148196"/>
                <a:gd name="connsiteY57" fmla="*/ 141667 h 1949861"/>
                <a:gd name="connsiteX58" fmla="*/ 499700 w 2148196"/>
                <a:gd name="connsiteY58" fmla="*/ 162274 h 1949861"/>
                <a:gd name="connsiteX59" fmla="*/ 244698 w 2148196"/>
                <a:gd name="connsiteY59" fmla="*/ 182880 h 1949861"/>
                <a:gd name="connsiteX60" fmla="*/ 128788 w 2148196"/>
                <a:gd name="connsiteY60" fmla="*/ 193183 h 1949861"/>
                <a:gd name="connsiteX61" fmla="*/ 77273 w 2148196"/>
                <a:gd name="connsiteY61" fmla="*/ 195759 h 1949861"/>
                <a:gd name="connsiteX62" fmla="*/ 69546 w 2148196"/>
                <a:gd name="connsiteY62" fmla="*/ 188031 h 1949861"/>
                <a:gd name="connsiteX63" fmla="*/ 36060 w 2148196"/>
                <a:gd name="connsiteY63" fmla="*/ 162274 h 1949861"/>
                <a:gd name="connsiteX64" fmla="*/ 0 w 2148196"/>
                <a:gd name="connsiteY64" fmla="*/ 133940 h 1949861"/>
                <a:gd name="connsiteX65" fmla="*/ 25757 w 2148196"/>
                <a:gd name="connsiteY65" fmla="*/ 414700 h 1949861"/>
                <a:gd name="connsiteX66" fmla="*/ 154546 w 2148196"/>
                <a:gd name="connsiteY66" fmla="*/ 386366 h 1949861"/>
                <a:gd name="connsiteX67" fmla="*/ 288486 w 2148196"/>
                <a:gd name="connsiteY67" fmla="*/ 358032 h 1949861"/>
                <a:gd name="connsiteX68" fmla="*/ 399245 w 2148196"/>
                <a:gd name="connsiteY68" fmla="*/ 337426 h 1949861"/>
                <a:gd name="connsiteX69" fmla="*/ 515155 w 2148196"/>
                <a:gd name="connsiteY69" fmla="*/ 316820 h 1949861"/>
                <a:gd name="connsiteX70" fmla="*/ 631064 w 2148196"/>
                <a:gd name="connsiteY70" fmla="*/ 298790 h 1949861"/>
                <a:gd name="connsiteX71" fmla="*/ 801066 w 2148196"/>
                <a:gd name="connsiteY71" fmla="*/ 278183 h 1949861"/>
                <a:gd name="connsiteX72" fmla="*/ 991673 w 2148196"/>
                <a:gd name="connsiteY72" fmla="*/ 257577 h 1949861"/>
                <a:gd name="connsiteX73" fmla="*/ 1135916 w 2148196"/>
                <a:gd name="connsiteY73" fmla="*/ 247274 h 1949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48196" h="1949861">
                  <a:moveTo>
                    <a:pt x="1135916" y="247274"/>
                  </a:moveTo>
                  <a:lnTo>
                    <a:pt x="1336827" y="234395"/>
                  </a:lnTo>
                  <a:lnTo>
                    <a:pt x="1475919" y="226668"/>
                  </a:lnTo>
                  <a:lnTo>
                    <a:pt x="1625313" y="221516"/>
                  </a:lnTo>
                  <a:lnTo>
                    <a:pt x="1710314" y="221516"/>
                  </a:lnTo>
                  <a:lnTo>
                    <a:pt x="1743799" y="226668"/>
                  </a:lnTo>
                  <a:lnTo>
                    <a:pt x="1761829" y="234395"/>
                  </a:lnTo>
                  <a:lnTo>
                    <a:pt x="1779860" y="247274"/>
                  </a:lnTo>
                  <a:lnTo>
                    <a:pt x="1785011" y="255001"/>
                  </a:lnTo>
                  <a:lnTo>
                    <a:pt x="1787587" y="267880"/>
                  </a:lnTo>
                  <a:lnTo>
                    <a:pt x="1790163" y="301365"/>
                  </a:lnTo>
                  <a:cubicBezTo>
                    <a:pt x="1791022" y="394952"/>
                    <a:pt x="1791880" y="488538"/>
                    <a:pt x="1792739" y="582125"/>
                  </a:cubicBezTo>
                  <a:lnTo>
                    <a:pt x="1792739" y="826823"/>
                  </a:lnTo>
                  <a:cubicBezTo>
                    <a:pt x="1791880" y="916975"/>
                    <a:pt x="1791022" y="1007128"/>
                    <a:pt x="1790163" y="1097280"/>
                  </a:cubicBezTo>
                  <a:lnTo>
                    <a:pt x="1790163" y="1473343"/>
                  </a:lnTo>
                  <a:lnTo>
                    <a:pt x="1790163" y="1653647"/>
                  </a:lnTo>
                  <a:lnTo>
                    <a:pt x="1795315" y="1826224"/>
                  </a:lnTo>
                  <a:lnTo>
                    <a:pt x="1808193" y="1862285"/>
                  </a:lnTo>
                  <a:lnTo>
                    <a:pt x="1826224" y="1895770"/>
                  </a:lnTo>
                  <a:lnTo>
                    <a:pt x="1849406" y="1924103"/>
                  </a:lnTo>
                  <a:lnTo>
                    <a:pt x="1875164" y="1942134"/>
                  </a:lnTo>
                  <a:lnTo>
                    <a:pt x="1898346" y="1949861"/>
                  </a:lnTo>
                  <a:lnTo>
                    <a:pt x="1924103" y="1949861"/>
                  </a:lnTo>
                  <a:lnTo>
                    <a:pt x="1944709" y="1944710"/>
                  </a:lnTo>
                  <a:lnTo>
                    <a:pt x="1965316" y="1934407"/>
                  </a:lnTo>
                  <a:lnTo>
                    <a:pt x="1985922" y="1916376"/>
                  </a:lnTo>
                  <a:lnTo>
                    <a:pt x="2009104" y="1885467"/>
                  </a:lnTo>
                  <a:lnTo>
                    <a:pt x="2021983" y="1862285"/>
                  </a:lnTo>
                  <a:lnTo>
                    <a:pt x="2029710" y="1836527"/>
                  </a:lnTo>
                  <a:lnTo>
                    <a:pt x="2034862" y="1805618"/>
                  </a:lnTo>
                  <a:lnTo>
                    <a:pt x="2034862" y="1764405"/>
                  </a:lnTo>
                  <a:cubicBezTo>
                    <a:pt x="2035720" y="1706880"/>
                    <a:pt x="2036579" y="1649354"/>
                    <a:pt x="2037437" y="1591829"/>
                  </a:cubicBezTo>
                  <a:lnTo>
                    <a:pt x="2037437" y="1341978"/>
                  </a:lnTo>
                  <a:lnTo>
                    <a:pt x="2037437" y="1089552"/>
                  </a:lnTo>
                  <a:cubicBezTo>
                    <a:pt x="2036579" y="1006269"/>
                    <a:pt x="2035720" y="922985"/>
                    <a:pt x="2034862" y="839702"/>
                  </a:cubicBezTo>
                  <a:lnTo>
                    <a:pt x="2040013" y="741823"/>
                  </a:lnTo>
                  <a:lnTo>
                    <a:pt x="2052892" y="481670"/>
                  </a:lnTo>
                  <a:lnTo>
                    <a:pt x="2060619" y="293638"/>
                  </a:lnTo>
                  <a:lnTo>
                    <a:pt x="2063195" y="285911"/>
                  </a:lnTo>
                  <a:lnTo>
                    <a:pt x="2083801" y="270456"/>
                  </a:lnTo>
                  <a:lnTo>
                    <a:pt x="2114711" y="244698"/>
                  </a:lnTo>
                  <a:lnTo>
                    <a:pt x="2130165" y="229244"/>
                  </a:lnTo>
                  <a:lnTo>
                    <a:pt x="2145620" y="206062"/>
                  </a:lnTo>
                  <a:lnTo>
                    <a:pt x="2148196" y="185456"/>
                  </a:lnTo>
                  <a:lnTo>
                    <a:pt x="2148196" y="172577"/>
                  </a:lnTo>
                  <a:lnTo>
                    <a:pt x="2143044" y="162274"/>
                  </a:lnTo>
                  <a:lnTo>
                    <a:pt x="2122438" y="146819"/>
                  </a:lnTo>
                  <a:lnTo>
                    <a:pt x="2055468" y="108182"/>
                  </a:lnTo>
                  <a:lnTo>
                    <a:pt x="2001377" y="74697"/>
                  </a:lnTo>
                  <a:lnTo>
                    <a:pt x="1926679" y="25758"/>
                  </a:lnTo>
                  <a:lnTo>
                    <a:pt x="1888042" y="2576"/>
                  </a:lnTo>
                  <a:lnTo>
                    <a:pt x="1867436" y="0"/>
                  </a:lnTo>
                  <a:lnTo>
                    <a:pt x="1785011" y="12879"/>
                  </a:lnTo>
                  <a:lnTo>
                    <a:pt x="1578949" y="41212"/>
                  </a:lnTo>
                  <a:lnTo>
                    <a:pt x="1367736" y="66970"/>
                  </a:lnTo>
                  <a:lnTo>
                    <a:pt x="1115310" y="97879"/>
                  </a:lnTo>
                  <a:lnTo>
                    <a:pt x="906672" y="121061"/>
                  </a:lnTo>
                  <a:lnTo>
                    <a:pt x="703186" y="141667"/>
                  </a:lnTo>
                  <a:lnTo>
                    <a:pt x="499700" y="162274"/>
                  </a:lnTo>
                  <a:lnTo>
                    <a:pt x="244698" y="182880"/>
                  </a:lnTo>
                  <a:lnTo>
                    <a:pt x="128788" y="193183"/>
                  </a:lnTo>
                  <a:lnTo>
                    <a:pt x="77273" y="195759"/>
                  </a:lnTo>
                  <a:lnTo>
                    <a:pt x="69546" y="188031"/>
                  </a:lnTo>
                  <a:lnTo>
                    <a:pt x="36060" y="162274"/>
                  </a:lnTo>
                  <a:lnTo>
                    <a:pt x="0" y="133940"/>
                  </a:lnTo>
                  <a:lnTo>
                    <a:pt x="25757" y="414700"/>
                  </a:lnTo>
                  <a:lnTo>
                    <a:pt x="154546" y="386366"/>
                  </a:lnTo>
                  <a:lnTo>
                    <a:pt x="288486" y="358032"/>
                  </a:lnTo>
                  <a:lnTo>
                    <a:pt x="399245" y="337426"/>
                  </a:lnTo>
                  <a:lnTo>
                    <a:pt x="515155" y="316820"/>
                  </a:lnTo>
                  <a:lnTo>
                    <a:pt x="631064" y="298790"/>
                  </a:lnTo>
                  <a:lnTo>
                    <a:pt x="801066" y="278183"/>
                  </a:lnTo>
                  <a:lnTo>
                    <a:pt x="991673" y="257577"/>
                  </a:lnTo>
                  <a:lnTo>
                    <a:pt x="1135916" y="24727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ABE4A28A-6976-4A2A-B4DD-711EE22A1189}"/>
                </a:ext>
              </a:extLst>
            </p:cNvPr>
            <p:cNvSpPr/>
            <p:nvPr/>
          </p:nvSpPr>
          <p:spPr>
            <a:xfrm>
              <a:off x="4154488" y="4162425"/>
              <a:ext cx="1828800" cy="319088"/>
            </a:xfrm>
            <a:custGeom>
              <a:avLst/>
              <a:gdLst>
                <a:gd name="connsiteX0" fmla="*/ 1238250 w 1828800"/>
                <a:gd name="connsiteY0" fmla="*/ 19050 h 319088"/>
                <a:gd name="connsiteX1" fmla="*/ 1007269 w 1828800"/>
                <a:gd name="connsiteY1" fmla="*/ 45244 h 319088"/>
                <a:gd name="connsiteX2" fmla="*/ 790575 w 1828800"/>
                <a:gd name="connsiteY2" fmla="*/ 69056 h 319088"/>
                <a:gd name="connsiteX3" fmla="*/ 588169 w 1828800"/>
                <a:gd name="connsiteY3" fmla="*/ 90488 h 319088"/>
                <a:gd name="connsiteX4" fmla="*/ 357188 w 1828800"/>
                <a:gd name="connsiteY4" fmla="*/ 116681 h 319088"/>
                <a:gd name="connsiteX5" fmla="*/ 216694 w 1828800"/>
                <a:gd name="connsiteY5" fmla="*/ 133350 h 319088"/>
                <a:gd name="connsiteX6" fmla="*/ 154782 w 1828800"/>
                <a:gd name="connsiteY6" fmla="*/ 133350 h 319088"/>
                <a:gd name="connsiteX7" fmla="*/ 2382 w 1828800"/>
                <a:gd name="connsiteY7" fmla="*/ 133350 h 319088"/>
                <a:gd name="connsiteX8" fmla="*/ 0 w 1828800"/>
                <a:gd name="connsiteY8" fmla="*/ 319088 h 319088"/>
                <a:gd name="connsiteX9" fmla="*/ 150019 w 1828800"/>
                <a:gd name="connsiteY9" fmla="*/ 297656 h 319088"/>
                <a:gd name="connsiteX10" fmla="*/ 252413 w 1828800"/>
                <a:gd name="connsiteY10" fmla="*/ 285750 h 319088"/>
                <a:gd name="connsiteX11" fmla="*/ 411957 w 1828800"/>
                <a:gd name="connsiteY11" fmla="*/ 266700 h 319088"/>
                <a:gd name="connsiteX12" fmla="*/ 640557 w 1828800"/>
                <a:gd name="connsiteY12" fmla="*/ 240506 h 319088"/>
                <a:gd name="connsiteX13" fmla="*/ 866775 w 1828800"/>
                <a:gd name="connsiteY13" fmla="*/ 216694 h 319088"/>
                <a:gd name="connsiteX14" fmla="*/ 1104900 w 1828800"/>
                <a:gd name="connsiteY14" fmla="*/ 195263 h 319088"/>
                <a:gd name="connsiteX15" fmla="*/ 1240632 w 1828800"/>
                <a:gd name="connsiteY15" fmla="*/ 188119 h 319088"/>
                <a:gd name="connsiteX16" fmla="*/ 1388269 w 1828800"/>
                <a:gd name="connsiteY16" fmla="*/ 180975 h 319088"/>
                <a:gd name="connsiteX17" fmla="*/ 1485900 w 1828800"/>
                <a:gd name="connsiteY17" fmla="*/ 176213 h 319088"/>
                <a:gd name="connsiteX18" fmla="*/ 1616869 w 1828800"/>
                <a:gd name="connsiteY18" fmla="*/ 176213 h 319088"/>
                <a:gd name="connsiteX19" fmla="*/ 1828800 w 1828800"/>
                <a:gd name="connsiteY19" fmla="*/ 178594 h 319088"/>
                <a:gd name="connsiteX20" fmla="*/ 1812132 w 1828800"/>
                <a:gd name="connsiteY20" fmla="*/ 2381 h 319088"/>
                <a:gd name="connsiteX21" fmla="*/ 1674019 w 1828800"/>
                <a:gd name="connsiteY21" fmla="*/ 2381 h 319088"/>
                <a:gd name="connsiteX22" fmla="*/ 1493044 w 1828800"/>
                <a:gd name="connsiteY22" fmla="*/ 0 h 319088"/>
                <a:gd name="connsiteX23" fmla="*/ 1421607 w 1828800"/>
                <a:gd name="connsiteY23" fmla="*/ 0 h 319088"/>
                <a:gd name="connsiteX24" fmla="*/ 1385888 w 1828800"/>
                <a:gd name="connsiteY24" fmla="*/ 2381 h 319088"/>
                <a:gd name="connsiteX25" fmla="*/ 1238250 w 1828800"/>
                <a:gd name="connsiteY25" fmla="*/ 19050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28800" h="319088">
                  <a:moveTo>
                    <a:pt x="1238250" y="19050"/>
                  </a:moveTo>
                  <a:lnTo>
                    <a:pt x="1007269" y="45244"/>
                  </a:lnTo>
                  <a:lnTo>
                    <a:pt x="790575" y="69056"/>
                  </a:lnTo>
                  <a:lnTo>
                    <a:pt x="588169" y="90488"/>
                  </a:lnTo>
                  <a:lnTo>
                    <a:pt x="357188" y="116681"/>
                  </a:lnTo>
                  <a:lnTo>
                    <a:pt x="216694" y="133350"/>
                  </a:lnTo>
                  <a:lnTo>
                    <a:pt x="154782" y="133350"/>
                  </a:lnTo>
                  <a:lnTo>
                    <a:pt x="2382" y="133350"/>
                  </a:lnTo>
                  <a:lnTo>
                    <a:pt x="0" y="319088"/>
                  </a:lnTo>
                  <a:lnTo>
                    <a:pt x="150019" y="297656"/>
                  </a:lnTo>
                  <a:lnTo>
                    <a:pt x="252413" y="285750"/>
                  </a:lnTo>
                  <a:lnTo>
                    <a:pt x="411957" y="266700"/>
                  </a:lnTo>
                  <a:lnTo>
                    <a:pt x="640557" y="240506"/>
                  </a:lnTo>
                  <a:lnTo>
                    <a:pt x="866775" y="216694"/>
                  </a:lnTo>
                  <a:lnTo>
                    <a:pt x="1104900" y="195263"/>
                  </a:lnTo>
                  <a:lnTo>
                    <a:pt x="1240632" y="188119"/>
                  </a:lnTo>
                  <a:lnTo>
                    <a:pt x="1388269" y="180975"/>
                  </a:lnTo>
                  <a:lnTo>
                    <a:pt x="1485900" y="176213"/>
                  </a:lnTo>
                  <a:lnTo>
                    <a:pt x="1616869" y="176213"/>
                  </a:lnTo>
                  <a:lnTo>
                    <a:pt x="1828800" y="178594"/>
                  </a:lnTo>
                  <a:lnTo>
                    <a:pt x="1812132" y="2381"/>
                  </a:lnTo>
                  <a:lnTo>
                    <a:pt x="1674019" y="2381"/>
                  </a:lnTo>
                  <a:lnTo>
                    <a:pt x="1493044" y="0"/>
                  </a:lnTo>
                  <a:lnTo>
                    <a:pt x="1421607" y="0"/>
                  </a:lnTo>
                  <a:lnTo>
                    <a:pt x="1385888" y="2381"/>
                  </a:lnTo>
                  <a:lnTo>
                    <a:pt x="1238250" y="190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9">
              <a:extLst>
                <a:ext uri="{FF2B5EF4-FFF2-40B4-BE49-F238E27FC236}">
                  <a16:creationId xmlns:a16="http://schemas.microsoft.com/office/drawing/2014/main" id="{44348053-A5BE-456E-A4C3-FAFF4CF79361}"/>
                </a:ext>
              </a:extLst>
            </p:cNvPr>
            <p:cNvSpPr/>
            <p:nvPr/>
          </p:nvSpPr>
          <p:spPr>
            <a:xfrm>
              <a:off x="4143376" y="4665663"/>
              <a:ext cx="1858962" cy="354012"/>
            </a:xfrm>
            <a:custGeom>
              <a:avLst/>
              <a:gdLst>
                <a:gd name="connsiteX0" fmla="*/ 990600 w 1859756"/>
                <a:gd name="connsiteY0" fmla="*/ 76200 h 354806"/>
                <a:gd name="connsiteX1" fmla="*/ 657225 w 1859756"/>
                <a:gd name="connsiteY1" fmla="*/ 107156 h 354806"/>
                <a:gd name="connsiteX2" fmla="*/ 459581 w 1859756"/>
                <a:gd name="connsiteY2" fmla="*/ 126206 h 354806"/>
                <a:gd name="connsiteX3" fmla="*/ 261938 w 1859756"/>
                <a:gd name="connsiteY3" fmla="*/ 147637 h 354806"/>
                <a:gd name="connsiteX4" fmla="*/ 2381 w 1859756"/>
                <a:gd name="connsiteY4" fmla="*/ 173831 h 354806"/>
                <a:gd name="connsiteX5" fmla="*/ 0 w 1859756"/>
                <a:gd name="connsiteY5" fmla="*/ 354806 h 354806"/>
                <a:gd name="connsiteX6" fmla="*/ 169069 w 1859756"/>
                <a:gd name="connsiteY6" fmla="*/ 328612 h 354806"/>
                <a:gd name="connsiteX7" fmla="*/ 326231 w 1859756"/>
                <a:gd name="connsiteY7" fmla="*/ 304800 h 354806"/>
                <a:gd name="connsiteX8" fmla="*/ 590550 w 1859756"/>
                <a:gd name="connsiteY8" fmla="*/ 273844 h 354806"/>
                <a:gd name="connsiteX9" fmla="*/ 802481 w 1859756"/>
                <a:gd name="connsiteY9" fmla="*/ 252412 h 354806"/>
                <a:gd name="connsiteX10" fmla="*/ 988219 w 1859756"/>
                <a:gd name="connsiteY10" fmla="*/ 238125 h 354806"/>
                <a:gd name="connsiteX11" fmla="*/ 1166813 w 1859756"/>
                <a:gd name="connsiteY11" fmla="*/ 226219 h 354806"/>
                <a:gd name="connsiteX12" fmla="*/ 1345406 w 1859756"/>
                <a:gd name="connsiteY12" fmla="*/ 219075 h 354806"/>
                <a:gd name="connsiteX13" fmla="*/ 1519238 w 1859756"/>
                <a:gd name="connsiteY13" fmla="*/ 214312 h 354806"/>
                <a:gd name="connsiteX14" fmla="*/ 1683544 w 1859756"/>
                <a:gd name="connsiteY14" fmla="*/ 211931 h 354806"/>
                <a:gd name="connsiteX15" fmla="*/ 1859756 w 1859756"/>
                <a:gd name="connsiteY15" fmla="*/ 214312 h 354806"/>
                <a:gd name="connsiteX16" fmla="*/ 1852613 w 1859756"/>
                <a:gd name="connsiteY16" fmla="*/ 0 h 354806"/>
                <a:gd name="connsiteX17" fmla="*/ 1619250 w 1859756"/>
                <a:gd name="connsiteY17" fmla="*/ 21431 h 354806"/>
                <a:gd name="connsiteX18" fmla="*/ 1333500 w 1859756"/>
                <a:gd name="connsiteY18" fmla="*/ 45244 h 354806"/>
                <a:gd name="connsiteX19" fmla="*/ 990600 w 1859756"/>
                <a:gd name="connsiteY19" fmla="*/ 762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9756" h="354806">
                  <a:moveTo>
                    <a:pt x="990600" y="76200"/>
                  </a:moveTo>
                  <a:lnTo>
                    <a:pt x="657225" y="107156"/>
                  </a:lnTo>
                  <a:lnTo>
                    <a:pt x="459581" y="126206"/>
                  </a:lnTo>
                  <a:lnTo>
                    <a:pt x="261938" y="147637"/>
                  </a:lnTo>
                  <a:lnTo>
                    <a:pt x="2381" y="173831"/>
                  </a:lnTo>
                  <a:cubicBezTo>
                    <a:pt x="1587" y="234156"/>
                    <a:pt x="794" y="294481"/>
                    <a:pt x="0" y="354806"/>
                  </a:cubicBezTo>
                  <a:lnTo>
                    <a:pt x="169069" y="328612"/>
                  </a:lnTo>
                  <a:lnTo>
                    <a:pt x="326231" y="304800"/>
                  </a:lnTo>
                  <a:lnTo>
                    <a:pt x="590550" y="273844"/>
                  </a:lnTo>
                  <a:lnTo>
                    <a:pt x="802481" y="252412"/>
                  </a:lnTo>
                  <a:lnTo>
                    <a:pt x="988219" y="238125"/>
                  </a:lnTo>
                  <a:lnTo>
                    <a:pt x="1166813" y="226219"/>
                  </a:lnTo>
                  <a:lnTo>
                    <a:pt x="1345406" y="219075"/>
                  </a:lnTo>
                  <a:lnTo>
                    <a:pt x="1519238" y="214312"/>
                  </a:lnTo>
                  <a:lnTo>
                    <a:pt x="1683544" y="211931"/>
                  </a:lnTo>
                  <a:lnTo>
                    <a:pt x="1859756" y="214312"/>
                  </a:lnTo>
                  <a:lnTo>
                    <a:pt x="1852613" y="0"/>
                  </a:lnTo>
                  <a:lnTo>
                    <a:pt x="1619250" y="21431"/>
                  </a:lnTo>
                  <a:lnTo>
                    <a:pt x="1333500" y="45244"/>
                  </a:lnTo>
                  <a:lnTo>
                    <a:pt x="990600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ECBBAFFB-1916-4DD1-8AEB-4C37B4D2F35A}"/>
                </a:ext>
              </a:extLst>
            </p:cNvPr>
            <p:cNvSpPr/>
            <p:nvPr/>
          </p:nvSpPr>
          <p:spPr>
            <a:xfrm>
              <a:off x="4086226" y="5229225"/>
              <a:ext cx="1885950" cy="319088"/>
            </a:xfrm>
            <a:custGeom>
              <a:avLst/>
              <a:gdLst>
                <a:gd name="connsiteX0" fmla="*/ 1519238 w 1885950"/>
                <a:gd name="connsiteY0" fmla="*/ 26194 h 319088"/>
                <a:gd name="connsiteX1" fmla="*/ 1752600 w 1885950"/>
                <a:gd name="connsiteY1" fmla="*/ 9525 h 319088"/>
                <a:gd name="connsiteX2" fmla="*/ 1885950 w 1885950"/>
                <a:gd name="connsiteY2" fmla="*/ 0 h 319088"/>
                <a:gd name="connsiteX3" fmla="*/ 1881188 w 1885950"/>
                <a:gd name="connsiteY3" fmla="*/ 202406 h 319088"/>
                <a:gd name="connsiteX4" fmla="*/ 1664494 w 1885950"/>
                <a:gd name="connsiteY4" fmla="*/ 211931 h 319088"/>
                <a:gd name="connsiteX5" fmla="*/ 1469231 w 1885950"/>
                <a:gd name="connsiteY5" fmla="*/ 221456 h 319088"/>
                <a:gd name="connsiteX6" fmla="*/ 1238250 w 1885950"/>
                <a:gd name="connsiteY6" fmla="*/ 233363 h 319088"/>
                <a:gd name="connsiteX7" fmla="*/ 1040606 w 1885950"/>
                <a:gd name="connsiteY7" fmla="*/ 245269 h 319088"/>
                <a:gd name="connsiteX8" fmla="*/ 812006 w 1885950"/>
                <a:gd name="connsiteY8" fmla="*/ 259556 h 319088"/>
                <a:gd name="connsiteX9" fmla="*/ 569119 w 1885950"/>
                <a:gd name="connsiteY9" fmla="*/ 276225 h 319088"/>
                <a:gd name="connsiteX10" fmla="*/ 295275 w 1885950"/>
                <a:gd name="connsiteY10" fmla="*/ 297656 h 319088"/>
                <a:gd name="connsiteX11" fmla="*/ 88106 w 1885950"/>
                <a:gd name="connsiteY11" fmla="*/ 311944 h 319088"/>
                <a:gd name="connsiteX12" fmla="*/ 0 w 1885950"/>
                <a:gd name="connsiteY12" fmla="*/ 319088 h 319088"/>
                <a:gd name="connsiteX13" fmla="*/ 33338 w 1885950"/>
                <a:gd name="connsiteY13" fmla="*/ 114300 h 319088"/>
                <a:gd name="connsiteX14" fmla="*/ 319088 w 1885950"/>
                <a:gd name="connsiteY14" fmla="*/ 116681 h 319088"/>
                <a:gd name="connsiteX15" fmla="*/ 597694 w 1885950"/>
                <a:gd name="connsiteY15" fmla="*/ 95250 h 319088"/>
                <a:gd name="connsiteX16" fmla="*/ 959644 w 1885950"/>
                <a:gd name="connsiteY16" fmla="*/ 69056 h 319088"/>
                <a:gd name="connsiteX17" fmla="*/ 1519238 w 1885950"/>
                <a:gd name="connsiteY17" fmla="*/ 261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5950" h="319088">
                  <a:moveTo>
                    <a:pt x="1519238" y="26194"/>
                  </a:moveTo>
                  <a:lnTo>
                    <a:pt x="1752600" y="9525"/>
                  </a:lnTo>
                  <a:lnTo>
                    <a:pt x="1885950" y="0"/>
                  </a:lnTo>
                  <a:lnTo>
                    <a:pt x="1881188" y="202406"/>
                  </a:lnTo>
                  <a:lnTo>
                    <a:pt x="1664494" y="211931"/>
                  </a:lnTo>
                  <a:lnTo>
                    <a:pt x="1469231" y="221456"/>
                  </a:lnTo>
                  <a:lnTo>
                    <a:pt x="1238250" y="233363"/>
                  </a:lnTo>
                  <a:lnTo>
                    <a:pt x="1040606" y="245269"/>
                  </a:lnTo>
                  <a:lnTo>
                    <a:pt x="812006" y="259556"/>
                  </a:lnTo>
                  <a:lnTo>
                    <a:pt x="569119" y="276225"/>
                  </a:lnTo>
                  <a:lnTo>
                    <a:pt x="295275" y="297656"/>
                  </a:lnTo>
                  <a:lnTo>
                    <a:pt x="88106" y="311944"/>
                  </a:lnTo>
                  <a:lnTo>
                    <a:pt x="0" y="319088"/>
                  </a:lnTo>
                  <a:lnTo>
                    <a:pt x="33338" y="114300"/>
                  </a:lnTo>
                  <a:lnTo>
                    <a:pt x="319088" y="116681"/>
                  </a:lnTo>
                  <a:lnTo>
                    <a:pt x="597694" y="95250"/>
                  </a:lnTo>
                  <a:lnTo>
                    <a:pt x="959644" y="69056"/>
                  </a:lnTo>
                  <a:lnTo>
                    <a:pt x="1519238" y="26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55A928A5-252A-4698-B765-00EB5A312EBD}"/>
                </a:ext>
              </a:extLst>
            </p:cNvPr>
            <p:cNvSpPr/>
            <p:nvPr/>
          </p:nvSpPr>
          <p:spPr>
            <a:xfrm>
              <a:off x="3067051" y="5457825"/>
              <a:ext cx="1544637" cy="714375"/>
            </a:xfrm>
            <a:custGeom>
              <a:avLst/>
              <a:gdLst>
                <a:gd name="connsiteX0" fmla="*/ 988219 w 1545431"/>
                <a:gd name="connsiteY0" fmla="*/ 271463 h 714375"/>
                <a:gd name="connsiteX1" fmla="*/ 1083469 w 1545431"/>
                <a:gd name="connsiteY1" fmla="*/ 211931 h 714375"/>
                <a:gd name="connsiteX2" fmla="*/ 1126331 w 1545431"/>
                <a:gd name="connsiteY2" fmla="*/ 185738 h 714375"/>
                <a:gd name="connsiteX3" fmla="*/ 1138238 w 1545431"/>
                <a:gd name="connsiteY3" fmla="*/ 173831 h 714375"/>
                <a:gd name="connsiteX4" fmla="*/ 1138238 w 1545431"/>
                <a:gd name="connsiteY4" fmla="*/ 164306 h 714375"/>
                <a:gd name="connsiteX5" fmla="*/ 1131094 w 1545431"/>
                <a:gd name="connsiteY5" fmla="*/ 133350 h 714375"/>
                <a:gd name="connsiteX6" fmla="*/ 1109663 w 1545431"/>
                <a:gd name="connsiteY6" fmla="*/ 38100 h 714375"/>
                <a:gd name="connsiteX7" fmla="*/ 1102519 w 1545431"/>
                <a:gd name="connsiteY7" fmla="*/ 9525 h 714375"/>
                <a:gd name="connsiteX8" fmla="*/ 1278731 w 1545431"/>
                <a:gd name="connsiteY8" fmla="*/ 0 h 714375"/>
                <a:gd name="connsiteX9" fmla="*/ 1395413 w 1545431"/>
                <a:gd name="connsiteY9" fmla="*/ 114300 h 714375"/>
                <a:gd name="connsiteX10" fmla="*/ 1490663 w 1545431"/>
                <a:gd name="connsiteY10" fmla="*/ 200025 h 714375"/>
                <a:gd name="connsiteX11" fmla="*/ 1535906 w 1545431"/>
                <a:gd name="connsiteY11" fmla="*/ 240506 h 714375"/>
                <a:gd name="connsiteX12" fmla="*/ 1540669 w 1545431"/>
                <a:gd name="connsiteY12" fmla="*/ 245269 h 714375"/>
                <a:gd name="connsiteX13" fmla="*/ 1545431 w 1545431"/>
                <a:gd name="connsiteY13" fmla="*/ 266700 h 714375"/>
                <a:gd name="connsiteX14" fmla="*/ 1545431 w 1545431"/>
                <a:gd name="connsiteY14" fmla="*/ 285750 h 714375"/>
                <a:gd name="connsiteX15" fmla="*/ 1543050 w 1545431"/>
                <a:gd name="connsiteY15" fmla="*/ 309563 h 714375"/>
                <a:gd name="connsiteX16" fmla="*/ 1531144 w 1545431"/>
                <a:gd name="connsiteY16" fmla="*/ 323850 h 714375"/>
                <a:gd name="connsiteX17" fmla="*/ 1512094 w 1545431"/>
                <a:gd name="connsiteY17" fmla="*/ 330994 h 714375"/>
                <a:gd name="connsiteX18" fmla="*/ 1478756 w 1545431"/>
                <a:gd name="connsiteY18" fmla="*/ 335756 h 714375"/>
                <a:gd name="connsiteX19" fmla="*/ 1440656 w 1545431"/>
                <a:gd name="connsiteY19" fmla="*/ 338138 h 714375"/>
                <a:gd name="connsiteX20" fmla="*/ 1393031 w 1545431"/>
                <a:gd name="connsiteY20" fmla="*/ 350044 h 714375"/>
                <a:gd name="connsiteX21" fmla="*/ 1319213 w 1545431"/>
                <a:gd name="connsiteY21" fmla="*/ 373856 h 714375"/>
                <a:gd name="connsiteX22" fmla="*/ 1254919 w 1545431"/>
                <a:gd name="connsiteY22" fmla="*/ 407194 h 714375"/>
                <a:gd name="connsiteX23" fmla="*/ 1193006 w 1545431"/>
                <a:gd name="connsiteY23" fmla="*/ 435769 h 714375"/>
                <a:gd name="connsiteX24" fmla="*/ 1104900 w 1545431"/>
                <a:gd name="connsiteY24" fmla="*/ 473869 h 714375"/>
                <a:gd name="connsiteX25" fmla="*/ 997744 w 1545431"/>
                <a:gd name="connsiteY25" fmla="*/ 514350 h 714375"/>
                <a:gd name="connsiteX26" fmla="*/ 857250 w 1545431"/>
                <a:gd name="connsiteY26" fmla="*/ 564356 h 714375"/>
                <a:gd name="connsiteX27" fmla="*/ 702469 w 1545431"/>
                <a:gd name="connsiteY27" fmla="*/ 614363 h 714375"/>
                <a:gd name="connsiteX28" fmla="*/ 583406 w 1545431"/>
                <a:gd name="connsiteY28" fmla="*/ 647700 h 714375"/>
                <a:gd name="connsiteX29" fmla="*/ 490538 w 1545431"/>
                <a:gd name="connsiteY29" fmla="*/ 669131 h 714375"/>
                <a:gd name="connsiteX30" fmla="*/ 385763 w 1545431"/>
                <a:gd name="connsiteY30" fmla="*/ 685800 h 714375"/>
                <a:gd name="connsiteX31" fmla="*/ 259556 w 1545431"/>
                <a:gd name="connsiteY31" fmla="*/ 702469 h 714375"/>
                <a:gd name="connsiteX32" fmla="*/ 159544 w 1545431"/>
                <a:gd name="connsiteY32" fmla="*/ 709613 h 714375"/>
                <a:gd name="connsiteX33" fmla="*/ 64294 w 1545431"/>
                <a:gd name="connsiteY33" fmla="*/ 714375 h 714375"/>
                <a:gd name="connsiteX34" fmla="*/ 47625 w 1545431"/>
                <a:gd name="connsiteY34" fmla="*/ 714375 h 714375"/>
                <a:gd name="connsiteX35" fmla="*/ 30956 w 1545431"/>
                <a:gd name="connsiteY35" fmla="*/ 707231 h 714375"/>
                <a:gd name="connsiteX36" fmla="*/ 9525 w 1545431"/>
                <a:gd name="connsiteY36" fmla="*/ 692944 h 714375"/>
                <a:gd name="connsiteX37" fmla="*/ 0 w 1545431"/>
                <a:gd name="connsiteY37" fmla="*/ 681038 h 714375"/>
                <a:gd name="connsiteX38" fmla="*/ 0 w 1545431"/>
                <a:gd name="connsiteY38" fmla="*/ 673894 h 714375"/>
                <a:gd name="connsiteX39" fmla="*/ 4763 w 1545431"/>
                <a:gd name="connsiteY39" fmla="*/ 661988 h 714375"/>
                <a:gd name="connsiteX40" fmla="*/ 26194 w 1545431"/>
                <a:gd name="connsiteY40" fmla="*/ 652463 h 714375"/>
                <a:gd name="connsiteX41" fmla="*/ 140494 w 1545431"/>
                <a:gd name="connsiteY41" fmla="*/ 623888 h 714375"/>
                <a:gd name="connsiteX42" fmla="*/ 247650 w 1545431"/>
                <a:gd name="connsiteY42" fmla="*/ 595313 h 714375"/>
                <a:gd name="connsiteX43" fmla="*/ 352425 w 1545431"/>
                <a:gd name="connsiteY43" fmla="*/ 559594 h 714375"/>
                <a:gd name="connsiteX44" fmla="*/ 461963 w 1545431"/>
                <a:gd name="connsiteY44" fmla="*/ 521494 h 714375"/>
                <a:gd name="connsiteX45" fmla="*/ 600075 w 1545431"/>
                <a:gd name="connsiteY45" fmla="*/ 464344 h 714375"/>
                <a:gd name="connsiteX46" fmla="*/ 733425 w 1545431"/>
                <a:gd name="connsiteY46" fmla="*/ 404813 h 714375"/>
                <a:gd name="connsiteX47" fmla="*/ 842963 w 1545431"/>
                <a:gd name="connsiteY47" fmla="*/ 350044 h 714375"/>
                <a:gd name="connsiteX48" fmla="*/ 988219 w 1545431"/>
                <a:gd name="connsiteY48" fmla="*/ 2714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45431" h="714375">
                  <a:moveTo>
                    <a:pt x="988219" y="271463"/>
                  </a:moveTo>
                  <a:lnTo>
                    <a:pt x="1083469" y="211931"/>
                  </a:lnTo>
                  <a:lnTo>
                    <a:pt x="1126331" y="185738"/>
                  </a:lnTo>
                  <a:lnTo>
                    <a:pt x="1138238" y="173831"/>
                  </a:lnTo>
                  <a:lnTo>
                    <a:pt x="1138238" y="164306"/>
                  </a:lnTo>
                  <a:lnTo>
                    <a:pt x="1131094" y="133350"/>
                  </a:lnTo>
                  <a:lnTo>
                    <a:pt x="1109663" y="38100"/>
                  </a:lnTo>
                  <a:lnTo>
                    <a:pt x="1102519" y="9525"/>
                  </a:lnTo>
                  <a:lnTo>
                    <a:pt x="1278731" y="0"/>
                  </a:lnTo>
                  <a:lnTo>
                    <a:pt x="1395413" y="114300"/>
                  </a:lnTo>
                  <a:lnTo>
                    <a:pt x="1490663" y="200025"/>
                  </a:lnTo>
                  <a:lnTo>
                    <a:pt x="1535906" y="240506"/>
                  </a:lnTo>
                  <a:lnTo>
                    <a:pt x="1540669" y="245269"/>
                  </a:lnTo>
                  <a:lnTo>
                    <a:pt x="1545431" y="266700"/>
                  </a:lnTo>
                  <a:lnTo>
                    <a:pt x="1545431" y="285750"/>
                  </a:lnTo>
                  <a:lnTo>
                    <a:pt x="1543050" y="309563"/>
                  </a:lnTo>
                  <a:lnTo>
                    <a:pt x="1531144" y="323850"/>
                  </a:lnTo>
                  <a:lnTo>
                    <a:pt x="1512094" y="330994"/>
                  </a:lnTo>
                  <a:lnTo>
                    <a:pt x="1478756" y="335756"/>
                  </a:lnTo>
                  <a:lnTo>
                    <a:pt x="1440656" y="338138"/>
                  </a:lnTo>
                  <a:lnTo>
                    <a:pt x="1393031" y="350044"/>
                  </a:lnTo>
                  <a:lnTo>
                    <a:pt x="1319213" y="373856"/>
                  </a:lnTo>
                  <a:lnTo>
                    <a:pt x="1254919" y="407194"/>
                  </a:lnTo>
                  <a:lnTo>
                    <a:pt x="1193006" y="435769"/>
                  </a:lnTo>
                  <a:lnTo>
                    <a:pt x="1104900" y="473869"/>
                  </a:lnTo>
                  <a:lnTo>
                    <a:pt x="997744" y="514350"/>
                  </a:lnTo>
                  <a:lnTo>
                    <a:pt x="857250" y="564356"/>
                  </a:lnTo>
                  <a:lnTo>
                    <a:pt x="702469" y="614363"/>
                  </a:lnTo>
                  <a:lnTo>
                    <a:pt x="583406" y="647700"/>
                  </a:lnTo>
                  <a:lnTo>
                    <a:pt x="490538" y="669131"/>
                  </a:lnTo>
                  <a:lnTo>
                    <a:pt x="385763" y="685800"/>
                  </a:lnTo>
                  <a:lnTo>
                    <a:pt x="259556" y="702469"/>
                  </a:lnTo>
                  <a:lnTo>
                    <a:pt x="159544" y="709613"/>
                  </a:lnTo>
                  <a:lnTo>
                    <a:pt x="64294" y="714375"/>
                  </a:lnTo>
                  <a:lnTo>
                    <a:pt x="47625" y="714375"/>
                  </a:lnTo>
                  <a:lnTo>
                    <a:pt x="30956" y="707231"/>
                  </a:lnTo>
                  <a:lnTo>
                    <a:pt x="9525" y="692944"/>
                  </a:lnTo>
                  <a:lnTo>
                    <a:pt x="0" y="681038"/>
                  </a:lnTo>
                  <a:lnTo>
                    <a:pt x="0" y="673894"/>
                  </a:lnTo>
                  <a:lnTo>
                    <a:pt x="4763" y="661988"/>
                  </a:lnTo>
                  <a:lnTo>
                    <a:pt x="26194" y="652463"/>
                  </a:lnTo>
                  <a:lnTo>
                    <a:pt x="140494" y="623888"/>
                  </a:lnTo>
                  <a:lnTo>
                    <a:pt x="247650" y="595313"/>
                  </a:lnTo>
                  <a:lnTo>
                    <a:pt x="352425" y="559594"/>
                  </a:lnTo>
                  <a:lnTo>
                    <a:pt x="461963" y="521494"/>
                  </a:lnTo>
                  <a:lnTo>
                    <a:pt x="600075" y="464344"/>
                  </a:lnTo>
                  <a:lnTo>
                    <a:pt x="733425" y="404813"/>
                  </a:lnTo>
                  <a:lnTo>
                    <a:pt x="842963" y="350044"/>
                  </a:lnTo>
                  <a:lnTo>
                    <a:pt x="988219" y="2714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1">
              <a:extLst>
                <a:ext uri="{FF2B5EF4-FFF2-40B4-BE49-F238E27FC236}">
                  <a16:creationId xmlns:a16="http://schemas.microsoft.com/office/drawing/2014/main" id="{3984A392-3549-4E01-ACD5-BE6CED528107}"/>
                </a:ext>
              </a:extLst>
            </p:cNvPr>
            <p:cNvSpPr/>
            <p:nvPr/>
          </p:nvSpPr>
          <p:spPr>
            <a:xfrm>
              <a:off x="5462588" y="5507038"/>
              <a:ext cx="1090613" cy="844550"/>
            </a:xfrm>
            <a:custGeom>
              <a:avLst/>
              <a:gdLst>
                <a:gd name="connsiteX0" fmla="*/ 585787 w 1090612"/>
                <a:gd name="connsiteY0" fmla="*/ 500063 h 842963"/>
                <a:gd name="connsiteX1" fmla="*/ 521493 w 1090612"/>
                <a:gd name="connsiteY1" fmla="*/ 442913 h 842963"/>
                <a:gd name="connsiteX2" fmla="*/ 454818 w 1090612"/>
                <a:gd name="connsiteY2" fmla="*/ 385763 h 842963"/>
                <a:gd name="connsiteX3" fmla="*/ 366712 w 1090612"/>
                <a:gd name="connsiteY3" fmla="*/ 311944 h 842963"/>
                <a:gd name="connsiteX4" fmla="*/ 276225 w 1090612"/>
                <a:gd name="connsiteY4" fmla="*/ 242888 h 842963"/>
                <a:gd name="connsiteX5" fmla="*/ 233362 w 1090612"/>
                <a:gd name="connsiteY5" fmla="*/ 211932 h 842963"/>
                <a:gd name="connsiteX6" fmla="*/ 195262 w 1090612"/>
                <a:gd name="connsiteY6" fmla="*/ 183357 h 842963"/>
                <a:gd name="connsiteX7" fmla="*/ 154781 w 1090612"/>
                <a:gd name="connsiteY7" fmla="*/ 154782 h 842963"/>
                <a:gd name="connsiteX8" fmla="*/ 85725 w 1090612"/>
                <a:gd name="connsiteY8" fmla="*/ 107157 h 842963"/>
                <a:gd name="connsiteX9" fmla="*/ 45243 w 1090612"/>
                <a:gd name="connsiteY9" fmla="*/ 80963 h 842963"/>
                <a:gd name="connsiteX10" fmla="*/ 16668 w 1090612"/>
                <a:gd name="connsiteY10" fmla="*/ 64294 h 842963"/>
                <a:gd name="connsiteX11" fmla="*/ 9525 w 1090612"/>
                <a:gd name="connsiteY11" fmla="*/ 54769 h 842963"/>
                <a:gd name="connsiteX12" fmla="*/ 2381 w 1090612"/>
                <a:gd name="connsiteY12" fmla="*/ 38100 h 842963"/>
                <a:gd name="connsiteX13" fmla="*/ 0 w 1090612"/>
                <a:gd name="connsiteY13" fmla="*/ 21432 h 842963"/>
                <a:gd name="connsiteX14" fmla="*/ 0 w 1090612"/>
                <a:gd name="connsiteY14" fmla="*/ 11907 h 842963"/>
                <a:gd name="connsiteX15" fmla="*/ 2381 w 1090612"/>
                <a:gd name="connsiteY15" fmla="*/ 4763 h 842963"/>
                <a:gd name="connsiteX16" fmla="*/ 7143 w 1090612"/>
                <a:gd name="connsiteY16" fmla="*/ 0 h 842963"/>
                <a:gd name="connsiteX17" fmla="*/ 19050 w 1090612"/>
                <a:gd name="connsiteY17" fmla="*/ 0 h 842963"/>
                <a:gd name="connsiteX18" fmla="*/ 38100 w 1090612"/>
                <a:gd name="connsiteY18" fmla="*/ 4763 h 842963"/>
                <a:gd name="connsiteX19" fmla="*/ 73818 w 1090612"/>
                <a:gd name="connsiteY19" fmla="*/ 16669 h 842963"/>
                <a:gd name="connsiteX20" fmla="*/ 154781 w 1090612"/>
                <a:gd name="connsiteY20" fmla="*/ 38100 h 842963"/>
                <a:gd name="connsiteX21" fmla="*/ 285750 w 1090612"/>
                <a:gd name="connsiteY21" fmla="*/ 78582 h 842963"/>
                <a:gd name="connsiteX22" fmla="*/ 419100 w 1090612"/>
                <a:gd name="connsiteY22" fmla="*/ 126207 h 842963"/>
                <a:gd name="connsiteX23" fmla="*/ 552450 w 1090612"/>
                <a:gd name="connsiteY23" fmla="*/ 183357 h 842963"/>
                <a:gd name="connsiteX24" fmla="*/ 666750 w 1090612"/>
                <a:gd name="connsiteY24" fmla="*/ 238125 h 842963"/>
                <a:gd name="connsiteX25" fmla="*/ 735806 w 1090612"/>
                <a:gd name="connsiteY25" fmla="*/ 273844 h 842963"/>
                <a:gd name="connsiteX26" fmla="*/ 802481 w 1090612"/>
                <a:gd name="connsiteY26" fmla="*/ 314325 h 842963"/>
                <a:gd name="connsiteX27" fmla="*/ 871537 w 1090612"/>
                <a:gd name="connsiteY27" fmla="*/ 357188 h 842963"/>
                <a:gd name="connsiteX28" fmla="*/ 933450 w 1090612"/>
                <a:gd name="connsiteY28" fmla="*/ 397669 h 842963"/>
                <a:gd name="connsiteX29" fmla="*/ 985837 w 1090612"/>
                <a:gd name="connsiteY29" fmla="*/ 435769 h 842963"/>
                <a:gd name="connsiteX30" fmla="*/ 1023937 w 1090612"/>
                <a:gd name="connsiteY30" fmla="*/ 464344 h 842963"/>
                <a:gd name="connsiteX31" fmla="*/ 1045368 w 1090612"/>
                <a:gd name="connsiteY31" fmla="*/ 490538 h 842963"/>
                <a:gd name="connsiteX32" fmla="*/ 1062037 w 1090612"/>
                <a:gd name="connsiteY32" fmla="*/ 514350 h 842963"/>
                <a:gd name="connsiteX33" fmla="*/ 1073943 w 1090612"/>
                <a:gd name="connsiteY33" fmla="*/ 540544 h 842963"/>
                <a:gd name="connsiteX34" fmla="*/ 1083468 w 1090612"/>
                <a:gd name="connsiteY34" fmla="*/ 569119 h 842963"/>
                <a:gd name="connsiteX35" fmla="*/ 1090612 w 1090612"/>
                <a:gd name="connsiteY35" fmla="*/ 611982 h 842963"/>
                <a:gd name="connsiteX36" fmla="*/ 1090612 w 1090612"/>
                <a:gd name="connsiteY36" fmla="*/ 645319 h 842963"/>
                <a:gd name="connsiteX37" fmla="*/ 1090612 w 1090612"/>
                <a:gd name="connsiteY37" fmla="*/ 709613 h 842963"/>
                <a:gd name="connsiteX38" fmla="*/ 1088231 w 1090612"/>
                <a:gd name="connsiteY38" fmla="*/ 757238 h 842963"/>
                <a:gd name="connsiteX39" fmla="*/ 1081087 w 1090612"/>
                <a:gd name="connsiteY39" fmla="*/ 790575 h 842963"/>
                <a:gd name="connsiteX40" fmla="*/ 1062037 w 1090612"/>
                <a:gd name="connsiteY40" fmla="*/ 821532 h 842963"/>
                <a:gd name="connsiteX41" fmla="*/ 1050131 w 1090612"/>
                <a:gd name="connsiteY41" fmla="*/ 833438 h 842963"/>
                <a:gd name="connsiteX42" fmla="*/ 1035843 w 1090612"/>
                <a:gd name="connsiteY42" fmla="*/ 840582 h 842963"/>
                <a:gd name="connsiteX43" fmla="*/ 1014412 w 1090612"/>
                <a:gd name="connsiteY43" fmla="*/ 842963 h 842963"/>
                <a:gd name="connsiteX44" fmla="*/ 988218 w 1090612"/>
                <a:gd name="connsiteY44" fmla="*/ 842963 h 842963"/>
                <a:gd name="connsiteX45" fmla="*/ 947737 w 1090612"/>
                <a:gd name="connsiteY45" fmla="*/ 833438 h 842963"/>
                <a:gd name="connsiteX46" fmla="*/ 919162 w 1090612"/>
                <a:gd name="connsiteY46" fmla="*/ 821532 h 842963"/>
                <a:gd name="connsiteX47" fmla="*/ 888206 w 1090612"/>
                <a:gd name="connsiteY47" fmla="*/ 800100 h 842963"/>
                <a:gd name="connsiteX48" fmla="*/ 864393 w 1090612"/>
                <a:gd name="connsiteY48" fmla="*/ 776288 h 842963"/>
                <a:gd name="connsiteX49" fmla="*/ 819150 w 1090612"/>
                <a:gd name="connsiteY49" fmla="*/ 728663 h 842963"/>
                <a:gd name="connsiteX50" fmla="*/ 764381 w 1090612"/>
                <a:gd name="connsiteY50" fmla="*/ 673894 h 842963"/>
                <a:gd name="connsiteX51" fmla="*/ 700087 w 1090612"/>
                <a:gd name="connsiteY51" fmla="*/ 609600 h 842963"/>
                <a:gd name="connsiteX52" fmla="*/ 585787 w 1090612"/>
                <a:gd name="connsiteY52" fmla="*/ 500063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90612" h="842963">
                  <a:moveTo>
                    <a:pt x="585787" y="500063"/>
                  </a:moveTo>
                  <a:lnTo>
                    <a:pt x="521493" y="442913"/>
                  </a:lnTo>
                  <a:lnTo>
                    <a:pt x="454818" y="385763"/>
                  </a:lnTo>
                  <a:lnTo>
                    <a:pt x="366712" y="311944"/>
                  </a:lnTo>
                  <a:lnTo>
                    <a:pt x="276225" y="242888"/>
                  </a:lnTo>
                  <a:lnTo>
                    <a:pt x="233362" y="211932"/>
                  </a:lnTo>
                  <a:lnTo>
                    <a:pt x="195262" y="183357"/>
                  </a:lnTo>
                  <a:lnTo>
                    <a:pt x="154781" y="154782"/>
                  </a:lnTo>
                  <a:lnTo>
                    <a:pt x="85725" y="107157"/>
                  </a:lnTo>
                  <a:lnTo>
                    <a:pt x="45243" y="80963"/>
                  </a:lnTo>
                  <a:lnTo>
                    <a:pt x="16668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73818" y="16669"/>
                  </a:lnTo>
                  <a:lnTo>
                    <a:pt x="154781" y="38100"/>
                  </a:lnTo>
                  <a:lnTo>
                    <a:pt x="285750" y="78582"/>
                  </a:lnTo>
                  <a:lnTo>
                    <a:pt x="419100" y="126207"/>
                  </a:lnTo>
                  <a:lnTo>
                    <a:pt x="552450" y="183357"/>
                  </a:lnTo>
                  <a:lnTo>
                    <a:pt x="666750" y="238125"/>
                  </a:lnTo>
                  <a:lnTo>
                    <a:pt x="735806" y="273844"/>
                  </a:lnTo>
                  <a:lnTo>
                    <a:pt x="802481" y="314325"/>
                  </a:lnTo>
                  <a:lnTo>
                    <a:pt x="871537" y="357188"/>
                  </a:lnTo>
                  <a:lnTo>
                    <a:pt x="933450" y="397669"/>
                  </a:lnTo>
                  <a:lnTo>
                    <a:pt x="985837" y="435769"/>
                  </a:lnTo>
                  <a:lnTo>
                    <a:pt x="1023937" y="464344"/>
                  </a:lnTo>
                  <a:lnTo>
                    <a:pt x="1045368" y="490538"/>
                  </a:lnTo>
                  <a:lnTo>
                    <a:pt x="1062037" y="514350"/>
                  </a:lnTo>
                  <a:lnTo>
                    <a:pt x="1073943" y="540544"/>
                  </a:lnTo>
                  <a:lnTo>
                    <a:pt x="1083468" y="569119"/>
                  </a:lnTo>
                  <a:lnTo>
                    <a:pt x="1090612" y="611982"/>
                  </a:lnTo>
                  <a:lnTo>
                    <a:pt x="1090612" y="645319"/>
                  </a:lnTo>
                  <a:lnTo>
                    <a:pt x="1090612" y="709613"/>
                  </a:lnTo>
                  <a:lnTo>
                    <a:pt x="1088231" y="757238"/>
                  </a:lnTo>
                  <a:lnTo>
                    <a:pt x="1081087" y="790575"/>
                  </a:lnTo>
                  <a:lnTo>
                    <a:pt x="1062037" y="821532"/>
                  </a:lnTo>
                  <a:lnTo>
                    <a:pt x="1050131" y="833438"/>
                  </a:lnTo>
                  <a:lnTo>
                    <a:pt x="1035843" y="840582"/>
                  </a:lnTo>
                  <a:lnTo>
                    <a:pt x="1014412" y="842963"/>
                  </a:lnTo>
                  <a:lnTo>
                    <a:pt x="988218" y="842963"/>
                  </a:lnTo>
                  <a:lnTo>
                    <a:pt x="947737" y="833438"/>
                  </a:lnTo>
                  <a:lnTo>
                    <a:pt x="919162" y="821532"/>
                  </a:lnTo>
                  <a:lnTo>
                    <a:pt x="888206" y="800100"/>
                  </a:lnTo>
                  <a:lnTo>
                    <a:pt x="864393" y="776288"/>
                  </a:lnTo>
                  <a:lnTo>
                    <a:pt x="819150" y="728663"/>
                  </a:lnTo>
                  <a:lnTo>
                    <a:pt x="764381" y="673894"/>
                  </a:lnTo>
                  <a:lnTo>
                    <a:pt x="700087" y="609600"/>
                  </a:lnTo>
                  <a:lnTo>
                    <a:pt x="585787" y="5000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97F5E4BD-A8E4-45BC-9512-CA53ECE462EE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271588"/>
            <a:ext cx="4489450" cy="4927600"/>
            <a:chOff x="2700338" y="1271588"/>
            <a:chExt cx="4489450" cy="4927600"/>
          </a:xfrm>
        </p:grpSpPr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70E713EC-0177-475C-A564-A9C47CD7625A}"/>
                </a:ext>
              </a:extLst>
            </p:cNvPr>
            <p:cNvSpPr/>
            <p:nvPr/>
          </p:nvSpPr>
          <p:spPr>
            <a:xfrm>
              <a:off x="2700338" y="1430338"/>
              <a:ext cx="1289050" cy="1312862"/>
            </a:xfrm>
            <a:custGeom>
              <a:avLst/>
              <a:gdLst>
                <a:gd name="connsiteX0" fmla="*/ 878681 w 1288256"/>
                <a:gd name="connsiteY0" fmla="*/ 352425 h 1312069"/>
                <a:gd name="connsiteX1" fmla="*/ 778668 w 1288256"/>
                <a:gd name="connsiteY1" fmla="*/ 478632 h 1312069"/>
                <a:gd name="connsiteX2" fmla="*/ 695325 w 1288256"/>
                <a:gd name="connsiteY2" fmla="*/ 578644 h 1312069"/>
                <a:gd name="connsiteX3" fmla="*/ 647700 w 1288256"/>
                <a:gd name="connsiteY3" fmla="*/ 635794 h 1312069"/>
                <a:gd name="connsiteX4" fmla="*/ 585787 w 1288256"/>
                <a:gd name="connsiteY4" fmla="*/ 707232 h 1312069"/>
                <a:gd name="connsiteX5" fmla="*/ 514350 w 1288256"/>
                <a:gd name="connsiteY5" fmla="*/ 785813 h 1312069"/>
                <a:gd name="connsiteX6" fmla="*/ 445293 w 1288256"/>
                <a:gd name="connsiteY6" fmla="*/ 859632 h 1312069"/>
                <a:gd name="connsiteX7" fmla="*/ 364331 w 1288256"/>
                <a:gd name="connsiteY7" fmla="*/ 942975 h 1312069"/>
                <a:gd name="connsiteX8" fmla="*/ 278606 w 1288256"/>
                <a:gd name="connsiteY8" fmla="*/ 1028700 h 1312069"/>
                <a:gd name="connsiteX9" fmla="*/ 169068 w 1288256"/>
                <a:gd name="connsiteY9" fmla="*/ 1126332 h 1312069"/>
                <a:gd name="connsiteX10" fmla="*/ 95250 w 1288256"/>
                <a:gd name="connsiteY10" fmla="*/ 1193007 h 1312069"/>
                <a:gd name="connsiteX11" fmla="*/ 11906 w 1288256"/>
                <a:gd name="connsiteY11" fmla="*/ 1262063 h 1312069"/>
                <a:gd name="connsiteX12" fmla="*/ 0 w 1288256"/>
                <a:gd name="connsiteY12" fmla="*/ 1283494 h 1312069"/>
                <a:gd name="connsiteX13" fmla="*/ 0 w 1288256"/>
                <a:gd name="connsiteY13" fmla="*/ 1302544 h 1312069"/>
                <a:gd name="connsiteX14" fmla="*/ 2381 w 1288256"/>
                <a:gd name="connsiteY14" fmla="*/ 1307307 h 1312069"/>
                <a:gd name="connsiteX15" fmla="*/ 19050 w 1288256"/>
                <a:gd name="connsiteY15" fmla="*/ 1312069 h 1312069"/>
                <a:gd name="connsiteX16" fmla="*/ 42862 w 1288256"/>
                <a:gd name="connsiteY16" fmla="*/ 1309688 h 1312069"/>
                <a:gd name="connsiteX17" fmla="*/ 66675 w 1288256"/>
                <a:gd name="connsiteY17" fmla="*/ 1297782 h 1312069"/>
                <a:gd name="connsiteX18" fmla="*/ 161925 w 1288256"/>
                <a:gd name="connsiteY18" fmla="*/ 1231107 h 1312069"/>
                <a:gd name="connsiteX19" fmla="*/ 366712 w 1288256"/>
                <a:gd name="connsiteY19" fmla="*/ 1085850 h 1312069"/>
                <a:gd name="connsiteX20" fmla="*/ 604837 w 1288256"/>
                <a:gd name="connsiteY20" fmla="*/ 919163 h 1312069"/>
                <a:gd name="connsiteX21" fmla="*/ 783431 w 1288256"/>
                <a:gd name="connsiteY21" fmla="*/ 778669 h 1312069"/>
                <a:gd name="connsiteX22" fmla="*/ 904875 w 1288256"/>
                <a:gd name="connsiteY22" fmla="*/ 661988 h 1312069"/>
                <a:gd name="connsiteX23" fmla="*/ 997743 w 1288256"/>
                <a:gd name="connsiteY23" fmla="*/ 569119 h 1312069"/>
                <a:gd name="connsiteX24" fmla="*/ 1085850 w 1288256"/>
                <a:gd name="connsiteY24" fmla="*/ 478632 h 1312069"/>
                <a:gd name="connsiteX25" fmla="*/ 1152525 w 1288256"/>
                <a:gd name="connsiteY25" fmla="*/ 411957 h 1312069"/>
                <a:gd name="connsiteX26" fmla="*/ 1202531 w 1288256"/>
                <a:gd name="connsiteY26" fmla="*/ 381000 h 1312069"/>
                <a:gd name="connsiteX27" fmla="*/ 1257300 w 1288256"/>
                <a:gd name="connsiteY27" fmla="*/ 350044 h 1312069"/>
                <a:gd name="connsiteX28" fmla="*/ 1276350 w 1288256"/>
                <a:gd name="connsiteY28" fmla="*/ 335757 h 1312069"/>
                <a:gd name="connsiteX29" fmla="*/ 1283493 w 1288256"/>
                <a:gd name="connsiteY29" fmla="*/ 323850 h 1312069"/>
                <a:gd name="connsiteX30" fmla="*/ 1288256 w 1288256"/>
                <a:gd name="connsiteY30" fmla="*/ 314325 h 1312069"/>
                <a:gd name="connsiteX31" fmla="*/ 1288256 w 1288256"/>
                <a:gd name="connsiteY31" fmla="*/ 300038 h 1312069"/>
                <a:gd name="connsiteX32" fmla="*/ 1283493 w 1288256"/>
                <a:gd name="connsiteY32" fmla="*/ 283369 h 1312069"/>
                <a:gd name="connsiteX33" fmla="*/ 1259681 w 1288256"/>
                <a:gd name="connsiteY33" fmla="*/ 240507 h 1312069"/>
                <a:gd name="connsiteX34" fmla="*/ 1238250 w 1288256"/>
                <a:gd name="connsiteY34" fmla="*/ 211932 h 1312069"/>
                <a:gd name="connsiteX35" fmla="*/ 1207293 w 1288256"/>
                <a:gd name="connsiteY35" fmla="*/ 176213 h 1312069"/>
                <a:gd name="connsiteX36" fmla="*/ 1183481 w 1288256"/>
                <a:gd name="connsiteY36" fmla="*/ 157163 h 1312069"/>
                <a:gd name="connsiteX37" fmla="*/ 1131093 w 1288256"/>
                <a:gd name="connsiteY37" fmla="*/ 121444 h 1312069"/>
                <a:gd name="connsiteX38" fmla="*/ 1047750 w 1288256"/>
                <a:gd name="connsiteY38" fmla="*/ 69057 h 1312069"/>
                <a:gd name="connsiteX39" fmla="*/ 990600 w 1288256"/>
                <a:gd name="connsiteY39" fmla="*/ 38100 h 1312069"/>
                <a:gd name="connsiteX40" fmla="*/ 931068 w 1288256"/>
                <a:gd name="connsiteY40" fmla="*/ 11907 h 1312069"/>
                <a:gd name="connsiteX41" fmla="*/ 890587 w 1288256"/>
                <a:gd name="connsiteY41" fmla="*/ 0 h 1312069"/>
                <a:gd name="connsiteX42" fmla="*/ 869156 w 1288256"/>
                <a:gd name="connsiteY42" fmla="*/ 0 h 1312069"/>
                <a:gd name="connsiteX43" fmla="*/ 854868 w 1288256"/>
                <a:gd name="connsiteY43" fmla="*/ 4763 h 1312069"/>
                <a:gd name="connsiteX44" fmla="*/ 852487 w 1288256"/>
                <a:gd name="connsiteY44" fmla="*/ 11907 h 1312069"/>
                <a:gd name="connsiteX45" fmla="*/ 852487 w 1288256"/>
                <a:gd name="connsiteY45" fmla="*/ 26194 h 1312069"/>
                <a:gd name="connsiteX46" fmla="*/ 857250 w 1288256"/>
                <a:gd name="connsiteY46" fmla="*/ 45244 h 1312069"/>
                <a:gd name="connsiteX47" fmla="*/ 883443 w 1288256"/>
                <a:gd name="connsiteY47" fmla="*/ 83344 h 1312069"/>
                <a:gd name="connsiteX48" fmla="*/ 907256 w 1288256"/>
                <a:gd name="connsiteY48" fmla="*/ 121444 h 1312069"/>
                <a:gd name="connsiteX49" fmla="*/ 926306 w 1288256"/>
                <a:gd name="connsiteY49" fmla="*/ 157163 h 1312069"/>
                <a:gd name="connsiteX50" fmla="*/ 942975 w 1288256"/>
                <a:gd name="connsiteY50" fmla="*/ 200025 h 1312069"/>
                <a:gd name="connsiteX51" fmla="*/ 947737 w 1288256"/>
                <a:gd name="connsiteY51" fmla="*/ 233363 h 1312069"/>
                <a:gd name="connsiteX52" fmla="*/ 947737 w 1288256"/>
                <a:gd name="connsiteY52" fmla="*/ 259557 h 1312069"/>
                <a:gd name="connsiteX53" fmla="*/ 926306 w 1288256"/>
                <a:gd name="connsiteY53" fmla="*/ 290513 h 1312069"/>
                <a:gd name="connsiteX54" fmla="*/ 878681 w 1288256"/>
                <a:gd name="connsiteY54" fmla="*/ 3524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8256" h="1312069">
                  <a:moveTo>
                    <a:pt x="878681" y="352425"/>
                  </a:moveTo>
                  <a:lnTo>
                    <a:pt x="778668" y="478632"/>
                  </a:lnTo>
                  <a:lnTo>
                    <a:pt x="695325" y="578644"/>
                  </a:lnTo>
                  <a:lnTo>
                    <a:pt x="647700" y="635794"/>
                  </a:lnTo>
                  <a:lnTo>
                    <a:pt x="585787" y="707232"/>
                  </a:lnTo>
                  <a:lnTo>
                    <a:pt x="514350" y="785813"/>
                  </a:lnTo>
                  <a:lnTo>
                    <a:pt x="445293" y="859632"/>
                  </a:lnTo>
                  <a:lnTo>
                    <a:pt x="364331" y="942975"/>
                  </a:lnTo>
                  <a:lnTo>
                    <a:pt x="278606" y="1028700"/>
                  </a:lnTo>
                  <a:lnTo>
                    <a:pt x="169068" y="1126332"/>
                  </a:lnTo>
                  <a:lnTo>
                    <a:pt x="95250" y="1193007"/>
                  </a:lnTo>
                  <a:lnTo>
                    <a:pt x="11906" y="1262063"/>
                  </a:lnTo>
                  <a:lnTo>
                    <a:pt x="0" y="1283494"/>
                  </a:lnTo>
                  <a:lnTo>
                    <a:pt x="0" y="1302544"/>
                  </a:lnTo>
                  <a:lnTo>
                    <a:pt x="2381" y="1307307"/>
                  </a:lnTo>
                  <a:lnTo>
                    <a:pt x="19050" y="1312069"/>
                  </a:lnTo>
                  <a:lnTo>
                    <a:pt x="42862" y="1309688"/>
                  </a:lnTo>
                  <a:lnTo>
                    <a:pt x="66675" y="1297782"/>
                  </a:lnTo>
                  <a:lnTo>
                    <a:pt x="161925" y="1231107"/>
                  </a:lnTo>
                  <a:lnTo>
                    <a:pt x="366712" y="1085850"/>
                  </a:lnTo>
                  <a:lnTo>
                    <a:pt x="604837" y="919163"/>
                  </a:lnTo>
                  <a:lnTo>
                    <a:pt x="783431" y="778669"/>
                  </a:lnTo>
                  <a:lnTo>
                    <a:pt x="904875" y="661988"/>
                  </a:lnTo>
                  <a:lnTo>
                    <a:pt x="997743" y="569119"/>
                  </a:lnTo>
                  <a:lnTo>
                    <a:pt x="1085850" y="478632"/>
                  </a:lnTo>
                  <a:lnTo>
                    <a:pt x="1152525" y="411957"/>
                  </a:lnTo>
                  <a:lnTo>
                    <a:pt x="1202531" y="381000"/>
                  </a:lnTo>
                  <a:lnTo>
                    <a:pt x="1257300" y="350044"/>
                  </a:lnTo>
                  <a:lnTo>
                    <a:pt x="1276350" y="335757"/>
                  </a:lnTo>
                  <a:lnTo>
                    <a:pt x="1283493" y="323850"/>
                  </a:lnTo>
                  <a:lnTo>
                    <a:pt x="1288256" y="314325"/>
                  </a:lnTo>
                  <a:lnTo>
                    <a:pt x="1288256" y="300038"/>
                  </a:lnTo>
                  <a:lnTo>
                    <a:pt x="1283493" y="283369"/>
                  </a:lnTo>
                  <a:lnTo>
                    <a:pt x="1259681" y="240507"/>
                  </a:lnTo>
                  <a:lnTo>
                    <a:pt x="1238250" y="211932"/>
                  </a:lnTo>
                  <a:lnTo>
                    <a:pt x="1207293" y="176213"/>
                  </a:lnTo>
                  <a:lnTo>
                    <a:pt x="1183481" y="157163"/>
                  </a:lnTo>
                  <a:lnTo>
                    <a:pt x="1131093" y="121444"/>
                  </a:lnTo>
                  <a:lnTo>
                    <a:pt x="1047750" y="69057"/>
                  </a:lnTo>
                  <a:lnTo>
                    <a:pt x="990600" y="38100"/>
                  </a:lnTo>
                  <a:lnTo>
                    <a:pt x="931068" y="11907"/>
                  </a:lnTo>
                  <a:lnTo>
                    <a:pt x="890587" y="0"/>
                  </a:lnTo>
                  <a:lnTo>
                    <a:pt x="869156" y="0"/>
                  </a:lnTo>
                  <a:lnTo>
                    <a:pt x="854868" y="4763"/>
                  </a:lnTo>
                  <a:lnTo>
                    <a:pt x="852487" y="11907"/>
                  </a:lnTo>
                  <a:lnTo>
                    <a:pt x="852487" y="26194"/>
                  </a:lnTo>
                  <a:lnTo>
                    <a:pt x="857250" y="45244"/>
                  </a:lnTo>
                  <a:lnTo>
                    <a:pt x="883443" y="83344"/>
                  </a:lnTo>
                  <a:lnTo>
                    <a:pt x="907256" y="121444"/>
                  </a:lnTo>
                  <a:lnTo>
                    <a:pt x="926306" y="157163"/>
                  </a:lnTo>
                  <a:lnTo>
                    <a:pt x="942975" y="200025"/>
                  </a:lnTo>
                  <a:lnTo>
                    <a:pt x="947737" y="233363"/>
                  </a:lnTo>
                  <a:lnTo>
                    <a:pt x="947737" y="259557"/>
                  </a:lnTo>
                  <a:lnTo>
                    <a:pt x="926306" y="290513"/>
                  </a:lnTo>
                  <a:lnTo>
                    <a:pt x="878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72A8CD56-E9E2-4C5C-A2CC-5914D0B7829A}"/>
                </a:ext>
              </a:extLst>
            </p:cNvPr>
            <p:cNvSpPr/>
            <p:nvPr/>
          </p:nvSpPr>
          <p:spPr>
            <a:xfrm>
              <a:off x="4570413" y="1271588"/>
              <a:ext cx="1828800" cy="728662"/>
            </a:xfrm>
            <a:custGeom>
              <a:avLst/>
              <a:gdLst>
                <a:gd name="connsiteX0" fmla="*/ 1285875 w 1828800"/>
                <a:gd name="connsiteY0" fmla="*/ 254793 h 728662"/>
                <a:gd name="connsiteX1" fmla="*/ 1195387 w 1828800"/>
                <a:gd name="connsiteY1" fmla="*/ 297656 h 728662"/>
                <a:gd name="connsiteX2" fmla="*/ 1102519 w 1828800"/>
                <a:gd name="connsiteY2" fmla="*/ 340518 h 728662"/>
                <a:gd name="connsiteX3" fmla="*/ 1035844 w 1828800"/>
                <a:gd name="connsiteY3" fmla="*/ 371475 h 728662"/>
                <a:gd name="connsiteX4" fmla="*/ 935831 w 1828800"/>
                <a:gd name="connsiteY4" fmla="*/ 411956 h 728662"/>
                <a:gd name="connsiteX5" fmla="*/ 854869 w 1828800"/>
                <a:gd name="connsiteY5" fmla="*/ 445293 h 728662"/>
                <a:gd name="connsiteX6" fmla="*/ 792956 w 1828800"/>
                <a:gd name="connsiteY6" fmla="*/ 471487 h 728662"/>
                <a:gd name="connsiteX7" fmla="*/ 754856 w 1828800"/>
                <a:gd name="connsiteY7" fmla="*/ 483393 h 728662"/>
                <a:gd name="connsiteX8" fmla="*/ 664369 w 1828800"/>
                <a:gd name="connsiteY8" fmla="*/ 509587 h 728662"/>
                <a:gd name="connsiteX9" fmla="*/ 526256 w 1828800"/>
                <a:gd name="connsiteY9" fmla="*/ 545306 h 728662"/>
                <a:gd name="connsiteX10" fmla="*/ 340519 w 1828800"/>
                <a:gd name="connsiteY10" fmla="*/ 590550 h 728662"/>
                <a:gd name="connsiteX11" fmla="*/ 195262 w 1828800"/>
                <a:gd name="connsiteY11" fmla="*/ 626268 h 728662"/>
                <a:gd name="connsiteX12" fmla="*/ 59531 w 1828800"/>
                <a:gd name="connsiteY12" fmla="*/ 657225 h 728662"/>
                <a:gd name="connsiteX13" fmla="*/ 14287 w 1828800"/>
                <a:gd name="connsiteY13" fmla="*/ 671512 h 728662"/>
                <a:gd name="connsiteX14" fmla="*/ 4762 w 1828800"/>
                <a:gd name="connsiteY14" fmla="*/ 678656 h 728662"/>
                <a:gd name="connsiteX15" fmla="*/ 0 w 1828800"/>
                <a:gd name="connsiteY15" fmla="*/ 685800 h 728662"/>
                <a:gd name="connsiteX16" fmla="*/ 0 w 1828800"/>
                <a:gd name="connsiteY16" fmla="*/ 692943 h 728662"/>
                <a:gd name="connsiteX17" fmla="*/ 4762 w 1828800"/>
                <a:gd name="connsiteY17" fmla="*/ 702468 h 728662"/>
                <a:gd name="connsiteX18" fmla="*/ 28575 w 1828800"/>
                <a:gd name="connsiteY18" fmla="*/ 721518 h 728662"/>
                <a:gd name="connsiteX19" fmla="*/ 50006 w 1828800"/>
                <a:gd name="connsiteY19" fmla="*/ 728662 h 728662"/>
                <a:gd name="connsiteX20" fmla="*/ 152400 w 1828800"/>
                <a:gd name="connsiteY20" fmla="*/ 714375 h 728662"/>
                <a:gd name="connsiteX21" fmla="*/ 361950 w 1828800"/>
                <a:gd name="connsiteY21" fmla="*/ 683418 h 728662"/>
                <a:gd name="connsiteX22" fmla="*/ 642937 w 1828800"/>
                <a:gd name="connsiteY22" fmla="*/ 633412 h 728662"/>
                <a:gd name="connsiteX23" fmla="*/ 778669 w 1828800"/>
                <a:gd name="connsiteY23" fmla="*/ 607218 h 728662"/>
                <a:gd name="connsiteX24" fmla="*/ 842962 w 1828800"/>
                <a:gd name="connsiteY24" fmla="*/ 595312 h 728662"/>
                <a:gd name="connsiteX25" fmla="*/ 883444 w 1828800"/>
                <a:gd name="connsiteY25" fmla="*/ 595312 h 728662"/>
                <a:gd name="connsiteX26" fmla="*/ 907256 w 1828800"/>
                <a:gd name="connsiteY26" fmla="*/ 595312 h 728662"/>
                <a:gd name="connsiteX27" fmla="*/ 1071562 w 1828800"/>
                <a:gd name="connsiteY27" fmla="*/ 559593 h 728662"/>
                <a:gd name="connsiteX28" fmla="*/ 1150144 w 1828800"/>
                <a:gd name="connsiteY28" fmla="*/ 523875 h 728662"/>
                <a:gd name="connsiteX29" fmla="*/ 1240631 w 1828800"/>
                <a:gd name="connsiteY29" fmla="*/ 490537 h 728662"/>
                <a:gd name="connsiteX30" fmla="*/ 1316831 w 1828800"/>
                <a:gd name="connsiteY30" fmla="*/ 464343 h 728662"/>
                <a:gd name="connsiteX31" fmla="*/ 1409700 w 1828800"/>
                <a:gd name="connsiteY31" fmla="*/ 442912 h 728662"/>
                <a:gd name="connsiteX32" fmla="*/ 1540669 w 1828800"/>
                <a:gd name="connsiteY32" fmla="*/ 411956 h 728662"/>
                <a:gd name="connsiteX33" fmla="*/ 1621631 w 1828800"/>
                <a:gd name="connsiteY33" fmla="*/ 395287 h 728662"/>
                <a:gd name="connsiteX34" fmla="*/ 1662112 w 1828800"/>
                <a:gd name="connsiteY34" fmla="*/ 392906 h 728662"/>
                <a:gd name="connsiteX35" fmla="*/ 1714500 w 1828800"/>
                <a:gd name="connsiteY35" fmla="*/ 390525 h 728662"/>
                <a:gd name="connsiteX36" fmla="*/ 1745456 w 1828800"/>
                <a:gd name="connsiteY36" fmla="*/ 383381 h 728662"/>
                <a:gd name="connsiteX37" fmla="*/ 1778794 w 1828800"/>
                <a:gd name="connsiteY37" fmla="*/ 371475 h 728662"/>
                <a:gd name="connsiteX38" fmla="*/ 1804987 w 1828800"/>
                <a:gd name="connsiteY38" fmla="*/ 357187 h 728662"/>
                <a:gd name="connsiteX39" fmla="*/ 1824037 w 1828800"/>
                <a:gd name="connsiteY39" fmla="*/ 340518 h 728662"/>
                <a:gd name="connsiteX40" fmla="*/ 1828800 w 1828800"/>
                <a:gd name="connsiteY40" fmla="*/ 328612 h 728662"/>
                <a:gd name="connsiteX41" fmla="*/ 1826419 w 1828800"/>
                <a:gd name="connsiteY41" fmla="*/ 311943 h 728662"/>
                <a:gd name="connsiteX42" fmla="*/ 1814512 w 1828800"/>
                <a:gd name="connsiteY42" fmla="*/ 283368 h 728662"/>
                <a:gd name="connsiteX43" fmla="*/ 1802606 w 1828800"/>
                <a:gd name="connsiteY43" fmla="*/ 266700 h 728662"/>
                <a:gd name="connsiteX44" fmla="*/ 1778794 w 1828800"/>
                <a:gd name="connsiteY44" fmla="*/ 242887 h 728662"/>
                <a:gd name="connsiteX45" fmla="*/ 1743075 w 1828800"/>
                <a:gd name="connsiteY45" fmla="*/ 219075 h 728662"/>
                <a:gd name="connsiteX46" fmla="*/ 1714500 w 1828800"/>
                <a:gd name="connsiteY46" fmla="*/ 204787 h 728662"/>
                <a:gd name="connsiteX47" fmla="*/ 1666875 w 1828800"/>
                <a:gd name="connsiteY47" fmla="*/ 185737 h 728662"/>
                <a:gd name="connsiteX48" fmla="*/ 1633537 w 1828800"/>
                <a:gd name="connsiteY48" fmla="*/ 173831 h 728662"/>
                <a:gd name="connsiteX49" fmla="*/ 1612106 w 1828800"/>
                <a:gd name="connsiteY49" fmla="*/ 154781 h 728662"/>
                <a:gd name="connsiteX50" fmla="*/ 1574006 w 1828800"/>
                <a:gd name="connsiteY50" fmla="*/ 119062 h 728662"/>
                <a:gd name="connsiteX51" fmla="*/ 1540669 w 1828800"/>
                <a:gd name="connsiteY51" fmla="*/ 90487 h 728662"/>
                <a:gd name="connsiteX52" fmla="*/ 1493044 w 1828800"/>
                <a:gd name="connsiteY52" fmla="*/ 54768 h 728662"/>
                <a:gd name="connsiteX53" fmla="*/ 1447800 w 1828800"/>
                <a:gd name="connsiteY53" fmla="*/ 26193 h 728662"/>
                <a:gd name="connsiteX54" fmla="*/ 1421606 w 1828800"/>
                <a:gd name="connsiteY54" fmla="*/ 11906 h 728662"/>
                <a:gd name="connsiteX55" fmla="*/ 1383506 w 1828800"/>
                <a:gd name="connsiteY55" fmla="*/ 0 h 728662"/>
                <a:gd name="connsiteX56" fmla="*/ 1366837 w 1828800"/>
                <a:gd name="connsiteY56" fmla="*/ 0 h 728662"/>
                <a:gd name="connsiteX57" fmla="*/ 1352550 w 1828800"/>
                <a:gd name="connsiteY57" fmla="*/ 0 h 728662"/>
                <a:gd name="connsiteX58" fmla="*/ 1347787 w 1828800"/>
                <a:gd name="connsiteY58" fmla="*/ 7143 h 728662"/>
                <a:gd name="connsiteX59" fmla="*/ 1345406 w 1828800"/>
                <a:gd name="connsiteY59" fmla="*/ 21431 h 728662"/>
                <a:gd name="connsiteX60" fmla="*/ 1350169 w 1828800"/>
                <a:gd name="connsiteY60" fmla="*/ 40481 h 728662"/>
                <a:gd name="connsiteX61" fmla="*/ 1364456 w 1828800"/>
                <a:gd name="connsiteY61" fmla="*/ 59531 h 728662"/>
                <a:gd name="connsiteX62" fmla="*/ 1378744 w 1828800"/>
                <a:gd name="connsiteY62" fmla="*/ 78581 h 728662"/>
                <a:gd name="connsiteX63" fmla="*/ 1397794 w 1828800"/>
                <a:gd name="connsiteY63" fmla="*/ 109537 h 728662"/>
                <a:gd name="connsiteX64" fmla="*/ 1404937 w 1828800"/>
                <a:gd name="connsiteY64" fmla="*/ 133350 h 728662"/>
                <a:gd name="connsiteX65" fmla="*/ 1407319 w 1828800"/>
                <a:gd name="connsiteY65" fmla="*/ 159543 h 728662"/>
                <a:gd name="connsiteX66" fmla="*/ 1404937 w 1828800"/>
                <a:gd name="connsiteY66" fmla="*/ 183356 h 728662"/>
                <a:gd name="connsiteX67" fmla="*/ 1400175 w 1828800"/>
                <a:gd name="connsiteY67" fmla="*/ 192881 h 728662"/>
                <a:gd name="connsiteX68" fmla="*/ 1385887 w 1828800"/>
                <a:gd name="connsiteY68" fmla="*/ 202406 h 728662"/>
                <a:gd name="connsiteX69" fmla="*/ 1285875 w 1828800"/>
                <a:gd name="connsiteY69" fmla="*/ 2547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28800" h="728662">
                  <a:moveTo>
                    <a:pt x="1285875" y="254793"/>
                  </a:moveTo>
                  <a:lnTo>
                    <a:pt x="1195387" y="297656"/>
                  </a:lnTo>
                  <a:lnTo>
                    <a:pt x="1102519" y="340518"/>
                  </a:lnTo>
                  <a:lnTo>
                    <a:pt x="1035844" y="371475"/>
                  </a:lnTo>
                  <a:lnTo>
                    <a:pt x="935831" y="411956"/>
                  </a:lnTo>
                  <a:lnTo>
                    <a:pt x="854869" y="445293"/>
                  </a:lnTo>
                  <a:lnTo>
                    <a:pt x="792956" y="471487"/>
                  </a:lnTo>
                  <a:lnTo>
                    <a:pt x="754856" y="483393"/>
                  </a:lnTo>
                  <a:lnTo>
                    <a:pt x="664369" y="509587"/>
                  </a:lnTo>
                  <a:lnTo>
                    <a:pt x="526256" y="545306"/>
                  </a:lnTo>
                  <a:lnTo>
                    <a:pt x="340519" y="590550"/>
                  </a:lnTo>
                  <a:lnTo>
                    <a:pt x="195262" y="626268"/>
                  </a:lnTo>
                  <a:lnTo>
                    <a:pt x="59531" y="657225"/>
                  </a:lnTo>
                  <a:lnTo>
                    <a:pt x="14287" y="671512"/>
                  </a:lnTo>
                  <a:lnTo>
                    <a:pt x="4762" y="678656"/>
                  </a:lnTo>
                  <a:lnTo>
                    <a:pt x="0" y="685800"/>
                  </a:lnTo>
                  <a:lnTo>
                    <a:pt x="0" y="692943"/>
                  </a:lnTo>
                  <a:lnTo>
                    <a:pt x="4762" y="702468"/>
                  </a:lnTo>
                  <a:lnTo>
                    <a:pt x="28575" y="721518"/>
                  </a:lnTo>
                  <a:lnTo>
                    <a:pt x="50006" y="728662"/>
                  </a:lnTo>
                  <a:lnTo>
                    <a:pt x="152400" y="714375"/>
                  </a:lnTo>
                  <a:lnTo>
                    <a:pt x="361950" y="683418"/>
                  </a:lnTo>
                  <a:lnTo>
                    <a:pt x="642937" y="633412"/>
                  </a:lnTo>
                  <a:lnTo>
                    <a:pt x="778669" y="607218"/>
                  </a:lnTo>
                  <a:lnTo>
                    <a:pt x="842962" y="595312"/>
                  </a:lnTo>
                  <a:lnTo>
                    <a:pt x="883444" y="595312"/>
                  </a:lnTo>
                  <a:lnTo>
                    <a:pt x="907256" y="595312"/>
                  </a:lnTo>
                  <a:lnTo>
                    <a:pt x="1071562" y="559593"/>
                  </a:lnTo>
                  <a:lnTo>
                    <a:pt x="1150144" y="523875"/>
                  </a:lnTo>
                  <a:lnTo>
                    <a:pt x="1240631" y="490537"/>
                  </a:lnTo>
                  <a:lnTo>
                    <a:pt x="1316831" y="464343"/>
                  </a:lnTo>
                  <a:lnTo>
                    <a:pt x="1409700" y="442912"/>
                  </a:lnTo>
                  <a:lnTo>
                    <a:pt x="1540669" y="411956"/>
                  </a:lnTo>
                  <a:lnTo>
                    <a:pt x="1621631" y="395287"/>
                  </a:lnTo>
                  <a:lnTo>
                    <a:pt x="1662112" y="392906"/>
                  </a:lnTo>
                  <a:lnTo>
                    <a:pt x="1714500" y="390525"/>
                  </a:lnTo>
                  <a:lnTo>
                    <a:pt x="1745456" y="383381"/>
                  </a:lnTo>
                  <a:lnTo>
                    <a:pt x="1778794" y="371475"/>
                  </a:lnTo>
                  <a:lnTo>
                    <a:pt x="1804987" y="357187"/>
                  </a:lnTo>
                  <a:lnTo>
                    <a:pt x="1824037" y="340518"/>
                  </a:lnTo>
                  <a:lnTo>
                    <a:pt x="1828800" y="328612"/>
                  </a:lnTo>
                  <a:lnTo>
                    <a:pt x="1826419" y="311943"/>
                  </a:lnTo>
                  <a:lnTo>
                    <a:pt x="1814512" y="283368"/>
                  </a:lnTo>
                  <a:lnTo>
                    <a:pt x="1802606" y="266700"/>
                  </a:lnTo>
                  <a:lnTo>
                    <a:pt x="1778794" y="242887"/>
                  </a:lnTo>
                  <a:lnTo>
                    <a:pt x="1743075" y="219075"/>
                  </a:lnTo>
                  <a:lnTo>
                    <a:pt x="1714500" y="204787"/>
                  </a:lnTo>
                  <a:lnTo>
                    <a:pt x="1666875" y="185737"/>
                  </a:lnTo>
                  <a:lnTo>
                    <a:pt x="1633537" y="173831"/>
                  </a:lnTo>
                  <a:lnTo>
                    <a:pt x="1612106" y="154781"/>
                  </a:lnTo>
                  <a:lnTo>
                    <a:pt x="1574006" y="119062"/>
                  </a:lnTo>
                  <a:lnTo>
                    <a:pt x="1540669" y="90487"/>
                  </a:lnTo>
                  <a:lnTo>
                    <a:pt x="1493044" y="54768"/>
                  </a:lnTo>
                  <a:lnTo>
                    <a:pt x="1447800" y="26193"/>
                  </a:lnTo>
                  <a:lnTo>
                    <a:pt x="1421606" y="11906"/>
                  </a:lnTo>
                  <a:lnTo>
                    <a:pt x="1383506" y="0"/>
                  </a:lnTo>
                  <a:lnTo>
                    <a:pt x="1366837" y="0"/>
                  </a:lnTo>
                  <a:lnTo>
                    <a:pt x="1352550" y="0"/>
                  </a:lnTo>
                  <a:lnTo>
                    <a:pt x="1347787" y="7143"/>
                  </a:lnTo>
                  <a:lnTo>
                    <a:pt x="1345406" y="21431"/>
                  </a:lnTo>
                  <a:lnTo>
                    <a:pt x="1350169" y="40481"/>
                  </a:lnTo>
                  <a:lnTo>
                    <a:pt x="1364456" y="59531"/>
                  </a:lnTo>
                  <a:lnTo>
                    <a:pt x="1378744" y="78581"/>
                  </a:lnTo>
                  <a:lnTo>
                    <a:pt x="1397794" y="109537"/>
                  </a:lnTo>
                  <a:lnTo>
                    <a:pt x="1404937" y="133350"/>
                  </a:lnTo>
                  <a:lnTo>
                    <a:pt x="1407319" y="159543"/>
                  </a:lnTo>
                  <a:lnTo>
                    <a:pt x="1404937" y="183356"/>
                  </a:lnTo>
                  <a:lnTo>
                    <a:pt x="1400175" y="192881"/>
                  </a:lnTo>
                  <a:lnTo>
                    <a:pt x="1385887" y="202406"/>
                  </a:lnTo>
                  <a:lnTo>
                    <a:pt x="12858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E4FA8434-85EB-4431-8655-685F5F50F9DD}"/>
                </a:ext>
              </a:extLst>
            </p:cNvPr>
            <p:cNvSpPr/>
            <p:nvPr/>
          </p:nvSpPr>
          <p:spPr>
            <a:xfrm>
              <a:off x="3295650" y="2170113"/>
              <a:ext cx="357188" cy="1506537"/>
            </a:xfrm>
            <a:custGeom>
              <a:avLst/>
              <a:gdLst>
                <a:gd name="connsiteX0" fmla="*/ 130969 w 357188"/>
                <a:gd name="connsiteY0" fmla="*/ 347662 h 1507331"/>
                <a:gd name="connsiteX1" fmla="*/ 130969 w 357188"/>
                <a:gd name="connsiteY1" fmla="*/ 180975 h 1507331"/>
                <a:gd name="connsiteX2" fmla="*/ 130969 w 357188"/>
                <a:gd name="connsiteY2" fmla="*/ 164306 h 1507331"/>
                <a:gd name="connsiteX3" fmla="*/ 130969 w 357188"/>
                <a:gd name="connsiteY3" fmla="*/ 154781 h 1507331"/>
                <a:gd name="connsiteX4" fmla="*/ 128588 w 357188"/>
                <a:gd name="connsiteY4" fmla="*/ 150019 h 1507331"/>
                <a:gd name="connsiteX5" fmla="*/ 119063 w 357188"/>
                <a:gd name="connsiteY5" fmla="*/ 145256 h 1507331"/>
                <a:gd name="connsiteX6" fmla="*/ 0 w 357188"/>
                <a:gd name="connsiteY6" fmla="*/ 142875 h 1507331"/>
                <a:gd name="connsiteX7" fmla="*/ 173831 w 357188"/>
                <a:gd name="connsiteY7" fmla="*/ 0 h 1507331"/>
                <a:gd name="connsiteX8" fmla="*/ 233363 w 357188"/>
                <a:gd name="connsiteY8" fmla="*/ 61912 h 1507331"/>
                <a:gd name="connsiteX9" fmla="*/ 259556 w 357188"/>
                <a:gd name="connsiteY9" fmla="*/ 88106 h 1507331"/>
                <a:gd name="connsiteX10" fmla="*/ 283369 w 357188"/>
                <a:gd name="connsiteY10" fmla="*/ 111919 h 1507331"/>
                <a:gd name="connsiteX11" fmla="*/ 302419 w 357188"/>
                <a:gd name="connsiteY11" fmla="*/ 133350 h 1507331"/>
                <a:gd name="connsiteX12" fmla="*/ 319088 w 357188"/>
                <a:gd name="connsiteY12" fmla="*/ 152400 h 1507331"/>
                <a:gd name="connsiteX13" fmla="*/ 333375 w 357188"/>
                <a:gd name="connsiteY13" fmla="*/ 176212 h 1507331"/>
                <a:gd name="connsiteX14" fmla="*/ 345281 w 357188"/>
                <a:gd name="connsiteY14" fmla="*/ 200025 h 1507331"/>
                <a:gd name="connsiteX15" fmla="*/ 354806 w 357188"/>
                <a:gd name="connsiteY15" fmla="*/ 226219 h 1507331"/>
                <a:gd name="connsiteX16" fmla="*/ 357188 w 357188"/>
                <a:gd name="connsiteY16" fmla="*/ 247650 h 1507331"/>
                <a:gd name="connsiteX17" fmla="*/ 352425 w 357188"/>
                <a:gd name="connsiteY17" fmla="*/ 273844 h 1507331"/>
                <a:gd name="connsiteX18" fmla="*/ 340519 w 357188"/>
                <a:gd name="connsiteY18" fmla="*/ 345281 h 1507331"/>
                <a:gd name="connsiteX19" fmla="*/ 326231 w 357188"/>
                <a:gd name="connsiteY19" fmla="*/ 454819 h 1507331"/>
                <a:gd name="connsiteX20" fmla="*/ 319088 w 357188"/>
                <a:gd name="connsiteY20" fmla="*/ 561975 h 1507331"/>
                <a:gd name="connsiteX21" fmla="*/ 311944 w 357188"/>
                <a:gd name="connsiteY21" fmla="*/ 704850 h 1507331"/>
                <a:gd name="connsiteX22" fmla="*/ 309563 w 357188"/>
                <a:gd name="connsiteY22" fmla="*/ 912019 h 1507331"/>
                <a:gd name="connsiteX23" fmla="*/ 309563 w 357188"/>
                <a:gd name="connsiteY23" fmla="*/ 1147762 h 1507331"/>
                <a:gd name="connsiteX24" fmla="*/ 309563 w 357188"/>
                <a:gd name="connsiteY24" fmla="*/ 1271587 h 1507331"/>
                <a:gd name="connsiteX25" fmla="*/ 309563 w 357188"/>
                <a:gd name="connsiteY25" fmla="*/ 1328737 h 1507331"/>
                <a:gd name="connsiteX26" fmla="*/ 300038 w 357188"/>
                <a:gd name="connsiteY26" fmla="*/ 1385887 h 1507331"/>
                <a:gd name="connsiteX27" fmla="*/ 285750 w 357188"/>
                <a:gd name="connsiteY27" fmla="*/ 1440656 h 1507331"/>
                <a:gd name="connsiteX28" fmla="*/ 271463 w 357188"/>
                <a:gd name="connsiteY28" fmla="*/ 1471612 h 1507331"/>
                <a:gd name="connsiteX29" fmla="*/ 254794 w 357188"/>
                <a:gd name="connsiteY29" fmla="*/ 1493044 h 1507331"/>
                <a:gd name="connsiteX30" fmla="*/ 242888 w 357188"/>
                <a:gd name="connsiteY30" fmla="*/ 1502569 h 1507331"/>
                <a:gd name="connsiteX31" fmla="*/ 228600 w 357188"/>
                <a:gd name="connsiteY31" fmla="*/ 1507331 h 1507331"/>
                <a:gd name="connsiteX32" fmla="*/ 214313 w 357188"/>
                <a:gd name="connsiteY32" fmla="*/ 1507331 h 1507331"/>
                <a:gd name="connsiteX33" fmla="*/ 202406 w 357188"/>
                <a:gd name="connsiteY33" fmla="*/ 1504950 h 1507331"/>
                <a:gd name="connsiteX34" fmla="*/ 183356 w 357188"/>
                <a:gd name="connsiteY34" fmla="*/ 1493044 h 1507331"/>
                <a:gd name="connsiteX35" fmla="*/ 157163 w 357188"/>
                <a:gd name="connsiteY35" fmla="*/ 1469231 h 1507331"/>
                <a:gd name="connsiteX36" fmla="*/ 126206 w 357188"/>
                <a:gd name="connsiteY36" fmla="*/ 1431131 h 1507331"/>
                <a:gd name="connsiteX37" fmla="*/ 107156 w 357188"/>
                <a:gd name="connsiteY37" fmla="*/ 1402556 h 1507331"/>
                <a:gd name="connsiteX38" fmla="*/ 83344 w 357188"/>
                <a:gd name="connsiteY38" fmla="*/ 1357312 h 1507331"/>
                <a:gd name="connsiteX39" fmla="*/ 64294 w 357188"/>
                <a:gd name="connsiteY39" fmla="*/ 1309687 h 1507331"/>
                <a:gd name="connsiteX40" fmla="*/ 47625 w 357188"/>
                <a:gd name="connsiteY40" fmla="*/ 1252537 h 1507331"/>
                <a:gd name="connsiteX41" fmla="*/ 45244 w 357188"/>
                <a:gd name="connsiteY41" fmla="*/ 1219200 h 1507331"/>
                <a:gd name="connsiteX42" fmla="*/ 45244 w 357188"/>
                <a:gd name="connsiteY42" fmla="*/ 1209675 h 1507331"/>
                <a:gd name="connsiteX43" fmla="*/ 57150 w 357188"/>
                <a:gd name="connsiteY43" fmla="*/ 1169194 h 1507331"/>
                <a:gd name="connsiteX44" fmla="*/ 80963 w 357188"/>
                <a:gd name="connsiteY44" fmla="*/ 1083469 h 1507331"/>
                <a:gd name="connsiteX45" fmla="*/ 92869 w 357188"/>
                <a:gd name="connsiteY45" fmla="*/ 1014412 h 1507331"/>
                <a:gd name="connsiteX46" fmla="*/ 104775 w 357188"/>
                <a:gd name="connsiteY46" fmla="*/ 942975 h 1507331"/>
                <a:gd name="connsiteX47" fmla="*/ 114300 w 357188"/>
                <a:gd name="connsiteY47" fmla="*/ 859631 h 1507331"/>
                <a:gd name="connsiteX48" fmla="*/ 121444 w 357188"/>
                <a:gd name="connsiteY48" fmla="*/ 781050 h 1507331"/>
                <a:gd name="connsiteX49" fmla="*/ 126206 w 357188"/>
                <a:gd name="connsiteY49" fmla="*/ 709612 h 1507331"/>
                <a:gd name="connsiteX50" fmla="*/ 128588 w 357188"/>
                <a:gd name="connsiteY50" fmla="*/ 621506 h 1507331"/>
                <a:gd name="connsiteX51" fmla="*/ 130969 w 357188"/>
                <a:gd name="connsiteY51" fmla="*/ 34766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7188" h="1507331">
                  <a:moveTo>
                    <a:pt x="130969" y="347662"/>
                  </a:moveTo>
                  <a:lnTo>
                    <a:pt x="130969" y="180975"/>
                  </a:lnTo>
                  <a:lnTo>
                    <a:pt x="130969" y="164306"/>
                  </a:lnTo>
                  <a:lnTo>
                    <a:pt x="130969" y="154781"/>
                  </a:lnTo>
                  <a:lnTo>
                    <a:pt x="128588" y="150019"/>
                  </a:lnTo>
                  <a:lnTo>
                    <a:pt x="119063" y="145256"/>
                  </a:lnTo>
                  <a:lnTo>
                    <a:pt x="0" y="142875"/>
                  </a:lnTo>
                  <a:lnTo>
                    <a:pt x="173831" y="0"/>
                  </a:lnTo>
                  <a:lnTo>
                    <a:pt x="233363" y="61912"/>
                  </a:lnTo>
                  <a:lnTo>
                    <a:pt x="259556" y="88106"/>
                  </a:lnTo>
                  <a:lnTo>
                    <a:pt x="283369" y="111919"/>
                  </a:lnTo>
                  <a:lnTo>
                    <a:pt x="302419" y="133350"/>
                  </a:lnTo>
                  <a:lnTo>
                    <a:pt x="319088" y="152400"/>
                  </a:lnTo>
                  <a:lnTo>
                    <a:pt x="333375" y="176212"/>
                  </a:lnTo>
                  <a:lnTo>
                    <a:pt x="345281" y="200025"/>
                  </a:lnTo>
                  <a:lnTo>
                    <a:pt x="354806" y="226219"/>
                  </a:lnTo>
                  <a:lnTo>
                    <a:pt x="357188" y="247650"/>
                  </a:lnTo>
                  <a:lnTo>
                    <a:pt x="352425" y="273844"/>
                  </a:lnTo>
                  <a:lnTo>
                    <a:pt x="340519" y="345281"/>
                  </a:lnTo>
                  <a:lnTo>
                    <a:pt x="326231" y="454819"/>
                  </a:lnTo>
                  <a:lnTo>
                    <a:pt x="319088" y="561975"/>
                  </a:lnTo>
                  <a:lnTo>
                    <a:pt x="311944" y="704850"/>
                  </a:lnTo>
                  <a:cubicBezTo>
                    <a:pt x="311150" y="773906"/>
                    <a:pt x="310357" y="842963"/>
                    <a:pt x="309563" y="912019"/>
                  </a:cubicBezTo>
                  <a:lnTo>
                    <a:pt x="309563" y="1147762"/>
                  </a:lnTo>
                  <a:lnTo>
                    <a:pt x="309563" y="1271587"/>
                  </a:lnTo>
                  <a:lnTo>
                    <a:pt x="309563" y="1328737"/>
                  </a:lnTo>
                  <a:lnTo>
                    <a:pt x="300038" y="1385887"/>
                  </a:lnTo>
                  <a:lnTo>
                    <a:pt x="285750" y="1440656"/>
                  </a:lnTo>
                  <a:lnTo>
                    <a:pt x="271463" y="1471612"/>
                  </a:lnTo>
                  <a:lnTo>
                    <a:pt x="254794" y="1493044"/>
                  </a:lnTo>
                  <a:lnTo>
                    <a:pt x="242888" y="1502569"/>
                  </a:lnTo>
                  <a:lnTo>
                    <a:pt x="228600" y="1507331"/>
                  </a:lnTo>
                  <a:lnTo>
                    <a:pt x="214313" y="1507331"/>
                  </a:lnTo>
                  <a:lnTo>
                    <a:pt x="202406" y="1504950"/>
                  </a:lnTo>
                  <a:lnTo>
                    <a:pt x="183356" y="1493044"/>
                  </a:lnTo>
                  <a:lnTo>
                    <a:pt x="157163" y="1469231"/>
                  </a:lnTo>
                  <a:lnTo>
                    <a:pt x="126206" y="1431131"/>
                  </a:lnTo>
                  <a:lnTo>
                    <a:pt x="107156" y="1402556"/>
                  </a:lnTo>
                  <a:lnTo>
                    <a:pt x="83344" y="1357312"/>
                  </a:lnTo>
                  <a:lnTo>
                    <a:pt x="64294" y="1309687"/>
                  </a:lnTo>
                  <a:lnTo>
                    <a:pt x="47625" y="1252537"/>
                  </a:lnTo>
                  <a:lnTo>
                    <a:pt x="45244" y="1219200"/>
                  </a:lnTo>
                  <a:lnTo>
                    <a:pt x="45244" y="1209675"/>
                  </a:lnTo>
                  <a:lnTo>
                    <a:pt x="57150" y="1169194"/>
                  </a:lnTo>
                  <a:lnTo>
                    <a:pt x="80963" y="1083469"/>
                  </a:lnTo>
                  <a:lnTo>
                    <a:pt x="92869" y="1014412"/>
                  </a:lnTo>
                  <a:lnTo>
                    <a:pt x="104775" y="942975"/>
                  </a:lnTo>
                  <a:lnTo>
                    <a:pt x="114300" y="859631"/>
                  </a:lnTo>
                  <a:lnTo>
                    <a:pt x="121444" y="781050"/>
                  </a:lnTo>
                  <a:lnTo>
                    <a:pt x="126206" y="709612"/>
                  </a:lnTo>
                  <a:lnTo>
                    <a:pt x="128588" y="621506"/>
                  </a:lnTo>
                  <a:cubicBezTo>
                    <a:pt x="129382" y="536575"/>
                    <a:pt x="130175" y="451643"/>
                    <a:pt x="130969" y="3476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FDFE42FE-C69D-4135-9170-A2DB08A16226}"/>
                </a:ext>
              </a:extLst>
            </p:cNvPr>
            <p:cNvSpPr/>
            <p:nvPr/>
          </p:nvSpPr>
          <p:spPr>
            <a:xfrm>
              <a:off x="4213225" y="2203450"/>
              <a:ext cx="2976563" cy="473075"/>
            </a:xfrm>
            <a:custGeom>
              <a:avLst/>
              <a:gdLst>
                <a:gd name="connsiteX0" fmla="*/ 1352040 w 2977912"/>
                <a:gd name="connsiteY0" fmla="*/ 146695 h 474314"/>
                <a:gd name="connsiteX1" fmla="*/ 1188231 w 2977912"/>
                <a:gd name="connsiteY1" fmla="*/ 168699 h 474314"/>
                <a:gd name="connsiteX2" fmla="*/ 1009752 w 2977912"/>
                <a:gd name="connsiteY2" fmla="*/ 193148 h 474314"/>
                <a:gd name="connsiteX3" fmla="*/ 811713 w 2977912"/>
                <a:gd name="connsiteY3" fmla="*/ 220043 h 474314"/>
                <a:gd name="connsiteX4" fmla="*/ 684577 w 2977912"/>
                <a:gd name="connsiteY4" fmla="*/ 239602 h 474314"/>
                <a:gd name="connsiteX5" fmla="*/ 559886 w 2977912"/>
                <a:gd name="connsiteY5" fmla="*/ 256716 h 474314"/>
                <a:gd name="connsiteX6" fmla="*/ 486539 w 2977912"/>
                <a:gd name="connsiteY6" fmla="*/ 266496 h 474314"/>
                <a:gd name="connsiteX7" fmla="*/ 454755 w 2977912"/>
                <a:gd name="connsiteY7" fmla="*/ 268941 h 474314"/>
                <a:gd name="connsiteX8" fmla="*/ 435196 w 2977912"/>
                <a:gd name="connsiteY8" fmla="*/ 268941 h 474314"/>
                <a:gd name="connsiteX9" fmla="*/ 396077 w 2977912"/>
                <a:gd name="connsiteY9" fmla="*/ 268941 h 474314"/>
                <a:gd name="connsiteX10" fmla="*/ 369183 w 2977912"/>
                <a:gd name="connsiteY10" fmla="*/ 266496 h 474314"/>
                <a:gd name="connsiteX11" fmla="*/ 339844 w 2977912"/>
                <a:gd name="connsiteY11" fmla="*/ 264051 h 474314"/>
                <a:gd name="connsiteX12" fmla="*/ 288500 w 2977912"/>
                <a:gd name="connsiteY12" fmla="*/ 254271 h 474314"/>
                <a:gd name="connsiteX13" fmla="*/ 224932 w 2977912"/>
                <a:gd name="connsiteY13" fmla="*/ 237157 h 474314"/>
                <a:gd name="connsiteX14" fmla="*/ 171144 w 2977912"/>
                <a:gd name="connsiteY14" fmla="*/ 215153 h 474314"/>
                <a:gd name="connsiteX15" fmla="*/ 129581 w 2977912"/>
                <a:gd name="connsiteY15" fmla="*/ 193148 h 474314"/>
                <a:gd name="connsiteX16" fmla="*/ 80682 w 2977912"/>
                <a:gd name="connsiteY16" fmla="*/ 166254 h 474314"/>
                <a:gd name="connsiteX17" fmla="*/ 53788 w 2977912"/>
                <a:gd name="connsiteY17" fmla="*/ 151585 h 474314"/>
                <a:gd name="connsiteX18" fmla="*/ 19559 w 2977912"/>
                <a:gd name="connsiteY18" fmla="*/ 141805 h 474314"/>
                <a:gd name="connsiteX19" fmla="*/ 4890 w 2977912"/>
                <a:gd name="connsiteY19" fmla="*/ 144250 h 474314"/>
                <a:gd name="connsiteX20" fmla="*/ 0 w 2977912"/>
                <a:gd name="connsiteY20" fmla="*/ 149140 h 474314"/>
                <a:gd name="connsiteX21" fmla="*/ 4890 w 2977912"/>
                <a:gd name="connsiteY21" fmla="*/ 168699 h 474314"/>
                <a:gd name="connsiteX22" fmla="*/ 22004 w 2977912"/>
                <a:gd name="connsiteY22" fmla="*/ 205373 h 474314"/>
                <a:gd name="connsiteX23" fmla="*/ 39119 w 2977912"/>
                <a:gd name="connsiteY23" fmla="*/ 234712 h 474314"/>
                <a:gd name="connsiteX24" fmla="*/ 75792 w 2977912"/>
                <a:gd name="connsiteY24" fmla="*/ 283610 h 474314"/>
                <a:gd name="connsiteX25" fmla="*/ 117356 w 2977912"/>
                <a:gd name="connsiteY25" fmla="*/ 330064 h 474314"/>
                <a:gd name="connsiteX26" fmla="*/ 154030 w 2977912"/>
                <a:gd name="connsiteY26" fmla="*/ 366738 h 474314"/>
                <a:gd name="connsiteX27" fmla="*/ 193148 w 2977912"/>
                <a:gd name="connsiteY27" fmla="*/ 398522 h 474314"/>
                <a:gd name="connsiteX28" fmla="*/ 242047 w 2977912"/>
                <a:gd name="connsiteY28" fmla="*/ 430306 h 474314"/>
                <a:gd name="connsiteX29" fmla="*/ 283610 w 2977912"/>
                <a:gd name="connsiteY29" fmla="*/ 457200 h 474314"/>
                <a:gd name="connsiteX30" fmla="*/ 315394 w 2977912"/>
                <a:gd name="connsiteY30" fmla="*/ 466979 h 474314"/>
                <a:gd name="connsiteX31" fmla="*/ 332509 w 2977912"/>
                <a:gd name="connsiteY31" fmla="*/ 471869 h 474314"/>
                <a:gd name="connsiteX32" fmla="*/ 364293 w 2977912"/>
                <a:gd name="connsiteY32" fmla="*/ 474314 h 474314"/>
                <a:gd name="connsiteX33" fmla="*/ 410746 w 2977912"/>
                <a:gd name="connsiteY33" fmla="*/ 474314 h 474314"/>
                <a:gd name="connsiteX34" fmla="*/ 479204 w 2977912"/>
                <a:gd name="connsiteY34" fmla="*/ 462090 h 474314"/>
                <a:gd name="connsiteX35" fmla="*/ 552552 w 2977912"/>
                <a:gd name="connsiteY35" fmla="*/ 444975 h 474314"/>
                <a:gd name="connsiteX36" fmla="*/ 623454 w 2977912"/>
                <a:gd name="connsiteY36" fmla="*/ 422971 h 474314"/>
                <a:gd name="connsiteX37" fmla="*/ 709027 w 2977912"/>
                <a:gd name="connsiteY37" fmla="*/ 410746 h 474314"/>
                <a:gd name="connsiteX38" fmla="*/ 911955 w 2977912"/>
                <a:gd name="connsiteY38" fmla="*/ 378962 h 474314"/>
                <a:gd name="connsiteX39" fmla="*/ 1156447 w 2977912"/>
                <a:gd name="connsiteY39" fmla="*/ 347178 h 474314"/>
                <a:gd name="connsiteX40" fmla="*/ 1400939 w 2977912"/>
                <a:gd name="connsiteY40" fmla="*/ 317839 h 474314"/>
                <a:gd name="connsiteX41" fmla="*/ 1479176 w 2977912"/>
                <a:gd name="connsiteY41" fmla="*/ 308060 h 474314"/>
                <a:gd name="connsiteX42" fmla="*/ 1726113 w 2977912"/>
                <a:gd name="connsiteY42" fmla="*/ 286055 h 474314"/>
                <a:gd name="connsiteX43" fmla="*/ 1973050 w 2977912"/>
                <a:gd name="connsiteY43" fmla="*/ 273831 h 474314"/>
                <a:gd name="connsiteX44" fmla="*/ 2244436 w 2977912"/>
                <a:gd name="connsiteY44" fmla="*/ 259161 h 474314"/>
                <a:gd name="connsiteX45" fmla="*/ 2452254 w 2977912"/>
                <a:gd name="connsiteY45" fmla="*/ 249382 h 474314"/>
                <a:gd name="connsiteX46" fmla="*/ 2596505 w 2977912"/>
                <a:gd name="connsiteY46" fmla="*/ 244492 h 474314"/>
                <a:gd name="connsiteX47" fmla="*/ 2728530 w 2977912"/>
                <a:gd name="connsiteY47" fmla="*/ 239602 h 474314"/>
                <a:gd name="connsiteX48" fmla="*/ 2806768 w 2977912"/>
                <a:gd name="connsiteY48" fmla="*/ 234712 h 474314"/>
                <a:gd name="connsiteX49" fmla="*/ 2880115 w 2977912"/>
                <a:gd name="connsiteY49" fmla="*/ 224932 h 474314"/>
                <a:gd name="connsiteX50" fmla="*/ 2946128 w 2977912"/>
                <a:gd name="connsiteY50" fmla="*/ 207818 h 474314"/>
                <a:gd name="connsiteX51" fmla="*/ 2965687 w 2977912"/>
                <a:gd name="connsiteY51" fmla="*/ 198038 h 474314"/>
                <a:gd name="connsiteX52" fmla="*/ 2970577 w 2977912"/>
                <a:gd name="connsiteY52" fmla="*/ 190703 h 474314"/>
                <a:gd name="connsiteX53" fmla="*/ 2977912 w 2977912"/>
                <a:gd name="connsiteY53" fmla="*/ 178479 h 474314"/>
                <a:gd name="connsiteX54" fmla="*/ 2977912 w 2977912"/>
                <a:gd name="connsiteY54" fmla="*/ 166254 h 474314"/>
                <a:gd name="connsiteX55" fmla="*/ 2973022 w 2977912"/>
                <a:gd name="connsiteY55" fmla="*/ 154030 h 474314"/>
                <a:gd name="connsiteX56" fmla="*/ 2973022 w 2977912"/>
                <a:gd name="connsiteY56" fmla="*/ 139360 h 474314"/>
                <a:gd name="connsiteX57" fmla="*/ 2963243 w 2977912"/>
                <a:gd name="connsiteY57" fmla="*/ 119801 h 474314"/>
                <a:gd name="connsiteX58" fmla="*/ 2953463 w 2977912"/>
                <a:gd name="connsiteY58" fmla="*/ 110021 h 474314"/>
                <a:gd name="connsiteX59" fmla="*/ 2929014 w 2977912"/>
                <a:gd name="connsiteY59" fmla="*/ 90462 h 474314"/>
                <a:gd name="connsiteX60" fmla="*/ 2894785 w 2977912"/>
                <a:gd name="connsiteY60" fmla="*/ 73347 h 474314"/>
                <a:gd name="connsiteX61" fmla="*/ 2833662 w 2977912"/>
                <a:gd name="connsiteY61" fmla="*/ 51343 h 474314"/>
                <a:gd name="connsiteX62" fmla="*/ 2757869 w 2977912"/>
                <a:gd name="connsiteY62" fmla="*/ 31784 h 474314"/>
                <a:gd name="connsiteX63" fmla="*/ 2696746 w 2977912"/>
                <a:gd name="connsiteY63" fmla="*/ 17114 h 474314"/>
                <a:gd name="connsiteX64" fmla="*/ 2642958 w 2977912"/>
                <a:gd name="connsiteY64" fmla="*/ 4890 h 474314"/>
                <a:gd name="connsiteX65" fmla="*/ 2618509 w 2977912"/>
                <a:gd name="connsiteY65" fmla="*/ 0 h 474314"/>
                <a:gd name="connsiteX66" fmla="*/ 2606284 w 2977912"/>
                <a:gd name="connsiteY66" fmla="*/ 0 h 474314"/>
                <a:gd name="connsiteX67" fmla="*/ 2586725 w 2977912"/>
                <a:gd name="connsiteY67" fmla="*/ 0 h 474314"/>
                <a:gd name="connsiteX68" fmla="*/ 2559831 w 2977912"/>
                <a:gd name="connsiteY68" fmla="*/ 4890 h 474314"/>
                <a:gd name="connsiteX69" fmla="*/ 2523157 w 2977912"/>
                <a:gd name="connsiteY69" fmla="*/ 19559 h 474314"/>
                <a:gd name="connsiteX70" fmla="*/ 2491373 w 2977912"/>
                <a:gd name="connsiteY70" fmla="*/ 34229 h 474314"/>
                <a:gd name="connsiteX71" fmla="*/ 2481593 w 2977912"/>
                <a:gd name="connsiteY71" fmla="*/ 39118 h 474314"/>
                <a:gd name="connsiteX72" fmla="*/ 2474259 w 2977912"/>
                <a:gd name="connsiteY72" fmla="*/ 41563 h 474314"/>
                <a:gd name="connsiteX73" fmla="*/ 2437585 w 2977912"/>
                <a:gd name="connsiteY73" fmla="*/ 48898 h 474314"/>
                <a:gd name="connsiteX74" fmla="*/ 2300669 w 2977912"/>
                <a:gd name="connsiteY74" fmla="*/ 66013 h 474314"/>
                <a:gd name="connsiteX75" fmla="*/ 2036618 w 2977912"/>
                <a:gd name="connsiteY75" fmla="*/ 90462 h 474314"/>
                <a:gd name="connsiteX76" fmla="*/ 1843469 w 2977912"/>
                <a:gd name="connsiteY76" fmla="*/ 102686 h 474314"/>
                <a:gd name="connsiteX77" fmla="*/ 1669880 w 2977912"/>
                <a:gd name="connsiteY77" fmla="*/ 112466 h 474314"/>
                <a:gd name="connsiteX78" fmla="*/ 1352040 w 2977912"/>
                <a:gd name="connsiteY78" fmla="*/ 146695 h 47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977912" h="474314">
                  <a:moveTo>
                    <a:pt x="1352040" y="146695"/>
                  </a:moveTo>
                  <a:lnTo>
                    <a:pt x="1188231" y="168699"/>
                  </a:lnTo>
                  <a:lnTo>
                    <a:pt x="1009752" y="193148"/>
                  </a:lnTo>
                  <a:lnTo>
                    <a:pt x="811713" y="220043"/>
                  </a:lnTo>
                  <a:lnTo>
                    <a:pt x="684577" y="239602"/>
                  </a:lnTo>
                  <a:lnTo>
                    <a:pt x="559886" y="256716"/>
                  </a:lnTo>
                  <a:lnTo>
                    <a:pt x="486539" y="266496"/>
                  </a:lnTo>
                  <a:lnTo>
                    <a:pt x="454755" y="268941"/>
                  </a:lnTo>
                  <a:lnTo>
                    <a:pt x="435196" y="268941"/>
                  </a:lnTo>
                  <a:lnTo>
                    <a:pt x="396077" y="268941"/>
                  </a:lnTo>
                  <a:lnTo>
                    <a:pt x="369183" y="266496"/>
                  </a:lnTo>
                  <a:lnTo>
                    <a:pt x="339844" y="264051"/>
                  </a:lnTo>
                  <a:lnTo>
                    <a:pt x="288500" y="254271"/>
                  </a:lnTo>
                  <a:lnTo>
                    <a:pt x="224932" y="237157"/>
                  </a:lnTo>
                  <a:lnTo>
                    <a:pt x="171144" y="215153"/>
                  </a:lnTo>
                  <a:lnTo>
                    <a:pt x="129581" y="193148"/>
                  </a:lnTo>
                  <a:lnTo>
                    <a:pt x="80682" y="166254"/>
                  </a:lnTo>
                  <a:lnTo>
                    <a:pt x="53788" y="151585"/>
                  </a:lnTo>
                  <a:lnTo>
                    <a:pt x="19559" y="141805"/>
                  </a:lnTo>
                  <a:lnTo>
                    <a:pt x="4890" y="144250"/>
                  </a:lnTo>
                  <a:lnTo>
                    <a:pt x="0" y="149140"/>
                  </a:lnTo>
                  <a:lnTo>
                    <a:pt x="4890" y="168699"/>
                  </a:lnTo>
                  <a:lnTo>
                    <a:pt x="22004" y="205373"/>
                  </a:lnTo>
                  <a:lnTo>
                    <a:pt x="39119" y="234712"/>
                  </a:lnTo>
                  <a:lnTo>
                    <a:pt x="75792" y="283610"/>
                  </a:lnTo>
                  <a:lnTo>
                    <a:pt x="117356" y="330064"/>
                  </a:lnTo>
                  <a:lnTo>
                    <a:pt x="154030" y="366738"/>
                  </a:lnTo>
                  <a:lnTo>
                    <a:pt x="193148" y="398522"/>
                  </a:lnTo>
                  <a:lnTo>
                    <a:pt x="242047" y="430306"/>
                  </a:lnTo>
                  <a:lnTo>
                    <a:pt x="283610" y="457200"/>
                  </a:lnTo>
                  <a:lnTo>
                    <a:pt x="315394" y="466979"/>
                  </a:lnTo>
                  <a:lnTo>
                    <a:pt x="332509" y="471869"/>
                  </a:lnTo>
                  <a:lnTo>
                    <a:pt x="364293" y="474314"/>
                  </a:lnTo>
                  <a:lnTo>
                    <a:pt x="410746" y="474314"/>
                  </a:lnTo>
                  <a:lnTo>
                    <a:pt x="479204" y="462090"/>
                  </a:lnTo>
                  <a:lnTo>
                    <a:pt x="552552" y="444975"/>
                  </a:lnTo>
                  <a:lnTo>
                    <a:pt x="623454" y="422971"/>
                  </a:lnTo>
                  <a:lnTo>
                    <a:pt x="709027" y="410746"/>
                  </a:lnTo>
                  <a:lnTo>
                    <a:pt x="911955" y="378962"/>
                  </a:lnTo>
                  <a:lnTo>
                    <a:pt x="1156447" y="347178"/>
                  </a:lnTo>
                  <a:lnTo>
                    <a:pt x="1400939" y="317839"/>
                  </a:lnTo>
                  <a:lnTo>
                    <a:pt x="1479176" y="308060"/>
                  </a:lnTo>
                  <a:lnTo>
                    <a:pt x="1726113" y="286055"/>
                  </a:lnTo>
                  <a:lnTo>
                    <a:pt x="1973050" y="273831"/>
                  </a:lnTo>
                  <a:lnTo>
                    <a:pt x="2244436" y="259161"/>
                  </a:lnTo>
                  <a:lnTo>
                    <a:pt x="2452254" y="249382"/>
                  </a:lnTo>
                  <a:lnTo>
                    <a:pt x="2596505" y="244492"/>
                  </a:lnTo>
                  <a:lnTo>
                    <a:pt x="2728530" y="239602"/>
                  </a:lnTo>
                  <a:lnTo>
                    <a:pt x="2806768" y="234712"/>
                  </a:lnTo>
                  <a:lnTo>
                    <a:pt x="2880115" y="224932"/>
                  </a:lnTo>
                  <a:lnTo>
                    <a:pt x="2946128" y="207818"/>
                  </a:lnTo>
                  <a:lnTo>
                    <a:pt x="2965687" y="198038"/>
                  </a:lnTo>
                  <a:lnTo>
                    <a:pt x="2970577" y="190703"/>
                  </a:lnTo>
                  <a:lnTo>
                    <a:pt x="2977912" y="178479"/>
                  </a:lnTo>
                  <a:lnTo>
                    <a:pt x="2977912" y="166254"/>
                  </a:lnTo>
                  <a:lnTo>
                    <a:pt x="2973022" y="154030"/>
                  </a:lnTo>
                  <a:lnTo>
                    <a:pt x="2973022" y="139360"/>
                  </a:lnTo>
                  <a:lnTo>
                    <a:pt x="2963243" y="119801"/>
                  </a:lnTo>
                  <a:lnTo>
                    <a:pt x="2953463" y="110021"/>
                  </a:lnTo>
                  <a:lnTo>
                    <a:pt x="2929014" y="90462"/>
                  </a:lnTo>
                  <a:lnTo>
                    <a:pt x="2894785" y="73347"/>
                  </a:lnTo>
                  <a:lnTo>
                    <a:pt x="2833662" y="51343"/>
                  </a:lnTo>
                  <a:lnTo>
                    <a:pt x="2757869" y="31784"/>
                  </a:lnTo>
                  <a:lnTo>
                    <a:pt x="2696746" y="17114"/>
                  </a:lnTo>
                  <a:lnTo>
                    <a:pt x="2642958" y="4890"/>
                  </a:lnTo>
                  <a:lnTo>
                    <a:pt x="2618509" y="0"/>
                  </a:lnTo>
                  <a:lnTo>
                    <a:pt x="2606284" y="0"/>
                  </a:lnTo>
                  <a:lnTo>
                    <a:pt x="2586725" y="0"/>
                  </a:lnTo>
                  <a:lnTo>
                    <a:pt x="2559831" y="4890"/>
                  </a:lnTo>
                  <a:lnTo>
                    <a:pt x="2523157" y="19559"/>
                  </a:lnTo>
                  <a:lnTo>
                    <a:pt x="2491373" y="34229"/>
                  </a:lnTo>
                  <a:lnTo>
                    <a:pt x="2481593" y="39118"/>
                  </a:lnTo>
                  <a:lnTo>
                    <a:pt x="2474259" y="41563"/>
                  </a:lnTo>
                  <a:lnTo>
                    <a:pt x="2437585" y="48898"/>
                  </a:lnTo>
                  <a:lnTo>
                    <a:pt x="2300669" y="66013"/>
                  </a:lnTo>
                  <a:lnTo>
                    <a:pt x="2036618" y="90462"/>
                  </a:lnTo>
                  <a:lnTo>
                    <a:pt x="1843469" y="102686"/>
                  </a:lnTo>
                  <a:lnTo>
                    <a:pt x="1669880" y="112466"/>
                  </a:lnTo>
                  <a:lnTo>
                    <a:pt x="1352040" y="1466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DC37877C-BE2E-42D7-9C3B-989CBFFC5FDC}"/>
                </a:ext>
              </a:extLst>
            </p:cNvPr>
            <p:cNvSpPr/>
            <p:nvPr/>
          </p:nvSpPr>
          <p:spPr>
            <a:xfrm>
              <a:off x="5368925" y="1784350"/>
              <a:ext cx="636588" cy="1284288"/>
            </a:xfrm>
            <a:custGeom>
              <a:avLst/>
              <a:gdLst>
                <a:gd name="connsiteX0" fmla="*/ 290945 w 635679"/>
                <a:gd name="connsiteY0" fmla="*/ 484095 h 1283583"/>
                <a:gd name="connsiteX1" fmla="*/ 288500 w 635679"/>
                <a:gd name="connsiteY1" fmla="*/ 359404 h 1283583"/>
                <a:gd name="connsiteX2" fmla="*/ 283611 w 635679"/>
                <a:gd name="connsiteY2" fmla="*/ 310505 h 1283583"/>
                <a:gd name="connsiteX3" fmla="*/ 278721 w 635679"/>
                <a:gd name="connsiteY3" fmla="*/ 268942 h 1283583"/>
                <a:gd name="connsiteX4" fmla="*/ 273831 w 635679"/>
                <a:gd name="connsiteY4" fmla="*/ 246937 h 1283583"/>
                <a:gd name="connsiteX5" fmla="*/ 264051 w 635679"/>
                <a:gd name="connsiteY5" fmla="*/ 227378 h 1283583"/>
                <a:gd name="connsiteX6" fmla="*/ 254272 w 635679"/>
                <a:gd name="connsiteY6" fmla="*/ 210264 h 1283583"/>
                <a:gd name="connsiteX7" fmla="*/ 234712 w 635679"/>
                <a:gd name="connsiteY7" fmla="*/ 183369 h 1283583"/>
                <a:gd name="connsiteX8" fmla="*/ 207818 w 635679"/>
                <a:gd name="connsiteY8" fmla="*/ 156475 h 1283583"/>
                <a:gd name="connsiteX9" fmla="*/ 185814 w 635679"/>
                <a:gd name="connsiteY9" fmla="*/ 134471 h 1283583"/>
                <a:gd name="connsiteX10" fmla="*/ 158920 w 635679"/>
                <a:gd name="connsiteY10" fmla="*/ 112467 h 1283583"/>
                <a:gd name="connsiteX11" fmla="*/ 122246 w 635679"/>
                <a:gd name="connsiteY11" fmla="*/ 90462 h 1283583"/>
                <a:gd name="connsiteX12" fmla="*/ 97797 w 635679"/>
                <a:gd name="connsiteY12" fmla="*/ 80683 h 1283583"/>
                <a:gd name="connsiteX13" fmla="*/ 53788 w 635679"/>
                <a:gd name="connsiteY13" fmla="*/ 78238 h 1283583"/>
                <a:gd name="connsiteX14" fmla="*/ 0 w 635679"/>
                <a:gd name="connsiteY14" fmla="*/ 78238 h 1283583"/>
                <a:gd name="connsiteX15" fmla="*/ 249382 w 635679"/>
                <a:gd name="connsiteY15" fmla="*/ 0 h 1283583"/>
                <a:gd name="connsiteX16" fmla="*/ 337399 w 635679"/>
                <a:gd name="connsiteY16" fmla="*/ 63568 h 1283583"/>
                <a:gd name="connsiteX17" fmla="*/ 374073 w 635679"/>
                <a:gd name="connsiteY17" fmla="*/ 88018 h 1283583"/>
                <a:gd name="connsiteX18" fmla="*/ 408301 w 635679"/>
                <a:gd name="connsiteY18" fmla="*/ 105132 h 1283583"/>
                <a:gd name="connsiteX19" fmla="*/ 466980 w 635679"/>
                <a:gd name="connsiteY19" fmla="*/ 129581 h 1283583"/>
                <a:gd name="connsiteX20" fmla="*/ 508543 w 635679"/>
                <a:gd name="connsiteY20" fmla="*/ 139361 h 1283583"/>
                <a:gd name="connsiteX21" fmla="*/ 564776 w 635679"/>
                <a:gd name="connsiteY21" fmla="*/ 146696 h 1283583"/>
                <a:gd name="connsiteX22" fmla="*/ 581891 w 635679"/>
                <a:gd name="connsiteY22" fmla="*/ 149141 h 1283583"/>
                <a:gd name="connsiteX23" fmla="*/ 594115 w 635679"/>
                <a:gd name="connsiteY23" fmla="*/ 151585 h 1283583"/>
                <a:gd name="connsiteX24" fmla="*/ 608785 w 635679"/>
                <a:gd name="connsiteY24" fmla="*/ 161365 h 1283583"/>
                <a:gd name="connsiteX25" fmla="*/ 623454 w 635679"/>
                <a:gd name="connsiteY25" fmla="*/ 176035 h 1283583"/>
                <a:gd name="connsiteX26" fmla="*/ 633234 w 635679"/>
                <a:gd name="connsiteY26" fmla="*/ 193149 h 1283583"/>
                <a:gd name="connsiteX27" fmla="*/ 635679 w 635679"/>
                <a:gd name="connsiteY27" fmla="*/ 207819 h 1283583"/>
                <a:gd name="connsiteX28" fmla="*/ 635679 w 635679"/>
                <a:gd name="connsiteY28" fmla="*/ 220043 h 1283583"/>
                <a:gd name="connsiteX29" fmla="*/ 625899 w 635679"/>
                <a:gd name="connsiteY29" fmla="*/ 239603 h 1283583"/>
                <a:gd name="connsiteX30" fmla="*/ 603895 w 635679"/>
                <a:gd name="connsiteY30" fmla="*/ 259162 h 1283583"/>
                <a:gd name="connsiteX31" fmla="*/ 584336 w 635679"/>
                <a:gd name="connsiteY31" fmla="*/ 273831 h 1283583"/>
                <a:gd name="connsiteX32" fmla="*/ 567221 w 635679"/>
                <a:gd name="connsiteY32" fmla="*/ 290946 h 1283583"/>
                <a:gd name="connsiteX33" fmla="*/ 552552 w 635679"/>
                <a:gd name="connsiteY33" fmla="*/ 320285 h 1283583"/>
                <a:gd name="connsiteX34" fmla="*/ 540327 w 635679"/>
                <a:gd name="connsiteY34" fmla="*/ 356959 h 1283583"/>
                <a:gd name="connsiteX35" fmla="*/ 532992 w 635679"/>
                <a:gd name="connsiteY35" fmla="*/ 398522 h 1283583"/>
                <a:gd name="connsiteX36" fmla="*/ 532992 w 635679"/>
                <a:gd name="connsiteY36" fmla="*/ 442531 h 1283583"/>
                <a:gd name="connsiteX37" fmla="*/ 535437 w 635679"/>
                <a:gd name="connsiteY37" fmla="*/ 496319 h 1283583"/>
                <a:gd name="connsiteX38" fmla="*/ 537882 w 635679"/>
                <a:gd name="connsiteY38" fmla="*/ 542773 h 1283583"/>
                <a:gd name="connsiteX39" fmla="*/ 537882 w 635679"/>
                <a:gd name="connsiteY39" fmla="*/ 755481 h 1283583"/>
                <a:gd name="connsiteX40" fmla="*/ 535437 w 635679"/>
                <a:gd name="connsiteY40" fmla="*/ 843498 h 1283583"/>
                <a:gd name="connsiteX41" fmla="*/ 532992 w 635679"/>
                <a:gd name="connsiteY41" fmla="*/ 919290 h 1283583"/>
                <a:gd name="connsiteX42" fmla="*/ 528103 w 635679"/>
                <a:gd name="connsiteY42" fmla="*/ 1004862 h 1283583"/>
                <a:gd name="connsiteX43" fmla="*/ 520768 w 635679"/>
                <a:gd name="connsiteY43" fmla="*/ 1090435 h 1283583"/>
                <a:gd name="connsiteX44" fmla="*/ 488984 w 635679"/>
                <a:gd name="connsiteY44" fmla="*/ 1266469 h 1283583"/>
                <a:gd name="connsiteX45" fmla="*/ 295835 w 635679"/>
                <a:gd name="connsiteY45" fmla="*/ 1283583 h 1283583"/>
                <a:gd name="connsiteX46" fmla="*/ 290945 w 635679"/>
                <a:gd name="connsiteY46" fmla="*/ 1151558 h 1283583"/>
                <a:gd name="connsiteX47" fmla="*/ 290945 w 635679"/>
                <a:gd name="connsiteY47" fmla="*/ 982858 h 1283583"/>
                <a:gd name="connsiteX48" fmla="*/ 290945 w 635679"/>
                <a:gd name="connsiteY48" fmla="*/ 718807 h 1283583"/>
                <a:gd name="connsiteX49" fmla="*/ 290945 w 635679"/>
                <a:gd name="connsiteY49" fmla="*/ 484095 h 128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35679" h="1283583">
                  <a:moveTo>
                    <a:pt x="290945" y="484095"/>
                  </a:moveTo>
                  <a:lnTo>
                    <a:pt x="288500" y="359404"/>
                  </a:lnTo>
                  <a:lnTo>
                    <a:pt x="283611" y="310505"/>
                  </a:lnTo>
                  <a:lnTo>
                    <a:pt x="278721" y="268942"/>
                  </a:lnTo>
                  <a:lnTo>
                    <a:pt x="273831" y="246937"/>
                  </a:lnTo>
                  <a:lnTo>
                    <a:pt x="264051" y="227378"/>
                  </a:lnTo>
                  <a:lnTo>
                    <a:pt x="254272" y="210264"/>
                  </a:lnTo>
                  <a:lnTo>
                    <a:pt x="234712" y="183369"/>
                  </a:lnTo>
                  <a:lnTo>
                    <a:pt x="207818" y="156475"/>
                  </a:lnTo>
                  <a:lnTo>
                    <a:pt x="185814" y="134471"/>
                  </a:lnTo>
                  <a:lnTo>
                    <a:pt x="158920" y="112467"/>
                  </a:lnTo>
                  <a:lnTo>
                    <a:pt x="122246" y="90462"/>
                  </a:lnTo>
                  <a:lnTo>
                    <a:pt x="97797" y="80683"/>
                  </a:lnTo>
                  <a:lnTo>
                    <a:pt x="53788" y="78238"/>
                  </a:lnTo>
                  <a:lnTo>
                    <a:pt x="0" y="78238"/>
                  </a:lnTo>
                  <a:lnTo>
                    <a:pt x="249382" y="0"/>
                  </a:lnTo>
                  <a:lnTo>
                    <a:pt x="337399" y="63568"/>
                  </a:lnTo>
                  <a:lnTo>
                    <a:pt x="374073" y="88018"/>
                  </a:lnTo>
                  <a:lnTo>
                    <a:pt x="408301" y="105132"/>
                  </a:lnTo>
                  <a:lnTo>
                    <a:pt x="466980" y="129581"/>
                  </a:lnTo>
                  <a:lnTo>
                    <a:pt x="508543" y="139361"/>
                  </a:lnTo>
                  <a:lnTo>
                    <a:pt x="564776" y="146696"/>
                  </a:lnTo>
                  <a:lnTo>
                    <a:pt x="581891" y="149141"/>
                  </a:lnTo>
                  <a:lnTo>
                    <a:pt x="594115" y="151585"/>
                  </a:lnTo>
                  <a:lnTo>
                    <a:pt x="608785" y="161365"/>
                  </a:lnTo>
                  <a:lnTo>
                    <a:pt x="623454" y="176035"/>
                  </a:lnTo>
                  <a:lnTo>
                    <a:pt x="633234" y="193149"/>
                  </a:lnTo>
                  <a:lnTo>
                    <a:pt x="635679" y="207819"/>
                  </a:lnTo>
                  <a:lnTo>
                    <a:pt x="635679" y="220043"/>
                  </a:lnTo>
                  <a:lnTo>
                    <a:pt x="625899" y="239603"/>
                  </a:lnTo>
                  <a:lnTo>
                    <a:pt x="603895" y="259162"/>
                  </a:lnTo>
                  <a:lnTo>
                    <a:pt x="584336" y="273831"/>
                  </a:lnTo>
                  <a:lnTo>
                    <a:pt x="567221" y="290946"/>
                  </a:lnTo>
                  <a:lnTo>
                    <a:pt x="552552" y="320285"/>
                  </a:lnTo>
                  <a:lnTo>
                    <a:pt x="540327" y="356959"/>
                  </a:lnTo>
                  <a:lnTo>
                    <a:pt x="532992" y="398522"/>
                  </a:lnTo>
                  <a:lnTo>
                    <a:pt x="532992" y="442531"/>
                  </a:lnTo>
                  <a:lnTo>
                    <a:pt x="535437" y="496319"/>
                  </a:lnTo>
                  <a:lnTo>
                    <a:pt x="537882" y="542773"/>
                  </a:lnTo>
                  <a:lnTo>
                    <a:pt x="537882" y="755481"/>
                  </a:lnTo>
                  <a:lnTo>
                    <a:pt x="535437" y="843498"/>
                  </a:lnTo>
                  <a:lnTo>
                    <a:pt x="532992" y="919290"/>
                  </a:lnTo>
                  <a:lnTo>
                    <a:pt x="528103" y="1004862"/>
                  </a:lnTo>
                  <a:lnTo>
                    <a:pt x="520768" y="1090435"/>
                  </a:lnTo>
                  <a:lnTo>
                    <a:pt x="488984" y="1266469"/>
                  </a:lnTo>
                  <a:lnTo>
                    <a:pt x="295835" y="1283583"/>
                  </a:lnTo>
                  <a:lnTo>
                    <a:pt x="290945" y="1151558"/>
                  </a:lnTo>
                  <a:lnTo>
                    <a:pt x="290945" y="982858"/>
                  </a:lnTo>
                  <a:lnTo>
                    <a:pt x="290945" y="718807"/>
                  </a:lnTo>
                  <a:lnTo>
                    <a:pt x="290945" y="484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EC188B3F-6A92-4C44-99AC-82B29A5D2283}"/>
                </a:ext>
              </a:extLst>
            </p:cNvPr>
            <p:cNvSpPr/>
            <p:nvPr/>
          </p:nvSpPr>
          <p:spPr>
            <a:xfrm>
              <a:off x="4649788" y="2852738"/>
              <a:ext cx="2105025" cy="379412"/>
            </a:xfrm>
            <a:custGeom>
              <a:avLst/>
              <a:gdLst>
                <a:gd name="connsiteX0" fmla="*/ 1623427 w 2105076"/>
                <a:gd name="connsiteY0" fmla="*/ 24450 h 378963"/>
                <a:gd name="connsiteX1" fmla="*/ 1510961 w 2105076"/>
                <a:gd name="connsiteY1" fmla="*/ 36674 h 378963"/>
                <a:gd name="connsiteX2" fmla="*/ 1396050 w 2105076"/>
                <a:gd name="connsiteY2" fmla="*/ 46454 h 378963"/>
                <a:gd name="connsiteX3" fmla="*/ 1288473 w 2105076"/>
                <a:gd name="connsiteY3" fmla="*/ 58678 h 378963"/>
                <a:gd name="connsiteX4" fmla="*/ 1217570 w 2105076"/>
                <a:gd name="connsiteY4" fmla="*/ 63568 h 378963"/>
                <a:gd name="connsiteX5" fmla="*/ 1017087 w 2105076"/>
                <a:gd name="connsiteY5" fmla="*/ 107577 h 378963"/>
                <a:gd name="connsiteX6" fmla="*/ 845943 w 2105076"/>
                <a:gd name="connsiteY6" fmla="*/ 127136 h 378963"/>
                <a:gd name="connsiteX7" fmla="*/ 650349 w 2105076"/>
                <a:gd name="connsiteY7" fmla="*/ 151585 h 378963"/>
                <a:gd name="connsiteX8" fmla="*/ 452311 w 2105076"/>
                <a:gd name="connsiteY8" fmla="*/ 176035 h 378963"/>
                <a:gd name="connsiteX9" fmla="*/ 349624 w 2105076"/>
                <a:gd name="connsiteY9" fmla="*/ 190704 h 378963"/>
                <a:gd name="connsiteX10" fmla="*/ 300726 w 2105076"/>
                <a:gd name="connsiteY10" fmla="*/ 195594 h 378963"/>
                <a:gd name="connsiteX11" fmla="*/ 271387 w 2105076"/>
                <a:gd name="connsiteY11" fmla="*/ 195594 h 378963"/>
                <a:gd name="connsiteX12" fmla="*/ 239603 w 2105076"/>
                <a:gd name="connsiteY12" fmla="*/ 193149 h 378963"/>
                <a:gd name="connsiteX13" fmla="*/ 183369 w 2105076"/>
                <a:gd name="connsiteY13" fmla="*/ 188259 h 378963"/>
                <a:gd name="connsiteX14" fmla="*/ 132026 w 2105076"/>
                <a:gd name="connsiteY14" fmla="*/ 176035 h 378963"/>
                <a:gd name="connsiteX15" fmla="*/ 80683 w 2105076"/>
                <a:gd name="connsiteY15" fmla="*/ 156475 h 378963"/>
                <a:gd name="connsiteX16" fmla="*/ 36674 w 2105076"/>
                <a:gd name="connsiteY16" fmla="*/ 139361 h 378963"/>
                <a:gd name="connsiteX17" fmla="*/ 17115 w 2105076"/>
                <a:gd name="connsiteY17" fmla="*/ 139361 h 378963"/>
                <a:gd name="connsiteX18" fmla="*/ 7335 w 2105076"/>
                <a:gd name="connsiteY18" fmla="*/ 144251 h 378963"/>
                <a:gd name="connsiteX19" fmla="*/ 0 w 2105076"/>
                <a:gd name="connsiteY19" fmla="*/ 156475 h 378963"/>
                <a:gd name="connsiteX20" fmla="*/ 0 w 2105076"/>
                <a:gd name="connsiteY20" fmla="*/ 178480 h 378963"/>
                <a:gd name="connsiteX21" fmla="*/ 9780 w 2105076"/>
                <a:gd name="connsiteY21" fmla="*/ 207819 h 378963"/>
                <a:gd name="connsiteX22" fmla="*/ 39119 w 2105076"/>
                <a:gd name="connsiteY22" fmla="*/ 249382 h 378963"/>
                <a:gd name="connsiteX23" fmla="*/ 68458 w 2105076"/>
                <a:gd name="connsiteY23" fmla="*/ 286056 h 378963"/>
                <a:gd name="connsiteX24" fmla="*/ 97797 w 2105076"/>
                <a:gd name="connsiteY24" fmla="*/ 312950 h 378963"/>
                <a:gd name="connsiteX25" fmla="*/ 132026 w 2105076"/>
                <a:gd name="connsiteY25" fmla="*/ 337399 h 378963"/>
                <a:gd name="connsiteX26" fmla="*/ 168700 w 2105076"/>
                <a:gd name="connsiteY26" fmla="*/ 354514 h 378963"/>
                <a:gd name="connsiteX27" fmla="*/ 202929 w 2105076"/>
                <a:gd name="connsiteY27" fmla="*/ 364293 h 378963"/>
                <a:gd name="connsiteX28" fmla="*/ 246937 w 2105076"/>
                <a:gd name="connsiteY28" fmla="*/ 374073 h 378963"/>
                <a:gd name="connsiteX29" fmla="*/ 325175 w 2105076"/>
                <a:gd name="connsiteY29" fmla="*/ 378963 h 378963"/>
                <a:gd name="connsiteX30" fmla="*/ 440086 w 2105076"/>
                <a:gd name="connsiteY30" fmla="*/ 369183 h 378963"/>
                <a:gd name="connsiteX31" fmla="*/ 699247 w 2105076"/>
                <a:gd name="connsiteY31" fmla="*/ 344734 h 378963"/>
                <a:gd name="connsiteX32" fmla="*/ 965744 w 2105076"/>
                <a:gd name="connsiteY32" fmla="*/ 320285 h 378963"/>
                <a:gd name="connsiteX33" fmla="*/ 1295808 w 2105076"/>
                <a:gd name="connsiteY33" fmla="*/ 295836 h 378963"/>
                <a:gd name="connsiteX34" fmla="*/ 1579419 w 2105076"/>
                <a:gd name="connsiteY34" fmla="*/ 271386 h 378963"/>
                <a:gd name="connsiteX35" fmla="*/ 1882589 w 2105076"/>
                <a:gd name="connsiteY35" fmla="*/ 251827 h 378963"/>
                <a:gd name="connsiteX36" fmla="*/ 2007280 w 2105076"/>
                <a:gd name="connsiteY36" fmla="*/ 242047 h 378963"/>
                <a:gd name="connsiteX37" fmla="*/ 2026839 w 2105076"/>
                <a:gd name="connsiteY37" fmla="*/ 234713 h 378963"/>
                <a:gd name="connsiteX38" fmla="*/ 2056178 w 2105076"/>
                <a:gd name="connsiteY38" fmla="*/ 212708 h 378963"/>
                <a:gd name="connsiteX39" fmla="*/ 2083072 w 2105076"/>
                <a:gd name="connsiteY39" fmla="*/ 188259 h 378963"/>
                <a:gd name="connsiteX40" fmla="*/ 2097742 w 2105076"/>
                <a:gd name="connsiteY40" fmla="*/ 173590 h 378963"/>
                <a:gd name="connsiteX41" fmla="*/ 2105076 w 2105076"/>
                <a:gd name="connsiteY41" fmla="*/ 156475 h 378963"/>
                <a:gd name="connsiteX42" fmla="*/ 2105076 w 2105076"/>
                <a:gd name="connsiteY42" fmla="*/ 149140 h 378963"/>
                <a:gd name="connsiteX43" fmla="*/ 2095297 w 2105076"/>
                <a:gd name="connsiteY43" fmla="*/ 122246 h 378963"/>
                <a:gd name="connsiteX44" fmla="*/ 2075737 w 2105076"/>
                <a:gd name="connsiteY44" fmla="*/ 95352 h 378963"/>
                <a:gd name="connsiteX45" fmla="*/ 2039064 w 2105076"/>
                <a:gd name="connsiteY45" fmla="*/ 68458 h 378963"/>
                <a:gd name="connsiteX46" fmla="*/ 1997500 w 2105076"/>
                <a:gd name="connsiteY46" fmla="*/ 51344 h 378963"/>
                <a:gd name="connsiteX47" fmla="*/ 1953491 w 2105076"/>
                <a:gd name="connsiteY47" fmla="*/ 44009 h 378963"/>
                <a:gd name="connsiteX48" fmla="*/ 1821466 w 2105076"/>
                <a:gd name="connsiteY48" fmla="*/ 0 h 378963"/>
                <a:gd name="connsiteX49" fmla="*/ 1811686 w 2105076"/>
                <a:gd name="connsiteY49" fmla="*/ 0 h 378963"/>
                <a:gd name="connsiteX50" fmla="*/ 1767677 w 2105076"/>
                <a:gd name="connsiteY50" fmla="*/ 7335 h 378963"/>
                <a:gd name="connsiteX51" fmla="*/ 1623427 w 2105076"/>
                <a:gd name="connsiteY51" fmla="*/ 24450 h 37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5076" h="378963">
                  <a:moveTo>
                    <a:pt x="1623427" y="24450"/>
                  </a:moveTo>
                  <a:lnTo>
                    <a:pt x="1510961" y="36674"/>
                  </a:lnTo>
                  <a:lnTo>
                    <a:pt x="1396050" y="46454"/>
                  </a:lnTo>
                  <a:lnTo>
                    <a:pt x="1288473" y="58678"/>
                  </a:lnTo>
                  <a:lnTo>
                    <a:pt x="1217570" y="63568"/>
                  </a:lnTo>
                  <a:lnTo>
                    <a:pt x="1017087" y="107577"/>
                  </a:lnTo>
                  <a:lnTo>
                    <a:pt x="845943" y="127136"/>
                  </a:lnTo>
                  <a:lnTo>
                    <a:pt x="650349" y="151585"/>
                  </a:lnTo>
                  <a:lnTo>
                    <a:pt x="452311" y="176035"/>
                  </a:lnTo>
                  <a:lnTo>
                    <a:pt x="349624" y="190704"/>
                  </a:lnTo>
                  <a:lnTo>
                    <a:pt x="300726" y="195594"/>
                  </a:lnTo>
                  <a:lnTo>
                    <a:pt x="271387" y="195594"/>
                  </a:lnTo>
                  <a:lnTo>
                    <a:pt x="239603" y="193149"/>
                  </a:lnTo>
                  <a:lnTo>
                    <a:pt x="183369" y="188259"/>
                  </a:lnTo>
                  <a:lnTo>
                    <a:pt x="132026" y="176035"/>
                  </a:lnTo>
                  <a:lnTo>
                    <a:pt x="80683" y="156475"/>
                  </a:lnTo>
                  <a:lnTo>
                    <a:pt x="36674" y="139361"/>
                  </a:lnTo>
                  <a:lnTo>
                    <a:pt x="17115" y="139361"/>
                  </a:lnTo>
                  <a:lnTo>
                    <a:pt x="7335" y="144251"/>
                  </a:lnTo>
                  <a:lnTo>
                    <a:pt x="0" y="156475"/>
                  </a:lnTo>
                  <a:lnTo>
                    <a:pt x="0" y="178480"/>
                  </a:lnTo>
                  <a:lnTo>
                    <a:pt x="9780" y="207819"/>
                  </a:lnTo>
                  <a:lnTo>
                    <a:pt x="39119" y="249382"/>
                  </a:lnTo>
                  <a:lnTo>
                    <a:pt x="68458" y="286056"/>
                  </a:lnTo>
                  <a:lnTo>
                    <a:pt x="97797" y="312950"/>
                  </a:lnTo>
                  <a:lnTo>
                    <a:pt x="132026" y="337399"/>
                  </a:lnTo>
                  <a:lnTo>
                    <a:pt x="168700" y="354514"/>
                  </a:lnTo>
                  <a:lnTo>
                    <a:pt x="202929" y="364293"/>
                  </a:lnTo>
                  <a:lnTo>
                    <a:pt x="246937" y="374073"/>
                  </a:lnTo>
                  <a:lnTo>
                    <a:pt x="325175" y="378963"/>
                  </a:lnTo>
                  <a:lnTo>
                    <a:pt x="440086" y="369183"/>
                  </a:lnTo>
                  <a:lnTo>
                    <a:pt x="699247" y="344734"/>
                  </a:lnTo>
                  <a:lnTo>
                    <a:pt x="965744" y="320285"/>
                  </a:lnTo>
                  <a:lnTo>
                    <a:pt x="1295808" y="295836"/>
                  </a:lnTo>
                  <a:lnTo>
                    <a:pt x="1579419" y="271386"/>
                  </a:lnTo>
                  <a:lnTo>
                    <a:pt x="1882589" y="251827"/>
                  </a:lnTo>
                  <a:lnTo>
                    <a:pt x="2007280" y="242047"/>
                  </a:lnTo>
                  <a:lnTo>
                    <a:pt x="2026839" y="234713"/>
                  </a:lnTo>
                  <a:lnTo>
                    <a:pt x="2056178" y="212708"/>
                  </a:lnTo>
                  <a:lnTo>
                    <a:pt x="2083072" y="188259"/>
                  </a:lnTo>
                  <a:lnTo>
                    <a:pt x="2097742" y="173590"/>
                  </a:lnTo>
                  <a:lnTo>
                    <a:pt x="2105076" y="156475"/>
                  </a:lnTo>
                  <a:lnTo>
                    <a:pt x="2105076" y="149140"/>
                  </a:lnTo>
                  <a:lnTo>
                    <a:pt x="2095297" y="122246"/>
                  </a:lnTo>
                  <a:lnTo>
                    <a:pt x="2075737" y="95352"/>
                  </a:lnTo>
                  <a:lnTo>
                    <a:pt x="2039064" y="68458"/>
                  </a:lnTo>
                  <a:lnTo>
                    <a:pt x="1997500" y="51344"/>
                  </a:lnTo>
                  <a:lnTo>
                    <a:pt x="1953491" y="44009"/>
                  </a:lnTo>
                  <a:lnTo>
                    <a:pt x="1821466" y="0"/>
                  </a:lnTo>
                  <a:lnTo>
                    <a:pt x="1811686" y="0"/>
                  </a:lnTo>
                  <a:lnTo>
                    <a:pt x="1767677" y="7335"/>
                  </a:lnTo>
                  <a:lnTo>
                    <a:pt x="1623427" y="24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252E732C-3A62-4822-9B87-232E7720C116}"/>
                </a:ext>
              </a:extLst>
            </p:cNvPr>
            <p:cNvSpPr/>
            <p:nvPr/>
          </p:nvSpPr>
          <p:spPr>
            <a:xfrm>
              <a:off x="3724275" y="3487738"/>
              <a:ext cx="330200" cy="1954212"/>
            </a:xfrm>
            <a:custGeom>
              <a:avLst/>
              <a:gdLst>
                <a:gd name="connsiteX0" fmla="*/ 330347 w 330347"/>
                <a:gd name="connsiteY0" fmla="*/ 420202 h 1953011"/>
                <a:gd name="connsiteX1" fmla="*/ 330347 w 330347"/>
                <a:gd name="connsiteY1" fmla="*/ 679193 h 1953011"/>
                <a:gd name="connsiteX2" fmla="*/ 330347 w 330347"/>
                <a:gd name="connsiteY2" fmla="*/ 1028040 h 1953011"/>
                <a:gd name="connsiteX3" fmla="*/ 330347 w 330347"/>
                <a:gd name="connsiteY3" fmla="*/ 1226248 h 1953011"/>
                <a:gd name="connsiteX4" fmla="*/ 330347 w 330347"/>
                <a:gd name="connsiteY4" fmla="*/ 1527524 h 1953011"/>
                <a:gd name="connsiteX5" fmla="*/ 330347 w 330347"/>
                <a:gd name="connsiteY5" fmla="*/ 1731018 h 1953011"/>
                <a:gd name="connsiteX6" fmla="*/ 314491 w 330347"/>
                <a:gd name="connsiteY6" fmla="*/ 1857871 h 1953011"/>
                <a:gd name="connsiteX7" fmla="*/ 303919 w 330347"/>
                <a:gd name="connsiteY7" fmla="*/ 1884299 h 1953011"/>
                <a:gd name="connsiteX8" fmla="*/ 288063 w 330347"/>
                <a:gd name="connsiteY8" fmla="*/ 1902798 h 1953011"/>
                <a:gd name="connsiteX9" fmla="*/ 258992 w 330347"/>
                <a:gd name="connsiteY9" fmla="*/ 1923940 h 1953011"/>
                <a:gd name="connsiteX10" fmla="*/ 237850 w 330347"/>
                <a:gd name="connsiteY10" fmla="*/ 1937154 h 1953011"/>
                <a:gd name="connsiteX11" fmla="*/ 216708 w 330347"/>
                <a:gd name="connsiteY11" fmla="*/ 1947725 h 1953011"/>
                <a:gd name="connsiteX12" fmla="*/ 192923 w 330347"/>
                <a:gd name="connsiteY12" fmla="*/ 1953011 h 1953011"/>
                <a:gd name="connsiteX13" fmla="*/ 174423 w 330347"/>
                <a:gd name="connsiteY13" fmla="*/ 1953011 h 1953011"/>
                <a:gd name="connsiteX14" fmla="*/ 158567 w 330347"/>
                <a:gd name="connsiteY14" fmla="*/ 1953011 h 1953011"/>
                <a:gd name="connsiteX15" fmla="*/ 145353 w 330347"/>
                <a:gd name="connsiteY15" fmla="*/ 1950368 h 1953011"/>
                <a:gd name="connsiteX16" fmla="*/ 126854 w 330347"/>
                <a:gd name="connsiteY16" fmla="*/ 1945083 h 1953011"/>
                <a:gd name="connsiteX17" fmla="*/ 118925 w 330347"/>
                <a:gd name="connsiteY17" fmla="*/ 1939797 h 1953011"/>
                <a:gd name="connsiteX18" fmla="*/ 105711 w 330347"/>
                <a:gd name="connsiteY18" fmla="*/ 1921298 h 1953011"/>
                <a:gd name="connsiteX19" fmla="*/ 92497 w 330347"/>
                <a:gd name="connsiteY19" fmla="*/ 1894870 h 1953011"/>
                <a:gd name="connsiteX20" fmla="*/ 84569 w 330347"/>
                <a:gd name="connsiteY20" fmla="*/ 1873728 h 1953011"/>
                <a:gd name="connsiteX21" fmla="*/ 76641 w 330347"/>
                <a:gd name="connsiteY21" fmla="*/ 1839372 h 1953011"/>
                <a:gd name="connsiteX22" fmla="*/ 66070 w 330347"/>
                <a:gd name="connsiteY22" fmla="*/ 1752160 h 1953011"/>
                <a:gd name="connsiteX23" fmla="*/ 60784 w 330347"/>
                <a:gd name="connsiteY23" fmla="*/ 1667591 h 1953011"/>
                <a:gd name="connsiteX24" fmla="*/ 60784 w 330347"/>
                <a:gd name="connsiteY24" fmla="*/ 1622664 h 1953011"/>
                <a:gd name="connsiteX25" fmla="*/ 63427 w 330347"/>
                <a:gd name="connsiteY25" fmla="*/ 1601522 h 1953011"/>
                <a:gd name="connsiteX26" fmla="*/ 81926 w 330347"/>
                <a:gd name="connsiteY26" fmla="*/ 1532810 h 1953011"/>
                <a:gd name="connsiteX27" fmla="*/ 95140 w 330347"/>
                <a:gd name="connsiteY27" fmla="*/ 1482597 h 1953011"/>
                <a:gd name="connsiteX28" fmla="*/ 113640 w 330347"/>
                <a:gd name="connsiteY28" fmla="*/ 1384814 h 1953011"/>
                <a:gd name="connsiteX29" fmla="*/ 126854 w 330347"/>
                <a:gd name="connsiteY29" fmla="*/ 1292317 h 1953011"/>
                <a:gd name="connsiteX30" fmla="*/ 129496 w 330347"/>
                <a:gd name="connsiteY30" fmla="*/ 1255318 h 1953011"/>
                <a:gd name="connsiteX31" fmla="*/ 129496 w 330347"/>
                <a:gd name="connsiteY31" fmla="*/ 964613 h 1953011"/>
                <a:gd name="connsiteX32" fmla="*/ 129496 w 330347"/>
                <a:gd name="connsiteY32" fmla="*/ 692407 h 1953011"/>
                <a:gd name="connsiteX33" fmla="*/ 129496 w 330347"/>
                <a:gd name="connsiteY33" fmla="*/ 528555 h 1953011"/>
                <a:gd name="connsiteX34" fmla="*/ 126854 w 330347"/>
                <a:gd name="connsiteY34" fmla="*/ 433415 h 1953011"/>
                <a:gd name="connsiteX35" fmla="*/ 124211 w 330347"/>
                <a:gd name="connsiteY35" fmla="*/ 396417 h 1953011"/>
                <a:gd name="connsiteX36" fmla="*/ 121568 w 330347"/>
                <a:gd name="connsiteY36" fmla="*/ 372632 h 1953011"/>
                <a:gd name="connsiteX37" fmla="*/ 116282 w 330347"/>
                <a:gd name="connsiteY37" fmla="*/ 340918 h 1953011"/>
                <a:gd name="connsiteX38" fmla="*/ 105711 w 330347"/>
                <a:gd name="connsiteY38" fmla="*/ 295991 h 1953011"/>
                <a:gd name="connsiteX39" fmla="*/ 89855 w 330347"/>
                <a:gd name="connsiteY39" fmla="*/ 245778 h 1953011"/>
                <a:gd name="connsiteX40" fmla="*/ 66070 w 330347"/>
                <a:gd name="connsiteY40" fmla="*/ 177066 h 1953011"/>
                <a:gd name="connsiteX41" fmla="*/ 26428 w 330347"/>
                <a:gd name="connsiteY41" fmla="*/ 89855 h 1953011"/>
                <a:gd name="connsiteX42" fmla="*/ 10571 w 330347"/>
                <a:gd name="connsiteY42" fmla="*/ 58141 h 1953011"/>
                <a:gd name="connsiteX43" fmla="*/ 0 w 330347"/>
                <a:gd name="connsiteY43" fmla="*/ 31714 h 1953011"/>
                <a:gd name="connsiteX44" fmla="*/ 2643 w 330347"/>
                <a:gd name="connsiteY44" fmla="*/ 15857 h 1953011"/>
                <a:gd name="connsiteX45" fmla="*/ 10571 w 330347"/>
                <a:gd name="connsiteY45" fmla="*/ 5286 h 1953011"/>
                <a:gd name="connsiteX46" fmla="*/ 29071 w 330347"/>
                <a:gd name="connsiteY46" fmla="*/ 0 h 1953011"/>
                <a:gd name="connsiteX47" fmla="*/ 60784 w 330347"/>
                <a:gd name="connsiteY47" fmla="*/ 5286 h 1953011"/>
                <a:gd name="connsiteX48" fmla="*/ 105711 w 330347"/>
                <a:gd name="connsiteY48" fmla="*/ 21143 h 1953011"/>
                <a:gd name="connsiteX49" fmla="*/ 155924 w 330347"/>
                <a:gd name="connsiteY49" fmla="*/ 42285 h 1953011"/>
                <a:gd name="connsiteX50" fmla="*/ 195566 w 330347"/>
                <a:gd name="connsiteY50" fmla="*/ 63427 h 1953011"/>
                <a:gd name="connsiteX51" fmla="*/ 232565 w 330347"/>
                <a:gd name="connsiteY51" fmla="*/ 89855 h 1953011"/>
                <a:gd name="connsiteX52" fmla="*/ 266921 w 330347"/>
                <a:gd name="connsiteY52" fmla="*/ 118925 h 1953011"/>
                <a:gd name="connsiteX53" fmla="*/ 290706 w 330347"/>
                <a:gd name="connsiteY53" fmla="*/ 142710 h 1953011"/>
                <a:gd name="connsiteX54" fmla="*/ 306562 w 330347"/>
                <a:gd name="connsiteY54" fmla="*/ 155924 h 1953011"/>
                <a:gd name="connsiteX55" fmla="*/ 330347 w 330347"/>
                <a:gd name="connsiteY55" fmla="*/ 340918 h 1953011"/>
                <a:gd name="connsiteX56" fmla="*/ 330347 w 330347"/>
                <a:gd name="connsiteY56" fmla="*/ 420202 h 195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30347" h="1953011">
                  <a:moveTo>
                    <a:pt x="330347" y="420202"/>
                  </a:moveTo>
                  <a:lnTo>
                    <a:pt x="330347" y="679193"/>
                  </a:lnTo>
                  <a:lnTo>
                    <a:pt x="330347" y="1028040"/>
                  </a:lnTo>
                  <a:lnTo>
                    <a:pt x="330347" y="1226248"/>
                  </a:lnTo>
                  <a:lnTo>
                    <a:pt x="330347" y="1527524"/>
                  </a:lnTo>
                  <a:lnTo>
                    <a:pt x="330347" y="1731018"/>
                  </a:lnTo>
                  <a:lnTo>
                    <a:pt x="314491" y="1857871"/>
                  </a:lnTo>
                  <a:lnTo>
                    <a:pt x="303919" y="1884299"/>
                  </a:lnTo>
                  <a:lnTo>
                    <a:pt x="288063" y="1902798"/>
                  </a:lnTo>
                  <a:lnTo>
                    <a:pt x="258992" y="1923940"/>
                  </a:lnTo>
                  <a:lnTo>
                    <a:pt x="237850" y="1937154"/>
                  </a:lnTo>
                  <a:lnTo>
                    <a:pt x="216708" y="1947725"/>
                  </a:lnTo>
                  <a:lnTo>
                    <a:pt x="192923" y="1953011"/>
                  </a:lnTo>
                  <a:lnTo>
                    <a:pt x="174423" y="1953011"/>
                  </a:lnTo>
                  <a:lnTo>
                    <a:pt x="158567" y="1953011"/>
                  </a:lnTo>
                  <a:lnTo>
                    <a:pt x="145353" y="1950368"/>
                  </a:lnTo>
                  <a:lnTo>
                    <a:pt x="126854" y="1945083"/>
                  </a:lnTo>
                  <a:lnTo>
                    <a:pt x="118925" y="1939797"/>
                  </a:lnTo>
                  <a:lnTo>
                    <a:pt x="105711" y="1921298"/>
                  </a:lnTo>
                  <a:lnTo>
                    <a:pt x="92497" y="1894870"/>
                  </a:lnTo>
                  <a:lnTo>
                    <a:pt x="84569" y="1873728"/>
                  </a:lnTo>
                  <a:lnTo>
                    <a:pt x="76641" y="1839372"/>
                  </a:lnTo>
                  <a:lnTo>
                    <a:pt x="66070" y="1752160"/>
                  </a:lnTo>
                  <a:lnTo>
                    <a:pt x="60784" y="1667591"/>
                  </a:lnTo>
                  <a:lnTo>
                    <a:pt x="60784" y="1622664"/>
                  </a:lnTo>
                  <a:lnTo>
                    <a:pt x="63427" y="1601522"/>
                  </a:lnTo>
                  <a:lnTo>
                    <a:pt x="81926" y="1532810"/>
                  </a:lnTo>
                  <a:lnTo>
                    <a:pt x="95140" y="1482597"/>
                  </a:lnTo>
                  <a:lnTo>
                    <a:pt x="113640" y="1384814"/>
                  </a:lnTo>
                  <a:lnTo>
                    <a:pt x="126854" y="1292317"/>
                  </a:lnTo>
                  <a:lnTo>
                    <a:pt x="129496" y="1255318"/>
                  </a:lnTo>
                  <a:lnTo>
                    <a:pt x="129496" y="964613"/>
                  </a:lnTo>
                  <a:lnTo>
                    <a:pt x="129496" y="692407"/>
                  </a:lnTo>
                  <a:lnTo>
                    <a:pt x="129496" y="528555"/>
                  </a:lnTo>
                  <a:cubicBezTo>
                    <a:pt x="128615" y="496842"/>
                    <a:pt x="127735" y="465128"/>
                    <a:pt x="126854" y="433415"/>
                  </a:cubicBezTo>
                  <a:lnTo>
                    <a:pt x="124211" y="396417"/>
                  </a:lnTo>
                  <a:lnTo>
                    <a:pt x="121568" y="372632"/>
                  </a:lnTo>
                  <a:lnTo>
                    <a:pt x="116282" y="340918"/>
                  </a:lnTo>
                  <a:lnTo>
                    <a:pt x="105711" y="295991"/>
                  </a:lnTo>
                  <a:lnTo>
                    <a:pt x="89855" y="245778"/>
                  </a:lnTo>
                  <a:lnTo>
                    <a:pt x="66070" y="177066"/>
                  </a:lnTo>
                  <a:lnTo>
                    <a:pt x="26428" y="89855"/>
                  </a:lnTo>
                  <a:lnTo>
                    <a:pt x="10571" y="58141"/>
                  </a:lnTo>
                  <a:lnTo>
                    <a:pt x="0" y="31714"/>
                  </a:lnTo>
                  <a:lnTo>
                    <a:pt x="2643" y="15857"/>
                  </a:lnTo>
                  <a:lnTo>
                    <a:pt x="10571" y="5286"/>
                  </a:lnTo>
                  <a:lnTo>
                    <a:pt x="29071" y="0"/>
                  </a:lnTo>
                  <a:lnTo>
                    <a:pt x="60784" y="5286"/>
                  </a:lnTo>
                  <a:lnTo>
                    <a:pt x="105711" y="21143"/>
                  </a:lnTo>
                  <a:lnTo>
                    <a:pt x="155924" y="42285"/>
                  </a:lnTo>
                  <a:lnTo>
                    <a:pt x="195566" y="63427"/>
                  </a:lnTo>
                  <a:lnTo>
                    <a:pt x="232565" y="89855"/>
                  </a:lnTo>
                  <a:lnTo>
                    <a:pt x="266921" y="118925"/>
                  </a:lnTo>
                  <a:lnTo>
                    <a:pt x="290706" y="142710"/>
                  </a:lnTo>
                  <a:lnTo>
                    <a:pt x="306562" y="155924"/>
                  </a:lnTo>
                  <a:lnTo>
                    <a:pt x="330347" y="340918"/>
                  </a:lnTo>
                  <a:lnTo>
                    <a:pt x="330347" y="420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AFC7B1FF-347B-4509-824C-DC025321E242}"/>
                </a:ext>
              </a:extLst>
            </p:cNvPr>
            <p:cNvSpPr/>
            <p:nvPr/>
          </p:nvSpPr>
          <p:spPr>
            <a:xfrm>
              <a:off x="3959225" y="3454400"/>
              <a:ext cx="2147888" cy="1949450"/>
            </a:xfrm>
            <a:custGeom>
              <a:avLst/>
              <a:gdLst>
                <a:gd name="connsiteX0" fmla="*/ 1135916 w 2148196"/>
                <a:gd name="connsiteY0" fmla="*/ 247274 h 1949861"/>
                <a:gd name="connsiteX1" fmla="*/ 1336827 w 2148196"/>
                <a:gd name="connsiteY1" fmla="*/ 234395 h 1949861"/>
                <a:gd name="connsiteX2" fmla="*/ 1475919 w 2148196"/>
                <a:gd name="connsiteY2" fmla="*/ 226668 h 1949861"/>
                <a:gd name="connsiteX3" fmla="*/ 1625313 w 2148196"/>
                <a:gd name="connsiteY3" fmla="*/ 221516 h 1949861"/>
                <a:gd name="connsiteX4" fmla="*/ 1710314 w 2148196"/>
                <a:gd name="connsiteY4" fmla="*/ 221516 h 1949861"/>
                <a:gd name="connsiteX5" fmla="*/ 1743799 w 2148196"/>
                <a:gd name="connsiteY5" fmla="*/ 226668 h 1949861"/>
                <a:gd name="connsiteX6" fmla="*/ 1761829 w 2148196"/>
                <a:gd name="connsiteY6" fmla="*/ 234395 h 1949861"/>
                <a:gd name="connsiteX7" fmla="*/ 1779860 w 2148196"/>
                <a:gd name="connsiteY7" fmla="*/ 247274 h 1949861"/>
                <a:gd name="connsiteX8" fmla="*/ 1785011 w 2148196"/>
                <a:gd name="connsiteY8" fmla="*/ 255001 h 1949861"/>
                <a:gd name="connsiteX9" fmla="*/ 1787587 w 2148196"/>
                <a:gd name="connsiteY9" fmla="*/ 267880 h 1949861"/>
                <a:gd name="connsiteX10" fmla="*/ 1790163 w 2148196"/>
                <a:gd name="connsiteY10" fmla="*/ 301365 h 1949861"/>
                <a:gd name="connsiteX11" fmla="*/ 1792739 w 2148196"/>
                <a:gd name="connsiteY11" fmla="*/ 582125 h 1949861"/>
                <a:gd name="connsiteX12" fmla="*/ 1792739 w 2148196"/>
                <a:gd name="connsiteY12" fmla="*/ 826823 h 1949861"/>
                <a:gd name="connsiteX13" fmla="*/ 1790163 w 2148196"/>
                <a:gd name="connsiteY13" fmla="*/ 1097280 h 1949861"/>
                <a:gd name="connsiteX14" fmla="*/ 1790163 w 2148196"/>
                <a:gd name="connsiteY14" fmla="*/ 1473343 h 1949861"/>
                <a:gd name="connsiteX15" fmla="*/ 1790163 w 2148196"/>
                <a:gd name="connsiteY15" fmla="*/ 1653647 h 1949861"/>
                <a:gd name="connsiteX16" fmla="*/ 1795315 w 2148196"/>
                <a:gd name="connsiteY16" fmla="*/ 1826224 h 1949861"/>
                <a:gd name="connsiteX17" fmla="*/ 1808193 w 2148196"/>
                <a:gd name="connsiteY17" fmla="*/ 1862285 h 1949861"/>
                <a:gd name="connsiteX18" fmla="*/ 1826224 w 2148196"/>
                <a:gd name="connsiteY18" fmla="*/ 1895770 h 1949861"/>
                <a:gd name="connsiteX19" fmla="*/ 1849406 w 2148196"/>
                <a:gd name="connsiteY19" fmla="*/ 1924103 h 1949861"/>
                <a:gd name="connsiteX20" fmla="*/ 1875164 w 2148196"/>
                <a:gd name="connsiteY20" fmla="*/ 1942134 h 1949861"/>
                <a:gd name="connsiteX21" fmla="*/ 1898346 w 2148196"/>
                <a:gd name="connsiteY21" fmla="*/ 1949861 h 1949861"/>
                <a:gd name="connsiteX22" fmla="*/ 1924103 w 2148196"/>
                <a:gd name="connsiteY22" fmla="*/ 1949861 h 1949861"/>
                <a:gd name="connsiteX23" fmla="*/ 1944709 w 2148196"/>
                <a:gd name="connsiteY23" fmla="*/ 1944710 h 1949861"/>
                <a:gd name="connsiteX24" fmla="*/ 1965316 w 2148196"/>
                <a:gd name="connsiteY24" fmla="*/ 1934407 h 1949861"/>
                <a:gd name="connsiteX25" fmla="*/ 1985922 w 2148196"/>
                <a:gd name="connsiteY25" fmla="*/ 1916376 h 1949861"/>
                <a:gd name="connsiteX26" fmla="*/ 2009104 w 2148196"/>
                <a:gd name="connsiteY26" fmla="*/ 1885467 h 1949861"/>
                <a:gd name="connsiteX27" fmla="*/ 2021983 w 2148196"/>
                <a:gd name="connsiteY27" fmla="*/ 1862285 h 1949861"/>
                <a:gd name="connsiteX28" fmla="*/ 2029710 w 2148196"/>
                <a:gd name="connsiteY28" fmla="*/ 1836527 h 1949861"/>
                <a:gd name="connsiteX29" fmla="*/ 2034862 w 2148196"/>
                <a:gd name="connsiteY29" fmla="*/ 1805618 h 1949861"/>
                <a:gd name="connsiteX30" fmla="*/ 2034862 w 2148196"/>
                <a:gd name="connsiteY30" fmla="*/ 1764405 h 1949861"/>
                <a:gd name="connsiteX31" fmla="*/ 2037437 w 2148196"/>
                <a:gd name="connsiteY31" fmla="*/ 1591829 h 1949861"/>
                <a:gd name="connsiteX32" fmla="*/ 2037437 w 2148196"/>
                <a:gd name="connsiteY32" fmla="*/ 1341978 h 1949861"/>
                <a:gd name="connsiteX33" fmla="*/ 2037437 w 2148196"/>
                <a:gd name="connsiteY33" fmla="*/ 1089552 h 1949861"/>
                <a:gd name="connsiteX34" fmla="*/ 2034862 w 2148196"/>
                <a:gd name="connsiteY34" fmla="*/ 839702 h 1949861"/>
                <a:gd name="connsiteX35" fmla="*/ 2040013 w 2148196"/>
                <a:gd name="connsiteY35" fmla="*/ 741823 h 1949861"/>
                <a:gd name="connsiteX36" fmla="*/ 2052892 w 2148196"/>
                <a:gd name="connsiteY36" fmla="*/ 481670 h 1949861"/>
                <a:gd name="connsiteX37" fmla="*/ 2060619 w 2148196"/>
                <a:gd name="connsiteY37" fmla="*/ 293638 h 1949861"/>
                <a:gd name="connsiteX38" fmla="*/ 2063195 w 2148196"/>
                <a:gd name="connsiteY38" fmla="*/ 285911 h 1949861"/>
                <a:gd name="connsiteX39" fmla="*/ 2083801 w 2148196"/>
                <a:gd name="connsiteY39" fmla="*/ 270456 h 1949861"/>
                <a:gd name="connsiteX40" fmla="*/ 2114711 w 2148196"/>
                <a:gd name="connsiteY40" fmla="*/ 244698 h 1949861"/>
                <a:gd name="connsiteX41" fmla="*/ 2130165 w 2148196"/>
                <a:gd name="connsiteY41" fmla="*/ 229244 h 1949861"/>
                <a:gd name="connsiteX42" fmla="*/ 2145620 w 2148196"/>
                <a:gd name="connsiteY42" fmla="*/ 206062 h 1949861"/>
                <a:gd name="connsiteX43" fmla="*/ 2148196 w 2148196"/>
                <a:gd name="connsiteY43" fmla="*/ 185456 h 1949861"/>
                <a:gd name="connsiteX44" fmla="*/ 2148196 w 2148196"/>
                <a:gd name="connsiteY44" fmla="*/ 172577 h 1949861"/>
                <a:gd name="connsiteX45" fmla="*/ 2143044 w 2148196"/>
                <a:gd name="connsiteY45" fmla="*/ 162274 h 1949861"/>
                <a:gd name="connsiteX46" fmla="*/ 2122438 w 2148196"/>
                <a:gd name="connsiteY46" fmla="*/ 146819 h 1949861"/>
                <a:gd name="connsiteX47" fmla="*/ 2055468 w 2148196"/>
                <a:gd name="connsiteY47" fmla="*/ 108182 h 1949861"/>
                <a:gd name="connsiteX48" fmla="*/ 2001377 w 2148196"/>
                <a:gd name="connsiteY48" fmla="*/ 74697 h 1949861"/>
                <a:gd name="connsiteX49" fmla="*/ 1926679 w 2148196"/>
                <a:gd name="connsiteY49" fmla="*/ 25758 h 1949861"/>
                <a:gd name="connsiteX50" fmla="*/ 1888042 w 2148196"/>
                <a:gd name="connsiteY50" fmla="*/ 2576 h 1949861"/>
                <a:gd name="connsiteX51" fmla="*/ 1867436 w 2148196"/>
                <a:gd name="connsiteY51" fmla="*/ 0 h 1949861"/>
                <a:gd name="connsiteX52" fmla="*/ 1785011 w 2148196"/>
                <a:gd name="connsiteY52" fmla="*/ 12879 h 1949861"/>
                <a:gd name="connsiteX53" fmla="*/ 1578949 w 2148196"/>
                <a:gd name="connsiteY53" fmla="*/ 41212 h 1949861"/>
                <a:gd name="connsiteX54" fmla="*/ 1367736 w 2148196"/>
                <a:gd name="connsiteY54" fmla="*/ 66970 h 1949861"/>
                <a:gd name="connsiteX55" fmla="*/ 1115310 w 2148196"/>
                <a:gd name="connsiteY55" fmla="*/ 97879 h 1949861"/>
                <a:gd name="connsiteX56" fmla="*/ 906672 w 2148196"/>
                <a:gd name="connsiteY56" fmla="*/ 121061 h 1949861"/>
                <a:gd name="connsiteX57" fmla="*/ 703186 w 2148196"/>
                <a:gd name="connsiteY57" fmla="*/ 141667 h 1949861"/>
                <a:gd name="connsiteX58" fmla="*/ 499700 w 2148196"/>
                <a:gd name="connsiteY58" fmla="*/ 162274 h 1949861"/>
                <a:gd name="connsiteX59" fmla="*/ 244698 w 2148196"/>
                <a:gd name="connsiteY59" fmla="*/ 182880 h 1949861"/>
                <a:gd name="connsiteX60" fmla="*/ 128788 w 2148196"/>
                <a:gd name="connsiteY60" fmla="*/ 193183 h 1949861"/>
                <a:gd name="connsiteX61" fmla="*/ 77273 w 2148196"/>
                <a:gd name="connsiteY61" fmla="*/ 195759 h 1949861"/>
                <a:gd name="connsiteX62" fmla="*/ 69546 w 2148196"/>
                <a:gd name="connsiteY62" fmla="*/ 188031 h 1949861"/>
                <a:gd name="connsiteX63" fmla="*/ 36060 w 2148196"/>
                <a:gd name="connsiteY63" fmla="*/ 162274 h 1949861"/>
                <a:gd name="connsiteX64" fmla="*/ 0 w 2148196"/>
                <a:gd name="connsiteY64" fmla="*/ 133940 h 1949861"/>
                <a:gd name="connsiteX65" fmla="*/ 25757 w 2148196"/>
                <a:gd name="connsiteY65" fmla="*/ 414700 h 1949861"/>
                <a:gd name="connsiteX66" fmla="*/ 154546 w 2148196"/>
                <a:gd name="connsiteY66" fmla="*/ 386366 h 1949861"/>
                <a:gd name="connsiteX67" fmla="*/ 288486 w 2148196"/>
                <a:gd name="connsiteY67" fmla="*/ 358032 h 1949861"/>
                <a:gd name="connsiteX68" fmla="*/ 399245 w 2148196"/>
                <a:gd name="connsiteY68" fmla="*/ 337426 h 1949861"/>
                <a:gd name="connsiteX69" fmla="*/ 515155 w 2148196"/>
                <a:gd name="connsiteY69" fmla="*/ 316820 h 1949861"/>
                <a:gd name="connsiteX70" fmla="*/ 631064 w 2148196"/>
                <a:gd name="connsiteY70" fmla="*/ 298790 h 1949861"/>
                <a:gd name="connsiteX71" fmla="*/ 801066 w 2148196"/>
                <a:gd name="connsiteY71" fmla="*/ 278183 h 1949861"/>
                <a:gd name="connsiteX72" fmla="*/ 991673 w 2148196"/>
                <a:gd name="connsiteY72" fmla="*/ 257577 h 1949861"/>
                <a:gd name="connsiteX73" fmla="*/ 1135916 w 2148196"/>
                <a:gd name="connsiteY73" fmla="*/ 247274 h 1949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48196" h="1949861">
                  <a:moveTo>
                    <a:pt x="1135916" y="247274"/>
                  </a:moveTo>
                  <a:lnTo>
                    <a:pt x="1336827" y="234395"/>
                  </a:lnTo>
                  <a:lnTo>
                    <a:pt x="1475919" y="226668"/>
                  </a:lnTo>
                  <a:lnTo>
                    <a:pt x="1625313" y="221516"/>
                  </a:lnTo>
                  <a:lnTo>
                    <a:pt x="1710314" y="221516"/>
                  </a:lnTo>
                  <a:lnTo>
                    <a:pt x="1743799" y="226668"/>
                  </a:lnTo>
                  <a:lnTo>
                    <a:pt x="1761829" y="234395"/>
                  </a:lnTo>
                  <a:lnTo>
                    <a:pt x="1779860" y="247274"/>
                  </a:lnTo>
                  <a:lnTo>
                    <a:pt x="1785011" y="255001"/>
                  </a:lnTo>
                  <a:lnTo>
                    <a:pt x="1787587" y="267880"/>
                  </a:lnTo>
                  <a:lnTo>
                    <a:pt x="1790163" y="301365"/>
                  </a:lnTo>
                  <a:cubicBezTo>
                    <a:pt x="1791022" y="394952"/>
                    <a:pt x="1791880" y="488538"/>
                    <a:pt x="1792739" y="582125"/>
                  </a:cubicBezTo>
                  <a:lnTo>
                    <a:pt x="1792739" y="826823"/>
                  </a:lnTo>
                  <a:cubicBezTo>
                    <a:pt x="1791880" y="916975"/>
                    <a:pt x="1791022" y="1007128"/>
                    <a:pt x="1790163" y="1097280"/>
                  </a:cubicBezTo>
                  <a:lnTo>
                    <a:pt x="1790163" y="1473343"/>
                  </a:lnTo>
                  <a:lnTo>
                    <a:pt x="1790163" y="1653647"/>
                  </a:lnTo>
                  <a:lnTo>
                    <a:pt x="1795315" y="1826224"/>
                  </a:lnTo>
                  <a:lnTo>
                    <a:pt x="1808193" y="1862285"/>
                  </a:lnTo>
                  <a:lnTo>
                    <a:pt x="1826224" y="1895770"/>
                  </a:lnTo>
                  <a:lnTo>
                    <a:pt x="1849406" y="1924103"/>
                  </a:lnTo>
                  <a:lnTo>
                    <a:pt x="1875164" y="1942134"/>
                  </a:lnTo>
                  <a:lnTo>
                    <a:pt x="1898346" y="1949861"/>
                  </a:lnTo>
                  <a:lnTo>
                    <a:pt x="1924103" y="1949861"/>
                  </a:lnTo>
                  <a:lnTo>
                    <a:pt x="1944709" y="1944710"/>
                  </a:lnTo>
                  <a:lnTo>
                    <a:pt x="1965316" y="1934407"/>
                  </a:lnTo>
                  <a:lnTo>
                    <a:pt x="1985922" y="1916376"/>
                  </a:lnTo>
                  <a:lnTo>
                    <a:pt x="2009104" y="1885467"/>
                  </a:lnTo>
                  <a:lnTo>
                    <a:pt x="2021983" y="1862285"/>
                  </a:lnTo>
                  <a:lnTo>
                    <a:pt x="2029710" y="1836527"/>
                  </a:lnTo>
                  <a:lnTo>
                    <a:pt x="2034862" y="1805618"/>
                  </a:lnTo>
                  <a:lnTo>
                    <a:pt x="2034862" y="1764405"/>
                  </a:lnTo>
                  <a:cubicBezTo>
                    <a:pt x="2035720" y="1706880"/>
                    <a:pt x="2036579" y="1649354"/>
                    <a:pt x="2037437" y="1591829"/>
                  </a:cubicBezTo>
                  <a:lnTo>
                    <a:pt x="2037437" y="1341978"/>
                  </a:lnTo>
                  <a:lnTo>
                    <a:pt x="2037437" y="1089552"/>
                  </a:lnTo>
                  <a:cubicBezTo>
                    <a:pt x="2036579" y="1006269"/>
                    <a:pt x="2035720" y="922985"/>
                    <a:pt x="2034862" y="839702"/>
                  </a:cubicBezTo>
                  <a:lnTo>
                    <a:pt x="2040013" y="741823"/>
                  </a:lnTo>
                  <a:lnTo>
                    <a:pt x="2052892" y="481670"/>
                  </a:lnTo>
                  <a:lnTo>
                    <a:pt x="2060619" y="293638"/>
                  </a:lnTo>
                  <a:lnTo>
                    <a:pt x="2063195" y="285911"/>
                  </a:lnTo>
                  <a:lnTo>
                    <a:pt x="2083801" y="270456"/>
                  </a:lnTo>
                  <a:lnTo>
                    <a:pt x="2114711" y="244698"/>
                  </a:lnTo>
                  <a:lnTo>
                    <a:pt x="2130165" y="229244"/>
                  </a:lnTo>
                  <a:lnTo>
                    <a:pt x="2145620" y="206062"/>
                  </a:lnTo>
                  <a:lnTo>
                    <a:pt x="2148196" y="185456"/>
                  </a:lnTo>
                  <a:lnTo>
                    <a:pt x="2148196" y="172577"/>
                  </a:lnTo>
                  <a:lnTo>
                    <a:pt x="2143044" y="162274"/>
                  </a:lnTo>
                  <a:lnTo>
                    <a:pt x="2122438" y="146819"/>
                  </a:lnTo>
                  <a:lnTo>
                    <a:pt x="2055468" y="108182"/>
                  </a:lnTo>
                  <a:lnTo>
                    <a:pt x="2001377" y="74697"/>
                  </a:lnTo>
                  <a:lnTo>
                    <a:pt x="1926679" y="25758"/>
                  </a:lnTo>
                  <a:lnTo>
                    <a:pt x="1888042" y="2576"/>
                  </a:lnTo>
                  <a:lnTo>
                    <a:pt x="1867436" y="0"/>
                  </a:lnTo>
                  <a:lnTo>
                    <a:pt x="1785011" y="12879"/>
                  </a:lnTo>
                  <a:lnTo>
                    <a:pt x="1578949" y="41212"/>
                  </a:lnTo>
                  <a:lnTo>
                    <a:pt x="1367736" y="66970"/>
                  </a:lnTo>
                  <a:lnTo>
                    <a:pt x="1115310" y="97879"/>
                  </a:lnTo>
                  <a:lnTo>
                    <a:pt x="906672" y="121061"/>
                  </a:lnTo>
                  <a:lnTo>
                    <a:pt x="703186" y="141667"/>
                  </a:lnTo>
                  <a:lnTo>
                    <a:pt x="499700" y="162274"/>
                  </a:lnTo>
                  <a:lnTo>
                    <a:pt x="244698" y="182880"/>
                  </a:lnTo>
                  <a:lnTo>
                    <a:pt x="128788" y="193183"/>
                  </a:lnTo>
                  <a:lnTo>
                    <a:pt x="77273" y="195759"/>
                  </a:lnTo>
                  <a:lnTo>
                    <a:pt x="69546" y="188031"/>
                  </a:lnTo>
                  <a:lnTo>
                    <a:pt x="36060" y="162274"/>
                  </a:lnTo>
                  <a:lnTo>
                    <a:pt x="0" y="133940"/>
                  </a:lnTo>
                  <a:lnTo>
                    <a:pt x="25757" y="414700"/>
                  </a:lnTo>
                  <a:lnTo>
                    <a:pt x="154546" y="386366"/>
                  </a:lnTo>
                  <a:lnTo>
                    <a:pt x="288486" y="358032"/>
                  </a:lnTo>
                  <a:lnTo>
                    <a:pt x="399245" y="337426"/>
                  </a:lnTo>
                  <a:lnTo>
                    <a:pt x="515155" y="316820"/>
                  </a:lnTo>
                  <a:lnTo>
                    <a:pt x="631064" y="298790"/>
                  </a:lnTo>
                  <a:lnTo>
                    <a:pt x="801066" y="278183"/>
                  </a:lnTo>
                  <a:lnTo>
                    <a:pt x="991673" y="257577"/>
                  </a:lnTo>
                  <a:lnTo>
                    <a:pt x="1135916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096F8647-C43D-487E-8671-7B8D67BBC5B9}"/>
                </a:ext>
              </a:extLst>
            </p:cNvPr>
            <p:cNvSpPr/>
            <p:nvPr/>
          </p:nvSpPr>
          <p:spPr>
            <a:xfrm>
              <a:off x="4002088" y="4010025"/>
              <a:ext cx="1828800" cy="319088"/>
            </a:xfrm>
            <a:custGeom>
              <a:avLst/>
              <a:gdLst>
                <a:gd name="connsiteX0" fmla="*/ 1238250 w 1828800"/>
                <a:gd name="connsiteY0" fmla="*/ 19050 h 319088"/>
                <a:gd name="connsiteX1" fmla="*/ 1007269 w 1828800"/>
                <a:gd name="connsiteY1" fmla="*/ 45244 h 319088"/>
                <a:gd name="connsiteX2" fmla="*/ 790575 w 1828800"/>
                <a:gd name="connsiteY2" fmla="*/ 69056 h 319088"/>
                <a:gd name="connsiteX3" fmla="*/ 588169 w 1828800"/>
                <a:gd name="connsiteY3" fmla="*/ 90488 h 319088"/>
                <a:gd name="connsiteX4" fmla="*/ 357188 w 1828800"/>
                <a:gd name="connsiteY4" fmla="*/ 116681 h 319088"/>
                <a:gd name="connsiteX5" fmla="*/ 216694 w 1828800"/>
                <a:gd name="connsiteY5" fmla="*/ 133350 h 319088"/>
                <a:gd name="connsiteX6" fmla="*/ 154782 w 1828800"/>
                <a:gd name="connsiteY6" fmla="*/ 133350 h 319088"/>
                <a:gd name="connsiteX7" fmla="*/ 2382 w 1828800"/>
                <a:gd name="connsiteY7" fmla="*/ 133350 h 319088"/>
                <a:gd name="connsiteX8" fmla="*/ 0 w 1828800"/>
                <a:gd name="connsiteY8" fmla="*/ 319088 h 319088"/>
                <a:gd name="connsiteX9" fmla="*/ 150019 w 1828800"/>
                <a:gd name="connsiteY9" fmla="*/ 297656 h 319088"/>
                <a:gd name="connsiteX10" fmla="*/ 252413 w 1828800"/>
                <a:gd name="connsiteY10" fmla="*/ 285750 h 319088"/>
                <a:gd name="connsiteX11" fmla="*/ 411957 w 1828800"/>
                <a:gd name="connsiteY11" fmla="*/ 266700 h 319088"/>
                <a:gd name="connsiteX12" fmla="*/ 640557 w 1828800"/>
                <a:gd name="connsiteY12" fmla="*/ 240506 h 319088"/>
                <a:gd name="connsiteX13" fmla="*/ 866775 w 1828800"/>
                <a:gd name="connsiteY13" fmla="*/ 216694 h 319088"/>
                <a:gd name="connsiteX14" fmla="*/ 1104900 w 1828800"/>
                <a:gd name="connsiteY14" fmla="*/ 195263 h 319088"/>
                <a:gd name="connsiteX15" fmla="*/ 1240632 w 1828800"/>
                <a:gd name="connsiteY15" fmla="*/ 188119 h 319088"/>
                <a:gd name="connsiteX16" fmla="*/ 1388269 w 1828800"/>
                <a:gd name="connsiteY16" fmla="*/ 180975 h 319088"/>
                <a:gd name="connsiteX17" fmla="*/ 1485900 w 1828800"/>
                <a:gd name="connsiteY17" fmla="*/ 176213 h 319088"/>
                <a:gd name="connsiteX18" fmla="*/ 1616869 w 1828800"/>
                <a:gd name="connsiteY18" fmla="*/ 176213 h 319088"/>
                <a:gd name="connsiteX19" fmla="*/ 1828800 w 1828800"/>
                <a:gd name="connsiteY19" fmla="*/ 178594 h 319088"/>
                <a:gd name="connsiteX20" fmla="*/ 1812132 w 1828800"/>
                <a:gd name="connsiteY20" fmla="*/ 2381 h 319088"/>
                <a:gd name="connsiteX21" fmla="*/ 1674019 w 1828800"/>
                <a:gd name="connsiteY21" fmla="*/ 2381 h 319088"/>
                <a:gd name="connsiteX22" fmla="*/ 1493044 w 1828800"/>
                <a:gd name="connsiteY22" fmla="*/ 0 h 319088"/>
                <a:gd name="connsiteX23" fmla="*/ 1421607 w 1828800"/>
                <a:gd name="connsiteY23" fmla="*/ 0 h 319088"/>
                <a:gd name="connsiteX24" fmla="*/ 1385888 w 1828800"/>
                <a:gd name="connsiteY24" fmla="*/ 2381 h 319088"/>
                <a:gd name="connsiteX25" fmla="*/ 1238250 w 1828800"/>
                <a:gd name="connsiteY25" fmla="*/ 19050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28800" h="319088">
                  <a:moveTo>
                    <a:pt x="1238250" y="19050"/>
                  </a:moveTo>
                  <a:lnTo>
                    <a:pt x="1007269" y="45244"/>
                  </a:lnTo>
                  <a:lnTo>
                    <a:pt x="790575" y="69056"/>
                  </a:lnTo>
                  <a:lnTo>
                    <a:pt x="588169" y="90488"/>
                  </a:lnTo>
                  <a:lnTo>
                    <a:pt x="357188" y="116681"/>
                  </a:lnTo>
                  <a:lnTo>
                    <a:pt x="216694" y="133350"/>
                  </a:lnTo>
                  <a:lnTo>
                    <a:pt x="154782" y="133350"/>
                  </a:lnTo>
                  <a:lnTo>
                    <a:pt x="2382" y="133350"/>
                  </a:lnTo>
                  <a:lnTo>
                    <a:pt x="0" y="319088"/>
                  </a:lnTo>
                  <a:lnTo>
                    <a:pt x="150019" y="297656"/>
                  </a:lnTo>
                  <a:lnTo>
                    <a:pt x="252413" y="285750"/>
                  </a:lnTo>
                  <a:lnTo>
                    <a:pt x="411957" y="266700"/>
                  </a:lnTo>
                  <a:lnTo>
                    <a:pt x="640557" y="240506"/>
                  </a:lnTo>
                  <a:lnTo>
                    <a:pt x="866775" y="216694"/>
                  </a:lnTo>
                  <a:lnTo>
                    <a:pt x="1104900" y="195263"/>
                  </a:lnTo>
                  <a:lnTo>
                    <a:pt x="1240632" y="188119"/>
                  </a:lnTo>
                  <a:lnTo>
                    <a:pt x="1388269" y="180975"/>
                  </a:lnTo>
                  <a:lnTo>
                    <a:pt x="1485900" y="176213"/>
                  </a:lnTo>
                  <a:lnTo>
                    <a:pt x="1616869" y="176213"/>
                  </a:lnTo>
                  <a:lnTo>
                    <a:pt x="1828800" y="178594"/>
                  </a:lnTo>
                  <a:lnTo>
                    <a:pt x="1812132" y="2381"/>
                  </a:lnTo>
                  <a:lnTo>
                    <a:pt x="1674019" y="2381"/>
                  </a:lnTo>
                  <a:lnTo>
                    <a:pt x="1493044" y="0"/>
                  </a:lnTo>
                  <a:lnTo>
                    <a:pt x="1421607" y="0"/>
                  </a:lnTo>
                  <a:lnTo>
                    <a:pt x="1385888" y="2381"/>
                  </a:lnTo>
                  <a:lnTo>
                    <a:pt x="1238250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9">
              <a:extLst>
                <a:ext uri="{FF2B5EF4-FFF2-40B4-BE49-F238E27FC236}">
                  <a16:creationId xmlns:a16="http://schemas.microsoft.com/office/drawing/2014/main" id="{9016224E-5D2B-49E4-99E6-71718E5FA129}"/>
                </a:ext>
              </a:extLst>
            </p:cNvPr>
            <p:cNvSpPr/>
            <p:nvPr/>
          </p:nvSpPr>
          <p:spPr>
            <a:xfrm>
              <a:off x="3990975" y="4513263"/>
              <a:ext cx="1858963" cy="354012"/>
            </a:xfrm>
            <a:custGeom>
              <a:avLst/>
              <a:gdLst>
                <a:gd name="connsiteX0" fmla="*/ 990600 w 1859756"/>
                <a:gd name="connsiteY0" fmla="*/ 76200 h 354806"/>
                <a:gd name="connsiteX1" fmla="*/ 657225 w 1859756"/>
                <a:gd name="connsiteY1" fmla="*/ 107156 h 354806"/>
                <a:gd name="connsiteX2" fmla="*/ 459581 w 1859756"/>
                <a:gd name="connsiteY2" fmla="*/ 126206 h 354806"/>
                <a:gd name="connsiteX3" fmla="*/ 261938 w 1859756"/>
                <a:gd name="connsiteY3" fmla="*/ 147637 h 354806"/>
                <a:gd name="connsiteX4" fmla="*/ 2381 w 1859756"/>
                <a:gd name="connsiteY4" fmla="*/ 173831 h 354806"/>
                <a:gd name="connsiteX5" fmla="*/ 0 w 1859756"/>
                <a:gd name="connsiteY5" fmla="*/ 354806 h 354806"/>
                <a:gd name="connsiteX6" fmla="*/ 169069 w 1859756"/>
                <a:gd name="connsiteY6" fmla="*/ 328612 h 354806"/>
                <a:gd name="connsiteX7" fmla="*/ 326231 w 1859756"/>
                <a:gd name="connsiteY7" fmla="*/ 304800 h 354806"/>
                <a:gd name="connsiteX8" fmla="*/ 590550 w 1859756"/>
                <a:gd name="connsiteY8" fmla="*/ 273844 h 354806"/>
                <a:gd name="connsiteX9" fmla="*/ 802481 w 1859756"/>
                <a:gd name="connsiteY9" fmla="*/ 252412 h 354806"/>
                <a:gd name="connsiteX10" fmla="*/ 988219 w 1859756"/>
                <a:gd name="connsiteY10" fmla="*/ 238125 h 354806"/>
                <a:gd name="connsiteX11" fmla="*/ 1166813 w 1859756"/>
                <a:gd name="connsiteY11" fmla="*/ 226219 h 354806"/>
                <a:gd name="connsiteX12" fmla="*/ 1345406 w 1859756"/>
                <a:gd name="connsiteY12" fmla="*/ 219075 h 354806"/>
                <a:gd name="connsiteX13" fmla="*/ 1519238 w 1859756"/>
                <a:gd name="connsiteY13" fmla="*/ 214312 h 354806"/>
                <a:gd name="connsiteX14" fmla="*/ 1683544 w 1859756"/>
                <a:gd name="connsiteY14" fmla="*/ 211931 h 354806"/>
                <a:gd name="connsiteX15" fmla="*/ 1859756 w 1859756"/>
                <a:gd name="connsiteY15" fmla="*/ 214312 h 354806"/>
                <a:gd name="connsiteX16" fmla="*/ 1852613 w 1859756"/>
                <a:gd name="connsiteY16" fmla="*/ 0 h 354806"/>
                <a:gd name="connsiteX17" fmla="*/ 1619250 w 1859756"/>
                <a:gd name="connsiteY17" fmla="*/ 21431 h 354806"/>
                <a:gd name="connsiteX18" fmla="*/ 1333500 w 1859756"/>
                <a:gd name="connsiteY18" fmla="*/ 45244 h 354806"/>
                <a:gd name="connsiteX19" fmla="*/ 990600 w 1859756"/>
                <a:gd name="connsiteY19" fmla="*/ 762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9756" h="354806">
                  <a:moveTo>
                    <a:pt x="990600" y="76200"/>
                  </a:moveTo>
                  <a:lnTo>
                    <a:pt x="657225" y="107156"/>
                  </a:lnTo>
                  <a:lnTo>
                    <a:pt x="459581" y="126206"/>
                  </a:lnTo>
                  <a:lnTo>
                    <a:pt x="261938" y="147637"/>
                  </a:lnTo>
                  <a:lnTo>
                    <a:pt x="2381" y="173831"/>
                  </a:lnTo>
                  <a:cubicBezTo>
                    <a:pt x="1587" y="234156"/>
                    <a:pt x="794" y="294481"/>
                    <a:pt x="0" y="354806"/>
                  </a:cubicBezTo>
                  <a:lnTo>
                    <a:pt x="169069" y="328612"/>
                  </a:lnTo>
                  <a:lnTo>
                    <a:pt x="326231" y="304800"/>
                  </a:lnTo>
                  <a:lnTo>
                    <a:pt x="590550" y="273844"/>
                  </a:lnTo>
                  <a:lnTo>
                    <a:pt x="802481" y="252412"/>
                  </a:lnTo>
                  <a:lnTo>
                    <a:pt x="988219" y="238125"/>
                  </a:lnTo>
                  <a:lnTo>
                    <a:pt x="1166813" y="226219"/>
                  </a:lnTo>
                  <a:lnTo>
                    <a:pt x="1345406" y="219075"/>
                  </a:lnTo>
                  <a:lnTo>
                    <a:pt x="1519238" y="214312"/>
                  </a:lnTo>
                  <a:lnTo>
                    <a:pt x="1683544" y="211931"/>
                  </a:lnTo>
                  <a:lnTo>
                    <a:pt x="1859756" y="214312"/>
                  </a:lnTo>
                  <a:lnTo>
                    <a:pt x="1852613" y="0"/>
                  </a:lnTo>
                  <a:lnTo>
                    <a:pt x="1619250" y="21431"/>
                  </a:lnTo>
                  <a:lnTo>
                    <a:pt x="1333500" y="45244"/>
                  </a:lnTo>
                  <a:lnTo>
                    <a:pt x="990600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0">
              <a:extLst>
                <a:ext uri="{FF2B5EF4-FFF2-40B4-BE49-F238E27FC236}">
                  <a16:creationId xmlns:a16="http://schemas.microsoft.com/office/drawing/2014/main" id="{3C0D8556-28EF-4D12-BA50-1AA87DA4DFCC}"/>
                </a:ext>
              </a:extLst>
            </p:cNvPr>
            <p:cNvSpPr/>
            <p:nvPr/>
          </p:nvSpPr>
          <p:spPr>
            <a:xfrm>
              <a:off x="3933825" y="5076825"/>
              <a:ext cx="1885950" cy="319088"/>
            </a:xfrm>
            <a:custGeom>
              <a:avLst/>
              <a:gdLst>
                <a:gd name="connsiteX0" fmla="*/ 1519238 w 1885950"/>
                <a:gd name="connsiteY0" fmla="*/ 26194 h 319088"/>
                <a:gd name="connsiteX1" fmla="*/ 1752600 w 1885950"/>
                <a:gd name="connsiteY1" fmla="*/ 9525 h 319088"/>
                <a:gd name="connsiteX2" fmla="*/ 1885950 w 1885950"/>
                <a:gd name="connsiteY2" fmla="*/ 0 h 319088"/>
                <a:gd name="connsiteX3" fmla="*/ 1881188 w 1885950"/>
                <a:gd name="connsiteY3" fmla="*/ 202406 h 319088"/>
                <a:gd name="connsiteX4" fmla="*/ 1664494 w 1885950"/>
                <a:gd name="connsiteY4" fmla="*/ 211931 h 319088"/>
                <a:gd name="connsiteX5" fmla="*/ 1469231 w 1885950"/>
                <a:gd name="connsiteY5" fmla="*/ 221456 h 319088"/>
                <a:gd name="connsiteX6" fmla="*/ 1238250 w 1885950"/>
                <a:gd name="connsiteY6" fmla="*/ 233363 h 319088"/>
                <a:gd name="connsiteX7" fmla="*/ 1040606 w 1885950"/>
                <a:gd name="connsiteY7" fmla="*/ 245269 h 319088"/>
                <a:gd name="connsiteX8" fmla="*/ 812006 w 1885950"/>
                <a:gd name="connsiteY8" fmla="*/ 259556 h 319088"/>
                <a:gd name="connsiteX9" fmla="*/ 569119 w 1885950"/>
                <a:gd name="connsiteY9" fmla="*/ 276225 h 319088"/>
                <a:gd name="connsiteX10" fmla="*/ 295275 w 1885950"/>
                <a:gd name="connsiteY10" fmla="*/ 297656 h 319088"/>
                <a:gd name="connsiteX11" fmla="*/ 88106 w 1885950"/>
                <a:gd name="connsiteY11" fmla="*/ 311944 h 319088"/>
                <a:gd name="connsiteX12" fmla="*/ 0 w 1885950"/>
                <a:gd name="connsiteY12" fmla="*/ 319088 h 319088"/>
                <a:gd name="connsiteX13" fmla="*/ 33338 w 1885950"/>
                <a:gd name="connsiteY13" fmla="*/ 114300 h 319088"/>
                <a:gd name="connsiteX14" fmla="*/ 319088 w 1885950"/>
                <a:gd name="connsiteY14" fmla="*/ 116681 h 319088"/>
                <a:gd name="connsiteX15" fmla="*/ 597694 w 1885950"/>
                <a:gd name="connsiteY15" fmla="*/ 95250 h 319088"/>
                <a:gd name="connsiteX16" fmla="*/ 959644 w 1885950"/>
                <a:gd name="connsiteY16" fmla="*/ 69056 h 319088"/>
                <a:gd name="connsiteX17" fmla="*/ 1519238 w 1885950"/>
                <a:gd name="connsiteY17" fmla="*/ 261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5950" h="319088">
                  <a:moveTo>
                    <a:pt x="1519238" y="26194"/>
                  </a:moveTo>
                  <a:lnTo>
                    <a:pt x="1752600" y="9525"/>
                  </a:lnTo>
                  <a:lnTo>
                    <a:pt x="1885950" y="0"/>
                  </a:lnTo>
                  <a:lnTo>
                    <a:pt x="1881188" y="202406"/>
                  </a:lnTo>
                  <a:lnTo>
                    <a:pt x="1664494" y="211931"/>
                  </a:lnTo>
                  <a:lnTo>
                    <a:pt x="1469231" y="221456"/>
                  </a:lnTo>
                  <a:lnTo>
                    <a:pt x="1238250" y="233363"/>
                  </a:lnTo>
                  <a:lnTo>
                    <a:pt x="1040606" y="245269"/>
                  </a:lnTo>
                  <a:lnTo>
                    <a:pt x="812006" y="259556"/>
                  </a:lnTo>
                  <a:lnTo>
                    <a:pt x="569119" y="276225"/>
                  </a:lnTo>
                  <a:lnTo>
                    <a:pt x="295275" y="297656"/>
                  </a:lnTo>
                  <a:lnTo>
                    <a:pt x="88106" y="311944"/>
                  </a:lnTo>
                  <a:lnTo>
                    <a:pt x="0" y="319088"/>
                  </a:lnTo>
                  <a:lnTo>
                    <a:pt x="33338" y="114300"/>
                  </a:lnTo>
                  <a:lnTo>
                    <a:pt x="319088" y="116681"/>
                  </a:lnTo>
                  <a:lnTo>
                    <a:pt x="597694" y="95250"/>
                  </a:lnTo>
                  <a:lnTo>
                    <a:pt x="959644" y="69056"/>
                  </a:lnTo>
                  <a:lnTo>
                    <a:pt x="1519238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2">
              <a:extLst>
                <a:ext uri="{FF2B5EF4-FFF2-40B4-BE49-F238E27FC236}">
                  <a16:creationId xmlns:a16="http://schemas.microsoft.com/office/drawing/2014/main" id="{EAF6FB5E-04F5-4986-83EA-0FC09A280044}"/>
                </a:ext>
              </a:extLst>
            </p:cNvPr>
            <p:cNvSpPr/>
            <p:nvPr/>
          </p:nvSpPr>
          <p:spPr>
            <a:xfrm>
              <a:off x="2914650" y="5305425"/>
              <a:ext cx="1544638" cy="714375"/>
            </a:xfrm>
            <a:custGeom>
              <a:avLst/>
              <a:gdLst>
                <a:gd name="connsiteX0" fmla="*/ 988219 w 1545431"/>
                <a:gd name="connsiteY0" fmla="*/ 271463 h 714375"/>
                <a:gd name="connsiteX1" fmla="*/ 1083469 w 1545431"/>
                <a:gd name="connsiteY1" fmla="*/ 211931 h 714375"/>
                <a:gd name="connsiteX2" fmla="*/ 1126331 w 1545431"/>
                <a:gd name="connsiteY2" fmla="*/ 185738 h 714375"/>
                <a:gd name="connsiteX3" fmla="*/ 1138238 w 1545431"/>
                <a:gd name="connsiteY3" fmla="*/ 173831 h 714375"/>
                <a:gd name="connsiteX4" fmla="*/ 1138238 w 1545431"/>
                <a:gd name="connsiteY4" fmla="*/ 164306 h 714375"/>
                <a:gd name="connsiteX5" fmla="*/ 1131094 w 1545431"/>
                <a:gd name="connsiteY5" fmla="*/ 133350 h 714375"/>
                <a:gd name="connsiteX6" fmla="*/ 1109663 w 1545431"/>
                <a:gd name="connsiteY6" fmla="*/ 38100 h 714375"/>
                <a:gd name="connsiteX7" fmla="*/ 1102519 w 1545431"/>
                <a:gd name="connsiteY7" fmla="*/ 9525 h 714375"/>
                <a:gd name="connsiteX8" fmla="*/ 1278731 w 1545431"/>
                <a:gd name="connsiteY8" fmla="*/ 0 h 714375"/>
                <a:gd name="connsiteX9" fmla="*/ 1395413 w 1545431"/>
                <a:gd name="connsiteY9" fmla="*/ 114300 h 714375"/>
                <a:gd name="connsiteX10" fmla="*/ 1490663 w 1545431"/>
                <a:gd name="connsiteY10" fmla="*/ 200025 h 714375"/>
                <a:gd name="connsiteX11" fmla="*/ 1535906 w 1545431"/>
                <a:gd name="connsiteY11" fmla="*/ 240506 h 714375"/>
                <a:gd name="connsiteX12" fmla="*/ 1540669 w 1545431"/>
                <a:gd name="connsiteY12" fmla="*/ 245269 h 714375"/>
                <a:gd name="connsiteX13" fmla="*/ 1545431 w 1545431"/>
                <a:gd name="connsiteY13" fmla="*/ 266700 h 714375"/>
                <a:gd name="connsiteX14" fmla="*/ 1545431 w 1545431"/>
                <a:gd name="connsiteY14" fmla="*/ 285750 h 714375"/>
                <a:gd name="connsiteX15" fmla="*/ 1543050 w 1545431"/>
                <a:gd name="connsiteY15" fmla="*/ 309563 h 714375"/>
                <a:gd name="connsiteX16" fmla="*/ 1531144 w 1545431"/>
                <a:gd name="connsiteY16" fmla="*/ 323850 h 714375"/>
                <a:gd name="connsiteX17" fmla="*/ 1512094 w 1545431"/>
                <a:gd name="connsiteY17" fmla="*/ 330994 h 714375"/>
                <a:gd name="connsiteX18" fmla="*/ 1478756 w 1545431"/>
                <a:gd name="connsiteY18" fmla="*/ 335756 h 714375"/>
                <a:gd name="connsiteX19" fmla="*/ 1440656 w 1545431"/>
                <a:gd name="connsiteY19" fmla="*/ 338138 h 714375"/>
                <a:gd name="connsiteX20" fmla="*/ 1393031 w 1545431"/>
                <a:gd name="connsiteY20" fmla="*/ 350044 h 714375"/>
                <a:gd name="connsiteX21" fmla="*/ 1319213 w 1545431"/>
                <a:gd name="connsiteY21" fmla="*/ 373856 h 714375"/>
                <a:gd name="connsiteX22" fmla="*/ 1254919 w 1545431"/>
                <a:gd name="connsiteY22" fmla="*/ 407194 h 714375"/>
                <a:gd name="connsiteX23" fmla="*/ 1193006 w 1545431"/>
                <a:gd name="connsiteY23" fmla="*/ 435769 h 714375"/>
                <a:gd name="connsiteX24" fmla="*/ 1104900 w 1545431"/>
                <a:gd name="connsiteY24" fmla="*/ 473869 h 714375"/>
                <a:gd name="connsiteX25" fmla="*/ 997744 w 1545431"/>
                <a:gd name="connsiteY25" fmla="*/ 514350 h 714375"/>
                <a:gd name="connsiteX26" fmla="*/ 857250 w 1545431"/>
                <a:gd name="connsiteY26" fmla="*/ 564356 h 714375"/>
                <a:gd name="connsiteX27" fmla="*/ 702469 w 1545431"/>
                <a:gd name="connsiteY27" fmla="*/ 614363 h 714375"/>
                <a:gd name="connsiteX28" fmla="*/ 583406 w 1545431"/>
                <a:gd name="connsiteY28" fmla="*/ 647700 h 714375"/>
                <a:gd name="connsiteX29" fmla="*/ 490538 w 1545431"/>
                <a:gd name="connsiteY29" fmla="*/ 669131 h 714375"/>
                <a:gd name="connsiteX30" fmla="*/ 385763 w 1545431"/>
                <a:gd name="connsiteY30" fmla="*/ 685800 h 714375"/>
                <a:gd name="connsiteX31" fmla="*/ 259556 w 1545431"/>
                <a:gd name="connsiteY31" fmla="*/ 702469 h 714375"/>
                <a:gd name="connsiteX32" fmla="*/ 159544 w 1545431"/>
                <a:gd name="connsiteY32" fmla="*/ 709613 h 714375"/>
                <a:gd name="connsiteX33" fmla="*/ 64294 w 1545431"/>
                <a:gd name="connsiteY33" fmla="*/ 714375 h 714375"/>
                <a:gd name="connsiteX34" fmla="*/ 47625 w 1545431"/>
                <a:gd name="connsiteY34" fmla="*/ 714375 h 714375"/>
                <a:gd name="connsiteX35" fmla="*/ 30956 w 1545431"/>
                <a:gd name="connsiteY35" fmla="*/ 707231 h 714375"/>
                <a:gd name="connsiteX36" fmla="*/ 9525 w 1545431"/>
                <a:gd name="connsiteY36" fmla="*/ 692944 h 714375"/>
                <a:gd name="connsiteX37" fmla="*/ 0 w 1545431"/>
                <a:gd name="connsiteY37" fmla="*/ 681038 h 714375"/>
                <a:gd name="connsiteX38" fmla="*/ 0 w 1545431"/>
                <a:gd name="connsiteY38" fmla="*/ 673894 h 714375"/>
                <a:gd name="connsiteX39" fmla="*/ 4763 w 1545431"/>
                <a:gd name="connsiteY39" fmla="*/ 661988 h 714375"/>
                <a:gd name="connsiteX40" fmla="*/ 26194 w 1545431"/>
                <a:gd name="connsiteY40" fmla="*/ 652463 h 714375"/>
                <a:gd name="connsiteX41" fmla="*/ 140494 w 1545431"/>
                <a:gd name="connsiteY41" fmla="*/ 623888 h 714375"/>
                <a:gd name="connsiteX42" fmla="*/ 247650 w 1545431"/>
                <a:gd name="connsiteY42" fmla="*/ 595313 h 714375"/>
                <a:gd name="connsiteX43" fmla="*/ 352425 w 1545431"/>
                <a:gd name="connsiteY43" fmla="*/ 559594 h 714375"/>
                <a:gd name="connsiteX44" fmla="*/ 461963 w 1545431"/>
                <a:gd name="connsiteY44" fmla="*/ 521494 h 714375"/>
                <a:gd name="connsiteX45" fmla="*/ 600075 w 1545431"/>
                <a:gd name="connsiteY45" fmla="*/ 464344 h 714375"/>
                <a:gd name="connsiteX46" fmla="*/ 733425 w 1545431"/>
                <a:gd name="connsiteY46" fmla="*/ 404813 h 714375"/>
                <a:gd name="connsiteX47" fmla="*/ 842963 w 1545431"/>
                <a:gd name="connsiteY47" fmla="*/ 350044 h 714375"/>
                <a:gd name="connsiteX48" fmla="*/ 988219 w 1545431"/>
                <a:gd name="connsiteY48" fmla="*/ 2714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45431" h="714375">
                  <a:moveTo>
                    <a:pt x="988219" y="271463"/>
                  </a:moveTo>
                  <a:lnTo>
                    <a:pt x="1083469" y="211931"/>
                  </a:lnTo>
                  <a:lnTo>
                    <a:pt x="1126331" y="185738"/>
                  </a:lnTo>
                  <a:lnTo>
                    <a:pt x="1138238" y="173831"/>
                  </a:lnTo>
                  <a:lnTo>
                    <a:pt x="1138238" y="164306"/>
                  </a:lnTo>
                  <a:lnTo>
                    <a:pt x="1131094" y="133350"/>
                  </a:lnTo>
                  <a:lnTo>
                    <a:pt x="1109663" y="38100"/>
                  </a:lnTo>
                  <a:lnTo>
                    <a:pt x="1102519" y="9525"/>
                  </a:lnTo>
                  <a:lnTo>
                    <a:pt x="1278731" y="0"/>
                  </a:lnTo>
                  <a:lnTo>
                    <a:pt x="1395413" y="114300"/>
                  </a:lnTo>
                  <a:lnTo>
                    <a:pt x="1490663" y="200025"/>
                  </a:lnTo>
                  <a:lnTo>
                    <a:pt x="1535906" y="240506"/>
                  </a:lnTo>
                  <a:lnTo>
                    <a:pt x="1540669" y="245269"/>
                  </a:lnTo>
                  <a:lnTo>
                    <a:pt x="1545431" y="266700"/>
                  </a:lnTo>
                  <a:lnTo>
                    <a:pt x="1545431" y="285750"/>
                  </a:lnTo>
                  <a:lnTo>
                    <a:pt x="1543050" y="309563"/>
                  </a:lnTo>
                  <a:lnTo>
                    <a:pt x="1531144" y="323850"/>
                  </a:lnTo>
                  <a:lnTo>
                    <a:pt x="1512094" y="330994"/>
                  </a:lnTo>
                  <a:lnTo>
                    <a:pt x="1478756" y="335756"/>
                  </a:lnTo>
                  <a:lnTo>
                    <a:pt x="1440656" y="338138"/>
                  </a:lnTo>
                  <a:lnTo>
                    <a:pt x="1393031" y="350044"/>
                  </a:lnTo>
                  <a:lnTo>
                    <a:pt x="1319213" y="373856"/>
                  </a:lnTo>
                  <a:lnTo>
                    <a:pt x="1254919" y="407194"/>
                  </a:lnTo>
                  <a:lnTo>
                    <a:pt x="1193006" y="435769"/>
                  </a:lnTo>
                  <a:lnTo>
                    <a:pt x="1104900" y="473869"/>
                  </a:lnTo>
                  <a:lnTo>
                    <a:pt x="997744" y="514350"/>
                  </a:lnTo>
                  <a:lnTo>
                    <a:pt x="857250" y="564356"/>
                  </a:lnTo>
                  <a:lnTo>
                    <a:pt x="702469" y="614363"/>
                  </a:lnTo>
                  <a:lnTo>
                    <a:pt x="583406" y="647700"/>
                  </a:lnTo>
                  <a:lnTo>
                    <a:pt x="490538" y="669131"/>
                  </a:lnTo>
                  <a:lnTo>
                    <a:pt x="385763" y="685800"/>
                  </a:lnTo>
                  <a:lnTo>
                    <a:pt x="259556" y="702469"/>
                  </a:lnTo>
                  <a:lnTo>
                    <a:pt x="159544" y="709613"/>
                  </a:lnTo>
                  <a:lnTo>
                    <a:pt x="64294" y="714375"/>
                  </a:lnTo>
                  <a:lnTo>
                    <a:pt x="47625" y="714375"/>
                  </a:lnTo>
                  <a:lnTo>
                    <a:pt x="30956" y="707231"/>
                  </a:lnTo>
                  <a:lnTo>
                    <a:pt x="9525" y="692944"/>
                  </a:lnTo>
                  <a:lnTo>
                    <a:pt x="0" y="681038"/>
                  </a:lnTo>
                  <a:lnTo>
                    <a:pt x="0" y="673894"/>
                  </a:lnTo>
                  <a:lnTo>
                    <a:pt x="4763" y="661988"/>
                  </a:lnTo>
                  <a:lnTo>
                    <a:pt x="26194" y="652463"/>
                  </a:lnTo>
                  <a:lnTo>
                    <a:pt x="140494" y="623888"/>
                  </a:lnTo>
                  <a:lnTo>
                    <a:pt x="247650" y="595313"/>
                  </a:lnTo>
                  <a:lnTo>
                    <a:pt x="352425" y="559594"/>
                  </a:lnTo>
                  <a:lnTo>
                    <a:pt x="461963" y="521494"/>
                  </a:lnTo>
                  <a:lnTo>
                    <a:pt x="600075" y="464344"/>
                  </a:lnTo>
                  <a:lnTo>
                    <a:pt x="733425" y="404813"/>
                  </a:lnTo>
                  <a:lnTo>
                    <a:pt x="842963" y="350044"/>
                  </a:lnTo>
                  <a:lnTo>
                    <a:pt x="988219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1726AEED-7327-47E0-BA0E-25BD3D9FC856}"/>
                </a:ext>
              </a:extLst>
            </p:cNvPr>
            <p:cNvSpPr/>
            <p:nvPr/>
          </p:nvSpPr>
          <p:spPr>
            <a:xfrm>
              <a:off x="5310188" y="5354638"/>
              <a:ext cx="1090612" cy="844550"/>
            </a:xfrm>
            <a:custGeom>
              <a:avLst/>
              <a:gdLst>
                <a:gd name="connsiteX0" fmla="*/ 585787 w 1090612"/>
                <a:gd name="connsiteY0" fmla="*/ 500063 h 842963"/>
                <a:gd name="connsiteX1" fmla="*/ 521493 w 1090612"/>
                <a:gd name="connsiteY1" fmla="*/ 442913 h 842963"/>
                <a:gd name="connsiteX2" fmla="*/ 454818 w 1090612"/>
                <a:gd name="connsiteY2" fmla="*/ 385763 h 842963"/>
                <a:gd name="connsiteX3" fmla="*/ 366712 w 1090612"/>
                <a:gd name="connsiteY3" fmla="*/ 311944 h 842963"/>
                <a:gd name="connsiteX4" fmla="*/ 276225 w 1090612"/>
                <a:gd name="connsiteY4" fmla="*/ 242888 h 842963"/>
                <a:gd name="connsiteX5" fmla="*/ 233362 w 1090612"/>
                <a:gd name="connsiteY5" fmla="*/ 211932 h 842963"/>
                <a:gd name="connsiteX6" fmla="*/ 195262 w 1090612"/>
                <a:gd name="connsiteY6" fmla="*/ 183357 h 842963"/>
                <a:gd name="connsiteX7" fmla="*/ 154781 w 1090612"/>
                <a:gd name="connsiteY7" fmla="*/ 154782 h 842963"/>
                <a:gd name="connsiteX8" fmla="*/ 85725 w 1090612"/>
                <a:gd name="connsiteY8" fmla="*/ 107157 h 842963"/>
                <a:gd name="connsiteX9" fmla="*/ 45243 w 1090612"/>
                <a:gd name="connsiteY9" fmla="*/ 80963 h 842963"/>
                <a:gd name="connsiteX10" fmla="*/ 16668 w 1090612"/>
                <a:gd name="connsiteY10" fmla="*/ 64294 h 842963"/>
                <a:gd name="connsiteX11" fmla="*/ 9525 w 1090612"/>
                <a:gd name="connsiteY11" fmla="*/ 54769 h 842963"/>
                <a:gd name="connsiteX12" fmla="*/ 2381 w 1090612"/>
                <a:gd name="connsiteY12" fmla="*/ 38100 h 842963"/>
                <a:gd name="connsiteX13" fmla="*/ 0 w 1090612"/>
                <a:gd name="connsiteY13" fmla="*/ 21432 h 842963"/>
                <a:gd name="connsiteX14" fmla="*/ 0 w 1090612"/>
                <a:gd name="connsiteY14" fmla="*/ 11907 h 842963"/>
                <a:gd name="connsiteX15" fmla="*/ 2381 w 1090612"/>
                <a:gd name="connsiteY15" fmla="*/ 4763 h 842963"/>
                <a:gd name="connsiteX16" fmla="*/ 7143 w 1090612"/>
                <a:gd name="connsiteY16" fmla="*/ 0 h 842963"/>
                <a:gd name="connsiteX17" fmla="*/ 19050 w 1090612"/>
                <a:gd name="connsiteY17" fmla="*/ 0 h 842963"/>
                <a:gd name="connsiteX18" fmla="*/ 38100 w 1090612"/>
                <a:gd name="connsiteY18" fmla="*/ 4763 h 842963"/>
                <a:gd name="connsiteX19" fmla="*/ 73818 w 1090612"/>
                <a:gd name="connsiteY19" fmla="*/ 16669 h 842963"/>
                <a:gd name="connsiteX20" fmla="*/ 154781 w 1090612"/>
                <a:gd name="connsiteY20" fmla="*/ 38100 h 842963"/>
                <a:gd name="connsiteX21" fmla="*/ 285750 w 1090612"/>
                <a:gd name="connsiteY21" fmla="*/ 78582 h 842963"/>
                <a:gd name="connsiteX22" fmla="*/ 419100 w 1090612"/>
                <a:gd name="connsiteY22" fmla="*/ 126207 h 842963"/>
                <a:gd name="connsiteX23" fmla="*/ 552450 w 1090612"/>
                <a:gd name="connsiteY23" fmla="*/ 183357 h 842963"/>
                <a:gd name="connsiteX24" fmla="*/ 666750 w 1090612"/>
                <a:gd name="connsiteY24" fmla="*/ 238125 h 842963"/>
                <a:gd name="connsiteX25" fmla="*/ 735806 w 1090612"/>
                <a:gd name="connsiteY25" fmla="*/ 273844 h 842963"/>
                <a:gd name="connsiteX26" fmla="*/ 802481 w 1090612"/>
                <a:gd name="connsiteY26" fmla="*/ 314325 h 842963"/>
                <a:gd name="connsiteX27" fmla="*/ 871537 w 1090612"/>
                <a:gd name="connsiteY27" fmla="*/ 357188 h 842963"/>
                <a:gd name="connsiteX28" fmla="*/ 933450 w 1090612"/>
                <a:gd name="connsiteY28" fmla="*/ 397669 h 842963"/>
                <a:gd name="connsiteX29" fmla="*/ 985837 w 1090612"/>
                <a:gd name="connsiteY29" fmla="*/ 435769 h 842963"/>
                <a:gd name="connsiteX30" fmla="*/ 1023937 w 1090612"/>
                <a:gd name="connsiteY30" fmla="*/ 464344 h 842963"/>
                <a:gd name="connsiteX31" fmla="*/ 1045368 w 1090612"/>
                <a:gd name="connsiteY31" fmla="*/ 490538 h 842963"/>
                <a:gd name="connsiteX32" fmla="*/ 1062037 w 1090612"/>
                <a:gd name="connsiteY32" fmla="*/ 514350 h 842963"/>
                <a:gd name="connsiteX33" fmla="*/ 1073943 w 1090612"/>
                <a:gd name="connsiteY33" fmla="*/ 540544 h 842963"/>
                <a:gd name="connsiteX34" fmla="*/ 1083468 w 1090612"/>
                <a:gd name="connsiteY34" fmla="*/ 569119 h 842963"/>
                <a:gd name="connsiteX35" fmla="*/ 1090612 w 1090612"/>
                <a:gd name="connsiteY35" fmla="*/ 611982 h 842963"/>
                <a:gd name="connsiteX36" fmla="*/ 1090612 w 1090612"/>
                <a:gd name="connsiteY36" fmla="*/ 645319 h 842963"/>
                <a:gd name="connsiteX37" fmla="*/ 1090612 w 1090612"/>
                <a:gd name="connsiteY37" fmla="*/ 709613 h 842963"/>
                <a:gd name="connsiteX38" fmla="*/ 1088231 w 1090612"/>
                <a:gd name="connsiteY38" fmla="*/ 757238 h 842963"/>
                <a:gd name="connsiteX39" fmla="*/ 1081087 w 1090612"/>
                <a:gd name="connsiteY39" fmla="*/ 790575 h 842963"/>
                <a:gd name="connsiteX40" fmla="*/ 1062037 w 1090612"/>
                <a:gd name="connsiteY40" fmla="*/ 821532 h 842963"/>
                <a:gd name="connsiteX41" fmla="*/ 1050131 w 1090612"/>
                <a:gd name="connsiteY41" fmla="*/ 833438 h 842963"/>
                <a:gd name="connsiteX42" fmla="*/ 1035843 w 1090612"/>
                <a:gd name="connsiteY42" fmla="*/ 840582 h 842963"/>
                <a:gd name="connsiteX43" fmla="*/ 1014412 w 1090612"/>
                <a:gd name="connsiteY43" fmla="*/ 842963 h 842963"/>
                <a:gd name="connsiteX44" fmla="*/ 988218 w 1090612"/>
                <a:gd name="connsiteY44" fmla="*/ 842963 h 842963"/>
                <a:gd name="connsiteX45" fmla="*/ 947737 w 1090612"/>
                <a:gd name="connsiteY45" fmla="*/ 833438 h 842963"/>
                <a:gd name="connsiteX46" fmla="*/ 919162 w 1090612"/>
                <a:gd name="connsiteY46" fmla="*/ 821532 h 842963"/>
                <a:gd name="connsiteX47" fmla="*/ 888206 w 1090612"/>
                <a:gd name="connsiteY47" fmla="*/ 800100 h 842963"/>
                <a:gd name="connsiteX48" fmla="*/ 864393 w 1090612"/>
                <a:gd name="connsiteY48" fmla="*/ 776288 h 842963"/>
                <a:gd name="connsiteX49" fmla="*/ 819150 w 1090612"/>
                <a:gd name="connsiteY49" fmla="*/ 728663 h 842963"/>
                <a:gd name="connsiteX50" fmla="*/ 764381 w 1090612"/>
                <a:gd name="connsiteY50" fmla="*/ 673894 h 842963"/>
                <a:gd name="connsiteX51" fmla="*/ 700087 w 1090612"/>
                <a:gd name="connsiteY51" fmla="*/ 609600 h 842963"/>
                <a:gd name="connsiteX52" fmla="*/ 585787 w 1090612"/>
                <a:gd name="connsiteY52" fmla="*/ 500063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90612" h="842963">
                  <a:moveTo>
                    <a:pt x="585787" y="500063"/>
                  </a:moveTo>
                  <a:lnTo>
                    <a:pt x="521493" y="442913"/>
                  </a:lnTo>
                  <a:lnTo>
                    <a:pt x="454818" y="385763"/>
                  </a:lnTo>
                  <a:lnTo>
                    <a:pt x="366712" y="311944"/>
                  </a:lnTo>
                  <a:lnTo>
                    <a:pt x="276225" y="242888"/>
                  </a:lnTo>
                  <a:lnTo>
                    <a:pt x="233362" y="211932"/>
                  </a:lnTo>
                  <a:lnTo>
                    <a:pt x="195262" y="183357"/>
                  </a:lnTo>
                  <a:lnTo>
                    <a:pt x="154781" y="154782"/>
                  </a:lnTo>
                  <a:lnTo>
                    <a:pt x="85725" y="107157"/>
                  </a:lnTo>
                  <a:lnTo>
                    <a:pt x="45243" y="80963"/>
                  </a:lnTo>
                  <a:lnTo>
                    <a:pt x="16668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73818" y="16669"/>
                  </a:lnTo>
                  <a:lnTo>
                    <a:pt x="154781" y="38100"/>
                  </a:lnTo>
                  <a:lnTo>
                    <a:pt x="285750" y="78582"/>
                  </a:lnTo>
                  <a:lnTo>
                    <a:pt x="419100" y="126207"/>
                  </a:lnTo>
                  <a:lnTo>
                    <a:pt x="552450" y="183357"/>
                  </a:lnTo>
                  <a:lnTo>
                    <a:pt x="666750" y="238125"/>
                  </a:lnTo>
                  <a:lnTo>
                    <a:pt x="735806" y="273844"/>
                  </a:lnTo>
                  <a:lnTo>
                    <a:pt x="802481" y="314325"/>
                  </a:lnTo>
                  <a:lnTo>
                    <a:pt x="871537" y="357188"/>
                  </a:lnTo>
                  <a:lnTo>
                    <a:pt x="933450" y="397669"/>
                  </a:lnTo>
                  <a:lnTo>
                    <a:pt x="985837" y="435769"/>
                  </a:lnTo>
                  <a:lnTo>
                    <a:pt x="1023937" y="464344"/>
                  </a:lnTo>
                  <a:lnTo>
                    <a:pt x="1045368" y="490538"/>
                  </a:lnTo>
                  <a:lnTo>
                    <a:pt x="1062037" y="514350"/>
                  </a:lnTo>
                  <a:lnTo>
                    <a:pt x="1073943" y="540544"/>
                  </a:lnTo>
                  <a:lnTo>
                    <a:pt x="1083468" y="569119"/>
                  </a:lnTo>
                  <a:lnTo>
                    <a:pt x="1090612" y="611982"/>
                  </a:lnTo>
                  <a:lnTo>
                    <a:pt x="1090612" y="645319"/>
                  </a:lnTo>
                  <a:lnTo>
                    <a:pt x="1090612" y="709613"/>
                  </a:lnTo>
                  <a:lnTo>
                    <a:pt x="1088231" y="757238"/>
                  </a:lnTo>
                  <a:lnTo>
                    <a:pt x="1081087" y="790575"/>
                  </a:lnTo>
                  <a:lnTo>
                    <a:pt x="1062037" y="821532"/>
                  </a:lnTo>
                  <a:lnTo>
                    <a:pt x="1050131" y="833438"/>
                  </a:lnTo>
                  <a:lnTo>
                    <a:pt x="1035843" y="840582"/>
                  </a:lnTo>
                  <a:lnTo>
                    <a:pt x="1014412" y="842963"/>
                  </a:lnTo>
                  <a:lnTo>
                    <a:pt x="988218" y="842963"/>
                  </a:lnTo>
                  <a:lnTo>
                    <a:pt x="947737" y="833438"/>
                  </a:lnTo>
                  <a:lnTo>
                    <a:pt x="919162" y="821532"/>
                  </a:lnTo>
                  <a:lnTo>
                    <a:pt x="888206" y="800100"/>
                  </a:lnTo>
                  <a:lnTo>
                    <a:pt x="864393" y="776288"/>
                  </a:lnTo>
                  <a:lnTo>
                    <a:pt x="819150" y="728663"/>
                  </a:lnTo>
                  <a:lnTo>
                    <a:pt x="764381" y="673894"/>
                  </a:lnTo>
                  <a:lnTo>
                    <a:pt x="700087" y="609600"/>
                  </a:lnTo>
                  <a:lnTo>
                    <a:pt x="585787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770" name="グループ化 1">
            <a:extLst>
              <a:ext uri="{FF2B5EF4-FFF2-40B4-BE49-F238E27FC236}">
                <a16:creationId xmlns:a16="http://schemas.microsoft.com/office/drawing/2014/main" id="{C4594731-AEDB-492A-B43B-05093B3A3C5D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271588"/>
            <a:ext cx="4489450" cy="4927600"/>
            <a:chOff x="2700338" y="1271588"/>
            <a:chExt cx="4489450" cy="4927600"/>
          </a:xfrm>
        </p:grpSpPr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7FC58F4-D5E9-4CD3-BAE6-966E8C10601A}"/>
                </a:ext>
              </a:extLst>
            </p:cNvPr>
            <p:cNvSpPr/>
            <p:nvPr/>
          </p:nvSpPr>
          <p:spPr>
            <a:xfrm>
              <a:off x="2700338" y="1430338"/>
              <a:ext cx="1289050" cy="1312862"/>
            </a:xfrm>
            <a:custGeom>
              <a:avLst/>
              <a:gdLst>
                <a:gd name="connsiteX0" fmla="*/ 878681 w 1288256"/>
                <a:gd name="connsiteY0" fmla="*/ 352425 h 1312069"/>
                <a:gd name="connsiteX1" fmla="*/ 778668 w 1288256"/>
                <a:gd name="connsiteY1" fmla="*/ 478632 h 1312069"/>
                <a:gd name="connsiteX2" fmla="*/ 695325 w 1288256"/>
                <a:gd name="connsiteY2" fmla="*/ 578644 h 1312069"/>
                <a:gd name="connsiteX3" fmla="*/ 647700 w 1288256"/>
                <a:gd name="connsiteY3" fmla="*/ 635794 h 1312069"/>
                <a:gd name="connsiteX4" fmla="*/ 585787 w 1288256"/>
                <a:gd name="connsiteY4" fmla="*/ 707232 h 1312069"/>
                <a:gd name="connsiteX5" fmla="*/ 514350 w 1288256"/>
                <a:gd name="connsiteY5" fmla="*/ 785813 h 1312069"/>
                <a:gd name="connsiteX6" fmla="*/ 445293 w 1288256"/>
                <a:gd name="connsiteY6" fmla="*/ 859632 h 1312069"/>
                <a:gd name="connsiteX7" fmla="*/ 364331 w 1288256"/>
                <a:gd name="connsiteY7" fmla="*/ 942975 h 1312069"/>
                <a:gd name="connsiteX8" fmla="*/ 278606 w 1288256"/>
                <a:gd name="connsiteY8" fmla="*/ 1028700 h 1312069"/>
                <a:gd name="connsiteX9" fmla="*/ 169068 w 1288256"/>
                <a:gd name="connsiteY9" fmla="*/ 1126332 h 1312069"/>
                <a:gd name="connsiteX10" fmla="*/ 95250 w 1288256"/>
                <a:gd name="connsiteY10" fmla="*/ 1193007 h 1312069"/>
                <a:gd name="connsiteX11" fmla="*/ 11906 w 1288256"/>
                <a:gd name="connsiteY11" fmla="*/ 1262063 h 1312069"/>
                <a:gd name="connsiteX12" fmla="*/ 0 w 1288256"/>
                <a:gd name="connsiteY12" fmla="*/ 1283494 h 1312069"/>
                <a:gd name="connsiteX13" fmla="*/ 0 w 1288256"/>
                <a:gd name="connsiteY13" fmla="*/ 1302544 h 1312069"/>
                <a:gd name="connsiteX14" fmla="*/ 2381 w 1288256"/>
                <a:gd name="connsiteY14" fmla="*/ 1307307 h 1312069"/>
                <a:gd name="connsiteX15" fmla="*/ 19050 w 1288256"/>
                <a:gd name="connsiteY15" fmla="*/ 1312069 h 1312069"/>
                <a:gd name="connsiteX16" fmla="*/ 42862 w 1288256"/>
                <a:gd name="connsiteY16" fmla="*/ 1309688 h 1312069"/>
                <a:gd name="connsiteX17" fmla="*/ 66675 w 1288256"/>
                <a:gd name="connsiteY17" fmla="*/ 1297782 h 1312069"/>
                <a:gd name="connsiteX18" fmla="*/ 161925 w 1288256"/>
                <a:gd name="connsiteY18" fmla="*/ 1231107 h 1312069"/>
                <a:gd name="connsiteX19" fmla="*/ 366712 w 1288256"/>
                <a:gd name="connsiteY19" fmla="*/ 1085850 h 1312069"/>
                <a:gd name="connsiteX20" fmla="*/ 604837 w 1288256"/>
                <a:gd name="connsiteY20" fmla="*/ 919163 h 1312069"/>
                <a:gd name="connsiteX21" fmla="*/ 783431 w 1288256"/>
                <a:gd name="connsiteY21" fmla="*/ 778669 h 1312069"/>
                <a:gd name="connsiteX22" fmla="*/ 904875 w 1288256"/>
                <a:gd name="connsiteY22" fmla="*/ 661988 h 1312069"/>
                <a:gd name="connsiteX23" fmla="*/ 997743 w 1288256"/>
                <a:gd name="connsiteY23" fmla="*/ 569119 h 1312069"/>
                <a:gd name="connsiteX24" fmla="*/ 1085850 w 1288256"/>
                <a:gd name="connsiteY24" fmla="*/ 478632 h 1312069"/>
                <a:gd name="connsiteX25" fmla="*/ 1152525 w 1288256"/>
                <a:gd name="connsiteY25" fmla="*/ 411957 h 1312069"/>
                <a:gd name="connsiteX26" fmla="*/ 1202531 w 1288256"/>
                <a:gd name="connsiteY26" fmla="*/ 381000 h 1312069"/>
                <a:gd name="connsiteX27" fmla="*/ 1257300 w 1288256"/>
                <a:gd name="connsiteY27" fmla="*/ 350044 h 1312069"/>
                <a:gd name="connsiteX28" fmla="*/ 1276350 w 1288256"/>
                <a:gd name="connsiteY28" fmla="*/ 335757 h 1312069"/>
                <a:gd name="connsiteX29" fmla="*/ 1283493 w 1288256"/>
                <a:gd name="connsiteY29" fmla="*/ 323850 h 1312069"/>
                <a:gd name="connsiteX30" fmla="*/ 1288256 w 1288256"/>
                <a:gd name="connsiteY30" fmla="*/ 314325 h 1312069"/>
                <a:gd name="connsiteX31" fmla="*/ 1288256 w 1288256"/>
                <a:gd name="connsiteY31" fmla="*/ 300038 h 1312069"/>
                <a:gd name="connsiteX32" fmla="*/ 1283493 w 1288256"/>
                <a:gd name="connsiteY32" fmla="*/ 283369 h 1312069"/>
                <a:gd name="connsiteX33" fmla="*/ 1259681 w 1288256"/>
                <a:gd name="connsiteY33" fmla="*/ 240507 h 1312069"/>
                <a:gd name="connsiteX34" fmla="*/ 1238250 w 1288256"/>
                <a:gd name="connsiteY34" fmla="*/ 211932 h 1312069"/>
                <a:gd name="connsiteX35" fmla="*/ 1207293 w 1288256"/>
                <a:gd name="connsiteY35" fmla="*/ 176213 h 1312069"/>
                <a:gd name="connsiteX36" fmla="*/ 1183481 w 1288256"/>
                <a:gd name="connsiteY36" fmla="*/ 157163 h 1312069"/>
                <a:gd name="connsiteX37" fmla="*/ 1131093 w 1288256"/>
                <a:gd name="connsiteY37" fmla="*/ 121444 h 1312069"/>
                <a:gd name="connsiteX38" fmla="*/ 1047750 w 1288256"/>
                <a:gd name="connsiteY38" fmla="*/ 69057 h 1312069"/>
                <a:gd name="connsiteX39" fmla="*/ 990600 w 1288256"/>
                <a:gd name="connsiteY39" fmla="*/ 38100 h 1312069"/>
                <a:gd name="connsiteX40" fmla="*/ 931068 w 1288256"/>
                <a:gd name="connsiteY40" fmla="*/ 11907 h 1312069"/>
                <a:gd name="connsiteX41" fmla="*/ 890587 w 1288256"/>
                <a:gd name="connsiteY41" fmla="*/ 0 h 1312069"/>
                <a:gd name="connsiteX42" fmla="*/ 869156 w 1288256"/>
                <a:gd name="connsiteY42" fmla="*/ 0 h 1312069"/>
                <a:gd name="connsiteX43" fmla="*/ 854868 w 1288256"/>
                <a:gd name="connsiteY43" fmla="*/ 4763 h 1312069"/>
                <a:gd name="connsiteX44" fmla="*/ 852487 w 1288256"/>
                <a:gd name="connsiteY44" fmla="*/ 11907 h 1312069"/>
                <a:gd name="connsiteX45" fmla="*/ 852487 w 1288256"/>
                <a:gd name="connsiteY45" fmla="*/ 26194 h 1312069"/>
                <a:gd name="connsiteX46" fmla="*/ 857250 w 1288256"/>
                <a:gd name="connsiteY46" fmla="*/ 45244 h 1312069"/>
                <a:gd name="connsiteX47" fmla="*/ 883443 w 1288256"/>
                <a:gd name="connsiteY47" fmla="*/ 83344 h 1312069"/>
                <a:gd name="connsiteX48" fmla="*/ 907256 w 1288256"/>
                <a:gd name="connsiteY48" fmla="*/ 121444 h 1312069"/>
                <a:gd name="connsiteX49" fmla="*/ 926306 w 1288256"/>
                <a:gd name="connsiteY49" fmla="*/ 157163 h 1312069"/>
                <a:gd name="connsiteX50" fmla="*/ 942975 w 1288256"/>
                <a:gd name="connsiteY50" fmla="*/ 200025 h 1312069"/>
                <a:gd name="connsiteX51" fmla="*/ 947737 w 1288256"/>
                <a:gd name="connsiteY51" fmla="*/ 233363 h 1312069"/>
                <a:gd name="connsiteX52" fmla="*/ 947737 w 1288256"/>
                <a:gd name="connsiteY52" fmla="*/ 259557 h 1312069"/>
                <a:gd name="connsiteX53" fmla="*/ 926306 w 1288256"/>
                <a:gd name="connsiteY53" fmla="*/ 290513 h 1312069"/>
                <a:gd name="connsiteX54" fmla="*/ 878681 w 1288256"/>
                <a:gd name="connsiteY54" fmla="*/ 3524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8256" h="1312069">
                  <a:moveTo>
                    <a:pt x="878681" y="352425"/>
                  </a:moveTo>
                  <a:lnTo>
                    <a:pt x="778668" y="478632"/>
                  </a:lnTo>
                  <a:lnTo>
                    <a:pt x="695325" y="578644"/>
                  </a:lnTo>
                  <a:lnTo>
                    <a:pt x="647700" y="635794"/>
                  </a:lnTo>
                  <a:lnTo>
                    <a:pt x="585787" y="707232"/>
                  </a:lnTo>
                  <a:lnTo>
                    <a:pt x="514350" y="785813"/>
                  </a:lnTo>
                  <a:lnTo>
                    <a:pt x="445293" y="859632"/>
                  </a:lnTo>
                  <a:lnTo>
                    <a:pt x="364331" y="942975"/>
                  </a:lnTo>
                  <a:lnTo>
                    <a:pt x="278606" y="1028700"/>
                  </a:lnTo>
                  <a:lnTo>
                    <a:pt x="169068" y="1126332"/>
                  </a:lnTo>
                  <a:lnTo>
                    <a:pt x="95250" y="1193007"/>
                  </a:lnTo>
                  <a:lnTo>
                    <a:pt x="11906" y="1262063"/>
                  </a:lnTo>
                  <a:lnTo>
                    <a:pt x="0" y="1283494"/>
                  </a:lnTo>
                  <a:lnTo>
                    <a:pt x="0" y="1302544"/>
                  </a:lnTo>
                  <a:lnTo>
                    <a:pt x="2381" y="1307307"/>
                  </a:lnTo>
                  <a:lnTo>
                    <a:pt x="19050" y="1312069"/>
                  </a:lnTo>
                  <a:lnTo>
                    <a:pt x="42862" y="1309688"/>
                  </a:lnTo>
                  <a:lnTo>
                    <a:pt x="66675" y="1297782"/>
                  </a:lnTo>
                  <a:lnTo>
                    <a:pt x="161925" y="1231107"/>
                  </a:lnTo>
                  <a:lnTo>
                    <a:pt x="366712" y="1085850"/>
                  </a:lnTo>
                  <a:lnTo>
                    <a:pt x="604837" y="919163"/>
                  </a:lnTo>
                  <a:lnTo>
                    <a:pt x="783431" y="778669"/>
                  </a:lnTo>
                  <a:lnTo>
                    <a:pt x="904875" y="661988"/>
                  </a:lnTo>
                  <a:lnTo>
                    <a:pt x="997743" y="569119"/>
                  </a:lnTo>
                  <a:lnTo>
                    <a:pt x="1085850" y="478632"/>
                  </a:lnTo>
                  <a:lnTo>
                    <a:pt x="1152525" y="411957"/>
                  </a:lnTo>
                  <a:lnTo>
                    <a:pt x="1202531" y="381000"/>
                  </a:lnTo>
                  <a:lnTo>
                    <a:pt x="1257300" y="350044"/>
                  </a:lnTo>
                  <a:lnTo>
                    <a:pt x="1276350" y="335757"/>
                  </a:lnTo>
                  <a:lnTo>
                    <a:pt x="1283493" y="323850"/>
                  </a:lnTo>
                  <a:lnTo>
                    <a:pt x="1288256" y="314325"/>
                  </a:lnTo>
                  <a:lnTo>
                    <a:pt x="1288256" y="300038"/>
                  </a:lnTo>
                  <a:lnTo>
                    <a:pt x="1283493" y="283369"/>
                  </a:lnTo>
                  <a:lnTo>
                    <a:pt x="1259681" y="240507"/>
                  </a:lnTo>
                  <a:lnTo>
                    <a:pt x="1238250" y="211932"/>
                  </a:lnTo>
                  <a:lnTo>
                    <a:pt x="1207293" y="176213"/>
                  </a:lnTo>
                  <a:lnTo>
                    <a:pt x="1183481" y="157163"/>
                  </a:lnTo>
                  <a:lnTo>
                    <a:pt x="1131093" y="121444"/>
                  </a:lnTo>
                  <a:lnTo>
                    <a:pt x="1047750" y="69057"/>
                  </a:lnTo>
                  <a:lnTo>
                    <a:pt x="990600" y="38100"/>
                  </a:lnTo>
                  <a:lnTo>
                    <a:pt x="931068" y="11907"/>
                  </a:lnTo>
                  <a:lnTo>
                    <a:pt x="890587" y="0"/>
                  </a:lnTo>
                  <a:lnTo>
                    <a:pt x="869156" y="0"/>
                  </a:lnTo>
                  <a:lnTo>
                    <a:pt x="854868" y="4763"/>
                  </a:lnTo>
                  <a:lnTo>
                    <a:pt x="852487" y="11907"/>
                  </a:lnTo>
                  <a:lnTo>
                    <a:pt x="852487" y="26194"/>
                  </a:lnTo>
                  <a:lnTo>
                    <a:pt x="857250" y="45244"/>
                  </a:lnTo>
                  <a:lnTo>
                    <a:pt x="883443" y="83344"/>
                  </a:lnTo>
                  <a:lnTo>
                    <a:pt x="907256" y="121444"/>
                  </a:lnTo>
                  <a:lnTo>
                    <a:pt x="926306" y="157163"/>
                  </a:lnTo>
                  <a:lnTo>
                    <a:pt x="942975" y="200025"/>
                  </a:lnTo>
                  <a:lnTo>
                    <a:pt x="947737" y="233363"/>
                  </a:lnTo>
                  <a:lnTo>
                    <a:pt x="947737" y="259557"/>
                  </a:lnTo>
                  <a:lnTo>
                    <a:pt x="926306" y="290513"/>
                  </a:lnTo>
                  <a:lnTo>
                    <a:pt x="878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E8743BB-1160-46E3-B839-CD473B7133C3}"/>
                </a:ext>
              </a:extLst>
            </p:cNvPr>
            <p:cNvSpPr/>
            <p:nvPr/>
          </p:nvSpPr>
          <p:spPr>
            <a:xfrm>
              <a:off x="4570413" y="1271588"/>
              <a:ext cx="1828800" cy="728662"/>
            </a:xfrm>
            <a:custGeom>
              <a:avLst/>
              <a:gdLst>
                <a:gd name="connsiteX0" fmla="*/ 1285875 w 1828800"/>
                <a:gd name="connsiteY0" fmla="*/ 254793 h 728662"/>
                <a:gd name="connsiteX1" fmla="*/ 1195387 w 1828800"/>
                <a:gd name="connsiteY1" fmla="*/ 297656 h 728662"/>
                <a:gd name="connsiteX2" fmla="*/ 1102519 w 1828800"/>
                <a:gd name="connsiteY2" fmla="*/ 340518 h 728662"/>
                <a:gd name="connsiteX3" fmla="*/ 1035844 w 1828800"/>
                <a:gd name="connsiteY3" fmla="*/ 371475 h 728662"/>
                <a:gd name="connsiteX4" fmla="*/ 935831 w 1828800"/>
                <a:gd name="connsiteY4" fmla="*/ 411956 h 728662"/>
                <a:gd name="connsiteX5" fmla="*/ 854869 w 1828800"/>
                <a:gd name="connsiteY5" fmla="*/ 445293 h 728662"/>
                <a:gd name="connsiteX6" fmla="*/ 792956 w 1828800"/>
                <a:gd name="connsiteY6" fmla="*/ 471487 h 728662"/>
                <a:gd name="connsiteX7" fmla="*/ 754856 w 1828800"/>
                <a:gd name="connsiteY7" fmla="*/ 483393 h 728662"/>
                <a:gd name="connsiteX8" fmla="*/ 664369 w 1828800"/>
                <a:gd name="connsiteY8" fmla="*/ 509587 h 728662"/>
                <a:gd name="connsiteX9" fmla="*/ 526256 w 1828800"/>
                <a:gd name="connsiteY9" fmla="*/ 545306 h 728662"/>
                <a:gd name="connsiteX10" fmla="*/ 340519 w 1828800"/>
                <a:gd name="connsiteY10" fmla="*/ 590550 h 728662"/>
                <a:gd name="connsiteX11" fmla="*/ 195262 w 1828800"/>
                <a:gd name="connsiteY11" fmla="*/ 626268 h 728662"/>
                <a:gd name="connsiteX12" fmla="*/ 59531 w 1828800"/>
                <a:gd name="connsiteY12" fmla="*/ 657225 h 728662"/>
                <a:gd name="connsiteX13" fmla="*/ 14287 w 1828800"/>
                <a:gd name="connsiteY13" fmla="*/ 671512 h 728662"/>
                <a:gd name="connsiteX14" fmla="*/ 4762 w 1828800"/>
                <a:gd name="connsiteY14" fmla="*/ 678656 h 728662"/>
                <a:gd name="connsiteX15" fmla="*/ 0 w 1828800"/>
                <a:gd name="connsiteY15" fmla="*/ 685800 h 728662"/>
                <a:gd name="connsiteX16" fmla="*/ 0 w 1828800"/>
                <a:gd name="connsiteY16" fmla="*/ 692943 h 728662"/>
                <a:gd name="connsiteX17" fmla="*/ 4762 w 1828800"/>
                <a:gd name="connsiteY17" fmla="*/ 702468 h 728662"/>
                <a:gd name="connsiteX18" fmla="*/ 28575 w 1828800"/>
                <a:gd name="connsiteY18" fmla="*/ 721518 h 728662"/>
                <a:gd name="connsiteX19" fmla="*/ 50006 w 1828800"/>
                <a:gd name="connsiteY19" fmla="*/ 728662 h 728662"/>
                <a:gd name="connsiteX20" fmla="*/ 152400 w 1828800"/>
                <a:gd name="connsiteY20" fmla="*/ 714375 h 728662"/>
                <a:gd name="connsiteX21" fmla="*/ 361950 w 1828800"/>
                <a:gd name="connsiteY21" fmla="*/ 683418 h 728662"/>
                <a:gd name="connsiteX22" fmla="*/ 642937 w 1828800"/>
                <a:gd name="connsiteY22" fmla="*/ 633412 h 728662"/>
                <a:gd name="connsiteX23" fmla="*/ 778669 w 1828800"/>
                <a:gd name="connsiteY23" fmla="*/ 607218 h 728662"/>
                <a:gd name="connsiteX24" fmla="*/ 842962 w 1828800"/>
                <a:gd name="connsiteY24" fmla="*/ 595312 h 728662"/>
                <a:gd name="connsiteX25" fmla="*/ 883444 w 1828800"/>
                <a:gd name="connsiteY25" fmla="*/ 595312 h 728662"/>
                <a:gd name="connsiteX26" fmla="*/ 907256 w 1828800"/>
                <a:gd name="connsiteY26" fmla="*/ 595312 h 728662"/>
                <a:gd name="connsiteX27" fmla="*/ 1071562 w 1828800"/>
                <a:gd name="connsiteY27" fmla="*/ 559593 h 728662"/>
                <a:gd name="connsiteX28" fmla="*/ 1150144 w 1828800"/>
                <a:gd name="connsiteY28" fmla="*/ 523875 h 728662"/>
                <a:gd name="connsiteX29" fmla="*/ 1240631 w 1828800"/>
                <a:gd name="connsiteY29" fmla="*/ 490537 h 728662"/>
                <a:gd name="connsiteX30" fmla="*/ 1316831 w 1828800"/>
                <a:gd name="connsiteY30" fmla="*/ 464343 h 728662"/>
                <a:gd name="connsiteX31" fmla="*/ 1409700 w 1828800"/>
                <a:gd name="connsiteY31" fmla="*/ 442912 h 728662"/>
                <a:gd name="connsiteX32" fmla="*/ 1540669 w 1828800"/>
                <a:gd name="connsiteY32" fmla="*/ 411956 h 728662"/>
                <a:gd name="connsiteX33" fmla="*/ 1621631 w 1828800"/>
                <a:gd name="connsiteY33" fmla="*/ 395287 h 728662"/>
                <a:gd name="connsiteX34" fmla="*/ 1662112 w 1828800"/>
                <a:gd name="connsiteY34" fmla="*/ 392906 h 728662"/>
                <a:gd name="connsiteX35" fmla="*/ 1714500 w 1828800"/>
                <a:gd name="connsiteY35" fmla="*/ 390525 h 728662"/>
                <a:gd name="connsiteX36" fmla="*/ 1745456 w 1828800"/>
                <a:gd name="connsiteY36" fmla="*/ 383381 h 728662"/>
                <a:gd name="connsiteX37" fmla="*/ 1778794 w 1828800"/>
                <a:gd name="connsiteY37" fmla="*/ 371475 h 728662"/>
                <a:gd name="connsiteX38" fmla="*/ 1804987 w 1828800"/>
                <a:gd name="connsiteY38" fmla="*/ 357187 h 728662"/>
                <a:gd name="connsiteX39" fmla="*/ 1824037 w 1828800"/>
                <a:gd name="connsiteY39" fmla="*/ 340518 h 728662"/>
                <a:gd name="connsiteX40" fmla="*/ 1828800 w 1828800"/>
                <a:gd name="connsiteY40" fmla="*/ 328612 h 728662"/>
                <a:gd name="connsiteX41" fmla="*/ 1826419 w 1828800"/>
                <a:gd name="connsiteY41" fmla="*/ 311943 h 728662"/>
                <a:gd name="connsiteX42" fmla="*/ 1814512 w 1828800"/>
                <a:gd name="connsiteY42" fmla="*/ 283368 h 728662"/>
                <a:gd name="connsiteX43" fmla="*/ 1802606 w 1828800"/>
                <a:gd name="connsiteY43" fmla="*/ 266700 h 728662"/>
                <a:gd name="connsiteX44" fmla="*/ 1778794 w 1828800"/>
                <a:gd name="connsiteY44" fmla="*/ 242887 h 728662"/>
                <a:gd name="connsiteX45" fmla="*/ 1743075 w 1828800"/>
                <a:gd name="connsiteY45" fmla="*/ 219075 h 728662"/>
                <a:gd name="connsiteX46" fmla="*/ 1714500 w 1828800"/>
                <a:gd name="connsiteY46" fmla="*/ 204787 h 728662"/>
                <a:gd name="connsiteX47" fmla="*/ 1666875 w 1828800"/>
                <a:gd name="connsiteY47" fmla="*/ 185737 h 728662"/>
                <a:gd name="connsiteX48" fmla="*/ 1633537 w 1828800"/>
                <a:gd name="connsiteY48" fmla="*/ 173831 h 728662"/>
                <a:gd name="connsiteX49" fmla="*/ 1612106 w 1828800"/>
                <a:gd name="connsiteY49" fmla="*/ 154781 h 728662"/>
                <a:gd name="connsiteX50" fmla="*/ 1574006 w 1828800"/>
                <a:gd name="connsiteY50" fmla="*/ 119062 h 728662"/>
                <a:gd name="connsiteX51" fmla="*/ 1540669 w 1828800"/>
                <a:gd name="connsiteY51" fmla="*/ 90487 h 728662"/>
                <a:gd name="connsiteX52" fmla="*/ 1493044 w 1828800"/>
                <a:gd name="connsiteY52" fmla="*/ 54768 h 728662"/>
                <a:gd name="connsiteX53" fmla="*/ 1447800 w 1828800"/>
                <a:gd name="connsiteY53" fmla="*/ 26193 h 728662"/>
                <a:gd name="connsiteX54" fmla="*/ 1421606 w 1828800"/>
                <a:gd name="connsiteY54" fmla="*/ 11906 h 728662"/>
                <a:gd name="connsiteX55" fmla="*/ 1383506 w 1828800"/>
                <a:gd name="connsiteY55" fmla="*/ 0 h 728662"/>
                <a:gd name="connsiteX56" fmla="*/ 1366837 w 1828800"/>
                <a:gd name="connsiteY56" fmla="*/ 0 h 728662"/>
                <a:gd name="connsiteX57" fmla="*/ 1352550 w 1828800"/>
                <a:gd name="connsiteY57" fmla="*/ 0 h 728662"/>
                <a:gd name="connsiteX58" fmla="*/ 1347787 w 1828800"/>
                <a:gd name="connsiteY58" fmla="*/ 7143 h 728662"/>
                <a:gd name="connsiteX59" fmla="*/ 1345406 w 1828800"/>
                <a:gd name="connsiteY59" fmla="*/ 21431 h 728662"/>
                <a:gd name="connsiteX60" fmla="*/ 1350169 w 1828800"/>
                <a:gd name="connsiteY60" fmla="*/ 40481 h 728662"/>
                <a:gd name="connsiteX61" fmla="*/ 1364456 w 1828800"/>
                <a:gd name="connsiteY61" fmla="*/ 59531 h 728662"/>
                <a:gd name="connsiteX62" fmla="*/ 1378744 w 1828800"/>
                <a:gd name="connsiteY62" fmla="*/ 78581 h 728662"/>
                <a:gd name="connsiteX63" fmla="*/ 1397794 w 1828800"/>
                <a:gd name="connsiteY63" fmla="*/ 109537 h 728662"/>
                <a:gd name="connsiteX64" fmla="*/ 1404937 w 1828800"/>
                <a:gd name="connsiteY64" fmla="*/ 133350 h 728662"/>
                <a:gd name="connsiteX65" fmla="*/ 1407319 w 1828800"/>
                <a:gd name="connsiteY65" fmla="*/ 159543 h 728662"/>
                <a:gd name="connsiteX66" fmla="*/ 1404937 w 1828800"/>
                <a:gd name="connsiteY66" fmla="*/ 183356 h 728662"/>
                <a:gd name="connsiteX67" fmla="*/ 1400175 w 1828800"/>
                <a:gd name="connsiteY67" fmla="*/ 192881 h 728662"/>
                <a:gd name="connsiteX68" fmla="*/ 1385887 w 1828800"/>
                <a:gd name="connsiteY68" fmla="*/ 202406 h 728662"/>
                <a:gd name="connsiteX69" fmla="*/ 1285875 w 1828800"/>
                <a:gd name="connsiteY69" fmla="*/ 2547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28800" h="728662">
                  <a:moveTo>
                    <a:pt x="1285875" y="254793"/>
                  </a:moveTo>
                  <a:lnTo>
                    <a:pt x="1195387" y="297656"/>
                  </a:lnTo>
                  <a:lnTo>
                    <a:pt x="1102519" y="340518"/>
                  </a:lnTo>
                  <a:lnTo>
                    <a:pt x="1035844" y="371475"/>
                  </a:lnTo>
                  <a:lnTo>
                    <a:pt x="935831" y="411956"/>
                  </a:lnTo>
                  <a:lnTo>
                    <a:pt x="854869" y="445293"/>
                  </a:lnTo>
                  <a:lnTo>
                    <a:pt x="792956" y="471487"/>
                  </a:lnTo>
                  <a:lnTo>
                    <a:pt x="754856" y="483393"/>
                  </a:lnTo>
                  <a:lnTo>
                    <a:pt x="664369" y="509587"/>
                  </a:lnTo>
                  <a:lnTo>
                    <a:pt x="526256" y="545306"/>
                  </a:lnTo>
                  <a:lnTo>
                    <a:pt x="340519" y="590550"/>
                  </a:lnTo>
                  <a:lnTo>
                    <a:pt x="195262" y="626268"/>
                  </a:lnTo>
                  <a:lnTo>
                    <a:pt x="59531" y="657225"/>
                  </a:lnTo>
                  <a:lnTo>
                    <a:pt x="14287" y="671512"/>
                  </a:lnTo>
                  <a:lnTo>
                    <a:pt x="4762" y="678656"/>
                  </a:lnTo>
                  <a:lnTo>
                    <a:pt x="0" y="685800"/>
                  </a:lnTo>
                  <a:lnTo>
                    <a:pt x="0" y="692943"/>
                  </a:lnTo>
                  <a:lnTo>
                    <a:pt x="4762" y="702468"/>
                  </a:lnTo>
                  <a:lnTo>
                    <a:pt x="28575" y="721518"/>
                  </a:lnTo>
                  <a:lnTo>
                    <a:pt x="50006" y="728662"/>
                  </a:lnTo>
                  <a:lnTo>
                    <a:pt x="152400" y="714375"/>
                  </a:lnTo>
                  <a:lnTo>
                    <a:pt x="361950" y="683418"/>
                  </a:lnTo>
                  <a:lnTo>
                    <a:pt x="642937" y="633412"/>
                  </a:lnTo>
                  <a:lnTo>
                    <a:pt x="778669" y="607218"/>
                  </a:lnTo>
                  <a:lnTo>
                    <a:pt x="842962" y="595312"/>
                  </a:lnTo>
                  <a:lnTo>
                    <a:pt x="883444" y="595312"/>
                  </a:lnTo>
                  <a:lnTo>
                    <a:pt x="907256" y="595312"/>
                  </a:lnTo>
                  <a:lnTo>
                    <a:pt x="1071562" y="559593"/>
                  </a:lnTo>
                  <a:lnTo>
                    <a:pt x="1150144" y="523875"/>
                  </a:lnTo>
                  <a:lnTo>
                    <a:pt x="1240631" y="490537"/>
                  </a:lnTo>
                  <a:lnTo>
                    <a:pt x="1316831" y="464343"/>
                  </a:lnTo>
                  <a:lnTo>
                    <a:pt x="1409700" y="442912"/>
                  </a:lnTo>
                  <a:lnTo>
                    <a:pt x="1540669" y="411956"/>
                  </a:lnTo>
                  <a:lnTo>
                    <a:pt x="1621631" y="395287"/>
                  </a:lnTo>
                  <a:lnTo>
                    <a:pt x="1662112" y="392906"/>
                  </a:lnTo>
                  <a:lnTo>
                    <a:pt x="1714500" y="390525"/>
                  </a:lnTo>
                  <a:lnTo>
                    <a:pt x="1745456" y="383381"/>
                  </a:lnTo>
                  <a:lnTo>
                    <a:pt x="1778794" y="371475"/>
                  </a:lnTo>
                  <a:lnTo>
                    <a:pt x="1804987" y="357187"/>
                  </a:lnTo>
                  <a:lnTo>
                    <a:pt x="1824037" y="340518"/>
                  </a:lnTo>
                  <a:lnTo>
                    <a:pt x="1828800" y="328612"/>
                  </a:lnTo>
                  <a:lnTo>
                    <a:pt x="1826419" y="311943"/>
                  </a:lnTo>
                  <a:lnTo>
                    <a:pt x="1814512" y="283368"/>
                  </a:lnTo>
                  <a:lnTo>
                    <a:pt x="1802606" y="266700"/>
                  </a:lnTo>
                  <a:lnTo>
                    <a:pt x="1778794" y="242887"/>
                  </a:lnTo>
                  <a:lnTo>
                    <a:pt x="1743075" y="219075"/>
                  </a:lnTo>
                  <a:lnTo>
                    <a:pt x="1714500" y="204787"/>
                  </a:lnTo>
                  <a:lnTo>
                    <a:pt x="1666875" y="185737"/>
                  </a:lnTo>
                  <a:lnTo>
                    <a:pt x="1633537" y="173831"/>
                  </a:lnTo>
                  <a:lnTo>
                    <a:pt x="1612106" y="154781"/>
                  </a:lnTo>
                  <a:lnTo>
                    <a:pt x="1574006" y="119062"/>
                  </a:lnTo>
                  <a:lnTo>
                    <a:pt x="1540669" y="90487"/>
                  </a:lnTo>
                  <a:lnTo>
                    <a:pt x="1493044" y="54768"/>
                  </a:lnTo>
                  <a:lnTo>
                    <a:pt x="1447800" y="26193"/>
                  </a:lnTo>
                  <a:lnTo>
                    <a:pt x="1421606" y="11906"/>
                  </a:lnTo>
                  <a:lnTo>
                    <a:pt x="1383506" y="0"/>
                  </a:lnTo>
                  <a:lnTo>
                    <a:pt x="1366837" y="0"/>
                  </a:lnTo>
                  <a:lnTo>
                    <a:pt x="1352550" y="0"/>
                  </a:lnTo>
                  <a:lnTo>
                    <a:pt x="1347787" y="7143"/>
                  </a:lnTo>
                  <a:lnTo>
                    <a:pt x="1345406" y="21431"/>
                  </a:lnTo>
                  <a:lnTo>
                    <a:pt x="1350169" y="40481"/>
                  </a:lnTo>
                  <a:lnTo>
                    <a:pt x="1364456" y="59531"/>
                  </a:lnTo>
                  <a:lnTo>
                    <a:pt x="1378744" y="78581"/>
                  </a:lnTo>
                  <a:lnTo>
                    <a:pt x="1397794" y="109537"/>
                  </a:lnTo>
                  <a:lnTo>
                    <a:pt x="1404937" y="133350"/>
                  </a:lnTo>
                  <a:lnTo>
                    <a:pt x="1407319" y="159543"/>
                  </a:lnTo>
                  <a:lnTo>
                    <a:pt x="1404937" y="183356"/>
                  </a:lnTo>
                  <a:lnTo>
                    <a:pt x="1400175" y="192881"/>
                  </a:lnTo>
                  <a:lnTo>
                    <a:pt x="1385887" y="202406"/>
                  </a:lnTo>
                  <a:lnTo>
                    <a:pt x="12858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84B3CB3-CC60-4762-B1E2-0C0F62830CB7}"/>
                </a:ext>
              </a:extLst>
            </p:cNvPr>
            <p:cNvSpPr/>
            <p:nvPr/>
          </p:nvSpPr>
          <p:spPr>
            <a:xfrm>
              <a:off x="3295650" y="2170113"/>
              <a:ext cx="357188" cy="1506537"/>
            </a:xfrm>
            <a:custGeom>
              <a:avLst/>
              <a:gdLst>
                <a:gd name="connsiteX0" fmla="*/ 130969 w 357188"/>
                <a:gd name="connsiteY0" fmla="*/ 347662 h 1507331"/>
                <a:gd name="connsiteX1" fmla="*/ 130969 w 357188"/>
                <a:gd name="connsiteY1" fmla="*/ 180975 h 1507331"/>
                <a:gd name="connsiteX2" fmla="*/ 130969 w 357188"/>
                <a:gd name="connsiteY2" fmla="*/ 164306 h 1507331"/>
                <a:gd name="connsiteX3" fmla="*/ 130969 w 357188"/>
                <a:gd name="connsiteY3" fmla="*/ 154781 h 1507331"/>
                <a:gd name="connsiteX4" fmla="*/ 128588 w 357188"/>
                <a:gd name="connsiteY4" fmla="*/ 150019 h 1507331"/>
                <a:gd name="connsiteX5" fmla="*/ 119063 w 357188"/>
                <a:gd name="connsiteY5" fmla="*/ 145256 h 1507331"/>
                <a:gd name="connsiteX6" fmla="*/ 0 w 357188"/>
                <a:gd name="connsiteY6" fmla="*/ 142875 h 1507331"/>
                <a:gd name="connsiteX7" fmla="*/ 173831 w 357188"/>
                <a:gd name="connsiteY7" fmla="*/ 0 h 1507331"/>
                <a:gd name="connsiteX8" fmla="*/ 233363 w 357188"/>
                <a:gd name="connsiteY8" fmla="*/ 61912 h 1507331"/>
                <a:gd name="connsiteX9" fmla="*/ 259556 w 357188"/>
                <a:gd name="connsiteY9" fmla="*/ 88106 h 1507331"/>
                <a:gd name="connsiteX10" fmla="*/ 283369 w 357188"/>
                <a:gd name="connsiteY10" fmla="*/ 111919 h 1507331"/>
                <a:gd name="connsiteX11" fmla="*/ 302419 w 357188"/>
                <a:gd name="connsiteY11" fmla="*/ 133350 h 1507331"/>
                <a:gd name="connsiteX12" fmla="*/ 319088 w 357188"/>
                <a:gd name="connsiteY12" fmla="*/ 152400 h 1507331"/>
                <a:gd name="connsiteX13" fmla="*/ 333375 w 357188"/>
                <a:gd name="connsiteY13" fmla="*/ 176212 h 1507331"/>
                <a:gd name="connsiteX14" fmla="*/ 345281 w 357188"/>
                <a:gd name="connsiteY14" fmla="*/ 200025 h 1507331"/>
                <a:gd name="connsiteX15" fmla="*/ 354806 w 357188"/>
                <a:gd name="connsiteY15" fmla="*/ 226219 h 1507331"/>
                <a:gd name="connsiteX16" fmla="*/ 357188 w 357188"/>
                <a:gd name="connsiteY16" fmla="*/ 247650 h 1507331"/>
                <a:gd name="connsiteX17" fmla="*/ 352425 w 357188"/>
                <a:gd name="connsiteY17" fmla="*/ 273844 h 1507331"/>
                <a:gd name="connsiteX18" fmla="*/ 340519 w 357188"/>
                <a:gd name="connsiteY18" fmla="*/ 345281 h 1507331"/>
                <a:gd name="connsiteX19" fmla="*/ 326231 w 357188"/>
                <a:gd name="connsiteY19" fmla="*/ 454819 h 1507331"/>
                <a:gd name="connsiteX20" fmla="*/ 319088 w 357188"/>
                <a:gd name="connsiteY20" fmla="*/ 561975 h 1507331"/>
                <a:gd name="connsiteX21" fmla="*/ 311944 w 357188"/>
                <a:gd name="connsiteY21" fmla="*/ 704850 h 1507331"/>
                <a:gd name="connsiteX22" fmla="*/ 309563 w 357188"/>
                <a:gd name="connsiteY22" fmla="*/ 912019 h 1507331"/>
                <a:gd name="connsiteX23" fmla="*/ 309563 w 357188"/>
                <a:gd name="connsiteY23" fmla="*/ 1147762 h 1507331"/>
                <a:gd name="connsiteX24" fmla="*/ 309563 w 357188"/>
                <a:gd name="connsiteY24" fmla="*/ 1271587 h 1507331"/>
                <a:gd name="connsiteX25" fmla="*/ 309563 w 357188"/>
                <a:gd name="connsiteY25" fmla="*/ 1328737 h 1507331"/>
                <a:gd name="connsiteX26" fmla="*/ 300038 w 357188"/>
                <a:gd name="connsiteY26" fmla="*/ 1385887 h 1507331"/>
                <a:gd name="connsiteX27" fmla="*/ 285750 w 357188"/>
                <a:gd name="connsiteY27" fmla="*/ 1440656 h 1507331"/>
                <a:gd name="connsiteX28" fmla="*/ 271463 w 357188"/>
                <a:gd name="connsiteY28" fmla="*/ 1471612 h 1507331"/>
                <a:gd name="connsiteX29" fmla="*/ 254794 w 357188"/>
                <a:gd name="connsiteY29" fmla="*/ 1493044 h 1507331"/>
                <a:gd name="connsiteX30" fmla="*/ 242888 w 357188"/>
                <a:gd name="connsiteY30" fmla="*/ 1502569 h 1507331"/>
                <a:gd name="connsiteX31" fmla="*/ 228600 w 357188"/>
                <a:gd name="connsiteY31" fmla="*/ 1507331 h 1507331"/>
                <a:gd name="connsiteX32" fmla="*/ 214313 w 357188"/>
                <a:gd name="connsiteY32" fmla="*/ 1507331 h 1507331"/>
                <a:gd name="connsiteX33" fmla="*/ 202406 w 357188"/>
                <a:gd name="connsiteY33" fmla="*/ 1504950 h 1507331"/>
                <a:gd name="connsiteX34" fmla="*/ 183356 w 357188"/>
                <a:gd name="connsiteY34" fmla="*/ 1493044 h 1507331"/>
                <a:gd name="connsiteX35" fmla="*/ 157163 w 357188"/>
                <a:gd name="connsiteY35" fmla="*/ 1469231 h 1507331"/>
                <a:gd name="connsiteX36" fmla="*/ 126206 w 357188"/>
                <a:gd name="connsiteY36" fmla="*/ 1431131 h 1507331"/>
                <a:gd name="connsiteX37" fmla="*/ 107156 w 357188"/>
                <a:gd name="connsiteY37" fmla="*/ 1402556 h 1507331"/>
                <a:gd name="connsiteX38" fmla="*/ 83344 w 357188"/>
                <a:gd name="connsiteY38" fmla="*/ 1357312 h 1507331"/>
                <a:gd name="connsiteX39" fmla="*/ 64294 w 357188"/>
                <a:gd name="connsiteY39" fmla="*/ 1309687 h 1507331"/>
                <a:gd name="connsiteX40" fmla="*/ 47625 w 357188"/>
                <a:gd name="connsiteY40" fmla="*/ 1252537 h 1507331"/>
                <a:gd name="connsiteX41" fmla="*/ 45244 w 357188"/>
                <a:gd name="connsiteY41" fmla="*/ 1219200 h 1507331"/>
                <a:gd name="connsiteX42" fmla="*/ 45244 w 357188"/>
                <a:gd name="connsiteY42" fmla="*/ 1209675 h 1507331"/>
                <a:gd name="connsiteX43" fmla="*/ 57150 w 357188"/>
                <a:gd name="connsiteY43" fmla="*/ 1169194 h 1507331"/>
                <a:gd name="connsiteX44" fmla="*/ 80963 w 357188"/>
                <a:gd name="connsiteY44" fmla="*/ 1083469 h 1507331"/>
                <a:gd name="connsiteX45" fmla="*/ 92869 w 357188"/>
                <a:gd name="connsiteY45" fmla="*/ 1014412 h 1507331"/>
                <a:gd name="connsiteX46" fmla="*/ 104775 w 357188"/>
                <a:gd name="connsiteY46" fmla="*/ 942975 h 1507331"/>
                <a:gd name="connsiteX47" fmla="*/ 114300 w 357188"/>
                <a:gd name="connsiteY47" fmla="*/ 859631 h 1507331"/>
                <a:gd name="connsiteX48" fmla="*/ 121444 w 357188"/>
                <a:gd name="connsiteY48" fmla="*/ 781050 h 1507331"/>
                <a:gd name="connsiteX49" fmla="*/ 126206 w 357188"/>
                <a:gd name="connsiteY49" fmla="*/ 709612 h 1507331"/>
                <a:gd name="connsiteX50" fmla="*/ 128588 w 357188"/>
                <a:gd name="connsiteY50" fmla="*/ 621506 h 1507331"/>
                <a:gd name="connsiteX51" fmla="*/ 130969 w 357188"/>
                <a:gd name="connsiteY51" fmla="*/ 34766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7188" h="1507331">
                  <a:moveTo>
                    <a:pt x="130969" y="347662"/>
                  </a:moveTo>
                  <a:lnTo>
                    <a:pt x="130969" y="180975"/>
                  </a:lnTo>
                  <a:lnTo>
                    <a:pt x="130969" y="164306"/>
                  </a:lnTo>
                  <a:lnTo>
                    <a:pt x="130969" y="154781"/>
                  </a:lnTo>
                  <a:lnTo>
                    <a:pt x="128588" y="150019"/>
                  </a:lnTo>
                  <a:lnTo>
                    <a:pt x="119063" y="145256"/>
                  </a:lnTo>
                  <a:lnTo>
                    <a:pt x="0" y="142875"/>
                  </a:lnTo>
                  <a:lnTo>
                    <a:pt x="173831" y="0"/>
                  </a:lnTo>
                  <a:lnTo>
                    <a:pt x="233363" y="61912"/>
                  </a:lnTo>
                  <a:lnTo>
                    <a:pt x="259556" y="88106"/>
                  </a:lnTo>
                  <a:lnTo>
                    <a:pt x="283369" y="111919"/>
                  </a:lnTo>
                  <a:lnTo>
                    <a:pt x="302419" y="133350"/>
                  </a:lnTo>
                  <a:lnTo>
                    <a:pt x="319088" y="152400"/>
                  </a:lnTo>
                  <a:lnTo>
                    <a:pt x="333375" y="176212"/>
                  </a:lnTo>
                  <a:lnTo>
                    <a:pt x="345281" y="200025"/>
                  </a:lnTo>
                  <a:lnTo>
                    <a:pt x="354806" y="226219"/>
                  </a:lnTo>
                  <a:lnTo>
                    <a:pt x="357188" y="247650"/>
                  </a:lnTo>
                  <a:lnTo>
                    <a:pt x="352425" y="273844"/>
                  </a:lnTo>
                  <a:lnTo>
                    <a:pt x="340519" y="345281"/>
                  </a:lnTo>
                  <a:lnTo>
                    <a:pt x="326231" y="454819"/>
                  </a:lnTo>
                  <a:lnTo>
                    <a:pt x="319088" y="561975"/>
                  </a:lnTo>
                  <a:lnTo>
                    <a:pt x="311944" y="704850"/>
                  </a:lnTo>
                  <a:cubicBezTo>
                    <a:pt x="311150" y="773906"/>
                    <a:pt x="310357" y="842963"/>
                    <a:pt x="309563" y="912019"/>
                  </a:cubicBezTo>
                  <a:lnTo>
                    <a:pt x="309563" y="1147762"/>
                  </a:lnTo>
                  <a:lnTo>
                    <a:pt x="309563" y="1271587"/>
                  </a:lnTo>
                  <a:lnTo>
                    <a:pt x="309563" y="1328737"/>
                  </a:lnTo>
                  <a:lnTo>
                    <a:pt x="300038" y="1385887"/>
                  </a:lnTo>
                  <a:lnTo>
                    <a:pt x="285750" y="1440656"/>
                  </a:lnTo>
                  <a:lnTo>
                    <a:pt x="271463" y="1471612"/>
                  </a:lnTo>
                  <a:lnTo>
                    <a:pt x="254794" y="1493044"/>
                  </a:lnTo>
                  <a:lnTo>
                    <a:pt x="242888" y="1502569"/>
                  </a:lnTo>
                  <a:lnTo>
                    <a:pt x="228600" y="1507331"/>
                  </a:lnTo>
                  <a:lnTo>
                    <a:pt x="214313" y="1507331"/>
                  </a:lnTo>
                  <a:lnTo>
                    <a:pt x="202406" y="1504950"/>
                  </a:lnTo>
                  <a:lnTo>
                    <a:pt x="183356" y="1493044"/>
                  </a:lnTo>
                  <a:lnTo>
                    <a:pt x="157163" y="1469231"/>
                  </a:lnTo>
                  <a:lnTo>
                    <a:pt x="126206" y="1431131"/>
                  </a:lnTo>
                  <a:lnTo>
                    <a:pt x="107156" y="1402556"/>
                  </a:lnTo>
                  <a:lnTo>
                    <a:pt x="83344" y="1357312"/>
                  </a:lnTo>
                  <a:lnTo>
                    <a:pt x="64294" y="1309687"/>
                  </a:lnTo>
                  <a:lnTo>
                    <a:pt x="47625" y="1252537"/>
                  </a:lnTo>
                  <a:lnTo>
                    <a:pt x="45244" y="1219200"/>
                  </a:lnTo>
                  <a:lnTo>
                    <a:pt x="45244" y="1209675"/>
                  </a:lnTo>
                  <a:lnTo>
                    <a:pt x="57150" y="1169194"/>
                  </a:lnTo>
                  <a:lnTo>
                    <a:pt x="80963" y="1083469"/>
                  </a:lnTo>
                  <a:lnTo>
                    <a:pt x="92869" y="1014412"/>
                  </a:lnTo>
                  <a:lnTo>
                    <a:pt x="104775" y="942975"/>
                  </a:lnTo>
                  <a:lnTo>
                    <a:pt x="114300" y="859631"/>
                  </a:lnTo>
                  <a:lnTo>
                    <a:pt x="121444" y="781050"/>
                  </a:lnTo>
                  <a:lnTo>
                    <a:pt x="126206" y="709612"/>
                  </a:lnTo>
                  <a:lnTo>
                    <a:pt x="128588" y="621506"/>
                  </a:lnTo>
                  <a:cubicBezTo>
                    <a:pt x="129382" y="536575"/>
                    <a:pt x="130175" y="451643"/>
                    <a:pt x="130969" y="3476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9198528C-97FE-43AB-9324-85066F5889CD}"/>
                </a:ext>
              </a:extLst>
            </p:cNvPr>
            <p:cNvSpPr/>
            <p:nvPr/>
          </p:nvSpPr>
          <p:spPr>
            <a:xfrm>
              <a:off x="4213225" y="2203450"/>
              <a:ext cx="2976563" cy="473075"/>
            </a:xfrm>
            <a:custGeom>
              <a:avLst/>
              <a:gdLst>
                <a:gd name="connsiteX0" fmla="*/ 1352040 w 2977912"/>
                <a:gd name="connsiteY0" fmla="*/ 146695 h 474314"/>
                <a:gd name="connsiteX1" fmla="*/ 1188231 w 2977912"/>
                <a:gd name="connsiteY1" fmla="*/ 168699 h 474314"/>
                <a:gd name="connsiteX2" fmla="*/ 1009752 w 2977912"/>
                <a:gd name="connsiteY2" fmla="*/ 193148 h 474314"/>
                <a:gd name="connsiteX3" fmla="*/ 811713 w 2977912"/>
                <a:gd name="connsiteY3" fmla="*/ 220043 h 474314"/>
                <a:gd name="connsiteX4" fmla="*/ 684577 w 2977912"/>
                <a:gd name="connsiteY4" fmla="*/ 239602 h 474314"/>
                <a:gd name="connsiteX5" fmla="*/ 559886 w 2977912"/>
                <a:gd name="connsiteY5" fmla="*/ 256716 h 474314"/>
                <a:gd name="connsiteX6" fmla="*/ 486539 w 2977912"/>
                <a:gd name="connsiteY6" fmla="*/ 266496 h 474314"/>
                <a:gd name="connsiteX7" fmla="*/ 454755 w 2977912"/>
                <a:gd name="connsiteY7" fmla="*/ 268941 h 474314"/>
                <a:gd name="connsiteX8" fmla="*/ 435196 w 2977912"/>
                <a:gd name="connsiteY8" fmla="*/ 268941 h 474314"/>
                <a:gd name="connsiteX9" fmla="*/ 396077 w 2977912"/>
                <a:gd name="connsiteY9" fmla="*/ 268941 h 474314"/>
                <a:gd name="connsiteX10" fmla="*/ 369183 w 2977912"/>
                <a:gd name="connsiteY10" fmla="*/ 266496 h 474314"/>
                <a:gd name="connsiteX11" fmla="*/ 339844 w 2977912"/>
                <a:gd name="connsiteY11" fmla="*/ 264051 h 474314"/>
                <a:gd name="connsiteX12" fmla="*/ 288500 w 2977912"/>
                <a:gd name="connsiteY12" fmla="*/ 254271 h 474314"/>
                <a:gd name="connsiteX13" fmla="*/ 224932 w 2977912"/>
                <a:gd name="connsiteY13" fmla="*/ 237157 h 474314"/>
                <a:gd name="connsiteX14" fmla="*/ 171144 w 2977912"/>
                <a:gd name="connsiteY14" fmla="*/ 215153 h 474314"/>
                <a:gd name="connsiteX15" fmla="*/ 129581 w 2977912"/>
                <a:gd name="connsiteY15" fmla="*/ 193148 h 474314"/>
                <a:gd name="connsiteX16" fmla="*/ 80682 w 2977912"/>
                <a:gd name="connsiteY16" fmla="*/ 166254 h 474314"/>
                <a:gd name="connsiteX17" fmla="*/ 53788 w 2977912"/>
                <a:gd name="connsiteY17" fmla="*/ 151585 h 474314"/>
                <a:gd name="connsiteX18" fmla="*/ 19559 w 2977912"/>
                <a:gd name="connsiteY18" fmla="*/ 141805 h 474314"/>
                <a:gd name="connsiteX19" fmla="*/ 4890 w 2977912"/>
                <a:gd name="connsiteY19" fmla="*/ 144250 h 474314"/>
                <a:gd name="connsiteX20" fmla="*/ 0 w 2977912"/>
                <a:gd name="connsiteY20" fmla="*/ 149140 h 474314"/>
                <a:gd name="connsiteX21" fmla="*/ 4890 w 2977912"/>
                <a:gd name="connsiteY21" fmla="*/ 168699 h 474314"/>
                <a:gd name="connsiteX22" fmla="*/ 22004 w 2977912"/>
                <a:gd name="connsiteY22" fmla="*/ 205373 h 474314"/>
                <a:gd name="connsiteX23" fmla="*/ 39119 w 2977912"/>
                <a:gd name="connsiteY23" fmla="*/ 234712 h 474314"/>
                <a:gd name="connsiteX24" fmla="*/ 75792 w 2977912"/>
                <a:gd name="connsiteY24" fmla="*/ 283610 h 474314"/>
                <a:gd name="connsiteX25" fmla="*/ 117356 w 2977912"/>
                <a:gd name="connsiteY25" fmla="*/ 330064 h 474314"/>
                <a:gd name="connsiteX26" fmla="*/ 154030 w 2977912"/>
                <a:gd name="connsiteY26" fmla="*/ 366738 h 474314"/>
                <a:gd name="connsiteX27" fmla="*/ 193148 w 2977912"/>
                <a:gd name="connsiteY27" fmla="*/ 398522 h 474314"/>
                <a:gd name="connsiteX28" fmla="*/ 242047 w 2977912"/>
                <a:gd name="connsiteY28" fmla="*/ 430306 h 474314"/>
                <a:gd name="connsiteX29" fmla="*/ 283610 w 2977912"/>
                <a:gd name="connsiteY29" fmla="*/ 457200 h 474314"/>
                <a:gd name="connsiteX30" fmla="*/ 315394 w 2977912"/>
                <a:gd name="connsiteY30" fmla="*/ 466979 h 474314"/>
                <a:gd name="connsiteX31" fmla="*/ 332509 w 2977912"/>
                <a:gd name="connsiteY31" fmla="*/ 471869 h 474314"/>
                <a:gd name="connsiteX32" fmla="*/ 364293 w 2977912"/>
                <a:gd name="connsiteY32" fmla="*/ 474314 h 474314"/>
                <a:gd name="connsiteX33" fmla="*/ 410746 w 2977912"/>
                <a:gd name="connsiteY33" fmla="*/ 474314 h 474314"/>
                <a:gd name="connsiteX34" fmla="*/ 479204 w 2977912"/>
                <a:gd name="connsiteY34" fmla="*/ 462090 h 474314"/>
                <a:gd name="connsiteX35" fmla="*/ 552552 w 2977912"/>
                <a:gd name="connsiteY35" fmla="*/ 444975 h 474314"/>
                <a:gd name="connsiteX36" fmla="*/ 623454 w 2977912"/>
                <a:gd name="connsiteY36" fmla="*/ 422971 h 474314"/>
                <a:gd name="connsiteX37" fmla="*/ 709027 w 2977912"/>
                <a:gd name="connsiteY37" fmla="*/ 410746 h 474314"/>
                <a:gd name="connsiteX38" fmla="*/ 911955 w 2977912"/>
                <a:gd name="connsiteY38" fmla="*/ 378962 h 474314"/>
                <a:gd name="connsiteX39" fmla="*/ 1156447 w 2977912"/>
                <a:gd name="connsiteY39" fmla="*/ 347178 h 474314"/>
                <a:gd name="connsiteX40" fmla="*/ 1400939 w 2977912"/>
                <a:gd name="connsiteY40" fmla="*/ 317839 h 474314"/>
                <a:gd name="connsiteX41" fmla="*/ 1479176 w 2977912"/>
                <a:gd name="connsiteY41" fmla="*/ 308060 h 474314"/>
                <a:gd name="connsiteX42" fmla="*/ 1726113 w 2977912"/>
                <a:gd name="connsiteY42" fmla="*/ 286055 h 474314"/>
                <a:gd name="connsiteX43" fmla="*/ 1973050 w 2977912"/>
                <a:gd name="connsiteY43" fmla="*/ 273831 h 474314"/>
                <a:gd name="connsiteX44" fmla="*/ 2244436 w 2977912"/>
                <a:gd name="connsiteY44" fmla="*/ 259161 h 474314"/>
                <a:gd name="connsiteX45" fmla="*/ 2452254 w 2977912"/>
                <a:gd name="connsiteY45" fmla="*/ 249382 h 474314"/>
                <a:gd name="connsiteX46" fmla="*/ 2596505 w 2977912"/>
                <a:gd name="connsiteY46" fmla="*/ 244492 h 474314"/>
                <a:gd name="connsiteX47" fmla="*/ 2728530 w 2977912"/>
                <a:gd name="connsiteY47" fmla="*/ 239602 h 474314"/>
                <a:gd name="connsiteX48" fmla="*/ 2806768 w 2977912"/>
                <a:gd name="connsiteY48" fmla="*/ 234712 h 474314"/>
                <a:gd name="connsiteX49" fmla="*/ 2880115 w 2977912"/>
                <a:gd name="connsiteY49" fmla="*/ 224932 h 474314"/>
                <a:gd name="connsiteX50" fmla="*/ 2946128 w 2977912"/>
                <a:gd name="connsiteY50" fmla="*/ 207818 h 474314"/>
                <a:gd name="connsiteX51" fmla="*/ 2965687 w 2977912"/>
                <a:gd name="connsiteY51" fmla="*/ 198038 h 474314"/>
                <a:gd name="connsiteX52" fmla="*/ 2970577 w 2977912"/>
                <a:gd name="connsiteY52" fmla="*/ 190703 h 474314"/>
                <a:gd name="connsiteX53" fmla="*/ 2977912 w 2977912"/>
                <a:gd name="connsiteY53" fmla="*/ 178479 h 474314"/>
                <a:gd name="connsiteX54" fmla="*/ 2977912 w 2977912"/>
                <a:gd name="connsiteY54" fmla="*/ 166254 h 474314"/>
                <a:gd name="connsiteX55" fmla="*/ 2973022 w 2977912"/>
                <a:gd name="connsiteY55" fmla="*/ 154030 h 474314"/>
                <a:gd name="connsiteX56" fmla="*/ 2973022 w 2977912"/>
                <a:gd name="connsiteY56" fmla="*/ 139360 h 474314"/>
                <a:gd name="connsiteX57" fmla="*/ 2963243 w 2977912"/>
                <a:gd name="connsiteY57" fmla="*/ 119801 h 474314"/>
                <a:gd name="connsiteX58" fmla="*/ 2953463 w 2977912"/>
                <a:gd name="connsiteY58" fmla="*/ 110021 h 474314"/>
                <a:gd name="connsiteX59" fmla="*/ 2929014 w 2977912"/>
                <a:gd name="connsiteY59" fmla="*/ 90462 h 474314"/>
                <a:gd name="connsiteX60" fmla="*/ 2894785 w 2977912"/>
                <a:gd name="connsiteY60" fmla="*/ 73347 h 474314"/>
                <a:gd name="connsiteX61" fmla="*/ 2833662 w 2977912"/>
                <a:gd name="connsiteY61" fmla="*/ 51343 h 474314"/>
                <a:gd name="connsiteX62" fmla="*/ 2757869 w 2977912"/>
                <a:gd name="connsiteY62" fmla="*/ 31784 h 474314"/>
                <a:gd name="connsiteX63" fmla="*/ 2696746 w 2977912"/>
                <a:gd name="connsiteY63" fmla="*/ 17114 h 474314"/>
                <a:gd name="connsiteX64" fmla="*/ 2642958 w 2977912"/>
                <a:gd name="connsiteY64" fmla="*/ 4890 h 474314"/>
                <a:gd name="connsiteX65" fmla="*/ 2618509 w 2977912"/>
                <a:gd name="connsiteY65" fmla="*/ 0 h 474314"/>
                <a:gd name="connsiteX66" fmla="*/ 2606284 w 2977912"/>
                <a:gd name="connsiteY66" fmla="*/ 0 h 474314"/>
                <a:gd name="connsiteX67" fmla="*/ 2586725 w 2977912"/>
                <a:gd name="connsiteY67" fmla="*/ 0 h 474314"/>
                <a:gd name="connsiteX68" fmla="*/ 2559831 w 2977912"/>
                <a:gd name="connsiteY68" fmla="*/ 4890 h 474314"/>
                <a:gd name="connsiteX69" fmla="*/ 2523157 w 2977912"/>
                <a:gd name="connsiteY69" fmla="*/ 19559 h 474314"/>
                <a:gd name="connsiteX70" fmla="*/ 2491373 w 2977912"/>
                <a:gd name="connsiteY70" fmla="*/ 34229 h 474314"/>
                <a:gd name="connsiteX71" fmla="*/ 2481593 w 2977912"/>
                <a:gd name="connsiteY71" fmla="*/ 39118 h 474314"/>
                <a:gd name="connsiteX72" fmla="*/ 2474259 w 2977912"/>
                <a:gd name="connsiteY72" fmla="*/ 41563 h 474314"/>
                <a:gd name="connsiteX73" fmla="*/ 2437585 w 2977912"/>
                <a:gd name="connsiteY73" fmla="*/ 48898 h 474314"/>
                <a:gd name="connsiteX74" fmla="*/ 2300669 w 2977912"/>
                <a:gd name="connsiteY74" fmla="*/ 66013 h 474314"/>
                <a:gd name="connsiteX75" fmla="*/ 2036618 w 2977912"/>
                <a:gd name="connsiteY75" fmla="*/ 90462 h 474314"/>
                <a:gd name="connsiteX76" fmla="*/ 1843469 w 2977912"/>
                <a:gd name="connsiteY76" fmla="*/ 102686 h 474314"/>
                <a:gd name="connsiteX77" fmla="*/ 1669880 w 2977912"/>
                <a:gd name="connsiteY77" fmla="*/ 112466 h 474314"/>
                <a:gd name="connsiteX78" fmla="*/ 1352040 w 2977912"/>
                <a:gd name="connsiteY78" fmla="*/ 146695 h 47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977912" h="474314">
                  <a:moveTo>
                    <a:pt x="1352040" y="146695"/>
                  </a:moveTo>
                  <a:lnTo>
                    <a:pt x="1188231" y="168699"/>
                  </a:lnTo>
                  <a:lnTo>
                    <a:pt x="1009752" y="193148"/>
                  </a:lnTo>
                  <a:lnTo>
                    <a:pt x="811713" y="220043"/>
                  </a:lnTo>
                  <a:lnTo>
                    <a:pt x="684577" y="239602"/>
                  </a:lnTo>
                  <a:lnTo>
                    <a:pt x="559886" y="256716"/>
                  </a:lnTo>
                  <a:lnTo>
                    <a:pt x="486539" y="266496"/>
                  </a:lnTo>
                  <a:lnTo>
                    <a:pt x="454755" y="268941"/>
                  </a:lnTo>
                  <a:lnTo>
                    <a:pt x="435196" y="268941"/>
                  </a:lnTo>
                  <a:lnTo>
                    <a:pt x="396077" y="268941"/>
                  </a:lnTo>
                  <a:lnTo>
                    <a:pt x="369183" y="266496"/>
                  </a:lnTo>
                  <a:lnTo>
                    <a:pt x="339844" y="264051"/>
                  </a:lnTo>
                  <a:lnTo>
                    <a:pt x="288500" y="254271"/>
                  </a:lnTo>
                  <a:lnTo>
                    <a:pt x="224932" y="237157"/>
                  </a:lnTo>
                  <a:lnTo>
                    <a:pt x="171144" y="215153"/>
                  </a:lnTo>
                  <a:lnTo>
                    <a:pt x="129581" y="193148"/>
                  </a:lnTo>
                  <a:lnTo>
                    <a:pt x="80682" y="166254"/>
                  </a:lnTo>
                  <a:lnTo>
                    <a:pt x="53788" y="151585"/>
                  </a:lnTo>
                  <a:lnTo>
                    <a:pt x="19559" y="141805"/>
                  </a:lnTo>
                  <a:lnTo>
                    <a:pt x="4890" y="144250"/>
                  </a:lnTo>
                  <a:lnTo>
                    <a:pt x="0" y="149140"/>
                  </a:lnTo>
                  <a:lnTo>
                    <a:pt x="4890" y="168699"/>
                  </a:lnTo>
                  <a:lnTo>
                    <a:pt x="22004" y="205373"/>
                  </a:lnTo>
                  <a:lnTo>
                    <a:pt x="39119" y="234712"/>
                  </a:lnTo>
                  <a:lnTo>
                    <a:pt x="75792" y="283610"/>
                  </a:lnTo>
                  <a:lnTo>
                    <a:pt x="117356" y="330064"/>
                  </a:lnTo>
                  <a:lnTo>
                    <a:pt x="154030" y="366738"/>
                  </a:lnTo>
                  <a:lnTo>
                    <a:pt x="193148" y="398522"/>
                  </a:lnTo>
                  <a:lnTo>
                    <a:pt x="242047" y="430306"/>
                  </a:lnTo>
                  <a:lnTo>
                    <a:pt x="283610" y="457200"/>
                  </a:lnTo>
                  <a:lnTo>
                    <a:pt x="315394" y="466979"/>
                  </a:lnTo>
                  <a:lnTo>
                    <a:pt x="332509" y="471869"/>
                  </a:lnTo>
                  <a:lnTo>
                    <a:pt x="364293" y="474314"/>
                  </a:lnTo>
                  <a:lnTo>
                    <a:pt x="410746" y="474314"/>
                  </a:lnTo>
                  <a:lnTo>
                    <a:pt x="479204" y="462090"/>
                  </a:lnTo>
                  <a:lnTo>
                    <a:pt x="552552" y="444975"/>
                  </a:lnTo>
                  <a:lnTo>
                    <a:pt x="623454" y="422971"/>
                  </a:lnTo>
                  <a:lnTo>
                    <a:pt x="709027" y="410746"/>
                  </a:lnTo>
                  <a:lnTo>
                    <a:pt x="911955" y="378962"/>
                  </a:lnTo>
                  <a:lnTo>
                    <a:pt x="1156447" y="347178"/>
                  </a:lnTo>
                  <a:lnTo>
                    <a:pt x="1400939" y="317839"/>
                  </a:lnTo>
                  <a:lnTo>
                    <a:pt x="1479176" y="308060"/>
                  </a:lnTo>
                  <a:lnTo>
                    <a:pt x="1726113" y="286055"/>
                  </a:lnTo>
                  <a:lnTo>
                    <a:pt x="1973050" y="273831"/>
                  </a:lnTo>
                  <a:lnTo>
                    <a:pt x="2244436" y="259161"/>
                  </a:lnTo>
                  <a:lnTo>
                    <a:pt x="2452254" y="249382"/>
                  </a:lnTo>
                  <a:lnTo>
                    <a:pt x="2596505" y="244492"/>
                  </a:lnTo>
                  <a:lnTo>
                    <a:pt x="2728530" y="239602"/>
                  </a:lnTo>
                  <a:lnTo>
                    <a:pt x="2806768" y="234712"/>
                  </a:lnTo>
                  <a:lnTo>
                    <a:pt x="2880115" y="224932"/>
                  </a:lnTo>
                  <a:lnTo>
                    <a:pt x="2946128" y="207818"/>
                  </a:lnTo>
                  <a:lnTo>
                    <a:pt x="2965687" y="198038"/>
                  </a:lnTo>
                  <a:lnTo>
                    <a:pt x="2970577" y="190703"/>
                  </a:lnTo>
                  <a:lnTo>
                    <a:pt x="2977912" y="178479"/>
                  </a:lnTo>
                  <a:lnTo>
                    <a:pt x="2977912" y="166254"/>
                  </a:lnTo>
                  <a:lnTo>
                    <a:pt x="2973022" y="154030"/>
                  </a:lnTo>
                  <a:lnTo>
                    <a:pt x="2973022" y="139360"/>
                  </a:lnTo>
                  <a:lnTo>
                    <a:pt x="2963243" y="119801"/>
                  </a:lnTo>
                  <a:lnTo>
                    <a:pt x="2953463" y="110021"/>
                  </a:lnTo>
                  <a:lnTo>
                    <a:pt x="2929014" y="90462"/>
                  </a:lnTo>
                  <a:lnTo>
                    <a:pt x="2894785" y="73347"/>
                  </a:lnTo>
                  <a:lnTo>
                    <a:pt x="2833662" y="51343"/>
                  </a:lnTo>
                  <a:lnTo>
                    <a:pt x="2757869" y="31784"/>
                  </a:lnTo>
                  <a:lnTo>
                    <a:pt x="2696746" y="17114"/>
                  </a:lnTo>
                  <a:lnTo>
                    <a:pt x="2642958" y="4890"/>
                  </a:lnTo>
                  <a:lnTo>
                    <a:pt x="2618509" y="0"/>
                  </a:lnTo>
                  <a:lnTo>
                    <a:pt x="2606284" y="0"/>
                  </a:lnTo>
                  <a:lnTo>
                    <a:pt x="2586725" y="0"/>
                  </a:lnTo>
                  <a:lnTo>
                    <a:pt x="2559831" y="4890"/>
                  </a:lnTo>
                  <a:lnTo>
                    <a:pt x="2523157" y="19559"/>
                  </a:lnTo>
                  <a:lnTo>
                    <a:pt x="2491373" y="34229"/>
                  </a:lnTo>
                  <a:lnTo>
                    <a:pt x="2481593" y="39118"/>
                  </a:lnTo>
                  <a:lnTo>
                    <a:pt x="2474259" y="41563"/>
                  </a:lnTo>
                  <a:lnTo>
                    <a:pt x="2437585" y="48898"/>
                  </a:lnTo>
                  <a:lnTo>
                    <a:pt x="2300669" y="66013"/>
                  </a:lnTo>
                  <a:lnTo>
                    <a:pt x="2036618" y="90462"/>
                  </a:lnTo>
                  <a:lnTo>
                    <a:pt x="1843469" y="102686"/>
                  </a:lnTo>
                  <a:lnTo>
                    <a:pt x="1669880" y="112466"/>
                  </a:lnTo>
                  <a:lnTo>
                    <a:pt x="1352040" y="1466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AF19389-984B-45E5-9D09-D381DAAF9BFD}"/>
                </a:ext>
              </a:extLst>
            </p:cNvPr>
            <p:cNvSpPr/>
            <p:nvPr/>
          </p:nvSpPr>
          <p:spPr>
            <a:xfrm>
              <a:off x="5368925" y="1784350"/>
              <a:ext cx="636588" cy="1284288"/>
            </a:xfrm>
            <a:custGeom>
              <a:avLst/>
              <a:gdLst>
                <a:gd name="connsiteX0" fmla="*/ 290945 w 635679"/>
                <a:gd name="connsiteY0" fmla="*/ 484095 h 1283583"/>
                <a:gd name="connsiteX1" fmla="*/ 288500 w 635679"/>
                <a:gd name="connsiteY1" fmla="*/ 359404 h 1283583"/>
                <a:gd name="connsiteX2" fmla="*/ 283611 w 635679"/>
                <a:gd name="connsiteY2" fmla="*/ 310505 h 1283583"/>
                <a:gd name="connsiteX3" fmla="*/ 278721 w 635679"/>
                <a:gd name="connsiteY3" fmla="*/ 268942 h 1283583"/>
                <a:gd name="connsiteX4" fmla="*/ 273831 w 635679"/>
                <a:gd name="connsiteY4" fmla="*/ 246937 h 1283583"/>
                <a:gd name="connsiteX5" fmla="*/ 264051 w 635679"/>
                <a:gd name="connsiteY5" fmla="*/ 227378 h 1283583"/>
                <a:gd name="connsiteX6" fmla="*/ 254272 w 635679"/>
                <a:gd name="connsiteY6" fmla="*/ 210264 h 1283583"/>
                <a:gd name="connsiteX7" fmla="*/ 234712 w 635679"/>
                <a:gd name="connsiteY7" fmla="*/ 183369 h 1283583"/>
                <a:gd name="connsiteX8" fmla="*/ 207818 w 635679"/>
                <a:gd name="connsiteY8" fmla="*/ 156475 h 1283583"/>
                <a:gd name="connsiteX9" fmla="*/ 185814 w 635679"/>
                <a:gd name="connsiteY9" fmla="*/ 134471 h 1283583"/>
                <a:gd name="connsiteX10" fmla="*/ 158920 w 635679"/>
                <a:gd name="connsiteY10" fmla="*/ 112467 h 1283583"/>
                <a:gd name="connsiteX11" fmla="*/ 122246 w 635679"/>
                <a:gd name="connsiteY11" fmla="*/ 90462 h 1283583"/>
                <a:gd name="connsiteX12" fmla="*/ 97797 w 635679"/>
                <a:gd name="connsiteY12" fmla="*/ 80683 h 1283583"/>
                <a:gd name="connsiteX13" fmla="*/ 53788 w 635679"/>
                <a:gd name="connsiteY13" fmla="*/ 78238 h 1283583"/>
                <a:gd name="connsiteX14" fmla="*/ 0 w 635679"/>
                <a:gd name="connsiteY14" fmla="*/ 78238 h 1283583"/>
                <a:gd name="connsiteX15" fmla="*/ 249382 w 635679"/>
                <a:gd name="connsiteY15" fmla="*/ 0 h 1283583"/>
                <a:gd name="connsiteX16" fmla="*/ 337399 w 635679"/>
                <a:gd name="connsiteY16" fmla="*/ 63568 h 1283583"/>
                <a:gd name="connsiteX17" fmla="*/ 374073 w 635679"/>
                <a:gd name="connsiteY17" fmla="*/ 88018 h 1283583"/>
                <a:gd name="connsiteX18" fmla="*/ 408301 w 635679"/>
                <a:gd name="connsiteY18" fmla="*/ 105132 h 1283583"/>
                <a:gd name="connsiteX19" fmla="*/ 466980 w 635679"/>
                <a:gd name="connsiteY19" fmla="*/ 129581 h 1283583"/>
                <a:gd name="connsiteX20" fmla="*/ 508543 w 635679"/>
                <a:gd name="connsiteY20" fmla="*/ 139361 h 1283583"/>
                <a:gd name="connsiteX21" fmla="*/ 564776 w 635679"/>
                <a:gd name="connsiteY21" fmla="*/ 146696 h 1283583"/>
                <a:gd name="connsiteX22" fmla="*/ 581891 w 635679"/>
                <a:gd name="connsiteY22" fmla="*/ 149141 h 1283583"/>
                <a:gd name="connsiteX23" fmla="*/ 594115 w 635679"/>
                <a:gd name="connsiteY23" fmla="*/ 151585 h 1283583"/>
                <a:gd name="connsiteX24" fmla="*/ 608785 w 635679"/>
                <a:gd name="connsiteY24" fmla="*/ 161365 h 1283583"/>
                <a:gd name="connsiteX25" fmla="*/ 623454 w 635679"/>
                <a:gd name="connsiteY25" fmla="*/ 176035 h 1283583"/>
                <a:gd name="connsiteX26" fmla="*/ 633234 w 635679"/>
                <a:gd name="connsiteY26" fmla="*/ 193149 h 1283583"/>
                <a:gd name="connsiteX27" fmla="*/ 635679 w 635679"/>
                <a:gd name="connsiteY27" fmla="*/ 207819 h 1283583"/>
                <a:gd name="connsiteX28" fmla="*/ 635679 w 635679"/>
                <a:gd name="connsiteY28" fmla="*/ 220043 h 1283583"/>
                <a:gd name="connsiteX29" fmla="*/ 625899 w 635679"/>
                <a:gd name="connsiteY29" fmla="*/ 239603 h 1283583"/>
                <a:gd name="connsiteX30" fmla="*/ 603895 w 635679"/>
                <a:gd name="connsiteY30" fmla="*/ 259162 h 1283583"/>
                <a:gd name="connsiteX31" fmla="*/ 584336 w 635679"/>
                <a:gd name="connsiteY31" fmla="*/ 273831 h 1283583"/>
                <a:gd name="connsiteX32" fmla="*/ 567221 w 635679"/>
                <a:gd name="connsiteY32" fmla="*/ 290946 h 1283583"/>
                <a:gd name="connsiteX33" fmla="*/ 552552 w 635679"/>
                <a:gd name="connsiteY33" fmla="*/ 320285 h 1283583"/>
                <a:gd name="connsiteX34" fmla="*/ 540327 w 635679"/>
                <a:gd name="connsiteY34" fmla="*/ 356959 h 1283583"/>
                <a:gd name="connsiteX35" fmla="*/ 532992 w 635679"/>
                <a:gd name="connsiteY35" fmla="*/ 398522 h 1283583"/>
                <a:gd name="connsiteX36" fmla="*/ 532992 w 635679"/>
                <a:gd name="connsiteY36" fmla="*/ 442531 h 1283583"/>
                <a:gd name="connsiteX37" fmla="*/ 535437 w 635679"/>
                <a:gd name="connsiteY37" fmla="*/ 496319 h 1283583"/>
                <a:gd name="connsiteX38" fmla="*/ 537882 w 635679"/>
                <a:gd name="connsiteY38" fmla="*/ 542773 h 1283583"/>
                <a:gd name="connsiteX39" fmla="*/ 537882 w 635679"/>
                <a:gd name="connsiteY39" fmla="*/ 755481 h 1283583"/>
                <a:gd name="connsiteX40" fmla="*/ 535437 w 635679"/>
                <a:gd name="connsiteY40" fmla="*/ 843498 h 1283583"/>
                <a:gd name="connsiteX41" fmla="*/ 532992 w 635679"/>
                <a:gd name="connsiteY41" fmla="*/ 919290 h 1283583"/>
                <a:gd name="connsiteX42" fmla="*/ 528103 w 635679"/>
                <a:gd name="connsiteY42" fmla="*/ 1004862 h 1283583"/>
                <a:gd name="connsiteX43" fmla="*/ 520768 w 635679"/>
                <a:gd name="connsiteY43" fmla="*/ 1090435 h 1283583"/>
                <a:gd name="connsiteX44" fmla="*/ 488984 w 635679"/>
                <a:gd name="connsiteY44" fmla="*/ 1266469 h 1283583"/>
                <a:gd name="connsiteX45" fmla="*/ 295835 w 635679"/>
                <a:gd name="connsiteY45" fmla="*/ 1283583 h 1283583"/>
                <a:gd name="connsiteX46" fmla="*/ 290945 w 635679"/>
                <a:gd name="connsiteY46" fmla="*/ 1151558 h 1283583"/>
                <a:gd name="connsiteX47" fmla="*/ 290945 w 635679"/>
                <a:gd name="connsiteY47" fmla="*/ 982858 h 1283583"/>
                <a:gd name="connsiteX48" fmla="*/ 290945 w 635679"/>
                <a:gd name="connsiteY48" fmla="*/ 718807 h 1283583"/>
                <a:gd name="connsiteX49" fmla="*/ 290945 w 635679"/>
                <a:gd name="connsiteY49" fmla="*/ 484095 h 128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35679" h="1283583">
                  <a:moveTo>
                    <a:pt x="290945" y="484095"/>
                  </a:moveTo>
                  <a:lnTo>
                    <a:pt x="288500" y="359404"/>
                  </a:lnTo>
                  <a:lnTo>
                    <a:pt x="283611" y="310505"/>
                  </a:lnTo>
                  <a:lnTo>
                    <a:pt x="278721" y="268942"/>
                  </a:lnTo>
                  <a:lnTo>
                    <a:pt x="273831" y="246937"/>
                  </a:lnTo>
                  <a:lnTo>
                    <a:pt x="264051" y="227378"/>
                  </a:lnTo>
                  <a:lnTo>
                    <a:pt x="254272" y="210264"/>
                  </a:lnTo>
                  <a:lnTo>
                    <a:pt x="234712" y="183369"/>
                  </a:lnTo>
                  <a:lnTo>
                    <a:pt x="207818" y="156475"/>
                  </a:lnTo>
                  <a:lnTo>
                    <a:pt x="185814" y="134471"/>
                  </a:lnTo>
                  <a:lnTo>
                    <a:pt x="158920" y="112467"/>
                  </a:lnTo>
                  <a:lnTo>
                    <a:pt x="122246" y="90462"/>
                  </a:lnTo>
                  <a:lnTo>
                    <a:pt x="97797" y="80683"/>
                  </a:lnTo>
                  <a:lnTo>
                    <a:pt x="53788" y="78238"/>
                  </a:lnTo>
                  <a:lnTo>
                    <a:pt x="0" y="78238"/>
                  </a:lnTo>
                  <a:lnTo>
                    <a:pt x="249382" y="0"/>
                  </a:lnTo>
                  <a:lnTo>
                    <a:pt x="337399" y="63568"/>
                  </a:lnTo>
                  <a:lnTo>
                    <a:pt x="374073" y="88018"/>
                  </a:lnTo>
                  <a:lnTo>
                    <a:pt x="408301" y="105132"/>
                  </a:lnTo>
                  <a:lnTo>
                    <a:pt x="466980" y="129581"/>
                  </a:lnTo>
                  <a:lnTo>
                    <a:pt x="508543" y="139361"/>
                  </a:lnTo>
                  <a:lnTo>
                    <a:pt x="564776" y="146696"/>
                  </a:lnTo>
                  <a:lnTo>
                    <a:pt x="581891" y="149141"/>
                  </a:lnTo>
                  <a:lnTo>
                    <a:pt x="594115" y="151585"/>
                  </a:lnTo>
                  <a:lnTo>
                    <a:pt x="608785" y="161365"/>
                  </a:lnTo>
                  <a:lnTo>
                    <a:pt x="623454" y="176035"/>
                  </a:lnTo>
                  <a:lnTo>
                    <a:pt x="633234" y="193149"/>
                  </a:lnTo>
                  <a:lnTo>
                    <a:pt x="635679" y="207819"/>
                  </a:lnTo>
                  <a:lnTo>
                    <a:pt x="635679" y="220043"/>
                  </a:lnTo>
                  <a:lnTo>
                    <a:pt x="625899" y="239603"/>
                  </a:lnTo>
                  <a:lnTo>
                    <a:pt x="603895" y="259162"/>
                  </a:lnTo>
                  <a:lnTo>
                    <a:pt x="584336" y="273831"/>
                  </a:lnTo>
                  <a:lnTo>
                    <a:pt x="567221" y="290946"/>
                  </a:lnTo>
                  <a:lnTo>
                    <a:pt x="552552" y="320285"/>
                  </a:lnTo>
                  <a:lnTo>
                    <a:pt x="540327" y="356959"/>
                  </a:lnTo>
                  <a:lnTo>
                    <a:pt x="532992" y="398522"/>
                  </a:lnTo>
                  <a:lnTo>
                    <a:pt x="532992" y="442531"/>
                  </a:lnTo>
                  <a:lnTo>
                    <a:pt x="535437" y="496319"/>
                  </a:lnTo>
                  <a:lnTo>
                    <a:pt x="537882" y="542773"/>
                  </a:lnTo>
                  <a:lnTo>
                    <a:pt x="537882" y="755481"/>
                  </a:lnTo>
                  <a:lnTo>
                    <a:pt x="535437" y="843498"/>
                  </a:lnTo>
                  <a:lnTo>
                    <a:pt x="532992" y="919290"/>
                  </a:lnTo>
                  <a:lnTo>
                    <a:pt x="528103" y="1004862"/>
                  </a:lnTo>
                  <a:lnTo>
                    <a:pt x="520768" y="1090435"/>
                  </a:lnTo>
                  <a:lnTo>
                    <a:pt x="488984" y="1266469"/>
                  </a:lnTo>
                  <a:lnTo>
                    <a:pt x="295835" y="1283583"/>
                  </a:lnTo>
                  <a:lnTo>
                    <a:pt x="290945" y="1151558"/>
                  </a:lnTo>
                  <a:lnTo>
                    <a:pt x="290945" y="982858"/>
                  </a:lnTo>
                  <a:lnTo>
                    <a:pt x="290945" y="718807"/>
                  </a:lnTo>
                  <a:lnTo>
                    <a:pt x="290945" y="484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5801E89-AFF1-415A-B305-DF1C4CFF54DF}"/>
                </a:ext>
              </a:extLst>
            </p:cNvPr>
            <p:cNvSpPr/>
            <p:nvPr/>
          </p:nvSpPr>
          <p:spPr>
            <a:xfrm>
              <a:off x="4649788" y="2852738"/>
              <a:ext cx="2105025" cy="379412"/>
            </a:xfrm>
            <a:custGeom>
              <a:avLst/>
              <a:gdLst>
                <a:gd name="connsiteX0" fmla="*/ 1623427 w 2105076"/>
                <a:gd name="connsiteY0" fmla="*/ 24450 h 378963"/>
                <a:gd name="connsiteX1" fmla="*/ 1510961 w 2105076"/>
                <a:gd name="connsiteY1" fmla="*/ 36674 h 378963"/>
                <a:gd name="connsiteX2" fmla="*/ 1396050 w 2105076"/>
                <a:gd name="connsiteY2" fmla="*/ 46454 h 378963"/>
                <a:gd name="connsiteX3" fmla="*/ 1288473 w 2105076"/>
                <a:gd name="connsiteY3" fmla="*/ 58678 h 378963"/>
                <a:gd name="connsiteX4" fmla="*/ 1217570 w 2105076"/>
                <a:gd name="connsiteY4" fmla="*/ 63568 h 378963"/>
                <a:gd name="connsiteX5" fmla="*/ 1017087 w 2105076"/>
                <a:gd name="connsiteY5" fmla="*/ 107577 h 378963"/>
                <a:gd name="connsiteX6" fmla="*/ 845943 w 2105076"/>
                <a:gd name="connsiteY6" fmla="*/ 127136 h 378963"/>
                <a:gd name="connsiteX7" fmla="*/ 650349 w 2105076"/>
                <a:gd name="connsiteY7" fmla="*/ 151585 h 378963"/>
                <a:gd name="connsiteX8" fmla="*/ 452311 w 2105076"/>
                <a:gd name="connsiteY8" fmla="*/ 176035 h 378963"/>
                <a:gd name="connsiteX9" fmla="*/ 349624 w 2105076"/>
                <a:gd name="connsiteY9" fmla="*/ 190704 h 378963"/>
                <a:gd name="connsiteX10" fmla="*/ 300726 w 2105076"/>
                <a:gd name="connsiteY10" fmla="*/ 195594 h 378963"/>
                <a:gd name="connsiteX11" fmla="*/ 271387 w 2105076"/>
                <a:gd name="connsiteY11" fmla="*/ 195594 h 378963"/>
                <a:gd name="connsiteX12" fmla="*/ 239603 w 2105076"/>
                <a:gd name="connsiteY12" fmla="*/ 193149 h 378963"/>
                <a:gd name="connsiteX13" fmla="*/ 183369 w 2105076"/>
                <a:gd name="connsiteY13" fmla="*/ 188259 h 378963"/>
                <a:gd name="connsiteX14" fmla="*/ 132026 w 2105076"/>
                <a:gd name="connsiteY14" fmla="*/ 176035 h 378963"/>
                <a:gd name="connsiteX15" fmla="*/ 80683 w 2105076"/>
                <a:gd name="connsiteY15" fmla="*/ 156475 h 378963"/>
                <a:gd name="connsiteX16" fmla="*/ 36674 w 2105076"/>
                <a:gd name="connsiteY16" fmla="*/ 139361 h 378963"/>
                <a:gd name="connsiteX17" fmla="*/ 17115 w 2105076"/>
                <a:gd name="connsiteY17" fmla="*/ 139361 h 378963"/>
                <a:gd name="connsiteX18" fmla="*/ 7335 w 2105076"/>
                <a:gd name="connsiteY18" fmla="*/ 144251 h 378963"/>
                <a:gd name="connsiteX19" fmla="*/ 0 w 2105076"/>
                <a:gd name="connsiteY19" fmla="*/ 156475 h 378963"/>
                <a:gd name="connsiteX20" fmla="*/ 0 w 2105076"/>
                <a:gd name="connsiteY20" fmla="*/ 178480 h 378963"/>
                <a:gd name="connsiteX21" fmla="*/ 9780 w 2105076"/>
                <a:gd name="connsiteY21" fmla="*/ 207819 h 378963"/>
                <a:gd name="connsiteX22" fmla="*/ 39119 w 2105076"/>
                <a:gd name="connsiteY22" fmla="*/ 249382 h 378963"/>
                <a:gd name="connsiteX23" fmla="*/ 68458 w 2105076"/>
                <a:gd name="connsiteY23" fmla="*/ 286056 h 378963"/>
                <a:gd name="connsiteX24" fmla="*/ 97797 w 2105076"/>
                <a:gd name="connsiteY24" fmla="*/ 312950 h 378963"/>
                <a:gd name="connsiteX25" fmla="*/ 132026 w 2105076"/>
                <a:gd name="connsiteY25" fmla="*/ 337399 h 378963"/>
                <a:gd name="connsiteX26" fmla="*/ 168700 w 2105076"/>
                <a:gd name="connsiteY26" fmla="*/ 354514 h 378963"/>
                <a:gd name="connsiteX27" fmla="*/ 202929 w 2105076"/>
                <a:gd name="connsiteY27" fmla="*/ 364293 h 378963"/>
                <a:gd name="connsiteX28" fmla="*/ 246937 w 2105076"/>
                <a:gd name="connsiteY28" fmla="*/ 374073 h 378963"/>
                <a:gd name="connsiteX29" fmla="*/ 325175 w 2105076"/>
                <a:gd name="connsiteY29" fmla="*/ 378963 h 378963"/>
                <a:gd name="connsiteX30" fmla="*/ 440086 w 2105076"/>
                <a:gd name="connsiteY30" fmla="*/ 369183 h 378963"/>
                <a:gd name="connsiteX31" fmla="*/ 699247 w 2105076"/>
                <a:gd name="connsiteY31" fmla="*/ 344734 h 378963"/>
                <a:gd name="connsiteX32" fmla="*/ 965744 w 2105076"/>
                <a:gd name="connsiteY32" fmla="*/ 320285 h 378963"/>
                <a:gd name="connsiteX33" fmla="*/ 1295808 w 2105076"/>
                <a:gd name="connsiteY33" fmla="*/ 295836 h 378963"/>
                <a:gd name="connsiteX34" fmla="*/ 1579419 w 2105076"/>
                <a:gd name="connsiteY34" fmla="*/ 271386 h 378963"/>
                <a:gd name="connsiteX35" fmla="*/ 1882589 w 2105076"/>
                <a:gd name="connsiteY35" fmla="*/ 251827 h 378963"/>
                <a:gd name="connsiteX36" fmla="*/ 2007280 w 2105076"/>
                <a:gd name="connsiteY36" fmla="*/ 242047 h 378963"/>
                <a:gd name="connsiteX37" fmla="*/ 2026839 w 2105076"/>
                <a:gd name="connsiteY37" fmla="*/ 234713 h 378963"/>
                <a:gd name="connsiteX38" fmla="*/ 2056178 w 2105076"/>
                <a:gd name="connsiteY38" fmla="*/ 212708 h 378963"/>
                <a:gd name="connsiteX39" fmla="*/ 2083072 w 2105076"/>
                <a:gd name="connsiteY39" fmla="*/ 188259 h 378963"/>
                <a:gd name="connsiteX40" fmla="*/ 2097742 w 2105076"/>
                <a:gd name="connsiteY40" fmla="*/ 173590 h 378963"/>
                <a:gd name="connsiteX41" fmla="*/ 2105076 w 2105076"/>
                <a:gd name="connsiteY41" fmla="*/ 156475 h 378963"/>
                <a:gd name="connsiteX42" fmla="*/ 2105076 w 2105076"/>
                <a:gd name="connsiteY42" fmla="*/ 149140 h 378963"/>
                <a:gd name="connsiteX43" fmla="*/ 2095297 w 2105076"/>
                <a:gd name="connsiteY43" fmla="*/ 122246 h 378963"/>
                <a:gd name="connsiteX44" fmla="*/ 2075737 w 2105076"/>
                <a:gd name="connsiteY44" fmla="*/ 95352 h 378963"/>
                <a:gd name="connsiteX45" fmla="*/ 2039064 w 2105076"/>
                <a:gd name="connsiteY45" fmla="*/ 68458 h 378963"/>
                <a:gd name="connsiteX46" fmla="*/ 1997500 w 2105076"/>
                <a:gd name="connsiteY46" fmla="*/ 51344 h 378963"/>
                <a:gd name="connsiteX47" fmla="*/ 1953491 w 2105076"/>
                <a:gd name="connsiteY47" fmla="*/ 44009 h 378963"/>
                <a:gd name="connsiteX48" fmla="*/ 1821466 w 2105076"/>
                <a:gd name="connsiteY48" fmla="*/ 0 h 378963"/>
                <a:gd name="connsiteX49" fmla="*/ 1811686 w 2105076"/>
                <a:gd name="connsiteY49" fmla="*/ 0 h 378963"/>
                <a:gd name="connsiteX50" fmla="*/ 1767677 w 2105076"/>
                <a:gd name="connsiteY50" fmla="*/ 7335 h 378963"/>
                <a:gd name="connsiteX51" fmla="*/ 1623427 w 2105076"/>
                <a:gd name="connsiteY51" fmla="*/ 24450 h 37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5076" h="378963">
                  <a:moveTo>
                    <a:pt x="1623427" y="24450"/>
                  </a:moveTo>
                  <a:lnTo>
                    <a:pt x="1510961" y="36674"/>
                  </a:lnTo>
                  <a:lnTo>
                    <a:pt x="1396050" y="46454"/>
                  </a:lnTo>
                  <a:lnTo>
                    <a:pt x="1288473" y="58678"/>
                  </a:lnTo>
                  <a:lnTo>
                    <a:pt x="1217570" y="63568"/>
                  </a:lnTo>
                  <a:lnTo>
                    <a:pt x="1017087" y="107577"/>
                  </a:lnTo>
                  <a:lnTo>
                    <a:pt x="845943" y="127136"/>
                  </a:lnTo>
                  <a:lnTo>
                    <a:pt x="650349" y="151585"/>
                  </a:lnTo>
                  <a:lnTo>
                    <a:pt x="452311" y="176035"/>
                  </a:lnTo>
                  <a:lnTo>
                    <a:pt x="349624" y="190704"/>
                  </a:lnTo>
                  <a:lnTo>
                    <a:pt x="300726" y="195594"/>
                  </a:lnTo>
                  <a:lnTo>
                    <a:pt x="271387" y="195594"/>
                  </a:lnTo>
                  <a:lnTo>
                    <a:pt x="239603" y="193149"/>
                  </a:lnTo>
                  <a:lnTo>
                    <a:pt x="183369" y="188259"/>
                  </a:lnTo>
                  <a:lnTo>
                    <a:pt x="132026" y="176035"/>
                  </a:lnTo>
                  <a:lnTo>
                    <a:pt x="80683" y="156475"/>
                  </a:lnTo>
                  <a:lnTo>
                    <a:pt x="36674" y="139361"/>
                  </a:lnTo>
                  <a:lnTo>
                    <a:pt x="17115" y="139361"/>
                  </a:lnTo>
                  <a:lnTo>
                    <a:pt x="7335" y="144251"/>
                  </a:lnTo>
                  <a:lnTo>
                    <a:pt x="0" y="156475"/>
                  </a:lnTo>
                  <a:lnTo>
                    <a:pt x="0" y="178480"/>
                  </a:lnTo>
                  <a:lnTo>
                    <a:pt x="9780" y="207819"/>
                  </a:lnTo>
                  <a:lnTo>
                    <a:pt x="39119" y="249382"/>
                  </a:lnTo>
                  <a:lnTo>
                    <a:pt x="68458" y="286056"/>
                  </a:lnTo>
                  <a:lnTo>
                    <a:pt x="97797" y="312950"/>
                  </a:lnTo>
                  <a:lnTo>
                    <a:pt x="132026" y="337399"/>
                  </a:lnTo>
                  <a:lnTo>
                    <a:pt x="168700" y="354514"/>
                  </a:lnTo>
                  <a:lnTo>
                    <a:pt x="202929" y="364293"/>
                  </a:lnTo>
                  <a:lnTo>
                    <a:pt x="246937" y="374073"/>
                  </a:lnTo>
                  <a:lnTo>
                    <a:pt x="325175" y="378963"/>
                  </a:lnTo>
                  <a:lnTo>
                    <a:pt x="440086" y="369183"/>
                  </a:lnTo>
                  <a:lnTo>
                    <a:pt x="699247" y="344734"/>
                  </a:lnTo>
                  <a:lnTo>
                    <a:pt x="965744" y="320285"/>
                  </a:lnTo>
                  <a:lnTo>
                    <a:pt x="1295808" y="295836"/>
                  </a:lnTo>
                  <a:lnTo>
                    <a:pt x="1579419" y="271386"/>
                  </a:lnTo>
                  <a:lnTo>
                    <a:pt x="1882589" y="251827"/>
                  </a:lnTo>
                  <a:lnTo>
                    <a:pt x="2007280" y="242047"/>
                  </a:lnTo>
                  <a:lnTo>
                    <a:pt x="2026839" y="234713"/>
                  </a:lnTo>
                  <a:lnTo>
                    <a:pt x="2056178" y="212708"/>
                  </a:lnTo>
                  <a:lnTo>
                    <a:pt x="2083072" y="188259"/>
                  </a:lnTo>
                  <a:lnTo>
                    <a:pt x="2097742" y="173590"/>
                  </a:lnTo>
                  <a:lnTo>
                    <a:pt x="2105076" y="156475"/>
                  </a:lnTo>
                  <a:lnTo>
                    <a:pt x="2105076" y="149140"/>
                  </a:lnTo>
                  <a:lnTo>
                    <a:pt x="2095297" y="122246"/>
                  </a:lnTo>
                  <a:lnTo>
                    <a:pt x="2075737" y="95352"/>
                  </a:lnTo>
                  <a:lnTo>
                    <a:pt x="2039064" y="68458"/>
                  </a:lnTo>
                  <a:lnTo>
                    <a:pt x="1997500" y="51344"/>
                  </a:lnTo>
                  <a:lnTo>
                    <a:pt x="1953491" y="44009"/>
                  </a:lnTo>
                  <a:lnTo>
                    <a:pt x="1821466" y="0"/>
                  </a:lnTo>
                  <a:lnTo>
                    <a:pt x="1811686" y="0"/>
                  </a:lnTo>
                  <a:lnTo>
                    <a:pt x="1767677" y="7335"/>
                  </a:lnTo>
                  <a:lnTo>
                    <a:pt x="1623427" y="24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05E39ABC-BF95-4521-97A4-354DF6FC90C7}"/>
                </a:ext>
              </a:extLst>
            </p:cNvPr>
            <p:cNvSpPr/>
            <p:nvPr/>
          </p:nvSpPr>
          <p:spPr>
            <a:xfrm>
              <a:off x="3724275" y="3487738"/>
              <a:ext cx="330200" cy="1954212"/>
            </a:xfrm>
            <a:custGeom>
              <a:avLst/>
              <a:gdLst>
                <a:gd name="connsiteX0" fmla="*/ 330347 w 330347"/>
                <a:gd name="connsiteY0" fmla="*/ 420202 h 1953011"/>
                <a:gd name="connsiteX1" fmla="*/ 330347 w 330347"/>
                <a:gd name="connsiteY1" fmla="*/ 679193 h 1953011"/>
                <a:gd name="connsiteX2" fmla="*/ 330347 w 330347"/>
                <a:gd name="connsiteY2" fmla="*/ 1028040 h 1953011"/>
                <a:gd name="connsiteX3" fmla="*/ 330347 w 330347"/>
                <a:gd name="connsiteY3" fmla="*/ 1226248 h 1953011"/>
                <a:gd name="connsiteX4" fmla="*/ 330347 w 330347"/>
                <a:gd name="connsiteY4" fmla="*/ 1527524 h 1953011"/>
                <a:gd name="connsiteX5" fmla="*/ 330347 w 330347"/>
                <a:gd name="connsiteY5" fmla="*/ 1731018 h 1953011"/>
                <a:gd name="connsiteX6" fmla="*/ 314491 w 330347"/>
                <a:gd name="connsiteY6" fmla="*/ 1857871 h 1953011"/>
                <a:gd name="connsiteX7" fmla="*/ 303919 w 330347"/>
                <a:gd name="connsiteY7" fmla="*/ 1884299 h 1953011"/>
                <a:gd name="connsiteX8" fmla="*/ 288063 w 330347"/>
                <a:gd name="connsiteY8" fmla="*/ 1902798 h 1953011"/>
                <a:gd name="connsiteX9" fmla="*/ 258992 w 330347"/>
                <a:gd name="connsiteY9" fmla="*/ 1923940 h 1953011"/>
                <a:gd name="connsiteX10" fmla="*/ 237850 w 330347"/>
                <a:gd name="connsiteY10" fmla="*/ 1937154 h 1953011"/>
                <a:gd name="connsiteX11" fmla="*/ 216708 w 330347"/>
                <a:gd name="connsiteY11" fmla="*/ 1947725 h 1953011"/>
                <a:gd name="connsiteX12" fmla="*/ 192923 w 330347"/>
                <a:gd name="connsiteY12" fmla="*/ 1953011 h 1953011"/>
                <a:gd name="connsiteX13" fmla="*/ 174423 w 330347"/>
                <a:gd name="connsiteY13" fmla="*/ 1953011 h 1953011"/>
                <a:gd name="connsiteX14" fmla="*/ 158567 w 330347"/>
                <a:gd name="connsiteY14" fmla="*/ 1953011 h 1953011"/>
                <a:gd name="connsiteX15" fmla="*/ 145353 w 330347"/>
                <a:gd name="connsiteY15" fmla="*/ 1950368 h 1953011"/>
                <a:gd name="connsiteX16" fmla="*/ 126854 w 330347"/>
                <a:gd name="connsiteY16" fmla="*/ 1945083 h 1953011"/>
                <a:gd name="connsiteX17" fmla="*/ 118925 w 330347"/>
                <a:gd name="connsiteY17" fmla="*/ 1939797 h 1953011"/>
                <a:gd name="connsiteX18" fmla="*/ 105711 w 330347"/>
                <a:gd name="connsiteY18" fmla="*/ 1921298 h 1953011"/>
                <a:gd name="connsiteX19" fmla="*/ 92497 w 330347"/>
                <a:gd name="connsiteY19" fmla="*/ 1894870 h 1953011"/>
                <a:gd name="connsiteX20" fmla="*/ 84569 w 330347"/>
                <a:gd name="connsiteY20" fmla="*/ 1873728 h 1953011"/>
                <a:gd name="connsiteX21" fmla="*/ 76641 w 330347"/>
                <a:gd name="connsiteY21" fmla="*/ 1839372 h 1953011"/>
                <a:gd name="connsiteX22" fmla="*/ 66070 w 330347"/>
                <a:gd name="connsiteY22" fmla="*/ 1752160 h 1953011"/>
                <a:gd name="connsiteX23" fmla="*/ 60784 w 330347"/>
                <a:gd name="connsiteY23" fmla="*/ 1667591 h 1953011"/>
                <a:gd name="connsiteX24" fmla="*/ 60784 w 330347"/>
                <a:gd name="connsiteY24" fmla="*/ 1622664 h 1953011"/>
                <a:gd name="connsiteX25" fmla="*/ 63427 w 330347"/>
                <a:gd name="connsiteY25" fmla="*/ 1601522 h 1953011"/>
                <a:gd name="connsiteX26" fmla="*/ 81926 w 330347"/>
                <a:gd name="connsiteY26" fmla="*/ 1532810 h 1953011"/>
                <a:gd name="connsiteX27" fmla="*/ 95140 w 330347"/>
                <a:gd name="connsiteY27" fmla="*/ 1482597 h 1953011"/>
                <a:gd name="connsiteX28" fmla="*/ 113640 w 330347"/>
                <a:gd name="connsiteY28" fmla="*/ 1384814 h 1953011"/>
                <a:gd name="connsiteX29" fmla="*/ 126854 w 330347"/>
                <a:gd name="connsiteY29" fmla="*/ 1292317 h 1953011"/>
                <a:gd name="connsiteX30" fmla="*/ 129496 w 330347"/>
                <a:gd name="connsiteY30" fmla="*/ 1255318 h 1953011"/>
                <a:gd name="connsiteX31" fmla="*/ 129496 w 330347"/>
                <a:gd name="connsiteY31" fmla="*/ 964613 h 1953011"/>
                <a:gd name="connsiteX32" fmla="*/ 129496 w 330347"/>
                <a:gd name="connsiteY32" fmla="*/ 692407 h 1953011"/>
                <a:gd name="connsiteX33" fmla="*/ 129496 w 330347"/>
                <a:gd name="connsiteY33" fmla="*/ 528555 h 1953011"/>
                <a:gd name="connsiteX34" fmla="*/ 126854 w 330347"/>
                <a:gd name="connsiteY34" fmla="*/ 433415 h 1953011"/>
                <a:gd name="connsiteX35" fmla="*/ 124211 w 330347"/>
                <a:gd name="connsiteY35" fmla="*/ 396417 h 1953011"/>
                <a:gd name="connsiteX36" fmla="*/ 121568 w 330347"/>
                <a:gd name="connsiteY36" fmla="*/ 372632 h 1953011"/>
                <a:gd name="connsiteX37" fmla="*/ 116282 w 330347"/>
                <a:gd name="connsiteY37" fmla="*/ 340918 h 1953011"/>
                <a:gd name="connsiteX38" fmla="*/ 105711 w 330347"/>
                <a:gd name="connsiteY38" fmla="*/ 295991 h 1953011"/>
                <a:gd name="connsiteX39" fmla="*/ 89855 w 330347"/>
                <a:gd name="connsiteY39" fmla="*/ 245778 h 1953011"/>
                <a:gd name="connsiteX40" fmla="*/ 66070 w 330347"/>
                <a:gd name="connsiteY40" fmla="*/ 177066 h 1953011"/>
                <a:gd name="connsiteX41" fmla="*/ 26428 w 330347"/>
                <a:gd name="connsiteY41" fmla="*/ 89855 h 1953011"/>
                <a:gd name="connsiteX42" fmla="*/ 10571 w 330347"/>
                <a:gd name="connsiteY42" fmla="*/ 58141 h 1953011"/>
                <a:gd name="connsiteX43" fmla="*/ 0 w 330347"/>
                <a:gd name="connsiteY43" fmla="*/ 31714 h 1953011"/>
                <a:gd name="connsiteX44" fmla="*/ 2643 w 330347"/>
                <a:gd name="connsiteY44" fmla="*/ 15857 h 1953011"/>
                <a:gd name="connsiteX45" fmla="*/ 10571 w 330347"/>
                <a:gd name="connsiteY45" fmla="*/ 5286 h 1953011"/>
                <a:gd name="connsiteX46" fmla="*/ 29071 w 330347"/>
                <a:gd name="connsiteY46" fmla="*/ 0 h 1953011"/>
                <a:gd name="connsiteX47" fmla="*/ 60784 w 330347"/>
                <a:gd name="connsiteY47" fmla="*/ 5286 h 1953011"/>
                <a:gd name="connsiteX48" fmla="*/ 105711 w 330347"/>
                <a:gd name="connsiteY48" fmla="*/ 21143 h 1953011"/>
                <a:gd name="connsiteX49" fmla="*/ 155924 w 330347"/>
                <a:gd name="connsiteY49" fmla="*/ 42285 h 1953011"/>
                <a:gd name="connsiteX50" fmla="*/ 195566 w 330347"/>
                <a:gd name="connsiteY50" fmla="*/ 63427 h 1953011"/>
                <a:gd name="connsiteX51" fmla="*/ 232565 w 330347"/>
                <a:gd name="connsiteY51" fmla="*/ 89855 h 1953011"/>
                <a:gd name="connsiteX52" fmla="*/ 266921 w 330347"/>
                <a:gd name="connsiteY52" fmla="*/ 118925 h 1953011"/>
                <a:gd name="connsiteX53" fmla="*/ 290706 w 330347"/>
                <a:gd name="connsiteY53" fmla="*/ 142710 h 1953011"/>
                <a:gd name="connsiteX54" fmla="*/ 306562 w 330347"/>
                <a:gd name="connsiteY54" fmla="*/ 155924 h 1953011"/>
                <a:gd name="connsiteX55" fmla="*/ 330347 w 330347"/>
                <a:gd name="connsiteY55" fmla="*/ 340918 h 1953011"/>
                <a:gd name="connsiteX56" fmla="*/ 330347 w 330347"/>
                <a:gd name="connsiteY56" fmla="*/ 420202 h 195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30347" h="1953011">
                  <a:moveTo>
                    <a:pt x="330347" y="420202"/>
                  </a:moveTo>
                  <a:lnTo>
                    <a:pt x="330347" y="679193"/>
                  </a:lnTo>
                  <a:lnTo>
                    <a:pt x="330347" y="1028040"/>
                  </a:lnTo>
                  <a:lnTo>
                    <a:pt x="330347" y="1226248"/>
                  </a:lnTo>
                  <a:lnTo>
                    <a:pt x="330347" y="1527524"/>
                  </a:lnTo>
                  <a:lnTo>
                    <a:pt x="330347" y="1731018"/>
                  </a:lnTo>
                  <a:lnTo>
                    <a:pt x="314491" y="1857871"/>
                  </a:lnTo>
                  <a:lnTo>
                    <a:pt x="303919" y="1884299"/>
                  </a:lnTo>
                  <a:lnTo>
                    <a:pt x="288063" y="1902798"/>
                  </a:lnTo>
                  <a:lnTo>
                    <a:pt x="258992" y="1923940"/>
                  </a:lnTo>
                  <a:lnTo>
                    <a:pt x="237850" y="1937154"/>
                  </a:lnTo>
                  <a:lnTo>
                    <a:pt x="216708" y="1947725"/>
                  </a:lnTo>
                  <a:lnTo>
                    <a:pt x="192923" y="1953011"/>
                  </a:lnTo>
                  <a:lnTo>
                    <a:pt x="174423" y="1953011"/>
                  </a:lnTo>
                  <a:lnTo>
                    <a:pt x="158567" y="1953011"/>
                  </a:lnTo>
                  <a:lnTo>
                    <a:pt x="145353" y="1950368"/>
                  </a:lnTo>
                  <a:lnTo>
                    <a:pt x="126854" y="1945083"/>
                  </a:lnTo>
                  <a:lnTo>
                    <a:pt x="118925" y="1939797"/>
                  </a:lnTo>
                  <a:lnTo>
                    <a:pt x="105711" y="1921298"/>
                  </a:lnTo>
                  <a:lnTo>
                    <a:pt x="92497" y="1894870"/>
                  </a:lnTo>
                  <a:lnTo>
                    <a:pt x="84569" y="1873728"/>
                  </a:lnTo>
                  <a:lnTo>
                    <a:pt x="76641" y="1839372"/>
                  </a:lnTo>
                  <a:lnTo>
                    <a:pt x="66070" y="1752160"/>
                  </a:lnTo>
                  <a:lnTo>
                    <a:pt x="60784" y="1667591"/>
                  </a:lnTo>
                  <a:lnTo>
                    <a:pt x="60784" y="1622664"/>
                  </a:lnTo>
                  <a:lnTo>
                    <a:pt x="63427" y="1601522"/>
                  </a:lnTo>
                  <a:lnTo>
                    <a:pt x="81926" y="1532810"/>
                  </a:lnTo>
                  <a:lnTo>
                    <a:pt x="95140" y="1482597"/>
                  </a:lnTo>
                  <a:lnTo>
                    <a:pt x="113640" y="1384814"/>
                  </a:lnTo>
                  <a:lnTo>
                    <a:pt x="126854" y="1292317"/>
                  </a:lnTo>
                  <a:lnTo>
                    <a:pt x="129496" y="1255318"/>
                  </a:lnTo>
                  <a:lnTo>
                    <a:pt x="129496" y="964613"/>
                  </a:lnTo>
                  <a:lnTo>
                    <a:pt x="129496" y="692407"/>
                  </a:lnTo>
                  <a:lnTo>
                    <a:pt x="129496" y="528555"/>
                  </a:lnTo>
                  <a:cubicBezTo>
                    <a:pt x="128615" y="496842"/>
                    <a:pt x="127735" y="465128"/>
                    <a:pt x="126854" y="433415"/>
                  </a:cubicBezTo>
                  <a:lnTo>
                    <a:pt x="124211" y="396417"/>
                  </a:lnTo>
                  <a:lnTo>
                    <a:pt x="121568" y="372632"/>
                  </a:lnTo>
                  <a:lnTo>
                    <a:pt x="116282" y="340918"/>
                  </a:lnTo>
                  <a:lnTo>
                    <a:pt x="105711" y="295991"/>
                  </a:lnTo>
                  <a:lnTo>
                    <a:pt x="89855" y="245778"/>
                  </a:lnTo>
                  <a:lnTo>
                    <a:pt x="66070" y="177066"/>
                  </a:lnTo>
                  <a:lnTo>
                    <a:pt x="26428" y="89855"/>
                  </a:lnTo>
                  <a:lnTo>
                    <a:pt x="10571" y="58141"/>
                  </a:lnTo>
                  <a:lnTo>
                    <a:pt x="0" y="31714"/>
                  </a:lnTo>
                  <a:lnTo>
                    <a:pt x="2643" y="15857"/>
                  </a:lnTo>
                  <a:lnTo>
                    <a:pt x="10571" y="5286"/>
                  </a:lnTo>
                  <a:lnTo>
                    <a:pt x="29071" y="0"/>
                  </a:lnTo>
                  <a:lnTo>
                    <a:pt x="60784" y="5286"/>
                  </a:lnTo>
                  <a:lnTo>
                    <a:pt x="105711" y="21143"/>
                  </a:lnTo>
                  <a:lnTo>
                    <a:pt x="155924" y="42285"/>
                  </a:lnTo>
                  <a:lnTo>
                    <a:pt x="195566" y="63427"/>
                  </a:lnTo>
                  <a:lnTo>
                    <a:pt x="232565" y="89855"/>
                  </a:lnTo>
                  <a:lnTo>
                    <a:pt x="266921" y="118925"/>
                  </a:lnTo>
                  <a:lnTo>
                    <a:pt x="290706" y="142710"/>
                  </a:lnTo>
                  <a:lnTo>
                    <a:pt x="306562" y="155924"/>
                  </a:lnTo>
                  <a:lnTo>
                    <a:pt x="330347" y="340918"/>
                  </a:lnTo>
                  <a:lnTo>
                    <a:pt x="330347" y="420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954D3F0C-E1A8-4E26-AFA7-0792C1667673}"/>
                </a:ext>
              </a:extLst>
            </p:cNvPr>
            <p:cNvSpPr/>
            <p:nvPr/>
          </p:nvSpPr>
          <p:spPr>
            <a:xfrm>
              <a:off x="3959225" y="3454400"/>
              <a:ext cx="2147888" cy="1949450"/>
            </a:xfrm>
            <a:custGeom>
              <a:avLst/>
              <a:gdLst>
                <a:gd name="connsiteX0" fmla="*/ 1135916 w 2148196"/>
                <a:gd name="connsiteY0" fmla="*/ 247274 h 1949861"/>
                <a:gd name="connsiteX1" fmla="*/ 1336827 w 2148196"/>
                <a:gd name="connsiteY1" fmla="*/ 234395 h 1949861"/>
                <a:gd name="connsiteX2" fmla="*/ 1475919 w 2148196"/>
                <a:gd name="connsiteY2" fmla="*/ 226668 h 1949861"/>
                <a:gd name="connsiteX3" fmla="*/ 1625313 w 2148196"/>
                <a:gd name="connsiteY3" fmla="*/ 221516 h 1949861"/>
                <a:gd name="connsiteX4" fmla="*/ 1710314 w 2148196"/>
                <a:gd name="connsiteY4" fmla="*/ 221516 h 1949861"/>
                <a:gd name="connsiteX5" fmla="*/ 1743799 w 2148196"/>
                <a:gd name="connsiteY5" fmla="*/ 226668 h 1949861"/>
                <a:gd name="connsiteX6" fmla="*/ 1761829 w 2148196"/>
                <a:gd name="connsiteY6" fmla="*/ 234395 h 1949861"/>
                <a:gd name="connsiteX7" fmla="*/ 1779860 w 2148196"/>
                <a:gd name="connsiteY7" fmla="*/ 247274 h 1949861"/>
                <a:gd name="connsiteX8" fmla="*/ 1785011 w 2148196"/>
                <a:gd name="connsiteY8" fmla="*/ 255001 h 1949861"/>
                <a:gd name="connsiteX9" fmla="*/ 1787587 w 2148196"/>
                <a:gd name="connsiteY9" fmla="*/ 267880 h 1949861"/>
                <a:gd name="connsiteX10" fmla="*/ 1790163 w 2148196"/>
                <a:gd name="connsiteY10" fmla="*/ 301365 h 1949861"/>
                <a:gd name="connsiteX11" fmla="*/ 1792739 w 2148196"/>
                <a:gd name="connsiteY11" fmla="*/ 582125 h 1949861"/>
                <a:gd name="connsiteX12" fmla="*/ 1792739 w 2148196"/>
                <a:gd name="connsiteY12" fmla="*/ 826823 h 1949861"/>
                <a:gd name="connsiteX13" fmla="*/ 1790163 w 2148196"/>
                <a:gd name="connsiteY13" fmla="*/ 1097280 h 1949861"/>
                <a:gd name="connsiteX14" fmla="*/ 1790163 w 2148196"/>
                <a:gd name="connsiteY14" fmla="*/ 1473343 h 1949861"/>
                <a:gd name="connsiteX15" fmla="*/ 1790163 w 2148196"/>
                <a:gd name="connsiteY15" fmla="*/ 1653647 h 1949861"/>
                <a:gd name="connsiteX16" fmla="*/ 1795315 w 2148196"/>
                <a:gd name="connsiteY16" fmla="*/ 1826224 h 1949861"/>
                <a:gd name="connsiteX17" fmla="*/ 1808193 w 2148196"/>
                <a:gd name="connsiteY17" fmla="*/ 1862285 h 1949861"/>
                <a:gd name="connsiteX18" fmla="*/ 1826224 w 2148196"/>
                <a:gd name="connsiteY18" fmla="*/ 1895770 h 1949861"/>
                <a:gd name="connsiteX19" fmla="*/ 1849406 w 2148196"/>
                <a:gd name="connsiteY19" fmla="*/ 1924103 h 1949861"/>
                <a:gd name="connsiteX20" fmla="*/ 1875164 w 2148196"/>
                <a:gd name="connsiteY20" fmla="*/ 1942134 h 1949861"/>
                <a:gd name="connsiteX21" fmla="*/ 1898346 w 2148196"/>
                <a:gd name="connsiteY21" fmla="*/ 1949861 h 1949861"/>
                <a:gd name="connsiteX22" fmla="*/ 1924103 w 2148196"/>
                <a:gd name="connsiteY22" fmla="*/ 1949861 h 1949861"/>
                <a:gd name="connsiteX23" fmla="*/ 1944709 w 2148196"/>
                <a:gd name="connsiteY23" fmla="*/ 1944710 h 1949861"/>
                <a:gd name="connsiteX24" fmla="*/ 1965316 w 2148196"/>
                <a:gd name="connsiteY24" fmla="*/ 1934407 h 1949861"/>
                <a:gd name="connsiteX25" fmla="*/ 1985922 w 2148196"/>
                <a:gd name="connsiteY25" fmla="*/ 1916376 h 1949861"/>
                <a:gd name="connsiteX26" fmla="*/ 2009104 w 2148196"/>
                <a:gd name="connsiteY26" fmla="*/ 1885467 h 1949861"/>
                <a:gd name="connsiteX27" fmla="*/ 2021983 w 2148196"/>
                <a:gd name="connsiteY27" fmla="*/ 1862285 h 1949861"/>
                <a:gd name="connsiteX28" fmla="*/ 2029710 w 2148196"/>
                <a:gd name="connsiteY28" fmla="*/ 1836527 h 1949861"/>
                <a:gd name="connsiteX29" fmla="*/ 2034862 w 2148196"/>
                <a:gd name="connsiteY29" fmla="*/ 1805618 h 1949861"/>
                <a:gd name="connsiteX30" fmla="*/ 2034862 w 2148196"/>
                <a:gd name="connsiteY30" fmla="*/ 1764405 h 1949861"/>
                <a:gd name="connsiteX31" fmla="*/ 2037437 w 2148196"/>
                <a:gd name="connsiteY31" fmla="*/ 1591829 h 1949861"/>
                <a:gd name="connsiteX32" fmla="*/ 2037437 w 2148196"/>
                <a:gd name="connsiteY32" fmla="*/ 1341978 h 1949861"/>
                <a:gd name="connsiteX33" fmla="*/ 2037437 w 2148196"/>
                <a:gd name="connsiteY33" fmla="*/ 1089552 h 1949861"/>
                <a:gd name="connsiteX34" fmla="*/ 2034862 w 2148196"/>
                <a:gd name="connsiteY34" fmla="*/ 839702 h 1949861"/>
                <a:gd name="connsiteX35" fmla="*/ 2040013 w 2148196"/>
                <a:gd name="connsiteY35" fmla="*/ 741823 h 1949861"/>
                <a:gd name="connsiteX36" fmla="*/ 2052892 w 2148196"/>
                <a:gd name="connsiteY36" fmla="*/ 481670 h 1949861"/>
                <a:gd name="connsiteX37" fmla="*/ 2060619 w 2148196"/>
                <a:gd name="connsiteY37" fmla="*/ 293638 h 1949861"/>
                <a:gd name="connsiteX38" fmla="*/ 2063195 w 2148196"/>
                <a:gd name="connsiteY38" fmla="*/ 285911 h 1949861"/>
                <a:gd name="connsiteX39" fmla="*/ 2083801 w 2148196"/>
                <a:gd name="connsiteY39" fmla="*/ 270456 h 1949861"/>
                <a:gd name="connsiteX40" fmla="*/ 2114711 w 2148196"/>
                <a:gd name="connsiteY40" fmla="*/ 244698 h 1949861"/>
                <a:gd name="connsiteX41" fmla="*/ 2130165 w 2148196"/>
                <a:gd name="connsiteY41" fmla="*/ 229244 h 1949861"/>
                <a:gd name="connsiteX42" fmla="*/ 2145620 w 2148196"/>
                <a:gd name="connsiteY42" fmla="*/ 206062 h 1949861"/>
                <a:gd name="connsiteX43" fmla="*/ 2148196 w 2148196"/>
                <a:gd name="connsiteY43" fmla="*/ 185456 h 1949861"/>
                <a:gd name="connsiteX44" fmla="*/ 2148196 w 2148196"/>
                <a:gd name="connsiteY44" fmla="*/ 172577 h 1949861"/>
                <a:gd name="connsiteX45" fmla="*/ 2143044 w 2148196"/>
                <a:gd name="connsiteY45" fmla="*/ 162274 h 1949861"/>
                <a:gd name="connsiteX46" fmla="*/ 2122438 w 2148196"/>
                <a:gd name="connsiteY46" fmla="*/ 146819 h 1949861"/>
                <a:gd name="connsiteX47" fmla="*/ 2055468 w 2148196"/>
                <a:gd name="connsiteY47" fmla="*/ 108182 h 1949861"/>
                <a:gd name="connsiteX48" fmla="*/ 2001377 w 2148196"/>
                <a:gd name="connsiteY48" fmla="*/ 74697 h 1949861"/>
                <a:gd name="connsiteX49" fmla="*/ 1926679 w 2148196"/>
                <a:gd name="connsiteY49" fmla="*/ 25758 h 1949861"/>
                <a:gd name="connsiteX50" fmla="*/ 1888042 w 2148196"/>
                <a:gd name="connsiteY50" fmla="*/ 2576 h 1949861"/>
                <a:gd name="connsiteX51" fmla="*/ 1867436 w 2148196"/>
                <a:gd name="connsiteY51" fmla="*/ 0 h 1949861"/>
                <a:gd name="connsiteX52" fmla="*/ 1785011 w 2148196"/>
                <a:gd name="connsiteY52" fmla="*/ 12879 h 1949861"/>
                <a:gd name="connsiteX53" fmla="*/ 1578949 w 2148196"/>
                <a:gd name="connsiteY53" fmla="*/ 41212 h 1949861"/>
                <a:gd name="connsiteX54" fmla="*/ 1367736 w 2148196"/>
                <a:gd name="connsiteY54" fmla="*/ 66970 h 1949861"/>
                <a:gd name="connsiteX55" fmla="*/ 1115310 w 2148196"/>
                <a:gd name="connsiteY55" fmla="*/ 97879 h 1949861"/>
                <a:gd name="connsiteX56" fmla="*/ 906672 w 2148196"/>
                <a:gd name="connsiteY56" fmla="*/ 121061 h 1949861"/>
                <a:gd name="connsiteX57" fmla="*/ 703186 w 2148196"/>
                <a:gd name="connsiteY57" fmla="*/ 141667 h 1949861"/>
                <a:gd name="connsiteX58" fmla="*/ 499700 w 2148196"/>
                <a:gd name="connsiteY58" fmla="*/ 162274 h 1949861"/>
                <a:gd name="connsiteX59" fmla="*/ 244698 w 2148196"/>
                <a:gd name="connsiteY59" fmla="*/ 182880 h 1949861"/>
                <a:gd name="connsiteX60" fmla="*/ 128788 w 2148196"/>
                <a:gd name="connsiteY60" fmla="*/ 193183 h 1949861"/>
                <a:gd name="connsiteX61" fmla="*/ 77273 w 2148196"/>
                <a:gd name="connsiteY61" fmla="*/ 195759 h 1949861"/>
                <a:gd name="connsiteX62" fmla="*/ 69546 w 2148196"/>
                <a:gd name="connsiteY62" fmla="*/ 188031 h 1949861"/>
                <a:gd name="connsiteX63" fmla="*/ 36060 w 2148196"/>
                <a:gd name="connsiteY63" fmla="*/ 162274 h 1949861"/>
                <a:gd name="connsiteX64" fmla="*/ 0 w 2148196"/>
                <a:gd name="connsiteY64" fmla="*/ 133940 h 1949861"/>
                <a:gd name="connsiteX65" fmla="*/ 25757 w 2148196"/>
                <a:gd name="connsiteY65" fmla="*/ 414700 h 1949861"/>
                <a:gd name="connsiteX66" fmla="*/ 154546 w 2148196"/>
                <a:gd name="connsiteY66" fmla="*/ 386366 h 1949861"/>
                <a:gd name="connsiteX67" fmla="*/ 288486 w 2148196"/>
                <a:gd name="connsiteY67" fmla="*/ 358032 h 1949861"/>
                <a:gd name="connsiteX68" fmla="*/ 399245 w 2148196"/>
                <a:gd name="connsiteY68" fmla="*/ 337426 h 1949861"/>
                <a:gd name="connsiteX69" fmla="*/ 515155 w 2148196"/>
                <a:gd name="connsiteY69" fmla="*/ 316820 h 1949861"/>
                <a:gd name="connsiteX70" fmla="*/ 631064 w 2148196"/>
                <a:gd name="connsiteY70" fmla="*/ 298790 h 1949861"/>
                <a:gd name="connsiteX71" fmla="*/ 801066 w 2148196"/>
                <a:gd name="connsiteY71" fmla="*/ 278183 h 1949861"/>
                <a:gd name="connsiteX72" fmla="*/ 991673 w 2148196"/>
                <a:gd name="connsiteY72" fmla="*/ 257577 h 1949861"/>
                <a:gd name="connsiteX73" fmla="*/ 1135916 w 2148196"/>
                <a:gd name="connsiteY73" fmla="*/ 247274 h 1949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48196" h="1949861">
                  <a:moveTo>
                    <a:pt x="1135916" y="247274"/>
                  </a:moveTo>
                  <a:lnTo>
                    <a:pt x="1336827" y="234395"/>
                  </a:lnTo>
                  <a:lnTo>
                    <a:pt x="1475919" y="226668"/>
                  </a:lnTo>
                  <a:lnTo>
                    <a:pt x="1625313" y="221516"/>
                  </a:lnTo>
                  <a:lnTo>
                    <a:pt x="1710314" y="221516"/>
                  </a:lnTo>
                  <a:lnTo>
                    <a:pt x="1743799" y="226668"/>
                  </a:lnTo>
                  <a:lnTo>
                    <a:pt x="1761829" y="234395"/>
                  </a:lnTo>
                  <a:lnTo>
                    <a:pt x="1779860" y="247274"/>
                  </a:lnTo>
                  <a:lnTo>
                    <a:pt x="1785011" y="255001"/>
                  </a:lnTo>
                  <a:lnTo>
                    <a:pt x="1787587" y="267880"/>
                  </a:lnTo>
                  <a:lnTo>
                    <a:pt x="1790163" y="301365"/>
                  </a:lnTo>
                  <a:cubicBezTo>
                    <a:pt x="1791022" y="394952"/>
                    <a:pt x="1791880" y="488538"/>
                    <a:pt x="1792739" y="582125"/>
                  </a:cubicBezTo>
                  <a:lnTo>
                    <a:pt x="1792739" y="826823"/>
                  </a:lnTo>
                  <a:cubicBezTo>
                    <a:pt x="1791880" y="916975"/>
                    <a:pt x="1791022" y="1007128"/>
                    <a:pt x="1790163" y="1097280"/>
                  </a:cubicBezTo>
                  <a:lnTo>
                    <a:pt x="1790163" y="1473343"/>
                  </a:lnTo>
                  <a:lnTo>
                    <a:pt x="1790163" y="1653647"/>
                  </a:lnTo>
                  <a:lnTo>
                    <a:pt x="1795315" y="1826224"/>
                  </a:lnTo>
                  <a:lnTo>
                    <a:pt x="1808193" y="1862285"/>
                  </a:lnTo>
                  <a:lnTo>
                    <a:pt x="1826224" y="1895770"/>
                  </a:lnTo>
                  <a:lnTo>
                    <a:pt x="1849406" y="1924103"/>
                  </a:lnTo>
                  <a:lnTo>
                    <a:pt x="1875164" y="1942134"/>
                  </a:lnTo>
                  <a:lnTo>
                    <a:pt x="1898346" y="1949861"/>
                  </a:lnTo>
                  <a:lnTo>
                    <a:pt x="1924103" y="1949861"/>
                  </a:lnTo>
                  <a:lnTo>
                    <a:pt x="1944709" y="1944710"/>
                  </a:lnTo>
                  <a:lnTo>
                    <a:pt x="1965316" y="1934407"/>
                  </a:lnTo>
                  <a:lnTo>
                    <a:pt x="1985922" y="1916376"/>
                  </a:lnTo>
                  <a:lnTo>
                    <a:pt x="2009104" y="1885467"/>
                  </a:lnTo>
                  <a:lnTo>
                    <a:pt x="2021983" y="1862285"/>
                  </a:lnTo>
                  <a:lnTo>
                    <a:pt x="2029710" y="1836527"/>
                  </a:lnTo>
                  <a:lnTo>
                    <a:pt x="2034862" y="1805618"/>
                  </a:lnTo>
                  <a:lnTo>
                    <a:pt x="2034862" y="1764405"/>
                  </a:lnTo>
                  <a:cubicBezTo>
                    <a:pt x="2035720" y="1706880"/>
                    <a:pt x="2036579" y="1649354"/>
                    <a:pt x="2037437" y="1591829"/>
                  </a:cubicBezTo>
                  <a:lnTo>
                    <a:pt x="2037437" y="1341978"/>
                  </a:lnTo>
                  <a:lnTo>
                    <a:pt x="2037437" y="1089552"/>
                  </a:lnTo>
                  <a:cubicBezTo>
                    <a:pt x="2036579" y="1006269"/>
                    <a:pt x="2035720" y="922985"/>
                    <a:pt x="2034862" y="839702"/>
                  </a:cubicBezTo>
                  <a:lnTo>
                    <a:pt x="2040013" y="741823"/>
                  </a:lnTo>
                  <a:lnTo>
                    <a:pt x="2052892" y="481670"/>
                  </a:lnTo>
                  <a:lnTo>
                    <a:pt x="2060619" y="293638"/>
                  </a:lnTo>
                  <a:lnTo>
                    <a:pt x="2063195" y="285911"/>
                  </a:lnTo>
                  <a:lnTo>
                    <a:pt x="2083801" y="270456"/>
                  </a:lnTo>
                  <a:lnTo>
                    <a:pt x="2114711" y="244698"/>
                  </a:lnTo>
                  <a:lnTo>
                    <a:pt x="2130165" y="229244"/>
                  </a:lnTo>
                  <a:lnTo>
                    <a:pt x="2145620" y="206062"/>
                  </a:lnTo>
                  <a:lnTo>
                    <a:pt x="2148196" y="185456"/>
                  </a:lnTo>
                  <a:lnTo>
                    <a:pt x="2148196" y="172577"/>
                  </a:lnTo>
                  <a:lnTo>
                    <a:pt x="2143044" y="162274"/>
                  </a:lnTo>
                  <a:lnTo>
                    <a:pt x="2122438" y="146819"/>
                  </a:lnTo>
                  <a:lnTo>
                    <a:pt x="2055468" y="108182"/>
                  </a:lnTo>
                  <a:lnTo>
                    <a:pt x="2001377" y="74697"/>
                  </a:lnTo>
                  <a:lnTo>
                    <a:pt x="1926679" y="25758"/>
                  </a:lnTo>
                  <a:lnTo>
                    <a:pt x="1888042" y="2576"/>
                  </a:lnTo>
                  <a:lnTo>
                    <a:pt x="1867436" y="0"/>
                  </a:lnTo>
                  <a:lnTo>
                    <a:pt x="1785011" y="12879"/>
                  </a:lnTo>
                  <a:lnTo>
                    <a:pt x="1578949" y="41212"/>
                  </a:lnTo>
                  <a:lnTo>
                    <a:pt x="1367736" y="66970"/>
                  </a:lnTo>
                  <a:lnTo>
                    <a:pt x="1115310" y="97879"/>
                  </a:lnTo>
                  <a:lnTo>
                    <a:pt x="906672" y="121061"/>
                  </a:lnTo>
                  <a:lnTo>
                    <a:pt x="703186" y="141667"/>
                  </a:lnTo>
                  <a:lnTo>
                    <a:pt x="499700" y="162274"/>
                  </a:lnTo>
                  <a:lnTo>
                    <a:pt x="244698" y="182880"/>
                  </a:lnTo>
                  <a:lnTo>
                    <a:pt x="128788" y="193183"/>
                  </a:lnTo>
                  <a:lnTo>
                    <a:pt x="77273" y="195759"/>
                  </a:lnTo>
                  <a:lnTo>
                    <a:pt x="69546" y="188031"/>
                  </a:lnTo>
                  <a:lnTo>
                    <a:pt x="36060" y="162274"/>
                  </a:lnTo>
                  <a:lnTo>
                    <a:pt x="0" y="133940"/>
                  </a:lnTo>
                  <a:lnTo>
                    <a:pt x="25757" y="414700"/>
                  </a:lnTo>
                  <a:lnTo>
                    <a:pt x="154546" y="386366"/>
                  </a:lnTo>
                  <a:lnTo>
                    <a:pt x="288486" y="358032"/>
                  </a:lnTo>
                  <a:lnTo>
                    <a:pt x="399245" y="337426"/>
                  </a:lnTo>
                  <a:lnTo>
                    <a:pt x="515155" y="316820"/>
                  </a:lnTo>
                  <a:lnTo>
                    <a:pt x="631064" y="298790"/>
                  </a:lnTo>
                  <a:lnTo>
                    <a:pt x="801066" y="278183"/>
                  </a:lnTo>
                  <a:lnTo>
                    <a:pt x="991673" y="257577"/>
                  </a:lnTo>
                  <a:lnTo>
                    <a:pt x="1135916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842A7A35-FEC4-4E51-AA5A-DF360A55C295}"/>
                </a:ext>
              </a:extLst>
            </p:cNvPr>
            <p:cNvSpPr/>
            <p:nvPr/>
          </p:nvSpPr>
          <p:spPr>
            <a:xfrm>
              <a:off x="4002088" y="4010025"/>
              <a:ext cx="1828800" cy="319088"/>
            </a:xfrm>
            <a:custGeom>
              <a:avLst/>
              <a:gdLst>
                <a:gd name="connsiteX0" fmla="*/ 1238250 w 1828800"/>
                <a:gd name="connsiteY0" fmla="*/ 19050 h 319088"/>
                <a:gd name="connsiteX1" fmla="*/ 1007269 w 1828800"/>
                <a:gd name="connsiteY1" fmla="*/ 45244 h 319088"/>
                <a:gd name="connsiteX2" fmla="*/ 790575 w 1828800"/>
                <a:gd name="connsiteY2" fmla="*/ 69056 h 319088"/>
                <a:gd name="connsiteX3" fmla="*/ 588169 w 1828800"/>
                <a:gd name="connsiteY3" fmla="*/ 90488 h 319088"/>
                <a:gd name="connsiteX4" fmla="*/ 357188 w 1828800"/>
                <a:gd name="connsiteY4" fmla="*/ 116681 h 319088"/>
                <a:gd name="connsiteX5" fmla="*/ 216694 w 1828800"/>
                <a:gd name="connsiteY5" fmla="*/ 133350 h 319088"/>
                <a:gd name="connsiteX6" fmla="*/ 154782 w 1828800"/>
                <a:gd name="connsiteY6" fmla="*/ 133350 h 319088"/>
                <a:gd name="connsiteX7" fmla="*/ 2382 w 1828800"/>
                <a:gd name="connsiteY7" fmla="*/ 133350 h 319088"/>
                <a:gd name="connsiteX8" fmla="*/ 0 w 1828800"/>
                <a:gd name="connsiteY8" fmla="*/ 319088 h 319088"/>
                <a:gd name="connsiteX9" fmla="*/ 150019 w 1828800"/>
                <a:gd name="connsiteY9" fmla="*/ 297656 h 319088"/>
                <a:gd name="connsiteX10" fmla="*/ 252413 w 1828800"/>
                <a:gd name="connsiteY10" fmla="*/ 285750 h 319088"/>
                <a:gd name="connsiteX11" fmla="*/ 411957 w 1828800"/>
                <a:gd name="connsiteY11" fmla="*/ 266700 h 319088"/>
                <a:gd name="connsiteX12" fmla="*/ 640557 w 1828800"/>
                <a:gd name="connsiteY12" fmla="*/ 240506 h 319088"/>
                <a:gd name="connsiteX13" fmla="*/ 866775 w 1828800"/>
                <a:gd name="connsiteY13" fmla="*/ 216694 h 319088"/>
                <a:gd name="connsiteX14" fmla="*/ 1104900 w 1828800"/>
                <a:gd name="connsiteY14" fmla="*/ 195263 h 319088"/>
                <a:gd name="connsiteX15" fmla="*/ 1240632 w 1828800"/>
                <a:gd name="connsiteY15" fmla="*/ 188119 h 319088"/>
                <a:gd name="connsiteX16" fmla="*/ 1388269 w 1828800"/>
                <a:gd name="connsiteY16" fmla="*/ 180975 h 319088"/>
                <a:gd name="connsiteX17" fmla="*/ 1485900 w 1828800"/>
                <a:gd name="connsiteY17" fmla="*/ 176213 h 319088"/>
                <a:gd name="connsiteX18" fmla="*/ 1616869 w 1828800"/>
                <a:gd name="connsiteY18" fmla="*/ 176213 h 319088"/>
                <a:gd name="connsiteX19" fmla="*/ 1828800 w 1828800"/>
                <a:gd name="connsiteY19" fmla="*/ 178594 h 319088"/>
                <a:gd name="connsiteX20" fmla="*/ 1812132 w 1828800"/>
                <a:gd name="connsiteY20" fmla="*/ 2381 h 319088"/>
                <a:gd name="connsiteX21" fmla="*/ 1674019 w 1828800"/>
                <a:gd name="connsiteY21" fmla="*/ 2381 h 319088"/>
                <a:gd name="connsiteX22" fmla="*/ 1493044 w 1828800"/>
                <a:gd name="connsiteY22" fmla="*/ 0 h 319088"/>
                <a:gd name="connsiteX23" fmla="*/ 1421607 w 1828800"/>
                <a:gd name="connsiteY23" fmla="*/ 0 h 319088"/>
                <a:gd name="connsiteX24" fmla="*/ 1385888 w 1828800"/>
                <a:gd name="connsiteY24" fmla="*/ 2381 h 319088"/>
                <a:gd name="connsiteX25" fmla="*/ 1238250 w 1828800"/>
                <a:gd name="connsiteY25" fmla="*/ 19050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28800" h="319088">
                  <a:moveTo>
                    <a:pt x="1238250" y="19050"/>
                  </a:moveTo>
                  <a:lnTo>
                    <a:pt x="1007269" y="45244"/>
                  </a:lnTo>
                  <a:lnTo>
                    <a:pt x="790575" y="69056"/>
                  </a:lnTo>
                  <a:lnTo>
                    <a:pt x="588169" y="90488"/>
                  </a:lnTo>
                  <a:lnTo>
                    <a:pt x="357188" y="116681"/>
                  </a:lnTo>
                  <a:lnTo>
                    <a:pt x="216694" y="133350"/>
                  </a:lnTo>
                  <a:lnTo>
                    <a:pt x="154782" y="133350"/>
                  </a:lnTo>
                  <a:lnTo>
                    <a:pt x="2382" y="133350"/>
                  </a:lnTo>
                  <a:lnTo>
                    <a:pt x="0" y="319088"/>
                  </a:lnTo>
                  <a:lnTo>
                    <a:pt x="150019" y="297656"/>
                  </a:lnTo>
                  <a:lnTo>
                    <a:pt x="252413" y="285750"/>
                  </a:lnTo>
                  <a:lnTo>
                    <a:pt x="411957" y="266700"/>
                  </a:lnTo>
                  <a:lnTo>
                    <a:pt x="640557" y="240506"/>
                  </a:lnTo>
                  <a:lnTo>
                    <a:pt x="866775" y="216694"/>
                  </a:lnTo>
                  <a:lnTo>
                    <a:pt x="1104900" y="195263"/>
                  </a:lnTo>
                  <a:lnTo>
                    <a:pt x="1240632" y="188119"/>
                  </a:lnTo>
                  <a:lnTo>
                    <a:pt x="1388269" y="180975"/>
                  </a:lnTo>
                  <a:lnTo>
                    <a:pt x="1485900" y="176213"/>
                  </a:lnTo>
                  <a:lnTo>
                    <a:pt x="1616869" y="176213"/>
                  </a:lnTo>
                  <a:lnTo>
                    <a:pt x="1828800" y="178594"/>
                  </a:lnTo>
                  <a:lnTo>
                    <a:pt x="1812132" y="2381"/>
                  </a:lnTo>
                  <a:lnTo>
                    <a:pt x="1674019" y="2381"/>
                  </a:lnTo>
                  <a:lnTo>
                    <a:pt x="1493044" y="0"/>
                  </a:lnTo>
                  <a:lnTo>
                    <a:pt x="1421607" y="0"/>
                  </a:lnTo>
                  <a:lnTo>
                    <a:pt x="1385888" y="2381"/>
                  </a:lnTo>
                  <a:lnTo>
                    <a:pt x="1238250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76277C53-DBED-4030-B2D0-4FC164BD1AEF}"/>
                </a:ext>
              </a:extLst>
            </p:cNvPr>
            <p:cNvSpPr/>
            <p:nvPr/>
          </p:nvSpPr>
          <p:spPr>
            <a:xfrm>
              <a:off x="3990975" y="4513263"/>
              <a:ext cx="1858963" cy="354012"/>
            </a:xfrm>
            <a:custGeom>
              <a:avLst/>
              <a:gdLst>
                <a:gd name="connsiteX0" fmla="*/ 990600 w 1859756"/>
                <a:gd name="connsiteY0" fmla="*/ 76200 h 354806"/>
                <a:gd name="connsiteX1" fmla="*/ 657225 w 1859756"/>
                <a:gd name="connsiteY1" fmla="*/ 107156 h 354806"/>
                <a:gd name="connsiteX2" fmla="*/ 459581 w 1859756"/>
                <a:gd name="connsiteY2" fmla="*/ 126206 h 354806"/>
                <a:gd name="connsiteX3" fmla="*/ 261938 w 1859756"/>
                <a:gd name="connsiteY3" fmla="*/ 147637 h 354806"/>
                <a:gd name="connsiteX4" fmla="*/ 2381 w 1859756"/>
                <a:gd name="connsiteY4" fmla="*/ 173831 h 354806"/>
                <a:gd name="connsiteX5" fmla="*/ 0 w 1859756"/>
                <a:gd name="connsiteY5" fmla="*/ 354806 h 354806"/>
                <a:gd name="connsiteX6" fmla="*/ 169069 w 1859756"/>
                <a:gd name="connsiteY6" fmla="*/ 328612 h 354806"/>
                <a:gd name="connsiteX7" fmla="*/ 326231 w 1859756"/>
                <a:gd name="connsiteY7" fmla="*/ 304800 h 354806"/>
                <a:gd name="connsiteX8" fmla="*/ 590550 w 1859756"/>
                <a:gd name="connsiteY8" fmla="*/ 273844 h 354806"/>
                <a:gd name="connsiteX9" fmla="*/ 802481 w 1859756"/>
                <a:gd name="connsiteY9" fmla="*/ 252412 h 354806"/>
                <a:gd name="connsiteX10" fmla="*/ 988219 w 1859756"/>
                <a:gd name="connsiteY10" fmla="*/ 238125 h 354806"/>
                <a:gd name="connsiteX11" fmla="*/ 1166813 w 1859756"/>
                <a:gd name="connsiteY11" fmla="*/ 226219 h 354806"/>
                <a:gd name="connsiteX12" fmla="*/ 1345406 w 1859756"/>
                <a:gd name="connsiteY12" fmla="*/ 219075 h 354806"/>
                <a:gd name="connsiteX13" fmla="*/ 1519238 w 1859756"/>
                <a:gd name="connsiteY13" fmla="*/ 214312 h 354806"/>
                <a:gd name="connsiteX14" fmla="*/ 1683544 w 1859756"/>
                <a:gd name="connsiteY14" fmla="*/ 211931 h 354806"/>
                <a:gd name="connsiteX15" fmla="*/ 1859756 w 1859756"/>
                <a:gd name="connsiteY15" fmla="*/ 214312 h 354806"/>
                <a:gd name="connsiteX16" fmla="*/ 1852613 w 1859756"/>
                <a:gd name="connsiteY16" fmla="*/ 0 h 354806"/>
                <a:gd name="connsiteX17" fmla="*/ 1619250 w 1859756"/>
                <a:gd name="connsiteY17" fmla="*/ 21431 h 354806"/>
                <a:gd name="connsiteX18" fmla="*/ 1333500 w 1859756"/>
                <a:gd name="connsiteY18" fmla="*/ 45244 h 354806"/>
                <a:gd name="connsiteX19" fmla="*/ 990600 w 1859756"/>
                <a:gd name="connsiteY19" fmla="*/ 762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9756" h="354806">
                  <a:moveTo>
                    <a:pt x="990600" y="76200"/>
                  </a:moveTo>
                  <a:lnTo>
                    <a:pt x="657225" y="107156"/>
                  </a:lnTo>
                  <a:lnTo>
                    <a:pt x="459581" y="126206"/>
                  </a:lnTo>
                  <a:lnTo>
                    <a:pt x="261938" y="147637"/>
                  </a:lnTo>
                  <a:lnTo>
                    <a:pt x="2381" y="173831"/>
                  </a:lnTo>
                  <a:cubicBezTo>
                    <a:pt x="1587" y="234156"/>
                    <a:pt x="794" y="294481"/>
                    <a:pt x="0" y="354806"/>
                  </a:cubicBezTo>
                  <a:lnTo>
                    <a:pt x="169069" y="328612"/>
                  </a:lnTo>
                  <a:lnTo>
                    <a:pt x="326231" y="304800"/>
                  </a:lnTo>
                  <a:lnTo>
                    <a:pt x="590550" y="273844"/>
                  </a:lnTo>
                  <a:lnTo>
                    <a:pt x="802481" y="252412"/>
                  </a:lnTo>
                  <a:lnTo>
                    <a:pt x="988219" y="238125"/>
                  </a:lnTo>
                  <a:lnTo>
                    <a:pt x="1166813" y="226219"/>
                  </a:lnTo>
                  <a:lnTo>
                    <a:pt x="1345406" y="219075"/>
                  </a:lnTo>
                  <a:lnTo>
                    <a:pt x="1519238" y="214312"/>
                  </a:lnTo>
                  <a:lnTo>
                    <a:pt x="1683544" y="211931"/>
                  </a:lnTo>
                  <a:lnTo>
                    <a:pt x="1859756" y="214312"/>
                  </a:lnTo>
                  <a:lnTo>
                    <a:pt x="1852613" y="0"/>
                  </a:lnTo>
                  <a:lnTo>
                    <a:pt x="1619250" y="21431"/>
                  </a:lnTo>
                  <a:lnTo>
                    <a:pt x="1333500" y="45244"/>
                  </a:lnTo>
                  <a:lnTo>
                    <a:pt x="990600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3E8E2A8-D038-4D48-B90C-1921F5688535}"/>
                </a:ext>
              </a:extLst>
            </p:cNvPr>
            <p:cNvSpPr/>
            <p:nvPr/>
          </p:nvSpPr>
          <p:spPr>
            <a:xfrm>
              <a:off x="3933825" y="5076825"/>
              <a:ext cx="1885950" cy="319088"/>
            </a:xfrm>
            <a:custGeom>
              <a:avLst/>
              <a:gdLst>
                <a:gd name="connsiteX0" fmla="*/ 1519238 w 1885950"/>
                <a:gd name="connsiteY0" fmla="*/ 26194 h 319088"/>
                <a:gd name="connsiteX1" fmla="*/ 1752600 w 1885950"/>
                <a:gd name="connsiteY1" fmla="*/ 9525 h 319088"/>
                <a:gd name="connsiteX2" fmla="*/ 1885950 w 1885950"/>
                <a:gd name="connsiteY2" fmla="*/ 0 h 319088"/>
                <a:gd name="connsiteX3" fmla="*/ 1881188 w 1885950"/>
                <a:gd name="connsiteY3" fmla="*/ 202406 h 319088"/>
                <a:gd name="connsiteX4" fmla="*/ 1664494 w 1885950"/>
                <a:gd name="connsiteY4" fmla="*/ 211931 h 319088"/>
                <a:gd name="connsiteX5" fmla="*/ 1469231 w 1885950"/>
                <a:gd name="connsiteY5" fmla="*/ 221456 h 319088"/>
                <a:gd name="connsiteX6" fmla="*/ 1238250 w 1885950"/>
                <a:gd name="connsiteY6" fmla="*/ 233363 h 319088"/>
                <a:gd name="connsiteX7" fmla="*/ 1040606 w 1885950"/>
                <a:gd name="connsiteY7" fmla="*/ 245269 h 319088"/>
                <a:gd name="connsiteX8" fmla="*/ 812006 w 1885950"/>
                <a:gd name="connsiteY8" fmla="*/ 259556 h 319088"/>
                <a:gd name="connsiteX9" fmla="*/ 569119 w 1885950"/>
                <a:gd name="connsiteY9" fmla="*/ 276225 h 319088"/>
                <a:gd name="connsiteX10" fmla="*/ 295275 w 1885950"/>
                <a:gd name="connsiteY10" fmla="*/ 297656 h 319088"/>
                <a:gd name="connsiteX11" fmla="*/ 88106 w 1885950"/>
                <a:gd name="connsiteY11" fmla="*/ 311944 h 319088"/>
                <a:gd name="connsiteX12" fmla="*/ 0 w 1885950"/>
                <a:gd name="connsiteY12" fmla="*/ 319088 h 319088"/>
                <a:gd name="connsiteX13" fmla="*/ 33338 w 1885950"/>
                <a:gd name="connsiteY13" fmla="*/ 114300 h 319088"/>
                <a:gd name="connsiteX14" fmla="*/ 319088 w 1885950"/>
                <a:gd name="connsiteY14" fmla="*/ 116681 h 319088"/>
                <a:gd name="connsiteX15" fmla="*/ 597694 w 1885950"/>
                <a:gd name="connsiteY15" fmla="*/ 95250 h 319088"/>
                <a:gd name="connsiteX16" fmla="*/ 959644 w 1885950"/>
                <a:gd name="connsiteY16" fmla="*/ 69056 h 319088"/>
                <a:gd name="connsiteX17" fmla="*/ 1519238 w 1885950"/>
                <a:gd name="connsiteY17" fmla="*/ 261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5950" h="319088">
                  <a:moveTo>
                    <a:pt x="1519238" y="26194"/>
                  </a:moveTo>
                  <a:lnTo>
                    <a:pt x="1752600" y="9525"/>
                  </a:lnTo>
                  <a:lnTo>
                    <a:pt x="1885950" y="0"/>
                  </a:lnTo>
                  <a:lnTo>
                    <a:pt x="1881188" y="202406"/>
                  </a:lnTo>
                  <a:lnTo>
                    <a:pt x="1664494" y="211931"/>
                  </a:lnTo>
                  <a:lnTo>
                    <a:pt x="1469231" y="221456"/>
                  </a:lnTo>
                  <a:lnTo>
                    <a:pt x="1238250" y="233363"/>
                  </a:lnTo>
                  <a:lnTo>
                    <a:pt x="1040606" y="245269"/>
                  </a:lnTo>
                  <a:lnTo>
                    <a:pt x="812006" y="259556"/>
                  </a:lnTo>
                  <a:lnTo>
                    <a:pt x="569119" y="276225"/>
                  </a:lnTo>
                  <a:lnTo>
                    <a:pt x="295275" y="297656"/>
                  </a:lnTo>
                  <a:lnTo>
                    <a:pt x="88106" y="311944"/>
                  </a:lnTo>
                  <a:lnTo>
                    <a:pt x="0" y="319088"/>
                  </a:lnTo>
                  <a:lnTo>
                    <a:pt x="33338" y="114300"/>
                  </a:lnTo>
                  <a:lnTo>
                    <a:pt x="319088" y="116681"/>
                  </a:lnTo>
                  <a:lnTo>
                    <a:pt x="597694" y="95250"/>
                  </a:lnTo>
                  <a:lnTo>
                    <a:pt x="959644" y="69056"/>
                  </a:lnTo>
                  <a:lnTo>
                    <a:pt x="1519238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82070D7D-F49F-441E-B360-2B09212696FE}"/>
                </a:ext>
              </a:extLst>
            </p:cNvPr>
            <p:cNvSpPr/>
            <p:nvPr/>
          </p:nvSpPr>
          <p:spPr>
            <a:xfrm>
              <a:off x="2914650" y="5305425"/>
              <a:ext cx="1544638" cy="714375"/>
            </a:xfrm>
            <a:custGeom>
              <a:avLst/>
              <a:gdLst>
                <a:gd name="connsiteX0" fmla="*/ 988219 w 1545431"/>
                <a:gd name="connsiteY0" fmla="*/ 271463 h 714375"/>
                <a:gd name="connsiteX1" fmla="*/ 1083469 w 1545431"/>
                <a:gd name="connsiteY1" fmla="*/ 211931 h 714375"/>
                <a:gd name="connsiteX2" fmla="*/ 1126331 w 1545431"/>
                <a:gd name="connsiteY2" fmla="*/ 185738 h 714375"/>
                <a:gd name="connsiteX3" fmla="*/ 1138238 w 1545431"/>
                <a:gd name="connsiteY3" fmla="*/ 173831 h 714375"/>
                <a:gd name="connsiteX4" fmla="*/ 1138238 w 1545431"/>
                <a:gd name="connsiteY4" fmla="*/ 164306 h 714375"/>
                <a:gd name="connsiteX5" fmla="*/ 1131094 w 1545431"/>
                <a:gd name="connsiteY5" fmla="*/ 133350 h 714375"/>
                <a:gd name="connsiteX6" fmla="*/ 1109663 w 1545431"/>
                <a:gd name="connsiteY6" fmla="*/ 38100 h 714375"/>
                <a:gd name="connsiteX7" fmla="*/ 1102519 w 1545431"/>
                <a:gd name="connsiteY7" fmla="*/ 9525 h 714375"/>
                <a:gd name="connsiteX8" fmla="*/ 1278731 w 1545431"/>
                <a:gd name="connsiteY8" fmla="*/ 0 h 714375"/>
                <a:gd name="connsiteX9" fmla="*/ 1395413 w 1545431"/>
                <a:gd name="connsiteY9" fmla="*/ 114300 h 714375"/>
                <a:gd name="connsiteX10" fmla="*/ 1490663 w 1545431"/>
                <a:gd name="connsiteY10" fmla="*/ 200025 h 714375"/>
                <a:gd name="connsiteX11" fmla="*/ 1535906 w 1545431"/>
                <a:gd name="connsiteY11" fmla="*/ 240506 h 714375"/>
                <a:gd name="connsiteX12" fmla="*/ 1540669 w 1545431"/>
                <a:gd name="connsiteY12" fmla="*/ 245269 h 714375"/>
                <a:gd name="connsiteX13" fmla="*/ 1545431 w 1545431"/>
                <a:gd name="connsiteY13" fmla="*/ 266700 h 714375"/>
                <a:gd name="connsiteX14" fmla="*/ 1545431 w 1545431"/>
                <a:gd name="connsiteY14" fmla="*/ 285750 h 714375"/>
                <a:gd name="connsiteX15" fmla="*/ 1543050 w 1545431"/>
                <a:gd name="connsiteY15" fmla="*/ 309563 h 714375"/>
                <a:gd name="connsiteX16" fmla="*/ 1531144 w 1545431"/>
                <a:gd name="connsiteY16" fmla="*/ 323850 h 714375"/>
                <a:gd name="connsiteX17" fmla="*/ 1512094 w 1545431"/>
                <a:gd name="connsiteY17" fmla="*/ 330994 h 714375"/>
                <a:gd name="connsiteX18" fmla="*/ 1478756 w 1545431"/>
                <a:gd name="connsiteY18" fmla="*/ 335756 h 714375"/>
                <a:gd name="connsiteX19" fmla="*/ 1440656 w 1545431"/>
                <a:gd name="connsiteY19" fmla="*/ 338138 h 714375"/>
                <a:gd name="connsiteX20" fmla="*/ 1393031 w 1545431"/>
                <a:gd name="connsiteY20" fmla="*/ 350044 h 714375"/>
                <a:gd name="connsiteX21" fmla="*/ 1319213 w 1545431"/>
                <a:gd name="connsiteY21" fmla="*/ 373856 h 714375"/>
                <a:gd name="connsiteX22" fmla="*/ 1254919 w 1545431"/>
                <a:gd name="connsiteY22" fmla="*/ 407194 h 714375"/>
                <a:gd name="connsiteX23" fmla="*/ 1193006 w 1545431"/>
                <a:gd name="connsiteY23" fmla="*/ 435769 h 714375"/>
                <a:gd name="connsiteX24" fmla="*/ 1104900 w 1545431"/>
                <a:gd name="connsiteY24" fmla="*/ 473869 h 714375"/>
                <a:gd name="connsiteX25" fmla="*/ 997744 w 1545431"/>
                <a:gd name="connsiteY25" fmla="*/ 514350 h 714375"/>
                <a:gd name="connsiteX26" fmla="*/ 857250 w 1545431"/>
                <a:gd name="connsiteY26" fmla="*/ 564356 h 714375"/>
                <a:gd name="connsiteX27" fmla="*/ 702469 w 1545431"/>
                <a:gd name="connsiteY27" fmla="*/ 614363 h 714375"/>
                <a:gd name="connsiteX28" fmla="*/ 583406 w 1545431"/>
                <a:gd name="connsiteY28" fmla="*/ 647700 h 714375"/>
                <a:gd name="connsiteX29" fmla="*/ 490538 w 1545431"/>
                <a:gd name="connsiteY29" fmla="*/ 669131 h 714375"/>
                <a:gd name="connsiteX30" fmla="*/ 385763 w 1545431"/>
                <a:gd name="connsiteY30" fmla="*/ 685800 h 714375"/>
                <a:gd name="connsiteX31" fmla="*/ 259556 w 1545431"/>
                <a:gd name="connsiteY31" fmla="*/ 702469 h 714375"/>
                <a:gd name="connsiteX32" fmla="*/ 159544 w 1545431"/>
                <a:gd name="connsiteY32" fmla="*/ 709613 h 714375"/>
                <a:gd name="connsiteX33" fmla="*/ 64294 w 1545431"/>
                <a:gd name="connsiteY33" fmla="*/ 714375 h 714375"/>
                <a:gd name="connsiteX34" fmla="*/ 47625 w 1545431"/>
                <a:gd name="connsiteY34" fmla="*/ 714375 h 714375"/>
                <a:gd name="connsiteX35" fmla="*/ 30956 w 1545431"/>
                <a:gd name="connsiteY35" fmla="*/ 707231 h 714375"/>
                <a:gd name="connsiteX36" fmla="*/ 9525 w 1545431"/>
                <a:gd name="connsiteY36" fmla="*/ 692944 h 714375"/>
                <a:gd name="connsiteX37" fmla="*/ 0 w 1545431"/>
                <a:gd name="connsiteY37" fmla="*/ 681038 h 714375"/>
                <a:gd name="connsiteX38" fmla="*/ 0 w 1545431"/>
                <a:gd name="connsiteY38" fmla="*/ 673894 h 714375"/>
                <a:gd name="connsiteX39" fmla="*/ 4763 w 1545431"/>
                <a:gd name="connsiteY39" fmla="*/ 661988 h 714375"/>
                <a:gd name="connsiteX40" fmla="*/ 26194 w 1545431"/>
                <a:gd name="connsiteY40" fmla="*/ 652463 h 714375"/>
                <a:gd name="connsiteX41" fmla="*/ 140494 w 1545431"/>
                <a:gd name="connsiteY41" fmla="*/ 623888 h 714375"/>
                <a:gd name="connsiteX42" fmla="*/ 247650 w 1545431"/>
                <a:gd name="connsiteY42" fmla="*/ 595313 h 714375"/>
                <a:gd name="connsiteX43" fmla="*/ 352425 w 1545431"/>
                <a:gd name="connsiteY43" fmla="*/ 559594 h 714375"/>
                <a:gd name="connsiteX44" fmla="*/ 461963 w 1545431"/>
                <a:gd name="connsiteY44" fmla="*/ 521494 h 714375"/>
                <a:gd name="connsiteX45" fmla="*/ 600075 w 1545431"/>
                <a:gd name="connsiteY45" fmla="*/ 464344 h 714375"/>
                <a:gd name="connsiteX46" fmla="*/ 733425 w 1545431"/>
                <a:gd name="connsiteY46" fmla="*/ 404813 h 714375"/>
                <a:gd name="connsiteX47" fmla="*/ 842963 w 1545431"/>
                <a:gd name="connsiteY47" fmla="*/ 350044 h 714375"/>
                <a:gd name="connsiteX48" fmla="*/ 988219 w 1545431"/>
                <a:gd name="connsiteY48" fmla="*/ 2714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45431" h="714375">
                  <a:moveTo>
                    <a:pt x="988219" y="271463"/>
                  </a:moveTo>
                  <a:lnTo>
                    <a:pt x="1083469" y="211931"/>
                  </a:lnTo>
                  <a:lnTo>
                    <a:pt x="1126331" y="185738"/>
                  </a:lnTo>
                  <a:lnTo>
                    <a:pt x="1138238" y="173831"/>
                  </a:lnTo>
                  <a:lnTo>
                    <a:pt x="1138238" y="164306"/>
                  </a:lnTo>
                  <a:lnTo>
                    <a:pt x="1131094" y="133350"/>
                  </a:lnTo>
                  <a:lnTo>
                    <a:pt x="1109663" y="38100"/>
                  </a:lnTo>
                  <a:lnTo>
                    <a:pt x="1102519" y="9525"/>
                  </a:lnTo>
                  <a:lnTo>
                    <a:pt x="1278731" y="0"/>
                  </a:lnTo>
                  <a:lnTo>
                    <a:pt x="1395413" y="114300"/>
                  </a:lnTo>
                  <a:lnTo>
                    <a:pt x="1490663" y="200025"/>
                  </a:lnTo>
                  <a:lnTo>
                    <a:pt x="1535906" y="240506"/>
                  </a:lnTo>
                  <a:lnTo>
                    <a:pt x="1540669" y="245269"/>
                  </a:lnTo>
                  <a:lnTo>
                    <a:pt x="1545431" y="266700"/>
                  </a:lnTo>
                  <a:lnTo>
                    <a:pt x="1545431" y="285750"/>
                  </a:lnTo>
                  <a:lnTo>
                    <a:pt x="1543050" y="309563"/>
                  </a:lnTo>
                  <a:lnTo>
                    <a:pt x="1531144" y="323850"/>
                  </a:lnTo>
                  <a:lnTo>
                    <a:pt x="1512094" y="330994"/>
                  </a:lnTo>
                  <a:lnTo>
                    <a:pt x="1478756" y="335756"/>
                  </a:lnTo>
                  <a:lnTo>
                    <a:pt x="1440656" y="338138"/>
                  </a:lnTo>
                  <a:lnTo>
                    <a:pt x="1393031" y="350044"/>
                  </a:lnTo>
                  <a:lnTo>
                    <a:pt x="1319213" y="373856"/>
                  </a:lnTo>
                  <a:lnTo>
                    <a:pt x="1254919" y="407194"/>
                  </a:lnTo>
                  <a:lnTo>
                    <a:pt x="1193006" y="435769"/>
                  </a:lnTo>
                  <a:lnTo>
                    <a:pt x="1104900" y="473869"/>
                  </a:lnTo>
                  <a:lnTo>
                    <a:pt x="997744" y="514350"/>
                  </a:lnTo>
                  <a:lnTo>
                    <a:pt x="857250" y="564356"/>
                  </a:lnTo>
                  <a:lnTo>
                    <a:pt x="702469" y="614363"/>
                  </a:lnTo>
                  <a:lnTo>
                    <a:pt x="583406" y="647700"/>
                  </a:lnTo>
                  <a:lnTo>
                    <a:pt x="490538" y="669131"/>
                  </a:lnTo>
                  <a:lnTo>
                    <a:pt x="385763" y="685800"/>
                  </a:lnTo>
                  <a:lnTo>
                    <a:pt x="259556" y="702469"/>
                  </a:lnTo>
                  <a:lnTo>
                    <a:pt x="159544" y="709613"/>
                  </a:lnTo>
                  <a:lnTo>
                    <a:pt x="64294" y="714375"/>
                  </a:lnTo>
                  <a:lnTo>
                    <a:pt x="47625" y="714375"/>
                  </a:lnTo>
                  <a:lnTo>
                    <a:pt x="30956" y="707231"/>
                  </a:lnTo>
                  <a:lnTo>
                    <a:pt x="9525" y="692944"/>
                  </a:lnTo>
                  <a:lnTo>
                    <a:pt x="0" y="681038"/>
                  </a:lnTo>
                  <a:lnTo>
                    <a:pt x="0" y="673894"/>
                  </a:lnTo>
                  <a:lnTo>
                    <a:pt x="4763" y="661988"/>
                  </a:lnTo>
                  <a:lnTo>
                    <a:pt x="26194" y="652463"/>
                  </a:lnTo>
                  <a:lnTo>
                    <a:pt x="140494" y="623888"/>
                  </a:lnTo>
                  <a:lnTo>
                    <a:pt x="247650" y="595313"/>
                  </a:lnTo>
                  <a:lnTo>
                    <a:pt x="352425" y="559594"/>
                  </a:lnTo>
                  <a:lnTo>
                    <a:pt x="461963" y="521494"/>
                  </a:lnTo>
                  <a:lnTo>
                    <a:pt x="600075" y="464344"/>
                  </a:lnTo>
                  <a:lnTo>
                    <a:pt x="733425" y="404813"/>
                  </a:lnTo>
                  <a:lnTo>
                    <a:pt x="842963" y="350044"/>
                  </a:lnTo>
                  <a:lnTo>
                    <a:pt x="988219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F0A986AE-4B27-451F-9594-13A54E635A65}"/>
                </a:ext>
              </a:extLst>
            </p:cNvPr>
            <p:cNvSpPr/>
            <p:nvPr/>
          </p:nvSpPr>
          <p:spPr>
            <a:xfrm>
              <a:off x="5310188" y="5354638"/>
              <a:ext cx="1090612" cy="844550"/>
            </a:xfrm>
            <a:custGeom>
              <a:avLst/>
              <a:gdLst>
                <a:gd name="connsiteX0" fmla="*/ 585787 w 1090612"/>
                <a:gd name="connsiteY0" fmla="*/ 500063 h 842963"/>
                <a:gd name="connsiteX1" fmla="*/ 521493 w 1090612"/>
                <a:gd name="connsiteY1" fmla="*/ 442913 h 842963"/>
                <a:gd name="connsiteX2" fmla="*/ 454818 w 1090612"/>
                <a:gd name="connsiteY2" fmla="*/ 385763 h 842963"/>
                <a:gd name="connsiteX3" fmla="*/ 366712 w 1090612"/>
                <a:gd name="connsiteY3" fmla="*/ 311944 h 842963"/>
                <a:gd name="connsiteX4" fmla="*/ 276225 w 1090612"/>
                <a:gd name="connsiteY4" fmla="*/ 242888 h 842963"/>
                <a:gd name="connsiteX5" fmla="*/ 233362 w 1090612"/>
                <a:gd name="connsiteY5" fmla="*/ 211932 h 842963"/>
                <a:gd name="connsiteX6" fmla="*/ 195262 w 1090612"/>
                <a:gd name="connsiteY6" fmla="*/ 183357 h 842963"/>
                <a:gd name="connsiteX7" fmla="*/ 154781 w 1090612"/>
                <a:gd name="connsiteY7" fmla="*/ 154782 h 842963"/>
                <a:gd name="connsiteX8" fmla="*/ 85725 w 1090612"/>
                <a:gd name="connsiteY8" fmla="*/ 107157 h 842963"/>
                <a:gd name="connsiteX9" fmla="*/ 45243 w 1090612"/>
                <a:gd name="connsiteY9" fmla="*/ 80963 h 842963"/>
                <a:gd name="connsiteX10" fmla="*/ 16668 w 1090612"/>
                <a:gd name="connsiteY10" fmla="*/ 64294 h 842963"/>
                <a:gd name="connsiteX11" fmla="*/ 9525 w 1090612"/>
                <a:gd name="connsiteY11" fmla="*/ 54769 h 842963"/>
                <a:gd name="connsiteX12" fmla="*/ 2381 w 1090612"/>
                <a:gd name="connsiteY12" fmla="*/ 38100 h 842963"/>
                <a:gd name="connsiteX13" fmla="*/ 0 w 1090612"/>
                <a:gd name="connsiteY13" fmla="*/ 21432 h 842963"/>
                <a:gd name="connsiteX14" fmla="*/ 0 w 1090612"/>
                <a:gd name="connsiteY14" fmla="*/ 11907 h 842963"/>
                <a:gd name="connsiteX15" fmla="*/ 2381 w 1090612"/>
                <a:gd name="connsiteY15" fmla="*/ 4763 h 842963"/>
                <a:gd name="connsiteX16" fmla="*/ 7143 w 1090612"/>
                <a:gd name="connsiteY16" fmla="*/ 0 h 842963"/>
                <a:gd name="connsiteX17" fmla="*/ 19050 w 1090612"/>
                <a:gd name="connsiteY17" fmla="*/ 0 h 842963"/>
                <a:gd name="connsiteX18" fmla="*/ 38100 w 1090612"/>
                <a:gd name="connsiteY18" fmla="*/ 4763 h 842963"/>
                <a:gd name="connsiteX19" fmla="*/ 73818 w 1090612"/>
                <a:gd name="connsiteY19" fmla="*/ 16669 h 842963"/>
                <a:gd name="connsiteX20" fmla="*/ 154781 w 1090612"/>
                <a:gd name="connsiteY20" fmla="*/ 38100 h 842963"/>
                <a:gd name="connsiteX21" fmla="*/ 285750 w 1090612"/>
                <a:gd name="connsiteY21" fmla="*/ 78582 h 842963"/>
                <a:gd name="connsiteX22" fmla="*/ 419100 w 1090612"/>
                <a:gd name="connsiteY22" fmla="*/ 126207 h 842963"/>
                <a:gd name="connsiteX23" fmla="*/ 552450 w 1090612"/>
                <a:gd name="connsiteY23" fmla="*/ 183357 h 842963"/>
                <a:gd name="connsiteX24" fmla="*/ 666750 w 1090612"/>
                <a:gd name="connsiteY24" fmla="*/ 238125 h 842963"/>
                <a:gd name="connsiteX25" fmla="*/ 735806 w 1090612"/>
                <a:gd name="connsiteY25" fmla="*/ 273844 h 842963"/>
                <a:gd name="connsiteX26" fmla="*/ 802481 w 1090612"/>
                <a:gd name="connsiteY26" fmla="*/ 314325 h 842963"/>
                <a:gd name="connsiteX27" fmla="*/ 871537 w 1090612"/>
                <a:gd name="connsiteY27" fmla="*/ 357188 h 842963"/>
                <a:gd name="connsiteX28" fmla="*/ 933450 w 1090612"/>
                <a:gd name="connsiteY28" fmla="*/ 397669 h 842963"/>
                <a:gd name="connsiteX29" fmla="*/ 985837 w 1090612"/>
                <a:gd name="connsiteY29" fmla="*/ 435769 h 842963"/>
                <a:gd name="connsiteX30" fmla="*/ 1023937 w 1090612"/>
                <a:gd name="connsiteY30" fmla="*/ 464344 h 842963"/>
                <a:gd name="connsiteX31" fmla="*/ 1045368 w 1090612"/>
                <a:gd name="connsiteY31" fmla="*/ 490538 h 842963"/>
                <a:gd name="connsiteX32" fmla="*/ 1062037 w 1090612"/>
                <a:gd name="connsiteY32" fmla="*/ 514350 h 842963"/>
                <a:gd name="connsiteX33" fmla="*/ 1073943 w 1090612"/>
                <a:gd name="connsiteY33" fmla="*/ 540544 h 842963"/>
                <a:gd name="connsiteX34" fmla="*/ 1083468 w 1090612"/>
                <a:gd name="connsiteY34" fmla="*/ 569119 h 842963"/>
                <a:gd name="connsiteX35" fmla="*/ 1090612 w 1090612"/>
                <a:gd name="connsiteY35" fmla="*/ 611982 h 842963"/>
                <a:gd name="connsiteX36" fmla="*/ 1090612 w 1090612"/>
                <a:gd name="connsiteY36" fmla="*/ 645319 h 842963"/>
                <a:gd name="connsiteX37" fmla="*/ 1090612 w 1090612"/>
                <a:gd name="connsiteY37" fmla="*/ 709613 h 842963"/>
                <a:gd name="connsiteX38" fmla="*/ 1088231 w 1090612"/>
                <a:gd name="connsiteY38" fmla="*/ 757238 h 842963"/>
                <a:gd name="connsiteX39" fmla="*/ 1081087 w 1090612"/>
                <a:gd name="connsiteY39" fmla="*/ 790575 h 842963"/>
                <a:gd name="connsiteX40" fmla="*/ 1062037 w 1090612"/>
                <a:gd name="connsiteY40" fmla="*/ 821532 h 842963"/>
                <a:gd name="connsiteX41" fmla="*/ 1050131 w 1090612"/>
                <a:gd name="connsiteY41" fmla="*/ 833438 h 842963"/>
                <a:gd name="connsiteX42" fmla="*/ 1035843 w 1090612"/>
                <a:gd name="connsiteY42" fmla="*/ 840582 h 842963"/>
                <a:gd name="connsiteX43" fmla="*/ 1014412 w 1090612"/>
                <a:gd name="connsiteY43" fmla="*/ 842963 h 842963"/>
                <a:gd name="connsiteX44" fmla="*/ 988218 w 1090612"/>
                <a:gd name="connsiteY44" fmla="*/ 842963 h 842963"/>
                <a:gd name="connsiteX45" fmla="*/ 947737 w 1090612"/>
                <a:gd name="connsiteY45" fmla="*/ 833438 h 842963"/>
                <a:gd name="connsiteX46" fmla="*/ 919162 w 1090612"/>
                <a:gd name="connsiteY46" fmla="*/ 821532 h 842963"/>
                <a:gd name="connsiteX47" fmla="*/ 888206 w 1090612"/>
                <a:gd name="connsiteY47" fmla="*/ 800100 h 842963"/>
                <a:gd name="connsiteX48" fmla="*/ 864393 w 1090612"/>
                <a:gd name="connsiteY48" fmla="*/ 776288 h 842963"/>
                <a:gd name="connsiteX49" fmla="*/ 819150 w 1090612"/>
                <a:gd name="connsiteY49" fmla="*/ 728663 h 842963"/>
                <a:gd name="connsiteX50" fmla="*/ 764381 w 1090612"/>
                <a:gd name="connsiteY50" fmla="*/ 673894 h 842963"/>
                <a:gd name="connsiteX51" fmla="*/ 700087 w 1090612"/>
                <a:gd name="connsiteY51" fmla="*/ 609600 h 842963"/>
                <a:gd name="connsiteX52" fmla="*/ 585787 w 1090612"/>
                <a:gd name="connsiteY52" fmla="*/ 500063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90612" h="842963">
                  <a:moveTo>
                    <a:pt x="585787" y="500063"/>
                  </a:moveTo>
                  <a:lnTo>
                    <a:pt x="521493" y="442913"/>
                  </a:lnTo>
                  <a:lnTo>
                    <a:pt x="454818" y="385763"/>
                  </a:lnTo>
                  <a:lnTo>
                    <a:pt x="366712" y="311944"/>
                  </a:lnTo>
                  <a:lnTo>
                    <a:pt x="276225" y="242888"/>
                  </a:lnTo>
                  <a:lnTo>
                    <a:pt x="233362" y="211932"/>
                  </a:lnTo>
                  <a:lnTo>
                    <a:pt x="195262" y="183357"/>
                  </a:lnTo>
                  <a:lnTo>
                    <a:pt x="154781" y="154782"/>
                  </a:lnTo>
                  <a:lnTo>
                    <a:pt x="85725" y="107157"/>
                  </a:lnTo>
                  <a:lnTo>
                    <a:pt x="45243" y="80963"/>
                  </a:lnTo>
                  <a:lnTo>
                    <a:pt x="16668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73818" y="16669"/>
                  </a:lnTo>
                  <a:lnTo>
                    <a:pt x="154781" y="38100"/>
                  </a:lnTo>
                  <a:lnTo>
                    <a:pt x="285750" y="78582"/>
                  </a:lnTo>
                  <a:lnTo>
                    <a:pt x="419100" y="126207"/>
                  </a:lnTo>
                  <a:lnTo>
                    <a:pt x="552450" y="183357"/>
                  </a:lnTo>
                  <a:lnTo>
                    <a:pt x="666750" y="238125"/>
                  </a:lnTo>
                  <a:lnTo>
                    <a:pt x="735806" y="273844"/>
                  </a:lnTo>
                  <a:lnTo>
                    <a:pt x="802481" y="314325"/>
                  </a:lnTo>
                  <a:lnTo>
                    <a:pt x="871537" y="357188"/>
                  </a:lnTo>
                  <a:lnTo>
                    <a:pt x="933450" y="397669"/>
                  </a:lnTo>
                  <a:lnTo>
                    <a:pt x="985837" y="435769"/>
                  </a:lnTo>
                  <a:lnTo>
                    <a:pt x="1023937" y="464344"/>
                  </a:lnTo>
                  <a:lnTo>
                    <a:pt x="1045368" y="490538"/>
                  </a:lnTo>
                  <a:lnTo>
                    <a:pt x="1062037" y="514350"/>
                  </a:lnTo>
                  <a:lnTo>
                    <a:pt x="1073943" y="540544"/>
                  </a:lnTo>
                  <a:lnTo>
                    <a:pt x="1083468" y="569119"/>
                  </a:lnTo>
                  <a:lnTo>
                    <a:pt x="1090612" y="611982"/>
                  </a:lnTo>
                  <a:lnTo>
                    <a:pt x="1090612" y="645319"/>
                  </a:lnTo>
                  <a:lnTo>
                    <a:pt x="1090612" y="709613"/>
                  </a:lnTo>
                  <a:lnTo>
                    <a:pt x="1088231" y="757238"/>
                  </a:lnTo>
                  <a:lnTo>
                    <a:pt x="1081087" y="790575"/>
                  </a:lnTo>
                  <a:lnTo>
                    <a:pt x="1062037" y="821532"/>
                  </a:lnTo>
                  <a:lnTo>
                    <a:pt x="1050131" y="833438"/>
                  </a:lnTo>
                  <a:lnTo>
                    <a:pt x="1035843" y="840582"/>
                  </a:lnTo>
                  <a:lnTo>
                    <a:pt x="1014412" y="842963"/>
                  </a:lnTo>
                  <a:lnTo>
                    <a:pt x="988218" y="842963"/>
                  </a:lnTo>
                  <a:lnTo>
                    <a:pt x="947737" y="833438"/>
                  </a:lnTo>
                  <a:lnTo>
                    <a:pt x="919162" y="821532"/>
                  </a:lnTo>
                  <a:lnTo>
                    <a:pt x="888206" y="800100"/>
                  </a:lnTo>
                  <a:lnTo>
                    <a:pt x="864393" y="776288"/>
                  </a:lnTo>
                  <a:lnTo>
                    <a:pt x="819150" y="728663"/>
                  </a:lnTo>
                  <a:lnTo>
                    <a:pt x="764381" y="673894"/>
                  </a:lnTo>
                  <a:lnTo>
                    <a:pt x="700087" y="609600"/>
                  </a:lnTo>
                  <a:lnTo>
                    <a:pt x="585787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63E42D6-588D-424F-904F-5106B2826F98}"/>
              </a:ext>
            </a:extLst>
          </p:cNvPr>
          <p:cNvSpPr/>
          <p:nvPr/>
        </p:nvSpPr>
        <p:spPr>
          <a:xfrm>
            <a:off x="2652713" y="1638300"/>
            <a:ext cx="2374900" cy="534988"/>
          </a:xfrm>
          <a:custGeom>
            <a:avLst/>
            <a:gdLst>
              <a:gd name="connsiteX0" fmla="*/ 1214437 w 2374106"/>
              <a:gd name="connsiteY0" fmla="*/ 321469 h 535781"/>
              <a:gd name="connsiteX1" fmla="*/ 952500 w 2374106"/>
              <a:gd name="connsiteY1" fmla="*/ 366713 h 535781"/>
              <a:gd name="connsiteX2" fmla="*/ 778668 w 2374106"/>
              <a:gd name="connsiteY2" fmla="*/ 421481 h 535781"/>
              <a:gd name="connsiteX3" fmla="*/ 559593 w 2374106"/>
              <a:gd name="connsiteY3" fmla="*/ 473869 h 535781"/>
              <a:gd name="connsiteX4" fmla="*/ 371475 w 2374106"/>
              <a:gd name="connsiteY4" fmla="*/ 521494 h 535781"/>
              <a:gd name="connsiteX5" fmla="*/ 352425 w 2374106"/>
              <a:gd name="connsiteY5" fmla="*/ 531019 h 535781"/>
              <a:gd name="connsiteX6" fmla="*/ 335756 w 2374106"/>
              <a:gd name="connsiteY6" fmla="*/ 535781 h 535781"/>
              <a:gd name="connsiteX7" fmla="*/ 309562 w 2374106"/>
              <a:gd name="connsiteY7" fmla="*/ 533400 h 535781"/>
              <a:gd name="connsiteX8" fmla="*/ 273843 w 2374106"/>
              <a:gd name="connsiteY8" fmla="*/ 519113 h 535781"/>
              <a:gd name="connsiteX9" fmla="*/ 207168 w 2374106"/>
              <a:gd name="connsiteY9" fmla="*/ 473869 h 535781"/>
              <a:gd name="connsiteX10" fmla="*/ 130968 w 2374106"/>
              <a:gd name="connsiteY10" fmla="*/ 407194 h 535781"/>
              <a:gd name="connsiteX11" fmla="*/ 61912 w 2374106"/>
              <a:gd name="connsiteY11" fmla="*/ 333375 h 535781"/>
              <a:gd name="connsiteX12" fmla="*/ 28575 w 2374106"/>
              <a:gd name="connsiteY12" fmla="*/ 295275 h 535781"/>
              <a:gd name="connsiteX13" fmla="*/ 14287 w 2374106"/>
              <a:gd name="connsiteY13" fmla="*/ 278606 h 535781"/>
              <a:gd name="connsiteX14" fmla="*/ 4762 w 2374106"/>
              <a:gd name="connsiteY14" fmla="*/ 259556 h 535781"/>
              <a:gd name="connsiteX15" fmla="*/ 0 w 2374106"/>
              <a:gd name="connsiteY15" fmla="*/ 233363 h 535781"/>
              <a:gd name="connsiteX16" fmla="*/ 4762 w 2374106"/>
              <a:gd name="connsiteY16" fmla="*/ 211931 h 535781"/>
              <a:gd name="connsiteX17" fmla="*/ 11906 w 2374106"/>
              <a:gd name="connsiteY17" fmla="*/ 202406 h 535781"/>
              <a:gd name="connsiteX18" fmla="*/ 30956 w 2374106"/>
              <a:gd name="connsiteY18" fmla="*/ 200025 h 535781"/>
              <a:gd name="connsiteX19" fmla="*/ 57150 w 2374106"/>
              <a:gd name="connsiteY19" fmla="*/ 211931 h 535781"/>
              <a:gd name="connsiteX20" fmla="*/ 92868 w 2374106"/>
              <a:gd name="connsiteY20" fmla="*/ 233363 h 535781"/>
              <a:gd name="connsiteX21" fmla="*/ 119062 w 2374106"/>
              <a:gd name="connsiteY21" fmla="*/ 250031 h 535781"/>
              <a:gd name="connsiteX22" fmla="*/ 142875 w 2374106"/>
              <a:gd name="connsiteY22" fmla="*/ 266700 h 535781"/>
              <a:gd name="connsiteX23" fmla="*/ 195262 w 2374106"/>
              <a:gd name="connsiteY23" fmla="*/ 288131 h 535781"/>
              <a:gd name="connsiteX24" fmla="*/ 266700 w 2374106"/>
              <a:gd name="connsiteY24" fmla="*/ 307181 h 535781"/>
              <a:gd name="connsiteX25" fmla="*/ 314325 w 2374106"/>
              <a:gd name="connsiteY25" fmla="*/ 316706 h 535781"/>
              <a:gd name="connsiteX26" fmla="*/ 340518 w 2374106"/>
              <a:gd name="connsiteY26" fmla="*/ 319088 h 535781"/>
              <a:gd name="connsiteX27" fmla="*/ 414337 w 2374106"/>
              <a:gd name="connsiteY27" fmla="*/ 316706 h 535781"/>
              <a:gd name="connsiteX28" fmla="*/ 538162 w 2374106"/>
              <a:gd name="connsiteY28" fmla="*/ 304800 h 535781"/>
              <a:gd name="connsiteX29" fmla="*/ 628650 w 2374106"/>
              <a:gd name="connsiteY29" fmla="*/ 292894 h 535781"/>
              <a:gd name="connsiteX30" fmla="*/ 754856 w 2374106"/>
              <a:gd name="connsiteY30" fmla="*/ 266700 h 535781"/>
              <a:gd name="connsiteX31" fmla="*/ 900112 w 2374106"/>
              <a:gd name="connsiteY31" fmla="*/ 235744 h 535781"/>
              <a:gd name="connsiteX32" fmla="*/ 1221581 w 2374106"/>
              <a:gd name="connsiteY32" fmla="*/ 183356 h 535781"/>
              <a:gd name="connsiteX33" fmla="*/ 1514475 w 2374106"/>
              <a:gd name="connsiteY33" fmla="*/ 135731 h 535781"/>
              <a:gd name="connsiteX34" fmla="*/ 1731168 w 2374106"/>
              <a:gd name="connsiteY34" fmla="*/ 97631 h 535781"/>
              <a:gd name="connsiteX35" fmla="*/ 1804987 w 2374106"/>
              <a:gd name="connsiteY35" fmla="*/ 80963 h 535781"/>
              <a:gd name="connsiteX36" fmla="*/ 1890712 w 2374106"/>
              <a:gd name="connsiteY36" fmla="*/ 57150 h 535781"/>
              <a:gd name="connsiteX37" fmla="*/ 1985962 w 2374106"/>
              <a:gd name="connsiteY37" fmla="*/ 23813 h 535781"/>
              <a:gd name="connsiteX38" fmla="*/ 2033587 w 2374106"/>
              <a:gd name="connsiteY38" fmla="*/ 2381 h 535781"/>
              <a:gd name="connsiteX39" fmla="*/ 2081212 w 2374106"/>
              <a:gd name="connsiteY39" fmla="*/ 0 h 535781"/>
              <a:gd name="connsiteX40" fmla="*/ 2164556 w 2374106"/>
              <a:gd name="connsiteY40" fmla="*/ 19050 h 535781"/>
              <a:gd name="connsiteX41" fmla="*/ 2252662 w 2374106"/>
              <a:gd name="connsiteY41" fmla="*/ 50006 h 535781"/>
              <a:gd name="connsiteX42" fmla="*/ 2309812 w 2374106"/>
              <a:gd name="connsiteY42" fmla="*/ 71438 h 535781"/>
              <a:gd name="connsiteX43" fmla="*/ 2336006 w 2374106"/>
              <a:gd name="connsiteY43" fmla="*/ 85725 h 535781"/>
              <a:gd name="connsiteX44" fmla="*/ 2355056 w 2374106"/>
              <a:gd name="connsiteY44" fmla="*/ 104775 h 535781"/>
              <a:gd name="connsiteX45" fmla="*/ 2369343 w 2374106"/>
              <a:gd name="connsiteY45" fmla="*/ 123825 h 535781"/>
              <a:gd name="connsiteX46" fmla="*/ 2374106 w 2374106"/>
              <a:gd name="connsiteY46" fmla="*/ 140494 h 535781"/>
              <a:gd name="connsiteX47" fmla="*/ 2366962 w 2374106"/>
              <a:gd name="connsiteY47" fmla="*/ 157163 h 535781"/>
              <a:gd name="connsiteX48" fmla="*/ 2355056 w 2374106"/>
              <a:gd name="connsiteY48" fmla="*/ 173831 h 535781"/>
              <a:gd name="connsiteX49" fmla="*/ 2333625 w 2374106"/>
              <a:gd name="connsiteY49" fmla="*/ 185738 h 535781"/>
              <a:gd name="connsiteX50" fmla="*/ 2271712 w 2374106"/>
              <a:gd name="connsiteY50" fmla="*/ 200025 h 535781"/>
              <a:gd name="connsiteX51" fmla="*/ 2040731 w 2374106"/>
              <a:gd name="connsiteY51" fmla="*/ 221456 h 535781"/>
              <a:gd name="connsiteX52" fmla="*/ 1664493 w 2374106"/>
              <a:gd name="connsiteY52" fmla="*/ 254794 h 535781"/>
              <a:gd name="connsiteX53" fmla="*/ 1488281 w 2374106"/>
              <a:gd name="connsiteY53" fmla="*/ 273844 h 535781"/>
              <a:gd name="connsiteX54" fmla="*/ 1214437 w 2374106"/>
              <a:gd name="connsiteY54" fmla="*/ 321469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74106" h="535781">
                <a:moveTo>
                  <a:pt x="1214437" y="321469"/>
                </a:moveTo>
                <a:lnTo>
                  <a:pt x="952500" y="366713"/>
                </a:lnTo>
                <a:lnTo>
                  <a:pt x="778668" y="421481"/>
                </a:lnTo>
                <a:lnTo>
                  <a:pt x="559593" y="473869"/>
                </a:lnTo>
                <a:lnTo>
                  <a:pt x="371475" y="521494"/>
                </a:lnTo>
                <a:lnTo>
                  <a:pt x="352425" y="531019"/>
                </a:lnTo>
                <a:lnTo>
                  <a:pt x="335756" y="535781"/>
                </a:lnTo>
                <a:lnTo>
                  <a:pt x="309562" y="533400"/>
                </a:lnTo>
                <a:lnTo>
                  <a:pt x="273843" y="519113"/>
                </a:lnTo>
                <a:lnTo>
                  <a:pt x="207168" y="473869"/>
                </a:lnTo>
                <a:lnTo>
                  <a:pt x="130968" y="407194"/>
                </a:lnTo>
                <a:lnTo>
                  <a:pt x="61912" y="333375"/>
                </a:lnTo>
                <a:lnTo>
                  <a:pt x="28575" y="295275"/>
                </a:lnTo>
                <a:lnTo>
                  <a:pt x="14287" y="278606"/>
                </a:lnTo>
                <a:lnTo>
                  <a:pt x="4762" y="259556"/>
                </a:lnTo>
                <a:lnTo>
                  <a:pt x="0" y="233363"/>
                </a:lnTo>
                <a:lnTo>
                  <a:pt x="4762" y="211931"/>
                </a:lnTo>
                <a:lnTo>
                  <a:pt x="11906" y="202406"/>
                </a:lnTo>
                <a:lnTo>
                  <a:pt x="30956" y="200025"/>
                </a:lnTo>
                <a:lnTo>
                  <a:pt x="57150" y="211931"/>
                </a:lnTo>
                <a:lnTo>
                  <a:pt x="92868" y="233363"/>
                </a:lnTo>
                <a:lnTo>
                  <a:pt x="119062" y="250031"/>
                </a:lnTo>
                <a:lnTo>
                  <a:pt x="142875" y="266700"/>
                </a:lnTo>
                <a:lnTo>
                  <a:pt x="195262" y="288131"/>
                </a:lnTo>
                <a:lnTo>
                  <a:pt x="266700" y="307181"/>
                </a:lnTo>
                <a:lnTo>
                  <a:pt x="314325" y="316706"/>
                </a:lnTo>
                <a:lnTo>
                  <a:pt x="340518" y="319088"/>
                </a:lnTo>
                <a:lnTo>
                  <a:pt x="414337" y="316706"/>
                </a:lnTo>
                <a:lnTo>
                  <a:pt x="538162" y="304800"/>
                </a:lnTo>
                <a:lnTo>
                  <a:pt x="628650" y="292894"/>
                </a:lnTo>
                <a:lnTo>
                  <a:pt x="754856" y="266700"/>
                </a:lnTo>
                <a:lnTo>
                  <a:pt x="900112" y="235744"/>
                </a:lnTo>
                <a:lnTo>
                  <a:pt x="1221581" y="183356"/>
                </a:lnTo>
                <a:lnTo>
                  <a:pt x="1514475" y="135731"/>
                </a:lnTo>
                <a:lnTo>
                  <a:pt x="1731168" y="97631"/>
                </a:lnTo>
                <a:lnTo>
                  <a:pt x="1804987" y="80963"/>
                </a:lnTo>
                <a:lnTo>
                  <a:pt x="1890712" y="57150"/>
                </a:lnTo>
                <a:lnTo>
                  <a:pt x="1985962" y="23813"/>
                </a:lnTo>
                <a:lnTo>
                  <a:pt x="2033587" y="2381"/>
                </a:lnTo>
                <a:lnTo>
                  <a:pt x="2081212" y="0"/>
                </a:lnTo>
                <a:lnTo>
                  <a:pt x="2164556" y="19050"/>
                </a:lnTo>
                <a:lnTo>
                  <a:pt x="2252662" y="50006"/>
                </a:lnTo>
                <a:lnTo>
                  <a:pt x="2309812" y="71438"/>
                </a:lnTo>
                <a:lnTo>
                  <a:pt x="2336006" y="85725"/>
                </a:lnTo>
                <a:lnTo>
                  <a:pt x="2355056" y="104775"/>
                </a:lnTo>
                <a:lnTo>
                  <a:pt x="2369343" y="123825"/>
                </a:lnTo>
                <a:lnTo>
                  <a:pt x="2374106" y="140494"/>
                </a:lnTo>
                <a:lnTo>
                  <a:pt x="2366962" y="157163"/>
                </a:lnTo>
                <a:lnTo>
                  <a:pt x="2355056" y="173831"/>
                </a:lnTo>
                <a:lnTo>
                  <a:pt x="2333625" y="185738"/>
                </a:lnTo>
                <a:lnTo>
                  <a:pt x="2271712" y="200025"/>
                </a:lnTo>
                <a:lnTo>
                  <a:pt x="2040731" y="221456"/>
                </a:lnTo>
                <a:lnTo>
                  <a:pt x="1664493" y="254794"/>
                </a:lnTo>
                <a:lnTo>
                  <a:pt x="1488281" y="273844"/>
                </a:lnTo>
                <a:lnTo>
                  <a:pt x="1214437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170B584-CDE4-4B7C-A2A6-274205A061B3}"/>
              </a:ext>
            </a:extLst>
          </p:cNvPr>
          <p:cNvSpPr/>
          <p:nvPr/>
        </p:nvSpPr>
        <p:spPr>
          <a:xfrm>
            <a:off x="2519363" y="2259013"/>
            <a:ext cx="866775" cy="1028700"/>
          </a:xfrm>
          <a:custGeom>
            <a:avLst/>
            <a:gdLst>
              <a:gd name="connsiteX0" fmla="*/ 681037 w 866775"/>
              <a:gd name="connsiteY0" fmla="*/ 507207 h 1028700"/>
              <a:gd name="connsiteX1" fmla="*/ 583406 w 866775"/>
              <a:gd name="connsiteY1" fmla="*/ 623888 h 1028700"/>
              <a:gd name="connsiteX2" fmla="*/ 526256 w 866775"/>
              <a:gd name="connsiteY2" fmla="*/ 661988 h 1028700"/>
              <a:gd name="connsiteX3" fmla="*/ 414337 w 866775"/>
              <a:gd name="connsiteY3" fmla="*/ 757238 h 1028700"/>
              <a:gd name="connsiteX4" fmla="*/ 319087 w 866775"/>
              <a:gd name="connsiteY4" fmla="*/ 833438 h 1028700"/>
              <a:gd name="connsiteX5" fmla="*/ 204787 w 866775"/>
              <a:gd name="connsiteY5" fmla="*/ 914400 h 1028700"/>
              <a:gd name="connsiteX6" fmla="*/ 97631 w 866775"/>
              <a:gd name="connsiteY6" fmla="*/ 988219 h 1028700"/>
              <a:gd name="connsiteX7" fmla="*/ 47625 w 866775"/>
              <a:gd name="connsiteY7" fmla="*/ 1021557 h 1028700"/>
              <a:gd name="connsiteX8" fmla="*/ 30956 w 866775"/>
              <a:gd name="connsiteY8" fmla="*/ 1028700 h 1028700"/>
              <a:gd name="connsiteX9" fmla="*/ 21431 w 866775"/>
              <a:gd name="connsiteY9" fmla="*/ 1028700 h 1028700"/>
              <a:gd name="connsiteX10" fmla="*/ 11906 w 866775"/>
              <a:gd name="connsiteY10" fmla="*/ 1026319 h 1028700"/>
              <a:gd name="connsiteX11" fmla="*/ 0 w 866775"/>
              <a:gd name="connsiteY11" fmla="*/ 1016794 h 1028700"/>
              <a:gd name="connsiteX12" fmla="*/ 0 w 866775"/>
              <a:gd name="connsiteY12" fmla="*/ 995363 h 1028700"/>
              <a:gd name="connsiteX13" fmla="*/ 14287 w 866775"/>
              <a:gd name="connsiteY13" fmla="*/ 966788 h 1028700"/>
              <a:gd name="connsiteX14" fmla="*/ 95250 w 866775"/>
              <a:gd name="connsiteY14" fmla="*/ 883444 h 1028700"/>
              <a:gd name="connsiteX15" fmla="*/ 190500 w 866775"/>
              <a:gd name="connsiteY15" fmla="*/ 776288 h 1028700"/>
              <a:gd name="connsiteX16" fmla="*/ 280987 w 866775"/>
              <a:gd name="connsiteY16" fmla="*/ 673894 h 1028700"/>
              <a:gd name="connsiteX17" fmla="*/ 369093 w 866775"/>
              <a:gd name="connsiteY17" fmla="*/ 564357 h 1028700"/>
              <a:gd name="connsiteX18" fmla="*/ 447675 w 866775"/>
              <a:gd name="connsiteY18" fmla="*/ 461963 h 1028700"/>
              <a:gd name="connsiteX19" fmla="*/ 495300 w 866775"/>
              <a:gd name="connsiteY19" fmla="*/ 395288 h 1028700"/>
              <a:gd name="connsiteX20" fmla="*/ 533400 w 866775"/>
              <a:gd name="connsiteY20" fmla="*/ 328613 h 1028700"/>
              <a:gd name="connsiteX21" fmla="*/ 557212 w 866775"/>
              <a:gd name="connsiteY21" fmla="*/ 283369 h 1028700"/>
              <a:gd name="connsiteX22" fmla="*/ 566737 w 866775"/>
              <a:gd name="connsiteY22" fmla="*/ 259557 h 1028700"/>
              <a:gd name="connsiteX23" fmla="*/ 571500 w 866775"/>
              <a:gd name="connsiteY23" fmla="*/ 230982 h 1028700"/>
              <a:gd name="connsiteX24" fmla="*/ 569118 w 866775"/>
              <a:gd name="connsiteY24" fmla="*/ 195263 h 1028700"/>
              <a:gd name="connsiteX25" fmla="*/ 566737 w 866775"/>
              <a:gd name="connsiteY25" fmla="*/ 152400 h 1028700"/>
              <a:gd name="connsiteX26" fmla="*/ 554831 w 866775"/>
              <a:gd name="connsiteY26" fmla="*/ 97632 h 1028700"/>
              <a:gd name="connsiteX27" fmla="*/ 540543 w 866775"/>
              <a:gd name="connsiteY27" fmla="*/ 69057 h 1028700"/>
              <a:gd name="connsiteX28" fmla="*/ 528637 w 866775"/>
              <a:gd name="connsiteY28" fmla="*/ 42863 h 1028700"/>
              <a:gd name="connsiteX29" fmla="*/ 526256 w 866775"/>
              <a:gd name="connsiteY29" fmla="*/ 26194 h 1028700"/>
              <a:gd name="connsiteX30" fmla="*/ 526256 w 866775"/>
              <a:gd name="connsiteY30" fmla="*/ 11907 h 1028700"/>
              <a:gd name="connsiteX31" fmla="*/ 531018 w 866775"/>
              <a:gd name="connsiteY31" fmla="*/ 2382 h 1028700"/>
              <a:gd name="connsiteX32" fmla="*/ 540543 w 866775"/>
              <a:gd name="connsiteY32" fmla="*/ 0 h 1028700"/>
              <a:gd name="connsiteX33" fmla="*/ 559593 w 866775"/>
              <a:gd name="connsiteY33" fmla="*/ 2382 h 1028700"/>
              <a:gd name="connsiteX34" fmla="*/ 585787 w 866775"/>
              <a:gd name="connsiteY34" fmla="*/ 19050 h 1028700"/>
              <a:gd name="connsiteX35" fmla="*/ 659606 w 866775"/>
              <a:gd name="connsiteY35" fmla="*/ 78582 h 1028700"/>
              <a:gd name="connsiteX36" fmla="*/ 745331 w 866775"/>
              <a:gd name="connsiteY36" fmla="*/ 138113 h 1028700"/>
              <a:gd name="connsiteX37" fmla="*/ 828675 w 866775"/>
              <a:gd name="connsiteY37" fmla="*/ 192882 h 1028700"/>
              <a:gd name="connsiteX38" fmla="*/ 866775 w 866775"/>
              <a:gd name="connsiteY38" fmla="*/ 219075 h 1028700"/>
              <a:gd name="connsiteX39" fmla="*/ 831056 w 866775"/>
              <a:gd name="connsiteY39" fmla="*/ 316707 h 1028700"/>
              <a:gd name="connsiteX40" fmla="*/ 745331 w 866775"/>
              <a:gd name="connsiteY40" fmla="*/ 433388 h 1028700"/>
              <a:gd name="connsiteX41" fmla="*/ 681037 w 866775"/>
              <a:gd name="connsiteY41" fmla="*/ 507207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66775" h="1028700">
                <a:moveTo>
                  <a:pt x="681037" y="507207"/>
                </a:moveTo>
                <a:lnTo>
                  <a:pt x="583406" y="623888"/>
                </a:lnTo>
                <a:lnTo>
                  <a:pt x="526256" y="661988"/>
                </a:lnTo>
                <a:lnTo>
                  <a:pt x="414337" y="757238"/>
                </a:lnTo>
                <a:lnTo>
                  <a:pt x="319087" y="833438"/>
                </a:lnTo>
                <a:lnTo>
                  <a:pt x="204787" y="914400"/>
                </a:lnTo>
                <a:lnTo>
                  <a:pt x="97631" y="988219"/>
                </a:lnTo>
                <a:lnTo>
                  <a:pt x="47625" y="1021557"/>
                </a:lnTo>
                <a:lnTo>
                  <a:pt x="30956" y="1028700"/>
                </a:lnTo>
                <a:lnTo>
                  <a:pt x="21431" y="1028700"/>
                </a:lnTo>
                <a:lnTo>
                  <a:pt x="11906" y="1026319"/>
                </a:lnTo>
                <a:lnTo>
                  <a:pt x="0" y="1016794"/>
                </a:lnTo>
                <a:lnTo>
                  <a:pt x="0" y="995363"/>
                </a:lnTo>
                <a:lnTo>
                  <a:pt x="14287" y="966788"/>
                </a:lnTo>
                <a:lnTo>
                  <a:pt x="95250" y="883444"/>
                </a:lnTo>
                <a:lnTo>
                  <a:pt x="190500" y="776288"/>
                </a:lnTo>
                <a:lnTo>
                  <a:pt x="280987" y="673894"/>
                </a:lnTo>
                <a:lnTo>
                  <a:pt x="369093" y="564357"/>
                </a:lnTo>
                <a:lnTo>
                  <a:pt x="447675" y="461963"/>
                </a:lnTo>
                <a:lnTo>
                  <a:pt x="495300" y="395288"/>
                </a:lnTo>
                <a:lnTo>
                  <a:pt x="533400" y="328613"/>
                </a:lnTo>
                <a:lnTo>
                  <a:pt x="557212" y="283369"/>
                </a:lnTo>
                <a:lnTo>
                  <a:pt x="566737" y="259557"/>
                </a:lnTo>
                <a:lnTo>
                  <a:pt x="571500" y="230982"/>
                </a:lnTo>
                <a:lnTo>
                  <a:pt x="569118" y="195263"/>
                </a:lnTo>
                <a:lnTo>
                  <a:pt x="566737" y="152400"/>
                </a:lnTo>
                <a:lnTo>
                  <a:pt x="554831" y="97632"/>
                </a:lnTo>
                <a:lnTo>
                  <a:pt x="540543" y="69057"/>
                </a:lnTo>
                <a:lnTo>
                  <a:pt x="528637" y="42863"/>
                </a:lnTo>
                <a:lnTo>
                  <a:pt x="526256" y="26194"/>
                </a:lnTo>
                <a:lnTo>
                  <a:pt x="526256" y="11907"/>
                </a:lnTo>
                <a:lnTo>
                  <a:pt x="531018" y="2382"/>
                </a:lnTo>
                <a:lnTo>
                  <a:pt x="540543" y="0"/>
                </a:lnTo>
                <a:lnTo>
                  <a:pt x="559593" y="2382"/>
                </a:lnTo>
                <a:lnTo>
                  <a:pt x="585787" y="19050"/>
                </a:lnTo>
                <a:lnTo>
                  <a:pt x="659606" y="78582"/>
                </a:lnTo>
                <a:lnTo>
                  <a:pt x="745331" y="138113"/>
                </a:lnTo>
                <a:lnTo>
                  <a:pt x="828675" y="192882"/>
                </a:lnTo>
                <a:lnTo>
                  <a:pt x="866775" y="219075"/>
                </a:lnTo>
                <a:lnTo>
                  <a:pt x="831056" y="316707"/>
                </a:lnTo>
                <a:lnTo>
                  <a:pt x="745331" y="433388"/>
                </a:lnTo>
                <a:lnTo>
                  <a:pt x="681037" y="5072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8E45ECF-7A47-4F31-8473-B3D7C1C07DE3}"/>
              </a:ext>
            </a:extLst>
          </p:cNvPr>
          <p:cNvSpPr/>
          <p:nvPr/>
        </p:nvSpPr>
        <p:spPr>
          <a:xfrm>
            <a:off x="2971800" y="2830513"/>
            <a:ext cx="428625" cy="711200"/>
          </a:xfrm>
          <a:custGeom>
            <a:avLst/>
            <a:gdLst>
              <a:gd name="connsiteX0" fmla="*/ 223838 w 428625"/>
              <a:gd name="connsiteY0" fmla="*/ 404813 h 709613"/>
              <a:gd name="connsiteX1" fmla="*/ 209550 w 428625"/>
              <a:gd name="connsiteY1" fmla="*/ 321469 h 709613"/>
              <a:gd name="connsiteX2" fmla="*/ 200025 w 428625"/>
              <a:gd name="connsiteY2" fmla="*/ 266700 h 709613"/>
              <a:gd name="connsiteX3" fmla="*/ 188119 w 428625"/>
              <a:gd name="connsiteY3" fmla="*/ 226219 h 709613"/>
              <a:gd name="connsiteX4" fmla="*/ 180975 w 428625"/>
              <a:gd name="connsiteY4" fmla="*/ 211932 h 709613"/>
              <a:gd name="connsiteX5" fmla="*/ 161925 w 428625"/>
              <a:gd name="connsiteY5" fmla="*/ 185738 h 709613"/>
              <a:gd name="connsiteX6" fmla="*/ 133350 w 428625"/>
              <a:gd name="connsiteY6" fmla="*/ 159544 h 709613"/>
              <a:gd name="connsiteX7" fmla="*/ 85725 w 428625"/>
              <a:gd name="connsiteY7" fmla="*/ 126207 h 709613"/>
              <a:gd name="connsiteX8" fmla="*/ 0 w 428625"/>
              <a:gd name="connsiteY8" fmla="*/ 78582 h 709613"/>
              <a:gd name="connsiteX9" fmla="*/ 73819 w 428625"/>
              <a:gd name="connsiteY9" fmla="*/ 0 h 709613"/>
              <a:gd name="connsiteX10" fmla="*/ 171450 w 428625"/>
              <a:gd name="connsiteY10" fmla="*/ 52388 h 709613"/>
              <a:gd name="connsiteX11" fmla="*/ 207169 w 428625"/>
              <a:gd name="connsiteY11" fmla="*/ 61913 h 709613"/>
              <a:gd name="connsiteX12" fmla="*/ 250031 w 428625"/>
              <a:gd name="connsiteY12" fmla="*/ 69057 h 709613"/>
              <a:gd name="connsiteX13" fmla="*/ 280988 w 428625"/>
              <a:gd name="connsiteY13" fmla="*/ 71438 h 709613"/>
              <a:gd name="connsiteX14" fmla="*/ 347663 w 428625"/>
              <a:gd name="connsiteY14" fmla="*/ 66675 h 709613"/>
              <a:gd name="connsiteX15" fmla="*/ 369094 w 428625"/>
              <a:gd name="connsiteY15" fmla="*/ 142875 h 709613"/>
              <a:gd name="connsiteX16" fmla="*/ 388144 w 428625"/>
              <a:gd name="connsiteY16" fmla="*/ 216694 h 709613"/>
              <a:gd name="connsiteX17" fmla="*/ 402431 w 428625"/>
              <a:gd name="connsiteY17" fmla="*/ 285750 h 709613"/>
              <a:gd name="connsiteX18" fmla="*/ 409575 w 428625"/>
              <a:gd name="connsiteY18" fmla="*/ 345282 h 709613"/>
              <a:gd name="connsiteX19" fmla="*/ 414338 w 428625"/>
              <a:gd name="connsiteY19" fmla="*/ 440532 h 709613"/>
              <a:gd name="connsiteX20" fmla="*/ 419100 w 428625"/>
              <a:gd name="connsiteY20" fmla="*/ 504825 h 709613"/>
              <a:gd name="connsiteX21" fmla="*/ 428625 w 428625"/>
              <a:gd name="connsiteY21" fmla="*/ 600075 h 709613"/>
              <a:gd name="connsiteX22" fmla="*/ 395288 w 428625"/>
              <a:gd name="connsiteY22" fmla="*/ 654844 h 709613"/>
              <a:gd name="connsiteX23" fmla="*/ 371475 w 428625"/>
              <a:gd name="connsiteY23" fmla="*/ 688182 h 709613"/>
              <a:gd name="connsiteX24" fmla="*/ 350044 w 428625"/>
              <a:gd name="connsiteY24" fmla="*/ 702469 h 709613"/>
              <a:gd name="connsiteX25" fmla="*/ 328613 w 428625"/>
              <a:gd name="connsiteY25" fmla="*/ 709613 h 709613"/>
              <a:gd name="connsiteX26" fmla="*/ 316706 w 428625"/>
              <a:gd name="connsiteY26" fmla="*/ 709613 h 709613"/>
              <a:gd name="connsiteX27" fmla="*/ 302419 w 428625"/>
              <a:gd name="connsiteY27" fmla="*/ 702469 h 709613"/>
              <a:gd name="connsiteX28" fmla="*/ 283369 w 428625"/>
              <a:gd name="connsiteY28" fmla="*/ 683419 h 709613"/>
              <a:gd name="connsiteX29" fmla="*/ 264319 w 428625"/>
              <a:gd name="connsiteY29" fmla="*/ 657225 h 709613"/>
              <a:gd name="connsiteX30" fmla="*/ 247650 w 428625"/>
              <a:gd name="connsiteY30" fmla="*/ 614363 h 709613"/>
              <a:gd name="connsiteX31" fmla="*/ 230981 w 428625"/>
              <a:gd name="connsiteY31" fmla="*/ 554832 h 709613"/>
              <a:gd name="connsiteX32" fmla="*/ 233363 w 428625"/>
              <a:gd name="connsiteY32" fmla="*/ 507207 h 709613"/>
              <a:gd name="connsiteX33" fmla="*/ 223838 w 428625"/>
              <a:gd name="connsiteY33" fmla="*/ 404813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28625" h="709613">
                <a:moveTo>
                  <a:pt x="223838" y="404813"/>
                </a:moveTo>
                <a:lnTo>
                  <a:pt x="209550" y="321469"/>
                </a:lnTo>
                <a:lnTo>
                  <a:pt x="200025" y="266700"/>
                </a:lnTo>
                <a:lnTo>
                  <a:pt x="188119" y="226219"/>
                </a:lnTo>
                <a:lnTo>
                  <a:pt x="180975" y="211932"/>
                </a:lnTo>
                <a:lnTo>
                  <a:pt x="161925" y="185738"/>
                </a:lnTo>
                <a:lnTo>
                  <a:pt x="133350" y="159544"/>
                </a:lnTo>
                <a:lnTo>
                  <a:pt x="85725" y="126207"/>
                </a:lnTo>
                <a:lnTo>
                  <a:pt x="0" y="78582"/>
                </a:lnTo>
                <a:lnTo>
                  <a:pt x="73819" y="0"/>
                </a:lnTo>
                <a:lnTo>
                  <a:pt x="171450" y="52388"/>
                </a:lnTo>
                <a:lnTo>
                  <a:pt x="207169" y="61913"/>
                </a:lnTo>
                <a:lnTo>
                  <a:pt x="250031" y="69057"/>
                </a:lnTo>
                <a:lnTo>
                  <a:pt x="280988" y="71438"/>
                </a:lnTo>
                <a:lnTo>
                  <a:pt x="347663" y="66675"/>
                </a:lnTo>
                <a:lnTo>
                  <a:pt x="369094" y="142875"/>
                </a:lnTo>
                <a:lnTo>
                  <a:pt x="388144" y="216694"/>
                </a:lnTo>
                <a:lnTo>
                  <a:pt x="402431" y="285750"/>
                </a:lnTo>
                <a:lnTo>
                  <a:pt x="409575" y="345282"/>
                </a:lnTo>
                <a:lnTo>
                  <a:pt x="414338" y="440532"/>
                </a:lnTo>
                <a:lnTo>
                  <a:pt x="419100" y="504825"/>
                </a:lnTo>
                <a:lnTo>
                  <a:pt x="428625" y="600075"/>
                </a:lnTo>
                <a:lnTo>
                  <a:pt x="395288" y="654844"/>
                </a:lnTo>
                <a:lnTo>
                  <a:pt x="371475" y="688182"/>
                </a:lnTo>
                <a:lnTo>
                  <a:pt x="350044" y="702469"/>
                </a:lnTo>
                <a:lnTo>
                  <a:pt x="328613" y="709613"/>
                </a:lnTo>
                <a:lnTo>
                  <a:pt x="316706" y="709613"/>
                </a:lnTo>
                <a:lnTo>
                  <a:pt x="302419" y="702469"/>
                </a:lnTo>
                <a:lnTo>
                  <a:pt x="283369" y="683419"/>
                </a:lnTo>
                <a:lnTo>
                  <a:pt x="264319" y="657225"/>
                </a:lnTo>
                <a:lnTo>
                  <a:pt x="247650" y="614363"/>
                </a:lnTo>
                <a:lnTo>
                  <a:pt x="230981" y="554832"/>
                </a:lnTo>
                <a:lnTo>
                  <a:pt x="233363" y="507207"/>
                </a:lnTo>
                <a:lnTo>
                  <a:pt x="223838" y="4048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460936B-0951-40CD-82AD-0CA6A1692EB7}"/>
              </a:ext>
            </a:extLst>
          </p:cNvPr>
          <p:cNvSpPr/>
          <p:nvPr/>
        </p:nvSpPr>
        <p:spPr>
          <a:xfrm>
            <a:off x="5076825" y="1287463"/>
            <a:ext cx="695325" cy="1374775"/>
          </a:xfrm>
          <a:custGeom>
            <a:avLst/>
            <a:gdLst>
              <a:gd name="connsiteX0" fmla="*/ 538163 w 695325"/>
              <a:gd name="connsiteY0" fmla="*/ 502444 h 1373982"/>
              <a:gd name="connsiteX1" fmla="*/ 459581 w 695325"/>
              <a:gd name="connsiteY1" fmla="*/ 661988 h 1373982"/>
              <a:gd name="connsiteX2" fmla="*/ 407194 w 695325"/>
              <a:gd name="connsiteY2" fmla="*/ 795338 h 1373982"/>
              <a:gd name="connsiteX3" fmla="*/ 342900 w 695325"/>
              <a:gd name="connsiteY3" fmla="*/ 916782 h 1373982"/>
              <a:gd name="connsiteX4" fmla="*/ 288131 w 695325"/>
              <a:gd name="connsiteY4" fmla="*/ 1038225 h 1373982"/>
              <a:gd name="connsiteX5" fmla="*/ 219075 w 695325"/>
              <a:gd name="connsiteY5" fmla="*/ 1162050 h 1373982"/>
              <a:gd name="connsiteX6" fmla="*/ 150019 w 695325"/>
              <a:gd name="connsiteY6" fmla="*/ 1269207 h 1373982"/>
              <a:gd name="connsiteX7" fmla="*/ 95250 w 695325"/>
              <a:gd name="connsiteY7" fmla="*/ 1333500 h 1373982"/>
              <a:gd name="connsiteX8" fmla="*/ 50006 w 695325"/>
              <a:gd name="connsiteY8" fmla="*/ 1366838 h 1373982"/>
              <a:gd name="connsiteX9" fmla="*/ 33338 w 695325"/>
              <a:gd name="connsiteY9" fmla="*/ 1371600 h 1373982"/>
              <a:gd name="connsiteX10" fmla="*/ 14288 w 695325"/>
              <a:gd name="connsiteY10" fmla="*/ 1373982 h 1373982"/>
              <a:gd name="connsiteX11" fmla="*/ 7144 w 695325"/>
              <a:gd name="connsiteY11" fmla="*/ 1366838 h 1373982"/>
              <a:gd name="connsiteX12" fmla="*/ 0 w 695325"/>
              <a:gd name="connsiteY12" fmla="*/ 1352550 h 1373982"/>
              <a:gd name="connsiteX13" fmla="*/ 9525 w 695325"/>
              <a:gd name="connsiteY13" fmla="*/ 1309688 h 1373982"/>
              <a:gd name="connsiteX14" fmla="*/ 45244 w 695325"/>
              <a:gd name="connsiteY14" fmla="*/ 1226344 h 1373982"/>
              <a:gd name="connsiteX15" fmla="*/ 85725 w 695325"/>
              <a:gd name="connsiteY15" fmla="*/ 1131094 h 1373982"/>
              <a:gd name="connsiteX16" fmla="*/ 135731 w 695325"/>
              <a:gd name="connsiteY16" fmla="*/ 1007269 h 1373982"/>
              <a:gd name="connsiteX17" fmla="*/ 173831 w 695325"/>
              <a:gd name="connsiteY17" fmla="*/ 900113 h 1373982"/>
              <a:gd name="connsiteX18" fmla="*/ 219075 w 695325"/>
              <a:gd name="connsiteY18" fmla="*/ 750094 h 1373982"/>
              <a:gd name="connsiteX19" fmla="*/ 259556 w 695325"/>
              <a:gd name="connsiteY19" fmla="*/ 590550 h 1373982"/>
              <a:gd name="connsiteX20" fmla="*/ 288131 w 695325"/>
              <a:gd name="connsiteY20" fmla="*/ 428625 h 1373982"/>
              <a:gd name="connsiteX21" fmla="*/ 309563 w 695325"/>
              <a:gd name="connsiteY21" fmla="*/ 304800 h 1373982"/>
              <a:gd name="connsiteX22" fmla="*/ 316706 w 695325"/>
              <a:gd name="connsiteY22" fmla="*/ 250032 h 1373982"/>
              <a:gd name="connsiteX23" fmla="*/ 319088 w 695325"/>
              <a:gd name="connsiteY23" fmla="*/ 211932 h 1373982"/>
              <a:gd name="connsiteX24" fmla="*/ 311944 w 695325"/>
              <a:gd name="connsiteY24" fmla="*/ 178594 h 1373982"/>
              <a:gd name="connsiteX25" fmla="*/ 292894 w 695325"/>
              <a:gd name="connsiteY25" fmla="*/ 145257 h 1373982"/>
              <a:gd name="connsiteX26" fmla="*/ 269081 w 695325"/>
              <a:gd name="connsiteY26" fmla="*/ 119063 h 1373982"/>
              <a:gd name="connsiteX27" fmla="*/ 247650 w 695325"/>
              <a:gd name="connsiteY27" fmla="*/ 102394 h 1373982"/>
              <a:gd name="connsiteX28" fmla="*/ 226219 w 695325"/>
              <a:gd name="connsiteY28" fmla="*/ 90488 h 1373982"/>
              <a:gd name="connsiteX29" fmla="*/ 219075 w 695325"/>
              <a:gd name="connsiteY29" fmla="*/ 78582 h 1373982"/>
              <a:gd name="connsiteX30" fmla="*/ 202406 w 695325"/>
              <a:gd name="connsiteY30" fmla="*/ 52388 h 1373982"/>
              <a:gd name="connsiteX31" fmla="*/ 197644 w 695325"/>
              <a:gd name="connsiteY31" fmla="*/ 26194 h 1373982"/>
              <a:gd name="connsiteX32" fmla="*/ 204788 w 695325"/>
              <a:gd name="connsiteY32" fmla="*/ 7144 h 1373982"/>
              <a:gd name="connsiteX33" fmla="*/ 219075 w 695325"/>
              <a:gd name="connsiteY33" fmla="*/ 0 h 1373982"/>
              <a:gd name="connsiteX34" fmla="*/ 245269 w 695325"/>
              <a:gd name="connsiteY34" fmla="*/ 7144 h 1373982"/>
              <a:gd name="connsiteX35" fmla="*/ 278606 w 695325"/>
              <a:gd name="connsiteY35" fmla="*/ 19050 h 1373982"/>
              <a:gd name="connsiteX36" fmla="*/ 342900 w 695325"/>
              <a:gd name="connsiteY36" fmla="*/ 35719 h 1373982"/>
              <a:gd name="connsiteX37" fmla="*/ 400050 w 695325"/>
              <a:gd name="connsiteY37" fmla="*/ 54769 h 1373982"/>
              <a:gd name="connsiteX38" fmla="*/ 457200 w 695325"/>
              <a:gd name="connsiteY38" fmla="*/ 76200 h 1373982"/>
              <a:gd name="connsiteX39" fmla="*/ 514350 w 695325"/>
              <a:gd name="connsiteY39" fmla="*/ 104775 h 1373982"/>
              <a:gd name="connsiteX40" fmla="*/ 578644 w 695325"/>
              <a:gd name="connsiteY40" fmla="*/ 145257 h 1373982"/>
              <a:gd name="connsiteX41" fmla="*/ 642938 w 695325"/>
              <a:gd name="connsiteY41" fmla="*/ 197644 h 1373982"/>
              <a:gd name="connsiteX42" fmla="*/ 678656 w 695325"/>
              <a:gd name="connsiteY42" fmla="*/ 226219 h 1373982"/>
              <a:gd name="connsiteX43" fmla="*/ 690563 w 695325"/>
              <a:gd name="connsiteY43" fmla="*/ 240507 h 1373982"/>
              <a:gd name="connsiteX44" fmla="*/ 695325 w 695325"/>
              <a:gd name="connsiteY44" fmla="*/ 252413 h 1373982"/>
              <a:gd name="connsiteX45" fmla="*/ 692944 w 695325"/>
              <a:gd name="connsiteY45" fmla="*/ 278607 h 1373982"/>
              <a:gd name="connsiteX46" fmla="*/ 683419 w 695325"/>
              <a:gd name="connsiteY46" fmla="*/ 307182 h 1373982"/>
              <a:gd name="connsiteX47" fmla="*/ 664369 w 695325"/>
              <a:gd name="connsiteY47" fmla="*/ 328613 h 1373982"/>
              <a:gd name="connsiteX48" fmla="*/ 619125 w 695325"/>
              <a:gd name="connsiteY48" fmla="*/ 361950 h 1373982"/>
              <a:gd name="connsiteX49" fmla="*/ 538163 w 695325"/>
              <a:gd name="connsiteY49" fmla="*/ 502444 h 1373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95325" h="1373982">
                <a:moveTo>
                  <a:pt x="538163" y="502444"/>
                </a:moveTo>
                <a:lnTo>
                  <a:pt x="459581" y="661988"/>
                </a:lnTo>
                <a:lnTo>
                  <a:pt x="407194" y="795338"/>
                </a:lnTo>
                <a:lnTo>
                  <a:pt x="342900" y="916782"/>
                </a:lnTo>
                <a:lnTo>
                  <a:pt x="288131" y="1038225"/>
                </a:lnTo>
                <a:lnTo>
                  <a:pt x="219075" y="1162050"/>
                </a:lnTo>
                <a:lnTo>
                  <a:pt x="150019" y="1269207"/>
                </a:lnTo>
                <a:lnTo>
                  <a:pt x="95250" y="1333500"/>
                </a:lnTo>
                <a:lnTo>
                  <a:pt x="50006" y="1366838"/>
                </a:lnTo>
                <a:lnTo>
                  <a:pt x="33338" y="1371600"/>
                </a:lnTo>
                <a:lnTo>
                  <a:pt x="14288" y="1373982"/>
                </a:lnTo>
                <a:lnTo>
                  <a:pt x="7144" y="1366838"/>
                </a:lnTo>
                <a:lnTo>
                  <a:pt x="0" y="1352550"/>
                </a:lnTo>
                <a:lnTo>
                  <a:pt x="9525" y="1309688"/>
                </a:lnTo>
                <a:lnTo>
                  <a:pt x="45244" y="1226344"/>
                </a:lnTo>
                <a:lnTo>
                  <a:pt x="85725" y="1131094"/>
                </a:lnTo>
                <a:lnTo>
                  <a:pt x="135731" y="1007269"/>
                </a:lnTo>
                <a:lnTo>
                  <a:pt x="173831" y="900113"/>
                </a:lnTo>
                <a:lnTo>
                  <a:pt x="219075" y="750094"/>
                </a:lnTo>
                <a:lnTo>
                  <a:pt x="259556" y="590550"/>
                </a:lnTo>
                <a:lnTo>
                  <a:pt x="288131" y="428625"/>
                </a:lnTo>
                <a:lnTo>
                  <a:pt x="309563" y="304800"/>
                </a:lnTo>
                <a:lnTo>
                  <a:pt x="316706" y="250032"/>
                </a:lnTo>
                <a:lnTo>
                  <a:pt x="319088" y="211932"/>
                </a:lnTo>
                <a:lnTo>
                  <a:pt x="311944" y="178594"/>
                </a:lnTo>
                <a:lnTo>
                  <a:pt x="292894" y="145257"/>
                </a:lnTo>
                <a:lnTo>
                  <a:pt x="269081" y="119063"/>
                </a:lnTo>
                <a:lnTo>
                  <a:pt x="247650" y="102394"/>
                </a:lnTo>
                <a:lnTo>
                  <a:pt x="226219" y="90488"/>
                </a:lnTo>
                <a:lnTo>
                  <a:pt x="219075" y="78582"/>
                </a:lnTo>
                <a:lnTo>
                  <a:pt x="202406" y="52388"/>
                </a:lnTo>
                <a:lnTo>
                  <a:pt x="197644" y="26194"/>
                </a:lnTo>
                <a:lnTo>
                  <a:pt x="204788" y="7144"/>
                </a:lnTo>
                <a:lnTo>
                  <a:pt x="219075" y="0"/>
                </a:lnTo>
                <a:lnTo>
                  <a:pt x="245269" y="7144"/>
                </a:lnTo>
                <a:lnTo>
                  <a:pt x="278606" y="19050"/>
                </a:lnTo>
                <a:lnTo>
                  <a:pt x="342900" y="35719"/>
                </a:lnTo>
                <a:lnTo>
                  <a:pt x="400050" y="54769"/>
                </a:lnTo>
                <a:lnTo>
                  <a:pt x="457200" y="76200"/>
                </a:lnTo>
                <a:lnTo>
                  <a:pt x="514350" y="104775"/>
                </a:lnTo>
                <a:lnTo>
                  <a:pt x="578644" y="145257"/>
                </a:lnTo>
                <a:lnTo>
                  <a:pt x="642938" y="197644"/>
                </a:lnTo>
                <a:lnTo>
                  <a:pt x="678656" y="226219"/>
                </a:lnTo>
                <a:lnTo>
                  <a:pt x="690563" y="240507"/>
                </a:lnTo>
                <a:lnTo>
                  <a:pt x="695325" y="252413"/>
                </a:lnTo>
                <a:lnTo>
                  <a:pt x="692944" y="278607"/>
                </a:lnTo>
                <a:lnTo>
                  <a:pt x="683419" y="307182"/>
                </a:lnTo>
                <a:lnTo>
                  <a:pt x="664369" y="328613"/>
                </a:lnTo>
                <a:lnTo>
                  <a:pt x="619125" y="361950"/>
                </a:lnTo>
                <a:lnTo>
                  <a:pt x="538163" y="5024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893FB85-154A-40EA-8D1D-37322FD4809C}"/>
              </a:ext>
            </a:extLst>
          </p:cNvPr>
          <p:cNvSpPr/>
          <p:nvPr/>
        </p:nvSpPr>
        <p:spPr>
          <a:xfrm>
            <a:off x="4767263" y="3357563"/>
            <a:ext cx="749300" cy="209550"/>
          </a:xfrm>
          <a:custGeom>
            <a:avLst/>
            <a:gdLst>
              <a:gd name="connsiteX0" fmla="*/ 383381 w 750093"/>
              <a:gd name="connsiteY0" fmla="*/ 183356 h 209550"/>
              <a:gd name="connsiteX1" fmla="*/ 269081 w 750093"/>
              <a:gd name="connsiteY1" fmla="*/ 157162 h 209550"/>
              <a:gd name="connsiteX2" fmla="*/ 154781 w 750093"/>
              <a:gd name="connsiteY2" fmla="*/ 123825 h 209550"/>
              <a:gd name="connsiteX3" fmla="*/ 54768 w 750093"/>
              <a:gd name="connsiteY3" fmla="*/ 90487 h 209550"/>
              <a:gd name="connsiteX4" fmla="*/ 30956 w 750093"/>
              <a:gd name="connsiteY4" fmla="*/ 80962 h 209550"/>
              <a:gd name="connsiteX5" fmla="*/ 21431 w 750093"/>
              <a:gd name="connsiteY5" fmla="*/ 71437 h 209550"/>
              <a:gd name="connsiteX6" fmla="*/ 16668 w 750093"/>
              <a:gd name="connsiteY6" fmla="*/ 64293 h 209550"/>
              <a:gd name="connsiteX7" fmla="*/ 4762 w 750093"/>
              <a:gd name="connsiteY7" fmla="*/ 42862 h 209550"/>
              <a:gd name="connsiteX8" fmla="*/ 0 w 750093"/>
              <a:gd name="connsiteY8" fmla="*/ 23812 h 209550"/>
              <a:gd name="connsiteX9" fmla="*/ 7143 w 750093"/>
              <a:gd name="connsiteY9" fmla="*/ 11906 h 209550"/>
              <a:gd name="connsiteX10" fmla="*/ 26193 w 750093"/>
              <a:gd name="connsiteY10" fmla="*/ 2381 h 209550"/>
              <a:gd name="connsiteX11" fmla="*/ 238125 w 750093"/>
              <a:gd name="connsiteY11" fmla="*/ 0 h 209550"/>
              <a:gd name="connsiteX12" fmla="*/ 507206 w 750093"/>
              <a:gd name="connsiteY12" fmla="*/ 2381 h 209550"/>
              <a:gd name="connsiteX13" fmla="*/ 576262 w 750093"/>
              <a:gd name="connsiteY13" fmla="*/ 2381 h 209550"/>
              <a:gd name="connsiteX14" fmla="*/ 595312 w 750093"/>
              <a:gd name="connsiteY14" fmla="*/ 7143 h 209550"/>
              <a:gd name="connsiteX15" fmla="*/ 623887 w 750093"/>
              <a:gd name="connsiteY15" fmla="*/ 16668 h 209550"/>
              <a:gd name="connsiteX16" fmla="*/ 666750 w 750093"/>
              <a:gd name="connsiteY16" fmla="*/ 33337 h 209550"/>
              <a:gd name="connsiteX17" fmla="*/ 702468 w 750093"/>
              <a:gd name="connsiteY17" fmla="*/ 57150 h 209550"/>
              <a:gd name="connsiteX18" fmla="*/ 723900 w 750093"/>
              <a:gd name="connsiteY18" fmla="*/ 78581 h 209550"/>
              <a:gd name="connsiteX19" fmla="*/ 740568 w 750093"/>
              <a:gd name="connsiteY19" fmla="*/ 100012 h 209550"/>
              <a:gd name="connsiteX20" fmla="*/ 747712 w 750093"/>
              <a:gd name="connsiteY20" fmla="*/ 121443 h 209550"/>
              <a:gd name="connsiteX21" fmla="*/ 750093 w 750093"/>
              <a:gd name="connsiteY21" fmla="*/ 145256 h 209550"/>
              <a:gd name="connsiteX22" fmla="*/ 735806 w 750093"/>
              <a:gd name="connsiteY22" fmla="*/ 169068 h 209550"/>
              <a:gd name="connsiteX23" fmla="*/ 707231 w 750093"/>
              <a:gd name="connsiteY23" fmla="*/ 195262 h 209550"/>
              <a:gd name="connsiteX24" fmla="*/ 671512 w 750093"/>
              <a:gd name="connsiteY24" fmla="*/ 209550 h 209550"/>
              <a:gd name="connsiteX25" fmla="*/ 604837 w 750093"/>
              <a:gd name="connsiteY25" fmla="*/ 209550 h 209550"/>
              <a:gd name="connsiteX26" fmla="*/ 535781 w 750093"/>
              <a:gd name="connsiteY26" fmla="*/ 204787 h 209550"/>
              <a:gd name="connsiteX27" fmla="*/ 383381 w 750093"/>
              <a:gd name="connsiteY27" fmla="*/ 183356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50093" h="209550">
                <a:moveTo>
                  <a:pt x="383381" y="183356"/>
                </a:moveTo>
                <a:lnTo>
                  <a:pt x="269081" y="157162"/>
                </a:lnTo>
                <a:lnTo>
                  <a:pt x="154781" y="123825"/>
                </a:lnTo>
                <a:lnTo>
                  <a:pt x="54768" y="90487"/>
                </a:lnTo>
                <a:lnTo>
                  <a:pt x="30956" y="80962"/>
                </a:lnTo>
                <a:lnTo>
                  <a:pt x="21431" y="71437"/>
                </a:lnTo>
                <a:lnTo>
                  <a:pt x="16668" y="64293"/>
                </a:lnTo>
                <a:lnTo>
                  <a:pt x="4762" y="42862"/>
                </a:lnTo>
                <a:lnTo>
                  <a:pt x="0" y="23812"/>
                </a:lnTo>
                <a:lnTo>
                  <a:pt x="7143" y="11906"/>
                </a:lnTo>
                <a:lnTo>
                  <a:pt x="26193" y="2381"/>
                </a:lnTo>
                <a:lnTo>
                  <a:pt x="238125" y="0"/>
                </a:lnTo>
                <a:lnTo>
                  <a:pt x="507206" y="2381"/>
                </a:lnTo>
                <a:lnTo>
                  <a:pt x="576262" y="2381"/>
                </a:lnTo>
                <a:lnTo>
                  <a:pt x="595312" y="7143"/>
                </a:lnTo>
                <a:lnTo>
                  <a:pt x="623887" y="16668"/>
                </a:lnTo>
                <a:lnTo>
                  <a:pt x="666750" y="33337"/>
                </a:lnTo>
                <a:lnTo>
                  <a:pt x="702468" y="57150"/>
                </a:lnTo>
                <a:lnTo>
                  <a:pt x="723900" y="78581"/>
                </a:lnTo>
                <a:lnTo>
                  <a:pt x="740568" y="100012"/>
                </a:lnTo>
                <a:lnTo>
                  <a:pt x="747712" y="121443"/>
                </a:lnTo>
                <a:lnTo>
                  <a:pt x="750093" y="145256"/>
                </a:lnTo>
                <a:lnTo>
                  <a:pt x="735806" y="169068"/>
                </a:lnTo>
                <a:lnTo>
                  <a:pt x="707231" y="195262"/>
                </a:lnTo>
                <a:lnTo>
                  <a:pt x="671512" y="209550"/>
                </a:lnTo>
                <a:lnTo>
                  <a:pt x="604837" y="209550"/>
                </a:lnTo>
                <a:lnTo>
                  <a:pt x="535781" y="204787"/>
                </a:lnTo>
                <a:lnTo>
                  <a:pt x="383381" y="1833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D7D9A4C-4A4A-421E-B0E4-AB6B72042231}"/>
              </a:ext>
            </a:extLst>
          </p:cNvPr>
          <p:cNvSpPr/>
          <p:nvPr/>
        </p:nvSpPr>
        <p:spPr>
          <a:xfrm>
            <a:off x="2959100" y="3624263"/>
            <a:ext cx="4019550" cy="593725"/>
          </a:xfrm>
          <a:custGeom>
            <a:avLst/>
            <a:gdLst>
              <a:gd name="connsiteX0" fmla="*/ 2315261 w 4019703"/>
              <a:gd name="connsiteY0" fmla="*/ 314553 h 592531"/>
              <a:gd name="connsiteX1" fmla="*/ 1821485 w 4019703"/>
              <a:gd name="connsiteY1" fmla="*/ 351129 h 592531"/>
              <a:gd name="connsiteX2" fmla="*/ 1506932 w 4019703"/>
              <a:gd name="connsiteY2" fmla="*/ 387705 h 592531"/>
              <a:gd name="connsiteX3" fmla="*/ 1163117 w 4019703"/>
              <a:gd name="connsiteY3" fmla="*/ 435254 h 592531"/>
              <a:gd name="connsiteX4" fmla="*/ 896112 w 4019703"/>
              <a:gd name="connsiteY4" fmla="*/ 479145 h 592531"/>
              <a:gd name="connsiteX5" fmla="*/ 775412 w 4019703"/>
              <a:gd name="connsiteY5" fmla="*/ 501091 h 592531"/>
              <a:gd name="connsiteX6" fmla="*/ 614477 w 4019703"/>
              <a:gd name="connsiteY6" fmla="*/ 548640 h 592531"/>
              <a:gd name="connsiteX7" fmla="*/ 471831 w 4019703"/>
              <a:gd name="connsiteY7" fmla="*/ 592531 h 592531"/>
              <a:gd name="connsiteX8" fmla="*/ 427940 w 4019703"/>
              <a:gd name="connsiteY8" fmla="*/ 592531 h 592531"/>
              <a:gd name="connsiteX9" fmla="*/ 395021 w 4019703"/>
              <a:gd name="connsiteY9" fmla="*/ 585216 h 592531"/>
              <a:gd name="connsiteX10" fmla="*/ 354788 w 4019703"/>
              <a:gd name="connsiteY10" fmla="*/ 570585 h 592531"/>
              <a:gd name="connsiteX11" fmla="*/ 208484 w 4019703"/>
              <a:gd name="connsiteY11" fmla="*/ 479145 h 592531"/>
              <a:gd name="connsiteX12" fmla="*/ 84125 w 4019703"/>
              <a:gd name="connsiteY12" fmla="*/ 380390 h 592531"/>
              <a:gd name="connsiteX13" fmla="*/ 32919 w 4019703"/>
              <a:gd name="connsiteY13" fmla="*/ 332841 h 592531"/>
              <a:gd name="connsiteX14" fmla="*/ 10973 w 4019703"/>
              <a:gd name="connsiteY14" fmla="*/ 307238 h 592531"/>
              <a:gd name="connsiteX15" fmla="*/ 0 w 4019703"/>
              <a:gd name="connsiteY15" fmla="*/ 274320 h 592531"/>
              <a:gd name="connsiteX16" fmla="*/ 3658 w 4019703"/>
              <a:gd name="connsiteY16" fmla="*/ 256032 h 592531"/>
              <a:gd name="connsiteX17" fmla="*/ 14631 w 4019703"/>
              <a:gd name="connsiteY17" fmla="*/ 248716 h 592531"/>
              <a:gd name="connsiteX18" fmla="*/ 32919 w 4019703"/>
              <a:gd name="connsiteY18" fmla="*/ 248716 h 592531"/>
              <a:gd name="connsiteX19" fmla="*/ 62180 w 4019703"/>
              <a:gd name="connsiteY19" fmla="*/ 252374 h 592531"/>
              <a:gd name="connsiteX20" fmla="*/ 128016 w 4019703"/>
              <a:gd name="connsiteY20" fmla="*/ 277977 h 592531"/>
              <a:gd name="connsiteX21" fmla="*/ 171908 w 4019703"/>
              <a:gd name="connsiteY21" fmla="*/ 303580 h 592531"/>
              <a:gd name="connsiteX22" fmla="*/ 237744 w 4019703"/>
              <a:gd name="connsiteY22" fmla="*/ 329184 h 592531"/>
              <a:gd name="connsiteX23" fmla="*/ 299924 w 4019703"/>
              <a:gd name="connsiteY23" fmla="*/ 343814 h 592531"/>
              <a:gd name="connsiteX24" fmla="*/ 369418 w 4019703"/>
              <a:gd name="connsiteY24" fmla="*/ 347472 h 592531"/>
              <a:gd name="connsiteX25" fmla="*/ 544983 w 4019703"/>
              <a:gd name="connsiteY25" fmla="*/ 332841 h 592531"/>
              <a:gd name="connsiteX26" fmla="*/ 991210 w 4019703"/>
              <a:gd name="connsiteY26" fmla="*/ 285292 h 592531"/>
              <a:gd name="connsiteX27" fmla="*/ 1503274 w 4019703"/>
              <a:gd name="connsiteY27" fmla="*/ 237744 h 592531"/>
              <a:gd name="connsiteX28" fmla="*/ 2044599 w 4019703"/>
              <a:gd name="connsiteY28" fmla="*/ 186537 h 592531"/>
              <a:gd name="connsiteX29" fmla="*/ 2494484 w 4019703"/>
              <a:gd name="connsiteY29" fmla="*/ 138988 h 592531"/>
              <a:gd name="connsiteX30" fmla="*/ 2856586 w 4019703"/>
              <a:gd name="connsiteY30" fmla="*/ 102412 h 592531"/>
              <a:gd name="connsiteX31" fmla="*/ 3196743 w 4019703"/>
              <a:gd name="connsiteY31" fmla="*/ 65836 h 592531"/>
              <a:gd name="connsiteX32" fmla="*/ 3255264 w 4019703"/>
              <a:gd name="connsiteY32" fmla="*/ 62179 h 592531"/>
              <a:gd name="connsiteX33" fmla="*/ 3324759 w 4019703"/>
              <a:gd name="connsiteY33" fmla="*/ 51206 h 592531"/>
              <a:gd name="connsiteX34" fmla="*/ 3438144 w 4019703"/>
              <a:gd name="connsiteY34" fmla="*/ 21945 h 592531"/>
              <a:gd name="connsiteX35" fmla="*/ 3478378 w 4019703"/>
              <a:gd name="connsiteY35" fmla="*/ 7315 h 592531"/>
              <a:gd name="connsiteX36" fmla="*/ 3525927 w 4019703"/>
              <a:gd name="connsiteY36" fmla="*/ 0 h 592531"/>
              <a:gd name="connsiteX37" fmla="*/ 3613709 w 4019703"/>
              <a:gd name="connsiteY37" fmla="*/ 18288 h 592531"/>
              <a:gd name="connsiteX38" fmla="*/ 3749040 w 4019703"/>
              <a:gd name="connsiteY38" fmla="*/ 65836 h 592531"/>
              <a:gd name="connsiteX39" fmla="*/ 3880714 w 4019703"/>
              <a:gd name="connsiteY39" fmla="*/ 117043 h 592531"/>
              <a:gd name="connsiteX40" fmla="*/ 3931920 w 4019703"/>
              <a:gd name="connsiteY40" fmla="*/ 138988 h 592531"/>
              <a:gd name="connsiteX41" fmla="*/ 3983127 w 4019703"/>
              <a:gd name="connsiteY41" fmla="*/ 175564 h 592531"/>
              <a:gd name="connsiteX42" fmla="*/ 4008730 w 4019703"/>
              <a:gd name="connsiteY42" fmla="*/ 201168 h 592531"/>
              <a:gd name="connsiteX43" fmla="*/ 4019703 w 4019703"/>
              <a:gd name="connsiteY43" fmla="*/ 226771 h 592531"/>
              <a:gd name="connsiteX44" fmla="*/ 4016045 w 4019703"/>
              <a:gd name="connsiteY44" fmla="*/ 248716 h 592531"/>
              <a:gd name="connsiteX45" fmla="*/ 3990442 w 4019703"/>
              <a:gd name="connsiteY45" fmla="*/ 267004 h 592531"/>
              <a:gd name="connsiteX46" fmla="*/ 3953866 w 4019703"/>
              <a:gd name="connsiteY46" fmla="*/ 285292 h 592531"/>
              <a:gd name="connsiteX47" fmla="*/ 3855111 w 4019703"/>
              <a:gd name="connsiteY47" fmla="*/ 296265 h 592531"/>
              <a:gd name="connsiteX48" fmla="*/ 3529584 w 4019703"/>
              <a:gd name="connsiteY48" fmla="*/ 292608 h 592531"/>
              <a:gd name="connsiteX49" fmla="*/ 2929738 w 4019703"/>
              <a:gd name="connsiteY49" fmla="*/ 292608 h 592531"/>
              <a:gd name="connsiteX50" fmla="*/ 2315261 w 4019703"/>
              <a:gd name="connsiteY50" fmla="*/ 314553 h 59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19703" h="592531">
                <a:moveTo>
                  <a:pt x="2315261" y="314553"/>
                </a:moveTo>
                <a:lnTo>
                  <a:pt x="1821485" y="351129"/>
                </a:lnTo>
                <a:lnTo>
                  <a:pt x="1506932" y="387705"/>
                </a:lnTo>
                <a:lnTo>
                  <a:pt x="1163117" y="435254"/>
                </a:lnTo>
                <a:lnTo>
                  <a:pt x="896112" y="479145"/>
                </a:lnTo>
                <a:lnTo>
                  <a:pt x="775412" y="501091"/>
                </a:lnTo>
                <a:lnTo>
                  <a:pt x="614477" y="548640"/>
                </a:lnTo>
                <a:lnTo>
                  <a:pt x="471831" y="592531"/>
                </a:lnTo>
                <a:lnTo>
                  <a:pt x="427940" y="592531"/>
                </a:lnTo>
                <a:lnTo>
                  <a:pt x="395021" y="585216"/>
                </a:lnTo>
                <a:lnTo>
                  <a:pt x="354788" y="570585"/>
                </a:lnTo>
                <a:lnTo>
                  <a:pt x="208484" y="479145"/>
                </a:lnTo>
                <a:lnTo>
                  <a:pt x="84125" y="380390"/>
                </a:lnTo>
                <a:lnTo>
                  <a:pt x="32919" y="332841"/>
                </a:lnTo>
                <a:lnTo>
                  <a:pt x="10973" y="307238"/>
                </a:lnTo>
                <a:lnTo>
                  <a:pt x="0" y="274320"/>
                </a:lnTo>
                <a:lnTo>
                  <a:pt x="3658" y="256032"/>
                </a:lnTo>
                <a:lnTo>
                  <a:pt x="14631" y="248716"/>
                </a:lnTo>
                <a:lnTo>
                  <a:pt x="32919" y="248716"/>
                </a:lnTo>
                <a:lnTo>
                  <a:pt x="62180" y="252374"/>
                </a:lnTo>
                <a:lnTo>
                  <a:pt x="128016" y="277977"/>
                </a:lnTo>
                <a:lnTo>
                  <a:pt x="171908" y="303580"/>
                </a:lnTo>
                <a:lnTo>
                  <a:pt x="237744" y="329184"/>
                </a:lnTo>
                <a:lnTo>
                  <a:pt x="299924" y="343814"/>
                </a:lnTo>
                <a:lnTo>
                  <a:pt x="369418" y="347472"/>
                </a:lnTo>
                <a:lnTo>
                  <a:pt x="544983" y="332841"/>
                </a:lnTo>
                <a:lnTo>
                  <a:pt x="991210" y="285292"/>
                </a:lnTo>
                <a:lnTo>
                  <a:pt x="1503274" y="237744"/>
                </a:lnTo>
                <a:lnTo>
                  <a:pt x="2044599" y="186537"/>
                </a:lnTo>
                <a:lnTo>
                  <a:pt x="2494484" y="138988"/>
                </a:lnTo>
                <a:lnTo>
                  <a:pt x="2856586" y="102412"/>
                </a:lnTo>
                <a:lnTo>
                  <a:pt x="3196743" y="65836"/>
                </a:lnTo>
                <a:lnTo>
                  <a:pt x="3255264" y="62179"/>
                </a:lnTo>
                <a:lnTo>
                  <a:pt x="3324759" y="51206"/>
                </a:lnTo>
                <a:lnTo>
                  <a:pt x="3438144" y="21945"/>
                </a:lnTo>
                <a:lnTo>
                  <a:pt x="3478378" y="7315"/>
                </a:lnTo>
                <a:lnTo>
                  <a:pt x="3525927" y="0"/>
                </a:lnTo>
                <a:lnTo>
                  <a:pt x="3613709" y="18288"/>
                </a:lnTo>
                <a:lnTo>
                  <a:pt x="3749040" y="65836"/>
                </a:lnTo>
                <a:lnTo>
                  <a:pt x="3880714" y="117043"/>
                </a:lnTo>
                <a:lnTo>
                  <a:pt x="3931920" y="138988"/>
                </a:lnTo>
                <a:lnTo>
                  <a:pt x="3983127" y="175564"/>
                </a:lnTo>
                <a:lnTo>
                  <a:pt x="4008730" y="201168"/>
                </a:lnTo>
                <a:lnTo>
                  <a:pt x="4019703" y="226771"/>
                </a:lnTo>
                <a:lnTo>
                  <a:pt x="4016045" y="248716"/>
                </a:lnTo>
                <a:lnTo>
                  <a:pt x="3990442" y="267004"/>
                </a:lnTo>
                <a:lnTo>
                  <a:pt x="3953866" y="285292"/>
                </a:lnTo>
                <a:lnTo>
                  <a:pt x="3855111" y="296265"/>
                </a:lnTo>
                <a:lnTo>
                  <a:pt x="3529584" y="292608"/>
                </a:lnTo>
                <a:lnTo>
                  <a:pt x="2929738" y="292608"/>
                </a:lnTo>
                <a:lnTo>
                  <a:pt x="2315261" y="31455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BA58D757-4FC2-403C-8488-A0BB12D07C98}"/>
              </a:ext>
            </a:extLst>
          </p:cNvPr>
          <p:cNvSpPr/>
          <p:nvPr/>
        </p:nvSpPr>
        <p:spPr>
          <a:xfrm>
            <a:off x="4233863" y="4167188"/>
            <a:ext cx="1485900" cy="342900"/>
          </a:xfrm>
          <a:custGeom>
            <a:avLst/>
            <a:gdLst>
              <a:gd name="connsiteX0" fmla="*/ 892968 w 1485900"/>
              <a:gd name="connsiteY0" fmla="*/ 250031 h 342900"/>
              <a:gd name="connsiteX1" fmla="*/ 602456 w 1485900"/>
              <a:gd name="connsiteY1" fmla="*/ 285750 h 342900"/>
              <a:gd name="connsiteX2" fmla="*/ 428625 w 1485900"/>
              <a:gd name="connsiteY2" fmla="*/ 314325 h 342900"/>
              <a:gd name="connsiteX3" fmla="*/ 314325 w 1485900"/>
              <a:gd name="connsiteY3" fmla="*/ 338137 h 342900"/>
              <a:gd name="connsiteX4" fmla="*/ 302418 w 1485900"/>
              <a:gd name="connsiteY4" fmla="*/ 342900 h 342900"/>
              <a:gd name="connsiteX5" fmla="*/ 266700 w 1485900"/>
              <a:gd name="connsiteY5" fmla="*/ 342900 h 342900"/>
              <a:gd name="connsiteX6" fmla="*/ 230981 w 1485900"/>
              <a:gd name="connsiteY6" fmla="*/ 330993 h 342900"/>
              <a:gd name="connsiteX7" fmla="*/ 185737 w 1485900"/>
              <a:gd name="connsiteY7" fmla="*/ 309562 h 342900"/>
              <a:gd name="connsiteX8" fmla="*/ 116681 w 1485900"/>
              <a:gd name="connsiteY8" fmla="*/ 261937 h 342900"/>
              <a:gd name="connsiteX9" fmla="*/ 57150 w 1485900"/>
              <a:gd name="connsiteY9" fmla="*/ 211931 h 342900"/>
              <a:gd name="connsiteX10" fmla="*/ 14287 w 1485900"/>
              <a:gd name="connsiteY10" fmla="*/ 173831 h 342900"/>
              <a:gd name="connsiteX11" fmla="*/ 2381 w 1485900"/>
              <a:gd name="connsiteY11" fmla="*/ 152400 h 342900"/>
              <a:gd name="connsiteX12" fmla="*/ 0 w 1485900"/>
              <a:gd name="connsiteY12" fmla="*/ 138112 h 342900"/>
              <a:gd name="connsiteX13" fmla="*/ 4762 w 1485900"/>
              <a:gd name="connsiteY13" fmla="*/ 126206 h 342900"/>
              <a:gd name="connsiteX14" fmla="*/ 19050 w 1485900"/>
              <a:gd name="connsiteY14" fmla="*/ 116681 h 342900"/>
              <a:gd name="connsiteX15" fmla="*/ 33337 w 1485900"/>
              <a:gd name="connsiteY15" fmla="*/ 116681 h 342900"/>
              <a:gd name="connsiteX16" fmla="*/ 80962 w 1485900"/>
              <a:gd name="connsiteY16" fmla="*/ 130968 h 342900"/>
              <a:gd name="connsiteX17" fmla="*/ 157162 w 1485900"/>
              <a:gd name="connsiteY17" fmla="*/ 152400 h 342900"/>
              <a:gd name="connsiteX18" fmla="*/ 226218 w 1485900"/>
              <a:gd name="connsiteY18" fmla="*/ 164306 h 342900"/>
              <a:gd name="connsiteX19" fmla="*/ 273843 w 1485900"/>
              <a:gd name="connsiteY19" fmla="*/ 164306 h 342900"/>
              <a:gd name="connsiteX20" fmla="*/ 371475 w 1485900"/>
              <a:gd name="connsiteY20" fmla="*/ 154781 h 342900"/>
              <a:gd name="connsiteX21" fmla="*/ 654843 w 1485900"/>
              <a:gd name="connsiteY21" fmla="*/ 123825 h 342900"/>
              <a:gd name="connsiteX22" fmla="*/ 812006 w 1485900"/>
              <a:gd name="connsiteY22" fmla="*/ 97631 h 342900"/>
              <a:gd name="connsiteX23" fmla="*/ 923925 w 1485900"/>
              <a:gd name="connsiteY23" fmla="*/ 73818 h 342900"/>
              <a:gd name="connsiteX24" fmla="*/ 1028700 w 1485900"/>
              <a:gd name="connsiteY24" fmla="*/ 42862 h 342900"/>
              <a:gd name="connsiteX25" fmla="*/ 1128712 w 1485900"/>
              <a:gd name="connsiteY25" fmla="*/ 2381 h 342900"/>
              <a:gd name="connsiteX26" fmla="*/ 1147762 w 1485900"/>
              <a:gd name="connsiteY26" fmla="*/ 0 h 342900"/>
              <a:gd name="connsiteX27" fmla="*/ 1193006 w 1485900"/>
              <a:gd name="connsiteY27" fmla="*/ 4762 h 342900"/>
              <a:gd name="connsiteX28" fmla="*/ 1252537 w 1485900"/>
              <a:gd name="connsiteY28" fmla="*/ 19050 h 342900"/>
              <a:gd name="connsiteX29" fmla="*/ 1302543 w 1485900"/>
              <a:gd name="connsiteY29" fmla="*/ 35718 h 342900"/>
              <a:gd name="connsiteX30" fmla="*/ 1352550 w 1485900"/>
              <a:gd name="connsiteY30" fmla="*/ 61912 h 342900"/>
              <a:gd name="connsiteX31" fmla="*/ 1428750 w 1485900"/>
              <a:gd name="connsiteY31" fmla="*/ 107156 h 342900"/>
              <a:gd name="connsiteX32" fmla="*/ 1476375 w 1485900"/>
              <a:gd name="connsiteY32" fmla="*/ 147637 h 342900"/>
              <a:gd name="connsiteX33" fmla="*/ 1485900 w 1485900"/>
              <a:gd name="connsiteY33" fmla="*/ 164306 h 342900"/>
              <a:gd name="connsiteX34" fmla="*/ 1485900 w 1485900"/>
              <a:gd name="connsiteY34" fmla="*/ 183356 h 342900"/>
              <a:gd name="connsiteX35" fmla="*/ 1476375 w 1485900"/>
              <a:gd name="connsiteY35" fmla="*/ 200025 h 342900"/>
              <a:gd name="connsiteX36" fmla="*/ 1454943 w 1485900"/>
              <a:gd name="connsiteY36" fmla="*/ 211931 h 342900"/>
              <a:gd name="connsiteX37" fmla="*/ 1373981 w 1485900"/>
              <a:gd name="connsiteY37" fmla="*/ 226218 h 342900"/>
              <a:gd name="connsiteX38" fmla="*/ 1269206 w 1485900"/>
              <a:gd name="connsiteY38" fmla="*/ 228600 h 342900"/>
              <a:gd name="connsiteX39" fmla="*/ 1171575 w 1485900"/>
              <a:gd name="connsiteY39" fmla="*/ 223837 h 342900"/>
              <a:gd name="connsiteX40" fmla="*/ 892968 w 1485900"/>
              <a:gd name="connsiteY40" fmla="*/ 250031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85900" h="342900">
                <a:moveTo>
                  <a:pt x="892968" y="250031"/>
                </a:moveTo>
                <a:lnTo>
                  <a:pt x="602456" y="285750"/>
                </a:lnTo>
                <a:lnTo>
                  <a:pt x="428625" y="314325"/>
                </a:lnTo>
                <a:lnTo>
                  <a:pt x="314325" y="338137"/>
                </a:lnTo>
                <a:lnTo>
                  <a:pt x="302418" y="342900"/>
                </a:lnTo>
                <a:lnTo>
                  <a:pt x="266700" y="342900"/>
                </a:lnTo>
                <a:lnTo>
                  <a:pt x="230981" y="330993"/>
                </a:lnTo>
                <a:lnTo>
                  <a:pt x="185737" y="309562"/>
                </a:lnTo>
                <a:lnTo>
                  <a:pt x="116681" y="261937"/>
                </a:lnTo>
                <a:lnTo>
                  <a:pt x="57150" y="211931"/>
                </a:lnTo>
                <a:lnTo>
                  <a:pt x="14287" y="173831"/>
                </a:lnTo>
                <a:lnTo>
                  <a:pt x="2381" y="152400"/>
                </a:lnTo>
                <a:lnTo>
                  <a:pt x="0" y="138112"/>
                </a:lnTo>
                <a:lnTo>
                  <a:pt x="4762" y="126206"/>
                </a:lnTo>
                <a:lnTo>
                  <a:pt x="19050" y="116681"/>
                </a:lnTo>
                <a:lnTo>
                  <a:pt x="33337" y="116681"/>
                </a:lnTo>
                <a:lnTo>
                  <a:pt x="80962" y="130968"/>
                </a:lnTo>
                <a:lnTo>
                  <a:pt x="157162" y="152400"/>
                </a:lnTo>
                <a:lnTo>
                  <a:pt x="226218" y="164306"/>
                </a:lnTo>
                <a:lnTo>
                  <a:pt x="273843" y="164306"/>
                </a:lnTo>
                <a:lnTo>
                  <a:pt x="371475" y="154781"/>
                </a:lnTo>
                <a:lnTo>
                  <a:pt x="654843" y="123825"/>
                </a:lnTo>
                <a:lnTo>
                  <a:pt x="812006" y="97631"/>
                </a:lnTo>
                <a:lnTo>
                  <a:pt x="923925" y="73818"/>
                </a:lnTo>
                <a:lnTo>
                  <a:pt x="1028700" y="42862"/>
                </a:lnTo>
                <a:lnTo>
                  <a:pt x="1128712" y="2381"/>
                </a:lnTo>
                <a:lnTo>
                  <a:pt x="1147762" y="0"/>
                </a:lnTo>
                <a:lnTo>
                  <a:pt x="1193006" y="4762"/>
                </a:lnTo>
                <a:lnTo>
                  <a:pt x="1252537" y="19050"/>
                </a:lnTo>
                <a:lnTo>
                  <a:pt x="1302543" y="35718"/>
                </a:lnTo>
                <a:lnTo>
                  <a:pt x="1352550" y="61912"/>
                </a:lnTo>
                <a:lnTo>
                  <a:pt x="1428750" y="107156"/>
                </a:lnTo>
                <a:lnTo>
                  <a:pt x="1476375" y="147637"/>
                </a:lnTo>
                <a:lnTo>
                  <a:pt x="1485900" y="164306"/>
                </a:lnTo>
                <a:lnTo>
                  <a:pt x="1485900" y="183356"/>
                </a:lnTo>
                <a:lnTo>
                  <a:pt x="1476375" y="200025"/>
                </a:lnTo>
                <a:lnTo>
                  <a:pt x="1454943" y="211931"/>
                </a:lnTo>
                <a:lnTo>
                  <a:pt x="1373981" y="226218"/>
                </a:lnTo>
                <a:lnTo>
                  <a:pt x="1269206" y="228600"/>
                </a:lnTo>
                <a:lnTo>
                  <a:pt x="1171575" y="223837"/>
                </a:lnTo>
                <a:lnTo>
                  <a:pt x="892968" y="250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2BB449E-0E8D-4029-BEB7-03AA54B98B2A}"/>
              </a:ext>
            </a:extLst>
          </p:cNvPr>
          <p:cNvSpPr/>
          <p:nvPr/>
        </p:nvSpPr>
        <p:spPr>
          <a:xfrm>
            <a:off x="4256088" y="4630738"/>
            <a:ext cx="1333500" cy="304800"/>
          </a:xfrm>
          <a:custGeom>
            <a:avLst/>
            <a:gdLst>
              <a:gd name="connsiteX0" fmla="*/ 790575 w 1333500"/>
              <a:gd name="connsiteY0" fmla="*/ 238125 h 304800"/>
              <a:gd name="connsiteX1" fmla="*/ 535781 w 1333500"/>
              <a:gd name="connsiteY1" fmla="*/ 266700 h 304800"/>
              <a:gd name="connsiteX2" fmla="*/ 309562 w 1333500"/>
              <a:gd name="connsiteY2" fmla="*/ 295275 h 304800"/>
              <a:gd name="connsiteX3" fmla="*/ 278606 w 1333500"/>
              <a:gd name="connsiteY3" fmla="*/ 304800 h 304800"/>
              <a:gd name="connsiteX4" fmla="*/ 254794 w 1333500"/>
              <a:gd name="connsiteY4" fmla="*/ 304800 h 304800"/>
              <a:gd name="connsiteX5" fmla="*/ 214312 w 1333500"/>
              <a:gd name="connsiteY5" fmla="*/ 297657 h 304800"/>
              <a:gd name="connsiteX6" fmla="*/ 178594 w 1333500"/>
              <a:gd name="connsiteY6" fmla="*/ 283369 h 304800"/>
              <a:gd name="connsiteX7" fmla="*/ 119062 w 1333500"/>
              <a:gd name="connsiteY7" fmla="*/ 250032 h 304800"/>
              <a:gd name="connsiteX8" fmla="*/ 66675 w 1333500"/>
              <a:gd name="connsiteY8" fmla="*/ 209550 h 304800"/>
              <a:gd name="connsiteX9" fmla="*/ 23812 w 1333500"/>
              <a:gd name="connsiteY9" fmla="*/ 166688 h 304800"/>
              <a:gd name="connsiteX10" fmla="*/ 7144 w 1333500"/>
              <a:gd name="connsiteY10" fmla="*/ 142875 h 304800"/>
              <a:gd name="connsiteX11" fmla="*/ 0 w 1333500"/>
              <a:gd name="connsiteY11" fmla="*/ 119063 h 304800"/>
              <a:gd name="connsiteX12" fmla="*/ 0 w 1333500"/>
              <a:gd name="connsiteY12" fmla="*/ 102394 h 304800"/>
              <a:gd name="connsiteX13" fmla="*/ 7144 w 1333500"/>
              <a:gd name="connsiteY13" fmla="*/ 88107 h 304800"/>
              <a:gd name="connsiteX14" fmla="*/ 14287 w 1333500"/>
              <a:gd name="connsiteY14" fmla="*/ 80963 h 304800"/>
              <a:gd name="connsiteX15" fmla="*/ 23812 w 1333500"/>
              <a:gd name="connsiteY15" fmla="*/ 78582 h 304800"/>
              <a:gd name="connsiteX16" fmla="*/ 54769 w 1333500"/>
              <a:gd name="connsiteY16" fmla="*/ 88107 h 304800"/>
              <a:gd name="connsiteX17" fmla="*/ 109537 w 1333500"/>
              <a:gd name="connsiteY17" fmla="*/ 111919 h 304800"/>
              <a:gd name="connsiteX18" fmla="*/ 154781 w 1333500"/>
              <a:gd name="connsiteY18" fmla="*/ 126207 h 304800"/>
              <a:gd name="connsiteX19" fmla="*/ 202406 w 1333500"/>
              <a:gd name="connsiteY19" fmla="*/ 135732 h 304800"/>
              <a:gd name="connsiteX20" fmla="*/ 247650 w 1333500"/>
              <a:gd name="connsiteY20" fmla="*/ 142875 h 304800"/>
              <a:gd name="connsiteX21" fmla="*/ 285750 w 1333500"/>
              <a:gd name="connsiteY21" fmla="*/ 142875 h 304800"/>
              <a:gd name="connsiteX22" fmla="*/ 397669 w 1333500"/>
              <a:gd name="connsiteY22" fmla="*/ 133350 h 304800"/>
              <a:gd name="connsiteX23" fmla="*/ 652462 w 1333500"/>
              <a:gd name="connsiteY23" fmla="*/ 97632 h 304800"/>
              <a:gd name="connsiteX24" fmla="*/ 878681 w 1333500"/>
              <a:gd name="connsiteY24" fmla="*/ 54769 h 304800"/>
              <a:gd name="connsiteX25" fmla="*/ 1100137 w 1333500"/>
              <a:gd name="connsiteY25" fmla="*/ 0 h 304800"/>
              <a:gd name="connsiteX26" fmla="*/ 1152525 w 1333500"/>
              <a:gd name="connsiteY26" fmla="*/ 9525 h 304800"/>
              <a:gd name="connsiteX27" fmla="*/ 1202531 w 1333500"/>
              <a:gd name="connsiteY27" fmla="*/ 21432 h 304800"/>
              <a:gd name="connsiteX28" fmla="*/ 1252537 w 1333500"/>
              <a:gd name="connsiteY28" fmla="*/ 45244 h 304800"/>
              <a:gd name="connsiteX29" fmla="*/ 1293019 w 1333500"/>
              <a:gd name="connsiteY29" fmla="*/ 66675 h 304800"/>
              <a:gd name="connsiteX30" fmla="*/ 1314450 w 1333500"/>
              <a:gd name="connsiteY30" fmla="*/ 85725 h 304800"/>
              <a:gd name="connsiteX31" fmla="*/ 1328737 w 1333500"/>
              <a:gd name="connsiteY31" fmla="*/ 104775 h 304800"/>
              <a:gd name="connsiteX32" fmla="*/ 1333500 w 1333500"/>
              <a:gd name="connsiteY32" fmla="*/ 126207 h 304800"/>
              <a:gd name="connsiteX33" fmla="*/ 1326356 w 1333500"/>
              <a:gd name="connsiteY33" fmla="*/ 150019 h 304800"/>
              <a:gd name="connsiteX34" fmla="*/ 1304925 w 1333500"/>
              <a:gd name="connsiteY34" fmla="*/ 169069 h 304800"/>
              <a:gd name="connsiteX35" fmla="*/ 1266825 w 1333500"/>
              <a:gd name="connsiteY35" fmla="*/ 183357 h 304800"/>
              <a:gd name="connsiteX36" fmla="*/ 1193006 w 1333500"/>
              <a:gd name="connsiteY36" fmla="*/ 195263 h 304800"/>
              <a:gd name="connsiteX37" fmla="*/ 1023937 w 1333500"/>
              <a:gd name="connsiteY37" fmla="*/ 211932 h 304800"/>
              <a:gd name="connsiteX38" fmla="*/ 790575 w 1333500"/>
              <a:gd name="connsiteY38" fmla="*/ 238125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33500" h="304800">
                <a:moveTo>
                  <a:pt x="790575" y="238125"/>
                </a:moveTo>
                <a:lnTo>
                  <a:pt x="535781" y="266700"/>
                </a:lnTo>
                <a:lnTo>
                  <a:pt x="309562" y="295275"/>
                </a:lnTo>
                <a:lnTo>
                  <a:pt x="278606" y="304800"/>
                </a:lnTo>
                <a:lnTo>
                  <a:pt x="254794" y="304800"/>
                </a:lnTo>
                <a:lnTo>
                  <a:pt x="214312" y="297657"/>
                </a:lnTo>
                <a:lnTo>
                  <a:pt x="178594" y="283369"/>
                </a:lnTo>
                <a:lnTo>
                  <a:pt x="119062" y="250032"/>
                </a:lnTo>
                <a:lnTo>
                  <a:pt x="66675" y="209550"/>
                </a:lnTo>
                <a:lnTo>
                  <a:pt x="23812" y="166688"/>
                </a:lnTo>
                <a:lnTo>
                  <a:pt x="7144" y="142875"/>
                </a:lnTo>
                <a:lnTo>
                  <a:pt x="0" y="119063"/>
                </a:lnTo>
                <a:lnTo>
                  <a:pt x="0" y="102394"/>
                </a:lnTo>
                <a:lnTo>
                  <a:pt x="7144" y="88107"/>
                </a:lnTo>
                <a:lnTo>
                  <a:pt x="14287" y="80963"/>
                </a:lnTo>
                <a:lnTo>
                  <a:pt x="23812" y="78582"/>
                </a:lnTo>
                <a:lnTo>
                  <a:pt x="54769" y="88107"/>
                </a:lnTo>
                <a:lnTo>
                  <a:pt x="109537" y="111919"/>
                </a:lnTo>
                <a:lnTo>
                  <a:pt x="154781" y="126207"/>
                </a:lnTo>
                <a:lnTo>
                  <a:pt x="202406" y="135732"/>
                </a:lnTo>
                <a:lnTo>
                  <a:pt x="247650" y="142875"/>
                </a:lnTo>
                <a:lnTo>
                  <a:pt x="285750" y="142875"/>
                </a:lnTo>
                <a:lnTo>
                  <a:pt x="397669" y="133350"/>
                </a:lnTo>
                <a:lnTo>
                  <a:pt x="652462" y="97632"/>
                </a:lnTo>
                <a:lnTo>
                  <a:pt x="878681" y="54769"/>
                </a:lnTo>
                <a:lnTo>
                  <a:pt x="1100137" y="0"/>
                </a:lnTo>
                <a:lnTo>
                  <a:pt x="1152525" y="9525"/>
                </a:lnTo>
                <a:lnTo>
                  <a:pt x="1202531" y="21432"/>
                </a:lnTo>
                <a:lnTo>
                  <a:pt x="1252537" y="45244"/>
                </a:lnTo>
                <a:lnTo>
                  <a:pt x="1293019" y="66675"/>
                </a:lnTo>
                <a:lnTo>
                  <a:pt x="1314450" y="85725"/>
                </a:lnTo>
                <a:lnTo>
                  <a:pt x="1328737" y="104775"/>
                </a:lnTo>
                <a:lnTo>
                  <a:pt x="1333500" y="126207"/>
                </a:lnTo>
                <a:lnTo>
                  <a:pt x="1326356" y="150019"/>
                </a:lnTo>
                <a:lnTo>
                  <a:pt x="1304925" y="169069"/>
                </a:lnTo>
                <a:lnTo>
                  <a:pt x="1266825" y="183357"/>
                </a:lnTo>
                <a:lnTo>
                  <a:pt x="1193006" y="195263"/>
                </a:lnTo>
                <a:lnTo>
                  <a:pt x="1023937" y="211932"/>
                </a:lnTo>
                <a:lnTo>
                  <a:pt x="790575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4754315-746E-4427-9FA2-ADBCA30DA0E8}"/>
              </a:ext>
            </a:extLst>
          </p:cNvPr>
          <p:cNvSpPr/>
          <p:nvPr/>
        </p:nvSpPr>
        <p:spPr>
          <a:xfrm>
            <a:off x="3910013" y="5124450"/>
            <a:ext cx="520700" cy="1030288"/>
          </a:xfrm>
          <a:custGeom>
            <a:avLst/>
            <a:gdLst>
              <a:gd name="connsiteX0" fmla="*/ 223837 w 521493"/>
              <a:gd name="connsiteY0" fmla="*/ 578644 h 1031081"/>
              <a:gd name="connsiteX1" fmla="*/ 188118 w 521493"/>
              <a:gd name="connsiteY1" fmla="*/ 414338 h 1031081"/>
              <a:gd name="connsiteX2" fmla="*/ 166687 w 521493"/>
              <a:gd name="connsiteY2" fmla="*/ 316706 h 1031081"/>
              <a:gd name="connsiteX3" fmla="*/ 145256 w 521493"/>
              <a:gd name="connsiteY3" fmla="*/ 247650 h 1031081"/>
              <a:gd name="connsiteX4" fmla="*/ 107156 w 521493"/>
              <a:gd name="connsiteY4" fmla="*/ 173831 h 1031081"/>
              <a:gd name="connsiteX5" fmla="*/ 57150 w 521493"/>
              <a:gd name="connsiteY5" fmla="*/ 107156 h 1031081"/>
              <a:gd name="connsiteX6" fmla="*/ 14287 w 521493"/>
              <a:gd name="connsiteY6" fmla="*/ 59531 h 1031081"/>
              <a:gd name="connsiteX7" fmla="*/ 4762 w 521493"/>
              <a:gd name="connsiteY7" fmla="*/ 42863 h 1031081"/>
              <a:gd name="connsiteX8" fmla="*/ 0 w 521493"/>
              <a:gd name="connsiteY8" fmla="*/ 21431 h 1031081"/>
              <a:gd name="connsiteX9" fmla="*/ 7143 w 521493"/>
              <a:gd name="connsiteY9" fmla="*/ 7144 h 1031081"/>
              <a:gd name="connsiteX10" fmla="*/ 19050 w 521493"/>
              <a:gd name="connsiteY10" fmla="*/ 0 h 1031081"/>
              <a:gd name="connsiteX11" fmla="*/ 40481 w 521493"/>
              <a:gd name="connsiteY11" fmla="*/ 0 h 1031081"/>
              <a:gd name="connsiteX12" fmla="*/ 76200 w 521493"/>
              <a:gd name="connsiteY12" fmla="*/ 9525 h 1031081"/>
              <a:gd name="connsiteX13" fmla="*/ 145256 w 521493"/>
              <a:gd name="connsiteY13" fmla="*/ 28575 h 1031081"/>
              <a:gd name="connsiteX14" fmla="*/ 264318 w 521493"/>
              <a:gd name="connsiteY14" fmla="*/ 69056 h 1031081"/>
              <a:gd name="connsiteX15" fmla="*/ 352425 w 521493"/>
              <a:gd name="connsiteY15" fmla="*/ 109538 h 1031081"/>
              <a:gd name="connsiteX16" fmla="*/ 388143 w 521493"/>
              <a:gd name="connsiteY16" fmla="*/ 247650 h 1031081"/>
              <a:gd name="connsiteX17" fmla="*/ 435768 w 521493"/>
              <a:gd name="connsiteY17" fmla="*/ 492919 h 1031081"/>
              <a:gd name="connsiteX18" fmla="*/ 483393 w 521493"/>
              <a:gd name="connsiteY18" fmla="*/ 714375 h 1031081"/>
              <a:gd name="connsiteX19" fmla="*/ 521493 w 521493"/>
              <a:gd name="connsiteY19" fmla="*/ 823913 h 1031081"/>
              <a:gd name="connsiteX20" fmla="*/ 519112 w 521493"/>
              <a:gd name="connsiteY20" fmla="*/ 895350 h 1031081"/>
              <a:gd name="connsiteX21" fmla="*/ 504825 w 521493"/>
              <a:gd name="connsiteY21" fmla="*/ 971550 h 1031081"/>
              <a:gd name="connsiteX22" fmla="*/ 495300 w 521493"/>
              <a:gd name="connsiteY22" fmla="*/ 1000125 h 1031081"/>
              <a:gd name="connsiteX23" fmla="*/ 485775 w 521493"/>
              <a:gd name="connsiteY23" fmla="*/ 1019175 h 1031081"/>
              <a:gd name="connsiteX24" fmla="*/ 466725 w 521493"/>
              <a:gd name="connsiteY24" fmla="*/ 1028700 h 1031081"/>
              <a:gd name="connsiteX25" fmla="*/ 435768 w 521493"/>
              <a:gd name="connsiteY25" fmla="*/ 1031081 h 1031081"/>
              <a:gd name="connsiteX26" fmla="*/ 402431 w 521493"/>
              <a:gd name="connsiteY26" fmla="*/ 1028700 h 1031081"/>
              <a:gd name="connsiteX27" fmla="*/ 381000 w 521493"/>
              <a:gd name="connsiteY27" fmla="*/ 1019175 h 1031081"/>
              <a:gd name="connsiteX28" fmla="*/ 342900 w 521493"/>
              <a:gd name="connsiteY28" fmla="*/ 988219 h 1031081"/>
              <a:gd name="connsiteX29" fmla="*/ 319087 w 521493"/>
              <a:gd name="connsiteY29" fmla="*/ 962025 h 1031081"/>
              <a:gd name="connsiteX30" fmla="*/ 295275 w 521493"/>
              <a:gd name="connsiteY30" fmla="*/ 919163 h 1031081"/>
              <a:gd name="connsiteX31" fmla="*/ 276225 w 521493"/>
              <a:gd name="connsiteY31" fmla="*/ 852488 h 1031081"/>
              <a:gd name="connsiteX32" fmla="*/ 257175 w 521493"/>
              <a:gd name="connsiteY32" fmla="*/ 742950 h 1031081"/>
              <a:gd name="connsiteX33" fmla="*/ 223837 w 521493"/>
              <a:gd name="connsiteY33" fmla="*/ 578644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1493" h="1031081">
                <a:moveTo>
                  <a:pt x="223837" y="578644"/>
                </a:moveTo>
                <a:lnTo>
                  <a:pt x="188118" y="414338"/>
                </a:lnTo>
                <a:lnTo>
                  <a:pt x="166687" y="316706"/>
                </a:lnTo>
                <a:lnTo>
                  <a:pt x="145256" y="247650"/>
                </a:lnTo>
                <a:lnTo>
                  <a:pt x="107156" y="173831"/>
                </a:lnTo>
                <a:lnTo>
                  <a:pt x="57150" y="107156"/>
                </a:lnTo>
                <a:lnTo>
                  <a:pt x="14287" y="59531"/>
                </a:lnTo>
                <a:lnTo>
                  <a:pt x="4762" y="42863"/>
                </a:lnTo>
                <a:lnTo>
                  <a:pt x="0" y="21431"/>
                </a:lnTo>
                <a:lnTo>
                  <a:pt x="7143" y="7144"/>
                </a:lnTo>
                <a:lnTo>
                  <a:pt x="19050" y="0"/>
                </a:lnTo>
                <a:lnTo>
                  <a:pt x="40481" y="0"/>
                </a:lnTo>
                <a:lnTo>
                  <a:pt x="76200" y="9525"/>
                </a:lnTo>
                <a:lnTo>
                  <a:pt x="145256" y="28575"/>
                </a:lnTo>
                <a:lnTo>
                  <a:pt x="264318" y="69056"/>
                </a:lnTo>
                <a:lnTo>
                  <a:pt x="352425" y="109538"/>
                </a:lnTo>
                <a:lnTo>
                  <a:pt x="388143" y="247650"/>
                </a:lnTo>
                <a:lnTo>
                  <a:pt x="435768" y="492919"/>
                </a:lnTo>
                <a:lnTo>
                  <a:pt x="483393" y="714375"/>
                </a:lnTo>
                <a:lnTo>
                  <a:pt x="521493" y="823913"/>
                </a:lnTo>
                <a:cubicBezTo>
                  <a:pt x="520699" y="847725"/>
                  <a:pt x="519906" y="871538"/>
                  <a:pt x="519112" y="895350"/>
                </a:cubicBezTo>
                <a:lnTo>
                  <a:pt x="504825" y="971550"/>
                </a:lnTo>
                <a:lnTo>
                  <a:pt x="495300" y="1000125"/>
                </a:lnTo>
                <a:lnTo>
                  <a:pt x="485775" y="1019175"/>
                </a:lnTo>
                <a:lnTo>
                  <a:pt x="466725" y="1028700"/>
                </a:lnTo>
                <a:lnTo>
                  <a:pt x="435768" y="1031081"/>
                </a:lnTo>
                <a:lnTo>
                  <a:pt x="402431" y="1028700"/>
                </a:lnTo>
                <a:lnTo>
                  <a:pt x="381000" y="1019175"/>
                </a:lnTo>
                <a:lnTo>
                  <a:pt x="342900" y="988219"/>
                </a:lnTo>
                <a:lnTo>
                  <a:pt x="319087" y="962025"/>
                </a:lnTo>
                <a:lnTo>
                  <a:pt x="295275" y="919163"/>
                </a:lnTo>
                <a:lnTo>
                  <a:pt x="276225" y="852488"/>
                </a:lnTo>
                <a:lnTo>
                  <a:pt x="257175" y="742950"/>
                </a:lnTo>
                <a:lnTo>
                  <a:pt x="223837" y="5786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768AC05-55D3-44BA-8A58-EDC22E7B28F7}"/>
              </a:ext>
            </a:extLst>
          </p:cNvPr>
          <p:cNvSpPr/>
          <p:nvPr/>
        </p:nvSpPr>
        <p:spPr>
          <a:xfrm>
            <a:off x="3152775" y="1439863"/>
            <a:ext cx="496888" cy="933450"/>
          </a:xfrm>
          <a:custGeom>
            <a:avLst/>
            <a:gdLst>
              <a:gd name="connsiteX0" fmla="*/ 202406 w 497681"/>
              <a:gd name="connsiteY0" fmla="*/ 373857 h 933450"/>
              <a:gd name="connsiteX1" fmla="*/ 166688 w 497681"/>
              <a:gd name="connsiteY1" fmla="*/ 261938 h 933450"/>
              <a:gd name="connsiteX2" fmla="*/ 135731 w 497681"/>
              <a:gd name="connsiteY2" fmla="*/ 190500 h 933450"/>
              <a:gd name="connsiteX3" fmla="*/ 111919 w 497681"/>
              <a:gd name="connsiteY3" fmla="*/ 154782 h 933450"/>
              <a:gd name="connsiteX4" fmla="*/ 73819 w 497681"/>
              <a:gd name="connsiteY4" fmla="*/ 109538 h 933450"/>
              <a:gd name="connsiteX5" fmla="*/ 40481 w 497681"/>
              <a:gd name="connsiteY5" fmla="*/ 80963 h 933450"/>
              <a:gd name="connsiteX6" fmla="*/ 26194 w 497681"/>
              <a:gd name="connsiteY6" fmla="*/ 73819 h 933450"/>
              <a:gd name="connsiteX7" fmla="*/ 7144 w 497681"/>
              <a:gd name="connsiteY7" fmla="*/ 54769 h 933450"/>
              <a:gd name="connsiteX8" fmla="*/ 0 w 497681"/>
              <a:gd name="connsiteY8" fmla="*/ 35719 h 933450"/>
              <a:gd name="connsiteX9" fmla="*/ 2381 w 497681"/>
              <a:gd name="connsiteY9" fmla="*/ 19050 h 933450"/>
              <a:gd name="connsiteX10" fmla="*/ 14288 w 497681"/>
              <a:gd name="connsiteY10" fmla="*/ 7144 h 933450"/>
              <a:gd name="connsiteX11" fmla="*/ 33338 w 497681"/>
              <a:gd name="connsiteY11" fmla="*/ 2382 h 933450"/>
              <a:gd name="connsiteX12" fmla="*/ 54769 w 497681"/>
              <a:gd name="connsiteY12" fmla="*/ 0 h 933450"/>
              <a:gd name="connsiteX13" fmla="*/ 107156 w 497681"/>
              <a:gd name="connsiteY13" fmla="*/ 11907 h 933450"/>
              <a:gd name="connsiteX14" fmla="*/ 185738 w 497681"/>
              <a:gd name="connsiteY14" fmla="*/ 33338 h 933450"/>
              <a:gd name="connsiteX15" fmla="*/ 261938 w 497681"/>
              <a:gd name="connsiteY15" fmla="*/ 61913 h 933450"/>
              <a:gd name="connsiteX16" fmla="*/ 316706 w 497681"/>
              <a:gd name="connsiteY16" fmla="*/ 90488 h 933450"/>
              <a:gd name="connsiteX17" fmla="*/ 340519 w 497681"/>
              <a:gd name="connsiteY17" fmla="*/ 109538 h 933450"/>
              <a:gd name="connsiteX18" fmla="*/ 361950 w 497681"/>
              <a:gd name="connsiteY18" fmla="*/ 126207 h 933450"/>
              <a:gd name="connsiteX19" fmla="*/ 381000 w 497681"/>
              <a:gd name="connsiteY19" fmla="*/ 152400 h 933450"/>
              <a:gd name="connsiteX20" fmla="*/ 388144 w 497681"/>
              <a:gd name="connsiteY20" fmla="*/ 183357 h 933450"/>
              <a:gd name="connsiteX21" fmla="*/ 404813 w 497681"/>
              <a:gd name="connsiteY21" fmla="*/ 280988 h 933450"/>
              <a:gd name="connsiteX22" fmla="*/ 431006 w 497681"/>
              <a:gd name="connsiteY22" fmla="*/ 435769 h 933450"/>
              <a:gd name="connsiteX23" fmla="*/ 478631 w 497681"/>
              <a:gd name="connsiteY23" fmla="*/ 554832 h 933450"/>
              <a:gd name="connsiteX24" fmla="*/ 485775 w 497681"/>
              <a:gd name="connsiteY24" fmla="*/ 678657 h 933450"/>
              <a:gd name="connsiteX25" fmla="*/ 492919 w 497681"/>
              <a:gd name="connsiteY25" fmla="*/ 781050 h 933450"/>
              <a:gd name="connsiteX26" fmla="*/ 497681 w 497681"/>
              <a:gd name="connsiteY26" fmla="*/ 845344 h 933450"/>
              <a:gd name="connsiteX27" fmla="*/ 492919 w 497681"/>
              <a:gd name="connsiteY27" fmla="*/ 885825 h 933450"/>
              <a:gd name="connsiteX28" fmla="*/ 481013 w 497681"/>
              <a:gd name="connsiteY28" fmla="*/ 914400 h 933450"/>
              <a:gd name="connsiteX29" fmla="*/ 464344 w 497681"/>
              <a:gd name="connsiteY29" fmla="*/ 931069 h 933450"/>
              <a:gd name="connsiteX30" fmla="*/ 450056 w 497681"/>
              <a:gd name="connsiteY30" fmla="*/ 933450 h 933450"/>
              <a:gd name="connsiteX31" fmla="*/ 421481 w 497681"/>
              <a:gd name="connsiteY31" fmla="*/ 928688 h 933450"/>
              <a:gd name="connsiteX32" fmla="*/ 402431 w 497681"/>
              <a:gd name="connsiteY32" fmla="*/ 919163 h 933450"/>
              <a:gd name="connsiteX33" fmla="*/ 381000 w 497681"/>
              <a:gd name="connsiteY33" fmla="*/ 900113 h 933450"/>
              <a:gd name="connsiteX34" fmla="*/ 350044 w 497681"/>
              <a:gd name="connsiteY34" fmla="*/ 854869 h 933450"/>
              <a:gd name="connsiteX35" fmla="*/ 316706 w 497681"/>
              <a:gd name="connsiteY35" fmla="*/ 783432 h 933450"/>
              <a:gd name="connsiteX36" fmla="*/ 276225 w 497681"/>
              <a:gd name="connsiteY36" fmla="*/ 688182 h 933450"/>
              <a:gd name="connsiteX37" fmla="*/ 247650 w 497681"/>
              <a:gd name="connsiteY37" fmla="*/ 626269 h 933450"/>
              <a:gd name="connsiteX38" fmla="*/ 230981 w 497681"/>
              <a:gd name="connsiteY38" fmla="*/ 473869 h 933450"/>
              <a:gd name="connsiteX39" fmla="*/ 202406 w 497681"/>
              <a:gd name="connsiteY39" fmla="*/ 373857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97681" h="933450">
                <a:moveTo>
                  <a:pt x="202406" y="373857"/>
                </a:moveTo>
                <a:lnTo>
                  <a:pt x="166688" y="261938"/>
                </a:lnTo>
                <a:lnTo>
                  <a:pt x="135731" y="190500"/>
                </a:lnTo>
                <a:lnTo>
                  <a:pt x="111919" y="154782"/>
                </a:lnTo>
                <a:lnTo>
                  <a:pt x="73819" y="109538"/>
                </a:lnTo>
                <a:lnTo>
                  <a:pt x="40481" y="80963"/>
                </a:lnTo>
                <a:lnTo>
                  <a:pt x="26194" y="73819"/>
                </a:lnTo>
                <a:lnTo>
                  <a:pt x="7144" y="54769"/>
                </a:lnTo>
                <a:lnTo>
                  <a:pt x="0" y="35719"/>
                </a:lnTo>
                <a:lnTo>
                  <a:pt x="2381" y="19050"/>
                </a:lnTo>
                <a:lnTo>
                  <a:pt x="14288" y="7144"/>
                </a:lnTo>
                <a:lnTo>
                  <a:pt x="33338" y="2382"/>
                </a:lnTo>
                <a:lnTo>
                  <a:pt x="54769" y="0"/>
                </a:lnTo>
                <a:lnTo>
                  <a:pt x="107156" y="11907"/>
                </a:lnTo>
                <a:lnTo>
                  <a:pt x="185738" y="33338"/>
                </a:lnTo>
                <a:lnTo>
                  <a:pt x="261938" y="61913"/>
                </a:lnTo>
                <a:lnTo>
                  <a:pt x="316706" y="90488"/>
                </a:lnTo>
                <a:lnTo>
                  <a:pt x="340519" y="109538"/>
                </a:lnTo>
                <a:lnTo>
                  <a:pt x="361950" y="126207"/>
                </a:lnTo>
                <a:lnTo>
                  <a:pt x="381000" y="152400"/>
                </a:lnTo>
                <a:lnTo>
                  <a:pt x="388144" y="183357"/>
                </a:lnTo>
                <a:lnTo>
                  <a:pt x="404813" y="280988"/>
                </a:lnTo>
                <a:lnTo>
                  <a:pt x="431006" y="435769"/>
                </a:lnTo>
                <a:lnTo>
                  <a:pt x="478631" y="554832"/>
                </a:lnTo>
                <a:lnTo>
                  <a:pt x="485775" y="678657"/>
                </a:lnTo>
                <a:lnTo>
                  <a:pt x="492919" y="781050"/>
                </a:lnTo>
                <a:lnTo>
                  <a:pt x="497681" y="845344"/>
                </a:lnTo>
                <a:lnTo>
                  <a:pt x="492919" y="885825"/>
                </a:lnTo>
                <a:lnTo>
                  <a:pt x="481013" y="914400"/>
                </a:lnTo>
                <a:lnTo>
                  <a:pt x="464344" y="931069"/>
                </a:lnTo>
                <a:lnTo>
                  <a:pt x="450056" y="933450"/>
                </a:lnTo>
                <a:lnTo>
                  <a:pt x="421481" y="928688"/>
                </a:lnTo>
                <a:lnTo>
                  <a:pt x="402431" y="919163"/>
                </a:lnTo>
                <a:lnTo>
                  <a:pt x="381000" y="900113"/>
                </a:lnTo>
                <a:lnTo>
                  <a:pt x="350044" y="854869"/>
                </a:lnTo>
                <a:lnTo>
                  <a:pt x="316706" y="783432"/>
                </a:lnTo>
                <a:lnTo>
                  <a:pt x="276225" y="688182"/>
                </a:lnTo>
                <a:lnTo>
                  <a:pt x="247650" y="626269"/>
                </a:lnTo>
                <a:cubicBezTo>
                  <a:pt x="235608" y="469718"/>
                  <a:pt x="282029" y="448350"/>
                  <a:pt x="230981" y="473869"/>
                </a:cubicBezTo>
                <a:lnTo>
                  <a:pt x="202406" y="3738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F785B04-5806-41A5-A780-2500327C3E73}"/>
              </a:ext>
            </a:extLst>
          </p:cNvPr>
          <p:cNvSpPr/>
          <p:nvPr/>
        </p:nvSpPr>
        <p:spPr>
          <a:xfrm>
            <a:off x="4038600" y="1328738"/>
            <a:ext cx="446088" cy="942975"/>
          </a:xfrm>
          <a:custGeom>
            <a:avLst/>
            <a:gdLst>
              <a:gd name="connsiteX0" fmla="*/ 66675 w 445294"/>
              <a:gd name="connsiteY0" fmla="*/ 683418 h 942975"/>
              <a:gd name="connsiteX1" fmla="*/ 83344 w 445294"/>
              <a:gd name="connsiteY1" fmla="*/ 569118 h 942975"/>
              <a:gd name="connsiteX2" fmla="*/ 102394 w 445294"/>
              <a:gd name="connsiteY2" fmla="*/ 452437 h 942975"/>
              <a:gd name="connsiteX3" fmla="*/ 130969 w 445294"/>
              <a:gd name="connsiteY3" fmla="*/ 330993 h 942975"/>
              <a:gd name="connsiteX4" fmla="*/ 147638 w 445294"/>
              <a:gd name="connsiteY4" fmla="*/ 261937 h 942975"/>
              <a:gd name="connsiteX5" fmla="*/ 147638 w 445294"/>
              <a:gd name="connsiteY5" fmla="*/ 230981 h 942975"/>
              <a:gd name="connsiteX6" fmla="*/ 140494 w 445294"/>
              <a:gd name="connsiteY6" fmla="*/ 190500 h 942975"/>
              <a:gd name="connsiteX7" fmla="*/ 126206 w 445294"/>
              <a:gd name="connsiteY7" fmla="*/ 147637 h 942975"/>
              <a:gd name="connsiteX8" fmla="*/ 100013 w 445294"/>
              <a:gd name="connsiteY8" fmla="*/ 109537 h 942975"/>
              <a:gd name="connsiteX9" fmla="*/ 80963 w 445294"/>
              <a:gd name="connsiteY9" fmla="*/ 90487 h 942975"/>
              <a:gd name="connsiteX10" fmla="*/ 59531 w 445294"/>
              <a:gd name="connsiteY10" fmla="*/ 73818 h 942975"/>
              <a:gd name="connsiteX11" fmla="*/ 40481 w 445294"/>
              <a:gd name="connsiteY11" fmla="*/ 54768 h 942975"/>
              <a:gd name="connsiteX12" fmla="*/ 28575 w 445294"/>
              <a:gd name="connsiteY12" fmla="*/ 35718 h 942975"/>
              <a:gd name="connsiteX13" fmla="*/ 33338 w 445294"/>
              <a:gd name="connsiteY13" fmla="*/ 19050 h 942975"/>
              <a:gd name="connsiteX14" fmla="*/ 45244 w 445294"/>
              <a:gd name="connsiteY14" fmla="*/ 7143 h 942975"/>
              <a:gd name="connsiteX15" fmla="*/ 76200 w 445294"/>
              <a:gd name="connsiteY15" fmla="*/ 0 h 942975"/>
              <a:gd name="connsiteX16" fmla="*/ 97631 w 445294"/>
              <a:gd name="connsiteY16" fmla="*/ 0 h 942975"/>
              <a:gd name="connsiteX17" fmla="*/ 145256 w 445294"/>
              <a:gd name="connsiteY17" fmla="*/ 9525 h 942975"/>
              <a:gd name="connsiteX18" fmla="*/ 223838 w 445294"/>
              <a:gd name="connsiteY18" fmla="*/ 33337 h 942975"/>
              <a:gd name="connsiteX19" fmla="*/ 285750 w 445294"/>
              <a:gd name="connsiteY19" fmla="*/ 52387 h 942975"/>
              <a:gd name="connsiteX20" fmla="*/ 338138 w 445294"/>
              <a:gd name="connsiteY20" fmla="*/ 69056 h 942975"/>
              <a:gd name="connsiteX21" fmla="*/ 381000 w 445294"/>
              <a:gd name="connsiteY21" fmla="*/ 90487 h 942975"/>
              <a:gd name="connsiteX22" fmla="*/ 416719 w 445294"/>
              <a:gd name="connsiteY22" fmla="*/ 114300 h 942975"/>
              <a:gd name="connsiteX23" fmla="*/ 435769 w 445294"/>
              <a:gd name="connsiteY23" fmla="*/ 133350 h 942975"/>
              <a:gd name="connsiteX24" fmla="*/ 445294 w 445294"/>
              <a:gd name="connsiteY24" fmla="*/ 157162 h 942975"/>
              <a:gd name="connsiteX25" fmla="*/ 445294 w 445294"/>
              <a:gd name="connsiteY25" fmla="*/ 183356 h 942975"/>
              <a:gd name="connsiteX26" fmla="*/ 416719 w 445294"/>
              <a:gd name="connsiteY26" fmla="*/ 238125 h 942975"/>
              <a:gd name="connsiteX27" fmla="*/ 376238 w 445294"/>
              <a:gd name="connsiteY27" fmla="*/ 314325 h 942975"/>
              <a:gd name="connsiteX28" fmla="*/ 347663 w 445294"/>
              <a:gd name="connsiteY28" fmla="*/ 407193 h 942975"/>
              <a:gd name="connsiteX29" fmla="*/ 307181 w 445294"/>
              <a:gd name="connsiteY29" fmla="*/ 554831 h 942975"/>
              <a:gd name="connsiteX30" fmla="*/ 259556 w 445294"/>
              <a:gd name="connsiteY30" fmla="*/ 673893 h 942975"/>
              <a:gd name="connsiteX31" fmla="*/ 223838 w 445294"/>
              <a:gd name="connsiteY31" fmla="*/ 766762 h 942975"/>
              <a:gd name="connsiteX32" fmla="*/ 169069 w 445294"/>
              <a:gd name="connsiteY32" fmla="*/ 864393 h 942975"/>
              <a:gd name="connsiteX33" fmla="*/ 133350 w 445294"/>
              <a:gd name="connsiteY33" fmla="*/ 912018 h 942975"/>
              <a:gd name="connsiteX34" fmla="*/ 109538 w 445294"/>
              <a:gd name="connsiteY34" fmla="*/ 933450 h 942975"/>
              <a:gd name="connsiteX35" fmla="*/ 97631 w 445294"/>
              <a:gd name="connsiteY35" fmla="*/ 942975 h 942975"/>
              <a:gd name="connsiteX36" fmla="*/ 73819 w 445294"/>
              <a:gd name="connsiteY36" fmla="*/ 942975 h 942975"/>
              <a:gd name="connsiteX37" fmla="*/ 30956 w 445294"/>
              <a:gd name="connsiteY37" fmla="*/ 926306 h 942975"/>
              <a:gd name="connsiteX38" fmla="*/ 2381 w 445294"/>
              <a:gd name="connsiteY38" fmla="*/ 902493 h 942975"/>
              <a:gd name="connsiteX39" fmla="*/ 0 w 445294"/>
              <a:gd name="connsiteY39" fmla="*/ 890587 h 942975"/>
              <a:gd name="connsiteX40" fmla="*/ 0 w 445294"/>
              <a:gd name="connsiteY40" fmla="*/ 869156 h 942975"/>
              <a:gd name="connsiteX41" fmla="*/ 9525 w 445294"/>
              <a:gd name="connsiteY41" fmla="*/ 838200 h 942975"/>
              <a:gd name="connsiteX42" fmla="*/ 35719 w 445294"/>
              <a:gd name="connsiteY42" fmla="*/ 790575 h 942975"/>
              <a:gd name="connsiteX43" fmla="*/ 66675 w 445294"/>
              <a:gd name="connsiteY43" fmla="*/ 683418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5294" h="942975">
                <a:moveTo>
                  <a:pt x="66675" y="683418"/>
                </a:moveTo>
                <a:lnTo>
                  <a:pt x="83344" y="569118"/>
                </a:lnTo>
                <a:lnTo>
                  <a:pt x="102394" y="452437"/>
                </a:lnTo>
                <a:lnTo>
                  <a:pt x="130969" y="330993"/>
                </a:lnTo>
                <a:lnTo>
                  <a:pt x="147638" y="261937"/>
                </a:lnTo>
                <a:lnTo>
                  <a:pt x="147638" y="230981"/>
                </a:lnTo>
                <a:lnTo>
                  <a:pt x="140494" y="190500"/>
                </a:lnTo>
                <a:lnTo>
                  <a:pt x="126206" y="147637"/>
                </a:lnTo>
                <a:lnTo>
                  <a:pt x="100013" y="109537"/>
                </a:lnTo>
                <a:lnTo>
                  <a:pt x="80963" y="90487"/>
                </a:lnTo>
                <a:lnTo>
                  <a:pt x="59531" y="73818"/>
                </a:lnTo>
                <a:lnTo>
                  <a:pt x="40481" y="54768"/>
                </a:lnTo>
                <a:lnTo>
                  <a:pt x="28575" y="35718"/>
                </a:lnTo>
                <a:lnTo>
                  <a:pt x="33338" y="19050"/>
                </a:lnTo>
                <a:lnTo>
                  <a:pt x="45244" y="7143"/>
                </a:lnTo>
                <a:lnTo>
                  <a:pt x="76200" y="0"/>
                </a:lnTo>
                <a:lnTo>
                  <a:pt x="97631" y="0"/>
                </a:lnTo>
                <a:lnTo>
                  <a:pt x="145256" y="9525"/>
                </a:lnTo>
                <a:lnTo>
                  <a:pt x="223838" y="33337"/>
                </a:lnTo>
                <a:lnTo>
                  <a:pt x="285750" y="52387"/>
                </a:lnTo>
                <a:lnTo>
                  <a:pt x="338138" y="69056"/>
                </a:lnTo>
                <a:lnTo>
                  <a:pt x="381000" y="90487"/>
                </a:lnTo>
                <a:lnTo>
                  <a:pt x="416719" y="114300"/>
                </a:lnTo>
                <a:lnTo>
                  <a:pt x="435769" y="133350"/>
                </a:lnTo>
                <a:lnTo>
                  <a:pt x="445294" y="157162"/>
                </a:lnTo>
                <a:lnTo>
                  <a:pt x="445294" y="183356"/>
                </a:lnTo>
                <a:lnTo>
                  <a:pt x="416719" y="238125"/>
                </a:lnTo>
                <a:lnTo>
                  <a:pt x="376238" y="314325"/>
                </a:lnTo>
                <a:lnTo>
                  <a:pt x="347663" y="407193"/>
                </a:lnTo>
                <a:lnTo>
                  <a:pt x="307181" y="554831"/>
                </a:lnTo>
                <a:lnTo>
                  <a:pt x="259556" y="673893"/>
                </a:lnTo>
                <a:lnTo>
                  <a:pt x="223838" y="766762"/>
                </a:lnTo>
                <a:lnTo>
                  <a:pt x="169069" y="864393"/>
                </a:lnTo>
                <a:lnTo>
                  <a:pt x="133350" y="912018"/>
                </a:lnTo>
                <a:lnTo>
                  <a:pt x="109538" y="933450"/>
                </a:lnTo>
                <a:lnTo>
                  <a:pt x="97631" y="942975"/>
                </a:lnTo>
                <a:lnTo>
                  <a:pt x="73819" y="942975"/>
                </a:lnTo>
                <a:lnTo>
                  <a:pt x="30956" y="926306"/>
                </a:lnTo>
                <a:lnTo>
                  <a:pt x="2381" y="902493"/>
                </a:lnTo>
                <a:lnTo>
                  <a:pt x="0" y="890587"/>
                </a:lnTo>
                <a:lnTo>
                  <a:pt x="0" y="869156"/>
                </a:lnTo>
                <a:lnTo>
                  <a:pt x="9525" y="838200"/>
                </a:lnTo>
                <a:lnTo>
                  <a:pt x="35719" y="790575"/>
                </a:lnTo>
                <a:lnTo>
                  <a:pt x="66675" y="6834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A38AD5D-8753-4A39-9B3C-B922B168F951}"/>
              </a:ext>
            </a:extLst>
          </p:cNvPr>
          <p:cNvSpPr/>
          <p:nvPr/>
        </p:nvSpPr>
        <p:spPr>
          <a:xfrm>
            <a:off x="3286125" y="2200275"/>
            <a:ext cx="1681163" cy="414338"/>
          </a:xfrm>
          <a:custGeom>
            <a:avLst/>
            <a:gdLst>
              <a:gd name="connsiteX0" fmla="*/ 747713 w 1681163"/>
              <a:gd name="connsiteY0" fmla="*/ 280988 h 414338"/>
              <a:gd name="connsiteX1" fmla="*/ 366713 w 1681163"/>
              <a:gd name="connsiteY1" fmla="*/ 357188 h 414338"/>
              <a:gd name="connsiteX2" fmla="*/ 245269 w 1681163"/>
              <a:gd name="connsiteY2" fmla="*/ 381000 h 414338"/>
              <a:gd name="connsiteX3" fmla="*/ 221456 w 1681163"/>
              <a:gd name="connsiteY3" fmla="*/ 392906 h 414338"/>
              <a:gd name="connsiteX4" fmla="*/ 197644 w 1681163"/>
              <a:gd name="connsiteY4" fmla="*/ 402431 h 414338"/>
              <a:gd name="connsiteX5" fmla="*/ 173831 w 1681163"/>
              <a:gd name="connsiteY5" fmla="*/ 407194 h 414338"/>
              <a:gd name="connsiteX6" fmla="*/ 145256 w 1681163"/>
              <a:gd name="connsiteY6" fmla="*/ 414338 h 414338"/>
              <a:gd name="connsiteX7" fmla="*/ 97631 w 1681163"/>
              <a:gd name="connsiteY7" fmla="*/ 411956 h 414338"/>
              <a:gd name="connsiteX8" fmla="*/ 0 w 1681163"/>
              <a:gd name="connsiteY8" fmla="*/ 392906 h 414338"/>
              <a:gd name="connsiteX9" fmla="*/ 50006 w 1681163"/>
              <a:gd name="connsiteY9" fmla="*/ 259556 h 414338"/>
              <a:gd name="connsiteX10" fmla="*/ 164306 w 1681163"/>
              <a:gd name="connsiteY10" fmla="*/ 257175 h 414338"/>
              <a:gd name="connsiteX11" fmla="*/ 238125 w 1681163"/>
              <a:gd name="connsiteY11" fmla="*/ 245269 h 414338"/>
              <a:gd name="connsiteX12" fmla="*/ 450056 w 1681163"/>
              <a:gd name="connsiteY12" fmla="*/ 197644 h 414338"/>
              <a:gd name="connsiteX13" fmla="*/ 809625 w 1681163"/>
              <a:gd name="connsiteY13" fmla="*/ 116681 h 414338"/>
              <a:gd name="connsiteX14" fmla="*/ 1085850 w 1681163"/>
              <a:gd name="connsiteY14" fmla="*/ 57150 h 414338"/>
              <a:gd name="connsiteX15" fmla="*/ 1231106 w 1681163"/>
              <a:gd name="connsiteY15" fmla="*/ 21431 h 414338"/>
              <a:gd name="connsiteX16" fmla="*/ 1302544 w 1681163"/>
              <a:gd name="connsiteY16" fmla="*/ 0 h 414338"/>
              <a:gd name="connsiteX17" fmla="*/ 1347788 w 1681163"/>
              <a:gd name="connsiteY17" fmla="*/ 2381 h 414338"/>
              <a:gd name="connsiteX18" fmla="*/ 1409700 w 1681163"/>
              <a:gd name="connsiteY18" fmla="*/ 19050 h 414338"/>
              <a:gd name="connsiteX19" fmla="*/ 1488281 w 1681163"/>
              <a:gd name="connsiteY19" fmla="*/ 50006 h 414338"/>
              <a:gd name="connsiteX20" fmla="*/ 1578769 w 1681163"/>
              <a:gd name="connsiteY20" fmla="*/ 92869 h 414338"/>
              <a:gd name="connsiteX21" fmla="*/ 1626394 w 1681163"/>
              <a:gd name="connsiteY21" fmla="*/ 119063 h 414338"/>
              <a:gd name="connsiteX22" fmla="*/ 1662113 w 1681163"/>
              <a:gd name="connsiteY22" fmla="*/ 140494 h 414338"/>
              <a:gd name="connsiteX23" fmla="*/ 1676400 w 1681163"/>
              <a:gd name="connsiteY23" fmla="*/ 159544 h 414338"/>
              <a:gd name="connsiteX24" fmla="*/ 1681163 w 1681163"/>
              <a:gd name="connsiteY24" fmla="*/ 178594 h 414338"/>
              <a:gd name="connsiteX25" fmla="*/ 1676400 w 1681163"/>
              <a:gd name="connsiteY25" fmla="*/ 209550 h 414338"/>
              <a:gd name="connsiteX26" fmla="*/ 1662113 w 1681163"/>
              <a:gd name="connsiteY26" fmla="*/ 233363 h 414338"/>
              <a:gd name="connsiteX27" fmla="*/ 1628775 w 1681163"/>
              <a:gd name="connsiteY27" fmla="*/ 257175 h 414338"/>
              <a:gd name="connsiteX28" fmla="*/ 1590675 w 1681163"/>
              <a:gd name="connsiteY28" fmla="*/ 276225 h 414338"/>
              <a:gd name="connsiteX29" fmla="*/ 1366838 w 1681163"/>
              <a:gd name="connsiteY29" fmla="*/ 211931 h 414338"/>
              <a:gd name="connsiteX30" fmla="*/ 1316831 w 1681163"/>
              <a:gd name="connsiteY30" fmla="*/ 195263 h 414338"/>
              <a:gd name="connsiteX31" fmla="*/ 1295400 w 1681163"/>
              <a:gd name="connsiteY31" fmla="*/ 188119 h 414338"/>
              <a:gd name="connsiteX32" fmla="*/ 1278731 w 1681163"/>
              <a:gd name="connsiteY32" fmla="*/ 183356 h 414338"/>
              <a:gd name="connsiteX33" fmla="*/ 1257300 w 1681163"/>
              <a:gd name="connsiteY33" fmla="*/ 183356 h 414338"/>
              <a:gd name="connsiteX34" fmla="*/ 1131094 w 1681163"/>
              <a:gd name="connsiteY34" fmla="*/ 207169 h 414338"/>
              <a:gd name="connsiteX35" fmla="*/ 890588 w 1681163"/>
              <a:gd name="connsiteY35" fmla="*/ 252413 h 414338"/>
              <a:gd name="connsiteX36" fmla="*/ 747713 w 1681163"/>
              <a:gd name="connsiteY36" fmla="*/ 280988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81163" h="414338">
                <a:moveTo>
                  <a:pt x="747713" y="280988"/>
                </a:moveTo>
                <a:lnTo>
                  <a:pt x="366713" y="357188"/>
                </a:lnTo>
                <a:lnTo>
                  <a:pt x="245269" y="381000"/>
                </a:lnTo>
                <a:lnTo>
                  <a:pt x="221456" y="392906"/>
                </a:lnTo>
                <a:lnTo>
                  <a:pt x="197644" y="402431"/>
                </a:lnTo>
                <a:lnTo>
                  <a:pt x="173831" y="407194"/>
                </a:lnTo>
                <a:lnTo>
                  <a:pt x="145256" y="414338"/>
                </a:lnTo>
                <a:lnTo>
                  <a:pt x="97631" y="411956"/>
                </a:lnTo>
                <a:lnTo>
                  <a:pt x="0" y="392906"/>
                </a:lnTo>
                <a:lnTo>
                  <a:pt x="50006" y="259556"/>
                </a:lnTo>
                <a:lnTo>
                  <a:pt x="164306" y="257175"/>
                </a:lnTo>
                <a:lnTo>
                  <a:pt x="238125" y="245269"/>
                </a:lnTo>
                <a:lnTo>
                  <a:pt x="450056" y="197644"/>
                </a:lnTo>
                <a:lnTo>
                  <a:pt x="809625" y="116681"/>
                </a:lnTo>
                <a:lnTo>
                  <a:pt x="1085850" y="57150"/>
                </a:lnTo>
                <a:lnTo>
                  <a:pt x="1231106" y="21431"/>
                </a:lnTo>
                <a:lnTo>
                  <a:pt x="1302544" y="0"/>
                </a:lnTo>
                <a:lnTo>
                  <a:pt x="1347788" y="2381"/>
                </a:lnTo>
                <a:lnTo>
                  <a:pt x="1409700" y="19050"/>
                </a:lnTo>
                <a:lnTo>
                  <a:pt x="1488281" y="50006"/>
                </a:lnTo>
                <a:lnTo>
                  <a:pt x="1578769" y="92869"/>
                </a:lnTo>
                <a:lnTo>
                  <a:pt x="1626394" y="119063"/>
                </a:lnTo>
                <a:lnTo>
                  <a:pt x="1662113" y="140494"/>
                </a:lnTo>
                <a:lnTo>
                  <a:pt x="1676400" y="159544"/>
                </a:lnTo>
                <a:lnTo>
                  <a:pt x="1681163" y="178594"/>
                </a:lnTo>
                <a:lnTo>
                  <a:pt x="1676400" y="209550"/>
                </a:lnTo>
                <a:lnTo>
                  <a:pt x="1662113" y="233363"/>
                </a:lnTo>
                <a:lnTo>
                  <a:pt x="1628775" y="257175"/>
                </a:lnTo>
                <a:lnTo>
                  <a:pt x="1590675" y="276225"/>
                </a:lnTo>
                <a:lnTo>
                  <a:pt x="1366838" y="211931"/>
                </a:lnTo>
                <a:lnTo>
                  <a:pt x="1316831" y="195263"/>
                </a:lnTo>
                <a:lnTo>
                  <a:pt x="1295400" y="188119"/>
                </a:lnTo>
                <a:lnTo>
                  <a:pt x="1278731" y="183356"/>
                </a:lnTo>
                <a:lnTo>
                  <a:pt x="1257300" y="183356"/>
                </a:lnTo>
                <a:lnTo>
                  <a:pt x="1131094" y="207169"/>
                </a:lnTo>
                <a:lnTo>
                  <a:pt x="890588" y="252413"/>
                </a:lnTo>
                <a:lnTo>
                  <a:pt x="747713" y="2809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A8C9622-3A41-47C0-ACFA-6518CBA05F4F}"/>
              </a:ext>
            </a:extLst>
          </p:cNvPr>
          <p:cNvSpPr/>
          <p:nvPr/>
        </p:nvSpPr>
        <p:spPr>
          <a:xfrm>
            <a:off x="4210050" y="2343150"/>
            <a:ext cx="695325" cy="1438275"/>
          </a:xfrm>
          <a:custGeom>
            <a:avLst/>
            <a:gdLst>
              <a:gd name="connsiteX0" fmla="*/ 388144 w 695325"/>
              <a:gd name="connsiteY0" fmla="*/ 402431 h 1438275"/>
              <a:gd name="connsiteX1" fmla="*/ 411956 w 695325"/>
              <a:gd name="connsiteY1" fmla="*/ 266700 h 1438275"/>
              <a:gd name="connsiteX2" fmla="*/ 416719 w 695325"/>
              <a:gd name="connsiteY2" fmla="*/ 216694 h 1438275"/>
              <a:gd name="connsiteX3" fmla="*/ 419100 w 695325"/>
              <a:gd name="connsiteY3" fmla="*/ 150019 h 1438275"/>
              <a:gd name="connsiteX4" fmla="*/ 419100 w 695325"/>
              <a:gd name="connsiteY4" fmla="*/ 95250 h 1438275"/>
              <a:gd name="connsiteX5" fmla="*/ 411956 w 695325"/>
              <a:gd name="connsiteY5" fmla="*/ 59531 h 1438275"/>
              <a:gd name="connsiteX6" fmla="*/ 378619 w 695325"/>
              <a:gd name="connsiteY6" fmla="*/ 0 h 1438275"/>
              <a:gd name="connsiteX7" fmla="*/ 695325 w 695325"/>
              <a:gd name="connsiteY7" fmla="*/ 97631 h 1438275"/>
              <a:gd name="connsiteX8" fmla="*/ 657225 w 695325"/>
              <a:gd name="connsiteY8" fmla="*/ 219075 h 1438275"/>
              <a:gd name="connsiteX9" fmla="*/ 619125 w 695325"/>
              <a:gd name="connsiteY9" fmla="*/ 373856 h 1438275"/>
              <a:gd name="connsiteX10" fmla="*/ 592931 w 695325"/>
              <a:gd name="connsiteY10" fmla="*/ 495300 h 1438275"/>
              <a:gd name="connsiteX11" fmla="*/ 552450 w 695325"/>
              <a:gd name="connsiteY11" fmla="*/ 659606 h 1438275"/>
              <a:gd name="connsiteX12" fmla="*/ 500063 w 695325"/>
              <a:gd name="connsiteY12" fmla="*/ 809625 h 1438275"/>
              <a:gd name="connsiteX13" fmla="*/ 447675 w 695325"/>
              <a:gd name="connsiteY13" fmla="*/ 940594 h 1438275"/>
              <a:gd name="connsiteX14" fmla="*/ 352425 w 695325"/>
              <a:gd name="connsiteY14" fmla="*/ 1123950 h 1438275"/>
              <a:gd name="connsiteX15" fmla="*/ 280988 w 695325"/>
              <a:gd name="connsiteY15" fmla="*/ 1235869 h 1438275"/>
              <a:gd name="connsiteX16" fmla="*/ 207169 w 695325"/>
              <a:gd name="connsiteY16" fmla="*/ 1340644 h 1438275"/>
              <a:gd name="connsiteX17" fmla="*/ 150019 w 695325"/>
              <a:gd name="connsiteY17" fmla="*/ 1409700 h 1438275"/>
              <a:gd name="connsiteX18" fmla="*/ 119063 w 695325"/>
              <a:gd name="connsiteY18" fmla="*/ 1433513 h 1438275"/>
              <a:gd name="connsiteX19" fmla="*/ 102394 w 695325"/>
              <a:gd name="connsiteY19" fmla="*/ 1438275 h 1438275"/>
              <a:gd name="connsiteX20" fmla="*/ 90488 w 695325"/>
              <a:gd name="connsiteY20" fmla="*/ 1438275 h 1438275"/>
              <a:gd name="connsiteX21" fmla="*/ 69056 w 695325"/>
              <a:gd name="connsiteY21" fmla="*/ 1428750 h 1438275"/>
              <a:gd name="connsiteX22" fmla="*/ 52388 w 695325"/>
              <a:gd name="connsiteY22" fmla="*/ 1414463 h 1438275"/>
              <a:gd name="connsiteX23" fmla="*/ 38100 w 695325"/>
              <a:gd name="connsiteY23" fmla="*/ 1390650 h 1438275"/>
              <a:gd name="connsiteX24" fmla="*/ 14288 w 695325"/>
              <a:gd name="connsiteY24" fmla="*/ 1314450 h 1438275"/>
              <a:gd name="connsiteX25" fmla="*/ 0 w 695325"/>
              <a:gd name="connsiteY25" fmla="*/ 1252538 h 1438275"/>
              <a:gd name="connsiteX26" fmla="*/ 142875 w 695325"/>
              <a:gd name="connsiteY26" fmla="*/ 1014413 h 1438275"/>
              <a:gd name="connsiteX27" fmla="*/ 173831 w 695325"/>
              <a:gd name="connsiteY27" fmla="*/ 988219 h 1438275"/>
              <a:gd name="connsiteX28" fmla="*/ 195263 w 695325"/>
              <a:gd name="connsiteY28" fmla="*/ 964406 h 1438275"/>
              <a:gd name="connsiteX29" fmla="*/ 230981 w 695325"/>
              <a:gd name="connsiteY29" fmla="*/ 885825 h 1438275"/>
              <a:gd name="connsiteX30" fmla="*/ 295275 w 695325"/>
              <a:gd name="connsiteY30" fmla="*/ 721519 h 1438275"/>
              <a:gd name="connsiteX31" fmla="*/ 345281 w 695325"/>
              <a:gd name="connsiteY31" fmla="*/ 573881 h 1438275"/>
              <a:gd name="connsiteX32" fmla="*/ 388144 w 695325"/>
              <a:gd name="connsiteY32" fmla="*/ 402431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5325" h="1438275">
                <a:moveTo>
                  <a:pt x="388144" y="402431"/>
                </a:moveTo>
                <a:lnTo>
                  <a:pt x="411956" y="266700"/>
                </a:lnTo>
                <a:lnTo>
                  <a:pt x="416719" y="216694"/>
                </a:lnTo>
                <a:cubicBezTo>
                  <a:pt x="417513" y="194469"/>
                  <a:pt x="418306" y="172244"/>
                  <a:pt x="419100" y="150019"/>
                </a:cubicBezTo>
                <a:lnTo>
                  <a:pt x="419100" y="95250"/>
                </a:lnTo>
                <a:lnTo>
                  <a:pt x="411956" y="59531"/>
                </a:lnTo>
                <a:lnTo>
                  <a:pt x="378619" y="0"/>
                </a:lnTo>
                <a:lnTo>
                  <a:pt x="695325" y="97631"/>
                </a:lnTo>
                <a:lnTo>
                  <a:pt x="657225" y="219075"/>
                </a:lnTo>
                <a:lnTo>
                  <a:pt x="619125" y="373856"/>
                </a:lnTo>
                <a:lnTo>
                  <a:pt x="592931" y="495300"/>
                </a:lnTo>
                <a:lnTo>
                  <a:pt x="552450" y="659606"/>
                </a:lnTo>
                <a:lnTo>
                  <a:pt x="500063" y="809625"/>
                </a:lnTo>
                <a:lnTo>
                  <a:pt x="447675" y="940594"/>
                </a:lnTo>
                <a:lnTo>
                  <a:pt x="352425" y="1123950"/>
                </a:lnTo>
                <a:lnTo>
                  <a:pt x="280988" y="1235869"/>
                </a:lnTo>
                <a:lnTo>
                  <a:pt x="207169" y="1340644"/>
                </a:lnTo>
                <a:lnTo>
                  <a:pt x="150019" y="1409700"/>
                </a:lnTo>
                <a:lnTo>
                  <a:pt x="119063" y="1433513"/>
                </a:lnTo>
                <a:lnTo>
                  <a:pt x="102394" y="1438275"/>
                </a:lnTo>
                <a:lnTo>
                  <a:pt x="90488" y="1438275"/>
                </a:lnTo>
                <a:lnTo>
                  <a:pt x="69056" y="1428750"/>
                </a:lnTo>
                <a:lnTo>
                  <a:pt x="52388" y="1414463"/>
                </a:lnTo>
                <a:lnTo>
                  <a:pt x="38100" y="1390650"/>
                </a:lnTo>
                <a:lnTo>
                  <a:pt x="14288" y="1314450"/>
                </a:lnTo>
                <a:lnTo>
                  <a:pt x="0" y="1252538"/>
                </a:lnTo>
                <a:lnTo>
                  <a:pt x="142875" y="1014413"/>
                </a:lnTo>
                <a:lnTo>
                  <a:pt x="173831" y="988219"/>
                </a:lnTo>
                <a:lnTo>
                  <a:pt x="195263" y="964406"/>
                </a:lnTo>
                <a:lnTo>
                  <a:pt x="230981" y="885825"/>
                </a:lnTo>
                <a:lnTo>
                  <a:pt x="295275" y="721519"/>
                </a:lnTo>
                <a:lnTo>
                  <a:pt x="345281" y="573881"/>
                </a:lnTo>
                <a:lnTo>
                  <a:pt x="388144" y="4024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D723FF2-A641-45B1-8333-4D0534A0157D}"/>
              </a:ext>
            </a:extLst>
          </p:cNvPr>
          <p:cNvSpPr/>
          <p:nvPr/>
        </p:nvSpPr>
        <p:spPr>
          <a:xfrm>
            <a:off x="3905250" y="3268663"/>
            <a:ext cx="506413" cy="368300"/>
          </a:xfrm>
          <a:custGeom>
            <a:avLst/>
            <a:gdLst>
              <a:gd name="connsiteX0" fmla="*/ 238125 w 507206"/>
              <a:gd name="connsiteY0" fmla="*/ 71438 h 366713"/>
              <a:gd name="connsiteX1" fmla="*/ 311944 w 507206"/>
              <a:gd name="connsiteY1" fmla="*/ 95250 h 366713"/>
              <a:gd name="connsiteX2" fmla="*/ 350044 w 507206"/>
              <a:gd name="connsiteY2" fmla="*/ 102394 h 366713"/>
              <a:gd name="connsiteX3" fmla="*/ 397669 w 507206"/>
              <a:gd name="connsiteY3" fmla="*/ 102394 h 366713"/>
              <a:gd name="connsiteX4" fmla="*/ 507206 w 507206"/>
              <a:gd name="connsiteY4" fmla="*/ 73819 h 366713"/>
              <a:gd name="connsiteX5" fmla="*/ 326231 w 507206"/>
              <a:gd name="connsiteY5" fmla="*/ 366713 h 366713"/>
              <a:gd name="connsiteX6" fmla="*/ 307181 w 507206"/>
              <a:gd name="connsiteY6" fmla="*/ 328613 h 366713"/>
              <a:gd name="connsiteX7" fmla="*/ 280988 w 507206"/>
              <a:gd name="connsiteY7" fmla="*/ 290513 h 366713"/>
              <a:gd name="connsiteX8" fmla="*/ 250031 w 507206"/>
              <a:gd name="connsiteY8" fmla="*/ 242888 h 366713"/>
              <a:gd name="connsiteX9" fmla="*/ 197644 w 507206"/>
              <a:gd name="connsiteY9" fmla="*/ 188119 h 366713"/>
              <a:gd name="connsiteX10" fmla="*/ 173831 w 507206"/>
              <a:gd name="connsiteY10" fmla="*/ 159544 h 366713"/>
              <a:gd name="connsiteX11" fmla="*/ 130969 w 507206"/>
              <a:gd name="connsiteY11" fmla="*/ 123825 h 366713"/>
              <a:gd name="connsiteX12" fmla="*/ 83344 w 507206"/>
              <a:gd name="connsiteY12" fmla="*/ 90488 h 366713"/>
              <a:gd name="connsiteX13" fmla="*/ 42863 w 507206"/>
              <a:gd name="connsiteY13" fmla="*/ 66675 h 366713"/>
              <a:gd name="connsiteX14" fmla="*/ 4763 w 507206"/>
              <a:gd name="connsiteY14" fmla="*/ 45244 h 366713"/>
              <a:gd name="connsiteX15" fmla="*/ 0 w 507206"/>
              <a:gd name="connsiteY15" fmla="*/ 30957 h 366713"/>
              <a:gd name="connsiteX16" fmla="*/ 7144 w 507206"/>
              <a:gd name="connsiteY16" fmla="*/ 14288 h 366713"/>
              <a:gd name="connsiteX17" fmla="*/ 19050 w 507206"/>
              <a:gd name="connsiteY17" fmla="*/ 2382 h 366713"/>
              <a:gd name="connsiteX18" fmla="*/ 57150 w 507206"/>
              <a:gd name="connsiteY18" fmla="*/ 0 h 366713"/>
              <a:gd name="connsiteX19" fmla="*/ 138113 w 507206"/>
              <a:gd name="connsiteY19" fmla="*/ 26194 h 366713"/>
              <a:gd name="connsiteX20" fmla="*/ 238125 w 507206"/>
              <a:gd name="connsiteY20" fmla="*/ 71438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7206" h="366713">
                <a:moveTo>
                  <a:pt x="238125" y="71438"/>
                </a:moveTo>
                <a:lnTo>
                  <a:pt x="311944" y="95250"/>
                </a:lnTo>
                <a:lnTo>
                  <a:pt x="350044" y="102394"/>
                </a:lnTo>
                <a:lnTo>
                  <a:pt x="397669" y="102394"/>
                </a:lnTo>
                <a:lnTo>
                  <a:pt x="507206" y="73819"/>
                </a:lnTo>
                <a:lnTo>
                  <a:pt x="326231" y="366713"/>
                </a:lnTo>
                <a:lnTo>
                  <a:pt x="307181" y="328613"/>
                </a:lnTo>
                <a:lnTo>
                  <a:pt x="280988" y="290513"/>
                </a:lnTo>
                <a:lnTo>
                  <a:pt x="250031" y="242888"/>
                </a:lnTo>
                <a:lnTo>
                  <a:pt x="197644" y="188119"/>
                </a:lnTo>
                <a:lnTo>
                  <a:pt x="173831" y="159544"/>
                </a:lnTo>
                <a:lnTo>
                  <a:pt x="130969" y="123825"/>
                </a:lnTo>
                <a:lnTo>
                  <a:pt x="83344" y="90488"/>
                </a:lnTo>
                <a:lnTo>
                  <a:pt x="42863" y="66675"/>
                </a:lnTo>
                <a:lnTo>
                  <a:pt x="4763" y="45244"/>
                </a:lnTo>
                <a:lnTo>
                  <a:pt x="0" y="30957"/>
                </a:lnTo>
                <a:lnTo>
                  <a:pt x="7144" y="14288"/>
                </a:lnTo>
                <a:lnTo>
                  <a:pt x="19050" y="2382"/>
                </a:lnTo>
                <a:lnTo>
                  <a:pt x="57150" y="0"/>
                </a:lnTo>
                <a:lnTo>
                  <a:pt x="138113" y="26194"/>
                </a:lnTo>
                <a:lnTo>
                  <a:pt x="238125" y="714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90F423A-3599-4332-BE83-01B5BB4FD25C}"/>
              </a:ext>
            </a:extLst>
          </p:cNvPr>
          <p:cNvSpPr/>
          <p:nvPr/>
        </p:nvSpPr>
        <p:spPr>
          <a:xfrm>
            <a:off x="3217863" y="2687638"/>
            <a:ext cx="1096962" cy="631825"/>
          </a:xfrm>
          <a:custGeom>
            <a:avLst/>
            <a:gdLst>
              <a:gd name="connsiteX0" fmla="*/ 392906 w 1097756"/>
              <a:gd name="connsiteY0" fmla="*/ 261938 h 631032"/>
              <a:gd name="connsiteX1" fmla="*/ 78581 w 1097756"/>
              <a:gd name="connsiteY1" fmla="*/ 321469 h 631032"/>
              <a:gd name="connsiteX2" fmla="*/ 0 w 1097756"/>
              <a:gd name="connsiteY2" fmla="*/ 223838 h 631032"/>
              <a:gd name="connsiteX3" fmla="*/ 104775 w 1097756"/>
              <a:gd name="connsiteY3" fmla="*/ 207169 h 631032"/>
              <a:gd name="connsiteX4" fmla="*/ 238125 w 1097756"/>
              <a:gd name="connsiteY4" fmla="*/ 173832 h 631032"/>
              <a:gd name="connsiteX5" fmla="*/ 454819 w 1097756"/>
              <a:gd name="connsiteY5" fmla="*/ 114300 h 631032"/>
              <a:gd name="connsiteX6" fmla="*/ 583406 w 1097756"/>
              <a:gd name="connsiteY6" fmla="*/ 78582 h 631032"/>
              <a:gd name="connsiteX7" fmla="*/ 683419 w 1097756"/>
              <a:gd name="connsiteY7" fmla="*/ 42863 h 631032"/>
              <a:gd name="connsiteX8" fmla="*/ 750094 w 1097756"/>
              <a:gd name="connsiteY8" fmla="*/ 16669 h 631032"/>
              <a:gd name="connsiteX9" fmla="*/ 781050 w 1097756"/>
              <a:gd name="connsiteY9" fmla="*/ 0 h 631032"/>
              <a:gd name="connsiteX10" fmla="*/ 812006 w 1097756"/>
              <a:gd name="connsiteY10" fmla="*/ 0 h 631032"/>
              <a:gd name="connsiteX11" fmla="*/ 840581 w 1097756"/>
              <a:gd name="connsiteY11" fmla="*/ 9525 h 631032"/>
              <a:gd name="connsiteX12" fmla="*/ 914400 w 1097756"/>
              <a:gd name="connsiteY12" fmla="*/ 42863 h 631032"/>
              <a:gd name="connsiteX13" fmla="*/ 1026319 w 1097756"/>
              <a:gd name="connsiteY13" fmla="*/ 111919 h 631032"/>
              <a:gd name="connsiteX14" fmla="*/ 1071562 w 1097756"/>
              <a:gd name="connsiteY14" fmla="*/ 147638 h 631032"/>
              <a:gd name="connsiteX15" fmla="*/ 1088231 w 1097756"/>
              <a:gd name="connsiteY15" fmla="*/ 166688 h 631032"/>
              <a:gd name="connsiteX16" fmla="*/ 1095375 w 1097756"/>
              <a:gd name="connsiteY16" fmla="*/ 180975 h 631032"/>
              <a:gd name="connsiteX17" fmla="*/ 1097756 w 1097756"/>
              <a:gd name="connsiteY17" fmla="*/ 202407 h 631032"/>
              <a:gd name="connsiteX18" fmla="*/ 1090612 w 1097756"/>
              <a:gd name="connsiteY18" fmla="*/ 214313 h 631032"/>
              <a:gd name="connsiteX19" fmla="*/ 1064419 w 1097756"/>
              <a:gd name="connsiteY19" fmla="*/ 233363 h 631032"/>
              <a:gd name="connsiteX20" fmla="*/ 1040606 w 1097756"/>
              <a:gd name="connsiteY20" fmla="*/ 245269 h 631032"/>
              <a:gd name="connsiteX21" fmla="*/ 1026319 w 1097756"/>
              <a:gd name="connsiteY21" fmla="*/ 254794 h 631032"/>
              <a:gd name="connsiteX22" fmla="*/ 1007269 w 1097756"/>
              <a:gd name="connsiteY22" fmla="*/ 273844 h 631032"/>
              <a:gd name="connsiteX23" fmla="*/ 954881 w 1097756"/>
              <a:gd name="connsiteY23" fmla="*/ 338138 h 631032"/>
              <a:gd name="connsiteX24" fmla="*/ 909637 w 1097756"/>
              <a:gd name="connsiteY24" fmla="*/ 411957 h 631032"/>
              <a:gd name="connsiteX25" fmla="*/ 857250 w 1097756"/>
              <a:gd name="connsiteY25" fmla="*/ 511969 h 631032"/>
              <a:gd name="connsiteX26" fmla="*/ 802481 w 1097756"/>
              <a:gd name="connsiteY26" fmla="*/ 628650 h 631032"/>
              <a:gd name="connsiteX27" fmla="*/ 664369 w 1097756"/>
              <a:gd name="connsiteY27" fmla="*/ 631032 h 631032"/>
              <a:gd name="connsiteX28" fmla="*/ 678656 w 1097756"/>
              <a:gd name="connsiteY28" fmla="*/ 521494 h 631032"/>
              <a:gd name="connsiteX29" fmla="*/ 700087 w 1097756"/>
              <a:gd name="connsiteY29" fmla="*/ 428625 h 631032"/>
              <a:gd name="connsiteX30" fmla="*/ 723900 w 1097756"/>
              <a:gd name="connsiteY30" fmla="*/ 354807 h 631032"/>
              <a:gd name="connsiteX31" fmla="*/ 740569 w 1097756"/>
              <a:gd name="connsiteY31" fmla="*/ 304800 h 631032"/>
              <a:gd name="connsiteX32" fmla="*/ 752475 w 1097756"/>
              <a:gd name="connsiteY32" fmla="*/ 261938 h 631032"/>
              <a:gd name="connsiteX33" fmla="*/ 752475 w 1097756"/>
              <a:gd name="connsiteY33" fmla="*/ 238125 h 631032"/>
              <a:gd name="connsiteX34" fmla="*/ 745331 w 1097756"/>
              <a:gd name="connsiteY34" fmla="*/ 214313 h 631032"/>
              <a:gd name="connsiteX35" fmla="*/ 731044 w 1097756"/>
              <a:gd name="connsiteY35" fmla="*/ 204788 h 631032"/>
              <a:gd name="connsiteX36" fmla="*/ 714375 w 1097756"/>
              <a:gd name="connsiteY36" fmla="*/ 202407 h 631032"/>
              <a:gd name="connsiteX37" fmla="*/ 661987 w 1097756"/>
              <a:gd name="connsiteY37" fmla="*/ 202407 h 631032"/>
              <a:gd name="connsiteX38" fmla="*/ 590550 w 1097756"/>
              <a:gd name="connsiteY38" fmla="*/ 219075 h 631032"/>
              <a:gd name="connsiteX39" fmla="*/ 392906 w 1097756"/>
              <a:gd name="connsiteY39" fmla="*/ 261938 h 631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97756" h="631032">
                <a:moveTo>
                  <a:pt x="392906" y="261938"/>
                </a:moveTo>
                <a:lnTo>
                  <a:pt x="78581" y="321469"/>
                </a:lnTo>
                <a:lnTo>
                  <a:pt x="0" y="223838"/>
                </a:lnTo>
                <a:lnTo>
                  <a:pt x="104775" y="207169"/>
                </a:lnTo>
                <a:lnTo>
                  <a:pt x="238125" y="173832"/>
                </a:lnTo>
                <a:lnTo>
                  <a:pt x="454819" y="114300"/>
                </a:lnTo>
                <a:lnTo>
                  <a:pt x="583406" y="78582"/>
                </a:lnTo>
                <a:lnTo>
                  <a:pt x="683419" y="42863"/>
                </a:lnTo>
                <a:lnTo>
                  <a:pt x="750094" y="16669"/>
                </a:lnTo>
                <a:lnTo>
                  <a:pt x="781050" y="0"/>
                </a:lnTo>
                <a:lnTo>
                  <a:pt x="812006" y="0"/>
                </a:lnTo>
                <a:lnTo>
                  <a:pt x="840581" y="9525"/>
                </a:lnTo>
                <a:lnTo>
                  <a:pt x="914400" y="42863"/>
                </a:lnTo>
                <a:lnTo>
                  <a:pt x="1026319" y="111919"/>
                </a:lnTo>
                <a:lnTo>
                  <a:pt x="1071562" y="147638"/>
                </a:lnTo>
                <a:lnTo>
                  <a:pt x="1088231" y="166688"/>
                </a:lnTo>
                <a:lnTo>
                  <a:pt x="1095375" y="180975"/>
                </a:lnTo>
                <a:lnTo>
                  <a:pt x="1097756" y="202407"/>
                </a:lnTo>
                <a:lnTo>
                  <a:pt x="1090612" y="214313"/>
                </a:lnTo>
                <a:lnTo>
                  <a:pt x="1064419" y="233363"/>
                </a:lnTo>
                <a:lnTo>
                  <a:pt x="1040606" y="245269"/>
                </a:lnTo>
                <a:lnTo>
                  <a:pt x="1026319" y="254794"/>
                </a:lnTo>
                <a:lnTo>
                  <a:pt x="1007269" y="273844"/>
                </a:lnTo>
                <a:lnTo>
                  <a:pt x="954881" y="338138"/>
                </a:lnTo>
                <a:lnTo>
                  <a:pt x="909637" y="411957"/>
                </a:lnTo>
                <a:lnTo>
                  <a:pt x="857250" y="511969"/>
                </a:lnTo>
                <a:lnTo>
                  <a:pt x="802481" y="628650"/>
                </a:lnTo>
                <a:lnTo>
                  <a:pt x="664369" y="631032"/>
                </a:lnTo>
                <a:lnTo>
                  <a:pt x="678656" y="521494"/>
                </a:lnTo>
                <a:lnTo>
                  <a:pt x="700087" y="428625"/>
                </a:lnTo>
                <a:lnTo>
                  <a:pt x="723900" y="354807"/>
                </a:lnTo>
                <a:lnTo>
                  <a:pt x="740569" y="304800"/>
                </a:lnTo>
                <a:lnTo>
                  <a:pt x="752475" y="261938"/>
                </a:lnTo>
                <a:lnTo>
                  <a:pt x="752475" y="238125"/>
                </a:lnTo>
                <a:lnTo>
                  <a:pt x="745331" y="214313"/>
                </a:lnTo>
                <a:lnTo>
                  <a:pt x="731044" y="204788"/>
                </a:lnTo>
                <a:lnTo>
                  <a:pt x="714375" y="202407"/>
                </a:lnTo>
                <a:lnTo>
                  <a:pt x="661987" y="202407"/>
                </a:lnTo>
                <a:lnTo>
                  <a:pt x="590550" y="219075"/>
                </a:lnTo>
                <a:lnTo>
                  <a:pt x="392906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3A05734-D149-414E-AE74-D8F24BE09964}"/>
              </a:ext>
            </a:extLst>
          </p:cNvPr>
          <p:cNvSpPr/>
          <p:nvPr/>
        </p:nvSpPr>
        <p:spPr>
          <a:xfrm>
            <a:off x="3322638" y="3163888"/>
            <a:ext cx="635000" cy="282575"/>
          </a:xfrm>
          <a:custGeom>
            <a:avLst/>
            <a:gdLst>
              <a:gd name="connsiteX0" fmla="*/ 300037 w 635794"/>
              <a:gd name="connsiteY0" fmla="*/ 214313 h 280988"/>
              <a:gd name="connsiteX1" fmla="*/ 33337 w 635794"/>
              <a:gd name="connsiteY1" fmla="*/ 280988 h 280988"/>
              <a:gd name="connsiteX2" fmla="*/ 0 w 635794"/>
              <a:gd name="connsiteY2" fmla="*/ 159544 h 280988"/>
              <a:gd name="connsiteX3" fmla="*/ 373856 w 635794"/>
              <a:gd name="connsiteY3" fmla="*/ 71438 h 280988"/>
              <a:gd name="connsiteX4" fmla="*/ 626269 w 635794"/>
              <a:gd name="connsiteY4" fmla="*/ 0 h 280988"/>
              <a:gd name="connsiteX5" fmla="*/ 635794 w 635794"/>
              <a:gd name="connsiteY5" fmla="*/ 157163 h 280988"/>
              <a:gd name="connsiteX6" fmla="*/ 538162 w 635794"/>
              <a:gd name="connsiteY6" fmla="*/ 164307 h 280988"/>
              <a:gd name="connsiteX7" fmla="*/ 300037 w 635794"/>
              <a:gd name="connsiteY7" fmla="*/ 214313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794" h="280988">
                <a:moveTo>
                  <a:pt x="300037" y="214313"/>
                </a:moveTo>
                <a:lnTo>
                  <a:pt x="33337" y="280988"/>
                </a:lnTo>
                <a:lnTo>
                  <a:pt x="0" y="159544"/>
                </a:lnTo>
                <a:lnTo>
                  <a:pt x="373856" y="71438"/>
                </a:lnTo>
                <a:lnTo>
                  <a:pt x="626269" y="0"/>
                </a:lnTo>
                <a:lnTo>
                  <a:pt x="635794" y="157163"/>
                </a:lnTo>
                <a:lnTo>
                  <a:pt x="538162" y="164307"/>
                </a:lnTo>
                <a:lnTo>
                  <a:pt x="300037" y="2143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DBA4E7F-FA0D-47A0-A838-4C8B7B9535DF}"/>
              </a:ext>
            </a:extLst>
          </p:cNvPr>
          <p:cNvSpPr/>
          <p:nvPr/>
        </p:nvSpPr>
        <p:spPr>
          <a:xfrm>
            <a:off x="5411788" y="1676400"/>
            <a:ext cx="1512887" cy="449263"/>
          </a:xfrm>
          <a:custGeom>
            <a:avLst/>
            <a:gdLst>
              <a:gd name="connsiteX0" fmla="*/ 345282 w 1512094"/>
              <a:gd name="connsiteY0" fmla="*/ 390525 h 450056"/>
              <a:gd name="connsiteX1" fmla="*/ 0 w 1512094"/>
              <a:gd name="connsiteY1" fmla="*/ 450056 h 450056"/>
              <a:gd name="connsiteX2" fmla="*/ 66675 w 1512094"/>
              <a:gd name="connsiteY2" fmla="*/ 250031 h 450056"/>
              <a:gd name="connsiteX3" fmla="*/ 185738 w 1512094"/>
              <a:gd name="connsiteY3" fmla="*/ 257175 h 450056"/>
              <a:gd name="connsiteX4" fmla="*/ 273844 w 1512094"/>
              <a:gd name="connsiteY4" fmla="*/ 252413 h 450056"/>
              <a:gd name="connsiteX5" fmla="*/ 342900 w 1512094"/>
              <a:gd name="connsiteY5" fmla="*/ 240506 h 450056"/>
              <a:gd name="connsiteX6" fmla="*/ 490538 w 1512094"/>
              <a:gd name="connsiteY6" fmla="*/ 204788 h 450056"/>
              <a:gd name="connsiteX7" fmla="*/ 714375 w 1512094"/>
              <a:gd name="connsiteY7" fmla="*/ 145256 h 450056"/>
              <a:gd name="connsiteX8" fmla="*/ 1000125 w 1512094"/>
              <a:gd name="connsiteY8" fmla="*/ 57150 h 450056"/>
              <a:gd name="connsiteX9" fmla="*/ 1152525 w 1512094"/>
              <a:gd name="connsiteY9" fmla="*/ 7144 h 450056"/>
              <a:gd name="connsiteX10" fmla="*/ 1188244 w 1512094"/>
              <a:gd name="connsiteY10" fmla="*/ 0 h 450056"/>
              <a:gd name="connsiteX11" fmla="*/ 1235869 w 1512094"/>
              <a:gd name="connsiteY11" fmla="*/ 4763 h 450056"/>
              <a:gd name="connsiteX12" fmla="*/ 1326357 w 1512094"/>
              <a:gd name="connsiteY12" fmla="*/ 38100 h 450056"/>
              <a:gd name="connsiteX13" fmla="*/ 1416844 w 1512094"/>
              <a:gd name="connsiteY13" fmla="*/ 78581 h 450056"/>
              <a:gd name="connsiteX14" fmla="*/ 1471613 w 1512094"/>
              <a:gd name="connsiteY14" fmla="*/ 111919 h 450056"/>
              <a:gd name="connsiteX15" fmla="*/ 1500188 w 1512094"/>
              <a:gd name="connsiteY15" fmla="*/ 133350 h 450056"/>
              <a:gd name="connsiteX16" fmla="*/ 1512094 w 1512094"/>
              <a:gd name="connsiteY16" fmla="*/ 150019 h 450056"/>
              <a:gd name="connsiteX17" fmla="*/ 1512094 w 1512094"/>
              <a:gd name="connsiteY17" fmla="*/ 169069 h 450056"/>
              <a:gd name="connsiteX18" fmla="*/ 1497807 w 1512094"/>
              <a:gd name="connsiteY18" fmla="*/ 190500 h 450056"/>
              <a:gd name="connsiteX19" fmla="*/ 1457325 w 1512094"/>
              <a:gd name="connsiteY19" fmla="*/ 209550 h 450056"/>
              <a:gd name="connsiteX20" fmla="*/ 1395413 w 1512094"/>
              <a:gd name="connsiteY20" fmla="*/ 226219 h 450056"/>
              <a:gd name="connsiteX21" fmla="*/ 1281113 w 1512094"/>
              <a:gd name="connsiteY21" fmla="*/ 242888 h 450056"/>
              <a:gd name="connsiteX22" fmla="*/ 1095375 w 1512094"/>
              <a:gd name="connsiteY22" fmla="*/ 259556 h 450056"/>
              <a:gd name="connsiteX23" fmla="*/ 759619 w 1512094"/>
              <a:gd name="connsiteY23" fmla="*/ 307181 h 450056"/>
              <a:gd name="connsiteX24" fmla="*/ 626269 w 1512094"/>
              <a:gd name="connsiteY24" fmla="*/ 340519 h 450056"/>
              <a:gd name="connsiteX25" fmla="*/ 345282 w 1512094"/>
              <a:gd name="connsiteY25" fmla="*/ 390525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12094" h="450056">
                <a:moveTo>
                  <a:pt x="345282" y="390525"/>
                </a:moveTo>
                <a:lnTo>
                  <a:pt x="0" y="450056"/>
                </a:lnTo>
                <a:lnTo>
                  <a:pt x="66675" y="250031"/>
                </a:lnTo>
                <a:lnTo>
                  <a:pt x="185738" y="257175"/>
                </a:lnTo>
                <a:lnTo>
                  <a:pt x="273844" y="252413"/>
                </a:lnTo>
                <a:lnTo>
                  <a:pt x="342900" y="240506"/>
                </a:lnTo>
                <a:lnTo>
                  <a:pt x="490538" y="204788"/>
                </a:lnTo>
                <a:lnTo>
                  <a:pt x="714375" y="145256"/>
                </a:lnTo>
                <a:lnTo>
                  <a:pt x="1000125" y="57150"/>
                </a:lnTo>
                <a:lnTo>
                  <a:pt x="1152525" y="7144"/>
                </a:lnTo>
                <a:lnTo>
                  <a:pt x="1188244" y="0"/>
                </a:lnTo>
                <a:lnTo>
                  <a:pt x="1235869" y="4763"/>
                </a:lnTo>
                <a:lnTo>
                  <a:pt x="1326357" y="38100"/>
                </a:lnTo>
                <a:lnTo>
                  <a:pt x="1416844" y="78581"/>
                </a:lnTo>
                <a:lnTo>
                  <a:pt x="1471613" y="111919"/>
                </a:lnTo>
                <a:lnTo>
                  <a:pt x="1500188" y="133350"/>
                </a:lnTo>
                <a:lnTo>
                  <a:pt x="1512094" y="150019"/>
                </a:lnTo>
                <a:lnTo>
                  <a:pt x="1512094" y="169069"/>
                </a:lnTo>
                <a:lnTo>
                  <a:pt x="1497807" y="190500"/>
                </a:lnTo>
                <a:lnTo>
                  <a:pt x="1457325" y="209550"/>
                </a:lnTo>
                <a:lnTo>
                  <a:pt x="1395413" y="226219"/>
                </a:lnTo>
                <a:lnTo>
                  <a:pt x="1281113" y="242888"/>
                </a:lnTo>
                <a:lnTo>
                  <a:pt x="1095375" y="259556"/>
                </a:lnTo>
                <a:lnTo>
                  <a:pt x="759619" y="307181"/>
                </a:lnTo>
                <a:lnTo>
                  <a:pt x="626269" y="340519"/>
                </a:lnTo>
                <a:lnTo>
                  <a:pt x="345282" y="3905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646B643-8237-4863-9465-433EA0D1BBCB}"/>
              </a:ext>
            </a:extLst>
          </p:cNvPr>
          <p:cNvSpPr/>
          <p:nvPr/>
        </p:nvSpPr>
        <p:spPr>
          <a:xfrm>
            <a:off x="5164138" y="1947863"/>
            <a:ext cx="1293812" cy="1241425"/>
          </a:xfrm>
          <a:custGeom>
            <a:avLst/>
            <a:gdLst>
              <a:gd name="connsiteX0" fmla="*/ 1004888 w 1293019"/>
              <a:gd name="connsiteY0" fmla="*/ 576262 h 1240631"/>
              <a:gd name="connsiteX1" fmla="*/ 852488 w 1293019"/>
              <a:gd name="connsiteY1" fmla="*/ 723900 h 1240631"/>
              <a:gd name="connsiteX2" fmla="*/ 723900 w 1293019"/>
              <a:gd name="connsiteY2" fmla="*/ 847725 h 1240631"/>
              <a:gd name="connsiteX3" fmla="*/ 585788 w 1293019"/>
              <a:gd name="connsiteY3" fmla="*/ 954881 h 1240631"/>
              <a:gd name="connsiteX4" fmla="*/ 473869 w 1293019"/>
              <a:gd name="connsiteY4" fmla="*/ 1028700 h 1240631"/>
              <a:gd name="connsiteX5" fmla="*/ 321469 w 1293019"/>
              <a:gd name="connsiteY5" fmla="*/ 1119187 h 1240631"/>
              <a:gd name="connsiteX6" fmla="*/ 185738 w 1293019"/>
              <a:gd name="connsiteY6" fmla="*/ 1190625 h 1240631"/>
              <a:gd name="connsiteX7" fmla="*/ 83344 w 1293019"/>
              <a:gd name="connsiteY7" fmla="*/ 1235868 h 1240631"/>
              <a:gd name="connsiteX8" fmla="*/ 40482 w 1293019"/>
              <a:gd name="connsiteY8" fmla="*/ 1240631 h 1240631"/>
              <a:gd name="connsiteX9" fmla="*/ 16669 w 1293019"/>
              <a:gd name="connsiteY9" fmla="*/ 1240631 h 1240631"/>
              <a:gd name="connsiteX10" fmla="*/ 4763 w 1293019"/>
              <a:gd name="connsiteY10" fmla="*/ 1235868 h 1240631"/>
              <a:gd name="connsiteX11" fmla="*/ 0 w 1293019"/>
              <a:gd name="connsiteY11" fmla="*/ 1228725 h 1240631"/>
              <a:gd name="connsiteX12" fmla="*/ 0 w 1293019"/>
              <a:gd name="connsiteY12" fmla="*/ 1214437 h 1240631"/>
              <a:gd name="connsiteX13" fmla="*/ 19050 w 1293019"/>
              <a:gd name="connsiteY13" fmla="*/ 1193006 h 1240631"/>
              <a:gd name="connsiteX14" fmla="*/ 111919 w 1293019"/>
              <a:gd name="connsiteY14" fmla="*/ 1135856 h 1240631"/>
              <a:gd name="connsiteX15" fmla="*/ 295275 w 1293019"/>
              <a:gd name="connsiteY15" fmla="*/ 1004887 h 1240631"/>
              <a:gd name="connsiteX16" fmla="*/ 438150 w 1293019"/>
              <a:gd name="connsiteY16" fmla="*/ 885825 h 1240631"/>
              <a:gd name="connsiteX17" fmla="*/ 585788 w 1293019"/>
              <a:gd name="connsiteY17" fmla="*/ 747712 h 1240631"/>
              <a:gd name="connsiteX18" fmla="*/ 685800 w 1293019"/>
              <a:gd name="connsiteY18" fmla="*/ 619125 h 1240631"/>
              <a:gd name="connsiteX19" fmla="*/ 819150 w 1293019"/>
              <a:gd name="connsiteY19" fmla="*/ 442912 h 1240631"/>
              <a:gd name="connsiteX20" fmla="*/ 912019 w 1293019"/>
              <a:gd name="connsiteY20" fmla="*/ 302418 h 1240631"/>
              <a:gd name="connsiteX21" fmla="*/ 940594 w 1293019"/>
              <a:gd name="connsiteY21" fmla="*/ 259556 h 1240631"/>
              <a:gd name="connsiteX22" fmla="*/ 954882 w 1293019"/>
              <a:gd name="connsiteY22" fmla="*/ 228600 h 1240631"/>
              <a:gd name="connsiteX23" fmla="*/ 954882 w 1293019"/>
              <a:gd name="connsiteY23" fmla="*/ 204787 h 1240631"/>
              <a:gd name="connsiteX24" fmla="*/ 947738 w 1293019"/>
              <a:gd name="connsiteY24" fmla="*/ 171450 h 1240631"/>
              <a:gd name="connsiteX25" fmla="*/ 931069 w 1293019"/>
              <a:gd name="connsiteY25" fmla="*/ 145256 h 1240631"/>
              <a:gd name="connsiteX26" fmla="*/ 907257 w 1293019"/>
              <a:gd name="connsiteY26" fmla="*/ 123825 h 1240631"/>
              <a:gd name="connsiteX27" fmla="*/ 869157 w 1293019"/>
              <a:gd name="connsiteY27" fmla="*/ 100012 h 1240631"/>
              <a:gd name="connsiteX28" fmla="*/ 781050 w 1293019"/>
              <a:gd name="connsiteY28" fmla="*/ 40481 h 1240631"/>
              <a:gd name="connsiteX29" fmla="*/ 997744 w 1293019"/>
              <a:gd name="connsiteY29" fmla="*/ 0 h 1240631"/>
              <a:gd name="connsiteX30" fmla="*/ 1090613 w 1293019"/>
              <a:gd name="connsiteY30" fmla="*/ 71437 h 1240631"/>
              <a:gd name="connsiteX31" fmla="*/ 1157288 w 1293019"/>
              <a:gd name="connsiteY31" fmla="*/ 119062 h 1240631"/>
              <a:gd name="connsiteX32" fmla="*/ 1212057 w 1293019"/>
              <a:gd name="connsiteY32" fmla="*/ 164306 h 1240631"/>
              <a:gd name="connsiteX33" fmla="*/ 1252538 w 1293019"/>
              <a:gd name="connsiteY33" fmla="*/ 209550 h 1240631"/>
              <a:gd name="connsiteX34" fmla="*/ 1262063 w 1293019"/>
              <a:gd name="connsiteY34" fmla="*/ 219075 h 1240631"/>
              <a:gd name="connsiteX35" fmla="*/ 1273969 w 1293019"/>
              <a:gd name="connsiteY35" fmla="*/ 228600 h 1240631"/>
              <a:gd name="connsiteX36" fmla="*/ 1285875 w 1293019"/>
              <a:gd name="connsiteY36" fmla="*/ 245268 h 1240631"/>
              <a:gd name="connsiteX37" fmla="*/ 1293019 w 1293019"/>
              <a:gd name="connsiteY37" fmla="*/ 264318 h 1240631"/>
              <a:gd name="connsiteX38" fmla="*/ 1293019 w 1293019"/>
              <a:gd name="connsiteY38" fmla="*/ 285750 h 1240631"/>
              <a:gd name="connsiteX39" fmla="*/ 1281113 w 1293019"/>
              <a:gd name="connsiteY39" fmla="*/ 307181 h 1240631"/>
              <a:gd name="connsiteX40" fmla="*/ 1254919 w 1293019"/>
              <a:gd name="connsiteY40" fmla="*/ 330993 h 1240631"/>
              <a:gd name="connsiteX41" fmla="*/ 1233488 w 1293019"/>
              <a:gd name="connsiteY41" fmla="*/ 345281 h 1240631"/>
              <a:gd name="connsiteX42" fmla="*/ 1159669 w 1293019"/>
              <a:gd name="connsiteY42" fmla="*/ 423862 h 1240631"/>
              <a:gd name="connsiteX43" fmla="*/ 1004888 w 1293019"/>
              <a:gd name="connsiteY43" fmla="*/ 576262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93019" h="1240631">
                <a:moveTo>
                  <a:pt x="1004888" y="576262"/>
                </a:moveTo>
                <a:lnTo>
                  <a:pt x="852488" y="723900"/>
                </a:lnTo>
                <a:lnTo>
                  <a:pt x="723900" y="847725"/>
                </a:lnTo>
                <a:lnTo>
                  <a:pt x="585788" y="954881"/>
                </a:lnTo>
                <a:lnTo>
                  <a:pt x="473869" y="1028700"/>
                </a:lnTo>
                <a:lnTo>
                  <a:pt x="321469" y="1119187"/>
                </a:lnTo>
                <a:lnTo>
                  <a:pt x="185738" y="1190625"/>
                </a:lnTo>
                <a:lnTo>
                  <a:pt x="83344" y="1235868"/>
                </a:lnTo>
                <a:lnTo>
                  <a:pt x="40482" y="1240631"/>
                </a:lnTo>
                <a:lnTo>
                  <a:pt x="16669" y="1240631"/>
                </a:lnTo>
                <a:lnTo>
                  <a:pt x="4763" y="1235868"/>
                </a:lnTo>
                <a:lnTo>
                  <a:pt x="0" y="1228725"/>
                </a:lnTo>
                <a:lnTo>
                  <a:pt x="0" y="1214437"/>
                </a:lnTo>
                <a:lnTo>
                  <a:pt x="19050" y="1193006"/>
                </a:lnTo>
                <a:lnTo>
                  <a:pt x="111919" y="1135856"/>
                </a:lnTo>
                <a:lnTo>
                  <a:pt x="295275" y="1004887"/>
                </a:lnTo>
                <a:lnTo>
                  <a:pt x="438150" y="885825"/>
                </a:lnTo>
                <a:lnTo>
                  <a:pt x="585788" y="747712"/>
                </a:lnTo>
                <a:lnTo>
                  <a:pt x="685800" y="619125"/>
                </a:lnTo>
                <a:lnTo>
                  <a:pt x="819150" y="442912"/>
                </a:lnTo>
                <a:lnTo>
                  <a:pt x="912019" y="302418"/>
                </a:lnTo>
                <a:lnTo>
                  <a:pt x="940594" y="259556"/>
                </a:lnTo>
                <a:lnTo>
                  <a:pt x="954882" y="228600"/>
                </a:lnTo>
                <a:lnTo>
                  <a:pt x="954882" y="204787"/>
                </a:lnTo>
                <a:lnTo>
                  <a:pt x="947738" y="171450"/>
                </a:lnTo>
                <a:lnTo>
                  <a:pt x="931069" y="145256"/>
                </a:lnTo>
                <a:lnTo>
                  <a:pt x="907257" y="123825"/>
                </a:lnTo>
                <a:lnTo>
                  <a:pt x="869157" y="100012"/>
                </a:lnTo>
                <a:lnTo>
                  <a:pt x="781050" y="40481"/>
                </a:lnTo>
                <a:lnTo>
                  <a:pt x="997744" y="0"/>
                </a:lnTo>
                <a:lnTo>
                  <a:pt x="1090613" y="71437"/>
                </a:lnTo>
                <a:lnTo>
                  <a:pt x="1157288" y="119062"/>
                </a:lnTo>
                <a:lnTo>
                  <a:pt x="1212057" y="164306"/>
                </a:lnTo>
                <a:lnTo>
                  <a:pt x="1252538" y="209550"/>
                </a:lnTo>
                <a:lnTo>
                  <a:pt x="1262063" y="219075"/>
                </a:lnTo>
                <a:lnTo>
                  <a:pt x="1273969" y="228600"/>
                </a:lnTo>
                <a:lnTo>
                  <a:pt x="1285875" y="245268"/>
                </a:lnTo>
                <a:lnTo>
                  <a:pt x="1293019" y="264318"/>
                </a:lnTo>
                <a:lnTo>
                  <a:pt x="1293019" y="285750"/>
                </a:lnTo>
                <a:lnTo>
                  <a:pt x="1281113" y="307181"/>
                </a:lnTo>
                <a:lnTo>
                  <a:pt x="1254919" y="330993"/>
                </a:lnTo>
                <a:lnTo>
                  <a:pt x="1233488" y="345281"/>
                </a:lnTo>
                <a:lnTo>
                  <a:pt x="1159669" y="423862"/>
                </a:lnTo>
                <a:lnTo>
                  <a:pt x="1004888" y="5762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18BCD51-B79F-450E-AD63-FB897D4E8B9E}"/>
              </a:ext>
            </a:extLst>
          </p:cNvPr>
          <p:cNvSpPr/>
          <p:nvPr/>
        </p:nvSpPr>
        <p:spPr>
          <a:xfrm>
            <a:off x="5297488" y="2243138"/>
            <a:ext cx="2017712" cy="1209675"/>
          </a:xfrm>
          <a:custGeom>
            <a:avLst/>
            <a:gdLst>
              <a:gd name="connsiteX0" fmla="*/ 154782 w 2016919"/>
              <a:gd name="connsiteY0" fmla="*/ 185737 h 1209675"/>
              <a:gd name="connsiteX1" fmla="*/ 0 w 2016919"/>
              <a:gd name="connsiteY1" fmla="*/ 90487 h 1209675"/>
              <a:gd name="connsiteX2" fmla="*/ 54769 w 2016919"/>
              <a:gd name="connsiteY2" fmla="*/ 0 h 1209675"/>
              <a:gd name="connsiteX3" fmla="*/ 192882 w 2016919"/>
              <a:gd name="connsiteY3" fmla="*/ 85725 h 1209675"/>
              <a:gd name="connsiteX4" fmla="*/ 390525 w 2016919"/>
              <a:gd name="connsiteY4" fmla="*/ 207168 h 1209675"/>
              <a:gd name="connsiteX5" fmla="*/ 576263 w 2016919"/>
              <a:gd name="connsiteY5" fmla="*/ 326231 h 1209675"/>
              <a:gd name="connsiteX6" fmla="*/ 697707 w 2016919"/>
              <a:gd name="connsiteY6" fmla="*/ 411956 h 1209675"/>
              <a:gd name="connsiteX7" fmla="*/ 871538 w 2016919"/>
              <a:gd name="connsiteY7" fmla="*/ 528637 h 1209675"/>
              <a:gd name="connsiteX8" fmla="*/ 1045369 w 2016919"/>
              <a:gd name="connsiteY8" fmla="*/ 645318 h 1209675"/>
              <a:gd name="connsiteX9" fmla="*/ 1219200 w 2016919"/>
              <a:gd name="connsiteY9" fmla="*/ 762000 h 1209675"/>
              <a:gd name="connsiteX10" fmla="*/ 1307307 w 2016919"/>
              <a:gd name="connsiteY10" fmla="*/ 821531 h 1209675"/>
              <a:gd name="connsiteX11" fmla="*/ 1369219 w 2016919"/>
              <a:gd name="connsiteY11" fmla="*/ 854868 h 1209675"/>
              <a:gd name="connsiteX12" fmla="*/ 1512094 w 2016919"/>
              <a:gd name="connsiteY12" fmla="*/ 923925 h 1209675"/>
              <a:gd name="connsiteX13" fmla="*/ 1745457 w 2016919"/>
              <a:gd name="connsiteY13" fmla="*/ 1028700 h 1209675"/>
              <a:gd name="connsiteX14" fmla="*/ 1866900 w 2016919"/>
              <a:gd name="connsiteY14" fmla="*/ 1076325 h 1209675"/>
              <a:gd name="connsiteX15" fmla="*/ 1966913 w 2016919"/>
              <a:gd name="connsiteY15" fmla="*/ 1116806 h 1209675"/>
              <a:gd name="connsiteX16" fmla="*/ 1995488 w 2016919"/>
              <a:gd name="connsiteY16" fmla="*/ 1131093 h 1209675"/>
              <a:gd name="connsiteX17" fmla="*/ 2012157 w 2016919"/>
              <a:gd name="connsiteY17" fmla="*/ 1143000 h 1209675"/>
              <a:gd name="connsiteX18" fmla="*/ 2016919 w 2016919"/>
              <a:gd name="connsiteY18" fmla="*/ 1154906 h 1209675"/>
              <a:gd name="connsiteX19" fmla="*/ 2002632 w 2016919"/>
              <a:gd name="connsiteY19" fmla="*/ 1171575 h 1209675"/>
              <a:gd name="connsiteX20" fmla="*/ 1971675 w 2016919"/>
              <a:gd name="connsiteY20" fmla="*/ 1183481 h 1209675"/>
              <a:gd name="connsiteX21" fmla="*/ 1764507 w 2016919"/>
              <a:gd name="connsiteY21" fmla="*/ 1193006 h 1209675"/>
              <a:gd name="connsiteX22" fmla="*/ 1504950 w 2016919"/>
              <a:gd name="connsiteY22" fmla="*/ 1202531 h 1209675"/>
              <a:gd name="connsiteX23" fmla="*/ 1321594 w 2016919"/>
              <a:gd name="connsiteY23" fmla="*/ 1209675 h 1209675"/>
              <a:gd name="connsiteX24" fmla="*/ 1281113 w 2016919"/>
              <a:gd name="connsiteY24" fmla="*/ 1209675 h 1209675"/>
              <a:gd name="connsiteX25" fmla="*/ 1245394 w 2016919"/>
              <a:gd name="connsiteY25" fmla="*/ 1207293 h 1209675"/>
              <a:gd name="connsiteX26" fmla="*/ 1214438 w 2016919"/>
              <a:gd name="connsiteY26" fmla="*/ 1195387 h 1209675"/>
              <a:gd name="connsiteX27" fmla="*/ 1195388 w 2016919"/>
              <a:gd name="connsiteY27" fmla="*/ 1183481 h 1209675"/>
              <a:gd name="connsiteX28" fmla="*/ 1169194 w 2016919"/>
              <a:gd name="connsiteY28" fmla="*/ 1154906 h 1209675"/>
              <a:gd name="connsiteX29" fmla="*/ 1026319 w 2016919"/>
              <a:gd name="connsiteY29" fmla="*/ 1002506 h 1209675"/>
              <a:gd name="connsiteX30" fmla="*/ 792957 w 2016919"/>
              <a:gd name="connsiteY30" fmla="*/ 759618 h 1209675"/>
              <a:gd name="connsiteX31" fmla="*/ 569119 w 2016919"/>
              <a:gd name="connsiteY31" fmla="*/ 550068 h 1209675"/>
              <a:gd name="connsiteX32" fmla="*/ 466725 w 2016919"/>
              <a:gd name="connsiteY32" fmla="*/ 466725 h 1209675"/>
              <a:gd name="connsiteX33" fmla="*/ 333375 w 2016919"/>
              <a:gd name="connsiteY33" fmla="*/ 330993 h 1209675"/>
              <a:gd name="connsiteX34" fmla="*/ 290513 w 2016919"/>
              <a:gd name="connsiteY34" fmla="*/ 295275 h 1209675"/>
              <a:gd name="connsiteX35" fmla="*/ 257175 w 2016919"/>
              <a:gd name="connsiteY35" fmla="*/ 266700 h 1209675"/>
              <a:gd name="connsiteX36" fmla="*/ 223838 w 2016919"/>
              <a:gd name="connsiteY36" fmla="*/ 242887 h 1209675"/>
              <a:gd name="connsiteX37" fmla="*/ 154782 w 2016919"/>
              <a:gd name="connsiteY37" fmla="*/ 185737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16919" h="1209675">
                <a:moveTo>
                  <a:pt x="154782" y="185737"/>
                </a:moveTo>
                <a:lnTo>
                  <a:pt x="0" y="90487"/>
                </a:lnTo>
                <a:lnTo>
                  <a:pt x="54769" y="0"/>
                </a:lnTo>
                <a:lnTo>
                  <a:pt x="192882" y="85725"/>
                </a:lnTo>
                <a:lnTo>
                  <a:pt x="390525" y="207168"/>
                </a:lnTo>
                <a:lnTo>
                  <a:pt x="576263" y="326231"/>
                </a:lnTo>
                <a:lnTo>
                  <a:pt x="697707" y="411956"/>
                </a:lnTo>
                <a:lnTo>
                  <a:pt x="871538" y="528637"/>
                </a:lnTo>
                <a:lnTo>
                  <a:pt x="1045369" y="645318"/>
                </a:lnTo>
                <a:lnTo>
                  <a:pt x="1219200" y="762000"/>
                </a:lnTo>
                <a:lnTo>
                  <a:pt x="1307307" y="821531"/>
                </a:lnTo>
                <a:lnTo>
                  <a:pt x="1369219" y="854868"/>
                </a:lnTo>
                <a:lnTo>
                  <a:pt x="1512094" y="923925"/>
                </a:lnTo>
                <a:lnTo>
                  <a:pt x="1745457" y="1028700"/>
                </a:lnTo>
                <a:lnTo>
                  <a:pt x="1866900" y="1076325"/>
                </a:lnTo>
                <a:lnTo>
                  <a:pt x="1966913" y="1116806"/>
                </a:lnTo>
                <a:lnTo>
                  <a:pt x="1995488" y="1131093"/>
                </a:lnTo>
                <a:lnTo>
                  <a:pt x="2012157" y="1143000"/>
                </a:lnTo>
                <a:lnTo>
                  <a:pt x="2016919" y="1154906"/>
                </a:lnTo>
                <a:lnTo>
                  <a:pt x="2002632" y="1171575"/>
                </a:lnTo>
                <a:lnTo>
                  <a:pt x="1971675" y="1183481"/>
                </a:lnTo>
                <a:lnTo>
                  <a:pt x="1764507" y="1193006"/>
                </a:lnTo>
                <a:lnTo>
                  <a:pt x="1504950" y="1202531"/>
                </a:lnTo>
                <a:lnTo>
                  <a:pt x="1321594" y="1209675"/>
                </a:lnTo>
                <a:lnTo>
                  <a:pt x="1281113" y="1209675"/>
                </a:lnTo>
                <a:lnTo>
                  <a:pt x="1245394" y="1207293"/>
                </a:lnTo>
                <a:lnTo>
                  <a:pt x="1214438" y="1195387"/>
                </a:lnTo>
                <a:lnTo>
                  <a:pt x="1195388" y="1183481"/>
                </a:lnTo>
                <a:lnTo>
                  <a:pt x="1169194" y="1154906"/>
                </a:lnTo>
                <a:lnTo>
                  <a:pt x="1026319" y="1002506"/>
                </a:lnTo>
                <a:lnTo>
                  <a:pt x="792957" y="759618"/>
                </a:lnTo>
                <a:lnTo>
                  <a:pt x="569119" y="550068"/>
                </a:lnTo>
                <a:lnTo>
                  <a:pt x="466725" y="466725"/>
                </a:lnTo>
                <a:lnTo>
                  <a:pt x="333375" y="330993"/>
                </a:lnTo>
                <a:lnTo>
                  <a:pt x="290513" y="295275"/>
                </a:lnTo>
                <a:lnTo>
                  <a:pt x="257175" y="266700"/>
                </a:lnTo>
                <a:lnTo>
                  <a:pt x="223838" y="242887"/>
                </a:lnTo>
                <a:lnTo>
                  <a:pt x="154782" y="1857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31A1B38-0BE8-4A71-8C38-6F05AFEA695E}"/>
              </a:ext>
            </a:extLst>
          </p:cNvPr>
          <p:cNvSpPr/>
          <p:nvPr/>
        </p:nvSpPr>
        <p:spPr>
          <a:xfrm>
            <a:off x="4160838" y="5027613"/>
            <a:ext cx="1887537" cy="974725"/>
          </a:xfrm>
          <a:custGeom>
            <a:avLst/>
            <a:gdLst>
              <a:gd name="connsiteX0" fmla="*/ 652462 w 1888331"/>
              <a:gd name="connsiteY0" fmla="*/ 316706 h 976312"/>
              <a:gd name="connsiteX1" fmla="*/ 80962 w 1888331"/>
              <a:gd name="connsiteY1" fmla="*/ 373856 h 976312"/>
              <a:gd name="connsiteX2" fmla="*/ 0 w 1888331"/>
              <a:gd name="connsiteY2" fmla="*/ 192881 h 976312"/>
              <a:gd name="connsiteX3" fmla="*/ 185737 w 1888331"/>
              <a:gd name="connsiteY3" fmla="*/ 188119 h 976312"/>
              <a:gd name="connsiteX4" fmla="*/ 464344 w 1888331"/>
              <a:gd name="connsiteY4" fmla="*/ 176212 h 976312"/>
              <a:gd name="connsiteX5" fmla="*/ 633412 w 1888331"/>
              <a:gd name="connsiteY5" fmla="*/ 164306 h 976312"/>
              <a:gd name="connsiteX6" fmla="*/ 950119 w 1888331"/>
              <a:gd name="connsiteY6" fmla="*/ 130969 h 976312"/>
              <a:gd name="connsiteX7" fmla="*/ 1166812 w 1888331"/>
              <a:gd name="connsiteY7" fmla="*/ 100012 h 976312"/>
              <a:gd name="connsiteX8" fmla="*/ 1297781 w 1888331"/>
              <a:gd name="connsiteY8" fmla="*/ 80962 h 976312"/>
              <a:gd name="connsiteX9" fmla="*/ 1459706 w 1888331"/>
              <a:gd name="connsiteY9" fmla="*/ 54769 h 976312"/>
              <a:gd name="connsiteX10" fmla="*/ 1531144 w 1888331"/>
              <a:gd name="connsiteY10" fmla="*/ 30956 h 976312"/>
              <a:gd name="connsiteX11" fmla="*/ 1597819 w 1888331"/>
              <a:gd name="connsiteY11" fmla="*/ 4762 h 976312"/>
              <a:gd name="connsiteX12" fmla="*/ 1616869 w 1888331"/>
              <a:gd name="connsiteY12" fmla="*/ 0 h 976312"/>
              <a:gd name="connsiteX13" fmla="*/ 1652587 w 1888331"/>
              <a:gd name="connsiteY13" fmla="*/ 11906 h 976312"/>
              <a:gd name="connsiteX14" fmla="*/ 1714500 w 1888331"/>
              <a:gd name="connsiteY14" fmla="*/ 54769 h 976312"/>
              <a:gd name="connsiteX15" fmla="*/ 1762125 w 1888331"/>
              <a:gd name="connsiteY15" fmla="*/ 97631 h 976312"/>
              <a:gd name="connsiteX16" fmla="*/ 1845469 w 1888331"/>
              <a:gd name="connsiteY16" fmla="*/ 173831 h 976312"/>
              <a:gd name="connsiteX17" fmla="*/ 1871662 w 1888331"/>
              <a:gd name="connsiteY17" fmla="*/ 204787 h 976312"/>
              <a:gd name="connsiteX18" fmla="*/ 1883569 w 1888331"/>
              <a:gd name="connsiteY18" fmla="*/ 226219 h 976312"/>
              <a:gd name="connsiteX19" fmla="*/ 1888331 w 1888331"/>
              <a:gd name="connsiteY19" fmla="*/ 247650 h 976312"/>
              <a:gd name="connsiteX20" fmla="*/ 1876425 w 1888331"/>
              <a:gd name="connsiteY20" fmla="*/ 271462 h 976312"/>
              <a:gd name="connsiteX21" fmla="*/ 1847850 w 1888331"/>
              <a:gd name="connsiteY21" fmla="*/ 290512 h 976312"/>
              <a:gd name="connsiteX22" fmla="*/ 1826419 w 1888331"/>
              <a:gd name="connsiteY22" fmla="*/ 302419 h 976312"/>
              <a:gd name="connsiteX23" fmla="*/ 1795462 w 1888331"/>
              <a:gd name="connsiteY23" fmla="*/ 335756 h 976312"/>
              <a:gd name="connsiteX24" fmla="*/ 1738312 w 1888331"/>
              <a:gd name="connsiteY24" fmla="*/ 426244 h 976312"/>
              <a:gd name="connsiteX25" fmla="*/ 1681162 w 1888331"/>
              <a:gd name="connsiteY25" fmla="*/ 564356 h 976312"/>
              <a:gd name="connsiteX26" fmla="*/ 1626394 w 1888331"/>
              <a:gd name="connsiteY26" fmla="*/ 704850 h 976312"/>
              <a:gd name="connsiteX27" fmla="*/ 1566862 w 1888331"/>
              <a:gd name="connsiteY27" fmla="*/ 900112 h 976312"/>
              <a:gd name="connsiteX28" fmla="*/ 1550194 w 1888331"/>
              <a:gd name="connsiteY28" fmla="*/ 928687 h 976312"/>
              <a:gd name="connsiteX29" fmla="*/ 1519237 w 1888331"/>
              <a:gd name="connsiteY29" fmla="*/ 954881 h 976312"/>
              <a:gd name="connsiteX30" fmla="*/ 1478756 w 1888331"/>
              <a:gd name="connsiteY30" fmla="*/ 973931 h 976312"/>
              <a:gd name="connsiteX31" fmla="*/ 1445419 w 1888331"/>
              <a:gd name="connsiteY31" fmla="*/ 976312 h 976312"/>
              <a:gd name="connsiteX32" fmla="*/ 1423987 w 1888331"/>
              <a:gd name="connsiteY32" fmla="*/ 976312 h 976312"/>
              <a:gd name="connsiteX33" fmla="*/ 1404937 w 1888331"/>
              <a:gd name="connsiteY33" fmla="*/ 969169 h 976312"/>
              <a:gd name="connsiteX34" fmla="*/ 1371600 w 1888331"/>
              <a:gd name="connsiteY34" fmla="*/ 928687 h 976312"/>
              <a:gd name="connsiteX35" fmla="*/ 1343025 w 1888331"/>
              <a:gd name="connsiteY35" fmla="*/ 885825 h 976312"/>
              <a:gd name="connsiteX36" fmla="*/ 1400175 w 1888331"/>
              <a:gd name="connsiteY36" fmla="*/ 726281 h 976312"/>
              <a:gd name="connsiteX37" fmla="*/ 1490662 w 1888331"/>
              <a:gd name="connsiteY37" fmla="*/ 423862 h 976312"/>
              <a:gd name="connsiteX38" fmla="*/ 1521619 w 1888331"/>
              <a:gd name="connsiteY38" fmla="*/ 326231 h 976312"/>
              <a:gd name="connsiteX39" fmla="*/ 1526381 w 1888331"/>
              <a:gd name="connsiteY39" fmla="*/ 288131 h 976312"/>
              <a:gd name="connsiteX40" fmla="*/ 1519237 w 1888331"/>
              <a:gd name="connsiteY40" fmla="*/ 261937 h 976312"/>
              <a:gd name="connsiteX41" fmla="*/ 1500187 w 1888331"/>
              <a:gd name="connsiteY41" fmla="*/ 247650 h 976312"/>
              <a:gd name="connsiteX42" fmla="*/ 1462087 w 1888331"/>
              <a:gd name="connsiteY42" fmla="*/ 233362 h 976312"/>
              <a:gd name="connsiteX43" fmla="*/ 1404937 w 1888331"/>
              <a:gd name="connsiteY43" fmla="*/ 233362 h 976312"/>
              <a:gd name="connsiteX44" fmla="*/ 1128712 w 1888331"/>
              <a:gd name="connsiteY44" fmla="*/ 266700 h 976312"/>
              <a:gd name="connsiteX45" fmla="*/ 652462 w 1888331"/>
              <a:gd name="connsiteY45" fmla="*/ 316706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88331" h="976312">
                <a:moveTo>
                  <a:pt x="652462" y="316706"/>
                </a:moveTo>
                <a:lnTo>
                  <a:pt x="80962" y="373856"/>
                </a:lnTo>
                <a:lnTo>
                  <a:pt x="0" y="192881"/>
                </a:lnTo>
                <a:lnTo>
                  <a:pt x="185737" y="188119"/>
                </a:lnTo>
                <a:lnTo>
                  <a:pt x="464344" y="176212"/>
                </a:lnTo>
                <a:lnTo>
                  <a:pt x="633412" y="164306"/>
                </a:lnTo>
                <a:lnTo>
                  <a:pt x="950119" y="130969"/>
                </a:lnTo>
                <a:lnTo>
                  <a:pt x="1166812" y="100012"/>
                </a:lnTo>
                <a:lnTo>
                  <a:pt x="1297781" y="80962"/>
                </a:lnTo>
                <a:lnTo>
                  <a:pt x="1459706" y="54769"/>
                </a:lnTo>
                <a:lnTo>
                  <a:pt x="1531144" y="30956"/>
                </a:lnTo>
                <a:lnTo>
                  <a:pt x="1597819" y="4762"/>
                </a:lnTo>
                <a:lnTo>
                  <a:pt x="1616869" y="0"/>
                </a:lnTo>
                <a:lnTo>
                  <a:pt x="1652587" y="11906"/>
                </a:lnTo>
                <a:lnTo>
                  <a:pt x="1714500" y="54769"/>
                </a:lnTo>
                <a:lnTo>
                  <a:pt x="1762125" y="97631"/>
                </a:lnTo>
                <a:lnTo>
                  <a:pt x="1845469" y="173831"/>
                </a:lnTo>
                <a:lnTo>
                  <a:pt x="1871662" y="204787"/>
                </a:lnTo>
                <a:lnTo>
                  <a:pt x="1883569" y="226219"/>
                </a:lnTo>
                <a:lnTo>
                  <a:pt x="1888331" y="247650"/>
                </a:lnTo>
                <a:lnTo>
                  <a:pt x="1876425" y="271462"/>
                </a:lnTo>
                <a:lnTo>
                  <a:pt x="1847850" y="290512"/>
                </a:lnTo>
                <a:lnTo>
                  <a:pt x="1826419" y="302419"/>
                </a:lnTo>
                <a:lnTo>
                  <a:pt x="1795462" y="335756"/>
                </a:lnTo>
                <a:lnTo>
                  <a:pt x="1738312" y="426244"/>
                </a:lnTo>
                <a:lnTo>
                  <a:pt x="1681162" y="564356"/>
                </a:lnTo>
                <a:lnTo>
                  <a:pt x="1626394" y="704850"/>
                </a:lnTo>
                <a:lnTo>
                  <a:pt x="1566862" y="900112"/>
                </a:lnTo>
                <a:lnTo>
                  <a:pt x="1550194" y="928687"/>
                </a:lnTo>
                <a:lnTo>
                  <a:pt x="1519237" y="954881"/>
                </a:lnTo>
                <a:lnTo>
                  <a:pt x="1478756" y="973931"/>
                </a:lnTo>
                <a:lnTo>
                  <a:pt x="1445419" y="976312"/>
                </a:lnTo>
                <a:lnTo>
                  <a:pt x="1423987" y="976312"/>
                </a:lnTo>
                <a:lnTo>
                  <a:pt x="1404937" y="969169"/>
                </a:lnTo>
                <a:lnTo>
                  <a:pt x="1371600" y="928687"/>
                </a:lnTo>
                <a:lnTo>
                  <a:pt x="1343025" y="885825"/>
                </a:lnTo>
                <a:lnTo>
                  <a:pt x="1400175" y="726281"/>
                </a:lnTo>
                <a:lnTo>
                  <a:pt x="1490662" y="423862"/>
                </a:lnTo>
                <a:lnTo>
                  <a:pt x="1521619" y="326231"/>
                </a:lnTo>
                <a:lnTo>
                  <a:pt x="1526381" y="288131"/>
                </a:lnTo>
                <a:lnTo>
                  <a:pt x="1519237" y="261937"/>
                </a:lnTo>
                <a:lnTo>
                  <a:pt x="1500187" y="247650"/>
                </a:lnTo>
                <a:lnTo>
                  <a:pt x="1462087" y="233362"/>
                </a:lnTo>
                <a:lnTo>
                  <a:pt x="1404937" y="233362"/>
                </a:lnTo>
                <a:lnTo>
                  <a:pt x="1128712" y="266700"/>
                </a:lnTo>
                <a:lnTo>
                  <a:pt x="652462" y="3167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7CA77CC-E934-4DF5-999F-5E063DAC50AD}"/>
              </a:ext>
            </a:extLst>
          </p:cNvPr>
          <p:cNvSpPr/>
          <p:nvPr/>
        </p:nvSpPr>
        <p:spPr>
          <a:xfrm>
            <a:off x="4313238" y="5724525"/>
            <a:ext cx="1298575" cy="258763"/>
          </a:xfrm>
          <a:custGeom>
            <a:avLst/>
            <a:gdLst>
              <a:gd name="connsiteX0" fmla="*/ 550069 w 1300162"/>
              <a:gd name="connsiteY0" fmla="*/ 223838 h 259556"/>
              <a:gd name="connsiteX1" fmla="*/ 50006 w 1300162"/>
              <a:gd name="connsiteY1" fmla="*/ 259556 h 259556"/>
              <a:gd name="connsiteX2" fmla="*/ 0 w 1300162"/>
              <a:gd name="connsiteY2" fmla="*/ 102394 h 259556"/>
              <a:gd name="connsiteX3" fmla="*/ 180975 w 1300162"/>
              <a:gd name="connsiteY3" fmla="*/ 85725 h 259556"/>
              <a:gd name="connsiteX4" fmla="*/ 583406 w 1300162"/>
              <a:gd name="connsiteY4" fmla="*/ 54769 h 259556"/>
              <a:gd name="connsiteX5" fmla="*/ 1054894 w 1300162"/>
              <a:gd name="connsiteY5" fmla="*/ 21431 h 259556"/>
              <a:gd name="connsiteX6" fmla="*/ 1285875 w 1300162"/>
              <a:gd name="connsiteY6" fmla="*/ 0 h 259556"/>
              <a:gd name="connsiteX7" fmla="*/ 1300162 w 1300162"/>
              <a:gd name="connsiteY7" fmla="*/ 188119 h 259556"/>
              <a:gd name="connsiteX8" fmla="*/ 1181100 w 1300162"/>
              <a:gd name="connsiteY8" fmla="*/ 188119 h 259556"/>
              <a:gd name="connsiteX9" fmla="*/ 892969 w 1300162"/>
              <a:gd name="connsiteY9" fmla="*/ 202406 h 259556"/>
              <a:gd name="connsiteX10" fmla="*/ 550069 w 1300162"/>
              <a:gd name="connsiteY10" fmla="*/ 223838 h 2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0162" h="259556">
                <a:moveTo>
                  <a:pt x="550069" y="223838"/>
                </a:moveTo>
                <a:lnTo>
                  <a:pt x="50006" y="259556"/>
                </a:lnTo>
                <a:lnTo>
                  <a:pt x="0" y="102394"/>
                </a:lnTo>
                <a:lnTo>
                  <a:pt x="180975" y="85725"/>
                </a:lnTo>
                <a:lnTo>
                  <a:pt x="583406" y="54769"/>
                </a:lnTo>
                <a:lnTo>
                  <a:pt x="1054894" y="21431"/>
                </a:lnTo>
                <a:lnTo>
                  <a:pt x="1285875" y="0"/>
                </a:lnTo>
                <a:lnTo>
                  <a:pt x="1300162" y="188119"/>
                </a:lnTo>
                <a:lnTo>
                  <a:pt x="1181100" y="188119"/>
                </a:lnTo>
                <a:lnTo>
                  <a:pt x="892969" y="202406"/>
                </a:lnTo>
                <a:lnTo>
                  <a:pt x="550069" y="2238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41379D78-8D37-4557-AEB5-B22DA981EB7F}"/>
              </a:ext>
            </a:extLst>
          </p:cNvPr>
          <p:cNvGrpSpPr>
            <a:grpSpLocks/>
          </p:cNvGrpSpPr>
          <p:nvPr/>
        </p:nvGrpSpPr>
        <p:grpSpPr bwMode="auto">
          <a:xfrm>
            <a:off x="2541588" y="1287463"/>
            <a:ext cx="4795837" cy="4867275"/>
            <a:chOff x="2671763" y="1439863"/>
            <a:chExt cx="4795837" cy="4867275"/>
          </a:xfrm>
        </p:grpSpPr>
        <p:sp>
          <p:nvSpPr>
            <p:cNvPr id="75" name="フリーフォーム 6">
              <a:extLst>
                <a:ext uri="{FF2B5EF4-FFF2-40B4-BE49-F238E27FC236}">
                  <a16:creationId xmlns:a16="http://schemas.microsoft.com/office/drawing/2014/main" id="{669E6167-B797-42CB-8F4C-128CE96A2CA8}"/>
                </a:ext>
              </a:extLst>
            </p:cNvPr>
            <p:cNvSpPr/>
            <p:nvPr/>
          </p:nvSpPr>
          <p:spPr>
            <a:xfrm>
              <a:off x="2805113" y="1790700"/>
              <a:ext cx="2374900" cy="534988"/>
            </a:xfrm>
            <a:custGeom>
              <a:avLst/>
              <a:gdLst>
                <a:gd name="connsiteX0" fmla="*/ 1214437 w 2374106"/>
                <a:gd name="connsiteY0" fmla="*/ 321469 h 535781"/>
                <a:gd name="connsiteX1" fmla="*/ 952500 w 2374106"/>
                <a:gd name="connsiteY1" fmla="*/ 366713 h 535781"/>
                <a:gd name="connsiteX2" fmla="*/ 778668 w 2374106"/>
                <a:gd name="connsiteY2" fmla="*/ 421481 h 535781"/>
                <a:gd name="connsiteX3" fmla="*/ 559593 w 2374106"/>
                <a:gd name="connsiteY3" fmla="*/ 473869 h 535781"/>
                <a:gd name="connsiteX4" fmla="*/ 371475 w 2374106"/>
                <a:gd name="connsiteY4" fmla="*/ 521494 h 535781"/>
                <a:gd name="connsiteX5" fmla="*/ 352425 w 2374106"/>
                <a:gd name="connsiteY5" fmla="*/ 531019 h 535781"/>
                <a:gd name="connsiteX6" fmla="*/ 335756 w 2374106"/>
                <a:gd name="connsiteY6" fmla="*/ 535781 h 535781"/>
                <a:gd name="connsiteX7" fmla="*/ 309562 w 2374106"/>
                <a:gd name="connsiteY7" fmla="*/ 533400 h 535781"/>
                <a:gd name="connsiteX8" fmla="*/ 273843 w 2374106"/>
                <a:gd name="connsiteY8" fmla="*/ 519113 h 535781"/>
                <a:gd name="connsiteX9" fmla="*/ 207168 w 2374106"/>
                <a:gd name="connsiteY9" fmla="*/ 473869 h 535781"/>
                <a:gd name="connsiteX10" fmla="*/ 130968 w 2374106"/>
                <a:gd name="connsiteY10" fmla="*/ 407194 h 535781"/>
                <a:gd name="connsiteX11" fmla="*/ 61912 w 2374106"/>
                <a:gd name="connsiteY11" fmla="*/ 333375 h 535781"/>
                <a:gd name="connsiteX12" fmla="*/ 28575 w 2374106"/>
                <a:gd name="connsiteY12" fmla="*/ 295275 h 535781"/>
                <a:gd name="connsiteX13" fmla="*/ 14287 w 2374106"/>
                <a:gd name="connsiteY13" fmla="*/ 278606 h 535781"/>
                <a:gd name="connsiteX14" fmla="*/ 4762 w 2374106"/>
                <a:gd name="connsiteY14" fmla="*/ 259556 h 535781"/>
                <a:gd name="connsiteX15" fmla="*/ 0 w 2374106"/>
                <a:gd name="connsiteY15" fmla="*/ 233363 h 535781"/>
                <a:gd name="connsiteX16" fmla="*/ 4762 w 2374106"/>
                <a:gd name="connsiteY16" fmla="*/ 211931 h 535781"/>
                <a:gd name="connsiteX17" fmla="*/ 11906 w 2374106"/>
                <a:gd name="connsiteY17" fmla="*/ 202406 h 535781"/>
                <a:gd name="connsiteX18" fmla="*/ 30956 w 2374106"/>
                <a:gd name="connsiteY18" fmla="*/ 200025 h 535781"/>
                <a:gd name="connsiteX19" fmla="*/ 57150 w 2374106"/>
                <a:gd name="connsiteY19" fmla="*/ 211931 h 535781"/>
                <a:gd name="connsiteX20" fmla="*/ 92868 w 2374106"/>
                <a:gd name="connsiteY20" fmla="*/ 233363 h 535781"/>
                <a:gd name="connsiteX21" fmla="*/ 119062 w 2374106"/>
                <a:gd name="connsiteY21" fmla="*/ 250031 h 535781"/>
                <a:gd name="connsiteX22" fmla="*/ 142875 w 2374106"/>
                <a:gd name="connsiteY22" fmla="*/ 266700 h 535781"/>
                <a:gd name="connsiteX23" fmla="*/ 195262 w 2374106"/>
                <a:gd name="connsiteY23" fmla="*/ 288131 h 535781"/>
                <a:gd name="connsiteX24" fmla="*/ 266700 w 2374106"/>
                <a:gd name="connsiteY24" fmla="*/ 307181 h 535781"/>
                <a:gd name="connsiteX25" fmla="*/ 314325 w 2374106"/>
                <a:gd name="connsiteY25" fmla="*/ 316706 h 535781"/>
                <a:gd name="connsiteX26" fmla="*/ 340518 w 2374106"/>
                <a:gd name="connsiteY26" fmla="*/ 319088 h 535781"/>
                <a:gd name="connsiteX27" fmla="*/ 414337 w 2374106"/>
                <a:gd name="connsiteY27" fmla="*/ 316706 h 535781"/>
                <a:gd name="connsiteX28" fmla="*/ 538162 w 2374106"/>
                <a:gd name="connsiteY28" fmla="*/ 304800 h 535781"/>
                <a:gd name="connsiteX29" fmla="*/ 628650 w 2374106"/>
                <a:gd name="connsiteY29" fmla="*/ 292894 h 535781"/>
                <a:gd name="connsiteX30" fmla="*/ 754856 w 2374106"/>
                <a:gd name="connsiteY30" fmla="*/ 266700 h 535781"/>
                <a:gd name="connsiteX31" fmla="*/ 900112 w 2374106"/>
                <a:gd name="connsiteY31" fmla="*/ 235744 h 535781"/>
                <a:gd name="connsiteX32" fmla="*/ 1221581 w 2374106"/>
                <a:gd name="connsiteY32" fmla="*/ 183356 h 535781"/>
                <a:gd name="connsiteX33" fmla="*/ 1514475 w 2374106"/>
                <a:gd name="connsiteY33" fmla="*/ 135731 h 535781"/>
                <a:gd name="connsiteX34" fmla="*/ 1731168 w 2374106"/>
                <a:gd name="connsiteY34" fmla="*/ 97631 h 535781"/>
                <a:gd name="connsiteX35" fmla="*/ 1804987 w 2374106"/>
                <a:gd name="connsiteY35" fmla="*/ 80963 h 535781"/>
                <a:gd name="connsiteX36" fmla="*/ 1890712 w 2374106"/>
                <a:gd name="connsiteY36" fmla="*/ 57150 h 535781"/>
                <a:gd name="connsiteX37" fmla="*/ 1985962 w 2374106"/>
                <a:gd name="connsiteY37" fmla="*/ 23813 h 535781"/>
                <a:gd name="connsiteX38" fmla="*/ 2033587 w 2374106"/>
                <a:gd name="connsiteY38" fmla="*/ 2381 h 535781"/>
                <a:gd name="connsiteX39" fmla="*/ 2081212 w 2374106"/>
                <a:gd name="connsiteY39" fmla="*/ 0 h 535781"/>
                <a:gd name="connsiteX40" fmla="*/ 2164556 w 2374106"/>
                <a:gd name="connsiteY40" fmla="*/ 19050 h 535781"/>
                <a:gd name="connsiteX41" fmla="*/ 2252662 w 2374106"/>
                <a:gd name="connsiteY41" fmla="*/ 50006 h 535781"/>
                <a:gd name="connsiteX42" fmla="*/ 2309812 w 2374106"/>
                <a:gd name="connsiteY42" fmla="*/ 71438 h 535781"/>
                <a:gd name="connsiteX43" fmla="*/ 2336006 w 2374106"/>
                <a:gd name="connsiteY43" fmla="*/ 85725 h 535781"/>
                <a:gd name="connsiteX44" fmla="*/ 2355056 w 2374106"/>
                <a:gd name="connsiteY44" fmla="*/ 104775 h 535781"/>
                <a:gd name="connsiteX45" fmla="*/ 2369343 w 2374106"/>
                <a:gd name="connsiteY45" fmla="*/ 123825 h 535781"/>
                <a:gd name="connsiteX46" fmla="*/ 2374106 w 2374106"/>
                <a:gd name="connsiteY46" fmla="*/ 140494 h 535781"/>
                <a:gd name="connsiteX47" fmla="*/ 2366962 w 2374106"/>
                <a:gd name="connsiteY47" fmla="*/ 157163 h 535781"/>
                <a:gd name="connsiteX48" fmla="*/ 2355056 w 2374106"/>
                <a:gd name="connsiteY48" fmla="*/ 173831 h 535781"/>
                <a:gd name="connsiteX49" fmla="*/ 2333625 w 2374106"/>
                <a:gd name="connsiteY49" fmla="*/ 185738 h 535781"/>
                <a:gd name="connsiteX50" fmla="*/ 2271712 w 2374106"/>
                <a:gd name="connsiteY50" fmla="*/ 200025 h 535781"/>
                <a:gd name="connsiteX51" fmla="*/ 2040731 w 2374106"/>
                <a:gd name="connsiteY51" fmla="*/ 221456 h 535781"/>
                <a:gd name="connsiteX52" fmla="*/ 1664493 w 2374106"/>
                <a:gd name="connsiteY52" fmla="*/ 254794 h 535781"/>
                <a:gd name="connsiteX53" fmla="*/ 1488281 w 2374106"/>
                <a:gd name="connsiteY53" fmla="*/ 273844 h 535781"/>
                <a:gd name="connsiteX54" fmla="*/ 1214437 w 2374106"/>
                <a:gd name="connsiteY54" fmla="*/ 321469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74106" h="535781">
                  <a:moveTo>
                    <a:pt x="1214437" y="321469"/>
                  </a:moveTo>
                  <a:lnTo>
                    <a:pt x="952500" y="366713"/>
                  </a:lnTo>
                  <a:lnTo>
                    <a:pt x="778668" y="421481"/>
                  </a:lnTo>
                  <a:lnTo>
                    <a:pt x="559593" y="473869"/>
                  </a:lnTo>
                  <a:lnTo>
                    <a:pt x="371475" y="521494"/>
                  </a:lnTo>
                  <a:lnTo>
                    <a:pt x="352425" y="531019"/>
                  </a:lnTo>
                  <a:lnTo>
                    <a:pt x="335756" y="535781"/>
                  </a:lnTo>
                  <a:lnTo>
                    <a:pt x="309562" y="533400"/>
                  </a:lnTo>
                  <a:lnTo>
                    <a:pt x="273843" y="519113"/>
                  </a:lnTo>
                  <a:lnTo>
                    <a:pt x="207168" y="473869"/>
                  </a:lnTo>
                  <a:lnTo>
                    <a:pt x="130968" y="407194"/>
                  </a:lnTo>
                  <a:lnTo>
                    <a:pt x="61912" y="333375"/>
                  </a:lnTo>
                  <a:lnTo>
                    <a:pt x="28575" y="295275"/>
                  </a:lnTo>
                  <a:lnTo>
                    <a:pt x="14287" y="278606"/>
                  </a:lnTo>
                  <a:lnTo>
                    <a:pt x="4762" y="259556"/>
                  </a:lnTo>
                  <a:lnTo>
                    <a:pt x="0" y="233363"/>
                  </a:lnTo>
                  <a:lnTo>
                    <a:pt x="4762" y="211931"/>
                  </a:lnTo>
                  <a:lnTo>
                    <a:pt x="11906" y="202406"/>
                  </a:lnTo>
                  <a:lnTo>
                    <a:pt x="30956" y="200025"/>
                  </a:lnTo>
                  <a:lnTo>
                    <a:pt x="57150" y="211931"/>
                  </a:lnTo>
                  <a:lnTo>
                    <a:pt x="92868" y="233363"/>
                  </a:lnTo>
                  <a:lnTo>
                    <a:pt x="119062" y="250031"/>
                  </a:lnTo>
                  <a:lnTo>
                    <a:pt x="142875" y="266700"/>
                  </a:lnTo>
                  <a:lnTo>
                    <a:pt x="195262" y="288131"/>
                  </a:lnTo>
                  <a:lnTo>
                    <a:pt x="266700" y="307181"/>
                  </a:lnTo>
                  <a:lnTo>
                    <a:pt x="314325" y="316706"/>
                  </a:lnTo>
                  <a:lnTo>
                    <a:pt x="340518" y="319088"/>
                  </a:lnTo>
                  <a:lnTo>
                    <a:pt x="414337" y="316706"/>
                  </a:lnTo>
                  <a:lnTo>
                    <a:pt x="538162" y="304800"/>
                  </a:lnTo>
                  <a:lnTo>
                    <a:pt x="628650" y="292894"/>
                  </a:lnTo>
                  <a:lnTo>
                    <a:pt x="754856" y="266700"/>
                  </a:lnTo>
                  <a:lnTo>
                    <a:pt x="900112" y="235744"/>
                  </a:lnTo>
                  <a:lnTo>
                    <a:pt x="1221581" y="183356"/>
                  </a:lnTo>
                  <a:lnTo>
                    <a:pt x="1514475" y="135731"/>
                  </a:lnTo>
                  <a:lnTo>
                    <a:pt x="1731168" y="97631"/>
                  </a:lnTo>
                  <a:lnTo>
                    <a:pt x="1804987" y="80963"/>
                  </a:lnTo>
                  <a:lnTo>
                    <a:pt x="1890712" y="57150"/>
                  </a:lnTo>
                  <a:lnTo>
                    <a:pt x="1985962" y="23813"/>
                  </a:lnTo>
                  <a:lnTo>
                    <a:pt x="2033587" y="2381"/>
                  </a:lnTo>
                  <a:lnTo>
                    <a:pt x="2081212" y="0"/>
                  </a:lnTo>
                  <a:lnTo>
                    <a:pt x="2164556" y="19050"/>
                  </a:lnTo>
                  <a:lnTo>
                    <a:pt x="2252662" y="50006"/>
                  </a:lnTo>
                  <a:lnTo>
                    <a:pt x="2309812" y="71438"/>
                  </a:lnTo>
                  <a:lnTo>
                    <a:pt x="2336006" y="85725"/>
                  </a:lnTo>
                  <a:lnTo>
                    <a:pt x="2355056" y="104775"/>
                  </a:lnTo>
                  <a:lnTo>
                    <a:pt x="2369343" y="123825"/>
                  </a:lnTo>
                  <a:lnTo>
                    <a:pt x="2374106" y="140494"/>
                  </a:lnTo>
                  <a:lnTo>
                    <a:pt x="2366962" y="157163"/>
                  </a:lnTo>
                  <a:lnTo>
                    <a:pt x="2355056" y="173831"/>
                  </a:lnTo>
                  <a:lnTo>
                    <a:pt x="2333625" y="185738"/>
                  </a:lnTo>
                  <a:lnTo>
                    <a:pt x="2271712" y="200025"/>
                  </a:lnTo>
                  <a:lnTo>
                    <a:pt x="2040731" y="221456"/>
                  </a:lnTo>
                  <a:lnTo>
                    <a:pt x="1664493" y="254794"/>
                  </a:lnTo>
                  <a:lnTo>
                    <a:pt x="1488281" y="273844"/>
                  </a:lnTo>
                  <a:lnTo>
                    <a:pt x="1214437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9">
              <a:extLst>
                <a:ext uri="{FF2B5EF4-FFF2-40B4-BE49-F238E27FC236}">
                  <a16:creationId xmlns:a16="http://schemas.microsoft.com/office/drawing/2014/main" id="{98F7E7C2-95DC-4D19-9EB5-2F130FF4BD1D}"/>
                </a:ext>
              </a:extLst>
            </p:cNvPr>
            <p:cNvSpPr/>
            <p:nvPr/>
          </p:nvSpPr>
          <p:spPr>
            <a:xfrm>
              <a:off x="2671763" y="2411413"/>
              <a:ext cx="866775" cy="1028700"/>
            </a:xfrm>
            <a:custGeom>
              <a:avLst/>
              <a:gdLst>
                <a:gd name="connsiteX0" fmla="*/ 681037 w 866775"/>
                <a:gd name="connsiteY0" fmla="*/ 507207 h 1028700"/>
                <a:gd name="connsiteX1" fmla="*/ 583406 w 866775"/>
                <a:gd name="connsiteY1" fmla="*/ 623888 h 1028700"/>
                <a:gd name="connsiteX2" fmla="*/ 526256 w 866775"/>
                <a:gd name="connsiteY2" fmla="*/ 661988 h 1028700"/>
                <a:gd name="connsiteX3" fmla="*/ 414337 w 866775"/>
                <a:gd name="connsiteY3" fmla="*/ 757238 h 1028700"/>
                <a:gd name="connsiteX4" fmla="*/ 319087 w 866775"/>
                <a:gd name="connsiteY4" fmla="*/ 833438 h 1028700"/>
                <a:gd name="connsiteX5" fmla="*/ 204787 w 866775"/>
                <a:gd name="connsiteY5" fmla="*/ 914400 h 1028700"/>
                <a:gd name="connsiteX6" fmla="*/ 97631 w 866775"/>
                <a:gd name="connsiteY6" fmla="*/ 988219 h 1028700"/>
                <a:gd name="connsiteX7" fmla="*/ 47625 w 866775"/>
                <a:gd name="connsiteY7" fmla="*/ 1021557 h 1028700"/>
                <a:gd name="connsiteX8" fmla="*/ 30956 w 866775"/>
                <a:gd name="connsiteY8" fmla="*/ 1028700 h 1028700"/>
                <a:gd name="connsiteX9" fmla="*/ 21431 w 866775"/>
                <a:gd name="connsiteY9" fmla="*/ 1028700 h 1028700"/>
                <a:gd name="connsiteX10" fmla="*/ 11906 w 866775"/>
                <a:gd name="connsiteY10" fmla="*/ 1026319 h 1028700"/>
                <a:gd name="connsiteX11" fmla="*/ 0 w 866775"/>
                <a:gd name="connsiteY11" fmla="*/ 1016794 h 1028700"/>
                <a:gd name="connsiteX12" fmla="*/ 0 w 866775"/>
                <a:gd name="connsiteY12" fmla="*/ 995363 h 1028700"/>
                <a:gd name="connsiteX13" fmla="*/ 14287 w 866775"/>
                <a:gd name="connsiteY13" fmla="*/ 966788 h 1028700"/>
                <a:gd name="connsiteX14" fmla="*/ 95250 w 866775"/>
                <a:gd name="connsiteY14" fmla="*/ 883444 h 1028700"/>
                <a:gd name="connsiteX15" fmla="*/ 190500 w 866775"/>
                <a:gd name="connsiteY15" fmla="*/ 776288 h 1028700"/>
                <a:gd name="connsiteX16" fmla="*/ 280987 w 866775"/>
                <a:gd name="connsiteY16" fmla="*/ 673894 h 1028700"/>
                <a:gd name="connsiteX17" fmla="*/ 369093 w 866775"/>
                <a:gd name="connsiteY17" fmla="*/ 564357 h 1028700"/>
                <a:gd name="connsiteX18" fmla="*/ 447675 w 866775"/>
                <a:gd name="connsiteY18" fmla="*/ 461963 h 1028700"/>
                <a:gd name="connsiteX19" fmla="*/ 495300 w 866775"/>
                <a:gd name="connsiteY19" fmla="*/ 395288 h 1028700"/>
                <a:gd name="connsiteX20" fmla="*/ 533400 w 866775"/>
                <a:gd name="connsiteY20" fmla="*/ 328613 h 1028700"/>
                <a:gd name="connsiteX21" fmla="*/ 557212 w 866775"/>
                <a:gd name="connsiteY21" fmla="*/ 283369 h 1028700"/>
                <a:gd name="connsiteX22" fmla="*/ 566737 w 866775"/>
                <a:gd name="connsiteY22" fmla="*/ 259557 h 1028700"/>
                <a:gd name="connsiteX23" fmla="*/ 571500 w 866775"/>
                <a:gd name="connsiteY23" fmla="*/ 230982 h 1028700"/>
                <a:gd name="connsiteX24" fmla="*/ 569118 w 866775"/>
                <a:gd name="connsiteY24" fmla="*/ 195263 h 1028700"/>
                <a:gd name="connsiteX25" fmla="*/ 566737 w 866775"/>
                <a:gd name="connsiteY25" fmla="*/ 152400 h 1028700"/>
                <a:gd name="connsiteX26" fmla="*/ 554831 w 866775"/>
                <a:gd name="connsiteY26" fmla="*/ 97632 h 1028700"/>
                <a:gd name="connsiteX27" fmla="*/ 540543 w 866775"/>
                <a:gd name="connsiteY27" fmla="*/ 69057 h 1028700"/>
                <a:gd name="connsiteX28" fmla="*/ 528637 w 866775"/>
                <a:gd name="connsiteY28" fmla="*/ 42863 h 1028700"/>
                <a:gd name="connsiteX29" fmla="*/ 526256 w 866775"/>
                <a:gd name="connsiteY29" fmla="*/ 26194 h 1028700"/>
                <a:gd name="connsiteX30" fmla="*/ 526256 w 866775"/>
                <a:gd name="connsiteY30" fmla="*/ 11907 h 1028700"/>
                <a:gd name="connsiteX31" fmla="*/ 531018 w 866775"/>
                <a:gd name="connsiteY31" fmla="*/ 2382 h 1028700"/>
                <a:gd name="connsiteX32" fmla="*/ 540543 w 866775"/>
                <a:gd name="connsiteY32" fmla="*/ 0 h 1028700"/>
                <a:gd name="connsiteX33" fmla="*/ 559593 w 866775"/>
                <a:gd name="connsiteY33" fmla="*/ 2382 h 1028700"/>
                <a:gd name="connsiteX34" fmla="*/ 585787 w 866775"/>
                <a:gd name="connsiteY34" fmla="*/ 19050 h 1028700"/>
                <a:gd name="connsiteX35" fmla="*/ 659606 w 866775"/>
                <a:gd name="connsiteY35" fmla="*/ 78582 h 1028700"/>
                <a:gd name="connsiteX36" fmla="*/ 745331 w 866775"/>
                <a:gd name="connsiteY36" fmla="*/ 138113 h 1028700"/>
                <a:gd name="connsiteX37" fmla="*/ 828675 w 866775"/>
                <a:gd name="connsiteY37" fmla="*/ 192882 h 1028700"/>
                <a:gd name="connsiteX38" fmla="*/ 866775 w 866775"/>
                <a:gd name="connsiteY38" fmla="*/ 219075 h 1028700"/>
                <a:gd name="connsiteX39" fmla="*/ 831056 w 866775"/>
                <a:gd name="connsiteY39" fmla="*/ 316707 h 1028700"/>
                <a:gd name="connsiteX40" fmla="*/ 745331 w 866775"/>
                <a:gd name="connsiteY40" fmla="*/ 433388 h 1028700"/>
                <a:gd name="connsiteX41" fmla="*/ 681037 w 866775"/>
                <a:gd name="connsiteY41" fmla="*/ 507207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5" h="1028700">
                  <a:moveTo>
                    <a:pt x="681037" y="507207"/>
                  </a:moveTo>
                  <a:lnTo>
                    <a:pt x="583406" y="623888"/>
                  </a:lnTo>
                  <a:lnTo>
                    <a:pt x="526256" y="661988"/>
                  </a:lnTo>
                  <a:lnTo>
                    <a:pt x="414337" y="757238"/>
                  </a:lnTo>
                  <a:lnTo>
                    <a:pt x="319087" y="833438"/>
                  </a:lnTo>
                  <a:lnTo>
                    <a:pt x="204787" y="914400"/>
                  </a:lnTo>
                  <a:lnTo>
                    <a:pt x="97631" y="988219"/>
                  </a:lnTo>
                  <a:lnTo>
                    <a:pt x="47625" y="1021557"/>
                  </a:lnTo>
                  <a:lnTo>
                    <a:pt x="30956" y="1028700"/>
                  </a:lnTo>
                  <a:lnTo>
                    <a:pt x="21431" y="1028700"/>
                  </a:lnTo>
                  <a:lnTo>
                    <a:pt x="11906" y="1026319"/>
                  </a:lnTo>
                  <a:lnTo>
                    <a:pt x="0" y="1016794"/>
                  </a:lnTo>
                  <a:lnTo>
                    <a:pt x="0" y="995363"/>
                  </a:lnTo>
                  <a:lnTo>
                    <a:pt x="14287" y="966788"/>
                  </a:lnTo>
                  <a:lnTo>
                    <a:pt x="95250" y="883444"/>
                  </a:lnTo>
                  <a:lnTo>
                    <a:pt x="190500" y="776288"/>
                  </a:lnTo>
                  <a:lnTo>
                    <a:pt x="280987" y="673894"/>
                  </a:lnTo>
                  <a:lnTo>
                    <a:pt x="369093" y="564357"/>
                  </a:lnTo>
                  <a:lnTo>
                    <a:pt x="447675" y="461963"/>
                  </a:lnTo>
                  <a:lnTo>
                    <a:pt x="495300" y="395288"/>
                  </a:lnTo>
                  <a:lnTo>
                    <a:pt x="533400" y="328613"/>
                  </a:lnTo>
                  <a:lnTo>
                    <a:pt x="557212" y="283369"/>
                  </a:lnTo>
                  <a:lnTo>
                    <a:pt x="566737" y="259557"/>
                  </a:lnTo>
                  <a:lnTo>
                    <a:pt x="571500" y="230982"/>
                  </a:lnTo>
                  <a:lnTo>
                    <a:pt x="569118" y="195263"/>
                  </a:lnTo>
                  <a:lnTo>
                    <a:pt x="566737" y="152400"/>
                  </a:lnTo>
                  <a:lnTo>
                    <a:pt x="554831" y="97632"/>
                  </a:lnTo>
                  <a:lnTo>
                    <a:pt x="540543" y="69057"/>
                  </a:lnTo>
                  <a:lnTo>
                    <a:pt x="528637" y="42863"/>
                  </a:lnTo>
                  <a:lnTo>
                    <a:pt x="526256" y="26194"/>
                  </a:lnTo>
                  <a:lnTo>
                    <a:pt x="526256" y="11907"/>
                  </a:lnTo>
                  <a:lnTo>
                    <a:pt x="531018" y="2382"/>
                  </a:lnTo>
                  <a:lnTo>
                    <a:pt x="540543" y="0"/>
                  </a:lnTo>
                  <a:lnTo>
                    <a:pt x="559593" y="2382"/>
                  </a:lnTo>
                  <a:lnTo>
                    <a:pt x="585787" y="19050"/>
                  </a:lnTo>
                  <a:lnTo>
                    <a:pt x="659606" y="78582"/>
                  </a:lnTo>
                  <a:lnTo>
                    <a:pt x="745331" y="138113"/>
                  </a:lnTo>
                  <a:lnTo>
                    <a:pt x="828675" y="192882"/>
                  </a:lnTo>
                  <a:lnTo>
                    <a:pt x="866775" y="219075"/>
                  </a:lnTo>
                  <a:lnTo>
                    <a:pt x="831056" y="316707"/>
                  </a:lnTo>
                  <a:lnTo>
                    <a:pt x="745331" y="433388"/>
                  </a:lnTo>
                  <a:lnTo>
                    <a:pt x="681037" y="5072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13">
              <a:extLst>
                <a:ext uri="{FF2B5EF4-FFF2-40B4-BE49-F238E27FC236}">
                  <a16:creationId xmlns:a16="http://schemas.microsoft.com/office/drawing/2014/main" id="{D72F597A-D79E-4169-BB50-E46534B7881A}"/>
                </a:ext>
              </a:extLst>
            </p:cNvPr>
            <p:cNvSpPr/>
            <p:nvPr/>
          </p:nvSpPr>
          <p:spPr>
            <a:xfrm>
              <a:off x="3124200" y="2982913"/>
              <a:ext cx="428625" cy="711200"/>
            </a:xfrm>
            <a:custGeom>
              <a:avLst/>
              <a:gdLst>
                <a:gd name="connsiteX0" fmla="*/ 223838 w 428625"/>
                <a:gd name="connsiteY0" fmla="*/ 404813 h 709613"/>
                <a:gd name="connsiteX1" fmla="*/ 209550 w 428625"/>
                <a:gd name="connsiteY1" fmla="*/ 321469 h 709613"/>
                <a:gd name="connsiteX2" fmla="*/ 200025 w 428625"/>
                <a:gd name="connsiteY2" fmla="*/ 266700 h 709613"/>
                <a:gd name="connsiteX3" fmla="*/ 188119 w 428625"/>
                <a:gd name="connsiteY3" fmla="*/ 226219 h 709613"/>
                <a:gd name="connsiteX4" fmla="*/ 180975 w 428625"/>
                <a:gd name="connsiteY4" fmla="*/ 211932 h 709613"/>
                <a:gd name="connsiteX5" fmla="*/ 161925 w 428625"/>
                <a:gd name="connsiteY5" fmla="*/ 185738 h 709613"/>
                <a:gd name="connsiteX6" fmla="*/ 133350 w 428625"/>
                <a:gd name="connsiteY6" fmla="*/ 159544 h 709613"/>
                <a:gd name="connsiteX7" fmla="*/ 85725 w 428625"/>
                <a:gd name="connsiteY7" fmla="*/ 126207 h 709613"/>
                <a:gd name="connsiteX8" fmla="*/ 0 w 428625"/>
                <a:gd name="connsiteY8" fmla="*/ 78582 h 709613"/>
                <a:gd name="connsiteX9" fmla="*/ 73819 w 428625"/>
                <a:gd name="connsiteY9" fmla="*/ 0 h 709613"/>
                <a:gd name="connsiteX10" fmla="*/ 171450 w 428625"/>
                <a:gd name="connsiteY10" fmla="*/ 52388 h 709613"/>
                <a:gd name="connsiteX11" fmla="*/ 207169 w 428625"/>
                <a:gd name="connsiteY11" fmla="*/ 61913 h 709613"/>
                <a:gd name="connsiteX12" fmla="*/ 250031 w 428625"/>
                <a:gd name="connsiteY12" fmla="*/ 69057 h 709613"/>
                <a:gd name="connsiteX13" fmla="*/ 280988 w 428625"/>
                <a:gd name="connsiteY13" fmla="*/ 71438 h 709613"/>
                <a:gd name="connsiteX14" fmla="*/ 347663 w 428625"/>
                <a:gd name="connsiteY14" fmla="*/ 66675 h 709613"/>
                <a:gd name="connsiteX15" fmla="*/ 369094 w 428625"/>
                <a:gd name="connsiteY15" fmla="*/ 142875 h 709613"/>
                <a:gd name="connsiteX16" fmla="*/ 388144 w 428625"/>
                <a:gd name="connsiteY16" fmla="*/ 216694 h 709613"/>
                <a:gd name="connsiteX17" fmla="*/ 402431 w 428625"/>
                <a:gd name="connsiteY17" fmla="*/ 285750 h 709613"/>
                <a:gd name="connsiteX18" fmla="*/ 409575 w 428625"/>
                <a:gd name="connsiteY18" fmla="*/ 345282 h 709613"/>
                <a:gd name="connsiteX19" fmla="*/ 414338 w 428625"/>
                <a:gd name="connsiteY19" fmla="*/ 440532 h 709613"/>
                <a:gd name="connsiteX20" fmla="*/ 419100 w 428625"/>
                <a:gd name="connsiteY20" fmla="*/ 504825 h 709613"/>
                <a:gd name="connsiteX21" fmla="*/ 428625 w 428625"/>
                <a:gd name="connsiteY21" fmla="*/ 600075 h 709613"/>
                <a:gd name="connsiteX22" fmla="*/ 395288 w 428625"/>
                <a:gd name="connsiteY22" fmla="*/ 654844 h 709613"/>
                <a:gd name="connsiteX23" fmla="*/ 371475 w 428625"/>
                <a:gd name="connsiteY23" fmla="*/ 688182 h 709613"/>
                <a:gd name="connsiteX24" fmla="*/ 350044 w 428625"/>
                <a:gd name="connsiteY24" fmla="*/ 702469 h 709613"/>
                <a:gd name="connsiteX25" fmla="*/ 328613 w 428625"/>
                <a:gd name="connsiteY25" fmla="*/ 709613 h 709613"/>
                <a:gd name="connsiteX26" fmla="*/ 316706 w 428625"/>
                <a:gd name="connsiteY26" fmla="*/ 709613 h 709613"/>
                <a:gd name="connsiteX27" fmla="*/ 302419 w 428625"/>
                <a:gd name="connsiteY27" fmla="*/ 702469 h 709613"/>
                <a:gd name="connsiteX28" fmla="*/ 283369 w 428625"/>
                <a:gd name="connsiteY28" fmla="*/ 683419 h 709613"/>
                <a:gd name="connsiteX29" fmla="*/ 264319 w 428625"/>
                <a:gd name="connsiteY29" fmla="*/ 657225 h 709613"/>
                <a:gd name="connsiteX30" fmla="*/ 247650 w 428625"/>
                <a:gd name="connsiteY30" fmla="*/ 614363 h 709613"/>
                <a:gd name="connsiteX31" fmla="*/ 230981 w 428625"/>
                <a:gd name="connsiteY31" fmla="*/ 554832 h 709613"/>
                <a:gd name="connsiteX32" fmla="*/ 233363 w 428625"/>
                <a:gd name="connsiteY32" fmla="*/ 507207 h 709613"/>
                <a:gd name="connsiteX33" fmla="*/ 223838 w 428625"/>
                <a:gd name="connsiteY33" fmla="*/ 4048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28625" h="709613">
                  <a:moveTo>
                    <a:pt x="223838" y="404813"/>
                  </a:moveTo>
                  <a:lnTo>
                    <a:pt x="209550" y="321469"/>
                  </a:lnTo>
                  <a:lnTo>
                    <a:pt x="200025" y="266700"/>
                  </a:lnTo>
                  <a:lnTo>
                    <a:pt x="188119" y="226219"/>
                  </a:lnTo>
                  <a:lnTo>
                    <a:pt x="180975" y="211932"/>
                  </a:lnTo>
                  <a:lnTo>
                    <a:pt x="161925" y="185738"/>
                  </a:lnTo>
                  <a:lnTo>
                    <a:pt x="133350" y="159544"/>
                  </a:lnTo>
                  <a:lnTo>
                    <a:pt x="85725" y="126207"/>
                  </a:lnTo>
                  <a:lnTo>
                    <a:pt x="0" y="78582"/>
                  </a:lnTo>
                  <a:lnTo>
                    <a:pt x="73819" y="0"/>
                  </a:lnTo>
                  <a:lnTo>
                    <a:pt x="171450" y="52388"/>
                  </a:lnTo>
                  <a:lnTo>
                    <a:pt x="207169" y="61913"/>
                  </a:lnTo>
                  <a:lnTo>
                    <a:pt x="250031" y="69057"/>
                  </a:lnTo>
                  <a:lnTo>
                    <a:pt x="280988" y="71438"/>
                  </a:lnTo>
                  <a:lnTo>
                    <a:pt x="347663" y="66675"/>
                  </a:lnTo>
                  <a:lnTo>
                    <a:pt x="369094" y="142875"/>
                  </a:lnTo>
                  <a:lnTo>
                    <a:pt x="388144" y="216694"/>
                  </a:lnTo>
                  <a:lnTo>
                    <a:pt x="402431" y="285750"/>
                  </a:lnTo>
                  <a:lnTo>
                    <a:pt x="409575" y="345282"/>
                  </a:lnTo>
                  <a:lnTo>
                    <a:pt x="414338" y="440532"/>
                  </a:lnTo>
                  <a:lnTo>
                    <a:pt x="419100" y="504825"/>
                  </a:lnTo>
                  <a:lnTo>
                    <a:pt x="428625" y="600075"/>
                  </a:lnTo>
                  <a:lnTo>
                    <a:pt x="395288" y="654844"/>
                  </a:lnTo>
                  <a:lnTo>
                    <a:pt x="371475" y="688182"/>
                  </a:lnTo>
                  <a:lnTo>
                    <a:pt x="350044" y="702469"/>
                  </a:lnTo>
                  <a:lnTo>
                    <a:pt x="328613" y="709613"/>
                  </a:lnTo>
                  <a:lnTo>
                    <a:pt x="316706" y="709613"/>
                  </a:lnTo>
                  <a:lnTo>
                    <a:pt x="302419" y="702469"/>
                  </a:lnTo>
                  <a:lnTo>
                    <a:pt x="283369" y="683419"/>
                  </a:lnTo>
                  <a:lnTo>
                    <a:pt x="264319" y="657225"/>
                  </a:lnTo>
                  <a:lnTo>
                    <a:pt x="247650" y="614363"/>
                  </a:lnTo>
                  <a:lnTo>
                    <a:pt x="230981" y="554832"/>
                  </a:lnTo>
                  <a:lnTo>
                    <a:pt x="233363" y="507207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21">
              <a:extLst>
                <a:ext uri="{FF2B5EF4-FFF2-40B4-BE49-F238E27FC236}">
                  <a16:creationId xmlns:a16="http://schemas.microsoft.com/office/drawing/2014/main" id="{7EF4C3FE-9871-4FA9-AF96-8FBF032926AC}"/>
                </a:ext>
              </a:extLst>
            </p:cNvPr>
            <p:cNvSpPr/>
            <p:nvPr/>
          </p:nvSpPr>
          <p:spPr>
            <a:xfrm>
              <a:off x="5229225" y="1439863"/>
              <a:ext cx="695325" cy="1374775"/>
            </a:xfrm>
            <a:custGeom>
              <a:avLst/>
              <a:gdLst>
                <a:gd name="connsiteX0" fmla="*/ 538163 w 695325"/>
                <a:gd name="connsiteY0" fmla="*/ 502444 h 1373982"/>
                <a:gd name="connsiteX1" fmla="*/ 459581 w 695325"/>
                <a:gd name="connsiteY1" fmla="*/ 661988 h 1373982"/>
                <a:gd name="connsiteX2" fmla="*/ 407194 w 695325"/>
                <a:gd name="connsiteY2" fmla="*/ 795338 h 1373982"/>
                <a:gd name="connsiteX3" fmla="*/ 342900 w 695325"/>
                <a:gd name="connsiteY3" fmla="*/ 916782 h 1373982"/>
                <a:gd name="connsiteX4" fmla="*/ 288131 w 695325"/>
                <a:gd name="connsiteY4" fmla="*/ 1038225 h 1373982"/>
                <a:gd name="connsiteX5" fmla="*/ 219075 w 695325"/>
                <a:gd name="connsiteY5" fmla="*/ 1162050 h 1373982"/>
                <a:gd name="connsiteX6" fmla="*/ 150019 w 695325"/>
                <a:gd name="connsiteY6" fmla="*/ 1269207 h 1373982"/>
                <a:gd name="connsiteX7" fmla="*/ 95250 w 695325"/>
                <a:gd name="connsiteY7" fmla="*/ 1333500 h 1373982"/>
                <a:gd name="connsiteX8" fmla="*/ 50006 w 695325"/>
                <a:gd name="connsiteY8" fmla="*/ 1366838 h 1373982"/>
                <a:gd name="connsiteX9" fmla="*/ 33338 w 695325"/>
                <a:gd name="connsiteY9" fmla="*/ 1371600 h 1373982"/>
                <a:gd name="connsiteX10" fmla="*/ 14288 w 695325"/>
                <a:gd name="connsiteY10" fmla="*/ 1373982 h 1373982"/>
                <a:gd name="connsiteX11" fmla="*/ 7144 w 695325"/>
                <a:gd name="connsiteY11" fmla="*/ 1366838 h 1373982"/>
                <a:gd name="connsiteX12" fmla="*/ 0 w 695325"/>
                <a:gd name="connsiteY12" fmla="*/ 1352550 h 1373982"/>
                <a:gd name="connsiteX13" fmla="*/ 9525 w 695325"/>
                <a:gd name="connsiteY13" fmla="*/ 1309688 h 1373982"/>
                <a:gd name="connsiteX14" fmla="*/ 45244 w 695325"/>
                <a:gd name="connsiteY14" fmla="*/ 1226344 h 1373982"/>
                <a:gd name="connsiteX15" fmla="*/ 85725 w 695325"/>
                <a:gd name="connsiteY15" fmla="*/ 1131094 h 1373982"/>
                <a:gd name="connsiteX16" fmla="*/ 135731 w 695325"/>
                <a:gd name="connsiteY16" fmla="*/ 1007269 h 1373982"/>
                <a:gd name="connsiteX17" fmla="*/ 173831 w 695325"/>
                <a:gd name="connsiteY17" fmla="*/ 900113 h 1373982"/>
                <a:gd name="connsiteX18" fmla="*/ 219075 w 695325"/>
                <a:gd name="connsiteY18" fmla="*/ 750094 h 1373982"/>
                <a:gd name="connsiteX19" fmla="*/ 259556 w 695325"/>
                <a:gd name="connsiteY19" fmla="*/ 590550 h 1373982"/>
                <a:gd name="connsiteX20" fmla="*/ 288131 w 695325"/>
                <a:gd name="connsiteY20" fmla="*/ 428625 h 1373982"/>
                <a:gd name="connsiteX21" fmla="*/ 309563 w 695325"/>
                <a:gd name="connsiteY21" fmla="*/ 304800 h 1373982"/>
                <a:gd name="connsiteX22" fmla="*/ 316706 w 695325"/>
                <a:gd name="connsiteY22" fmla="*/ 250032 h 1373982"/>
                <a:gd name="connsiteX23" fmla="*/ 319088 w 695325"/>
                <a:gd name="connsiteY23" fmla="*/ 211932 h 1373982"/>
                <a:gd name="connsiteX24" fmla="*/ 311944 w 695325"/>
                <a:gd name="connsiteY24" fmla="*/ 178594 h 1373982"/>
                <a:gd name="connsiteX25" fmla="*/ 292894 w 695325"/>
                <a:gd name="connsiteY25" fmla="*/ 145257 h 1373982"/>
                <a:gd name="connsiteX26" fmla="*/ 269081 w 695325"/>
                <a:gd name="connsiteY26" fmla="*/ 119063 h 1373982"/>
                <a:gd name="connsiteX27" fmla="*/ 247650 w 695325"/>
                <a:gd name="connsiteY27" fmla="*/ 102394 h 1373982"/>
                <a:gd name="connsiteX28" fmla="*/ 226219 w 695325"/>
                <a:gd name="connsiteY28" fmla="*/ 90488 h 1373982"/>
                <a:gd name="connsiteX29" fmla="*/ 219075 w 695325"/>
                <a:gd name="connsiteY29" fmla="*/ 78582 h 1373982"/>
                <a:gd name="connsiteX30" fmla="*/ 202406 w 695325"/>
                <a:gd name="connsiteY30" fmla="*/ 52388 h 1373982"/>
                <a:gd name="connsiteX31" fmla="*/ 197644 w 695325"/>
                <a:gd name="connsiteY31" fmla="*/ 26194 h 1373982"/>
                <a:gd name="connsiteX32" fmla="*/ 204788 w 695325"/>
                <a:gd name="connsiteY32" fmla="*/ 7144 h 1373982"/>
                <a:gd name="connsiteX33" fmla="*/ 219075 w 695325"/>
                <a:gd name="connsiteY33" fmla="*/ 0 h 1373982"/>
                <a:gd name="connsiteX34" fmla="*/ 245269 w 695325"/>
                <a:gd name="connsiteY34" fmla="*/ 7144 h 1373982"/>
                <a:gd name="connsiteX35" fmla="*/ 278606 w 695325"/>
                <a:gd name="connsiteY35" fmla="*/ 19050 h 1373982"/>
                <a:gd name="connsiteX36" fmla="*/ 342900 w 695325"/>
                <a:gd name="connsiteY36" fmla="*/ 35719 h 1373982"/>
                <a:gd name="connsiteX37" fmla="*/ 400050 w 695325"/>
                <a:gd name="connsiteY37" fmla="*/ 54769 h 1373982"/>
                <a:gd name="connsiteX38" fmla="*/ 457200 w 695325"/>
                <a:gd name="connsiteY38" fmla="*/ 76200 h 1373982"/>
                <a:gd name="connsiteX39" fmla="*/ 514350 w 695325"/>
                <a:gd name="connsiteY39" fmla="*/ 104775 h 1373982"/>
                <a:gd name="connsiteX40" fmla="*/ 578644 w 695325"/>
                <a:gd name="connsiteY40" fmla="*/ 145257 h 1373982"/>
                <a:gd name="connsiteX41" fmla="*/ 642938 w 695325"/>
                <a:gd name="connsiteY41" fmla="*/ 197644 h 1373982"/>
                <a:gd name="connsiteX42" fmla="*/ 678656 w 695325"/>
                <a:gd name="connsiteY42" fmla="*/ 226219 h 1373982"/>
                <a:gd name="connsiteX43" fmla="*/ 690563 w 695325"/>
                <a:gd name="connsiteY43" fmla="*/ 240507 h 1373982"/>
                <a:gd name="connsiteX44" fmla="*/ 695325 w 695325"/>
                <a:gd name="connsiteY44" fmla="*/ 252413 h 1373982"/>
                <a:gd name="connsiteX45" fmla="*/ 692944 w 695325"/>
                <a:gd name="connsiteY45" fmla="*/ 278607 h 1373982"/>
                <a:gd name="connsiteX46" fmla="*/ 683419 w 695325"/>
                <a:gd name="connsiteY46" fmla="*/ 307182 h 1373982"/>
                <a:gd name="connsiteX47" fmla="*/ 664369 w 695325"/>
                <a:gd name="connsiteY47" fmla="*/ 328613 h 1373982"/>
                <a:gd name="connsiteX48" fmla="*/ 619125 w 695325"/>
                <a:gd name="connsiteY48" fmla="*/ 361950 h 1373982"/>
                <a:gd name="connsiteX49" fmla="*/ 538163 w 695325"/>
                <a:gd name="connsiteY49" fmla="*/ 502444 h 137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95325" h="1373982">
                  <a:moveTo>
                    <a:pt x="538163" y="502444"/>
                  </a:moveTo>
                  <a:lnTo>
                    <a:pt x="459581" y="661988"/>
                  </a:lnTo>
                  <a:lnTo>
                    <a:pt x="407194" y="795338"/>
                  </a:lnTo>
                  <a:lnTo>
                    <a:pt x="342900" y="916782"/>
                  </a:lnTo>
                  <a:lnTo>
                    <a:pt x="288131" y="1038225"/>
                  </a:lnTo>
                  <a:lnTo>
                    <a:pt x="219075" y="1162050"/>
                  </a:lnTo>
                  <a:lnTo>
                    <a:pt x="150019" y="1269207"/>
                  </a:lnTo>
                  <a:lnTo>
                    <a:pt x="95250" y="1333500"/>
                  </a:lnTo>
                  <a:lnTo>
                    <a:pt x="50006" y="1366838"/>
                  </a:lnTo>
                  <a:lnTo>
                    <a:pt x="33338" y="1371600"/>
                  </a:lnTo>
                  <a:lnTo>
                    <a:pt x="14288" y="1373982"/>
                  </a:lnTo>
                  <a:lnTo>
                    <a:pt x="7144" y="1366838"/>
                  </a:lnTo>
                  <a:lnTo>
                    <a:pt x="0" y="1352550"/>
                  </a:lnTo>
                  <a:lnTo>
                    <a:pt x="9525" y="1309688"/>
                  </a:lnTo>
                  <a:lnTo>
                    <a:pt x="45244" y="1226344"/>
                  </a:lnTo>
                  <a:lnTo>
                    <a:pt x="85725" y="1131094"/>
                  </a:lnTo>
                  <a:lnTo>
                    <a:pt x="135731" y="1007269"/>
                  </a:lnTo>
                  <a:lnTo>
                    <a:pt x="173831" y="900113"/>
                  </a:lnTo>
                  <a:lnTo>
                    <a:pt x="219075" y="750094"/>
                  </a:lnTo>
                  <a:lnTo>
                    <a:pt x="259556" y="590550"/>
                  </a:lnTo>
                  <a:lnTo>
                    <a:pt x="288131" y="428625"/>
                  </a:lnTo>
                  <a:lnTo>
                    <a:pt x="309563" y="304800"/>
                  </a:lnTo>
                  <a:lnTo>
                    <a:pt x="316706" y="250032"/>
                  </a:lnTo>
                  <a:lnTo>
                    <a:pt x="319088" y="211932"/>
                  </a:lnTo>
                  <a:lnTo>
                    <a:pt x="311944" y="178594"/>
                  </a:lnTo>
                  <a:lnTo>
                    <a:pt x="292894" y="145257"/>
                  </a:lnTo>
                  <a:lnTo>
                    <a:pt x="269081" y="119063"/>
                  </a:lnTo>
                  <a:lnTo>
                    <a:pt x="247650" y="102394"/>
                  </a:lnTo>
                  <a:lnTo>
                    <a:pt x="226219" y="90488"/>
                  </a:lnTo>
                  <a:lnTo>
                    <a:pt x="219075" y="78582"/>
                  </a:lnTo>
                  <a:lnTo>
                    <a:pt x="202406" y="52388"/>
                  </a:lnTo>
                  <a:lnTo>
                    <a:pt x="197644" y="26194"/>
                  </a:lnTo>
                  <a:lnTo>
                    <a:pt x="204788" y="7144"/>
                  </a:lnTo>
                  <a:lnTo>
                    <a:pt x="219075" y="0"/>
                  </a:lnTo>
                  <a:lnTo>
                    <a:pt x="245269" y="7144"/>
                  </a:lnTo>
                  <a:lnTo>
                    <a:pt x="278606" y="19050"/>
                  </a:lnTo>
                  <a:lnTo>
                    <a:pt x="342900" y="35719"/>
                  </a:lnTo>
                  <a:lnTo>
                    <a:pt x="400050" y="54769"/>
                  </a:lnTo>
                  <a:lnTo>
                    <a:pt x="457200" y="76200"/>
                  </a:lnTo>
                  <a:lnTo>
                    <a:pt x="514350" y="104775"/>
                  </a:lnTo>
                  <a:lnTo>
                    <a:pt x="578644" y="145257"/>
                  </a:lnTo>
                  <a:lnTo>
                    <a:pt x="642938" y="197644"/>
                  </a:lnTo>
                  <a:lnTo>
                    <a:pt x="678656" y="226219"/>
                  </a:lnTo>
                  <a:lnTo>
                    <a:pt x="690563" y="240507"/>
                  </a:lnTo>
                  <a:lnTo>
                    <a:pt x="695325" y="252413"/>
                  </a:lnTo>
                  <a:lnTo>
                    <a:pt x="692944" y="278607"/>
                  </a:lnTo>
                  <a:lnTo>
                    <a:pt x="683419" y="307182"/>
                  </a:lnTo>
                  <a:lnTo>
                    <a:pt x="664369" y="328613"/>
                  </a:lnTo>
                  <a:lnTo>
                    <a:pt x="619125" y="361950"/>
                  </a:lnTo>
                  <a:lnTo>
                    <a:pt x="538163" y="5024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25">
              <a:extLst>
                <a:ext uri="{FF2B5EF4-FFF2-40B4-BE49-F238E27FC236}">
                  <a16:creationId xmlns:a16="http://schemas.microsoft.com/office/drawing/2014/main" id="{F5BE3602-112E-4222-8BE6-B90CD7C5FBE0}"/>
                </a:ext>
              </a:extLst>
            </p:cNvPr>
            <p:cNvSpPr/>
            <p:nvPr/>
          </p:nvSpPr>
          <p:spPr>
            <a:xfrm>
              <a:off x="4919663" y="3509963"/>
              <a:ext cx="749300" cy="209550"/>
            </a:xfrm>
            <a:custGeom>
              <a:avLst/>
              <a:gdLst>
                <a:gd name="connsiteX0" fmla="*/ 383381 w 750093"/>
                <a:gd name="connsiteY0" fmla="*/ 183356 h 209550"/>
                <a:gd name="connsiteX1" fmla="*/ 269081 w 750093"/>
                <a:gd name="connsiteY1" fmla="*/ 157162 h 209550"/>
                <a:gd name="connsiteX2" fmla="*/ 154781 w 750093"/>
                <a:gd name="connsiteY2" fmla="*/ 123825 h 209550"/>
                <a:gd name="connsiteX3" fmla="*/ 54768 w 750093"/>
                <a:gd name="connsiteY3" fmla="*/ 90487 h 209550"/>
                <a:gd name="connsiteX4" fmla="*/ 30956 w 750093"/>
                <a:gd name="connsiteY4" fmla="*/ 80962 h 209550"/>
                <a:gd name="connsiteX5" fmla="*/ 21431 w 750093"/>
                <a:gd name="connsiteY5" fmla="*/ 71437 h 209550"/>
                <a:gd name="connsiteX6" fmla="*/ 16668 w 750093"/>
                <a:gd name="connsiteY6" fmla="*/ 64293 h 209550"/>
                <a:gd name="connsiteX7" fmla="*/ 4762 w 750093"/>
                <a:gd name="connsiteY7" fmla="*/ 42862 h 209550"/>
                <a:gd name="connsiteX8" fmla="*/ 0 w 750093"/>
                <a:gd name="connsiteY8" fmla="*/ 23812 h 209550"/>
                <a:gd name="connsiteX9" fmla="*/ 7143 w 750093"/>
                <a:gd name="connsiteY9" fmla="*/ 11906 h 209550"/>
                <a:gd name="connsiteX10" fmla="*/ 26193 w 750093"/>
                <a:gd name="connsiteY10" fmla="*/ 2381 h 209550"/>
                <a:gd name="connsiteX11" fmla="*/ 238125 w 750093"/>
                <a:gd name="connsiteY11" fmla="*/ 0 h 209550"/>
                <a:gd name="connsiteX12" fmla="*/ 507206 w 750093"/>
                <a:gd name="connsiteY12" fmla="*/ 2381 h 209550"/>
                <a:gd name="connsiteX13" fmla="*/ 576262 w 750093"/>
                <a:gd name="connsiteY13" fmla="*/ 2381 h 209550"/>
                <a:gd name="connsiteX14" fmla="*/ 595312 w 750093"/>
                <a:gd name="connsiteY14" fmla="*/ 7143 h 209550"/>
                <a:gd name="connsiteX15" fmla="*/ 623887 w 750093"/>
                <a:gd name="connsiteY15" fmla="*/ 16668 h 209550"/>
                <a:gd name="connsiteX16" fmla="*/ 666750 w 750093"/>
                <a:gd name="connsiteY16" fmla="*/ 33337 h 209550"/>
                <a:gd name="connsiteX17" fmla="*/ 702468 w 750093"/>
                <a:gd name="connsiteY17" fmla="*/ 57150 h 209550"/>
                <a:gd name="connsiteX18" fmla="*/ 723900 w 750093"/>
                <a:gd name="connsiteY18" fmla="*/ 78581 h 209550"/>
                <a:gd name="connsiteX19" fmla="*/ 740568 w 750093"/>
                <a:gd name="connsiteY19" fmla="*/ 100012 h 209550"/>
                <a:gd name="connsiteX20" fmla="*/ 747712 w 750093"/>
                <a:gd name="connsiteY20" fmla="*/ 121443 h 209550"/>
                <a:gd name="connsiteX21" fmla="*/ 750093 w 750093"/>
                <a:gd name="connsiteY21" fmla="*/ 145256 h 209550"/>
                <a:gd name="connsiteX22" fmla="*/ 735806 w 750093"/>
                <a:gd name="connsiteY22" fmla="*/ 169068 h 209550"/>
                <a:gd name="connsiteX23" fmla="*/ 707231 w 750093"/>
                <a:gd name="connsiteY23" fmla="*/ 195262 h 209550"/>
                <a:gd name="connsiteX24" fmla="*/ 671512 w 750093"/>
                <a:gd name="connsiteY24" fmla="*/ 209550 h 209550"/>
                <a:gd name="connsiteX25" fmla="*/ 604837 w 750093"/>
                <a:gd name="connsiteY25" fmla="*/ 209550 h 209550"/>
                <a:gd name="connsiteX26" fmla="*/ 535781 w 750093"/>
                <a:gd name="connsiteY26" fmla="*/ 204787 h 209550"/>
                <a:gd name="connsiteX27" fmla="*/ 383381 w 750093"/>
                <a:gd name="connsiteY27" fmla="*/ 183356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0093" h="209550">
                  <a:moveTo>
                    <a:pt x="383381" y="183356"/>
                  </a:moveTo>
                  <a:lnTo>
                    <a:pt x="269081" y="157162"/>
                  </a:lnTo>
                  <a:lnTo>
                    <a:pt x="154781" y="123825"/>
                  </a:lnTo>
                  <a:lnTo>
                    <a:pt x="54768" y="90487"/>
                  </a:lnTo>
                  <a:lnTo>
                    <a:pt x="30956" y="80962"/>
                  </a:lnTo>
                  <a:lnTo>
                    <a:pt x="21431" y="71437"/>
                  </a:lnTo>
                  <a:lnTo>
                    <a:pt x="16668" y="64293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7143" y="11906"/>
                  </a:lnTo>
                  <a:lnTo>
                    <a:pt x="26193" y="2381"/>
                  </a:lnTo>
                  <a:lnTo>
                    <a:pt x="238125" y="0"/>
                  </a:lnTo>
                  <a:lnTo>
                    <a:pt x="507206" y="2381"/>
                  </a:lnTo>
                  <a:lnTo>
                    <a:pt x="576262" y="2381"/>
                  </a:lnTo>
                  <a:lnTo>
                    <a:pt x="595312" y="7143"/>
                  </a:lnTo>
                  <a:lnTo>
                    <a:pt x="623887" y="16668"/>
                  </a:lnTo>
                  <a:lnTo>
                    <a:pt x="666750" y="33337"/>
                  </a:lnTo>
                  <a:lnTo>
                    <a:pt x="702468" y="57150"/>
                  </a:lnTo>
                  <a:lnTo>
                    <a:pt x="723900" y="78581"/>
                  </a:lnTo>
                  <a:lnTo>
                    <a:pt x="740568" y="100012"/>
                  </a:lnTo>
                  <a:lnTo>
                    <a:pt x="747712" y="121443"/>
                  </a:lnTo>
                  <a:lnTo>
                    <a:pt x="750093" y="145256"/>
                  </a:lnTo>
                  <a:lnTo>
                    <a:pt x="735806" y="169068"/>
                  </a:lnTo>
                  <a:lnTo>
                    <a:pt x="707231" y="195262"/>
                  </a:lnTo>
                  <a:lnTo>
                    <a:pt x="671512" y="209550"/>
                  </a:lnTo>
                  <a:lnTo>
                    <a:pt x="604837" y="209550"/>
                  </a:lnTo>
                  <a:lnTo>
                    <a:pt x="535781" y="204787"/>
                  </a:lnTo>
                  <a:lnTo>
                    <a:pt x="383381" y="1833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26">
              <a:extLst>
                <a:ext uri="{FF2B5EF4-FFF2-40B4-BE49-F238E27FC236}">
                  <a16:creationId xmlns:a16="http://schemas.microsoft.com/office/drawing/2014/main" id="{D7FEAC03-6859-4611-BCB6-6E96DEF646E0}"/>
                </a:ext>
              </a:extLst>
            </p:cNvPr>
            <p:cNvSpPr/>
            <p:nvPr/>
          </p:nvSpPr>
          <p:spPr>
            <a:xfrm>
              <a:off x="3111500" y="3776663"/>
              <a:ext cx="4019550" cy="593725"/>
            </a:xfrm>
            <a:custGeom>
              <a:avLst/>
              <a:gdLst>
                <a:gd name="connsiteX0" fmla="*/ 2315261 w 4019703"/>
                <a:gd name="connsiteY0" fmla="*/ 314553 h 592531"/>
                <a:gd name="connsiteX1" fmla="*/ 1821485 w 4019703"/>
                <a:gd name="connsiteY1" fmla="*/ 351129 h 592531"/>
                <a:gd name="connsiteX2" fmla="*/ 1506932 w 4019703"/>
                <a:gd name="connsiteY2" fmla="*/ 387705 h 592531"/>
                <a:gd name="connsiteX3" fmla="*/ 1163117 w 4019703"/>
                <a:gd name="connsiteY3" fmla="*/ 435254 h 592531"/>
                <a:gd name="connsiteX4" fmla="*/ 896112 w 4019703"/>
                <a:gd name="connsiteY4" fmla="*/ 479145 h 592531"/>
                <a:gd name="connsiteX5" fmla="*/ 775412 w 4019703"/>
                <a:gd name="connsiteY5" fmla="*/ 501091 h 592531"/>
                <a:gd name="connsiteX6" fmla="*/ 614477 w 4019703"/>
                <a:gd name="connsiteY6" fmla="*/ 548640 h 592531"/>
                <a:gd name="connsiteX7" fmla="*/ 471831 w 4019703"/>
                <a:gd name="connsiteY7" fmla="*/ 592531 h 592531"/>
                <a:gd name="connsiteX8" fmla="*/ 427940 w 4019703"/>
                <a:gd name="connsiteY8" fmla="*/ 592531 h 592531"/>
                <a:gd name="connsiteX9" fmla="*/ 395021 w 4019703"/>
                <a:gd name="connsiteY9" fmla="*/ 585216 h 592531"/>
                <a:gd name="connsiteX10" fmla="*/ 354788 w 4019703"/>
                <a:gd name="connsiteY10" fmla="*/ 570585 h 592531"/>
                <a:gd name="connsiteX11" fmla="*/ 208484 w 4019703"/>
                <a:gd name="connsiteY11" fmla="*/ 479145 h 592531"/>
                <a:gd name="connsiteX12" fmla="*/ 84125 w 4019703"/>
                <a:gd name="connsiteY12" fmla="*/ 380390 h 592531"/>
                <a:gd name="connsiteX13" fmla="*/ 32919 w 4019703"/>
                <a:gd name="connsiteY13" fmla="*/ 332841 h 592531"/>
                <a:gd name="connsiteX14" fmla="*/ 10973 w 4019703"/>
                <a:gd name="connsiteY14" fmla="*/ 307238 h 592531"/>
                <a:gd name="connsiteX15" fmla="*/ 0 w 4019703"/>
                <a:gd name="connsiteY15" fmla="*/ 274320 h 592531"/>
                <a:gd name="connsiteX16" fmla="*/ 3658 w 4019703"/>
                <a:gd name="connsiteY16" fmla="*/ 256032 h 592531"/>
                <a:gd name="connsiteX17" fmla="*/ 14631 w 4019703"/>
                <a:gd name="connsiteY17" fmla="*/ 248716 h 592531"/>
                <a:gd name="connsiteX18" fmla="*/ 32919 w 4019703"/>
                <a:gd name="connsiteY18" fmla="*/ 248716 h 592531"/>
                <a:gd name="connsiteX19" fmla="*/ 62180 w 4019703"/>
                <a:gd name="connsiteY19" fmla="*/ 252374 h 592531"/>
                <a:gd name="connsiteX20" fmla="*/ 128016 w 4019703"/>
                <a:gd name="connsiteY20" fmla="*/ 277977 h 592531"/>
                <a:gd name="connsiteX21" fmla="*/ 171908 w 4019703"/>
                <a:gd name="connsiteY21" fmla="*/ 303580 h 592531"/>
                <a:gd name="connsiteX22" fmla="*/ 237744 w 4019703"/>
                <a:gd name="connsiteY22" fmla="*/ 329184 h 592531"/>
                <a:gd name="connsiteX23" fmla="*/ 299924 w 4019703"/>
                <a:gd name="connsiteY23" fmla="*/ 343814 h 592531"/>
                <a:gd name="connsiteX24" fmla="*/ 369418 w 4019703"/>
                <a:gd name="connsiteY24" fmla="*/ 347472 h 592531"/>
                <a:gd name="connsiteX25" fmla="*/ 544983 w 4019703"/>
                <a:gd name="connsiteY25" fmla="*/ 332841 h 592531"/>
                <a:gd name="connsiteX26" fmla="*/ 991210 w 4019703"/>
                <a:gd name="connsiteY26" fmla="*/ 285292 h 592531"/>
                <a:gd name="connsiteX27" fmla="*/ 1503274 w 4019703"/>
                <a:gd name="connsiteY27" fmla="*/ 237744 h 592531"/>
                <a:gd name="connsiteX28" fmla="*/ 2044599 w 4019703"/>
                <a:gd name="connsiteY28" fmla="*/ 186537 h 592531"/>
                <a:gd name="connsiteX29" fmla="*/ 2494484 w 4019703"/>
                <a:gd name="connsiteY29" fmla="*/ 138988 h 592531"/>
                <a:gd name="connsiteX30" fmla="*/ 2856586 w 4019703"/>
                <a:gd name="connsiteY30" fmla="*/ 102412 h 592531"/>
                <a:gd name="connsiteX31" fmla="*/ 3196743 w 4019703"/>
                <a:gd name="connsiteY31" fmla="*/ 65836 h 592531"/>
                <a:gd name="connsiteX32" fmla="*/ 3255264 w 4019703"/>
                <a:gd name="connsiteY32" fmla="*/ 62179 h 592531"/>
                <a:gd name="connsiteX33" fmla="*/ 3324759 w 4019703"/>
                <a:gd name="connsiteY33" fmla="*/ 51206 h 592531"/>
                <a:gd name="connsiteX34" fmla="*/ 3438144 w 4019703"/>
                <a:gd name="connsiteY34" fmla="*/ 21945 h 592531"/>
                <a:gd name="connsiteX35" fmla="*/ 3478378 w 4019703"/>
                <a:gd name="connsiteY35" fmla="*/ 7315 h 592531"/>
                <a:gd name="connsiteX36" fmla="*/ 3525927 w 4019703"/>
                <a:gd name="connsiteY36" fmla="*/ 0 h 592531"/>
                <a:gd name="connsiteX37" fmla="*/ 3613709 w 4019703"/>
                <a:gd name="connsiteY37" fmla="*/ 18288 h 592531"/>
                <a:gd name="connsiteX38" fmla="*/ 3749040 w 4019703"/>
                <a:gd name="connsiteY38" fmla="*/ 65836 h 592531"/>
                <a:gd name="connsiteX39" fmla="*/ 3880714 w 4019703"/>
                <a:gd name="connsiteY39" fmla="*/ 117043 h 592531"/>
                <a:gd name="connsiteX40" fmla="*/ 3931920 w 4019703"/>
                <a:gd name="connsiteY40" fmla="*/ 138988 h 592531"/>
                <a:gd name="connsiteX41" fmla="*/ 3983127 w 4019703"/>
                <a:gd name="connsiteY41" fmla="*/ 175564 h 592531"/>
                <a:gd name="connsiteX42" fmla="*/ 4008730 w 4019703"/>
                <a:gd name="connsiteY42" fmla="*/ 201168 h 592531"/>
                <a:gd name="connsiteX43" fmla="*/ 4019703 w 4019703"/>
                <a:gd name="connsiteY43" fmla="*/ 226771 h 592531"/>
                <a:gd name="connsiteX44" fmla="*/ 4016045 w 4019703"/>
                <a:gd name="connsiteY44" fmla="*/ 248716 h 592531"/>
                <a:gd name="connsiteX45" fmla="*/ 3990442 w 4019703"/>
                <a:gd name="connsiteY45" fmla="*/ 267004 h 592531"/>
                <a:gd name="connsiteX46" fmla="*/ 3953866 w 4019703"/>
                <a:gd name="connsiteY46" fmla="*/ 285292 h 592531"/>
                <a:gd name="connsiteX47" fmla="*/ 3855111 w 4019703"/>
                <a:gd name="connsiteY47" fmla="*/ 296265 h 592531"/>
                <a:gd name="connsiteX48" fmla="*/ 3529584 w 4019703"/>
                <a:gd name="connsiteY48" fmla="*/ 292608 h 592531"/>
                <a:gd name="connsiteX49" fmla="*/ 2929738 w 4019703"/>
                <a:gd name="connsiteY49" fmla="*/ 292608 h 592531"/>
                <a:gd name="connsiteX50" fmla="*/ 2315261 w 4019703"/>
                <a:gd name="connsiteY50" fmla="*/ 314553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9703" h="592531">
                  <a:moveTo>
                    <a:pt x="2315261" y="314553"/>
                  </a:moveTo>
                  <a:lnTo>
                    <a:pt x="1821485" y="351129"/>
                  </a:lnTo>
                  <a:lnTo>
                    <a:pt x="1506932" y="387705"/>
                  </a:lnTo>
                  <a:lnTo>
                    <a:pt x="1163117" y="435254"/>
                  </a:lnTo>
                  <a:lnTo>
                    <a:pt x="896112" y="479145"/>
                  </a:lnTo>
                  <a:lnTo>
                    <a:pt x="775412" y="501091"/>
                  </a:lnTo>
                  <a:lnTo>
                    <a:pt x="614477" y="548640"/>
                  </a:lnTo>
                  <a:lnTo>
                    <a:pt x="471831" y="592531"/>
                  </a:lnTo>
                  <a:lnTo>
                    <a:pt x="427940" y="592531"/>
                  </a:lnTo>
                  <a:lnTo>
                    <a:pt x="395021" y="585216"/>
                  </a:lnTo>
                  <a:lnTo>
                    <a:pt x="354788" y="570585"/>
                  </a:lnTo>
                  <a:lnTo>
                    <a:pt x="208484" y="479145"/>
                  </a:lnTo>
                  <a:lnTo>
                    <a:pt x="84125" y="380390"/>
                  </a:lnTo>
                  <a:lnTo>
                    <a:pt x="32919" y="332841"/>
                  </a:lnTo>
                  <a:lnTo>
                    <a:pt x="10973" y="307238"/>
                  </a:lnTo>
                  <a:lnTo>
                    <a:pt x="0" y="274320"/>
                  </a:lnTo>
                  <a:lnTo>
                    <a:pt x="3658" y="256032"/>
                  </a:lnTo>
                  <a:lnTo>
                    <a:pt x="14631" y="248716"/>
                  </a:lnTo>
                  <a:lnTo>
                    <a:pt x="32919" y="248716"/>
                  </a:lnTo>
                  <a:lnTo>
                    <a:pt x="62180" y="252374"/>
                  </a:lnTo>
                  <a:lnTo>
                    <a:pt x="128016" y="277977"/>
                  </a:lnTo>
                  <a:lnTo>
                    <a:pt x="171908" y="303580"/>
                  </a:lnTo>
                  <a:lnTo>
                    <a:pt x="237744" y="329184"/>
                  </a:lnTo>
                  <a:lnTo>
                    <a:pt x="299924" y="343814"/>
                  </a:lnTo>
                  <a:lnTo>
                    <a:pt x="369418" y="347472"/>
                  </a:lnTo>
                  <a:lnTo>
                    <a:pt x="544983" y="332841"/>
                  </a:lnTo>
                  <a:lnTo>
                    <a:pt x="991210" y="285292"/>
                  </a:lnTo>
                  <a:lnTo>
                    <a:pt x="1503274" y="237744"/>
                  </a:lnTo>
                  <a:lnTo>
                    <a:pt x="2044599" y="186537"/>
                  </a:lnTo>
                  <a:lnTo>
                    <a:pt x="2494484" y="138988"/>
                  </a:lnTo>
                  <a:lnTo>
                    <a:pt x="2856586" y="102412"/>
                  </a:lnTo>
                  <a:lnTo>
                    <a:pt x="3196743" y="65836"/>
                  </a:lnTo>
                  <a:lnTo>
                    <a:pt x="3255264" y="62179"/>
                  </a:lnTo>
                  <a:lnTo>
                    <a:pt x="3324759" y="51206"/>
                  </a:lnTo>
                  <a:lnTo>
                    <a:pt x="3438144" y="21945"/>
                  </a:lnTo>
                  <a:lnTo>
                    <a:pt x="3478378" y="7315"/>
                  </a:lnTo>
                  <a:lnTo>
                    <a:pt x="3525927" y="0"/>
                  </a:lnTo>
                  <a:lnTo>
                    <a:pt x="3613709" y="18288"/>
                  </a:lnTo>
                  <a:lnTo>
                    <a:pt x="3749040" y="65836"/>
                  </a:lnTo>
                  <a:lnTo>
                    <a:pt x="3880714" y="117043"/>
                  </a:lnTo>
                  <a:lnTo>
                    <a:pt x="3931920" y="138988"/>
                  </a:lnTo>
                  <a:lnTo>
                    <a:pt x="3983127" y="175564"/>
                  </a:lnTo>
                  <a:lnTo>
                    <a:pt x="4008730" y="201168"/>
                  </a:lnTo>
                  <a:lnTo>
                    <a:pt x="4019703" y="226771"/>
                  </a:lnTo>
                  <a:lnTo>
                    <a:pt x="4016045" y="248716"/>
                  </a:lnTo>
                  <a:lnTo>
                    <a:pt x="3990442" y="267004"/>
                  </a:lnTo>
                  <a:lnTo>
                    <a:pt x="3953866" y="285292"/>
                  </a:lnTo>
                  <a:lnTo>
                    <a:pt x="3855111" y="296265"/>
                  </a:lnTo>
                  <a:lnTo>
                    <a:pt x="3529584" y="292608"/>
                  </a:lnTo>
                  <a:lnTo>
                    <a:pt x="2929738" y="292608"/>
                  </a:lnTo>
                  <a:lnTo>
                    <a:pt x="2315261" y="31455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27">
              <a:extLst>
                <a:ext uri="{FF2B5EF4-FFF2-40B4-BE49-F238E27FC236}">
                  <a16:creationId xmlns:a16="http://schemas.microsoft.com/office/drawing/2014/main" id="{1B6DF971-DE74-4E5E-A656-581E14F68753}"/>
                </a:ext>
              </a:extLst>
            </p:cNvPr>
            <p:cNvSpPr/>
            <p:nvPr/>
          </p:nvSpPr>
          <p:spPr>
            <a:xfrm>
              <a:off x="4386263" y="4319588"/>
              <a:ext cx="1485900" cy="342900"/>
            </a:xfrm>
            <a:custGeom>
              <a:avLst/>
              <a:gdLst>
                <a:gd name="connsiteX0" fmla="*/ 892968 w 1485900"/>
                <a:gd name="connsiteY0" fmla="*/ 250031 h 342900"/>
                <a:gd name="connsiteX1" fmla="*/ 602456 w 1485900"/>
                <a:gd name="connsiteY1" fmla="*/ 285750 h 342900"/>
                <a:gd name="connsiteX2" fmla="*/ 428625 w 1485900"/>
                <a:gd name="connsiteY2" fmla="*/ 314325 h 342900"/>
                <a:gd name="connsiteX3" fmla="*/ 314325 w 1485900"/>
                <a:gd name="connsiteY3" fmla="*/ 338137 h 342900"/>
                <a:gd name="connsiteX4" fmla="*/ 302418 w 1485900"/>
                <a:gd name="connsiteY4" fmla="*/ 342900 h 342900"/>
                <a:gd name="connsiteX5" fmla="*/ 266700 w 1485900"/>
                <a:gd name="connsiteY5" fmla="*/ 342900 h 342900"/>
                <a:gd name="connsiteX6" fmla="*/ 230981 w 1485900"/>
                <a:gd name="connsiteY6" fmla="*/ 330993 h 342900"/>
                <a:gd name="connsiteX7" fmla="*/ 185737 w 1485900"/>
                <a:gd name="connsiteY7" fmla="*/ 309562 h 342900"/>
                <a:gd name="connsiteX8" fmla="*/ 116681 w 1485900"/>
                <a:gd name="connsiteY8" fmla="*/ 261937 h 342900"/>
                <a:gd name="connsiteX9" fmla="*/ 57150 w 1485900"/>
                <a:gd name="connsiteY9" fmla="*/ 211931 h 342900"/>
                <a:gd name="connsiteX10" fmla="*/ 14287 w 1485900"/>
                <a:gd name="connsiteY10" fmla="*/ 173831 h 342900"/>
                <a:gd name="connsiteX11" fmla="*/ 2381 w 1485900"/>
                <a:gd name="connsiteY11" fmla="*/ 152400 h 342900"/>
                <a:gd name="connsiteX12" fmla="*/ 0 w 1485900"/>
                <a:gd name="connsiteY12" fmla="*/ 138112 h 342900"/>
                <a:gd name="connsiteX13" fmla="*/ 4762 w 1485900"/>
                <a:gd name="connsiteY13" fmla="*/ 126206 h 342900"/>
                <a:gd name="connsiteX14" fmla="*/ 19050 w 1485900"/>
                <a:gd name="connsiteY14" fmla="*/ 116681 h 342900"/>
                <a:gd name="connsiteX15" fmla="*/ 33337 w 1485900"/>
                <a:gd name="connsiteY15" fmla="*/ 116681 h 342900"/>
                <a:gd name="connsiteX16" fmla="*/ 80962 w 1485900"/>
                <a:gd name="connsiteY16" fmla="*/ 130968 h 342900"/>
                <a:gd name="connsiteX17" fmla="*/ 157162 w 1485900"/>
                <a:gd name="connsiteY17" fmla="*/ 152400 h 342900"/>
                <a:gd name="connsiteX18" fmla="*/ 226218 w 1485900"/>
                <a:gd name="connsiteY18" fmla="*/ 164306 h 342900"/>
                <a:gd name="connsiteX19" fmla="*/ 273843 w 1485900"/>
                <a:gd name="connsiteY19" fmla="*/ 164306 h 342900"/>
                <a:gd name="connsiteX20" fmla="*/ 371475 w 1485900"/>
                <a:gd name="connsiteY20" fmla="*/ 154781 h 342900"/>
                <a:gd name="connsiteX21" fmla="*/ 654843 w 1485900"/>
                <a:gd name="connsiteY21" fmla="*/ 123825 h 342900"/>
                <a:gd name="connsiteX22" fmla="*/ 812006 w 1485900"/>
                <a:gd name="connsiteY22" fmla="*/ 97631 h 342900"/>
                <a:gd name="connsiteX23" fmla="*/ 923925 w 1485900"/>
                <a:gd name="connsiteY23" fmla="*/ 73818 h 342900"/>
                <a:gd name="connsiteX24" fmla="*/ 1028700 w 1485900"/>
                <a:gd name="connsiteY24" fmla="*/ 42862 h 342900"/>
                <a:gd name="connsiteX25" fmla="*/ 1128712 w 1485900"/>
                <a:gd name="connsiteY25" fmla="*/ 2381 h 342900"/>
                <a:gd name="connsiteX26" fmla="*/ 1147762 w 1485900"/>
                <a:gd name="connsiteY26" fmla="*/ 0 h 342900"/>
                <a:gd name="connsiteX27" fmla="*/ 1193006 w 1485900"/>
                <a:gd name="connsiteY27" fmla="*/ 4762 h 342900"/>
                <a:gd name="connsiteX28" fmla="*/ 1252537 w 1485900"/>
                <a:gd name="connsiteY28" fmla="*/ 19050 h 342900"/>
                <a:gd name="connsiteX29" fmla="*/ 1302543 w 1485900"/>
                <a:gd name="connsiteY29" fmla="*/ 35718 h 342900"/>
                <a:gd name="connsiteX30" fmla="*/ 1352550 w 1485900"/>
                <a:gd name="connsiteY30" fmla="*/ 61912 h 342900"/>
                <a:gd name="connsiteX31" fmla="*/ 1428750 w 1485900"/>
                <a:gd name="connsiteY31" fmla="*/ 107156 h 342900"/>
                <a:gd name="connsiteX32" fmla="*/ 1476375 w 1485900"/>
                <a:gd name="connsiteY32" fmla="*/ 147637 h 342900"/>
                <a:gd name="connsiteX33" fmla="*/ 1485900 w 1485900"/>
                <a:gd name="connsiteY33" fmla="*/ 164306 h 342900"/>
                <a:gd name="connsiteX34" fmla="*/ 1485900 w 1485900"/>
                <a:gd name="connsiteY34" fmla="*/ 183356 h 342900"/>
                <a:gd name="connsiteX35" fmla="*/ 1476375 w 1485900"/>
                <a:gd name="connsiteY35" fmla="*/ 200025 h 342900"/>
                <a:gd name="connsiteX36" fmla="*/ 1454943 w 1485900"/>
                <a:gd name="connsiteY36" fmla="*/ 211931 h 342900"/>
                <a:gd name="connsiteX37" fmla="*/ 1373981 w 1485900"/>
                <a:gd name="connsiteY37" fmla="*/ 226218 h 342900"/>
                <a:gd name="connsiteX38" fmla="*/ 1269206 w 1485900"/>
                <a:gd name="connsiteY38" fmla="*/ 228600 h 342900"/>
                <a:gd name="connsiteX39" fmla="*/ 1171575 w 1485900"/>
                <a:gd name="connsiteY39" fmla="*/ 223837 h 342900"/>
                <a:gd name="connsiteX40" fmla="*/ 892968 w 1485900"/>
                <a:gd name="connsiteY40" fmla="*/ 2500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85900" h="342900">
                  <a:moveTo>
                    <a:pt x="892968" y="250031"/>
                  </a:moveTo>
                  <a:lnTo>
                    <a:pt x="602456" y="285750"/>
                  </a:lnTo>
                  <a:lnTo>
                    <a:pt x="428625" y="314325"/>
                  </a:lnTo>
                  <a:lnTo>
                    <a:pt x="314325" y="338137"/>
                  </a:lnTo>
                  <a:lnTo>
                    <a:pt x="302418" y="342900"/>
                  </a:lnTo>
                  <a:lnTo>
                    <a:pt x="266700" y="342900"/>
                  </a:lnTo>
                  <a:lnTo>
                    <a:pt x="230981" y="330993"/>
                  </a:lnTo>
                  <a:lnTo>
                    <a:pt x="185737" y="309562"/>
                  </a:lnTo>
                  <a:lnTo>
                    <a:pt x="116681" y="261937"/>
                  </a:lnTo>
                  <a:lnTo>
                    <a:pt x="57150" y="211931"/>
                  </a:lnTo>
                  <a:lnTo>
                    <a:pt x="14287" y="173831"/>
                  </a:lnTo>
                  <a:lnTo>
                    <a:pt x="2381" y="152400"/>
                  </a:lnTo>
                  <a:lnTo>
                    <a:pt x="0" y="138112"/>
                  </a:lnTo>
                  <a:lnTo>
                    <a:pt x="4762" y="126206"/>
                  </a:lnTo>
                  <a:lnTo>
                    <a:pt x="19050" y="116681"/>
                  </a:lnTo>
                  <a:lnTo>
                    <a:pt x="33337" y="116681"/>
                  </a:lnTo>
                  <a:lnTo>
                    <a:pt x="80962" y="130968"/>
                  </a:lnTo>
                  <a:lnTo>
                    <a:pt x="157162" y="152400"/>
                  </a:lnTo>
                  <a:lnTo>
                    <a:pt x="226218" y="164306"/>
                  </a:lnTo>
                  <a:lnTo>
                    <a:pt x="273843" y="164306"/>
                  </a:lnTo>
                  <a:lnTo>
                    <a:pt x="371475" y="154781"/>
                  </a:lnTo>
                  <a:lnTo>
                    <a:pt x="654843" y="123825"/>
                  </a:lnTo>
                  <a:lnTo>
                    <a:pt x="812006" y="97631"/>
                  </a:lnTo>
                  <a:lnTo>
                    <a:pt x="923925" y="73818"/>
                  </a:lnTo>
                  <a:lnTo>
                    <a:pt x="1028700" y="42862"/>
                  </a:lnTo>
                  <a:lnTo>
                    <a:pt x="1128712" y="2381"/>
                  </a:lnTo>
                  <a:lnTo>
                    <a:pt x="1147762" y="0"/>
                  </a:lnTo>
                  <a:lnTo>
                    <a:pt x="1193006" y="4762"/>
                  </a:lnTo>
                  <a:lnTo>
                    <a:pt x="1252537" y="19050"/>
                  </a:lnTo>
                  <a:lnTo>
                    <a:pt x="1302543" y="35718"/>
                  </a:lnTo>
                  <a:lnTo>
                    <a:pt x="1352550" y="61912"/>
                  </a:lnTo>
                  <a:lnTo>
                    <a:pt x="1428750" y="107156"/>
                  </a:lnTo>
                  <a:lnTo>
                    <a:pt x="1476375" y="147637"/>
                  </a:lnTo>
                  <a:lnTo>
                    <a:pt x="1485900" y="164306"/>
                  </a:lnTo>
                  <a:lnTo>
                    <a:pt x="1485900" y="183356"/>
                  </a:lnTo>
                  <a:lnTo>
                    <a:pt x="1476375" y="200025"/>
                  </a:lnTo>
                  <a:lnTo>
                    <a:pt x="1454943" y="211931"/>
                  </a:lnTo>
                  <a:lnTo>
                    <a:pt x="1373981" y="226218"/>
                  </a:lnTo>
                  <a:lnTo>
                    <a:pt x="1269206" y="228600"/>
                  </a:lnTo>
                  <a:lnTo>
                    <a:pt x="1171575" y="223837"/>
                  </a:lnTo>
                  <a:lnTo>
                    <a:pt x="892968" y="250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28">
              <a:extLst>
                <a:ext uri="{FF2B5EF4-FFF2-40B4-BE49-F238E27FC236}">
                  <a16:creationId xmlns:a16="http://schemas.microsoft.com/office/drawing/2014/main" id="{95BAE62D-3EC9-4F95-B2F5-483B0B0BAF90}"/>
                </a:ext>
              </a:extLst>
            </p:cNvPr>
            <p:cNvSpPr/>
            <p:nvPr/>
          </p:nvSpPr>
          <p:spPr>
            <a:xfrm>
              <a:off x="4408488" y="4783138"/>
              <a:ext cx="1333500" cy="304800"/>
            </a:xfrm>
            <a:custGeom>
              <a:avLst/>
              <a:gdLst>
                <a:gd name="connsiteX0" fmla="*/ 790575 w 1333500"/>
                <a:gd name="connsiteY0" fmla="*/ 238125 h 304800"/>
                <a:gd name="connsiteX1" fmla="*/ 535781 w 1333500"/>
                <a:gd name="connsiteY1" fmla="*/ 266700 h 304800"/>
                <a:gd name="connsiteX2" fmla="*/ 309562 w 1333500"/>
                <a:gd name="connsiteY2" fmla="*/ 295275 h 304800"/>
                <a:gd name="connsiteX3" fmla="*/ 278606 w 1333500"/>
                <a:gd name="connsiteY3" fmla="*/ 304800 h 304800"/>
                <a:gd name="connsiteX4" fmla="*/ 254794 w 1333500"/>
                <a:gd name="connsiteY4" fmla="*/ 304800 h 304800"/>
                <a:gd name="connsiteX5" fmla="*/ 214312 w 1333500"/>
                <a:gd name="connsiteY5" fmla="*/ 297657 h 304800"/>
                <a:gd name="connsiteX6" fmla="*/ 178594 w 1333500"/>
                <a:gd name="connsiteY6" fmla="*/ 283369 h 304800"/>
                <a:gd name="connsiteX7" fmla="*/ 119062 w 1333500"/>
                <a:gd name="connsiteY7" fmla="*/ 250032 h 304800"/>
                <a:gd name="connsiteX8" fmla="*/ 66675 w 1333500"/>
                <a:gd name="connsiteY8" fmla="*/ 209550 h 304800"/>
                <a:gd name="connsiteX9" fmla="*/ 23812 w 1333500"/>
                <a:gd name="connsiteY9" fmla="*/ 166688 h 304800"/>
                <a:gd name="connsiteX10" fmla="*/ 7144 w 1333500"/>
                <a:gd name="connsiteY10" fmla="*/ 142875 h 304800"/>
                <a:gd name="connsiteX11" fmla="*/ 0 w 1333500"/>
                <a:gd name="connsiteY11" fmla="*/ 119063 h 304800"/>
                <a:gd name="connsiteX12" fmla="*/ 0 w 1333500"/>
                <a:gd name="connsiteY12" fmla="*/ 102394 h 304800"/>
                <a:gd name="connsiteX13" fmla="*/ 7144 w 1333500"/>
                <a:gd name="connsiteY13" fmla="*/ 88107 h 304800"/>
                <a:gd name="connsiteX14" fmla="*/ 14287 w 1333500"/>
                <a:gd name="connsiteY14" fmla="*/ 80963 h 304800"/>
                <a:gd name="connsiteX15" fmla="*/ 23812 w 1333500"/>
                <a:gd name="connsiteY15" fmla="*/ 78582 h 304800"/>
                <a:gd name="connsiteX16" fmla="*/ 54769 w 1333500"/>
                <a:gd name="connsiteY16" fmla="*/ 88107 h 304800"/>
                <a:gd name="connsiteX17" fmla="*/ 109537 w 1333500"/>
                <a:gd name="connsiteY17" fmla="*/ 111919 h 304800"/>
                <a:gd name="connsiteX18" fmla="*/ 154781 w 1333500"/>
                <a:gd name="connsiteY18" fmla="*/ 126207 h 304800"/>
                <a:gd name="connsiteX19" fmla="*/ 202406 w 1333500"/>
                <a:gd name="connsiteY19" fmla="*/ 135732 h 304800"/>
                <a:gd name="connsiteX20" fmla="*/ 247650 w 1333500"/>
                <a:gd name="connsiteY20" fmla="*/ 142875 h 304800"/>
                <a:gd name="connsiteX21" fmla="*/ 285750 w 1333500"/>
                <a:gd name="connsiteY21" fmla="*/ 142875 h 304800"/>
                <a:gd name="connsiteX22" fmla="*/ 397669 w 1333500"/>
                <a:gd name="connsiteY22" fmla="*/ 133350 h 304800"/>
                <a:gd name="connsiteX23" fmla="*/ 652462 w 1333500"/>
                <a:gd name="connsiteY23" fmla="*/ 97632 h 304800"/>
                <a:gd name="connsiteX24" fmla="*/ 878681 w 1333500"/>
                <a:gd name="connsiteY24" fmla="*/ 54769 h 304800"/>
                <a:gd name="connsiteX25" fmla="*/ 1100137 w 1333500"/>
                <a:gd name="connsiteY25" fmla="*/ 0 h 304800"/>
                <a:gd name="connsiteX26" fmla="*/ 1152525 w 1333500"/>
                <a:gd name="connsiteY26" fmla="*/ 9525 h 304800"/>
                <a:gd name="connsiteX27" fmla="*/ 1202531 w 1333500"/>
                <a:gd name="connsiteY27" fmla="*/ 21432 h 304800"/>
                <a:gd name="connsiteX28" fmla="*/ 1252537 w 1333500"/>
                <a:gd name="connsiteY28" fmla="*/ 45244 h 304800"/>
                <a:gd name="connsiteX29" fmla="*/ 1293019 w 1333500"/>
                <a:gd name="connsiteY29" fmla="*/ 66675 h 304800"/>
                <a:gd name="connsiteX30" fmla="*/ 1314450 w 1333500"/>
                <a:gd name="connsiteY30" fmla="*/ 85725 h 304800"/>
                <a:gd name="connsiteX31" fmla="*/ 1328737 w 1333500"/>
                <a:gd name="connsiteY31" fmla="*/ 104775 h 304800"/>
                <a:gd name="connsiteX32" fmla="*/ 1333500 w 1333500"/>
                <a:gd name="connsiteY32" fmla="*/ 126207 h 304800"/>
                <a:gd name="connsiteX33" fmla="*/ 1326356 w 1333500"/>
                <a:gd name="connsiteY33" fmla="*/ 150019 h 304800"/>
                <a:gd name="connsiteX34" fmla="*/ 1304925 w 1333500"/>
                <a:gd name="connsiteY34" fmla="*/ 169069 h 304800"/>
                <a:gd name="connsiteX35" fmla="*/ 1266825 w 1333500"/>
                <a:gd name="connsiteY35" fmla="*/ 183357 h 304800"/>
                <a:gd name="connsiteX36" fmla="*/ 1193006 w 1333500"/>
                <a:gd name="connsiteY36" fmla="*/ 195263 h 304800"/>
                <a:gd name="connsiteX37" fmla="*/ 1023937 w 1333500"/>
                <a:gd name="connsiteY37" fmla="*/ 211932 h 304800"/>
                <a:gd name="connsiteX38" fmla="*/ 790575 w 1333500"/>
                <a:gd name="connsiteY38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3500" h="304800">
                  <a:moveTo>
                    <a:pt x="790575" y="238125"/>
                  </a:moveTo>
                  <a:lnTo>
                    <a:pt x="535781" y="266700"/>
                  </a:lnTo>
                  <a:lnTo>
                    <a:pt x="309562" y="295275"/>
                  </a:lnTo>
                  <a:lnTo>
                    <a:pt x="278606" y="304800"/>
                  </a:lnTo>
                  <a:lnTo>
                    <a:pt x="254794" y="304800"/>
                  </a:lnTo>
                  <a:lnTo>
                    <a:pt x="214312" y="297657"/>
                  </a:lnTo>
                  <a:lnTo>
                    <a:pt x="178594" y="283369"/>
                  </a:lnTo>
                  <a:lnTo>
                    <a:pt x="119062" y="250032"/>
                  </a:lnTo>
                  <a:lnTo>
                    <a:pt x="66675" y="209550"/>
                  </a:lnTo>
                  <a:lnTo>
                    <a:pt x="23812" y="166688"/>
                  </a:lnTo>
                  <a:lnTo>
                    <a:pt x="7144" y="142875"/>
                  </a:lnTo>
                  <a:lnTo>
                    <a:pt x="0" y="119063"/>
                  </a:lnTo>
                  <a:lnTo>
                    <a:pt x="0" y="102394"/>
                  </a:lnTo>
                  <a:lnTo>
                    <a:pt x="7144" y="88107"/>
                  </a:lnTo>
                  <a:lnTo>
                    <a:pt x="14287" y="80963"/>
                  </a:lnTo>
                  <a:lnTo>
                    <a:pt x="23812" y="78582"/>
                  </a:lnTo>
                  <a:lnTo>
                    <a:pt x="54769" y="88107"/>
                  </a:lnTo>
                  <a:lnTo>
                    <a:pt x="109537" y="111919"/>
                  </a:lnTo>
                  <a:lnTo>
                    <a:pt x="154781" y="126207"/>
                  </a:lnTo>
                  <a:lnTo>
                    <a:pt x="202406" y="135732"/>
                  </a:lnTo>
                  <a:lnTo>
                    <a:pt x="247650" y="142875"/>
                  </a:lnTo>
                  <a:lnTo>
                    <a:pt x="285750" y="142875"/>
                  </a:lnTo>
                  <a:lnTo>
                    <a:pt x="397669" y="133350"/>
                  </a:lnTo>
                  <a:lnTo>
                    <a:pt x="652462" y="97632"/>
                  </a:lnTo>
                  <a:lnTo>
                    <a:pt x="878681" y="54769"/>
                  </a:lnTo>
                  <a:lnTo>
                    <a:pt x="1100137" y="0"/>
                  </a:lnTo>
                  <a:lnTo>
                    <a:pt x="1152525" y="9525"/>
                  </a:lnTo>
                  <a:lnTo>
                    <a:pt x="1202531" y="21432"/>
                  </a:lnTo>
                  <a:lnTo>
                    <a:pt x="1252537" y="45244"/>
                  </a:lnTo>
                  <a:lnTo>
                    <a:pt x="1293019" y="66675"/>
                  </a:lnTo>
                  <a:lnTo>
                    <a:pt x="1314450" y="85725"/>
                  </a:lnTo>
                  <a:lnTo>
                    <a:pt x="1328737" y="104775"/>
                  </a:lnTo>
                  <a:lnTo>
                    <a:pt x="1333500" y="126207"/>
                  </a:lnTo>
                  <a:lnTo>
                    <a:pt x="1326356" y="150019"/>
                  </a:lnTo>
                  <a:lnTo>
                    <a:pt x="1304925" y="169069"/>
                  </a:lnTo>
                  <a:lnTo>
                    <a:pt x="1266825" y="183357"/>
                  </a:lnTo>
                  <a:lnTo>
                    <a:pt x="1193006" y="195263"/>
                  </a:lnTo>
                  <a:lnTo>
                    <a:pt x="1023937" y="211932"/>
                  </a:lnTo>
                  <a:lnTo>
                    <a:pt x="790575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29">
              <a:extLst>
                <a:ext uri="{FF2B5EF4-FFF2-40B4-BE49-F238E27FC236}">
                  <a16:creationId xmlns:a16="http://schemas.microsoft.com/office/drawing/2014/main" id="{25DA3A39-4297-4672-B3B7-0678644F8FD5}"/>
                </a:ext>
              </a:extLst>
            </p:cNvPr>
            <p:cNvSpPr/>
            <p:nvPr/>
          </p:nvSpPr>
          <p:spPr>
            <a:xfrm>
              <a:off x="4062413" y="5276850"/>
              <a:ext cx="520700" cy="1030288"/>
            </a:xfrm>
            <a:custGeom>
              <a:avLst/>
              <a:gdLst>
                <a:gd name="connsiteX0" fmla="*/ 223837 w 521493"/>
                <a:gd name="connsiteY0" fmla="*/ 578644 h 1031081"/>
                <a:gd name="connsiteX1" fmla="*/ 188118 w 521493"/>
                <a:gd name="connsiteY1" fmla="*/ 414338 h 1031081"/>
                <a:gd name="connsiteX2" fmla="*/ 166687 w 521493"/>
                <a:gd name="connsiteY2" fmla="*/ 316706 h 1031081"/>
                <a:gd name="connsiteX3" fmla="*/ 145256 w 521493"/>
                <a:gd name="connsiteY3" fmla="*/ 247650 h 1031081"/>
                <a:gd name="connsiteX4" fmla="*/ 107156 w 521493"/>
                <a:gd name="connsiteY4" fmla="*/ 173831 h 1031081"/>
                <a:gd name="connsiteX5" fmla="*/ 57150 w 521493"/>
                <a:gd name="connsiteY5" fmla="*/ 107156 h 1031081"/>
                <a:gd name="connsiteX6" fmla="*/ 14287 w 521493"/>
                <a:gd name="connsiteY6" fmla="*/ 59531 h 1031081"/>
                <a:gd name="connsiteX7" fmla="*/ 4762 w 521493"/>
                <a:gd name="connsiteY7" fmla="*/ 42863 h 1031081"/>
                <a:gd name="connsiteX8" fmla="*/ 0 w 521493"/>
                <a:gd name="connsiteY8" fmla="*/ 21431 h 1031081"/>
                <a:gd name="connsiteX9" fmla="*/ 7143 w 521493"/>
                <a:gd name="connsiteY9" fmla="*/ 7144 h 1031081"/>
                <a:gd name="connsiteX10" fmla="*/ 19050 w 521493"/>
                <a:gd name="connsiteY10" fmla="*/ 0 h 1031081"/>
                <a:gd name="connsiteX11" fmla="*/ 40481 w 521493"/>
                <a:gd name="connsiteY11" fmla="*/ 0 h 1031081"/>
                <a:gd name="connsiteX12" fmla="*/ 76200 w 521493"/>
                <a:gd name="connsiteY12" fmla="*/ 9525 h 1031081"/>
                <a:gd name="connsiteX13" fmla="*/ 145256 w 521493"/>
                <a:gd name="connsiteY13" fmla="*/ 28575 h 1031081"/>
                <a:gd name="connsiteX14" fmla="*/ 264318 w 521493"/>
                <a:gd name="connsiteY14" fmla="*/ 69056 h 1031081"/>
                <a:gd name="connsiteX15" fmla="*/ 352425 w 521493"/>
                <a:gd name="connsiteY15" fmla="*/ 109538 h 1031081"/>
                <a:gd name="connsiteX16" fmla="*/ 388143 w 521493"/>
                <a:gd name="connsiteY16" fmla="*/ 247650 h 1031081"/>
                <a:gd name="connsiteX17" fmla="*/ 435768 w 521493"/>
                <a:gd name="connsiteY17" fmla="*/ 492919 h 1031081"/>
                <a:gd name="connsiteX18" fmla="*/ 483393 w 521493"/>
                <a:gd name="connsiteY18" fmla="*/ 714375 h 1031081"/>
                <a:gd name="connsiteX19" fmla="*/ 521493 w 521493"/>
                <a:gd name="connsiteY19" fmla="*/ 823913 h 1031081"/>
                <a:gd name="connsiteX20" fmla="*/ 519112 w 521493"/>
                <a:gd name="connsiteY20" fmla="*/ 895350 h 1031081"/>
                <a:gd name="connsiteX21" fmla="*/ 504825 w 521493"/>
                <a:gd name="connsiteY21" fmla="*/ 971550 h 1031081"/>
                <a:gd name="connsiteX22" fmla="*/ 495300 w 521493"/>
                <a:gd name="connsiteY22" fmla="*/ 1000125 h 1031081"/>
                <a:gd name="connsiteX23" fmla="*/ 485775 w 521493"/>
                <a:gd name="connsiteY23" fmla="*/ 1019175 h 1031081"/>
                <a:gd name="connsiteX24" fmla="*/ 466725 w 521493"/>
                <a:gd name="connsiteY24" fmla="*/ 1028700 h 1031081"/>
                <a:gd name="connsiteX25" fmla="*/ 435768 w 521493"/>
                <a:gd name="connsiteY25" fmla="*/ 1031081 h 1031081"/>
                <a:gd name="connsiteX26" fmla="*/ 402431 w 521493"/>
                <a:gd name="connsiteY26" fmla="*/ 1028700 h 1031081"/>
                <a:gd name="connsiteX27" fmla="*/ 381000 w 521493"/>
                <a:gd name="connsiteY27" fmla="*/ 1019175 h 1031081"/>
                <a:gd name="connsiteX28" fmla="*/ 342900 w 521493"/>
                <a:gd name="connsiteY28" fmla="*/ 988219 h 1031081"/>
                <a:gd name="connsiteX29" fmla="*/ 319087 w 521493"/>
                <a:gd name="connsiteY29" fmla="*/ 962025 h 1031081"/>
                <a:gd name="connsiteX30" fmla="*/ 295275 w 521493"/>
                <a:gd name="connsiteY30" fmla="*/ 919163 h 1031081"/>
                <a:gd name="connsiteX31" fmla="*/ 276225 w 521493"/>
                <a:gd name="connsiteY31" fmla="*/ 852488 h 1031081"/>
                <a:gd name="connsiteX32" fmla="*/ 257175 w 521493"/>
                <a:gd name="connsiteY32" fmla="*/ 742950 h 1031081"/>
                <a:gd name="connsiteX33" fmla="*/ 223837 w 521493"/>
                <a:gd name="connsiteY33" fmla="*/ 578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031081">
                  <a:moveTo>
                    <a:pt x="223837" y="578644"/>
                  </a:moveTo>
                  <a:lnTo>
                    <a:pt x="188118" y="414338"/>
                  </a:lnTo>
                  <a:lnTo>
                    <a:pt x="166687" y="316706"/>
                  </a:lnTo>
                  <a:lnTo>
                    <a:pt x="145256" y="247650"/>
                  </a:lnTo>
                  <a:lnTo>
                    <a:pt x="107156" y="173831"/>
                  </a:lnTo>
                  <a:lnTo>
                    <a:pt x="57150" y="107156"/>
                  </a:lnTo>
                  <a:lnTo>
                    <a:pt x="14287" y="59531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7143" y="7144"/>
                  </a:lnTo>
                  <a:lnTo>
                    <a:pt x="19050" y="0"/>
                  </a:lnTo>
                  <a:lnTo>
                    <a:pt x="40481" y="0"/>
                  </a:lnTo>
                  <a:lnTo>
                    <a:pt x="76200" y="9525"/>
                  </a:lnTo>
                  <a:lnTo>
                    <a:pt x="145256" y="28575"/>
                  </a:lnTo>
                  <a:lnTo>
                    <a:pt x="264318" y="69056"/>
                  </a:lnTo>
                  <a:lnTo>
                    <a:pt x="352425" y="109538"/>
                  </a:lnTo>
                  <a:lnTo>
                    <a:pt x="388143" y="247650"/>
                  </a:lnTo>
                  <a:lnTo>
                    <a:pt x="435768" y="492919"/>
                  </a:lnTo>
                  <a:lnTo>
                    <a:pt x="483393" y="714375"/>
                  </a:lnTo>
                  <a:lnTo>
                    <a:pt x="521493" y="823913"/>
                  </a:lnTo>
                  <a:cubicBezTo>
                    <a:pt x="520699" y="847725"/>
                    <a:pt x="519906" y="871538"/>
                    <a:pt x="519112" y="895350"/>
                  </a:cubicBezTo>
                  <a:lnTo>
                    <a:pt x="504825" y="971550"/>
                  </a:lnTo>
                  <a:lnTo>
                    <a:pt x="495300" y="1000125"/>
                  </a:lnTo>
                  <a:lnTo>
                    <a:pt x="485775" y="1019175"/>
                  </a:lnTo>
                  <a:lnTo>
                    <a:pt x="466725" y="1028700"/>
                  </a:lnTo>
                  <a:lnTo>
                    <a:pt x="435768" y="1031081"/>
                  </a:lnTo>
                  <a:lnTo>
                    <a:pt x="402431" y="1028700"/>
                  </a:lnTo>
                  <a:lnTo>
                    <a:pt x="381000" y="1019175"/>
                  </a:lnTo>
                  <a:lnTo>
                    <a:pt x="342900" y="988219"/>
                  </a:lnTo>
                  <a:lnTo>
                    <a:pt x="319087" y="962025"/>
                  </a:lnTo>
                  <a:lnTo>
                    <a:pt x="295275" y="919163"/>
                  </a:lnTo>
                  <a:lnTo>
                    <a:pt x="276225" y="852488"/>
                  </a:lnTo>
                  <a:lnTo>
                    <a:pt x="257175" y="742950"/>
                  </a:lnTo>
                  <a:lnTo>
                    <a:pt x="223837" y="5786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7">
              <a:extLst>
                <a:ext uri="{FF2B5EF4-FFF2-40B4-BE49-F238E27FC236}">
                  <a16:creationId xmlns:a16="http://schemas.microsoft.com/office/drawing/2014/main" id="{D6CCA2AF-0325-4F3A-907F-CF263B1C7AB4}"/>
                </a:ext>
              </a:extLst>
            </p:cNvPr>
            <p:cNvSpPr/>
            <p:nvPr/>
          </p:nvSpPr>
          <p:spPr>
            <a:xfrm>
              <a:off x="3305175" y="1592263"/>
              <a:ext cx="496888" cy="933450"/>
            </a:xfrm>
            <a:custGeom>
              <a:avLst/>
              <a:gdLst>
                <a:gd name="connsiteX0" fmla="*/ 202406 w 497681"/>
                <a:gd name="connsiteY0" fmla="*/ 373857 h 933450"/>
                <a:gd name="connsiteX1" fmla="*/ 166688 w 497681"/>
                <a:gd name="connsiteY1" fmla="*/ 261938 h 933450"/>
                <a:gd name="connsiteX2" fmla="*/ 135731 w 497681"/>
                <a:gd name="connsiteY2" fmla="*/ 190500 h 933450"/>
                <a:gd name="connsiteX3" fmla="*/ 111919 w 497681"/>
                <a:gd name="connsiteY3" fmla="*/ 154782 h 933450"/>
                <a:gd name="connsiteX4" fmla="*/ 73819 w 497681"/>
                <a:gd name="connsiteY4" fmla="*/ 109538 h 933450"/>
                <a:gd name="connsiteX5" fmla="*/ 40481 w 497681"/>
                <a:gd name="connsiteY5" fmla="*/ 80963 h 933450"/>
                <a:gd name="connsiteX6" fmla="*/ 26194 w 497681"/>
                <a:gd name="connsiteY6" fmla="*/ 73819 h 933450"/>
                <a:gd name="connsiteX7" fmla="*/ 7144 w 497681"/>
                <a:gd name="connsiteY7" fmla="*/ 54769 h 933450"/>
                <a:gd name="connsiteX8" fmla="*/ 0 w 497681"/>
                <a:gd name="connsiteY8" fmla="*/ 35719 h 933450"/>
                <a:gd name="connsiteX9" fmla="*/ 2381 w 497681"/>
                <a:gd name="connsiteY9" fmla="*/ 19050 h 933450"/>
                <a:gd name="connsiteX10" fmla="*/ 14288 w 497681"/>
                <a:gd name="connsiteY10" fmla="*/ 7144 h 933450"/>
                <a:gd name="connsiteX11" fmla="*/ 33338 w 497681"/>
                <a:gd name="connsiteY11" fmla="*/ 2382 h 933450"/>
                <a:gd name="connsiteX12" fmla="*/ 54769 w 497681"/>
                <a:gd name="connsiteY12" fmla="*/ 0 h 933450"/>
                <a:gd name="connsiteX13" fmla="*/ 107156 w 497681"/>
                <a:gd name="connsiteY13" fmla="*/ 11907 h 933450"/>
                <a:gd name="connsiteX14" fmla="*/ 185738 w 497681"/>
                <a:gd name="connsiteY14" fmla="*/ 33338 h 933450"/>
                <a:gd name="connsiteX15" fmla="*/ 261938 w 497681"/>
                <a:gd name="connsiteY15" fmla="*/ 61913 h 933450"/>
                <a:gd name="connsiteX16" fmla="*/ 316706 w 497681"/>
                <a:gd name="connsiteY16" fmla="*/ 90488 h 933450"/>
                <a:gd name="connsiteX17" fmla="*/ 340519 w 497681"/>
                <a:gd name="connsiteY17" fmla="*/ 109538 h 933450"/>
                <a:gd name="connsiteX18" fmla="*/ 361950 w 497681"/>
                <a:gd name="connsiteY18" fmla="*/ 126207 h 933450"/>
                <a:gd name="connsiteX19" fmla="*/ 381000 w 497681"/>
                <a:gd name="connsiteY19" fmla="*/ 152400 h 933450"/>
                <a:gd name="connsiteX20" fmla="*/ 388144 w 497681"/>
                <a:gd name="connsiteY20" fmla="*/ 183357 h 933450"/>
                <a:gd name="connsiteX21" fmla="*/ 404813 w 497681"/>
                <a:gd name="connsiteY21" fmla="*/ 280988 h 933450"/>
                <a:gd name="connsiteX22" fmla="*/ 431006 w 497681"/>
                <a:gd name="connsiteY22" fmla="*/ 435769 h 933450"/>
                <a:gd name="connsiteX23" fmla="*/ 478631 w 497681"/>
                <a:gd name="connsiteY23" fmla="*/ 554832 h 933450"/>
                <a:gd name="connsiteX24" fmla="*/ 485775 w 497681"/>
                <a:gd name="connsiteY24" fmla="*/ 678657 h 933450"/>
                <a:gd name="connsiteX25" fmla="*/ 492919 w 497681"/>
                <a:gd name="connsiteY25" fmla="*/ 781050 h 933450"/>
                <a:gd name="connsiteX26" fmla="*/ 497681 w 497681"/>
                <a:gd name="connsiteY26" fmla="*/ 845344 h 933450"/>
                <a:gd name="connsiteX27" fmla="*/ 492919 w 497681"/>
                <a:gd name="connsiteY27" fmla="*/ 885825 h 933450"/>
                <a:gd name="connsiteX28" fmla="*/ 481013 w 497681"/>
                <a:gd name="connsiteY28" fmla="*/ 914400 h 933450"/>
                <a:gd name="connsiteX29" fmla="*/ 464344 w 497681"/>
                <a:gd name="connsiteY29" fmla="*/ 931069 h 933450"/>
                <a:gd name="connsiteX30" fmla="*/ 450056 w 497681"/>
                <a:gd name="connsiteY30" fmla="*/ 933450 h 933450"/>
                <a:gd name="connsiteX31" fmla="*/ 421481 w 497681"/>
                <a:gd name="connsiteY31" fmla="*/ 928688 h 933450"/>
                <a:gd name="connsiteX32" fmla="*/ 402431 w 497681"/>
                <a:gd name="connsiteY32" fmla="*/ 919163 h 933450"/>
                <a:gd name="connsiteX33" fmla="*/ 381000 w 497681"/>
                <a:gd name="connsiteY33" fmla="*/ 900113 h 933450"/>
                <a:gd name="connsiteX34" fmla="*/ 350044 w 497681"/>
                <a:gd name="connsiteY34" fmla="*/ 854869 h 933450"/>
                <a:gd name="connsiteX35" fmla="*/ 316706 w 497681"/>
                <a:gd name="connsiteY35" fmla="*/ 783432 h 933450"/>
                <a:gd name="connsiteX36" fmla="*/ 276225 w 497681"/>
                <a:gd name="connsiteY36" fmla="*/ 688182 h 933450"/>
                <a:gd name="connsiteX37" fmla="*/ 247650 w 497681"/>
                <a:gd name="connsiteY37" fmla="*/ 626269 h 933450"/>
                <a:gd name="connsiteX38" fmla="*/ 230981 w 497681"/>
                <a:gd name="connsiteY38" fmla="*/ 473869 h 933450"/>
                <a:gd name="connsiteX39" fmla="*/ 202406 w 497681"/>
                <a:gd name="connsiteY39" fmla="*/ 37385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7681" h="933450">
                  <a:moveTo>
                    <a:pt x="202406" y="373857"/>
                  </a:moveTo>
                  <a:lnTo>
                    <a:pt x="166688" y="261938"/>
                  </a:lnTo>
                  <a:lnTo>
                    <a:pt x="135731" y="190500"/>
                  </a:lnTo>
                  <a:lnTo>
                    <a:pt x="111919" y="154782"/>
                  </a:lnTo>
                  <a:lnTo>
                    <a:pt x="73819" y="109538"/>
                  </a:lnTo>
                  <a:lnTo>
                    <a:pt x="40481" y="80963"/>
                  </a:lnTo>
                  <a:lnTo>
                    <a:pt x="26194" y="73819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8" y="7144"/>
                  </a:lnTo>
                  <a:lnTo>
                    <a:pt x="33338" y="2382"/>
                  </a:lnTo>
                  <a:lnTo>
                    <a:pt x="54769" y="0"/>
                  </a:lnTo>
                  <a:lnTo>
                    <a:pt x="107156" y="11907"/>
                  </a:lnTo>
                  <a:lnTo>
                    <a:pt x="185738" y="33338"/>
                  </a:lnTo>
                  <a:lnTo>
                    <a:pt x="261938" y="61913"/>
                  </a:lnTo>
                  <a:lnTo>
                    <a:pt x="316706" y="90488"/>
                  </a:lnTo>
                  <a:lnTo>
                    <a:pt x="340519" y="109538"/>
                  </a:lnTo>
                  <a:lnTo>
                    <a:pt x="361950" y="126207"/>
                  </a:lnTo>
                  <a:lnTo>
                    <a:pt x="381000" y="152400"/>
                  </a:lnTo>
                  <a:lnTo>
                    <a:pt x="388144" y="183357"/>
                  </a:lnTo>
                  <a:lnTo>
                    <a:pt x="404813" y="280988"/>
                  </a:lnTo>
                  <a:lnTo>
                    <a:pt x="431006" y="435769"/>
                  </a:lnTo>
                  <a:lnTo>
                    <a:pt x="478631" y="554832"/>
                  </a:lnTo>
                  <a:lnTo>
                    <a:pt x="485775" y="678657"/>
                  </a:lnTo>
                  <a:lnTo>
                    <a:pt x="492919" y="781050"/>
                  </a:lnTo>
                  <a:lnTo>
                    <a:pt x="497681" y="845344"/>
                  </a:lnTo>
                  <a:lnTo>
                    <a:pt x="492919" y="885825"/>
                  </a:lnTo>
                  <a:lnTo>
                    <a:pt x="481013" y="914400"/>
                  </a:lnTo>
                  <a:lnTo>
                    <a:pt x="464344" y="931069"/>
                  </a:lnTo>
                  <a:lnTo>
                    <a:pt x="450056" y="933450"/>
                  </a:lnTo>
                  <a:lnTo>
                    <a:pt x="421481" y="928688"/>
                  </a:lnTo>
                  <a:lnTo>
                    <a:pt x="402431" y="919163"/>
                  </a:lnTo>
                  <a:lnTo>
                    <a:pt x="381000" y="900113"/>
                  </a:lnTo>
                  <a:lnTo>
                    <a:pt x="350044" y="854869"/>
                  </a:lnTo>
                  <a:lnTo>
                    <a:pt x="316706" y="783432"/>
                  </a:lnTo>
                  <a:lnTo>
                    <a:pt x="276225" y="688182"/>
                  </a:lnTo>
                  <a:lnTo>
                    <a:pt x="247650" y="626269"/>
                  </a:lnTo>
                  <a:cubicBezTo>
                    <a:pt x="235608" y="469718"/>
                    <a:pt x="282029" y="448350"/>
                    <a:pt x="230981" y="473869"/>
                  </a:cubicBezTo>
                  <a:lnTo>
                    <a:pt x="202406" y="3738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">
              <a:extLst>
                <a:ext uri="{FF2B5EF4-FFF2-40B4-BE49-F238E27FC236}">
                  <a16:creationId xmlns:a16="http://schemas.microsoft.com/office/drawing/2014/main" id="{3920556F-CB25-4323-B2BE-FF7FA34F845B}"/>
                </a:ext>
              </a:extLst>
            </p:cNvPr>
            <p:cNvSpPr/>
            <p:nvPr/>
          </p:nvSpPr>
          <p:spPr>
            <a:xfrm>
              <a:off x="4191000" y="1481138"/>
              <a:ext cx="446088" cy="942975"/>
            </a:xfrm>
            <a:custGeom>
              <a:avLst/>
              <a:gdLst>
                <a:gd name="connsiteX0" fmla="*/ 66675 w 445294"/>
                <a:gd name="connsiteY0" fmla="*/ 683418 h 942975"/>
                <a:gd name="connsiteX1" fmla="*/ 83344 w 445294"/>
                <a:gd name="connsiteY1" fmla="*/ 569118 h 942975"/>
                <a:gd name="connsiteX2" fmla="*/ 102394 w 445294"/>
                <a:gd name="connsiteY2" fmla="*/ 452437 h 942975"/>
                <a:gd name="connsiteX3" fmla="*/ 130969 w 445294"/>
                <a:gd name="connsiteY3" fmla="*/ 330993 h 942975"/>
                <a:gd name="connsiteX4" fmla="*/ 147638 w 445294"/>
                <a:gd name="connsiteY4" fmla="*/ 261937 h 942975"/>
                <a:gd name="connsiteX5" fmla="*/ 147638 w 445294"/>
                <a:gd name="connsiteY5" fmla="*/ 230981 h 942975"/>
                <a:gd name="connsiteX6" fmla="*/ 140494 w 445294"/>
                <a:gd name="connsiteY6" fmla="*/ 190500 h 942975"/>
                <a:gd name="connsiteX7" fmla="*/ 126206 w 445294"/>
                <a:gd name="connsiteY7" fmla="*/ 147637 h 942975"/>
                <a:gd name="connsiteX8" fmla="*/ 100013 w 445294"/>
                <a:gd name="connsiteY8" fmla="*/ 109537 h 942975"/>
                <a:gd name="connsiteX9" fmla="*/ 80963 w 445294"/>
                <a:gd name="connsiteY9" fmla="*/ 90487 h 942975"/>
                <a:gd name="connsiteX10" fmla="*/ 59531 w 445294"/>
                <a:gd name="connsiteY10" fmla="*/ 73818 h 942975"/>
                <a:gd name="connsiteX11" fmla="*/ 40481 w 445294"/>
                <a:gd name="connsiteY11" fmla="*/ 54768 h 942975"/>
                <a:gd name="connsiteX12" fmla="*/ 28575 w 445294"/>
                <a:gd name="connsiteY12" fmla="*/ 35718 h 942975"/>
                <a:gd name="connsiteX13" fmla="*/ 33338 w 445294"/>
                <a:gd name="connsiteY13" fmla="*/ 19050 h 942975"/>
                <a:gd name="connsiteX14" fmla="*/ 45244 w 445294"/>
                <a:gd name="connsiteY14" fmla="*/ 7143 h 942975"/>
                <a:gd name="connsiteX15" fmla="*/ 76200 w 445294"/>
                <a:gd name="connsiteY15" fmla="*/ 0 h 942975"/>
                <a:gd name="connsiteX16" fmla="*/ 97631 w 445294"/>
                <a:gd name="connsiteY16" fmla="*/ 0 h 942975"/>
                <a:gd name="connsiteX17" fmla="*/ 145256 w 445294"/>
                <a:gd name="connsiteY17" fmla="*/ 9525 h 942975"/>
                <a:gd name="connsiteX18" fmla="*/ 223838 w 445294"/>
                <a:gd name="connsiteY18" fmla="*/ 33337 h 942975"/>
                <a:gd name="connsiteX19" fmla="*/ 285750 w 445294"/>
                <a:gd name="connsiteY19" fmla="*/ 52387 h 942975"/>
                <a:gd name="connsiteX20" fmla="*/ 338138 w 445294"/>
                <a:gd name="connsiteY20" fmla="*/ 69056 h 942975"/>
                <a:gd name="connsiteX21" fmla="*/ 381000 w 445294"/>
                <a:gd name="connsiteY21" fmla="*/ 90487 h 942975"/>
                <a:gd name="connsiteX22" fmla="*/ 416719 w 445294"/>
                <a:gd name="connsiteY22" fmla="*/ 114300 h 942975"/>
                <a:gd name="connsiteX23" fmla="*/ 435769 w 445294"/>
                <a:gd name="connsiteY23" fmla="*/ 133350 h 942975"/>
                <a:gd name="connsiteX24" fmla="*/ 445294 w 445294"/>
                <a:gd name="connsiteY24" fmla="*/ 157162 h 942975"/>
                <a:gd name="connsiteX25" fmla="*/ 445294 w 445294"/>
                <a:gd name="connsiteY25" fmla="*/ 183356 h 942975"/>
                <a:gd name="connsiteX26" fmla="*/ 416719 w 445294"/>
                <a:gd name="connsiteY26" fmla="*/ 238125 h 942975"/>
                <a:gd name="connsiteX27" fmla="*/ 376238 w 445294"/>
                <a:gd name="connsiteY27" fmla="*/ 314325 h 942975"/>
                <a:gd name="connsiteX28" fmla="*/ 347663 w 445294"/>
                <a:gd name="connsiteY28" fmla="*/ 407193 h 942975"/>
                <a:gd name="connsiteX29" fmla="*/ 307181 w 445294"/>
                <a:gd name="connsiteY29" fmla="*/ 554831 h 942975"/>
                <a:gd name="connsiteX30" fmla="*/ 259556 w 445294"/>
                <a:gd name="connsiteY30" fmla="*/ 673893 h 942975"/>
                <a:gd name="connsiteX31" fmla="*/ 223838 w 445294"/>
                <a:gd name="connsiteY31" fmla="*/ 766762 h 942975"/>
                <a:gd name="connsiteX32" fmla="*/ 169069 w 445294"/>
                <a:gd name="connsiteY32" fmla="*/ 864393 h 942975"/>
                <a:gd name="connsiteX33" fmla="*/ 133350 w 445294"/>
                <a:gd name="connsiteY33" fmla="*/ 912018 h 942975"/>
                <a:gd name="connsiteX34" fmla="*/ 109538 w 445294"/>
                <a:gd name="connsiteY34" fmla="*/ 933450 h 942975"/>
                <a:gd name="connsiteX35" fmla="*/ 97631 w 445294"/>
                <a:gd name="connsiteY35" fmla="*/ 942975 h 942975"/>
                <a:gd name="connsiteX36" fmla="*/ 73819 w 445294"/>
                <a:gd name="connsiteY36" fmla="*/ 942975 h 942975"/>
                <a:gd name="connsiteX37" fmla="*/ 30956 w 445294"/>
                <a:gd name="connsiteY37" fmla="*/ 926306 h 942975"/>
                <a:gd name="connsiteX38" fmla="*/ 2381 w 445294"/>
                <a:gd name="connsiteY38" fmla="*/ 902493 h 942975"/>
                <a:gd name="connsiteX39" fmla="*/ 0 w 445294"/>
                <a:gd name="connsiteY39" fmla="*/ 890587 h 942975"/>
                <a:gd name="connsiteX40" fmla="*/ 0 w 445294"/>
                <a:gd name="connsiteY40" fmla="*/ 869156 h 942975"/>
                <a:gd name="connsiteX41" fmla="*/ 9525 w 445294"/>
                <a:gd name="connsiteY41" fmla="*/ 838200 h 942975"/>
                <a:gd name="connsiteX42" fmla="*/ 35719 w 445294"/>
                <a:gd name="connsiteY42" fmla="*/ 790575 h 942975"/>
                <a:gd name="connsiteX43" fmla="*/ 66675 w 445294"/>
                <a:gd name="connsiteY43" fmla="*/ 683418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942975">
                  <a:moveTo>
                    <a:pt x="66675" y="683418"/>
                  </a:moveTo>
                  <a:lnTo>
                    <a:pt x="83344" y="569118"/>
                  </a:lnTo>
                  <a:lnTo>
                    <a:pt x="102394" y="452437"/>
                  </a:lnTo>
                  <a:lnTo>
                    <a:pt x="130969" y="330993"/>
                  </a:lnTo>
                  <a:lnTo>
                    <a:pt x="147638" y="261937"/>
                  </a:lnTo>
                  <a:lnTo>
                    <a:pt x="147638" y="230981"/>
                  </a:lnTo>
                  <a:lnTo>
                    <a:pt x="140494" y="190500"/>
                  </a:lnTo>
                  <a:lnTo>
                    <a:pt x="126206" y="147637"/>
                  </a:lnTo>
                  <a:lnTo>
                    <a:pt x="100013" y="109537"/>
                  </a:lnTo>
                  <a:lnTo>
                    <a:pt x="80963" y="90487"/>
                  </a:lnTo>
                  <a:lnTo>
                    <a:pt x="59531" y="73818"/>
                  </a:lnTo>
                  <a:lnTo>
                    <a:pt x="40481" y="54768"/>
                  </a:lnTo>
                  <a:lnTo>
                    <a:pt x="28575" y="35718"/>
                  </a:lnTo>
                  <a:lnTo>
                    <a:pt x="33338" y="19050"/>
                  </a:lnTo>
                  <a:lnTo>
                    <a:pt x="45244" y="7143"/>
                  </a:lnTo>
                  <a:lnTo>
                    <a:pt x="76200" y="0"/>
                  </a:lnTo>
                  <a:lnTo>
                    <a:pt x="97631" y="0"/>
                  </a:lnTo>
                  <a:lnTo>
                    <a:pt x="145256" y="9525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38138" y="69056"/>
                  </a:lnTo>
                  <a:lnTo>
                    <a:pt x="381000" y="90487"/>
                  </a:lnTo>
                  <a:lnTo>
                    <a:pt x="416719" y="114300"/>
                  </a:lnTo>
                  <a:lnTo>
                    <a:pt x="435769" y="133350"/>
                  </a:lnTo>
                  <a:lnTo>
                    <a:pt x="445294" y="157162"/>
                  </a:lnTo>
                  <a:lnTo>
                    <a:pt x="445294" y="183356"/>
                  </a:lnTo>
                  <a:lnTo>
                    <a:pt x="416719" y="238125"/>
                  </a:lnTo>
                  <a:lnTo>
                    <a:pt x="376238" y="314325"/>
                  </a:lnTo>
                  <a:lnTo>
                    <a:pt x="347663" y="407193"/>
                  </a:lnTo>
                  <a:lnTo>
                    <a:pt x="307181" y="554831"/>
                  </a:lnTo>
                  <a:lnTo>
                    <a:pt x="259556" y="673893"/>
                  </a:lnTo>
                  <a:lnTo>
                    <a:pt x="223838" y="766762"/>
                  </a:lnTo>
                  <a:lnTo>
                    <a:pt x="169069" y="864393"/>
                  </a:lnTo>
                  <a:lnTo>
                    <a:pt x="133350" y="912018"/>
                  </a:lnTo>
                  <a:lnTo>
                    <a:pt x="109538" y="933450"/>
                  </a:lnTo>
                  <a:lnTo>
                    <a:pt x="97631" y="942975"/>
                  </a:lnTo>
                  <a:lnTo>
                    <a:pt x="73819" y="942975"/>
                  </a:lnTo>
                  <a:lnTo>
                    <a:pt x="30956" y="926306"/>
                  </a:lnTo>
                  <a:lnTo>
                    <a:pt x="2381" y="902493"/>
                  </a:lnTo>
                  <a:lnTo>
                    <a:pt x="0" y="890587"/>
                  </a:lnTo>
                  <a:lnTo>
                    <a:pt x="0" y="869156"/>
                  </a:lnTo>
                  <a:lnTo>
                    <a:pt x="9525" y="838200"/>
                  </a:lnTo>
                  <a:lnTo>
                    <a:pt x="35719" y="790575"/>
                  </a:lnTo>
                  <a:lnTo>
                    <a:pt x="66675" y="6834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10">
              <a:extLst>
                <a:ext uri="{FF2B5EF4-FFF2-40B4-BE49-F238E27FC236}">
                  <a16:creationId xmlns:a16="http://schemas.microsoft.com/office/drawing/2014/main" id="{EE9C1519-4411-4248-9C39-798986BCB699}"/>
                </a:ext>
              </a:extLst>
            </p:cNvPr>
            <p:cNvSpPr/>
            <p:nvPr/>
          </p:nvSpPr>
          <p:spPr>
            <a:xfrm>
              <a:off x="3438525" y="2352675"/>
              <a:ext cx="1681163" cy="414338"/>
            </a:xfrm>
            <a:custGeom>
              <a:avLst/>
              <a:gdLst>
                <a:gd name="connsiteX0" fmla="*/ 747713 w 1681163"/>
                <a:gd name="connsiteY0" fmla="*/ 280988 h 414338"/>
                <a:gd name="connsiteX1" fmla="*/ 366713 w 1681163"/>
                <a:gd name="connsiteY1" fmla="*/ 357188 h 414338"/>
                <a:gd name="connsiteX2" fmla="*/ 245269 w 1681163"/>
                <a:gd name="connsiteY2" fmla="*/ 381000 h 414338"/>
                <a:gd name="connsiteX3" fmla="*/ 221456 w 1681163"/>
                <a:gd name="connsiteY3" fmla="*/ 392906 h 414338"/>
                <a:gd name="connsiteX4" fmla="*/ 197644 w 1681163"/>
                <a:gd name="connsiteY4" fmla="*/ 402431 h 414338"/>
                <a:gd name="connsiteX5" fmla="*/ 173831 w 1681163"/>
                <a:gd name="connsiteY5" fmla="*/ 407194 h 414338"/>
                <a:gd name="connsiteX6" fmla="*/ 145256 w 1681163"/>
                <a:gd name="connsiteY6" fmla="*/ 414338 h 414338"/>
                <a:gd name="connsiteX7" fmla="*/ 97631 w 1681163"/>
                <a:gd name="connsiteY7" fmla="*/ 411956 h 414338"/>
                <a:gd name="connsiteX8" fmla="*/ 0 w 1681163"/>
                <a:gd name="connsiteY8" fmla="*/ 392906 h 414338"/>
                <a:gd name="connsiteX9" fmla="*/ 50006 w 1681163"/>
                <a:gd name="connsiteY9" fmla="*/ 259556 h 414338"/>
                <a:gd name="connsiteX10" fmla="*/ 164306 w 1681163"/>
                <a:gd name="connsiteY10" fmla="*/ 257175 h 414338"/>
                <a:gd name="connsiteX11" fmla="*/ 238125 w 1681163"/>
                <a:gd name="connsiteY11" fmla="*/ 245269 h 414338"/>
                <a:gd name="connsiteX12" fmla="*/ 450056 w 1681163"/>
                <a:gd name="connsiteY12" fmla="*/ 197644 h 414338"/>
                <a:gd name="connsiteX13" fmla="*/ 809625 w 1681163"/>
                <a:gd name="connsiteY13" fmla="*/ 116681 h 414338"/>
                <a:gd name="connsiteX14" fmla="*/ 1085850 w 1681163"/>
                <a:gd name="connsiteY14" fmla="*/ 57150 h 414338"/>
                <a:gd name="connsiteX15" fmla="*/ 1231106 w 1681163"/>
                <a:gd name="connsiteY15" fmla="*/ 21431 h 414338"/>
                <a:gd name="connsiteX16" fmla="*/ 1302544 w 1681163"/>
                <a:gd name="connsiteY16" fmla="*/ 0 h 414338"/>
                <a:gd name="connsiteX17" fmla="*/ 1347788 w 1681163"/>
                <a:gd name="connsiteY17" fmla="*/ 2381 h 414338"/>
                <a:gd name="connsiteX18" fmla="*/ 1409700 w 1681163"/>
                <a:gd name="connsiteY18" fmla="*/ 19050 h 414338"/>
                <a:gd name="connsiteX19" fmla="*/ 1488281 w 1681163"/>
                <a:gd name="connsiteY19" fmla="*/ 50006 h 414338"/>
                <a:gd name="connsiteX20" fmla="*/ 1578769 w 1681163"/>
                <a:gd name="connsiteY20" fmla="*/ 92869 h 414338"/>
                <a:gd name="connsiteX21" fmla="*/ 1626394 w 1681163"/>
                <a:gd name="connsiteY21" fmla="*/ 119063 h 414338"/>
                <a:gd name="connsiteX22" fmla="*/ 1662113 w 1681163"/>
                <a:gd name="connsiteY22" fmla="*/ 140494 h 414338"/>
                <a:gd name="connsiteX23" fmla="*/ 1676400 w 1681163"/>
                <a:gd name="connsiteY23" fmla="*/ 159544 h 414338"/>
                <a:gd name="connsiteX24" fmla="*/ 1681163 w 1681163"/>
                <a:gd name="connsiteY24" fmla="*/ 178594 h 414338"/>
                <a:gd name="connsiteX25" fmla="*/ 1676400 w 1681163"/>
                <a:gd name="connsiteY25" fmla="*/ 209550 h 414338"/>
                <a:gd name="connsiteX26" fmla="*/ 1662113 w 1681163"/>
                <a:gd name="connsiteY26" fmla="*/ 233363 h 414338"/>
                <a:gd name="connsiteX27" fmla="*/ 1628775 w 1681163"/>
                <a:gd name="connsiteY27" fmla="*/ 257175 h 414338"/>
                <a:gd name="connsiteX28" fmla="*/ 1590675 w 1681163"/>
                <a:gd name="connsiteY28" fmla="*/ 276225 h 414338"/>
                <a:gd name="connsiteX29" fmla="*/ 1366838 w 1681163"/>
                <a:gd name="connsiteY29" fmla="*/ 211931 h 414338"/>
                <a:gd name="connsiteX30" fmla="*/ 1316831 w 1681163"/>
                <a:gd name="connsiteY30" fmla="*/ 195263 h 414338"/>
                <a:gd name="connsiteX31" fmla="*/ 1295400 w 1681163"/>
                <a:gd name="connsiteY31" fmla="*/ 188119 h 414338"/>
                <a:gd name="connsiteX32" fmla="*/ 1278731 w 1681163"/>
                <a:gd name="connsiteY32" fmla="*/ 183356 h 414338"/>
                <a:gd name="connsiteX33" fmla="*/ 1257300 w 1681163"/>
                <a:gd name="connsiteY33" fmla="*/ 183356 h 414338"/>
                <a:gd name="connsiteX34" fmla="*/ 1131094 w 1681163"/>
                <a:gd name="connsiteY34" fmla="*/ 207169 h 414338"/>
                <a:gd name="connsiteX35" fmla="*/ 890588 w 1681163"/>
                <a:gd name="connsiteY35" fmla="*/ 252413 h 414338"/>
                <a:gd name="connsiteX36" fmla="*/ 747713 w 1681163"/>
                <a:gd name="connsiteY36" fmla="*/ 280988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1163" h="414338">
                  <a:moveTo>
                    <a:pt x="747713" y="280988"/>
                  </a:moveTo>
                  <a:lnTo>
                    <a:pt x="366713" y="357188"/>
                  </a:lnTo>
                  <a:lnTo>
                    <a:pt x="245269" y="381000"/>
                  </a:lnTo>
                  <a:lnTo>
                    <a:pt x="221456" y="392906"/>
                  </a:lnTo>
                  <a:lnTo>
                    <a:pt x="197644" y="402431"/>
                  </a:lnTo>
                  <a:lnTo>
                    <a:pt x="173831" y="407194"/>
                  </a:lnTo>
                  <a:lnTo>
                    <a:pt x="145256" y="414338"/>
                  </a:lnTo>
                  <a:lnTo>
                    <a:pt x="97631" y="411956"/>
                  </a:lnTo>
                  <a:lnTo>
                    <a:pt x="0" y="392906"/>
                  </a:lnTo>
                  <a:lnTo>
                    <a:pt x="50006" y="259556"/>
                  </a:lnTo>
                  <a:lnTo>
                    <a:pt x="164306" y="257175"/>
                  </a:lnTo>
                  <a:lnTo>
                    <a:pt x="238125" y="245269"/>
                  </a:lnTo>
                  <a:lnTo>
                    <a:pt x="450056" y="197644"/>
                  </a:lnTo>
                  <a:lnTo>
                    <a:pt x="809625" y="116681"/>
                  </a:lnTo>
                  <a:lnTo>
                    <a:pt x="1085850" y="57150"/>
                  </a:lnTo>
                  <a:lnTo>
                    <a:pt x="1231106" y="21431"/>
                  </a:lnTo>
                  <a:lnTo>
                    <a:pt x="1302544" y="0"/>
                  </a:lnTo>
                  <a:lnTo>
                    <a:pt x="1347788" y="2381"/>
                  </a:lnTo>
                  <a:lnTo>
                    <a:pt x="1409700" y="19050"/>
                  </a:lnTo>
                  <a:lnTo>
                    <a:pt x="1488281" y="50006"/>
                  </a:lnTo>
                  <a:lnTo>
                    <a:pt x="1578769" y="92869"/>
                  </a:lnTo>
                  <a:lnTo>
                    <a:pt x="1626394" y="119063"/>
                  </a:lnTo>
                  <a:lnTo>
                    <a:pt x="1662113" y="140494"/>
                  </a:lnTo>
                  <a:lnTo>
                    <a:pt x="1676400" y="159544"/>
                  </a:lnTo>
                  <a:lnTo>
                    <a:pt x="1681163" y="178594"/>
                  </a:lnTo>
                  <a:lnTo>
                    <a:pt x="1676400" y="209550"/>
                  </a:lnTo>
                  <a:lnTo>
                    <a:pt x="1662113" y="233363"/>
                  </a:lnTo>
                  <a:lnTo>
                    <a:pt x="1628775" y="257175"/>
                  </a:lnTo>
                  <a:lnTo>
                    <a:pt x="1590675" y="276225"/>
                  </a:lnTo>
                  <a:lnTo>
                    <a:pt x="1366838" y="211931"/>
                  </a:lnTo>
                  <a:lnTo>
                    <a:pt x="1316831" y="195263"/>
                  </a:lnTo>
                  <a:lnTo>
                    <a:pt x="1295400" y="188119"/>
                  </a:lnTo>
                  <a:lnTo>
                    <a:pt x="1278731" y="183356"/>
                  </a:lnTo>
                  <a:lnTo>
                    <a:pt x="1257300" y="183356"/>
                  </a:lnTo>
                  <a:lnTo>
                    <a:pt x="1131094" y="207169"/>
                  </a:lnTo>
                  <a:lnTo>
                    <a:pt x="890588" y="252413"/>
                  </a:lnTo>
                  <a:lnTo>
                    <a:pt x="747713" y="2809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11">
              <a:extLst>
                <a:ext uri="{FF2B5EF4-FFF2-40B4-BE49-F238E27FC236}">
                  <a16:creationId xmlns:a16="http://schemas.microsoft.com/office/drawing/2014/main" id="{4F997824-6590-4936-824A-5E6FC746EB66}"/>
                </a:ext>
              </a:extLst>
            </p:cNvPr>
            <p:cNvSpPr/>
            <p:nvPr/>
          </p:nvSpPr>
          <p:spPr>
            <a:xfrm>
              <a:off x="4362450" y="2495550"/>
              <a:ext cx="695325" cy="1438275"/>
            </a:xfrm>
            <a:custGeom>
              <a:avLst/>
              <a:gdLst>
                <a:gd name="connsiteX0" fmla="*/ 388144 w 695325"/>
                <a:gd name="connsiteY0" fmla="*/ 402431 h 1438275"/>
                <a:gd name="connsiteX1" fmla="*/ 411956 w 695325"/>
                <a:gd name="connsiteY1" fmla="*/ 266700 h 1438275"/>
                <a:gd name="connsiteX2" fmla="*/ 416719 w 695325"/>
                <a:gd name="connsiteY2" fmla="*/ 216694 h 1438275"/>
                <a:gd name="connsiteX3" fmla="*/ 419100 w 695325"/>
                <a:gd name="connsiteY3" fmla="*/ 150019 h 1438275"/>
                <a:gd name="connsiteX4" fmla="*/ 419100 w 695325"/>
                <a:gd name="connsiteY4" fmla="*/ 95250 h 1438275"/>
                <a:gd name="connsiteX5" fmla="*/ 411956 w 695325"/>
                <a:gd name="connsiteY5" fmla="*/ 59531 h 1438275"/>
                <a:gd name="connsiteX6" fmla="*/ 378619 w 695325"/>
                <a:gd name="connsiteY6" fmla="*/ 0 h 1438275"/>
                <a:gd name="connsiteX7" fmla="*/ 695325 w 695325"/>
                <a:gd name="connsiteY7" fmla="*/ 97631 h 1438275"/>
                <a:gd name="connsiteX8" fmla="*/ 657225 w 695325"/>
                <a:gd name="connsiteY8" fmla="*/ 219075 h 1438275"/>
                <a:gd name="connsiteX9" fmla="*/ 619125 w 695325"/>
                <a:gd name="connsiteY9" fmla="*/ 373856 h 1438275"/>
                <a:gd name="connsiteX10" fmla="*/ 592931 w 695325"/>
                <a:gd name="connsiteY10" fmla="*/ 495300 h 1438275"/>
                <a:gd name="connsiteX11" fmla="*/ 552450 w 695325"/>
                <a:gd name="connsiteY11" fmla="*/ 659606 h 1438275"/>
                <a:gd name="connsiteX12" fmla="*/ 500063 w 695325"/>
                <a:gd name="connsiteY12" fmla="*/ 809625 h 1438275"/>
                <a:gd name="connsiteX13" fmla="*/ 447675 w 695325"/>
                <a:gd name="connsiteY13" fmla="*/ 940594 h 1438275"/>
                <a:gd name="connsiteX14" fmla="*/ 352425 w 695325"/>
                <a:gd name="connsiteY14" fmla="*/ 1123950 h 1438275"/>
                <a:gd name="connsiteX15" fmla="*/ 280988 w 695325"/>
                <a:gd name="connsiteY15" fmla="*/ 1235869 h 1438275"/>
                <a:gd name="connsiteX16" fmla="*/ 207169 w 695325"/>
                <a:gd name="connsiteY16" fmla="*/ 1340644 h 1438275"/>
                <a:gd name="connsiteX17" fmla="*/ 150019 w 695325"/>
                <a:gd name="connsiteY17" fmla="*/ 1409700 h 1438275"/>
                <a:gd name="connsiteX18" fmla="*/ 119063 w 695325"/>
                <a:gd name="connsiteY18" fmla="*/ 1433513 h 1438275"/>
                <a:gd name="connsiteX19" fmla="*/ 102394 w 695325"/>
                <a:gd name="connsiteY19" fmla="*/ 1438275 h 1438275"/>
                <a:gd name="connsiteX20" fmla="*/ 90488 w 695325"/>
                <a:gd name="connsiteY20" fmla="*/ 1438275 h 1438275"/>
                <a:gd name="connsiteX21" fmla="*/ 69056 w 695325"/>
                <a:gd name="connsiteY21" fmla="*/ 1428750 h 1438275"/>
                <a:gd name="connsiteX22" fmla="*/ 52388 w 695325"/>
                <a:gd name="connsiteY22" fmla="*/ 1414463 h 1438275"/>
                <a:gd name="connsiteX23" fmla="*/ 38100 w 695325"/>
                <a:gd name="connsiteY23" fmla="*/ 1390650 h 1438275"/>
                <a:gd name="connsiteX24" fmla="*/ 14288 w 695325"/>
                <a:gd name="connsiteY24" fmla="*/ 1314450 h 1438275"/>
                <a:gd name="connsiteX25" fmla="*/ 0 w 695325"/>
                <a:gd name="connsiteY25" fmla="*/ 1252538 h 1438275"/>
                <a:gd name="connsiteX26" fmla="*/ 142875 w 695325"/>
                <a:gd name="connsiteY26" fmla="*/ 1014413 h 1438275"/>
                <a:gd name="connsiteX27" fmla="*/ 173831 w 695325"/>
                <a:gd name="connsiteY27" fmla="*/ 988219 h 1438275"/>
                <a:gd name="connsiteX28" fmla="*/ 195263 w 695325"/>
                <a:gd name="connsiteY28" fmla="*/ 964406 h 1438275"/>
                <a:gd name="connsiteX29" fmla="*/ 230981 w 695325"/>
                <a:gd name="connsiteY29" fmla="*/ 885825 h 1438275"/>
                <a:gd name="connsiteX30" fmla="*/ 295275 w 695325"/>
                <a:gd name="connsiteY30" fmla="*/ 721519 h 1438275"/>
                <a:gd name="connsiteX31" fmla="*/ 345281 w 695325"/>
                <a:gd name="connsiteY31" fmla="*/ 573881 h 1438275"/>
                <a:gd name="connsiteX32" fmla="*/ 388144 w 695325"/>
                <a:gd name="connsiteY32" fmla="*/ 40243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1438275">
                  <a:moveTo>
                    <a:pt x="388144" y="402431"/>
                  </a:moveTo>
                  <a:lnTo>
                    <a:pt x="411956" y="266700"/>
                  </a:lnTo>
                  <a:lnTo>
                    <a:pt x="416719" y="216694"/>
                  </a:lnTo>
                  <a:cubicBezTo>
                    <a:pt x="417513" y="194469"/>
                    <a:pt x="418306" y="172244"/>
                    <a:pt x="419100" y="150019"/>
                  </a:cubicBezTo>
                  <a:lnTo>
                    <a:pt x="419100" y="95250"/>
                  </a:lnTo>
                  <a:lnTo>
                    <a:pt x="411956" y="59531"/>
                  </a:lnTo>
                  <a:lnTo>
                    <a:pt x="378619" y="0"/>
                  </a:lnTo>
                  <a:lnTo>
                    <a:pt x="695325" y="97631"/>
                  </a:lnTo>
                  <a:lnTo>
                    <a:pt x="657225" y="219075"/>
                  </a:lnTo>
                  <a:lnTo>
                    <a:pt x="619125" y="373856"/>
                  </a:lnTo>
                  <a:lnTo>
                    <a:pt x="592931" y="495300"/>
                  </a:lnTo>
                  <a:lnTo>
                    <a:pt x="552450" y="659606"/>
                  </a:lnTo>
                  <a:lnTo>
                    <a:pt x="500063" y="809625"/>
                  </a:lnTo>
                  <a:lnTo>
                    <a:pt x="447675" y="940594"/>
                  </a:lnTo>
                  <a:lnTo>
                    <a:pt x="352425" y="1123950"/>
                  </a:lnTo>
                  <a:lnTo>
                    <a:pt x="280988" y="1235869"/>
                  </a:lnTo>
                  <a:lnTo>
                    <a:pt x="207169" y="1340644"/>
                  </a:lnTo>
                  <a:lnTo>
                    <a:pt x="150019" y="1409700"/>
                  </a:lnTo>
                  <a:lnTo>
                    <a:pt x="119063" y="1433513"/>
                  </a:lnTo>
                  <a:lnTo>
                    <a:pt x="102394" y="1438275"/>
                  </a:lnTo>
                  <a:lnTo>
                    <a:pt x="90488" y="1438275"/>
                  </a:lnTo>
                  <a:lnTo>
                    <a:pt x="69056" y="1428750"/>
                  </a:lnTo>
                  <a:lnTo>
                    <a:pt x="52388" y="1414463"/>
                  </a:lnTo>
                  <a:lnTo>
                    <a:pt x="38100" y="1390650"/>
                  </a:lnTo>
                  <a:lnTo>
                    <a:pt x="14288" y="1314450"/>
                  </a:lnTo>
                  <a:lnTo>
                    <a:pt x="0" y="1252538"/>
                  </a:lnTo>
                  <a:lnTo>
                    <a:pt x="142875" y="1014413"/>
                  </a:lnTo>
                  <a:lnTo>
                    <a:pt x="173831" y="988219"/>
                  </a:lnTo>
                  <a:lnTo>
                    <a:pt x="195263" y="964406"/>
                  </a:lnTo>
                  <a:lnTo>
                    <a:pt x="230981" y="885825"/>
                  </a:lnTo>
                  <a:lnTo>
                    <a:pt x="295275" y="721519"/>
                  </a:lnTo>
                  <a:lnTo>
                    <a:pt x="345281" y="573881"/>
                  </a:lnTo>
                  <a:lnTo>
                    <a:pt x="388144" y="4024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12">
              <a:extLst>
                <a:ext uri="{FF2B5EF4-FFF2-40B4-BE49-F238E27FC236}">
                  <a16:creationId xmlns:a16="http://schemas.microsoft.com/office/drawing/2014/main" id="{7F706F5D-2140-4421-BD3A-758AFDD399A6}"/>
                </a:ext>
              </a:extLst>
            </p:cNvPr>
            <p:cNvSpPr/>
            <p:nvPr/>
          </p:nvSpPr>
          <p:spPr>
            <a:xfrm>
              <a:off x="4057650" y="3421063"/>
              <a:ext cx="506413" cy="368300"/>
            </a:xfrm>
            <a:custGeom>
              <a:avLst/>
              <a:gdLst>
                <a:gd name="connsiteX0" fmla="*/ 238125 w 507206"/>
                <a:gd name="connsiteY0" fmla="*/ 71438 h 366713"/>
                <a:gd name="connsiteX1" fmla="*/ 311944 w 507206"/>
                <a:gd name="connsiteY1" fmla="*/ 95250 h 366713"/>
                <a:gd name="connsiteX2" fmla="*/ 350044 w 507206"/>
                <a:gd name="connsiteY2" fmla="*/ 102394 h 366713"/>
                <a:gd name="connsiteX3" fmla="*/ 397669 w 507206"/>
                <a:gd name="connsiteY3" fmla="*/ 102394 h 366713"/>
                <a:gd name="connsiteX4" fmla="*/ 507206 w 507206"/>
                <a:gd name="connsiteY4" fmla="*/ 73819 h 366713"/>
                <a:gd name="connsiteX5" fmla="*/ 326231 w 507206"/>
                <a:gd name="connsiteY5" fmla="*/ 366713 h 366713"/>
                <a:gd name="connsiteX6" fmla="*/ 307181 w 507206"/>
                <a:gd name="connsiteY6" fmla="*/ 328613 h 366713"/>
                <a:gd name="connsiteX7" fmla="*/ 280988 w 507206"/>
                <a:gd name="connsiteY7" fmla="*/ 290513 h 366713"/>
                <a:gd name="connsiteX8" fmla="*/ 250031 w 507206"/>
                <a:gd name="connsiteY8" fmla="*/ 242888 h 366713"/>
                <a:gd name="connsiteX9" fmla="*/ 197644 w 507206"/>
                <a:gd name="connsiteY9" fmla="*/ 188119 h 366713"/>
                <a:gd name="connsiteX10" fmla="*/ 173831 w 507206"/>
                <a:gd name="connsiteY10" fmla="*/ 159544 h 366713"/>
                <a:gd name="connsiteX11" fmla="*/ 130969 w 507206"/>
                <a:gd name="connsiteY11" fmla="*/ 123825 h 366713"/>
                <a:gd name="connsiteX12" fmla="*/ 83344 w 507206"/>
                <a:gd name="connsiteY12" fmla="*/ 90488 h 366713"/>
                <a:gd name="connsiteX13" fmla="*/ 42863 w 507206"/>
                <a:gd name="connsiteY13" fmla="*/ 66675 h 366713"/>
                <a:gd name="connsiteX14" fmla="*/ 4763 w 507206"/>
                <a:gd name="connsiteY14" fmla="*/ 45244 h 366713"/>
                <a:gd name="connsiteX15" fmla="*/ 0 w 507206"/>
                <a:gd name="connsiteY15" fmla="*/ 30957 h 366713"/>
                <a:gd name="connsiteX16" fmla="*/ 7144 w 507206"/>
                <a:gd name="connsiteY16" fmla="*/ 14288 h 366713"/>
                <a:gd name="connsiteX17" fmla="*/ 19050 w 507206"/>
                <a:gd name="connsiteY17" fmla="*/ 2382 h 366713"/>
                <a:gd name="connsiteX18" fmla="*/ 57150 w 507206"/>
                <a:gd name="connsiteY18" fmla="*/ 0 h 366713"/>
                <a:gd name="connsiteX19" fmla="*/ 138113 w 507206"/>
                <a:gd name="connsiteY19" fmla="*/ 26194 h 366713"/>
                <a:gd name="connsiteX20" fmla="*/ 238125 w 507206"/>
                <a:gd name="connsiteY20" fmla="*/ 71438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206" h="366713">
                  <a:moveTo>
                    <a:pt x="238125" y="71438"/>
                  </a:moveTo>
                  <a:lnTo>
                    <a:pt x="311944" y="95250"/>
                  </a:lnTo>
                  <a:lnTo>
                    <a:pt x="350044" y="102394"/>
                  </a:lnTo>
                  <a:lnTo>
                    <a:pt x="397669" y="102394"/>
                  </a:lnTo>
                  <a:lnTo>
                    <a:pt x="507206" y="73819"/>
                  </a:lnTo>
                  <a:lnTo>
                    <a:pt x="326231" y="366713"/>
                  </a:lnTo>
                  <a:lnTo>
                    <a:pt x="307181" y="328613"/>
                  </a:lnTo>
                  <a:lnTo>
                    <a:pt x="280988" y="290513"/>
                  </a:lnTo>
                  <a:lnTo>
                    <a:pt x="250031" y="242888"/>
                  </a:lnTo>
                  <a:lnTo>
                    <a:pt x="197644" y="188119"/>
                  </a:lnTo>
                  <a:lnTo>
                    <a:pt x="173831" y="159544"/>
                  </a:lnTo>
                  <a:lnTo>
                    <a:pt x="130969" y="123825"/>
                  </a:lnTo>
                  <a:lnTo>
                    <a:pt x="83344" y="90488"/>
                  </a:lnTo>
                  <a:lnTo>
                    <a:pt x="42863" y="66675"/>
                  </a:lnTo>
                  <a:lnTo>
                    <a:pt x="4763" y="45244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19050" y="2382"/>
                  </a:lnTo>
                  <a:lnTo>
                    <a:pt x="57150" y="0"/>
                  </a:lnTo>
                  <a:lnTo>
                    <a:pt x="138113" y="26194"/>
                  </a:lnTo>
                  <a:lnTo>
                    <a:pt x="238125" y="714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18">
              <a:extLst>
                <a:ext uri="{FF2B5EF4-FFF2-40B4-BE49-F238E27FC236}">
                  <a16:creationId xmlns:a16="http://schemas.microsoft.com/office/drawing/2014/main" id="{EC123DF8-25C8-4555-AED1-C561C171CCB1}"/>
                </a:ext>
              </a:extLst>
            </p:cNvPr>
            <p:cNvSpPr/>
            <p:nvPr/>
          </p:nvSpPr>
          <p:spPr>
            <a:xfrm>
              <a:off x="3370263" y="2840038"/>
              <a:ext cx="1096962" cy="631825"/>
            </a:xfrm>
            <a:custGeom>
              <a:avLst/>
              <a:gdLst>
                <a:gd name="connsiteX0" fmla="*/ 392906 w 1097756"/>
                <a:gd name="connsiteY0" fmla="*/ 261938 h 631032"/>
                <a:gd name="connsiteX1" fmla="*/ 78581 w 1097756"/>
                <a:gd name="connsiteY1" fmla="*/ 321469 h 631032"/>
                <a:gd name="connsiteX2" fmla="*/ 0 w 1097756"/>
                <a:gd name="connsiteY2" fmla="*/ 223838 h 631032"/>
                <a:gd name="connsiteX3" fmla="*/ 104775 w 1097756"/>
                <a:gd name="connsiteY3" fmla="*/ 207169 h 631032"/>
                <a:gd name="connsiteX4" fmla="*/ 238125 w 1097756"/>
                <a:gd name="connsiteY4" fmla="*/ 173832 h 631032"/>
                <a:gd name="connsiteX5" fmla="*/ 454819 w 1097756"/>
                <a:gd name="connsiteY5" fmla="*/ 114300 h 631032"/>
                <a:gd name="connsiteX6" fmla="*/ 583406 w 1097756"/>
                <a:gd name="connsiteY6" fmla="*/ 78582 h 631032"/>
                <a:gd name="connsiteX7" fmla="*/ 683419 w 1097756"/>
                <a:gd name="connsiteY7" fmla="*/ 42863 h 631032"/>
                <a:gd name="connsiteX8" fmla="*/ 750094 w 1097756"/>
                <a:gd name="connsiteY8" fmla="*/ 16669 h 631032"/>
                <a:gd name="connsiteX9" fmla="*/ 781050 w 1097756"/>
                <a:gd name="connsiteY9" fmla="*/ 0 h 631032"/>
                <a:gd name="connsiteX10" fmla="*/ 812006 w 1097756"/>
                <a:gd name="connsiteY10" fmla="*/ 0 h 631032"/>
                <a:gd name="connsiteX11" fmla="*/ 840581 w 1097756"/>
                <a:gd name="connsiteY11" fmla="*/ 9525 h 631032"/>
                <a:gd name="connsiteX12" fmla="*/ 914400 w 1097756"/>
                <a:gd name="connsiteY12" fmla="*/ 42863 h 631032"/>
                <a:gd name="connsiteX13" fmla="*/ 1026319 w 1097756"/>
                <a:gd name="connsiteY13" fmla="*/ 111919 h 631032"/>
                <a:gd name="connsiteX14" fmla="*/ 1071562 w 1097756"/>
                <a:gd name="connsiteY14" fmla="*/ 147638 h 631032"/>
                <a:gd name="connsiteX15" fmla="*/ 1088231 w 1097756"/>
                <a:gd name="connsiteY15" fmla="*/ 166688 h 631032"/>
                <a:gd name="connsiteX16" fmla="*/ 1095375 w 1097756"/>
                <a:gd name="connsiteY16" fmla="*/ 180975 h 631032"/>
                <a:gd name="connsiteX17" fmla="*/ 1097756 w 1097756"/>
                <a:gd name="connsiteY17" fmla="*/ 202407 h 631032"/>
                <a:gd name="connsiteX18" fmla="*/ 1090612 w 1097756"/>
                <a:gd name="connsiteY18" fmla="*/ 214313 h 631032"/>
                <a:gd name="connsiteX19" fmla="*/ 1064419 w 1097756"/>
                <a:gd name="connsiteY19" fmla="*/ 233363 h 631032"/>
                <a:gd name="connsiteX20" fmla="*/ 1040606 w 1097756"/>
                <a:gd name="connsiteY20" fmla="*/ 245269 h 631032"/>
                <a:gd name="connsiteX21" fmla="*/ 1026319 w 1097756"/>
                <a:gd name="connsiteY21" fmla="*/ 254794 h 631032"/>
                <a:gd name="connsiteX22" fmla="*/ 1007269 w 1097756"/>
                <a:gd name="connsiteY22" fmla="*/ 273844 h 631032"/>
                <a:gd name="connsiteX23" fmla="*/ 954881 w 1097756"/>
                <a:gd name="connsiteY23" fmla="*/ 338138 h 631032"/>
                <a:gd name="connsiteX24" fmla="*/ 909637 w 1097756"/>
                <a:gd name="connsiteY24" fmla="*/ 411957 h 631032"/>
                <a:gd name="connsiteX25" fmla="*/ 857250 w 1097756"/>
                <a:gd name="connsiteY25" fmla="*/ 511969 h 631032"/>
                <a:gd name="connsiteX26" fmla="*/ 802481 w 1097756"/>
                <a:gd name="connsiteY26" fmla="*/ 628650 h 631032"/>
                <a:gd name="connsiteX27" fmla="*/ 664369 w 1097756"/>
                <a:gd name="connsiteY27" fmla="*/ 631032 h 631032"/>
                <a:gd name="connsiteX28" fmla="*/ 678656 w 1097756"/>
                <a:gd name="connsiteY28" fmla="*/ 521494 h 631032"/>
                <a:gd name="connsiteX29" fmla="*/ 700087 w 1097756"/>
                <a:gd name="connsiteY29" fmla="*/ 428625 h 631032"/>
                <a:gd name="connsiteX30" fmla="*/ 723900 w 1097756"/>
                <a:gd name="connsiteY30" fmla="*/ 354807 h 631032"/>
                <a:gd name="connsiteX31" fmla="*/ 740569 w 1097756"/>
                <a:gd name="connsiteY31" fmla="*/ 304800 h 631032"/>
                <a:gd name="connsiteX32" fmla="*/ 752475 w 1097756"/>
                <a:gd name="connsiteY32" fmla="*/ 261938 h 631032"/>
                <a:gd name="connsiteX33" fmla="*/ 752475 w 1097756"/>
                <a:gd name="connsiteY33" fmla="*/ 238125 h 631032"/>
                <a:gd name="connsiteX34" fmla="*/ 745331 w 1097756"/>
                <a:gd name="connsiteY34" fmla="*/ 214313 h 631032"/>
                <a:gd name="connsiteX35" fmla="*/ 731044 w 1097756"/>
                <a:gd name="connsiteY35" fmla="*/ 204788 h 631032"/>
                <a:gd name="connsiteX36" fmla="*/ 714375 w 1097756"/>
                <a:gd name="connsiteY36" fmla="*/ 202407 h 631032"/>
                <a:gd name="connsiteX37" fmla="*/ 661987 w 1097756"/>
                <a:gd name="connsiteY37" fmla="*/ 202407 h 631032"/>
                <a:gd name="connsiteX38" fmla="*/ 590550 w 1097756"/>
                <a:gd name="connsiteY38" fmla="*/ 219075 h 631032"/>
                <a:gd name="connsiteX39" fmla="*/ 392906 w 1097756"/>
                <a:gd name="connsiteY39" fmla="*/ 261938 h 63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97756" h="631032">
                  <a:moveTo>
                    <a:pt x="392906" y="261938"/>
                  </a:moveTo>
                  <a:lnTo>
                    <a:pt x="78581" y="321469"/>
                  </a:lnTo>
                  <a:lnTo>
                    <a:pt x="0" y="223838"/>
                  </a:lnTo>
                  <a:lnTo>
                    <a:pt x="104775" y="207169"/>
                  </a:lnTo>
                  <a:lnTo>
                    <a:pt x="238125" y="173832"/>
                  </a:lnTo>
                  <a:lnTo>
                    <a:pt x="454819" y="114300"/>
                  </a:lnTo>
                  <a:lnTo>
                    <a:pt x="583406" y="78582"/>
                  </a:lnTo>
                  <a:lnTo>
                    <a:pt x="683419" y="42863"/>
                  </a:lnTo>
                  <a:lnTo>
                    <a:pt x="750094" y="16669"/>
                  </a:lnTo>
                  <a:lnTo>
                    <a:pt x="781050" y="0"/>
                  </a:lnTo>
                  <a:lnTo>
                    <a:pt x="812006" y="0"/>
                  </a:lnTo>
                  <a:lnTo>
                    <a:pt x="840581" y="9525"/>
                  </a:lnTo>
                  <a:lnTo>
                    <a:pt x="914400" y="42863"/>
                  </a:lnTo>
                  <a:lnTo>
                    <a:pt x="1026319" y="111919"/>
                  </a:lnTo>
                  <a:lnTo>
                    <a:pt x="1071562" y="147638"/>
                  </a:lnTo>
                  <a:lnTo>
                    <a:pt x="1088231" y="166688"/>
                  </a:lnTo>
                  <a:lnTo>
                    <a:pt x="1095375" y="180975"/>
                  </a:lnTo>
                  <a:lnTo>
                    <a:pt x="1097756" y="202407"/>
                  </a:lnTo>
                  <a:lnTo>
                    <a:pt x="1090612" y="214313"/>
                  </a:lnTo>
                  <a:lnTo>
                    <a:pt x="1064419" y="233363"/>
                  </a:lnTo>
                  <a:lnTo>
                    <a:pt x="1040606" y="245269"/>
                  </a:lnTo>
                  <a:lnTo>
                    <a:pt x="1026319" y="254794"/>
                  </a:lnTo>
                  <a:lnTo>
                    <a:pt x="1007269" y="273844"/>
                  </a:lnTo>
                  <a:lnTo>
                    <a:pt x="954881" y="338138"/>
                  </a:lnTo>
                  <a:lnTo>
                    <a:pt x="909637" y="411957"/>
                  </a:lnTo>
                  <a:lnTo>
                    <a:pt x="857250" y="511969"/>
                  </a:lnTo>
                  <a:lnTo>
                    <a:pt x="802481" y="628650"/>
                  </a:lnTo>
                  <a:lnTo>
                    <a:pt x="664369" y="631032"/>
                  </a:lnTo>
                  <a:lnTo>
                    <a:pt x="678656" y="521494"/>
                  </a:lnTo>
                  <a:lnTo>
                    <a:pt x="700087" y="428625"/>
                  </a:lnTo>
                  <a:lnTo>
                    <a:pt x="723900" y="354807"/>
                  </a:lnTo>
                  <a:lnTo>
                    <a:pt x="740569" y="304800"/>
                  </a:lnTo>
                  <a:lnTo>
                    <a:pt x="752475" y="261938"/>
                  </a:lnTo>
                  <a:lnTo>
                    <a:pt x="752475" y="238125"/>
                  </a:lnTo>
                  <a:lnTo>
                    <a:pt x="745331" y="214313"/>
                  </a:lnTo>
                  <a:lnTo>
                    <a:pt x="731044" y="204788"/>
                  </a:lnTo>
                  <a:lnTo>
                    <a:pt x="714375" y="202407"/>
                  </a:lnTo>
                  <a:lnTo>
                    <a:pt x="661987" y="202407"/>
                  </a:lnTo>
                  <a:lnTo>
                    <a:pt x="590550" y="219075"/>
                  </a:lnTo>
                  <a:lnTo>
                    <a:pt x="392906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19">
              <a:extLst>
                <a:ext uri="{FF2B5EF4-FFF2-40B4-BE49-F238E27FC236}">
                  <a16:creationId xmlns:a16="http://schemas.microsoft.com/office/drawing/2014/main" id="{4B93749B-BB52-4AF7-94A6-C27AE40D8F61}"/>
                </a:ext>
              </a:extLst>
            </p:cNvPr>
            <p:cNvSpPr/>
            <p:nvPr/>
          </p:nvSpPr>
          <p:spPr>
            <a:xfrm>
              <a:off x="3475038" y="3316288"/>
              <a:ext cx="635000" cy="282575"/>
            </a:xfrm>
            <a:custGeom>
              <a:avLst/>
              <a:gdLst>
                <a:gd name="connsiteX0" fmla="*/ 300037 w 635794"/>
                <a:gd name="connsiteY0" fmla="*/ 214313 h 280988"/>
                <a:gd name="connsiteX1" fmla="*/ 33337 w 635794"/>
                <a:gd name="connsiteY1" fmla="*/ 280988 h 280988"/>
                <a:gd name="connsiteX2" fmla="*/ 0 w 635794"/>
                <a:gd name="connsiteY2" fmla="*/ 159544 h 280988"/>
                <a:gd name="connsiteX3" fmla="*/ 373856 w 635794"/>
                <a:gd name="connsiteY3" fmla="*/ 71438 h 280988"/>
                <a:gd name="connsiteX4" fmla="*/ 626269 w 635794"/>
                <a:gd name="connsiteY4" fmla="*/ 0 h 280988"/>
                <a:gd name="connsiteX5" fmla="*/ 635794 w 635794"/>
                <a:gd name="connsiteY5" fmla="*/ 157163 h 280988"/>
                <a:gd name="connsiteX6" fmla="*/ 538162 w 635794"/>
                <a:gd name="connsiteY6" fmla="*/ 164307 h 280988"/>
                <a:gd name="connsiteX7" fmla="*/ 300037 w 635794"/>
                <a:gd name="connsiteY7" fmla="*/ 2143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94" h="280988">
                  <a:moveTo>
                    <a:pt x="300037" y="214313"/>
                  </a:moveTo>
                  <a:lnTo>
                    <a:pt x="33337" y="280988"/>
                  </a:lnTo>
                  <a:lnTo>
                    <a:pt x="0" y="159544"/>
                  </a:lnTo>
                  <a:lnTo>
                    <a:pt x="373856" y="71438"/>
                  </a:lnTo>
                  <a:lnTo>
                    <a:pt x="626269" y="0"/>
                  </a:lnTo>
                  <a:lnTo>
                    <a:pt x="635794" y="157163"/>
                  </a:lnTo>
                  <a:lnTo>
                    <a:pt x="538162" y="164307"/>
                  </a:lnTo>
                  <a:lnTo>
                    <a:pt x="300037" y="2143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7B2A0B19-56FE-453D-932D-30C45ECBAC8B}"/>
                </a:ext>
              </a:extLst>
            </p:cNvPr>
            <p:cNvSpPr/>
            <p:nvPr/>
          </p:nvSpPr>
          <p:spPr>
            <a:xfrm>
              <a:off x="5564188" y="1828800"/>
              <a:ext cx="1512887" cy="449263"/>
            </a:xfrm>
            <a:custGeom>
              <a:avLst/>
              <a:gdLst>
                <a:gd name="connsiteX0" fmla="*/ 345282 w 1512094"/>
                <a:gd name="connsiteY0" fmla="*/ 390525 h 450056"/>
                <a:gd name="connsiteX1" fmla="*/ 0 w 1512094"/>
                <a:gd name="connsiteY1" fmla="*/ 450056 h 450056"/>
                <a:gd name="connsiteX2" fmla="*/ 66675 w 1512094"/>
                <a:gd name="connsiteY2" fmla="*/ 250031 h 450056"/>
                <a:gd name="connsiteX3" fmla="*/ 185738 w 1512094"/>
                <a:gd name="connsiteY3" fmla="*/ 257175 h 450056"/>
                <a:gd name="connsiteX4" fmla="*/ 273844 w 1512094"/>
                <a:gd name="connsiteY4" fmla="*/ 252413 h 450056"/>
                <a:gd name="connsiteX5" fmla="*/ 342900 w 1512094"/>
                <a:gd name="connsiteY5" fmla="*/ 240506 h 450056"/>
                <a:gd name="connsiteX6" fmla="*/ 490538 w 1512094"/>
                <a:gd name="connsiteY6" fmla="*/ 204788 h 450056"/>
                <a:gd name="connsiteX7" fmla="*/ 714375 w 1512094"/>
                <a:gd name="connsiteY7" fmla="*/ 145256 h 450056"/>
                <a:gd name="connsiteX8" fmla="*/ 1000125 w 1512094"/>
                <a:gd name="connsiteY8" fmla="*/ 57150 h 450056"/>
                <a:gd name="connsiteX9" fmla="*/ 1152525 w 1512094"/>
                <a:gd name="connsiteY9" fmla="*/ 7144 h 450056"/>
                <a:gd name="connsiteX10" fmla="*/ 1188244 w 1512094"/>
                <a:gd name="connsiteY10" fmla="*/ 0 h 450056"/>
                <a:gd name="connsiteX11" fmla="*/ 1235869 w 1512094"/>
                <a:gd name="connsiteY11" fmla="*/ 4763 h 450056"/>
                <a:gd name="connsiteX12" fmla="*/ 1326357 w 1512094"/>
                <a:gd name="connsiteY12" fmla="*/ 38100 h 450056"/>
                <a:gd name="connsiteX13" fmla="*/ 1416844 w 1512094"/>
                <a:gd name="connsiteY13" fmla="*/ 78581 h 450056"/>
                <a:gd name="connsiteX14" fmla="*/ 1471613 w 1512094"/>
                <a:gd name="connsiteY14" fmla="*/ 111919 h 450056"/>
                <a:gd name="connsiteX15" fmla="*/ 1500188 w 1512094"/>
                <a:gd name="connsiteY15" fmla="*/ 133350 h 450056"/>
                <a:gd name="connsiteX16" fmla="*/ 1512094 w 1512094"/>
                <a:gd name="connsiteY16" fmla="*/ 150019 h 450056"/>
                <a:gd name="connsiteX17" fmla="*/ 1512094 w 1512094"/>
                <a:gd name="connsiteY17" fmla="*/ 169069 h 450056"/>
                <a:gd name="connsiteX18" fmla="*/ 1497807 w 1512094"/>
                <a:gd name="connsiteY18" fmla="*/ 190500 h 450056"/>
                <a:gd name="connsiteX19" fmla="*/ 1457325 w 1512094"/>
                <a:gd name="connsiteY19" fmla="*/ 209550 h 450056"/>
                <a:gd name="connsiteX20" fmla="*/ 1395413 w 1512094"/>
                <a:gd name="connsiteY20" fmla="*/ 226219 h 450056"/>
                <a:gd name="connsiteX21" fmla="*/ 1281113 w 1512094"/>
                <a:gd name="connsiteY21" fmla="*/ 242888 h 450056"/>
                <a:gd name="connsiteX22" fmla="*/ 1095375 w 1512094"/>
                <a:gd name="connsiteY22" fmla="*/ 259556 h 450056"/>
                <a:gd name="connsiteX23" fmla="*/ 759619 w 1512094"/>
                <a:gd name="connsiteY23" fmla="*/ 307181 h 450056"/>
                <a:gd name="connsiteX24" fmla="*/ 626269 w 1512094"/>
                <a:gd name="connsiteY24" fmla="*/ 340519 h 450056"/>
                <a:gd name="connsiteX25" fmla="*/ 345282 w 1512094"/>
                <a:gd name="connsiteY25" fmla="*/ 39052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2094" h="450056">
                  <a:moveTo>
                    <a:pt x="345282" y="390525"/>
                  </a:moveTo>
                  <a:lnTo>
                    <a:pt x="0" y="450056"/>
                  </a:lnTo>
                  <a:lnTo>
                    <a:pt x="66675" y="250031"/>
                  </a:lnTo>
                  <a:lnTo>
                    <a:pt x="185738" y="257175"/>
                  </a:lnTo>
                  <a:lnTo>
                    <a:pt x="273844" y="252413"/>
                  </a:lnTo>
                  <a:lnTo>
                    <a:pt x="342900" y="240506"/>
                  </a:lnTo>
                  <a:lnTo>
                    <a:pt x="490538" y="204788"/>
                  </a:lnTo>
                  <a:lnTo>
                    <a:pt x="714375" y="145256"/>
                  </a:lnTo>
                  <a:lnTo>
                    <a:pt x="1000125" y="57150"/>
                  </a:lnTo>
                  <a:lnTo>
                    <a:pt x="1152525" y="7144"/>
                  </a:lnTo>
                  <a:lnTo>
                    <a:pt x="1188244" y="0"/>
                  </a:lnTo>
                  <a:lnTo>
                    <a:pt x="1235869" y="4763"/>
                  </a:lnTo>
                  <a:lnTo>
                    <a:pt x="1326357" y="38100"/>
                  </a:lnTo>
                  <a:lnTo>
                    <a:pt x="1416844" y="78581"/>
                  </a:lnTo>
                  <a:lnTo>
                    <a:pt x="1471613" y="111919"/>
                  </a:lnTo>
                  <a:lnTo>
                    <a:pt x="1500188" y="133350"/>
                  </a:lnTo>
                  <a:lnTo>
                    <a:pt x="1512094" y="150019"/>
                  </a:lnTo>
                  <a:lnTo>
                    <a:pt x="1512094" y="169069"/>
                  </a:lnTo>
                  <a:lnTo>
                    <a:pt x="1497807" y="190500"/>
                  </a:lnTo>
                  <a:lnTo>
                    <a:pt x="1457325" y="209550"/>
                  </a:lnTo>
                  <a:lnTo>
                    <a:pt x="1395413" y="226219"/>
                  </a:lnTo>
                  <a:lnTo>
                    <a:pt x="1281113" y="242888"/>
                  </a:lnTo>
                  <a:lnTo>
                    <a:pt x="1095375" y="259556"/>
                  </a:lnTo>
                  <a:lnTo>
                    <a:pt x="759619" y="307181"/>
                  </a:lnTo>
                  <a:lnTo>
                    <a:pt x="626269" y="340519"/>
                  </a:lnTo>
                  <a:lnTo>
                    <a:pt x="345282" y="3905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24">
              <a:extLst>
                <a:ext uri="{FF2B5EF4-FFF2-40B4-BE49-F238E27FC236}">
                  <a16:creationId xmlns:a16="http://schemas.microsoft.com/office/drawing/2014/main" id="{FB5A2EE9-6CE0-47D9-A482-04DC10FCFA03}"/>
                </a:ext>
              </a:extLst>
            </p:cNvPr>
            <p:cNvSpPr/>
            <p:nvPr/>
          </p:nvSpPr>
          <p:spPr>
            <a:xfrm>
              <a:off x="5316538" y="2100263"/>
              <a:ext cx="1293812" cy="1241425"/>
            </a:xfrm>
            <a:custGeom>
              <a:avLst/>
              <a:gdLst>
                <a:gd name="connsiteX0" fmla="*/ 1004888 w 1293019"/>
                <a:gd name="connsiteY0" fmla="*/ 576262 h 1240631"/>
                <a:gd name="connsiteX1" fmla="*/ 852488 w 1293019"/>
                <a:gd name="connsiteY1" fmla="*/ 723900 h 1240631"/>
                <a:gd name="connsiteX2" fmla="*/ 723900 w 1293019"/>
                <a:gd name="connsiteY2" fmla="*/ 847725 h 1240631"/>
                <a:gd name="connsiteX3" fmla="*/ 585788 w 1293019"/>
                <a:gd name="connsiteY3" fmla="*/ 954881 h 1240631"/>
                <a:gd name="connsiteX4" fmla="*/ 473869 w 1293019"/>
                <a:gd name="connsiteY4" fmla="*/ 1028700 h 1240631"/>
                <a:gd name="connsiteX5" fmla="*/ 321469 w 1293019"/>
                <a:gd name="connsiteY5" fmla="*/ 1119187 h 1240631"/>
                <a:gd name="connsiteX6" fmla="*/ 185738 w 1293019"/>
                <a:gd name="connsiteY6" fmla="*/ 1190625 h 1240631"/>
                <a:gd name="connsiteX7" fmla="*/ 83344 w 1293019"/>
                <a:gd name="connsiteY7" fmla="*/ 1235868 h 1240631"/>
                <a:gd name="connsiteX8" fmla="*/ 40482 w 1293019"/>
                <a:gd name="connsiteY8" fmla="*/ 1240631 h 1240631"/>
                <a:gd name="connsiteX9" fmla="*/ 16669 w 1293019"/>
                <a:gd name="connsiteY9" fmla="*/ 1240631 h 1240631"/>
                <a:gd name="connsiteX10" fmla="*/ 4763 w 1293019"/>
                <a:gd name="connsiteY10" fmla="*/ 1235868 h 1240631"/>
                <a:gd name="connsiteX11" fmla="*/ 0 w 1293019"/>
                <a:gd name="connsiteY11" fmla="*/ 1228725 h 1240631"/>
                <a:gd name="connsiteX12" fmla="*/ 0 w 1293019"/>
                <a:gd name="connsiteY12" fmla="*/ 1214437 h 1240631"/>
                <a:gd name="connsiteX13" fmla="*/ 19050 w 1293019"/>
                <a:gd name="connsiteY13" fmla="*/ 1193006 h 1240631"/>
                <a:gd name="connsiteX14" fmla="*/ 111919 w 1293019"/>
                <a:gd name="connsiteY14" fmla="*/ 1135856 h 1240631"/>
                <a:gd name="connsiteX15" fmla="*/ 295275 w 1293019"/>
                <a:gd name="connsiteY15" fmla="*/ 1004887 h 1240631"/>
                <a:gd name="connsiteX16" fmla="*/ 438150 w 1293019"/>
                <a:gd name="connsiteY16" fmla="*/ 885825 h 1240631"/>
                <a:gd name="connsiteX17" fmla="*/ 585788 w 1293019"/>
                <a:gd name="connsiteY17" fmla="*/ 747712 h 1240631"/>
                <a:gd name="connsiteX18" fmla="*/ 685800 w 1293019"/>
                <a:gd name="connsiteY18" fmla="*/ 619125 h 1240631"/>
                <a:gd name="connsiteX19" fmla="*/ 819150 w 1293019"/>
                <a:gd name="connsiteY19" fmla="*/ 442912 h 1240631"/>
                <a:gd name="connsiteX20" fmla="*/ 912019 w 1293019"/>
                <a:gd name="connsiteY20" fmla="*/ 302418 h 1240631"/>
                <a:gd name="connsiteX21" fmla="*/ 940594 w 1293019"/>
                <a:gd name="connsiteY21" fmla="*/ 259556 h 1240631"/>
                <a:gd name="connsiteX22" fmla="*/ 954882 w 1293019"/>
                <a:gd name="connsiteY22" fmla="*/ 228600 h 1240631"/>
                <a:gd name="connsiteX23" fmla="*/ 954882 w 1293019"/>
                <a:gd name="connsiteY23" fmla="*/ 204787 h 1240631"/>
                <a:gd name="connsiteX24" fmla="*/ 947738 w 1293019"/>
                <a:gd name="connsiteY24" fmla="*/ 171450 h 1240631"/>
                <a:gd name="connsiteX25" fmla="*/ 931069 w 1293019"/>
                <a:gd name="connsiteY25" fmla="*/ 145256 h 1240631"/>
                <a:gd name="connsiteX26" fmla="*/ 907257 w 1293019"/>
                <a:gd name="connsiteY26" fmla="*/ 123825 h 1240631"/>
                <a:gd name="connsiteX27" fmla="*/ 869157 w 1293019"/>
                <a:gd name="connsiteY27" fmla="*/ 100012 h 1240631"/>
                <a:gd name="connsiteX28" fmla="*/ 781050 w 1293019"/>
                <a:gd name="connsiteY28" fmla="*/ 40481 h 1240631"/>
                <a:gd name="connsiteX29" fmla="*/ 997744 w 1293019"/>
                <a:gd name="connsiteY29" fmla="*/ 0 h 1240631"/>
                <a:gd name="connsiteX30" fmla="*/ 1090613 w 1293019"/>
                <a:gd name="connsiteY30" fmla="*/ 71437 h 1240631"/>
                <a:gd name="connsiteX31" fmla="*/ 1157288 w 1293019"/>
                <a:gd name="connsiteY31" fmla="*/ 119062 h 1240631"/>
                <a:gd name="connsiteX32" fmla="*/ 1212057 w 1293019"/>
                <a:gd name="connsiteY32" fmla="*/ 164306 h 1240631"/>
                <a:gd name="connsiteX33" fmla="*/ 1252538 w 1293019"/>
                <a:gd name="connsiteY33" fmla="*/ 209550 h 1240631"/>
                <a:gd name="connsiteX34" fmla="*/ 1262063 w 1293019"/>
                <a:gd name="connsiteY34" fmla="*/ 219075 h 1240631"/>
                <a:gd name="connsiteX35" fmla="*/ 1273969 w 1293019"/>
                <a:gd name="connsiteY35" fmla="*/ 228600 h 1240631"/>
                <a:gd name="connsiteX36" fmla="*/ 1285875 w 1293019"/>
                <a:gd name="connsiteY36" fmla="*/ 245268 h 1240631"/>
                <a:gd name="connsiteX37" fmla="*/ 1293019 w 1293019"/>
                <a:gd name="connsiteY37" fmla="*/ 264318 h 1240631"/>
                <a:gd name="connsiteX38" fmla="*/ 1293019 w 1293019"/>
                <a:gd name="connsiteY38" fmla="*/ 285750 h 1240631"/>
                <a:gd name="connsiteX39" fmla="*/ 1281113 w 1293019"/>
                <a:gd name="connsiteY39" fmla="*/ 307181 h 1240631"/>
                <a:gd name="connsiteX40" fmla="*/ 1254919 w 1293019"/>
                <a:gd name="connsiteY40" fmla="*/ 330993 h 1240631"/>
                <a:gd name="connsiteX41" fmla="*/ 1233488 w 1293019"/>
                <a:gd name="connsiteY41" fmla="*/ 345281 h 1240631"/>
                <a:gd name="connsiteX42" fmla="*/ 1159669 w 1293019"/>
                <a:gd name="connsiteY42" fmla="*/ 423862 h 1240631"/>
                <a:gd name="connsiteX43" fmla="*/ 1004888 w 1293019"/>
                <a:gd name="connsiteY43" fmla="*/ 576262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3019" h="1240631">
                  <a:moveTo>
                    <a:pt x="1004888" y="576262"/>
                  </a:moveTo>
                  <a:lnTo>
                    <a:pt x="852488" y="723900"/>
                  </a:lnTo>
                  <a:lnTo>
                    <a:pt x="723900" y="847725"/>
                  </a:lnTo>
                  <a:lnTo>
                    <a:pt x="585788" y="954881"/>
                  </a:lnTo>
                  <a:lnTo>
                    <a:pt x="473869" y="1028700"/>
                  </a:lnTo>
                  <a:lnTo>
                    <a:pt x="321469" y="1119187"/>
                  </a:lnTo>
                  <a:lnTo>
                    <a:pt x="185738" y="1190625"/>
                  </a:lnTo>
                  <a:lnTo>
                    <a:pt x="83344" y="1235868"/>
                  </a:lnTo>
                  <a:lnTo>
                    <a:pt x="40482" y="1240631"/>
                  </a:lnTo>
                  <a:lnTo>
                    <a:pt x="16669" y="1240631"/>
                  </a:lnTo>
                  <a:lnTo>
                    <a:pt x="4763" y="1235868"/>
                  </a:lnTo>
                  <a:lnTo>
                    <a:pt x="0" y="1228725"/>
                  </a:lnTo>
                  <a:lnTo>
                    <a:pt x="0" y="1214437"/>
                  </a:lnTo>
                  <a:lnTo>
                    <a:pt x="19050" y="1193006"/>
                  </a:lnTo>
                  <a:lnTo>
                    <a:pt x="111919" y="1135856"/>
                  </a:lnTo>
                  <a:lnTo>
                    <a:pt x="295275" y="1004887"/>
                  </a:lnTo>
                  <a:lnTo>
                    <a:pt x="438150" y="885825"/>
                  </a:lnTo>
                  <a:lnTo>
                    <a:pt x="585788" y="747712"/>
                  </a:lnTo>
                  <a:lnTo>
                    <a:pt x="685800" y="619125"/>
                  </a:lnTo>
                  <a:lnTo>
                    <a:pt x="819150" y="442912"/>
                  </a:lnTo>
                  <a:lnTo>
                    <a:pt x="912019" y="302418"/>
                  </a:lnTo>
                  <a:lnTo>
                    <a:pt x="940594" y="259556"/>
                  </a:lnTo>
                  <a:lnTo>
                    <a:pt x="954882" y="228600"/>
                  </a:lnTo>
                  <a:lnTo>
                    <a:pt x="954882" y="204787"/>
                  </a:lnTo>
                  <a:lnTo>
                    <a:pt x="947738" y="171450"/>
                  </a:lnTo>
                  <a:lnTo>
                    <a:pt x="931069" y="145256"/>
                  </a:lnTo>
                  <a:lnTo>
                    <a:pt x="907257" y="123825"/>
                  </a:lnTo>
                  <a:lnTo>
                    <a:pt x="869157" y="100012"/>
                  </a:lnTo>
                  <a:lnTo>
                    <a:pt x="781050" y="40481"/>
                  </a:lnTo>
                  <a:lnTo>
                    <a:pt x="997744" y="0"/>
                  </a:lnTo>
                  <a:lnTo>
                    <a:pt x="1090613" y="71437"/>
                  </a:lnTo>
                  <a:lnTo>
                    <a:pt x="1157288" y="119062"/>
                  </a:lnTo>
                  <a:lnTo>
                    <a:pt x="1212057" y="164306"/>
                  </a:lnTo>
                  <a:lnTo>
                    <a:pt x="1252538" y="209550"/>
                  </a:lnTo>
                  <a:lnTo>
                    <a:pt x="1262063" y="219075"/>
                  </a:lnTo>
                  <a:lnTo>
                    <a:pt x="1273969" y="228600"/>
                  </a:lnTo>
                  <a:lnTo>
                    <a:pt x="1285875" y="245268"/>
                  </a:lnTo>
                  <a:lnTo>
                    <a:pt x="1293019" y="264318"/>
                  </a:lnTo>
                  <a:lnTo>
                    <a:pt x="1293019" y="285750"/>
                  </a:lnTo>
                  <a:lnTo>
                    <a:pt x="1281113" y="307181"/>
                  </a:lnTo>
                  <a:lnTo>
                    <a:pt x="1254919" y="330993"/>
                  </a:lnTo>
                  <a:lnTo>
                    <a:pt x="1233488" y="345281"/>
                  </a:lnTo>
                  <a:lnTo>
                    <a:pt x="1159669" y="423862"/>
                  </a:lnTo>
                  <a:lnTo>
                    <a:pt x="1004888" y="5762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23">
              <a:extLst>
                <a:ext uri="{FF2B5EF4-FFF2-40B4-BE49-F238E27FC236}">
                  <a16:creationId xmlns:a16="http://schemas.microsoft.com/office/drawing/2014/main" id="{CA2E4F2D-5ADF-4FF6-B024-AA81B30141D2}"/>
                </a:ext>
              </a:extLst>
            </p:cNvPr>
            <p:cNvSpPr/>
            <p:nvPr/>
          </p:nvSpPr>
          <p:spPr>
            <a:xfrm>
              <a:off x="5449888" y="2395538"/>
              <a:ext cx="2017712" cy="1209675"/>
            </a:xfrm>
            <a:custGeom>
              <a:avLst/>
              <a:gdLst>
                <a:gd name="connsiteX0" fmla="*/ 154782 w 2016919"/>
                <a:gd name="connsiteY0" fmla="*/ 185737 h 1209675"/>
                <a:gd name="connsiteX1" fmla="*/ 0 w 2016919"/>
                <a:gd name="connsiteY1" fmla="*/ 90487 h 1209675"/>
                <a:gd name="connsiteX2" fmla="*/ 54769 w 2016919"/>
                <a:gd name="connsiteY2" fmla="*/ 0 h 1209675"/>
                <a:gd name="connsiteX3" fmla="*/ 192882 w 2016919"/>
                <a:gd name="connsiteY3" fmla="*/ 85725 h 1209675"/>
                <a:gd name="connsiteX4" fmla="*/ 390525 w 2016919"/>
                <a:gd name="connsiteY4" fmla="*/ 207168 h 1209675"/>
                <a:gd name="connsiteX5" fmla="*/ 576263 w 2016919"/>
                <a:gd name="connsiteY5" fmla="*/ 326231 h 1209675"/>
                <a:gd name="connsiteX6" fmla="*/ 697707 w 2016919"/>
                <a:gd name="connsiteY6" fmla="*/ 411956 h 1209675"/>
                <a:gd name="connsiteX7" fmla="*/ 871538 w 2016919"/>
                <a:gd name="connsiteY7" fmla="*/ 528637 h 1209675"/>
                <a:gd name="connsiteX8" fmla="*/ 1045369 w 2016919"/>
                <a:gd name="connsiteY8" fmla="*/ 645318 h 1209675"/>
                <a:gd name="connsiteX9" fmla="*/ 1219200 w 2016919"/>
                <a:gd name="connsiteY9" fmla="*/ 762000 h 1209675"/>
                <a:gd name="connsiteX10" fmla="*/ 1307307 w 2016919"/>
                <a:gd name="connsiteY10" fmla="*/ 821531 h 1209675"/>
                <a:gd name="connsiteX11" fmla="*/ 1369219 w 2016919"/>
                <a:gd name="connsiteY11" fmla="*/ 854868 h 1209675"/>
                <a:gd name="connsiteX12" fmla="*/ 1512094 w 2016919"/>
                <a:gd name="connsiteY12" fmla="*/ 923925 h 1209675"/>
                <a:gd name="connsiteX13" fmla="*/ 1745457 w 2016919"/>
                <a:gd name="connsiteY13" fmla="*/ 1028700 h 1209675"/>
                <a:gd name="connsiteX14" fmla="*/ 1866900 w 2016919"/>
                <a:gd name="connsiteY14" fmla="*/ 1076325 h 1209675"/>
                <a:gd name="connsiteX15" fmla="*/ 1966913 w 2016919"/>
                <a:gd name="connsiteY15" fmla="*/ 1116806 h 1209675"/>
                <a:gd name="connsiteX16" fmla="*/ 1995488 w 2016919"/>
                <a:gd name="connsiteY16" fmla="*/ 1131093 h 1209675"/>
                <a:gd name="connsiteX17" fmla="*/ 2012157 w 2016919"/>
                <a:gd name="connsiteY17" fmla="*/ 1143000 h 1209675"/>
                <a:gd name="connsiteX18" fmla="*/ 2016919 w 2016919"/>
                <a:gd name="connsiteY18" fmla="*/ 1154906 h 1209675"/>
                <a:gd name="connsiteX19" fmla="*/ 2002632 w 2016919"/>
                <a:gd name="connsiteY19" fmla="*/ 1171575 h 1209675"/>
                <a:gd name="connsiteX20" fmla="*/ 1971675 w 2016919"/>
                <a:gd name="connsiteY20" fmla="*/ 1183481 h 1209675"/>
                <a:gd name="connsiteX21" fmla="*/ 1764507 w 2016919"/>
                <a:gd name="connsiteY21" fmla="*/ 1193006 h 1209675"/>
                <a:gd name="connsiteX22" fmla="*/ 1504950 w 2016919"/>
                <a:gd name="connsiteY22" fmla="*/ 1202531 h 1209675"/>
                <a:gd name="connsiteX23" fmla="*/ 1321594 w 2016919"/>
                <a:gd name="connsiteY23" fmla="*/ 1209675 h 1209675"/>
                <a:gd name="connsiteX24" fmla="*/ 1281113 w 2016919"/>
                <a:gd name="connsiteY24" fmla="*/ 1209675 h 1209675"/>
                <a:gd name="connsiteX25" fmla="*/ 1245394 w 2016919"/>
                <a:gd name="connsiteY25" fmla="*/ 1207293 h 1209675"/>
                <a:gd name="connsiteX26" fmla="*/ 1214438 w 2016919"/>
                <a:gd name="connsiteY26" fmla="*/ 1195387 h 1209675"/>
                <a:gd name="connsiteX27" fmla="*/ 1195388 w 2016919"/>
                <a:gd name="connsiteY27" fmla="*/ 1183481 h 1209675"/>
                <a:gd name="connsiteX28" fmla="*/ 1169194 w 2016919"/>
                <a:gd name="connsiteY28" fmla="*/ 1154906 h 1209675"/>
                <a:gd name="connsiteX29" fmla="*/ 1026319 w 2016919"/>
                <a:gd name="connsiteY29" fmla="*/ 1002506 h 1209675"/>
                <a:gd name="connsiteX30" fmla="*/ 792957 w 2016919"/>
                <a:gd name="connsiteY30" fmla="*/ 759618 h 1209675"/>
                <a:gd name="connsiteX31" fmla="*/ 569119 w 2016919"/>
                <a:gd name="connsiteY31" fmla="*/ 550068 h 1209675"/>
                <a:gd name="connsiteX32" fmla="*/ 466725 w 2016919"/>
                <a:gd name="connsiteY32" fmla="*/ 466725 h 1209675"/>
                <a:gd name="connsiteX33" fmla="*/ 333375 w 2016919"/>
                <a:gd name="connsiteY33" fmla="*/ 330993 h 1209675"/>
                <a:gd name="connsiteX34" fmla="*/ 290513 w 2016919"/>
                <a:gd name="connsiteY34" fmla="*/ 295275 h 1209675"/>
                <a:gd name="connsiteX35" fmla="*/ 257175 w 2016919"/>
                <a:gd name="connsiteY35" fmla="*/ 266700 h 1209675"/>
                <a:gd name="connsiteX36" fmla="*/ 223838 w 2016919"/>
                <a:gd name="connsiteY36" fmla="*/ 242887 h 1209675"/>
                <a:gd name="connsiteX37" fmla="*/ 154782 w 2016919"/>
                <a:gd name="connsiteY37" fmla="*/ 185737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6919" h="1209675">
                  <a:moveTo>
                    <a:pt x="154782" y="185737"/>
                  </a:moveTo>
                  <a:lnTo>
                    <a:pt x="0" y="90487"/>
                  </a:lnTo>
                  <a:lnTo>
                    <a:pt x="54769" y="0"/>
                  </a:lnTo>
                  <a:lnTo>
                    <a:pt x="192882" y="85725"/>
                  </a:lnTo>
                  <a:lnTo>
                    <a:pt x="390525" y="207168"/>
                  </a:lnTo>
                  <a:lnTo>
                    <a:pt x="576263" y="326231"/>
                  </a:lnTo>
                  <a:lnTo>
                    <a:pt x="697707" y="411956"/>
                  </a:lnTo>
                  <a:lnTo>
                    <a:pt x="871538" y="528637"/>
                  </a:lnTo>
                  <a:lnTo>
                    <a:pt x="1045369" y="645318"/>
                  </a:lnTo>
                  <a:lnTo>
                    <a:pt x="1219200" y="762000"/>
                  </a:lnTo>
                  <a:lnTo>
                    <a:pt x="1307307" y="821531"/>
                  </a:lnTo>
                  <a:lnTo>
                    <a:pt x="1369219" y="854868"/>
                  </a:lnTo>
                  <a:lnTo>
                    <a:pt x="1512094" y="923925"/>
                  </a:lnTo>
                  <a:lnTo>
                    <a:pt x="1745457" y="1028700"/>
                  </a:lnTo>
                  <a:lnTo>
                    <a:pt x="1866900" y="1076325"/>
                  </a:lnTo>
                  <a:lnTo>
                    <a:pt x="1966913" y="1116806"/>
                  </a:lnTo>
                  <a:lnTo>
                    <a:pt x="1995488" y="1131093"/>
                  </a:lnTo>
                  <a:lnTo>
                    <a:pt x="2012157" y="1143000"/>
                  </a:lnTo>
                  <a:lnTo>
                    <a:pt x="2016919" y="1154906"/>
                  </a:lnTo>
                  <a:lnTo>
                    <a:pt x="2002632" y="1171575"/>
                  </a:lnTo>
                  <a:lnTo>
                    <a:pt x="1971675" y="1183481"/>
                  </a:lnTo>
                  <a:lnTo>
                    <a:pt x="1764507" y="1193006"/>
                  </a:lnTo>
                  <a:lnTo>
                    <a:pt x="1504950" y="1202531"/>
                  </a:lnTo>
                  <a:lnTo>
                    <a:pt x="1321594" y="1209675"/>
                  </a:lnTo>
                  <a:lnTo>
                    <a:pt x="1281113" y="1209675"/>
                  </a:lnTo>
                  <a:lnTo>
                    <a:pt x="1245394" y="1207293"/>
                  </a:lnTo>
                  <a:lnTo>
                    <a:pt x="1214438" y="1195387"/>
                  </a:lnTo>
                  <a:lnTo>
                    <a:pt x="1195388" y="1183481"/>
                  </a:lnTo>
                  <a:lnTo>
                    <a:pt x="1169194" y="1154906"/>
                  </a:lnTo>
                  <a:lnTo>
                    <a:pt x="1026319" y="1002506"/>
                  </a:lnTo>
                  <a:lnTo>
                    <a:pt x="792957" y="759618"/>
                  </a:lnTo>
                  <a:lnTo>
                    <a:pt x="569119" y="550068"/>
                  </a:lnTo>
                  <a:lnTo>
                    <a:pt x="466725" y="466725"/>
                  </a:lnTo>
                  <a:lnTo>
                    <a:pt x="333375" y="330993"/>
                  </a:lnTo>
                  <a:lnTo>
                    <a:pt x="290513" y="295275"/>
                  </a:lnTo>
                  <a:lnTo>
                    <a:pt x="257175" y="266700"/>
                  </a:lnTo>
                  <a:lnTo>
                    <a:pt x="223838" y="242887"/>
                  </a:lnTo>
                  <a:lnTo>
                    <a:pt x="154782" y="1857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30">
              <a:extLst>
                <a:ext uri="{FF2B5EF4-FFF2-40B4-BE49-F238E27FC236}">
                  <a16:creationId xmlns:a16="http://schemas.microsoft.com/office/drawing/2014/main" id="{356609F3-DE8D-4C1F-88EB-00905DED55A1}"/>
                </a:ext>
              </a:extLst>
            </p:cNvPr>
            <p:cNvSpPr/>
            <p:nvPr/>
          </p:nvSpPr>
          <p:spPr>
            <a:xfrm>
              <a:off x="4313238" y="5180013"/>
              <a:ext cx="1887537" cy="974725"/>
            </a:xfrm>
            <a:custGeom>
              <a:avLst/>
              <a:gdLst>
                <a:gd name="connsiteX0" fmla="*/ 652462 w 1888331"/>
                <a:gd name="connsiteY0" fmla="*/ 316706 h 976312"/>
                <a:gd name="connsiteX1" fmla="*/ 80962 w 1888331"/>
                <a:gd name="connsiteY1" fmla="*/ 373856 h 976312"/>
                <a:gd name="connsiteX2" fmla="*/ 0 w 1888331"/>
                <a:gd name="connsiteY2" fmla="*/ 192881 h 976312"/>
                <a:gd name="connsiteX3" fmla="*/ 185737 w 1888331"/>
                <a:gd name="connsiteY3" fmla="*/ 188119 h 976312"/>
                <a:gd name="connsiteX4" fmla="*/ 464344 w 1888331"/>
                <a:gd name="connsiteY4" fmla="*/ 176212 h 976312"/>
                <a:gd name="connsiteX5" fmla="*/ 633412 w 1888331"/>
                <a:gd name="connsiteY5" fmla="*/ 164306 h 976312"/>
                <a:gd name="connsiteX6" fmla="*/ 950119 w 1888331"/>
                <a:gd name="connsiteY6" fmla="*/ 130969 h 976312"/>
                <a:gd name="connsiteX7" fmla="*/ 1166812 w 1888331"/>
                <a:gd name="connsiteY7" fmla="*/ 100012 h 976312"/>
                <a:gd name="connsiteX8" fmla="*/ 1297781 w 1888331"/>
                <a:gd name="connsiteY8" fmla="*/ 80962 h 976312"/>
                <a:gd name="connsiteX9" fmla="*/ 1459706 w 1888331"/>
                <a:gd name="connsiteY9" fmla="*/ 54769 h 976312"/>
                <a:gd name="connsiteX10" fmla="*/ 1531144 w 1888331"/>
                <a:gd name="connsiteY10" fmla="*/ 30956 h 976312"/>
                <a:gd name="connsiteX11" fmla="*/ 1597819 w 1888331"/>
                <a:gd name="connsiteY11" fmla="*/ 4762 h 976312"/>
                <a:gd name="connsiteX12" fmla="*/ 1616869 w 1888331"/>
                <a:gd name="connsiteY12" fmla="*/ 0 h 976312"/>
                <a:gd name="connsiteX13" fmla="*/ 1652587 w 1888331"/>
                <a:gd name="connsiteY13" fmla="*/ 11906 h 976312"/>
                <a:gd name="connsiteX14" fmla="*/ 1714500 w 1888331"/>
                <a:gd name="connsiteY14" fmla="*/ 54769 h 976312"/>
                <a:gd name="connsiteX15" fmla="*/ 1762125 w 1888331"/>
                <a:gd name="connsiteY15" fmla="*/ 97631 h 976312"/>
                <a:gd name="connsiteX16" fmla="*/ 1845469 w 1888331"/>
                <a:gd name="connsiteY16" fmla="*/ 173831 h 976312"/>
                <a:gd name="connsiteX17" fmla="*/ 1871662 w 1888331"/>
                <a:gd name="connsiteY17" fmla="*/ 204787 h 976312"/>
                <a:gd name="connsiteX18" fmla="*/ 1883569 w 1888331"/>
                <a:gd name="connsiteY18" fmla="*/ 226219 h 976312"/>
                <a:gd name="connsiteX19" fmla="*/ 1888331 w 1888331"/>
                <a:gd name="connsiteY19" fmla="*/ 247650 h 976312"/>
                <a:gd name="connsiteX20" fmla="*/ 1876425 w 1888331"/>
                <a:gd name="connsiteY20" fmla="*/ 271462 h 976312"/>
                <a:gd name="connsiteX21" fmla="*/ 1847850 w 1888331"/>
                <a:gd name="connsiteY21" fmla="*/ 290512 h 976312"/>
                <a:gd name="connsiteX22" fmla="*/ 1826419 w 1888331"/>
                <a:gd name="connsiteY22" fmla="*/ 302419 h 976312"/>
                <a:gd name="connsiteX23" fmla="*/ 1795462 w 1888331"/>
                <a:gd name="connsiteY23" fmla="*/ 335756 h 976312"/>
                <a:gd name="connsiteX24" fmla="*/ 1738312 w 1888331"/>
                <a:gd name="connsiteY24" fmla="*/ 426244 h 976312"/>
                <a:gd name="connsiteX25" fmla="*/ 1681162 w 1888331"/>
                <a:gd name="connsiteY25" fmla="*/ 564356 h 976312"/>
                <a:gd name="connsiteX26" fmla="*/ 1626394 w 1888331"/>
                <a:gd name="connsiteY26" fmla="*/ 704850 h 976312"/>
                <a:gd name="connsiteX27" fmla="*/ 1566862 w 1888331"/>
                <a:gd name="connsiteY27" fmla="*/ 900112 h 976312"/>
                <a:gd name="connsiteX28" fmla="*/ 1550194 w 1888331"/>
                <a:gd name="connsiteY28" fmla="*/ 928687 h 976312"/>
                <a:gd name="connsiteX29" fmla="*/ 1519237 w 1888331"/>
                <a:gd name="connsiteY29" fmla="*/ 954881 h 976312"/>
                <a:gd name="connsiteX30" fmla="*/ 1478756 w 1888331"/>
                <a:gd name="connsiteY30" fmla="*/ 973931 h 976312"/>
                <a:gd name="connsiteX31" fmla="*/ 1445419 w 1888331"/>
                <a:gd name="connsiteY31" fmla="*/ 976312 h 976312"/>
                <a:gd name="connsiteX32" fmla="*/ 1423987 w 1888331"/>
                <a:gd name="connsiteY32" fmla="*/ 976312 h 976312"/>
                <a:gd name="connsiteX33" fmla="*/ 1404937 w 1888331"/>
                <a:gd name="connsiteY33" fmla="*/ 969169 h 976312"/>
                <a:gd name="connsiteX34" fmla="*/ 1371600 w 1888331"/>
                <a:gd name="connsiteY34" fmla="*/ 928687 h 976312"/>
                <a:gd name="connsiteX35" fmla="*/ 1343025 w 1888331"/>
                <a:gd name="connsiteY35" fmla="*/ 885825 h 976312"/>
                <a:gd name="connsiteX36" fmla="*/ 1400175 w 1888331"/>
                <a:gd name="connsiteY36" fmla="*/ 726281 h 976312"/>
                <a:gd name="connsiteX37" fmla="*/ 1490662 w 1888331"/>
                <a:gd name="connsiteY37" fmla="*/ 423862 h 976312"/>
                <a:gd name="connsiteX38" fmla="*/ 1521619 w 1888331"/>
                <a:gd name="connsiteY38" fmla="*/ 326231 h 976312"/>
                <a:gd name="connsiteX39" fmla="*/ 1526381 w 1888331"/>
                <a:gd name="connsiteY39" fmla="*/ 288131 h 976312"/>
                <a:gd name="connsiteX40" fmla="*/ 1519237 w 1888331"/>
                <a:gd name="connsiteY40" fmla="*/ 261937 h 976312"/>
                <a:gd name="connsiteX41" fmla="*/ 1500187 w 1888331"/>
                <a:gd name="connsiteY41" fmla="*/ 247650 h 976312"/>
                <a:gd name="connsiteX42" fmla="*/ 1462087 w 1888331"/>
                <a:gd name="connsiteY42" fmla="*/ 233362 h 976312"/>
                <a:gd name="connsiteX43" fmla="*/ 1404937 w 1888331"/>
                <a:gd name="connsiteY43" fmla="*/ 233362 h 976312"/>
                <a:gd name="connsiteX44" fmla="*/ 1128712 w 1888331"/>
                <a:gd name="connsiteY44" fmla="*/ 266700 h 976312"/>
                <a:gd name="connsiteX45" fmla="*/ 652462 w 1888331"/>
                <a:gd name="connsiteY45" fmla="*/ 316706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88331" h="976312">
                  <a:moveTo>
                    <a:pt x="652462" y="316706"/>
                  </a:moveTo>
                  <a:lnTo>
                    <a:pt x="80962" y="373856"/>
                  </a:lnTo>
                  <a:lnTo>
                    <a:pt x="0" y="192881"/>
                  </a:lnTo>
                  <a:lnTo>
                    <a:pt x="185737" y="188119"/>
                  </a:lnTo>
                  <a:lnTo>
                    <a:pt x="464344" y="176212"/>
                  </a:lnTo>
                  <a:lnTo>
                    <a:pt x="633412" y="164306"/>
                  </a:lnTo>
                  <a:lnTo>
                    <a:pt x="950119" y="130969"/>
                  </a:lnTo>
                  <a:lnTo>
                    <a:pt x="1166812" y="100012"/>
                  </a:lnTo>
                  <a:lnTo>
                    <a:pt x="1297781" y="80962"/>
                  </a:lnTo>
                  <a:lnTo>
                    <a:pt x="1459706" y="54769"/>
                  </a:lnTo>
                  <a:lnTo>
                    <a:pt x="1531144" y="30956"/>
                  </a:lnTo>
                  <a:lnTo>
                    <a:pt x="1597819" y="4762"/>
                  </a:lnTo>
                  <a:lnTo>
                    <a:pt x="1616869" y="0"/>
                  </a:lnTo>
                  <a:lnTo>
                    <a:pt x="1652587" y="11906"/>
                  </a:lnTo>
                  <a:lnTo>
                    <a:pt x="1714500" y="54769"/>
                  </a:lnTo>
                  <a:lnTo>
                    <a:pt x="1762125" y="97631"/>
                  </a:lnTo>
                  <a:lnTo>
                    <a:pt x="1845469" y="173831"/>
                  </a:lnTo>
                  <a:lnTo>
                    <a:pt x="1871662" y="204787"/>
                  </a:lnTo>
                  <a:lnTo>
                    <a:pt x="1883569" y="226219"/>
                  </a:lnTo>
                  <a:lnTo>
                    <a:pt x="1888331" y="247650"/>
                  </a:lnTo>
                  <a:lnTo>
                    <a:pt x="1876425" y="271462"/>
                  </a:lnTo>
                  <a:lnTo>
                    <a:pt x="1847850" y="290512"/>
                  </a:lnTo>
                  <a:lnTo>
                    <a:pt x="1826419" y="302419"/>
                  </a:lnTo>
                  <a:lnTo>
                    <a:pt x="1795462" y="335756"/>
                  </a:lnTo>
                  <a:lnTo>
                    <a:pt x="1738312" y="426244"/>
                  </a:lnTo>
                  <a:lnTo>
                    <a:pt x="1681162" y="564356"/>
                  </a:lnTo>
                  <a:lnTo>
                    <a:pt x="1626394" y="704850"/>
                  </a:lnTo>
                  <a:lnTo>
                    <a:pt x="1566862" y="900112"/>
                  </a:lnTo>
                  <a:lnTo>
                    <a:pt x="1550194" y="928687"/>
                  </a:lnTo>
                  <a:lnTo>
                    <a:pt x="1519237" y="954881"/>
                  </a:lnTo>
                  <a:lnTo>
                    <a:pt x="1478756" y="973931"/>
                  </a:lnTo>
                  <a:lnTo>
                    <a:pt x="1445419" y="976312"/>
                  </a:lnTo>
                  <a:lnTo>
                    <a:pt x="1423987" y="976312"/>
                  </a:lnTo>
                  <a:lnTo>
                    <a:pt x="1404937" y="969169"/>
                  </a:lnTo>
                  <a:lnTo>
                    <a:pt x="1371600" y="928687"/>
                  </a:lnTo>
                  <a:lnTo>
                    <a:pt x="1343025" y="885825"/>
                  </a:lnTo>
                  <a:lnTo>
                    <a:pt x="1400175" y="726281"/>
                  </a:lnTo>
                  <a:lnTo>
                    <a:pt x="1490662" y="423862"/>
                  </a:lnTo>
                  <a:lnTo>
                    <a:pt x="1521619" y="326231"/>
                  </a:lnTo>
                  <a:lnTo>
                    <a:pt x="1526381" y="288131"/>
                  </a:lnTo>
                  <a:lnTo>
                    <a:pt x="1519237" y="261937"/>
                  </a:lnTo>
                  <a:lnTo>
                    <a:pt x="1500187" y="247650"/>
                  </a:lnTo>
                  <a:lnTo>
                    <a:pt x="1462087" y="233362"/>
                  </a:lnTo>
                  <a:lnTo>
                    <a:pt x="1404937" y="233362"/>
                  </a:lnTo>
                  <a:lnTo>
                    <a:pt x="1128712" y="266700"/>
                  </a:lnTo>
                  <a:lnTo>
                    <a:pt x="652462" y="3167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31">
              <a:extLst>
                <a:ext uri="{FF2B5EF4-FFF2-40B4-BE49-F238E27FC236}">
                  <a16:creationId xmlns:a16="http://schemas.microsoft.com/office/drawing/2014/main" id="{E8C0E13C-5082-4F18-B0D0-0978D08EC846}"/>
                </a:ext>
              </a:extLst>
            </p:cNvPr>
            <p:cNvSpPr/>
            <p:nvPr/>
          </p:nvSpPr>
          <p:spPr>
            <a:xfrm>
              <a:off x="4465638" y="5876925"/>
              <a:ext cx="1298575" cy="258763"/>
            </a:xfrm>
            <a:custGeom>
              <a:avLst/>
              <a:gdLst>
                <a:gd name="connsiteX0" fmla="*/ 550069 w 1300162"/>
                <a:gd name="connsiteY0" fmla="*/ 223838 h 259556"/>
                <a:gd name="connsiteX1" fmla="*/ 50006 w 1300162"/>
                <a:gd name="connsiteY1" fmla="*/ 259556 h 259556"/>
                <a:gd name="connsiteX2" fmla="*/ 0 w 1300162"/>
                <a:gd name="connsiteY2" fmla="*/ 102394 h 259556"/>
                <a:gd name="connsiteX3" fmla="*/ 180975 w 1300162"/>
                <a:gd name="connsiteY3" fmla="*/ 85725 h 259556"/>
                <a:gd name="connsiteX4" fmla="*/ 583406 w 1300162"/>
                <a:gd name="connsiteY4" fmla="*/ 54769 h 259556"/>
                <a:gd name="connsiteX5" fmla="*/ 1054894 w 1300162"/>
                <a:gd name="connsiteY5" fmla="*/ 21431 h 259556"/>
                <a:gd name="connsiteX6" fmla="*/ 1285875 w 1300162"/>
                <a:gd name="connsiteY6" fmla="*/ 0 h 259556"/>
                <a:gd name="connsiteX7" fmla="*/ 1300162 w 1300162"/>
                <a:gd name="connsiteY7" fmla="*/ 188119 h 259556"/>
                <a:gd name="connsiteX8" fmla="*/ 1181100 w 1300162"/>
                <a:gd name="connsiteY8" fmla="*/ 188119 h 259556"/>
                <a:gd name="connsiteX9" fmla="*/ 892969 w 1300162"/>
                <a:gd name="connsiteY9" fmla="*/ 202406 h 259556"/>
                <a:gd name="connsiteX10" fmla="*/ 550069 w 1300162"/>
                <a:gd name="connsiteY10" fmla="*/ 223838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0162" h="259556">
                  <a:moveTo>
                    <a:pt x="550069" y="223838"/>
                  </a:moveTo>
                  <a:lnTo>
                    <a:pt x="50006" y="259556"/>
                  </a:lnTo>
                  <a:lnTo>
                    <a:pt x="0" y="102394"/>
                  </a:lnTo>
                  <a:lnTo>
                    <a:pt x="180975" y="85725"/>
                  </a:lnTo>
                  <a:lnTo>
                    <a:pt x="583406" y="54769"/>
                  </a:lnTo>
                  <a:lnTo>
                    <a:pt x="1054894" y="21431"/>
                  </a:lnTo>
                  <a:lnTo>
                    <a:pt x="1285875" y="0"/>
                  </a:lnTo>
                  <a:lnTo>
                    <a:pt x="1300162" y="188119"/>
                  </a:lnTo>
                  <a:lnTo>
                    <a:pt x="1181100" y="188119"/>
                  </a:lnTo>
                  <a:lnTo>
                    <a:pt x="892969" y="202406"/>
                  </a:lnTo>
                  <a:lnTo>
                    <a:pt x="550069" y="2238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96" name="グループ化 95">
            <a:extLst>
              <a:ext uri="{FF2B5EF4-FFF2-40B4-BE49-F238E27FC236}">
                <a16:creationId xmlns:a16="http://schemas.microsoft.com/office/drawing/2014/main" id="{9EBFCB76-47F3-435D-9666-7EAC40047C48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287463"/>
            <a:ext cx="4795837" cy="4867275"/>
            <a:chOff x="2519363" y="1287463"/>
            <a:chExt cx="4795837" cy="4867275"/>
          </a:xfrm>
        </p:grpSpPr>
        <p:sp>
          <p:nvSpPr>
            <p:cNvPr id="97" name="フリーフォーム 6">
              <a:extLst>
                <a:ext uri="{FF2B5EF4-FFF2-40B4-BE49-F238E27FC236}">
                  <a16:creationId xmlns:a16="http://schemas.microsoft.com/office/drawing/2014/main" id="{9E8F4220-F5F4-4398-80D4-CCC53CAACB1A}"/>
                </a:ext>
              </a:extLst>
            </p:cNvPr>
            <p:cNvSpPr/>
            <p:nvPr/>
          </p:nvSpPr>
          <p:spPr>
            <a:xfrm>
              <a:off x="2652713" y="1638300"/>
              <a:ext cx="2374900" cy="534988"/>
            </a:xfrm>
            <a:custGeom>
              <a:avLst/>
              <a:gdLst>
                <a:gd name="connsiteX0" fmla="*/ 1214437 w 2374106"/>
                <a:gd name="connsiteY0" fmla="*/ 321469 h 535781"/>
                <a:gd name="connsiteX1" fmla="*/ 952500 w 2374106"/>
                <a:gd name="connsiteY1" fmla="*/ 366713 h 535781"/>
                <a:gd name="connsiteX2" fmla="*/ 778668 w 2374106"/>
                <a:gd name="connsiteY2" fmla="*/ 421481 h 535781"/>
                <a:gd name="connsiteX3" fmla="*/ 559593 w 2374106"/>
                <a:gd name="connsiteY3" fmla="*/ 473869 h 535781"/>
                <a:gd name="connsiteX4" fmla="*/ 371475 w 2374106"/>
                <a:gd name="connsiteY4" fmla="*/ 521494 h 535781"/>
                <a:gd name="connsiteX5" fmla="*/ 352425 w 2374106"/>
                <a:gd name="connsiteY5" fmla="*/ 531019 h 535781"/>
                <a:gd name="connsiteX6" fmla="*/ 335756 w 2374106"/>
                <a:gd name="connsiteY6" fmla="*/ 535781 h 535781"/>
                <a:gd name="connsiteX7" fmla="*/ 309562 w 2374106"/>
                <a:gd name="connsiteY7" fmla="*/ 533400 h 535781"/>
                <a:gd name="connsiteX8" fmla="*/ 273843 w 2374106"/>
                <a:gd name="connsiteY8" fmla="*/ 519113 h 535781"/>
                <a:gd name="connsiteX9" fmla="*/ 207168 w 2374106"/>
                <a:gd name="connsiteY9" fmla="*/ 473869 h 535781"/>
                <a:gd name="connsiteX10" fmla="*/ 130968 w 2374106"/>
                <a:gd name="connsiteY10" fmla="*/ 407194 h 535781"/>
                <a:gd name="connsiteX11" fmla="*/ 61912 w 2374106"/>
                <a:gd name="connsiteY11" fmla="*/ 333375 h 535781"/>
                <a:gd name="connsiteX12" fmla="*/ 28575 w 2374106"/>
                <a:gd name="connsiteY12" fmla="*/ 295275 h 535781"/>
                <a:gd name="connsiteX13" fmla="*/ 14287 w 2374106"/>
                <a:gd name="connsiteY13" fmla="*/ 278606 h 535781"/>
                <a:gd name="connsiteX14" fmla="*/ 4762 w 2374106"/>
                <a:gd name="connsiteY14" fmla="*/ 259556 h 535781"/>
                <a:gd name="connsiteX15" fmla="*/ 0 w 2374106"/>
                <a:gd name="connsiteY15" fmla="*/ 233363 h 535781"/>
                <a:gd name="connsiteX16" fmla="*/ 4762 w 2374106"/>
                <a:gd name="connsiteY16" fmla="*/ 211931 h 535781"/>
                <a:gd name="connsiteX17" fmla="*/ 11906 w 2374106"/>
                <a:gd name="connsiteY17" fmla="*/ 202406 h 535781"/>
                <a:gd name="connsiteX18" fmla="*/ 30956 w 2374106"/>
                <a:gd name="connsiteY18" fmla="*/ 200025 h 535781"/>
                <a:gd name="connsiteX19" fmla="*/ 57150 w 2374106"/>
                <a:gd name="connsiteY19" fmla="*/ 211931 h 535781"/>
                <a:gd name="connsiteX20" fmla="*/ 92868 w 2374106"/>
                <a:gd name="connsiteY20" fmla="*/ 233363 h 535781"/>
                <a:gd name="connsiteX21" fmla="*/ 119062 w 2374106"/>
                <a:gd name="connsiteY21" fmla="*/ 250031 h 535781"/>
                <a:gd name="connsiteX22" fmla="*/ 142875 w 2374106"/>
                <a:gd name="connsiteY22" fmla="*/ 266700 h 535781"/>
                <a:gd name="connsiteX23" fmla="*/ 195262 w 2374106"/>
                <a:gd name="connsiteY23" fmla="*/ 288131 h 535781"/>
                <a:gd name="connsiteX24" fmla="*/ 266700 w 2374106"/>
                <a:gd name="connsiteY24" fmla="*/ 307181 h 535781"/>
                <a:gd name="connsiteX25" fmla="*/ 314325 w 2374106"/>
                <a:gd name="connsiteY25" fmla="*/ 316706 h 535781"/>
                <a:gd name="connsiteX26" fmla="*/ 340518 w 2374106"/>
                <a:gd name="connsiteY26" fmla="*/ 319088 h 535781"/>
                <a:gd name="connsiteX27" fmla="*/ 414337 w 2374106"/>
                <a:gd name="connsiteY27" fmla="*/ 316706 h 535781"/>
                <a:gd name="connsiteX28" fmla="*/ 538162 w 2374106"/>
                <a:gd name="connsiteY28" fmla="*/ 304800 h 535781"/>
                <a:gd name="connsiteX29" fmla="*/ 628650 w 2374106"/>
                <a:gd name="connsiteY29" fmla="*/ 292894 h 535781"/>
                <a:gd name="connsiteX30" fmla="*/ 754856 w 2374106"/>
                <a:gd name="connsiteY30" fmla="*/ 266700 h 535781"/>
                <a:gd name="connsiteX31" fmla="*/ 900112 w 2374106"/>
                <a:gd name="connsiteY31" fmla="*/ 235744 h 535781"/>
                <a:gd name="connsiteX32" fmla="*/ 1221581 w 2374106"/>
                <a:gd name="connsiteY32" fmla="*/ 183356 h 535781"/>
                <a:gd name="connsiteX33" fmla="*/ 1514475 w 2374106"/>
                <a:gd name="connsiteY33" fmla="*/ 135731 h 535781"/>
                <a:gd name="connsiteX34" fmla="*/ 1731168 w 2374106"/>
                <a:gd name="connsiteY34" fmla="*/ 97631 h 535781"/>
                <a:gd name="connsiteX35" fmla="*/ 1804987 w 2374106"/>
                <a:gd name="connsiteY35" fmla="*/ 80963 h 535781"/>
                <a:gd name="connsiteX36" fmla="*/ 1890712 w 2374106"/>
                <a:gd name="connsiteY36" fmla="*/ 57150 h 535781"/>
                <a:gd name="connsiteX37" fmla="*/ 1985962 w 2374106"/>
                <a:gd name="connsiteY37" fmla="*/ 23813 h 535781"/>
                <a:gd name="connsiteX38" fmla="*/ 2033587 w 2374106"/>
                <a:gd name="connsiteY38" fmla="*/ 2381 h 535781"/>
                <a:gd name="connsiteX39" fmla="*/ 2081212 w 2374106"/>
                <a:gd name="connsiteY39" fmla="*/ 0 h 535781"/>
                <a:gd name="connsiteX40" fmla="*/ 2164556 w 2374106"/>
                <a:gd name="connsiteY40" fmla="*/ 19050 h 535781"/>
                <a:gd name="connsiteX41" fmla="*/ 2252662 w 2374106"/>
                <a:gd name="connsiteY41" fmla="*/ 50006 h 535781"/>
                <a:gd name="connsiteX42" fmla="*/ 2309812 w 2374106"/>
                <a:gd name="connsiteY42" fmla="*/ 71438 h 535781"/>
                <a:gd name="connsiteX43" fmla="*/ 2336006 w 2374106"/>
                <a:gd name="connsiteY43" fmla="*/ 85725 h 535781"/>
                <a:gd name="connsiteX44" fmla="*/ 2355056 w 2374106"/>
                <a:gd name="connsiteY44" fmla="*/ 104775 h 535781"/>
                <a:gd name="connsiteX45" fmla="*/ 2369343 w 2374106"/>
                <a:gd name="connsiteY45" fmla="*/ 123825 h 535781"/>
                <a:gd name="connsiteX46" fmla="*/ 2374106 w 2374106"/>
                <a:gd name="connsiteY46" fmla="*/ 140494 h 535781"/>
                <a:gd name="connsiteX47" fmla="*/ 2366962 w 2374106"/>
                <a:gd name="connsiteY47" fmla="*/ 157163 h 535781"/>
                <a:gd name="connsiteX48" fmla="*/ 2355056 w 2374106"/>
                <a:gd name="connsiteY48" fmla="*/ 173831 h 535781"/>
                <a:gd name="connsiteX49" fmla="*/ 2333625 w 2374106"/>
                <a:gd name="connsiteY49" fmla="*/ 185738 h 535781"/>
                <a:gd name="connsiteX50" fmla="*/ 2271712 w 2374106"/>
                <a:gd name="connsiteY50" fmla="*/ 200025 h 535781"/>
                <a:gd name="connsiteX51" fmla="*/ 2040731 w 2374106"/>
                <a:gd name="connsiteY51" fmla="*/ 221456 h 535781"/>
                <a:gd name="connsiteX52" fmla="*/ 1664493 w 2374106"/>
                <a:gd name="connsiteY52" fmla="*/ 254794 h 535781"/>
                <a:gd name="connsiteX53" fmla="*/ 1488281 w 2374106"/>
                <a:gd name="connsiteY53" fmla="*/ 273844 h 535781"/>
                <a:gd name="connsiteX54" fmla="*/ 1214437 w 2374106"/>
                <a:gd name="connsiteY54" fmla="*/ 321469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74106" h="535781">
                  <a:moveTo>
                    <a:pt x="1214437" y="321469"/>
                  </a:moveTo>
                  <a:lnTo>
                    <a:pt x="952500" y="366713"/>
                  </a:lnTo>
                  <a:lnTo>
                    <a:pt x="778668" y="421481"/>
                  </a:lnTo>
                  <a:lnTo>
                    <a:pt x="559593" y="473869"/>
                  </a:lnTo>
                  <a:lnTo>
                    <a:pt x="371475" y="521494"/>
                  </a:lnTo>
                  <a:lnTo>
                    <a:pt x="352425" y="531019"/>
                  </a:lnTo>
                  <a:lnTo>
                    <a:pt x="335756" y="535781"/>
                  </a:lnTo>
                  <a:lnTo>
                    <a:pt x="309562" y="533400"/>
                  </a:lnTo>
                  <a:lnTo>
                    <a:pt x="273843" y="519113"/>
                  </a:lnTo>
                  <a:lnTo>
                    <a:pt x="207168" y="473869"/>
                  </a:lnTo>
                  <a:lnTo>
                    <a:pt x="130968" y="407194"/>
                  </a:lnTo>
                  <a:lnTo>
                    <a:pt x="61912" y="333375"/>
                  </a:lnTo>
                  <a:lnTo>
                    <a:pt x="28575" y="295275"/>
                  </a:lnTo>
                  <a:lnTo>
                    <a:pt x="14287" y="278606"/>
                  </a:lnTo>
                  <a:lnTo>
                    <a:pt x="4762" y="259556"/>
                  </a:lnTo>
                  <a:lnTo>
                    <a:pt x="0" y="233363"/>
                  </a:lnTo>
                  <a:lnTo>
                    <a:pt x="4762" y="211931"/>
                  </a:lnTo>
                  <a:lnTo>
                    <a:pt x="11906" y="202406"/>
                  </a:lnTo>
                  <a:lnTo>
                    <a:pt x="30956" y="200025"/>
                  </a:lnTo>
                  <a:lnTo>
                    <a:pt x="57150" y="211931"/>
                  </a:lnTo>
                  <a:lnTo>
                    <a:pt x="92868" y="233363"/>
                  </a:lnTo>
                  <a:lnTo>
                    <a:pt x="119062" y="250031"/>
                  </a:lnTo>
                  <a:lnTo>
                    <a:pt x="142875" y="266700"/>
                  </a:lnTo>
                  <a:lnTo>
                    <a:pt x="195262" y="288131"/>
                  </a:lnTo>
                  <a:lnTo>
                    <a:pt x="266700" y="307181"/>
                  </a:lnTo>
                  <a:lnTo>
                    <a:pt x="314325" y="316706"/>
                  </a:lnTo>
                  <a:lnTo>
                    <a:pt x="340518" y="319088"/>
                  </a:lnTo>
                  <a:lnTo>
                    <a:pt x="414337" y="316706"/>
                  </a:lnTo>
                  <a:lnTo>
                    <a:pt x="538162" y="304800"/>
                  </a:lnTo>
                  <a:lnTo>
                    <a:pt x="628650" y="292894"/>
                  </a:lnTo>
                  <a:lnTo>
                    <a:pt x="754856" y="266700"/>
                  </a:lnTo>
                  <a:lnTo>
                    <a:pt x="900112" y="235744"/>
                  </a:lnTo>
                  <a:lnTo>
                    <a:pt x="1221581" y="183356"/>
                  </a:lnTo>
                  <a:lnTo>
                    <a:pt x="1514475" y="135731"/>
                  </a:lnTo>
                  <a:lnTo>
                    <a:pt x="1731168" y="97631"/>
                  </a:lnTo>
                  <a:lnTo>
                    <a:pt x="1804987" y="80963"/>
                  </a:lnTo>
                  <a:lnTo>
                    <a:pt x="1890712" y="57150"/>
                  </a:lnTo>
                  <a:lnTo>
                    <a:pt x="1985962" y="23813"/>
                  </a:lnTo>
                  <a:lnTo>
                    <a:pt x="2033587" y="2381"/>
                  </a:lnTo>
                  <a:lnTo>
                    <a:pt x="2081212" y="0"/>
                  </a:lnTo>
                  <a:lnTo>
                    <a:pt x="2164556" y="19050"/>
                  </a:lnTo>
                  <a:lnTo>
                    <a:pt x="2252662" y="50006"/>
                  </a:lnTo>
                  <a:lnTo>
                    <a:pt x="2309812" y="71438"/>
                  </a:lnTo>
                  <a:lnTo>
                    <a:pt x="2336006" y="85725"/>
                  </a:lnTo>
                  <a:lnTo>
                    <a:pt x="2355056" y="104775"/>
                  </a:lnTo>
                  <a:lnTo>
                    <a:pt x="2369343" y="123825"/>
                  </a:lnTo>
                  <a:lnTo>
                    <a:pt x="2374106" y="140494"/>
                  </a:lnTo>
                  <a:lnTo>
                    <a:pt x="2366962" y="157163"/>
                  </a:lnTo>
                  <a:lnTo>
                    <a:pt x="2355056" y="173831"/>
                  </a:lnTo>
                  <a:lnTo>
                    <a:pt x="2333625" y="185738"/>
                  </a:lnTo>
                  <a:lnTo>
                    <a:pt x="2271712" y="200025"/>
                  </a:lnTo>
                  <a:lnTo>
                    <a:pt x="2040731" y="221456"/>
                  </a:lnTo>
                  <a:lnTo>
                    <a:pt x="1664493" y="254794"/>
                  </a:lnTo>
                  <a:lnTo>
                    <a:pt x="1488281" y="273844"/>
                  </a:lnTo>
                  <a:lnTo>
                    <a:pt x="1214437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">
              <a:extLst>
                <a:ext uri="{FF2B5EF4-FFF2-40B4-BE49-F238E27FC236}">
                  <a16:creationId xmlns:a16="http://schemas.microsoft.com/office/drawing/2014/main" id="{1CCB1136-1F86-44FC-ACE0-D90908FF052A}"/>
                </a:ext>
              </a:extLst>
            </p:cNvPr>
            <p:cNvSpPr/>
            <p:nvPr/>
          </p:nvSpPr>
          <p:spPr>
            <a:xfrm>
              <a:off x="2519363" y="2259013"/>
              <a:ext cx="866775" cy="1028700"/>
            </a:xfrm>
            <a:custGeom>
              <a:avLst/>
              <a:gdLst>
                <a:gd name="connsiteX0" fmla="*/ 681037 w 866775"/>
                <a:gd name="connsiteY0" fmla="*/ 507207 h 1028700"/>
                <a:gd name="connsiteX1" fmla="*/ 583406 w 866775"/>
                <a:gd name="connsiteY1" fmla="*/ 623888 h 1028700"/>
                <a:gd name="connsiteX2" fmla="*/ 526256 w 866775"/>
                <a:gd name="connsiteY2" fmla="*/ 661988 h 1028700"/>
                <a:gd name="connsiteX3" fmla="*/ 414337 w 866775"/>
                <a:gd name="connsiteY3" fmla="*/ 757238 h 1028700"/>
                <a:gd name="connsiteX4" fmla="*/ 319087 w 866775"/>
                <a:gd name="connsiteY4" fmla="*/ 833438 h 1028700"/>
                <a:gd name="connsiteX5" fmla="*/ 204787 w 866775"/>
                <a:gd name="connsiteY5" fmla="*/ 914400 h 1028700"/>
                <a:gd name="connsiteX6" fmla="*/ 97631 w 866775"/>
                <a:gd name="connsiteY6" fmla="*/ 988219 h 1028700"/>
                <a:gd name="connsiteX7" fmla="*/ 47625 w 866775"/>
                <a:gd name="connsiteY7" fmla="*/ 1021557 h 1028700"/>
                <a:gd name="connsiteX8" fmla="*/ 30956 w 866775"/>
                <a:gd name="connsiteY8" fmla="*/ 1028700 h 1028700"/>
                <a:gd name="connsiteX9" fmla="*/ 21431 w 866775"/>
                <a:gd name="connsiteY9" fmla="*/ 1028700 h 1028700"/>
                <a:gd name="connsiteX10" fmla="*/ 11906 w 866775"/>
                <a:gd name="connsiteY10" fmla="*/ 1026319 h 1028700"/>
                <a:gd name="connsiteX11" fmla="*/ 0 w 866775"/>
                <a:gd name="connsiteY11" fmla="*/ 1016794 h 1028700"/>
                <a:gd name="connsiteX12" fmla="*/ 0 w 866775"/>
                <a:gd name="connsiteY12" fmla="*/ 995363 h 1028700"/>
                <a:gd name="connsiteX13" fmla="*/ 14287 w 866775"/>
                <a:gd name="connsiteY13" fmla="*/ 966788 h 1028700"/>
                <a:gd name="connsiteX14" fmla="*/ 95250 w 866775"/>
                <a:gd name="connsiteY14" fmla="*/ 883444 h 1028700"/>
                <a:gd name="connsiteX15" fmla="*/ 190500 w 866775"/>
                <a:gd name="connsiteY15" fmla="*/ 776288 h 1028700"/>
                <a:gd name="connsiteX16" fmla="*/ 280987 w 866775"/>
                <a:gd name="connsiteY16" fmla="*/ 673894 h 1028700"/>
                <a:gd name="connsiteX17" fmla="*/ 369093 w 866775"/>
                <a:gd name="connsiteY17" fmla="*/ 564357 h 1028700"/>
                <a:gd name="connsiteX18" fmla="*/ 447675 w 866775"/>
                <a:gd name="connsiteY18" fmla="*/ 461963 h 1028700"/>
                <a:gd name="connsiteX19" fmla="*/ 495300 w 866775"/>
                <a:gd name="connsiteY19" fmla="*/ 395288 h 1028700"/>
                <a:gd name="connsiteX20" fmla="*/ 533400 w 866775"/>
                <a:gd name="connsiteY20" fmla="*/ 328613 h 1028700"/>
                <a:gd name="connsiteX21" fmla="*/ 557212 w 866775"/>
                <a:gd name="connsiteY21" fmla="*/ 283369 h 1028700"/>
                <a:gd name="connsiteX22" fmla="*/ 566737 w 866775"/>
                <a:gd name="connsiteY22" fmla="*/ 259557 h 1028700"/>
                <a:gd name="connsiteX23" fmla="*/ 571500 w 866775"/>
                <a:gd name="connsiteY23" fmla="*/ 230982 h 1028700"/>
                <a:gd name="connsiteX24" fmla="*/ 569118 w 866775"/>
                <a:gd name="connsiteY24" fmla="*/ 195263 h 1028700"/>
                <a:gd name="connsiteX25" fmla="*/ 566737 w 866775"/>
                <a:gd name="connsiteY25" fmla="*/ 152400 h 1028700"/>
                <a:gd name="connsiteX26" fmla="*/ 554831 w 866775"/>
                <a:gd name="connsiteY26" fmla="*/ 97632 h 1028700"/>
                <a:gd name="connsiteX27" fmla="*/ 540543 w 866775"/>
                <a:gd name="connsiteY27" fmla="*/ 69057 h 1028700"/>
                <a:gd name="connsiteX28" fmla="*/ 528637 w 866775"/>
                <a:gd name="connsiteY28" fmla="*/ 42863 h 1028700"/>
                <a:gd name="connsiteX29" fmla="*/ 526256 w 866775"/>
                <a:gd name="connsiteY29" fmla="*/ 26194 h 1028700"/>
                <a:gd name="connsiteX30" fmla="*/ 526256 w 866775"/>
                <a:gd name="connsiteY30" fmla="*/ 11907 h 1028700"/>
                <a:gd name="connsiteX31" fmla="*/ 531018 w 866775"/>
                <a:gd name="connsiteY31" fmla="*/ 2382 h 1028700"/>
                <a:gd name="connsiteX32" fmla="*/ 540543 w 866775"/>
                <a:gd name="connsiteY32" fmla="*/ 0 h 1028700"/>
                <a:gd name="connsiteX33" fmla="*/ 559593 w 866775"/>
                <a:gd name="connsiteY33" fmla="*/ 2382 h 1028700"/>
                <a:gd name="connsiteX34" fmla="*/ 585787 w 866775"/>
                <a:gd name="connsiteY34" fmla="*/ 19050 h 1028700"/>
                <a:gd name="connsiteX35" fmla="*/ 659606 w 866775"/>
                <a:gd name="connsiteY35" fmla="*/ 78582 h 1028700"/>
                <a:gd name="connsiteX36" fmla="*/ 745331 w 866775"/>
                <a:gd name="connsiteY36" fmla="*/ 138113 h 1028700"/>
                <a:gd name="connsiteX37" fmla="*/ 828675 w 866775"/>
                <a:gd name="connsiteY37" fmla="*/ 192882 h 1028700"/>
                <a:gd name="connsiteX38" fmla="*/ 866775 w 866775"/>
                <a:gd name="connsiteY38" fmla="*/ 219075 h 1028700"/>
                <a:gd name="connsiteX39" fmla="*/ 831056 w 866775"/>
                <a:gd name="connsiteY39" fmla="*/ 316707 h 1028700"/>
                <a:gd name="connsiteX40" fmla="*/ 745331 w 866775"/>
                <a:gd name="connsiteY40" fmla="*/ 433388 h 1028700"/>
                <a:gd name="connsiteX41" fmla="*/ 681037 w 866775"/>
                <a:gd name="connsiteY41" fmla="*/ 507207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5" h="1028700">
                  <a:moveTo>
                    <a:pt x="681037" y="507207"/>
                  </a:moveTo>
                  <a:lnTo>
                    <a:pt x="583406" y="623888"/>
                  </a:lnTo>
                  <a:lnTo>
                    <a:pt x="526256" y="661988"/>
                  </a:lnTo>
                  <a:lnTo>
                    <a:pt x="414337" y="757238"/>
                  </a:lnTo>
                  <a:lnTo>
                    <a:pt x="319087" y="833438"/>
                  </a:lnTo>
                  <a:lnTo>
                    <a:pt x="204787" y="914400"/>
                  </a:lnTo>
                  <a:lnTo>
                    <a:pt x="97631" y="988219"/>
                  </a:lnTo>
                  <a:lnTo>
                    <a:pt x="47625" y="1021557"/>
                  </a:lnTo>
                  <a:lnTo>
                    <a:pt x="30956" y="1028700"/>
                  </a:lnTo>
                  <a:lnTo>
                    <a:pt x="21431" y="1028700"/>
                  </a:lnTo>
                  <a:lnTo>
                    <a:pt x="11906" y="1026319"/>
                  </a:lnTo>
                  <a:lnTo>
                    <a:pt x="0" y="1016794"/>
                  </a:lnTo>
                  <a:lnTo>
                    <a:pt x="0" y="995363"/>
                  </a:lnTo>
                  <a:lnTo>
                    <a:pt x="14287" y="966788"/>
                  </a:lnTo>
                  <a:lnTo>
                    <a:pt x="95250" y="883444"/>
                  </a:lnTo>
                  <a:lnTo>
                    <a:pt x="190500" y="776288"/>
                  </a:lnTo>
                  <a:lnTo>
                    <a:pt x="280987" y="673894"/>
                  </a:lnTo>
                  <a:lnTo>
                    <a:pt x="369093" y="564357"/>
                  </a:lnTo>
                  <a:lnTo>
                    <a:pt x="447675" y="461963"/>
                  </a:lnTo>
                  <a:lnTo>
                    <a:pt x="495300" y="395288"/>
                  </a:lnTo>
                  <a:lnTo>
                    <a:pt x="533400" y="328613"/>
                  </a:lnTo>
                  <a:lnTo>
                    <a:pt x="557212" y="283369"/>
                  </a:lnTo>
                  <a:lnTo>
                    <a:pt x="566737" y="259557"/>
                  </a:lnTo>
                  <a:lnTo>
                    <a:pt x="571500" y="230982"/>
                  </a:lnTo>
                  <a:lnTo>
                    <a:pt x="569118" y="195263"/>
                  </a:lnTo>
                  <a:lnTo>
                    <a:pt x="566737" y="152400"/>
                  </a:lnTo>
                  <a:lnTo>
                    <a:pt x="554831" y="97632"/>
                  </a:lnTo>
                  <a:lnTo>
                    <a:pt x="540543" y="69057"/>
                  </a:lnTo>
                  <a:lnTo>
                    <a:pt x="528637" y="42863"/>
                  </a:lnTo>
                  <a:lnTo>
                    <a:pt x="526256" y="26194"/>
                  </a:lnTo>
                  <a:lnTo>
                    <a:pt x="526256" y="11907"/>
                  </a:lnTo>
                  <a:lnTo>
                    <a:pt x="531018" y="2382"/>
                  </a:lnTo>
                  <a:lnTo>
                    <a:pt x="540543" y="0"/>
                  </a:lnTo>
                  <a:lnTo>
                    <a:pt x="559593" y="2382"/>
                  </a:lnTo>
                  <a:lnTo>
                    <a:pt x="585787" y="19050"/>
                  </a:lnTo>
                  <a:lnTo>
                    <a:pt x="659606" y="78582"/>
                  </a:lnTo>
                  <a:lnTo>
                    <a:pt x="745331" y="138113"/>
                  </a:lnTo>
                  <a:lnTo>
                    <a:pt x="828675" y="192882"/>
                  </a:lnTo>
                  <a:lnTo>
                    <a:pt x="866775" y="219075"/>
                  </a:lnTo>
                  <a:lnTo>
                    <a:pt x="831056" y="316707"/>
                  </a:lnTo>
                  <a:lnTo>
                    <a:pt x="745331" y="433388"/>
                  </a:lnTo>
                  <a:lnTo>
                    <a:pt x="681037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13">
              <a:extLst>
                <a:ext uri="{FF2B5EF4-FFF2-40B4-BE49-F238E27FC236}">
                  <a16:creationId xmlns:a16="http://schemas.microsoft.com/office/drawing/2014/main" id="{B284FF6D-23AD-4D4D-B790-AF0974704F6C}"/>
                </a:ext>
              </a:extLst>
            </p:cNvPr>
            <p:cNvSpPr/>
            <p:nvPr/>
          </p:nvSpPr>
          <p:spPr>
            <a:xfrm>
              <a:off x="2971800" y="2830513"/>
              <a:ext cx="428625" cy="711200"/>
            </a:xfrm>
            <a:custGeom>
              <a:avLst/>
              <a:gdLst>
                <a:gd name="connsiteX0" fmla="*/ 223838 w 428625"/>
                <a:gd name="connsiteY0" fmla="*/ 404813 h 709613"/>
                <a:gd name="connsiteX1" fmla="*/ 209550 w 428625"/>
                <a:gd name="connsiteY1" fmla="*/ 321469 h 709613"/>
                <a:gd name="connsiteX2" fmla="*/ 200025 w 428625"/>
                <a:gd name="connsiteY2" fmla="*/ 266700 h 709613"/>
                <a:gd name="connsiteX3" fmla="*/ 188119 w 428625"/>
                <a:gd name="connsiteY3" fmla="*/ 226219 h 709613"/>
                <a:gd name="connsiteX4" fmla="*/ 180975 w 428625"/>
                <a:gd name="connsiteY4" fmla="*/ 211932 h 709613"/>
                <a:gd name="connsiteX5" fmla="*/ 161925 w 428625"/>
                <a:gd name="connsiteY5" fmla="*/ 185738 h 709613"/>
                <a:gd name="connsiteX6" fmla="*/ 133350 w 428625"/>
                <a:gd name="connsiteY6" fmla="*/ 159544 h 709613"/>
                <a:gd name="connsiteX7" fmla="*/ 85725 w 428625"/>
                <a:gd name="connsiteY7" fmla="*/ 126207 h 709613"/>
                <a:gd name="connsiteX8" fmla="*/ 0 w 428625"/>
                <a:gd name="connsiteY8" fmla="*/ 78582 h 709613"/>
                <a:gd name="connsiteX9" fmla="*/ 73819 w 428625"/>
                <a:gd name="connsiteY9" fmla="*/ 0 h 709613"/>
                <a:gd name="connsiteX10" fmla="*/ 171450 w 428625"/>
                <a:gd name="connsiteY10" fmla="*/ 52388 h 709613"/>
                <a:gd name="connsiteX11" fmla="*/ 207169 w 428625"/>
                <a:gd name="connsiteY11" fmla="*/ 61913 h 709613"/>
                <a:gd name="connsiteX12" fmla="*/ 250031 w 428625"/>
                <a:gd name="connsiteY12" fmla="*/ 69057 h 709613"/>
                <a:gd name="connsiteX13" fmla="*/ 280988 w 428625"/>
                <a:gd name="connsiteY13" fmla="*/ 71438 h 709613"/>
                <a:gd name="connsiteX14" fmla="*/ 347663 w 428625"/>
                <a:gd name="connsiteY14" fmla="*/ 66675 h 709613"/>
                <a:gd name="connsiteX15" fmla="*/ 369094 w 428625"/>
                <a:gd name="connsiteY15" fmla="*/ 142875 h 709613"/>
                <a:gd name="connsiteX16" fmla="*/ 388144 w 428625"/>
                <a:gd name="connsiteY16" fmla="*/ 216694 h 709613"/>
                <a:gd name="connsiteX17" fmla="*/ 402431 w 428625"/>
                <a:gd name="connsiteY17" fmla="*/ 285750 h 709613"/>
                <a:gd name="connsiteX18" fmla="*/ 409575 w 428625"/>
                <a:gd name="connsiteY18" fmla="*/ 345282 h 709613"/>
                <a:gd name="connsiteX19" fmla="*/ 414338 w 428625"/>
                <a:gd name="connsiteY19" fmla="*/ 440532 h 709613"/>
                <a:gd name="connsiteX20" fmla="*/ 419100 w 428625"/>
                <a:gd name="connsiteY20" fmla="*/ 504825 h 709613"/>
                <a:gd name="connsiteX21" fmla="*/ 428625 w 428625"/>
                <a:gd name="connsiteY21" fmla="*/ 600075 h 709613"/>
                <a:gd name="connsiteX22" fmla="*/ 395288 w 428625"/>
                <a:gd name="connsiteY22" fmla="*/ 654844 h 709613"/>
                <a:gd name="connsiteX23" fmla="*/ 371475 w 428625"/>
                <a:gd name="connsiteY23" fmla="*/ 688182 h 709613"/>
                <a:gd name="connsiteX24" fmla="*/ 350044 w 428625"/>
                <a:gd name="connsiteY24" fmla="*/ 702469 h 709613"/>
                <a:gd name="connsiteX25" fmla="*/ 328613 w 428625"/>
                <a:gd name="connsiteY25" fmla="*/ 709613 h 709613"/>
                <a:gd name="connsiteX26" fmla="*/ 316706 w 428625"/>
                <a:gd name="connsiteY26" fmla="*/ 709613 h 709613"/>
                <a:gd name="connsiteX27" fmla="*/ 302419 w 428625"/>
                <a:gd name="connsiteY27" fmla="*/ 702469 h 709613"/>
                <a:gd name="connsiteX28" fmla="*/ 283369 w 428625"/>
                <a:gd name="connsiteY28" fmla="*/ 683419 h 709613"/>
                <a:gd name="connsiteX29" fmla="*/ 264319 w 428625"/>
                <a:gd name="connsiteY29" fmla="*/ 657225 h 709613"/>
                <a:gd name="connsiteX30" fmla="*/ 247650 w 428625"/>
                <a:gd name="connsiteY30" fmla="*/ 614363 h 709613"/>
                <a:gd name="connsiteX31" fmla="*/ 230981 w 428625"/>
                <a:gd name="connsiteY31" fmla="*/ 554832 h 709613"/>
                <a:gd name="connsiteX32" fmla="*/ 233363 w 428625"/>
                <a:gd name="connsiteY32" fmla="*/ 507207 h 709613"/>
                <a:gd name="connsiteX33" fmla="*/ 223838 w 428625"/>
                <a:gd name="connsiteY33" fmla="*/ 4048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28625" h="709613">
                  <a:moveTo>
                    <a:pt x="223838" y="404813"/>
                  </a:moveTo>
                  <a:lnTo>
                    <a:pt x="209550" y="321469"/>
                  </a:lnTo>
                  <a:lnTo>
                    <a:pt x="200025" y="266700"/>
                  </a:lnTo>
                  <a:lnTo>
                    <a:pt x="188119" y="226219"/>
                  </a:lnTo>
                  <a:lnTo>
                    <a:pt x="180975" y="211932"/>
                  </a:lnTo>
                  <a:lnTo>
                    <a:pt x="161925" y="185738"/>
                  </a:lnTo>
                  <a:lnTo>
                    <a:pt x="133350" y="159544"/>
                  </a:lnTo>
                  <a:lnTo>
                    <a:pt x="85725" y="126207"/>
                  </a:lnTo>
                  <a:lnTo>
                    <a:pt x="0" y="78582"/>
                  </a:lnTo>
                  <a:lnTo>
                    <a:pt x="73819" y="0"/>
                  </a:lnTo>
                  <a:lnTo>
                    <a:pt x="171450" y="52388"/>
                  </a:lnTo>
                  <a:lnTo>
                    <a:pt x="207169" y="61913"/>
                  </a:lnTo>
                  <a:lnTo>
                    <a:pt x="250031" y="69057"/>
                  </a:lnTo>
                  <a:lnTo>
                    <a:pt x="280988" y="71438"/>
                  </a:lnTo>
                  <a:lnTo>
                    <a:pt x="347663" y="66675"/>
                  </a:lnTo>
                  <a:lnTo>
                    <a:pt x="369094" y="142875"/>
                  </a:lnTo>
                  <a:lnTo>
                    <a:pt x="388144" y="216694"/>
                  </a:lnTo>
                  <a:lnTo>
                    <a:pt x="402431" y="285750"/>
                  </a:lnTo>
                  <a:lnTo>
                    <a:pt x="409575" y="345282"/>
                  </a:lnTo>
                  <a:lnTo>
                    <a:pt x="414338" y="440532"/>
                  </a:lnTo>
                  <a:lnTo>
                    <a:pt x="419100" y="504825"/>
                  </a:lnTo>
                  <a:lnTo>
                    <a:pt x="428625" y="600075"/>
                  </a:lnTo>
                  <a:lnTo>
                    <a:pt x="395288" y="654844"/>
                  </a:lnTo>
                  <a:lnTo>
                    <a:pt x="371475" y="688182"/>
                  </a:lnTo>
                  <a:lnTo>
                    <a:pt x="350044" y="702469"/>
                  </a:lnTo>
                  <a:lnTo>
                    <a:pt x="328613" y="709613"/>
                  </a:lnTo>
                  <a:lnTo>
                    <a:pt x="316706" y="709613"/>
                  </a:lnTo>
                  <a:lnTo>
                    <a:pt x="302419" y="702469"/>
                  </a:lnTo>
                  <a:lnTo>
                    <a:pt x="283369" y="683419"/>
                  </a:lnTo>
                  <a:lnTo>
                    <a:pt x="264319" y="657225"/>
                  </a:lnTo>
                  <a:lnTo>
                    <a:pt x="247650" y="614363"/>
                  </a:lnTo>
                  <a:lnTo>
                    <a:pt x="230981" y="554832"/>
                  </a:lnTo>
                  <a:lnTo>
                    <a:pt x="233363" y="507207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21">
              <a:extLst>
                <a:ext uri="{FF2B5EF4-FFF2-40B4-BE49-F238E27FC236}">
                  <a16:creationId xmlns:a16="http://schemas.microsoft.com/office/drawing/2014/main" id="{35186B80-F2F2-4517-BBFE-03836BF6DD3B}"/>
                </a:ext>
              </a:extLst>
            </p:cNvPr>
            <p:cNvSpPr/>
            <p:nvPr/>
          </p:nvSpPr>
          <p:spPr>
            <a:xfrm>
              <a:off x="5076825" y="1287463"/>
              <a:ext cx="695325" cy="1374775"/>
            </a:xfrm>
            <a:custGeom>
              <a:avLst/>
              <a:gdLst>
                <a:gd name="connsiteX0" fmla="*/ 538163 w 695325"/>
                <a:gd name="connsiteY0" fmla="*/ 502444 h 1373982"/>
                <a:gd name="connsiteX1" fmla="*/ 459581 w 695325"/>
                <a:gd name="connsiteY1" fmla="*/ 661988 h 1373982"/>
                <a:gd name="connsiteX2" fmla="*/ 407194 w 695325"/>
                <a:gd name="connsiteY2" fmla="*/ 795338 h 1373982"/>
                <a:gd name="connsiteX3" fmla="*/ 342900 w 695325"/>
                <a:gd name="connsiteY3" fmla="*/ 916782 h 1373982"/>
                <a:gd name="connsiteX4" fmla="*/ 288131 w 695325"/>
                <a:gd name="connsiteY4" fmla="*/ 1038225 h 1373982"/>
                <a:gd name="connsiteX5" fmla="*/ 219075 w 695325"/>
                <a:gd name="connsiteY5" fmla="*/ 1162050 h 1373982"/>
                <a:gd name="connsiteX6" fmla="*/ 150019 w 695325"/>
                <a:gd name="connsiteY6" fmla="*/ 1269207 h 1373982"/>
                <a:gd name="connsiteX7" fmla="*/ 95250 w 695325"/>
                <a:gd name="connsiteY7" fmla="*/ 1333500 h 1373982"/>
                <a:gd name="connsiteX8" fmla="*/ 50006 w 695325"/>
                <a:gd name="connsiteY8" fmla="*/ 1366838 h 1373982"/>
                <a:gd name="connsiteX9" fmla="*/ 33338 w 695325"/>
                <a:gd name="connsiteY9" fmla="*/ 1371600 h 1373982"/>
                <a:gd name="connsiteX10" fmla="*/ 14288 w 695325"/>
                <a:gd name="connsiteY10" fmla="*/ 1373982 h 1373982"/>
                <a:gd name="connsiteX11" fmla="*/ 7144 w 695325"/>
                <a:gd name="connsiteY11" fmla="*/ 1366838 h 1373982"/>
                <a:gd name="connsiteX12" fmla="*/ 0 w 695325"/>
                <a:gd name="connsiteY12" fmla="*/ 1352550 h 1373982"/>
                <a:gd name="connsiteX13" fmla="*/ 9525 w 695325"/>
                <a:gd name="connsiteY13" fmla="*/ 1309688 h 1373982"/>
                <a:gd name="connsiteX14" fmla="*/ 45244 w 695325"/>
                <a:gd name="connsiteY14" fmla="*/ 1226344 h 1373982"/>
                <a:gd name="connsiteX15" fmla="*/ 85725 w 695325"/>
                <a:gd name="connsiteY15" fmla="*/ 1131094 h 1373982"/>
                <a:gd name="connsiteX16" fmla="*/ 135731 w 695325"/>
                <a:gd name="connsiteY16" fmla="*/ 1007269 h 1373982"/>
                <a:gd name="connsiteX17" fmla="*/ 173831 w 695325"/>
                <a:gd name="connsiteY17" fmla="*/ 900113 h 1373982"/>
                <a:gd name="connsiteX18" fmla="*/ 219075 w 695325"/>
                <a:gd name="connsiteY18" fmla="*/ 750094 h 1373982"/>
                <a:gd name="connsiteX19" fmla="*/ 259556 w 695325"/>
                <a:gd name="connsiteY19" fmla="*/ 590550 h 1373982"/>
                <a:gd name="connsiteX20" fmla="*/ 288131 w 695325"/>
                <a:gd name="connsiteY20" fmla="*/ 428625 h 1373982"/>
                <a:gd name="connsiteX21" fmla="*/ 309563 w 695325"/>
                <a:gd name="connsiteY21" fmla="*/ 304800 h 1373982"/>
                <a:gd name="connsiteX22" fmla="*/ 316706 w 695325"/>
                <a:gd name="connsiteY22" fmla="*/ 250032 h 1373982"/>
                <a:gd name="connsiteX23" fmla="*/ 319088 w 695325"/>
                <a:gd name="connsiteY23" fmla="*/ 211932 h 1373982"/>
                <a:gd name="connsiteX24" fmla="*/ 311944 w 695325"/>
                <a:gd name="connsiteY24" fmla="*/ 178594 h 1373982"/>
                <a:gd name="connsiteX25" fmla="*/ 292894 w 695325"/>
                <a:gd name="connsiteY25" fmla="*/ 145257 h 1373982"/>
                <a:gd name="connsiteX26" fmla="*/ 269081 w 695325"/>
                <a:gd name="connsiteY26" fmla="*/ 119063 h 1373982"/>
                <a:gd name="connsiteX27" fmla="*/ 247650 w 695325"/>
                <a:gd name="connsiteY27" fmla="*/ 102394 h 1373982"/>
                <a:gd name="connsiteX28" fmla="*/ 226219 w 695325"/>
                <a:gd name="connsiteY28" fmla="*/ 90488 h 1373982"/>
                <a:gd name="connsiteX29" fmla="*/ 219075 w 695325"/>
                <a:gd name="connsiteY29" fmla="*/ 78582 h 1373982"/>
                <a:gd name="connsiteX30" fmla="*/ 202406 w 695325"/>
                <a:gd name="connsiteY30" fmla="*/ 52388 h 1373982"/>
                <a:gd name="connsiteX31" fmla="*/ 197644 w 695325"/>
                <a:gd name="connsiteY31" fmla="*/ 26194 h 1373982"/>
                <a:gd name="connsiteX32" fmla="*/ 204788 w 695325"/>
                <a:gd name="connsiteY32" fmla="*/ 7144 h 1373982"/>
                <a:gd name="connsiteX33" fmla="*/ 219075 w 695325"/>
                <a:gd name="connsiteY33" fmla="*/ 0 h 1373982"/>
                <a:gd name="connsiteX34" fmla="*/ 245269 w 695325"/>
                <a:gd name="connsiteY34" fmla="*/ 7144 h 1373982"/>
                <a:gd name="connsiteX35" fmla="*/ 278606 w 695325"/>
                <a:gd name="connsiteY35" fmla="*/ 19050 h 1373982"/>
                <a:gd name="connsiteX36" fmla="*/ 342900 w 695325"/>
                <a:gd name="connsiteY36" fmla="*/ 35719 h 1373982"/>
                <a:gd name="connsiteX37" fmla="*/ 400050 w 695325"/>
                <a:gd name="connsiteY37" fmla="*/ 54769 h 1373982"/>
                <a:gd name="connsiteX38" fmla="*/ 457200 w 695325"/>
                <a:gd name="connsiteY38" fmla="*/ 76200 h 1373982"/>
                <a:gd name="connsiteX39" fmla="*/ 514350 w 695325"/>
                <a:gd name="connsiteY39" fmla="*/ 104775 h 1373982"/>
                <a:gd name="connsiteX40" fmla="*/ 578644 w 695325"/>
                <a:gd name="connsiteY40" fmla="*/ 145257 h 1373982"/>
                <a:gd name="connsiteX41" fmla="*/ 642938 w 695325"/>
                <a:gd name="connsiteY41" fmla="*/ 197644 h 1373982"/>
                <a:gd name="connsiteX42" fmla="*/ 678656 w 695325"/>
                <a:gd name="connsiteY42" fmla="*/ 226219 h 1373982"/>
                <a:gd name="connsiteX43" fmla="*/ 690563 w 695325"/>
                <a:gd name="connsiteY43" fmla="*/ 240507 h 1373982"/>
                <a:gd name="connsiteX44" fmla="*/ 695325 w 695325"/>
                <a:gd name="connsiteY44" fmla="*/ 252413 h 1373982"/>
                <a:gd name="connsiteX45" fmla="*/ 692944 w 695325"/>
                <a:gd name="connsiteY45" fmla="*/ 278607 h 1373982"/>
                <a:gd name="connsiteX46" fmla="*/ 683419 w 695325"/>
                <a:gd name="connsiteY46" fmla="*/ 307182 h 1373982"/>
                <a:gd name="connsiteX47" fmla="*/ 664369 w 695325"/>
                <a:gd name="connsiteY47" fmla="*/ 328613 h 1373982"/>
                <a:gd name="connsiteX48" fmla="*/ 619125 w 695325"/>
                <a:gd name="connsiteY48" fmla="*/ 361950 h 1373982"/>
                <a:gd name="connsiteX49" fmla="*/ 538163 w 695325"/>
                <a:gd name="connsiteY49" fmla="*/ 502444 h 137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95325" h="1373982">
                  <a:moveTo>
                    <a:pt x="538163" y="502444"/>
                  </a:moveTo>
                  <a:lnTo>
                    <a:pt x="459581" y="661988"/>
                  </a:lnTo>
                  <a:lnTo>
                    <a:pt x="407194" y="795338"/>
                  </a:lnTo>
                  <a:lnTo>
                    <a:pt x="342900" y="916782"/>
                  </a:lnTo>
                  <a:lnTo>
                    <a:pt x="288131" y="1038225"/>
                  </a:lnTo>
                  <a:lnTo>
                    <a:pt x="219075" y="1162050"/>
                  </a:lnTo>
                  <a:lnTo>
                    <a:pt x="150019" y="1269207"/>
                  </a:lnTo>
                  <a:lnTo>
                    <a:pt x="95250" y="1333500"/>
                  </a:lnTo>
                  <a:lnTo>
                    <a:pt x="50006" y="1366838"/>
                  </a:lnTo>
                  <a:lnTo>
                    <a:pt x="33338" y="1371600"/>
                  </a:lnTo>
                  <a:lnTo>
                    <a:pt x="14288" y="1373982"/>
                  </a:lnTo>
                  <a:lnTo>
                    <a:pt x="7144" y="1366838"/>
                  </a:lnTo>
                  <a:lnTo>
                    <a:pt x="0" y="1352550"/>
                  </a:lnTo>
                  <a:lnTo>
                    <a:pt x="9525" y="1309688"/>
                  </a:lnTo>
                  <a:lnTo>
                    <a:pt x="45244" y="1226344"/>
                  </a:lnTo>
                  <a:lnTo>
                    <a:pt x="85725" y="1131094"/>
                  </a:lnTo>
                  <a:lnTo>
                    <a:pt x="135731" y="1007269"/>
                  </a:lnTo>
                  <a:lnTo>
                    <a:pt x="173831" y="900113"/>
                  </a:lnTo>
                  <a:lnTo>
                    <a:pt x="219075" y="750094"/>
                  </a:lnTo>
                  <a:lnTo>
                    <a:pt x="259556" y="590550"/>
                  </a:lnTo>
                  <a:lnTo>
                    <a:pt x="288131" y="428625"/>
                  </a:lnTo>
                  <a:lnTo>
                    <a:pt x="309563" y="304800"/>
                  </a:lnTo>
                  <a:lnTo>
                    <a:pt x="316706" y="250032"/>
                  </a:lnTo>
                  <a:lnTo>
                    <a:pt x="319088" y="211932"/>
                  </a:lnTo>
                  <a:lnTo>
                    <a:pt x="311944" y="178594"/>
                  </a:lnTo>
                  <a:lnTo>
                    <a:pt x="292894" y="145257"/>
                  </a:lnTo>
                  <a:lnTo>
                    <a:pt x="269081" y="119063"/>
                  </a:lnTo>
                  <a:lnTo>
                    <a:pt x="247650" y="102394"/>
                  </a:lnTo>
                  <a:lnTo>
                    <a:pt x="226219" y="90488"/>
                  </a:lnTo>
                  <a:lnTo>
                    <a:pt x="219075" y="78582"/>
                  </a:lnTo>
                  <a:lnTo>
                    <a:pt x="202406" y="52388"/>
                  </a:lnTo>
                  <a:lnTo>
                    <a:pt x="197644" y="26194"/>
                  </a:lnTo>
                  <a:lnTo>
                    <a:pt x="204788" y="7144"/>
                  </a:lnTo>
                  <a:lnTo>
                    <a:pt x="219075" y="0"/>
                  </a:lnTo>
                  <a:lnTo>
                    <a:pt x="245269" y="7144"/>
                  </a:lnTo>
                  <a:lnTo>
                    <a:pt x="278606" y="19050"/>
                  </a:lnTo>
                  <a:lnTo>
                    <a:pt x="342900" y="35719"/>
                  </a:lnTo>
                  <a:lnTo>
                    <a:pt x="400050" y="54769"/>
                  </a:lnTo>
                  <a:lnTo>
                    <a:pt x="457200" y="76200"/>
                  </a:lnTo>
                  <a:lnTo>
                    <a:pt x="514350" y="104775"/>
                  </a:lnTo>
                  <a:lnTo>
                    <a:pt x="578644" y="145257"/>
                  </a:lnTo>
                  <a:lnTo>
                    <a:pt x="642938" y="197644"/>
                  </a:lnTo>
                  <a:lnTo>
                    <a:pt x="678656" y="226219"/>
                  </a:lnTo>
                  <a:lnTo>
                    <a:pt x="690563" y="240507"/>
                  </a:lnTo>
                  <a:lnTo>
                    <a:pt x="695325" y="252413"/>
                  </a:lnTo>
                  <a:lnTo>
                    <a:pt x="692944" y="278607"/>
                  </a:lnTo>
                  <a:lnTo>
                    <a:pt x="683419" y="307182"/>
                  </a:lnTo>
                  <a:lnTo>
                    <a:pt x="664369" y="328613"/>
                  </a:lnTo>
                  <a:lnTo>
                    <a:pt x="619125" y="361950"/>
                  </a:lnTo>
                  <a:lnTo>
                    <a:pt x="538163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25">
              <a:extLst>
                <a:ext uri="{FF2B5EF4-FFF2-40B4-BE49-F238E27FC236}">
                  <a16:creationId xmlns:a16="http://schemas.microsoft.com/office/drawing/2014/main" id="{E171DD8C-FC8C-443C-9CCC-88AB10ECCAF1}"/>
                </a:ext>
              </a:extLst>
            </p:cNvPr>
            <p:cNvSpPr/>
            <p:nvPr/>
          </p:nvSpPr>
          <p:spPr>
            <a:xfrm>
              <a:off x="4767263" y="3357563"/>
              <a:ext cx="749300" cy="209550"/>
            </a:xfrm>
            <a:custGeom>
              <a:avLst/>
              <a:gdLst>
                <a:gd name="connsiteX0" fmla="*/ 383381 w 750093"/>
                <a:gd name="connsiteY0" fmla="*/ 183356 h 209550"/>
                <a:gd name="connsiteX1" fmla="*/ 269081 w 750093"/>
                <a:gd name="connsiteY1" fmla="*/ 157162 h 209550"/>
                <a:gd name="connsiteX2" fmla="*/ 154781 w 750093"/>
                <a:gd name="connsiteY2" fmla="*/ 123825 h 209550"/>
                <a:gd name="connsiteX3" fmla="*/ 54768 w 750093"/>
                <a:gd name="connsiteY3" fmla="*/ 90487 h 209550"/>
                <a:gd name="connsiteX4" fmla="*/ 30956 w 750093"/>
                <a:gd name="connsiteY4" fmla="*/ 80962 h 209550"/>
                <a:gd name="connsiteX5" fmla="*/ 21431 w 750093"/>
                <a:gd name="connsiteY5" fmla="*/ 71437 h 209550"/>
                <a:gd name="connsiteX6" fmla="*/ 16668 w 750093"/>
                <a:gd name="connsiteY6" fmla="*/ 64293 h 209550"/>
                <a:gd name="connsiteX7" fmla="*/ 4762 w 750093"/>
                <a:gd name="connsiteY7" fmla="*/ 42862 h 209550"/>
                <a:gd name="connsiteX8" fmla="*/ 0 w 750093"/>
                <a:gd name="connsiteY8" fmla="*/ 23812 h 209550"/>
                <a:gd name="connsiteX9" fmla="*/ 7143 w 750093"/>
                <a:gd name="connsiteY9" fmla="*/ 11906 h 209550"/>
                <a:gd name="connsiteX10" fmla="*/ 26193 w 750093"/>
                <a:gd name="connsiteY10" fmla="*/ 2381 h 209550"/>
                <a:gd name="connsiteX11" fmla="*/ 238125 w 750093"/>
                <a:gd name="connsiteY11" fmla="*/ 0 h 209550"/>
                <a:gd name="connsiteX12" fmla="*/ 507206 w 750093"/>
                <a:gd name="connsiteY12" fmla="*/ 2381 h 209550"/>
                <a:gd name="connsiteX13" fmla="*/ 576262 w 750093"/>
                <a:gd name="connsiteY13" fmla="*/ 2381 h 209550"/>
                <a:gd name="connsiteX14" fmla="*/ 595312 w 750093"/>
                <a:gd name="connsiteY14" fmla="*/ 7143 h 209550"/>
                <a:gd name="connsiteX15" fmla="*/ 623887 w 750093"/>
                <a:gd name="connsiteY15" fmla="*/ 16668 h 209550"/>
                <a:gd name="connsiteX16" fmla="*/ 666750 w 750093"/>
                <a:gd name="connsiteY16" fmla="*/ 33337 h 209550"/>
                <a:gd name="connsiteX17" fmla="*/ 702468 w 750093"/>
                <a:gd name="connsiteY17" fmla="*/ 57150 h 209550"/>
                <a:gd name="connsiteX18" fmla="*/ 723900 w 750093"/>
                <a:gd name="connsiteY18" fmla="*/ 78581 h 209550"/>
                <a:gd name="connsiteX19" fmla="*/ 740568 w 750093"/>
                <a:gd name="connsiteY19" fmla="*/ 100012 h 209550"/>
                <a:gd name="connsiteX20" fmla="*/ 747712 w 750093"/>
                <a:gd name="connsiteY20" fmla="*/ 121443 h 209550"/>
                <a:gd name="connsiteX21" fmla="*/ 750093 w 750093"/>
                <a:gd name="connsiteY21" fmla="*/ 145256 h 209550"/>
                <a:gd name="connsiteX22" fmla="*/ 735806 w 750093"/>
                <a:gd name="connsiteY22" fmla="*/ 169068 h 209550"/>
                <a:gd name="connsiteX23" fmla="*/ 707231 w 750093"/>
                <a:gd name="connsiteY23" fmla="*/ 195262 h 209550"/>
                <a:gd name="connsiteX24" fmla="*/ 671512 w 750093"/>
                <a:gd name="connsiteY24" fmla="*/ 209550 h 209550"/>
                <a:gd name="connsiteX25" fmla="*/ 604837 w 750093"/>
                <a:gd name="connsiteY25" fmla="*/ 209550 h 209550"/>
                <a:gd name="connsiteX26" fmla="*/ 535781 w 750093"/>
                <a:gd name="connsiteY26" fmla="*/ 204787 h 209550"/>
                <a:gd name="connsiteX27" fmla="*/ 383381 w 750093"/>
                <a:gd name="connsiteY27" fmla="*/ 183356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0093" h="209550">
                  <a:moveTo>
                    <a:pt x="383381" y="183356"/>
                  </a:moveTo>
                  <a:lnTo>
                    <a:pt x="269081" y="157162"/>
                  </a:lnTo>
                  <a:lnTo>
                    <a:pt x="154781" y="123825"/>
                  </a:lnTo>
                  <a:lnTo>
                    <a:pt x="54768" y="90487"/>
                  </a:lnTo>
                  <a:lnTo>
                    <a:pt x="30956" y="80962"/>
                  </a:lnTo>
                  <a:lnTo>
                    <a:pt x="21431" y="71437"/>
                  </a:lnTo>
                  <a:lnTo>
                    <a:pt x="16668" y="64293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7143" y="11906"/>
                  </a:lnTo>
                  <a:lnTo>
                    <a:pt x="26193" y="2381"/>
                  </a:lnTo>
                  <a:lnTo>
                    <a:pt x="238125" y="0"/>
                  </a:lnTo>
                  <a:lnTo>
                    <a:pt x="507206" y="2381"/>
                  </a:lnTo>
                  <a:lnTo>
                    <a:pt x="576262" y="2381"/>
                  </a:lnTo>
                  <a:lnTo>
                    <a:pt x="595312" y="7143"/>
                  </a:lnTo>
                  <a:lnTo>
                    <a:pt x="623887" y="16668"/>
                  </a:lnTo>
                  <a:lnTo>
                    <a:pt x="666750" y="33337"/>
                  </a:lnTo>
                  <a:lnTo>
                    <a:pt x="702468" y="57150"/>
                  </a:lnTo>
                  <a:lnTo>
                    <a:pt x="723900" y="78581"/>
                  </a:lnTo>
                  <a:lnTo>
                    <a:pt x="740568" y="100012"/>
                  </a:lnTo>
                  <a:lnTo>
                    <a:pt x="747712" y="121443"/>
                  </a:lnTo>
                  <a:lnTo>
                    <a:pt x="750093" y="145256"/>
                  </a:lnTo>
                  <a:lnTo>
                    <a:pt x="735806" y="169068"/>
                  </a:lnTo>
                  <a:lnTo>
                    <a:pt x="707231" y="195262"/>
                  </a:lnTo>
                  <a:lnTo>
                    <a:pt x="671512" y="209550"/>
                  </a:lnTo>
                  <a:lnTo>
                    <a:pt x="604837" y="209550"/>
                  </a:lnTo>
                  <a:lnTo>
                    <a:pt x="535781" y="204787"/>
                  </a:lnTo>
                  <a:lnTo>
                    <a:pt x="3833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26">
              <a:extLst>
                <a:ext uri="{FF2B5EF4-FFF2-40B4-BE49-F238E27FC236}">
                  <a16:creationId xmlns:a16="http://schemas.microsoft.com/office/drawing/2014/main" id="{04EB06F2-EE02-4ED9-AFC3-0CBDA2AE81F3}"/>
                </a:ext>
              </a:extLst>
            </p:cNvPr>
            <p:cNvSpPr/>
            <p:nvPr/>
          </p:nvSpPr>
          <p:spPr>
            <a:xfrm>
              <a:off x="2959100" y="3624263"/>
              <a:ext cx="4019550" cy="593725"/>
            </a:xfrm>
            <a:custGeom>
              <a:avLst/>
              <a:gdLst>
                <a:gd name="connsiteX0" fmla="*/ 2315261 w 4019703"/>
                <a:gd name="connsiteY0" fmla="*/ 314553 h 592531"/>
                <a:gd name="connsiteX1" fmla="*/ 1821485 w 4019703"/>
                <a:gd name="connsiteY1" fmla="*/ 351129 h 592531"/>
                <a:gd name="connsiteX2" fmla="*/ 1506932 w 4019703"/>
                <a:gd name="connsiteY2" fmla="*/ 387705 h 592531"/>
                <a:gd name="connsiteX3" fmla="*/ 1163117 w 4019703"/>
                <a:gd name="connsiteY3" fmla="*/ 435254 h 592531"/>
                <a:gd name="connsiteX4" fmla="*/ 896112 w 4019703"/>
                <a:gd name="connsiteY4" fmla="*/ 479145 h 592531"/>
                <a:gd name="connsiteX5" fmla="*/ 775412 w 4019703"/>
                <a:gd name="connsiteY5" fmla="*/ 501091 h 592531"/>
                <a:gd name="connsiteX6" fmla="*/ 614477 w 4019703"/>
                <a:gd name="connsiteY6" fmla="*/ 548640 h 592531"/>
                <a:gd name="connsiteX7" fmla="*/ 471831 w 4019703"/>
                <a:gd name="connsiteY7" fmla="*/ 592531 h 592531"/>
                <a:gd name="connsiteX8" fmla="*/ 427940 w 4019703"/>
                <a:gd name="connsiteY8" fmla="*/ 592531 h 592531"/>
                <a:gd name="connsiteX9" fmla="*/ 395021 w 4019703"/>
                <a:gd name="connsiteY9" fmla="*/ 585216 h 592531"/>
                <a:gd name="connsiteX10" fmla="*/ 354788 w 4019703"/>
                <a:gd name="connsiteY10" fmla="*/ 570585 h 592531"/>
                <a:gd name="connsiteX11" fmla="*/ 208484 w 4019703"/>
                <a:gd name="connsiteY11" fmla="*/ 479145 h 592531"/>
                <a:gd name="connsiteX12" fmla="*/ 84125 w 4019703"/>
                <a:gd name="connsiteY12" fmla="*/ 380390 h 592531"/>
                <a:gd name="connsiteX13" fmla="*/ 32919 w 4019703"/>
                <a:gd name="connsiteY13" fmla="*/ 332841 h 592531"/>
                <a:gd name="connsiteX14" fmla="*/ 10973 w 4019703"/>
                <a:gd name="connsiteY14" fmla="*/ 307238 h 592531"/>
                <a:gd name="connsiteX15" fmla="*/ 0 w 4019703"/>
                <a:gd name="connsiteY15" fmla="*/ 274320 h 592531"/>
                <a:gd name="connsiteX16" fmla="*/ 3658 w 4019703"/>
                <a:gd name="connsiteY16" fmla="*/ 256032 h 592531"/>
                <a:gd name="connsiteX17" fmla="*/ 14631 w 4019703"/>
                <a:gd name="connsiteY17" fmla="*/ 248716 h 592531"/>
                <a:gd name="connsiteX18" fmla="*/ 32919 w 4019703"/>
                <a:gd name="connsiteY18" fmla="*/ 248716 h 592531"/>
                <a:gd name="connsiteX19" fmla="*/ 62180 w 4019703"/>
                <a:gd name="connsiteY19" fmla="*/ 252374 h 592531"/>
                <a:gd name="connsiteX20" fmla="*/ 128016 w 4019703"/>
                <a:gd name="connsiteY20" fmla="*/ 277977 h 592531"/>
                <a:gd name="connsiteX21" fmla="*/ 171908 w 4019703"/>
                <a:gd name="connsiteY21" fmla="*/ 303580 h 592531"/>
                <a:gd name="connsiteX22" fmla="*/ 237744 w 4019703"/>
                <a:gd name="connsiteY22" fmla="*/ 329184 h 592531"/>
                <a:gd name="connsiteX23" fmla="*/ 299924 w 4019703"/>
                <a:gd name="connsiteY23" fmla="*/ 343814 h 592531"/>
                <a:gd name="connsiteX24" fmla="*/ 369418 w 4019703"/>
                <a:gd name="connsiteY24" fmla="*/ 347472 h 592531"/>
                <a:gd name="connsiteX25" fmla="*/ 544983 w 4019703"/>
                <a:gd name="connsiteY25" fmla="*/ 332841 h 592531"/>
                <a:gd name="connsiteX26" fmla="*/ 991210 w 4019703"/>
                <a:gd name="connsiteY26" fmla="*/ 285292 h 592531"/>
                <a:gd name="connsiteX27" fmla="*/ 1503274 w 4019703"/>
                <a:gd name="connsiteY27" fmla="*/ 237744 h 592531"/>
                <a:gd name="connsiteX28" fmla="*/ 2044599 w 4019703"/>
                <a:gd name="connsiteY28" fmla="*/ 186537 h 592531"/>
                <a:gd name="connsiteX29" fmla="*/ 2494484 w 4019703"/>
                <a:gd name="connsiteY29" fmla="*/ 138988 h 592531"/>
                <a:gd name="connsiteX30" fmla="*/ 2856586 w 4019703"/>
                <a:gd name="connsiteY30" fmla="*/ 102412 h 592531"/>
                <a:gd name="connsiteX31" fmla="*/ 3196743 w 4019703"/>
                <a:gd name="connsiteY31" fmla="*/ 65836 h 592531"/>
                <a:gd name="connsiteX32" fmla="*/ 3255264 w 4019703"/>
                <a:gd name="connsiteY32" fmla="*/ 62179 h 592531"/>
                <a:gd name="connsiteX33" fmla="*/ 3324759 w 4019703"/>
                <a:gd name="connsiteY33" fmla="*/ 51206 h 592531"/>
                <a:gd name="connsiteX34" fmla="*/ 3438144 w 4019703"/>
                <a:gd name="connsiteY34" fmla="*/ 21945 h 592531"/>
                <a:gd name="connsiteX35" fmla="*/ 3478378 w 4019703"/>
                <a:gd name="connsiteY35" fmla="*/ 7315 h 592531"/>
                <a:gd name="connsiteX36" fmla="*/ 3525927 w 4019703"/>
                <a:gd name="connsiteY36" fmla="*/ 0 h 592531"/>
                <a:gd name="connsiteX37" fmla="*/ 3613709 w 4019703"/>
                <a:gd name="connsiteY37" fmla="*/ 18288 h 592531"/>
                <a:gd name="connsiteX38" fmla="*/ 3749040 w 4019703"/>
                <a:gd name="connsiteY38" fmla="*/ 65836 h 592531"/>
                <a:gd name="connsiteX39" fmla="*/ 3880714 w 4019703"/>
                <a:gd name="connsiteY39" fmla="*/ 117043 h 592531"/>
                <a:gd name="connsiteX40" fmla="*/ 3931920 w 4019703"/>
                <a:gd name="connsiteY40" fmla="*/ 138988 h 592531"/>
                <a:gd name="connsiteX41" fmla="*/ 3983127 w 4019703"/>
                <a:gd name="connsiteY41" fmla="*/ 175564 h 592531"/>
                <a:gd name="connsiteX42" fmla="*/ 4008730 w 4019703"/>
                <a:gd name="connsiteY42" fmla="*/ 201168 h 592531"/>
                <a:gd name="connsiteX43" fmla="*/ 4019703 w 4019703"/>
                <a:gd name="connsiteY43" fmla="*/ 226771 h 592531"/>
                <a:gd name="connsiteX44" fmla="*/ 4016045 w 4019703"/>
                <a:gd name="connsiteY44" fmla="*/ 248716 h 592531"/>
                <a:gd name="connsiteX45" fmla="*/ 3990442 w 4019703"/>
                <a:gd name="connsiteY45" fmla="*/ 267004 h 592531"/>
                <a:gd name="connsiteX46" fmla="*/ 3953866 w 4019703"/>
                <a:gd name="connsiteY46" fmla="*/ 285292 h 592531"/>
                <a:gd name="connsiteX47" fmla="*/ 3855111 w 4019703"/>
                <a:gd name="connsiteY47" fmla="*/ 296265 h 592531"/>
                <a:gd name="connsiteX48" fmla="*/ 3529584 w 4019703"/>
                <a:gd name="connsiteY48" fmla="*/ 292608 h 592531"/>
                <a:gd name="connsiteX49" fmla="*/ 2929738 w 4019703"/>
                <a:gd name="connsiteY49" fmla="*/ 292608 h 592531"/>
                <a:gd name="connsiteX50" fmla="*/ 2315261 w 4019703"/>
                <a:gd name="connsiteY50" fmla="*/ 314553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9703" h="592531">
                  <a:moveTo>
                    <a:pt x="2315261" y="314553"/>
                  </a:moveTo>
                  <a:lnTo>
                    <a:pt x="1821485" y="351129"/>
                  </a:lnTo>
                  <a:lnTo>
                    <a:pt x="1506932" y="387705"/>
                  </a:lnTo>
                  <a:lnTo>
                    <a:pt x="1163117" y="435254"/>
                  </a:lnTo>
                  <a:lnTo>
                    <a:pt x="896112" y="479145"/>
                  </a:lnTo>
                  <a:lnTo>
                    <a:pt x="775412" y="501091"/>
                  </a:lnTo>
                  <a:lnTo>
                    <a:pt x="614477" y="548640"/>
                  </a:lnTo>
                  <a:lnTo>
                    <a:pt x="471831" y="592531"/>
                  </a:lnTo>
                  <a:lnTo>
                    <a:pt x="427940" y="592531"/>
                  </a:lnTo>
                  <a:lnTo>
                    <a:pt x="395021" y="585216"/>
                  </a:lnTo>
                  <a:lnTo>
                    <a:pt x="354788" y="570585"/>
                  </a:lnTo>
                  <a:lnTo>
                    <a:pt x="208484" y="479145"/>
                  </a:lnTo>
                  <a:lnTo>
                    <a:pt x="84125" y="380390"/>
                  </a:lnTo>
                  <a:lnTo>
                    <a:pt x="32919" y="332841"/>
                  </a:lnTo>
                  <a:lnTo>
                    <a:pt x="10973" y="307238"/>
                  </a:lnTo>
                  <a:lnTo>
                    <a:pt x="0" y="274320"/>
                  </a:lnTo>
                  <a:lnTo>
                    <a:pt x="3658" y="256032"/>
                  </a:lnTo>
                  <a:lnTo>
                    <a:pt x="14631" y="248716"/>
                  </a:lnTo>
                  <a:lnTo>
                    <a:pt x="32919" y="248716"/>
                  </a:lnTo>
                  <a:lnTo>
                    <a:pt x="62180" y="252374"/>
                  </a:lnTo>
                  <a:lnTo>
                    <a:pt x="128016" y="277977"/>
                  </a:lnTo>
                  <a:lnTo>
                    <a:pt x="171908" y="303580"/>
                  </a:lnTo>
                  <a:lnTo>
                    <a:pt x="237744" y="329184"/>
                  </a:lnTo>
                  <a:lnTo>
                    <a:pt x="299924" y="343814"/>
                  </a:lnTo>
                  <a:lnTo>
                    <a:pt x="369418" y="347472"/>
                  </a:lnTo>
                  <a:lnTo>
                    <a:pt x="544983" y="332841"/>
                  </a:lnTo>
                  <a:lnTo>
                    <a:pt x="991210" y="285292"/>
                  </a:lnTo>
                  <a:lnTo>
                    <a:pt x="1503274" y="237744"/>
                  </a:lnTo>
                  <a:lnTo>
                    <a:pt x="2044599" y="186537"/>
                  </a:lnTo>
                  <a:lnTo>
                    <a:pt x="2494484" y="138988"/>
                  </a:lnTo>
                  <a:lnTo>
                    <a:pt x="2856586" y="102412"/>
                  </a:lnTo>
                  <a:lnTo>
                    <a:pt x="3196743" y="65836"/>
                  </a:lnTo>
                  <a:lnTo>
                    <a:pt x="3255264" y="62179"/>
                  </a:lnTo>
                  <a:lnTo>
                    <a:pt x="3324759" y="51206"/>
                  </a:lnTo>
                  <a:lnTo>
                    <a:pt x="3438144" y="21945"/>
                  </a:lnTo>
                  <a:lnTo>
                    <a:pt x="3478378" y="7315"/>
                  </a:lnTo>
                  <a:lnTo>
                    <a:pt x="3525927" y="0"/>
                  </a:lnTo>
                  <a:lnTo>
                    <a:pt x="3613709" y="18288"/>
                  </a:lnTo>
                  <a:lnTo>
                    <a:pt x="3749040" y="65836"/>
                  </a:lnTo>
                  <a:lnTo>
                    <a:pt x="3880714" y="117043"/>
                  </a:lnTo>
                  <a:lnTo>
                    <a:pt x="3931920" y="138988"/>
                  </a:lnTo>
                  <a:lnTo>
                    <a:pt x="3983127" y="175564"/>
                  </a:lnTo>
                  <a:lnTo>
                    <a:pt x="4008730" y="201168"/>
                  </a:lnTo>
                  <a:lnTo>
                    <a:pt x="4019703" y="226771"/>
                  </a:lnTo>
                  <a:lnTo>
                    <a:pt x="4016045" y="248716"/>
                  </a:lnTo>
                  <a:lnTo>
                    <a:pt x="3990442" y="267004"/>
                  </a:lnTo>
                  <a:lnTo>
                    <a:pt x="3953866" y="285292"/>
                  </a:lnTo>
                  <a:lnTo>
                    <a:pt x="3855111" y="296265"/>
                  </a:lnTo>
                  <a:lnTo>
                    <a:pt x="3529584" y="292608"/>
                  </a:lnTo>
                  <a:lnTo>
                    <a:pt x="2929738" y="292608"/>
                  </a:lnTo>
                  <a:lnTo>
                    <a:pt x="2315261" y="3145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27">
              <a:extLst>
                <a:ext uri="{FF2B5EF4-FFF2-40B4-BE49-F238E27FC236}">
                  <a16:creationId xmlns:a16="http://schemas.microsoft.com/office/drawing/2014/main" id="{09B9AAA4-1A3F-4267-B0EF-F84F67153CE3}"/>
                </a:ext>
              </a:extLst>
            </p:cNvPr>
            <p:cNvSpPr/>
            <p:nvPr/>
          </p:nvSpPr>
          <p:spPr>
            <a:xfrm>
              <a:off x="4233863" y="4167188"/>
              <a:ext cx="1485900" cy="342900"/>
            </a:xfrm>
            <a:custGeom>
              <a:avLst/>
              <a:gdLst>
                <a:gd name="connsiteX0" fmla="*/ 892968 w 1485900"/>
                <a:gd name="connsiteY0" fmla="*/ 250031 h 342900"/>
                <a:gd name="connsiteX1" fmla="*/ 602456 w 1485900"/>
                <a:gd name="connsiteY1" fmla="*/ 285750 h 342900"/>
                <a:gd name="connsiteX2" fmla="*/ 428625 w 1485900"/>
                <a:gd name="connsiteY2" fmla="*/ 314325 h 342900"/>
                <a:gd name="connsiteX3" fmla="*/ 314325 w 1485900"/>
                <a:gd name="connsiteY3" fmla="*/ 338137 h 342900"/>
                <a:gd name="connsiteX4" fmla="*/ 302418 w 1485900"/>
                <a:gd name="connsiteY4" fmla="*/ 342900 h 342900"/>
                <a:gd name="connsiteX5" fmla="*/ 266700 w 1485900"/>
                <a:gd name="connsiteY5" fmla="*/ 342900 h 342900"/>
                <a:gd name="connsiteX6" fmla="*/ 230981 w 1485900"/>
                <a:gd name="connsiteY6" fmla="*/ 330993 h 342900"/>
                <a:gd name="connsiteX7" fmla="*/ 185737 w 1485900"/>
                <a:gd name="connsiteY7" fmla="*/ 309562 h 342900"/>
                <a:gd name="connsiteX8" fmla="*/ 116681 w 1485900"/>
                <a:gd name="connsiteY8" fmla="*/ 261937 h 342900"/>
                <a:gd name="connsiteX9" fmla="*/ 57150 w 1485900"/>
                <a:gd name="connsiteY9" fmla="*/ 211931 h 342900"/>
                <a:gd name="connsiteX10" fmla="*/ 14287 w 1485900"/>
                <a:gd name="connsiteY10" fmla="*/ 173831 h 342900"/>
                <a:gd name="connsiteX11" fmla="*/ 2381 w 1485900"/>
                <a:gd name="connsiteY11" fmla="*/ 152400 h 342900"/>
                <a:gd name="connsiteX12" fmla="*/ 0 w 1485900"/>
                <a:gd name="connsiteY12" fmla="*/ 138112 h 342900"/>
                <a:gd name="connsiteX13" fmla="*/ 4762 w 1485900"/>
                <a:gd name="connsiteY13" fmla="*/ 126206 h 342900"/>
                <a:gd name="connsiteX14" fmla="*/ 19050 w 1485900"/>
                <a:gd name="connsiteY14" fmla="*/ 116681 h 342900"/>
                <a:gd name="connsiteX15" fmla="*/ 33337 w 1485900"/>
                <a:gd name="connsiteY15" fmla="*/ 116681 h 342900"/>
                <a:gd name="connsiteX16" fmla="*/ 80962 w 1485900"/>
                <a:gd name="connsiteY16" fmla="*/ 130968 h 342900"/>
                <a:gd name="connsiteX17" fmla="*/ 157162 w 1485900"/>
                <a:gd name="connsiteY17" fmla="*/ 152400 h 342900"/>
                <a:gd name="connsiteX18" fmla="*/ 226218 w 1485900"/>
                <a:gd name="connsiteY18" fmla="*/ 164306 h 342900"/>
                <a:gd name="connsiteX19" fmla="*/ 273843 w 1485900"/>
                <a:gd name="connsiteY19" fmla="*/ 164306 h 342900"/>
                <a:gd name="connsiteX20" fmla="*/ 371475 w 1485900"/>
                <a:gd name="connsiteY20" fmla="*/ 154781 h 342900"/>
                <a:gd name="connsiteX21" fmla="*/ 654843 w 1485900"/>
                <a:gd name="connsiteY21" fmla="*/ 123825 h 342900"/>
                <a:gd name="connsiteX22" fmla="*/ 812006 w 1485900"/>
                <a:gd name="connsiteY22" fmla="*/ 97631 h 342900"/>
                <a:gd name="connsiteX23" fmla="*/ 923925 w 1485900"/>
                <a:gd name="connsiteY23" fmla="*/ 73818 h 342900"/>
                <a:gd name="connsiteX24" fmla="*/ 1028700 w 1485900"/>
                <a:gd name="connsiteY24" fmla="*/ 42862 h 342900"/>
                <a:gd name="connsiteX25" fmla="*/ 1128712 w 1485900"/>
                <a:gd name="connsiteY25" fmla="*/ 2381 h 342900"/>
                <a:gd name="connsiteX26" fmla="*/ 1147762 w 1485900"/>
                <a:gd name="connsiteY26" fmla="*/ 0 h 342900"/>
                <a:gd name="connsiteX27" fmla="*/ 1193006 w 1485900"/>
                <a:gd name="connsiteY27" fmla="*/ 4762 h 342900"/>
                <a:gd name="connsiteX28" fmla="*/ 1252537 w 1485900"/>
                <a:gd name="connsiteY28" fmla="*/ 19050 h 342900"/>
                <a:gd name="connsiteX29" fmla="*/ 1302543 w 1485900"/>
                <a:gd name="connsiteY29" fmla="*/ 35718 h 342900"/>
                <a:gd name="connsiteX30" fmla="*/ 1352550 w 1485900"/>
                <a:gd name="connsiteY30" fmla="*/ 61912 h 342900"/>
                <a:gd name="connsiteX31" fmla="*/ 1428750 w 1485900"/>
                <a:gd name="connsiteY31" fmla="*/ 107156 h 342900"/>
                <a:gd name="connsiteX32" fmla="*/ 1476375 w 1485900"/>
                <a:gd name="connsiteY32" fmla="*/ 147637 h 342900"/>
                <a:gd name="connsiteX33" fmla="*/ 1485900 w 1485900"/>
                <a:gd name="connsiteY33" fmla="*/ 164306 h 342900"/>
                <a:gd name="connsiteX34" fmla="*/ 1485900 w 1485900"/>
                <a:gd name="connsiteY34" fmla="*/ 183356 h 342900"/>
                <a:gd name="connsiteX35" fmla="*/ 1476375 w 1485900"/>
                <a:gd name="connsiteY35" fmla="*/ 200025 h 342900"/>
                <a:gd name="connsiteX36" fmla="*/ 1454943 w 1485900"/>
                <a:gd name="connsiteY36" fmla="*/ 211931 h 342900"/>
                <a:gd name="connsiteX37" fmla="*/ 1373981 w 1485900"/>
                <a:gd name="connsiteY37" fmla="*/ 226218 h 342900"/>
                <a:gd name="connsiteX38" fmla="*/ 1269206 w 1485900"/>
                <a:gd name="connsiteY38" fmla="*/ 228600 h 342900"/>
                <a:gd name="connsiteX39" fmla="*/ 1171575 w 1485900"/>
                <a:gd name="connsiteY39" fmla="*/ 223837 h 342900"/>
                <a:gd name="connsiteX40" fmla="*/ 892968 w 1485900"/>
                <a:gd name="connsiteY40" fmla="*/ 2500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85900" h="342900">
                  <a:moveTo>
                    <a:pt x="892968" y="250031"/>
                  </a:moveTo>
                  <a:lnTo>
                    <a:pt x="602456" y="285750"/>
                  </a:lnTo>
                  <a:lnTo>
                    <a:pt x="428625" y="314325"/>
                  </a:lnTo>
                  <a:lnTo>
                    <a:pt x="314325" y="338137"/>
                  </a:lnTo>
                  <a:lnTo>
                    <a:pt x="302418" y="342900"/>
                  </a:lnTo>
                  <a:lnTo>
                    <a:pt x="266700" y="342900"/>
                  </a:lnTo>
                  <a:lnTo>
                    <a:pt x="230981" y="330993"/>
                  </a:lnTo>
                  <a:lnTo>
                    <a:pt x="185737" y="309562"/>
                  </a:lnTo>
                  <a:lnTo>
                    <a:pt x="116681" y="261937"/>
                  </a:lnTo>
                  <a:lnTo>
                    <a:pt x="57150" y="211931"/>
                  </a:lnTo>
                  <a:lnTo>
                    <a:pt x="14287" y="173831"/>
                  </a:lnTo>
                  <a:lnTo>
                    <a:pt x="2381" y="152400"/>
                  </a:lnTo>
                  <a:lnTo>
                    <a:pt x="0" y="138112"/>
                  </a:lnTo>
                  <a:lnTo>
                    <a:pt x="4762" y="126206"/>
                  </a:lnTo>
                  <a:lnTo>
                    <a:pt x="19050" y="116681"/>
                  </a:lnTo>
                  <a:lnTo>
                    <a:pt x="33337" y="116681"/>
                  </a:lnTo>
                  <a:lnTo>
                    <a:pt x="80962" y="130968"/>
                  </a:lnTo>
                  <a:lnTo>
                    <a:pt x="157162" y="152400"/>
                  </a:lnTo>
                  <a:lnTo>
                    <a:pt x="226218" y="164306"/>
                  </a:lnTo>
                  <a:lnTo>
                    <a:pt x="273843" y="164306"/>
                  </a:lnTo>
                  <a:lnTo>
                    <a:pt x="371475" y="154781"/>
                  </a:lnTo>
                  <a:lnTo>
                    <a:pt x="654843" y="123825"/>
                  </a:lnTo>
                  <a:lnTo>
                    <a:pt x="812006" y="97631"/>
                  </a:lnTo>
                  <a:lnTo>
                    <a:pt x="923925" y="73818"/>
                  </a:lnTo>
                  <a:lnTo>
                    <a:pt x="1028700" y="42862"/>
                  </a:lnTo>
                  <a:lnTo>
                    <a:pt x="1128712" y="2381"/>
                  </a:lnTo>
                  <a:lnTo>
                    <a:pt x="1147762" y="0"/>
                  </a:lnTo>
                  <a:lnTo>
                    <a:pt x="1193006" y="4762"/>
                  </a:lnTo>
                  <a:lnTo>
                    <a:pt x="1252537" y="19050"/>
                  </a:lnTo>
                  <a:lnTo>
                    <a:pt x="1302543" y="35718"/>
                  </a:lnTo>
                  <a:lnTo>
                    <a:pt x="1352550" y="61912"/>
                  </a:lnTo>
                  <a:lnTo>
                    <a:pt x="1428750" y="107156"/>
                  </a:lnTo>
                  <a:lnTo>
                    <a:pt x="1476375" y="147637"/>
                  </a:lnTo>
                  <a:lnTo>
                    <a:pt x="1485900" y="164306"/>
                  </a:lnTo>
                  <a:lnTo>
                    <a:pt x="1485900" y="183356"/>
                  </a:lnTo>
                  <a:lnTo>
                    <a:pt x="1476375" y="200025"/>
                  </a:lnTo>
                  <a:lnTo>
                    <a:pt x="1454943" y="211931"/>
                  </a:lnTo>
                  <a:lnTo>
                    <a:pt x="1373981" y="226218"/>
                  </a:lnTo>
                  <a:lnTo>
                    <a:pt x="1269206" y="228600"/>
                  </a:lnTo>
                  <a:lnTo>
                    <a:pt x="1171575" y="223837"/>
                  </a:lnTo>
                  <a:lnTo>
                    <a:pt x="89296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28">
              <a:extLst>
                <a:ext uri="{FF2B5EF4-FFF2-40B4-BE49-F238E27FC236}">
                  <a16:creationId xmlns:a16="http://schemas.microsoft.com/office/drawing/2014/main" id="{5740E188-8F7F-4047-95FA-0C7C5B982C10}"/>
                </a:ext>
              </a:extLst>
            </p:cNvPr>
            <p:cNvSpPr/>
            <p:nvPr/>
          </p:nvSpPr>
          <p:spPr>
            <a:xfrm>
              <a:off x="4256088" y="4630738"/>
              <a:ext cx="1333500" cy="304800"/>
            </a:xfrm>
            <a:custGeom>
              <a:avLst/>
              <a:gdLst>
                <a:gd name="connsiteX0" fmla="*/ 790575 w 1333500"/>
                <a:gd name="connsiteY0" fmla="*/ 238125 h 304800"/>
                <a:gd name="connsiteX1" fmla="*/ 535781 w 1333500"/>
                <a:gd name="connsiteY1" fmla="*/ 266700 h 304800"/>
                <a:gd name="connsiteX2" fmla="*/ 309562 w 1333500"/>
                <a:gd name="connsiteY2" fmla="*/ 295275 h 304800"/>
                <a:gd name="connsiteX3" fmla="*/ 278606 w 1333500"/>
                <a:gd name="connsiteY3" fmla="*/ 304800 h 304800"/>
                <a:gd name="connsiteX4" fmla="*/ 254794 w 1333500"/>
                <a:gd name="connsiteY4" fmla="*/ 304800 h 304800"/>
                <a:gd name="connsiteX5" fmla="*/ 214312 w 1333500"/>
                <a:gd name="connsiteY5" fmla="*/ 297657 h 304800"/>
                <a:gd name="connsiteX6" fmla="*/ 178594 w 1333500"/>
                <a:gd name="connsiteY6" fmla="*/ 283369 h 304800"/>
                <a:gd name="connsiteX7" fmla="*/ 119062 w 1333500"/>
                <a:gd name="connsiteY7" fmla="*/ 250032 h 304800"/>
                <a:gd name="connsiteX8" fmla="*/ 66675 w 1333500"/>
                <a:gd name="connsiteY8" fmla="*/ 209550 h 304800"/>
                <a:gd name="connsiteX9" fmla="*/ 23812 w 1333500"/>
                <a:gd name="connsiteY9" fmla="*/ 166688 h 304800"/>
                <a:gd name="connsiteX10" fmla="*/ 7144 w 1333500"/>
                <a:gd name="connsiteY10" fmla="*/ 142875 h 304800"/>
                <a:gd name="connsiteX11" fmla="*/ 0 w 1333500"/>
                <a:gd name="connsiteY11" fmla="*/ 119063 h 304800"/>
                <a:gd name="connsiteX12" fmla="*/ 0 w 1333500"/>
                <a:gd name="connsiteY12" fmla="*/ 102394 h 304800"/>
                <a:gd name="connsiteX13" fmla="*/ 7144 w 1333500"/>
                <a:gd name="connsiteY13" fmla="*/ 88107 h 304800"/>
                <a:gd name="connsiteX14" fmla="*/ 14287 w 1333500"/>
                <a:gd name="connsiteY14" fmla="*/ 80963 h 304800"/>
                <a:gd name="connsiteX15" fmla="*/ 23812 w 1333500"/>
                <a:gd name="connsiteY15" fmla="*/ 78582 h 304800"/>
                <a:gd name="connsiteX16" fmla="*/ 54769 w 1333500"/>
                <a:gd name="connsiteY16" fmla="*/ 88107 h 304800"/>
                <a:gd name="connsiteX17" fmla="*/ 109537 w 1333500"/>
                <a:gd name="connsiteY17" fmla="*/ 111919 h 304800"/>
                <a:gd name="connsiteX18" fmla="*/ 154781 w 1333500"/>
                <a:gd name="connsiteY18" fmla="*/ 126207 h 304800"/>
                <a:gd name="connsiteX19" fmla="*/ 202406 w 1333500"/>
                <a:gd name="connsiteY19" fmla="*/ 135732 h 304800"/>
                <a:gd name="connsiteX20" fmla="*/ 247650 w 1333500"/>
                <a:gd name="connsiteY20" fmla="*/ 142875 h 304800"/>
                <a:gd name="connsiteX21" fmla="*/ 285750 w 1333500"/>
                <a:gd name="connsiteY21" fmla="*/ 142875 h 304800"/>
                <a:gd name="connsiteX22" fmla="*/ 397669 w 1333500"/>
                <a:gd name="connsiteY22" fmla="*/ 133350 h 304800"/>
                <a:gd name="connsiteX23" fmla="*/ 652462 w 1333500"/>
                <a:gd name="connsiteY23" fmla="*/ 97632 h 304800"/>
                <a:gd name="connsiteX24" fmla="*/ 878681 w 1333500"/>
                <a:gd name="connsiteY24" fmla="*/ 54769 h 304800"/>
                <a:gd name="connsiteX25" fmla="*/ 1100137 w 1333500"/>
                <a:gd name="connsiteY25" fmla="*/ 0 h 304800"/>
                <a:gd name="connsiteX26" fmla="*/ 1152525 w 1333500"/>
                <a:gd name="connsiteY26" fmla="*/ 9525 h 304800"/>
                <a:gd name="connsiteX27" fmla="*/ 1202531 w 1333500"/>
                <a:gd name="connsiteY27" fmla="*/ 21432 h 304800"/>
                <a:gd name="connsiteX28" fmla="*/ 1252537 w 1333500"/>
                <a:gd name="connsiteY28" fmla="*/ 45244 h 304800"/>
                <a:gd name="connsiteX29" fmla="*/ 1293019 w 1333500"/>
                <a:gd name="connsiteY29" fmla="*/ 66675 h 304800"/>
                <a:gd name="connsiteX30" fmla="*/ 1314450 w 1333500"/>
                <a:gd name="connsiteY30" fmla="*/ 85725 h 304800"/>
                <a:gd name="connsiteX31" fmla="*/ 1328737 w 1333500"/>
                <a:gd name="connsiteY31" fmla="*/ 104775 h 304800"/>
                <a:gd name="connsiteX32" fmla="*/ 1333500 w 1333500"/>
                <a:gd name="connsiteY32" fmla="*/ 126207 h 304800"/>
                <a:gd name="connsiteX33" fmla="*/ 1326356 w 1333500"/>
                <a:gd name="connsiteY33" fmla="*/ 150019 h 304800"/>
                <a:gd name="connsiteX34" fmla="*/ 1304925 w 1333500"/>
                <a:gd name="connsiteY34" fmla="*/ 169069 h 304800"/>
                <a:gd name="connsiteX35" fmla="*/ 1266825 w 1333500"/>
                <a:gd name="connsiteY35" fmla="*/ 183357 h 304800"/>
                <a:gd name="connsiteX36" fmla="*/ 1193006 w 1333500"/>
                <a:gd name="connsiteY36" fmla="*/ 195263 h 304800"/>
                <a:gd name="connsiteX37" fmla="*/ 1023937 w 1333500"/>
                <a:gd name="connsiteY37" fmla="*/ 211932 h 304800"/>
                <a:gd name="connsiteX38" fmla="*/ 790575 w 1333500"/>
                <a:gd name="connsiteY38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3500" h="304800">
                  <a:moveTo>
                    <a:pt x="790575" y="238125"/>
                  </a:moveTo>
                  <a:lnTo>
                    <a:pt x="535781" y="266700"/>
                  </a:lnTo>
                  <a:lnTo>
                    <a:pt x="309562" y="295275"/>
                  </a:lnTo>
                  <a:lnTo>
                    <a:pt x="278606" y="304800"/>
                  </a:lnTo>
                  <a:lnTo>
                    <a:pt x="254794" y="304800"/>
                  </a:lnTo>
                  <a:lnTo>
                    <a:pt x="214312" y="297657"/>
                  </a:lnTo>
                  <a:lnTo>
                    <a:pt x="178594" y="283369"/>
                  </a:lnTo>
                  <a:lnTo>
                    <a:pt x="119062" y="250032"/>
                  </a:lnTo>
                  <a:lnTo>
                    <a:pt x="66675" y="209550"/>
                  </a:lnTo>
                  <a:lnTo>
                    <a:pt x="23812" y="166688"/>
                  </a:lnTo>
                  <a:lnTo>
                    <a:pt x="7144" y="142875"/>
                  </a:lnTo>
                  <a:lnTo>
                    <a:pt x="0" y="119063"/>
                  </a:lnTo>
                  <a:lnTo>
                    <a:pt x="0" y="102394"/>
                  </a:lnTo>
                  <a:lnTo>
                    <a:pt x="7144" y="88107"/>
                  </a:lnTo>
                  <a:lnTo>
                    <a:pt x="14287" y="80963"/>
                  </a:lnTo>
                  <a:lnTo>
                    <a:pt x="23812" y="78582"/>
                  </a:lnTo>
                  <a:lnTo>
                    <a:pt x="54769" y="88107"/>
                  </a:lnTo>
                  <a:lnTo>
                    <a:pt x="109537" y="111919"/>
                  </a:lnTo>
                  <a:lnTo>
                    <a:pt x="154781" y="126207"/>
                  </a:lnTo>
                  <a:lnTo>
                    <a:pt x="202406" y="135732"/>
                  </a:lnTo>
                  <a:lnTo>
                    <a:pt x="247650" y="142875"/>
                  </a:lnTo>
                  <a:lnTo>
                    <a:pt x="285750" y="142875"/>
                  </a:lnTo>
                  <a:lnTo>
                    <a:pt x="397669" y="133350"/>
                  </a:lnTo>
                  <a:lnTo>
                    <a:pt x="652462" y="97632"/>
                  </a:lnTo>
                  <a:lnTo>
                    <a:pt x="878681" y="54769"/>
                  </a:lnTo>
                  <a:lnTo>
                    <a:pt x="1100137" y="0"/>
                  </a:lnTo>
                  <a:lnTo>
                    <a:pt x="1152525" y="9525"/>
                  </a:lnTo>
                  <a:lnTo>
                    <a:pt x="1202531" y="21432"/>
                  </a:lnTo>
                  <a:lnTo>
                    <a:pt x="1252537" y="45244"/>
                  </a:lnTo>
                  <a:lnTo>
                    <a:pt x="1293019" y="66675"/>
                  </a:lnTo>
                  <a:lnTo>
                    <a:pt x="1314450" y="85725"/>
                  </a:lnTo>
                  <a:lnTo>
                    <a:pt x="1328737" y="104775"/>
                  </a:lnTo>
                  <a:lnTo>
                    <a:pt x="1333500" y="126207"/>
                  </a:lnTo>
                  <a:lnTo>
                    <a:pt x="1326356" y="150019"/>
                  </a:lnTo>
                  <a:lnTo>
                    <a:pt x="1304925" y="169069"/>
                  </a:lnTo>
                  <a:lnTo>
                    <a:pt x="1266825" y="183357"/>
                  </a:lnTo>
                  <a:lnTo>
                    <a:pt x="1193006" y="195263"/>
                  </a:lnTo>
                  <a:lnTo>
                    <a:pt x="1023937" y="211932"/>
                  </a:lnTo>
                  <a:lnTo>
                    <a:pt x="7905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29">
              <a:extLst>
                <a:ext uri="{FF2B5EF4-FFF2-40B4-BE49-F238E27FC236}">
                  <a16:creationId xmlns:a16="http://schemas.microsoft.com/office/drawing/2014/main" id="{7DCB8F2F-E0CC-4C8E-B104-ABE7F01949D1}"/>
                </a:ext>
              </a:extLst>
            </p:cNvPr>
            <p:cNvSpPr/>
            <p:nvPr/>
          </p:nvSpPr>
          <p:spPr>
            <a:xfrm>
              <a:off x="3910013" y="5124450"/>
              <a:ext cx="520700" cy="1030288"/>
            </a:xfrm>
            <a:custGeom>
              <a:avLst/>
              <a:gdLst>
                <a:gd name="connsiteX0" fmla="*/ 223837 w 521493"/>
                <a:gd name="connsiteY0" fmla="*/ 578644 h 1031081"/>
                <a:gd name="connsiteX1" fmla="*/ 188118 w 521493"/>
                <a:gd name="connsiteY1" fmla="*/ 414338 h 1031081"/>
                <a:gd name="connsiteX2" fmla="*/ 166687 w 521493"/>
                <a:gd name="connsiteY2" fmla="*/ 316706 h 1031081"/>
                <a:gd name="connsiteX3" fmla="*/ 145256 w 521493"/>
                <a:gd name="connsiteY3" fmla="*/ 247650 h 1031081"/>
                <a:gd name="connsiteX4" fmla="*/ 107156 w 521493"/>
                <a:gd name="connsiteY4" fmla="*/ 173831 h 1031081"/>
                <a:gd name="connsiteX5" fmla="*/ 57150 w 521493"/>
                <a:gd name="connsiteY5" fmla="*/ 107156 h 1031081"/>
                <a:gd name="connsiteX6" fmla="*/ 14287 w 521493"/>
                <a:gd name="connsiteY6" fmla="*/ 59531 h 1031081"/>
                <a:gd name="connsiteX7" fmla="*/ 4762 w 521493"/>
                <a:gd name="connsiteY7" fmla="*/ 42863 h 1031081"/>
                <a:gd name="connsiteX8" fmla="*/ 0 w 521493"/>
                <a:gd name="connsiteY8" fmla="*/ 21431 h 1031081"/>
                <a:gd name="connsiteX9" fmla="*/ 7143 w 521493"/>
                <a:gd name="connsiteY9" fmla="*/ 7144 h 1031081"/>
                <a:gd name="connsiteX10" fmla="*/ 19050 w 521493"/>
                <a:gd name="connsiteY10" fmla="*/ 0 h 1031081"/>
                <a:gd name="connsiteX11" fmla="*/ 40481 w 521493"/>
                <a:gd name="connsiteY11" fmla="*/ 0 h 1031081"/>
                <a:gd name="connsiteX12" fmla="*/ 76200 w 521493"/>
                <a:gd name="connsiteY12" fmla="*/ 9525 h 1031081"/>
                <a:gd name="connsiteX13" fmla="*/ 145256 w 521493"/>
                <a:gd name="connsiteY13" fmla="*/ 28575 h 1031081"/>
                <a:gd name="connsiteX14" fmla="*/ 264318 w 521493"/>
                <a:gd name="connsiteY14" fmla="*/ 69056 h 1031081"/>
                <a:gd name="connsiteX15" fmla="*/ 352425 w 521493"/>
                <a:gd name="connsiteY15" fmla="*/ 109538 h 1031081"/>
                <a:gd name="connsiteX16" fmla="*/ 388143 w 521493"/>
                <a:gd name="connsiteY16" fmla="*/ 247650 h 1031081"/>
                <a:gd name="connsiteX17" fmla="*/ 435768 w 521493"/>
                <a:gd name="connsiteY17" fmla="*/ 492919 h 1031081"/>
                <a:gd name="connsiteX18" fmla="*/ 483393 w 521493"/>
                <a:gd name="connsiteY18" fmla="*/ 714375 h 1031081"/>
                <a:gd name="connsiteX19" fmla="*/ 521493 w 521493"/>
                <a:gd name="connsiteY19" fmla="*/ 823913 h 1031081"/>
                <a:gd name="connsiteX20" fmla="*/ 519112 w 521493"/>
                <a:gd name="connsiteY20" fmla="*/ 895350 h 1031081"/>
                <a:gd name="connsiteX21" fmla="*/ 504825 w 521493"/>
                <a:gd name="connsiteY21" fmla="*/ 971550 h 1031081"/>
                <a:gd name="connsiteX22" fmla="*/ 495300 w 521493"/>
                <a:gd name="connsiteY22" fmla="*/ 1000125 h 1031081"/>
                <a:gd name="connsiteX23" fmla="*/ 485775 w 521493"/>
                <a:gd name="connsiteY23" fmla="*/ 1019175 h 1031081"/>
                <a:gd name="connsiteX24" fmla="*/ 466725 w 521493"/>
                <a:gd name="connsiteY24" fmla="*/ 1028700 h 1031081"/>
                <a:gd name="connsiteX25" fmla="*/ 435768 w 521493"/>
                <a:gd name="connsiteY25" fmla="*/ 1031081 h 1031081"/>
                <a:gd name="connsiteX26" fmla="*/ 402431 w 521493"/>
                <a:gd name="connsiteY26" fmla="*/ 1028700 h 1031081"/>
                <a:gd name="connsiteX27" fmla="*/ 381000 w 521493"/>
                <a:gd name="connsiteY27" fmla="*/ 1019175 h 1031081"/>
                <a:gd name="connsiteX28" fmla="*/ 342900 w 521493"/>
                <a:gd name="connsiteY28" fmla="*/ 988219 h 1031081"/>
                <a:gd name="connsiteX29" fmla="*/ 319087 w 521493"/>
                <a:gd name="connsiteY29" fmla="*/ 962025 h 1031081"/>
                <a:gd name="connsiteX30" fmla="*/ 295275 w 521493"/>
                <a:gd name="connsiteY30" fmla="*/ 919163 h 1031081"/>
                <a:gd name="connsiteX31" fmla="*/ 276225 w 521493"/>
                <a:gd name="connsiteY31" fmla="*/ 852488 h 1031081"/>
                <a:gd name="connsiteX32" fmla="*/ 257175 w 521493"/>
                <a:gd name="connsiteY32" fmla="*/ 742950 h 1031081"/>
                <a:gd name="connsiteX33" fmla="*/ 223837 w 521493"/>
                <a:gd name="connsiteY33" fmla="*/ 578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031081">
                  <a:moveTo>
                    <a:pt x="223837" y="578644"/>
                  </a:moveTo>
                  <a:lnTo>
                    <a:pt x="188118" y="414338"/>
                  </a:lnTo>
                  <a:lnTo>
                    <a:pt x="166687" y="316706"/>
                  </a:lnTo>
                  <a:lnTo>
                    <a:pt x="145256" y="247650"/>
                  </a:lnTo>
                  <a:lnTo>
                    <a:pt x="107156" y="173831"/>
                  </a:lnTo>
                  <a:lnTo>
                    <a:pt x="57150" y="107156"/>
                  </a:lnTo>
                  <a:lnTo>
                    <a:pt x="14287" y="59531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7143" y="7144"/>
                  </a:lnTo>
                  <a:lnTo>
                    <a:pt x="19050" y="0"/>
                  </a:lnTo>
                  <a:lnTo>
                    <a:pt x="40481" y="0"/>
                  </a:lnTo>
                  <a:lnTo>
                    <a:pt x="76200" y="9525"/>
                  </a:lnTo>
                  <a:lnTo>
                    <a:pt x="145256" y="28575"/>
                  </a:lnTo>
                  <a:lnTo>
                    <a:pt x="264318" y="69056"/>
                  </a:lnTo>
                  <a:lnTo>
                    <a:pt x="352425" y="109538"/>
                  </a:lnTo>
                  <a:lnTo>
                    <a:pt x="388143" y="247650"/>
                  </a:lnTo>
                  <a:lnTo>
                    <a:pt x="435768" y="492919"/>
                  </a:lnTo>
                  <a:lnTo>
                    <a:pt x="483393" y="714375"/>
                  </a:lnTo>
                  <a:lnTo>
                    <a:pt x="521493" y="823913"/>
                  </a:lnTo>
                  <a:cubicBezTo>
                    <a:pt x="520699" y="847725"/>
                    <a:pt x="519906" y="871538"/>
                    <a:pt x="519112" y="895350"/>
                  </a:cubicBezTo>
                  <a:lnTo>
                    <a:pt x="504825" y="971550"/>
                  </a:lnTo>
                  <a:lnTo>
                    <a:pt x="495300" y="1000125"/>
                  </a:lnTo>
                  <a:lnTo>
                    <a:pt x="485775" y="1019175"/>
                  </a:lnTo>
                  <a:lnTo>
                    <a:pt x="466725" y="1028700"/>
                  </a:lnTo>
                  <a:lnTo>
                    <a:pt x="435768" y="1031081"/>
                  </a:lnTo>
                  <a:lnTo>
                    <a:pt x="402431" y="1028700"/>
                  </a:lnTo>
                  <a:lnTo>
                    <a:pt x="381000" y="1019175"/>
                  </a:lnTo>
                  <a:lnTo>
                    <a:pt x="342900" y="988219"/>
                  </a:lnTo>
                  <a:lnTo>
                    <a:pt x="319087" y="962025"/>
                  </a:lnTo>
                  <a:lnTo>
                    <a:pt x="295275" y="919163"/>
                  </a:lnTo>
                  <a:lnTo>
                    <a:pt x="276225" y="852488"/>
                  </a:lnTo>
                  <a:lnTo>
                    <a:pt x="257175" y="742950"/>
                  </a:lnTo>
                  <a:lnTo>
                    <a:pt x="223837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7">
              <a:extLst>
                <a:ext uri="{FF2B5EF4-FFF2-40B4-BE49-F238E27FC236}">
                  <a16:creationId xmlns:a16="http://schemas.microsoft.com/office/drawing/2014/main" id="{16D87012-1E77-481E-91C3-5BC086913397}"/>
                </a:ext>
              </a:extLst>
            </p:cNvPr>
            <p:cNvSpPr/>
            <p:nvPr/>
          </p:nvSpPr>
          <p:spPr>
            <a:xfrm>
              <a:off x="3152775" y="1439863"/>
              <a:ext cx="496888" cy="933450"/>
            </a:xfrm>
            <a:custGeom>
              <a:avLst/>
              <a:gdLst>
                <a:gd name="connsiteX0" fmla="*/ 202406 w 497681"/>
                <a:gd name="connsiteY0" fmla="*/ 373857 h 933450"/>
                <a:gd name="connsiteX1" fmla="*/ 166688 w 497681"/>
                <a:gd name="connsiteY1" fmla="*/ 261938 h 933450"/>
                <a:gd name="connsiteX2" fmla="*/ 135731 w 497681"/>
                <a:gd name="connsiteY2" fmla="*/ 190500 h 933450"/>
                <a:gd name="connsiteX3" fmla="*/ 111919 w 497681"/>
                <a:gd name="connsiteY3" fmla="*/ 154782 h 933450"/>
                <a:gd name="connsiteX4" fmla="*/ 73819 w 497681"/>
                <a:gd name="connsiteY4" fmla="*/ 109538 h 933450"/>
                <a:gd name="connsiteX5" fmla="*/ 40481 w 497681"/>
                <a:gd name="connsiteY5" fmla="*/ 80963 h 933450"/>
                <a:gd name="connsiteX6" fmla="*/ 26194 w 497681"/>
                <a:gd name="connsiteY6" fmla="*/ 73819 h 933450"/>
                <a:gd name="connsiteX7" fmla="*/ 7144 w 497681"/>
                <a:gd name="connsiteY7" fmla="*/ 54769 h 933450"/>
                <a:gd name="connsiteX8" fmla="*/ 0 w 497681"/>
                <a:gd name="connsiteY8" fmla="*/ 35719 h 933450"/>
                <a:gd name="connsiteX9" fmla="*/ 2381 w 497681"/>
                <a:gd name="connsiteY9" fmla="*/ 19050 h 933450"/>
                <a:gd name="connsiteX10" fmla="*/ 14288 w 497681"/>
                <a:gd name="connsiteY10" fmla="*/ 7144 h 933450"/>
                <a:gd name="connsiteX11" fmla="*/ 33338 w 497681"/>
                <a:gd name="connsiteY11" fmla="*/ 2382 h 933450"/>
                <a:gd name="connsiteX12" fmla="*/ 54769 w 497681"/>
                <a:gd name="connsiteY12" fmla="*/ 0 h 933450"/>
                <a:gd name="connsiteX13" fmla="*/ 107156 w 497681"/>
                <a:gd name="connsiteY13" fmla="*/ 11907 h 933450"/>
                <a:gd name="connsiteX14" fmla="*/ 185738 w 497681"/>
                <a:gd name="connsiteY14" fmla="*/ 33338 h 933450"/>
                <a:gd name="connsiteX15" fmla="*/ 261938 w 497681"/>
                <a:gd name="connsiteY15" fmla="*/ 61913 h 933450"/>
                <a:gd name="connsiteX16" fmla="*/ 316706 w 497681"/>
                <a:gd name="connsiteY16" fmla="*/ 90488 h 933450"/>
                <a:gd name="connsiteX17" fmla="*/ 340519 w 497681"/>
                <a:gd name="connsiteY17" fmla="*/ 109538 h 933450"/>
                <a:gd name="connsiteX18" fmla="*/ 361950 w 497681"/>
                <a:gd name="connsiteY18" fmla="*/ 126207 h 933450"/>
                <a:gd name="connsiteX19" fmla="*/ 381000 w 497681"/>
                <a:gd name="connsiteY19" fmla="*/ 152400 h 933450"/>
                <a:gd name="connsiteX20" fmla="*/ 388144 w 497681"/>
                <a:gd name="connsiteY20" fmla="*/ 183357 h 933450"/>
                <a:gd name="connsiteX21" fmla="*/ 404813 w 497681"/>
                <a:gd name="connsiteY21" fmla="*/ 280988 h 933450"/>
                <a:gd name="connsiteX22" fmla="*/ 431006 w 497681"/>
                <a:gd name="connsiteY22" fmla="*/ 435769 h 933450"/>
                <a:gd name="connsiteX23" fmla="*/ 478631 w 497681"/>
                <a:gd name="connsiteY23" fmla="*/ 554832 h 933450"/>
                <a:gd name="connsiteX24" fmla="*/ 485775 w 497681"/>
                <a:gd name="connsiteY24" fmla="*/ 678657 h 933450"/>
                <a:gd name="connsiteX25" fmla="*/ 492919 w 497681"/>
                <a:gd name="connsiteY25" fmla="*/ 781050 h 933450"/>
                <a:gd name="connsiteX26" fmla="*/ 497681 w 497681"/>
                <a:gd name="connsiteY26" fmla="*/ 845344 h 933450"/>
                <a:gd name="connsiteX27" fmla="*/ 492919 w 497681"/>
                <a:gd name="connsiteY27" fmla="*/ 885825 h 933450"/>
                <a:gd name="connsiteX28" fmla="*/ 481013 w 497681"/>
                <a:gd name="connsiteY28" fmla="*/ 914400 h 933450"/>
                <a:gd name="connsiteX29" fmla="*/ 464344 w 497681"/>
                <a:gd name="connsiteY29" fmla="*/ 931069 h 933450"/>
                <a:gd name="connsiteX30" fmla="*/ 450056 w 497681"/>
                <a:gd name="connsiteY30" fmla="*/ 933450 h 933450"/>
                <a:gd name="connsiteX31" fmla="*/ 421481 w 497681"/>
                <a:gd name="connsiteY31" fmla="*/ 928688 h 933450"/>
                <a:gd name="connsiteX32" fmla="*/ 402431 w 497681"/>
                <a:gd name="connsiteY32" fmla="*/ 919163 h 933450"/>
                <a:gd name="connsiteX33" fmla="*/ 381000 w 497681"/>
                <a:gd name="connsiteY33" fmla="*/ 900113 h 933450"/>
                <a:gd name="connsiteX34" fmla="*/ 350044 w 497681"/>
                <a:gd name="connsiteY34" fmla="*/ 854869 h 933450"/>
                <a:gd name="connsiteX35" fmla="*/ 316706 w 497681"/>
                <a:gd name="connsiteY35" fmla="*/ 783432 h 933450"/>
                <a:gd name="connsiteX36" fmla="*/ 276225 w 497681"/>
                <a:gd name="connsiteY36" fmla="*/ 688182 h 933450"/>
                <a:gd name="connsiteX37" fmla="*/ 247650 w 497681"/>
                <a:gd name="connsiteY37" fmla="*/ 626269 h 933450"/>
                <a:gd name="connsiteX38" fmla="*/ 230981 w 497681"/>
                <a:gd name="connsiteY38" fmla="*/ 473869 h 933450"/>
                <a:gd name="connsiteX39" fmla="*/ 202406 w 497681"/>
                <a:gd name="connsiteY39" fmla="*/ 37385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7681" h="933450">
                  <a:moveTo>
                    <a:pt x="202406" y="373857"/>
                  </a:moveTo>
                  <a:lnTo>
                    <a:pt x="166688" y="261938"/>
                  </a:lnTo>
                  <a:lnTo>
                    <a:pt x="135731" y="190500"/>
                  </a:lnTo>
                  <a:lnTo>
                    <a:pt x="111919" y="154782"/>
                  </a:lnTo>
                  <a:lnTo>
                    <a:pt x="73819" y="109538"/>
                  </a:lnTo>
                  <a:lnTo>
                    <a:pt x="40481" y="80963"/>
                  </a:lnTo>
                  <a:lnTo>
                    <a:pt x="26194" y="73819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8" y="7144"/>
                  </a:lnTo>
                  <a:lnTo>
                    <a:pt x="33338" y="2382"/>
                  </a:lnTo>
                  <a:lnTo>
                    <a:pt x="54769" y="0"/>
                  </a:lnTo>
                  <a:lnTo>
                    <a:pt x="107156" y="11907"/>
                  </a:lnTo>
                  <a:lnTo>
                    <a:pt x="185738" y="33338"/>
                  </a:lnTo>
                  <a:lnTo>
                    <a:pt x="261938" y="61913"/>
                  </a:lnTo>
                  <a:lnTo>
                    <a:pt x="316706" y="90488"/>
                  </a:lnTo>
                  <a:lnTo>
                    <a:pt x="340519" y="109538"/>
                  </a:lnTo>
                  <a:lnTo>
                    <a:pt x="361950" y="126207"/>
                  </a:lnTo>
                  <a:lnTo>
                    <a:pt x="381000" y="152400"/>
                  </a:lnTo>
                  <a:lnTo>
                    <a:pt x="388144" y="183357"/>
                  </a:lnTo>
                  <a:lnTo>
                    <a:pt x="404813" y="280988"/>
                  </a:lnTo>
                  <a:lnTo>
                    <a:pt x="431006" y="435769"/>
                  </a:lnTo>
                  <a:lnTo>
                    <a:pt x="478631" y="554832"/>
                  </a:lnTo>
                  <a:lnTo>
                    <a:pt x="485775" y="678657"/>
                  </a:lnTo>
                  <a:lnTo>
                    <a:pt x="492919" y="781050"/>
                  </a:lnTo>
                  <a:lnTo>
                    <a:pt x="497681" y="845344"/>
                  </a:lnTo>
                  <a:lnTo>
                    <a:pt x="492919" y="885825"/>
                  </a:lnTo>
                  <a:lnTo>
                    <a:pt x="481013" y="914400"/>
                  </a:lnTo>
                  <a:lnTo>
                    <a:pt x="464344" y="931069"/>
                  </a:lnTo>
                  <a:lnTo>
                    <a:pt x="450056" y="933450"/>
                  </a:lnTo>
                  <a:lnTo>
                    <a:pt x="421481" y="928688"/>
                  </a:lnTo>
                  <a:lnTo>
                    <a:pt x="402431" y="919163"/>
                  </a:lnTo>
                  <a:lnTo>
                    <a:pt x="381000" y="900113"/>
                  </a:lnTo>
                  <a:lnTo>
                    <a:pt x="350044" y="854869"/>
                  </a:lnTo>
                  <a:lnTo>
                    <a:pt x="316706" y="783432"/>
                  </a:lnTo>
                  <a:lnTo>
                    <a:pt x="276225" y="688182"/>
                  </a:lnTo>
                  <a:lnTo>
                    <a:pt x="247650" y="626269"/>
                  </a:lnTo>
                  <a:cubicBezTo>
                    <a:pt x="235608" y="469718"/>
                    <a:pt x="282029" y="448350"/>
                    <a:pt x="230981" y="473869"/>
                  </a:cubicBezTo>
                  <a:lnTo>
                    <a:pt x="202406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8">
              <a:extLst>
                <a:ext uri="{FF2B5EF4-FFF2-40B4-BE49-F238E27FC236}">
                  <a16:creationId xmlns:a16="http://schemas.microsoft.com/office/drawing/2014/main" id="{7883A4DE-5AAB-48CE-9FAF-2A27C501A8B9}"/>
                </a:ext>
              </a:extLst>
            </p:cNvPr>
            <p:cNvSpPr/>
            <p:nvPr/>
          </p:nvSpPr>
          <p:spPr>
            <a:xfrm>
              <a:off x="4038600" y="1328738"/>
              <a:ext cx="446088" cy="942975"/>
            </a:xfrm>
            <a:custGeom>
              <a:avLst/>
              <a:gdLst>
                <a:gd name="connsiteX0" fmla="*/ 66675 w 445294"/>
                <a:gd name="connsiteY0" fmla="*/ 683418 h 942975"/>
                <a:gd name="connsiteX1" fmla="*/ 83344 w 445294"/>
                <a:gd name="connsiteY1" fmla="*/ 569118 h 942975"/>
                <a:gd name="connsiteX2" fmla="*/ 102394 w 445294"/>
                <a:gd name="connsiteY2" fmla="*/ 452437 h 942975"/>
                <a:gd name="connsiteX3" fmla="*/ 130969 w 445294"/>
                <a:gd name="connsiteY3" fmla="*/ 330993 h 942975"/>
                <a:gd name="connsiteX4" fmla="*/ 147638 w 445294"/>
                <a:gd name="connsiteY4" fmla="*/ 261937 h 942975"/>
                <a:gd name="connsiteX5" fmla="*/ 147638 w 445294"/>
                <a:gd name="connsiteY5" fmla="*/ 230981 h 942975"/>
                <a:gd name="connsiteX6" fmla="*/ 140494 w 445294"/>
                <a:gd name="connsiteY6" fmla="*/ 190500 h 942975"/>
                <a:gd name="connsiteX7" fmla="*/ 126206 w 445294"/>
                <a:gd name="connsiteY7" fmla="*/ 147637 h 942975"/>
                <a:gd name="connsiteX8" fmla="*/ 100013 w 445294"/>
                <a:gd name="connsiteY8" fmla="*/ 109537 h 942975"/>
                <a:gd name="connsiteX9" fmla="*/ 80963 w 445294"/>
                <a:gd name="connsiteY9" fmla="*/ 90487 h 942975"/>
                <a:gd name="connsiteX10" fmla="*/ 59531 w 445294"/>
                <a:gd name="connsiteY10" fmla="*/ 73818 h 942975"/>
                <a:gd name="connsiteX11" fmla="*/ 40481 w 445294"/>
                <a:gd name="connsiteY11" fmla="*/ 54768 h 942975"/>
                <a:gd name="connsiteX12" fmla="*/ 28575 w 445294"/>
                <a:gd name="connsiteY12" fmla="*/ 35718 h 942975"/>
                <a:gd name="connsiteX13" fmla="*/ 33338 w 445294"/>
                <a:gd name="connsiteY13" fmla="*/ 19050 h 942975"/>
                <a:gd name="connsiteX14" fmla="*/ 45244 w 445294"/>
                <a:gd name="connsiteY14" fmla="*/ 7143 h 942975"/>
                <a:gd name="connsiteX15" fmla="*/ 76200 w 445294"/>
                <a:gd name="connsiteY15" fmla="*/ 0 h 942975"/>
                <a:gd name="connsiteX16" fmla="*/ 97631 w 445294"/>
                <a:gd name="connsiteY16" fmla="*/ 0 h 942975"/>
                <a:gd name="connsiteX17" fmla="*/ 145256 w 445294"/>
                <a:gd name="connsiteY17" fmla="*/ 9525 h 942975"/>
                <a:gd name="connsiteX18" fmla="*/ 223838 w 445294"/>
                <a:gd name="connsiteY18" fmla="*/ 33337 h 942975"/>
                <a:gd name="connsiteX19" fmla="*/ 285750 w 445294"/>
                <a:gd name="connsiteY19" fmla="*/ 52387 h 942975"/>
                <a:gd name="connsiteX20" fmla="*/ 338138 w 445294"/>
                <a:gd name="connsiteY20" fmla="*/ 69056 h 942975"/>
                <a:gd name="connsiteX21" fmla="*/ 381000 w 445294"/>
                <a:gd name="connsiteY21" fmla="*/ 90487 h 942975"/>
                <a:gd name="connsiteX22" fmla="*/ 416719 w 445294"/>
                <a:gd name="connsiteY22" fmla="*/ 114300 h 942975"/>
                <a:gd name="connsiteX23" fmla="*/ 435769 w 445294"/>
                <a:gd name="connsiteY23" fmla="*/ 133350 h 942975"/>
                <a:gd name="connsiteX24" fmla="*/ 445294 w 445294"/>
                <a:gd name="connsiteY24" fmla="*/ 157162 h 942975"/>
                <a:gd name="connsiteX25" fmla="*/ 445294 w 445294"/>
                <a:gd name="connsiteY25" fmla="*/ 183356 h 942975"/>
                <a:gd name="connsiteX26" fmla="*/ 416719 w 445294"/>
                <a:gd name="connsiteY26" fmla="*/ 238125 h 942975"/>
                <a:gd name="connsiteX27" fmla="*/ 376238 w 445294"/>
                <a:gd name="connsiteY27" fmla="*/ 314325 h 942975"/>
                <a:gd name="connsiteX28" fmla="*/ 347663 w 445294"/>
                <a:gd name="connsiteY28" fmla="*/ 407193 h 942975"/>
                <a:gd name="connsiteX29" fmla="*/ 307181 w 445294"/>
                <a:gd name="connsiteY29" fmla="*/ 554831 h 942975"/>
                <a:gd name="connsiteX30" fmla="*/ 259556 w 445294"/>
                <a:gd name="connsiteY30" fmla="*/ 673893 h 942975"/>
                <a:gd name="connsiteX31" fmla="*/ 223838 w 445294"/>
                <a:gd name="connsiteY31" fmla="*/ 766762 h 942975"/>
                <a:gd name="connsiteX32" fmla="*/ 169069 w 445294"/>
                <a:gd name="connsiteY32" fmla="*/ 864393 h 942975"/>
                <a:gd name="connsiteX33" fmla="*/ 133350 w 445294"/>
                <a:gd name="connsiteY33" fmla="*/ 912018 h 942975"/>
                <a:gd name="connsiteX34" fmla="*/ 109538 w 445294"/>
                <a:gd name="connsiteY34" fmla="*/ 933450 h 942975"/>
                <a:gd name="connsiteX35" fmla="*/ 97631 w 445294"/>
                <a:gd name="connsiteY35" fmla="*/ 942975 h 942975"/>
                <a:gd name="connsiteX36" fmla="*/ 73819 w 445294"/>
                <a:gd name="connsiteY36" fmla="*/ 942975 h 942975"/>
                <a:gd name="connsiteX37" fmla="*/ 30956 w 445294"/>
                <a:gd name="connsiteY37" fmla="*/ 926306 h 942975"/>
                <a:gd name="connsiteX38" fmla="*/ 2381 w 445294"/>
                <a:gd name="connsiteY38" fmla="*/ 902493 h 942975"/>
                <a:gd name="connsiteX39" fmla="*/ 0 w 445294"/>
                <a:gd name="connsiteY39" fmla="*/ 890587 h 942975"/>
                <a:gd name="connsiteX40" fmla="*/ 0 w 445294"/>
                <a:gd name="connsiteY40" fmla="*/ 869156 h 942975"/>
                <a:gd name="connsiteX41" fmla="*/ 9525 w 445294"/>
                <a:gd name="connsiteY41" fmla="*/ 838200 h 942975"/>
                <a:gd name="connsiteX42" fmla="*/ 35719 w 445294"/>
                <a:gd name="connsiteY42" fmla="*/ 790575 h 942975"/>
                <a:gd name="connsiteX43" fmla="*/ 66675 w 445294"/>
                <a:gd name="connsiteY43" fmla="*/ 683418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942975">
                  <a:moveTo>
                    <a:pt x="66675" y="683418"/>
                  </a:moveTo>
                  <a:lnTo>
                    <a:pt x="83344" y="569118"/>
                  </a:lnTo>
                  <a:lnTo>
                    <a:pt x="102394" y="452437"/>
                  </a:lnTo>
                  <a:lnTo>
                    <a:pt x="130969" y="330993"/>
                  </a:lnTo>
                  <a:lnTo>
                    <a:pt x="147638" y="261937"/>
                  </a:lnTo>
                  <a:lnTo>
                    <a:pt x="147638" y="230981"/>
                  </a:lnTo>
                  <a:lnTo>
                    <a:pt x="140494" y="190500"/>
                  </a:lnTo>
                  <a:lnTo>
                    <a:pt x="126206" y="147637"/>
                  </a:lnTo>
                  <a:lnTo>
                    <a:pt x="100013" y="109537"/>
                  </a:lnTo>
                  <a:lnTo>
                    <a:pt x="80963" y="90487"/>
                  </a:lnTo>
                  <a:lnTo>
                    <a:pt x="59531" y="73818"/>
                  </a:lnTo>
                  <a:lnTo>
                    <a:pt x="40481" y="54768"/>
                  </a:lnTo>
                  <a:lnTo>
                    <a:pt x="28575" y="35718"/>
                  </a:lnTo>
                  <a:lnTo>
                    <a:pt x="33338" y="19050"/>
                  </a:lnTo>
                  <a:lnTo>
                    <a:pt x="45244" y="7143"/>
                  </a:lnTo>
                  <a:lnTo>
                    <a:pt x="76200" y="0"/>
                  </a:lnTo>
                  <a:lnTo>
                    <a:pt x="97631" y="0"/>
                  </a:lnTo>
                  <a:lnTo>
                    <a:pt x="145256" y="9525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38138" y="69056"/>
                  </a:lnTo>
                  <a:lnTo>
                    <a:pt x="381000" y="90487"/>
                  </a:lnTo>
                  <a:lnTo>
                    <a:pt x="416719" y="114300"/>
                  </a:lnTo>
                  <a:lnTo>
                    <a:pt x="435769" y="133350"/>
                  </a:lnTo>
                  <a:lnTo>
                    <a:pt x="445294" y="157162"/>
                  </a:lnTo>
                  <a:lnTo>
                    <a:pt x="445294" y="183356"/>
                  </a:lnTo>
                  <a:lnTo>
                    <a:pt x="416719" y="238125"/>
                  </a:lnTo>
                  <a:lnTo>
                    <a:pt x="376238" y="314325"/>
                  </a:lnTo>
                  <a:lnTo>
                    <a:pt x="347663" y="407193"/>
                  </a:lnTo>
                  <a:lnTo>
                    <a:pt x="307181" y="554831"/>
                  </a:lnTo>
                  <a:lnTo>
                    <a:pt x="259556" y="673893"/>
                  </a:lnTo>
                  <a:lnTo>
                    <a:pt x="223838" y="766762"/>
                  </a:lnTo>
                  <a:lnTo>
                    <a:pt x="169069" y="864393"/>
                  </a:lnTo>
                  <a:lnTo>
                    <a:pt x="133350" y="912018"/>
                  </a:lnTo>
                  <a:lnTo>
                    <a:pt x="109538" y="933450"/>
                  </a:lnTo>
                  <a:lnTo>
                    <a:pt x="97631" y="942975"/>
                  </a:lnTo>
                  <a:lnTo>
                    <a:pt x="73819" y="942975"/>
                  </a:lnTo>
                  <a:lnTo>
                    <a:pt x="30956" y="926306"/>
                  </a:lnTo>
                  <a:lnTo>
                    <a:pt x="2381" y="902493"/>
                  </a:lnTo>
                  <a:lnTo>
                    <a:pt x="0" y="890587"/>
                  </a:lnTo>
                  <a:lnTo>
                    <a:pt x="0" y="869156"/>
                  </a:lnTo>
                  <a:lnTo>
                    <a:pt x="9525" y="838200"/>
                  </a:lnTo>
                  <a:lnTo>
                    <a:pt x="35719" y="790575"/>
                  </a:lnTo>
                  <a:lnTo>
                    <a:pt x="666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">
              <a:extLst>
                <a:ext uri="{FF2B5EF4-FFF2-40B4-BE49-F238E27FC236}">
                  <a16:creationId xmlns:a16="http://schemas.microsoft.com/office/drawing/2014/main" id="{ECB6B674-146A-4A62-A039-0A17FD4D4606}"/>
                </a:ext>
              </a:extLst>
            </p:cNvPr>
            <p:cNvSpPr/>
            <p:nvPr/>
          </p:nvSpPr>
          <p:spPr>
            <a:xfrm>
              <a:off x="3286125" y="2200275"/>
              <a:ext cx="1681163" cy="414338"/>
            </a:xfrm>
            <a:custGeom>
              <a:avLst/>
              <a:gdLst>
                <a:gd name="connsiteX0" fmla="*/ 747713 w 1681163"/>
                <a:gd name="connsiteY0" fmla="*/ 280988 h 414338"/>
                <a:gd name="connsiteX1" fmla="*/ 366713 w 1681163"/>
                <a:gd name="connsiteY1" fmla="*/ 357188 h 414338"/>
                <a:gd name="connsiteX2" fmla="*/ 245269 w 1681163"/>
                <a:gd name="connsiteY2" fmla="*/ 381000 h 414338"/>
                <a:gd name="connsiteX3" fmla="*/ 221456 w 1681163"/>
                <a:gd name="connsiteY3" fmla="*/ 392906 h 414338"/>
                <a:gd name="connsiteX4" fmla="*/ 197644 w 1681163"/>
                <a:gd name="connsiteY4" fmla="*/ 402431 h 414338"/>
                <a:gd name="connsiteX5" fmla="*/ 173831 w 1681163"/>
                <a:gd name="connsiteY5" fmla="*/ 407194 h 414338"/>
                <a:gd name="connsiteX6" fmla="*/ 145256 w 1681163"/>
                <a:gd name="connsiteY6" fmla="*/ 414338 h 414338"/>
                <a:gd name="connsiteX7" fmla="*/ 97631 w 1681163"/>
                <a:gd name="connsiteY7" fmla="*/ 411956 h 414338"/>
                <a:gd name="connsiteX8" fmla="*/ 0 w 1681163"/>
                <a:gd name="connsiteY8" fmla="*/ 392906 h 414338"/>
                <a:gd name="connsiteX9" fmla="*/ 50006 w 1681163"/>
                <a:gd name="connsiteY9" fmla="*/ 259556 h 414338"/>
                <a:gd name="connsiteX10" fmla="*/ 164306 w 1681163"/>
                <a:gd name="connsiteY10" fmla="*/ 257175 h 414338"/>
                <a:gd name="connsiteX11" fmla="*/ 238125 w 1681163"/>
                <a:gd name="connsiteY11" fmla="*/ 245269 h 414338"/>
                <a:gd name="connsiteX12" fmla="*/ 450056 w 1681163"/>
                <a:gd name="connsiteY12" fmla="*/ 197644 h 414338"/>
                <a:gd name="connsiteX13" fmla="*/ 809625 w 1681163"/>
                <a:gd name="connsiteY13" fmla="*/ 116681 h 414338"/>
                <a:gd name="connsiteX14" fmla="*/ 1085850 w 1681163"/>
                <a:gd name="connsiteY14" fmla="*/ 57150 h 414338"/>
                <a:gd name="connsiteX15" fmla="*/ 1231106 w 1681163"/>
                <a:gd name="connsiteY15" fmla="*/ 21431 h 414338"/>
                <a:gd name="connsiteX16" fmla="*/ 1302544 w 1681163"/>
                <a:gd name="connsiteY16" fmla="*/ 0 h 414338"/>
                <a:gd name="connsiteX17" fmla="*/ 1347788 w 1681163"/>
                <a:gd name="connsiteY17" fmla="*/ 2381 h 414338"/>
                <a:gd name="connsiteX18" fmla="*/ 1409700 w 1681163"/>
                <a:gd name="connsiteY18" fmla="*/ 19050 h 414338"/>
                <a:gd name="connsiteX19" fmla="*/ 1488281 w 1681163"/>
                <a:gd name="connsiteY19" fmla="*/ 50006 h 414338"/>
                <a:gd name="connsiteX20" fmla="*/ 1578769 w 1681163"/>
                <a:gd name="connsiteY20" fmla="*/ 92869 h 414338"/>
                <a:gd name="connsiteX21" fmla="*/ 1626394 w 1681163"/>
                <a:gd name="connsiteY21" fmla="*/ 119063 h 414338"/>
                <a:gd name="connsiteX22" fmla="*/ 1662113 w 1681163"/>
                <a:gd name="connsiteY22" fmla="*/ 140494 h 414338"/>
                <a:gd name="connsiteX23" fmla="*/ 1676400 w 1681163"/>
                <a:gd name="connsiteY23" fmla="*/ 159544 h 414338"/>
                <a:gd name="connsiteX24" fmla="*/ 1681163 w 1681163"/>
                <a:gd name="connsiteY24" fmla="*/ 178594 h 414338"/>
                <a:gd name="connsiteX25" fmla="*/ 1676400 w 1681163"/>
                <a:gd name="connsiteY25" fmla="*/ 209550 h 414338"/>
                <a:gd name="connsiteX26" fmla="*/ 1662113 w 1681163"/>
                <a:gd name="connsiteY26" fmla="*/ 233363 h 414338"/>
                <a:gd name="connsiteX27" fmla="*/ 1628775 w 1681163"/>
                <a:gd name="connsiteY27" fmla="*/ 257175 h 414338"/>
                <a:gd name="connsiteX28" fmla="*/ 1590675 w 1681163"/>
                <a:gd name="connsiteY28" fmla="*/ 276225 h 414338"/>
                <a:gd name="connsiteX29" fmla="*/ 1366838 w 1681163"/>
                <a:gd name="connsiteY29" fmla="*/ 211931 h 414338"/>
                <a:gd name="connsiteX30" fmla="*/ 1316831 w 1681163"/>
                <a:gd name="connsiteY30" fmla="*/ 195263 h 414338"/>
                <a:gd name="connsiteX31" fmla="*/ 1295400 w 1681163"/>
                <a:gd name="connsiteY31" fmla="*/ 188119 h 414338"/>
                <a:gd name="connsiteX32" fmla="*/ 1278731 w 1681163"/>
                <a:gd name="connsiteY32" fmla="*/ 183356 h 414338"/>
                <a:gd name="connsiteX33" fmla="*/ 1257300 w 1681163"/>
                <a:gd name="connsiteY33" fmla="*/ 183356 h 414338"/>
                <a:gd name="connsiteX34" fmla="*/ 1131094 w 1681163"/>
                <a:gd name="connsiteY34" fmla="*/ 207169 h 414338"/>
                <a:gd name="connsiteX35" fmla="*/ 890588 w 1681163"/>
                <a:gd name="connsiteY35" fmla="*/ 252413 h 414338"/>
                <a:gd name="connsiteX36" fmla="*/ 747713 w 1681163"/>
                <a:gd name="connsiteY36" fmla="*/ 280988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1163" h="414338">
                  <a:moveTo>
                    <a:pt x="747713" y="280988"/>
                  </a:moveTo>
                  <a:lnTo>
                    <a:pt x="366713" y="357188"/>
                  </a:lnTo>
                  <a:lnTo>
                    <a:pt x="245269" y="381000"/>
                  </a:lnTo>
                  <a:lnTo>
                    <a:pt x="221456" y="392906"/>
                  </a:lnTo>
                  <a:lnTo>
                    <a:pt x="197644" y="402431"/>
                  </a:lnTo>
                  <a:lnTo>
                    <a:pt x="173831" y="407194"/>
                  </a:lnTo>
                  <a:lnTo>
                    <a:pt x="145256" y="414338"/>
                  </a:lnTo>
                  <a:lnTo>
                    <a:pt x="97631" y="411956"/>
                  </a:lnTo>
                  <a:lnTo>
                    <a:pt x="0" y="392906"/>
                  </a:lnTo>
                  <a:lnTo>
                    <a:pt x="50006" y="259556"/>
                  </a:lnTo>
                  <a:lnTo>
                    <a:pt x="164306" y="257175"/>
                  </a:lnTo>
                  <a:lnTo>
                    <a:pt x="238125" y="245269"/>
                  </a:lnTo>
                  <a:lnTo>
                    <a:pt x="450056" y="197644"/>
                  </a:lnTo>
                  <a:lnTo>
                    <a:pt x="809625" y="116681"/>
                  </a:lnTo>
                  <a:lnTo>
                    <a:pt x="1085850" y="57150"/>
                  </a:lnTo>
                  <a:lnTo>
                    <a:pt x="1231106" y="21431"/>
                  </a:lnTo>
                  <a:lnTo>
                    <a:pt x="1302544" y="0"/>
                  </a:lnTo>
                  <a:lnTo>
                    <a:pt x="1347788" y="2381"/>
                  </a:lnTo>
                  <a:lnTo>
                    <a:pt x="1409700" y="19050"/>
                  </a:lnTo>
                  <a:lnTo>
                    <a:pt x="1488281" y="50006"/>
                  </a:lnTo>
                  <a:lnTo>
                    <a:pt x="1578769" y="92869"/>
                  </a:lnTo>
                  <a:lnTo>
                    <a:pt x="1626394" y="119063"/>
                  </a:lnTo>
                  <a:lnTo>
                    <a:pt x="1662113" y="140494"/>
                  </a:lnTo>
                  <a:lnTo>
                    <a:pt x="1676400" y="159544"/>
                  </a:lnTo>
                  <a:lnTo>
                    <a:pt x="1681163" y="178594"/>
                  </a:lnTo>
                  <a:lnTo>
                    <a:pt x="1676400" y="209550"/>
                  </a:lnTo>
                  <a:lnTo>
                    <a:pt x="1662113" y="233363"/>
                  </a:lnTo>
                  <a:lnTo>
                    <a:pt x="1628775" y="257175"/>
                  </a:lnTo>
                  <a:lnTo>
                    <a:pt x="1590675" y="276225"/>
                  </a:lnTo>
                  <a:lnTo>
                    <a:pt x="1366838" y="211931"/>
                  </a:lnTo>
                  <a:lnTo>
                    <a:pt x="1316831" y="195263"/>
                  </a:lnTo>
                  <a:lnTo>
                    <a:pt x="1295400" y="188119"/>
                  </a:lnTo>
                  <a:lnTo>
                    <a:pt x="1278731" y="183356"/>
                  </a:lnTo>
                  <a:lnTo>
                    <a:pt x="1257300" y="183356"/>
                  </a:lnTo>
                  <a:lnTo>
                    <a:pt x="1131094" y="207169"/>
                  </a:lnTo>
                  <a:lnTo>
                    <a:pt x="890588" y="252413"/>
                  </a:lnTo>
                  <a:lnTo>
                    <a:pt x="747713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1">
              <a:extLst>
                <a:ext uri="{FF2B5EF4-FFF2-40B4-BE49-F238E27FC236}">
                  <a16:creationId xmlns:a16="http://schemas.microsoft.com/office/drawing/2014/main" id="{998079AF-330E-48A4-B92E-E7C641ABDC87}"/>
                </a:ext>
              </a:extLst>
            </p:cNvPr>
            <p:cNvSpPr/>
            <p:nvPr/>
          </p:nvSpPr>
          <p:spPr>
            <a:xfrm>
              <a:off x="4210050" y="2343150"/>
              <a:ext cx="695325" cy="1438275"/>
            </a:xfrm>
            <a:custGeom>
              <a:avLst/>
              <a:gdLst>
                <a:gd name="connsiteX0" fmla="*/ 388144 w 695325"/>
                <a:gd name="connsiteY0" fmla="*/ 402431 h 1438275"/>
                <a:gd name="connsiteX1" fmla="*/ 411956 w 695325"/>
                <a:gd name="connsiteY1" fmla="*/ 266700 h 1438275"/>
                <a:gd name="connsiteX2" fmla="*/ 416719 w 695325"/>
                <a:gd name="connsiteY2" fmla="*/ 216694 h 1438275"/>
                <a:gd name="connsiteX3" fmla="*/ 419100 w 695325"/>
                <a:gd name="connsiteY3" fmla="*/ 150019 h 1438275"/>
                <a:gd name="connsiteX4" fmla="*/ 419100 w 695325"/>
                <a:gd name="connsiteY4" fmla="*/ 95250 h 1438275"/>
                <a:gd name="connsiteX5" fmla="*/ 411956 w 695325"/>
                <a:gd name="connsiteY5" fmla="*/ 59531 h 1438275"/>
                <a:gd name="connsiteX6" fmla="*/ 378619 w 695325"/>
                <a:gd name="connsiteY6" fmla="*/ 0 h 1438275"/>
                <a:gd name="connsiteX7" fmla="*/ 695325 w 695325"/>
                <a:gd name="connsiteY7" fmla="*/ 97631 h 1438275"/>
                <a:gd name="connsiteX8" fmla="*/ 657225 w 695325"/>
                <a:gd name="connsiteY8" fmla="*/ 219075 h 1438275"/>
                <a:gd name="connsiteX9" fmla="*/ 619125 w 695325"/>
                <a:gd name="connsiteY9" fmla="*/ 373856 h 1438275"/>
                <a:gd name="connsiteX10" fmla="*/ 592931 w 695325"/>
                <a:gd name="connsiteY10" fmla="*/ 495300 h 1438275"/>
                <a:gd name="connsiteX11" fmla="*/ 552450 w 695325"/>
                <a:gd name="connsiteY11" fmla="*/ 659606 h 1438275"/>
                <a:gd name="connsiteX12" fmla="*/ 500063 w 695325"/>
                <a:gd name="connsiteY12" fmla="*/ 809625 h 1438275"/>
                <a:gd name="connsiteX13" fmla="*/ 447675 w 695325"/>
                <a:gd name="connsiteY13" fmla="*/ 940594 h 1438275"/>
                <a:gd name="connsiteX14" fmla="*/ 352425 w 695325"/>
                <a:gd name="connsiteY14" fmla="*/ 1123950 h 1438275"/>
                <a:gd name="connsiteX15" fmla="*/ 280988 w 695325"/>
                <a:gd name="connsiteY15" fmla="*/ 1235869 h 1438275"/>
                <a:gd name="connsiteX16" fmla="*/ 207169 w 695325"/>
                <a:gd name="connsiteY16" fmla="*/ 1340644 h 1438275"/>
                <a:gd name="connsiteX17" fmla="*/ 150019 w 695325"/>
                <a:gd name="connsiteY17" fmla="*/ 1409700 h 1438275"/>
                <a:gd name="connsiteX18" fmla="*/ 119063 w 695325"/>
                <a:gd name="connsiteY18" fmla="*/ 1433513 h 1438275"/>
                <a:gd name="connsiteX19" fmla="*/ 102394 w 695325"/>
                <a:gd name="connsiteY19" fmla="*/ 1438275 h 1438275"/>
                <a:gd name="connsiteX20" fmla="*/ 90488 w 695325"/>
                <a:gd name="connsiteY20" fmla="*/ 1438275 h 1438275"/>
                <a:gd name="connsiteX21" fmla="*/ 69056 w 695325"/>
                <a:gd name="connsiteY21" fmla="*/ 1428750 h 1438275"/>
                <a:gd name="connsiteX22" fmla="*/ 52388 w 695325"/>
                <a:gd name="connsiteY22" fmla="*/ 1414463 h 1438275"/>
                <a:gd name="connsiteX23" fmla="*/ 38100 w 695325"/>
                <a:gd name="connsiteY23" fmla="*/ 1390650 h 1438275"/>
                <a:gd name="connsiteX24" fmla="*/ 14288 w 695325"/>
                <a:gd name="connsiteY24" fmla="*/ 1314450 h 1438275"/>
                <a:gd name="connsiteX25" fmla="*/ 0 w 695325"/>
                <a:gd name="connsiteY25" fmla="*/ 1252538 h 1438275"/>
                <a:gd name="connsiteX26" fmla="*/ 142875 w 695325"/>
                <a:gd name="connsiteY26" fmla="*/ 1014413 h 1438275"/>
                <a:gd name="connsiteX27" fmla="*/ 173831 w 695325"/>
                <a:gd name="connsiteY27" fmla="*/ 988219 h 1438275"/>
                <a:gd name="connsiteX28" fmla="*/ 195263 w 695325"/>
                <a:gd name="connsiteY28" fmla="*/ 964406 h 1438275"/>
                <a:gd name="connsiteX29" fmla="*/ 230981 w 695325"/>
                <a:gd name="connsiteY29" fmla="*/ 885825 h 1438275"/>
                <a:gd name="connsiteX30" fmla="*/ 295275 w 695325"/>
                <a:gd name="connsiteY30" fmla="*/ 721519 h 1438275"/>
                <a:gd name="connsiteX31" fmla="*/ 345281 w 695325"/>
                <a:gd name="connsiteY31" fmla="*/ 573881 h 1438275"/>
                <a:gd name="connsiteX32" fmla="*/ 388144 w 695325"/>
                <a:gd name="connsiteY32" fmla="*/ 40243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1438275">
                  <a:moveTo>
                    <a:pt x="388144" y="402431"/>
                  </a:moveTo>
                  <a:lnTo>
                    <a:pt x="411956" y="266700"/>
                  </a:lnTo>
                  <a:lnTo>
                    <a:pt x="416719" y="216694"/>
                  </a:lnTo>
                  <a:cubicBezTo>
                    <a:pt x="417513" y="194469"/>
                    <a:pt x="418306" y="172244"/>
                    <a:pt x="419100" y="150019"/>
                  </a:cubicBezTo>
                  <a:lnTo>
                    <a:pt x="419100" y="95250"/>
                  </a:lnTo>
                  <a:lnTo>
                    <a:pt x="411956" y="59531"/>
                  </a:lnTo>
                  <a:lnTo>
                    <a:pt x="378619" y="0"/>
                  </a:lnTo>
                  <a:lnTo>
                    <a:pt x="695325" y="97631"/>
                  </a:lnTo>
                  <a:lnTo>
                    <a:pt x="657225" y="219075"/>
                  </a:lnTo>
                  <a:lnTo>
                    <a:pt x="619125" y="373856"/>
                  </a:lnTo>
                  <a:lnTo>
                    <a:pt x="592931" y="495300"/>
                  </a:lnTo>
                  <a:lnTo>
                    <a:pt x="552450" y="659606"/>
                  </a:lnTo>
                  <a:lnTo>
                    <a:pt x="500063" y="809625"/>
                  </a:lnTo>
                  <a:lnTo>
                    <a:pt x="447675" y="940594"/>
                  </a:lnTo>
                  <a:lnTo>
                    <a:pt x="352425" y="1123950"/>
                  </a:lnTo>
                  <a:lnTo>
                    <a:pt x="280988" y="1235869"/>
                  </a:lnTo>
                  <a:lnTo>
                    <a:pt x="207169" y="1340644"/>
                  </a:lnTo>
                  <a:lnTo>
                    <a:pt x="150019" y="1409700"/>
                  </a:lnTo>
                  <a:lnTo>
                    <a:pt x="119063" y="1433513"/>
                  </a:lnTo>
                  <a:lnTo>
                    <a:pt x="102394" y="1438275"/>
                  </a:lnTo>
                  <a:lnTo>
                    <a:pt x="90488" y="1438275"/>
                  </a:lnTo>
                  <a:lnTo>
                    <a:pt x="69056" y="1428750"/>
                  </a:lnTo>
                  <a:lnTo>
                    <a:pt x="52388" y="1414463"/>
                  </a:lnTo>
                  <a:lnTo>
                    <a:pt x="38100" y="1390650"/>
                  </a:lnTo>
                  <a:lnTo>
                    <a:pt x="14288" y="1314450"/>
                  </a:lnTo>
                  <a:lnTo>
                    <a:pt x="0" y="1252538"/>
                  </a:lnTo>
                  <a:lnTo>
                    <a:pt x="142875" y="1014413"/>
                  </a:lnTo>
                  <a:lnTo>
                    <a:pt x="173831" y="988219"/>
                  </a:lnTo>
                  <a:lnTo>
                    <a:pt x="195263" y="964406"/>
                  </a:lnTo>
                  <a:lnTo>
                    <a:pt x="230981" y="885825"/>
                  </a:lnTo>
                  <a:lnTo>
                    <a:pt x="295275" y="721519"/>
                  </a:lnTo>
                  <a:lnTo>
                    <a:pt x="345281" y="573881"/>
                  </a:lnTo>
                  <a:lnTo>
                    <a:pt x="3881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2">
              <a:extLst>
                <a:ext uri="{FF2B5EF4-FFF2-40B4-BE49-F238E27FC236}">
                  <a16:creationId xmlns:a16="http://schemas.microsoft.com/office/drawing/2014/main" id="{050C0649-38A5-47CF-96DE-1657CF0BEAED}"/>
                </a:ext>
              </a:extLst>
            </p:cNvPr>
            <p:cNvSpPr/>
            <p:nvPr/>
          </p:nvSpPr>
          <p:spPr>
            <a:xfrm>
              <a:off x="3905250" y="3268663"/>
              <a:ext cx="506413" cy="368300"/>
            </a:xfrm>
            <a:custGeom>
              <a:avLst/>
              <a:gdLst>
                <a:gd name="connsiteX0" fmla="*/ 238125 w 507206"/>
                <a:gd name="connsiteY0" fmla="*/ 71438 h 366713"/>
                <a:gd name="connsiteX1" fmla="*/ 311944 w 507206"/>
                <a:gd name="connsiteY1" fmla="*/ 95250 h 366713"/>
                <a:gd name="connsiteX2" fmla="*/ 350044 w 507206"/>
                <a:gd name="connsiteY2" fmla="*/ 102394 h 366713"/>
                <a:gd name="connsiteX3" fmla="*/ 397669 w 507206"/>
                <a:gd name="connsiteY3" fmla="*/ 102394 h 366713"/>
                <a:gd name="connsiteX4" fmla="*/ 507206 w 507206"/>
                <a:gd name="connsiteY4" fmla="*/ 73819 h 366713"/>
                <a:gd name="connsiteX5" fmla="*/ 326231 w 507206"/>
                <a:gd name="connsiteY5" fmla="*/ 366713 h 366713"/>
                <a:gd name="connsiteX6" fmla="*/ 307181 w 507206"/>
                <a:gd name="connsiteY6" fmla="*/ 328613 h 366713"/>
                <a:gd name="connsiteX7" fmla="*/ 280988 w 507206"/>
                <a:gd name="connsiteY7" fmla="*/ 290513 h 366713"/>
                <a:gd name="connsiteX8" fmla="*/ 250031 w 507206"/>
                <a:gd name="connsiteY8" fmla="*/ 242888 h 366713"/>
                <a:gd name="connsiteX9" fmla="*/ 197644 w 507206"/>
                <a:gd name="connsiteY9" fmla="*/ 188119 h 366713"/>
                <a:gd name="connsiteX10" fmla="*/ 173831 w 507206"/>
                <a:gd name="connsiteY10" fmla="*/ 159544 h 366713"/>
                <a:gd name="connsiteX11" fmla="*/ 130969 w 507206"/>
                <a:gd name="connsiteY11" fmla="*/ 123825 h 366713"/>
                <a:gd name="connsiteX12" fmla="*/ 83344 w 507206"/>
                <a:gd name="connsiteY12" fmla="*/ 90488 h 366713"/>
                <a:gd name="connsiteX13" fmla="*/ 42863 w 507206"/>
                <a:gd name="connsiteY13" fmla="*/ 66675 h 366713"/>
                <a:gd name="connsiteX14" fmla="*/ 4763 w 507206"/>
                <a:gd name="connsiteY14" fmla="*/ 45244 h 366713"/>
                <a:gd name="connsiteX15" fmla="*/ 0 w 507206"/>
                <a:gd name="connsiteY15" fmla="*/ 30957 h 366713"/>
                <a:gd name="connsiteX16" fmla="*/ 7144 w 507206"/>
                <a:gd name="connsiteY16" fmla="*/ 14288 h 366713"/>
                <a:gd name="connsiteX17" fmla="*/ 19050 w 507206"/>
                <a:gd name="connsiteY17" fmla="*/ 2382 h 366713"/>
                <a:gd name="connsiteX18" fmla="*/ 57150 w 507206"/>
                <a:gd name="connsiteY18" fmla="*/ 0 h 366713"/>
                <a:gd name="connsiteX19" fmla="*/ 138113 w 507206"/>
                <a:gd name="connsiteY19" fmla="*/ 26194 h 366713"/>
                <a:gd name="connsiteX20" fmla="*/ 238125 w 507206"/>
                <a:gd name="connsiteY20" fmla="*/ 71438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206" h="366713">
                  <a:moveTo>
                    <a:pt x="238125" y="71438"/>
                  </a:moveTo>
                  <a:lnTo>
                    <a:pt x="311944" y="95250"/>
                  </a:lnTo>
                  <a:lnTo>
                    <a:pt x="350044" y="102394"/>
                  </a:lnTo>
                  <a:lnTo>
                    <a:pt x="397669" y="102394"/>
                  </a:lnTo>
                  <a:lnTo>
                    <a:pt x="507206" y="73819"/>
                  </a:lnTo>
                  <a:lnTo>
                    <a:pt x="326231" y="366713"/>
                  </a:lnTo>
                  <a:lnTo>
                    <a:pt x="307181" y="328613"/>
                  </a:lnTo>
                  <a:lnTo>
                    <a:pt x="280988" y="290513"/>
                  </a:lnTo>
                  <a:lnTo>
                    <a:pt x="250031" y="242888"/>
                  </a:lnTo>
                  <a:lnTo>
                    <a:pt x="197644" y="188119"/>
                  </a:lnTo>
                  <a:lnTo>
                    <a:pt x="173831" y="159544"/>
                  </a:lnTo>
                  <a:lnTo>
                    <a:pt x="130969" y="123825"/>
                  </a:lnTo>
                  <a:lnTo>
                    <a:pt x="83344" y="90488"/>
                  </a:lnTo>
                  <a:lnTo>
                    <a:pt x="42863" y="66675"/>
                  </a:lnTo>
                  <a:lnTo>
                    <a:pt x="4763" y="45244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19050" y="2382"/>
                  </a:lnTo>
                  <a:lnTo>
                    <a:pt x="57150" y="0"/>
                  </a:lnTo>
                  <a:lnTo>
                    <a:pt x="138113" y="26194"/>
                  </a:lnTo>
                  <a:lnTo>
                    <a:pt x="2381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8">
              <a:extLst>
                <a:ext uri="{FF2B5EF4-FFF2-40B4-BE49-F238E27FC236}">
                  <a16:creationId xmlns:a16="http://schemas.microsoft.com/office/drawing/2014/main" id="{A50895E3-5E12-4799-94B6-0F7F57007669}"/>
                </a:ext>
              </a:extLst>
            </p:cNvPr>
            <p:cNvSpPr/>
            <p:nvPr/>
          </p:nvSpPr>
          <p:spPr>
            <a:xfrm>
              <a:off x="3217863" y="2687638"/>
              <a:ext cx="1096962" cy="631825"/>
            </a:xfrm>
            <a:custGeom>
              <a:avLst/>
              <a:gdLst>
                <a:gd name="connsiteX0" fmla="*/ 392906 w 1097756"/>
                <a:gd name="connsiteY0" fmla="*/ 261938 h 631032"/>
                <a:gd name="connsiteX1" fmla="*/ 78581 w 1097756"/>
                <a:gd name="connsiteY1" fmla="*/ 321469 h 631032"/>
                <a:gd name="connsiteX2" fmla="*/ 0 w 1097756"/>
                <a:gd name="connsiteY2" fmla="*/ 223838 h 631032"/>
                <a:gd name="connsiteX3" fmla="*/ 104775 w 1097756"/>
                <a:gd name="connsiteY3" fmla="*/ 207169 h 631032"/>
                <a:gd name="connsiteX4" fmla="*/ 238125 w 1097756"/>
                <a:gd name="connsiteY4" fmla="*/ 173832 h 631032"/>
                <a:gd name="connsiteX5" fmla="*/ 454819 w 1097756"/>
                <a:gd name="connsiteY5" fmla="*/ 114300 h 631032"/>
                <a:gd name="connsiteX6" fmla="*/ 583406 w 1097756"/>
                <a:gd name="connsiteY6" fmla="*/ 78582 h 631032"/>
                <a:gd name="connsiteX7" fmla="*/ 683419 w 1097756"/>
                <a:gd name="connsiteY7" fmla="*/ 42863 h 631032"/>
                <a:gd name="connsiteX8" fmla="*/ 750094 w 1097756"/>
                <a:gd name="connsiteY8" fmla="*/ 16669 h 631032"/>
                <a:gd name="connsiteX9" fmla="*/ 781050 w 1097756"/>
                <a:gd name="connsiteY9" fmla="*/ 0 h 631032"/>
                <a:gd name="connsiteX10" fmla="*/ 812006 w 1097756"/>
                <a:gd name="connsiteY10" fmla="*/ 0 h 631032"/>
                <a:gd name="connsiteX11" fmla="*/ 840581 w 1097756"/>
                <a:gd name="connsiteY11" fmla="*/ 9525 h 631032"/>
                <a:gd name="connsiteX12" fmla="*/ 914400 w 1097756"/>
                <a:gd name="connsiteY12" fmla="*/ 42863 h 631032"/>
                <a:gd name="connsiteX13" fmla="*/ 1026319 w 1097756"/>
                <a:gd name="connsiteY13" fmla="*/ 111919 h 631032"/>
                <a:gd name="connsiteX14" fmla="*/ 1071562 w 1097756"/>
                <a:gd name="connsiteY14" fmla="*/ 147638 h 631032"/>
                <a:gd name="connsiteX15" fmla="*/ 1088231 w 1097756"/>
                <a:gd name="connsiteY15" fmla="*/ 166688 h 631032"/>
                <a:gd name="connsiteX16" fmla="*/ 1095375 w 1097756"/>
                <a:gd name="connsiteY16" fmla="*/ 180975 h 631032"/>
                <a:gd name="connsiteX17" fmla="*/ 1097756 w 1097756"/>
                <a:gd name="connsiteY17" fmla="*/ 202407 h 631032"/>
                <a:gd name="connsiteX18" fmla="*/ 1090612 w 1097756"/>
                <a:gd name="connsiteY18" fmla="*/ 214313 h 631032"/>
                <a:gd name="connsiteX19" fmla="*/ 1064419 w 1097756"/>
                <a:gd name="connsiteY19" fmla="*/ 233363 h 631032"/>
                <a:gd name="connsiteX20" fmla="*/ 1040606 w 1097756"/>
                <a:gd name="connsiteY20" fmla="*/ 245269 h 631032"/>
                <a:gd name="connsiteX21" fmla="*/ 1026319 w 1097756"/>
                <a:gd name="connsiteY21" fmla="*/ 254794 h 631032"/>
                <a:gd name="connsiteX22" fmla="*/ 1007269 w 1097756"/>
                <a:gd name="connsiteY22" fmla="*/ 273844 h 631032"/>
                <a:gd name="connsiteX23" fmla="*/ 954881 w 1097756"/>
                <a:gd name="connsiteY23" fmla="*/ 338138 h 631032"/>
                <a:gd name="connsiteX24" fmla="*/ 909637 w 1097756"/>
                <a:gd name="connsiteY24" fmla="*/ 411957 h 631032"/>
                <a:gd name="connsiteX25" fmla="*/ 857250 w 1097756"/>
                <a:gd name="connsiteY25" fmla="*/ 511969 h 631032"/>
                <a:gd name="connsiteX26" fmla="*/ 802481 w 1097756"/>
                <a:gd name="connsiteY26" fmla="*/ 628650 h 631032"/>
                <a:gd name="connsiteX27" fmla="*/ 664369 w 1097756"/>
                <a:gd name="connsiteY27" fmla="*/ 631032 h 631032"/>
                <a:gd name="connsiteX28" fmla="*/ 678656 w 1097756"/>
                <a:gd name="connsiteY28" fmla="*/ 521494 h 631032"/>
                <a:gd name="connsiteX29" fmla="*/ 700087 w 1097756"/>
                <a:gd name="connsiteY29" fmla="*/ 428625 h 631032"/>
                <a:gd name="connsiteX30" fmla="*/ 723900 w 1097756"/>
                <a:gd name="connsiteY30" fmla="*/ 354807 h 631032"/>
                <a:gd name="connsiteX31" fmla="*/ 740569 w 1097756"/>
                <a:gd name="connsiteY31" fmla="*/ 304800 h 631032"/>
                <a:gd name="connsiteX32" fmla="*/ 752475 w 1097756"/>
                <a:gd name="connsiteY32" fmla="*/ 261938 h 631032"/>
                <a:gd name="connsiteX33" fmla="*/ 752475 w 1097756"/>
                <a:gd name="connsiteY33" fmla="*/ 238125 h 631032"/>
                <a:gd name="connsiteX34" fmla="*/ 745331 w 1097756"/>
                <a:gd name="connsiteY34" fmla="*/ 214313 h 631032"/>
                <a:gd name="connsiteX35" fmla="*/ 731044 w 1097756"/>
                <a:gd name="connsiteY35" fmla="*/ 204788 h 631032"/>
                <a:gd name="connsiteX36" fmla="*/ 714375 w 1097756"/>
                <a:gd name="connsiteY36" fmla="*/ 202407 h 631032"/>
                <a:gd name="connsiteX37" fmla="*/ 661987 w 1097756"/>
                <a:gd name="connsiteY37" fmla="*/ 202407 h 631032"/>
                <a:gd name="connsiteX38" fmla="*/ 590550 w 1097756"/>
                <a:gd name="connsiteY38" fmla="*/ 219075 h 631032"/>
                <a:gd name="connsiteX39" fmla="*/ 392906 w 1097756"/>
                <a:gd name="connsiteY39" fmla="*/ 261938 h 63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97756" h="631032">
                  <a:moveTo>
                    <a:pt x="392906" y="261938"/>
                  </a:moveTo>
                  <a:lnTo>
                    <a:pt x="78581" y="321469"/>
                  </a:lnTo>
                  <a:lnTo>
                    <a:pt x="0" y="223838"/>
                  </a:lnTo>
                  <a:lnTo>
                    <a:pt x="104775" y="207169"/>
                  </a:lnTo>
                  <a:lnTo>
                    <a:pt x="238125" y="173832"/>
                  </a:lnTo>
                  <a:lnTo>
                    <a:pt x="454819" y="114300"/>
                  </a:lnTo>
                  <a:lnTo>
                    <a:pt x="583406" y="78582"/>
                  </a:lnTo>
                  <a:lnTo>
                    <a:pt x="683419" y="42863"/>
                  </a:lnTo>
                  <a:lnTo>
                    <a:pt x="750094" y="16669"/>
                  </a:lnTo>
                  <a:lnTo>
                    <a:pt x="781050" y="0"/>
                  </a:lnTo>
                  <a:lnTo>
                    <a:pt x="812006" y="0"/>
                  </a:lnTo>
                  <a:lnTo>
                    <a:pt x="840581" y="9525"/>
                  </a:lnTo>
                  <a:lnTo>
                    <a:pt x="914400" y="42863"/>
                  </a:lnTo>
                  <a:lnTo>
                    <a:pt x="1026319" y="111919"/>
                  </a:lnTo>
                  <a:lnTo>
                    <a:pt x="1071562" y="147638"/>
                  </a:lnTo>
                  <a:lnTo>
                    <a:pt x="1088231" y="166688"/>
                  </a:lnTo>
                  <a:lnTo>
                    <a:pt x="1095375" y="180975"/>
                  </a:lnTo>
                  <a:lnTo>
                    <a:pt x="1097756" y="202407"/>
                  </a:lnTo>
                  <a:lnTo>
                    <a:pt x="1090612" y="214313"/>
                  </a:lnTo>
                  <a:lnTo>
                    <a:pt x="1064419" y="233363"/>
                  </a:lnTo>
                  <a:lnTo>
                    <a:pt x="1040606" y="245269"/>
                  </a:lnTo>
                  <a:lnTo>
                    <a:pt x="1026319" y="254794"/>
                  </a:lnTo>
                  <a:lnTo>
                    <a:pt x="1007269" y="273844"/>
                  </a:lnTo>
                  <a:lnTo>
                    <a:pt x="954881" y="338138"/>
                  </a:lnTo>
                  <a:lnTo>
                    <a:pt x="909637" y="411957"/>
                  </a:lnTo>
                  <a:lnTo>
                    <a:pt x="857250" y="511969"/>
                  </a:lnTo>
                  <a:lnTo>
                    <a:pt x="802481" y="628650"/>
                  </a:lnTo>
                  <a:lnTo>
                    <a:pt x="664369" y="631032"/>
                  </a:lnTo>
                  <a:lnTo>
                    <a:pt x="678656" y="521494"/>
                  </a:lnTo>
                  <a:lnTo>
                    <a:pt x="700087" y="428625"/>
                  </a:lnTo>
                  <a:lnTo>
                    <a:pt x="723900" y="354807"/>
                  </a:lnTo>
                  <a:lnTo>
                    <a:pt x="740569" y="304800"/>
                  </a:lnTo>
                  <a:lnTo>
                    <a:pt x="752475" y="261938"/>
                  </a:lnTo>
                  <a:lnTo>
                    <a:pt x="752475" y="238125"/>
                  </a:lnTo>
                  <a:lnTo>
                    <a:pt x="745331" y="214313"/>
                  </a:lnTo>
                  <a:lnTo>
                    <a:pt x="731044" y="204788"/>
                  </a:lnTo>
                  <a:lnTo>
                    <a:pt x="714375" y="202407"/>
                  </a:lnTo>
                  <a:lnTo>
                    <a:pt x="661987" y="202407"/>
                  </a:lnTo>
                  <a:lnTo>
                    <a:pt x="590550" y="219075"/>
                  </a:lnTo>
                  <a:lnTo>
                    <a:pt x="3929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9">
              <a:extLst>
                <a:ext uri="{FF2B5EF4-FFF2-40B4-BE49-F238E27FC236}">
                  <a16:creationId xmlns:a16="http://schemas.microsoft.com/office/drawing/2014/main" id="{1A031258-CC58-4577-91D7-7F6E2D245D79}"/>
                </a:ext>
              </a:extLst>
            </p:cNvPr>
            <p:cNvSpPr/>
            <p:nvPr/>
          </p:nvSpPr>
          <p:spPr>
            <a:xfrm>
              <a:off x="3322638" y="3163888"/>
              <a:ext cx="635000" cy="282575"/>
            </a:xfrm>
            <a:custGeom>
              <a:avLst/>
              <a:gdLst>
                <a:gd name="connsiteX0" fmla="*/ 300037 w 635794"/>
                <a:gd name="connsiteY0" fmla="*/ 214313 h 280988"/>
                <a:gd name="connsiteX1" fmla="*/ 33337 w 635794"/>
                <a:gd name="connsiteY1" fmla="*/ 280988 h 280988"/>
                <a:gd name="connsiteX2" fmla="*/ 0 w 635794"/>
                <a:gd name="connsiteY2" fmla="*/ 159544 h 280988"/>
                <a:gd name="connsiteX3" fmla="*/ 373856 w 635794"/>
                <a:gd name="connsiteY3" fmla="*/ 71438 h 280988"/>
                <a:gd name="connsiteX4" fmla="*/ 626269 w 635794"/>
                <a:gd name="connsiteY4" fmla="*/ 0 h 280988"/>
                <a:gd name="connsiteX5" fmla="*/ 635794 w 635794"/>
                <a:gd name="connsiteY5" fmla="*/ 157163 h 280988"/>
                <a:gd name="connsiteX6" fmla="*/ 538162 w 635794"/>
                <a:gd name="connsiteY6" fmla="*/ 164307 h 280988"/>
                <a:gd name="connsiteX7" fmla="*/ 300037 w 635794"/>
                <a:gd name="connsiteY7" fmla="*/ 2143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94" h="280988">
                  <a:moveTo>
                    <a:pt x="300037" y="214313"/>
                  </a:moveTo>
                  <a:lnTo>
                    <a:pt x="33337" y="280988"/>
                  </a:lnTo>
                  <a:lnTo>
                    <a:pt x="0" y="159544"/>
                  </a:lnTo>
                  <a:lnTo>
                    <a:pt x="373856" y="71438"/>
                  </a:lnTo>
                  <a:lnTo>
                    <a:pt x="626269" y="0"/>
                  </a:lnTo>
                  <a:lnTo>
                    <a:pt x="635794" y="157163"/>
                  </a:lnTo>
                  <a:lnTo>
                    <a:pt x="538162" y="164307"/>
                  </a:lnTo>
                  <a:lnTo>
                    <a:pt x="30003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22">
              <a:extLst>
                <a:ext uri="{FF2B5EF4-FFF2-40B4-BE49-F238E27FC236}">
                  <a16:creationId xmlns:a16="http://schemas.microsoft.com/office/drawing/2014/main" id="{44CDFEEE-AC7A-4870-828A-C733719AECE4}"/>
                </a:ext>
              </a:extLst>
            </p:cNvPr>
            <p:cNvSpPr/>
            <p:nvPr/>
          </p:nvSpPr>
          <p:spPr>
            <a:xfrm>
              <a:off x="5411788" y="1676400"/>
              <a:ext cx="1512887" cy="449263"/>
            </a:xfrm>
            <a:custGeom>
              <a:avLst/>
              <a:gdLst>
                <a:gd name="connsiteX0" fmla="*/ 345282 w 1512094"/>
                <a:gd name="connsiteY0" fmla="*/ 390525 h 450056"/>
                <a:gd name="connsiteX1" fmla="*/ 0 w 1512094"/>
                <a:gd name="connsiteY1" fmla="*/ 450056 h 450056"/>
                <a:gd name="connsiteX2" fmla="*/ 66675 w 1512094"/>
                <a:gd name="connsiteY2" fmla="*/ 250031 h 450056"/>
                <a:gd name="connsiteX3" fmla="*/ 185738 w 1512094"/>
                <a:gd name="connsiteY3" fmla="*/ 257175 h 450056"/>
                <a:gd name="connsiteX4" fmla="*/ 273844 w 1512094"/>
                <a:gd name="connsiteY4" fmla="*/ 252413 h 450056"/>
                <a:gd name="connsiteX5" fmla="*/ 342900 w 1512094"/>
                <a:gd name="connsiteY5" fmla="*/ 240506 h 450056"/>
                <a:gd name="connsiteX6" fmla="*/ 490538 w 1512094"/>
                <a:gd name="connsiteY6" fmla="*/ 204788 h 450056"/>
                <a:gd name="connsiteX7" fmla="*/ 714375 w 1512094"/>
                <a:gd name="connsiteY7" fmla="*/ 145256 h 450056"/>
                <a:gd name="connsiteX8" fmla="*/ 1000125 w 1512094"/>
                <a:gd name="connsiteY8" fmla="*/ 57150 h 450056"/>
                <a:gd name="connsiteX9" fmla="*/ 1152525 w 1512094"/>
                <a:gd name="connsiteY9" fmla="*/ 7144 h 450056"/>
                <a:gd name="connsiteX10" fmla="*/ 1188244 w 1512094"/>
                <a:gd name="connsiteY10" fmla="*/ 0 h 450056"/>
                <a:gd name="connsiteX11" fmla="*/ 1235869 w 1512094"/>
                <a:gd name="connsiteY11" fmla="*/ 4763 h 450056"/>
                <a:gd name="connsiteX12" fmla="*/ 1326357 w 1512094"/>
                <a:gd name="connsiteY12" fmla="*/ 38100 h 450056"/>
                <a:gd name="connsiteX13" fmla="*/ 1416844 w 1512094"/>
                <a:gd name="connsiteY13" fmla="*/ 78581 h 450056"/>
                <a:gd name="connsiteX14" fmla="*/ 1471613 w 1512094"/>
                <a:gd name="connsiteY14" fmla="*/ 111919 h 450056"/>
                <a:gd name="connsiteX15" fmla="*/ 1500188 w 1512094"/>
                <a:gd name="connsiteY15" fmla="*/ 133350 h 450056"/>
                <a:gd name="connsiteX16" fmla="*/ 1512094 w 1512094"/>
                <a:gd name="connsiteY16" fmla="*/ 150019 h 450056"/>
                <a:gd name="connsiteX17" fmla="*/ 1512094 w 1512094"/>
                <a:gd name="connsiteY17" fmla="*/ 169069 h 450056"/>
                <a:gd name="connsiteX18" fmla="*/ 1497807 w 1512094"/>
                <a:gd name="connsiteY18" fmla="*/ 190500 h 450056"/>
                <a:gd name="connsiteX19" fmla="*/ 1457325 w 1512094"/>
                <a:gd name="connsiteY19" fmla="*/ 209550 h 450056"/>
                <a:gd name="connsiteX20" fmla="*/ 1395413 w 1512094"/>
                <a:gd name="connsiteY20" fmla="*/ 226219 h 450056"/>
                <a:gd name="connsiteX21" fmla="*/ 1281113 w 1512094"/>
                <a:gd name="connsiteY21" fmla="*/ 242888 h 450056"/>
                <a:gd name="connsiteX22" fmla="*/ 1095375 w 1512094"/>
                <a:gd name="connsiteY22" fmla="*/ 259556 h 450056"/>
                <a:gd name="connsiteX23" fmla="*/ 759619 w 1512094"/>
                <a:gd name="connsiteY23" fmla="*/ 307181 h 450056"/>
                <a:gd name="connsiteX24" fmla="*/ 626269 w 1512094"/>
                <a:gd name="connsiteY24" fmla="*/ 340519 h 450056"/>
                <a:gd name="connsiteX25" fmla="*/ 345282 w 1512094"/>
                <a:gd name="connsiteY25" fmla="*/ 39052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2094" h="450056">
                  <a:moveTo>
                    <a:pt x="345282" y="390525"/>
                  </a:moveTo>
                  <a:lnTo>
                    <a:pt x="0" y="450056"/>
                  </a:lnTo>
                  <a:lnTo>
                    <a:pt x="66675" y="250031"/>
                  </a:lnTo>
                  <a:lnTo>
                    <a:pt x="185738" y="257175"/>
                  </a:lnTo>
                  <a:lnTo>
                    <a:pt x="273844" y="252413"/>
                  </a:lnTo>
                  <a:lnTo>
                    <a:pt x="342900" y="240506"/>
                  </a:lnTo>
                  <a:lnTo>
                    <a:pt x="490538" y="204788"/>
                  </a:lnTo>
                  <a:lnTo>
                    <a:pt x="714375" y="145256"/>
                  </a:lnTo>
                  <a:lnTo>
                    <a:pt x="1000125" y="57150"/>
                  </a:lnTo>
                  <a:lnTo>
                    <a:pt x="1152525" y="7144"/>
                  </a:lnTo>
                  <a:lnTo>
                    <a:pt x="1188244" y="0"/>
                  </a:lnTo>
                  <a:lnTo>
                    <a:pt x="1235869" y="4763"/>
                  </a:lnTo>
                  <a:lnTo>
                    <a:pt x="1326357" y="38100"/>
                  </a:lnTo>
                  <a:lnTo>
                    <a:pt x="1416844" y="78581"/>
                  </a:lnTo>
                  <a:lnTo>
                    <a:pt x="1471613" y="111919"/>
                  </a:lnTo>
                  <a:lnTo>
                    <a:pt x="1500188" y="133350"/>
                  </a:lnTo>
                  <a:lnTo>
                    <a:pt x="1512094" y="150019"/>
                  </a:lnTo>
                  <a:lnTo>
                    <a:pt x="1512094" y="169069"/>
                  </a:lnTo>
                  <a:lnTo>
                    <a:pt x="1497807" y="190500"/>
                  </a:lnTo>
                  <a:lnTo>
                    <a:pt x="1457325" y="209550"/>
                  </a:lnTo>
                  <a:lnTo>
                    <a:pt x="1395413" y="226219"/>
                  </a:lnTo>
                  <a:lnTo>
                    <a:pt x="1281113" y="242888"/>
                  </a:lnTo>
                  <a:lnTo>
                    <a:pt x="1095375" y="259556"/>
                  </a:lnTo>
                  <a:lnTo>
                    <a:pt x="759619" y="307181"/>
                  </a:lnTo>
                  <a:lnTo>
                    <a:pt x="626269" y="340519"/>
                  </a:lnTo>
                  <a:lnTo>
                    <a:pt x="345282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24">
              <a:extLst>
                <a:ext uri="{FF2B5EF4-FFF2-40B4-BE49-F238E27FC236}">
                  <a16:creationId xmlns:a16="http://schemas.microsoft.com/office/drawing/2014/main" id="{A40F0BDC-6E3E-49CC-ADB3-DEEC134A60A9}"/>
                </a:ext>
              </a:extLst>
            </p:cNvPr>
            <p:cNvSpPr/>
            <p:nvPr/>
          </p:nvSpPr>
          <p:spPr>
            <a:xfrm>
              <a:off x="5164138" y="1947863"/>
              <a:ext cx="1293812" cy="1241425"/>
            </a:xfrm>
            <a:custGeom>
              <a:avLst/>
              <a:gdLst>
                <a:gd name="connsiteX0" fmla="*/ 1004888 w 1293019"/>
                <a:gd name="connsiteY0" fmla="*/ 576262 h 1240631"/>
                <a:gd name="connsiteX1" fmla="*/ 852488 w 1293019"/>
                <a:gd name="connsiteY1" fmla="*/ 723900 h 1240631"/>
                <a:gd name="connsiteX2" fmla="*/ 723900 w 1293019"/>
                <a:gd name="connsiteY2" fmla="*/ 847725 h 1240631"/>
                <a:gd name="connsiteX3" fmla="*/ 585788 w 1293019"/>
                <a:gd name="connsiteY3" fmla="*/ 954881 h 1240631"/>
                <a:gd name="connsiteX4" fmla="*/ 473869 w 1293019"/>
                <a:gd name="connsiteY4" fmla="*/ 1028700 h 1240631"/>
                <a:gd name="connsiteX5" fmla="*/ 321469 w 1293019"/>
                <a:gd name="connsiteY5" fmla="*/ 1119187 h 1240631"/>
                <a:gd name="connsiteX6" fmla="*/ 185738 w 1293019"/>
                <a:gd name="connsiteY6" fmla="*/ 1190625 h 1240631"/>
                <a:gd name="connsiteX7" fmla="*/ 83344 w 1293019"/>
                <a:gd name="connsiteY7" fmla="*/ 1235868 h 1240631"/>
                <a:gd name="connsiteX8" fmla="*/ 40482 w 1293019"/>
                <a:gd name="connsiteY8" fmla="*/ 1240631 h 1240631"/>
                <a:gd name="connsiteX9" fmla="*/ 16669 w 1293019"/>
                <a:gd name="connsiteY9" fmla="*/ 1240631 h 1240631"/>
                <a:gd name="connsiteX10" fmla="*/ 4763 w 1293019"/>
                <a:gd name="connsiteY10" fmla="*/ 1235868 h 1240631"/>
                <a:gd name="connsiteX11" fmla="*/ 0 w 1293019"/>
                <a:gd name="connsiteY11" fmla="*/ 1228725 h 1240631"/>
                <a:gd name="connsiteX12" fmla="*/ 0 w 1293019"/>
                <a:gd name="connsiteY12" fmla="*/ 1214437 h 1240631"/>
                <a:gd name="connsiteX13" fmla="*/ 19050 w 1293019"/>
                <a:gd name="connsiteY13" fmla="*/ 1193006 h 1240631"/>
                <a:gd name="connsiteX14" fmla="*/ 111919 w 1293019"/>
                <a:gd name="connsiteY14" fmla="*/ 1135856 h 1240631"/>
                <a:gd name="connsiteX15" fmla="*/ 295275 w 1293019"/>
                <a:gd name="connsiteY15" fmla="*/ 1004887 h 1240631"/>
                <a:gd name="connsiteX16" fmla="*/ 438150 w 1293019"/>
                <a:gd name="connsiteY16" fmla="*/ 885825 h 1240631"/>
                <a:gd name="connsiteX17" fmla="*/ 585788 w 1293019"/>
                <a:gd name="connsiteY17" fmla="*/ 747712 h 1240631"/>
                <a:gd name="connsiteX18" fmla="*/ 685800 w 1293019"/>
                <a:gd name="connsiteY18" fmla="*/ 619125 h 1240631"/>
                <a:gd name="connsiteX19" fmla="*/ 819150 w 1293019"/>
                <a:gd name="connsiteY19" fmla="*/ 442912 h 1240631"/>
                <a:gd name="connsiteX20" fmla="*/ 912019 w 1293019"/>
                <a:gd name="connsiteY20" fmla="*/ 302418 h 1240631"/>
                <a:gd name="connsiteX21" fmla="*/ 940594 w 1293019"/>
                <a:gd name="connsiteY21" fmla="*/ 259556 h 1240631"/>
                <a:gd name="connsiteX22" fmla="*/ 954882 w 1293019"/>
                <a:gd name="connsiteY22" fmla="*/ 228600 h 1240631"/>
                <a:gd name="connsiteX23" fmla="*/ 954882 w 1293019"/>
                <a:gd name="connsiteY23" fmla="*/ 204787 h 1240631"/>
                <a:gd name="connsiteX24" fmla="*/ 947738 w 1293019"/>
                <a:gd name="connsiteY24" fmla="*/ 171450 h 1240631"/>
                <a:gd name="connsiteX25" fmla="*/ 931069 w 1293019"/>
                <a:gd name="connsiteY25" fmla="*/ 145256 h 1240631"/>
                <a:gd name="connsiteX26" fmla="*/ 907257 w 1293019"/>
                <a:gd name="connsiteY26" fmla="*/ 123825 h 1240631"/>
                <a:gd name="connsiteX27" fmla="*/ 869157 w 1293019"/>
                <a:gd name="connsiteY27" fmla="*/ 100012 h 1240631"/>
                <a:gd name="connsiteX28" fmla="*/ 781050 w 1293019"/>
                <a:gd name="connsiteY28" fmla="*/ 40481 h 1240631"/>
                <a:gd name="connsiteX29" fmla="*/ 997744 w 1293019"/>
                <a:gd name="connsiteY29" fmla="*/ 0 h 1240631"/>
                <a:gd name="connsiteX30" fmla="*/ 1090613 w 1293019"/>
                <a:gd name="connsiteY30" fmla="*/ 71437 h 1240631"/>
                <a:gd name="connsiteX31" fmla="*/ 1157288 w 1293019"/>
                <a:gd name="connsiteY31" fmla="*/ 119062 h 1240631"/>
                <a:gd name="connsiteX32" fmla="*/ 1212057 w 1293019"/>
                <a:gd name="connsiteY32" fmla="*/ 164306 h 1240631"/>
                <a:gd name="connsiteX33" fmla="*/ 1252538 w 1293019"/>
                <a:gd name="connsiteY33" fmla="*/ 209550 h 1240631"/>
                <a:gd name="connsiteX34" fmla="*/ 1262063 w 1293019"/>
                <a:gd name="connsiteY34" fmla="*/ 219075 h 1240631"/>
                <a:gd name="connsiteX35" fmla="*/ 1273969 w 1293019"/>
                <a:gd name="connsiteY35" fmla="*/ 228600 h 1240631"/>
                <a:gd name="connsiteX36" fmla="*/ 1285875 w 1293019"/>
                <a:gd name="connsiteY36" fmla="*/ 245268 h 1240631"/>
                <a:gd name="connsiteX37" fmla="*/ 1293019 w 1293019"/>
                <a:gd name="connsiteY37" fmla="*/ 264318 h 1240631"/>
                <a:gd name="connsiteX38" fmla="*/ 1293019 w 1293019"/>
                <a:gd name="connsiteY38" fmla="*/ 285750 h 1240631"/>
                <a:gd name="connsiteX39" fmla="*/ 1281113 w 1293019"/>
                <a:gd name="connsiteY39" fmla="*/ 307181 h 1240631"/>
                <a:gd name="connsiteX40" fmla="*/ 1254919 w 1293019"/>
                <a:gd name="connsiteY40" fmla="*/ 330993 h 1240631"/>
                <a:gd name="connsiteX41" fmla="*/ 1233488 w 1293019"/>
                <a:gd name="connsiteY41" fmla="*/ 345281 h 1240631"/>
                <a:gd name="connsiteX42" fmla="*/ 1159669 w 1293019"/>
                <a:gd name="connsiteY42" fmla="*/ 423862 h 1240631"/>
                <a:gd name="connsiteX43" fmla="*/ 1004888 w 1293019"/>
                <a:gd name="connsiteY43" fmla="*/ 576262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3019" h="1240631">
                  <a:moveTo>
                    <a:pt x="1004888" y="576262"/>
                  </a:moveTo>
                  <a:lnTo>
                    <a:pt x="852488" y="723900"/>
                  </a:lnTo>
                  <a:lnTo>
                    <a:pt x="723900" y="847725"/>
                  </a:lnTo>
                  <a:lnTo>
                    <a:pt x="585788" y="954881"/>
                  </a:lnTo>
                  <a:lnTo>
                    <a:pt x="473869" y="1028700"/>
                  </a:lnTo>
                  <a:lnTo>
                    <a:pt x="321469" y="1119187"/>
                  </a:lnTo>
                  <a:lnTo>
                    <a:pt x="185738" y="1190625"/>
                  </a:lnTo>
                  <a:lnTo>
                    <a:pt x="83344" y="1235868"/>
                  </a:lnTo>
                  <a:lnTo>
                    <a:pt x="40482" y="1240631"/>
                  </a:lnTo>
                  <a:lnTo>
                    <a:pt x="16669" y="1240631"/>
                  </a:lnTo>
                  <a:lnTo>
                    <a:pt x="4763" y="1235868"/>
                  </a:lnTo>
                  <a:lnTo>
                    <a:pt x="0" y="1228725"/>
                  </a:lnTo>
                  <a:lnTo>
                    <a:pt x="0" y="1214437"/>
                  </a:lnTo>
                  <a:lnTo>
                    <a:pt x="19050" y="1193006"/>
                  </a:lnTo>
                  <a:lnTo>
                    <a:pt x="111919" y="1135856"/>
                  </a:lnTo>
                  <a:lnTo>
                    <a:pt x="295275" y="1004887"/>
                  </a:lnTo>
                  <a:lnTo>
                    <a:pt x="438150" y="885825"/>
                  </a:lnTo>
                  <a:lnTo>
                    <a:pt x="585788" y="747712"/>
                  </a:lnTo>
                  <a:lnTo>
                    <a:pt x="685800" y="619125"/>
                  </a:lnTo>
                  <a:lnTo>
                    <a:pt x="819150" y="442912"/>
                  </a:lnTo>
                  <a:lnTo>
                    <a:pt x="912019" y="302418"/>
                  </a:lnTo>
                  <a:lnTo>
                    <a:pt x="940594" y="259556"/>
                  </a:lnTo>
                  <a:lnTo>
                    <a:pt x="954882" y="228600"/>
                  </a:lnTo>
                  <a:lnTo>
                    <a:pt x="954882" y="204787"/>
                  </a:lnTo>
                  <a:lnTo>
                    <a:pt x="947738" y="171450"/>
                  </a:lnTo>
                  <a:lnTo>
                    <a:pt x="931069" y="145256"/>
                  </a:lnTo>
                  <a:lnTo>
                    <a:pt x="907257" y="123825"/>
                  </a:lnTo>
                  <a:lnTo>
                    <a:pt x="869157" y="100012"/>
                  </a:lnTo>
                  <a:lnTo>
                    <a:pt x="781050" y="40481"/>
                  </a:lnTo>
                  <a:lnTo>
                    <a:pt x="997744" y="0"/>
                  </a:lnTo>
                  <a:lnTo>
                    <a:pt x="1090613" y="71437"/>
                  </a:lnTo>
                  <a:lnTo>
                    <a:pt x="1157288" y="119062"/>
                  </a:lnTo>
                  <a:lnTo>
                    <a:pt x="1212057" y="164306"/>
                  </a:lnTo>
                  <a:lnTo>
                    <a:pt x="1252538" y="209550"/>
                  </a:lnTo>
                  <a:lnTo>
                    <a:pt x="1262063" y="219075"/>
                  </a:lnTo>
                  <a:lnTo>
                    <a:pt x="1273969" y="228600"/>
                  </a:lnTo>
                  <a:lnTo>
                    <a:pt x="1285875" y="245268"/>
                  </a:lnTo>
                  <a:lnTo>
                    <a:pt x="1293019" y="264318"/>
                  </a:lnTo>
                  <a:lnTo>
                    <a:pt x="1293019" y="285750"/>
                  </a:lnTo>
                  <a:lnTo>
                    <a:pt x="1281113" y="307181"/>
                  </a:lnTo>
                  <a:lnTo>
                    <a:pt x="1254919" y="330993"/>
                  </a:lnTo>
                  <a:lnTo>
                    <a:pt x="1233488" y="345281"/>
                  </a:lnTo>
                  <a:lnTo>
                    <a:pt x="1159669" y="423862"/>
                  </a:lnTo>
                  <a:lnTo>
                    <a:pt x="100488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23">
              <a:extLst>
                <a:ext uri="{FF2B5EF4-FFF2-40B4-BE49-F238E27FC236}">
                  <a16:creationId xmlns:a16="http://schemas.microsoft.com/office/drawing/2014/main" id="{496E43E3-A615-42A1-A8FD-91D4544C22DD}"/>
                </a:ext>
              </a:extLst>
            </p:cNvPr>
            <p:cNvSpPr/>
            <p:nvPr/>
          </p:nvSpPr>
          <p:spPr>
            <a:xfrm>
              <a:off x="5297488" y="2243138"/>
              <a:ext cx="2017712" cy="1209675"/>
            </a:xfrm>
            <a:custGeom>
              <a:avLst/>
              <a:gdLst>
                <a:gd name="connsiteX0" fmla="*/ 154782 w 2016919"/>
                <a:gd name="connsiteY0" fmla="*/ 185737 h 1209675"/>
                <a:gd name="connsiteX1" fmla="*/ 0 w 2016919"/>
                <a:gd name="connsiteY1" fmla="*/ 90487 h 1209675"/>
                <a:gd name="connsiteX2" fmla="*/ 54769 w 2016919"/>
                <a:gd name="connsiteY2" fmla="*/ 0 h 1209675"/>
                <a:gd name="connsiteX3" fmla="*/ 192882 w 2016919"/>
                <a:gd name="connsiteY3" fmla="*/ 85725 h 1209675"/>
                <a:gd name="connsiteX4" fmla="*/ 390525 w 2016919"/>
                <a:gd name="connsiteY4" fmla="*/ 207168 h 1209675"/>
                <a:gd name="connsiteX5" fmla="*/ 576263 w 2016919"/>
                <a:gd name="connsiteY5" fmla="*/ 326231 h 1209675"/>
                <a:gd name="connsiteX6" fmla="*/ 697707 w 2016919"/>
                <a:gd name="connsiteY6" fmla="*/ 411956 h 1209675"/>
                <a:gd name="connsiteX7" fmla="*/ 871538 w 2016919"/>
                <a:gd name="connsiteY7" fmla="*/ 528637 h 1209675"/>
                <a:gd name="connsiteX8" fmla="*/ 1045369 w 2016919"/>
                <a:gd name="connsiteY8" fmla="*/ 645318 h 1209675"/>
                <a:gd name="connsiteX9" fmla="*/ 1219200 w 2016919"/>
                <a:gd name="connsiteY9" fmla="*/ 762000 h 1209675"/>
                <a:gd name="connsiteX10" fmla="*/ 1307307 w 2016919"/>
                <a:gd name="connsiteY10" fmla="*/ 821531 h 1209675"/>
                <a:gd name="connsiteX11" fmla="*/ 1369219 w 2016919"/>
                <a:gd name="connsiteY11" fmla="*/ 854868 h 1209675"/>
                <a:gd name="connsiteX12" fmla="*/ 1512094 w 2016919"/>
                <a:gd name="connsiteY12" fmla="*/ 923925 h 1209675"/>
                <a:gd name="connsiteX13" fmla="*/ 1745457 w 2016919"/>
                <a:gd name="connsiteY13" fmla="*/ 1028700 h 1209675"/>
                <a:gd name="connsiteX14" fmla="*/ 1866900 w 2016919"/>
                <a:gd name="connsiteY14" fmla="*/ 1076325 h 1209675"/>
                <a:gd name="connsiteX15" fmla="*/ 1966913 w 2016919"/>
                <a:gd name="connsiteY15" fmla="*/ 1116806 h 1209675"/>
                <a:gd name="connsiteX16" fmla="*/ 1995488 w 2016919"/>
                <a:gd name="connsiteY16" fmla="*/ 1131093 h 1209675"/>
                <a:gd name="connsiteX17" fmla="*/ 2012157 w 2016919"/>
                <a:gd name="connsiteY17" fmla="*/ 1143000 h 1209675"/>
                <a:gd name="connsiteX18" fmla="*/ 2016919 w 2016919"/>
                <a:gd name="connsiteY18" fmla="*/ 1154906 h 1209675"/>
                <a:gd name="connsiteX19" fmla="*/ 2002632 w 2016919"/>
                <a:gd name="connsiteY19" fmla="*/ 1171575 h 1209675"/>
                <a:gd name="connsiteX20" fmla="*/ 1971675 w 2016919"/>
                <a:gd name="connsiteY20" fmla="*/ 1183481 h 1209675"/>
                <a:gd name="connsiteX21" fmla="*/ 1764507 w 2016919"/>
                <a:gd name="connsiteY21" fmla="*/ 1193006 h 1209675"/>
                <a:gd name="connsiteX22" fmla="*/ 1504950 w 2016919"/>
                <a:gd name="connsiteY22" fmla="*/ 1202531 h 1209675"/>
                <a:gd name="connsiteX23" fmla="*/ 1321594 w 2016919"/>
                <a:gd name="connsiteY23" fmla="*/ 1209675 h 1209675"/>
                <a:gd name="connsiteX24" fmla="*/ 1281113 w 2016919"/>
                <a:gd name="connsiteY24" fmla="*/ 1209675 h 1209675"/>
                <a:gd name="connsiteX25" fmla="*/ 1245394 w 2016919"/>
                <a:gd name="connsiteY25" fmla="*/ 1207293 h 1209675"/>
                <a:gd name="connsiteX26" fmla="*/ 1214438 w 2016919"/>
                <a:gd name="connsiteY26" fmla="*/ 1195387 h 1209675"/>
                <a:gd name="connsiteX27" fmla="*/ 1195388 w 2016919"/>
                <a:gd name="connsiteY27" fmla="*/ 1183481 h 1209675"/>
                <a:gd name="connsiteX28" fmla="*/ 1169194 w 2016919"/>
                <a:gd name="connsiteY28" fmla="*/ 1154906 h 1209675"/>
                <a:gd name="connsiteX29" fmla="*/ 1026319 w 2016919"/>
                <a:gd name="connsiteY29" fmla="*/ 1002506 h 1209675"/>
                <a:gd name="connsiteX30" fmla="*/ 792957 w 2016919"/>
                <a:gd name="connsiteY30" fmla="*/ 759618 h 1209675"/>
                <a:gd name="connsiteX31" fmla="*/ 569119 w 2016919"/>
                <a:gd name="connsiteY31" fmla="*/ 550068 h 1209675"/>
                <a:gd name="connsiteX32" fmla="*/ 466725 w 2016919"/>
                <a:gd name="connsiteY32" fmla="*/ 466725 h 1209675"/>
                <a:gd name="connsiteX33" fmla="*/ 333375 w 2016919"/>
                <a:gd name="connsiteY33" fmla="*/ 330993 h 1209675"/>
                <a:gd name="connsiteX34" fmla="*/ 290513 w 2016919"/>
                <a:gd name="connsiteY34" fmla="*/ 295275 h 1209675"/>
                <a:gd name="connsiteX35" fmla="*/ 257175 w 2016919"/>
                <a:gd name="connsiteY35" fmla="*/ 266700 h 1209675"/>
                <a:gd name="connsiteX36" fmla="*/ 223838 w 2016919"/>
                <a:gd name="connsiteY36" fmla="*/ 242887 h 1209675"/>
                <a:gd name="connsiteX37" fmla="*/ 154782 w 2016919"/>
                <a:gd name="connsiteY37" fmla="*/ 185737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6919" h="1209675">
                  <a:moveTo>
                    <a:pt x="154782" y="185737"/>
                  </a:moveTo>
                  <a:lnTo>
                    <a:pt x="0" y="90487"/>
                  </a:lnTo>
                  <a:lnTo>
                    <a:pt x="54769" y="0"/>
                  </a:lnTo>
                  <a:lnTo>
                    <a:pt x="192882" y="85725"/>
                  </a:lnTo>
                  <a:lnTo>
                    <a:pt x="390525" y="207168"/>
                  </a:lnTo>
                  <a:lnTo>
                    <a:pt x="576263" y="326231"/>
                  </a:lnTo>
                  <a:lnTo>
                    <a:pt x="697707" y="411956"/>
                  </a:lnTo>
                  <a:lnTo>
                    <a:pt x="871538" y="528637"/>
                  </a:lnTo>
                  <a:lnTo>
                    <a:pt x="1045369" y="645318"/>
                  </a:lnTo>
                  <a:lnTo>
                    <a:pt x="1219200" y="762000"/>
                  </a:lnTo>
                  <a:lnTo>
                    <a:pt x="1307307" y="821531"/>
                  </a:lnTo>
                  <a:lnTo>
                    <a:pt x="1369219" y="854868"/>
                  </a:lnTo>
                  <a:lnTo>
                    <a:pt x="1512094" y="923925"/>
                  </a:lnTo>
                  <a:lnTo>
                    <a:pt x="1745457" y="1028700"/>
                  </a:lnTo>
                  <a:lnTo>
                    <a:pt x="1866900" y="1076325"/>
                  </a:lnTo>
                  <a:lnTo>
                    <a:pt x="1966913" y="1116806"/>
                  </a:lnTo>
                  <a:lnTo>
                    <a:pt x="1995488" y="1131093"/>
                  </a:lnTo>
                  <a:lnTo>
                    <a:pt x="2012157" y="1143000"/>
                  </a:lnTo>
                  <a:lnTo>
                    <a:pt x="2016919" y="1154906"/>
                  </a:lnTo>
                  <a:lnTo>
                    <a:pt x="2002632" y="1171575"/>
                  </a:lnTo>
                  <a:lnTo>
                    <a:pt x="1971675" y="1183481"/>
                  </a:lnTo>
                  <a:lnTo>
                    <a:pt x="1764507" y="1193006"/>
                  </a:lnTo>
                  <a:lnTo>
                    <a:pt x="1504950" y="1202531"/>
                  </a:lnTo>
                  <a:lnTo>
                    <a:pt x="1321594" y="1209675"/>
                  </a:lnTo>
                  <a:lnTo>
                    <a:pt x="1281113" y="1209675"/>
                  </a:lnTo>
                  <a:lnTo>
                    <a:pt x="1245394" y="1207293"/>
                  </a:lnTo>
                  <a:lnTo>
                    <a:pt x="1214438" y="1195387"/>
                  </a:lnTo>
                  <a:lnTo>
                    <a:pt x="1195388" y="1183481"/>
                  </a:lnTo>
                  <a:lnTo>
                    <a:pt x="1169194" y="1154906"/>
                  </a:lnTo>
                  <a:lnTo>
                    <a:pt x="1026319" y="1002506"/>
                  </a:lnTo>
                  <a:lnTo>
                    <a:pt x="792957" y="759618"/>
                  </a:lnTo>
                  <a:lnTo>
                    <a:pt x="569119" y="550068"/>
                  </a:lnTo>
                  <a:lnTo>
                    <a:pt x="466725" y="466725"/>
                  </a:lnTo>
                  <a:lnTo>
                    <a:pt x="333375" y="330993"/>
                  </a:lnTo>
                  <a:lnTo>
                    <a:pt x="290513" y="295275"/>
                  </a:lnTo>
                  <a:lnTo>
                    <a:pt x="257175" y="266700"/>
                  </a:lnTo>
                  <a:lnTo>
                    <a:pt x="223838" y="242887"/>
                  </a:lnTo>
                  <a:lnTo>
                    <a:pt x="154782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30">
              <a:extLst>
                <a:ext uri="{FF2B5EF4-FFF2-40B4-BE49-F238E27FC236}">
                  <a16:creationId xmlns:a16="http://schemas.microsoft.com/office/drawing/2014/main" id="{1C59E44C-3977-45B4-BDA5-CBD8EE4CAD4E}"/>
                </a:ext>
              </a:extLst>
            </p:cNvPr>
            <p:cNvSpPr/>
            <p:nvPr/>
          </p:nvSpPr>
          <p:spPr>
            <a:xfrm>
              <a:off x="4160838" y="5027613"/>
              <a:ext cx="1887537" cy="974725"/>
            </a:xfrm>
            <a:custGeom>
              <a:avLst/>
              <a:gdLst>
                <a:gd name="connsiteX0" fmla="*/ 652462 w 1888331"/>
                <a:gd name="connsiteY0" fmla="*/ 316706 h 976312"/>
                <a:gd name="connsiteX1" fmla="*/ 80962 w 1888331"/>
                <a:gd name="connsiteY1" fmla="*/ 373856 h 976312"/>
                <a:gd name="connsiteX2" fmla="*/ 0 w 1888331"/>
                <a:gd name="connsiteY2" fmla="*/ 192881 h 976312"/>
                <a:gd name="connsiteX3" fmla="*/ 185737 w 1888331"/>
                <a:gd name="connsiteY3" fmla="*/ 188119 h 976312"/>
                <a:gd name="connsiteX4" fmla="*/ 464344 w 1888331"/>
                <a:gd name="connsiteY4" fmla="*/ 176212 h 976312"/>
                <a:gd name="connsiteX5" fmla="*/ 633412 w 1888331"/>
                <a:gd name="connsiteY5" fmla="*/ 164306 h 976312"/>
                <a:gd name="connsiteX6" fmla="*/ 950119 w 1888331"/>
                <a:gd name="connsiteY6" fmla="*/ 130969 h 976312"/>
                <a:gd name="connsiteX7" fmla="*/ 1166812 w 1888331"/>
                <a:gd name="connsiteY7" fmla="*/ 100012 h 976312"/>
                <a:gd name="connsiteX8" fmla="*/ 1297781 w 1888331"/>
                <a:gd name="connsiteY8" fmla="*/ 80962 h 976312"/>
                <a:gd name="connsiteX9" fmla="*/ 1459706 w 1888331"/>
                <a:gd name="connsiteY9" fmla="*/ 54769 h 976312"/>
                <a:gd name="connsiteX10" fmla="*/ 1531144 w 1888331"/>
                <a:gd name="connsiteY10" fmla="*/ 30956 h 976312"/>
                <a:gd name="connsiteX11" fmla="*/ 1597819 w 1888331"/>
                <a:gd name="connsiteY11" fmla="*/ 4762 h 976312"/>
                <a:gd name="connsiteX12" fmla="*/ 1616869 w 1888331"/>
                <a:gd name="connsiteY12" fmla="*/ 0 h 976312"/>
                <a:gd name="connsiteX13" fmla="*/ 1652587 w 1888331"/>
                <a:gd name="connsiteY13" fmla="*/ 11906 h 976312"/>
                <a:gd name="connsiteX14" fmla="*/ 1714500 w 1888331"/>
                <a:gd name="connsiteY14" fmla="*/ 54769 h 976312"/>
                <a:gd name="connsiteX15" fmla="*/ 1762125 w 1888331"/>
                <a:gd name="connsiteY15" fmla="*/ 97631 h 976312"/>
                <a:gd name="connsiteX16" fmla="*/ 1845469 w 1888331"/>
                <a:gd name="connsiteY16" fmla="*/ 173831 h 976312"/>
                <a:gd name="connsiteX17" fmla="*/ 1871662 w 1888331"/>
                <a:gd name="connsiteY17" fmla="*/ 204787 h 976312"/>
                <a:gd name="connsiteX18" fmla="*/ 1883569 w 1888331"/>
                <a:gd name="connsiteY18" fmla="*/ 226219 h 976312"/>
                <a:gd name="connsiteX19" fmla="*/ 1888331 w 1888331"/>
                <a:gd name="connsiteY19" fmla="*/ 247650 h 976312"/>
                <a:gd name="connsiteX20" fmla="*/ 1876425 w 1888331"/>
                <a:gd name="connsiteY20" fmla="*/ 271462 h 976312"/>
                <a:gd name="connsiteX21" fmla="*/ 1847850 w 1888331"/>
                <a:gd name="connsiteY21" fmla="*/ 290512 h 976312"/>
                <a:gd name="connsiteX22" fmla="*/ 1826419 w 1888331"/>
                <a:gd name="connsiteY22" fmla="*/ 302419 h 976312"/>
                <a:gd name="connsiteX23" fmla="*/ 1795462 w 1888331"/>
                <a:gd name="connsiteY23" fmla="*/ 335756 h 976312"/>
                <a:gd name="connsiteX24" fmla="*/ 1738312 w 1888331"/>
                <a:gd name="connsiteY24" fmla="*/ 426244 h 976312"/>
                <a:gd name="connsiteX25" fmla="*/ 1681162 w 1888331"/>
                <a:gd name="connsiteY25" fmla="*/ 564356 h 976312"/>
                <a:gd name="connsiteX26" fmla="*/ 1626394 w 1888331"/>
                <a:gd name="connsiteY26" fmla="*/ 704850 h 976312"/>
                <a:gd name="connsiteX27" fmla="*/ 1566862 w 1888331"/>
                <a:gd name="connsiteY27" fmla="*/ 900112 h 976312"/>
                <a:gd name="connsiteX28" fmla="*/ 1550194 w 1888331"/>
                <a:gd name="connsiteY28" fmla="*/ 928687 h 976312"/>
                <a:gd name="connsiteX29" fmla="*/ 1519237 w 1888331"/>
                <a:gd name="connsiteY29" fmla="*/ 954881 h 976312"/>
                <a:gd name="connsiteX30" fmla="*/ 1478756 w 1888331"/>
                <a:gd name="connsiteY30" fmla="*/ 973931 h 976312"/>
                <a:gd name="connsiteX31" fmla="*/ 1445419 w 1888331"/>
                <a:gd name="connsiteY31" fmla="*/ 976312 h 976312"/>
                <a:gd name="connsiteX32" fmla="*/ 1423987 w 1888331"/>
                <a:gd name="connsiteY32" fmla="*/ 976312 h 976312"/>
                <a:gd name="connsiteX33" fmla="*/ 1404937 w 1888331"/>
                <a:gd name="connsiteY33" fmla="*/ 969169 h 976312"/>
                <a:gd name="connsiteX34" fmla="*/ 1371600 w 1888331"/>
                <a:gd name="connsiteY34" fmla="*/ 928687 h 976312"/>
                <a:gd name="connsiteX35" fmla="*/ 1343025 w 1888331"/>
                <a:gd name="connsiteY35" fmla="*/ 885825 h 976312"/>
                <a:gd name="connsiteX36" fmla="*/ 1400175 w 1888331"/>
                <a:gd name="connsiteY36" fmla="*/ 726281 h 976312"/>
                <a:gd name="connsiteX37" fmla="*/ 1490662 w 1888331"/>
                <a:gd name="connsiteY37" fmla="*/ 423862 h 976312"/>
                <a:gd name="connsiteX38" fmla="*/ 1521619 w 1888331"/>
                <a:gd name="connsiteY38" fmla="*/ 326231 h 976312"/>
                <a:gd name="connsiteX39" fmla="*/ 1526381 w 1888331"/>
                <a:gd name="connsiteY39" fmla="*/ 288131 h 976312"/>
                <a:gd name="connsiteX40" fmla="*/ 1519237 w 1888331"/>
                <a:gd name="connsiteY40" fmla="*/ 261937 h 976312"/>
                <a:gd name="connsiteX41" fmla="*/ 1500187 w 1888331"/>
                <a:gd name="connsiteY41" fmla="*/ 247650 h 976312"/>
                <a:gd name="connsiteX42" fmla="*/ 1462087 w 1888331"/>
                <a:gd name="connsiteY42" fmla="*/ 233362 h 976312"/>
                <a:gd name="connsiteX43" fmla="*/ 1404937 w 1888331"/>
                <a:gd name="connsiteY43" fmla="*/ 233362 h 976312"/>
                <a:gd name="connsiteX44" fmla="*/ 1128712 w 1888331"/>
                <a:gd name="connsiteY44" fmla="*/ 266700 h 976312"/>
                <a:gd name="connsiteX45" fmla="*/ 652462 w 1888331"/>
                <a:gd name="connsiteY45" fmla="*/ 316706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88331" h="976312">
                  <a:moveTo>
                    <a:pt x="652462" y="316706"/>
                  </a:moveTo>
                  <a:lnTo>
                    <a:pt x="80962" y="373856"/>
                  </a:lnTo>
                  <a:lnTo>
                    <a:pt x="0" y="192881"/>
                  </a:lnTo>
                  <a:lnTo>
                    <a:pt x="185737" y="188119"/>
                  </a:lnTo>
                  <a:lnTo>
                    <a:pt x="464344" y="176212"/>
                  </a:lnTo>
                  <a:lnTo>
                    <a:pt x="633412" y="164306"/>
                  </a:lnTo>
                  <a:lnTo>
                    <a:pt x="950119" y="130969"/>
                  </a:lnTo>
                  <a:lnTo>
                    <a:pt x="1166812" y="100012"/>
                  </a:lnTo>
                  <a:lnTo>
                    <a:pt x="1297781" y="80962"/>
                  </a:lnTo>
                  <a:lnTo>
                    <a:pt x="1459706" y="54769"/>
                  </a:lnTo>
                  <a:lnTo>
                    <a:pt x="1531144" y="30956"/>
                  </a:lnTo>
                  <a:lnTo>
                    <a:pt x="1597819" y="4762"/>
                  </a:lnTo>
                  <a:lnTo>
                    <a:pt x="1616869" y="0"/>
                  </a:lnTo>
                  <a:lnTo>
                    <a:pt x="1652587" y="11906"/>
                  </a:lnTo>
                  <a:lnTo>
                    <a:pt x="1714500" y="54769"/>
                  </a:lnTo>
                  <a:lnTo>
                    <a:pt x="1762125" y="97631"/>
                  </a:lnTo>
                  <a:lnTo>
                    <a:pt x="1845469" y="173831"/>
                  </a:lnTo>
                  <a:lnTo>
                    <a:pt x="1871662" y="204787"/>
                  </a:lnTo>
                  <a:lnTo>
                    <a:pt x="1883569" y="226219"/>
                  </a:lnTo>
                  <a:lnTo>
                    <a:pt x="1888331" y="247650"/>
                  </a:lnTo>
                  <a:lnTo>
                    <a:pt x="1876425" y="271462"/>
                  </a:lnTo>
                  <a:lnTo>
                    <a:pt x="1847850" y="290512"/>
                  </a:lnTo>
                  <a:lnTo>
                    <a:pt x="1826419" y="302419"/>
                  </a:lnTo>
                  <a:lnTo>
                    <a:pt x="1795462" y="335756"/>
                  </a:lnTo>
                  <a:lnTo>
                    <a:pt x="1738312" y="426244"/>
                  </a:lnTo>
                  <a:lnTo>
                    <a:pt x="1681162" y="564356"/>
                  </a:lnTo>
                  <a:lnTo>
                    <a:pt x="1626394" y="704850"/>
                  </a:lnTo>
                  <a:lnTo>
                    <a:pt x="1566862" y="900112"/>
                  </a:lnTo>
                  <a:lnTo>
                    <a:pt x="1550194" y="928687"/>
                  </a:lnTo>
                  <a:lnTo>
                    <a:pt x="1519237" y="954881"/>
                  </a:lnTo>
                  <a:lnTo>
                    <a:pt x="1478756" y="973931"/>
                  </a:lnTo>
                  <a:lnTo>
                    <a:pt x="1445419" y="976312"/>
                  </a:lnTo>
                  <a:lnTo>
                    <a:pt x="1423987" y="976312"/>
                  </a:lnTo>
                  <a:lnTo>
                    <a:pt x="1404937" y="969169"/>
                  </a:lnTo>
                  <a:lnTo>
                    <a:pt x="1371600" y="928687"/>
                  </a:lnTo>
                  <a:lnTo>
                    <a:pt x="1343025" y="885825"/>
                  </a:lnTo>
                  <a:lnTo>
                    <a:pt x="1400175" y="726281"/>
                  </a:lnTo>
                  <a:lnTo>
                    <a:pt x="1490662" y="423862"/>
                  </a:lnTo>
                  <a:lnTo>
                    <a:pt x="1521619" y="326231"/>
                  </a:lnTo>
                  <a:lnTo>
                    <a:pt x="1526381" y="288131"/>
                  </a:lnTo>
                  <a:lnTo>
                    <a:pt x="1519237" y="261937"/>
                  </a:lnTo>
                  <a:lnTo>
                    <a:pt x="1500187" y="247650"/>
                  </a:lnTo>
                  <a:lnTo>
                    <a:pt x="1462087" y="233362"/>
                  </a:lnTo>
                  <a:lnTo>
                    <a:pt x="1404937" y="233362"/>
                  </a:lnTo>
                  <a:lnTo>
                    <a:pt x="1128712" y="266700"/>
                  </a:lnTo>
                  <a:lnTo>
                    <a:pt x="65246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31">
              <a:extLst>
                <a:ext uri="{FF2B5EF4-FFF2-40B4-BE49-F238E27FC236}">
                  <a16:creationId xmlns:a16="http://schemas.microsoft.com/office/drawing/2014/main" id="{8255FF5B-FA34-4315-B158-0152BC4FD5D3}"/>
                </a:ext>
              </a:extLst>
            </p:cNvPr>
            <p:cNvSpPr/>
            <p:nvPr/>
          </p:nvSpPr>
          <p:spPr>
            <a:xfrm>
              <a:off x="4313238" y="5724525"/>
              <a:ext cx="1298575" cy="258763"/>
            </a:xfrm>
            <a:custGeom>
              <a:avLst/>
              <a:gdLst>
                <a:gd name="connsiteX0" fmla="*/ 550069 w 1300162"/>
                <a:gd name="connsiteY0" fmla="*/ 223838 h 259556"/>
                <a:gd name="connsiteX1" fmla="*/ 50006 w 1300162"/>
                <a:gd name="connsiteY1" fmla="*/ 259556 h 259556"/>
                <a:gd name="connsiteX2" fmla="*/ 0 w 1300162"/>
                <a:gd name="connsiteY2" fmla="*/ 102394 h 259556"/>
                <a:gd name="connsiteX3" fmla="*/ 180975 w 1300162"/>
                <a:gd name="connsiteY3" fmla="*/ 85725 h 259556"/>
                <a:gd name="connsiteX4" fmla="*/ 583406 w 1300162"/>
                <a:gd name="connsiteY4" fmla="*/ 54769 h 259556"/>
                <a:gd name="connsiteX5" fmla="*/ 1054894 w 1300162"/>
                <a:gd name="connsiteY5" fmla="*/ 21431 h 259556"/>
                <a:gd name="connsiteX6" fmla="*/ 1285875 w 1300162"/>
                <a:gd name="connsiteY6" fmla="*/ 0 h 259556"/>
                <a:gd name="connsiteX7" fmla="*/ 1300162 w 1300162"/>
                <a:gd name="connsiteY7" fmla="*/ 188119 h 259556"/>
                <a:gd name="connsiteX8" fmla="*/ 1181100 w 1300162"/>
                <a:gd name="connsiteY8" fmla="*/ 188119 h 259556"/>
                <a:gd name="connsiteX9" fmla="*/ 892969 w 1300162"/>
                <a:gd name="connsiteY9" fmla="*/ 202406 h 259556"/>
                <a:gd name="connsiteX10" fmla="*/ 550069 w 1300162"/>
                <a:gd name="connsiteY10" fmla="*/ 223838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0162" h="259556">
                  <a:moveTo>
                    <a:pt x="550069" y="223838"/>
                  </a:moveTo>
                  <a:lnTo>
                    <a:pt x="50006" y="259556"/>
                  </a:lnTo>
                  <a:lnTo>
                    <a:pt x="0" y="102394"/>
                  </a:lnTo>
                  <a:lnTo>
                    <a:pt x="180975" y="85725"/>
                  </a:lnTo>
                  <a:lnTo>
                    <a:pt x="583406" y="54769"/>
                  </a:lnTo>
                  <a:lnTo>
                    <a:pt x="1054894" y="21431"/>
                  </a:lnTo>
                  <a:lnTo>
                    <a:pt x="1285875" y="0"/>
                  </a:lnTo>
                  <a:lnTo>
                    <a:pt x="1300162" y="188119"/>
                  </a:lnTo>
                  <a:lnTo>
                    <a:pt x="1181100" y="188119"/>
                  </a:lnTo>
                  <a:lnTo>
                    <a:pt x="892969" y="202406"/>
                  </a:lnTo>
                  <a:lnTo>
                    <a:pt x="5500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6" name="グループ化 1">
            <a:extLst>
              <a:ext uri="{FF2B5EF4-FFF2-40B4-BE49-F238E27FC236}">
                <a16:creationId xmlns:a16="http://schemas.microsoft.com/office/drawing/2014/main" id="{2A71FD19-5A1B-4A6D-8C02-2012F54BA2DE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287463"/>
            <a:ext cx="4795837" cy="4867275"/>
            <a:chOff x="2519363" y="1287463"/>
            <a:chExt cx="4795837" cy="4867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ED779A4-2A8A-4058-B277-26DF252102F6}"/>
                </a:ext>
              </a:extLst>
            </p:cNvPr>
            <p:cNvSpPr/>
            <p:nvPr/>
          </p:nvSpPr>
          <p:spPr>
            <a:xfrm>
              <a:off x="2652713" y="1638300"/>
              <a:ext cx="2374900" cy="534988"/>
            </a:xfrm>
            <a:custGeom>
              <a:avLst/>
              <a:gdLst>
                <a:gd name="connsiteX0" fmla="*/ 1214437 w 2374106"/>
                <a:gd name="connsiteY0" fmla="*/ 321469 h 535781"/>
                <a:gd name="connsiteX1" fmla="*/ 952500 w 2374106"/>
                <a:gd name="connsiteY1" fmla="*/ 366713 h 535781"/>
                <a:gd name="connsiteX2" fmla="*/ 778668 w 2374106"/>
                <a:gd name="connsiteY2" fmla="*/ 421481 h 535781"/>
                <a:gd name="connsiteX3" fmla="*/ 559593 w 2374106"/>
                <a:gd name="connsiteY3" fmla="*/ 473869 h 535781"/>
                <a:gd name="connsiteX4" fmla="*/ 371475 w 2374106"/>
                <a:gd name="connsiteY4" fmla="*/ 521494 h 535781"/>
                <a:gd name="connsiteX5" fmla="*/ 352425 w 2374106"/>
                <a:gd name="connsiteY5" fmla="*/ 531019 h 535781"/>
                <a:gd name="connsiteX6" fmla="*/ 335756 w 2374106"/>
                <a:gd name="connsiteY6" fmla="*/ 535781 h 535781"/>
                <a:gd name="connsiteX7" fmla="*/ 309562 w 2374106"/>
                <a:gd name="connsiteY7" fmla="*/ 533400 h 535781"/>
                <a:gd name="connsiteX8" fmla="*/ 273843 w 2374106"/>
                <a:gd name="connsiteY8" fmla="*/ 519113 h 535781"/>
                <a:gd name="connsiteX9" fmla="*/ 207168 w 2374106"/>
                <a:gd name="connsiteY9" fmla="*/ 473869 h 535781"/>
                <a:gd name="connsiteX10" fmla="*/ 130968 w 2374106"/>
                <a:gd name="connsiteY10" fmla="*/ 407194 h 535781"/>
                <a:gd name="connsiteX11" fmla="*/ 61912 w 2374106"/>
                <a:gd name="connsiteY11" fmla="*/ 333375 h 535781"/>
                <a:gd name="connsiteX12" fmla="*/ 28575 w 2374106"/>
                <a:gd name="connsiteY12" fmla="*/ 295275 h 535781"/>
                <a:gd name="connsiteX13" fmla="*/ 14287 w 2374106"/>
                <a:gd name="connsiteY13" fmla="*/ 278606 h 535781"/>
                <a:gd name="connsiteX14" fmla="*/ 4762 w 2374106"/>
                <a:gd name="connsiteY14" fmla="*/ 259556 h 535781"/>
                <a:gd name="connsiteX15" fmla="*/ 0 w 2374106"/>
                <a:gd name="connsiteY15" fmla="*/ 233363 h 535781"/>
                <a:gd name="connsiteX16" fmla="*/ 4762 w 2374106"/>
                <a:gd name="connsiteY16" fmla="*/ 211931 h 535781"/>
                <a:gd name="connsiteX17" fmla="*/ 11906 w 2374106"/>
                <a:gd name="connsiteY17" fmla="*/ 202406 h 535781"/>
                <a:gd name="connsiteX18" fmla="*/ 30956 w 2374106"/>
                <a:gd name="connsiteY18" fmla="*/ 200025 h 535781"/>
                <a:gd name="connsiteX19" fmla="*/ 57150 w 2374106"/>
                <a:gd name="connsiteY19" fmla="*/ 211931 h 535781"/>
                <a:gd name="connsiteX20" fmla="*/ 92868 w 2374106"/>
                <a:gd name="connsiteY20" fmla="*/ 233363 h 535781"/>
                <a:gd name="connsiteX21" fmla="*/ 119062 w 2374106"/>
                <a:gd name="connsiteY21" fmla="*/ 250031 h 535781"/>
                <a:gd name="connsiteX22" fmla="*/ 142875 w 2374106"/>
                <a:gd name="connsiteY22" fmla="*/ 266700 h 535781"/>
                <a:gd name="connsiteX23" fmla="*/ 195262 w 2374106"/>
                <a:gd name="connsiteY23" fmla="*/ 288131 h 535781"/>
                <a:gd name="connsiteX24" fmla="*/ 266700 w 2374106"/>
                <a:gd name="connsiteY24" fmla="*/ 307181 h 535781"/>
                <a:gd name="connsiteX25" fmla="*/ 314325 w 2374106"/>
                <a:gd name="connsiteY25" fmla="*/ 316706 h 535781"/>
                <a:gd name="connsiteX26" fmla="*/ 340518 w 2374106"/>
                <a:gd name="connsiteY26" fmla="*/ 319088 h 535781"/>
                <a:gd name="connsiteX27" fmla="*/ 414337 w 2374106"/>
                <a:gd name="connsiteY27" fmla="*/ 316706 h 535781"/>
                <a:gd name="connsiteX28" fmla="*/ 538162 w 2374106"/>
                <a:gd name="connsiteY28" fmla="*/ 304800 h 535781"/>
                <a:gd name="connsiteX29" fmla="*/ 628650 w 2374106"/>
                <a:gd name="connsiteY29" fmla="*/ 292894 h 535781"/>
                <a:gd name="connsiteX30" fmla="*/ 754856 w 2374106"/>
                <a:gd name="connsiteY30" fmla="*/ 266700 h 535781"/>
                <a:gd name="connsiteX31" fmla="*/ 900112 w 2374106"/>
                <a:gd name="connsiteY31" fmla="*/ 235744 h 535781"/>
                <a:gd name="connsiteX32" fmla="*/ 1221581 w 2374106"/>
                <a:gd name="connsiteY32" fmla="*/ 183356 h 535781"/>
                <a:gd name="connsiteX33" fmla="*/ 1514475 w 2374106"/>
                <a:gd name="connsiteY33" fmla="*/ 135731 h 535781"/>
                <a:gd name="connsiteX34" fmla="*/ 1731168 w 2374106"/>
                <a:gd name="connsiteY34" fmla="*/ 97631 h 535781"/>
                <a:gd name="connsiteX35" fmla="*/ 1804987 w 2374106"/>
                <a:gd name="connsiteY35" fmla="*/ 80963 h 535781"/>
                <a:gd name="connsiteX36" fmla="*/ 1890712 w 2374106"/>
                <a:gd name="connsiteY36" fmla="*/ 57150 h 535781"/>
                <a:gd name="connsiteX37" fmla="*/ 1985962 w 2374106"/>
                <a:gd name="connsiteY37" fmla="*/ 23813 h 535781"/>
                <a:gd name="connsiteX38" fmla="*/ 2033587 w 2374106"/>
                <a:gd name="connsiteY38" fmla="*/ 2381 h 535781"/>
                <a:gd name="connsiteX39" fmla="*/ 2081212 w 2374106"/>
                <a:gd name="connsiteY39" fmla="*/ 0 h 535781"/>
                <a:gd name="connsiteX40" fmla="*/ 2164556 w 2374106"/>
                <a:gd name="connsiteY40" fmla="*/ 19050 h 535781"/>
                <a:gd name="connsiteX41" fmla="*/ 2252662 w 2374106"/>
                <a:gd name="connsiteY41" fmla="*/ 50006 h 535781"/>
                <a:gd name="connsiteX42" fmla="*/ 2309812 w 2374106"/>
                <a:gd name="connsiteY42" fmla="*/ 71438 h 535781"/>
                <a:gd name="connsiteX43" fmla="*/ 2336006 w 2374106"/>
                <a:gd name="connsiteY43" fmla="*/ 85725 h 535781"/>
                <a:gd name="connsiteX44" fmla="*/ 2355056 w 2374106"/>
                <a:gd name="connsiteY44" fmla="*/ 104775 h 535781"/>
                <a:gd name="connsiteX45" fmla="*/ 2369343 w 2374106"/>
                <a:gd name="connsiteY45" fmla="*/ 123825 h 535781"/>
                <a:gd name="connsiteX46" fmla="*/ 2374106 w 2374106"/>
                <a:gd name="connsiteY46" fmla="*/ 140494 h 535781"/>
                <a:gd name="connsiteX47" fmla="*/ 2366962 w 2374106"/>
                <a:gd name="connsiteY47" fmla="*/ 157163 h 535781"/>
                <a:gd name="connsiteX48" fmla="*/ 2355056 w 2374106"/>
                <a:gd name="connsiteY48" fmla="*/ 173831 h 535781"/>
                <a:gd name="connsiteX49" fmla="*/ 2333625 w 2374106"/>
                <a:gd name="connsiteY49" fmla="*/ 185738 h 535781"/>
                <a:gd name="connsiteX50" fmla="*/ 2271712 w 2374106"/>
                <a:gd name="connsiteY50" fmla="*/ 200025 h 535781"/>
                <a:gd name="connsiteX51" fmla="*/ 2040731 w 2374106"/>
                <a:gd name="connsiteY51" fmla="*/ 221456 h 535781"/>
                <a:gd name="connsiteX52" fmla="*/ 1664493 w 2374106"/>
                <a:gd name="connsiteY52" fmla="*/ 254794 h 535781"/>
                <a:gd name="connsiteX53" fmla="*/ 1488281 w 2374106"/>
                <a:gd name="connsiteY53" fmla="*/ 273844 h 535781"/>
                <a:gd name="connsiteX54" fmla="*/ 1214437 w 2374106"/>
                <a:gd name="connsiteY54" fmla="*/ 321469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74106" h="535781">
                  <a:moveTo>
                    <a:pt x="1214437" y="321469"/>
                  </a:moveTo>
                  <a:lnTo>
                    <a:pt x="952500" y="366713"/>
                  </a:lnTo>
                  <a:lnTo>
                    <a:pt x="778668" y="421481"/>
                  </a:lnTo>
                  <a:lnTo>
                    <a:pt x="559593" y="473869"/>
                  </a:lnTo>
                  <a:lnTo>
                    <a:pt x="371475" y="521494"/>
                  </a:lnTo>
                  <a:lnTo>
                    <a:pt x="352425" y="531019"/>
                  </a:lnTo>
                  <a:lnTo>
                    <a:pt x="335756" y="535781"/>
                  </a:lnTo>
                  <a:lnTo>
                    <a:pt x="309562" y="533400"/>
                  </a:lnTo>
                  <a:lnTo>
                    <a:pt x="273843" y="519113"/>
                  </a:lnTo>
                  <a:lnTo>
                    <a:pt x="207168" y="473869"/>
                  </a:lnTo>
                  <a:lnTo>
                    <a:pt x="130968" y="407194"/>
                  </a:lnTo>
                  <a:lnTo>
                    <a:pt x="61912" y="333375"/>
                  </a:lnTo>
                  <a:lnTo>
                    <a:pt x="28575" y="295275"/>
                  </a:lnTo>
                  <a:lnTo>
                    <a:pt x="14287" y="278606"/>
                  </a:lnTo>
                  <a:lnTo>
                    <a:pt x="4762" y="259556"/>
                  </a:lnTo>
                  <a:lnTo>
                    <a:pt x="0" y="233363"/>
                  </a:lnTo>
                  <a:lnTo>
                    <a:pt x="4762" y="211931"/>
                  </a:lnTo>
                  <a:lnTo>
                    <a:pt x="11906" y="202406"/>
                  </a:lnTo>
                  <a:lnTo>
                    <a:pt x="30956" y="200025"/>
                  </a:lnTo>
                  <a:lnTo>
                    <a:pt x="57150" y="211931"/>
                  </a:lnTo>
                  <a:lnTo>
                    <a:pt x="92868" y="233363"/>
                  </a:lnTo>
                  <a:lnTo>
                    <a:pt x="119062" y="250031"/>
                  </a:lnTo>
                  <a:lnTo>
                    <a:pt x="142875" y="266700"/>
                  </a:lnTo>
                  <a:lnTo>
                    <a:pt x="195262" y="288131"/>
                  </a:lnTo>
                  <a:lnTo>
                    <a:pt x="266700" y="307181"/>
                  </a:lnTo>
                  <a:lnTo>
                    <a:pt x="314325" y="316706"/>
                  </a:lnTo>
                  <a:lnTo>
                    <a:pt x="340518" y="319088"/>
                  </a:lnTo>
                  <a:lnTo>
                    <a:pt x="414337" y="316706"/>
                  </a:lnTo>
                  <a:lnTo>
                    <a:pt x="538162" y="304800"/>
                  </a:lnTo>
                  <a:lnTo>
                    <a:pt x="628650" y="292894"/>
                  </a:lnTo>
                  <a:lnTo>
                    <a:pt x="754856" y="266700"/>
                  </a:lnTo>
                  <a:lnTo>
                    <a:pt x="900112" y="235744"/>
                  </a:lnTo>
                  <a:lnTo>
                    <a:pt x="1221581" y="183356"/>
                  </a:lnTo>
                  <a:lnTo>
                    <a:pt x="1514475" y="135731"/>
                  </a:lnTo>
                  <a:lnTo>
                    <a:pt x="1731168" y="97631"/>
                  </a:lnTo>
                  <a:lnTo>
                    <a:pt x="1804987" y="80963"/>
                  </a:lnTo>
                  <a:lnTo>
                    <a:pt x="1890712" y="57150"/>
                  </a:lnTo>
                  <a:lnTo>
                    <a:pt x="1985962" y="23813"/>
                  </a:lnTo>
                  <a:lnTo>
                    <a:pt x="2033587" y="2381"/>
                  </a:lnTo>
                  <a:lnTo>
                    <a:pt x="2081212" y="0"/>
                  </a:lnTo>
                  <a:lnTo>
                    <a:pt x="2164556" y="19050"/>
                  </a:lnTo>
                  <a:lnTo>
                    <a:pt x="2252662" y="50006"/>
                  </a:lnTo>
                  <a:lnTo>
                    <a:pt x="2309812" y="71438"/>
                  </a:lnTo>
                  <a:lnTo>
                    <a:pt x="2336006" y="85725"/>
                  </a:lnTo>
                  <a:lnTo>
                    <a:pt x="2355056" y="104775"/>
                  </a:lnTo>
                  <a:lnTo>
                    <a:pt x="2369343" y="123825"/>
                  </a:lnTo>
                  <a:lnTo>
                    <a:pt x="2374106" y="140494"/>
                  </a:lnTo>
                  <a:lnTo>
                    <a:pt x="2366962" y="157163"/>
                  </a:lnTo>
                  <a:lnTo>
                    <a:pt x="2355056" y="173831"/>
                  </a:lnTo>
                  <a:lnTo>
                    <a:pt x="2333625" y="185738"/>
                  </a:lnTo>
                  <a:lnTo>
                    <a:pt x="2271712" y="200025"/>
                  </a:lnTo>
                  <a:lnTo>
                    <a:pt x="2040731" y="221456"/>
                  </a:lnTo>
                  <a:lnTo>
                    <a:pt x="1664493" y="254794"/>
                  </a:lnTo>
                  <a:lnTo>
                    <a:pt x="1488281" y="273844"/>
                  </a:lnTo>
                  <a:lnTo>
                    <a:pt x="1214437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D8AD670-98C2-48D5-8FD0-0F6B9D1FD720}"/>
                </a:ext>
              </a:extLst>
            </p:cNvPr>
            <p:cNvSpPr/>
            <p:nvPr/>
          </p:nvSpPr>
          <p:spPr>
            <a:xfrm>
              <a:off x="2519363" y="2259013"/>
              <a:ext cx="866775" cy="1028700"/>
            </a:xfrm>
            <a:custGeom>
              <a:avLst/>
              <a:gdLst>
                <a:gd name="connsiteX0" fmla="*/ 681037 w 866775"/>
                <a:gd name="connsiteY0" fmla="*/ 507207 h 1028700"/>
                <a:gd name="connsiteX1" fmla="*/ 583406 w 866775"/>
                <a:gd name="connsiteY1" fmla="*/ 623888 h 1028700"/>
                <a:gd name="connsiteX2" fmla="*/ 526256 w 866775"/>
                <a:gd name="connsiteY2" fmla="*/ 661988 h 1028700"/>
                <a:gd name="connsiteX3" fmla="*/ 414337 w 866775"/>
                <a:gd name="connsiteY3" fmla="*/ 757238 h 1028700"/>
                <a:gd name="connsiteX4" fmla="*/ 319087 w 866775"/>
                <a:gd name="connsiteY4" fmla="*/ 833438 h 1028700"/>
                <a:gd name="connsiteX5" fmla="*/ 204787 w 866775"/>
                <a:gd name="connsiteY5" fmla="*/ 914400 h 1028700"/>
                <a:gd name="connsiteX6" fmla="*/ 97631 w 866775"/>
                <a:gd name="connsiteY6" fmla="*/ 988219 h 1028700"/>
                <a:gd name="connsiteX7" fmla="*/ 47625 w 866775"/>
                <a:gd name="connsiteY7" fmla="*/ 1021557 h 1028700"/>
                <a:gd name="connsiteX8" fmla="*/ 30956 w 866775"/>
                <a:gd name="connsiteY8" fmla="*/ 1028700 h 1028700"/>
                <a:gd name="connsiteX9" fmla="*/ 21431 w 866775"/>
                <a:gd name="connsiteY9" fmla="*/ 1028700 h 1028700"/>
                <a:gd name="connsiteX10" fmla="*/ 11906 w 866775"/>
                <a:gd name="connsiteY10" fmla="*/ 1026319 h 1028700"/>
                <a:gd name="connsiteX11" fmla="*/ 0 w 866775"/>
                <a:gd name="connsiteY11" fmla="*/ 1016794 h 1028700"/>
                <a:gd name="connsiteX12" fmla="*/ 0 w 866775"/>
                <a:gd name="connsiteY12" fmla="*/ 995363 h 1028700"/>
                <a:gd name="connsiteX13" fmla="*/ 14287 w 866775"/>
                <a:gd name="connsiteY13" fmla="*/ 966788 h 1028700"/>
                <a:gd name="connsiteX14" fmla="*/ 95250 w 866775"/>
                <a:gd name="connsiteY14" fmla="*/ 883444 h 1028700"/>
                <a:gd name="connsiteX15" fmla="*/ 190500 w 866775"/>
                <a:gd name="connsiteY15" fmla="*/ 776288 h 1028700"/>
                <a:gd name="connsiteX16" fmla="*/ 280987 w 866775"/>
                <a:gd name="connsiteY16" fmla="*/ 673894 h 1028700"/>
                <a:gd name="connsiteX17" fmla="*/ 369093 w 866775"/>
                <a:gd name="connsiteY17" fmla="*/ 564357 h 1028700"/>
                <a:gd name="connsiteX18" fmla="*/ 447675 w 866775"/>
                <a:gd name="connsiteY18" fmla="*/ 461963 h 1028700"/>
                <a:gd name="connsiteX19" fmla="*/ 495300 w 866775"/>
                <a:gd name="connsiteY19" fmla="*/ 395288 h 1028700"/>
                <a:gd name="connsiteX20" fmla="*/ 533400 w 866775"/>
                <a:gd name="connsiteY20" fmla="*/ 328613 h 1028700"/>
                <a:gd name="connsiteX21" fmla="*/ 557212 w 866775"/>
                <a:gd name="connsiteY21" fmla="*/ 283369 h 1028700"/>
                <a:gd name="connsiteX22" fmla="*/ 566737 w 866775"/>
                <a:gd name="connsiteY22" fmla="*/ 259557 h 1028700"/>
                <a:gd name="connsiteX23" fmla="*/ 571500 w 866775"/>
                <a:gd name="connsiteY23" fmla="*/ 230982 h 1028700"/>
                <a:gd name="connsiteX24" fmla="*/ 569118 w 866775"/>
                <a:gd name="connsiteY24" fmla="*/ 195263 h 1028700"/>
                <a:gd name="connsiteX25" fmla="*/ 566737 w 866775"/>
                <a:gd name="connsiteY25" fmla="*/ 152400 h 1028700"/>
                <a:gd name="connsiteX26" fmla="*/ 554831 w 866775"/>
                <a:gd name="connsiteY26" fmla="*/ 97632 h 1028700"/>
                <a:gd name="connsiteX27" fmla="*/ 540543 w 866775"/>
                <a:gd name="connsiteY27" fmla="*/ 69057 h 1028700"/>
                <a:gd name="connsiteX28" fmla="*/ 528637 w 866775"/>
                <a:gd name="connsiteY28" fmla="*/ 42863 h 1028700"/>
                <a:gd name="connsiteX29" fmla="*/ 526256 w 866775"/>
                <a:gd name="connsiteY29" fmla="*/ 26194 h 1028700"/>
                <a:gd name="connsiteX30" fmla="*/ 526256 w 866775"/>
                <a:gd name="connsiteY30" fmla="*/ 11907 h 1028700"/>
                <a:gd name="connsiteX31" fmla="*/ 531018 w 866775"/>
                <a:gd name="connsiteY31" fmla="*/ 2382 h 1028700"/>
                <a:gd name="connsiteX32" fmla="*/ 540543 w 866775"/>
                <a:gd name="connsiteY32" fmla="*/ 0 h 1028700"/>
                <a:gd name="connsiteX33" fmla="*/ 559593 w 866775"/>
                <a:gd name="connsiteY33" fmla="*/ 2382 h 1028700"/>
                <a:gd name="connsiteX34" fmla="*/ 585787 w 866775"/>
                <a:gd name="connsiteY34" fmla="*/ 19050 h 1028700"/>
                <a:gd name="connsiteX35" fmla="*/ 659606 w 866775"/>
                <a:gd name="connsiteY35" fmla="*/ 78582 h 1028700"/>
                <a:gd name="connsiteX36" fmla="*/ 745331 w 866775"/>
                <a:gd name="connsiteY36" fmla="*/ 138113 h 1028700"/>
                <a:gd name="connsiteX37" fmla="*/ 828675 w 866775"/>
                <a:gd name="connsiteY37" fmla="*/ 192882 h 1028700"/>
                <a:gd name="connsiteX38" fmla="*/ 866775 w 866775"/>
                <a:gd name="connsiteY38" fmla="*/ 219075 h 1028700"/>
                <a:gd name="connsiteX39" fmla="*/ 831056 w 866775"/>
                <a:gd name="connsiteY39" fmla="*/ 316707 h 1028700"/>
                <a:gd name="connsiteX40" fmla="*/ 745331 w 866775"/>
                <a:gd name="connsiteY40" fmla="*/ 433388 h 1028700"/>
                <a:gd name="connsiteX41" fmla="*/ 681037 w 866775"/>
                <a:gd name="connsiteY41" fmla="*/ 507207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5" h="1028700">
                  <a:moveTo>
                    <a:pt x="681037" y="507207"/>
                  </a:moveTo>
                  <a:lnTo>
                    <a:pt x="583406" y="623888"/>
                  </a:lnTo>
                  <a:lnTo>
                    <a:pt x="526256" y="661988"/>
                  </a:lnTo>
                  <a:lnTo>
                    <a:pt x="414337" y="757238"/>
                  </a:lnTo>
                  <a:lnTo>
                    <a:pt x="319087" y="833438"/>
                  </a:lnTo>
                  <a:lnTo>
                    <a:pt x="204787" y="914400"/>
                  </a:lnTo>
                  <a:lnTo>
                    <a:pt x="97631" y="988219"/>
                  </a:lnTo>
                  <a:lnTo>
                    <a:pt x="47625" y="1021557"/>
                  </a:lnTo>
                  <a:lnTo>
                    <a:pt x="30956" y="1028700"/>
                  </a:lnTo>
                  <a:lnTo>
                    <a:pt x="21431" y="1028700"/>
                  </a:lnTo>
                  <a:lnTo>
                    <a:pt x="11906" y="1026319"/>
                  </a:lnTo>
                  <a:lnTo>
                    <a:pt x="0" y="1016794"/>
                  </a:lnTo>
                  <a:lnTo>
                    <a:pt x="0" y="995363"/>
                  </a:lnTo>
                  <a:lnTo>
                    <a:pt x="14287" y="966788"/>
                  </a:lnTo>
                  <a:lnTo>
                    <a:pt x="95250" y="883444"/>
                  </a:lnTo>
                  <a:lnTo>
                    <a:pt x="190500" y="776288"/>
                  </a:lnTo>
                  <a:lnTo>
                    <a:pt x="280987" y="673894"/>
                  </a:lnTo>
                  <a:lnTo>
                    <a:pt x="369093" y="564357"/>
                  </a:lnTo>
                  <a:lnTo>
                    <a:pt x="447675" y="461963"/>
                  </a:lnTo>
                  <a:lnTo>
                    <a:pt x="495300" y="395288"/>
                  </a:lnTo>
                  <a:lnTo>
                    <a:pt x="533400" y="328613"/>
                  </a:lnTo>
                  <a:lnTo>
                    <a:pt x="557212" y="283369"/>
                  </a:lnTo>
                  <a:lnTo>
                    <a:pt x="566737" y="259557"/>
                  </a:lnTo>
                  <a:lnTo>
                    <a:pt x="571500" y="230982"/>
                  </a:lnTo>
                  <a:lnTo>
                    <a:pt x="569118" y="195263"/>
                  </a:lnTo>
                  <a:lnTo>
                    <a:pt x="566737" y="152400"/>
                  </a:lnTo>
                  <a:lnTo>
                    <a:pt x="554831" y="97632"/>
                  </a:lnTo>
                  <a:lnTo>
                    <a:pt x="540543" y="69057"/>
                  </a:lnTo>
                  <a:lnTo>
                    <a:pt x="528637" y="42863"/>
                  </a:lnTo>
                  <a:lnTo>
                    <a:pt x="526256" y="26194"/>
                  </a:lnTo>
                  <a:lnTo>
                    <a:pt x="526256" y="11907"/>
                  </a:lnTo>
                  <a:lnTo>
                    <a:pt x="531018" y="2382"/>
                  </a:lnTo>
                  <a:lnTo>
                    <a:pt x="540543" y="0"/>
                  </a:lnTo>
                  <a:lnTo>
                    <a:pt x="559593" y="2382"/>
                  </a:lnTo>
                  <a:lnTo>
                    <a:pt x="585787" y="19050"/>
                  </a:lnTo>
                  <a:lnTo>
                    <a:pt x="659606" y="78582"/>
                  </a:lnTo>
                  <a:lnTo>
                    <a:pt x="745331" y="138113"/>
                  </a:lnTo>
                  <a:lnTo>
                    <a:pt x="828675" y="192882"/>
                  </a:lnTo>
                  <a:lnTo>
                    <a:pt x="866775" y="219075"/>
                  </a:lnTo>
                  <a:lnTo>
                    <a:pt x="831056" y="316707"/>
                  </a:lnTo>
                  <a:lnTo>
                    <a:pt x="745331" y="433388"/>
                  </a:lnTo>
                  <a:lnTo>
                    <a:pt x="681037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D0F0525-89A0-4B28-844E-9E49F0E1F36A}"/>
                </a:ext>
              </a:extLst>
            </p:cNvPr>
            <p:cNvSpPr/>
            <p:nvPr/>
          </p:nvSpPr>
          <p:spPr>
            <a:xfrm>
              <a:off x="2971800" y="2830513"/>
              <a:ext cx="428625" cy="711200"/>
            </a:xfrm>
            <a:custGeom>
              <a:avLst/>
              <a:gdLst>
                <a:gd name="connsiteX0" fmla="*/ 223838 w 428625"/>
                <a:gd name="connsiteY0" fmla="*/ 404813 h 709613"/>
                <a:gd name="connsiteX1" fmla="*/ 209550 w 428625"/>
                <a:gd name="connsiteY1" fmla="*/ 321469 h 709613"/>
                <a:gd name="connsiteX2" fmla="*/ 200025 w 428625"/>
                <a:gd name="connsiteY2" fmla="*/ 266700 h 709613"/>
                <a:gd name="connsiteX3" fmla="*/ 188119 w 428625"/>
                <a:gd name="connsiteY3" fmla="*/ 226219 h 709613"/>
                <a:gd name="connsiteX4" fmla="*/ 180975 w 428625"/>
                <a:gd name="connsiteY4" fmla="*/ 211932 h 709613"/>
                <a:gd name="connsiteX5" fmla="*/ 161925 w 428625"/>
                <a:gd name="connsiteY5" fmla="*/ 185738 h 709613"/>
                <a:gd name="connsiteX6" fmla="*/ 133350 w 428625"/>
                <a:gd name="connsiteY6" fmla="*/ 159544 h 709613"/>
                <a:gd name="connsiteX7" fmla="*/ 85725 w 428625"/>
                <a:gd name="connsiteY7" fmla="*/ 126207 h 709613"/>
                <a:gd name="connsiteX8" fmla="*/ 0 w 428625"/>
                <a:gd name="connsiteY8" fmla="*/ 78582 h 709613"/>
                <a:gd name="connsiteX9" fmla="*/ 73819 w 428625"/>
                <a:gd name="connsiteY9" fmla="*/ 0 h 709613"/>
                <a:gd name="connsiteX10" fmla="*/ 171450 w 428625"/>
                <a:gd name="connsiteY10" fmla="*/ 52388 h 709613"/>
                <a:gd name="connsiteX11" fmla="*/ 207169 w 428625"/>
                <a:gd name="connsiteY11" fmla="*/ 61913 h 709613"/>
                <a:gd name="connsiteX12" fmla="*/ 250031 w 428625"/>
                <a:gd name="connsiteY12" fmla="*/ 69057 h 709613"/>
                <a:gd name="connsiteX13" fmla="*/ 280988 w 428625"/>
                <a:gd name="connsiteY13" fmla="*/ 71438 h 709613"/>
                <a:gd name="connsiteX14" fmla="*/ 347663 w 428625"/>
                <a:gd name="connsiteY14" fmla="*/ 66675 h 709613"/>
                <a:gd name="connsiteX15" fmla="*/ 369094 w 428625"/>
                <a:gd name="connsiteY15" fmla="*/ 142875 h 709613"/>
                <a:gd name="connsiteX16" fmla="*/ 388144 w 428625"/>
                <a:gd name="connsiteY16" fmla="*/ 216694 h 709613"/>
                <a:gd name="connsiteX17" fmla="*/ 402431 w 428625"/>
                <a:gd name="connsiteY17" fmla="*/ 285750 h 709613"/>
                <a:gd name="connsiteX18" fmla="*/ 409575 w 428625"/>
                <a:gd name="connsiteY18" fmla="*/ 345282 h 709613"/>
                <a:gd name="connsiteX19" fmla="*/ 414338 w 428625"/>
                <a:gd name="connsiteY19" fmla="*/ 440532 h 709613"/>
                <a:gd name="connsiteX20" fmla="*/ 419100 w 428625"/>
                <a:gd name="connsiteY20" fmla="*/ 504825 h 709613"/>
                <a:gd name="connsiteX21" fmla="*/ 428625 w 428625"/>
                <a:gd name="connsiteY21" fmla="*/ 600075 h 709613"/>
                <a:gd name="connsiteX22" fmla="*/ 395288 w 428625"/>
                <a:gd name="connsiteY22" fmla="*/ 654844 h 709613"/>
                <a:gd name="connsiteX23" fmla="*/ 371475 w 428625"/>
                <a:gd name="connsiteY23" fmla="*/ 688182 h 709613"/>
                <a:gd name="connsiteX24" fmla="*/ 350044 w 428625"/>
                <a:gd name="connsiteY24" fmla="*/ 702469 h 709613"/>
                <a:gd name="connsiteX25" fmla="*/ 328613 w 428625"/>
                <a:gd name="connsiteY25" fmla="*/ 709613 h 709613"/>
                <a:gd name="connsiteX26" fmla="*/ 316706 w 428625"/>
                <a:gd name="connsiteY26" fmla="*/ 709613 h 709613"/>
                <a:gd name="connsiteX27" fmla="*/ 302419 w 428625"/>
                <a:gd name="connsiteY27" fmla="*/ 702469 h 709613"/>
                <a:gd name="connsiteX28" fmla="*/ 283369 w 428625"/>
                <a:gd name="connsiteY28" fmla="*/ 683419 h 709613"/>
                <a:gd name="connsiteX29" fmla="*/ 264319 w 428625"/>
                <a:gd name="connsiteY29" fmla="*/ 657225 h 709613"/>
                <a:gd name="connsiteX30" fmla="*/ 247650 w 428625"/>
                <a:gd name="connsiteY30" fmla="*/ 614363 h 709613"/>
                <a:gd name="connsiteX31" fmla="*/ 230981 w 428625"/>
                <a:gd name="connsiteY31" fmla="*/ 554832 h 709613"/>
                <a:gd name="connsiteX32" fmla="*/ 233363 w 428625"/>
                <a:gd name="connsiteY32" fmla="*/ 507207 h 709613"/>
                <a:gd name="connsiteX33" fmla="*/ 223838 w 428625"/>
                <a:gd name="connsiteY33" fmla="*/ 4048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28625" h="709613">
                  <a:moveTo>
                    <a:pt x="223838" y="404813"/>
                  </a:moveTo>
                  <a:lnTo>
                    <a:pt x="209550" y="321469"/>
                  </a:lnTo>
                  <a:lnTo>
                    <a:pt x="200025" y="266700"/>
                  </a:lnTo>
                  <a:lnTo>
                    <a:pt x="188119" y="226219"/>
                  </a:lnTo>
                  <a:lnTo>
                    <a:pt x="180975" y="211932"/>
                  </a:lnTo>
                  <a:lnTo>
                    <a:pt x="161925" y="185738"/>
                  </a:lnTo>
                  <a:lnTo>
                    <a:pt x="133350" y="159544"/>
                  </a:lnTo>
                  <a:lnTo>
                    <a:pt x="85725" y="126207"/>
                  </a:lnTo>
                  <a:lnTo>
                    <a:pt x="0" y="78582"/>
                  </a:lnTo>
                  <a:lnTo>
                    <a:pt x="73819" y="0"/>
                  </a:lnTo>
                  <a:lnTo>
                    <a:pt x="171450" y="52388"/>
                  </a:lnTo>
                  <a:lnTo>
                    <a:pt x="207169" y="61913"/>
                  </a:lnTo>
                  <a:lnTo>
                    <a:pt x="250031" y="69057"/>
                  </a:lnTo>
                  <a:lnTo>
                    <a:pt x="280988" y="71438"/>
                  </a:lnTo>
                  <a:lnTo>
                    <a:pt x="347663" y="66675"/>
                  </a:lnTo>
                  <a:lnTo>
                    <a:pt x="369094" y="142875"/>
                  </a:lnTo>
                  <a:lnTo>
                    <a:pt x="388144" y="216694"/>
                  </a:lnTo>
                  <a:lnTo>
                    <a:pt x="402431" y="285750"/>
                  </a:lnTo>
                  <a:lnTo>
                    <a:pt x="409575" y="345282"/>
                  </a:lnTo>
                  <a:lnTo>
                    <a:pt x="414338" y="440532"/>
                  </a:lnTo>
                  <a:lnTo>
                    <a:pt x="419100" y="504825"/>
                  </a:lnTo>
                  <a:lnTo>
                    <a:pt x="428625" y="600075"/>
                  </a:lnTo>
                  <a:lnTo>
                    <a:pt x="395288" y="654844"/>
                  </a:lnTo>
                  <a:lnTo>
                    <a:pt x="371475" y="688182"/>
                  </a:lnTo>
                  <a:lnTo>
                    <a:pt x="350044" y="702469"/>
                  </a:lnTo>
                  <a:lnTo>
                    <a:pt x="328613" y="709613"/>
                  </a:lnTo>
                  <a:lnTo>
                    <a:pt x="316706" y="709613"/>
                  </a:lnTo>
                  <a:lnTo>
                    <a:pt x="302419" y="702469"/>
                  </a:lnTo>
                  <a:lnTo>
                    <a:pt x="283369" y="683419"/>
                  </a:lnTo>
                  <a:lnTo>
                    <a:pt x="264319" y="657225"/>
                  </a:lnTo>
                  <a:lnTo>
                    <a:pt x="247650" y="614363"/>
                  </a:lnTo>
                  <a:lnTo>
                    <a:pt x="230981" y="554832"/>
                  </a:lnTo>
                  <a:lnTo>
                    <a:pt x="233363" y="507207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98DA31C-3A1D-40AC-BA0D-0F1BDBD84C5F}"/>
                </a:ext>
              </a:extLst>
            </p:cNvPr>
            <p:cNvSpPr/>
            <p:nvPr/>
          </p:nvSpPr>
          <p:spPr>
            <a:xfrm>
              <a:off x="5076825" y="1287463"/>
              <a:ext cx="695325" cy="1374775"/>
            </a:xfrm>
            <a:custGeom>
              <a:avLst/>
              <a:gdLst>
                <a:gd name="connsiteX0" fmla="*/ 538163 w 695325"/>
                <a:gd name="connsiteY0" fmla="*/ 502444 h 1373982"/>
                <a:gd name="connsiteX1" fmla="*/ 459581 w 695325"/>
                <a:gd name="connsiteY1" fmla="*/ 661988 h 1373982"/>
                <a:gd name="connsiteX2" fmla="*/ 407194 w 695325"/>
                <a:gd name="connsiteY2" fmla="*/ 795338 h 1373982"/>
                <a:gd name="connsiteX3" fmla="*/ 342900 w 695325"/>
                <a:gd name="connsiteY3" fmla="*/ 916782 h 1373982"/>
                <a:gd name="connsiteX4" fmla="*/ 288131 w 695325"/>
                <a:gd name="connsiteY4" fmla="*/ 1038225 h 1373982"/>
                <a:gd name="connsiteX5" fmla="*/ 219075 w 695325"/>
                <a:gd name="connsiteY5" fmla="*/ 1162050 h 1373982"/>
                <a:gd name="connsiteX6" fmla="*/ 150019 w 695325"/>
                <a:gd name="connsiteY6" fmla="*/ 1269207 h 1373982"/>
                <a:gd name="connsiteX7" fmla="*/ 95250 w 695325"/>
                <a:gd name="connsiteY7" fmla="*/ 1333500 h 1373982"/>
                <a:gd name="connsiteX8" fmla="*/ 50006 w 695325"/>
                <a:gd name="connsiteY8" fmla="*/ 1366838 h 1373982"/>
                <a:gd name="connsiteX9" fmla="*/ 33338 w 695325"/>
                <a:gd name="connsiteY9" fmla="*/ 1371600 h 1373982"/>
                <a:gd name="connsiteX10" fmla="*/ 14288 w 695325"/>
                <a:gd name="connsiteY10" fmla="*/ 1373982 h 1373982"/>
                <a:gd name="connsiteX11" fmla="*/ 7144 w 695325"/>
                <a:gd name="connsiteY11" fmla="*/ 1366838 h 1373982"/>
                <a:gd name="connsiteX12" fmla="*/ 0 w 695325"/>
                <a:gd name="connsiteY12" fmla="*/ 1352550 h 1373982"/>
                <a:gd name="connsiteX13" fmla="*/ 9525 w 695325"/>
                <a:gd name="connsiteY13" fmla="*/ 1309688 h 1373982"/>
                <a:gd name="connsiteX14" fmla="*/ 45244 w 695325"/>
                <a:gd name="connsiteY14" fmla="*/ 1226344 h 1373982"/>
                <a:gd name="connsiteX15" fmla="*/ 85725 w 695325"/>
                <a:gd name="connsiteY15" fmla="*/ 1131094 h 1373982"/>
                <a:gd name="connsiteX16" fmla="*/ 135731 w 695325"/>
                <a:gd name="connsiteY16" fmla="*/ 1007269 h 1373982"/>
                <a:gd name="connsiteX17" fmla="*/ 173831 w 695325"/>
                <a:gd name="connsiteY17" fmla="*/ 900113 h 1373982"/>
                <a:gd name="connsiteX18" fmla="*/ 219075 w 695325"/>
                <a:gd name="connsiteY18" fmla="*/ 750094 h 1373982"/>
                <a:gd name="connsiteX19" fmla="*/ 259556 w 695325"/>
                <a:gd name="connsiteY19" fmla="*/ 590550 h 1373982"/>
                <a:gd name="connsiteX20" fmla="*/ 288131 w 695325"/>
                <a:gd name="connsiteY20" fmla="*/ 428625 h 1373982"/>
                <a:gd name="connsiteX21" fmla="*/ 309563 w 695325"/>
                <a:gd name="connsiteY21" fmla="*/ 304800 h 1373982"/>
                <a:gd name="connsiteX22" fmla="*/ 316706 w 695325"/>
                <a:gd name="connsiteY22" fmla="*/ 250032 h 1373982"/>
                <a:gd name="connsiteX23" fmla="*/ 319088 w 695325"/>
                <a:gd name="connsiteY23" fmla="*/ 211932 h 1373982"/>
                <a:gd name="connsiteX24" fmla="*/ 311944 w 695325"/>
                <a:gd name="connsiteY24" fmla="*/ 178594 h 1373982"/>
                <a:gd name="connsiteX25" fmla="*/ 292894 w 695325"/>
                <a:gd name="connsiteY25" fmla="*/ 145257 h 1373982"/>
                <a:gd name="connsiteX26" fmla="*/ 269081 w 695325"/>
                <a:gd name="connsiteY26" fmla="*/ 119063 h 1373982"/>
                <a:gd name="connsiteX27" fmla="*/ 247650 w 695325"/>
                <a:gd name="connsiteY27" fmla="*/ 102394 h 1373982"/>
                <a:gd name="connsiteX28" fmla="*/ 226219 w 695325"/>
                <a:gd name="connsiteY28" fmla="*/ 90488 h 1373982"/>
                <a:gd name="connsiteX29" fmla="*/ 219075 w 695325"/>
                <a:gd name="connsiteY29" fmla="*/ 78582 h 1373982"/>
                <a:gd name="connsiteX30" fmla="*/ 202406 w 695325"/>
                <a:gd name="connsiteY30" fmla="*/ 52388 h 1373982"/>
                <a:gd name="connsiteX31" fmla="*/ 197644 w 695325"/>
                <a:gd name="connsiteY31" fmla="*/ 26194 h 1373982"/>
                <a:gd name="connsiteX32" fmla="*/ 204788 w 695325"/>
                <a:gd name="connsiteY32" fmla="*/ 7144 h 1373982"/>
                <a:gd name="connsiteX33" fmla="*/ 219075 w 695325"/>
                <a:gd name="connsiteY33" fmla="*/ 0 h 1373982"/>
                <a:gd name="connsiteX34" fmla="*/ 245269 w 695325"/>
                <a:gd name="connsiteY34" fmla="*/ 7144 h 1373982"/>
                <a:gd name="connsiteX35" fmla="*/ 278606 w 695325"/>
                <a:gd name="connsiteY35" fmla="*/ 19050 h 1373982"/>
                <a:gd name="connsiteX36" fmla="*/ 342900 w 695325"/>
                <a:gd name="connsiteY36" fmla="*/ 35719 h 1373982"/>
                <a:gd name="connsiteX37" fmla="*/ 400050 w 695325"/>
                <a:gd name="connsiteY37" fmla="*/ 54769 h 1373982"/>
                <a:gd name="connsiteX38" fmla="*/ 457200 w 695325"/>
                <a:gd name="connsiteY38" fmla="*/ 76200 h 1373982"/>
                <a:gd name="connsiteX39" fmla="*/ 514350 w 695325"/>
                <a:gd name="connsiteY39" fmla="*/ 104775 h 1373982"/>
                <a:gd name="connsiteX40" fmla="*/ 578644 w 695325"/>
                <a:gd name="connsiteY40" fmla="*/ 145257 h 1373982"/>
                <a:gd name="connsiteX41" fmla="*/ 642938 w 695325"/>
                <a:gd name="connsiteY41" fmla="*/ 197644 h 1373982"/>
                <a:gd name="connsiteX42" fmla="*/ 678656 w 695325"/>
                <a:gd name="connsiteY42" fmla="*/ 226219 h 1373982"/>
                <a:gd name="connsiteX43" fmla="*/ 690563 w 695325"/>
                <a:gd name="connsiteY43" fmla="*/ 240507 h 1373982"/>
                <a:gd name="connsiteX44" fmla="*/ 695325 w 695325"/>
                <a:gd name="connsiteY44" fmla="*/ 252413 h 1373982"/>
                <a:gd name="connsiteX45" fmla="*/ 692944 w 695325"/>
                <a:gd name="connsiteY45" fmla="*/ 278607 h 1373982"/>
                <a:gd name="connsiteX46" fmla="*/ 683419 w 695325"/>
                <a:gd name="connsiteY46" fmla="*/ 307182 h 1373982"/>
                <a:gd name="connsiteX47" fmla="*/ 664369 w 695325"/>
                <a:gd name="connsiteY47" fmla="*/ 328613 h 1373982"/>
                <a:gd name="connsiteX48" fmla="*/ 619125 w 695325"/>
                <a:gd name="connsiteY48" fmla="*/ 361950 h 1373982"/>
                <a:gd name="connsiteX49" fmla="*/ 538163 w 695325"/>
                <a:gd name="connsiteY49" fmla="*/ 502444 h 137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95325" h="1373982">
                  <a:moveTo>
                    <a:pt x="538163" y="502444"/>
                  </a:moveTo>
                  <a:lnTo>
                    <a:pt x="459581" y="661988"/>
                  </a:lnTo>
                  <a:lnTo>
                    <a:pt x="407194" y="795338"/>
                  </a:lnTo>
                  <a:lnTo>
                    <a:pt x="342900" y="916782"/>
                  </a:lnTo>
                  <a:lnTo>
                    <a:pt x="288131" y="1038225"/>
                  </a:lnTo>
                  <a:lnTo>
                    <a:pt x="219075" y="1162050"/>
                  </a:lnTo>
                  <a:lnTo>
                    <a:pt x="150019" y="1269207"/>
                  </a:lnTo>
                  <a:lnTo>
                    <a:pt x="95250" y="1333500"/>
                  </a:lnTo>
                  <a:lnTo>
                    <a:pt x="50006" y="1366838"/>
                  </a:lnTo>
                  <a:lnTo>
                    <a:pt x="33338" y="1371600"/>
                  </a:lnTo>
                  <a:lnTo>
                    <a:pt x="14288" y="1373982"/>
                  </a:lnTo>
                  <a:lnTo>
                    <a:pt x="7144" y="1366838"/>
                  </a:lnTo>
                  <a:lnTo>
                    <a:pt x="0" y="1352550"/>
                  </a:lnTo>
                  <a:lnTo>
                    <a:pt x="9525" y="1309688"/>
                  </a:lnTo>
                  <a:lnTo>
                    <a:pt x="45244" y="1226344"/>
                  </a:lnTo>
                  <a:lnTo>
                    <a:pt x="85725" y="1131094"/>
                  </a:lnTo>
                  <a:lnTo>
                    <a:pt x="135731" y="1007269"/>
                  </a:lnTo>
                  <a:lnTo>
                    <a:pt x="173831" y="900113"/>
                  </a:lnTo>
                  <a:lnTo>
                    <a:pt x="219075" y="750094"/>
                  </a:lnTo>
                  <a:lnTo>
                    <a:pt x="259556" y="590550"/>
                  </a:lnTo>
                  <a:lnTo>
                    <a:pt x="288131" y="428625"/>
                  </a:lnTo>
                  <a:lnTo>
                    <a:pt x="309563" y="304800"/>
                  </a:lnTo>
                  <a:lnTo>
                    <a:pt x="316706" y="250032"/>
                  </a:lnTo>
                  <a:lnTo>
                    <a:pt x="319088" y="211932"/>
                  </a:lnTo>
                  <a:lnTo>
                    <a:pt x="311944" y="178594"/>
                  </a:lnTo>
                  <a:lnTo>
                    <a:pt x="292894" y="145257"/>
                  </a:lnTo>
                  <a:lnTo>
                    <a:pt x="269081" y="119063"/>
                  </a:lnTo>
                  <a:lnTo>
                    <a:pt x="247650" y="102394"/>
                  </a:lnTo>
                  <a:lnTo>
                    <a:pt x="226219" y="90488"/>
                  </a:lnTo>
                  <a:lnTo>
                    <a:pt x="219075" y="78582"/>
                  </a:lnTo>
                  <a:lnTo>
                    <a:pt x="202406" y="52388"/>
                  </a:lnTo>
                  <a:lnTo>
                    <a:pt x="197644" y="26194"/>
                  </a:lnTo>
                  <a:lnTo>
                    <a:pt x="204788" y="7144"/>
                  </a:lnTo>
                  <a:lnTo>
                    <a:pt x="219075" y="0"/>
                  </a:lnTo>
                  <a:lnTo>
                    <a:pt x="245269" y="7144"/>
                  </a:lnTo>
                  <a:lnTo>
                    <a:pt x="278606" y="19050"/>
                  </a:lnTo>
                  <a:lnTo>
                    <a:pt x="342900" y="35719"/>
                  </a:lnTo>
                  <a:lnTo>
                    <a:pt x="400050" y="54769"/>
                  </a:lnTo>
                  <a:lnTo>
                    <a:pt x="457200" y="76200"/>
                  </a:lnTo>
                  <a:lnTo>
                    <a:pt x="514350" y="104775"/>
                  </a:lnTo>
                  <a:lnTo>
                    <a:pt x="578644" y="145257"/>
                  </a:lnTo>
                  <a:lnTo>
                    <a:pt x="642938" y="197644"/>
                  </a:lnTo>
                  <a:lnTo>
                    <a:pt x="678656" y="226219"/>
                  </a:lnTo>
                  <a:lnTo>
                    <a:pt x="690563" y="240507"/>
                  </a:lnTo>
                  <a:lnTo>
                    <a:pt x="695325" y="252413"/>
                  </a:lnTo>
                  <a:lnTo>
                    <a:pt x="692944" y="278607"/>
                  </a:lnTo>
                  <a:lnTo>
                    <a:pt x="683419" y="307182"/>
                  </a:lnTo>
                  <a:lnTo>
                    <a:pt x="664369" y="328613"/>
                  </a:lnTo>
                  <a:lnTo>
                    <a:pt x="619125" y="361950"/>
                  </a:lnTo>
                  <a:lnTo>
                    <a:pt x="538163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EB1D0C4D-8359-4FF7-A4F8-584F322FB64D}"/>
                </a:ext>
              </a:extLst>
            </p:cNvPr>
            <p:cNvSpPr/>
            <p:nvPr/>
          </p:nvSpPr>
          <p:spPr>
            <a:xfrm>
              <a:off x="4767263" y="3357563"/>
              <a:ext cx="749300" cy="209550"/>
            </a:xfrm>
            <a:custGeom>
              <a:avLst/>
              <a:gdLst>
                <a:gd name="connsiteX0" fmla="*/ 383381 w 750093"/>
                <a:gd name="connsiteY0" fmla="*/ 183356 h 209550"/>
                <a:gd name="connsiteX1" fmla="*/ 269081 w 750093"/>
                <a:gd name="connsiteY1" fmla="*/ 157162 h 209550"/>
                <a:gd name="connsiteX2" fmla="*/ 154781 w 750093"/>
                <a:gd name="connsiteY2" fmla="*/ 123825 h 209550"/>
                <a:gd name="connsiteX3" fmla="*/ 54768 w 750093"/>
                <a:gd name="connsiteY3" fmla="*/ 90487 h 209550"/>
                <a:gd name="connsiteX4" fmla="*/ 30956 w 750093"/>
                <a:gd name="connsiteY4" fmla="*/ 80962 h 209550"/>
                <a:gd name="connsiteX5" fmla="*/ 21431 w 750093"/>
                <a:gd name="connsiteY5" fmla="*/ 71437 h 209550"/>
                <a:gd name="connsiteX6" fmla="*/ 16668 w 750093"/>
                <a:gd name="connsiteY6" fmla="*/ 64293 h 209550"/>
                <a:gd name="connsiteX7" fmla="*/ 4762 w 750093"/>
                <a:gd name="connsiteY7" fmla="*/ 42862 h 209550"/>
                <a:gd name="connsiteX8" fmla="*/ 0 w 750093"/>
                <a:gd name="connsiteY8" fmla="*/ 23812 h 209550"/>
                <a:gd name="connsiteX9" fmla="*/ 7143 w 750093"/>
                <a:gd name="connsiteY9" fmla="*/ 11906 h 209550"/>
                <a:gd name="connsiteX10" fmla="*/ 26193 w 750093"/>
                <a:gd name="connsiteY10" fmla="*/ 2381 h 209550"/>
                <a:gd name="connsiteX11" fmla="*/ 238125 w 750093"/>
                <a:gd name="connsiteY11" fmla="*/ 0 h 209550"/>
                <a:gd name="connsiteX12" fmla="*/ 507206 w 750093"/>
                <a:gd name="connsiteY12" fmla="*/ 2381 h 209550"/>
                <a:gd name="connsiteX13" fmla="*/ 576262 w 750093"/>
                <a:gd name="connsiteY13" fmla="*/ 2381 h 209550"/>
                <a:gd name="connsiteX14" fmla="*/ 595312 w 750093"/>
                <a:gd name="connsiteY14" fmla="*/ 7143 h 209550"/>
                <a:gd name="connsiteX15" fmla="*/ 623887 w 750093"/>
                <a:gd name="connsiteY15" fmla="*/ 16668 h 209550"/>
                <a:gd name="connsiteX16" fmla="*/ 666750 w 750093"/>
                <a:gd name="connsiteY16" fmla="*/ 33337 h 209550"/>
                <a:gd name="connsiteX17" fmla="*/ 702468 w 750093"/>
                <a:gd name="connsiteY17" fmla="*/ 57150 h 209550"/>
                <a:gd name="connsiteX18" fmla="*/ 723900 w 750093"/>
                <a:gd name="connsiteY18" fmla="*/ 78581 h 209550"/>
                <a:gd name="connsiteX19" fmla="*/ 740568 w 750093"/>
                <a:gd name="connsiteY19" fmla="*/ 100012 h 209550"/>
                <a:gd name="connsiteX20" fmla="*/ 747712 w 750093"/>
                <a:gd name="connsiteY20" fmla="*/ 121443 h 209550"/>
                <a:gd name="connsiteX21" fmla="*/ 750093 w 750093"/>
                <a:gd name="connsiteY21" fmla="*/ 145256 h 209550"/>
                <a:gd name="connsiteX22" fmla="*/ 735806 w 750093"/>
                <a:gd name="connsiteY22" fmla="*/ 169068 h 209550"/>
                <a:gd name="connsiteX23" fmla="*/ 707231 w 750093"/>
                <a:gd name="connsiteY23" fmla="*/ 195262 h 209550"/>
                <a:gd name="connsiteX24" fmla="*/ 671512 w 750093"/>
                <a:gd name="connsiteY24" fmla="*/ 209550 h 209550"/>
                <a:gd name="connsiteX25" fmla="*/ 604837 w 750093"/>
                <a:gd name="connsiteY25" fmla="*/ 209550 h 209550"/>
                <a:gd name="connsiteX26" fmla="*/ 535781 w 750093"/>
                <a:gd name="connsiteY26" fmla="*/ 204787 h 209550"/>
                <a:gd name="connsiteX27" fmla="*/ 383381 w 750093"/>
                <a:gd name="connsiteY27" fmla="*/ 183356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0093" h="209550">
                  <a:moveTo>
                    <a:pt x="383381" y="183356"/>
                  </a:moveTo>
                  <a:lnTo>
                    <a:pt x="269081" y="157162"/>
                  </a:lnTo>
                  <a:lnTo>
                    <a:pt x="154781" y="123825"/>
                  </a:lnTo>
                  <a:lnTo>
                    <a:pt x="54768" y="90487"/>
                  </a:lnTo>
                  <a:lnTo>
                    <a:pt x="30956" y="80962"/>
                  </a:lnTo>
                  <a:lnTo>
                    <a:pt x="21431" y="71437"/>
                  </a:lnTo>
                  <a:lnTo>
                    <a:pt x="16668" y="64293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7143" y="11906"/>
                  </a:lnTo>
                  <a:lnTo>
                    <a:pt x="26193" y="2381"/>
                  </a:lnTo>
                  <a:lnTo>
                    <a:pt x="238125" y="0"/>
                  </a:lnTo>
                  <a:lnTo>
                    <a:pt x="507206" y="2381"/>
                  </a:lnTo>
                  <a:lnTo>
                    <a:pt x="576262" y="2381"/>
                  </a:lnTo>
                  <a:lnTo>
                    <a:pt x="595312" y="7143"/>
                  </a:lnTo>
                  <a:lnTo>
                    <a:pt x="623887" y="16668"/>
                  </a:lnTo>
                  <a:lnTo>
                    <a:pt x="666750" y="33337"/>
                  </a:lnTo>
                  <a:lnTo>
                    <a:pt x="702468" y="57150"/>
                  </a:lnTo>
                  <a:lnTo>
                    <a:pt x="723900" y="78581"/>
                  </a:lnTo>
                  <a:lnTo>
                    <a:pt x="740568" y="100012"/>
                  </a:lnTo>
                  <a:lnTo>
                    <a:pt x="747712" y="121443"/>
                  </a:lnTo>
                  <a:lnTo>
                    <a:pt x="750093" y="145256"/>
                  </a:lnTo>
                  <a:lnTo>
                    <a:pt x="735806" y="169068"/>
                  </a:lnTo>
                  <a:lnTo>
                    <a:pt x="707231" y="195262"/>
                  </a:lnTo>
                  <a:lnTo>
                    <a:pt x="671512" y="209550"/>
                  </a:lnTo>
                  <a:lnTo>
                    <a:pt x="604837" y="209550"/>
                  </a:lnTo>
                  <a:lnTo>
                    <a:pt x="535781" y="204787"/>
                  </a:lnTo>
                  <a:lnTo>
                    <a:pt x="3833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A67B048-5BBF-4CFD-B5C7-1046350CE954}"/>
                </a:ext>
              </a:extLst>
            </p:cNvPr>
            <p:cNvSpPr/>
            <p:nvPr/>
          </p:nvSpPr>
          <p:spPr>
            <a:xfrm>
              <a:off x="2959100" y="3624263"/>
              <a:ext cx="4019550" cy="593725"/>
            </a:xfrm>
            <a:custGeom>
              <a:avLst/>
              <a:gdLst>
                <a:gd name="connsiteX0" fmla="*/ 2315261 w 4019703"/>
                <a:gd name="connsiteY0" fmla="*/ 314553 h 592531"/>
                <a:gd name="connsiteX1" fmla="*/ 1821485 w 4019703"/>
                <a:gd name="connsiteY1" fmla="*/ 351129 h 592531"/>
                <a:gd name="connsiteX2" fmla="*/ 1506932 w 4019703"/>
                <a:gd name="connsiteY2" fmla="*/ 387705 h 592531"/>
                <a:gd name="connsiteX3" fmla="*/ 1163117 w 4019703"/>
                <a:gd name="connsiteY3" fmla="*/ 435254 h 592531"/>
                <a:gd name="connsiteX4" fmla="*/ 896112 w 4019703"/>
                <a:gd name="connsiteY4" fmla="*/ 479145 h 592531"/>
                <a:gd name="connsiteX5" fmla="*/ 775412 w 4019703"/>
                <a:gd name="connsiteY5" fmla="*/ 501091 h 592531"/>
                <a:gd name="connsiteX6" fmla="*/ 614477 w 4019703"/>
                <a:gd name="connsiteY6" fmla="*/ 548640 h 592531"/>
                <a:gd name="connsiteX7" fmla="*/ 471831 w 4019703"/>
                <a:gd name="connsiteY7" fmla="*/ 592531 h 592531"/>
                <a:gd name="connsiteX8" fmla="*/ 427940 w 4019703"/>
                <a:gd name="connsiteY8" fmla="*/ 592531 h 592531"/>
                <a:gd name="connsiteX9" fmla="*/ 395021 w 4019703"/>
                <a:gd name="connsiteY9" fmla="*/ 585216 h 592531"/>
                <a:gd name="connsiteX10" fmla="*/ 354788 w 4019703"/>
                <a:gd name="connsiteY10" fmla="*/ 570585 h 592531"/>
                <a:gd name="connsiteX11" fmla="*/ 208484 w 4019703"/>
                <a:gd name="connsiteY11" fmla="*/ 479145 h 592531"/>
                <a:gd name="connsiteX12" fmla="*/ 84125 w 4019703"/>
                <a:gd name="connsiteY12" fmla="*/ 380390 h 592531"/>
                <a:gd name="connsiteX13" fmla="*/ 32919 w 4019703"/>
                <a:gd name="connsiteY13" fmla="*/ 332841 h 592531"/>
                <a:gd name="connsiteX14" fmla="*/ 10973 w 4019703"/>
                <a:gd name="connsiteY14" fmla="*/ 307238 h 592531"/>
                <a:gd name="connsiteX15" fmla="*/ 0 w 4019703"/>
                <a:gd name="connsiteY15" fmla="*/ 274320 h 592531"/>
                <a:gd name="connsiteX16" fmla="*/ 3658 w 4019703"/>
                <a:gd name="connsiteY16" fmla="*/ 256032 h 592531"/>
                <a:gd name="connsiteX17" fmla="*/ 14631 w 4019703"/>
                <a:gd name="connsiteY17" fmla="*/ 248716 h 592531"/>
                <a:gd name="connsiteX18" fmla="*/ 32919 w 4019703"/>
                <a:gd name="connsiteY18" fmla="*/ 248716 h 592531"/>
                <a:gd name="connsiteX19" fmla="*/ 62180 w 4019703"/>
                <a:gd name="connsiteY19" fmla="*/ 252374 h 592531"/>
                <a:gd name="connsiteX20" fmla="*/ 128016 w 4019703"/>
                <a:gd name="connsiteY20" fmla="*/ 277977 h 592531"/>
                <a:gd name="connsiteX21" fmla="*/ 171908 w 4019703"/>
                <a:gd name="connsiteY21" fmla="*/ 303580 h 592531"/>
                <a:gd name="connsiteX22" fmla="*/ 237744 w 4019703"/>
                <a:gd name="connsiteY22" fmla="*/ 329184 h 592531"/>
                <a:gd name="connsiteX23" fmla="*/ 299924 w 4019703"/>
                <a:gd name="connsiteY23" fmla="*/ 343814 h 592531"/>
                <a:gd name="connsiteX24" fmla="*/ 369418 w 4019703"/>
                <a:gd name="connsiteY24" fmla="*/ 347472 h 592531"/>
                <a:gd name="connsiteX25" fmla="*/ 544983 w 4019703"/>
                <a:gd name="connsiteY25" fmla="*/ 332841 h 592531"/>
                <a:gd name="connsiteX26" fmla="*/ 991210 w 4019703"/>
                <a:gd name="connsiteY26" fmla="*/ 285292 h 592531"/>
                <a:gd name="connsiteX27" fmla="*/ 1503274 w 4019703"/>
                <a:gd name="connsiteY27" fmla="*/ 237744 h 592531"/>
                <a:gd name="connsiteX28" fmla="*/ 2044599 w 4019703"/>
                <a:gd name="connsiteY28" fmla="*/ 186537 h 592531"/>
                <a:gd name="connsiteX29" fmla="*/ 2494484 w 4019703"/>
                <a:gd name="connsiteY29" fmla="*/ 138988 h 592531"/>
                <a:gd name="connsiteX30" fmla="*/ 2856586 w 4019703"/>
                <a:gd name="connsiteY30" fmla="*/ 102412 h 592531"/>
                <a:gd name="connsiteX31" fmla="*/ 3196743 w 4019703"/>
                <a:gd name="connsiteY31" fmla="*/ 65836 h 592531"/>
                <a:gd name="connsiteX32" fmla="*/ 3255264 w 4019703"/>
                <a:gd name="connsiteY32" fmla="*/ 62179 h 592531"/>
                <a:gd name="connsiteX33" fmla="*/ 3324759 w 4019703"/>
                <a:gd name="connsiteY33" fmla="*/ 51206 h 592531"/>
                <a:gd name="connsiteX34" fmla="*/ 3438144 w 4019703"/>
                <a:gd name="connsiteY34" fmla="*/ 21945 h 592531"/>
                <a:gd name="connsiteX35" fmla="*/ 3478378 w 4019703"/>
                <a:gd name="connsiteY35" fmla="*/ 7315 h 592531"/>
                <a:gd name="connsiteX36" fmla="*/ 3525927 w 4019703"/>
                <a:gd name="connsiteY36" fmla="*/ 0 h 592531"/>
                <a:gd name="connsiteX37" fmla="*/ 3613709 w 4019703"/>
                <a:gd name="connsiteY37" fmla="*/ 18288 h 592531"/>
                <a:gd name="connsiteX38" fmla="*/ 3749040 w 4019703"/>
                <a:gd name="connsiteY38" fmla="*/ 65836 h 592531"/>
                <a:gd name="connsiteX39" fmla="*/ 3880714 w 4019703"/>
                <a:gd name="connsiteY39" fmla="*/ 117043 h 592531"/>
                <a:gd name="connsiteX40" fmla="*/ 3931920 w 4019703"/>
                <a:gd name="connsiteY40" fmla="*/ 138988 h 592531"/>
                <a:gd name="connsiteX41" fmla="*/ 3983127 w 4019703"/>
                <a:gd name="connsiteY41" fmla="*/ 175564 h 592531"/>
                <a:gd name="connsiteX42" fmla="*/ 4008730 w 4019703"/>
                <a:gd name="connsiteY42" fmla="*/ 201168 h 592531"/>
                <a:gd name="connsiteX43" fmla="*/ 4019703 w 4019703"/>
                <a:gd name="connsiteY43" fmla="*/ 226771 h 592531"/>
                <a:gd name="connsiteX44" fmla="*/ 4016045 w 4019703"/>
                <a:gd name="connsiteY44" fmla="*/ 248716 h 592531"/>
                <a:gd name="connsiteX45" fmla="*/ 3990442 w 4019703"/>
                <a:gd name="connsiteY45" fmla="*/ 267004 h 592531"/>
                <a:gd name="connsiteX46" fmla="*/ 3953866 w 4019703"/>
                <a:gd name="connsiteY46" fmla="*/ 285292 h 592531"/>
                <a:gd name="connsiteX47" fmla="*/ 3855111 w 4019703"/>
                <a:gd name="connsiteY47" fmla="*/ 296265 h 592531"/>
                <a:gd name="connsiteX48" fmla="*/ 3529584 w 4019703"/>
                <a:gd name="connsiteY48" fmla="*/ 292608 h 592531"/>
                <a:gd name="connsiteX49" fmla="*/ 2929738 w 4019703"/>
                <a:gd name="connsiteY49" fmla="*/ 292608 h 592531"/>
                <a:gd name="connsiteX50" fmla="*/ 2315261 w 4019703"/>
                <a:gd name="connsiteY50" fmla="*/ 314553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9703" h="592531">
                  <a:moveTo>
                    <a:pt x="2315261" y="314553"/>
                  </a:moveTo>
                  <a:lnTo>
                    <a:pt x="1821485" y="351129"/>
                  </a:lnTo>
                  <a:lnTo>
                    <a:pt x="1506932" y="387705"/>
                  </a:lnTo>
                  <a:lnTo>
                    <a:pt x="1163117" y="435254"/>
                  </a:lnTo>
                  <a:lnTo>
                    <a:pt x="896112" y="479145"/>
                  </a:lnTo>
                  <a:lnTo>
                    <a:pt x="775412" y="501091"/>
                  </a:lnTo>
                  <a:lnTo>
                    <a:pt x="614477" y="548640"/>
                  </a:lnTo>
                  <a:lnTo>
                    <a:pt x="471831" y="592531"/>
                  </a:lnTo>
                  <a:lnTo>
                    <a:pt x="427940" y="592531"/>
                  </a:lnTo>
                  <a:lnTo>
                    <a:pt x="395021" y="585216"/>
                  </a:lnTo>
                  <a:lnTo>
                    <a:pt x="354788" y="570585"/>
                  </a:lnTo>
                  <a:lnTo>
                    <a:pt x="208484" y="479145"/>
                  </a:lnTo>
                  <a:lnTo>
                    <a:pt x="84125" y="380390"/>
                  </a:lnTo>
                  <a:lnTo>
                    <a:pt x="32919" y="332841"/>
                  </a:lnTo>
                  <a:lnTo>
                    <a:pt x="10973" y="307238"/>
                  </a:lnTo>
                  <a:lnTo>
                    <a:pt x="0" y="274320"/>
                  </a:lnTo>
                  <a:lnTo>
                    <a:pt x="3658" y="256032"/>
                  </a:lnTo>
                  <a:lnTo>
                    <a:pt x="14631" y="248716"/>
                  </a:lnTo>
                  <a:lnTo>
                    <a:pt x="32919" y="248716"/>
                  </a:lnTo>
                  <a:lnTo>
                    <a:pt x="62180" y="252374"/>
                  </a:lnTo>
                  <a:lnTo>
                    <a:pt x="128016" y="277977"/>
                  </a:lnTo>
                  <a:lnTo>
                    <a:pt x="171908" y="303580"/>
                  </a:lnTo>
                  <a:lnTo>
                    <a:pt x="237744" y="329184"/>
                  </a:lnTo>
                  <a:lnTo>
                    <a:pt x="299924" y="343814"/>
                  </a:lnTo>
                  <a:lnTo>
                    <a:pt x="369418" y="347472"/>
                  </a:lnTo>
                  <a:lnTo>
                    <a:pt x="544983" y="332841"/>
                  </a:lnTo>
                  <a:lnTo>
                    <a:pt x="991210" y="285292"/>
                  </a:lnTo>
                  <a:lnTo>
                    <a:pt x="1503274" y="237744"/>
                  </a:lnTo>
                  <a:lnTo>
                    <a:pt x="2044599" y="186537"/>
                  </a:lnTo>
                  <a:lnTo>
                    <a:pt x="2494484" y="138988"/>
                  </a:lnTo>
                  <a:lnTo>
                    <a:pt x="2856586" y="102412"/>
                  </a:lnTo>
                  <a:lnTo>
                    <a:pt x="3196743" y="65836"/>
                  </a:lnTo>
                  <a:lnTo>
                    <a:pt x="3255264" y="62179"/>
                  </a:lnTo>
                  <a:lnTo>
                    <a:pt x="3324759" y="51206"/>
                  </a:lnTo>
                  <a:lnTo>
                    <a:pt x="3438144" y="21945"/>
                  </a:lnTo>
                  <a:lnTo>
                    <a:pt x="3478378" y="7315"/>
                  </a:lnTo>
                  <a:lnTo>
                    <a:pt x="3525927" y="0"/>
                  </a:lnTo>
                  <a:lnTo>
                    <a:pt x="3613709" y="18288"/>
                  </a:lnTo>
                  <a:lnTo>
                    <a:pt x="3749040" y="65836"/>
                  </a:lnTo>
                  <a:lnTo>
                    <a:pt x="3880714" y="117043"/>
                  </a:lnTo>
                  <a:lnTo>
                    <a:pt x="3931920" y="138988"/>
                  </a:lnTo>
                  <a:lnTo>
                    <a:pt x="3983127" y="175564"/>
                  </a:lnTo>
                  <a:lnTo>
                    <a:pt x="4008730" y="201168"/>
                  </a:lnTo>
                  <a:lnTo>
                    <a:pt x="4019703" y="226771"/>
                  </a:lnTo>
                  <a:lnTo>
                    <a:pt x="4016045" y="248716"/>
                  </a:lnTo>
                  <a:lnTo>
                    <a:pt x="3990442" y="267004"/>
                  </a:lnTo>
                  <a:lnTo>
                    <a:pt x="3953866" y="285292"/>
                  </a:lnTo>
                  <a:lnTo>
                    <a:pt x="3855111" y="296265"/>
                  </a:lnTo>
                  <a:lnTo>
                    <a:pt x="3529584" y="292608"/>
                  </a:lnTo>
                  <a:lnTo>
                    <a:pt x="2929738" y="292608"/>
                  </a:lnTo>
                  <a:lnTo>
                    <a:pt x="2315261" y="3145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83F9422-607B-4E81-A451-D93F64068089}"/>
                </a:ext>
              </a:extLst>
            </p:cNvPr>
            <p:cNvSpPr/>
            <p:nvPr/>
          </p:nvSpPr>
          <p:spPr>
            <a:xfrm>
              <a:off x="4233863" y="4167188"/>
              <a:ext cx="1485900" cy="342900"/>
            </a:xfrm>
            <a:custGeom>
              <a:avLst/>
              <a:gdLst>
                <a:gd name="connsiteX0" fmla="*/ 892968 w 1485900"/>
                <a:gd name="connsiteY0" fmla="*/ 250031 h 342900"/>
                <a:gd name="connsiteX1" fmla="*/ 602456 w 1485900"/>
                <a:gd name="connsiteY1" fmla="*/ 285750 h 342900"/>
                <a:gd name="connsiteX2" fmla="*/ 428625 w 1485900"/>
                <a:gd name="connsiteY2" fmla="*/ 314325 h 342900"/>
                <a:gd name="connsiteX3" fmla="*/ 314325 w 1485900"/>
                <a:gd name="connsiteY3" fmla="*/ 338137 h 342900"/>
                <a:gd name="connsiteX4" fmla="*/ 302418 w 1485900"/>
                <a:gd name="connsiteY4" fmla="*/ 342900 h 342900"/>
                <a:gd name="connsiteX5" fmla="*/ 266700 w 1485900"/>
                <a:gd name="connsiteY5" fmla="*/ 342900 h 342900"/>
                <a:gd name="connsiteX6" fmla="*/ 230981 w 1485900"/>
                <a:gd name="connsiteY6" fmla="*/ 330993 h 342900"/>
                <a:gd name="connsiteX7" fmla="*/ 185737 w 1485900"/>
                <a:gd name="connsiteY7" fmla="*/ 309562 h 342900"/>
                <a:gd name="connsiteX8" fmla="*/ 116681 w 1485900"/>
                <a:gd name="connsiteY8" fmla="*/ 261937 h 342900"/>
                <a:gd name="connsiteX9" fmla="*/ 57150 w 1485900"/>
                <a:gd name="connsiteY9" fmla="*/ 211931 h 342900"/>
                <a:gd name="connsiteX10" fmla="*/ 14287 w 1485900"/>
                <a:gd name="connsiteY10" fmla="*/ 173831 h 342900"/>
                <a:gd name="connsiteX11" fmla="*/ 2381 w 1485900"/>
                <a:gd name="connsiteY11" fmla="*/ 152400 h 342900"/>
                <a:gd name="connsiteX12" fmla="*/ 0 w 1485900"/>
                <a:gd name="connsiteY12" fmla="*/ 138112 h 342900"/>
                <a:gd name="connsiteX13" fmla="*/ 4762 w 1485900"/>
                <a:gd name="connsiteY13" fmla="*/ 126206 h 342900"/>
                <a:gd name="connsiteX14" fmla="*/ 19050 w 1485900"/>
                <a:gd name="connsiteY14" fmla="*/ 116681 h 342900"/>
                <a:gd name="connsiteX15" fmla="*/ 33337 w 1485900"/>
                <a:gd name="connsiteY15" fmla="*/ 116681 h 342900"/>
                <a:gd name="connsiteX16" fmla="*/ 80962 w 1485900"/>
                <a:gd name="connsiteY16" fmla="*/ 130968 h 342900"/>
                <a:gd name="connsiteX17" fmla="*/ 157162 w 1485900"/>
                <a:gd name="connsiteY17" fmla="*/ 152400 h 342900"/>
                <a:gd name="connsiteX18" fmla="*/ 226218 w 1485900"/>
                <a:gd name="connsiteY18" fmla="*/ 164306 h 342900"/>
                <a:gd name="connsiteX19" fmla="*/ 273843 w 1485900"/>
                <a:gd name="connsiteY19" fmla="*/ 164306 h 342900"/>
                <a:gd name="connsiteX20" fmla="*/ 371475 w 1485900"/>
                <a:gd name="connsiteY20" fmla="*/ 154781 h 342900"/>
                <a:gd name="connsiteX21" fmla="*/ 654843 w 1485900"/>
                <a:gd name="connsiteY21" fmla="*/ 123825 h 342900"/>
                <a:gd name="connsiteX22" fmla="*/ 812006 w 1485900"/>
                <a:gd name="connsiteY22" fmla="*/ 97631 h 342900"/>
                <a:gd name="connsiteX23" fmla="*/ 923925 w 1485900"/>
                <a:gd name="connsiteY23" fmla="*/ 73818 h 342900"/>
                <a:gd name="connsiteX24" fmla="*/ 1028700 w 1485900"/>
                <a:gd name="connsiteY24" fmla="*/ 42862 h 342900"/>
                <a:gd name="connsiteX25" fmla="*/ 1128712 w 1485900"/>
                <a:gd name="connsiteY25" fmla="*/ 2381 h 342900"/>
                <a:gd name="connsiteX26" fmla="*/ 1147762 w 1485900"/>
                <a:gd name="connsiteY26" fmla="*/ 0 h 342900"/>
                <a:gd name="connsiteX27" fmla="*/ 1193006 w 1485900"/>
                <a:gd name="connsiteY27" fmla="*/ 4762 h 342900"/>
                <a:gd name="connsiteX28" fmla="*/ 1252537 w 1485900"/>
                <a:gd name="connsiteY28" fmla="*/ 19050 h 342900"/>
                <a:gd name="connsiteX29" fmla="*/ 1302543 w 1485900"/>
                <a:gd name="connsiteY29" fmla="*/ 35718 h 342900"/>
                <a:gd name="connsiteX30" fmla="*/ 1352550 w 1485900"/>
                <a:gd name="connsiteY30" fmla="*/ 61912 h 342900"/>
                <a:gd name="connsiteX31" fmla="*/ 1428750 w 1485900"/>
                <a:gd name="connsiteY31" fmla="*/ 107156 h 342900"/>
                <a:gd name="connsiteX32" fmla="*/ 1476375 w 1485900"/>
                <a:gd name="connsiteY32" fmla="*/ 147637 h 342900"/>
                <a:gd name="connsiteX33" fmla="*/ 1485900 w 1485900"/>
                <a:gd name="connsiteY33" fmla="*/ 164306 h 342900"/>
                <a:gd name="connsiteX34" fmla="*/ 1485900 w 1485900"/>
                <a:gd name="connsiteY34" fmla="*/ 183356 h 342900"/>
                <a:gd name="connsiteX35" fmla="*/ 1476375 w 1485900"/>
                <a:gd name="connsiteY35" fmla="*/ 200025 h 342900"/>
                <a:gd name="connsiteX36" fmla="*/ 1454943 w 1485900"/>
                <a:gd name="connsiteY36" fmla="*/ 211931 h 342900"/>
                <a:gd name="connsiteX37" fmla="*/ 1373981 w 1485900"/>
                <a:gd name="connsiteY37" fmla="*/ 226218 h 342900"/>
                <a:gd name="connsiteX38" fmla="*/ 1269206 w 1485900"/>
                <a:gd name="connsiteY38" fmla="*/ 228600 h 342900"/>
                <a:gd name="connsiteX39" fmla="*/ 1171575 w 1485900"/>
                <a:gd name="connsiteY39" fmla="*/ 223837 h 342900"/>
                <a:gd name="connsiteX40" fmla="*/ 892968 w 1485900"/>
                <a:gd name="connsiteY40" fmla="*/ 2500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85900" h="342900">
                  <a:moveTo>
                    <a:pt x="892968" y="250031"/>
                  </a:moveTo>
                  <a:lnTo>
                    <a:pt x="602456" y="285750"/>
                  </a:lnTo>
                  <a:lnTo>
                    <a:pt x="428625" y="314325"/>
                  </a:lnTo>
                  <a:lnTo>
                    <a:pt x="314325" y="338137"/>
                  </a:lnTo>
                  <a:lnTo>
                    <a:pt x="302418" y="342900"/>
                  </a:lnTo>
                  <a:lnTo>
                    <a:pt x="266700" y="342900"/>
                  </a:lnTo>
                  <a:lnTo>
                    <a:pt x="230981" y="330993"/>
                  </a:lnTo>
                  <a:lnTo>
                    <a:pt x="185737" y="309562"/>
                  </a:lnTo>
                  <a:lnTo>
                    <a:pt x="116681" y="261937"/>
                  </a:lnTo>
                  <a:lnTo>
                    <a:pt x="57150" y="211931"/>
                  </a:lnTo>
                  <a:lnTo>
                    <a:pt x="14287" y="173831"/>
                  </a:lnTo>
                  <a:lnTo>
                    <a:pt x="2381" y="152400"/>
                  </a:lnTo>
                  <a:lnTo>
                    <a:pt x="0" y="138112"/>
                  </a:lnTo>
                  <a:lnTo>
                    <a:pt x="4762" y="126206"/>
                  </a:lnTo>
                  <a:lnTo>
                    <a:pt x="19050" y="116681"/>
                  </a:lnTo>
                  <a:lnTo>
                    <a:pt x="33337" y="116681"/>
                  </a:lnTo>
                  <a:lnTo>
                    <a:pt x="80962" y="130968"/>
                  </a:lnTo>
                  <a:lnTo>
                    <a:pt x="157162" y="152400"/>
                  </a:lnTo>
                  <a:lnTo>
                    <a:pt x="226218" y="164306"/>
                  </a:lnTo>
                  <a:lnTo>
                    <a:pt x="273843" y="164306"/>
                  </a:lnTo>
                  <a:lnTo>
                    <a:pt x="371475" y="154781"/>
                  </a:lnTo>
                  <a:lnTo>
                    <a:pt x="654843" y="123825"/>
                  </a:lnTo>
                  <a:lnTo>
                    <a:pt x="812006" y="97631"/>
                  </a:lnTo>
                  <a:lnTo>
                    <a:pt x="923925" y="73818"/>
                  </a:lnTo>
                  <a:lnTo>
                    <a:pt x="1028700" y="42862"/>
                  </a:lnTo>
                  <a:lnTo>
                    <a:pt x="1128712" y="2381"/>
                  </a:lnTo>
                  <a:lnTo>
                    <a:pt x="1147762" y="0"/>
                  </a:lnTo>
                  <a:lnTo>
                    <a:pt x="1193006" y="4762"/>
                  </a:lnTo>
                  <a:lnTo>
                    <a:pt x="1252537" y="19050"/>
                  </a:lnTo>
                  <a:lnTo>
                    <a:pt x="1302543" y="35718"/>
                  </a:lnTo>
                  <a:lnTo>
                    <a:pt x="1352550" y="61912"/>
                  </a:lnTo>
                  <a:lnTo>
                    <a:pt x="1428750" y="107156"/>
                  </a:lnTo>
                  <a:lnTo>
                    <a:pt x="1476375" y="147637"/>
                  </a:lnTo>
                  <a:lnTo>
                    <a:pt x="1485900" y="164306"/>
                  </a:lnTo>
                  <a:lnTo>
                    <a:pt x="1485900" y="183356"/>
                  </a:lnTo>
                  <a:lnTo>
                    <a:pt x="1476375" y="200025"/>
                  </a:lnTo>
                  <a:lnTo>
                    <a:pt x="1454943" y="211931"/>
                  </a:lnTo>
                  <a:lnTo>
                    <a:pt x="1373981" y="226218"/>
                  </a:lnTo>
                  <a:lnTo>
                    <a:pt x="1269206" y="228600"/>
                  </a:lnTo>
                  <a:lnTo>
                    <a:pt x="1171575" y="223837"/>
                  </a:lnTo>
                  <a:lnTo>
                    <a:pt x="89296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A00A225D-6294-4A05-B458-0C8E2F9F06CB}"/>
                </a:ext>
              </a:extLst>
            </p:cNvPr>
            <p:cNvSpPr/>
            <p:nvPr/>
          </p:nvSpPr>
          <p:spPr>
            <a:xfrm>
              <a:off x="4256088" y="4630738"/>
              <a:ext cx="1333500" cy="304800"/>
            </a:xfrm>
            <a:custGeom>
              <a:avLst/>
              <a:gdLst>
                <a:gd name="connsiteX0" fmla="*/ 790575 w 1333500"/>
                <a:gd name="connsiteY0" fmla="*/ 238125 h 304800"/>
                <a:gd name="connsiteX1" fmla="*/ 535781 w 1333500"/>
                <a:gd name="connsiteY1" fmla="*/ 266700 h 304800"/>
                <a:gd name="connsiteX2" fmla="*/ 309562 w 1333500"/>
                <a:gd name="connsiteY2" fmla="*/ 295275 h 304800"/>
                <a:gd name="connsiteX3" fmla="*/ 278606 w 1333500"/>
                <a:gd name="connsiteY3" fmla="*/ 304800 h 304800"/>
                <a:gd name="connsiteX4" fmla="*/ 254794 w 1333500"/>
                <a:gd name="connsiteY4" fmla="*/ 304800 h 304800"/>
                <a:gd name="connsiteX5" fmla="*/ 214312 w 1333500"/>
                <a:gd name="connsiteY5" fmla="*/ 297657 h 304800"/>
                <a:gd name="connsiteX6" fmla="*/ 178594 w 1333500"/>
                <a:gd name="connsiteY6" fmla="*/ 283369 h 304800"/>
                <a:gd name="connsiteX7" fmla="*/ 119062 w 1333500"/>
                <a:gd name="connsiteY7" fmla="*/ 250032 h 304800"/>
                <a:gd name="connsiteX8" fmla="*/ 66675 w 1333500"/>
                <a:gd name="connsiteY8" fmla="*/ 209550 h 304800"/>
                <a:gd name="connsiteX9" fmla="*/ 23812 w 1333500"/>
                <a:gd name="connsiteY9" fmla="*/ 166688 h 304800"/>
                <a:gd name="connsiteX10" fmla="*/ 7144 w 1333500"/>
                <a:gd name="connsiteY10" fmla="*/ 142875 h 304800"/>
                <a:gd name="connsiteX11" fmla="*/ 0 w 1333500"/>
                <a:gd name="connsiteY11" fmla="*/ 119063 h 304800"/>
                <a:gd name="connsiteX12" fmla="*/ 0 w 1333500"/>
                <a:gd name="connsiteY12" fmla="*/ 102394 h 304800"/>
                <a:gd name="connsiteX13" fmla="*/ 7144 w 1333500"/>
                <a:gd name="connsiteY13" fmla="*/ 88107 h 304800"/>
                <a:gd name="connsiteX14" fmla="*/ 14287 w 1333500"/>
                <a:gd name="connsiteY14" fmla="*/ 80963 h 304800"/>
                <a:gd name="connsiteX15" fmla="*/ 23812 w 1333500"/>
                <a:gd name="connsiteY15" fmla="*/ 78582 h 304800"/>
                <a:gd name="connsiteX16" fmla="*/ 54769 w 1333500"/>
                <a:gd name="connsiteY16" fmla="*/ 88107 h 304800"/>
                <a:gd name="connsiteX17" fmla="*/ 109537 w 1333500"/>
                <a:gd name="connsiteY17" fmla="*/ 111919 h 304800"/>
                <a:gd name="connsiteX18" fmla="*/ 154781 w 1333500"/>
                <a:gd name="connsiteY18" fmla="*/ 126207 h 304800"/>
                <a:gd name="connsiteX19" fmla="*/ 202406 w 1333500"/>
                <a:gd name="connsiteY19" fmla="*/ 135732 h 304800"/>
                <a:gd name="connsiteX20" fmla="*/ 247650 w 1333500"/>
                <a:gd name="connsiteY20" fmla="*/ 142875 h 304800"/>
                <a:gd name="connsiteX21" fmla="*/ 285750 w 1333500"/>
                <a:gd name="connsiteY21" fmla="*/ 142875 h 304800"/>
                <a:gd name="connsiteX22" fmla="*/ 397669 w 1333500"/>
                <a:gd name="connsiteY22" fmla="*/ 133350 h 304800"/>
                <a:gd name="connsiteX23" fmla="*/ 652462 w 1333500"/>
                <a:gd name="connsiteY23" fmla="*/ 97632 h 304800"/>
                <a:gd name="connsiteX24" fmla="*/ 878681 w 1333500"/>
                <a:gd name="connsiteY24" fmla="*/ 54769 h 304800"/>
                <a:gd name="connsiteX25" fmla="*/ 1100137 w 1333500"/>
                <a:gd name="connsiteY25" fmla="*/ 0 h 304800"/>
                <a:gd name="connsiteX26" fmla="*/ 1152525 w 1333500"/>
                <a:gd name="connsiteY26" fmla="*/ 9525 h 304800"/>
                <a:gd name="connsiteX27" fmla="*/ 1202531 w 1333500"/>
                <a:gd name="connsiteY27" fmla="*/ 21432 h 304800"/>
                <a:gd name="connsiteX28" fmla="*/ 1252537 w 1333500"/>
                <a:gd name="connsiteY28" fmla="*/ 45244 h 304800"/>
                <a:gd name="connsiteX29" fmla="*/ 1293019 w 1333500"/>
                <a:gd name="connsiteY29" fmla="*/ 66675 h 304800"/>
                <a:gd name="connsiteX30" fmla="*/ 1314450 w 1333500"/>
                <a:gd name="connsiteY30" fmla="*/ 85725 h 304800"/>
                <a:gd name="connsiteX31" fmla="*/ 1328737 w 1333500"/>
                <a:gd name="connsiteY31" fmla="*/ 104775 h 304800"/>
                <a:gd name="connsiteX32" fmla="*/ 1333500 w 1333500"/>
                <a:gd name="connsiteY32" fmla="*/ 126207 h 304800"/>
                <a:gd name="connsiteX33" fmla="*/ 1326356 w 1333500"/>
                <a:gd name="connsiteY33" fmla="*/ 150019 h 304800"/>
                <a:gd name="connsiteX34" fmla="*/ 1304925 w 1333500"/>
                <a:gd name="connsiteY34" fmla="*/ 169069 h 304800"/>
                <a:gd name="connsiteX35" fmla="*/ 1266825 w 1333500"/>
                <a:gd name="connsiteY35" fmla="*/ 183357 h 304800"/>
                <a:gd name="connsiteX36" fmla="*/ 1193006 w 1333500"/>
                <a:gd name="connsiteY36" fmla="*/ 195263 h 304800"/>
                <a:gd name="connsiteX37" fmla="*/ 1023937 w 1333500"/>
                <a:gd name="connsiteY37" fmla="*/ 211932 h 304800"/>
                <a:gd name="connsiteX38" fmla="*/ 790575 w 1333500"/>
                <a:gd name="connsiteY38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3500" h="304800">
                  <a:moveTo>
                    <a:pt x="790575" y="238125"/>
                  </a:moveTo>
                  <a:lnTo>
                    <a:pt x="535781" y="266700"/>
                  </a:lnTo>
                  <a:lnTo>
                    <a:pt x="309562" y="295275"/>
                  </a:lnTo>
                  <a:lnTo>
                    <a:pt x="278606" y="304800"/>
                  </a:lnTo>
                  <a:lnTo>
                    <a:pt x="254794" y="304800"/>
                  </a:lnTo>
                  <a:lnTo>
                    <a:pt x="214312" y="297657"/>
                  </a:lnTo>
                  <a:lnTo>
                    <a:pt x="178594" y="283369"/>
                  </a:lnTo>
                  <a:lnTo>
                    <a:pt x="119062" y="250032"/>
                  </a:lnTo>
                  <a:lnTo>
                    <a:pt x="66675" y="209550"/>
                  </a:lnTo>
                  <a:lnTo>
                    <a:pt x="23812" y="166688"/>
                  </a:lnTo>
                  <a:lnTo>
                    <a:pt x="7144" y="142875"/>
                  </a:lnTo>
                  <a:lnTo>
                    <a:pt x="0" y="119063"/>
                  </a:lnTo>
                  <a:lnTo>
                    <a:pt x="0" y="102394"/>
                  </a:lnTo>
                  <a:lnTo>
                    <a:pt x="7144" y="88107"/>
                  </a:lnTo>
                  <a:lnTo>
                    <a:pt x="14287" y="80963"/>
                  </a:lnTo>
                  <a:lnTo>
                    <a:pt x="23812" y="78582"/>
                  </a:lnTo>
                  <a:lnTo>
                    <a:pt x="54769" y="88107"/>
                  </a:lnTo>
                  <a:lnTo>
                    <a:pt x="109537" y="111919"/>
                  </a:lnTo>
                  <a:lnTo>
                    <a:pt x="154781" y="126207"/>
                  </a:lnTo>
                  <a:lnTo>
                    <a:pt x="202406" y="135732"/>
                  </a:lnTo>
                  <a:lnTo>
                    <a:pt x="247650" y="142875"/>
                  </a:lnTo>
                  <a:lnTo>
                    <a:pt x="285750" y="142875"/>
                  </a:lnTo>
                  <a:lnTo>
                    <a:pt x="397669" y="133350"/>
                  </a:lnTo>
                  <a:lnTo>
                    <a:pt x="652462" y="97632"/>
                  </a:lnTo>
                  <a:lnTo>
                    <a:pt x="878681" y="54769"/>
                  </a:lnTo>
                  <a:lnTo>
                    <a:pt x="1100137" y="0"/>
                  </a:lnTo>
                  <a:lnTo>
                    <a:pt x="1152525" y="9525"/>
                  </a:lnTo>
                  <a:lnTo>
                    <a:pt x="1202531" y="21432"/>
                  </a:lnTo>
                  <a:lnTo>
                    <a:pt x="1252537" y="45244"/>
                  </a:lnTo>
                  <a:lnTo>
                    <a:pt x="1293019" y="66675"/>
                  </a:lnTo>
                  <a:lnTo>
                    <a:pt x="1314450" y="85725"/>
                  </a:lnTo>
                  <a:lnTo>
                    <a:pt x="1328737" y="104775"/>
                  </a:lnTo>
                  <a:lnTo>
                    <a:pt x="1333500" y="126207"/>
                  </a:lnTo>
                  <a:lnTo>
                    <a:pt x="1326356" y="150019"/>
                  </a:lnTo>
                  <a:lnTo>
                    <a:pt x="1304925" y="169069"/>
                  </a:lnTo>
                  <a:lnTo>
                    <a:pt x="1266825" y="183357"/>
                  </a:lnTo>
                  <a:lnTo>
                    <a:pt x="1193006" y="195263"/>
                  </a:lnTo>
                  <a:lnTo>
                    <a:pt x="1023937" y="211932"/>
                  </a:lnTo>
                  <a:lnTo>
                    <a:pt x="7905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742DC02-3A0D-402B-A09C-9A300EE8A847}"/>
                </a:ext>
              </a:extLst>
            </p:cNvPr>
            <p:cNvSpPr/>
            <p:nvPr/>
          </p:nvSpPr>
          <p:spPr>
            <a:xfrm>
              <a:off x="3910013" y="5124450"/>
              <a:ext cx="520700" cy="1030288"/>
            </a:xfrm>
            <a:custGeom>
              <a:avLst/>
              <a:gdLst>
                <a:gd name="connsiteX0" fmla="*/ 223837 w 521493"/>
                <a:gd name="connsiteY0" fmla="*/ 578644 h 1031081"/>
                <a:gd name="connsiteX1" fmla="*/ 188118 w 521493"/>
                <a:gd name="connsiteY1" fmla="*/ 414338 h 1031081"/>
                <a:gd name="connsiteX2" fmla="*/ 166687 w 521493"/>
                <a:gd name="connsiteY2" fmla="*/ 316706 h 1031081"/>
                <a:gd name="connsiteX3" fmla="*/ 145256 w 521493"/>
                <a:gd name="connsiteY3" fmla="*/ 247650 h 1031081"/>
                <a:gd name="connsiteX4" fmla="*/ 107156 w 521493"/>
                <a:gd name="connsiteY4" fmla="*/ 173831 h 1031081"/>
                <a:gd name="connsiteX5" fmla="*/ 57150 w 521493"/>
                <a:gd name="connsiteY5" fmla="*/ 107156 h 1031081"/>
                <a:gd name="connsiteX6" fmla="*/ 14287 w 521493"/>
                <a:gd name="connsiteY6" fmla="*/ 59531 h 1031081"/>
                <a:gd name="connsiteX7" fmla="*/ 4762 w 521493"/>
                <a:gd name="connsiteY7" fmla="*/ 42863 h 1031081"/>
                <a:gd name="connsiteX8" fmla="*/ 0 w 521493"/>
                <a:gd name="connsiteY8" fmla="*/ 21431 h 1031081"/>
                <a:gd name="connsiteX9" fmla="*/ 7143 w 521493"/>
                <a:gd name="connsiteY9" fmla="*/ 7144 h 1031081"/>
                <a:gd name="connsiteX10" fmla="*/ 19050 w 521493"/>
                <a:gd name="connsiteY10" fmla="*/ 0 h 1031081"/>
                <a:gd name="connsiteX11" fmla="*/ 40481 w 521493"/>
                <a:gd name="connsiteY11" fmla="*/ 0 h 1031081"/>
                <a:gd name="connsiteX12" fmla="*/ 76200 w 521493"/>
                <a:gd name="connsiteY12" fmla="*/ 9525 h 1031081"/>
                <a:gd name="connsiteX13" fmla="*/ 145256 w 521493"/>
                <a:gd name="connsiteY13" fmla="*/ 28575 h 1031081"/>
                <a:gd name="connsiteX14" fmla="*/ 264318 w 521493"/>
                <a:gd name="connsiteY14" fmla="*/ 69056 h 1031081"/>
                <a:gd name="connsiteX15" fmla="*/ 352425 w 521493"/>
                <a:gd name="connsiteY15" fmla="*/ 109538 h 1031081"/>
                <a:gd name="connsiteX16" fmla="*/ 388143 w 521493"/>
                <a:gd name="connsiteY16" fmla="*/ 247650 h 1031081"/>
                <a:gd name="connsiteX17" fmla="*/ 435768 w 521493"/>
                <a:gd name="connsiteY17" fmla="*/ 492919 h 1031081"/>
                <a:gd name="connsiteX18" fmla="*/ 483393 w 521493"/>
                <a:gd name="connsiteY18" fmla="*/ 714375 h 1031081"/>
                <a:gd name="connsiteX19" fmla="*/ 521493 w 521493"/>
                <a:gd name="connsiteY19" fmla="*/ 823913 h 1031081"/>
                <a:gd name="connsiteX20" fmla="*/ 519112 w 521493"/>
                <a:gd name="connsiteY20" fmla="*/ 895350 h 1031081"/>
                <a:gd name="connsiteX21" fmla="*/ 504825 w 521493"/>
                <a:gd name="connsiteY21" fmla="*/ 971550 h 1031081"/>
                <a:gd name="connsiteX22" fmla="*/ 495300 w 521493"/>
                <a:gd name="connsiteY22" fmla="*/ 1000125 h 1031081"/>
                <a:gd name="connsiteX23" fmla="*/ 485775 w 521493"/>
                <a:gd name="connsiteY23" fmla="*/ 1019175 h 1031081"/>
                <a:gd name="connsiteX24" fmla="*/ 466725 w 521493"/>
                <a:gd name="connsiteY24" fmla="*/ 1028700 h 1031081"/>
                <a:gd name="connsiteX25" fmla="*/ 435768 w 521493"/>
                <a:gd name="connsiteY25" fmla="*/ 1031081 h 1031081"/>
                <a:gd name="connsiteX26" fmla="*/ 402431 w 521493"/>
                <a:gd name="connsiteY26" fmla="*/ 1028700 h 1031081"/>
                <a:gd name="connsiteX27" fmla="*/ 381000 w 521493"/>
                <a:gd name="connsiteY27" fmla="*/ 1019175 h 1031081"/>
                <a:gd name="connsiteX28" fmla="*/ 342900 w 521493"/>
                <a:gd name="connsiteY28" fmla="*/ 988219 h 1031081"/>
                <a:gd name="connsiteX29" fmla="*/ 319087 w 521493"/>
                <a:gd name="connsiteY29" fmla="*/ 962025 h 1031081"/>
                <a:gd name="connsiteX30" fmla="*/ 295275 w 521493"/>
                <a:gd name="connsiteY30" fmla="*/ 919163 h 1031081"/>
                <a:gd name="connsiteX31" fmla="*/ 276225 w 521493"/>
                <a:gd name="connsiteY31" fmla="*/ 852488 h 1031081"/>
                <a:gd name="connsiteX32" fmla="*/ 257175 w 521493"/>
                <a:gd name="connsiteY32" fmla="*/ 742950 h 1031081"/>
                <a:gd name="connsiteX33" fmla="*/ 223837 w 521493"/>
                <a:gd name="connsiteY33" fmla="*/ 578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031081">
                  <a:moveTo>
                    <a:pt x="223837" y="578644"/>
                  </a:moveTo>
                  <a:lnTo>
                    <a:pt x="188118" y="414338"/>
                  </a:lnTo>
                  <a:lnTo>
                    <a:pt x="166687" y="316706"/>
                  </a:lnTo>
                  <a:lnTo>
                    <a:pt x="145256" y="247650"/>
                  </a:lnTo>
                  <a:lnTo>
                    <a:pt x="107156" y="173831"/>
                  </a:lnTo>
                  <a:lnTo>
                    <a:pt x="57150" y="107156"/>
                  </a:lnTo>
                  <a:lnTo>
                    <a:pt x="14287" y="59531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7143" y="7144"/>
                  </a:lnTo>
                  <a:lnTo>
                    <a:pt x="19050" y="0"/>
                  </a:lnTo>
                  <a:lnTo>
                    <a:pt x="40481" y="0"/>
                  </a:lnTo>
                  <a:lnTo>
                    <a:pt x="76200" y="9525"/>
                  </a:lnTo>
                  <a:lnTo>
                    <a:pt x="145256" y="28575"/>
                  </a:lnTo>
                  <a:lnTo>
                    <a:pt x="264318" y="69056"/>
                  </a:lnTo>
                  <a:lnTo>
                    <a:pt x="352425" y="109538"/>
                  </a:lnTo>
                  <a:lnTo>
                    <a:pt x="388143" y="247650"/>
                  </a:lnTo>
                  <a:lnTo>
                    <a:pt x="435768" y="492919"/>
                  </a:lnTo>
                  <a:lnTo>
                    <a:pt x="483393" y="714375"/>
                  </a:lnTo>
                  <a:lnTo>
                    <a:pt x="521493" y="823913"/>
                  </a:lnTo>
                  <a:cubicBezTo>
                    <a:pt x="520699" y="847725"/>
                    <a:pt x="519906" y="871538"/>
                    <a:pt x="519112" y="895350"/>
                  </a:cubicBezTo>
                  <a:lnTo>
                    <a:pt x="504825" y="971550"/>
                  </a:lnTo>
                  <a:lnTo>
                    <a:pt x="495300" y="1000125"/>
                  </a:lnTo>
                  <a:lnTo>
                    <a:pt x="485775" y="1019175"/>
                  </a:lnTo>
                  <a:lnTo>
                    <a:pt x="466725" y="1028700"/>
                  </a:lnTo>
                  <a:lnTo>
                    <a:pt x="435768" y="1031081"/>
                  </a:lnTo>
                  <a:lnTo>
                    <a:pt x="402431" y="1028700"/>
                  </a:lnTo>
                  <a:lnTo>
                    <a:pt x="381000" y="1019175"/>
                  </a:lnTo>
                  <a:lnTo>
                    <a:pt x="342900" y="988219"/>
                  </a:lnTo>
                  <a:lnTo>
                    <a:pt x="319087" y="962025"/>
                  </a:lnTo>
                  <a:lnTo>
                    <a:pt x="295275" y="919163"/>
                  </a:lnTo>
                  <a:lnTo>
                    <a:pt x="276225" y="852488"/>
                  </a:lnTo>
                  <a:lnTo>
                    <a:pt x="257175" y="742950"/>
                  </a:lnTo>
                  <a:lnTo>
                    <a:pt x="223837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546B5E7-7C87-47BC-9AA5-1C10D018146C}"/>
                </a:ext>
              </a:extLst>
            </p:cNvPr>
            <p:cNvSpPr/>
            <p:nvPr/>
          </p:nvSpPr>
          <p:spPr>
            <a:xfrm>
              <a:off x="3152775" y="1439863"/>
              <a:ext cx="496888" cy="933450"/>
            </a:xfrm>
            <a:custGeom>
              <a:avLst/>
              <a:gdLst>
                <a:gd name="connsiteX0" fmla="*/ 202406 w 497681"/>
                <a:gd name="connsiteY0" fmla="*/ 373857 h 933450"/>
                <a:gd name="connsiteX1" fmla="*/ 166688 w 497681"/>
                <a:gd name="connsiteY1" fmla="*/ 261938 h 933450"/>
                <a:gd name="connsiteX2" fmla="*/ 135731 w 497681"/>
                <a:gd name="connsiteY2" fmla="*/ 190500 h 933450"/>
                <a:gd name="connsiteX3" fmla="*/ 111919 w 497681"/>
                <a:gd name="connsiteY3" fmla="*/ 154782 h 933450"/>
                <a:gd name="connsiteX4" fmla="*/ 73819 w 497681"/>
                <a:gd name="connsiteY4" fmla="*/ 109538 h 933450"/>
                <a:gd name="connsiteX5" fmla="*/ 40481 w 497681"/>
                <a:gd name="connsiteY5" fmla="*/ 80963 h 933450"/>
                <a:gd name="connsiteX6" fmla="*/ 26194 w 497681"/>
                <a:gd name="connsiteY6" fmla="*/ 73819 h 933450"/>
                <a:gd name="connsiteX7" fmla="*/ 7144 w 497681"/>
                <a:gd name="connsiteY7" fmla="*/ 54769 h 933450"/>
                <a:gd name="connsiteX8" fmla="*/ 0 w 497681"/>
                <a:gd name="connsiteY8" fmla="*/ 35719 h 933450"/>
                <a:gd name="connsiteX9" fmla="*/ 2381 w 497681"/>
                <a:gd name="connsiteY9" fmla="*/ 19050 h 933450"/>
                <a:gd name="connsiteX10" fmla="*/ 14288 w 497681"/>
                <a:gd name="connsiteY10" fmla="*/ 7144 h 933450"/>
                <a:gd name="connsiteX11" fmla="*/ 33338 w 497681"/>
                <a:gd name="connsiteY11" fmla="*/ 2382 h 933450"/>
                <a:gd name="connsiteX12" fmla="*/ 54769 w 497681"/>
                <a:gd name="connsiteY12" fmla="*/ 0 h 933450"/>
                <a:gd name="connsiteX13" fmla="*/ 107156 w 497681"/>
                <a:gd name="connsiteY13" fmla="*/ 11907 h 933450"/>
                <a:gd name="connsiteX14" fmla="*/ 185738 w 497681"/>
                <a:gd name="connsiteY14" fmla="*/ 33338 h 933450"/>
                <a:gd name="connsiteX15" fmla="*/ 261938 w 497681"/>
                <a:gd name="connsiteY15" fmla="*/ 61913 h 933450"/>
                <a:gd name="connsiteX16" fmla="*/ 316706 w 497681"/>
                <a:gd name="connsiteY16" fmla="*/ 90488 h 933450"/>
                <a:gd name="connsiteX17" fmla="*/ 340519 w 497681"/>
                <a:gd name="connsiteY17" fmla="*/ 109538 h 933450"/>
                <a:gd name="connsiteX18" fmla="*/ 361950 w 497681"/>
                <a:gd name="connsiteY18" fmla="*/ 126207 h 933450"/>
                <a:gd name="connsiteX19" fmla="*/ 381000 w 497681"/>
                <a:gd name="connsiteY19" fmla="*/ 152400 h 933450"/>
                <a:gd name="connsiteX20" fmla="*/ 388144 w 497681"/>
                <a:gd name="connsiteY20" fmla="*/ 183357 h 933450"/>
                <a:gd name="connsiteX21" fmla="*/ 404813 w 497681"/>
                <a:gd name="connsiteY21" fmla="*/ 280988 h 933450"/>
                <a:gd name="connsiteX22" fmla="*/ 431006 w 497681"/>
                <a:gd name="connsiteY22" fmla="*/ 435769 h 933450"/>
                <a:gd name="connsiteX23" fmla="*/ 478631 w 497681"/>
                <a:gd name="connsiteY23" fmla="*/ 554832 h 933450"/>
                <a:gd name="connsiteX24" fmla="*/ 485775 w 497681"/>
                <a:gd name="connsiteY24" fmla="*/ 678657 h 933450"/>
                <a:gd name="connsiteX25" fmla="*/ 492919 w 497681"/>
                <a:gd name="connsiteY25" fmla="*/ 781050 h 933450"/>
                <a:gd name="connsiteX26" fmla="*/ 497681 w 497681"/>
                <a:gd name="connsiteY26" fmla="*/ 845344 h 933450"/>
                <a:gd name="connsiteX27" fmla="*/ 492919 w 497681"/>
                <a:gd name="connsiteY27" fmla="*/ 885825 h 933450"/>
                <a:gd name="connsiteX28" fmla="*/ 481013 w 497681"/>
                <a:gd name="connsiteY28" fmla="*/ 914400 h 933450"/>
                <a:gd name="connsiteX29" fmla="*/ 464344 w 497681"/>
                <a:gd name="connsiteY29" fmla="*/ 931069 h 933450"/>
                <a:gd name="connsiteX30" fmla="*/ 450056 w 497681"/>
                <a:gd name="connsiteY30" fmla="*/ 933450 h 933450"/>
                <a:gd name="connsiteX31" fmla="*/ 421481 w 497681"/>
                <a:gd name="connsiteY31" fmla="*/ 928688 h 933450"/>
                <a:gd name="connsiteX32" fmla="*/ 402431 w 497681"/>
                <a:gd name="connsiteY32" fmla="*/ 919163 h 933450"/>
                <a:gd name="connsiteX33" fmla="*/ 381000 w 497681"/>
                <a:gd name="connsiteY33" fmla="*/ 900113 h 933450"/>
                <a:gd name="connsiteX34" fmla="*/ 350044 w 497681"/>
                <a:gd name="connsiteY34" fmla="*/ 854869 h 933450"/>
                <a:gd name="connsiteX35" fmla="*/ 316706 w 497681"/>
                <a:gd name="connsiteY35" fmla="*/ 783432 h 933450"/>
                <a:gd name="connsiteX36" fmla="*/ 276225 w 497681"/>
                <a:gd name="connsiteY36" fmla="*/ 688182 h 933450"/>
                <a:gd name="connsiteX37" fmla="*/ 247650 w 497681"/>
                <a:gd name="connsiteY37" fmla="*/ 626269 h 933450"/>
                <a:gd name="connsiteX38" fmla="*/ 230981 w 497681"/>
                <a:gd name="connsiteY38" fmla="*/ 473869 h 933450"/>
                <a:gd name="connsiteX39" fmla="*/ 202406 w 497681"/>
                <a:gd name="connsiteY39" fmla="*/ 37385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7681" h="933450">
                  <a:moveTo>
                    <a:pt x="202406" y="373857"/>
                  </a:moveTo>
                  <a:lnTo>
                    <a:pt x="166688" y="261938"/>
                  </a:lnTo>
                  <a:lnTo>
                    <a:pt x="135731" y="190500"/>
                  </a:lnTo>
                  <a:lnTo>
                    <a:pt x="111919" y="154782"/>
                  </a:lnTo>
                  <a:lnTo>
                    <a:pt x="73819" y="109538"/>
                  </a:lnTo>
                  <a:lnTo>
                    <a:pt x="40481" y="80963"/>
                  </a:lnTo>
                  <a:lnTo>
                    <a:pt x="26194" y="73819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8" y="7144"/>
                  </a:lnTo>
                  <a:lnTo>
                    <a:pt x="33338" y="2382"/>
                  </a:lnTo>
                  <a:lnTo>
                    <a:pt x="54769" y="0"/>
                  </a:lnTo>
                  <a:lnTo>
                    <a:pt x="107156" y="11907"/>
                  </a:lnTo>
                  <a:lnTo>
                    <a:pt x="185738" y="33338"/>
                  </a:lnTo>
                  <a:lnTo>
                    <a:pt x="261938" y="61913"/>
                  </a:lnTo>
                  <a:lnTo>
                    <a:pt x="316706" y="90488"/>
                  </a:lnTo>
                  <a:lnTo>
                    <a:pt x="340519" y="109538"/>
                  </a:lnTo>
                  <a:lnTo>
                    <a:pt x="361950" y="126207"/>
                  </a:lnTo>
                  <a:lnTo>
                    <a:pt x="381000" y="152400"/>
                  </a:lnTo>
                  <a:lnTo>
                    <a:pt x="388144" y="183357"/>
                  </a:lnTo>
                  <a:lnTo>
                    <a:pt x="404813" y="280988"/>
                  </a:lnTo>
                  <a:lnTo>
                    <a:pt x="431006" y="435769"/>
                  </a:lnTo>
                  <a:lnTo>
                    <a:pt x="478631" y="554832"/>
                  </a:lnTo>
                  <a:lnTo>
                    <a:pt x="485775" y="678657"/>
                  </a:lnTo>
                  <a:lnTo>
                    <a:pt x="492919" y="781050"/>
                  </a:lnTo>
                  <a:lnTo>
                    <a:pt x="497681" y="845344"/>
                  </a:lnTo>
                  <a:lnTo>
                    <a:pt x="492919" y="885825"/>
                  </a:lnTo>
                  <a:lnTo>
                    <a:pt x="481013" y="914400"/>
                  </a:lnTo>
                  <a:lnTo>
                    <a:pt x="464344" y="931069"/>
                  </a:lnTo>
                  <a:lnTo>
                    <a:pt x="450056" y="933450"/>
                  </a:lnTo>
                  <a:lnTo>
                    <a:pt x="421481" y="928688"/>
                  </a:lnTo>
                  <a:lnTo>
                    <a:pt x="402431" y="919163"/>
                  </a:lnTo>
                  <a:lnTo>
                    <a:pt x="381000" y="900113"/>
                  </a:lnTo>
                  <a:lnTo>
                    <a:pt x="350044" y="854869"/>
                  </a:lnTo>
                  <a:lnTo>
                    <a:pt x="316706" y="783432"/>
                  </a:lnTo>
                  <a:lnTo>
                    <a:pt x="276225" y="688182"/>
                  </a:lnTo>
                  <a:lnTo>
                    <a:pt x="247650" y="626269"/>
                  </a:lnTo>
                  <a:cubicBezTo>
                    <a:pt x="235608" y="469718"/>
                    <a:pt x="282029" y="448350"/>
                    <a:pt x="230981" y="473869"/>
                  </a:cubicBezTo>
                  <a:lnTo>
                    <a:pt x="202406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B0FE57E-2BF3-4AE4-B328-D37DBE9EF223}"/>
                </a:ext>
              </a:extLst>
            </p:cNvPr>
            <p:cNvSpPr/>
            <p:nvPr/>
          </p:nvSpPr>
          <p:spPr>
            <a:xfrm>
              <a:off x="4038600" y="1328738"/>
              <a:ext cx="446088" cy="942975"/>
            </a:xfrm>
            <a:custGeom>
              <a:avLst/>
              <a:gdLst>
                <a:gd name="connsiteX0" fmla="*/ 66675 w 445294"/>
                <a:gd name="connsiteY0" fmla="*/ 683418 h 942975"/>
                <a:gd name="connsiteX1" fmla="*/ 83344 w 445294"/>
                <a:gd name="connsiteY1" fmla="*/ 569118 h 942975"/>
                <a:gd name="connsiteX2" fmla="*/ 102394 w 445294"/>
                <a:gd name="connsiteY2" fmla="*/ 452437 h 942975"/>
                <a:gd name="connsiteX3" fmla="*/ 130969 w 445294"/>
                <a:gd name="connsiteY3" fmla="*/ 330993 h 942975"/>
                <a:gd name="connsiteX4" fmla="*/ 147638 w 445294"/>
                <a:gd name="connsiteY4" fmla="*/ 261937 h 942975"/>
                <a:gd name="connsiteX5" fmla="*/ 147638 w 445294"/>
                <a:gd name="connsiteY5" fmla="*/ 230981 h 942975"/>
                <a:gd name="connsiteX6" fmla="*/ 140494 w 445294"/>
                <a:gd name="connsiteY6" fmla="*/ 190500 h 942975"/>
                <a:gd name="connsiteX7" fmla="*/ 126206 w 445294"/>
                <a:gd name="connsiteY7" fmla="*/ 147637 h 942975"/>
                <a:gd name="connsiteX8" fmla="*/ 100013 w 445294"/>
                <a:gd name="connsiteY8" fmla="*/ 109537 h 942975"/>
                <a:gd name="connsiteX9" fmla="*/ 80963 w 445294"/>
                <a:gd name="connsiteY9" fmla="*/ 90487 h 942975"/>
                <a:gd name="connsiteX10" fmla="*/ 59531 w 445294"/>
                <a:gd name="connsiteY10" fmla="*/ 73818 h 942975"/>
                <a:gd name="connsiteX11" fmla="*/ 40481 w 445294"/>
                <a:gd name="connsiteY11" fmla="*/ 54768 h 942975"/>
                <a:gd name="connsiteX12" fmla="*/ 28575 w 445294"/>
                <a:gd name="connsiteY12" fmla="*/ 35718 h 942975"/>
                <a:gd name="connsiteX13" fmla="*/ 33338 w 445294"/>
                <a:gd name="connsiteY13" fmla="*/ 19050 h 942975"/>
                <a:gd name="connsiteX14" fmla="*/ 45244 w 445294"/>
                <a:gd name="connsiteY14" fmla="*/ 7143 h 942975"/>
                <a:gd name="connsiteX15" fmla="*/ 76200 w 445294"/>
                <a:gd name="connsiteY15" fmla="*/ 0 h 942975"/>
                <a:gd name="connsiteX16" fmla="*/ 97631 w 445294"/>
                <a:gd name="connsiteY16" fmla="*/ 0 h 942975"/>
                <a:gd name="connsiteX17" fmla="*/ 145256 w 445294"/>
                <a:gd name="connsiteY17" fmla="*/ 9525 h 942975"/>
                <a:gd name="connsiteX18" fmla="*/ 223838 w 445294"/>
                <a:gd name="connsiteY18" fmla="*/ 33337 h 942975"/>
                <a:gd name="connsiteX19" fmla="*/ 285750 w 445294"/>
                <a:gd name="connsiteY19" fmla="*/ 52387 h 942975"/>
                <a:gd name="connsiteX20" fmla="*/ 338138 w 445294"/>
                <a:gd name="connsiteY20" fmla="*/ 69056 h 942975"/>
                <a:gd name="connsiteX21" fmla="*/ 381000 w 445294"/>
                <a:gd name="connsiteY21" fmla="*/ 90487 h 942975"/>
                <a:gd name="connsiteX22" fmla="*/ 416719 w 445294"/>
                <a:gd name="connsiteY22" fmla="*/ 114300 h 942975"/>
                <a:gd name="connsiteX23" fmla="*/ 435769 w 445294"/>
                <a:gd name="connsiteY23" fmla="*/ 133350 h 942975"/>
                <a:gd name="connsiteX24" fmla="*/ 445294 w 445294"/>
                <a:gd name="connsiteY24" fmla="*/ 157162 h 942975"/>
                <a:gd name="connsiteX25" fmla="*/ 445294 w 445294"/>
                <a:gd name="connsiteY25" fmla="*/ 183356 h 942975"/>
                <a:gd name="connsiteX26" fmla="*/ 416719 w 445294"/>
                <a:gd name="connsiteY26" fmla="*/ 238125 h 942975"/>
                <a:gd name="connsiteX27" fmla="*/ 376238 w 445294"/>
                <a:gd name="connsiteY27" fmla="*/ 314325 h 942975"/>
                <a:gd name="connsiteX28" fmla="*/ 347663 w 445294"/>
                <a:gd name="connsiteY28" fmla="*/ 407193 h 942975"/>
                <a:gd name="connsiteX29" fmla="*/ 307181 w 445294"/>
                <a:gd name="connsiteY29" fmla="*/ 554831 h 942975"/>
                <a:gd name="connsiteX30" fmla="*/ 259556 w 445294"/>
                <a:gd name="connsiteY30" fmla="*/ 673893 h 942975"/>
                <a:gd name="connsiteX31" fmla="*/ 223838 w 445294"/>
                <a:gd name="connsiteY31" fmla="*/ 766762 h 942975"/>
                <a:gd name="connsiteX32" fmla="*/ 169069 w 445294"/>
                <a:gd name="connsiteY32" fmla="*/ 864393 h 942975"/>
                <a:gd name="connsiteX33" fmla="*/ 133350 w 445294"/>
                <a:gd name="connsiteY33" fmla="*/ 912018 h 942975"/>
                <a:gd name="connsiteX34" fmla="*/ 109538 w 445294"/>
                <a:gd name="connsiteY34" fmla="*/ 933450 h 942975"/>
                <a:gd name="connsiteX35" fmla="*/ 97631 w 445294"/>
                <a:gd name="connsiteY35" fmla="*/ 942975 h 942975"/>
                <a:gd name="connsiteX36" fmla="*/ 73819 w 445294"/>
                <a:gd name="connsiteY36" fmla="*/ 942975 h 942975"/>
                <a:gd name="connsiteX37" fmla="*/ 30956 w 445294"/>
                <a:gd name="connsiteY37" fmla="*/ 926306 h 942975"/>
                <a:gd name="connsiteX38" fmla="*/ 2381 w 445294"/>
                <a:gd name="connsiteY38" fmla="*/ 902493 h 942975"/>
                <a:gd name="connsiteX39" fmla="*/ 0 w 445294"/>
                <a:gd name="connsiteY39" fmla="*/ 890587 h 942975"/>
                <a:gd name="connsiteX40" fmla="*/ 0 w 445294"/>
                <a:gd name="connsiteY40" fmla="*/ 869156 h 942975"/>
                <a:gd name="connsiteX41" fmla="*/ 9525 w 445294"/>
                <a:gd name="connsiteY41" fmla="*/ 838200 h 942975"/>
                <a:gd name="connsiteX42" fmla="*/ 35719 w 445294"/>
                <a:gd name="connsiteY42" fmla="*/ 790575 h 942975"/>
                <a:gd name="connsiteX43" fmla="*/ 66675 w 445294"/>
                <a:gd name="connsiteY43" fmla="*/ 683418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942975">
                  <a:moveTo>
                    <a:pt x="66675" y="683418"/>
                  </a:moveTo>
                  <a:lnTo>
                    <a:pt x="83344" y="569118"/>
                  </a:lnTo>
                  <a:lnTo>
                    <a:pt x="102394" y="452437"/>
                  </a:lnTo>
                  <a:lnTo>
                    <a:pt x="130969" y="330993"/>
                  </a:lnTo>
                  <a:lnTo>
                    <a:pt x="147638" y="261937"/>
                  </a:lnTo>
                  <a:lnTo>
                    <a:pt x="147638" y="230981"/>
                  </a:lnTo>
                  <a:lnTo>
                    <a:pt x="140494" y="190500"/>
                  </a:lnTo>
                  <a:lnTo>
                    <a:pt x="126206" y="147637"/>
                  </a:lnTo>
                  <a:lnTo>
                    <a:pt x="100013" y="109537"/>
                  </a:lnTo>
                  <a:lnTo>
                    <a:pt x="80963" y="90487"/>
                  </a:lnTo>
                  <a:lnTo>
                    <a:pt x="59531" y="73818"/>
                  </a:lnTo>
                  <a:lnTo>
                    <a:pt x="40481" y="54768"/>
                  </a:lnTo>
                  <a:lnTo>
                    <a:pt x="28575" y="35718"/>
                  </a:lnTo>
                  <a:lnTo>
                    <a:pt x="33338" y="19050"/>
                  </a:lnTo>
                  <a:lnTo>
                    <a:pt x="45244" y="7143"/>
                  </a:lnTo>
                  <a:lnTo>
                    <a:pt x="76200" y="0"/>
                  </a:lnTo>
                  <a:lnTo>
                    <a:pt x="97631" y="0"/>
                  </a:lnTo>
                  <a:lnTo>
                    <a:pt x="145256" y="9525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38138" y="69056"/>
                  </a:lnTo>
                  <a:lnTo>
                    <a:pt x="381000" y="90487"/>
                  </a:lnTo>
                  <a:lnTo>
                    <a:pt x="416719" y="114300"/>
                  </a:lnTo>
                  <a:lnTo>
                    <a:pt x="435769" y="133350"/>
                  </a:lnTo>
                  <a:lnTo>
                    <a:pt x="445294" y="157162"/>
                  </a:lnTo>
                  <a:lnTo>
                    <a:pt x="445294" y="183356"/>
                  </a:lnTo>
                  <a:lnTo>
                    <a:pt x="416719" y="238125"/>
                  </a:lnTo>
                  <a:lnTo>
                    <a:pt x="376238" y="314325"/>
                  </a:lnTo>
                  <a:lnTo>
                    <a:pt x="347663" y="407193"/>
                  </a:lnTo>
                  <a:lnTo>
                    <a:pt x="307181" y="554831"/>
                  </a:lnTo>
                  <a:lnTo>
                    <a:pt x="259556" y="673893"/>
                  </a:lnTo>
                  <a:lnTo>
                    <a:pt x="223838" y="766762"/>
                  </a:lnTo>
                  <a:lnTo>
                    <a:pt x="169069" y="864393"/>
                  </a:lnTo>
                  <a:lnTo>
                    <a:pt x="133350" y="912018"/>
                  </a:lnTo>
                  <a:lnTo>
                    <a:pt x="109538" y="933450"/>
                  </a:lnTo>
                  <a:lnTo>
                    <a:pt x="97631" y="942975"/>
                  </a:lnTo>
                  <a:lnTo>
                    <a:pt x="73819" y="942975"/>
                  </a:lnTo>
                  <a:lnTo>
                    <a:pt x="30956" y="926306"/>
                  </a:lnTo>
                  <a:lnTo>
                    <a:pt x="2381" y="902493"/>
                  </a:lnTo>
                  <a:lnTo>
                    <a:pt x="0" y="890587"/>
                  </a:lnTo>
                  <a:lnTo>
                    <a:pt x="0" y="869156"/>
                  </a:lnTo>
                  <a:lnTo>
                    <a:pt x="9525" y="838200"/>
                  </a:lnTo>
                  <a:lnTo>
                    <a:pt x="35719" y="790575"/>
                  </a:lnTo>
                  <a:lnTo>
                    <a:pt x="666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312A348-663C-4AD9-8BDF-337112A23ACD}"/>
                </a:ext>
              </a:extLst>
            </p:cNvPr>
            <p:cNvSpPr/>
            <p:nvPr/>
          </p:nvSpPr>
          <p:spPr>
            <a:xfrm>
              <a:off x="3286125" y="2200275"/>
              <a:ext cx="1681163" cy="414338"/>
            </a:xfrm>
            <a:custGeom>
              <a:avLst/>
              <a:gdLst>
                <a:gd name="connsiteX0" fmla="*/ 747713 w 1681163"/>
                <a:gd name="connsiteY0" fmla="*/ 280988 h 414338"/>
                <a:gd name="connsiteX1" fmla="*/ 366713 w 1681163"/>
                <a:gd name="connsiteY1" fmla="*/ 357188 h 414338"/>
                <a:gd name="connsiteX2" fmla="*/ 245269 w 1681163"/>
                <a:gd name="connsiteY2" fmla="*/ 381000 h 414338"/>
                <a:gd name="connsiteX3" fmla="*/ 221456 w 1681163"/>
                <a:gd name="connsiteY3" fmla="*/ 392906 h 414338"/>
                <a:gd name="connsiteX4" fmla="*/ 197644 w 1681163"/>
                <a:gd name="connsiteY4" fmla="*/ 402431 h 414338"/>
                <a:gd name="connsiteX5" fmla="*/ 173831 w 1681163"/>
                <a:gd name="connsiteY5" fmla="*/ 407194 h 414338"/>
                <a:gd name="connsiteX6" fmla="*/ 145256 w 1681163"/>
                <a:gd name="connsiteY6" fmla="*/ 414338 h 414338"/>
                <a:gd name="connsiteX7" fmla="*/ 97631 w 1681163"/>
                <a:gd name="connsiteY7" fmla="*/ 411956 h 414338"/>
                <a:gd name="connsiteX8" fmla="*/ 0 w 1681163"/>
                <a:gd name="connsiteY8" fmla="*/ 392906 h 414338"/>
                <a:gd name="connsiteX9" fmla="*/ 50006 w 1681163"/>
                <a:gd name="connsiteY9" fmla="*/ 259556 h 414338"/>
                <a:gd name="connsiteX10" fmla="*/ 164306 w 1681163"/>
                <a:gd name="connsiteY10" fmla="*/ 257175 h 414338"/>
                <a:gd name="connsiteX11" fmla="*/ 238125 w 1681163"/>
                <a:gd name="connsiteY11" fmla="*/ 245269 h 414338"/>
                <a:gd name="connsiteX12" fmla="*/ 450056 w 1681163"/>
                <a:gd name="connsiteY12" fmla="*/ 197644 h 414338"/>
                <a:gd name="connsiteX13" fmla="*/ 809625 w 1681163"/>
                <a:gd name="connsiteY13" fmla="*/ 116681 h 414338"/>
                <a:gd name="connsiteX14" fmla="*/ 1085850 w 1681163"/>
                <a:gd name="connsiteY14" fmla="*/ 57150 h 414338"/>
                <a:gd name="connsiteX15" fmla="*/ 1231106 w 1681163"/>
                <a:gd name="connsiteY15" fmla="*/ 21431 h 414338"/>
                <a:gd name="connsiteX16" fmla="*/ 1302544 w 1681163"/>
                <a:gd name="connsiteY16" fmla="*/ 0 h 414338"/>
                <a:gd name="connsiteX17" fmla="*/ 1347788 w 1681163"/>
                <a:gd name="connsiteY17" fmla="*/ 2381 h 414338"/>
                <a:gd name="connsiteX18" fmla="*/ 1409700 w 1681163"/>
                <a:gd name="connsiteY18" fmla="*/ 19050 h 414338"/>
                <a:gd name="connsiteX19" fmla="*/ 1488281 w 1681163"/>
                <a:gd name="connsiteY19" fmla="*/ 50006 h 414338"/>
                <a:gd name="connsiteX20" fmla="*/ 1578769 w 1681163"/>
                <a:gd name="connsiteY20" fmla="*/ 92869 h 414338"/>
                <a:gd name="connsiteX21" fmla="*/ 1626394 w 1681163"/>
                <a:gd name="connsiteY21" fmla="*/ 119063 h 414338"/>
                <a:gd name="connsiteX22" fmla="*/ 1662113 w 1681163"/>
                <a:gd name="connsiteY22" fmla="*/ 140494 h 414338"/>
                <a:gd name="connsiteX23" fmla="*/ 1676400 w 1681163"/>
                <a:gd name="connsiteY23" fmla="*/ 159544 h 414338"/>
                <a:gd name="connsiteX24" fmla="*/ 1681163 w 1681163"/>
                <a:gd name="connsiteY24" fmla="*/ 178594 h 414338"/>
                <a:gd name="connsiteX25" fmla="*/ 1676400 w 1681163"/>
                <a:gd name="connsiteY25" fmla="*/ 209550 h 414338"/>
                <a:gd name="connsiteX26" fmla="*/ 1662113 w 1681163"/>
                <a:gd name="connsiteY26" fmla="*/ 233363 h 414338"/>
                <a:gd name="connsiteX27" fmla="*/ 1628775 w 1681163"/>
                <a:gd name="connsiteY27" fmla="*/ 257175 h 414338"/>
                <a:gd name="connsiteX28" fmla="*/ 1590675 w 1681163"/>
                <a:gd name="connsiteY28" fmla="*/ 276225 h 414338"/>
                <a:gd name="connsiteX29" fmla="*/ 1366838 w 1681163"/>
                <a:gd name="connsiteY29" fmla="*/ 211931 h 414338"/>
                <a:gd name="connsiteX30" fmla="*/ 1316831 w 1681163"/>
                <a:gd name="connsiteY30" fmla="*/ 195263 h 414338"/>
                <a:gd name="connsiteX31" fmla="*/ 1295400 w 1681163"/>
                <a:gd name="connsiteY31" fmla="*/ 188119 h 414338"/>
                <a:gd name="connsiteX32" fmla="*/ 1278731 w 1681163"/>
                <a:gd name="connsiteY32" fmla="*/ 183356 h 414338"/>
                <a:gd name="connsiteX33" fmla="*/ 1257300 w 1681163"/>
                <a:gd name="connsiteY33" fmla="*/ 183356 h 414338"/>
                <a:gd name="connsiteX34" fmla="*/ 1131094 w 1681163"/>
                <a:gd name="connsiteY34" fmla="*/ 207169 h 414338"/>
                <a:gd name="connsiteX35" fmla="*/ 890588 w 1681163"/>
                <a:gd name="connsiteY35" fmla="*/ 252413 h 414338"/>
                <a:gd name="connsiteX36" fmla="*/ 747713 w 1681163"/>
                <a:gd name="connsiteY36" fmla="*/ 280988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1163" h="414338">
                  <a:moveTo>
                    <a:pt x="747713" y="280988"/>
                  </a:moveTo>
                  <a:lnTo>
                    <a:pt x="366713" y="357188"/>
                  </a:lnTo>
                  <a:lnTo>
                    <a:pt x="245269" y="381000"/>
                  </a:lnTo>
                  <a:lnTo>
                    <a:pt x="221456" y="392906"/>
                  </a:lnTo>
                  <a:lnTo>
                    <a:pt x="197644" y="402431"/>
                  </a:lnTo>
                  <a:lnTo>
                    <a:pt x="173831" y="407194"/>
                  </a:lnTo>
                  <a:lnTo>
                    <a:pt x="145256" y="414338"/>
                  </a:lnTo>
                  <a:lnTo>
                    <a:pt x="97631" y="411956"/>
                  </a:lnTo>
                  <a:lnTo>
                    <a:pt x="0" y="392906"/>
                  </a:lnTo>
                  <a:lnTo>
                    <a:pt x="50006" y="259556"/>
                  </a:lnTo>
                  <a:lnTo>
                    <a:pt x="164306" y="257175"/>
                  </a:lnTo>
                  <a:lnTo>
                    <a:pt x="238125" y="245269"/>
                  </a:lnTo>
                  <a:lnTo>
                    <a:pt x="450056" y="197644"/>
                  </a:lnTo>
                  <a:lnTo>
                    <a:pt x="809625" y="116681"/>
                  </a:lnTo>
                  <a:lnTo>
                    <a:pt x="1085850" y="57150"/>
                  </a:lnTo>
                  <a:lnTo>
                    <a:pt x="1231106" y="21431"/>
                  </a:lnTo>
                  <a:lnTo>
                    <a:pt x="1302544" y="0"/>
                  </a:lnTo>
                  <a:lnTo>
                    <a:pt x="1347788" y="2381"/>
                  </a:lnTo>
                  <a:lnTo>
                    <a:pt x="1409700" y="19050"/>
                  </a:lnTo>
                  <a:lnTo>
                    <a:pt x="1488281" y="50006"/>
                  </a:lnTo>
                  <a:lnTo>
                    <a:pt x="1578769" y="92869"/>
                  </a:lnTo>
                  <a:lnTo>
                    <a:pt x="1626394" y="119063"/>
                  </a:lnTo>
                  <a:lnTo>
                    <a:pt x="1662113" y="140494"/>
                  </a:lnTo>
                  <a:lnTo>
                    <a:pt x="1676400" y="159544"/>
                  </a:lnTo>
                  <a:lnTo>
                    <a:pt x="1681163" y="178594"/>
                  </a:lnTo>
                  <a:lnTo>
                    <a:pt x="1676400" y="209550"/>
                  </a:lnTo>
                  <a:lnTo>
                    <a:pt x="1662113" y="233363"/>
                  </a:lnTo>
                  <a:lnTo>
                    <a:pt x="1628775" y="257175"/>
                  </a:lnTo>
                  <a:lnTo>
                    <a:pt x="1590675" y="276225"/>
                  </a:lnTo>
                  <a:lnTo>
                    <a:pt x="1366838" y="211931"/>
                  </a:lnTo>
                  <a:lnTo>
                    <a:pt x="1316831" y="195263"/>
                  </a:lnTo>
                  <a:lnTo>
                    <a:pt x="1295400" y="188119"/>
                  </a:lnTo>
                  <a:lnTo>
                    <a:pt x="1278731" y="183356"/>
                  </a:lnTo>
                  <a:lnTo>
                    <a:pt x="1257300" y="183356"/>
                  </a:lnTo>
                  <a:lnTo>
                    <a:pt x="1131094" y="207169"/>
                  </a:lnTo>
                  <a:lnTo>
                    <a:pt x="890588" y="252413"/>
                  </a:lnTo>
                  <a:lnTo>
                    <a:pt x="747713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A31A3F5-598C-465B-8BA5-6A174BF3A34F}"/>
                </a:ext>
              </a:extLst>
            </p:cNvPr>
            <p:cNvSpPr/>
            <p:nvPr/>
          </p:nvSpPr>
          <p:spPr>
            <a:xfrm>
              <a:off x="4210050" y="2343150"/>
              <a:ext cx="695325" cy="1438275"/>
            </a:xfrm>
            <a:custGeom>
              <a:avLst/>
              <a:gdLst>
                <a:gd name="connsiteX0" fmla="*/ 388144 w 695325"/>
                <a:gd name="connsiteY0" fmla="*/ 402431 h 1438275"/>
                <a:gd name="connsiteX1" fmla="*/ 411956 w 695325"/>
                <a:gd name="connsiteY1" fmla="*/ 266700 h 1438275"/>
                <a:gd name="connsiteX2" fmla="*/ 416719 w 695325"/>
                <a:gd name="connsiteY2" fmla="*/ 216694 h 1438275"/>
                <a:gd name="connsiteX3" fmla="*/ 419100 w 695325"/>
                <a:gd name="connsiteY3" fmla="*/ 150019 h 1438275"/>
                <a:gd name="connsiteX4" fmla="*/ 419100 w 695325"/>
                <a:gd name="connsiteY4" fmla="*/ 95250 h 1438275"/>
                <a:gd name="connsiteX5" fmla="*/ 411956 w 695325"/>
                <a:gd name="connsiteY5" fmla="*/ 59531 h 1438275"/>
                <a:gd name="connsiteX6" fmla="*/ 378619 w 695325"/>
                <a:gd name="connsiteY6" fmla="*/ 0 h 1438275"/>
                <a:gd name="connsiteX7" fmla="*/ 695325 w 695325"/>
                <a:gd name="connsiteY7" fmla="*/ 97631 h 1438275"/>
                <a:gd name="connsiteX8" fmla="*/ 657225 w 695325"/>
                <a:gd name="connsiteY8" fmla="*/ 219075 h 1438275"/>
                <a:gd name="connsiteX9" fmla="*/ 619125 w 695325"/>
                <a:gd name="connsiteY9" fmla="*/ 373856 h 1438275"/>
                <a:gd name="connsiteX10" fmla="*/ 592931 w 695325"/>
                <a:gd name="connsiteY10" fmla="*/ 495300 h 1438275"/>
                <a:gd name="connsiteX11" fmla="*/ 552450 w 695325"/>
                <a:gd name="connsiteY11" fmla="*/ 659606 h 1438275"/>
                <a:gd name="connsiteX12" fmla="*/ 500063 w 695325"/>
                <a:gd name="connsiteY12" fmla="*/ 809625 h 1438275"/>
                <a:gd name="connsiteX13" fmla="*/ 447675 w 695325"/>
                <a:gd name="connsiteY13" fmla="*/ 940594 h 1438275"/>
                <a:gd name="connsiteX14" fmla="*/ 352425 w 695325"/>
                <a:gd name="connsiteY14" fmla="*/ 1123950 h 1438275"/>
                <a:gd name="connsiteX15" fmla="*/ 280988 w 695325"/>
                <a:gd name="connsiteY15" fmla="*/ 1235869 h 1438275"/>
                <a:gd name="connsiteX16" fmla="*/ 207169 w 695325"/>
                <a:gd name="connsiteY16" fmla="*/ 1340644 h 1438275"/>
                <a:gd name="connsiteX17" fmla="*/ 150019 w 695325"/>
                <a:gd name="connsiteY17" fmla="*/ 1409700 h 1438275"/>
                <a:gd name="connsiteX18" fmla="*/ 119063 w 695325"/>
                <a:gd name="connsiteY18" fmla="*/ 1433513 h 1438275"/>
                <a:gd name="connsiteX19" fmla="*/ 102394 w 695325"/>
                <a:gd name="connsiteY19" fmla="*/ 1438275 h 1438275"/>
                <a:gd name="connsiteX20" fmla="*/ 90488 w 695325"/>
                <a:gd name="connsiteY20" fmla="*/ 1438275 h 1438275"/>
                <a:gd name="connsiteX21" fmla="*/ 69056 w 695325"/>
                <a:gd name="connsiteY21" fmla="*/ 1428750 h 1438275"/>
                <a:gd name="connsiteX22" fmla="*/ 52388 w 695325"/>
                <a:gd name="connsiteY22" fmla="*/ 1414463 h 1438275"/>
                <a:gd name="connsiteX23" fmla="*/ 38100 w 695325"/>
                <a:gd name="connsiteY23" fmla="*/ 1390650 h 1438275"/>
                <a:gd name="connsiteX24" fmla="*/ 14288 w 695325"/>
                <a:gd name="connsiteY24" fmla="*/ 1314450 h 1438275"/>
                <a:gd name="connsiteX25" fmla="*/ 0 w 695325"/>
                <a:gd name="connsiteY25" fmla="*/ 1252538 h 1438275"/>
                <a:gd name="connsiteX26" fmla="*/ 142875 w 695325"/>
                <a:gd name="connsiteY26" fmla="*/ 1014413 h 1438275"/>
                <a:gd name="connsiteX27" fmla="*/ 173831 w 695325"/>
                <a:gd name="connsiteY27" fmla="*/ 988219 h 1438275"/>
                <a:gd name="connsiteX28" fmla="*/ 195263 w 695325"/>
                <a:gd name="connsiteY28" fmla="*/ 964406 h 1438275"/>
                <a:gd name="connsiteX29" fmla="*/ 230981 w 695325"/>
                <a:gd name="connsiteY29" fmla="*/ 885825 h 1438275"/>
                <a:gd name="connsiteX30" fmla="*/ 295275 w 695325"/>
                <a:gd name="connsiteY30" fmla="*/ 721519 h 1438275"/>
                <a:gd name="connsiteX31" fmla="*/ 345281 w 695325"/>
                <a:gd name="connsiteY31" fmla="*/ 573881 h 1438275"/>
                <a:gd name="connsiteX32" fmla="*/ 388144 w 695325"/>
                <a:gd name="connsiteY32" fmla="*/ 40243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1438275">
                  <a:moveTo>
                    <a:pt x="388144" y="402431"/>
                  </a:moveTo>
                  <a:lnTo>
                    <a:pt x="411956" y="266700"/>
                  </a:lnTo>
                  <a:lnTo>
                    <a:pt x="416719" y="216694"/>
                  </a:lnTo>
                  <a:cubicBezTo>
                    <a:pt x="417513" y="194469"/>
                    <a:pt x="418306" y="172244"/>
                    <a:pt x="419100" y="150019"/>
                  </a:cubicBezTo>
                  <a:lnTo>
                    <a:pt x="419100" y="95250"/>
                  </a:lnTo>
                  <a:lnTo>
                    <a:pt x="411956" y="59531"/>
                  </a:lnTo>
                  <a:lnTo>
                    <a:pt x="378619" y="0"/>
                  </a:lnTo>
                  <a:lnTo>
                    <a:pt x="695325" y="97631"/>
                  </a:lnTo>
                  <a:lnTo>
                    <a:pt x="657225" y="219075"/>
                  </a:lnTo>
                  <a:lnTo>
                    <a:pt x="619125" y="373856"/>
                  </a:lnTo>
                  <a:lnTo>
                    <a:pt x="592931" y="495300"/>
                  </a:lnTo>
                  <a:lnTo>
                    <a:pt x="552450" y="659606"/>
                  </a:lnTo>
                  <a:lnTo>
                    <a:pt x="500063" y="809625"/>
                  </a:lnTo>
                  <a:lnTo>
                    <a:pt x="447675" y="940594"/>
                  </a:lnTo>
                  <a:lnTo>
                    <a:pt x="352425" y="1123950"/>
                  </a:lnTo>
                  <a:lnTo>
                    <a:pt x="280988" y="1235869"/>
                  </a:lnTo>
                  <a:lnTo>
                    <a:pt x="207169" y="1340644"/>
                  </a:lnTo>
                  <a:lnTo>
                    <a:pt x="150019" y="1409700"/>
                  </a:lnTo>
                  <a:lnTo>
                    <a:pt x="119063" y="1433513"/>
                  </a:lnTo>
                  <a:lnTo>
                    <a:pt x="102394" y="1438275"/>
                  </a:lnTo>
                  <a:lnTo>
                    <a:pt x="90488" y="1438275"/>
                  </a:lnTo>
                  <a:lnTo>
                    <a:pt x="69056" y="1428750"/>
                  </a:lnTo>
                  <a:lnTo>
                    <a:pt x="52388" y="1414463"/>
                  </a:lnTo>
                  <a:lnTo>
                    <a:pt x="38100" y="1390650"/>
                  </a:lnTo>
                  <a:lnTo>
                    <a:pt x="14288" y="1314450"/>
                  </a:lnTo>
                  <a:lnTo>
                    <a:pt x="0" y="1252538"/>
                  </a:lnTo>
                  <a:lnTo>
                    <a:pt x="142875" y="1014413"/>
                  </a:lnTo>
                  <a:lnTo>
                    <a:pt x="173831" y="988219"/>
                  </a:lnTo>
                  <a:lnTo>
                    <a:pt x="195263" y="964406"/>
                  </a:lnTo>
                  <a:lnTo>
                    <a:pt x="230981" y="885825"/>
                  </a:lnTo>
                  <a:lnTo>
                    <a:pt x="295275" y="721519"/>
                  </a:lnTo>
                  <a:lnTo>
                    <a:pt x="345281" y="573881"/>
                  </a:lnTo>
                  <a:lnTo>
                    <a:pt x="3881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0058A5E-3831-4826-A480-951CF88382BD}"/>
                </a:ext>
              </a:extLst>
            </p:cNvPr>
            <p:cNvSpPr/>
            <p:nvPr/>
          </p:nvSpPr>
          <p:spPr>
            <a:xfrm>
              <a:off x="3905250" y="3268663"/>
              <a:ext cx="506413" cy="368300"/>
            </a:xfrm>
            <a:custGeom>
              <a:avLst/>
              <a:gdLst>
                <a:gd name="connsiteX0" fmla="*/ 238125 w 507206"/>
                <a:gd name="connsiteY0" fmla="*/ 71438 h 366713"/>
                <a:gd name="connsiteX1" fmla="*/ 311944 w 507206"/>
                <a:gd name="connsiteY1" fmla="*/ 95250 h 366713"/>
                <a:gd name="connsiteX2" fmla="*/ 350044 w 507206"/>
                <a:gd name="connsiteY2" fmla="*/ 102394 h 366713"/>
                <a:gd name="connsiteX3" fmla="*/ 397669 w 507206"/>
                <a:gd name="connsiteY3" fmla="*/ 102394 h 366713"/>
                <a:gd name="connsiteX4" fmla="*/ 507206 w 507206"/>
                <a:gd name="connsiteY4" fmla="*/ 73819 h 366713"/>
                <a:gd name="connsiteX5" fmla="*/ 326231 w 507206"/>
                <a:gd name="connsiteY5" fmla="*/ 366713 h 366713"/>
                <a:gd name="connsiteX6" fmla="*/ 307181 w 507206"/>
                <a:gd name="connsiteY6" fmla="*/ 328613 h 366713"/>
                <a:gd name="connsiteX7" fmla="*/ 280988 w 507206"/>
                <a:gd name="connsiteY7" fmla="*/ 290513 h 366713"/>
                <a:gd name="connsiteX8" fmla="*/ 250031 w 507206"/>
                <a:gd name="connsiteY8" fmla="*/ 242888 h 366713"/>
                <a:gd name="connsiteX9" fmla="*/ 197644 w 507206"/>
                <a:gd name="connsiteY9" fmla="*/ 188119 h 366713"/>
                <a:gd name="connsiteX10" fmla="*/ 173831 w 507206"/>
                <a:gd name="connsiteY10" fmla="*/ 159544 h 366713"/>
                <a:gd name="connsiteX11" fmla="*/ 130969 w 507206"/>
                <a:gd name="connsiteY11" fmla="*/ 123825 h 366713"/>
                <a:gd name="connsiteX12" fmla="*/ 83344 w 507206"/>
                <a:gd name="connsiteY12" fmla="*/ 90488 h 366713"/>
                <a:gd name="connsiteX13" fmla="*/ 42863 w 507206"/>
                <a:gd name="connsiteY13" fmla="*/ 66675 h 366713"/>
                <a:gd name="connsiteX14" fmla="*/ 4763 w 507206"/>
                <a:gd name="connsiteY14" fmla="*/ 45244 h 366713"/>
                <a:gd name="connsiteX15" fmla="*/ 0 w 507206"/>
                <a:gd name="connsiteY15" fmla="*/ 30957 h 366713"/>
                <a:gd name="connsiteX16" fmla="*/ 7144 w 507206"/>
                <a:gd name="connsiteY16" fmla="*/ 14288 h 366713"/>
                <a:gd name="connsiteX17" fmla="*/ 19050 w 507206"/>
                <a:gd name="connsiteY17" fmla="*/ 2382 h 366713"/>
                <a:gd name="connsiteX18" fmla="*/ 57150 w 507206"/>
                <a:gd name="connsiteY18" fmla="*/ 0 h 366713"/>
                <a:gd name="connsiteX19" fmla="*/ 138113 w 507206"/>
                <a:gd name="connsiteY19" fmla="*/ 26194 h 366713"/>
                <a:gd name="connsiteX20" fmla="*/ 238125 w 507206"/>
                <a:gd name="connsiteY20" fmla="*/ 71438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206" h="366713">
                  <a:moveTo>
                    <a:pt x="238125" y="71438"/>
                  </a:moveTo>
                  <a:lnTo>
                    <a:pt x="311944" y="95250"/>
                  </a:lnTo>
                  <a:lnTo>
                    <a:pt x="350044" y="102394"/>
                  </a:lnTo>
                  <a:lnTo>
                    <a:pt x="397669" y="102394"/>
                  </a:lnTo>
                  <a:lnTo>
                    <a:pt x="507206" y="73819"/>
                  </a:lnTo>
                  <a:lnTo>
                    <a:pt x="326231" y="366713"/>
                  </a:lnTo>
                  <a:lnTo>
                    <a:pt x="307181" y="328613"/>
                  </a:lnTo>
                  <a:lnTo>
                    <a:pt x="280988" y="290513"/>
                  </a:lnTo>
                  <a:lnTo>
                    <a:pt x="250031" y="242888"/>
                  </a:lnTo>
                  <a:lnTo>
                    <a:pt x="197644" y="188119"/>
                  </a:lnTo>
                  <a:lnTo>
                    <a:pt x="173831" y="159544"/>
                  </a:lnTo>
                  <a:lnTo>
                    <a:pt x="130969" y="123825"/>
                  </a:lnTo>
                  <a:lnTo>
                    <a:pt x="83344" y="90488"/>
                  </a:lnTo>
                  <a:lnTo>
                    <a:pt x="42863" y="66675"/>
                  </a:lnTo>
                  <a:lnTo>
                    <a:pt x="4763" y="45244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19050" y="2382"/>
                  </a:lnTo>
                  <a:lnTo>
                    <a:pt x="57150" y="0"/>
                  </a:lnTo>
                  <a:lnTo>
                    <a:pt x="138113" y="26194"/>
                  </a:lnTo>
                  <a:lnTo>
                    <a:pt x="2381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2BAFF60-FA1E-4EA0-A96C-6A139A847574}"/>
                </a:ext>
              </a:extLst>
            </p:cNvPr>
            <p:cNvSpPr/>
            <p:nvPr/>
          </p:nvSpPr>
          <p:spPr>
            <a:xfrm>
              <a:off x="3217863" y="2687638"/>
              <a:ext cx="1096962" cy="631825"/>
            </a:xfrm>
            <a:custGeom>
              <a:avLst/>
              <a:gdLst>
                <a:gd name="connsiteX0" fmla="*/ 392906 w 1097756"/>
                <a:gd name="connsiteY0" fmla="*/ 261938 h 631032"/>
                <a:gd name="connsiteX1" fmla="*/ 78581 w 1097756"/>
                <a:gd name="connsiteY1" fmla="*/ 321469 h 631032"/>
                <a:gd name="connsiteX2" fmla="*/ 0 w 1097756"/>
                <a:gd name="connsiteY2" fmla="*/ 223838 h 631032"/>
                <a:gd name="connsiteX3" fmla="*/ 104775 w 1097756"/>
                <a:gd name="connsiteY3" fmla="*/ 207169 h 631032"/>
                <a:gd name="connsiteX4" fmla="*/ 238125 w 1097756"/>
                <a:gd name="connsiteY4" fmla="*/ 173832 h 631032"/>
                <a:gd name="connsiteX5" fmla="*/ 454819 w 1097756"/>
                <a:gd name="connsiteY5" fmla="*/ 114300 h 631032"/>
                <a:gd name="connsiteX6" fmla="*/ 583406 w 1097756"/>
                <a:gd name="connsiteY6" fmla="*/ 78582 h 631032"/>
                <a:gd name="connsiteX7" fmla="*/ 683419 w 1097756"/>
                <a:gd name="connsiteY7" fmla="*/ 42863 h 631032"/>
                <a:gd name="connsiteX8" fmla="*/ 750094 w 1097756"/>
                <a:gd name="connsiteY8" fmla="*/ 16669 h 631032"/>
                <a:gd name="connsiteX9" fmla="*/ 781050 w 1097756"/>
                <a:gd name="connsiteY9" fmla="*/ 0 h 631032"/>
                <a:gd name="connsiteX10" fmla="*/ 812006 w 1097756"/>
                <a:gd name="connsiteY10" fmla="*/ 0 h 631032"/>
                <a:gd name="connsiteX11" fmla="*/ 840581 w 1097756"/>
                <a:gd name="connsiteY11" fmla="*/ 9525 h 631032"/>
                <a:gd name="connsiteX12" fmla="*/ 914400 w 1097756"/>
                <a:gd name="connsiteY12" fmla="*/ 42863 h 631032"/>
                <a:gd name="connsiteX13" fmla="*/ 1026319 w 1097756"/>
                <a:gd name="connsiteY13" fmla="*/ 111919 h 631032"/>
                <a:gd name="connsiteX14" fmla="*/ 1071562 w 1097756"/>
                <a:gd name="connsiteY14" fmla="*/ 147638 h 631032"/>
                <a:gd name="connsiteX15" fmla="*/ 1088231 w 1097756"/>
                <a:gd name="connsiteY15" fmla="*/ 166688 h 631032"/>
                <a:gd name="connsiteX16" fmla="*/ 1095375 w 1097756"/>
                <a:gd name="connsiteY16" fmla="*/ 180975 h 631032"/>
                <a:gd name="connsiteX17" fmla="*/ 1097756 w 1097756"/>
                <a:gd name="connsiteY17" fmla="*/ 202407 h 631032"/>
                <a:gd name="connsiteX18" fmla="*/ 1090612 w 1097756"/>
                <a:gd name="connsiteY18" fmla="*/ 214313 h 631032"/>
                <a:gd name="connsiteX19" fmla="*/ 1064419 w 1097756"/>
                <a:gd name="connsiteY19" fmla="*/ 233363 h 631032"/>
                <a:gd name="connsiteX20" fmla="*/ 1040606 w 1097756"/>
                <a:gd name="connsiteY20" fmla="*/ 245269 h 631032"/>
                <a:gd name="connsiteX21" fmla="*/ 1026319 w 1097756"/>
                <a:gd name="connsiteY21" fmla="*/ 254794 h 631032"/>
                <a:gd name="connsiteX22" fmla="*/ 1007269 w 1097756"/>
                <a:gd name="connsiteY22" fmla="*/ 273844 h 631032"/>
                <a:gd name="connsiteX23" fmla="*/ 954881 w 1097756"/>
                <a:gd name="connsiteY23" fmla="*/ 338138 h 631032"/>
                <a:gd name="connsiteX24" fmla="*/ 909637 w 1097756"/>
                <a:gd name="connsiteY24" fmla="*/ 411957 h 631032"/>
                <a:gd name="connsiteX25" fmla="*/ 857250 w 1097756"/>
                <a:gd name="connsiteY25" fmla="*/ 511969 h 631032"/>
                <a:gd name="connsiteX26" fmla="*/ 802481 w 1097756"/>
                <a:gd name="connsiteY26" fmla="*/ 628650 h 631032"/>
                <a:gd name="connsiteX27" fmla="*/ 664369 w 1097756"/>
                <a:gd name="connsiteY27" fmla="*/ 631032 h 631032"/>
                <a:gd name="connsiteX28" fmla="*/ 678656 w 1097756"/>
                <a:gd name="connsiteY28" fmla="*/ 521494 h 631032"/>
                <a:gd name="connsiteX29" fmla="*/ 700087 w 1097756"/>
                <a:gd name="connsiteY29" fmla="*/ 428625 h 631032"/>
                <a:gd name="connsiteX30" fmla="*/ 723900 w 1097756"/>
                <a:gd name="connsiteY30" fmla="*/ 354807 h 631032"/>
                <a:gd name="connsiteX31" fmla="*/ 740569 w 1097756"/>
                <a:gd name="connsiteY31" fmla="*/ 304800 h 631032"/>
                <a:gd name="connsiteX32" fmla="*/ 752475 w 1097756"/>
                <a:gd name="connsiteY32" fmla="*/ 261938 h 631032"/>
                <a:gd name="connsiteX33" fmla="*/ 752475 w 1097756"/>
                <a:gd name="connsiteY33" fmla="*/ 238125 h 631032"/>
                <a:gd name="connsiteX34" fmla="*/ 745331 w 1097756"/>
                <a:gd name="connsiteY34" fmla="*/ 214313 h 631032"/>
                <a:gd name="connsiteX35" fmla="*/ 731044 w 1097756"/>
                <a:gd name="connsiteY35" fmla="*/ 204788 h 631032"/>
                <a:gd name="connsiteX36" fmla="*/ 714375 w 1097756"/>
                <a:gd name="connsiteY36" fmla="*/ 202407 h 631032"/>
                <a:gd name="connsiteX37" fmla="*/ 661987 w 1097756"/>
                <a:gd name="connsiteY37" fmla="*/ 202407 h 631032"/>
                <a:gd name="connsiteX38" fmla="*/ 590550 w 1097756"/>
                <a:gd name="connsiteY38" fmla="*/ 219075 h 631032"/>
                <a:gd name="connsiteX39" fmla="*/ 392906 w 1097756"/>
                <a:gd name="connsiteY39" fmla="*/ 261938 h 63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97756" h="631032">
                  <a:moveTo>
                    <a:pt x="392906" y="261938"/>
                  </a:moveTo>
                  <a:lnTo>
                    <a:pt x="78581" y="321469"/>
                  </a:lnTo>
                  <a:lnTo>
                    <a:pt x="0" y="223838"/>
                  </a:lnTo>
                  <a:lnTo>
                    <a:pt x="104775" y="207169"/>
                  </a:lnTo>
                  <a:lnTo>
                    <a:pt x="238125" y="173832"/>
                  </a:lnTo>
                  <a:lnTo>
                    <a:pt x="454819" y="114300"/>
                  </a:lnTo>
                  <a:lnTo>
                    <a:pt x="583406" y="78582"/>
                  </a:lnTo>
                  <a:lnTo>
                    <a:pt x="683419" y="42863"/>
                  </a:lnTo>
                  <a:lnTo>
                    <a:pt x="750094" y="16669"/>
                  </a:lnTo>
                  <a:lnTo>
                    <a:pt x="781050" y="0"/>
                  </a:lnTo>
                  <a:lnTo>
                    <a:pt x="812006" y="0"/>
                  </a:lnTo>
                  <a:lnTo>
                    <a:pt x="840581" y="9525"/>
                  </a:lnTo>
                  <a:lnTo>
                    <a:pt x="914400" y="42863"/>
                  </a:lnTo>
                  <a:lnTo>
                    <a:pt x="1026319" y="111919"/>
                  </a:lnTo>
                  <a:lnTo>
                    <a:pt x="1071562" y="147638"/>
                  </a:lnTo>
                  <a:lnTo>
                    <a:pt x="1088231" y="166688"/>
                  </a:lnTo>
                  <a:lnTo>
                    <a:pt x="1095375" y="180975"/>
                  </a:lnTo>
                  <a:lnTo>
                    <a:pt x="1097756" y="202407"/>
                  </a:lnTo>
                  <a:lnTo>
                    <a:pt x="1090612" y="214313"/>
                  </a:lnTo>
                  <a:lnTo>
                    <a:pt x="1064419" y="233363"/>
                  </a:lnTo>
                  <a:lnTo>
                    <a:pt x="1040606" y="245269"/>
                  </a:lnTo>
                  <a:lnTo>
                    <a:pt x="1026319" y="254794"/>
                  </a:lnTo>
                  <a:lnTo>
                    <a:pt x="1007269" y="273844"/>
                  </a:lnTo>
                  <a:lnTo>
                    <a:pt x="954881" y="338138"/>
                  </a:lnTo>
                  <a:lnTo>
                    <a:pt x="909637" y="411957"/>
                  </a:lnTo>
                  <a:lnTo>
                    <a:pt x="857250" y="511969"/>
                  </a:lnTo>
                  <a:lnTo>
                    <a:pt x="802481" y="628650"/>
                  </a:lnTo>
                  <a:lnTo>
                    <a:pt x="664369" y="631032"/>
                  </a:lnTo>
                  <a:lnTo>
                    <a:pt x="678656" y="521494"/>
                  </a:lnTo>
                  <a:lnTo>
                    <a:pt x="700087" y="428625"/>
                  </a:lnTo>
                  <a:lnTo>
                    <a:pt x="723900" y="354807"/>
                  </a:lnTo>
                  <a:lnTo>
                    <a:pt x="740569" y="304800"/>
                  </a:lnTo>
                  <a:lnTo>
                    <a:pt x="752475" y="261938"/>
                  </a:lnTo>
                  <a:lnTo>
                    <a:pt x="752475" y="238125"/>
                  </a:lnTo>
                  <a:lnTo>
                    <a:pt x="745331" y="214313"/>
                  </a:lnTo>
                  <a:lnTo>
                    <a:pt x="731044" y="204788"/>
                  </a:lnTo>
                  <a:lnTo>
                    <a:pt x="714375" y="202407"/>
                  </a:lnTo>
                  <a:lnTo>
                    <a:pt x="661987" y="202407"/>
                  </a:lnTo>
                  <a:lnTo>
                    <a:pt x="590550" y="219075"/>
                  </a:lnTo>
                  <a:lnTo>
                    <a:pt x="3929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C1B90E6-A3B2-4780-A6B3-A152F78ADBBF}"/>
                </a:ext>
              </a:extLst>
            </p:cNvPr>
            <p:cNvSpPr/>
            <p:nvPr/>
          </p:nvSpPr>
          <p:spPr>
            <a:xfrm>
              <a:off x="3322638" y="3163888"/>
              <a:ext cx="635000" cy="282575"/>
            </a:xfrm>
            <a:custGeom>
              <a:avLst/>
              <a:gdLst>
                <a:gd name="connsiteX0" fmla="*/ 300037 w 635794"/>
                <a:gd name="connsiteY0" fmla="*/ 214313 h 280988"/>
                <a:gd name="connsiteX1" fmla="*/ 33337 w 635794"/>
                <a:gd name="connsiteY1" fmla="*/ 280988 h 280988"/>
                <a:gd name="connsiteX2" fmla="*/ 0 w 635794"/>
                <a:gd name="connsiteY2" fmla="*/ 159544 h 280988"/>
                <a:gd name="connsiteX3" fmla="*/ 373856 w 635794"/>
                <a:gd name="connsiteY3" fmla="*/ 71438 h 280988"/>
                <a:gd name="connsiteX4" fmla="*/ 626269 w 635794"/>
                <a:gd name="connsiteY4" fmla="*/ 0 h 280988"/>
                <a:gd name="connsiteX5" fmla="*/ 635794 w 635794"/>
                <a:gd name="connsiteY5" fmla="*/ 157163 h 280988"/>
                <a:gd name="connsiteX6" fmla="*/ 538162 w 635794"/>
                <a:gd name="connsiteY6" fmla="*/ 164307 h 280988"/>
                <a:gd name="connsiteX7" fmla="*/ 300037 w 635794"/>
                <a:gd name="connsiteY7" fmla="*/ 2143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94" h="280988">
                  <a:moveTo>
                    <a:pt x="300037" y="214313"/>
                  </a:moveTo>
                  <a:lnTo>
                    <a:pt x="33337" y="280988"/>
                  </a:lnTo>
                  <a:lnTo>
                    <a:pt x="0" y="159544"/>
                  </a:lnTo>
                  <a:lnTo>
                    <a:pt x="373856" y="71438"/>
                  </a:lnTo>
                  <a:lnTo>
                    <a:pt x="626269" y="0"/>
                  </a:lnTo>
                  <a:lnTo>
                    <a:pt x="635794" y="157163"/>
                  </a:lnTo>
                  <a:lnTo>
                    <a:pt x="538162" y="164307"/>
                  </a:lnTo>
                  <a:lnTo>
                    <a:pt x="30003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697BE8D-1ACF-4178-ACAF-0F60D73F4DD7}"/>
                </a:ext>
              </a:extLst>
            </p:cNvPr>
            <p:cNvSpPr/>
            <p:nvPr/>
          </p:nvSpPr>
          <p:spPr>
            <a:xfrm>
              <a:off x="5411788" y="1676400"/>
              <a:ext cx="1512887" cy="449263"/>
            </a:xfrm>
            <a:custGeom>
              <a:avLst/>
              <a:gdLst>
                <a:gd name="connsiteX0" fmla="*/ 345282 w 1512094"/>
                <a:gd name="connsiteY0" fmla="*/ 390525 h 450056"/>
                <a:gd name="connsiteX1" fmla="*/ 0 w 1512094"/>
                <a:gd name="connsiteY1" fmla="*/ 450056 h 450056"/>
                <a:gd name="connsiteX2" fmla="*/ 66675 w 1512094"/>
                <a:gd name="connsiteY2" fmla="*/ 250031 h 450056"/>
                <a:gd name="connsiteX3" fmla="*/ 185738 w 1512094"/>
                <a:gd name="connsiteY3" fmla="*/ 257175 h 450056"/>
                <a:gd name="connsiteX4" fmla="*/ 273844 w 1512094"/>
                <a:gd name="connsiteY4" fmla="*/ 252413 h 450056"/>
                <a:gd name="connsiteX5" fmla="*/ 342900 w 1512094"/>
                <a:gd name="connsiteY5" fmla="*/ 240506 h 450056"/>
                <a:gd name="connsiteX6" fmla="*/ 490538 w 1512094"/>
                <a:gd name="connsiteY6" fmla="*/ 204788 h 450056"/>
                <a:gd name="connsiteX7" fmla="*/ 714375 w 1512094"/>
                <a:gd name="connsiteY7" fmla="*/ 145256 h 450056"/>
                <a:gd name="connsiteX8" fmla="*/ 1000125 w 1512094"/>
                <a:gd name="connsiteY8" fmla="*/ 57150 h 450056"/>
                <a:gd name="connsiteX9" fmla="*/ 1152525 w 1512094"/>
                <a:gd name="connsiteY9" fmla="*/ 7144 h 450056"/>
                <a:gd name="connsiteX10" fmla="*/ 1188244 w 1512094"/>
                <a:gd name="connsiteY10" fmla="*/ 0 h 450056"/>
                <a:gd name="connsiteX11" fmla="*/ 1235869 w 1512094"/>
                <a:gd name="connsiteY11" fmla="*/ 4763 h 450056"/>
                <a:gd name="connsiteX12" fmla="*/ 1326357 w 1512094"/>
                <a:gd name="connsiteY12" fmla="*/ 38100 h 450056"/>
                <a:gd name="connsiteX13" fmla="*/ 1416844 w 1512094"/>
                <a:gd name="connsiteY13" fmla="*/ 78581 h 450056"/>
                <a:gd name="connsiteX14" fmla="*/ 1471613 w 1512094"/>
                <a:gd name="connsiteY14" fmla="*/ 111919 h 450056"/>
                <a:gd name="connsiteX15" fmla="*/ 1500188 w 1512094"/>
                <a:gd name="connsiteY15" fmla="*/ 133350 h 450056"/>
                <a:gd name="connsiteX16" fmla="*/ 1512094 w 1512094"/>
                <a:gd name="connsiteY16" fmla="*/ 150019 h 450056"/>
                <a:gd name="connsiteX17" fmla="*/ 1512094 w 1512094"/>
                <a:gd name="connsiteY17" fmla="*/ 169069 h 450056"/>
                <a:gd name="connsiteX18" fmla="*/ 1497807 w 1512094"/>
                <a:gd name="connsiteY18" fmla="*/ 190500 h 450056"/>
                <a:gd name="connsiteX19" fmla="*/ 1457325 w 1512094"/>
                <a:gd name="connsiteY19" fmla="*/ 209550 h 450056"/>
                <a:gd name="connsiteX20" fmla="*/ 1395413 w 1512094"/>
                <a:gd name="connsiteY20" fmla="*/ 226219 h 450056"/>
                <a:gd name="connsiteX21" fmla="*/ 1281113 w 1512094"/>
                <a:gd name="connsiteY21" fmla="*/ 242888 h 450056"/>
                <a:gd name="connsiteX22" fmla="*/ 1095375 w 1512094"/>
                <a:gd name="connsiteY22" fmla="*/ 259556 h 450056"/>
                <a:gd name="connsiteX23" fmla="*/ 759619 w 1512094"/>
                <a:gd name="connsiteY23" fmla="*/ 307181 h 450056"/>
                <a:gd name="connsiteX24" fmla="*/ 626269 w 1512094"/>
                <a:gd name="connsiteY24" fmla="*/ 340519 h 450056"/>
                <a:gd name="connsiteX25" fmla="*/ 345282 w 1512094"/>
                <a:gd name="connsiteY25" fmla="*/ 39052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2094" h="450056">
                  <a:moveTo>
                    <a:pt x="345282" y="390525"/>
                  </a:moveTo>
                  <a:lnTo>
                    <a:pt x="0" y="450056"/>
                  </a:lnTo>
                  <a:lnTo>
                    <a:pt x="66675" y="250031"/>
                  </a:lnTo>
                  <a:lnTo>
                    <a:pt x="185738" y="257175"/>
                  </a:lnTo>
                  <a:lnTo>
                    <a:pt x="273844" y="252413"/>
                  </a:lnTo>
                  <a:lnTo>
                    <a:pt x="342900" y="240506"/>
                  </a:lnTo>
                  <a:lnTo>
                    <a:pt x="490538" y="204788"/>
                  </a:lnTo>
                  <a:lnTo>
                    <a:pt x="714375" y="145256"/>
                  </a:lnTo>
                  <a:lnTo>
                    <a:pt x="1000125" y="57150"/>
                  </a:lnTo>
                  <a:lnTo>
                    <a:pt x="1152525" y="7144"/>
                  </a:lnTo>
                  <a:lnTo>
                    <a:pt x="1188244" y="0"/>
                  </a:lnTo>
                  <a:lnTo>
                    <a:pt x="1235869" y="4763"/>
                  </a:lnTo>
                  <a:lnTo>
                    <a:pt x="1326357" y="38100"/>
                  </a:lnTo>
                  <a:lnTo>
                    <a:pt x="1416844" y="78581"/>
                  </a:lnTo>
                  <a:lnTo>
                    <a:pt x="1471613" y="111919"/>
                  </a:lnTo>
                  <a:lnTo>
                    <a:pt x="1500188" y="133350"/>
                  </a:lnTo>
                  <a:lnTo>
                    <a:pt x="1512094" y="150019"/>
                  </a:lnTo>
                  <a:lnTo>
                    <a:pt x="1512094" y="169069"/>
                  </a:lnTo>
                  <a:lnTo>
                    <a:pt x="1497807" y="190500"/>
                  </a:lnTo>
                  <a:lnTo>
                    <a:pt x="1457325" y="209550"/>
                  </a:lnTo>
                  <a:lnTo>
                    <a:pt x="1395413" y="226219"/>
                  </a:lnTo>
                  <a:lnTo>
                    <a:pt x="1281113" y="242888"/>
                  </a:lnTo>
                  <a:lnTo>
                    <a:pt x="1095375" y="259556"/>
                  </a:lnTo>
                  <a:lnTo>
                    <a:pt x="759619" y="307181"/>
                  </a:lnTo>
                  <a:lnTo>
                    <a:pt x="626269" y="340519"/>
                  </a:lnTo>
                  <a:lnTo>
                    <a:pt x="345282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AC940C76-0BC1-4622-A827-6017520E9417}"/>
                </a:ext>
              </a:extLst>
            </p:cNvPr>
            <p:cNvSpPr/>
            <p:nvPr/>
          </p:nvSpPr>
          <p:spPr>
            <a:xfrm>
              <a:off x="5164138" y="1947863"/>
              <a:ext cx="1293812" cy="1241425"/>
            </a:xfrm>
            <a:custGeom>
              <a:avLst/>
              <a:gdLst>
                <a:gd name="connsiteX0" fmla="*/ 1004888 w 1293019"/>
                <a:gd name="connsiteY0" fmla="*/ 576262 h 1240631"/>
                <a:gd name="connsiteX1" fmla="*/ 852488 w 1293019"/>
                <a:gd name="connsiteY1" fmla="*/ 723900 h 1240631"/>
                <a:gd name="connsiteX2" fmla="*/ 723900 w 1293019"/>
                <a:gd name="connsiteY2" fmla="*/ 847725 h 1240631"/>
                <a:gd name="connsiteX3" fmla="*/ 585788 w 1293019"/>
                <a:gd name="connsiteY3" fmla="*/ 954881 h 1240631"/>
                <a:gd name="connsiteX4" fmla="*/ 473869 w 1293019"/>
                <a:gd name="connsiteY4" fmla="*/ 1028700 h 1240631"/>
                <a:gd name="connsiteX5" fmla="*/ 321469 w 1293019"/>
                <a:gd name="connsiteY5" fmla="*/ 1119187 h 1240631"/>
                <a:gd name="connsiteX6" fmla="*/ 185738 w 1293019"/>
                <a:gd name="connsiteY6" fmla="*/ 1190625 h 1240631"/>
                <a:gd name="connsiteX7" fmla="*/ 83344 w 1293019"/>
                <a:gd name="connsiteY7" fmla="*/ 1235868 h 1240631"/>
                <a:gd name="connsiteX8" fmla="*/ 40482 w 1293019"/>
                <a:gd name="connsiteY8" fmla="*/ 1240631 h 1240631"/>
                <a:gd name="connsiteX9" fmla="*/ 16669 w 1293019"/>
                <a:gd name="connsiteY9" fmla="*/ 1240631 h 1240631"/>
                <a:gd name="connsiteX10" fmla="*/ 4763 w 1293019"/>
                <a:gd name="connsiteY10" fmla="*/ 1235868 h 1240631"/>
                <a:gd name="connsiteX11" fmla="*/ 0 w 1293019"/>
                <a:gd name="connsiteY11" fmla="*/ 1228725 h 1240631"/>
                <a:gd name="connsiteX12" fmla="*/ 0 w 1293019"/>
                <a:gd name="connsiteY12" fmla="*/ 1214437 h 1240631"/>
                <a:gd name="connsiteX13" fmla="*/ 19050 w 1293019"/>
                <a:gd name="connsiteY13" fmla="*/ 1193006 h 1240631"/>
                <a:gd name="connsiteX14" fmla="*/ 111919 w 1293019"/>
                <a:gd name="connsiteY14" fmla="*/ 1135856 h 1240631"/>
                <a:gd name="connsiteX15" fmla="*/ 295275 w 1293019"/>
                <a:gd name="connsiteY15" fmla="*/ 1004887 h 1240631"/>
                <a:gd name="connsiteX16" fmla="*/ 438150 w 1293019"/>
                <a:gd name="connsiteY16" fmla="*/ 885825 h 1240631"/>
                <a:gd name="connsiteX17" fmla="*/ 585788 w 1293019"/>
                <a:gd name="connsiteY17" fmla="*/ 747712 h 1240631"/>
                <a:gd name="connsiteX18" fmla="*/ 685800 w 1293019"/>
                <a:gd name="connsiteY18" fmla="*/ 619125 h 1240631"/>
                <a:gd name="connsiteX19" fmla="*/ 819150 w 1293019"/>
                <a:gd name="connsiteY19" fmla="*/ 442912 h 1240631"/>
                <a:gd name="connsiteX20" fmla="*/ 912019 w 1293019"/>
                <a:gd name="connsiteY20" fmla="*/ 302418 h 1240631"/>
                <a:gd name="connsiteX21" fmla="*/ 940594 w 1293019"/>
                <a:gd name="connsiteY21" fmla="*/ 259556 h 1240631"/>
                <a:gd name="connsiteX22" fmla="*/ 954882 w 1293019"/>
                <a:gd name="connsiteY22" fmla="*/ 228600 h 1240631"/>
                <a:gd name="connsiteX23" fmla="*/ 954882 w 1293019"/>
                <a:gd name="connsiteY23" fmla="*/ 204787 h 1240631"/>
                <a:gd name="connsiteX24" fmla="*/ 947738 w 1293019"/>
                <a:gd name="connsiteY24" fmla="*/ 171450 h 1240631"/>
                <a:gd name="connsiteX25" fmla="*/ 931069 w 1293019"/>
                <a:gd name="connsiteY25" fmla="*/ 145256 h 1240631"/>
                <a:gd name="connsiteX26" fmla="*/ 907257 w 1293019"/>
                <a:gd name="connsiteY26" fmla="*/ 123825 h 1240631"/>
                <a:gd name="connsiteX27" fmla="*/ 869157 w 1293019"/>
                <a:gd name="connsiteY27" fmla="*/ 100012 h 1240631"/>
                <a:gd name="connsiteX28" fmla="*/ 781050 w 1293019"/>
                <a:gd name="connsiteY28" fmla="*/ 40481 h 1240631"/>
                <a:gd name="connsiteX29" fmla="*/ 997744 w 1293019"/>
                <a:gd name="connsiteY29" fmla="*/ 0 h 1240631"/>
                <a:gd name="connsiteX30" fmla="*/ 1090613 w 1293019"/>
                <a:gd name="connsiteY30" fmla="*/ 71437 h 1240631"/>
                <a:gd name="connsiteX31" fmla="*/ 1157288 w 1293019"/>
                <a:gd name="connsiteY31" fmla="*/ 119062 h 1240631"/>
                <a:gd name="connsiteX32" fmla="*/ 1212057 w 1293019"/>
                <a:gd name="connsiteY32" fmla="*/ 164306 h 1240631"/>
                <a:gd name="connsiteX33" fmla="*/ 1252538 w 1293019"/>
                <a:gd name="connsiteY33" fmla="*/ 209550 h 1240631"/>
                <a:gd name="connsiteX34" fmla="*/ 1262063 w 1293019"/>
                <a:gd name="connsiteY34" fmla="*/ 219075 h 1240631"/>
                <a:gd name="connsiteX35" fmla="*/ 1273969 w 1293019"/>
                <a:gd name="connsiteY35" fmla="*/ 228600 h 1240631"/>
                <a:gd name="connsiteX36" fmla="*/ 1285875 w 1293019"/>
                <a:gd name="connsiteY36" fmla="*/ 245268 h 1240631"/>
                <a:gd name="connsiteX37" fmla="*/ 1293019 w 1293019"/>
                <a:gd name="connsiteY37" fmla="*/ 264318 h 1240631"/>
                <a:gd name="connsiteX38" fmla="*/ 1293019 w 1293019"/>
                <a:gd name="connsiteY38" fmla="*/ 285750 h 1240631"/>
                <a:gd name="connsiteX39" fmla="*/ 1281113 w 1293019"/>
                <a:gd name="connsiteY39" fmla="*/ 307181 h 1240631"/>
                <a:gd name="connsiteX40" fmla="*/ 1254919 w 1293019"/>
                <a:gd name="connsiteY40" fmla="*/ 330993 h 1240631"/>
                <a:gd name="connsiteX41" fmla="*/ 1233488 w 1293019"/>
                <a:gd name="connsiteY41" fmla="*/ 345281 h 1240631"/>
                <a:gd name="connsiteX42" fmla="*/ 1159669 w 1293019"/>
                <a:gd name="connsiteY42" fmla="*/ 423862 h 1240631"/>
                <a:gd name="connsiteX43" fmla="*/ 1004888 w 1293019"/>
                <a:gd name="connsiteY43" fmla="*/ 576262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3019" h="1240631">
                  <a:moveTo>
                    <a:pt x="1004888" y="576262"/>
                  </a:moveTo>
                  <a:lnTo>
                    <a:pt x="852488" y="723900"/>
                  </a:lnTo>
                  <a:lnTo>
                    <a:pt x="723900" y="847725"/>
                  </a:lnTo>
                  <a:lnTo>
                    <a:pt x="585788" y="954881"/>
                  </a:lnTo>
                  <a:lnTo>
                    <a:pt x="473869" y="1028700"/>
                  </a:lnTo>
                  <a:lnTo>
                    <a:pt x="321469" y="1119187"/>
                  </a:lnTo>
                  <a:lnTo>
                    <a:pt x="185738" y="1190625"/>
                  </a:lnTo>
                  <a:lnTo>
                    <a:pt x="83344" y="1235868"/>
                  </a:lnTo>
                  <a:lnTo>
                    <a:pt x="40482" y="1240631"/>
                  </a:lnTo>
                  <a:lnTo>
                    <a:pt x="16669" y="1240631"/>
                  </a:lnTo>
                  <a:lnTo>
                    <a:pt x="4763" y="1235868"/>
                  </a:lnTo>
                  <a:lnTo>
                    <a:pt x="0" y="1228725"/>
                  </a:lnTo>
                  <a:lnTo>
                    <a:pt x="0" y="1214437"/>
                  </a:lnTo>
                  <a:lnTo>
                    <a:pt x="19050" y="1193006"/>
                  </a:lnTo>
                  <a:lnTo>
                    <a:pt x="111919" y="1135856"/>
                  </a:lnTo>
                  <a:lnTo>
                    <a:pt x="295275" y="1004887"/>
                  </a:lnTo>
                  <a:lnTo>
                    <a:pt x="438150" y="885825"/>
                  </a:lnTo>
                  <a:lnTo>
                    <a:pt x="585788" y="747712"/>
                  </a:lnTo>
                  <a:lnTo>
                    <a:pt x="685800" y="619125"/>
                  </a:lnTo>
                  <a:lnTo>
                    <a:pt x="819150" y="442912"/>
                  </a:lnTo>
                  <a:lnTo>
                    <a:pt x="912019" y="302418"/>
                  </a:lnTo>
                  <a:lnTo>
                    <a:pt x="940594" y="259556"/>
                  </a:lnTo>
                  <a:lnTo>
                    <a:pt x="954882" y="228600"/>
                  </a:lnTo>
                  <a:lnTo>
                    <a:pt x="954882" y="204787"/>
                  </a:lnTo>
                  <a:lnTo>
                    <a:pt x="947738" y="171450"/>
                  </a:lnTo>
                  <a:lnTo>
                    <a:pt x="931069" y="145256"/>
                  </a:lnTo>
                  <a:lnTo>
                    <a:pt x="907257" y="123825"/>
                  </a:lnTo>
                  <a:lnTo>
                    <a:pt x="869157" y="100012"/>
                  </a:lnTo>
                  <a:lnTo>
                    <a:pt x="781050" y="40481"/>
                  </a:lnTo>
                  <a:lnTo>
                    <a:pt x="997744" y="0"/>
                  </a:lnTo>
                  <a:lnTo>
                    <a:pt x="1090613" y="71437"/>
                  </a:lnTo>
                  <a:lnTo>
                    <a:pt x="1157288" y="119062"/>
                  </a:lnTo>
                  <a:lnTo>
                    <a:pt x="1212057" y="164306"/>
                  </a:lnTo>
                  <a:lnTo>
                    <a:pt x="1252538" y="209550"/>
                  </a:lnTo>
                  <a:lnTo>
                    <a:pt x="1262063" y="219075"/>
                  </a:lnTo>
                  <a:lnTo>
                    <a:pt x="1273969" y="228600"/>
                  </a:lnTo>
                  <a:lnTo>
                    <a:pt x="1285875" y="245268"/>
                  </a:lnTo>
                  <a:lnTo>
                    <a:pt x="1293019" y="264318"/>
                  </a:lnTo>
                  <a:lnTo>
                    <a:pt x="1293019" y="285750"/>
                  </a:lnTo>
                  <a:lnTo>
                    <a:pt x="1281113" y="307181"/>
                  </a:lnTo>
                  <a:lnTo>
                    <a:pt x="1254919" y="330993"/>
                  </a:lnTo>
                  <a:lnTo>
                    <a:pt x="1233488" y="345281"/>
                  </a:lnTo>
                  <a:lnTo>
                    <a:pt x="1159669" y="423862"/>
                  </a:lnTo>
                  <a:lnTo>
                    <a:pt x="100488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44D5241-5399-458A-B85F-AB941AF61E32}"/>
                </a:ext>
              </a:extLst>
            </p:cNvPr>
            <p:cNvSpPr/>
            <p:nvPr/>
          </p:nvSpPr>
          <p:spPr>
            <a:xfrm>
              <a:off x="5297488" y="2243138"/>
              <a:ext cx="2017712" cy="1209675"/>
            </a:xfrm>
            <a:custGeom>
              <a:avLst/>
              <a:gdLst>
                <a:gd name="connsiteX0" fmla="*/ 154782 w 2016919"/>
                <a:gd name="connsiteY0" fmla="*/ 185737 h 1209675"/>
                <a:gd name="connsiteX1" fmla="*/ 0 w 2016919"/>
                <a:gd name="connsiteY1" fmla="*/ 90487 h 1209675"/>
                <a:gd name="connsiteX2" fmla="*/ 54769 w 2016919"/>
                <a:gd name="connsiteY2" fmla="*/ 0 h 1209675"/>
                <a:gd name="connsiteX3" fmla="*/ 192882 w 2016919"/>
                <a:gd name="connsiteY3" fmla="*/ 85725 h 1209675"/>
                <a:gd name="connsiteX4" fmla="*/ 390525 w 2016919"/>
                <a:gd name="connsiteY4" fmla="*/ 207168 h 1209675"/>
                <a:gd name="connsiteX5" fmla="*/ 576263 w 2016919"/>
                <a:gd name="connsiteY5" fmla="*/ 326231 h 1209675"/>
                <a:gd name="connsiteX6" fmla="*/ 697707 w 2016919"/>
                <a:gd name="connsiteY6" fmla="*/ 411956 h 1209675"/>
                <a:gd name="connsiteX7" fmla="*/ 871538 w 2016919"/>
                <a:gd name="connsiteY7" fmla="*/ 528637 h 1209675"/>
                <a:gd name="connsiteX8" fmla="*/ 1045369 w 2016919"/>
                <a:gd name="connsiteY8" fmla="*/ 645318 h 1209675"/>
                <a:gd name="connsiteX9" fmla="*/ 1219200 w 2016919"/>
                <a:gd name="connsiteY9" fmla="*/ 762000 h 1209675"/>
                <a:gd name="connsiteX10" fmla="*/ 1307307 w 2016919"/>
                <a:gd name="connsiteY10" fmla="*/ 821531 h 1209675"/>
                <a:gd name="connsiteX11" fmla="*/ 1369219 w 2016919"/>
                <a:gd name="connsiteY11" fmla="*/ 854868 h 1209675"/>
                <a:gd name="connsiteX12" fmla="*/ 1512094 w 2016919"/>
                <a:gd name="connsiteY12" fmla="*/ 923925 h 1209675"/>
                <a:gd name="connsiteX13" fmla="*/ 1745457 w 2016919"/>
                <a:gd name="connsiteY13" fmla="*/ 1028700 h 1209675"/>
                <a:gd name="connsiteX14" fmla="*/ 1866900 w 2016919"/>
                <a:gd name="connsiteY14" fmla="*/ 1076325 h 1209675"/>
                <a:gd name="connsiteX15" fmla="*/ 1966913 w 2016919"/>
                <a:gd name="connsiteY15" fmla="*/ 1116806 h 1209675"/>
                <a:gd name="connsiteX16" fmla="*/ 1995488 w 2016919"/>
                <a:gd name="connsiteY16" fmla="*/ 1131093 h 1209675"/>
                <a:gd name="connsiteX17" fmla="*/ 2012157 w 2016919"/>
                <a:gd name="connsiteY17" fmla="*/ 1143000 h 1209675"/>
                <a:gd name="connsiteX18" fmla="*/ 2016919 w 2016919"/>
                <a:gd name="connsiteY18" fmla="*/ 1154906 h 1209675"/>
                <a:gd name="connsiteX19" fmla="*/ 2002632 w 2016919"/>
                <a:gd name="connsiteY19" fmla="*/ 1171575 h 1209675"/>
                <a:gd name="connsiteX20" fmla="*/ 1971675 w 2016919"/>
                <a:gd name="connsiteY20" fmla="*/ 1183481 h 1209675"/>
                <a:gd name="connsiteX21" fmla="*/ 1764507 w 2016919"/>
                <a:gd name="connsiteY21" fmla="*/ 1193006 h 1209675"/>
                <a:gd name="connsiteX22" fmla="*/ 1504950 w 2016919"/>
                <a:gd name="connsiteY22" fmla="*/ 1202531 h 1209675"/>
                <a:gd name="connsiteX23" fmla="*/ 1321594 w 2016919"/>
                <a:gd name="connsiteY23" fmla="*/ 1209675 h 1209675"/>
                <a:gd name="connsiteX24" fmla="*/ 1281113 w 2016919"/>
                <a:gd name="connsiteY24" fmla="*/ 1209675 h 1209675"/>
                <a:gd name="connsiteX25" fmla="*/ 1245394 w 2016919"/>
                <a:gd name="connsiteY25" fmla="*/ 1207293 h 1209675"/>
                <a:gd name="connsiteX26" fmla="*/ 1214438 w 2016919"/>
                <a:gd name="connsiteY26" fmla="*/ 1195387 h 1209675"/>
                <a:gd name="connsiteX27" fmla="*/ 1195388 w 2016919"/>
                <a:gd name="connsiteY27" fmla="*/ 1183481 h 1209675"/>
                <a:gd name="connsiteX28" fmla="*/ 1169194 w 2016919"/>
                <a:gd name="connsiteY28" fmla="*/ 1154906 h 1209675"/>
                <a:gd name="connsiteX29" fmla="*/ 1026319 w 2016919"/>
                <a:gd name="connsiteY29" fmla="*/ 1002506 h 1209675"/>
                <a:gd name="connsiteX30" fmla="*/ 792957 w 2016919"/>
                <a:gd name="connsiteY30" fmla="*/ 759618 h 1209675"/>
                <a:gd name="connsiteX31" fmla="*/ 569119 w 2016919"/>
                <a:gd name="connsiteY31" fmla="*/ 550068 h 1209675"/>
                <a:gd name="connsiteX32" fmla="*/ 466725 w 2016919"/>
                <a:gd name="connsiteY32" fmla="*/ 466725 h 1209675"/>
                <a:gd name="connsiteX33" fmla="*/ 333375 w 2016919"/>
                <a:gd name="connsiteY33" fmla="*/ 330993 h 1209675"/>
                <a:gd name="connsiteX34" fmla="*/ 290513 w 2016919"/>
                <a:gd name="connsiteY34" fmla="*/ 295275 h 1209675"/>
                <a:gd name="connsiteX35" fmla="*/ 257175 w 2016919"/>
                <a:gd name="connsiteY35" fmla="*/ 266700 h 1209675"/>
                <a:gd name="connsiteX36" fmla="*/ 223838 w 2016919"/>
                <a:gd name="connsiteY36" fmla="*/ 242887 h 1209675"/>
                <a:gd name="connsiteX37" fmla="*/ 154782 w 2016919"/>
                <a:gd name="connsiteY37" fmla="*/ 185737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6919" h="1209675">
                  <a:moveTo>
                    <a:pt x="154782" y="185737"/>
                  </a:moveTo>
                  <a:lnTo>
                    <a:pt x="0" y="90487"/>
                  </a:lnTo>
                  <a:lnTo>
                    <a:pt x="54769" y="0"/>
                  </a:lnTo>
                  <a:lnTo>
                    <a:pt x="192882" y="85725"/>
                  </a:lnTo>
                  <a:lnTo>
                    <a:pt x="390525" y="207168"/>
                  </a:lnTo>
                  <a:lnTo>
                    <a:pt x="576263" y="326231"/>
                  </a:lnTo>
                  <a:lnTo>
                    <a:pt x="697707" y="411956"/>
                  </a:lnTo>
                  <a:lnTo>
                    <a:pt x="871538" y="528637"/>
                  </a:lnTo>
                  <a:lnTo>
                    <a:pt x="1045369" y="645318"/>
                  </a:lnTo>
                  <a:lnTo>
                    <a:pt x="1219200" y="762000"/>
                  </a:lnTo>
                  <a:lnTo>
                    <a:pt x="1307307" y="821531"/>
                  </a:lnTo>
                  <a:lnTo>
                    <a:pt x="1369219" y="854868"/>
                  </a:lnTo>
                  <a:lnTo>
                    <a:pt x="1512094" y="923925"/>
                  </a:lnTo>
                  <a:lnTo>
                    <a:pt x="1745457" y="1028700"/>
                  </a:lnTo>
                  <a:lnTo>
                    <a:pt x="1866900" y="1076325"/>
                  </a:lnTo>
                  <a:lnTo>
                    <a:pt x="1966913" y="1116806"/>
                  </a:lnTo>
                  <a:lnTo>
                    <a:pt x="1995488" y="1131093"/>
                  </a:lnTo>
                  <a:lnTo>
                    <a:pt x="2012157" y="1143000"/>
                  </a:lnTo>
                  <a:lnTo>
                    <a:pt x="2016919" y="1154906"/>
                  </a:lnTo>
                  <a:lnTo>
                    <a:pt x="2002632" y="1171575"/>
                  </a:lnTo>
                  <a:lnTo>
                    <a:pt x="1971675" y="1183481"/>
                  </a:lnTo>
                  <a:lnTo>
                    <a:pt x="1764507" y="1193006"/>
                  </a:lnTo>
                  <a:lnTo>
                    <a:pt x="1504950" y="1202531"/>
                  </a:lnTo>
                  <a:lnTo>
                    <a:pt x="1321594" y="1209675"/>
                  </a:lnTo>
                  <a:lnTo>
                    <a:pt x="1281113" y="1209675"/>
                  </a:lnTo>
                  <a:lnTo>
                    <a:pt x="1245394" y="1207293"/>
                  </a:lnTo>
                  <a:lnTo>
                    <a:pt x="1214438" y="1195387"/>
                  </a:lnTo>
                  <a:lnTo>
                    <a:pt x="1195388" y="1183481"/>
                  </a:lnTo>
                  <a:lnTo>
                    <a:pt x="1169194" y="1154906"/>
                  </a:lnTo>
                  <a:lnTo>
                    <a:pt x="1026319" y="1002506"/>
                  </a:lnTo>
                  <a:lnTo>
                    <a:pt x="792957" y="759618"/>
                  </a:lnTo>
                  <a:lnTo>
                    <a:pt x="569119" y="550068"/>
                  </a:lnTo>
                  <a:lnTo>
                    <a:pt x="466725" y="466725"/>
                  </a:lnTo>
                  <a:lnTo>
                    <a:pt x="333375" y="330993"/>
                  </a:lnTo>
                  <a:lnTo>
                    <a:pt x="290513" y="295275"/>
                  </a:lnTo>
                  <a:lnTo>
                    <a:pt x="257175" y="266700"/>
                  </a:lnTo>
                  <a:lnTo>
                    <a:pt x="223838" y="242887"/>
                  </a:lnTo>
                  <a:lnTo>
                    <a:pt x="154782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4BAAB6A-E32C-49CA-AF77-249594343A7D}"/>
                </a:ext>
              </a:extLst>
            </p:cNvPr>
            <p:cNvSpPr/>
            <p:nvPr/>
          </p:nvSpPr>
          <p:spPr>
            <a:xfrm>
              <a:off x="4160838" y="5027613"/>
              <a:ext cx="1887537" cy="974725"/>
            </a:xfrm>
            <a:custGeom>
              <a:avLst/>
              <a:gdLst>
                <a:gd name="connsiteX0" fmla="*/ 652462 w 1888331"/>
                <a:gd name="connsiteY0" fmla="*/ 316706 h 976312"/>
                <a:gd name="connsiteX1" fmla="*/ 80962 w 1888331"/>
                <a:gd name="connsiteY1" fmla="*/ 373856 h 976312"/>
                <a:gd name="connsiteX2" fmla="*/ 0 w 1888331"/>
                <a:gd name="connsiteY2" fmla="*/ 192881 h 976312"/>
                <a:gd name="connsiteX3" fmla="*/ 185737 w 1888331"/>
                <a:gd name="connsiteY3" fmla="*/ 188119 h 976312"/>
                <a:gd name="connsiteX4" fmla="*/ 464344 w 1888331"/>
                <a:gd name="connsiteY4" fmla="*/ 176212 h 976312"/>
                <a:gd name="connsiteX5" fmla="*/ 633412 w 1888331"/>
                <a:gd name="connsiteY5" fmla="*/ 164306 h 976312"/>
                <a:gd name="connsiteX6" fmla="*/ 950119 w 1888331"/>
                <a:gd name="connsiteY6" fmla="*/ 130969 h 976312"/>
                <a:gd name="connsiteX7" fmla="*/ 1166812 w 1888331"/>
                <a:gd name="connsiteY7" fmla="*/ 100012 h 976312"/>
                <a:gd name="connsiteX8" fmla="*/ 1297781 w 1888331"/>
                <a:gd name="connsiteY8" fmla="*/ 80962 h 976312"/>
                <a:gd name="connsiteX9" fmla="*/ 1459706 w 1888331"/>
                <a:gd name="connsiteY9" fmla="*/ 54769 h 976312"/>
                <a:gd name="connsiteX10" fmla="*/ 1531144 w 1888331"/>
                <a:gd name="connsiteY10" fmla="*/ 30956 h 976312"/>
                <a:gd name="connsiteX11" fmla="*/ 1597819 w 1888331"/>
                <a:gd name="connsiteY11" fmla="*/ 4762 h 976312"/>
                <a:gd name="connsiteX12" fmla="*/ 1616869 w 1888331"/>
                <a:gd name="connsiteY12" fmla="*/ 0 h 976312"/>
                <a:gd name="connsiteX13" fmla="*/ 1652587 w 1888331"/>
                <a:gd name="connsiteY13" fmla="*/ 11906 h 976312"/>
                <a:gd name="connsiteX14" fmla="*/ 1714500 w 1888331"/>
                <a:gd name="connsiteY14" fmla="*/ 54769 h 976312"/>
                <a:gd name="connsiteX15" fmla="*/ 1762125 w 1888331"/>
                <a:gd name="connsiteY15" fmla="*/ 97631 h 976312"/>
                <a:gd name="connsiteX16" fmla="*/ 1845469 w 1888331"/>
                <a:gd name="connsiteY16" fmla="*/ 173831 h 976312"/>
                <a:gd name="connsiteX17" fmla="*/ 1871662 w 1888331"/>
                <a:gd name="connsiteY17" fmla="*/ 204787 h 976312"/>
                <a:gd name="connsiteX18" fmla="*/ 1883569 w 1888331"/>
                <a:gd name="connsiteY18" fmla="*/ 226219 h 976312"/>
                <a:gd name="connsiteX19" fmla="*/ 1888331 w 1888331"/>
                <a:gd name="connsiteY19" fmla="*/ 247650 h 976312"/>
                <a:gd name="connsiteX20" fmla="*/ 1876425 w 1888331"/>
                <a:gd name="connsiteY20" fmla="*/ 271462 h 976312"/>
                <a:gd name="connsiteX21" fmla="*/ 1847850 w 1888331"/>
                <a:gd name="connsiteY21" fmla="*/ 290512 h 976312"/>
                <a:gd name="connsiteX22" fmla="*/ 1826419 w 1888331"/>
                <a:gd name="connsiteY22" fmla="*/ 302419 h 976312"/>
                <a:gd name="connsiteX23" fmla="*/ 1795462 w 1888331"/>
                <a:gd name="connsiteY23" fmla="*/ 335756 h 976312"/>
                <a:gd name="connsiteX24" fmla="*/ 1738312 w 1888331"/>
                <a:gd name="connsiteY24" fmla="*/ 426244 h 976312"/>
                <a:gd name="connsiteX25" fmla="*/ 1681162 w 1888331"/>
                <a:gd name="connsiteY25" fmla="*/ 564356 h 976312"/>
                <a:gd name="connsiteX26" fmla="*/ 1626394 w 1888331"/>
                <a:gd name="connsiteY26" fmla="*/ 704850 h 976312"/>
                <a:gd name="connsiteX27" fmla="*/ 1566862 w 1888331"/>
                <a:gd name="connsiteY27" fmla="*/ 900112 h 976312"/>
                <a:gd name="connsiteX28" fmla="*/ 1550194 w 1888331"/>
                <a:gd name="connsiteY28" fmla="*/ 928687 h 976312"/>
                <a:gd name="connsiteX29" fmla="*/ 1519237 w 1888331"/>
                <a:gd name="connsiteY29" fmla="*/ 954881 h 976312"/>
                <a:gd name="connsiteX30" fmla="*/ 1478756 w 1888331"/>
                <a:gd name="connsiteY30" fmla="*/ 973931 h 976312"/>
                <a:gd name="connsiteX31" fmla="*/ 1445419 w 1888331"/>
                <a:gd name="connsiteY31" fmla="*/ 976312 h 976312"/>
                <a:gd name="connsiteX32" fmla="*/ 1423987 w 1888331"/>
                <a:gd name="connsiteY32" fmla="*/ 976312 h 976312"/>
                <a:gd name="connsiteX33" fmla="*/ 1404937 w 1888331"/>
                <a:gd name="connsiteY33" fmla="*/ 969169 h 976312"/>
                <a:gd name="connsiteX34" fmla="*/ 1371600 w 1888331"/>
                <a:gd name="connsiteY34" fmla="*/ 928687 h 976312"/>
                <a:gd name="connsiteX35" fmla="*/ 1343025 w 1888331"/>
                <a:gd name="connsiteY35" fmla="*/ 885825 h 976312"/>
                <a:gd name="connsiteX36" fmla="*/ 1400175 w 1888331"/>
                <a:gd name="connsiteY36" fmla="*/ 726281 h 976312"/>
                <a:gd name="connsiteX37" fmla="*/ 1490662 w 1888331"/>
                <a:gd name="connsiteY37" fmla="*/ 423862 h 976312"/>
                <a:gd name="connsiteX38" fmla="*/ 1521619 w 1888331"/>
                <a:gd name="connsiteY38" fmla="*/ 326231 h 976312"/>
                <a:gd name="connsiteX39" fmla="*/ 1526381 w 1888331"/>
                <a:gd name="connsiteY39" fmla="*/ 288131 h 976312"/>
                <a:gd name="connsiteX40" fmla="*/ 1519237 w 1888331"/>
                <a:gd name="connsiteY40" fmla="*/ 261937 h 976312"/>
                <a:gd name="connsiteX41" fmla="*/ 1500187 w 1888331"/>
                <a:gd name="connsiteY41" fmla="*/ 247650 h 976312"/>
                <a:gd name="connsiteX42" fmla="*/ 1462087 w 1888331"/>
                <a:gd name="connsiteY42" fmla="*/ 233362 h 976312"/>
                <a:gd name="connsiteX43" fmla="*/ 1404937 w 1888331"/>
                <a:gd name="connsiteY43" fmla="*/ 233362 h 976312"/>
                <a:gd name="connsiteX44" fmla="*/ 1128712 w 1888331"/>
                <a:gd name="connsiteY44" fmla="*/ 266700 h 976312"/>
                <a:gd name="connsiteX45" fmla="*/ 652462 w 1888331"/>
                <a:gd name="connsiteY45" fmla="*/ 316706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88331" h="976312">
                  <a:moveTo>
                    <a:pt x="652462" y="316706"/>
                  </a:moveTo>
                  <a:lnTo>
                    <a:pt x="80962" y="373856"/>
                  </a:lnTo>
                  <a:lnTo>
                    <a:pt x="0" y="192881"/>
                  </a:lnTo>
                  <a:lnTo>
                    <a:pt x="185737" y="188119"/>
                  </a:lnTo>
                  <a:lnTo>
                    <a:pt x="464344" y="176212"/>
                  </a:lnTo>
                  <a:lnTo>
                    <a:pt x="633412" y="164306"/>
                  </a:lnTo>
                  <a:lnTo>
                    <a:pt x="950119" y="130969"/>
                  </a:lnTo>
                  <a:lnTo>
                    <a:pt x="1166812" y="100012"/>
                  </a:lnTo>
                  <a:lnTo>
                    <a:pt x="1297781" y="80962"/>
                  </a:lnTo>
                  <a:lnTo>
                    <a:pt x="1459706" y="54769"/>
                  </a:lnTo>
                  <a:lnTo>
                    <a:pt x="1531144" y="30956"/>
                  </a:lnTo>
                  <a:lnTo>
                    <a:pt x="1597819" y="4762"/>
                  </a:lnTo>
                  <a:lnTo>
                    <a:pt x="1616869" y="0"/>
                  </a:lnTo>
                  <a:lnTo>
                    <a:pt x="1652587" y="11906"/>
                  </a:lnTo>
                  <a:lnTo>
                    <a:pt x="1714500" y="54769"/>
                  </a:lnTo>
                  <a:lnTo>
                    <a:pt x="1762125" y="97631"/>
                  </a:lnTo>
                  <a:lnTo>
                    <a:pt x="1845469" y="173831"/>
                  </a:lnTo>
                  <a:lnTo>
                    <a:pt x="1871662" y="204787"/>
                  </a:lnTo>
                  <a:lnTo>
                    <a:pt x="1883569" y="226219"/>
                  </a:lnTo>
                  <a:lnTo>
                    <a:pt x="1888331" y="247650"/>
                  </a:lnTo>
                  <a:lnTo>
                    <a:pt x="1876425" y="271462"/>
                  </a:lnTo>
                  <a:lnTo>
                    <a:pt x="1847850" y="290512"/>
                  </a:lnTo>
                  <a:lnTo>
                    <a:pt x="1826419" y="302419"/>
                  </a:lnTo>
                  <a:lnTo>
                    <a:pt x="1795462" y="335756"/>
                  </a:lnTo>
                  <a:lnTo>
                    <a:pt x="1738312" y="426244"/>
                  </a:lnTo>
                  <a:lnTo>
                    <a:pt x="1681162" y="564356"/>
                  </a:lnTo>
                  <a:lnTo>
                    <a:pt x="1626394" y="704850"/>
                  </a:lnTo>
                  <a:lnTo>
                    <a:pt x="1566862" y="900112"/>
                  </a:lnTo>
                  <a:lnTo>
                    <a:pt x="1550194" y="928687"/>
                  </a:lnTo>
                  <a:lnTo>
                    <a:pt x="1519237" y="954881"/>
                  </a:lnTo>
                  <a:lnTo>
                    <a:pt x="1478756" y="973931"/>
                  </a:lnTo>
                  <a:lnTo>
                    <a:pt x="1445419" y="976312"/>
                  </a:lnTo>
                  <a:lnTo>
                    <a:pt x="1423987" y="976312"/>
                  </a:lnTo>
                  <a:lnTo>
                    <a:pt x="1404937" y="969169"/>
                  </a:lnTo>
                  <a:lnTo>
                    <a:pt x="1371600" y="928687"/>
                  </a:lnTo>
                  <a:lnTo>
                    <a:pt x="1343025" y="885825"/>
                  </a:lnTo>
                  <a:lnTo>
                    <a:pt x="1400175" y="726281"/>
                  </a:lnTo>
                  <a:lnTo>
                    <a:pt x="1490662" y="423862"/>
                  </a:lnTo>
                  <a:lnTo>
                    <a:pt x="1521619" y="326231"/>
                  </a:lnTo>
                  <a:lnTo>
                    <a:pt x="1526381" y="288131"/>
                  </a:lnTo>
                  <a:lnTo>
                    <a:pt x="1519237" y="261937"/>
                  </a:lnTo>
                  <a:lnTo>
                    <a:pt x="1500187" y="247650"/>
                  </a:lnTo>
                  <a:lnTo>
                    <a:pt x="1462087" y="233362"/>
                  </a:lnTo>
                  <a:lnTo>
                    <a:pt x="1404937" y="233362"/>
                  </a:lnTo>
                  <a:lnTo>
                    <a:pt x="1128712" y="266700"/>
                  </a:lnTo>
                  <a:lnTo>
                    <a:pt x="65246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01EF2098-A6E3-41D4-8935-8F2AD774E3CA}"/>
                </a:ext>
              </a:extLst>
            </p:cNvPr>
            <p:cNvSpPr/>
            <p:nvPr/>
          </p:nvSpPr>
          <p:spPr>
            <a:xfrm>
              <a:off x="4313238" y="5724525"/>
              <a:ext cx="1298575" cy="258763"/>
            </a:xfrm>
            <a:custGeom>
              <a:avLst/>
              <a:gdLst>
                <a:gd name="connsiteX0" fmla="*/ 550069 w 1300162"/>
                <a:gd name="connsiteY0" fmla="*/ 223838 h 259556"/>
                <a:gd name="connsiteX1" fmla="*/ 50006 w 1300162"/>
                <a:gd name="connsiteY1" fmla="*/ 259556 h 259556"/>
                <a:gd name="connsiteX2" fmla="*/ 0 w 1300162"/>
                <a:gd name="connsiteY2" fmla="*/ 102394 h 259556"/>
                <a:gd name="connsiteX3" fmla="*/ 180975 w 1300162"/>
                <a:gd name="connsiteY3" fmla="*/ 85725 h 259556"/>
                <a:gd name="connsiteX4" fmla="*/ 583406 w 1300162"/>
                <a:gd name="connsiteY4" fmla="*/ 54769 h 259556"/>
                <a:gd name="connsiteX5" fmla="*/ 1054894 w 1300162"/>
                <a:gd name="connsiteY5" fmla="*/ 21431 h 259556"/>
                <a:gd name="connsiteX6" fmla="*/ 1285875 w 1300162"/>
                <a:gd name="connsiteY6" fmla="*/ 0 h 259556"/>
                <a:gd name="connsiteX7" fmla="*/ 1300162 w 1300162"/>
                <a:gd name="connsiteY7" fmla="*/ 188119 h 259556"/>
                <a:gd name="connsiteX8" fmla="*/ 1181100 w 1300162"/>
                <a:gd name="connsiteY8" fmla="*/ 188119 h 259556"/>
                <a:gd name="connsiteX9" fmla="*/ 892969 w 1300162"/>
                <a:gd name="connsiteY9" fmla="*/ 202406 h 259556"/>
                <a:gd name="connsiteX10" fmla="*/ 550069 w 1300162"/>
                <a:gd name="connsiteY10" fmla="*/ 223838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0162" h="259556">
                  <a:moveTo>
                    <a:pt x="550069" y="223838"/>
                  </a:moveTo>
                  <a:lnTo>
                    <a:pt x="50006" y="259556"/>
                  </a:lnTo>
                  <a:lnTo>
                    <a:pt x="0" y="102394"/>
                  </a:lnTo>
                  <a:lnTo>
                    <a:pt x="180975" y="85725"/>
                  </a:lnTo>
                  <a:lnTo>
                    <a:pt x="583406" y="54769"/>
                  </a:lnTo>
                  <a:lnTo>
                    <a:pt x="1054894" y="21431"/>
                  </a:lnTo>
                  <a:lnTo>
                    <a:pt x="1285875" y="0"/>
                  </a:lnTo>
                  <a:lnTo>
                    <a:pt x="1300162" y="188119"/>
                  </a:lnTo>
                  <a:lnTo>
                    <a:pt x="1181100" y="188119"/>
                  </a:lnTo>
                  <a:lnTo>
                    <a:pt x="892969" y="202406"/>
                  </a:lnTo>
                  <a:lnTo>
                    <a:pt x="5500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E6B35ABD-C2D2-4E98-AF76-C4F263CC03C4}"/>
              </a:ext>
            </a:extLst>
          </p:cNvPr>
          <p:cNvSpPr/>
          <p:nvPr/>
        </p:nvSpPr>
        <p:spPr>
          <a:xfrm>
            <a:off x="3795713" y="1697038"/>
            <a:ext cx="790575" cy="860425"/>
          </a:xfrm>
          <a:custGeom>
            <a:avLst/>
            <a:gdLst>
              <a:gd name="connsiteX0" fmla="*/ 338137 w 790575"/>
              <a:gd name="connsiteY0" fmla="*/ 164307 h 859632"/>
              <a:gd name="connsiteX1" fmla="*/ 219075 w 790575"/>
              <a:gd name="connsiteY1" fmla="*/ 100013 h 859632"/>
              <a:gd name="connsiteX2" fmla="*/ 126206 w 790575"/>
              <a:gd name="connsiteY2" fmla="*/ 52388 h 859632"/>
              <a:gd name="connsiteX3" fmla="*/ 33337 w 790575"/>
              <a:gd name="connsiteY3" fmla="*/ 2382 h 859632"/>
              <a:gd name="connsiteX4" fmla="*/ 19050 w 790575"/>
              <a:gd name="connsiteY4" fmla="*/ 0 h 859632"/>
              <a:gd name="connsiteX5" fmla="*/ 9525 w 790575"/>
              <a:gd name="connsiteY5" fmla="*/ 0 h 859632"/>
              <a:gd name="connsiteX6" fmla="*/ 4762 w 790575"/>
              <a:gd name="connsiteY6" fmla="*/ 2382 h 859632"/>
              <a:gd name="connsiteX7" fmla="*/ 0 w 790575"/>
              <a:gd name="connsiteY7" fmla="*/ 7144 h 859632"/>
              <a:gd name="connsiteX8" fmla="*/ 2381 w 790575"/>
              <a:gd name="connsiteY8" fmla="*/ 23813 h 859632"/>
              <a:gd name="connsiteX9" fmla="*/ 14287 w 790575"/>
              <a:gd name="connsiteY9" fmla="*/ 54769 h 859632"/>
              <a:gd name="connsiteX10" fmla="*/ 40481 w 790575"/>
              <a:gd name="connsiteY10" fmla="*/ 80963 h 859632"/>
              <a:gd name="connsiteX11" fmla="*/ 116681 w 790575"/>
              <a:gd name="connsiteY11" fmla="*/ 157163 h 859632"/>
              <a:gd name="connsiteX12" fmla="*/ 178593 w 790575"/>
              <a:gd name="connsiteY12" fmla="*/ 226219 h 859632"/>
              <a:gd name="connsiteX13" fmla="*/ 245268 w 790575"/>
              <a:gd name="connsiteY13" fmla="*/ 304800 h 859632"/>
              <a:gd name="connsiteX14" fmla="*/ 304800 w 790575"/>
              <a:gd name="connsiteY14" fmla="*/ 378619 h 859632"/>
              <a:gd name="connsiteX15" fmla="*/ 361950 w 790575"/>
              <a:gd name="connsiteY15" fmla="*/ 454819 h 859632"/>
              <a:gd name="connsiteX16" fmla="*/ 411956 w 790575"/>
              <a:gd name="connsiteY16" fmla="*/ 528638 h 859632"/>
              <a:gd name="connsiteX17" fmla="*/ 471487 w 790575"/>
              <a:gd name="connsiteY17" fmla="*/ 628650 h 859632"/>
              <a:gd name="connsiteX18" fmla="*/ 509587 w 790575"/>
              <a:gd name="connsiteY18" fmla="*/ 704850 h 859632"/>
              <a:gd name="connsiteX19" fmla="*/ 542925 w 790575"/>
              <a:gd name="connsiteY19" fmla="*/ 783432 h 859632"/>
              <a:gd name="connsiteX20" fmla="*/ 559593 w 790575"/>
              <a:gd name="connsiteY20" fmla="*/ 809625 h 859632"/>
              <a:gd name="connsiteX21" fmla="*/ 585787 w 790575"/>
              <a:gd name="connsiteY21" fmla="*/ 835819 h 859632"/>
              <a:gd name="connsiteX22" fmla="*/ 609600 w 790575"/>
              <a:gd name="connsiteY22" fmla="*/ 850107 h 859632"/>
              <a:gd name="connsiteX23" fmla="*/ 640556 w 790575"/>
              <a:gd name="connsiteY23" fmla="*/ 859632 h 859632"/>
              <a:gd name="connsiteX24" fmla="*/ 676275 w 790575"/>
              <a:gd name="connsiteY24" fmla="*/ 859632 h 859632"/>
              <a:gd name="connsiteX25" fmla="*/ 711993 w 790575"/>
              <a:gd name="connsiteY25" fmla="*/ 850107 h 859632"/>
              <a:gd name="connsiteX26" fmla="*/ 733425 w 790575"/>
              <a:gd name="connsiteY26" fmla="*/ 838200 h 859632"/>
              <a:gd name="connsiteX27" fmla="*/ 752475 w 790575"/>
              <a:gd name="connsiteY27" fmla="*/ 819150 h 859632"/>
              <a:gd name="connsiteX28" fmla="*/ 769143 w 790575"/>
              <a:gd name="connsiteY28" fmla="*/ 788194 h 859632"/>
              <a:gd name="connsiteX29" fmla="*/ 781050 w 790575"/>
              <a:gd name="connsiteY29" fmla="*/ 757238 h 859632"/>
              <a:gd name="connsiteX30" fmla="*/ 788193 w 790575"/>
              <a:gd name="connsiteY30" fmla="*/ 709613 h 859632"/>
              <a:gd name="connsiteX31" fmla="*/ 790575 w 790575"/>
              <a:gd name="connsiteY31" fmla="*/ 652463 h 859632"/>
              <a:gd name="connsiteX32" fmla="*/ 785812 w 790575"/>
              <a:gd name="connsiteY32" fmla="*/ 590550 h 859632"/>
              <a:gd name="connsiteX33" fmla="*/ 771525 w 790575"/>
              <a:gd name="connsiteY33" fmla="*/ 523875 h 859632"/>
              <a:gd name="connsiteX34" fmla="*/ 754856 w 790575"/>
              <a:gd name="connsiteY34" fmla="*/ 483394 h 859632"/>
              <a:gd name="connsiteX35" fmla="*/ 728662 w 790575"/>
              <a:gd name="connsiteY35" fmla="*/ 440532 h 859632"/>
              <a:gd name="connsiteX36" fmla="*/ 683418 w 790575"/>
              <a:gd name="connsiteY36" fmla="*/ 383382 h 859632"/>
              <a:gd name="connsiteX37" fmla="*/ 645318 w 790575"/>
              <a:gd name="connsiteY37" fmla="*/ 345282 h 859632"/>
              <a:gd name="connsiteX38" fmla="*/ 616743 w 790575"/>
              <a:gd name="connsiteY38" fmla="*/ 319088 h 859632"/>
              <a:gd name="connsiteX39" fmla="*/ 588168 w 790575"/>
              <a:gd name="connsiteY39" fmla="*/ 300038 h 859632"/>
              <a:gd name="connsiteX40" fmla="*/ 519112 w 790575"/>
              <a:gd name="connsiteY40" fmla="*/ 264319 h 859632"/>
              <a:gd name="connsiteX41" fmla="*/ 338137 w 790575"/>
              <a:gd name="connsiteY41" fmla="*/ 164307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0575" h="859632">
                <a:moveTo>
                  <a:pt x="338137" y="164307"/>
                </a:moveTo>
                <a:lnTo>
                  <a:pt x="219075" y="100013"/>
                </a:lnTo>
                <a:lnTo>
                  <a:pt x="126206" y="52388"/>
                </a:lnTo>
                <a:lnTo>
                  <a:pt x="33337" y="2382"/>
                </a:lnTo>
                <a:lnTo>
                  <a:pt x="19050" y="0"/>
                </a:lnTo>
                <a:lnTo>
                  <a:pt x="9525" y="0"/>
                </a:lnTo>
                <a:lnTo>
                  <a:pt x="4762" y="2382"/>
                </a:lnTo>
                <a:lnTo>
                  <a:pt x="0" y="7144"/>
                </a:lnTo>
                <a:lnTo>
                  <a:pt x="2381" y="23813"/>
                </a:lnTo>
                <a:lnTo>
                  <a:pt x="14287" y="54769"/>
                </a:lnTo>
                <a:lnTo>
                  <a:pt x="40481" y="80963"/>
                </a:lnTo>
                <a:lnTo>
                  <a:pt x="116681" y="157163"/>
                </a:lnTo>
                <a:lnTo>
                  <a:pt x="178593" y="226219"/>
                </a:lnTo>
                <a:lnTo>
                  <a:pt x="245268" y="304800"/>
                </a:lnTo>
                <a:lnTo>
                  <a:pt x="304800" y="378619"/>
                </a:lnTo>
                <a:lnTo>
                  <a:pt x="361950" y="454819"/>
                </a:lnTo>
                <a:lnTo>
                  <a:pt x="411956" y="528638"/>
                </a:lnTo>
                <a:lnTo>
                  <a:pt x="471487" y="628650"/>
                </a:lnTo>
                <a:lnTo>
                  <a:pt x="509587" y="704850"/>
                </a:lnTo>
                <a:lnTo>
                  <a:pt x="542925" y="783432"/>
                </a:lnTo>
                <a:lnTo>
                  <a:pt x="559593" y="809625"/>
                </a:lnTo>
                <a:lnTo>
                  <a:pt x="585787" y="835819"/>
                </a:lnTo>
                <a:lnTo>
                  <a:pt x="609600" y="850107"/>
                </a:lnTo>
                <a:lnTo>
                  <a:pt x="640556" y="859632"/>
                </a:lnTo>
                <a:lnTo>
                  <a:pt x="676275" y="859632"/>
                </a:lnTo>
                <a:lnTo>
                  <a:pt x="711993" y="850107"/>
                </a:lnTo>
                <a:lnTo>
                  <a:pt x="733425" y="838200"/>
                </a:lnTo>
                <a:lnTo>
                  <a:pt x="752475" y="819150"/>
                </a:lnTo>
                <a:lnTo>
                  <a:pt x="769143" y="788194"/>
                </a:lnTo>
                <a:lnTo>
                  <a:pt x="781050" y="757238"/>
                </a:lnTo>
                <a:lnTo>
                  <a:pt x="788193" y="709613"/>
                </a:lnTo>
                <a:lnTo>
                  <a:pt x="790575" y="652463"/>
                </a:lnTo>
                <a:lnTo>
                  <a:pt x="785812" y="590550"/>
                </a:lnTo>
                <a:lnTo>
                  <a:pt x="771525" y="523875"/>
                </a:lnTo>
                <a:lnTo>
                  <a:pt x="754856" y="483394"/>
                </a:lnTo>
                <a:lnTo>
                  <a:pt x="728662" y="440532"/>
                </a:lnTo>
                <a:lnTo>
                  <a:pt x="683418" y="383382"/>
                </a:lnTo>
                <a:lnTo>
                  <a:pt x="645318" y="345282"/>
                </a:lnTo>
                <a:lnTo>
                  <a:pt x="616743" y="319088"/>
                </a:lnTo>
                <a:lnTo>
                  <a:pt x="588168" y="300038"/>
                </a:lnTo>
                <a:lnTo>
                  <a:pt x="519112" y="264319"/>
                </a:lnTo>
                <a:lnTo>
                  <a:pt x="338137" y="1643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5580AA07-C63E-4BA0-AD0C-D7B81CCA8A8A}"/>
              </a:ext>
            </a:extLst>
          </p:cNvPr>
          <p:cNvSpPr/>
          <p:nvPr/>
        </p:nvSpPr>
        <p:spPr>
          <a:xfrm>
            <a:off x="4938713" y="1620838"/>
            <a:ext cx="1128712" cy="1222375"/>
          </a:xfrm>
          <a:custGeom>
            <a:avLst/>
            <a:gdLst>
              <a:gd name="connsiteX0" fmla="*/ 419100 w 1128712"/>
              <a:gd name="connsiteY0" fmla="*/ 633413 h 1221582"/>
              <a:gd name="connsiteX1" fmla="*/ 178593 w 1128712"/>
              <a:gd name="connsiteY1" fmla="*/ 969169 h 1221582"/>
              <a:gd name="connsiteX2" fmla="*/ 0 w 1128712"/>
              <a:gd name="connsiteY2" fmla="*/ 1221582 h 1221582"/>
              <a:gd name="connsiteX3" fmla="*/ 102393 w 1128712"/>
              <a:gd name="connsiteY3" fmla="*/ 1202532 h 1221582"/>
              <a:gd name="connsiteX4" fmla="*/ 302418 w 1128712"/>
              <a:gd name="connsiteY4" fmla="*/ 997744 h 1221582"/>
              <a:gd name="connsiteX5" fmla="*/ 459581 w 1128712"/>
              <a:gd name="connsiteY5" fmla="*/ 847725 h 1221582"/>
              <a:gd name="connsiteX6" fmla="*/ 607218 w 1128712"/>
              <a:gd name="connsiteY6" fmla="*/ 714375 h 1221582"/>
              <a:gd name="connsiteX7" fmla="*/ 714375 w 1128712"/>
              <a:gd name="connsiteY7" fmla="*/ 616744 h 1221582"/>
              <a:gd name="connsiteX8" fmla="*/ 833437 w 1128712"/>
              <a:gd name="connsiteY8" fmla="*/ 519113 h 1221582"/>
              <a:gd name="connsiteX9" fmla="*/ 942975 w 1128712"/>
              <a:gd name="connsiteY9" fmla="*/ 435769 h 1221582"/>
              <a:gd name="connsiteX10" fmla="*/ 1012031 w 1128712"/>
              <a:gd name="connsiteY10" fmla="*/ 383382 h 1221582"/>
              <a:gd name="connsiteX11" fmla="*/ 1066800 w 1128712"/>
              <a:gd name="connsiteY11" fmla="*/ 342900 h 1221582"/>
              <a:gd name="connsiteX12" fmla="*/ 1102518 w 1128712"/>
              <a:gd name="connsiteY12" fmla="*/ 316707 h 1221582"/>
              <a:gd name="connsiteX13" fmla="*/ 1123950 w 1128712"/>
              <a:gd name="connsiteY13" fmla="*/ 288132 h 1221582"/>
              <a:gd name="connsiteX14" fmla="*/ 1128712 w 1128712"/>
              <a:gd name="connsiteY14" fmla="*/ 264319 h 1221582"/>
              <a:gd name="connsiteX15" fmla="*/ 1126331 w 1128712"/>
              <a:gd name="connsiteY15" fmla="*/ 240507 h 1221582"/>
              <a:gd name="connsiteX16" fmla="*/ 1119187 w 1128712"/>
              <a:gd name="connsiteY16" fmla="*/ 221457 h 1221582"/>
              <a:gd name="connsiteX17" fmla="*/ 1102518 w 1128712"/>
              <a:gd name="connsiteY17" fmla="*/ 202407 h 1221582"/>
              <a:gd name="connsiteX18" fmla="*/ 1073943 w 1128712"/>
              <a:gd name="connsiteY18" fmla="*/ 176213 h 1221582"/>
              <a:gd name="connsiteX19" fmla="*/ 1019175 w 1128712"/>
              <a:gd name="connsiteY19" fmla="*/ 133350 h 1221582"/>
              <a:gd name="connsiteX20" fmla="*/ 966787 w 1128712"/>
              <a:gd name="connsiteY20" fmla="*/ 95250 h 1221582"/>
              <a:gd name="connsiteX21" fmla="*/ 902493 w 1128712"/>
              <a:gd name="connsiteY21" fmla="*/ 57150 h 1221582"/>
              <a:gd name="connsiteX22" fmla="*/ 876300 w 1128712"/>
              <a:gd name="connsiteY22" fmla="*/ 42863 h 1221582"/>
              <a:gd name="connsiteX23" fmla="*/ 812006 w 1128712"/>
              <a:gd name="connsiteY23" fmla="*/ 16669 h 1221582"/>
              <a:gd name="connsiteX24" fmla="*/ 762000 w 1128712"/>
              <a:gd name="connsiteY24" fmla="*/ 2382 h 1221582"/>
              <a:gd name="connsiteX25" fmla="*/ 731043 w 1128712"/>
              <a:gd name="connsiteY25" fmla="*/ 2382 h 1221582"/>
              <a:gd name="connsiteX26" fmla="*/ 647700 w 1128712"/>
              <a:gd name="connsiteY26" fmla="*/ 0 h 1221582"/>
              <a:gd name="connsiteX27" fmla="*/ 633412 w 1128712"/>
              <a:gd name="connsiteY27" fmla="*/ 2382 h 1221582"/>
              <a:gd name="connsiteX28" fmla="*/ 616743 w 1128712"/>
              <a:gd name="connsiteY28" fmla="*/ 7144 h 1221582"/>
              <a:gd name="connsiteX29" fmla="*/ 609600 w 1128712"/>
              <a:gd name="connsiteY29" fmla="*/ 11907 h 1221582"/>
              <a:gd name="connsiteX30" fmla="*/ 602456 w 1128712"/>
              <a:gd name="connsiteY30" fmla="*/ 26194 h 1221582"/>
              <a:gd name="connsiteX31" fmla="*/ 607218 w 1128712"/>
              <a:gd name="connsiteY31" fmla="*/ 38100 h 1221582"/>
              <a:gd name="connsiteX32" fmla="*/ 614362 w 1128712"/>
              <a:gd name="connsiteY32" fmla="*/ 50007 h 1221582"/>
              <a:gd name="connsiteX33" fmla="*/ 635793 w 1128712"/>
              <a:gd name="connsiteY33" fmla="*/ 69057 h 1221582"/>
              <a:gd name="connsiteX34" fmla="*/ 661987 w 1128712"/>
              <a:gd name="connsiteY34" fmla="*/ 97632 h 1221582"/>
              <a:gd name="connsiteX35" fmla="*/ 681037 w 1128712"/>
              <a:gd name="connsiteY35" fmla="*/ 121444 h 1221582"/>
              <a:gd name="connsiteX36" fmla="*/ 695325 w 1128712"/>
              <a:gd name="connsiteY36" fmla="*/ 150019 h 1221582"/>
              <a:gd name="connsiteX37" fmla="*/ 697706 w 1128712"/>
              <a:gd name="connsiteY37" fmla="*/ 173832 h 1221582"/>
              <a:gd name="connsiteX38" fmla="*/ 700087 w 1128712"/>
              <a:gd name="connsiteY38" fmla="*/ 211932 h 1221582"/>
              <a:gd name="connsiteX39" fmla="*/ 692943 w 1128712"/>
              <a:gd name="connsiteY39" fmla="*/ 233363 h 1221582"/>
              <a:gd name="connsiteX40" fmla="*/ 635793 w 1128712"/>
              <a:gd name="connsiteY40" fmla="*/ 321469 h 1221582"/>
              <a:gd name="connsiteX41" fmla="*/ 466725 w 1128712"/>
              <a:gd name="connsiteY41" fmla="*/ 569119 h 1221582"/>
              <a:gd name="connsiteX42" fmla="*/ 419100 w 1128712"/>
              <a:gd name="connsiteY42" fmla="*/ 633413 h 122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28712" h="1221582">
                <a:moveTo>
                  <a:pt x="419100" y="633413"/>
                </a:moveTo>
                <a:lnTo>
                  <a:pt x="178593" y="969169"/>
                </a:lnTo>
                <a:lnTo>
                  <a:pt x="0" y="1221582"/>
                </a:lnTo>
                <a:lnTo>
                  <a:pt x="102393" y="1202532"/>
                </a:lnTo>
                <a:lnTo>
                  <a:pt x="302418" y="997744"/>
                </a:lnTo>
                <a:lnTo>
                  <a:pt x="459581" y="847725"/>
                </a:lnTo>
                <a:lnTo>
                  <a:pt x="607218" y="714375"/>
                </a:lnTo>
                <a:lnTo>
                  <a:pt x="714375" y="616744"/>
                </a:lnTo>
                <a:lnTo>
                  <a:pt x="833437" y="519113"/>
                </a:lnTo>
                <a:lnTo>
                  <a:pt x="942975" y="435769"/>
                </a:lnTo>
                <a:lnTo>
                  <a:pt x="1012031" y="383382"/>
                </a:lnTo>
                <a:lnTo>
                  <a:pt x="1066800" y="342900"/>
                </a:lnTo>
                <a:lnTo>
                  <a:pt x="1102518" y="316707"/>
                </a:lnTo>
                <a:lnTo>
                  <a:pt x="1123950" y="288132"/>
                </a:lnTo>
                <a:lnTo>
                  <a:pt x="1128712" y="264319"/>
                </a:lnTo>
                <a:lnTo>
                  <a:pt x="1126331" y="240507"/>
                </a:lnTo>
                <a:lnTo>
                  <a:pt x="1119187" y="221457"/>
                </a:lnTo>
                <a:lnTo>
                  <a:pt x="1102518" y="202407"/>
                </a:lnTo>
                <a:lnTo>
                  <a:pt x="1073943" y="176213"/>
                </a:lnTo>
                <a:lnTo>
                  <a:pt x="1019175" y="133350"/>
                </a:lnTo>
                <a:lnTo>
                  <a:pt x="966787" y="95250"/>
                </a:lnTo>
                <a:lnTo>
                  <a:pt x="902493" y="57150"/>
                </a:lnTo>
                <a:lnTo>
                  <a:pt x="876300" y="42863"/>
                </a:lnTo>
                <a:lnTo>
                  <a:pt x="812006" y="16669"/>
                </a:lnTo>
                <a:lnTo>
                  <a:pt x="762000" y="2382"/>
                </a:lnTo>
                <a:lnTo>
                  <a:pt x="731043" y="2382"/>
                </a:lnTo>
                <a:lnTo>
                  <a:pt x="647700" y="0"/>
                </a:lnTo>
                <a:lnTo>
                  <a:pt x="633412" y="2382"/>
                </a:lnTo>
                <a:lnTo>
                  <a:pt x="616743" y="7144"/>
                </a:lnTo>
                <a:lnTo>
                  <a:pt x="609600" y="11907"/>
                </a:lnTo>
                <a:lnTo>
                  <a:pt x="602456" y="26194"/>
                </a:lnTo>
                <a:lnTo>
                  <a:pt x="607218" y="38100"/>
                </a:lnTo>
                <a:lnTo>
                  <a:pt x="614362" y="50007"/>
                </a:lnTo>
                <a:lnTo>
                  <a:pt x="635793" y="69057"/>
                </a:lnTo>
                <a:lnTo>
                  <a:pt x="661987" y="97632"/>
                </a:lnTo>
                <a:lnTo>
                  <a:pt x="681037" y="121444"/>
                </a:lnTo>
                <a:lnTo>
                  <a:pt x="695325" y="150019"/>
                </a:lnTo>
                <a:lnTo>
                  <a:pt x="697706" y="173832"/>
                </a:lnTo>
                <a:lnTo>
                  <a:pt x="700087" y="211932"/>
                </a:lnTo>
                <a:lnTo>
                  <a:pt x="692943" y="233363"/>
                </a:lnTo>
                <a:lnTo>
                  <a:pt x="635793" y="321469"/>
                </a:lnTo>
                <a:lnTo>
                  <a:pt x="466725" y="569119"/>
                </a:lnTo>
                <a:lnTo>
                  <a:pt x="419100" y="6334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0CBF69C5-B24D-47EA-810C-44F63E434977}"/>
              </a:ext>
            </a:extLst>
          </p:cNvPr>
          <p:cNvSpPr/>
          <p:nvPr/>
        </p:nvSpPr>
        <p:spPr>
          <a:xfrm>
            <a:off x="3263900" y="2557463"/>
            <a:ext cx="3244850" cy="579437"/>
          </a:xfrm>
          <a:custGeom>
            <a:avLst/>
            <a:gdLst>
              <a:gd name="connsiteX0" fmla="*/ 1104679 w 3245327"/>
              <a:gd name="connsiteY0" fmla="*/ 235207 h 578767"/>
              <a:gd name="connsiteX1" fmla="*/ 1453526 w 3245327"/>
              <a:gd name="connsiteY1" fmla="*/ 203493 h 578767"/>
              <a:gd name="connsiteX2" fmla="*/ 1762730 w 3245327"/>
              <a:gd name="connsiteY2" fmla="*/ 177066 h 578767"/>
              <a:gd name="connsiteX3" fmla="*/ 1868441 w 3245327"/>
              <a:gd name="connsiteY3" fmla="*/ 155923 h 578767"/>
              <a:gd name="connsiteX4" fmla="*/ 2143290 w 3245327"/>
              <a:gd name="connsiteY4" fmla="*/ 129496 h 578767"/>
              <a:gd name="connsiteX5" fmla="*/ 2396996 w 3245327"/>
              <a:gd name="connsiteY5" fmla="*/ 108354 h 578767"/>
              <a:gd name="connsiteX6" fmla="*/ 2669202 w 3245327"/>
              <a:gd name="connsiteY6" fmla="*/ 87211 h 578767"/>
              <a:gd name="connsiteX7" fmla="*/ 2700915 w 3245327"/>
              <a:gd name="connsiteY7" fmla="*/ 66069 h 578767"/>
              <a:gd name="connsiteX8" fmla="*/ 2769627 w 3245327"/>
              <a:gd name="connsiteY8" fmla="*/ 18499 h 578767"/>
              <a:gd name="connsiteX9" fmla="*/ 2793412 w 3245327"/>
              <a:gd name="connsiteY9" fmla="*/ 5285 h 578767"/>
              <a:gd name="connsiteX10" fmla="*/ 2806626 w 3245327"/>
              <a:gd name="connsiteY10" fmla="*/ 0 h 578767"/>
              <a:gd name="connsiteX11" fmla="*/ 2830411 w 3245327"/>
              <a:gd name="connsiteY11" fmla="*/ 2643 h 578767"/>
              <a:gd name="connsiteX12" fmla="*/ 2891195 w 3245327"/>
              <a:gd name="connsiteY12" fmla="*/ 13214 h 578767"/>
              <a:gd name="connsiteX13" fmla="*/ 2999549 w 3245327"/>
              <a:gd name="connsiteY13" fmla="*/ 44927 h 578767"/>
              <a:gd name="connsiteX14" fmla="*/ 3113188 w 3245327"/>
              <a:gd name="connsiteY14" fmla="*/ 87211 h 578767"/>
              <a:gd name="connsiteX15" fmla="*/ 3210971 w 3245327"/>
              <a:gd name="connsiteY15" fmla="*/ 129496 h 578767"/>
              <a:gd name="connsiteX16" fmla="*/ 3221542 w 3245327"/>
              <a:gd name="connsiteY16" fmla="*/ 134781 h 578767"/>
              <a:gd name="connsiteX17" fmla="*/ 3229470 w 3245327"/>
              <a:gd name="connsiteY17" fmla="*/ 142710 h 578767"/>
              <a:gd name="connsiteX18" fmla="*/ 3237398 w 3245327"/>
              <a:gd name="connsiteY18" fmla="*/ 155923 h 578767"/>
              <a:gd name="connsiteX19" fmla="*/ 3245327 w 3245327"/>
              <a:gd name="connsiteY19" fmla="*/ 179708 h 578767"/>
              <a:gd name="connsiteX20" fmla="*/ 3245327 w 3245327"/>
              <a:gd name="connsiteY20" fmla="*/ 192922 h 578767"/>
              <a:gd name="connsiteX21" fmla="*/ 3237398 w 3245327"/>
              <a:gd name="connsiteY21" fmla="*/ 224636 h 578767"/>
              <a:gd name="connsiteX22" fmla="*/ 3224185 w 3245327"/>
              <a:gd name="connsiteY22" fmla="*/ 243135 h 578767"/>
              <a:gd name="connsiteX23" fmla="*/ 3208328 w 3245327"/>
              <a:gd name="connsiteY23" fmla="*/ 251063 h 578767"/>
              <a:gd name="connsiteX24" fmla="*/ 3163401 w 3245327"/>
              <a:gd name="connsiteY24" fmla="*/ 258992 h 578767"/>
              <a:gd name="connsiteX25" fmla="*/ 3084118 w 3245327"/>
              <a:gd name="connsiteY25" fmla="*/ 266920 h 578767"/>
              <a:gd name="connsiteX26" fmla="*/ 2941408 w 3245327"/>
              <a:gd name="connsiteY26" fmla="*/ 269563 h 578767"/>
              <a:gd name="connsiteX27" fmla="*/ 2759056 w 3245327"/>
              <a:gd name="connsiteY27" fmla="*/ 269563 h 578767"/>
              <a:gd name="connsiteX28" fmla="*/ 2463065 w 3245327"/>
              <a:gd name="connsiteY28" fmla="*/ 282777 h 578767"/>
              <a:gd name="connsiteX29" fmla="*/ 2032293 w 3245327"/>
              <a:gd name="connsiteY29" fmla="*/ 311847 h 578767"/>
              <a:gd name="connsiteX30" fmla="*/ 1812943 w 3245327"/>
              <a:gd name="connsiteY30" fmla="*/ 343560 h 578767"/>
              <a:gd name="connsiteX31" fmla="*/ 1506381 w 3245327"/>
              <a:gd name="connsiteY31" fmla="*/ 380559 h 578767"/>
              <a:gd name="connsiteX32" fmla="*/ 1117893 w 3245327"/>
              <a:gd name="connsiteY32" fmla="*/ 428129 h 578767"/>
              <a:gd name="connsiteX33" fmla="*/ 874758 w 3245327"/>
              <a:gd name="connsiteY33" fmla="*/ 459843 h 578767"/>
              <a:gd name="connsiteX34" fmla="*/ 721477 w 3245327"/>
              <a:gd name="connsiteY34" fmla="*/ 483628 h 578767"/>
              <a:gd name="connsiteX35" fmla="*/ 607838 w 3245327"/>
              <a:gd name="connsiteY35" fmla="*/ 512698 h 578767"/>
              <a:gd name="connsiteX36" fmla="*/ 488913 w 3245327"/>
              <a:gd name="connsiteY36" fmla="*/ 554982 h 578767"/>
              <a:gd name="connsiteX37" fmla="*/ 417558 w 3245327"/>
              <a:gd name="connsiteY37" fmla="*/ 578767 h 578767"/>
              <a:gd name="connsiteX38" fmla="*/ 393773 w 3245327"/>
              <a:gd name="connsiteY38" fmla="*/ 570839 h 578767"/>
              <a:gd name="connsiteX39" fmla="*/ 330346 w 3245327"/>
              <a:gd name="connsiteY39" fmla="*/ 533840 h 578767"/>
              <a:gd name="connsiteX40" fmla="*/ 219350 w 3245327"/>
              <a:gd name="connsiteY40" fmla="*/ 454557 h 578767"/>
              <a:gd name="connsiteX41" fmla="*/ 163852 w 3245327"/>
              <a:gd name="connsiteY41" fmla="*/ 404344 h 578767"/>
              <a:gd name="connsiteX42" fmla="*/ 110996 w 3245327"/>
              <a:gd name="connsiteY42" fmla="*/ 359417 h 578767"/>
              <a:gd name="connsiteX43" fmla="*/ 66069 w 3245327"/>
              <a:gd name="connsiteY43" fmla="*/ 317133 h 578767"/>
              <a:gd name="connsiteX44" fmla="*/ 36998 w 3245327"/>
              <a:gd name="connsiteY44" fmla="*/ 282777 h 578767"/>
              <a:gd name="connsiteX45" fmla="*/ 26427 w 3245327"/>
              <a:gd name="connsiteY45" fmla="*/ 269563 h 578767"/>
              <a:gd name="connsiteX46" fmla="*/ 15856 w 3245327"/>
              <a:gd name="connsiteY46" fmla="*/ 261634 h 578767"/>
              <a:gd name="connsiteX47" fmla="*/ 2642 w 3245327"/>
              <a:gd name="connsiteY47" fmla="*/ 248421 h 578767"/>
              <a:gd name="connsiteX48" fmla="*/ 0 w 3245327"/>
              <a:gd name="connsiteY48" fmla="*/ 235207 h 578767"/>
              <a:gd name="connsiteX49" fmla="*/ 10571 w 3245327"/>
              <a:gd name="connsiteY49" fmla="*/ 227278 h 578767"/>
              <a:gd name="connsiteX50" fmla="*/ 34356 w 3245327"/>
              <a:gd name="connsiteY50" fmla="*/ 224636 h 578767"/>
              <a:gd name="connsiteX51" fmla="*/ 52855 w 3245327"/>
              <a:gd name="connsiteY51" fmla="*/ 224636 h 578767"/>
              <a:gd name="connsiteX52" fmla="*/ 68712 w 3245327"/>
              <a:gd name="connsiteY52" fmla="*/ 235207 h 578767"/>
              <a:gd name="connsiteX53" fmla="*/ 108353 w 3245327"/>
              <a:gd name="connsiteY53" fmla="*/ 258992 h 578767"/>
              <a:gd name="connsiteX54" fmla="*/ 158566 w 3245327"/>
              <a:gd name="connsiteY54" fmla="*/ 282777 h 578767"/>
              <a:gd name="connsiteX55" fmla="*/ 200850 w 3245327"/>
              <a:gd name="connsiteY55" fmla="*/ 295991 h 578767"/>
              <a:gd name="connsiteX56" fmla="*/ 272205 w 3245327"/>
              <a:gd name="connsiteY56" fmla="*/ 309204 h 578767"/>
              <a:gd name="connsiteX57" fmla="*/ 348846 w 3245327"/>
              <a:gd name="connsiteY57" fmla="*/ 314490 h 578767"/>
              <a:gd name="connsiteX58" fmla="*/ 486270 w 3245327"/>
              <a:gd name="connsiteY58" fmla="*/ 298633 h 578767"/>
              <a:gd name="connsiteX59" fmla="*/ 795475 w 3245327"/>
              <a:gd name="connsiteY59" fmla="*/ 266920 h 578767"/>
              <a:gd name="connsiteX60" fmla="*/ 1104679 w 3245327"/>
              <a:gd name="connsiteY60" fmla="*/ 235207 h 578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245327" h="578767">
                <a:moveTo>
                  <a:pt x="1104679" y="235207"/>
                </a:moveTo>
                <a:lnTo>
                  <a:pt x="1453526" y="203493"/>
                </a:lnTo>
                <a:lnTo>
                  <a:pt x="1762730" y="177066"/>
                </a:lnTo>
                <a:lnTo>
                  <a:pt x="1868441" y="155923"/>
                </a:lnTo>
                <a:lnTo>
                  <a:pt x="2143290" y="129496"/>
                </a:lnTo>
                <a:lnTo>
                  <a:pt x="2396996" y="108354"/>
                </a:lnTo>
                <a:lnTo>
                  <a:pt x="2669202" y="87211"/>
                </a:lnTo>
                <a:lnTo>
                  <a:pt x="2700915" y="66069"/>
                </a:lnTo>
                <a:lnTo>
                  <a:pt x="2769627" y="18499"/>
                </a:lnTo>
                <a:lnTo>
                  <a:pt x="2793412" y="5285"/>
                </a:lnTo>
                <a:lnTo>
                  <a:pt x="2806626" y="0"/>
                </a:lnTo>
                <a:lnTo>
                  <a:pt x="2830411" y="2643"/>
                </a:lnTo>
                <a:lnTo>
                  <a:pt x="2891195" y="13214"/>
                </a:lnTo>
                <a:lnTo>
                  <a:pt x="2999549" y="44927"/>
                </a:lnTo>
                <a:lnTo>
                  <a:pt x="3113188" y="87211"/>
                </a:lnTo>
                <a:lnTo>
                  <a:pt x="3210971" y="129496"/>
                </a:lnTo>
                <a:lnTo>
                  <a:pt x="3221542" y="134781"/>
                </a:lnTo>
                <a:lnTo>
                  <a:pt x="3229470" y="142710"/>
                </a:lnTo>
                <a:lnTo>
                  <a:pt x="3237398" y="155923"/>
                </a:lnTo>
                <a:lnTo>
                  <a:pt x="3245327" y="179708"/>
                </a:lnTo>
                <a:lnTo>
                  <a:pt x="3245327" y="192922"/>
                </a:lnTo>
                <a:lnTo>
                  <a:pt x="3237398" y="224636"/>
                </a:lnTo>
                <a:lnTo>
                  <a:pt x="3224185" y="243135"/>
                </a:lnTo>
                <a:lnTo>
                  <a:pt x="3208328" y="251063"/>
                </a:lnTo>
                <a:lnTo>
                  <a:pt x="3163401" y="258992"/>
                </a:lnTo>
                <a:lnTo>
                  <a:pt x="3084118" y="266920"/>
                </a:lnTo>
                <a:lnTo>
                  <a:pt x="2941408" y="269563"/>
                </a:lnTo>
                <a:lnTo>
                  <a:pt x="2759056" y="269563"/>
                </a:lnTo>
                <a:lnTo>
                  <a:pt x="2463065" y="282777"/>
                </a:lnTo>
                <a:lnTo>
                  <a:pt x="2032293" y="311847"/>
                </a:lnTo>
                <a:lnTo>
                  <a:pt x="1812943" y="343560"/>
                </a:lnTo>
                <a:lnTo>
                  <a:pt x="1506381" y="380559"/>
                </a:lnTo>
                <a:lnTo>
                  <a:pt x="1117893" y="428129"/>
                </a:lnTo>
                <a:lnTo>
                  <a:pt x="874758" y="459843"/>
                </a:lnTo>
                <a:lnTo>
                  <a:pt x="721477" y="483628"/>
                </a:lnTo>
                <a:lnTo>
                  <a:pt x="607838" y="512698"/>
                </a:lnTo>
                <a:lnTo>
                  <a:pt x="488913" y="554982"/>
                </a:lnTo>
                <a:lnTo>
                  <a:pt x="417558" y="578767"/>
                </a:lnTo>
                <a:lnTo>
                  <a:pt x="393773" y="570839"/>
                </a:lnTo>
                <a:lnTo>
                  <a:pt x="330346" y="533840"/>
                </a:lnTo>
                <a:lnTo>
                  <a:pt x="219350" y="454557"/>
                </a:lnTo>
                <a:lnTo>
                  <a:pt x="163852" y="404344"/>
                </a:lnTo>
                <a:lnTo>
                  <a:pt x="110996" y="359417"/>
                </a:lnTo>
                <a:lnTo>
                  <a:pt x="66069" y="317133"/>
                </a:lnTo>
                <a:lnTo>
                  <a:pt x="36998" y="282777"/>
                </a:lnTo>
                <a:lnTo>
                  <a:pt x="26427" y="269563"/>
                </a:lnTo>
                <a:lnTo>
                  <a:pt x="15856" y="261634"/>
                </a:lnTo>
                <a:lnTo>
                  <a:pt x="2642" y="248421"/>
                </a:lnTo>
                <a:lnTo>
                  <a:pt x="0" y="235207"/>
                </a:lnTo>
                <a:lnTo>
                  <a:pt x="10571" y="227278"/>
                </a:lnTo>
                <a:lnTo>
                  <a:pt x="34356" y="224636"/>
                </a:lnTo>
                <a:lnTo>
                  <a:pt x="52855" y="224636"/>
                </a:lnTo>
                <a:lnTo>
                  <a:pt x="68712" y="235207"/>
                </a:lnTo>
                <a:lnTo>
                  <a:pt x="108353" y="258992"/>
                </a:lnTo>
                <a:lnTo>
                  <a:pt x="158566" y="282777"/>
                </a:lnTo>
                <a:lnTo>
                  <a:pt x="200850" y="295991"/>
                </a:lnTo>
                <a:lnTo>
                  <a:pt x="272205" y="309204"/>
                </a:lnTo>
                <a:lnTo>
                  <a:pt x="348846" y="314490"/>
                </a:lnTo>
                <a:lnTo>
                  <a:pt x="486270" y="298633"/>
                </a:lnTo>
                <a:lnTo>
                  <a:pt x="795475" y="266920"/>
                </a:lnTo>
                <a:lnTo>
                  <a:pt x="1104679" y="2352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CC164322-581B-4F87-AD4B-9C3ED82D8485}"/>
              </a:ext>
            </a:extLst>
          </p:cNvPr>
          <p:cNvSpPr/>
          <p:nvPr/>
        </p:nvSpPr>
        <p:spPr>
          <a:xfrm>
            <a:off x="4197350" y="2936875"/>
            <a:ext cx="460375" cy="2546350"/>
          </a:xfrm>
          <a:custGeom>
            <a:avLst/>
            <a:gdLst>
              <a:gd name="connsiteX0" fmla="*/ 157882 w 460489"/>
              <a:gd name="connsiteY0" fmla="*/ 1305816 h 2545848"/>
              <a:gd name="connsiteX1" fmla="*/ 167750 w 460489"/>
              <a:gd name="connsiteY1" fmla="*/ 532852 h 2545848"/>
              <a:gd name="connsiteX2" fmla="*/ 167750 w 460489"/>
              <a:gd name="connsiteY2" fmla="*/ 470357 h 2545848"/>
              <a:gd name="connsiteX3" fmla="*/ 164461 w 460489"/>
              <a:gd name="connsiteY3" fmla="*/ 411151 h 2545848"/>
              <a:gd name="connsiteX4" fmla="*/ 157882 w 460489"/>
              <a:gd name="connsiteY4" fmla="*/ 361813 h 2545848"/>
              <a:gd name="connsiteX5" fmla="*/ 144725 w 460489"/>
              <a:gd name="connsiteY5" fmla="*/ 296029 h 2545848"/>
              <a:gd name="connsiteX6" fmla="*/ 128279 w 460489"/>
              <a:gd name="connsiteY6" fmla="*/ 246691 h 2545848"/>
              <a:gd name="connsiteX7" fmla="*/ 108544 w 460489"/>
              <a:gd name="connsiteY7" fmla="*/ 194064 h 2545848"/>
              <a:gd name="connsiteX8" fmla="*/ 88809 w 460489"/>
              <a:gd name="connsiteY8" fmla="*/ 151304 h 2545848"/>
              <a:gd name="connsiteX9" fmla="*/ 69074 w 460489"/>
              <a:gd name="connsiteY9" fmla="*/ 121701 h 2545848"/>
              <a:gd name="connsiteX10" fmla="*/ 0 w 460489"/>
              <a:gd name="connsiteY10" fmla="*/ 16446 h 2545848"/>
              <a:gd name="connsiteX11" fmla="*/ 144725 w 460489"/>
              <a:gd name="connsiteY11" fmla="*/ 0 h 2545848"/>
              <a:gd name="connsiteX12" fmla="*/ 263137 w 460489"/>
              <a:gd name="connsiteY12" fmla="*/ 65784 h 2545848"/>
              <a:gd name="connsiteX13" fmla="*/ 328921 w 460489"/>
              <a:gd name="connsiteY13" fmla="*/ 108544 h 2545848"/>
              <a:gd name="connsiteX14" fmla="*/ 384838 w 460489"/>
              <a:gd name="connsiteY14" fmla="*/ 148015 h 2545848"/>
              <a:gd name="connsiteX15" fmla="*/ 430887 w 460489"/>
              <a:gd name="connsiteY15" fmla="*/ 187485 h 2545848"/>
              <a:gd name="connsiteX16" fmla="*/ 457200 w 460489"/>
              <a:gd name="connsiteY16" fmla="*/ 220377 h 2545848"/>
              <a:gd name="connsiteX17" fmla="*/ 460489 w 460489"/>
              <a:gd name="connsiteY17" fmla="*/ 233534 h 2545848"/>
              <a:gd name="connsiteX18" fmla="*/ 457200 w 460489"/>
              <a:gd name="connsiteY18" fmla="*/ 269715 h 2545848"/>
              <a:gd name="connsiteX19" fmla="*/ 444043 w 460489"/>
              <a:gd name="connsiteY19" fmla="*/ 328921 h 2545848"/>
              <a:gd name="connsiteX20" fmla="*/ 417730 w 460489"/>
              <a:gd name="connsiteY20" fmla="*/ 391416 h 2545848"/>
              <a:gd name="connsiteX21" fmla="*/ 397994 w 460489"/>
              <a:gd name="connsiteY21" fmla="*/ 444043 h 2545848"/>
              <a:gd name="connsiteX22" fmla="*/ 394705 w 460489"/>
              <a:gd name="connsiteY22" fmla="*/ 457200 h 2545848"/>
              <a:gd name="connsiteX23" fmla="*/ 391416 w 460489"/>
              <a:gd name="connsiteY23" fmla="*/ 628239 h 2545848"/>
              <a:gd name="connsiteX24" fmla="*/ 384838 w 460489"/>
              <a:gd name="connsiteY24" fmla="*/ 1042679 h 2545848"/>
              <a:gd name="connsiteX25" fmla="*/ 381548 w 460489"/>
              <a:gd name="connsiteY25" fmla="*/ 1378179 h 2545848"/>
              <a:gd name="connsiteX26" fmla="*/ 374970 w 460489"/>
              <a:gd name="connsiteY26" fmla="*/ 1904452 h 2545848"/>
              <a:gd name="connsiteX27" fmla="*/ 371681 w 460489"/>
              <a:gd name="connsiteY27" fmla="*/ 2519534 h 2545848"/>
              <a:gd name="connsiteX28" fmla="*/ 141436 w 460489"/>
              <a:gd name="connsiteY28" fmla="*/ 2545848 h 2545848"/>
              <a:gd name="connsiteX29" fmla="*/ 148015 w 460489"/>
              <a:gd name="connsiteY29" fmla="*/ 2322182 h 2545848"/>
              <a:gd name="connsiteX30" fmla="*/ 151304 w 460489"/>
              <a:gd name="connsiteY30" fmla="*/ 1881428 h 2545848"/>
              <a:gd name="connsiteX31" fmla="*/ 157882 w 460489"/>
              <a:gd name="connsiteY31" fmla="*/ 1305816 h 254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60489" h="2545848">
                <a:moveTo>
                  <a:pt x="157882" y="1305816"/>
                </a:moveTo>
                <a:lnTo>
                  <a:pt x="167750" y="532852"/>
                </a:lnTo>
                <a:lnTo>
                  <a:pt x="167750" y="470357"/>
                </a:lnTo>
                <a:lnTo>
                  <a:pt x="164461" y="411151"/>
                </a:lnTo>
                <a:lnTo>
                  <a:pt x="157882" y="361813"/>
                </a:lnTo>
                <a:lnTo>
                  <a:pt x="144725" y="296029"/>
                </a:lnTo>
                <a:lnTo>
                  <a:pt x="128279" y="246691"/>
                </a:lnTo>
                <a:lnTo>
                  <a:pt x="108544" y="194064"/>
                </a:lnTo>
                <a:lnTo>
                  <a:pt x="88809" y="151304"/>
                </a:lnTo>
                <a:lnTo>
                  <a:pt x="69074" y="121701"/>
                </a:lnTo>
                <a:lnTo>
                  <a:pt x="0" y="16446"/>
                </a:lnTo>
                <a:lnTo>
                  <a:pt x="144725" y="0"/>
                </a:lnTo>
                <a:lnTo>
                  <a:pt x="263137" y="65784"/>
                </a:lnTo>
                <a:lnTo>
                  <a:pt x="328921" y="108544"/>
                </a:lnTo>
                <a:lnTo>
                  <a:pt x="384838" y="148015"/>
                </a:lnTo>
                <a:lnTo>
                  <a:pt x="430887" y="187485"/>
                </a:lnTo>
                <a:lnTo>
                  <a:pt x="457200" y="220377"/>
                </a:lnTo>
                <a:lnTo>
                  <a:pt x="460489" y="233534"/>
                </a:lnTo>
                <a:lnTo>
                  <a:pt x="457200" y="269715"/>
                </a:lnTo>
                <a:lnTo>
                  <a:pt x="444043" y="328921"/>
                </a:lnTo>
                <a:lnTo>
                  <a:pt x="417730" y="391416"/>
                </a:lnTo>
                <a:lnTo>
                  <a:pt x="397994" y="444043"/>
                </a:lnTo>
                <a:lnTo>
                  <a:pt x="394705" y="457200"/>
                </a:lnTo>
                <a:cubicBezTo>
                  <a:pt x="393609" y="514213"/>
                  <a:pt x="392512" y="571226"/>
                  <a:pt x="391416" y="628239"/>
                </a:cubicBezTo>
                <a:lnTo>
                  <a:pt x="384838" y="1042679"/>
                </a:lnTo>
                <a:cubicBezTo>
                  <a:pt x="383741" y="1154512"/>
                  <a:pt x="382645" y="1266346"/>
                  <a:pt x="381548" y="1378179"/>
                </a:cubicBezTo>
                <a:cubicBezTo>
                  <a:pt x="379355" y="1553603"/>
                  <a:pt x="377163" y="1729028"/>
                  <a:pt x="374970" y="1904452"/>
                </a:cubicBezTo>
                <a:cubicBezTo>
                  <a:pt x="373874" y="2109479"/>
                  <a:pt x="372777" y="2314507"/>
                  <a:pt x="371681" y="2519534"/>
                </a:cubicBezTo>
                <a:lnTo>
                  <a:pt x="141436" y="2545848"/>
                </a:lnTo>
                <a:lnTo>
                  <a:pt x="148015" y="2322182"/>
                </a:lnTo>
                <a:cubicBezTo>
                  <a:pt x="149111" y="2175264"/>
                  <a:pt x="150208" y="2028346"/>
                  <a:pt x="151304" y="1881428"/>
                </a:cubicBezTo>
                <a:cubicBezTo>
                  <a:pt x="153497" y="1704907"/>
                  <a:pt x="155689" y="1528386"/>
                  <a:pt x="157882" y="13058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1BCD80FA-C921-42B9-B12A-877FF21A525D}"/>
              </a:ext>
            </a:extLst>
          </p:cNvPr>
          <p:cNvSpPr/>
          <p:nvPr/>
        </p:nvSpPr>
        <p:spPr>
          <a:xfrm>
            <a:off x="5099050" y="2838450"/>
            <a:ext cx="498475" cy="2568575"/>
          </a:xfrm>
          <a:custGeom>
            <a:avLst/>
            <a:gdLst>
              <a:gd name="connsiteX0" fmla="*/ 177618 w 499960"/>
              <a:gd name="connsiteY0" fmla="*/ 1588688 h 2568872"/>
              <a:gd name="connsiteX1" fmla="*/ 194064 w 499960"/>
              <a:gd name="connsiteY1" fmla="*/ 917689 h 2568872"/>
              <a:gd name="connsiteX2" fmla="*/ 203931 w 499960"/>
              <a:gd name="connsiteY2" fmla="*/ 345367 h 2568872"/>
              <a:gd name="connsiteX3" fmla="*/ 203931 w 499960"/>
              <a:gd name="connsiteY3" fmla="*/ 319053 h 2568872"/>
              <a:gd name="connsiteX4" fmla="*/ 200642 w 499960"/>
              <a:gd name="connsiteY4" fmla="*/ 279583 h 2568872"/>
              <a:gd name="connsiteX5" fmla="*/ 187485 w 499960"/>
              <a:gd name="connsiteY5" fmla="*/ 243401 h 2568872"/>
              <a:gd name="connsiteX6" fmla="*/ 167750 w 499960"/>
              <a:gd name="connsiteY6" fmla="*/ 200642 h 2568872"/>
              <a:gd name="connsiteX7" fmla="*/ 131569 w 499960"/>
              <a:gd name="connsiteY7" fmla="*/ 144725 h 2568872"/>
              <a:gd name="connsiteX8" fmla="*/ 82231 w 499960"/>
              <a:gd name="connsiteY8" fmla="*/ 88809 h 2568872"/>
              <a:gd name="connsiteX9" fmla="*/ 0 w 499960"/>
              <a:gd name="connsiteY9" fmla="*/ 9868 h 2568872"/>
              <a:gd name="connsiteX10" fmla="*/ 138147 w 499960"/>
              <a:gd name="connsiteY10" fmla="*/ 0 h 2568872"/>
              <a:gd name="connsiteX11" fmla="*/ 276294 w 499960"/>
              <a:gd name="connsiteY11" fmla="*/ 69073 h 2568872"/>
              <a:gd name="connsiteX12" fmla="*/ 397995 w 499960"/>
              <a:gd name="connsiteY12" fmla="*/ 128279 h 2568872"/>
              <a:gd name="connsiteX13" fmla="*/ 453911 w 499960"/>
              <a:gd name="connsiteY13" fmla="*/ 164460 h 2568872"/>
              <a:gd name="connsiteX14" fmla="*/ 483514 w 499960"/>
              <a:gd name="connsiteY14" fmla="*/ 190774 h 2568872"/>
              <a:gd name="connsiteX15" fmla="*/ 496671 w 499960"/>
              <a:gd name="connsiteY15" fmla="*/ 207220 h 2568872"/>
              <a:gd name="connsiteX16" fmla="*/ 499960 w 499960"/>
              <a:gd name="connsiteY16" fmla="*/ 217088 h 2568872"/>
              <a:gd name="connsiteX17" fmla="*/ 490092 w 499960"/>
              <a:gd name="connsiteY17" fmla="*/ 249980 h 2568872"/>
              <a:gd name="connsiteX18" fmla="*/ 467068 w 499960"/>
              <a:gd name="connsiteY18" fmla="*/ 315764 h 2568872"/>
              <a:gd name="connsiteX19" fmla="*/ 444044 w 499960"/>
              <a:gd name="connsiteY19" fmla="*/ 430886 h 2568872"/>
              <a:gd name="connsiteX20" fmla="*/ 424308 w 499960"/>
              <a:gd name="connsiteY20" fmla="*/ 552587 h 2568872"/>
              <a:gd name="connsiteX21" fmla="*/ 414441 w 499960"/>
              <a:gd name="connsiteY21" fmla="*/ 670999 h 2568872"/>
              <a:gd name="connsiteX22" fmla="*/ 407862 w 499960"/>
              <a:gd name="connsiteY22" fmla="*/ 838748 h 2568872"/>
              <a:gd name="connsiteX23" fmla="*/ 407862 w 499960"/>
              <a:gd name="connsiteY23" fmla="*/ 1157801 h 2568872"/>
              <a:gd name="connsiteX24" fmla="*/ 407862 w 499960"/>
              <a:gd name="connsiteY24" fmla="*/ 1710389 h 2568872"/>
              <a:gd name="connsiteX25" fmla="*/ 407862 w 499960"/>
              <a:gd name="connsiteY25" fmla="*/ 2562294 h 2568872"/>
              <a:gd name="connsiteX26" fmla="*/ 157882 w 499960"/>
              <a:gd name="connsiteY26" fmla="*/ 2568872 h 2568872"/>
              <a:gd name="connsiteX27" fmla="*/ 161172 w 499960"/>
              <a:gd name="connsiteY27" fmla="*/ 2358363 h 2568872"/>
              <a:gd name="connsiteX28" fmla="*/ 171039 w 499960"/>
              <a:gd name="connsiteY28" fmla="*/ 1947212 h 2568872"/>
              <a:gd name="connsiteX29" fmla="*/ 177618 w 499960"/>
              <a:gd name="connsiteY29" fmla="*/ 1588688 h 256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9960" h="2568872">
                <a:moveTo>
                  <a:pt x="177618" y="1588688"/>
                </a:moveTo>
                <a:lnTo>
                  <a:pt x="194064" y="917689"/>
                </a:lnTo>
                <a:lnTo>
                  <a:pt x="203931" y="345367"/>
                </a:lnTo>
                <a:lnTo>
                  <a:pt x="203931" y="319053"/>
                </a:lnTo>
                <a:lnTo>
                  <a:pt x="200642" y="279583"/>
                </a:lnTo>
                <a:lnTo>
                  <a:pt x="187485" y="243401"/>
                </a:lnTo>
                <a:lnTo>
                  <a:pt x="167750" y="200642"/>
                </a:lnTo>
                <a:lnTo>
                  <a:pt x="131569" y="144725"/>
                </a:lnTo>
                <a:lnTo>
                  <a:pt x="82231" y="88809"/>
                </a:lnTo>
                <a:lnTo>
                  <a:pt x="0" y="9868"/>
                </a:lnTo>
                <a:lnTo>
                  <a:pt x="138147" y="0"/>
                </a:lnTo>
                <a:lnTo>
                  <a:pt x="276294" y="69073"/>
                </a:lnTo>
                <a:lnTo>
                  <a:pt x="397995" y="128279"/>
                </a:lnTo>
                <a:lnTo>
                  <a:pt x="453911" y="164460"/>
                </a:lnTo>
                <a:lnTo>
                  <a:pt x="483514" y="190774"/>
                </a:lnTo>
                <a:lnTo>
                  <a:pt x="496671" y="207220"/>
                </a:lnTo>
                <a:lnTo>
                  <a:pt x="499960" y="217088"/>
                </a:lnTo>
                <a:lnTo>
                  <a:pt x="490092" y="249980"/>
                </a:lnTo>
                <a:lnTo>
                  <a:pt x="467068" y="315764"/>
                </a:lnTo>
                <a:lnTo>
                  <a:pt x="444044" y="430886"/>
                </a:lnTo>
                <a:lnTo>
                  <a:pt x="424308" y="552587"/>
                </a:lnTo>
                <a:lnTo>
                  <a:pt x="414441" y="670999"/>
                </a:lnTo>
                <a:lnTo>
                  <a:pt x="407862" y="838748"/>
                </a:lnTo>
                <a:lnTo>
                  <a:pt x="407862" y="1157801"/>
                </a:lnTo>
                <a:lnTo>
                  <a:pt x="407862" y="1710389"/>
                </a:lnTo>
                <a:lnTo>
                  <a:pt x="407862" y="2562294"/>
                </a:lnTo>
                <a:lnTo>
                  <a:pt x="157882" y="2568872"/>
                </a:lnTo>
                <a:cubicBezTo>
                  <a:pt x="158979" y="2498702"/>
                  <a:pt x="160075" y="2428533"/>
                  <a:pt x="161172" y="2358363"/>
                </a:cubicBezTo>
                <a:lnTo>
                  <a:pt x="171039" y="1947212"/>
                </a:lnTo>
                <a:lnTo>
                  <a:pt x="177618" y="15886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AA9395BB-CA65-4427-9091-5B85213C3489}"/>
              </a:ext>
            </a:extLst>
          </p:cNvPr>
          <p:cNvSpPr/>
          <p:nvPr/>
        </p:nvSpPr>
        <p:spPr>
          <a:xfrm>
            <a:off x="3190875" y="3771900"/>
            <a:ext cx="639763" cy="1093788"/>
          </a:xfrm>
          <a:custGeom>
            <a:avLst/>
            <a:gdLst>
              <a:gd name="connsiteX0" fmla="*/ 290513 w 640556"/>
              <a:gd name="connsiteY0" fmla="*/ 561975 h 1092994"/>
              <a:gd name="connsiteX1" fmla="*/ 238125 w 640556"/>
              <a:gd name="connsiteY1" fmla="*/ 421481 h 1092994"/>
              <a:gd name="connsiteX2" fmla="*/ 207169 w 640556"/>
              <a:gd name="connsiteY2" fmla="*/ 364331 h 1092994"/>
              <a:gd name="connsiteX3" fmla="*/ 152400 w 640556"/>
              <a:gd name="connsiteY3" fmla="*/ 266700 h 1092994"/>
              <a:gd name="connsiteX4" fmla="*/ 102394 w 640556"/>
              <a:gd name="connsiteY4" fmla="*/ 185738 h 1092994"/>
              <a:gd name="connsiteX5" fmla="*/ 40481 w 640556"/>
              <a:gd name="connsiteY5" fmla="*/ 102394 h 1092994"/>
              <a:gd name="connsiteX6" fmla="*/ 9525 w 640556"/>
              <a:gd name="connsiteY6" fmla="*/ 57150 h 1092994"/>
              <a:gd name="connsiteX7" fmla="*/ 2381 w 640556"/>
              <a:gd name="connsiteY7" fmla="*/ 35719 h 1092994"/>
              <a:gd name="connsiteX8" fmla="*/ 0 w 640556"/>
              <a:gd name="connsiteY8" fmla="*/ 23813 h 1092994"/>
              <a:gd name="connsiteX9" fmla="*/ 0 w 640556"/>
              <a:gd name="connsiteY9" fmla="*/ 16669 h 1092994"/>
              <a:gd name="connsiteX10" fmla="*/ 0 w 640556"/>
              <a:gd name="connsiteY10" fmla="*/ 7144 h 1092994"/>
              <a:gd name="connsiteX11" fmla="*/ 7144 w 640556"/>
              <a:gd name="connsiteY11" fmla="*/ 0 h 1092994"/>
              <a:gd name="connsiteX12" fmla="*/ 21431 w 640556"/>
              <a:gd name="connsiteY12" fmla="*/ 0 h 1092994"/>
              <a:gd name="connsiteX13" fmla="*/ 35719 w 640556"/>
              <a:gd name="connsiteY13" fmla="*/ 2381 h 1092994"/>
              <a:gd name="connsiteX14" fmla="*/ 61913 w 640556"/>
              <a:gd name="connsiteY14" fmla="*/ 16669 h 1092994"/>
              <a:gd name="connsiteX15" fmla="*/ 116681 w 640556"/>
              <a:gd name="connsiteY15" fmla="*/ 57150 h 1092994"/>
              <a:gd name="connsiteX16" fmla="*/ 209550 w 640556"/>
              <a:gd name="connsiteY16" fmla="*/ 128588 h 1092994"/>
              <a:gd name="connsiteX17" fmla="*/ 302419 w 640556"/>
              <a:gd name="connsiteY17" fmla="*/ 204788 h 1092994"/>
              <a:gd name="connsiteX18" fmla="*/ 395288 w 640556"/>
              <a:gd name="connsiteY18" fmla="*/ 283369 h 1092994"/>
              <a:gd name="connsiteX19" fmla="*/ 478631 w 640556"/>
              <a:gd name="connsiteY19" fmla="*/ 361950 h 1092994"/>
              <a:gd name="connsiteX20" fmla="*/ 523875 w 640556"/>
              <a:gd name="connsiteY20" fmla="*/ 409575 h 1092994"/>
              <a:gd name="connsiteX21" fmla="*/ 550069 w 640556"/>
              <a:gd name="connsiteY21" fmla="*/ 452438 h 1092994"/>
              <a:gd name="connsiteX22" fmla="*/ 581025 w 640556"/>
              <a:gd name="connsiteY22" fmla="*/ 523875 h 1092994"/>
              <a:gd name="connsiteX23" fmla="*/ 602456 w 640556"/>
              <a:gd name="connsiteY23" fmla="*/ 597694 h 1092994"/>
              <a:gd name="connsiteX24" fmla="*/ 621506 w 640556"/>
              <a:gd name="connsiteY24" fmla="*/ 697706 h 1092994"/>
              <a:gd name="connsiteX25" fmla="*/ 633413 w 640556"/>
              <a:gd name="connsiteY25" fmla="*/ 776288 h 1092994"/>
              <a:gd name="connsiteX26" fmla="*/ 640556 w 640556"/>
              <a:gd name="connsiteY26" fmla="*/ 926306 h 1092994"/>
              <a:gd name="connsiteX27" fmla="*/ 628650 w 640556"/>
              <a:gd name="connsiteY27" fmla="*/ 971550 h 1092994"/>
              <a:gd name="connsiteX28" fmla="*/ 604838 w 640556"/>
              <a:gd name="connsiteY28" fmla="*/ 1028700 h 1092994"/>
              <a:gd name="connsiteX29" fmla="*/ 583406 w 640556"/>
              <a:gd name="connsiteY29" fmla="*/ 1064419 h 1092994"/>
              <a:gd name="connsiteX30" fmla="*/ 557213 w 640556"/>
              <a:gd name="connsiteY30" fmla="*/ 1085850 h 1092994"/>
              <a:gd name="connsiteX31" fmla="*/ 538163 w 640556"/>
              <a:gd name="connsiteY31" fmla="*/ 1092994 h 1092994"/>
              <a:gd name="connsiteX32" fmla="*/ 523875 w 640556"/>
              <a:gd name="connsiteY32" fmla="*/ 1090613 h 1092994"/>
              <a:gd name="connsiteX33" fmla="*/ 500063 w 640556"/>
              <a:gd name="connsiteY33" fmla="*/ 1081088 h 1092994"/>
              <a:gd name="connsiteX34" fmla="*/ 476250 w 640556"/>
              <a:gd name="connsiteY34" fmla="*/ 1064419 h 1092994"/>
              <a:gd name="connsiteX35" fmla="*/ 452438 w 640556"/>
              <a:gd name="connsiteY35" fmla="*/ 1038225 h 1092994"/>
              <a:gd name="connsiteX36" fmla="*/ 438150 w 640556"/>
              <a:gd name="connsiteY36" fmla="*/ 1016794 h 1092994"/>
              <a:gd name="connsiteX37" fmla="*/ 421481 w 640556"/>
              <a:gd name="connsiteY37" fmla="*/ 962025 h 1092994"/>
              <a:gd name="connsiteX38" fmla="*/ 371475 w 640556"/>
              <a:gd name="connsiteY38" fmla="*/ 800100 h 1092994"/>
              <a:gd name="connsiteX39" fmla="*/ 290513 w 640556"/>
              <a:gd name="connsiteY39" fmla="*/ 561975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40556" h="1092994">
                <a:moveTo>
                  <a:pt x="290513" y="561975"/>
                </a:moveTo>
                <a:lnTo>
                  <a:pt x="238125" y="421481"/>
                </a:lnTo>
                <a:lnTo>
                  <a:pt x="207169" y="364331"/>
                </a:lnTo>
                <a:lnTo>
                  <a:pt x="152400" y="266700"/>
                </a:lnTo>
                <a:lnTo>
                  <a:pt x="102394" y="185738"/>
                </a:lnTo>
                <a:lnTo>
                  <a:pt x="40481" y="102394"/>
                </a:lnTo>
                <a:lnTo>
                  <a:pt x="9525" y="57150"/>
                </a:lnTo>
                <a:lnTo>
                  <a:pt x="2381" y="35719"/>
                </a:lnTo>
                <a:lnTo>
                  <a:pt x="0" y="23813"/>
                </a:lnTo>
                <a:lnTo>
                  <a:pt x="0" y="16669"/>
                </a:lnTo>
                <a:lnTo>
                  <a:pt x="0" y="7144"/>
                </a:lnTo>
                <a:lnTo>
                  <a:pt x="7144" y="0"/>
                </a:lnTo>
                <a:lnTo>
                  <a:pt x="21431" y="0"/>
                </a:lnTo>
                <a:lnTo>
                  <a:pt x="35719" y="2381"/>
                </a:lnTo>
                <a:lnTo>
                  <a:pt x="61913" y="16669"/>
                </a:lnTo>
                <a:lnTo>
                  <a:pt x="116681" y="57150"/>
                </a:lnTo>
                <a:lnTo>
                  <a:pt x="209550" y="128588"/>
                </a:lnTo>
                <a:lnTo>
                  <a:pt x="302419" y="204788"/>
                </a:lnTo>
                <a:lnTo>
                  <a:pt x="395288" y="283369"/>
                </a:lnTo>
                <a:lnTo>
                  <a:pt x="478631" y="361950"/>
                </a:lnTo>
                <a:lnTo>
                  <a:pt x="523875" y="409575"/>
                </a:lnTo>
                <a:lnTo>
                  <a:pt x="550069" y="452438"/>
                </a:lnTo>
                <a:lnTo>
                  <a:pt x="581025" y="523875"/>
                </a:lnTo>
                <a:lnTo>
                  <a:pt x="602456" y="597694"/>
                </a:lnTo>
                <a:lnTo>
                  <a:pt x="621506" y="697706"/>
                </a:lnTo>
                <a:lnTo>
                  <a:pt x="633413" y="776288"/>
                </a:lnTo>
                <a:lnTo>
                  <a:pt x="640556" y="926306"/>
                </a:lnTo>
                <a:lnTo>
                  <a:pt x="628650" y="971550"/>
                </a:lnTo>
                <a:lnTo>
                  <a:pt x="604838" y="1028700"/>
                </a:lnTo>
                <a:lnTo>
                  <a:pt x="583406" y="1064419"/>
                </a:lnTo>
                <a:lnTo>
                  <a:pt x="557213" y="1085850"/>
                </a:lnTo>
                <a:lnTo>
                  <a:pt x="538163" y="1092994"/>
                </a:lnTo>
                <a:lnTo>
                  <a:pt x="523875" y="1090613"/>
                </a:lnTo>
                <a:lnTo>
                  <a:pt x="500063" y="1081088"/>
                </a:lnTo>
                <a:lnTo>
                  <a:pt x="476250" y="1064419"/>
                </a:lnTo>
                <a:lnTo>
                  <a:pt x="452438" y="1038225"/>
                </a:lnTo>
                <a:lnTo>
                  <a:pt x="438150" y="1016794"/>
                </a:lnTo>
                <a:lnTo>
                  <a:pt x="421481" y="962025"/>
                </a:lnTo>
                <a:lnTo>
                  <a:pt x="371475" y="800100"/>
                </a:lnTo>
                <a:lnTo>
                  <a:pt x="290513" y="561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BD87FB65-B5D8-4F77-9BA1-692CCF2697FF}"/>
              </a:ext>
            </a:extLst>
          </p:cNvPr>
          <p:cNvSpPr/>
          <p:nvPr/>
        </p:nvSpPr>
        <p:spPr>
          <a:xfrm>
            <a:off x="5457825" y="3417888"/>
            <a:ext cx="1390650" cy="1506537"/>
          </a:xfrm>
          <a:custGeom>
            <a:avLst/>
            <a:gdLst>
              <a:gd name="connsiteX0" fmla="*/ 762000 w 1390650"/>
              <a:gd name="connsiteY0" fmla="*/ 595312 h 1507331"/>
              <a:gd name="connsiteX1" fmla="*/ 681038 w 1390650"/>
              <a:gd name="connsiteY1" fmla="*/ 711994 h 1507331"/>
              <a:gd name="connsiteX2" fmla="*/ 592931 w 1390650"/>
              <a:gd name="connsiteY2" fmla="*/ 826294 h 1507331"/>
              <a:gd name="connsiteX3" fmla="*/ 507206 w 1390650"/>
              <a:gd name="connsiteY3" fmla="*/ 928687 h 1507331"/>
              <a:gd name="connsiteX4" fmla="*/ 397669 w 1390650"/>
              <a:gd name="connsiteY4" fmla="*/ 1045369 h 1507331"/>
              <a:gd name="connsiteX5" fmla="*/ 288131 w 1390650"/>
              <a:gd name="connsiteY5" fmla="*/ 1159669 h 1507331"/>
              <a:gd name="connsiteX6" fmla="*/ 150019 w 1390650"/>
              <a:gd name="connsiteY6" fmla="*/ 1285875 h 1507331"/>
              <a:gd name="connsiteX7" fmla="*/ 0 w 1390650"/>
              <a:gd name="connsiteY7" fmla="*/ 1409700 h 1507331"/>
              <a:gd name="connsiteX8" fmla="*/ 4763 w 1390650"/>
              <a:gd name="connsiteY8" fmla="*/ 1507331 h 1507331"/>
              <a:gd name="connsiteX9" fmla="*/ 90488 w 1390650"/>
              <a:gd name="connsiteY9" fmla="*/ 1452562 h 1507331"/>
              <a:gd name="connsiteX10" fmla="*/ 254794 w 1390650"/>
              <a:gd name="connsiteY10" fmla="*/ 1326356 h 1507331"/>
              <a:gd name="connsiteX11" fmla="*/ 423863 w 1390650"/>
              <a:gd name="connsiteY11" fmla="*/ 1197769 h 1507331"/>
              <a:gd name="connsiteX12" fmla="*/ 547688 w 1390650"/>
              <a:gd name="connsiteY12" fmla="*/ 1097756 h 1507331"/>
              <a:gd name="connsiteX13" fmla="*/ 664369 w 1390650"/>
              <a:gd name="connsiteY13" fmla="*/ 997744 h 1507331"/>
              <a:gd name="connsiteX14" fmla="*/ 792956 w 1390650"/>
              <a:gd name="connsiteY14" fmla="*/ 873919 h 1507331"/>
              <a:gd name="connsiteX15" fmla="*/ 888206 w 1390650"/>
              <a:gd name="connsiteY15" fmla="*/ 773906 h 1507331"/>
              <a:gd name="connsiteX16" fmla="*/ 992981 w 1390650"/>
              <a:gd name="connsiteY16" fmla="*/ 664369 h 1507331"/>
              <a:gd name="connsiteX17" fmla="*/ 1076325 w 1390650"/>
              <a:gd name="connsiteY17" fmla="*/ 576262 h 1507331"/>
              <a:gd name="connsiteX18" fmla="*/ 1114425 w 1390650"/>
              <a:gd name="connsiteY18" fmla="*/ 531019 h 1507331"/>
              <a:gd name="connsiteX19" fmla="*/ 1150144 w 1390650"/>
              <a:gd name="connsiteY19" fmla="*/ 492919 h 1507331"/>
              <a:gd name="connsiteX20" fmla="*/ 1190625 w 1390650"/>
              <a:gd name="connsiteY20" fmla="*/ 461962 h 1507331"/>
              <a:gd name="connsiteX21" fmla="*/ 1221581 w 1390650"/>
              <a:gd name="connsiteY21" fmla="*/ 440531 h 1507331"/>
              <a:gd name="connsiteX22" fmla="*/ 1262063 w 1390650"/>
              <a:gd name="connsiteY22" fmla="*/ 416719 h 1507331"/>
              <a:gd name="connsiteX23" fmla="*/ 1304925 w 1390650"/>
              <a:gd name="connsiteY23" fmla="*/ 397669 h 1507331"/>
              <a:gd name="connsiteX24" fmla="*/ 1343025 w 1390650"/>
              <a:gd name="connsiteY24" fmla="*/ 381000 h 1507331"/>
              <a:gd name="connsiteX25" fmla="*/ 1376363 w 1390650"/>
              <a:gd name="connsiteY25" fmla="*/ 371475 h 1507331"/>
              <a:gd name="connsiteX26" fmla="*/ 1383506 w 1390650"/>
              <a:gd name="connsiteY26" fmla="*/ 369094 h 1507331"/>
              <a:gd name="connsiteX27" fmla="*/ 1388269 w 1390650"/>
              <a:gd name="connsiteY27" fmla="*/ 364331 h 1507331"/>
              <a:gd name="connsiteX28" fmla="*/ 1390650 w 1390650"/>
              <a:gd name="connsiteY28" fmla="*/ 352425 h 1507331"/>
              <a:gd name="connsiteX29" fmla="*/ 1390650 w 1390650"/>
              <a:gd name="connsiteY29" fmla="*/ 330994 h 1507331"/>
              <a:gd name="connsiteX30" fmla="*/ 1378744 w 1390650"/>
              <a:gd name="connsiteY30" fmla="*/ 300037 h 1507331"/>
              <a:gd name="connsiteX31" fmla="*/ 1357313 w 1390650"/>
              <a:gd name="connsiteY31" fmla="*/ 271462 h 1507331"/>
              <a:gd name="connsiteX32" fmla="*/ 1326356 w 1390650"/>
              <a:gd name="connsiteY32" fmla="*/ 238125 h 1507331"/>
              <a:gd name="connsiteX33" fmla="*/ 1281113 w 1390650"/>
              <a:gd name="connsiteY33" fmla="*/ 200025 h 1507331"/>
              <a:gd name="connsiteX34" fmla="*/ 1238250 w 1390650"/>
              <a:gd name="connsiteY34" fmla="*/ 164306 h 1507331"/>
              <a:gd name="connsiteX35" fmla="*/ 1181100 w 1390650"/>
              <a:gd name="connsiteY35" fmla="*/ 123825 h 1507331"/>
              <a:gd name="connsiteX36" fmla="*/ 1131094 w 1390650"/>
              <a:gd name="connsiteY36" fmla="*/ 92869 h 1507331"/>
              <a:gd name="connsiteX37" fmla="*/ 1088231 w 1390650"/>
              <a:gd name="connsiteY37" fmla="*/ 69056 h 1507331"/>
              <a:gd name="connsiteX38" fmla="*/ 1040606 w 1390650"/>
              <a:gd name="connsiteY38" fmla="*/ 47625 h 1507331"/>
              <a:gd name="connsiteX39" fmla="*/ 983456 w 1390650"/>
              <a:gd name="connsiteY39" fmla="*/ 28575 h 1507331"/>
              <a:gd name="connsiteX40" fmla="*/ 921544 w 1390650"/>
              <a:gd name="connsiteY40" fmla="*/ 14287 h 1507331"/>
              <a:gd name="connsiteX41" fmla="*/ 892969 w 1390650"/>
              <a:gd name="connsiteY41" fmla="*/ 9525 h 1507331"/>
              <a:gd name="connsiteX42" fmla="*/ 873919 w 1390650"/>
              <a:gd name="connsiteY42" fmla="*/ 2381 h 1507331"/>
              <a:gd name="connsiteX43" fmla="*/ 862013 w 1390650"/>
              <a:gd name="connsiteY43" fmla="*/ 0 h 1507331"/>
              <a:gd name="connsiteX44" fmla="*/ 847725 w 1390650"/>
              <a:gd name="connsiteY44" fmla="*/ 0 h 1507331"/>
              <a:gd name="connsiteX45" fmla="*/ 840581 w 1390650"/>
              <a:gd name="connsiteY45" fmla="*/ 0 h 1507331"/>
              <a:gd name="connsiteX46" fmla="*/ 835819 w 1390650"/>
              <a:gd name="connsiteY46" fmla="*/ 7144 h 1507331"/>
              <a:gd name="connsiteX47" fmla="*/ 838200 w 1390650"/>
              <a:gd name="connsiteY47" fmla="*/ 21431 h 1507331"/>
              <a:gd name="connsiteX48" fmla="*/ 845344 w 1390650"/>
              <a:gd name="connsiteY48" fmla="*/ 42862 h 1507331"/>
              <a:gd name="connsiteX49" fmla="*/ 857250 w 1390650"/>
              <a:gd name="connsiteY49" fmla="*/ 64294 h 1507331"/>
              <a:gd name="connsiteX50" fmla="*/ 876300 w 1390650"/>
              <a:gd name="connsiteY50" fmla="*/ 85725 h 1507331"/>
              <a:gd name="connsiteX51" fmla="*/ 895350 w 1390650"/>
              <a:gd name="connsiteY51" fmla="*/ 114300 h 1507331"/>
              <a:gd name="connsiteX52" fmla="*/ 907256 w 1390650"/>
              <a:gd name="connsiteY52" fmla="*/ 135731 h 1507331"/>
              <a:gd name="connsiteX53" fmla="*/ 923925 w 1390650"/>
              <a:gd name="connsiteY53" fmla="*/ 173831 h 1507331"/>
              <a:gd name="connsiteX54" fmla="*/ 931069 w 1390650"/>
              <a:gd name="connsiteY54" fmla="*/ 197644 h 1507331"/>
              <a:gd name="connsiteX55" fmla="*/ 938213 w 1390650"/>
              <a:gd name="connsiteY55" fmla="*/ 238125 h 1507331"/>
              <a:gd name="connsiteX56" fmla="*/ 935831 w 1390650"/>
              <a:gd name="connsiteY56" fmla="*/ 276225 h 1507331"/>
              <a:gd name="connsiteX57" fmla="*/ 923925 w 1390650"/>
              <a:gd name="connsiteY57" fmla="*/ 316706 h 1507331"/>
              <a:gd name="connsiteX58" fmla="*/ 881063 w 1390650"/>
              <a:gd name="connsiteY58" fmla="*/ 404812 h 1507331"/>
              <a:gd name="connsiteX59" fmla="*/ 807244 w 1390650"/>
              <a:gd name="connsiteY59" fmla="*/ 528637 h 1507331"/>
              <a:gd name="connsiteX60" fmla="*/ 762000 w 1390650"/>
              <a:gd name="connsiteY60" fmla="*/ 595312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390650" h="1507331">
                <a:moveTo>
                  <a:pt x="762000" y="595312"/>
                </a:moveTo>
                <a:lnTo>
                  <a:pt x="681038" y="711994"/>
                </a:lnTo>
                <a:lnTo>
                  <a:pt x="592931" y="826294"/>
                </a:lnTo>
                <a:lnTo>
                  <a:pt x="507206" y="928687"/>
                </a:lnTo>
                <a:lnTo>
                  <a:pt x="397669" y="1045369"/>
                </a:lnTo>
                <a:lnTo>
                  <a:pt x="288131" y="1159669"/>
                </a:lnTo>
                <a:lnTo>
                  <a:pt x="150019" y="1285875"/>
                </a:lnTo>
                <a:lnTo>
                  <a:pt x="0" y="1409700"/>
                </a:lnTo>
                <a:lnTo>
                  <a:pt x="4763" y="1507331"/>
                </a:lnTo>
                <a:lnTo>
                  <a:pt x="90488" y="1452562"/>
                </a:lnTo>
                <a:lnTo>
                  <a:pt x="254794" y="1326356"/>
                </a:lnTo>
                <a:lnTo>
                  <a:pt x="423863" y="1197769"/>
                </a:lnTo>
                <a:lnTo>
                  <a:pt x="547688" y="1097756"/>
                </a:lnTo>
                <a:lnTo>
                  <a:pt x="664369" y="997744"/>
                </a:lnTo>
                <a:lnTo>
                  <a:pt x="792956" y="873919"/>
                </a:lnTo>
                <a:lnTo>
                  <a:pt x="888206" y="773906"/>
                </a:lnTo>
                <a:lnTo>
                  <a:pt x="992981" y="664369"/>
                </a:lnTo>
                <a:lnTo>
                  <a:pt x="1076325" y="576262"/>
                </a:lnTo>
                <a:lnTo>
                  <a:pt x="1114425" y="531019"/>
                </a:lnTo>
                <a:lnTo>
                  <a:pt x="1150144" y="492919"/>
                </a:lnTo>
                <a:lnTo>
                  <a:pt x="1190625" y="461962"/>
                </a:lnTo>
                <a:lnTo>
                  <a:pt x="1221581" y="440531"/>
                </a:lnTo>
                <a:lnTo>
                  <a:pt x="1262063" y="416719"/>
                </a:lnTo>
                <a:lnTo>
                  <a:pt x="1304925" y="397669"/>
                </a:lnTo>
                <a:lnTo>
                  <a:pt x="1343025" y="381000"/>
                </a:lnTo>
                <a:lnTo>
                  <a:pt x="1376363" y="371475"/>
                </a:lnTo>
                <a:lnTo>
                  <a:pt x="1383506" y="369094"/>
                </a:lnTo>
                <a:lnTo>
                  <a:pt x="1388269" y="364331"/>
                </a:lnTo>
                <a:lnTo>
                  <a:pt x="1390650" y="352425"/>
                </a:lnTo>
                <a:lnTo>
                  <a:pt x="1390650" y="330994"/>
                </a:lnTo>
                <a:lnTo>
                  <a:pt x="1378744" y="300037"/>
                </a:lnTo>
                <a:lnTo>
                  <a:pt x="1357313" y="271462"/>
                </a:lnTo>
                <a:lnTo>
                  <a:pt x="1326356" y="238125"/>
                </a:lnTo>
                <a:lnTo>
                  <a:pt x="1281113" y="200025"/>
                </a:lnTo>
                <a:lnTo>
                  <a:pt x="1238250" y="164306"/>
                </a:lnTo>
                <a:lnTo>
                  <a:pt x="1181100" y="123825"/>
                </a:lnTo>
                <a:lnTo>
                  <a:pt x="1131094" y="92869"/>
                </a:lnTo>
                <a:lnTo>
                  <a:pt x="1088231" y="69056"/>
                </a:lnTo>
                <a:lnTo>
                  <a:pt x="1040606" y="47625"/>
                </a:lnTo>
                <a:lnTo>
                  <a:pt x="983456" y="28575"/>
                </a:lnTo>
                <a:lnTo>
                  <a:pt x="921544" y="14287"/>
                </a:lnTo>
                <a:lnTo>
                  <a:pt x="892969" y="9525"/>
                </a:lnTo>
                <a:lnTo>
                  <a:pt x="873919" y="2381"/>
                </a:lnTo>
                <a:lnTo>
                  <a:pt x="862013" y="0"/>
                </a:lnTo>
                <a:lnTo>
                  <a:pt x="847725" y="0"/>
                </a:lnTo>
                <a:lnTo>
                  <a:pt x="840581" y="0"/>
                </a:lnTo>
                <a:lnTo>
                  <a:pt x="835819" y="7144"/>
                </a:lnTo>
                <a:lnTo>
                  <a:pt x="838200" y="21431"/>
                </a:lnTo>
                <a:lnTo>
                  <a:pt x="845344" y="42862"/>
                </a:lnTo>
                <a:lnTo>
                  <a:pt x="857250" y="64294"/>
                </a:lnTo>
                <a:lnTo>
                  <a:pt x="876300" y="85725"/>
                </a:lnTo>
                <a:lnTo>
                  <a:pt x="895350" y="114300"/>
                </a:lnTo>
                <a:lnTo>
                  <a:pt x="907256" y="135731"/>
                </a:lnTo>
                <a:lnTo>
                  <a:pt x="923925" y="173831"/>
                </a:lnTo>
                <a:lnTo>
                  <a:pt x="931069" y="197644"/>
                </a:lnTo>
                <a:lnTo>
                  <a:pt x="938213" y="238125"/>
                </a:lnTo>
                <a:lnTo>
                  <a:pt x="935831" y="276225"/>
                </a:lnTo>
                <a:lnTo>
                  <a:pt x="923925" y="316706"/>
                </a:lnTo>
                <a:lnTo>
                  <a:pt x="881063" y="404812"/>
                </a:lnTo>
                <a:lnTo>
                  <a:pt x="807244" y="528637"/>
                </a:lnTo>
                <a:lnTo>
                  <a:pt x="762000" y="5953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A0861D70-327B-4A19-80A6-38AD209E14BE}"/>
              </a:ext>
            </a:extLst>
          </p:cNvPr>
          <p:cNvSpPr/>
          <p:nvPr/>
        </p:nvSpPr>
        <p:spPr>
          <a:xfrm>
            <a:off x="2635250" y="5195888"/>
            <a:ext cx="4641850" cy="644525"/>
          </a:xfrm>
          <a:custGeom>
            <a:avLst/>
            <a:gdLst>
              <a:gd name="connsiteX0" fmla="*/ 2437156 w 4642913"/>
              <a:gd name="connsiteY0" fmla="*/ 119432 h 645678"/>
              <a:gd name="connsiteX1" fmla="*/ 2216953 w 4642913"/>
              <a:gd name="connsiteY1" fmla="*/ 134361 h 645678"/>
              <a:gd name="connsiteX2" fmla="*/ 1925838 w 4642913"/>
              <a:gd name="connsiteY2" fmla="*/ 153022 h 645678"/>
              <a:gd name="connsiteX3" fmla="*/ 1728029 w 4642913"/>
              <a:gd name="connsiteY3" fmla="*/ 175415 h 645678"/>
              <a:gd name="connsiteX4" fmla="*/ 1459308 w 4642913"/>
              <a:gd name="connsiteY4" fmla="*/ 212738 h 645678"/>
              <a:gd name="connsiteX5" fmla="*/ 1101012 w 4642913"/>
              <a:gd name="connsiteY5" fmla="*/ 264989 h 645678"/>
              <a:gd name="connsiteX6" fmla="*/ 821094 w 4642913"/>
              <a:gd name="connsiteY6" fmla="*/ 306044 h 645678"/>
              <a:gd name="connsiteX7" fmla="*/ 612088 w 4642913"/>
              <a:gd name="connsiteY7" fmla="*/ 335902 h 645678"/>
              <a:gd name="connsiteX8" fmla="*/ 500121 w 4642913"/>
              <a:gd name="connsiteY8" fmla="*/ 350831 h 645678"/>
              <a:gd name="connsiteX9" fmla="*/ 451602 w 4642913"/>
              <a:gd name="connsiteY9" fmla="*/ 358295 h 645678"/>
              <a:gd name="connsiteX10" fmla="*/ 403082 w 4642913"/>
              <a:gd name="connsiteY10" fmla="*/ 358295 h 645678"/>
              <a:gd name="connsiteX11" fmla="*/ 317241 w 4642913"/>
              <a:gd name="connsiteY11" fmla="*/ 350831 h 645678"/>
              <a:gd name="connsiteX12" fmla="*/ 268722 w 4642913"/>
              <a:gd name="connsiteY12" fmla="*/ 339634 h 645678"/>
              <a:gd name="connsiteX13" fmla="*/ 179148 w 4642913"/>
              <a:gd name="connsiteY13" fmla="*/ 313508 h 645678"/>
              <a:gd name="connsiteX14" fmla="*/ 108235 w 4642913"/>
              <a:gd name="connsiteY14" fmla="*/ 287383 h 645678"/>
              <a:gd name="connsiteX15" fmla="*/ 63448 w 4642913"/>
              <a:gd name="connsiteY15" fmla="*/ 268722 h 645678"/>
              <a:gd name="connsiteX16" fmla="*/ 37322 w 4642913"/>
              <a:gd name="connsiteY16" fmla="*/ 257525 h 645678"/>
              <a:gd name="connsiteX17" fmla="*/ 22393 w 4642913"/>
              <a:gd name="connsiteY17" fmla="*/ 257525 h 645678"/>
              <a:gd name="connsiteX18" fmla="*/ 3732 w 4642913"/>
              <a:gd name="connsiteY18" fmla="*/ 257525 h 645678"/>
              <a:gd name="connsiteX19" fmla="*/ 0 w 4642913"/>
              <a:gd name="connsiteY19" fmla="*/ 268722 h 645678"/>
              <a:gd name="connsiteX20" fmla="*/ 11197 w 4642913"/>
              <a:gd name="connsiteY20" fmla="*/ 302312 h 645678"/>
              <a:gd name="connsiteX21" fmla="*/ 41055 w 4642913"/>
              <a:gd name="connsiteY21" fmla="*/ 332170 h 645678"/>
              <a:gd name="connsiteX22" fmla="*/ 108235 w 4642913"/>
              <a:gd name="connsiteY22" fmla="*/ 388153 h 645678"/>
              <a:gd name="connsiteX23" fmla="*/ 220202 w 4642913"/>
              <a:gd name="connsiteY23" fmla="*/ 473995 h 645678"/>
              <a:gd name="connsiteX24" fmla="*/ 350831 w 4642913"/>
              <a:gd name="connsiteY24" fmla="*/ 563569 h 645678"/>
              <a:gd name="connsiteX25" fmla="*/ 432940 w 4642913"/>
              <a:gd name="connsiteY25" fmla="*/ 608356 h 645678"/>
              <a:gd name="connsiteX26" fmla="*/ 462798 w 4642913"/>
              <a:gd name="connsiteY26" fmla="*/ 623285 h 645678"/>
              <a:gd name="connsiteX27" fmla="*/ 511317 w 4642913"/>
              <a:gd name="connsiteY27" fmla="*/ 641946 h 645678"/>
              <a:gd name="connsiteX28" fmla="*/ 556104 w 4642913"/>
              <a:gd name="connsiteY28" fmla="*/ 645678 h 645678"/>
              <a:gd name="connsiteX29" fmla="*/ 604624 w 4642913"/>
              <a:gd name="connsiteY29" fmla="*/ 638214 h 645678"/>
              <a:gd name="connsiteX30" fmla="*/ 653143 w 4642913"/>
              <a:gd name="connsiteY30" fmla="*/ 623285 h 645678"/>
              <a:gd name="connsiteX31" fmla="*/ 690465 w 4642913"/>
              <a:gd name="connsiteY31" fmla="*/ 604624 h 645678"/>
              <a:gd name="connsiteX32" fmla="*/ 720323 w 4642913"/>
              <a:gd name="connsiteY32" fmla="*/ 582230 h 645678"/>
              <a:gd name="connsiteX33" fmla="*/ 850952 w 4642913"/>
              <a:gd name="connsiteY33" fmla="*/ 548640 h 645678"/>
              <a:gd name="connsiteX34" fmla="*/ 1138335 w 4642913"/>
              <a:gd name="connsiteY34" fmla="*/ 473995 h 645678"/>
              <a:gd name="connsiteX35" fmla="*/ 1421985 w 4642913"/>
              <a:gd name="connsiteY35" fmla="*/ 414279 h 645678"/>
              <a:gd name="connsiteX36" fmla="*/ 1638455 w 4642913"/>
              <a:gd name="connsiteY36" fmla="*/ 376957 h 645678"/>
              <a:gd name="connsiteX37" fmla="*/ 1836264 w 4642913"/>
              <a:gd name="connsiteY37" fmla="*/ 350831 h 645678"/>
              <a:gd name="connsiteX38" fmla="*/ 2149773 w 4642913"/>
              <a:gd name="connsiteY38" fmla="*/ 320973 h 645678"/>
              <a:gd name="connsiteX39" fmla="*/ 2493139 w 4642913"/>
              <a:gd name="connsiteY39" fmla="*/ 302312 h 645678"/>
              <a:gd name="connsiteX40" fmla="*/ 2743200 w 4642913"/>
              <a:gd name="connsiteY40" fmla="*/ 294847 h 645678"/>
              <a:gd name="connsiteX41" fmla="*/ 3123889 w 4642913"/>
              <a:gd name="connsiteY41" fmla="*/ 287383 h 645678"/>
              <a:gd name="connsiteX42" fmla="*/ 3377682 w 4642913"/>
              <a:gd name="connsiteY42" fmla="*/ 287383 h 645678"/>
              <a:gd name="connsiteX43" fmla="*/ 3646403 w 4642913"/>
              <a:gd name="connsiteY43" fmla="*/ 294847 h 645678"/>
              <a:gd name="connsiteX44" fmla="*/ 3903928 w 4642913"/>
              <a:gd name="connsiteY44" fmla="*/ 313508 h 645678"/>
              <a:gd name="connsiteX45" fmla="*/ 4090540 w 4642913"/>
              <a:gd name="connsiteY45" fmla="*/ 332170 h 645678"/>
              <a:gd name="connsiteX46" fmla="*/ 4239830 w 4642913"/>
              <a:gd name="connsiteY46" fmla="*/ 350831 h 645678"/>
              <a:gd name="connsiteX47" fmla="*/ 4377923 w 4642913"/>
              <a:gd name="connsiteY47" fmla="*/ 373224 h 645678"/>
              <a:gd name="connsiteX48" fmla="*/ 4516016 w 4642913"/>
              <a:gd name="connsiteY48" fmla="*/ 384421 h 645678"/>
              <a:gd name="connsiteX49" fmla="*/ 4583197 w 4642913"/>
              <a:gd name="connsiteY49" fmla="*/ 380689 h 645678"/>
              <a:gd name="connsiteX50" fmla="*/ 4616787 w 4642913"/>
              <a:gd name="connsiteY50" fmla="*/ 369492 h 645678"/>
              <a:gd name="connsiteX51" fmla="*/ 4635448 w 4642913"/>
              <a:gd name="connsiteY51" fmla="*/ 350831 h 645678"/>
              <a:gd name="connsiteX52" fmla="*/ 4642913 w 4642913"/>
              <a:gd name="connsiteY52" fmla="*/ 324705 h 645678"/>
              <a:gd name="connsiteX53" fmla="*/ 4642913 w 4642913"/>
              <a:gd name="connsiteY53" fmla="*/ 298579 h 645678"/>
              <a:gd name="connsiteX54" fmla="*/ 4635448 w 4642913"/>
              <a:gd name="connsiteY54" fmla="*/ 272454 h 645678"/>
              <a:gd name="connsiteX55" fmla="*/ 4613055 w 4642913"/>
              <a:gd name="connsiteY55" fmla="*/ 246328 h 645678"/>
              <a:gd name="connsiteX56" fmla="*/ 4594393 w 4642913"/>
              <a:gd name="connsiteY56" fmla="*/ 231399 h 645678"/>
              <a:gd name="connsiteX57" fmla="*/ 4564535 w 4642913"/>
              <a:gd name="connsiteY57" fmla="*/ 209006 h 645678"/>
              <a:gd name="connsiteX58" fmla="*/ 4489891 w 4642913"/>
              <a:gd name="connsiteY58" fmla="*/ 175415 h 645678"/>
              <a:gd name="connsiteX59" fmla="*/ 4348065 w 4642913"/>
              <a:gd name="connsiteY59" fmla="*/ 115699 h 645678"/>
              <a:gd name="connsiteX60" fmla="*/ 4168917 w 4642913"/>
              <a:gd name="connsiteY60" fmla="*/ 52251 h 645678"/>
              <a:gd name="connsiteX61" fmla="*/ 4049486 w 4642913"/>
              <a:gd name="connsiteY61" fmla="*/ 11197 h 645678"/>
              <a:gd name="connsiteX62" fmla="*/ 4019628 w 4642913"/>
              <a:gd name="connsiteY62" fmla="*/ 0 h 645678"/>
              <a:gd name="connsiteX63" fmla="*/ 4000966 w 4642913"/>
              <a:gd name="connsiteY63" fmla="*/ 0 h 645678"/>
              <a:gd name="connsiteX64" fmla="*/ 3956179 w 4642913"/>
              <a:gd name="connsiteY64" fmla="*/ 26126 h 645678"/>
              <a:gd name="connsiteX65" fmla="*/ 3840480 w 4642913"/>
              <a:gd name="connsiteY65" fmla="*/ 74645 h 645678"/>
              <a:gd name="connsiteX66" fmla="*/ 3806890 w 4642913"/>
              <a:gd name="connsiteY66" fmla="*/ 85842 h 645678"/>
              <a:gd name="connsiteX67" fmla="*/ 3713584 w 4642913"/>
              <a:gd name="connsiteY67" fmla="*/ 89574 h 645678"/>
              <a:gd name="connsiteX68" fmla="*/ 3470988 w 4642913"/>
              <a:gd name="connsiteY68" fmla="*/ 100771 h 645678"/>
              <a:gd name="connsiteX69" fmla="*/ 3116424 w 4642913"/>
              <a:gd name="connsiteY69" fmla="*/ 108235 h 645678"/>
              <a:gd name="connsiteX70" fmla="*/ 2840238 w 4642913"/>
              <a:gd name="connsiteY70" fmla="*/ 111967 h 645678"/>
              <a:gd name="connsiteX71" fmla="*/ 2634965 w 4642913"/>
              <a:gd name="connsiteY71" fmla="*/ 104503 h 645678"/>
              <a:gd name="connsiteX72" fmla="*/ 2437156 w 4642913"/>
              <a:gd name="connsiteY72" fmla="*/ 119432 h 645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642913" h="645678">
                <a:moveTo>
                  <a:pt x="2437156" y="119432"/>
                </a:moveTo>
                <a:lnTo>
                  <a:pt x="2216953" y="134361"/>
                </a:lnTo>
                <a:lnTo>
                  <a:pt x="1925838" y="153022"/>
                </a:lnTo>
                <a:lnTo>
                  <a:pt x="1728029" y="175415"/>
                </a:lnTo>
                <a:lnTo>
                  <a:pt x="1459308" y="212738"/>
                </a:lnTo>
                <a:lnTo>
                  <a:pt x="1101012" y="264989"/>
                </a:lnTo>
                <a:lnTo>
                  <a:pt x="821094" y="306044"/>
                </a:lnTo>
                <a:lnTo>
                  <a:pt x="612088" y="335902"/>
                </a:lnTo>
                <a:lnTo>
                  <a:pt x="500121" y="350831"/>
                </a:lnTo>
                <a:lnTo>
                  <a:pt x="451602" y="358295"/>
                </a:lnTo>
                <a:lnTo>
                  <a:pt x="403082" y="358295"/>
                </a:lnTo>
                <a:lnTo>
                  <a:pt x="317241" y="350831"/>
                </a:lnTo>
                <a:lnTo>
                  <a:pt x="268722" y="339634"/>
                </a:lnTo>
                <a:lnTo>
                  <a:pt x="179148" y="313508"/>
                </a:lnTo>
                <a:lnTo>
                  <a:pt x="108235" y="287383"/>
                </a:lnTo>
                <a:lnTo>
                  <a:pt x="63448" y="268722"/>
                </a:lnTo>
                <a:lnTo>
                  <a:pt x="37322" y="257525"/>
                </a:lnTo>
                <a:lnTo>
                  <a:pt x="22393" y="257525"/>
                </a:lnTo>
                <a:lnTo>
                  <a:pt x="3732" y="257525"/>
                </a:lnTo>
                <a:lnTo>
                  <a:pt x="0" y="268722"/>
                </a:lnTo>
                <a:lnTo>
                  <a:pt x="11197" y="302312"/>
                </a:lnTo>
                <a:lnTo>
                  <a:pt x="41055" y="332170"/>
                </a:lnTo>
                <a:lnTo>
                  <a:pt x="108235" y="388153"/>
                </a:lnTo>
                <a:lnTo>
                  <a:pt x="220202" y="473995"/>
                </a:lnTo>
                <a:lnTo>
                  <a:pt x="350831" y="563569"/>
                </a:lnTo>
                <a:lnTo>
                  <a:pt x="432940" y="608356"/>
                </a:lnTo>
                <a:lnTo>
                  <a:pt x="462798" y="623285"/>
                </a:lnTo>
                <a:lnTo>
                  <a:pt x="511317" y="641946"/>
                </a:lnTo>
                <a:lnTo>
                  <a:pt x="556104" y="645678"/>
                </a:lnTo>
                <a:lnTo>
                  <a:pt x="604624" y="638214"/>
                </a:lnTo>
                <a:lnTo>
                  <a:pt x="653143" y="623285"/>
                </a:lnTo>
                <a:lnTo>
                  <a:pt x="690465" y="604624"/>
                </a:lnTo>
                <a:lnTo>
                  <a:pt x="720323" y="582230"/>
                </a:lnTo>
                <a:lnTo>
                  <a:pt x="850952" y="548640"/>
                </a:lnTo>
                <a:lnTo>
                  <a:pt x="1138335" y="473995"/>
                </a:lnTo>
                <a:lnTo>
                  <a:pt x="1421985" y="414279"/>
                </a:lnTo>
                <a:lnTo>
                  <a:pt x="1638455" y="376957"/>
                </a:lnTo>
                <a:lnTo>
                  <a:pt x="1836264" y="350831"/>
                </a:lnTo>
                <a:lnTo>
                  <a:pt x="2149773" y="320973"/>
                </a:lnTo>
                <a:lnTo>
                  <a:pt x="2493139" y="302312"/>
                </a:lnTo>
                <a:lnTo>
                  <a:pt x="2743200" y="294847"/>
                </a:lnTo>
                <a:lnTo>
                  <a:pt x="3123889" y="287383"/>
                </a:lnTo>
                <a:lnTo>
                  <a:pt x="3377682" y="287383"/>
                </a:lnTo>
                <a:lnTo>
                  <a:pt x="3646403" y="294847"/>
                </a:lnTo>
                <a:lnTo>
                  <a:pt x="3903928" y="313508"/>
                </a:lnTo>
                <a:lnTo>
                  <a:pt x="4090540" y="332170"/>
                </a:lnTo>
                <a:lnTo>
                  <a:pt x="4239830" y="350831"/>
                </a:lnTo>
                <a:lnTo>
                  <a:pt x="4377923" y="373224"/>
                </a:lnTo>
                <a:lnTo>
                  <a:pt x="4516016" y="384421"/>
                </a:lnTo>
                <a:lnTo>
                  <a:pt x="4583197" y="380689"/>
                </a:lnTo>
                <a:lnTo>
                  <a:pt x="4616787" y="369492"/>
                </a:lnTo>
                <a:lnTo>
                  <a:pt x="4635448" y="350831"/>
                </a:lnTo>
                <a:lnTo>
                  <a:pt x="4642913" y="324705"/>
                </a:lnTo>
                <a:lnTo>
                  <a:pt x="4642913" y="298579"/>
                </a:lnTo>
                <a:lnTo>
                  <a:pt x="4635448" y="272454"/>
                </a:lnTo>
                <a:lnTo>
                  <a:pt x="4613055" y="246328"/>
                </a:lnTo>
                <a:lnTo>
                  <a:pt x="4594393" y="231399"/>
                </a:lnTo>
                <a:lnTo>
                  <a:pt x="4564535" y="209006"/>
                </a:lnTo>
                <a:lnTo>
                  <a:pt x="4489891" y="175415"/>
                </a:lnTo>
                <a:lnTo>
                  <a:pt x="4348065" y="115699"/>
                </a:lnTo>
                <a:lnTo>
                  <a:pt x="4168917" y="52251"/>
                </a:lnTo>
                <a:lnTo>
                  <a:pt x="4049486" y="11197"/>
                </a:lnTo>
                <a:lnTo>
                  <a:pt x="4019628" y="0"/>
                </a:lnTo>
                <a:lnTo>
                  <a:pt x="4000966" y="0"/>
                </a:lnTo>
                <a:lnTo>
                  <a:pt x="3956179" y="26126"/>
                </a:lnTo>
                <a:lnTo>
                  <a:pt x="3840480" y="74645"/>
                </a:lnTo>
                <a:lnTo>
                  <a:pt x="3806890" y="85842"/>
                </a:lnTo>
                <a:lnTo>
                  <a:pt x="3713584" y="89574"/>
                </a:lnTo>
                <a:lnTo>
                  <a:pt x="3470988" y="100771"/>
                </a:lnTo>
                <a:lnTo>
                  <a:pt x="3116424" y="108235"/>
                </a:lnTo>
                <a:lnTo>
                  <a:pt x="2840238" y="111967"/>
                </a:lnTo>
                <a:lnTo>
                  <a:pt x="2634965" y="104503"/>
                </a:lnTo>
                <a:lnTo>
                  <a:pt x="2437156" y="1194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7524EFB5-765C-46D3-AA0D-312ED1BA27C3}"/>
              </a:ext>
            </a:extLst>
          </p:cNvPr>
          <p:cNvGrpSpPr>
            <a:grpSpLocks/>
          </p:cNvGrpSpPr>
          <p:nvPr/>
        </p:nvGrpSpPr>
        <p:grpSpPr bwMode="auto">
          <a:xfrm>
            <a:off x="2640013" y="1620838"/>
            <a:ext cx="4641850" cy="4219575"/>
            <a:chOff x="4172744" y="1714500"/>
            <a:chExt cx="4641850" cy="4219575"/>
          </a:xfrm>
        </p:grpSpPr>
        <p:sp>
          <p:nvSpPr>
            <p:cNvPr id="10" name="フリーフォーム 140">
              <a:extLst>
                <a:ext uri="{FF2B5EF4-FFF2-40B4-BE49-F238E27FC236}">
                  <a16:creationId xmlns:a16="http://schemas.microsoft.com/office/drawing/2014/main" id="{38B6CAAB-D7B6-4D62-924E-7DFEEE2FB942}"/>
                </a:ext>
              </a:extLst>
            </p:cNvPr>
            <p:cNvSpPr/>
            <p:nvPr/>
          </p:nvSpPr>
          <p:spPr>
            <a:xfrm>
              <a:off x="5333206" y="1790700"/>
              <a:ext cx="790575" cy="860425"/>
            </a:xfrm>
            <a:custGeom>
              <a:avLst/>
              <a:gdLst>
                <a:gd name="connsiteX0" fmla="*/ 338137 w 790575"/>
                <a:gd name="connsiteY0" fmla="*/ 164307 h 859632"/>
                <a:gd name="connsiteX1" fmla="*/ 219075 w 790575"/>
                <a:gd name="connsiteY1" fmla="*/ 100013 h 859632"/>
                <a:gd name="connsiteX2" fmla="*/ 126206 w 790575"/>
                <a:gd name="connsiteY2" fmla="*/ 52388 h 859632"/>
                <a:gd name="connsiteX3" fmla="*/ 33337 w 790575"/>
                <a:gd name="connsiteY3" fmla="*/ 2382 h 859632"/>
                <a:gd name="connsiteX4" fmla="*/ 19050 w 790575"/>
                <a:gd name="connsiteY4" fmla="*/ 0 h 859632"/>
                <a:gd name="connsiteX5" fmla="*/ 9525 w 790575"/>
                <a:gd name="connsiteY5" fmla="*/ 0 h 859632"/>
                <a:gd name="connsiteX6" fmla="*/ 4762 w 790575"/>
                <a:gd name="connsiteY6" fmla="*/ 2382 h 859632"/>
                <a:gd name="connsiteX7" fmla="*/ 0 w 790575"/>
                <a:gd name="connsiteY7" fmla="*/ 7144 h 859632"/>
                <a:gd name="connsiteX8" fmla="*/ 2381 w 790575"/>
                <a:gd name="connsiteY8" fmla="*/ 23813 h 859632"/>
                <a:gd name="connsiteX9" fmla="*/ 14287 w 790575"/>
                <a:gd name="connsiteY9" fmla="*/ 54769 h 859632"/>
                <a:gd name="connsiteX10" fmla="*/ 40481 w 790575"/>
                <a:gd name="connsiteY10" fmla="*/ 80963 h 859632"/>
                <a:gd name="connsiteX11" fmla="*/ 116681 w 790575"/>
                <a:gd name="connsiteY11" fmla="*/ 157163 h 859632"/>
                <a:gd name="connsiteX12" fmla="*/ 178593 w 790575"/>
                <a:gd name="connsiteY12" fmla="*/ 226219 h 859632"/>
                <a:gd name="connsiteX13" fmla="*/ 245268 w 790575"/>
                <a:gd name="connsiteY13" fmla="*/ 304800 h 859632"/>
                <a:gd name="connsiteX14" fmla="*/ 304800 w 790575"/>
                <a:gd name="connsiteY14" fmla="*/ 378619 h 859632"/>
                <a:gd name="connsiteX15" fmla="*/ 361950 w 790575"/>
                <a:gd name="connsiteY15" fmla="*/ 454819 h 859632"/>
                <a:gd name="connsiteX16" fmla="*/ 411956 w 790575"/>
                <a:gd name="connsiteY16" fmla="*/ 528638 h 859632"/>
                <a:gd name="connsiteX17" fmla="*/ 471487 w 790575"/>
                <a:gd name="connsiteY17" fmla="*/ 628650 h 859632"/>
                <a:gd name="connsiteX18" fmla="*/ 509587 w 790575"/>
                <a:gd name="connsiteY18" fmla="*/ 704850 h 859632"/>
                <a:gd name="connsiteX19" fmla="*/ 542925 w 790575"/>
                <a:gd name="connsiteY19" fmla="*/ 783432 h 859632"/>
                <a:gd name="connsiteX20" fmla="*/ 559593 w 790575"/>
                <a:gd name="connsiteY20" fmla="*/ 809625 h 859632"/>
                <a:gd name="connsiteX21" fmla="*/ 585787 w 790575"/>
                <a:gd name="connsiteY21" fmla="*/ 835819 h 859632"/>
                <a:gd name="connsiteX22" fmla="*/ 609600 w 790575"/>
                <a:gd name="connsiteY22" fmla="*/ 850107 h 859632"/>
                <a:gd name="connsiteX23" fmla="*/ 640556 w 790575"/>
                <a:gd name="connsiteY23" fmla="*/ 859632 h 859632"/>
                <a:gd name="connsiteX24" fmla="*/ 676275 w 790575"/>
                <a:gd name="connsiteY24" fmla="*/ 859632 h 859632"/>
                <a:gd name="connsiteX25" fmla="*/ 711993 w 790575"/>
                <a:gd name="connsiteY25" fmla="*/ 850107 h 859632"/>
                <a:gd name="connsiteX26" fmla="*/ 733425 w 790575"/>
                <a:gd name="connsiteY26" fmla="*/ 838200 h 859632"/>
                <a:gd name="connsiteX27" fmla="*/ 752475 w 790575"/>
                <a:gd name="connsiteY27" fmla="*/ 819150 h 859632"/>
                <a:gd name="connsiteX28" fmla="*/ 769143 w 790575"/>
                <a:gd name="connsiteY28" fmla="*/ 788194 h 859632"/>
                <a:gd name="connsiteX29" fmla="*/ 781050 w 790575"/>
                <a:gd name="connsiteY29" fmla="*/ 757238 h 859632"/>
                <a:gd name="connsiteX30" fmla="*/ 788193 w 790575"/>
                <a:gd name="connsiteY30" fmla="*/ 709613 h 859632"/>
                <a:gd name="connsiteX31" fmla="*/ 790575 w 790575"/>
                <a:gd name="connsiteY31" fmla="*/ 652463 h 859632"/>
                <a:gd name="connsiteX32" fmla="*/ 785812 w 790575"/>
                <a:gd name="connsiteY32" fmla="*/ 590550 h 859632"/>
                <a:gd name="connsiteX33" fmla="*/ 771525 w 790575"/>
                <a:gd name="connsiteY33" fmla="*/ 523875 h 859632"/>
                <a:gd name="connsiteX34" fmla="*/ 754856 w 790575"/>
                <a:gd name="connsiteY34" fmla="*/ 483394 h 859632"/>
                <a:gd name="connsiteX35" fmla="*/ 728662 w 790575"/>
                <a:gd name="connsiteY35" fmla="*/ 440532 h 859632"/>
                <a:gd name="connsiteX36" fmla="*/ 683418 w 790575"/>
                <a:gd name="connsiteY36" fmla="*/ 383382 h 859632"/>
                <a:gd name="connsiteX37" fmla="*/ 645318 w 790575"/>
                <a:gd name="connsiteY37" fmla="*/ 345282 h 859632"/>
                <a:gd name="connsiteX38" fmla="*/ 616743 w 790575"/>
                <a:gd name="connsiteY38" fmla="*/ 319088 h 859632"/>
                <a:gd name="connsiteX39" fmla="*/ 588168 w 790575"/>
                <a:gd name="connsiteY39" fmla="*/ 300038 h 859632"/>
                <a:gd name="connsiteX40" fmla="*/ 519112 w 790575"/>
                <a:gd name="connsiteY40" fmla="*/ 264319 h 859632"/>
                <a:gd name="connsiteX41" fmla="*/ 338137 w 790575"/>
                <a:gd name="connsiteY41" fmla="*/ 164307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0575" h="859632">
                  <a:moveTo>
                    <a:pt x="338137" y="164307"/>
                  </a:moveTo>
                  <a:lnTo>
                    <a:pt x="219075" y="100013"/>
                  </a:lnTo>
                  <a:lnTo>
                    <a:pt x="126206" y="52388"/>
                  </a:lnTo>
                  <a:lnTo>
                    <a:pt x="33337" y="2382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4762" y="2382"/>
                  </a:lnTo>
                  <a:lnTo>
                    <a:pt x="0" y="7144"/>
                  </a:lnTo>
                  <a:lnTo>
                    <a:pt x="2381" y="23813"/>
                  </a:lnTo>
                  <a:lnTo>
                    <a:pt x="14287" y="54769"/>
                  </a:lnTo>
                  <a:lnTo>
                    <a:pt x="40481" y="80963"/>
                  </a:lnTo>
                  <a:lnTo>
                    <a:pt x="116681" y="157163"/>
                  </a:lnTo>
                  <a:lnTo>
                    <a:pt x="178593" y="226219"/>
                  </a:lnTo>
                  <a:lnTo>
                    <a:pt x="245268" y="304800"/>
                  </a:lnTo>
                  <a:lnTo>
                    <a:pt x="304800" y="378619"/>
                  </a:lnTo>
                  <a:lnTo>
                    <a:pt x="361950" y="454819"/>
                  </a:lnTo>
                  <a:lnTo>
                    <a:pt x="411956" y="528638"/>
                  </a:lnTo>
                  <a:lnTo>
                    <a:pt x="471487" y="628650"/>
                  </a:lnTo>
                  <a:lnTo>
                    <a:pt x="509587" y="704850"/>
                  </a:lnTo>
                  <a:lnTo>
                    <a:pt x="542925" y="783432"/>
                  </a:lnTo>
                  <a:lnTo>
                    <a:pt x="559593" y="809625"/>
                  </a:lnTo>
                  <a:lnTo>
                    <a:pt x="585787" y="835819"/>
                  </a:lnTo>
                  <a:lnTo>
                    <a:pt x="609600" y="850107"/>
                  </a:lnTo>
                  <a:lnTo>
                    <a:pt x="640556" y="859632"/>
                  </a:lnTo>
                  <a:lnTo>
                    <a:pt x="676275" y="859632"/>
                  </a:lnTo>
                  <a:lnTo>
                    <a:pt x="711993" y="850107"/>
                  </a:lnTo>
                  <a:lnTo>
                    <a:pt x="733425" y="838200"/>
                  </a:lnTo>
                  <a:lnTo>
                    <a:pt x="752475" y="819150"/>
                  </a:lnTo>
                  <a:lnTo>
                    <a:pt x="769143" y="788194"/>
                  </a:lnTo>
                  <a:lnTo>
                    <a:pt x="781050" y="757238"/>
                  </a:lnTo>
                  <a:lnTo>
                    <a:pt x="788193" y="709613"/>
                  </a:lnTo>
                  <a:lnTo>
                    <a:pt x="790575" y="652463"/>
                  </a:lnTo>
                  <a:lnTo>
                    <a:pt x="785812" y="590550"/>
                  </a:lnTo>
                  <a:lnTo>
                    <a:pt x="771525" y="523875"/>
                  </a:lnTo>
                  <a:lnTo>
                    <a:pt x="754856" y="483394"/>
                  </a:lnTo>
                  <a:lnTo>
                    <a:pt x="728662" y="440532"/>
                  </a:lnTo>
                  <a:lnTo>
                    <a:pt x="683418" y="383382"/>
                  </a:lnTo>
                  <a:lnTo>
                    <a:pt x="645318" y="345282"/>
                  </a:lnTo>
                  <a:lnTo>
                    <a:pt x="616743" y="319088"/>
                  </a:lnTo>
                  <a:lnTo>
                    <a:pt x="588168" y="300038"/>
                  </a:lnTo>
                  <a:lnTo>
                    <a:pt x="519112" y="264319"/>
                  </a:lnTo>
                  <a:lnTo>
                    <a:pt x="338137" y="1643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41">
              <a:extLst>
                <a:ext uri="{FF2B5EF4-FFF2-40B4-BE49-F238E27FC236}">
                  <a16:creationId xmlns:a16="http://schemas.microsoft.com/office/drawing/2014/main" id="{83867AD3-EB5D-4263-AFCA-2EB9C0748FF5}"/>
                </a:ext>
              </a:extLst>
            </p:cNvPr>
            <p:cNvSpPr/>
            <p:nvPr/>
          </p:nvSpPr>
          <p:spPr>
            <a:xfrm>
              <a:off x="6476206" y="1714500"/>
              <a:ext cx="1128713" cy="1222375"/>
            </a:xfrm>
            <a:custGeom>
              <a:avLst/>
              <a:gdLst>
                <a:gd name="connsiteX0" fmla="*/ 419100 w 1128712"/>
                <a:gd name="connsiteY0" fmla="*/ 633413 h 1221582"/>
                <a:gd name="connsiteX1" fmla="*/ 178593 w 1128712"/>
                <a:gd name="connsiteY1" fmla="*/ 969169 h 1221582"/>
                <a:gd name="connsiteX2" fmla="*/ 0 w 1128712"/>
                <a:gd name="connsiteY2" fmla="*/ 1221582 h 1221582"/>
                <a:gd name="connsiteX3" fmla="*/ 102393 w 1128712"/>
                <a:gd name="connsiteY3" fmla="*/ 1202532 h 1221582"/>
                <a:gd name="connsiteX4" fmla="*/ 302418 w 1128712"/>
                <a:gd name="connsiteY4" fmla="*/ 997744 h 1221582"/>
                <a:gd name="connsiteX5" fmla="*/ 459581 w 1128712"/>
                <a:gd name="connsiteY5" fmla="*/ 847725 h 1221582"/>
                <a:gd name="connsiteX6" fmla="*/ 607218 w 1128712"/>
                <a:gd name="connsiteY6" fmla="*/ 714375 h 1221582"/>
                <a:gd name="connsiteX7" fmla="*/ 714375 w 1128712"/>
                <a:gd name="connsiteY7" fmla="*/ 616744 h 1221582"/>
                <a:gd name="connsiteX8" fmla="*/ 833437 w 1128712"/>
                <a:gd name="connsiteY8" fmla="*/ 519113 h 1221582"/>
                <a:gd name="connsiteX9" fmla="*/ 942975 w 1128712"/>
                <a:gd name="connsiteY9" fmla="*/ 435769 h 1221582"/>
                <a:gd name="connsiteX10" fmla="*/ 1012031 w 1128712"/>
                <a:gd name="connsiteY10" fmla="*/ 383382 h 1221582"/>
                <a:gd name="connsiteX11" fmla="*/ 1066800 w 1128712"/>
                <a:gd name="connsiteY11" fmla="*/ 342900 h 1221582"/>
                <a:gd name="connsiteX12" fmla="*/ 1102518 w 1128712"/>
                <a:gd name="connsiteY12" fmla="*/ 316707 h 1221582"/>
                <a:gd name="connsiteX13" fmla="*/ 1123950 w 1128712"/>
                <a:gd name="connsiteY13" fmla="*/ 288132 h 1221582"/>
                <a:gd name="connsiteX14" fmla="*/ 1128712 w 1128712"/>
                <a:gd name="connsiteY14" fmla="*/ 264319 h 1221582"/>
                <a:gd name="connsiteX15" fmla="*/ 1126331 w 1128712"/>
                <a:gd name="connsiteY15" fmla="*/ 240507 h 1221582"/>
                <a:gd name="connsiteX16" fmla="*/ 1119187 w 1128712"/>
                <a:gd name="connsiteY16" fmla="*/ 221457 h 1221582"/>
                <a:gd name="connsiteX17" fmla="*/ 1102518 w 1128712"/>
                <a:gd name="connsiteY17" fmla="*/ 202407 h 1221582"/>
                <a:gd name="connsiteX18" fmla="*/ 1073943 w 1128712"/>
                <a:gd name="connsiteY18" fmla="*/ 176213 h 1221582"/>
                <a:gd name="connsiteX19" fmla="*/ 1019175 w 1128712"/>
                <a:gd name="connsiteY19" fmla="*/ 133350 h 1221582"/>
                <a:gd name="connsiteX20" fmla="*/ 966787 w 1128712"/>
                <a:gd name="connsiteY20" fmla="*/ 95250 h 1221582"/>
                <a:gd name="connsiteX21" fmla="*/ 902493 w 1128712"/>
                <a:gd name="connsiteY21" fmla="*/ 57150 h 1221582"/>
                <a:gd name="connsiteX22" fmla="*/ 876300 w 1128712"/>
                <a:gd name="connsiteY22" fmla="*/ 42863 h 1221582"/>
                <a:gd name="connsiteX23" fmla="*/ 812006 w 1128712"/>
                <a:gd name="connsiteY23" fmla="*/ 16669 h 1221582"/>
                <a:gd name="connsiteX24" fmla="*/ 762000 w 1128712"/>
                <a:gd name="connsiteY24" fmla="*/ 2382 h 1221582"/>
                <a:gd name="connsiteX25" fmla="*/ 731043 w 1128712"/>
                <a:gd name="connsiteY25" fmla="*/ 2382 h 1221582"/>
                <a:gd name="connsiteX26" fmla="*/ 647700 w 1128712"/>
                <a:gd name="connsiteY26" fmla="*/ 0 h 1221582"/>
                <a:gd name="connsiteX27" fmla="*/ 633412 w 1128712"/>
                <a:gd name="connsiteY27" fmla="*/ 2382 h 1221582"/>
                <a:gd name="connsiteX28" fmla="*/ 616743 w 1128712"/>
                <a:gd name="connsiteY28" fmla="*/ 7144 h 1221582"/>
                <a:gd name="connsiteX29" fmla="*/ 609600 w 1128712"/>
                <a:gd name="connsiteY29" fmla="*/ 11907 h 1221582"/>
                <a:gd name="connsiteX30" fmla="*/ 602456 w 1128712"/>
                <a:gd name="connsiteY30" fmla="*/ 26194 h 1221582"/>
                <a:gd name="connsiteX31" fmla="*/ 607218 w 1128712"/>
                <a:gd name="connsiteY31" fmla="*/ 38100 h 1221582"/>
                <a:gd name="connsiteX32" fmla="*/ 614362 w 1128712"/>
                <a:gd name="connsiteY32" fmla="*/ 50007 h 1221582"/>
                <a:gd name="connsiteX33" fmla="*/ 635793 w 1128712"/>
                <a:gd name="connsiteY33" fmla="*/ 69057 h 1221582"/>
                <a:gd name="connsiteX34" fmla="*/ 661987 w 1128712"/>
                <a:gd name="connsiteY34" fmla="*/ 97632 h 1221582"/>
                <a:gd name="connsiteX35" fmla="*/ 681037 w 1128712"/>
                <a:gd name="connsiteY35" fmla="*/ 121444 h 1221582"/>
                <a:gd name="connsiteX36" fmla="*/ 695325 w 1128712"/>
                <a:gd name="connsiteY36" fmla="*/ 150019 h 1221582"/>
                <a:gd name="connsiteX37" fmla="*/ 697706 w 1128712"/>
                <a:gd name="connsiteY37" fmla="*/ 173832 h 1221582"/>
                <a:gd name="connsiteX38" fmla="*/ 700087 w 1128712"/>
                <a:gd name="connsiteY38" fmla="*/ 211932 h 1221582"/>
                <a:gd name="connsiteX39" fmla="*/ 692943 w 1128712"/>
                <a:gd name="connsiteY39" fmla="*/ 233363 h 1221582"/>
                <a:gd name="connsiteX40" fmla="*/ 635793 w 1128712"/>
                <a:gd name="connsiteY40" fmla="*/ 321469 h 1221582"/>
                <a:gd name="connsiteX41" fmla="*/ 466725 w 1128712"/>
                <a:gd name="connsiteY41" fmla="*/ 569119 h 1221582"/>
                <a:gd name="connsiteX42" fmla="*/ 419100 w 1128712"/>
                <a:gd name="connsiteY42" fmla="*/ 633413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28712" h="1221582">
                  <a:moveTo>
                    <a:pt x="419100" y="633413"/>
                  </a:moveTo>
                  <a:lnTo>
                    <a:pt x="178593" y="969169"/>
                  </a:lnTo>
                  <a:lnTo>
                    <a:pt x="0" y="1221582"/>
                  </a:lnTo>
                  <a:lnTo>
                    <a:pt x="102393" y="1202532"/>
                  </a:lnTo>
                  <a:lnTo>
                    <a:pt x="302418" y="997744"/>
                  </a:lnTo>
                  <a:lnTo>
                    <a:pt x="459581" y="847725"/>
                  </a:lnTo>
                  <a:lnTo>
                    <a:pt x="607218" y="714375"/>
                  </a:lnTo>
                  <a:lnTo>
                    <a:pt x="714375" y="616744"/>
                  </a:lnTo>
                  <a:lnTo>
                    <a:pt x="833437" y="519113"/>
                  </a:lnTo>
                  <a:lnTo>
                    <a:pt x="942975" y="435769"/>
                  </a:lnTo>
                  <a:lnTo>
                    <a:pt x="1012031" y="383382"/>
                  </a:lnTo>
                  <a:lnTo>
                    <a:pt x="1066800" y="342900"/>
                  </a:lnTo>
                  <a:lnTo>
                    <a:pt x="1102518" y="316707"/>
                  </a:lnTo>
                  <a:lnTo>
                    <a:pt x="1123950" y="288132"/>
                  </a:lnTo>
                  <a:lnTo>
                    <a:pt x="1128712" y="264319"/>
                  </a:lnTo>
                  <a:lnTo>
                    <a:pt x="1126331" y="240507"/>
                  </a:lnTo>
                  <a:lnTo>
                    <a:pt x="1119187" y="221457"/>
                  </a:lnTo>
                  <a:lnTo>
                    <a:pt x="1102518" y="202407"/>
                  </a:lnTo>
                  <a:lnTo>
                    <a:pt x="1073943" y="176213"/>
                  </a:lnTo>
                  <a:lnTo>
                    <a:pt x="1019175" y="133350"/>
                  </a:lnTo>
                  <a:lnTo>
                    <a:pt x="966787" y="95250"/>
                  </a:lnTo>
                  <a:lnTo>
                    <a:pt x="902493" y="57150"/>
                  </a:lnTo>
                  <a:lnTo>
                    <a:pt x="876300" y="42863"/>
                  </a:lnTo>
                  <a:lnTo>
                    <a:pt x="812006" y="16669"/>
                  </a:lnTo>
                  <a:lnTo>
                    <a:pt x="762000" y="2382"/>
                  </a:lnTo>
                  <a:lnTo>
                    <a:pt x="731043" y="2382"/>
                  </a:lnTo>
                  <a:lnTo>
                    <a:pt x="647700" y="0"/>
                  </a:lnTo>
                  <a:lnTo>
                    <a:pt x="633412" y="2382"/>
                  </a:lnTo>
                  <a:lnTo>
                    <a:pt x="616743" y="7144"/>
                  </a:lnTo>
                  <a:lnTo>
                    <a:pt x="609600" y="11907"/>
                  </a:lnTo>
                  <a:lnTo>
                    <a:pt x="602456" y="26194"/>
                  </a:lnTo>
                  <a:lnTo>
                    <a:pt x="607218" y="38100"/>
                  </a:lnTo>
                  <a:lnTo>
                    <a:pt x="614362" y="50007"/>
                  </a:lnTo>
                  <a:lnTo>
                    <a:pt x="635793" y="69057"/>
                  </a:lnTo>
                  <a:lnTo>
                    <a:pt x="661987" y="97632"/>
                  </a:lnTo>
                  <a:lnTo>
                    <a:pt x="681037" y="121444"/>
                  </a:lnTo>
                  <a:lnTo>
                    <a:pt x="695325" y="150019"/>
                  </a:lnTo>
                  <a:lnTo>
                    <a:pt x="697706" y="173832"/>
                  </a:lnTo>
                  <a:lnTo>
                    <a:pt x="700087" y="211932"/>
                  </a:lnTo>
                  <a:lnTo>
                    <a:pt x="692943" y="233363"/>
                  </a:lnTo>
                  <a:lnTo>
                    <a:pt x="635793" y="321469"/>
                  </a:lnTo>
                  <a:lnTo>
                    <a:pt x="466725" y="569119"/>
                  </a:lnTo>
                  <a:lnTo>
                    <a:pt x="419100" y="6334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42">
              <a:extLst>
                <a:ext uri="{FF2B5EF4-FFF2-40B4-BE49-F238E27FC236}">
                  <a16:creationId xmlns:a16="http://schemas.microsoft.com/office/drawing/2014/main" id="{2F1C0B8E-A874-4403-B516-7B0D873EB06A}"/>
                </a:ext>
              </a:extLst>
            </p:cNvPr>
            <p:cNvSpPr/>
            <p:nvPr/>
          </p:nvSpPr>
          <p:spPr>
            <a:xfrm>
              <a:off x="4801394" y="2651125"/>
              <a:ext cx="3244850" cy="579437"/>
            </a:xfrm>
            <a:custGeom>
              <a:avLst/>
              <a:gdLst>
                <a:gd name="connsiteX0" fmla="*/ 1104679 w 3245327"/>
                <a:gd name="connsiteY0" fmla="*/ 235207 h 578767"/>
                <a:gd name="connsiteX1" fmla="*/ 1453526 w 3245327"/>
                <a:gd name="connsiteY1" fmla="*/ 203493 h 578767"/>
                <a:gd name="connsiteX2" fmla="*/ 1762730 w 3245327"/>
                <a:gd name="connsiteY2" fmla="*/ 177066 h 578767"/>
                <a:gd name="connsiteX3" fmla="*/ 1868441 w 3245327"/>
                <a:gd name="connsiteY3" fmla="*/ 155923 h 578767"/>
                <a:gd name="connsiteX4" fmla="*/ 2143290 w 3245327"/>
                <a:gd name="connsiteY4" fmla="*/ 129496 h 578767"/>
                <a:gd name="connsiteX5" fmla="*/ 2396996 w 3245327"/>
                <a:gd name="connsiteY5" fmla="*/ 108354 h 578767"/>
                <a:gd name="connsiteX6" fmla="*/ 2669202 w 3245327"/>
                <a:gd name="connsiteY6" fmla="*/ 87211 h 578767"/>
                <a:gd name="connsiteX7" fmla="*/ 2700915 w 3245327"/>
                <a:gd name="connsiteY7" fmla="*/ 66069 h 578767"/>
                <a:gd name="connsiteX8" fmla="*/ 2769627 w 3245327"/>
                <a:gd name="connsiteY8" fmla="*/ 18499 h 578767"/>
                <a:gd name="connsiteX9" fmla="*/ 2793412 w 3245327"/>
                <a:gd name="connsiteY9" fmla="*/ 5285 h 578767"/>
                <a:gd name="connsiteX10" fmla="*/ 2806626 w 3245327"/>
                <a:gd name="connsiteY10" fmla="*/ 0 h 578767"/>
                <a:gd name="connsiteX11" fmla="*/ 2830411 w 3245327"/>
                <a:gd name="connsiteY11" fmla="*/ 2643 h 578767"/>
                <a:gd name="connsiteX12" fmla="*/ 2891195 w 3245327"/>
                <a:gd name="connsiteY12" fmla="*/ 13214 h 578767"/>
                <a:gd name="connsiteX13" fmla="*/ 2999549 w 3245327"/>
                <a:gd name="connsiteY13" fmla="*/ 44927 h 578767"/>
                <a:gd name="connsiteX14" fmla="*/ 3113188 w 3245327"/>
                <a:gd name="connsiteY14" fmla="*/ 87211 h 578767"/>
                <a:gd name="connsiteX15" fmla="*/ 3210971 w 3245327"/>
                <a:gd name="connsiteY15" fmla="*/ 129496 h 578767"/>
                <a:gd name="connsiteX16" fmla="*/ 3221542 w 3245327"/>
                <a:gd name="connsiteY16" fmla="*/ 134781 h 578767"/>
                <a:gd name="connsiteX17" fmla="*/ 3229470 w 3245327"/>
                <a:gd name="connsiteY17" fmla="*/ 142710 h 578767"/>
                <a:gd name="connsiteX18" fmla="*/ 3237398 w 3245327"/>
                <a:gd name="connsiteY18" fmla="*/ 155923 h 578767"/>
                <a:gd name="connsiteX19" fmla="*/ 3245327 w 3245327"/>
                <a:gd name="connsiteY19" fmla="*/ 179708 h 578767"/>
                <a:gd name="connsiteX20" fmla="*/ 3245327 w 3245327"/>
                <a:gd name="connsiteY20" fmla="*/ 192922 h 578767"/>
                <a:gd name="connsiteX21" fmla="*/ 3237398 w 3245327"/>
                <a:gd name="connsiteY21" fmla="*/ 224636 h 578767"/>
                <a:gd name="connsiteX22" fmla="*/ 3224185 w 3245327"/>
                <a:gd name="connsiteY22" fmla="*/ 243135 h 578767"/>
                <a:gd name="connsiteX23" fmla="*/ 3208328 w 3245327"/>
                <a:gd name="connsiteY23" fmla="*/ 251063 h 578767"/>
                <a:gd name="connsiteX24" fmla="*/ 3163401 w 3245327"/>
                <a:gd name="connsiteY24" fmla="*/ 258992 h 578767"/>
                <a:gd name="connsiteX25" fmla="*/ 3084118 w 3245327"/>
                <a:gd name="connsiteY25" fmla="*/ 266920 h 578767"/>
                <a:gd name="connsiteX26" fmla="*/ 2941408 w 3245327"/>
                <a:gd name="connsiteY26" fmla="*/ 269563 h 578767"/>
                <a:gd name="connsiteX27" fmla="*/ 2759056 w 3245327"/>
                <a:gd name="connsiteY27" fmla="*/ 269563 h 578767"/>
                <a:gd name="connsiteX28" fmla="*/ 2463065 w 3245327"/>
                <a:gd name="connsiteY28" fmla="*/ 282777 h 578767"/>
                <a:gd name="connsiteX29" fmla="*/ 2032293 w 3245327"/>
                <a:gd name="connsiteY29" fmla="*/ 311847 h 578767"/>
                <a:gd name="connsiteX30" fmla="*/ 1812943 w 3245327"/>
                <a:gd name="connsiteY30" fmla="*/ 343560 h 578767"/>
                <a:gd name="connsiteX31" fmla="*/ 1506381 w 3245327"/>
                <a:gd name="connsiteY31" fmla="*/ 380559 h 578767"/>
                <a:gd name="connsiteX32" fmla="*/ 1117893 w 3245327"/>
                <a:gd name="connsiteY32" fmla="*/ 428129 h 578767"/>
                <a:gd name="connsiteX33" fmla="*/ 874758 w 3245327"/>
                <a:gd name="connsiteY33" fmla="*/ 459843 h 578767"/>
                <a:gd name="connsiteX34" fmla="*/ 721477 w 3245327"/>
                <a:gd name="connsiteY34" fmla="*/ 483628 h 578767"/>
                <a:gd name="connsiteX35" fmla="*/ 607838 w 3245327"/>
                <a:gd name="connsiteY35" fmla="*/ 512698 h 578767"/>
                <a:gd name="connsiteX36" fmla="*/ 488913 w 3245327"/>
                <a:gd name="connsiteY36" fmla="*/ 554982 h 578767"/>
                <a:gd name="connsiteX37" fmla="*/ 417558 w 3245327"/>
                <a:gd name="connsiteY37" fmla="*/ 578767 h 578767"/>
                <a:gd name="connsiteX38" fmla="*/ 393773 w 3245327"/>
                <a:gd name="connsiteY38" fmla="*/ 570839 h 578767"/>
                <a:gd name="connsiteX39" fmla="*/ 330346 w 3245327"/>
                <a:gd name="connsiteY39" fmla="*/ 533840 h 578767"/>
                <a:gd name="connsiteX40" fmla="*/ 219350 w 3245327"/>
                <a:gd name="connsiteY40" fmla="*/ 454557 h 578767"/>
                <a:gd name="connsiteX41" fmla="*/ 163852 w 3245327"/>
                <a:gd name="connsiteY41" fmla="*/ 404344 h 578767"/>
                <a:gd name="connsiteX42" fmla="*/ 110996 w 3245327"/>
                <a:gd name="connsiteY42" fmla="*/ 359417 h 578767"/>
                <a:gd name="connsiteX43" fmla="*/ 66069 w 3245327"/>
                <a:gd name="connsiteY43" fmla="*/ 317133 h 578767"/>
                <a:gd name="connsiteX44" fmla="*/ 36998 w 3245327"/>
                <a:gd name="connsiteY44" fmla="*/ 282777 h 578767"/>
                <a:gd name="connsiteX45" fmla="*/ 26427 w 3245327"/>
                <a:gd name="connsiteY45" fmla="*/ 269563 h 578767"/>
                <a:gd name="connsiteX46" fmla="*/ 15856 w 3245327"/>
                <a:gd name="connsiteY46" fmla="*/ 261634 h 578767"/>
                <a:gd name="connsiteX47" fmla="*/ 2642 w 3245327"/>
                <a:gd name="connsiteY47" fmla="*/ 248421 h 578767"/>
                <a:gd name="connsiteX48" fmla="*/ 0 w 3245327"/>
                <a:gd name="connsiteY48" fmla="*/ 235207 h 578767"/>
                <a:gd name="connsiteX49" fmla="*/ 10571 w 3245327"/>
                <a:gd name="connsiteY49" fmla="*/ 227278 h 578767"/>
                <a:gd name="connsiteX50" fmla="*/ 34356 w 3245327"/>
                <a:gd name="connsiteY50" fmla="*/ 224636 h 578767"/>
                <a:gd name="connsiteX51" fmla="*/ 52855 w 3245327"/>
                <a:gd name="connsiteY51" fmla="*/ 224636 h 578767"/>
                <a:gd name="connsiteX52" fmla="*/ 68712 w 3245327"/>
                <a:gd name="connsiteY52" fmla="*/ 235207 h 578767"/>
                <a:gd name="connsiteX53" fmla="*/ 108353 w 3245327"/>
                <a:gd name="connsiteY53" fmla="*/ 258992 h 578767"/>
                <a:gd name="connsiteX54" fmla="*/ 158566 w 3245327"/>
                <a:gd name="connsiteY54" fmla="*/ 282777 h 578767"/>
                <a:gd name="connsiteX55" fmla="*/ 200850 w 3245327"/>
                <a:gd name="connsiteY55" fmla="*/ 295991 h 578767"/>
                <a:gd name="connsiteX56" fmla="*/ 272205 w 3245327"/>
                <a:gd name="connsiteY56" fmla="*/ 309204 h 578767"/>
                <a:gd name="connsiteX57" fmla="*/ 348846 w 3245327"/>
                <a:gd name="connsiteY57" fmla="*/ 314490 h 578767"/>
                <a:gd name="connsiteX58" fmla="*/ 486270 w 3245327"/>
                <a:gd name="connsiteY58" fmla="*/ 298633 h 578767"/>
                <a:gd name="connsiteX59" fmla="*/ 795475 w 3245327"/>
                <a:gd name="connsiteY59" fmla="*/ 266920 h 578767"/>
                <a:gd name="connsiteX60" fmla="*/ 1104679 w 3245327"/>
                <a:gd name="connsiteY60" fmla="*/ 235207 h 57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45327" h="578767">
                  <a:moveTo>
                    <a:pt x="1104679" y="235207"/>
                  </a:moveTo>
                  <a:lnTo>
                    <a:pt x="1453526" y="203493"/>
                  </a:lnTo>
                  <a:lnTo>
                    <a:pt x="1762730" y="177066"/>
                  </a:lnTo>
                  <a:lnTo>
                    <a:pt x="1868441" y="155923"/>
                  </a:lnTo>
                  <a:lnTo>
                    <a:pt x="2143290" y="129496"/>
                  </a:lnTo>
                  <a:lnTo>
                    <a:pt x="2396996" y="108354"/>
                  </a:lnTo>
                  <a:lnTo>
                    <a:pt x="2669202" y="87211"/>
                  </a:lnTo>
                  <a:lnTo>
                    <a:pt x="2700915" y="66069"/>
                  </a:lnTo>
                  <a:lnTo>
                    <a:pt x="2769627" y="18499"/>
                  </a:lnTo>
                  <a:lnTo>
                    <a:pt x="2793412" y="5285"/>
                  </a:lnTo>
                  <a:lnTo>
                    <a:pt x="2806626" y="0"/>
                  </a:lnTo>
                  <a:lnTo>
                    <a:pt x="2830411" y="2643"/>
                  </a:lnTo>
                  <a:lnTo>
                    <a:pt x="2891195" y="13214"/>
                  </a:lnTo>
                  <a:lnTo>
                    <a:pt x="2999549" y="44927"/>
                  </a:lnTo>
                  <a:lnTo>
                    <a:pt x="3113188" y="87211"/>
                  </a:lnTo>
                  <a:lnTo>
                    <a:pt x="3210971" y="129496"/>
                  </a:lnTo>
                  <a:lnTo>
                    <a:pt x="3221542" y="134781"/>
                  </a:lnTo>
                  <a:lnTo>
                    <a:pt x="3229470" y="142710"/>
                  </a:lnTo>
                  <a:lnTo>
                    <a:pt x="3237398" y="155923"/>
                  </a:lnTo>
                  <a:lnTo>
                    <a:pt x="3245327" y="179708"/>
                  </a:lnTo>
                  <a:lnTo>
                    <a:pt x="3245327" y="192922"/>
                  </a:lnTo>
                  <a:lnTo>
                    <a:pt x="3237398" y="224636"/>
                  </a:lnTo>
                  <a:lnTo>
                    <a:pt x="3224185" y="243135"/>
                  </a:lnTo>
                  <a:lnTo>
                    <a:pt x="3208328" y="251063"/>
                  </a:lnTo>
                  <a:lnTo>
                    <a:pt x="3163401" y="258992"/>
                  </a:lnTo>
                  <a:lnTo>
                    <a:pt x="3084118" y="266920"/>
                  </a:lnTo>
                  <a:lnTo>
                    <a:pt x="2941408" y="269563"/>
                  </a:lnTo>
                  <a:lnTo>
                    <a:pt x="2759056" y="269563"/>
                  </a:lnTo>
                  <a:lnTo>
                    <a:pt x="2463065" y="282777"/>
                  </a:lnTo>
                  <a:lnTo>
                    <a:pt x="2032293" y="311847"/>
                  </a:lnTo>
                  <a:lnTo>
                    <a:pt x="1812943" y="343560"/>
                  </a:lnTo>
                  <a:lnTo>
                    <a:pt x="1506381" y="380559"/>
                  </a:lnTo>
                  <a:lnTo>
                    <a:pt x="1117893" y="428129"/>
                  </a:lnTo>
                  <a:lnTo>
                    <a:pt x="874758" y="459843"/>
                  </a:lnTo>
                  <a:lnTo>
                    <a:pt x="721477" y="483628"/>
                  </a:lnTo>
                  <a:lnTo>
                    <a:pt x="607838" y="512698"/>
                  </a:lnTo>
                  <a:lnTo>
                    <a:pt x="488913" y="554982"/>
                  </a:lnTo>
                  <a:lnTo>
                    <a:pt x="417558" y="578767"/>
                  </a:lnTo>
                  <a:lnTo>
                    <a:pt x="393773" y="570839"/>
                  </a:lnTo>
                  <a:lnTo>
                    <a:pt x="330346" y="533840"/>
                  </a:lnTo>
                  <a:lnTo>
                    <a:pt x="219350" y="454557"/>
                  </a:lnTo>
                  <a:lnTo>
                    <a:pt x="163852" y="404344"/>
                  </a:lnTo>
                  <a:lnTo>
                    <a:pt x="110996" y="359417"/>
                  </a:lnTo>
                  <a:lnTo>
                    <a:pt x="66069" y="317133"/>
                  </a:lnTo>
                  <a:lnTo>
                    <a:pt x="36998" y="282777"/>
                  </a:lnTo>
                  <a:lnTo>
                    <a:pt x="26427" y="269563"/>
                  </a:lnTo>
                  <a:lnTo>
                    <a:pt x="15856" y="261634"/>
                  </a:lnTo>
                  <a:lnTo>
                    <a:pt x="2642" y="248421"/>
                  </a:lnTo>
                  <a:lnTo>
                    <a:pt x="0" y="235207"/>
                  </a:lnTo>
                  <a:lnTo>
                    <a:pt x="10571" y="227278"/>
                  </a:lnTo>
                  <a:lnTo>
                    <a:pt x="34356" y="224636"/>
                  </a:lnTo>
                  <a:lnTo>
                    <a:pt x="52855" y="224636"/>
                  </a:lnTo>
                  <a:lnTo>
                    <a:pt x="68712" y="235207"/>
                  </a:lnTo>
                  <a:lnTo>
                    <a:pt x="108353" y="258992"/>
                  </a:lnTo>
                  <a:lnTo>
                    <a:pt x="158566" y="282777"/>
                  </a:lnTo>
                  <a:lnTo>
                    <a:pt x="200850" y="295991"/>
                  </a:lnTo>
                  <a:lnTo>
                    <a:pt x="272205" y="309204"/>
                  </a:lnTo>
                  <a:lnTo>
                    <a:pt x="348846" y="314490"/>
                  </a:lnTo>
                  <a:lnTo>
                    <a:pt x="486270" y="298633"/>
                  </a:lnTo>
                  <a:lnTo>
                    <a:pt x="795475" y="266920"/>
                  </a:lnTo>
                  <a:lnTo>
                    <a:pt x="1104679" y="2352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43">
              <a:extLst>
                <a:ext uri="{FF2B5EF4-FFF2-40B4-BE49-F238E27FC236}">
                  <a16:creationId xmlns:a16="http://schemas.microsoft.com/office/drawing/2014/main" id="{D610A2D9-F06E-4025-86F1-D6568DC0381D}"/>
                </a:ext>
              </a:extLst>
            </p:cNvPr>
            <p:cNvSpPr/>
            <p:nvPr/>
          </p:nvSpPr>
          <p:spPr>
            <a:xfrm>
              <a:off x="5734844" y="3030537"/>
              <a:ext cx="460375" cy="2546350"/>
            </a:xfrm>
            <a:custGeom>
              <a:avLst/>
              <a:gdLst>
                <a:gd name="connsiteX0" fmla="*/ 157882 w 460489"/>
                <a:gd name="connsiteY0" fmla="*/ 1305816 h 2545848"/>
                <a:gd name="connsiteX1" fmla="*/ 167750 w 460489"/>
                <a:gd name="connsiteY1" fmla="*/ 532852 h 2545848"/>
                <a:gd name="connsiteX2" fmla="*/ 167750 w 460489"/>
                <a:gd name="connsiteY2" fmla="*/ 470357 h 2545848"/>
                <a:gd name="connsiteX3" fmla="*/ 164461 w 460489"/>
                <a:gd name="connsiteY3" fmla="*/ 411151 h 2545848"/>
                <a:gd name="connsiteX4" fmla="*/ 157882 w 460489"/>
                <a:gd name="connsiteY4" fmla="*/ 361813 h 2545848"/>
                <a:gd name="connsiteX5" fmla="*/ 144725 w 460489"/>
                <a:gd name="connsiteY5" fmla="*/ 296029 h 2545848"/>
                <a:gd name="connsiteX6" fmla="*/ 128279 w 460489"/>
                <a:gd name="connsiteY6" fmla="*/ 246691 h 2545848"/>
                <a:gd name="connsiteX7" fmla="*/ 108544 w 460489"/>
                <a:gd name="connsiteY7" fmla="*/ 194064 h 2545848"/>
                <a:gd name="connsiteX8" fmla="*/ 88809 w 460489"/>
                <a:gd name="connsiteY8" fmla="*/ 151304 h 2545848"/>
                <a:gd name="connsiteX9" fmla="*/ 69074 w 460489"/>
                <a:gd name="connsiteY9" fmla="*/ 121701 h 2545848"/>
                <a:gd name="connsiteX10" fmla="*/ 0 w 460489"/>
                <a:gd name="connsiteY10" fmla="*/ 16446 h 2545848"/>
                <a:gd name="connsiteX11" fmla="*/ 144725 w 460489"/>
                <a:gd name="connsiteY11" fmla="*/ 0 h 2545848"/>
                <a:gd name="connsiteX12" fmla="*/ 263137 w 460489"/>
                <a:gd name="connsiteY12" fmla="*/ 65784 h 2545848"/>
                <a:gd name="connsiteX13" fmla="*/ 328921 w 460489"/>
                <a:gd name="connsiteY13" fmla="*/ 108544 h 2545848"/>
                <a:gd name="connsiteX14" fmla="*/ 384838 w 460489"/>
                <a:gd name="connsiteY14" fmla="*/ 148015 h 2545848"/>
                <a:gd name="connsiteX15" fmla="*/ 430887 w 460489"/>
                <a:gd name="connsiteY15" fmla="*/ 187485 h 2545848"/>
                <a:gd name="connsiteX16" fmla="*/ 457200 w 460489"/>
                <a:gd name="connsiteY16" fmla="*/ 220377 h 2545848"/>
                <a:gd name="connsiteX17" fmla="*/ 460489 w 460489"/>
                <a:gd name="connsiteY17" fmla="*/ 233534 h 2545848"/>
                <a:gd name="connsiteX18" fmla="*/ 457200 w 460489"/>
                <a:gd name="connsiteY18" fmla="*/ 269715 h 2545848"/>
                <a:gd name="connsiteX19" fmla="*/ 444043 w 460489"/>
                <a:gd name="connsiteY19" fmla="*/ 328921 h 2545848"/>
                <a:gd name="connsiteX20" fmla="*/ 417730 w 460489"/>
                <a:gd name="connsiteY20" fmla="*/ 391416 h 2545848"/>
                <a:gd name="connsiteX21" fmla="*/ 397994 w 460489"/>
                <a:gd name="connsiteY21" fmla="*/ 444043 h 2545848"/>
                <a:gd name="connsiteX22" fmla="*/ 394705 w 460489"/>
                <a:gd name="connsiteY22" fmla="*/ 457200 h 2545848"/>
                <a:gd name="connsiteX23" fmla="*/ 391416 w 460489"/>
                <a:gd name="connsiteY23" fmla="*/ 628239 h 2545848"/>
                <a:gd name="connsiteX24" fmla="*/ 384838 w 460489"/>
                <a:gd name="connsiteY24" fmla="*/ 1042679 h 2545848"/>
                <a:gd name="connsiteX25" fmla="*/ 381548 w 460489"/>
                <a:gd name="connsiteY25" fmla="*/ 1378179 h 2545848"/>
                <a:gd name="connsiteX26" fmla="*/ 374970 w 460489"/>
                <a:gd name="connsiteY26" fmla="*/ 1904452 h 2545848"/>
                <a:gd name="connsiteX27" fmla="*/ 371681 w 460489"/>
                <a:gd name="connsiteY27" fmla="*/ 2519534 h 2545848"/>
                <a:gd name="connsiteX28" fmla="*/ 141436 w 460489"/>
                <a:gd name="connsiteY28" fmla="*/ 2545848 h 2545848"/>
                <a:gd name="connsiteX29" fmla="*/ 148015 w 460489"/>
                <a:gd name="connsiteY29" fmla="*/ 2322182 h 2545848"/>
                <a:gd name="connsiteX30" fmla="*/ 151304 w 460489"/>
                <a:gd name="connsiteY30" fmla="*/ 1881428 h 2545848"/>
                <a:gd name="connsiteX31" fmla="*/ 157882 w 460489"/>
                <a:gd name="connsiteY31" fmla="*/ 1305816 h 25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489" h="2545848">
                  <a:moveTo>
                    <a:pt x="157882" y="1305816"/>
                  </a:moveTo>
                  <a:lnTo>
                    <a:pt x="167750" y="532852"/>
                  </a:lnTo>
                  <a:lnTo>
                    <a:pt x="167750" y="470357"/>
                  </a:lnTo>
                  <a:lnTo>
                    <a:pt x="164461" y="411151"/>
                  </a:lnTo>
                  <a:lnTo>
                    <a:pt x="157882" y="361813"/>
                  </a:lnTo>
                  <a:lnTo>
                    <a:pt x="144725" y="296029"/>
                  </a:lnTo>
                  <a:lnTo>
                    <a:pt x="128279" y="246691"/>
                  </a:lnTo>
                  <a:lnTo>
                    <a:pt x="108544" y="194064"/>
                  </a:lnTo>
                  <a:lnTo>
                    <a:pt x="88809" y="151304"/>
                  </a:lnTo>
                  <a:lnTo>
                    <a:pt x="69074" y="121701"/>
                  </a:lnTo>
                  <a:lnTo>
                    <a:pt x="0" y="16446"/>
                  </a:lnTo>
                  <a:lnTo>
                    <a:pt x="144725" y="0"/>
                  </a:lnTo>
                  <a:lnTo>
                    <a:pt x="263137" y="65784"/>
                  </a:lnTo>
                  <a:lnTo>
                    <a:pt x="328921" y="108544"/>
                  </a:lnTo>
                  <a:lnTo>
                    <a:pt x="384838" y="148015"/>
                  </a:lnTo>
                  <a:lnTo>
                    <a:pt x="430887" y="187485"/>
                  </a:lnTo>
                  <a:lnTo>
                    <a:pt x="457200" y="220377"/>
                  </a:lnTo>
                  <a:lnTo>
                    <a:pt x="460489" y="233534"/>
                  </a:lnTo>
                  <a:lnTo>
                    <a:pt x="457200" y="269715"/>
                  </a:lnTo>
                  <a:lnTo>
                    <a:pt x="444043" y="328921"/>
                  </a:lnTo>
                  <a:lnTo>
                    <a:pt x="417730" y="391416"/>
                  </a:lnTo>
                  <a:lnTo>
                    <a:pt x="397994" y="444043"/>
                  </a:lnTo>
                  <a:lnTo>
                    <a:pt x="394705" y="457200"/>
                  </a:lnTo>
                  <a:cubicBezTo>
                    <a:pt x="393609" y="514213"/>
                    <a:pt x="392512" y="571226"/>
                    <a:pt x="391416" y="628239"/>
                  </a:cubicBezTo>
                  <a:lnTo>
                    <a:pt x="384838" y="1042679"/>
                  </a:lnTo>
                  <a:cubicBezTo>
                    <a:pt x="383741" y="1154512"/>
                    <a:pt x="382645" y="1266346"/>
                    <a:pt x="381548" y="1378179"/>
                  </a:cubicBezTo>
                  <a:cubicBezTo>
                    <a:pt x="379355" y="1553603"/>
                    <a:pt x="377163" y="1729028"/>
                    <a:pt x="374970" y="1904452"/>
                  </a:cubicBezTo>
                  <a:cubicBezTo>
                    <a:pt x="373874" y="2109479"/>
                    <a:pt x="372777" y="2314507"/>
                    <a:pt x="371681" y="2519534"/>
                  </a:cubicBezTo>
                  <a:lnTo>
                    <a:pt x="141436" y="2545848"/>
                  </a:lnTo>
                  <a:lnTo>
                    <a:pt x="148015" y="2322182"/>
                  </a:lnTo>
                  <a:cubicBezTo>
                    <a:pt x="149111" y="2175264"/>
                    <a:pt x="150208" y="2028346"/>
                    <a:pt x="151304" y="1881428"/>
                  </a:cubicBezTo>
                  <a:cubicBezTo>
                    <a:pt x="153497" y="1704907"/>
                    <a:pt x="155689" y="1528386"/>
                    <a:pt x="157882" y="130581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44">
              <a:extLst>
                <a:ext uri="{FF2B5EF4-FFF2-40B4-BE49-F238E27FC236}">
                  <a16:creationId xmlns:a16="http://schemas.microsoft.com/office/drawing/2014/main" id="{79464972-0F22-4F4B-8986-3A47F28F3140}"/>
                </a:ext>
              </a:extLst>
            </p:cNvPr>
            <p:cNvSpPr/>
            <p:nvPr/>
          </p:nvSpPr>
          <p:spPr>
            <a:xfrm>
              <a:off x="6636544" y="2932112"/>
              <a:ext cx="498475" cy="2568575"/>
            </a:xfrm>
            <a:custGeom>
              <a:avLst/>
              <a:gdLst>
                <a:gd name="connsiteX0" fmla="*/ 177618 w 499960"/>
                <a:gd name="connsiteY0" fmla="*/ 1588688 h 2568872"/>
                <a:gd name="connsiteX1" fmla="*/ 194064 w 499960"/>
                <a:gd name="connsiteY1" fmla="*/ 917689 h 2568872"/>
                <a:gd name="connsiteX2" fmla="*/ 203931 w 499960"/>
                <a:gd name="connsiteY2" fmla="*/ 345367 h 2568872"/>
                <a:gd name="connsiteX3" fmla="*/ 203931 w 499960"/>
                <a:gd name="connsiteY3" fmla="*/ 319053 h 2568872"/>
                <a:gd name="connsiteX4" fmla="*/ 200642 w 499960"/>
                <a:gd name="connsiteY4" fmla="*/ 279583 h 2568872"/>
                <a:gd name="connsiteX5" fmla="*/ 187485 w 499960"/>
                <a:gd name="connsiteY5" fmla="*/ 243401 h 2568872"/>
                <a:gd name="connsiteX6" fmla="*/ 167750 w 499960"/>
                <a:gd name="connsiteY6" fmla="*/ 200642 h 2568872"/>
                <a:gd name="connsiteX7" fmla="*/ 131569 w 499960"/>
                <a:gd name="connsiteY7" fmla="*/ 144725 h 2568872"/>
                <a:gd name="connsiteX8" fmla="*/ 82231 w 499960"/>
                <a:gd name="connsiteY8" fmla="*/ 88809 h 2568872"/>
                <a:gd name="connsiteX9" fmla="*/ 0 w 499960"/>
                <a:gd name="connsiteY9" fmla="*/ 9868 h 2568872"/>
                <a:gd name="connsiteX10" fmla="*/ 138147 w 499960"/>
                <a:gd name="connsiteY10" fmla="*/ 0 h 2568872"/>
                <a:gd name="connsiteX11" fmla="*/ 276294 w 499960"/>
                <a:gd name="connsiteY11" fmla="*/ 69073 h 2568872"/>
                <a:gd name="connsiteX12" fmla="*/ 397995 w 499960"/>
                <a:gd name="connsiteY12" fmla="*/ 128279 h 2568872"/>
                <a:gd name="connsiteX13" fmla="*/ 453911 w 499960"/>
                <a:gd name="connsiteY13" fmla="*/ 164460 h 2568872"/>
                <a:gd name="connsiteX14" fmla="*/ 483514 w 499960"/>
                <a:gd name="connsiteY14" fmla="*/ 190774 h 2568872"/>
                <a:gd name="connsiteX15" fmla="*/ 496671 w 499960"/>
                <a:gd name="connsiteY15" fmla="*/ 207220 h 2568872"/>
                <a:gd name="connsiteX16" fmla="*/ 499960 w 499960"/>
                <a:gd name="connsiteY16" fmla="*/ 217088 h 2568872"/>
                <a:gd name="connsiteX17" fmla="*/ 490092 w 499960"/>
                <a:gd name="connsiteY17" fmla="*/ 249980 h 2568872"/>
                <a:gd name="connsiteX18" fmla="*/ 467068 w 499960"/>
                <a:gd name="connsiteY18" fmla="*/ 315764 h 2568872"/>
                <a:gd name="connsiteX19" fmla="*/ 444044 w 499960"/>
                <a:gd name="connsiteY19" fmla="*/ 430886 h 2568872"/>
                <a:gd name="connsiteX20" fmla="*/ 424308 w 499960"/>
                <a:gd name="connsiteY20" fmla="*/ 552587 h 2568872"/>
                <a:gd name="connsiteX21" fmla="*/ 414441 w 499960"/>
                <a:gd name="connsiteY21" fmla="*/ 670999 h 2568872"/>
                <a:gd name="connsiteX22" fmla="*/ 407862 w 499960"/>
                <a:gd name="connsiteY22" fmla="*/ 838748 h 2568872"/>
                <a:gd name="connsiteX23" fmla="*/ 407862 w 499960"/>
                <a:gd name="connsiteY23" fmla="*/ 1157801 h 2568872"/>
                <a:gd name="connsiteX24" fmla="*/ 407862 w 499960"/>
                <a:gd name="connsiteY24" fmla="*/ 1710389 h 2568872"/>
                <a:gd name="connsiteX25" fmla="*/ 407862 w 499960"/>
                <a:gd name="connsiteY25" fmla="*/ 2562294 h 2568872"/>
                <a:gd name="connsiteX26" fmla="*/ 157882 w 499960"/>
                <a:gd name="connsiteY26" fmla="*/ 2568872 h 2568872"/>
                <a:gd name="connsiteX27" fmla="*/ 161172 w 499960"/>
                <a:gd name="connsiteY27" fmla="*/ 2358363 h 2568872"/>
                <a:gd name="connsiteX28" fmla="*/ 171039 w 499960"/>
                <a:gd name="connsiteY28" fmla="*/ 1947212 h 2568872"/>
                <a:gd name="connsiteX29" fmla="*/ 177618 w 499960"/>
                <a:gd name="connsiteY29" fmla="*/ 1588688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9960" h="2568872">
                  <a:moveTo>
                    <a:pt x="177618" y="1588688"/>
                  </a:moveTo>
                  <a:lnTo>
                    <a:pt x="194064" y="917689"/>
                  </a:lnTo>
                  <a:lnTo>
                    <a:pt x="203931" y="345367"/>
                  </a:lnTo>
                  <a:lnTo>
                    <a:pt x="203931" y="319053"/>
                  </a:lnTo>
                  <a:lnTo>
                    <a:pt x="200642" y="279583"/>
                  </a:lnTo>
                  <a:lnTo>
                    <a:pt x="187485" y="243401"/>
                  </a:lnTo>
                  <a:lnTo>
                    <a:pt x="167750" y="200642"/>
                  </a:lnTo>
                  <a:lnTo>
                    <a:pt x="131569" y="144725"/>
                  </a:lnTo>
                  <a:lnTo>
                    <a:pt x="82231" y="88809"/>
                  </a:lnTo>
                  <a:lnTo>
                    <a:pt x="0" y="9868"/>
                  </a:lnTo>
                  <a:lnTo>
                    <a:pt x="138147" y="0"/>
                  </a:lnTo>
                  <a:lnTo>
                    <a:pt x="276294" y="69073"/>
                  </a:lnTo>
                  <a:lnTo>
                    <a:pt x="397995" y="128279"/>
                  </a:lnTo>
                  <a:lnTo>
                    <a:pt x="453911" y="164460"/>
                  </a:lnTo>
                  <a:lnTo>
                    <a:pt x="483514" y="190774"/>
                  </a:lnTo>
                  <a:lnTo>
                    <a:pt x="496671" y="207220"/>
                  </a:lnTo>
                  <a:lnTo>
                    <a:pt x="499960" y="217088"/>
                  </a:lnTo>
                  <a:lnTo>
                    <a:pt x="490092" y="249980"/>
                  </a:lnTo>
                  <a:lnTo>
                    <a:pt x="467068" y="315764"/>
                  </a:lnTo>
                  <a:lnTo>
                    <a:pt x="444044" y="430886"/>
                  </a:lnTo>
                  <a:lnTo>
                    <a:pt x="424308" y="552587"/>
                  </a:lnTo>
                  <a:lnTo>
                    <a:pt x="414441" y="670999"/>
                  </a:lnTo>
                  <a:lnTo>
                    <a:pt x="407862" y="838748"/>
                  </a:lnTo>
                  <a:lnTo>
                    <a:pt x="407862" y="1157801"/>
                  </a:lnTo>
                  <a:lnTo>
                    <a:pt x="407862" y="1710389"/>
                  </a:lnTo>
                  <a:lnTo>
                    <a:pt x="407862" y="2562294"/>
                  </a:lnTo>
                  <a:lnTo>
                    <a:pt x="157882" y="2568872"/>
                  </a:lnTo>
                  <a:cubicBezTo>
                    <a:pt x="158979" y="2498702"/>
                    <a:pt x="160075" y="2428533"/>
                    <a:pt x="161172" y="2358363"/>
                  </a:cubicBezTo>
                  <a:lnTo>
                    <a:pt x="171039" y="1947212"/>
                  </a:lnTo>
                  <a:lnTo>
                    <a:pt x="177618" y="15886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7">
              <a:extLst>
                <a:ext uri="{FF2B5EF4-FFF2-40B4-BE49-F238E27FC236}">
                  <a16:creationId xmlns:a16="http://schemas.microsoft.com/office/drawing/2014/main" id="{A621583A-F8E4-4A17-B6AC-1624121AE5A7}"/>
                </a:ext>
              </a:extLst>
            </p:cNvPr>
            <p:cNvSpPr/>
            <p:nvPr/>
          </p:nvSpPr>
          <p:spPr>
            <a:xfrm>
              <a:off x="4728369" y="3865562"/>
              <a:ext cx="639762" cy="1093788"/>
            </a:xfrm>
            <a:custGeom>
              <a:avLst/>
              <a:gdLst>
                <a:gd name="connsiteX0" fmla="*/ 290513 w 640556"/>
                <a:gd name="connsiteY0" fmla="*/ 561975 h 1092994"/>
                <a:gd name="connsiteX1" fmla="*/ 238125 w 640556"/>
                <a:gd name="connsiteY1" fmla="*/ 421481 h 1092994"/>
                <a:gd name="connsiteX2" fmla="*/ 207169 w 640556"/>
                <a:gd name="connsiteY2" fmla="*/ 364331 h 1092994"/>
                <a:gd name="connsiteX3" fmla="*/ 152400 w 640556"/>
                <a:gd name="connsiteY3" fmla="*/ 266700 h 1092994"/>
                <a:gd name="connsiteX4" fmla="*/ 102394 w 640556"/>
                <a:gd name="connsiteY4" fmla="*/ 185738 h 1092994"/>
                <a:gd name="connsiteX5" fmla="*/ 40481 w 640556"/>
                <a:gd name="connsiteY5" fmla="*/ 102394 h 1092994"/>
                <a:gd name="connsiteX6" fmla="*/ 9525 w 640556"/>
                <a:gd name="connsiteY6" fmla="*/ 57150 h 1092994"/>
                <a:gd name="connsiteX7" fmla="*/ 2381 w 640556"/>
                <a:gd name="connsiteY7" fmla="*/ 35719 h 1092994"/>
                <a:gd name="connsiteX8" fmla="*/ 0 w 640556"/>
                <a:gd name="connsiteY8" fmla="*/ 23813 h 1092994"/>
                <a:gd name="connsiteX9" fmla="*/ 0 w 640556"/>
                <a:gd name="connsiteY9" fmla="*/ 16669 h 1092994"/>
                <a:gd name="connsiteX10" fmla="*/ 0 w 640556"/>
                <a:gd name="connsiteY10" fmla="*/ 7144 h 1092994"/>
                <a:gd name="connsiteX11" fmla="*/ 7144 w 640556"/>
                <a:gd name="connsiteY11" fmla="*/ 0 h 1092994"/>
                <a:gd name="connsiteX12" fmla="*/ 21431 w 640556"/>
                <a:gd name="connsiteY12" fmla="*/ 0 h 1092994"/>
                <a:gd name="connsiteX13" fmla="*/ 35719 w 640556"/>
                <a:gd name="connsiteY13" fmla="*/ 2381 h 1092994"/>
                <a:gd name="connsiteX14" fmla="*/ 61913 w 640556"/>
                <a:gd name="connsiteY14" fmla="*/ 16669 h 1092994"/>
                <a:gd name="connsiteX15" fmla="*/ 116681 w 640556"/>
                <a:gd name="connsiteY15" fmla="*/ 57150 h 1092994"/>
                <a:gd name="connsiteX16" fmla="*/ 209550 w 640556"/>
                <a:gd name="connsiteY16" fmla="*/ 128588 h 1092994"/>
                <a:gd name="connsiteX17" fmla="*/ 302419 w 640556"/>
                <a:gd name="connsiteY17" fmla="*/ 204788 h 1092994"/>
                <a:gd name="connsiteX18" fmla="*/ 395288 w 640556"/>
                <a:gd name="connsiteY18" fmla="*/ 283369 h 1092994"/>
                <a:gd name="connsiteX19" fmla="*/ 478631 w 640556"/>
                <a:gd name="connsiteY19" fmla="*/ 361950 h 1092994"/>
                <a:gd name="connsiteX20" fmla="*/ 523875 w 640556"/>
                <a:gd name="connsiteY20" fmla="*/ 409575 h 1092994"/>
                <a:gd name="connsiteX21" fmla="*/ 550069 w 640556"/>
                <a:gd name="connsiteY21" fmla="*/ 452438 h 1092994"/>
                <a:gd name="connsiteX22" fmla="*/ 581025 w 640556"/>
                <a:gd name="connsiteY22" fmla="*/ 523875 h 1092994"/>
                <a:gd name="connsiteX23" fmla="*/ 602456 w 640556"/>
                <a:gd name="connsiteY23" fmla="*/ 597694 h 1092994"/>
                <a:gd name="connsiteX24" fmla="*/ 621506 w 640556"/>
                <a:gd name="connsiteY24" fmla="*/ 697706 h 1092994"/>
                <a:gd name="connsiteX25" fmla="*/ 633413 w 640556"/>
                <a:gd name="connsiteY25" fmla="*/ 776288 h 1092994"/>
                <a:gd name="connsiteX26" fmla="*/ 640556 w 640556"/>
                <a:gd name="connsiteY26" fmla="*/ 926306 h 1092994"/>
                <a:gd name="connsiteX27" fmla="*/ 628650 w 640556"/>
                <a:gd name="connsiteY27" fmla="*/ 971550 h 1092994"/>
                <a:gd name="connsiteX28" fmla="*/ 604838 w 640556"/>
                <a:gd name="connsiteY28" fmla="*/ 1028700 h 1092994"/>
                <a:gd name="connsiteX29" fmla="*/ 583406 w 640556"/>
                <a:gd name="connsiteY29" fmla="*/ 1064419 h 1092994"/>
                <a:gd name="connsiteX30" fmla="*/ 557213 w 640556"/>
                <a:gd name="connsiteY30" fmla="*/ 1085850 h 1092994"/>
                <a:gd name="connsiteX31" fmla="*/ 538163 w 640556"/>
                <a:gd name="connsiteY31" fmla="*/ 1092994 h 1092994"/>
                <a:gd name="connsiteX32" fmla="*/ 523875 w 640556"/>
                <a:gd name="connsiteY32" fmla="*/ 1090613 h 1092994"/>
                <a:gd name="connsiteX33" fmla="*/ 500063 w 640556"/>
                <a:gd name="connsiteY33" fmla="*/ 1081088 h 1092994"/>
                <a:gd name="connsiteX34" fmla="*/ 476250 w 640556"/>
                <a:gd name="connsiteY34" fmla="*/ 1064419 h 1092994"/>
                <a:gd name="connsiteX35" fmla="*/ 452438 w 640556"/>
                <a:gd name="connsiteY35" fmla="*/ 1038225 h 1092994"/>
                <a:gd name="connsiteX36" fmla="*/ 438150 w 640556"/>
                <a:gd name="connsiteY36" fmla="*/ 1016794 h 1092994"/>
                <a:gd name="connsiteX37" fmla="*/ 421481 w 640556"/>
                <a:gd name="connsiteY37" fmla="*/ 962025 h 1092994"/>
                <a:gd name="connsiteX38" fmla="*/ 371475 w 640556"/>
                <a:gd name="connsiteY38" fmla="*/ 800100 h 1092994"/>
                <a:gd name="connsiteX39" fmla="*/ 290513 w 640556"/>
                <a:gd name="connsiteY39" fmla="*/ 56197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40556" h="1092994">
                  <a:moveTo>
                    <a:pt x="290513" y="561975"/>
                  </a:moveTo>
                  <a:lnTo>
                    <a:pt x="238125" y="421481"/>
                  </a:lnTo>
                  <a:lnTo>
                    <a:pt x="207169" y="364331"/>
                  </a:lnTo>
                  <a:lnTo>
                    <a:pt x="152400" y="266700"/>
                  </a:lnTo>
                  <a:lnTo>
                    <a:pt x="102394" y="185738"/>
                  </a:lnTo>
                  <a:lnTo>
                    <a:pt x="40481" y="102394"/>
                  </a:lnTo>
                  <a:lnTo>
                    <a:pt x="9525" y="57150"/>
                  </a:lnTo>
                  <a:lnTo>
                    <a:pt x="2381" y="35719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35719" y="2381"/>
                  </a:lnTo>
                  <a:lnTo>
                    <a:pt x="61913" y="16669"/>
                  </a:lnTo>
                  <a:lnTo>
                    <a:pt x="116681" y="57150"/>
                  </a:lnTo>
                  <a:lnTo>
                    <a:pt x="209550" y="128588"/>
                  </a:lnTo>
                  <a:lnTo>
                    <a:pt x="302419" y="204788"/>
                  </a:lnTo>
                  <a:lnTo>
                    <a:pt x="395288" y="283369"/>
                  </a:lnTo>
                  <a:lnTo>
                    <a:pt x="478631" y="361950"/>
                  </a:lnTo>
                  <a:lnTo>
                    <a:pt x="523875" y="409575"/>
                  </a:lnTo>
                  <a:lnTo>
                    <a:pt x="550069" y="452438"/>
                  </a:lnTo>
                  <a:lnTo>
                    <a:pt x="581025" y="523875"/>
                  </a:lnTo>
                  <a:lnTo>
                    <a:pt x="602456" y="597694"/>
                  </a:lnTo>
                  <a:lnTo>
                    <a:pt x="621506" y="697706"/>
                  </a:lnTo>
                  <a:lnTo>
                    <a:pt x="633413" y="776288"/>
                  </a:lnTo>
                  <a:lnTo>
                    <a:pt x="640556" y="926306"/>
                  </a:lnTo>
                  <a:lnTo>
                    <a:pt x="628650" y="971550"/>
                  </a:lnTo>
                  <a:lnTo>
                    <a:pt x="604838" y="1028700"/>
                  </a:lnTo>
                  <a:lnTo>
                    <a:pt x="583406" y="1064419"/>
                  </a:lnTo>
                  <a:lnTo>
                    <a:pt x="557213" y="1085850"/>
                  </a:lnTo>
                  <a:lnTo>
                    <a:pt x="538163" y="1092994"/>
                  </a:lnTo>
                  <a:lnTo>
                    <a:pt x="523875" y="1090613"/>
                  </a:lnTo>
                  <a:lnTo>
                    <a:pt x="500063" y="1081088"/>
                  </a:lnTo>
                  <a:lnTo>
                    <a:pt x="476250" y="1064419"/>
                  </a:lnTo>
                  <a:lnTo>
                    <a:pt x="452438" y="1038225"/>
                  </a:lnTo>
                  <a:lnTo>
                    <a:pt x="438150" y="1016794"/>
                  </a:lnTo>
                  <a:lnTo>
                    <a:pt x="421481" y="962025"/>
                  </a:lnTo>
                  <a:lnTo>
                    <a:pt x="371475" y="800100"/>
                  </a:lnTo>
                  <a:lnTo>
                    <a:pt x="290513" y="561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6">
              <a:extLst>
                <a:ext uri="{FF2B5EF4-FFF2-40B4-BE49-F238E27FC236}">
                  <a16:creationId xmlns:a16="http://schemas.microsoft.com/office/drawing/2014/main" id="{C462D6A9-5462-425C-998A-5C85E26BAC8F}"/>
                </a:ext>
              </a:extLst>
            </p:cNvPr>
            <p:cNvSpPr/>
            <p:nvPr/>
          </p:nvSpPr>
          <p:spPr>
            <a:xfrm>
              <a:off x="6995319" y="3511550"/>
              <a:ext cx="1390650" cy="1506537"/>
            </a:xfrm>
            <a:custGeom>
              <a:avLst/>
              <a:gdLst>
                <a:gd name="connsiteX0" fmla="*/ 762000 w 1390650"/>
                <a:gd name="connsiteY0" fmla="*/ 595312 h 1507331"/>
                <a:gd name="connsiteX1" fmla="*/ 681038 w 1390650"/>
                <a:gd name="connsiteY1" fmla="*/ 711994 h 1507331"/>
                <a:gd name="connsiteX2" fmla="*/ 592931 w 1390650"/>
                <a:gd name="connsiteY2" fmla="*/ 826294 h 1507331"/>
                <a:gd name="connsiteX3" fmla="*/ 507206 w 1390650"/>
                <a:gd name="connsiteY3" fmla="*/ 928687 h 1507331"/>
                <a:gd name="connsiteX4" fmla="*/ 397669 w 1390650"/>
                <a:gd name="connsiteY4" fmla="*/ 1045369 h 1507331"/>
                <a:gd name="connsiteX5" fmla="*/ 288131 w 1390650"/>
                <a:gd name="connsiteY5" fmla="*/ 1159669 h 1507331"/>
                <a:gd name="connsiteX6" fmla="*/ 150019 w 1390650"/>
                <a:gd name="connsiteY6" fmla="*/ 1285875 h 1507331"/>
                <a:gd name="connsiteX7" fmla="*/ 0 w 1390650"/>
                <a:gd name="connsiteY7" fmla="*/ 1409700 h 1507331"/>
                <a:gd name="connsiteX8" fmla="*/ 4763 w 1390650"/>
                <a:gd name="connsiteY8" fmla="*/ 1507331 h 1507331"/>
                <a:gd name="connsiteX9" fmla="*/ 90488 w 1390650"/>
                <a:gd name="connsiteY9" fmla="*/ 1452562 h 1507331"/>
                <a:gd name="connsiteX10" fmla="*/ 254794 w 1390650"/>
                <a:gd name="connsiteY10" fmla="*/ 1326356 h 1507331"/>
                <a:gd name="connsiteX11" fmla="*/ 423863 w 1390650"/>
                <a:gd name="connsiteY11" fmla="*/ 1197769 h 1507331"/>
                <a:gd name="connsiteX12" fmla="*/ 547688 w 1390650"/>
                <a:gd name="connsiteY12" fmla="*/ 1097756 h 1507331"/>
                <a:gd name="connsiteX13" fmla="*/ 664369 w 1390650"/>
                <a:gd name="connsiteY13" fmla="*/ 997744 h 1507331"/>
                <a:gd name="connsiteX14" fmla="*/ 792956 w 1390650"/>
                <a:gd name="connsiteY14" fmla="*/ 873919 h 1507331"/>
                <a:gd name="connsiteX15" fmla="*/ 888206 w 1390650"/>
                <a:gd name="connsiteY15" fmla="*/ 773906 h 1507331"/>
                <a:gd name="connsiteX16" fmla="*/ 992981 w 1390650"/>
                <a:gd name="connsiteY16" fmla="*/ 664369 h 1507331"/>
                <a:gd name="connsiteX17" fmla="*/ 1076325 w 1390650"/>
                <a:gd name="connsiteY17" fmla="*/ 576262 h 1507331"/>
                <a:gd name="connsiteX18" fmla="*/ 1114425 w 1390650"/>
                <a:gd name="connsiteY18" fmla="*/ 531019 h 1507331"/>
                <a:gd name="connsiteX19" fmla="*/ 1150144 w 1390650"/>
                <a:gd name="connsiteY19" fmla="*/ 492919 h 1507331"/>
                <a:gd name="connsiteX20" fmla="*/ 1190625 w 1390650"/>
                <a:gd name="connsiteY20" fmla="*/ 461962 h 1507331"/>
                <a:gd name="connsiteX21" fmla="*/ 1221581 w 1390650"/>
                <a:gd name="connsiteY21" fmla="*/ 440531 h 1507331"/>
                <a:gd name="connsiteX22" fmla="*/ 1262063 w 1390650"/>
                <a:gd name="connsiteY22" fmla="*/ 416719 h 1507331"/>
                <a:gd name="connsiteX23" fmla="*/ 1304925 w 1390650"/>
                <a:gd name="connsiteY23" fmla="*/ 397669 h 1507331"/>
                <a:gd name="connsiteX24" fmla="*/ 1343025 w 1390650"/>
                <a:gd name="connsiteY24" fmla="*/ 381000 h 1507331"/>
                <a:gd name="connsiteX25" fmla="*/ 1376363 w 1390650"/>
                <a:gd name="connsiteY25" fmla="*/ 371475 h 1507331"/>
                <a:gd name="connsiteX26" fmla="*/ 1383506 w 1390650"/>
                <a:gd name="connsiteY26" fmla="*/ 369094 h 1507331"/>
                <a:gd name="connsiteX27" fmla="*/ 1388269 w 1390650"/>
                <a:gd name="connsiteY27" fmla="*/ 364331 h 1507331"/>
                <a:gd name="connsiteX28" fmla="*/ 1390650 w 1390650"/>
                <a:gd name="connsiteY28" fmla="*/ 352425 h 1507331"/>
                <a:gd name="connsiteX29" fmla="*/ 1390650 w 1390650"/>
                <a:gd name="connsiteY29" fmla="*/ 330994 h 1507331"/>
                <a:gd name="connsiteX30" fmla="*/ 1378744 w 1390650"/>
                <a:gd name="connsiteY30" fmla="*/ 300037 h 1507331"/>
                <a:gd name="connsiteX31" fmla="*/ 1357313 w 1390650"/>
                <a:gd name="connsiteY31" fmla="*/ 271462 h 1507331"/>
                <a:gd name="connsiteX32" fmla="*/ 1326356 w 1390650"/>
                <a:gd name="connsiteY32" fmla="*/ 238125 h 1507331"/>
                <a:gd name="connsiteX33" fmla="*/ 1281113 w 1390650"/>
                <a:gd name="connsiteY33" fmla="*/ 200025 h 1507331"/>
                <a:gd name="connsiteX34" fmla="*/ 1238250 w 1390650"/>
                <a:gd name="connsiteY34" fmla="*/ 164306 h 1507331"/>
                <a:gd name="connsiteX35" fmla="*/ 1181100 w 1390650"/>
                <a:gd name="connsiteY35" fmla="*/ 123825 h 1507331"/>
                <a:gd name="connsiteX36" fmla="*/ 1131094 w 1390650"/>
                <a:gd name="connsiteY36" fmla="*/ 92869 h 1507331"/>
                <a:gd name="connsiteX37" fmla="*/ 1088231 w 1390650"/>
                <a:gd name="connsiteY37" fmla="*/ 69056 h 1507331"/>
                <a:gd name="connsiteX38" fmla="*/ 1040606 w 1390650"/>
                <a:gd name="connsiteY38" fmla="*/ 47625 h 1507331"/>
                <a:gd name="connsiteX39" fmla="*/ 983456 w 1390650"/>
                <a:gd name="connsiteY39" fmla="*/ 28575 h 1507331"/>
                <a:gd name="connsiteX40" fmla="*/ 921544 w 1390650"/>
                <a:gd name="connsiteY40" fmla="*/ 14287 h 1507331"/>
                <a:gd name="connsiteX41" fmla="*/ 892969 w 1390650"/>
                <a:gd name="connsiteY41" fmla="*/ 9525 h 1507331"/>
                <a:gd name="connsiteX42" fmla="*/ 873919 w 1390650"/>
                <a:gd name="connsiteY42" fmla="*/ 2381 h 1507331"/>
                <a:gd name="connsiteX43" fmla="*/ 862013 w 1390650"/>
                <a:gd name="connsiteY43" fmla="*/ 0 h 1507331"/>
                <a:gd name="connsiteX44" fmla="*/ 847725 w 1390650"/>
                <a:gd name="connsiteY44" fmla="*/ 0 h 1507331"/>
                <a:gd name="connsiteX45" fmla="*/ 840581 w 1390650"/>
                <a:gd name="connsiteY45" fmla="*/ 0 h 1507331"/>
                <a:gd name="connsiteX46" fmla="*/ 835819 w 1390650"/>
                <a:gd name="connsiteY46" fmla="*/ 7144 h 1507331"/>
                <a:gd name="connsiteX47" fmla="*/ 838200 w 1390650"/>
                <a:gd name="connsiteY47" fmla="*/ 21431 h 1507331"/>
                <a:gd name="connsiteX48" fmla="*/ 845344 w 1390650"/>
                <a:gd name="connsiteY48" fmla="*/ 42862 h 1507331"/>
                <a:gd name="connsiteX49" fmla="*/ 857250 w 1390650"/>
                <a:gd name="connsiteY49" fmla="*/ 64294 h 1507331"/>
                <a:gd name="connsiteX50" fmla="*/ 876300 w 1390650"/>
                <a:gd name="connsiteY50" fmla="*/ 85725 h 1507331"/>
                <a:gd name="connsiteX51" fmla="*/ 895350 w 1390650"/>
                <a:gd name="connsiteY51" fmla="*/ 114300 h 1507331"/>
                <a:gd name="connsiteX52" fmla="*/ 907256 w 1390650"/>
                <a:gd name="connsiteY52" fmla="*/ 135731 h 1507331"/>
                <a:gd name="connsiteX53" fmla="*/ 923925 w 1390650"/>
                <a:gd name="connsiteY53" fmla="*/ 173831 h 1507331"/>
                <a:gd name="connsiteX54" fmla="*/ 931069 w 1390650"/>
                <a:gd name="connsiteY54" fmla="*/ 197644 h 1507331"/>
                <a:gd name="connsiteX55" fmla="*/ 938213 w 1390650"/>
                <a:gd name="connsiteY55" fmla="*/ 238125 h 1507331"/>
                <a:gd name="connsiteX56" fmla="*/ 935831 w 1390650"/>
                <a:gd name="connsiteY56" fmla="*/ 276225 h 1507331"/>
                <a:gd name="connsiteX57" fmla="*/ 923925 w 1390650"/>
                <a:gd name="connsiteY57" fmla="*/ 316706 h 1507331"/>
                <a:gd name="connsiteX58" fmla="*/ 881063 w 1390650"/>
                <a:gd name="connsiteY58" fmla="*/ 404812 h 1507331"/>
                <a:gd name="connsiteX59" fmla="*/ 807244 w 1390650"/>
                <a:gd name="connsiteY59" fmla="*/ 528637 h 1507331"/>
                <a:gd name="connsiteX60" fmla="*/ 762000 w 1390650"/>
                <a:gd name="connsiteY60" fmla="*/ 59531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90650" h="1507331">
                  <a:moveTo>
                    <a:pt x="762000" y="595312"/>
                  </a:moveTo>
                  <a:lnTo>
                    <a:pt x="681038" y="711994"/>
                  </a:lnTo>
                  <a:lnTo>
                    <a:pt x="592931" y="826294"/>
                  </a:lnTo>
                  <a:lnTo>
                    <a:pt x="507206" y="928687"/>
                  </a:lnTo>
                  <a:lnTo>
                    <a:pt x="397669" y="1045369"/>
                  </a:lnTo>
                  <a:lnTo>
                    <a:pt x="288131" y="1159669"/>
                  </a:lnTo>
                  <a:lnTo>
                    <a:pt x="150019" y="1285875"/>
                  </a:lnTo>
                  <a:lnTo>
                    <a:pt x="0" y="1409700"/>
                  </a:lnTo>
                  <a:lnTo>
                    <a:pt x="4763" y="1507331"/>
                  </a:lnTo>
                  <a:lnTo>
                    <a:pt x="90488" y="1452562"/>
                  </a:lnTo>
                  <a:lnTo>
                    <a:pt x="254794" y="1326356"/>
                  </a:lnTo>
                  <a:lnTo>
                    <a:pt x="423863" y="1197769"/>
                  </a:lnTo>
                  <a:lnTo>
                    <a:pt x="547688" y="1097756"/>
                  </a:lnTo>
                  <a:lnTo>
                    <a:pt x="664369" y="997744"/>
                  </a:lnTo>
                  <a:lnTo>
                    <a:pt x="792956" y="873919"/>
                  </a:lnTo>
                  <a:lnTo>
                    <a:pt x="888206" y="773906"/>
                  </a:lnTo>
                  <a:lnTo>
                    <a:pt x="992981" y="664369"/>
                  </a:lnTo>
                  <a:lnTo>
                    <a:pt x="1076325" y="576262"/>
                  </a:lnTo>
                  <a:lnTo>
                    <a:pt x="1114425" y="531019"/>
                  </a:lnTo>
                  <a:lnTo>
                    <a:pt x="1150144" y="492919"/>
                  </a:lnTo>
                  <a:lnTo>
                    <a:pt x="1190625" y="461962"/>
                  </a:lnTo>
                  <a:lnTo>
                    <a:pt x="1221581" y="440531"/>
                  </a:lnTo>
                  <a:lnTo>
                    <a:pt x="1262063" y="416719"/>
                  </a:lnTo>
                  <a:lnTo>
                    <a:pt x="1304925" y="397669"/>
                  </a:lnTo>
                  <a:lnTo>
                    <a:pt x="1343025" y="381000"/>
                  </a:lnTo>
                  <a:lnTo>
                    <a:pt x="1376363" y="371475"/>
                  </a:lnTo>
                  <a:lnTo>
                    <a:pt x="1383506" y="369094"/>
                  </a:lnTo>
                  <a:lnTo>
                    <a:pt x="1388269" y="364331"/>
                  </a:lnTo>
                  <a:lnTo>
                    <a:pt x="1390650" y="352425"/>
                  </a:lnTo>
                  <a:lnTo>
                    <a:pt x="1390650" y="330994"/>
                  </a:lnTo>
                  <a:lnTo>
                    <a:pt x="1378744" y="300037"/>
                  </a:lnTo>
                  <a:lnTo>
                    <a:pt x="1357313" y="271462"/>
                  </a:lnTo>
                  <a:lnTo>
                    <a:pt x="1326356" y="238125"/>
                  </a:lnTo>
                  <a:lnTo>
                    <a:pt x="1281113" y="200025"/>
                  </a:lnTo>
                  <a:lnTo>
                    <a:pt x="1238250" y="164306"/>
                  </a:lnTo>
                  <a:lnTo>
                    <a:pt x="1181100" y="123825"/>
                  </a:lnTo>
                  <a:lnTo>
                    <a:pt x="1131094" y="92869"/>
                  </a:lnTo>
                  <a:lnTo>
                    <a:pt x="1088231" y="69056"/>
                  </a:lnTo>
                  <a:lnTo>
                    <a:pt x="1040606" y="47625"/>
                  </a:lnTo>
                  <a:lnTo>
                    <a:pt x="983456" y="28575"/>
                  </a:lnTo>
                  <a:lnTo>
                    <a:pt x="921544" y="14287"/>
                  </a:lnTo>
                  <a:lnTo>
                    <a:pt x="892969" y="9525"/>
                  </a:lnTo>
                  <a:lnTo>
                    <a:pt x="873919" y="2381"/>
                  </a:lnTo>
                  <a:lnTo>
                    <a:pt x="862013" y="0"/>
                  </a:lnTo>
                  <a:lnTo>
                    <a:pt x="847725" y="0"/>
                  </a:lnTo>
                  <a:lnTo>
                    <a:pt x="840581" y="0"/>
                  </a:lnTo>
                  <a:lnTo>
                    <a:pt x="835819" y="7144"/>
                  </a:lnTo>
                  <a:lnTo>
                    <a:pt x="838200" y="21431"/>
                  </a:lnTo>
                  <a:lnTo>
                    <a:pt x="845344" y="42862"/>
                  </a:lnTo>
                  <a:lnTo>
                    <a:pt x="857250" y="64294"/>
                  </a:lnTo>
                  <a:lnTo>
                    <a:pt x="876300" y="85725"/>
                  </a:lnTo>
                  <a:lnTo>
                    <a:pt x="895350" y="114300"/>
                  </a:lnTo>
                  <a:lnTo>
                    <a:pt x="907256" y="135731"/>
                  </a:lnTo>
                  <a:lnTo>
                    <a:pt x="923925" y="173831"/>
                  </a:lnTo>
                  <a:lnTo>
                    <a:pt x="931069" y="197644"/>
                  </a:lnTo>
                  <a:lnTo>
                    <a:pt x="938213" y="238125"/>
                  </a:lnTo>
                  <a:lnTo>
                    <a:pt x="935831" y="276225"/>
                  </a:lnTo>
                  <a:lnTo>
                    <a:pt x="923925" y="316706"/>
                  </a:lnTo>
                  <a:lnTo>
                    <a:pt x="881063" y="404812"/>
                  </a:lnTo>
                  <a:lnTo>
                    <a:pt x="807244" y="528637"/>
                  </a:lnTo>
                  <a:lnTo>
                    <a:pt x="762000" y="5953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5">
              <a:extLst>
                <a:ext uri="{FF2B5EF4-FFF2-40B4-BE49-F238E27FC236}">
                  <a16:creationId xmlns:a16="http://schemas.microsoft.com/office/drawing/2014/main" id="{7E952E52-E9FE-4AA2-987E-D97B64AB23F4}"/>
                </a:ext>
              </a:extLst>
            </p:cNvPr>
            <p:cNvSpPr/>
            <p:nvPr/>
          </p:nvSpPr>
          <p:spPr>
            <a:xfrm>
              <a:off x="4172744" y="5289550"/>
              <a:ext cx="4641850" cy="644525"/>
            </a:xfrm>
            <a:custGeom>
              <a:avLst/>
              <a:gdLst>
                <a:gd name="connsiteX0" fmla="*/ 2437156 w 4642913"/>
                <a:gd name="connsiteY0" fmla="*/ 119432 h 645678"/>
                <a:gd name="connsiteX1" fmla="*/ 2216953 w 4642913"/>
                <a:gd name="connsiteY1" fmla="*/ 134361 h 645678"/>
                <a:gd name="connsiteX2" fmla="*/ 1925838 w 4642913"/>
                <a:gd name="connsiteY2" fmla="*/ 153022 h 645678"/>
                <a:gd name="connsiteX3" fmla="*/ 1728029 w 4642913"/>
                <a:gd name="connsiteY3" fmla="*/ 175415 h 645678"/>
                <a:gd name="connsiteX4" fmla="*/ 1459308 w 4642913"/>
                <a:gd name="connsiteY4" fmla="*/ 212738 h 645678"/>
                <a:gd name="connsiteX5" fmla="*/ 1101012 w 4642913"/>
                <a:gd name="connsiteY5" fmla="*/ 264989 h 645678"/>
                <a:gd name="connsiteX6" fmla="*/ 821094 w 4642913"/>
                <a:gd name="connsiteY6" fmla="*/ 306044 h 645678"/>
                <a:gd name="connsiteX7" fmla="*/ 612088 w 4642913"/>
                <a:gd name="connsiteY7" fmla="*/ 335902 h 645678"/>
                <a:gd name="connsiteX8" fmla="*/ 500121 w 4642913"/>
                <a:gd name="connsiteY8" fmla="*/ 350831 h 645678"/>
                <a:gd name="connsiteX9" fmla="*/ 451602 w 4642913"/>
                <a:gd name="connsiteY9" fmla="*/ 358295 h 645678"/>
                <a:gd name="connsiteX10" fmla="*/ 403082 w 4642913"/>
                <a:gd name="connsiteY10" fmla="*/ 358295 h 645678"/>
                <a:gd name="connsiteX11" fmla="*/ 317241 w 4642913"/>
                <a:gd name="connsiteY11" fmla="*/ 350831 h 645678"/>
                <a:gd name="connsiteX12" fmla="*/ 268722 w 4642913"/>
                <a:gd name="connsiteY12" fmla="*/ 339634 h 645678"/>
                <a:gd name="connsiteX13" fmla="*/ 179148 w 4642913"/>
                <a:gd name="connsiteY13" fmla="*/ 313508 h 645678"/>
                <a:gd name="connsiteX14" fmla="*/ 108235 w 4642913"/>
                <a:gd name="connsiteY14" fmla="*/ 287383 h 645678"/>
                <a:gd name="connsiteX15" fmla="*/ 63448 w 4642913"/>
                <a:gd name="connsiteY15" fmla="*/ 268722 h 645678"/>
                <a:gd name="connsiteX16" fmla="*/ 37322 w 4642913"/>
                <a:gd name="connsiteY16" fmla="*/ 257525 h 645678"/>
                <a:gd name="connsiteX17" fmla="*/ 22393 w 4642913"/>
                <a:gd name="connsiteY17" fmla="*/ 257525 h 645678"/>
                <a:gd name="connsiteX18" fmla="*/ 3732 w 4642913"/>
                <a:gd name="connsiteY18" fmla="*/ 257525 h 645678"/>
                <a:gd name="connsiteX19" fmla="*/ 0 w 4642913"/>
                <a:gd name="connsiteY19" fmla="*/ 268722 h 645678"/>
                <a:gd name="connsiteX20" fmla="*/ 11197 w 4642913"/>
                <a:gd name="connsiteY20" fmla="*/ 302312 h 645678"/>
                <a:gd name="connsiteX21" fmla="*/ 41055 w 4642913"/>
                <a:gd name="connsiteY21" fmla="*/ 332170 h 645678"/>
                <a:gd name="connsiteX22" fmla="*/ 108235 w 4642913"/>
                <a:gd name="connsiteY22" fmla="*/ 388153 h 645678"/>
                <a:gd name="connsiteX23" fmla="*/ 220202 w 4642913"/>
                <a:gd name="connsiteY23" fmla="*/ 473995 h 645678"/>
                <a:gd name="connsiteX24" fmla="*/ 350831 w 4642913"/>
                <a:gd name="connsiteY24" fmla="*/ 563569 h 645678"/>
                <a:gd name="connsiteX25" fmla="*/ 432940 w 4642913"/>
                <a:gd name="connsiteY25" fmla="*/ 608356 h 645678"/>
                <a:gd name="connsiteX26" fmla="*/ 462798 w 4642913"/>
                <a:gd name="connsiteY26" fmla="*/ 623285 h 645678"/>
                <a:gd name="connsiteX27" fmla="*/ 511317 w 4642913"/>
                <a:gd name="connsiteY27" fmla="*/ 641946 h 645678"/>
                <a:gd name="connsiteX28" fmla="*/ 556104 w 4642913"/>
                <a:gd name="connsiteY28" fmla="*/ 645678 h 645678"/>
                <a:gd name="connsiteX29" fmla="*/ 604624 w 4642913"/>
                <a:gd name="connsiteY29" fmla="*/ 638214 h 645678"/>
                <a:gd name="connsiteX30" fmla="*/ 653143 w 4642913"/>
                <a:gd name="connsiteY30" fmla="*/ 623285 h 645678"/>
                <a:gd name="connsiteX31" fmla="*/ 690465 w 4642913"/>
                <a:gd name="connsiteY31" fmla="*/ 604624 h 645678"/>
                <a:gd name="connsiteX32" fmla="*/ 720323 w 4642913"/>
                <a:gd name="connsiteY32" fmla="*/ 582230 h 645678"/>
                <a:gd name="connsiteX33" fmla="*/ 850952 w 4642913"/>
                <a:gd name="connsiteY33" fmla="*/ 548640 h 645678"/>
                <a:gd name="connsiteX34" fmla="*/ 1138335 w 4642913"/>
                <a:gd name="connsiteY34" fmla="*/ 473995 h 645678"/>
                <a:gd name="connsiteX35" fmla="*/ 1421985 w 4642913"/>
                <a:gd name="connsiteY35" fmla="*/ 414279 h 645678"/>
                <a:gd name="connsiteX36" fmla="*/ 1638455 w 4642913"/>
                <a:gd name="connsiteY36" fmla="*/ 376957 h 645678"/>
                <a:gd name="connsiteX37" fmla="*/ 1836264 w 4642913"/>
                <a:gd name="connsiteY37" fmla="*/ 350831 h 645678"/>
                <a:gd name="connsiteX38" fmla="*/ 2149773 w 4642913"/>
                <a:gd name="connsiteY38" fmla="*/ 320973 h 645678"/>
                <a:gd name="connsiteX39" fmla="*/ 2493139 w 4642913"/>
                <a:gd name="connsiteY39" fmla="*/ 302312 h 645678"/>
                <a:gd name="connsiteX40" fmla="*/ 2743200 w 4642913"/>
                <a:gd name="connsiteY40" fmla="*/ 294847 h 645678"/>
                <a:gd name="connsiteX41" fmla="*/ 3123889 w 4642913"/>
                <a:gd name="connsiteY41" fmla="*/ 287383 h 645678"/>
                <a:gd name="connsiteX42" fmla="*/ 3377682 w 4642913"/>
                <a:gd name="connsiteY42" fmla="*/ 287383 h 645678"/>
                <a:gd name="connsiteX43" fmla="*/ 3646403 w 4642913"/>
                <a:gd name="connsiteY43" fmla="*/ 294847 h 645678"/>
                <a:gd name="connsiteX44" fmla="*/ 3903928 w 4642913"/>
                <a:gd name="connsiteY44" fmla="*/ 313508 h 645678"/>
                <a:gd name="connsiteX45" fmla="*/ 4090540 w 4642913"/>
                <a:gd name="connsiteY45" fmla="*/ 332170 h 645678"/>
                <a:gd name="connsiteX46" fmla="*/ 4239830 w 4642913"/>
                <a:gd name="connsiteY46" fmla="*/ 350831 h 645678"/>
                <a:gd name="connsiteX47" fmla="*/ 4377923 w 4642913"/>
                <a:gd name="connsiteY47" fmla="*/ 373224 h 645678"/>
                <a:gd name="connsiteX48" fmla="*/ 4516016 w 4642913"/>
                <a:gd name="connsiteY48" fmla="*/ 384421 h 645678"/>
                <a:gd name="connsiteX49" fmla="*/ 4583197 w 4642913"/>
                <a:gd name="connsiteY49" fmla="*/ 380689 h 645678"/>
                <a:gd name="connsiteX50" fmla="*/ 4616787 w 4642913"/>
                <a:gd name="connsiteY50" fmla="*/ 369492 h 645678"/>
                <a:gd name="connsiteX51" fmla="*/ 4635448 w 4642913"/>
                <a:gd name="connsiteY51" fmla="*/ 350831 h 645678"/>
                <a:gd name="connsiteX52" fmla="*/ 4642913 w 4642913"/>
                <a:gd name="connsiteY52" fmla="*/ 324705 h 645678"/>
                <a:gd name="connsiteX53" fmla="*/ 4642913 w 4642913"/>
                <a:gd name="connsiteY53" fmla="*/ 298579 h 645678"/>
                <a:gd name="connsiteX54" fmla="*/ 4635448 w 4642913"/>
                <a:gd name="connsiteY54" fmla="*/ 272454 h 645678"/>
                <a:gd name="connsiteX55" fmla="*/ 4613055 w 4642913"/>
                <a:gd name="connsiteY55" fmla="*/ 246328 h 645678"/>
                <a:gd name="connsiteX56" fmla="*/ 4594393 w 4642913"/>
                <a:gd name="connsiteY56" fmla="*/ 231399 h 645678"/>
                <a:gd name="connsiteX57" fmla="*/ 4564535 w 4642913"/>
                <a:gd name="connsiteY57" fmla="*/ 209006 h 645678"/>
                <a:gd name="connsiteX58" fmla="*/ 4489891 w 4642913"/>
                <a:gd name="connsiteY58" fmla="*/ 175415 h 645678"/>
                <a:gd name="connsiteX59" fmla="*/ 4348065 w 4642913"/>
                <a:gd name="connsiteY59" fmla="*/ 115699 h 645678"/>
                <a:gd name="connsiteX60" fmla="*/ 4168917 w 4642913"/>
                <a:gd name="connsiteY60" fmla="*/ 52251 h 645678"/>
                <a:gd name="connsiteX61" fmla="*/ 4049486 w 4642913"/>
                <a:gd name="connsiteY61" fmla="*/ 11197 h 645678"/>
                <a:gd name="connsiteX62" fmla="*/ 4019628 w 4642913"/>
                <a:gd name="connsiteY62" fmla="*/ 0 h 645678"/>
                <a:gd name="connsiteX63" fmla="*/ 4000966 w 4642913"/>
                <a:gd name="connsiteY63" fmla="*/ 0 h 645678"/>
                <a:gd name="connsiteX64" fmla="*/ 3956179 w 4642913"/>
                <a:gd name="connsiteY64" fmla="*/ 26126 h 645678"/>
                <a:gd name="connsiteX65" fmla="*/ 3840480 w 4642913"/>
                <a:gd name="connsiteY65" fmla="*/ 74645 h 645678"/>
                <a:gd name="connsiteX66" fmla="*/ 3806890 w 4642913"/>
                <a:gd name="connsiteY66" fmla="*/ 85842 h 645678"/>
                <a:gd name="connsiteX67" fmla="*/ 3713584 w 4642913"/>
                <a:gd name="connsiteY67" fmla="*/ 89574 h 645678"/>
                <a:gd name="connsiteX68" fmla="*/ 3470988 w 4642913"/>
                <a:gd name="connsiteY68" fmla="*/ 100771 h 645678"/>
                <a:gd name="connsiteX69" fmla="*/ 3116424 w 4642913"/>
                <a:gd name="connsiteY69" fmla="*/ 108235 h 645678"/>
                <a:gd name="connsiteX70" fmla="*/ 2840238 w 4642913"/>
                <a:gd name="connsiteY70" fmla="*/ 111967 h 645678"/>
                <a:gd name="connsiteX71" fmla="*/ 2634965 w 4642913"/>
                <a:gd name="connsiteY71" fmla="*/ 104503 h 645678"/>
                <a:gd name="connsiteX72" fmla="*/ 2437156 w 4642913"/>
                <a:gd name="connsiteY72" fmla="*/ 119432 h 64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42913" h="645678">
                  <a:moveTo>
                    <a:pt x="2437156" y="119432"/>
                  </a:moveTo>
                  <a:lnTo>
                    <a:pt x="2216953" y="134361"/>
                  </a:lnTo>
                  <a:lnTo>
                    <a:pt x="1925838" y="153022"/>
                  </a:lnTo>
                  <a:lnTo>
                    <a:pt x="1728029" y="175415"/>
                  </a:lnTo>
                  <a:lnTo>
                    <a:pt x="1459308" y="212738"/>
                  </a:lnTo>
                  <a:lnTo>
                    <a:pt x="1101012" y="264989"/>
                  </a:lnTo>
                  <a:lnTo>
                    <a:pt x="821094" y="306044"/>
                  </a:lnTo>
                  <a:lnTo>
                    <a:pt x="612088" y="335902"/>
                  </a:lnTo>
                  <a:lnTo>
                    <a:pt x="500121" y="350831"/>
                  </a:lnTo>
                  <a:lnTo>
                    <a:pt x="451602" y="358295"/>
                  </a:lnTo>
                  <a:lnTo>
                    <a:pt x="403082" y="358295"/>
                  </a:lnTo>
                  <a:lnTo>
                    <a:pt x="317241" y="350831"/>
                  </a:lnTo>
                  <a:lnTo>
                    <a:pt x="268722" y="339634"/>
                  </a:lnTo>
                  <a:lnTo>
                    <a:pt x="179148" y="313508"/>
                  </a:lnTo>
                  <a:lnTo>
                    <a:pt x="108235" y="287383"/>
                  </a:lnTo>
                  <a:lnTo>
                    <a:pt x="63448" y="268722"/>
                  </a:lnTo>
                  <a:lnTo>
                    <a:pt x="37322" y="257525"/>
                  </a:lnTo>
                  <a:lnTo>
                    <a:pt x="22393" y="257525"/>
                  </a:lnTo>
                  <a:lnTo>
                    <a:pt x="3732" y="257525"/>
                  </a:lnTo>
                  <a:lnTo>
                    <a:pt x="0" y="268722"/>
                  </a:lnTo>
                  <a:lnTo>
                    <a:pt x="11197" y="302312"/>
                  </a:lnTo>
                  <a:lnTo>
                    <a:pt x="41055" y="332170"/>
                  </a:lnTo>
                  <a:lnTo>
                    <a:pt x="108235" y="388153"/>
                  </a:lnTo>
                  <a:lnTo>
                    <a:pt x="220202" y="473995"/>
                  </a:lnTo>
                  <a:lnTo>
                    <a:pt x="350831" y="563569"/>
                  </a:lnTo>
                  <a:lnTo>
                    <a:pt x="432940" y="608356"/>
                  </a:lnTo>
                  <a:lnTo>
                    <a:pt x="462798" y="623285"/>
                  </a:lnTo>
                  <a:lnTo>
                    <a:pt x="511317" y="641946"/>
                  </a:lnTo>
                  <a:lnTo>
                    <a:pt x="556104" y="645678"/>
                  </a:lnTo>
                  <a:lnTo>
                    <a:pt x="604624" y="638214"/>
                  </a:lnTo>
                  <a:lnTo>
                    <a:pt x="653143" y="623285"/>
                  </a:lnTo>
                  <a:lnTo>
                    <a:pt x="690465" y="604624"/>
                  </a:lnTo>
                  <a:lnTo>
                    <a:pt x="720323" y="582230"/>
                  </a:lnTo>
                  <a:lnTo>
                    <a:pt x="850952" y="548640"/>
                  </a:lnTo>
                  <a:lnTo>
                    <a:pt x="1138335" y="473995"/>
                  </a:lnTo>
                  <a:lnTo>
                    <a:pt x="1421985" y="414279"/>
                  </a:lnTo>
                  <a:lnTo>
                    <a:pt x="1638455" y="376957"/>
                  </a:lnTo>
                  <a:lnTo>
                    <a:pt x="1836264" y="350831"/>
                  </a:lnTo>
                  <a:lnTo>
                    <a:pt x="2149773" y="320973"/>
                  </a:lnTo>
                  <a:lnTo>
                    <a:pt x="2493139" y="302312"/>
                  </a:lnTo>
                  <a:lnTo>
                    <a:pt x="2743200" y="294847"/>
                  </a:lnTo>
                  <a:lnTo>
                    <a:pt x="3123889" y="287383"/>
                  </a:lnTo>
                  <a:lnTo>
                    <a:pt x="3377682" y="287383"/>
                  </a:lnTo>
                  <a:lnTo>
                    <a:pt x="3646403" y="294847"/>
                  </a:lnTo>
                  <a:lnTo>
                    <a:pt x="3903928" y="313508"/>
                  </a:lnTo>
                  <a:lnTo>
                    <a:pt x="4090540" y="332170"/>
                  </a:lnTo>
                  <a:lnTo>
                    <a:pt x="4239830" y="350831"/>
                  </a:lnTo>
                  <a:lnTo>
                    <a:pt x="4377923" y="373224"/>
                  </a:lnTo>
                  <a:lnTo>
                    <a:pt x="4516016" y="384421"/>
                  </a:lnTo>
                  <a:lnTo>
                    <a:pt x="4583197" y="380689"/>
                  </a:lnTo>
                  <a:lnTo>
                    <a:pt x="4616787" y="369492"/>
                  </a:lnTo>
                  <a:lnTo>
                    <a:pt x="4635448" y="350831"/>
                  </a:lnTo>
                  <a:lnTo>
                    <a:pt x="4642913" y="324705"/>
                  </a:lnTo>
                  <a:lnTo>
                    <a:pt x="4642913" y="298579"/>
                  </a:lnTo>
                  <a:lnTo>
                    <a:pt x="4635448" y="272454"/>
                  </a:lnTo>
                  <a:lnTo>
                    <a:pt x="4613055" y="246328"/>
                  </a:lnTo>
                  <a:lnTo>
                    <a:pt x="4594393" y="231399"/>
                  </a:lnTo>
                  <a:lnTo>
                    <a:pt x="4564535" y="209006"/>
                  </a:lnTo>
                  <a:lnTo>
                    <a:pt x="4489891" y="175415"/>
                  </a:lnTo>
                  <a:lnTo>
                    <a:pt x="4348065" y="115699"/>
                  </a:lnTo>
                  <a:lnTo>
                    <a:pt x="4168917" y="52251"/>
                  </a:lnTo>
                  <a:lnTo>
                    <a:pt x="4049486" y="11197"/>
                  </a:lnTo>
                  <a:lnTo>
                    <a:pt x="4019628" y="0"/>
                  </a:lnTo>
                  <a:lnTo>
                    <a:pt x="4000966" y="0"/>
                  </a:lnTo>
                  <a:lnTo>
                    <a:pt x="3956179" y="26126"/>
                  </a:lnTo>
                  <a:lnTo>
                    <a:pt x="3840480" y="74645"/>
                  </a:lnTo>
                  <a:lnTo>
                    <a:pt x="3806890" y="85842"/>
                  </a:lnTo>
                  <a:lnTo>
                    <a:pt x="3713584" y="89574"/>
                  </a:lnTo>
                  <a:lnTo>
                    <a:pt x="3470988" y="100771"/>
                  </a:lnTo>
                  <a:lnTo>
                    <a:pt x="3116424" y="108235"/>
                  </a:lnTo>
                  <a:lnTo>
                    <a:pt x="2840238" y="111967"/>
                  </a:lnTo>
                  <a:lnTo>
                    <a:pt x="2634965" y="104503"/>
                  </a:lnTo>
                  <a:lnTo>
                    <a:pt x="2437156" y="1194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2DAC9C5B-32CC-4EBF-B092-2531345A9254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620838"/>
            <a:ext cx="4641850" cy="4219575"/>
            <a:chOff x="2635250" y="1620838"/>
            <a:chExt cx="4641850" cy="4219575"/>
          </a:xfrm>
        </p:grpSpPr>
        <p:sp>
          <p:nvSpPr>
            <p:cNvPr id="21" name="フリーフォーム 140">
              <a:extLst>
                <a:ext uri="{FF2B5EF4-FFF2-40B4-BE49-F238E27FC236}">
                  <a16:creationId xmlns:a16="http://schemas.microsoft.com/office/drawing/2014/main" id="{E40A26D8-4E13-490B-9AD7-0E3EE4F31249}"/>
                </a:ext>
              </a:extLst>
            </p:cNvPr>
            <p:cNvSpPr/>
            <p:nvPr/>
          </p:nvSpPr>
          <p:spPr>
            <a:xfrm>
              <a:off x="3795713" y="1697038"/>
              <a:ext cx="790575" cy="860425"/>
            </a:xfrm>
            <a:custGeom>
              <a:avLst/>
              <a:gdLst>
                <a:gd name="connsiteX0" fmla="*/ 338137 w 790575"/>
                <a:gd name="connsiteY0" fmla="*/ 164307 h 859632"/>
                <a:gd name="connsiteX1" fmla="*/ 219075 w 790575"/>
                <a:gd name="connsiteY1" fmla="*/ 100013 h 859632"/>
                <a:gd name="connsiteX2" fmla="*/ 126206 w 790575"/>
                <a:gd name="connsiteY2" fmla="*/ 52388 h 859632"/>
                <a:gd name="connsiteX3" fmla="*/ 33337 w 790575"/>
                <a:gd name="connsiteY3" fmla="*/ 2382 h 859632"/>
                <a:gd name="connsiteX4" fmla="*/ 19050 w 790575"/>
                <a:gd name="connsiteY4" fmla="*/ 0 h 859632"/>
                <a:gd name="connsiteX5" fmla="*/ 9525 w 790575"/>
                <a:gd name="connsiteY5" fmla="*/ 0 h 859632"/>
                <a:gd name="connsiteX6" fmla="*/ 4762 w 790575"/>
                <a:gd name="connsiteY6" fmla="*/ 2382 h 859632"/>
                <a:gd name="connsiteX7" fmla="*/ 0 w 790575"/>
                <a:gd name="connsiteY7" fmla="*/ 7144 h 859632"/>
                <a:gd name="connsiteX8" fmla="*/ 2381 w 790575"/>
                <a:gd name="connsiteY8" fmla="*/ 23813 h 859632"/>
                <a:gd name="connsiteX9" fmla="*/ 14287 w 790575"/>
                <a:gd name="connsiteY9" fmla="*/ 54769 h 859632"/>
                <a:gd name="connsiteX10" fmla="*/ 40481 w 790575"/>
                <a:gd name="connsiteY10" fmla="*/ 80963 h 859632"/>
                <a:gd name="connsiteX11" fmla="*/ 116681 w 790575"/>
                <a:gd name="connsiteY11" fmla="*/ 157163 h 859632"/>
                <a:gd name="connsiteX12" fmla="*/ 178593 w 790575"/>
                <a:gd name="connsiteY12" fmla="*/ 226219 h 859632"/>
                <a:gd name="connsiteX13" fmla="*/ 245268 w 790575"/>
                <a:gd name="connsiteY13" fmla="*/ 304800 h 859632"/>
                <a:gd name="connsiteX14" fmla="*/ 304800 w 790575"/>
                <a:gd name="connsiteY14" fmla="*/ 378619 h 859632"/>
                <a:gd name="connsiteX15" fmla="*/ 361950 w 790575"/>
                <a:gd name="connsiteY15" fmla="*/ 454819 h 859632"/>
                <a:gd name="connsiteX16" fmla="*/ 411956 w 790575"/>
                <a:gd name="connsiteY16" fmla="*/ 528638 h 859632"/>
                <a:gd name="connsiteX17" fmla="*/ 471487 w 790575"/>
                <a:gd name="connsiteY17" fmla="*/ 628650 h 859632"/>
                <a:gd name="connsiteX18" fmla="*/ 509587 w 790575"/>
                <a:gd name="connsiteY18" fmla="*/ 704850 h 859632"/>
                <a:gd name="connsiteX19" fmla="*/ 542925 w 790575"/>
                <a:gd name="connsiteY19" fmla="*/ 783432 h 859632"/>
                <a:gd name="connsiteX20" fmla="*/ 559593 w 790575"/>
                <a:gd name="connsiteY20" fmla="*/ 809625 h 859632"/>
                <a:gd name="connsiteX21" fmla="*/ 585787 w 790575"/>
                <a:gd name="connsiteY21" fmla="*/ 835819 h 859632"/>
                <a:gd name="connsiteX22" fmla="*/ 609600 w 790575"/>
                <a:gd name="connsiteY22" fmla="*/ 850107 h 859632"/>
                <a:gd name="connsiteX23" fmla="*/ 640556 w 790575"/>
                <a:gd name="connsiteY23" fmla="*/ 859632 h 859632"/>
                <a:gd name="connsiteX24" fmla="*/ 676275 w 790575"/>
                <a:gd name="connsiteY24" fmla="*/ 859632 h 859632"/>
                <a:gd name="connsiteX25" fmla="*/ 711993 w 790575"/>
                <a:gd name="connsiteY25" fmla="*/ 850107 h 859632"/>
                <a:gd name="connsiteX26" fmla="*/ 733425 w 790575"/>
                <a:gd name="connsiteY26" fmla="*/ 838200 h 859632"/>
                <a:gd name="connsiteX27" fmla="*/ 752475 w 790575"/>
                <a:gd name="connsiteY27" fmla="*/ 819150 h 859632"/>
                <a:gd name="connsiteX28" fmla="*/ 769143 w 790575"/>
                <a:gd name="connsiteY28" fmla="*/ 788194 h 859632"/>
                <a:gd name="connsiteX29" fmla="*/ 781050 w 790575"/>
                <a:gd name="connsiteY29" fmla="*/ 757238 h 859632"/>
                <a:gd name="connsiteX30" fmla="*/ 788193 w 790575"/>
                <a:gd name="connsiteY30" fmla="*/ 709613 h 859632"/>
                <a:gd name="connsiteX31" fmla="*/ 790575 w 790575"/>
                <a:gd name="connsiteY31" fmla="*/ 652463 h 859632"/>
                <a:gd name="connsiteX32" fmla="*/ 785812 w 790575"/>
                <a:gd name="connsiteY32" fmla="*/ 590550 h 859632"/>
                <a:gd name="connsiteX33" fmla="*/ 771525 w 790575"/>
                <a:gd name="connsiteY33" fmla="*/ 523875 h 859632"/>
                <a:gd name="connsiteX34" fmla="*/ 754856 w 790575"/>
                <a:gd name="connsiteY34" fmla="*/ 483394 h 859632"/>
                <a:gd name="connsiteX35" fmla="*/ 728662 w 790575"/>
                <a:gd name="connsiteY35" fmla="*/ 440532 h 859632"/>
                <a:gd name="connsiteX36" fmla="*/ 683418 w 790575"/>
                <a:gd name="connsiteY36" fmla="*/ 383382 h 859632"/>
                <a:gd name="connsiteX37" fmla="*/ 645318 w 790575"/>
                <a:gd name="connsiteY37" fmla="*/ 345282 h 859632"/>
                <a:gd name="connsiteX38" fmla="*/ 616743 w 790575"/>
                <a:gd name="connsiteY38" fmla="*/ 319088 h 859632"/>
                <a:gd name="connsiteX39" fmla="*/ 588168 w 790575"/>
                <a:gd name="connsiteY39" fmla="*/ 300038 h 859632"/>
                <a:gd name="connsiteX40" fmla="*/ 519112 w 790575"/>
                <a:gd name="connsiteY40" fmla="*/ 264319 h 859632"/>
                <a:gd name="connsiteX41" fmla="*/ 338137 w 790575"/>
                <a:gd name="connsiteY41" fmla="*/ 164307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0575" h="859632">
                  <a:moveTo>
                    <a:pt x="338137" y="164307"/>
                  </a:moveTo>
                  <a:lnTo>
                    <a:pt x="219075" y="100013"/>
                  </a:lnTo>
                  <a:lnTo>
                    <a:pt x="126206" y="52388"/>
                  </a:lnTo>
                  <a:lnTo>
                    <a:pt x="33337" y="2382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4762" y="2382"/>
                  </a:lnTo>
                  <a:lnTo>
                    <a:pt x="0" y="7144"/>
                  </a:lnTo>
                  <a:lnTo>
                    <a:pt x="2381" y="23813"/>
                  </a:lnTo>
                  <a:lnTo>
                    <a:pt x="14287" y="54769"/>
                  </a:lnTo>
                  <a:lnTo>
                    <a:pt x="40481" y="80963"/>
                  </a:lnTo>
                  <a:lnTo>
                    <a:pt x="116681" y="157163"/>
                  </a:lnTo>
                  <a:lnTo>
                    <a:pt x="178593" y="226219"/>
                  </a:lnTo>
                  <a:lnTo>
                    <a:pt x="245268" y="304800"/>
                  </a:lnTo>
                  <a:lnTo>
                    <a:pt x="304800" y="378619"/>
                  </a:lnTo>
                  <a:lnTo>
                    <a:pt x="361950" y="454819"/>
                  </a:lnTo>
                  <a:lnTo>
                    <a:pt x="411956" y="528638"/>
                  </a:lnTo>
                  <a:lnTo>
                    <a:pt x="471487" y="628650"/>
                  </a:lnTo>
                  <a:lnTo>
                    <a:pt x="509587" y="704850"/>
                  </a:lnTo>
                  <a:lnTo>
                    <a:pt x="542925" y="783432"/>
                  </a:lnTo>
                  <a:lnTo>
                    <a:pt x="559593" y="809625"/>
                  </a:lnTo>
                  <a:lnTo>
                    <a:pt x="585787" y="835819"/>
                  </a:lnTo>
                  <a:lnTo>
                    <a:pt x="609600" y="850107"/>
                  </a:lnTo>
                  <a:lnTo>
                    <a:pt x="640556" y="859632"/>
                  </a:lnTo>
                  <a:lnTo>
                    <a:pt x="676275" y="859632"/>
                  </a:lnTo>
                  <a:lnTo>
                    <a:pt x="711993" y="850107"/>
                  </a:lnTo>
                  <a:lnTo>
                    <a:pt x="733425" y="838200"/>
                  </a:lnTo>
                  <a:lnTo>
                    <a:pt x="752475" y="819150"/>
                  </a:lnTo>
                  <a:lnTo>
                    <a:pt x="769143" y="788194"/>
                  </a:lnTo>
                  <a:lnTo>
                    <a:pt x="781050" y="757238"/>
                  </a:lnTo>
                  <a:lnTo>
                    <a:pt x="788193" y="709613"/>
                  </a:lnTo>
                  <a:lnTo>
                    <a:pt x="790575" y="652463"/>
                  </a:lnTo>
                  <a:lnTo>
                    <a:pt x="785812" y="590550"/>
                  </a:lnTo>
                  <a:lnTo>
                    <a:pt x="771525" y="523875"/>
                  </a:lnTo>
                  <a:lnTo>
                    <a:pt x="754856" y="483394"/>
                  </a:lnTo>
                  <a:lnTo>
                    <a:pt x="728662" y="440532"/>
                  </a:lnTo>
                  <a:lnTo>
                    <a:pt x="683418" y="383382"/>
                  </a:lnTo>
                  <a:lnTo>
                    <a:pt x="645318" y="345282"/>
                  </a:lnTo>
                  <a:lnTo>
                    <a:pt x="616743" y="319088"/>
                  </a:lnTo>
                  <a:lnTo>
                    <a:pt x="588168" y="300038"/>
                  </a:lnTo>
                  <a:lnTo>
                    <a:pt x="519112" y="264319"/>
                  </a:lnTo>
                  <a:lnTo>
                    <a:pt x="33813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41">
              <a:extLst>
                <a:ext uri="{FF2B5EF4-FFF2-40B4-BE49-F238E27FC236}">
                  <a16:creationId xmlns:a16="http://schemas.microsoft.com/office/drawing/2014/main" id="{963E0DC1-714E-4524-8A09-A9D458DD40B2}"/>
                </a:ext>
              </a:extLst>
            </p:cNvPr>
            <p:cNvSpPr/>
            <p:nvPr/>
          </p:nvSpPr>
          <p:spPr>
            <a:xfrm>
              <a:off x="4938713" y="1620838"/>
              <a:ext cx="1128712" cy="1222375"/>
            </a:xfrm>
            <a:custGeom>
              <a:avLst/>
              <a:gdLst>
                <a:gd name="connsiteX0" fmla="*/ 419100 w 1128712"/>
                <a:gd name="connsiteY0" fmla="*/ 633413 h 1221582"/>
                <a:gd name="connsiteX1" fmla="*/ 178593 w 1128712"/>
                <a:gd name="connsiteY1" fmla="*/ 969169 h 1221582"/>
                <a:gd name="connsiteX2" fmla="*/ 0 w 1128712"/>
                <a:gd name="connsiteY2" fmla="*/ 1221582 h 1221582"/>
                <a:gd name="connsiteX3" fmla="*/ 102393 w 1128712"/>
                <a:gd name="connsiteY3" fmla="*/ 1202532 h 1221582"/>
                <a:gd name="connsiteX4" fmla="*/ 302418 w 1128712"/>
                <a:gd name="connsiteY4" fmla="*/ 997744 h 1221582"/>
                <a:gd name="connsiteX5" fmla="*/ 459581 w 1128712"/>
                <a:gd name="connsiteY5" fmla="*/ 847725 h 1221582"/>
                <a:gd name="connsiteX6" fmla="*/ 607218 w 1128712"/>
                <a:gd name="connsiteY6" fmla="*/ 714375 h 1221582"/>
                <a:gd name="connsiteX7" fmla="*/ 714375 w 1128712"/>
                <a:gd name="connsiteY7" fmla="*/ 616744 h 1221582"/>
                <a:gd name="connsiteX8" fmla="*/ 833437 w 1128712"/>
                <a:gd name="connsiteY8" fmla="*/ 519113 h 1221582"/>
                <a:gd name="connsiteX9" fmla="*/ 942975 w 1128712"/>
                <a:gd name="connsiteY9" fmla="*/ 435769 h 1221582"/>
                <a:gd name="connsiteX10" fmla="*/ 1012031 w 1128712"/>
                <a:gd name="connsiteY10" fmla="*/ 383382 h 1221582"/>
                <a:gd name="connsiteX11" fmla="*/ 1066800 w 1128712"/>
                <a:gd name="connsiteY11" fmla="*/ 342900 h 1221582"/>
                <a:gd name="connsiteX12" fmla="*/ 1102518 w 1128712"/>
                <a:gd name="connsiteY12" fmla="*/ 316707 h 1221582"/>
                <a:gd name="connsiteX13" fmla="*/ 1123950 w 1128712"/>
                <a:gd name="connsiteY13" fmla="*/ 288132 h 1221582"/>
                <a:gd name="connsiteX14" fmla="*/ 1128712 w 1128712"/>
                <a:gd name="connsiteY14" fmla="*/ 264319 h 1221582"/>
                <a:gd name="connsiteX15" fmla="*/ 1126331 w 1128712"/>
                <a:gd name="connsiteY15" fmla="*/ 240507 h 1221582"/>
                <a:gd name="connsiteX16" fmla="*/ 1119187 w 1128712"/>
                <a:gd name="connsiteY16" fmla="*/ 221457 h 1221582"/>
                <a:gd name="connsiteX17" fmla="*/ 1102518 w 1128712"/>
                <a:gd name="connsiteY17" fmla="*/ 202407 h 1221582"/>
                <a:gd name="connsiteX18" fmla="*/ 1073943 w 1128712"/>
                <a:gd name="connsiteY18" fmla="*/ 176213 h 1221582"/>
                <a:gd name="connsiteX19" fmla="*/ 1019175 w 1128712"/>
                <a:gd name="connsiteY19" fmla="*/ 133350 h 1221582"/>
                <a:gd name="connsiteX20" fmla="*/ 966787 w 1128712"/>
                <a:gd name="connsiteY20" fmla="*/ 95250 h 1221582"/>
                <a:gd name="connsiteX21" fmla="*/ 902493 w 1128712"/>
                <a:gd name="connsiteY21" fmla="*/ 57150 h 1221582"/>
                <a:gd name="connsiteX22" fmla="*/ 876300 w 1128712"/>
                <a:gd name="connsiteY22" fmla="*/ 42863 h 1221582"/>
                <a:gd name="connsiteX23" fmla="*/ 812006 w 1128712"/>
                <a:gd name="connsiteY23" fmla="*/ 16669 h 1221582"/>
                <a:gd name="connsiteX24" fmla="*/ 762000 w 1128712"/>
                <a:gd name="connsiteY24" fmla="*/ 2382 h 1221582"/>
                <a:gd name="connsiteX25" fmla="*/ 731043 w 1128712"/>
                <a:gd name="connsiteY25" fmla="*/ 2382 h 1221582"/>
                <a:gd name="connsiteX26" fmla="*/ 647700 w 1128712"/>
                <a:gd name="connsiteY26" fmla="*/ 0 h 1221582"/>
                <a:gd name="connsiteX27" fmla="*/ 633412 w 1128712"/>
                <a:gd name="connsiteY27" fmla="*/ 2382 h 1221582"/>
                <a:gd name="connsiteX28" fmla="*/ 616743 w 1128712"/>
                <a:gd name="connsiteY28" fmla="*/ 7144 h 1221582"/>
                <a:gd name="connsiteX29" fmla="*/ 609600 w 1128712"/>
                <a:gd name="connsiteY29" fmla="*/ 11907 h 1221582"/>
                <a:gd name="connsiteX30" fmla="*/ 602456 w 1128712"/>
                <a:gd name="connsiteY30" fmla="*/ 26194 h 1221582"/>
                <a:gd name="connsiteX31" fmla="*/ 607218 w 1128712"/>
                <a:gd name="connsiteY31" fmla="*/ 38100 h 1221582"/>
                <a:gd name="connsiteX32" fmla="*/ 614362 w 1128712"/>
                <a:gd name="connsiteY32" fmla="*/ 50007 h 1221582"/>
                <a:gd name="connsiteX33" fmla="*/ 635793 w 1128712"/>
                <a:gd name="connsiteY33" fmla="*/ 69057 h 1221582"/>
                <a:gd name="connsiteX34" fmla="*/ 661987 w 1128712"/>
                <a:gd name="connsiteY34" fmla="*/ 97632 h 1221582"/>
                <a:gd name="connsiteX35" fmla="*/ 681037 w 1128712"/>
                <a:gd name="connsiteY35" fmla="*/ 121444 h 1221582"/>
                <a:gd name="connsiteX36" fmla="*/ 695325 w 1128712"/>
                <a:gd name="connsiteY36" fmla="*/ 150019 h 1221582"/>
                <a:gd name="connsiteX37" fmla="*/ 697706 w 1128712"/>
                <a:gd name="connsiteY37" fmla="*/ 173832 h 1221582"/>
                <a:gd name="connsiteX38" fmla="*/ 700087 w 1128712"/>
                <a:gd name="connsiteY38" fmla="*/ 211932 h 1221582"/>
                <a:gd name="connsiteX39" fmla="*/ 692943 w 1128712"/>
                <a:gd name="connsiteY39" fmla="*/ 233363 h 1221582"/>
                <a:gd name="connsiteX40" fmla="*/ 635793 w 1128712"/>
                <a:gd name="connsiteY40" fmla="*/ 321469 h 1221582"/>
                <a:gd name="connsiteX41" fmla="*/ 466725 w 1128712"/>
                <a:gd name="connsiteY41" fmla="*/ 569119 h 1221582"/>
                <a:gd name="connsiteX42" fmla="*/ 419100 w 1128712"/>
                <a:gd name="connsiteY42" fmla="*/ 633413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28712" h="1221582">
                  <a:moveTo>
                    <a:pt x="419100" y="633413"/>
                  </a:moveTo>
                  <a:lnTo>
                    <a:pt x="178593" y="969169"/>
                  </a:lnTo>
                  <a:lnTo>
                    <a:pt x="0" y="1221582"/>
                  </a:lnTo>
                  <a:lnTo>
                    <a:pt x="102393" y="1202532"/>
                  </a:lnTo>
                  <a:lnTo>
                    <a:pt x="302418" y="997744"/>
                  </a:lnTo>
                  <a:lnTo>
                    <a:pt x="459581" y="847725"/>
                  </a:lnTo>
                  <a:lnTo>
                    <a:pt x="607218" y="714375"/>
                  </a:lnTo>
                  <a:lnTo>
                    <a:pt x="714375" y="616744"/>
                  </a:lnTo>
                  <a:lnTo>
                    <a:pt x="833437" y="519113"/>
                  </a:lnTo>
                  <a:lnTo>
                    <a:pt x="942975" y="435769"/>
                  </a:lnTo>
                  <a:lnTo>
                    <a:pt x="1012031" y="383382"/>
                  </a:lnTo>
                  <a:lnTo>
                    <a:pt x="1066800" y="342900"/>
                  </a:lnTo>
                  <a:lnTo>
                    <a:pt x="1102518" y="316707"/>
                  </a:lnTo>
                  <a:lnTo>
                    <a:pt x="1123950" y="288132"/>
                  </a:lnTo>
                  <a:lnTo>
                    <a:pt x="1128712" y="264319"/>
                  </a:lnTo>
                  <a:lnTo>
                    <a:pt x="1126331" y="240507"/>
                  </a:lnTo>
                  <a:lnTo>
                    <a:pt x="1119187" y="221457"/>
                  </a:lnTo>
                  <a:lnTo>
                    <a:pt x="1102518" y="202407"/>
                  </a:lnTo>
                  <a:lnTo>
                    <a:pt x="1073943" y="176213"/>
                  </a:lnTo>
                  <a:lnTo>
                    <a:pt x="1019175" y="133350"/>
                  </a:lnTo>
                  <a:lnTo>
                    <a:pt x="966787" y="95250"/>
                  </a:lnTo>
                  <a:lnTo>
                    <a:pt x="902493" y="57150"/>
                  </a:lnTo>
                  <a:lnTo>
                    <a:pt x="876300" y="42863"/>
                  </a:lnTo>
                  <a:lnTo>
                    <a:pt x="812006" y="16669"/>
                  </a:lnTo>
                  <a:lnTo>
                    <a:pt x="762000" y="2382"/>
                  </a:lnTo>
                  <a:lnTo>
                    <a:pt x="731043" y="2382"/>
                  </a:lnTo>
                  <a:lnTo>
                    <a:pt x="647700" y="0"/>
                  </a:lnTo>
                  <a:lnTo>
                    <a:pt x="633412" y="2382"/>
                  </a:lnTo>
                  <a:lnTo>
                    <a:pt x="616743" y="7144"/>
                  </a:lnTo>
                  <a:lnTo>
                    <a:pt x="609600" y="11907"/>
                  </a:lnTo>
                  <a:lnTo>
                    <a:pt x="602456" y="26194"/>
                  </a:lnTo>
                  <a:lnTo>
                    <a:pt x="607218" y="38100"/>
                  </a:lnTo>
                  <a:lnTo>
                    <a:pt x="614362" y="50007"/>
                  </a:lnTo>
                  <a:lnTo>
                    <a:pt x="635793" y="69057"/>
                  </a:lnTo>
                  <a:lnTo>
                    <a:pt x="661987" y="97632"/>
                  </a:lnTo>
                  <a:lnTo>
                    <a:pt x="681037" y="121444"/>
                  </a:lnTo>
                  <a:lnTo>
                    <a:pt x="695325" y="150019"/>
                  </a:lnTo>
                  <a:lnTo>
                    <a:pt x="697706" y="173832"/>
                  </a:lnTo>
                  <a:lnTo>
                    <a:pt x="700087" y="211932"/>
                  </a:lnTo>
                  <a:lnTo>
                    <a:pt x="692943" y="233363"/>
                  </a:lnTo>
                  <a:lnTo>
                    <a:pt x="635793" y="321469"/>
                  </a:lnTo>
                  <a:lnTo>
                    <a:pt x="466725" y="569119"/>
                  </a:lnTo>
                  <a:lnTo>
                    <a:pt x="4191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2">
              <a:extLst>
                <a:ext uri="{FF2B5EF4-FFF2-40B4-BE49-F238E27FC236}">
                  <a16:creationId xmlns:a16="http://schemas.microsoft.com/office/drawing/2014/main" id="{8EBF6790-3427-4B4F-A4AF-056DC234ACEC}"/>
                </a:ext>
              </a:extLst>
            </p:cNvPr>
            <p:cNvSpPr/>
            <p:nvPr/>
          </p:nvSpPr>
          <p:spPr>
            <a:xfrm>
              <a:off x="3263900" y="2557463"/>
              <a:ext cx="3244850" cy="579437"/>
            </a:xfrm>
            <a:custGeom>
              <a:avLst/>
              <a:gdLst>
                <a:gd name="connsiteX0" fmla="*/ 1104679 w 3245327"/>
                <a:gd name="connsiteY0" fmla="*/ 235207 h 578767"/>
                <a:gd name="connsiteX1" fmla="*/ 1453526 w 3245327"/>
                <a:gd name="connsiteY1" fmla="*/ 203493 h 578767"/>
                <a:gd name="connsiteX2" fmla="*/ 1762730 w 3245327"/>
                <a:gd name="connsiteY2" fmla="*/ 177066 h 578767"/>
                <a:gd name="connsiteX3" fmla="*/ 1868441 w 3245327"/>
                <a:gd name="connsiteY3" fmla="*/ 155923 h 578767"/>
                <a:gd name="connsiteX4" fmla="*/ 2143290 w 3245327"/>
                <a:gd name="connsiteY4" fmla="*/ 129496 h 578767"/>
                <a:gd name="connsiteX5" fmla="*/ 2396996 w 3245327"/>
                <a:gd name="connsiteY5" fmla="*/ 108354 h 578767"/>
                <a:gd name="connsiteX6" fmla="*/ 2669202 w 3245327"/>
                <a:gd name="connsiteY6" fmla="*/ 87211 h 578767"/>
                <a:gd name="connsiteX7" fmla="*/ 2700915 w 3245327"/>
                <a:gd name="connsiteY7" fmla="*/ 66069 h 578767"/>
                <a:gd name="connsiteX8" fmla="*/ 2769627 w 3245327"/>
                <a:gd name="connsiteY8" fmla="*/ 18499 h 578767"/>
                <a:gd name="connsiteX9" fmla="*/ 2793412 w 3245327"/>
                <a:gd name="connsiteY9" fmla="*/ 5285 h 578767"/>
                <a:gd name="connsiteX10" fmla="*/ 2806626 w 3245327"/>
                <a:gd name="connsiteY10" fmla="*/ 0 h 578767"/>
                <a:gd name="connsiteX11" fmla="*/ 2830411 w 3245327"/>
                <a:gd name="connsiteY11" fmla="*/ 2643 h 578767"/>
                <a:gd name="connsiteX12" fmla="*/ 2891195 w 3245327"/>
                <a:gd name="connsiteY12" fmla="*/ 13214 h 578767"/>
                <a:gd name="connsiteX13" fmla="*/ 2999549 w 3245327"/>
                <a:gd name="connsiteY13" fmla="*/ 44927 h 578767"/>
                <a:gd name="connsiteX14" fmla="*/ 3113188 w 3245327"/>
                <a:gd name="connsiteY14" fmla="*/ 87211 h 578767"/>
                <a:gd name="connsiteX15" fmla="*/ 3210971 w 3245327"/>
                <a:gd name="connsiteY15" fmla="*/ 129496 h 578767"/>
                <a:gd name="connsiteX16" fmla="*/ 3221542 w 3245327"/>
                <a:gd name="connsiteY16" fmla="*/ 134781 h 578767"/>
                <a:gd name="connsiteX17" fmla="*/ 3229470 w 3245327"/>
                <a:gd name="connsiteY17" fmla="*/ 142710 h 578767"/>
                <a:gd name="connsiteX18" fmla="*/ 3237398 w 3245327"/>
                <a:gd name="connsiteY18" fmla="*/ 155923 h 578767"/>
                <a:gd name="connsiteX19" fmla="*/ 3245327 w 3245327"/>
                <a:gd name="connsiteY19" fmla="*/ 179708 h 578767"/>
                <a:gd name="connsiteX20" fmla="*/ 3245327 w 3245327"/>
                <a:gd name="connsiteY20" fmla="*/ 192922 h 578767"/>
                <a:gd name="connsiteX21" fmla="*/ 3237398 w 3245327"/>
                <a:gd name="connsiteY21" fmla="*/ 224636 h 578767"/>
                <a:gd name="connsiteX22" fmla="*/ 3224185 w 3245327"/>
                <a:gd name="connsiteY22" fmla="*/ 243135 h 578767"/>
                <a:gd name="connsiteX23" fmla="*/ 3208328 w 3245327"/>
                <a:gd name="connsiteY23" fmla="*/ 251063 h 578767"/>
                <a:gd name="connsiteX24" fmla="*/ 3163401 w 3245327"/>
                <a:gd name="connsiteY24" fmla="*/ 258992 h 578767"/>
                <a:gd name="connsiteX25" fmla="*/ 3084118 w 3245327"/>
                <a:gd name="connsiteY25" fmla="*/ 266920 h 578767"/>
                <a:gd name="connsiteX26" fmla="*/ 2941408 w 3245327"/>
                <a:gd name="connsiteY26" fmla="*/ 269563 h 578767"/>
                <a:gd name="connsiteX27" fmla="*/ 2759056 w 3245327"/>
                <a:gd name="connsiteY27" fmla="*/ 269563 h 578767"/>
                <a:gd name="connsiteX28" fmla="*/ 2463065 w 3245327"/>
                <a:gd name="connsiteY28" fmla="*/ 282777 h 578767"/>
                <a:gd name="connsiteX29" fmla="*/ 2032293 w 3245327"/>
                <a:gd name="connsiteY29" fmla="*/ 311847 h 578767"/>
                <a:gd name="connsiteX30" fmla="*/ 1812943 w 3245327"/>
                <a:gd name="connsiteY30" fmla="*/ 343560 h 578767"/>
                <a:gd name="connsiteX31" fmla="*/ 1506381 w 3245327"/>
                <a:gd name="connsiteY31" fmla="*/ 380559 h 578767"/>
                <a:gd name="connsiteX32" fmla="*/ 1117893 w 3245327"/>
                <a:gd name="connsiteY32" fmla="*/ 428129 h 578767"/>
                <a:gd name="connsiteX33" fmla="*/ 874758 w 3245327"/>
                <a:gd name="connsiteY33" fmla="*/ 459843 h 578767"/>
                <a:gd name="connsiteX34" fmla="*/ 721477 w 3245327"/>
                <a:gd name="connsiteY34" fmla="*/ 483628 h 578767"/>
                <a:gd name="connsiteX35" fmla="*/ 607838 w 3245327"/>
                <a:gd name="connsiteY35" fmla="*/ 512698 h 578767"/>
                <a:gd name="connsiteX36" fmla="*/ 488913 w 3245327"/>
                <a:gd name="connsiteY36" fmla="*/ 554982 h 578767"/>
                <a:gd name="connsiteX37" fmla="*/ 417558 w 3245327"/>
                <a:gd name="connsiteY37" fmla="*/ 578767 h 578767"/>
                <a:gd name="connsiteX38" fmla="*/ 393773 w 3245327"/>
                <a:gd name="connsiteY38" fmla="*/ 570839 h 578767"/>
                <a:gd name="connsiteX39" fmla="*/ 330346 w 3245327"/>
                <a:gd name="connsiteY39" fmla="*/ 533840 h 578767"/>
                <a:gd name="connsiteX40" fmla="*/ 219350 w 3245327"/>
                <a:gd name="connsiteY40" fmla="*/ 454557 h 578767"/>
                <a:gd name="connsiteX41" fmla="*/ 163852 w 3245327"/>
                <a:gd name="connsiteY41" fmla="*/ 404344 h 578767"/>
                <a:gd name="connsiteX42" fmla="*/ 110996 w 3245327"/>
                <a:gd name="connsiteY42" fmla="*/ 359417 h 578767"/>
                <a:gd name="connsiteX43" fmla="*/ 66069 w 3245327"/>
                <a:gd name="connsiteY43" fmla="*/ 317133 h 578767"/>
                <a:gd name="connsiteX44" fmla="*/ 36998 w 3245327"/>
                <a:gd name="connsiteY44" fmla="*/ 282777 h 578767"/>
                <a:gd name="connsiteX45" fmla="*/ 26427 w 3245327"/>
                <a:gd name="connsiteY45" fmla="*/ 269563 h 578767"/>
                <a:gd name="connsiteX46" fmla="*/ 15856 w 3245327"/>
                <a:gd name="connsiteY46" fmla="*/ 261634 h 578767"/>
                <a:gd name="connsiteX47" fmla="*/ 2642 w 3245327"/>
                <a:gd name="connsiteY47" fmla="*/ 248421 h 578767"/>
                <a:gd name="connsiteX48" fmla="*/ 0 w 3245327"/>
                <a:gd name="connsiteY48" fmla="*/ 235207 h 578767"/>
                <a:gd name="connsiteX49" fmla="*/ 10571 w 3245327"/>
                <a:gd name="connsiteY49" fmla="*/ 227278 h 578767"/>
                <a:gd name="connsiteX50" fmla="*/ 34356 w 3245327"/>
                <a:gd name="connsiteY50" fmla="*/ 224636 h 578767"/>
                <a:gd name="connsiteX51" fmla="*/ 52855 w 3245327"/>
                <a:gd name="connsiteY51" fmla="*/ 224636 h 578767"/>
                <a:gd name="connsiteX52" fmla="*/ 68712 w 3245327"/>
                <a:gd name="connsiteY52" fmla="*/ 235207 h 578767"/>
                <a:gd name="connsiteX53" fmla="*/ 108353 w 3245327"/>
                <a:gd name="connsiteY53" fmla="*/ 258992 h 578767"/>
                <a:gd name="connsiteX54" fmla="*/ 158566 w 3245327"/>
                <a:gd name="connsiteY54" fmla="*/ 282777 h 578767"/>
                <a:gd name="connsiteX55" fmla="*/ 200850 w 3245327"/>
                <a:gd name="connsiteY55" fmla="*/ 295991 h 578767"/>
                <a:gd name="connsiteX56" fmla="*/ 272205 w 3245327"/>
                <a:gd name="connsiteY56" fmla="*/ 309204 h 578767"/>
                <a:gd name="connsiteX57" fmla="*/ 348846 w 3245327"/>
                <a:gd name="connsiteY57" fmla="*/ 314490 h 578767"/>
                <a:gd name="connsiteX58" fmla="*/ 486270 w 3245327"/>
                <a:gd name="connsiteY58" fmla="*/ 298633 h 578767"/>
                <a:gd name="connsiteX59" fmla="*/ 795475 w 3245327"/>
                <a:gd name="connsiteY59" fmla="*/ 266920 h 578767"/>
                <a:gd name="connsiteX60" fmla="*/ 1104679 w 3245327"/>
                <a:gd name="connsiteY60" fmla="*/ 235207 h 57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45327" h="578767">
                  <a:moveTo>
                    <a:pt x="1104679" y="235207"/>
                  </a:moveTo>
                  <a:lnTo>
                    <a:pt x="1453526" y="203493"/>
                  </a:lnTo>
                  <a:lnTo>
                    <a:pt x="1762730" y="177066"/>
                  </a:lnTo>
                  <a:lnTo>
                    <a:pt x="1868441" y="155923"/>
                  </a:lnTo>
                  <a:lnTo>
                    <a:pt x="2143290" y="129496"/>
                  </a:lnTo>
                  <a:lnTo>
                    <a:pt x="2396996" y="108354"/>
                  </a:lnTo>
                  <a:lnTo>
                    <a:pt x="2669202" y="87211"/>
                  </a:lnTo>
                  <a:lnTo>
                    <a:pt x="2700915" y="66069"/>
                  </a:lnTo>
                  <a:lnTo>
                    <a:pt x="2769627" y="18499"/>
                  </a:lnTo>
                  <a:lnTo>
                    <a:pt x="2793412" y="5285"/>
                  </a:lnTo>
                  <a:lnTo>
                    <a:pt x="2806626" y="0"/>
                  </a:lnTo>
                  <a:lnTo>
                    <a:pt x="2830411" y="2643"/>
                  </a:lnTo>
                  <a:lnTo>
                    <a:pt x="2891195" y="13214"/>
                  </a:lnTo>
                  <a:lnTo>
                    <a:pt x="2999549" y="44927"/>
                  </a:lnTo>
                  <a:lnTo>
                    <a:pt x="3113188" y="87211"/>
                  </a:lnTo>
                  <a:lnTo>
                    <a:pt x="3210971" y="129496"/>
                  </a:lnTo>
                  <a:lnTo>
                    <a:pt x="3221542" y="134781"/>
                  </a:lnTo>
                  <a:lnTo>
                    <a:pt x="3229470" y="142710"/>
                  </a:lnTo>
                  <a:lnTo>
                    <a:pt x="3237398" y="155923"/>
                  </a:lnTo>
                  <a:lnTo>
                    <a:pt x="3245327" y="179708"/>
                  </a:lnTo>
                  <a:lnTo>
                    <a:pt x="3245327" y="192922"/>
                  </a:lnTo>
                  <a:lnTo>
                    <a:pt x="3237398" y="224636"/>
                  </a:lnTo>
                  <a:lnTo>
                    <a:pt x="3224185" y="243135"/>
                  </a:lnTo>
                  <a:lnTo>
                    <a:pt x="3208328" y="251063"/>
                  </a:lnTo>
                  <a:lnTo>
                    <a:pt x="3163401" y="258992"/>
                  </a:lnTo>
                  <a:lnTo>
                    <a:pt x="3084118" y="266920"/>
                  </a:lnTo>
                  <a:lnTo>
                    <a:pt x="2941408" y="269563"/>
                  </a:lnTo>
                  <a:lnTo>
                    <a:pt x="2759056" y="269563"/>
                  </a:lnTo>
                  <a:lnTo>
                    <a:pt x="2463065" y="282777"/>
                  </a:lnTo>
                  <a:lnTo>
                    <a:pt x="2032293" y="311847"/>
                  </a:lnTo>
                  <a:lnTo>
                    <a:pt x="1812943" y="343560"/>
                  </a:lnTo>
                  <a:lnTo>
                    <a:pt x="1506381" y="380559"/>
                  </a:lnTo>
                  <a:lnTo>
                    <a:pt x="1117893" y="428129"/>
                  </a:lnTo>
                  <a:lnTo>
                    <a:pt x="874758" y="459843"/>
                  </a:lnTo>
                  <a:lnTo>
                    <a:pt x="721477" y="483628"/>
                  </a:lnTo>
                  <a:lnTo>
                    <a:pt x="607838" y="512698"/>
                  </a:lnTo>
                  <a:lnTo>
                    <a:pt x="488913" y="554982"/>
                  </a:lnTo>
                  <a:lnTo>
                    <a:pt x="417558" y="578767"/>
                  </a:lnTo>
                  <a:lnTo>
                    <a:pt x="393773" y="570839"/>
                  </a:lnTo>
                  <a:lnTo>
                    <a:pt x="330346" y="533840"/>
                  </a:lnTo>
                  <a:lnTo>
                    <a:pt x="219350" y="454557"/>
                  </a:lnTo>
                  <a:lnTo>
                    <a:pt x="163852" y="404344"/>
                  </a:lnTo>
                  <a:lnTo>
                    <a:pt x="110996" y="359417"/>
                  </a:lnTo>
                  <a:lnTo>
                    <a:pt x="66069" y="317133"/>
                  </a:lnTo>
                  <a:lnTo>
                    <a:pt x="36998" y="282777"/>
                  </a:lnTo>
                  <a:lnTo>
                    <a:pt x="26427" y="269563"/>
                  </a:lnTo>
                  <a:lnTo>
                    <a:pt x="15856" y="261634"/>
                  </a:lnTo>
                  <a:lnTo>
                    <a:pt x="2642" y="248421"/>
                  </a:lnTo>
                  <a:lnTo>
                    <a:pt x="0" y="235207"/>
                  </a:lnTo>
                  <a:lnTo>
                    <a:pt x="10571" y="227278"/>
                  </a:lnTo>
                  <a:lnTo>
                    <a:pt x="34356" y="224636"/>
                  </a:lnTo>
                  <a:lnTo>
                    <a:pt x="52855" y="224636"/>
                  </a:lnTo>
                  <a:lnTo>
                    <a:pt x="68712" y="235207"/>
                  </a:lnTo>
                  <a:lnTo>
                    <a:pt x="108353" y="258992"/>
                  </a:lnTo>
                  <a:lnTo>
                    <a:pt x="158566" y="282777"/>
                  </a:lnTo>
                  <a:lnTo>
                    <a:pt x="200850" y="295991"/>
                  </a:lnTo>
                  <a:lnTo>
                    <a:pt x="272205" y="309204"/>
                  </a:lnTo>
                  <a:lnTo>
                    <a:pt x="348846" y="314490"/>
                  </a:lnTo>
                  <a:lnTo>
                    <a:pt x="486270" y="298633"/>
                  </a:lnTo>
                  <a:lnTo>
                    <a:pt x="795475" y="266920"/>
                  </a:lnTo>
                  <a:lnTo>
                    <a:pt x="1104679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3">
              <a:extLst>
                <a:ext uri="{FF2B5EF4-FFF2-40B4-BE49-F238E27FC236}">
                  <a16:creationId xmlns:a16="http://schemas.microsoft.com/office/drawing/2014/main" id="{61EBBDDA-46A5-494B-8E8C-6189404FD9EE}"/>
                </a:ext>
              </a:extLst>
            </p:cNvPr>
            <p:cNvSpPr/>
            <p:nvPr/>
          </p:nvSpPr>
          <p:spPr>
            <a:xfrm>
              <a:off x="4197350" y="2936875"/>
              <a:ext cx="460375" cy="2546350"/>
            </a:xfrm>
            <a:custGeom>
              <a:avLst/>
              <a:gdLst>
                <a:gd name="connsiteX0" fmla="*/ 157882 w 460489"/>
                <a:gd name="connsiteY0" fmla="*/ 1305816 h 2545848"/>
                <a:gd name="connsiteX1" fmla="*/ 167750 w 460489"/>
                <a:gd name="connsiteY1" fmla="*/ 532852 h 2545848"/>
                <a:gd name="connsiteX2" fmla="*/ 167750 w 460489"/>
                <a:gd name="connsiteY2" fmla="*/ 470357 h 2545848"/>
                <a:gd name="connsiteX3" fmla="*/ 164461 w 460489"/>
                <a:gd name="connsiteY3" fmla="*/ 411151 h 2545848"/>
                <a:gd name="connsiteX4" fmla="*/ 157882 w 460489"/>
                <a:gd name="connsiteY4" fmla="*/ 361813 h 2545848"/>
                <a:gd name="connsiteX5" fmla="*/ 144725 w 460489"/>
                <a:gd name="connsiteY5" fmla="*/ 296029 h 2545848"/>
                <a:gd name="connsiteX6" fmla="*/ 128279 w 460489"/>
                <a:gd name="connsiteY6" fmla="*/ 246691 h 2545848"/>
                <a:gd name="connsiteX7" fmla="*/ 108544 w 460489"/>
                <a:gd name="connsiteY7" fmla="*/ 194064 h 2545848"/>
                <a:gd name="connsiteX8" fmla="*/ 88809 w 460489"/>
                <a:gd name="connsiteY8" fmla="*/ 151304 h 2545848"/>
                <a:gd name="connsiteX9" fmla="*/ 69074 w 460489"/>
                <a:gd name="connsiteY9" fmla="*/ 121701 h 2545848"/>
                <a:gd name="connsiteX10" fmla="*/ 0 w 460489"/>
                <a:gd name="connsiteY10" fmla="*/ 16446 h 2545848"/>
                <a:gd name="connsiteX11" fmla="*/ 144725 w 460489"/>
                <a:gd name="connsiteY11" fmla="*/ 0 h 2545848"/>
                <a:gd name="connsiteX12" fmla="*/ 263137 w 460489"/>
                <a:gd name="connsiteY12" fmla="*/ 65784 h 2545848"/>
                <a:gd name="connsiteX13" fmla="*/ 328921 w 460489"/>
                <a:gd name="connsiteY13" fmla="*/ 108544 h 2545848"/>
                <a:gd name="connsiteX14" fmla="*/ 384838 w 460489"/>
                <a:gd name="connsiteY14" fmla="*/ 148015 h 2545848"/>
                <a:gd name="connsiteX15" fmla="*/ 430887 w 460489"/>
                <a:gd name="connsiteY15" fmla="*/ 187485 h 2545848"/>
                <a:gd name="connsiteX16" fmla="*/ 457200 w 460489"/>
                <a:gd name="connsiteY16" fmla="*/ 220377 h 2545848"/>
                <a:gd name="connsiteX17" fmla="*/ 460489 w 460489"/>
                <a:gd name="connsiteY17" fmla="*/ 233534 h 2545848"/>
                <a:gd name="connsiteX18" fmla="*/ 457200 w 460489"/>
                <a:gd name="connsiteY18" fmla="*/ 269715 h 2545848"/>
                <a:gd name="connsiteX19" fmla="*/ 444043 w 460489"/>
                <a:gd name="connsiteY19" fmla="*/ 328921 h 2545848"/>
                <a:gd name="connsiteX20" fmla="*/ 417730 w 460489"/>
                <a:gd name="connsiteY20" fmla="*/ 391416 h 2545848"/>
                <a:gd name="connsiteX21" fmla="*/ 397994 w 460489"/>
                <a:gd name="connsiteY21" fmla="*/ 444043 h 2545848"/>
                <a:gd name="connsiteX22" fmla="*/ 394705 w 460489"/>
                <a:gd name="connsiteY22" fmla="*/ 457200 h 2545848"/>
                <a:gd name="connsiteX23" fmla="*/ 391416 w 460489"/>
                <a:gd name="connsiteY23" fmla="*/ 628239 h 2545848"/>
                <a:gd name="connsiteX24" fmla="*/ 384838 w 460489"/>
                <a:gd name="connsiteY24" fmla="*/ 1042679 h 2545848"/>
                <a:gd name="connsiteX25" fmla="*/ 381548 w 460489"/>
                <a:gd name="connsiteY25" fmla="*/ 1378179 h 2545848"/>
                <a:gd name="connsiteX26" fmla="*/ 374970 w 460489"/>
                <a:gd name="connsiteY26" fmla="*/ 1904452 h 2545848"/>
                <a:gd name="connsiteX27" fmla="*/ 371681 w 460489"/>
                <a:gd name="connsiteY27" fmla="*/ 2519534 h 2545848"/>
                <a:gd name="connsiteX28" fmla="*/ 141436 w 460489"/>
                <a:gd name="connsiteY28" fmla="*/ 2545848 h 2545848"/>
                <a:gd name="connsiteX29" fmla="*/ 148015 w 460489"/>
                <a:gd name="connsiteY29" fmla="*/ 2322182 h 2545848"/>
                <a:gd name="connsiteX30" fmla="*/ 151304 w 460489"/>
                <a:gd name="connsiteY30" fmla="*/ 1881428 h 2545848"/>
                <a:gd name="connsiteX31" fmla="*/ 157882 w 460489"/>
                <a:gd name="connsiteY31" fmla="*/ 1305816 h 25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489" h="2545848">
                  <a:moveTo>
                    <a:pt x="157882" y="1305816"/>
                  </a:moveTo>
                  <a:lnTo>
                    <a:pt x="167750" y="532852"/>
                  </a:lnTo>
                  <a:lnTo>
                    <a:pt x="167750" y="470357"/>
                  </a:lnTo>
                  <a:lnTo>
                    <a:pt x="164461" y="411151"/>
                  </a:lnTo>
                  <a:lnTo>
                    <a:pt x="157882" y="361813"/>
                  </a:lnTo>
                  <a:lnTo>
                    <a:pt x="144725" y="296029"/>
                  </a:lnTo>
                  <a:lnTo>
                    <a:pt x="128279" y="246691"/>
                  </a:lnTo>
                  <a:lnTo>
                    <a:pt x="108544" y="194064"/>
                  </a:lnTo>
                  <a:lnTo>
                    <a:pt x="88809" y="151304"/>
                  </a:lnTo>
                  <a:lnTo>
                    <a:pt x="69074" y="121701"/>
                  </a:lnTo>
                  <a:lnTo>
                    <a:pt x="0" y="16446"/>
                  </a:lnTo>
                  <a:lnTo>
                    <a:pt x="144725" y="0"/>
                  </a:lnTo>
                  <a:lnTo>
                    <a:pt x="263137" y="65784"/>
                  </a:lnTo>
                  <a:lnTo>
                    <a:pt x="328921" y="108544"/>
                  </a:lnTo>
                  <a:lnTo>
                    <a:pt x="384838" y="148015"/>
                  </a:lnTo>
                  <a:lnTo>
                    <a:pt x="430887" y="187485"/>
                  </a:lnTo>
                  <a:lnTo>
                    <a:pt x="457200" y="220377"/>
                  </a:lnTo>
                  <a:lnTo>
                    <a:pt x="460489" y="233534"/>
                  </a:lnTo>
                  <a:lnTo>
                    <a:pt x="457200" y="269715"/>
                  </a:lnTo>
                  <a:lnTo>
                    <a:pt x="444043" y="328921"/>
                  </a:lnTo>
                  <a:lnTo>
                    <a:pt x="417730" y="391416"/>
                  </a:lnTo>
                  <a:lnTo>
                    <a:pt x="397994" y="444043"/>
                  </a:lnTo>
                  <a:lnTo>
                    <a:pt x="394705" y="457200"/>
                  </a:lnTo>
                  <a:cubicBezTo>
                    <a:pt x="393609" y="514213"/>
                    <a:pt x="392512" y="571226"/>
                    <a:pt x="391416" y="628239"/>
                  </a:cubicBezTo>
                  <a:lnTo>
                    <a:pt x="384838" y="1042679"/>
                  </a:lnTo>
                  <a:cubicBezTo>
                    <a:pt x="383741" y="1154512"/>
                    <a:pt x="382645" y="1266346"/>
                    <a:pt x="381548" y="1378179"/>
                  </a:cubicBezTo>
                  <a:cubicBezTo>
                    <a:pt x="379355" y="1553603"/>
                    <a:pt x="377163" y="1729028"/>
                    <a:pt x="374970" y="1904452"/>
                  </a:cubicBezTo>
                  <a:cubicBezTo>
                    <a:pt x="373874" y="2109479"/>
                    <a:pt x="372777" y="2314507"/>
                    <a:pt x="371681" y="2519534"/>
                  </a:cubicBezTo>
                  <a:lnTo>
                    <a:pt x="141436" y="2545848"/>
                  </a:lnTo>
                  <a:lnTo>
                    <a:pt x="148015" y="2322182"/>
                  </a:lnTo>
                  <a:cubicBezTo>
                    <a:pt x="149111" y="2175264"/>
                    <a:pt x="150208" y="2028346"/>
                    <a:pt x="151304" y="1881428"/>
                  </a:cubicBezTo>
                  <a:cubicBezTo>
                    <a:pt x="153497" y="1704907"/>
                    <a:pt x="155689" y="1528386"/>
                    <a:pt x="157882" y="13058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4">
              <a:extLst>
                <a:ext uri="{FF2B5EF4-FFF2-40B4-BE49-F238E27FC236}">
                  <a16:creationId xmlns:a16="http://schemas.microsoft.com/office/drawing/2014/main" id="{A6E24A14-46C8-4479-936D-73B003EEE7E7}"/>
                </a:ext>
              </a:extLst>
            </p:cNvPr>
            <p:cNvSpPr/>
            <p:nvPr/>
          </p:nvSpPr>
          <p:spPr>
            <a:xfrm>
              <a:off x="5099050" y="2838450"/>
              <a:ext cx="498475" cy="2568575"/>
            </a:xfrm>
            <a:custGeom>
              <a:avLst/>
              <a:gdLst>
                <a:gd name="connsiteX0" fmla="*/ 177618 w 499960"/>
                <a:gd name="connsiteY0" fmla="*/ 1588688 h 2568872"/>
                <a:gd name="connsiteX1" fmla="*/ 194064 w 499960"/>
                <a:gd name="connsiteY1" fmla="*/ 917689 h 2568872"/>
                <a:gd name="connsiteX2" fmla="*/ 203931 w 499960"/>
                <a:gd name="connsiteY2" fmla="*/ 345367 h 2568872"/>
                <a:gd name="connsiteX3" fmla="*/ 203931 w 499960"/>
                <a:gd name="connsiteY3" fmla="*/ 319053 h 2568872"/>
                <a:gd name="connsiteX4" fmla="*/ 200642 w 499960"/>
                <a:gd name="connsiteY4" fmla="*/ 279583 h 2568872"/>
                <a:gd name="connsiteX5" fmla="*/ 187485 w 499960"/>
                <a:gd name="connsiteY5" fmla="*/ 243401 h 2568872"/>
                <a:gd name="connsiteX6" fmla="*/ 167750 w 499960"/>
                <a:gd name="connsiteY6" fmla="*/ 200642 h 2568872"/>
                <a:gd name="connsiteX7" fmla="*/ 131569 w 499960"/>
                <a:gd name="connsiteY7" fmla="*/ 144725 h 2568872"/>
                <a:gd name="connsiteX8" fmla="*/ 82231 w 499960"/>
                <a:gd name="connsiteY8" fmla="*/ 88809 h 2568872"/>
                <a:gd name="connsiteX9" fmla="*/ 0 w 499960"/>
                <a:gd name="connsiteY9" fmla="*/ 9868 h 2568872"/>
                <a:gd name="connsiteX10" fmla="*/ 138147 w 499960"/>
                <a:gd name="connsiteY10" fmla="*/ 0 h 2568872"/>
                <a:gd name="connsiteX11" fmla="*/ 276294 w 499960"/>
                <a:gd name="connsiteY11" fmla="*/ 69073 h 2568872"/>
                <a:gd name="connsiteX12" fmla="*/ 397995 w 499960"/>
                <a:gd name="connsiteY12" fmla="*/ 128279 h 2568872"/>
                <a:gd name="connsiteX13" fmla="*/ 453911 w 499960"/>
                <a:gd name="connsiteY13" fmla="*/ 164460 h 2568872"/>
                <a:gd name="connsiteX14" fmla="*/ 483514 w 499960"/>
                <a:gd name="connsiteY14" fmla="*/ 190774 h 2568872"/>
                <a:gd name="connsiteX15" fmla="*/ 496671 w 499960"/>
                <a:gd name="connsiteY15" fmla="*/ 207220 h 2568872"/>
                <a:gd name="connsiteX16" fmla="*/ 499960 w 499960"/>
                <a:gd name="connsiteY16" fmla="*/ 217088 h 2568872"/>
                <a:gd name="connsiteX17" fmla="*/ 490092 w 499960"/>
                <a:gd name="connsiteY17" fmla="*/ 249980 h 2568872"/>
                <a:gd name="connsiteX18" fmla="*/ 467068 w 499960"/>
                <a:gd name="connsiteY18" fmla="*/ 315764 h 2568872"/>
                <a:gd name="connsiteX19" fmla="*/ 444044 w 499960"/>
                <a:gd name="connsiteY19" fmla="*/ 430886 h 2568872"/>
                <a:gd name="connsiteX20" fmla="*/ 424308 w 499960"/>
                <a:gd name="connsiteY20" fmla="*/ 552587 h 2568872"/>
                <a:gd name="connsiteX21" fmla="*/ 414441 w 499960"/>
                <a:gd name="connsiteY21" fmla="*/ 670999 h 2568872"/>
                <a:gd name="connsiteX22" fmla="*/ 407862 w 499960"/>
                <a:gd name="connsiteY22" fmla="*/ 838748 h 2568872"/>
                <a:gd name="connsiteX23" fmla="*/ 407862 w 499960"/>
                <a:gd name="connsiteY23" fmla="*/ 1157801 h 2568872"/>
                <a:gd name="connsiteX24" fmla="*/ 407862 w 499960"/>
                <a:gd name="connsiteY24" fmla="*/ 1710389 h 2568872"/>
                <a:gd name="connsiteX25" fmla="*/ 407862 w 499960"/>
                <a:gd name="connsiteY25" fmla="*/ 2562294 h 2568872"/>
                <a:gd name="connsiteX26" fmla="*/ 157882 w 499960"/>
                <a:gd name="connsiteY26" fmla="*/ 2568872 h 2568872"/>
                <a:gd name="connsiteX27" fmla="*/ 161172 w 499960"/>
                <a:gd name="connsiteY27" fmla="*/ 2358363 h 2568872"/>
                <a:gd name="connsiteX28" fmla="*/ 171039 w 499960"/>
                <a:gd name="connsiteY28" fmla="*/ 1947212 h 2568872"/>
                <a:gd name="connsiteX29" fmla="*/ 177618 w 499960"/>
                <a:gd name="connsiteY29" fmla="*/ 1588688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9960" h="2568872">
                  <a:moveTo>
                    <a:pt x="177618" y="1588688"/>
                  </a:moveTo>
                  <a:lnTo>
                    <a:pt x="194064" y="917689"/>
                  </a:lnTo>
                  <a:lnTo>
                    <a:pt x="203931" y="345367"/>
                  </a:lnTo>
                  <a:lnTo>
                    <a:pt x="203931" y="319053"/>
                  </a:lnTo>
                  <a:lnTo>
                    <a:pt x="200642" y="279583"/>
                  </a:lnTo>
                  <a:lnTo>
                    <a:pt x="187485" y="243401"/>
                  </a:lnTo>
                  <a:lnTo>
                    <a:pt x="167750" y="200642"/>
                  </a:lnTo>
                  <a:lnTo>
                    <a:pt x="131569" y="144725"/>
                  </a:lnTo>
                  <a:lnTo>
                    <a:pt x="82231" y="88809"/>
                  </a:lnTo>
                  <a:lnTo>
                    <a:pt x="0" y="9868"/>
                  </a:lnTo>
                  <a:lnTo>
                    <a:pt x="138147" y="0"/>
                  </a:lnTo>
                  <a:lnTo>
                    <a:pt x="276294" y="69073"/>
                  </a:lnTo>
                  <a:lnTo>
                    <a:pt x="397995" y="128279"/>
                  </a:lnTo>
                  <a:lnTo>
                    <a:pt x="453911" y="164460"/>
                  </a:lnTo>
                  <a:lnTo>
                    <a:pt x="483514" y="190774"/>
                  </a:lnTo>
                  <a:lnTo>
                    <a:pt x="496671" y="207220"/>
                  </a:lnTo>
                  <a:lnTo>
                    <a:pt x="499960" y="217088"/>
                  </a:lnTo>
                  <a:lnTo>
                    <a:pt x="490092" y="249980"/>
                  </a:lnTo>
                  <a:lnTo>
                    <a:pt x="467068" y="315764"/>
                  </a:lnTo>
                  <a:lnTo>
                    <a:pt x="444044" y="430886"/>
                  </a:lnTo>
                  <a:lnTo>
                    <a:pt x="424308" y="552587"/>
                  </a:lnTo>
                  <a:lnTo>
                    <a:pt x="414441" y="670999"/>
                  </a:lnTo>
                  <a:lnTo>
                    <a:pt x="407862" y="838748"/>
                  </a:lnTo>
                  <a:lnTo>
                    <a:pt x="407862" y="1157801"/>
                  </a:lnTo>
                  <a:lnTo>
                    <a:pt x="407862" y="1710389"/>
                  </a:lnTo>
                  <a:lnTo>
                    <a:pt x="407862" y="2562294"/>
                  </a:lnTo>
                  <a:lnTo>
                    <a:pt x="157882" y="2568872"/>
                  </a:lnTo>
                  <a:cubicBezTo>
                    <a:pt x="158979" y="2498702"/>
                    <a:pt x="160075" y="2428533"/>
                    <a:pt x="161172" y="2358363"/>
                  </a:cubicBezTo>
                  <a:lnTo>
                    <a:pt x="171039" y="1947212"/>
                  </a:lnTo>
                  <a:lnTo>
                    <a:pt x="177618" y="1588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47">
              <a:extLst>
                <a:ext uri="{FF2B5EF4-FFF2-40B4-BE49-F238E27FC236}">
                  <a16:creationId xmlns:a16="http://schemas.microsoft.com/office/drawing/2014/main" id="{CB161700-3B35-451F-A3B6-279D807DE219}"/>
                </a:ext>
              </a:extLst>
            </p:cNvPr>
            <p:cNvSpPr/>
            <p:nvPr/>
          </p:nvSpPr>
          <p:spPr>
            <a:xfrm>
              <a:off x="3190875" y="3771900"/>
              <a:ext cx="639763" cy="1093788"/>
            </a:xfrm>
            <a:custGeom>
              <a:avLst/>
              <a:gdLst>
                <a:gd name="connsiteX0" fmla="*/ 290513 w 640556"/>
                <a:gd name="connsiteY0" fmla="*/ 561975 h 1092994"/>
                <a:gd name="connsiteX1" fmla="*/ 238125 w 640556"/>
                <a:gd name="connsiteY1" fmla="*/ 421481 h 1092994"/>
                <a:gd name="connsiteX2" fmla="*/ 207169 w 640556"/>
                <a:gd name="connsiteY2" fmla="*/ 364331 h 1092994"/>
                <a:gd name="connsiteX3" fmla="*/ 152400 w 640556"/>
                <a:gd name="connsiteY3" fmla="*/ 266700 h 1092994"/>
                <a:gd name="connsiteX4" fmla="*/ 102394 w 640556"/>
                <a:gd name="connsiteY4" fmla="*/ 185738 h 1092994"/>
                <a:gd name="connsiteX5" fmla="*/ 40481 w 640556"/>
                <a:gd name="connsiteY5" fmla="*/ 102394 h 1092994"/>
                <a:gd name="connsiteX6" fmla="*/ 9525 w 640556"/>
                <a:gd name="connsiteY6" fmla="*/ 57150 h 1092994"/>
                <a:gd name="connsiteX7" fmla="*/ 2381 w 640556"/>
                <a:gd name="connsiteY7" fmla="*/ 35719 h 1092994"/>
                <a:gd name="connsiteX8" fmla="*/ 0 w 640556"/>
                <a:gd name="connsiteY8" fmla="*/ 23813 h 1092994"/>
                <a:gd name="connsiteX9" fmla="*/ 0 w 640556"/>
                <a:gd name="connsiteY9" fmla="*/ 16669 h 1092994"/>
                <a:gd name="connsiteX10" fmla="*/ 0 w 640556"/>
                <a:gd name="connsiteY10" fmla="*/ 7144 h 1092994"/>
                <a:gd name="connsiteX11" fmla="*/ 7144 w 640556"/>
                <a:gd name="connsiteY11" fmla="*/ 0 h 1092994"/>
                <a:gd name="connsiteX12" fmla="*/ 21431 w 640556"/>
                <a:gd name="connsiteY12" fmla="*/ 0 h 1092994"/>
                <a:gd name="connsiteX13" fmla="*/ 35719 w 640556"/>
                <a:gd name="connsiteY13" fmla="*/ 2381 h 1092994"/>
                <a:gd name="connsiteX14" fmla="*/ 61913 w 640556"/>
                <a:gd name="connsiteY14" fmla="*/ 16669 h 1092994"/>
                <a:gd name="connsiteX15" fmla="*/ 116681 w 640556"/>
                <a:gd name="connsiteY15" fmla="*/ 57150 h 1092994"/>
                <a:gd name="connsiteX16" fmla="*/ 209550 w 640556"/>
                <a:gd name="connsiteY16" fmla="*/ 128588 h 1092994"/>
                <a:gd name="connsiteX17" fmla="*/ 302419 w 640556"/>
                <a:gd name="connsiteY17" fmla="*/ 204788 h 1092994"/>
                <a:gd name="connsiteX18" fmla="*/ 395288 w 640556"/>
                <a:gd name="connsiteY18" fmla="*/ 283369 h 1092994"/>
                <a:gd name="connsiteX19" fmla="*/ 478631 w 640556"/>
                <a:gd name="connsiteY19" fmla="*/ 361950 h 1092994"/>
                <a:gd name="connsiteX20" fmla="*/ 523875 w 640556"/>
                <a:gd name="connsiteY20" fmla="*/ 409575 h 1092994"/>
                <a:gd name="connsiteX21" fmla="*/ 550069 w 640556"/>
                <a:gd name="connsiteY21" fmla="*/ 452438 h 1092994"/>
                <a:gd name="connsiteX22" fmla="*/ 581025 w 640556"/>
                <a:gd name="connsiteY22" fmla="*/ 523875 h 1092994"/>
                <a:gd name="connsiteX23" fmla="*/ 602456 w 640556"/>
                <a:gd name="connsiteY23" fmla="*/ 597694 h 1092994"/>
                <a:gd name="connsiteX24" fmla="*/ 621506 w 640556"/>
                <a:gd name="connsiteY24" fmla="*/ 697706 h 1092994"/>
                <a:gd name="connsiteX25" fmla="*/ 633413 w 640556"/>
                <a:gd name="connsiteY25" fmla="*/ 776288 h 1092994"/>
                <a:gd name="connsiteX26" fmla="*/ 640556 w 640556"/>
                <a:gd name="connsiteY26" fmla="*/ 926306 h 1092994"/>
                <a:gd name="connsiteX27" fmla="*/ 628650 w 640556"/>
                <a:gd name="connsiteY27" fmla="*/ 971550 h 1092994"/>
                <a:gd name="connsiteX28" fmla="*/ 604838 w 640556"/>
                <a:gd name="connsiteY28" fmla="*/ 1028700 h 1092994"/>
                <a:gd name="connsiteX29" fmla="*/ 583406 w 640556"/>
                <a:gd name="connsiteY29" fmla="*/ 1064419 h 1092994"/>
                <a:gd name="connsiteX30" fmla="*/ 557213 w 640556"/>
                <a:gd name="connsiteY30" fmla="*/ 1085850 h 1092994"/>
                <a:gd name="connsiteX31" fmla="*/ 538163 w 640556"/>
                <a:gd name="connsiteY31" fmla="*/ 1092994 h 1092994"/>
                <a:gd name="connsiteX32" fmla="*/ 523875 w 640556"/>
                <a:gd name="connsiteY32" fmla="*/ 1090613 h 1092994"/>
                <a:gd name="connsiteX33" fmla="*/ 500063 w 640556"/>
                <a:gd name="connsiteY33" fmla="*/ 1081088 h 1092994"/>
                <a:gd name="connsiteX34" fmla="*/ 476250 w 640556"/>
                <a:gd name="connsiteY34" fmla="*/ 1064419 h 1092994"/>
                <a:gd name="connsiteX35" fmla="*/ 452438 w 640556"/>
                <a:gd name="connsiteY35" fmla="*/ 1038225 h 1092994"/>
                <a:gd name="connsiteX36" fmla="*/ 438150 w 640556"/>
                <a:gd name="connsiteY36" fmla="*/ 1016794 h 1092994"/>
                <a:gd name="connsiteX37" fmla="*/ 421481 w 640556"/>
                <a:gd name="connsiteY37" fmla="*/ 962025 h 1092994"/>
                <a:gd name="connsiteX38" fmla="*/ 371475 w 640556"/>
                <a:gd name="connsiteY38" fmla="*/ 800100 h 1092994"/>
                <a:gd name="connsiteX39" fmla="*/ 290513 w 640556"/>
                <a:gd name="connsiteY39" fmla="*/ 56197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40556" h="1092994">
                  <a:moveTo>
                    <a:pt x="290513" y="561975"/>
                  </a:moveTo>
                  <a:lnTo>
                    <a:pt x="238125" y="421481"/>
                  </a:lnTo>
                  <a:lnTo>
                    <a:pt x="207169" y="364331"/>
                  </a:lnTo>
                  <a:lnTo>
                    <a:pt x="152400" y="266700"/>
                  </a:lnTo>
                  <a:lnTo>
                    <a:pt x="102394" y="185738"/>
                  </a:lnTo>
                  <a:lnTo>
                    <a:pt x="40481" y="102394"/>
                  </a:lnTo>
                  <a:lnTo>
                    <a:pt x="9525" y="57150"/>
                  </a:lnTo>
                  <a:lnTo>
                    <a:pt x="2381" y="35719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35719" y="2381"/>
                  </a:lnTo>
                  <a:lnTo>
                    <a:pt x="61913" y="16669"/>
                  </a:lnTo>
                  <a:lnTo>
                    <a:pt x="116681" y="57150"/>
                  </a:lnTo>
                  <a:lnTo>
                    <a:pt x="209550" y="128588"/>
                  </a:lnTo>
                  <a:lnTo>
                    <a:pt x="302419" y="204788"/>
                  </a:lnTo>
                  <a:lnTo>
                    <a:pt x="395288" y="283369"/>
                  </a:lnTo>
                  <a:lnTo>
                    <a:pt x="478631" y="361950"/>
                  </a:lnTo>
                  <a:lnTo>
                    <a:pt x="523875" y="409575"/>
                  </a:lnTo>
                  <a:lnTo>
                    <a:pt x="550069" y="452438"/>
                  </a:lnTo>
                  <a:lnTo>
                    <a:pt x="581025" y="523875"/>
                  </a:lnTo>
                  <a:lnTo>
                    <a:pt x="602456" y="597694"/>
                  </a:lnTo>
                  <a:lnTo>
                    <a:pt x="621506" y="697706"/>
                  </a:lnTo>
                  <a:lnTo>
                    <a:pt x="633413" y="776288"/>
                  </a:lnTo>
                  <a:lnTo>
                    <a:pt x="640556" y="926306"/>
                  </a:lnTo>
                  <a:lnTo>
                    <a:pt x="628650" y="971550"/>
                  </a:lnTo>
                  <a:lnTo>
                    <a:pt x="604838" y="1028700"/>
                  </a:lnTo>
                  <a:lnTo>
                    <a:pt x="583406" y="1064419"/>
                  </a:lnTo>
                  <a:lnTo>
                    <a:pt x="557213" y="1085850"/>
                  </a:lnTo>
                  <a:lnTo>
                    <a:pt x="538163" y="1092994"/>
                  </a:lnTo>
                  <a:lnTo>
                    <a:pt x="523875" y="1090613"/>
                  </a:lnTo>
                  <a:lnTo>
                    <a:pt x="500063" y="1081088"/>
                  </a:lnTo>
                  <a:lnTo>
                    <a:pt x="476250" y="1064419"/>
                  </a:lnTo>
                  <a:lnTo>
                    <a:pt x="452438" y="1038225"/>
                  </a:lnTo>
                  <a:lnTo>
                    <a:pt x="438150" y="1016794"/>
                  </a:lnTo>
                  <a:lnTo>
                    <a:pt x="421481" y="962025"/>
                  </a:lnTo>
                  <a:lnTo>
                    <a:pt x="371475" y="800100"/>
                  </a:lnTo>
                  <a:lnTo>
                    <a:pt x="2905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6">
              <a:extLst>
                <a:ext uri="{FF2B5EF4-FFF2-40B4-BE49-F238E27FC236}">
                  <a16:creationId xmlns:a16="http://schemas.microsoft.com/office/drawing/2014/main" id="{FECD4EC3-06B1-4753-AB3F-7C03B30A125B}"/>
                </a:ext>
              </a:extLst>
            </p:cNvPr>
            <p:cNvSpPr/>
            <p:nvPr/>
          </p:nvSpPr>
          <p:spPr>
            <a:xfrm>
              <a:off x="5457825" y="3417888"/>
              <a:ext cx="1390650" cy="1506537"/>
            </a:xfrm>
            <a:custGeom>
              <a:avLst/>
              <a:gdLst>
                <a:gd name="connsiteX0" fmla="*/ 762000 w 1390650"/>
                <a:gd name="connsiteY0" fmla="*/ 595312 h 1507331"/>
                <a:gd name="connsiteX1" fmla="*/ 681038 w 1390650"/>
                <a:gd name="connsiteY1" fmla="*/ 711994 h 1507331"/>
                <a:gd name="connsiteX2" fmla="*/ 592931 w 1390650"/>
                <a:gd name="connsiteY2" fmla="*/ 826294 h 1507331"/>
                <a:gd name="connsiteX3" fmla="*/ 507206 w 1390650"/>
                <a:gd name="connsiteY3" fmla="*/ 928687 h 1507331"/>
                <a:gd name="connsiteX4" fmla="*/ 397669 w 1390650"/>
                <a:gd name="connsiteY4" fmla="*/ 1045369 h 1507331"/>
                <a:gd name="connsiteX5" fmla="*/ 288131 w 1390650"/>
                <a:gd name="connsiteY5" fmla="*/ 1159669 h 1507331"/>
                <a:gd name="connsiteX6" fmla="*/ 150019 w 1390650"/>
                <a:gd name="connsiteY6" fmla="*/ 1285875 h 1507331"/>
                <a:gd name="connsiteX7" fmla="*/ 0 w 1390650"/>
                <a:gd name="connsiteY7" fmla="*/ 1409700 h 1507331"/>
                <a:gd name="connsiteX8" fmla="*/ 4763 w 1390650"/>
                <a:gd name="connsiteY8" fmla="*/ 1507331 h 1507331"/>
                <a:gd name="connsiteX9" fmla="*/ 90488 w 1390650"/>
                <a:gd name="connsiteY9" fmla="*/ 1452562 h 1507331"/>
                <a:gd name="connsiteX10" fmla="*/ 254794 w 1390650"/>
                <a:gd name="connsiteY10" fmla="*/ 1326356 h 1507331"/>
                <a:gd name="connsiteX11" fmla="*/ 423863 w 1390650"/>
                <a:gd name="connsiteY11" fmla="*/ 1197769 h 1507331"/>
                <a:gd name="connsiteX12" fmla="*/ 547688 w 1390650"/>
                <a:gd name="connsiteY12" fmla="*/ 1097756 h 1507331"/>
                <a:gd name="connsiteX13" fmla="*/ 664369 w 1390650"/>
                <a:gd name="connsiteY13" fmla="*/ 997744 h 1507331"/>
                <a:gd name="connsiteX14" fmla="*/ 792956 w 1390650"/>
                <a:gd name="connsiteY14" fmla="*/ 873919 h 1507331"/>
                <a:gd name="connsiteX15" fmla="*/ 888206 w 1390650"/>
                <a:gd name="connsiteY15" fmla="*/ 773906 h 1507331"/>
                <a:gd name="connsiteX16" fmla="*/ 992981 w 1390650"/>
                <a:gd name="connsiteY16" fmla="*/ 664369 h 1507331"/>
                <a:gd name="connsiteX17" fmla="*/ 1076325 w 1390650"/>
                <a:gd name="connsiteY17" fmla="*/ 576262 h 1507331"/>
                <a:gd name="connsiteX18" fmla="*/ 1114425 w 1390650"/>
                <a:gd name="connsiteY18" fmla="*/ 531019 h 1507331"/>
                <a:gd name="connsiteX19" fmla="*/ 1150144 w 1390650"/>
                <a:gd name="connsiteY19" fmla="*/ 492919 h 1507331"/>
                <a:gd name="connsiteX20" fmla="*/ 1190625 w 1390650"/>
                <a:gd name="connsiteY20" fmla="*/ 461962 h 1507331"/>
                <a:gd name="connsiteX21" fmla="*/ 1221581 w 1390650"/>
                <a:gd name="connsiteY21" fmla="*/ 440531 h 1507331"/>
                <a:gd name="connsiteX22" fmla="*/ 1262063 w 1390650"/>
                <a:gd name="connsiteY22" fmla="*/ 416719 h 1507331"/>
                <a:gd name="connsiteX23" fmla="*/ 1304925 w 1390650"/>
                <a:gd name="connsiteY23" fmla="*/ 397669 h 1507331"/>
                <a:gd name="connsiteX24" fmla="*/ 1343025 w 1390650"/>
                <a:gd name="connsiteY24" fmla="*/ 381000 h 1507331"/>
                <a:gd name="connsiteX25" fmla="*/ 1376363 w 1390650"/>
                <a:gd name="connsiteY25" fmla="*/ 371475 h 1507331"/>
                <a:gd name="connsiteX26" fmla="*/ 1383506 w 1390650"/>
                <a:gd name="connsiteY26" fmla="*/ 369094 h 1507331"/>
                <a:gd name="connsiteX27" fmla="*/ 1388269 w 1390650"/>
                <a:gd name="connsiteY27" fmla="*/ 364331 h 1507331"/>
                <a:gd name="connsiteX28" fmla="*/ 1390650 w 1390650"/>
                <a:gd name="connsiteY28" fmla="*/ 352425 h 1507331"/>
                <a:gd name="connsiteX29" fmla="*/ 1390650 w 1390650"/>
                <a:gd name="connsiteY29" fmla="*/ 330994 h 1507331"/>
                <a:gd name="connsiteX30" fmla="*/ 1378744 w 1390650"/>
                <a:gd name="connsiteY30" fmla="*/ 300037 h 1507331"/>
                <a:gd name="connsiteX31" fmla="*/ 1357313 w 1390650"/>
                <a:gd name="connsiteY31" fmla="*/ 271462 h 1507331"/>
                <a:gd name="connsiteX32" fmla="*/ 1326356 w 1390650"/>
                <a:gd name="connsiteY32" fmla="*/ 238125 h 1507331"/>
                <a:gd name="connsiteX33" fmla="*/ 1281113 w 1390650"/>
                <a:gd name="connsiteY33" fmla="*/ 200025 h 1507331"/>
                <a:gd name="connsiteX34" fmla="*/ 1238250 w 1390650"/>
                <a:gd name="connsiteY34" fmla="*/ 164306 h 1507331"/>
                <a:gd name="connsiteX35" fmla="*/ 1181100 w 1390650"/>
                <a:gd name="connsiteY35" fmla="*/ 123825 h 1507331"/>
                <a:gd name="connsiteX36" fmla="*/ 1131094 w 1390650"/>
                <a:gd name="connsiteY36" fmla="*/ 92869 h 1507331"/>
                <a:gd name="connsiteX37" fmla="*/ 1088231 w 1390650"/>
                <a:gd name="connsiteY37" fmla="*/ 69056 h 1507331"/>
                <a:gd name="connsiteX38" fmla="*/ 1040606 w 1390650"/>
                <a:gd name="connsiteY38" fmla="*/ 47625 h 1507331"/>
                <a:gd name="connsiteX39" fmla="*/ 983456 w 1390650"/>
                <a:gd name="connsiteY39" fmla="*/ 28575 h 1507331"/>
                <a:gd name="connsiteX40" fmla="*/ 921544 w 1390650"/>
                <a:gd name="connsiteY40" fmla="*/ 14287 h 1507331"/>
                <a:gd name="connsiteX41" fmla="*/ 892969 w 1390650"/>
                <a:gd name="connsiteY41" fmla="*/ 9525 h 1507331"/>
                <a:gd name="connsiteX42" fmla="*/ 873919 w 1390650"/>
                <a:gd name="connsiteY42" fmla="*/ 2381 h 1507331"/>
                <a:gd name="connsiteX43" fmla="*/ 862013 w 1390650"/>
                <a:gd name="connsiteY43" fmla="*/ 0 h 1507331"/>
                <a:gd name="connsiteX44" fmla="*/ 847725 w 1390650"/>
                <a:gd name="connsiteY44" fmla="*/ 0 h 1507331"/>
                <a:gd name="connsiteX45" fmla="*/ 840581 w 1390650"/>
                <a:gd name="connsiteY45" fmla="*/ 0 h 1507331"/>
                <a:gd name="connsiteX46" fmla="*/ 835819 w 1390650"/>
                <a:gd name="connsiteY46" fmla="*/ 7144 h 1507331"/>
                <a:gd name="connsiteX47" fmla="*/ 838200 w 1390650"/>
                <a:gd name="connsiteY47" fmla="*/ 21431 h 1507331"/>
                <a:gd name="connsiteX48" fmla="*/ 845344 w 1390650"/>
                <a:gd name="connsiteY48" fmla="*/ 42862 h 1507331"/>
                <a:gd name="connsiteX49" fmla="*/ 857250 w 1390650"/>
                <a:gd name="connsiteY49" fmla="*/ 64294 h 1507331"/>
                <a:gd name="connsiteX50" fmla="*/ 876300 w 1390650"/>
                <a:gd name="connsiteY50" fmla="*/ 85725 h 1507331"/>
                <a:gd name="connsiteX51" fmla="*/ 895350 w 1390650"/>
                <a:gd name="connsiteY51" fmla="*/ 114300 h 1507331"/>
                <a:gd name="connsiteX52" fmla="*/ 907256 w 1390650"/>
                <a:gd name="connsiteY52" fmla="*/ 135731 h 1507331"/>
                <a:gd name="connsiteX53" fmla="*/ 923925 w 1390650"/>
                <a:gd name="connsiteY53" fmla="*/ 173831 h 1507331"/>
                <a:gd name="connsiteX54" fmla="*/ 931069 w 1390650"/>
                <a:gd name="connsiteY54" fmla="*/ 197644 h 1507331"/>
                <a:gd name="connsiteX55" fmla="*/ 938213 w 1390650"/>
                <a:gd name="connsiteY55" fmla="*/ 238125 h 1507331"/>
                <a:gd name="connsiteX56" fmla="*/ 935831 w 1390650"/>
                <a:gd name="connsiteY56" fmla="*/ 276225 h 1507331"/>
                <a:gd name="connsiteX57" fmla="*/ 923925 w 1390650"/>
                <a:gd name="connsiteY57" fmla="*/ 316706 h 1507331"/>
                <a:gd name="connsiteX58" fmla="*/ 881063 w 1390650"/>
                <a:gd name="connsiteY58" fmla="*/ 404812 h 1507331"/>
                <a:gd name="connsiteX59" fmla="*/ 807244 w 1390650"/>
                <a:gd name="connsiteY59" fmla="*/ 528637 h 1507331"/>
                <a:gd name="connsiteX60" fmla="*/ 762000 w 1390650"/>
                <a:gd name="connsiteY60" fmla="*/ 59531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90650" h="1507331">
                  <a:moveTo>
                    <a:pt x="762000" y="595312"/>
                  </a:moveTo>
                  <a:lnTo>
                    <a:pt x="681038" y="711994"/>
                  </a:lnTo>
                  <a:lnTo>
                    <a:pt x="592931" y="826294"/>
                  </a:lnTo>
                  <a:lnTo>
                    <a:pt x="507206" y="928687"/>
                  </a:lnTo>
                  <a:lnTo>
                    <a:pt x="397669" y="1045369"/>
                  </a:lnTo>
                  <a:lnTo>
                    <a:pt x="288131" y="1159669"/>
                  </a:lnTo>
                  <a:lnTo>
                    <a:pt x="150019" y="1285875"/>
                  </a:lnTo>
                  <a:lnTo>
                    <a:pt x="0" y="1409700"/>
                  </a:lnTo>
                  <a:lnTo>
                    <a:pt x="4763" y="1507331"/>
                  </a:lnTo>
                  <a:lnTo>
                    <a:pt x="90488" y="1452562"/>
                  </a:lnTo>
                  <a:lnTo>
                    <a:pt x="254794" y="1326356"/>
                  </a:lnTo>
                  <a:lnTo>
                    <a:pt x="423863" y="1197769"/>
                  </a:lnTo>
                  <a:lnTo>
                    <a:pt x="547688" y="1097756"/>
                  </a:lnTo>
                  <a:lnTo>
                    <a:pt x="664369" y="997744"/>
                  </a:lnTo>
                  <a:lnTo>
                    <a:pt x="792956" y="873919"/>
                  </a:lnTo>
                  <a:lnTo>
                    <a:pt x="888206" y="773906"/>
                  </a:lnTo>
                  <a:lnTo>
                    <a:pt x="992981" y="664369"/>
                  </a:lnTo>
                  <a:lnTo>
                    <a:pt x="1076325" y="576262"/>
                  </a:lnTo>
                  <a:lnTo>
                    <a:pt x="1114425" y="531019"/>
                  </a:lnTo>
                  <a:lnTo>
                    <a:pt x="1150144" y="492919"/>
                  </a:lnTo>
                  <a:lnTo>
                    <a:pt x="1190625" y="461962"/>
                  </a:lnTo>
                  <a:lnTo>
                    <a:pt x="1221581" y="440531"/>
                  </a:lnTo>
                  <a:lnTo>
                    <a:pt x="1262063" y="416719"/>
                  </a:lnTo>
                  <a:lnTo>
                    <a:pt x="1304925" y="397669"/>
                  </a:lnTo>
                  <a:lnTo>
                    <a:pt x="1343025" y="381000"/>
                  </a:lnTo>
                  <a:lnTo>
                    <a:pt x="1376363" y="371475"/>
                  </a:lnTo>
                  <a:lnTo>
                    <a:pt x="1383506" y="369094"/>
                  </a:lnTo>
                  <a:lnTo>
                    <a:pt x="1388269" y="364331"/>
                  </a:lnTo>
                  <a:lnTo>
                    <a:pt x="1390650" y="352425"/>
                  </a:lnTo>
                  <a:lnTo>
                    <a:pt x="1390650" y="330994"/>
                  </a:lnTo>
                  <a:lnTo>
                    <a:pt x="1378744" y="300037"/>
                  </a:lnTo>
                  <a:lnTo>
                    <a:pt x="1357313" y="271462"/>
                  </a:lnTo>
                  <a:lnTo>
                    <a:pt x="1326356" y="238125"/>
                  </a:lnTo>
                  <a:lnTo>
                    <a:pt x="1281113" y="200025"/>
                  </a:lnTo>
                  <a:lnTo>
                    <a:pt x="1238250" y="164306"/>
                  </a:lnTo>
                  <a:lnTo>
                    <a:pt x="1181100" y="123825"/>
                  </a:lnTo>
                  <a:lnTo>
                    <a:pt x="1131094" y="92869"/>
                  </a:lnTo>
                  <a:lnTo>
                    <a:pt x="1088231" y="69056"/>
                  </a:lnTo>
                  <a:lnTo>
                    <a:pt x="1040606" y="47625"/>
                  </a:lnTo>
                  <a:lnTo>
                    <a:pt x="983456" y="28575"/>
                  </a:lnTo>
                  <a:lnTo>
                    <a:pt x="921544" y="14287"/>
                  </a:lnTo>
                  <a:lnTo>
                    <a:pt x="892969" y="9525"/>
                  </a:lnTo>
                  <a:lnTo>
                    <a:pt x="873919" y="2381"/>
                  </a:lnTo>
                  <a:lnTo>
                    <a:pt x="862013" y="0"/>
                  </a:lnTo>
                  <a:lnTo>
                    <a:pt x="847725" y="0"/>
                  </a:lnTo>
                  <a:lnTo>
                    <a:pt x="840581" y="0"/>
                  </a:lnTo>
                  <a:lnTo>
                    <a:pt x="835819" y="7144"/>
                  </a:lnTo>
                  <a:lnTo>
                    <a:pt x="838200" y="21431"/>
                  </a:lnTo>
                  <a:lnTo>
                    <a:pt x="845344" y="42862"/>
                  </a:lnTo>
                  <a:lnTo>
                    <a:pt x="857250" y="64294"/>
                  </a:lnTo>
                  <a:lnTo>
                    <a:pt x="876300" y="85725"/>
                  </a:lnTo>
                  <a:lnTo>
                    <a:pt x="895350" y="114300"/>
                  </a:lnTo>
                  <a:lnTo>
                    <a:pt x="907256" y="135731"/>
                  </a:lnTo>
                  <a:lnTo>
                    <a:pt x="923925" y="173831"/>
                  </a:lnTo>
                  <a:lnTo>
                    <a:pt x="931069" y="197644"/>
                  </a:lnTo>
                  <a:lnTo>
                    <a:pt x="938213" y="238125"/>
                  </a:lnTo>
                  <a:lnTo>
                    <a:pt x="935831" y="276225"/>
                  </a:lnTo>
                  <a:lnTo>
                    <a:pt x="923925" y="316706"/>
                  </a:lnTo>
                  <a:lnTo>
                    <a:pt x="881063" y="404812"/>
                  </a:lnTo>
                  <a:lnTo>
                    <a:pt x="807244" y="528637"/>
                  </a:lnTo>
                  <a:lnTo>
                    <a:pt x="762000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5">
              <a:extLst>
                <a:ext uri="{FF2B5EF4-FFF2-40B4-BE49-F238E27FC236}">
                  <a16:creationId xmlns:a16="http://schemas.microsoft.com/office/drawing/2014/main" id="{41D29393-7222-43EC-8A34-5F2D48E0CD84}"/>
                </a:ext>
              </a:extLst>
            </p:cNvPr>
            <p:cNvSpPr/>
            <p:nvPr/>
          </p:nvSpPr>
          <p:spPr>
            <a:xfrm>
              <a:off x="2635250" y="5195888"/>
              <a:ext cx="4641850" cy="644525"/>
            </a:xfrm>
            <a:custGeom>
              <a:avLst/>
              <a:gdLst>
                <a:gd name="connsiteX0" fmla="*/ 2437156 w 4642913"/>
                <a:gd name="connsiteY0" fmla="*/ 119432 h 645678"/>
                <a:gd name="connsiteX1" fmla="*/ 2216953 w 4642913"/>
                <a:gd name="connsiteY1" fmla="*/ 134361 h 645678"/>
                <a:gd name="connsiteX2" fmla="*/ 1925838 w 4642913"/>
                <a:gd name="connsiteY2" fmla="*/ 153022 h 645678"/>
                <a:gd name="connsiteX3" fmla="*/ 1728029 w 4642913"/>
                <a:gd name="connsiteY3" fmla="*/ 175415 h 645678"/>
                <a:gd name="connsiteX4" fmla="*/ 1459308 w 4642913"/>
                <a:gd name="connsiteY4" fmla="*/ 212738 h 645678"/>
                <a:gd name="connsiteX5" fmla="*/ 1101012 w 4642913"/>
                <a:gd name="connsiteY5" fmla="*/ 264989 h 645678"/>
                <a:gd name="connsiteX6" fmla="*/ 821094 w 4642913"/>
                <a:gd name="connsiteY6" fmla="*/ 306044 h 645678"/>
                <a:gd name="connsiteX7" fmla="*/ 612088 w 4642913"/>
                <a:gd name="connsiteY7" fmla="*/ 335902 h 645678"/>
                <a:gd name="connsiteX8" fmla="*/ 500121 w 4642913"/>
                <a:gd name="connsiteY8" fmla="*/ 350831 h 645678"/>
                <a:gd name="connsiteX9" fmla="*/ 451602 w 4642913"/>
                <a:gd name="connsiteY9" fmla="*/ 358295 h 645678"/>
                <a:gd name="connsiteX10" fmla="*/ 403082 w 4642913"/>
                <a:gd name="connsiteY10" fmla="*/ 358295 h 645678"/>
                <a:gd name="connsiteX11" fmla="*/ 317241 w 4642913"/>
                <a:gd name="connsiteY11" fmla="*/ 350831 h 645678"/>
                <a:gd name="connsiteX12" fmla="*/ 268722 w 4642913"/>
                <a:gd name="connsiteY12" fmla="*/ 339634 h 645678"/>
                <a:gd name="connsiteX13" fmla="*/ 179148 w 4642913"/>
                <a:gd name="connsiteY13" fmla="*/ 313508 h 645678"/>
                <a:gd name="connsiteX14" fmla="*/ 108235 w 4642913"/>
                <a:gd name="connsiteY14" fmla="*/ 287383 h 645678"/>
                <a:gd name="connsiteX15" fmla="*/ 63448 w 4642913"/>
                <a:gd name="connsiteY15" fmla="*/ 268722 h 645678"/>
                <a:gd name="connsiteX16" fmla="*/ 37322 w 4642913"/>
                <a:gd name="connsiteY16" fmla="*/ 257525 h 645678"/>
                <a:gd name="connsiteX17" fmla="*/ 22393 w 4642913"/>
                <a:gd name="connsiteY17" fmla="*/ 257525 h 645678"/>
                <a:gd name="connsiteX18" fmla="*/ 3732 w 4642913"/>
                <a:gd name="connsiteY18" fmla="*/ 257525 h 645678"/>
                <a:gd name="connsiteX19" fmla="*/ 0 w 4642913"/>
                <a:gd name="connsiteY19" fmla="*/ 268722 h 645678"/>
                <a:gd name="connsiteX20" fmla="*/ 11197 w 4642913"/>
                <a:gd name="connsiteY20" fmla="*/ 302312 h 645678"/>
                <a:gd name="connsiteX21" fmla="*/ 41055 w 4642913"/>
                <a:gd name="connsiteY21" fmla="*/ 332170 h 645678"/>
                <a:gd name="connsiteX22" fmla="*/ 108235 w 4642913"/>
                <a:gd name="connsiteY22" fmla="*/ 388153 h 645678"/>
                <a:gd name="connsiteX23" fmla="*/ 220202 w 4642913"/>
                <a:gd name="connsiteY23" fmla="*/ 473995 h 645678"/>
                <a:gd name="connsiteX24" fmla="*/ 350831 w 4642913"/>
                <a:gd name="connsiteY24" fmla="*/ 563569 h 645678"/>
                <a:gd name="connsiteX25" fmla="*/ 432940 w 4642913"/>
                <a:gd name="connsiteY25" fmla="*/ 608356 h 645678"/>
                <a:gd name="connsiteX26" fmla="*/ 462798 w 4642913"/>
                <a:gd name="connsiteY26" fmla="*/ 623285 h 645678"/>
                <a:gd name="connsiteX27" fmla="*/ 511317 w 4642913"/>
                <a:gd name="connsiteY27" fmla="*/ 641946 h 645678"/>
                <a:gd name="connsiteX28" fmla="*/ 556104 w 4642913"/>
                <a:gd name="connsiteY28" fmla="*/ 645678 h 645678"/>
                <a:gd name="connsiteX29" fmla="*/ 604624 w 4642913"/>
                <a:gd name="connsiteY29" fmla="*/ 638214 h 645678"/>
                <a:gd name="connsiteX30" fmla="*/ 653143 w 4642913"/>
                <a:gd name="connsiteY30" fmla="*/ 623285 h 645678"/>
                <a:gd name="connsiteX31" fmla="*/ 690465 w 4642913"/>
                <a:gd name="connsiteY31" fmla="*/ 604624 h 645678"/>
                <a:gd name="connsiteX32" fmla="*/ 720323 w 4642913"/>
                <a:gd name="connsiteY32" fmla="*/ 582230 h 645678"/>
                <a:gd name="connsiteX33" fmla="*/ 850952 w 4642913"/>
                <a:gd name="connsiteY33" fmla="*/ 548640 h 645678"/>
                <a:gd name="connsiteX34" fmla="*/ 1138335 w 4642913"/>
                <a:gd name="connsiteY34" fmla="*/ 473995 h 645678"/>
                <a:gd name="connsiteX35" fmla="*/ 1421985 w 4642913"/>
                <a:gd name="connsiteY35" fmla="*/ 414279 h 645678"/>
                <a:gd name="connsiteX36" fmla="*/ 1638455 w 4642913"/>
                <a:gd name="connsiteY36" fmla="*/ 376957 h 645678"/>
                <a:gd name="connsiteX37" fmla="*/ 1836264 w 4642913"/>
                <a:gd name="connsiteY37" fmla="*/ 350831 h 645678"/>
                <a:gd name="connsiteX38" fmla="*/ 2149773 w 4642913"/>
                <a:gd name="connsiteY38" fmla="*/ 320973 h 645678"/>
                <a:gd name="connsiteX39" fmla="*/ 2493139 w 4642913"/>
                <a:gd name="connsiteY39" fmla="*/ 302312 h 645678"/>
                <a:gd name="connsiteX40" fmla="*/ 2743200 w 4642913"/>
                <a:gd name="connsiteY40" fmla="*/ 294847 h 645678"/>
                <a:gd name="connsiteX41" fmla="*/ 3123889 w 4642913"/>
                <a:gd name="connsiteY41" fmla="*/ 287383 h 645678"/>
                <a:gd name="connsiteX42" fmla="*/ 3377682 w 4642913"/>
                <a:gd name="connsiteY42" fmla="*/ 287383 h 645678"/>
                <a:gd name="connsiteX43" fmla="*/ 3646403 w 4642913"/>
                <a:gd name="connsiteY43" fmla="*/ 294847 h 645678"/>
                <a:gd name="connsiteX44" fmla="*/ 3903928 w 4642913"/>
                <a:gd name="connsiteY44" fmla="*/ 313508 h 645678"/>
                <a:gd name="connsiteX45" fmla="*/ 4090540 w 4642913"/>
                <a:gd name="connsiteY45" fmla="*/ 332170 h 645678"/>
                <a:gd name="connsiteX46" fmla="*/ 4239830 w 4642913"/>
                <a:gd name="connsiteY46" fmla="*/ 350831 h 645678"/>
                <a:gd name="connsiteX47" fmla="*/ 4377923 w 4642913"/>
                <a:gd name="connsiteY47" fmla="*/ 373224 h 645678"/>
                <a:gd name="connsiteX48" fmla="*/ 4516016 w 4642913"/>
                <a:gd name="connsiteY48" fmla="*/ 384421 h 645678"/>
                <a:gd name="connsiteX49" fmla="*/ 4583197 w 4642913"/>
                <a:gd name="connsiteY49" fmla="*/ 380689 h 645678"/>
                <a:gd name="connsiteX50" fmla="*/ 4616787 w 4642913"/>
                <a:gd name="connsiteY50" fmla="*/ 369492 h 645678"/>
                <a:gd name="connsiteX51" fmla="*/ 4635448 w 4642913"/>
                <a:gd name="connsiteY51" fmla="*/ 350831 h 645678"/>
                <a:gd name="connsiteX52" fmla="*/ 4642913 w 4642913"/>
                <a:gd name="connsiteY52" fmla="*/ 324705 h 645678"/>
                <a:gd name="connsiteX53" fmla="*/ 4642913 w 4642913"/>
                <a:gd name="connsiteY53" fmla="*/ 298579 h 645678"/>
                <a:gd name="connsiteX54" fmla="*/ 4635448 w 4642913"/>
                <a:gd name="connsiteY54" fmla="*/ 272454 h 645678"/>
                <a:gd name="connsiteX55" fmla="*/ 4613055 w 4642913"/>
                <a:gd name="connsiteY55" fmla="*/ 246328 h 645678"/>
                <a:gd name="connsiteX56" fmla="*/ 4594393 w 4642913"/>
                <a:gd name="connsiteY56" fmla="*/ 231399 h 645678"/>
                <a:gd name="connsiteX57" fmla="*/ 4564535 w 4642913"/>
                <a:gd name="connsiteY57" fmla="*/ 209006 h 645678"/>
                <a:gd name="connsiteX58" fmla="*/ 4489891 w 4642913"/>
                <a:gd name="connsiteY58" fmla="*/ 175415 h 645678"/>
                <a:gd name="connsiteX59" fmla="*/ 4348065 w 4642913"/>
                <a:gd name="connsiteY59" fmla="*/ 115699 h 645678"/>
                <a:gd name="connsiteX60" fmla="*/ 4168917 w 4642913"/>
                <a:gd name="connsiteY60" fmla="*/ 52251 h 645678"/>
                <a:gd name="connsiteX61" fmla="*/ 4049486 w 4642913"/>
                <a:gd name="connsiteY61" fmla="*/ 11197 h 645678"/>
                <a:gd name="connsiteX62" fmla="*/ 4019628 w 4642913"/>
                <a:gd name="connsiteY62" fmla="*/ 0 h 645678"/>
                <a:gd name="connsiteX63" fmla="*/ 4000966 w 4642913"/>
                <a:gd name="connsiteY63" fmla="*/ 0 h 645678"/>
                <a:gd name="connsiteX64" fmla="*/ 3956179 w 4642913"/>
                <a:gd name="connsiteY64" fmla="*/ 26126 h 645678"/>
                <a:gd name="connsiteX65" fmla="*/ 3840480 w 4642913"/>
                <a:gd name="connsiteY65" fmla="*/ 74645 h 645678"/>
                <a:gd name="connsiteX66" fmla="*/ 3806890 w 4642913"/>
                <a:gd name="connsiteY66" fmla="*/ 85842 h 645678"/>
                <a:gd name="connsiteX67" fmla="*/ 3713584 w 4642913"/>
                <a:gd name="connsiteY67" fmla="*/ 89574 h 645678"/>
                <a:gd name="connsiteX68" fmla="*/ 3470988 w 4642913"/>
                <a:gd name="connsiteY68" fmla="*/ 100771 h 645678"/>
                <a:gd name="connsiteX69" fmla="*/ 3116424 w 4642913"/>
                <a:gd name="connsiteY69" fmla="*/ 108235 h 645678"/>
                <a:gd name="connsiteX70" fmla="*/ 2840238 w 4642913"/>
                <a:gd name="connsiteY70" fmla="*/ 111967 h 645678"/>
                <a:gd name="connsiteX71" fmla="*/ 2634965 w 4642913"/>
                <a:gd name="connsiteY71" fmla="*/ 104503 h 645678"/>
                <a:gd name="connsiteX72" fmla="*/ 2437156 w 4642913"/>
                <a:gd name="connsiteY72" fmla="*/ 119432 h 64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42913" h="645678">
                  <a:moveTo>
                    <a:pt x="2437156" y="119432"/>
                  </a:moveTo>
                  <a:lnTo>
                    <a:pt x="2216953" y="134361"/>
                  </a:lnTo>
                  <a:lnTo>
                    <a:pt x="1925838" y="153022"/>
                  </a:lnTo>
                  <a:lnTo>
                    <a:pt x="1728029" y="175415"/>
                  </a:lnTo>
                  <a:lnTo>
                    <a:pt x="1459308" y="212738"/>
                  </a:lnTo>
                  <a:lnTo>
                    <a:pt x="1101012" y="264989"/>
                  </a:lnTo>
                  <a:lnTo>
                    <a:pt x="821094" y="306044"/>
                  </a:lnTo>
                  <a:lnTo>
                    <a:pt x="612088" y="335902"/>
                  </a:lnTo>
                  <a:lnTo>
                    <a:pt x="500121" y="350831"/>
                  </a:lnTo>
                  <a:lnTo>
                    <a:pt x="451602" y="358295"/>
                  </a:lnTo>
                  <a:lnTo>
                    <a:pt x="403082" y="358295"/>
                  </a:lnTo>
                  <a:lnTo>
                    <a:pt x="317241" y="350831"/>
                  </a:lnTo>
                  <a:lnTo>
                    <a:pt x="268722" y="339634"/>
                  </a:lnTo>
                  <a:lnTo>
                    <a:pt x="179148" y="313508"/>
                  </a:lnTo>
                  <a:lnTo>
                    <a:pt x="108235" y="287383"/>
                  </a:lnTo>
                  <a:lnTo>
                    <a:pt x="63448" y="268722"/>
                  </a:lnTo>
                  <a:lnTo>
                    <a:pt x="37322" y="257525"/>
                  </a:lnTo>
                  <a:lnTo>
                    <a:pt x="22393" y="257525"/>
                  </a:lnTo>
                  <a:lnTo>
                    <a:pt x="3732" y="257525"/>
                  </a:lnTo>
                  <a:lnTo>
                    <a:pt x="0" y="268722"/>
                  </a:lnTo>
                  <a:lnTo>
                    <a:pt x="11197" y="302312"/>
                  </a:lnTo>
                  <a:lnTo>
                    <a:pt x="41055" y="332170"/>
                  </a:lnTo>
                  <a:lnTo>
                    <a:pt x="108235" y="388153"/>
                  </a:lnTo>
                  <a:lnTo>
                    <a:pt x="220202" y="473995"/>
                  </a:lnTo>
                  <a:lnTo>
                    <a:pt x="350831" y="563569"/>
                  </a:lnTo>
                  <a:lnTo>
                    <a:pt x="432940" y="608356"/>
                  </a:lnTo>
                  <a:lnTo>
                    <a:pt x="462798" y="623285"/>
                  </a:lnTo>
                  <a:lnTo>
                    <a:pt x="511317" y="641946"/>
                  </a:lnTo>
                  <a:lnTo>
                    <a:pt x="556104" y="645678"/>
                  </a:lnTo>
                  <a:lnTo>
                    <a:pt x="604624" y="638214"/>
                  </a:lnTo>
                  <a:lnTo>
                    <a:pt x="653143" y="623285"/>
                  </a:lnTo>
                  <a:lnTo>
                    <a:pt x="690465" y="604624"/>
                  </a:lnTo>
                  <a:lnTo>
                    <a:pt x="720323" y="582230"/>
                  </a:lnTo>
                  <a:lnTo>
                    <a:pt x="850952" y="548640"/>
                  </a:lnTo>
                  <a:lnTo>
                    <a:pt x="1138335" y="473995"/>
                  </a:lnTo>
                  <a:lnTo>
                    <a:pt x="1421985" y="414279"/>
                  </a:lnTo>
                  <a:lnTo>
                    <a:pt x="1638455" y="376957"/>
                  </a:lnTo>
                  <a:lnTo>
                    <a:pt x="1836264" y="350831"/>
                  </a:lnTo>
                  <a:lnTo>
                    <a:pt x="2149773" y="320973"/>
                  </a:lnTo>
                  <a:lnTo>
                    <a:pt x="2493139" y="302312"/>
                  </a:lnTo>
                  <a:lnTo>
                    <a:pt x="2743200" y="294847"/>
                  </a:lnTo>
                  <a:lnTo>
                    <a:pt x="3123889" y="287383"/>
                  </a:lnTo>
                  <a:lnTo>
                    <a:pt x="3377682" y="287383"/>
                  </a:lnTo>
                  <a:lnTo>
                    <a:pt x="3646403" y="294847"/>
                  </a:lnTo>
                  <a:lnTo>
                    <a:pt x="3903928" y="313508"/>
                  </a:lnTo>
                  <a:lnTo>
                    <a:pt x="4090540" y="332170"/>
                  </a:lnTo>
                  <a:lnTo>
                    <a:pt x="4239830" y="350831"/>
                  </a:lnTo>
                  <a:lnTo>
                    <a:pt x="4377923" y="373224"/>
                  </a:lnTo>
                  <a:lnTo>
                    <a:pt x="4516016" y="384421"/>
                  </a:lnTo>
                  <a:lnTo>
                    <a:pt x="4583197" y="380689"/>
                  </a:lnTo>
                  <a:lnTo>
                    <a:pt x="4616787" y="369492"/>
                  </a:lnTo>
                  <a:lnTo>
                    <a:pt x="4635448" y="350831"/>
                  </a:lnTo>
                  <a:lnTo>
                    <a:pt x="4642913" y="324705"/>
                  </a:lnTo>
                  <a:lnTo>
                    <a:pt x="4642913" y="298579"/>
                  </a:lnTo>
                  <a:lnTo>
                    <a:pt x="4635448" y="272454"/>
                  </a:lnTo>
                  <a:lnTo>
                    <a:pt x="4613055" y="246328"/>
                  </a:lnTo>
                  <a:lnTo>
                    <a:pt x="4594393" y="231399"/>
                  </a:lnTo>
                  <a:lnTo>
                    <a:pt x="4564535" y="209006"/>
                  </a:lnTo>
                  <a:lnTo>
                    <a:pt x="4489891" y="175415"/>
                  </a:lnTo>
                  <a:lnTo>
                    <a:pt x="4348065" y="115699"/>
                  </a:lnTo>
                  <a:lnTo>
                    <a:pt x="4168917" y="52251"/>
                  </a:lnTo>
                  <a:lnTo>
                    <a:pt x="4049486" y="11197"/>
                  </a:lnTo>
                  <a:lnTo>
                    <a:pt x="4019628" y="0"/>
                  </a:lnTo>
                  <a:lnTo>
                    <a:pt x="4000966" y="0"/>
                  </a:lnTo>
                  <a:lnTo>
                    <a:pt x="3956179" y="26126"/>
                  </a:lnTo>
                  <a:lnTo>
                    <a:pt x="3840480" y="74645"/>
                  </a:lnTo>
                  <a:lnTo>
                    <a:pt x="3806890" y="85842"/>
                  </a:lnTo>
                  <a:lnTo>
                    <a:pt x="3713584" y="89574"/>
                  </a:lnTo>
                  <a:lnTo>
                    <a:pt x="3470988" y="100771"/>
                  </a:lnTo>
                  <a:lnTo>
                    <a:pt x="3116424" y="108235"/>
                  </a:lnTo>
                  <a:lnTo>
                    <a:pt x="2840238" y="111967"/>
                  </a:lnTo>
                  <a:lnTo>
                    <a:pt x="2634965" y="104503"/>
                  </a:lnTo>
                  <a:lnTo>
                    <a:pt x="2437156" y="119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16738313-93DE-4F87-89C8-7614B591A5D4}"/>
              </a:ext>
            </a:extLst>
          </p:cNvPr>
          <p:cNvSpPr/>
          <p:nvPr/>
        </p:nvSpPr>
        <p:spPr>
          <a:xfrm>
            <a:off x="3602038" y="2849563"/>
            <a:ext cx="1876425" cy="422275"/>
          </a:xfrm>
          <a:custGeom>
            <a:avLst/>
            <a:gdLst>
              <a:gd name="connsiteX0" fmla="*/ 1104900 w 1876425"/>
              <a:gd name="connsiteY0" fmla="*/ 102394 h 421482"/>
              <a:gd name="connsiteX1" fmla="*/ 888207 w 1876425"/>
              <a:gd name="connsiteY1" fmla="*/ 138113 h 421482"/>
              <a:gd name="connsiteX2" fmla="*/ 697707 w 1876425"/>
              <a:gd name="connsiteY2" fmla="*/ 169069 h 421482"/>
              <a:gd name="connsiteX3" fmla="*/ 466725 w 1876425"/>
              <a:gd name="connsiteY3" fmla="*/ 207169 h 421482"/>
              <a:gd name="connsiteX4" fmla="*/ 388144 w 1876425"/>
              <a:gd name="connsiteY4" fmla="*/ 221457 h 421482"/>
              <a:gd name="connsiteX5" fmla="*/ 364332 w 1876425"/>
              <a:gd name="connsiteY5" fmla="*/ 221457 h 421482"/>
              <a:gd name="connsiteX6" fmla="*/ 297657 w 1876425"/>
              <a:gd name="connsiteY6" fmla="*/ 211932 h 421482"/>
              <a:gd name="connsiteX7" fmla="*/ 211932 w 1876425"/>
              <a:gd name="connsiteY7" fmla="*/ 195263 h 421482"/>
              <a:gd name="connsiteX8" fmla="*/ 121444 w 1876425"/>
              <a:gd name="connsiteY8" fmla="*/ 173832 h 421482"/>
              <a:gd name="connsiteX9" fmla="*/ 45244 w 1876425"/>
              <a:gd name="connsiteY9" fmla="*/ 152400 h 421482"/>
              <a:gd name="connsiteX10" fmla="*/ 21432 w 1876425"/>
              <a:gd name="connsiteY10" fmla="*/ 147638 h 421482"/>
              <a:gd name="connsiteX11" fmla="*/ 9525 w 1876425"/>
              <a:gd name="connsiteY11" fmla="*/ 147638 h 421482"/>
              <a:gd name="connsiteX12" fmla="*/ 2382 w 1876425"/>
              <a:gd name="connsiteY12" fmla="*/ 150019 h 421482"/>
              <a:gd name="connsiteX13" fmla="*/ 0 w 1876425"/>
              <a:gd name="connsiteY13" fmla="*/ 161925 h 421482"/>
              <a:gd name="connsiteX14" fmla="*/ 7144 w 1876425"/>
              <a:gd name="connsiteY14" fmla="*/ 183357 h 421482"/>
              <a:gd name="connsiteX15" fmla="*/ 38100 w 1876425"/>
              <a:gd name="connsiteY15" fmla="*/ 226219 h 421482"/>
              <a:gd name="connsiteX16" fmla="*/ 78582 w 1876425"/>
              <a:gd name="connsiteY16" fmla="*/ 264319 h 421482"/>
              <a:gd name="connsiteX17" fmla="*/ 114300 w 1876425"/>
              <a:gd name="connsiteY17" fmla="*/ 290513 h 421482"/>
              <a:gd name="connsiteX18" fmla="*/ 157163 w 1876425"/>
              <a:gd name="connsiteY18" fmla="*/ 314325 h 421482"/>
              <a:gd name="connsiteX19" fmla="*/ 221457 w 1876425"/>
              <a:gd name="connsiteY19" fmla="*/ 345282 h 421482"/>
              <a:gd name="connsiteX20" fmla="*/ 319088 w 1876425"/>
              <a:gd name="connsiteY20" fmla="*/ 378619 h 421482"/>
              <a:gd name="connsiteX21" fmla="*/ 419100 w 1876425"/>
              <a:gd name="connsiteY21" fmla="*/ 411957 h 421482"/>
              <a:gd name="connsiteX22" fmla="*/ 450057 w 1876425"/>
              <a:gd name="connsiteY22" fmla="*/ 421482 h 421482"/>
              <a:gd name="connsiteX23" fmla="*/ 495300 w 1876425"/>
              <a:gd name="connsiteY23" fmla="*/ 411957 h 421482"/>
              <a:gd name="connsiteX24" fmla="*/ 597694 w 1876425"/>
              <a:gd name="connsiteY24" fmla="*/ 381000 h 421482"/>
              <a:gd name="connsiteX25" fmla="*/ 664369 w 1876425"/>
              <a:gd name="connsiteY25" fmla="*/ 366713 h 421482"/>
              <a:gd name="connsiteX26" fmla="*/ 821532 w 1876425"/>
              <a:gd name="connsiteY26" fmla="*/ 333375 h 421482"/>
              <a:gd name="connsiteX27" fmla="*/ 1000125 w 1876425"/>
              <a:gd name="connsiteY27" fmla="*/ 300038 h 421482"/>
              <a:gd name="connsiteX28" fmla="*/ 1214438 w 1876425"/>
              <a:gd name="connsiteY28" fmla="*/ 261938 h 421482"/>
              <a:gd name="connsiteX29" fmla="*/ 1397794 w 1876425"/>
              <a:gd name="connsiteY29" fmla="*/ 245269 h 421482"/>
              <a:gd name="connsiteX30" fmla="*/ 1559719 w 1876425"/>
              <a:gd name="connsiteY30" fmla="*/ 219075 h 421482"/>
              <a:gd name="connsiteX31" fmla="*/ 1704975 w 1876425"/>
              <a:gd name="connsiteY31" fmla="*/ 200025 h 421482"/>
              <a:gd name="connsiteX32" fmla="*/ 1738313 w 1876425"/>
              <a:gd name="connsiteY32" fmla="*/ 200025 h 421482"/>
              <a:gd name="connsiteX33" fmla="*/ 1766888 w 1876425"/>
              <a:gd name="connsiteY33" fmla="*/ 195263 h 421482"/>
              <a:gd name="connsiteX34" fmla="*/ 1802607 w 1876425"/>
              <a:gd name="connsiteY34" fmla="*/ 183357 h 421482"/>
              <a:gd name="connsiteX35" fmla="*/ 1833563 w 1876425"/>
              <a:gd name="connsiteY35" fmla="*/ 169069 h 421482"/>
              <a:gd name="connsiteX36" fmla="*/ 1857375 w 1876425"/>
              <a:gd name="connsiteY36" fmla="*/ 150019 h 421482"/>
              <a:gd name="connsiteX37" fmla="*/ 1871663 w 1876425"/>
              <a:gd name="connsiteY37" fmla="*/ 130969 h 421482"/>
              <a:gd name="connsiteX38" fmla="*/ 1876425 w 1876425"/>
              <a:gd name="connsiteY38" fmla="*/ 114300 h 421482"/>
              <a:gd name="connsiteX39" fmla="*/ 1874044 w 1876425"/>
              <a:gd name="connsiteY39" fmla="*/ 107157 h 421482"/>
              <a:gd name="connsiteX40" fmla="*/ 1857375 w 1876425"/>
              <a:gd name="connsiteY40" fmla="*/ 90488 h 421482"/>
              <a:gd name="connsiteX41" fmla="*/ 1814513 w 1876425"/>
              <a:gd name="connsiteY41" fmla="*/ 57150 h 421482"/>
              <a:gd name="connsiteX42" fmla="*/ 1771650 w 1876425"/>
              <a:gd name="connsiteY42" fmla="*/ 30957 h 421482"/>
              <a:gd name="connsiteX43" fmla="*/ 1738313 w 1876425"/>
              <a:gd name="connsiteY43" fmla="*/ 16669 h 421482"/>
              <a:gd name="connsiteX44" fmla="*/ 1695450 w 1876425"/>
              <a:gd name="connsiteY44" fmla="*/ 2382 h 421482"/>
              <a:gd name="connsiteX45" fmla="*/ 1674019 w 1876425"/>
              <a:gd name="connsiteY45" fmla="*/ 0 h 421482"/>
              <a:gd name="connsiteX46" fmla="*/ 1643063 w 1876425"/>
              <a:gd name="connsiteY46" fmla="*/ 0 h 421482"/>
              <a:gd name="connsiteX47" fmla="*/ 1595438 w 1876425"/>
              <a:gd name="connsiteY47" fmla="*/ 7144 h 421482"/>
              <a:gd name="connsiteX48" fmla="*/ 1543050 w 1876425"/>
              <a:gd name="connsiteY48" fmla="*/ 19050 h 421482"/>
              <a:gd name="connsiteX49" fmla="*/ 1495425 w 1876425"/>
              <a:gd name="connsiteY49" fmla="*/ 33338 h 421482"/>
              <a:gd name="connsiteX50" fmla="*/ 1416844 w 1876425"/>
              <a:gd name="connsiteY50" fmla="*/ 61913 h 421482"/>
              <a:gd name="connsiteX51" fmla="*/ 1385888 w 1876425"/>
              <a:gd name="connsiteY51" fmla="*/ 69057 h 421482"/>
              <a:gd name="connsiteX52" fmla="*/ 1202532 w 1876425"/>
              <a:gd name="connsiteY52" fmla="*/ 85725 h 421482"/>
              <a:gd name="connsiteX53" fmla="*/ 1104900 w 1876425"/>
              <a:gd name="connsiteY53" fmla="*/ 102394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76425" h="421482">
                <a:moveTo>
                  <a:pt x="1104900" y="102394"/>
                </a:moveTo>
                <a:lnTo>
                  <a:pt x="888207" y="138113"/>
                </a:lnTo>
                <a:lnTo>
                  <a:pt x="697707" y="169069"/>
                </a:lnTo>
                <a:lnTo>
                  <a:pt x="466725" y="207169"/>
                </a:lnTo>
                <a:lnTo>
                  <a:pt x="388144" y="221457"/>
                </a:lnTo>
                <a:lnTo>
                  <a:pt x="364332" y="221457"/>
                </a:lnTo>
                <a:lnTo>
                  <a:pt x="297657" y="211932"/>
                </a:lnTo>
                <a:lnTo>
                  <a:pt x="211932" y="195263"/>
                </a:lnTo>
                <a:lnTo>
                  <a:pt x="121444" y="173832"/>
                </a:lnTo>
                <a:lnTo>
                  <a:pt x="45244" y="152400"/>
                </a:lnTo>
                <a:lnTo>
                  <a:pt x="21432" y="147638"/>
                </a:lnTo>
                <a:lnTo>
                  <a:pt x="9525" y="147638"/>
                </a:lnTo>
                <a:lnTo>
                  <a:pt x="2382" y="150019"/>
                </a:lnTo>
                <a:lnTo>
                  <a:pt x="0" y="161925"/>
                </a:lnTo>
                <a:lnTo>
                  <a:pt x="7144" y="183357"/>
                </a:lnTo>
                <a:lnTo>
                  <a:pt x="38100" y="226219"/>
                </a:lnTo>
                <a:lnTo>
                  <a:pt x="78582" y="264319"/>
                </a:lnTo>
                <a:lnTo>
                  <a:pt x="114300" y="290513"/>
                </a:lnTo>
                <a:lnTo>
                  <a:pt x="157163" y="314325"/>
                </a:lnTo>
                <a:lnTo>
                  <a:pt x="221457" y="345282"/>
                </a:lnTo>
                <a:lnTo>
                  <a:pt x="319088" y="378619"/>
                </a:lnTo>
                <a:lnTo>
                  <a:pt x="419100" y="411957"/>
                </a:lnTo>
                <a:lnTo>
                  <a:pt x="450057" y="421482"/>
                </a:lnTo>
                <a:lnTo>
                  <a:pt x="495300" y="411957"/>
                </a:lnTo>
                <a:lnTo>
                  <a:pt x="597694" y="381000"/>
                </a:lnTo>
                <a:lnTo>
                  <a:pt x="664369" y="366713"/>
                </a:lnTo>
                <a:lnTo>
                  <a:pt x="821532" y="333375"/>
                </a:lnTo>
                <a:lnTo>
                  <a:pt x="1000125" y="300038"/>
                </a:lnTo>
                <a:lnTo>
                  <a:pt x="1214438" y="261938"/>
                </a:lnTo>
                <a:lnTo>
                  <a:pt x="1397794" y="245269"/>
                </a:lnTo>
                <a:lnTo>
                  <a:pt x="1559719" y="219075"/>
                </a:lnTo>
                <a:lnTo>
                  <a:pt x="1704975" y="200025"/>
                </a:lnTo>
                <a:lnTo>
                  <a:pt x="1738313" y="200025"/>
                </a:lnTo>
                <a:lnTo>
                  <a:pt x="1766888" y="195263"/>
                </a:lnTo>
                <a:lnTo>
                  <a:pt x="1802607" y="183357"/>
                </a:lnTo>
                <a:lnTo>
                  <a:pt x="1833563" y="169069"/>
                </a:lnTo>
                <a:lnTo>
                  <a:pt x="1857375" y="150019"/>
                </a:lnTo>
                <a:lnTo>
                  <a:pt x="1871663" y="130969"/>
                </a:lnTo>
                <a:lnTo>
                  <a:pt x="1876425" y="114300"/>
                </a:lnTo>
                <a:lnTo>
                  <a:pt x="1874044" y="107157"/>
                </a:lnTo>
                <a:lnTo>
                  <a:pt x="1857375" y="90488"/>
                </a:lnTo>
                <a:lnTo>
                  <a:pt x="1814513" y="57150"/>
                </a:lnTo>
                <a:lnTo>
                  <a:pt x="1771650" y="30957"/>
                </a:lnTo>
                <a:lnTo>
                  <a:pt x="1738313" y="16669"/>
                </a:lnTo>
                <a:lnTo>
                  <a:pt x="1695450" y="2382"/>
                </a:lnTo>
                <a:lnTo>
                  <a:pt x="1674019" y="0"/>
                </a:lnTo>
                <a:lnTo>
                  <a:pt x="1643063" y="0"/>
                </a:lnTo>
                <a:lnTo>
                  <a:pt x="1595438" y="7144"/>
                </a:lnTo>
                <a:lnTo>
                  <a:pt x="1543050" y="19050"/>
                </a:lnTo>
                <a:lnTo>
                  <a:pt x="1495425" y="33338"/>
                </a:lnTo>
                <a:lnTo>
                  <a:pt x="1416844" y="61913"/>
                </a:lnTo>
                <a:lnTo>
                  <a:pt x="1385888" y="69057"/>
                </a:lnTo>
                <a:lnTo>
                  <a:pt x="1202532" y="85725"/>
                </a:lnTo>
                <a:lnTo>
                  <a:pt x="1104900" y="102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7E94CEAD-2840-4CB2-BDE1-F9FDB35DE1C4}"/>
              </a:ext>
            </a:extLst>
          </p:cNvPr>
          <p:cNvSpPr/>
          <p:nvPr/>
        </p:nvSpPr>
        <p:spPr>
          <a:xfrm>
            <a:off x="3011488" y="1585913"/>
            <a:ext cx="503237" cy="1092200"/>
          </a:xfrm>
          <a:custGeom>
            <a:avLst/>
            <a:gdLst>
              <a:gd name="connsiteX0" fmla="*/ 435769 w 502444"/>
              <a:gd name="connsiteY0" fmla="*/ 557212 h 1092993"/>
              <a:gd name="connsiteX1" fmla="*/ 411957 w 502444"/>
              <a:gd name="connsiteY1" fmla="*/ 450056 h 1092993"/>
              <a:gd name="connsiteX2" fmla="*/ 388144 w 502444"/>
              <a:gd name="connsiteY2" fmla="*/ 350043 h 1092993"/>
              <a:gd name="connsiteX3" fmla="*/ 366713 w 502444"/>
              <a:gd name="connsiteY3" fmla="*/ 257175 h 1092993"/>
              <a:gd name="connsiteX4" fmla="*/ 283369 w 502444"/>
              <a:gd name="connsiteY4" fmla="*/ 123825 h 1092993"/>
              <a:gd name="connsiteX5" fmla="*/ 252413 w 502444"/>
              <a:gd name="connsiteY5" fmla="*/ 100012 h 1092993"/>
              <a:gd name="connsiteX6" fmla="*/ 214313 w 502444"/>
              <a:gd name="connsiteY6" fmla="*/ 76200 h 1092993"/>
              <a:gd name="connsiteX7" fmla="*/ 173832 w 502444"/>
              <a:gd name="connsiteY7" fmla="*/ 54768 h 1092993"/>
              <a:gd name="connsiteX8" fmla="*/ 126207 w 502444"/>
              <a:gd name="connsiteY8" fmla="*/ 30956 h 1092993"/>
              <a:gd name="connsiteX9" fmla="*/ 64294 w 502444"/>
              <a:gd name="connsiteY9" fmla="*/ 11906 h 1092993"/>
              <a:gd name="connsiteX10" fmla="*/ 28575 w 502444"/>
              <a:gd name="connsiteY10" fmla="*/ 0 h 1092993"/>
              <a:gd name="connsiteX11" fmla="*/ 16669 w 502444"/>
              <a:gd name="connsiteY11" fmla="*/ 0 h 1092993"/>
              <a:gd name="connsiteX12" fmla="*/ 2382 w 502444"/>
              <a:gd name="connsiteY12" fmla="*/ 2381 h 1092993"/>
              <a:gd name="connsiteX13" fmla="*/ 0 w 502444"/>
              <a:gd name="connsiteY13" fmla="*/ 14287 h 1092993"/>
              <a:gd name="connsiteX14" fmla="*/ 0 w 502444"/>
              <a:gd name="connsiteY14" fmla="*/ 28575 h 1092993"/>
              <a:gd name="connsiteX15" fmla="*/ 4763 w 502444"/>
              <a:gd name="connsiteY15" fmla="*/ 59531 h 1092993"/>
              <a:gd name="connsiteX16" fmla="*/ 14288 w 502444"/>
              <a:gd name="connsiteY16" fmla="*/ 78581 h 1092993"/>
              <a:gd name="connsiteX17" fmla="*/ 35719 w 502444"/>
              <a:gd name="connsiteY17" fmla="*/ 92868 h 1092993"/>
              <a:gd name="connsiteX18" fmla="*/ 64294 w 502444"/>
              <a:gd name="connsiteY18" fmla="*/ 116681 h 1092993"/>
              <a:gd name="connsiteX19" fmla="*/ 102394 w 502444"/>
              <a:gd name="connsiteY19" fmla="*/ 154781 h 1092993"/>
              <a:gd name="connsiteX20" fmla="*/ 135732 w 502444"/>
              <a:gd name="connsiteY20" fmla="*/ 204787 h 1092993"/>
              <a:gd name="connsiteX21" fmla="*/ 157163 w 502444"/>
              <a:gd name="connsiteY21" fmla="*/ 250031 h 1092993"/>
              <a:gd name="connsiteX22" fmla="*/ 166688 w 502444"/>
              <a:gd name="connsiteY22" fmla="*/ 285750 h 1092993"/>
              <a:gd name="connsiteX23" fmla="*/ 188119 w 502444"/>
              <a:gd name="connsiteY23" fmla="*/ 409575 h 1092993"/>
              <a:gd name="connsiteX24" fmla="*/ 233363 w 502444"/>
              <a:gd name="connsiteY24" fmla="*/ 704850 h 1092993"/>
              <a:gd name="connsiteX25" fmla="*/ 261938 w 502444"/>
              <a:gd name="connsiteY25" fmla="*/ 878681 h 1092993"/>
              <a:gd name="connsiteX26" fmla="*/ 276225 w 502444"/>
              <a:gd name="connsiteY26" fmla="*/ 923925 h 1092993"/>
              <a:gd name="connsiteX27" fmla="*/ 292894 w 502444"/>
              <a:gd name="connsiteY27" fmla="*/ 962025 h 1092993"/>
              <a:gd name="connsiteX28" fmla="*/ 319088 w 502444"/>
              <a:gd name="connsiteY28" fmla="*/ 1007268 h 1092993"/>
              <a:gd name="connsiteX29" fmla="*/ 352425 w 502444"/>
              <a:gd name="connsiteY29" fmla="*/ 1047750 h 1092993"/>
              <a:gd name="connsiteX30" fmla="*/ 376238 w 502444"/>
              <a:gd name="connsiteY30" fmla="*/ 1069181 h 1092993"/>
              <a:gd name="connsiteX31" fmla="*/ 402432 w 502444"/>
              <a:gd name="connsiteY31" fmla="*/ 1088231 h 1092993"/>
              <a:gd name="connsiteX32" fmla="*/ 419100 w 502444"/>
              <a:gd name="connsiteY32" fmla="*/ 1092993 h 1092993"/>
              <a:gd name="connsiteX33" fmla="*/ 442913 w 502444"/>
              <a:gd name="connsiteY33" fmla="*/ 1092993 h 1092993"/>
              <a:gd name="connsiteX34" fmla="*/ 459582 w 502444"/>
              <a:gd name="connsiteY34" fmla="*/ 1081087 h 1092993"/>
              <a:gd name="connsiteX35" fmla="*/ 476250 w 502444"/>
              <a:gd name="connsiteY35" fmla="*/ 1059656 h 1092993"/>
              <a:gd name="connsiteX36" fmla="*/ 488157 w 502444"/>
              <a:gd name="connsiteY36" fmla="*/ 1033462 h 1092993"/>
              <a:gd name="connsiteX37" fmla="*/ 497682 w 502444"/>
              <a:gd name="connsiteY37" fmla="*/ 992981 h 1092993"/>
              <a:gd name="connsiteX38" fmla="*/ 502444 w 502444"/>
              <a:gd name="connsiteY38" fmla="*/ 940593 h 1092993"/>
              <a:gd name="connsiteX39" fmla="*/ 483394 w 502444"/>
              <a:gd name="connsiteY39" fmla="*/ 783431 h 1092993"/>
              <a:gd name="connsiteX40" fmla="*/ 435769 w 502444"/>
              <a:gd name="connsiteY40" fmla="*/ 557212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02444" h="1092993">
                <a:moveTo>
                  <a:pt x="435769" y="557212"/>
                </a:moveTo>
                <a:lnTo>
                  <a:pt x="411957" y="450056"/>
                </a:lnTo>
                <a:lnTo>
                  <a:pt x="388144" y="350043"/>
                </a:lnTo>
                <a:lnTo>
                  <a:pt x="366713" y="257175"/>
                </a:lnTo>
                <a:lnTo>
                  <a:pt x="283369" y="123825"/>
                </a:lnTo>
                <a:lnTo>
                  <a:pt x="252413" y="100012"/>
                </a:lnTo>
                <a:lnTo>
                  <a:pt x="214313" y="76200"/>
                </a:lnTo>
                <a:lnTo>
                  <a:pt x="173832" y="54768"/>
                </a:lnTo>
                <a:lnTo>
                  <a:pt x="126207" y="30956"/>
                </a:lnTo>
                <a:lnTo>
                  <a:pt x="64294" y="11906"/>
                </a:lnTo>
                <a:lnTo>
                  <a:pt x="28575" y="0"/>
                </a:lnTo>
                <a:lnTo>
                  <a:pt x="16669" y="0"/>
                </a:lnTo>
                <a:lnTo>
                  <a:pt x="2382" y="2381"/>
                </a:lnTo>
                <a:lnTo>
                  <a:pt x="0" y="14287"/>
                </a:lnTo>
                <a:lnTo>
                  <a:pt x="0" y="28575"/>
                </a:lnTo>
                <a:lnTo>
                  <a:pt x="4763" y="59531"/>
                </a:lnTo>
                <a:lnTo>
                  <a:pt x="14288" y="78581"/>
                </a:lnTo>
                <a:lnTo>
                  <a:pt x="35719" y="92868"/>
                </a:lnTo>
                <a:lnTo>
                  <a:pt x="64294" y="116681"/>
                </a:lnTo>
                <a:lnTo>
                  <a:pt x="102394" y="154781"/>
                </a:lnTo>
                <a:lnTo>
                  <a:pt x="135732" y="204787"/>
                </a:lnTo>
                <a:lnTo>
                  <a:pt x="157163" y="250031"/>
                </a:lnTo>
                <a:lnTo>
                  <a:pt x="166688" y="285750"/>
                </a:lnTo>
                <a:lnTo>
                  <a:pt x="188119" y="409575"/>
                </a:lnTo>
                <a:lnTo>
                  <a:pt x="233363" y="704850"/>
                </a:lnTo>
                <a:lnTo>
                  <a:pt x="261938" y="878681"/>
                </a:lnTo>
                <a:lnTo>
                  <a:pt x="276225" y="923925"/>
                </a:lnTo>
                <a:lnTo>
                  <a:pt x="292894" y="962025"/>
                </a:lnTo>
                <a:lnTo>
                  <a:pt x="319088" y="1007268"/>
                </a:lnTo>
                <a:lnTo>
                  <a:pt x="352425" y="1047750"/>
                </a:lnTo>
                <a:lnTo>
                  <a:pt x="376238" y="1069181"/>
                </a:lnTo>
                <a:lnTo>
                  <a:pt x="402432" y="1088231"/>
                </a:lnTo>
                <a:lnTo>
                  <a:pt x="419100" y="1092993"/>
                </a:lnTo>
                <a:lnTo>
                  <a:pt x="442913" y="1092993"/>
                </a:lnTo>
                <a:lnTo>
                  <a:pt x="459582" y="1081087"/>
                </a:lnTo>
                <a:lnTo>
                  <a:pt x="476250" y="1059656"/>
                </a:lnTo>
                <a:lnTo>
                  <a:pt x="488157" y="1033462"/>
                </a:lnTo>
                <a:lnTo>
                  <a:pt x="497682" y="992981"/>
                </a:lnTo>
                <a:lnTo>
                  <a:pt x="502444" y="940593"/>
                </a:lnTo>
                <a:lnTo>
                  <a:pt x="483394" y="783431"/>
                </a:lnTo>
                <a:lnTo>
                  <a:pt x="435769" y="557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5BEB8B4C-A2AF-4552-966B-483D5F6E77B0}"/>
              </a:ext>
            </a:extLst>
          </p:cNvPr>
          <p:cNvSpPr/>
          <p:nvPr/>
        </p:nvSpPr>
        <p:spPr>
          <a:xfrm>
            <a:off x="4237038" y="4332288"/>
            <a:ext cx="263525" cy="1708150"/>
          </a:xfrm>
          <a:custGeom>
            <a:avLst/>
            <a:gdLst>
              <a:gd name="connsiteX0" fmla="*/ 40481 w 264319"/>
              <a:gd name="connsiteY0" fmla="*/ 731044 h 1709737"/>
              <a:gd name="connsiteX1" fmla="*/ 40481 w 264319"/>
              <a:gd name="connsiteY1" fmla="*/ 545306 h 1709737"/>
              <a:gd name="connsiteX2" fmla="*/ 40481 w 264319"/>
              <a:gd name="connsiteY2" fmla="*/ 454819 h 1709737"/>
              <a:gd name="connsiteX3" fmla="*/ 40481 w 264319"/>
              <a:gd name="connsiteY3" fmla="*/ 400050 h 1709737"/>
              <a:gd name="connsiteX4" fmla="*/ 38100 w 264319"/>
              <a:gd name="connsiteY4" fmla="*/ 342900 h 1709737"/>
              <a:gd name="connsiteX5" fmla="*/ 35719 w 264319"/>
              <a:gd name="connsiteY5" fmla="*/ 288131 h 1709737"/>
              <a:gd name="connsiteX6" fmla="*/ 33337 w 264319"/>
              <a:gd name="connsiteY6" fmla="*/ 238125 h 1709737"/>
              <a:gd name="connsiteX7" fmla="*/ 26194 w 264319"/>
              <a:gd name="connsiteY7" fmla="*/ 185737 h 1709737"/>
              <a:gd name="connsiteX8" fmla="*/ 0 w 264319"/>
              <a:gd name="connsiteY8" fmla="*/ 92869 h 1709737"/>
              <a:gd name="connsiteX9" fmla="*/ 142875 w 264319"/>
              <a:gd name="connsiteY9" fmla="*/ 0 h 1709737"/>
              <a:gd name="connsiteX10" fmla="*/ 190500 w 264319"/>
              <a:gd name="connsiteY10" fmla="*/ 42862 h 1709737"/>
              <a:gd name="connsiteX11" fmla="*/ 216694 w 264319"/>
              <a:gd name="connsiteY11" fmla="*/ 190500 h 1709737"/>
              <a:gd name="connsiteX12" fmla="*/ 228600 w 264319"/>
              <a:gd name="connsiteY12" fmla="*/ 347662 h 1709737"/>
              <a:gd name="connsiteX13" fmla="*/ 238125 w 264319"/>
              <a:gd name="connsiteY13" fmla="*/ 504825 h 1709737"/>
              <a:gd name="connsiteX14" fmla="*/ 242887 w 264319"/>
              <a:gd name="connsiteY14" fmla="*/ 719137 h 1709737"/>
              <a:gd name="connsiteX15" fmla="*/ 240506 w 264319"/>
              <a:gd name="connsiteY15" fmla="*/ 814387 h 1709737"/>
              <a:gd name="connsiteX16" fmla="*/ 250031 w 264319"/>
              <a:gd name="connsiteY16" fmla="*/ 964406 h 1709737"/>
              <a:gd name="connsiteX17" fmla="*/ 257175 w 264319"/>
              <a:gd name="connsiteY17" fmla="*/ 1069181 h 1709737"/>
              <a:gd name="connsiteX18" fmla="*/ 261937 w 264319"/>
              <a:gd name="connsiteY18" fmla="*/ 1197769 h 1709737"/>
              <a:gd name="connsiteX19" fmla="*/ 264319 w 264319"/>
              <a:gd name="connsiteY19" fmla="*/ 1383506 h 1709737"/>
              <a:gd name="connsiteX20" fmla="*/ 264319 w 264319"/>
              <a:gd name="connsiteY20" fmla="*/ 1464469 h 1709737"/>
              <a:gd name="connsiteX21" fmla="*/ 259556 w 264319"/>
              <a:gd name="connsiteY21" fmla="*/ 1502569 h 1709737"/>
              <a:gd name="connsiteX22" fmla="*/ 247650 w 264319"/>
              <a:gd name="connsiteY22" fmla="*/ 1554956 h 1709737"/>
              <a:gd name="connsiteX23" fmla="*/ 223837 w 264319"/>
              <a:gd name="connsiteY23" fmla="*/ 1633537 h 1709737"/>
              <a:gd name="connsiteX24" fmla="*/ 202406 w 264319"/>
              <a:gd name="connsiteY24" fmla="*/ 1674019 h 1709737"/>
              <a:gd name="connsiteX25" fmla="*/ 185737 w 264319"/>
              <a:gd name="connsiteY25" fmla="*/ 1695450 h 1709737"/>
              <a:gd name="connsiteX26" fmla="*/ 169069 w 264319"/>
              <a:gd name="connsiteY26" fmla="*/ 1707356 h 1709737"/>
              <a:gd name="connsiteX27" fmla="*/ 154781 w 264319"/>
              <a:gd name="connsiteY27" fmla="*/ 1709737 h 1709737"/>
              <a:gd name="connsiteX28" fmla="*/ 138112 w 264319"/>
              <a:gd name="connsiteY28" fmla="*/ 1709737 h 1709737"/>
              <a:gd name="connsiteX29" fmla="*/ 121444 w 264319"/>
              <a:gd name="connsiteY29" fmla="*/ 1702594 h 1709737"/>
              <a:gd name="connsiteX30" fmla="*/ 107156 w 264319"/>
              <a:gd name="connsiteY30" fmla="*/ 1693069 h 1709737"/>
              <a:gd name="connsiteX31" fmla="*/ 92869 w 264319"/>
              <a:gd name="connsiteY31" fmla="*/ 1676400 h 1709737"/>
              <a:gd name="connsiteX32" fmla="*/ 78581 w 264319"/>
              <a:gd name="connsiteY32" fmla="*/ 1650206 h 1709737"/>
              <a:gd name="connsiteX33" fmla="*/ 64294 w 264319"/>
              <a:gd name="connsiteY33" fmla="*/ 1614487 h 1709737"/>
              <a:gd name="connsiteX34" fmla="*/ 52387 w 264319"/>
              <a:gd name="connsiteY34" fmla="*/ 1562100 h 1709737"/>
              <a:gd name="connsiteX35" fmla="*/ 45244 w 264319"/>
              <a:gd name="connsiteY35" fmla="*/ 1490662 h 1709737"/>
              <a:gd name="connsiteX36" fmla="*/ 40481 w 264319"/>
              <a:gd name="connsiteY36" fmla="*/ 1409700 h 1709737"/>
              <a:gd name="connsiteX37" fmla="*/ 40481 w 264319"/>
              <a:gd name="connsiteY37" fmla="*/ 1269206 h 1709737"/>
              <a:gd name="connsiteX38" fmla="*/ 40481 w 264319"/>
              <a:gd name="connsiteY38" fmla="*/ 731044 h 170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4319" h="1709737">
                <a:moveTo>
                  <a:pt x="40481" y="731044"/>
                </a:moveTo>
                <a:lnTo>
                  <a:pt x="40481" y="545306"/>
                </a:lnTo>
                <a:lnTo>
                  <a:pt x="40481" y="454819"/>
                </a:lnTo>
                <a:lnTo>
                  <a:pt x="40481" y="400050"/>
                </a:lnTo>
                <a:cubicBezTo>
                  <a:pt x="39687" y="381000"/>
                  <a:pt x="38894" y="361950"/>
                  <a:pt x="38100" y="342900"/>
                </a:cubicBezTo>
                <a:cubicBezTo>
                  <a:pt x="37306" y="324644"/>
                  <a:pt x="36513" y="306387"/>
                  <a:pt x="35719" y="288131"/>
                </a:cubicBezTo>
                <a:lnTo>
                  <a:pt x="33337" y="238125"/>
                </a:lnTo>
                <a:lnTo>
                  <a:pt x="26194" y="185737"/>
                </a:lnTo>
                <a:lnTo>
                  <a:pt x="0" y="92869"/>
                </a:lnTo>
                <a:lnTo>
                  <a:pt x="142875" y="0"/>
                </a:lnTo>
                <a:lnTo>
                  <a:pt x="190500" y="42862"/>
                </a:lnTo>
                <a:lnTo>
                  <a:pt x="216694" y="190500"/>
                </a:lnTo>
                <a:lnTo>
                  <a:pt x="228600" y="347662"/>
                </a:lnTo>
                <a:lnTo>
                  <a:pt x="238125" y="504825"/>
                </a:lnTo>
                <a:lnTo>
                  <a:pt x="242887" y="719137"/>
                </a:lnTo>
                <a:cubicBezTo>
                  <a:pt x="242093" y="750887"/>
                  <a:pt x="241300" y="782637"/>
                  <a:pt x="240506" y="814387"/>
                </a:cubicBezTo>
                <a:lnTo>
                  <a:pt x="250031" y="964406"/>
                </a:lnTo>
                <a:lnTo>
                  <a:pt x="257175" y="1069181"/>
                </a:lnTo>
                <a:lnTo>
                  <a:pt x="261937" y="1197769"/>
                </a:lnTo>
                <a:lnTo>
                  <a:pt x="264319" y="1383506"/>
                </a:lnTo>
                <a:lnTo>
                  <a:pt x="264319" y="1464469"/>
                </a:lnTo>
                <a:lnTo>
                  <a:pt x="259556" y="1502569"/>
                </a:lnTo>
                <a:lnTo>
                  <a:pt x="247650" y="1554956"/>
                </a:lnTo>
                <a:lnTo>
                  <a:pt x="223837" y="1633537"/>
                </a:lnTo>
                <a:lnTo>
                  <a:pt x="202406" y="1674019"/>
                </a:lnTo>
                <a:lnTo>
                  <a:pt x="185737" y="1695450"/>
                </a:lnTo>
                <a:lnTo>
                  <a:pt x="169069" y="1707356"/>
                </a:lnTo>
                <a:lnTo>
                  <a:pt x="154781" y="1709737"/>
                </a:lnTo>
                <a:lnTo>
                  <a:pt x="138112" y="1709737"/>
                </a:lnTo>
                <a:lnTo>
                  <a:pt x="121444" y="1702594"/>
                </a:lnTo>
                <a:lnTo>
                  <a:pt x="107156" y="1693069"/>
                </a:lnTo>
                <a:lnTo>
                  <a:pt x="92869" y="1676400"/>
                </a:lnTo>
                <a:lnTo>
                  <a:pt x="78581" y="1650206"/>
                </a:lnTo>
                <a:lnTo>
                  <a:pt x="64294" y="1614487"/>
                </a:lnTo>
                <a:lnTo>
                  <a:pt x="52387" y="1562100"/>
                </a:lnTo>
                <a:lnTo>
                  <a:pt x="45244" y="1490662"/>
                </a:lnTo>
                <a:lnTo>
                  <a:pt x="40481" y="1409700"/>
                </a:lnTo>
                <a:lnTo>
                  <a:pt x="40481" y="1269206"/>
                </a:lnTo>
                <a:cubicBezTo>
                  <a:pt x="39687" y="1096962"/>
                  <a:pt x="38894" y="924719"/>
                  <a:pt x="40481" y="7310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A2AC718-0F7A-434D-8F0C-4244D0C77082}"/>
              </a:ext>
            </a:extLst>
          </p:cNvPr>
          <p:cNvSpPr/>
          <p:nvPr/>
        </p:nvSpPr>
        <p:spPr>
          <a:xfrm>
            <a:off x="3236913" y="1465263"/>
            <a:ext cx="3575050" cy="962025"/>
          </a:xfrm>
          <a:custGeom>
            <a:avLst/>
            <a:gdLst>
              <a:gd name="connsiteX0" fmla="*/ 1810929 w 3574202"/>
              <a:gd name="connsiteY0" fmla="*/ 113183 h 962056"/>
              <a:gd name="connsiteX1" fmla="*/ 1516058 w 3574202"/>
              <a:gd name="connsiteY1" fmla="*/ 134032 h 962056"/>
              <a:gd name="connsiteX2" fmla="*/ 1230121 w 3574202"/>
              <a:gd name="connsiteY2" fmla="*/ 154882 h 962056"/>
              <a:gd name="connsiteX3" fmla="*/ 988863 w 3574202"/>
              <a:gd name="connsiteY3" fmla="*/ 172753 h 962056"/>
              <a:gd name="connsiteX4" fmla="*/ 819088 w 3574202"/>
              <a:gd name="connsiteY4" fmla="*/ 184667 h 962056"/>
              <a:gd name="connsiteX5" fmla="*/ 548045 w 3574202"/>
              <a:gd name="connsiteY5" fmla="*/ 205516 h 962056"/>
              <a:gd name="connsiteX6" fmla="*/ 333592 w 3574202"/>
              <a:gd name="connsiteY6" fmla="*/ 223387 h 962056"/>
              <a:gd name="connsiteX7" fmla="*/ 0 w 3574202"/>
              <a:gd name="connsiteY7" fmla="*/ 250194 h 962056"/>
              <a:gd name="connsiteX8" fmla="*/ 80420 w 3574202"/>
              <a:gd name="connsiteY8" fmla="*/ 405076 h 962056"/>
              <a:gd name="connsiteX9" fmla="*/ 306786 w 3574202"/>
              <a:gd name="connsiteY9" fmla="*/ 384227 h 962056"/>
              <a:gd name="connsiteX10" fmla="*/ 610593 w 3574202"/>
              <a:gd name="connsiteY10" fmla="*/ 351463 h 962056"/>
              <a:gd name="connsiteX11" fmla="*/ 875680 w 3574202"/>
              <a:gd name="connsiteY11" fmla="*/ 324656 h 962056"/>
              <a:gd name="connsiteX12" fmla="*/ 1015669 w 3574202"/>
              <a:gd name="connsiteY12" fmla="*/ 309764 h 962056"/>
              <a:gd name="connsiteX13" fmla="*/ 1167573 w 3574202"/>
              <a:gd name="connsiteY13" fmla="*/ 312742 h 962056"/>
              <a:gd name="connsiteX14" fmla="*/ 1352240 w 3574202"/>
              <a:gd name="connsiteY14" fmla="*/ 294871 h 962056"/>
              <a:gd name="connsiteX15" fmla="*/ 1575628 w 3574202"/>
              <a:gd name="connsiteY15" fmla="*/ 271043 h 962056"/>
              <a:gd name="connsiteX16" fmla="*/ 1781144 w 3574202"/>
              <a:gd name="connsiteY16" fmla="*/ 253172 h 962056"/>
              <a:gd name="connsiteX17" fmla="*/ 1944962 w 3574202"/>
              <a:gd name="connsiteY17" fmla="*/ 247215 h 962056"/>
              <a:gd name="connsiteX18" fmla="*/ 2087930 w 3574202"/>
              <a:gd name="connsiteY18" fmla="*/ 244237 h 962056"/>
              <a:gd name="connsiteX19" fmla="*/ 2260683 w 3574202"/>
              <a:gd name="connsiteY19" fmla="*/ 223387 h 962056"/>
              <a:gd name="connsiteX20" fmla="*/ 2528748 w 3574202"/>
              <a:gd name="connsiteY20" fmla="*/ 211473 h 962056"/>
              <a:gd name="connsiteX21" fmla="*/ 2871276 w 3574202"/>
              <a:gd name="connsiteY21" fmla="*/ 202538 h 962056"/>
              <a:gd name="connsiteX22" fmla="*/ 3061900 w 3574202"/>
              <a:gd name="connsiteY22" fmla="*/ 199559 h 962056"/>
              <a:gd name="connsiteX23" fmla="*/ 3100620 w 3574202"/>
              <a:gd name="connsiteY23" fmla="*/ 202538 h 962056"/>
              <a:gd name="connsiteX24" fmla="*/ 3133384 w 3574202"/>
              <a:gd name="connsiteY24" fmla="*/ 211473 h 962056"/>
              <a:gd name="connsiteX25" fmla="*/ 3154233 w 3574202"/>
              <a:gd name="connsiteY25" fmla="*/ 223387 h 962056"/>
              <a:gd name="connsiteX26" fmla="*/ 3172105 w 3574202"/>
              <a:gd name="connsiteY26" fmla="*/ 241258 h 962056"/>
              <a:gd name="connsiteX27" fmla="*/ 3181040 w 3574202"/>
              <a:gd name="connsiteY27" fmla="*/ 256151 h 962056"/>
              <a:gd name="connsiteX28" fmla="*/ 3184019 w 3574202"/>
              <a:gd name="connsiteY28" fmla="*/ 271043 h 962056"/>
              <a:gd name="connsiteX29" fmla="*/ 3186997 w 3574202"/>
              <a:gd name="connsiteY29" fmla="*/ 291893 h 962056"/>
              <a:gd name="connsiteX30" fmla="*/ 3169126 w 3574202"/>
              <a:gd name="connsiteY30" fmla="*/ 369334 h 962056"/>
              <a:gd name="connsiteX31" fmla="*/ 3127427 w 3574202"/>
              <a:gd name="connsiteY31" fmla="*/ 527195 h 962056"/>
              <a:gd name="connsiteX32" fmla="*/ 3061900 w 3574202"/>
              <a:gd name="connsiteY32" fmla="*/ 723776 h 962056"/>
              <a:gd name="connsiteX33" fmla="*/ 3014244 w 3574202"/>
              <a:gd name="connsiteY33" fmla="*/ 851851 h 962056"/>
              <a:gd name="connsiteX34" fmla="*/ 3044029 w 3574202"/>
              <a:gd name="connsiteY34" fmla="*/ 878658 h 962056"/>
              <a:gd name="connsiteX35" fmla="*/ 3073814 w 3574202"/>
              <a:gd name="connsiteY35" fmla="*/ 905464 h 962056"/>
              <a:gd name="connsiteX36" fmla="*/ 3082749 w 3574202"/>
              <a:gd name="connsiteY36" fmla="*/ 917378 h 962056"/>
              <a:gd name="connsiteX37" fmla="*/ 3091685 w 3574202"/>
              <a:gd name="connsiteY37" fmla="*/ 932271 h 962056"/>
              <a:gd name="connsiteX38" fmla="*/ 3097642 w 3574202"/>
              <a:gd name="connsiteY38" fmla="*/ 941206 h 962056"/>
              <a:gd name="connsiteX39" fmla="*/ 3115513 w 3574202"/>
              <a:gd name="connsiteY39" fmla="*/ 953120 h 962056"/>
              <a:gd name="connsiteX40" fmla="*/ 3127427 w 3574202"/>
              <a:gd name="connsiteY40" fmla="*/ 959077 h 962056"/>
              <a:gd name="connsiteX41" fmla="*/ 3145298 w 3574202"/>
              <a:gd name="connsiteY41" fmla="*/ 962056 h 962056"/>
              <a:gd name="connsiteX42" fmla="*/ 3163169 w 3574202"/>
              <a:gd name="connsiteY42" fmla="*/ 959077 h 962056"/>
              <a:gd name="connsiteX43" fmla="*/ 3189976 w 3574202"/>
              <a:gd name="connsiteY43" fmla="*/ 944185 h 962056"/>
              <a:gd name="connsiteX44" fmla="*/ 3210825 w 3574202"/>
              <a:gd name="connsiteY44" fmla="*/ 917378 h 962056"/>
              <a:gd name="connsiteX45" fmla="*/ 3249546 w 3574202"/>
              <a:gd name="connsiteY45" fmla="*/ 851851 h 962056"/>
              <a:gd name="connsiteX46" fmla="*/ 3303159 w 3574202"/>
              <a:gd name="connsiteY46" fmla="*/ 741647 h 962056"/>
              <a:gd name="connsiteX47" fmla="*/ 3377621 w 3574202"/>
              <a:gd name="connsiteY47" fmla="*/ 604636 h 962056"/>
              <a:gd name="connsiteX48" fmla="*/ 3425277 w 3574202"/>
              <a:gd name="connsiteY48" fmla="*/ 518259 h 962056"/>
              <a:gd name="connsiteX49" fmla="*/ 3475912 w 3574202"/>
              <a:gd name="connsiteY49" fmla="*/ 437840 h 962056"/>
              <a:gd name="connsiteX50" fmla="*/ 3511654 w 3574202"/>
              <a:gd name="connsiteY50" fmla="*/ 387205 h 962056"/>
              <a:gd name="connsiteX51" fmla="*/ 3544417 w 3574202"/>
              <a:gd name="connsiteY51" fmla="*/ 354441 h 962056"/>
              <a:gd name="connsiteX52" fmla="*/ 3568245 w 3574202"/>
              <a:gd name="connsiteY52" fmla="*/ 318699 h 962056"/>
              <a:gd name="connsiteX53" fmla="*/ 3574202 w 3574202"/>
              <a:gd name="connsiteY53" fmla="*/ 294871 h 962056"/>
              <a:gd name="connsiteX54" fmla="*/ 3574202 w 3574202"/>
              <a:gd name="connsiteY54" fmla="*/ 268065 h 962056"/>
              <a:gd name="connsiteX55" fmla="*/ 3562288 w 3574202"/>
              <a:gd name="connsiteY55" fmla="*/ 238280 h 962056"/>
              <a:gd name="connsiteX56" fmla="*/ 3535482 w 3574202"/>
              <a:gd name="connsiteY56" fmla="*/ 205516 h 962056"/>
              <a:gd name="connsiteX57" fmla="*/ 3496761 w 3574202"/>
              <a:gd name="connsiteY57" fmla="*/ 172753 h 962056"/>
              <a:gd name="connsiteX58" fmla="*/ 3475912 w 3574202"/>
              <a:gd name="connsiteY58" fmla="*/ 154882 h 962056"/>
              <a:gd name="connsiteX59" fmla="*/ 3452084 w 3574202"/>
              <a:gd name="connsiteY59" fmla="*/ 131054 h 962056"/>
              <a:gd name="connsiteX60" fmla="*/ 3404428 w 3574202"/>
              <a:gd name="connsiteY60" fmla="*/ 95312 h 962056"/>
              <a:gd name="connsiteX61" fmla="*/ 3350815 w 3574202"/>
              <a:gd name="connsiteY61" fmla="*/ 56591 h 962056"/>
              <a:gd name="connsiteX62" fmla="*/ 3294223 w 3574202"/>
              <a:gd name="connsiteY62" fmla="*/ 26806 h 962056"/>
              <a:gd name="connsiteX63" fmla="*/ 3225718 w 3574202"/>
              <a:gd name="connsiteY63" fmla="*/ 2978 h 962056"/>
              <a:gd name="connsiteX64" fmla="*/ 3201890 w 3574202"/>
              <a:gd name="connsiteY64" fmla="*/ 0 h 962056"/>
              <a:gd name="connsiteX65" fmla="*/ 3166148 w 3574202"/>
              <a:gd name="connsiteY65" fmla="*/ 8935 h 962056"/>
              <a:gd name="connsiteX66" fmla="*/ 3055943 w 3574202"/>
              <a:gd name="connsiteY66" fmla="*/ 26806 h 962056"/>
              <a:gd name="connsiteX67" fmla="*/ 2927867 w 3574202"/>
              <a:gd name="connsiteY67" fmla="*/ 41699 h 962056"/>
              <a:gd name="connsiteX68" fmla="*/ 2713415 w 3574202"/>
              <a:gd name="connsiteY68" fmla="*/ 56591 h 962056"/>
              <a:gd name="connsiteX69" fmla="*/ 2454286 w 3574202"/>
              <a:gd name="connsiteY69" fmla="*/ 68505 h 962056"/>
              <a:gd name="connsiteX70" fmla="*/ 2156435 w 3574202"/>
              <a:gd name="connsiteY70" fmla="*/ 89355 h 962056"/>
              <a:gd name="connsiteX71" fmla="*/ 1810929 w 3574202"/>
              <a:gd name="connsiteY71" fmla="*/ 113183 h 962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574202" h="962056">
                <a:moveTo>
                  <a:pt x="1810929" y="113183"/>
                </a:moveTo>
                <a:lnTo>
                  <a:pt x="1516058" y="134032"/>
                </a:lnTo>
                <a:lnTo>
                  <a:pt x="1230121" y="154882"/>
                </a:lnTo>
                <a:lnTo>
                  <a:pt x="988863" y="172753"/>
                </a:lnTo>
                <a:lnTo>
                  <a:pt x="819088" y="184667"/>
                </a:lnTo>
                <a:lnTo>
                  <a:pt x="548045" y="205516"/>
                </a:lnTo>
                <a:lnTo>
                  <a:pt x="333592" y="223387"/>
                </a:lnTo>
                <a:lnTo>
                  <a:pt x="0" y="250194"/>
                </a:lnTo>
                <a:lnTo>
                  <a:pt x="80420" y="405076"/>
                </a:lnTo>
                <a:lnTo>
                  <a:pt x="306786" y="384227"/>
                </a:lnTo>
                <a:lnTo>
                  <a:pt x="610593" y="351463"/>
                </a:lnTo>
                <a:lnTo>
                  <a:pt x="875680" y="324656"/>
                </a:lnTo>
                <a:lnTo>
                  <a:pt x="1015669" y="309764"/>
                </a:lnTo>
                <a:lnTo>
                  <a:pt x="1167573" y="312742"/>
                </a:lnTo>
                <a:lnTo>
                  <a:pt x="1352240" y="294871"/>
                </a:lnTo>
                <a:lnTo>
                  <a:pt x="1575628" y="271043"/>
                </a:lnTo>
                <a:lnTo>
                  <a:pt x="1781144" y="253172"/>
                </a:lnTo>
                <a:lnTo>
                  <a:pt x="1944962" y="247215"/>
                </a:lnTo>
                <a:lnTo>
                  <a:pt x="2087930" y="244237"/>
                </a:lnTo>
                <a:lnTo>
                  <a:pt x="2260683" y="223387"/>
                </a:lnTo>
                <a:lnTo>
                  <a:pt x="2528748" y="211473"/>
                </a:lnTo>
                <a:lnTo>
                  <a:pt x="2871276" y="202538"/>
                </a:lnTo>
                <a:lnTo>
                  <a:pt x="3061900" y="199559"/>
                </a:lnTo>
                <a:lnTo>
                  <a:pt x="3100620" y="202538"/>
                </a:lnTo>
                <a:lnTo>
                  <a:pt x="3133384" y="211473"/>
                </a:lnTo>
                <a:lnTo>
                  <a:pt x="3154233" y="223387"/>
                </a:lnTo>
                <a:lnTo>
                  <a:pt x="3172105" y="241258"/>
                </a:lnTo>
                <a:lnTo>
                  <a:pt x="3181040" y="256151"/>
                </a:lnTo>
                <a:lnTo>
                  <a:pt x="3184019" y="271043"/>
                </a:lnTo>
                <a:lnTo>
                  <a:pt x="3186997" y="291893"/>
                </a:lnTo>
                <a:lnTo>
                  <a:pt x="3169126" y="369334"/>
                </a:lnTo>
                <a:lnTo>
                  <a:pt x="3127427" y="527195"/>
                </a:lnTo>
                <a:lnTo>
                  <a:pt x="3061900" y="723776"/>
                </a:lnTo>
                <a:lnTo>
                  <a:pt x="3014244" y="851851"/>
                </a:lnTo>
                <a:lnTo>
                  <a:pt x="3044029" y="878658"/>
                </a:lnTo>
                <a:lnTo>
                  <a:pt x="3073814" y="905464"/>
                </a:lnTo>
                <a:lnTo>
                  <a:pt x="3082749" y="917378"/>
                </a:lnTo>
                <a:lnTo>
                  <a:pt x="3091685" y="932271"/>
                </a:lnTo>
                <a:lnTo>
                  <a:pt x="3097642" y="941206"/>
                </a:lnTo>
                <a:lnTo>
                  <a:pt x="3115513" y="953120"/>
                </a:lnTo>
                <a:lnTo>
                  <a:pt x="3127427" y="959077"/>
                </a:lnTo>
                <a:lnTo>
                  <a:pt x="3145298" y="962056"/>
                </a:lnTo>
                <a:lnTo>
                  <a:pt x="3163169" y="959077"/>
                </a:lnTo>
                <a:lnTo>
                  <a:pt x="3189976" y="944185"/>
                </a:lnTo>
                <a:lnTo>
                  <a:pt x="3210825" y="917378"/>
                </a:lnTo>
                <a:lnTo>
                  <a:pt x="3249546" y="851851"/>
                </a:lnTo>
                <a:lnTo>
                  <a:pt x="3303159" y="741647"/>
                </a:lnTo>
                <a:lnTo>
                  <a:pt x="3377621" y="604636"/>
                </a:lnTo>
                <a:lnTo>
                  <a:pt x="3425277" y="518259"/>
                </a:lnTo>
                <a:lnTo>
                  <a:pt x="3475912" y="437840"/>
                </a:lnTo>
                <a:lnTo>
                  <a:pt x="3511654" y="387205"/>
                </a:lnTo>
                <a:lnTo>
                  <a:pt x="3544417" y="354441"/>
                </a:lnTo>
                <a:lnTo>
                  <a:pt x="3568245" y="318699"/>
                </a:lnTo>
                <a:lnTo>
                  <a:pt x="3574202" y="294871"/>
                </a:lnTo>
                <a:lnTo>
                  <a:pt x="3574202" y="268065"/>
                </a:lnTo>
                <a:lnTo>
                  <a:pt x="3562288" y="238280"/>
                </a:lnTo>
                <a:lnTo>
                  <a:pt x="3535482" y="205516"/>
                </a:lnTo>
                <a:lnTo>
                  <a:pt x="3496761" y="172753"/>
                </a:lnTo>
                <a:lnTo>
                  <a:pt x="3475912" y="154882"/>
                </a:lnTo>
                <a:lnTo>
                  <a:pt x="3452084" y="131054"/>
                </a:lnTo>
                <a:lnTo>
                  <a:pt x="3404428" y="95312"/>
                </a:lnTo>
                <a:lnTo>
                  <a:pt x="3350815" y="56591"/>
                </a:lnTo>
                <a:lnTo>
                  <a:pt x="3294223" y="26806"/>
                </a:lnTo>
                <a:lnTo>
                  <a:pt x="3225718" y="2978"/>
                </a:lnTo>
                <a:lnTo>
                  <a:pt x="3201890" y="0"/>
                </a:lnTo>
                <a:lnTo>
                  <a:pt x="3166148" y="8935"/>
                </a:lnTo>
                <a:lnTo>
                  <a:pt x="3055943" y="26806"/>
                </a:lnTo>
                <a:lnTo>
                  <a:pt x="2927867" y="41699"/>
                </a:lnTo>
                <a:lnTo>
                  <a:pt x="2713415" y="56591"/>
                </a:lnTo>
                <a:lnTo>
                  <a:pt x="2454286" y="68505"/>
                </a:lnTo>
                <a:lnTo>
                  <a:pt x="2156435" y="89355"/>
                </a:lnTo>
                <a:lnTo>
                  <a:pt x="1810929" y="11318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BFCD8CFB-3954-40E1-92D4-C8CC6AB9F9D7}"/>
              </a:ext>
            </a:extLst>
          </p:cNvPr>
          <p:cNvSpPr/>
          <p:nvPr/>
        </p:nvSpPr>
        <p:spPr>
          <a:xfrm>
            <a:off x="4227513" y="1724025"/>
            <a:ext cx="206375" cy="630238"/>
          </a:xfrm>
          <a:custGeom>
            <a:avLst/>
            <a:gdLst>
              <a:gd name="connsiteX0" fmla="*/ 204787 w 207169"/>
              <a:gd name="connsiteY0" fmla="*/ 264319 h 631031"/>
              <a:gd name="connsiteX1" fmla="*/ 207169 w 207169"/>
              <a:gd name="connsiteY1" fmla="*/ 611981 h 631031"/>
              <a:gd name="connsiteX2" fmla="*/ 26194 w 207169"/>
              <a:gd name="connsiteY2" fmla="*/ 631031 h 631031"/>
              <a:gd name="connsiteX3" fmla="*/ 26194 w 207169"/>
              <a:gd name="connsiteY3" fmla="*/ 519113 h 631031"/>
              <a:gd name="connsiteX4" fmla="*/ 23812 w 207169"/>
              <a:gd name="connsiteY4" fmla="*/ 428625 h 631031"/>
              <a:gd name="connsiteX5" fmla="*/ 21431 w 207169"/>
              <a:gd name="connsiteY5" fmla="*/ 338138 h 631031"/>
              <a:gd name="connsiteX6" fmla="*/ 19050 w 207169"/>
              <a:gd name="connsiteY6" fmla="*/ 254794 h 631031"/>
              <a:gd name="connsiteX7" fmla="*/ 11906 w 207169"/>
              <a:gd name="connsiteY7" fmla="*/ 157163 h 631031"/>
              <a:gd name="connsiteX8" fmla="*/ 0 w 207169"/>
              <a:gd name="connsiteY8" fmla="*/ 4763 h 631031"/>
              <a:gd name="connsiteX9" fmla="*/ 204787 w 207169"/>
              <a:gd name="connsiteY9" fmla="*/ 0 h 631031"/>
              <a:gd name="connsiteX10" fmla="*/ 204787 w 207169"/>
              <a:gd name="connsiteY10" fmla="*/ 264319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7169" h="631031">
                <a:moveTo>
                  <a:pt x="204787" y="264319"/>
                </a:moveTo>
                <a:lnTo>
                  <a:pt x="207169" y="611981"/>
                </a:lnTo>
                <a:lnTo>
                  <a:pt x="26194" y="631031"/>
                </a:lnTo>
                <a:lnTo>
                  <a:pt x="26194" y="519113"/>
                </a:lnTo>
                <a:lnTo>
                  <a:pt x="23812" y="428625"/>
                </a:lnTo>
                <a:cubicBezTo>
                  <a:pt x="23018" y="398463"/>
                  <a:pt x="22225" y="368300"/>
                  <a:pt x="21431" y="338138"/>
                </a:cubicBezTo>
                <a:cubicBezTo>
                  <a:pt x="20637" y="310357"/>
                  <a:pt x="19844" y="282575"/>
                  <a:pt x="19050" y="254794"/>
                </a:cubicBezTo>
                <a:lnTo>
                  <a:pt x="11906" y="157163"/>
                </a:lnTo>
                <a:lnTo>
                  <a:pt x="0" y="4763"/>
                </a:lnTo>
                <a:lnTo>
                  <a:pt x="204787" y="0"/>
                </a:lnTo>
                <a:lnTo>
                  <a:pt x="204787" y="264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C9F9BF58-E4C0-492F-8CBC-808B041D97EF}"/>
              </a:ext>
            </a:extLst>
          </p:cNvPr>
          <p:cNvSpPr/>
          <p:nvPr/>
        </p:nvSpPr>
        <p:spPr>
          <a:xfrm>
            <a:off x="5243513" y="1646238"/>
            <a:ext cx="304800" cy="622300"/>
          </a:xfrm>
          <a:custGeom>
            <a:avLst/>
            <a:gdLst>
              <a:gd name="connsiteX0" fmla="*/ 54768 w 304800"/>
              <a:gd name="connsiteY0" fmla="*/ 364331 h 623887"/>
              <a:gd name="connsiteX1" fmla="*/ 69056 w 304800"/>
              <a:gd name="connsiteY1" fmla="*/ 280987 h 623887"/>
              <a:gd name="connsiteX2" fmla="*/ 76200 w 304800"/>
              <a:gd name="connsiteY2" fmla="*/ 228600 h 623887"/>
              <a:gd name="connsiteX3" fmla="*/ 80962 w 304800"/>
              <a:gd name="connsiteY3" fmla="*/ 180975 h 623887"/>
              <a:gd name="connsiteX4" fmla="*/ 80962 w 304800"/>
              <a:gd name="connsiteY4" fmla="*/ 159544 h 623887"/>
              <a:gd name="connsiteX5" fmla="*/ 78581 w 304800"/>
              <a:gd name="connsiteY5" fmla="*/ 128587 h 623887"/>
              <a:gd name="connsiteX6" fmla="*/ 71437 w 304800"/>
              <a:gd name="connsiteY6" fmla="*/ 95250 h 623887"/>
              <a:gd name="connsiteX7" fmla="*/ 42862 w 304800"/>
              <a:gd name="connsiteY7" fmla="*/ 21431 h 623887"/>
              <a:gd name="connsiteX8" fmla="*/ 271462 w 304800"/>
              <a:gd name="connsiteY8" fmla="*/ 0 h 623887"/>
              <a:gd name="connsiteX9" fmla="*/ 290512 w 304800"/>
              <a:gd name="connsiteY9" fmla="*/ 80962 h 623887"/>
              <a:gd name="connsiteX10" fmla="*/ 304800 w 304800"/>
              <a:gd name="connsiteY10" fmla="*/ 126206 h 623887"/>
              <a:gd name="connsiteX11" fmla="*/ 300037 w 304800"/>
              <a:gd name="connsiteY11" fmla="*/ 161925 h 623887"/>
              <a:gd name="connsiteX12" fmla="*/ 271462 w 304800"/>
              <a:gd name="connsiteY12" fmla="*/ 271462 h 623887"/>
              <a:gd name="connsiteX13" fmla="*/ 226218 w 304800"/>
              <a:gd name="connsiteY13" fmla="*/ 433387 h 623887"/>
              <a:gd name="connsiteX14" fmla="*/ 166687 w 304800"/>
              <a:gd name="connsiteY14" fmla="*/ 611981 h 623887"/>
              <a:gd name="connsiteX15" fmla="*/ 0 w 304800"/>
              <a:gd name="connsiteY15" fmla="*/ 623887 h 623887"/>
              <a:gd name="connsiteX16" fmla="*/ 28575 w 304800"/>
              <a:gd name="connsiteY16" fmla="*/ 492919 h 623887"/>
              <a:gd name="connsiteX17" fmla="*/ 54768 w 304800"/>
              <a:gd name="connsiteY17" fmla="*/ 364331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4800" h="623887">
                <a:moveTo>
                  <a:pt x="54768" y="364331"/>
                </a:moveTo>
                <a:lnTo>
                  <a:pt x="69056" y="280987"/>
                </a:lnTo>
                <a:lnTo>
                  <a:pt x="76200" y="228600"/>
                </a:lnTo>
                <a:lnTo>
                  <a:pt x="80962" y="180975"/>
                </a:lnTo>
                <a:lnTo>
                  <a:pt x="80962" y="159544"/>
                </a:lnTo>
                <a:lnTo>
                  <a:pt x="78581" y="128587"/>
                </a:lnTo>
                <a:lnTo>
                  <a:pt x="71437" y="95250"/>
                </a:lnTo>
                <a:lnTo>
                  <a:pt x="42862" y="21431"/>
                </a:lnTo>
                <a:lnTo>
                  <a:pt x="271462" y="0"/>
                </a:lnTo>
                <a:lnTo>
                  <a:pt x="290512" y="80962"/>
                </a:lnTo>
                <a:lnTo>
                  <a:pt x="304800" y="126206"/>
                </a:lnTo>
                <a:lnTo>
                  <a:pt x="300037" y="161925"/>
                </a:lnTo>
                <a:lnTo>
                  <a:pt x="271462" y="271462"/>
                </a:lnTo>
                <a:lnTo>
                  <a:pt x="226218" y="433387"/>
                </a:lnTo>
                <a:lnTo>
                  <a:pt x="166687" y="611981"/>
                </a:lnTo>
                <a:lnTo>
                  <a:pt x="0" y="623887"/>
                </a:lnTo>
                <a:lnTo>
                  <a:pt x="28575" y="492919"/>
                </a:lnTo>
                <a:lnTo>
                  <a:pt x="54768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3454875B-66FD-4735-8F97-AB0043E031CA}"/>
              </a:ext>
            </a:extLst>
          </p:cNvPr>
          <p:cNvSpPr/>
          <p:nvPr/>
        </p:nvSpPr>
        <p:spPr>
          <a:xfrm>
            <a:off x="3422650" y="2152650"/>
            <a:ext cx="2952750" cy="396875"/>
          </a:xfrm>
          <a:custGeom>
            <a:avLst/>
            <a:gdLst>
              <a:gd name="connsiteX0" fmla="*/ 996824 w 2951837"/>
              <a:gd name="connsiteY0" fmla="*/ 262729 h 396669"/>
              <a:gd name="connsiteX1" fmla="*/ 808793 w 2951837"/>
              <a:gd name="connsiteY1" fmla="*/ 283335 h 396669"/>
              <a:gd name="connsiteX2" fmla="*/ 656822 w 2951837"/>
              <a:gd name="connsiteY2" fmla="*/ 301365 h 396669"/>
              <a:gd name="connsiteX3" fmla="*/ 499700 w 2951837"/>
              <a:gd name="connsiteY3" fmla="*/ 321971 h 396669"/>
              <a:gd name="connsiteX4" fmla="*/ 298789 w 2951837"/>
              <a:gd name="connsiteY4" fmla="*/ 350305 h 396669"/>
              <a:gd name="connsiteX5" fmla="*/ 5151 w 2951837"/>
              <a:gd name="connsiteY5" fmla="*/ 396669 h 396669"/>
              <a:gd name="connsiteX6" fmla="*/ 0 w 2951837"/>
              <a:gd name="connsiteY6" fmla="*/ 234395 h 396669"/>
              <a:gd name="connsiteX7" fmla="*/ 226668 w 2951837"/>
              <a:gd name="connsiteY7" fmla="*/ 208637 h 396669"/>
              <a:gd name="connsiteX8" fmla="*/ 515154 w 2951837"/>
              <a:gd name="connsiteY8" fmla="*/ 175152 h 396669"/>
              <a:gd name="connsiteX9" fmla="*/ 723792 w 2951837"/>
              <a:gd name="connsiteY9" fmla="*/ 149395 h 396669"/>
              <a:gd name="connsiteX10" fmla="*/ 852581 w 2951837"/>
              <a:gd name="connsiteY10" fmla="*/ 133940 h 396669"/>
              <a:gd name="connsiteX11" fmla="*/ 1195159 w 2951837"/>
              <a:gd name="connsiteY11" fmla="*/ 90152 h 396669"/>
              <a:gd name="connsiteX12" fmla="*/ 1354857 w 2951837"/>
              <a:gd name="connsiteY12" fmla="*/ 69546 h 396669"/>
              <a:gd name="connsiteX13" fmla="*/ 1540313 w 2951837"/>
              <a:gd name="connsiteY13" fmla="*/ 56667 h 396669"/>
              <a:gd name="connsiteX14" fmla="*/ 1674253 w 2951837"/>
              <a:gd name="connsiteY14" fmla="*/ 48939 h 396669"/>
              <a:gd name="connsiteX15" fmla="*/ 1851981 w 2951837"/>
              <a:gd name="connsiteY15" fmla="*/ 46364 h 396669"/>
              <a:gd name="connsiteX16" fmla="*/ 1998801 w 2951837"/>
              <a:gd name="connsiteY16" fmla="*/ 25757 h 396669"/>
              <a:gd name="connsiteX17" fmla="*/ 2191984 w 2951837"/>
              <a:gd name="connsiteY17" fmla="*/ 12878 h 396669"/>
              <a:gd name="connsiteX18" fmla="*/ 2426379 w 2951837"/>
              <a:gd name="connsiteY18" fmla="*/ 5151 h 396669"/>
              <a:gd name="connsiteX19" fmla="*/ 2642744 w 2951837"/>
              <a:gd name="connsiteY19" fmla="*/ 0 h 396669"/>
              <a:gd name="connsiteX20" fmla="*/ 2951837 w 2951837"/>
              <a:gd name="connsiteY20" fmla="*/ 5151 h 396669"/>
              <a:gd name="connsiteX21" fmla="*/ 2882291 w 2951837"/>
              <a:gd name="connsiteY21" fmla="*/ 167425 h 396669"/>
              <a:gd name="connsiteX22" fmla="*/ 2768957 w 2951837"/>
              <a:gd name="connsiteY22" fmla="*/ 157122 h 396669"/>
              <a:gd name="connsiteX23" fmla="*/ 2611835 w 2951837"/>
              <a:gd name="connsiteY23" fmla="*/ 154546 h 396669"/>
              <a:gd name="connsiteX24" fmla="*/ 2452137 w 2951837"/>
              <a:gd name="connsiteY24" fmla="*/ 151970 h 396669"/>
              <a:gd name="connsiteX25" fmla="*/ 2276984 w 2951837"/>
              <a:gd name="connsiteY25" fmla="*/ 151970 h 396669"/>
              <a:gd name="connsiteX26" fmla="*/ 2068347 w 2951837"/>
              <a:gd name="connsiteY26" fmla="*/ 162273 h 396669"/>
              <a:gd name="connsiteX27" fmla="*/ 1880315 w 2951837"/>
              <a:gd name="connsiteY27" fmla="*/ 177728 h 396669"/>
              <a:gd name="connsiteX28" fmla="*/ 1777284 w 2951837"/>
              <a:gd name="connsiteY28" fmla="*/ 185455 h 396669"/>
              <a:gd name="connsiteX29" fmla="*/ 1635616 w 2951837"/>
              <a:gd name="connsiteY29" fmla="*/ 195758 h 396669"/>
              <a:gd name="connsiteX30" fmla="*/ 1478494 w 2951837"/>
              <a:gd name="connsiteY30" fmla="*/ 211213 h 396669"/>
              <a:gd name="connsiteX31" fmla="*/ 1331675 w 2951837"/>
              <a:gd name="connsiteY31" fmla="*/ 231819 h 396669"/>
              <a:gd name="connsiteX32" fmla="*/ 1174553 w 2951837"/>
              <a:gd name="connsiteY32" fmla="*/ 249850 h 396669"/>
              <a:gd name="connsiteX33" fmla="*/ 996824 w 2951837"/>
              <a:gd name="connsiteY33" fmla="*/ 262729 h 396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951837" h="396669">
                <a:moveTo>
                  <a:pt x="996824" y="262729"/>
                </a:moveTo>
                <a:lnTo>
                  <a:pt x="808793" y="283335"/>
                </a:lnTo>
                <a:lnTo>
                  <a:pt x="656822" y="301365"/>
                </a:lnTo>
                <a:lnTo>
                  <a:pt x="499700" y="321971"/>
                </a:lnTo>
                <a:lnTo>
                  <a:pt x="298789" y="350305"/>
                </a:lnTo>
                <a:lnTo>
                  <a:pt x="5151" y="396669"/>
                </a:lnTo>
                <a:lnTo>
                  <a:pt x="0" y="234395"/>
                </a:lnTo>
                <a:lnTo>
                  <a:pt x="226668" y="208637"/>
                </a:lnTo>
                <a:lnTo>
                  <a:pt x="515154" y="175152"/>
                </a:lnTo>
                <a:lnTo>
                  <a:pt x="723792" y="149395"/>
                </a:lnTo>
                <a:lnTo>
                  <a:pt x="852581" y="133940"/>
                </a:lnTo>
                <a:lnTo>
                  <a:pt x="1195159" y="90152"/>
                </a:lnTo>
                <a:lnTo>
                  <a:pt x="1354857" y="69546"/>
                </a:lnTo>
                <a:lnTo>
                  <a:pt x="1540313" y="56667"/>
                </a:lnTo>
                <a:lnTo>
                  <a:pt x="1674253" y="48939"/>
                </a:lnTo>
                <a:lnTo>
                  <a:pt x="1851981" y="46364"/>
                </a:lnTo>
                <a:lnTo>
                  <a:pt x="1998801" y="25757"/>
                </a:lnTo>
                <a:lnTo>
                  <a:pt x="2191984" y="12878"/>
                </a:lnTo>
                <a:lnTo>
                  <a:pt x="2426379" y="5151"/>
                </a:lnTo>
                <a:lnTo>
                  <a:pt x="2642744" y="0"/>
                </a:lnTo>
                <a:lnTo>
                  <a:pt x="2951837" y="5151"/>
                </a:lnTo>
                <a:lnTo>
                  <a:pt x="2882291" y="167425"/>
                </a:lnTo>
                <a:lnTo>
                  <a:pt x="2768957" y="157122"/>
                </a:lnTo>
                <a:lnTo>
                  <a:pt x="2611835" y="154546"/>
                </a:lnTo>
                <a:lnTo>
                  <a:pt x="2452137" y="151970"/>
                </a:lnTo>
                <a:lnTo>
                  <a:pt x="2276984" y="151970"/>
                </a:lnTo>
                <a:lnTo>
                  <a:pt x="2068347" y="162273"/>
                </a:lnTo>
                <a:lnTo>
                  <a:pt x="1880315" y="177728"/>
                </a:lnTo>
                <a:lnTo>
                  <a:pt x="1777284" y="185455"/>
                </a:lnTo>
                <a:lnTo>
                  <a:pt x="1635616" y="195758"/>
                </a:lnTo>
                <a:lnTo>
                  <a:pt x="1478494" y="211213"/>
                </a:lnTo>
                <a:lnTo>
                  <a:pt x="1331675" y="231819"/>
                </a:lnTo>
                <a:lnTo>
                  <a:pt x="1174553" y="249850"/>
                </a:lnTo>
                <a:lnTo>
                  <a:pt x="996824" y="2627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7402E39-CD84-44A3-8593-BBA0BCB39BC9}"/>
              </a:ext>
            </a:extLst>
          </p:cNvPr>
          <p:cNvSpPr/>
          <p:nvPr/>
        </p:nvSpPr>
        <p:spPr>
          <a:xfrm>
            <a:off x="4564063" y="2371725"/>
            <a:ext cx="493712" cy="1306513"/>
          </a:xfrm>
          <a:custGeom>
            <a:avLst/>
            <a:gdLst>
              <a:gd name="connsiteX0" fmla="*/ 157163 w 426244"/>
              <a:gd name="connsiteY0" fmla="*/ 926306 h 1273968"/>
              <a:gd name="connsiteX1" fmla="*/ 157163 w 426244"/>
              <a:gd name="connsiteY1" fmla="*/ 700087 h 1273968"/>
              <a:gd name="connsiteX2" fmla="*/ 157163 w 426244"/>
              <a:gd name="connsiteY2" fmla="*/ 376237 h 1273968"/>
              <a:gd name="connsiteX3" fmla="*/ 157163 w 426244"/>
              <a:gd name="connsiteY3" fmla="*/ 288131 h 1273968"/>
              <a:gd name="connsiteX4" fmla="*/ 157163 w 426244"/>
              <a:gd name="connsiteY4" fmla="*/ 266700 h 1273968"/>
              <a:gd name="connsiteX5" fmla="*/ 152400 w 426244"/>
              <a:gd name="connsiteY5" fmla="*/ 245268 h 1273968"/>
              <a:gd name="connsiteX6" fmla="*/ 142875 w 426244"/>
              <a:gd name="connsiteY6" fmla="*/ 216693 h 1273968"/>
              <a:gd name="connsiteX7" fmla="*/ 128588 w 426244"/>
              <a:gd name="connsiteY7" fmla="*/ 185737 h 1273968"/>
              <a:gd name="connsiteX8" fmla="*/ 111919 w 426244"/>
              <a:gd name="connsiteY8" fmla="*/ 159543 h 1273968"/>
              <a:gd name="connsiteX9" fmla="*/ 80963 w 426244"/>
              <a:gd name="connsiteY9" fmla="*/ 114300 h 1273968"/>
              <a:gd name="connsiteX10" fmla="*/ 45244 w 426244"/>
              <a:gd name="connsiteY10" fmla="*/ 69056 h 1273968"/>
              <a:gd name="connsiteX11" fmla="*/ 4763 w 426244"/>
              <a:gd name="connsiteY11" fmla="*/ 26193 h 1273968"/>
              <a:gd name="connsiteX12" fmla="*/ 0 w 426244"/>
              <a:gd name="connsiteY12" fmla="*/ 11906 h 1273968"/>
              <a:gd name="connsiteX13" fmla="*/ 9525 w 426244"/>
              <a:gd name="connsiteY13" fmla="*/ 4762 h 1273968"/>
              <a:gd name="connsiteX14" fmla="*/ 52388 w 426244"/>
              <a:gd name="connsiteY14" fmla="*/ 0 h 1273968"/>
              <a:gd name="connsiteX15" fmla="*/ 145257 w 426244"/>
              <a:gd name="connsiteY15" fmla="*/ 19050 h 1273968"/>
              <a:gd name="connsiteX16" fmla="*/ 188119 w 426244"/>
              <a:gd name="connsiteY16" fmla="*/ 35718 h 1273968"/>
              <a:gd name="connsiteX17" fmla="*/ 250032 w 426244"/>
              <a:gd name="connsiteY17" fmla="*/ 61912 h 1273968"/>
              <a:gd name="connsiteX18" fmla="*/ 288132 w 426244"/>
              <a:gd name="connsiteY18" fmla="*/ 83343 h 1273968"/>
              <a:gd name="connsiteX19" fmla="*/ 326232 w 426244"/>
              <a:gd name="connsiteY19" fmla="*/ 97631 h 1273968"/>
              <a:gd name="connsiteX20" fmla="*/ 366713 w 426244"/>
              <a:gd name="connsiteY20" fmla="*/ 111918 h 1273968"/>
              <a:gd name="connsiteX21" fmla="*/ 400050 w 426244"/>
              <a:gd name="connsiteY21" fmla="*/ 130968 h 1273968"/>
              <a:gd name="connsiteX22" fmla="*/ 421482 w 426244"/>
              <a:gd name="connsiteY22" fmla="*/ 145256 h 1273968"/>
              <a:gd name="connsiteX23" fmla="*/ 426244 w 426244"/>
              <a:gd name="connsiteY23" fmla="*/ 157162 h 1273968"/>
              <a:gd name="connsiteX24" fmla="*/ 421482 w 426244"/>
              <a:gd name="connsiteY24" fmla="*/ 185737 h 1273968"/>
              <a:gd name="connsiteX25" fmla="*/ 404813 w 426244"/>
              <a:gd name="connsiteY25" fmla="*/ 311943 h 1273968"/>
              <a:gd name="connsiteX26" fmla="*/ 392907 w 426244"/>
              <a:gd name="connsiteY26" fmla="*/ 407193 h 1273968"/>
              <a:gd name="connsiteX27" fmla="*/ 381000 w 426244"/>
              <a:gd name="connsiteY27" fmla="*/ 526256 h 1273968"/>
              <a:gd name="connsiteX28" fmla="*/ 381000 w 426244"/>
              <a:gd name="connsiteY28" fmla="*/ 721518 h 1273968"/>
              <a:gd name="connsiteX29" fmla="*/ 378619 w 426244"/>
              <a:gd name="connsiteY29" fmla="*/ 854868 h 1273968"/>
              <a:gd name="connsiteX30" fmla="*/ 373857 w 426244"/>
              <a:gd name="connsiteY30" fmla="*/ 966787 h 1273968"/>
              <a:gd name="connsiteX31" fmla="*/ 364332 w 426244"/>
              <a:gd name="connsiteY31" fmla="*/ 1116806 h 1273968"/>
              <a:gd name="connsiteX32" fmla="*/ 347663 w 426244"/>
              <a:gd name="connsiteY32" fmla="*/ 1259681 h 1273968"/>
              <a:gd name="connsiteX33" fmla="*/ 157163 w 426244"/>
              <a:gd name="connsiteY33" fmla="*/ 1273968 h 1273968"/>
              <a:gd name="connsiteX34" fmla="*/ 157163 w 426244"/>
              <a:gd name="connsiteY34" fmla="*/ 926306 h 1273968"/>
              <a:gd name="connsiteX0" fmla="*/ 152400 w 421481"/>
              <a:gd name="connsiteY0" fmla="*/ 926306 h 1273968"/>
              <a:gd name="connsiteX1" fmla="*/ 152400 w 421481"/>
              <a:gd name="connsiteY1" fmla="*/ 700087 h 1273968"/>
              <a:gd name="connsiteX2" fmla="*/ 152400 w 421481"/>
              <a:gd name="connsiteY2" fmla="*/ 376237 h 1273968"/>
              <a:gd name="connsiteX3" fmla="*/ 152400 w 421481"/>
              <a:gd name="connsiteY3" fmla="*/ 288131 h 1273968"/>
              <a:gd name="connsiteX4" fmla="*/ 152400 w 421481"/>
              <a:gd name="connsiteY4" fmla="*/ 266700 h 1273968"/>
              <a:gd name="connsiteX5" fmla="*/ 147637 w 421481"/>
              <a:gd name="connsiteY5" fmla="*/ 245268 h 1273968"/>
              <a:gd name="connsiteX6" fmla="*/ 138112 w 421481"/>
              <a:gd name="connsiteY6" fmla="*/ 216693 h 1273968"/>
              <a:gd name="connsiteX7" fmla="*/ 123825 w 421481"/>
              <a:gd name="connsiteY7" fmla="*/ 185737 h 1273968"/>
              <a:gd name="connsiteX8" fmla="*/ 107156 w 421481"/>
              <a:gd name="connsiteY8" fmla="*/ 159543 h 1273968"/>
              <a:gd name="connsiteX9" fmla="*/ 76200 w 421481"/>
              <a:gd name="connsiteY9" fmla="*/ 114300 h 1273968"/>
              <a:gd name="connsiteX10" fmla="*/ 40481 w 421481"/>
              <a:gd name="connsiteY10" fmla="*/ 69056 h 1273968"/>
              <a:gd name="connsiteX11" fmla="*/ 0 w 421481"/>
              <a:gd name="connsiteY11" fmla="*/ 26193 h 1273968"/>
              <a:gd name="connsiteX12" fmla="*/ 4762 w 421481"/>
              <a:gd name="connsiteY12" fmla="*/ 4762 h 1273968"/>
              <a:gd name="connsiteX13" fmla="*/ 47625 w 421481"/>
              <a:gd name="connsiteY13" fmla="*/ 0 h 1273968"/>
              <a:gd name="connsiteX14" fmla="*/ 140494 w 421481"/>
              <a:gd name="connsiteY14" fmla="*/ 19050 h 1273968"/>
              <a:gd name="connsiteX15" fmla="*/ 183356 w 421481"/>
              <a:gd name="connsiteY15" fmla="*/ 35718 h 1273968"/>
              <a:gd name="connsiteX16" fmla="*/ 245269 w 421481"/>
              <a:gd name="connsiteY16" fmla="*/ 61912 h 1273968"/>
              <a:gd name="connsiteX17" fmla="*/ 283369 w 421481"/>
              <a:gd name="connsiteY17" fmla="*/ 83343 h 1273968"/>
              <a:gd name="connsiteX18" fmla="*/ 321469 w 421481"/>
              <a:gd name="connsiteY18" fmla="*/ 97631 h 1273968"/>
              <a:gd name="connsiteX19" fmla="*/ 361950 w 421481"/>
              <a:gd name="connsiteY19" fmla="*/ 111918 h 1273968"/>
              <a:gd name="connsiteX20" fmla="*/ 395287 w 421481"/>
              <a:gd name="connsiteY20" fmla="*/ 130968 h 1273968"/>
              <a:gd name="connsiteX21" fmla="*/ 416719 w 421481"/>
              <a:gd name="connsiteY21" fmla="*/ 145256 h 1273968"/>
              <a:gd name="connsiteX22" fmla="*/ 421481 w 421481"/>
              <a:gd name="connsiteY22" fmla="*/ 157162 h 1273968"/>
              <a:gd name="connsiteX23" fmla="*/ 416719 w 421481"/>
              <a:gd name="connsiteY23" fmla="*/ 185737 h 1273968"/>
              <a:gd name="connsiteX24" fmla="*/ 400050 w 421481"/>
              <a:gd name="connsiteY24" fmla="*/ 311943 h 1273968"/>
              <a:gd name="connsiteX25" fmla="*/ 388144 w 421481"/>
              <a:gd name="connsiteY25" fmla="*/ 407193 h 1273968"/>
              <a:gd name="connsiteX26" fmla="*/ 376237 w 421481"/>
              <a:gd name="connsiteY26" fmla="*/ 526256 h 1273968"/>
              <a:gd name="connsiteX27" fmla="*/ 376237 w 421481"/>
              <a:gd name="connsiteY27" fmla="*/ 721518 h 1273968"/>
              <a:gd name="connsiteX28" fmla="*/ 373856 w 421481"/>
              <a:gd name="connsiteY28" fmla="*/ 854868 h 1273968"/>
              <a:gd name="connsiteX29" fmla="*/ 369094 w 421481"/>
              <a:gd name="connsiteY29" fmla="*/ 966787 h 1273968"/>
              <a:gd name="connsiteX30" fmla="*/ 359569 w 421481"/>
              <a:gd name="connsiteY30" fmla="*/ 1116806 h 1273968"/>
              <a:gd name="connsiteX31" fmla="*/ 342900 w 421481"/>
              <a:gd name="connsiteY31" fmla="*/ 1259681 h 1273968"/>
              <a:gd name="connsiteX32" fmla="*/ 152400 w 421481"/>
              <a:gd name="connsiteY32" fmla="*/ 1273968 h 1273968"/>
              <a:gd name="connsiteX33" fmla="*/ 152400 w 421481"/>
              <a:gd name="connsiteY33" fmla="*/ 926306 h 1273968"/>
              <a:gd name="connsiteX0" fmla="*/ 152400 w 421481"/>
              <a:gd name="connsiteY0" fmla="*/ 926306 h 1273968"/>
              <a:gd name="connsiteX1" fmla="*/ 152400 w 421481"/>
              <a:gd name="connsiteY1" fmla="*/ 700087 h 1273968"/>
              <a:gd name="connsiteX2" fmla="*/ 152400 w 421481"/>
              <a:gd name="connsiteY2" fmla="*/ 376237 h 1273968"/>
              <a:gd name="connsiteX3" fmla="*/ 152400 w 421481"/>
              <a:gd name="connsiteY3" fmla="*/ 288131 h 1273968"/>
              <a:gd name="connsiteX4" fmla="*/ 152400 w 421481"/>
              <a:gd name="connsiteY4" fmla="*/ 266700 h 1273968"/>
              <a:gd name="connsiteX5" fmla="*/ 147637 w 421481"/>
              <a:gd name="connsiteY5" fmla="*/ 245268 h 1273968"/>
              <a:gd name="connsiteX6" fmla="*/ 138112 w 421481"/>
              <a:gd name="connsiteY6" fmla="*/ 216693 h 1273968"/>
              <a:gd name="connsiteX7" fmla="*/ 123825 w 421481"/>
              <a:gd name="connsiteY7" fmla="*/ 185737 h 1273968"/>
              <a:gd name="connsiteX8" fmla="*/ 107156 w 421481"/>
              <a:gd name="connsiteY8" fmla="*/ 159543 h 1273968"/>
              <a:gd name="connsiteX9" fmla="*/ 76200 w 421481"/>
              <a:gd name="connsiteY9" fmla="*/ 114300 h 1273968"/>
              <a:gd name="connsiteX10" fmla="*/ 40481 w 421481"/>
              <a:gd name="connsiteY10" fmla="*/ 69056 h 1273968"/>
              <a:gd name="connsiteX11" fmla="*/ 0 w 421481"/>
              <a:gd name="connsiteY11" fmla="*/ 26193 h 1273968"/>
              <a:gd name="connsiteX12" fmla="*/ 47625 w 421481"/>
              <a:gd name="connsiteY12" fmla="*/ 0 h 1273968"/>
              <a:gd name="connsiteX13" fmla="*/ 140494 w 421481"/>
              <a:gd name="connsiteY13" fmla="*/ 19050 h 1273968"/>
              <a:gd name="connsiteX14" fmla="*/ 183356 w 421481"/>
              <a:gd name="connsiteY14" fmla="*/ 35718 h 1273968"/>
              <a:gd name="connsiteX15" fmla="*/ 245269 w 421481"/>
              <a:gd name="connsiteY15" fmla="*/ 61912 h 1273968"/>
              <a:gd name="connsiteX16" fmla="*/ 283369 w 421481"/>
              <a:gd name="connsiteY16" fmla="*/ 83343 h 1273968"/>
              <a:gd name="connsiteX17" fmla="*/ 321469 w 421481"/>
              <a:gd name="connsiteY17" fmla="*/ 97631 h 1273968"/>
              <a:gd name="connsiteX18" fmla="*/ 361950 w 421481"/>
              <a:gd name="connsiteY18" fmla="*/ 111918 h 1273968"/>
              <a:gd name="connsiteX19" fmla="*/ 395287 w 421481"/>
              <a:gd name="connsiteY19" fmla="*/ 130968 h 1273968"/>
              <a:gd name="connsiteX20" fmla="*/ 416719 w 421481"/>
              <a:gd name="connsiteY20" fmla="*/ 145256 h 1273968"/>
              <a:gd name="connsiteX21" fmla="*/ 421481 w 421481"/>
              <a:gd name="connsiteY21" fmla="*/ 157162 h 1273968"/>
              <a:gd name="connsiteX22" fmla="*/ 416719 w 421481"/>
              <a:gd name="connsiteY22" fmla="*/ 185737 h 1273968"/>
              <a:gd name="connsiteX23" fmla="*/ 400050 w 421481"/>
              <a:gd name="connsiteY23" fmla="*/ 311943 h 1273968"/>
              <a:gd name="connsiteX24" fmla="*/ 388144 w 421481"/>
              <a:gd name="connsiteY24" fmla="*/ 407193 h 1273968"/>
              <a:gd name="connsiteX25" fmla="*/ 376237 w 421481"/>
              <a:gd name="connsiteY25" fmla="*/ 526256 h 1273968"/>
              <a:gd name="connsiteX26" fmla="*/ 376237 w 421481"/>
              <a:gd name="connsiteY26" fmla="*/ 721518 h 1273968"/>
              <a:gd name="connsiteX27" fmla="*/ 373856 w 421481"/>
              <a:gd name="connsiteY27" fmla="*/ 854868 h 1273968"/>
              <a:gd name="connsiteX28" fmla="*/ 369094 w 421481"/>
              <a:gd name="connsiteY28" fmla="*/ 966787 h 1273968"/>
              <a:gd name="connsiteX29" fmla="*/ 359569 w 421481"/>
              <a:gd name="connsiteY29" fmla="*/ 1116806 h 1273968"/>
              <a:gd name="connsiteX30" fmla="*/ 342900 w 421481"/>
              <a:gd name="connsiteY30" fmla="*/ 1259681 h 1273968"/>
              <a:gd name="connsiteX31" fmla="*/ 152400 w 421481"/>
              <a:gd name="connsiteY31" fmla="*/ 1273968 h 1273968"/>
              <a:gd name="connsiteX32" fmla="*/ 152400 w 421481"/>
              <a:gd name="connsiteY32" fmla="*/ 926306 h 1273968"/>
              <a:gd name="connsiteX0" fmla="*/ 340555 w 609636"/>
              <a:gd name="connsiteY0" fmla="*/ 1043013 h 1390675"/>
              <a:gd name="connsiteX1" fmla="*/ 340555 w 609636"/>
              <a:gd name="connsiteY1" fmla="*/ 816794 h 1390675"/>
              <a:gd name="connsiteX2" fmla="*/ 340555 w 609636"/>
              <a:gd name="connsiteY2" fmla="*/ 492944 h 1390675"/>
              <a:gd name="connsiteX3" fmla="*/ 340555 w 609636"/>
              <a:gd name="connsiteY3" fmla="*/ 404838 h 1390675"/>
              <a:gd name="connsiteX4" fmla="*/ 340555 w 609636"/>
              <a:gd name="connsiteY4" fmla="*/ 383407 h 1390675"/>
              <a:gd name="connsiteX5" fmla="*/ 335792 w 609636"/>
              <a:gd name="connsiteY5" fmla="*/ 361975 h 1390675"/>
              <a:gd name="connsiteX6" fmla="*/ 326267 w 609636"/>
              <a:gd name="connsiteY6" fmla="*/ 333400 h 1390675"/>
              <a:gd name="connsiteX7" fmla="*/ 311980 w 609636"/>
              <a:gd name="connsiteY7" fmla="*/ 302444 h 1390675"/>
              <a:gd name="connsiteX8" fmla="*/ 295311 w 609636"/>
              <a:gd name="connsiteY8" fmla="*/ 276250 h 1390675"/>
              <a:gd name="connsiteX9" fmla="*/ 264355 w 609636"/>
              <a:gd name="connsiteY9" fmla="*/ 231007 h 1390675"/>
              <a:gd name="connsiteX10" fmla="*/ 228636 w 609636"/>
              <a:gd name="connsiteY10" fmla="*/ 185763 h 1390675"/>
              <a:gd name="connsiteX11" fmla="*/ 188155 w 609636"/>
              <a:gd name="connsiteY11" fmla="*/ 142900 h 1390675"/>
              <a:gd name="connsiteX12" fmla="*/ 0 w 609636"/>
              <a:gd name="connsiteY12" fmla="*/ 0 h 1390675"/>
              <a:gd name="connsiteX13" fmla="*/ 235780 w 609636"/>
              <a:gd name="connsiteY13" fmla="*/ 116707 h 1390675"/>
              <a:gd name="connsiteX14" fmla="*/ 328649 w 609636"/>
              <a:gd name="connsiteY14" fmla="*/ 135757 h 1390675"/>
              <a:gd name="connsiteX15" fmla="*/ 371511 w 609636"/>
              <a:gd name="connsiteY15" fmla="*/ 152425 h 1390675"/>
              <a:gd name="connsiteX16" fmla="*/ 433424 w 609636"/>
              <a:gd name="connsiteY16" fmla="*/ 178619 h 1390675"/>
              <a:gd name="connsiteX17" fmla="*/ 471524 w 609636"/>
              <a:gd name="connsiteY17" fmla="*/ 200050 h 1390675"/>
              <a:gd name="connsiteX18" fmla="*/ 509624 w 609636"/>
              <a:gd name="connsiteY18" fmla="*/ 214338 h 1390675"/>
              <a:gd name="connsiteX19" fmla="*/ 550105 w 609636"/>
              <a:gd name="connsiteY19" fmla="*/ 228625 h 1390675"/>
              <a:gd name="connsiteX20" fmla="*/ 583442 w 609636"/>
              <a:gd name="connsiteY20" fmla="*/ 247675 h 1390675"/>
              <a:gd name="connsiteX21" fmla="*/ 604874 w 609636"/>
              <a:gd name="connsiteY21" fmla="*/ 261963 h 1390675"/>
              <a:gd name="connsiteX22" fmla="*/ 609636 w 609636"/>
              <a:gd name="connsiteY22" fmla="*/ 273869 h 1390675"/>
              <a:gd name="connsiteX23" fmla="*/ 604874 w 609636"/>
              <a:gd name="connsiteY23" fmla="*/ 302444 h 1390675"/>
              <a:gd name="connsiteX24" fmla="*/ 588205 w 609636"/>
              <a:gd name="connsiteY24" fmla="*/ 428650 h 1390675"/>
              <a:gd name="connsiteX25" fmla="*/ 576299 w 609636"/>
              <a:gd name="connsiteY25" fmla="*/ 523900 h 1390675"/>
              <a:gd name="connsiteX26" fmla="*/ 564392 w 609636"/>
              <a:gd name="connsiteY26" fmla="*/ 642963 h 1390675"/>
              <a:gd name="connsiteX27" fmla="*/ 564392 w 609636"/>
              <a:gd name="connsiteY27" fmla="*/ 838225 h 1390675"/>
              <a:gd name="connsiteX28" fmla="*/ 562011 w 609636"/>
              <a:gd name="connsiteY28" fmla="*/ 971575 h 1390675"/>
              <a:gd name="connsiteX29" fmla="*/ 557249 w 609636"/>
              <a:gd name="connsiteY29" fmla="*/ 1083494 h 1390675"/>
              <a:gd name="connsiteX30" fmla="*/ 547724 w 609636"/>
              <a:gd name="connsiteY30" fmla="*/ 1233513 h 1390675"/>
              <a:gd name="connsiteX31" fmla="*/ 531055 w 609636"/>
              <a:gd name="connsiteY31" fmla="*/ 1376388 h 1390675"/>
              <a:gd name="connsiteX32" fmla="*/ 340555 w 609636"/>
              <a:gd name="connsiteY32" fmla="*/ 1390675 h 1390675"/>
              <a:gd name="connsiteX33" fmla="*/ 340555 w 609636"/>
              <a:gd name="connsiteY33" fmla="*/ 1043013 h 1390675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0 w 609636"/>
              <a:gd name="connsiteY12" fmla="*/ 7143 h 1397818"/>
              <a:gd name="connsiteX13" fmla="*/ 235780 w 609636"/>
              <a:gd name="connsiteY13" fmla="*/ 123850 h 1397818"/>
              <a:gd name="connsiteX14" fmla="*/ 66675 w 609636"/>
              <a:gd name="connsiteY14" fmla="*/ 0 h 1397818"/>
              <a:gd name="connsiteX15" fmla="*/ 371511 w 609636"/>
              <a:gd name="connsiteY15" fmla="*/ 159568 h 1397818"/>
              <a:gd name="connsiteX16" fmla="*/ 433424 w 609636"/>
              <a:gd name="connsiteY16" fmla="*/ 185762 h 1397818"/>
              <a:gd name="connsiteX17" fmla="*/ 471524 w 609636"/>
              <a:gd name="connsiteY17" fmla="*/ 207193 h 1397818"/>
              <a:gd name="connsiteX18" fmla="*/ 509624 w 609636"/>
              <a:gd name="connsiteY18" fmla="*/ 221481 h 1397818"/>
              <a:gd name="connsiteX19" fmla="*/ 550105 w 609636"/>
              <a:gd name="connsiteY19" fmla="*/ 235768 h 1397818"/>
              <a:gd name="connsiteX20" fmla="*/ 583442 w 609636"/>
              <a:gd name="connsiteY20" fmla="*/ 254818 h 1397818"/>
              <a:gd name="connsiteX21" fmla="*/ 604874 w 609636"/>
              <a:gd name="connsiteY21" fmla="*/ 269106 h 1397818"/>
              <a:gd name="connsiteX22" fmla="*/ 609636 w 609636"/>
              <a:gd name="connsiteY22" fmla="*/ 281012 h 1397818"/>
              <a:gd name="connsiteX23" fmla="*/ 604874 w 609636"/>
              <a:gd name="connsiteY23" fmla="*/ 309587 h 1397818"/>
              <a:gd name="connsiteX24" fmla="*/ 588205 w 609636"/>
              <a:gd name="connsiteY24" fmla="*/ 435793 h 1397818"/>
              <a:gd name="connsiteX25" fmla="*/ 576299 w 609636"/>
              <a:gd name="connsiteY25" fmla="*/ 531043 h 1397818"/>
              <a:gd name="connsiteX26" fmla="*/ 564392 w 609636"/>
              <a:gd name="connsiteY26" fmla="*/ 650106 h 1397818"/>
              <a:gd name="connsiteX27" fmla="*/ 564392 w 609636"/>
              <a:gd name="connsiteY27" fmla="*/ 845368 h 1397818"/>
              <a:gd name="connsiteX28" fmla="*/ 562011 w 609636"/>
              <a:gd name="connsiteY28" fmla="*/ 978718 h 1397818"/>
              <a:gd name="connsiteX29" fmla="*/ 557249 w 609636"/>
              <a:gd name="connsiteY29" fmla="*/ 1090637 h 1397818"/>
              <a:gd name="connsiteX30" fmla="*/ 547724 w 609636"/>
              <a:gd name="connsiteY30" fmla="*/ 1240656 h 1397818"/>
              <a:gd name="connsiteX31" fmla="*/ 531055 w 609636"/>
              <a:gd name="connsiteY31" fmla="*/ 1383531 h 1397818"/>
              <a:gd name="connsiteX32" fmla="*/ 340555 w 609636"/>
              <a:gd name="connsiteY32" fmla="*/ 1397818 h 1397818"/>
              <a:gd name="connsiteX33" fmla="*/ 340555 w 609636"/>
              <a:gd name="connsiteY33" fmla="*/ 1050156 h 1397818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0 w 609636"/>
              <a:gd name="connsiteY12" fmla="*/ 7143 h 1397818"/>
              <a:gd name="connsiteX13" fmla="*/ 66675 w 609636"/>
              <a:gd name="connsiteY13" fmla="*/ 0 h 1397818"/>
              <a:gd name="connsiteX14" fmla="*/ 371511 w 609636"/>
              <a:gd name="connsiteY14" fmla="*/ 159568 h 1397818"/>
              <a:gd name="connsiteX15" fmla="*/ 433424 w 609636"/>
              <a:gd name="connsiteY15" fmla="*/ 185762 h 1397818"/>
              <a:gd name="connsiteX16" fmla="*/ 471524 w 609636"/>
              <a:gd name="connsiteY16" fmla="*/ 207193 h 1397818"/>
              <a:gd name="connsiteX17" fmla="*/ 509624 w 609636"/>
              <a:gd name="connsiteY17" fmla="*/ 221481 h 1397818"/>
              <a:gd name="connsiteX18" fmla="*/ 550105 w 609636"/>
              <a:gd name="connsiteY18" fmla="*/ 235768 h 1397818"/>
              <a:gd name="connsiteX19" fmla="*/ 583442 w 609636"/>
              <a:gd name="connsiteY19" fmla="*/ 254818 h 1397818"/>
              <a:gd name="connsiteX20" fmla="*/ 604874 w 609636"/>
              <a:gd name="connsiteY20" fmla="*/ 269106 h 1397818"/>
              <a:gd name="connsiteX21" fmla="*/ 609636 w 609636"/>
              <a:gd name="connsiteY21" fmla="*/ 281012 h 1397818"/>
              <a:gd name="connsiteX22" fmla="*/ 604874 w 609636"/>
              <a:gd name="connsiteY22" fmla="*/ 309587 h 1397818"/>
              <a:gd name="connsiteX23" fmla="*/ 588205 w 609636"/>
              <a:gd name="connsiteY23" fmla="*/ 435793 h 1397818"/>
              <a:gd name="connsiteX24" fmla="*/ 576299 w 609636"/>
              <a:gd name="connsiteY24" fmla="*/ 531043 h 1397818"/>
              <a:gd name="connsiteX25" fmla="*/ 564392 w 609636"/>
              <a:gd name="connsiteY25" fmla="*/ 650106 h 1397818"/>
              <a:gd name="connsiteX26" fmla="*/ 564392 w 609636"/>
              <a:gd name="connsiteY26" fmla="*/ 845368 h 1397818"/>
              <a:gd name="connsiteX27" fmla="*/ 562011 w 609636"/>
              <a:gd name="connsiteY27" fmla="*/ 978718 h 1397818"/>
              <a:gd name="connsiteX28" fmla="*/ 557249 w 609636"/>
              <a:gd name="connsiteY28" fmla="*/ 1090637 h 1397818"/>
              <a:gd name="connsiteX29" fmla="*/ 547724 w 609636"/>
              <a:gd name="connsiteY29" fmla="*/ 1240656 h 1397818"/>
              <a:gd name="connsiteX30" fmla="*/ 531055 w 609636"/>
              <a:gd name="connsiteY30" fmla="*/ 1383531 h 1397818"/>
              <a:gd name="connsiteX31" fmla="*/ 340555 w 609636"/>
              <a:gd name="connsiteY31" fmla="*/ 1397818 h 1397818"/>
              <a:gd name="connsiteX32" fmla="*/ 340555 w 609636"/>
              <a:gd name="connsiteY32" fmla="*/ 1050156 h 1397818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116717 w 609636"/>
              <a:gd name="connsiteY12" fmla="*/ 97657 h 1397818"/>
              <a:gd name="connsiteX13" fmla="*/ 0 w 609636"/>
              <a:gd name="connsiteY13" fmla="*/ 7143 h 1397818"/>
              <a:gd name="connsiteX14" fmla="*/ 66675 w 609636"/>
              <a:gd name="connsiteY14" fmla="*/ 0 h 1397818"/>
              <a:gd name="connsiteX15" fmla="*/ 371511 w 609636"/>
              <a:gd name="connsiteY15" fmla="*/ 159568 h 1397818"/>
              <a:gd name="connsiteX16" fmla="*/ 433424 w 609636"/>
              <a:gd name="connsiteY16" fmla="*/ 185762 h 1397818"/>
              <a:gd name="connsiteX17" fmla="*/ 471524 w 609636"/>
              <a:gd name="connsiteY17" fmla="*/ 207193 h 1397818"/>
              <a:gd name="connsiteX18" fmla="*/ 509624 w 609636"/>
              <a:gd name="connsiteY18" fmla="*/ 221481 h 1397818"/>
              <a:gd name="connsiteX19" fmla="*/ 550105 w 609636"/>
              <a:gd name="connsiteY19" fmla="*/ 235768 h 1397818"/>
              <a:gd name="connsiteX20" fmla="*/ 583442 w 609636"/>
              <a:gd name="connsiteY20" fmla="*/ 254818 h 1397818"/>
              <a:gd name="connsiteX21" fmla="*/ 604874 w 609636"/>
              <a:gd name="connsiteY21" fmla="*/ 269106 h 1397818"/>
              <a:gd name="connsiteX22" fmla="*/ 609636 w 609636"/>
              <a:gd name="connsiteY22" fmla="*/ 281012 h 1397818"/>
              <a:gd name="connsiteX23" fmla="*/ 604874 w 609636"/>
              <a:gd name="connsiteY23" fmla="*/ 309587 h 1397818"/>
              <a:gd name="connsiteX24" fmla="*/ 588205 w 609636"/>
              <a:gd name="connsiteY24" fmla="*/ 435793 h 1397818"/>
              <a:gd name="connsiteX25" fmla="*/ 576299 w 609636"/>
              <a:gd name="connsiteY25" fmla="*/ 531043 h 1397818"/>
              <a:gd name="connsiteX26" fmla="*/ 564392 w 609636"/>
              <a:gd name="connsiteY26" fmla="*/ 650106 h 1397818"/>
              <a:gd name="connsiteX27" fmla="*/ 564392 w 609636"/>
              <a:gd name="connsiteY27" fmla="*/ 845368 h 1397818"/>
              <a:gd name="connsiteX28" fmla="*/ 562011 w 609636"/>
              <a:gd name="connsiteY28" fmla="*/ 978718 h 1397818"/>
              <a:gd name="connsiteX29" fmla="*/ 557249 w 609636"/>
              <a:gd name="connsiteY29" fmla="*/ 1090637 h 1397818"/>
              <a:gd name="connsiteX30" fmla="*/ 547724 w 609636"/>
              <a:gd name="connsiteY30" fmla="*/ 1240656 h 1397818"/>
              <a:gd name="connsiteX31" fmla="*/ 531055 w 609636"/>
              <a:gd name="connsiteY31" fmla="*/ 1383531 h 1397818"/>
              <a:gd name="connsiteX32" fmla="*/ 340555 w 609636"/>
              <a:gd name="connsiteY32" fmla="*/ 1397818 h 1397818"/>
              <a:gd name="connsiteX33" fmla="*/ 340555 w 609636"/>
              <a:gd name="connsiteY33" fmla="*/ 1050156 h 1397818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116717 w 609636"/>
              <a:gd name="connsiteY12" fmla="*/ 97657 h 1397818"/>
              <a:gd name="connsiteX13" fmla="*/ 0 w 609636"/>
              <a:gd name="connsiteY13" fmla="*/ 7143 h 1397818"/>
              <a:gd name="connsiteX14" fmla="*/ 66675 w 609636"/>
              <a:gd name="connsiteY14" fmla="*/ 0 h 1397818"/>
              <a:gd name="connsiteX15" fmla="*/ 235780 w 609636"/>
              <a:gd name="connsiteY15" fmla="*/ 90513 h 1397818"/>
              <a:gd name="connsiteX16" fmla="*/ 371511 w 609636"/>
              <a:gd name="connsiteY16" fmla="*/ 159568 h 1397818"/>
              <a:gd name="connsiteX17" fmla="*/ 433424 w 609636"/>
              <a:gd name="connsiteY17" fmla="*/ 185762 h 1397818"/>
              <a:gd name="connsiteX18" fmla="*/ 471524 w 609636"/>
              <a:gd name="connsiteY18" fmla="*/ 207193 h 1397818"/>
              <a:gd name="connsiteX19" fmla="*/ 509624 w 609636"/>
              <a:gd name="connsiteY19" fmla="*/ 221481 h 1397818"/>
              <a:gd name="connsiteX20" fmla="*/ 550105 w 609636"/>
              <a:gd name="connsiteY20" fmla="*/ 235768 h 1397818"/>
              <a:gd name="connsiteX21" fmla="*/ 583442 w 609636"/>
              <a:gd name="connsiteY21" fmla="*/ 254818 h 1397818"/>
              <a:gd name="connsiteX22" fmla="*/ 604874 w 609636"/>
              <a:gd name="connsiteY22" fmla="*/ 269106 h 1397818"/>
              <a:gd name="connsiteX23" fmla="*/ 609636 w 609636"/>
              <a:gd name="connsiteY23" fmla="*/ 281012 h 1397818"/>
              <a:gd name="connsiteX24" fmla="*/ 604874 w 609636"/>
              <a:gd name="connsiteY24" fmla="*/ 309587 h 1397818"/>
              <a:gd name="connsiteX25" fmla="*/ 588205 w 609636"/>
              <a:gd name="connsiteY25" fmla="*/ 435793 h 1397818"/>
              <a:gd name="connsiteX26" fmla="*/ 576299 w 609636"/>
              <a:gd name="connsiteY26" fmla="*/ 531043 h 1397818"/>
              <a:gd name="connsiteX27" fmla="*/ 564392 w 609636"/>
              <a:gd name="connsiteY27" fmla="*/ 650106 h 1397818"/>
              <a:gd name="connsiteX28" fmla="*/ 564392 w 609636"/>
              <a:gd name="connsiteY28" fmla="*/ 845368 h 1397818"/>
              <a:gd name="connsiteX29" fmla="*/ 562011 w 609636"/>
              <a:gd name="connsiteY29" fmla="*/ 978718 h 1397818"/>
              <a:gd name="connsiteX30" fmla="*/ 557249 w 609636"/>
              <a:gd name="connsiteY30" fmla="*/ 1090637 h 1397818"/>
              <a:gd name="connsiteX31" fmla="*/ 547724 w 609636"/>
              <a:gd name="connsiteY31" fmla="*/ 1240656 h 1397818"/>
              <a:gd name="connsiteX32" fmla="*/ 531055 w 609636"/>
              <a:gd name="connsiteY32" fmla="*/ 1383531 h 1397818"/>
              <a:gd name="connsiteX33" fmla="*/ 340555 w 609636"/>
              <a:gd name="connsiteY33" fmla="*/ 1397818 h 1397818"/>
              <a:gd name="connsiteX34" fmla="*/ 340555 w 609636"/>
              <a:gd name="connsiteY34" fmla="*/ 1050156 h 1397818"/>
              <a:gd name="connsiteX0" fmla="*/ 340555 w 609636"/>
              <a:gd name="connsiteY0" fmla="*/ 1043013 h 1390675"/>
              <a:gd name="connsiteX1" fmla="*/ 340555 w 609636"/>
              <a:gd name="connsiteY1" fmla="*/ 816794 h 1390675"/>
              <a:gd name="connsiteX2" fmla="*/ 340555 w 609636"/>
              <a:gd name="connsiteY2" fmla="*/ 492944 h 1390675"/>
              <a:gd name="connsiteX3" fmla="*/ 340555 w 609636"/>
              <a:gd name="connsiteY3" fmla="*/ 404838 h 1390675"/>
              <a:gd name="connsiteX4" fmla="*/ 340555 w 609636"/>
              <a:gd name="connsiteY4" fmla="*/ 383407 h 1390675"/>
              <a:gd name="connsiteX5" fmla="*/ 335792 w 609636"/>
              <a:gd name="connsiteY5" fmla="*/ 361975 h 1390675"/>
              <a:gd name="connsiteX6" fmla="*/ 326267 w 609636"/>
              <a:gd name="connsiteY6" fmla="*/ 333400 h 1390675"/>
              <a:gd name="connsiteX7" fmla="*/ 311980 w 609636"/>
              <a:gd name="connsiteY7" fmla="*/ 302444 h 1390675"/>
              <a:gd name="connsiteX8" fmla="*/ 295311 w 609636"/>
              <a:gd name="connsiteY8" fmla="*/ 276250 h 1390675"/>
              <a:gd name="connsiteX9" fmla="*/ 264355 w 609636"/>
              <a:gd name="connsiteY9" fmla="*/ 231007 h 1390675"/>
              <a:gd name="connsiteX10" fmla="*/ 228636 w 609636"/>
              <a:gd name="connsiteY10" fmla="*/ 185763 h 1390675"/>
              <a:gd name="connsiteX11" fmla="*/ 188155 w 609636"/>
              <a:gd name="connsiteY11" fmla="*/ 142900 h 1390675"/>
              <a:gd name="connsiteX12" fmla="*/ 116717 w 609636"/>
              <a:gd name="connsiteY12" fmla="*/ 90514 h 1390675"/>
              <a:gd name="connsiteX13" fmla="*/ 0 w 609636"/>
              <a:gd name="connsiteY13" fmla="*/ 0 h 1390675"/>
              <a:gd name="connsiteX14" fmla="*/ 235780 w 609636"/>
              <a:gd name="connsiteY14" fmla="*/ 83370 h 1390675"/>
              <a:gd name="connsiteX15" fmla="*/ 371511 w 609636"/>
              <a:gd name="connsiteY15" fmla="*/ 152425 h 1390675"/>
              <a:gd name="connsiteX16" fmla="*/ 433424 w 609636"/>
              <a:gd name="connsiteY16" fmla="*/ 178619 h 1390675"/>
              <a:gd name="connsiteX17" fmla="*/ 471524 w 609636"/>
              <a:gd name="connsiteY17" fmla="*/ 200050 h 1390675"/>
              <a:gd name="connsiteX18" fmla="*/ 509624 w 609636"/>
              <a:gd name="connsiteY18" fmla="*/ 214338 h 1390675"/>
              <a:gd name="connsiteX19" fmla="*/ 550105 w 609636"/>
              <a:gd name="connsiteY19" fmla="*/ 228625 h 1390675"/>
              <a:gd name="connsiteX20" fmla="*/ 583442 w 609636"/>
              <a:gd name="connsiteY20" fmla="*/ 247675 h 1390675"/>
              <a:gd name="connsiteX21" fmla="*/ 604874 w 609636"/>
              <a:gd name="connsiteY21" fmla="*/ 261963 h 1390675"/>
              <a:gd name="connsiteX22" fmla="*/ 609636 w 609636"/>
              <a:gd name="connsiteY22" fmla="*/ 273869 h 1390675"/>
              <a:gd name="connsiteX23" fmla="*/ 604874 w 609636"/>
              <a:gd name="connsiteY23" fmla="*/ 302444 h 1390675"/>
              <a:gd name="connsiteX24" fmla="*/ 588205 w 609636"/>
              <a:gd name="connsiteY24" fmla="*/ 428650 h 1390675"/>
              <a:gd name="connsiteX25" fmla="*/ 576299 w 609636"/>
              <a:gd name="connsiteY25" fmla="*/ 523900 h 1390675"/>
              <a:gd name="connsiteX26" fmla="*/ 564392 w 609636"/>
              <a:gd name="connsiteY26" fmla="*/ 642963 h 1390675"/>
              <a:gd name="connsiteX27" fmla="*/ 564392 w 609636"/>
              <a:gd name="connsiteY27" fmla="*/ 838225 h 1390675"/>
              <a:gd name="connsiteX28" fmla="*/ 562011 w 609636"/>
              <a:gd name="connsiteY28" fmla="*/ 971575 h 1390675"/>
              <a:gd name="connsiteX29" fmla="*/ 557249 w 609636"/>
              <a:gd name="connsiteY29" fmla="*/ 1083494 h 1390675"/>
              <a:gd name="connsiteX30" fmla="*/ 547724 w 609636"/>
              <a:gd name="connsiteY30" fmla="*/ 1233513 h 1390675"/>
              <a:gd name="connsiteX31" fmla="*/ 531055 w 609636"/>
              <a:gd name="connsiteY31" fmla="*/ 1376388 h 1390675"/>
              <a:gd name="connsiteX32" fmla="*/ 340555 w 609636"/>
              <a:gd name="connsiteY32" fmla="*/ 1390675 h 1390675"/>
              <a:gd name="connsiteX33" fmla="*/ 340555 w 609636"/>
              <a:gd name="connsiteY33" fmla="*/ 1043013 h 1390675"/>
              <a:gd name="connsiteX0" fmla="*/ 223838 w 492919"/>
              <a:gd name="connsiteY0" fmla="*/ 959643 h 1307305"/>
              <a:gd name="connsiteX1" fmla="*/ 223838 w 492919"/>
              <a:gd name="connsiteY1" fmla="*/ 733424 h 1307305"/>
              <a:gd name="connsiteX2" fmla="*/ 223838 w 492919"/>
              <a:gd name="connsiteY2" fmla="*/ 409574 h 1307305"/>
              <a:gd name="connsiteX3" fmla="*/ 223838 w 492919"/>
              <a:gd name="connsiteY3" fmla="*/ 321468 h 1307305"/>
              <a:gd name="connsiteX4" fmla="*/ 223838 w 492919"/>
              <a:gd name="connsiteY4" fmla="*/ 300037 h 1307305"/>
              <a:gd name="connsiteX5" fmla="*/ 219075 w 492919"/>
              <a:gd name="connsiteY5" fmla="*/ 278605 h 1307305"/>
              <a:gd name="connsiteX6" fmla="*/ 209550 w 492919"/>
              <a:gd name="connsiteY6" fmla="*/ 250030 h 1307305"/>
              <a:gd name="connsiteX7" fmla="*/ 195263 w 492919"/>
              <a:gd name="connsiteY7" fmla="*/ 219074 h 1307305"/>
              <a:gd name="connsiteX8" fmla="*/ 178594 w 492919"/>
              <a:gd name="connsiteY8" fmla="*/ 192880 h 1307305"/>
              <a:gd name="connsiteX9" fmla="*/ 147638 w 492919"/>
              <a:gd name="connsiteY9" fmla="*/ 147637 h 1307305"/>
              <a:gd name="connsiteX10" fmla="*/ 111919 w 492919"/>
              <a:gd name="connsiteY10" fmla="*/ 102393 h 1307305"/>
              <a:gd name="connsiteX11" fmla="*/ 71438 w 492919"/>
              <a:gd name="connsiteY11" fmla="*/ 59530 h 1307305"/>
              <a:gd name="connsiteX12" fmla="*/ 0 w 492919"/>
              <a:gd name="connsiteY12" fmla="*/ 7144 h 1307305"/>
              <a:gd name="connsiteX13" fmla="*/ 119063 w 492919"/>
              <a:gd name="connsiteY13" fmla="*/ 0 h 1307305"/>
              <a:gd name="connsiteX14" fmla="*/ 254794 w 492919"/>
              <a:gd name="connsiteY14" fmla="*/ 69055 h 1307305"/>
              <a:gd name="connsiteX15" fmla="*/ 316707 w 492919"/>
              <a:gd name="connsiteY15" fmla="*/ 95249 h 1307305"/>
              <a:gd name="connsiteX16" fmla="*/ 354807 w 492919"/>
              <a:gd name="connsiteY16" fmla="*/ 116680 h 1307305"/>
              <a:gd name="connsiteX17" fmla="*/ 392907 w 492919"/>
              <a:gd name="connsiteY17" fmla="*/ 130968 h 1307305"/>
              <a:gd name="connsiteX18" fmla="*/ 433388 w 492919"/>
              <a:gd name="connsiteY18" fmla="*/ 145255 h 1307305"/>
              <a:gd name="connsiteX19" fmla="*/ 466725 w 492919"/>
              <a:gd name="connsiteY19" fmla="*/ 164305 h 1307305"/>
              <a:gd name="connsiteX20" fmla="*/ 488157 w 492919"/>
              <a:gd name="connsiteY20" fmla="*/ 178593 h 1307305"/>
              <a:gd name="connsiteX21" fmla="*/ 492919 w 492919"/>
              <a:gd name="connsiteY21" fmla="*/ 190499 h 1307305"/>
              <a:gd name="connsiteX22" fmla="*/ 488157 w 492919"/>
              <a:gd name="connsiteY22" fmla="*/ 219074 h 1307305"/>
              <a:gd name="connsiteX23" fmla="*/ 471488 w 492919"/>
              <a:gd name="connsiteY23" fmla="*/ 345280 h 1307305"/>
              <a:gd name="connsiteX24" fmla="*/ 459582 w 492919"/>
              <a:gd name="connsiteY24" fmla="*/ 440530 h 1307305"/>
              <a:gd name="connsiteX25" fmla="*/ 447675 w 492919"/>
              <a:gd name="connsiteY25" fmla="*/ 559593 h 1307305"/>
              <a:gd name="connsiteX26" fmla="*/ 447675 w 492919"/>
              <a:gd name="connsiteY26" fmla="*/ 754855 h 1307305"/>
              <a:gd name="connsiteX27" fmla="*/ 445294 w 492919"/>
              <a:gd name="connsiteY27" fmla="*/ 888205 h 1307305"/>
              <a:gd name="connsiteX28" fmla="*/ 440532 w 492919"/>
              <a:gd name="connsiteY28" fmla="*/ 1000124 h 1307305"/>
              <a:gd name="connsiteX29" fmla="*/ 431007 w 492919"/>
              <a:gd name="connsiteY29" fmla="*/ 1150143 h 1307305"/>
              <a:gd name="connsiteX30" fmla="*/ 414338 w 492919"/>
              <a:gd name="connsiteY30" fmla="*/ 1293018 h 1307305"/>
              <a:gd name="connsiteX31" fmla="*/ 223838 w 492919"/>
              <a:gd name="connsiteY31" fmla="*/ 1307305 h 1307305"/>
              <a:gd name="connsiteX32" fmla="*/ 223838 w 492919"/>
              <a:gd name="connsiteY32" fmla="*/ 959643 h 130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92919" h="1307305">
                <a:moveTo>
                  <a:pt x="223838" y="959643"/>
                </a:moveTo>
                <a:lnTo>
                  <a:pt x="223838" y="733424"/>
                </a:lnTo>
                <a:lnTo>
                  <a:pt x="223838" y="409574"/>
                </a:lnTo>
                <a:lnTo>
                  <a:pt x="223838" y="321468"/>
                </a:lnTo>
                <a:lnTo>
                  <a:pt x="223838" y="300037"/>
                </a:lnTo>
                <a:lnTo>
                  <a:pt x="219075" y="278605"/>
                </a:lnTo>
                <a:lnTo>
                  <a:pt x="209550" y="250030"/>
                </a:lnTo>
                <a:lnTo>
                  <a:pt x="195263" y="219074"/>
                </a:lnTo>
                <a:lnTo>
                  <a:pt x="178594" y="192880"/>
                </a:lnTo>
                <a:lnTo>
                  <a:pt x="147638" y="147637"/>
                </a:lnTo>
                <a:lnTo>
                  <a:pt x="111919" y="102393"/>
                </a:lnTo>
                <a:lnTo>
                  <a:pt x="71438" y="59530"/>
                </a:lnTo>
                <a:lnTo>
                  <a:pt x="0" y="7144"/>
                </a:lnTo>
                <a:lnTo>
                  <a:pt x="119063" y="0"/>
                </a:lnTo>
                <a:lnTo>
                  <a:pt x="254794" y="69055"/>
                </a:lnTo>
                <a:lnTo>
                  <a:pt x="316707" y="95249"/>
                </a:lnTo>
                <a:lnTo>
                  <a:pt x="354807" y="116680"/>
                </a:lnTo>
                <a:lnTo>
                  <a:pt x="392907" y="130968"/>
                </a:lnTo>
                <a:lnTo>
                  <a:pt x="433388" y="145255"/>
                </a:lnTo>
                <a:lnTo>
                  <a:pt x="466725" y="164305"/>
                </a:lnTo>
                <a:lnTo>
                  <a:pt x="488157" y="178593"/>
                </a:lnTo>
                <a:lnTo>
                  <a:pt x="492919" y="190499"/>
                </a:lnTo>
                <a:lnTo>
                  <a:pt x="488157" y="219074"/>
                </a:lnTo>
                <a:lnTo>
                  <a:pt x="471488" y="345280"/>
                </a:lnTo>
                <a:lnTo>
                  <a:pt x="459582" y="440530"/>
                </a:lnTo>
                <a:lnTo>
                  <a:pt x="447675" y="559593"/>
                </a:lnTo>
                <a:lnTo>
                  <a:pt x="447675" y="754855"/>
                </a:lnTo>
                <a:cubicBezTo>
                  <a:pt x="446881" y="799305"/>
                  <a:pt x="446088" y="843755"/>
                  <a:pt x="445294" y="888205"/>
                </a:cubicBezTo>
                <a:lnTo>
                  <a:pt x="440532" y="1000124"/>
                </a:lnTo>
                <a:lnTo>
                  <a:pt x="431007" y="1150143"/>
                </a:lnTo>
                <a:lnTo>
                  <a:pt x="414338" y="1293018"/>
                </a:lnTo>
                <a:lnTo>
                  <a:pt x="223838" y="1307305"/>
                </a:lnTo>
                <a:cubicBezTo>
                  <a:pt x="224632" y="1203324"/>
                  <a:pt x="225425" y="1099343"/>
                  <a:pt x="223838" y="9596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D5799638-CC87-4B4F-9A50-639384E66354}"/>
              </a:ext>
            </a:extLst>
          </p:cNvPr>
          <p:cNvSpPr/>
          <p:nvPr/>
        </p:nvSpPr>
        <p:spPr>
          <a:xfrm>
            <a:off x="2662238" y="3427413"/>
            <a:ext cx="4506912" cy="668337"/>
          </a:xfrm>
          <a:custGeom>
            <a:avLst/>
            <a:gdLst>
              <a:gd name="connsiteX0" fmla="*/ 3493008 w 4506163"/>
              <a:gd name="connsiteY0" fmla="*/ 267005 h 669341"/>
              <a:gd name="connsiteX1" fmla="*/ 3189427 w 4506163"/>
              <a:gd name="connsiteY1" fmla="*/ 274320 h 669341"/>
              <a:gd name="connsiteX2" fmla="*/ 2926080 w 4506163"/>
              <a:gd name="connsiteY2" fmla="*/ 281635 h 669341"/>
              <a:gd name="connsiteX3" fmla="*/ 2622499 w 4506163"/>
              <a:gd name="connsiteY3" fmla="*/ 292608 h 669341"/>
              <a:gd name="connsiteX4" fmla="*/ 2216505 w 4506163"/>
              <a:gd name="connsiteY4" fmla="*/ 340157 h 669341"/>
              <a:gd name="connsiteX5" fmla="*/ 1953158 w 4506163"/>
              <a:gd name="connsiteY5" fmla="*/ 376733 h 669341"/>
              <a:gd name="connsiteX6" fmla="*/ 1642262 w 4506163"/>
              <a:gd name="connsiteY6" fmla="*/ 420624 h 669341"/>
              <a:gd name="connsiteX7" fmla="*/ 1415491 w 4506163"/>
              <a:gd name="connsiteY7" fmla="*/ 460858 h 669341"/>
              <a:gd name="connsiteX8" fmla="*/ 1064361 w 4506163"/>
              <a:gd name="connsiteY8" fmla="*/ 530352 h 669341"/>
              <a:gd name="connsiteX9" fmla="*/ 797357 w 4506163"/>
              <a:gd name="connsiteY9" fmla="*/ 588874 h 669341"/>
              <a:gd name="connsiteX10" fmla="*/ 636422 w 4506163"/>
              <a:gd name="connsiteY10" fmla="*/ 629107 h 669341"/>
              <a:gd name="connsiteX11" fmla="*/ 555955 w 4506163"/>
              <a:gd name="connsiteY11" fmla="*/ 654711 h 669341"/>
              <a:gd name="connsiteX12" fmla="*/ 523037 w 4506163"/>
              <a:gd name="connsiteY12" fmla="*/ 669341 h 669341"/>
              <a:gd name="connsiteX13" fmla="*/ 468173 w 4506163"/>
              <a:gd name="connsiteY13" fmla="*/ 662026 h 669341"/>
              <a:gd name="connsiteX14" fmla="*/ 380390 w 4506163"/>
              <a:gd name="connsiteY14" fmla="*/ 629107 h 669341"/>
              <a:gd name="connsiteX15" fmla="*/ 318211 w 4506163"/>
              <a:gd name="connsiteY15" fmla="*/ 596189 h 669341"/>
              <a:gd name="connsiteX16" fmla="*/ 252374 w 4506163"/>
              <a:gd name="connsiteY16" fmla="*/ 552298 h 669341"/>
              <a:gd name="connsiteX17" fmla="*/ 212141 w 4506163"/>
              <a:gd name="connsiteY17" fmla="*/ 523037 h 669341"/>
              <a:gd name="connsiteX18" fmla="*/ 160934 w 4506163"/>
              <a:gd name="connsiteY18" fmla="*/ 482803 h 669341"/>
              <a:gd name="connsiteX19" fmla="*/ 113385 w 4506163"/>
              <a:gd name="connsiteY19" fmla="*/ 438912 h 669341"/>
              <a:gd name="connsiteX20" fmla="*/ 58521 w 4506163"/>
              <a:gd name="connsiteY20" fmla="*/ 387706 h 669341"/>
              <a:gd name="connsiteX21" fmla="*/ 32918 w 4506163"/>
              <a:gd name="connsiteY21" fmla="*/ 362103 h 669341"/>
              <a:gd name="connsiteX22" fmla="*/ 14630 w 4506163"/>
              <a:gd name="connsiteY22" fmla="*/ 340157 h 669341"/>
              <a:gd name="connsiteX23" fmla="*/ 0 w 4506163"/>
              <a:gd name="connsiteY23" fmla="*/ 318211 h 669341"/>
              <a:gd name="connsiteX24" fmla="*/ 0 w 4506163"/>
              <a:gd name="connsiteY24" fmla="*/ 299923 h 669341"/>
              <a:gd name="connsiteX25" fmla="*/ 7315 w 4506163"/>
              <a:gd name="connsiteY25" fmla="*/ 288951 h 669341"/>
              <a:gd name="connsiteX26" fmla="*/ 25603 w 4506163"/>
              <a:gd name="connsiteY26" fmla="*/ 288951 h 669341"/>
              <a:gd name="connsiteX27" fmla="*/ 47549 w 4506163"/>
              <a:gd name="connsiteY27" fmla="*/ 288951 h 669341"/>
              <a:gd name="connsiteX28" fmla="*/ 102413 w 4506163"/>
              <a:gd name="connsiteY28" fmla="*/ 314554 h 669341"/>
              <a:gd name="connsiteX29" fmla="*/ 171907 w 4506163"/>
              <a:gd name="connsiteY29" fmla="*/ 347472 h 669341"/>
              <a:gd name="connsiteX30" fmla="*/ 230429 w 4506163"/>
              <a:gd name="connsiteY30" fmla="*/ 373075 h 669341"/>
              <a:gd name="connsiteX31" fmla="*/ 277977 w 4506163"/>
              <a:gd name="connsiteY31" fmla="*/ 387706 h 669341"/>
              <a:gd name="connsiteX32" fmla="*/ 362102 w 4506163"/>
              <a:gd name="connsiteY32" fmla="*/ 395021 h 669341"/>
              <a:gd name="connsiteX33" fmla="*/ 471830 w 4506163"/>
              <a:gd name="connsiteY33" fmla="*/ 402336 h 669341"/>
              <a:gd name="connsiteX34" fmla="*/ 566928 w 4506163"/>
              <a:gd name="connsiteY34" fmla="*/ 402336 h 669341"/>
              <a:gd name="connsiteX35" fmla="*/ 636422 w 4506163"/>
              <a:gd name="connsiteY35" fmla="*/ 395021 h 669341"/>
              <a:gd name="connsiteX36" fmla="*/ 844905 w 4506163"/>
              <a:gd name="connsiteY36" fmla="*/ 362103 h 669341"/>
              <a:gd name="connsiteX37" fmla="*/ 1192377 w 4506163"/>
              <a:gd name="connsiteY37" fmla="*/ 307239 h 669341"/>
              <a:gd name="connsiteX38" fmla="*/ 1565453 w 4506163"/>
              <a:gd name="connsiteY38" fmla="*/ 248717 h 669341"/>
              <a:gd name="connsiteX39" fmla="*/ 1865376 w 4506163"/>
              <a:gd name="connsiteY39" fmla="*/ 197511 h 669341"/>
              <a:gd name="connsiteX40" fmla="*/ 2143353 w 4506163"/>
              <a:gd name="connsiteY40" fmla="*/ 153619 h 669341"/>
              <a:gd name="connsiteX41" fmla="*/ 2315261 w 4506163"/>
              <a:gd name="connsiteY41" fmla="*/ 131674 h 669341"/>
              <a:gd name="connsiteX42" fmla="*/ 2373782 w 4506163"/>
              <a:gd name="connsiteY42" fmla="*/ 138989 h 669341"/>
              <a:gd name="connsiteX43" fmla="*/ 2421331 w 4506163"/>
              <a:gd name="connsiteY43" fmla="*/ 138989 h 669341"/>
              <a:gd name="connsiteX44" fmla="*/ 2465222 w 4506163"/>
              <a:gd name="connsiteY44" fmla="*/ 131674 h 669341"/>
              <a:gd name="connsiteX45" fmla="*/ 2520086 w 4506163"/>
              <a:gd name="connsiteY45" fmla="*/ 117043 h 669341"/>
              <a:gd name="connsiteX46" fmla="*/ 2816352 w 4506163"/>
              <a:gd name="connsiteY46" fmla="*/ 91440 h 669341"/>
              <a:gd name="connsiteX47" fmla="*/ 3035808 w 4506163"/>
              <a:gd name="connsiteY47" fmla="*/ 80467 h 669341"/>
              <a:gd name="connsiteX48" fmla="*/ 3269894 w 4506163"/>
              <a:gd name="connsiteY48" fmla="*/ 69495 h 669341"/>
              <a:gd name="connsiteX49" fmla="*/ 3631997 w 4506163"/>
              <a:gd name="connsiteY49" fmla="*/ 51207 h 669341"/>
              <a:gd name="connsiteX50" fmla="*/ 3756355 w 4506163"/>
              <a:gd name="connsiteY50" fmla="*/ 43891 h 669341"/>
              <a:gd name="connsiteX51" fmla="*/ 3811219 w 4506163"/>
              <a:gd name="connsiteY51" fmla="*/ 29261 h 669341"/>
              <a:gd name="connsiteX52" fmla="*/ 3873398 w 4506163"/>
              <a:gd name="connsiteY52" fmla="*/ 10973 h 669341"/>
              <a:gd name="connsiteX53" fmla="*/ 3928262 w 4506163"/>
              <a:gd name="connsiteY53" fmla="*/ 0 h 669341"/>
              <a:gd name="connsiteX54" fmla="*/ 3979469 w 4506163"/>
              <a:gd name="connsiteY54" fmla="*/ 0 h 669341"/>
              <a:gd name="connsiteX55" fmla="*/ 4085539 w 4506163"/>
              <a:gd name="connsiteY55" fmla="*/ 7315 h 669341"/>
              <a:gd name="connsiteX56" fmla="*/ 4217213 w 4506163"/>
              <a:gd name="connsiteY56" fmla="*/ 25603 h 669341"/>
              <a:gd name="connsiteX57" fmla="*/ 4294022 w 4506163"/>
              <a:gd name="connsiteY57" fmla="*/ 47549 h 669341"/>
              <a:gd name="connsiteX58" fmla="*/ 4348886 w 4506163"/>
              <a:gd name="connsiteY58" fmla="*/ 65837 h 669341"/>
              <a:gd name="connsiteX59" fmla="*/ 4400093 w 4506163"/>
              <a:gd name="connsiteY59" fmla="*/ 91440 h 669341"/>
              <a:gd name="connsiteX60" fmla="*/ 4447641 w 4506163"/>
              <a:gd name="connsiteY60" fmla="*/ 117043 h 669341"/>
              <a:gd name="connsiteX61" fmla="*/ 4465929 w 4506163"/>
              <a:gd name="connsiteY61" fmla="*/ 131674 h 669341"/>
              <a:gd name="connsiteX62" fmla="*/ 4480560 w 4506163"/>
              <a:gd name="connsiteY62" fmla="*/ 146304 h 669341"/>
              <a:gd name="connsiteX63" fmla="*/ 4495190 w 4506163"/>
              <a:gd name="connsiteY63" fmla="*/ 168250 h 669341"/>
              <a:gd name="connsiteX64" fmla="*/ 4502505 w 4506163"/>
              <a:gd name="connsiteY64" fmla="*/ 182880 h 669341"/>
              <a:gd name="connsiteX65" fmla="*/ 4506163 w 4506163"/>
              <a:gd name="connsiteY65" fmla="*/ 197511 h 669341"/>
              <a:gd name="connsiteX66" fmla="*/ 4502505 w 4506163"/>
              <a:gd name="connsiteY66" fmla="*/ 219456 h 669341"/>
              <a:gd name="connsiteX67" fmla="*/ 4491533 w 4506163"/>
              <a:gd name="connsiteY67" fmla="*/ 234087 h 669341"/>
              <a:gd name="connsiteX68" fmla="*/ 4462272 w 4506163"/>
              <a:gd name="connsiteY68" fmla="*/ 252375 h 669341"/>
              <a:gd name="connsiteX69" fmla="*/ 4425696 w 4506163"/>
              <a:gd name="connsiteY69" fmla="*/ 263347 h 669341"/>
              <a:gd name="connsiteX70" fmla="*/ 4396435 w 4506163"/>
              <a:gd name="connsiteY70" fmla="*/ 267005 h 669341"/>
              <a:gd name="connsiteX71" fmla="*/ 4315968 w 4506163"/>
              <a:gd name="connsiteY71" fmla="*/ 267005 h 669341"/>
              <a:gd name="connsiteX72" fmla="*/ 4133088 w 4506163"/>
              <a:gd name="connsiteY72" fmla="*/ 267005 h 669341"/>
              <a:gd name="connsiteX73" fmla="*/ 3906317 w 4506163"/>
              <a:gd name="connsiteY73" fmla="*/ 267005 h 669341"/>
              <a:gd name="connsiteX74" fmla="*/ 3730752 w 4506163"/>
              <a:gd name="connsiteY74" fmla="*/ 270663 h 669341"/>
              <a:gd name="connsiteX75" fmla="*/ 3493008 w 4506163"/>
              <a:gd name="connsiteY75" fmla="*/ 267005 h 66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506163" h="669341">
                <a:moveTo>
                  <a:pt x="3493008" y="267005"/>
                </a:moveTo>
                <a:lnTo>
                  <a:pt x="3189427" y="274320"/>
                </a:lnTo>
                <a:lnTo>
                  <a:pt x="2926080" y="281635"/>
                </a:lnTo>
                <a:lnTo>
                  <a:pt x="2622499" y="292608"/>
                </a:lnTo>
                <a:lnTo>
                  <a:pt x="2216505" y="340157"/>
                </a:lnTo>
                <a:lnTo>
                  <a:pt x="1953158" y="376733"/>
                </a:lnTo>
                <a:lnTo>
                  <a:pt x="1642262" y="420624"/>
                </a:lnTo>
                <a:lnTo>
                  <a:pt x="1415491" y="460858"/>
                </a:lnTo>
                <a:lnTo>
                  <a:pt x="1064361" y="530352"/>
                </a:lnTo>
                <a:lnTo>
                  <a:pt x="797357" y="588874"/>
                </a:lnTo>
                <a:lnTo>
                  <a:pt x="636422" y="629107"/>
                </a:lnTo>
                <a:lnTo>
                  <a:pt x="555955" y="654711"/>
                </a:lnTo>
                <a:lnTo>
                  <a:pt x="523037" y="669341"/>
                </a:lnTo>
                <a:lnTo>
                  <a:pt x="468173" y="662026"/>
                </a:lnTo>
                <a:lnTo>
                  <a:pt x="380390" y="629107"/>
                </a:lnTo>
                <a:lnTo>
                  <a:pt x="318211" y="596189"/>
                </a:lnTo>
                <a:lnTo>
                  <a:pt x="252374" y="552298"/>
                </a:lnTo>
                <a:lnTo>
                  <a:pt x="212141" y="523037"/>
                </a:lnTo>
                <a:lnTo>
                  <a:pt x="160934" y="482803"/>
                </a:lnTo>
                <a:lnTo>
                  <a:pt x="113385" y="438912"/>
                </a:lnTo>
                <a:lnTo>
                  <a:pt x="58521" y="387706"/>
                </a:lnTo>
                <a:lnTo>
                  <a:pt x="32918" y="362103"/>
                </a:lnTo>
                <a:lnTo>
                  <a:pt x="14630" y="340157"/>
                </a:lnTo>
                <a:lnTo>
                  <a:pt x="0" y="318211"/>
                </a:lnTo>
                <a:lnTo>
                  <a:pt x="0" y="299923"/>
                </a:lnTo>
                <a:lnTo>
                  <a:pt x="7315" y="288951"/>
                </a:lnTo>
                <a:lnTo>
                  <a:pt x="25603" y="288951"/>
                </a:lnTo>
                <a:lnTo>
                  <a:pt x="47549" y="288951"/>
                </a:lnTo>
                <a:lnTo>
                  <a:pt x="102413" y="314554"/>
                </a:lnTo>
                <a:lnTo>
                  <a:pt x="171907" y="347472"/>
                </a:lnTo>
                <a:lnTo>
                  <a:pt x="230429" y="373075"/>
                </a:lnTo>
                <a:lnTo>
                  <a:pt x="277977" y="387706"/>
                </a:lnTo>
                <a:lnTo>
                  <a:pt x="362102" y="395021"/>
                </a:lnTo>
                <a:lnTo>
                  <a:pt x="471830" y="402336"/>
                </a:lnTo>
                <a:lnTo>
                  <a:pt x="566928" y="402336"/>
                </a:lnTo>
                <a:lnTo>
                  <a:pt x="636422" y="395021"/>
                </a:lnTo>
                <a:lnTo>
                  <a:pt x="844905" y="362103"/>
                </a:lnTo>
                <a:lnTo>
                  <a:pt x="1192377" y="307239"/>
                </a:lnTo>
                <a:lnTo>
                  <a:pt x="1565453" y="248717"/>
                </a:lnTo>
                <a:lnTo>
                  <a:pt x="1865376" y="197511"/>
                </a:lnTo>
                <a:lnTo>
                  <a:pt x="2143353" y="153619"/>
                </a:lnTo>
                <a:lnTo>
                  <a:pt x="2315261" y="131674"/>
                </a:lnTo>
                <a:lnTo>
                  <a:pt x="2373782" y="138989"/>
                </a:lnTo>
                <a:lnTo>
                  <a:pt x="2421331" y="138989"/>
                </a:lnTo>
                <a:lnTo>
                  <a:pt x="2465222" y="131674"/>
                </a:lnTo>
                <a:lnTo>
                  <a:pt x="2520086" y="117043"/>
                </a:lnTo>
                <a:lnTo>
                  <a:pt x="2816352" y="91440"/>
                </a:lnTo>
                <a:lnTo>
                  <a:pt x="3035808" y="80467"/>
                </a:lnTo>
                <a:lnTo>
                  <a:pt x="3269894" y="69495"/>
                </a:lnTo>
                <a:lnTo>
                  <a:pt x="3631997" y="51207"/>
                </a:lnTo>
                <a:lnTo>
                  <a:pt x="3756355" y="43891"/>
                </a:lnTo>
                <a:lnTo>
                  <a:pt x="3811219" y="29261"/>
                </a:lnTo>
                <a:lnTo>
                  <a:pt x="3873398" y="10973"/>
                </a:lnTo>
                <a:lnTo>
                  <a:pt x="3928262" y="0"/>
                </a:lnTo>
                <a:lnTo>
                  <a:pt x="3979469" y="0"/>
                </a:lnTo>
                <a:lnTo>
                  <a:pt x="4085539" y="7315"/>
                </a:lnTo>
                <a:lnTo>
                  <a:pt x="4217213" y="25603"/>
                </a:lnTo>
                <a:lnTo>
                  <a:pt x="4294022" y="47549"/>
                </a:lnTo>
                <a:lnTo>
                  <a:pt x="4348886" y="65837"/>
                </a:lnTo>
                <a:lnTo>
                  <a:pt x="4400093" y="91440"/>
                </a:lnTo>
                <a:lnTo>
                  <a:pt x="4447641" y="117043"/>
                </a:lnTo>
                <a:lnTo>
                  <a:pt x="4465929" y="131674"/>
                </a:lnTo>
                <a:lnTo>
                  <a:pt x="4480560" y="146304"/>
                </a:lnTo>
                <a:lnTo>
                  <a:pt x="4495190" y="168250"/>
                </a:lnTo>
                <a:lnTo>
                  <a:pt x="4502505" y="182880"/>
                </a:lnTo>
                <a:lnTo>
                  <a:pt x="4506163" y="197511"/>
                </a:lnTo>
                <a:lnTo>
                  <a:pt x="4502505" y="219456"/>
                </a:lnTo>
                <a:lnTo>
                  <a:pt x="4491533" y="234087"/>
                </a:lnTo>
                <a:lnTo>
                  <a:pt x="4462272" y="252375"/>
                </a:lnTo>
                <a:lnTo>
                  <a:pt x="4425696" y="263347"/>
                </a:lnTo>
                <a:lnTo>
                  <a:pt x="4396435" y="267005"/>
                </a:lnTo>
                <a:lnTo>
                  <a:pt x="4315968" y="267005"/>
                </a:lnTo>
                <a:lnTo>
                  <a:pt x="4133088" y="267005"/>
                </a:lnTo>
                <a:lnTo>
                  <a:pt x="3906317" y="267005"/>
                </a:lnTo>
                <a:lnTo>
                  <a:pt x="3730752" y="270663"/>
                </a:lnTo>
                <a:lnTo>
                  <a:pt x="3493008" y="2670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3060BF93-D3BD-4A30-9DDB-E8A405AA68A7}"/>
              </a:ext>
            </a:extLst>
          </p:cNvPr>
          <p:cNvSpPr/>
          <p:nvPr/>
        </p:nvSpPr>
        <p:spPr>
          <a:xfrm>
            <a:off x="2686050" y="2525713"/>
            <a:ext cx="3568700" cy="2671762"/>
          </a:xfrm>
          <a:custGeom>
            <a:avLst/>
            <a:gdLst>
              <a:gd name="connsiteX0" fmla="*/ 3134114 w 3569219"/>
              <a:gd name="connsiteY0" fmla="*/ 686649 h 2671815"/>
              <a:gd name="connsiteX1" fmla="*/ 2950554 w 3569219"/>
              <a:gd name="connsiteY1" fmla="*/ 870209 h 2671815"/>
              <a:gd name="connsiteX2" fmla="*/ 2800987 w 3569219"/>
              <a:gd name="connsiteY2" fmla="*/ 1009579 h 2671815"/>
              <a:gd name="connsiteX3" fmla="*/ 2627625 w 3569219"/>
              <a:gd name="connsiteY3" fmla="*/ 1186340 h 2671815"/>
              <a:gd name="connsiteX4" fmla="*/ 2508651 w 3569219"/>
              <a:gd name="connsiteY4" fmla="*/ 1288318 h 2671815"/>
              <a:gd name="connsiteX5" fmla="*/ 2270703 w 3569219"/>
              <a:gd name="connsiteY5" fmla="*/ 1475277 h 2671815"/>
              <a:gd name="connsiteX6" fmla="*/ 2025957 w 3569219"/>
              <a:gd name="connsiteY6" fmla="*/ 1648639 h 2671815"/>
              <a:gd name="connsiteX7" fmla="*/ 1886587 w 3569219"/>
              <a:gd name="connsiteY7" fmla="*/ 1740419 h 2671815"/>
              <a:gd name="connsiteX8" fmla="*/ 1726822 w 3569219"/>
              <a:gd name="connsiteY8" fmla="*/ 1838997 h 2671815"/>
              <a:gd name="connsiteX9" fmla="*/ 1560258 w 3569219"/>
              <a:gd name="connsiteY9" fmla="*/ 1957971 h 2671815"/>
              <a:gd name="connsiteX10" fmla="*/ 1366501 w 3569219"/>
              <a:gd name="connsiteY10" fmla="*/ 2076945 h 2671815"/>
              <a:gd name="connsiteX11" fmla="*/ 1131952 w 3569219"/>
              <a:gd name="connsiteY11" fmla="*/ 2206117 h 2671815"/>
              <a:gd name="connsiteX12" fmla="*/ 860012 w 3569219"/>
              <a:gd name="connsiteY12" fmla="*/ 2345487 h 2671815"/>
              <a:gd name="connsiteX13" fmla="*/ 635661 w 3569219"/>
              <a:gd name="connsiteY13" fmla="*/ 2447464 h 2671815"/>
              <a:gd name="connsiteX14" fmla="*/ 370519 w 3569219"/>
              <a:gd name="connsiteY14" fmla="*/ 2556240 h 2671815"/>
              <a:gd name="connsiteX15" fmla="*/ 207354 w 3569219"/>
              <a:gd name="connsiteY15" fmla="*/ 2617427 h 2671815"/>
              <a:gd name="connsiteX16" fmla="*/ 50988 w 3569219"/>
              <a:gd name="connsiteY16" fmla="*/ 2671815 h 2671815"/>
              <a:gd name="connsiteX17" fmla="*/ 37391 w 3569219"/>
              <a:gd name="connsiteY17" fmla="*/ 2671815 h 2671815"/>
              <a:gd name="connsiteX18" fmla="*/ 13597 w 3569219"/>
              <a:gd name="connsiteY18" fmla="*/ 2665017 h 2671815"/>
              <a:gd name="connsiteX19" fmla="*/ 3399 w 3569219"/>
              <a:gd name="connsiteY19" fmla="*/ 2654819 h 2671815"/>
              <a:gd name="connsiteX20" fmla="*/ 0 w 3569219"/>
              <a:gd name="connsiteY20" fmla="*/ 2644621 h 2671815"/>
              <a:gd name="connsiteX21" fmla="*/ 3399 w 3569219"/>
              <a:gd name="connsiteY21" fmla="*/ 2631024 h 2671815"/>
              <a:gd name="connsiteX22" fmla="*/ 13597 w 3569219"/>
              <a:gd name="connsiteY22" fmla="*/ 2614028 h 2671815"/>
              <a:gd name="connsiteX23" fmla="*/ 40791 w 3569219"/>
              <a:gd name="connsiteY23" fmla="*/ 2597032 h 2671815"/>
              <a:gd name="connsiteX24" fmla="*/ 268541 w 3569219"/>
              <a:gd name="connsiteY24" fmla="*/ 2491655 h 2671815"/>
              <a:gd name="connsiteX25" fmla="*/ 492892 w 3569219"/>
              <a:gd name="connsiteY25" fmla="*/ 2382878 h 2671815"/>
              <a:gd name="connsiteX26" fmla="*/ 693448 w 3569219"/>
              <a:gd name="connsiteY26" fmla="*/ 2280901 h 2671815"/>
              <a:gd name="connsiteX27" fmla="*/ 873609 w 3569219"/>
              <a:gd name="connsiteY27" fmla="*/ 2185722 h 2671815"/>
              <a:gd name="connsiteX28" fmla="*/ 1060568 w 3569219"/>
              <a:gd name="connsiteY28" fmla="*/ 2076945 h 2671815"/>
              <a:gd name="connsiteX29" fmla="*/ 1213534 w 3569219"/>
              <a:gd name="connsiteY29" fmla="*/ 1978367 h 2671815"/>
              <a:gd name="connsiteX30" fmla="*/ 1386896 w 3569219"/>
              <a:gd name="connsiteY30" fmla="*/ 1862792 h 2671815"/>
              <a:gd name="connsiteX31" fmla="*/ 1509270 w 3569219"/>
              <a:gd name="connsiteY31" fmla="*/ 1777811 h 2671815"/>
              <a:gd name="connsiteX32" fmla="*/ 1723423 w 3569219"/>
              <a:gd name="connsiteY32" fmla="*/ 1624844 h 2671815"/>
              <a:gd name="connsiteX33" fmla="*/ 1974968 w 3569219"/>
              <a:gd name="connsiteY33" fmla="*/ 1437885 h 2671815"/>
              <a:gd name="connsiteX34" fmla="*/ 2168725 w 3569219"/>
              <a:gd name="connsiteY34" fmla="*/ 1291717 h 2671815"/>
              <a:gd name="connsiteX35" fmla="*/ 2280901 w 3569219"/>
              <a:gd name="connsiteY35" fmla="*/ 1206736 h 2671815"/>
              <a:gd name="connsiteX36" fmla="*/ 2603830 w 3569219"/>
              <a:gd name="connsiteY36" fmla="*/ 934795 h 2671815"/>
              <a:gd name="connsiteX37" fmla="*/ 2766994 w 3569219"/>
              <a:gd name="connsiteY37" fmla="*/ 778429 h 2671815"/>
              <a:gd name="connsiteX38" fmla="*/ 2919961 w 3569219"/>
              <a:gd name="connsiteY38" fmla="*/ 618664 h 2671815"/>
              <a:gd name="connsiteX39" fmla="*/ 3028737 w 3569219"/>
              <a:gd name="connsiteY39" fmla="*/ 489493 h 2671815"/>
              <a:gd name="connsiteX40" fmla="*/ 3113719 w 3569219"/>
              <a:gd name="connsiteY40" fmla="*/ 380716 h 2671815"/>
              <a:gd name="connsiteX41" fmla="*/ 3174905 w 3569219"/>
              <a:gd name="connsiteY41" fmla="*/ 278739 h 2671815"/>
              <a:gd name="connsiteX42" fmla="*/ 3191901 w 3569219"/>
              <a:gd name="connsiteY42" fmla="*/ 254944 h 2671815"/>
              <a:gd name="connsiteX43" fmla="*/ 3212297 w 3569219"/>
              <a:gd name="connsiteY43" fmla="*/ 227750 h 2671815"/>
              <a:gd name="connsiteX44" fmla="*/ 3215696 w 3569219"/>
              <a:gd name="connsiteY44" fmla="*/ 203955 h 2671815"/>
              <a:gd name="connsiteX45" fmla="*/ 3215696 w 3569219"/>
              <a:gd name="connsiteY45" fmla="*/ 186959 h 2671815"/>
              <a:gd name="connsiteX46" fmla="*/ 3208898 w 3569219"/>
              <a:gd name="connsiteY46" fmla="*/ 166563 h 2671815"/>
              <a:gd name="connsiteX47" fmla="*/ 3195301 w 3569219"/>
              <a:gd name="connsiteY47" fmla="*/ 142768 h 2671815"/>
              <a:gd name="connsiteX48" fmla="*/ 3154510 w 3569219"/>
              <a:gd name="connsiteY48" fmla="*/ 101977 h 2671815"/>
              <a:gd name="connsiteX49" fmla="*/ 3117118 w 3569219"/>
              <a:gd name="connsiteY49" fmla="*/ 67985 h 2671815"/>
              <a:gd name="connsiteX50" fmla="*/ 3100122 w 3569219"/>
              <a:gd name="connsiteY50" fmla="*/ 44190 h 2671815"/>
              <a:gd name="connsiteX51" fmla="*/ 3093323 w 3569219"/>
              <a:gd name="connsiteY51" fmla="*/ 23794 h 2671815"/>
              <a:gd name="connsiteX52" fmla="*/ 3093323 w 3569219"/>
              <a:gd name="connsiteY52" fmla="*/ 6798 h 2671815"/>
              <a:gd name="connsiteX53" fmla="*/ 3100122 w 3569219"/>
              <a:gd name="connsiteY53" fmla="*/ 0 h 2671815"/>
              <a:gd name="connsiteX54" fmla="*/ 3117118 w 3569219"/>
              <a:gd name="connsiteY54" fmla="*/ 3399 h 2671815"/>
              <a:gd name="connsiteX55" fmla="*/ 3147711 w 3569219"/>
              <a:gd name="connsiteY55" fmla="*/ 10197 h 2671815"/>
              <a:gd name="connsiteX56" fmla="*/ 3208898 w 3569219"/>
              <a:gd name="connsiteY56" fmla="*/ 16996 h 2671815"/>
              <a:gd name="connsiteX57" fmla="*/ 3280282 w 3569219"/>
              <a:gd name="connsiteY57" fmla="*/ 40791 h 2671815"/>
              <a:gd name="connsiteX58" fmla="*/ 3324473 w 3569219"/>
              <a:gd name="connsiteY58" fmla="*/ 61186 h 2671815"/>
              <a:gd name="connsiteX59" fmla="*/ 3375461 w 3569219"/>
              <a:gd name="connsiteY59" fmla="*/ 91780 h 2671815"/>
              <a:gd name="connsiteX60" fmla="*/ 3446846 w 3569219"/>
              <a:gd name="connsiteY60" fmla="*/ 139369 h 2671815"/>
              <a:gd name="connsiteX61" fmla="*/ 3491036 w 3569219"/>
              <a:gd name="connsiteY61" fmla="*/ 176761 h 2671815"/>
              <a:gd name="connsiteX62" fmla="*/ 3528428 w 3569219"/>
              <a:gd name="connsiteY62" fmla="*/ 214153 h 2671815"/>
              <a:gd name="connsiteX63" fmla="*/ 3548823 w 3569219"/>
              <a:gd name="connsiteY63" fmla="*/ 241347 h 2671815"/>
              <a:gd name="connsiteX64" fmla="*/ 3565820 w 3569219"/>
              <a:gd name="connsiteY64" fmla="*/ 265142 h 2671815"/>
              <a:gd name="connsiteX65" fmla="*/ 3569219 w 3569219"/>
              <a:gd name="connsiteY65" fmla="*/ 282138 h 2671815"/>
              <a:gd name="connsiteX66" fmla="*/ 3569219 w 3569219"/>
              <a:gd name="connsiteY66" fmla="*/ 299134 h 2671815"/>
              <a:gd name="connsiteX67" fmla="*/ 3565820 w 3569219"/>
              <a:gd name="connsiteY67" fmla="*/ 322929 h 2671815"/>
              <a:gd name="connsiteX68" fmla="*/ 3548823 w 3569219"/>
              <a:gd name="connsiteY68" fmla="*/ 346724 h 2671815"/>
              <a:gd name="connsiteX69" fmla="*/ 3514831 w 3569219"/>
              <a:gd name="connsiteY69" fmla="*/ 367119 h 2671815"/>
              <a:gd name="connsiteX70" fmla="*/ 3467241 w 3569219"/>
              <a:gd name="connsiteY70" fmla="*/ 387515 h 2671815"/>
              <a:gd name="connsiteX71" fmla="*/ 3423051 w 3569219"/>
              <a:gd name="connsiteY71" fmla="*/ 411310 h 2671815"/>
              <a:gd name="connsiteX72" fmla="*/ 3334670 w 3569219"/>
              <a:gd name="connsiteY72" fmla="*/ 475895 h 2671815"/>
              <a:gd name="connsiteX73" fmla="*/ 3266685 w 3569219"/>
              <a:gd name="connsiteY73" fmla="*/ 540481 h 2671815"/>
              <a:gd name="connsiteX74" fmla="*/ 3178304 w 3569219"/>
              <a:gd name="connsiteY74" fmla="*/ 639060 h 2671815"/>
              <a:gd name="connsiteX75" fmla="*/ 3134114 w 3569219"/>
              <a:gd name="connsiteY75" fmla="*/ 686649 h 267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569219" h="2671815">
                <a:moveTo>
                  <a:pt x="3134114" y="686649"/>
                </a:moveTo>
                <a:lnTo>
                  <a:pt x="2950554" y="870209"/>
                </a:lnTo>
                <a:lnTo>
                  <a:pt x="2800987" y="1009579"/>
                </a:lnTo>
                <a:lnTo>
                  <a:pt x="2627625" y="1186340"/>
                </a:lnTo>
                <a:lnTo>
                  <a:pt x="2508651" y="1288318"/>
                </a:lnTo>
                <a:lnTo>
                  <a:pt x="2270703" y="1475277"/>
                </a:lnTo>
                <a:lnTo>
                  <a:pt x="2025957" y="1648639"/>
                </a:lnTo>
                <a:lnTo>
                  <a:pt x="1886587" y="1740419"/>
                </a:lnTo>
                <a:lnTo>
                  <a:pt x="1726822" y="1838997"/>
                </a:lnTo>
                <a:lnTo>
                  <a:pt x="1560258" y="1957971"/>
                </a:lnTo>
                <a:lnTo>
                  <a:pt x="1366501" y="2076945"/>
                </a:lnTo>
                <a:lnTo>
                  <a:pt x="1131952" y="2206117"/>
                </a:lnTo>
                <a:lnTo>
                  <a:pt x="860012" y="2345487"/>
                </a:lnTo>
                <a:lnTo>
                  <a:pt x="635661" y="2447464"/>
                </a:lnTo>
                <a:lnTo>
                  <a:pt x="370519" y="2556240"/>
                </a:lnTo>
                <a:lnTo>
                  <a:pt x="207354" y="2617427"/>
                </a:lnTo>
                <a:lnTo>
                  <a:pt x="50988" y="2671815"/>
                </a:lnTo>
                <a:lnTo>
                  <a:pt x="37391" y="2671815"/>
                </a:lnTo>
                <a:lnTo>
                  <a:pt x="13597" y="2665017"/>
                </a:lnTo>
                <a:lnTo>
                  <a:pt x="3399" y="2654819"/>
                </a:lnTo>
                <a:lnTo>
                  <a:pt x="0" y="2644621"/>
                </a:lnTo>
                <a:lnTo>
                  <a:pt x="3399" y="2631024"/>
                </a:lnTo>
                <a:lnTo>
                  <a:pt x="13597" y="2614028"/>
                </a:lnTo>
                <a:lnTo>
                  <a:pt x="40791" y="2597032"/>
                </a:lnTo>
                <a:lnTo>
                  <a:pt x="268541" y="2491655"/>
                </a:lnTo>
                <a:lnTo>
                  <a:pt x="492892" y="2382878"/>
                </a:lnTo>
                <a:lnTo>
                  <a:pt x="693448" y="2280901"/>
                </a:lnTo>
                <a:lnTo>
                  <a:pt x="873609" y="2185722"/>
                </a:lnTo>
                <a:lnTo>
                  <a:pt x="1060568" y="2076945"/>
                </a:lnTo>
                <a:lnTo>
                  <a:pt x="1213534" y="1978367"/>
                </a:lnTo>
                <a:lnTo>
                  <a:pt x="1386896" y="1862792"/>
                </a:lnTo>
                <a:lnTo>
                  <a:pt x="1509270" y="1777811"/>
                </a:lnTo>
                <a:lnTo>
                  <a:pt x="1723423" y="1624844"/>
                </a:lnTo>
                <a:lnTo>
                  <a:pt x="1974968" y="1437885"/>
                </a:lnTo>
                <a:lnTo>
                  <a:pt x="2168725" y="1291717"/>
                </a:lnTo>
                <a:lnTo>
                  <a:pt x="2280901" y="1206736"/>
                </a:lnTo>
                <a:lnTo>
                  <a:pt x="2603830" y="934795"/>
                </a:lnTo>
                <a:lnTo>
                  <a:pt x="2766994" y="778429"/>
                </a:lnTo>
                <a:lnTo>
                  <a:pt x="2919961" y="618664"/>
                </a:lnTo>
                <a:lnTo>
                  <a:pt x="3028737" y="489493"/>
                </a:lnTo>
                <a:lnTo>
                  <a:pt x="3113719" y="380716"/>
                </a:lnTo>
                <a:lnTo>
                  <a:pt x="3174905" y="278739"/>
                </a:lnTo>
                <a:lnTo>
                  <a:pt x="3191901" y="254944"/>
                </a:lnTo>
                <a:lnTo>
                  <a:pt x="3212297" y="227750"/>
                </a:lnTo>
                <a:lnTo>
                  <a:pt x="3215696" y="203955"/>
                </a:lnTo>
                <a:lnTo>
                  <a:pt x="3215696" y="186959"/>
                </a:lnTo>
                <a:lnTo>
                  <a:pt x="3208898" y="166563"/>
                </a:lnTo>
                <a:lnTo>
                  <a:pt x="3195301" y="142768"/>
                </a:lnTo>
                <a:lnTo>
                  <a:pt x="3154510" y="101977"/>
                </a:lnTo>
                <a:lnTo>
                  <a:pt x="3117118" y="67985"/>
                </a:lnTo>
                <a:lnTo>
                  <a:pt x="3100122" y="44190"/>
                </a:lnTo>
                <a:lnTo>
                  <a:pt x="3093323" y="23794"/>
                </a:lnTo>
                <a:lnTo>
                  <a:pt x="3093323" y="6798"/>
                </a:lnTo>
                <a:lnTo>
                  <a:pt x="3100122" y="0"/>
                </a:lnTo>
                <a:lnTo>
                  <a:pt x="3117118" y="3399"/>
                </a:lnTo>
                <a:lnTo>
                  <a:pt x="3147711" y="10197"/>
                </a:lnTo>
                <a:lnTo>
                  <a:pt x="3208898" y="16996"/>
                </a:lnTo>
                <a:lnTo>
                  <a:pt x="3280282" y="40791"/>
                </a:lnTo>
                <a:lnTo>
                  <a:pt x="3324473" y="61186"/>
                </a:lnTo>
                <a:lnTo>
                  <a:pt x="3375461" y="91780"/>
                </a:lnTo>
                <a:lnTo>
                  <a:pt x="3446846" y="139369"/>
                </a:lnTo>
                <a:lnTo>
                  <a:pt x="3491036" y="176761"/>
                </a:lnTo>
                <a:lnTo>
                  <a:pt x="3528428" y="214153"/>
                </a:lnTo>
                <a:lnTo>
                  <a:pt x="3548823" y="241347"/>
                </a:lnTo>
                <a:lnTo>
                  <a:pt x="3565820" y="265142"/>
                </a:lnTo>
                <a:lnTo>
                  <a:pt x="3569219" y="282138"/>
                </a:lnTo>
                <a:lnTo>
                  <a:pt x="3569219" y="299134"/>
                </a:lnTo>
                <a:lnTo>
                  <a:pt x="3565820" y="322929"/>
                </a:lnTo>
                <a:lnTo>
                  <a:pt x="3548823" y="346724"/>
                </a:lnTo>
                <a:lnTo>
                  <a:pt x="3514831" y="367119"/>
                </a:lnTo>
                <a:lnTo>
                  <a:pt x="3467241" y="387515"/>
                </a:lnTo>
                <a:lnTo>
                  <a:pt x="3423051" y="411310"/>
                </a:lnTo>
                <a:lnTo>
                  <a:pt x="3334670" y="475895"/>
                </a:lnTo>
                <a:lnTo>
                  <a:pt x="3266685" y="540481"/>
                </a:lnTo>
                <a:lnTo>
                  <a:pt x="3178304" y="639060"/>
                </a:lnTo>
                <a:lnTo>
                  <a:pt x="3134114" y="6866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DA212AC-2C6E-498E-85BE-C63774683923}"/>
              </a:ext>
            </a:extLst>
          </p:cNvPr>
          <p:cNvSpPr/>
          <p:nvPr/>
        </p:nvSpPr>
        <p:spPr>
          <a:xfrm>
            <a:off x="4386263" y="4211638"/>
            <a:ext cx="1971675" cy="1701800"/>
          </a:xfrm>
          <a:custGeom>
            <a:avLst/>
            <a:gdLst>
              <a:gd name="connsiteX0" fmla="*/ 1133475 w 1971675"/>
              <a:gd name="connsiteY0" fmla="*/ 211932 h 1700213"/>
              <a:gd name="connsiteX1" fmla="*/ 904875 w 1971675"/>
              <a:gd name="connsiteY1" fmla="*/ 235744 h 1700213"/>
              <a:gd name="connsiteX2" fmla="*/ 657225 w 1971675"/>
              <a:gd name="connsiteY2" fmla="*/ 261938 h 1700213"/>
              <a:gd name="connsiteX3" fmla="*/ 411956 w 1971675"/>
              <a:gd name="connsiteY3" fmla="*/ 290513 h 1700213"/>
              <a:gd name="connsiteX4" fmla="*/ 121443 w 1971675"/>
              <a:gd name="connsiteY4" fmla="*/ 326232 h 1700213"/>
              <a:gd name="connsiteX5" fmla="*/ 11906 w 1971675"/>
              <a:gd name="connsiteY5" fmla="*/ 340519 h 1700213"/>
              <a:gd name="connsiteX6" fmla="*/ 0 w 1971675"/>
              <a:gd name="connsiteY6" fmla="*/ 178594 h 1700213"/>
              <a:gd name="connsiteX7" fmla="*/ 152400 w 1971675"/>
              <a:gd name="connsiteY7" fmla="*/ 169069 h 1700213"/>
              <a:gd name="connsiteX8" fmla="*/ 397668 w 1971675"/>
              <a:gd name="connsiteY8" fmla="*/ 145257 h 1700213"/>
              <a:gd name="connsiteX9" fmla="*/ 707231 w 1971675"/>
              <a:gd name="connsiteY9" fmla="*/ 114300 h 1700213"/>
              <a:gd name="connsiteX10" fmla="*/ 1064418 w 1971675"/>
              <a:gd name="connsiteY10" fmla="*/ 76200 h 1700213"/>
              <a:gd name="connsiteX11" fmla="*/ 1428750 w 1971675"/>
              <a:gd name="connsiteY11" fmla="*/ 33338 h 1700213"/>
              <a:gd name="connsiteX12" fmla="*/ 1681162 w 1971675"/>
              <a:gd name="connsiteY12" fmla="*/ 0 h 1700213"/>
              <a:gd name="connsiteX13" fmla="*/ 1695450 w 1971675"/>
              <a:gd name="connsiteY13" fmla="*/ 0 h 1700213"/>
              <a:gd name="connsiteX14" fmla="*/ 1714500 w 1971675"/>
              <a:gd name="connsiteY14" fmla="*/ 4763 h 1700213"/>
              <a:gd name="connsiteX15" fmla="*/ 1750218 w 1971675"/>
              <a:gd name="connsiteY15" fmla="*/ 23813 h 1700213"/>
              <a:gd name="connsiteX16" fmla="*/ 1797843 w 1971675"/>
              <a:gd name="connsiteY16" fmla="*/ 47625 h 1700213"/>
              <a:gd name="connsiteX17" fmla="*/ 1828800 w 1971675"/>
              <a:gd name="connsiteY17" fmla="*/ 61913 h 1700213"/>
              <a:gd name="connsiteX18" fmla="*/ 1845468 w 1971675"/>
              <a:gd name="connsiteY18" fmla="*/ 73819 h 1700213"/>
              <a:gd name="connsiteX19" fmla="*/ 1900237 w 1971675"/>
              <a:gd name="connsiteY19" fmla="*/ 111919 h 1700213"/>
              <a:gd name="connsiteX20" fmla="*/ 1933575 w 1971675"/>
              <a:gd name="connsiteY20" fmla="*/ 142875 h 1700213"/>
              <a:gd name="connsiteX21" fmla="*/ 1957387 w 1971675"/>
              <a:gd name="connsiteY21" fmla="*/ 166688 h 1700213"/>
              <a:gd name="connsiteX22" fmla="*/ 1966912 w 1971675"/>
              <a:gd name="connsiteY22" fmla="*/ 185738 h 1700213"/>
              <a:gd name="connsiteX23" fmla="*/ 1971675 w 1971675"/>
              <a:gd name="connsiteY23" fmla="*/ 200025 h 1700213"/>
              <a:gd name="connsiteX24" fmla="*/ 1971675 w 1971675"/>
              <a:gd name="connsiteY24" fmla="*/ 211932 h 1700213"/>
              <a:gd name="connsiteX25" fmla="*/ 1962150 w 1971675"/>
              <a:gd name="connsiteY25" fmla="*/ 230982 h 1700213"/>
              <a:gd name="connsiteX26" fmla="*/ 1947862 w 1971675"/>
              <a:gd name="connsiteY26" fmla="*/ 240507 h 1700213"/>
              <a:gd name="connsiteX27" fmla="*/ 1933575 w 1971675"/>
              <a:gd name="connsiteY27" fmla="*/ 254794 h 1700213"/>
              <a:gd name="connsiteX28" fmla="*/ 1916906 w 1971675"/>
              <a:gd name="connsiteY28" fmla="*/ 278607 h 1700213"/>
              <a:gd name="connsiteX29" fmla="*/ 1902618 w 1971675"/>
              <a:gd name="connsiteY29" fmla="*/ 314325 h 1700213"/>
              <a:gd name="connsiteX30" fmla="*/ 1897856 w 1971675"/>
              <a:gd name="connsiteY30" fmla="*/ 395288 h 1700213"/>
              <a:gd name="connsiteX31" fmla="*/ 1885950 w 1971675"/>
              <a:gd name="connsiteY31" fmla="*/ 635794 h 1700213"/>
              <a:gd name="connsiteX32" fmla="*/ 1871662 w 1971675"/>
              <a:gd name="connsiteY32" fmla="*/ 914400 h 1700213"/>
              <a:gd name="connsiteX33" fmla="*/ 1854993 w 1971675"/>
              <a:gd name="connsiteY33" fmla="*/ 1200150 h 1700213"/>
              <a:gd name="connsiteX34" fmla="*/ 1850231 w 1971675"/>
              <a:gd name="connsiteY34" fmla="*/ 1300163 h 1700213"/>
              <a:gd name="connsiteX35" fmla="*/ 1843087 w 1971675"/>
              <a:gd name="connsiteY35" fmla="*/ 1352550 h 1700213"/>
              <a:gd name="connsiteX36" fmla="*/ 1831181 w 1971675"/>
              <a:gd name="connsiteY36" fmla="*/ 1414463 h 1700213"/>
              <a:gd name="connsiteX37" fmla="*/ 1809750 w 1971675"/>
              <a:gd name="connsiteY37" fmla="*/ 1490663 h 1700213"/>
              <a:gd name="connsiteX38" fmla="*/ 1776412 w 1971675"/>
              <a:gd name="connsiteY38" fmla="*/ 1581150 h 1700213"/>
              <a:gd name="connsiteX39" fmla="*/ 1750218 w 1971675"/>
              <a:gd name="connsiteY39" fmla="*/ 1652588 h 1700213"/>
              <a:gd name="connsiteX40" fmla="*/ 1740693 w 1971675"/>
              <a:gd name="connsiteY40" fmla="*/ 1671638 h 1700213"/>
              <a:gd name="connsiteX41" fmla="*/ 1721643 w 1971675"/>
              <a:gd name="connsiteY41" fmla="*/ 1685925 h 1700213"/>
              <a:gd name="connsiteX42" fmla="*/ 1702593 w 1971675"/>
              <a:gd name="connsiteY42" fmla="*/ 1695450 h 1700213"/>
              <a:gd name="connsiteX43" fmla="*/ 1678781 w 1971675"/>
              <a:gd name="connsiteY43" fmla="*/ 1700213 h 1700213"/>
              <a:gd name="connsiteX44" fmla="*/ 1654968 w 1971675"/>
              <a:gd name="connsiteY44" fmla="*/ 1693069 h 1700213"/>
              <a:gd name="connsiteX45" fmla="*/ 1635918 w 1971675"/>
              <a:gd name="connsiteY45" fmla="*/ 1678782 h 1700213"/>
              <a:gd name="connsiteX46" fmla="*/ 1619250 w 1971675"/>
              <a:gd name="connsiteY46" fmla="*/ 1657350 h 1700213"/>
              <a:gd name="connsiteX47" fmla="*/ 1609725 w 1971675"/>
              <a:gd name="connsiteY47" fmla="*/ 1631157 h 1700213"/>
              <a:gd name="connsiteX48" fmla="*/ 1604962 w 1971675"/>
              <a:gd name="connsiteY48" fmla="*/ 1597819 h 1700213"/>
              <a:gd name="connsiteX49" fmla="*/ 1607343 w 1971675"/>
              <a:gd name="connsiteY49" fmla="*/ 1378744 h 1700213"/>
              <a:gd name="connsiteX50" fmla="*/ 1619250 w 1971675"/>
              <a:gd name="connsiteY50" fmla="*/ 1188244 h 1700213"/>
              <a:gd name="connsiteX51" fmla="*/ 1626393 w 1971675"/>
              <a:gd name="connsiteY51" fmla="*/ 1066800 h 1700213"/>
              <a:gd name="connsiteX52" fmla="*/ 1628775 w 1971675"/>
              <a:gd name="connsiteY52" fmla="*/ 942975 h 1700213"/>
              <a:gd name="connsiteX53" fmla="*/ 1631156 w 1971675"/>
              <a:gd name="connsiteY53" fmla="*/ 797719 h 1700213"/>
              <a:gd name="connsiteX54" fmla="*/ 1631156 w 1971675"/>
              <a:gd name="connsiteY54" fmla="*/ 573882 h 1700213"/>
              <a:gd name="connsiteX55" fmla="*/ 1631156 w 1971675"/>
              <a:gd name="connsiteY55" fmla="*/ 323850 h 1700213"/>
              <a:gd name="connsiteX56" fmla="*/ 1631156 w 1971675"/>
              <a:gd name="connsiteY56" fmla="*/ 230982 h 1700213"/>
              <a:gd name="connsiteX57" fmla="*/ 1628775 w 1971675"/>
              <a:gd name="connsiteY57" fmla="*/ 221457 h 1700213"/>
              <a:gd name="connsiteX58" fmla="*/ 1624012 w 1971675"/>
              <a:gd name="connsiteY58" fmla="*/ 209550 h 1700213"/>
              <a:gd name="connsiteX59" fmla="*/ 1612106 w 1971675"/>
              <a:gd name="connsiteY59" fmla="*/ 195263 h 1700213"/>
              <a:gd name="connsiteX60" fmla="*/ 1590675 w 1971675"/>
              <a:gd name="connsiteY60" fmla="*/ 183357 h 1700213"/>
              <a:gd name="connsiteX61" fmla="*/ 1559718 w 1971675"/>
              <a:gd name="connsiteY61" fmla="*/ 178594 h 1700213"/>
              <a:gd name="connsiteX62" fmla="*/ 1483518 w 1971675"/>
              <a:gd name="connsiteY62" fmla="*/ 183357 h 1700213"/>
              <a:gd name="connsiteX63" fmla="*/ 1343025 w 1971675"/>
              <a:gd name="connsiteY63" fmla="*/ 192882 h 1700213"/>
              <a:gd name="connsiteX64" fmla="*/ 1133475 w 1971675"/>
              <a:gd name="connsiteY64" fmla="*/ 211932 h 1700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971675" h="1700213">
                <a:moveTo>
                  <a:pt x="1133475" y="211932"/>
                </a:moveTo>
                <a:lnTo>
                  <a:pt x="904875" y="235744"/>
                </a:lnTo>
                <a:lnTo>
                  <a:pt x="657225" y="261938"/>
                </a:lnTo>
                <a:lnTo>
                  <a:pt x="411956" y="290513"/>
                </a:lnTo>
                <a:lnTo>
                  <a:pt x="121443" y="326232"/>
                </a:lnTo>
                <a:lnTo>
                  <a:pt x="11906" y="340519"/>
                </a:lnTo>
                <a:lnTo>
                  <a:pt x="0" y="178594"/>
                </a:lnTo>
                <a:lnTo>
                  <a:pt x="152400" y="169069"/>
                </a:lnTo>
                <a:lnTo>
                  <a:pt x="397668" y="145257"/>
                </a:lnTo>
                <a:lnTo>
                  <a:pt x="707231" y="114300"/>
                </a:lnTo>
                <a:lnTo>
                  <a:pt x="1064418" y="76200"/>
                </a:lnTo>
                <a:lnTo>
                  <a:pt x="1428750" y="33338"/>
                </a:lnTo>
                <a:lnTo>
                  <a:pt x="1681162" y="0"/>
                </a:lnTo>
                <a:lnTo>
                  <a:pt x="1695450" y="0"/>
                </a:lnTo>
                <a:lnTo>
                  <a:pt x="1714500" y="4763"/>
                </a:lnTo>
                <a:lnTo>
                  <a:pt x="1750218" y="23813"/>
                </a:lnTo>
                <a:lnTo>
                  <a:pt x="1797843" y="47625"/>
                </a:lnTo>
                <a:lnTo>
                  <a:pt x="1828800" y="61913"/>
                </a:lnTo>
                <a:lnTo>
                  <a:pt x="1845468" y="73819"/>
                </a:lnTo>
                <a:lnTo>
                  <a:pt x="1900237" y="111919"/>
                </a:lnTo>
                <a:lnTo>
                  <a:pt x="1933575" y="142875"/>
                </a:lnTo>
                <a:lnTo>
                  <a:pt x="1957387" y="166688"/>
                </a:lnTo>
                <a:lnTo>
                  <a:pt x="1966912" y="185738"/>
                </a:lnTo>
                <a:lnTo>
                  <a:pt x="1971675" y="200025"/>
                </a:lnTo>
                <a:lnTo>
                  <a:pt x="1971675" y="211932"/>
                </a:lnTo>
                <a:lnTo>
                  <a:pt x="1962150" y="230982"/>
                </a:lnTo>
                <a:lnTo>
                  <a:pt x="1947862" y="240507"/>
                </a:lnTo>
                <a:lnTo>
                  <a:pt x="1933575" y="254794"/>
                </a:lnTo>
                <a:lnTo>
                  <a:pt x="1916906" y="278607"/>
                </a:lnTo>
                <a:lnTo>
                  <a:pt x="1902618" y="314325"/>
                </a:lnTo>
                <a:lnTo>
                  <a:pt x="1897856" y="395288"/>
                </a:lnTo>
                <a:lnTo>
                  <a:pt x="1885950" y="635794"/>
                </a:lnTo>
                <a:lnTo>
                  <a:pt x="1871662" y="914400"/>
                </a:lnTo>
                <a:lnTo>
                  <a:pt x="1854993" y="1200150"/>
                </a:lnTo>
                <a:lnTo>
                  <a:pt x="1850231" y="1300163"/>
                </a:lnTo>
                <a:lnTo>
                  <a:pt x="1843087" y="1352550"/>
                </a:lnTo>
                <a:lnTo>
                  <a:pt x="1831181" y="1414463"/>
                </a:lnTo>
                <a:lnTo>
                  <a:pt x="1809750" y="1490663"/>
                </a:lnTo>
                <a:lnTo>
                  <a:pt x="1776412" y="1581150"/>
                </a:lnTo>
                <a:lnTo>
                  <a:pt x="1750218" y="1652588"/>
                </a:lnTo>
                <a:lnTo>
                  <a:pt x="1740693" y="1671638"/>
                </a:lnTo>
                <a:lnTo>
                  <a:pt x="1721643" y="1685925"/>
                </a:lnTo>
                <a:lnTo>
                  <a:pt x="1702593" y="1695450"/>
                </a:lnTo>
                <a:lnTo>
                  <a:pt x="1678781" y="1700213"/>
                </a:lnTo>
                <a:lnTo>
                  <a:pt x="1654968" y="1693069"/>
                </a:lnTo>
                <a:lnTo>
                  <a:pt x="1635918" y="1678782"/>
                </a:lnTo>
                <a:lnTo>
                  <a:pt x="1619250" y="1657350"/>
                </a:lnTo>
                <a:lnTo>
                  <a:pt x="1609725" y="1631157"/>
                </a:lnTo>
                <a:lnTo>
                  <a:pt x="1604962" y="1597819"/>
                </a:lnTo>
                <a:cubicBezTo>
                  <a:pt x="1605756" y="1524794"/>
                  <a:pt x="1606549" y="1451769"/>
                  <a:pt x="1607343" y="1378744"/>
                </a:cubicBezTo>
                <a:lnTo>
                  <a:pt x="1619250" y="1188244"/>
                </a:lnTo>
                <a:lnTo>
                  <a:pt x="1626393" y="1066800"/>
                </a:lnTo>
                <a:lnTo>
                  <a:pt x="1628775" y="942975"/>
                </a:lnTo>
                <a:cubicBezTo>
                  <a:pt x="1629569" y="894556"/>
                  <a:pt x="1630362" y="846138"/>
                  <a:pt x="1631156" y="797719"/>
                </a:cubicBezTo>
                <a:lnTo>
                  <a:pt x="1631156" y="573882"/>
                </a:lnTo>
                <a:lnTo>
                  <a:pt x="1631156" y="323850"/>
                </a:lnTo>
                <a:lnTo>
                  <a:pt x="1631156" y="230982"/>
                </a:lnTo>
                <a:lnTo>
                  <a:pt x="1628775" y="221457"/>
                </a:lnTo>
                <a:lnTo>
                  <a:pt x="1624012" y="209550"/>
                </a:lnTo>
                <a:lnTo>
                  <a:pt x="1612106" y="195263"/>
                </a:lnTo>
                <a:lnTo>
                  <a:pt x="1590675" y="183357"/>
                </a:lnTo>
                <a:lnTo>
                  <a:pt x="1559718" y="178594"/>
                </a:lnTo>
                <a:lnTo>
                  <a:pt x="1483518" y="183357"/>
                </a:lnTo>
                <a:lnTo>
                  <a:pt x="1343025" y="192882"/>
                </a:lnTo>
                <a:lnTo>
                  <a:pt x="1133475" y="2119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E3D6C477-6A1B-4DC3-A790-46D848E43C84}"/>
              </a:ext>
            </a:extLst>
          </p:cNvPr>
          <p:cNvSpPr/>
          <p:nvPr/>
        </p:nvSpPr>
        <p:spPr>
          <a:xfrm>
            <a:off x="4414838" y="4857750"/>
            <a:ext cx="1695450" cy="319088"/>
          </a:xfrm>
          <a:custGeom>
            <a:avLst/>
            <a:gdLst>
              <a:gd name="connsiteX0" fmla="*/ 1238250 w 1695450"/>
              <a:gd name="connsiteY0" fmla="*/ 204788 h 319088"/>
              <a:gd name="connsiteX1" fmla="*/ 881062 w 1695450"/>
              <a:gd name="connsiteY1" fmla="*/ 233363 h 319088"/>
              <a:gd name="connsiteX2" fmla="*/ 621506 w 1695450"/>
              <a:gd name="connsiteY2" fmla="*/ 257175 h 319088"/>
              <a:gd name="connsiteX3" fmla="*/ 330993 w 1695450"/>
              <a:gd name="connsiteY3" fmla="*/ 285750 h 319088"/>
              <a:gd name="connsiteX4" fmla="*/ 4762 w 1695450"/>
              <a:gd name="connsiteY4" fmla="*/ 319088 h 319088"/>
              <a:gd name="connsiteX5" fmla="*/ 0 w 1695450"/>
              <a:gd name="connsiteY5" fmla="*/ 161925 h 319088"/>
              <a:gd name="connsiteX6" fmla="*/ 233362 w 1695450"/>
              <a:gd name="connsiteY6" fmla="*/ 135731 h 319088"/>
              <a:gd name="connsiteX7" fmla="*/ 452437 w 1695450"/>
              <a:gd name="connsiteY7" fmla="*/ 107156 h 319088"/>
              <a:gd name="connsiteX8" fmla="*/ 731043 w 1695450"/>
              <a:gd name="connsiteY8" fmla="*/ 73819 h 319088"/>
              <a:gd name="connsiteX9" fmla="*/ 1023937 w 1695450"/>
              <a:gd name="connsiteY9" fmla="*/ 38100 h 319088"/>
              <a:gd name="connsiteX10" fmla="*/ 1340643 w 1695450"/>
              <a:gd name="connsiteY10" fmla="*/ 4763 h 319088"/>
              <a:gd name="connsiteX11" fmla="*/ 1381125 w 1695450"/>
              <a:gd name="connsiteY11" fmla="*/ 0 h 319088"/>
              <a:gd name="connsiteX12" fmla="*/ 1452562 w 1695450"/>
              <a:gd name="connsiteY12" fmla="*/ 4763 h 319088"/>
              <a:gd name="connsiteX13" fmla="*/ 1695450 w 1695450"/>
              <a:gd name="connsiteY13" fmla="*/ 33338 h 319088"/>
              <a:gd name="connsiteX14" fmla="*/ 1693068 w 1695450"/>
              <a:gd name="connsiteY14" fmla="*/ 176213 h 319088"/>
              <a:gd name="connsiteX15" fmla="*/ 1443037 w 1695450"/>
              <a:gd name="connsiteY15" fmla="*/ 190500 h 319088"/>
              <a:gd name="connsiteX16" fmla="*/ 1238250 w 1695450"/>
              <a:gd name="connsiteY16" fmla="*/ 204788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95450" h="319088">
                <a:moveTo>
                  <a:pt x="1238250" y="204788"/>
                </a:moveTo>
                <a:lnTo>
                  <a:pt x="881062" y="233363"/>
                </a:lnTo>
                <a:lnTo>
                  <a:pt x="621506" y="257175"/>
                </a:lnTo>
                <a:lnTo>
                  <a:pt x="330993" y="285750"/>
                </a:lnTo>
                <a:lnTo>
                  <a:pt x="4762" y="319088"/>
                </a:lnTo>
                <a:lnTo>
                  <a:pt x="0" y="161925"/>
                </a:lnTo>
                <a:lnTo>
                  <a:pt x="233362" y="135731"/>
                </a:lnTo>
                <a:lnTo>
                  <a:pt x="452437" y="107156"/>
                </a:lnTo>
                <a:lnTo>
                  <a:pt x="731043" y="73819"/>
                </a:lnTo>
                <a:lnTo>
                  <a:pt x="1023937" y="38100"/>
                </a:lnTo>
                <a:lnTo>
                  <a:pt x="1340643" y="4763"/>
                </a:lnTo>
                <a:lnTo>
                  <a:pt x="1381125" y="0"/>
                </a:lnTo>
                <a:lnTo>
                  <a:pt x="1452562" y="4763"/>
                </a:lnTo>
                <a:lnTo>
                  <a:pt x="1695450" y="33338"/>
                </a:lnTo>
                <a:lnTo>
                  <a:pt x="1693068" y="176213"/>
                </a:lnTo>
                <a:lnTo>
                  <a:pt x="1443037" y="190500"/>
                </a:lnTo>
                <a:lnTo>
                  <a:pt x="1238250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43DAC578-0BD7-448B-9B35-68C003FFED68}"/>
              </a:ext>
            </a:extLst>
          </p:cNvPr>
          <p:cNvSpPr/>
          <p:nvPr/>
        </p:nvSpPr>
        <p:spPr>
          <a:xfrm>
            <a:off x="4429125" y="5572125"/>
            <a:ext cx="1630363" cy="333375"/>
          </a:xfrm>
          <a:custGeom>
            <a:avLst/>
            <a:gdLst>
              <a:gd name="connsiteX0" fmla="*/ 1300163 w 1631156"/>
              <a:gd name="connsiteY0" fmla="*/ 7144 h 333375"/>
              <a:gd name="connsiteX1" fmla="*/ 897731 w 1631156"/>
              <a:gd name="connsiteY1" fmla="*/ 45244 h 333375"/>
              <a:gd name="connsiteX2" fmla="*/ 595313 w 1631156"/>
              <a:gd name="connsiteY2" fmla="*/ 71438 h 333375"/>
              <a:gd name="connsiteX3" fmla="*/ 361950 w 1631156"/>
              <a:gd name="connsiteY3" fmla="*/ 90488 h 333375"/>
              <a:gd name="connsiteX4" fmla="*/ 178594 w 1631156"/>
              <a:gd name="connsiteY4" fmla="*/ 104775 h 333375"/>
              <a:gd name="connsiteX5" fmla="*/ 0 w 1631156"/>
              <a:gd name="connsiteY5" fmla="*/ 116681 h 333375"/>
              <a:gd name="connsiteX6" fmla="*/ 2381 w 1631156"/>
              <a:gd name="connsiteY6" fmla="*/ 233363 h 333375"/>
              <a:gd name="connsiteX7" fmla="*/ 114300 w 1631156"/>
              <a:gd name="connsiteY7" fmla="*/ 254794 h 333375"/>
              <a:gd name="connsiteX8" fmla="*/ 176213 w 1631156"/>
              <a:gd name="connsiteY8" fmla="*/ 264319 h 333375"/>
              <a:gd name="connsiteX9" fmla="*/ 228600 w 1631156"/>
              <a:gd name="connsiteY9" fmla="*/ 266700 h 333375"/>
              <a:gd name="connsiteX10" fmla="*/ 261938 w 1631156"/>
              <a:gd name="connsiteY10" fmla="*/ 261938 h 333375"/>
              <a:gd name="connsiteX11" fmla="*/ 442913 w 1631156"/>
              <a:gd name="connsiteY11" fmla="*/ 240506 h 333375"/>
              <a:gd name="connsiteX12" fmla="*/ 654844 w 1631156"/>
              <a:gd name="connsiteY12" fmla="*/ 219075 h 333375"/>
              <a:gd name="connsiteX13" fmla="*/ 845344 w 1631156"/>
              <a:gd name="connsiteY13" fmla="*/ 197644 h 333375"/>
              <a:gd name="connsiteX14" fmla="*/ 1083469 w 1631156"/>
              <a:gd name="connsiteY14" fmla="*/ 176213 h 333375"/>
              <a:gd name="connsiteX15" fmla="*/ 1333500 w 1631156"/>
              <a:gd name="connsiteY15" fmla="*/ 159544 h 333375"/>
              <a:gd name="connsiteX16" fmla="*/ 1431131 w 1631156"/>
              <a:gd name="connsiteY16" fmla="*/ 157163 h 333375"/>
              <a:gd name="connsiteX17" fmla="*/ 1473994 w 1631156"/>
              <a:gd name="connsiteY17" fmla="*/ 166688 h 333375"/>
              <a:gd name="connsiteX18" fmla="*/ 1507331 w 1631156"/>
              <a:gd name="connsiteY18" fmla="*/ 178594 h 333375"/>
              <a:gd name="connsiteX19" fmla="*/ 1531144 w 1631156"/>
              <a:gd name="connsiteY19" fmla="*/ 188119 h 333375"/>
              <a:gd name="connsiteX20" fmla="*/ 1545431 w 1631156"/>
              <a:gd name="connsiteY20" fmla="*/ 204788 h 333375"/>
              <a:gd name="connsiteX21" fmla="*/ 1557338 w 1631156"/>
              <a:gd name="connsiteY21" fmla="*/ 233363 h 333375"/>
              <a:gd name="connsiteX22" fmla="*/ 1566863 w 1631156"/>
              <a:gd name="connsiteY22" fmla="*/ 271463 h 333375"/>
              <a:gd name="connsiteX23" fmla="*/ 1581150 w 1631156"/>
              <a:gd name="connsiteY23" fmla="*/ 302419 h 333375"/>
              <a:gd name="connsiteX24" fmla="*/ 1609725 w 1631156"/>
              <a:gd name="connsiteY24" fmla="*/ 326231 h 333375"/>
              <a:gd name="connsiteX25" fmla="*/ 1631156 w 1631156"/>
              <a:gd name="connsiteY25" fmla="*/ 333375 h 333375"/>
              <a:gd name="connsiteX26" fmla="*/ 1621631 w 1631156"/>
              <a:gd name="connsiteY26" fmla="*/ 0 h 333375"/>
              <a:gd name="connsiteX27" fmla="*/ 1462088 w 1631156"/>
              <a:gd name="connsiteY27" fmla="*/ 0 h 333375"/>
              <a:gd name="connsiteX28" fmla="*/ 1357313 w 1631156"/>
              <a:gd name="connsiteY28" fmla="*/ 0 h 333375"/>
              <a:gd name="connsiteX29" fmla="*/ 1300163 w 1631156"/>
              <a:gd name="connsiteY29" fmla="*/ 7144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31156" h="333375">
                <a:moveTo>
                  <a:pt x="1300163" y="7144"/>
                </a:moveTo>
                <a:lnTo>
                  <a:pt x="897731" y="45244"/>
                </a:lnTo>
                <a:lnTo>
                  <a:pt x="595313" y="71438"/>
                </a:lnTo>
                <a:lnTo>
                  <a:pt x="361950" y="90488"/>
                </a:lnTo>
                <a:lnTo>
                  <a:pt x="178594" y="104775"/>
                </a:lnTo>
                <a:lnTo>
                  <a:pt x="0" y="116681"/>
                </a:lnTo>
                <a:cubicBezTo>
                  <a:pt x="794" y="155575"/>
                  <a:pt x="1587" y="194469"/>
                  <a:pt x="2381" y="233363"/>
                </a:cubicBezTo>
                <a:lnTo>
                  <a:pt x="114300" y="254794"/>
                </a:lnTo>
                <a:lnTo>
                  <a:pt x="176213" y="264319"/>
                </a:lnTo>
                <a:lnTo>
                  <a:pt x="228600" y="266700"/>
                </a:lnTo>
                <a:lnTo>
                  <a:pt x="261938" y="261938"/>
                </a:lnTo>
                <a:lnTo>
                  <a:pt x="442913" y="240506"/>
                </a:lnTo>
                <a:lnTo>
                  <a:pt x="654844" y="219075"/>
                </a:lnTo>
                <a:lnTo>
                  <a:pt x="845344" y="197644"/>
                </a:lnTo>
                <a:lnTo>
                  <a:pt x="1083469" y="176213"/>
                </a:lnTo>
                <a:lnTo>
                  <a:pt x="1333500" y="159544"/>
                </a:lnTo>
                <a:lnTo>
                  <a:pt x="1431131" y="157163"/>
                </a:lnTo>
                <a:lnTo>
                  <a:pt x="1473994" y="166688"/>
                </a:lnTo>
                <a:lnTo>
                  <a:pt x="1507331" y="178594"/>
                </a:lnTo>
                <a:lnTo>
                  <a:pt x="1531144" y="188119"/>
                </a:lnTo>
                <a:lnTo>
                  <a:pt x="1545431" y="204788"/>
                </a:lnTo>
                <a:lnTo>
                  <a:pt x="1557338" y="233363"/>
                </a:lnTo>
                <a:lnTo>
                  <a:pt x="1566863" y="271463"/>
                </a:lnTo>
                <a:lnTo>
                  <a:pt x="1581150" y="302419"/>
                </a:lnTo>
                <a:lnTo>
                  <a:pt x="1609725" y="326231"/>
                </a:lnTo>
                <a:lnTo>
                  <a:pt x="1631156" y="333375"/>
                </a:lnTo>
                <a:lnTo>
                  <a:pt x="1621631" y="0"/>
                </a:lnTo>
                <a:lnTo>
                  <a:pt x="1462088" y="0"/>
                </a:lnTo>
                <a:lnTo>
                  <a:pt x="1357313" y="0"/>
                </a:lnTo>
                <a:lnTo>
                  <a:pt x="1300163" y="7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40E8EDA-0479-4D43-9C13-FF3138D82EB1}"/>
              </a:ext>
            </a:extLst>
          </p:cNvPr>
          <p:cNvGrpSpPr>
            <a:grpSpLocks/>
          </p:cNvGrpSpPr>
          <p:nvPr/>
        </p:nvGrpSpPr>
        <p:grpSpPr bwMode="auto">
          <a:xfrm>
            <a:off x="2662238" y="1465263"/>
            <a:ext cx="4506912" cy="4575175"/>
            <a:chOff x="2814638" y="1617663"/>
            <a:chExt cx="4506912" cy="4575175"/>
          </a:xfrm>
        </p:grpSpPr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0447F902-FC92-4F53-9945-9DFA219320D8}"/>
                </a:ext>
              </a:extLst>
            </p:cNvPr>
            <p:cNvSpPr/>
            <p:nvPr/>
          </p:nvSpPr>
          <p:spPr>
            <a:xfrm>
              <a:off x="3754438" y="3001963"/>
              <a:ext cx="1876425" cy="422275"/>
            </a:xfrm>
            <a:custGeom>
              <a:avLst/>
              <a:gdLst>
                <a:gd name="connsiteX0" fmla="*/ 1104900 w 1876425"/>
                <a:gd name="connsiteY0" fmla="*/ 102394 h 421482"/>
                <a:gd name="connsiteX1" fmla="*/ 888207 w 1876425"/>
                <a:gd name="connsiteY1" fmla="*/ 138113 h 421482"/>
                <a:gd name="connsiteX2" fmla="*/ 697707 w 1876425"/>
                <a:gd name="connsiteY2" fmla="*/ 169069 h 421482"/>
                <a:gd name="connsiteX3" fmla="*/ 466725 w 1876425"/>
                <a:gd name="connsiteY3" fmla="*/ 207169 h 421482"/>
                <a:gd name="connsiteX4" fmla="*/ 388144 w 1876425"/>
                <a:gd name="connsiteY4" fmla="*/ 221457 h 421482"/>
                <a:gd name="connsiteX5" fmla="*/ 364332 w 1876425"/>
                <a:gd name="connsiteY5" fmla="*/ 221457 h 421482"/>
                <a:gd name="connsiteX6" fmla="*/ 297657 w 1876425"/>
                <a:gd name="connsiteY6" fmla="*/ 211932 h 421482"/>
                <a:gd name="connsiteX7" fmla="*/ 211932 w 1876425"/>
                <a:gd name="connsiteY7" fmla="*/ 195263 h 421482"/>
                <a:gd name="connsiteX8" fmla="*/ 121444 w 1876425"/>
                <a:gd name="connsiteY8" fmla="*/ 173832 h 421482"/>
                <a:gd name="connsiteX9" fmla="*/ 45244 w 1876425"/>
                <a:gd name="connsiteY9" fmla="*/ 152400 h 421482"/>
                <a:gd name="connsiteX10" fmla="*/ 21432 w 1876425"/>
                <a:gd name="connsiteY10" fmla="*/ 147638 h 421482"/>
                <a:gd name="connsiteX11" fmla="*/ 9525 w 1876425"/>
                <a:gd name="connsiteY11" fmla="*/ 147638 h 421482"/>
                <a:gd name="connsiteX12" fmla="*/ 2382 w 1876425"/>
                <a:gd name="connsiteY12" fmla="*/ 150019 h 421482"/>
                <a:gd name="connsiteX13" fmla="*/ 0 w 1876425"/>
                <a:gd name="connsiteY13" fmla="*/ 161925 h 421482"/>
                <a:gd name="connsiteX14" fmla="*/ 7144 w 1876425"/>
                <a:gd name="connsiteY14" fmla="*/ 183357 h 421482"/>
                <a:gd name="connsiteX15" fmla="*/ 38100 w 1876425"/>
                <a:gd name="connsiteY15" fmla="*/ 226219 h 421482"/>
                <a:gd name="connsiteX16" fmla="*/ 78582 w 1876425"/>
                <a:gd name="connsiteY16" fmla="*/ 264319 h 421482"/>
                <a:gd name="connsiteX17" fmla="*/ 114300 w 1876425"/>
                <a:gd name="connsiteY17" fmla="*/ 290513 h 421482"/>
                <a:gd name="connsiteX18" fmla="*/ 157163 w 1876425"/>
                <a:gd name="connsiteY18" fmla="*/ 314325 h 421482"/>
                <a:gd name="connsiteX19" fmla="*/ 221457 w 1876425"/>
                <a:gd name="connsiteY19" fmla="*/ 345282 h 421482"/>
                <a:gd name="connsiteX20" fmla="*/ 319088 w 1876425"/>
                <a:gd name="connsiteY20" fmla="*/ 378619 h 421482"/>
                <a:gd name="connsiteX21" fmla="*/ 419100 w 1876425"/>
                <a:gd name="connsiteY21" fmla="*/ 411957 h 421482"/>
                <a:gd name="connsiteX22" fmla="*/ 450057 w 1876425"/>
                <a:gd name="connsiteY22" fmla="*/ 421482 h 421482"/>
                <a:gd name="connsiteX23" fmla="*/ 495300 w 1876425"/>
                <a:gd name="connsiteY23" fmla="*/ 411957 h 421482"/>
                <a:gd name="connsiteX24" fmla="*/ 597694 w 1876425"/>
                <a:gd name="connsiteY24" fmla="*/ 381000 h 421482"/>
                <a:gd name="connsiteX25" fmla="*/ 664369 w 1876425"/>
                <a:gd name="connsiteY25" fmla="*/ 366713 h 421482"/>
                <a:gd name="connsiteX26" fmla="*/ 821532 w 1876425"/>
                <a:gd name="connsiteY26" fmla="*/ 333375 h 421482"/>
                <a:gd name="connsiteX27" fmla="*/ 1000125 w 1876425"/>
                <a:gd name="connsiteY27" fmla="*/ 300038 h 421482"/>
                <a:gd name="connsiteX28" fmla="*/ 1214438 w 1876425"/>
                <a:gd name="connsiteY28" fmla="*/ 261938 h 421482"/>
                <a:gd name="connsiteX29" fmla="*/ 1397794 w 1876425"/>
                <a:gd name="connsiteY29" fmla="*/ 245269 h 421482"/>
                <a:gd name="connsiteX30" fmla="*/ 1559719 w 1876425"/>
                <a:gd name="connsiteY30" fmla="*/ 219075 h 421482"/>
                <a:gd name="connsiteX31" fmla="*/ 1704975 w 1876425"/>
                <a:gd name="connsiteY31" fmla="*/ 200025 h 421482"/>
                <a:gd name="connsiteX32" fmla="*/ 1738313 w 1876425"/>
                <a:gd name="connsiteY32" fmla="*/ 200025 h 421482"/>
                <a:gd name="connsiteX33" fmla="*/ 1766888 w 1876425"/>
                <a:gd name="connsiteY33" fmla="*/ 195263 h 421482"/>
                <a:gd name="connsiteX34" fmla="*/ 1802607 w 1876425"/>
                <a:gd name="connsiteY34" fmla="*/ 183357 h 421482"/>
                <a:gd name="connsiteX35" fmla="*/ 1833563 w 1876425"/>
                <a:gd name="connsiteY35" fmla="*/ 169069 h 421482"/>
                <a:gd name="connsiteX36" fmla="*/ 1857375 w 1876425"/>
                <a:gd name="connsiteY36" fmla="*/ 150019 h 421482"/>
                <a:gd name="connsiteX37" fmla="*/ 1871663 w 1876425"/>
                <a:gd name="connsiteY37" fmla="*/ 130969 h 421482"/>
                <a:gd name="connsiteX38" fmla="*/ 1876425 w 1876425"/>
                <a:gd name="connsiteY38" fmla="*/ 114300 h 421482"/>
                <a:gd name="connsiteX39" fmla="*/ 1874044 w 1876425"/>
                <a:gd name="connsiteY39" fmla="*/ 107157 h 421482"/>
                <a:gd name="connsiteX40" fmla="*/ 1857375 w 1876425"/>
                <a:gd name="connsiteY40" fmla="*/ 90488 h 421482"/>
                <a:gd name="connsiteX41" fmla="*/ 1814513 w 1876425"/>
                <a:gd name="connsiteY41" fmla="*/ 57150 h 421482"/>
                <a:gd name="connsiteX42" fmla="*/ 1771650 w 1876425"/>
                <a:gd name="connsiteY42" fmla="*/ 30957 h 421482"/>
                <a:gd name="connsiteX43" fmla="*/ 1738313 w 1876425"/>
                <a:gd name="connsiteY43" fmla="*/ 16669 h 421482"/>
                <a:gd name="connsiteX44" fmla="*/ 1695450 w 1876425"/>
                <a:gd name="connsiteY44" fmla="*/ 2382 h 421482"/>
                <a:gd name="connsiteX45" fmla="*/ 1674019 w 1876425"/>
                <a:gd name="connsiteY45" fmla="*/ 0 h 421482"/>
                <a:gd name="connsiteX46" fmla="*/ 1643063 w 1876425"/>
                <a:gd name="connsiteY46" fmla="*/ 0 h 421482"/>
                <a:gd name="connsiteX47" fmla="*/ 1595438 w 1876425"/>
                <a:gd name="connsiteY47" fmla="*/ 7144 h 421482"/>
                <a:gd name="connsiteX48" fmla="*/ 1543050 w 1876425"/>
                <a:gd name="connsiteY48" fmla="*/ 19050 h 421482"/>
                <a:gd name="connsiteX49" fmla="*/ 1495425 w 1876425"/>
                <a:gd name="connsiteY49" fmla="*/ 33338 h 421482"/>
                <a:gd name="connsiteX50" fmla="*/ 1416844 w 1876425"/>
                <a:gd name="connsiteY50" fmla="*/ 61913 h 421482"/>
                <a:gd name="connsiteX51" fmla="*/ 1385888 w 1876425"/>
                <a:gd name="connsiteY51" fmla="*/ 69057 h 421482"/>
                <a:gd name="connsiteX52" fmla="*/ 1202532 w 1876425"/>
                <a:gd name="connsiteY52" fmla="*/ 85725 h 421482"/>
                <a:gd name="connsiteX53" fmla="*/ 1104900 w 1876425"/>
                <a:gd name="connsiteY53" fmla="*/ 102394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76425" h="421482">
                  <a:moveTo>
                    <a:pt x="1104900" y="102394"/>
                  </a:moveTo>
                  <a:lnTo>
                    <a:pt x="888207" y="138113"/>
                  </a:lnTo>
                  <a:lnTo>
                    <a:pt x="697707" y="169069"/>
                  </a:lnTo>
                  <a:lnTo>
                    <a:pt x="466725" y="207169"/>
                  </a:lnTo>
                  <a:lnTo>
                    <a:pt x="388144" y="221457"/>
                  </a:lnTo>
                  <a:lnTo>
                    <a:pt x="364332" y="221457"/>
                  </a:lnTo>
                  <a:lnTo>
                    <a:pt x="297657" y="211932"/>
                  </a:lnTo>
                  <a:lnTo>
                    <a:pt x="211932" y="195263"/>
                  </a:lnTo>
                  <a:lnTo>
                    <a:pt x="121444" y="173832"/>
                  </a:lnTo>
                  <a:lnTo>
                    <a:pt x="45244" y="152400"/>
                  </a:lnTo>
                  <a:lnTo>
                    <a:pt x="21432" y="147638"/>
                  </a:lnTo>
                  <a:lnTo>
                    <a:pt x="9525" y="147638"/>
                  </a:lnTo>
                  <a:lnTo>
                    <a:pt x="2382" y="150019"/>
                  </a:lnTo>
                  <a:lnTo>
                    <a:pt x="0" y="161925"/>
                  </a:lnTo>
                  <a:lnTo>
                    <a:pt x="7144" y="183357"/>
                  </a:lnTo>
                  <a:lnTo>
                    <a:pt x="38100" y="226219"/>
                  </a:lnTo>
                  <a:lnTo>
                    <a:pt x="78582" y="264319"/>
                  </a:lnTo>
                  <a:lnTo>
                    <a:pt x="114300" y="290513"/>
                  </a:lnTo>
                  <a:lnTo>
                    <a:pt x="157163" y="314325"/>
                  </a:lnTo>
                  <a:lnTo>
                    <a:pt x="221457" y="345282"/>
                  </a:lnTo>
                  <a:lnTo>
                    <a:pt x="319088" y="378619"/>
                  </a:lnTo>
                  <a:lnTo>
                    <a:pt x="419100" y="411957"/>
                  </a:lnTo>
                  <a:lnTo>
                    <a:pt x="450057" y="421482"/>
                  </a:lnTo>
                  <a:lnTo>
                    <a:pt x="495300" y="411957"/>
                  </a:lnTo>
                  <a:lnTo>
                    <a:pt x="597694" y="381000"/>
                  </a:lnTo>
                  <a:lnTo>
                    <a:pt x="664369" y="366713"/>
                  </a:lnTo>
                  <a:lnTo>
                    <a:pt x="821532" y="333375"/>
                  </a:lnTo>
                  <a:lnTo>
                    <a:pt x="1000125" y="300038"/>
                  </a:lnTo>
                  <a:lnTo>
                    <a:pt x="1214438" y="261938"/>
                  </a:lnTo>
                  <a:lnTo>
                    <a:pt x="1397794" y="245269"/>
                  </a:lnTo>
                  <a:lnTo>
                    <a:pt x="1559719" y="219075"/>
                  </a:lnTo>
                  <a:lnTo>
                    <a:pt x="1704975" y="200025"/>
                  </a:lnTo>
                  <a:lnTo>
                    <a:pt x="1738313" y="200025"/>
                  </a:lnTo>
                  <a:lnTo>
                    <a:pt x="1766888" y="195263"/>
                  </a:lnTo>
                  <a:lnTo>
                    <a:pt x="1802607" y="183357"/>
                  </a:lnTo>
                  <a:lnTo>
                    <a:pt x="1833563" y="169069"/>
                  </a:lnTo>
                  <a:lnTo>
                    <a:pt x="1857375" y="150019"/>
                  </a:lnTo>
                  <a:lnTo>
                    <a:pt x="1871663" y="130969"/>
                  </a:lnTo>
                  <a:lnTo>
                    <a:pt x="1876425" y="114300"/>
                  </a:lnTo>
                  <a:lnTo>
                    <a:pt x="1874044" y="107157"/>
                  </a:lnTo>
                  <a:lnTo>
                    <a:pt x="1857375" y="90488"/>
                  </a:lnTo>
                  <a:lnTo>
                    <a:pt x="1814513" y="57150"/>
                  </a:lnTo>
                  <a:lnTo>
                    <a:pt x="1771650" y="30957"/>
                  </a:lnTo>
                  <a:lnTo>
                    <a:pt x="1738313" y="16669"/>
                  </a:lnTo>
                  <a:lnTo>
                    <a:pt x="1695450" y="2382"/>
                  </a:lnTo>
                  <a:lnTo>
                    <a:pt x="1674019" y="0"/>
                  </a:lnTo>
                  <a:lnTo>
                    <a:pt x="1643063" y="0"/>
                  </a:lnTo>
                  <a:lnTo>
                    <a:pt x="1595438" y="7144"/>
                  </a:lnTo>
                  <a:lnTo>
                    <a:pt x="1543050" y="19050"/>
                  </a:lnTo>
                  <a:lnTo>
                    <a:pt x="1495425" y="33338"/>
                  </a:lnTo>
                  <a:lnTo>
                    <a:pt x="1416844" y="61913"/>
                  </a:lnTo>
                  <a:lnTo>
                    <a:pt x="1385888" y="69057"/>
                  </a:lnTo>
                  <a:lnTo>
                    <a:pt x="1202532" y="85725"/>
                  </a:lnTo>
                  <a:lnTo>
                    <a:pt x="1104900" y="102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41">
              <a:extLst>
                <a:ext uri="{FF2B5EF4-FFF2-40B4-BE49-F238E27FC236}">
                  <a16:creationId xmlns:a16="http://schemas.microsoft.com/office/drawing/2014/main" id="{71E1EADF-CBE6-47F8-9518-2E99BA753468}"/>
                </a:ext>
              </a:extLst>
            </p:cNvPr>
            <p:cNvSpPr/>
            <p:nvPr/>
          </p:nvSpPr>
          <p:spPr>
            <a:xfrm>
              <a:off x="3163888" y="1738313"/>
              <a:ext cx="503237" cy="1092200"/>
            </a:xfrm>
            <a:custGeom>
              <a:avLst/>
              <a:gdLst>
                <a:gd name="connsiteX0" fmla="*/ 435769 w 502444"/>
                <a:gd name="connsiteY0" fmla="*/ 557212 h 1092993"/>
                <a:gd name="connsiteX1" fmla="*/ 411957 w 502444"/>
                <a:gd name="connsiteY1" fmla="*/ 450056 h 1092993"/>
                <a:gd name="connsiteX2" fmla="*/ 388144 w 502444"/>
                <a:gd name="connsiteY2" fmla="*/ 350043 h 1092993"/>
                <a:gd name="connsiteX3" fmla="*/ 366713 w 502444"/>
                <a:gd name="connsiteY3" fmla="*/ 257175 h 1092993"/>
                <a:gd name="connsiteX4" fmla="*/ 283369 w 502444"/>
                <a:gd name="connsiteY4" fmla="*/ 123825 h 1092993"/>
                <a:gd name="connsiteX5" fmla="*/ 252413 w 502444"/>
                <a:gd name="connsiteY5" fmla="*/ 100012 h 1092993"/>
                <a:gd name="connsiteX6" fmla="*/ 214313 w 502444"/>
                <a:gd name="connsiteY6" fmla="*/ 76200 h 1092993"/>
                <a:gd name="connsiteX7" fmla="*/ 173832 w 502444"/>
                <a:gd name="connsiteY7" fmla="*/ 54768 h 1092993"/>
                <a:gd name="connsiteX8" fmla="*/ 126207 w 502444"/>
                <a:gd name="connsiteY8" fmla="*/ 30956 h 1092993"/>
                <a:gd name="connsiteX9" fmla="*/ 64294 w 502444"/>
                <a:gd name="connsiteY9" fmla="*/ 11906 h 1092993"/>
                <a:gd name="connsiteX10" fmla="*/ 28575 w 502444"/>
                <a:gd name="connsiteY10" fmla="*/ 0 h 1092993"/>
                <a:gd name="connsiteX11" fmla="*/ 16669 w 502444"/>
                <a:gd name="connsiteY11" fmla="*/ 0 h 1092993"/>
                <a:gd name="connsiteX12" fmla="*/ 2382 w 502444"/>
                <a:gd name="connsiteY12" fmla="*/ 2381 h 1092993"/>
                <a:gd name="connsiteX13" fmla="*/ 0 w 502444"/>
                <a:gd name="connsiteY13" fmla="*/ 14287 h 1092993"/>
                <a:gd name="connsiteX14" fmla="*/ 0 w 502444"/>
                <a:gd name="connsiteY14" fmla="*/ 28575 h 1092993"/>
                <a:gd name="connsiteX15" fmla="*/ 4763 w 502444"/>
                <a:gd name="connsiteY15" fmla="*/ 59531 h 1092993"/>
                <a:gd name="connsiteX16" fmla="*/ 14288 w 502444"/>
                <a:gd name="connsiteY16" fmla="*/ 78581 h 1092993"/>
                <a:gd name="connsiteX17" fmla="*/ 35719 w 502444"/>
                <a:gd name="connsiteY17" fmla="*/ 92868 h 1092993"/>
                <a:gd name="connsiteX18" fmla="*/ 64294 w 502444"/>
                <a:gd name="connsiteY18" fmla="*/ 116681 h 1092993"/>
                <a:gd name="connsiteX19" fmla="*/ 102394 w 502444"/>
                <a:gd name="connsiteY19" fmla="*/ 154781 h 1092993"/>
                <a:gd name="connsiteX20" fmla="*/ 135732 w 502444"/>
                <a:gd name="connsiteY20" fmla="*/ 204787 h 1092993"/>
                <a:gd name="connsiteX21" fmla="*/ 157163 w 502444"/>
                <a:gd name="connsiteY21" fmla="*/ 250031 h 1092993"/>
                <a:gd name="connsiteX22" fmla="*/ 166688 w 502444"/>
                <a:gd name="connsiteY22" fmla="*/ 285750 h 1092993"/>
                <a:gd name="connsiteX23" fmla="*/ 188119 w 502444"/>
                <a:gd name="connsiteY23" fmla="*/ 409575 h 1092993"/>
                <a:gd name="connsiteX24" fmla="*/ 233363 w 502444"/>
                <a:gd name="connsiteY24" fmla="*/ 704850 h 1092993"/>
                <a:gd name="connsiteX25" fmla="*/ 261938 w 502444"/>
                <a:gd name="connsiteY25" fmla="*/ 878681 h 1092993"/>
                <a:gd name="connsiteX26" fmla="*/ 276225 w 502444"/>
                <a:gd name="connsiteY26" fmla="*/ 923925 h 1092993"/>
                <a:gd name="connsiteX27" fmla="*/ 292894 w 502444"/>
                <a:gd name="connsiteY27" fmla="*/ 962025 h 1092993"/>
                <a:gd name="connsiteX28" fmla="*/ 319088 w 502444"/>
                <a:gd name="connsiteY28" fmla="*/ 1007268 h 1092993"/>
                <a:gd name="connsiteX29" fmla="*/ 352425 w 502444"/>
                <a:gd name="connsiteY29" fmla="*/ 1047750 h 1092993"/>
                <a:gd name="connsiteX30" fmla="*/ 376238 w 502444"/>
                <a:gd name="connsiteY30" fmla="*/ 1069181 h 1092993"/>
                <a:gd name="connsiteX31" fmla="*/ 402432 w 502444"/>
                <a:gd name="connsiteY31" fmla="*/ 1088231 h 1092993"/>
                <a:gd name="connsiteX32" fmla="*/ 419100 w 502444"/>
                <a:gd name="connsiteY32" fmla="*/ 1092993 h 1092993"/>
                <a:gd name="connsiteX33" fmla="*/ 442913 w 502444"/>
                <a:gd name="connsiteY33" fmla="*/ 1092993 h 1092993"/>
                <a:gd name="connsiteX34" fmla="*/ 459582 w 502444"/>
                <a:gd name="connsiteY34" fmla="*/ 1081087 h 1092993"/>
                <a:gd name="connsiteX35" fmla="*/ 476250 w 502444"/>
                <a:gd name="connsiteY35" fmla="*/ 1059656 h 1092993"/>
                <a:gd name="connsiteX36" fmla="*/ 488157 w 502444"/>
                <a:gd name="connsiteY36" fmla="*/ 1033462 h 1092993"/>
                <a:gd name="connsiteX37" fmla="*/ 497682 w 502444"/>
                <a:gd name="connsiteY37" fmla="*/ 992981 h 1092993"/>
                <a:gd name="connsiteX38" fmla="*/ 502444 w 502444"/>
                <a:gd name="connsiteY38" fmla="*/ 940593 h 1092993"/>
                <a:gd name="connsiteX39" fmla="*/ 483394 w 502444"/>
                <a:gd name="connsiteY39" fmla="*/ 783431 h 1092993"/>
                <a:gd name="connsiteX40" fmla="*/ 435769 w 502444"/>
                <a:gd name="connsiteY40" fmla="*/ 55721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02444" h="1092993">
                  <a:moveTo>
                    <a:pt x="435769" y="557212"/>
                  </a:moveTo>
                  <a:lnTo>
                    <a:pt x="411957" y="450056"/>
                  </a:lnTo>
                  <a:lnTo>
                    <a:pt x="388144" y="350043"/>
                  </a:lnTo>
                  <a:lnTo>
                    <a:pt x="366713" y="257175"/>
                  </a:lnTo>
                  <a:lnTo>
                    <a:pt x="283369" y="123825"/>
                  </a:lnTo>
                  <a:lnTo>
                    <a:pt x="252413" y="100012"/>
                  </a:lnTo>
                  <a:lnTo>
                    <a:pt x="214313" y="76200"/>
                  </a:lnTo>
                  <a:lnTo>
                    <a:pt x="173832" y="54768"/>
                  </a:lnTo>
                  <a:lnTo>
                    <a:pt x="126207" y="30956"/>
                  </a:lnTo>
                  <a:lnTo>
                    <a:pt x="64294" y="11906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2382" y="2381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3" y="59531"/>
                  </a:lnTo>
                  <a:lnTo>
                    <a:pt x="14288" y="78581"/>
                  </a:lnTo>
                  <a:lnTo>
                    <a:pt x="35719" y="92868"/>
                  </a:lnTo>
                  <a:lnTo>
                    <a:pt x="64294" y="116681"/>
                  </a:lnTo>
                  <a:lnTo>
                    <a:pt x="102394" y="154781"/>
                  </a:lnTo>
                  <a:lnTo>
                    <a:pt x="135732" y="204787"/>
                  </a:lnTo>
                  <a:lnTo>
                    <a:pt x="157163" y="250031"/>
                  </a:lnTo>
                  <a:lnTo>
                    <a:pt x="166688" y="285750"/>
                  </a:lnTo>
                  <a:lnTo>
                    <a:pt x="188119" y="409575"/>
                  </a:lnTo>
                  <a:lnTo>
                    <a:pt x="233363" y="704850"/>
                  </a:lnTo>
                  <a:lnTo>
                    <a:pt x="261938" y="878681"/>
                  </a:lnTo>
                  <a:lnTo>
                    <a:pt x="276225" y="923925"/>
                  </a:lnTo>
                  <a:lnTo>
                    <a:pt x="292894" y="962025"/>
                  </a:lnTo>
                  <a:lnTo>
                    <a:pt x="319088" y="1007268"/>
                  </a:lnTo>
                  <a:lnTo>
                    <a:pt x="352425" y="1047750"/>
                  </a:lnTo>
                  <a:lnTo>
                    <a:pt x="376238" y="1069181"/>
                  </a:lnTo>
                  <a:lnTo>
                    <a:pt x="402432" y="1088231"/>
                  </a:lnTo>
                  <a:lnTo>
                    <a:pt x="419100" y="1092993"/>
                  </a:lnTo>
                  <a:lnTo>
                    <a:pt x="442913" y="1092993"/>
                  </a:lnTo>
                  <a:lnTo>
                    <a:pt x="459582" y="1081087"/>
                  </a:lnTo>
                  <a:lnTo>
                    <a:pt x="476250" y="1059656"/>
                  </a:lnTo>
                  <a:lnTo>
                    <a:pt x="488157" y="1033462"/>
                  </a:lnTo>
                  <a:lnTo>
                    <a:pt x="497682" y="992981"/>
                  </a:lnTo>
                  <a:lnTo>
                    <a:pt x="502444" y="940593"/>
                  </a:lnTo>
                  <a:lnTo>
                    <a:pt x="483394" y="783431"/>
                  </a:lnTo>
                  <a:lnTo>
                    <a:pt x="435769" y="557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8">
              <a:extLst>
                <a:ext uri="{FF2B5EF4-FFF2-40B4-BE49-F238E27FC236}">
                  <a16:creationId xmlns:a16="http://schemas.microsoft.com/office/drawing/2014/main" id="{D6B0DAE7-47C1-499B-ADE8-A1C3D4983786}"/>
                </a:ext>
              </a:extLst>
            </p:cNvPr>
            <p:cNvSpPr/>
            <p:nvPr/>
          </p:nvSpPr>
          <p:spPr>
            <a:xfrm>
              <a:off x="4389438" y="4484688"/>
              <a:ext cx="263525" cy="1708150"/>
            </a:xfrm>
            <a:custGeom>
              <a:avLst/>
              <a:gdLst>
                <a:gd name="connsiteX0" fmla="*/ 40481 w 264319"/>
                <a:gd name="connsiteY0" fmla="*/ 731044 h 1709737"/>
                <a:gd name="connsiteX1" fmla="*/ 40481 w 264319"/>
                <a:gd name="connsiteY1" fmla="*/ 545306 h 1709737"/>
                <a:gd name="connsiteX2" fmla="*/ 40481 w 264319"/>
                <a:gd name="connsiteY2" fmla="*/ 454819 h 1709737"/>
                <a:gd name="connsiteX3" fmla="*/ 40481 w 264319"/>
                <a:gd name="connsiteY3" fmla="*/ 400050 h 1709737"/>
                <a:gd name="connsiteX4" fmla="*/ 38100 w 264319"/>
                <a:gd name="connsiteY4" fmla="*/ 342900 h 1709737"/>
                <a:gd name="connsiteX5" fmla="*/ 35719 w 264319"/>
                <a:gd name="connsiteY5" fmla="*/ 288131 h 1709737"/>
                <a:gd name="connsiteX6" fmla="*/ 33337 w 264319"/>
                <a:gd name="connsiteY6" fmla="*/ 238125 h 1709737"/>
                <a:gd name="connsiteX7" fmla="*/ 26194 w 264319"/>
                <a:gd name="connsiteY7" fmla="*/ 185737 h 1709737"/>
                <a:gd name="connsiteX8" fmla="*/ 0 w 264319"/>
                <a:gd name="connsiteY8" fmla="*/ 92869 h 1709737"/>
                <a:gd name="connsiteX9" fmla="*/ 142875 w 264319"/>
                <a:gd name="connsiteY9" fmla="*/ 0 h 1709737"/>
                <a:gd name="connsiteX10" fmla="*/ 190500 w 264319"/>
                <a:gd name="connsiteY10" fmla="*/ 42862 h 1709737"/>
                <a:gd name="connsiteX11" fmla="*/ 216694 w 264319"/>
                <a:gd name="connsiteY11" fmla="*/ 190500 h 1709737"/>
                <a:gd name="connsiteX12" fmla="*/ 228600 w 264319"/>
                <a:gd name="connsiteY12" fmla="*/ 347662 h 1709737"/>
                <a:gd name="connsiteX13" fmla="*/ 238125 w 264319"/>
                <a:gd name="connsiteY13" fmla="*/ 504825 h 1709737"/>
                <a:gd name="connsiteX14" fmla="*/ 242887 w 264319"/>
                <a:gd name="connsiteY14" fmla="*/ 719137 h 1709737"/>
                <a:gd name="connsiteX15" fmla="*/ 240506 w 264319"/>
                <a:gd name="connsiteY15" fmla="*/ 814387 h 1709737"/>
                <a:gd name="connsiteX16" fmla="*/ 250031 w 264319"/>
                <a:gd name="connsiteY16" fmla="*/ 964406 h 1709737"/>
                <a:gd name="connsiteX17" fmla="*/ 257175 w 264319"/>
                <a:gd name="connsiteY17" fmla="*/ 1069181 h 1709737"/>
                <a:gd name="connsiteX18" fmla="*/ 261937 w 264319"/>
                <a:gd name="connsiteY18" fmla="*/ 1197769 h 1709737"/>
                <a:gd name="connsiteX19" fmla="*/ 264319 w 264319"/>
                <a:gd name="connsiteY19" fmla="*/ 1383506 h 1709737"/>
                <a:gd name="connsiteX20" fmla="*/ 264319 w 264319"/>
                <a:gd name="connsiteY20" fmla="*/ 1464469 h 1709737"/>
                <a:gd name="connsiteX21" fmla="*/ 259556 w 264319"/>
                <a:gd name="connsiteY21" fmla="*/ 1502569 h 1709737"/>
                <a:gd name="connsiteX22" fmla="*/ 247650 w 264319"/>
                <a:gd name="connsiteY22" fmla="*/ 1554956 h 1709737"/>
                <a:gd name="connsiteX23" fmla="*/ 223837 w 264319"/>
                <a:gd name="connsiteY23" fmla="*/ 1633537 h 1709737"/>
                <a:gd name="connsiteX24" fmla="*/ 202406 w 264319"/>
                <a:gd name="connsiteY24" fmla="*/ 1674019 h 1709737"/>
                <a:gd name="connsiteX25" fmla="*/ 185737 w 264319"/>
                <a:gd name="connsiteY25" fmla="*/ 1695450 h 1709737"/>
                <a:gd name="connsiteX26" fmla="*/ 169069 w 264319"/>
                <a:gd name="connsiteY26" fmla="*/ 1707356 h 1709737"/>
                <a:gd name="connsiteX27" fmla="*/ 154781 w 264319"/>
                <a:gd name="connsiteY27" fmla="*/ 1709737 h 1709737"/>
                <a:gd name="connsiteX28" fmla="*/ 138112 w 264319"/>
                <a:gd name="connsiteY28" fmla="*/ 1709737 h 1709737"/>
                <a:gd name="connsiteX29" fmla="*/ 121444 w 264319"/>
                <a:gd name="connsiteY29" fmla="*/ 1702594 h 1709737"/>
                <a:gd name="connsiteX30" fmla="*/ 107156 w 264319"/>
                <a:gd name="connsiteY30" fmla="*/ 1693069 h 1709737"/>
                <a:gd name="connsiteX31" fmla="*/ 92869 w 264319"/>
                <a:gd name="connsiteY31" fmla="*/ 1676400 h 1709737"/>
                <a:gd name="connsiteX32" fmla="*/ 78581 w 264319"/>
                <a:gd name="connsiteY32" fmla="*/ 1650206 h 1709737"/>
                <a:gd name="connsiteX33" fmla="*/ 64294 w 264319"/>
                <a:gd name="connsiteY33" fmla="*/ 1614487 h 1709737"/>
                <a:gd name="connsiteX34" fmla="*/ 52387 w 264319"/>
                <a:gd name="connsiteY34" fmla="*/ 1562100 h 1709737"/>
                <a:gd name="connsiteX35" fmla="*/ 45244 w 264319"/>
                <a:gd name="connsiteY35" fmla="*/ 1490662 h 1709737"/>
                <a:gd name="connsiteX36" fmla="*/ 40481 w 264319"/>
                <a:gd name="connsiteY36" fmla="*/ 1409700 h 1709737"/>
                <a:gd name="connsiteX37" fmla="*/ 40481 w 264319"/>
                <a:gd name="connsiteY37" fmla="*/ 1269206 h 1709737"/>
                <a:gd name="connsiteX38" fmla="*/ 40481 w 264319"/>
                <a:gd name="connsiteY38" fmla="*/ 731044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4319" h="1709737">
                  <a:moveTo>
                    <a:pt x="40481" y="731044"/>
                  </a:moveTo>
                  <a:lnTo>
                    <a:pt x="40481" y="545306"/>
                  </a:lnTo>
                  <a:lnTo>
                    <a:pt x="40481" y="454819"/>
                  </a:lnTo>
                  <a:lnTo>
                    <a:pt x="40481" y="400050"/>
                  </a:lnTo>
                  <a:cubicBezTo>
                    <a:pt x="39687" y="381000"/>
                    <a:pt x="38894" y="361950"/>
                    <a:pt x="38100" y="342900"/>
                  </a:cubicBezTo>
                  <a:cubicBezTo>
                    <a:pt x="37306" y="324644"/>
                    <a:pt x="36513" y="306387"/>
                    <a:pt x="35719" y="288131"/>
                  </a:cubicBezTo>
                  <a:lnTo>
                    <a:pt x="33337" y="238125"/>
                  </a:lnTo>
                  <a:lnTo>
                    <a:pt x="26194" y="185737"/>
                  </a:lnTo>
                  <a:lnTo>
                    <a:pt x="0" y="92869"/>
                  </a:lnTo>
                  <a:lnTo>
                    <a:pt x="142875" y="0"/>
                  </a:lnTo>
                  <a:lnTo>
                    <a:pt x="190500" y="42862"/>
                  </a:lnTo>
                  <a:lnTo>
                    <a:pt x="216694" y="190500"/>
                  </a:lnTo>
                  <a:lnTo>
                    <a:pt x="228600" y="347662"/>
                  </a:lnTo>
                  <a:lnTo>
                    <a:pt x="238125" y="504825"/>
                  </a:lnTo>
                  <a:lnTo>
                    <a:pt x="242887" y="719137"/>
                  </a:lnTo>
                  <a:cubicBezTo>
                    <a:pt x="242093" y="750887"/>
                    <a:pt x="241300" y="782637"/>
                    <a:pt x="240506" y="814387"/>
                  </a:cubicBezTo>
                  <a:lnTo>
                    <a:pt x="250031" y="964406"/>
                  </a:lnTo>
                  <a:lnTo>
                    <a:pt x="257175" y="1069181"/>
                  </a:lnTo>
                  <a:lnTo>
                    <a:pt x="261937" y="1197769"/>
                  </a:lnTo>
                  <a:lnTo>
                    <a:pt x="264319" y="1383506"/>
                  </a:lnTo>
                  <a:lnTo>
                    <a:pt x="264319" y="1464469"/>
                  </a:lnTo>
                  <a:lnTo>
                    <a:pt x="259556" y="1502569"/>
                  </a:lnTo>
                  <a:lnTo>
                    <a:pt x="247650" y="1554956"/>
                  </a:lnTo>
                  <a:lnTo>
                    <a:pt x="223837" y="1633537"/>
                  </a:lnTo>
                  <a:lnTo>
                    <a:pt x="202406" y="1674019"/>
                  </a:lnTo>
                  <a:lnTo>
                    <a:pt x="185737" y="1695450"/>
                  </a:lnTo>
                  <a:lnTo>
                    <a:pt x="169069" y="1707356"/>
                  </a:lnTo>
                  <a:lnTo>
                    <a:pt x="154781" y="1709737"/>
                  </a:lnTo>
                  <a:lnTo>
                    <a:pt x="138112" y="1709737"/>
                  </a:lnTo>
                  <a:lnTo>
                    <a:pt x="121444" y="1702594"/>
                  </a:lnTo>
                  <a:lnTo>
                    <a:pt x="107156" y="1693069"/>
                  </a:lnTo>
                  <a:lnTo>
                    <a:pt x="92869" y="1676400"/>
                  </a:lnTo>
                  <a:lnTo>
                    <a:pt x="78581" y="1650206"/>
                  </a:lnTo>
                  <a:lnTo>
                    <a:pt x="64294" y="1614487"/>
                  </a:lnTo>
                  <a:lnTo>
                    <a:pt x="52387" y="1562100"/>
                  </a:lnTo>
                  <a:lnTo>
                    <a:pt x="45244" y="1490662"/>
                  </a:lnTo>
                  <a:lnTo>
                    <a:pt x="40481" y="1409700"/>
                  </a:lnTo>
                  <a:lnTo>
                    <a:pt x="40481" y="1269206"/>
                  </a:lnTo>
                  <a:cubicBezTo>
                    <a:pt x="39687" y="1096962"/>
                    <a:pt x="38894" y="924719"/>
                    <a:pt x="40481" y="73104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2">
              <a:extLst>
                <a:ext uri="{FF2B5EF4-FFF2-40B4-BE49-F238E27FC236}">
                  <a16:creationId xmlns:a16="http://schemas.microsoft.com/office/drawing/2014/main" id="{D7AC5BFB-3572-4495-82A8-449D3E670F3F}"/>
                </a:ext>
              </a:extLst>
            </p:cNvPr>
            <p:cNvSpPr/>
            <p:nvPr/>
          </p:nvSpPr>
          <p:spPr>
            <a:xfrm>
              <a:off x="3389313" y="1617663"/>
              <a:ext cx="3575050" cy="962025"/>
            </a:xfrm>
            <a:custGeom>
              <a:avLst/>
              <a:gdLst>
                <a:gd name="connsiteX0" fmla="*/ 1810929 w 3574202"/>
                <a:gd name="connsiteY0" fmla="*/ 113183 h 962056"/>
                <a:gd name="connsiteX1" fmla="*/ 1516058 w 3574202"/>
                <a:gd name="connsiteY1" fmla="*/ 134032 h 962056"/>
                <a:gd name="connsiteX2" fmla="*/ 1230121 w 3574202"/>
                <a:gd name="connsiteY2" fmla="*/ 154882 h 962056"/>
                <a:gd name="connsiteX3" fmla="*/ 988863 w 3574202"/>
                <a:gd name="connsiteY3" fmla="*/ 172753 h 962056"/>
                <a:gd name="connsiteX4" fmla="*/ 819088 w 3574202"/>
                <a:gd name="connsiteY4" fmla="*/ 184667 h 962056"/>
                <a:gd name="connsiteX5" fmla="*/ 548045 w 3574202"/>
                <a:gd name="connsiteY5" fmla="*/ 205516 h 962056"/>
                <a:gd name="connsiteX6" fmla="*/ 333592 w 3574202"/>
                <a:gd name="connsiteY6" fmla="*/ 223387 h 962056"/>
                <a:gd name="connsiteX7" fmla="*/ 0 w 3574202"/>
                <a:gd name="connsiteY7" fmla="*/ 250194 h 962056"/>
                <a:gd name="connsiteX8" fmla="*/ 80420 w 3574202"/>
                <a:gd name="connsiteY8" fmla="*/ 405076 h 962056"/>
                <a:gd name="connsiteX9" fmla="*/ 306786 w 3574202"/>
                <a:gd name="connsiteY9" fmla="*/ 384227 h 962056"/>
                <a:gd name="connsiteX10" fmla="*/ 610593 w 3574202"/>
                <a:gd name="connsiteY10" fmla="*/ 351463 h 962056"/>
                <a:gd name="connsiteX11" fmla="*/ 875680 w 3574202"/>
                <a:gd name="connsiteY11" fmla="*/ 324656 h 962056"/>
                <a:gd name="connsiteX12" fmla="*/ 1015669 w 3574202"/>
                <a:gd name="connsiteY12" fmla="*/ 309764 h 962056"/>
                <a:gd name="connsiteX13" fmla="*/ 1167573 w 3574202"/>
                <a:gd name="connsiteY13" fmla="*/ 312742 h 962056"/>
                <a:gd name="connsiteX14" fmla="*/ 1352240 w 3574202"/>
                <a:gd name="connsiteY14" fmla="*/ 294871 h 962056"/>
                <a:gd name="connsiteX15" fmla="*/ 1575628 w 3574202"/>
                <a:gd name="connsiteY15" fmla="*/ 271043 h 962056"/>
                <a:gd name="connsiteX16" fmla="*/ 1781144 w 3574202"/>
                <a:gd name="connsiteY16" fmla="*/ 253172 h 962056"/>
                <a:gd name="connsiteX17" fmla="*/ 1944962 w 3574202"/>
                <a:gd name="connsiteY17" fmla="*/ 247215 h 962056"/>
                <a:gd name="connsiteX18" fmla="*/ 2087930 w 3574202"/>
                <a:gd name="connsiteY18" fmla="*/ 244237 h 962056"/>
                <a:gd name="connsiteX19" fmla="*/ 2260683 w 3574202"/>
                <a:gd name="connsiteY19" fmla="*/ 223387 h 962056"/>
                <a:gd name="connsiteX20" fmla="*/ 2528748 w 3574202"/>
                <a:gd name="connsiteY20" fmla="*/ 211473 h 962056"/>
                <a:gd name="connsiteX21" fmla="*/ 2871276 w 3574202"/>
                <a:gd name="connsiteY21" fmla="*/ 202538 h 962056"/>
                <a:gd name="connsiteX22" fmla="*/ 3061900 w 3574202"/>
                <a:gd name="connsiteY22" fmla="*/ 199559 h 962056"/>
                <a:gd name="connsiteX23" fmla="*/ 3100620 w 3574202"/>
                <a:gd name="connsiteY23" fmla="*/ 202538 h 962056"/>
                <a:gd name="connsiteX24" fmla="*/ 3133384 w 3574202"/>
                <a:gd name="connsiteY24" fmla="*/ 211473 h 962056"/>
                <a:gd name="connsiteX25" fmla="*/ 3154233 w 3574202"/>
                <a:gd name="connsiteY25" fmla="*/ 223387 h 962056"/>
                <a:gd name="connsiteX26" fmla="*/ 3172105 w 3574202"/>
                <a:gd name="connsiteY26" fmla="*/ 241258 h 962056"/>
                <a:gd name="connsiteX27" fmla="*/ 3181040 w 3574202"/>
                <a:gd name="connsiteY27" fmla="*/ 256151 h 962056"/>
                <a:gd name="connsiteX28" fmla="*/ 3184019 w 3574202"/>
                <a:gd name="connsiteY28" fmla="*/ 271043 h 962056"/>
                <a:gd name="connsiteX29" fmla="*/ 3186997 w 3574202"/>
                <a:gd name="connsiteY29" fmla="*/ 291893 h 962056"/>
                <a:gd name="connsiteX30" fmla="*/ 3169126 w 3574202"/>
                <a:gd name="connsiteY30" fmla="*/ 369334 h 962056"/>
                <a:gd name="connsiteX31" fmla="*/ 3127427 w 3574202"/>
                <a:gd name="connsiteY31" fmla="*/ 527195 h 962056"/>
                <a:gd name="connsiteX32" fmla="*/ 3061900 w 3574202"/>
                <a:gd name="connsiteY32" fmla="*/ 723776 h 962056"/>
                <a:gd name="connsiteX33" fmla="*/ 3014244 w 3574202"/>
                <a:gd name="connsiteY33" fmla="*/ 851851 h 962056"/>
                <a:gd name="connsiteX34" fmla="*/ 3044029 w 3574202"/>
                <a:gd name="connsiteY34" fmla="*/ 878658 h 962056"/>
                <a:gd name="connsiteX35" fmla="*/ 3073814 w 3574202"/>
                <a:gd name="connsiteY35" fmla="*/ 905464 h 962056"/>
                <a:gd name="connsiteX36" fmla="*/ 3082749 w 3574202"/>
                <a:gd name="connsiteY36" fmla="*/ 917378 h 962056"/>
                <a:gd name="connsiteX37" fmla="*/ 3091685 w 3574202"/>
                <a:gd name="connsiteY37" fmla="*/ 932271 h 962056"/>
                <a:gd name="connsiteX38" fmla="*/ 3097642 w 3574202"/>
                <a:gd name="connsiteY38" fmla="*/ 941206 h 962056"/>
                <a:gd name="connsiteX39" fmla="*/ 3115513 w 3574202"/>
                <a:gd name="connsiteY39" fmla="*/ 953120 h 962056"/>
                <a:gd name="connsiteX40" fmla="*/ 3127427 w 3574202"/>
                <a:gd name="connsiteY40" fmla="*/ 959077 h 962056"/>
                <a:gd name="connsiteX41" fmla="*/ 3145298 w 3574202"/>
                <a:gd name="connsiteY41" fmla="*/ 962056 h 962056"/>
                <a:gd name="connsiteX42" fmla="*/ 3163169 w 3574202"/>
                <a:gd name="connsiteY42" fmla="*/ 959077 h 962056"/>
                <a:gd name="connsiteX43" fmla="*/ 3189976 w 3574202"/>
                <a:gd name="connsiteY43" fmla="*/ 944185 h 962056"/>
                <a:gd name="connsiteX44" fmla="*/ 3210825 w 3574202"/>
                <a:gd name="connsiteY44" fmla="*/ 917378 h 962056"/>
                <a:gd name="connsiteX45" fmla="*/ 3249546 w 3574202"/>
                <a:gd name="connsiteY45" fmla="*/ 851851 h 962056"/>
                <a:gd name="connsiteX46" fmla="*/ 3303159 w 3574202"/>
                <a:gd name="connsiteY46" fmla="*/ 741647 h 962056"/>
                <a:gd name="connsiteX47" fmla="*/ 3377621 w 3574202"/>
                <a:gd name="connsiteY47" fmla="*/ 604636 h 962056"/>
                <a:gd name="connsiteX48" fmla="*/ 3425277 w 3574202"/>
                <a:gd name="connsiteY48" fmla="*/ 518259 h 962056"/>
                <a:gd name="connsiteX49" fmla="*/ 3475912 w 3574202"/>
                <a:gd name="connsiteY49" fmla="*/ 437840 h 962056"/>
                <a:gd name="connsiteX50" fmla="*/ 3511654 w 3574202"/>
                <a:gd name="connsiteY50" fmla="*/ 387205 h 962056"/>
                <a:gd name="connsiteX51" fmla="*/ 3544417 w 3574202"/>
                <a:gd name="connsiteY51" fmla="*/ 354441 h 962056"/>
                <a:gd name="connsiteX52" fmla="*/ 3568245 w 3574202"/>
                <a:gd name="connsiteY52" fmla="*/ 318699 h 962056"/>
                <a:gd name="connsiteX53" fmla="*/ 3574202 w 3574202"/>
                <a:gd name="connsiteY53" fmla="*/ 294871 h 962056"/>
                <a:gd name="connsiteX54" fmla="*/ 3574202 w 3574202"/>
                <a:gd name="connsiteY54" fmla="*/ 268065 h 962056"/>
                <a:gd name="connsiteX55" fmla="*/ 3562288 w 3574202"/>
                <a:gd name="connsiteY55" fmla="*/ 238280 h 962056"/>
                <a:gd name="connsiteX56" fmla="*/ 3535482 w 3574202"/>
                <a:gd name="connsiteY56" fmla="*/ 205516 h 962056"/>
                <a:gd name="connsiteX57" fmla="*/ 3496761 w 3574202"/>
                <a:gd name="connsiteY57" fmla="*/ 172753 h 962056"/>
                <a:gd name="connsiteX58" fmla="*/ 3475912 w 3574202"/>
                <a:gd name="connsiteY58" fmla="*/ 154882 h 962056"/>
                <a:gd name="connsiteX59" fmla="*/ 3452084 w 3574202"/>
                <a:gd name="connsiteY59" fmla="*/ 131054 h 962056"/>
                <a:gd name="connsiteX60" fmla="*/ 3404428 w 3574202"/>
                <a:gd name="connsiteY60" fmla="*/ 95312 h 962056"/>
                <a:gd name="connsiteX61" fmla="*/ 3350815 w 3574202"/>
                <a:gd name="connsiteY61" fmla="*/ 56591 h 962056"/>
                <a:gd name="connsiteX62" fmla="*/ 3294223 w 3574202"/>
                <a:gd name="connsiteY62" fmla="*/ 26806 h 962056"/>
                <a:gd name="connsiteX63" fmla="*/ 3225718 w 3574202"/>
                <a:gd name="connsiteY63" fmla="*/ 2978 h 962056"/>
                <a:gd name="connsiteX64" fmla="*/ 3201890 w 3574202"/>
                <a:gd name="connsiteY64" fmla="*/ 0 h 962056"/>
                <a:gd name="connsiteX65" fmla="*/ 3166148 w 3574202"/>
                <a:gd name="connsiteY65" fmla="*/ 8935 h 962056"/>
                <a:gd name="connsiteX66" fmla="*/ 3055943 w 3574202"/>
                <a:gd name="connsiteY66" fmla="*/ 26806 h 962056"/>
                <a:gd name="connsiteX67" fmla="*/ 2927867 w 3574202"/>
                <a:gd name="connsiteY67" fmla="*/ 41699 h 962056"/>
                <a:gd name="connsiteX68" fmla="*/ 2713415 w 3574202"/>
                <a:gd name="connsiteY68" fmla="*/ 56591 h 962056"/>
                <a:gd name="connsiteX69" fmla="*/ 2454286 w 3574202"/>
                <a:gd name="connsiteY69" fmla="*/ 68505 h 962056"/>
                <a:gd name="connsiteX70" fmla="*/ 2156435 w 3574202"/>
                <a:gd name="connsiteY70" fmla="*/ 89355 h 962056"/>
                <a:gd name="connsiteX71" fmla="*/ 1810929 w 3574202"/>
                <a:gd name="connsiteY71" fmla="*/ 113183 h 96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74202" h="962056">
                  <a:moveTo>
                    <a:pt x="1810929" y="113183"/>
                  </a:moveTo>
                  <a:lnTo>
                    <a:pt x="1516058" y="134032"/>
                  </a:lnTo>
                  <a:lnTo>
                    <a:pt x="1230121" y="154882"/>
                  </a:lnTo>
                  <a:lnTo>
                    <a:pt x="988863" y="172753"/>
                  </a:lnTo>
                  <a:lnTo>
                    <a:pt x="819088" y="184667"/>
                  </a:lnTo>
                  <a:lnTo>
                    <a:pt x="548045" y="205516"/>
                  </a:lnTo>
                  <a:lnTo>
                    <a:pt x="333592" y="223387"/>
                  </a:lnTo>
                  <a:lnTo>
                    <a:pt x="0" y="250194"/>
                  </a:lnTo>
                  <a:lnTo>
                    <a:pt x="80420" y="405076"/>
                  </a:lnTo>
                  <a:lnTo>
                    <a:pt x="306786" y="384227"/>
                  </a:lnTo>
                  <a:lnTo>
                    <a:pt x="610593" y="351463"/>
                  </a:lnTo>
                  <a:lnTo>
                    <a:pt x="875680" y="324656"/>
                  </a:lnTo>
                  <a:lnTo>
                    <a:pt x="1015669" y="309764"/>
                  </a:lnTo>
                  <a:lnTo>
                    <a:pt x="1167573" y="312742"/>
                  </a:lnTo>
                  <a:lnTo>
                    <a:pt x="1352240" y="294871"/>
                  </a:lnTo>
                  <a:lnTo>
                    <a:pt x="1575628" y="271043"/>
                  </a:lnTo>
                  <a:lnTo>
                    <a:pt x="1781144" y="253172"/>
                  </a:lnTo>
                  <a:lnTo>
                    <a:pt x="1944962" y="247215"/>
                  </a:lnTo>
                  <a:lnTo>
                    <a:pt x="2087930" y="244237"/>
                  </a:lnTo>
                  <a:lnTo>
                    <a:pt x="2260683" y="223387"/>
                  </a:lnTo>
                  <a:lnTo>
                    <a:pt x="2528748" y="211473"/>
                  </a:lnTo>
                  <a:lnTo>
                    <a:pt x="2871276" y="202538"/>
                  </a:lnTo>
                  <a:lnTo>
                    <a:pt x="3061900" y="199559"/>
                  </a:lnTo>
                  <a:lnTo>
                    <a:pt x="3100620" y="202538"/>
                  </a:lnTo>
                  <a:lnTo>
                    <a:pt x="3133384" y="211473"/>
                  </a:lnTo>
                  <a:lnTo>
                    <a:pt x="3154233" y="223387"/>
                  </a:lnTo>
                  <a:lnTo>
                    <a:pt x="3172105" y="241258"/>
                  </a:lnTo>
                  <a:lnTo>
                    <a:pt x="3181040" y="256151"/>
                  </a:lnTo>
                  <a:lnTo>
                    <a:pt x="3184019" y="271043"/>
                  </a:lnTo>
                  <a:lnTo>
                    <a:pt x="3186997" y="291893"/>
                  </a:lnTo>
                  <a:lnTo>
                    <a:pt x="3169126" y="369334"/>
                  </a:lnTo>
                  <a:lnTo>
                    <a:pt x="3127427" y="527195"/>
                  </a:lnTo>
                  <a:lnTo>
                    <a:pt x="3061900" y="723776"/>
                  </a:lnTo>
                  <a:lnTo>
                    <a:pt x="3014244" y="851851"/>
                  </a:lnTo>
                  <a:lnTo>
                    <a:pt x="3044029" y="878658"/>
                  </a:lnTo>
                  <a:lnTo>
                    <a:pt x="3073814" y="905464"/>
                  </a:lnTo>
                  <a:lnTo>
                    <a:pt x="3082749" y="917378"/>
                  </a:lnTo>
                  <a:lnTo>
                    <a:pt x="3091685" y="932271"/>
                  </a:lnTo>
                  <a:lnTo>
                    <a:pt x="3097642" y="941206"/>
                  </a:lnTo>
                  <a:lnTo>
                    <a:pt x="3115513" y="953120"/>
                  </a:lnTo>
                  <a:lnTo>
                    <a:pt x="3127427" y="959077"/>
                  </a:lnTo>
                  <a:lnTo>
                    <a:pt x="3145298" y="962056"/>
                  </a:lnTo>
                  <a:lnTo>
                    <a:pt x="3163169" y="959077"/>
                  </a:lnTo>
                  <a:lnTo>
                    <a:pt x="3189976" y="944185"/>
                  </a:lnTo>
                  <a:lnTo>
                    <a:pt x="3210825" y="917378"/>
                  </a:lnTo>
                  <a:lnTo>
                    <a:pt x="3249546" y="851851"/>
                  </a:lnTo>
                  <a:lnTo>
                    <a:pt x="3303159" y="741647"/>
                  </a:lnTo>
                  <a:lnTo>
                    <a:pt x="3377621" y="604636"/>
                  </a:lnTo>
                  <a:lnTo>
                    <a:pt x="3425277" y="518259"/>
                  </a:lnTo>
                  <a:lnTo>
                    <a:pt x="3475912" y="437840"/>
                  </a:lnTo>
                  <a:lnTo>
                    <a:pt x="3511654" y="387205"/>
                  </a:lnTo>
                  <a:lnTo>
                    <a:pt x="3544417" y="354441"/>
                  </a:lnTo>
                  <a:lnTo>
                    <a:pt x="3568245" y="318699"/>
                  </a:lnTo>
                  <a:lnTo>
                    <a:pt x="3574202" y="294871"/>
                  </a:lnTo>
                  <a:lnTo>
                    <a:pt x="3574202" y="268065"/>
                  </a:lnTo>
                  <a:lnTo>
                    <a:pt x="3562288" y="238280"/>
                  </a:lnTo>
                  <a:lnTo>
                    <a:pt x="3535482" y="205516"/>
                  </a:lnTo>
                  <a:lnTo>
                    <a:pt x="3496761" y="172753"/>
                  </a:lnTo>
                  <a:lnTo>
                    <a:pt x="3475912" y="154882"/>
                  </a:lnTo>
                  <a:lnTo>
                    <a:pt x="3452084" y="131054"/>
                  </a:lnTo>
                  <a:lnTo>
                    <a:pt x="3404428" y="95312"/>
                  </a:lnTo>
                  <a:lnTo>
                    <a:pt x="3350815" y="56591"/>
                  </a:lnTo>
                  <a:lnTo>
                    <a:pt x="3294223" y="26806"/>
                  </a:lnTo>
                  <a:lnTo>
                    <a:pt x="3225718" y="2978"/>
                  </a:lnTo>
                  <a:lnTo>
                    <a:pt x="3201890" y="0"/>
                  </a:lnTo>
                  <a:lnTo>
                    <a:pt x="3166148" y="8935"/>
                  </a:lnTo>
                  <a:lnTo>
                    <a:pt x="3055943" y="26806"/>
                  </a:lnTo>
                  <a:lnTo>
                    <a:pt x="2927867" y="41699"/>
                  </a:lnTo>
                  <a:lnTo>
                    <a:pt x="2713415" y="56591"/>
                  </a:lnTo>
                  <a:lnTo>
                    <a:pt x="2454286" y="68505"/>
                  </a:lnTo>
                  <a:lnTo>
                    <a:pt x="2156435" y="89355"/>
                  </a:lnTo>
                  <a:lnTo>
                    <a:pt x="1810929" y="11318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3">
              <a:extLst>
                <a:ext uri="{FF2B5EF4-FFF2-40B4-BE49-F238E27FC236}">
                  <a16:creationId xmlns:a16="http://schemas.microsoft.com/office/drawing/2014/main" id="{B3AC1FB5-4DE9-4271-BD82-F3C7F9A704CA}"/>
                </a:ext>
              </a:extLst>
            </p:cNvPr>
            <p:cNvSpPr/>
            <p:nvPr/>
          </p:nvSpPr>
          <p:spPr>
            <a:xfrm>
              <a:off x="4379913" y="1876425"/>
              <a:ext cx="206375" cy="630238"/>
            </a:xfrm>
            <a:custGeom>
              <a:avLst/>
              <a:gdLst>
                <a:gd name="connsiteX0" fmla="*/ 204787 w 207169"/>
                <a:gd name="connsiteY0" fmla="*/ 264319 h 631031"/>
                <a:gd name="connsiteX1" fmla="*/ 207169 w 207169"/>
                <a:gd name="connsiteY1" fmla="*/ 611981 h 631031"/>
                <a:gd name="connsiteX2" fmla="*/ 26194 w 207169"/>
                <a:gd name="connsiteY2" fmla="*/ 631031 h 631031"/>
                <a:gd name="connsiteX3" fmla="*/ 26194 w 207169"/>
                <a:gd name="connsiteY3" fmla="*/ 519113 h 631031"/>
                <a:gd name="connsiteX4" fmla="*/ 23812 w 207169"/>
                <a:gd name="connsiteY4" fmla="*/ 428625 h 631031"/>
                <a:gd name="connsiteX5" fmla="*/ 21431 w 207169"/>
                <a:gd name="connsiteY5" fmla="*/ 338138 h 631031"/>
                <a:gd name="connsiteX6" fmla="*/ 19050 w 207169"/>
                <a:gd name="connsiteY6" fmla="*/ 254794 h 631031"/>
                <a:gd name="connsiteX7" fmla="*/ 11906 w 207169"/>
                <a:gd name="connsiteY7" fmla="*/ 157163 h 631031"/>
                <a:gd name="connsiteX8" fmla="*/ 0 w 207169"/>
                <a:gd name="connsiteY8" fmla="*/ 4763 h 631031"/>
                <a:gd name="connsiteX9" fmla="*/ 204787 w 207169"/>
                <a:gd name="connsiteY9" fmla="*/ 0 h 631031"/>
                <a:gd name="connsiteX10" fmla="*/ 204787 w 207169"/>
                <a:gd name="connsiteY10" fmla="*/ 2643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169" h="631031">
                  <a:moveTo>
                    <a:pt x="204787" y="264319"/>
                  </a:moveTo>
                  <a:lnTo>
                    <a:pt x="207169" y="611981"/>
                  </a:lnTo>
                  <a:lnTo>
                    <a:pt x="26194" y="631031"/>
                  </a:lnTo>
                  <a:lnTo>
                    <a:pt x="26194" y="519113"/>
                  </a:lnTo>
                  <a:lnTo>
                    <a:pt x="23812" y="428625"/>
                  </a:lnTo>
                  <a:cubicBezTo>
                    <a:pt x="23018" y="398463"/>
                    <a:pt x="22225" y="368300"/>
                    <a:pt x="21431" y="338138"/>
                  </a:cubicBezTo>
                  <a:cubicBezTo>
                    <a:pt x="20637" y="310357"/>
                    <a:pt x="19844" y="282575"/>
                    <a:pt x="19050" y="254794"/>
                  </a:cubicBezTo>
                  <a:lnTo>
                    <a:pt x="11906" y="157163"/>
                  </a:lnTo>
                  <a:lnTo>
                    <a:pt x="0" y="4763"/>
                  </a:lnTo>
                  <a:lnTo>
                    <a:pt x="204787" y="0"/>
                  </a:lnTo>
                  <a:lnTo>
                    <a:pt x="204787" y="264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4">
              <a:extLst>
                <a:ext uri="{FF2B5EF4-FFF2-40B4-BE49-F238E27FC236}">
                  <a16:creationId xmlns:a16="http://schemas.microsoft.com/office/drawing/2014/main" id="{1B3164DA-3FF4-490E-ABB8-E373266DA7F1}"/>
                </a:ext>
              </a:extLst>
            </p:cNvPr>
            <p:cNvSpPr/>
            <p:nvPr/>
          </p:nvSpPr>
          <p:spPr>
            <a:xfrm>
              <a:off x="5395913" y="1798638"/>
              <a:ext cx="304800" cy="622300"/>
            </a:xfrm>
            <a:custGeom>
              <a:avLst/>
              <a:gdLst>
                <a:gd name="connsiteX0" fmla="*/ 54768 w 304800"/>
                <a:gd name="connsiteY0" fmla="*/ 364331 h 623887"/>
                <a:gd name="connsiteX1" fmla="*/ 69056 w 304800"/>
                <a:gd name="connsiteY1" fmla="*/ 280987 h 623887"/>
                <a:gd name="connsiteX2" fmla="*/ 76200 w 304800"/>
                <a:gd name="connsiteY2" fmla="*/ 228600 h 623887"/>
                <a:gd name="connsiteX3" fmla="*/ 80962 w 304800"/>
                <a:gd name="connsiteY3" fmla="*/ 180975 h 623887"/>
                <a:gd name="connsiteX4" fmla="*/ 80962 w 304800"/>
                <a:gd name="connsiteY4" fmla="*/ 159544 h 623887"/>
                <a:gd name="connsiteX5" fmla="*/ 78581 w 304800"/>
                <a:gd name="connsiteY5" fmla="*/ 128587 h 623887"/>
                <a:gd name="connsiteX6" fmla="*/ 71437 w 304800"/>
                <a:gd name="connsiteY6" fmla="*/ 95250 h 623887"/>
                <a:gd name="connsiteX7" fmla="*/ 42862 w 304800"/>
                <a:gd name="connsiteY7" fmla="*/ 21431 h 623887"/>
                <a:gd name="connsiteX8" fmla="*/ 271462 w 304800"/>
                <a:gd name="connsiteY8" fmla="*/ 0 h 623887"/>
                <a:gd name="connsiteX9" fmla="*/ 290512 w 304800"/>
                <a:gd name="connsiteY9" fmla="*/ 80962 h 623887"/>
                <a:gd name="connsiteX10" fmla="*/ 304800 w 304800"/>
                <a:gd name="connsiteY10" fmla="*/ 126206 h 623887"/>
                <a:gd name="connsiteX11" fmla="*/ 300037 w 304800"/>
                <a:gd name="connsiteY11" fmla="*/ 161925 h 623887"/>
                <a:gd name="connsiteX12" fmla="*/ 271462 w 304800"/>
                <a:gd name="connsiteY12" fmla="*/ 271462 h 623887"/>
                <a:gd name="connsiteX13" fmla="*/ 226218 w 304800"/>
                <a:gd name="connsiteY13" fmla="*/ 433387 h 623887"/>
                <a:gd name="connsiteX14" fmla="*/ 166687 w 304800"/>
                <a:gd name="connsiteY14" fmla="*/ 611981 h 623887"/>
                <a:gd name="connsiteX15" fmla="*/ 0 w 304800"/>
                <a:gd name="connsiteY15" fmla="*/ 623887 h 623887"/>
                <a:gd name="connsiteX16" fmla="*/ 28575 w 304800"/>
                <a:gd name="connsiteY16" fmla="*/ 492919 h 623887"/>
                <a:gd name="connsiteX17" fmla="*/ 54768 w 304800"/>
                <a:gd name="connsiteY17" fmla="*/ 364331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" h="623887">
                  <a:moveTo>
                    <a:pt x="54768" y="364331"/>
                  </a:moveTo>
                  <a:lnTo>
                    <a:pt x="69056" y="280987"/>
                  </a:lnTo>
                  <a:lnTo>
                    <a:pt x="76200" y="228600"/>
                  </a:lnTo>
                  <a:lnTo>
                    <a:pt x="80962" y="180975"/>
                  </a:lnTo>
                  <a:lnTo>
                    <a:pt x="80962" y="159544"/>
                  </a:lnTo>
                  <a:lnTo>
                    <a:pt x="78581" y="128587"/>
                  </a:lnTo>
                  <a:lnTo>
                    <a:pt x="71437" y="95250"/>
                  </a:lnTo>
                  <a:lnTo>
                    <a:pt x="42862" y="21431"/>
                  </a:lnTo>
                  <a:lnTo>
                    <a:pt x="271462" y="0"/>
                  </a:lnTo>
                  <a:lnTo>
                    <a:pt x="290512" y="80962"/>
                  </a:lnTo>
                  <a:lnTo>
                    <a:pt x="304800" y="126206"/>
                  </a:lnTo>
                  <a:lnTo>
                    <a:pt x="300037" y="161925"/>
                  </a:lnTo>
                  <a:lnTo>
                    <a:pt x="271462" y="271462"/>
                  </a:lnTo>
                  <a:lnTo>
                    <a:pt x="226218" y="433387"/>
                  </a:lnTo>
                  <a:lnTo>
                    <a:pt x="166687" y="611981"/>
                  </a:lnTo>
                  <a:lnTo>
                    <a:pt x="0" y="623887"/>
                  </a:lnTo>
                  <a:lnTo>
                    <a:pt x="28575" y="492919"/>
                  </a:lnTo>
                  <a:lnTo>
                    <a:pt x="54768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302D7610-4476-47D9-AEE8-94610BC8D591}"/>
                </a:ext>
              </a:extLst>
            </p:cNvPr>
            <p:cNvSpPr/>
            <p:nvPr/>
          </p:nvSpPr>
          <p:spPr>
            <a:xfrm>
              <a:off x="3575050" y="2305050"/>
              <a:ext cx="2952750" cy="396875"/>
            </a:xfrm>
            <a:custGeom>
              <a:avLst/>
              <a:gdLst>
                <a:gd name="connsiteX0" fmla="*/ 996824 w 2951837"/>
                <a:gd name="connsiteY0" fmla="*/ 262729 h 396669"/>
                <a:gd name="connsiteX1" fmla="*/ 808793 w 2951837"/>
                <a:gd name="connsiteY1" fmla="*/ 283335 h 396669"/>
                <a:gd name="connsiteX2" fmla="*/ 656822 w 2951837"/>
                <a:gd name="connsiteY2" fmla="*/ 301365 h 396669"/>
                <a:gd name="connsiteX3" fmla="*/ 499700 w 2951837"/>
                <a:gd name="connsiteY3" fmla="*/ 321971 h 396669"/>
                <a:gd name="connsiteX4" fmla="*/ 298789 w 2951837"/>
                <a:gd name="connsiteY4" fmla="*/ 350305 h 396669"/>
                <a:gd name="connsiteX5" fmla="*/ 5151 w 2951837"/>
                <a:gd name="connsiteY5" fmla="*/ 396669 h 396669"/>
                <a:gd name="connsiteX6" fmla="*/ 0 w 2951837"/>
                <a:gd name="connsiteY6" fmla="*/ 234395 h 396669"/>
                <a:gd name="connsiteX7" fmla="*/ 226668 w 2951837"/>
                <a:gd name="connsiteY7" fmla="*/ 208637 h 396669"/>
                <a:gd name="connsiteX8" fmla="*/ 515154 w 2951837"/>
                <a:gd name="connsiteY8" fmla="*/ 175152 h 396669"/>
                <a:gd name="connsiteX9" fmla="*/ 723792 w 2951837"/>
                <a:gd name="connsiteY9" fmla="*/ 149395 h 396669"/>
                <a:gd name="connsiteX10" fmla="*/ 852581 w 2951837"/>
                <a:gd name="connsiteY10" fmla="*/ 133940 h 396669"/>
                <a:gd name="connsiteX11" fmla="*/ 1195159 w 2951837"/>
                <a:gd name="connsiteY11" fmla="*/ 90152 h 396669"/>
                <a:gd name="connsiteX12" fmla="*/ 1354857 w 2951837"/>
                <a:gd name="connsiteY12" fmla="*/ 69546 h 396669"/>
                <a:gd name="connsiteX13" fmla="*/ 1540313 w 2951837"/>
                <a:gd name="connsiteY13" fmla="*/ 56667 h 396669"/>
                <a:gd name="connsiteX14" fmla="*/ 1674253 w 2951837"/>
                <a:gd name="connsiteY14" fmla="*/ 48939 h 396669"/>
                <a:gd name="connsiteX15" fmla="*/ 1851981 w 2951837"/>
                <a:gd name="connsiteY15" fmla="*/ 46364 h 396669"/>
                <a:gd name="connsiteX16" fmla="*/ 1998801 w 2951837"/>
                <a:gd name="connsiteY16" fmla="*/ 25757 h 396669"/>
                <a:gd name="connsiteX17" fmla="*/ 2191984 w 2951837"/>
                <a:gd name="connsiteY17" fmla="*/ 12878 h 396669"/>
                <a:gd name="connsiteX18" fmla="*/ 2426379 w 2951837"/>
                <a:gd name="connsiteY18" fmla="*/ 5151 h 396669"/>
                <a:gd name="connsiteX19" fmla="*/ 2642744 w 2951837"/>
                <a:gd name="connsiteY19" fmla="*/ 0 h 396669"/>
                <a:gd name="connsiteX20" fmla="*/ 2951837 w 2951837"/>
                <a:gd name="connsiteY20" fmla="*/ 5151 h 396669"/>
                <a:gd name="connsiteX21" fmla="*/ 2882291 w 2951837"/>
                <a:gd name="connsiteY21" fmla="*/ 167425 h 396669"/>
                <a:gd name="connsiteX22" fmla="*/ 2768957 w 2951837"/>
                <a:gd name="connsiteY22" fmla="*/ 157122 h 396669"/>
                <a:gd name="connsiteX23" fmla="*/ 2611835 w 2951837"/>
                <a:gd name="connsiteY23" fmla="*/ 154546 h 396669"/>
                <a:gd name="connsiteX24" fmla="*/ 2452137 w 2951837"/>
                <a:gd name="connsiteY24" fmla="*/ 151970 h 396669"/>
                <a:gd name="connsiteX25" fmla="*/ 2276984 w 2951837"/>
                <a:gd name="connsiteY25" fmla="*/ 151970 h 396669"/>
                <a:gd name="connsiteX26" fmla="*/ 2068347 w 2951837"/>
                <a:gd name="connsiteY26" fmla="*/ 162273 h 396669"/>
                <a:gd name="connsiteX27" fmla="*/ 1880315 w 2951837"/>
                <a:gd name="connsiteY27" fmla="*/ 177728 h 396669"/>
                <a:gd name="connsiteX28" fmla="*/ 1777284 w 2951837"/>
                <a:gd name="connsiteY28" fmla="*/ 185455 h 396669"/>
                <a:gd name="connsiteX29" fmla="*/ 1635616 w 2951837"/>
                <a:gd name="connsiteY29" fmla="*/ 195758 h 396669"/>
                <a:gd name="connsiteX30" fmla="*/ 1478494 w 2951837"/>
                <a:gd name="connsiteY30" fmla="*/ 211213 h 396669"/>
                <a:gd name="connsiteX31" fmla="*/ 1331675 w 2951837"/>
                <a:gd name="connsiteY31" fmla="*/ 231819 h 396669"/>
                <a:gd name="connsiteX32" fmla="*/ 1174553 w 2951837"/>
                <a:gd name="connsiteY32" fmla="*/ 249850 h 396669"/>
                <a:gd name="connsiteX33" fmla="*/ 996824 w 2951837"/>
                <a:gd name="connsiteY33" fmla="*/ 262729 h 3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51837" h="396669">
                  <a:moveTo>
                    <a:pt x="996824" y="262729"/>
                  </a:moveTo>
                  <a:lnTo>
                    <a:pt x="808793" y="283335"/>
                  </a:lnTo>
                  <a:lnTo>
                    <a:pt x="656822" y="301365"/>
                  </a:lnTo>
                  <a:lnTo>
                    <a:pt x="499700" y="321971"/>
                  </a:lnTo>
                  <a:lnTo>
                    <a:pt x="298789" y="350305"/>
                  </a:lnTo>
                  <a:lnTo>
                    <a:pt x="5151" y="396669"/>
                  </a:lnTo>
                  <a:lnTo>
                    <a:pt x="0" y="234395"/>
                  </a:lnTo>
                  <a:lnTo>
                    <a:pt x="226668" y="208637"/>
                  </a:lnTo>
                  <a:lnTo>
                    <a:pt x="515154" y="175152"/>
                  </a:lnTo>
                  <a:lnTo>
                    <a:pt x="723792" y="149395"/>
                  </a:lnTo>
                  <a:lnTo>
                    <a:pt x="852581" y="133940"/>
                  </a:lnTo>
                  <a:lnTo>
                    <a:pt x="1195159" y="90152"/>
                  </a:lnTo>
                  <a:lnTo>
                    <a:pt x="1354857" y="69546"/>
                  </a:lnTo>
                  <a:lnTo>
                    <a:pt x="1540313" y="56667"/>
                  </a:lnTo>
                  <a:lnTo>
                    <a:pt x="1674253" y="48939"/>
                  </a:lnTo>
                  <a:lnTo>
                    <a:pt x="1851981" y="46364"/>
                  </a:lnTo>
                  <a:lnTo>
                    <a:pt x="1998801" y="25757"/>
                  </a:lnTo>
                  <a:lnTo>
                    <a:pt x="2191984" y="12878"/>
                  </a:lnTo>
                  <a:lnTo>
                    <a:pt x="2426379" y="5151"/>
                  </a:lnTo>
                  <a:lnTo>
                    <a:pt x="2642744" y="0"/>
                  </a:lnTo>
                  <a:lnTo>
                    <a:pt x="2951837" y="5151"/>
                  </a:lnTo>
                  <a:lnTo>
                    <a:pt x="2882291" y="167425"/>
                  </a:lnTo>
                  <a:lnTo>
                    <a:pt x="2768957" y="157122"/>
                  </a:lnTo>
                  <a:lnTo>
                    <a:pt x="2611835" y="154546"/>
                  </a:lnTo>
                  <a:lnTo>
                    <a:pt x="2452137" y="151970"/>
                  </a:lnTo>
                  <a:lnTo>
                    <a:pt x="2276984" y="151970"/>
                  </a:lnTo>
                  <a:lnTo>
                    <a:pt x="2068347" y="162273"/>
                  </a:lnTo>
                  <a:lnTo>
                    <a:pt x="1880315" y="177728"/>
                  </a:lnTo>
                  <a:lnTo>
                    <a:pt x="1777284" y="185455"/>
                  </a:lnTo>
                  <a:lnTo>
                    <a:pt x="1635616" y="195758"/>
                  </a:lnTo>
                  <a:lnTo>
                    <a:pt x="1478494" y="211213"/>
                  </a:lnTo>
                  <a:lnTo>
                    <a:pt x="1331675" y="231819"/>
                  </a:lnTo>
                  <a:lnTo>
                    <a:pt x="1174553" y="249850"/>
                  </a:lnTo>
                  <a:lnTo>
                    <a:pt x="996824" y="2627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0">
              <a:extLst>
                <a:ext uri="{FF2B5EF4-FFF2-40B4-BE49-F238E27FC236}">
                  <a16:creationId xmlns:a16="http://schemas.microsoft.com/office/drawing/2014/main" id="{A17189D7-C638-41CD-9F3D-7DC0E8578793}"/>
                </a:ext>
              </a:extLst>
            </p:cNvPr>
            <p:cNvSpPr/>
            <p:nvPr/>
          </p:nvSpPr>
          <p:spPr>
            <a:xfrm>
              <a:off x="4716463" y="2524125"/>
              <a:ext cx="493712" cy="1306513"/>
            </a:xfrm>
            <a:custGeom>
              <a:avLst/>
              <a:gdLst>
                <a:gd name="connsiteX0" fmla="*/ 157163 w 426244"/>
                <a:gd name="connsiteY0" fmla="*/ 926306 h 1273968"/>
                <a:gd name="connsiteX1" fmla="*/ 157163 w 426244"/>
                <a:gd name="connsiteY1" fmla="*/ 700087 h 1273968"/>
                <a:gd name="connsiteX2" fmla="*/ 157163 w 426244"/>
                <a:gd name="connsiteY2" fmla="*/ 376237 h 1273968"/>
                <a:gd name="connsiteX3" fmla="*/ 157163 w 426244"/>
                <a:gd name="connsiteY3" fmla="*/ 288131 h 1273968"/>
                <a:gd name="connsiteX4" fmla="*/ 157163 w 426244"/>
                <a:gd name="connsiteY4" fmla="*/ 266700 h 1273968"/>
                <a:gd name="connsiteX5" fmla="*/ 152400 w 426244"/>
                <a:gd name="connsiteY5" fmla="*/ 245268 h 1273968"/>
                <a:gd name="connsiteX6" fmla="*/ 142875 w 426244"/>
                <a:gd name="connsiteY6" fmla="*/ 216693 h 1273968"/>
                <a:gd name="connsiteX7" fmla="*/ 128588 w 426244"/>
                <a:gd name="connsiteY7" fmla="*/ 185737 h 1273968"/>
                <a:gd name="connsiteX8" fmla="*/ 111919 w 426244"/>
                <a:gd name="connsiteY8" fmla="*/ 159543 h 1273968"/>
                <a:gd name="connsiteX9" fmla="*/ 80963 w 426244"/>
                <a:gd name="connsiteY9" fmla="*/ 114300 h 1273968"/>
                <a:gd name="connsiteX10" fmla="*/ 45244 w 426244"/>
                <a:gd name="connsiteY10" fmla="*/ 69056 h 1273968"/>
                <a:gd name="connsiteX11" fmla="*/ 4763 w 426244"/>
                <a:gd name="connsiteY11" fmla="*/ 26193 h 1273968"/>
                <a:gd name="connsiteX12" fmla="*/ 0 w 426244"/>
                <a:gd name="connsiteY12" fmla="*/ 11906 h 1273968"/>
                <a:gd name="connsiteX13" fmla="*/ 9525 w 426244"/>
                <a:gd name="connsiteY13" fmla="*/ 4762 h 1273968"/>
                <a:gd name="connsiteX14" fmla="*/ 52388 w 426244"/>
                <a:gd name="connsiteY14" fmla="*/ 0 h 1273968"/>
                <a:gd name="connsiteX15" fmla="*/ 145257 w 426244"/>
                <a:gd name="connsiteY15" fmla="*/ 19050 h 1273968"/>
                <a:gd name="connsiteX16" fmla="*/ 188119 w 426244"/>
                <a:gd name="connsiteY16" fmla="*/ 35718 h 1273968"/>
                <a:gd name="connsiteX17" fmla="*/ 250032 w 426244"/>
                <a:gd name="connsiteY17" fmla="*/ 61912 h 1273968"/>
                <a:gd name="connsiteX18" fmla="*/ 288132 w 426244"/>
                <a:gd name="connsiteY18" fmla="*/ 83343 h 1273968"/>
                <a:gd name="connsiteX19" fmla="*/ 326232 w 426244"/>
                <a:gd name="connsiteY19" fmla="*/ 97631 h 1273968"/>
                <a:gd name="connsiteX20" fmla="*/ 366713 w 426244"/>
                <a:gd name="connsiteY20" fmla="*/ 111918 h 1273968"/>
                <a:gd name="connsiteX21" fmla="*/ 400050 w 426244"/>
                <a:gd name="connsiteY21" fmla="*/ 130968 h 1273968"/>
                <a:gd name="connsiteX22" fmla="*/ 421482 w 426244"/>
                <a:gd name="connsiteY22" fmla="*/ 145256 h 1273968"/>
                <a:gd name="connsiteX23" fmla="*/ 426244 w 426244"/>
                <a:gd name="connsiteY23" fmla="*/ 157162 h 1273968"/>
                <a:gd name="connsiteX24" fmla="*/ 421482 w 426244"/>
                <a:gd name="connsiteY24" fmla="*/ 185737 h 1273968"/>
                <a:gd name="connsiteX25" fmla="*/ 404813 w 426244"/>
                <a:gd name="connsiteY25" fmla="*/ 311943 h 1273968"/>
                <a:gd name="connsiteX26" fmla="*/ 392907 w 426244"/>
                <a:gd name="connsiteY26" fmla="*/ 407193 h 1273968"/>
                <a:gd name="connsiteX27" fmla="*/ 381000 w 426244"/>
                <a:gd name="connsiteY27" fmla="*/ 526256 h 1273968"/>
                <a:gd name="connsiteX28" fmla="*/ 381000 w 426244"/>
                <a:gd name="connsiteY28" fmla="*/ 721518 h 1273968"/>
                <a:gd name="connsiteX29" fmla="*/ 378619 w 426244"/>
                <a:gd name="connsiteY29" fmla="*/ 854868 h 1273968"/>
                <a:gd name="connsiteX30" fmla="*/ 373857 w 426244"/>
                <a:gd name="connsiteY30" fmla="*/ 966787 h 1273968"/>
                <a:gd name="connsiteX31" fmla="*/ 364332 w 426244"/>
                <a:gd name="connsiteY31" fmla="*/ 1116806 h 1273968"/>
                <a:gd name="connsiteX32" fmla="*/ 347663 w 426244"/>
                <a:gd name="connsiteY32" fmla="*/ 1259681 h 1273968"/>
                <a:gd name="connsiteX33" fmla="*/ 157163 w 426244"/>
                <a:gd name="connsiteY33" fmla="*/ 1273968 h 1273968"/>
                <a:gd name="connsiteX34" fmla="*/ 157163 w 426244"/>
                <a:gd name="connsiteY34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 w 421481"/>
                <a:gd name="connsiteY12" fmla="*/ 4762 h 1273968"/>
                <a:gd name="connsiteX13" fmla="*/ 47625 w 421481"/>
                <a:gd name="connsiteY13" fmla="*/ 0 h 1273968"/>
                <a:gd name="connsiteX14" fmla="*/ 140494 w 421481"/>
                <a:gd name="connsiteY14" fmla="*/ 19050 h 1273968"/>
                <a:gd name="connsiteX15" fmla="*/ 183356 w 421481"/>
                <a:gd name="connsiteY15" fmla="*/ 35718 h 1273968"/>
                <a:gd name="connsiteX16" fmla="*/ 245269 w 421481"/>
                <a:gd name="connsiteY16" fmla="*/ 61912 h 1273968"/>
                <a:gd name="connsiteX17" fmla="*/ 283369 w 421481"/>
                <a:gd name="connsiteY17" fmla="*/ 83343 h 1273968"/>
                <a:gd name="connsiteX18" fmla="*/ 321469 w 421481"/>
                <a:gd name="connsiteY18" fmla="*/ 97631 h 1273968"/>
                <a:gd name="connsiteX19" fmla="*/ 361950 w 421481"/>
                <a:gd name="connsiteY19" fmla="*/ 111918 h 1273968"/>
                <a:gd name="connsiteX20" fmla="*/ 395287 w 421481"/>
                <a:gd name="connsiteY20" fmla="*/ 130968 h 1273968"/>
                <a:gd name="connsiteX21" fmla="*/ 416719 w 421481"/>
                <a:gd name="connsiteY21" fmla="*/ 145256 h 1273968"/>
                <a:gd name="connsiteX22" fmla="*/ 421481 w 421481"/>
                <a:gd name="connsiteY22" fmla="*/ 157162 h 1273968"/>
                <a:gd name="connsiteX23" fmla="*/ 416719 w 421481"/>
                <a:gd name="connsiteY23" fmla="*/ 185737 h 1273968"/>
                <a:gd name="connsiteX24" fmla="*/ 400050 w 421481"/>
                <a:gd name="connsiteY24" fmla="*/ 311943 h 1273968"/>
                <a:gd name="connsiteX25" fmla="*/ 388144 w 421481"/>
                <a:gd name="connsiteY25" fmla="*/ 407193 h 1273968"/>
                <a:gd name="connsiteX26" fmla="*/ 376237 w 421481"/>
                <a:gd name="connsiteY26" fmla="*/ 526256 h 1273968"/>
                <a:gd name="connsiteX27" fmla="*/ 376237 w 421481"/>
                <a:gd name="connsiteY27" fmla="*/ 721518 h 1273968"/>
                <a:gd name="connsiteX28" fmla="*/ 373856 w 421481"/>
                <a:gd name="connsiteY28" fmla="*/ 854868 h 1273968"/>
                <a:gd name="connsiteX29" fmla="*/ 369094 w 421481"/>
                <a:gd name="connsiteY29" fmla="*/ 966787 h 1273968"/>
                <a:gd name="connsiteX30" fmla="*/ 359569 w 421481"/>
                <a:gd name="connsiteY30" fmla="*/ 1116806 h 1273968"/>
                <a:gd name="connsiteX31" fmla="*/ 342900 w 421481"/>
                <a:gd name="connsiteY31" fmla="*/ 1259681 h 1273968"/>
                <a:gd name="connsiteX32" fmla="*/ 152400 w 421481"/>
                <a:gd name="connsiteY32" fmla="*/ 1273968 h 1273968"/>
                <a:gd name="connsiteX33" fmla="*/ 152400 w 421481"/>
                <a:gd name="connsiteY33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5 w 421481"/>
                <a:gd name="connsiteY12" fmla="*/ 0 h 1273968"/>
                <a:gd name="connsiteX13" fmla="*/ 140494 w 421481"/>
                <a:gd name="connsiteY13" fmla="*/ 19050 h 1273968"/>
                <a:gd name="connsiteX14" fmla="*/ 183356 w 421481"/>
                <a:gd name="connsiteY14" fmla="*/ 35718 h 1273968"/>
                <a:gd name="connsiteX15" fmla="*/ 245269 w 421481"/>
                <a:gd name="connsiteY15" fmla="*/ 61912 h 1273968"/>
                <a:gd name="connsiteX16" fmla="*/ 283369 w 421481"/>
                <a:gd name="connsiteY16" fmla="*/ 83343 h 1273968"/>
                <a:gd name="connsiteX17" fmla="*/ 321469 w 421481"/>
                <a:gd name="connsiteY17" fmla="*/ 97631 h 1273968"/>
                <a:gd name="connsiteX18" fmla="*/ 361950 w 421481"/>
                <a:gd name="connsiteY18" fmla="*/ 111918 h 1273968"/>
                <a:gd name="connsiteX19" fmla="*/ 395287 w 421481"/>
                <a:gd name="connsiteY19" fmla="*/ 130968 h 1273968"/>
                <a:gd name="connsiteX20" fmla="*/ 416719 w 421481"/>
                <a:gd name="connsiteY20" fmla="*/ 145256 h 1273968"/>
                <a:gd name="connsiteX21" fmla="*/ 421481 w 421481"/>
                <a:gd name="connsiteY21" fmla="*/ 157162 h 1273968"/>
                <a:gd name="connsiteX22" fmla="*/ 416719 w 421481"/>
                <a:gd name="connsiteY22" fmla="*/ 185737 h 1273968"/>
                <a:gd name="connsiteX23" fmla="*/ 400050 w 421481"/>
                <a:gd name="connsiteY23" fmla="*/ 311943 h 1273968"/>
                <a:gd name="connsiteX24" fmla="*/ 388144 w 421481"/>
                <a:gd name="connsiteY24" fmla="*/ 407193 h 1273968"/>
                <a:gd name="connsiteX25" fmla="*/ 376237 w 421481"/>
                <a:gd name="connsiteY25" fmla="*/ 526256 h 1273968"/>
                <a:gd name="connsiteX26" fmla="*/ 376237 w 421481"/>
                <a:gd name="connsiteY26" fmla="*/ 721518 h 1273968"/>
                <a:gd name="connsiteX27" fmla="*/ 373856 w 421481"/>
                <a:gd name="connsiteY27" fmla="*/ 854868 h 1273968"/>
                <a:gd name="connsiteX28" fmla="*/ 369094 w 421481"/>
                <a:gd name="connsiteY28" fmla="*/ 966787 h 1273968"/>
                <a:gd name="connsiteX29" fmla="*/ 359569 w 421481"/>
                <a:gd name="connsiteY29" fmla="*/ 1116806 h 1273968"/>
                <a:gd name="connsiteX30" fmla="*/ 342900 w 421481"/>
                <a:gd name="connsiteY30" fmla="*/ 1259681 h 1273968"/>
                <a:gd name="connsiteX31" fmla="*/ 152400 w 421481"/>
                <a:gd name="connsiteY31" fmla="*/ 1273968 h 1273968"/>
                <a:gd name="connsiteX32" fmla="*/ 152400 w 421481"/>
                <a:gd name="connsiteY32" fmla="*/ 926306 h 127396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0 w 609636"/>
                <a:gd name="connsiteY12" fmla="*/ 0 h 1390675"/>
                <a:gd name="connsiteX13" fmla="*/ 235780 w 609636"/>
                <a:gd name="connsiteY13" fmla="*/ 116707 h 1390675"/>
                <a:gd name="connsiteX14" fmla="*/ 328649 w 609636"/>
                <a:gd name="connsiteY14" fmla="*/ 135757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235780 w 609636"/>
                <a:gd name="connsiteY13" fmla="*/ 123850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66675 w 609636"/>
                <a:gd name="connsiteY13" fmla="*/ 0 h 1397818"/>
                <a:gd name="connsiteX14" fmla="*/ 371511 w 609636"/>
                <a:gd name="connsiteY14" fmla="*/ 159568 h 1397818"/>
                <a:gd name="connsiteX15" fmla="*/ 433424 w 609636"/>
                <a:gd name="connsiteY15" fmla="*/ 185762 h 1397818"/>
                <a:gd name="connsiteX16" fmla="*/ 471524 w 609636"/>
                <a:gd name="connsiteY16" fmla="*/ 207193 h 1397818"/>
                <a:gd name="connsiteX17" fmla="*/ 509624 w 609636"/>
                <a:gd name="connsiteY17" fmla="*/ 221481 h 1397818"/>
                <a:gd name="connsiteX18" fmla="*/ 550105 w 609636"/>
                <a:gd name="connsiteY18" fmla="*/ 235768 h 1397818"/>
                <a:gd name="connsiteX19" fmla="*/ 583442 w 609636"/>
                <a:gd name="connsiteY19" fmla="*/ 254818 h 1397818"/>
                <a:gd name="connsiteX20" fmla="*/ 604874 w 609636"/>
                <a:gd name="connsiteY20" fmla="*/ 269106 h 1397818"/>
                <a:gd name="connsiteX21" fmla="*/ 609636 w 609636"/>
                <a:gd name="connsiteY21" fmla="*/ 281012 h 1397818"/>
                <a:gd name="connsiteX22" fmla="*/ 604874 w 609636"/>
                <a:gd name="connsiteY22" fmla="*/ 309587 h 1397818"/>
                <a:gd name="connsiteX23" fmla="*/ 588205 w 609636"/>
                <a:gd name="connsiteY23" fmla="*/ 435793 h 1397818"/>
                <a:gd name="connsiteX24" fmla="*/ 576299 w 609636"/>
                <a:gd name="connsiteY24" fmla="*/ 531043 h 1397818"/>
                <a:gd name="connsiteX25" fmla="*/ 564392 w 609636"/>
                <a:gd name="connsiteY25" fmla="*/ 650106 h 1397818"/>
                <a:gd name="connsiteX26" fmla="*/ 564392 w 609636"/>
                <a:gd name="connsiteY26" fmla="*/ 845368 h 1397818"/>
                <a:gd name="connsiteX27" fmla="*/ 562011 w 609636"/>
                <a:gd name="connsiteY27" fmla="*/ 978718 h 1397818"/>
                <a:gd name="connsiteX28" fmla="*/ 557249 w 609636"/>
                <a:gd name="connsiteY28" fmla="*/ 1090637 h 1397818"/>
                <a:gd name="connsiteX29" fmla="*/ 547724 w 609636"/>
                <a:gd name="connsiteY29" fmla="*/ 1240656 h 1397818"/>
                <a:gd name="connsiteX30" fmla="*/ 531055 w 609636"/>
                <a:gd name="connsiteY30" fmla="*/ 1383531 h 1397818"/>
                <a:gd name="connsiteX31" fmla="*/ 340555 w 609636"/>
                <a:gd name="connsiteY31" fmla="*/ 1397818 h 1397818"/>
                <a:gd name="connsiteX32" fmla="*/ 340555 w 609636"/>
                <a:gd name="connsiteY32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235780 w 609636"/>
                <a:gd name="connsiteY15" fmla="*/ 90513 h 1397818"/>
                <a:gd name="connsiteX16" fmla="*/ 371511 w 609636"/>
                <a:gd name="connsiteY16" fmla="*/ 159568 h 1397818"/>
                <a:gd name="connsiteX17" fmla="*/ 433424 w 609636"/>
                <a:gd name="connsiteY17" fmla="*/ 185762 h 1397818"/>
                <a:gd name="connsiteX18" fmla="*/ 471524 w 609636"/>
                <a:gd name="connsiteY18" fmla="*/ 207193 h 1397818"/>
                <a:gd name="connsiteX19" fmla="*/ 509624 w 609636"/>
                <a:gd name="connsiteY19" fmla="*/ 221481 h 1397818"/>
                <a:gd name="connsiteX20" fmla="*/ 550105 w 609636"/>
                <a:gd name="connsiteY20" fmla="*/ 235768 h 1397818"/>
                <a:gd name="connsiteX21" fmla="*/ 583442 w 609636"/>
                <a:gd name="connsiteY21" fmla="*/ 254818 h 1397818"/>
                <a:gd name="connsiteX22" fmla="*/ 604874 w 609636"/>
                <a:gd name="connsiteY22" fmla="*/ 269106 h 1397818"/>
                <a:gd name="connsiteX23" fmla="*/ 609636 w 609636"/>
                <a:gd name="connsiteY23" fmla="*/ 281012 h 1397818"/>
                <a:gd name="connsiteX24" fmla="*/ 604874 w 609636"/>
                <a:gd name="connsiteY24" fmla="*/ 309587 h 1397818"/>
                <a:gd name="connsiteX25" fmla="*/ 588205 w 609636"/>
                <a:gd name="connsiteY25" fmla="*/ 435793 h 1397818"/>
                <a:gd name="connsiteX26" fmla="*/ 576299 w 609636"/>
                <a:gd name="connsiteY26" fmla="*/ 531043 h 1397818"/>
                <a:gd name="connsiteX27" fmla="*/ 564392 w 609636"/>
                <a:gd name="connsiteY27" fmla="*/ 650106 h 1397818"/>
                <a:gd name="connsiteX28" fmla="*/ 564392 w 609636"/>
                <a:gd name="connsiteY28" fmla="*/ 845368 h 1397818"/>
                <a:gd name="connsiteX29" fmla="*/ 562011 w 609636"/>
                <a:gd name="connsiteY29" fmla="*/ 978718 h 1397818"/>
                <a:gd name="connsiteX30" fmla="*/ 557249 w 609636"/>
                <a:gd name="connsiteY30" fmla="*/ 1090637 h 1397818"/>
                <a:gd name="connsiteX31" fmla="*/ 547724 w 609636"/>
                <a:gd name="connsiteY31" fmla="*/ 1240656 h 1397818"/>
                <a:gd name="connsiteX32" fmla="*/ 531055 w 609636"/>
                <a:gd name="connsiteY32" fmla="*/ 1383531 h 1397818"/>
                <a:gd name="connsiteX33" fmla="*/ 340555 w 609636"/>
                <a:gd name="connsiteY33" fmla="*/ 1397818 h 1397818"/>
                <a:gd name="connsiteX34" fmla="*/ 340555 w 609636"/>
                <a:gd name="connsiteY34" fmla="*/ 1050156 h 139781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116717 w 609636"/>
                <a:gd name="connsiteY12" fmla="*/ 90514 h 1390675"/>
                <a:gd name="connsiteX13" fmla="*/ 0 w 609636"/>
                <a:gd name="connsiteY13" fmla="*/ 0 h 1390675"/>
                <a:gd name="connsiteX14" fmla="*/ 235780 w 609636"/>
                <a:gd name="connsiteY14" fmla="*/ 83370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223838 w 492919"/>
                <a:gd name="connsiteY0" fmla="*/ 959643 h 1307305"/>
                <a:gd name="connsiteX1" fmla="*/ 223838 w 492919"/>
                <a:gd name="connsiteY1" fmla="*/ 733424 h 1307305"/>
                <a:gd name="connsiteX2" fmla="*/ 223838 w 492919"/>
                <a:gd name="connsiteY2" fmla="*/ 409574 h 1307305"/>
                <a:gd name="connsiteX3" fmla="*/ 223838 w 492919"/>
                <a:gd name="connsiteY3" fmla="*/ 321468 h 1307305"/>
                <a:gd name="connsiteX4" fmla="*/ 223838 w 492919"/>
                <a:gd name="connsiteY4" fmla="*/ 300037 h 1307305"/>
                <a:gd name="connsiteX5" fmla="*/ 219075 w 492919"/>
                <a:gd name="connsiteY5" fmla="*/ 278605 h 1307305"/>
                <a:gd name="connsiteX6" fmla="*/ 209550 w 492919"/>
                <a:gd name="connsiteY6" fmla="*/ 250030 h 1307305"/>
                <a:gd name="connsiteX7" fmla="*/ 195263 w 492919"/>
                <a:gd name="connsiteY7" fmla="*/ 219074 h 1307305"/>
                <a:gd name="connsiteX8" fmla="*/ 178594 w 492919"/>
                <a:gd name="connsiteY8" fmla="*/ 192880 h 1307305"/>
                <a:gd name="connsiteX9" fmla="*/ 147638 w 492919"/>
                <a:gd name="connsiteY9" fmla="*/ 147637 h 1307305"/>
                <a:gd name="connsiteX10" fmla="*/ 111919 w 492919"/>
                <a:gd name="connsiteY10" fmla="*/ 102393 h 1307305"/>
                <a:gd name="connsiteX11" fmla="*/ 71438 w 492919"/>
                <a:gd name="connsiteY11" fmla="*/ 59530 h 1307305"/>
                <a:gd name="connsiteX12" fmla="*/ 0 w 492919"/>
                <a:gd name="connsiteY12" fmla="*/ 7144 h 1307305"/>
                <a:gd name="connsiteX13" fmla="*/ 119063 w 492919"/>
                <a:gd name="connsiteY13" fmla="*/ 0 h 1307305"/>
                <a:gd name="connsiteX14" fmla="*/ 254794 w 492919"/>
                <a:gd name="connsiteY14" fmla="*/ 69055 h 1307305"/>
                <a:gd name="connsiteX15" fmla="*/ 316707 w 492919"/>
                <a:gd name="connsiteY15" fmla="*/ 95249 h 1307305"/>
                <a:gd name="connsiteX16" fmla="*/ 354807 w 492919"/>
                <a:gd name="connsiteY16" fmla="*/ 116680 h 1307305"/>
                <a:gd name="connsiteX17" fmla="*/ 392907 w 492919"/>
                <a:gd name="connsiteY17" fmla="*/ 130968 h 1307305"/>
                <a:gd name="connsiteX18" fmla="*/ 433388 w 492919"/>
                <a:gd name="connsiteY18" fmla="*/ 145255 h 1307305"/>
                <a:gd name="connsiteX19" fmla="*/ 466725 w 492919"/>
                <a:gd name="connsiteY19" fmla="*/ 164305 h 1307305"/>
                <a:gd name="connsiteX20" fmla="*/ 488157 w 492919"/>
                <a:gd name="connsiteY20" fmla="*/ 178593 h 1307305"/>
                <a:gd name="connsiteX21" fmla="*/ 492919 w 492919"/>
                <a:gd name="connsiteY21" fmla="*/ 190499 h 1307305"/>
                <a:gd name="connsiteX22" fmla="*/ 488157 w 492919"/>
                <a:gd name="connsiteY22" fmla="*/ 219074 h 1307305"/>
                <a:gd name="connsiteX23" fmla="*/ 471488 w 492919"/>
                <a:gd name="connsiteY23" fmla="*/ 345280 h 1307305"/>
                <a:gd name="connsiteX24" fmla="*/ 459582 w 492919"/>
                <a:gd name="connsiteY24" fmla="*/ 440530 h 1307305"/>
                <a:gd name="connsiteX25" fmla="*/ 447675 w 492919"/>
                <a:gd name="connsiteY25" fmla="*/ 559593 h 1307305"/>
                <a:gd name="connsiteX26" fmla="*/ 447675 w 492919"/>
                <a:gd name="connsiteY26" fmla="*/ 754855 h 1307305"/>
                <a:gd name="connsiteX27" fmla="*/ 445294 w 492919"/>
                <a:gd name="connsiteY27" fmla="*/ 888205 h 1307305"/>
                <a:gd name="connsiteX28" fmla="*/ 440532 w 492919"/>
                <a:gd name="connsiteY28" fmla="*/ 1000124 h 1307305"/>
                <a:gd name="connsiteX29" fmla="*/ 431007 w 492919"/>
                <a:gd name="connsiteY29" fmla="*/ 1150143 h 1307305"/>
                <a:gd name="connsiteX30" fmla="*/ 414338 w 492919"/>
                <a:gd name="connsiteY30" fmla="*/ 1293018 h 1307305"/>
                <a:gd name="connsiteX31" fmla="*/ 223838 w 492919"/>
                <a:gd name="connsiteY31" fmla="*/ 1307305 h 1307305"/>
                <a:gd name="connsiteX32" fmla="*/ 223838 w 492919"/>
                <a:gd name="connsiteY32" fmla="*/ 959643 h 130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2919" h="1307305">
                  <a:moveTo>
                    <a:pt x="223838" y="959643"/>
                  </a:moveTo>
                  <a:lnTo>
                    <a:pt x="223838" y="733424"/>
                  </a:lnTo>
                  <a:lnTo>
                    <a:pt x="223838" y="409574"/>
                  </a:lnTo>
                  <a:lnTo>
                    <a:pt x="223838" y="321468"/>
                  </a:lnTo>
                  <a:lnTo>
                    <a:pt x="223838" y="300037"/>
                  </a:lnTo>
                  <a:lnTo>
                    <a:pt x="219075" y="278605"/>
                  </a:lnTo>
                  <a:lnTo>
                    <a:pt x="209550" y="250030"/>
                  </a:lnTo>
                  <a:lnTo>
                    <a:pt x="195263" y="219074"/>
                  </a:lnTo>
                  <a:lnTo>
                    <a:pt x="178594" y="192880"/>
                  </a:lnTo>
                  <a:lnTo>
                    <a:pt x="147638" y="147637"/>
                  </a:lnTo>
                  <a:lnTo>
                    <a:pt x="111919" y="102393"/>
                  </a:lnTo>
                  <a:lnTo>
                    <a:pt x="71438" y="59530"/>
                  </a:lnTo>
                  <a:lnTo>
                    <a:pt x="0" y="7144"/>
                  </a:lnTo>
                  <a:lnTo>
                    <a:pt x="119063" y="0"/>
                  </a:lnTo>
                  <a:lnTo>
                    <a:pt x="254794" y="69055"/>
                  </a:lnTo>
                  <a:lnTo>
                    <a:pt x="316707" y="95249"/>
                  </a:lnTo>
                  <a:lnTo>
                    <a:pt x="354807" y="116680"/>
                  </a:lnTo>
                  <a:lnTo>
                    <a:pt x="392907" y="130968"/>
                  </a:lnTo>
                  <a:lnTo>
                    <a:pt x="433388" y="145255"/>
                  </a:lnTo>
                  <a:lnTo>
                    <a:pt x="466725" y="164305"/>
                  </a:lnTo>
                  <a:lnTo>
                    <a:pt x="488157" y="178593"/>
                  </a:lnTo>
                  <a:lnTo>
                    <a:pt x="492919" y="190499"/>
                  </a:lnTo>
                  <a:lnTo>
                    <a:pt x="488157" y="219074"/>
                  </a:lnTo>
                  <a:lnTo>
                    <a:pt x="471488" y="345280"/>
                  </a:lnTo>
                  <a:lnTo>
                    <a:pt x="459582" y="440530"/>
                  </a:lnTo>
                  <a:lnTo>
                    <a:pt x="447675" y="559593"/>
                  </a:lnTo>
                  <a:lnTo>
                    <a:pt x="447675" y="754855"/>
                  </a:lnTo>
                  <a:cubicBezTo>
                    <a:pt x="446881" y="799305"/>
                    <a:pt x="446088" y="843755"/>
                    <a:pt x="445294" y="888205"/>
                  </a:cubicBezTo>
                  <a:lnTo>
                    <a:pt x="440532" y="1000124"/>
                  </a:lnTo>
                  <a:lnTo>
                    <a:pt x="431007" y="1150143"/>
                  </a:lnTo>
                  <a:lnTo>
                    <a:pt x="414338" y="1293018"/>
                  </a:lnTo>
                  <a:lnTo>
                    <a:pt x="223838" y="1307305"/>
                  </a:lnTo>
                  <a:cubicBezTo>
                    <a:pt x="224632" y="1203324"/>
                    <a:pt x="225425" y="1099343"/>
                    <a:pt x="223838" y="9596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97F06887-3E3B-418D-98BA-F338D150F370}"/>
                </a:ext>
              </a:extLst>
            </p:cNvPr>
            <p:cNvSpPr/>
            <p:nvPr/>
          </p:nvSpPr>
          <p:spPr>
            <a:xfrm>
              <a:off x="2814638" y="3579813"/>
              <a:ext cx="4506912" cy="668337"/>
            </a:xfrm>
            <a:custGeom>
              <a:avLst/>
              <a:gdLst>
                <a:gd name="connsiteX0" fmla="*/ 3493008 w 4506163"/>
                <a:gd name="connsiteY0" fmla="*/ 267005 h 669341"/>
                <a:gd name="connsiteX1" fmla="*/ 3189427 w 4506163"/>
                <a:gd name="connsiteY1" fmla="*/ 274320 h 669341"/>
                <a:gd name="connsiteX2" fmla="*/ 2926080 w 4506163"/>
                <a:gd name="connsiteY2" fmla="*/ 281635 h 669341"/>
                <a:gd name="connsiteX3" fmla="*/ 2622499 w 4506163"/>
                <a:gd name="connsiteY3" fmla="*/ 292608 h 669341"/>
                <a:gd name="connsiteX4" fmla="*/ 2216505 w 4506163"/>
                <a:gd name="connsiteY4" fmla="*/ 340157 h 669341"/>
                <a:gd name="connsiteX5" fmla="*/ 1953158 w 4506163"/>
                <a:gd name="connsiteY5" fmla="*/ 376733 h 669341"/>
                <a:gd name="connsiteX6" fmla="*/ 1642262 w 4506163"/>
                <a:gd name="connsiteY6" fmla="*/ 420624 h 669341"/>
                <a:gd name="connsiteX7" fmla="*/ 1415491 w 4506163"/>
                <a:gd name="connsiteY7" fmla="*/ 460858 h 669341"/>
                <a:gd name="connsiteX8" fmla="*/ 1064361 w 4506163"/>
                <a:gd name="connsiteY8" fmla="*/ 530352 h 669341"/>
                <a:gd name="connsiteX9" fmla="*/ 797357 w 4506163"/>
                <a:gd name="connsiteY9" fmla="*/ 588874 h 669341"/>
                <a:gd name="connsiteX10" fmla="*/ 636422 w 4506163"/>
                <a:gd name="connsiteY10" fmla="*/ 629107 h 669341"/>
                <a:gd name="connsiteX11" fmla="*/ 555955 w 4506163"/>
                <a:gd name="connsiteY11" fmla="*/ 654711 h 669341"/>
                <a:gd name="connsiteX12" fmla="*/ 523037 w 4506163"/>
                <a:gd name="connsiteY12" fmla="*/ 669341 h 669341"/>
                <a:gd name="connsiteX13" fmla="*/ 468173 w 4506163"/>
                <a:gd name="connsiteY13" fmla="*/ 662026 h 669341"/>
                <a:gd name="connsiteX14" fmla="*/ 380390 w 4506163"/>
                <a:gd name="connsiteY14" fmla="*/ 629107 h 669341"/>
                <a:gd name="connsiteX15" fmla="*/ 318211 w 4506163"/>
                <a:gd name="connsiteY15" fmla="*/ 596189 h 669341"/>
                <a:gd name="connsiteX16" fmla="*/ 252374 w 4506163"/>
                <a:gd name="connsiteY16" fmla="*/ 552298 h 669341"/>
                <a:gd name="connsiteX17" fmla="*/ 212141 w 4506163"/>
                <a:gd name="connsiteY17" fmla="*/ 523037 h 669341"/>
                <a:gd name="connsiteX18" fmla="*/ 160934 w 4506163"/>
                <a:gd name="connsiteY18" fmla="*/ 482803 h 669341"/>
                <a:gd name="connsiteX19" fmla="*/ 113385 w 4506163"/>
                <a:gd name="connsiteY19" fmla="*/ 438912 h 669341"/>
                <a:gd name="connsiteX20" fmla="*/ 58521 w 4506163"/>
                <a:gd name="connsiteY20" fmla="*/ 387706 h 669341"/>
                <a:gd name="connsiteX21" fmla="*/ 32918 w 4506163"/>
                <a:gd name="connsiteY21" fmla="*/ 362103 h 669341"/>
                <a:gd name="connsiteX22" fmla="*/ 14630 w 4506163"/>
                <a:gd name="connsiteY22" fmla="*/ 340157 h 669341"/>
                <a:gd name="connsiteX23" fmla="*/ 0 w 4506163"/>
                <a:gd name="connsiteY23" fmla="*/ 318211 h 669341"/>
                <a:gd name="connsiteX24" fmla="*/ 0 w 4506163"/>
                <a:gd name="connsiteY24" fmla="*/ 299923 h 669341"/>
                <a:gd name="connsiteX25" fmla="*/ 7315 w 4506163"/>
                <a:gd name="connsiteY25" fmla="*/ 288951 h 669341"/>
                <a:gd name="connsiteX26" fmla="*/ 25603 w 4506163"/>
                <a:gd name="connsiteY26" fmla="*/ 288951 h 669341"/>
                <a:gd name="connsiteX27" fmla="*/ 47549 w 4506163"/>
                <a:gd name="connsiteY27" fmla="*/ 288951 h 669341"/>
                <a:gd name="connsiteX28" fmla="*/ 102413 w 4506163"/>
                <a:gd name="connsiteY28" fmla="*/ 314554 h 669341"/>
                <a:gd name="connsiteX29" fmla="*/ 171907 w 4506163"/>
                <a:gd name="connsiteY29" fmla="*/ 347472 h 669341"/>
                <a:gd name="connsiteX30" fmla="*/ 230429 w 4506163"/>
                <a:gd name="connsiteY30" fmla="*/ 373075 h 669341"/>
                <a:gd name="connsiteX31" fmla="*/ 277977 w 4506163"/>
                <a:gd name="connsiteY31" fmla="*/ 387706 h 669341"/>
                <a:gd name="connsiteX32" fmla="*/ 362102 w 4506163"/>
                <a:gd name="connsiteY32" fmla="*/ 395021 h 669341"/>
                <a:gd name="connsiteX33" fmla="*/ 471830 w 4506163"/>
                <a:gd name="connsiteY33" fmla="*/ 402336 h 669341"/>
                <a:gd name="connsiteX34" fmla="*/ 566928 w 4506163"/>
                <a:gd name="connsiteY34" fmla="*/ 402336 h 669341"/>
                <a:gd name="connsiteX35" fmla="*/ 636422 w 4506163"/>
                <a:gd name="connsiteY35" fmla="*/ 395021 h 669341"/>
                <a:gd name="connsiteX36" fmla="*/ 844905 w 4506163"/>
                <a:gd name="connsiteY36" fmla="*/ 362103 h 669341"/>
                <a:gd name="connsiteX37" fmla="*/ 1192377 w 4506163"/>
                <a:gd name="connsiteY37" fmla="*/ 307239 h 669341"/>
                <a:gd name="connsiteX38" fmla="*/ 1565453 w 4506163"/>
                <a:gd name="connsiteY38" fmla="*/ 248717 h 669341"/>
                <a:gd name="connsiteX39" fmla="*/ 1865376 w 4506163"/>
                <a:gd name="connsiteY39" fmla="*/ 197511 h 669341"/>
                <a:gd name="connsiteX40" fmla="*/ 2143353 w 4506163"/>
                <a:gd name="connsiteY40" fmla="*/ 153619 h 669341"/>
                <a:gd name="connsiteX41" fmla="*/ 2315261 w 4506163"/>
                <a:gd name="connsiteY41" fmla="*/ 131674 h 669341"/>
                <a:gd name="connsiteX42" fmla="*/ 2373782 w 4506163"/>
                <a:gd name="connsiteY42" fmla="*/ 138989 h 669341"/>
                <a:gd name="connsiteX43" fmla="*/ 2421331 w 4506163"/>
                <a:gd name="connsiteY43" fmla="*/ 138989 h 669341"/>
                <a:gd name="connsiteX44" fmla="*/ 2465222 w 4506163"/>
                <a:gd name="connsiteY44" fmla="*/ 131674 h 669341"/>
                <a:gd name="connsiteX45" fmla="*/ 2520086 w 4506163"/>
                <a:gd name="connsiteY45" fmla="*/ 117043 h 669341"/>
                <a:gd name="connsiteX46" fmla="*/ 2816352 w 4506163"/>
                <a:gd name="connsiteY46" fmla="*/ 91440 h 669341"/>
                <a:gd name="connsiteX47" fmla="*/ 3035808 w 4506163"/>
                <a:gd name="connsiteY47" fmla="*/ 80467 h 669341"/>
                <a:gd name="connsiteX48" fmla="*/ 3269894 w 4506163"/>
                <a:gd name="connsiteY48" fmla="*/ 69495 h 669341"/>
                <a:gd name="connsiteX49" fmla="*/ 3631997 w 4506163"/>
                <a:gd name="connsiteY49" fmla="*/ 51207 h 669341"/>
                <a:gd name="connsiteX50" fmla="*/ 3756355 w 4506163"/>
                <a:gd name="connsiteY50" fmla="*/ 43891 h 669341"/>
                <a:gd name="connsiteX51" fmla="*/ 3811219 w 4506163"/>
                <a:gd name="connsiteY51" fmla="*/ 29261 h 669341"/>
                <a:gd name="connsiteX52" fmla="*/ 3873398 w 4506163"/>
                <a:gd name="connsiteY52" fmla="*/ 10973 h 669341"/>
                <a:gd name="connsiteX53" fmla="*/ 3928262 w 4506163"/>
                <a:gd name="connsiteY53" fmla="*/ 0 h 669341"/>
                <a:gd name="connsiteX54" fmla="*/ 3979469 w 4506163"/>
                <a:gd name="connsiteY54" fmla="*/ 0 h 669341"/>
                <a:gd name="connsiteX55" fmla="*/ 4085539 w 4506163"/>
                <a:gd name="connsiteY55" fmla="*/ 7315 h 669341"/>
                <a:gd name="connsiteX56" fmla="*/ 4217213 w 4506163"/>
                <a:gd name="connsiteY56" fmla="*/ 25603 h 669341"/>
                <a:gd name="connsiteX57" fmla="*/ 4294022 w 4506163"/>
                <a:gd name="connsiteY57" fmla="*/ 47549 h 669341"/>
                <a:gd name="connsiteX58" fmla="*/ 4348886 w 4506163"/>
                <a:gd name="connsiteY58" fmla="*/ 65837 h 669341"/>
                <a:gd name="connsiteX59" fmla="*/ 4400093 w 4506163"/>
                <a:gd name="connsiteY59" fmla="*/ 91440 h 669341"/>
                <a:gd name="connsiteX60" fmla="*/ 4447641 w 4506163"/>
                <a:gd name="connsiteY60" fmla="*/ 117043 h 669341"/>
                <a:gd name="connsiteX61" fmla="*/ 4465929 w 4506163"/>
                <a:gd name="connsiteY61" fmla="*/ 131674 h 669341"/>
                <a:gd name="connsiteX62" fmla="*/ 4480560 w 4506163"/>
                <a:gd name="connsiteY62" fmla="*/ 146304 h 669341"/>
                <a:gd name="connsiteX63" fmla="*/ 4495190 w 4506163"/>
                <a:gd name="connsiteY63" fmla="*/ 168250 h 669341"/>
                <a:gd name="connsiteX64" fmla="*/ 4502505 w 4506163"/>
                <a:gd name="connsiteY64" fmla="*/ 182880 h 669341"/>
                <a:gd name="connsiteX65" fmla="*/ 4506163 w 4506163"/>
                <a:gd name="connsiteY65" fmla="*/ 197511 h 669341"/>
                <a:gd name="connsiteX66" fmla="*/ 4502505 w 4506163"/>
                <a:gd name="connsiteY66" fmla="*/ 219456 h 669341"/>
                <a:gd name="connsiteX67" fmla="*/ 4491533 w 4506163"/>
                <a:gd name="connsiteY67" fmla="*/ 234087 h 669341"/>
                <a:gd name="connsiteX68" fmla="*/ 4462272 w 4506163"/>
                <a:gd name="connsiteY68" fmla="*/ 252375 h 669341"/>
                <a:gd name="connsiteX69" fmla="*/ 4425696 w 4506163"/>
                <a:gd name="connsiteY69" fmla="*/ 263347 h 669341"/>
                <a:gd name="connsiteX70" fmla="*/ 4396435 w 4506163"/>
                <a:gd name="connsiteY70" fmla="*/ 267005 h 669341"/>
                <a:gd name="connsiteX71" fmla="*/ 4315968 w 4506163"/>
                <a:gd name="connsiteY71" fmla="*/ 267005 h 669341"/>
                <a:gd name="connsiteX72" fmla="*/ 4133088 w 4506163"/>
                <a:gd name="connsiteY72" fmla="*/ 267005 h 669341"/>
                <a:gd name="connsiteX73" fmla="*/ 3906317 w 4506163"/>
                <a:gd name="connsiteY73" fmla="*/ 267005 h 669341"/>
                <a:gd name="connsiteX74" fmla="*/ 3730752 w 4506163"/>
                <a:gd name="connsiteY74" fmla="*/ 270663 h 669341"/>
                <a:gd name="connsiteX75" fmla="*/ 3493008 w 4506163"/>
                <a:gd name="connsiteY75" fmla="*/ 267005 h 6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06163" h="669341">
                  <a:moveTo>
                    <a:pt x="3493008" y="267005"/>
                  </a:moveTo>
                  <a:lnTo>
                    <a:pt x="3189427" y="274320"/>
                  </a:lnTo>
                  <a:lnTo>
                    <a:pt x="2926080" y="281635"/>
                  </a:lnTo>
                  <a:lnTo>
                    <a:pt x="2622499" y="292608"/>
                  </a:lnTo>
                  <a:lnTo>
                    <a:pt x="2216505" y="340157"/>
                  </a:lnTo>
                  <a:lnTo>
                    <a:pt x="1953158" y="376733"/>
                  </a:lnTo>
                  <a:lnTo>
                    <a:pt x="1642262" y="420624"/>
                  </a:lnTo>
                  <a:lnTo>
                    <a:pt x="1415491" y="460858"/>
                  </a:lnTo>
                  <a:lnTo>
                    <a:pt x="1064361" y="530352"/>
                  </a:lnTo>
                  <a:lnTo>
                    <a:pt x="797357" y="588874"/>
                  </a:lnTo>
                  <a:lnTo>
                    <a:pt x="636422" y="629107"/>
                  </a:lnTo>
                  <a:lnTo>
                    <a:pt x="555955" y="654711"/>
                  </a:lnTo>
                  <a:lnTo>
                    <a:pt x="523037" y="669341"/>
                  </a:lnTo>
                  <a:lnTo>
                    <a:pt x="468173" y="662026"/>
                  </a:lnTo>
                  <a:lnTo>
                    <a:pt x="380390" y="629107"/>
                  </a:lnTo>
                  <a:lnTo>
                    <a:pt x="318211" y="596189"/>
                  </a:lnTo>
                  <a:lnTo>
                    <a:pt x="252374" y="552298"/>
                  </a:lnTo>
                  <a:lnTo>
                    <a:pt x="212141" y="523037"/>
                  </a:lnTo>
                  <a:lnTo>
                    <a:pt x="160934" y="482803"/>
                  </a:lnTo>
                  <a:lnTo>
                    <a:pt x="113385" y="438912"/>
                  </a:lnTo>
                  <a:lnTo>
                    <a:pt x="58521" y="387706"/>
                  </a:lnTo>
                  <a:lnTo>
                    <a:pt x="32918" y="362103"/>
                  </a:lnTo>
                  <a:lnTo>
                    <a:pt x="14630" y="340157"/>
                  </a:lnTo>
                  <a:lnTo>
                    <a:pt x="0" y="318211"/>
                  </a:lnTo>
                  <a:lnTo>
                    <a:pt x="0" y="299923"/>
                  </a:lnTo>
                  <a:lnTo>
                    <a:pt x="7315" y="288951"/>
                  </a:lnTo>
                  <a:lnTo>
                    <a:pt x="25603" y="288951"/>
                  </a:lnTo>
                  <a:lnTo>
                    <a:pt x="47549" y="288951"/>
                  </a:lnTo>
                  <a:lnTo>
                    <a:pt x="102413" y="314554"/>
                  </a:lnTo>
                  <a:lnTo>
                    <a:pt x="171907" y="347472"/>
                  </a:lnTo>
                  <a:lnTo>
                    <a:pt x="230429" y="373075"/>
                  </a:lnTo>
                  <a:lnTo>
                    <a:pt x="277977" y="387706"/>
                  </a:lnTo>
                  <a:lnTo>
                    <a:pt x="362102" y="395021"/>
                  </a:lnTo>
                  <a:lnTo>
                    <a:pt x="471830" y="402336"/>
                  </a:lnTo>
                  <a:lnTo>
                    <a:pt x="566928" y="402336"/>
                  </a:lnTo>
                  <a:lnTo>
                    <a:pt x="636422" y="395021"/>
                  </a:lnTo>
                  <a:lnTo>
                    <a:pt x="844905" y="362103"/>
                  </a:lnTo>
                  <a:lnTo>
                    <a:pt x="1192377" y="307239"/>
                  </a:lnTo>
                  <a:lnTo>
                    <a:pt x="1565453" y="248717"/>
                  </a:lnTo>
                  <a:lnTo>
                    <a:pt x="1865376" y="197511"/>
                  </a:lnTo>
                  <a:lnTo>
                    <a:pt x="2143353" y="153619"/>
                  </a:lnTo>
                  <a:lnTo>
                    <a:pt x="2315261" y="131674"/>
                  </a:lnTo>
                  <a:lnTo>
                    <a:pt x="2373782" y="138989"/>
                  </a:lnTo>
                  <a:lnTo>
                    <a:pt x="2421331" y="138989"/>
                  </a:lnTo>
                  <a:lnTo>
                    <a:pt x="2465222" y="131674"/>
                  </a:lnTo>
                  <a:lnTo>
                    <a:pt x="2520086" y="117043"/>
                  </a:lnTo>
                  <a:lnTo>
                    <a:pt x="2816352" y="91440"/>
                  </a:lnTo>
                  <a:lnTo>
                    <a:pt x="3035808" y="80467"/>
                  </a:lnTo>
                  <a:lnTo>
                    <a:pt x="3269894" y="69495"/>
                  </a:lnTo>
                  <a:lnTo>
                    <a:pt x="3631997" y="51207"/>
                  </a:lnTo>
                  <a:lnTo>
                    <a:pt x="3756355" y="43891"/>
                  </a:lnTo>
                  <a:lnTo>
                    <a:pt x="3811219" y="29261"/>
                  </a:lnTo>
                  <a:lnTo>
                    <a:pt x="3873398" y="10973"/>
                  </a:lnTo>
                  <a:lnTo>
                    <a:pt x="3928262" y="0"/>
                  </a:lnTo>
                  <a:lnTo>
                    <a:pt x="3979469" y="0"/>
                  </a:lnTo>
                  <a:lnTo>
                    <a:pt x="4085539" y="7315"/>
                  </a:lnTo>
                  <a:lnTo>
                    <a:pt x="4217213" y="25603"/>
                  </a:lnTo>
                  <a:lnTo>
                    <a:pt x="4294022" y="47549"/>
                  </a:lnTo>
                  <a:lnTo>
                    <a:pt x="4348886" y="65837"/>
                  </a:lnTo>
                  <a:lnTo>
                    <a:pt x="4400093" y="91440"/>
                  </a:lnTo>
                  <a:lnTo>
                    <a:pt x="4447641" y="117043"/>
                  </a:lnTo>
                  <a:lnTo>
                    <a:pt x="4465929" y="131674"/>
                  </a:lnTo>
                  <a:lnTo>
                    <a:pt x="4480560" y="146304"/>
                  </a:lnTo>
                  <a:lnTo>
                    <a:pt x="4495190" y="168250"/>
                  </a:lnTo>
                  <a:lnTo>
                    <a:pt x="4502505" y="182880"/>
                  </a:lnTo>
                  <a:lnTo>
                    <a:pt x="4506163" y="197511"/>
                  </a:lnTo>
                  <a:lnTo>
                    <a:pt x="4502505" y="219456"/>
                  </a:lnTo>
                  <a:lnTo>
                    <a:pt x="4491533" y="234087"/>
                  </a:lnTo>
                  <a:lnTo>
                    <a:pt x="4462272" y="252375"/>
                  </a:lnTo>
                  <a:lnTo>
                    <a:pt x="4425696" y="263347"/>
                  </a:lnTo>
                  <a:lnTo>
                    <a:pt x="4396435" y="267005"/>
                  </a:lnTo>
                  <a:lnTo>
                    <a:pt x="4315968" y="267005"/>
                  </a:lnTo>
                  <a:lnTo>
                    <a:pt x="4133088" y="267005"/>
                  </a:lnTo>
                  <a:lnTo>
                    <a:pt x="3906317" y="267005"/>
                  </a:lnTo>
                  <a:lnTo>
                    <a:pt x="3730752" y="270663"/>
                  </a:lnTo>
                  <a:lnTo>
                    <a:pt x="3493008" y="2670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4C13CD69-385B-4AE8-8895-A683B6D78FB6}"/>
                </a:ext>
              </a:extLst>
            </p:cNvPr>
            <p:cNvSpPr/>
            <p:nvPr/>
          </p:nvSpPr>
          <p:spPr>
            <a:xfrm>
              <a:off x="2838450" y="2678113"/>
              <a:ext cx="3568700" cy="2671762"/>
            </a:xfrm>
            <a:custGeom>
              <a:avLst/>
              <a:gdLst>
                <a:gd name="connsiteX0" fmla="*/ 3134114 w 3569219"/>
                <a:gd name="connsiteY0" fmla="*/ 686649 h 2671815"/>
                <a:gd name="connsiteX1" fmla="*/ 2950554 w 3569219"/>
                <a:gd name="connsiteY1" fmla="*/ 870209 h 2671815"/>
                <a:gd name="connsiteX2" fmla="*/ 2800987 w 3569219"/>
                <a:gd name="connsiteY2" fmla="*/ 1009579 h 2671815"/>
                <a:gd name="connsiteX3" fmla="*/ 2627625 w 3569219"/>
                <a:gd name="connsiteY3" fmla="*/ 1186340 h 2671815"/>
                <a:gd name="connsiteX4" fmla="*/ 2508651 w 3569219"/>
                <a:gd name="connsiteY4" fmla="*/ 1288318 h 2671815"/>
                <a:gd name="connsiteX5" fmla="*/ 2270703 w 3569219"/>
                <a:gd name="connsiteY5" fmla="*/ 1475277 h 2671815"/>
                <a:gd name="connsiteX6" fmla="*/ 2025957 w 3569219"/>
                <a:gd name="connsiteY6" fmla="*/ 1648639 h 2671815"/>
                <a:gd name="connsiteX7" fmla="*/ 1886587 w 3569219"/>
                <a:gd name="connsiteY7" fmla="*/ 1740419 h 2671815"/>
                <a:gd name="connsiteX8" fmla="*/ 1726822 w 3569219"/>
                <a:gd name="connsiteY8" fmla="*/ 1838997 h 2671815"/>
                <a:gd name="connsiteX9" fmla="*/ 1560258 w 3569219"/>
                <a:gd name="connsiteY9" fmla="*/ 1957971 h 2671815"/>
                <a:gd name="connsiteX10" fmla="*/ 1366501 w 3569219"/>
                <a:gd name="connsiteY10" fmla="*/ 2076945 h 2671815"/>
                <a:gd name="connsiteX11" fmla="*/ 1131952 w 3569219"/>
                <a:gd name="connsiteY11" fmla="*/ 2206117 h 2671815"/>
                <a:gd name="connsiteX12" fmla="*/ 860012 w 3569219"/>
                <a:gd name="connsiteY12" fmla="*/ 2345487 h 2671815"/>
                <a:gd name="connsiteX13" fmla="*/ 635661 w 3569219"/>
                <a:gd name="connsiteY13" fmla="*/ 2447464 h 2671815"/>
                <a:gd name="connsiteX14" fmla="*/ 370519 w 3569219"/>
                <a:gd name="connsiteY14" fmla="*/ 2556240 h 2671815"/>
                <a:gd name="connsiteX15" fmla="*/ 207354 w 3569219"/>
                <a:gd name="connsiteY15" fmla="*/ 2617427 h 2671815"/>
                <a:gd name="connsiteX16" fmla="*/ 50988 w 3569219"/>
                <a:gd name="connsiteY16" fmla="*/ 2671815 h 2671815"/>
                <a:gd name="connsiteX17" fmla="*/ 37391 w 3569219"/>
                <a:gd name="connsiteY17" fmla="*/ 2671815 h 2671815"/>
                <a:gd name="connsiteX18" fmla="*/ 13597 w 3569219"/>
                <a:gd name="connsiteY18" fmla="*/ 2665017 h 2671815"/>
                <a:gd name="connsiteX19" fmla="*/ 3399 w 3569219"/>
                <a:gd name="connsiteY19" fmla="*/ 2654819 h 2671815"/>
                <a:gd name="connsiteX20" fmla="*/ 0 w 3569219"/>
                <a:gd name="connsiteY20" fmla="*/ 2644621 h 2671815"/>
                <a:gd name="connsiteX21" fmla="*/ 3399 w 3569219"/>
                <a:gd name="connsiteY21" fmla="*/ 2631024 h 2671815"/>
                <a:gd name="connsiteX22" fmla="*/ 13597 w 3569219"/>
                <a:gd name="connsiteY22" fmla="*/ 2614028 h 2671815"/>
                <a:gd name="connsiteX23" fmla="*/ 40791 w 3569219"/>
                <a:gd name="connsiteY23" fmla="*/ 2597032 h 2671815"/>
                <a:gd name="connsiteX24" fmla="*/ 268541 w 3569219"/>
                <a:gd name="connsiteY24" fmla="*/ 2491655 h 2671815"/>
                <a:gd name="connsiteX25" fmla="*/ 492892 w 3569219"/>
                <a:gd name="connsiteY25" fmla="*/ 2382878 h 2671815"/>
                <a:gd name="connsiteX26" fmla="*/ 693448 w 3569219"/>
                <a:gd name="connsiteY26" fmla="*/ 2280901 h 2671815"/>
                <a:gd name="connsiteX27" fmla="*/ 873609 w 3569219"/>
                <a:gd name="connsiteY27" fmla="*/ 2185722 h 2671815"/>
                <a:gd name="connsiteX28" fmla="*/ 1060568 w 3569219"/>
                <a:gd name="connsiteY28" fmla="*/ 2076945 h 2671815"/>
                <a:gd name="connsiteX29" fmla="*/ 1213534 w 3569219"/>
                <a:gd name="connsiteY29" fmla="*/ 1978367 h 2671815"/>
                <a:gd name="connsiteX30" fmla="*/ 1386896 w 3569219"/>
                <a:gd name="connsiteY30" fmla="*/ 1862792 h 2671815"/>
                <a:gd name="connsiteX31" fmla="*/ 1509270 w 3569219"/>
                <a:gd name="connsiteY31" fmla="*/ 1777811 h 2671815"/>
                <a:gd name="connsiteX32" fmla="*/ 1723423 w 3569219"/>
                <a:gd name="connsiteY32" fmla="*/ 1624844 h 2671815"/>
                <a:gd name="connsiteX33" fmla="*/ 1974968 w 3569219"/>
                <a:gd name="connsiteY33" fmla="*/ 1437885 h 2671815"/>
                <a:gd name="connsiteX34" fmla="*/ 2168725 w 3569219"/>
                <a:gd name="connsiteY34" fmla="*/ 1291717 h 2671815"/>
                <a:gd name="connsiteX35" fmla="*/ 2280901 w 3569219"/>
                <a:gd name="connsiteY35" fmla="*/ 1206736 h 2671815"/>
                <a:gd name="connsiteX36" fmla="*/ 2603830 w 3569219"/>
                <a:gd name="connsiteY36" fmla="*/ 934795 h 2671815"/>
                <a:gd name="connsiteX37" fmla="*/ 2766994 w 3569219"/>
                <a:gd name="connsiteY37" fmla="*/ 778429 h 2671815"/>
                <a:gd name="connsiteX38" fmla="*/ 2919961 w 3569219"/>
                <a:gd name="connsiteY38" fmla="*/ 618664 h 2671815"/>
                <a:gd name="connsiteX39" fmla="*/ 3028737 w 3569219"/>
                <a:gd name="connsiteY39" fmla="*/ 489493 h 2671815"/>
                <a:gd name="connsiteX40" fmla="*/ 3113719 w 3569219"/>
                <a:gd name="connsiteY40" fmla="*/ 380716 h 2671815"/>
                <a:gd name="connsiteX41" fmla="*/ 3174905 w 3569219"/>
                <a:gd name="connsiteY41" fmla="*/ 278739 h 2671815"/>
                <a:gd name="connsiteX42" fmla="*/ 3191901 w 3569219"/>
                <a:gd name="connsiteY42" fmla="*/ 254944 h 2671815"/>
                <a:gd name="connsiteX43" fmla="*/ 3212297 w 3569219"/>
                <a:gd name="connsiteY43" fmla="*/ 227750 h 2671815"/>
                <a:gd name="connsiteX44" fmla="*/ 3215696 w 3569219"/>
                <a:gd name="connsiteY44" fmla="*/ 203955 h 2671815"/>
                <a:gd name="connsiteX45" fmla="*/ 3215696 w 3569219"/>
                <a:gd name="connsiteY45" fmla="*/ 186959 h 2671815"/>
                <a:gd name="connsiteX46" fmla="*/ 3208898 w 3569219"/>
                <a:gd name="connsiteY46" fmla="*/ 166563 h 2671815"/>
                <a:gd name="connsiteX47" fmla="*/ 3195301 w 3569219"/>
                <a:gd name="connsiteY47" fmla="*/ 142768 h 2671815"/>
                <a:gd name="connsiteX48" fmla="*/ 3154510 w 3569219"/>
                <a:gd name="connsiteY48" fmla="*/ 101977 h 2671815"/>
                <a:gd name="connsiteX49" fmla="*/ 3117118 w 3569219"/>
                <a:gd name="connsiteY49" fmla="*/ 67985 h 2671815"/>
                <a:gd name="connsiteX50" fmla="*/ 3100122 w 3569219"/>
                <a:gd name="connsiteY50" fmla="*/ 44190 h 2671815"/>
                <a:gd name="connsiteX51" fmla="*/ 3093323 w 3569219"/>
                <a:gd name="connsiteY51" fmla="*/ 23794 h 2671815"/>
                <a:gd name="connsiteX52" fmla="*/ 3093323 w 3569219"/>
                <a:gd name="connsiteY52" fmla="*/ 6798 h 2671815"/>
                <a:gd name="connsiteX53" fmla="*/ 3100122 w 3569219"/>
                <a:gd name="connsiteY53" fmla="*/ 0 h 2671815"/>
                <a:gd name="connsiteX54" fmla="*/ 3117118 w 3569219"/>
                <a:gd name="connsiteY54" fmla="*/ 3399 h 2671815"/>
                <a:gd name="connsiteX55" fmla="*/ 3147711 w 3569219"/>
                <a:gd name="connsiteY55" fmla="*/ 10197 h 2671815"/>
                <a:gd name="connsiteX56" fmla="*/ 3208898 w 3569219"/>
                <a:gd name="connsiteY56" fmla="*/ 16996 h 2671815"/>
                <a:gd name="connsiteX57" fmla="*/ 3280282 w 3569219"/>
                <a:gd name="connsiteY57" fmla="*/ 40791 h 2671815"/>
                <a:gd name="connsiteX58" fmla="*/ 3324473 w 3569219"/>
                <a:gd name="connsiteY58" fmla="*/ 61186 h 2671815"/>
                <a:gd name="connsiteX59" fmla="*/ 3375461 w 3569219"/>
                <a:gd name="connsiteY59" fmla="*/ 91780 h 2671815"/>
                <a:gd name="connsiteX60" fmla="*/ 3446846 w 3569219"/>
                <a:gd name="connsiteY60" fmla="*/ 139369 h 2671815"/>
                <a:gd name="connsiteX61" fmla="*/ 3491036 w 3569219"/>
                <a:gd name="connsiteY61" fmla="*/ 176761 h 2671815"/>
                <a:gd name="connsiteX62" fmla="*/ 3528428 w 3569219"/>
                <a:gd name="connsiteY62" fmla="*/ 214153 h 2671815"/>
                <a:gd name="connsiteX63" fmla="*/ 3548823 w 3569219"/>
                <a:gd name="connsiteY63" fmla="*/ 241347 h 2671815"/>
                <a:gd name="connsiteX64" fmla="*/ 3565820 w 3569219"/>
                <a:gd name="connsiteY64" fmla="*/ 265142 h 2671815"/>
                <a:gd name="connsiteX65" fmla="*/ 3569219 w 3569219"/>
                <a:gd name="connsiteY65" fmla="*/ 282138 h 2671815"/>
                <a:gd name="connsiteX66" fmla="*/ 3569219 w 3569219"/>
                <a:gd name="connsiteY66" fmla="*/ 299134 h 2671815"/>
                <a:gd name="connsiteX67" fmla="*/ 3565820 w 3569219"/>
                <a:gd name="connsiteY67" fmla="*/ 322929 h 2671815"/>
                <a:gd name="connsiteX68" fmla="*/ 3548823 w 3569219"/>
                <a:gd name="connsiteY68" fmla="*/ 346724 h 2671815"/>
                <a:gd name="connsiteX69" fmla="*/ 3514831 w 3569219"/>
                <a:gd name="connsiteY69" fmla="*/ 367119 h 2671815"/>
                <a:gd name="connsiteX70" fmla="*/ 3467241 w 3569219"/>
                <a:gd name="connsiteY70" fmla="*/ 387515 h 2671815"/>
                <a:gd name="connsiteX71" fmla="*/ 3423051 w 3569219"/>
                <a:gd name="connsiteY71" fmla="*/ 411310 h 2671815"/>
                <a:gd name="connsiteX72" fmla="*/ 3334670 w 3569219"/>
                <a:gd name="connsiteY72" fmla="*/ 475895 h 2671815"/>
                <a:gd name="connsiteX73" fmla="*/ 3266685 w 3569219"/>
                <a:gd name="connsiteY73" fmla="*/ 540481 h 2671815"/>
                <a:gd name="connsiteX74" fmla="*/ 3178304 w 3569219"/>
                <a:gd name="connsiteY74" fmla="*/ 639060 h 2671815"/>
                <a:gd name="connsiteX75" fmla="*/ 3134114 w 3569219"/>
                <a:gd name="connsiteY75" fmla="*/ 686649 h 26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569219" h="2671815">
                  <a:moveTo>
                    <a:pt x="3134114" y="686649"/>
                  </a:moveTo>
                  <a:lnTo>
                    <a:pt x="2950554" y="870209"/>
                  </a:lnTo>
                  <a:lnTo>
                    <a:pt x="2800987" y="1009579"/>
                  </a:lnTo>
                  <a:lnTo>
                    <a:pt x="2627625" y="1186340"/>
                  </a:lnTo>
                  <a:lnTo>
                    <a:pt x="2508651" y="1288318"/>
                  </a:lnTo>
                  <a:lnTo>
                    <a:pt x="2270703" y="1475277"/>
                  </a:lnTo>
                  <a:lnTo>
                    <a:pt x="2025957" y="1648639"/>
                  </a:lnTo>
                  <a:lnTo>
                    <a:pt x="1886587" y="1740419"/>
                  </a:lnTo>
                  <a:lnTo>
                    <a:pt x="1726822" y="1838997"/>
                  </a:lnTo>
                  <a:lnTo>
                    <a:pt x="1560258" y="1957971"/>
                  </a:lnTo>
                  <a:lnTo>
                    <a:pt x="1366501" y="2076945"/>
                  </a:lnTo>
                  <a:lnTo>
                    <a:pt x="1131952" y="2206117"/>
                  </a:lnTo>
                  <a:lnTo>
                    <a:pt x="860012" y="2345487"/>
                  </a:lnTo>
                  <a:lnTo>
                    <a:pt x="635661" y="2447464"/>
                  </a:lnTo>
                  <a:lnTo>
                    <a:pt x="370519" y="2556240"/>
                  </a:lnTo>
                  <a:lnTo>
                    <a:pt x="207354" y="2617427"/>
                  </a:lnTo>
                  <a:lnTo>
                    <a:pt x="50988" y="2671815"/>
                  </a:lnTo>
                  <a:lnTo>
                    <a:pt x="37391" y="2671815"/>
                  </a:lnTo>
                  <a:lnTo>
                    <a:pt x="13597" y="2665017"/>
                  </a:lnTo>
                  <a:lnTo>
                    <a:pt x="3399" y="2654819"/>
                  </a:lnTo>
                  <a:lnTo>
                    <a:pt x="0" y="2644621"/>
                  </a:lnTo>
                  <a:lnTo>
                    <a:pt x="3399" y="2631024"/>
                  </a:lnTo>
                  <a:lnTo>
                    <a:pt x="13597" y="2614028"/>
                  </a:lnTo>
                  <a:lnTo>
                    <a:pt x="40791" y="2597032"/>
                  </a:lnTo>
                  <a:lnTo>
                    <a:pt x="268541" y="2491655"/>
                  </a:lnTo>
                  <a:lnTo>
                    <a:pt x="492892" y="2382878"/>
                  </a:lnTo>
                  <a:lnTo>
                    <a:pt x="693448" y="2280901"/>
                  </a:lnTo>
                  <a:lnTo>
                    <a:pt x="873609" y="2185722"/>
                  </a:lnTo>
                  <a:lnTo>
                    <a:pt x="1060568" y="2076945"/>
                  </a:lnTo>
                  <a:lnTo>
                    <a:pt x="1213534" y="1978367"/>
                  </a:lnTo>
                  <a:lnTo>
                    <a:pt x="1386896" y="1862792"/>
                  </a:lnTo>
                  <a:lnTo>
                    <a:pt x="1509270" y="1777811"/>
                  </a:lnTo>
                  <a:lnTo>
                    <a:pt x="1723423" y="1624844"/>
                  </a:lnTo>
                  <a:lnTo>
                    <a:pt x="1974968" y="1437885"/>
                  </a:lnTo>
                  <a:lnTo>
                    <a:pt x="2168725" y="1291717"/>
                  </a:lnTo>
                  <a:lnTo>
                    <a:pt x="2280901" y="1206736"/>
                  </a:lnTo>
                  <a:lnTo>
                    <a:pt x="2603830" y="934795"/>
                  </a:lnTo>
                  <a:lnTo>
                    <a:pt x="2766994" y="778429"/>
                  </a:lnTo>
                  <a:lnTo>
                    <a:pt x="2919961" y="618664"/>
                  </a:lnTo>
                  <a:lnTo>
                    <a:pt x="3028737" y="489493"/>
                  </a:lnTo>
                  <a:lnTo>
                    <a:pt x="3113719" y="380716"/>
                  </a:lnTo>
                  <a:lnTo>
                    <a:pt x="3174905" y="278739"/>
                  </a:lnTo>
                  <a:lnTo>
                    <a:pt x="3191901" y="254944"/>
                  </a:lnTo>
                  <a:lnTo>
                    <a:pt x="3212297" y="227750"/>
                  </a:lnTo>
                  <a:lnTo>
                    <a:pt x="3215696" y="203955"/>
                  </a:lnTo>
                  <a:lnTo>
                    <a:pt x="3215696" y="186959"/>
                  </a:lnTo>
                  <a:lnTo>
                    <a:pt x="3208898" y="166563"/>
                  </a:lnTo>
                  <a:lnTo>
                    <a:pt x="3195301" y="142768"/>
                  </a:lnTo>
                  <a:lnTo>
                    <a:pt x="3154510" y="101977"/>
                  </a:lnTo>
                  <a:lnTo>
                    <a:pt x="3117118" y="67985"/>
                  </a:lnTo>
                  <a:lnTo>
                    <a:pt x="3100122" y="44190"/>
                  </a:lnTo>
                  <a:lnTo>
                    <a:pt x="3093323" y="23794"/>
                  </a:lnTo>
                  <a:lnTo>
                    <a:pt x="3093323" y="6798"/>
                  </a:lnTo>
                  <a:lnTo>
                    <a:pt x="3100122" y="0"/>
                  </a:lnTo>
                  <a:lnTo>
                    <a:pt x="3117118" y="3399"/>
                  </a:lnTo>
                  <a:lnTo>
                    <a:pt x="3147711" y="10197"/>
                  </a:lnTo>
                  <a:lnTo>
                    <a:pt x="3208898" y="16996"/>
                  </a:lnTo>
                  <a:lnTo>
                    <a:pt x="3280282" y="40791"/>
                  </a:lnTo>
                  <a:lnTo>
                    <a:pt x="3324473" y="61186"/>
                  </a:lnTo>
                  <a:lnTo>
                    <a:pt x="3375461" y="91780"/>
                  </a:lnTo>
                  <a:lnTo>
                    <a:pt x="3446846" y="139369"/>
                  </a:lnTo>
                  <a:lnTo>
                    <a:pt x="3491036" y="176761"/>
                  </a:lnTo>
                  <a:lnTo>
                    <a:pt x="3528428" y="214153"/>
                  </a:lnTo>
                  <a:lnTo>
                    <a:pt x="3548823" y="241347"/>
                  </a:lnTo>
                  <a:lnTo>
                    <a:pt x="3565820" y="265142"/>
                  </a:lnTo>
                  <a:lnTo>
                    <a:pt x="3569219" y="282138"/>
                  </a:lnTo>
                  <a:lnTo>
                    <a:pt x="3569219" y="299134"/>
                  </a:lnTo>
                  <a:lnTo>
                    <a:pt x="3565820" y="322929"/>
                  </a:lnTo>
                  <a:lnTo>
                    <a:pt x="3548823" y="346724"/>
                  </a:lnTo>
                  <a:lnTo>
                    <a:pt x="3514831" y="367119"/>
                  </a:lnTo>
                  <a:lnTo>
                    <a:pt x="3467241" y="387515"/>
                  </a:lnTo>
                  <a:lnTo>
                    <a:pt x="3423051" y="411310"/>
                  </a:lnTo>
                  <a:lnTo>
                    <a:pt x="3334670" y="475895"/>
                  </a:lnTo>
                  <a:lnTo>
                    <a:pt x="3266685" y="540481"/>
                  </a:lnTo>
                  <a:lnTo>
                    <a:pt x="3178304" y="639060"/>
                  </a:lnTo>
                  <a:lnTo>
                    <a:pt x="3134114" y="6866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9">
              <a:extLst>
                <a:ext uri="{FF2B5EF4-FFF2-40B4-BE49-F238E27FC236}">
                  <a16:creationId xmlns:a16="http://schemas.microsoft.com/office/drawing/2014/main" id="{CF1F3753-B17C-4BBB-ABB9-469CA55EFAD7}"/>
                </a:ext>
              </a:extLst>
            </p:cNvPr>
            <p:cNvSpPr/>
            <p:nvPr/>
          </p:nvSpPr>
          <p:spPr>
            <a:xfrm>
              <a:off x="4538663" y="4364038"/>
              <a:ext cx="1971675" cy="1701800"/>
            </a:xfrm>
            <a:custGeom>
              <a:avLst/>
              <a:gdLst>
                <a:gd name="connsiteX0" fmla="*/ 1133475 w 1971675"/>
                <a:gd name="connsiteY0" fmla="*/ 211932 h 1700213"/>
                <a:gd name="connsiteX1" fmla="*/ 904875 w 1971675"/>
                <a:gd name="connsiteY1" fmla="*/ 235744 h 1700213"/>
                <a:gd name="connsiteX2" fmla="*/ 657225 w 1971675"/>
                <a:gd name="connsiteY2" fmla="*/ 261938 h 1700213"/>
                <a:gd name="connsiteX3" fmla="*/ 411956 w 1971675"/>
                <a:gd name="connsiteY3" fmla="*/ 290513 h 1700213"/>
                <a:gd name="connsiteX4" fmla="*/ 121443 w 1971675"/>
                <a:gd name="connsiteY4" fmla="*/ 326232 h 1700213"/>
                <a:gd name="connsiteX5" fmla="*/ 11906 w 1971675"/>
                <a:gd name="connsiteY5" fmla="*/ 340519 h 1700213"/>
                <a:gd name="connsiteX6" fmla="*/ 0 w 1971675"/>
                <a:gd name="connsiteY6" fmla="*/ 178594 h 1700213"/>
                <a:gd name="connsiteX7" fmla="*/ 152400 w 1971675"/>
                <a:gd name="connsiteY7" fmla="*/ 169069 h 1700213"/>
                <a:gd name="connsiteX8" fmla="*/ 397668 w 1971675"/>
                <a:gd name="connsiteY8" fmla="*/ 145257 h 1700213"/>
                <a:gd name="connsiteX9" fmla="*/ 707231 w 1971675"/>
                <a:gd name="connsiteY9" fmla="*/ 114300 h 1700213"/>
                <a:gd name="connsiteX10" fmla="*/ 1064418 w 1971675"/>
                <a:gd name="connsiteY10" fmla="*/ 76200 h 1700213"/>
                <a:gd name="connsiteX11" fmla="*/ 1428750 w 1971675"/>
                <a:gd name="connsiteY11" fmla="*/ 33338 h 1700213"/>
                <a:gd name="connsiteX12" fmla="*/ 1681162 w 1971675"/>
                <a:gd name="connsiteY12" fmla="*/ 0 h 1700213"/>
                <a:gd name="connsiteX13" fmla="*/ 1695450 w 1971675"/>
                <a:gd name="connsiteY13" fmla="*/ 0 h 1700213"/>
                <a:gd name="connsiteX14" fmla="*/ 1714500 w 1971675"/>
                <a:gd name="connsiteY14" fmla="*/ 4763 h 1700213"/>
                <a:gd name="connsiteX15" fmla="*/ 1750218 w 1971675"/>
                <a:gd name="connsiteY15" fmla="*/ 23813 h 1700213"/>
                <a:gd name="connsiteX16" fmla="*/ 1797843 w 1971675"/>
                <a:gd name="connsiteY16" fmla="*/ 47625 h 1700213"/>
                <a:gd name="connsiteX17" fmla="*/ 1828800 w 1971675"/>
                <a:gd name="connsiteY17" fmla="*/ 61913 h 1700213"/>
                <a:gd name="connsiteX18" fmla="*/ 1845468 w 1971675"/>
                <a:gd name="connsiteY18" fmla="*/ 73819 h 1700213"/>
                <a:gd name="connsiteX19" fmla="*/ 1900237 w 1971675"/>
                <a:gd name="connsiteY19" fmla="*/ 111919 h 1700213"/>
                <a:gd name="connsiteX20" fmla="*/ 1933575 w 1971675"/>
                <a:gd name="connsiteY20" fmla="*/ 142875 h 1700213"/>
                <a:gd name="connsiteX21" fmla="*/ 1957387 w 1971675"/>
                <a:gd name="connsiteY21" fmla="*/ 166688 h 1700213"/>
                <a:gd name="connsiteX22" fmla="*/ 1966912 w 1971675"/>
                <a:gd name="connsiteY22" fmla="*/ 185738 h 1700213"/>
                <a:gd name="connsiteX23" fmla="*/ 1971675 w 1971675"/>
                <a:gd name="connsiteY23" fmla="*/ 200025 h 1700213"/>
                <a:gd name="connsiteX24" fmla="*/ 1971675 w 1971675"/>
                <a:gd name="connsiteY24" fmla="*/ 211932 h 1700213"/>
                <a:gd name="connsiteX25" fmla="*/ 1962150 w 1971675"/>
                <a:gd name="connsiteY25" fmla="*/ 230982 h 1700213"/>
                <a:gd name="connsiteX26" fmla="*/ 1947862 w 1971675"/>
                <a:gd name="connsiteY26" fmla="*/ 240507 h 1700213"/>
                <a:gd name="connsiteX27" fmla="*/ 1933575 w 1971675"/>
                <a:gd name="connsiteY27" fmla="*/ 254794 h 1700213"/>
                <a:gd name="connsiteX28" fmla="*/ 1916906 w 1971675"/>
                <a:gd name="connsiteY28" fmla="*/ 278607 h 1700213"/>
                <a:gd name="connsiteX29" fmla="*/ 1902618 w 1971675"/>
                <a:gd name="connsiteY29" fmla="*/ 314325 h 1700213"/>
                <a:gd name="connsiteX30" fmla="*/ 1897856 w 1971675"/>
                <a:gd name="connsiteY30" fmla="*/ 395288 h 1700213"/>
                <a:gd name="connsiteX31" fmla="*/ 1885950 w 1971675"/>
                <a:gd name="connsiteY31" fmla="*/ 635794 h 1700213"/>
                <a:gd name="connsiteX32" fmla="*/ 1871662 w 1971675"/>
                <a:gd name="connsiteY32" fmla="*/ 914400 h 1700213"/>
                <a:gd name="connsiteX33" fmla="*/ 1854993 w 1971675"/>
                <a:gd name="connsiteY33" fmla="*/ 1200150 h 1700213"/>
                <a:gd name="connsiteX34" fmla="*/ 1850231 w 1971675"/>
                <a:gd name="connsiteY34" fmla="*/ 1300163 h 1700213"/>
                <a:gd name="connsiteX35" fmla="*/ 1843087 w 1971675"/>
                <a:gd name="connsiteY35" fmla="*/ 1352550 h 1700213"/>
                <a:gd name="connsiteX36" fmla="*/ 1831181 w 1971675"/>
                <a:gd name="connsiteY36" fmla="*/ 1414463 h 1700213"/>
                <a:gd name="connsiteX37" fmla="*/ 1809750 w 1971675"/>
                <a:gd name="connsiteY37" fmla="*/ 1490663 h 1700213"/>
                <a:gd name="connsiteX38" fmla="*/ 1776412 w 1971675"/>
                <a:gd name="connsiteY38" fmla="*/ 1581150 h 1700213"/>
                <a:gd name="connsiteX39" fmla="*/ 1750218 w 1971675"/>
                <a:gd name="connsiteY39" fmla="*/ 1652588 h 1700213"/>
                <a:gd name="connsiteX40" fmla="*/ 1740693 w 1971675"/>
                <a:gd name="connsiteY40" fmla="*/ 1671638 h 1700213"/>
                <a:gd name="connsiteX41" fmla="*/ 1721643 w 1971675"/>
                <a:gd name="connsiteY41" fmla="*/ 1685925 h 1700213"/>
                <a:gd name="connsiteX42" fmla="*/ 1702593 w 1971675"/>
                <a:gd name="connsiteY42" fmla="*/ 1695450 h 1700213"/>
                <a:gd name="connsiteX43" fmla="*/ 1678781 w 1971675"/>
                <a:gd name="connsiteY43" fmla="*/ 1700213 h 1700213"/>
                <a:gd name="connsiteX44" fmla="*/ 1654968 w 1971675"/>
                <a:gd name="connsiteY44" fmla="*/ 1693069 h 1700213"/>
                <a:gd name="connsiteX45" fmla="*/ 1635918 w 1971675"/>
                <a:gd name="connsiteY45" fmla="*/ 1678782 h 1700213"/>
                <a:gd name="connsiteX46" fmla="*/ 1619250 w 1971675"/>
                <a:gd name="connsiteY46" fmla="*/ 1657350 h 1700213"/>
                <a:gd name="connsiteX47" fmla="*/ 1609725 w 1971675"/>
                <a:gd name="connsiteY47" fmla="*/ 1631157 h 1700213"/>
                <a:gd name="connsiteX48" fmla="*/ 1604962 w 1971675"/>
                <a:gd name="connsiteY48" fmla="*/ 1597819 h 1700213"/>
                <a:gd name="connsiteX49" fmla="*/ 1607343 w 1971675"/>
                <a:gd name="connsiteY49" fmla="*/ 1378744 h 1700213"/>
                <a:gd name="connsiteX50" fmla="*/ 1619250 w 1971675"/>
                <a:gd name="connsiteY50" fmla="*/ 1188244 h 1700213"/>
                <a:gd name="connsiteX51" fmla="*/ 1626393 w 1971675"/>
                <a:gd name="connsiteY51" fmla="*/ 1066800 h 1700213"/>
                <a:gd name="connsiteX52" fmla="*/ 1628775 w 1971675"/>
                <a:gd name="connsiteY52" fmla="*/ 942975 h 1700213"/>
                <a:gd name="connsiteX53" fmla="*/ 1631156 w 1971675"/>
                <a:gd name="connsiteY53" fmla="*/ 797719 h 1700213"/>
                <a:gd name="connsiteX54" fmla="*/ 1631156 w 1971675"/>
                <a:gd name="connsiteY54" fmla="*/ 573882 h 1700213"/>
                <a:gd name="connsiteX55" fmla="*/ 1631156 w 1971675"/>
                <a:gd name="connsiteY55" fmla="*/ 323850 h 1700213"/>
                <a:gd name="connsiteX56" fmla="*/ 1631156 w 1971675"/>
                <a:gd name="connsiteY56" fmla="*/ 230982 h 1700213"/>
                <a:gd name="connsiteX57" fmla="*/ 1628775 w 1971675"/>
                <a:gd name="connsiteY57" fmla="*/ 221457 h 1700213"/>
                <a:gd name="connsiteX58" fmla="*/ 1624012 w 1971675"/>
                <a:gd name="connsiteY58" fmla="*/ 209550 h 1700213"/>
                <a:gd name="connsiteX59" fmla="*/ 1612106 w 1971675"/>
                <a:gd name="connsiteY59" fmla="*/ 195263 h 1700213"/>
                <a:gd name="connsiteX60" fmla="*/ 1590675 w 1971675"/>
                <a:gd name="connsiteY60" fmla="*/ 183357 h 1700213"/>
                <a:gd name="connsiteX61" fmla="*/ 1559718 w 1971675"/>
                <a:gd name="connsiteY61" fmla="*/ 178594 h 1700213"/>
                <a:gd name="connsiteX62" fmla="*/ 1483518 w 1971675"/>
                <a:gd name="connsiteY62" fmla="*/ 183357 h 1700213"/>
                <a:gd name="connsiteX63" fmla="*/ 1343025 w 1971675"/>
                <a:gd name="connsiteY63" fmla="*/ 192882 h 1700213"/>
                <a:gd name="connsiteX64" fmla="*/ 1133475 w 1971675"/>
                <a:gd name="connsiteY64" fmla="*/ 211932 h 170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71675" h="1700213">
                  <a:moveTo>
                    <a:pt x="1133475" y="211932"/>
                  </a:moveTo>
                  <a:lnTo>
                    <a:pt x="904875" y="235744"/>
                  </a:lnTo>
                  <a:lnTo>
                    <a:pt x="657225" y="261938"/>
                  </a:lnTo>
                  <a:lnTo>
                    <a:pt x="411956" y="290513"/>
                  </a:lnTo>
                  <a:lnTo>
                    <a:pt x="121443" y="326232"/>
                  </a:lnTo>
                  <a:lnTo>
                    <a:pt x="11906" y="340519"/>
                  </a:lnTo>
                  <a:lnTo>
                    <a:pt x="0" y="178594"/>
                  </a:lnTo>
                  <a:lnTo>
                    <a:pt x="152400" y="169069"/>
                  </a:lnTo>
                  <a:lnTo>
                    <a:pt x="397668" y="145257"/>
                  </a:lnTo>
                  <a:lnTo>
                    <a:pt x="707231" y="114300"/>
                  </a:lnTo>
                  <a:lnTo>
                    <a:pt x="1064418" y="76200"/>
                  </a:lnTo>
                  <a:lnTo>
                    <a:pt x="1428750" y="33338"/>
                  </a:lnTo>
                  <a:lnTo>
                    <a:pt x="1681162" y="0"/>
                  </a:lnTo>
                  <a:lnTo>
                    <a:pt x="1695450" y="0"/>
                  </a:lnTo>
                  <a:lnTo>
                    <a:pt x="1714500" y="4763"/>
                  </a:lnTo>
                  <a:lnTo>
                    <a:pt x="1750218" y="23813"/>
                  </a:lnTo>
                  <a:lnTo>
                    <a:pt x="1797843" y="47625"/>
                  </a:lnTo>
                  <a:lnTo>
                    <a:pt x="1828800" y="61913"/>
                  </a:lnTo>
                  <a:lnTo>
                    <a:pt x="1845468" y="73819"/>
                  </a:lnTo>
                  <a:lnTo>
                    <a:pt x="1900237" y="111919"/>
                  </a:lnTo>
                  <a:lnTo>
                    <a:pt x="1933575" y="142875"/>
                  </a:lnTo>
                  <a:lnTo>
                    <a:pt x="1957387" y="166688"/>
                  </a:lnTo>
                  <a:lnTo>
                    <a:pt x="1966912" y="185738"/>
                  </a:lnTo>
                  <a:lnTo>
                    <a:pt x="1971675" y="200025"/>
                  </a:lnTo>
                  <a:lnTo>
                    <a:pt x="1971675" y="211932"/>
                  </a:lnTo>
                  <a:lnTo>
                    <a:pt x="1962150" y="230982"/>
                  </a:lnTo>
                  <a:lnTo>
                    <a:pt x="1947862" y="240507"/>
                  </a:lnTo>
                  <a:lnTo>
                    <a:pt x="1933575" y="254794"/>
                  </a:lnTo>
                  <a:lnTo>
                    <a:pt x="1916906" y="278607"/>
                  </a:lnTo>
                  <a:lnTo>
                    <a:pt x="1902618" y="314325"/>
                  </a:lnTo>
                  <a:lnTo>
                    <a:pt x="1897856" y="395288"/>
                  </a:lnTo>
                  <a:lnTo>
                    <a:pt x="1885950" y="635794"/>
                  </a:lnTo>
                  <a:lnTo>
                    <a:pt x="1871662" y="914400"/>
                  </a:lnTo>
                  <a:lnTo>
                    <a:pt x="1854993" y="1200150"/>
                  </a:lnTo>
                  <a:lnTo>
                    <a:pt x="1850231" y="1300163"/>
                  </a:lnTo>
                  <a:lnTo>
                    <a:pt x="1843087" y="1352550"/>
                  </a:lnTo>
                  <a:lnTo>
                    <a:pt x="1831181" y="1414463"/>
                  </a:lnTo>
                  <a:lnTo>
                    <a:pt x="1809750" y="1490663"/>
                  </a:lnTo>
                  <a:lnTo>
                    <a:pt x="1776412" y="1581150"/>
                  </a:lnTo>
                  <a:lnTo>
                    <a:pt x="1750218" y="1652588"/>
                  </a:lnTo>
                  <a:lnTo>
                    <a:pt x="1740693" y="1671638"/>
                  </a:lnTo>
                  <a:lnTo>
                    <a:pt x="1721643" y="1685925"/>
                  </a:lnTo>
                  <a:lnTo>
                    <a:pt x="1702593" y="1695450"/>
                  </a:lnTo>
                  <a:lnTo>
                    <a:pt x="1678781" y="1700213"/>
                  </a:lnTo>
                  <a:lnTo>
                    <a:pt x="1654968" y="1693069"/>
                  </a:lnTo>
                  <a:lnTo>
                    <a:pt x="1635918" y="1678782"/>
                  </a:lnTo>
                  <a:lnTo>
                    <a:pt x="1619250" y="1657350"/>
                  </a:lnTo>
                  <a:lnTo>
                    <a:pt x="1609725" y="1631157"/>
                  </a:lnTo>
                  <a:lnTo>
                    <a:pt x="1604962" y="1597819"/>
                  </a:lnTo>
                  <a:cubicBezTo>
                    <a:pt x="1605756" y="1524794"/>
                    <a:pt x="1606549" y="1451769"/>
                    <a:pt x="1607343" y="1378744"/>
                  </a:cubicBezTo>
                  <a:lnTo>
                    <a:pt x="1619250" y="1188244"/>
                  </a:lnTo>
                  <a:lnTo>
                    <a:pt x="1626393" y="1066800"/>
                  </a:lnTo>
                  <a:lnTo>
                    <a:pt x="1628775" y="942975"/>
                  </a:lnTo>
                  <a:cubicBezTo>
                    <a:pt x="1629569" y="894556"/>
                    <a:pt x="1630362" y="846138"/>
                    <a:pt x="1631156" y="797719"/>
                  </a:cubicBezTo>
                  <a:lnTo>
                    <a:pt x="1631156" y="573882"/>
                  </a:lnTo>
                  <a:lnTo>
                    <a:pt x="1631156" y="323850"/>
                  </a:lnTo>
                  <a:lnTo>
                    <a:pt x="1631156" y="230982"/>
                  </a:lnTo>
                  <a:lnTo>
                    <a:pt x="1628775" y="221457"/>
                  </a:lnTo>
                  <a:lnTo>
                    <a:pt x="1624012" y="209550"/>
                  </a:lnTo>
                  <a:lnTo>
                    <a:pt x="1612106" y="195263"/>
                  </a:lnTo>
                  <a:lnTo>
                    <a:pt x="1590675" y="183357"/>
                  </a:lnTo>
                  <a:lnTo>
                    <a:pt x="1559718" y="178594"/>
                  </a:lnTo>
                  <a:lnTo>
                    <a:pt x="1483518" y="183357"/>
                  </a:lnTo>
                  <a:lnTo>
                    <a:pt x="1343025" y="192882"/>
                  </a:lnTo>
                  <a:lnTo>
                    <a:pt x="1133475" y="2119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0">
              <a:extLst>
                <a:ext uri="{FF2B5EF4-FFF2-40B4-BE49-F238E27FC236}">
                  <a16:creationId xmlns:a16="http://schemas.microsoft.com/office/drawing/2014/main" id="{124DA47E-C52F-43CF-B7EB-603B879CADF3}"/>
                </a:ext>
              </a:extLst>
            </p:cNvPr>
            <p:cNvSpPr/>
            <p:nvPr/>
          </p:nvSpPr>
          <p:spPr>
            <a:xfrm>
              <a:off x="4567238" y="5010150"/>
              <a:ext cx="1695450" cy="319088"/>
            </a:xfrm>
            <a:custGeom>
              <a:avLst/>
              <a:gdLst>
                <a:gd name="connsiteX0" fmla="*/ 1238250 w 1695450"/>
                <a:gd name="connsiteY0" fmla="*/ 204788 h 319088"/>
                <a:gd name="connsiteX1" fmla="*/ 881062 w 1695450"/>
                <a:gd name="connsiteY1" fmla="*/ 233363 h 319088"/>
                <a:gd name="connsiteX2" fmla="*/ 621506 w 1695450"/>
                <a:gd name="connsiteY2" fmla="*/ 257175 h 319088"/>
                <a:gd name="connsiteX3" fmla="*/ 330993 w 1695450"/>
                <a:gd name="connsiteY3" fmla="*/ 285750 h 319088"/>
                <a:gd name="connsiteX4" fmla="*/ 4762 w 1695450"/>
                <a:gd name="connsiteY4" fmla="*/ 319088 h 319088"/>
                <a:gd name="connsiteX5" fmla="*/ 0 w 1695450"/>
                <a:gd name="connsiteY5" fmla="*/ 161925 h 319088"/>
                <a:gd name="connsiteX6" fmla="*/ 233362 w 1695450"/>
                <a:gd name="connsiteY6" fmla="*/ 135731 h 319088"/>
                <a:gd name="connsiteX7" fmla="*/ 452437 w 1695450"/>
                <a:gd name="connsiteY7" fmla="*/ 107156 h 319088"/>
                <a:gd name="connsiteX8" fmla="*/ 731043 w 1695450"/>
                <a:gd name="connsiteY8" fmla="*/ 73819 h 319088"/>
                <a:gd name="connsiteX9" fmla="*/ 1023937 w 1695450"/>
                <a:gd name="connsiteY9" fmla="*/ 38100 h 319088"/>
                <a:gd name="connsiteX10" fmla="*/ 1340643 w 1695450"/>
                <a:gd name="connsiteY10" fmla="*/ 4763 h 319088"/>
                <a:gd name="connsiteX11" fmla="*/ 1381125 w 1695450"/>
                <a:gd name="connsiteY11" fmla="*/ 0 h 319088"/>
                <a:gd name="connsiteX12" fmla="*/ 1452562 w 1695450"/>
                <a:gd name="connsiteY12" fmla="*/ 4763 h 319088"/>
                <a:gd name="connsiteX13" fmla="*/ 1695450 w 1695450"/>
                <a:gd name="connsiteY13" fmla="*/ 33338 h 319088"/>
                <a:gd name="connsiteX14" fmla="*/ 1693068 w 1695450"/>
                <a:gd name="connsiteY14" fmla="*/ 176213 h 319088"/>
                <a:gd name="connsiteX15" fmla="*/ 1443037 w 1695450"/>
                <a:gd name="connsiteY15" fmla="*/ 190500 h 319088"/>
                <a:gd name="connsiteX16" fmla="*/ 1238250 w 1695450"/>
                <a:gd name="connsiteY16" fmla="*/ 2047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5450" h="319088">
                  <a:moveTo>
                    <a:pt x="1238250" y="204788"/>
                  </a:moveTo>
                  <a:lnTo>
                    <a:pt x="881062" y="233363"/>
                  </a:lnTo>
                  <a:lnTo>
                    <a:pt x="621506" y="257175"/>
                  </a:lnTo>
                  <a:lnTo>
                    <a:pt x="330993" y="285750"/>
                  </a:lnTo>
                  <a:lnTo>
                    <a:pt x="4762" y="319088"/>
                  </a:lnTo>
                  <a:lnTo>
                    <a:pt x="0" y="161925"/>
                  </a:lnTo>
                  <a:lnTo>
                    <a:pt x="233362" y="135731"/>
                  </a:lnTo>
                  <a:lnTo>
                    <a:pt x="452437" y="107156"/>
                  </a:lnTo>
                  <a:lnTo>
                    <a:pt x="731043" y="73819"/>
                  </a:lnTo>
                  <a:lnTo>
                    <a:pt x="1023937" y="38100"/>
                  </a:lnTo>
                  <a:lnTo>
                    <a:pt x="1340643" y="4763"/>
                  </a:lnTo>
                  <a:lnTo>
                    <a:pt x="1381125" y="0"/>
                  </a:lnTo>
                  <a:lnTo>
                    <a:pt x="1452562" y="4763"/>
                  </a:lnTo>
                  <a:lnTo>
                    <a:pt x="1695450" y="33338"/>
                  </a:lnTo>
                  <a:lnTo>
                    <a:pt x="1693068" y="176213"/>
                  </a:lnTo>
                  <a:lnTo>
                    <a:pt x="1443037" y="190500"/>
                  </a:lnTo>
                  <a:lnTo>
                    <a:pt x="1238250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E5830C34-D075-46A6-9CE2-8AFA3C60E5D0}"/>
                </a:ext>
              </a:extLst>
            </p:cNvPr>
            <p:cNvSpPr/>
            <p:nvPr/>
          </p:nvSpPr>
          <p:spPr>
            <a:xfrm>
              <a:off x="4581525" y="5724525"/>
              <a:ext cx="1630363" cy="333375"/>
            </a:xfrm>
            <a:custGeom>
              <a:avLst/>
              <a:gdLst>
                <a:gd name="connsiteX0" fmla="*/ 1300163 w 1631156"/>
                <a:gd name="connsiteY0" fmla="*/ 7144 h 333375"/>
                <a:gd name="connsiteX1" fmla="*/ 897731 w 1631156"/>
                <a:gd name="connsiteY1" fmla="*/ 45244 h 333375"/>
                <a:gd name="connsiteX2" fmla="*/ 595313 w 1631156"/>
                <a:gd name="connsiteY2" fmla="*/ 71438 h 333375"/>
                <a:gd name="connsiteX3" fmla="*/ 361950 w 1631156"/>
                <a:gd name="connsiteY3" fmla="*/ 90488 h 333375"/>
                <a:gd name="connsiteX4" fmla="*/ 178594 w 1631156"/>
                <a:gd name="connsiteY4" fmla="*/ 104775 h 333375"/>
                <a:gd name="connsiteX5" fmla="*/ 0 w 1631156"/>
                <a:gd name="connsiteY5" fmla="*/ 116681 h 333375"/>
                <a:gd name="connsiteX6" fmla="*/ 2381 w 1631156"/>
                <a:gd name="connsiteY6" fmla="*/ 233363 h 333375"/>
                <a:gd name="connsiteX7" fmla="*/ 114300 w 1631156"/>
                <a:gd name="connsiteY7" fmla="*/ 254794 h 333375"/>
                <a:gd name="connsiteX8" fmla="*/ 176213 w 1631156"/>
                <a:gd name="connsiteY8" fmla="*/ 264319 h 333375"/>
                <a:gd name="connsiteX9" fmla="*/ 228600 w 1631156"/>
                <a:gd name="connsiteY9" fmla="*/ 266700 h 333375"/>
                <a:gd name="connsiteX10" fmla="*/ 261938 w 1631156"/>
                <a:gd name="connsiteY10" fmla="*/ 261938 h 333375"/>
                <a:gd name="connsiteX11" fmla="*/ 442913 w 1631156"/>
                <a:gd name="connsiteY11" fmla="*/ 240506 h 333375"/>
                <a:gd name="connsiteX12" fmla="*/ 654844 w 1631156"/>
                <a:gd name="connsiteY12" fmla="*/ 219075 h 333375"/>
                <a:gd name="connsiteX13" fmla="*/ 845344 w 1631156"/>
                <a:gd name="connsiteY13" fmla="*/ 197644 h 333375"/>
                <a:gd name="connsiteX14" fmla="*/ 1083469 w 1631156"/>
                <a:gd name="connsiteY14" fmla="*/ 176213 h 333375"/>
                <a:gd name="connsiteX15" fmla="*/ 1333500 w 1631156"/>
                <a:gd name="connsiteY15" fmla="*/ 159544 h 333375"/>
                <a:gd name="connsiteX16" fmla="*/ 1431131 w 1631156"/>
                <a:gd name="connsiteY16" fmla="*/ 157163 h 333375"/>
                <a:gd name="connsiteX17" fmla="*/ 1473994 w 1631156"/>
                <a:gd name="connsiteY17" fmla="*/ 166688 h 333375"/>
                <a:gd name="connsiteX18" fmla="*/ 1507331 w 1631156"/>
                <a:gd name="connsiteY18" fmla="*/ 178594 h 333375"/>
                <a:gd name="connsiteX19" fmla="*/ 1531144 w 1631156"/>
                <a:gd name="connsiteY19" fmla="*/ 188119 h 333375"/>
                <a:gd name="connsiteX20" fmla="*/ 1545431 w 1631156"/>
                <a:gd name="connsiteY20" fmla="*/ 204788 h 333375"/>
                <a:gd name="connsiteX21" fmla="*/ 1557338 w 1631156"/>
                <a:gd name="connsiteY21" fmla="*/ 233363 h 333375"/>
                <a:gd name="connsiteX22" fmla="*/ 1566863 w 1631156"/>
                <a:gd name="connsiteY22" fmla="*/ 271463 h 333375"/>
                <a:gd name="connsiteX23" fmla="*/ 1581150 w 1631156"/>
                <a:gd name="connsiteY23" fmla="*/ 302419 h 333375"/>
                <a:gd name="connsiteX24" fmla="*/ 1609725 w 1631156"/>
                <a:gd name="connsiteY24" fmla="*/ 326231 h 333375"/>
                <a:gd name="connsiteX25" fmla="*/ 1631156 w 1631156"/>
                <a:gd name="connsiteY25" fmla="*/ 333375 h 333375"/>
                <a:gd name="connsiteX26" fmla="*/ 1621631 w 1631156"/>
                <a:gd name="connsiteY26" fmla="*/ 0 h 333375"/>
                <a:gd name="connsiteX27" fmla="*/ 1462088 w 1631156"/>
                <a:gd name="connsiteY27" fmla="*/ 0 h 333375"/>
                <a:gd name="connsiteX28" fmla="*/ 1357313 w 1631156"/>
                <a:gd name="connsiteY28" fmla="*/ 0 h 333375"/>
                <a:gd name="connsiteX29" fmla="*/ 1300163 w 1631156"/>
                <a:gd name="connsiteY29" fmla="*/ 7144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1156" h="333375">
                  <a:moveTo>
                    <a:pt x="1300163" y="7144"/>
                  </a:moveTo>
                  <a:lnTo>
                    <a:pt x="897731" y="45244"/>
                  </a:lnTo>
                  <a:lnTo>
                    <a:pt x="595313" y="71438"/>
                  </a:lnTo>
                  <a:lnTo>
                    <a:pt x="361950" y="90488"/>
                  </a:lnTo>
                  <a:lnTo>
                    <a:pt x="178594" y="104775"/>
                  </a:lnTo>
                  <a:lnTo>
                    <a:pt x="0" y="116681"/>
                  </a:lnTo>
                  <a:cubicBezTo>
                    <a:pt x="794" y="155575"/>
                    <a:pt x="1587" y="194469"/>
                    <a:pt x="2381" y="233363"/>
                  </a:cubicBezTo>
                  <a:lnTo>
                    <a:pt x="114300" y="254794"/>
                  </a:lnTo>
                  <a:lnTo>
                    <a:pt x="176213" y="264319"/>
                  </a:lnTo>
                  <a:lnTo>
                    <a:pt x="228600" y="266700"/>
                  </a:lnTo>
                  <a:lnTo>
                    <a:pt x="261938" y="261938"/>
                  </a:lnTo>
                  <a:lnTo>
                    <a:pt x="442913" y="240506"/>
                  </a:lnTo>
                  <a:lnTo>
                    <a:pt x="654844" y="219075"/>
                  </a:lnTo>
                  <a:lnTo>
                    <a:pt x="845344" y="197644"/>
                  </a:lnTo>
                  <a:lnTo>
                    <a:pt x="1083469" y="176213"/>
                  </a:lnTo>
                  <a:lnTo>
                    <a:pt x="1333500" y="159544"/>
                  </a:lnTo>
                  <a:lnTo>
                    <a:pt x="1431131" y="157163"/>
                  </a:lnTo>
                  <a:lnTo>
                    <a:pt x="1473994" y="166688"/>
                  </a:lnTo>
                  <a:lnTo>
                    <a:pt x="1507331" y="178594"/>
                  </a:lnTo>
                  <a:lnTo>
                    <a:pt x="1531144" y="188119"/>
                  </a:lnTo>
                  <a:lnTo>
                    <a:pt x="1545431" y="204788"/>
                  </a:lnTo>
                  <a:lnTo>
                    <a:pt x="1557338" y="233363"/>
                  </a:lnTo>
                  <a:lnTo>
                    <a:pt x="1566863" y="271463"/>
                  </a:lnTo>
                  <a:lnTo>
                    <a:pt x="1581150" y="302419"/>
                  </a:lnTo>
                  <a:lnTo>
                    <a:pt x="1609725" y="326231"/>
                  </a:lnTo>
                  <a:lnTo>
                    <a:pt x="1631156" y="333375"/>
                  </a:lnTo>
                  <a:lnTo>
                    <a:pt x="1621631" y="0"/>
                  </a:lnTo>
                  <a:lnTo>
                    <a:pt x="1462088" y="0"/>
                  </a:lnTo>
                  <a:lnTo>
                    <a:pt x="1357313" y="0"/>
                  </a:lnTo>
                  <a:lnTo>
                    <a:pt x="1300163" y="7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E9555B14-96AD-4465-A984-F5AFDABB9A6A}"/>
              </a:ext>
            </a:extLst>
          </p:cNvPr>
          <p:cNvGrpSpPr>
            <a:grpSpLocks/>
          </p:cNvGrpSpPr>
          <p:nvPr/>
        </p:nvGrpSpPr>
        <p:grpSpPr bwMode="auto">
          <a:xfrm>
            <a:off x="2662238" y="1465263"/>
            <a:ext cx="4506912" cy="4575175"/>
            <a:chOff x="2662238" y="1465263"/>
            <a:chExt cx="4506912" cy="4575175"/>
          </a:xfrm>
        </p:grpSpPr>
        <p:sp>
          <p:nvSpPr>
            <p:cNvPr id="30" name="フリーフォーム 39">
              <a:extLst>
                <a:ext uri="{FF2B5EF4-FFF2-40B4-BE49-F238E27FC236}">
                  <a16:creationId xmlns:a16="http://schemas.microsoft.com/office/drawing/2014/main" id="{A68410E9-8227-4584-AD50-CDA168D6B998}"/>
                </a:ext>
              </a:extLst>
            </p:cNvPr>
            <p:cNvSpPr/>
            <p:nvPr/>
          </p:nvSpPr>
          <p:spPr>
            <a:xfrm>
              <a:off x="3602038" y="2849563"/>
              <a:ext cx="1876425" cy="422275"/>
            </a:xfrm>
            <a:custGeom>
              <a:avLst/>
              <a:gdLst>
                <a:gd name="connsiteX0" fmla="*/ 1104900 w 1876425"/>
                <a:gd name="connsiteY0" fmla="*/ 102394 h 421482"/>
                <a:gd name="connsiteX1" fmla="*/ 888207 w 1876425"/>
                <a:gd name="connsiteY1" fmla="*/ 138113 h 421482"/>
                <a:gd name="connsiteX2" fmla="*/ 697707 w 1876425"/>
                <a:gd name="connsiteY2" fmla="*/ 169069 h 421482"/>
                <a:gd name="connsiteX3" fmla="*/ 466725 w 1876425"/>
                <a:gd name="connsiteY3" fmla="*/ 207169 h 421482"/>
                <a:gd name="connsiteX4" fmla="*/ 388144 w 1876425"/>
                <a:gd name="connsiteY4" fmla="*/ 221457 h 421482"/>
                <a:gd name="connsiteX5" fmla="*/ 364332 w 1876425"/>
                <a:gd name="connsiteY5" fmla="*/ 221457 h 421482"/>
                <a:gd name="connsiteX6" fmla="*/ 297657 w 1876425"/>
                <a:gd name="connsiteY6" fmla="*/ 211932 h 421482"/>
                <a:gd name="connsiteX7" fmla="*/ 211932 w 1876425"/>
                <a:gd name="connsiteY7" fmla="*/ 195263 h 421482"/>
                <a:gd name="connsiteX8" fmla="*/ 121444 w 1876425"/>
                <a:gd name="connsiteY8" fmla="*/ 173832 h 421482"/>
                <a:gd name="connsiteX9" fmla="*/ 45244 w 1876425"/>
                <a:gd name="connsiteY9" fmla="*/ 152400 h 421482"/>
                <a:gd name="connsiteX10" fmla="*/ 21432 w 1876425"/>
                <a:gd name="connsiteY10" fmla="*/ 147638 h 421482"/>
                <a:gd name="connsiteX11" fmla="*/ 9525 w 1876425"/>
                <a:gd name="connsiteY11" fmla="*/ 147638 h 421482"/>
                <a:gd name="connsiteX12" fmla="*/ 2382 w 1876425"/>
                <a:gd name="connsiteY12" fmla="*/ 150019 h 421482"/>
                <a:gd name="connsiteX13" fmla="*/ 0 w 1876425"/>
                <a:gd name="connsiteY13" fmla="*/ 161925 h 421482"/>
                <a:gd name="connsiteX14" fmla="*/ 7144 w 1876425"/>
                <a:gd name="connsiteY14" fmla="*/ 183357 h 421482"/>
                <a:gd name="connsiteX15" fmla="*/ 38100 w 1876425"/>
                <a:gd name="connsiteY15" fmla="*/ 226219 h 421482"/>
                <a:gd name="connsiteX16" fmla="*/ 78582 w 1876425"/>
                <a:gd name="connsiteY16" fmla="*/ 264319 h 421482"/>
                <a:gd name="connsiteX17" fmla="*/ 114300 w 1876425"/>
                <a:gd name="connsiteY17" fmla="*/ 290513 h 421482"/>
                <a:gd name="connsiteX18" fmla="*/ 157163 w 1876425"/>
                <a:gd name="connsiteY18" fmla="*/ 314325 h 421482"/>
                <a:gd name="connsiteX19" fmla="*/ 221457 w 1876425"/>
                <a:gd name="connsiteY19" fmla="*/ 345282 h 421482"/>
                <a:gd name="connsiteX20" fmla="*/ 319088 w 1876425"/>
                <a:gd name="connsiteY20" fmla="*/ 378619 h 421482"/>
                <a:gd name="connsiteX21" fmla="*/ 419100 w 1876425"/>
                <a:gd name="connsiteY21" fmla="*/ 411957 h 421482"/>
                <a:gd name="connsiteX22" fmla="*/ 450057 w 1876425"/>
                <a:gd name="connsiteY22" fmla="*/ 421482 h 421482"/>
                <a:gd name="connsiteX23" fmla="*/ 495300 w 1876425"/>
                <a:gd name="connsiteY23" fmla="*/ 411957 h 421482"/>
                <a:gd name="connsiteX24" fmla="*/ 597694 w 1876425"/>
                <a:gd name="connsiteY24" fmla="*/ 381000 h 421482"/>
                <a:gd name="connsiteX25" fmla="*/ 664369 w 1876425"/>
                <a:gd name="connsiteY25" fmla="*/ 366713 h 421482"/>
                <a:gd name="connsiteX26" fmla="*/ 821532 w 1876425"/>
                <a:gd name="connsiteY26" fmla="*/ 333375 h 421482"/>
                <a:gd name="connsiteX27" fmla="*/ 1000125 w 1876425"/>
                <a:gd name="connsiteY27" fmla="*/ 300038 h 421482"/>
                <a:gd name="connsiteX28" fmla="*/ 1214438 w 1876425"/>
                <a:gd name="connsiteY28" fmla="*/ 261938 h 421482"/>
                <a:gd name="connsiteX29" fmla="*/ 1397794 w 1876425"/>
                <a:gd name="connsiteY29" fmla="*/ 245269 h 421482"/>
                <a:gd name="connsiteX30" fmla="*/ 1559719 w 1876425"/>
                <a:gd name="connsiteY30" fmla="*/ 219075 h 421482"/>
                <a:gd name="connsiteX31" fmla="*/ 1704975 w 1876425"/>
                <a:gd name="connsiteY31" fmla="*/ 200025 h 421482"/>
                <a:gd name="connsiteX32" fmla="*/ 1738313 w 1876425"/>
                <a:gd name="connsiteY32" fmla="*/ 200025 h 421482"/>
                <a:gd name="connsiteX33" fmla="*/ 1766888 w 1876425"/>
                <a:gd name="connsiteY33" fmla="*/ 195263 h 421482"/>
                <a:gd name="connsiteX34" fmla="*/ 1802607 w 1876425"/>
                <a:gd name="connsiteY34" fmla="*/ 183357 h 421482"/>
                <a:gd name="connsiteX35" fmla="*/ 1833563 w 1876425"/>
                <a:gd name="connsiteY35" fmla="*/ 169069 h 421482"/>
                <a:gd name="connsiteX36" fmla="*/ 1857375 w 1876425"/>
                <a:gd name="connsiteY36" fmla="*/ 150019 h 421482"/>
                <a:gd name="connsiteX37" fmla="*/ 1871663 w 1876425"/>
                <a:gd name="connsiteY37" fmla="*/ 130969 h 421482"/>
                <a:gd name="connsiteX38" fmla="*/ 1876425 w 1876425"/>
                <a:gd name="connsiteY38" fmla="*/ 114300 h 421482"/>
                <a:gd name="connsiteX39" fmla="*/ 1874044 w 1876425"/>
                <a:gd name="connsiteY39" fmla="*/ 107157 h 421482"/>
                <a:gd name="connsiteX40" fmla="*/ 1857375 w 1876425"/>
                <a:gd name="connsiteY40" fmla="*/ 90488 h 421482"/>
                <a:gd name="connsiteX41" fmla="*/ 1814513 w 1876425"/>
                <a:gd name="connsiteY41" fmla="*/ 57150 h 421482"/>
                <a:gd name="connsiteX42" fmla="*/ 1771650 w 1876425"/>
                <a:gd name="connsiteY42" fmla="*/ 30957 h 421482"/>
                <a:gd name="connsiteX43" fmla="*/ 1738313 w 1876425"/>
                <a:gd name="connsiteY43" fmla="*/ 16669 h 421482"/>
                <a:gd name="connsiteX44" fmla="*/ 1695450 w 1876425"/>
                <a:gd name="connsiteY44" fmla="*/ 2382 h 421482"/>
                <a:gd name="connsiteX45" fmla="*/ 1674019 w 1876425"/>
                <a:gd name="connsiteY45" fmla="*/ 0 h 421482"/>
                <a:gd name="connsiteX46" fmla="*/ 1643063 w 1876425"/>
                <a:gd name="connsiteY46" fmla="*/ 0 h 421482"/>
                <a:gd name="connsiteX47" fmla="*/ 1595438 w 1876425"/>
                <a:gd name="connsiteY47" fmla="*/ 7144 h 421482"/>
                <a:gd name="connsiteX48" fmla="*/ 1543050 w 1876425"/>
                <a:gd name="connsiteY48" fmla="*/ 19050 h 421482"/>
                <a:gd name="connsiteX49" fmla="*/ 1495425 w 1876425"/>
                <a:gd name="connsiteY49" fmla="*/ 33338 h 421482"/>
                <a:gd name="connsiteX50" fmla="*/ 1416844 w 1876425"/>
                <a:gd name="connsiteY50" fmla="*/ 61913 h 421482"/>
                <a:gd name="connsiteX51" fmla="*/ 1385888 w 1876425"/>
                <a:gd name="connsiteY51" fmla="*/ 69057 h 421482"/>
                <a:gd name="connsiteX52" fmla="*/ 1202532 w 1876425"/>
                <a:gd name="connsiteY52" fmla="*/ 85725 h 421482"/>
                <a:gd name="connsiteX53" fmla="*/ 1104900 w 1876425"/>
                <a:gd name="connsiteY53" fmla="*/ 102394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76425" h="421482">
                  <a:moveTo>
                    <a:pt x="1104900" y="102394"/>
                  </a:moveTo>
                  <a:lnTo>
                    <a:pt x="888207" y="138113"/>
                  </a:lnTo>
                  <a:lnTo>
                    <a:pt x="697707" y="169069"/>
                  </a:lnTo>
                  <a:lnTo>
                    <a:pt x="466725" y="207169"/>
                  </a:lnTo>
                  <a:lnTo>
                    <a:pt x="388144" y="221457"/>
                  </a:lnTo>
                  <a:lnTo>
                    <a:pt x="364332" y="221457"/>
                  </a:lnTo>
                  <a:lnTo>
                    <a:pt x="297657" y="211932"/>
                  </a:lnTo>
                  <a:lnTo>
                    <a:pt x="211932" y="195263"/>
                  </a:lnTo>
                  <a:lnTo>
                    <a:pt x="121444" y="173832"/>
                  </a:lnTo>
                  <a:lnTo>
                    <a:pt x="45244" y="152400"/>
                  </a:lnTo>
                  <a:lnTo>
                    <a:pt x="21432" y="147638"/>
                  </a:lnTo>
                  <a:lnTo>
                    <a:pt x="9525" y="147638"/>
                  </a:lnTo>
                  <a:lnTo>
                    <a:pt x="2382" y="150019"/>
                  </a:lnTo>
                  <a:lnTo>
                    <a:pt x="0" y="161925"/>
                  </a:lnTo>
                  <a:lnTo>
                    <a:pt x="7144" y="183357"/>
                  </a:lnTo>
                  <a:lnTo>
                    <a:pt x="38100" y="226219"/>
                  </a:lnTo>
                  <a:lnTo>
                    <a:pt x="78582" y="264319"/>
                  </a:lnTo>
                  <a:lnTo>
                    <a:pt x="114300" y="290513"/>
                  </a:lnTo>
                  <a:lnTo>
                    <a:pt x="157163" y="314325"/>
                  </a:lnTo>
                  <a:lnTo>
                    <a:pt x="221457" y="345282"/>
                  </a:lnTo>
                  <a:lnTo>
                    <a:pt x="319088" y="378619"/>
                  </a:lnTo>
                  <a:lnTo>
                    <a:pt x="419100" y="411957"/>
                  </a:lnTo>
                  <a:lnTo>
                    <a:pt x="450057" y="421482"/>
                  </a:lnTo>
                  <a:lnTo>
                    <a:pt x="495300" y="411957"/>
                  </a:lnTo>
                  <a:lnTo>
                    <a:pt x="597694" y="381000"/>
                  </a:lnTo>
                  <a:lnTo>
                    <a:pt x="664369" y="366713"/>
                  </a:lnTo>
                  <a:lnTo>
                    <a:pt x="821532" y="333375"/>
                  </a:lnTo>
                  <a:lnTo>
                    <a:pt x="1000125" y="300038"/>
                  </a:lnTo>
                  <a:lnTo>
                    <a:pt x="1214438" y="261938"/>
                  </a:lnTo>
                  <a:lnTo>
                    <a:pt x="1397794" y="245269"/>
                  </a:lnTo>
                  <a:lnTo>
                    <a:pt x="1559719" y="219075"/>
                  </a:lnTo>
                  <a:lnTo>
                    <a:pt x="1704975" y="200025"/>
                  </a:lnTo>
                  <a:lnTo>
                    <a:pt x="1738313" y="200025"/>
                  </a:lnTo>
                  <a:lnTo>
                    <a:pt x="1766888" y="195263"/>
                  </a:lnTo>
                  <a:lnTo>
                    <a:pt x="1802607" y="183357"/>
                  </a:lnTo>
                  <a:lnTo>
                    <a:pt x="1833563" y="169069"/>
                  </a:lnTo>
                  <a:lnTo>
                    <a:pt x="1857375" y="150019"/>
                  </a:lnTo>
                  <a:lnTo>
                    <a:pt x="1871663" y="130969"/>
                  </a:lnTo>
                  <a:lnTo>
                    <a:pt x="1876425" y="114300"/>
                  </a:lnTo>
                  <a:lnTo>
                    <a:pt x="1874044" y="107157"/>
                  </a:lnTo>
                  <a:lnTo>
                    <a:pt x="1857375" y="90488"/>
                  </a:lnTo>
                  <a:lnTo>
                    <a:pt x="1814513" y="57150"/>
                  </a:lnTo>
                  <a:lnTo>
                    <a:pt x="1771650" y="30957"/>
                  </a:lnTo>
                  <a:lnTo>
                    <a:pt x="1738313" y="16669"/>
                  </a:lnTo>
                  <a:lnTo>
                    <a:pt x="1695450" y="2382"/>
                  </a:lnTo>
                  <a:lnTo>
                    <a:pt x="1674019" y="0"/>
                  </a:lnTo>
                  <a:lnTo>
                    <a:pt x="1643063" y="0"/>
                  </a:lnTo>
                  <a:lnTo>
                    <a:pt x="1595438" y="7144"/>
                  </a:lnTo>
                  <a:lnTo>
                    <a:pt x="1543050" y="19050"/>
                  </a:lnTo>
                  <a:lnTo>
                    <a:pt x="1495425" y="33338"/>
                  </a:lnTo>
                  <a:lnTo>
                    <a:pt x="1416844" y="61913"/>
                  </a:lnTo>
                  <a:lnTo>
                    <a:pt x="1385888" y="69057"/>
                  </a:lnTo>
                  <a:lnTo>
                    <a:pt x="1202532" y="85725"/>
                  </a:lnTo>
                  <a:lnTo>
                    <a:pt x="110490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1">
              <a:extLst>
                <a:ext uri="{FF2B5EF4-FFF2-40B4-BE49-F238E27FC236}">
                  <a16:creationId xmlns:a16="http://schemas.microsoft.com/office/drawing/2014/main" id="{586E6003-CCE3-47CD-95B2-ED48E10FD966}"/>
                </a:ext>
              </a:extLst>
            </p:cNvPr>
            <p:cNvSpPr/>
            <p:nvPr/>
          </p:nvSpPr>
          <p:spPr>
            <a:xfrm>
              <a:off x="3011488" y="1585913"/>
              <a:ext cx="503237" cy="1092200"/>
            </a:xfrm>
            <a:custGeom>
              <a:avLst/>
              <a:gdLst>
                <a:gd name="connsiteX0" fmla="*/ 435769 w 502444"/>
                <a:gd name="connsiteY0" fmla="*/ 557212 h 1092993"/>
                <a:gd name="connsiteX1" fmla="*/ 411957 w 502444"/>
                <a:gd name="connsiteY1" fmla="*/ 450056 h 1092993"/>
                <a:gd name="connsiteX2" fmla="*/ 388144 w 502444"/>
                <a:gd name="connsiteY2" fmla="*/ 350043 h 1092993"/>
                <a:gd name="connsiteX3" fmla="*/ 366713 w 502444"/>
                <a:gd name="connsiteY3" fmla="*/ 257175 h 1092993"/>
                <a:gd name="connsiteX4" fmla="*/ 283369 w 502444"/>
                <a:gd name="connsiteY4" fmla="*/ 123825 h 1092993"/>
                <a:gd name="connsiteX5" fmla="*/ 252413 w 502444"/>
                <a:gd name="connsiteY5" fmla="*/ 100012 h 1092993"/>
                <a:gd name="connsiteX6" fmla="*/ 214313 w 502444"/>
                <a:gd name="connsiteY6" fmla="*/ 76200 h 1092993"/>
                <a:gd name="connsiteX7" fmla="*/ 173832 w 502444"/>
                <a:gd name="connsiteY7" fmla="*/ 54768 h 1092993"/>
                <a:gd name="connsiteX8" fmla="*/ 126207 w 502444"/>
                <a:gd name="connsiteY8" fmla="*/ 30956 h 1092993"/>
                <a:gd name="connsiteX9" fmla="*/ 64294 w 502444"/>
                <a:gd name="connsiteY9" fmla="*/ 11906 h 1092993"/>
                <a:gd name="connsiteX10" fmla="*/ 28575 w 502444"/>
                <a:gd name="connsiteY10" fmla="*/ 0 h 1092993"/>
                <a:gd name="connsiteX11" fmla="*/ 16669 w 502444"/>
                <a:gd name="connsiteY11" fmla="*/ 0 h 1092993"/>
                <a:gd name="connsiteX12" fmla="*/ 2382 w 502444"/>
                <a:gd name="connsiteY12" fmla="*/ 2381 h 1092993"/>
                <a:gd name="connsiteX13" fmla="*/ 0 w 502444"/>
                <a:gd name="connsiteY13" fmla="*/ 14287 h 1092993"/>
                <a:gd name="connsiteX14" fmla="*/ 0 w 502444"/>
                <a:gd name="connsiteY14" fmla="*/ 28575 h 1092993"/>
                <a:gd name="connsiteX15" fmla="*/ 4763 w 502444"/>
                <a:gd name="connsiteY15" fmla="*/ 59531 h 1092993"/>
                <a:gd name="connsiteX16" fmla="*/ 14288 w 502444"/>
                <a:gd name="connsiteY16" fmla="*/ 78581 h 1092993"/>
                <a:gd name="connsiteX17" fmla="*/ 35719 w 502444"/>
                <a:gd name="connsiteY17" fmla="*/ 92868 h 1092993"/>
                <a:gd name="connsiteX18" fmla="*/ 64294 w 502444"/>
                <a:gd name="connsiteY18" fmla="*/ 116681 h 1092993"/>
                <a:gd name="connsiteX19" fmla="*/ 102394 w 502444"/>
                <a:gd name="connsiteY19" fmla="*/ 154781 h 1092993"/>
                <a:gd name="connsiteX20" fmla="*/ 135732 w 502444"/>
                <a:gd name="connsiteY20" fmla="*/ 204787 h 1092993"/>
                <a:gd name="connsiteX21" fmla="*/ 157163 w 502444"/>
                <a:gd name="connsiteY21" fmla="*/ 250031 h 1092993"/>
                <a:gd name="connsiteX22" fmla="*/ 166688 w 502444"/>
                <a:gd name="connsiteY22" fmla="*/ 285750 h 1092993"/>
                <a:gd name="connsiteX23" fmla="*/ 188119 w 502444"/>
                <a:gd name="connsiteY23" fmla="*/ 409575 h 1092993"/>
                <a:gd name="connsiteX24" fmla="*/ 233363 w 502444"/>
                <a:gd name="connsiteY24" fmla="*/ 704850 h 1092993"/>
                <a:gd name="connsiteX25" fmla="*/ 261938 w 502444"/>
                <a:gd name="connsiteY25" fmla="*/ 878681 h 1092993"/>
                <a:gd name="connsiteX26" fmla="*/ 276225 w 502444"/>
                <a:gd name="connsiteY26" fmla="*/ 923925 h 1092993"/>
                <a:gd name="connsiteX27" fmla="*/ 292894 w 502444"/>
                <a:gd name="connsiteY27" fmla="*/ 962025 h 1092993"/>
                <a:gd name="connsiteX28" fmla="*/ 319088 w 502444"/>
                <a:gd name="connsiteY28" fmla="*/ 1007268 h 1092993"/>
                <a:gd name="connsiteX29" fmla="*/ 352425 w 502444"/>
                <a:gd name="connsiteY29" fmla="*/ 1047750 h 1092993"/>
                <a:gd name="connsiteX30" fmla="*/ 376238 w 502444"/>
                <a:gd name="connsiteY30" fmla="*/ 1069181 h 1092993"/>
                <a:gd name="connsiteX31" fmla="*/ 402432 w 502444"/>
                <a:gd name="connsiteY31" fmla="*/ 1088231 h 1092993"/>
                <a:gd name="connsiteX32" fmla="*/ 419100 w 502444"/>
                <a:gd name="connsiteY32" fmla="*/ 1092993 h 1092993"/>
                <a:gd name="connsiteX33" fmla="*/ 442913 w 502444"/>
                <a:gd name="connsiteY33" fmla="*/ 1092993 h 1092993"/>
                <a:gd name="connsiteX34" fmla="*/ 459582 w 502444"/>
                <a:gd name="connsiteY34" fmla="*/ 1081087 h 1092993"/>
                <a:gd name="connsiteX35" fmla="*/ 476250 w 502444"/>
                <a:gd name="connsiteY35" fmla="*/ 1059656 h 1092993"/>
                <a:gd name="connsiteX36" fmla="*/ 488157 w 502444"/>
                <a:gd name="connsiteY36" fmla="*/ 1033462 h 1092993"/>
                <a:gd name="connsiteX37" fmla="*/ 497682 w 502444"/>
                <a:gd name="connsiteY37" fmla="*/ 992981 h 1092993"/>
                <a:gd name="connsiteX38" fmla="*/ 502444 w 502444"/>
                <a:gd name="connsiteY38" fmla="*/ 940593 h 1092993"/>
                <a:gd name="connsiteX39" fmla="*/ 483394 w 502444"/>
                <a:gd name="connsiteY39" fmla="*/ 783431 h 1092993"/>
                <a:gd name="connsiteX40" fmla="*/ 435769 w 502444"/>
                <a:gd name="connsiteY40" fmla="*/ 55721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02444" h="1092993">
                  <a:moveTo>
                    <a:pt x="435769" y="557212"/>
                  </a:moveTo>
                  <a:lnTo>
                    <a:pt x="411957" y="450056"/>
                  </a:lnTo>
                  <a:lnTo>
                    <a:pt x="388144" y="350043"/>
                  </a:lnTo>
                  <a:lnTo>
                    <a:pt x="366713" y="257175"/>
                  </a:lnTo>
                  <a:lnTo>
                    <a:pt x="283369" y="123825"/>
                  </a:lnTo>
                  <a:lnTo>
                    <a:pt x="252413" y="100012"/>
                  </a:lnTo>
                  <a:lnTo>
                    <a:pt x="214313" y="76200"/>
                  </a:lnTo>
                  <a:lnTo>
                    <a:pt x="173832" y="54768"/>
                  </a:lnTo>
                  <a:lnTo>
                    <a:pt x="126207" y="30956"/>
                  </a:lnTo>
                  <a:lnTo>
                    <a:pt x="64294" y="11906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2382" y="2381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3" y="59531"/>
                  </a:lnTo>
                  <a:lnTo>
                    <a:pt x="14288" y="78581"/>
                  </a:lnTo>
                  <a:lnTo>
                    <a:pt x="35719" y="92868"/>
                  </a:lnTo>
                  <a:lnTo>
                    <a:pt x="64294" y="116681"/>
                  </a:lnTo>
                  <a:lnTo>
                    <a:pt x="102394" y="154781"/>
                  </a:lnTo>
                  <a:lnTo>
                    <a:pt x="135732" y="204787"/>
                  </a:lnTo>
                  <a:lnTo>
                    <a:pt x="157163" y="250031"/>
                  </a:lnTo>
                  <a:lnTo>
                    <a:pt x="166688" y="285750"/>
                  </a:lnTo>
                  <a:lnTo>
                    <a:pt x="188119" y="409575"/>
                  </a:lnTo>
                  <a:lnTo>
                    <a:pt x="233363" y="704850"/>
                  </a:lnTo>
                  <a:lnTo>
                    <a:pt x="261938" y="878681"/>
                  </a:lnTo>
                  <a:lnTo>
                    <a:pt x="276225" y="923925"/>
                  </a:lnTo>
                  <a:lnTo>
                    <a:pt x="292894" y="962025"/>
                  </a:lnTo>
                  <a:lnTo>
                    <a:pt x="319088" y="1007268"/>
                  </a:lnTo>
                  <a:lnTo>
                    <a:pt x="352425" y="1047750"/>
                  </a:lnTo>
                  <a:lnTo>
                    <a:pt x="376238" y="1069181"/>
                  </a:lnTo>
                  <a:lnTo>
                    <a:pt x="402432" y="1088231"/>
                  </a:lnTo>
                  <a:lnTo>
                    <a:pt x="419100" y="1092993"/>
                  </a:lnTo>
                  <a:lnTo>
                    <a:pt x="442913" y="1092993"/>
                  </a:lnTo>
                  <a:lnTo>
                    <a:pt x="459582" y="1081087"/>
                  </a:lnTo>
                  <a:lnTo>
                    <a:pt x="476250" y="1059656"/>
                  </a:lnTo>
                  <a:lnTo>
                    <a:pt x="488157" y="1033462"/>
                  </a:lnTo>
                  <a:lnTo>
                    <a:pt x="497682" y="992981"/>
                  </a:lnTo>
                  <a:lnTo>
                    <a:pt x="502444" y="940593"/>
                  </a:lnTo>
                  <a:lnTo>
                    <a:pt x="483394" y="783431"/>
                  </a:lnTo>
                  <a:lnTo>
                    <a:pt x="435769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AF7A63EB-5718-4481-A7DF-3466C314E0AD}"/>
                </a:ext>
              </a:extLst>
            </p:cNvPr>
            <p:cNvSpPr/>
            <p:nvPr/>
          </p:nvSpPr>
          <p:spPr>
            <a:xfrm>
              <a:off x="4237038" y="4332288"/>
              <a:ext cx="263525" cy="1708150"/>
            </a:xfrm>
            <a:custGeom>
              <a:avLst/>
              <a:gdLst>
                <a:gd name="connsiteX0" fmla="*/ 40481 w 264319"/>
                <a:gd name="connsiteY0" fmla="*/ 731044 h 1709737"/>
                <a:gd name="connsiteX1" fmla="*/ 40481 w 264319"/>
                <a:gd name="connsiteY1" fmla="*/ 545306 h 1709737"/>
                <a:gd name="connsiteX2" fmla="*/ 40481 w 264319"/>
                <a:gd name="connsiteY2" fmla="*/ 454819 h 1709737"/>
                <a:gd name="connsiteX3" fmla="*/ 40481 w 264319"/>
                <a:gd name="connsiteY3" fmla="*/ 400050 h 1709737"/>
                <a:gd name="connsiteX4" fmla="*/ 38100 w 264319"/>
                <a:gd name="connsiteY4" fmla="*/ 342900 h 1709737"/>
                <a:gd name="connsiteX5" fmla="*/ 35719 w 264319"/>
                <a:gd name="connsiteY5" fmla="*/ 288131 h 1709737"/>
                <a:gd name="connsiteX6" fmla="*/ 33337 w 264319"/>
                <a:gd name="connsiteY6" fmla="*/ 238125 h 1709737"/>
                <a:gd name="connsiteX7" fmla="*/ 26194 w 264319"/>
                <a:gd name="connsiteY7" fmla="*/ 185737 h 1709737"/>
                <a:gd name="connsiteX8" fmla="*/ 0 w 264319"/>
                <a:gd name="connsiteY8" fmla="*/ 92869 h 1709737"/>
                <a:gd name="connsiteX9" fmla="*/ 142875 w 264319"/>
                <a:gd name="connsiteY9" fmla="*/ 0 h 1709737"/>
                <a:gd name="connsiteX10" fmla="*/ 190500 w 264319"/>
                <a:gd name="connsiteY10" fmla="*/ 42862 h 1709737"/>
                <a:gd name="connsiteX11" fmla="*/ 216694 w 264319"/>
                <a:gd name="connsiteY11" fmla="*/ 190500 h 1709737"/>
                <a:gd name="connsiteX12" fmla="*/ 228600 w 264319"/>
                <a:gd name="connsiteY12" fmla="*/ 347662 h 1709737"/>
                <a:gd name="connsiteX13" fmla="*/ 238125 w 264319"/>
                <a:gd name="connsiteY13" fmla="*/ 504825 h 1709737"/>
                <a:gd name="connsiteX14" fmla="*/ 242887 w 264319"/>
                <a:gd name="connsiteY14" fmla="*/ 719137 h 1709737"/>
                <a:gd name="connsiteX15" fmla="*/ 240506 w 264319"/>
                <a:gd name="connsiteY15" fmla="*/ 814387 h 1709737"/>
                <a:gd name="connsiteX16" fmla="*/ 250031 w 264319"/>
                <a:gd name="connsiteY16" fmla="*/ 964406 h 1709737"/>
                <a:gd name="connsiteX17" fmla="*/ 257175 w 264319"/>
                <a:gd name="connsiteY17" fmla="*/ 1069181 h 1709737"/>
                <a:gd name="connsiteX18" fmla="*/ 261937 w 264319"/>
                <a:gd name="connsiteY18" fmla="*/ 1197769 h 1709737"/>
                <a:gd name="connsiteX19" fmla="*/ 264319 w 264319"/>
                <a:gd name="connsiteY19" fmla="*/ 1383506 h 1709737"/>
                <a:gd name="connsiteX20" fmla="*/ 264319 w 264319"/>
                <a:gd name="connsiteY20" fmla="*/ 1464469 h 1709737"/>
                <a:gd name="connsiteX21" fmla="*/ 259556 w 264319"/>
                <a:gd name="connsiteY21" fmla="*/ 1502569 h 1709737"/>
                <a:gd name="connsiteX22" fmla="*/ 247650 w 264319"/>
                <a:gd name="connsiteY22" fmla="*/ 1554956 h 1709737"/>
                <a:gd name="connsiteX23" fmla="*/ 223837 w 264319"/>
                <a:gd name="connsiteY23" fmla="*/ 1633537 h 1709737"/>
                <a:gd name="connsiteX24" fmla="*/ 202406 w 264319"/>
                <a:gd name="connsiteY24" fmla="*/ 1674019 h 1709737"/>
                <a:gd name="connsiteX25" fmla="*/ 185737 w 264319"/>
                <a:gd name="connsiteY25" fmla="*/ 1695450 h 1709737"/>
                <a:gd name="connsiteX26" fmla="*/ 169069 w 264319"/>
                <a:gd name="connsiteY26" fmla="*/ 1707356 h 1709737"/>
                <a:gd name="connsiteX27" fmla="*/ 154781 w 264319"/>
                <a:gd name="connsiteY27" fmla="*/ 1709737 h 1709737"/>
                <a:gd name="connsiteX28" fmla="*/ 138112 w 264319"/>
                <a:gd name="connsiteY28" fmla="*/ 1709737 h 1709737"/>
                <a:gd name="connsiteX29" fmla="*/ 121444 w 264319"/>
                <a:gd name="connsiteY29" fmla="*/ 1702594 h 1709737"/>
                <a:gd name="connsiteX30" fmla="*/ 107156 w 264319"/>
                <a:gd name="connsiteY30" fmla="*/ 1693069 h 1709737"/>
                <a:gd name="connsiteX31" fmla="*/ 92869 w 264319"/>
                <a:gd name="connsiteY31" fmla="*/ 1676400 h 1709737"/>
                <a:gd name="connsiteX32" fmla="*/ 78581 w 264319"/>
                <a:gd name="connsiteY32" fmla="*/ 1650206 h 1709737"/>
                <a:gd name="connsiteX33" fmla="*/ 64294 w 264319"/>
                <a:gd name="connsiteY33" fmla="*/ 1614487 h 1709737"/>
                <a:gd name="connsiteX34" fmla="*/ 52387 w 264319"/>
                <a:gd name="connsiteY34" fmla="*/ 1562100 h 1709737"/>
                <a:gd name="connsiteX35" fmla="*/ 45244 w 264319"/>
                <a:gd name="connsiteY35" fmla="*/ 1490662 h 1709737"/>
                <a:gd name="connsiteX36" fmla="*/ 40481 w 264319"/>
                <a:gd name="connsiteY36" fmla="*/ 1409700 h 1709737"/>
                <a:gd name="connsiteX37" fmla="*/ 40481 w 264319"/>
                <a:gd name="connsiteY37" fmla="*/ 1269206 h 1709737"/>
                <a:gd name="connsiteX38" fmla="*/ 40481 w 264319"/>
                <a:gd name="connsiteY38" fmla="*/ 731044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4319" h="1709737">
                  <a:moveTo>
                    <a:pt x="40481" y="731044"/>
                  </a:moveTo>
                  <a:lnTo>
                    <a:pt x="40481" y="545306"/>
                  </a:lnTo>
                  <a:lnTo>
                    <a:pt x="40481" y="454819"/>
                  </a:lnTo>
                  <a:lnTo>
                    <a:pt x="40481" y="400050"/>
                  </a:lnTo>
                  <a:cubicBezTo>
                    <a:pt x="39687" y="381000"/>
                    <a:pt x="38894" y="361950"/>
                    <a:pt x="38100" y="342900"/>
                  </a:cubicBezTo>
                  <a:cubicBezTo>
                    <a:pt x="37306" y="324644"/>
                    <a:pt x="36513" y="306387"/>
                    <a:pt x="35719" y="288131"/>
                  </a:cubicBezTo>
                  <a:lnTo>
                    <a:pt x="33337" y="238125"/>
                  </a:lnTo>
                  <a:lnTo>
                    <a:pt x="26194" y="185737"/>
                  </a:lnTo>
                  <a:lnTo>
                    <a:pt x="0" y="92869"/>
                  </a:lnTo>
                  <a:lnTo>
                    <a:pt x="142875" y="0"/>
                  </a:lnTo>
                  <a:lnTo>
                    <a:pt x="190500" y="42862"/>
                  </a:lnTo>
                  <a:lnTo>
                    <a:pt x="216694" y="190500"/>
                  </a:lnTo>
                  <a:lnTo>
                    <a:pt x="228600" y="347662"/>
                  </a:lnTo>
                  <a:lnTo>
                    <a:pt x="238125" y="504825"/>
                  </a:lnTo>
                  <a:lnTo>
                    <a:pt x="242887" y="719137"/>
                  </a:lnTo>
                  <a:cubicBezTo>
                    <a:pt x="242093" y="750887"/>
                    <a:pt x="241300" y="782637"/>
                    <a:pt x="240506" y="814387"/>
                  </a:cubicBezTo>
                  <a:lnTo>
                    <a:pt x="250031" y="964406"/>
                  </a:lnTo>
                  <a:lnTo>
                    <a:pt x="257175" y="1069181"/>
                  </a:lnTo>
                  <a:lnTo>
                    <a:pt x="261937" y="1197769"/>
                  </a:lnTo>
                  <a:lnTo>
                    <a:pt x="264319" y="1383506"/>
                  </a:lnTo>
                  <a:lnTo>
                    <a:pt x="264319" y="1464469"/>
                  </a:lnTo>
                  <a:lnTo>
                    <a:pt x="259556" y="1502569"/>
                  </a:lnTo>
                  <a:lnTo>
                    <a:pt x="247650" y="1554956"/>
                  </a:lnTo>
                  <a:lnTo>
                    <a:pt x="223837" y="1633537"/>
                  </a:lnTo>
                  <a:lnTo>
                    <a:pt x="202406" y="1674019"/>
                  </a:lnTo>
                  <a:lnTo>
                    <a:pt x="185737" y="1695450"/>
                  </a:lnTo>
                  <a:lnTo>
                    <a:pt x="169069" y="1707356"/>
                  </a:lnTo>
                  <a:lnTo>
                    <a:pt x="154781" y="1709737"/>
                  </a:lnTo>
                  <a:lnTo>
                    <a:pt x="138112" y="1709737"/>
                  </a:lnTo>
                  <a:lnTo>
                    <a:pt x="121444" y="1702594"/>
                  </a:lnTo>
                  <a:lnTo>
                    <a:pt x="107156" y="1693069"/>
                  </a:lnTo>
                  <a:lnTo>
                    <a:pt x="92869" y="1676400"/>
                  </a:lnTo>
                  <a:lnTo>
                    <a:pt x="78581" y="1650206"/>
                  </a:lnTo>
                  <a:lnTo>
                    <a:pt x="64294" y="1614487"/>
                  </a:lnTo>
                  <a:lnTo>
                    <a:pt x="52387" y="1562100"/>
                  </a:lnTo>
                  <a:lnTo>
                    <a:pt x="45244" y="1490662"/>
                  </a:lnTo>
                  <a:lnTo>
                    <a:pt x="40481" y="1409700"/>
                  </a:lnTo>
                  <a:lnTo>
                    <a:pt x="40481" y="1269206"/>
                  </a:lnTo>
                  <a:cubicBezTo>
                    <a:pt x="39687" y="1096962"/>
                    <a:pt x="38894" y="924719"/>
                    <a:pt x="40481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2">
              <a:extLst>
                <a:ext uri="{FF2B5EF4-FFF2-40B4-BE49-F238E27FC236}">
                  <a16:creationId xmlns:a16="http://schemas.microsoft.com/office/drawing/2014/main" id="{D3ABA42A-A4E9-497B-B9CC-733A207F3E89}"/>
                </a:ext>
              </a:extLst>
            </p:cNvPr>
            <p:cNvSpPr/>
            <p:nvPr/>
          </p:nvSpPr>
          <p:spPr>
            <a:xfrm>
              <a:off x="3236913" y="1465263"/>
              <a:ext cx="3575050" cy="962025"/>
            </a:xfrm>
            <a:custGeom>
              <a:avLst/>
              <a:gdLst>
                <a:gd name="connsiteX0" fmla="*/ 1810929 w 3574202"/>
                <a:gd name="connsiteY0" fmla="*/ 113183 h 962056"/>
                <a:gd name="connsiteX1" fmla="*/ 1516058 w 3574202"/>
                <a:gd name="connsiteY1" fmla="*/ 134032 h 962056"/>
                <a:gd name="connsiteX2" fmla="*/ 1230121 w 3574202"/>
                <a:gd name="connsiteY2" fmla="*/ 154882 h 962056"/>
                <a:gd name="connsiteX3" fmla="*/ 988863 w 3574202"/>
                <a:gd name="connsiteY3" fmla="*/ 172753 h 962056"/>
                <a:gd name="connsiteX4" fmla="*/ 819088 w 3574202"/>
                <a:gd name="connsiteY4" fmla="*/ 184667 h 962056"/>
                <a:gd name="connsiteX5" fmla="*/ 548045 w 3574202"/>
                <a:gd name="connsiteY5" fmla="*/ 205516 h 962056"/>
                <a:gd name="connsiteX6" fmla="*/ 333592 w 3574202"/>
                <a:gd name="connsiteY6" fmla="*/ 223387 h 962056"/>
                <a:gd name="connsiteX7" fmla="*/ 0 w 3574202"/>
                <a:gd name="connsiteY7" fmla="*/ 250194 h 962056"/>
                <a:gd name="connsiteX8" fmla="*/ 80420 w 3574202"/>
                <a:gd name="connsiteY8" fmla="*/ 405076 h 962056"/>
                <a:gd name="connsiteX9" fmla="*/ 306786 w 3574202"/>
                <a:gd name="connsiteY9" fmla="*/ 384227 h 962056"/>
                <a:gd name="connsiteX10" fmla="*/ 610593 w 3574202"/>
                <a:gd name="connsiteY10" fmla="*/ 351463 h 962056"/>
                <a:gd name="connsiteX11" fmla="*/ 875680 w 3574202"/>
                <a:gd name="connsiteY11" fmla="*/ 324656 h 962056"/>
                <a:gd name="connsiteX12" fmla="*/ 1015669 w 3574202"/>
                <a:gd name="connsiteY12" fmla="*/ 309764 h 962056"/>
                <a:gd name="connsiteX13" fmla="*/ 1167573 w 3574202"/>
                <a:gd name="connsiteY13" fmla="*/ 312742 h 962056"/>
                <a:gd name="connsiteX14" fmla="*/ 1352240 w 3574202"/>
                <a:gd name="connsiteY14" fmla="*/ 294871 h 962056"/>
                <a:gd name="connsiteX15" fmla="*/ 1575628 w 3574202"/>
                <a:gd name="connsiteY15" fmla="*/ 271043 h 962056"/>
                <a:gd name="connsiteX16" fmla="*/ 1781144 w 3574202"/>
                <a:gd name="connsiteY16" fmla="*/ 253172 h 962056"/>
                <a:gd name="connsiteX17" fmla="*/ 1944962 w 3574202"/>
                <a:gd name="connsiteY17" fmla="*/ 247215 h 962056"/>
                <a:gd name="connsiteX18" fmla="*/ 2087930 w 3574202"/>
                <a:gd name="connsiteY18" fmla="*/ 244237 h 962056"/>
                <a:gd name="connsiteX19" fmla="*/ 2260683 w 3574202"/>
                <a:gd name="connsiteY19" fmla="*/ 223387 h 962056"/>
                <a:gd name="connsiteX20" fmla="*/ 2528748 w 3574202"/>
                <a:gd name="connsiteY20" fmla="*/ 211473 h 962056"/>
                <a:gd name="connsiteX21" fmla="*/ 2871276 w 3574202"/>
                <a:gd name="connsiteY21" fmla="*/ 202538 h 962056"/>
                <a:gd name="connsiteX22" fmla="*/ 3061900 w 3574202"/>
                <a:gd name="connsiteY22" fmla="*/ 199559 h 962056"/>
                <a:gd name="connsiteX23" fmla="*/ 3100620 w 3574202"/>
                <a:gd name="connsiteY23" fmla="*/ 202538 h 962056"/>
                <a:gd name="connsiteX24" fmla="*/ 3133384 w 3574202"/>
                <a:gd name="connsiteY24" fmla="*/ 211473 h 962056"/>
                <a:gd name="connsiteX25" fmla="*/ 3154233 w 3574202"/>
                <a:gd name="connsiteY25" fmla="*/ 223387 h 962056"/>
                <a:gd name="connsiteX26" fmla="*/ 3172105 w 3574202"/>
                <a:gd name="connsiteY26" fmla="*/ 241258 h 962056"/>
                <a:gd name="connsiteX27" fmla="*/ 3181040 w 3574202"/>
                <a:gd name="connsiteY27" fmla="*/ 256151 h 962056"/>
                <a:gd name="connsiteX28" fmla="*/ 3184019 w 3574202"/>
                <a:gd name="connsiteY28" fmla="*/ 271043 h 962056"/>
                <a:gd name="connsiteX29" fmla="*/ 3186997 w 3574202"/>
                <a:gd name="connsiteY29" fmla="*/ 291893 h 962056"/>
                <a:gd name="connsiteX30" fmla="*/ 3169126 w 3574202"/>
                <a:gd name="connsiteY30" fmla="*/ 369334 h 962056"/>
                <a:gd name="connsiteX31" fmla="*/ 3127427 w 3574202"/>
                <a:gd name="connsiteY31" fmla="*/ 527195 h 962056"/>
                <a:gd name="connsiteX32" fmla="*/ 3061900 w 3574202"/>
                <a:gd name="connsiteY32" fmla="*/ 723776 h 962056"/>
                <a:gd name="connsiteX33" fmla="*/ 3014244 w 3574202"/>
                <a:gd name="connsiteY33" fmla="*/ 851851 h 962056"/>
                <a:gd name="connsiteX34" fmla="*/ 3044029 w 3574202"/>
                <a:gd name="connsiteY34" fmla="*/ 878658 h 962056"/>
                <a:gd name="connsiteX35" fmla="*/ 3073814 w 3574202"/>
                <a:gd name="connsiteY35" fmla="*/ 905464 h 962056"/>
                <a:gd name="connsiteX36" fmla="*/ 3082749 w 3574202"/>
                <a:gd name="connsiteY36" fmla="*/ 917378 h 962056"/>
                <a:gd name="connsiteX37" fmla="*/ 3091685 w 3574202"/>
                <a:gd name="connsiteY37" fmla="*/ 932271 h 962056"/>
                <a:gd name="connsiteX38" fmla="*/ 3097642 w 3574202"/>
                <a:gd name="connsiteY38" fmla="*/ 941206 h 962056"/>
                <a:gd name="connsiteX39" fmla="*/ 3115513 w 3574202"/>
                <a:gd name="connsiteY39" fmla="*/ 953120 h 962056"/>
                <a:gd name="connsiteX40" fmla="*/ 3127427 w 3574202"/>
                <a:gd name="connsiteY40" fmla="*/ 959077 h 962056"/>
                <a:gd name="connsiteX41" fmla="*/ 3145298 w 3574202"/>
                <a:gd name="connsiteY41" fmla="*/ 962056 h 962056"/>
                <a:gd name="connsiteX42" fmla="*/ 3163169 w 3574202"/>
                <a:gd name="connsiteY42" fmla="*/ 959077 h 962056"/>
                <a:gd name="connsiteX43" fmla="*/ 3189976 w 3574202"/>
                <a:gd name="connsiteY43" fmla="*/ 944185 h 962056"/>
                <a:gd name="connsiteX44" fmla="*/ 3210825 w 3574202"/>
                <a:gd name="connsiteY44" fmla="*/ 917378 h 962056"/>
                <a:gd name="connsiteX45" fmla="*/ 3249546 w 3574202"/>
                <a:gd name="connsiteY45" fmla="*/ 851851 h 962056"/>
                <a:gd name="connsiteX46" fmla="*/ 3303159 w 3574202"/>
                <a:gd name="connsiteY46" fmla="*/ 741647 h 962056"/>
                <a:gd name="connsiteX47" fmla="*/ 3377621 w 3574202"/>
                <a:gd name="connsiteY47" fmla="*/ 604636 h 962056"/>
                <a:gd name="connsiteX48" fmla="*/ 3425277 w 3574202"/>
                <a:gd name="connsiteY48" fmla="*/ 518259 h 962056"/>
                <a:gd name="connsiteX49" fmla="*/ 3475912 w 3574202"/>
                <a:gd name="connsiteY49" fmla="*/ 437840 h 962056"/>
                <a:gd name="connsiteX50" fmla="*/ 3511654 w 3574202"/>
                <a:gd name="connsiteY50" fmla="*/ 387205 h 962056"/>
                <a:gd name="connsiteX51" fmla="*/ 3544417 w 3574202"/>
                <a:gd name="connsiteY51" fmla="*/ 354441 h 962056"/>
                <a:gd name="connsiteX52" fmla="*/ 3568245 w 3574202"/>
                <a:gd name="connsiteY52" fmla="*/ 318699 h 962056"/>
                <a:gd name="connsiteX53" fmla="*/ 3574202 w 3574202"/>
                <a:gd name="connsiteY53" fmla="*/ 294871 h 962056"/>
                <a:gd name="connsiteX54" fmla="*/ 3574202 w 3574202"/>
                <a:gd name="connsiteY54" fmla="*/ 268065 h 962056"/>
                <a:gd name="connsiteX55" fmla="*/ 3562288 w 3574202"/>
                <a:gd name="connsiteY55" fmla="*/ 238280 h 962056"/>
                <a:gd name="connsiteX56" fmla="*/ 3535482 w 3574202"/>
                <a:gd name="connsiteY56" fmla="*/ 205516 h 962056"/>
                <a:gd name="connsiteX57" fmla="*/ 3496761 w 3574202"/>
                <a:gd name="connsiteY57" fmla="*/ 172753 h 962056"/>
                <a:gd name="connsiteX58" fmla="*/ 3475912 w 3574202"/>
                <a:gd name="connsiteY58" fmla="*/ 154882 h 962056"/>
                <a:gd name="connsiteX59" fmla="*/ 3452084 w 3574202"/>
                <a:gd name="connsiteY59" fmla="*/ 131054 h 962056"/>
                <a:gd name="connsiteX60" fmla="*/ 3404428 w 3574202"/>
                <a:gd name="connsiteY60" fmla="*/ 95312 h 962056"/>
                <a:gd name="connsiteX61" fmla="*/ 3350815 w 3574202"/>
                <a:gd name="connsiteY61" fmla="*/ 56591 h 962056"/>
                <a:gd name="connsiteX62" fmla="*/ 3294223 w 3574202"/>
                <a:gd name="connsiteY62" fmla="*/ 26806 h 962056"/>
                <a:gd name="connsiteX63" fmla="*/ 3225718 w 3574202"/>
                <a:gd name="connsiteY63" fmla="*/ 2978 h 962056"/>
                <a:gd name="connsiteX64" fmla="*/ 3201890 w 3574202"/>
                <a:gd name="connsiteY64" fmla="*/ 0 h 962056"/>
                <a:gd name="connsiteX65" fmla="*/ 3166148 w 3574202"/>
                <a:gd name="connsiteY65" fmla="*/ 8935 h 962056"/>
                <a:gd name="connsiteX66" fmla="*/ 3055943 w 3574202"/>
                <a:gd name="connsiteY66" fmla="*/ 26806 h 962056"/>
                <a:gd name="connsiteX67" fmla="*/ 2927867 w 3574202"/>
                <a:gd name="connsiteY67" fmla="*/ 41699 h 962056"/>
                <a:gd name="connsiteX68" fmla="*/ 2713415 w 3574202"/>
                <a:gd name="connsiteY68" fmla="*/ 56591 h 962056"/>
                <a:gd name="connsiteX69" fmla="*/ 2454286 w 3574202"/>
                <a:gd name="connsiteY69" fmla="*/ 68505 h 962056"/>
                <a:gd name="connsiteX70" fmla="*/ 2156435 w 3574202"/>
                <a:gd name="connsiteY70" fmla="*/ 89355 h 962056"/>
                <a:gd name="connsiteX71" fmla="*/ 1810929 w 3574202"/>
                <a:gd name="connsiteY71" fmla="*/ 113183 h 96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74202" h="962056">
                  <a:moveTo>
                    <a:pt x="1810929" y="113183"/>
                  </a:moveTo>
                  <a:lnTo>
                    <a:pt x="1516058" y="134032"/>
                  </a:lnTo>
                  <a:lnTo>
                    <a:pt x="1230121" y="154882"/>
                  </a:lnTo>
                  <a:lnTo>
                    <a:pt x="988863" y="172753"/>
                  </a:lnTo>
                  <a:lnTo>
                    <a:pt x="819088" y="184667"/>
                  </a:lnTo>
                  <a:lnTo>
                    <a:pt x="548045" y="205516"/>
                  </a:lnTo>
                  <a:lnTo>
                    <a:pt x="333592" y="223387"/>
                  </a:lnTo>
                  <a:lnTo>
                    <a:pt x="0" y="250194"/>
                  </a:lnTo>
                  <a:lnTo>
                    <a:pt x="80420" y="405076"/>
                  </a:lnTo>
                  <a:lnTo>
                    <a:pt x="306786" y="384227"/>
                  </a:lnTo>
                  <a:lnTo>
                    <a:pt x="610593" y="351463"/>
                  </a:lnTo>
                  <a:lnTo>
                    <a:pt x="875680" y="324656"/>
                  </a:lnTo>
                  <a:lnTo>
                    <a:pt x="1015669" y="309764"/>
                  </a:lnTo>
                  <a:lnTo>
                    <a:pt x="1167573" y="312742"/>
                  </a:lnTo>
                  <a:lnTo>
                    <a:pt x="1352240" y="294871"/>
                  </a:lnTo>
                  <a:lnTo>
                    <a:pt x="1575628" y="271043"/>
                  </a:lnTo>
                  <a:lnTo>
                    <a:pt x="1781144" y="253172"/>
                  </a:lnTo>
                  <a:lnTo>
                    <a:pt x="1944962" y="247215"/>
                  </a:lnTo>
                  <a:lnTo>
                    <a:pt x="2087930" y="244237"/>
                  </a:lnTo>
                  <a:lnTo>
                    <a:pt x="2260683" y="223387"/>
                  </a:lnTo>
                  <a:lnTo>
                    <a:pt x="2528748" y="211473"/>
                  </a:lnTo>
                  <a:lnTo>
                    <a:pt x="2871276" y="202538"/>
                  </a:lnTo>
                  <a:lnTo>
                    <a:pt x="3061900" y="199559"/>
                  </a:lnTo>
                  <a:lnTo>
                    <a:pt x="3100620" y="202538"/>
                  </a:lnTo>
                  <a:lnTo>
                    <a:pt x="3133384" y="211473"/>
                  </a:lnTo>
                  <a:lnTo>
                    <a:pt x="3154233" y="223387"/>
                  </a:lnTo>
                  <a:lnTo>
                    <a:pt x="3172105" y="241258"/>
                  </a:lnTo>
                  <a:lnTo>
                    <a:pt x="3181040" y="256151"/>
                  </a:lnTo>
                  <a:lnTo>
                    <a:pt x="3184019" y="271043"/>
                  </a:lnTo>
                  <a:lnTo>
                    <a:pt x="3186997" y="291893"/>
                  </a:lnTo>
                  <a:lnTo>
                    <a:pt x="3169126" y="369334"/>
                  </a:lnTo>
                  <a:lnTo>
                    <a:pt x="3127427" y="527195"/>
                  </a:lnTo>
                  <a:lnTo>
                    <a:pt x="3061900" y="723776"/>
                  </a:lnTo>
                  <a:lnTo>
                    <a:pt x="3014244" y="851851"/>
                  </a:lnTo>
                  <a:lnTo>
                    <a:pt x="3044029" y="878658"/>
                  </a:lnTo>
                  <a:lnTo>
                    <a:pt x="3073814" y="905464"/>
                  </a:lnTo>
                  <a:lnTo>
                    <a:pt x="3082749" y="917378"/>
                  </a:lnTo>
                  <a:lnTo>
                    <a:pt x="3091685" y="932271"/>
                  </a:lnTo>
                  <a:lnTo>
                    <a:pt x="3097642" y="941206"/>
                  </a:lnTo>
                  <a:lnTo>
                    <a:pt x="3115513" y="953120"/>
                  </a:lnTo>
                  <a:lnTo>
                    <a:pt x="3127427" y="959077"/>
                  </a:lnTo>
                  <a:lnTo>
                    <a:pt x="3145298" y="962056"/>
                  </a:lnTo>
                  <a:lnTo>
                    <a:pt x="3163169" y="959077"/>
                  </a:lnTo>
                  <a:lnTo>
                    <a:pt x="3189976" y="944185"/>
                  </a:lnTo>
                  <a:lnTo>
                    <a:pt x="3210825" y="917378"/>
                  </a:lnTo>
                  <a:lnTo>
                    <a:pt x="3249546" y="851851"/>
                  </a:lnTo>
                  <a:lnTo>
                    <a:pt x="3303159" y="741647"/>
                  </a:lnTo>
                  <a:lnTo>
                    <a:pt x="3377621" y="604636"/>
                  </a:lnTo>
                  <a:lnTo>
                    <a:pt x="3425277" y="518259"/>
                  </a:lnTo>
                  <a:lnTo>
                    <a:pt x="3475912" y="437840"/>
                  </a:lnTo>
                  <a:lnTo>
                    <a:pt x="3511654" y="387205"/>
                  </a:lnTo>
                  <a:lnTo>
                    <a:pt x="3544417" y="354441"/>
                  </a:lnTo>
                  <a:lnTo>
                    <a:pt x="3568245" y="318699"/>
                  </a:lnTo>
                  <a:lnTo>
                    <a:pt x="3574202" y="294871"/>
                  </a:lnTo>
                  <a:lnTo>
                    <a:pt x="3574202" y="268065"/>
                  </a:lnTo>
                  <a:lnTo>
                    <a:pt x="3562288" y="238280"/>
                  </a:lnTo>
                  <a:lnTo>
                    <a:pt x="3535482" y="205516"/>
                  </a:lnTo>
                  <a:lnTo>
                    <a:pt x="3496761" y="172753"/>
                  </a:lnTo>
                  <a:lnTo>
                    <a:pt x="3475912" y="154882"/>
                  </a:lnTo>
                  <a:lnTo>
                    <a:pt x="3452084" y="131054"/>
                  </a:lnTo>
                  <a:lnTo>
                    <a:pt x="3404428" y="95312"/>
                  </a:lnTo>
                  <a:lnTo>
                    <a:pt x="3350815" y="56591"/>
                  </a:lnTo>
                  <a:lnTo>
                    <a:pt x="3294223" y="26806"/>
                  </a:lnTo>
                  <a:lnTo>
                    <a:pt x="3225718" y="2978"/>
                  </a:lnTo>
                  <a:lnTo>
                    <a:pt x="3201890" y="0"/>
                  </a:lnTo>
                  <a:lnTo>
                    <a:pt x="3166148" y="8935"/>
                  </a:lnTo>
                  <a:lnTo>
                    <a:pt x="3055943" y="26806"/>
                  </a:lnTo>
                  <a:lnTo>
                    <a:pt x="2927867" y="41699"/>
                  </a:lnTo>
                  <a:lnTo>
                    <a:pt x="2713415" y="56591"/>
                  </a:lnTo>
                  <a:lnTo>
                    <a:pt x="2454286" y="68505"/>
                  </a:lnTo>
                  <a:lnTo>
                    <a:pt x="2156435" y="89355"/>
                  </a:lnTo>
                  <a:lnTo>
                    <a:pt x="1810929" y="1131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3">
              <a:extLst>
                <a:ext uri="{FF2B5EF4-FFF2-40B4-BE49-F238E27FC236}">
                  <a16:creationId xmlns:a16="http://schemas.microsoft.com/office/drawing/2014/main" id="{54726EDD-26A1-4340-A33F-3AE574FC65D2}"/>
                </a:ext>
              </a:extLst>
            </p:cNvPr>
            <p:cNvSpPr/>
            <p:nvPr/>
          </p:nvSpPr>
          <p:spPr>
            <a:xfrm>
              <a:off x="4227513" y="1724025"/>
              <a:ext cx="206375" cy="630238"/>
            </a:xfrm>
            <a:custGeom>
              <a:avLst/>
              <a:gdLst>
                <a:gd name="connsiteX0" fmla="*/ 204787 w 207169"/>
                <a:gd name="connsiteY0" fmla="*/ 264319 h 631031"/>
                <a:gd name="connsiteX1" fmla="*/ 207169 w 207169"/>
                <a:gd name="connsiteY1" fmla="*/ 611981 h 631031"/>
                <a:gd name="connsiteX2" fmla="*/ 26194 w 207169"/>
                <a:gd name="connsiteY2" fmla="*/ 631031 h 631031"/>
                <a:gd name="connsiteX3" fmla="*/ 26194 w 207169"/>
                <a:gd name="connsiteY3" fmla="*/ 519113 h 631031"/>
                <a:gd name="connsiteX4" fmla="*/ 23812 w 207169"/>
                <a:gd name="connsiteY4" fmla="*/ 428625 h 631031"/>
                <a:gd name="connsiteX5" fmla="*/ 21431 w 207169"/>
                <a:gd name="connsiteY5" fmla="*/ 338138 h 631031"/>
                <a:gd name="connsiteX6" fmla="*/ 19050 w 207169"/>
                <a:gd name="connsiteY6" fmla="*/ 254794 h 631031"/>
                <a:gd name="connsiteX7" fmla="*/ 11906 w 207169"/>
                <a:gd name="connsiteY7" fmla="*/ 157163 h 631031"/>
                <a:gd name="connsiteX8" fmla="*/ 0 w 207169"/>
                <a:gd name="connsiteY8" fmla="*/ 4763 h 631031"/>
                <a:gd name="connsiteX9" fmla="*/ 204787 w 207169"/>
                <a:gd name="connsiteY9" fmla="*/ 0 h 631031"/>
                <a:gd name="connsiteX10" fmla="*/ 204787 w 207169"/>
                <a:gd name="connsiteY10" fmla="*/ 2643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169" h="631031">
                  <a:moveTo>
                    <a:pt x="204787" y="264319"/>
                  </a:moveTo>
                  <a:lnTo>
                    <a:pt x="207169" y="611981"/>
                  </a:lnTo>
                  <a:lnTo>
                    <a:pt x="26194" y="631031"/>
                  </a:lnTo>
                  <a:lnTo>
                    <a:pt x="26194" y="519113"/>
                  </a:lnTo>
                  <a:lnTo>
                    <a:pt x="23812" y="428625"/>
                  </a:lnTo>
                  <a:cubicBezTo>
                    <a:pt x="23018" y="398463"/>
                    <a:pt x="22225" y="368300"/>
                    <a:pt x="21431" y="338138"/>
                  </a:cubicBezTo>
                  <a:cubicBezTo>
                    <a:pt x="20637" y="310357"/>
                    <a:pt x="19844" y="282575"/>
                    <a:pt x="19050" y="254794"/>
                  </a:cubicBezTo>
                  <a:lnTo>
                    <a:pt x="11906" y="157163"/>
                  </a:lnTo>
                  <a:lnTo>
                    <a:pt x="0" y="4763"/>
                  </a:lnTo>
                  <a:lnTo>
                    <a:pt x="204787" y="0"/>
                  </a:lnTo>
                  <a:lnTo>
                    <a:pt x="204787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4">
              <a:extLst>
                <a:ext uri="{FF2B5EF4-FFF2-40B4-BE49-F238E27FC236}">
                  <a16:creationId xmlns:a16="http://schemas.microsoft.com/office/drawing/2014/main" id="{53BCCDC4-EDDE-44CE-A1AE-43CACD5FEE9F}"/>
                </a:ext>
              </a:extLst>
            </p:cNvPr>
            <p:cNvSpPr/>
            <p:nvPr/>
          </p:nvSpPr>
          <p:spPr>
            <a:xfrm>
              <a:off x="5243513" y="1646238"/>
              <a:ext cx="304800" cy="622300"/>
            </a:xfrm>
            <a:custGeom>
              <a:avLst/>
              <a:gdLst>
                <a:gd name="connsiteX0" fmla="*/ 54768 w 304800"/>
                <a:gd name="connsiteY0" fmla="*/ 364331 h 623887"/>
                <a:gd name="connsiteX1" fmla="*/ 69056 w 304800"/>
                <a:gd name="connsiteY1" fmla="*/ 280987 h 623887"/>
                <a:gd name="connsiteX2" fmla="*/ 76200 w 304800"/>
                <a:gd name="connsiteY2" fmla="*/ 228600 h 623887"/>
                <a:gd name="connsiteX3" fmla="*/ 80962 w 304800"/>
                <a:gd name="connsiteY3" fmla="*/ 180975 h 623887"/>
                <a:gd name="connsiteX4" fmla="*/ 80962 w 304800"/>
                <a:gd name="connsiteY4" fmla="*/ 159544 h 623887"/>
                <a:gd name="connsiteX5" fmla="*/ 78581 w 304800"/>
                <a:gd name="connsiteY5" fmla="*/ 128587 h 623887"/>
                <a:gd name="connsiteX6" fmla="*/ 71437 w 304800"/>
                <a:gd name="connsiteY6" fmla="*/ 95250 h 623887"/>
                <a:gd name="connsiteX7" fmla="*/ 42862 w 304800"/>
                <a:gd name="connsiteY7" fmla="*/ 21431 h 623887"/>
                <a:gd name="connsiteX8" fmla="*/ 271462 w 304800"/>
                <a:gd name="connsiteY8" fmla="*/ 0 h 623887"/>
                <a:gd name="connsiteX9" fmla="*/ 290512 w 304800"/>
                <a:gd name="connsiteY9" fmla="*/ 80962 h 623887"/>
                <a:gd name="connsiteX10" fmla="*/ 304800 w 304800"/>
                <a:gd name="connsiteY10" fmla="*/ 126206 h 623887"/>
                <a:gd name="connsiteX11" fmla="*/ 300037 w 304800"/>
                <a:gd name="connsiteY11" fmla="*/ 161925 h 623887"/>
                <a:gd name="connsiteX12" fmla="*/ 271462 w 304800"/>
                <a:gd name="connsiteY12" fmla="*/ 271462 h 623887"/>
                <a:gd name="connsiteX13" fmla="*/ 226218 w 304800"/>
                <a:gd name="connsiteY13" fmla="*/ 433387 h 623887"/>
                <a:gd name="connsiteX14" fmla="*/ 166687 w 304800"/>
                <a:gd name="connsiteY14" fmla="*/ 611981 h 623887"/>
                <a:gd name="connsiteX15" fmla="*/ 0 w 304800"/>
                <a:gd name="connsiteY15" fmla="*/ 623887 h 623887"/>
                <a:gd name="connsiteX16" fmla="*/ 28575 w 304800"/>
                <a:gd name="connsiteY16" fmla="*/ 492919 h 623887"/>
                <a:gd name="connsiteX17" fmla="*/ 54768 w 304800"/>
                <a:gd name="connsiteY17" fmla="*/ 364331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" h="623887">
                  <a:moveTo>
                    <a:pt x="54768" y="364331"/>
                  </a:moveTo>
                  <a:lnTo>
                    <a:pt x="69056" y="280987"/>
                  </a:lnTo>
                  <a:lnTo>
                    <a:pt x="76200" y="228600"/>
                  </a:lnTo>
                  <a:lnTo>
                    <a:pt x="80962" y="180975"/>
                  </a:lnTo>
                  <a:lnTo>
                    <a:pt x="80962" y="159544"/>
                  </a:lnTo>
                  <a:lnTo>
                    <a:pt x="78581" y="128587"/>
                  </a:lnTo>
                  <a:lnTo>
                    <a:pt x="71437" y="95250"/>
                  </a:lnTo>
                  <a:lnTo>
                    <a:pt x="42862" y="21431"/>
                  </a:lnTo>
                  <a:lnTo>
                    <a:pt x="271462" y="0"/>
                  </a:lnTo>
                  <a:lnTo>
                    <a:pt x="290512" y="80962"/>
                  </a:lnTo>
                  <a:lnTo>
                    <a:pt x="304800" y="126206"/>
                  </a:lnTo>
                  <a:lnTo>
                    <a:pt x="300037" y="161925"/>
                  </a:lnTo>
                  <a:lnTo>
                    <a:pt x="271462" y="271462"/>
                  </a:lnTo>
                  <a:lnTo>
                    <a:pt x="226218" y="433387"/>
                  </a:lnTo>
                  <a:lnTo>
                    <a:pt x="166687" y="611981"/>
                  </a:lnTo>
                  <a:lnTo>
                    <a:pt x="0" y="623887"/>
                  </a:lnTo>
                  <a:lnTo>
                    <a:pt x="28575" y="492919"/>
                  </a:lnTo>
                  <a:lnTo>
                    <a:pt x="547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5">
              <a:extLst>
                <a:ext uri="{FF2B5EF4-FFF2-40B4-BE49-F238E27FC236}">
                  <a16:creationId xmlns:a16="http://schemas.microsoft.com/office/drawing/2014/main" id="{898CE374-943F-4B6D-96E7-075E4AD0F684}"/>
                </a:ext>
              </a:extLst>
            </p:cNvPr>
            <p:cNvSpPr/>
            <p:nvPr/>
          </p:nvSpPr>
          <p:spPr>
            <a:xfrm>
              <a:off x="3422650" y="2152650"/>
              <a:ext cx="2952750" cy="396875"/>
            </a:xfrm>
            <a:custGeom>
              <a:avLst/>
              <a:gdLst>
                <a:gd name="connsiteX0" fmla="*/ 996824 w 2951837"/>
                <a:gd name="connsiteY0" fmla="*/ 262729 h 396669"/>
                <a:gd name="connsiteX1" fmla="*/ 808793 w 2951837"/>
                <a:gd name="connsiteY1" fmla="*/ 283335 h 396669"/>
                <a:gd name="connsiteX2" fmla="*/ 656822 w 2951837"/>
                <a:gd name="connsiteY2" fmla="*/ 301365 h 396669"/>
                <a:gd name="connsiteX3" fmla="*/ 499700 w 2951837"/>
                <a:gd name="connsiteY3" fmla="*/ 321971 h 396669"/>
                <a:gd name="connsiteX4" fmla="*/ 298789 w 2951837"/>
                <a:gd name="connsiteY4" fmla="*/ 350305 h 396669"/>
                <a:gd name="connsiteX5" fmla="*/ 5151 w 2951837"/>
                <a:gd name="connsiteY5" fmla="*/ 396669 h 396669"/>
                <a:gd name="connsiteX6" fmla="*/ 0 w 2951837"/>
                <a:gd name="connsiteY6" fmla="*/ 234395 h 396669"/>
                <a:gd name="connsiteX7" fmla="*/ 226668 w 2951837"/>
                <a:gd name="connsiteY7" fmla="*/ 208637 h 396669"/>
                <a:gd name="connsiteX8" fmla="*/ 515154 w 2951837"/>
                <a:gd name="connsiteY8" fmla="*/ 175152 h 396669"/>
                <a:gd name="connsiteX9" fmla="*/ 723792 w 2951837"/>
                <a:gd name="connsiteY9" fmla="*/ 149395 h 396669"/>
                <a:gd name="connsiteX10" fmla="*/ 852581 w 2951837"/>
                <a:gd name="connsiteY10" fmla="*/ 133940 h 396669"/>
                <a:gd name="connsiteX11" fmla="*/ 1195159 w 2951837"/>
                <a:gd name="connsiteY11" fmla="*/ 90152 h 396669"/>
                <a:gd name="connsiteX12" fmla="*/ 1354857 w 2951837"/>
                <a:gd name="connsiteY12" fmla="*/ 69546 h 396669"/>
                <a:gd name="connsiteX13" fmla="*/ 1540313 w 2951837"/>
                <a:gd name="connsiteY13" fmla="*/ 56667 h 396669"/>
                <a:gd name="connsiteX14" fmla="*/ 1674253 w 2951837"/>
                <a:gd name="connsiteY14" fmla="*/ 48939 h 396669"/>
                <a:gd name="connsiteX15" fmla="*/ 1851981 w 2951837"/>
                <a:gd name="connsiteY15" fmla="*/ 46364 h 396669"/>
                <a:gd name="connsiteX16" fmla="*/ 1998801 w 2951837"/>
                <a:gd name="connsiteY16" fmla="*/ 25757 h 396669"/>
                <a:gd name="connsiteX17" fmla="*/ 2191984 w 2951837"/>
                <a:gd name="connsiteY17" fmla="*/ 12878 h 396669"/>
                <a:gd name="connsiteX18" fmla="*/ 2426379 w 2951837"/>
                <a:gd name="connsiteY18" fmla="*/ 5151 h 396669"/>
                <a:gd name="connsiteX19" fmla="*/ 2642744 w 2951837"/>
                <a:gd name="connsiteY19" fmla="*/ 0 h 396669"/>
                <a:gd name="connsiteX20" fmla="*/ 2951837 w 2951837"/>
                <a:gd name="connsiteY20" fmla="*/ 5151 h 396669"/>
                <a:gd name="connsiteX21" fmla="*/ 2882291 w 2951837"/>
                <a:gd name="connsiteY21" fmla="*/ 167425 h 396669"/>
                <a:gd name="connsiteX22" fmla="*/ 2768957 w 2951837"/>
                <a:gd name="connsiteY22" fmla="*/ 157122 h 396669"/>
                <a:gd name="connsiteX23" fmla="*/ 2611835 w 2951837"/>
                <a:gd name="connsiteY23" fmla="*/ 154546 h 396669"/>
                <a:gd name="connsiteX24" fmla="*/ 2452137 w 2951837"/>
                <a:gd name="connsiteY24" fmla="*/ 151970 h 396669"/>
                <a:gd name="connsiteX25" fmla="*/ 2276984 w 2951837"/>
                <a:gd name="connsiteY25" fmla="*/ 151970 h 396669"/>
                <a:gd name="connsiteX26" fmla="*/ 2068347 w 2951837"/>
                <a:gd name="connsiteY26" fmla="*/ 162273 h 396669"/>
                <a:gd name="connsiteX27" fmla="*/ 1880315 w 2951837"/>
                <a:gd name="connsiteY27" fmla="*/ 177728 h 396669"/>
                <a:gd name="connsiteX28" fmla="*/ 1777284 w 2951837"/>
                <a:gd name="connsiteY28" fmla="*/ 185455 h 396669"/>
                <a:gd name="connsiteX29" fmla="*/ 1635616 w 2951837"/>
                <a:gd name="connsiteY29" fmla="*/ 195758 h 396669"/>
                <a:gd name="connsiteX30" fmla="*/ 1478494 w 2951837"/>
                <a:gd name="connsiteY30" fmla="*/ 211213 h 396669"/>
                <a:gd name="connsiteX31" fmla="*/ 1331675 w 2951837"/>
                <a:gd name="connsiteY31" fmla="*/ 231819 h 396669"/>
                <a:gd name="connsiteX32" fmla="*/ 1174553 w 2951837"/>
                <a:gd name="connsiteY32" fmla="*/ 249850 h 396669"/>
                <a:gd name="connsiteX33" fmla="*/ 996824 w 2951837"/>
                <a:gd name="connsiteY33" fmla="*/ 262729 h 3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51837" h="396669">
                  <a:moveTo>
                    <a:pt x="996824" y="262729"/>
                  </a:moveTo>
                  <a:lnTo>
                    <a:pt x="808793" y="283335"/>
                  </a:lnTo>
                  <a:lnTo>
                    <a:pt x="656822" y="301365"/>
                  </a:lnTo>
                  <a:lnTo>
                    <a:pt x="499700" y="321971"/>
                  </a:lnTo>
                  <a:lnTo>
                    <a:pt x="298789" y="350305"/>
                  </a:lnTo>
                  <a:lnTo>
                    <a:pt x="5151" y="396669"/>
                  </a:lnTo>
                  <a:lnTo>
                    <a:pt x="0" y="234395"/>
                  </a:lnTo>
                  <a:lnTo>
                    <a:pt x="226668" y="208637"/>
                  </a:lnTo>
                  <a:lnTo>
                    <a:pt x="515154" y="175152"/>
                  </a:lnTo>
                  <a:lnTo>
                    <a:pt x="723792" y="149395"/>
                  </a:lnTo>
                  <a:lnTo>
                    <a:pt x="852581" y="133940"/>
                  </a:lnTo>
                  <a:lnTo>
                    <a:pt x="1195159" y="90152"/>
                  </a:lnTo>
                  <a:lnTo>
                    <a:pt x="1354857" y="69546"/>
                  </a:lnTo>
                  <a:lnTo>
                    <a:pt x="1540313" y="56667"/>
                  </a:lnTo>
                  <a:lnTo>
                    <a:pt x="1674253" y="48939"/>
                  </a:lnTo>
                  <a:lnTo>
                    <a:pt x="1851981" y="46364"/>
                  </a:lnTo>
                  <a:lnTo>
                    <a:pt x="1998801" y="25757"/>
                  </a:lnTo>
                  <a:lnTo>
                    <a:pt x="2191984" y="12878"/>
                  </a:lnTo>
                  <a:lnTo>
                    <a:pt x="2426379" y="5151"/>
                  </a:lnTo>
                  <a:lnTo>
                    <a:pt x="2642744" y="0"/>
                  </a:lnTo>
                  <a:lnTo>
                    <a:pt x="2951837" y="5151"/>
                  </a:lnTo>
                  <a:lnTo>
                    <a:pt x="2882291" y="167425"/>
                  </a:lnTo>
                  <a:lnTo>
                    <a:pt x="2768957" y="157122"/>
                  </a:lnTo>
                  <a:lnTo>
                    <a:pt x="2611835" y="154546"/>
                  </a:lnTo>
                  <a:lnTo>
                    <a:pt x="2452137" y="151970"/>
                  </a:lnTo>
                  <a:lnTo>
                    <a:pt x="2276984" y="151970"/>
                  </a:lnTo>
                  <a:lnTo>
                    <a:pt x="2068347" y="162273"/>
                  </a:lnTo>
                  <a:lnTo>
                    <a:pt x="1880315" y="177728"/>
                  </a:lnTo>
                  <a:lnTo>
                    <a:pt x="1777284" y="185455"/>
                  </a:lnTo>
                  <a:lnTo>
                    <a:pt x="1635616" y="195758"/>
                  </a:lnTo>
                  <a:lnTo>
                    <a:pt x="1478494" y="211213"/>
                  </a:lnTo>
                  <a:lnTo>
                    <a:pt x="1331675" y="231819"/>
                  </a:lnTo>
                  <a:lnTo>
                    <a:pt x="1174553" y="249850"/>
                  </a:lnTo>
                  <a:lnTo>
                    <a:pt x="996824" y="262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40">
              <a:extLst>
                <a:ext uri="{FF2B5EF4-FFF2-40B4-BE49-F238E27FC236}">
                  <a16:creationId xmlns:a16="http://schemas.microsoft.com/office/drawing/2014/main" id="{18F5B544-DA79-40DF-B724-90A418C39DCE}"/>
                </a:ext>
              </a:extLst>
            </p:cNvPr>
            <p:cNvSpPr/>
            <p:nvPr/>
          </p:nvSpPr>
          <p:spPr>
            <a:xfrm>
              <a:off x="4564063" y="2371725"/>
              <a:ext cx="493712" cy="1306513"/>
            </a:xfrm>
            <a:custGeom>
              <a:avLst/>
              <a:gdLst>
                <a:gd name="connsiteX0" fmla="*/ 157163 w 426244"/>
                <a:gd name="connsiteY0" fmla="*/ 926306 h 1273968"/>
                <a:gd name="connsiteX1" fmla="*/ 157163 w 426244"/>
                <a:gd name="connsiteY1" fmla="*/ 700087 h 1273968"/>
                <a:gd name="connsiteX2" fmla="*/ 157163 w 426244"/>
                <a:gd name="connsiteY2" fmla="*/ 376237 h 1273968"/>
                <a:gd name="connsiteX3" fmla="*/ 157163 w 426244"/>
                <a:gd name="connsiteY3" fmla="*/ 288131 h 1273968"/>
                <a:gd name="connsiteX4" fmla="*/ 157163 w 426244"/>
                <a:gd name="connsiteY4" fmla="*/ 266700 h 1273968"/>
                <a:gd name="connsiteX5" fmla="*/ 152400 w 426244"/>
                <a:gd name="connsiteY5" fmla="*/ 245268 h 1273968"/>
                <a:gd name="connsiteX6" fmla="*/ 142875 w 426244"/>
                <a:gd name="connsiteY6" fmla="*/ 216693 h 1273968"/>
                <a:gd name="connsiteX7" fmla="*/ 128588 w 426244"/>
                <a:gd name="connsiteY7" fmla="*/ 185737 h 1273968"/>
                <a:gd name="connsiteX8" fmla="*/ 111919 w 426244"/>
                <a:gd name="connsiteY8" fmla="*/ 159543 h 1273968"/>
                <a:gd name="connsiteX9" fmla="*/ 80963 w 426244"/>
                <a:gd name="connsiteY9" fmla="*/ 114300 h 1273968"/>
                <a:gd name="connsiteX10" fmla="*/ 45244 w 426244"/>
                <a:gd name="connsiteY10" fmla="*/ 69056 h 1273968"/>
                <a:gd name="connsiteX11" fmla="*/ 4763 w 426244"/>
                <a:gd name="connsiteY11" fmla="*/ 26193 h 1273968"/>
                <a:gd name="connsiteX12" fmla="*/ 0 w 426244"/>
                <a:gd name="connsiteY12" fmla="*/ 11906 h 1273968"/>
                <a:gd name="connsiteX13" fmla="*/ 9525 w 426244"/>
                <a:gd name="connsiteY13" fmla="*/ 4762 h 1273968"/>
                <a:gd name="connsiteX14" fmla="*/ 52388 w 426244"/>
                <a:gd name="connsiteY14" fmla="*/ 0 h 1273968"/>
                <a:gd name="connsiteX15" fmla="*/ 145257 w 426244"/>
                <a:gd name="connsiteY15" fmla="*/ 19050 h 1273968"/>
                <a:gd name="connsiteX16" fmla="*/ 188119 w 426244"/>
                <a:gd name="connsiteY16" fmla="*/ 35718 h 1273968"/>
                <a:gd name="connsiteX17" fmla="*/ 250032 w 426244"/>
                <a:gd name="connsiteY17" fmla="*/ 61912 h 1273968"/>
                <a:gd name="connsiteX18" fmla="*/ 288132 w 426244"/>
                <a:gd name="connsiteY18" fmla="*/ 83343 h 1273968"/>
                <a:gd name="connsiteX19" fmla="*/ 326232 w 426244"/>
                <a:gd name="connsiteY19" fmla="*/ 97631 h 1273968"/>
                <a:gd name="connsiteX20" fmla="*/ 366713 w 426244"/>
                <a:gd name="connsiteY20" fmla="*/ 111918 h 1273968"/>
                <a:gd name="connsiteX21" fmla="*/ 400050 w 426244"/>
                <a:gd name="connsiteY21" fmla="*/ 130968 h 1273968"/>
                <a:gd name="connsiteX22" fmla="*/ 421482 w 426244"/>
                <a:gd name="connsiteY22" fmla="*/ 145256 h 1273968"/>
                <a:gd name="connsiteX23" fmla="*/ 426244 w 426244"/>
                <a:gd name="connsiteY23" fmla="*/ 157162 h 1273968"/>
                <a:gd name="connsiteX24" fmla="*/ 421482 w 426244"/>
                <a:gd name="connsiteY24" fmla="*/ 185737 h 1273968"/>
                <a:gd name="connsiteX25" fmla="*/ 404813 w 426244"/>
                <a:gd name="connsiteY25" fmla="*/ 311943 h 1273968"/>
                <a:gd name="connsiteX26" fmla="*/ 392907 w 426244"/>
                <a:gd name="connsiteY26" fmla="*/ 407193 h 1273968"/>
                <a:gd name="connsiteX27" fmla="*/ 381000 w 426244"/>
                <a:gd name="connsiteY27" fmla="*/ 526256 h 1273968"/>
                <a:gd name="connsiteX28" fmla="*/ 381000 w 426244"/>
                <a:gd name="connsiteY28" fmla="*/ 721518 h 1273968"/>
                <a:gd name="connsiteX29" fmla="*/ 378619 w 426244"/>
                <a:gd name="connsiteY29" fmla="*/ 854868 h 1273968"/>
                <a:gd name="connsiteX30" fmla="*/ 373857 w 426244"/>
                <a:gd name="connsiteY30" fmla="*/ 966787 h 1273968"/>
                <a:gd name="connsiteX31" fmla="*/ 364332 w 426244"/>
                <a:gd name="connsiteY31" fmla="*/ 1116806 h 1273968"/>
                <a:gd name="connsiteX32" fmla="*/ 347663 w 426244"/>
                <a:gd name="connsiteY32" fmla="*/ 1259681 h 1273968"/>
                <a:gd name="connsiteX33" fmla="*/ 157163 w 426244"/>
                <a:gd name="connsiteY33" fmla="*/ 1273968 h 1273968"/>
                <a:gd name="connsiteX34" fmla="*/ 157163 w 426244"/>
                <a:gd name="connsiteY34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 w 421481"/>
                <a:gd name="connsiteY12" fmla="*/ 4762 h 1273968"/>
                <a:gd name="connsiteX13" fmla="*/ 47625 w 421481"/>
                <a:gd name="connsiteY13" fmla="*/ 0 h 1273968"/>
                <a:gd name="connsiteX14" fmla="*/ 140494 w 421481"/>
                <a:gd name="connsiteY14" fmla="*/ 19050 h 1273968"/>
                <a:gd name="connsiteX15" fmla="*/ 183356 w 421481"/>
                <a:gd name="connsiteY15" fmla="*/ 35718 h 1273968"/>
                <a:gd name="connsiteX16" fmla="*/ 245269 w 421481"/>
                <a:gd name="connsiteY16" fmla="*/ 61912 h 1273968"/>
                <a:gd name="connsiteX17" fmla="*/ 283369 w 421481"/>
                <a:gd name="connsiteY17" fmla="*/ 83343 h 1273968"/>
                <a:gd name="connsiteX18" fmla="*/ 321469 w 421481"/>
                <a:gd name="connsiteY18" fmla="*/ 97631 h 1273968"/>
                <a:gd name="connsiteX19" fmla="*/ 361950 w 421481"/>
                <a:gd name="connsiteY19" fmla="*/ 111918 h 1273968"/>
                <a:gd name="connsiteX20" fmla="*/ 395287 w 421481"/>
                <a:gd name="connsiteY20" fmla="*/ 130968 h 1273968"/>
                <a:gd name="connsiteX21" fmla="*/ 416719 w 421481"/>
                <a:gd name="connsiteY21" fmla="*/ 145256 h 1273968"/>
                <a:gd name="connsiteX22" fmla="*/ 421481 w 421481"/>
                <a:gd name="connsiteY22" fmla="*/ 157162 h 1273968"/>
                <a:gd name="connsiteX23" fmla="*/ 416719 w 421481"/>
                <a:gd name="connsiteY23" fmla="*/ 185737 h 1273968"/>
                <a:gd name="connsiteX24" fmla="*/ 400050 w 421481"/>
                <a:gd name="connsiteY24" fmla="*/ 311943 h 1273968"/>
                <a:gd name="connsiteX25" fmla="*/ 388144 w 421481"/>
                <a:gd name="connsiteY25" fmla="*/ 407193 h 1273968"/>
                <a:gd name="connsiteX26" fmla="*/ 376237 w 421481"/>
                <a:gd name="connsiteY26" fmla="*/ 526256 h 1273968"/>
                <a:gd name="connsiteX27" fmla="*/ 376237 w 421481"/>
                <a:gd name="connsiteY27" fmla="*/ 721518 h 1273968"/>
                <a:gd name="connsiteX28" fmla="*/ 373856 w 421481"/>
                <a:gd name="connsiteY28" fmla="*/ 854868 h 1273968"/>
                <a:gd name="connsiteX29" fmla="*/ 369094 w 421481"/>
                <a:gd name="connsiteY29" fmla="*/ 966787 h 1273968"/>
                <a:gd name="connsiteX30" fmla="*/ 359569 w 421481"/>
                <a:gd name="connsiteY30" fmla="*/ 1116806 h 1273968"/>
                <a:gd name="connsiteX31" fmla="*/ 342900 w 421481"/>
                <a:gd name="connsiteY31" fmla="*/ 1259681 h 1273968"/>
                <a:gd name="connsiteX32" fmla="*/ 152400 w 421481"/>
                <a:gd name="connsiteY32" fmla="*/ 1273968 h 1273968"/>
                <a:gd name="connsiteX33" fmla="*/ 152400 w 421481"/>
                <a:gd name="connsiteY33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5 w 421481"/>
                <a:gd name="connsiteY12" fmla="*/ 0 h 1273968"/>
                <a:gd name="connsiteX13" fmla="*/ 140494 w 421481"/>
                <a:gd name="connsiteY13" fmla="*/ 19050 h 1273968"/>
                <a:gd name="connsiteX14" fmla="*/ 183356 w 421481"/>
                <a:gd name="connsiteY14" fmla="*/ 35718 h 1273968"/>
                <a:gd name="connsiteX15" fmla="*/ 245269 w 421481"/>
                <a:gd name="connsiteY15" fmla="*/ 61912 h 1273968"/>
                <a:gd name="connsiteX16" fmla="*/ 283369 w 421481"/>
                <a:gd name="connsiteY16" fmla="*/ 83343 h 1273968"/>
                <a:gd name="connsiteX17" fmla="*/ 321469 w 421481"/>
                <a:gd name="connsiteY17" fmla="*/ 97631 h 1273968"/>
                <a:gd name="connsiteX18" fmla="*/ 361950 w 421481"/>
                <a:gd name="connsiteY18" fmla="*/ 111918 h 1273968"/>
                <a:gd name="connsiteX19" fmla="*/ 395287 w 421481"/>
                <a:gd name="connsiteY19" fmla="*/ 130968 h 1273968"/>
                <a:gd name="connsiteX20" fmla="*/ 416719 w 421481"/>
                <a:gd name="connsiteY20" fmla="*/ 145256 h 1273968"/>
                <a:gd name="connsiteX21" fmla="*/ 421481 w 421481"/>
                <a:gd name="connsiteY21" fmla="*/ 157162 h 1273968"/>
                <a:gd name="connsiteX22" fmla="*/ 416719 w 421481"/>
                <a:gd name="connsiteY22" fmla="*/ 185737 h 1273968"/>
                <a:gd name="connsiteX23" fmla="*/ 400050 w 421481"/>
                <a:gd name="connsiteY23" fmla="*/ 311943 h 1273968"/>
                <a:gd name="connsiteX24" fmla="*/ 388144 w 421481"/>
                <a:gd name="connsiteY24" fmla="*/ 407193 h 1273968"/>
                <a:gd name="connsiteX25" fmla="*/ 376237 w 421481"/>
                <a:gd name="connsiteY25" fmla="*/ 526256 h 1273968"/>
                <a:gd name="connsiteX26" fmla="*/ 376237 w 421481"/>
                <a:gd name="connsiteY26" fmla="*/ 721518 h 1273968"/>
                <a:gd name="connsiteX27" fmla="*/ 373856 w 421481"/>
                <a:gd name="connsiteY27" fmla="*/ 854868 h 1273968"/>
                <a:gd name="connsiteX28" fmla="*/ 369094 w 421481"/>
                <a:gd name="connsiteY28" fmla="*/ 966787 h 1273968"/>
                <a:gd name="connsiteX29" fmla="*/ 359569 w 421481"/>
                <a:gd name="connsiteY29" fmla="*/ 1116806 h 1273968"/>
                <a:gd name="connsiteX30" fmla="*/ 342900 w 421481"/>
                <a:gd name="connsiteY30" fmla="*/ 1259681 h 1273968"/>
                <a:gd name="connsiteX31" fmla="*/ 152400 w 421481"/>
                <a:gd name="connsiteY31" fmla="*/ 1273968 h 1273968"/>
                <a:gd name="connsiteX32" fmla="*/ 152400 w 421481"/>
                <a:gd name="connsiteY32" fmla="*/ 926306 h 127396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0 w 609636"/>
                <a:gd name="connsiteY12" fmla="*/ 0 h 1390675"/>
                <a:gd name="connsiteX13" fmla="*/ 235780 w 609636"/>
                <a:gd name="connsiteY13" fmla="*/ 116707 h 1390675"/>
                <a:gd name="connsiteX14" fmla="*/ 328649 w 609636"/>
                <a:gd name="connsiteY14" fmla="*/ 135757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235780 w 609636"/>
                <a:gd name="connsiteY13" fmla="*/ 123850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66675 w 609636"/>
                <a:gd name="connsiteY13" fmla="*/ 0 h 1397818"/>
                <a:gd name="connsiteX14" fmla="*/ 371511 w 609636"/>
                <a:gd name="connsiteY14" fmla="*/ 159568 h 1397818"/>
                <a:gd name="connsiteX15" fmla="*/ 433424 w 609636"/>
                <a:gd name="connsiteY15" fmla="*/ 185762 h 1397818"/>
                <a:gd name="connsiteX16" fmla="*/ 471524 w 609636"/>
                <a:gd name="connsiteY16" fmla="*/ 207193 h 1397818"/>
                <a:gd name="connsiteX17" fmla="*/ 509624 w 609636"/>
                <a:gd name="connsiteY17" fmla="*/ 221481 h 1397818"/>
                <a:gd name="connsiteX18" fmla="*/ 550105 w 609636"/>
                <a:gd name="connsiteY18" fmla="*/ 235768 h 1397818"/>
                <a:gd name="connsiteX19" fmla="*/ 583442 w 609636"/>
                <a:gd name="connsiteY19" fmla="*/ 254818 h 1397818"/>
                <a:gd name="connsiteX20" fmla="*/ 604874 w 609636"/>
                <a:gd name="connsiteY20" fmla="*/ 269106 h 1397818"/>
                <a:gd name="connsiteX21" fmla="*/ 609636 w 609636"/>
                <a:gd name="connsiteY21" fmla="*/ 281012 h 1397818"/>
                <a:gd name="connsiteX22" fmla="*/ 604874 w 609636"/>
                <a:gd name="connsiteY22" fmla="*/ 309587 h 1397818"/>
                <a:gd name="connsiteX23" fmla="*/ 588205 w 609636"/>
                <a:gd name="connsiteY23" fmla="*/ 435793 h 1397818"/>
                <a:gd name="connsiteX24" fmla="*/ 576299 w 609636"/>
                <a:gd name="connsiteY24" fmla="*/ 531043 h 1397818"/>
                <a:gd name="connsiteX25" fmla="*/ 564392 w 609636"/>
                <a:gd name="connsiteY25" fmla="*/ 650106 h 1397818"/>
                <a:gd name="connsiteX26" fmla="*/ 564392 w 609636"/>
                <a:gd name="connsiteY26" fmla="*/ 845368 h 1397818"/>
                <a:gd name="connsiteX27" fmla="*/ 562011 w 609636"/>
                <a:gd name="connsiteY27" fmla="*/ 978718 h 1397818"/>
                <a:gd name="connsiteX28" fmla="*/ 557249 w 609636"/>
                <a:gd name="connsiteY28" fmla="*/ 1090637 h 1397818"/>
                <a:gd name="connsiteX29" fmla="*/ 547724 w 609636"/>
                <a:gd name="connsiteY29" fmla="*/ 1240656 h 1397818"/>
                <a:gd name="connsiteX30" fmla="*/ 531055 w 609636"/>
                <a:gd name="connsiteY30" fmla="*/ 1383531 h 1397818"/>
                <a:gd name="connsiteX31" fmla="*/ 340555 w 609636"/>
                <a:gd name="connsiteY31" fmla="*/ 1397818 h 1397818"/>
                <a:gd name="connsiteX32" fmla="*/ 340555 w 609636"/>
                <a:gd name="connsiteY32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235780 w 609636"/>
                <a:gd name="connsiteY15" fmla="*/ 90513 h 1397818"/>
                <a:gd name="connsiteX16" fmla="*/ 371511 w 609636"/>
                <a:gd name="connsiteY16" fmla="*/ 159568 h 1397818"/>
                <a:gd name="connsiteX17" fmla="*/ 433424 w 609636"/>
                <a:gd name="connsiteY17" fmla="*/ 185762 h 1397818"/>
                <a:gd name="connsiteX18" fmla="*/ 471524 w 609636"/>
                <a:gd name="connsiteY18" fmla="*/ 207193 h 1397818"/>
                <a:gd name="connsiteX19" fmla="*/ 509624 w 609636"/>
                <a:gd name="connsiteY19" fmla="*/ 221481 h 1397818"/>
                <a:gd name="connsiteX20" fmla="*/ 550105 w 609636"/>
                <a:gd name="connsiteY20" fmla="*/ 235768 h 1397818"/>
                <a:gd name="connsiteX21" fmla="*/ 583442 w 609636"/>
                <a:gd name="connsiteY21" fmla="*/ 254818 h 1397818"/>
                <a:gd name="connsiteX22" fmla="*/ 604874 w 609636"/>
                <a:gd name="connsiteY22" fmla="*/ 269106 h 1397818"/>
                <a:gd name="connsiteX23" fmla="*/ 609636 w 609636"/>
                <a:gd name="connsiteY23" fmla="*/ 281012 h 1397818"/>
                <a:gd name="connsiteX24" fmla="*/ 604874 w 609636"/>
                <a:gd name="connsiteY24" fmla="*/ 309587 h 1397818"/>
                <a:gd name="connsiteX25" fmla="*/ 588205 w 609636"/>
                <a:gd name="connsiteY25" fmla="*/ 435793 h 1397818"/>
                <a:gd name="connsiteX26" fmla="*/ 576299 w 609636"/>
                <a:gd name="connsiteY26" fmla="*/ 531043 h 1397818"/>
                <a:gd name="connsiteX27" fmla="*/ 564392 w 609636"/>
                <a:gd name="connsiteY27" fmla="*/ 650106 h 1397818"/>
                <a:gd name="connsiteX28" fmla="*/ 564392 w 609636"/>
                <a:gd name="connsiteY28" fmla="*/ 845368 h 1397818"/>
                <a:gd name="connsiteX29" fmla="*/ 562011 w 609636"/>
                <a:gd name="connsiteY29" fmla="*/ 978718 h 1397818"/>
                <a:gd name="connsiteX30" fmla="*/ 557249 w 609636"/>
                <a:gd name="connsiteY30" fmla="*/ 1090637 h 1397818"/>
                <a:gd name="connsiteX31" fmla="*/ 547724 w 609636"/>
                <a:gd name="connsiteY31" fmla="*/ 1240656 h 1397818"/>
                <a:gd name="connsiteX32" fmla="*/ 531055 w 609636"/>
                <a:gd name="connsiteY32" fmla="*/ 1383531 h 1397818"/>
                <a:gd name="connsiteX33" fmla="*/ 340555 w 609636"/>
                <a:gd name="connsiteY33" fmla="*/ 1397818 h 1397818"/>
                <a:gd name="connsiteX34" fmla="*/ 340555 w 609636"/>
                <a:gd name="connsiteY34" fmla="*/ 1050156 h 139781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116717 w 609636"/>
                <a:gd name="connsiteY12" fmla="*/ 90514 h 1390675"/>
                <a:gd name="connsiteX13" fmla="*/ 0 w 609636"/>
                <a:gd name="connsiteY13" fmla="*/ 0 h 1390675"/>
                <a:gd name="connsiteX14" fmla="*/ 235780 w 609636"/>
                <a:gd name="connsiteY14" fmla="*/ 83370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223838 w 492919"/>
                <a:gd name="connsiteY0" fmla="*/ 959643 h 1307305"/>
                <a:gd name="connsiteX1" fmla="*/ 223838 w 492919"/>
                <a:gd name="connsiteY1" fmla="*/ 733424 h 1307305"/>
                <a:gd name="connsiteX2" fmla="*/ 223838 w 492919"/>
                <a:gd name="connsiteY2" fmla="*/ 409574 h 1307305"/>
                <a:gd name="connsiteX3" fmla="*/ 223838 w 492919"/>
                <a:gd name="connsiteY3" fmla="*/ 321468 h 1307305"/>
                <a:gd name="connsiteX4" fmla="*/ 223838 w 492919"/>
                <a:gd name="connsiteY4" fmla="*/ 300037 h 1307305"/>
                <a:gd name="connsiteX5" fmla="*/ 219075 w 492919"/>
                <a:gd name="connsiteY5" fmla="*/ 278605 h 1307305"/>
                <a:gd name="connsiteX6" fmla="*/ 209550 w 492919"/>
                <a:gd name="connsiteY6" fmla="*/ 250030 h 1307305"/>
                <a:gd name="connsiteX7" fmla="*/ 195263 w 492919"/>
                <a:gd name="connsiteY7" fmla="*/ 219074 h 1307305"/>
                <a:gd name="connsiteX8" fmla="*/ 178594 w 492919"/>
                <a:gd name="connsiteY8" fmla="*/ 192880 h 1307305"/>
                <a:gd name="connsiteX9" fmla="*/ 147638 w 492919"/>
                <a:gd name="connsiteY9" fmla="*/ 147637 h 1307305"/>
                <a:gd name="connsiteX10" fmla="*/ 111919 w 492919"/>
                <a:gd name="connsiteY10" fmla="*/ 102393 h 1307305"/>
                <a:gd name="connsiteX11" fmla="*/ 71438 w 492919"/>
                <a:gd name="connsiteY11" fmla="*/ 59530 h 1307305"/>
                <a:gd name="connsiteX12" fmla="*/ 0 w 492919"/>
                <a:gd name="connsiteY12" fmla="*/ 7144 h 1307305"/>
                <a:gd name="connsiteX13" fmla="*/ 119063 w 492919"/>
                <a:gd name="connsiteY13" fmla="*/ 0 h 1307305"/>
                <a:gd name="connsiteX14" fmla="*/ 254794 w 492919"/>
                <a:gd name="connsiteY14" fmla="*/ 69055 h 1307305"/>
                <a:gd name="connsiteX15" fmla="*/ 316707 w 492919"/>
                <a:gd name="connsiteY15" fmla="*/ 95249 h 1307305"/>
                <a:gd name="connsiteX16" fmla="*/ 354807 w 492919"/>
                <a:gd name="connsiteY16" fmla="*/ 116680 h 1307305"/>
                <a:gd name="connsiteX17" fmla="*/ 392907 w 492919"/>
                <a:gd name="connsiteY17" fmla="*/ 130968 h 1307305"/>
                <a:gd name="connsiteX18" fmla="*/ 433388 w 492919"/>
                <a:gd name="connsiteY18" fmla="*/ 145255 h 1307305"/>
                <a:gd name="connsiteX19" fmla="*/ 466725 w 492919"/>
                <a:gd name="connsiteY19" fmla="*/ 164305 h 1307305"/>
                <a:gd name="connsiteX20" fmla="*/ 488157 w 492919"/>
                <a:gd name="connsiteY20" fmla="*/ 178593 h 1307305"/>
                <a:gd name="connsiteX21" fmla="*/ 492919 w 492919"/>
                <a:gd name="connsiteY21" fmla="*/ 190499 h 1307305"/>
                <a:gd name="connsiteX22" fmla="*/ 488157 w 492919"/>
                <a:gd name="connsiteY22" fmla="*/ 219074 h 1307305"/>
                <a:gd name="connsiteX23" fmla="*/ 471488 w 492919"/>
                <a:gd name="connsiteY23" fmla="*/ 345280 h 1307305"/>
                <a:gd name="connsiteX24" fmla="*/ 459582 w 492919"/>
                <a:gd name="connsiteY24" fmla="*/ 440530 h 1307305"/>
                <a:gd name="connsiteX25" fmla="*/ 447675 w 492919"/>
                <a:gd name="connsiteY25" fmla="*/ 559593 h 1307305"/>
                <a:gd name="connsiteX26" fmla="*/ 447675 w 492919"/>
                <a:gd name="connsiteY26" fmla="*/ 754855 h 1307305"/>
                <a:gd name="connsiteX27" fmla="*/ 445294 w 492919"/>
                <a:gd name="connsiteY27" fmla="*/ 888205 h 1307305"/>
                <a:gd name="connsiteX28" fmla="*/ 440532 w 492919"/>
                <a:gd name="connsiteY28" fmla="*/ 1000124 h 1307305"/>
                <a:gd name="connsiteX29" fmla="*/ 431007 w 492919"/>
                <a:gd name="connsiteY29" fmla="*/ 1150143 h 1307305"/>
                <a:gd name="connsiteX30" fmla="*/ 414338 w 492919"/>
                <a:gd name="connsiteY30" fmla="*/ 1293018 h 1307305"/>
                <a:gd name="connsiteX31" fmla="*/ 223838 w 492919"/>
                <a:gd name="connsiteY31" fmla="*/ 1307305 h 1307305"/>
                <a:gd name="connsiteX32" fmla="*/ 223838 w 492919"/>
                <a:gd name="connsiteY32" fmla="*/ 959643 h 130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2919" h="1307305">
                  <a:moveTo>
                    <a:pt x="223838" y="959643"/>
                  </a:moveTo>
                  <a:lnTo>
                    <a:pt x="223838" y="733424"/>
                  </a:lnTo>
                  <a:lnTo>
                    <a:pt x="223838" y="409574"/>
                  </a:lnTo>
                  <a:lnTo>
                    <a:pt x="223838" y="321468"/>
                  </a:lnTo>
                  <a:lnTo>
                    <a:pt x="223838" y="300037"/>
                  </a:lnTo>
                  <a:lnTo>
                    <a:pt x="219075" y="278605"/>
                  </a:lnTo>
                  <a:lnTo>
                    <a:pt x="209550" y="250030"/>
                  </a:lnTo>
                  <a:lnTo>
                    <a:pt x="195263" y="219074"/>
                  </a:lnTo>
                  <a:lnTo>
                    <a:pt x="178594" y="192880"/>
                  </a:lnTo>
                  <a:lnTo>
                    <a:pt x="147638" y="147637"/>
                  </a:lnTo>
                  <a:lnTo>
                    <a:pt x="111919" y="102393"/>
                  </a:lnTo>
                  <a:lnTo>
                    <a:pt x="71438" y="59530"/>
                  </a:lnTo>
                  <a:lnTo>
                    <a:pt x="0" y="7144"/>
                  </a:lnTo>
                  <a:lnTo>
                    <a:pt x="119063" y="0"/>
                  </a:lnTo>
                  <a:lnTo>
                    <a:pt x="254794" y="69055"/>
                  </a:lnTo>
                  <a:lnTo>
                    <a:pt x="316707" y="95249"/>
                  </a:lnTo>
                  <a:lnTo>
                    <a:pt x="354807" y="116680"/>
                  </a:lnTo>
                  <a:lnTo>
                    <a:pt x="392907" y="130968"/>
                  </a:lnTo>
                  <a:lnTo>
                    <a:pt x="433388" y="145255"/>
                  </a:lnTo>
                  <a:lnTo>
                    <a:pt x="466725" y="164305"/>
                  </a:lnTo>
                  <a:lnTo>
                    <a:pt x="488157" y="178593"/>
                  </a:lnTo>
                  <a:lnTo>
                    <a:pt x="492919" y="190499"/>
                  </a:lnTo>
                  <a:lnTo>
                    <a:pt x="488157" y="219074"/>
                  </a:lnTo>
                  <a:lnTo>
                    <a:pt x="471488" y="345280"/>
                  </a:lnTo>
                  <a:lnTo>
                    <a:pt x="459582" y="440530"/>
                  </a:lnTo>
                  <a:lnTo>
                    <a:pt x="447675" y="559593"/>
                  </a:lnTo>
                  <a:lnTo>
                    <a:pt x="447675" y="754855"/>
                  </a:lnTo>
                  <a:cubicBezTo>
                    <a:pt x="446881" y="799305"/>
                    <a:pt x="446088" y="843755"/>
                    <a:pt x="445294" y="888205"/>
                  </a:cubicBezTo>
                  <a:lnTo>
                    <a:pt x="440532" y="1000124"/>
                  </a:lnTo>
                  <a:lnTo>
                    <a:pt x="431007" y="1150143"/>
                  </a:lnTo>
                  <a:lnTo>
                    <a:pt x="414338" y="1293018"/>
                  </a:lnTo>
                  <a:lnTo>
                    <a:pt x="223838" y="1307305"/>
                  </a:lnTo>
                  <a:cubicBezTo>
                    <a:pt x="224632" y="1203324"/>
                    <a:pt x="225425" y="1099343"/>
                    <a:pt x="223838" y="959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6">
              <a:extLst>
                <a:ext uri="{FF2B5EF4-FFF2-40B4-BE49-F238E27FC236}">
                  <a16:creationId xmlns:a16="http://schemas.microsoft.com/office/drawing/2014/main" id="{EF51DC47-A22D-4D81-ADCF-1C641B9499AA}"/>
                </a:ext>
              </a:extLst>
            </p:cNvPr>
            <p:cNvSpPr/>
            <p:nvPr/>
          </p:nvSpPr>
          <p:spPr>
            <a:xfrm>
              <a:off x="2662238" y="3427413"/>
              <a:ext cx="4506912" cy="668337"/>
            </a:xfrm>
            <a:custGeom>
              <a:avLst/>
              <a:gdLst>
                <a:gd name="connsiteX0" fmla="*/ 3493008 w 4506163"/>
                <a:gd name="connsiteY0" fmla="*/ 267005 h 669341"/>
                <a:gd name="connsiteX1" fmla="*/ 3189427 w 4506163"/>
                <a:gd name="connsiteY1" fmla="*/ 274320 h 669341"/>
                <a:gd name="connsiteX2" fmla="*/ 2926080 w 4506163"/>
                <a:gd name="connsiteY2" fmla="*/ 281635 h 669341"/>
                <a:gd name="connsiteX3" fmla="*/ 2622499 w 4506163"/>
                <a:gd name="connsiteY3" fmla="*/ 292608 h 669341"/>
                <a:gd name="connsiteX4" fmla="*/ 2216505 w 4506163"/>
                <a:gd name="connsiteY4" fmla="*/ 340157 h 669341"/>
                <a:gd name="connsiteX5" fmla="*/ 1953158 w 4506163"/>
                <a:gd name="connsiteY5" fmla="*/ 376733 h 669341"/>
                <a:gd name="connsiteX6" fmla="*/ 1642262 w 4506163"/>
                <a:gd name="connsiteY6" fmla="*/ 420624 h 669341"/>
                <a:gd name="connsiteX7" fmla="*/ 1415491 w 4506163"/>
                <a:gd name="connsiteY7" fmla="*/ 460858 h 669341"/>
                <a:gd name="connsiteX8" fmla="*/ 1064361 w 4506163"/>
                <a:gd name="connsiteY8" fmla="*/ 530352 h 669341"/>
                <a:gd name="connsiteX9" fmla="*/ 797357 w 4506163"/>
                <a:gd name="connsiteY9" fmla="*/ 588874 h 669341"/>
                <a:gd name="connsiteX10" fmla="*/ 636422 w 4506163"/>
                <a:gd name="connsiteY10" fmla="*/ 629107 h 669341"/>
                <a:gd name="connsiteX11" fmla="*/ 555955 w 4506163"/>
                <a:gd name="connsiteY11" fmla="*/ 654711 h 669341"/>
                <a:gd name="connsiteX12" fmla="*/ 523037 w 4506163"/>
                <a:gd name="connsiteY12" fmla="*/ 669341 h 669341"/>
                <a:gd name="connsiteX13" fmla="*/ 468173 w 4506163"/>
                <a:gd name="connsiteY13" fmla="*/ 662026 h 669341"/>
                <a:gd name="connsiteX14" fmla="*/ 380390 w 4506163"/>
                <a:gd name="connsiteY14" fmla="*/ 629107 h 669341"/>
                <a:gd name="connsiteX15" fmla="*/ 318211 w 4506163"/>
                <a:gd name="connsiteY15" fmla="*/ 596189 h 669341"/>
                <a:gd name="connsiteX16" fmla="*/ 252374 w 4506163"/>
                <a:gd name="connsiteY16" fmla="*/ 552298 h 669341"/>
                <a:gd name="connsiteX17" fmla="*/ 212141 w 4506163"/>
                <a:gd name="connsiteY17" fmla="*/ 523037 h 669341"/>
                <a:gd name="connsiteX18" fmla="*/ 160934 w 4506163"/>
                <a:gd name="connsiteY18" fmla="*/ 482803 h 669341"/>
                <a:gd name="connsiteX19" fmla="*/ 113385 w 4506163"/>
                <a:gd name="connsiteY19" fmla="*/ 438912 h 669341"/>
                <a:gd name="connsiteX20" fmla="*/ 58521 w 4506163"/>
                <a:gd name="connsiteY20" fmla="*/ 387706 h 669341"/>
                <a:gd name="connsiteX21" fmla="*/ 32918 w 4506163"/>
                <a:gd name="connsiteY21" fmla="*/ 362103 h 669341"/>
                <a:gd name="connsiteX22" fmla="*/ 14630 w 4506163"/>
                <a:gd name="connsiteY22" fmla="*/ 340157 h 669341"/>
                <a:gd name="connsiteX23" fmla="*/ 0 w 4506163"/>
                <a:gd name="connsiteY23" fmla="*/ 318211 h 669341"/>
                <a:gd name="connsiteX24" fmla="*/ 0 w 4506163"/>
                <a:gd name="connsiteY24" fmla="*/ 299923 h 669341"/>
                <a:gd name="connsiteX25" fmla="*/ 7315 w 4506163"/>
                <a:gd name="connsiteY25" fmla="*/ 288951 h 669341"/>
                <a:gd name="connsiteX26" fmla="*/ 25603 w 4506163"/>
                <a:gd name="connsiteY26" fmla="*/ 288951 h 669341"/>
                <a:gd name="connsiteX27" fmla="*/ 47549 w 4506163"/>
                <a:gd name="connsiteY27" fmla="*/ 288951 h 669341"/>
                <a:gd name="connsiteX28" fmla="*/ 102413 w 4506163"/>
                <a:gd name="connsiteY28" fmla="*/ 314554 h 669341"/>
                <a:gd name="connsiteX29" fmla="*/ 171907 w 4506163"/>
                <a:gd name="connsiteY29" fmla="*/ 347472 h 669341"/>
                <a:gd name="connsiteX30" fmla="*/ 230429 w 4506163"/>
                <a:gd name="connsiteY30" fmla="*/ 373075 h 669341"/>
                <a:gd name="connsiteX31" fmla="*/ 277977 w 4506163"/>
                <a:gd name="connsiteY31" fmla="*/ 387706 h 669341"/>
                <a:gd name="connsiteX32" fmla="*/ 362102 w 4506163"/>
                <a:gd name="connsiteY32" fmla="*/ 395021 h 669341"/>
                <a:gd name="connsiteX33" fmla="*/ 471830 w 4506163"/>
                <a:gd name="connsiteY33" fmla="*/ 402336 h 669341"/>
                <a:gd name="connsiteX34" fmla="*/ 566928 w 4506163"/>
                <a:gd name="connsiteY34" fmla="*/ 402336 h 669341"/>
                <a:gd name="connsiteX35" fmla="*/ 636422 w 4506163"/>
                <a:gd name="connsiteY35" fmla="*/ 395021 h 669341"/>
                <a:gd name="connsiteX36" fmla="*/ 844905 w 4506163"/>
                <a:gd name="connsiteY36" fmla="*/ 362103 h 669341"/>
                <a:gd name="connsiteX37" fmla="*/ 1192377 w 4506163"/>
                <a:gd name="connsiteY37" fmla="*/ 307239 h 669341"/>
                <a:gd name="connsiteX38" fmla="*/ 1565453 w 4506163"/>
                <a:gd name="connsiteY38" fmla="*/ 248717 h 669341"/>
                <a:gd name="connsiteX39" fmla="*/ 1865376 w 4506163"/>
                <a:gd name="connsiteY39" fmla="*/ 197511 h 669341"/>
                <a:gd name="connsiteX40" fmla="*/ 2143353 w 4506163"/>
                <a:gd name="connsiteY40" fmla="*/ 153619 h 669341"/>
                <a:gd name="connsiteX41" fmla="*/ 2315261 w 4506163"/>
                <a:gd name="connsiteY41" fmla="*/ 131674 h 669341"/>
                <a:gd name="connsiteX42" fmla="*/ 2373782 w 4506163"/>
                <a:gd name="connsiteY42" fmla="*/ 138989 h 669341"/>
                <a:gd name="connsiteX43" fmla="*/ 2421331 w 4506163"/>
                <a:gd name="connsiteY43" fmla="*/ 138989 h 669341"/>
                <a:gd name="connsiteX44" fmla="*/ 2465222 w 4506163"/>
                <a:gd name="connsiteY44" fmla="*/ 131674 h 669341"/>
                <a:gd name="connsiteX45" fmla="*/ 2520086 w 4506163"/>
                <a:gd name="connsiteY45" fmla="*/ 117043 h 669341"/>
                <a:gd name="connsiteX46" fmla="*/ 2816352 w 4506163"/>
                <a:gd name="connsiteY46" fmla="*/ 91440 h 669341"/>
                <a:gd name="connsiteX47" fmla="*/ 3035808 w 4506163"/>
                <a:gd name="connsiteY47" fmla="*/ 80467 h 669341"/>
                <a:gd name="connsiteX48" fmla="*/ 3269894 w 4506163"/>
                <a:gd name="connsiteY48" fmla="*/ 69495 h 669341"/>
                <a:gd name="connsiteX49" fmla="*/ 3631997 w 4506163"/>
                <a:gd name="connsiteY49" fmla="*/ 51207 h 669341"/>
                <a:gd name="connsiteX50" fmla="*/ 3756355 w 4506163"/>
                <a:gd name="connsiteY50" fmla="*/ 43891 h 669341"/>
                <a:gd name="connsiteX51" fmla="*/ 3811219 w 4506163"/>
                <a:gd name="connsiteY51" fmla="*/ 29261 h 669341"/>
                <a:gd name="connsiteX52" fmla="*/ 3873398 w 4506163"/>
                <a:gd name="connsiteY52" fmla="*/ 10973 h 669341"/>
                <a:gd name="connsiteX53" fmla="*/ 3928262 w 4506163"/>
                <a:gd name="connsiteY53" fmla="*/ 0 h 669341"/>
                <a:gd name="connsiteX54" fmla="*/ 3979469 w 4506163"/>
                <a:gd name="connsiteY54" fmla="*/ 0 h 669341"/>
                <a:gd name="connsiteX55" fmla="*/ 4085539 w 4506163"/>
                <a:gd name="connsiteY55" fmla="*/ 7315 h 669341"/>
                <a:gd name="connsiteX56" fmla="*/ 4217213 w 4506163"/>
                <a:gd name="connsiteY56" fmla="*/ 25603 h 669341"/>
                <a:gd name="connsiteX57" fmla="*/ 4294022 w 4506163"/>
                <a:gd name="connsiteY57" fmla="*/ 47549 h 669341"/>
                <a:gd name="connsiteX58" fmla="*/ 4348886 w 4506163"/>
                <a:gd name="connsiteY58" fmla="*/ 65837 h 669341"/>
                <a:gd name="connsiteX59" fmla="*/ 4400093 w 4506163"/>
                <a:gd name="connsiteY59" fmla="*/ 91440 h 669341"/>
                <a:gd name="connsiteX60" fmla="*/ 4447641 w 4506163"/>
                <a:gd name="connsiteY60" fmla="*/ 117043 h 669341"/>
                <a:gd name="connsiteX61" fmla="*/ 4465929 w 4506163"/>
                <a:gd name="connsiteY61" fmla="*/ 131674 h 669341"/>
                <a:gd name="connsiteX62" fmla="*/ 4480560 w 4506163"/>
                <a:gd name="connsiteY62" fmla="*/ 146304 h 669341"/>
                <a:gd name="connsiteX63" fmla="*/ 4495190 w 4506163"/>
                <a:gd name="connsiteY63" fmla="*/ 168250 h 669341"/>
                <a:gd name="connsiteX64" fmla="*/ 4502505 w 4506163"/>
                <a:gd name="connsiteY64" fmla="*/ 182880 h 669341"/>
                <a:gd name="connsiteX65" fmla="*/ 4506163 w 4506163"/>
                <a:gd name="connsiteY65" fmla="*/ 197511 h 669341"/>
                <a:gd name="connsiteX66" fmla="*/ 4502505 w 4506163"/>
                <a:gd name="connsiteY66" fmla="*/ 219456 h 669341"/>
                <a:gd name="connsiteX67" fmla="*/ 4491533 w 4506163"/>
                <a:gd name="connsiteY67" fmla="*/ 234087 h 669341"/>
                <a:gd name="connsiteX68" fmla="*/ 4462272 w 4506163"/>
                <a:gd name="connsiteY68" fmla="*/ 252375 h 669341"/>
                <a:gd name="connsiteX69" fmla="*/ 4425696 w 4506163"/>
                <a:gd name="connsiteY69" fmla="*/ 263347 h 669341"/>
                <a:gd name="connsiteX70" fmla="*/ 4396435 w 4506163"/>
                <a:gd name="connsiteY70" fmla="*/ 267005 h 669341"/>
                <a:gd name="connsiteX71" fmla="*/ 4315968 w 4506163"/>
                <a:gd name="connsiteY71" fmla="*/ 267005 h 669341"/>
                <a:gd name="connsiteX72" fmla="*/ 4133088 w 4506163"/>
                <a:gd name="connsiteY72" fmla="*/ 267005 h 669341"/>
                <a:gd name="connsiteX73" fmla="*/ 3906317 w 4506163"/>
                <a:gd name="connsiteY73" fmla="*/ 267005 h 669341"/>
                <a:gd name="connsiteX74" fmla="*/ 3730752 w 4506163"/>
                <a:gd name="connsiteY74" fmla="*/ 270663 h 669341"/>
                <a:gd name="connsiteX75" fmla="*/ 3493008 w 4506163"/>
                <a:gd name="connsiteY75" fmla="*/ 267005 h 6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06163" h="669341">
                  <a:moveTo>
                    <a:pt x="3493008" y="267005"/>
                  </a:moveTo>
                  <a:lnTo>
                    <a:pt x="3189427" y="274320"/>
                  </a:lnTo>
                  <a:lnTo>
                    <a:pt x="2926080" y="281635"/>
                  </a:lnTo>
                  <a:lnTo>
                    <a:pt x="2622499" y="292608"/>
                  </a:lnTo>
                  <a:lnTo>
                    <a:pt x="2216505" y="340157"/>
                  </a:lnTo>
                  <a:lnTo>
                    <a:pt x="1953158" y="376733"/>
                  </a:lnTo>
                  <a:lnTo>
                    <a:pt x="1642262" y="420624"/>
                  </a:lnTo>
                  <a:lnTo>
                    <a:pt x="1415491" y="460858"/>
                  </a:lnTo>
                  <a:lnTo>
                    <a:pt x="1064361" y="530352"/>
                  </a:lnTo>
                  <a:lnTo>
                    <a:pt x="797357" y="588874"/>
                  </a:lnTo>
                  <a:lnTo>
                    <a:pt x="636422" y="629107"/>
                  </a:lnTo>
                  <a:lnTo>
                    <a:pt x="555955" y="654711"/>
                  </a:lnTo>
                  <a:lnTo>
                    <a:pt x="523037" y="669341"/>
                  </a:lnTo>
                  <a:lnTo>
                    <a:pt x="468173" y="662026"/>
                  </a:lnTo>
                  <a:lnTo>
                    <a:pt x="380390" y="629107"/>
                  </a:lnTo>
                  <a:lnTo>
                    <a:pt x="318211" y="596189"/>
                  </a:lnTo>
                  <a:lnTo>
                    <a:pt x="252374" y="552298"/>
                  </a:lnTo>
                  <a:lnTo>
                    <a:pt x="212141" y="523037"/>
                  </a:lnTo>
                  <a:lnTo>
                    <a:pt x="160934" y="482803"/>
                  </a:lnTo>
                  <a:lnTo>
                    <a:pt x="113385" y="438912"/>
                  </a:lnTo>
                  <a:lnTo>
                    <a:pt x="58521" y="387706"/>
                  </a:lnTo>
                  <a:lnTo>
                    <a:pt x="32918" y="362103"/>
                  </a:lnTo>
                  <a:lnTo>
                    <a:pt x="14630" y="340157"/>
                  </a:lnTo>
                  <a:lnTo>
                    <a:pt x="0" y="318211"/>
                  </a:lnTo>
                  <a:lnTo>
                    <a:pt x="0" y="299923"/>
                  </a:lnTo>
                  <a:lnTo>
                    <a:pt x="7315" y="288951"/>
                  </a:lnTo>
                  <a:lnTo>
                    <a:pt x="25603" y="288951"/>
                  </a:lnTo>
                  <a:lnTo>
                    <a:pt x="47549" y="288951"/>
                  </a:lnTo>
                  <a:lnTo>
                    <a:pt x="102413" y="314554"/>
                  </a:lnTo>
                  <a:lnTo>
                    <a:pt x="171907" y="347472"/>
                  </a:lnTo>
                  <a:lnTo>
                    <a:pt x="230429" y="373075"/>
                  </a:lnTo>
                  <a:lnTo>
                    <a:pt x="277977" y="387706"/>
                  </a:lnTo>
                  <a:lnTo>
                    <a:pt x="362102" y="395021"/>
                  </a:lnTo>
                  <a:lnTo>
                    <a:pt x="471830" y="402336"/>
                  </a:lnTo>
                  <a:lnTo>
                    <a:pt x="566928" y="402336"/>
                  </a:lnTo>
                  <a:lnTo>
                    <a:pt x="636422" y="395021"/>
                  </a:lnTo>
                  <a:lnTo>
                    <a:pt x="844905" y="362103"/>
                  </a:lnTo>
                  <a:lnTo>
                    <a:pt x="1192377" y="307239"/>
                  </a:lnTo>
                  <a:lnTo>
                    <a:pt x="1565453" y="248717"/>
                  </a:lnTo>
                  <a:lnTo>
                    <a:pt x="1865376" y="197511"/>
                  </a:lnTo>
                  <a:lnTo>
                    <a:pt x="2143353" y="153619"/>
                  </a:lnTo>
                  <a:lnTo>
                    <a:pt x="2315261" y="131674"/>
                  </a:lnTo>
                  <a:lnTo>
                    <a:pt x="2373782" y="138989"/>
                  </a:lnTo>
                  <a:lnTo>
                    <a:pt x="2421331" y="138989"/>
                  </a:lnTo>
                  <a:lnTo>
                    <a:pt x="2465222" y="131674"/>
                  </a:lnTo>
                  <a:lnTo>
                    <a:pt x="2520086" y="117043"/>
                  </a:lnTo>
                  <a:lnTo>
                    <a:pt x="2816352" y="91440"/>
                  </a:lnTo>
                  <a:lnTo>
                    <a:pt x="3035808" y="80467"/>
                  </a:lnTo>
                  <a:lnTo>
                    <a:pt x="3269894" y="69495"/>
                  </a:lnTo>
                  <a:lnTo>
                    <a:pt x="3631997" y="51207"/>
                  </a:lnTo>
                  <a:lnTo>
                    <a:pt x="3756355" y="43891"/>
                  </a:lnTo>
                  <a:lnTo>
                    <a:pt x="3811219" y="29261"/>
                  </a:lnTo>
                  <a:lnTo>
                    <a:pt x="3873398" y="10973"/>
                  </a:lnTo>
                  <a:lnTo>
                    <a:pt x="3928262" y="0"/>
                  </a:lnTo>
                  <a:lnTo>
                    <a:pt x="3979469" y="0"/>
                  </a:lnTo>
                  <a:lnTo>
                    <a:pt x="4085539" y="7315"/>
                  </a:lnTo>
                  <a:lnTo>
                    <a:pt x="4217213" y="25603"/>
                  </a:lnTo>
                  <a:lnTo>
                    <a:pt x="4294022" y="47549"/>
                  </a:lnTo>
                  <a:lnTo>
                    <a:pt x="4348886" y="65837"/>
                  </a:lnTo>
                  <a:lnTo>
                    <a:pt x="4400093" y="91440"/>
                  </a:lnTo>
                  <a:lnTo>
                    <a:pt x="4447641" y="117043"/>
                  </a:lnTo>
                  <a:lnTo>
                    <a:pt x="4465929" y="131674"/>
                  </a:lnTo>
                  <a:lnTo>
                    <a:pt x="4480560" y="146304"/>
                  </a:lnTo>
                  <a:lnTo>
                    <a:pt x="4495190" y="168250"/>
                  </a:lnTo>
                  <a:lnTo>
                    <a:pt x="4502505" y="182880"/>
                  </a:lnTo>
                  <a:lnTo>
                    <a:pt x="4506163" y="197511"/>
                  </a:lnTo>
                  <a:lnTo>
                    <a:pt x="4502505" y="219456"/>
                  </a:lnTo>
                  <a:lnTo>
                    <a:pt x="4491533" y="234087"/>
                  </a:lnTo>
                  <a:lnTo>
                    <a:pt x="4462272" y="252375"/>
                  </a:lnTo>
                  <a:lnTo>
                    <a:pt x="4425696" y="263347"/>
                  </a:lnTo>
                  <a:lnTo>
                    <a:pt x="4396435" y="267005"/>
                  </a:lnTo>
                  <a:lnTo>
                    <a:pt x="4315968" y="267005"/>
                  </a:lnTo>
                  <a:lnTo>
                    <a:pt x="4133088" y="267005"/>
                  </a:lnTo>
                  <a:lnTo>
                    <a:pt x="3906317" y="267005"/>
                  </a:lnTo>
                  <a:lnTo>
                    <a:pt x="3730752" y="270663"/>
                  </a:lnTo>
                  <a:lnTo>
                    <a:pt x="3493008" y="267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7">
              <a:extLst>
                <a:ext uri="{FF2B5EF4-FFF2-40B4-BE49-F238E27FC236}">
                  <a16:creationId xmlns:a16="http://schemas.microsoft.com/office/drawing/2014/main" id="{456C7158-C96E-4381-B184-9213C163746B}"/>
                </a:ext>
              </a:extLst>
            </p:cNvPr>
            <p:cNvSpPr/>
            <p:nvPr/>
          </p:nvSpPr>
          <p:spPr>
            <a:xfrm>
              <a:off x="2686050" y="2525713"/>
              <a:ext cx="3568700" cy="2671762"/>
            </a:xfrm>
            <a:custGeom>
              <a:avLst/>
              <a:gdLst>
                <a:gd name="connsiteX0" fmla="*/ 3134114 w 3569219"/>
                <a:gd name="connsiteY0" fmla="*/ 686649 h 2671815"/>
                <a:gd name="connsiteX1" fmla="*/ 2950554 w 3569219"/>
                <a:gd name="connsiteY1" fmla="*/ 870209 h 2671815"/>
                <a:gd name="connsiteX2" fmla="*/ 2800987 w 3569219"/>
                <a:gd name="connsiteY2" fmla="*/ 1009579 h 2671815"/>
                <a:gd name="connsiteX3" fmla="*/ 2627625 w 3569219"/>
                <a:gd name="connsiteY3" fmla="*/ 1186340 h 2671815"/>
                <a:gd name="connsiteX4" fmla="*/ 2508651 w 3569219"/>
                <a:gd name="connsiteY4" fmla="*/ 1288318 h 2671815"/>
                <a:gd name="connsiteX5" fmla="*/ 2270703 w 3569219"/>
                <a:gd name="connsiteY5" fmla="*/ 1475277 h 2671815"/>
                <a:gd name="connsiteX6" fmla="*/ 2025957 w 3569219"/>
                <a:gd name="connsiteY6" fmla="*/ 1648639 h 2671815"/>
                <a:gd name="connsiteX7" fmla="*/ 1886587 w 3569219"/>
                <a:gd name="connsiteY7" fmla="*/ 1740419 h 2671815"/>
                <a:gd name="connsiteX8" fmla="*/ 1726822 w 3569219"/>
                <a:gd name="connsiteY8" fmla="*/ 1838997 h 2671815"/>
                <a:gd name="connsiteX9" fmla="*/ 1560258 w 3569219"/>
                <a:gd name="connsiteY9" fmla="*/ 1957971 h 2671815"/>
                <a:gd name="connsiteX10" fmla="*/ 1366501 w 3569219"/>
                <a:gd name="connsiteY10" fmla="*/ 2076945 h 2671815"/>
                <a:gd name="connsiteX11" fmla="*/ 1131952 w 3569219"/>
                <a:gd name="connsiteY11" fmla="*/ 2206117 h 2671815"/>
                <a:gd name="connsiteX12" fmla="*/ 860012 w 3569219"/>
                <a:gd name="connsiteY12" fmla="*/ 2345487 h 2671815"/>
                <a:gd name="connsiteX13" fmla="*/ 635661 w 3569219"/>
                <a:gd name="connsiteY13" fmla="*/ 2447464 h 2671815"/>
                <a:gd name="connsiteX14" fmla="*/ 370519 w 3569219"/>
                <a:gd name="connsiteY14" fmla="*/ 2556240 h 2671815"/>
                <a:gd name="connsiteX15" fmla="*/ 207354 w 3569219"/>
                <a:gd name="connsiteY15" fmla="*/ 2617427 h 2671815"/>
                <a:gd name="connsiteX16" fmla="*/ 50988 w 3569219"/>
                <a:gd name="connsiteY16" fmla="*/ 2671815 h 2671815"/>
                <a:gd name="connsiteX17" fmla="*/ 37391 w 3569219"/>
                <a:gd name="connsiteY17" fmla="*/ 2671815 h 2671815"/>
                <a:gd name="connsiteX18" fmla="*/ 13597 w 3569219"/>
                <a:gd name="connsiteY18" fmla="*/ 2665017 h 2671815"/>
                <a:gd name="connsiteX19" fmla="*/ 3399 w 3569219"/>
                <a:gd name="connsiteY19" fmla="*/ 2654819 h 2671815"/>
                <a:gd name="connsiteX20" fmla="*/ 0 w 3569219"/>
                <a:gd name="connsiteY20" fmla="*/ 2644621 h 2671815"/>
                <a:gd name="connsiteX21" fmla="*/ 3399 w 3569219"/>
                <a:gd name="connsiteY21" fmla="*/ 2631024 h 2671815"/>
                <a:gd name="connsiteX22" fmla="*/ 13597 w 3569219"/>
                <a:gd name="connsiteY22" fmla="*/ 2614028 h 2671815"/>
                <a:gd name="connsiteX23" fmla="*/ 40791 w 3569219"/>
                <a:gd name="connsiteY23" fmla="*/ 2597032 h 2671815"/>
                <a:gd name="connsiteX24" fmla="*/ 268541 w 3569219"/>
                <a:gd name="connsiteY24" fmla="*/ 2491655 h 2671815"/>
                <a:gd name="connsiteX25" fmla="*/ 492892 w 3569219"/>
                <a:gd name="connsiteY25" fmla="*/ 2382878 h 2671815"/>
                <a:gd name="connsiteX26" fmla="*/ 693448 w 3569219"/>
                <a:gd name="connsiteY26" fmla="*/ 2280901 h 2671815"/>
                <a:gd name="connsiteX27" fmla="*/ 873609 w 3569219"/>
                <a:gd name="connsiteY27" fmla="*/ 2185722 h 2671815"/>
                <a:gd name="connsiteX28" fmla="*/ 1060568 w 3569219"/>
                <a:gd name="connsiteY28" fmla="*/ 2076945 h 2671815"/>
                <a:gd name="connsiteX29" fmla="*/ 1213534 w 3569219"/>
                <a:gd name="connsiteY29" fmla="*/ 1978367 h 2671815"/>
                <a:gd name="connsiteX30" fmla="*/ 1386896 w 3569219"/>
                <a:gd name="connsiteY30" fmla="*/ 1862792 h 2671815"/>
                <a:gd name="connsiteX31" fmla="*/ 1509270 w 3569219"/>
                <a:gd name="connsiteY31" fmla="*/ 1777811 h 2671815"/>
                <a:gd name="connsiteX32" fmla="*/ 1723423 w 3569219"/>
                <a:gd name="connsiteY32" fmla="*/ 1624844 h 2671815"/>
                <a:gd name="connsiteX33" fmla="*/ 1974968 w 3569219"/>
                <a:gd name="connsiteY33" fmla="*/ 1437885 h 2671815"/>
                <a:gd name="connsiteX34" fmla="*/ 2168725 w 3569219"/>
                <a:gd name="connsiteY34" fmla="*/ 1291717 h 2671815"/>
                <a:gd name="connsiteX35" fmla="*/ 2280901 w 3569219"/>
                <a:gd name="connsiteY35" fmla="*/ 1206736 h 2671815"/>
                <a:gd name="connsiteX36" fmla="*/ 2603830 w 3569219"/>
                <a:gd name="connsiteY36" fmla="*/ 934795 h 2671815"/>
                <a:gd name="connsiteX37" fmla="*/ 2766994 w 3569219"/>
                <a:gd name="connsiteY37" fmla="*/ 778429 h 2671815"/>
                <a:gd name="connsiteX38" fmla="*/ 2919961 w 3569219"/>
                <a:gd name="connsiteY38" fmla="*/ 618664 h 2671815"/>
                <a:gd name="connsiteX39" fmla="*/ 3028737 w 3569219"/>
                <a:gd name="connsiteY39" fmla="*/ 489493 h 2671815"/>
                <a:gd name="connsiteX40" fmla="*/ 3113719 w 3569219"/>
                <a:gd name="connsiteY40" fmla="*/ 380716 h 2671815"/>
                <a:gd name="connsiteX41" fmla="*/ 3174905 w 3569219"/>
                <a:gd name="connsiteY41" fmla="*/ 278739 h 2671815"/>
                <a:gd name="connsiteX42" fmla="*/ 3191901 w 3569219"/>
                <a:gd name="connsiteY42" fmla="*/ 254944 h 2671815"/>
                <a:gd name="connsiteX43" fmla="*/ 3212297 w 3569219"/>
                <a:gd name="connsiteY43" fmla="*/ 227750 h 2671815"/>
                <a:gd name="connsiteX44" fmla="*/ 3215696 w 3569219"/>
                <a:gd name="connsiteY44" fmla="*/ 203955 h 2671815"/>
                <a:gd name="connsiteX45" fmla="*/ 3215696 w 3569219"/>
                <a:gd name="connsiteY45" fmla="*/ 186959 h 2671815"/>
                <a:gd name="connsiteX46" fmla="*/ 3208898 w 3569219"/>
                <a:gd name="connsiteY46" fmla="*/ 166563 h 2671815"/>
                <a:gd name="connsiteX47" fmla="*/ 3195301 w 3569219"/>
                <a:gd name="connsiteY47" fmla="*/ 142768 h 2671815"/>
                <a:gd name="connsiteX48" fmla="*/ 3154510 w 3569219"/>
                <a:gd name="connsiteY48" fmla="*/ 101977 h 2671815"/>
                <a:gd name="connsiteX49" fmla="*/ 3117118 w 3569219"/>
                <a:gd name="connsiteY49" fmla="*/ 67985 h 2671815"/>
                <a:gd name="connsiteX50" fmla="*/ 3100122 w 3569219"/>
                <a:gd name="connsiteY50" fmla="*/ 44190 h 2671815"/>
                <a:gd name="connsiteX51" fmla="*/ 3093323 w 3569219"/>
                <a:gd name="connsiteY51" fmla="*/ 23794 h 2671815"/>
                <a:gd name="connsiteX52" fmla="*/ 3093323 w 3569219"/>
                <a:gd name="connsiteY52" fmla="*/ 6798 h 2671815"/>
                <a:gd name="connsiteX53" fmla="*/ 3100122 w 3569219"/>
                <a:gd name="connsiteY53" fmla="*/ 0 h 2671815"/>
                <a:gd name="connsiteX54" fmla="*/ 3117118 w 3569219"/>
                <a:gd name="connsiteY54" fmla="*/ 3399 h 2671815"/>
                <a:gd name="connsiteX55" fmla="*/ 3147711 w 3569219"/>
                <a:gd name="connsiteY55" fmla="*/ 10197 h 2671815"/>
                <a:gd name="connsiteX56" fmla="*/ 3208898 w 3569219"/>
                <a:gd name="connsiteY56" fmla="*/ 16996 h 2671815"/>
                <a:gd name="connsiteX57" fmla="*/ 3280282 w 3569219"/>
                <a:gd name="connsiteY57" fmla="*/ 40791 h 2671815"/>
                <a:gd name="connsiteX58" fmla="*/ 3324473 w 3569219"/>
                <a:gd name="connsiteY58" fmla="*/ 61186 h 2671815"/>
                <a:gd name="connsiteX59" fmla="*/ 3375461 w 3569219"/>
                <a:gd name="connsiteY59" fmla="*/ 91780 h 2671815"/>
                <a:gd name="connsiteX60" fmla="*/ 3446846 w 3569219"/>
                <a:gd name="connsiteY60" fmla="*/ 139369 h 2671815"/>
                <a:gd name="connsiteX61" fmla="*/ 3491036 w 3569219"/>
                <a:gd name="connsiteY61" fmla="*/ 176761 h 2671815"/>
                <a:gd name="connsiteX62" fmla="*/ 3528428 w 3569219"/>
                <a:gd name="connsiteY62" fmla="*/ 214153 h 2671815"/>
                <a:gd name="connsiteX63" fmla="*/ 3548823 w 3569219"/>
                <a:gd name="connsiteY63" fmla="*/ 241347 h 2671815"/>
                <a:gd name="connsiteX64" fmla="*/ 3565820 w 3569219"/>
                <a:gd name="connsiteY64" fmla="*/ 265142 h 2671815"/>
                <a:gd name="connsiteX65" fmla="*/ 3569219 w 3569219"/>
                <a:gd name="connsiteY65" fmla="*/ 282138 h 2671815"/>
                <a:gd name="connsiteX66" fmla="*/ 3569219 w 3569219"/>
                <a:gd name="connsiteY66" fmla="*/ 299134 h 2671815"/>
                <a:gd name="connsiteX67" fmla="*/ 3565820 w 3569219"/>
                <a:gd name="connsiteY67" fmla="*/ 322929 h 2671815"/>
                <a:gd name="connsiteX68" fmla="*/ 3548823 w 3569219"/>
                <a:gd name="connsiteY68" fmla="*/ 346724 h 2671815"/>
                <a:gd name="connsiteX69" fmla="*/ 3514831 w 3569219"/>
                <a:gd name="connsiteY69" fmla="*/ 367119 h 2671815"/>
                <a:gd name="connsiteX70" fmla="*/ 3467241 w 3569219"/>
                <a:gd name="connsiteY70" fmla="*/ 387515 h 2671815"/>
                <a:gd name="connsiteX71" fmla="*/ 3423051 w 3569219"/>
                <a:gd name="connsiteY71" fmla="*/ 411310 h 2671815"/>
                <a:gd name="connsiteX72" fmla="*/ 3334670 w 3569219"/>
                <a:gd name="connsiteY72" fmla="*/ 475895 h 2671815"/>
                <a:gd name="connsiteX73" fmla="*/ 3266685 w 3569219"/>
                <a:gd name="connsiteY73" fmla="*/ 540481 h 2671815"/>
                <a:gd name="connsiteX74" fmla="*/ 3178304 w 3569219"/>
                <a:gd name="connsiteY74" fmla="*/ 639060 h 2671815"/>
                <a:gd name="connsiteX75" fmla="*/ 3134114 w 3569219"/>
                <a:gd name="connsiteY75" fmla="*/ 686649 h 26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569219" h="2671815">
                  <a:moveTo>
                    <a:pt x="3134114" y="686649"/>
                  </a:moveTo>
                  <a:lnTo>
                    <a:pt x="2950554" y="870209"/>
                  </a:lnTo>
                  <a:lnTo>
                    <a:pt x="2800987" y="1009579"/>
                  </a:lnTo>
                  <a:lnTo>
                    <a:pt x="2627625" y="1186340"/>
                  </a:lnTo>
                  <a:lnTo>
                    <a:pt x="2508651" y="1288318"/>
                  </a:lnTo>
                  <a:lnTo>
                    <a:pt x="2270703" y="1475277"/>
                  </a:lnTo>
                  <a:lnTo>
                    <a:pt x="2025957" y="1648639"/>
                  </a:lnTo>
                  <a:lnTo>
                    <a:pt x="1886587" y="1740419"/>
                  </a:lnTo>
                  <a:lnTo>
                    <a:pt x="1726822" y="1838997"/>
                  </a:lnTo>
                  <a:lnTo>
                    <a:pt x="1560258" y="1957971"/>
                  </a:lnTo>
                  <a:lnTo>
                    <a:pt x="1366501" y="2076945"/>
                  </a:lnTo>
                  <a:lnTo>
                    <a:pt x="1131952" y="2206117"/>
                  </a:lnTo>
                  <a:lnTo>
                    <a:pt x="860012" y="2345487"/>
                  </a:lnTo>
                  <a:lnTo>
                    <a:pt x="635661" y="2447464"/>
                  </a:lnTo>
                  <a:lnTo>
                    <a:pt x="370519" y="2556240"/>
                  </a:lnTo>
                  <a:lnTo>
                    <a:pt x="207354" y="2617427"/>
                  </a:lnTo>
                  <a:lnTo>
                    <a:pt x="50988" y="2671815"/>
                  </a:lnTo>
                  <a:lnTo>
                    <a:pt x="37391" y="2671815"/>
                  </a:lnTo>
                  <a:lnTo>
                    <a:pt x="13597" y="2665017"/>
                  </a:lnTo>
                  <a:lnTo>
                    <a:pt x="3399" y="2654819"/>
                  </a:lnTo>
                  <a:lnTo>
                    <a:pt x="0" y="2644621"/>
                  </a:lnTo>
                  <a:lnTo>
                    <a:pt x="3399" y="2631024"/>
                  </a:lnTo>
                  <a:lnTo>
                    <a:pt x="13597" y="2614028"/>
                  </a:lnTo>
                  <a:lnTo>
                    <a:pt x="40791" y="2597032"/>
                  </a:lnTo>
                  <a:lnTo>
                    <a:pt x="268541" y="2491655"/>
                  </a:lnTo>
                  <a:lnTo>
                    <a:pt x="492892" y="2382878"/>
                  </a:lnTo>
                  <a:lnTo>
                    <a:pt x="693448" y="2280901"/>
                  </a:lnTo>
                  <a:lnTo>
                    <a:pt x="873609" y="2185722"/>
                  </a:lnTo>
                  <a:lnTo>
                    <a:pt x="1060568" y="2076945"/>
                  </a:lnTo>
                  <a:lnTo>
                    <a:pt x="1213534" y="1978367"/>
                  </a:lnTo>
                  <a:lnTo>
                    <a:pt x="1386896" y="1862792"/>
                  </a:lnTo>
                  <a:lnTo>
                    <a:pt x="1509270" y="1777811"/>
                  </a:lnTo>
                  <a:lnTo>
                    <a:pt x="1723423" y="1624844"/>
                  </a:lnTo>
                  <a:lnTo>
                    <a:pt x="1974968" y="1437885"/>
                  </a:lnTo>
                  <a:lnTo>
                    <a:pt x="2168725" y="1291717"/>
                  </a:lnTo>
                  <a:lnTo>
                    <a:pt x="2280901" y="1206736"/>
                  </a:lnTo>
                  <a:lnTo>
                    <a:pt x="2603830" y="934795"/>
                  </a:lnTo>
                  <a:lnTo>
                    <a:pt x="2766994" y="778429"/>
                  </a:lnTo>
                  <a:lnTo>
                    <a:pt x="2919961" y="618664"/>
                  </a:lnTo>
                  <a:lnTo>
                    <a:pt x="3028737" y="489493"/>
                  </a:lnTo>
                  <a:lnTo>
                    <a:pt x="3113719" y="380716"/>
                  </a:lnTo>
                  <a:lnTo>
                    <a:pt x="3174905" y="278739"/>
                  </a:lnTo>
                  <a:lnTo>
                    <a:pt x="3191901" y="254944"/>
                  </a:lnTo>
                  <a:lnTo>
                    <a:pt x="3212297" y="227750"/>
                  </a:lnTo>
                  <a:lnTo>
                    <a:pt x="3215696" y="203955"/>
                  </a:lnTo>
                  <a:lnTo>
                    <a:pt x="3215696" y="186959"/>
                  </a:lnTo>
                  <a:lnTo>
                    <a:pt x="3208898" y="166563"/>
                  </a:lnTo>
                  <a:lnTo>
                    <a:pt x="3195301" y="142768"/>
                  </a:lnTo>
                  <a:lnTo>
                    <a:pt x="3154510" y="101977"/>
                  </a:lnTo>
                  <a:lnTo>
                    <a:pt x="3117118" y="67985"/>
                  </a:lnTo>
                  <a:lnTo>
                    <a:pt x="3100122" y="44190"/>
                  </a:lnTo>
                  <a:lnTo>
                    <a:pt x="3093323" y="23794"/>
                  </a:lnTo>
                  <a:lnTo>
                    <a:pt x="3093323" y="6798"/>
                  </a:lnTo>
                  <a:lnTo>
                    <a:pt x="3100122" y="0"/>
                  </a:lnTo>
                  <a:lnTo>
                    <a:pt x="3117118" y="3399"/>
                  </a:lnTo>
                  <a:lnTo>
                    <a:pt x="3147711" y="10197"/>
                  </a:lnTo>
                  <a:lnTo>
                    <a:pt x="3208898" y="16996"/>
                  </a:lnTo>
                  <a:lnTo>
                    <a:pt x="3280282" y="40791"/>
                  </a:lnTo>
                  <a:lnTo>
                    <a:pt x="3324473" y="61186"/>
                  </a:lnTo>
                  <a:lnTo>
                    <a:pt x="3375461" y="91780"/>
                  </a:lnTo>
                  <a:lnTo>
                    <a:pt x="3446846" y="139369"/>
                  </a:lnTo>
                  <a:lnTo>
                    <a:pt x="3491036" y="176761"/>
                  </a:lnTo>
                  <a:lnTo>
                    <a:pt x="3528428" y="214153"/>
                  </a:lnTo>
                  <a:lnTo>
                    <a:pt x="3548823" y="241347"/>
                  </a:lnTo>
                  <a:lnTo>
                    <a:pt x="3565820" y="265142"/>
                  </a:lnTo>
                  <a:lnTo>
                    <a:pt x="3569219" y="282138"/>
                  </a:lnTo>
                  <a:lnTo>
                    <a:pt x="3569219" y="299134"/>
                  </a:lnTo>
                  <a:lnTo>
                    <a:pt x="3565820" y="322929"/>
                  </a:lnTo>
                  <a:lnTo>
                    <a:pt x="3548823" y="346724"/>
                  </a:lnTo>
                  <a:lnTo>
                    <a:pt x="3514831" y="367119"/>
                  </a:lnTo>
                  <a:lnTo>
                    <a:pt x="3467241" y="387515"/>
                  </a:lnTo>
                  <a:lnTo>
                    <a:pt x="3423051" y="411310"/>
                  </a:lnTo>
                  <a:lnTo>
                    <a:pt x="3334670" y="475895"/>
                  </a:lnTo>
                  <a:lnTo>
                    <a:pt x="3266685" y="540481"/>
                  </a:lnTo>
                  <a:lnTo>
                    <a:pt x="3178304" y="639060"/>
                  </a:lnTo>
                  <a:lnTo>
                    <a:pt x="3134114" y="686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49">
              <a:extLst>
                <a:ext uri="{FF2B5EF4-FFF2-40B4-BE49-F238E27FC236}">
                  <a16:creationId xmlns:a16="http://schemas.microsoft.com/office/drawing/2014/main" id="{E5F3A8DA-C56E-4B8A-ADDA-46E059990EFC}"/>
                </a:ext>
              </a:extLst>
            </p:cNvPr>
            <p:cNvSpPr/>
            <p:nvPr/>
          </p:nvSpPr>
          <p:spPr>
            <a:xfrm>
              <a:off x="4386263" y="4211638"/>
              <a:ext cx="1971675" cy="1701800"/>
            </a:xfrm>
            <a:custGeom>
              <a:avLst/>
              <a:gdLst>
                <a:gd name="connsiteX0" fmla="*/ 1133475 w 1971675"/>
                <a:gd name="connsiteY0" fmla="*/ 211932 h 1700213"/>
                <a:gd name="connsiteX1" fmla="*/ 904875 w 1971675"/>
                <a:gd name="connsiteY1" fmla="*/ 235744 h 1700213"/>
                <a:gd name="connsiteX2" fmla="*/ 657225 w 1971675"/>
                <a:gd name="connsiteY2" fmla="*/ 261938 h 1700213"/>
                <a:gd name="connsiteX3" fmla="*/ 411956 w 1971675"/>
                <a:gd name="connsiteY3" fmla="*/ 290513 h 1700213"/>
                <a:gd name="connsiteX4" fmla="*/ 121443 w 1971675"/>
                <a:gd name="connsiteY4" fmla="*/ 326232 h 1700213"/>
                <a:gd name="connsiteX5" fmla="*/ 11906 w 1971675"/>
                <a:gd name="connsiteY5" fmla="*/ 340519 h 1700213"/>
                <a:gd name="connsiteX6" fmla="*/ 0 w 1971675"/>
                <a:gd name="connsiteY6" fmla="*/ 178594 h 1700213"/>
                <a:gd name="connsiteX7" fmla="*/ 152400 w 1971675"/>
                <a:gd name="connsiteY7" fmla="*/ 169069 h 1700213"/>
                <a:gd name="connsiteX8" fmla="*/ 397668 w 1971675"/>
                <a:gd name="connsiteY8" fmla="*/ 145257 h 1700213"/>
                <a:gd name="connsiteX9" fmla="*/ 707231 w 1971675"/>
                <a:gd name="connsiteY9" fmla="*/ 114300 h 1700213"/>
                <a:gd name="connsiteX10" fmla="*/ 1064418 w 1971675"/>
                <a:gd name="connsiteY10" fmla="*/ 76200 h 1700213"/>
                <a:gd name="connsiteX11" fmla="*/ 1428750 w 1971675"/>
                <a:gd name="connsiteY11" fmla="*/ 33338 h 1700213"/>
                <a:gd name="connsiteX12" fmla="*/ 1681162 w 1971675"/>
                <a:gd name="connsiteY12" fmla="*/ 0 h 1700213"/>
                <a:gd name="connsiteX13" fmla="*/ 1695450 w 1971675"/>
                <a:gd name="connsiteY13" fmla="*/ 0 h 1700213"/>
                <a:gd name="connsiteX14" fmla="*/ 1714500 w 1971675"/>
                <a:gd name="connsiteY14" fmla="*/ 4763 h 1700213"/>
                <a:gd name="connsiteX15" fmla="*/ 1750218 w 1971675"/>
                <a:gd name="connsiteY15" fmla="*/ 23813 h 1700213"/>
                <a:gd name="connsiteX16" fmla="*/ 1797843 w 1971675"/>
                <a:gd name="connsiteY16" fmla="*/ 47625 h 1700213"/>
                <a:gd name="connsiteX17" fmla="*/ 1828800 w 1971675"/>
                <a:gd name="connsiteY17" fmla="*/ 61913 h 1700213"/>
                <a:gd name="connsiteX18" fmla="*/ 1845468 w 1971675"/>
                <a:gd name="connsiteY18" fmla="*/ 73819 h 1700213"/>
                <a:gd name="connsiteX19" fmla="*/ 1900237 w 1971675"/>
                <a:gd name="connsiteY19" fmla="*/ 111919 h 1700213"/>
                <a:gd name="connsiteX20" fmla="*/ 1933575 w 1971675"/>
                <a:gd name="connsiteY20" fmla="*/ 142875 h 1700213"/>
                <a:gd name="connsiteX21" fmla="*/ 1957387 w 1971675"/>
                <a:gd name="connsiteY21" fmla="*/ 166688 h 1700213"/>
                <a:gd name="connsiteX22" fmla="*/ 1966912 w 1971675"/>
                <a:gd name="connsiteY22" fmla="*/ 185738 h 1700213"/>
                <a:gd name="connsiteX23" fmla="*/ 1971675 w 1971675"/>
                <a:gd name="connsiteY23" fmla="*/ 200025 h 1700213"/>
                <a:gd name="connsiteX24" fmla="*/ 1971675 w 1971675"/>
                <a:gd name="connsiteY24" fmla="*/ 211932 h 1700213"/>
                <a:gd name="connsiteX25" fmla="*/ 1962150 w 1971675"/>
                <a:gd name="connsiteY25" fmla="*/ 230982 h 1700213"/>
                <a:gd name="connsiteX26" fmla="*/ 1947862 w 1971675"/>
                <a:gd name="connsiteY26" fmla="*/ 240507 h 1700213"/>
                <a:gd name="connsiteX27" fmla="*/ 1933575 w 1971675"/>
                <a:gd name="connsiteY27" fmla="*/ 254794 h 1700213"/>
                <a:gd name="connsiteX28" fmla="*/ 1916906 w 1971675"/>
                <a:gd name="connsiteY28" fmla="*/ 278607 h 1700213"/>
                <a:gd name="connsiteX29" fmla="*/ 1902618 w 1971675"/>
                <a:gd name="connsiteY29" fmla="*/ 314325 h 1700213"/>
                <a:gd name="connsiteX30" fmla="*/ 1897856 w 1971675"/>
                <a:gd name="connsiteY30" fmla="*/ 395288 h 1700213"/>
                <a:gd name="connsiteX31" fmla="*/ 1885950 w 1971675"/>
                <a:gd name="connsiteY31" fmla="*/ 635794 h 1700213"/>
                <a:gd name="connsiteX32" fmla="*/ 1871662 w 1971675"/>
                <a:gd name="connsiteY32" fmla="*/ 914400 h 1700213"/>
                <a:gd name="connsiteX33" fmla="*/ 1854993 w 1971675"/>
                <a:gd name="connsiteY33" fmla="*/ 1200150 h 1700213"/>
                <a:gd name="connsiteX34" fmla="*/ 1850231 w 1971675"/>
                <a:gd name="connsiteY34" fmla="*/ 1300163 h 1700213"/>
                <a:gd name="connsiteX35" fmla="*/ 1843087 w 1971675"/>
                <a:gd name="connsiteY35" fmla="*/ 1352550 h 1700213"/>
                <a:gd name="connsiteX36" fmla="*/ 1831181 w 1971675"/>
                <a:gd name="connsiteY36" fmla="*/ 1414463 h 1700213"/>
                <a:gd name="connsiteX37" fmla="*/ 1809750 w 1971675"/>
                <a:gd name="connsiteY37" fmla="*/ 1490663 h 1700213"/>
                <a:gd name="connsiteX38" fmla="*/ 1776412 w 1971675"/>
                <a:gd name="connsiteY38" fmla="*/ 1581150 h 1700213"/>
                <a:gd name="connsiteX39" fmla="*/ 1750218 w 1971675"/>
                <a:gd name="connsiteY39" fmla="*/ 1652588 h 1700213"/>
                <a:gd name="connsiteX40" fmla="*/ 1740693 w 1971675"/>
                <a:gd name="connsiteY40" fmla="*/ 1671638 h 1700213"/>
                <a:gd name="connsiteX41" fmla="*/ 1721643 w 1971675"/>
                <a:gd name="connsiteY41" fmla="*/ 1685925 h 1700213"/>
                <a:gd name="connsiteX42" fmla="*/ 1702593 w 1971675"/>
                <a:gd name="connsiteY42" fmla="*/ 1695450 h 1700213"/>
                <a:gd name="connsiteX43" fmla="*/ 1678781 w 1971675"/>
                <a:gd name="connsiteY43" fmla="*/ 1700213 h 1700213"/>
                <a:gd name="connsiteX44" fmla="*/ 1654968 w 1971675"/>
                <a:gd name="connsiteY44" fmla="*/ 1693069 h 1700213"/>
                <a:gd name="connsiteX45" fmla="*/ 1635918 w 1971675"/>
                <a:gd name="connsiteY45" fmla="*/ 1678782 h 1700213"/>
                <a:gd name="connsiteX46" fmla="*/ 1619250 w 1971675"/>
                <a:gd name="connsiteY46" fmla="*/ 1657350 h 1700213"/>
                <a:gd name="connsiteX47" fmla="*/ 1609725 w 1971675"/>
                <a:gd name="connsiteY47" fmla="*/ 1631157 h 1700213"/>
                <a:gd name="connsiteX48" fmla="*/ 1604962 w 1971675"/>
                <a:gd name="connsiteY48" fmla="*/ 1597819 h 1700213"/>
                <a:gd name="connsiteX49" fmla="*/ 1607343 w 1971675"/>
                <a:gd name="connsiteY49" fmla="*/ 1378744 h 1700213"/>
                <a:gd name="connsiteX50" fmla="*/ 1619250 w 1971675"/>
                <a:gd name="connsiteY50" fmla="*/ 1188244 h 1700213"/>
                <a:gd name="connsiteX51" fmla="*/ 1626393 w 1971675"/>
                <a:gd name="connsiteY51" fmla="*/ 1066800 h 1700213"/>
                <a:gd name="connsiteX52" fmla="*/ 1628775 w 1971675"/>
                <a:gd name="connsiteY52" fmla="*/ 942975 h 1700213"/>
                <a:gd name="connsiteX53" fmla="*/ 1631156 w 1971675"/>
                <a:gd name="connsiteY53" fmla="*/ 797719 h 1700213"/>
                <a:gd name="connsiteX54" fmla="*/ 1631156 w 1971675"/>
                <a:gd name="connsiteY54" fmla="*/ 573882 h 1700213"/>
                <a:gd name="connsiteX55" fmla="*/ 1631156 w 1971675"/>
                <a:gd name="connsiteY55" fmla="*/ 323850 h 1700213"/>
                <a:gd name="connsiteX56" fmla="*/ 1631156 w 1971675"/>
                <a:gd name="connsiteY56" fmla="*/ 230982 h 1700213"/>
                <a:gd name="connsiteX57" fmla="*/ 1628775 w 1971675"/>
                <a:gd name="connsiteY57" fmla="*/ 221457 h 1700213"/>
                <a:gd name="connsiteX58" fmla="*/ 1624012 w 1971675"/>
                <a:gd name="connsiteY58" fmla="*/ 209550 h 1700213"/>
                <a:gd name="connsiteX59" fmla="*/ 1612106 w 1971675"/>
                <a:gd name="connsiteY59" fmla="*/ 195263 h 1700213"/>
                <a:gd name="connsiteX60" fmla="*/ 1590675 w 1971675"/>
                <a:gd name="connsiteY60" fmla="*/ 183357 h 1700213"/>
                <a:gd name="connsiteX61" fmla="*/ 1559718 w 1971675"/>
                <a:gd name="connsiteY61" fmla="*/ 178594 h 1700213"/>
                <a:gd name="connsiteX62" fmla="*/ 1483518 w 1971675"/>
                <a:gd name="connsiteY62" fmla="*/ 183357 h 1700213"/>
                <a:gd name="connsiteX63" fmla="*/ 1343025 w 1971675"/>
                <a:gd name="connsiteY63" fmla="*/ 192882 h 1700213"/>
                <a:gd name="connsiteX64" fmla="*/ 1133475 w 1971675"/>
                <a:gd name="connsiteY64" fmla="*/ 211932 h 170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71675" h="1700213">
                  <a:moveTo>
                    <a:pt x="1133475" y="211932"/>
                  </a:moveTo>
                  <a:lnTo>
                    <a:pt x="904875" y="235744"/>
                  </a:lnTo>
                  <a:lnTo>
                    <a:pt x="657225" y="261938"/>
                  </a:lnTo>
                  <a:lnTo>
                    <a:pt x="411956" y="290513"/>
                  </a:lnTo>
                  <a:lnTo>
                    <a:pt x="121443" y="326232"/>
                  </a:lnTo>
                  <a:lnTo>
                    <a:pt x="11906" y="340519"/>
                  </a:lnTo>
                  <a:lnTo>
                    <a:pt x="0" y="178594"/>
                  </a:lnTo>
                  <a:lnTo>
                    <a:pt x="152400" y="169069"/>
                  </a:lnTo>
                  <a:lnTo>
                    <a:pt x="397668" y="145257"/>
                  </a:lnTo>
                  <a:lnTo>
                    <a:pt x="707231" y="114300"/>
                  </a:lnTo>
                  <a:lnTo>
                    <a:pt x="1064418" y="76200"/>
                  </a:lnTo>
                  <a:lnTo>
                    <a:pt x="1428750" y="33338"/>
                  </a:lnTo>
                  <a:lnTo>
                    <a:pt x="1681162" y="0"/>
                  </a:lnTo>
                  <a:lnTo>
                    <a:pt x="1695450" y="0"/>
                  </a:lnTo>
                  <a:lnTo>
                    <a:pt x="1714500" y="4763"/>
                  </a:lnTo>
                  <a:lnTo>
                    <a:pt x="1750218" y="23813"/>
                  </a:lnTo>
                  <a:lnTo>
                    <a:pt x="1797843" y="47625"/>
                  </a:lnTo>
                  <a:lnTo>
                    <a:pt x="1828800" y="61913"/>
                  </a:lnTo>
                  <a:lnTo>
                    <a:pt x="1845468" y="73819"/>
                  </a:lnTo>
                  <a:lnTo>
                    <a:pt x="1900237" y="111919"/>
                  </a:lnTo>
                  <a:lnTo>
                    <a:pt x="1933575" y="142875"/>
                  </a:lnTo>
                  <a:lnTo>
                    <a:pt x="1957387" y="166688"/>
                  </a:lnTo>
                  <a:lnTo>
                    <a:pt x="1966912" y="185738"/>
                  </a:lnTo>
                  <a:lnTo>
                    <a:pt x="1971675" y="200025"/>
                  </a:lnTo>
                  <a:lnTo>
                    <a:pt x="1971675" y="211932"/>
                  </a:lnTo>
                  <a:lnTo>
                    <a:pt x="1962150" y="230982"/>
                  </a:lnTo>
                  <a:lnTo>
                    <a:pt x="1947862" y="240507"/>
                  </a:lnTo>
                  <a:lnTo>
                    <a:pt x="1933575" y="254794"/>
                  </a:lnTo>
                  <a:lnTo>
                    <a:pt x="1916906" y="278607"/>
                  </a:lnTo>
                  <a:lnTo>
                    <a:pt x="1902618" y="314325"/>
                  </a:lnTo>
                  <a:lnTo>
                    <a:pt x="1897856" y="395288"/>
                  </a:lnTo>
                  <a:lnTo>
                    <a:pt x="1885950" y="635794"/>
                  </a:lnTo>
                  <a:lnTo>
                    <a:pt x="1871662" y="914400"/>
                  </a:lnTo>
                  <a:lnTo>
                    <a:pt x="1854993" y="1200150"/>
                  </a:lnTo>
                  <a:lnTo>
                    <a:pt x="1850231" y="1300163"/>
                  </a:lnTo>
                  <a:lnTo>
                    <a:pt x="1843087" y="1352550"/>
                  </a:lnTo>
                  <a:lnTo>
                    <a:pt x="1831181" y="1414463"/>
                  </a:lnTo>
                  <a:lnTo>
                    <a:pt x="1809750" y="1490663"/>
                  </a:lnTo>
                  <a:lnTo>
                    <a:pt x="1776412" y="1581150"/>
                  </a:lnTo>
                  <a:lnTo>
                    <a:pt x="1750218" y="1652588"/>
                  </a:lnTo>
                  <a:lnTo>
                    <a:pt x="1740693" y="1671638"/>
                  </a:lnTo>
                  <a:lnTo>
                    <a:pt x="1721643" y="1685925"/>
                  </a:lnTo>
                  <a:lnTo>
                    <a:pt x="1702593" y="1695450"/>
                  </a:lnTo>
                  <a:lnTo>
                    <a:pt x="1678781" y="1700213"/>
                  </a:lnTo>
                  <a:lnTo>
                    <a:pt x="1654968" y="1693069"/>
                  </a:lnTo>
                  <a:lnTo>
                    <a:pt x="1635918" y="1678782"/>
                  </a:lnTo>
                  <a:lnTo>
                    <a:pt x="1619250" y="1657350"/>
                  </a:lnTo>
                  <a:lnTo>
                    <a:pt x="1609725" y="1631157"/>
                  </a:lnTo>
                  <a:lnTo>
                    <a:pt x="1604962" y="1597819"/>
                  </a:lnTo>
                  <a:cubicBezTo>
                    <a:pt x="1605756" y="1524794"/>
                    <a:pt x="1606549" y="1451769"/>
                    <a:pt x="1607343" y="1378744"/>
                  </a:cubicBezTo>
                  <a:lnTo>
                    <a:pt x="1619250" y="1188244"/>
                  </a:lnTo>
                  <a:lnTo>
                    <a:pt x="1626393" y="1066800"/>
                  </a:lnTo>
                  <a:lnTo>
                    <a:pt x="1628775" y="942975"/>
                  </a:lnTo>
                  <a:cubicBezTo>
                    <a:pt x="1629569" y="894556"/>
                    <a:pt x="1630362" y="846138"/>
                    <a:pt x="1631156" y="797719"/>
                  </a:cubicBezTo>
                  <a:lnTo>
                    <a:pt x="1631156" y="573882"/>
                  </a:lnTo>
                  <a:lnTo>
                    <a:pt x="1631156" y="323850"/>
                  </a:lnTo>
                  <a:lnTo>
                    <a:pt x="1631156" y="230982"/>
                  </a:lnTo>
                  <a:lnTo>
                    <a:pt x="1628775" y="221457"/>
                  </a:lnTo>
                  <a:lnTo>
                    <a:pt x="1624012" y="209550"/>
                  </a:lnTo>
                  <a:lnTo>
                    <a:pt x="1612106" y="195263"/>
                  </a:lnTo>
                  <a:lnTo>
                    <a:pt x="1590675" y="183357"/>
                  </a:lnTo>
                  <a:lnTo>
                    <a:pt x="1559718" y="178594"/>
                  </a:lnTo>
                  <a:lnTo>
                    <a:pt x="1483518" y="183357"/>
                  </a:lnTo>
                  <a:lnTo>
                    <a:pt x="1343025" y="192882"/>
                  </a:lnTo>
                  <a:lnTo>
                    <a:pt x="113347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0">
              <a:extLst>
                <a:ext uri="{FF2B5EF4-FFF2-40B4-BE49-F238E27FC236}">
                  <a16:creationId xmlns:a16="http://schemas.microsoft.com/office/drawing/2014/main" id="{2A5ED17B-B697-430C-BC34-03B614F872AF}"/>
                </a:ext>
              </a:extLst>
            </p:cNvPr>
            <p:cNvSpPr/>
            <p:nvPr/>
          </p:nvSpPr>
          <p:spPr>
            <a:xfrm>
              <a:off x="4414838" y="4857750"/>
              <a:ext cx="1695450" cy="319088"/>
            </a:xfrm>
            <a:custGeom>
              <a:avLst/>
              <a:gdLst>
                <a:gd name="connsiteX0" fmla="*/ 1238250 w 1695450"/>
                <a:gd name="connsiteY0" fmla="*/ 204788 h 319088"/>
                <a:gd name="connsiteX1" fmla="*/ 881062 w 1695450"/>
                <a:gd name="connsiteY1" fmla="*/ 233363 h 319088"/>
                <a:gd name="connsiteX2" fmla="*/ 621506 w 1695450"/>
                <a:gd name="connsiteY2" fmla="*/ 257175 h 319088"/>
                <a:gd name="connsiteX3" fmla="*/ 330993 w 1695450"/>
                <a:gd name="connsiteY3" fmla="*/ 285750 h 319088"/>
                <a:gd name="connsiteX4" fmla="*/ 4762 w 1695450"/>
                <a:gd name="connsiteY4" fmla="*/ 319088 h 319088"/>
                <a:gd name="connsiteX5" fmla="*/ 0 w 1695450"/>
                <a:gd name="connsiteY5" fmla="*/ 161925 h 319088"/>
                <a:gd name="connsiteX6" fmla="*/ 233362 w 1695450"/>
                <a:gd name="connsiteY6" fmla="*/ 135731 h 319088"/>
                <a:gd name="connsiteX7" fmla="*/ 452437 w 1695450"/>
                <a:gd name="connsiteY7" fmla="*/ 107156 h 319088"/>
                <a:gd name="connsiteX8" fmla="*/ 731043 w 1695450"/>
                <a:gd name="connsiteY8" fmla="*/ 73819 h 319088"/>
                <a:gd name="connsiteX9" fmla="*/ 1023937 w 1695450"/>
                <a:gd name="connsiteY9" fmla="*/ 38100 h 319088"/>
                <a:gd name="connsiteX10" fmla="*/ 1340643 w 1695450"/>
                <a:gd name="connsiteY10" fmla="*/ 4763 h 319088"/>
                <a:gd name="connsiteX11" fmla="*/ 1381125 w 1695450"/>
                <a:gd name="connsiteY11" fmla="*/ 0 h 319088"/>
                <a:gd name="connsiteX12" fmla="*/ 1452562 w 1695450"/>
                <a:gd name="connsiteY12" fmla="*/ 4763 h 319088"/>
                <a:gd name="connsiteX13" fmla="*/ 1695450 w 1695450"/>
                <a:gd name="connsiteY13" fmla="*/ 33338 h 319088"/>
                <a:gd name="connsiteX14" fmla="*/ 1693068 w 1695450"/>
                <a:gd name="connsiteY14" fmla="*/ 176213 h 319088"/>
                <a:gd name="connsiteX15" fmla="*/ 1443037 w 1695450"/>
                <a:gd name="connsiteY15" fmla="*/ 190500 h 319088"/>
                <a:gd name="connsiteX16" fmla="*/ 1238250 w 1695450"/>
                <a:gd name="connsiteY16" fmla="*/ 2047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5450" h="319088">
                  <a:moveTo>
                    <a:pt x="1238250" y="204788"/>
                  </a:moveTo>
                  <a:lnTo>
                    <a:pt x="881062" y="233363"/>
                  </a:lnTo>
                  <a:lnTo>
                    <a:pt x="621506" y="257175"/>
                  </a:lnTo>
                  <a:lnTo>
                    <a:pt x="330993" y="285750"/>
                  </a:lnTo>
                  <a:lnTo>
                    <a:pt x="4762" y="319088"/>
                  </a:lnTo>
                  <a:lnTo>
                    <a:pt x="0" y="161925"/>
                  </a:lnTo>
                  <a:lnTo>
                    <a:pt x="233362" y="135731"/>
                  </a:lnTo>
                  <a:lnTo>
                    <a:pt x="452437" y="107156"/>
                  </a:lnTo>
                  <a:lnTo>
                    <a:pt x="731043" y="73819"/>
                  </a:lnTo>
                  <a:lnTo>
                    <a:pt x="1023937" y="38100"/>
                  </a:lnTo>
                  <a:lnTo>
                    <a:pt x="1340643" y="4763"/>
                  </a:lnTo>
                  <a:lnTo>
                    <a:pt x="1381125" y="0"/>
                  </a:lnTo>
                  <a:lnTo>
                    <a:pt x="1452562" y="4763"/>
                  </a:lnTo>
                  <a:lnTo>
                    <a:pt x="1695450" y="33338"/>
                  </a:lnTo>
                  <a:lnTo>
                    <a:pt x="1693068" y="176213"/>
                  </a:lnTo>
                  <a:lnTo>
                    <a:pt x="1443037" y="190500"/>
                  </a:lnTo>
                  <a:lnTo>
                    <a:pt x="1238250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1">
              <a:extLst>
                <a:ext uri="{FF2B5EF4-FFF2-40B4-BE49-F238E27FC236}">
                  <a16:creationId xmlns:a16="http://schemas.microsoft.com/office/drawing/2014/main" id="{732F53C5-9BC2-4084-BE35-246C49710A07}"/>
                </a:ext>
              </a:extLst>
            </p:cNvPr>
            <p:cNvSpPr/>
            <p:nvPr/>
          </p:nvSpPr>
          <p:spPr>
            <a:xfrm>
              <a:off x="4429125" y="5572125"/>
              <a:ext cx="1630363" cy="333375"/>
            </a:xfrm>
            <a:custGeom>
              <a:avLst/>
              <a:gdLst>
                <a:gd name="connsiteX0" fmla="*/ 1300163 w 1631156"/>
                <a:gd name="connsiteY0" fmla="*/ 7144 h 333375"/>
                <a:gd name="connsiteX1" fmla="*/ 897731 w 1631156"/>
                <a:gd name="connsiteY1" fmla="*/ 45244 h 333375"/>
                <a:gd name="connsiteX2" fmla="*/ 595313 w 1631156"/>
                <a:gd name="connsiteY2" fmla="*/ 71438 h 333375"/>
                <a:gd name="connsiteX3" fmla="*/ 361950 w 1631156"/>
                <a:gd name="connsiteY3" fmla="*/ 90488 h 333375"/>
                <a:gd name="connsiteX4" fmla="*/ 178594 w 1631156"/>
                <a:gd name="connsiteY4" fmla="*/ 104775 h 333375"/>
                <a:gd name="connsiteX5" fmla="*/ 0 w 1631156"/>
                <a:gd name="connsiteY5" fmla="*/ 116681 h 333375"/>
                <a:gd name="connsiteX6" fmla="*/ 2381 w 1631156"/>
                <a:gd name="connsiteY6" fmla="*/ 233363 h 333375"/>
                <a:gd name="connsiteX7" fmla="*/ 114300 w 1631156"/>
                <a:gd name="connsiteY7" fmla="*/ 254794 h 333375"/>
                <a:gd name="connsiteX8" fmla="*/ 176213 w 1631156"/>
                <a:gd name="connsiteY8" fmla="*/ 264319 h 333375"/>
                <a:gd name="connsiteX9" fmla="*/ 228600 w 1631156"/>
                <a:gd name="connsiteY9" fmla="*/ 266700 h 333375"/>
                <a:gd name="connsiteX10" fmla="*/ 261938 w 1631156"/>
                <a:gd name="connsiteY10" fmla="*/ 261938 h 333375"/>
                <a:gd name="connsiteX11" fmla="*/ 442913 w 1631156"/>
                <a:gd name="connsiteY11" fmla="*/ 240506 h 333375"/>
                <a:gd name="connsiteX12" fmla="*/ 654844 w 1631156"/>
                <a:gd name="connsiteY12" fmla="*/ 219075 h 333375"/>
                <a:gd name="connsiteX13" fmla="*/ 845344 w 1631156"/>
                <a:gd name="connsiteY13" fmla="*/ 197644 h 333375"/>
                <a:gd name="connsiteX14" fmla="*/ 1083469 w 1631156"/>
                <a:gd name="connsiteY14" fmla="*/ 176213 h 333375"/>
                <a:gd name="connsiteX15" fmla="*/ 1333500 w 1631156"/>
                <a:gd name="connsiteY15" fmla="*/ 159544 h 333375"/>
                <a:gd name="connsiteX16" fmla="*/ 1431131 w 1631156"/>
                <a:gd name="connsiteY16" fmla="*/ 157163 h 333375"/>
                <a:gd name="connsiteX17" fmla="*/ 1473994 w 1631156"/>
                <a:gd name="connsiteY17" fmla="*/ 166688 h 333375"/>
                <a:gd name="connsiteX18" fmla="*/ 1507331 w 1631156"/>
                <a:gd name="connsiteY18" fmla="*/ 178594 h 333375"/>
                <a:gd name="connsiteX19" fmla="*/ 1531144 w 1631156"/>
                <a:gd name="connsiteY19" fmla="*/ 188119 h 333375"/>
                <a:gd name="connsiteX20" fmla="*/ 1545431 w 1631156"/>
                <a:gd name="connsiteY20" fmla="*/ 204788 h 333375"/>
                <a:gd name="connsiteX21" fmla="*/ 1557338 w 1631156"/>
                <a:gd name="connsiteY21" fmla="*/ 233363 h 333375"/>
                <a:gd name="connsiteX22" fmla="*/ 1566863 w 1631156"/>
                <a:gd name="connsiteY22" fmla="*/ 271463 h 333375"/>
                <a:gd name="connsiteX23" fmla="*/ 1581150 w 1631156"/>
                <a:gd name="connsiteY23" fmla="*/ 302419 h 333375"/>
                <a:gd name="connsiteX24" fmla="*/ 1609725 w 1631156"/>
                <a:gd name="connsiteY24" fmla="*/ 326231 h 333375"/>
                <a:gd name="connsiteX25" fmla="*/ 1631156 w 1631156"/>
                <a:gd name="connsiteY25" fmla="*/ 333375 h 333375"/>
                <a:gd name="connsiteX26" fmla="*/ 1621631 w 1631156"/>
                <a:gd name="connsiteY26" fmla="*/ 0 h 333375"/>
                <a:gd name="connsiteX27" fmla="*/ 1462088 w 1631156"/>
                <a:gd name="connsiteY27" fmla="*/ 0 h 333375"/>
                <a:gd name="connsiteX28" fmla="*/ 1357313 w 1631156"/>
                <a:gd name="connsiteY28" fmla="*/ 0 h 333375"/>
                <a:gd name="connsiteX29" fmla="*/ 1300163 w 1631156"/>
                <a:gd name="connsiteY29" fmla="*/ 7144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1156" h="333375">
                  <a:moveTo>
                    <a:pt x="1300163" y="7144"/>
                  </a:moveTo>
                  <a:lnTo>
                    <a:pt x="897731" y="45244"/>
                  </a:lnTo>
                  <a:lnTo>
                    <a:pt x="595313" y="71438"/>
                  </a:lnTo>
                  <a:lnTo>
                    <a:pt x="361950" y="90488"/>
                  </a:lnTo>
                  <a:lnTo>
                    <a:pt x="178594" y="104775"/>
                  </a:lnTo>
                  <a:lnTo>
                    <a:pt x="0" y="116681"/>
                  </a:lnTo>
                  <a:cubicBezTo>
                    <a:pt x="794" y="155575"/>
                    <a:pt x="1587" y="194469"/>
                    <a:pt x="2381" y="233363"/>
                  </a:cubicBezTo>
                  <a:lnTo>
                    <a:pt x="114300" y="254794"/>
                  </a:lnTo>
                  <a:lnTo>
                    <a:pt x="176213" y="264319"/>
                  </a:lnTo>
                  <a:lnTo>
                    <a:pt x="228600" y="266700"/>
                  </a:lnTo>
                  <a:lnTo>
                    <a:pt x="261938" y="261938"/>
                  </a:lnTo>
                  <a:lnTo>
                    <a:pt x="442913" y="240506"/>
                  </a:lnTo>
                  <a:lnTo>
                    <a:pt x="654844" y="219075"/>
                  </a:lnTo>
                  <a:lnTo>
                    <a:pt x="845344" y="197644"/>
                  </a:lnTo>
                  <a:lnTo>
                    <a:pt x="1083469" y="176213"/>
                  </a:lnTo>
                  <a:lnTo>
                    <a:pt x="1333500" y="159544"/>
                  </a:lnTo>
                  <a:lnTo>
                    <a:pt x="1431131" y="157163"/>
                  </a:lnTo>
                  <a:lnTo>
                    <a:pt x="1473994" y="166688"/>
                  </a:lnTo>
                  <a:lnTo>
                    <a:pt x="1507331" y="178594"/>
                  </a:lnTo>
                  <a:lnTo>
                    <a:pt x="1531144" y="188119"/>
                  </a:lnTo>
                  <a:lnTo>
                    <a:pt x="1545431" y="204788"/>
                  </a:lnTo>
                  <a:lnTo>
                    <a:pt x="1557338" y="233363"/>
                  </a:lnTo>
                  <a:lnTo>
                    <a:pt x="1566863" y="271463"/>
                  </a:lnTo>
                  <a:lnTo>
                    <a:pt x="1581150" y="302419"/>
                  </a:lnTo>
                  <a:lnTo>
                    <a:pt x="1609725" y="326231"/>
                  </a:lnTo>
                  <a:lnTo>
                    <a:pt x="1631156" y="333375"/>
                  </a:lnTo>
                  <a:lnTo>
                    <a:pt x="1621631" y="0"/>
                  </a:lnTo>
                  <a:lnTo>
                    <a:pt x="1462088" y="0"/>
                  </a:lnTo>
                  <a:lnTo>
                    <a:pt x="1357313" y="0"/>
                  </a:lnTo>
                  <a:lnTo>
                    <a:pt x="1300163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962" name="グループ化 1">
            <a:extLst>
              <a:ext uri="{FF2B5EF4-FFF2-40B4-BE49-F238E27FC236}">
                <a16:creationId xmlns:a16="http://schemas.microsoft.com/office/drawing/2014/main" id="{70952FF2-ABA2-4DAF-B30D-31A24C9246D8}"/>
              </a:ext>
            </a:extLst>
          </p:cNvPr>
          <p:cNvGrpSpPr>
            <a:grpSpLocks/>
          </p:cNvGrpSpPr>
          <p:nvPr/>
        </p:nvGrpSpPr>
        <p:grpSpPr bwMode="auto">
          <a:xfrm>
            <a:off x="2662238" y="1465263"/>
            <a:ext cx="4506912" cy="4575175"/>
            <a:chOff x="2662238" y="1465263"/>
            <a:chExt cx="4506912" cy="4575175"/>
          </a:xfrm>
        </p:grpSpPr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1101160-7509-4C8E-8BB8-2813C3D41DEF}"/>
                </a:ext>
              </a:extLst>
            </p:cNvPr>
            <p:cNvSpPr/>
            <p:nvPr/>
          </p:nvSpPr>
          <p:spPr>
            <a:xfrm>
              <a:off x="3602038" y="2849563"/>
              <a:ext cx="1876425" cy="422275"/>
            </a:xfrm>
            <a:custGeom>
              <a:avLst/>
              <a:gdLst>
                <a:gd name="connsiteX0" fmla="*/ 1104900 w 1876425"/>
                <a:gd name="connsiteY0" fmla="*/ 102394 h 421482"/>
                <a:gd name="connsiteX1" fmla="*/ 888207 w 1876425"/>
                <a:gd name="connsiteY1" fmla="*/ 138113 h 421482"/>
                <a:gd name="connsiteX2" fmla="*/ 697707 w 1876425"/>
                <a:gd name="connsiteY2" fmla="*/ 169069 h 421482"/>
                <a:gd name="connsiteX3" fmla="*/ 466725 w 1876425"/>
                <a:gd name="connsiteY3" fmla="*/ 207169 h 421482"/>
                <a:gd name="connsiteX4" fmla="*/ 388144 w 1876425"/>
                <a:gd name="connsiteY4" fmla="*/ 221457 h 421482"/>
                <a:gd name="connsiteX5" fmla="*/ 364332 w 1876425"/>
                <a:gd name="connsiteY5" fmla="*/ 221457 h 421482"/>
                <a:gd name="connsiteX6" fmla="*/ 297657 w 1876425"/>
                <a:gd name="connsiteY6" fmla="*/ 211932 h 421482"/>
                <a:gd name="connsiteX7" fmla="*/ 211932 w 1876425"/>
                <a:gd name="connsiteY7" fmla="*/ 195263 h 421482"/>
                <a:gd name="connsiteX8" fmla="*/ 121444 w 1876425"/>
                <a:gd name="connsiteY8" fmla="*/ 173832 h 421482"/>
                <a:gd name="connsiteX9" fmla="*/ 45244 w 1876425"/>
                <a:gd name="connsiteY9" fmla="*/ 152400 h 421482"/>
                <a:gd name="connsiteX10" fmla="*/ 21432 w 1876425"/>
                <a:gd name="connsiteY10" fmla="*/ 147638 h 421482"/>
                <a:gd name="connsiteX11" fmla="*/ 9525 w 1876425"/>
                <a:gd name="connsiteY11" fmla="*/ 147638 h 421482"/>
                <a:gd name="connsiteX12" fmla="*/ 2382 w 1876425"/>
                <a:gd name="connsiteY12" fmla="*/ 150019 h 421482"/>
                <a:gd name="connsiteX13" fmla="*/ 0 w 1876425"/>
                <a:gd name="connsiteY13" fmla="*/ 161925 h 421482"/>
                <a:gd name="connsiteX14" fmla="*/ 7144 w 1876425"/>
                <a:gd name="connsiteY14" fmla="*/ 183357 h 421482"/>
                <a:gd name="connsiteX15" fmla="*/ 38100 w 1876425"/>
                <a:gd name="connsiteY15" fmla="*/ 226219 h 421482"/>
                <a:gd name="connsiteX16" fmla="*/ 78582 w 1876425"/>
                <a:gd name="connsiteY16" fmla="*/ 264319 h 421482"/>
                <a:gd name="connsiteX17" fmla="*/ 114300 w 1876425"/>
                <a:gd name="connsiteY17" fmla="*/ 290513 h 421482"/>
                <a:gd name="connsiteX18" fmla="*/ 157163 w 1876425"/>
                <a:gd name="connsiteY18" fmla="*/ 314325 h 421482"/>
                <a:gd name="connsiteX19" fmla="*/ 221457 w 1876425"/>
                <a:gd name="connsiteY19" fmla="*/ 345282 h 421482"/>
                <a:gd name="connsiteX20" fmla="*/ 319088 w 1876425"/>
                <a:gd name="connsiteY20" fmla="*/ 378619 h 421482"/>
                <a:gd name="connsiteX21" fmla="*/ 419100 w 1876425"/>
                <a:gd name="connsiteY21" fmla="*/ 411957 h 421482"/>
                <a:gd name="connsiteX22" fmla="*/ 450057 w 1876425"/>
                <a:gd name="connsiteY22" fmla="*/ 421482 h 421482"/>
                <a:gd name="connsiteX23" fmla="*/ 495300 w 1876425"/>
                <a:gd name="connsiteY23" fmla="*/ 411957 h 421482"/>
                <a:gd name="connsiteX24" fmla="*/ 597694 w 1876425"/>
                <a:gd name="connsiteY24" fmla="*/ 381000 h 421482"/>
                <a:gd name="connsiteX25" fmla="*/ 664369 w 1876425"/>
                <a:gd name="connsiteY25" fmla="*/ 366713 h 421482"/>
                <a:gd name="connsiteX26" fmla="*/ 821532 w 1876425"/>
                <a:gd name="connsiteY26" fmla="*/ 333375 h 421482"/>
                <a:gd name="connsiteX27" fmla="*/ 1000125 w 1876425"/>
                <a:gd name="connsiteY27" fmla="*/ 300038 h 421482"/>
                <a:gd name="connsiteX28" fmla="*/ 1214438 w 1876425"/>
                <a:gd name="connsiteY28" fmla="*/ 261938 h 421482"/>
                <a:gd name="connsiteX29" fmla="*/ 1397794 w 1876425"/>
                <a:gd name="connsiteY29" fmla="*/ 245269 h 421482"/>
                <a:gd name="connsiteX30" fmla="*/ 1559719 w 1876425"/>
                <a:gd name="connsiteY30" fmla="*/ 219075 h 421482"/>
                <a:gd name="connsiteX31" fmla="*/ 1704975 w 1876425"/>
                <a:gd name="connsiteY31" fmla="*/ 200025 h 421482"/>
                <a:gd name="connsiteX32" fmla="*/ 1738313 w 1876425"/>
                <a:gd name="connsiteY32" fmla="*/ 200025 h 421482"/>
                <a:gd name="connsiteX33" fmla="*/ 1766888 w 1876425"/>
                <a:gd name="connsiteY33" fmla="*/ 195263 h 421482"/>
                <a:gd name="connsiteX34" fmla="*/ 1802607 w 1876425"/>
                <a:gd name="connsiteY34" fmla="*/ 183357 h 421482"/>
                <a:gd name="connsiteX35" fmla="*/ 1833563 w 1876425"/>
                <a:gd name="connsiteY35" fmla="*/ 169069 h 421482"/>
                <a:gd name="connsiteX36" fmla="*/ 1857375 w 1876425"/>
                <a:gd name="connsiteY36" fmla="*/ 150019 h 421482"/>
                <a:gd name="connsiteX37" fmla="*/ 1871663 w 1876425"/>
                <a:gd name="connsiteY37" fmla="*/ 130969 h 421482"/>
                <a:gd name="connsiteX38" fmla="*/ 1876425 w 1876425"/>
                <a:gd name="connsiteY38" fmla="*/ 114300 h 421482"/>
                <a:gd name="connsiteX39" fmla="*/ 1874044 w 1876425"/>
                <a:gd name="connsiteY39" fmla="*/ 107157 h 421482"/>
                <a:gd name="connsiteX40" fmla="*/ 1857375 w 1876425"/>
                <a:gd name="connsiteY40" fmla="*/ 90488 h 421482"/>
                <a:gd name="connsiteX41" fmla="*/ 1814513 w 1876425"/>
                <a:gd name="connsiteY41" fmla="*/ 57150 h 421482"/>
                <a:gd name="connsiteX42" fmla="*/ 1771650 w 1876425"/>
                <a:gd name="connsiteY42" fmla="*/ 30957 h 421482"/>
                <a:gd name="connsiteX43" fmla="*/ 1738313 w 1876425"/>
                <a:gd name="connsiteY43" fmla="*/ 16669 h 421482"/>
                <a:gd name="connsiteX44" fmla="*/ 1695450 w 1876425"/>
                <a:gd name="connsiteY44" fmla="*/ 2382 h 421482"/>
                <a:gd name="connsiteX45" fmla="*/ 1674019 w 1876425"/>
                <a:gd name="connsiteY45" fmla="*/ 0 h 421482"/>
                <a:gd name="connsiteX46" fmla="*/ 1643063 w 1876425"/>
                <a:gd name="connsiteY46" fmla="*/ 0 h 421482"/>
                <a:gd name="connsiteX47" fmla="*/ 1595438 w 1876425"/>
                <a:gd name="connsiteY47" fmla="*/ 7144 h 421482"/>
                <a:gd name="connsiteX48" fmla="*/ 1543050 w 1876425"/>
                <a:gd name="connsiteY48" fmla="*/ 19050 h 421482"/>
                <a:gd name="connsiteX49" fmla="*/ 1495425 w 1876425"/>
                <a:gd name="connsiteY49" fmla="*/ 33338 h 421482"/>
                <a:gd name="connsiteX50" fmla="*/ 1416844 w 1876425"/>
                <a:gd name="connsiteY50" fmla="*/ 61913 h 421482"/>
                <a:gd name="connsiteX51" fmla="*/ 1385888 w 1876425"/>
                <a:gd name="connsiteY51" fmla="*/ 69057 h 421482"/>
                <a:gd name="connsiteX52" fmla="*/ 1202532 w 1876425"/>
                <a:gd name="connsiteY52" fmla="*/ 85725 h 421482"/>
                <a:gd name="connsiteX53" fmla="*/ 1104900 w 1876425"/>
                <a:gd name="connsiteY53" fmla="*/ 102394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76425" h="421482">
                  <a:moveTo>
                    <a:pt x="1104900" y="102394"/>
                  </a:moveTo>
                  <a:lnTo>
                    <a:pt x="888207" y="138113"/>
                  </a:lnTo>
                  <a:lnTo>
                    <a:pt x="697707" y="169069"/>
                  </a:lnTo>
                  <a:lnTo>
                    <a:pt x="466725" y="207169"/>
                  </a:lnTo>
                  <a:lnTo>
                    <a:pt x="388144" y="221457"/>
                  </a:lnTo>
                  <a:lnTo>
                    <a:pt x="364332" y="221457"/>
                  </a:lnTo>
                  <a:lnTo>
                    <a:pt x="297657" y="211932"/>
                  </a:lnTo>
                  <a:lnTo>
                    <a:pt x="211932" y="195263"/>
                  </a:lnTo>
                  <a:lnTo>
                    <a:pt x="121444" y="173832"/>
                  </a:lnTo>
                  <a:lnTo>
                    <a:pt x="45244" y="152400"/>
                  </a:lnTo>
                  <a:lnTo>
                    <a:pt x="21432" y="147638"/>
                  </a:lnTo>
                  <a:lnTo>
                    <a:pt x="9525" y="147638"/>
                  </a:lnTo>
                  <a:lnTo>
                    <a:pt x="2382" y="150019"/>
                  </a:lnTo>
                  <a:lnTo>
                    <a:pt x="0" y="161925"/>
                  </a:lnTo>
                  <a:lnTo>
                    <a:pt x="7144" y="183357"/>
                  </a:lnTo>
                  <a:lnTo>
                    <a:pt x="38100" y="226219"/>
                  </a:lnTo>
                  <a:lnTo>
                    <a:pt x="78582" y="264319"/>
                  </a:lnTo>
                  <a:lnTo>
                    <a:pt x="114300" y="290513"/>
                  </a:lnTo>
                  <a:lnTo>
                    <a:pt x="157163" y="314325"/>
                  </a:lnTo>
                  <a:lnTo>
                    <a:pt x="221457" y="345282"/>
                  </a:lnTo>
                  <a:lnTo>
                    <a:pt x="319088" y="378619"/>
                  </a:lnTo>
                  <a:lnTo>
                    <a:pt x="419100" y="411957"/>
                  </a:lnTo>
                  <a:lnTo>
                    <a:pt x="450057" y="421482"/>
                  </a:lnTo>
                  <a:lnTo>
                    <a:pt x="495300" y="411957"/>
                  </a:lnTo>
                  <a:lnTo>
                    <a:pt x="597694" y="381000"/>
                  </a:lnTo>
                  <a:lnTo>
                    <a:pt x="664369" y="366713"/>
                  </a:lnTo>
                  <a:lnTo>
                    <a:pt x="821532" y="333375"/>
                  </a:lnTo>
                  <a:lnTo>
                    <a:pt x="1000125" y="300038"/>
                  </a:lnTo>
                  <a:lnTo>
                    <a:pt x="1214438" y="261938"/>
                  </a:lnTo>
                  <a:lnTo>
                    <a:pt x="1397794" y="245269"/>
                  </a:lnTo>
                  <a:lnTo>
                    <a:pt x="1559719" y="219075"/>
                  </a:lnTo>
                  <a:lnTo>
                    <a:pt x="1704975" y="200025"/>
                  </a:lnTo>
                  <a:lnTo>
                    <a:pt x="1738313" y="200025"/>
                  </a:lnTo>
                  <a:lnTo>
                    <a:pt x="1766888" y="195263"/>
                  </a:lnTo>
                  <a:lnTo>
                    <a:pt x="1802607" y="183357"/>
                  </a:lnTo>
                  <a:lnTo>
                    <a:pt x="1833563" y="169069"/>
                  </a:lnTo>
                  <a:lnTo>
                    <a:pt x="1857375" y="150019"/>
                  </a:lnTo>
                  <a:lnTo>
                    <a:pt x="1871663" y="130969"/>
                  </a:lnTo>
                  <a:lnTo>
                    <a:pt x="1876425" y="114300"/>
                  </a:lnTo>
                  <a:lnTo>
                    <a:pt x="1874044" y="107157"/>
                  </a:lnTo>
                  <a:lnTo>
                    <a:pt x="1857375" y="90488"/>
                  </a:lnTo>
                  <a:lnTo>
                    <a:pt x="1814513" y="57150"/>
                  </a:lnTo>
                  <a:lnTo>
                    <a:pt x="1771650" y="30957"/>
                  </a:lnTo>
                  <a:lnTo>
                    <a:pt x="1738313" y="16669"/>
                  </a:lnTo>
                  <a:lnTo>
                    <a:pt x="1695450" y="2382"/>
                  </a:lnTo>
                  <a:lnTo>
                    <a:pt x="1674019" y="0"/>
                  </a:lnTo>
                  <a:lnTo>
                    <a:pt x="1643063" y="0"/>
                  </a:lnTo>
                  <a:lnTo>
                    <a:pt x="1595438" y="7144"/>
                  </a:lnTo>
                  <a:lnTo>
                    <a:pt x="1543050" y="19050"/>
                  </a:lnTo>
                  <a:lnTo>
                    <a:pt x="1495425" y="33338"/>
                  </a:lnTo>
                  <a:lnTo>
                    <a:pt x="1416844" y="61913"/>
                  </a:lnTo>
                  <a:lnTo>
                    <a:pt x="1385888" y="69057"/>
                  </a:lnTo>
                  <a:lnTo>
                    <a:pt x="1202532" y="85725"/>
                  </a:lnTo>
                  <a:lnTo>
                    <a:pt x="110490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B3D696F5-3DAC-40CD-889E-ED798B033EFD}"/>
                </a:ext>
              </a:extLst>
            </p:cNvPr>
            <p:cNvSpPr/>
            <p:nvPr/>
          </p:nvSpPr>
          <p:spPr>
            <a:xfrm>
              <a:off x="3011488" y="1585913"/>
              <a:ext cx="503237" cy="1092200"/>
            </a:xfrm>
            <a:custGeom>
              <a:avLst/>
              <a:gdLst>
                <a:gd name="connsiteX0" fmla="*/ 435769 w 502444"/>
                <a:gd name="connsiteY0" fmla="*/ 557212 h 1092993"/>
                <a:gd name="connsiteX1" fmla="*/ 411957 w 502444"/>
                <a:gd name="connsiteY1" fmla="*/ 450056 h 1092993"/>
                <a:gd name="connsiteX2" fmla="*/ 388144 w 502444"/>
                <a:gd name="connsiteY2" fmla="*/ 350043 h 1092993"/>
                <a:gd name="connsiteX3" fmla="*/ 366713 w 502444"/>
                <a:gd name="connsiteY3" fmla="*/ 257175 h 1092993"/>
                <a:gd name="connsiteX4" fmla="*/ 283369 w 502444"/>
                <a:gd name="connsiteY4" fmla="*/ 123825 h 1092993"/>
                <a:gd name="connsiteX5" fmla="*/ 252413 w 502444"/>
                <a:gd name="connsiteY5" fmla="*/ 100012 h 1092993"/>
                <a:gd name="connsiteX6" fmla="*/ 214313 w 502444"/>
                <a:gd name="connsiteY6" fmla="*/ 76200 h 1092993"/>
                <a:gd name="connsiteX7" fmla="*/ 173832 w 502444"/>
                <a:gd name="connsiteY7" fmla="*/ 54768 h 1092993"/>
                <a:gd name="connsiteX8" fmla="*/ 126207 w 502444"/>
                <a:gd name="connsiteY8" fmla="*/ 30956 h 1092993"/>
                <a:gd name="connsiteX9" fmla="*/ 64294 w 502444"/>
                <a:gd name="connsiteY9" fmla="*/ 11906 h 1092993"/>
                <a:gd name="connsiteX10" fmla="*/ 28575 w 502444"/>
                <a:gd name="connsiteY10" fmla="*/ 0 h 1092993"/>
                <a:gd name="connsiteX11" fmla="*/ 16669 w 502444"/>
                <a:gd name="connsiteY11" fmla="*/ 0 h 1092993"/>
                <a:gd name="connsiteX12" fmla="*/ 2382 w 502444"/>
                <a:gd name="connsiteY12" fmla="*/ 2381 h 1092993"/>
                <a:gd name="connsiteX13" fmla="*/ 0 w 502444"/>
                <a:gd name="connsiteY13" fmla="*/ 14287 h 1092993"/>
                <a:gd name="connsiteX14" fmla="*/ 0 w 502444"/>
                <a:gd name="connsiteY14" fmla="*/ 28575 h 1092993"/>
                <a:gd name="connsiteX15" fmla="*/ 4763 w 502444"/>
                <a:gd name="connsiteY15" fmla="*/ 59531 h 1092993"/>
                <a:gd name="connsiteX16" fmla="*/ 14288 w 502444"/>
                <a:gd name="connsiteY16" fmla="*/ 78581 h 1092993"/>
                <a:gd name="connsiteX17" fmla="*/ 35719 w 502444"/>
                <a:gd name="connsiteY17" fmla="*/ 92868 h 1092993"/>
                <a:gd name="connsiteX18" fmla="*/ 64294 w 502444"/>
                <a:gd name="connsiteY18" fmla="*/ 116681 h 1092993"/>
                <a:gd name="connsiteX19" fmla="*/ 102394 w 502444"/>
                <a:gd name="connsiteY19" fmla="*/ 154781 h 1092993"/>
                <a:gd name="connsiteX20" fmla="*/ 135732 w 502444"/>
                <a:gd name="connsiteY20" fmla="*/ 204787 h 1092993"/>
                <a:gd name="connsiteX21" fmla="*/ 157163 w 502444"/>
                <a:gd name="connsiteY21" fmla="*/ 250031 h 1092993"/>
                <a:gd name="connsiteX22" fmla="*/ 166688 w 502444"/>
                <a:gd name="connsiteY22" fmla="*/ 285750 h 1092993"/>
                <a:gd name="connsiteX23" fmla="*/ 188119 w 502444"/>
                <a:gd name="connsiteY23" fmla="*/ 409575 h 1092993"/>
                <a:gd name="connsiteX24" fmla="*/ 233363 w 502444"/>
                <a:gd name="connsiteY24" fmla="*/ 704850 h 1092993"/>
                <a:gd name="connsiteX25" fmla="*/ 261938 w 502444"/>
                <a:gd name="connsiteY25" fmla="*/ 878681 h 1092993"/>
                <a:gd name="connsiteX26" fmla="*/ 276225 w 502444"/>
                <a:gd name="connsiteY26" fmla="*/ 923925 h 1092993"/>
                <a:gd name="connsiteX27" fmla="*/ 292894 w 502444"/>
                <a:gd name="connsiteY27" fmla="*/ 962025 h 1092993"/>
                <a:gd name="connsiteX28" fmla="*/ 319088 w 502444"/>
                <a:gd name="connsiteY28" fmla="*/ 1007268 h 1092993"/>
                <a:gd name="connsiteX29" fmla="*/ 352425 w 502444"/>
                <a:gd name="connsiteY29" fmla="*/ 1047750 h 1092993"/>
                <a:gd name="connsiteX30" fmla="*/ 376238 w 502444"/>
                <a:gd name="connsiteY30" fmla="*/ 1069181 h 1092993"/>
                <a:gd name="connsiteX31" fmla="*/ 402432 w 502444"/>
                <a:gd name="connsiteY31" fmla="*/ 1088231 h 1092993"/>
                <a:gd name="connsiteX32" fmla="*/ 419100 w 502444"/>
                <a:gd name="connsiteY32" fmla="*/ 1092993 h 1092993"/>
                <a:gd name="connsiteX33" fmla="*/ 442913 w 502444"/>
                <a:gd name="connsiteY33" fmla="*/ 1092993 h 1092993"/>
                <a:gd name="connsiteX34" fmla="*/ 459582 w 502444"/>
                <a:gd name="connsiteY34" fmla="*/ 1081087 h 1092993"/>
                <a:gd name="connsiteX35" fmla="*/ 476250 w 502444"/>
                <a:gd name="connsiteY35" fmla="*/ 1059656 h 1092993"/>
                <a:gd name="connsiteX36" fmla="*/ 488157 w 502444"/>
                <a:gd name="connsiteY36" fmla="*/ 1033462 h 1092993"/>
                <a:gd name="connsiteX37" fmla="*/ 497682 w 502444"/>
                <a:gd name="connsiteY37" fmla="*/ 992981 h 1092993"/>
                <a:gd name="connsiteX38" fmla="*/ 502444 w 502444"/>
                <a:gd name="connsiteY38" fmla="*/ 940593 h 1092993"/>
                <a:gd name="connsiteX39" fmla="*/ 483394 w 502444"/>
                <a:gd name="connsiteY39" fmla="*/ 783431 h 1092993"/>
                <a:gd name="connsiteX40" fmla="*/ 435769 w 502444"/>
                <a:gd name="connsiteY40" fmla="*/ 55721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02444" h="1092993">
                  <a:moveTo>
                    <a:pt x="435769" y="557212"/>
                  </a:moveTo>
                  <a:lnTo>
                    <a:pt x="411957" y="450056"/>
                  </a:lnTo>
                  <a:lnTo>
                    <a:pt x="388144" y="350043"/>
                  </a:lnTo>
                  <a:lnTo>
                    <a:pt x="366713" y="257175"/>
                  </a:lnTo>
                  <a:lnTo>
                    <a:pt x="283369" y="123825"/>
                  </a:lnTo>
                  <a:lnTo>
                    <a:pt x="252413" y="100012"/>
                  </a:lnTo>
                  <a:lnTo>
                    <a:pt x="214313" y="76200"/>
                  </a:lnTo>
                  <a:lnTo>
                    <a:pt x="173832" y="54768"/>
                  </a:lnTo>
                  <a:lnTo>
                    <a:pt x="126207" y="30956"/>
                  </a:lnTo>
                  <a:lnTo>
                    <a:pt x="64294" y="11906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2382" y="2381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3" y="59531"/>
                  </a:lnTo>
                  <a:lnTo>
                    <a:pt x="14288" y="78581"/>
                  </a:lnTo>
                  <a:lnTo>
                    <a:pt x="35719" y="92868"/>
                  </a:lnTo>
                  <a:lnTo>
                    <a:pt x="64294" y="116681"/>
                  </a:lnTo>
                  <a:lnTo>
                    <a:pt x="102394" y="154781"/>
                  </a:lnTo>
                  <a:lnTo>
                    <a:pt x="135732" y="204787"/>
                  </a:lnTo>
                  <a:lnTo>
                    <a:pt x="157163" y="250031"/>
                  </a:lnTo>
                  <a:lnTo>
                    <a:pt x="166688" y="285750"/>
                  </a:lnTo>
                  <a:lnTo>
                    <a:pt x="188119" y="409575"/>
                  </a:lnTo>
                  <a:lnTo>
                    <a:pt x="233363" y="704850"/>
                  </a:lnTo>
                  <a:lnTo>
                    <a:pt x="261938" y="878681"/>
                  </a:lnTo>
                  <a:lnTo>
                    <a:pt x="276225" y="923925"/>
                  </a:lnTo>
                  <a:lnTo>
                    <a:pt x="292894" y="962025"/>
                  </a:lnTo>
                  <a:lnTo>
                    <a:pt x="319088" y="1007268"/>
                  </a:lnTo>
                  <a:lnTo>
                    <a:pt x="352425" y="1047750"/>
                  </a:lnTo>
                  <a:lnTo>
                    <a:pt x="376238" y="1069181"/>
                  </a:lnTo>
                  <a:lnTo>
                    <a:pt x="402432" y="1088231"/>
                  </a:lnTo>
                  <a:lnTo>
                    <a:pt x="419100" y="1092993"/>
                  </a:lnTo>
                  <a:lnTo>
                    <a:pt x="442913" y="1092993"/>
                  </a:lnTo>
                  <a:lnTo>
                    <a:pt x="459582" y="1081087"/>
                  </a:lnTo>
                  <a:lnTo>
                    <a:pt x="476250" y="1059656"/>
                  </a:lnTo>
                  <a:lnTo>
                    <a:pt x="488157" y="1033462"/>
                  </a:lnTo>
                  <a:lnTo>
                    <a:pt x="497682" y="992981"/>
                  </a:lnTo>
                  <a:lnTo>
                    <a:pt x="502444" y="940593"/>
                  </a:lnTo>
                  <a:lnTo>
                    <a:pt x="483394" y="783431"/>
                  </a:lnTo>
                  <a:lnTo>
                    <a:pt x="435769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8321EE7B-7B06-45FB-8F22-EEE928F57AAE}"/>
                </a:ext>
              </a:extLst>
            </p:cNvPr>
            <p:cNvSpPr/>
            <p:nvPr/>
          </p:nvSpPr>
          <p:spPr>
            <a:xfrm>
              <a:off x="4237038" y="4332288"/>
              <a:ext cx="263525" cy="1708150"/>
            </a:xfrm>
            <a:custGeom>
              <a:avLst/>
              <a:gdLst>
                <a:gd name="connsiteX0" fmla="*/ 40481 w 264319"/>
                <a:gd name="connsiteY0" fmla="*/ 731044 h 1709737"/>
                <a:gd name="connsiteX1" fmla="*/ 40481 w 264319"/>
                <a:gd name="connsiteY1" fmla="*/ 545306 h 1709737"/>
                <a:gd name="connsiteX2" fmla="*/ 40481 w 264319"/>
                <a:gd name="connsiteY2" fmla="*/ 454819 h 1709737"/>
                <a:gd name="connsiteX3" fmla="*/ 40481 w 264319"/>
                <a:gd name="connsiteY3" fmla="*/ 400050 h 1709737"/>
                <a:gd name="connsiteX4" fmla="*/ 38100 w 264319"/>
                <a:gd name="connsiteY4" fmla="*/ 342900 h 1709737"/>
                <a:gd name="connsiteX5" fmla="*/ 35719 w 264319"/>
                <a:gd name="connsiteY5" fmla="*/ 288131 h 1709737"/>
                <a:gd name="connsiteX6" fmla="*/ 33337 w 264319"/>
                <a:gd name="connsiteY6" fmla="*/ 238125 h 1709737"/>
                <a:gd name="connsiteX7" fmla="*/ 26194 w 264319"/>
                <a:gd name="connsiteY7" fmla="*/ 185737 h 1709737"/>
                <a:gd name="connsiteX8" fmla="*/ 0 w 264319"/>
                <a:gd name="connsiteY8" fmla="*/ 92869 h 1709737"/>
                <a:gd name="connsiteX9" fmla="*/ 142875 w 264319"/>
                <a:gd name="connsiteY9" fmla="*/ 0 h 1709737"/>
                <a:gd name="connsiteX10" fmla="*/ 190500 w 264319"/>
                <a:gd name="connsiteY10" fmla="*/ 42862 h 1709737"/>
                <a:gd name="connsiteX11" fmla="*/ 216694 w 264319"/>
                <a:gd name="connsiteY11" fmla="*/ 190500 h 1709737"/>
                <a:gd name="connsiteX12" fmla="*/ 228600 w 264319"/>
                <a:gd name="connsiteY12" fmla="*/ 347662 h 1709737"/>
                <a:gd name="connsiteX13" fmla="*/ 238125 w 264319"/>
                <a:gd name="connsiteY13" fmla="*/ 504825 h 1709737"/>
                <a:gd name="connsiteX14" fmla="*/ 242887 w 264319"/>
                <a:gd name="connsiteY14" fmla="*/ 719137 h 1709737"/>
                <a:gd name="connsiteX15" fmla="*/ 240506 w 264319"/>
                <a:gd name="connsiteY15" fmla="*/ 814387 h 1709737"/>
                <a:gd name="connsiteX16" fmla="*/ 250031 w 264319"/>
                <a:gd name="connsiteY16" fmla="*/ 964406 h 1709737"/>
                <a:gd name="connsiteX17" fmla="*/ 257175 w 264319"/>
                <a:gd name="connsiteY17" fmla="*/ 1069181 h 1709737"/>
                <a:gd name="connsiteX18" fmla="*/ 261937 w 264319"/>
                <a:gd name="connsiteY18" fmla="*/ 1197769 h 1709737"/>
                <a:gd name="connsiteX19" fmla="*/ 264319 w 264319"/>
                <a:gd name="connsiteY19" fmla="*/ 1383506 h 1709737"/>
                <a:gd name="connsiteX20" fmla="*/ 264319 w 264319"/>
                <a:gd name="connsiteY20" fmla="*/ 1464469 h 1709737"/>
                <a:gd name="connsiteX21" fmla="*/ 259556 w 264319"/>
                <a:gd name="connsiteY21" fmla="*/ 1502569 h 1709737"/>
                <a:gd name="connsiteX22" fmla="*/ 247650 w 264319"/>
                <a:gd name="connsiteY22" fmla="*/ 1554956 h 1709737"/>
                <a:gd name="connsiteX23" fmla="*/ 223837 w 264319"/>
                <a:gd name="connsiteY23" fmla="*/ 1633537 h 1709737"/>
                <a:gd name="connsiteX24" fmla="*/ 202406 w 264319"/>
                <a:gd name="connsiteY24" fmla="*/ 1674019 h 1709737"/>
                <a:gd name="connsiteX25" fmla="*/ 185737 w 264319"/>
                <a:gd name="connsiteY25" fmla="*/ 1695450 h 1709737"/>
                <a:gd name="connsiteX26" fmla="*/ 169069 w 264319"/>
                <a:gd name="connsiteY26" fmla="*/ 1707356 h 1709737"/>
                <a:gd name="connsiteX27" fmla="*/ 154781 w 264319"/>
                <a:gd name="connsiteY27" fmla="*/ 1709737 h 1709737"/>
                <a:gd name="connsiteX28" fmla="*/ 138112 w 264319"/>
                <a:gd name="connsiteY28" fmla="*/ 1709737 h 1709737"/>
                <a:gd name="connsiteX29" fmla="*/ 121444 w 264319"/>
                <a:gd name="connsiteY29" fmla="*/ 1702594 h 1709737"/>
                <a:gd name="connsiteX30" fmla="*/ 107156 w 264319"/>
                <a:gd name="connsiteY30" fmla="*/ 1693069 h 1709737"/>
                <a:gd name="connsiteX31" fmla="*/ 92869 w 264319"/>
                <a:gd name="connsiteY31" fmla="*/ 1676400 h 1709737"/>
                <a:gd name="connsiteX32" fmla="*/ 78581 w 264319"/>
                <a:gd name="connsiteY32" fmla="*/ 1650206 h 1709737"/>
                <a:gd name="connsiteX33" fmla="*/ 64294 w 264319"/>
                <a:gd name="connsiteY33" fmla="*/ 1614487 h 1709737"/>
                <a:gd name="connsiteX34" fmla="*/ 52387 w 264319"/>
                <a:gd name="connsiteY34" fmla="*/ 1562100 h 1709737"/>
                <a:gd name="connsiteX35" fmla="*/ 45244 w 264319"/>
                <a:gd name="connsiteY35" fmla="*/ 1490662 h 1709737"/>
                <a:gd name="connsiteX36" fmla="*/ 40481 w 264319"/>
                <a:gd name="connsiteY36" fmla="*/ 1409700 h 1709737"/>
                <a:gd name="connsiteX37" fmla="*/ 40481 w 264319"/>
                <a:gd name="connsiteY37" fmla="*/ 1269206 h 1709737"/>
                <a:gd name="connsiteX38" fmla="*/ 40481 w 264319"/>
                <a:gd name="connsiteY38" fmla="*/ 731044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4319" h="1709737">
                  <a:moveTo>
                    <a:pt x="40481" y="731044"/>
                  </a:moveTo>
                  <a:lnTo>
                    <a:pt x="40481" y="545306"/>
                  </a:lnTo>
                  <a:lnTo>
                    <a:pt x="40481" y="454819"/>
                  </a:lnTo>
                  <a:lnTo>
                    <a:pt x="40481" y="400050"/>
                  </a:lnTo>
                  <a:cubicBezTo>
                    <a:pt x="39687" y="381000"/>
                    <a:pt x="38894" y="361950"/>
                    <a:pt x="38100" y="342900"/>
                  </a:cubicBezTo>
                  <a:cubicBezTo>
                    <a:pt x="37306" y="324644"/>
                    <a:pt x="36513" y="306387"/>
                    <a:pt x="35719" y="288131"/>
                  </a:cubicBezTo>
                  <a:lnTo>
                    <a:pt x="33337" y="238125"/>
                  </a:lnTo>
                  <a:lnTo>
                    <a:pt x="26194" y="185737"/>
                  </a:lnTo>
                  <a:lnTo>
                    <a:pt x="0" y="92869"/>
                  </a:lnTo>
                  <a:lnTo>
                    <a:pt x="142875" y="0"/>
                  </a:lnTo>
                  <a:lnTo>
                    <a:pt x="190500" y="42862"/>
                  </a:lnTo>
                  <a:lnTo>
                    <a:pt x="216694" y="190500"/>
                  </a:lnTo>
                  <a:lnTo>
                    <a:pt x="228600" y="347662"/>
                  </a:lnTo>
                  <a:lnTo>
                    <a:pt x="238125" y="504825"/>
                  </a:lnTo>
                  <a:lnTo>
                    <a:pt x="242887" y="719137"/>
                  </a:lnTo>
                  <a:cubicBezTo>
                    <a:pt x="242093" y="750887"/>
                    <a:pt x="241300" y="782637"/>
                    <a:pt x="240506" y="814387"/>
                  </a:cubicBezTo>
                  <a:lnTo>
                    <a:pt x="250031" y="964406"/>
                  </a:lnTo>
                  <a:lnTo>
                    <a:pt x="257175" y="1069181"/>
                  </a:lnTo>
                  <a:lnTo>
                    <a:pt x="261937" y="1197769"/>
                  </a:lnTo>
                  <a:lnTo>
                    <a:pt x="264319" y="1383506"/>
                  </a:lnTo>
                  <a:lnTo>
                    <a:pt x="264319" y="1464469"/>
                  </a:lnTo>
                  <a:lnTo>
                    <a:pt x="259556" y="1502569"/>
                  </a:lnTo>
                  <a:lnTo>
                    <a:pt x="247650" y="1554956"/>
                  </a:lnTo>
                  <a:lnTo>
                    <a:pt x="223837" y="1633537"/>
                  </a:lnTo>
                  <a:lnTo>
                    <a:pt x="202406" y="1674019"/>
                  </a:lnTo>
                  <a:lnTo>
                    <a:pt x="185737" y="1695450"/>
                  </a:lnTo>
                  <a:lnTo>
                    <a:pt x="169069" y="1707356"/>
                  </a:lnTo>
                  <a:lnTo>
                    <a:pt x="154781" y="1709737"/>
                  </a:lnTo>
                  <a:lnTo>
                    <a:pt x="138112" y="1709737"/>
                  </a:lnTo>
                  <a:lnTo>
                    <a:pt x="121444" y="1702594"/>
                  </a:lnTo>
                  <a:lnTo>
                    <a:pt x="107156" y="1693069"/>
                  </a:lnTo>
                  <a:lnTo>
                    <a:pt x="92869" y="1676400"/>
                  </a:lnTo>
                  <a:lnTo>
                    <a:pt x="78581" y="1650206"/>
                  </a:lnTo>
                  <a:lnTo>
                    <a:pt x="64294" y="1614487"/>
                  </a:lnTo>
                  <a:lnTo>
                    <a:pt x="52387" y="1562100"/>
                  </a:lnTo>
                  <a:lnTo>
                    <a:pt x="45244" y="1490662"/>
                  </a:lnTo>
                  <a:lnTo>
                    <a:pt x="40481" y="1409700"/>
                  </a:lnTo>
                  <a:lnTo>
                    <a:pt x="40481" y="1269206"/>
                  </a:lnTo>
                  <a:cubicBezTo>
                    <a:pt x="39687" y="1096962"/>
                    <a:pt x="38894" y="924719"/>
                    <a:pt x="40481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42EFCEE2-A7B2-41F6-8E95-3449D21D40FB}"/>
                </a:ext>
              </a:extLst>
            </p:cNvPr>
            <p:cNvSpPr/>
            <p:nvPr/>
          </p:nvSpPr>
          <p:spPr>
            <a:xfrm>
              <a:off x="3236913" y="1465263"/>
              <a:ext cx="3575050" cy="962025"/>
            </a:xfrm>
            <a:custGeom>
              <a:avLst/>
              <a:gdLst>
                <a:gd name="connsiteX0" fmla="*/ 1810929 w 3574202"/>
                <a:gd name="connsiteY0" fmla="*/ 113183 h 962056"/>
                <a:gd name="connsiteX1" fmla="*/ 1516058 w 3574202"/>
                <a:gd name="connsiteY1" fmla="*/ 134032 h 962056"/>
                <a:gd name="connsiteX2" fmla="*/ 1230121 w 3574202"/>
                <a:gd name="connsiteY2" fmla="*/ 154882 h 962056"/>
                <a:gd name="connsiteX3" fmla="*/ 988863 w 3574202"/>
                <a:gd name="connsiteY3" fmla="*/ 172753 h 962056"/>
                <a:gd name="connsiteX4" fmla="*/ 819088 w 3574202"/>
                <a:gd name="connsiteY4" fmla="*/ 184667 h 962056"/>
                <a:gd name="connsiteX5" fmla="*/ 548045 w 3574202"/>
                <a:gd name="connsiteY5" fmla="*/ 205516 h 962056"/>
                <a:gd name="connsiteX6" fmla="*/ 333592 w 3574202"/>
                <a:gd name="connsiteY6" fmla="*/ 223387 h 962056"/>
                <a:gd name="connsiteX7" fmla="*/ 0 w 3574202"/>
                <a:gd name="connsiteY7" fmla="*/ 250194 h 962056"/>
                <a:gd name="connsiteX8" fmla="*/ 80420 w 3574202"/>
                <a:gd name="connsiteY8" fmla="*/ 405076 h 962056"/>
                <a:gd name="connsiteX9" fmla="*/ 306786 w 3574202"/>
                <a:gd name="connsiteY9" fmla="*/ 384227 h 962056"/>
                <a:gd name="connsiteX10" fmla="*/ 610593 w 3574202"/>
                <a:gd name="connsiteY10" fmla="*/ 351463 h 962056"/>
                <a:gd name="connsiteX11" fmla="*/ 875680 w 3574202"/>
                <a:gd name="connsiteY11" fmla="*/ 324656 h 962056"/>
                <a:gd name="connsiteX12" fmla="*/ 1015669 w 3574202"/>
                <a:gd name="connsiteY12" fmla="*/ 309764 h 962056"/>
                <a:gd name="connsiteX13" fmla="*/ 1167573 w 3574202"/>
                <a:gd name="connsiteY13" fmla="*/ 312742 h 962056"/>
                <a:gd name="connsiteX14" fmla="*/ 1352240 w 3574202"/>
                <a:gd name="connsiteY14" fmla="*/ 294871 h 962056"/>
                <a:gd name="connsiteX15" fmla="*/ 1575628 w 3574202"/>
                <a:gd name="connsiteY15" fmla="*/ 271043 h 962056"/>
                <a:gd name="connsiteX16" fmla="*/ 1781144 w 3574202"/>
                <a:gd name="connsiteY16" fmla="*/ 253172 h 962056"/>
                <a:gd name="connsiteX17" fmla="*/ 1944962 w 3574202"/>
                <a:gd name="connsiteY17" fmla="*/ 247215 h 962056"/>
                <a:gd name="connsiteX18" fmla="*/ 2087930 w 3574202"/>
                <a:gd name="connsiteY18" fmla="*/ 244237 h 962056"/>
                <a:gd name="connsiteX19" fmla="*/ 2260683 w 3574202"/>
                <a:gd name="connsiteY19" fmla="*/ 223387 h 962056"/>
                <a:gd name="connsiteX20" fmla="*/ 2528748 w 3574202"/>
                <a:gd name="connsiteY20" fmla="*/ 211473 h 962056"/>
                <a:gd name="connsiteX21" fmla="*/ 2871276 w 3574202"/>
                <a:gd name="connsiteY21" fmla="*/ 202538 h 962056"/>
                <a:gd name="connsiteX22" fmla="*/ 3061900 w 3574202"/>
                <a:gd name="connsiteY22" fmla="*/ 199559 h 962056"/>
                <a:gd name="connsiteX23" fmla="*/ 3100620 w 3574202"/>
                <a:gd name="connsiteY23" fmla="*/ 202538 h 962056"/>
                <a:gd name="connsiteX24" fmla="*/ 3133384 w 3574202"/>
                <a:gd name="connsiteY24" fmla="*/ 211473 h 962056"/>
                <a:gd name="connsiteX25" fmla="*/ 3154233 w 3574202"/>
                <a:gd name="connsiteY25" fmla="*/ 223387 h 962056"/>
                <a:gd name="connsiteX26" fmla="*/ 3172105 w 3574202"/>
                <a:gd name="connsiteY26" fmla="*/ 241258 h 962056"/>
                <a:gd name="connsiteX27" fmla="*/ 3181040 w 3574202"/>
                <a:gd name="connsiteY27" fmla="*/ 256151 h 962056"/>
                <a:gd name="connsiteX28" fmla="*/ 3184019 w 3574202"/>
                <a:gd name="connsiteY28" fmla="*/ 271043 h 962056"/>
                <a:gd name="connsiteX29" fmla="*/ 3186997 w 3574202"/>
                <a:gd name="connsiteY29" fmla="*/ 291893 h 962056"/>
                <a:gd name="connsiteX30" fmla="*/ 3169126 w 3574202"/>
                <a:gd name="connsiteY30" fmla="*/ 369334 h 962056"/>
                <a:gd name="connsiteX31" fmla="*/ 3127427 w 3574202"/>
                <a:gd name="connsiteY31" fmla="*/ 527195 h 962056"/>
                <a:gd name="connsiteX32" fmla="*/ 3061900 w 3574202"/>
                <a:gd name="connsiteY32" fmla="*/ 723776 h 962056"/>
                <a:gd name="connsiteX33" fmla="*/ 3014244 w 3574202"/>
                <a:gd name="connsiteY33" fmla="*/ 851851 h 962056"/>
                <a:gd name="connsiteX34" fmla="*/ 3044029 w 3574202"/>
                <a:gd name="connsiteY34" fmla="*/ 878658 h 962056"/>
                <a:gd name="connsiteX35" fmla="*/ 3073814 w 3574202"/>
                <a:gd name="connsiteY35" fmla="*/ 905464 h 962056"/>
                <a:gd name="connsiteX36" fmla="*/ 3082749 w 3574202"/>
                <a:gd name="connsiteY36" fmla="*/ 917378 h 962056"/>
                <a:gd name="connsiteX37" fmla="*/ 3091685 w 3574202"/>
                <a:gd name="connsiteY37" fmla="*/ 932271 h 962056"/>
                <a:gd name="connsiteX38" fmla="*/ 3097642 w 3574202"/>
                <a:gd name="connsiteY38" fmla="*/ 941206 h 962056"/>
                <a:gd name="connsiteX39" fmla="*/ 3115513 w 3574202"/>
                <a:gd name="connsiteY39" fmla="*/ 953120 h 962056"/>
                <a:gd name="connsiteX40" fmla="*/ 3127427 w 3574202"/>
                <a:gd name="connsiteY40" fmla="*/ 959077 h 962056"/>
                <a:gd name="connsiteX41" fmla="*/ 3145298 w 3574202"/>
                <a:gd name="connsiteY41" fmla="*/ 962056 h 962056"/>
                <a:gd name="connsiteX42" fmla="*/ 3163169 w 3574202"/>
                <a:gd name="connsiteY42" fmla="*/ 959077 h 962056"/>
                <a:gd name="connsiteX43" fmla="*/ 3189976 w 3574202"/>
                <a:gd name="connsiteY43" fmla="*/ 944185 h 962056"/>
                <a:gd name="connsiteX44" fmla="*/ 3210825 w 3574202"/>
                <a:gd name="connsiteY44" fmla="*/ 917378 h 962056"/>
                <a:gd name="connsiteX45" fmla="*/ 3249546 w 3574202"/>
                <a:gd name="connsiteY45" fmla="*/ 851851 h 962056"/>
                <a:gd name="connsiteX46" fmla="*/ 3303159 w 3574202"/>
                <a:gd name="connsiteY46" fmla="*/ 741647 h 962056"/>
                <a:gd name="connsiteX47" fmla="*/ 3377621 w 3574202"/>
                <a:gd name="connsiteY47" fmla="*/ 604636 h 962056"/>
                <a:gd name="connsiteX48" fmla="*/ 3425277 w 3574202"/>
                <a:gd name="connsiteY48" fmla="*/ 518259 h 962056"/>
                <a:gd name="connsiteX49" fmla="*/ 3475912 w 3574202"/>
                <a:gd name="connsiteY49" fmla="*/ 437840 h 962056"/>
                <a:gd name="connsiteX50" fmla="*/ 3511654 w 3574202"/>
                <a:gd name="connsiteY50" fmla="*/ 387205 h 962056"/>
                <a:gd name="connsiteX51" fmla="*/ 3544417 w 3574202"/>
                <a:gd name="connsiteY51" fmla="*/ 354441 h 962056"/>
                <a:gd name="connsiteX52" fmla="*/ 3568245 w 3574202"/>
                <a:gd name="connsiteY52" fmla="*/ 318699 h 962056"/>
                <a:gd name="connsiteX53" fmla="*/ 3574202 w 3574202"/>
                <a:gd name="connsiteY53" fmla="*/ 294871 h 962056"/>
                <a:gd name="connsiteX54" fmla="*/ 3574202 w 3574202"/>
                <a:gd name="connsiteY54" fmla="*/ 268065 h 962056"/>
                <a:gd name="connsiteX55" fmla="*/ 3562288 w 3574202"/>
                <a:gd name="connsiteY55" fmla="*/ 238280 h 962056"/>
                <a:gd name="connsiteX56" fmla="*/ 3535482 w 3574202"/>
                <a:gd name="connsiteY56" fmla="*/ 205516 h 962056"/>
                <a:gd name="connsiteX57" fmla="*/ 3496761 w 3574202"/>
                <a:gd name="connsiteY57" fmla="*/ 172753 h 962056"/>
                <a:gd name="connsiteX58" fmla="*/ 3475912 w 3574202"/>
                <a:gd name="connsiteY58" fmla="*/ 154882 h 962056"/>
                <a:gd name="connsiteX59" fmla="*/ 3452084 w 3574202"/>
                <a:gd name="connsiteY59" fmla="*/ 131054 h 962056"/>
                <a:gd name="connsiteX60" fmla="*/ 3404428 w 3574202"/>
                <a:gd name="connsiteY60" fmla="*/ 95312 h 962056"/>
                <a:gd name="connsiteX61" fmla="*/ 3350815 w 3574202"/>
                <a:gd name="connsiteY61" fmla="*/ 56591 h 962056"/>
                <a:gd name="connsiteX62" fmla="*/ 3294223 w 3574202"/>
                <a:gd name="connsiteY62" fmla="*/ 26806 h 962056"/>
                <a:gd name="connsiteX63" fmla="*/ 3225718 w 3574202"/>
                <a:gd name="connsiteY63" fmla="*/ 2978 h 962056"/>
                <a:gd name="connsiteX64" fmla="*/ 3201890 w 3574202"/>
                <a:gd name="connsiteY64" fmla="*/ 0 h 962056"/>
                <a:gd name="connsiteX65" fmla="*/ 3166148 w 3574202"/>
                <a:gd name="connsiteY65" fmla="*/ 8935 h 962056"/>
                <a:gd name="connsiteX66" fmla="*/ 3055943 w 3574202"/>
                <a:gd name="connsiteY66" fmla="*/ 26806 h 962056"/>
                <a:gd name="connsiteX67" fmla="*/ 2927867 w 3574202"/>
                <a:gd name="connsiteY67" fmla="*/ 41699 h 962056"/>
                <a:gd name="connsiteX68" fmla="*/ 2713415 w 3574202"/>
                <a:gd name="connsiteY68" fmla="*/ 56591 h 962056"/>
                <a:gd name="connsiteX69" fmla="*/ 2454286 w 3574202"/>
                <a:gd name="connsiteY69" fmla="*/ 68505 h 962056"/>
                <a:gd name="connsiteX70" fmla="*/ 2156435 w 3574202"/>
                <a:gd name="connsiteY70" fmla="*/ 89355 h 962056"/>
                <a:gd name="connsiteX71" fmla="*/ 1810929 w 3574202"/>
                <a:gd name="connsiteY71" fmla="*/ 113183 h 96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74202" h="962056">
                  <a:moveTo>
                    <a:pt x="1810929" y="113183"/>
                  </a:moveTo>
                  <a:lnTo>
                    <a:pt x="1516058" y="134032"/>
                  </a:lnTo>
                  <a:lnTo>
                    <a:pt x="1230121" y="154882"/>
                  </a:lnTo>
                  <a:lnTo>
                    <a:pt x="988863" y="172753"/>
                  </a:lnTo>
                  <a:lnTo>
                    <a:pt x="819088" y="184667"/>
                  </a:lnTo>
                  <a:lnTo>
                    <a:pt x="548045" y="205516"/>
                  </a:lnTo>
                  <a:lnTo>
                    <a:pt x="333592" y="223387"/>
                  </a:lnTo>
                  <a:lnTo>
                    <a:pt x="0" y="250194"/>
                  </a:lnTo>
                  <a:lnTo>
                    <a:pt x="80420" y="405076"/>
                  </a:lnTo>
                  <a:lnTo>
                    <a:pt x="306786" y="384227"/>
                  </a:lnTo>
                  <a:lnTo>
                    <a:pt x="610593" y="351463"/>
                  </a:lnTo>
                  <a:lnTo>
                    <a:pt x="875680" y="324656"/>
                  </a:lnTo>
                  <a:lnTo>
                    <a:pt x="1015669" y="309764"/>
                  </a:lnTo>
                  <a:lnTo>
                    <a:pt x="1167573" y="312742"/>
                  </a:lnTo>
                  <a:lnTo>
                    <a:pt x="1352240" y="294871"/>
                  </a:lnTo>
                  <a:lnTo>
                    <a:pt x="1575628" y="271043"/>
                  </a:lnTo>
                  <a:lnTo>
                    <a:pt x="1781144" y="253172"/>
                  </a:lnTo>
                  <a:lnTo>
                    <a:pt x="1944962" y="247215"/>
                  </a:lnTo>
                  <a:lnTo>
                    <a:pt x="2087930" y="244237"/>
                  </a:lnTo>
                  <a:lnTo>
                    <a:pt x="2260683" y="223387"/>
                  </a:lnTo>
                  <a:lnTo>
                    <a:pt x="2528748" y="211473"/>
                  </a:lnTo>
                  <a:lnTo>
                    <a:pt x="2871276" y="202538"/>
                  </a:lnTo>
                  <a:lnTo>
                    <a:pt x="3061900" y="199559"/>
                  </a:lnTo>
                  <a:lnTo>
                    <a:pt x="3100620" y="202538"/>
                  </a:lnTo>
                  <a:lnTo>
                    <a:pt x="3133384" y="211473"/>
                  </a:lnTo>
                  <a:lnTo>
                    <a:pt x="3154233" y="223387"/>
                  </a:lnTo>
                  <a:lnTo>
                    <a:pt x="3172105" y="241258"/>
                  </a:lnTo>
                  <a:lnTo>
                    <a:pt x="3181040" y="256151"/>
                  </a:lnTo>
                  <a:lnTo>
                    <a:pt x="3184019" y="271043"/>
                  </a:lnTo>
                  <a:lnTo>
                    <a:pt x="3186997" y="291893"/>
                  </a:lnTo>
                  <a:lnTo>
                    <a:pt x="3169126" y="369334"/>
                  </a:lnTo>
                  <a:lnTo>
                    <a:pt x="3127427" y="527195"/>
                  </a:lnTo>
                  <a:lnTo>
                    <a:pt x="3061900" y="723776"/>
                  </a:lnTo>
                  <a:lnTo>
                    <a:pt x="3014244" y="851851"/>
                  </a:lnTo>
                  <a:lnTo>
                    <a:pt x="3044029" y="878658"/>
                  </a:lnTo>
                  <a:lnTo>
                    <a:pt x="3073814" y="905464"/>
                  </a:lnTo>
                  <a:lnTo>
                    <a:pt x="3082749" y="917378"/>
                  </a:lnTo>
                  <a:lnTo>
                    <a:pt x="3091685" y="932271"/>
                  </a:lnTo>
                  <a:lnTo>
                    <a:pt x="3097642" y="941206"/>
                  </a:lnTo>
                  <a:lnTo>
                    <a:pt x="3115513" y="953120"/>
                  </a:lnTo>
                  <a:lnTo>
                    <a:pt x="3127427" y="959077"/>
                  </a:lnTo>
                  <a:lnTo>
                    <a:pt x="3145298" y="962056"/>
                  </a:lnTo>
                  <a:lnTo>
                    <a:pt x="3163169" y="959077"/>
                  </a:lnTo>
                  <a:lnTo>
                    <a:pt x="3189976" y="944185"/>
                  </a:lnTo>
                  <a:lnTo>
                    <a:pt x="3210825" y="917378"/>
                  </a:lnTo>
                  <a:lnTo>
                    <a:pt x="3249546" y="851851"/>
                  </a:lnTo>
                  <a:lnTo>
                    <a:pt x="3303159" y="741647"/>
                  </a:lnTo>
                  <a:lnTo>
                    <a:pt x="3377621" y="604636"/>
                  </a:lnTo>
                  <a:lnTo>
                    <a:pt x="3425277" y="518259"/>
                  </a:lnTo>
                  <a:lnTo>
                    <a:pt x="3475912" y="437840"/>
                  </a:lnTo>
                  <a:lnTo>
                    <a:pt x="3511654" y="387205"/>
                  </a:lnTo>
                  <a:lnTo>
                    <a:pt x="3544417" y="354441"/>
                  </a:lnTo>
                  <a:lnTo>
                    <a:pt x="3568245" y="318699"/>
                  </a:lnTo>
                  <a:lnTo>
                    <a:pt x="3574202" y="294871"/>
                  </a:lnTo>
                  <a:lnTo>
                    <a:pt x="3574202" y="268065"/>
                  </a:lnTo>
                  <a:lnTo>
                    <a:pt x="3562288" y="238280"/>
                  </a:lnTo>
                  <a:lnTo>
                    <a:pt x="3535482" y="205516"/>
                  </a:lnTo>
                  <a:lnTo>
                    <a:pt x="3496761" y="172753"/>
                  </a:lnTo>
                  <a:lnTo>
                    <a:pt x="3475912" y="154882"/>
                  </a:lnTo>
                  <a:lnTo>
                    <a:pt x="3452084" y="131054"/>
                  </a:lnTo>
                  <a:lnTo>
                    <a:pt x="3404428" y="95312"/>
                  </a:lnTo>
                  <a:lnTo>
                    <a:pt x="3350815" y="56591"/>
                  </a:lnTo>
                  <a:lnTo>
                    <a:pt x="3294223" y="26806"/>
                  </a:lnTo>
                  <a:lnTo>
                    <a:pt x="3225718" y="2978"/>
                  </a:lnTo>
                  <a:lnTo>
                    <a:pt x="3201890" y="0"/>
                  </a:lnTo>
                  <a:lnTo>
                    <a:pt x="3166148" y="8935"/>
                  </a:lnTo>
                  <a:lnTo>
                    <a:pt x="3055943" y="26806"/>
                  </a:lnTo>
                  <a:lnTo>
                    <a:pt x="2927867" y="41699"/>
                  </a:lnTo>
                  <a:lnTo>
                    <a:pt x="2713415" y="56591"/>
                  </a:lnTo>
                  <a:lnTo>
                    <a:pt x="2454286" y="68505"/>
                  </a:lnTo>
                  <a:lnTo>
                    <a:pt x="2156435" y="89355"/>
                  </a:lnTo>
                  <a:lnTo>
                    <a:pt x="1810929" y="1131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1404B774-D28A-4E94-9408-1E8F081B0AC4}"/>
                </a:ext>
              </a:extLst>
            </p:cNvPr>
            <p:cNvSpPr/>
            <p:nvPr/>
          </p:nvSpPr>
          <p:spPr>
            <a:xfrm>
              <a:off x="4227513" y="1724025"/>
              <a:ext cx="206375" cy="630238"/>
            </a:xfrm>
            <a:custGeom>
              <a:avLst/>
              <a:gdLst>
                <a:gd name="connsiteX0" fmla="*/ 204787 w 207169"/>
                <a:gd name="connsiteY0" fmla="*/ 264319 h 631031"/>
                <a:gd name="connsiteX1" fmla="*/ 207169 w 207169"/>
                <a:gd name="connsiteY1" fmla="*/ 611981 h 631031"/>
                <a:gd name="connsiteX2" fmla="*/ 26194 w 207169"/>
                <a:gd name="connsiteY2" fmla="*/ 631031 h 631031"/>
                <a:gd name="connsiteX3" fmla="*/ 26194 w 207169"/>
                <a:gd name="connsiteY3" fmla="*/ 519113 h 631031"/>
                <a:gd name="connsiteX4" fmla="*/ 23812 w 207169"/>
                <a:gd name="connsiteY4" fmla="*/ 428625 h 631031"/>
                <a:gd name="connsiteX5" fmla="*/ 21431 w 207169"/>
                <a:gd name="connsiteY5" fmla="*/ 338138 h 631031"/>
                <a:gd name="connsiteX6" fmla="*/ 19050 w 207169"/>
                <a:gd name="connsiteY6" fmla="*/ 254794 h 631031"/>
                <a:gd name="connsiteX7" fmla="*/ 11906 w 207169"/>
                <a:gd name="connsiteY7" fmla="*/ 157163 h 631031"/>
                <a:gd name="connsiteX8" fmla="*/ 0 w 207169"/>
                <a:gd name="connsiteY8" fmla="*/ 4763 h 631031"/>
                <a:gd name="connsiteX9" fmla="*/ 204787 w 207169"/>
                <a:gd name="connsiteY9" fmla="*/ 0 h 631031"/>
                <a:gd name="connsiteX10" fmla="*/ 204787 w 207169"/>
                <a:gd name="connsiteY10" fmla="*/ 2643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169" h="631031">
                  <a:moveTo>
                    <a:pt x="204787" y="264319"/>
                  </a:moveTo>
                  <a:lnTo>
                    <a:pt x="207169" y="611981"/>
                  </a:lnTo>
                  <a:lnTo>
                    <a:pt x="26194" y="631031"/>
                  </a:lnTo>
                  <a:lnTo>
                    <a:pt x="26194" y="519113"/>
                  </a:lnTo>
                  <a:lnTo>
                    <a:pt x="23812" y="428625"/>
                  </a:lnTo>
                  <a:cubicBezTo>
                    <a:pt x="23018" y="398463"/>
                    <a:pt x="22225" y="368300"/>
                    <a:pt x="21431" y="338138"/>
                  </a:cubicBezTo>
                  <a:cubicBezTo>
                    <a:pt x="20637" y="310357"/>
                    <a:pt x="19844" y="282575"/>
                    <a:pt x="19050" y="254794"/>
                  </a:cubicBezTo>
                  <a:lnTo>
                    <a:pt x="11906" y="157163"/>
                  </a:lnTo>
                  <a:lnTo>
                    <a:pt x="0" y="4763"/>
                  </a:lnTo>
                  <a:lnTo>
                    <a:pt x="204787" y="0"/>
                  </a:lnTo>
                  <a:lnTo>
                    <a:pt x="204787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D8459684-3052-4F31-815E-91FE51A0CD6D}"/>
                </a:ext>
              </a:extLst>
            </p:cNvPr>
            <p:cNvSpPr/>
            <p:nvPr/>
          </p:nvSpPr>
          <p:spPr>
            <a:xfrm>
              <a:off x="5243513" y="1646238"/>
              <a:ext cx="304800" cy="622300"/>
            </a:xfrm>
            <a:custGeom>
              <a:avLst/>
              <a:gdLst>
                <a:gd name="connsiteX0" fmla="*/ 54768 w 304800"/>
                <a:gd name="connsiteY0" fmla="*/ 364331 h 623887"/>
                <a:gd name="connsiteX1" fmla="*/ 69056 w 304800"/>
                <a:gd name="connsiteY1" fmla="*/ 280987 h 623887"/>
                <a:gd name="connsiteX2" fmla="*/ 76200 w 304800"/>
                <a:gd name="connsiteY2" fmla="*/ 228600 h 623887"/>
                <a:gd name="connsiteX3" fmla="*/ 80962 w 304800"/>
                <a:gd name="connsiteY3" fmla="*/ 180975 h 623887"/>
                <a:gd name="connsiteX4" fmla="*/ 80962 w 304800"/>
                <a:gd name="connsiteY4" fmla="*/ 159544 h 623887"/>
                <a:gd name="connsiteX5" fmla="*/ 78581 w 304800"/>
                <a:gd name="connsiteY5" fmla="*/ 128587 h 623887"/>
                <a:gd name="connsiteX6" fmla="*/ 71437 w 304800"/>
                <a:gd name="connsiteY6" fmla="*/ 95250 h 623887"/>
                <a:gd name="connsiteX7" fmla="*/ 42862 w 304800"/>
                <a:gd name="connsiteY7" fmla="*/ 21431 h 623887"/>
                <a:gd name="connsiteX8" fmla="*/ 271462 w 304800"/>
                <a:gd name="connsiteY8" fmla="*/ 0 h 623887"/>
                <a:gd name="connsiteX9" fmla="*/ 290512 w 304800"/>
                <a:gd name="connsiteY9" fmla="*/ 80962 h 623887"/>
                <a:gd name="connsiteX10" fmla="*/ 304800 w 304800"/>
                <a:gd name="connsiteY10" fmla="*/ 126206 h 623887"/>
                <a:gd name="connsiteX11" fmla="*/ 300037 w 304800"/>
                <a:gd name="connsiteY11" fmla="*/ 161925 h 623887"/>
                <a:gd name="connsiteX12" fmla="*/ 271462 w 304800"/>
                <a:gd name="connsiteY12" fmla="*/ 271462 h 623887"/>
                <a:gd name="connsiteX13" fmla="*/ 226218 w 304800"/>
                <a:gd name="connsiteY13" fmla="*/ 433387 h 623887"/>
                <a:gd name="connsiteX14" fmla="*/ 166687 w 304800"/>
                <a:gd name="connsiteY14" fmla="*/ 611981 h 623887"/>
                <a:gd name="connsiteX15" fmla="*/ 0 w 304800"/>
                <a:gd name="connsiteY15" fmla="*/ 623887 h 623887"/>
                <a:gd name="connsiteX16" fmla="*/ 28575 w 304800"/>
                <a:gd name="connsiteY16" fmla="*/ 492919 h 623887"/>
                <a:gd name="connsiteX17" fmla="*/ 54768 w 304800"/>
                <a:gd name="connsiteY17" fmla="*/ 364331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" h="623887">
                  <a:moveTo>
                    <a:pt x="54768" y="364331"/>
                  </a:moveTo>
                  <a:lnTo>
                    <a:pt x="69056" y="280987"/>
                  </a:lnTo>
                  <a:lnTo>
                    <a:pt x="76200" y="228600"/>
                  </a:lnTo>
                  <a:lnTo>
                    <a:pt x="80962" y="180975"/>
                  </a:lnTo>
                  <a:lnTo>
                    <a:pt x="80962" y="159544"/>
                  </a:lnTo>
                  <a:lnTo>
                    <a:pt x="78581" y="128587"/>
                  </a:lnTo>
                  <a:lnTo>
                    <a:pt x="71437" y="95250"/>
                  </a:lnTo>
                  <a:lnTo>
                    <a:pt x="42862" y="21431"/>
                  </a:lnTo>
                  <a:lnTo>
                    <a:pt x="271462" y="0"/>
                  </a:lnTo>
                  <a:lnTo>
                    <a:pt x="290512" y="80962"/>
                  </a:lnTo>
                  <a:lnTo>
                    <a:pt x="304800" y="126206"/>
                  </a:lnTo>
                  <a:lnTo>
                    <a:pt x="300037" y="161925"/>
                  </a:lnTo>
                  <a:lnTo>
                    <a:pt x="271462" y="271462"/>
                  </a:lnTo>
                  <a:lnTo>
                    <a:pt x="226218" y="433387"/>
                  </a:lnTo>
                  <a:lnTo>
                    <a:pt x="166687" y="611981"/>
                  </a:lnTo>
                  <a:lnTo>
                    <a:pt x="0" y="623887"/>
                  </a:lnTo>
                  <a:lnTo>
                    <a:pt x="28575" y="492919"/>
                  </a:lnTo>
                  <a:lnTo>
                    <a:pt x="547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CE082EEB-0B99-4183-B853-862106FC3FB5}"/>
                </a:ext>
              </a:extLst>
            </p:cNvPr>
            <p:cNvSpPr/>
            <p:nvPr/>
          </p:nvSpPr>
          <p:spPr>
            <a:xfrm>
              <a:off x="3422650" y="2152650"/>
              <a:ext cx="2952750" cy="396875"/>
            </a:xfrm>
            <a:custGeom>
              <a:avLst/>
              <a:gdLst>
                <a:gd name="connsiteX0" fmla="*/ 996824 w 2951837"/>
                <a:gd name="connsiteY0" fmla="*/ 262729 h 396669"/>
                <a:gd name="connsiteX1" fmla="*/ 808793 w 2951837"/>
                <a:gd name="connsiteY1" fmla="*/ 283335 h 396669"/>
                <a:gd name="connsiteX2" fmla="*/ 656822 w 2951837"/>
                <a:gd name="connsiteY2" fmla="*/ 301365 h 396669"/>
                <a:gd name="connsiteX3" fmla="*/ 499700 w 2951837"/>
                <a:gd name="connsiteY3" fmla="*/ 321971 h 396669"/>
                <a:gd name="connsiteX4" fmla="*/ 298789 w 2951837"/>
                <a:gd name="connsiteY4" fmla="*/ 350305 h 396669"/>
                <a:gd name="connsiteX5" fmla="*/ 5151 w 2951837"/>
                <a:gd name="connsiteY5" fmla="*/ 396669 h 396669"/>
                <a:gd name="connsiteX6" fmla="*/ 0 w 2951837"/>
                <a:gd name="connsiteY6" fmla="*/ 234395 h 396669"/>
                <a:gd name="connsiteX7" fmla="*/ 226668 w 2951837"/>
                <a:gd name="connsiteY7" fmla="*/ 208637 h 396669"/>
                <a:gd name="connsiteX8" fmla="*/ 515154 w 2951837"/>
                <a:gd name="connsiteY8" fmla="*/ 175152 h 396669"/>
                <a:gd name="connsiteX9" fmla="*/ 723792 w 2951837"/>
                <a:gd name="connsiteY9" fmla="*/ 149395 h 396669"/>
                <a:gd name="connsiteX10" fmla="*/ 852581 w 2951837"/>
                <a:gd name="connsiteY10" fmla="*/ 133940 h 396669"/>
                <a:gd name="connsiteX11" fmla="*/ 1195159 w 2951837"/>
                <a:gd name="connsiteY11" fmla="*/ 90152 h 396669"/>
                <a:gd name="connsiteX12" fmla="*/ 1354857 w 2951837"/>
                <a:gd name="connsiteY12" fmla="*/ 69546 h 396669"/>
                <a:gd name="connsiteX13" fmla="*/ 1540313 w 2951837"/>
                <a:gd name="connsiteY13" fmla="*/ 56667 h 396669"/>
                <a:gd name="connsiteX14" fmla="*/ 1674253 w 2951837"/>
                <a:gd name="connsiteY14" fmla="*/ 48939 h 396669"/>
                <a:gd name="connsiteX15" fmla="*/ 1851981 w 2951837"/>
                <a:gd name="connsiteY15" fmla="*/ 46364 h 396669"/>
                <a:gd name="connsiteX16" fmla="*/ 1998801 w 2951837"/>
                <a:gd name="connsiteY16" fmla="*/ 25757 h 396669"/>
                <a:gd name="connsiteX17" fmla="*/ 2191984 w 2951837"/>
                <a:gd name="connsiteY17" fmla="*/ 12878 h 396669"/>
                <a:gd name="connsiteX18" fmla="*/ 2426379 w 2951837"/>
                <a:gd name="connsiteY18" fmla="*/ 5151 h 396669"/>
                <a:gd name="connsiteX19" fmla="*/ 2642744 w 2951837"/>
                <a:gd name="connsiteY19" fmla="*/ 0 h 396669"/>
                <a:gd name="connsiteX20" fmla="*/ 2951837 w 2951837"/>
                <a:gd name="connsiteY20" fmla="*/ 5151 h 396669"/>
                <a:gd name="connsiteX21" fmla="*/ 2882291 w 2951837"/>
                <a:gd name="connsiteY21" fmla="*/ 167425 h 396669"/>
                <a:gd name="connsiteX22" fmla="*/ 2768957 w 2951837"/>
                <a:gd name="connsiteY22" fmla="*/ 157122 h 396669"/>
                <a:gd name="connsiteX23" fmla="*/ 2611835 w 2951837"/>
                <a:gd name="connsiteY23" fmla="*/ 154546 h 396669"/>
                <a:gd name="connsiteX24" fmla="*/ 2452137 w 2951837"/>
                <a:gd name="connsiteY24" fmla="*/ 151970 h 396669"/>
                <a:gd name="connsiteX25" fmla="*/ 2276984 w 2951837"/>
                <a:gd name="connsiteY25" fmla="*/ 151970 h 396669"/>
                <a:gd name="connsiteX26" fmla="*/ 2068347 w 2951837"/>
                <a:gd name="connsiteY26" fmla="*/ 162273 h 396669"/>
                <a:gd name="connsiteX27" fmla="*/ 1880315 w 2951837"/>
                <a:gd name="connsiteY27" fmla="*/ 177728 h 396669"/>
                <a:gd name="connsiteX28" fmla="*/ 1777284 w 2951837"/>
                <a:gd name="connsiteY28" fmla="*/ 185455 h 396669"/>
                <a:gd name="connsiteX29" fmla="*/ 1635616 w 2951837"/>
                <a:gd name="connsiteY29" fmla="*/ 195758 h 396669"/>
                <a:gd name="connsiteX30" fmla="*/ 1478494 w 2951837"/>
                <a:gd name="connsiteY30" fmla="*/ 211213 h 396669"/>
                <a:gd name="connsiteX31" fmla="*/ 1331675 w 2951837"/>
                <a:gd name="connsiteY31" fmla="*/ 231819 h 396669"/>
                <a:gd name="connsiteX32" fmla="*/ 1174553 w 2951837"/>
                <a:gd name="connsiteY32" fmla="*/ 249850 h 396669"/>
                <a:gd name="connsiteX33" fmla="*/ 996824 w 2951837"/>
                <a:gd name="connsiteY33" fmla="*/ 262729 h 3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51837" h="396669">
                  <a:moveTo>
                    <a:pt x="996824" y="262729"/>
                  </a:moveTo>
                  <a:lnTo>
                    <a:pt x="808793" y="283335"/>
                  </a:lnTo>
                  <a:lnTo>
                    <a:pt x="656822" y="301365"/>
                  </a:lnTo>
                  <a:lnTo>
                    <a:pt x="499700" y="321971"/>
                  </a:lnTo>
                  <a:lnTo>
                    <a:pt x="298789" y="350305"/>
                  </a:lnTo>
                  <a:lnTo>
                    <a:pt x="5151" y="396669"/>
                  </a:lnTo>
                  <a:lnTo>
                    <a:pt x="0" y="234395"/>
                  </a:lnTo>
                  <a:lnTo>
                    <a:pt x="226668" y="208637"/>
                  </a:lnTo>
                  <a:lnTo>
                    <a:pt x="515154" y="175152"/>
                  </a:lnTo>
                  <a:lnTo>
                    <a:pt x="723792" y="149395"/>
                  </a:lnTo>
                  <a:lnTo>
                    <a:pt x="852581" y="133940"/>
                  </a:lnTo>
                  <a:lnTo>
                    <a:pt x="1195159" y="90152"/>
                  </a:lnTo>
                  <a:lnTo>
                    <a:pt x="1354857" y="69546"/>
                  </a:lnTo>
                  <a:lnTo>
                    <a:pt x="1540313" y="56667"/>
                  </a:lnTo>
                  <a:lnTo>
                    <a:pt x="1674253" y="48939"/>
                  </a:lnTo>
                  <a:lnTo>
                    <a:pt x="1851981" y="46364"/>
                  </a:lnTo>
                  <a:lnTo>
                    <a:pt x="1998801" y="25757"/>
                  </a:lnTo>
                  <a:lnTo>
                    <a:pt x="2191984" y="12878"/>
                  </a:lnTo>
                  <a:lnTo>
                    <a:pt x="2426379" y="5151"/>
                  </a:lnTo>
                  <a:lnTo>
                    <a:pt x="2642744" y="0"/>
                  </a:lnTo>
                  <a:lnTo>
                    <a:pt x="2951837" y="5151"/>
                  </a:lnTo>
                  <a:lnTo>
                    <a:pt x="2882291" y="167425"/>
                  </a:lnTo>
                  <a:lnTo>
                    <a:pt x="2768957" y="157122"/>
                  </a:lnTo>
                  <a:lnTo>
                    <a:pt x="2611835" y="154546"/>
                  </a:lnTo>
                  <a:lnTo>
                    <a:pt x="2452137" y="151970"/>
                  </a:lnTo>
                  <a:lnTo>
                    <a:pt x="2276984" y="151970"/>
                  </a:lnTo>
                  <a:lnTo>
                    <a:pt x="2068347" y="162273"/>
                  </a:lnTo>
                  <a:lnTo>
                    <a:pt x="1880315" y="177728"/>
                  </a:lnTo>
                  <a:lnTo>
                    <a:pt x="1777284" y="185455"/>
                  </a:lnTo>
                  <a:lnTo>
                    <a:pt x="1635616" y="195758"/>
                  </a:lnTo>
                  <a:lnTo>
                    <a:pt x="1478494" y="211213"/>
                  </a:lnTo>
                  <a:lnTo>
                    <a:pt x="1331675" y="231819"/>
                  </a:lnTo>
                  <a:lnTo>
                    <a:pt x="1174553" y="249850"/>
                  </a:lnTo>
                  <a:lnTo>
                    <a:pt x="996824" y="262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E08F3D54-50F1-4B3F-9200-BB18D8936DDD}"/>
                </a:ext>
              </a:extLst>
            </p:cNvPr>
            <p:cNvSpPr/>
            <p:nvPr/>
          </p:nvSpPr>
          <p:spPr>
            <a:xfrm>
              <a:off x="4564063" y="2371725"/>
              <a:ext cx="493712" cy="1306513"/>
            </a:xfrm>
            <a:custGeom>
              <a:avLst/>
              <a:gdLst>
                <a:gd name="connsiteX0" fmla="*/ 157163 w 426244"/>
                <a:gd name="connsiteY0" fmla="*/ 926306 h 1273968"/>
                <a:gd name="connsiteX1" fmla="*/ 157163 w 426244"/>
                <a:gd name="connsiteY1" fmla="*/ 700087 h 1273968"/>
                <a:gd name="connsiteX2" fmla="*/ 157163 w 426244"/>
                <a:gd name="connsiteY2" fmla="*/ 376237 h 1273968"/>
                <a:gd name="connsiteX3" fmla="*/ 157163 w 426244"/>
                <a:gd name="connsiteY3" fmla="*/ 288131 h 1273968"/>
                <a:gd name="connsiteX4" fmla="*/ 157163 w 426244"/>
                <a:gd name="connsiteY4" fmla="*/ 266700 h 1273968"/>
                <a:gd name="connsiteX5" fmla="*/ 152400 w 426244"/>
                <a:gd name="connsiteY5" fmla="*/ 245268 h 1273968"/>
                <a:gd name="connsiteX6" fmla="*/ 142875 w 426244"/>
                <a:gd name="connsiteY6" fmla="*/ 216693 h 1273968"/>
                <a:gd name="connsiteX7" fmla="*/ 128588 w 426244"/>
                <a:gd name="connsiteY7" fmla="*/ 185737 h 1273968"/>
                <a:gd name="connsiteX8" fmla="*/ 111919 w 426244"/>
                <a:gd name="connsiteY8" fmla="*/ 159543 h 1273968"/>
                <a:gd name="connsiteX9" fmla="*/ 80963 w 426244"/>
                <a:gd name="connsiteY9" fmla="*/ 114300 h 1273968"/>
                <a:gd name="connsiteX10" fmla="*/ 45244 w 426244"/>
                <a:gd name="connsiteY10" fmla="*/ 69056 h 1273968"/>
                <a:gd name="connsiteX11" fmla="*/ 4763 w 426244"/>
                <a:gd name="connsiteY11" fmla="*/ 26193 h 1273968"/>
                <a:gd name="connsiteX12" fmla="*/ 0 w 426244"/>
                <a:gd name="connsiteY12" fmla="*/ 11906 h 1273968"/>
                <a:gd name="connsiteX13" fmla="*/ 9525 w 426244"/>
                <a:gd name="connsiteY13" fmla="*/ 4762 h 1273968"/>
                <a:gd name="connsiteX14" fmla="*/ 52388 w 426244"/>
                <a:gd name="connsiteY14" fmla="*/ 0 h 1273968"/>
                <a:gd name="connsiteX15" fmla="*/ 145257 w 426244"/>
                <a:gd name="connsiteY15" fmla="*/ 19050 h 1273968"/>
                <a:gd name="connsiteX16" fmla="*/ 188119 w 426244"/>
                <a:gd name="connsiteY16" fmla="*/ 35718 h 1273968"/>
                <a:gd name="connsiteX17" fmla="*/ 250032 w 426244"/>
                <a:gd name="connsiteY17" fmla="*/ 61912 h 1273968"/>
                <a:gd name="connsiteX18" fmla="*/ 288132 w 426244"/>
                <a:gd name="connsiteY18" fmla="*/ 83343 h 1273968"/>
                <a:gd name="connsiteX19" fmla="*/ 326232 w 426244"/>
                <a:gd name="connsiteY19" fmla="*/ 97631 h 1273968"/>
                <a:gd name="connsiteX20" fmla="*/ 366713 w 426244"/>
                <a:gd name="connsiteY20" fmla="*/ 111918 h 1273968"/>
                <a:gd name="connsiteX21" fmla="*/ 400050 w 426244"/>
                <a:gd name="connsiteY21" fmla="*/ 130968 h 1273968"/>
                <a:gd name="connsiteX22" fmla="*/ 421482 w 426244"/>
                <a:gd name="connsiteY22" fmla="*/ 145256 h 1273968"/>
                <a:gd name="connsiteX23" fmla="*/ 426244 w 426244"/>
                <a:gd name="connsiteY23" fmla="*/ 157162 h 1273968"/>
                <a:gd name="connsiteX24" fmla="*/ 421482 w 426244"/>
                <a:gd name="connsiteY24" fmla="*/ 185737 h 1273968"/>
                <a:gd name="connsiteX25" fmla="*/ 404813 w 426244"/>
                <a:gd name="connsiteY25" fmla="*/ 311943 h 1273968"/>
                <a:gd name="connsiteX26" fmla="*/ 392907 w 426244"/>
                <a:gd name="connsiteY26" fmla="*/ 407193 h 1273968"/>
                <a:gd name="connsiteX27" fmla="*/ 381000 w 426244"/>
                <a:gd name="connsiteY27" fmla="*/ 526256 h 1273968"/>
                <a:gd name="connsiteX28" fmla="*/ 381000 w 426244"/>
                <a:gd name="connsiteY28" fmla="*/ 721518 h 1273968"/>
                <a:gd name="connsiteX29" fmla="*/ 378619 w 426244"/>
                <a:gd name="connsiteY29" fmla="*/ 854868 h 1273968"/>
                <a:gd name="connsiteX30" fmla="*/ 373857 w 426244"/>
                <a:gd name="connsiteY30" fmla="*/ 966787 h 1273968"/>
                <a:gd name="connsiteX31" fmla="*/ 364332 w 426244"/>
                <a:gd name="connsiteY31" fmla="*/ 1116806 h 1273968"/>
                <a:gd name="connsiteX32" fmla="*/ 347663 w 426244"/>
                <a:gd name="connsiteY32" fmla="*/ 1259681 h 1273968"/>
                <a:gd name="connsiteX33" fmla="*/ 157163 w 426244"/>
                <a:gd name="connsiteY33" fmla="*/ 1273968 h 1273968"/>
                <a:gd name="connsiteX34" fmla="*/ 157163 w 426244"/>
                <a:gd name="connsiteY34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 w 421481"/>
                <a:gd name="connsiteY12" fmla="*/ 4762 h 1273968"/>
                <a:gd name="connsiteX13" fmla="*/ 47625 w 421481"/>
                <a:gd name="connsiteY13" fmla="*/ 0 h 1273968"/>
                <a:gd name="connsiteX14" fmla="*/ 140494 w 421481"/>
                <a:gd name="connsiteY14" fmla="*/ 19050 h 1273968"/>
                <a:gd name="connsiteX15" fmla="*/ 183356 w 421481"/>
                <a:gd name="connsiteY15" fmla="*/ 35718 h 1273968"/>
                <a:gd name="connsiteX16" fmla="*/ 245269 w 421481"/>
                <a:gd name="connsiteY16" fmla="*/ 61912 h 1273968"/>
                <a:gd name="connsiteX17" fmla="*/ 283369 w 421481"/>
                <a:gd name="connsiteY17" fmla="*/ 83343 h 1273968"/>
                <a:gd name="connsiteX18" fmla="*/ 321469 w 421481"/>
                <a:gd name="connsiteY18" fmla="*/ 97631 h 1273968"/>
                <a:gd name="connsiteX19" fmla="*/ 361950 w 421481"/>
                <a:gd name="connsiteY19" fmla="*/ 111918 h 1273968"/>
                <a:gd name="connsiteX20" fmla="*/ 395287 w 421481"/>
                <a:gd name="connsiteY20" fmla="*/ 130968 h 1273968"/>
                <a:gd name="connsiteX21" fmla="*/ 416719 w 421481"/>
                <a:gd name="connsiteY21" fmla="*/ 145256 h 1273968"/>
                <a:gd name="connsiteX22" fmla="*/ 421481 w 421481"/>
                <a:gd name="connsiteY22" fmla="*/ 157162 h 1273968"/>
                <a:gd name="connsiteX23" fmla="*/ 416719 w 421481"/>
                <a:gd name="connsiteY23" fmla="*/ 185737 h 1273968"/>
                <a:gd name="connsiteX24" fmla="*/ 400050 w 421481"/>
                <a:gd name="connsiteY24" fmla="*/ 311943 h 1273968"/>
                <a:gd name="connsiteX25" fmla="*/ 388144 w 421481"/>
                <a:gd name="connsiteY25" fmla="*/ 407193 h 1273968"/>
                <a:gd name="connsiteX26" fmla="*/ 376237 w 421481"/>
                <a:gd name="connsiteY26" fmla="*/ 526256 h 1273968"/>
                <a:gd name="connsiteX27" fmla="*/ 376237 w 421481"/>
                <a:gd name="connsiteY27" fmla="*/ 721518 h 1273968"/>
                <a:gd name="connsiteX28" fmla="*/ 373856 w 421481"/>
                <a:gd name="connsiteY28" fmla="*/ 854868 h 1273968"/>
                <a:gd name="connsiteX29" fmla="*/ 369094 w 421481"/>
                <a:gd name="connsiteY29" fmla="*/ 966787 h 1273968"/>
                <a:gd name="connsiteX30" fmla="*/ 359569 w 421481"/>
                <a:gd name="connsiteY30" fmla="*/ 1116806 h 1273968"/>
                <a:gd name="connsiteX31" fmla="*/ 342900 w 421481"/>
                <a:gd name="connsiteY31" fmla="*/ 1259681 h 1273968"/>
                <a:gd name="connsiteX32" fmla="*/ 152400 w 421481"/>
                <a:gd name="connsiteY32" fmla="*/ 1273968 h 1273968"/>
                <a:gd name="connsiteX33" fmla="*/ 152400 w 421481"/>
                <a:gd name="connsiteY33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5 w 421481"/>
                <a:gd name="connsiteY12" fmla="*/ 0 h 1273968"/>
                <a:gd name="connsiteX13" fmla="*/ 140494 w 421481"/>
                <a:gd name="connsiteY13" fmla="*/ 19050 h 1273968"/>
                <a:gd name="connsiteX14" fmla="*/ 183356 w 421481"/>
                <a:gd name="connsiteY14" fmla="*/ 35718 h 1273968"/>
                <a:gd name="connsiteX15" fmla="*/ 245269 w 421481"/>
                <a:gd name="connsiteY15" fmla="*/ 61912 h 1273968"/>
                <a:gd name="connsiteX16" fmla="*/ 283369 w 421481"/>
                <a:gd name="connsiteY16" fmla="*/ 83343 h 1273968"/>
                <a:gd name="connsiteX17" fmla="*/ 321469 w 421481"/>
                <a:gd name="connsiteY17" fmla="*/ 97631 h 1273968"/>
                <a:gd name="connsiteX18" fmla="*/ 361950 w 421481"/>
                <a:gd name="connsiteY18" fmla="*/ 111918 h 1273968"/>
                <a:gd name="connsiteX19" fmla="*/ 395287 w 421481"/>
                <a:gd name="connsiteY19" fmla="*/ 130968 h 1273968"/>
                <a:gd name="connsiteX20" fmla="*/ 416719 w 421481"/>
                <a:gd name="connsiteY20" fmla="*/ 145256 h 1273968"/>
                <a:gd name="connsiteX21" fmla="*/ 421481 w 421481"/>
                <a:gd name="connsiteY21" fmla="*/ 157162 h 1273968"/>
                <a:gd name="connsiteX22" fmla="*/ 416719 w 421481"/>
                <a:gd name="connsiteY22" fmla="*/ 185737 h 1273968"/>
                <a:gd name="connsiteX23" fmla="*/ 400050 w 421481"/>
                <a:gd name="connsiteY23" fmla="*/ 311943 h 1273968"/>
                <a:gd name="connsiteX24" fmla="*/ 388144 w 421481"/>
                <a:gd name="connsiteY24" fmla="*/ 407193 h 1273968"/>
                <a:gd name="connsiteX25" fmla="*/ 376237 w 421481"/>
                <a:gd name="connsiteY25" fmla="*/ 526256 h 1273968"/>
                <a:gd name="connsiteX26" fmla="*/ 376237 w 421481"/>
                <a:gd name="connsiteY26" fmla="*/ 721518 h 1273968"/>
                <a:gd name="connsiteX27" fmla="*/ 373856 w 421481"/>
                <a:gd name="connsiteY27" fmla="*/ 854868 h 1273968"/>
                <a:gd name="connsiteX28" fmla="*/ 369094 w 421481"/>
                <a:gd name="connsiteY28" fmla="*/ 966787 h 1273968"/>
                <a:gd name="connsiteX29" fmla="*/ 359569 w 421481"/>
                <a:gd name="connsiteY29" fmla="*/ 1116806 h 1273968"/>
                <a:gd name="connsiteX30" fmla="*/ 342900 w 421481"/>
                <a:gd name="connsiteY30" fmla="*/ 1259681 h 1273968"/>
                <a:gd name="connsiteX31" fmla="*/ 152400 w 421481"/>
                <a:gd name="connsiteY31" fmla="*/ 1273968 h 1273968"/>
                <a:gd name="connsiteX32" fmla="*/ 152400 w 421481"/>
                <a:gd name="connsiteY32" fmla="*/ 926306 h 127396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0 w 609636"/>
                <a:gd name="connsiteY12" fmla="*/ 0 h 1390675"/>
                <a:gd name="connsiteX13" fmla="*/ 235780 w 609636"/>
                <a:gd name="connsiteY13" fmla="*/ 116707 h 1390675"/>
                <a:gd name="connsiteX14" fmla="*/ 328649 w 609636"/>
                <a:gd name="connsiteY14" fmla="*/ 135757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235780 w 609636"/>
                <a:gd name="connsiteY13" fmla="*/ 123850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66675 w 609636"/>
                <a:gd name="connsiteY13" fmla="*/ 0 h 1397818"/>
                <a:gd name="connsiteX14" fmla="*/ 371511 w 609636"/>
                <a:gd name="connsiteY14" fmla="*/ 159568 h 1397818"/>
                <a:gd name="connsiteX15" fmla="*/ 433424 w 609636"/>
                <a:gd name="connsiteY15" fmla="*/ 185762 h 1397818"/>
                <a:gd name="connsiteX16" fmla="*/ 471524 w 609636"/>
                <a:gd name="connsiteY16" fmla="*/ 207193 h 1397818"/>
                <a:gd name="connsiteX17" fmla="*/ 509624 w 609636"/>
                <a:gd name="connsiteY17" fmla="*/ 221481 h 1397818"/>
                <a:gd name="connsiteX18" fmla="*/ 550105 w 609636"/>
                <a:gd name="connsiteY18" fmla="*/ 235768 h 1397818"/>
                <a:gd name="connsiteX19" fmla="*/ 583442 w 609636"/>
                <a:gd name="connsiteY19" fmla="*/ 254818 h 1397818"/>
                <a:gd name="connsiteX20" fmla="*/ 604874 w 609636"/>
                <a:gd name="connsiteY20" fmla="*/ 269106 h 1397818"/>
                <a:gd name="connsiteX21" fmla="*/ 609636 w 609636"/>
                <a:gd name="connsiteY21" fmla="*/ 281012 h 1397818"/>
                <a:gd name="connsiteX22" fmla="*/ 604874 w 609636"/>
                <a:gd name="connsiteY22" fmla="*/ 309587 h 1397818"/>
                <a:gd name="connsiteX23" fmla="*/ 588205 w 609636"/>
                <a:gd name="connsiteY23" fmla="*/ 435793 h 1397818"/>
                <a:gd name="connsiteX24" fmla="*/ 576299 w 609636"/>
                <a:gd name="connsiteY24" fmla="*/ 531043 h 1397818"/>
                <a:gd name="connsiteX25" fmla="*/ 564392 w 609636"/>
                <a:gd name="connsiteY25" fmla="*/ 650106 h 1397818"/>
                <a:gd name="connsiteX26" fmla="*/ 564392 w 609636"/>
                <a:gd name="connsiteY26" fmla="*/ 845368 h 1397818"/>
                <a:gd name="connsiteX27" fmla="*/ 562011 w 609636"/>
                <a:gd name="connsiteY27" fmla="*/ 978718 h 1397818"/>
                <a:gd name="connsiteX28" fmla="*/ 557249 w 609636"/>
                <a:gd name="connsiteY28" fmla="*/ 1090637 h 1397818"/>
                <a:gd name="connsiteX29" fmla="*/ 547724 w 609636"/>
                <a:gd name="connsiteY29" fmla="*/ 1240656 h 1397818"/>
                <a:gd name="connsiteX30" fmla="*/ 531055 w 609636"/>
                <a:gd name="connsiteY30" fmla="*/ 1383531 h 1397818"/>
                <a:gd name="connsiteX31" fmla="*/ 340555 w 609636"/>
                <a:gd name="connsiteY31" fmla="*/ 1397818 h 1397818"/>
                <a:gd name="connsiteX32" fmla="*/ 340555 w 609636"/>
                <a:gd name="connsiteY32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235780 w 609636"/>
                <a:gd name="connsiteY15" fmla="*/ 90513 h 1397818"/>
                <a:gd name="connsiteX16" fmla="*/ 371511 w 609636"/>
                <a:gd name="connsiteY16" fmla="*/ 159568 h 1397818"/>
                <a:gd name="connsiteX17" fmla="*/ 433424 w 609636"/>
                <a:gd name="connsiteY17" fmla="*/ 185762 h 1397818"/>
                <a:gd name="connsiteX18" fmla="*/ 471524 w 609636"/>
                <a:gd name="connsiteY18" fmla="*/ 207193 h 1397818"/>
                <a:gd name="connsiteX19" fmla="*/ 509624 w 609636"/>
                <a:gd name="connsiteY19" fmla="*/ 221481 h 1397818"/>
                <a:gd name="connsiteX20" fmla="*/ 550105 w 609636"/>
                <a:gd name="connsiteY20" fmla="*/ 235768 h 1397818"/>
                <a:gd name="connsiteX21" fmla="*/ 583442 w 609636"/>
                <a:gd name="connsiteY21" fmla="*/ 254818 h 1397818"/>
                <a:gd name="connsiteX22" fmla="*/ 604874 w 609636"/>
                <a:gd name="connsiteY22" fmla="*/ 269106 h 1397818"/>
                <a:gd name="connsiteX23" fmla="*/ 609636 w 609636"/>
                <a:gd name="connsiteY23" fmla="*/ 281012 h 1397818"/>
                <a:gd name="connsiteX24" fmla="*/ 604874 w 609636"/>
                <a:gd name="connsiteY24" fmla="*/ 309587 h 1397818"/>
                <a:gd name="connsiteX25" fmla="*/ 588205 w 609636"/>
                <a:gd name="connsiteY25" fmla="*/ 435793 h 1397818"/>
                <a:gd name="connsiteX26" fmla="*/ 576299 w 609636"/>
                <a:gd name="connsiteY26" fmla="*/ 531043 h 1397818"/>
                <a:gd name="connsiteX27" fmla="*/ 564392 w 609636"/>
                <a:gd name="connsiteY27" fmla="*/ 650106 h 1397818"/>
                <a:gd name="connsiteX28" fmla="*/ 564392 w 609636"/>
                <a:gd name="connsiteY28" fmla="*/ 845368 h 1397818"/>
                <a:gd name="connsiteX29" fmla="*/ 562011 w 609636"/>
                <a:gd name="connsiteY29" fmla="*/ 978718 h 1397818"/>
                <a:gd name="connsiteX30" fmla="*/ 557249 w 609636"/>
                <a:gd name="connsiteY30" fmla="*/ 1090637 h 1397818"/>
                <a:gd name="connsiteX31" fmla="*/ 547724 w 609636"/>
                <a:gd name="connsiteY31" fmla="*/ 1240656 h 1397818"/>
                <a:gd name="connsiteX32" fmla="*/ 531055 w 609636"/>
                <a:gd name="connsiteY32" fmla="*/ 1383531 h 1397818"/>
                <a:gd name="connsiteX33" fmla="*/ 340555 w 609636"/>
                <a:gd name="connsiteY33" fmla="*/ 1397818 h 1397818"/>
                <a:gd name="connsiteX34" fmla="*/ 340555 w 609636"/>
                <a:gd name="connsiteY34" fmla="*/ 1050156 h 139781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116717 w 609636"/>
                <a:gd name="connsiteY12" fmla="*/ 90514 h 1390675"/>
                <a:gd name="connsiteX13" fmla="*/ 0 w 609636"/>
                <a:gd name="connsiteY13" fmla="*/ 0 h 1390675"/>
                <a:gd name="connsiteX14" fmla="*/ 235780 w 609636"/>
                <a:gd name="connsiteY14" fmla="*/ 83370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223838 w 492919"/>
                <a:gd name="connsiteY0" fmla="*/ 959643 h 1307305"/>
                <a:gd name="connsiteX1" fmla="*/ 223838 w 492919"/>
                <a:gd name="connsiteY1" fmla="*/ 733424 h 1307305"/>
                <a:gd name="connsiteX2" fmla="*/ 223838 w 492919"/>
                <a:gd name="connsiteY2" fmla="*/ 409574 h 1307305"/>
                <a:gd name="connsiteX3" fmla="*/ 223838 w 492919"/>
                <a:gd name="connsiteY3" fmla="*/ 321468 h 1307305"/>
                <a:gd name="connsiteX4" fmla="*/ 223838 w 492919"/>
                <a:gd name="connsiteY4" fmla="*/ 300037 h 1307305"/>
                <a:gd name="connsiteX5" fmla="*/ 219075 w 492919"/>
                <a:gd name="connsiteY5" fmla="*/ 278605 h 1307305"/>
                <a:gd name="connsiteX6" fmla="*/ 209550 w 492919"/>
                <a:gd name="connsiteY6" fmla="*/ 250030 h 1307305"/>
                <a:gd name="connsiteX7" fmla="*/ 195263 w 492919"/>
                <a:gd name="connsiteY7" fmla="*/ 219074 h 1307305"/>
                <a:gd name="connsiteX8" fmla="*/ 178594 w 492919"/>
                <a:gd name="connsiteY8" fmla="*/ 192880 h 1307305"/>
                <a:gd name="connsiteX9" fmla="*/ 147638 w 492919"/>
                <a:gd name="connsiteY9" fmla="*/ 147637 h 1307305"/>
                <a:gd name="connsiteX10" fmla="*/ 111919 w 492919"/>
                <a:gd name="connsiteY10" fmla="*/ 102393 h 1307305"/>
                <a:gd name="connsiteX11" fmla="*/ 71438 w 492919"/>
                <a:gd name="connsiteY11" fmla="*/ 59530 h 1307305"/>
                <a:gd name="connsiteX12" fmla="*/ 0 w 492919"/>
                <a:gd name="connsiteY12" fmla="*/ 7144 h 1307305"/>
                <a:gd name="connsiteX13" fmla="*/ 119063 w 492919"/>
                <a:gd name="connsiteY13" fmla="*/ 0 h 1307305"/>
                <a:gd name="connsiteX14" fmla="*/ 254794 w 492919"/>
                <a:gd name="connsiteY14" fmla="*/ 69055 h 1307305"/>
                <a:gd name="connsiteX15" fmla="*/ 316707 w 492919"/>
                <a:gd name="connsiteY15" fmla="*/ 95249 h 1307305"/>
                <a:gd name="connsiteX16" fmla="*/ 354807 w 492919"/>
                <a:gd name="connsiteY16" fmla="*/ 116680 h 1307305"/>
                <a:gd name="connsiteX17" fmla="*/ 392907 w 492919"/>
                <a:gd name="connsiteY17" fmla="*/ 130968 h 1307305"/>
                <a:gd name="connsiteX18" fmla="*/ 433388 w 492919"/>
                <a:gd name="connsiteY18" fmla="*/ 145255 h 1307305"/>
                <a:gd name="connsiteX19" fmla="*/ 466725 w 492919"/>
                <a:gd name="connsiteY19" fmla="*/ 164305 h 1307305"/>
                <a:gd name="connsiteX20" fmla="*/ 488157 w 492919"/>
                <a:gd name="connsiteY20" fmla="*/ 178593 h 1307305"/>
                <a:gd name="connsiteX21" fmla="*/ 492919 w 492919"/>
                <a:gd name="connsiteY21" fmla="*/ 190499 h 1307305"/>
                <a:gd name="connsiteX22" fmla="*/ 488157 w 492919"/>
                <a:gd name="connsiteY22" fmla="*/ 219074 h 1307305"/>
                <a:gd name="connsiteX23" fmla="*/ 471488 w 492919"/>
                <a:gd name="connsiteY23" fmla="*/ 345280 h 1307305"/>
                <a:gd name="connsiteX24" fmla="*/ 459582 w 492919"/>
                <a:gd name="connsiteY24" fmla="*/ 440530 h 1307305"/>
                <a:gd name="connsiteX25" fmla="*/ 447675 w 492919"/>
                <a:gd name="connsiteY25" fmla="*/ 559593 h 1307305"/>
                <a:gd name="connsiteX26" fmla="*/ 447675 w 492919"/>
                <a:gd name="connsiteY26" fmla="*/ 754855 h 1307305"/>
                <a:gd name="connsiteX27" fmla="*/ 445294 w 492919"/>
                <a:gd name="connsiteY27" fmla="*/ 888205 h 1307305"/>
                <a:gd name="connsiteX28" fmla="*/ 440532 w 492919"/>
                <a:gd name="connsiteY28" fmla="*/ 1000124 h 1307305"/>
                <a:gd name="connsiteX29" fmla="*/ 431007 w 492919"/>
                <a:gd name="connsiteY29" fmla="*/ 1150143 h 1307305"/>
                <a:gd name="connsiteX30" fmla="*/ 414338 w 492919"/>
                <a:gd name="connsiteY30" fmla="*/ 1293018 h 1307305"/>
                <a:gd name="connsiteX31" fmla="*/ 223838 w 492919"/>
                <a:gd name="connsiteY31" fmla="*/ 1307305 h 1307305"/>
                <a:gd name="connsiteX32" fmla="*/ 223838 w 492919"/>
                <a:gd name="connsiteY32" fmla="*/ 959643 h 130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2919" h="1307305">
                  <a:moveTo>
                    <a:pt x="223838" y="959643"/>
                  </a:moveTo>
                  <a:lnTo>
                    <a:pt x="223838" y="733424"/>
                  </a:lnTo>
                  <a:lnTo>
                    <a:pt x="223838" y="409574"/>
                  </a:lnTo>
                  <a:lnTo>
                    <a:pt x="223838" y="321468"/>
                  </a:lnTo>
                  <a:lnTo>
                    <a:pt x="223838" y="300037"/>
                  </a:lnTo>
                  <a:lnTo>
                    <a:pt x="219075" y="278605"/>
                  </a:lnTo>
                  <a:lnTo>
                    <a:pt x="209550" y="250030"/>
                  </a:lnTo>
                  <a:lnTo>
                    <a:pt x="195263" y="219074"/>
                  </a:lnTo>
                  <a:lnTo>
                    <a:pt x="178594" y="192880"/>
                  </a:lnTo>
                  <a:lnTo>
                    <a:pt x="147638" y="147637"/>
                  </a:lnTo>
                  <a:lnTo>
                    <a:pt x="111919" y="102393"/>
                  </a:lnTo>
                  <a:lnTo>
                    <a:pt x="71438" y="59530"/>
                  </a:lnTo>
                  <a:lnTo>
                    <a:pt x="0" y="7144"/>
                  </a:lnTo>
                  <a:lnTo>
                    <a:pt x="119063" y="0"/>
                  </a:lnTo>
                  <a:lnTo>
                    <a:pt x="254794" y="69055"/>
                  </a:lnTo>
                  <a:lnTo>
                    <a:pt x="316707" y="95249"/>
                  </a:lnTo>
                  <a:lnTo>
                    <a:pt x="354807" y="116680"/>
                  </a:lnTo>
                  <a:lnTo>
                    <a:pt x="392907" y="130968"/>
                  </a:lnTo>
                  <a:lnTo>
                    <a:pt x="433388" y="145255"/>
                  </a:lnTo>
                  <a:lnTo>
                    <a:pt x="466725" y="164305"/>
                  </a:lnTo>
                  <a:lnTo>
                    <a:pt x="488157" y="178593"/>
                  </a:lnTo>
                  <a:lnTo>
                    <a:pt x="492919" y="190499"/>
                  </a:lnTo>
                  <a:lnTo>
                    <a:pt x="488157" y="219074"/>
                  </a:lnTo>
                  <a:lnTo>
                    <a:pt x="471488" y="345280"/>
                  </a:lnTo>
                  <a:lnTo>
                    <a:pt x="459582" y="440530"/>
                  </a:lnTo>
                  <a:lnTo>
                    <a:pt x="447675" y="559593"/>
                  </a:lnTo>
                  <a:lnTo>
                    <a:pt x="447675" y="754855"/>
                  </a:lnTo>
                  <a:cubicBezTo>
                    <a:pt x="446881" y="799305"/>
                    <a:pt x="446088" y="843755"/>
                    <a:pt x="445294" y="888205"/>
                  </a:cubicBezTo>
                  <a:lnTo>
                    <a:pt x="440532" y="1000124"/>
                  </a:lnTo>
                  <a:lnTo>
                    <a:pt x="431007" y="1150143"/>
                  </a:lnTo>
                  <a:lnTo>
                    <a:pt x="414338" y="1293018"/>
                  </a:lnTo>
                  <a:lnTo>
                    <a:pt x="223838" y="1307305"/>
                  </a:lnTo>
                  <a:cubicBezTo>
                    <a:pt x="224632" y="1203324"/>
                    <a:pt x="225425" y="1099343"/>
                    <a:pt x="223838" y="959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E21DD5FE-FD89-4DB4-AAA8-1D60A3BF3508}"/>
                </a:ext>
              </a:extLst>
            </p:cNvPr>
            <p:cNvSpPr/>
            <p:nvPr/>
          </p:nvSpPr>
          <p:spPr>
            <a:xfrm>
              <a:off x="2662238" y="3427413"/>
              <a:ext cx="4506912" cy="668337"/>
            </a:xfrm>
            <a:custGeom>
              <a:avLst/>
              <a:gdLst>
                <a:gd name="connsiteX0" fmla="*/ 3493008 w 4506163"/>
                <a:gd name="connsiteY0" fmla="*/ 267005 h 669341"/>
                <a:gd name="connsiteX1" fmla="*/ 3189427 w 4506163"/>
                <a:gd name="connsiteY1" fmla="*/ 274320 h 669341"/>
                <a:gd name="connsiteX2" fmla="*/ 2926080 w 4506163"/>
                <a:gd name="connsiteY2" fmla="*/ 281635 h 669341"/>
                <a:gd name="connsiteX3" fmla="*/ 2622499 w 4506163"/>
                <a:gd name="connsiteY3" fmla="*/ 292608 h 669341"/>
                <a:gd name="connsiteX4" fmla="*/ 2216505 w 4506163"/>
                <a:gd name="connsiteY4" fmla="*/ 340157 h 669341"/>
                <a:gd name="connsiteX5" fmla="*/ 1953158 w 4506163"/>
                <a:gd name="connsiteY5" fmla="*/ 376733 h 669341"/>
                <a:gd name="connsiteX6" fmla="*/ 1642262 w 4506163"/>
                <a:gd name="connsiteY6" fmla="*/ 420624 h 669341"/>
                <a:gd name="connsiteX7" fmla="*/ 1415491 w 4506163"/>
                <a:gd name="connsiteY7" fmla="*/ 460858 h 669341"/>
                <a:gd name="connsiteX8" fmla="*/ 1064361 w 4506163"/>
                <a:gd name="connsiteY8" fmla="*/ 530352 h 669341"/>
                <a:gd name="connsiteX9" fmla="*/ 797357 w 4506163"/>
                <a:gd name="connsiteY9" fmla="*/ 588874 h 669341"/>
                <a:gd name="connsiteX10" fmla="*/ 636422 w 4506163"/>
                <a:gd name="connsiteY10" fmla="*/ 629107 h 669341"/>
                <a:gd name="connsiteX11" fmla="*/ 555955 w 4506163"/>
                <a:gd name="connsiteY11" fmla="*/ 654711 h 669341"/>
                <a:gd name="connsiteX12" fmla="*/ 523037 w 4506163"/>
                <a:gd name="connsiteY12" fmla="*/ 669341 h 669341"/>
                <a:gd name="connsiteX13" fmla="*/ 468173 w 4506163"/>
                <a:gd name="connsiteY13" fmla="*/ 662026 h 669341"/>
                <a:gd name="connsiteX14" fmla="*/ 380390 w 4506163"/>
                <a:gd name="connsiteY14" fmla="*/ 629107 h 669341"/>
                <a:gd name="connsiteX15" fmla="*/ 318211 w 4506163"/>
                <a:gd name="connsiteY15" fmla="*/ 596189 h 669341"/>
                <a:gd name="connsiteX16" fmla="*/ 252374 w 4506163"/>
                <a:gd name="connsiteY16" fmla="*/ 552298 h 669341"/>
                <a:gd name="connsiteX17" fmla="*/ 212141 w 4506163"/>
                <a:gd name="connsiteY17" fmla="*/ 523037 h 669341"/>
                <a:gd name="connsiteX18" fmla="*/ 160934 w 4506163"/>
                <a:gd name="connsiteY18" fmla="*/ 482803 h 669341"/>
                <a:gd name="connsiteX19" fmla="*/ 113385 w 4506163"/>
                <a:gd name="connsiteY19" fmla="*/ 438912 h 669341"/>
                <a:gd name="connsiteX20" fmla="*/ 58521 w 4506163"/>
                <a:gd name="connsiteY20" fmla="*/ 387706 h 669341"/>
                <a:gd name="connsiteX21" fmla="*/ 32918 w 4506163"/>
                <a:gd name="connsiteY21" fmla="*/ 362103 h 669341"/>
                <a:gd name="connsiteX22" fmla="*/ 14630 w 4506163"/>
                <a:gd name="connsiteY22" fmla="*/ 340157 h 669341"/>
                <a:gd name="connsiteX23" fmla="*/ 0 w 4506163"/>
                <a:gd name="connsiteY23" fmla="*/ 318211 h 669341"/>
                <a:gd name="connsiteX24" fmla="*/ 0 w 4506163"/>
                <a:gd name="connsiteY24" fmla="*/ 299923 h 669341"/>
                <a:gd name="connsiteX25" fmla="*/ 7315 w 4506163"/>
                <a:gd name="connsiteY25" fmla="*/ 288951 h 669341"/>
                <a:gd name="connsiteX26" fmla="*/ 25603 w 4506163"/>
                <a:gd name="connsiteY26" fmla="*/ 288951 h 669341"/>
                <a:gd name="connsiteX27" fmla="*/ 47549 w 4506163"/>
                <a:gd name="connsiteY27" fmla="*/ 288951 h 669341"/>
                <a:gd name="connsiteX28" fmla="*/ 102413 w 4506163"/>
                <a:gd name="connsiteY28" fmla="*/ 314554 h 669341"/>
                <a:gd name="connsiteX29" fmla="*/ 171907 w 4506163"/>
                <a:gd name="connsiteY29" fmla="*/ 347472 h 669341"/>
                <a:gd name="connsiteX30" fmla="*/ 230429 w 4506163"/>
                <a:gd name="connsiteY30" fmla="*/ 373075 h 669341"/>
                <a:gd name="connsiteX31" fmla="*/ 277977 w 4506163"/>
                <a:gd name="connsiteY31" fmla="*/ 387706 h 669341"/>
                <a:gd name="connsiteX32" fmla="*/ 362102 w 4506163"/>
                <a:gd name="connsiteY32" fmla="*/ 395021 h 669341"/>
                <a:gd name="connsiteX33" fmla="*/ 471830 w 4506163"/>
                <a:gd name="connsiteY33" fmla="*/ 402336 h 669341"/>
                <a:gd name="connsiteX34" fmla="*/ 566928 w 4506163"/>
                <a:gd name="connsiteY34" fmla="*/ 402336 h 669341"/>
                <a:gd name="connsiteX35" fmla="*/ 636422 w 4506163"/>
                <a:gd name="connsiteY35" fmla="*/ 395021 h 669341"/>
                <a:gd name="connsiteX36" fmla="*/ 844905 w 4506163"/>
                <a:gd name="connsiteY36" fmla="*/ 362103 h 669341"/>
                <a:gd name="connsiteX37" fmla="*/ 1192377 w 4506163"/>
                <a:gd name="connsiteY37" fmla="*/ 307239 h 669341"/>
                <a:gd name="connsiteX38" fmla="*/ 1565453 w 4506163"/>
                <a:gd name="connsiteY38" fmla="*/ 248717 h 669341"/>
                <a:gd name="connsiteX39" fmla="*/ 1865376 w 4506163"/>
                <a:gd name="connsiteY39" fmla="*/ 197511 h 669341"/>
                <a:gd name="connsiteX40" fmla="*/ 2143353 w 4506163"/>
                <a:gd name="connsiteY40" fmla="*/ 153619 h 669341"/>
                <a:gd name="connsiteX41" fmla="*/ 2315261 w 4506163"/>
                <a:gd name="connsiteY41" fmla="*/ 131674 h 669341"/>
                <a:gd name="connsiteX42" fmla="*/ 2373782 w 4506163"/>
                <a:gd name="connsiteY42" fmla="*/ 138989 h 669341"/>
                <a:gd name="connsiteX43" fmla="*/ 2421331 w 4506163"/>
                <a:gd name="connsiteY43" fmla="*/ 138989 h 669341"/>
                <a:gd name="connsiteX44" fmla="*/ 2465222 w 4506163"/>
                <a:gd name="connsiteY44" fmla="*/ 131674 h 669341"/>
                <a:gd name="connsiteX45" fmla="*/ 2520086 w 4506163"/>
                <a:gd name="connsiteY45" fmla="*/ 117043 h 669341"/>
                <a:gd name="connsiteX46" fmla="*/ 2816352 w 4506163"/>
                <a:gd name="connsiteY46" fmla="*/ 91440 h 669341"/>
                <a:gd name="connsiteX47" fmla="*/ 3035808 w 4506163"/>
                <a:gd name="connsiteY47" fmla="*/ 80467 h 669341"/>
                <a:gd name="connsiteX48" fmla="*/ 3269894 w 4506163"/>
                <a:gd name="connsiteY48" fmla="*/ 69495 h 669341"/>
                <a:gd name="connsiteX49" fmla="*/ 3631997 w 4506163"/>
                <a:gd name="connsiteY49" fmla="*/ 51207 h 669341"/>
                <a:gd name="connsiteX50" fmla="*/ 3756355 w 4506163"/>
                <a:gd name="connsiteY50" fmla="*/ 43891 h 669341"/>
                <a:gd name="connsiteX51" fmla="*/ 3811219 w 4506163"/>
                <a:gd name="connsiteY51" fmla="*/ 29261 h 669341"/>
                <a:gd name="connsiteX52" fmla="*/ 3873398 w 4506163"/>
                <a:gd name="connsiteY52" fmla="*/ 10973 h 669341"/>
                <a:gd name="connsiteX53" fmla="*/ 3928262 w 4506163"/>
                <a:gd name="connsiteY53" fmla="*/ 0 h 669341"/>
                <a:gd name="connsiteX54" fmla="*/ 3979469 w 4506163"/>
                <a:gd name="connsiteY54" fmla="*/ 0 h 669341"/>
                <a:gd name="connsiteX55" fmla="*/ 4085539 w 4506163"/>
                <a:gd name="connsiteY55" fmla="*/ 7315 h 669341"/>
                <a:gd name="connsiteX56" fmla="*/ 4217213 w 4506163"/>
                <a:gd name="connsiteY56" fmla="*/ 25603 h 669341"/>
                <a:gd name="connsiteX57" fmla="*/ 4294022 w 4506163"/>
                <a:gd name="connsiteY57" fmla="*/ 47549 h 669341"/>
                <a:gd name="connsiteX58" fmla="*/ 4348886 w 4506163"/>
                <a:gd name="connsiteY58" fmla="*/ 65837 h 669341"/>
                <a:gd name="connsiteX59" fmla="*/ 4400093 w 4506163"/>
                <a:gd name="connsiteY59" fmla="*/ 91440 h 669341"/>
                <a:gd name="connsiteX60" fmla="*/ 4447641 w 4506163"/>
                <a:gd name="connsiteY60" fmla="*/ 117043 h 669341"/>
                <a:gd name="connsiteX61" fmla="*/ 4465929 w 4506163"/>
                <a:gd name="connsiteY61" fmla="*/ 131674 h 669341"/>
                <a:gd name="connsiteX62" fmla="*/ 4480560 w 4506163"/>
                <a:gd name="connsiteY62" fmla="*/ 146304 h 669341"/>
                <a:gd name="connsiteX63" fmla="*/ 4495190 w 4506163"/>
                <a:gd name="connsiteY63" fmla="*/ 168250 h 669341"/>
                <a:gd name="connsiteX64" fmla="*/ 4502505 w 4506163"/>
                <a:gd name="connsiteY64" fmla="*/ 182880 h 669341"/>
                <a:gd name="connsiteX65" fmla="*/ 4506163 w 4506163"/>
                <a:gd name="connsiteY65" fmla="*/ 197511 h 669341"/>
                <a:gd name="connsiteX66" fmla="*/ 4502505 w 4506163"/>
                <a:gd name="connsiteY66" fmla="*/ 219456 h 669341"/>
                <a:gd name="connsiteX67" fmla="*/ 4491533 w 4506163"/>
                <a:gd name="connsiteY67" fmla="*/ 234087 h 669341"/>
                <a:gd name="connsiteX68" fmla="*/ 4462272 w 4506163"/>
                <a:gd name="connsiteY68" fmla="*/ 252375 h 669341"/>
                <a:gd name="connsiteX69" fmla="*/ 4425696 w 4506163"/>
                <a:gd name="connsiteY69" fmla="*/ 263347 h 669341"/>
                <a:gd name="connsiteX70" fmla="*/ 4396435 w 4506163"/>
                <a:gd name="connsiteY70" fmla="*/ 267005 h 669341"/>
                <a:gd name="connsiteX71" fmla="*/ 4315968 w 4506163"/>
                <a:gd name="connsiteY71" fmla="*/ 267005 h 669341"/>
                <a:gd name="connsiteX72" fmla="*/ 4133088 w 4506163"/>
                <a:gd name="connsiteY72" fmla="*/ 267005 h 669341"/>
                <a:gd name="connsiteX73" fmla="*/ 3906317 w 4506163"/>
                <a:gd name="connsiteY73" fmla="*/ 267005 h 669341"/>
                <a:gd name="connsiteX74" fmla="*/ 3730752 w 4506163"/>
                <a:gd name="connsiteY74" fmla="*/ 270663 h 669341"/>
                <a:gd name="connsiteX75" fmla="*/ 3493008 w 4506163"/>
                <a:gd name="connsiteY75" fmla="*/ 267005 h 6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06163" h="669341">
                  <a:moveTo>
                    <a:pt x="3493008" y="267005"/>
                  </a:moveTo>
                  <a:lnTo>
                    <a:pt x="3189427" y="274320"/>
                  </a:lnTo>
                  <a:lnTo>
                    <a:pt x="2926080" y="281635"/>
                  </a:lnTo>
                  <a:lnTo>
                    <a:pt x="2622499" y="292608"/>
                  </a:lnTo>
                  <a:lnTo>
                    <a:pt x="2216505" y="340157"/>
                  </a:lnTo>
                  <a:lnTo>
                    <a:pt x="1953158" y="376733"/>
                  </a:lnTo>
                  <a:lnTo>
                    <a:pt x="1642262" y="420624"/>
                  </a:lnTo>
                  <a:lnTo>
                    <a:pt x="1415491" y="460858"/>
                  </a:lnTo>
                  <a:lnTo>
                    <a:pt x="1064361" y="530352"/>
                  </a:lnTo>
                  <a:lnTo>
                    <a:pt x="797357" y="588874"/>
                  </a:lnTo>
                  <a:lnTo>
                    <a:pt x="636422" y="629107"/>
                  </a:lnTo>
                  <a:lnTo>
                    <a:pt x="555955" y="654711"/>
                  </a:lnTo>
                  <a:lnTo>
                    <a:pt x="523037" y="669341"/>
                  </a:lnTo>
                  <a:lnTo>
                    <a:pt x="468173" y="662026"/>
                  </a:lnTo>
                  <a:lnTo>
                    <a:pt x="380390" y="629107"/>
                  </a:lnTo>
                  <a:lnTo>
                    <a:pt x="318211" y="596189"/>
                  </a:lnTo>
                  <a:lnTo>
                    <a:pt x="252374" y="552298"/>
                  </a:lnTo>
                  <a:lnTo>
                    <a:pt x="212141" y="523037"/>
                  </a:lnTo>
                  <a:lnTo>
                    <a:pt x="160934" y="482803"/>
                  </a:lnTo>
                  <a:lnTo>
                    <a:pt x="113385" y="438912"/>
                  </a:lnTo>
                  <a:lnTo>
                    <a:pt x="58521" y="387706"/>
                  </a:lnTo>
                  <a:lnTo>
                    <a:pt x="32918" y="362103"/>
                  </a:lnTo>
                  <a:lnTo>
                    <a:pt x="14630" y="340157"/>
                  </a:lnTo>
                  <a:lnTo>
                    <a:pt x="0" y="318211"/>
                  </a:lnTo>
                  <a:lnTo>
                    <a:pt x="0" y="299923"/>
                  </a:lnTo>
                  <a:lnTo>
                    <a:pt x="7315" y="288951"/>
                  </a:lnTo>
                  <a:lnTo>
                    <a:pt x="25603" y="288951"/>
                  </a:lnTo>
                  <a:lnTo>
                    <a:pt x="47549" y="288951"/>
                  </a:lnTo>
                  <a:lnTo>
                    <a:pt x="102413" y="314554"/>
                  </a:lnTo>
                  <a:lnTo>
                    <a:pt x="171907" y="347472"/>
                  </a:lnTo>
                  <a:lnTo>
                    <a:pt x="230429" y="373075"/>
                  </a:lnTo>
                  <a:lnTo>
                    <a:pt x="277977" y="387706"/>
                  </a:lnTo>
                  <a:lnTo>
                    <a:pt x="362102" y="395021"/>
                  </a:lnTo>
                  <a:lnTo>
                    <a:pt x="471830" y="402336"/>
                  </a:lnTo>
                  <a:lnTo>
                    <a:pt x="566928" y="402336"/>
                  </a:lnTo>
                  <a:lnTo>
                    <a:pt x="636422" y="395021"/>
                  </a:lnTo>
                  <a:lnTo>
                    <a:pt x="844905" y="362103"/>
                  </a:lnTo>
                  <a:lnTo>
                    <a:pt x="1192377" y="307239"/>
                  </a:lnTo>
                  <a:lnTo>
                    <a:pt x="1565453" y="248717"/>
                  </a:lnTo>
                  <a:lnTo>
                    <a:pt x="1865376" y="197511"/>
                  </a:lnTo>
                  <a:lnTo>
                    <a:pt x="2143353" y="153619"/>
                  </a:lnTo>
                  <a:lnTo>
                    <a:pt x="2315261" y="131674"/>
                  </a:lnTo>
                  <a:lnTo>
                    <a:pt x="2373782" y="138989"/>
                  </a:lnTo>
                  <a:lnTo>
                    <a:pt x="2421331" y="138989"/>
                  </a:lnTo>
                  <a:lnTo>
                    <a:pt x="2465222" y="131674"/>
                  </a:lnTo>
                  <a:lnTo>
                    <a:pt x="2520086" y="117043"/>
                  </a:lnTo>
                  <a:lnTo>
                    <a:pt x="2816352" y="91440"/>
                  </a:lnTo>
                  <a:lnTo>
                    <a:pt x="3035808" y="80467"/>
                  </a:lnTo>
                  <a:lnTo>
                    <a:pt x="3269894" y="69495"/>
                  </a:lnTo>
                  <a:lnTo>
                    <a:pt x="3631997" y="51207"/>
                  </a:lnTo>
                  <a:lnTo>
                    <a:pt x="3756355" y="43891"/>
                  </a:lnTo>
                  <a:lnTo>
                    <a:pt x="3811219" y="29261"/>
                  </a:lnTo>
                  <a:lnTo>
                    <a:pt x="3873398" y="10973"/>
                  </a:lnTo>
                  <a:lnTo>
                    <a:pt x="3928262" y="0"/>
                  </a:lnTo>
                  <a:lnTo>
                    <a:pt x="3979469" y="0"/>
                  </a:lnTo>
                  <a:lnTo>
                    <a:pt x="4085539" y="7315"/>
                  </a:lnTo>
                  <a:lnTo>
                    <a:pt x="4217213" y="25603"/>
                  </a:lnTo>
                  <a:lnTo>
                    <a:pt x="4294022" y="47549"/>
                  </a:lnTo>
                  <a:lnTo>
                    <a:pt x="4348886" y="65837"/>
                  </a:lnTo>
                  <a:lnTo>
                    <a:pt x="4400093" y="91440"/>
                  </a:lnTo>
                  <a:lnTo>
                    <a:pt x="4447641" y="117043"/>
                  </a:lnTo>
                  <a:lnTo>
                    <a:pt x="4465929" y="131674"/>
                  </a:lnTo>
                  <a:lnTo>
                    <a:pt x="4480560" y="146304"/>
                  </a:lnTo>
                  <a:lnTo>
                    <a:pt x="4495190" y="168250"/>
                  </a:lnTo>
                  <a:lnTo>
                    <a:pt x="4502505" y="182880"/>
                  </a:lnTo>
                  <a:lnTo>
                    <a:pt x="4506163" y="197511"/>
                  </a:lnTo>
                  <a:lnTo>
                    <a:pt x="4502505" y="219456"/>
                  </a:lnTo>
                  <a:lnTo>
                    <a:pt x="4491533" y="234087"/>
                  </a:lnTo>
                  <a:lnTo>
                    <a:pt x="4462272" y="252375"/>
                  </a:lnTo>
                  <a:lnTo>
                    <a:pt x="4425696" y="263347"/>
                  </a:lnTo>
                  <a:lnTo>
                    <a:pt x="4396435" y="267005"/>
                  </a:lnTo>
                  <a:lnTo>
                    <a:pt x="4315968" y="267005"/>
                  </a:lnTo>
                  <a:lnTo>
                    <a:pt x="4133088" y="267005"/>
                  </a:lnTo>
                  <a:lnTo>
                    <a:pt x="3906317" y="267005"/>
                  </a:lnTo>
                  <a:lnTo>
                    <a:pt x="3730752" y="270663"/>
                  </a:lnTo>
                  <a:lnTo>
                    <a:pt x="3493008" y="267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DBECCF83-7F6B-4F3D-85FD-0E7CF4C5C875}"/>
                </a:ext>
              </a:extLst>
            </p:cNvPr>
            <p:cNvSpPr/>
            <p:nvPr/>
          </p:nvSpPr>
          <p:spPr>
            <a:xfrm>
              <a:off x="2686050" y="2525713"/>
              <a:ext cx="3568700" cy="2671762"/>
            </a:xfrm>
            <a:custGeom>
              <a:avLst/>
              <a:gdLst>
                <a:gd name="connsiteX0" fmla="*/ 3134114 w 3569219"/>
                <a:gd name="connsiteY0" fmla="*/ 686649 h 2671815"/>
                <a:gd name="connsiteX1" fmla="*/ 2950554 w 3569219"/>
                <a:gd name="connsiteY1" fmla="*/ 870209 h 2671815"/>
                <a:gd name="connsiteX2" fmla="*/ 2800987 w 3569219"/>
                <a:gd name="connsiteY2" fmla="*/ 1009579 h 2671815"/>
                <a:gd name="connsiteX3" fmla="*/ 2627625 w 3569219"/>
                <a:gd name="connsiteY3" fmla="*/ 1186340 h 2671815"/>
                <a:gd name="connsiteX4" fmla="*/ 2508651 w 3569219"/>
                <a:gd name="connsiteY4" fmla="*/ 1288318 h 2671815"/>
                <a:gd name="connsiteX5" fmla="*/ 2270703 w 3569219"/>
                <a:gd name="connsiteY5" fmla="*/ 1475277 h 2671815"/>
                <a:gd name="connsiteX6" fmla="*/ 2025957 w 3569219"/>
                <a:gd name="connsiteY6" fmla="*/ 1648639 h 2671815"/>
                <a:gd name="connsiteX7" fmla="*/ 1886587 w 3569219"/>
                <a:gd name="connsiteY7" fmla="*/ 1740419 h 2671815"/>
                <a:gd name="connsiteX8" fmla="*/ 1726822 w 3569219"/>
                <a:gd name="connsiteY8" fmla="*/ 1838997 h 2671815"/>
                <a:gd name="connsiteX9" fmla="*/ 1560258 w 3569219"/>
                <a:gd name="connsiteY9" fmla="*/ 1957971 h 2671815"/>
                <a:gd name="connsiteX10" fmla="*/ 1366501 w 3569219"/>
                <a:gd name="connsiteY10" fmla="*/ 2076945 h 2671815"/>
                <a:gd name="connsiteX11" fmla="*/ 1131952 w 3569219"/>
                <a:gd name="connsiteY11" fmla="*/ 2206117 h 2671815"/>
                <a:gd name="connsiteX12" fmla="*/ 860012 w 3569219"/>
                <a:gd name="connsiteY12" fmla="*/ 2345487 h 2671815"/>
                <a:gd name="connsiteX13" fmla="*/ 635661 w 3569219"/>
                <a:gd name="connsiteY13" fmla="*/ 2447464 h 2671815"/>
                <a:gd name="connsiteX14" fmla="*/ 370519 w 3569219"/>
                <a:gd name="connsiteY14" fmla="*/ 2556240 h 2671815"/>
                <a:gd name="connsiteX15" fmla="*/ 207354 w 3569219"/>
                <a:gd name="connsiteY15" fmla="*/ 2617427 h 2671815"/>
                <a:gd name="connsiteX16" fmla="*/ 50988 w 3569219"/>
                <a:gd name="connsiteY16" fmla="*/ 2671815 h 2671815"/>
                <a:gd name="connsiteX17" fmla="*/ 37391 w 3569219"/>
                <a:gd name="connsiteY17" fmla="*/ 2671815 h 2671815"/>
                <a:gd name="connsiteX18" fmla="*/ 13597 w 3569219"/>
                <a:gd name="connsiteY18" fmla="*/ 2665017 h 2671815"/>
                <a:gd name="connsiteX19" fmla="*/ 3399 w 3569219"/>
                <a:gd name="connsiteY19" fmla="*/ 2654819 h 2671815"/>
                <a:gd name="connsiteX20" fmla="*/ 0 w 3569219"/>
                <a:gd name="connsiteY20" fmla="*/ 2644621 h 2671815"/>
                <a:gd name="connsiteX21" fmla="*/ 3399 w 3569219"/>
                <a:gd name="connsiteY21" fmla="*/ 2631024 h 2671815"/>
                <a:gd name="connsiteX22" fmla="*/ 13597 w 3569219"/>
                <a:gd name="connsiteY22" fmla="*/ 2614028 h 2671815"/>
                <a:gd name="connsiteX23" fmla="*/ 40791 w 3569219"/>
                <a:gd name="connsiteY23" fmla="*/ 2597032 h 2671815"/>
                <a:gd name="connsiteX24" fmla="*/ 268541 w 3569219"/>
                <a:gd name="connsiteY24" fmla="*/ 2491655 h 2671815"/>
                <a:gd name="connsiteX25" fmla="*/ 492892 w 3569219"/>
                <a:gd name="connsiteY25" fmla="*/ 2382878 h 2671815"/>
                <a:gd name="connsiteX26" fmla="*/ 693448 w 3569219"/>
                <a:gd name="connsiteY26" fmla="*/ 2280901 h 2671815"/>
                <a:gd name="connsiteX27" fmla="*/ 873609 w 3569219"/>
                <a:gd name="connsiteY27" fmla="*/ 2185722 h 2671815"/>
                <a:gd name="connsiteX28" fmla="*/ 1060568 w 3569219"/>
                <a:gd name="connsiteY28" fmla="*/ 2076945 h 2671815"/>
                <a:gd name="connsiteX29" fmla="*/ 1213534 w 3569219"/>
                <a:gd name="connsiteY29" fmla="*/ 1978367 h 2671815"/>
                <a:gd name="connsiteX30" fmla="*/ 1386896 w 3569219"/>
                <a:gd name="connsiteY30" fmla="*/ 1862792 h 2671815"/>
                <a:gd name="connsiteX31" fmla="*/ 1509270 w 3569219"/>
                <a:gd name="connsiteY31" fmla="*/ 1777811 h 2671815"/>
                <a:gd name="connsiteX32" fmla="*/ 1723423 w 3569219"/>
                <a:gd name="connsiteY32" fmla="*/ 1624844 h 2671815"/>
                <a:gd name="connsiteX33" fmla="*/ 1974968 w 3569219"/>
                <a:gd name="connsiteY33" fmla="*/ 1437885 h 2671815"/>
                <a:gd name="connsiteX34" fmla="*/ 2168725 w 3569219"/>
                <a:gd name="connsiteY34" fmla="*/ 1291717 h 2671815"/>
                <a:gd name="connsiteX35" fmla="*/ 2280901 w 3569219"/>
                <a:gd name="connsiteY35" fmla="*/ 1206736 h 2671815"/>
                <a:gd name="connsiteX36" fmla="*/ 2603830 w 3569219"/>
                <a:gd name="connsiteY36" fmla="*/ 934795 h 2671815"/>
                <a:gd name="connsiteX37" fmla="*/ 2766994 w 3569219"/>
                <a:gd name="connsiteY37" fmla="*/ 778429 h 2671815"/>
                <a:gd name="connsiteX38" fmla="*/ 2919961 w 3569219"/>
                <a:gd name="connsiteY38" fmla="*/ 618664 h 2671815"/>
                <a:gd name="connsiteX39" fmla="*/ 3028737 w 3569219"/>
                <a:gd name="connsiteY39" fmla="*/ 489493 h 2671815"/>
                <a:gd name="connsiteX40" fmla="*/ 3113719 w 3569219"/>
                <a:gd name="connsiteY40" fmla="*/ 380716 h 2671815"/>
                <a:gd name="connsiteX41" fmla="*/ 3174905 w 3569219"/>
                <a:gd name="connsiteY41" fmla="*/ 278739 h 2671815"/>
                <a:gd name="connsiteX42" fmla="*/ 3191901 w 3569219"/>
                <a:gd name="connsiteY42" fmla="*/ 254944 h 2671815"/>
                <a:gd name="connsiteX43" fmla="*/ 3212297 w 3569219"/>
                <a:gd name="connsiteY43" fmla="*/ 227750 h 2671815"/>
                <a:gd name="connsiteX44" fmla="*/ 3215696 w 3569219"/>
                <a:gd name="connsiteY44" fmla="*/ 203955 h 2671815"/>
                <a:gd name="connsiteX45" fmla="*/ 3215696 w 3569219"/>
                <a:gd name="connsiteY45" fmla="*/ 186959 h 2671815"/>
                <a:gd name="connsiteX46" fmla="*/ 3208898 w 3569219"/>
                <a:gd name="connsiteY46" fmla="*/ 166563 h 2671815"/>
                <a:gd name="connsiteX47" fmla="*/ 3195301 w 3569219"/>
                <a:gd name="connsiteY47" fmla="*/ 142768 h 2671815"/>
                <a:gd name="connsiteX48" fmla="*/ 3154510 w 3569219"/>
                <a:gd name="connsiteY48" fmla="*/ 101977 h 2671815"/>
                <a:gd name="connsiteX49" fmla="*/ 3117118 w 3569219"/>
                <a:gd name="connsiteY49" fmla="*/ 67985 h 2671815"/>
                <a:gd name="connsiteX50" fmla="*/ 3100122 w 3569219"/>
                <a:gd name="connsiteY50" fmla="*/ 44190 h 2671815"/>
                <a:gd name="connsiteX51" fmla="*/ 3093323 w 3569219"/>
                <a:gd name="connsiteY51" fmla="*/ 23794 h 2671815"/>
                <a:gd name="connsiteX52" fmla="*/ 3093323 w 3569219"/>
                <a:gd name="connsiteY52" fmla="*/ 6798 h 2671815"/>
                <a:gd name="connsiteX53" fmla="*/ 3100122 w 3569219"/>
                <a:gd name="connsiteY53" fmla="*/ 0 h 2671815"/>
                <a:gd name="connsiteX54" fmla="*/ 3117118 w 3569219"/>
                <a:gd name="connsiteY54" fmla="*/ 3399 h 2671815"/>
                <a:gd name="connsiteX55" fmla="*/ 3147711 w 3569219"/>
                <a:gd name="connsiteY55" fmla="*/ 10197 h 2671815"/>
                <a:gd name="connsiteX56" fmla="*/ 3208898 w 3569219"/>
                <a:gd name="connsiteY56" fmla="*/ 16996 h 2671815"/>
                <a:gd name="connsiteX57" fmla="*/ 3280282 w 3569219"/>
                <a:gd name="connsiteY57" fmla="*/ 40791 h 2671815"/>
                <a:gd name="connsiteX58" fmla="*/ 3324473 w 3569219"/>
                <a:gd name="connsiteY58" fmla="*/ 61186 h 2671815"/>
                <a:gd name="connsiteX59" fmla="*/ 3375461 w 3569219"/>
                <a:gd name="connsiteY59" fmla="*/ 91780 h 2671815"/>
                <a:gd name="connsiteX60" fmla="*/ 3446846 w 3569219"/>
                <a:gd name="connsiteY60" fmla="*/ 139369 h 2671815"/>
                <a:gd name="connsiteX61" fmla="*/ 3491036 w 3569219"/>
                <a:gd name="connsiteY61" fmla="*/ 176761 h 2671815"/>
                <a:gd name="connsiteX62" fmla="*/ 3528428 w 3569219"/>
                <a:gd name="connsiteY62" fmla="*/ 214153 h 2671815"/>
                <a:gd name="connsiteX63" fmla="*/ 3548823 w 3569219"/>
                <a:gd name="connsiteY63" fmla="*/ 241347 h 2671815"/>
                <a:gd name="connsiteX64" fmla="*/ 3565820 w 3569219"/>
                <a:gd name="connsiteY64" fmla="*/ 265142 h 2671815"/>
                <a:gd name="connsiteX65" fmla="*/ 3569219 w 3569219"/>
                <a:gd name="connsiteY65" fmla="*/ 282138 h 2671815"/>
                <a:gd name="connsiteX66" fmla="*/ 3569219 w 3569219"/>
                <a:gd name="connsiteY66" fmla="*/ 299134 h 2671815"/>
                <a:gd name="connsiteX67" fmla="*/ 3565820 w 3569219"/>
                <a:gd name="connsiteY67" fmla="*/ 322929 h 2671815"/>
                <a:gd name="connsiteX68" fmla="*/ 3548823 w 3569219"/>
                <a:gd name="connsiteY68" fmla="*/ 346724 h 2671815"/>
                <a:gd name="connsiteX69" fmla="*/ 3514831 w 3569219"/>
                <a:gd name="connsiteY69" fmla="*/ 367119 h 2671815"/>
                <a:gd name="connsiteX70" fmla="*/ 3467241 w 3569219"/>
                <a:gd name="connsiteY70" fmla="*/ 387515 h 2671815"/>
                <a:gd name="connsiteX71" fmla="*/ 3423051 w 3569219"/>
                <a:gd name="connsiteY71" fmla="*/ 411310 h 2671815"/>
                <a:gd name="connsiteX72" fmla="*/ 3334670 w 3569219"/>
                <a:gd name="connsiteY72" fmla="*/ 475895 h 2671815"/>
                <a:gd name="connsiteX73" fmla="*/ 3266685 w 3569219"/>
                <a:gd name="connsiteY73" fmla="*/ 540481 h 2671815"/>
                <a:gd name="connsiteX74" fmla="*/ 3178304 w 3569219"/>
                <a:gd name="connsiteY74" fmla="*/ 639060 h 2671815"/>
                <a:gd name="connsiteX75" fmla="*/ 3134114 w 3569219"/>
                <a:gd name="connsiteY75" fmla="*/ 686649 h 26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569219" h="2671815">
                  <a:moveTo>
                    <a:pt x="3134114" y="686649"/>
                  </a:moveTo>
                  <a:lnTo>
                    <a:pt x="2950554" y="870209"/>
                  </a:lnTo>
                  <a:lnTo>
                    <a:pt x="2800987" y="1009579"/>
                  </a:lnTo>
                  <a:lnTo>
                    <a:pt x="2627625" y="1186340"/>
                  </a:lnTo>
                  <a:lnTo>
                    <a:pt x="2508651" y="1288318"/>
                  </a:lnTo>
                  <a:lnTo>
                    <a:pt x="2270703" y="1475277"/>
                  </a:lnTo>
                  <a:lnTo>
                    <a:pt x="2025957" y="1648639"/>
                  </a:lnTo>
                  <a:lnTo>
                    <a:pt x="1886587" y="1740419"/>
                  </a:lnTo>
                  <a:lnTo>
                    <a:pt x="1726822" y="1838997"/>
                  </a:lnTo>
                  <a:lnTo>
                    <a:pt x="1560258" y="1957971"/>
                  </a:lnTo>
                  <a:lnTo>
                    <a:pt x="1366501" y="2076945"/>
                  </a:lnTo>
                  <a:lnTo>
                    <a:pt x="1131952" y="2206117"/>
                  </a:lnTo>
                  <a:lnTo>
                    <a:pt x="860012" y="2345487"/>
                  </a:lnTo>
                  <a:lnTo>
                    <a:pt x="635661" y="2447464"/>
                  </a:lnTo>
                  <a:lnTo>
                    <a:pt x="370519" y="2556240"/>
                  </a:lnTo>
                  <a:lnTo>
                    <a:pt x="207354" y="2617427"/>
                  </a:lnTo>
                  <a:lnTo>
                    <a:pt x="50988" y="2671815"/>
                  </a:lnTo>
                  <a:lnTo>
                    <a:pt x="37391" y="2671815"/>
                  </a:lnTo>
                  <a:lnTo>
                    <a:pt x="13597" y="2665017"/>
                  </a:lnTo>
                  <a:lnTo>
                    <a:pt x="3399" y="2654819"/>
                  </a:lnTo>
                  <a:lnTo>
                    <a:pt x="0" y="2644621"/>
                  </a:lnTo>
                  <a:lnTo>
                    <a:pt x="3399" y="2631024"/>
                  </a:lnTo>
                  <a:lnTo>
                    <a:pt x="13597" y="2614028"/>
                  </a:lnTo>
                  <a:lnTo>
                    <a:pt x="40791" y="2597032"/>
                  </a:lnTo>
                  <a:lnTo>
                    <a:pt x="268541" y="2491655"/>
                  </a:lnTo>
                  <a:lnTo>
                    <a:pt x="492892" y="2382878"/>
                  </a:lnTo>
                  <a:lnTo>
                    <a:pt x="693448" y="2280901"/>
                  </a:lnTo>
                  <a:lnTo>
                    <a:pt x="873609" y="2185722"/>
                  </a:lnTo>
                  <a:lnTo>
                    <a:pt x="1060568" y="2076945"/>
                  </a:lnTo>
                  <a:lnTo>
                    <a:pt x="1213534" y="1978367"/>
                  </a:lnTo>
                  <a:lnTo>
                    <a:pt x="1386896" y="1862792"/>
                  </a:lnTo>
                  <a:lnTo>
                    <a:pt x="1509270" y="1777811"/>
                  </a:lnTo>
                  <a:lnTo>
                    <a:pt x="1723423" y="1624844"/>
                  </a:lnTo>
                  <a:lnTo>
                    <a:pt x="1974968" y="1437885"/>
                  </a:lnTo>
                  <a:lnTo>
                    <a:pt x="2168725" y="1291717"/>
                  </a:lnTo>
                  <a:lnTo>
                    <a:pt x="2280901" y="1206736"/>
                  </a:lnTo>
                  <a:lnTo>
                    <a:pt x="2603830" y="934795"/>
                  </a:lnTo>
                  <a:lnTo>
                    <a:pt x="2766994" y="778429"/>
                  </a:lnTo>
                  <a:lnTo>
                    <a:pt x="2919961" y="618664"/>
                  </a:lnTo>
                  <a:lnTo>
                    <a:pt x="3028737" y="489493"/>
                  </a:lnTo>
                  <a:lnTo>
                    <a:pt x="3113719" y="380716"/>
                  </a:lnTo>
                  <a:lnTo>
                    <a:pt x="3174905" y="278739"/>
                  </a:lnTo>
                  <a:lnTo>
                    <a:pt x="3191901" y="254944"/>
                  </a:lnTo>
                  <a:lnTo>
                    <a:pt x="3212297" y="227750"/>
                  </a:lnTo>
                  <a:lnTo>
                    <a:pt x="3215696" y="203955"/>
                  </a:lnTo>
                  <a:lnTo>
                    <a:pt x="3215696" y="186959"/>
                  </a:lnTo>
                  <a:lnTo>
                    <a:pt x="3208898" y="166563"/>
                  </a:lnTo>
                  <a:lnTo>
                    <a:pt x="3195301" y="142768"/>
                  </a:lnTo>
                  <a:lnTo>
                    <a:pt x="3154510" y="101977"/>
                  </a:lnTo>
                  <a:lnTo>
                    <a:pt x="3117118" y="67985"/>
                  </a:lnTo>
                  <a:lnTo>
                    <a:pt x="3100122" y="44190"/>
                  </a:lnTo>
                  <a:lnTo>
                    <a:pt x="3093323" y="23794"/>
                  </a:lnTo>
                  <a:lnTo>
                    <a:pt x="3093323" y="6798"/>
                  </a:lnTo>
                  <a:lnTo>
                    <a:pt x="3100122" y="0"/>
                  </a:lnTo>
                  <a:lnTo>
                    <a:pt x="3117118" y="3399"/>
                  </a:lnTo>
                  <a:lnTo>
                    <a:pt x="3147711" y="10197"/>
                  </a:lnTo>
                  <a:lnTo>
                    <a:pt x="3208898" y="16996"/>
                  </a:lnTo>
                  <a:lnTo>
                    <a:pt x="3280282" y="40791"/>
                  </a:lnTo>
                  <a:lnTo>
                    <a:pt x="3324473" y="61186"/>
                  </a:lnTo>
                  <a:lnTo>
                    <a:pt x="3375461" y="91780"/>
                  </a:lnTo>
                  <a:lnTo>
                    <a:pt x="3446846" y="139369"/>
                  </a:lnTo>
                  <a:lnTo>
                    <a:pt x="3491036" y="176761"/>
                  </a:lnTo>
                  <a:lnTo>
                    <a:pt x="3528428" y="214153"/>
                  </a:lnTo>
                  <a:lnTo>
                    <a:pt x="3548823" y="241347"/>
                  </a:lnTo>
                  <a:lnTo>
                    <a:pt x="3565820" y="265142"/>
                  </a:lnTo>
                  <a:lnTo>
                    <a:pt x="3569219" y="282138"/>
                  </a:lnTo>
                  <a:lnTo>
                    <a:pt x="3569219" y="299134"/>
                  </a:lnTo>
                  <a:lnTo>
                    <a:pt x="3565820" y="322929"/>
                  </a:lnTo>
                  <a:lnTo>
                    <a:pt x="3548823" y="346724"/>
                  </a:lnTo>
                  <a:lnTo>
                    <a:pt x="3514831" y="367119"/>
                  </a:lnTo>
                  <a:lnTo>
                    <a:pt x="3467241" y="387515"/>
                  </a:lnTo>
                  <a:lnTo>
                    <a:pt x="3423051" y="411310"/>
                  </a:lnTo>
                  <a:lnTo>
                    <a:pt x="3334670" y="475895"/>
                  </a:lnTo>
                  <a:lnTo>
                    <a:pt x="3266685" y="540481"/>
                  </a:lnTo>
                  <a:lnTo>
                    <a:pt x="3178304" y="639060"/>
                  </a:lnTo>
                  <a:lnTo>
                    <a:pt x="3134114" y="686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2B41CE9B-F9BC-43BF-813E-6C2F451BF90C}"/>
                </a:ext>
              </a:extLst>
            </p:cNvPr>
            <p:cNvSpPr/>
            <p:nvPr/>
          </p:nvSpPr>
          <p:spPr>
            <a:xfrm>
              <a:off x="4386263" y="4211638"/>
              <a:ext cx="1971675" cy="1701800"/>
            </a:xfrm>
            <a:custGeom>
              <a:avLst/>
              <a:gdLst>
                <a:gd name="connsiteX0" fmla="*/ 1133475 w 1971675"/>
                <a:gd name="connsiteY0" fmla="*/ 211932 h 1700213"/>
                <a:gd name="connsiteX1" fmla="*/ 904875 w 1971675"/>
                <a:gd name="connsiteY1" fmla="*/ 235744 h 1700213"/>
                <a:gd name="connsiteX2" fmla="*/ 657225 w 1971675"/>
                <a:gd name="connsiteY2" fmla="*/ 261938 h 1700213"/>
                <a:gd name="connsiteX3" fmla="*/ 411956 w 1971675"/>
                <a:gd name="connsiteY3" fmla="*/ 290513 h 1700213"/>
                <a:gd name="connsiteX4" fmla="*/ 121443 w 1971675"/>
                <a:gd name="connsiteY4" fmla="*/ 326232 h 1700213"/>
                <a:gd name="connsiteX5" fmla="*/ 11906 w 1971675"/>
                <a:gd name="connsiteY5" fmla="*/ 340519 h 1700213"/>
                <a:gd name="connsiteX6" fmla="*/ 0 w 1971675"/>
                <a:gd name="connsiteY6" fmla="*/ 178594 h 1700213"/>
                <a:gd name="connsiteX7" fmla="*/ 152400 w 1971675"/>
                <a:gd name="connsiteY7" fmla="*/ 169069 h 1700213"/>
                <a:gd name="connsiteX8" fmla="*/ 397668 w 1971675"/>
                <a:gd name="connsiteY8" fmla="*/ 145257 h 1700213"/>
                <a:gd name="connsiteX9" fmla="*/ 707231 w 1971675"/>
                <a:gd name="connsiteY9" fmla="*/ 114300 h 1700213"/>
                <a:gd name="connsiteX10" fmla="*/ 1064418 w 1971675"/>
                <a:gd name="connsiteY10" fmla="*/ 76200 h 1700213"/>
                <a:gd name="connsiteX11" fmla="*/ 1428750 w 1971675"/>
                <a:gd name="connsiteY11" fmla="*/ 33338 h 1700213"/>
                <a:gd name="connsiteX12" fmla="*/ 1681162 w 1971675"/>
                <a:gd name="connsiteY12" fmla="*/ 0 h 1700213"/>
                <a:gd name="connsiteX13" fmla="*/ 1695450 w 1971675"/>
                <a:gd name="connsiteY13" fmla="*/ 0 h 1700213"/>
                <a:gd name="connsiteX14" fmla="*/ 1714500 w 1971675"/>
                <a:gd name="connsiteY14" fmla="*/ 4763 h 1700213"/>
                <a:gd name="connsiteX15" fmla="*/ 1750218 w 1971675"/>
                <a:gd name="connsiteY15" fmla="*/ 23813 h 1700213"/>
                <a:gd name="connsiteX16" fmla="*/ 1797843 w 1971675"/>
                <a:gd name="connsiteY16" fmla="*/ 47625 h 1700213"/>
                <a:gd name="connsiteX17" fmla="*/ 1828800 w 1971675"/>
                <a:gd name="connsiteY17" fmla="*/ 61913 h 1700213"/>
                <a:gd name="connsiteX18" fmla="*/ 1845468 w 1971675"/>
                <a:gd name="connsiteY18" fmla="*/ 73819 h 1700213"/>
                <a:gd name="connsiteX19" fmla="*/ 1900237 w 1971675"/>
                <a:gd name="connsiteY19" fmla="*/ 111919 h 1700213"/>
                <a:gd name="connsiteX20" fmla="*/ 1933575 w 1971675"/>
                <a:gd name="connsiteY20" fmla="*/ 142875 h 1700213"/>
                <a:gd name="connsiteX21" fmla="*/ 1957387 w 1971675"/>
                <a:gd name="connsiteY21" fmla="*/ 166688 h 1700213"/>
                <a:gd name="connsiteX22" fmla="*/ 1966912 w 1971675"/>
                <a:gd name="connsiteY22" fmla="*/ 185738 h 1700213"/>
                <a:gd name="connsiteX23" fmla="*/ 1971675 w 1971675"/>
                <a:gd name="connsiteY23" fmla="*/ 200025 h 1700213"/>
                <a:gd name="connsiteX24" fmla="*/ 1971675 w 1971675"/>
                <a:gd name="connsiteY24" fmla="*/ 211932 h 1700213"/>
                <a:gd name="connsiteX25" fmla="*/ 1962150 w 1971675"/>
                <a:gd name="connsiteY25" fmla="*/ 230982 h 1700213"/>
                <a:gd name="connsiteX26" fmla="*/ 1947862 w 1971675"/>
                <a:gd name="connsiteY26" fmla="*/ 240507 h 1700213"/>
                <a:gd name="connsiteX27" fmla="*/ 1933575 w 1971675"/>
                <a:gd name="connsiteY27" fmla="*/ 254794 h 1700213"/>
                <a:gd name="connsiteX28" fmla="*/ 1916906 w 1971675"/>
                <a:gd name="connsiteY28" fmla="*/ 278607 h 1700213"/>
                <a:gd name="connsiteX29" fmla="*/ 1902618 w 1971675"/>
                <a:gd name="connsiteY29" fmla="*/ 314325 h 1700213"/>
                <a:gd name="connsiteX30" fmla="*/ 1897856 w 1971675"/>
                <a:gd name="connsiteY30" fmla="*/ 395288 h 1700213"/>
                <a:gd name="connsiteX31" fmla="*/ 1885950 w 1971675"/>
                <a:gd name="connsiteY31" fmla="*/ 635794 h 1700213"/>
                <a:gd name="connsiteX32" fmla="*/ 1871662 w 1971675"/>
                <a:gd name="connsiteY32" fmla="*/ 914400 h 1700213"/>
                <a:gd name="connsiteX33" fmla="*/ 1854993 w 1971675"/>
                <a:gd name="connsiteY33" fmla="*/ 1200150 h 1700213"/>
                <a:gd name="connsiteX34" fmla="*/ 1850231 w 1971675"/>
                <a:gd name="connsiteY34" fmla="*/ 1300163 h 1700213"/>
                <a:gd name="connsiteX35" fmla="*/ 1843087 w 1971675"/>
                <a:gd name="connsiteY35" fmla="*/ 1352550 h 1700213"/>
                <a:gd name="connsiteX36" fmla="*/ 1831181 w 1971675"/>
                <a:gd name="connsiteY36" fmla="*/ 1414463 h 1700213"/>
                <a:gd name="connsiteX37" fmla="*/ 1809750 w 1971675"/>
                <a:gd name="connsiteY37" fmla="*/ 1490663 h 1700213"/>
                <a:gd name="connsiteX38" fmla="*/ 1776412 w 1971675"/>
                <a:gd name="connsiteY38" fmla="*/ 1581150 h 1700213"/>
                <a:gd name="connsiteX39" fmla="*/ 1750218 w 1971675"/>
                <a:gd name="connsiteY39" fmla="*/ 1652588 h 1700213"/>
                <a:gd name="connsiteX40" fmla="*/ 1740693 w 1971675"/>
                <a:gd name="connsiteY40" fmla="*/ 1671638 h 1700213"/>
                <a:gd name="connsiteX41" fmla="*/ 1721643 w 1971675"/>
                <a:gd name="connsiteY41" fmla="*/ 1685925 h 1700213"/>
                <a:gd name="connsiteX42" fmla="*/ 1702593 w 1971675"/>
                <a:gd name="connsiteY42" fmla="*/ 1695450 h 1700213"/>
                <a:gd name="connsiteX43" fmla="*/ 1678781 w 1971675"/>
                <a:gd name="connsiteY43" fmla="*/ 1700213 h 1700213"/>
                <a:gd name="connsiteX44" fmla="*/ 1654968 w 1971675"/>
                <a:gd name="connsiteY44" fmla="*/ 1693069 h 1700213"/>
                <a:gd name="connsiteX45" fmla="*/ 1635918 w 1971675"/>
                <a:gd name="connsiteY45" fmla="*/ 1678782 h 1700213"/>
                <a:gd name="connsiteX46" fmla="*/ 1619250 w 1971675"/>
                <a:gd name="connsiteY46" fmla="*/ 1657350 h 1700213"/>
                <a:gd name="connsiteX47" fmla="*/ 1609725 w 1971675"/>
                <a:gd name="connsiteY47" fmla="*/ 1631157 h 1700213"/>
                <a:gd name="connsiteX48" fmla="*/ 1604962 w 1971675"/>
                <a:gd name="connsiteY48" fmla="*/ 1597819 h 1700213"/>
                <a:gd name="connsiteX49" fmla="*/ 1607343 w 1971675"/>
                <a:gd name="connsiteY49" fmla="*/ 1378744 h 1700213"/>
                <a:gd name="connsiteX50" fmla="*/ 1619250 w 1971675"/>
                <a:gd name="connsiteY50" fmla="*/ 1188244 h 1700213"/>
                <a:gd name="connsiteX51" fmla="*/ 1626393 w 1971675"/>
                <a:gd name="connsiteY51" fmla="*/ 1066800 h 1700213"/>
                <a:gd name="connsiteX52" fmla="*/ 1628775 w 1971675"/>
                <a:gd name="connsiteY52" fmla="*/ 942975 h 1700213"/>
                <a:gd name="connsiteX53" fmla="*/ 1631156 w 1971675"/>
                <a:gd name="connsiteY53" fmla="*/ 797719 h 1700213"/>
                <a:gd name="connsiteX54" fmla="*/ 1631156 w 1971675"/>
                <a:gd name="connsiteY54" fmla="*/ 573882 h 1700213"/>
                <a:gd name="connsiteX55" fmla="*/ 1631156 w 1971675"/>
                <a:gd name="connsiteY55" fmla="*/ 323850 h 1700213"/>
                <a:gd name="connsiteX56" fmla="*/ 1631156 w 1971675"/>
                <a:gd name="connsiteY56" fmla="*/ 230982 h 1700213"/>
                <a:gd name="connsiteX57" fmla="*/ 1628775 w 1971675"/>
                <a:gd name="connsiteY57" fmla="*/ 221457 h 1700213"/>
                <a:gd name="connsiteX58" fmla="*/ 1624012 w 1971675"/>
                <a:gd name="connsiteY58" fmla="*/ 209550 h 1700213"/>
                <a:gd name="connsiteX59" fmla="*/ 1612106 w 1971675"/>
                <a:gd name="connsiteY59" fmla="*/ 195263 h 1700213"/>
                <a:gd name="connsiteX60" fmla="*/ 1590675 w 1971675"/>
                <a:gd name="connsiteY60" fmla="*/ 183357 h 1700213"/>
                <a:gd name="connsiteX61" fmla="*/ 1559718 w 1971675"/>
                <a:gd name="connsiteY61" fmla="*/ 178594 h 1700213"/>
                <a:gd name="connsiteX62" fmla="*/ 1483518 w 1971675"/>
                <a:gd name="connsiteY62" fmla="*/ 183357 h 1700213"/>
                <a:gd name="connsiteX63" fmla="*/ 1343025 w 1971675"/>
                <a:gd name="connsiteY63" fmla="*/ 192882 h 1700213"/>
                <a:gd name="connsiteX64" fmla="*/ 1133475 w 1971675"/>
                <a:gd name="connsiteY64" fmla="*/ 211932 h 170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71675" h="1700213">
                  <a:moveTo>
                    <a:pt x="1133475" y="211932"/>
                  </a:moveTo>
                  <a:lnTo>
                    <a:pt x="904875" y="235744"/>
                  </a:lnTo>
                  <a:lnTo>
                    <a:pt x="657225" y="261938"/>
                  </a:lnTo>
                  <a:lnTo>
                    <a:pt x="411956" y="290513"/>
                  </a:lnTo>
                  <a:lnTo>
                    <a:pt x="121443" y="326232"/>
                  </a:lnTo>
                  <a:lnTo>
                    <a:pt x="11906" y="340519"/>
                  </a:lnTo>
                  <a:lnTo>
                    <a:pt x="0" y="178594"/>
                  </a:lnTo>
                  <a:lnTo>
                    <a:pt x="152400" y="169069"/>
                  </a:lnTo>
                  <a:lnTo>
                    <a:pt x="397668" y="145257"/>
                  </a:lnTo>
                  <a:lnTo>
                    <a:pt x="707231" y="114300"/>
                  </a:lnTo>
                  <a:lnTo>
                    <a:pt x="1064418" y="76200"/>
                  </a:lnTo>
                  <a:lnTo>
                    <a:pt x="1428750" y="33338"/>
                  </a:lnTo>
                  <a:lnTo>
                    <a:pt x="1681162" y="0"/>
                  </a:lnTo>
                  <a:lnTo>
                    <a:pt x="1695450" y="0"/>
                  </a:lnTo>
                  <a:lnTo>
                    <a:pt x="1714500" y="4763"/>
                  </a:lnTo>
                  <a:lnTo>
                    <a:pt x="1750218" y="23813"/>
                  </a:lnTo>
                  <a:lnTo>
                    <a:pt x="1797843" y="47625"/>
                  </a:lnTo>
                  <a:lnTo>
                    <a:pt x="1828800" y="61913"/>
                  </a:lnTo>
                  <a:lnTo>
                    <a:pt x="1845468" y="73819"/>
                  </a:lnTo>
                  <a:lnTo>
                    <a:pt x="1900237" y="111919"/>
                  </a:lnTo>
                  <a:lnTo>
                    <a:pt x="1933575" y="142875"/>
                  </a:lnTo>
                  <a:lnTo>
                    <a:pt x="1957387" y="166688"/>
                  </a:lnTo>
                  <a:lnTo>
                    <a:pt x="1966912" y="185738"/>
                  </a:lnTo>
                  <a:lnTo>
                    <a:pt x="1971675" y="200025"/>
                  </a:lnTo>
                  <a:lnTo>
                    <a:pt x="1971675" y="211932"/>
                  </a:lnTo>
                  <a:lnTo>
                    <a:pt x="1962150" y="230982"/>
                  </a:lnTo>
                  <a:lnTo>
                    <a:pt x="1947862" y="240507"/>
                  </a:lnTo>
                  <a:lnTo>
                    <a:pt x="1933575" y="254794"/>
                  </a:lnTo>
                  <a:lnTo>
                    <a:pt x="1916906" y="278607"/>
                  </a:lnTo>
                  <a:lnTo>
                    <a:pt x="1902618" y="314325"/>
                  </a:lnTo>
                  <a:lnTo>
                    <a:pt x="1897856" y="395288"/>
                  </a:lnTo>
                  <a:lnTo>
                    <a:pt x="1885950" y="635794"/>
                  </a:lnTo>
                  <a:lnTo>
                    <a:pt x="1871662" y="914400"/>
                  </a:lnTo>
                  <a:lnTo>
                    <a:pt x="1854993" y="1200150"/>
                  </a:lnTo>
                  <a:lnTo>
                    <a:pt x="1850231" y="1300163"/>
                  </a:lnTo>
                  <a:lnTo>
                    <a:pt x="1843087" y="1352550"/>
                  </a:lnTo>
                  <a:lnTo>
                    <a:pt x="1831181" y="1414463"/>
                  </a:lnTo>
                  <a:lnTo>
                    <a:pt x="1809750" y="1490663"/>
                  </a:lnTo>
                  <a:lnTo>
                    <a:pt x="1776412" y="1581150"/>
                  </a:lnTo>
                  <a:lnTo>
                    <a:pt x="1750218" y="1652588"/>
                  </a:lnTo>
                  <a:lnTo>
                    <a:pt x="1740693" y="1671638"/>
                  </a:lnTo>
                  <a:lnTo>
                    <a:pt x="1721643" y="1685925"/>
                  </a:lnTo>
                  <a:lnTo>
                    <a:pt x="1702593" y="1695450"/>
                  </a:lnTo>
                  <a:lnTo>
                    <a:pt x="1678781" y="1700213"/>
                  </a:lnTo>
                  <a:lnTo>
                    <a:pt x="1654968" y="1693069"/>
                  </a:lnTo>
                  <a:lnTo>
                    <a:pt x="1635918" y="1678782"/>
                  </a:lnTo>
                  <a:lnTo>
                    <a:pt x="1619250" y="1657350"/>
                  </a:lnTo>
                  <a:lnTo>
                    <a:pt x="1609725" y="1631157"/>
                  </a:lnTo>
                  <a:lnTo>
                    <a:pt x="1604962" y="1597819"/>
                  </a:lnTo>
                  <a:cubicBezTo>
                    <a:pt x="1605756" y="1524794"/>
                    <a:pt x="1606549" y="1451769"/>
                    <a:pt x="1607343" y="1378744"/>
                  </a:cubicBezTo>
                  <a:lnTo>
                    <a:pt x="1619250" y="1188244"/>
                  </a:lnTo>
                  <a:lnTo>
                    <a:pt x="1626393" y="1066800"/>
                  </a:lnTo>
                  <a:lnTo>
                    <a:pt x="1628775" y="942975"/>
                  </a:lnTo>
                  <a:cubicBezTo>
                    <a:pt x="1629569" y="894556"/>
                    <a:pt x="1630362" y="846138"/>
                    <a:pt x="1631156" y="797719"/>
                  </a:cubicBezTo>
                  <a:lnTo>
                    <a:pt x="1631156" y="573882"/>
                  </a:lnTo>
                  <a:lnTo>
                    <a:pt x="1631156" y="323850"/>
                  </a:lnTo>
                  <a:lnTo>
                    <a:pt x="1631156" y="230982"/>
                  </a:lnTo>
                  <a:lnTo>
                    <a:pt x="1628775" y="221457"/>
                  </a:lnTo>
                  <a:lnTo>
                    <a:pt x="1624012" y="209550"/>
                  </a:lnTo>
                  <a:lnTo>
                    <a:pt x="1612106" y="195263"/>
                  </a:lnTo>
                  <a:lnTo>
                    <a:pt x="1590675" y="183357"/>
                  </a:lnTo>
                  <a:lnTo>
                    <a:pt x="1559718" y="178594"/>
                  </a:lnTo>
                  <a:lnTo>
                    <a:pt x="1483518" y="183357"/>
                  </a:lnTo>
                  <a:lnTo>
                    <a:pt x="1343025" y="192882"/>
                  </a:lnTo>
                  <a:lnTo>
                    <a:pt x="113347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629ECFA0-33EC-48D1-8D54-BB3F4A7A29C8}"/>
                </a:ext>
              </a:extLst>
            </p:cNvPr>
            <p:cNvSpPr/>
            <p:nvPr/>
          </p:nvSpPr>
          <p:spPr>
            <a:xfrm>
              <a:off x="4414838" y="4857750"/>
              <a:ext cx="1695450" cy="319088"/>
            </a:xfrm>
            <a:custGeom>
              <a:avLst/>
              <a:gdLst>
                <a:gd name="connsiteX0" fmla="*/ 1238250 w 1695450"/>
                <a:gd name="connsiteY0" fmla="*/ 204788 h 319088"/>
                <a:gd name="connsiteX1" fmla="*/ 881062 w 1695450"/>
                <a:gd name="connsiteY1" fmla="*/ 233363 h 319088"/>
                <a:gd name="connsiteX2" fmla="*/ 621506 w 1695450"/>
                <a:gd name="connsiteY2" fmla="*/ 257175 h 319088"/>
                <a:gd name="connsiteX3" fmla="*/ 330993 w 1695450"/>
                <a:gd name="connsiteY3" fmla="*/ 285750 h 319088"/>
                <a:gd name="connsiteX4" fmla="*/ 4762 w 1695450"/>
                <a:gd name="connsiteY4" fmla="*/ 319088 h 319088"/>
                <a:gd name="connsiteX5" fmla="*/ 0 w 1695450"/>
                <a:gd name="connsiteY5" fmla="*/ 161925 h 319088"/>
                <a:gd name="connsiteX6" fmla="*/ 233362 w 1695450"/>
                <a:gd name="connsiteY6" fmla="*/ 135731 h 319088"/>
                <a:gd name="connsiteX7" fmla="*/ 452437 w 1695450"/>
                <a:gd name="connsiteY7" fmla="*/ 107156 h 319088"/>
                <a:gd name="connsiteX8" fmla="*/ 731043 w 1695450"/>
                <a:gd name="connsiteY8" fmla="*/ 73819 h 319088"/>
                <a:gd name="connsiteX9" fmla="*/ 1023937 w 1695450"/>
                <a:gd name="connsiteY9" fmla="*/ 38100 h 319088"/>
                <a:gd name="connsiteX10" fmla="*/ 1340643 w 1695450"/>
                <a:gd name="connsiteY10" fmla="*/ 4763 h 319088"/>
                <a:gd name="connsiteX11" fmla="*/ 1381125 w 1695450"/>
                <a:gd name="connsiteY11" fmla="*/ 0 h 319088"/>
                <a:gd name="connsiteX12" fmla="*/ 1452562 w 1695450"/>
                <a:gd name="connsiteY12" fmla="*/ 4763 h 319088"/>
                <a:gd name="connsiteX13" fmla="*/ 1695450 w 1695450"/>
                <a:gd name="connsiteY13" fmla="*/ 33338 h 319088"/>
                <a:gd name="connsiteX14" fmla="*/ 1693068 w 1695450"/>
                <a:gd name="connsiteY14" fmla="*/ 176213 h 319088"/>
                <a:gd name="connsiteX15" fmla="*/ 1443037 w 1695450"/>
                <a:gd name="connsiteY15" fmla="*/ 190500 h 319088"/>
                <a:gd name="connsiteX16" fmla="*/ 1238250 w 1695450"/>
                <a:gd name="connsiteY16" fmla="*/ 2047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5450" h="319088">
                  <a:moveTo>
                    <a:pt x="1238250" y="204788"/>
                  </a:moveTo>
                  <a:lnTo>
                    <a:pt x="881062" y="233363"/>
                  </a:lnTo>
                  <a:lnTo>
                    <a:pt x="621506" y="257175"/>
                  </a:lnTo>
                  <a:lnTo>
                    <a:pt x="330993" y="285750"/>
                  </a:lnTo>
                  <a:lnTo>
                    <a:pt x="4762" y="319088"/>
                  </a:lnTo>
                  <a:lnTo>
                    <a:pt x="0" y="161925"/>
                  </a:lnTo>
                  <a:lnTo>
                    <a:pt x="233362" y="135731"/>
                  </a:lnTo>
                  <a:lnTo>
                    <a:pt x="452437" y="107156"/>
                  </a:lnTo>
                  <a:lnTo>
                    <a:pt x="731043" y="73819"/>
                  </a:lnTo>
                  <a:lnTo>
                    <a:pt x="1023937" y="38100"/>
                  </a:lnTo>
                  <a:lnTo>
                    <a:pt x="1340643" y="4763"/>
                  </a:lnTo>
                  <a:lnTo>
                    <a:pt x="1381125" y="0"/>
                  </a:lnTo>
                  <a:lnTo>
                    <a:pt x="1452562" y="4763"/>
                  </a:lnTo>
                  <a:lnTo>
                    <a:pt x="1695450" y="33338"/>
                  </a:lnTo>
                  <a:lnTo>
                    <a:pt x="1693068" y="176213"/>
                  </a:lnTo>
                  <a:lnTo>
                    <a:pt x="1443037" y="190500"/>
                  </a:lnTo>
                  <a:lnTo>
                    <a:pt x="1238250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DF075E88-A475-4704-AEB3-CE811A0011B2}"/>
                </a:ext>
              </a:extLst>
            </p:cNvPr>
            <p:cNvSpPr/>
            <p:nvPr/>
          </p:nvSpPr>
          <p:spPr>
            <a:xfrm>
              <a:off x="4429125" y="5572125"/>
              <a:ext cx="1630363" cy="333375"/>
            </a:xfrm>
            <a:custGeom>
              <a:avLst/>
              <a:gdLst>
                <a:gd name="connsiteX0" fmla="*/ 1300163 w 1631156"/>
                <a:gd name="connsiteY0" fmla="*/ 7144 h 333375"/>
                <a:gd name="connsiteX1" fmla="*/ 897731 w 1631156"/>
                <a:gd name="connsiteY1" fmla="*/ 45244 h 333375"/>
                <a:gd name="connsiteX2" fmla="*/ 595313 w 1631156"/>
                <a:gd name="connsiteY2" fmla="*/ 71438 h 333375"/>
                <a:gd name="connsiteX3" fmla="*/ 361950 w 1631156"/>
                <a:gd name="connsiteY3" fmla="*/ 90488 h 333375"/>
                <a:gd name="connsiteX4" fmla="*/ 178594 w 1631156"/>
                <a:gd name="connsiteY4" fmla="*/ 104775 h 333375"/>
                <a:gd name="connsiteX5" fmla="*/ 0 w 1631156"/>
                <a:gd name="connsiteY5" fmla="*/ 116681 h 333375"/>
                <a:gd name="connsiteX6" fmla="*/ 2381 w 1631156"/>
                <a:gd name="connsiteY6" fmla="*/ 233363 h 333375"/>
                <a:gd name="connsiteX7" fmla="*/ 114300 w 1631156"/>
                <a:gd name="connsiteY7" fmla="*/ 254794 h 333375"/>
                <a:gd name="connsiteX8" fmla="*/ 176213 w 1631156"/>
                <a:gd name="connsiteY8" fmla="*/ 264319 h 333375"/>
                <a:gd name="connsiteX9" fmla="*/ 228600 w 1631156"/>
                <a:gd name="connsiteY9" fmla="*/ 266700 h 333375"/>
                <a:gd name="connsiteX10" fmla="*/ 261938 w 1631156"/>
                <a:gd name="connsiteY10" fmla="*/ 261938 h 333375"/>
                <a:gd name="connsiteX11" fmla="*/ 442913 w 1631156"/>
                <a:gd name="connsiteY11" fmla="*/ 240506 h 333375"/>
                <a:gd name="connsiteX12" fmla="*/ 654844 w 1631156"/>
                <a:gd name="connsiteY12" fmla="*/ 219075 h 333375"/>
                <a:gd name="connsiteX13" fmla="*/ 845344 w 1631156"/>
                <a:gd name="connsiteY13" fmla="*/ 197644 h 333375"/>
                <a:gd name="connsiteX14" fmla="*/ 1083469 w 1631156"/>
                <a:gd name="connsiteY14" fmla="*/ 176213 h 333375"/>
                <a:gd name="connsiteX15" fmla="*/ 1333500 w 1631156"/>
                <a:gd name="connsiteY15" fmla="*/ 159544 h 333375"/>
                <a:gd name="connsiteX16" fmla="*/ 1431131 w 1631156"/>
                <a:gd name="connsiteY16" fmla="*/ 157163 h 333375"/>
                <a:gd name="connsiteX17" fmla="*/ 1473994 w 1631156"/>
                <a:gd name="connsiteY17" fmla="*/ 166688 h 333375"/>
                <a:gd name="connsiteX18" fmla="*/ 1507331 w 1631156"/>
                <a:gd name="connsiteY18" fmla="*/ 178594 h 333375"/>
                <a:gd name="connsiteX19" fmla="*/ 1531144 w 1631156"/>
                <a:gd name="connsiteY19" fmla="*/ 188119 h 333375"/>
                <a:gd name="connsiteX20" fmla="*/ 1545431 w 1631156"/>
                <a:gd name="connsiteY20" fmla="*/ 204788 h 333375"/>
                <a:gd name="connsiteX21" fmla="*/ 1557338 w 1631156"/>
                <a:gd name="connsiteY21" fmla="*/ 233363 h 333375"/>
                <a:gd name="connsiteX22" fmla="*/ 1566863 w 1631156"/>
                <a:gd name="connsiteY22" fmla="*/ 271463 h 333375"/>
                <a:gd name="connsiteX23" fmla="*/ 1581150 w 1631156"/>
                <a:gd name="connsiteY23" fmla="*/ 302419 h 333375"/>
                <a:gd name="connsiteX24" fmla="*/ 1609725 w 1631156"/>
                <a:gd name="connsiteY24" fmla="*/ 326231 h 333375"/>
                <a:gd name="connsiteX25" fmla="*/ 1631156 w 1631156"/>
                <a:gd name="connsiteY25" fmla="*/ 333375 h 333375"/>
                <a:gd name="connsiteX26" fmla="*/ 1621631 w 1631156"/>
                <a:gd name="connsiteY26" fmla="*/ 0 h 333375"/>
                <a:gd name="connsiteX27" fmla="*/ 1462088 w 1631156"/>
                <a:gd name="connsiteY27" fmla="*/ 0 h 333375"/>
                <a:gd name="connsiteX28" fmla="*/ 1357313 w 1631156"/>
                <a:gd name="connsiteY28" fmla="*/ 0 h 333375"/>
                <a:gd name="connsiteX29" fmla="*/ 1300163 w 1631156"/>
                <a:gd name="connsiteY29" fmla="*/ 7144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1156" h="333375">
                  <a:moveTo>
                    <a:pt x="1300163" y="7144"/>
                  </a:moveTo>
                  <a:lnTo>
                    <a:pt x="897731" y="45244"/>
                  </a:lnTo>
                  <a:lnTo>
                    <a:pt x="595313" y="71438"/>
                  </a:lnTo>
                  <a:lnTo>
                    <a:pt x="361950" y="90488"/>
                  </a:lnTo>
                  <a:lnTo>
                    <a:pt x="178594" y="104775"/>
                  </a:lnTo>
                  <a:lnTo>
                    <a:pt x="0" y="116681"/>
                  </a:lnTo>
                  <a:cubicBezTo>
                    <a:pt x="794" y="155575"/>
                    <a:pt x="1587" y="194469"/>
                    <a:pt x="2381" y="233363"/>
                  </a:cubicBezTo>
                  <a:lnTo>
                    <a:pt x="114300" y="254794"/>
                  </a:lnTo>
                  <a:lnTo>
                    <a:pt x="176213" y="264319"/>
                  </a:lnTo>
                  <a:lnTo>
                    <a:pt x="228600" y="266700"/>
                  </a:lnTo>
                  <a:lnTo>
                    <a:pt x="261938" y="261938"/>
                  </a:lnTo>
                  <a:lnTo>
                    <a:pt x="442913" y="240506"/>
                  </a:lnTo>
                  <a:lnTo>
                    <a:pt x="654844" y="219075"/>
                  </a:lnTo>
                  <a:lnTo>
                    <a:pt x="845344" y="197644"/>
                  </a:lnTo>
                  <a:lnTo>
                    <a:pt x="1083469" y="176213"/>
                  </a:lnTo>
                  <a:lnTo>
                    <a:pt x="1333500" y="159544"/>
                  </a:lnTo>
                  <a:lnTo>
                    <a:pt x="1431131" y="157163"/>
                  </a:lnTo>
                  <a:lnTo>
                    <a:pt x="1473994" y="166688"/>
                  </a:lnTo>
                  <a:lnTo>
                    <a:pt x="1507331" y="178594"/>
                  </a:lnTo>
                  <a:lnTo>
                    <a:pt x="1531144" y="188119"/>
                  </a:lnTo>
                  <a:lnTo>
                    <a:pt x="1545431" y="204788"/>
                  </a:lnTo>
                  <a:lnTo>
                    <a:pt x="1557338" y="233363"/>
                  </a:lnTo>
                  <a:lnTo>
                    <a:pt x="1566863" y="271463"/>
                  </a:lnTo>
                  <a:lnTo>
                    <a:pt x="1581150" y="302419"/>
                  </a:lnTo>
                  <a:lnTo>
                    <a:pt x="1609725" y="326231"/>
                  </a:lnTo>
                  <a:lnTo>
                    <a:pt x="1631156" y="333375"/>
                  </a:lnTo>
                  <a:lnTo>
                    <a:pt x="1621631" y="0"/>
                  </a:lnTo>
                  <a:lnTo>
                    <a:pt x="1462088" y="0"/>
                  </a:lnTo>
                  <a:lnTo>
                    <a:pt x="1357313" y="0"/>
                  </a:lnTo>
                  <a:lnTo>
                    <a:pt x="1300163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4822E49-B85E-416F-9C34-DCD01E717FD4}"/>
              </a:ext>
            </a:extLst>
          </p:cNvPr>
          <p:cNvSpPr/>
          <p:nvPr/>
        </p:nvSpPr>
        <p:spPr>
          <a:xfrm>
            <a:off x="3232150" y="2490788"/>
            <a:ext cx="3038475" cy="579437"/>
          </a:xfrm>
          <a:custGeom>
            <a:avLst/>
            <a:gdLst>
              <a:gd name="connsiteX0" fmla="*/ 2070847 w 3039035"/>
              <a:gd name="connsiteY0" fmla="*/ 107577 h 579446"/>
              <a:gd name="connsiteX1" fmla="*/ 1968160 w 3039035"/>
              <a:gd name="connsiteY1" fmla="*/ 117356 h 579446"/>
              <a:gd name="connsiteX2" fmla="*/ 1821465 w 3039035"/>
              <a:gd name="connsiteY2" fmla="*/ 132026 h 579446"/>
              <a:gd name="connsiteX3" fmla="*/ 1706554 w 3039035"/>
              <a:gd name="connsiteY3" fmla="*/ 144251 h 579446"/>
              <a:gd name="connsiteX4" fmla="*/ 1528075 w 3039035"/>
              <a:gd name="connsiteY4" fmla="*/ 161365 h 579446"/>
              <a:gd name="connsiteX5" fmla="*/ 1256689 w 3039035"/>
              <a:gd name="connsiteY5" fmla="*/ 200484 h 579446"/>
              <a:gd name="connsiteX6" fmla="*/ 1188231 w 3039035"/>
              <a:gd name="connsiteY6" fmla="*/ 217598 h 579446"/>
              <a:gd name="connsiteX7" fmla="*/ 1083099 w 3039035"/>
              <a:gd name="connsiteY7" fmla="*/ 244492 h 579446"/>
              <a:gd name="connsiteX8" fmla="*/ 987748 w 3039035"/>
              <a:gd name="connsiteY8" fmla="*/ 266497 h 579446"/>
              <a:gd name="connsiteX9" fmla="*/ 865502 w 3039035"/>
              <a:gd name="connsiteY9" fmla="*/ 290946 h 579446"/>
              <a:gd name="connsiteX10" fmla="*/ 770150 w 3039035"/>
              <a:gd name="connsiteY10" fmla="*/ 308060 h 579446"/>
              <a:gd name="connsiteX11" fmla="*/ 662573 w 3039035"/>
              <a:gd name="connsiteY11" fmla="*/ 327620 h 579446"/>
              <a:gd name="connsiteX12" fmla="*/ 581891 w 3039035"/>
              <a:gd name="connsiteY12" fmla="*/ 339844 h 579446"/>
              <a:gd name="connsiteX13" fmla="*/ 493874 w 3039035"/>
              <a:gd name="connsiteY13" fmla="*/ 354514 h 579446"/>
              <a:gd name="connsiteX14" fmla="*/ 440086 w 3039035"/>
              <a:gd name="connsiteY14" fmla="*/ 359403 h 579446"/>
              <a:gd name="connsiteX15" fmla="*/ 388742 w 3039035"/>
              <a:gd name="connsiteY15" fmla="*/ 361848 h 579446"/>
              <a:gd name="connsiteX16" fmla="*/ 334954 w 3039035"/>
              <a:gd name="connsiteY16" fmla="*/ 361848 h 579446"/>
              <a:gd name="connsiteX17" fmla="*/ 303170 w 3039035"/>
              <a:gd name="connsiteY17" fmla="*/ 361848 h 579446"/>
              <a:gd name="connsiteX18" fmla="*/ 264051 w 3039035"/>
              <a:gd name="connsiteY18" fmla="*/ 356959 h 579446"/>
              <a:gd name="connsiteX19" fmla="*/ 229822 w 3039035"/>
              <a:gd name="connsiteY19" fmla="*/ 352069 h 579446"/>
              <a:gd name="connsiteX20" fmla="*/ 190704 w 3039035"/>
              <a:gd name="connsiteY20" fmla="*/ 344734 h 579446"/>
              <a:gd name="connsiteX21" fmla="*/ 156475 w 3039035"/>
              <a:gd name="connsiteY21" fmla="*/ 334954 h 579446"/>
              <a:gd name="connsiteX22" fmla="*/ 114911 w 3039035"/>
              <a:gd name="connsiteY22" fmla="*/ 317840 h 579446"/>
              <a:gd name="connsiteX23" fmla="*/ 80682 w 3039035"/>
              <a:gd name="connsiteY23" fmla="*/ 300725 h 579446"/>
              <a:gd name="connsiteX24" fmla="*/ 61123 w 3039035"/>
              <a:gd name="connsiteY24" fmla="*/ 290946 h 579446"/>
              <a:gd name="connsiteX25" fmla="*/ 39119 w 3039035"/>
              <a:gd name="connsiteY25" fmla="*/ 278721 h 579446"/>
              <a:gd name="connsiteX26" fmla="*/ 24449 w 3039035"/>
              <a:gd name="connsiteY26" fmla="*/ 276276 h 579446"/>
              <a:gd name="connsiteX27" fmla="*/ 9780 w 3039035"/>
              <a:gd name="connsiteY27" fmla="*/ 276276 h 579446"/>
              <a:gd name="connsiteX28" fmla="*/ 2445 w 3039035"/>
              <a:gd name="connsiteY28" fmla="*/ 281166 h 579446"/>
              <a:gd name="connsiteX29" fmla="*/ 0 w 3039035"/>
              <a:gd name="connsiteY29" fmla="*/ 288501 h 579446"/>
              <a:gd name="connsiteX30" fmla="*/ 4890 w 3039035"/>
              <a:gd name="connsiteY30" fmla="*/ 308060 h 579446"/>
              <a:gd name="connsiteX31" fmla="*/ 19559 w 3039035"/>
              <a:gd name="connsiteY31" fmla="*/ 334954 h 579446"/>
              <a:gd name="connsiteX32" fmla="*/ 58678 w 3039035"/>
              <a:gd name="connsiteY32" fmla="*/ 369183 h 579446"/>
              <a:gd name="connsiteX33" fmla="*/ 124691 w 3039035"/>
              <a:gd name="connsiteY33" fmla="*/ 418082 h 579446"/>
              <a:gd name="connsiteX34" fmla="*/ 190704 w 3039035"/>
              <a:gd name="connsiteY34" fmla="*/ 459645 h 579446"/>
              <a:gd name="connsiteX35" fmla="*/ 249382 w 3039035"/>
              <a:gd name="connsiteY35" fmla="*/ 493874 h 579446"/>
              <a:gd name="connsiteX36" fmla="*/ 295835 w 3039035"/>
              <a:gd name="connsiteY36" fmla="*/ 515878 h 579446"/>
              <a:gd name="connsiteX37" fmla="*/ 342289 w 3039035"/>
              <a:gd name="connsiteY37" fmla="*/ 535438 h 579446"/>
              <a:gd name="connsiteX38" fmla="*/ 388742 w 3039035"/>
              <a:gd name="connsiteY38" fmla="*/ 552552 h 579446"/>
              <a:gd name="connsiteX39" fmla="*/ 449865 w 3039035"/>
              <a:gd name="connsiteY39" fmla="*/ 569667 h 579446"/>
              <a:gd name="connsiteX40" fmla="*/ 520768 w 3039035"/>
              <a:gd name="connsiteY40" fmla="*/ 579446 h 579446"/>
              <a:gd name="connsiteX41" fmla="*/ 528103 w 3039035"/>
              <a:gd name="connsiteY41" fmla="*/ 579446 h 579446"/>
              <a:gd name="connsiteX42" fmla="*/ 574556 w 3039035"/>
              <a:gd name="connsiteY42" fmla="*/ 569667 h 579446"/>
              <a:gd name="connsiteX43" fmla="*/ 704137 w 3039035"/>
              <a:gd name="connsiteY43" fmla="*/ 530548 h 579446"/>
              <a:gd name="connsiteX44" fmla="*/ 875281 w 3039035"/>
              <a:gd name="connsiteY44" fmla="*/ 484094 h 579446"/>
              <a:gd name="connsiteX45" fmla="*/ 1012197 w 3039035"/>
              <a:gd name="connsiteY45" fmla="*/ 447421 h 579446"/>
              <a:gd name="connsiteX46" fmla="*/ 1136888 w 3039035"/>
              <a:gd name="connsiteY46" fmla="*/ 418082 h 579446"/>
              <a:gd name="connsiteX47" fmla="*/ 1437613 w 3039035"/>
              <a:gd name="connsiteY47" fmla="*/ 359403 h 579446"/>
              <a:gd name="connsiteX48" fmla="*/ 1623427 w 3039035"/>
              <a:gd name="connsiteY48" fmla="*/ 337399 h 579446"/>
              <a:gd name="connsiteX49" fmla="*/ 1870364 w 3039035"/>
              <a:gd name="connsiteY49" fmla="*/ 308060 h 579446"/>
              <a:gd name="connsiteX50" fmla="*/ 1982830 w 3039035"/>
              <a:gd name="connsiteY50" fmla="*/ 290946 h 579446"/>
              <a:gd name="connsiteX51" fmla="*/ 2158864 w 3039035"/>
              <a:gd name="connsiteY51" fmla="*/ 283611 h 579446"/>
              <a:gd name="connsiteX52" fmla="*/ 2381352 w 3039035"/>
              <a:gd name="connsiteY52" fmla="*/ 276276 h 579446"/>
              <a:gd name="connsiteX53" fmla="*/ 2620954 w 3039035"/>
              <a:gd name="connsiteY53" fmla="*/ 271386 h 579446"/>
              <a:gd name="connsiteX54" fmla="*/ 2877671 w 3039035"/>
              <a:gd name="connsiteY54" fmla="*/ 268941 h 579446"/>
              <a:gd name="connsiteX55" fmla="*/ 2977912 w 3039035"/>
              <a:gd name="connsiteY55" fmla="*/ 268941 h 579446"/>
              <a:gd name="connsiteX56" fmla="*/ 2995027 w 3039035"/>
              <a:gd name="connsiteY56" fmla="*/ 264052 h 579446"/>
              <a:gd name="connsiteX57" fmla="*/ 3019476 w 3039035"/>
              <a:gd name="connsiteY57" fmla="*/ 249382 h 579446"/>
              <a:gd name="connsiteX58" fmla="*/ 3031700 w 3039035"/>
              <a:gd name="connsiteY58" fmla="*/ 237157 h 579446"/>
              <a:gd name="connsiteX59" fmla="*/ 3036590 w 3039035"/>
              <a:gd name="connsiteY59" fmla="*/ 222488 h 579446"/>
              <a:gd name="connsiteX60" fmla="*/ 3039035 w 3039035"/>
              <a:gd name="connsiteY60" fmla="*/ 212708 h 579446"/>
              <a:gd name="connsiteX61" fmla="*/ 3039035 w 3039035"/>
              <a:gd name="connsiteY61" fmla="*/ 198039 h 579446"/>
              <a:gd name="connsiteX62" fmla="*/ 3034145 w 3039035"/>
              <a:gd name="connsiteY62" fmla="*/ 183369 h 579446"/>
              <a:gd name="connsiteX63" fmla="*/ 3019476 w 3039035"/>
              <a:gd name="connsiteY63" fmla="*/ 163810 h 579446"/>
              <a:gd name="connsiteX64" fmla="*/ 2987692 w 3039035"/>
              <a:gd name="connsiteY64" fmla="*/ 136916 h 579446"/>
              <a:gd name="connsiteX65" fmla="*/ 2941238 w 3039035"/>
              <a:gd name="connsiteY65" fmla="*/ 107577 h 579446"/>
              <a:gd name="connsiteX66" fmla="*/ 2892340 w 3039035"/>
              <a:gd name="connsiteY66" fmla="*/ 83128 h 579446"/>
              <a:gd name="connsiteX67" fmla="*/ 2828772 w 3039035"/>
              <a:gd name="connsiteY67" fmla="*/ 53788 h 579446"/>
              <a:gd name="connsiteX68" fmla="*/ 2748090 w 3039035"/>
              <a:gd name="connsiteY68" fmla="*/ 26894 h 579446"/>
              <a:gd name="connsiteX69" fmla="*/ 2657628 w 3039035"/>
              <a:gd name="connsiteY69" fmla="*/ 0 h 579446"/>
              <a:gd name="connsiteX70" fmla="*/ 2625844 w 3039035"/>
              <a:gd name="connsiteY70" fmla="*/ 9780 h 579446"/>
              <a:gd name="connsiteX71" fmla="*/ 2554941 w 3039035"/>
              <a:gd name="connsiteY71" fmla="*/ 39119 h 579446"/>
              <a:gd name="connsiteX72" fmla="*/ 2525602 w 3039035"/>
              <a:gd name="connsiteY72" fmla="*/ 48899 h 579446"/>
              <a:gd name="connsiteX73" fmla="*/ 2396021 w 3039035"/>
              <a:gd name="connsiteY73" fmla="*/ 66013 h 579446"/>
              <a:gd name="connsiteX74" fmla="*/ 2180868 w 3039035"/>
              <a:gd name="connsiteY74" fmla="*/ 92907 h 579446"/>
              <a:gd name="connsiteX75" fmla="*/ 2070847 w 3039035"/>
              <a:gd name="connsiteY75" fmla="*/ 107577 h 579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039035" h="579446">
                <a:moveTo>
                  <a:pt x="2070847" y="107577"/>
                </a:moveTo>
                <a:lnTo>
                  <a:pt x="1968160" y="117356"/>
                </a:lnTo>
                <a:lnTo>
                  <a:pt x="1821465" y="132026"/>
                </a:lnTo>
                <a:lnTo>
                  <a:pt x="1706554" y="144251"/>
                </a:lnTo>
                <a:lnTo>
                  <a:pt x="1528075" y="161365"/>
                </a:lnTo>
                <a:lnTo>
                  <a:pt x="1256689" y="200484"/>
                </a:lnTo>
                <a:lnTo>
                  <a:pt x="1188231" y="217598"/>
                </a:lnTo>
                <a:lnTo>
                  <a:pt x="1083099" y="244492"/>
                </a:lnTo>
                <a:lnTo>
                  <a:pt x="987748" y="266497"/>
                </a:lnTo>
                <a:lnTo>
                  <a:pt x="865502" y="290946"/>
                </a:lnTo>
                <a:lnTo>
                  <a:pt x="770150" y="308060"/>
                </a:lnTo>
                <a:lnTo>
                  <a:pt x="662573" y="327620"/>
                </a:lnTo>
                <a:lnTo>
                  <a:pt x="581891" y="339844"/>
                </a:lnTo>
                <a:lnTo>
                  <a:pt x="493874" y="354514"/>
                </a:lnTo>
                <a:lnTo>
                  <a:pt x="440086" y="359403"/>
                </a:lnTo>
                <a:lnTo>
                  <a:pt x="388742" y="361848"/>
                </a:lnTo>
                <a:lnTo>
                  <a:pt x="334954" y="361848"/>
                </a:lnTo>
                <a:lnTo>
                  <a:pt x="303170" y="361848"/>
                </a:lnTo>
                <a:lnTo>
                  <a:pt x="264051" y="356959"/>
                </a:lnTo>
                <a:lnTo>
                  <a:pt x="229822" y="352069"/>
                </a:lnTo>
                <a:lnTo>
                  <a:pt x="190704" y="344734"/>
                </a:lnTo>
                <a:lnTo>
                  <a:pt x="156475" y="334954"/>
                </a:lnTo>
                <a:lnTo>
                  <a:pt x="114911" y="317840"/>
                </a:lnTo>
                <a:lnTo>
                  <a:pt x="80682" y="300725"/>
                </a:lnTo>
                <a:lnTo>
                  <a:pt x="61123" y="290946"/>
                </a:lnTo>
                <a:lnTo>
                  <a:pt x="39119" y="278721"/>
                </a:lnTo>
                <a:lnTo>
                  <a:pt x="24449" y="276276"/>
                </a:lnTo>
                <a:lnTo>
                  <a:pt x="9780" y="276276"/>
                </a:lnTo>
                <a:lnTo>
                  <a:pt x="2445" y="281166"/>
                </a:lnTo>
                <a:lnTo>
                  <a:pt x="0" y="288501"/>
                </a:lnTo>
                <a:lnTo>
                  <a:pt x="4890" y="308060"/>
                </a:lnTo>
                <a:lnTo>
                  <a:pt x="19559" y="334954"/>
                </a:lnTo>
                <a:lnTo>
                  <a:pt x="58678" y="369183"/>
                </a:lnTo>
                <a:lnTo>
                  <a:pt x="124691" y="418082"/>
                </a:lnTo>
                <a:lnTo>
                  <a:pt x="190704" y="459645"/>
                </a:lnTo>
                <a:lnTo>
                  <a:pt x="249382" y="493874"/>
                </a:lnTo>
                <a:lnTo>
                  <a:pt x="295835" y="515878"/>
                </a:lnTo>
                <a:lnTo>
                  <a:pt x="342289" y="535438"/>
                </a:lnTo>
                <a:lnTo>
                  <a:pt x="388742" y="552552"/>
                </a:lnTo>
                <a:lnTo>
                  <a:pt x="449865" y="569667"/>
                </a:lnTo>
                <a:lnTo>
                  <a:pt x="520768" y="579446"/>
                </a:lnTo>
                <a:lnTo>
                  <a:pt x="528103" y="579446"/>
                </a:lnTo>
                <a:lnTo>
                  <a:pt x="574556" y="569667"/>
                </a:lnTo>
                <a:lnTo>
                  <a:pt x="704137" y="530548"/>
                </a:lnTo>
                <a:lnTo>
                  <a:pt x="875281" y="484094"/>
                </a:lnTo>
                <a:lnTo>
                  <a:pt x="1012197" y="447421"/>
                </a:lnTo>
                <a:lnTo>
                  <a:pt x="1136888" y="418082"/>
                </a:lnTo>
                <a:lnTo>
                  <a:pt x="1437613" y="359403"/>
                </a:lnTo>
                <a:lnTo>
                  <a:pt x="1623427" y="337399"/>
                </a:lnTo>
                <a:lnTo>
                  <a:pt x="1870364" y="308060"/>
                </a:lnTo>
                <a:lnTo>
                  <a:pt x="1982830" y="290946"/>
                </a:lnTo>
                <a:lnTo>
                  <a:pt x="2158864" y="283611"/>
                </a:lnTo>
                <a:lnTo>
                  <a:pt x="2381352" y="276276"/>
                </a:lnTo>
                <a:lnTo>
                  <a:pt x="2620954" y="271386"/>
                </a:lnTo>
                <a:lnTo>
                  <a:pt x="2877671" y="268941"/>
                </a:lnTo>
                <a:lnTo>
                  <a:pt x="2977912" y="268941"/>
                </a:lnTo>
                <a:lnTo>
                  <a:pt x="2995027" y="264052"/>
                </a:lnTo>
                <a:lnTo>
                  <a:pt x="3019476" y="249382"/>
                </a:lnTo>
                <a:lnTo>
                  <a:pt x="3031700" y="237157"/>
                </a:lnTo>
                <a:lnTo>
                  <a:pt x="3036590" y="222488"/>
                </a:lnTo>
                <a:lnTo>
                  <a:pt x="3039035" y="212708"/>
                </a:lnTo>
                <a:lnTo>
                  <a:pt x="3039035" y="198039"/>
                </a:lnTo>
                <a:lnTo>
                  <a:pt x="3034145" y="183369"/>
                </a:lnTo>
                <a:lnTo>
                  <a:pt x="3019476" y="163810"/>
                </a:lnTo>
                <a:lnTo>
                  <a:pt x="2987692" y="136916"/>
                </a:lnTo>
                <a:lnTo>
                  <a:pt x="2941238" y="107577"/>
                </a:lnTo>
                <a:lnTo>
                  <a:pt x="2892340" y="83128"/>
                </a:lnTo>
                <a:lnTo>
                  <a:pt x="2828772" y="53788"/>
                </a:lnTo>
                <a:lnTo>
                  <a:pt x="2748090" y="26894"/>
                </a:lnTo>
                <a:lnTo>
                  <a:pt x="2657628" y="0"/>
                </a:lnTo>
                <a:lnTo>
                  <a:pt x="2625844" y="9780"/>
                </a:lnTo>
                <a:lnTo>
                  <a:pt x="2554941" y="39119"/>
                </a:lnTo>
                <a:lnTo>
                  <a:pt x="2525602" y="48899"/>
                </a:lnTo>
                <a:lnTo>
                  <a:pt x="2396021" y="66013"/>
                </a:lnTo>
                <a:lnTo>
                  <a:pt x="2180868" y="92907"/>
                </a:lnTo>
                <a:lnTo>
                  <a:pt x="2070847" y="10757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466E0B7-2436-4B98-B190-E2C410208423}"/>
              </a:ext>
            </a:extLst>
          </p:cNvPr>
          <p:cNvSpPr/>
          <p:nvPr/>
        </p:nvSpPr>
        <p:spPr>
          <a:xfrm>
            <a:off x="2951163" y="1644650"/>
            <a:ext cx="3538537" cy="642938"/>
          </a:xfrm>
          <a:custGeom>
            <a:avLst/>
            <a:gdLst>
              <a:gd name="connsiteX0" fmla="*/ 2287442 w 3539334"/>
              <a:gd name="connsiteY0" fmla="*/ 149996 h 643253"/>
              <a:gd name="connsiteX1" fmla="*/ 2045141 w 3539334"/>
              <a:gd name="connsiteY1" fmla="*/ 181726 h 643253"/>
              <a:gd name="connsiteX2" fmla="*/ 1808608 w 3539334"/>
              <a:gd name="connsiteY2" fmla="*/ 213456 h 643253"/>
              <a:gd name="connsiteX3" fmla="*/ 1494193 w 3539334"/>
              <a:gd name="connsiteY3" fmla="*/ 253840 h 643253"/>
              <a:gd name="connsiteX4" fmla="*/ 1214392 w 3539334"/>
              <a:gd name="connsiteY4" fmla="*/ 291339 h 643253"/>
              <a:gd name="connsiteX5" fmla="*/ 974975 w 3539334"/>
              <a:gd name="connsiteY5" fmla="*/ 323069 h 643253"/>
              <a:gd name="connsiteX6" fmla="*/ 698059 w 3539334"/>
              <a:gd name="connsiteY6" fmla="*/ 360568 h 643253"/>
              <a:gd name="connsiteX7" fmla="*/ 625946 w 3539334"/>
              <a:gd name="connsiteY7" fmla="*/ 369222 h 643253"/>
              <a:gd name="connsiteX8" fmla="*/ 553832 w 3539334"/>
              <a:gd name="connsiteY8" fmla="*/ 374991 h 643253"/>
              <a:gd name="connsiteX9" fmla="*/ 507680 w 3539334"/>
              <a:gd name="connsiteY9" fmla="*/ 377875 h 643253"/>
              <a:gd name="connsiteX10" fmla="*/ 470181 w 3539334"/>
              <a:gd name="connsiteY10" fmla="*/ 377875 h 643253"/>
              <a:gd name="connsiteX11" fmla="*/ 438451 w 3539334"/>
              <a:gd name="connsiteY11" fmla="*/ 377875 h 643253"/>
              <a:gd name="connsiteX12" fmla="*/ 395182 w 3539334"/>
              <a:gd name="connsiteY12" fmla="*/ 372106 h 643253"/>
              <a:gd name="connsiteX13" fmla="*/ 346145 w 3539334"/>
              <a:gd name="connsiteY13" fmla="*/ 363453 h 643253"/>
              <a:gd name="connsiteX14" fmla="*/ 282685 w 3539334"/>
              <a:gd name="connsiteY14" fmla="*/ 346145 h 643253"/>
              <a:gd name="connsiteX15" fmla="*/ 224994 w 3539334"/>
              <a:gd name="connsiteY15" fmla="*/ 325954 h 643253"/>
              <a:gd name="connsiteX16" fmla="*/ 144227 w 3539334"/>
              <a:gd name="connsiteY16" fmla="*/ 288455 h 643253"/>
              <a:gd name="connsiteX17" fmla="*/ 83652 w 3539334"/>
              <a:gd name="connsiteY17" fmla="*/ 256725 h 643253"/>
              <a:gd name="connsiteX18" fmla="*/ 46153 w 3539334"/>
              <a:gd name="connsiteY18" fmla="*/ 233648 h 643253"/>
              <a:gd name="connsiteX19" fmla="*/ 31730 w 3539334"/>
              <a:gd name="connsiteY19" fmla="*/ 227879 h 643253"/>
              <a:gd name="connsiteX20" fmla="*/ 14423 w 3539334"/>
              <a:gd name="connsiteY20" fmla="*/ 224995 h 643253"/>
              <a:gd name="connsiteX21" fmla="*/ 2885 w 3539334"/>
              <a:gd name="connsiteY21" fmla="*/ 227879 h 643253"/>
              <a:gd name="connsiteX22" fmla="*/ 0 w 3539334"/>
              <a:gd name="connsiteY22" fmla="*/ 236533 h 643253"/>
              <a:gd name="connsiteX23" fmla="*/ 8654 w 3539334"/>
              <a:gd name="connsiteY23" fmla="*/ 262494 h 643253"/>
              <a:gd name="connsiteX24" fmla="*/ 34615 w 3539334"/>
              <a:gd name="connsiteY24" fmla="*/ 302877 h 643253"/>
              <a:gd name="connsiteX25" fmla="*/ 86536 w 3539334"/>
              <a:gd name="connsiteY25" fmla="*/ 366337 h 643253"/>
              <a:gd name="connsiteX26" fmla="*/ 129804 w 3539334"/>
              <a:gd name="connsiteY26" fmla="*/ 409605 h 643253"/>
              <a:gd name="connsiteX27" fmla="*/ 175957 w 3539334"/>
              <a:gd name="connsiteY27" fmla="*/ 452873 h 643253"/>
              <a:gd name="connsiteX28" fmla="*/ 216341 w 3539334"/>
              <a:gd name="connsiteY28" fmla="*/ 487488 h 643253"/>
              <a:gd name="connsiteX29" fmla="*/ 271147 w 3539334"/>
              <a:gd name="connsiteY29" fmla="*/ 527872 h 643253"/>
              <a:gd name="connsiteX30" fmla="*/ 334607 w 3539334"/>
              <a:gd name="connsiteY30" fmla="*/ 565371 h 643253"/>
              <a:gd name="connsiteX31" fmla="*/ 406721 w 3539334"/>
              <a:gd name="connsiteY31" fmla="*/ 599985 h 643253"/>
              <a:gd name="connsiteX32" fmla="*/ 478834 w 3539334"/>
              <a:gd name="connsiteY32" fmla="*/ 625946 h 643253"/>
              <a:gd name="connsiteX33" fmla="*/ 527871 w 3539334"/>
              <a:gd name="connsiteY33" fmla="*/ 643253 h 643253"/>
              <a:gd name="connsiteX34" fmla="*/ 539410 w 3539334"/>
              <a:gd name="connsiteY34" fmla="*/ 643253 h 643253"/>
              <a:gd name="connsiteX35" fmla="*/ 591331 w 3539334"/>
              <a:gd name="connsiteY35" fmla="*/ 628831 h 643253"/>
              <a:gd name="connsiteX36" fmla="*/ 683637 w 3539334"/>
              <a:gd name="connsiteY36" fmla="*/ 594216 h 643253"/>
              <a:gd name="connsiteX37" fmla="*/ 738443 w 3539334"/>
              <a:gd name="connsiteY37" fmla="*/ 576909 h 643253"/>
              <a:gd name="connsiteX38" fmla="*/ 845171 w 3539334"/>
              <a:gd name="connsiteY38" fmla="*/ 550948 h 643253"/>
              <a:gd name="connsiteX39" fmla="*/ 1009590 w 3539334"/>
              <a:gd name="connsiteY39" fmla="*/ 513449 h 643253"/>
              <a:gd name="connsiteX40" fmla="*/ 1150933 w 3539334"/>
              <a:gd name="connsiteY40" fmla="*/ 487488 h 643253"/>
              <a:gd name="connsiteX41" fmla="*/ 1263430 w 3539334"/>
              <a:gd name="connsiteY41" fmla="*/ 470181 h 643253"/>
              <a:gd name="connsiteX42" fmla="*/ 1370158 w 3539334"/>
              <a:gd name="connsiteY42" fmla="*/ 455758 h 643253"/>
              <a:gd name="connsiteX43" fmla="*/ 1514385 w 3539334"/>
              <a:gd name="connsiteY43" fmla="*/ 441335 h 643253"/>
              <a:gd name="connsiteX44" fmla="*/ 1748033 w 3539334"/>
              <a:gd name="connsiteY44" fmla="*/ 409605 h 643253"/>
              <a:gd name="connsiteX45" fmla="*/ 1973027 w 3539334"/>
              <a:gd name="connsiteY45" fmla="*/ 374991 h 643253"/>
              <a:gd name="connsiteX46" fmla="*/ 2134562 w 3539334"/>
              <a:gd name="connsiteY46" fmla="*/ 354799 h 643253"/>
              <a:gd name="connsiteX47" fmla="*/ 2304750 w 3539334"/>
              <a:gd name="connsiteY47" fmla="*/ 337492 h 643253"/>
              <a:gd name="connsiteX48" fmla="*/ 2350902 w 3539334"/>
              <a:gd name="connsiteY48" fmla="*/ 334607 h 643253"/>
              <a:gd name="connsiteX49" fmla="*/ 2428785 w 3539334"/>
              <a:gd name="connsiteY49" fmla="*/ 323069 h 643253"/>
              <a:gd name="connsiteX50" fmla="*/ 2509552 w 3539334"/>
              <a:gd name="connsiteY50" fmla="*/ 314415 h 643253"/>
              <a:gd name="connsiteX51" fmla="*/ 2624934 w 3539334"/>
              <a:gd name="connsiteY51" fmla="*/ 302877 h 643253"/>
              <a:gd name="connsiteX52" fmla="*/ 2780699 w 3539334"/>
              <a:gd name="connsiteY52" fmla="*/ 294224 h 643253"/>
              <a:gd name="connsiteX53" fmla="*/ 2950887 w 3539334"/>
              <a:gd name="connsiteY53" fmla="*/ 291339 h 643253"/>
              <a:gd name="connsiteX54" fmla="*/ 3178766 w 3539334"/>
              <a:gd name="connsiteY54" fmla="*/ 299993 h 643253"/>
              <a:gd name="connsiteX55" fmla="*/ 3360492 w 3539334"/>
              <a:gd name="connsiteY55" fmla="*/ 308646 h 643253"/>
              <a:gd name="connsiteX56" fmla="*/ 3423952 w 3539334"/>
              <a:gd name="connsiteY56" fmla="*/ 311531 h 643253"/>
              <a:gd name="connsiteX57" fmla="*/ 3472989 w 3539334"/>
              <a:gd name="connsiteY57" fmla="*/ 302877 h 643253"/>
              <a:gd name="connsiteX58" fmla="*/ 3501835 w 3539334"/>
              <a:gd name="connsiteY58" fmla="*/ 288455 h 643253"/>
              <a:gd name="connsiteX59" fmla="*/ 3513373 w 3539334"/>
              <a:gd name="connsiteY59" fmla="*/ 279801 h 643253"/>
              <a:gd name="connsiteX60" fmla="*/ 3530680 w 3539334"/>
              <a:gd name="connsiteY60" fmla="*/ 256725 h 643253"/>
              <a:gd name="connsiteX61" fmla="*/ 3536449 w 3539334"/>
              <a:gd name="connsiteY61" fmla="*/ 239417 h 643253"/>
              <a:gd name="connsiteX62" fmla="*/ 3539334 w 3539334"/>
              <a:gd name="connsiteY62" fmla="*/ 216341 h 643253"/>
              <a:gd name="connsiteX63" fmla="*/ 3536449 w 3539334"/>
              <a:gd name="connsiteY63" fmla="*/ 196149 h 643253"/>
              <a:gd name="connsiteX64" fmla="*/ 3530680 w 3539334"/>
              <a:gd name="connsiteY64" fmla="*/ 181726 h 643253"/>
              <a:gd name="connsiteX65" fmla="*/ 3519142 w 3539334"/>
              <a:gd name="connsiteY65" fmla="*/ 167304 h 643253"/>
              <a:gd name="connsiteX66" fmla="*/ 3490297 w 3539334"/>
              <a:gd name="connsiteY66" fmla="*/ 152881 h 643253"/>
              <a:gd name="connsiteX67" fmla="*/ 3438375 w 3539334"/>
              <a:gd name="connsiteY67" fmla="*/ 121151 h 643253"/>
              <a:gd name="connsiteX68" fmla="*/ 3369146 w 3539334"/>
              <a:gd name="connsiteY68" fmla="*/ 89421 h 643253"/>
              <a:gd name="connsiteX69" fmla="*/ 3282610 w 3539334"/>
              <a:gd name="connsiteY69" fmla="*/ 57691 h 643253"/>
              <a:gd name="connsiteX70" fmla="*/ 3175881 w 3539334"/>
              <a:gd name="connsiteY70" fmla="*/ 28846 h 643253"/>
              <a:gd name="connsiteX71" fmla="*/ 3051846 w 3539334"/>
              <a:gd name="connsiteY71" fmla="*/ 5769 h 643253"/>
              <a:gd name="connsiteX72" fmla="*/ 3011463 w 3539334"/>
              <a:gd name="connsiteY72" fmla="*/ 0 h 643253"/>
              <a:gd name="connsiteX73" fmla="*/ 2999924 w 3539334"/>
              <a:gd name="connsiteY73" fmla="*/ 0 h 643253"/>
              <a:gd name="connsiteX74" fmla="*/ 2959541 w 3539334"/>
              <a:gd name="connsiteY74" fmla="*/ 17308 h 643253"/>
              <a:gd name="connsiteX75" fmla="*/ 2878774 w 3539334"/>
              <a:gd name="connsiteY75" fmla="*/ 49037 h 643253"/>
              <a:gd name="connsiteX76" fmla="*/ 2763392 w 3539334"/>
              <a:gd name="connsiteY76" fmla="*/ 86537 h 643253"/>
              <a:gd name="connsiteX77" fmla="*/ 2711470 w 3539334"/>
              <a:gd name="connsiteY77" fmla="*/ 92306 h 643253"/>
              <a:gd name="connsiteX78" fmla="*/ 2498014 w 3539334"/>
              <a:gd name="connsiteY78" fmla="*/ 121151 h 643253"/>
              <a:gd name="connsiteX79" fmla="*/ 2287442 w 3539334"/>
              <a:gd name="connsiteY79" fmla="*/ 149996 h 64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539334" h="643253">
                <a:moveTo>
                  <a:pt x="2287442" y="149996"/>
                </a:moveTo>
                <a:lnTo>
                  <a:pt x="2045141" y="181726"/>
                </a:lnTo>
                <a:lnTo>
                  <a:pt x="1808608" y="213456"/>
                </a:lnTo>
                <a:lnTo>
                  <a:pt x="1494193" y="253840"/>
                </a:lnTo>
                <a:lnTo>
                  <a:pt x="1214392" y="291339"/>
                </a:lnTo>
                <a:lnTo>
                  <a:pt x="974975" y="323069"/>
                </a:lnTo>
                <a:lnTo>
                  <a:pt x="698059" y="360568"/>
                </a:lnTo>
                <a:lnTo>
                  <a:pt x="625946" y="369222"/>
                </a:lnTo>
                <a:lnTo>
                  <a:pt x="553832" y="374991"/>
                </a:lnTo>
                <a:lnTo>
                  <a:pt x="507680" y="377875"/>
                </a:lnTo>
                <a:lnTo>
                  <a:pt x="470181" y="377875"/>
                </a:lnTo>
                <a:lnTo>
                  <a:pt x="438451" y="377875"/>
                </a:lnTo>
                <a:lnTo>
                  <a:pt x="395182" y="372106"/>
                </a:lnTo>
                <a:lnTo>
                  <a:pt x="346145" y="363453"/>
                </a:lnTo>
                <a:lnTo>
                  <a:pt x="282685" y="346145"/>
                </a:lnTo>
                <a:lnTo>
                  <a:pt x="224994" y="325954"/>
                </a:lnTo>
                <a:lnTo>
                  <a:pt x="144227" y="288455"/>
                </a:lnTo>
                <a:lnTo>
                  <a:pt x="83652" y="256725"/>
                </a:lnTo>
                <a:lnTo>
                  <a:pt x="46153" y="233648"/>
                </a:lnTo>
                <a:lnTo>
                  <a:pt x="31730" y="227879"/>
                </a:lnTo>
                <a:lnTo>
                  <a:pt x="14423" y="224995"/>
                </a:lnTo>
                <a:lnTo>
                  <a:pt x="2885" y="227879"/>
                </a:lnTo>
                <a:lnTo>
                  <a:pt x="0" y="236533"/>
                </a:lnTo>
                <a:lnTo>
                  <a:pt x="8654" y="262494"/>
                </a:lnTo>
                <a:lnTo>
                  <a:pt x="34615" y="302877"/>
                </a:lnTo>
                <a:lnTo>
                  <a:pt x="86536" y="366337"/>
                </a:lnTo>
                <a:lnTo>
                  <a:pt x="129804" y="409605"/>
                </a:lnTo>
                <a:lnTo>
                  <a:pt x="175957" y="452873"/>
                </a:lnTo>
                <a:lnTo>
                  <a:pt x="216341" y="487488"/>
                </a:lnTo>
                <a:lnTo>
                  <a:pt x="271147" y="527872"/>
                </a:lnTo>
                <a:lnTo>
                  <a:pt x="334607" y="565371"/>
                </a:lnTo>
                <a:lnTo>
                  <a:pt x="406721" y="599985"/>
                </a:lnTo>
                <a:lnTo>
                  <a:pt x="478834" y="625946"/>
                </a:lnTo>
                <a:lnTo>
                  <a:pt x="527871" y="643253"/>
                </a:lnTo>
                <a:lnTo>
                  <a:pt x="539410" y="643253"/>
                </a:lnTo>
                <a:lnTo>
                  <a:pt x="591331" y="628831"/>
                </a:lnTo>
                <a:lnTo>
                  <a:pt x="683637" y="594216"/>
                </a:lnTo>
                <a:lnTo>
                  <a:pt x="738443" y="576909"/>
                </a:lnTo>
                <a:lnTo>
                  <a:pt x="845171" y="550948"/>
                </a:lnTo>
                <a:lnTo>
                  <a:pt x="1009590" y="513449"/>
                </a:lnTo>
                <a:lnTo>
                  <a:pt x="1150933" y="487488"/>
                </a:lnTo>
                <a:lnTo>
                  <a:pt x="1263430" y="470181"/>
                </a:lnTo>
                <a:lnTo>
                  <a:pt x="1370158" y="455758"/>
                </a:lnTo>
                <a:lnTo>
                  <a:pt x="1514385" y="441335"/>
                </a:lnTo>
                <a:lnTo>
                  <a:pt x="1748033" y="409605"/>
                </a:lnTo>
                <a:lnTo>
                  <a:pt x="1973027" y="374991"/>
                </a:lnTo>
                <a:lnTo>
                  <a:pt x="2134562" y="354799"/>
                </a:lnTo>
                <a:lnTo>
                  <a:pt x="2304750" y="337492"/>
                </a:lnTo>
                <a:lnTo>
                  <a:pt x="2350902" y="334607"/>
                </a:lnTo>
                <a:lnTo>
                  <a:pt x="2428785" y="323069"/>
                </a:lnTo>
                <a:lnTo>
                  <a:pt x="2509552" y="314415"/>
                </a:lnTo>
                <a:lnTo>
                  <a:pt x="2624934" y="302877"/>
                </a:lnTo>
                <a:lnTo>
                  <a:pt x="2780699" y="294224"/>
                </a:lnTo>
                <a:lnTo>
                  <a:pt x="2950887" y="291339"/>
                </a:lnTo>
                <a:lnTo>
                  <a:pt x="3178766" y="299993"/>
                </a:lnTo>
                <a:lnTo>
                  <a:pt x="3360492" y="308646"/>
                </a:lnTo>
                <a:lnTo>
                  <a:pt x="3423952" y="311531"/>
                </a:lnTo>
                <a:lnTo>
                  <a:pt x="3472989" y="302877"/>
                </a:lnTo>
                <a:lnTo>
                  <a:pt x="3501835" y="288455"/>
                </a:lnTo>
                <a:lnTo>
                  <a:pt x="3513373" y="279801"/>
                </a:lnTo>
                <a:lnTo>
                  <a:pt x="3530680" y="256725"/>
                </a:lnTo>
                <a:lnTo>
                  <a:pt x="3536449" y="239417"/>
                </a:lnTo>
                <a:lnTo>
                  <a:pt x="3539334" y="216341"/>
                </a:lnTo>
                <a:lnTo>
                  <a:pt x="3536449" y="196149"/>
                </a:lnTo>
                <a:lnTo>
                  <a:pt x="3530680" y="181726"/>
                </a:lnTo>
                <a:lnTo>
                  <a:pt x="3519142" y="167304"/>
                </a:lnTo>
                <a:lnTo>
                  <a:pt x="3490297" y="152881"/>
                </a:lnTo>
                <a:lnTo>
                  <a:pt x="3438375" y="121151"/>
                </a:lnTo>
                <a:lnTo>
                  <a:pt x="3369146" y="89421"/>
                </a:lnTo>
                <a:lnTo>
                  <a:pt x="3282610" y="57691"/>
                </a:lnTo>
                <a:lnTo>
                  <a:pt x="3175881" y="28846"/>
                </a:lnTo>
                <a:lnTo>
                  <a:pt x="3051846" y="5769"/>
                </a:lnTo>
                <a:lnTo>
                  <a:pt x="3011463" y="0"/>
                </a:lnTo>
                <a:lnTo>
                  <a:pt x="2999924" y="0"/>
                </a:lnTo>
                <a:lnTo>
                  <a:pt x="2959541" y="17308"/>
                </a:lnTo>
                <a:lnTo>
                  <a:pt x="2878774" y="49037"/>
                </a:lnTo>
                <a:lnTo>
                  <a:pt x="2763392" y="86537"/>
                </a:lnTo>
                <a:lnTo>
                  <a:pt x="2711470" y="92306"/>
                </a:lnTo>
                <a:lnTo>
                  <a:pt x="2498014" y="121151"/>
                </a:lnTo>
                <a:lnTo>
                  <a:pt x="2287442" y="1499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E30FCE3-927D-44FB-9E02-00C2F07E47A0}"/>
              </a:ext>
            </a:extLst>
          </p:cNvPr>
          <p:cNvSpPr/>
          <p:nvPr/>
        </p:nvSpPr>
        <p:spPr>
          <a:xfrm>
            <a:off x="2711450" y="2016125"/>
            <a:ext cx="2273300" cy="2495550"/>
          </a:xfrm>
          <a:custGeom>
            <a:avLst/>
            <a:gdLst>
              <a:gd name="connsiteX0" fmla="*/ 1530350 w 2273300"/>
              <a:gd name="connsiteY0" fmla="*/ 1047750 h 2495550"/>
              <a:gd name="connsiteX1" fmla="*/ 1431925 w 2273300"/>
              <a:gd name="connsiteY1" fmla="*/ 1177925 h 2495550"/>
              <a:gd name="connsiteX2" fmla="*/ 1336675 w 2273300"/>
              <a:gd name="connsiteY2" fmla="*/ 1298575 h 2495550"/>
              <a:gd name="connsiteX3" fmla="*/ 1209675 w 2273300"/>
              <a:gd name="connsiteY3" fmla="*/ 1444625 h 2495550"/>
              <a:gd name="connsiteX4" fmla="*/ 1082675 w 2273300"/>
              <a:gd name="connsiteY4" fmla="*/ 1581150 h 2495550"/>
              <a:gd name="connsiteX5" fmla="*/ 955675 w 2273300"/>
              <a:gd name="connsiteY5" fmla="*/ 1711325 h 2495550"/>
              <a:gd name="connsiteX6" fmla="*/ 838200 w 2273300"/>
              <a:gd name="connsiteY6" fmla="*/ 1822450 h 2495550"/>
              <a:gd name="connsiteX7" fmla="*/ 704850 w 2273300"/>
              <a:gd name="connsiteY7" fmla="*/ 1936750 h 2495550"/>
              <a:gd name="connsiteX8" fmla="*/ 565150 w 2273300"/>
              <a:gd name="connsiteY8" fmla="*/ 2047875 h 2495550"/>
              <a:gd name="connsiteX9" fmla="*/ 419100 w 2273300"/>
              <a:gd name="connsiteY9" fmla="*/ 2159000 h 2495550"/>
              <a:gd name="connsiteX10" fmla="*/ 276225 w 2273300"/>
              <a:gd name="connsiteY10" fmla="*/ 2260600 h 2495550"/>
              <a:gd name="connsiteX11" fmla="*/ 117475 w 2273300"/>
              <a:gd name="connsiteY11" fmla="*/ 2359025 h 2495550"/>
              <a:gd name="connsiteX12" fmla="*/ 31750 w 2273300"/>
              <a:gd name="connsiteY12" fmla="*/ 2409825 h 2495550"/>
              <a:gd name="connsiteX13" fmla="*/ 12700 w 2273300"/>
              <a:gd name="connsiteY13" fmla="*/ 2432050 h 2495550"/>
              <a:gd name="connsiteX14" fmla="*/ 3175 w 2273300"/>
              <a:gd name="connsiteY14" fmla="*/ 2454275 h 2495550"/>
              <a:gd name="connsiteX15" fmla="*/ 0 w 2273300"/>
              <a:gd name="connsiteY15" fmla="*/ 2479675 h 2495550"/>
              <a:gd name="connsiteX16" fmla="*/ 6350 w 2273300"/>
              <a:gd name="connsiteY16" fmla="*/ 2492375 h 2495550"/>
              <a:gd name="connsiteX17" fmla="*/ 15875 w 2273300"/>
              <a:gd name="connsiteY17" fmla="*/ 2495550 h 2495550"/>
              <a:gd name="connsiteX18" fmla="*/ 57150 w 2273300"/>
              <a:gd name="connsiteY18" fmla="*/ 2489200 h 2495550"/>
              <a:gd name="connsiteX19" fmla="*/ 155575 w 2273300"/>
              <a:gd name="connsiteY19" fmla="*/ 2441575 h 2495550"/>
              <a:gd name="connsiteX20" fmla="*/ 342900 w 2273300"/>
              <a:gd name="connsiteY20" fmla="*/ 2343150 h 2495550"/>
              <a:gd name="connsiteX21" fmla="*/ 488950 w 2273300"/>
              <a:gd name="connsiteY21" fmla="*/ 2257425 h 2495550"/>
              <a:gd name="connsiteX22" fmla="*/ 688975 w 2273300"/>
              <a:gd name="connsiteY22" fmla="*/ 2124075 h 2495550"/>
              <a:gd name="connsiteX23" fmla="*/ 901700 w 2273300"/>
              <a:gd name="connsiteY23" fmla="*/ 1974850 h 2495550"/>
              <a:gd name="connsiteX24" fmla="*/ 955675 w 2273300"/>
              <a:gd name="connsiteY24" fmla="*/ 1949450 h 2495550"/>
              <a:gd name="connsiteX25" fmla="*/ 1108075 w 2273300"/>
              <a:gd name="connsiteY25" fmla="*/ 1822450 h 2495550"/>
              <a:gd name="connsiteX26" fmla="*/ 1225550 w 2273300"/>
              <a:gd name="connsiteY26" fmla="*/ 1717675 h 2495550"/>
              <a:gd name="connsiteX27" fmla="*/ 1298575 w 2273300"/>
              <a:gd name="connsiteY27" fmla="*/ 1647825 h 2495550"/>
              <a:gd name="connsiteX28" fmla="*/ 1400175 w 2273300"/>
              <a:gd name="connsiteY28" fmla="*/ 1552575 h 2495550"/>
              <a:gd name="connsiteX29" fmla="*/ 1492250 w 2273300"/>
              <a:gd name="connsiteY29" fmla="*/ 1460500 h 2495550"/>
              <a:gd name="connsiteX30" fmla="*/ 1584325 w 2273300"/>
              <a:gd name="connsiteY30" fmla="*/ 1368425 h 2495550"/>
              <a:gd name="connsiteX31" fmla="*/ 1666875 w 2273300"/>
              <a:gd name="connsiteY31" fmla="*/ 1273175 h 2495550"/>
              <a:gd name="connsiteX32" fmla="*/ 1765300 w 2273300"/>
              <a:gd name="connsiteY32" fmla="*/ 1146175 h 2495550"/>
              <a:gd name="connsiteX33" fmla="*/ 1873250 w 2273300"/>
              <a:gd name="connsiteY33" fmla="*/ 984250 h 2495550"/>
              <a:gd name="connsiteX34" fmla="*/ 1984375 w 2273300"/>
              <a:gd name="connsiteY34" fmla="*/ 803275 h 2495550"/>
              <a:gd name="connsiteX35" fmla="*/ 2073275 w 2273300"/>
              <a:gd name="connsiteY35" fmla="*/ 641350 h 2495550"/>
              <a:gd name="connsiteX36" fmla="*/ 2114550 w 2273300"/>
              <a:gd name="connsiteY36" fmla="*/ 536575 h 2495550"/>
              <a:gd name="connsiteX37" fmla="*/ 2155825 w 2273300"/>
              <a:gd name="connsiteY37" fmla="*/ 434975 h 2495550"/>
              <a:gd name="connsiteX38" fmla="*/ 2178050 w 2273300"/>
              <a:gd name="connsiteY38" fmla="*/ 390525 h 2495550"/>
              <a:gd name="connsiteX39" fmla="*/ 2197100 w 2273300"/>
              <a:gd name="connsiteY39" fmla="*/ 365125 h 2495550"/>
              <a:gd name="connsiteX40" fmla="*/ 2228850 w 2273300"/>
              <a:gd name="connsiteY40" fmla="*/ 339725 h 2495550"/>
              <a:gd name="connsiteX41" fmla="*/ 2254250 w 2273300"/>
              <a:gd name="connsiteY41" fmla="*/ 320675 h 2495550"/>
              <a:gd name="connsiteX42" fmla="*/ 2266950 w 2273300"/>
              <a:gd name="connsiteY42" fmla="*/ 298450 h 2495550"/>
              <a:gd name="connsiteX43" fmla="*/ 2273300 w 2273300"/>
              <a:gd name="connsiteY43" fmla="*/ 269875 h 2495550"/>
              <a:gd name="connsiteX44" fmla="*/ 2266950 w 2273300"/>
              <a:gd name="connsiteY44" fmla="*/ 238125 h 2495550"/>
              <a:gd name="connsiteX45" fmla="*/ 2254250 w 2273300"/>
              <a:gd name="connsiteY45" fmla="*/ 222250 h 2495550"/>
              <a:gd name="connsiteX46" fmla="*/ 2228850 w 2273300"/>
              <a:gd name="connsiteY46" fmla="*/ 203200 h 2495550"/>
              <a:gd name="connsiteX47" fmla="*/ 2146300 w 2273300"/>
              <a:gd name="connsiteY47" fmla="*/ 155575 h 2495550"/>
              <a:gd name="connsiteX48" fmla="*/ 2066925 w 2273300"/>
              <a:gd name="connsiteY48" fmla="*/ 111125 h 2495550"/>
              <a:gd name="connsiteX49" fmla="*/ 2006600 w 2273300"/>
              <a:gd name="connsiteY49" fmla="*/ 82550 h 2495550"/>
              <a:gd name="connsiteX50" fmla="*/ 1851025 w 2273300"/>
              <a:gd name="connsiteY50" fmla="*/ 0 h 2495550"/>
              <a:gd name="connsiteX51" fmla="*/ 1651000 w 2273300"/>
              <a:gd name="connsiteY51" fmla="*/ 38100 h 2495550"/>
              <a:gd name="connsiteX52" fmla="*/ 1752600 w 2273300"/>
              <a:gd name="connsiteY52" fmla="*/ 82550 h 2495550"/>
              <a:gd name="connsiteX53" fmla="*/ 1781175 w 2273300"/>
              <a:gd name="connsiteY53" fmla="*/ 95250 h 2495550"/>
              <a:gd name="connsiteX54" fmla="*/ 1819275 w 2273300"/>
              <a:gd name="connsiteY54" fmla="*/ 120650 h 2495550"/>
              <a:gd name="connsiteX55" fmla="*/ 1851025 w 2273300"/>
              <a:gd name="connsiteY55" fmla="*/ 152400 h 2495550"/>
              <a:gd name="connsiteX56" fmla="*/ 1882775 w 2273300"/>
              <a:gd name="connsiteY56" fmla="*/ 187325 h 2495550"/>
              <a:gd name="connsiteX57" fmla="*/ 1905000 w 2273300"/>
              <a:gd name="connsiteY57" fmla="*/ 225425 h 2495550"/>
              <a:gd name="connsiteX58" fmla="*/ 1914525 w 2273300"/>
              <a:gd name="connsiteY58" fmla="*/ 269875 h 2495550"/>
              <a:gd name="connsiteX59" fmla="*/ 1914525 w 2273300"/>
              <a:gd name="connsiteY59" fmla="*/ 307975 h 2495550"/>
              <a:gd name="connsiteX60" fmla="*/ 1895475 w 2273300"/>
              <a:gd name="connsiteY60" fmla="*/ 374650 h 2495550"/>
              <a:gd name="connsiteX61" fmla="*/ 1851025 w 2273300"/>
              <a:gd name="connsiteY61" fmla="*/ 501650 h 2495550"/>
              <a:gd name="connsiteX62" fmla="*/ 1790700 w 2273300"/>
              <a:gd name="connsiteY62" fmla="*/ 628650 h 2495550"/>
              <a:gd name="connsiteX63" fmla="*/ 1749425 w 2273300"/>
              <a:gd name="connsiteY63" fmla="*/ 708025 h 2495550"/>
              <a:gd name="connsiteX64" fmla="*/ 1530350 w 2273300"/>
              <a:gd name="connsiteY64" fmla="*/ 1047750 h 249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73300" h="2495550">
                <a:moveTo>
                  <a:pt x="1530350" y="1047750"/>
                </a:moveTo>
                <a:lnTo>
                  <a:pt x="1431925" y="1177925"/>
                </a:lnTo>
                <a:lnTo>
                  <a:pt x="1336675" y="1298575"/>
                </a:lnTo>
                <a:lnTo>
                  <a:pt x="1209675" y="1444625"/>
                </a:lnTo>
                <a:lnTo>
                  <a:pt x="1082675" y="1581150"/>
                </a:lnTo>
                <a:lnTo>
                  <a:pt x="955675" y="1711325"/>
                </a:lnTo>
                <a:lnTo>
                  <a:pt x="838200" y="1822450"/>
                </a:lnTo>
                <a:lnTo>
                  <a:pt x="704850" y="1936750"/>
                </a:lnTo>
                <a:lnTo>
                  <a:pt x="565150" y="2047875"/>
                </a:lnTo>
                <a:lnTo>
                  <a:pt x="419100" y="2159000"/>
                </a:lnTo>
                <a:lnTo>
                  <a:pt x="276225" y="2260600"/>
                </a:lnTo>
                <a:lnTo>
                  <a:pt x="117475" y="2359025"/>
                </a:lnTo>
                <a:lnTo>
                  <a:pt x="31750" y="2409825"/>
                </a:lnTo>
                <a:lnTo>
                  <a:pt x="12700" y="2432050"/>
                </a:lnTo>
                <a:lnTo>
                  <a:pt x="3175" y="2454275"/>
                </a:lnTo>
                <a:lnTo>
                  <a:pt x="0" y="2479675"/>
                </a:lnTo>
                <a:lnTo>
                  <a:pt x="6350" y="2492375"/>
                </a:lnTo>
                <a:lnTo>
                  <a:pt x="15875" y="2495550"/>
                </a:lnTo>
                <a:lnTo>
                  <a:pt x="57150" y="2489200"/>
                </a:lnTo>
                <a:lnTo>
                  <a:pt x="155575" y="2441575"/>
                </a:lnTo>
                <a:lnTo>
                  <a:pt x="342900" y="2343150"/>
                </a:lnTo>
                <a:lnTo>
                  <a:pt x="488950" y="2257425"/>
                </a:lnTo>
                <a:lnTo>
                  <a:pt x="688975" y="2124075"/>
                </a:lnTo>
                <a:lnTo>
                  <a:pt x="901700" y="1974850"/>
                </a:lnTo>
                <a:lnTo>
                  <a:pt x="955675" y="1949450"/>
                </a:lnTo>
                <a:lnTo>
                  <a:pt x="1108075" y="1822450"/>
                </a:lnTo>
                <a:lnTo>
                  <a:pt x="1225550" y="1717675"/>
                </a:lnTo>
                <a:lnTo>
                  <a:pt x="1298575" y="1647825"/>
                </a:lnTo>
                <a:lnTo>
                  <a:pt x="1400175" y="1552575"/>
                </a:lnTo>
                <a:lnTo>
                  <a:pt x="1492250" y="1460500"/>
                </a:lnTo>
                <a:lnTo>
                  <a:pt x="1584325" y="1368425"/>
                </a:lnTo>
                <a:lnTo>
                  <a:pt x="1666875" y="1273175"/>
                </a:lnTo>
                <a:lnTo>
                  <a:pt x="1765300" y="1146175"/>
                </a:lnTo>
                <a:lnTo>
                  <a:pt x="1873250" y="984250"/>
                </a:lnTo>
                <a:lnTo>
                  <a:pt x="1984375" y="803275"/>
                </a:lnTo>
                <a:lnTo>
                  <a:pt x="2073275" y="641350"/>
                </a:lnTo>
                <a:lnTo>
                  <a:pt x="2114550" y="536575"/>
                </a:lnTo>
                <a:lnTo>
                  <a:pt x="2155825" y="434975"/>
                </a:lnTo>
                <a:lnTo>
                  <a:pt x="2178050" y="390525"/>
                </a:lnTo>
                <a:lnTo>
                  <a:pt x="2197100" y="365125"/>
                </a:lnTo>
                <a:lnTo>
                  <a:pt x="2228850" y="339725"/>
                </a:lnTo>
                <a:lnTo>
                  <a:pt x="2254250" y="320675"/>
                </a:lnTo>
                <a:lnTo>
                  <a:pt x="2266950" y="298450"/>
                </a:lnTo>
                <a:lnTo>
                  <a:pt x="2273300" y="269875"/>
                </a:lnTo>
                <a:lnTo>
                  <a:pt x="2266950" y="238125"/>
                </a:lnTo>
                <a:lnTo>
                  <a:pt x="2254250" y="222250"/>
                </a:lnTo>
                <a:lnTo>
                  <a:pt x="2228850" y="203200"/>
                </a:lnTo>
                <a:lnTo>
                  <a:pt x="2146300" y="155575"/>
                </a:lnTo>
                <a:lnTo>
                  <a:pt x="2066925" y="111125"/>
                </a:lnTo>
                <a:lnTo>
                  <a:pt x="2006600" y="82550"/>
                </a:lnTo>
                <a:lnTo>
                  <a:pt x="1851025" y="0"/>
                </a:lnTo>
                <a:lnTo>
                  <a:pt x="1651000" y="38100"/>
                </a:lnTo>
                <a:lnTo>
                  <a:pt x="1752600" y="82550"/>
                </a:lnTo>
                <a:lnTo>
                  <a:pt x="1781175" y="95250"/>
                </a:lnTo>
                <a:lnTo>
                  <a:pt x="1819275" y="120650"/>
                </a:lnTo>
                <a:lnTo>
                  <a:pt x="1851025" y="152400"/>
                </a:lnTo>
                <a:lnTo>
                  <a:pt x="1882775" y="187325"/>
                </a:lnTo>
                <a:lnTo>
                  <a:pt x="1905000" y="225425"/>
                </a:lnTo>
                <a:lnTo>
                  <a:pt x="1914525" y="269875"/>
                </a:lnTo>
                <a:lnTo>
                  <a:pt x="1914525" y="307975"/>
                </a:lnTo>
                <a:lnTo>
                  <a:pt x="1895475" y="374650"/>
                </a:lnTo>
                <a:lnTo>
                  <a:pt x="1851025" y="501650"/>
                </a:lnTo>
                <a:lnTo>
                  <a:pt x="1790700" y="628650"/>
                </a:lnTo>
                <a:lnTo>
                  <a:pt x="1749425" y="708025"/>
                </a:lnTo>
                <a:lnTo>
                  <a:pt x="1530350" y="1047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9A0C90D-E550-4F91-A21F-50B5BE5593E6}"/>
              </a:ext>
            </a:extLst>
          </p:cNvPr>
          <p:cNvSpPr/>
          <p:nvPr/>
        </p:nvSpPr>
        <p:spPr>
          <a:xfrm>
            <a:off x="5021263" y="2732088"/>
            <a:ext cx="2378075" cy="1501775"/>
          </a:xfrm>
          <a:custGeom>
            <a:avLst/>
            <a:gdLst>
              <a:gd name="connsiteX0" fmla="*/ 845344 w 2376488"/>
              <a:gd name="connsiteY0" fmla="*/ 916781 h 1502569"/>
              <a:gd name="connsiteX1" fmla="*/ 750094 w 2376488"/>
              <a:gd name="connsiteY1" fmla="*/ 821531 h 1502569"/>
              <a:gd name="connsiteX2" fmla="*/ 626269 w 2376488"/>
              <a:gd name="connsiteY2" fmla="*/ 690562 h 1502569"/>
              <a:gd name="connsiteX3" fmla="*/ 523875 w 2376488"/>
              <a:gd name="connsiteY3" fmla="*/ 581025 h 1502569"/>
              <a:gd name="connsiteX4" fmla="*/ 378619 w 2376488"/>
              <a:gd name="connsiteY4" fmla="*/ 423862 h 1502569"/>
              <a:gd name="connsiteX5" fmla="*/ 252413 w 2376488"/>
              <a:gd name="connsiteY5" fmla="*/ 288131 h 1502569"/>
              <a:gd name="connsiteX6" fmla="*/ 116682 w 2376488"/>
              <a:gd name="connsiteY6" fmla="*/ 138112 h 1502569"/>
              <a:gd name="connsiteX7" fmla="*/ 0 w 2376488"/>
              <a:gd name="connsiteY7" fmla="*/ 9525 h 1502569"/>
              <a:gd name="connsiteX8" fmla="*/ 171450 w 2376488"/>
              <a:gd name="connsiteY8" fmla="*/ 0 h 1502569"/>
              <a:gd name="connsiteX9" fmla="*/ 304800 w 2376488"/>
              <a:gd name="connsiteY9" fmla="*/ 140494 h 1502569"/>
              <a:gd name="connsiteX10" fmla="*/ 442913 w 2376488"/>
              <a:gd name="connsiteY10" fmla="*/ 271462 h 1502569"/>
              <a:gd name="connsiteX11" fmla="*/ 604838 w 2376488"/>
              <a:gd name="connsiteY11" fmla="*/ 421481 h 1502569"/>
              <a:gd name="connsiteX12" fmla="*/ 752475 w 2376488"/>
              <a:gd name="connsiteY12" fmla="*/ 550069 h 1502569"/>
              <a:gd name="connsiteX13" fmla="*/ 933450 w 2376488"/>
              <a:gd name="connsiteY13" fmla="*/ 697706 h 1502569"/>
              <a:gd name="connsiteX14" fmla="*/ 1057275 w 2376488"/>
              <a:gd name="connsiteY14" fmla="*/ 792956 h 1502569"/>
              <a:gd name="connsiteX15" fmla="*/ 1231107 w 2376488"/>
              <a:gd name="connsiteY15" fmla="*/ 916781 h 1502569"/>
              <a:gd name="connsiteX16" fmla="*/ 1402557 w 2376488"/>
              <a:gd name="connsiteY16" fmla="*/ 1028700 h 1502569"/>
              <a:gd name="connsiteX17" fmla="*/ 1595438 w 2376488"/>
              <a:gd name="connsiteY17" fmla="*/ 1135856 h 1502569"/>
              <a:gd name="connsiteX18" fmla="*/ 1809750 w 2376488"/>
              <a:gd name="connsiteY18" fmla="*/ 1235869 h 1502569"/>
              <a:gd name="connsiteX19" fmla="*/ 1978819 w 2376488"/>
              <a:gd name="connsiteY19" fmla="*/ 1302544 h 1502569"/>
              <a:gd name="connsiteX20" fmla="*/ 2171700 w 2376488"/>
              <a:gd name="connsiteY20" fmla="*/ 1369219 h 1502569"/>
              <a:gd name="connsiteX21" fmla="*/ 2336007 w 2376488"/>
              <a:gd name="connsiteY21" fmla="*/ 1421606 h 1502569"/>
              <a:gd name="connsiteX22" fmla="*/ 2359819 w 2376488"/>
              <a:gd name="connsiteY22" fmla="*/ 1431131 h 1502569"/>
              <a:gd name="connsiteX23" fmla="*/ 2369344 w 2376488"/>
              <a:gd name="connsiteY23" fmla="*/ 1438275 h 1502569"/>
              <a:gd name="connsiteX24" fmla="*/ 2374107 w 2376488"/>
              <a:gd name="connsiteY24" fmla="*/ 1447800 h 1502569"/>
              <a:gd name="connsiteX25" fmla="*/ 2376488 w 2376488"/>
              <a:gd name="connsiteY25" fmla="*/ 1459706 h 1502569"/>
              <a:gd name="connsiteX26" fmla="*/ 2371725 w 2376488"/>
              <a:gd name="connsiteY26" fmla="*/ 1469231 h 1502569"/>
              <a:gd name="connsiteX27" fmla="*/ 2355057 w 2376488"/>
              <a:gd name="connsiteY27" fmla="*/ 1483519 h 1502569"/>
              <a:gd name="connsiteX28" fmla="*/ 2324100 w 2376488"/>
              <a:gd name="connsiteY28" fmla="*/ 1497806 h 1502569"/>
              <a:gd name="connsiteX29" fmla="*/ 2300288 w 2376488"/>
              <a:gd name="connsiteY29" fmla="*/ 1502569 h 1502569"/>
              <a:gd name="connsiteX30" fmla="*/ 2162175 w 2376488"/>
              <a:gd name="connsiteY30" fmla="*/ 1500187 h 1502569"/>
              <a:gd name="connsiteX31" fmla="*/ 1978819 w 2376488"/>
              <a:gd name="connsiteY31" fmla="*/ 1502569 h 1502569"/>
              <a:gd name="connsiteX32" fmla="*/ 1704975 w 2376488"/>
              <a:gd name="connsiteY32" fmla="*/ 1500187 h 1502569"/>
              <a:gd name="connsiteX33" fmla="*/ 1519238 w 2376488"/>
              <a:gd name="connsiteY33" fmla="*/ 1502569 h 1502569"/>
              <a:gd name="connsiteX34" fmla="*/ 1473994 w 2376488"/>
              <a:gd name="connsiteY34" fmla="*/ 1497806 h 1502569"/>
              <a:gd name="connsiteX35" fmla="*/ 1438275 w 2376488"/>
              <a:gd name="connsiteY35" fmla="*/ 1488281 h 1502569"/>
              <a:gd name="connsiteX36" fmla="*/ 1412082 w 2376488"/>
              <a:gd name="connsiteY36" fmla="*/ 1473994 h 1502569"/>
              <a:gd name="connsiteX37" fmla="*/ 1381125 w 2376488"/>
              <a:gd name="connsiteY37" fmla="*/ 1454944 h 1502569"/>
              <a:gd name="connsiteX38" fmla="*/ 1335882 w 2376488"/>
              <a:gd name="connsiteY38" fmla="*/ 1419225 h 1502569"/>
              <a:gd name="connsiteX39" fmla="*/ 1240632 w 2376488"/>
              <a:gd name="connsiteY39" fmla="*/ 1326356 h 1502569"/>
              <a:gd name="connsiteX40" fmla="*/ 1145382 w 2376488"/>
              <a:gd name="connsiteY40" fmla="*/ 1226344 h 1502569"/>
              <a:gd name="connsiteX41" fmla="*/ 1033463 w 2376488"/>
              <a:gd name="connsiteY41" fmla="*/ 1116806 h 1502569"/>
              <a:gd name="connsiteX42" fmla="*/ 845344 w 2376488"/>
              <a:gd name="connsiteY42" fmla="*/ 916781 h 150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76488" h="1502569">
                <a:moveTo>
                  <a:pt x="845344" y="916781"/>
                </a:moveTo>
                <a:lnTo>
                  <a:pt x="750094" y="821531"/>
                </a:lnTo>
                <a:lnTo>
                  <a:pt x="626269" y="690562"/>
                </a:lnTo>
                <a:lnTo>
                  <a:pt x="523875" y="581025"/>
                </a:lnTo>
                <a:lnTo>
                  <a:pt x="378619" y="423862"/>
                </a:lnTo>
                <a:lnTo>
                  <a:pt x="252413" y="288131"/>
                </a:lnTo>
                <a:lnTo>
                  <a:pt x="116682" y="138112"/>
                </a:lnTo>
                <a:lnTo>
                  <a:pt x="0" y="9525"/>
                </a:lnTo>
                <a:lnTo>
                  <a:pt x="171450" y="0"/>
                </a:lnTo>
                <a:lnTo>
                  <a:pt x="304800" y="140494"/>
                </a:lnTo>
                <a:lnTo>
                  <a:pt x="442913" y="271462"/>
                </a:lnTo>
                <a:lnTo>
                  <a:pt x="604838" y="421481"/>
                </a:lnTo>
                <a:lnTo>
                  <a:pt x="752475" y="550069"/>
                </a:lnTo>
                <a:lnTo>
                  <a:pt x="933450" y="697706"/>
                </a:lnTo>
                <a:lnTo>
                  <a:pt x="1057275" y="792956"/>
                </a:lnTo>
                <a:lnTo>
                  <a:pt x="1231107" y="916781"/>
                </a:lnTo>
                <a:lnTo>
                  <a:pt x="1402557" y="1028700"/>
                </a:lnTo>
                <a:lnTo>
                  <a:pt x="1595438" y="1135856"/>
                </a:lnTo>
                <a:lnTo>
                  <a:pt x="1809750" y="1235869"/>
                </a:lnTo>
                <a:lnTo>
                  <a:pt x="1978819" y="1302544"/>
                </a:lnTo>
                <a:lnTo>
                  <a:pt x="2171700" y="1369219"/>
                </a:lnTo>
                <a:lnTo>
                  <a:pt x="2336007" y="1421606"/>
                </a:lnTo>
                <a:lnTo>
                  <a:pt x="2359819" y="1431131"/>
                </a:lnTo>
                <a:lnTo>
                  <a:pt x="2369344" y="1438275"/>
                </a:lnTo>
                <a:lnTo>
                  <a:pt x="2374107" y="1447800"/>
                </a:lnTo>
                <a:lnTo>
                  <a:pt x="2376488" y="1459706"/>
                </a:lnTo>
                <a:lnTo>
                  <a:pt x="2371725" y="1469231"/>
                </a:lnTo>
                <a:lnTo>
                  <a:pt x="2355057" y="1483519"/>
                </a:lnTo>
                <a:lnTo>
                  <a:pt x="2324100" y="1497806"/>
                </a:lnTo>
                <a:lnTo>
                  <a:pt x="2300288" y="1502569"/>
                </a:lnTo>
                <a:lnTo>
                  <a:pt x="2162175" y="1500187"/>
                </a:lnTo>
                <a:lnTo>
                  <a:pt x="1978819" y="1502569"/>
                </a:lnTo>
                <a:lnTo>
                  <a:pt x="1704975" y="1500187"/>
                </a:lnTo>
                <a:lnTo>
                  <a:pt x="1519238" y="1502569"/>
                </a:lnTo>
                <a:lnTo>
                  <a:pt x="1473994" y="1497806"/>
                </a:lnTo>
                <a:lnTo>
                  <a:pt x="1438275" y="1488281"/>
                </a:lnTo>
                <a:lnTo>
                  <a:pt x="1412082" y="1473994"/>
                </a:lnTo>
                <a:lnTo>
                  <a:pt x="1381125" y="1454944"/>
                </a:lnTo>
                <a:lnTo>
                  <a:pt x="1335882" y="1419225"/>
                </a:lnTo>
                <a:lnTo>
                  <a:pt x="1240632" y="1326356"/>
                </a:lnTo>
                <a:lnTo>
                  <a:pt x="1145382" y="1226344"/>
                </a:lnTo>
                <a:lnTo>
                  <a:pt x="1033463" y="1116806"/>
                </a:lnTo>
                <a:lnTo>
                  <a:pt x="845344" y="9167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6F30B1F2-AF84-48C2-9605-D61C5AE08933}"/>
              </a:ext>
            </a:extLst>
          </p:cNvPr>
          <p:cNvSpPr/>
          <p:nvPr/>
        </p:nvSpPr>
        <p:spPr>
          <a:xfrm>
            <a:off x="3554413" y="3943350"/>
            <a:ext cx="541337" cy="1122363"/>
          </a:xfrm>
          <a:custGeom>
            <a:avLst/>
            <a:gdLst>
              <a:gd name="connsiteX0" fmla="*/ 466725 w 540544"/>
              <a:gd name="connsiteY0" fmla="*/ 500063 h 1121569"/>
              <a:gd name="connsiteX1" fmla="*/ 423863 w 540544"/>
              <a:gd name="connsiteY1" fmla="*/ 280988 h 1121569"/>
              <a:gd name="connsiteX2" fmla="*/ 364332 w 540544"/>
              <a:gd name="connsiteY2" fmla="*/ 159544 h 1121569"/>
              <a:gd name="connsiteX3" fmla="*/ 326232 w 540544"/>
              <a:gd name="connsiteY3" fmla="*/ 116681 h 1121569"/>
              <a:gd name="connsiteX4" fmla="*/ 276225 w 540544"/>
              <a:gd name="connsiteY4" fmla="*/ 73819 h 1121569"/>
              <a:gd name="connsiteX5" fmla="*/ 252413 w 540544"/>
              <a:gd name="connsiteY5" fmla="*/ 59531 h 1121569"/>
              <a:gd name="connsiteX6" fmla="*/ 223838 w 540544"/>
              <a:gd name="connsiteY6" fmla="*/ 45244 h 1121569"/>
              <a:gd name="connsiteX7" fmla="*/ 200025 w 540544"/>
              <a:gd name="connsiteY7" fmla="*/ 35719 h 1121569"/>
              <a:gd name="connsiteX8" fmla="*/ 152400 w 540544"/>
              <a:gd name="connsiteY8" fmla="*/ 21431 h 1121569"/>
              <a:gd name="connsiteX9" fmla="*/ 47625 w 540544"/>
              <a:gd name="connsiteY9" fmla="*/ 0 h 1121569"/>
              <a:gd name="connsiteX10" fmla="*/ 0 w 540544"/>
              <a:gd name="connsiteY10" fmla="*/ 35719 h 1121569"/>
              <a:gd name="connsiteX11" fmla="*/ 57150 w 540544"/>
              <a:gd name="connsiteY11" fmla="*/ 88106 h 1121569"/>
              <a:gd name="connsiteX12" fmla="*/ 102394 w 540544"/>
              <a:gd name="connsiteY12" fmla="*/ 142875 h 1121569"/>
              <a:gd name="connsiteX13" fmla="*/ 135732 w 540544"/>
              <a:gd name="connsiteY13" fmla="*/ 197644 h 1121569"/>
              <a:gd name="connsiteX14" fmla="*/ 178594 w 540544"/>
              <a:gd name="connsiteY14" fmla="*/ 290513 h 1121569"/>
              <a:gd name="connsiteX15" fmla="*/ 202407 w 540544"/>
              <a:gd name="connsiteY15" fmla="*/ 359569 h 1121569"/>
              <a:gd name="connsiteX16" fmla="*/ 223838 w 540544"/>
              <a:gd name="connsiteY16" fmla="*/ 438150 h 1121569"/>
              <a:gd name="connsiteX17" fmla="*/ 240507 w 540544"/>
              <a:gd name="connsiteY17" fmla="*/ 516731 h 1121569"/>
              <a:gd name="connsiteX18" fmla="*/ 264319 w 540544"/>
              <a:gd name="connsiteY18" fmla="*/ 647700 h 1121569"/>
              <a:gd name="connsiteX19" fmla="*/ 273844 w 540544"/>
              <a:gd name="connsiteY19" fmla="*/ 709613 h 1121569"/>
              <a:gd name="connsiteX20" fmla="*/ 276225 w 540544"/>
              <a:gd name="connsiteY20" fmla="*/ 773906 h 1121569"/>
              <a:gd name="connsiteX21" fmla="*/ 280988 w 540544"/>
              <a:gd name="connsiteY21" fmla="*/ 814388 h 1121569"/>
              <a:gd name="connsiteX22" fmla="*/ 292894 w 540544"/>
              <a:gd name="connsiteY22" fmla="*/ 873919 h 1121569"/>
              <a:gd name="connsiteX23" fmla="*/ 309563 w 540544"/>
              <a:gd name="connsiteY23" fmla="*/ 923925 h 1121569"/>
              <a:gd name="connsiteX24" fmla="*/ 342900 w 540544"/>
              <a:gd name="connsiteY24" fmla="*/ 995363 h 1121569"/>
              <a:gd name="connsiteX25" fmla="*/ 366713 w 540544"/>
              <a:gd name="connsiteY25" fmla="*/ 1038225 h 1121569"/>
              <a:gd name="connsiteX26" fmla="*/ 392907 w 540544"/>
              <a:gd name="connsiteY26" fmla="*/ 1076325 h 1121569"/>
              <a:gd name="connsiteX27" fmla="*/ 416719 w 540544"/>
              <a:gd name="connsiteY27" fmla="*/ 1102519 h 1121569"/>
              <a:gd name="connsiteX28" fmla="*/ 440532 w 540544"/>
              <a:gd name="connsiteY28" fmla="*/ 1116806 h 1121569"/>
              <a:gd name="connsiteX29" fmla="*/ 461963 w 540544"/>
              <a:gd name="connsiteY29" fmla="*/ 1121569 h 1121569"/>
              <a:gd name="connsiteX30" fmla="*/ 481013 w 540544"/>
              <a:gd name="connsiteY30" fmla="*/ 1119188 h 1121569"/>
              <a:gd name="connsiteX31" fmla="*/ 509588 w 540544"/>
              <a:gd name="connsiteY31" fmla="*/ 1104900 h 1121569"/>
              <a:gd name="connsiteX32" fmla="*/ 533400 w 540544"/>
              <a:gd name="connsiteY32" fmla="*/ 1083469 h 1121569"/>
              <a:gd name="connsiteX33" fmla="*/ 540544 w 540544"/>
              <a:gd name="connsiteY33" fmla="*/ 1064419 h 1121569"/>
              <a:gd name="connsiteX34" fmla="*/ 540544 w 540544"/>
              <a:gd name="connsiteY34" fmla="*/ 912019 h 1121569"/>
              <a:gd name="connsiteX35" fmla="*/ 511969 w 540544"/>
              <a:gd name="connsiteY35" fmla="*/ 731044 h 1121569"/>
              <a:gd name="connsiteX36" fmla="*/ 466725 w 540544"/>
              <a:gd name="connsiteY36" fmla="*/ 500063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40544" h="1121569">
                <a:moveTo>
                  <a:pt x="466725" y="500063"/>
                </a:moveTo>
                <a:lnTo>
                  <a:pt x="423863" y="280988"/>
                </a:lnTo>
                <a:lnTo>
                  <a:pt x="364332" y="159544"/>
                </a:lnTo>
                <a:lnTo>
                  <a:pt x="326232" y="116681"/>
                </a:lnTo>
                <a:lnTo>
                  <a:pt x="276225" y="73819"/>
                </a:lnTo>
                <a:lnTo>
                  <a:pt x="252413" y="59531"/>
                </a:lnTo>
                <a:lnTo>
                  <a:pt x="223838" y="45244"/>
                </a:lnTo>
                <a:lnTo>
                  <a:pt x="200025" y="35719"/>
                </a:lnTo>
                <a:lnTo>
                  <a:pt x="152400" y="21431"/>
                </a:lnTo>
                <a:lnTo>
                  <a:pt x="47625" y="0"/>
                </a:lnTo>
                <a:lnTo>
                  <a:pt x="0" y="35719"/>
                </a:lnTo>
                <a:lnTo>
                  <a:pt x="57150" y="88106"/>
                </a:lnTo>
                <a:lnTo>
                  <a:pt x="102394" y="142875"/>
                </a:lnTo>
                <a:lnTo>
                  <a:pt x="135732" y="197644"/>
                </a:lnTo>
                <a:lnTo>
                  <a:pt x="178594" y="290513"/>
                </a:lnTo>
                <a:lnTo>
                  <a:pt x="202407" y="359569"/>
                </a:lnTo>
                <a:lnTo>
                  <a:pt x="223838" y="438150"/>
                </a:lnTo>
                <a:lnTo>
                  <a:pt x="240507" y="516731"/>
                </a:lnTo>
                <a:lnTo>
                  <a:pt x="264319" y="647700"/>
                </a:lnTo>
                <a:lnTo>
                  <a:pt x="273844" y="709613"/>
                </a:lnTo>
                <a:cubicBezTo>
                  <a:pt x="274638" y="731044"/>
                  <a:pt x="275431" y="752475"/>
                  <a:pt x="276225" y="773906"/>
                </a:cubicBezTo>
                <a:lnTo>
                  <a:pt x="280988" y="814388"/>
                </a:lnTo>
                <a:lnTo>
                  <a:pt x="292894" y="873919"/>
                </a:lnTo>
                <a:lnTo>
                  <a:pt x="309563" y="923925"/>
                </a:lnTo>
                <a:lnTo>
                  <a:pt x="342900" y="995363"/>
                </a:lnTo>
                <a:lnTo>
                  <a:pt x="366713" y="1038225"/>
                </a:lnTo>
                <a:lnTo>
                  <a:pt x="392907" y="1076325"/>
                </a:lnTo>
                <a:lnTo>
                  <a:pt x="416719" y="1102519"/>
                </a:lnTo>
                <a:lnTo>
                  <a:pt x="440532" y="1116806"/>
                </a:lnTo>
                <a:lnTo>
                  <a:pt x="461963" y="1121569"/>
                </a:lnTo>
                <a:lnTo>
                  <a:pt x="481013" y="1119188"/>
                </a:lnTo>
                <a:lnTo>
                  <a:pt x="509588" y="1104900"/>
                </a:lnTo>
                <a:lnTo>
                  <a:pt x="533400" y="1083469"/>
                </a:lnTo>
                <a:lnTo>
                  <a:pt x="540544" y="1064419"/>
                </a:lnTo>
                <a:lnTo>
                  <a:pt x="540544" y="912019"/>
                </a:lnTo>
                <a:lnTo>
                  <a:pt x="511969" y="731044"/>
                </a:lnTo>
                <a:lnTo>
                  <a:pt x="466725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C9B44DA-A2BC-4FE1-9CD9-3708FF08DAE3}"/>
              </a:ext>
            </a:extLst>
          </p:cNvPr>
          <p:cNvSpPr/>
          <p:nvPr/>
        </p:nvSpPr>
        <p:spPr>
          <a:xfrm>
            <a:off x="3836988" y="3852863"/>
            <a:ext cx="2266950" cy="949325"/>
          </a:xfrm>
          <a:custGeom>
            <a:avLst/>
            <a:gdLst>
              <a:gd name="connsiteX0" fmla="*/ 723900 w 2266950"/>
              <a:gd name="connsiteY0" fmla="*/ 178593 h 950118"/>
              <a:gd name="connsiteX1" fmla="*/ 392906 w 2266950"/>
              <a:gd name="connsiteY1" fmla="*/ 214312 h 950118"/>
              <a:gd name="connsiteX2" fmla="*/ 33337 w 2266950"/>
              <a:gd name="connsiteY2" fmla="*/ 252412 h 950118"/>
              <a:gd name="connsiteX3" fmla="*/ 0 w 2266950"/>
              <a:gd name="connsiteY3" fmla="*/ 259556 h 950118"/>
              <a:gd name="connsiteX4" fmla="*/ 50006 w 2266950"/>
              <a:gd name="connsiteY4" fmla="*/ 407193 h 950118"/>
              <a:gd name="connsiteX5" fmla="*/ 302419 w 2266950"/>
              <a:gd name="connsiteY5" fmla="*/ 392906 h 950118"/>
              <a:gd name="connsiteX6" fmla="*/ 650081 w 2266950"/>
              <a:gd name="connsiteY6" fmla="*/ 371475 h 950118"/>
              <a:gd name="connsiteX7" fmla="*/ 907256 w 2266950"/>
              <a:gd name="connsiteY7" fmla="*/ 357187 h 950118"/>
              <a:gd name="connsiteX8" fmla="*/ 1109662 w 2266950"/>
              <a:gd name="connsiteY8" fmla="*/ 316706 h 950118"/>
              <a:gd name="connsiteX9" fmla="*/ 1373981 w 2266950"/>
              <a:gd name="connsiteY9" fmla="*/ 283368 h 950118"/>
              <a:gd name="connsiteX10" fmla="*/ 1666875 w 2266950"/>
              <a:gd name="connsiteY10" fmla="*/ 247650 h 950118"/>
              <a:gd name="connsiteX11" fmla="*/ 1833562 w 2266950"/>
              <a:gd name="connsiteY11" fmla="*/ 226218 h 950118"/>
              <a:gd name="connsiteX12" fmla="*/ 1866900 w 2266950"/>
              <a:gd name="connsiteY12" fmla="*/ 223837 h 950118"/>
              <a:gd name="connsiteX13" fmla="*/ 1897856 w 2266950"/>
              <a:gd name="connsiteY13" fmla="*/ 230981 h 950118"/>
              <a:gd name="connsiteX14" fmla="*/ 1916906 w 2266950"/>
              <a:gd name="connsiteY14" fmla="*/ 240506 h 950118"/>
              <a:gd name="connsiteX15" fmla="*/ 1931194 w 2266950"/>
              <a:gd name="connsiteY15" fmla="*/ 257175 h 950118"/>
              <a:gd name="connsiteX16" fmla="*/ 1935956 w 2266950"/>
              <a:gd name="connsiteY16" fmla="*/ 276225 h 950118"/>
              <a:gd name="connsiteX17" fmla="*/ 1935956 w 2266950"/>
              <a:gd name="connsiteY17" fmla="*/ 307181 h 950118"/>
              <a:gd name="connsiteX18" fmla="*/ 1914525 w 2266950"/>
              <a:gd name="connsiteY18" fmla="*/ 416718 h 950118"/>
              <a:gd name="connsiteX19" fmla="*/ 1878806 w 2266950"/>
              <a:gd name="connsiteY19" fmla="*/ 538162 h 950118"/>
              <a:gd name="connsiteX20" fmla="*/ 1859756 w 2266950"/>
              <a:gd name="connsiteY20" fmla="*/ 595312 h 950118"/>
              <a:gd name="connsiteX21" fmla="*/ 1809750 w 2266950"/>
              <a:gd name="connsiteY21" fmla="*/ 728662 h 950118"/>
              <a:gd name="connsiteX22" fmla="*/ 1762125 w 2266950"/>
              <a:gd name="connsiteY22" fmla="*/ 876300 h 950118"/>
              <a:gd name="connsiteX23" fmla="*/ 1788319 w 2266950"/>
              <a:gd name="connsiteY23" fmla="*/ 916781 h 950118"/>
              <a:gd name="connsiteX24" fmla="*/ 1812131 w 2266950"/>
              <a:gd name="connsiteY24" fmla="*/ 935831 h 950118"/>
              <a:gd name="connsiteX25" fmla="*/ 1840706 w 2266950"/>
              <a:gd name="connsiteY25" fmla="*/ 947737 h 950118"/>
              <a:gd name="connsiteX26" fmla="*/ 1859756 w 2266950"/>
              <a:gd name="connsiteY26" fmla="*/ 950118 h 950118"/>
              <a:gd name="connsiteX27" fmla="*/ 1890712 w 2266950"/>
              <a:gd name="connsiteY27" fmla="*/ 947737 h 950118"/>
              <a:gd name="connsiteX28" fmla="*/ 1919287 w 2266950"/>
              <a:gd name="connsiteY28" fmla="*/ 938212 h 950118"/>
              <a:gd name="connsiteX29" fmla="*/ 1945481 w 2266950"/>
              <a:gd name="connsiteY29" fmla="*/ 919162 h 950118"/>
              <a:gd name="connsiteX30" fmla="*/ 1969294 w 2266950"/>
              <a:gd name="connsiteY30" fmla="*/ 892968 h 950118"/>
              <a:gd name="connsiteX31" fmla="*/ 1995487 w 2266950"/>
              <a:gd name="connsiteY31" fmla="*/ 852487 h 950118"/>
              <a:gd name="connsiteX32" fmla="*/ 2009775 w 2266950"/>
              <a:gd name="connsiteY32" fmla="*/ 821531 h 950118"/>
              <a:gd name="connsiteX33" fmla="*/ 2026444 w 2266950"/>
              <a:gd name="connsiteY33" fmla="*/ 778668 h 950118"/>
              <a:gd name="connsiteX34" fmla="*/ 2043112 w 2266950"/>
              <a:gd name="connsiteY34" fmla="*/ 723900 h 950118"/>
              <a:gd name="connsiteX35" fmla="*/ 2057400 w 2266950"/>
              <a:gd name="connsiteY35" fmla="*/ 669131 h 950118"/>
              <a:gd name="connsiteX36" fmla="*/ 2083594 w 2266950"/>
              <a:gd name="connsiteY36" fmla="*/ 595312 h 950118"/>
              <a:gd name="connsiteX37" fmla="*/ 2128837 w 2266950"/>
              <a:gd name="connsiteY37" fmla="*/ 483393 h 950118"/>
              <a:gd name="connsiteX38" fmla="*/ 2164556 w 2266950"/>
              <a:gd name="connsiteY38" fmla="*/ 414337 h 950118"/>
              <a:gd name="connsiteX39" fmla="*/ 2190750 w 2266950"/>
              <a:gd name="connsiteY39" fmla="*/ 381000 h 950118"/>
              <a:gd name="connsiteX40" fmla="*/ 2221706 w 2266950"/>
              <a:gd name="connsiteY40" fmla="*/ 350043 h 950118"/>
              <a:gd name="connsiteX41" fmla="*/ 2235994 w 2266950"/>
              <a:gd name="connsiteY41" fmla="*/ 342900 h 950118"/>
              <a:gd name="connsiteX42" fmla="*/ 2250281 w 2266950"/>
              <a:gd name="connsiteY42" fmla="*/ 335756 h 950118"/>
              <a:gd name="connsiteX43" fmla="*/ 2259806 w 2266950"/>
              <a:gd name="connsiteY43" fmla="*/ 321468 h 950118"/>
              <a:gd name="connsiteX44" fmla="*/ 2266950 w 2266950"/>
              <a:gd name="connsiteY44" fmla="*/ 295275 h 950118"/>
              <a:gd name="connsiteX45" fmla="*/ 2266950 w 2266950"/>
              <a:gd name="connsiteY45" fmla="*/ 264318 h 950118"/>
              <a:gd name="connsiteX46" fmla="*/ 2257425 w 2266950"/>
              <a:gd name="connsiteY46" fmla="*/ 235743 h 950118"/>
              <a:gd name="connsiteX47" fmla="*/ 2228850 w 2266950"/>
              <a:gd name="connsiteY47" fmla="*/ 200025 h 950118"/>
              <a:gd name="connsiteX48" fmla="*/ 2169319 w 2266950"/>
              <a:gd name="connsiteY48" fmla="*/ 154781 h 950118"/>
              <a:gd name="connsiteX49" fmla="*/ 2093119 w 2266950"/>
              <a:gd name="connsiteY49" fmla="*/ 102393 h 950118"/>
              <a:gd name="connsiteX50" fmla="*/ 2019300 w 2266950"/>
              <a:gd name="connsiteY50" fmla="*/ 54768 h 950118"/>
              <a:gd name="connsiteX51" fmla="*/ 1964531 w 2266950"/>
              <a:gd name="connsiteY51" fmla="*/ 26193 h 950118"/>
              <a:gd name="connsiteX52" fmla="*/ 1909762 w 2266950"/>
              <a:gd name="connsiteY52" fmla="*/ 7143 h 950118"/>
              <a:gd name="connsiteX53" fmla="*/ 1874044 w 2266950"/>
              <a:gd name="connsiteY53" fmla="*/ 0 h 950118"/>
              <a:gd name="connsiteX54" fmla="*/ 1857375 w 2266950"/>
              <a:gd name="connsiteY54" fmla="*/ 4762 h 950118"/>
              <a:gd name="connsiteX55" fmla="*/ 1795462 w 2266950"/>
              <a:gd name="connsiteY55" fmla="*/ 35718 h 950118"/>
              <a:gd name="connsiteX56" fmla="*/ 1750219 w 2266950"/>
              <a:gd name="connsiteY56" fmla="*/ 47625 h 950118"/>
              <a:gd name="connsiteX57" fmla="*/ 1588294 w 2266950"/>
              <a:gd name="connsiteY57" fmla="*/ 76200 h 950118"/>
              <a:gd name="connsiteX58" fmla="*/ 1373981 w 2266950"/>
              <a:gd name="connsiteY58" fmla="*/ 104775 h 950118"/>
              <a:gd name="connsiteX59" fmla="*/ 1095375 w 2266950"/>
              <a:gd name="connsiteY59" fmla="*/ 138112 h 950118"/>
              <a:gd name="connsiteX60" fmla="*/ 723900 w 2266950"/>
              <a:gd name="connsiteY60" fmla="*/ 178593 h 95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66950" h="950118">
                <a:moveTo>
                  <a:pt x="723900" y="178593"/>
                </a:moveTo>
                <a:lnTo>
                  <a:pt x="392906" y="214312"/>
                </a:lnTo>
                <a:lnTo>
                  <a:pt x="33337" y="252412"/>
                </a:lnTo>
                <a:lnTo>
                  <a:pt x="0" y="259556"/>
                </a:lnTo>
                <a:lnTo>
                  <a:pt x="50006" y="407193"/>
                </a:lnTo>
                <a:lnTo>
                  <a:pt x="302419" y="392906"/>
                </a:lnTo>
                <a:lnTo>
                  <a:pt x="650081" y="371475"/>
                </a:lnTo>
                <a:lnTo>
                  <a:pt x="907256" y="357187"/>
                </a:lnTo>
                <a:lnTo>
                  <a:pt x="1109662" y="316706"/>
                </a:lnTo>
                <a:lnTo>
                  <a:pt x="1373981" y="283368"/>
                </a:lnTo>
                <a:lnTo>
                  <a:pt x="1666875" y="247650"/>
                </a:lnTo>
                <a:lnTo>
                  <a:pt x="1833562" y="226218"/>
                </a:lnTo>
                <a:lnTo>
                  <a:pt x="1866900" y="223837"/>
                </a:lnTo>
                <a:lnTo>
                  <a:pt x="1897856" y="230981"/>
                </a:lnTo>
                <a:lnTo>
                  <a:pt x="1916906" y="240506"/>
                </a:lnTo>
                <a:lnTo>
                  <a:pt x="1931194" y="257175"/>
                </a:lnTo>
                <a:lnTo>
                  <a:pt x="1935956" y="276225"/>
                </a:lnTo>
                <a:lnTo>
                  <a:pt x="1935956" y="307181"/>
                </a:lnTo>
                <a:lnTo>
                  <a:pt x="1914525" y="416718"/>
                </a:lnTo>
                <a:lnTo>
                  <a:pt x="1878806" y="538162"/>
                </a:lnTo>
                <a:lnTo>
                  <a:pt x="1859756" y="595312"/>
                </a:lnTo>
                <a:lnTo>
                  <a:pt x="1809750" y="728662"/>
                </a:lnTo>
                <a:lnTo>
                  <a:pt x="1762125" y="876300"/>
                </a:lnTo>
                <a:lnTo>
                  <a:pt x="1788319" y="916781"/>
                </a:lnTo>
                <a:lnTo>
                  <a:pt x="1812131" y="935831"/>
                </a:lnTo>
                <a:lnTo>
                  <a:pt x="1840706" y="947737"/>
                </a:lnTo>
                <a:lnTo>
                  <a:pt x="1859756" y="950118"/>
                </a:lnTo>
                <a:lnTo>
                  <a:pt x="1890712" y="947737"/>
                </a:lnTo>
                <a:lnTo>
                  <a:pt x="1919287" y="938212"/>
                </a:lnTo>
                <a:lnTo>
                  <a:pt x="1945481" y="919162"/>
                </a:lnTo>
                <a:lnTo>
                  <a:pt x="1969294" y="892968"/>
                </a:lnTo>
                <a:lnTo>
                  <a:pt x="1995487" y="852487"/>
                </a:lnTo>
                <a:lnTo>
                  <a:pt x="2009775" y="821531"/>
                </a:lnTo>
                <a:lnTo>
                  <a:pt x="2026444" y="778668"/>
                </a:lnTo>
                <a:lnTo>
                  <a:pt x="2043112" y="723900"/>
                </a:lnTo>
                <a:lnTo>
                  <a:pt x="2057400" y="669131"/>
                </a:lnTo>
                <a:lnTo>
                  <a:pt x="2083594" y="595312"/>
                </a:lnTo>
                <a:lnTo>
                  <a:pt x="2128837" y="483393"/>
                </a:lnTo>
                <a:lnTo>
                  <a:pt x="2164556" y="414337"/>
                </a:lnTo>
                <a:lnTo>
                  <a:pt x="2190750" y="381000"/>
                </a:lnTo>
                <a:lnTo>
                  <a:pt x="2221706" y="350043"/>
                </a:lnTo>
                <a:lnTo>
                  <a:pt x="2235994" y="342900"/>
                </a:lnTo>
                <a:lnTo>
                  <a:pt x="2250281" y="335756"/>
                </a:lnTo>
                <a:lnTo>
                  <a:pt x="2259806" y="321468"/>
                </a:lnTo>
                <a:lnTo>
                  <a:pt x="2266950" y="295275"/>
                </a:lnTo>
                <a:lnTo>
                  <a:pt x="2266950" y="264318"/>
                </a:lnTo>
                <a:lnTo>
                  <a:pt x="2257425" y="235743"/>
                </a:lnTo>
                <a:lnTo>
                  <a:pt x="2228850" y="200025"/>
                </a:lnTo>
                <a:lnTo>
                  <a:pt x="2169319" y="154781"/>
                </a:lnTo>
                <a:lnTo>
                  <a:pt x="2093119" y="102393"/>
                </a:lnTo>
                <a:lnTo>
                  <a:pt x="2019300" y="54768"/>
                </a:lnTo>
                <a:lnTo>
                  <a:pt x="1964531" y="26193"/>
                </a:lnTo>
                <a:lnTo>
                  <a:pt x="1909762" y="7143"/>
                </a:lnTo>
                <a:lnTo>
                  <a:pt x="1874044" y="0"/>
                </a:lnTo>
                <a:lnTo>
                  <a:pt x="1857375" y="4762"/>
                </a:lnTo>
                <a:lnTo>
                  <a:pt x="1795462" y="35718"/>
                </a:lnTo>
                <a:lnTo>
                  <a:pt x="1750219" y="47625"/>
                </a:lnTo>
                <a:lnTo>
                  <a:pt x="1588294" y="76200"/>
                </a:lnTo>
                <a:lnTo>
                  <a:pt x="1373981" y="104775"/>
                </a:lnTo>
                <a:lnTo>
                  <a:pt x="1095375" y="138112"/>
                </a:lnTo>
                <a:lnTo>
                  <a:pt x="723900" y="1785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8B880C9-127F-4A27-932C-DEF5C31800BD}"/>
              </a:ext>
            </a:extLst>
          </p:cNvPr>
          <p:cNvSpPr/>
          <p:nvPr/>
        </p:nvSpPr>
        <p:spPr>
          <a:xfrm>
            <a:off x="4000500" y="4543425"/>
            <a:ext cx="1719263" cy="341313"/>
          </a:xfrm>
          <a:custGeom>
            <a:avLst/>
            <a:gdLst>
              <a:gd name="connsiteX0" fmla="*/ 626269 w 1719263"/>
              <a:gd name="connsiteY0" fmla="*/ 121444 h 340519"/>
              <a:gd name="connsiteX1" fmla="*/ 402431 w 1719263"/>
              <a:gd name="connsiteY1" fmla="*/ 135731 h 340519"/>
              <a:gd name="connsiteX2" fmla="*/ 150019 w 1719263"/>
              <a:gd name="connsiteY2" fmla="*/ 152400 h 340519"/>
              <a:gd name="connsiteX3" fmla="*/ 0 w 1719263"/>
              <a:gd name="connsiteY3" fmla="*/ 164306 h 340519"/>
              <a:gd name="connsiteX4" fmla="*/ 23813 w 1719263"/>
              <a:gd name="connsiteY4" fmla="*/ 340519 h 340519"/>
              <a:gd name="connsiteX5" fmla="*/ 235744 w 1719263"/>
              <a:gd name="connsiteY5" fmla="*/ 326231 h 340519"/>
              <a:gd name="connsiteX6" fmla="*/ 428625 w 1719263"/>
              <a:gd name="connsiteY6" fmla="*/ 307181 h 340519"/>
              <a:gd name="connsiteX7" fmla="*/ 635794 w 1719263"/>
              <a:gd name="connsiteY7" fmla="*/ 280988 h 340519"/>
              <a:gd name="connsiteX8" fmla="*/ 747713 w 1719263"/>
              <a:gd name="connsiteY8" fmla="*/ 269081 h 340519"/>
              <a:gd name="connsiteX9" fmla="*/ 959644 w 1719263"/>
              <a:gd name="connsiteY9" fmla="*/ 245269 h 340519"/>
              <a:gd name="connsiteX10" fmla="*/ 1135856 w 1719263"/>
              <a:gd name="connsiteY10" fmla="*/ 233363 h 340519"/>
              <a:gd name="connsiteX11" fmla="*/ 1323975 w 1719263"/>
              <a:gd name="connsiteY11" fmla="*/ 214313 h 340519"/>
              <a:gd name="connsiteX12" fmla="*/ 1526381 w 1719263"/>
              <a:gd name="connsiteY12" fmla="*/ 190500 h 340519"/>
              <a:gd name="connsiteX13" fmla="*/ 1681163 w 1719263"/>
              <a:gd name="connsiteY13" fmla="*/ 178594 h 340519"/>
              <a:gd name="connsiteX14" fmla="*/ 1719263 w 1719263"/>
              <a:gd name="connsiteY14" fmla="*/ 0 h 340519"/>
              <a:gd name="connsiteX15" fmla="*/ 1547813 w 1719263"/>
              <a:gd name="connsiteY15" fmla="*/ 14288 h 340519"/>
              <a:gd name="connsiteX16" fmla="*/ 1309688 w 1719263"/>
              <a:gd name="connsiteY16" fmla="*/ 35719 h 340519"/>
              <a:gd name="connsiteX17" fmla="*/ 1092994 w 1719263"/>
              <a:gd name="connsiteY17" fmla="*/ 57150 h 340519"/>
              <a:gd name="connsiteX18" fmla="*/ 940594 w 1719263"/>
              <a:gd name="connsiteY18" fmla="*/ 73819 h 340519"/>
              <a:gd name="connsiteX19" fmla="*/ 745331 w 1719263"/>
              <a:gd name="connsiteY19" fmla="*/ 111919 h 340519"/>
              <a:gd name="connsiteX20" fmla="*/ 626269 w 1719263"/>
              <a:gd name="connsiteY20" fmla="*/ 12144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19263" h="340519">
                <a:moveTo>
                  <a:pt x="626269" y="121444"/>
                </a:moveTo>
                <a:lnTo>
                  <a:pt x="402431" y="135731"/>
                </a:lnTo>
                <a:lnTo>
                  <a:pt x="150019" y="152400"/>
                </a:lnTo>
                <a:lnTo>
                  <a:pt x="0" y="164306"/>
                </a:lnTo>
                <a:lnTo>
                  <a:pt x="23813" y="340519"/>
                </a:lnTo>
                <a:lnTo>
                  <a:pt x="235744" y="326231"/>
                </a:lnTo>
                <a:lnTo>
                  <a:pt x="428625" y="307181"/>
                </a:lnTo>
                <a:lnTo>
                  <a:pt x="635794" y="280988"/>
                </a:lnTo>
                <a:lnTo>
                  <a:pt x="747713" y="269081"/>
                </a:lnTo>
                <a:lnTo>
                  <a:pt x="959644" y="245269"/>
                </a:lnTo>
                <a:lnTo>
                  <a:pt x="1135856" y="233363"/>
                </a:lnTo>
                <a:lnTo>
                  <a:pt x="1323975" y="214313"/>
                </a:lnTo>
                <a:lnTo>
                  <a:pt x="1526381" y="190500"/>
                </a:lnTo>
                <a:lnTo>
                  <a:pt x="1681163" y="178594"/>
                </a:lnTo>
                <a:lnTo>
                  <a:pt x="1719263" y="0"/>
                </a:lnTo>
                <a:lnTo>
                  <a:pt x="1547813" y="14288"/>
                </a:lnTo>
                <a:lnTo>
                  <a:pt x="1309688" y="35719"/>
                </a:lnTo>
                <a:lnTo>
                  <a:pt x="1092994" y="57150"/>
                </a:lnTo>
                <a:lnTo>
                  <a:pt x="940594" y="73819"/>
                </a:lnTo>
                <a:lnTo>
                  <a:pt x="745331" y="111919"/>
                </a:lnTo>
                <a:lnTo>
                  <a:pt x="626269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9344BD70-3600-47CB-ABD2-7C3C015008E5}"/>
              </a:ext>
            </a:extLst>
          </p:cNvPr>
          <p:cNvSpPr/>
          <p:nvPr/>
        </p:nvSpPr>
        <p:spPr>
          <a:xfrm>
            <a:off x="4518025" y="3294063"/>
            <a:ext cx="523875" cy="2222500"/>
          </a:xfrm>
          <a:custGeom>
            <a:avLst/>
            <a:gdLst>
              <a:gd name="connsiteX0" fmla="*/ 202538 w 524216"/>
              <a:gd name="connsiteY0" fmla="*/ 1245013 h 2221962"/>
              <a:gd name="connsiteX1" fmla="*/ 202538 w 524216"/>
              <a:gd name="connsiteY1" fmla="*/ 899507 h 2221962"/>
              <a:gd name="connsiteX2" fmla="*/ 205517 w 524216"/>
              <a:gd name="connsiteY2" fmla="*/ 613571 h 2221962"/>
              <a:gd name="connsiteX3" fmla="*/ 202538 w 524216"/>
              <a:gd name="connsiteY3" fmla="*/ 449754 h 2221962"/>
              <a:gd name="connsiteX4" fmla="*/ 202538 w 524216"/>
              <a:gd name="connsiteY4" fmla="*/ 402098 h 2221962"/>
              <a:gd name="connsiteX5" fmla="*/ 199560 w 524216"/>
              <a:gd name="connsiteY5" fmla="*/ 369334 h 2221962"/>
              <a:gd name="connsiteX6" fmla="*/ 193603 w 524216"/>
              <a:gd name="connsiteY6" fmla="*/ 330613 h 2221962"/>
              <a:gd name="connsiteX7" fmla="*/ 181689 w 524216"/>
              <a:gd name="connsiteY7" fmla="*/ 294871 h 2221962"/>
              <a:gd name="connsiteX8" fmla="*/ 169775 w 524216"/>
              <a:gd name="connsiteY8" fmla="*/ 262108 h 2221962"/>
              <a:gd name="connsiteX9" fmla="*/ 148925 w 524216"/>
              <a:gd name="connsiteY9" fmla="*/ 229344 h 2221962"/>
              <a:gd name="connsiteX10" fmla="*/ 128076 w 524216"/>
              <a:gd name="connsiteY10" fmla="*/ 202538 h 2221962"/>
              <a:gd name="connsiteX11" fmla="*/ 86377 w 524216"/>
              <a:gd name="connsiteY11" fmla="*/ 157860 h 2221962"/>
              <a:gd name="connsiteX12" fmla="*/ 47656 w 524216"/>
              <a:gd name="connsiteY12" fmla="*/ 116161 h 2221962"/>
              <a:gd name="connsiteX13" fmla="*/ 8935 w 524216"/>
              <a:gd name="connsiteY13" fmla="*/ 77441 h 2221962"/>
              <a:gd name="connsiteX14" fmla="*/ 0 w 524216"/>
              <a:gd name="connsiteY14" fmla="*/ 59570 h 2221962"/>
              <a:gd name="connsiteX15" fmla="*/ 0 w 524216"/>
              <a:gd name="connsiteY15" fmla="*/ 38720 h 2221962"/>
              <a:gd name="connsiteX16" fmla="*/ 5957 w 524216"/>
              <a:gd name="connsiteY16" fmla="*/ 11914 h 2221962"/>
              <a:gd name="connsiteX17" fmla="*/ 17871 w 524216"/>
              <a:gd name="connsiteY17" fmla="*/ 5957 h 2221962"/>
              <a:gd name="connsiteX18" fmla="*/ 38720 w 524216"/>
              <a:gd name="connsiteY18" fmla="*/ 0 h 2221962"/>
              <a:gd name="connsiteX19" fmla="*/ 77441 w 524216"/>
              <a:gd name="connsiteY19" fmla="*/ 8935 h 2221962"/>
              <a:gd name="connsiteX20" fmla="*/ 229345 w 524216"/>
              <a:gd name="connsiteY20" fmla="*/ 74462 h 2221962"/>
              <a:gd name="connsiteX21" fmla="*/ 321678 w 524216"/>
              <a:gd name="connsiteY21" fmla="*/ 122118 h 2221962"/>
              <a:gd name="connsiteX22" fmla="*/ 414012 w 524216"/>
              <a:gd name="connsiteY22" fmla="*/ 175731 h 2221962"/>
              <a:gd name="connsiteX23" fmla="*/ 479539 w 524216"/>
              <a:gd name="connsiteY23" fmla="*/ 223387 h 2221962"/>
              <a:gd name="connsiteX24" fmla="*/ 500388 w 524216"/>
              <a:gd name="connsiteY24" fmla="*/ 238280 h 2221962"/>
              <a:gd name="connsiteX25" fmla="*/ 515281 w 524216"/>
              <a:gd name="connsiteY25" fmla="*/ 253172 h 2221962"/>
              <a:gd name="connsiteX26" fmla="*/ 521238 w 524216"/>
              <a:gd name="connsiteY26" fmla="*/ 268065 h 2221962"/>
              <a:gd name="connsiteX27" fmla="*/ 524216 w 524216"/>
              <a:gd name="connsiteY27" fmla="*/ 285936 h 2221962"/>
              <a:gd name="connsiteX28" fmla="*/ 512302 w 524216"/>
              <a:gd name="connsiteY28" fmla="*/ 309764 h 2221962"/>
              <a:gd name="connsiteX29" fmla="*/ 497410 w 524216"/>
              <a:gd name="connsiteY29" fmla="*/ 333592 h 2221962"/>
              <a:gd name="connsiteX30" fmla="*/ 476560 w 524216"/>
              <a:gd name="connsiteY30" fmla="*/ 357420 h 2221962"/>
              <a:gd name="connsiteX31" fmla="*/ 461668 w 524216"/>
              <a:gd name="connsiteY31" fmla="*/ 402098 h 2221962"/>
              <a:gd name="connsiteX32" fmla="*/ 452732 w 524216"/>
              <a:gd name="connsiteY32" fmla="*/ 455711 h 2221962"/>
              <a:gd name="connsiteX33" fmla="*/ 449754 w 524216"/>
              <a:gd name="connsiteY33" fmla="*/ 542087 h 2221962"/>
              <a:gd name="connsiteX34" fmla="*/ 449754 w 524216"/>
              <a:gd name="connsiteY34" fmla="*/ 732711 h 2221962"/>
              <a:gd name="connsiteX35" fmla="*/ 449754 w 524216"/>
              <a:gd name="connsiteY35" fmla="*/ 1352240 h 2221962"/>
              <a:gd name="connsiteX36" fmla="*/ 425926 w 524216"/>
              <a:gd name="connsiteY36" fmla="*/ 1483294 h 2221962"/>
              <a:gd name="connsiteX37" fmla="*/ 428904 w 524216"/>
              <a:gd name="connsiteY37" fmla="*/ 2171327 h 2221962"/>
              <a:gd name="connsiteX38" fmla="*/ 202538 w 524216"/>
              <a:gd name="connsiteY38" fmla="*/ 2221962 h 2221962"/>
              <a:gd name="connsiteX39" fmla="*/ 202538 w 524216"/>
              <a:gd name="connsiteY39" fmla="*/ 2001553 h 2221962"/>
              <a:gd name="connsiteX40" fmla="*/ 202538 w 524216"/>
              <a:gd name="connsiteY40" fmla="*/ 1721574 h 2221962"/>
              <a:gd name="connsiteX41" fmla="*/ 202538 w 524216"/>
              <a:gd name="connsiteY41" fmla="*/ 1245013 h 222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24216" h="2221962">
                <a:moveTo>
                  <a:pt x="202538" y="1245013"/>
                </a:moveTo>
                <a:lnTo>
                  <a:pt x="202538" y="899507"/>
                </a:lnTo>
                <a:lnTo>
                  <a:pt x="205517" y="613571"/>
                </a:lnTo>
                <a:lnTo>
                  <a:pt x="202538" y="449754"/>
                </a:lnTo>
                <a:lnTo>
                  <a:pt x="202538" y="402098"/>
                </a:lnTo>
                <a:lnTo>
                  <a:pt x="199560" y="369334"/>
                </a:lnTo>
                <a:lnTo>
                  <a:pt x="193603" y="330613"/>
                </a:lnTo>
                <a:lnTo>
                  <a:pt x="181689" y="294871"/>
                </a:lnTo>
                <a:lnTo>
                  <a:pt x="169775" y="262108"/>
                </a:lnTo>
                <a:lnTo>
                  <a:pt x="148925" y="229344"/>
                </a:lnTo>
                <a:lnTo>
                  <a:pt x="128076" y="202538"/>
                </a:lnTo>
                <a:lnTo>
                  <a:pt x="86377" y="157860"/>
                </a:lnTo>
                <a:lnTo>
                  <a:pt x="47656" y="116161"/>
                </a:lnTo>
                <a:lnTo>
                  <a:pt x="8935" y="77441"/>
                </a:lnTo>
                <a:lnTo>
                  <a:pt x="0" y="59570"/>
                </a:lnTo>
                <a:lnTo>
                  <a:pt x="0" y="38720"/>
                </a:lnTo>
                <a:lnTo>
                  <a:pt x="5957" y="11914"/>
                </a:lnTo>
                <a:lnTo>
                  <a:pt x="17871" y="5957"/>
                </a:lnTo>
                <a:lnTo>
                  <a:pt x="38720" y="0"/>
                </a:lnTo>
                <a:lnTo>
                  <a:pt x="77441" y="8935"/>
                </a:lnTo>
                <a:lnTo>
                  <a:pt x="229345" y="74462"/>
                </a:lnTo>
                <a:lnTo>
                  <a:pt x="321678" y="122118"/>
                </a:lnTo>
                <a:lnTo>
                  <a:pt x="414012" y="175731"/>
                </a:lnTo>
                <a:lnTo>
                  <a:pt x="479539" y="223387"/>
                </a:lnTo>
                <a:lnTo>
                  <a:pt x="500388" y="238280"/>
                </a:lnTo>
                <a:lnTo>
                  <a:pt x="515281" y="253172"/>
                </a:lnTo>
                <a:lnTo>
                  <a:pt x="521238" y="268065"/>
                </a:lnTo>
                <a:lnTo>
                  <a:pt x="524216" y="285936"/>
                </a:lnTo>
                <a:lnTo>
                  <a:pt x="512302" y="309764"/>
                </a:lnTo>
                <a:lnTo>
                  <a:pt x="497410" y="333592"/>
                </a:lnTo>
                <a:lnTo>
                  <a:pt x="476560" y="357420"/>
                </a:lnTo>
                <a:lnTo>
                  <a:pt x="461668" y="402098"/>
                </a:lnTo>
                <a:lnTo>
                  <a:pt x="452732" y="455711"/>
                </a:lnTo>
                <a:lnTo>
                  <a:pt x="449754" y="542087"/>
                </a:lnTo>
                <a:lnTo>
                  <a:pt x="449754" y="732711"/>
                </a:lnTo>
                <a:lnTo>
                  <a:pt x="449754" y="1352240"/>
                </a:lnTo>
                <a:lnTo>
                  <a:pt x="425926" y="1483294"/>
                </a:lnTo>
                <a:cubicBezTo>
                  <a:pt x="426919" y="1712638"/>
                  <a:pt x="427911" y="1941983"/>
                  <a:pt x="428904" y="2171327"/>
                </a:cubicBezTo>
                <a:lnTo>
                  <a:pt x="202538" y="2221962"/>
                </a:lnTo>
                <a:lnTo>
                  <a:pt x="202538" y="2001553"/>
                </a:lnTo>
                <a:lnTo>
                  <a:pt x="202538" y="1721574"/>
                </a:lnTo>
                <a:lnTo>
                  <a:pt x="202538" y="1245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4E579710-1794-407E-BA1C-7B0F30B419FA}"/>
              </a:ext>
            </a:extLst>
          </p:cNvPr>
          <p:cNvSpPr/>
          <p:nvPr/>
        </p:nvSpPr>
        <p:spPr>
          <a:xfrm>
            <a:off x="3243263" y="5176838"/>
            <a:ext cx="2746375" cy="690562"/>
          </a:xfrm>
          <a:custGeom>
            <a:avLst/>
            <a:gdLst>
              <a:gd name="connsiteX0" fmla="*/ 2395537 w 2745581"/>
              <a:gd name="connsiteY0" fmla="*/ 52387 h 690562"/>
              <a:gd name="connsiteX1" fmla="*/ 2255043 w 2745581"/>
              <a:gd name="connsiteY1" fmla="*/ 80962 h 690562"/>
              <a:gd name="connsiteX2" fmla="*/ 2095500 w 2745581"/>
              <a:gd name="connsiteY2" fmla="*/ 109537 h 690562"/>
              <a:gd name="connsiteX3" fmla="*/ 1962150 w 2745581"/>
              <a:gd name="connsiteY3" fmla="*/ 130968 h 690562"/>
              <a:gd name="connsiteX4" fmla="*/ 1864518 w 2745581"/>
              <a:gd name="connsiteY4" fmla="*/ 147637 h 690562"/>
              <a:gd name="connsiteX5" fmla="*/ 1735931 w 2745581"/>
              <a:gd name="connsiteY5" fmla="*/ 166687 h 690562"/>
              <a:gd name="connsiteX6" fmla="*/ 1669256 w 2745581"/>
              <a:gd name="connsiteY6" fmla="*/ 173831 h 690562"/>
              <a:gd name="connsiteX7" fmla="*/ 1395412 w 2745581"/>
              <a:gd name="connsiteY7" fmla="*/ 238125 h 690562"/>
              <a:gd name="connsiteX8" fmla="*/ 1273968 w 2745581"/>
              <a:gd name="connsiteY8" fmla="*/ 264318 h 690562"/>
              <a:gd name="connsiteX9" fmla="*/ 1164431 w 2745581"/>
              <a:gd name="connsiteY9" fmla="*/ 283368 h 690562"/>
              <a:gd name="connsiteX10" fmla="*/ 1057275 w 2745581"/>
              <a:gd name="connsiteY10" fmla="*/ 300037 h 690562"/>
              <a:gd name="connsiteX11" fmla="*/ 926306 w 2745581"/>
              <a:gd name="connsiteY11" fmla="*/ 321468 h 690562"/>
              <a:gd name="connsiteX12" fmla="*/ 790575 w 2745581"/>
              <a:gd name="connsiteY12" fmla="*/ 338137 h 690562"/>
              <a:gd name="connsiteX13" fmla="*/ 607218 w 2745581"/>
              <a:gd name="connsiteY13" fmla="*/ 354806 h 690562"/>
              <a:gd name="connsiteX14" fmla="*/ 447675 w 2745581"/>
              <a:gd name="connsiteY14" fmla="*/ 369093 h 690562"/>
              <a:gd name="connsiteX15" fmla="*/ 385762 w 2745581"/>
              <a:gd name="connsiteY15" fmla="*/ 373856 h 690562"/>
              <a:gd name="connsiteX16" fmla="*/ 326231 w 2745581"/>
              <a:gd name="connsiteY16" fmla="*/ 371475 h 690562"/>
              <a:gd name="connsiteX17" fmla="*/ 271462 w 2745581"/>
              <a:gd name="connsiteY17" fmla="*/ 361950 h 690562"/>
              <a:gd name="connsiteX18" fmla="*/ 202406 w 2745581"/>
              <a:gd name="connsiteY18" fmla="*/ 340518 h 690562"/>
              <a:gd name="connsiteX19" fmla="*/ 123825 w 2745581"/>
              <a:gd name="connsiteY19" fmla="*/ 300037 h 690562"/>
              <a:gd name="connsiteX20" fmla="*/ 97631 w 2745581"/>
              <a:gd name="connsiteY20" fmla="*/ 280987 h 690562"/>
              <a:gd name="connsiteX21" fmla="*/ 57150 w 2745581"/>
              <a:gd name="connsiteY21" fmla="*/ 242887 h 690562"/>
              <a:gd name="connsiteX22" fmla="*/ 33337 w 2745581"/>
              <a:gd name="connsiteY22" fmla="*/ 228600 h 690562"/>
              <a:gd name="connsiteX23" fmla="*/ 16668 w 2745581"/>
              <a:gd name="connsiteY23" fmla="*/ 228600 h 690562"/>
              <a:gd name="connsiteX24" fmla="*/ 4762 w 2745581"/>
              <a:gd name="connsiteY24" fmla="*/ 235743 h 690562"/>
              <a:gd name="connsiteX25" fmla="*/ 0 w 2745581"/>
              <a:gd name="connsiteY25" fmla="*/ 264318 h 690562"/>
              <a:gd name="connsiteX26" fmla="*/ 4762 w 2745581"/>
              <a:gd name="connsiteY26" fmla="*/ 302418 h 690562"/>
              <a:gd name="connsiteX27" fmla="*/ 64293 w 2745581"/>
              <a:gd name="connsiteY27" fmla="*/ 381000 h 690562"/>
              <a:gd name="connsiteX28" fmla="*/ 114300 w 2745581"/>
              <a:gd name="connsiteY28" fmla="*/ 433387 h 690562"/>
              <a:gd name="connsiteX29" fmla="*/ 164306 w 2745581"/>
              <a:gd name="connsiteY29" fmla="*/ 483393 h 690562"/>
              <a:gd name="connsiteX30" fmla="*/ 226218 w 2745581"/>
              <a:gd name="connsiteY30" fmla="*/ 535781 h 690562"/>
              <a:gd name="connsiteX31" fmla="*/ 283368 w 2745581"/>
              <a:gd name="connsiteY31" fmla="*/ 581025 h 690562"/>
              <a:gd name="connsiteX32" fmla="*/ 328612 w 2745581"/>
              <a:gd name="connsiteY32" fmla="*/ 609600 h 690562"/>
              <a:gd name="connsiteX33" fmla="*/ 404812 w 2745581"/>
              <a:gd name="connsiteY33" fmla="*/ 654843 h 690562"/>
              <a:gd name="connsiteX34" fmla="*/ 457200 w 2745581"/>
              <a:gd name="connsiteY34" fmla="*/ 678656 h 690562"/>
              <a:gd name="connsiteX35" fmla="*/ 481012 w 2745581"/>
              <a:gd name="connsiteY35" fmla="*/ 688181 h 690562"/>
              <a:gd name="connsiteX36" fmla="*/ 490537 w 2745581"/>
              <a:gd name="connsiteY36" fmla="*/ 690562 h 690562"/>
              <a:gd name="connsiteX37" fmla="*/ 514350 w 2745581"/>
              <a:gd name="connsiteY37" fmla="*/ 690562 h 690562"/>
              <a:gd name="connsiteX38" fmla="*/ 550068 w 2745581"/>
              <a:gd name="connsiteY38" fmla="*/ 678656 h 690562"/>
              <a:gd name="connsiteX39" fmla="*/ 597693 w 2745581"/>
              <a:gd name="connsiteY39" fmla="*/ 647700 h 690562"/>
              <a:gd name="connsiteX40" fmla="*/ 659606 w 2745581"/>
              <a:gd name="connsiteY40" fmla="*/ 623887 h 690562"/>
              <a:gd name="connsiteX41" fmla="*/ 783431 w 2745581"/>
              <a:gd name="connsiteY41" fmla="*/ 581025 h 690562"/>
              <a:gd name="connsiteX42" fmla="*/ 992981 w 2745581"/>
              <a:gd name="connsiteY42" fmla="*/ 528637 h 690562"/>
              <a:gd name="connsiteX43" fmla="*/ 1159668 w 2745581"/>
              <a:gd name="connsiteY43" fmla="*/ 492918 h 690562"/>
              <a:gd name="connsiteX44" fmla="*/ 1323975 w 2745581"/>
              <a:gd name="connsiteY44" fmla="*/ 457200 h 690562"/>
              <a:gd name="connsiteX45" fmla="*/ 1545431 w 2745581"/>
              <a:gd name="connsiteY45" fmla="*/ 407193 h 690562"/>
              <a:gd name="connsiteX46" fmla="*/ 1812131 w 2745581"/>
              <a:gd name="connsiteY46" fmla="*/ 347662 h 690562"/>
              <a:gd name="connsiteX47" fmla="*/ 2062162 w 2745581"/>
              <a:gd name="connsiteY47" fmla="*/ 283368 h 690562"/>
              <a:gd name="connsiteX48" fmla="*/ 2290762 w 2745581"/>
              <a:gd name="connsiteY48" fmla="*/ 223837 h 690562"/>
              <a:gd name="connsiteX49" fmla="*/ 2478881 w 2745581"/>
              <a:gd name="connsiteY49" fmla="*/ 173831 h 690562"/>
              <a:gd name="connsiteX50" fmla="*/ 2628900 w 2745581"/>
              <a:gd name="connsiteY50" fmla="*/ 130968 h 690562"/>
              <a:gd name="connsiteX51" fmla="*/ 2745581 w 2745581"/>
              <a:gd name="connsiteY51" fmla="*/ 104775 h 690562"/>
              <a:gd name="connsiteX52" fmla="*/ 2655093 w 2745581"/>
              <a:gd name="connsiteY52" fmla="*/ 0 h 690562"/>
              <a:gd name="connsiteX53" fmla="*/ 2545556 w 2745581"/>
              <a:gd name="connsiteY53" fmla="*/ 19050 h 690562"/>
              <a:gd name="connsiteX54" fmla="*/ 2395537 w 2745581"/>
              <a:gd name="connsiteY54" fmla="*/ 52387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45581" h="690562">
                <a:moveTo>
                  <a:pt x="2395537" y="52387"/>
                </a:moveTo>
                <a:lnTo>
                  <a:pt x="2255043" y="80962"/>
                </a:lnTo>
                <a:lnTo>
                  <a:pt x="2095500" y="109537"/>
                </a:lnTo>
                <a:lnTo>
                  <a:pt x="1962150" y="130968"/>
                </a:lnTo>
                <a:lnTo>
                  <a:pt x="1864518" y="147637"/>
                </a:lnTo>
                <a:lnTo>
                  <a:pt x="1735931" y="166687"/>
                </a:lnTo>
                <a:lnTo>
                  <a:pt x="1669256" y="173831"/>
                </a:lnTo>
                <a:lnTo>
                  <a:pt x="1395412" y="238125"/>
                </a:lnTo>
                <a:lnTo>
                  <a:pt x="1273968" y="264318"/>
                </a:lnTo>
                <a:lnTo>
                  <a:pt x="1164431" y="283368"/>
                </a:lnTo>
                <a:lnTo>
                  <a:pt x="1057275" y="300037"/>
                </a:lnTo>
                <a:lnTo>
                  <a:pt x="926306" y="321468"/>
                </a:lnTo>
                <a:lnTo>
                  <a:pt x="790575" y="338137"/>
                </a:lnTo>
                <a:lnTo>
                  <a:pt x="607218" y="354806"/>
                </a:lnTo>
                <a:lnTo>
                  <a:pt x="447675" y="369093"/>
                </a:lnTo>
                <a:lnTo>
                  <a:pt x="385762" y="373856"/>
                </a:lnTo>
                <a:lnTo>
                  <a:pt x="326231" y="371475"/>
                </a:lnTo>
                <a:lnTo>
                  <a:pt x="271462" y="361950"/>
                </a:lnTo>
                <a:lnTo>
                  <a:pt x="202406" y="340518"/>
                </a:lnTo>
                <a:lnTo>
                  <a:pt x="123825" y="300037"/>
                </a:lnTo>
                <a:lnTo>
                  <a:pt x="97631" y="280987"/>
                </a:lnTo>
                <a:lnTo>
                  <a:pt x="57150" y="242887"/>
                </a:lnTo>
                <a:lnTo>
                  <a:pt x="33337" y="228600"/>
                </a:lnTo>
                <a:lnTo>
                  <a:pt x="16668" y="228600"/>
                </a:lnTo>
                <a:lnTo>
                  <a:pt x="4762" y="235743"/>
                </a:lnTo>
                <a:lnTo>
                  <a:pt x="0" y="264318"/>
                </a:lnTo>
                <a:lnTo>
                  <a:pt x="4762" y="302418"/>
                </a:lnTo>
                <a:lnTo>
                  <a:pt x="64293" y="381000"/>
                </a:lnTo>
                <a:lnTo>
                  <a:pt x="114300" y="433387"/>
                </a:lnTo>
                <a:lnTo>
                  <a:pt x="164306" y="483393"/>
                </a:lnTo>
                <a:lnTo>
                  <a:pt x="226218" y="535781"/>
                </a:lnTo>
                <a:lnTo>
                  <a:pt x="283368" y="581025"/>
                </a:lnTo>
                <a:lnTo>
                  <a:pt x="328612" y="609600"/>
                </a:lnTo>
                <a:lnTo>
                  <a:pt x="404812" y="654843"/>
                </a:lnTo>
                <a:lnTo>
                  <a:pt x="457200" y="678656"/>
                </a:lnTo>
                <a:lnTo>
                  <a:pt x="481012" y="688181"/>
                </a:lnTo>
                <a:lnTo>
                  <a:pt x="490537" y="690562"/>
                </a:lnTo>
                <a:lnTo>
                  <a:pt x="514350" y="690562"/>
                </a:lnTo>
                <a:lnTo>
                  <a:pt x="550068" y="678656"/>
                </a:lnTo>
                <a:lnTo>
                  <a:pt x="597693" y="647700"/>
                </a:lnTo>
                <a:lnTo>
                  <a:pt x="659606" y="623887"/>
                </a:lnTo>
                <a:lnTo>
                  <a:pt x="783431" y="581025"/>
                </a:lnTo>
                <a:lnTo>
                  <a:pt x="992981" y="528637"/>
                </a:lnTo>
                <a:lnTo>
                  <a:pt x="1159668" y="492918"/>
                </a:lnTo>
                <a:lnTo>
                  <a:pt x="1323975" y="457200"/>
                </a:lnTo>
                <a:lnTo>
                  <a:pt x="1545431" y="407193"/>
                </a:lnTo>
                <a:lnTo>
                  <a:pt x="1812131" y="347662"/>
                </a:lnTo>
                <a:lnTo>
                  <a:pt x="2062162" y="283368"/>
                </a:lnTo>
                <a:lnTo>
                  <a:pt x="2290762" y="223837"/>
                </a:lnTo>
                <a:lnTo>
                  <a:pt x="2478881" y="173831"/>
                </a:lnTo>
                <a:lnTo>
                  <a:pt x="2628900" y="130968"/>
                </a:lnTo>
                <a:lnTo>
                  <a:pt x="2745581" y="104775"/>
                </a:lnTo>
                <a:lnTo>
                  <a:pt x="2655093" y="0"/>
                </a:lnTo>
                <a:lnTo>
                  <a:pt x="2545556" y="19050"/>
                </a:lnTo>
                <a:lnTo>
                  <a:pt x="2395537" y="52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01C11D24-9629-45D0-A966-F8ADF171C433}"/>
              </a:ext>
            </a:extLst>
          </p:cNvPr>
          <p:cNvSpPr/>
          <p:nvPr/>
        </p:nvSpPr>
        <p:spPr>
          <a:xfrm>
            <a:off x="5557838" y="4913313"/>
            <a:ext cx="882650" cy="911225"/>
          </a:xfrm>
          <a:custGeom>
            <a:avLst/>
            <a:gdLst>
              <a:gd name="connsiteX0" fmla="*/ 466725 w 883443"/>
              <a:gd name="connsiteY0" fmla="*/ 538162 h 912019"/>
              <a:gd name="connsiteX1" fmla="*/ 426243 w 883443"/>
              <a:gd name="connsiteY1" fmla="*/ 490537 h 912019"/>
              <a:gd name="connsiteX2" fmla="*/ 390525 w 883443"/>
              <a:gd name="connsiteY2" fmla="*/ 452437 h 912019"/>
              <a:gd name="connsiteX3" fmla="*/ 321468 w 883443"/>
              <a:gd name="connsiteY3" fmla="*/ 383381 h 912019"/>
              <a:gd name="connsiteX4" fmla="*/ 200025 w 883443"/>
              <a:gd name="connsiteY4" fmla="*/ 245269 h 912019"/>
              <a:gd name="connsiteX5" fmla="*/ 130968 w 883443"/>
              <a:gd name="connsiteY5" fmla="*/ 173831 h 912019"/>
              <a:gd name="connsiteX6" fmla="*/ 61912 w 883443"/>
              <a:gd name="connsiteY6" fmla="*/ 107156 h 912019"/>
              <a:gd name="connsiteX7" fmla="*/ 23812 w 883443"/>
              <a:gd name="connsiteY7" fmla="*/ 69056 h 912019"/>
              <a:gd name="connsiteX8" fmla="*/ 9525 w 883443"/>
              <a:gd name="connsiteY8" fmla="*/ 47625 h 912019"/>
              <a:gd name="connsiteX9" fmla="*/ 0 w 883443"/>
              <a:gd name="connsiteY9" fmla="*/ 19050 h 912019"/>
              <a:gd name="connsiteX10" fmla="*/ 4762 w 883443"/>
              <a:gd name="connsiteY10" fmla="*/ 2381 h 912019"/>
              <a:gd name="connsiteX11" fmla="*/ 16668 w 883443"/>
              <a:gd name="connsiteY11" fmla="*/ 0 h 912019"/>
              <a:gd name="connsiteX12" fmla="*/ 57150 w 883443"/>
              <a:gd name="connsiteY12" fmla="*/ 14287 h 912019"/>
              <a:gd name="connsiteX13" fmla="*/ 211931 w 883443"/>
              <a:gd name="connsiteY13" fmla="*/ 100012 h 912019"/>
              <a:gd name="connsiteX14" fmla="*/ 416718 w 883443"/>
              <a:gd name="connsiteY14" fmla="*/ 219075 h 912019"/>
              <a:gd name="connsiteX15" fmla="*/ 697706 w 883443"/>
              <a:gd name="connsiteY15" fmla="*/ 383381 h 912019"/>
              <a:gd name="connsiteX16" fmla="*/ 733425 w 883443"/>
              <a:gd name="connsiteY16" fmla="*/ 402431 h 912019"/>
              <a:gd name="connsiteX17" fmla="*/ 752475 w 883443"/>
              <a:gd name="connsiteY17" fmla="*/ 419100 h 912019"/>
              <a:gd name="connsiteX18" fmla="*/ 781050 w 883443"/>
              <a:gd name="connsiteY18" fmla="*/ 464344 h 912019"/>
              <a:gd name="connsiteX19" fmla="*/ 819150 w 883443"/>
              <a:gd name="connsiteY19" fmla="*/ 542925 h 912019"/>
              <a:gd name="connsiteX20" fmla="*/ 845343 w 883443"/>
              <a:gd name="connsiteY20" fmla="*/ 616744 h 912019"/>
              <a:gd name="connsiteX21" fmla="*/ 864393 w 883443"/>
              <a:gd name="connsiteY21" fmla="*/ 685800 h 912019"/>
              <a:gd name="connsiteX22" fmla="*/ 878681 w 883443"/>
              <a:gd name="connsiteY22" fmla="*/ 776287 h 912019"/>
              <a:gd name="connsiteX23" fmla="*/ 883443 w 883443"/>
              <a:gd name="connsiteY23" fmla="*/ 847725 h 912019"/>
              <a:gd name="connsiteX24" fmla="*/ 876300 w 883443"/>
              <a:gd name="connsiteY24" fmla="*/ 871537 h 912019"/>
              <a:gd name="connsiteX25" fmla="*/ 852487 w 883443"/>
              <a:gd name="connsiteY25" fmla="*/ 897731 h 912019"/>
              <a:gd name="connsiteX26" fmla="*/ 823912 w 883443"/>
              <a:gd name="connsiteY26" fmla="*/ 912019 h 912019"/>
              <a:gd name="connsiteX27" fmla="*/ 797718 w 883443"/>
              <a:gd name="connsiteY27" fmla="*/ 912019 h 912019"/>
              <a:gd name="connsiteX28" fmla="*/ 757237 w 883443"/>
              <a:gd name="connsiteY28" fmla="*/ 895350 h 912019"/>
              <a:gd name="connsiteX29" fmla="*/ 702468 w 883443"/>
              <a:gd name="connsiteY29" fmla="*/ 854869 h 912019"/>
              <a:gd name="connsiteX30" fmla="*/ 681037 w 883443"/>
              <a:gd name="connsiteY30" fmla="*/ 835819 h 912019"/>
              <a:gd name="connsiteX31" fmla="*/ 647700 w 883443"/>
              <a:gd name="connsiteY31" fmla="*/ 783431 h 912019"/>
              <a:gd name="connsiteX32" fmla="*/ 614362 w 883443"/>
              <a:gd name="connsiteY32" fmla="*/ 733425 h 912019"/>
              <a:gd name="connsiteX33" fmla="*/ 573881 w 883443"/>
              <a:gd name="connsiteY33" fmla="*/ 671512 h 912019"/>
              <a:gd name="connsiteX34" fmla="*/ 523875 w 883443"/>
              <a:gd name="connsiteY34" fmla="*/ 607219 h 912019"/>
              <a:gd name="connsiteX35" fmla="*/ 466725 w 883443"/>
              <a:gd name="connsiteY35" fmla="*/ 538162 h 9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83443" h="912019">
                <a:moveTo>
                  <a:pt x="466725" y="538162"/>
                </a:moveTo>
                <a:lnTo>
                  <a:pt x="426243" y="490537"/>
                </a:lnTo>
                <a:lnTo>
                  <a:pt x="390525" y="452437"/>
                </a:lnTo>
                <a:lnTo>
                  <a:pt x="321468" y="383381"/>
                </a:lnTo>
                <a:lnTo>
                  <a:pt x="200025" y="245269"/>
                </a:lnTo>
                <a:lnTo>
                  <a:pt x="130968" y="173831"/>
                </a:lnTo>
                <a:lnTo>
                  <a:pt x="61912" y="107156"/>
                </a:lnTo>
                <a:lnTo>
                  <a:pt x="23812" y="69056"/>
                </a:lnTo>
                <a:lnTo>
                  <a:pt x="9525" y="47625"/>
                </a:lnTo>
                <a:lnTo>
                  <a:pt x="0" y="19050"/>
                </a:lnTo>
                <a:lnTo>
                  <a:pt x="4762" y="2381"/>
                </a:lnTo>
                <a:lnTo>
                  <a:pt x="16668" y="0"/>
                </a:lnTo>
                <a:lnTo>
                  <a:pt x="57150" y="14287"/>
                </a:lnTo>
                <a:lnTo>
                  <a:pt x="211931" y="100012"/>
                </a:lnTo>
                <a:lnTo>
                  <a:pt x="416718" y="219075"/>
                </a:lnTo>
                <a:lnTo>
                  <a:pt x="697706" y="383381"/>
                </a:lnTo>
                <a:lnTo>
                  <a:pt x="733425" y="402431"/>
                </a:lnTo>
                <a:lnTo>
                  <a:pt x="752475" y="419100"/>
                </a:lnTo>
                <a:lnTo>
                  <a:pt x="781050" y="464344"/>
                </a:lnTo>
                <a:lnTo>
                  <a:pt x="819150" y="542925"/>
                </a:lnTo>
                <a:lnTo>
                  <a:pt x="845343" y="616744"/>
                </a:lnTo>
                <a:lnTo>
                  <a:pt x="864393" y="685800"/>
                </a:lnTo>
                <a:lnTo>
                  <a:pt x="878681" y="776287"/>
                </a:lnTo>
                <a:lnTo>
                  <a:pt x="883443" y="847725"/>
                </a:lnTo>
                <a:lnTo>
                  <a:pt x="876300" y="871537"/>
                </a:lnTo>
                <a:lnTo>
                  <a:pt x="852487" y="897731"/>
                </a:lnTo>
                <a:lnTo>
                  <a:pt x="823912" y="912019"/>
                </a:lnTo>
                <a:lnTo>
                  <a:pt x="797718" y="912019"/>
                </a:lnTo>
                <a:lnTo>
                  <a:pt x="757237" y="895350"/>
                </a:lnTo>
                <a:lnTo>
                  <a:pt x="702468" y="854869"/>
                </a:lnTo>
                <a:lnTo>
                  <a:pt x="681037" y="835819"/>
                </a:lnTo>
                <a:lnTo>
                  <a:pt x="647700" y="783431"/>
                </a:lnTo>
                <a:lnTo>
                  <a:pt x="614362" y="733425"/>
                </a:lnTo>
                <a:lnTo>
                  <a:pt x="573881" y="671512"/>
                </a:lnTo>
                <a:lnTo>
                  <a:pt x="523875" y="607219"/>
                </a:lnTo>
                <a:lnTo>
                  <a:pt x="466725" y="5381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1020" name="テキスト ボックス 1">
            <a:extLst>
              <a:ext uri="{FF2B5EF4-FFF2-40B4-BE49-F238E27FC236}">
                <a16:creationId xmlns:a16="http://schemas.microsoft.com/office/drawing/2014/main" id="{AB7BF892-BFBE-4782-93A4-F2EAED52A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1263" y="6483350"/>
            <a:ext cx="185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067ADA-D893-4313-BF7E-076DBF6E2ADB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651000"/>
            <a:ext cx="5035550" cy="5207000"/>
            <a:chOff x="2863850" y="1797050"/>
            <a:chExt cx="5035550" cy="5207000"/>
          </a:xfrm>
        </p:grpSpPr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C0B25D4D-F0A4-499C-8F62-FF612BA3DD05}"/>
                </a:ext>
              </a:extLst>
            </p:cNvPr>
            <p:cNvSpPr/>
            <p:nvPr/>
          </p:nvSpPr>
          <p:spPr>
            <a:xfrm>
              <a:off x="3384550" y="2643188"/>
              <a:ext cx="3038475" cy="579437"/>
            </a:xfrm>
            <a:custGeom>
              <a:avLst/>
              <a:gdLst>
                <a:gd name="connsiteX0" fmla="*/ 2070847 w 3039035"/>
                <a:gd name="connsiteY0" fmla="*/ 107577 h 579446"/>
                <a:gd name="connsiteX1" fmla="*/ 1968160 w 3039035"/>
                <a:gd name="connsiteY1" fmla="*/ 117356 h 579446"/>
                <a:gd name="connsiteX2" fmla="*/ 1821465 w 3039035"/>
                <a:gd name="connsiteY2" fmla="*/ 132026 h 579446"/>
                <a:gd name="connsiteX3" fmla="*/ 1706554 w 3039035"/>
                <a:gd name="connsiteY3" fmla="*/ 144251 h 579446"/>
                <a:gd name="connsiteX4" fmla="*/ 1528075 w 3039035"/>
                <a:gd name="connsiteY4" fmla="*/ 161365 h 579446"/>
                <a:gd name="connsiteX5" fmla="*/ 1256689 w 3039035"/>
                <a:gd name="connsiteY5" fmla="*/ 200484 h 579446"/>
                <a:gd name="connsiteX6" fmla="*/ 1188231 w 3039035"/>
                <a:gd name="connsiteY6" fmla="*/ 217598 h 579446"/>
                <a:gd name="connsiteX7" fmla="*/ 1083099 w 3039035"/>
                <a:gd name="connsiteY7" fmla="*/ 244492 h 579446"/>
                <a:gd name="connsiteX8" fmla="*/ 987748 w 3039035"/>
                <a:gd name="connsiteY8" fmla="*/ 266497 h 579446"/>
                <a:gd name="connsiteX9" fmla="*/ 865502 w 3039035"/>
                <a:gd name="connsiteY9" fmla="*/ 290946 h 579446"/>
                <a:gd name="connsiteX10" fmla="*/ 770150 w 3039035"/>
                <a:gd name="connsiteY10" fmla="*/ 308060 h 579446"/>
                <a:gd name="connsiteX11" fmla="*/ 662573 w 3039035"/>
                <a:gd name="connsiteY11" fmla="*/ 327620 h 579446"/>
                <a:gd name="connsiteX12" fmla="*/ 581891 w 3039035"/>
                <a:gd name="connsiteY12" fmla="*/ 339844 h 579446"/>
                <a:gd name="connsiteX13" fmla="*/ 493874 w 3039035"/>
                <a:gd name="connsiteY13" fmla="*/ 354514 h 579446"/>
                <a:gd name="connsiteX14" fmla="*/ 440086 w 3039035"/>
                <a:gd name="connsiteY14" fmla="*/ 359403 h 579446"/>
                <a:gd name="connsiteX15" fmla="*/ 388742 w 3039035"/>
                <a:gd name="connsiteY15" fmla="*/ 361848 h 579446"/>
                <a:gd name="connsiteX16" fmla="*/ 334954 w 3039035"/>
                <a:gd name="connsiteY16" fmla="*/ 361848 h 579446"/>
                <a:gd name="connsiteX17" fmla="*/ 303170 w 3039035"/>
                <a:gd name="connsiteY17" fmla="*/ 361848 h 579446"/>
                <a:gd name="connsiteX18" fmla="*/ 264051 w 3039035"/>
                <a:gd name="connsiteY18" fmla="*/ 356959 h 579446"/>
                <a:gd name="connsiteX19" fmla="*/ 229822 w 3039035"/>
                <a:gd name="connsiteY19" fmla="*/ 352069 h 579446"/>
                <a:gd name="connsiteX20" fmla="*/ 190704 w 3039035"/>
                <a:gd name="connsiteY20" fmla="*/ 344734 h 579446"/>
                <a:gd name="connsiteX21" fmla="*/ 156475 w 3039035"/>
                <a:gd name="connsiteY21" fmla="*/ 334954 h 579446"/>
                <a:gd name="connsiteX22" fmla="*/ 114911 w 3039035"/>
                <a:gd name="connsiteY22" fmla="*/ 317840 h 579446"/>
                <a:gd name="connsiteX23" fmla="*/ 80682 w 3039035"/>
                <a:gd name="connsiteY23" fmla="*/ 300725 h 579446"/>
                <a:gd name="connsiteX24" fmla="*/ 61123 w 3039035"/>
                <a:gd name="connsiteY24" fmla="*/ 290946 h 579446"/>
                <a:gd name="connsiteX25" fmla="*/ 39119 w 3039035"/>
                <a:gd name="connsiteY25" fmla="*/ 278721 h 579446"/>
                <a:gd name="connsiteX26" fmla="*/ 24449 w 3039035"/>
                <a:gd name="connsiteY26" fmla="*/ 276276 h 579446"/>
                <a:gd name="connsiteX27" fmla="*/ 9780 w 3039035"/>
                <a:gd name="connsiteY27" fmla="*/ 276276 h 579446"/>
                <a:gd name="connsiteX28" fmla="*/ 2445 w 3039035"/>
                <a:gd name="connsiteY28" fmla="*/ 281166 h 579446"/>
                <a:gd name="connsiteX29" fmla="*/ 0 w 3039035"/>
                <a:gd name="connsiteY29" fmla="*/ 288501 h 579446"/>
                <a:gd name="connsiteX30" fmla="*/ 4890 w 3039035"/>
                <a:gd name="connsiteY30" fmla="*/ 308060 h 579446"/>
                <a:gd name="connsiteX31" fmla="*/ 19559 w 3039035"/>
                <a:gd name="connsiteY31" fmla="*/ 334954 h 579446"/>
                <a:gd name="connsiteX32" fmla="*/ 58678 w 3039035"/>
                <a:gd name="connsiteY32" fmla="*/ 369183 h 579446"/>
                <a:gd name="connsiteX33" fmla="*/ 124691 w 3039035"/>
                <a:gd name="connsiteY33" fmla="*/ 418082 h 579446"/>
                <a:gd name="connsiteX34" fmla="*/ 190704 w 3039035"/>
                <a:gd name="connsiteY34" fmla="*/ 459645 h 579446"/>
                <a:gd name="connsiteX35" fmla="*/ 249382 w 3039035"/>
                <a:gd name="connsiteY35" fmla="*/ 493874 h 579446"/>
                <a:gd name="connsiteX36" fmla="*/ 295835 w 3039035"/>
                <a:gd name="connsiteY36" fmla="*/ 515878 h 579446"/>
                <a:gd name="connsiteX37" fmla="*/ 342289 w 3039035"/>
                <a:gd name="connsiteY37" fmla="*/ 535438 h 579446"/>
                <a:gd name="connsiteX38" fmla="*/ 388742 w 3039035"/>
                <a:gd name="connsiteY38" fmla="*/ 552552 h 579446"/>
                <a:gd name="connsiteX39" fmla="*/ 449865 w 3039035"/>
                <a:gd name="connsiteY39" fmla="*/ 569667 h 579446"/>
                <a:gd name="connsiteX40" fmla="*/ 520768 w 3039035"/>
                <a:gd name="connsiteY40" fmla="*/ 579446 h 579446"/>
                <a:gd name="connsiteX41" fmla="*/ 528103 w 3039035"/>
                <a:gd name="connsiteY41" fmla="*/ 579446 h 579446"/>
                <a:gd name="connsiteX42" fmla="*/ 574556 w 3039035"/>
                <a:gd name="connsiteY42" fmla="*/ 569667 h 579446"/>
                <a:gd name="connsiteX43" fmla="*/ 704137 w 3039035"/>
                <a:gd name="connsiteY43" fmla="*/ 530548 h 579446"/>
                <a:gd name="connsiteX44" fmla="*/ 875281 w 3039035"/>
                <a:gd name="connsiteY44" fmla="*/ 484094 h 579446"/>
                <a:gd name="connsiteX45" fmla="*/ 1012197 w 3039035"/>
                <a:gd name="connsiteY45" fmla="*/ 447421 h 579446"/>
                <a:gd name="connsiteX46" fmla="*/ 1136888 w 3039035"/>
                <a:gd name="connsiteY46" fmla="*/ 418082 h 579446"/>
                <a:gd name="connsiteX47" fmla="*/ 1437613 w 3039035"/>
                <a:gd name="connsiteY47" fmla="*/ 359403 h 579446"/>
                <a:gd name="connsiteX48" fmla="*/ 1623427 w 3039035"/>
                <a:gd name="connsiteY48" fmla="*/ 337399 h 579446"/>
                <a:gd name="connsiteX49" fmla="*/ 1870364 w 3039035"/>
                <a:gd name="connsiteY49" fmla="*/ 308060 h 579446"/>
                <a:gd name="connsiteX50" fmla="*/ 1982830 w 3039035"/>
                <a:gd name="connsiteY50" fmla="*/ 290946 h 579446"/>
                <a:gd name="connsiteX51" fmla="*/ 2158864 w 3039035"/>
                <a:gd name="connsiteY51" fmla="*/ 283611 h 579446"/>
                <a:gd name="connsiteX52" fmla="*/ 2381352 w 3039035"/>
                <a:gd name="connsiteY52" fmla="*/ 276276 h 579446"/>
                <a:gd name="connsiteX53" fmla="*/ 2620954 w 3039035"/>
                <a:gd name="connsiteY53" fmla="*/ 271386 h 579446"/>
                <a:gd name="connsiteX54" fmla="*/ 2877671 w 3039035"/>
                <a:gd name="connsiteY54" fmla="*/ 268941 h 579446"/>
                <a:gd name="connsiteX55" fmla="*/ 2977912 w 3039035"/>
                <a:gd name="connsiteY55" fmla="*/ 268941 h 579446"/>
                <a:gd name="connsiteX56" fmla="*/ 2995027 w 3039035"/>
                <a:gd name="connsiteY56" fmla="*/ 264052 h 579446"/>
                <a:gd name="connsiteX57" fmla="*/ 3019476 w 3039035"/>
                <a:gd name="connsiteY57" fmla="*/ 249382 h 579446"/>
                <a:gd name="connsiteX58" fmla="*/ 3031700 w 3039035"/>
                <a:gd name="connsiteY58" fmla="*/ 237157 h 579446"/>
                <a:gd name="connsiteX59" fmla="*/ 3036590 w 3039035"/>
                <a:gd name="connsiteY59" fmla="*/ 222488 h 579446"/>
                <a:gd name="connsiteX60" fmla="*/ 3039035 w 3039035"/>
                <a:gd name="connsiteY60" fmla="*/ 212708 h 579446"/>
                <a:gd name="connsiteX61" fmla="*/ 3039035 w 3039035"/>
                <a:gd name="connsiteY61" fmla="*/ 198039 h 579446"/>
                <a:gd name="connsiteX62" fmla="*/ 3034145 w 3039035"/>
                <a:gd name="connsiteY62" fmla="*/ 183369 h 579446"/>
                <a:gd name="connsiteX63" fmla="*/ 3019476 w 3039035"/>
                <a:gd name="connsiteY63" fmla="*/ 163810 h 579446"/>
                <a:gd name="connsiteX64" fmla="*/ 2987692 w 3039035"/>
                <a:gd name="connsiteY64" fmla="*/ 136916 h 579446"/>
                <a:gd name="connsiteX65" fmla="*/ 2941238 w 3039035"/>
                <a:gd name="connsiteY65" fmla="*/ 107577 h 579446"/>
                <a:gd name="connsiteX66" fmla="*/ 2892340 w 3039035"/>
                <a:gd name="connsiteY66" fmla="*/ 83128 h 579446"/>
                <a:gd name="connsiteX67" fmla="*/ 2828772 w 3039035"/>
                <a:gd name="connsiteY67" fmla="*/ 53788 h 579446"/>
                <a:gd name="connsiteX68" fmla="*/ 2748090 w 3039035"/>
                <a:gd name="connsiteY68" fmla="*/ 26894 h 579446"/>
                <a:gd name="connsiteX69" fmla="*/ 2657628 w 3039035"/>
                <a:gd name="connsiteY69" fmla="*/ 0 h 579446"/>
                <a:gd name="connsiteX70" fmla="*/ 2625844 w 3039035"/>
                <a:gd name="connsiteY70" fmla="*/ 9780 h 579446"/>
                <a:gd name="connsiteX71" fmla="*/ 2554941 w 3039035"/>
                <a:gd name="connsiteY71" fmla="*/ 39119 h 579446"/>
                <a:gd name="connsiteX72" fmla="*/ 2525602 w 3039035"/>
                <a:gd name="connsiteY72" fmla="*/ 48899 h 579446"/>
                <a:gd name="connsiteX73" fmla="*/ 2396021 w 3039035"/>
                <a:gd name="connsiteY73" fmla="*/ 66013 h 579446"/>
                <a:gd name="connsiteX74" fmla="*/ 2180868 w 3039035"/>
                <a:gd name="connsiteY74" fmla="*/ 92907 h 579446"/>
                <a:gd name="connsiteX75" fmla="*/ 2070847 w 3039035"/>
                <a:gd name="connsiteY75" fmla="*/ 107577 h 5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039035" h="579446">
                  <a:moveTo>
                    <a:pt x="2070847" y="107577"/>
                  </a:moveTo>
                  <a:lnTo>
                    <a:pt x="1968160" y="117356"/>
                  </a:lnTo>
                  <a:lnTo>
                    <a:pt x="1821465" y="132026"/>
                  </a:lnTo>
                  <a:lnTo>
                    <a:pt x="1706554" y="144251"/>
                  </a:lnTo>
                  <a:lnTo>
                    <a:pt x="1528075" y="161365"/>
                  </a:lnTo>
                  <a:lnTo>
                    <a:pt x="1256689" y="200484"/>
                  </a:lnTo>
                  <a:lnTo>
                    <a:pt x="1188231" y="217598"/>
                  </a:lnTo>
                  <a:lnTo>
                    <a:pt x="1083099" y="244492"/>
                  </a:lnTo>
                  <a:lnTo>
                    <a:pt x="987748" y="266497"/>
                  </a:lnTo>
                  <a:lnTo>
                    <a:pt x="865502" y="290946"/>
                  </a:lnTo>
                  <a:lnTo>
                    <a:pt x="770150" y="308060"/>
                  </a:lnTo>
                  <a:lnTo>
                    <a:pt x="662573" y="327620"/>
                  </a:lnTo>
                  <a:lnTo>
                    <a:pt x="581891" y="339844"/>
                  </a:lnTo>
                  <a:lnTo>
                    <a:pt x="493874" y="354514"/>
                  </a:lnTo>
                  <a:lnTo>
                    <a:pt x="440086" y="359403"/>
                  </a:lnTo>
                  <a:lnTo>
                    <a:pt x="388742" y="361848"/>
                  </a:lnTo>
                  <a:lnTo>
                    <a:pt x="334954" y="361848"/>
                  </a:lnTo>
                  <a:lnTo>
                    <a:pt x="303170" y="361848"/>
                  </a:lnTo>
                  <a:lnTo>
                    <a:pt x="264051" y="356959"/>
                  </a:lnTo>
                  <a:lnTo>
                    <a:pt x="229822" y="352069"/>
                  </a:lnTo>
                  <a:lnTo>
                    <a:pt x="190704" y="344734"/>
                  </a:lnTo>
                  <a:lnTo>
                    <a:pt x="156475" y="334954"/>
                  </a:lnTo>
                  <a:lnTo>
                    <a:pt x="114911" y="317840"/>
                  </a:lnTo>
                  <a:lnTo>
                    <a:pt x="80682" y="300725"/>
                  </a:lnTo>
                  <a:lnTo>
                    <a:pt x="61123" y="290946"/>
                  </a:lnTo>
                  <a:lnTo>
                    <a:pt x="39119" y="278721"/>
                  </a:lnTo>
                  <a:lnTo>
                    <a:pt x="24449" y="276276"/>
                  </a:lnTo>
                  <a:lnTo>
                    <a:pt x="9780" y="276276"/>
                  </a:lnTo>
                  <a:lnTo>
                    <a:pt x="2445" y="281166"/>
                  </a:lnTo>
                  <a:lnTo>
                    <a:pt x="0" y="288501"/>
                  </a:lnTo>
                  <a:lnTo>
                    <a:pt x="4890" y="308060"/>
                  </a:lnTo>
                  <a:lnTo>
                    <a:pt x="19559" y="334954"/>
                  </a:lnTo>
                  <a:lnTo>
                    <a:pt x="58678" y="369183"/>
                  </a:lnTo>
                  <a:lnTo>
                    <a:pt x="124691" y="418082"/>
                  </a:lnTo>
                  <a:lnTo>
                    <a:pt x="190704" y="459645"/>
                  </a:lnTo>
                  <a:lnTo>
                    <a:pt x="249382" y="493874"/>
                  </a:lnTo>
                  <a:lnTo>
                    <a:pt x="295835" y="515878"/>
                  </a:lnTo>
                  <a:lnTo>
                    <a:pt x="342289" y="535438"/>
                  </a:lnTo>
                  <a:lnTo>
                    <a:pt x="388742" y="552552"/>
                  </a:lnTo>
                  <a:lnTo>
                    <a:pt x="449865" y="569667"/>
                  </a:lnTo>
                  <a:lnTo>
                    <a:pt x="520768" y="579446"/>
                  </a:lnTo>
                  <a:lnTo>
                    <a:pt x="528103" y="579446"/>
                  </a:lnTo>
                  <a:lnTo>
                    <a:pt x="574556" y="569667"/>
                  </a:lnTo>
                  <a:lnTo>
                    <a:pt x="704137" y="530548"/>
                  </a:lnTo>
                  <a:lnTo>
                    <a:pt x="875281" y="484094"/>
                  </a:lnTo>
                  <a:lnTo>
                    <a:pt x="1012197" y="447421"/>
                  </a:lnTo>
                  <a:lnTo>
                    <a:pt x="1136888" y="418082"/>
                  </a:lnTo>
                  <a:lnTo>
                    <a:pt x="1437613" y="359403"/>
                  </a:lnTo>
                  <a:lnTo>
                    <a:pt x="1623427" y="337399"/>
                  </a:lnTo>
                  <a:lnTo>
                    <a:pt x="1870364" y="308060"/>
                  </a:lnTo>
                  <a:lnTo>
                    <a:pt x="1982830" y="290946"/>
                  </a:lnTo>
                  <a:lnTo>
                    <a:pt x="2158864" y="283611"/>
                  </a:lnTo>
                  <a:lnTo>
                    <a:pt x="2381352" y="276276"/>
                  </a:lnTo>
                  <a:lnTo>
                    <a:pt x="2620954" y="271386"/>
                  </a:lnTo>
                  <a:lnTo>
                    <a:pt x="2877671" y="268941"/>
                  </a:lnTo>
                  <a:lnTo>
                    <a:pt x="2977912" y="268941"/>
                  </a:lnTo>
                  <a:lnTo>
                    <a:pt x="2995027" y="264052"/>
                  </a:lnTo>
                  <a:lnTo>
                    <a:pt x="3019476" y="249382"/>
                  </a:lnTo>
                  <a:lnTo>
                    <a:pt x="3031700" y="237157"/>
                  </a:lnTo>
                  <a:lnTo>
                    <a:pt x="3036590" y="222488"/>
                  </a:lnTo>
                  <a:lnTo>
                    <a:pt x="3039035" y="212708"/>
                  </a:lnTo>
                  <a:lnTo>
                    <a:pt x="3039035" y="198039"/>
                  </a:lnTo>
                  <a:lnTo>
                    <a:pt x="3034145" y="183369"/>
                  </a:lnTo>
                  <a:lnTo>
                    <a:pt x="3019476" y="163810"/>
                  </a:lnTo>
                  <a:lnTo>
                    <a:pt x="2987692" y="136916"/>
                  </a:lnTo>
                  <a:lnTo>
                    <a:pt x="2941238" y="107577"/>
                  </a:lnTo>
                  <a:lnTo>
                    <a:pt x="2892340" y="83128"/>
                  </a:lnTo>
                  <a:lnTo>
                    <a:pt x="2828772" y="53788"/>
                  </a:lnTo>
                  <a:lnTo>
                    <a:pt x="2748090" y="26894"/>
                  </a:lnTo>
                  <a:lnTo>
                    <a:pt x="2657628" y="0"/>
                  </a:lnTo>
                  <a:lnTo>
                    <a:pt x="2625844" y="9780"/>
                  </a:lnTo>
                  <a:lnTo>
                    <a:pt x="2554941" y="39119"/>
                  </a:lnTo>
                  <a:lnTo>
                    <a:pt x="2525602" y="48899"/>
                  </a:lnTo>
                  <a:lnTo>
                    <a:pt x="2396021" y="66013"/>
                  </a:lnTo>
                  <a:lnTo>
                    <a:pt x="2180868" y="92907"/>
                  </a:lnTo>
                  <a:lnTo>
                    <a:pt x="2070847" y="10757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8">
              <a:extLst>
                <a:ext uri="{FF2B5EF4-FFF2-40B4-BE49-F238E27FC236}">
                  <a16:creationId xmlns:a16="http://schemas.microsoft.com/office/drawing/2014/main" id="{58C252A2-97DE-44C6-BDE0-14221B056C60}"/>
                </a:ext>
              </a:extLst>
            </p:cNvPr>
            <p:cNvSpPr/>
            <p:nvPr/>
          </p:nvSpPr>
          <p:spPr>
            <a:xfrm>
              <a:off x="3103563" y="1797050"/>
              <a:ext cx="3538537" cy="642938"/>
            </a:xfrm>
            <a:custGeom>
              <a:avLst/>
              <a:gdLst>
                <a:gd name="connsiteX0" fmla="*/ 2287442 w 3539334"/>
                <a:gd name="connsiteY0" fmla="*/ 149996 h 643253"/>
                <a:gd name="connsiteX1" fmla="*/ 2045141 w 3539334"/>
                <a:gd name="connsiteY1" fmla="*/ 181726 h 643253"/>
                <a:gd name="connsiteX2" fmla="*/ 1808608 w 3539334"/>
                <a:gd name="connsiteY2" fmla="*/ 213456 h 643253"/>
                <a:gd name="connsiteX3" fmla="*/ 1494193 w 3539334"/>
                <a:gd name="connsiteY3" fmla="*/ 253840 h 643253"/>
                <a:gd name="connsiteX4" fmla="*/ 1214392 w 3539334"/>
                <a:gd name="connsiteY4" fmla="*/ 291339 h 643253"/>
                <a:gd name="connsiteX5" fmla="*/ 974975 w 3539334"/>
                <a:gd name="connsiteY5" fmla="*/ 323069 h 643253"/>
                <a:gd name="connsiteX6" fmla="*/ 698059 w 3539334"/>
                <a:gd name="connsiteY6" fmla="*/ 360568 h 643253"/>
                <a:gd name="connsiteX7" fmla="*/ 625946 w 3539334"/>
                <a:gd name="connsiteY7" fmla="*/ 369222 h 643253"/>
                <a:gd name="connsiteX8" fmla="*/ 553832 w 3539334"/>
                <a:gd name="connsiteY8" fmla="*/ 374991 h 643253"/>
                <a:gd name="connsiteX9" fmla="*/ 507680 w 3539334"/>
                <a:gd name="connsiteY9" fmla="*/ 377875 h 643253"/>
                <a:gd name="connsiteX10" fmla="*/ 470181 w 3539334"/>
                <a:gd name="connsiteY10" fmla="*/ 377875 h 643253"/>
                <a:gd name="connsiteX11" fmla="*/ 438451 w 3539334"/>
                <a:gd name="connsiteY11" fmla="*/ 377875 h 643253"/>
                <a:gd name="connsiteX12" fmla="*/ 395182 w 3539334"/>
                <a:gd name="connsiteY12" fmla="*/ 372106 h 643253"/>
                <a:gd name="connsiteX13" fmla="*/ 346145 w 3539334"/>
                <a:gd name="connsiteY13" fmla="*/ 363453 h 643253"/>
                <a:gd name="connsiteX14" fmla="*/ 282685 w 3539334"/>
                <a:gd name="connsiteY14" fmla="*/ 346145 h 643253"/>
                <a:gd name="connsiteX15" fmla="*/ 224994 w 3539334"/>
                <a:gd name="connsiteY15" fmla="*/ 325954 h 643253"/>
                <a:gd name="connsiteX16" fmla="*/ 144227 w 3539334"/>
                <a:gd name="connsiteY16" fmla="*/ 288455 h 643253"/>
                <a:gd name="connsiteX17" fmla="*/ 83652 w 3539334"/>
                <a:gd name="connsiteY17" fmla="*/ 256725 h 643253"/>
                <a:gd name="connsiteX18" fmla="*/ 46153 w 3539334"/>
                <a:gd name="connsiteY18" fmla="*/ 233648 h 643253"/>
                <a:gd name="connsiteX19" fmla="*/ 31730 w 3539334"/>
                <a:gd name="connsiteY19" fmla="*/ 227879 h 643253"/>
                <a:gd name="connsiteX20" fmla="*/ 14423 w 3539334"/>
                <a:gd name="connsiteY20" fmla="*/ 224995 h 643253"/>
                <a:gd name="connsiteX21" fmla="*/ 2885 w 3539334"/>
                <a:gd name="connsiteY21" fmla="*/ 227879 h 643253"/>
                <a:gd name="connsiteX22" fmla="*/ 0 w 3539334"/>
                <a:gd name="connsiteY22" fmla="*/ 236533 h 643253"/>
                <a:gd name="connsiteX23" fmla="*/ 8654 w 3539334"/>
                <a:gd name="connsiteY23" fmla="*/ 262494 h 643253"/>
                <a:gd name="connsiteX24" fmla="*/ 34615 w 3539334"/>
                <a:gd name="connsiteY24" fmla="*/ 302877 h 643253"/>
                <a:gd name="connsiteX25" fmla="*/ 86536 w 3539334"/>
                <a:gd name="connsiteY25" fmla="*/ 366337 h 643253"/>
                <a:gd name="connsiteX26" fmla="*/ 129804 w 3539334"/>
                <a:gd name="connsiteY26" fmla="*/ 409605 h 643253"/>
                <a:gd name="connsiteX27" fmla="*/ 175957 w 3539334"/>
                <a:gd name="connsiteY27" fmla="*/ 452873 h 643253"/>
                <a:gd name="connsiteX28" fmla="*/ 216341 w 3539334"/>
                <a:gd name="connsiteY28" fmla="*/ 487488 h 643253"/>
                <a:gd name="connsiteX29" fmla="*/ 271147 w 3539334"/>
                <a:gd name="connsiteY29" fmla="*/ 527872 h 643253"/>
                <a:gd name="connsiteX30" fmla="*/ 334607 w 3539334"/>
                <a:gd name="connsiteY30" fmla="*/ 565371 h 643253"/>
                <a:gd name="connsiteX31" fmla="*/ 406721 w 3539334"/>
                <a:gd name="connsiteY31" fmla="*/ 599985 h 643253"/>
                <a:gd name="connsiteX32" fmla="*/ 478834 w 3539334"/>
                <a:gd name="connsiteY32" fmla="*/ 625946 h 643253"/>
                <a:gd name="connsiteX33" fmla="*/ 527871 w 3539334"/>
                <a:gd name="connsiteY33" fmla="*/ 643253 h 643253"/>
                <a:gd name="connsiteX34" fmla="*/ 539410 w 3539334"/>
                <a:gd name="connsiteY34" fmla="*/ 643253 h 643253"/>
                <a:gd name="connsiteX35" fmla="*/ 591331 w 3539334"/>
                <a:gd name="connsiteY35" fmla="*/ 628831 h 643253"/>
                <a:gd name="connsiteX36" fmla="*/ 683637 w 3539334"/>
                <a:gd name="connsiteY36" fmla="*/ 594216 h 643253"/>
                <a:gd name="connsiteX37" fmla="*/ 738443 w 3539334"/>
                <a:gd name="connsiteY37" fmla="*/ 576909 h 643253"/>
                <a:gd name="connsiteX38" fmla="*/ 845171 w 3539334"/>
                <a:gd name="connsiteY38" fmla="*/ 550948 h 643253"/>
                <a:gd name="connsiteX39" fmla="*/ 1009590 w 3539334"/>
                <a:gd name="connsiteY39" fmla="*/ 513449 h 643253"/>
                <a:gd name="connsiteX40" fmla="*/ 1150933 w 3539334"/>
                <a:gd name="connsiteY40" fmla="*/ 487488 h 643253"/>
                <a:gd name="connsiteX41" fmla="*/ 1263430 w 3539334"/>
                <a:gd name="connsiteY41" fmla="*/ 470181 h 643253"/>
                <a:gd name="connsiteX42" fmla="*/ 1370158 w 3539334"/>
                <a:gd name="connsiteY42" fmla="*/ 455758 h 643253"/>
                <a:gd name="connsiteX43" fmla="*/ 1514385 w 3539334"/>
                <a:gd name="connsiteY43" fmla="*/ 441335 h 643253"/>
                <a:gd name="connsiteX44" fmla="*/ 1748033 w 3539334"/>
                <a:gd name="connsiteY44" fmla="*/ 409605 h 643253"/>
                <a:gd name="connsiteX45" fmla="*/ 1973027 w 3539334"/>
                <a:gd name="connsiteY45" fmla="*/ 374991 h 643253"/>
                <a:gd name="connsiteX46" fmla="*/ 2134562 w 3539334"/>
                <a:gd name="connsiteY46" fmla="*/ 354799 h 643253"/>
                <a:gd name="connsiteX47" fmla="*/ 2304750 w 3539334"/>
                <a:gd name="connsiteY47" fmla="*/ 337492 h 643253"/>
                <a:gd name="connsiteX48" fmla="*/ 2350902 w 3539334"/>
                <a:gd name="connsiteY48" fmla="*/ 334607 h 643253"/>
                <a:gd name="connsiteX49" fmla="*/ 2428785 w 3539334"/>
                <a:gd name="connsiteY49" fmla="*/ 323069 h 643253"/>
                <a:gd name="connsiteX50" fmla="*/ 2509552 w 3539334"/>
                <a:gd name="connsiteY50" fmla="*/ 314415 h 643253"/>
                <a:gd name="connsiteX51" fmla="*/ 2624934 w 3539334"/>
                <a:gd name="connsiteY51" fmla="*/ 302877 h 643253"/>
                <a:gd name="connsiteX52" fmla="*/ 2780699 w 3539334"/>
                <a:gd name="connsiteY52" fmla="*/ 294224 h 643253"/>
                <a:gd name="connsiteX53" fmla="*/ 2950887 w 3539334"/>
                <a:gd name="connsiteY53" fmla="*/ 291339 h 643253"/>
                <a:gd name="connsiteX54" fmla="*/ 3178766 w 3539334"/>
                <a:gd name="connsiteY54" fmla="*/ 299993 h 643253"/>
                <a:gd name="connsiteX55" fmla="*/ 3360492 w 3539334"/>
                <a:gd name="connsiteY55" fmla="*/ 308646 h 643253"/>
                <a:gd name="connsiteX56" fmla="*/ 3423952 w 3539334"/>
                <a:gd name="connsiteY56" fmla="*/ 311531 h 643253"/>
                <a:gd name="connsiteX57" fmla="*/ 3472989 w 3539334"/>
                <a:gd name="connsiteY57" fmla="*/ 302877 h 643253"/>
                <a:gd name="connsiteX58" fmla="*/ 3501835 w 3539334"/>
                <a:gd name="connsiteY58" fmla="*/ 288455 h 643253"/>
                <a:gd name="connsiteX59" fmla="*/ 3513373 w 3539334"/>
                <a:gd name="connsiteY59" fmla="*/ 279801 h 643253"/>
                <a:gd name="connsiteX60" fmla="*/ 3530680 w 3539334"/>
                <a:gd name="connsiteY60" fmla="*/ 256725 h 643253"/>
                <a:gd name="connsiteX61" fmla="*/ 3536449 w 3539334"/>
                <a:gd name="connsiteY61" fmla="*/ 239417 h 643253"/>
                <a:gd name="connsiteX62" fmla="*/ 3539334 w 3539334"/>
                <a:gd name="connsiteY62" fmla="*/ 216341 h 643253"/>
                <a:gd name="connsiteX63" fmla="*/ 3536449 w 3539334"/>
                <a:gd name="connsiteY63" fmla="*/ 196149 h 643253"/>
                <a:gd name="connsiteX64" fmla="*/ 3530680 w 3539334"/>
                <a:gd name="connsiteY64" fmla="*/ 181726 h 643253"/>
                <a:gd name="connsiteX65" fmla="*/ 3519142 w 3539334"/>
                <a:gd name="connsiteY65" fmla="*/ 167304 h 643253"/>
                <a:gd name="connsiteX66" fmla="*/ 3490297 w 3539334"/>
                <a:gd name="connsiteY66" fmla="*/ 152881 h 643253"/>
                <a:gd name="connsiteX67" fmla="*/ 3438375 w 3539334"/>
                <a:gd name="connsiteY67" fmla="*/ 121151 h 643253"/>
                <a:gd name="connsiteX68" fmla="*/ 3369146 w 3539334"/>
                <a:gd name="connsiteY68" fmla="*/ 89421 h 643253"/>
                <a:gd name="connsiteX69" fmla="*/ 3282610 w 3539334"/>
                <a:gd name="connsiteY69" fmla="*/ 57691 h 643253"/>
                <a:gd name="connsiteX70" fmla="*/ 3175881 w 3539334"/>
                <a:gd name="connsiteY70" fmla="*/ 28846 h 643253"/>
                <a:gd name="connsiteX71" fmla="*/ 3051846 w 3539334"/>
                <a:gd name="connsiteY71" fmla="*/ 5769 h 643253"/>
                <a:gd name="connsiteX72" fmla="*/ 3011463 w 3539334"/>
                <a:gd name="connsiteY72" fmla="*/ 0 h 643253"/>
                <a:gd name="connsiteX73" fmla="*/ 2999924 w 3539334"/>
                <a:gd name="connsiteY73" fmla="*/ 0 h 643253"/>
                <a:gd name="connsiteX74" fmla="*/ 2959541 w 3539334"/>
                <a:gd name="connsiteY74" fmla="*/ 17308 h 643253"/>
                <a:gd name="connsiteX75" fmla="*/ 2878774 w 3539334"/>
                <a:gd name="connsiteY75" fmla="*/ 49037 h 643253"/>
                <a:gd name="connsiteX76" fmla="*/ 2763392 w 3539334"/>
                <a:gd name="connsiteY76" fmla="*/ 86537 h 643253"/>
                <a:gd name="connsiteX77" fmla="*/ 2711470 w 3539334"/>
                <a:gd name="connsiteY77" fmla="*/ 92306 h 643253"/>
                <a:gd name="connsiteX78" fmla="*/ 2498014 w 3539334"/>
                <a:gd name="connsiteY78" fmla="*/ 121151 h 643253"/>
                <a:gd name="connsiteX79" fmla="*/ 2287442 w 3539334"/>
                <a:gd name="connsiteY79" fmla="*/ 149996 h 6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39334" h="643253">
                  <a:moveTo>
                    <a:pt x="2287442" y="149996"/>
                  </a:moveTo>
                  <a:lnTo>
                    <a:pt x="2045141" y="181726"/>
                  </a:lnTo>
                  <a:lnTo>
                    <a:pt x="1808608" y="213456"/>
                  </a:lnTo>
                  <a:lnTo>
                    <a:pt x="1494193" y="253840"/>
                  </a:lnTo>
                  <a:lnTo>
                    <a:pt x="1214392" y="291339"/>
                  </a:lnTo>
                  <a:lnTo>
                    <a:pt x="974975" y="323069"/>
                  </a:lnTo>
                  <a:lnTo>
                    <a:pt x="698059" y="360568"/>
                  </a:lnTo>
                  <a:lnTo>
                    <a:pt x="625946" y="369222"/>
                  </a:lnTo>
                  <a:lnTo>
                    <a:pt x="553832" y="374991"/>
                  </a:lnTo>
                  <a:lnTo>
                    <a:pt x="507680" y="377875"/>
                  </a:lnTo>
                  <a:lnTo>
                    <a:pt x="470181" y="377875"/>
                  </a:lnTo>
                  <a:lnTo>
                    <a:pt x="438451" y="377875"/>
                  </a:lnTo>
                  <a:lnTo>
                    <a:pt x="395182" y="372106"/>
                  </a:lnTo>
                  <a:lnTo>
                    <a:pt x="346145" y="363453"/>
                  </a:lnTo>
                  <a:lnTo>
                    <a:pt x="282685" y="346145"/>
                  </a:lnTo>
                  <a:lnTo>
                    <a:pt x="224994" y="325954"/>
                  </a:lnTo>
                  <a:lnTo>
                    <a:pt x="144227" y="288455"/>
                  </a:lnTo>
                  <a:lnTo>
                    <a:pt x="83652" y="256725"/>
                  </a:lnTo>
                  <a:lnTo>
                    <a:pt x="46153" y="233648"/>
                  </a:lnTo>
                  <a:lnTo>
                    <a:pt x="31730" y="227879"/>
                  </a:lnTo>
                  <a:lnTo>
                    <a:pt x="14423" y="224995"/>
                  </a:lnTo>
                  <a:lnTo>
                    <a:pt x="2885" y="227879"/>
                  </a:lnTo>
                  <a:lnTo>
                    <a:pt x="0" y="236533"/>
                  </a:lnTo>
                  <a:lnTo>
                    <a:pt x="8654" y="262494"/>
                  </a:lnTo>
                  <a:lnTo>
                    <a:pt x="34615" y="302877"/>
                  </a:lnTo>
                  <a:lnTo>
                    <a:pt x="86536" y="366337"/>
                  </a:lnTo>
                  <a:lnTo>
                    <a:pt x="129804" y="409605"/>
                  </a:lnTo>
                  <a:lnTo>
                    <a:pt x="175957" y="452873"/>
                  </a:lnTo>
                  <a:lnTo>
                    <a:pt x="216341" y="487488"/>
                  </a:lnTo>
                  <a:lnTo>
                    <a:pt x="271147" y="527872"/>
                  </a:lnTo>
                  <a:lnTo>
                    <a:pt x="334607" y="565371"/>
                  </a:lnTo>
                  <a:lnTo>
                    <a:pt x="406721" y="599985"/>
                  </a:lnTo>
                  <a:lnTo>
                    <a:pt x="478834" y="625946"/>
                  </a:lnTo>
                  <a:lnTo>
                    <a:pt x="527871" y="643253"/>
                  </a:lnTo>
                  <a:lnTo>
                    <a:pt x="539410" y="643253"/>
                  </a:lnTo>
                  <a:lnTo>
                    <a:pt x="591331" y="628831"/>
                  </a:lnTo>
                  <a:lnTo>
                    <a:pt x="683637" y="594216"/>
                  </a:lnTo>
                  <a:lnTo>
                    <a:pt x="738443" y="576909"/>
                  </a:lnTo>
                  <a:lnTo>
                    <a:pt x="845171" y="550948"/>
                  </a:lnTo>
                  <a:lnTo>
                    <a:pt x="1009590" y="513449"/>
                  </a:lnTo>
                  <a:lnTo>
                    <a:pt x="1150933" y="487488"/>
                  </a:lnTo>
                  <a:lnTo>
                    <a:pt x="1263430" y="470181"/>
                  </a:lnTo>
                  <a:lnTo>
                    <a:pt x="1370158" y="455758"/>
                  </a:lnTo>
                  <a:lnTo>
                    <a:pt x="1514385" y="441335"/>
                  </a:lnTo>
                  <a:lnTo>
                    <a:pt x="1748033" y="409605"/>
                  </a:lnTo>
                  <a:lnTo>
                    <a:pt x="1973027" y="374991"/>
                  </a:lnTo>
                  <a:lnTo>
                    <a:pt x="2134562" y="354799"/>
                  </a:lnTo>
                  <a:lnTo>
                    <a:pt x="2304750" y="337492"/>
                  </a:lnTo>
                  <a:lnTo>
                    <a:pt x="2350902" y="334607"/>
                  </a:lnTo>
                  <a:lnTo>
                    <a:pt x="2428785" y="323069"/>
                  </a:lnTo>
                  <a:lnTo>
                    <a:pt x="2509552" y="314415"/>
                  </a:lnTo>
                  <a:lnTo>
                    <a:pt x="2624934" y="302877"/>
                  </a:lnTo>
                  <a:lnTo>
                    <a:pt x="2780699" y="294224"/>
                  </a:lnTo>
                  <a:lnTo>
                    <a:pt x="2950887" y="291339"/>
                  </a:lnTo>
                  <a:lnTo>
                    <a:pt x="3178766" y="299993"/>
                  </a:lnTo>
                  <a:lnTo>
                    <a:pt x="3360492" y="308646"/>
                  </a:lnTo>
                  <a:lnTo>
                    <a:pt x="3423952" y="311531"/>
                  </a:lnTo>
                  <a:lnTo>
                    <a:pt x="3472989" y="302877"/>
                  </a:lnTo>
                  <a:lnTo>
                    <a:pt x="3501835" y="288455"/>
                  </a:lnTo>
                  <a:lnTo>
                    <a:pt x="3513373" y="279801"/>
                  </a:lnTo>
                  <a:lnTo>
                    <a:pt x="3530680" y="256725"/>
                  </a:lnTo>
                  <a:lnTo>
                    <a:pt x="3536449" y="239417"/>
                  </a:lnTo>
                  <a:lnTo>
                    <a:pt x="3539334" y="216341"/>
                  </a:lnTo>
                  <a:lnTo>
                    <a:pt x="3536449" y="196149"/>
                  </a:lnTo>
                  <a:lnTo>
                    <a:pt x="3530680" y="181726"/>
                  </a:lnTo>
                  <a:lnTo>
                    <a:pt x="3519142" y="167304"/>
                  </a:lnTo>
                  <a:lnTo>
                    <a:pt x="3490297" y="152881"/>
                  </a:lnTo>
                  <a:lnTo>
                    <a:pt x="3438375" y="121151"/>
                  </a:lnTo>
                  <a:lnTo>
                    <a:pt x="3369146" y="89421"/>
                  </a:lnTo>
                  <a:lnTo>
                    <a:pt x="3282610" y="57691"/>
                  </a:lnTo>
                  <a:lnTo>
                    <a:pt x="3175881" y="28846"/>
                  </a:lnTo>
                  <a:lnTo>
                    <a:pt x="3051846" y="5769"/>
                  </a:lnTo>
                  <a:lnTo>
                    <a:pt x="3011463" y="0"/>
                  </a:lnTo>
                  <a:lnTo>
                    <a:pt x="2999924" y="0"/>
                  </a:lnTo>
                  <a:lnTo>
                    <a:pt x="2959541" y="17308"/>
                  </a:lnTo>
                  <a:lnTo>
                    <a:pt x="2878774" y="49037"/>
                  </a:lnTo>
                  <a:lnTo>
                    <a:pt x="2763392" y="86537"/>
                  </a:lnTo>
                  <a:lnTo>
                    <a:pt x="2711470" y="92306"/>
                  </a:lnTo>
                  <a:lnTo>
                    <a:pt x="2498014" y="121151"/>
                  </a:lnTo>
                  <a:lnTo>
                    <a:pt x="2287442" y="1499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78BEAFCF-12CB-4CAB-A2E2-5B2753AF33AB}"/>
                </a:ext>
              </a:extLst>
            </p:cNvPr>
            <p:cNvSpPr/>
            <p:nvPr/>
          </p:nvSpPr>
          <p:spPr>
            <a:xfrm>
              <a:off x="2863850" y="2168525"/>
              <a:ext cx="2273300" cy="2495550"/>
            </a:xfrm>
            <a:custGeom>
              <a:avLst/>
              <a:gdLst>
                <a:gd name="connsiteX0" fmla="*/ 1530350 w 2273300"/>
                <a:gd name="connsiteY0" fmla="*/ 1047750 h 2495550"/>
                <a:gd name="connsiteX1" fmla="*/ 1431925 w 2273300"/>
                <a:gd name="connsiteY1" fmla="*/ 1177925 h 2495550"/>
                <a:gd name="connsiteX2" fmla="*/ 1336675 w 2273300"/>
                <a:gd name="connsiteY2" fmla="*/ 1298575 h 2495550"/>
                <a:gd name="connsiteX3" fmla="*/ 1209675 w 2273300"/>
                <a:gd name="connsiteY3" fmla="*/ 1444625 h 2495550"/>
                <a:gd name="connsiteX4" fmla="*/ 1082675 w 2273300"/>
                <a:gd name="connsiteY4" fmla="*/ 1581150 h 2495550"/>
                <a:gd name="connsiteX5" fmla="*/ 955675 w 2273300"/>
                <a:gd name="connsiteY5" fmla="*/ 1711325 h 2495550"/>
                <a:gd name="connsiteX6" fmla="*/ 838200 w 2273300"/>
                <a:gd name="connsiteY6" fmla="*/ 1822450 h 2495550"/>
                <a:gd name="connsiteX7" fmla="*/ 704850 w 2273300"/>
                <a:gd name="connsiteY7" fmla="*/ 1936750 h 2495550"/>
                <a:gd name="connsiteX8" fmla="*/ 565150 w 2273300"/>
                <a:gd name="connsiteY8" fmla="*/ 2047875 h 2495550"/>
                <a:gd name="connsiteX9" fmla="*/ 419100 w 2273300"/>
                <a:gd name="connsiteY9" fmla="*/ 2159000 h 2495550"/>
                <a:gd name="connsiteX10" fmla="*/ 276225 w 2273300"/>
                <a:gd name="connsiteY10" fmla="*/ 2260600 h 2495550"/>
                <a:gd name="connsiteX11" fmla="*/ 117475 w 2273300"/>
                <a:gd name="connsiteY11" fmla="*/ 2359025 h 2495550"/>
                <a:gd name="connsiteX12" fmla="*/ 31750 w 2273300"/>
                <a:gd name="connsiteY12" fmla="*/ 2409825 h 2495550"/>
                <a:gd name="connsiteX13" fmla="*/ 12700 w 2273300"/>
                <a:gd name="connsiteY13" fmla="*/ 2432050 h 2495550"/>
                <a:gd name="connsiteX14" fmla="*/ 3175 w 2273300"/>
                <a:gd name="connsiteY14" fmla="*/ 2454275 h 2495550"/>
                <a:gd name="connsiteX15" fmla="*/ 0 w 2273300"/>
                <a:gd name="connsiteY15" fmla="*/ 2479675 h 2495550"/>
                <a:gd name="connsiteX16" fmla="*/ 6350 w 2273300"/>
                <a:gd name="connsiteY16" fmla="*/ 2492375 h 2495550"/>
                <a:gd name="connsiteX17" fmla="*/ 15875 w 2273300"/>
                <a:gd name="connsiteY17" fmla="*/ 2495550 h 2495550"/>
                <a:gd name="connsiteX18" fmla="*/ 57150 w 2273300"/>
                <a:gd name="connsiteY18" fmla="*/ 2489200 h 2495550"/>
                <a:gd name="connsiteX19" fmla="*/ 155575 w 2273300"/>
                <a:gd name="connsiteY19" fmla="*/ 2441575 h 2495550"/>
                <a:gd name="connsiteX20" fmla="*/ 342900 w 2273300"/>
                <a:gd name="connsiteY20" fmla="*/ 2343150 h 2495550"/>
                <a:gd name="connsiteX21" fmla="*/ 488950 w 2273300"/>
                <a:gd name="connsiteY21" fmla="*/ 2257425 h 2495550"/>
                <a:gd name="connsiteX22" fmla="*/ 688975 w 2273300"/>
                <a:gd name="connsiteY22" fmla="*/ 2124075 h 2495550"/>
                <a:gd name="connsiteX23" fmla="*/ 901700 w 2273300"/>
                <a:gd name="connsiteY23" fmla="*/ 1974850 h 2495550"/>
                <a:gd name="connsiteX24" fmla="*/ 955675 w 2273300"/>
                <a:gd name="connsiteY24" fmla="*/ 1949450 h 2495550"/>
                <a:gd name="connsiteX25" fmla="*/ 1108075 w 2273300"/>
                <a:gd name="connsiteY25" fmla="*/ 1822450 h 2495550"/>
                <a:gd name="connsiteX26" fmla="*/ 1225550 w 2273300"/>
                <a:gd name="connsiteY26" fmla="*/ 1717675 h 2495550"/>
                <a:gd name="connsiteX27" fmla="*/ 1298575 w 2273300"/>
                <a:gd name="connsiteY27" fmla="*/ 1647825 h 2495550"/>
                <a:gd name="connsiteX28" fmla="*/ 1400175 w 2273300"/>
                <a:gd name="connsiteY28" fmla="*/ 1552575 h 2495550"/>
                <a:gd name="connsiteX29" fmla="*/ 1492250 w 2273300"/>
                <a:gd name="connsiteY29" fmla="*/ 1460500 h 2495550"/>
                <a:gd name="connsiteX30" fmla="*/ 1584325 w 2273300"/>
                <a:gd name="connsiteY30" fmla="*/ 1368425 h 2495550"/>
                <a:gd name="connsiteX31" fmla="*/ 1666875 w 2273300"/>
                <a:gd name="connsiteY31" fmla="*/ 1273175 h 2495550"/>
                <a:gd name="connsiteX32" fmla="*/ 1765300 w 2273300"/>
                <a:gd name="connsiteY32" fmla="*/ 1146175 h 2495550"/>
                <a:gd name="connsiteX33" fmla="*/ 1873250 w 2273300"/>
                <a:gd name="connsiteY33" fmla="*/ 984250 h 2495550"/>
                <a:gd name="connsiteX34" fmla="*/ 1984375 w 2273300"/>
                <a:gd name="connsiteY34" fmla="*/ 803275 h 2495550"/>
                <a:gd name="connsiteX35" fmla="*/ 2073275 w 2273300"/>
                <a:gd name="connsiteY35" fmla="*/ 641350 h 2495550"/>
                <a:gd name="connsiteX36" fmla="*/ 2114550 w 2273300"/>
                <a:gd name="connsiteY36" fmla="*/ 536575 h 2495550"/>
                <a:gd name="connsiteX37" fmla="*/ 2155825 w 2273300"/>
                <a:gd name="connsiteY37" fmla="*/ 434975 h 2495550"/>
                <a:gd name="connsiteX38" fmla="*/ 2178050 w 2273300"/>
                <a:gd name="connsiteY38" fmla="*/ 390525 h 2495550"/>
                <a:gd name="connsiteX39" fmla="*/ 2197100 w 2273300"/>
                <a:gd name="connsiteY39" fmla="*/ 365125 h 2495550"/>
                <a:gd name="connsiteX40" fmla="*/ 2228850 w 2273300"/>
                <a:gd name="connsiteY40" fmla="*/ 339725 h 2495550"/>
                <a:gd name="connsiteX41" fmla="*/ 2254250 w 2273300"/>
                <a:gd name="connsiteY41" fmla="*/ 320675 h 2495550"/>
                <a:gd name="connsiteX42" fmla="*/ 2266950 w 2273300"/>
                <a:gd name="connsiteY42" fmla="*/ 298450 h 2495550"/>
                <a:gd name="connsiteX43" fmla="*/ 2273300 w 2273300"/>
                <a:gd name="connsiteY43" fmla="*/ 269875 h 2495550"/>
                <a:gd name="connsiteX44" fmla="*/ 2266950 w 2273300"/>
                <a:gd name="connsiteY44" fmla="*/ 238125 h 2495550"/>
                <a:gd name="connsiteX45" fmla="*/ 2254250 w 2273300"/>
                <a:gd name="connsiteY45" fmla="*/ 222250 h 2495550"/>
                <a:gd name="connsiteX46" fmla="*/ 2228850 w 2273300"/>
                <a:gd name="connsiteY46" fmla="*/ 203200 h 2495550"/>
                <a:gd name="connsiteX47" fmla="*/ 2146300 w 2273300"/>
                <a:gd name="connsiteY47" fmla="*/ 155575 h 2495550"/>
                <a:gd name="connsiteX48" fmla="*/ 2066925 w 2273300"/>
                <a:gd name="connsiteY48" fmla="*/ 111125 h 2495550"/>
                <a:gd name="connsiteX49" fmla="*/ 2006600 w 2273300"/>
                <a:gd name="connsiteY49" fmla="*/ 82550 h 2495550"/>
                <a:gd name="connsiteX50" fmla="*/ 1851025 w 2273300"/>
                <a:gd name="connsiteY50" fmla="*/ 0 h 2495550"/>
                <a:gd name="connsiteX51" fmla="*/ 1651000 w 2273300"/>
                <a:gd name="connsiteY51" fmla="*/ 38100 h 2495550"/>
                <a:gd name="connsiteX52" fmla="*/ 1752600 w 2273300"/>
                <a:gd name="connsiteY52" fmla="*/ 82550 h 2495550"/>
                <a:gd name="connsiteX53" fmla="*/ 1781175 w 2273300"/>
                <a:gd name="connsiteY53" fmla="*/ 95250 h 2495550"/>
                <a:gd name="connsiteX54" fmla="*/ 1819275 w 2273300"/>
                <a:gd name="connsiteY54" fmla="*/ 120650 h 2495550"/>
                <a:gd name="connsiteX55" fmla="*/ 1851025 w 2273300"/>
                <a:gd name="connsiteY55" fmla="*/ 152400 h 2495550"/>
                <a:gd name="connsiteX56" fmla="*/ 1882775 w 2273300"/>
                <a:gd name="connsiteY56" fmla="*/ 187325 h 2495550"/>
                <a:gd name="connsiteX57" fmla="*/ 1905000 w 2273300"/>
                <a:gd name="connsiteY57" fmla="*/ 225425 h 2495550"/>
                <a:gd name="connsiteX58" fmla="*/ 1914525 w 2273300"/>
                <a:gd name="connsiteY58" fmla="*/ 269875 h 2495550"/>
                <a:gd name="connsiteX59" fmla="*/ 1914525 w 2273300"/>
                <a:gd name="connsiteY59" fmla="*/ 307975 h 2495550"/>
                <a:gd name="connsiteX60" fmla="*/ 1895475 w 2273300"/>
                <a:gd name="connsiteY60" fmla="*/ 374650 h 2495550"/>
                <a:gd name="connsiteX61" fmla="*/ 1851025 w 2273300"/>
                <a:gd name="connsiteY61" fmla="*/ 501650 h 2495550"/>
                <a:gd name="connsiteX62" fmla="*/ 1790700 w 2273300"/>
                <a:gd name="connsiteY62" fmla="*/ 628650 h 2495550"/>
                <a:gd name="connsiteX63" fmla="*/ 1749425 w 2273300"/>
                <a:gd name="connsiteY63" fmla="*/ 708025 h 2495550"/>
                <a:gd name="connsiteX64" fmla="*/ 1530350 w 2273300"/>
                <a:gd name="connsiteY64" fmla="*/ 1047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3300" h="2495550">
                  <a:moveTo>
                    <a:pt x="1530350" y="1047750"/>
                  </a:moveTo>
                  <a:lnTo>
                    <a:pt x="1431925" y="1177925"/>
                  </a:lnTo>
                  <a:lnTo>
                    <a:pt x="1336675" y="1298575"/>
                  </a:lnTo>
                  <a:lnTo>
                    <a:pt x="1209675" y="1444625"/>
                  </a:lnTo>
                  <a:lnTo>
                    <a:pt x="1082675" y="1581150"/>
                  </a:lnTo>
                  <a:lnTo>
                    <a:pt x="955675" y="1711325"/>
                  </a:lnTo>
                  <a:lnTo>
                    <a:pt x="838200" y="1822450"/>
                  </a:lnTo>
                  <a:lnTo>
                    <a:pt x="704850" y="1936750"/>
                  </a:lnTo>
                  <a:lnTo>
                    <a:pt x="565150" y="2047875"/>
                  </a:lnTo>
                  <a:lnTo>
                    <a:pt x="419100" y="2159000"/>
                  </a:lnTo>
                  <a:lnTo>
                    <a:pt x="276225" y="2260600"/>
                  </a:lnTo>
                  <a:lnTo>
                    <a:pt x="117475" y="2359025"/>
                  </a:lnTo>
                  <a:lnTo>
                    <a:pt x="31750" y="2409825"/>
                  </a:lnTo>
                  <a:lnTo>
                    <a:pt x="12700" y="2432050"/>
                  </a:lnTo>
                  <a:lnTo>
                    <a:pt x="3175" y="2454275"/>
                  </a:lnTo>
                  <a:lnTo>
                    <a:pt x="0" y="2479675"/>
                  </a:lnTo>
                  <a:lnTo>
                    <a:pt x="6350" y="2492375"/>
                  </a:lnTo>
                  <a:lnTo>
                    <a:pt x="15875" y="2495550"/>
                  </a:lnTo>
                  <a:lnTo>
                    <a:pt x="57150" y="2489200"/>
                  </a:lnTo>
                  <a:lnTo>
                    <a:pt x="155575" y="2441575"/>
                  </a:lnTo>
                  <a:lnTo>
                    <a:pt x="342900" y="2343150"/>
                  </a:lnTo>
                  <a:lnTo>
                    <a:pt x="488950" y="2257425"/>
                  </a:lnTo>
                  <a:lnTo>
                    <a:pt x="688975" y="2124075"/>
                  </a:lnTo>
                  <a:lnTo>
                    <a:pt x="901700" y="1974850"/>
                  </a:lnTo>
                  <a:lnTo>
                    <a:pt x="955675" y="1949450"/>
                  </a:lnTo>
                  <a:lnTo>
                    <a:pt x="1108075" y="1822450"/>
                  </a:lnTo>
                  <a:lnTo>
                    <a:pt x="1225550" y="1717675"/>
                  </a:lnTo>
                  <a:lnTo>
                    <a:pt x="1298575" y="1647825"/>
                  </a:lnTo>
                  <a:lnTo>
                    <a:pt x="1400175" y="1552575"/>
                  </a:lnTo>
                  <a:lnTo>
                    <a:pt x="1492250" y="1460500"/>
                  </a:lnTo>
                  <a:lnTo>
                    <a:pt x="1584325" y="1368425"/>
                  </a:lnTo>
                  <a:lnTo>
                    <a:pt x="1666875" y="1273175"/>
                  </a:lnTo>
                  <a:lnTo>
                    <a:pt x="1765300" y="1146175"/>
                  </a:lnTo>
                  <a:lnTo>
                    <a:pt x="1873250" y="984250"/>
                  </a:lnTo>
                  <a:lnTo>
                    <a:pt x="1984375" y="803275"/>
                  </a:lnTo>
                  <a:lnTo>
                    <a:pt x="2073275" y="641350"/>
                  </a:lnTo>
                  <a:lnTo>
                    <a:pt x="2114550" y="536575"/>
                  </a:lnTo>
                  <a:lnTo>
                    <a:pt x="2155825" y="434975"/>
                  </a:lnTo>
                  <a:lnTo>
                    <a:pt x="2178050" y="390525"/>
                  </a:lnTo>
                  <a:lnTo>
                    <a:pt x="2197100" y="365125"/>
                  </a:lnTo>
                  <a:lnTo>
                    <a:pt x="2228850" y="339725"/>
                  </a:lnTo>
                  <a:lnTo>
                    <a:pt x="2254250" y="320675"/>
                  </a:lnTo>
                  <a:lnTo>
                    <a:pt x="2266950" y="298450"/>
                  </a:lnTo>
                  <a:lnTo>
                    <a:pt x="2273300" y="269875"/>
                  </a:lnTo>
                  <a:lnTo>
                    <a:pt x="2266950" y="238125"/>
                  </a:lnTo>
                  <a:lnTo>
                    <a:pt x="2254250" y="222250"/>
                  </a:lnTo>
                  <a:lnTo>
                    <a:pt x="2228850" y="203200"/>
                  </a:lnTo>
                  <a:lnTo>
                    <a:pt x="2146300" y="155575"/>
                  </a:lnTo>
                  <a:lnTo>
                    <a:pt x="2066925" y="111125"/>
                  </a:lnTo>
                  <a:lnTo>
                    <a:pt x="2006600" y="82550"/>
                  </a:lnTo>
                  <a:lnTo>
                    <a:pt x="1851025" y="0"/>
                  </a:lnTo>
                  <a:lnTo>
                    <a:pt x="1651000" y="38100"/>
                  </a:lnTo>
                  <a:lnTo>
                    <a:pt x="1752600" y="82550"/>
                  </a:lnTo>
                  <a:lnTo>
                    <a:pt x="1781175" y="95250"/>
                  </a:lnTo>
                  <a:lnTo>
                    <a:pt x="1819275" y="120650"/>
                  </a:lnTo>
                  <a:lnTo>
                    <a:pt x="1851025" y="152400"/>
                  </a:lnTo>
                  <a:lnTo>
                    <a:pt x="1882775" y="187325"/>
                  </a:lnTo>
                  <a:lnTo>
                    <a:pt x="1905000" y="225425"/>
                  </a:lnTo>
                  <a:lnTo>
                    <a:pt x="1914525" y="269875"/>
                  </a:lnTo>
                  <a:lnTo>
                    <a:pt x="1914525" y="307975"/>
                  </a:lnTo>
                  <a:lnTo>
                    <a:pt x="1895475" y="374650"/>
                  </a:lnTo>
                  <a:lnTo>
                    <a:pt x="1851025" y="501650"/>
                  </a:lnTo>
                  <a:lnTo>
                    <a:pt x="1790700" y="628650"/>
                  </a:lnTo>
                  <a:lnTo>
                    <a:pt x="1749425" y="708025"/>
                  </a:lnTo>
                  <a:lnTo>
                    <a:pt x="1530350" y="1047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0">
              <a:extLst>
                <a:ext uri="{FF2B5EF4-FFF2-40B4-BE49-F238E27FC236}">
                  <a16:creationId xmlns:a16="http://schemas.microsoft.com/office/drawing/2014/main" id="{53067F5E-C53D-49D6-87EA-DF68017E38C8}"/>
                </a:ext>
              </a:extLst>
            </p:cNvPr>
            <p:cNvSpPr/>
            <p:nvPr/>
          </p:nvSpPr>
          <p:spPr>
            <a:xfrm>
              <a:off x="5173663" y="2884488"/>
              <a:ext cx="2378075" cy="1501775"/>
            </a:xfrm>
            <a:custGeom>
              <a:avLst/>
              <a:gdLst>
                <a:gd name="connsiteX0" fmla="*/ 845344 w 2376488"/>
                <a:gd name="connsiteY0" fmla="*/ 916781 h 1502569"/>
                <a:gd name="connsiteX1" fmla="*/ 750094 w 2376488"/>
                <a:gd name="connsiteY1" fmla="*/ 821531 h 1502569"/>
                <a:gd name="connsiteX2" fmla="*/ 626269 w 2376488"/>
                <a:gd name="connsiteY2" fmla="*/ 690562 h 1502569"/>
                <a:gd name="connsiteX3" fmla="*/ 523875 w 2376488"/>
                <a:gd name="connsiteY3" fmla="*/ 581025 h 1502569"/>
                <a:gd name="connsiteX4" fmla="*/ 378619 w 2376488"/>
                <a:gd name="connsiteY4" fmla="*/ 423862 h 1502569"/>
                <a:gd name="connsiteX5" fmla="*/ 252413 w 2376488"/>
                <a:gd name="connsiteY5" fmla="*/ 288131 h 1502569"/>
                <a:gd name="connsiteX6" fmla="*/ 116682 w 2376488"/>
                <a:gd name="connsiteY6" fmla="*/ 138112 h 1502569"/>
                <a:gd name="connsiteX7" fmla="*/ 0 w 2376488"/>
                <a:gd name="connsiteY7" fmla="*/ 9525 h 1502569"/>
                <a:gd name="connsiteX8" fmla="*/ 171450 w 2376488"/>
                <a:gd name="connsiteY8" fmla="*/ 0 h 1502569"/>
                <a:gd name="connsiteX9" fmla="*/ 304800 w 2376488"/>
                <a:gd name="connsiteY9" fmla="*/ 140494 h 1502569"/>
                <a:gd name="connsiteX10" fmla="*/ 442913 w 2376488"/>
                <a:gd name="connsiteY10" fmla="*/ 271462 h 1502569"/>
                <a:gd name="connsiteX11" fmla="*/ 604838 w 2376488"/>
                <a:gd name="connsiteY11" fmla="*/ 421481 h 1502569"/>
                <a:gd name="connsiteX12" fmla="*/ 752475 w 2376488"/>
                <a:gd name="connsiteY12" fmla="*/ 550069 h 1502569"/>
                <a:gd name="connsiteX13" fmla="*/ 933450 w 2376488"/>
                <a:gd name="connsiteY13" fmla="*/ 697706 h 1502569"/>
                <a:gd name="connsiteX14" fmla="*/ 1057275 w 2376488"/>
                <a:gd name="connsiteY14" fmla="*/ 792956 h 1502569"/>
                <a:gd name="connsiteX15" fmla="*/ 1231107 w 2376488"/>
                <a:gd name="connsiteY15" fmla="*/ 916781 h 1502569"/>
                <a:gd name="connsiteX16" fmla="*/ 1402557 w 2376488"/>
                <a:gd name="connsiteY16" fmla="*/ 1028700 h 1502569"/>
                <a:gd name="connsiteX17" fmla="*/ 1595438 w 2376488"/>
                <a:gd name="connsiteY17" fmla="*/ 1135856 h 1502569"/>
                <a:gd name="connsiteX18" fmla="*/ 1809750 w 2376488"/>
                <a:gd name="connsiteY18" fmla="*/ 1235869 h 1502569"/>
                <a:gd name="connsiteX19" fmla="*/ 1978819 w 2376488"/>
                <a:gd name="connsiteY19" fmla="*/ 1302544 h 1502569"/>
                <a:gd name="connsiteX20" fmla="*/ 2171700 w 2376488"/>
                <a:gd name="connsiteY20" fmla="*/ 1369219 h 1502569"/>
                <a:gd name="connsiteX21" fmla="*/ 2336007 w 2376488"/>
                <a:gd name="connsiteY21" fmla="*/ 1421606 h 1502569"/>
                <a:gd name="connsiteX22" fmla="*/ 2359819 w 2376488"/>
                <a:gd name="connsiteY22" fmla="*/ 1431131 h 1502569"/>
                <a:gd name="connsiteX23" fmla="*/ 2369344 w 2376488"/>
                <a:gd name="connsiteY23" fmla="*/ 1438275 h 1502569"/>
                <a:gd name="connsiteX24" fmla="*/ 2374107 w 2376488"/>
                <a:gd name="connsiteY24" fmla="*/ 1447800 h 1502569"/>
                <a:gd name="connsiteX25" fmla="*/ 2376488 w 2376488"/>
                <a:gd name="connsiteY25" fmla="*/ 1459706 h 1502569"/>
                <a:gd name="connsiteX26" fmla="*/ 2371725 w 2376488"/>
                <a:gd name="connsiteY26" fmla="*/ 1469231 h 1502569"/>
                <a:gd name="connsiteX27" fmla="*/ 2355057 w 2376488"/>
                <a:gd name="connsiteY27" fmla="*/ 1483519 h 1502569"/>
                <a:gd name="connsiteX28" fmla="*/ 2324100 w 2376488"/>
                <a:gd name="connsiteY28" fmla="*/ 1497806 h 1502569"/>
                <a:gd name="connsiteX29" fmla="*/ 2300288 w 2376488"/>
                <a:gd name="connsiteY29" fmla="*/ 1502569 h 1502569"/>
                <a:gd name="connsiteX30" fmla="*/ 2162175 w 2376488"/>
                <a:gd name="connsiteY30" fmla="*/ 1500187 h 1502569"/>
                <a:gd name="connsiteX31" fmla="*/ 1978819 w 2376488"/>
                <a:gd name="connsiteY31" fmla="*/ 1502569 h 1502569"/>
                <a:gd name="connsiteX32" fmla="*/ 1704975 w 2376488"/>
                <a:gd name="connsiteY32" fmla="*/ 1500187 h 1502569"/>
                <a:gd name="connsiteX33" fmla="*/ 1519238 w 2376488"/>
                <a:gd name="connsiteY33" fmla="*/ 1502569 h 1502569"/>
                <a:gd name="connsiteX34" fmla="*/ 1473994 w 2376488"/>
                <a:gd name="connsiteY34" fmla="*/ 1497806 h 1502569"/>
                <a:gd name="connsiteX35" fmla="*/ 1438275 w 2376488"/>
                <a:gd name="connsiteY35" fmla="*/ 1488281 h 1502569"/>
                <a:gd name="connsiteX36" fmla="*/ 1412082 w 2376488"/>
                <a:gd name="connsiteY36" fmla="*/ 1473994 h 1502569"/>
                <a:gd name="connsiteX37" fmla="*/ 1381125 w 2376488"/>
                <a:gd name="connsiteY37" fmla="*/ 1454944 h 1502569"/>
                <a:gd name="connsiteX38" fmla="*/ 1335882 w 2376488"/>
                <a:gd name="connsiteY38" fmla="*/ 1419225 h 1502569"/>
                <a:gd name="connsiteX39" fmla="*/ 1240632 w 2376488"/>
                <a:gd name="connsiteY39" fmla="*/ 1326356 h 1502569"/>
                <a:gd name="connsiteX40" fmla="*/ 1145382 w 2376488"/>
                <a:gd name="connsiteY40" fmla="*/ 1226344 h 1502569"/>
                <a:gd name="connsiteX41" fmla="*/ 1033463 w 2376488"/>
                <a:gd name="connsiteY41" fmla="*/ 1116806 h 1502569"/>
                <a:gd name="connsiteX42" fmla="*/ 845344 w 2376488"/>
                <a:gd name="connsiteY42" fmla="*/ 916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76488" h="1502569">
                  <a:moveTo>
                    <a:pt x="845344" y="916781"/>
                  </a:moveTo>
                  <a:lnTo>
                    <a:pt x="750094" y="821531"/>
                  </a:lnTo>
                  <a:lnTo>
                    <a:pt x="626269" y="690562"/>
                  </a:lnTo>
                  <a:lnTo>
                    <a:pt x="523875" y="581025"/>
                  </a:lnTo>
                  <a:lnTo>
                    <a:pt x="378619" y="423862"/>
                  </a:lnTo>
                  <a:lnTo>
                    <a:pt x="252413" y="288131"/>
                  </a:lnTo>
                  <a:lnTo>
                    <a:pt x="116682" y="138112"/>
                  </a:lnTo>
                  <a:lnTo>
                    <a:pt x="0" y="9525"/>
                  </a:lnTo>
                  <a:lnTo>
                    <a:pt x="171450" y="0"/>
                  </a:lnTo>
                  <a:lnTo>
                    <a:pt x="304800" y="140494"/>
                  </a:lnTo>
                  <a:lnTo>
                    <a:pt x="442913" y="271462"/>
                  </a:lnTo>
                  <a:lnTo>
                    <a:pt x="604838" y="421481"/>
                  </a:lnTo>
                  <a:lnTo>
                    <a:pt x="752475" y="550069"/>
                  </a:lnTo>
                  <a:lnTo>
                    <a:pt x="933450" y="697706"/>
                  </a:lnTo>
                  <a:lnTo>
                    <a:pt x="1057275" y="792956"/>
                  </a:lnTo>
                  <a:lnTo>
                    <a:pt x="1231107" y="916781"/>
                  </a:lnTo>
                  <a:lnTo>
                    <a:pt x="1402557" y="1028700"/>
                  </a:lnTo>
                  <a:lnTo>
                    <a:pt x="1595438" y="1135856"/>
                  </a:lnTo>
                  <a:lnTo>
                    <a:pt x="1809750" y="1235869"/>
                  </a:lnTo>
                  <a:lnTo>
                    <a:pt x="1978819" y="1302544"/>
                  </a:lnTo>
                  <a:lnTo>
                    <a:pt x="2171700" y="1369219"/>
                  </a:lnTo>
                  <a:lnTo>
                    <a:pt x="2336007" y="1421606"/>
                  </a:lnTo>
                  <a:lnTo>
                    <a:pt x="2359819" y="1431131"/>
                  </a:lnTo>
                  <a:lnTo>
                    <a:pt x="2369344" y="1438275"/>
                  </a:lnTo>
                  <a:lnTo>
                    <a:pt x="2374107" y="1447800"/>
                  </a:lnTo>
                  <a:lnTo>
                    <a:pt x="2376488" y="1459706"/>
                  </a:lnTo>
                  <a:lnTo>
                    <a:pt x="2371725" y="1469231"/>
                  </a:lnTo>
                  <a:lnTo>
                    <a:pt x="2355057" y="1483519"/>
                  </a:lnTo>
                  <a:lnTo>
                    <a:pt x="2324100" y="1497806"/>
                  </a:lnTo>
                  <a:lnTo>
                    <a:pt x="2300288" y="1502569"/>
                  </a:lnTo>
                  <a:lnTo>
                    <a:pt x="2162175" y="1500187"/>
                  </a:lnTo>
                  <a:lnTo>
                    <a:pt x="1978819" y="1502569"/>
                  </a:lnTo>
                  <a:lnTo>
                    <a:pt x="1704975" y="1500187"/>
                  </a:lnTo>
                  <a:lnTo>
                    <a:pt x="1519238" y="1502569"/>
                  </a:lnTo>
                  <a:lnTo>
                    <a:pt x="1473994" y="1497806"/>
                  </a:lnTo>
                  <a:lnTo>
                    <a:pt x="1438275" y="1488281"/>
                  </a:lnTo>
                  <a:lnTo>
                    <a:pt x="1412082" y="1473994"/>
                  </a:lnTo>
                  <a:lnTo>
                    <a:pt x="1381125" y="1454944"/>
                  </a:lnTo>
                  <a:lnTo>
                    <a:pt x="1335882" y="1419225"/>
                  </a:lnTo>
                  <a:lnTo>
                    <a:pt x="1240632" y="1326356"/>
                  </a:lnTo>
                  <a:lnTo>
                    <a:pt x="1145382" y="1226344"/>
                  </a:lnTo>
                  <a:lnTo>
                    <a:pt x="1033463" y="1116806"/>
                  </a:lnTo>
                  <a:lnTo>
                    <a:pt x="845344" y="9167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C08BB0C1-BEE8-494D-A2FD-849E0C48D797}"/>
                </a:ext>
              </a:extLst>
            </p:cNvPr>
            <p:cNvSpPr/>
            <p:nvPr/>
          </p:nvSpPr>
          <p:spPr>
            <a:xfrm>
              <a:off x="3706813" y="4095750"/>
              <a:ext cx="541337" cy="1122363"/>
            </a:xfrm>
            <a:custGeom>
              <a:avLst/>
              <a:gdLst>
                <a:gd name="connsiteX0" fmla="*/ 466725 w 540544"/>
                <a:gd name="connsiteY0" fmla="*/ 500063 h 1121569"/>
                <a:gd name="connsiteX1" fmla="*/ 423863 w 540544"/>
                <a:gd name="connsiteY1" fmla="*/ 280988 h 1121569"/>
                <a:gd name="connsiteX2" fmla="*/ 364332 w 540544"/>
                <a:gd name="connsiteY2" fmla="*/ 159544 h 1121569"/>
                <a:gd name="connsiteX3" fmla="*/ 326232 w 540544"/>
                <a:gd name="connsiteY3" fmla="*/ 116681 h 1121569"/>
                <a:gd name="connsiteX4" fmla="*/ 276225 w 540544"/>
                <a:gd name="connsiteY4" fmla="*/ 73819 h 1121569"/>
                <a:gd name="connsiteX5" fmla="*/ 252413 w 540544"/>
                <a:gd name="connsiteY5" fmla="*/ 59531 h 1121569"/>
                <a:gd name="connsiteX6" fmla="*/ 223838 w 540544"/>
                <a:gd name="connsiteY6" fmla="*/ 45244 h 1121569"/>
                <a:gd name="connsiteX7" fmla="*/ 200025 w 540544"/>
                <a:gd name="connsiteY7" fmla="*/ 35719 h 1121569"/>
                <a:gd name="connsiteX8" fmla="*/ 152400 w 540544"/>
                <a:gd name="connsiteY8" fmla="*/ 21431 h 1121569"/>
                <a:gd name="connsiteX9" fmla="*/ 47625 w 540544"/>
                <a:gd name="connsiteY9" fmla="*/ 0 h 1121569"/>
                <a:gd name="connsiteX10" fmla="*/ 0 w 540544"/>
                <a:gd name="connsiteY10" fmla="*/ 35719 h 1121569"/>
                <a:gd name="connsiteX11" fmla="*/ 57150 w 540544"/>
                <a:gd name="connsiteY11" fmla="*/ 88106 h 1121569"/>
                <a:gd name="connsiteX12" fmla="*/ 102394 w 540544"/>
                <a:gd name="connsiteY12" fmla="*/ 142875 h 1121569"/>
                <a:gd name="connsiteX13" fmla="*/ 135732 w 540544"/>
                <a:gd name="connsiteY13" fmla="*/ 197644 h 1121569"/>
                <a:gd name="connsiteX14" fmla="*/ 178594 w 540544"/>
                <a:gd name="connsiteY14" fmla="*/ 290513 h 1121569"/>
                <a:gd name="connsiteX15" fmla="*/ 202407 w 540544"/>
                <a:gd name="connsiteY15" fmla="*/ 359569 h 1121569"/>
                <a:gd name="connsiteX16" fmla="*/ 223838 w 540544"/>
                <a:gd name="connsiteY16" fmla="*/ 438150 h 1121569"/>
                <a:gd name="connsiteX17" fmla="*/ 240507 w 540544"/>
                <a:gd name="connsiteY17" fmla="*/ 516731 h 1121569"/>
                <a:gd name="connsiteX18" fmla="*/ 264319 w 540544"/>
                <a:gd name="connsiteY18" fmla="*/ 647700 h 1121569"/>
                <a:gd name="connsiteX19" fmla="*/ 273844 w 540544"/>
                <a:gd name="connsiteY19" fmla="*/ 709613 h 1121569"/>
                <a:gd name="connsiteX20" fmla="*/ 276225 w 540544"/>
                <a:gd name="connsiteY20" fmla="*/ 773906 h 1121569"/>
                <a:gd name="connsiteX21" fmla="*/ 280988 w 540544"/>
                <a:gd name="connsiteY21" fmla="*/ 814388 h 1121569"/>
                <a:gd name="connsiteX22" fmla="*/ 292894 w 540544"/>
                <a:gd name="connsiteY22" fmla="*/ 873919 h 1121569"/>
                <a:gd name="connsiteX23" fmla="*/ 309563 w 540544"/>
                <a:gd name="connsiteY23" fmla="*/ 923925 h 1121569"/>
                <a:gd name="connsiteX24" fmla="*/ 342900 w 540544"/>
                <a:gd name="connsiteY24" fmla="*/ 995363 h 1121569"/>
                <a:gd name="connsiteX25" fmla="*/ 366713 w 540544"/>
                <a:gd name="connsiteY25" fmla="*/ 1038225 h 1121569"/>
                <a:gd name="connsiteX26" fmla="*/ 392907 w 540544"/>
                <a:gd name="connsiteY26" fmla="*/ 1076325 h 1121569"/>
                <a:gd name="connsiteX27" fmla="*/ 416719 w 540544"/>
                <a:gd name="connsiteY27" fmla="*/ 1102519 h 1121569"/>
                <a:gd name="connsiteX28" fmla="*/ 440532 w 540544"/>
                <a:gd name="connsiteY28" fmla="*/ 1116806 h 1121569"/>
                <a:gd name="connsiteX29" fmla="*/ 461963 w 540544"/>
                <a:gd name="connsiteY29" fmla="*/ 1121569 h 1121569"/>
                <a:gd name="connsiteX30" fmla="*/ 481013 w 540544"/>
                <a:gd name="connsiteY30" fmla="*/ 1119188 h 1121569"/>
                <a:gd name="connsiteX31" fmla="*/ 509588 w 540544"/>
                <a:gd name="connsiteY31" fmla="*/ 1104900 h 1121569"/>
                <a:gd name="connsiteX32" fmla="*/ 533400 w 540544"/>
                <a:gd name="connsiteY32" fmla="*/ 1083469 h 1121569"/>
                <a:gd name="connsiteX33" fmla="*/ 540544 w 540544"/>
                <a:gd name="connsiteY33" fmla="*/ 1064419 h 1121569"/>
                <a:gd name="connsiteX34" fmla="*/ 540544 w 540544"/>
                <a:gd name="connsiteY34" fmla="*/ 912019 h 1121569"/>
                <a:gd name="connsiteX35" fmla="*/ 511969 w 540544"/>
                <a:gd name="connsiteY35" fmla="*/ 731044 h 1121569"/>
                <a:gd name="connsiteX36" fmla="*/ 466725 w 540544"/>
                <a:gd name="connsiteY36" fmla="*/ 500063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40544" h="1121569">
                  <a:moveTo>
                    <a:pt x="466725" y="500063"/>
                  </a:moveTo>
                  <a:lnTo>
                    <a:pt x="423863" y="280988"/>
                  </a:lnTo>
                  <a:lnTo>
                    <a:pt x="364332" y="159544"/>
                  </a:lnTo>
                  <a:lnTo>
                    <a:pt x="326232" y="116681"/>
                  </a:lnTo>
                  <a:lnTo>
                    <a:pt x="276225" y="73819"/>
                  </a:lnTo>
                  <a:lnTo>
                    <a:pt x="252413" y="59531"/>
                  </a:lnTo>
                  <a:lnTo>
                    <a:pt x="223838" y="45244"/>
                  </a:lnTo>
                  <a:lnTo>
                    <a:pt x="200025" y="35719"/>
                  </a:lnTo>
                  <a:lnTo>
                    <a:pt x="152400" y="21431"/>
                  </a:lnTo>
                  <a:lnTo>
                    <a:pt x="47625" y="0"/>
                  </a:lnTo>
                  <a:lnTo>
                    <a:pt x="0" y="35719"/>
                  </a:lnTo>
                  <a:lnTo>
                    <a:pt x="57150" y="88106"/>
                  </a:lnTo>
                  <a:lnTo>
                    <a:pt x="102394" y="142875"/>
                  </a:lnTo>
                  <a:lnTo>
                    <a:pt x="135732" y="197644"/>
                  </a:lnTo>
                  <a:lnTo>
                    <a:pt x="178594" y="290513"/>
                  </a:lnTo>
                  <a:lnTo>
                    <a:pt x="202407" y="359569"/>
                  </a:lnTo>
                  <a:lnTo>
                    <a:pt x="223838" y="438150"/>
                  </a:lnTo>
                  <a:lnTo>
                    <a:pt x="240507" y="516731"/>
                  </a:lnTo>
                  <a:lnTo>
                    <a:pt x="264319" y="647700"/>
                  </a:lnTo>
                  <a:lnTo>
                    <a:pt x="273844" y="709613"/>
                  </a:lnTo>
                  <a:cubicBezTo>
                    <a:pt x="274638" y="731044"/>
                    <a:pt x="275431" y="752475"/>
                    <a:pt x="276225" y="773906"/>
                  </a:cubicBezTo>
                  <a:lnTo>
                    <a:pt x="280988" y="814388"/>
                  </a:lnTo>
                  <a:lnTo>
                    <a:pt x="292894" y="873919"/>
                  </a:lnTo>
                  <a:lnTo>
                    <a:pt x="309563" y="923925"/>
                  </a:lnTo>
                  <a:lnTo>
                    <a:pt x="342900" y="995363"/>
                  </a:lnTo>
                  <a:lnTo>
                    <a:pt x="366713" y="1038225"/>
                  </a:lnTo>
                  <a:lnTo>
                    <a:pt x="392907" y="1076325"/>
                  </a:lnTo>
                  <a:lnTo>
                    <a:pt x="416719" y="1102519"/>
                  </a:lnTo>
                  <a:lnTo>
                    <a:pt x="440532" y="1116806"/>
                  </a:lnTo>
                  <a:lnTo>
                    <a:pt x="461963" y="1121569"/>
                  </a:lnTo>
                  <a:lnTo>
                    <a:pt x="481013" y="1119188"/>
                  </a:lnTo>
                  <a:lnTo>
                    <a:pt x="509588" y="1104900"/>
                  </a:lnTo>
                  <a:lnTo>
                    <a:pt x="533400" y="1083469"/>
                  </a:lnTo>
                  <a:lnTo>
                    <a:pt x="540544" y="1064419"/>
                  </a:lnTo>
                  <a:lnTo>
                    <a:pt x="540544" y="912019"/>
                  </a:lnTo>
                  <a:lnTo>
                    <a:pt x="511969" y="731044"/>
                  </a:lnTo>
                  <a:lnTo>
                    <a:pt x="466725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DF23DB6B-AF3B-4D10-A8FB-13E02A1CE9C8}"/>
                </a:ext>
              </a:extLst>
            </p:cNvPr>
            <p:cNvSpPr/>
            <p:nvPr/>
          </p:nvSpPr>
          <p:spPr>
            <a:xfrm>
              <a:off x="3989388" y="4005263"/>
              <a:ext cx="2266950" cy="949325"/>
            </a:xfrm>
            <a:custGeom>
              <a:avLst/>
              <a:gdLst>
                <a:gd name="connsiteX0" fmla="*/ 723900 w 2266950"/>
                <a:gd name="connsiteY0" fmla="*/ 178593 h 950118"/>
                <a:gd name="connsiteX1" fmla="*/ 392906 w 2266950"/>
                <a:gd name="connsiteY1" fmla="*/ 214312 h 950118"/>
                <a:gd name="connsiteX2" fmla="*/ 33337 w 2266950"/>
                <a:gd name="connsiteY2" fmla="*/ 252412 h 950118"/>
                <a:gd name="connsiteX3" fmla="*/ 0 w 2266950"/>
                <a:gd name="connsiteY3" fmla="*/ 259556 h 950118"/>
                <a:gd name="connsiteX4" fmla="*/ 50006 w 2266950"/>
                <a:gd name="connsiteY4" fmla="*/ 407193 h 950118"/>
                <a:gd name="connsiteX5" fmla="*/ 302419 w 2266950"/>
                <a:gd name="connsiteY5" fmla="*/ 392906 h 950118"/>
                <a:gd name="connsiteX6" fmla="*/ 650081 w 2266950"/>
                <a:gd name="connsiteY6" fmla="*/ 371475 h 950118"/>
                <a:gd name="connsiteX7" fmla="*/ 907256 w 2266950"/>
                <a:gd name="connsiteY7" fmla="*/ 357187 h 950118"/>
                <a:gd name="connsiteX8" fmla="*/ 1109662 w 2266950"/>
                <a:gd name="connsiteY8" fmla="*/ 316706 h 950118"/>
                <a:gd name="connsiteX9" fmla="*/ 1373981 w 2266950"/>
                <a:gd name="connsiteY9" fmla="*/ 283368 h 950118"/>
                <a:gd name="connsiteX10" fmla="*/ 1666875 w 2266950"/>
                <a:gd name="connsiteY10" fmla="*/ 247650 h 950118"/>
                <a:gd name="connsiteX11" fmla="*/ 1833562 w 2266950"/>
                <a:gd name="connsiteY11" fmla="*/ 226218 h 950118"/>
                <a:gd name="connsiteX12" fmla="*/ 1866900 w 2266950"/>
                <a:gd name="connsiteY12" fmla="*/ 223837 h 950118"/>
                <a:gd name="connsiteX13" fmla="*/ 1897856 w 2266950"/>
                <a:gd name="connsiteY13" fmla="*/ 230981 h 950118"/>
                <a:gd name="connsiteX14" fmla="*/ 1916906 w 2266950"/>
                <a:gd name="connsiteY14" fmla="*/ 240506 h 950118"/>
                <a:gd name="connsiteX15" fmla="*/ 1931194 w 2266950"/>
                <a:gd name="connsiteY15" fmla="*/ 257175 h 950118"/>
                <a:gd name="connsiteX16" fmla="*/ 1935956 w 2266950"/>
                <a:gd name="connsiteY16" fmla="*/ 276225 h 950118"/>
                <a:gd name="connsiteX17" fmla="*/ 1935956 w 2266950"/>
                <a:gd name="connsiteY17" fmla="*/ 307181 h 950118"/>
                <a:gd name="connsiteX18" fmla="*/ 1914525 w 2266950"/>
                <a:gd name="connsiteY18" fmla="*/ 416718 h 950118"/>
                <a:gd name="connsiteX19" fmla="*/ 1878806 w 2266950"/>
                <a:gd name="connsiteY19" fmla="*/ 538162 h 950118"/>
                <a:gd name="connsiteX20" fmla="*/ 1859756 w 2266950"/>
                <a:gd name="connsiteY20" fmla="*/ 595312 h 950118"/>
                <a:gd name="connsiteX21" fmla="*/ 1809750 w 2266950"/>
                <a:gd name="connsiteY21" fmla="*/ 728662 h 950118"/>
                <a:gd name="connsiteX22" fmla="*/ 1762125 w 2266950"/>
                <a:gd name="connsiteY22" fmla="*/ 876300 h 950118"/>
                <a:gd name="connsiteX23" fmla="*/ 1788319 w 2266950"/>
                <a:gd name="connsiteY23" fmla="*/ 916781 h 950118"/>
                <a:gd name="connsiteX24" fmla="*/ 1812131 w 2266950"/>
                <a:gd name="connsiteY24" fmla="*/ 935831 h 950118"/>
                <a:gd name="connsiteX25" fmla="*/ 1840706 w 2266950"/>
                <a:gd name="connsiteY25" fmla="*/ 947737 h 950118"/>
                <a:gd name="connsiteX26" fmla="*/ 1859756 w 2266950"/>
                <a:gd name="connsiteY26" fmla="*/ 950118 h 950118"/>
                <a:gd name="connsiteX27" fmla="*/ 1890712 w 2266950"/>
                <a:gd name="connsiteY27" fmla="*/ 947737 h 950118"/>
                <a:gd name="connsiteX28" fmla="*/ 1919287 w 2266950"/>
                <a:gd name="connsiteY28" fmla="*/ 938212 h 950118"/>
                <a:gd name="connsiteX29" fmla="*/ 1945481 w 2266950"/>
                <a:gd name="connsiteY29" fmla="*/ 919162 h 950118"/>
                <a:gd name="connsiteX30" fmla="*/ 1969294 w 2266950"/>
                <a:gd name="connsiteY30" fmla="*/ 892968 h 950118"/>
                <a:gd name="connsiteX31" fmla="*/ 1995487 w 2266950"/>
                <a:gd name="connsiteY31" fmla="*/ 852487 h 950118"/>
                <a:gd name="connsiteX32" fmla="*/ 2009775 w 2266950"/>
                <a:gd name="connsiteY32" fmla="*/ 821531 h 950118"/>
                <a:gd name="connsiteX33" fmla="*/ 2026444 w 2266950"/>
                <a:gd name="connsiteY33" fmla="*/ 778668 h 950118"/>
                <a:gd name="connsiteX34" fmla="*/ 2043112 w 2266950"/>
                <a:gd name="connsiteY34" fmla="*/ 723900 h 950118"/>
                <a:gd name="connsiteX35" fmla="*/ 2057400 w 2266950"/>
                <a:gd name="connsiteY35" fmla="*/ 669131 h 950118"/>
                <a:gd name="connsiteX36" fmla="*/ 2083594 w 2266950"/>
                <a:gd name="connsiteY36" fmla="*/ 595312 h 950118"/>
                <a:gd name="connsiteX37" fmla="*/ 2128837 w 2266950"/>
                <a:gd name="connsiteY37" fmla="*/ 483393 h 950118"/>
                <a:gd name="connsiteX38" fmla="*/ 2164556 w 2266950"/>
                <a:gd name="connsiteY38" fmla="*/ 414337 h 950118"/>
                <a:gd name="connsiteX39" fmla="*/ 2190750 w 2266950"/>
                <a:gd name="connsiteY39" fmla="*/ 381000 h 950118"/>
                <a:gd name="connsiteX40" fmla="*/ 2221706 w 2266950"/>
                <a:gd name="connsiteY40" fmla="*/ 350043 h 950118"/>
                <a:gd name="connsiteX41" fmla="*/ 2235994 w 2266950"/>
                <a:gd name="connsiteY41" fmla="*/ 342900 h 950118"/>
                <a:gd name="connsiteX42" fmla="*/ 2250281 w 2266950"/>
                <a:gd name="connsiteY42" fmla="*/ 335756 h 950118"/>
                <a:gd name="connsiteX43" fmla="*/ 2259806 w 2266950"/>
                <a:gd name="connsiteY43" fmla="*/ 321468 h 950118"/>
                <a:gd name="connsiteX44" fmla="*/ 2266950 w 2266950"/>
                <a:gd name="connsiteY44" fmla="*/ 295275 h 950118"/>
                <a:gd name="connsiteX45" fmla="*/ 2266950 w 2266950"/>
                <a:gd name="connsiteY45" fmla="*/ 264318 h 950118"/>
                <a:gd name="connsiteX46" fmla="*/ 2257425 w 2266950"/>
                <a:gd name="connsiteY46" fmla="*/ 235743 h 950118"/>
                <a:gd name="connsiteX47" fmla="*/ 2228850 w 2266950"/>
                <a:gd name="connsiteY47" fmla="*/ 200025 h 950118"/>
                <a:gd name="connsiteX48" fmla="*/ 2169319 w 2266950"/>
                <a:gd name="connsiteY48" fmla="*/ 154781 h 950118"/>
                <a:gd name="connsiteX49" fmla="*/ 2093119 w 2266950"/>
                <a:gd name="connsiteY49" fmla="*/ 102393 h 950118"/>
                <a:gd name="connsiteX50" fmla="*/ 2019300 w 2266950"/>
                <a:gd name="connsiteY50" fmla="*/ 54768 h 950118"/>
                <a:gd name="connsiteX51" fmla="*/ 1964531 w 2266950"/>
                <a:gd name="connsiteY51" fmla="*/ 26193 h 950118"/>
                <a:gd name="connsiteX52" fmla="*/ 1909762 w 2266950"/>
                <a:gd name="connsiteY52" fmla="*/ 7143 h 950118"/>
                <a:gd name="connsiteX53" fmla="*/ 1874044 w 2266950"/>
                <a:gd name="connsiteY53" fmla="*/ 0 h 950118"/>
                <a:gd name="connsiteX54" fmla="*/ 1857375 w 2266950"/>
                <a:gd name="connsiteY54" fmla="*/ 4762 h 950118"/>
                <a:gd name="connsiteX55" fmla="*/ 1795462 w 2266950"/>
                <a:gd name="connsiteY55" fmla="*/ 35718 h 950118"/>
                <a:gd name="connsiteX56" fmla="*/ 1750219 w 2266950"/>
                <a:gd name="connsiteY56" fmla="*/ 47625 h 950118"/>
                <a:gd name="connsiteX57" fmla="*/ 1588294 w 2266950"/>
                <a:gd name="connsiteY57" fmla="*/ 76200 h 950118"/>
                <a:gd name="connsiteX58" fmla="*/ 1373981 w 2266950"/>
                <a:gd name="connsiteY58" fmla="*/ 104775 h 950118"/>
                <a:gd name="connsiteX59" fmla="*/ 1095375 w 2266950"/>
                <a:gd name="connsiteY59" fmla="*/ 138112 h 950118"/>
                <a:gd name="connsiteX60" fmla="*/ 723900 w 2266950"/>
                <a:gd name="connsiteY60" fmla="*/ 178593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66950" h="950118">
                  <a:moveTo>
                    <a:pt x="723900" y="178593"/>
                  </a:moveTo>
                  <a:lnTo>
                    <a:pt x="392906" y="214312"/>
                  </a:lnTo>
                  <a:lnTo>
                    <a:pt x="33337" y="252412"/>
                  </a:lnTo>
                  <a:lnTo>
                    <a:pt x="0" y="259556"/>
                  </a:lnTo>
                  <a:lnTo>
                    <a:pt x="50006" y="407193"/>
                  </a:lnTo>
                  <a:lnTo>
                    <a:pt x="302419" y="392906"/>
                  </a:lnTo>
                  <a:lnTo>
                    <a:pt x="650081" y="371475"/>
                  </a:lnTo>
                  <a:lnTo>
                    <a:pt x="907256" y="357187"/>
                  </a:lnTo>
                  <a:lnTo>
                    <a:pt x="1109662" y="316706"/>
                  </a:lnTo>
                  <a:lnTo>
                    <a:pt x="1373981" y="283368"/>
                  </a:lnTo>
                  <a:lnTo>
                    <a:pt x="1666875" y="247650"/>
                  </a:lnTo>
                  <a:lnTo>
                    <a:pt x="1833562" y="226218"/>
                  </a:lnTo>
                  <a:lnTo>
                    <a:pt x="1866900" y="223837"/>
                  </a:lnTo>
                  <a:lnTo>
                    <a:pt x="1897856" y="230981"/>
                  </a:lnTo>
                  <a:lnTo>
                    <a:pt x="1916906" y="240506"/>
                  </a:lnTo>
                  <a:lnTo>
                    <a:pt x="1931194" y="257175"/>
                  </a:lnTo>
                  <a:lnTo>
                    <a:pt x="1935956" y="276225"/>
                  </a:lnTo>
                  <a:lnTo>
                    <a:pt x="1935956" y="307181"/>
                  </a:lnTo>
                  <a:lnTo>
                    <a:pt x="1914525" y="416718"/>
                  </a:lnTo>
                  <a:lnTo>
                    <a:pt x="1878806" y="538162"/>
                  </a:lnTo>
                  <a:lnTo>
                    <a:pt x="1859756" y="595312"/>
                  </a:lnTo>
                  <a:lnTo>
                    <a:pt x="1809750" y="728662"/>
                  </a:lnTo>
                  <a:lnTo>
                    <a:pt x="1762125" y="876300"/>
                  </a:lnTo>
                  <a:lnTo>
                    <a:pt x="1788319" y="916781"/>
                  </a:lnTo>
                  <a:lnTo>
                    <a:pt x="1812131" y="935831"/>
                  </a:lnTo>
                  <a:lnTo>
                    <a:pt x="1840706" y="947737"/>
                  </a:lnTo>
                  <a:lnTo>
                    <a:pt x="1859756" y="950118"/>
                  </a:lnTo>
                  <a:lnTo>
                    <a:pt x="1890712" y="947737"/>
                  </a:lnTo>
                  <a:lnTo>
                    <a:pt x="1919287" y="938212"/>
                  </a:lnTo>
                  <a:lnTo>
                    <a:pt x="1945481" y="919162"/>
                  </a:lnTo>
                  <a:lnTo>
                    <a:pt x="1969294" y="892968"/>
                  </a:lnTo>
                  <a:lnTo>
                    <a:pt x="1995487" y="852487"/>
                  </a:lnTo>
                  <a:lnTo>
                    <a:pt x="2009775" y="821531"/>
                  </a:lnTo>
                  <a:lnTo>
                    <a:pt x="2026444" y="778668"/>
                  </a:lnTo>
                  <a:lnTo>
                    <a:pt x="2043112" y="723900"/>
                  </a:lnTo>
                  <a:lnTo>
                    <a:pt x="2057400" y="669131"/>
                  </a:lnTo>
                  <a:lnTo>
                    <a:pt x="2083594" y="595312"/>
                  </a:lnTo>
                  <a:lnTo>
                    <a:pt x="2128837" y="483393"/>
                  </a:lnTo>
                  <a:lnTo>
                    <a:pt x="2164556" y="414337"/>
                  </a:lnTo>
                  <a:lnTo>
                    <a:pt x="2190750" y="381000"/>
                  </a:lnTo>
                  <a:lnTo>
                    <a:pt x="2221706" y="350043"/>
                  </a:lnTo>
                  <a:lnTo>
                    <a:pt x="2235994" y="342900"/>
                  </a:lnTo>
                  <a:lnTo>
                    <a:pt x="2250281" y="335756"/>
                  </a:lnTo>
                  <a:lnTo>
                    <a:pt x="2259806" y="321468"/>
                  </a:lnTo>
                  <a:lnTo>
                    <a:pt x="2266950" y="295275"/>
                  </a:lnTo>
                  <a:lnTo>
                    <a:pt x="2266950" y="264318"/>
                  </a:lnTo>
                  <a:lnTo>
                    <a:pt x="2257425" y="235743"/>
                  </a:lnTo>
                  <a:lnTo>
                    <a:pt x="2228850" y="200025"/>
                  </a:lnTo>
                  <a:lnTo>
                    <a:pt x="2169319" y="154781"/>
                  </a:lnTo>
                  <a:lnTo>
                    <a:pt x="2093119" y="102393"/>
                  </a:lnTo>
                  <a:lnTo>
                    <a:pt x="2019300" y="54768"/>
                  </a:lnTo>
                  <a:lnTo>
                    <a:pt x="1964531" y="26193"/>
                  </a:lnTo>
                  <a:lnTo>
                    <a:pt x="1909762" y="7143"/>
                  </a:lnTo>
                  <a:lnTo>
                    <a:pt x="1874044" y="0"/>
                  </a:lnTo>
                  <a:lnTo>
                    <a:pt x="1857375" y="4762"/>
                  </a:lnTo>
                  <a:lnTo>
                    <a:pt x="1795462" y="35718"/>
                  </a:lnTo>
                  <a:lnTo>
                    <a:pt x="1750219" y="47625"/>
                  </a:lnTo>
                  <a:lnTo>
                    <a:pt x="1588294" y="76200"/>
                  </a:lnTo>
                  <a:lnTo>
                    <a:pt x="1373981" y="104775"/>
                  </a:lnTo>
                  <a:lnTo>
                    <a:pt x="1095375" y="138112"/>
                  </a:lnTo>
                  <a:lnTo>
                    <a:pt x="723900" y="1785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4">
              <a:extLst>
                <a:ext uri="{FF2B5EF4-FFF2-40B4-BE49-F238E27FC236}">
                  <a16:creationId xmlns:a16="http://schemas.microsoft.com/office/drawing/2014/main" id="{14D8E14E-01D0-4BFC-A772-74D9253E8052}"/>
                </a:ext>
              </a:extLst>
            </p:cNvPr>
            <p:cNvSpPr/>
            <p:nvPr/>
          </p:nvSpPr>
          <p:spPr>
            <a:xfrm>
              <a:off x="4152900" y="4695825"/>
              <a:ext cx="1719263" cy="341313"/>
            </a:xfrm>
            <a:custGeom>
              <a:avLst/>
              <a:gdLst>
                <a:gd name="connsiteX0" fmla="*/ 626269 w 1719263"/>
                <a:gd name="connsiteY0" fmla="*/ 121444 h 340519"/>
                <a:gd name="connsiteX1" fmla="*/ 402431 w 1719263"/>
                <a:gd name="connsiteY1" fmla="*/ 135731 h 340519"/>
                <a:gd name="connsiteX2" fmla="*/ 150019 w 1719263"/>
                <a:gd name="connsiteY2" fmla="*/ 152400 h 340519"/>
                <a:gd name="connsiteX3" fmla="*/ 0 w 1719263"/>
                <a:gd name="connsiteY3" fmla="*/ 164306 h 340519"/>
                <a:gd name="connsiteX4" fmla="*/ 23813 w 1719263"/>
                <a:gd name="connsiteY4" fmla="*/ 340519 h 340519"/>
                <a:gd name="connsiteX5" fmla="*/ 235744 w 1719263"/>
                <a:gd name="connsiteY5" fmla="*/ 326231 h 340519"/>
                <a:gd name="connsiteX6" fmla="*/ 428625 w 1719263"/>
                <a:gd name="connsiteY6" fmla="*/ 307181 h 340519"/>
                <a:gd name="connsiteX7" fmla="*/ 635794 w 1719263"/>
                <a:gd name="connsiteY7" fmla="*/ 280988 h 340519"/>
                <a:gd name="connsiteX8" fmla="*/ 747713 w 1719263"/>
                <a:gd name="connsiteY8" fmla="*/ 269081 h 340519"/>
                <a:gd name="connsiteX9" fmla="*/ 959644 w 1719263"/>
                <a:gd name="connsiteY9" fmla="*/ 245269 h 340519"/>
                <a:gd name="connsiteX10" fmla="*/ 1135856 w 1719263"/>
                <a:gd name="connsiteY10" fmla="*/ 233363 h 340519"/>
                <a:gd name="connsiteX11" fmla="*/ 1323975 w 1719263"/>
                <a:gd name="connsiteY11" fmla="*/ 214313 h 340519"/>
                <a:gd name="connsiteX12" fmla="*/ 1526381 w 1719263"/>
                <a:gd name="connsiteY12" fmla="*/ 190500 h 340519"/>
                <a:gd name="connsiteX13" fmla="*/ 1681163 w 1719263"/>
                <a:gd name="connsiteY13" fmla="*/ 178594 h 340519"/>
                <a:gd name="connsiteX14" fmla="*/ 1719263 w 1719263"/>
                <a:gd name="connsiteY14" fmla="*/ 0 h 340519"/>
                <a:gd name="connsiteX15" fmla="*/ 1547813 w 1719263"/>
                <a:gd name="connsiteY15" fmla="*/ 14288 h 340519"/>
                <a:gd name="connsiteX16" fmla="*/ 1309688 w 1719263"/>
                <a:gd name="connsiteY16" fmla="*/ 35719 h 340519"/>
                <a:gd name="connsiteX17" fmla="*/ 1092994 w 1719263"/>
                <a:gd name="connsiteY17" fmla="*/ 57150 h 340519"/>
                <a:gd name="connsiteX18" fmla="*/ 940594 w 1719263"/>
                <a:gd name="connsiteY18" fmla="*/ 73819 h 340519"/>
                <a:gd name="connsiteX19" fmla="*/ 745331 w 1719263"/>
                <a:gd name="connsiteY19" fmla="*/ 111919 h 340519"/>
                <a:gd name="connsiteX20" fmla="*/ 626269 w 1719263"/>
                <a:gd name="connsiteY20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9263" h="340519">
                  <a:moveTo>
                    <a:pt x="626269" y="121444"/>
                  </a:moveTo>
                  <a:lnTo>
                    <a:pt x="402431" y="135731"/>
                  </a:lnTo>
                  <a:lnTo>
                    <a:pt x="150019" y="152400"/>
                  </a:lnTo>
                  <a:lnTo>
                    <a:pt x="0" y="164306"/>
                  </a:lnTo>
                  <a:lnTo>
                    <a:pt x="23813" y="340519"/>
                  </a:lnTo>
                  <a:lnTo>
                    <a:pt x="235744" y="326231"/>
                  </a:lnTo>
                  <a:lnTo>
                    <a:pt x="428625" y="307181"/>
                  </a:lnTo>
                  <a:lnTo>
                    <a:pt x="635794" y="280988"/>
                  </a:lnTo>
                  <a:lnTo>
                    <a:pt x="747713" y="269081"/>
                  </a:lnTo>
                  <a:lnTo>
                    <a:pt x="959644" y="245269"/>
                  </a:lnTo>
                  <a:lnTo>
                    <a:pt x="1135856" y="233363"/>
                  </a:lnTo>
                  <a:lnTo>
                    <a:pt x="1323975" y="214313"/>
                  </a:lnTo>
                  <a:lnTo>
                    <a:pt x="1526381" y="190500"/>
                  </a:lnTo>
                  <a:lnTo>
                    <a:pt x="1681163" y="178594"/>
                  </a:lnTo>
                  <a:lnTo>
                    <a:pt x="1719263" y="0"/>
                  </a:lnTo>
                  <a:lnTo>
                    <a:pt x="1547813" y="14288"/>
                  </a:lnTo>
                  <a:lnTo>
                    <a:pt x="1309688" y="35719"/>
                  </a:lnTo>
                  <a:lnTo>
                    <a:pt x="1092994" y="57150"/>
                  </a:lnTo>
                  <a:lnTo>
                    <a:pt x="940594" y="73819"/>
                  </a:lnTo>
                  <a:lnTo>
                    <a:pt x="745331" y="111919"/>
                  </a:lnTo>
                  <a:lnTo>
                    <a:pt x="626269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493F6285-EC33-4D10-8E6E-B8FF9680A9CF}"/>
                </a:ext>
              </a:extLst>
            </p:cNvPr>
            <p:cNvSpPr/>
            <p:nvPr/>
          </p:nvSpPr>
          <p:spPr>
            <a:xfrm>
              <a:off x="4670425" y="3446463"/>
              <a:ext cx="523875" cy="2222500"/>
            </a:xfrm>
            <a:custGeom>
              <a:avLst/>
              <a:gdLst>
                <a:gd name="connsiteX0" fmla="*/ 202538 w 524216"/>
                <a:gd name="connsiteY0" fmla="*/ 1245013 h 2221962"/>
                <a:gd name="connsiteX1" fmla="*/ 202538 w 524216"/>
                <a:gd name="connsiteY1" fmla="*/ 899507 h 2221962"/>
                <a:gd name="connsiteX2" fmla="*/ 205517 w 524216"/>
                <a:gd name="connsiteY2" fmla="*/ 613571 h 2221962"/>
                <a:gd name="connsiteX3" fmla="*/ 202538 w 524216"/>
                <a:gd name="connsiteY3" fmla="*/ 449754 h 2221962"/>
                <a:gd name="connsiteX4" fmla="*/ 202538 w 524216"/>
                <a:gd name="connsiteY4" fmla="*/ 402098 h 2221962"/>
                <a:gd name="connsiteX5" fmla="*/ 199560 w 524216"/>
                <a:gd name="connsiteY5" fmla="*/ 369334 h 2221962"/>
                <a:gd name="connsiteX6" fmla="*/ 193603 w 524216"/>
                <a:gd name="connsiteY6" fmla="*/ 330613 h 2221962"/>
                <a:gd name="connsiteX7" fmla="*/ 181689 w 524216"/>
                <a:gd name="connsiteY7" fmla="*/ 294871 h 2221962"/>
                <a:gd name="connsiteX8" fmla="*/ 169775 w 524216"/>
                <a:gd name="connsiteY8" fmla="*/ 262108 h 2221962"/>
                <a:gd name="connsiteX9" fmla="*/ 148925 w 524216"/>
                <a:gd name="connsiteY9" fmla="*/ 229344 h 2221962"/>
                <a:gd name="connsiteX10" fmla="*/ 128076 w 524216"/>
                <a:gd name="connsiteY10" fmla="*/ 202538 h 2221962"/>
                <a:gd name="connsiteX11" fmla="*/ 86377 w 524216"/>
                <a:gd name="connsiteY11" fmla="*/ 157860 h 2221962"/>
                <a:gd name="connsiteX12" fmla="*/ 47656 w 524216"/>
                <a:gd name="connsiteY12" fmla="*/ 116161 h 2221962"/>
                <a:gd name="connsiteX13" fmla="*/ 8935 w 524216"/>
                <a:gd name="connsiteY13" fmla="*/ 77441 h 2221962"/>
                <a:gd name="connsiteX14" fmla="*/ 0 w 524216"/>
                <a:gd name="connsiteY14" fmla="*/ 59570 h 2221962"/>
                <a:gd name="connsiteX15" fmla="*/ 0 w 524216"/>
                <a:gd name="connsiteY15" fmla="*/ 38720 h 2221962"/>
                <a:gd name="connsiteX16" fmla="*/ 5957 w 524216"/>
                <a:gd name="connsiteY16" fmla="*/ 11914 h 2221962"/>
                <a:gd name="connsiteX17" fmla="*/ 17871 w 524216"/>
                <a:gd name="connsiteY17" fmla="*/ 5957 h 2221962"/>
                <a:gd name="connsiteX18" fmla="*/ 38720 w 524216"/>
                <a:gd name="connsiteY18" fmla="*/ 0 h 2221962"/>
                <a:gd name="connsiteX19" fmla="*/ 77441 w 524216"/>
                <a:gd name="connsiteY19" fmla="*/ 8935 h 2221962"/>
                <a:gd name="connsiteX20" fmla="*/ 229345 w 524216"/>
                <a:gd name="connsiteY20" fmla="*/ 74462 h 2221962"/>
                <a:gd name="connsiteX21" fmla="*/ 321678 w 524216"/>
                <a:gd name="connsiteY21" fmla="*/ 122118 h 2221962"/>
                <a:gd name="connsiteX22" fmla="*/ 414012 w 524216"/>
                <a:gd name="connsiteY22" fmla="*/ 175731 h 2221962"/>
                <a:gd name="connsiteX23" fmla="*/ 479539 w 524216"/>
                <a:gd name="connsiteY23" fmla="*/ 223387 h 2221962"/>
                <a:gd name="connsiteX24" fmla="*/ 500388 w 524216"/>
                <a:gd name="connsiteY24" fmla="*/ 238280 h 2221962"/>
                <a:gd name="connsiteX25" fmla="*/ 515281 w 524216"/>
                <a:gd name="connsiteY25" fmla="*/ 253172 h 2221962"/>
                <a:gd name="connsiteX26" fmla="*/ 521238 w 524216"/>
                <a:gd name="connsiteY26" fmla="*/ 268065 h 2221962"/>
                <a:gd name="connsiteX27" fmla="*/ 524216 w 524216"/>
                <a:gd name="connsiteY27" fmla="*/ 285936 h 2221962"/>
                <a:gd name="connsiteX28" fmla="*/ 512302 w 524216"/>
                <a:gd name="connsiteY28" fmla="*/ 309764 h 2221962"/>
                <a:gd name="connsiteX29" fmla="*/ 497410 w 524216"/>
                <a:gd name="connsiteY29" fmla="*/ 333592 h 2221962"/>
                <a:gd name="connsiteX30" fmla="*/ 476560 w 524216"/>
                <a:gd name="connsiteY30" fmla="*/ 357420 h 2221962"/>
                <a:gd name="connsiteX31" fmla="*/ 461668 w 524216"/>
                <a:gd name="connsiteY31" fmla="*/ 402098 h 2221962"/>
                <a:gd name="connsiteX32" fmla="*/ 452732 w 524216"/>
                <a:gd name="connsiteY32" fmla="*/ 455711 h 2221962"/>
                <a:gd name="connsiteX33" fmla="*/ 449754 w 524216"/>
                <a:gd name="connsiteY33" fmla="*/ 542087 h 2221962"/>
                <a:gd name="connsiteX34" fmla="*/ 449754 w 524216"/>
                <a:gd name="connsiteY34" fmla="*/ 732711 h 2221962"/>
                <a:gd name="connsiteX35" fmla="*/ 449754 w 524216"/>
                <a:gd name="connsiteY35" fmla="*/ 1352240 h 2221962"/>
                <a:gd name="connsiteX36" fmla="*/ 425926 w 524216"/>
                <a:gd name="connsiteY36" fmla="*/ 1483294 h 2221962"/>
                <a:gd name="connsiteX37" fmla="*/ 428904 w 524216"/>
                <a:gd name="connsiteY37" fmla="*/ 2171327 h 2221962"/>
                <a:gd name="connsiteX38" fmla="*/ 202538 w 524216"/>
                <a:gd name="connsiteY38" fmla="*/ 2221962 h 2221962"/>
                <a:gd name="connsiteX39" fmla="*/ 202538 w 524216"/>
                <a:gd name="connsiteY39" fmla="*/ 2001553 h 2221962"/>
                <a:gd name="connsiteX40" fmla="*/ 202538 w 524216"/>
                <a:gd name="connsiteY40" fmla="*/ 1721574 h 2221962"/>
                <a:gd name="connsiteX41" fmla="*/ 202538 w 524216"/>
                <a:gd name="connsiteY41" fmla="*/ 1245013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216" h="2221962">
                  <a:moveTo>
                    <a:pt x="202538" y="1245013"/>
                  </a:moveTo>
                  <a:lnTo>
                    <a:pt x="202538" y="899507"/>
                  </a:lnTo>
                  <a:lnTo>
                    <a:pt x="205517" y="613571"/>
                  </a:lnTo>
                  <a:lnTo>
                    <a:pt x="202538" y="449754"/>
                  </a:lnTo>
                  <a:lnTo>
                    <a:pt x="202538" y="402098"/>
                  </a:lnTo>
                  <a:lnTo>
                    <a:pt x="199560" y="369334"/>
                  </a:lnTo>
                  <a:lnTo>
                    <a:pt x="193603" y="330613"/>
                  </a:lnTo>
                  <a:lnTo>
                    <a:pt x="181689" y="294871"/>
                  </a:lnTo>
                  <a:lnTo>
                    <a:pt x="169775" y="262108"/>
                  </a:lnTo>
                  <a:lnTo>
                    <a:pt x="148925" y="229344"/>
                  </a:lnTo>
                  <a:lnTo>
                    <a:pt x="128076" y="202538"/>
                  </a:lnTo>
                  <a:lnTo>
                    <a:pt x="86377" y="157860"/>
                  </a:lnTo>
                  <a:lnTo>
                    <a:pt x="47656" y="116161"/>
                  </a:lnTo>
                  <a:lnTo>
                    <a:pt x="8935" y="77441"/>
                  </a:lnTo>
                  <a:lnTo>
                    <a:pt x="0" y="59570"/>
                  </a:lnTo>
                  <a:lnTo>
                    <a:pt x="0" y="38720"/>
                  </a:lnTo>
                  <a:lnTo>
                    <a:pt x="5957" y="11914"/>
                  </a:lnTo>
                  <a:lnTo>
                    <a:pt x="17871" y="5957"/>
                  </a:lnTo>
                  <a:lnTo>
                    <a:pt x="38720" y="0"/>
                  </a:lnTo>
                  <a:lnTo>
                    <a:pt x="77441" y="8935"/>
                  </a:lnTo>
                  <a:lnTo>
                    <a:pt x="229345" y="74462"/>
                  </a:lnTo>
                  <a:lnTo>
                    <a:pt x="321678" y="122118"/>
                  </a:lnTo>
                  <a:lnTo>
                    <a:pt x="414012" y="175731"/>
                  </a:lnTo>
                  <a:lnTo>
                    <a:pt x="479539" y="223387"/>
                  </a:lnTo>
                  <a:lnTo>
                    <a:pt x="500388" y="238280"/>
                  </a:lnTo>
                  <a:lnTo>
                    <a:pt x="515281" y="253172"/>
                  </a:lnTo>
                  <a:lnTo>
                    <a:pt x="521238" y="268065"/>
                  </a:lnTo>
                  <a:lnTo>
                    <a:pt x="524216" y="285936"/>
                  </a:lnTo>
                  <a:lnTo>
                    <a:pt x="512302" y="309764"/>
                  </a:lnTo>
                  <a:lnTo>
                    <a:pt x="497410" y="333592"/>
                  </a:lnTo>
                  <a:lnTo>
                    <a:pt x="476560" y="357420"/>
                  </a:lnTo>
                  <a:lnTo>
                    <a:pt x="461668" y="402098"/>
                  </a:lnTo>
                  <a:lnTo>
                    <a:pt x="452732" y="455711"/>
                  </a:lnTo>
                  <a:lnTo>
                    <a:pt x="449754" y="542087"/>
                  </a:lnTo>
                  <a:lnTo>
                    <a:pt x="449754" y="732711"/>
                  </a:lnTo>
                  <a:lnTo>
                    <a:pt x="449754" y="1352240"/>
                  </a:lnTo>
                  <a:lnTo>
                    <a:pt x="425926" y="1483294"/>
                  </a:lnTo>
                  <a:cubicBezTo>
                    <a:pt x="426919" y="1712638"/>
                    <a:pt x="427911" y="1941983"/>
                    <a:pt x="428904" y="2171327"/>
                  </a:cubicBezTo>
                  <a:lnTo>
                    <a:pt x="202538" y="2221962"/>
                  </a:lnTo>
                  <a:lnTo>
                    <a:pt x="202538" y="2001553"/>
                  </a:lnTo>
                  <a:lnTo>
                    <a:pt x="202538" y="1721574"/>
                  </a:lnTo>
                  <a:lnTo>
                    <a:pt x="202538" y="1245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6">
              <a:extLst>
                <a:ext uri="{FF2B5EF4-FFF2-40B4-BE49-F238E27FC236}">
                  <a16:creationId xmlns:a16="http://schemas.microsoft.com/office/drawing/2014/main" id="{2F817E7A-740F-4872-A0C4-8C8C1DB6EA9F}"/>
                </a:ext>
              </a:extLst>
            </p:cNvPr>
            <p:cNvSpPr/>
            <p:nvPr/>
          </p:nvSpPr>
          <p:spPr>
            <a:xfrm>
              <a:off x="3395663" y="5329238"/>
              <a:ext cx="2746375" cy="690562"/>
            </a:xfrm>
            <a:custGeom>
              <a:avLst/>
              <a:gdLst>
                <a:gd name="connsiteX0" fmla="*/ 2395537 w 2745581"/>
                <a:gd name="connsiteY0" fmla="*/ 52387 h 690562"/>
                <a:gd name="connsiteX1" fmla="*/ 2255043 w 2745581"/>
                <a:gd name="connsiteY1" fmla="*/ 80962 h 690562"/>
                <a:gd name="connsiteX2" fmla="*/ 2095500 w 2745581"/>
                <a:gd name="connsiteY2" fmla="*/ 109537 h 690562"/>
                <a:gd name="connsiteX3" fmla="*/ 1962150 w 2745581"/>
                <a:gd name="connsiteY3" fmla="*/ 130968 h 690562"/>
                <a:gd name="connsiteX4" fmla="*/ 1864518 w 2745581"/>
                <a:gd name="connsiteY4" fmla="*/ 147637 h 690562"/>
                <a:gd name="connsiteX5" fmla="*/ 1735931 w 2745581"/>
                <a:gd name="connsiteY5" fmla="*/ 166687 h 690562"/>
                <a:gd name="connsiteX6" fmla="*/ 1669256 w 2745581"/>
                <a:gd name="connsiteY6" fmla="*/ 173831 h 690562"/>
                <a:gd name="connsiteX7" fmla="*/ 1395412 w 2745581"/>
                <a:gd name="connsiteY7" fmla="*/ 238125 h 690562"/>
                <a:gd name="connsiteX8" fmla="*/ 1273968 w 2745581"/>
                <a:gd name="connsiteY8" fmla="*/ 264318 h 690562"/>
                <a:gd name="connsiteX9" fmla="*/ 1164431 w 2745581"/>
                <a:gd name="connsiteY9" fmla="*/ 283368 h 690562"/>
                <a:gd name="connsiteX10" fmla="*/ 1057275 w 2745581"/>
                <a:gd name="connsiteY10" fmla="*/ 300037 h 690562"/>
                <a:gd name="connsiteX11" fmla="*/ 926306 w 2745581"/>
                <a:gd name="connsiteY11" fmla="*/ 321468 h 690562"/>
                <a:gd name="connsiteX12" fmla="*/ 790575 w 2745581"/>
                <a:gd name="connsiteY12" fmla="*/ 338137 h 690562"/>
                <a:gd name="connsiteX13" fmla="*/ 607218 w 2745581"/>
                <a:gd name="connsiteY13" fmla="*/ 354806 h 690562"/>
                <a:gd name="connsiteX14" fmla="*/ 447675 w 2745581"/>
                <a:gd name="connsiteY14" fmla="*/ 369093 h 690562"/>
                <a:gd name="connsiteX15" fmla="*/ 385762 w 2745581"/>
                <a:gd name="connsiteY15" fmla="*/ 373856 h 690562"/>
                <a:gd name="connsiteX16" fmla="*/ 326231 w 2745581"/>
                <a:gd name="connsiteY16" fmla="*/ 371475 h 690562"/>
                <a:gd name="connsiteX17" fmla="*/ 271462 w 2745581"/>
                <a:gd name="connsiteY17" fmla="*/ 361950 h 690562"/>
                <a:gd name="connsiteX18" fmla="*/ 202406 w 2745581"/>
                <a:gd name="connsiteY18" fmla="*/ 340518 h 690562"/>
                <a:gd name="connsiteX19" fmla="*/ 123825 w 2745581"/>
                <a:gd name="connsiteY19" fmla="*/ 300037 h 690562"/>
                <a:gd name="connsiteX20" fmla="*/ 97631 w 2745581"/>
                <a:gd name="connsiteY20" fmla="*/ 280987 h 690562"/>
                <a:gd name="connsiteX21" fmla="*/ 57150 w 2745581"/>
                <a:gd name="connsiteY21" fmla="*/ 242887 h 690562"/>
                <a:gd name="connsiteX22" fmla="*/ 33337 w 2745581"/>
                <a:gd name="connsiteY22" fmla="*/ 228600 h 690562"/>
                <a:gd name="connsiteX23" fmla="*/ 16668 w 2745581"/>
                <a:gd name="connsiteY23" fmla="*/ 228600 h 690562"/>
                <a:gd name="connsiteX24" fmla="*/ 4762 w 2745581"/>
                <a:gd name="connsiteY24" fmla="*/ 235743 h 690562"/>
                <a:gd name="connsiteX25" fmla="*/ 0 w 2745581"/>
                <a:gd name="connsiteY25" fmla="*/ 264318 h 690562"/>
                <a:gd name="connsiteX26" fmla="*/ 4762 w 2745581"/>
                <a:gd name="connsiteY26" fmla="*/ 302418 h 690562"/>
                <a:gd name="connsiteX27" fmla="*/ 64293 w 2745581"/>
                <a:gd name="connsiteY27" fmla="*/ 381000 h 690562"/>
                <a:gd name="connsiteX28" fmla="*/ 114300 w 2745581"/>
                <a:gd name="connsiteY28" fmla="*/ 433387 h 690562"/>
                <a:gd name="connsiteX29" fmla="*/ 164306 w 2745581"/>
                <a:gd name="connsiteY29" fmla="*/ 483393 h 690562"/>
                <a:gd name="connsiteX30" fmla="*/ 226218 w 2745581"/>
                <a:gd name="connsiteY30" fmla="*/ 535781 h 690562"/>
                <a:gd name="connsiteX31" fmla="*/ 283368 w 2745581"/>
                <a:gd name="connsiteY31" fmla="*/ 581025 h 690562"/>
                <a:gd name="connsiteX32" fmla="*/ 328612 w 2745581"/>
                <a:gd name="connsiteY32" fmla="*/ 609600 h 690562"/>
                <a:gd name="connsiteX33" fmla="*/ 404812 w 2745581"/>
                <a:gd name="connsiteY33" fmla="*/ 654843 h 690562"/>
                <a:gd name="connsiteX34" fmla="*/ 457200 w 2745581"/>
                <a:gd name="connsiteY34" fmla="*/ 678656 h 690562"/>
                <a:gd name="connsiteX35" fmla="*/ 481012 w 2745581"/>
                <a:gd name="connsiteY35" fmla="*/ 688181 h 690562"/>
                <a:gd name="connsiteX36" fmla="*/ 490537 w 2745581"/>
                <a:gd name="connsiteY36" fmla="*/ 690562 h 690562"/>
                <a:gd name="connsiteX37" fmla="*/ 514350 w 2745581"/>
                <a:gd name="connsiteY37" fmla="*/ 690562 h 690562"/>
                <a:gd name="connsiteX38" fmla="*/ 550068 w 2745581"/>
                <a:gd name="connsiteY38" fmla="*/ 678656 h 690562"/>
                <a:gd name="connsiteX39" fmla="*/ 597693 w 2745581"/>
                <a:gd name="connsiteY39" fmla="*/ 647700 h 690562"/>
                <a:gd name="connsiteX40" fmla="*/ 659606 w 2745581"/>
                <a:gd name="connsiteY40" fmla="*/ 623887 h 690562"/>
                <a:gd name="connsiteX41" fmla="*/ 783431 w 2745581"/>
                <a:gd name="connsiteY41" fmla="*/ 581025 h 690562"/>
                <a:gd name="connsiteX42" fmla="*/ 992981 w 2745581"/>
                <a:gd name="connsiteY42" fmla="*/ 528637 h 690562"/>
                <a:gd name="connsiteX43" fmla="*/ 1159668 w 2745581"/>
                <a:gd name="connsiteY43" fmla="*/ 492918 h 690562"/>
                <a:gd name="connsiteX44" fmla="*/ 1323975 w 2745581"/>
                <a:gd name="connsiteY44" fmla="*/ 457200 h 690562"/>
                <a:gd name="connsiteX45" fmla="*/ 1545431 w 2745581"/>
                <a:gd name="connsiteY45" fmla="*/ 407193 h 690562"/>
                <a:gd name="connsiteX46" fmla="*/ 1812131 w 2745581"/>
                <a:gd name="connsiteY46" fmla="*/ 347662 h 690562"/>
                <a:gd name="connsiteX47" fmla="*/ 2062162 w 2745581"/>
                <a:gd name="connsiteY47" fmla="*/ 283368 h 690562"/>
                <a:gd name="connsiteX48" fmla="*/ 2290762 w 2745581"/>
                <a:gd name="connsiteY48" fmla="*/ 223837 h 690562"/>
                <a:gd name="connsiteX49" fmla="*/ 2478881 w 2745581"/>
                <a:gd name="connsiteY49" fmla="*/ 173831 h 690562"/>
                <a:gd name="connsiteX50" fmla="*/ 2628900 w 2745581"/>
                <a:gd name="connsiteY50" fmla="*/ 130968 h 690562"/>
                <a:gd name="connsiteX51" fmla="*/ 2745581 w 2745581"/>
                <a:gd name="connsiteY51" fmla="*/ 104775 h 690562"/>
                <a:gd name="connsiteX52" fmla="*/ 2655093 w 2745581"/>
                <a:gd name="connsiteY52" fmla="*/ 0 h 690562"/>
                <a:gd name="connsiteX53" fmla="*/ 2545556 w 2745581"/>
                <a:gd name="connsiteY53" fmla="*/ 19050 h 690562"/>
                <a:gd name="connsiteX54" fmla="*/ 2395537 w 2745581"/>
                <a:gd name="connsiteY54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45581" h="690562">
                  <a:moveTo>
                    <a:pt x="2395537" y="52387"/>
                  </a:moveTo>
                  <a:lnTo>
                    <a:pt x="2255043" y="80962"/>
                  </a:lnTo>
                  <a:lnTo>
                    <a:pt x="2095500" y="109537"/>
                  </a:lnTo>
                  <a:lnTo>
                    <a:pt x="1962150" y="130968"/>
                  </a:lnTo>
                  <a:lnTo>
                    <a:pt x="1864518" y="147637"/>
                  </a:lnTo>
                  <a:lnTo>
                    <a:pt x="1735931" y="166687"/>
                  </a:lnTo>
                  <a:lnTo>
                    <a:pt x="1669256" y="173831"/>
                  </a:lnTo>
                  <a:lnTo>
                    <a:pt x="1395412" y="238125"/>
                  </a:lnTo>
                  <a:lnTo>
                    <a:pt x="1273968" y="264318"/>
                  </a:lnTo>
                  <a:lnTo>
                    <a:pt x="1164431" y="283368"/>
                  </a:lnTo>
                  <a:lnTo>
                    <a:pt x="1057275" y="300037"/>
                  </a:lnTo>
                  <a:lnTo>
                    <a:pt x="926306" y="321468"/>
                  </a:lnTo>
                  <a:lnTo>
                    <a:pt x="790575" y="338137"/>
                  </a:lnTo>
                  <a:lnTo>
                    <a:pt x="607218" y="354806"/>
                  </a:lnTo>
                  <a:lnTo>
                    <a:pt x="447675" y="369093"/>
                  </a:lnTo>
                  <a:lnTo>
                    <a:pt x="385762" y="373856"/>
                  </a:lnTo>
                  <a:lnTo>
                    <a:pt x="326231" y="371475"/>
                  </a:lnTo>
                  <a:lnTo>
                    <a:pt x="271462" y="361950"/>
                  </a:lnTo>
                  <a:lnTo>
                    <a:pt x="202406" y="340518"/>
                  </a:lnTo>
                  <a:lnTo>
                    <a:pt x="123825" y="300037"/>
                  </a:lnTo>
                  <a:lnTo>
                    <a:pt x="97631" y="280987"/>
                  </a:lnTo>
                  <a:lnTo>
                    <a:pt x="57150" y="242887"/>
                  </a:lnTo>
                  <a:lnTo>
                    <a:pt x="33337" y="228600"/>
                  </a:lnTo>
                  <a:lnTo>
                    <a:pt x="16668" y="228600"/>
                  </a:lnTo>
                  <a:lnTo>
                    <a:pt x="4762" y="235743"/>
                  </a:lnTo>
                  <a:lnTo>
                    <a:pt x="0" y="264318"/>
                  </a:lnTo>
                  <a:lnTo>
                    <a:pt x="4762" y="302418"/>
                  </a:lnTo>
                  <a:lnTo>
                    <a:pt x="64293" y="381000"/>
                  </a:lnTo>
                  <a:lnTo>
                    <a:pt x="114300" y="433387"/>
                  </a:lnTo>
                  <a:lnTo>
                    <a:pt x="164306" y="483393"/>
                  </a:lnTo>
                  <a:lnTo>
                    <a:pt x="226218" y="535781"/>
                  </a:lnTo>
                  <a:lnTo>
                    <a:pt x="283368" y="581025"/>
                  </a:lnTo>
                  <a:lnTo>
                    <a:pt x="328612" y="609600"/>
                  </a:lnTo>
                  <a:lnTo>
                    <a:pt x="404812" y="654843"/>
                  </a:lnTo>
                  <a:lnTo>
                    <a:pt x="457200" y="678656"/>
                  </a:lnTo>
                  <a:lnTo>
                    <a:pt x="481012" y="688181"/>
                  </a:lnTo>
                  <a:lnTo>
                    <a:pt x="490537" y="690562"/>
                  </a:lnTo>
                  <a:lnTo>
                    <a:pt x="514350" y="690562"/>
                  </a:lnTo>
                  <a:lnTo>
                    <a:pt x="550068" y="678656"/>
                  </a:lnTo>
                  <a:lnTo>
                    <a:pt x="597693" y="647700"/>
                  </a:lnTo>
                  <a:lnTo>
                    <a:pt x="659606" y="623887"/>
                  </a:lnTo>
                  <a:lnTo>
                    <a:pt x="783431" y="581025"/>
                  </a:lnTo>
                  <a:lnTo>
                    <a:pt x="992981" y="528637"/>
                  </a:lnTo>
                  <a:lnTo>
                    <a:pt x="1159668" y="492918"/>
                  </a:lnTo>
                  <a:lnTo>
                    <a:pt x="1323975" y="457200"/>
                  </a:lnTo>
                  <a:lnTo>
                    <a:pt x="1545431" y="407193"/>
                  </a:lnTo>
                  <a:lnTo>
                    <a:pt x="1812131" y="347662"/>
                  </a:lnTo>
                  <a:lnTo>
                    <a:pt x="2062162" y="283368"/>
                  </a:lnTo>
                  <a:lnTo>
                    <a:pt x="2290762" y="223837"/>
                  </a:lnTo>
                  <a:lnTo>
                    <a:pt x="2478881" y="173831"/>
                  </a:lnTo>
                  <a:lnTo>
                    <a:pt x="2628900" y="130968"/>
                  </a:lnTo>
                  <a:lnTo>
                    <a:pt x="2745581" y="104775"/>
                  </a:lnTo>
                  <a:lnTo>
                    <a:pt x="2655093" y="0"/>
                  </a:lnTo>
                  <a:lnTo>
                    <a:pt x="2545556" y="19050"/>
                  </a:lnTo>
                  <a:lnTo>
                    <a:pt x="2395537" y="52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7">
              <a:extLst>
                <a:ext uri="{FF2B5EF4-FFF2-40B4-BE49-F238E27FC236}">
                  <a16:creationId xmlns:a16="http://schemas.microsoft.com/office/drawing/2014/main" id="{5D06AB4B-A27A-4BF7-9074-2F980A2CB80D}"/>
                </a:ext>
              </a:extLst>
            </p:cNvPr>
            <p:cNvSpPr/>
            <p:nvPr/>
          </p:nvSpPr>
          <p:spPr>
            <a:xfrm>
              <a:off x="5710238" y="5065713"/>
              <a:ext cx="882650" cy="911225"/>
            </a:xfrm>
            <a:custGeom>
              <a:avLst/>
              <a:gdLst>
                <a:gd name="connsiteX0" fmla="*/ 466725 w 883443"/>
                <a:gd name="connsiteY0" fmla="*/ 538162 h 912019"/>
                <a:gd name="connsiteX1" fmla="*/ 426243 w 883443"/>
                <a:gd name="connsiteY1" fmla="*/ 490537 h 912019"/>
                <a:gd name="connsiteX2" fmla="*/ 390525 w 883443"/>
                <a:gd name="connsiteY2" fmla="*/ 452437 h 912019"/>
                <a:gd name="connsiteX3" fmla="*/ 321468 w 883443"/>
                <a:gd name="connsiteY3" fmla="*/ 383381 h 912019"/>
                <a:gd name="connsiteX4" fmla="*/ 200025 w 883443"/>
                <a:gd name="connsiteY4" fmla="*/ 245269 h 912019"/>
                <a:gd name="connsiteX5" fmla="*/ 130968 w 883443"/>
                <a:gd name="connsiteY5" fmla="*/ 173831 h 912019"/>
                <a:gd name="connsiteX6" fmla="*/ 61912 w 883443"/>
                <a:gd name="connsiteY6" fmla="*/ 107156 h 912019"/>
                <a:gd name="connsiteX7" fmla="*/ 23812 w 883443"/>
                <a:gd name="connsiteY7" fmla="*/ 69056 h 912019"/>
                <a:gd name="connsiteX8" fmla="*/ 9525 w 883443"/>
                <a:gd name="connsiteY8" fmla="*/ 47625 h 912019"/>
                <a:gd name="connsiteX9" fmla="*/ 0 w 883443"/>
                <a:gd name="connsiteY9" fmla="*/ 19050 h 912019"/>
                <a:gd name="connsiteX10" fmla="*/ 4762 w 883443"/>
                <a:gd name="connsiteY10" fmla="*/ 2381 h 912019"/>
                <a:gd name="connsiteX11" fmla="*/ 16668 w 883443"/>
                <a:gd name="connsiteY11" fmla="*/ 0 h 912019"/>
                <a:gd name="connsiteX12" fmla="*/ 57150 w 883443"/>
                <a:gd name="connsiteY12" fmla="*/ 14287 h 912019"/>
                <a:gd name="connsiteX13" fmla="*/ 211931 w 883443"/>
                <a:gd name="connsiteY13" fmla="*/ 100012 h 912019"/>
                <a:gd name="connsiteX14" fmla="*/ 416718 w 883443"/>
                <a:gd name="connsiteY14" fmla="*/ 219075 h 912019"/>
                <a:gd name="connsiteX15" fmla="*/ 697706 w 883443"/>
                <a:gd name="connsiteY15" fmla="*/ 383381 h 912019"/>
                <a:gd name="connsiteX16" fmla="*/ 733425 w 883443"/>
                <a:gd name="connsiteY16" fmla="*/ 402431 h 912019"/>
                <a:gd name="connsiteX17" fmla="*/ 752475 w 883443"/>
                <a:gd name="connsiteY17" fmla="*/ 419100 h 912019"/>
                <a:gd name="connsiteX18" fmla="*/ 781050 w 883443"/>
                <a:gd name="connsiteY18" fmla="*/ 464344 h 912019"/>
                <a:gd name="connsiteX19" fmla="*/ 819150 w 883443"/>
                <a:gd name="connsiteY19" fmla="*/ 542925 h 912019"/>
                <a:gd name="connsiteX20" fmla="*/ 845343 w 883443"/>
                <a:gd name="connsiteY20" fmla="*/ 616744 h 912019"/>
                <a:gd name="connsiteX21" fmla="*/ 864393 w 883443"/>
                <a:gd name="connsiteY21" fmla="*/ 685800 h 912019"/>
                <a:gd name="connsiteX22" fmla="*/ 878681 w 883443"/>
                <a:gd name="connsiteY22" fmla="*/ 776287 h 912019"/>
                <a:gd name="connsiteX23" fmla="*/ 883443 w 883443"/>
                <a:gd name="connsiteY23" fmla="*/ 847725 h 912019"/>
                <a:gd name="connsiteX24" fmla="*/ 876300 w 883443"/>
                <a:gd name="connsiteY24" fmla="*/ 871537 h 912019"/>
                <a:gd name="connsiteX25" fmla="*/ 852487 w 883443"/>
                <a:gd name="connsiteY25" fmla="*/ 897731 h 912019"/>
                <a:gd name="connsiteX26" fmla="*/ 823912 w 883443"/>
                <a:gd name="connsiteY26" fmla="*/ 912019 h 912019"/>
                <a:gd name="connsiteX27" fmla="*/ 797718 w 883443"/>
                <a:gd name="connsiteY27" fmla="*/ 912019 h 912019"/>
                <a:gd name="connsiteX28" fmla="*/ 757237 w 883443"/>
                <a:gd name="connsiteY28" fmla="*/ 895350 h 912019"/>
                <a:gd name="connsiteX29" fmla="*/ 702468 w 883443"/>
                <a:gd name="connsiteY29" fmla="*/ 854869 h 912019"/>
                <a:gd name="connsiteX30" fmla="*/ 681037 w 883443"/>
                <a:gd name="connsiteY30" fmla="*/ 835819 h 912019"/>
                <a:gd name="connsiteX31" fmla="*/ 647700 w 883443"/>
                <a:gd name="connsiteY31" fmla="*/ 783431 h 912019"/>
                <a:gd name="connsiteX32" fmla="*/ 614362 w 883443"/>
                <a:gd name="connsiteY32" fmla="*/ 733425 h 912019"/>
                <a:gd name="connsiteX33" fmla="*/ 573881 w 883443"/>
                <a:gd name="connsiteY33" fmla="*/ 671512 h 912019"/>
                <a:gd name="connsiteX34" fmla="*/ 523875 w 883443"/>
                <a:gd name="connsiteY34" fmla="*/ 607219 h 912019"/>
                <a:gd name="connsiteX35" fmla="*/ 466725 w 883443"/>
                <a:gd name="connsiteY35" fmla="*/ 538162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3443" h="912019">
                  <a:moveTo>
                    <a:pt x="466725" y="538162"/>
                  </a:moveTo>
                  <a:lnTo>
                    <a:pt x="426243" y="490537"/>
                  </a:lnTo>
                  <a:lnTo>
                    <a:pt x="390525" y="452437"/>
                  </a:lnTo>
                  <a:lnTo>
                    <a:pt x="321468" y="383381"/>
                  </a:lnTo>
                  <a:lnTo>
                    <a:pt x="200025" y="245269"/>
                  </a:lnTo>
                  <a:lnTo>
                    <a:pt x="130968" y="173831"/>
                  </a:lnTo>
                  <a:lnTo>
                    <a:pt x="61912" y="107156"/>
                  </a:lnTo>
                  <a:lnTo>
                    <a:pt x="23812" y="69056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16668" y="0"/>
                  </a:lnTo>
                  <a:lnTo>
                    <a:pt x="57150" y="14287"/>
                  </a:lnTo>
                  <a:lnTo>
                    <a:pt x="211931" y="100012"/>
                  </a:lnTo>
                  <a:lnTo>
                    <a:pt x="416718" y="219075"/>
                  </a:lnTo>
                  <a:lnTo>
                    <a:pt x="697706" y="383381"/>
                  </a:lnTo>
                  <a:lnTo>
                    <a:pt x="733425" y="402431"/>
                  </a:lnTo>
                  <a:lnTo>
                    <a:pt x="752475" y="419100"/>
                  </a:lnTo>
                  <a:lnTo>
                    <a:pt x="781050" y="464344"/>
                  </a:lnTo>
                  <a:lnTo>
                    <a:pt x="819150" y="542925"/>
                  </a:lnTo>
                  <a:lnTo>
                    <a:pt x="845343" y="616744"/>
                  </a:lnTo>
                  <a:lnTo>
                    <a:pt x="864393" y="685800"/>
                  </a:lnTo>
                  <a:lnTo>
                    <a:pt x="878681" y="776287"/>
                  </a:lnTo>
                  <a:lnTo>
                    <a:pt x="883443" y="847725"/>
                  </a:lnTo>
                  <a:lnTo>
                    <a:pt x="876300" y="871537"/>
                  </a:lnTo>
                  <a:lnTo>
                    <a:pt x="852487" y="897731"/>
                  </a:lnTo>
                  <a:lnTo>
                    <a:pt x="823912" y="912019"/>
                  </a:lnTo>
                  <a:lnTo>
                    <a:pt x="797718" y="912019"/>
                  </a:lnTo>
                  <a:lnTo>
                    <a:pt x="757237" y="895350"/>
                  </a:lnTo>
                  <a:lnTo>
                    <a:pt x="702468" y="854869"/>
                  </a:lnTo>
                  <a:lnTo>
                    <a:pt x="681037" y="835819"/>
                  </a:lnTo>
                  <a:lnTo>
                    <a:pt x="647700" y="783431"/>
                  </a:lnTo>
                  <a:lnTo>
                    <a:pt x="614362" y="733425"/>
                  </a:lnTo>
                  <a:lnTo>
                    <a:pt x="573881" y="671512"/>
                  </a:lnTo>
                  <a:lnTo>
                    <a:pt x="523875" y="607219"/>
                  </a:lnTo>
                  <a:lnTo>
                    <a:pt x="466725" y="5381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1043" name="テキスト ボックス 1">
              <a:extLst>
                <a:ext uri="{FF2B5EF4-FFF2-40B4-BE49-F238E27FC236}">
                  <a16:creationId xmlns:a16="http://schemas.microsoft.com/office/drawing/2014/main" id="{D7253FF7-BA4B-41CB-AC6B-A9ACAC948D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3663" y="6635750"/>
              <a:ext cx="185737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32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5F0CB2E4-3466-4411-AC7D-7CF3AA2E3A2A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644650"/>
            <a:ext cx="4687888" cy="4222750"/>
            <a:chOff x="2711450" y="1644650"/>
            <a:chExt cx="4687888" cy="4222750"/>
          </a:xfrm>
        </p:grpSpPr>
        <p:sp>
          <p:nvSpPr>
            <p:cNvPr id="26" name="フリーフォーム 27">
              <a:extLst>
                <a:ext uri="{FF2B5EF4-FFF2-40B4-BE49-F238E27FC236}">
                  <a16:creationId xmlns:a16="http://schemas.microsoft.com/office/drawing/2014/main" id="{9E1733FC-2E1E-4B05-A7DC-3ACD571E7342}"/>
                </a:ext>
              </a:extLst>
            </p:cNvPr>
            <p:cNvSpPr/>
            <p:nvPr/>
          </p:nvSpPr>
          <p:spPr>
            <a:xfrm>
              <a:off x="3232150" y="2490788"/>
              <a:ext cx="3038475" cy="579437"/>
            </a:xfrm>
            <a:custGeom>
              <a:avLst/>
              <a:gdLst>
                <a:gd name="connsiteX0" fmla="*/ 2070847 w 3039035"/>
                <a:gd name="connsiteY0" fmla="*/ 107577 h 579446"/>
                <a:gd name="connsiteX1" fmla="*/ 1968160 w 3039035"/>
                <a:gd name="connsiteY1" fmla="*/ 117356 h 579446"/>
                <a:gd name="connsiteX2" fmla="*/ 1821465 w 3039035"/>
                <a:gd name="connsiteY2" fmla="*/ 132026 h 579446"/>
                <a:gd name="connsiteX3" fmla="*/ 1706554 w 3039035"/>
                <a:gd name="connsiteY3" fmla="*/ 144251 h 579446"/>
                <a:gd name="connsiteX4" fmla="*/ 1528075 w 3039035"/>
                <a:gd name="connsiteY4" fmla="*/ 161365 h 579446"/>
                <a:gd name="connsiteX5" fmla="*/ 1256689 w 3039035"/>
                <a:gd name="connsiteY5" fmla="*/ 200484 h 579446"/>
                <a:gd name="connsiteX6" fmla="*/ 1188231 w 3039035"/>
                <a:gd name="connsiteY6" fmla="*/ 217598 h 579446"/>
                <a:gd name="connsiteX7" fmla="*/ 1083099 w 3039035"/>
                <a:gd name="connsiteY7" fmla="*/ 244492 h 579446"/>
                <a:gd name="connsiteX8" fmla="*/ 987748 w 3039035"/>
                <a:gd name="connsiteY8" fmla="*/ 266497 h 579446"/>
                <a:gd name="connsiteX9" fmla="*/ 865502 w 3039035"/>
                <a:gd name="connsiteY9" fmla="*/ 290946 h 579446"/>
                <a:gd name="connsiteX10" fmla="*/ 770150 w 3039035"/>
                <a:gd name="connsiteY10" fmla="*/ 308060 h 579446"/>
                <a:gd name="connsiteX11" fmla="*/ 662573 w 3039035"/>
                <a:gd name="connsiteY11" fmla="*/ 327620 h 579446"/>
                <a:gd name="connsiteX12" fmla="*/ 581891 w 3039035"/>
                <a:gd name="connsiteY12" fmla="*/ 339844 h 579446"/>
                <a:gd name="connsiteX13" fmla="*/ 493874 w 3039035"/>
                <a:gd name="connsiteY13" fmla="*/ 354514 h 579446"/>
                <a:gd name="connsiteX14" fmla="*/ 440086 w 3039035"/>
                <a:gd name="connsiteY14" fmla="*/ 359403 h 579446"/>
                <a:gd name="connsiteX15" fmla="*/ 388742 w 3039035"/>
                <a:gd name="connsiteY15" fmla="*/ 361848 h 579446"/>
                <a:gd name="connsiteX16" fmla="*/ 334954 w 3039035"/>
                <a:gd name="connsiteY16" fmla="*/ 361848 h 579446"/>
                <a:gd name="connsiteX17" fmla="*/ 303170 w 3039035"/>
                <a:gd name="connsiteY17" fmla="*/ 361848 h 579446"/>
                <a:gd name="connsiteX18" fmla="*/ 264051 w 3039035"/>
                <a:gd name="connsiteY18" fmla="*/ 356959 h 579446"/>
                <a:gd name="connsiteX19" fmla="*/ 229822 w 3039035"/>
                <a:gd name="connsiteY19" fmla="*/ 352069 h 579446"/>
                <a:gd name="connsiteX20" fmla="*/ 190704 w 3039035"/>
                <a:gd name="connsiteY20" fmla="*/ 344734 h 579446"/>
                <a:gd name="connsiteX21" fmla="*/ 156475 w 3039035"/>
                <a:gd name="connsiteY21" fmla="*/ 334954 h 579446"/>
                <a:gd name="connsiteX22" fmla="*/ 114911 w 3039035"/>
                <a:gd name="connsiteY22" fmla="*/ 317840 h 579446"/>
                <a:gd name="connsiteX23" fmla="*/ 80682 w 3039035"/>
                <a:gd name="connsiteY23" fmla="*/ 300725 h 579446"/>
                <a:gd name="connsiteX24" fmla="*/ 61123 w 3039035"/>
                <a:gd name="connsiteY24" fmla="*/ 290946 h 579446"/>
                <a:gd name="connsiteX25" fmla="*/ 39119 w 3039035"/>
                <a:gd name="connsiteY25" fmla="*/ 278721 h 579446"/>
                <a:gd name="connsiteX26" fmla="*/ 24449 w 3039035"/>
                <a:gd name="connsiteY26" fmla="*/ 276276 h 579446"/>
                <a:gd name="connsiteX27" fmla="*/ 9780 w 3039035"/>
                <a:gd name="connsiteY27" fmla="*/ 276276 h 579446"/>
                <a:gd name="connsiteX28" fmla="*/ 2445 w 3039035"/>
                <a:gd name="connsiteY28" fmla="*/ 281166 h 579446"/>
                <a:gd name="connsiteX29" fmla="*/ 0 w 3039035"/>
                <a:gd name="connsiteY29" fmla="*/ 288501 h 579446"/>
                <a:gd name="connsiteX30" fmla="*/ 4890 w 3039035"/>
                <a:gd name="connsiteY30" fmla="*/ 308060 h 579446"/>
                <a:gd name="connsiteX31" fmla="*/ 19559 w 3039035"/>
                <a:gd name="connsiteY31" fmla="*/ 334954 h 579446"/>
                <a:gd name="connsiteX32" fmla="*/ 58678 w 3039035"/>
                <a:gd name="connsiteY32" fmla="*/ 369183 h 579446"/>
                <a:gd name="connsiteX33" fmla="*/ 124691 w 3039035"/>
                <a:gd name="connsiteY33" fmla="*/ 418082 h 579446"/>
                <a:gd name="connsiteX34" fmla="*/ 190704 w 3039035"/>
                <a:gd name="connsiteY34" fmla="*/ 459645 h 579446"/>
                <a:gd name="connsiteX35" fmla="*/ 249382 w 3039035"/>
                <a:gd name="connsiteY35" fmla="*/ 493874 h 579446"/>
                <a:gd name="connsiteX36" fmla="*/ 295835 w 3039035"/>
                <a:gd name="connsiteY36" fmla="*/ 515878 h 579446"/>
                <a:gd name="connsiteX37" fmla="*/ 342289 w 3039035"/>
                <a:gd name="connsiteY37" fmla="*/ 535438 h 579446"/>
                <a:gd name="connsiteX38" fmla="*/ 388742 w 3039035"/>
                <a:gd name="connsiteY38" fmla="*/ 552552 h 579446"/>
                <a:gd name="connsiteX39" fmla="*/ 449865 w 3039035"/>
                <a:gd name="connsiteY39" fmla="*/ 569667 h 579446"/>
                <a:gd name="connsiteX40" fmla="*/ 520768 w 3039035"/>
                <a:gd name="connsiteY40" fmla="*/ 579446 h 579446"/>
                <a:gd name="connsiteX41" fmla="*/ 528103 w 3039035"/>
                <a:gd name="connsiteY41" fmla="*/ 579446 h 579446"/>
                <a:gd name="connsiteX42" fmla="*/ 574556 w 3039035"/>
                <a:gd name="connsiteY42" fmla="*/ 569667 h 579446"/>
                <a:gd name="connsiteX43" fmla="*/ 704137 w 3039035"/>
                <a:gd name="connsiteY43" fmla="*/ 530548 h 579446"/>
                <a:gd name="connsiteX44" fmla="*/ 875281 w 3039035"/>
                <a:gd name="connsiteY44" fmla="*/ 484094 h 579446"/>
                <a:gd name="connsiteX45" fmla="*/ 1012197 w 3039035"/>
                <a:gd name="connsiteY45" fmla="*/ 447421 h 579446"/>
                <a:gd name="connsiteX46" fmla="*/ 1136888 w 3039035"/>
                <a:gd name="connsiteY46" fmla="*/ 418082 h 579446"/>
                <a:gd name="connsiteX47" fmla="*/ 1437613 w 3039035"/>
                <a:gd name="connsiteY47" fmla="*/ 359403 h 579446"/>
                <a:gd name="connsiteX48" fmla="*/ 1623427 w 3039035"/>
                <a:gd name="connsiteY48" fmla="*/ 337399 h 579446"/>
                <a:gd name="connsiteX49" fmla="*/ 1870364 w 3039035"/>
                <a:gd name="connsiteY49" fmla="*/ 308060 h 579446"/>
                <a:gd name="connsiteX50" fmla="*/ 1982830 w 3039035"/>
                <a:gd name="connsiteY50" fmla="*/ 290946 h 579446"/>
                <a:gd name="connsiteX51" fmla="*/ 2158864 w 3039035"/>
                <a:gd name="connsiteY51" fmla="*/ 283611 h 579446"/>
                <a:gd name="connsiteX52" fmla="*/ 2381352 w 3039035"/>
                <a:gd name="connsiteY52" fmla="*/ 276276 h 579446"/>
                <a:gd name="connsiteX53" fmla="*/ 2620954 w 3039035"/>
                <a:gd name="connsiteY53" fmla="*/ 271386 h 579446"/>
                <a:gd name="connsiteX54" fmla="*/ 2877671 w 3039035"/>
                <a:gd name="connsiteY54" fmla="*/ 268941 h 579446"/>
                <a:gd name="connsiteX55" fmla="*/ 2977912 w 3039035"/>
                <a:gd name="connsiteY55" fmla="*/ 268941 h 579446"/>
                <a:gd name="connsiteX56" fmla="*/ 2995027 w 3039035"/>
                <a:gd name="connsiteY56" fmla="*/ 264052 h 579446"/>
                <a:gd name="connsiteX57" fmla="*/ 3019476 w 3039035"/>
                <a:gd name="connsiteY57" fmla="*/ 249382 h 579446"/>
                <a:gd name="connsiteX58" fmla="*/ 3031700 w 3039035"/>
                <a:gd name="connsiteY58" fmla="*/ 237157 h 579446"/>
                <a:gd name="connsiteX59" fmla="*/ 3036590 w 3039035"/>
                <a:gd name="connsiteY59" fmla="*/ 222488 h 579446"/>
                <a:gd name="connsiteX60" fmla="*/ 3039035 w 3039035"/>
                <a:gd name="connsiteY60" fmla="*/ 212708 h 579446"/>
                <a:gd name="connsiteX61" fmla="*/ 3039035 w 3039035"/>
                <a:gd name="connsiteY61" fmla="*/ 198039 h 579446"/>
                <a:gd name="connsiteX62" fmla="*/ 3034145 w 3039035"/>
                <a:gd name="connsiteY62" fmla="*/ 183369 h 579446"/>
                <a:gd name="connsiteX63" fmla="*/ 3019476 w 3039035"/>
                <a:gd name="connsiteY63" fmla="*/ 163810 h 579446"/>
                <a:gd name="connsiteX64" fmla="*/ 2987692 w 3039035"/>
                <a:gd name="connsiteY64" fmla="*/ 136916 h 579446"/>
                <a:gd name="connsiteX65" fmla="*/ 2941238 w 3039035"/>
                <a:gd name="connsiteY65" fmla="*/ 107577 h 579446"/>
                <a:gd name="connsiteX66" fmla="*/ 2892340 w 3039035"/>
                <a:gd name="connsiteY66" fmla="*/ 83128 h 579446"/>
                <a:gd name="connsiteX67" fmla="*/ 2828772 w 3039035"/>
                <a:gd name="connsiteY67" fmla="*/ 53788 h 579446"/>
                <a:gd name="connsiteX68" fmla="*/ 2748090 w 3039035"/>
                <a:gd name="connsiteY68" fmla="*/ 26894 h 579446"/>
                <a:gd name="connsiteX69" fmla="*/ 2657628 w 3039035"/>
                <a:gd name="connsiteY69" fmla="*/ 0 h 579446"/>
                <a:gd name="connsiteX70" fmla="*/ 2625844 w 3039035"/>
                <a:gd name="connsiteY70" fmla="*/ 9780 h 579446"/>
                <a:gd name="connsiteX71" fmla="*/ 2554941 w 3039035"/>
                <a:gd name="connsiteY71" fmla="*/ 39119 h 579446"/>
                <a:gd name="connsiteX72" fmla="*/ 2525602 w 3039035"/>
                <a:gd name="connsiteY72" fmla="*/ 48899 h 579446"/>
                <a:gd name="connsiteX73" fmla="*/ 2396021 w 3039035"/>
                <a:gd name="connsiteY73" fmla="*/ 66013 h 579446"/>
                <a:gd name="connsiteX74" fmla="*/ 2180868 w 3039035"/>
                <a:gd name="connsiteY74" fmla="*/ 92907 h 579446"/>
                <a:gd name="connsiteX75" fmla="*/ 2070847 w 3039035"/>
                <a:gd name="connsiteY75" fmla="*/ 107577 h 5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039035" h="579446">
                  <a:moveTo>
                    <a:pt x="2070847" y="107577"/>
                  </a:moveTo>
                  <a:lnTo>
                    <a:pt x="1968160" y="117356"/>
                  </a:lnTo>
                  <a:lnTo>
                    <a:pt x="1821465" y="132026"/>
                  </a:lnTo>
                  <a:lnTo>
                    <a:pt x="1706554" y="144251"/>
                  </a:lnTo>
                  <a:lnTo>
                    <a:pt x="1528075" y="161365"/>
                  </a:lnTo>
                  <a:lnTo>
                    <a:pt x="1256689" y="200484"/>
                  </a:lnTo>
                  <a:lnTo>
                    <a:pt x="1188231" y="217598"/>
                  </a:lnTo>
                  <a:lnTo>
                    <a:pt x="1083099" y="244492"/>
                  </a:lnTo>
                  <a:lnTo>
                    <a:pt x="987748" y="266497"/>
                  </a:lnTo>
                  <a:lnTo>
                    <a:pt x="865502" y="290946"/>
                  </a:lnTo>
                  <a:lnTo>
                    <a:pt x="770150" y="308060"/>
                  </a:lnTo>
                  <a:lnTo>
                    <a:pt x="662573" y="327620"/>
                  </a:lnTo>
                  <a:lnTo>
                    <a:pt x="581891" y="339844"/>
                  </a:lnTo>
                  <a:lnTo>
                    <a:pt x="493874" y="354514"/>
                  </a:lnTo>
                  <a:lnTo>
                    <a:pt x="440086" y="359403"/>
                  </a:lnTo>
                  <a:lnTo>
                    <a:pt x="388742" y="361848"/>
                  </a:lnTo>
                  <a:lnTo>
                    <a:pt x="334954" y="361848"/>
                  </a:lnTo>
                  <a:lnTo>
                    <a:pt x="303170" y="361848"/>
                  </a:lnTo>
                  <a:lnTo>
                    <a:pt x="264051" y="356959"/>
                  </a:lnTo>
                  <a:lnTo>
                    <a:pt x="229822" y="352069"/>
                  </a:lnTo>
                  <a:lnTo>
                    <a:pt x="190704" y="344734"/>
                  </a:lnTo>
                  <a:lnTo>
                    <a:pt x="156475" y="334954"/>
                  </a:lnTo>
                  <a:lnTo>
                    <a:pt x="114911" y="317840"/>
                  </a:lnTo>
                  <a:lnTo>
                    <a:pt x="80682" y="300725"/>
                  </a:lnTo>
                  <a:lnTo>
                    <a:pt x="61123" y="290946"/>
                  </a:lnTo>
                  <a:lnTo>
                    <a:pt x="39119" y="278721"/>
                  </a:lnTo>
                  <a:lnTo>
                    <a:pt x="24449" y="276276"/>
                  </a:lnTo>
                  <a:lnTo>
                    <a:pt x="9780" y="276276"/>
                  </a:lnTo>
                  <a:lnTo>
                    <a:pt x="2445" y="281166"/>
                  </a:lnTo>
                  <a:lnTo>
                    <a:pt x="0" y="288501"/>
                  </a:lnTo>
                  <a:lnTo>
                    <a:pt x="4890" y="308060"/>
                  </a:lnTo>
                  <a:lnTo>
                    <a:pt x="19559" y="334954"/>
                  </a:lnTo>
                  <a:lnTo>
                    <a:pt x="58678" y="369183"/>
                  </a:lnTo>
                  <a:lnTo>
                    <a:pt x="124691" y="418082"/>
                  </a:lnTo>
                  <a:lnTo>
                    <a:pt x="190704" y="459645"/>
                  </a:lnTo>
                  <a:lnTo>
                    <a:pt x="249382" y="493874"/>
                  </a:lnTo>
                  <a:lnTo>
                    <a:pt x="295835" y="515878"/>
                  </a:lnTo>
                  <a:lnTo>
                    <a:pt x="342289" y="535438"/>
                  </a:lnTo>
                  <a:lnTo>
                    <a:pt x="388742" y="552552"/>
                  </a:lnTo>
                  <a:lnTo>
                    <a:pt x="449865" y="569667"/>
                  </a:lnTo>
                  <a:lnTo>
                    <a:pt x="520768" y="579446"/>
                  </a:lnTo>
                  <a:lnTo>
                    <a:pt x="528103" y="579446"/>
                  </a:lnTo>
                  <a:lnTo>
                    <a:pt x="574556" y="569667"/>
                  </a:lnTo>
                  <a:lnTo>
                    <a:pt x="704137" y="530548"/>
                  </a:lnTo>
                  <a:lnTo>
                    <a:pt x="875281" y="484094"/>
                  </a:lnTo>
                  <a:lnTo>
                    <a:pt x="1012197" y="447421"/>
                  </a:lnTo>
                  <a:lnTo>
                    <a:pt x="1136888" y="418082"/>
                  </a:lnTo>
                  <a:lnTo>
                    <a:pt x="1437613" y="359403"/>
                  </a:lnTo>
                  <a:lnTo>
                    <a:pt x="1623427" y="337399"/>
                  </a:lnTo>
                  <a:lnTo>
                    <a:pt x="1870364" y="308060"/>
                  </a:lnTo>
                  <a:lnTo>
                    <a:pt x="1982830" y="290946"/>
                  </a:lnTo>
                  <a:lnTo>
                    <a:pt x="2158864" y="283611"/>
                  </a:lnTo>
                  <a:lnTo>
                    <a:pt x="2381352" y="276276"/>
                  </a:lnTo>
                  <a:lnTo>
                    <a:pt x="2620954" y="271386"/>
                  </a:lnTo>
                  <a:lnTo>
                    <a:pt x="2877671" y="268941"/>
                  </a:lnTo>
                  <a:lnTo>
                    <a:pt x="2977912" y="268941"/>
                  </a:lnTo>
                  <a:lnTo>
                    <a:pt x="2995027" y="264052"/>
                  </a:lnTo>
                  <a:lnTo>
                    <a:pt x="3019476" y="249382"/>
                  </a:lnTo>
                  <a:lnTo>
                    <a:pt x="3031700" y="237157"/>
                  </a:lnTo>
                  <a:lnTo>
                    <a:pt x="3036590" y="222488"/>
                  </a:lnTo>
                  <a:lnTo>
                    <a:pt x="3039035" y="212708"/>
                  </a:lnTo>
                  <a:lnTo>
                    <a:pt x="3039035" y="198039"/>
                  </a:lnTo>
                  <a:lnTo>
                    <a:pt x="3034145" y="183369"/>
                  </a:lnTo>
                  <a:lnTo>
                    <a:pt x="3019476" y="163810"/>
                  </a:lnTo>
                  <a:lnTo>
                    <a:pt x="2987692" y="136916"/>
                  </a:lnTo>
                  <a:lnTo>
                    <a:pt x="2941238" y="107577"/>
                  </a:lnTo>
                  <a:lnTo>
                    <a:pt x="2892340" y="83128"/>
                  </a:lnTo>
                  <a:lnTo>
                    <a:pt x="2828772" y="53788"/>
                  </a:lnTo>
                  <a:lnTo>
                    <a:pt x="2748090" y="26894"/>
                  </a:lnTo>
                  <a:lnTo>
                    <a:pt x="2657628" y="0"/>
                  </a:lnTo>
                  <a:lnTo>
                    <a:pt x="2625844" y="9780"/>
                  </a:lnTo>
                  <a:lnTo>
                    <a:pt x="2554941" y="39119"/>
                  </a:lnTo>
                  <a:lnTo>
                    <a:pt x="2525602" y="48899"/>
                  </a:lnTo>
                  <a:lnTo>
                    <a:pt x="2396021" y="66013"/>
                  </a:lnTo>
                  <a:lnTo>
                    <a:pt x="2180868" y="92907"/>
                  </a:lnTo>
                  <a:lnTo>
                    <a:pt x="2070847" y="1075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8">
              <a:extLst>
                <a:ext uri="{FF2B5EF4-FFF2-40B4-BE49-F238E27FC236}">
                  <a16:creationId xmlns:a16="http://schemas.microsoft.com/office/drawing/2014/main" id="{2EEDB52D-D187-4597-B67F-0E2B19536FA2}"/>
                </a:ext>
              </a:extLst>
            </p:cNvPr>
            <p:cNvSpPr/>
            <p:nvPr/>
          </p:nvSpPr>
          <p:spPr>
            <a:xfrm>
              <a:off x="2951163" y="1644650"/>
              <a:ext cx="3538537" cy="642938"/>
            </a:xfrm>
            <a:custGeom>
              <a:avLst/>
              <a:gdLst>
                <a:gd name="connsiteX0" fmla="*/ 2287442 w 3539334"/>
                <a:gd name="connsiteY0" fmla="*/ 149996 h 643253"/>
                <a:gd name="connsiteX1" fmla="*/ 2045141 w 3539334"/>
                <a:gd name="connsiteY1" fmla="*/ 181726 h 643253"/>
                <a:gd name="connsiteX2" fmla="*/ 1808608 w 3539334"/>
                <a:gd name="connsiteY2" fmla="*/ 213456 h 643253"/>
                <a:gd name="connsiteX3" fmla="*/ 1494193 w 3539334"/>
                <a:gd name="connsiteY3" fmla="*/ 253840 h 643253"/>
                <a:gd name="connsiteX4" fmla="*/ 1214392 w 3539334"/>
                <a:gd name="connsiteY4" fmla="*/ 291339 h 643253"/>
                <a:gd name="connsiteX5" fmla="*/ 974975 w 3539334"/>
                <a:gd name="connsiteY5" fmla="*/ 323069 h 643253"/>
                <a:gd name="connsiteX6" fmla="*/ 698059 w 3539334"/>
                <a:gd name="connsiteY6" fmla="*/ 360568 h 643253"/>
                <a:gd name="connsiteX7" fmla="*/ 625946 w 3539334"/>
                <a:gd name="connsiteY7" fmla="*/ 369222 h 643253"/>
                <a:gd name="connsiteX8" fmla="*/ 553832 w 3539334"/>
                <a:gd name="connsiteY8" fmla="*/ 374991 h 643253"/>
                <a:gd name="connsiteX9" fmla="*/ 507680 w 3539334"/>
                <a:gd name="connsiteY9" fmla="*/ 377875 h 643253"/>
                <a:gd name="connsiteX10" fmla="*/ 470181 w 3539334"/>
                <a:gd name="connsiteY10" fmla="*/ 377875 h 643253"/>
                <a:gd name="connsiteX11" fmla="*/ 438451 w 3539334"/>
                <a:gd name="connsiteY11" fmla="*/ 377875 h 643253"/>
                <a:gd name="connsiteX12" fmla="*/ 395182 w 3539334"/>
                <a:gd name="connsiteY12" fmla="*/ 372106 h 643253"/>
                <a:gd name="connsiteX13" fmla="*/ 346145 w 3539334"/>
                <a:gd name="connsiteY13" fmla="*/ 363453 h 643253"/>
                <a:gd name="connsiteX14" fmla="*/ 282685 w 3539334"/>
                <a:gd name="connsiteY14" fmla="*/ 346145 h 643253"/>
                <a:gd name="connsiteX15" fmla="*/ 224994 w 3539334"/>
                <a:gd name="connsiteY15" fmla="*/ 325954 h 643253"/>
                <a:gd name="connsiteX16" fmla="*/ 144227 w 3539334"/>
                <a:gd name="connsiteY16" fmla="*/ 288455 h 643253"/>
                <a:gd name="connsiteX17" fmla="*/ 83652 w 3539334"/>
                <a:gd name="connsiteY17" fmla="*/ 256725 h 643253"/>
                <a:gd name="connsiteX18" fmla="*/ 46153 w 3539334"/>
                <a:gd name="connsiteY18" fmla="*/ 233648 h 643253"/>
                <a:gd name="connsiteX19" fmla="*/ 31730 w 3539334"/>
                <a:gd name="connsiteY19" fmla="*/ 227879 h 643253"/>
                <a:gd name="connsiteX20" fmla="*/ 14423 w 3539334"/>
                <a:gd name="connsiteY20" fmla="*/ 224995 h 643253"/>
                <a:gd name="connsiteX21" fmla="*/ 2885 w 3539334"/>
                <a:gd name="connsiteY21" fmla="*/ 227879 h 643253"/>
                <a:gd name="connsiteX22" fmla="*/ 0 w 3539334"/>
                <a:gd name="connsiteY22" fmla="*/ 236533 h 643253"/>
                <a:gd name="connsiteX23" fmla="*/ 8654 w 3539334"/>
                <a:gd name="connsiteY23" fmla="*/ 262494 h 643253"/>
                <a:gd name="connsiteX24" fmla="*/ 34615 w 3539334"/>
                <a:gd name="connsiteY24" fmla="*/ 302877 h 643253"/>
                <a:gd name="connsiteX25" fmla="*/ 86536 w 3539334"/>
                <a:gd name="connsiteY25" fmla="*/ 366337 h 643253"/>
                <a:gd name="connsiteX26" fmla="*/ 129804 w 3539334"/>
                <a:gd name="connsiteY26" fmla="*/ 409605 h 643253"/>
                <a:gd name="connsiteX27" fmla="*/ 175957 w 3539334"/>
                <a:gd name="connsiteY27" fmla="*/ 452873 h 643253"/>
                <a:gd name="connsiteX28" fmla="*/ 216341 w 3539334"/>
                <a:gd name="connsiteY28" fmla="*/ 487488 h 643253"/>
                <a:gd name="connsiteX29" fmla="*/ 271147 w 3539334"/>
                <a:gd name="connsiteY29" fmla="*/ 527872 h 643253"/>
                <a:gd name="connsiteX30" fmla="*/ 334607 w 3539334"/>
                <a:gd name="connsiteY30" fmla="*/ 565371 h 643253"/>
                <a:gd name="connsiteX31" fmla="*/ 406721 w 3539334"/>
                <a:gd name="connsiteY31" fmla="*/ 599985 h 643253"/>
                <a:gd name="connsiteX32" fmla="*/ 478834 w 3539334"/>
                <a:gd name="connsiteY32" fmla="*/ 625946 h 643253"/>
                <a:gd name="connsiteX33" fmla="*/ 527871 w 3539334"/>
                <a:gd name="connsiteY33" fmla="*/ 643253 h 643253"/>
                <a:gd name="connsiteX34" fmla="*/ 539410 w 3539334"/>
                <a:gd name="connsiteY34" fmla="*/ 643253 h 643253"/>
                <a:gd name="connsiteX35" fmla="*/ 591331 w 3539334"/>
                <a:gd name="connsiteY35" fmla="*/ 628831 h 643253"/>
                <a:gd name="connsiteX36" fmla="*/ 683637 w 3539334"/>
                <a:gd name="connsiteY36" fmla="*/ 594216 h 643253"/>
                <a:gd name="connsiteX37" fmla="*/ 738443 w 3539334"/>
                <a:gd name="connsiteY37" fmla="*/ 576909 h 643253"/>
                <a:gd name="connsiteX38" fmla="*/ 845171 w 3539334"/>
                <a:gd name="connsiteY38" fmla="*/ 550948 h 643253"/>
                <a:gd name="connsiteX39" fmla="*/ 1009590 w 3539334"/>
                <a:gd name="connsiteY39" fmla="*/ 513449 h 643253"/>
                <a:gd name="connsiteX40" fmla="*/ 1150933 w 3539334"/>
                <a:gd name="connsiteY40" fmla="*/ 487488 h 643253"/>
                <a:gd name="connsiteX41" fmla="*/ 1263430 w 3539334"/>
                <a:gd name="connsiteY41" fmla="*/ 470181 h 643253"/>
                <a:gd name="connsiteX42" fmla="*/ 1370158 w 3539334"/>
                <a:gd name="connsiteY42" fmla="*/ 455758 h 643253"/>
                <a:gd name="connsiteX43" fmla="*/ 1514385 w 3539334"/>
                <a:gd name="connsiteY43" fmla="*/ 441335 h 643253"/>
                <a:gd name="connsiteX44" fmla="*/ 1748033 w 3539334"/>
                <a:gd name="connsiteY44" fmla="*/ 409605 h 643253"/>
                <a:gd name="connsiteX45" fmla="*/ 1973027 w 3539334"/>
                <a:gd name="connsiteY45" fmla="*/ 374991 h 643253"/>
                <a:gd name="connsiteX46" fmla="*/ 2134562 w 3539334"/>
                <a:gd name="connsiteY46" fmla="*/ 354799 h 643253"/>
                <a:gd name="connsiteX47" fmla="*/ 2304750 w 3539334"/>
                <a:gd name="connsiteY47" fmla="*/ 337492 h 643253"/>
                <a:gd name="connsiteX48" fmla="*/ 2350902 w 3539334"/>
                <a:gd name="connsiteY48" fmla="*/ 334607 h 643253"/>
                <a:gd name="connsiteX49" fmla="*/ 2428785 w 3539334"/>
                <a:gd name="connsiteY49" fmla="*/ 323069 h 643253"/>
                <a:gd name="connsiteX50" fmla="*/ 2509552 w 3539334"/>
                <a:gd name="connsiteY50" fmla="*/ 314415 h 643253"/>
                <a:gd name="connsiteX51" fmla="*/ 2624934 w 3539334"/>
                <a:gd name="connsiteY51" fmla="*/ 302877 h 643253"/>
                <a:gd name="connsiteX52" fmla="*/ 2780699 w 3539334"/>
                <a:gd name="connsiteY52" fmla="*/ 294224 h 643253"/>
                <a:gd name="connsiteX53" fmla="*/ 2950887 w 3539334"/>
                <a:gd name="connsiteY53" fmla="*/ 291339 h 643253"/>
                <a:gd name="connsiteX54" fmla="*/ 3178766 w 3539334"/>
                <a:gd name="connsiteY54" fmla="*/ 299993 h 643253"/>
                <a:gd name="connsiteX55" fmla="*/ 3360492 w 3539334"/>
                <a:gd name="connsiteY55" fmla="*/ 308646 h 643253"/>
                <a:gd name="connsiteX56" fmla="*/ 3423952 w 3539334"/>
                <a:gd name="connsiteY56" fmla="*/ 311531 h 643253"/>
                <a:gd name="connsiteX57" fmla="*/ 3472989 w 3539334"/>
                <a:gd name="connsiteY57" fmla="*/ 302877 h 643253"/>
                <a:gd name="connsiteX58" fmla="*/ 3501835 w 3539334"/>
                <a:gd name="connsiteY58" fmla="*/ 288455 h 643253"/>
                <a:gd name="connsiteX59" fmla="*/ 3513373 w 3539334"/>
                <a:gd name="connsiteY59" fmla="*/ 279801 h 643253"/>
                <a:gd name="connsiteX60" fmla="*/ 3530680 w 3539334"/>
                <a:gd name="connsiteY60" fmla="*/ 256725 h 643253"/>
                <a:gd name="connsiteX61" fmla="*/ 3536449 w 3539334"/>
                <a:gd name="connsiteY61" fmla="*/ 239417 h 643253"/>
                <a:gd name="connsiteX62" fmla="*/ 3539334 w 3539334"/>
                <a:gd name="connsiteY62" fmla="*/ 216341 h 643253"/>
                <a:gd name="connsiteX63" fmla="*/ 3536449 w 3539334"/>
                <a:gd name="connsiteY63" fmla="*/ 196149 h 643253"/>
                <a:gd name="connsiteX64" fmla="*/ 3530680 w 3539334"/>
                <a:gd name="connsiteY64" fmla="*/ 181726 h 643253"/>
                <a:gd name="connsiteX65" fmla="*/ 3519142 w 3539334"/>
                <a:gd name="connsiteY65" fmla="*/ 167304 h 643253"/>
                <a:gd name="connsiteX66" fmla="*/ 3490297 w 3539334"/>
                <a:gd name="connsiteY66" fmla="*/ 152881 h 643253"/>
                <a:gd name="connsiteX67" fmla="*/ 3438375 w 3539334"/>
                <a:gd name="connsiteY67" fmla="*/ 121151 h 643253"/>
                <a:gd name="connsiteX68" fmla="*/ 3369146 w 3539334"/>
                <a:gd name="connsiteY68" fmla="*/ 89421 h 643253"/>
                <a:gd name="connsiteX69" fmla="*/ 3282610 w 3539334"/>
                <a:gd name="connsiteY69" fmla="*/ 57691 h 643253"/>
                <a:gd name="connsiteX70" fmla="*/ 3175881 w 3539334"/>
                <a:gd name="connsiteY70" fmla="*/ 28846 h 643253"/>
                <a:gd name="connsiteX71" fmla="*/ 3051846 w 3539334"/>
                <a:gd name="connsiteY71" fmla="*/ 5769 h 643253"/>
                <a:gd name="connsiteX72" fmla="*/ 3011463 w 3539334"/>
                <a:gd name="connsiteY72" fmla="*/ 0 h 643253"/>
                <a:gd name="connsiteX73" fmla="*/ 2999924 w 3539334"/>
                <a:gd name="connsiteY73" fmla="*/ 0 h 643253"/>
                <a:gd name="connsiteX74" fmla="*/ 2959541 w 3539334"/>
                <a:gd name="connsiteY74" fmla="*/ 17308 h 643253"/>
                <a:gd name="connsiteX75" fmla="*/ 2878774 w 3539334"/>
                <a:gd name="connsiteY75" fmla="*/ 49037 h 643253"/>
                <a:gd name="connsiteX76" fmla="*/ 2763392 w 3539334"/>
                <a:gd name="connsiteY76" fmla="*/ 86537 h 643253"/>
                <a:gd name="connsiteX77" fmla="*/ 2711470 w 3539334"/>
                <a:gd name="connsiteY77" fmla="*/ 92306 h 643253"/>
                <a:gd name="connsiteX78" fmla="*/ 2498014 w 3539334"/>
                <a:gd name="connsiteY78" fmla="*/ 121151 h 643253"/>
                <a:gd name="connsiteX79" fmla="*/ 2287442 w 3539334"/>
                <a:gd name="connsiteY79" fmla="*/ 149996 h 6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39334" h="643253">
                  <a:moveTo>
                    <a:pt x="2287442" y="149996"/>
                  </a:moveTo>
                  <a:lnTo>
                    <a:pt x="2045141" y="181726"/>
                  </a:lnTo>
                  <a:lnTo>
                    <a:pt x="1808608" y="213456"/>
                  </a:lnTo>
                  <a:lnTo>
                    <a:pt x="1494193" y="253840"/>
                  </a:lnTo>
                  <a:lnTo>
                    <a:pt x="1214392" y="291339"/>
                  </a:lnTo>
                  <a:lnTo>
                    <a:pt x="974975" y="323069"/>
                  </a:lnTo>
                  <a:lnTo>
                    <a:pt x="698059" y="360568"/>
                  </a:lnTo>
                  <a:lnTo>
                    <a:pt x="625946" y="369222"/>
                  </a:lnTo>
                  <a:lnTo>
                    <a:pt x="553832" y="374991"/>
                  </a:lnTo>
                  <a:lnTo>
                    <a:pt x="507680" y="377875"/>
                  </a:lnTo>
                  <a:lnTo>
                    <a:pt x="470181" y="377875"/>
                  </a:lnTo>
                  <a:lnTo>
                    <a:pt x="438451" y="377875"/>
                  </a:lnTo>
                  <a:lnTo>
                    <a:pt x="395182" y="372106"/>
                  </a:lnTo>
                  <a:lnTo>
                    <a:pt x="346145" y="363453"/>
                  </a:lnTo>
                  <a:lnTo>
                    <a:pt x="282685" y="346145"/>
                  </a:lnTo>
                  <a:lnTo>
                    <a:pt x="224994" y="325954"/>
                  </a:lnTo>
                  <a:lnTo>
                    <a:pt x="144227" y="288455"/>
                  </a:lnTo>
                  <a:lnTo>
                    <a:pt x="83652" y="256725"/>
                  </a:lnTo>
                  <a:lnTo>
                    <a:pt x="46153" y="233648"/>
                  </a:lnTo>
                  <a:lnTo>
                    <a:pt x="31730" y="227879"/>
                  </a:lnTo>
                  <a:lnTo>
                    <a:pt x="14423" y="224995"/>
                  </a:lnTo>
                  <a:lnTo>
                    <a:pt x="2885" y="227879"/>
                  </a:lnTo>
                  <a:lnTo>
                    <a:pt x="0" y="236533"/>
                  </a:lnTo>
                  <a:lnTo>
                    <a:pt x="8654" y="262494"/>
                  </a:lnTo>
                  <a:lnTo>
                    <a:pt x="34615" y="302877"/>
                  </a:lnTo>
                  <a:lnTo>
                    <a:pt x="86536" y="366337"/>
                  </a:lnTo>
                  <a:lnTo>
                    <a:pt x="129804" y="409605"/>
                  </a:lnTo>
                  <a:lnTo>
                    <a:pt x="175957" y="452873"/>
                  </a:lnTo>
                  <a:lnTo>
                    <a:pt x="216341" y="487488"/>
                  </a:lnTo>
                  <a:lnTo>
                    <a:pt x="271147" y="527872"/>
                  </a:lnTo>
                  <a:lnTo>
                    <a:pt x="334607" y="565371"/>
                  </a:lnTo>
                  <a:lnTo>
                    <a:pt x="406721" y="599985"/>
                  </a:lnTo>
                  <a:lnTo>
                    <a:pt x="478834" y="625946"/>
                  </a:lnTo>
                  <a:lnTo>
                    <a:pt x="527871" y="643253"/>
                  </a:lnTo>
                  <a:lnTo>
                    <a:pt x="539410" y="643253"/>
                  </a:lnTo>
                  <a:lnTo>
                    <a:pt x="591331" y="628831"/>
                  </a:lnTo>
                  <a:lnTo>
                    <a:pt x="683637" y="594216"/>
                  </a:lnTo>
                  <a:lnTo>
                    <a:pt x="738443" y="576909"/>
                  </a:lnTo>
                  <a:lnTo>
                    <a:pt x="845171" y="550948"/>
                  </a:lnTo>
                  <a:lnTo>
                    <a:pt x="1009590" y="513449"/>
                  </a:lnTo>
                  <a:lnTo>
                    <a:pt x="1150933" y="487488"/>
                  </a:lnTo>
                  <a:lnTo>
                    <a:pt x="1263430" y="470181"/>
                  </a:lnTo>
                  <a:lnTo>
                    <a:pt x="1370158" y="455758"/>
                  </a:lnTo>
                  <a:lnTo>
                    <a:pt x="1514385" y="441335"/>
                  </a:lnTo>
                  <a:lnTo>
                    <a:pt x="1748033" y="409605"/>
                  </a:lnTo>
                  <a:lnTo>
                    <a:pt x="1973027" y="374991"/>
                  </a:lnTo>
                  <a:lnTo>
                    <a:pt x="2134562" y="354799"/>
                  </a:lnTo>
                  <a:lnTo>
                    <a:pt x="2304750" y="337492"/>
                  </a:lnTo>
                  <a:lnTo>
                    <a:pt x="2350902" y="334607"/>
                  </a:lnTo>
                  <a:lnTo>
                    <a:pt x="2428785" y="323069"/>
                  </a:lnTo>
                  <a:lnTo>
                    <a:pt x="2509552" y="314415"/>
                  </a:lnTo>
                  <a:lnTo>
                    <a:pt x="2624934" y="302877"/>
                  </a:lnTo>
                  <a:lnTo>
                    <a:pt x="2780699" y="294224"/>
                  </a:lnTo>
                  <a:lnTo>
                    <a:pt x="2950887" y="291339"/>
                  </a:lnTo>
                  <a:lnTo>
                    <a:pt x="3178766" y="299993"/>
                  </a:lnTo>
                  <a:lnTo>
                    <a:pt x="3360492" y="308646"/>
                  </a:lnTo>
                  <a:lnTo>
                    <a:pt x="3423952" y="311531"/>
                  </a:lnTo>
                  <a:lnTo>
                    <a:pt x="3472989" y="302877"/>
                  </a:lnTo>
                  <a:lnTo>
                    <a:pt x="3501835" y="288455"/>
                  </a:lnTo>
                  <a:lnTo>
                    <a:pt x="3513373" y="279801"/>
                  </a:lnTo>
                  <a:lnTo>
                    <a:pt x="3530680" y="256725"/>
                  </a:lnTo>
                  <a:lnTo>
                    <a:pt x="3536449" y="239417"/>
                  </a:lnTo>
                  <a:lnTo>
                    <a:pt x="3539334" y="216341"/>
                  </a:lnTo>
                  <a:lnTo>
                    <a:pt x="3536449" y="196149"/>
                  </a:lnTo>
                  <a:lnTo>
                    <a:pt x="3530680" y="181726"/>
                  </a:lnTo>
                  <a:lnTo>
                    <a:pt x="3519142" y="167304"/>
                  </a:lnTo>
                  <a:lnTo>
                    <a:pt x="3490297" y="152881"/>
                  </a:lnTo>
                  <a:lnTo>
                    <a:pt x="3438375" y="121151"/>
                  </a:lnTo>
                  <a:lnTo>
                    <a:pt x="3369146" y="89421"/>
                  </a:lnTo>
                  <a:lnTo>
                    <a:pt x="3282610" y="57691"/>
                  </a:lnTo>
                  <a:lnTo>
                    <a:pt x="3175881" y="28846"/>
                  </a:lnTo>
                  <a:lnTo>
                    <a:pt x="3051846" y="5769"/>
                  </a:lnTo>
                  <a:lnTo>
                    <a:pt x="3011463" y="0"/>
                  </a:lnTo>
                  <a:lnTo>
                    <a:pt x="2999924" y="0"/>
                  </a:lnTo>
                  <a:lnTo>
                    <a:pt x="2959541" y="17308"/>
                  </a:lnTo>
                  <a:lnTo>
                    <a:pt x="2878774" y="49037"/>
                  </a:lnTo>
                  <a:lnTo>
                    <a:pt x="2763392" y="86537"/>
                  </a:lnTo>
                  <a:lnTo>
                    <a:pt x="2711470" y="92306"/>
                  </a:lnTo>
                  <a:lnTo>
                    <a:pt x="2498014" y="121151"/>
                  </a:lnTo>
                  <a:lnTo>
                    <a:pt x="2287442" y="1499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9">
              <a:extLst>
                <a:ext uri="{FF2B5EF4-FFF2-40B4-BE49-F238E27FC236}">
                  <a16:creationId xmlns:a16="http://schemas.microsoft.com/office/drawing/2014/main" id="{F5E01AE6-3D5F-4DA9-9B9F-8E15895D6AF9}"/>
                </a:ext>
              </a:extLst>
            </p:cNvPr>
            <p:cNvSpPr/>
            <p:nvPr/>
          </p:nvSpPr>
          <p:spPr>
            <a:xfrm>
              <a:off x="2711450" y="2016125"/>
              <a:ext cx="2273300" cy="2495550"/>
            </a:xfrm>
            <a:custGeom>
              <a:avLst/>
              <a:gdLst>
                <a:gd name="connsiteX0" fmla="*/ 1530350 w 2273300"/>
                <a:gd name="connsiteY0" fmla="*/ 1047750 h 2495550"/>
                <a:gd name="connsiteX1" fmla="*/ 1431925 w 2273300"/>
                <a:gd name="connsiteY1" fmla="*/ 1177925 h 2495550"/>
                <a:gd name="connsiteX2" fmla="*/ 1336675 w 2273300"/>
                <a:gd name="connsiteY2" fmla="*/ 1298575 h 2495550"/>
                <a:gd name="connsiteX3" fmla="*/ 1209675 w 2273300"/>
                <a:gd name="connsiteY3" fmla="*/ 1444625 h 2495550"/>
                <a:gd name="connsiteX4" fmla="*/ 1082675 w 2273300"/>
                <a:gd name="connsiteY4" fmla="*/ 1581150 h 2495550"/>
                <a:gd name="connsiteX5" fmla="*/ 955675 w 2273300"/>
                <a:gd name="connsiteY5" fmla="*/ 1711325 h 2495550"/>
                <a:gd name="connsiteX6" fmla="*/ 838200 w 2273300"/>
                <a:gd name="connsiteY6" fmla="*/ 1822450 h 2495550"/>
                <a:gd name="connsiteX7" fmla="*/ 704850 w 2273300"/>
                <a:gd name="connsiteY7" fmla="*/ 1936750 h 2495550"/>
                <a:gd name="connsiteX8" fmla="*/ 565150 w 2273300"/>
                <a:gd name="connsiteY8" fmla="*/ 2047875 h 2495550"/>
                <a:gd name="connsiteX9" fmla="*/ 419100 w 2273300"/>
                <a:gd name="connsiteY9" fmla="*/ 2159000 h 2495550"/>
                <a:gd name="connsiteX10" fmla="*/ 276225 w 2273300"/>
                <a:gd name="connsiteY10" fmla="*/ 2260600 h 2495550"/>
                <a:gd name="connsiteX11" fmla="*/ 117475 w 2273300"/>
                <a:gd name="connsiteY11" fmla="*/ 2359025 h 2495550"/>
                <a:gd name="connsiteX12" fmla="*/ 31750 w 2273300"/>
                <a:gd name="connsiteY12" fmla="*/ 2409825 h 2495550"/>
                <a:gd name="connsiteX13" fmla="*/ 12700 w 2273300"/>
                <a:gd name="connsiteY13" fmla="*/ 2432050 h 2495550"/>
                <a:gd name="connsiteX14" fmla="*/ 3175 w 2273300"/>
                <a:gd name="connsiteY14" fmla="*/ 2454275 h 2495550"/>
                <a:gd name="connsiteX15" fmla="*/ 0 w 2273300"/>
                <a:gd name="connsiteY15" fmla="*/ 2479675 h 2495550"/>
                <a:gd name="connsiteX16" fmla="*/ 6350 w 2273300"/>
                <a:gd name="connsiteY16" fmla="*/ 2492375 h 2495550"/>
                <a:gd name="connsiteX17" fmla="*/ 15875 w 2273300"/>
                <a:gd name="connsiteY17" fmla="*/ 2495550 h 2495550"/>
                <a:gd name="connsiteX18" fmla="*/ 57150 w 2273300"/>
                <a:gd name="connsiteY18" fmla="*/ 2489200 h 2495550"/>
                <a:gd name="connsiteX19" fmla="*/ 155575 w 2273300"/>
                <a:gd name="connsiteY19" fmla="*/ 2441575 h 2495550"/>
                <a:gd name="connsiteX20" fmla="*/ 342900 w 2273300"/>
                <a:gd name="connsiteY20" fmla="*/ 2343150 h 2495550"/>
                <a:gd name="connsiteX21" fmla="*/ 488950 w 2273300"/>
                <a:gd name="connsiteY21" fmla="*/ 2257425 h 2495550"/>
                <a:gd name="connsiteX22" fmla="*/ 688975 w 2273300"/>
                <a:gd name="connsiteY22" fmla="*/ 2124075 h 2495550"/>
                <a:gd name="connsiteX23" fmla="*/ 901700 w 2273300"/>
                <a:gd name="connsiteY23" fmla="*/ 1974850 h 2495550"/>
                <a:gd name="connsiteX24" fmla="*/ 955675 w 2273300"/>
                <a:gd name="connsiteY24" fmla="*/ 1949450 h 2495550"/>
                <a:gd name="connsiteX25" fmla="*/ 1108075 w 2273300"/>
                <a:gd name="connsiteY25" fmla="*/ 1822450 h 2495550"/>
                <a:gd name="connsiteX26" fmla="*/ 1225550 w 2273300"/>
                <a:gd name="connsiteY26" fmla="*/ 1717675 h 2495550"/>
                <a:gd name="connsiteX27" fmla="*/ 1298575 w 2273300"/>
                <a:gd name="connsiteY27" fmla="*/ 1647825 h 2495550"/>
                <a:gd name="connsiteX28" fmla="*/ 1400175 w 2273300"/>
                <a:gd name="connsiteY28" fmla="*/ 1552575 h 2495550"/>
                <a:gd name="connsiteX29" fmla="*/ 1492250 w 2273300"/>
                <a:gd name="connsiteY29" fmla="*/ 1460500 h 2495550"/>
                <a:gd name="connsiteX30" fmla="*/ 1584325 w 2273300"/>
                <a:gd name="connsiteY30" fmla="*/ 1368425 h 2495550"/>
                <a:gd name="connsiteX31" fmla="*/ 1666875 w 2273300"/>
                <a:gd name="connsiteY31" fmla="*/ 1273175 h 2495550"/>
                <a:gd name="connsiteX32" fmla="*/ 1765300 w 2273300"/>
                <a:gd name="connsiteY32" fmla="*/ 1146175 h 2495550"/>
                <a:gd name="connsiteX33" fmla="*/ 1873250 w 2273300"/>
                <a:gd name="connsiteY33" fmla="*/ 984250 h 2495550"/>
                <a:gd name="connsiteX34" fmla="*/ 1984375 w 2273300"/>
                <a:gd name="connsiteY34" fmla="*/ 803275 h 2495550"/>
                <a:gd name="connsiteX35" fmla="*/ 2073275 w 2273300"/>
                <a:gd name="connsiteY35" fmla="*/ 641350 h 2495550"/>
                <a:gd name="connsiteX36" fmla="*/ 2114550 w 2273300"/>
                <a:gd name="connsiteY36" fmla="*/ 536575 h 2495550"/>
                <a:gd name="connsiteX37" fmla="*/ 2155825 w 2273300"/>
                <a:gd name="connsiteY37" fmla="*/ 434975 h 2495550"/>
                <a:gd name="connsiteX38" fmla="*/ 2178050 w 2273300"/>
                <a:gd name="connsiteY38" fmla="*/ 390525 h 2495550"/>
                <a:gd name="connsiteX39" fmla="*/ 2197100 w 2273300"/>
                <a:gd name="connsiteY39" fmla="*/ 365125 h 2495550"/>
                <a:gd name="connsiteX40" fmla="*/ 2228850 w 2273300"/>
                <a:gd name="connsiteY40" fmla="*/ 339725 h 2495550"/>
                <a:gd name="connsiteX41" fmla="*/ 2254250 w 2273300"/>
                <a:gd name="connsiteY41" fmla="*/ 320675 h 2495550"/>
                <a:gd name="connsiteX42" fmla="*/ 2266950 w 2273300"/>
                <a:gd name="connsiteY42" fmla="*/ 298450 h 2495550"/>
                <a:gd name="connsiteX43" fmla="*/ 2273300 w 2273300"/>
                <a:gd name="connsiteY43" fmla="*/ 269875 h 2495550"/>
                <a:gd name="connsiteX44" fmla="*/ 2266950 w 2273300"/>
                <a:gd name="connsiteY44" fmla="*/ 238125 h 2495550"/>
                <a:gd name="connsiteX45" fmla="*/ 2254250 w 2273300"/>
                <a:gd name="connsiteY45" fmla="*/ 222250 h 2495550"/>
                <a:gd name="connsiteX46" fmla="*/ 2228850 w 2273300"/>
                <a:gd name="connsiteY46" fmla="*/ 203200 h 2495550"/>
                <a:gd name="connsiteX47" fmla="*/ 2146300 w 2273300"/>
                <a:gd name="connsiteY47" fmla="*/ 155575 h 2495550"/>
                <a:gd name="connsiteX48" fmla="*/ 2066925 w 2273300"/>
                <a:gd name="connsiteY48" fmla="*/ 111125 h 2495550"/>
                <a:gd name="connsiteX49" fmla="*/ 2006600 w 2273300"/>
                <a:gd name="connsiteY49" fmla="*/ 82550 h 2495550"/>
                <a:gd name="connsiteX50" fmla="*/ 1851025 w 2273300"/>
                <a:gd name="connsiteY50" fmla="*/ 0 h 2495550"/>
                <a:gd name="connsiteX51" fmla="*/ 1651000 w 2273300"/>
                <a:gd name="connsiteY51" fmla="*/ 38100 h 2495550"/>
                <a:gd name="connsiteX52" fmla="*/ 1752600 w 2273300"/>
                <a:gd name="connsiteY52" fmla="*/ 82550 h 2495550"/>
                <a:gd name="connsiteX53" fmla="*/ 1781175 w 2273300"/>
                <a:gd name="connsiteY53" fmla="*/ 95250 h 2495550"/>
                <a:gd name="connsiteX54" fmla="*/ 1819275 w 2273300"/>
                <a:gd name="connsiteY54" fmla="*/ 120650 h 2495550"/>
                <a:gd name="connsiteX55" fmla="*/ 1851025 w 2273300"/>
                <a:gd name="connsiteY55" fmla="*/ 152400 h 2495550"/>
                <a:gd name="connsiteX56" fmla="*/ 1882775 w 2273300"/>
                <a:gd name="connsiteY56" fmla="*/ 187325 h 2495550"/>
                <a:gd name="connsiteX57" fmla="*/ 1905000 w 2273300"/>
                <a:gd name="connsiteY57" fmla="*/ 225425 h 2495550"/>
                <a:gd name="connsiteX58" fmla="*/ 1914525 w 2273300"/>
                <a:gd name="connsiteY58" fmla="*/ 269875 h 2495550"/>
                <a:gd name="connsiteX59" fmla="*/ 1914525 w 2273300"/>
                <a:gd name="connsiteY59" fmla="*/ 307975 h 2495550"/>
                <a:gd name="connsiteX60" fmla="*/ 1895475 w 2273300"/>
                <a:gd name="connsiteY60" fmla="*/ 374650 h 2495550"/>
                <a:gd name="connsiteX61" fmla="*/ 1851025 w 2273300"/>
                <a:gd name="connsiteY61" fmla="*/ 501650 h 2495550"/>
                <a:gd name="connsiteX62" fmla="*/ 1790700 w 2273300"/>
                <a:gd name="connsiteY62" fmla="*/ 628650 h 2495550"/>
                <a:gd name="connsiteX63" fmla="*/ 1749425 w 2273300"/>
                <a:gd name="connsiteY63" fmla="*/ 708025 h 2495550"/>
                <a:gd name="connsiteX64" fmla="*/ 1530350 w 2273300"/>
                <a:gd name="connsiteY64" fmla="*/ 1047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3300" h="2495550">
                  <a:moveTo>
                    <a:pt x="1530350" y="1047750"/>
                  </a:moveTo>
                  <a:lnTo>
                    <a:pt x="1431925" y="1177925"/>
                  </a:lnTo>
                  <a:lnTo>
                    <a:pt x="1336675" y="1298575"/>
                  </a:lnTo>
                  <a:lnTo>
                    <a:pt x="1209675" y="1444625"/>
                  </a:lnTo>
                  <a:lnTo>
                    <a:pt x="1082675" y="1581150"/>
                  </a:lnTo>
                  <a:lnTo>
                    <a:pt x="955675" y="1711325"/>
                  </a:lnTo>
                  <a:lnTo>
                    <a:pt x="838200" y="1822450"/>
                  </a:lnTo>
                  <a:lnTo>
                    <a:pt x="704850" y="1936750"/>
                  </a:lnTo>
                  <a:lnTo>
                    <a:pt x="565150" y="2047875"/>
                  </a:lnTo>
                  <a:lnTo>
                    <a:pt x="419100" y="2159000"/>
                  </a:lnTo>
                  <a:lnTo>
                    <a:pt x="276225" y="2260600"/>
                  </a:lnTo>
                  <a:lnTo>
                    <a:pt x="117475" y="2359025"/>
                  </a:lnTo>
                  <a:lnTo>
                    <a:pt x="31750" y="2409825"/>
                  </a:lnTo>
                  <a:lnTo>
                    <a:pt x="12700" y="2432050"/>
                  </a:lnTo>
                  <a:lnTo>
                    <a:pt x="3175" y="2454275"/>
                  </a:lnTo>
                  <a:lnTo>
                    <a:pt x="0" y="2479675"/>
                  </a:lnTo>
                  <a:lnTo>
                    <a:pt x="6350" y="2492375"/>
                  </a:lnTo>
                  <a:lnTo>
                    <a:pt x="15875" y="2495550"/>
                  </a:lnTo>
                  <a:lnTo>
                    <a:pt x="57150" y="2489200"/>
                  </a:lnTo>
                  <a:lnTo>
                    <a:pt x="155575" y="2441575"/>
                  </a:lnTo>
                  <a:lnTo>
                    <a:pt x="342900" y="2343150"/>
                  </a:lnTo>
                  <a:lnTo>
                    <a:pt x="488950" y="2257425"/>
                  </a:lnTo>
                  <a:lnTo>
                    <a:pt x="688975" y="2124075"/>
                  </a:lnTo>
                  <a:lnTo>
                    <a:pt x="901700" y="1974850"/>
                  </a:lnTo>
                  <a:lnTo>
                    <a:pt x="955675" y="1949450"/>
                  </a:lnTo>
                  <a:lnTo>
                    <a:pt x="1108075" y="1822450"/>
                  </a:lnTo>
                  <a:lnTo>
                    <a:pt x="1225550" y="1717675"/>
                  </a:lnTo>
                  <a:lnTo>
                    <a:pt x="1298575" y="1647825"/>
                  </a:lnTo>
                  <a:lnTo>
                    <a:pt x="1400175" y="1552575"/>
                  </a:lnTo>
                  <a:lnTo>
                    <a:pt x="1492250" y="1460500"/>
                  </a:lnTo>
                  <a:lnTo>
                    <a:pt x="1584325" y="1368425"/>
                  </a:lnTo>
                  <a:lnTo>
                    <a:pt x="1666875" y="1273175"/>
                  </a:lnTo>
                  <a:lnTo>
                    <a:pt x="1765300" y="1146175"/>
                  </a:lnTo>
                  <a:lnTo>
                    <a:pt x="1873250" y="984250"/>
                  </a:lnTo>
                  <a:lnTo>
                    <a:pt x="1984375" y="803275"/>
                  </a:lnTo>
                  <a:lnTo>
                    <a:pt x="2073275" y="641350"/>
                  </a:lnTo>
                  <a:lnTo>
                    <a:pt x="2114550" y="536575"/>
                  </a:lnTo>
                  <a:lnTo>
                    <a:pt x="2155825" y="434975"/>
                  </a:lnTo>
                  <a:lnTo>
                    <a:pt x="2178050" y="390525"/>
                  </a:lnTo>
                  <a:lnTo>
                    <a:pt x="2197100" y="365125"/>
                  </a:lnTo>
                  <a:lnTo>
                    <a:pt x="2228850" y="339725"/>
                  </a:lnTo>
                  <a:lnTo>
                    <a:pt x="2254250" y="320675"/>
                  </a:lnTo>
                  <a:lnTo>
                    <a:pt x="2266950" y="298450"/>
                  </a:lnTo>
                  <a:lnTo>
                    <a:pt x="2273300" y="269875"/>
                  </a:lnTo>
                  <a:lnTo>
                    <a:pt x="2266950" y="238125"/>
                  </a:lnTo>
                  <a:lnTo>
                    <a:pt x="2254250" y="222250"/>
                  </a:lnTo>
                  <a:lnTo>
                    <a:pt x="2228850" y="203200"/>
                  </a:lnTo>
                  <a:lnTo>
                    <a:pt x="2146300" y="155575"/>
                  </a:lnTo>
                  <a:lnTo>
                    <a:pt x="2066925" y="111125"/>
                  </a:lnTo>
                  <a:lnTo>
                    <a:pt x="2006600" y="82550"/>
                  </a:lnTo>
                  <a:lnTo>
                    <a:pt x="1851025" y="0"/>
                  </a:lnTo>
                  <a:lnTo>
                    <a:pt x="1651000" y="38100"/>
                  </a:lnTo>
                  <a:lnTo>
                    <a:pt x="1752600" y="82550"/>
                  </a:lnTo>
                  <a:lnTo>
                    <a:pt x="1781175" y="95250"/>
                  </a:lnTo>
                  <a:lnTo>
                    <a:pt x="1819275" y="120650"/>
                  </a:lnTo>
                  <a:lnTo>
                    <a:pt x="1851025" y="152400"/>
                  </a:lnTo>
                  <a:lnTo>
                    <a:pt x="1882775" y="187325"/>
                  </a:lnTo>
                  <a:lnTo>
                    <a:pt x="1905000" y="225425"/>
                  </a:lnTo>
                  <a:lnTo>
                    <a:pt x="1914525" y="269875"/>
                  </a:lnTo>
                  <a:lnTo>
                    <a:pt x="1914525" y="307975"/>
                  </a:lnTo>
                  <a:lnTo>
                    <a:pt x="1895475" y="374650"/>
                  </a:lnTo>
                  <a:lnTo>
                    <a:pt x="1851025" y="501650"/>
                  </a:lnTo>
                  <a:lnTo>
                    <a:pt x="1790700" y="628650"/>
                  </a:lnTo>
                  <a:lnTo>
                    <a:pt x="1749425" y="708025"/>
                  </a:lnTo>
                  <a:lnTo>
                    <a:pt x="1530350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0">
              <a:extLst>
                <a:ext uri="{FF2B5EF4-FFF2-40B4-BE49-F238E27FC236}">
                  <a16:creationId xmlns:a16="http://schemas.microsoft.com/office/drawing/2014/main" id="{0B79A6C0-2647-4CA7-83A0-129F20D9F453}"/>
                </a:ext>
              </a:extLst>
            </p:cNvPr>
            <p:cNvSpPr/>
            <p:nvPr/>
          </p:nvSpPr>
          <p:spPr>
            <a:xfrm>
              <a:off x="5021263" y="2732088"/>
              <a:ext cx="2378075" cy="1501775"/>
            </a:xfrm>
            <a:custGeom>
              <a:avLst/>
              <a:gdLst>
                <a:gd name="connsiteX0" fmla="*/ 845344 w 2376488"/>
                <a:gd name="connsiteY0" fmla="*/ 916781 h 1502569"/>
                <a:gd name="connsiteX1" fmla="*/ 750094 w 2376488"/>
                <a:gd name="connsiteY1" fmla="*/ 821531 h 1502569"/>
                <a:gd name="connsiteX2" fmla="*/ 626269 w 2376488"/>
                <a:gd name="connsiteY2" fmla="*/ 690562 h 1502569"/>
                <a:gd name="connsiteX3" fmla="*/ 523875 w 2376488"/>
                <a:gd name="connsiteY3" fmla="*/ 581025 h 1502569"/>
                <a:gd name="connsiteX4" fmla="*/ 378619 w 2376488"/>
                <a:gd name="connsiteY4" fmla="*/ 423862 h 1502569"/>
                <a:gd name="connsiteX5" fmla="*/ 252413 w 2376488"/>
                <a:gd name="connsiteY5" fmla="*/ 288131 h 1502569"/>
                <a:gd name="connsiteX6" fmla="*/ 116682 w 2376488"/>
                <a:gd name="connsiteY6" fmla="*/ 138112 h 1502569"/>
                <a:gd name="connsiteX7" fmla="*/ 0 w 2376488"/>
                <a:gd name="connsiteY7" fmla="*/ 9525 h 1502569"/>
                <a:gd name="connsiteX8" fmla="*/ 171450 w 2376488"/>
                <a:gd name="connsiteY8" fmla="*/ 0 h 1502569"/>
                <a:gd name="connsiteX9" fmla="*/ 304800 w 2376488"/>
                <a:gd name="connsiteY9" fmla="*/ 140494 h 1502569"/>
                <a:gd name="connsiteX10" fmla="*/ 442913 w 2376488"/>
                <a:gd name="connsiteY10" fmla="*/ 271462 h 1502569"/>
                <a:gd name="connsiteX11" fmla="*/ 604838 w 2376488"/>
                <a:gd name="connsiteY11" fmla="*/ 421481 h 1502569"/>
                <a:gd name="connsiteX12" fmla="*/ 752475 w 2376488"/>
                <a:gd name="connsiteY12" fmla="*/ 550069 h 1502569"/>
                <a:gd name="connsiteX13" fmla="*/ 933450 w 2376488"/>
                <a:gd name="connsiteY13" fmla="*/ 697706 h 1502569"/>
                <a:gd name="connsiteX14" fmla="*/ 1057275 w 2376488"/>
                <a:gd name="connsiteY14" fmla="*/ 792956 h 1502569"/>
                <a:gd name="connsiteX15" fmla="*/ 1231107 w 2376488"/>
                <a:gd name="connsiteY15" fmla="*/ 916781 h 1502569"/>
                <a:gd name="connsiteX16" fmla="*/ 1402557 w 2376488"/>
                <a:gd name="connsiteY16" fmla="*/ 1028700 h 1502569"/>
                <a:gd name="connsiteX17" fmla="*/ 1595438 w 2376488"/>
                <a:gd name="connsiteY17" fmla="*/ 1135856 h 1502569"/>
                <a:gd name="connsiteX18" fmla="*/ 1809750 w 2376488"/>
                <a:gd name="connsiteY18" fmla="*/ 1235869 h 1502569"/>
                <a:gd name="connsiteX19" fmla="*/ 1978819 w 2376488"/>
                <a:gd name="connsiteY19" fmla="*/ 1302544 h 1502569"/>
                <a:gd name="connsiteX20" fmla="*/ 2171700 w 2376488"/>
                <a:gd name="connsiteY20" fmla="*/ 1369219 h 1502569"/>
                <a:gd name="connsiteX21" fmla="*/ 2336007 w 2376488"/>
                <a:gd name="connsiteY21" fmla="*/ 1421606 h 1502569"/>
                <a:gd name="connsiteX22" fmla="*/ 2359819 w 2376488"/>
                <a:gd name="connsiteY22" fmla="*/ 1431131 h 1502569"/>
                <a:gd name="connsiteX23" fmla="*/ 2369344 w 2376488"/>
                <a:gd name="connsiteY23" fmla="*/ 1438275 h 1502569"/>
                <a:gd name="connsiteX24" fmla="*/ 2374107 w 2376488"/>
                <a:gd name="connsiteY24" fmla="*/ 1447800 h 1502569"/>
                <a:gd name="connsiteX25" fmla="*/ 2376488 w 2376488"/>
                <a:gd name="connsiteY25" fmla="*/ 1459706 h 1502569"/>
                <a:gd name="connsiteX26" fmla="*/ 2371725 w 2376488"/>
                <a:gd name="connsiteY26" fmla="*/ 1469231 h 1502569"/>
                <a:gd name="connsiteX27" fmla="*/ 2355057 w 2376488"/>
                <a:gd name="connsiteY27" fmla="*/ 1483519 h 1502569"/>
                <a:gd name="connsiteX28" fmla="*/ 2324100 w 2376488"/>
                <a:gd name="connsiteY28" fmla="*/ 1497806 h 1502569"/>
                <a:gd name="connsiteX29" fmla="*/ 2300288 w 2376488"/>
                <a:gd name="connsiteY29" fmla="*/ 1502569 h 1502569"/>
                <a:gd name="connsiteX30" fmla="*/ 2162175 w 2376488"/>
                <a:gd name="connsiteY30" fmla="*/ 1500187 h 1502569"/>
                <a:gd name="connsiteX31" fmla="*/ 1978819 w 2376488"/>
                <a:gd name="connsiteY31" fmla="*/ 1502569 h 1502569"/>
                <a:gd name="connsiteX32" fmla="*/ 1704975 w 2376488"/>
                <a:gd name="connsiteY32" fmla="*/ 1500187 h 1502569"/>
                <a:gd name="connsiteX33" fmla="*/ 1519238 w 2376488"/>
                <a:gd name="connsiteY33" fmla="*/ 1502569 h 1502569"/>
                <a:gd name="connsiteX34" fmla="*/ 1473994 w 2376488"/>
                <a:gd name="connsiteY34" fmla="*/ 1497806 h 1502569"/>
                <a:gd name="connsiteX35" fmla="*/ 1438275 w 2376488"/>
                <a:gd name="connsiteY35" fmla="*/ 1488281 h 1502569"/>
                <a:gd name="connsiteX36" fmla="*/ 1412082 w 2376488"/>
                <a:gd name="connsiteY36" fmla="*/ 1473994 h 1502569"/>
                <a:gd name="connsiteX37" fmla="*/ 1381125 w 2376488"/>
                <a:gd name="connsiteY37" fmla="*/ 1454944 h 1502569"/>
                <a:gd name="connsiteX38" fmla="*/ 1335882 w 2376488"/>
                <a:gd name="connsiteY38" fmla="*/ 1419225 h 1502569"/>
                <a:gd name="connsiteX39" fmla="*/ 1240632 w 2376488"/>
                <a:gd name="connsiteY39" fmla="*/ 1326356 h 1502569"/>
                <a:gd name="connsiteX40" fmla="*/ 1145382 w 2376488"/>
                <a:gd name="connsiteY40" fmla="*/ 1226344 h 1502569"/>
                <a:gd name="connsiteX41" fmla="*/ 1033463 w 2376488"/>
                <a:gd name="connsiteY41" fmla="*/ 1116806 h 1502569"/>
                <a:gd name="connsiteX42" fmla="*/ 845344 w 2376488"/>
                <a:gd name="connsiteY42" fmla="*/ 916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76488" h="1502569">
                  <a:moveTo>
                    <a:pt x="845344" y="916781"/>
                  </a:moveTo>
                  <a:lnTo>
                    <a:pt x="750094" y="821531"/>
                  </a:lnTo>
                  <a:lnTo>
                    <a:pt x="626269" y="690562"/>
                  </a:lnTo>
                  <a:lnTo>
                    <a:pt x="523875" y="581025"/>
                  </a:lnTo>
                  <a:lnTo>
                    <a:pt x="378619" y="423862"/>
                  </a:lnTo>
                  <a:lnTo>
                    <a:pt x="252413" y="288131"/>
                  </a:lnTo>
                  <a:lnTo>
                    <a:pt x="116682" y="138112"/>
                  </a:lnTo>
                  <a:lnTo>
                    <a:pt x="0" y="9525"/>
                  </a:lnTo>
                  <a:lnTo>
                    <a:pt x="171450" y="0"/>
                  </a:lnTo>
                  <a:lnTo>
                    <a:pt x="304800" y="140494"/>
                  </a:lnTo>
                  <a:lnTo>
                    <a:pt x="442913" y="271462"/>
                  </a:lnTo>
                  <a:lnTo>
                    <a:pt x="604838" y="421481"/>
                  </a:lnTo>
                  <a:lnTo>
                    <a:pt x="752475" y="550069"/>
                  </a:lnTo>
                  <a:lnTo>
                    <a:pt x="933450" y="697706"/>
                  </a:lnTo>
                  <a:lnTo>
                    <a:pt x="1057275" y="792956"/>
                  </a:lnTo>
                  <a:lnTo>
                    <a:pt x="1231107" y="916781"/>
                  </a:lnTo>
                  <a:lnTo>
                    <a:pt x="1402557" y="1028700"/>
                  </a:lnTo>
                  <a:lnTo>
                    <a:pt x="1595438" y="1135856"/>
                  </a:lnTo>
                  <a:lnTo>
                    <a:pt x="1809750" y="1235869"/>
                  </a:lnTo>
                  <a:lnTo>
                    <a:pt x="1978819" y="1302544"/>
                  </a:lnTo>
                  <a:lnTo>
                    <a:pt x="2171700" y="1369219"/>
                  </a:lnTo>
                  <a:lnTo>
                    <a:pt x="2336007" y="1421606"/>
                  </a:lnTo>
                  <a:lnTo>
                    <a:pt x="2359819" y="1431131"/>
                  </a:lnTo>
                  <a:lnTo>
                    <a:pt x="2369344" y="1438275"/>
                  </a:lnTo>
                  <a:lnTo>
                    <a:pt x="2374107" y="1447800"/>
                  </a:lnTo>
                  <a:lnTo>
                    <a:pt x="2376488" y="1459706"/>
                  </a:lnTo>
                  <a:lnTo>
                    <a:pt x="2371725" y="1469231"/>
                  </a:lnTo>
                  <a:lnTo>
                    <a:pt x="2355057" y="1483519"/>
                  </a:lnTo>
                  <a:lnTo>
                    <a:pt x="2324100" y="1497806"/>
                  </a:lnTo>
                  <a:lnTo>
                    <a:pt x="2300288" y="1502569"/>
                  </a:lnTo>
                  <a:lnTo>
                    <a:pt x="2162175" y="1500187"/>
                  </a:lnTo>
                  <a:lnTo>
                    <a:pt x="1978819" y="1502569"/>
                  </a:lnTo>
                  <a:lnTo>
                    <a:pt x="1704975" y="1500187"/>
                  </a:lnTo>
                  <a:lnTo>
                    <a:pt x="1519238" y="1502569"/>
                  </a:lnTo>
                  <a:lnTo>
                    <a:pt x="1473994" y="1497806"/>
                  </a:lnTo>
                  <a:lnTo>
                    <a:pt x="1438275" y="1488281"/>
                  </a:lnTo>
                  <a:lnTo>
                    <a:pt x="1412082" y="1473994"/>
                  </a:lnTo>
                  <a:lnTo>
                    <a:pt x="1381125" y="1454944"/>
                  </a:lnTo>
                  <a:lnTo>
                    <a:pt x="1335882" y="1419225"/>
                  </a:lnTo>
                  <a:lnTo>
                    <a:pt x="1240632" y="1326356"/>
                  </a:lnTo>
                  <a:lnTo>
                    <a:pt x="1145382" y="1226344"/>
                  </a:lnTo>
                  <a:lnTo>
                    <a:pt x="1033463" y="1116806"/>
                  </a:lnTo>
                  <a:lnTo>
                    <a:pt x="845344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1">
              <a:extLst>
                <a:ext uri="{FF2B5EF4-FFF2-40B4-BE49-F238E27FC236}">
                  <a16:creationId xmlns:a16="http://schemas.microsoft.com/office/drawing/2014/main" id="{089E74A5-5F5A-41B0-B4C1-7D9659B19D48}"/>
                </a:ext>
              </a:extLst>
            </p:cNvPr>
            <p:cNvSpPr/>
            <p:nvPr/>
          </p:nvSpPr>
          <p:spPr>
            <a:xfrm>
              <a:off x="3554413" y="3943350"/>
              <a:ext cx="541337" cy="1122363"/>
            </a:xfrm>
            <a:custGeom>
              <a:avLst/>
              <a:gdLst>
                <a:gd name="connsiteX0" fmla="*/ 466725 w 540544"/>
                <a:gd name="connsiteY0" fmla="*/ 500063 h 1121569"/>
                <a:gd name="connsiteX1" fmla="*/ 423863 w 540544"/>
                <a:gd name="connsiteY1" fmla="*/ 280988 h 1121569"/>
                <a:gd name="connsiteX2" fmla="*/ 364332 w 540544"/>
                <a:gd name="connsiteY2" fmla="*/ 159544 h 1121569"/>
                <a:gd name="connsiteX3" fmla="*/ 326232 w 540544"/>
                <a:gd name="connsiteY3" fmla="*/ 116681 h 1121569"/>
                <a:gd name="connsiteX4" fmla="*/ 276225 w 540544"/>
                <a:gd name="connsiteY4" fmla="*/ 73819 h 1121569"/>
                <a:gd name="connsiteX5" fmla="*/ 252413 w 540544"/>
                <a:gd name="connsiteY5" fmla="*/ 59531 h 1121569"/>
                <a:gd name="connsiteX6" fmla="*/ 223838 w 540544"/>
                <a:gd name="connsiteY6" fmla="*/ 45244 h 1121569"/>
                <a:gd name="connsiteX7" fmla="*/ 200025 w 540544"/>
                <a:gd name="connsiteY7" fmla="*/ 35719 h 1121569"/>
                <a:gd name="connsiteX8" fmla="*/ 152400 w 540544"/>
                <a:gd name="connsiteY8" fmla="*/ 21431 h 1121569"/>
                <a:gd name="connsiteX9" fmla="*/ 47625 w 540544"/>
                <a:gd name="connsiteY9" fmla="*/ 0 h 1121569"/>
                <a:gd name="connsiteX10" fmla="*/ 0 w 540544"/>
                <a:gd name="connsiteY10" fmla="*/ 35719 h 1121569"/>
                <a:gd name="connsiteX11" fmla="*/ 57150 w 540544"/>
                <a:gd name="connsiteY11" fmla="*/ 88106 h 1121569"/>
                <a:gd name="connsiteX12" fmla="*/ 102394 w 540544"/>
                <a:gd name="connsiteY12" fmla="*/ 142875 h 1121569"/>
                <a:gd name="connsiteX13" fmla="*/ 135732 w 540544"/>
                <a:gd name="connsiteY13" fmla="*/ 197644 h 1121569"/>
                <a:gd name="connsiteX14" fmla="*/ 178594 w 540544"/>
                <a:gd name="connsiteY14" fmla="*/ 290513 h 1121569"/>
                <a:gd name="connsiteX15" fmla="*/ 202407 w 540544"/>
                <a:gd name="connsiteY15" fmla="*/ 359569 h 1121569"/>
                <a:gd name="connsiteX16" fmla="*/ 223838 w 540544"/>
                <a:gd name="connsiteY16" fmla="*/ 438150 h 1121569"/>
                <a:gd name="connsiteX17" fmla="*/ 240507 w 540544"/>
                <a:gd name="connsiteY17" fmla="*/ 516731 h 1121569"/>
                <a:gd name="connsiteX18" fmla="*/ 264319 w 540544"/>
                <a:gd name="connsiteY18" fmla="*/ 647700 h 1121569"/>
                <a:gd name="connsiteX19" fmla="*/ 273844 w 540544"/>
                <a:gd name="connsiteY19" fmla="*/ 709613 h 1121569"/>
                <a:gd name="connsiteX20" fmla="*/ 276225 w 540544"/>
                <a:gd name="connsiteY20" fmla="*/ 773906 h 1121569"/>
                <a:gd name="connsiteX21" fmla="*/ 280988 w 540544"/>
                <a:gd name="connsiteY21" fmla="*/ 814388 h 1121569"/>
                <a:gd name="connsiteX22" fmla="*/ 292894 w 540544"/>
                <a:gd name="connsiteY22" fmla="*/ 873919 h 1121569"/>
                <a:gd name="connsiteX23" fmla="*/ 309563 w 540544"/>
                <a:gd name="connsiteY23" fmla="*/ 923925 h 1121569"/>
                <a:gd name="connsiteX24" fmla="*/ 342900 w 540544"/>
                <a:gd name="connsiteY24" fmla="*/ 995363 h 1121569"/>
                <a:gd name="connsiteX25" fmla="*/ 366713 w 540544"/>
                <a:gd name="connsiteY25" fmla="*/ 1038225 h 1121569"/>
                <a:gd name="connsiteX26" fmla="*/ 392907 w 540544"/>
                <a:gd name="connsiteY26" fmla="*/ 1076325 h 1121569"/>
                <a:gd name="connsiteX27" fmla="*/ 416719 w 540544"/>
                <a:gd name="connsiteY27" fmla="*/ 1102519 h 1121569"/>
                <a:gd name="connsiteX28" fmla="*/ 440532 w 540544"/>
                <a:gd name="connsiteY28" fmla="*/ 1116806 h 1121569"/>
                <a:gd name="connsiteX29" fmla="*/ 461963 w 540544"/>
                <a:gd name="connsiteY29" fmla="*/ 1121569 h 1121569"/>
                <a:gd name="connsiteX30" fmla="*/ 481013 w 540544"/>
                <a:gd name="connsiteY30" fmla="*/ 1119188 h 1121569"/>
                <a:gd name="connsiteX31" fmla="*/ 509588 w 540544"/>
                <a:gd name="connsiteY31" fmla="*/ 1104900 h 1121569"/>
                <a:gd name="connsiteX32" fmla="*/ 533400 w 540544"/>
                <a:gd name="connsiteY32" fmla="*/ 1083469 h 1121569"/>
                <a:gd name="connsiteX33" fmla="*/ 540544 w 540544"/>
                <a:gd name="connsiteY33" fmla="*/ 1064419 h 1121569"/>
                <a:gd name="connsiteX34" fmla="*/ 540544 w 540544"/>
                <a:gd name="connsiteY34" fmla="*/ 912019 h 1121569"/>
                <a:gd name="connsiteX35" fmla="*/ 511969 w 540544"/>
                <a:gd name="connsiteY35" fmla="*/ 731044 h 1121569"/>
                <a:gd name="connsiteX36" fmla="*/ 466725 w 540544"/>
                <a:gd name="connsiteY36" fmla="*/ 500063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40544" h="1121569">
                  <a:moveTo>
                    <a:pt x="466725" y="500063"/>
                  </a:moveTo>
                  <a:lnTo>
                    <a:pt x="423863" y="280988"/>
                  </a:lnTo>
                  <a:lnTo>
                    <a:pt x="364332" y="159544"/>
                  </a:lnTo>
                  <a:lnTo>
                    <a:pt x="326232" y="116681"/>
                  </a:lnTo>
                  <a:lnTo>
                    <a:pt x="276225" y="73819"/>
                  </a:lnTo>
                  <a:lnTo>
                    <a:pt x="252413" y="59531"/>
                  </a:lnTo>
                  <a:lnTo>
                    <a:pt x="223838" y="45244"/>
                  </a:lnTo>
                  <a:lnTo>
                    <a:pt x="200025" y="35719"/>
                  </a:lnTo>
                  <a:lnTo>
                    <a:pt x="152400" y="21431"/>
                  </a:lnTo>
                  <a:lnTo>
                    <a:pt x="47625" y="0"/>
                  </a:lnTo>
                  <a:lnTo>
                    <a:pt x="0" y="35719"/>
                  </a:lnTo>
                  <a:lnTo>
                    <a:pt x="57150" y="88106"/>
                  </a:lnTo>
                  <a:lnTo>
                    <a:pt x="102394" y="142875"/>
                  </a:lnTo>
                  <a:lnTo>
                    <a:pt x="135732" y="197644"/>
                  </a:lnTo>
                  <a:lnTo>
                    <a:pt x="178594" y="290513"/>
                  </a:lnTo>
                  <a:lnTo>
                    <a:pt x="202407" y="359569"/>
                  </a:lnTo>
                  <a:lnTo>
                    <a:pt x="223838" y="438150"/>
                  </a:lnTo>
                  <a:lnTo>
                    <a:pt x="240507" y="516731"/>
                  </a:lnTo>
                  <a:lnTo>
                    <a:pt x="264319" y="647700"/>
                  </a:lnTo>
                  <a:lnTo>
                    <a:pt x="273844" y="709613"/>
                  </a:lnTo>
                  <a:cubicBezTo>
                    <a:pt x="274638" y="731044"/>
                    <a:pt x="275431" y="752475"/>
                    <a:pt x="276225" y="773906"/>
                  </a:cubicBezTo>
                  <a:lnTo>
                    <a:pt x="280988" y="814388"/>
                  </a:lnTo>
                  <a:lnTo>
                    <a:pt x="292894" y="873919"/>
                  </a:lnTo>
                  <a:lnTo>
                    <a:pt x="309563" y="923925"/>
                  </a:lnTo>
                  <a:lnTo>
                    <a:pt x="342900" y="995363"/>
                  </a:lnTo>
                  <a:lnTo>
                    <a:pt x="366713" y="1038225"/>
                  </a:lnTo>
                  <a:lnTo>
                    <a:pt x="392907" y="1076325"/>
                  </a:lnTo>
                  <a:lnTo>
                    <a:pt x="416719" y="1102519"/>
                  </a:lnTo>
                  <a:lnTo>
                    <a:pt x="440532" y="1116806"/>
                  </a:lnTo>
                  <a:lnTo>
                    <a:pt x="461963" y="1121569"/>
                  </a:lnTo>
                  <a:lnTo>
                    <a:pt x="481013" y="1119188"/>
                  </a:lnTo>
                  <a:lnTo>
                    <a:pt x="509588" y="1104900"/>
                  </a:lnTo>
                  <a:lnTo>
                    <a:pt x="533400" y="1083469"/>
                  </a:lnTo>
                  <a:lnTo>
                    <a:pt x="540544" y="1064419"/>
                  </a:lnTo>
                  <a:lnTo>
                    <a:pt x="540544" y="912019"/>
                  </a:lnTo>
                  <a:lnTo>
                    <a:pt x="511969" y="731044"/>
                  </a:lnTo>
                  <a:lnTo>
                    <a:pt x="46672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32">
              <a:extLst>
                <a:ext uri="{FF2B5EF4-FFF2-40B4-BE49-F238E27FC236}">
                  <a16:creationId xmlns:a16="http://schemas.microsoft.com/office/drawing/2014/main" id="{4F7B987C-5741-43CD-926F-4B776CE17FC7}"/>
                </a:ext>
              </a:extLst>
            </p:cNvPr>
            <p:cNvSpPr/>
            <p:nvPr/>
          </p:nvSpPr>
          <p:spPr>
            <a:xfrm>
              <a:off x="3836988" y="3852863"/>
              <a:ext cx="2266950" cy="949325"/>
            </a:xfrm>
            <a:custGeom>
              <a:avLst/>
              <a:gdLst>
                <a:gd name="connsiteX0" fmla="*/ 723900 w 2266950"/>
                <a:gd name="connsiteY0" fmla="*/ 178593 h 950118"/>
                <a:gd name="connsiteX1" fmla="*/ 392906 w 2266950"/>
                <a:gd name="connsiteY1" fmla="*/ 214312 h 950118"/>
                <a:gd name="connsiteX2" fmla="*/ 33337 w 2266950"/>
                <a:gd name="connsiteY2" fmla="*/ 252412 h 950118"/>
                <a:gd name="connsiteX3" fmla="*/ 0 w 2266950"/>
                <a:gd name="connsiteY3" fmla="*/ 259556 h 950118"/>
                <a:gd name="connsiteX4" fmla="*/ 50006 w 2266950"/>
                <a:gd name="connsiteY4" fmla="*/ 407193 h 950118"/>
                <a:gd name="connsiteX5" fmla="*/ 302419 w 2266950"/>
                <a:gd name="connsiteY5" fmla="*/ 392906 h 950118"/>
                <a:gd name="connsiteX6" fmla="*/ 650081 w 2266950"/>
                <a:gd name="connsiteY6" fmla="*/ 371475 h 950118"/>
                <a:gd name="connsiteX7" fmla="*/ 907256 w 2266950"/>
                <a:gd name="connsiteY7" fmla="*/ 357187 h 950118"/>
                <a:gd name="connsiteX8" fmla="*/ 1109662 w 2266950"/>
                <a:gd name="connsiteY8" fmla="*/ 316706 h 950118"/>
                <a:gd name="connsiteX9" fmla="*/ 1373981 w 2266950"/>
                <a:gd name="connsiteY9" fmla="*/ 283368 h 950118"/>
                <a:gd name="connsiteX10" fmla="*/ 1666875 w 2266950"/>
                <a:gd name="connsiteY10" fmla="*/ 247650 h 950118"/>
                <a:gd name="connsiteX11" fmla="*/ 1833562 w 2266950"/>
                <a:gd name="connsiteY11" fmla="*/ 226218 h 950118"/>
                <a:gd name="connsiteX12" fmla="*/ 1866900 w 2266950"/>
                <a:gd name="connsiteY12" fmla="*/ 223837 h 950118"/>
                <a:gd name="connsiteX13" fmla="*/ 1897856 w 2266950"/>
                <a:gd name="connsiteY13" fmla="*/ 230981 h 950118"/>
                <a:gd name="connsiteX14" fmla="*/ 1916906 w 2266950"/>
                <a:gd name="connsiteY14" fmla="*/ 240506 h 950118"/>
                <a:gd name="connsiteX15" fmla="*/ 1931194 w 2266950"/>
                <a:gd name="connsiteY15" fmla="*/ 257175 h 950118"/>
                <a:gd name="connsiteX16" fmla="*/ 1935956 w 2266950"/>
                <a:gd name="connsiteY16" fmla="*/ 276225 h 950118"/>
                <a:gd name="connsiteX17" fmla="*/ 1935956 w 2266950"/>
                <a:gd name="connsiteY17" fmla="*/ 307181 h 950118"/>
                <a:gd name="connsiteX18" fmla="*/ 1914525 w 2266950"/>
                <a:gd name="connsiteY18" fmla="*/ 416718 h 950118"/>
                <a:gd name="connsiteX19" fmla="*/ 1878806 w 2266950"/>
                <a:gd name="connsiteY19" fmla="*/ 538162 h 950118"/>
                <a:gd name="connsiteX20" fmla="*/ 1859756 w 2266950"/>
                <a:gd name="connsiteY20" fmla="*/ 595312 h 950118"/>
                <a:gd name="connsiteX21" fmla="*/ 1809750 w 2266950"/>
                <a:gd name="connsiteY21" fmla="*/ 728662 h 950118"/>
                <a:gd name="connsiteX22" fmla="*/ 1762125 w 2266950"/>
                <a:gd name="connsiteY22" fmla="*/ 876300 h 950118"/>
                <a:gd name="connsiteX23" fmla="*/ 1788319 w 2266950"/>
                <a:gd name="connsiteY23" fmla="*/ 916781 h 950118"/>
                <a:gd name="connsiteX24" fmla="*/ 1812131 w 2266950"/>
                <a:gd name="connsiteY24" fmla="*/ 935831 h 950118"/>
                <a:gd name="connsiteX25" fmla="*/ 1840706 w 2266950"/>
                <a:gd name="connsiteY25" fmla="*/ 947737 h 950118"/>
                <a:gd name="connsiteX26" fmla="*/ 1859756 w 2266950"/>
                <a:gd name="connsiteY26" fmla="*/ 950118 h 950118"/>
                <a:gd name="connsiteX27" fmla="*/ 1890712 w 2266950"/>
                <a:gd name="connsiteY27" fmla="*/ 947737 h 950118"/>
                <a:gd name="connsiteX28" fmla="*/ 1919287 w 2266950"/>
                <a:gd name="connsiteY28" fmla="*/ 938212 h 950118"/>
                <a:gd name="connsiteX29" fmla="*/ 1945481 w 2266950"/>
                <a:gd name="connsiteY29" fmla="*/ 919162 h 950118"/>
                <a:gd name="connsiteX30" fmla="*/ 1969294 w 2266950"/>
                <a:gd name="connsiteY30" fmla="*/ 892968 h 950118"/>
                <a:gd name="connsiteX31" fmla="*/ 1995487 w 2266950"/>
                <a:gd name="connsiteY31" fmla="*/ 852487 h 950118"/>
                <a:gd name="connsiteX32" fmla="*/ 2009775 w 2266950"/>
                <a:gd name="connsiteY32" fmla="*/ 821531 h 950118"/>
                <a:gd name="connsiteX33" fmla="*/ 2026444 w 2266950"/>
                <a:gd name="connsiteY33" fmla="*/ 778668 h 950118"/>
                <a:gd name="connsiteX34" fmla="*/ 2043112 w 2266950"/>
                <a:gd name="connsiteY34" fmla="*/ 723900 h 950118"/>
                <a:gd name="connsiteX35" fmla="*/ 2057400 w 2266950"/>
                <a:gd name="connsiteY35" fmla="*/ 669131 h 950118"/>
                <a:gd name="connsiteX36" fmla="*/ 2083594 w 2266950"/>
                <a:gd name="connsiteY36" fmla="*/ 595312 h 950118"/>
                <a:gd name="connsiteX37" fmla="*/ 2128837 w 2266950"/>
                <a:gd name="connsiteY37" fmla="*/ 483393 h 950118"/>
                <a:gd name="connsiteX38" fmla="*/ 2164556 w 2266950"/>
                <a:gd name="connsiteY38" fmla="*/ 414337 h 950118"/>
                <a:gd name="connsiteX39" fmla="*/ 2190750 w 2266950"/>
                <a:gd name="connsiteY39" fmla="*/ 381000 h 950118"/>
                <a:gd name="connsiteX40" fmla="*/ 2221706 w 2266950"/>
                <a:gd name="connsiteY40" fmla="*/ 350043 h 950118"/>
                <a:gd name="connsiteX41" fmla="*/ 2235994 w 2266950"/>
                <a:gd name="connsiteY41" fmla="*/ 342900 h 950118"/>
                <a:gd name="connsiteX42" fmla="*/ 2250281 w 2266950"/>
                <a:gd name="connsiteY42" fmla="*/ 335756 h 950118"/>
                <a:gd name="connsiteX43" fmla="*/ 2259806 w 2266950"/>
                <a:gd name="connsiteY43" fmla="*/ 321468 h 950118"/>
                <a:gd name="connsiteX44" fmla="*/ 2266950 w 2266950"/>
                <a:gd name="connsiteY44" fmla="*/ 295275 h 950118"/>
                <a:gd name="connsiteX45" fmla="*/ 2266950 w 2266950"/>
                <a:gd name="connsiteY45" fmla="*/ 264318 h 950118"/>
                <a:gd name="connsiteX46" fmla="*/ 2257425 w 2266950"/>
                <a:gd name="connsiteY46" fmla="*/ 235743 h 950118"/>
                <a:gd name="connsiteX47" fmla="*/ 2228850 w 2266950"/>
                <a:gd name="connsiteY47" fmla="*/ 200025 h 950118"/>
                <a:gd name="connsiteX48" fmla="*/ 2169319 w 2266950"/>
                <a:gd name="connsiteY48" fmla="*/ 154781 h 950118"/>
                <a:gd name="connsiteX49" fmla="*/ 2093119 w 2266950"/>
                <a:gd name="connsiteY49" fmla="*/ 102393 h 950118"/>
                <a:gd name="connsiteX50" fmla="*/ 2019300 w 2266950"/>
                <a:gd name="connsiteY50" fmla="*/ 54768 h 950118"/>
                <a:gd name="connsiteX51" fmla="*/ 1964531 w 2266950"/>
                <a:gd name="connsiteY51" fmla="*/ 26193 h 950118"/>
                <a:gd name="connsiteX52" fmla="*/ 1909762 w 2266950"/>
                <a:gd name="connsiteY52" fmla="*/ 7143 h 950118"/>
                <a:gd name="connsiteX53" fmla="*/ 1874044 w 2266950"/>
                <a:gd name="connsiteY53" fmla="*/ 0 h 950118"/>
                <a:gd name="connsiteX54" fmla="*/ 1857375 w 2266950"/>
                <a:gd name="connsiteY54" fmla="*/ 4762 h 950118"/>
                <a:gd name="connsiteX55" fmla="*/ 1795462 w 2266950"/>
                <a:gd name="connsiteY55" fmla="*/ 35718 h 950118"/>
                <a:gd name="connsiteX56" fmla="*/ 1750219 w 2266950"/>
                <a:gd name="connsiteY56" fmla="*/ 47625 h 950118"/>
                <a:gd name="connsiteX57" fmla="*/ 1588294 w 2266950"/>
                <a:gd name="connsiteY57" fmla="*/ 76200 h 950118"/>
                <a:gd name="connsiteX58" fmla="*/ 1373981 w 2266950"/>
                <a:gd name="connsiteY58" fmla="*/ 104775 h 950118"/>
                <a:gd name="connsiteX59" fmla="*/ 1095375 w 2266950"/>
                <a:gd name="connsiteY59" fmla="*/ 138112 h 950118"/>
                <a:gd name="connsiteX60" fmla="*/ 723900 w 2266950"/>
                <a:gd name="connsiteY60" fmla="*/ 178593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66950" h="950118">
                  <a:moveTo>
                    <a:pt x="723900" y="178593"/>
                  </a:moveTo>
                  <a:lnTo>
                    <a:pt x="392906" y="214312"/>
                  </a:lnTo>
                  <a:lnTo>
                    <a:pt x="33337" y="252412"/>
                  </a:lnTo>
                  <a:lnTo>
                    <a:pt x="0" y="259556"/>
                  </a:lnTo>
                  <a:lnTo>
                    <a:pt x="50006" y="407193"/>
                  </a:lnTo>
                  <a:lnTo>
                    <a:pt x="302419" y="392906"/>
                  </a:lnTo>
                  <a:lnTo>
                    <a:pt x="650081" y="371475"/>
                  </a:lnTo>
                  <a:lnTo>
                    <a:pt x="907256" y="357187"/>
                  </a:lnTo>
                  <a:lnTo>
                    <a:pt x="1109662" y="316706"/>
                  </a:lnTo>
                  <a:lnTo>
                    <a:pt x="1373981" y="283368"/>
                  </a:lnTo>
                  <a:lnTo>
                    <a:pt x="1666875" y="247650"/>
                  </a:lnTo>
                  <a:lnTo>
                    <a:pt x="1833562" y="226218"/>
                  </a:lnTo>
                  <a:lnTo>
                    <a:pt x="1866900" y="223837"/>
                  </a:lnTo>
                  <a:lnTo>
                    <a:pt x="1897856" y="230981"/>
                  </a:lnTo>
                  <a:lnTo>
                    <a:pt x="1916906" y="240506"/>
                  </a:lnTo>
                  <a:lnTo>
                    <a:pt x="1931194" y="257175"/>
                  </a:lnTo>
                  <a:lnTo>
                    <a:pt x="1935956" y="276225"/>
                  </a:lnTo>
                  <a:lnTo>
                    <a:pt x="1935956" y="307181"/>
                  </a:lnTo>
                  <a:lnTo>
                    <a:pt x="1914525" y="416718"/>
                  </a:lnTo>
                  <a:lnTo>
                    <a:pt x="1878806" y="538162"/>
                  </a:lnTo>
                  <a:lnTo>
                    <a:pt x="1859756" y="595312"/>
                  </a:lnTo>
                  <a:lnTo>
                    <a:pt x="1809750" y="728662"/>
                  </a:lnTo>
                  <a:lnTo>
                    <a:pt x="1762125" y="876300"/>
                  </a:lnTo>
                  <a:lnTo>
                    <a:pt x="1788319" y="916781"/>
                  </a:lnTo>
                  <a:lnTo>
                    <a:pt x="1812131" y="935831"/>
                  </a:lnTo>
                  <a:lnTo>
                    <a:pt x="1840706" y="947737"/>
                  </a:lnTo>
                  <a:lnTo>
                    <a:pt x="1859756" y="950118"/>
                  </a:lnTo>
                  <a:lnTo>
                    <a:pt x="1890712" y="947737"/>
                  </a:lnTo>
                  <a:lnTo>
                    <a:pt x="1919287" y="938212"/>
                  </a:lnTo>
                  <a:lnTo>
                    <a:pt x="1945481" y="919162"/>
                  </a:lnTo>
                  <a:lnTo>
                    <a:pt x="1969294" y="892968"/>
                  </a:lnTo>
                  <a:lnTo>
                    <a:pt x="1995487" y="852487"/>
                  </a:lnTo>
                  <a:lnTo>
                    <a:pt x="2009775" y="821531"/>
                  </a:lnTo>
                  <a:lnTo>
                    <a:pt x="2026444" y="778668"/>
                  </a:lnTo>
                  <a:lnTo>
                    <a:pt x="2043112" y="723900"/>
                  </a:lnTo>
                  <a:lnTo>
                    <a:pt x="2057400" y="669131"/>
                  </a:lnTo>
                  <a:lnTo>
                    <a:pt x="2083594" y="595312"/>
                  </a:lnTo>
                  <a:lnTo>
                    <a:pt x="2128837" y="483393"/>
                  </a:lnTo>
                  <a:lnTo>
                    <a:pt x="2164556" y="414337"/>
                  </a:lnTo>
                  <a:lnTo>
                    <a:pt x="2190750" y="381000"/>
                  </a:lnTo>
                  <a:lnTo>
                    <a:pt x="2221706" y="350043"/>
                  </a:lnTo>
                  <a:lnTo>
                    <a:pt x="2235994" y="342900"/>
                  </a:lnTo>
                  <a:lnTo>
                    <a:pt x="2250281" y="335756"/>
                  </a:lnTo>
                  <a:lnTo>
                    <a:pt x="2259806" y="321468"/>
                  </a:lnTo>
                  <a:lnTo>
                    <a:pt x="2266950" y="295275"/>
                  </a:lnTo>
                  <a:lnTo>
                    <a:pt x="2266950" y="264318"/>
                  </a:lnTo>
                  <a:lnTo>
                    <a:pt x="2257425" y="235743"/>
                  </a:lnTo>
                  <a:lnTo>
                    <a:pt x="2228850" y="200025"/>
                  </a:lnTo>
                  <a:lnTo>
                    <a:pt x="2169319" y="154781"/>
                  </a:lnTo>
                  <a:lnTo>
                    <a:pt x="2093119" y="102393"/>
                  </a:lnTo>
                  <a:lnTo>
                    <a:pt x="2019300" y="54768"/>
                  </a:lnTo>
                  <a:lnTo>
                    <a:pt x="1964531" y="26193"/>
                  </a:lnTo>
                  <a:lnTo>
                    <a:pt x="1909762" y="7143"/>
                  </a:lnTo>
                  <a:lnTo>
                    <a:pt x="1874044" y="0"/>
                  </a:lnTo>
                  <a:lnTo>
                    <a:pt x="1857375" y="4762"/>
                  </a:lnTo>
                  <a:lnTo>
                    <a:pt x="1795462" y="35718"/>
                  </a:lnTo>
                  <a:lnTo>
                    <a:pt x="1750219" y="47625"/>
                  </a:lnTo>
                  <a:lnTo>
                    <a:pt x="1588294" y="76200"/>
                  </a:lnTo>
                  <a:lnTo>
                    <a:pt x="1373981" y="104775"/>
                  </a:lnTo>
                  <a:lnTo>
                    <a:pt x="1095375" y="138112"/>
                  </a:lnTo>
                  <a:lnTo>
                    <a:pt x="723900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4">
              <a:extLst>
                <a:ext uri="{FF2B5EF4-FFF2-40B4-BE49-F238E27FC236}">
                  <a16:creationId xmlns:a16="http://schemas.microsoft.com/office/drawing/2014/main" id="{D62C001C-8715-4695-9A8E-E8D844602BE8}"/>
                </a:ext>
              </a:extLst>
            </p:cNvPr>
            <p:cNvSpPr/>
            <p:nvPr/>
          </p:nvSpPr>
          <p:spPr>
            <a:xfrm>
              <a:off x="4000500" y="4543425"/>
              <a:ext cx="1719263" cy="341313"/>
            </a:xfrm>
            <a:custGeom>
              <a:avLst/>
              <a:gdLst>
                <a:gd name="connsiteX0" fmla="*/ 626269 w 1719263"/>
                <a:gd name="connsiteY0" fmla="*/ 121444 h 340519"/>
                <a:gd name="connsiteX1" fmla="*/ 402431 w 1719263"/>
                <a:gd name="connsiteY1" fmla="*/ 135731 h 340519"/>
                <a:gd name="connsiteX2" fmla="*/ 150019 w 1719263"/>
                <a:gd name="connsiteY2" fmla="*/ 152400 h 340519"/>
                <a:gd name="connsiteX3" fmla="*/ 0 w 1719263"/>
                <a:gd name="connsiteY3" fmla="*/ 164306 h 340519"/>
                <a:gd name="connsiteX4" fmla="*/ 23813 w 1719263"/>
                <a:gd name="connsiteY4" fmla="*/ 340519 h 340519"/>
                <a:gd name="connsiteX5" fmla="*/ 235744 w 1719263"/>
                <a:gd name="connsiteY5" fmla="*/ 326231 h 340519"/>
                <a:gd name="connsiteX6" fmla="*/ 428625 w 1719263"/>
                <a:gd name="connsiteY6" fmla="*/ 307181 h 340519"/>
                <a:gd name="connsiteX7" fmla="*/ 635794 w 1719263"/>
                <a:gd name="connsiteY7" fmla="*/ 280988 h 340519"/>
                <a:gd name="connsiteX8" fmla="*/ 747713 w 1719263"/>
                <a:gd name="connsiteY8" fmla="*/ 269081 h 340519"/>
                <a:gd name="connsiteX9" fmla="*/ 959644 w 1719263"/>
                <a:gd name="connsiteY9" fmla="*/ 245269 h 340519"/>
                <a:gd name="connsiteX10" fmla="*/ 1135856 w 1719263"/>
                <a:gd name="connsiteY10" fmla="*/ 233363 h 340519"/>
                <a:gd name="connsiteX11" fmla="*/ 1323975 w 1719263"/>
                <a:gd name="connsiteY11" fmla="*/ 214313 h 340519"/>
                <a:gd name="connsiteX12" fmla="*/ 1526381 w 1719263"/>
                <a:gd name="connsiteY12" fmla="*/ 190500 h 340519"/>
                <a:gd name="connsiteX13" fmla="*/ 1681163 w 1719263"/>
                <a:gd name="connsiteY13" fmla="*/ 178594 h 340519"/>
                <a:gd name="connsiteX14" fmla="*/ 1719263 w 1719263"/>
                <a:gd name="connsiteY14" fmla="*/ 0 h 340519"/>
                <a:gd name="connsiteX15" fmla="*/ 1547813 w 1719263"/>
                <a:gd name="connsiteY15" fmla="*/ 14288 h 340519"/>
                <a:gd name="connsiteX16" fmla="*/ 1309688 w 1719263"/>
                <a:gd name="connsiteY16" fmla="*/ 35719 h 340519"/>
                <a:gd name="connsiteX17" fmla="*/ 1092994 w 1719263"/>
                <a:gd name="connsiteY17" fmla="*/ 57150 h 340519"/>
                <a:gd name="connsiteX18" fmla="*/ 940594 w 1719263"/>
                <a:gd name="connsiteY18" fmla="*/ 73819 h 340519"/>
                <a:gd name="connsiteX19" fmla="*/ 745331 w 1719263"/>
                <a:gd name="connsiteY19" fmla="*/ 111919 h 340519"/>
                <a:gd name="connsiteX20" fmla="*/ 626269 w 1719263"/>
                <a:gd name="connsiteY20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9263" h="340519">
                  <a:moveTo>
                    <a:pt x="626269" y="121444"/>
                  </a:moveTo>
                  <a:lnTo>
                    <a:pt x="402431" y="135731"/>
                  </a:lnTo>
                  <a:lnTo>
                    <a:pt x="150019" y="152400"/>
                  </a:lnTo>
                  <a:lnTo>
                    <a:pt x="0" y="164306"/>
                  </a:lnTo>
                  <a:lnTo>
                    <a:pt x="23813" y="340519"/>
                  </a:lnTo>
                  <a:lnTo>
                    <a:pt x="235744" y="326231"/>
                  </a:lnTo>
                  <a:lnTo>
                    <a:pt x="428625" y="307181"/>
                  </a:lnTo>
                  <a:lnTo>
                    <a:pt x="635794" y="280988"/>
                  </a:lnTo>
                  <a:lnTo>
                    <a:pt x="747713" y="269081"/>
                  </a:lnTo>
                  <a:lnTo>
                    <a:pt x="959644" y="245269"/>
                  </a:lnTo>
                  <a:lnTo>
                    <a:pt x="1135856" y="233363"/>
                  </a:lnTo>
                  <a:lnTo>
                    <a:pt x="1323975" y="214313"/>
                  </a:lnTo>
                  <a:lnTo>
                    <a:pt x="1526381" y="190500"/>
                  </a:lnTo>
                  <a:lnTo>
                    <a:pt x="1681163" y="178594"/>
                  </a:lnTo>
                  <a:lnTo>
                    <a:pt x="1719263" y="0"/>
                  </a:lnTo>
                  <a:lnTo>
                    <a:pt x="1547813" y="14288"/>
                  </a:lnTo>
                  <a:lnTo>
                    <a:pt x="1309688" y="35719"/>
                  </a:lnTo>
                  <a:lnTo>
                    <a:pt x="1092994" y="57150"/>
                  </a:lnTo>
                  <a:lnTo>
                    <a:pt x="940594" y="73819"/>
                  </a:lnTo>
                  <a:lnTo>
                    <a:pt x="745331" y="111919"/>
                  </a:lnTo>
                  <a:lnTo>
                    <a:pt x="62626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5">
              <a:extLst>
                <a:ext uri="{FF2B5EF4-FFF2-40B4-BE49-F238E27FC236}">
                  <a16:creationId xmlns:a16="http://schemas.microsoft.com/office/drawing/2014/main" id="{DE116022-F092-4B56-AA34-F253BC0A7156}"/>
                </a:ext>
              </a:extLst>
            </p:cNvPr>
            <p:cNvSpPr/>
            <p:nvPr/>
          </p:nvSpPr>
          <p:spPr>
            <a:xfrm>
              <a:off x="4518025" y="3294063"/>
              <a:ext cx="523875" cy="2222500"/>
            </a:xfrm>
            <a:custGeom>
              <a:avLst/>
              <a:gdLst>
                <a:gd name="connsiteX0" fmla="*/ 202538 w 524216"/>
                <a:gd name="connsiteY0" fmla="*/ 1245013 h 2221962"/>
                <a:gd name="connsiteX1" fmla="*/ 202538 w 524216"/>
                <a:gd name="connsiteY1" fmla="*/ 899507 h 2221962"/>
                <a:gd name="connsiteX2" fmla="*/ 205517 w 524216"/>
                <a:gd name="connsiteY2" fmla="*/ 613571 h 2221962"/>
                <a:gd name="connsiteX3" fmla="*/ 202538 w 524216"/>
                <a:gd name="connsiteY3" fmla="*/ 449754 h 2221962"/>
                <a:gd name="connsiteX4" fmla="*/ 202538 w 524216"/>
                <a:gd name="connsiteY4" fmla="*/ 402098 h 2221962"/>
                <a:gd name="connsiteX5" fmla="*/ 199560 w 524216"/>
                <a:gd name="connsiteY5" fmla="*/ 369334 h 2221962"/>
                <a:gd name="connsiteX6" fmla="*/ 193603 w 524216"/>
                <a:gd name="connsiteY6" fmla="*/ 330613 h 2221962"/>
                <a:gd name="connsiteX7" fmla="*/ 181689 w 524216"/>
                <a:gd name="connsiteY7" fmla="*/ 294871 h 2221962"/>
                <a:gd name="connsiteX8" fmla="*/ 169775 w 524216"/>
                <a:gd name="connsiteY8" fmla="*/ 262108 h 2221962"/>
                <a:gd name="connsiteX9" fmla="*/ 148925 w 524216"/>
                <a:gd name="connsiteY9" fmla="*/ 229344 h 2221962"/>
                <a:gd name="connsiteX10" fmla="*/ 128076 w 524216"/>
                <a:gd name="connsiteY10" fmla="*/ 202538 h 2221962"/>
                <a:gd name="connsiteX11" fmla="*/ 86377 w 524216"/>
                <a:gd name="connsiteY11" fmla="*/ 157860 h 2221962"/>
                <a:gd name="connsiteX12" fmla="*/ 47656 w 524216"/>
                <a:gd name="connsiteY12" fmla="*/ 116161 h 2221962"/>
                <a:gd name="connsiteX13" fmla="*/ 8935 w 524216"/>
                <a:gd name="connsiteY13" fmla="*/ 77441 h 2221962"/>
                <a:gd name="connsiteX14" fmla="*/ 0 w 524216"/>
                <a:gd name="connsiteY14" fmla="*/ 59570 h 2221962"/>
                <a:gd name="connsiteX15" fmla="*/ 0 w 524216"/>
                <a:gd name="connsiteY15" fmla="*/ 38720 h 2221962"/>
                <a:gd name="connsiteX16" fmla="*/ 5957 w 524216"/>
                <a:gd name="connsiteY16" fmla="*/ 11914 h 2221962"/>
                <a:gd name="connsiteX17" fmla="*/ 17871 w 524216"/>
                <a:gd name="connsiteY17" fmla="*/ 5957 h 2221962"/>
                <a:gd name="connsiteX18" fmla="*/ 38720 w 524216"/>
                <a:gd name="connsiteY18" fmla="*/ 0 h 2221962"/>
                <a:gd name="connsiteX19" fmla="*/ 77441 w 524216"/>
                <a:gd name="connsiteY19" fmla="*/ 8935 h 2221962"/>
                <a:gd name="connsiteX20" fmla="*/ 229345 w 524216"/>
                <a:gd name="connsiteY20" fmla="*/ 74462 h 2221962"/>
                <a:gd name="connsiteX21" fmla="*/ 321678 w 524216"/>
                <a:gd name="connsiteY21" fmla="*/ 122118 h 2221962"/>
                <a:gd name="connsiteX22" fmla="*/ 414012 w 524216"/>
                <a:gd name="connsiteY22" fmla="*/ 175731 h 2221962"/>
                <a:gd name="connsiteX23" fmla="*/ 479539 w 524216"/>
                <a:gd name="connsiteY23" fmla="*/ 223387 h 2221962"/>
                <a:gd name="connsiteX24" fmla="*/ 500388 w 524216"/>
                <a:gd name="connsiteY24" fmla="*/ 238280 h 2221962"/>
                <a:gd name="connsiteX25" fmla="*/ 515281 w 524216"/>
                <a:gd name="connsiteY25" fmla="*/ 253172 h 2221962"/>
                <a:gd name="connsiteX26" fmla="*/ 521238 w 524216"/>
                <a:gd name="connsiteY26" fmla="*/ 268065 h 2221962"/>
                <a:gd name="connsiteX27" fmla="*/ 524216 w 524216"/>
                <a:gd name="connsiteY27" fmla="*/ 285936 h 2221962"/>
                <a:gd name="connsiteX28" fmla="*/ 512302 w 524216"/>
                <a:gd name="connsiteY28" fmla="*/ 309764 h 2221962"/>
                <a:gd name="connsiteX29" fmla="*/ 497410 w 524216"/>
                <a:gd name="connsiteY29" fmla="*/ 333592 h 2221962"/>
                <a:gd name="connsiteX30" fmla="*/ 476560 w 524216"/>
                <a:gd name="connsiteY30" fmla="*/ 357420 h 2221962"/>
                <a:gd name="connsiteX31" fmla="*/ 461668 w 524216"/>
                <a:gd name="connsiteY31" fmla="*/ 402098 h 2221962"/>
                <a:gd name="connsiteX32" fmla="*/ 452732 w 524216"/>
                <a:gd name="connsiteY32" fmla="*/ 455711 h 2221962"/>
                <a:gd name="connsiteX33" fmla="*/ 449754 w 524216"/>
                <a:gd name="connsiteY33" fmla="*/ 542087 h 2221962"/>
                <a:gd name="connsiteX34" fmla="*/ 449754 w 524216"/>
                <a:gd name="connsiteY34" fmla="*/ 732711 h 2221962"/>
                <a:gd name="connsiteX35" fmla="*/ 449754 w 524216"/>
                <a:gd name="connsiteY35" fmla="*/ 1352240 h 2221962"/>
                <a:gd name="connsiteX36" fmla="*/ 425926 w 524216"/>
                <a:gd name="connsiteY36" fmla="*/ 1483294 h 2221962"/>
                <a:gd name="connsiteX37" fmla="*/ 428904 w 524216"/>
                <a:gd name="connsiteY37" fmla="*/ 2171327 h 2221962"/>
                <a:gd name="connsiteX38" fmla="*/ 202538 w 524216"/>
                <a:gd name="connsiteY38" fmla="*/ 2221962 h 2221962"/>
                <a:gd name="connsiteX39" fmla="*/ 202538 w 524216"/>
                <a:gd name="connsiteY39" fmla="*/ 2001553 h 2221962"/>
                <a:gd name="connsiteX40" fmla="*/ 202538 w 524216"/>
                <a:gd name="connsiteY40" fmla="*/ 1721574 h 2221962"/>
                <a:gd name="connsiteX41" fmla="*/ 202538 w 524216"/>
                <a:gd name="connsiteY41" fmla="*/ 1245013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216" h="2221962">
                  <a:moveTo>
                    <a:pt x="202538" y="1245013"/>
                  </a:moveTo>
                  <a:lnTo>
                    <a:pt x="202538" y="899507"/>
                  </a:lnTo>
                  <a:lnTo>
                    <a:pt x="205517" y="613571"/>
                  </a:lnTo>
                  <a:lnTo>
                    <a:pt x="202538" y="449754"/>
                  </a:lnTo>
                  <a:lnTo>
                    <a:pt x="202538" y="402098"/>
                  </a:lnTo>
                  <a:lnTo>
                    <a:pt x="199560" y="369334"/>
                  </a:lnTo>
                  <a:lnTo>
                    <a:pt x="193603" y="330613"/>
                  </a:lnTo>
                  <a:lnTo>
                    <a:pt x="181689" y="294871"/>
                  </a:lnTo>
                  <a:lnTo>
                    <a:pt x="169775" y="262108"/>
                  </a:lnTo>
                  <a:lnTo>
                    <a:pt x="148925" y="229344"/>
                  </a:lnTo>
                  <a:lnTo>
                    <a:pt x="128076" y="202538"/>
                  </a:lnTo>
                  <a:lnTo>
                    <a:pt x="86377" y="157860"/>
                  </a:lnTo>
                  <a:lnTo>
                    <a:pt x="47656" y="116161"/>
                  </a:lnTo>
                  <a:lnTo>
                    <a:pt x="8935" y="77441"/>
                  </a:lnTo>
                  <a:lnTo>
                    <a:pt x="0" y="59570"/>
                  </a:lnTo>
                  <a:lnTo>
                    <a:pt x="0" y="38720"/>
                  </a:lnTo>
                  <a:lnTo>
                    <a:pt x="5957" y="11914"/>
                  </a:lnTo>
                  <a:lnTo>
                    <a:pt x="17871" y="5957"/>
                  </a:lnTo>
                  <a:lnTo>
                    <a:pt x="38720" y="0"/>
                  </a:lnTo>
                  <a:lnTo>
                    <a:pt x="77441" y="8935"/>
                  </a:lnTo>
                  <a:lnTo>
                    <a:pt x="229345" y="74462"/>
                  </a:lnTo>
                  <a:lnTo>
                    <a:pt x="321678" y="122118"/>
                  </a:lnTo>
                  <a:lnTo>
                    <a:pt x="414012" y="175731"/>
                  </a:lnTo>
                  <a:lnTo>
                    <a:pt x="479539" y="223387"/>
                  </a:lnTo>
                  <a:lnTo>
                    <a:pt x="500388" y="238280"/>
                  </a:lnTo>
                  <a:lnTo>
                    <a:pt x="515281" y="253172"/>
                  </a:lnTo>
                  <a:lnTo>
                    <a:pt x="521238" y="268065"/>
                  </a:lnTo>
                  <a:lnTo>
                    <a:pt x="524216" y="285936"/>
                  </a:lnTo>
                  <a:lnTo>
                    <a:pt x="512302" y="309764"/>
                  </a:lnTo>
                  <a:lnTo>
                    <a:pt x="497410" y="333592"/>
                  </a:lnTo>
                  <a:lnTo>
                    <a:pt x="476560" y="357420"/>
                  </a:lnTo>
                  <a:lnTo>
                    <a:pt x="461668" y="402098"/>
                  </a:lnTo>
                  <a:lnTo>
                    <a:pt x="452732" y="455711"/>
                  </a:lnTo>
                  <a:lnTo>
                    <a:pt x="449754" y="542087"/>
                  </a:lnTo>
                  <a:lnTo>
                    <a:pt x="449754" y="732711"/>
                  </a:lnTo>
                  <a:lnTo>
                    <a:pt x="449754" y="1352240"/>
                  </a:lnTo>
                  <a:lnTo>
                    <a:pt x="425926" y="1483294"/>
                  </a:lnTo>
                  <a:cubicBezTo>
                    <a:pt x="426919" y="1712638"/>
                    <a:pt x="427911" y="1941983"/>
                    <a:pt x="428904" y="2171327"/>
                  </a:cubicBezTo>
                  <a:lnTo>
                    <a:pt x="202538" y="2221962"/>
                  </a:lnTo>
                  <a:lnTo>
                    <a:pt x="202538" y="2001553"/>
                  </a:lnTo>
                  <a:lnTo>
                    <a:pt x="202538" y="1721574"/>
                  </a:lnTo>
                  <a:lnTo>
                    <a:pt x="202538" y="1245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6">
              <a:extLst>
                <a:ext uri="{FF2B5EF4-FFF2-40B4-BE49-F238E27FC236}">
                  <a16:creationId xmlns:a16="http://schemas.microsoft.com/office/drawing/2014/main" id="{065FF8B4-9884-406E-ABBB-0B05B8F1AA88}"/>
                </a:ext>
              </a:extLst>
            </p:cNvPr>
            <p:cNvSpPr/>
            <p:nvPr/>
          </p:nvSpPr>
          <p:spPr>
            <a:xfrm>
              <a:off x="3243263" y="5176838"/>
              <a:ext cx="2746375" cy="690562"/>
            </a:xfrm>
            <a:custGeom>
              <a:avLst/>
              <a:gdLst>
                <a:gd name="connsiteX0" fmla="*/ 2395537 w 2745581"/>
                <a:gd name="connsiteY0" fmla="*/ 52387 h 690562"/>
                <a:gd name="connsiteX1" fmla="*/ 2255043 w 2745581"/>
                <a:gd name="connsiteY1" fmla="*/ 80962 h 690562"/>
                <a:gd name="connsiteX2" fmla="*/ 2095500 w 2745581"/>
                <a:gd name="connsiteY2" fmla="*/ 109537 h 690562"/>
                <a:gd name="connsiteX3" fmla="*/ 1962150 w 2745581"/>
                <a:gd name="connsiteY3" fmla="*/ 130968 h 690562"/>
                <a:gd name="connsiteX4" fmla="*/ 1864518 w 2745581"/>
                <a:gd name="connsiteY4" fmla="*/ 147637 h 690562"/>
                <a:gd name="connsiteX5" fmla="*/ 1735931 w 2745581"/>
                <a:gd name="connsiteY5" fmla="*/ 166687 h 690562"/>
                <a:gd name="connsiteX6" fmla="*/ 1669256 w 2745581"/>
                <a:gd name="connsiteY6" fmla="*/ 173831 h 690562"/>
                <a:gd name="connsiteX7" fmla="*/ 1395412 w 2745581"/>
                <a:gd name="connsiteY7" fmla="*/ 238125 h 690562"/>
                <a:gd name="connsiteX8" fmla="*/ 1273968 w 2745581"/>
                <a:gd name="connsiteY8" fmla="*/ 264318 h 690562"/>
                <a:gd name="connsiteX9" fmla="*/ 1164431 w 2745581"/>
                <a:gd name="connsiteY9" fmla="*/ 283368 h 690562"/>
                <a:gd name="connsiteX10" fmla="*/ 1057275 w 2745581"/>
                <a:gd name="connsiteY10" fmla="*/ 300037 h 690562"/>
                <a:gd name="connsiteX11" fmla="*/ 926306 w 2745581"/>
                <a:gd name="connsiteY11" fmla="*/ 321468 h 690562"/>
                <a:gd name="connsiteX12" fmla="*/ 790575 w 2745581"/>
                <a:gd name="connsiteY12" fmla="*/ 338137 h 690562"/>
                <a:gd name="connsiteX13" fmla="*/ 607218 w 2745581"/>
                <a:gd name="connsiteY13" fmla="*/ 354806 h 690562"/>
                <a:gd name="connsiteX14" fmla="*/ 447675 w 2745581"/>
                <a:gd name="connsiteY14" fmla="*/ 369093 h 690562"/>
                <a:gd name="connsiteX15" fmla="*/ 385762 w 2745581"/>
                <a:gd name="connsiteY15" fmla="*/ 373856 h 690562"/>
                <a:gd name="connsiteX16" fmla="*/ 326231 w 2745581"/>
                <a:gd name="connsiteY16" fmla="*/ 371475 h 690562"/>
                <a:gd name="connsiteX17" fmla="*/ 271462 w 2745581"/>
                <a:gd name="connsiteY17" fmla="*/ 361950 h 690562"/>
                <a:gd name="connsiteX18" fmla="*/ 202406 w 2745581"/>
                <a:gd name="connsiteY18" fmla="*/ 340518 h 690562"/>
                <a:gd name="connsiteX19" fmla="*/ 123825 w 2745581"/>
                <a:gd name="connsiteY19" fmla="*/ 300037 h 690562"/>
                <a:gd name="connsiteX20" fmla="*/ 97631 w 2745581"/>
                <a:gd name="connsiteY20" fmla="*/ 280987 h 690562"/>
                <a:gd name="connsiteX21" fmla="*/ 57150 w 2745581"/>
                <a:gd name="connsiteY21" fmla="*/ 242887 h 690562"/>
                <a:gd name="connsiteX22" fmla="*/ 33337 w 2745581"/>
                <a:gd name="connsiteY22" fmla="*/ 228600 h 690562"/>
                <a:gd name="connsiteX23" fmla="*/ 16668 w 2745581"/>
                <a:gd name="connsiteY23" fmla="*/ 228600 h 690562"/>
                <a:gd name="connsiteX24" fmla="*/ 4762 w 2745581"/>
                <a:gd name="connsiteY24" fmla="*/ 235743 h 690562"/>
                <a:gd name="connsiteX25" fmla="*/ 0 w 2745581"/>
                <a:gd name="connsiteY25" fmla="*/ 264318 h 690562"/>
                <a:gd name="connsiteX26" fmla="*/ 4762 w 2745581"/>
                <a:gd name="connsiteY26" fmla="*/ 302418 h 690562"/>
                <a:gd name="connsiteX27" fmla="*/ 64293 w 2745581"/>
                <a:gd name="connsiteY27" fmla="*/ 381000 h 690562"/>
                <a:gd name="connsiteX28" fmla="*/ 114300 w 2745581"/>
                <a:gd name="connsiteY28" fmla="*/ 433387 h 690562"/>
                <a:gd name="connsiteX29" fmla="*/ 164306 w 2745581"/>
                <a:gd name="connsiteY29" fmla="*/ 483393 h 690562"/>
                <a:gd name="connsiteX30" fmla="*/ 226218 w 2745581"/>
                <a:gd name="connsiteY30" fmla="*/ 535781 h 690562"/>
                <a:gd name="connsiteX31" fmla="*/ 283368 w 2745581"/>
                <a:gd name="connsiteY31" fmla="*/ 581025 h 690562"/>
                <a:gd name="connsiteX32" fmla="*/ 328612 w 2745581"/>
                <a:gd name="connsiteY32" fmla="*/ 609600 h 690562"/>
                <a:gd name="connsiteX33" fmla="*/ 404812 w 2745581"/>
                <a:gd name="connsiteY33" fmla="*/ 654843 h 690562"/>
                <a:gd name="connsiteX34" fmla="*/ 457200 w 2745581"/>
                <a:gd name="connsiteY34" fmla="*/ 678656 h 690562"/>
                <a:gd name="connsiteX35" fmla="*/ 481012 w 2745581"/>
                <a:gd name="connsiteY35" fmla="*/ 688181 h 690562"/>
                <a:gd name="connsiteX36" fmla="*/ 490537 w 2745581"/>
                <a:gd name="connsiteY36" fmla="*/ 690562 h 690562"/>
                <a:gd name="connsiteX37" fmla="*/ 514350 w 2745581"/>
                <a:gd name="connsiteY37" fmla="*/ 690562 h 690562"/>
                <a:gd name="connsiteX38" fmla="*/ 550068 w 2745581"/>
                <a:gd name="connsiteY38" fmla="*/ 678656 h 690562"/>
                <a:gd name="connsiteX39" fmla="*/ 597693 w 2745581"/>
                <a:gd name="connsiteY39" fmla="*/ 647700 h 690562"/>
                <a:gd name="connsiteX40" fmla="*/ 659606 w 2745581"/>
                <a:gd name="connsiteY40" fmla="*/ 623887 h 690562"/>
                <a:gd name="connsiteX41" fmla="*/ 783431 w 2745581"/>
                <a:gd name="connsiteY41" fmla="*/ 581025 h 690562"/>
                <a:gd name="connsiteX42" fmla="*/ 992981 w 2745581"/>
                <a:gd name="connsiteY42" fmla="*/ 528637 h 690562"/>
                <a:gd name="connsiteX43" fmla="*/ 1159668 w 2745581"/>
                <a:gd name="connsiteY43" fmla="*/ 492918 h 690562"/>
                <a:gd name="connsiteX44" fmla="*/ 1323975 w 2745581"/>
                <a:gd name="connsiteY44" fmla="*/ 457200 h 690562"/>
                <a:gd name="connsiteX45" fmla="*/ 1545431 w 2745581"/>
                <a:gd name="connsiteY45" fmla="*/ 407193 h 690562"/>
                <a:gd name="connsiteX46" fmla="*/ 1812131 w 2745581"/>
                <a:gd name="connsiteY46" fmla="*/ 347662 h 690562"/>
                <a:gd name="connsiteX47" fmla="*/ 2062162 w 2745581"/>
                <a:gd name="connsiteY47" fmla="*/ 283368 h 690562"/>
                <a:gd name="connsiteX48" fmla="*/ 2290762 w 2745581"/>
                <a:gd name="connsiteY48" fmla="*/ 223837 h 690562"/>
                <a:gd name="connsiteX49" fmla="*/ 2478881 w 2745581"/>
                <a:gd name="connsiteY49" fmla="*/ 173831 h 690562"/>
                <a:gd name="connsiteX50" fmla="*/ 2628900 w 2745581"/>
                <a:gd name="connsiteY50" fmla="*/ 130968 h 690562"/>
                <a:gd name="connsiteX51" fmla="*/ 2745581 w 2745581"/>
                <a:gd name="connsiteY51" fmla="*/ 104775 h 690562"/>
                <a:gd name="connsiteX52" fmla="*/ 2655093 w 2745581"/>
                <a:gd name="connsiteY52" fmla="*/ 0 h 690562"/>
                <a:gd name="connsiteX53" fmla="*/ 2545556 w 2745581"/>
                <a:gd name="connsiteY53" fmla="*/ 19050 h 690562"/>
                <a:gd name="connsiteX54" fmla="*/ 2395537 w 2745581"/>
                <a:gd name="connsiteY54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45581" h="690562">
                  <a:moveTo>
                    <a:pt x="2395537" y="52387"/>
                  </a:moveTo>
                  <a:lnTo>
                    <a:pt x="2255043" y="80962"/>
                  </a:lnTo>
                  <a:lnTo>
                    <a:pt x="2095500" y="109537"/>
                  </a:lnTo>
                  <a:lnTo>
                    <a:pt x="1962150" y="130968"/>
                  </a:lnTo>
                  <a:lnTo>
                    <a:pt x="1864518" y="147637"/>
                  </a:lnTo>
                  <a:lnTo>
                    <a:pt x="1735931" y="166687"/>
                  </a:lnTo>
                  <a:lnTo>
                    <a:pt x="1669256" y="173831"/>
                  </a:lnTo>
                  <a:lnTo>
                    <a:pt x="1395412" y="238125"/>
                  </a:lnTo>
                  <a:lnTo>
                    <a:pt x="1273968" y="264318"/>
                  </a:lnTo>
                  <a:lnTo>
                    <a:pt x="1164431" y="283368"/>
                  </a:lnTo>
                  <a:lnTo>
                    <a:pt x="1057275" y="300037"/>
                  </a:lnTo>
                  <a:lnTo>
                    <a:pt x="926306" y="321468"/>
                  </a:lnTo>
                  <a:lnTo>
                    <a:pt x="790575" y="338137"/>
                  </a:lnTo>
                  <a:lnTo>
                    <a:pt x="607218" y="354806"/>
                  </a:lnTo>
                  <a:lnTo>
                    <a:pt x="447675" y="369093"/>
                  </a:lnTo>
                  <a:lnTo>
                    <a:pt x="385762" y="373856"/>
                  </a:lnTo>
                  <a:lnTo>
                    <a:pt x="326231" y="371475"/>
                  </a:lnTo>
                  <a:lnTo>
                    <a:pt x="271462" y="361950"/>
                  </a:lnTo>
                  <a:lnTo>
                    <a:pt x="202406" y="340518"/>
                  </a:lnTo>
                  <a:lnTo>
                    <a:pt x="123825" y="300037"/>
                  </a:lnTo>
                  <a:lnTo>
                    <a:pt x="97631" y="280987"/>
                  </a:lnTo>
                  <a:lnTo>
                    <a:pt x="57150" y="242887"/>
                  </a:lnTo>
                  <a:lnTo>
                    <a:pt x="33337" y="228600"/>
                  </a:lnTo>
                  <a:lnTo>
                    <a:pt x="16668" y="228600"/>
                  </a:lnTo>
                  <a:lnTo>
                    <a:pt x="4762" y="235743"/>
                  </a:lnTo>
                  <a:lnTo>
                    <a:pt x="0" y="264318"/>
                  </a:lnTo>
                  <a:lnTo>
                    <a:pt x="4762" y="302418"/>
                  </a:lnTo>
                  <a:lnTo>
                    <a:pt x="64293" y="381000"/>
                  </a:lnTo>
                  <a:lnTo>
                    <a:pt x="114300" y="433387"/>
                  </a:lnTo>
                  <a:lnTo>
                    <a:pt x="164306" y="483393"/>
                  </a:lnTo>
                  <a:lnTo>
                    <a:pt x="226218" y="535781"/>
                  </a:lnTo>
                  <a:lnTo>
                    <a:pt x="283368" y="581025"/>
                  </a:lnTo>
                  <a:lnTo>
                    <a:pt x="328612" y="609600"/>
                  </a:lnTo>
                  <a:lnTo>
                    <a:pt x="404812" y="654843"/>
                  </a:lnTo>
                  <a:lnTo>
                    <a:pt x="457200" y="678656"/>
                  </a:lnTo>
                  <a:lnTo>
                    <a:pt x="481012" y="688181"/>
                  </a:lnTo>
                  <a:lnTo>
                    <a:pt x="490537" y="690562"/>
                  </a:lnTo>
                  <a:lnTo>
                    <a:pt x="514350" y="690562"/>
                  </a:lnTo>
                  <a:lnTo>
                    <a:pt x="550068" y="678656"/>
                  </a:lnTo>
                  <a:lnTo>
                    <a:pt x="597693" y="647700"/>
                  </a:lnTo>
                  <a:lnTo>
                    <a:pt x="659606" y="623887"/>
                  </a:lnTo>
                  <a:lnTo>
                    <a:pt x="783431" y="581025"/>
                  </a:lnTo>
                  <a:lnTo>
                    <a:pt x="992981" y="528637"/>
                  </a:lnTo>
                  <a:lnTo>
                    <a:pt x="1159668" y="492918"/>
                  </a:lnTo>
                  <a:lnTo>
                    <a:pt x="1323975" y="457200"/>
                  </a:lnTo>
                  <a:lnTo>
                    <a:pt x="1545431" y="407193"/>
                  </a:lnTo>
                  <a:lnTo>
                    <a:pt x="1812131" y="347662"/>
                  </a:lnTo>
                  <a:lnTo>
                    <a:pt x="2062162" y="283368"/>
                  </a:lnTo>
                  <a:lnTo>
                    <a:pt x="2290762" y="223837"/>
                  </a:lnTo>
                  <a:lnTo>
                    <a:pt x="2478881" y="173831"/>
                  </a:lnTo>
                  <a:lnTo>
                    <a:pt x="2628900" y="130968"/>
                  </a:lnTo>
                  <a:lnTo>
                    <a:pt x="2745581" y="104775"/>
                  </a:lnTo>
                  <a:lnTo>
                    <a:pt x="2655093" y="0"/>
                  </a:lnTo>
                  <a:lnTo>
                    <a:pt x="2545556" y="19050"/>
                  </a:lnTo>
                  <a:lnTo>
                    <a:pt x="2395537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7">
              <a:extLst>
                <a:ext uri="{FF2B5EF4-FFF2-40B4-BE49-F238E27FC236}">
                  <a16:creationId xmlns:a16="http://schemas.microsoft.com/office/drawing/2014/main" id="{71CE0E0B-85FB-4937-9AE6-575AE9D84EA9}"/>
                </a:ext>
              </a:extLst>
            </p:cNvPr>
            <p:cNvSpPr/>
            <p:nvPr/>
          </p:nvSpPr>
          <p:spPr>
            <a:xfrm>
              <a:off x="5557838" y="4913313"/>
              <a:ext cx="882650" cy="911225"/>
            </a:xfrm>
            <a:custGeom>
              <a:avLst/>
              <a:gdLst>
                <a:gd name="connsiteX0" fmla="*/ 466725 w 883443"/>
                <a:gd name="connsiteY0" fmla="*/ 538162 h 912019"/>
                <a:gd name="connsiteX1" fmla="*/ 426243 w 883443"/>
                <a:gd name="connsiteY1" fmla="*/ 490537 h 912019"/>
                <a:gd name="connsiteX2" fmla="*/ 390525 w 883443"/>
                <a:gd name="connsiteY2" fmla="*/ 452437 h 912019"/>
                <a:gd name="connsiteX3" fmla="*/ 321468 w 883443"/>
                <a:gd name="connsiteY3" fmla="*/ 383381 h 912019"/>
                <a:gd name="connsiteX4" fmla="*/ 200025 w 883443"/>
                <a:gd name="connsiteY4" fmla="*/ 245269 h 912019"/>
                <a:gd name="connsiteX5" fmla="*/ 130968 w 883443"/>
                <a:gd name="connsiteY5" fmla="*/ 173831 h 912019"/>
                <a:gd name="connsiteX6" fmla="*/ 61912 w 883443"/>
                <a:gd name="connsiteY6" fmla="*/ 107156 h 912019"/>
                <a:gd name="connsiteX7" fmla="*/ 23812 w 883443"/>
                <a:gd name="connsiteY7" fmla="*/ 69056 h 912019"/>
                <a:gd name="connsiteX8" fmla="*/ 9525 w 883443"/>
                <a:gd name="connsiteY8" fmla="*/ 47625 h 912019"/>
                <a:gd name="connsiteX9" fmla="*/ 0 w 883443"/>
                <a:gd name="connsiteY9" fmla="*/ 19050 h 912019"/>
                <a:gd name="connsiteX10" fmla="*/ 4762 w 883443"/>
                <a:gd name="connsiteY10" fmla="*/ 2381 h 912019"/>
                <a:gd name="connsiteX11" fmla="*/ 16668 w 883443"/>
                <a:gd name="connsiteY11" fmla="*/ 0 h 912019"/>
                <a:gd name="connsiteX12" fmla="*/ 57150 w 883443"/>
                <a:gd name="connsiteY12" fmla="*/ 14287 h 912019"/>
                <a:gd name="connsiteX13" fmla="*/ 211931 w 883443"/>
                <a:gd name="connsiteY13" fmla="*/ 100012 h 912019"/>
                <a:gd name="connsiteX14" fmla="*/ 416718 w 883443"/>
                <a:gd name="connsiteY14" fmla="*/ 219075 h 912019"/>
                <a:gd name="connsiteX15" fmla="*/ 697706 w 883443"/>
                <a:gd name="connsiteY15" fmla="*/ 383381 h 912019"/>
                <a:gd name="connsiteX16" fmla="*/ 733425 w 883443"/>
                <a:gd name="connsiteY16" fmla="*/ 402431 h 912019"/>
                <a:gd name="connsiteX17" fmla="*/ 752475 w 883443"/>
                <a:gd name="connsiteY17" fmla="*/ 419100 h 912019"/>
                <a:gd name="connsiteX18" fmla="*/ 781050 w 883443"/>
                <a:gd name="connsiteY18" fmla="*/ 464344 h 912019"/>
                <a:gd name="connsiteX19" fmla="*/ 819150 w 883443"/>
                <a:gd name="connsiteY19" fmla="*/ 542925 h 912019"/>
                <a:gd name="connsiteX20" fmla="*/ 845343 w 883443"/>
                <a:gd name="connsiteY20" fmla="*/ 616744 h 912019"/>
                <a:gd name="connsiteX21" fmla="*/ 864393 w 883443"/>
                <a:gd name="connsiteY21" fmla="*/ 685800 h 912019"/>
                <a:gd name="connsiteX22" fmla="*/ 878681 w 883443"/>
                <a:gd name="connsiteY22" fmla="*/ 776287 h 912019"/>
                <a:gd name="connsiteX23" fmla="*/ 883443 w 883443"/>
                <a:gd name="connsiteY23" fmla="*/ 847725 h 912019"/>
                <a:gd name="connsiteX24" fmla="*/ 876300 w 883443"/>
                <a:gd name="connsiteY24" fmla="*/ 871537 h 912019"/>
                <a:gd name="connsiteX25" fmla="*/ 852487 w 883443"/>
                <a:gd name="connsiteY25" fmla="*/ 897731 h 912019"/>
                <a:gd name="connsiteX26" fmla="*/ 823912 w 883443"/>
                <a:gd name="connsiteY26" fmla="*/ 912019 h 912019"/>
                <a:gd name="connsiteX27" fmla="*/ 797718 w 883443"/>
                <a:gd name="connsiteY27" fmla="*/ 912019 h 912019"/>
                <a:gd name="connsiteX28" fmla="*/ 757237 w 883443"/>
                <a:gd name="connsiteY28" fmla="*/ 895350 h 912019"/>
                <a:gd name="connsiteX29" fmla="*/ 702468 w 883443"/>
                <a:gd name="connsiteY29" fmla="*/ 854869 h 912019"/>
                <a:gd name="connsiteX30" fmla="*/ 681037 w 883443"/>
                <a:gd name="connsiteY30" fmla="*/ 835819 h 912019"/>
                <a:gd name="connsiteX31" fmla="*/ 647700 w 883443"/>
                <a:gd name="connsiteY31" fmla="*/ 783431 h 912019"/>
                <a:gd name="connsiteX32" fmla="*/ 614362 w 883443"/>
                <a:gd name="connsiteY32" fmla="*/ 733425 h 912019"/>
                <a:gd name="connsiteX33" fmla="*/ 573881 w 883443"/>
                <a:gd name="connsiteY33" fmla="*/ 671512 h 912019"/>
                <a:gd name="connsiteX34" fmla="*/ 523875 w 883443"/>
                <a:gd name="connsiteY34" fmla="*/ 607219 h 912019"/>
                <a:gd name="connsiteX35" fmla="*/ 466725 w 883443"/>
                <a:gd name="connsiteY35" fmla="*/ 538162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3443" h="912019">
                  <a:moveTo>
                    <a:pt x="466725" y="538162"/>
                  </a:moveTo>
                  <a:lnTo>
                    <a:pt x="426243" y="490537"/>
                  </a:lnTo>
                  <a:lnTo>
                    <a:pt x="390525" y="452437"/>
                  </a:lnTo>
                  <a:lnTo>
                    <a:pt x="321468" y="383381"/>
                  </a:lnTo>
                  <a:lnTo>
                    <a:pt x="200025" y="245269"/>
                  </a:lnTo>
                  <a:lnTo>
                    <a:pt x="130968" y="173831"/>
                  </a:lnTo>
                  <a:lnTo>
                    <a:pt x="61912" y="107156"/>
                  </a:lnTo>
                  <a:lnTo>
                    <a:pt x="23812" y="69056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16668" y="0"/>
                  </a:lnTo>
                  <a:lnTo>
                    <a:pt x="57150" y="14287"/>
                  </a:lnTo>
                  <a:lnTo>
                    <a:pt x="211931" y="100012"/>
                  </a:lnTo>
                  <a:lnTo>
                    <a:pt x="416718" y="219075"/>
                  </a:lnTo>
                  <a:lnTo>
                    <a:pt x="697706" y="383381"/>
                  </a:lnTo>
                  <a:lnTo>
                    <a:pt x="733425" y="402431"/>
                  </a:lnTo>
                  <a:lnTo>
                    <a:pt x="752475" y="419100"/>
                  </a:lnTo>
                  <a:lnTo>
                    <a:pt x="781050" y="464344"/>
                  </a:lnTo>
                  <a:lnTo>
                    <a:pt x="819150" y="542925"/>
                  </a:lnTo>
                  <a:lnTo>
                    <a:pt x="845343" y="616744"/>
                  </a:lnTo>
                  <a:lnTo>
                    <a:pt x="864393" y="685800"/>
                  </a:lnTo>
                  <a:lnTo>
                    <a:pt x="878681" y="776287"/>
                  </a:lnTo>
                  <a:lnTo>
                    <a:pt x="883443" y="847725"/>
                  </a:lnTo>
                  <a:lnTo>
                    <a:pt x="876300" y="871537"/>
                  </a:lnTo>
                  <a:lnTo>
                    <a:pt x="852487" y="897731"/>
                  </a:lnTo>
                  <a:lnTo>
                    <a:pt x="823912" y="912019"/>
                  </a:lnTo>
                  <a:lnTo>
                    <a:pt x="797718" y="912019"/>
                  </a:lnTo>
                  <a:lnTo>
                    <a:pt x="757237" y="895350"/>
                  </a:lnTo>
                  <a:lnTo>
                    <a:pt x="702468" y="854869"/>
                  </a:lnTo>
                  <a:lnTo>
                    <a:pt x="681037" y="835819"/>
                  </a:lnTo>
                  <a:lnTo>
                    <a:pt x="647700" y="783431"/>
                  </a:lnTo>
                  <a:lnTo>
                    <a:pt x="614362" y="733425"/>
                  </a:lnTo>
                  <a:lnTo>
                    <a:pt x="573881" y="671512"/>
                  </a:lnTo>
                  <a:lnTo>
                    <a:pt x="523875" y="607219"/>
                  </a:lnTo>
                  <a:lnTo>
                    <a:pt x="466725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058" name="グループ化 1">
            <a:extLst>
              <a:ext uri="{FF2B5EF4-FFF2-40B4-BE49-F238E27FC236}">
                <a16:creationId xmlns:a16="http://schemas.microsoft.com/office/drawing/2014/main" id="{D53620CE-B83F-4BFF-8B04-474878F02B4A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644650"/>
            <a:ext cx="4687888" cy="4222750"/>
            <a:chOff x="2711450" y="1644650"/>
            <a:chExt cx="4687888" cy="4222750"/>
          </a:xfrm>
        </p:grpSpPr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C57012E6-A7BD-40AA-A294-C73EFE5C113C}"/>
                </a:ext>
              </a:extLst>
            </p:cNvPr>
            <p:cNvSpPr/>
            <p:nvPr/>
          </p:nvSpPr>
          <p:spPr>
            <a:xfrm>
              <a:off x="3232150" y="2490788"/>
              <a:ext cx="3038475" cy="579437"/>
            </a:xfrm>
            <a:custGeom>
              <a:avLst/>
              <a:gdLst>
                <a:gd name="connsiteX0" fmla="*/ 2070847 w 3039035"/>
                <a:gd name="connsiteY0" fmla="*/ 107577 h 579446"/>
                <a:gd name="connsiteX1" fmla="*/ 1968160 w 3039035"/>
                <a:gd name="connsiteY1" fmla="*/ 117356 h 579446"/>
                <a:gd name="connsiteX2" fmla="*/ 1821465 w 3039035"/>
                <a:gd name="connsiteY2" fmla="*/ 132026 h 579446"/>
                <a:gd name="connsiteX3" fmla="*/ 1706554 w 3039035"/>
                <a:gd name="connsiteY3" fmla="*/ 144251 h 579446"/>
                <a:gd name="connsiteX4" fmla="*/ 1528075 w 3039035"/>
                <a:gd name="connsiteY4" fmla="*/ 161365 h 579446"/>
                <a:gd name="connsiteX5" fmla="*/ 1256689 w 3039035"/>
                <a:gd name="connsiteY5" fmla="*/ 200484 h 579446"/>
                <a:gd name="connsiteX6" fmla="*/ 1188231 w 3039035"/>
                <a:gd name="connsiteY6" fmla="*/ 217598 h 579446"/>
                <a:gd name="connsiteX7" fmla="*/ 1083099 w 3039035"/>
                <a:gd name="connsiteY7" fmla="*/ 244492 h 579446"/>
                <a:gd name="connsiteX8" fmla="*/ 987748 w 3039035"/>
                <a:gd name="connsiteY8" fmla="*/ 266497 h 579446"/>
                <a:gd name="connsiteX9" fmla="*/ 865502 w 3039035"/>
                <a:gd name="connsiteY9" fmla="*/ 290946 h 579446"/>
                <a:gd name="connsiteX10" fmla="*/ 770150 w 3039035"/>
                <a:gd name="connsiteY10" fmla="*/ 308060 h 579446"/>
                <a:gd name="connsiteX11" fmla="*/ 662573 w 3039035"/>
                <a:gd name="connsiteY11" fmla="*/ 327620 h 579446"/>
                <a:gd name="connsiteX12" fmla="*/ 581891 w 3039035"/>
                <a:gd name="connsiteY12" fmla="*/ 339844 h 579446"/>
                <a:gd name="connsiteX13" fmla="*/ 493874 w 3039035"/>
                <a:gd name="connsiteY13" fmla="*/ 354514 h 579446"/>
                <a:gd name="connsiteX14" fmla="*/ 440086 w 3039035"/>
                <a:gd name="connsiteY14" fmla="*/ 359403 h 579446"/>
                <a:gd name="connsiteX15" fmla="*/ 388742 w 3039035"/>
                <a:gd name="connsiteY15" fmla="*/ 361848 h 579446"/>
                <a:gd name="connsiteX16" fmla="*/ 334954 w 3039035"/>
                <a:gd name="connsiteY16" fmla="*/ 361848 h 579446"/>
                <a:gd name="connsiteX17" fmla="*/ 303170 w 3039035"/>
                <a:gd name="connsiteY17" fmla="*/ 361848 h 579446"/>
                <a:gd name="connsiteX18" fmla="*/ 264051 w 3039035"/>
                <a:gd name="connsiteY18" fmla="*/ 356959 h 579446"/>
                <a:gd name="connsiteX19" fmla="*/ 229822 w 3039035"/>
                <a:gd name="connsiteY19" fmla="*/ 352069 h 579446"/>
                <a:gd name="connsiteX20" fmla="*/ 190704 w 3039035"/>
                <a:gd name="connsiteY20" fmla="*/ 344734 h 579446"/>
                <a:gd name="connsiteX21" fmla="*/ 156475 w 3039035"/>
                <a:gd name="connsiteY21" fmla="*/ 334954 h 579446"/>
                <a:gd name="connsiteX22" fmla="*/ 114911 w 3039035"/>
                <a:gd name="connsiteY22" fmla="*/ 317840 h 579446"/>
                <a:gd name="connsiteX23" fmla="*/ 80682 w 3039035"/>
                <a:gd name="connsiteY23" fmla="*/ 300725 h 579446"/>
                <a:gd name="connsiteX24" fmla="*/ 61123 w 3039035"/>
                <a:gd name="connsiteY24" fmla="*/ 290946 h 579446"/>
                <a:gd name="connsiteX25" fmla="*/ 39119 w 3039035"/>
                <a:gd name="connsiteY25" fmla="*/ 278721 h 579446"/>
                <a:gd name="connsiteX26" fmla="*/ 24449 w 3039035"/>
                <a:gd name="connsiteY26" fmla="*/ 276276 h 579446"/>
                <a:gd name="connsiteX27" fmla="*/ 9780 w 3039035"/>
                <a:gd name="connsiteY27" fmla="*/ 276276 h 579446"/>
                <a:gd name="connsiteX28" fmla="*/ 2445 w 3039035"/>
                <a:gd name="connsiteY28" fmla="*/ 281166 h 579446"/>
                <a:gd name="connsiteX29" fmla="*/ 0 w 3039035"/>
                <a:gd name="connsiteY29" fmla="*/ 288501 h 579446"/>
                <a:gd name="connsiteX30" fmla="*/ 4890 w 3039035"/>
                <a:gd name="connsiteY30" fmla="*/ 308060 h 579446"/>
                <a:gd name="connsiteX31" fmla="*/ 19559 w 3039035"/>
                <a:gd name="connsiteY31" fmla="*/ 334954 h 579446"/>
                <a:gd name="connsiteX32" fmla="*/ 58678 w 3039035"/>
                <a:gd name="connsiteY32" fmla="*/ 369183 h 579446"/>
                <a:gd name="connsiteX33" fmla="*/ 124691 w 3039035"/>
                <a:gd name="connsiteY33" fmla="*/ 418082 h 579446"/>
                <a:gd name="connsiteX34" fmla="*/ 190704 w 3039035"/>
                <a:gd name="connsiteY34" fmla="*/ 459645 h 579446"/>
                <a:gd name="connsiteX35" fmla="*/ 249382 w 3039035"/>
                <a:gd name="connsiteY35" fmla="*/ 493874 h 579446"/>
                <a:gd name="connsiteX36" fmla="*/ 295835 w 3039035"/>
                <a:gd name="connsiteY36" fmla="*/ 515878 h 579446"/>
                <a:gd name="connsiteX37" fmla="*/ 342289 w 3039035"/>
                <a:gd name="connsiteY37" fmla="*/ 535438 h 579446"/>
                <a:gd name="connsiteX38" fmla="*/ 388742 w 3039035"/>
                <a:gd name="connsiteY38" fmla="*/ 552552 h 579446"/>
                <a:gd name="connsiteX39" fmla="*/ 449865 w 3039035"/>
                <a:gd name="connsiteY39" fmla="*/ 569667 h 579446"/>
                <a:gd name="connsiteX40" fmla="*/ 520768 w 3039035"/>
                <a:gd name="connsiteY40" fmla="*/ 579446 h 579446"/>
                <a:gd name="connsiteX41" fmla="*/ 528103 w 3039035"/>
                <a:gd name="connsiteY41" fmla="*/ 579446 h 579446"/>
                <a:gd name="connsiteX42" fmla="*/ 574556 w 3039035"/>
                <a:gd name="connsiteY42" fmla="*/ 569667 h 579446"/>
                <a:gd name="connsiteX43" fmla="*/ 704137 w 3039035"/>
                <a:gd name="connsiteY43" fmla="*/ 530548 h 579446"/>
                <a:gd name="connsiteX44" fmla="*/ 875281 w 3039035"/>
                <a:gd name="connsiteY44" fmla="*/ 484094 h 579446"/>
                <a:gd name="connsiteX45" fmla="*/ 1012197 w 3039035"/>
                <a:gd name="connsiteY45" fmla="*/ 447421 h 579446"/>
                <a:gd name="connsiteX46" fmla="*/ 1136888 w 3039035"/>
                <a:gd name="connsiteY46" fmla="*/ 418082 h 579446"/>
                <a:gd name="connsiteX47" fmla="*/ 1437613 w 3039035"/>
                <a:gd name="connsiteY47" fmla="*/ 359403 h 579446"/>
                <a:gd name="connsiteX48" fmla="*/ 1623427 w 3039035"/>
                <a:gd name="connsiteY48" fmla="*/ 337399 h 579446"/>
                <a:gd name="connsiteX49" fmla="*/ 1870364 w 3039035"/>
                <a:gd name="connsiteY49" fmla="*/ 308060 h 579446"/>
                <a:gd name="connsiteX50" fmla="*/ 1982830 w 3039035"/>
                <a:gd name="connsiteY50" fmla="*/ 290946 h 579446"/>
                <a:gd name="connsiteX51" fmla="*/ 2158864 w 3039035"/>
                <a:gd name="connsiteY51" fmla="*/ 283611 h 579446"/>
                <a:gd name="connsiteX52" fmla="*/ 2381352 w 3039035"/>
                <a:gd name="connsiteY52" fmla="*/ 276276 h 579446"/>
                <a:gd name="connsiteX53" fmla="*/ 2620954 w 3039035"/>
                <a:gd name="connsiteY53" fmla="*/ 271386 h 579446"/>
                <a:gd name="connsiteX54" fmla="*/ 2877671 w 3039035"/>
                <a:gd name="connsiteY54" fmla="*/ 268941 h 579446"/>
                <a:gd name="connsiteX55" fmla="*/ 2977912 w 3039035"/>
                <a:gd name="connsiteY55" fmla="*/ 268941 h 579446"/>
                <a:gd name="connsiteX56" fmla="*/ 2995027 w 3039035"/>
                <a:gd name="connsiteY56" fmla="*/ 264052 h 579446"/>
                <a:gd name="connsiteX57" fmla="*/ 3019476 w 3039035"/>
                <a:gd name="connsiteY57" fmla="*/ 249382 h 579446"/>
                <a:gd name="connsiteX58" fmla="*/ 3031700 w 3039035"/>
                <a:gd name="connsiteY58" fmla="*/ 237157 h 579446"/>
                <a:gd name="connsiteX59" fmla="*/ 3036590 w 3039035"/>
                <a:gd name="connsiteY59" fmla="*/ 222488 h 579446"/>
                <a:gd name="connsiteX60" fmla="*/ 3039035 w 3039035"/>
                <a:gd name="connsiteY60" fmla="*/ 212708 h 579446"/>
                <a:gd name="connsiteX61" fmla="*/ 3039035 w 3039035"/>
                <a:gd name="connsiteY61" fmla="*/ 198039 h 579446"/>
                <a:gd name="connsiteX62" fmla="*/ 3034145 w 3039035"/>
                <a:gd name="connsiteY62" fmla="*/ 183369 h 579446"/>
                <a:gd name="connsiteX63" fmla="*/ 3019476 w 3039035"/>
                <a:gd name="connsiteY63" fmla="*/ 163810 h 579446"/>
                <a:gd name="connsiteX64" fmla="*/ 2987692 w 3039035"/>
                <a:gd name="connsiteY64" fmla="*/ 136916 h 579446"/>
                <a:gd name="connsiteX65" fmla="*/ 2941238 w 3039035"/>
                <a:gd name="connsiteY65" fmla="*/ 107577 h 579446"/>
                <a:gd name="connsiteX66" fmla="*/ 2892340 w 3039035"/>
                <a:gd name="connsiteY66" fmla="*/ 83128 h 579446"/>
                <a:gd name="connsiteX67" fmla="*/ 2828772 w 3039035"/>
                <a:gd name="connsiteY67" fmla="*/ 53788 h 579446"/>
                <a:gd name="connsiteX68" fmla="*/ 2748090 w 3039035"/>
                <a:gd name="connsiteY68" fmla="*/ 26894 h 579446"/>
                <a:gd name="connsiteX69" fmla="*/ 2657628 w 3039035"/>
                <a:gd name="connsiteY69" fmla="*/ 0 h 579446"/>
                <a:gd name="connsiteX70" fmla="*/ 2625844 w 3039035"/>
                <a:gd name="connsiteY70" fmla="*/ 9780 h 579446"/>
                <a:gd name="connsiteX71" fmla="*/ 2554941 w 3039035"/>
                <a:gd name="connsiteY71" fmla="*/ 39119 h 579446"/>
                <a:gd name="connsiteX72" fmla="*/ 2525602 w 3039035"/>
                <a:gd name="connsiteY72" fmla="*/ 48899 h 579446"/>
                <a:gd name="connsiteX73" fmla="*/ 2396021 w 3039035"/>
                <a:gd name="connsiteY73" fmla="*/ 66013 h 579446"/>
                <a:gd name="connsiteX74" fmla="*/ 2180868 w 3039035"/>
                <a:gd name="connsiteY74" fmla="*/ 92907 h 579446"/>
                <a:gd name="connsiteX75" fmla="*/ 2070847 w 3039035"/>
                <a:gd name="connsiteY75" fmla="*/ 107577 h 5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039035" h="579446">
                  <a:moveTo>
                    <a:pt x="2070847" y="107577"/>
                  </a:moveTo>
                  <a:lnTo>
                    <a:pt x="1968160" y="117356"/>
                  </a:lnTo>
                  <a:lnTo>
                    <a:pt x="1821465" y="132026"/>
                  </a:lnTo>
                  <a:lnTo>
                    <a:pt x="1706554" y="144251"/>
                  </a:lnTo>
                  <a:lnTo>
                    <a:pt x="1528075" y="161365"/>
                  </a:lnTo>
                  <a:lnTo>
                    <a:pt x="1256689" y="200484"/>
                  </a:lnTo>
                  <a:lnTo>
                    <a:pt x="1188231" y="217598"/>
                  </a:lnTo>
                  <a:lnTo>
                    <a:pt x="1083099" y="244492"/>
                  </a:lnTo>
                  <a:lnTo>
                    <a:pt x="987748" y="266497"/>
                  </a:lnTo>
                  <a:lnTo>
                    <a:pt x="865502" y="290946"/>
                  </a:lnTo>
                  <a:lnTo>
                    <a:pt x="770150" y="308060"/>
                  </a:lnTo>
                  <a:lnTo>
                    <a:pt x="662573" y="327620"/>
                  </a:lnTo>
                  <a:lnTo>
                    <a:pt x="581891" y="339844"/>
                  </a:lnTo>
                  <a:lnTo>
                    <a:pt x="493874" y="354514"/>
                  </a:lnTo>
                  <a:lnTo>
                    <a:pt x="440086" y="359403"/>
                  </a:lnTo>
                  <a:lnTo>
                    <a:pt x="388742" y="361848"/>
                  </a:lnTo>
                  <a:lnTo>
                    <a:pt x="334954" y="361848"/>
                  </a:lnTo>
                  <a:lnTo>
                    <a:pt x="303170" y="361848"/>
                  </a:lnTo>
                  <a:lnTo>
                    <a:pt x="264051" y="356959"/>
                  </a:lnTo>
                  <a:lnTo>
                    <a:pt x="229822" y="352069"/>
                  </a:lnTo>
                  <a:lnTo>
                    <a:pt x="190704" y="344734"/>
                  </a:lnTo>
                  <a:lnTo>
                    <a:pt x="156475" y="334954"/>
                  </a:lnTo>
                  <a:lnTo>
                    <a:pt x="114911" y="317840"/>
                  </a:lnTo>
                  <a:lnTo>
                    <a:pt x="80682" y="300725"/>
                  </a:lnTo>
                  <a:lnTo>
                    <a:pt x="61123" y="290946"/>
                  </a:lnTo>
                  <a:lnTo>
                    <a:pt x="39119" y="278721"/>
                  </a:lnTo>
                  <a:lnTo>
                    <a:pt x="24449" y="276276"/>
                  </a:lnTo>
                  <a:lnTo>
                    <a:pt x="9780" y="276276"/>
                  </a:lnTo>
                  <a:lnTo>
                    <a:pt x="2445" y="281166"/>
                  </a:lnTo>
                  <a:lnTo>
                    <a:pt x="0" y="288501"/>
                  </a:lnTo>
                  <a:lnTo>
                    <a:pt x="4890" y="308060"/>
                  </a:lnTo>
                  <a:lnTo>
                    <a:pt x="19559" y="334954"/>
                  </a:lnTo>
                  <a:lnTo>
                    <a:pt x="58678" y="369183"/>
                  </a:lnTo>
                  <a:lnTo>
                    <a:pt x="124691" y="418082"/>
                  </a:lnTo>
                  <a:lnTo>
                    <a:pt x="190704" y="459645"/>
                  </a:lnTo>
                  <a:lnTo>
                    <a:pt x="249382" y="493874"/>
                  </a:lnTo>
                  <a:lnTo>
                    <a:pt x="295835" y="515878"/>
                  </a:lnTo>
                  <a:lnTo>
                    <a:pt x="342289" y="535438"/>
                  </a:lnTo>
                  <a:lnTo>
                    <a:pt x="388742" y="552552"/>
                  </a:lnTo>
                  <a:lnTo>
                    <a:pt x="449865" y="569667"/>
                  </a:lnTo>
                  <a:lnTo>
                    <a:pt x="520768" y="579446"/>
                  </a:lnTo>
                  <a:lnTo>
                    <a:pt x="528103" y="579446"/>
                  </a:lnTo>
                  <a:lnTo>
                    <a:pt x="574556" y="569667"/>
                  </a:lnTo>
                  <a:lnTo>
                    <a:pt x="704137" y="530548"/>
                  </a:lnTo>
                  <a:lnTo>
                    <a:pt x="875281" y="484094"/>
                  </a:lnTo>
                  <a:lnTo>
                    <a:pt x="1012197" y="447421"/>
                  </a:lnTo>
                  <a:lnTo>
                    <a:pt x="1136888" y="418082"/>
                  </a:lnTo>
                  <a:lnTo>
                    <a:pt x="1437613" y="359403"/>
                  </a:lnTo>
                  <a:lnTo>
                    <a:pt x="1623427" y="337399"/>
                  </a:lnTo>
                  <a:lnTo>
                    <a:pt x="1870364" y="308060"/>
                  </a:lnTo>
                  <a:lnTo>
                    <a:pt x="1982830" y="290946"/>
                  </a:lnTo>
                  <a:lnTo>
                    <a:pt x="2158864" y="283611"/>
                  </a:lnTo>
                  <a:lnTo>
                    <a:pt x="2381352" y="276276"/>
                  </a:lnTo>
                  <a:lnTo>
                    <a:pt x="2620954" y="271386"/>
                  </a:lnTo>
                  <a:lnTo>
                    <a:pt x="2877671" y="268941"/>
                  </a:lnTo>
                  <a:lnTo>
                    <a:pt x="2977912" y="268941"/>
                  </a:lnTo>
                  <a:lnTo>
                    <a:pt x="2995027" y="264052"/>
                  </a:lnTo>
                  <a:lnTo>
                    <a:pt x="3019476" y="249382"/>
                  </a:lnTo>
                  <a:lnTo>
                    <a:pt x="3031700" y="237157"/>
                  </a:lnTo>
                  <a:lnTo>
                    <a:pt x="3036590" y="222488"/>
                  </a:lnTo>
                  <a:lnTo>
                    <a:pt x="3039035" y="212708"/>
                  </a:lnTo>
                  <a:lnTo>
                    <a:pt x="3039035" y="198039"/>
                  </a:lnTo>
                  <a:lnTo>
                    <a:pt x="3034145" y="183369"/>
                  </a:lnTo>
                  <a:lnTo>
                    <a:pt x="3019476" y="163810"/>
                  </a:lnTo>
                  <a:lnTo>
                    <a:pt x="2987692" y="136916"/>
                  </a:lnTo>
                  <a:lnTo>
                    <a:pt x="2941238" y="107577"/>
                  </a:lnTo>
                  <a:lnTo>
                    <a:pt x="2892340" y="83128"/>
                  </a:lnTo>
                  <a:lnTo>
                    <a:pt x="2828772" y="53788"/>
                  </a:lnTo>
                  <a:lnTo>
                    <a:pt x="2748090" y="26894"/>
                  </a:lnTo>
                  <a:lnTo>
                    <a:pt x="2657628" y="0"/>
                  </a:lnTo>
                  <a:lnTo>
                    <a:pt x="2625844" y="9780"/>
                  </a:lnTo>
                  <a:lnTo>
                    <a:pt x="2554941" y="39119"/>
                  </a:lnTo>
                  <a:lnTo>
                    <a:pt x="2525602" y="48899"/>
                  </a:lnTo>
                  <a:lnTo>
                    <a:pt x="2396021" y="66013"/>
                  </a:lnTo>
                  <a:lnTo>
                    <a:pt x="2180868" y="92907"/>
                  </a:lnTo>
                  <a:lnTo>
                    <a:pt x="2070847" y="1075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BCD50D40-ED62-4DF5-914E-D0761384C9C0}"/>
                </a:ext>
              </a:extLst>
            </p:cNvPr>
            <p:cNvSpPr/>
            <p:nvPr/>
          </p:nvSpPr>
          <p:spPr>
            <a:xfrm>
              <a:off x="2951163" y="1644650"/>
              <a:ext cx="3538537" cy="642938"/>
            </a:xfrm>
            <a:custGeom>
              <a:avLst/>
              <a:gdLst>
                <a:gd name="connsiteX0" fmla="*/ 2287442 w 3539334"/>
                <a:gd name="connsiteY0" fmla="*/ 149996 h 643253"/>
                <a:gd name="connsiteX1" fmla="*/ 2045141 w 3539334"/>
                <a:gd name="connsiteY1" fmla="*/ 181726 h 643253"/>
                <a:gd name="connsiteX2" fmla="*/ 1808608 w 3539334"/>
                <a:gd name="connsiteY2" fmla="*/ 213456 h 643253"/>
                <a:gd name="connsiteX3" fmla="*/ 1494193 w 3539334"/>
                <a:gd name="connsiteY3" fmla="*/ 253840 h 643253"/>
                <a:gd name="connsiteX4" fmla="*/ 1214392 w 3539334"/>
                <a:gd name="connsiteY4" fmla="*/ 291339 h 643253"/>
                <a:gd name="connsiteX5" fmla="*/ 974975 w 3539334"/>
                <a:gd name="connsiteY5" fmla="*/ 323069 h 643253"/>
                <a:gd name="connsiteX6" fmla="*/ 698059 w 3539334"/>
                <a:gd name="connsiteY6" fmla="*/ 360568 h 643253"/>
                <a:gd name="connsiteX7" fmla="*/ 625946 w 3539334"/>
                <a:gd name="connsiteY7" fmla="*/ 369222 h 643253"/>
                <a:gd name="connsiteX8" fmla="*/ 553832 w 3539334"/>
                <a:gd name="connsiteY8" fmla="*/ 374991 h 643253"/>
                <a:gd name="connsiteX9" fmla="*/ 507680 w 3539334"/>
                <a:gd name="connsiteY9" fmla="*/ 377875 h 643253"/>
                <a:gd name="connsiteX10" fmla="*/ 470181 w 3539334"/>
                <a:gd name="connsiteY10" fmla="*/ 377875 h 643253"/>
                <a:gd name="connsiteX11" fmla="*/ 438451 w 3539334"/>
                <a:gd name="connsiteY11" fmla="*/ 377875 h 643253"/>
                <a:gd name="connsiteX12" fmla="*/ 395182 w 3539334"/>
                <a:gd name="connsiteY12" fmla="*/ 372106 h 643253"/>
                <a:gd name="connsiteX13" fmla="*/ 346145 w 3539334"/>
                <a:gd name="connsiteY13" fmla="*/ 363453 h 643253"/>
                <a:gd name="connsiteX14" fmla="*/ 282685 w 3539334"/>
                <a:gd name="connsiteY14" fmla="*/ 346145 h 643253"/>
                <a:gd name="connsiteX15" fmla="*/ 224994 w 3539334"/>
                <a:gd name="connsiteY15" fmla="*/ 325954 h 643253"/>
                <a:gd name="connsiteX16" fmla="*/ 144227 w 3539334"/>
                <a:gd name="connsiteY16" fmla="*/ 288455 h 643253"/>
                <a:gd name="connsiteX17" fmla="*/ 83652 w 3539334"/>
                <a:gd name="connsiteY17" fmla="*/ 256725 h 643253"/>
                <a:gd name="connsiteX18" fmla="*/ 46153 w 3539334"/>
                <a:gd name="connsiteY18" fmla="*/ 233648 h 643253"/>
                <a:gd name="connsiteX19" fmla="*/ 31730 w 3539334"/>
                <a:gd name="connsiteY19" fmla="*/ 227879 h 643253"/>
                <a:gd name="connsiteX20" fmla="*/ 14423 w 3539334"/>
                <a:gd name="connsiteY20" fmla="*/ 224995 h 643253"/>
                <a:gd name="connsiteX21" fmla="*/ 2885 w 3539334"/>
                <a:gd name="connsiteY21" fmla="*/ 227879 h 643253"/>
                <a:gd name="connsiteX22" fmla="*/ 0 w 3539334"/>
                <a:gd name="connsiteY22" fmla="*/ 236533 h 643253"/>
                <a:gd name="connsiteX23" fmla="*/ 8654 w 3539334"/>
                <a:gd name="connsiteY23" fmla="*/ 262494 h 643253"/>
                <a:gd name="connsiteX24" fmla="*/ 34615 w 3539334"/>
                <a:gd name="connsiteY24" fmla="*/ 302877 h 643253"/>
                <a:gd name="connsiteX25" fmla="*/ 86536 w 3539334"/>
                <a:gd name="connsiteY25" fmla="*/ 366337 h 643253"/>
                <a:gd name="connsiteX26" fmla="*/ 129804 w 3539334"/>
                <a:gd name="connsiteY26" fmla="*/ 409605 h 643253"/>
                <a:gd name="connsiteX27" fmla="*/ 175957 w 3539334"/>
                <a:gd name="connsiteY27" fmla="*/ 452873 h 643253"/>
                <a:gd name="connsiteX28" fmla="*/ 216341 w 3539334"/>
                <a:gd name="connsiteY28" fmla="*/ 487488 h 643253"/>
                <a:gd name="connsiteX29" fmla="*/ 271147 w 3539334"/>
                <a:gd name="connsiteY29" fmla="*/ 527872 h 643253"/>
                <a:gd name="connsiteX30" fmla="*/ 334607 w 3539334"/>
                <a:gd name="connsiteY30" fmla="*/ 565371 h 643253"/>
                <a:gd name="connsiteX31" fmla="*/ 406721 w 3539334"/>
                <a:gd name="connsiteY31" fmla="*/ 599985 h 643253"/>
                <a:gd name="connsiteX32" fmla="*/ 478834 w 3539334"/>
                <a:gd name="connsiteY32" fmla="*/ 625946 h 643253"/>
                <a:gd name="connsiteX33" fmla="*/ 527871 w 3539334"/>
                <a:gd name="connsiteY33" fmla="*/ 643253 h 643253"/>
                <a:gd name="connsiteX34" fmla="*/ 539410 w 3539334"/>
                <a:gd name="connsiteY34" fmla="*/ 643253 h 643253"/>
                <a:gd name="connsiteX35" fmla="*/ 591331 w 3539334"/>
                <a:gd name="connsiteY35" fmla="*/ 628831 h 643253"/>
                <a:gd name="connsiteX36" fmla="*/ 683637 w 3539334"/>
                <a:gd name="connsiteY36" fmla="*/ 594216 h 643253"/>
                <a:gd name="connsiteX37" fmla="*/ 738443 w 3539334"/>
                <a:gd name="connsiteY37" fmla="*/ 576909 h 643253"/>
                <a:gd name="connsiteX38" fmla="*/ 845171 w 3539334"/>
                <a:gd name="connsiteY38" fmla="*/ 550948 h 643253"/>
                <a:gd name="connsiteX39" fmla="*/ 1009590 w 3539334"/>
                <a:gd name="connsiteY39" fmla="*/ 513449 h 643253"/>
                <a:gd name="connsiteX40" fmla="*/ 1150933 w 3539334"/>
                <a:gd name="connsiteY40" fmla="*/ 487488 h 643253"/>
                <a:gd name="connsiteX41" fmla="*/ 1263430 w 3539334"/>
                <a:gd name="connsiteY41" fmla="*/ 470181 h 643253"/>
                <a:gd name="connsiteX42" fmla="*/ 1370158 w 3539334"/>
                <a:gd name="connsiteY42" fmla="*/ 455758 h 643253"/>
                <a:gd name="connsiteX43" fmla="*/ 1514385 w 3539334"/>
                <a:gd name="connsiteY43" fmla="*/ 441335 h 643253"/>
                <a:gd name="connsiteX44" fmla="*/ 1748033 w 3539334"/>
                <a:gd name="connsiteY44" fmla="*/ 409605 h 643253"/>
                <a:gd name="connsiteX45" fmla="*/ 1973027 w 3539334"/>
                <a:gd name="connsiteY45" fmla="*/ 374991 h 643253"/>
                <a:gd name="connsiteX46" fmla="*/ 2134562 w 3539334"/>
                <a:gd name="connsiteY46" fmla="*/ 354799 h 643253"/>
                <a:gd name="connsiteX47" fmla="*/ 2304750 w 3539334"/>
                <a:gd name="connsiteY47" fmla="*/ 337492 h 643253"/>
                <a:gd name="connsiteX48" fmla="*/ 2350902 w 3539334"/>
                <a:gd name="connsiteY48" fmla="*/ 334607 h 643253"/>
                <a:gd name="connsiteX49" fmla="*/ 2428785 w 3539334"/>
                <a:gd name="connsiteY49" fmla="*/ 323069 h 643253"/>
                <a:gd name="connsiteX50" fmla="*/ 2509552 w 3539334"/>
                <a:gd name="connsiteY50" fmla="*/ 314415 h 643253"/>
                <a:gd name="connsiteX51" fmla="*/ 2624934 w 3539334"/>
                <a:gd name="connsiteY51" fmla="*/ 302877 h 643253"/>
                <a:gd name="connsiteX52" fmla="*/ 2780699 w 3539334"/>
                <a:gd name="connsiteY52" fmla="*/ 294224 h 643253"/>
                <a:gd name="connsiteX53" fmla="*/ 2950887 w 3539334"/>
                <a:gd name="connsiteY53" fmla="*/ 291339 h 643253"/>
                <a:gd name="connsiteX54" fmla="*/ 3178766 w 3539334"/>
                <a:gd name="connsiteY54" fmla="*/ 299993 h 643253"/>
                <a:gd name="connsiteX55" fmla="*/ 3360492 w 3539334"/>
                <a:gd name="connsiteY55" fmla="*/ 308646 h 643253"/>
                <a:gd name="connsiteX56" fmla="*/ 3423952 w 3539334"/>
                <a:gd name="connsiteY56" fmla="*/ 311531 h 643253"/>
                <a:gd name="connsiteX57" fmla="*/ 3472989 w 3539334"/>
                <a:gd name="connsiteY57" fmla="*/ 302877 h 643253"/>
                <a:gd name="connsiteX58" fmla="*/ 3501835 w 3539334"/>
                <a:gd name="connsiteY58" fmla="*/ 288455 h 643253"/>
                <a:gd name="connsiteX59" fmla="*/ 3513373 w 3539334"/>
                <a:gd name="connsiteY59" fmla="*/ 279801 h 643253"/>
                <a:gd name="connsiteX60" fmla="*/ 3530680 w 3539334"/>
                <a:gd name="connsiteY60" fmla="*/ 256725 h 643253"/>
                <a:gd name="connsiteX61" fmla="*/ 3536449 w 3539334"/>
                <a:gd name="connsiteY61" fmla="*/ 239417 h 643253"/>
                <a:gd name="connsiteX62" fmla="*/ 3539334 w 3539334"/>
                <a:gd name="connsiteY62" fmla="*/ 216341 h 643253"/>
                <a:gd name="connsiteX63" fmla="*/ 3536449 w 3539334"/>
                <a:gd name="connsiteY63" fmla="*/ 196149 h 643253"/>
                <a:gd name="connsiteX64" fmla="*/ 3530680 w 3539334"/>
                <a:gd name="connsiteY64" fmla="*/ 181726 h 643253"/>
                <a:gd name="connsiteX65" fmla="*/ 3519142 w 3539334"/>
                <a:gd name="connsiteY65" fmla="*/ 167304 h 643253"/>
                <a:gd name="connsiteX66" fmla="*/ 3490297 w 3539334"/>
                <a:gd name="connsiteY66" fmla="*/ 152881 h 643253"/>
                <a:gd name="connsiteX67" fmla="*/ 3438375 w 3539334"/>
                <a:gd name="connsiteY67" fmla="*/ 121151 h 643253"/>
                <a:gd name="connsiteX68" fmla="*/ 3369146 w 3539334"/>
                <a:gd name="connsiteY68" fmla="*/ 89421 h 643253"/>
                <a:gd name="connsiteX69" fmla="*/ 3282610 w 3539334"/>
                <a:gd name="connsiteY69" fmla="*/ 57691 h 643253"/>
                <a:gd name="connsiteX70" fmla="*/ 3175881 w 3539334"/>
                <a:gd name="connsiteY70" fmla="*/ 28846 h 643253"/>
                <a:gd name="connsiteX71" fmla="*/ 3051846 w 3539334"/>
                <a:gd name="connsiteY71" fmla="*/ 5769 h 643253"/>
                <a:gd name="connsiteX72" fmla="*/ 3011463 w 3539334"/>
                <a:gd name="connsiteY72" fmla="*/ 0 h 643253"/>
                <a:gd name="connsiteX73" fmla="*/ 2999924 w 3539334"/>
                <a:gd name="connsiteY73" fmla="*/ 0 h 643253"/>
                <a:gd name="connsiteX74" fmla="*/ 2959541 w 3539334"/>
                <a:gd name="connsiteY74" fmla="*/ 17308 h 643253"/>
                <a:gd name="connsiteX75" fmla="*/ 2878774 w 3539334"/>
                <a:gd name="connsiteY75" fmla="*/ 49037 h 643253"/>
                <a:gd name="connsiteX76" fmla="*/ 2763392 w 3539334"/>
                <a:gd name="connsiteY76" fmla="*/ 86537 h 643253"/>
                <a:gd name="connsiteX77" fmla="*/ 2711470 w 3539334"/>
                <a:gd name="connsiteY77" fmla="*/ 92306 h 643253"/>
                <a:gd name="connsiteX78" fmla="*/ 2498014 w 3539334"/>
                <a:gd name="connsiteY78" fmla="*/ 121151 h 643253"/>
                <a:gd name="connsiteX79" fmla="*/ 2287442 w 3539334"/>
                <a:gd name="connsiteY79" fmla="*/ 149996 h 6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39334" h="643253">
                  <a:moveTo>
                    <a:pt x="2287442" y="149996"/>
                  </a:moveTo>
                  <a:lnTo>
                    <a:pt x="2045141" y="181726"/>
                  </a:lnTo>
                  <a:lnTo>
                    <a:pt x="1808608" y="213456"/>
                  </a:lnTo>
                  <a:lnTo>
                    <a:pt x="1494193" y="253840"/>
                  </a:lnTo>
                  <a:lnTo>
                    <a:pt x="1214392" y="291339"/>
                  </a:lnTo>
                  <a:lnTo>
                    <a:pt x="974975" y="323069"/>
                  </a:lnTo>
                  <a:lnTo>
                    <a:pt x="698059" y="360568"/>
                  </a:lnTo>
                  <a:lnTo>
                    <a:pt x="625946" y="369222"/>
                  </a:lnTo>
                  <a:lnTo>
                    <a:pt x="553832" y="374991"/>
                  </a:lnTo>
                  <a:lnTo>
                    <a:pt x="507680" y="377875"/>
                  </a:lnTo>
                  <a:lnTo>
                    <a:pt x="470181" y="377875"/>
                  </a:lnTo>
                  <a:lnTo>
                    <a:pt x="438451" y="377875"/>
                  </a:lnTo>
                  <a:lnTo>
                    <a:pt x="395182" y="372106"/>
                  </a:lnTo>
                  <a:lnTo>
                    <a:pt x="346145" y="363453"/>
                  </a:lnTo>
                  <a:lnTo>
                    <a:pt x="282685" y="346145"/>
                  </a:lnTo>
                  <a:lnTo>
                    <a:pt x="224994" y="325954"/>
                  </a:lnTo>
                  <a:lnTo>
                    <a:pt x="144227" y="288455"/>
                  </a:lnTo>
                  <a:lnTo>
                    <a:pt x="83652" y="256725"/>
                  </a:lnTo>
                  <a:lnTo>
                    <a:pt x="46153" y="233648"/>
                  </a:lnTo>
                  <a:lnTo>
                    <a:pt x="31730" y="227879"/>
                  </a:lnTo>
                  <a:lnTo>
                    <a:pt x="14423" y="224995"/>
                  </a:lnTo>
                  <a:lnTo>
                    <a:pt x="2885" y="227879"/>
                  </a:lnTo>
                  <a:lnTo>
                    <a:pt x="0" y="236533"/>
                  </a:lnTo>
                  <a:lnTo>
                    <a:pt x="8654" y="262494"/>
                  </a:lnTo>
                  <a:lnTo>
                    <a:pt x="34615" y="302877"/>
                  </a:lnTo>
                  <a:lnTo>
                    <a:pt x="86536" y="366337"/>
                  </a:lnTo>
                  <a:lnTo>
                    <a:pt x="129804" y="409605"/>
                  </a:lnTo>
                  <a:lnTo>
                    <a:pt x="175957" y="452873"/>
                  </a:lnTo>
                  <a:lnTo>
                    <a:pt x="216341" y="487488"/>
                  </a:lnTo>
                  <a:lnTo>
                    <a:pt x="271147" y="527872"/>
                  </a:lnTo>
                  <a:lnTo>
                    <a:pt x="334607" y="565371"/>
                  </a:lnTo>
                  <a:lnTo>
                    <a:pt x="406721" y="599985"/>
                  </a:lnTo>
                  <a:lnTo>
                    <a:pt x="478834" y="625946"/>
                  </a:lnTo>
                  <a:lnTo>
                    <a:pt x="527871" y="643253"/>
                  </a:lnTo>
                  <a:lnTo>
                    <a:pt x="539410" y="643253"/>
                  </a:lnTo>
                  <a:lnTo>
                    <a:pt x="591331" y="628831"/>
                  </a:lnTo>
                  <a:lnTo>
                    <a:pt x="683637" y="594216"/>
                  </a:lnTo>
                  <a:lnTo>
                    <a:pt x="738443" y="576909"/>
                  </a:lnTo>
                  <a:lnTo>
                    <a:pt x="845171" y="550948"/>
                  </a:lnTo>
                  <a:lnTo>
                    <a:pt x="1009590" y="513449"/>
                  </a:lnTo>
                  <a:lnTo>
                    <a:pt x="1150933" y="487488"/>
                  </a:lnTo>
                  <a:lnTo>
                    <a:pt x="1263430" y="470181"/>
                  </a:lnTo>
                  <a:lnTo>
                    <a:pt x="1370158" y="455758"/>
                  </a:lnTo>
                  <a:lnTo>
                    <a:pt x="1514385" y="441335"/>
                  </a:lnTo>
                  <a:lnTo>
                    <a:pt x="1748033" y="409605"/>
                  </a:lnTo>
                  <a:lnTo>
                    <a:pt x="1973027" y="374991"/>
                  </a:lnTo>
                  <a:lnTo>
                    <a:pt x="2134562" y="354799"/>
                  </a:lnTo>
                  <a:lnTo>
                    <a:pt x="2304750" y="337492"/>
                  </a:lnTo>
                  <a:lnTo>
                    <a:pt x="2350902" y="334607"/>
                  </a:lnTo>
                  <a:lnTo>
                    <a:pt x="2428785" y="323069"/>
                  </a:lnTo>
                  <a:lnTo>
                    <a:pt x="2509552" y="314415"/>
                  </a:lnTo>
                  <a:lnTo>
                    <a:pt x="2624934" y="302877"/>
                  </a:lnTo>
                  <a:lnTo>
                    <a:pt x="2780699" y="294224"/>
                  </a:lnTo>
                  <a:lnTo>
                    <a:pt x="2950887" y="291339"/>
                  </a:lnTo>
                  <a:lnTo>
                    <a:pt x="3178766" y="299993"/>
                  </a:lnTo>
                  <a:lnTo>
                    <a:pt x="3360492" y="308646"/>
                  </a:lnTo>
                  <a:lnTo>
                    <a:pt x="3423952" y="311531"/>
                  </a:lnTo>
                  <a:lnTo>
                    <a:pt x="3472989" y="302877"/>
                  </a:lnTo>
                  <a:lnTo>
                    <a:pt x="3501835" y="288455"/>
                  </a:lnTo>
                  <a:lnTo>
                    <a:pt x="3513373" y="279801"/>
                  </a:lnTo>
                  <a:lnTo>
                    <a:pt x="3530680" y="256725"/>
                  </a:lnTo>
                  <a:lnTo>
                    <a:pt x="3536449" y="239417"/>
                  </a:lnTo>
                  <a:lnTo>
                    <a:pt x="3539334" y="216341"/>
                  </a:lnTo>
                  <a:lnTo>
                    <a:pt x="3536449" y="196149"/>
                  </a:lnTo>
                  <a:lnTo>
                    <a:pt x="3530680" y="181726"/>
                  </a:lnTo>
                  <a:lnTo>
                    <a:pt x="3519142" y="167304"/>
                  </a:lnTo>
                  <a:lnTo>
                    <a:pt x="3490297" y="152881"/>
                  </a:lnTo>
                  <a:lnTo>
                    <a:pt x="3438375" y="121151"/>
                  </a:lnTo>
                  <a:lnTo>
                    <a:pt x="3369146" y="89421"/>
                  </a:lnTo>
                  <a:lnTo>
                    <a:pt x="3282610" y="57691"/>
                  </a:lnTo>
                  <a:lnTo>
                    <a:pt x="3175881" y="28846"/>
                  </a:lnTo>
                  <a:lnTo>
                    <a:pt x="3051846" y="5769"/>
                  </a:lnTo>
                  <a:lnTo>
                    <a:pt x="3011463" y="0"/>
                  </a:lnTo>
                  <a:lnTo>
                    <a:pt x="2999924" y="0"/>
                  </a:lnTo>
                  <a:lnTo>
                    <a:pt x="2959541" y="17308"/>
                  </a:lnTo>
                  <a:lnTo>
                    <a:pt x="2878774" y="49037"/>
                  </a:lnTo>
                  <a:lnTo>
                    <a:pt x="2763392" y="86537"/>
                  </a:lnTo>
                  <a:lnTo>
                    <a:pt x="2711470" y="92306"/>
                  </a:lnTo>
                  <a:lnTo>
                    <a:pt x="2498014" y="121151"/>
                  </a:lnTo>
                  <a:lnTo>
                    <a:pt x="2287442" y="1499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2011AD11-B6AD-45BC-A21D-6D412D6E3A5C}"/>
                </a:ext>
              </a:extLst>
            </p:cNvPr>
            <p:cNvSpPr/>
            <p:nvPr/>
          </p:nvSpPr>
          <p:spPr>
            <a:xfrm>
              <a:off x="2711450" y="2016125"/>
              <a:ext cx="2273300" cy="2495550"/>
            </a:xfrm>
            <a:custGeom>
              <a:avLst/>
              <a:gdLst>
                <a:gd name="connsiteX0" fmla="*/ 1530350 w 2273300"/>
                <a:gd name="connsiteY0" fmla="*/ 1047750 h 2495550"/>
                <a:gd name="connsiteX1" fmla="*/ 1431925 w 2273300"/>
                <a:gd name="connsiteY1" fmla="*/ 1177925 h 2495550"/>
                <a:gd name="connsiteX2" fmla="*/ 1336675 w 2273300"/>
                <a:gd name="connsiteY2" fmla="*/ 1298575 h 2495550"/>
                <a:gd name="connsiteX3" fmla="*/ 1209675 w 2273300"/>
                <a:gd name="connsiteY3" fmla="*/ 1444625 h 2495550"/>
                <a:gd name="connsiteX4" fmla="*/ 1082675 w 2273300"/>
                <a:gd name="connsiteY4" fmla="*/ 1581150 h 2495550"/>
                <a:gd name="connsiteX5" fmla="*/ 955675 w 2273300"/>
                <a:gd name="connsiteY5" fmla="*/ 1711325 h 2495550"/>
                <a:gd name="connsiteX6" fmla="*/ 838200 w 2273300"/>
                <a:gd name="connsiteY6" fmla="*/ 1822450 h 2495550"/>
                <a:gd name="connsiteX7" fmla="*/ 704850 w 2273300"/>
                <a:gd name="connsiteY7" fmla="*/ 1936750 h 2495550"/>
                <a:gd name="connsiteX8" fmla="*/ 565150 w 2273300"/>
                <a:gd name="connsiteY8" fmla="*/ 2047875 h 2495550"/>
                <a:gd name="connsiteX9" fmla="*/ 419100 w 2273300"/>
                <a:gd name="connsiteY9" fmla="*/ 2159000 h 2495550"/>
                <a:gd name="connsiteX10" fmla="*/ 276225 w 2273300"/>
                <a:gd name="connsiteY10" fmla="*/ 2260600 h 2495550"/>
                <a:gd name="connsiteX11" fmla="*/ 117475 w 2273300"/>
                <a:gd name="connsiteY11" fmla="*/ 2359025 h 2495550"/>
                <a:gd name="connsiteX12" fmla="*/ 31750 w 2273300"/>
                <a:gd name="connsiteY12" fmla="*/ 2409825 h 2495550"/>
                <a:gd name="connsiteX13" fmla="*/ 12700 w 2273300"/>
                <a:gd name="connsiteY13" fmla="*/ 2432050 h 2495550"/>
                <a:gd name="connsiteX14" fmla="*/ 3175 w 2273300"/>
                <a:gd name="connsiteY14" fmla="*/ 2454275 h 2495550"/>
                <a:gd name="connsiteX15" fmla="*/ 0 w 2273300"/>
                <a:gd name="connsiteY15" fmla="*/ 2479675 h 2495550"/>
                <a:gd name="connsiteX16" fmla="*/ 6350 w 2273300"/>
                <a:gd name="connsiteY16" fmla="*/ 2492375 h 2495550"/>
                <a:gd name="connsiteX17" fmla="*/ 15875 w 2273300"/>
                <a:gd name="connsiteY17" fmla="*/ 2495550 h 2495550"/>
                <a:gd name="connsiteX18" fmla="*/ 57150 w 2273300"/>
                <a:gd name="connsiteY18" fmla="*/ 2489200 h 2495550"/>
                <a:gd name="connsiteX19" fmla="*/ 155575 w 2273300"/>
                <a:gd name="connsiteY19" fmla="*/ 2441575 h 2495550"/>
                <a:gd name="connsiteX20" fmla="*/ 342900 w 2273300"/>
                <a:gd name="connsiteY20" fmla="*/ 2343150 h 2495550"/>
                <a:gd name="connsiteX21" fmla="*/ 488950 w 2273300"/>
                <a:gd name="connsiteY21" fmla="*/ 2257425 h 2495550"/>
                <a:gd name="connsiteX22" fmla="*/ 688975 w 2273300"/>
                <a:gd name="connsiteY22" fmla="*/ 2124075 h 2495550"/>
                <a:gd name="connsiteX23" fmla="*/ 901700 w 2273300"/>
                <a:gd name="connsiteY23" fmla="*/ 1974850 h 2495550"/>
                <a:gd name="connsiteX24" fmla="*/ 955675 w 2273300"/>
                <a:gd name="connsiteY24" fmla="*/ 1949450 h 2495550"/>
                <a:gd name="connsiteX25" fmla="*/ 1108075 w 2273300"/>
                <a:gd name="connsiteY25" fmla="*/ 1822450 h 2495550"/>
                <a:gd name="connsiteX26" fmla="*/ 1225550 w 2273300"/>
                <a:gd name="connsiteY26" fmla="*/ 1717675 h 2495550"/>
                <a:gd name="connsiteX27" fmla="*/ 1298575 w 2273300"/>
                <a:gd name="connsiteY27" fmla="*/ 1647825 h 2495550"/>
                <a:gd name="connsiteX28" fmla="*/ 1400175 w 2273300"/>
                <a:gd name="connsiteY28" fmla="*/ 1552575 h 2495550"/>
                <a:gd name="connsiteX29" fmla="*/ 1492250 w 2273300"/>
                <a:gd name="connsiteY29" fmla="*/ 1460500 h 2495550"/>
                <a:gd name="connsiteX30" fmla="*/ 1584325 w 2273300"/>
                <a:gd name="connsiteY30" fmla="*/ 1368425 h 2495550"/>
                <a:gd name="connsiteX31" fmla="*/ 1666875 w 2273300"/>
                <a:gd name="connsiteY31" fmla="*/ 1273175 h 2495550"/>
                <a:gd name="connsiteX32" fmla="*/ 1765300 w 2273300"/>
                <a:gd name="connsiteY32" fmla="*/ 1146175 h 2495550"/>
                <a:gd name="connsiteX33" fmla="*/ 1873250 w 2273300"/>
                <a:gd name="connsiteY33" fmla="*/ 984250 h 2495550"/>
                <a:gd name="connsiteX34" fmla="*/ 1984375 w 2273300"/>
                <a:gd name="connsiteY34" fmla="*/ 803275 h 2495550"/>
                <a:gd name="connsiteX35" fmla="*/ 2073275 w 2273300"/>
                <a:gd name="connsiteY35" fmla="*/ 641350 h 2495550"/>
                <a:gd name="connsiteX36" fmla="*/ 2114550 w 2273300"/>
                <a:gd name="connsiteY36" fmla="*/ 536575 h 2495550"/>
                <a:gd name="connsiteX37" fmla="*/ 2155825 w 2273300"/>
                <a:gd name="connsiteY37" fmla="*/ 434975 h 2495550"/>
                <a:gd name="connsiteX38" fmla="*/ 2178050 w 2273300"/>
                <a:gd name="connsiteY38" fmla="*/ 390525 h 2495550"/>
                <a:gd name="connsiteX39" fmla="*/ 2197100 w 2273300"/>
                <a:gd name="connsiteY39" fmla="*/ 365125 h 2495550"/>
                <a:gd name="connsiteX40" fmla="*/ 2228850 w 2273300"/>
                <a:gd name="connsiteY40" fmla="*/ 339725 h 2495550"/>
                <a:gd name="connsiteX41" fmla="*/ 2254250 w 2273300"/>
                <a:gd name="connsiteY41" fmla="*/ 320675 h 2495550"/>
                <a:gd name="connsiteX42" fmla="*/ 2266950 w 2273300"/>
                <a:gd name="connsiteY42" fmla="*/ 298450 h 2495550"/>
                <a:gd name="connsiteX43" fmla="*/ 2273300 w 2273300"/>
                <a:gd name="connsiteY43" fmla="*/ 269875 h 2495550"/>
                <a:gd name="connsiteX44" fmla="*/ 2266950 w 2273300"/>
                <a:gd name="connsiteY44" fmla="*/ 238125 h 2495550"/>
                <a:gd name="connsiteX45" fmla="*/ 2254250 w 2273300"/>
                <a:gd name="connsiteY45" fmla="*/ 222250 h 2495550"/>
                <a:gd name="connsiteX46" fmla="*/ 2228850 w 2273300"/>
                <a:gd name="connsiteY46" fmla="*/ 203200 h 2495550"/>
                <a:gd name="connsiteX47" fmla="*/ 2146300 w 2273300"/>
                <a:gd name="connsiteY47" fmla="*/ 155575 h 2495550"/>
                <a:gd name="connsiteX48" fmla="*/ 2066925 w 2273300"/>
                <a:gd name="connsiteY48" fmla="*/ 111125 h 2495550"/>
                <a:gd name="connsiteX49" fmla="*/ 2006600 w 2273300"/>
                <a:gd name="connsiteY49" fmla="*/ 82550 h 2495550"/>
                <a:gd name="connsiteX50" fmla="*/ 1851025 w 2273300"/>
                <a:gd name="connsiteY50" fmla="*/ 0 h 2495550"/>
                <a:gd name="connsiteX51" fmla="*/ 1651000 w 2273300"/>
                <a:gd name="connsiteY51" fmla="*/ 38100 h 2495550"/>
                <a:gd name="connsiteX52" fmla="*/ 1752600 w 2273300"/>
                <a:gd name="connsiteY52" fmla="*/ 82550 h 2495550"/>
                <a:gd name="connsiteX53" fmla="*/ 1781175 w 2273300"/>
                <a:gd name="connsiteY53" fmla="*/ 95250 h 2495550"/>
                <a:gd name="connsiteX54" fmla="*/ 1819275 w 2273300"/>
                <a:gd name="connsiteY54" fmla="*/ 120650 h 2495550"/>
                <a:gd name="connsiteX55" fmla="*/ 1851025 w 2273300"/>
                <a:gd name="connsiteY55" fmla="*/ 152400 h 2495550"/>
                <a:gd name="connsiteX56" fmla="*/ 1882775 w 2273300"/>
                <a:gd name="connsiteY56" fmla="*/ 187325 h 2495550"/>
                <a:gd name="connsiteX57" fmla="*/ 1905000 w 2273300"/>
                <a:gd name="connsiteY57" fmla="*/ 225425 h 2495550"/>
                <a:gd name="connsiteX58" fmla="*/ 1914525 w 2273300"/>
                <a:gd name="connsiteY58" fmla="*/ 269875 h 2495550"/>
                <a:gd name="connsiteX59" fmla="*/ 1914525 w 2273300"/>
                <a:gd name="connsiteY59" fmla="*/ 307975 h 2495550"/>
                <a:gd name="connsiteX60" fmla="*/ 1895475 w 2273300"/>
                <a:gd name="connsiteY60" fmla="*/ 374650 h 2495550"/>
                <a:gd name="connsiteX61" fmla="*/ 1851025 w 2273300"/>
                <a:gd name="connsiteY61" fmla="*/ 501650 h 2495550"/>
                <a:gd name="connsiteX62" fmla="*/ 1790700 w 2273300"/>
                <a:gd name="connsiteY62" fmla="*/ 628650 h 2495550"/>
                <a:gd name="connsiteX63" fmla="*/ 1749425 w 2273300"/>
                <a:gd name="connsiteY63" fmla="*/ 708025 h 2495550"/>
                <a:gd name="connsiteX64" fmla="*/ 1530350 w 2273300"/>
                <a:gd name="connsiteY64" fmla="*/ 1047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3300" h="2495550">
                  <a:moveTo>
                    <a:pt x="1530350" y="1047750"/>
                  </a:moveTo>
                  <a:lnTo>
                    <a:pt x="1431925" y="1177925"/>
                  </a:lnTo>
                  <a:lnTo>
                    <a:pt x="1336675" y="1298575"/>
                  </a:lnTo>
                  <a:lnTo>
                    <a:pt x="1209675" y="1444625"/>
                  </a:lnTo>
                  <a:lnTo>
                    <a:pt x="1082675" y="1581150"/>
                  </a:lnTo>
                  <a:lnTo>
                    <a:pt x="955675" y="1711325"/>
                  </a:lnTo>
                  <a:lnTo>
                    <a:pt x="838200" y="1822450"/>
                  </a:lnTo>
                  <a:lnTo>
                    <a:pt x="704850" y="1936750"/>
                  </a:lnTo>
                  <a:lnTo>
                    <a:pt x="565150" y="2047875"/>
                  </a:lnTo>
                  <a:lnTo>
                    <a:pt x="419100" y="2159000"/>
                  </a:lnTo>
                  <a:lnTo>
                    <a:pt x="276225" y="2260600"/>
                  </a:lnTo>
                  <a:lnTo>
                    <a:pt x="117475" y="2359025"/>
                  </a:lnTo>
                  <a:lnTo>
                    <a:pt x="31750" y="2409825"/>
                  </a:lnTo>
                  <a:lnTo>
                    <a:pt x="12700" y="2432050"/>
                  </a:lnTo>
                  <a:lnTo>
                    <a:pt x="3175" y="2454275"/>
                  </a:lnTo>
                  <a:lnTo>
                    <a:pt x="0" y="2479675"/>
                  </a:lnTo>
                  <a:lnTo>
                    <a:pt x="6350" y="2492375"/>
                  </a:lnTo>
                  <a:lnTo>
                    <a:pt x="15875" y="2495550"/>
                  </a:lnTo>
                  <a:lnTo>
                    <a:pt x="57150" y="2489200"/>
                  </a:lnTo>
                  <a:lnTo>
                    <a:pt x="155575" y="2441575"/>
                  </a:lnTo>
                  <a:lnTo>
                    <a:pt x="342900" y="2343150"/>
                  </a:lnTo>
                  <a:lnTo>
                    <a:pt x="488950" y="2257425"/>
                  </a:lnTo>
                  <a:lnTo>
                    <a:pt x="688975" y="2124075"/>
                  </a:lnTo>
                  <a:lnTo>
                    <a:pt x="901700" y="1974850"/>
                  </a:lnTo>
                  <a:lnTo>
                    <a:pt x="955675" y="1949450"/>
                  </a:lnTo>
                  <a:lnTo>
                    <a:pt x="1108075" y="1822450"/>
                  </a:lnTo>
                  <a:lnTo>
                    <a:pt x="1225550" y="1717675"/>
                  </a:lnTo>
                  <a:lnTo>
                    <a:pt x="1298575" y="1647825"/>
                  </a:lnTo>
                  <a:lnTo>
                    <a:pt x="1400175" y="1552575"/>
                  </a:lnTo>
                  <a:lnTo>
                    <a:pt x="1492250" y="1460500"/>
                  </a:lnTo>
                  <a:lnTo>
                    <a:pt x="1584325" y="1368425"/>
                  </a:lnTo>
                  <a:lnTo>
                    <a:pt x="1666875" y="1273175"/>
                  </a:lnTo>
                  <a:lnTo>
                    <a:pt x="1765300" y="1146175"/>
                  </a:lnTo>
                  <a:lnTo>
                    <a:pt x="1873250" y="984250"/>
                  </a:lnTo>
                  <a:lnTo>
                    <a:pt x="1984375" y="803275"/>
                  </a:lnTo>
                  <a:lnTo>
                    <a:pt x="2073275" y="641350"/>
                  </a:lnTo>
                  <a:lnTo>
                    <a:pt x="2114550" y="536575"/>
                  </a:lnTo>
                  <a:lnTo>
                    <a:pt x="2155825" y="434975"/>
                  </a:lnTo>
                  <a:lnTo>
                    <a:pt x="2178050" y="390525"/>
                  </a:lnTo>
                  <a:lnTo>
                    <a:pt x="2197100" y="365125"/>
                  </a:lnTo>
                  <a:lnTo>
                    <a:pt x="2228850" y="339725"/>
                  </a:lnTo>
                  <a:lnTo>
                    <a:pt x="2254250" y="320675"/>
                  </a:lnTo>
                  <a:lnTo>
                    <a:pt x="2266950" y="298450"/>
                  </a:lnTo>
                  <a:lnTo>
                    <a:pt x="2273300" y="269875"/>
                  </a:lnTo>
                  <a:lnTo>
                    <a:pt x="2266950" y="238125"/>
                  </a:lnTo>
                  <a:lnTo>
                    <a:pt x="2254250" y="222250"/>
                  </a:lnTo>
                  <a:lnTo>
                    <a:pt x="2228850" y="203200"/>
                  </a:lnTo>
                  <a:lnTo>
                    <a:pt x="2146300" y="155575"/>
                  </a:lnTo>
                  <a:lnTo>
                    <a:pt x="2066925" y="111125"/>
                  </a:lnTo>
                  <a:lnTo>
                    <a:pt x="2006600" y="82550"/>
                  </a:lnTo>
                  <a:lnTo>
                    <a:pt x="1851025" y="0"/>
                  </a:lnTo>
                  <a:lnTo>
                    <a:pt x="1651000" y="38100"/>
                  </a:lnTo>
                  <a:lnTo>
                    <a:pt x="1752600" y="82550"/>
                  </a:lnTo>
                  <a:lnTo>
                    <a:pt x="1781175" y="95250"/>
                  </a:lnTo>
                  <a:lnTo>
                    <a:pt x="1819275" y="120650"/>
                  </a:lnTo>
                  <a:lnTo>
                    <a:pt x="1851025" y="152400"/>
                  </a:lnTo>
                  <a:lnTo>
                    <a:pt x="1882775" y="187325"/>
                  </a:lnTo>
                  <a:lnTo>
                    <a:pt x="1905000" y="225425"/>
                  </a:lnTo>
                  <a:lnTo>
                    <a:pt x="1914525" y="269875"/>
                  </a:lnTo>
                  <a:lnTo>
                    <a:pt x="1914525" y="307975"/>
                  </a:lnTo>
                  <a:lnTo>
                    <a:pt x="1895475" y="374650"/>
                  </a:lnTo>
                  <a:lnTo>
                    <a:pt x="1851025" y="501650"/>
                  </a:lnTo>
                  <a:lnTo>
                    <a:pt x="1790700" y="628650"/>
                  </a:lnTo>
                  <a:lnTo>
                    <a:pt x="1749425" y="708025"/>
                  </a:lnTo>
                  <a:lnTo>
                    <a:pt x="1530350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F581E6E-70E1-47DF-91DF-F9A7D39D3C5C}"/>
                </a:ext>
              </a:extLst>
            </p:cNvPr>
            <p:cNvSpPr/>
            <p:nvPr/>
          </p:nvSpPr>
          <p:spPr>
            <a:xfrm>
              <a:off x="5021263" y="2732088"/>
              <a:ext cx="2378075" cy="1501775"/>
            </a:xfrm>
            <a:custGeom>
              <a:avLst/>
              <a:gdLst>
                <a:gd name="connsiteX0" fmla="*/ 845344 w 2376488"/>
                <a:gd name="connsiteY0" fmla="*/ 916781 h 1502569"/>
                <a:gd name="connsiteX1" fmla="*/ 750094 w 2376488"/>
                <a:gd name="connsiteY1" fmla="*/ 821531 h 1502569"/>
                <a:gd name="connsiteX2" fmla="*/ 626269 w 2376488"/>
                <a:gd name="connsiteY2" fmla="*/ 690562 h 1502569"/>
                <a:gd name="connsiteX3" fmla="*/ 523875 w 2376488"/>
                <a:gd name="connsiteY3" fmla="*/ 581025 h 1502569"/>
                <a:gd name="connsiteX4" fmla="*/ 378619 w 2376488"/>
                <a:gd name="connsiteY4" fmla="*/ 423862 h 1502569"/>
                <a:gd name="connsiteX5" fmla="*/ 252413 w 2376488"/>
                <a:gd name="connsiteY5" fmla="*/ 288131 h 1502569"/>
                <a:gd name="connsiteX6" fmla="*/ 116682 w 2376488"/>
                <a:gd name="connsiteY6" fmla="*/ 138112 h 1502569"/>
                <a:gd name="connsiteX7" fmla="*/ 0 w 2376488"/>
                <a:gd name="connsiteY7" fmla="*/ 9525 h 1502569"/>
                <a:gd name="connsiteX8" fmla="*/ 171450 w 2376488"/>
                <a:gd name="connsiteY8" fmla="*/ 0 h 1502569"/>
                <a:gd name="connsiteX9" fmla="*/ 304800 w 2376488"/>
                <a:gd name="connsiteY9" fmla="*/ 140494 h 1502569"/>
                <a:gd name="connsiteX10" fmla="*/ 442913 w 2376488"/>
                <a:gd name="connsiteY10" fmla="*/ 271462 h 1502569"/>
                <a:gd name="connsiteX11" fmla="*/ 604838 w 2376488"/>
                <a:gd name="connsiteY11" fmla="*/ 421481 h 1502569"/>
                <a:gd name="connsiteX12" fmla="*/ 752475 w 2376488"/>
                <a:gd name="connsiteY12" fmla="*/ 550069 h 1502569"/>
                <a:gd name="connsiteX13" fmla="*/ 933450 w 2376488"/>
                <a:gd name="connsiteY13" fmla="*/ 697706 h 1502569"/>
                <a:gd name="connsiteX14" fmla="*/ 1057275 w 2376488"/>
                <a:gd name="connsiteY14" fmla="*/ 792956 h 1502569"/>
                <a:gd name="connsiteX15" fmla="*/ 1231107 w 2376488"/>
                <a:gd name="connsiteY15" fmla="*/ 916781 h 1502569"/>
                <a:gd name="connsiteX16" fmla="*/ 1402557 w 2376488"/>
                <a:gd name="connsiteY16" fmla="*/ 1028700 h 1502569"/>
                <a:gd name="connsiteX17" fmla="*/ 1595438 w 2376488"/>
                <a:gd name="connsiteY17" fmla="*/ 1135856 h 1502569"/>
                <a:gd name="connsiteX18" fmla="*/ 1809750 w 2376488"/>
                <a:gd name="connsiteY18" fmla="*/ 1235869 h 1502569"/>
                <a:gd name="connsiteX19" fmla="*/ 1978819 w 2376488"/>
                <a:gd name="connsiteY19" fmla="*/ 1302544 h 1502569"/>
                <a:gd name="connsiteX20" fmla="*/ 2171700 w 2376488"/>
                <a:gd name="connsiteY20" fmla="*/ 1369219 h 1502569"/>
                <a:gd name="connsiteX21" fmla="*/ 2336007 w 2376488"/>
                <a:gd name="connsiteY21" fmla="*/ 1421606 h 1502569"/>
                <a:gd name="connsiteX22" fmla="*/ 2359819 w 2376488"/>
                <a:gd name="connsiteY22" fmla="*/ 1431131 h 1502569"/>
                <a:gd name="connsiteX23" fmla="*/ 2369344 w 2376488"/>
                <a:gd name="connsiteY23" fmla="*/ 1438275 h 1502569"/>
                <a:gd name="connsiteX24" fmla="*/ 2374107 w 2376488"/>
                <a:gd name="connsiteY24" fmla="*/ 1447800 h 1502569"/>
                <a:gd name="connsiteX25" fmla="*/ 2376488 w 2376488"/>
                <a:gd name="connsiteY25" fmla="*/ 1459706 h 1502569"/>
                <a:gd name="connsiteX26" fmla="*/ 2371725 w 2376488"/>
                <a:gd name="connsiteY26" fmla="*/ 1469231 h 1502569"/>
                <a:gd name="connsiteX27" fmla="*/ 2355057 w 2376488"/>
                <a:gd name="connsiteY27" fmla="*/ 1483519 h 1502569"/>
                <a:gd name="connsiteX28" fmla="*/ 2324100 w 2376488"/>
                <a:gd name="connsiteY28" fmla="*/ 1497806 h 1502569"/>
                <a:gd name="connsiteX29" fmla="*/ 2300288 w 2376488"/>
                <a:gd name="connsiteY29" fmla="*/ 1502569 h 1502569"/>
                <a:gd name="connsiteX30" fmla="*/ 2162175 w 2376488"/>
                <a:gd name="connsiteY30" fmla="*/ 1500187 h 1502569"/>
                <a:gd name="connsiteX31" fmla="*/ 1978819 w 2376488"/>
                <a:gd name="connsiteY31" fmla="*/ 1502569 h 1502569"/>
                <a:gd name="connsiteX32" fmla="*/ 1704975 w 2376488"/>
                <a:gd name="connsiteY32" fmla="*/ 1500187 h 1502569"/>
                <a:gd name="connsiteX33" fmla="*/ 1519238 w 2376488"/>
                <a:gd name="connsiteY33" fmla="*/ 1502569 h 1502569"/>
                <a:gd name="connsiteX34" fmla="*/ 1473994 w 2376488"/>
                <a:gd name="connsiteY34" fmla="*/ 1497806 h 1502569"/>
                <a:gd name="connsiteX35" fmla="*/ 1438275 w 2376488"/>
                <a:gd name="connsiteY35" fmla="*/ 1488281 h 1502569"/>
                <a:gd name="connsiteX36" fmla="*/ 1412082 w 2376488"/>
                <a:gd name="connsiteY36" fmla="*/ 1473994 h 1502569"/>
                <a:gd name="connsiteX37" fmla="*/ 1381125 w 2376488"/>
                <a:gd name="connsiteY37" fmla="*/ 1454944 h 1502569"/>
                <a:gd name="connsiteX38" fmla="*/ 1335882 w 2376488"/>
                <a:gd name="connsiteY38" fmla="*/ 1419225 h 1502569"/>
                <a:gd name="connsiteX39" fmla="*/ 1240632 w 2376488"/>
                <a:gd name="connsiteY39" fmla="*/ 1326356 h 1502569"/>
                <a:gd name="connsiteX40" fmla="*/ 1145382 w 2376488"/>
                <a:gd name="connsiteY40" fmla="*/ 1226344 h 1502569"/>
                <a:gd name="connsiteX41" fmla="*/ 1033463 w 2376488"/>
                <a:gd name="connsiteY41" fmla="*/ 1116806 h 1502569"/>
                <a:gd name="connsiteX42" fmla="*/ 845344 w 2376488"/>
                <a:gd name="connsiteY42" fmla="*/ 916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76488" h="1502569">
                  <a:moveTo>
                    <a:pt x="845344" y="916781"/>
                  </a:moveTo>
                  <a:lnTo>
                    <a:pt x="750094" y="821531"/>
                  </a:lnTo>
                  <a:lnTo>
                    <a:pt x="626269" y="690562"/>
                  </a:lnTo>
                  <a:lnTo>
                    <a:pt x="523875" y="581025"/>
                  </a:lnTo>
                  <a:lnTo>
                    <a:pt x="378619" y="423862"/>
                  </a:lnTo>
                  <a:lnTo>
                    <a:pt x="252413" y="288131"/>
                  </a:lnTo>
                  <a:lnTo>
                    <a:pt x="116682" y="138112"/>
                  </a:lnTo>
                  <a:lnTo>
                    <a:pt x="0" y="9525"/>
                  </a:lnTo>
                  <a:lnTo>
                    <a:pt x="171450" y="0"/>
                  </a:lnTo>
                  <a:lnTo>
                    <a:pt x="304800" y="140494"/>
                  </a:lnTo>
                  <a:lnTo>
                    <a:pt x="442913" y="271462"/>
                  </a:lnTo>
                  <a:lnTo>
                    <a:pt x="604838" y="421481"/>
                  </a:lnTo>
                  <a:lnTo>
                    <a:pt x="752475" y="550069"/>
                  </a:lnTo>
                  <a:lnTo>
                    <a:pt x="933450" y="697706"/>
                  </a:lnTo>
                  <a:lnTo>
                    <a:pt x="1057275" y="792956"/>
                  </a:lnTo>
                  <a:lnTo>
                    <a:pt x="1231107" y="916781"/>
                  </a:lnTo>
                  <a:lnTo>
                    <a:pt x="1402557" y="1028700"/>
                  </a:lnTo>
                  <a:lnTo>
                    <a:pt x="1595438" y="1135856"/>
                  </a:lnTo>
                  <a:lnTo>
                    <a:pt x="1809750" y="1235869"/>
                  </a:lnTo>
                  <a:lnTo>
                    <a:pt x="1978819" y="1302544"/>
                  </a:lnTo>
                  <a:lnTo>
                    <a:pt x="2171700" y="1369219"/>
                  </a:lnTo>
                  <a:lnTo>
                    <a:pt x="2336007" y="1421606"/>
                  </a:lnTo>
                  <a:lnTo>
                    <a:pt x="2359819" y="1431131"/>
                  </a:lnTo>
                  <a:lnTo>
                    <a:pt x="2369344" y="1438275"/>
                  </a:lnTo>
                  <a:lnTo>
                    <a:pt x="2374107" y="1447800"/>
                  </a:lnTo>
                  <a:lnTo>
                    <a:pt x="2376488" y="1459706"/>
                  </a:lnTo>
                  <a:lnTo>
                    <a:pt x="2371725" y="1469231"/>
                  </a:lnTo>
                  <a:lnTo>
                    <a:pt x="2355057" y="1483519"/>
                  </a:lnTo>
                  <a:lnTo>
                    <a:pt x="2324100" y="1497806"/>
                  </a:lnTo>
                  <a:lnTo>
                    <a:pt x="2300288" y="1502569"/>
                  </a:lnTo>
                  <a:lnTo>
                    <a:pt x="2162175" y="1500187"/>
                  </a:lnTo>
                  <a:lnTo>
                    <a:pt x="1978819" y="1502569"/>
                  </a:lnTo>
                  <a:lnTo>
                    <a:pt x="1704975" y="1500187"/>
                  </a:lnTo>
                  <a:lnTo>
                    <a:pt x="1519238" y="1502569"/>
                  </a:lnTo>
                  <a:lnTo>
                    <a:pt x="1473994" y="1497806"/>
                  </a:lnTo>
                  <a:lnTo>
                    <a:pt x="1438275" y="1488281"/>
                  </a:lnTo>
                  <a:lnTo>
                    <a:pt x="1412082" y="1473994"/>
                  </a:lnTo>
                  <a:lnTo>
                    <a:pt x="1381125" y="1454944"/>
                  </a:lnTo>
                  <a:lnTo>
                    <a:pt x="1335882" y="1419225"/>
                  </a:lnTo>
                  <a:lnTo>
                    <a:pt x="1240632" y="1326356"/>
                  </a:lnTo>
                  <a:lnTo>
                    <a:pt x="1145382" y="1226344"/>
                  </a:lnTo>
                  <a:lnTo>
                    <a:pt x="1033463" y="1116806"/>
                  </a:lnTo>
                  <a:lnTo>
                    <a:pt x="845344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4252820B-9B28-46C2-A737-5B5BE7806805}"/>
                </a:ext>
              </a:extLst>
            </p:cNvPr>
            <p:cNvSpPr/>
            <p:nvPr/>
          </p:nvSpPr>
          <p:spPr>
            <a:xfrm>
              <a:off x="3554413" y="3943350"/>
              <a:ext cx="541337" cy="1122363"/>
            </a:xfrm>
            <a:custGeom>
              <a:avLst/>
              <a:gdLst>
                <a:gd name="connsiteX0" fmla="*/ 466725 w 540544"/>
                <a:gd name="connsiteY0" fmla="*/ 500063 h 1121569"/>
                <a:gd name="connsiteX1" fmla="*/ 423863 w 540544"/>
                <a:gd name="connsiteY1" fmla="*/ 280988 h 1121569"/>
                <a:gd name="connsiteX2" fmla="*/ 364332 w 540544"/>
                <a:gd name="connsiteY2" fmla="*/ 159544 h 1121569"/>
                <a:gd name="connsiteX3" fmla="*/ 326232 w 540544"/>
                <a:gd name="connsiteY3" fmla="*/ 116681 h 1121569"/>
                <a:gd name="connsiteX4" fmla="*/ 276225 w 540544"/>
                <a:gd name="connsiteY4" fmla="*/ 73819 h 1121569"/>
                <a:gd name="connsiteX5" fmla="*/ 252413 w 540544"/>
                <a:gd name="connsiteY5" fmla="*/ 59531 h 1121569"/>
                <a:gd name="connsiteX6" fmla="*/ 223838 w 540544"/>
                <a:gd name="connsiteY6" fmla="*/ 45244 h 1121569"/>
                <a:gd name="connsiteX7" fmla="*/ 200025 w 540544"/>
                <a:gd name="connsiteY7" fmla="*/ 35719 h 1121569"/>
                <a:gd name="connsiteX8" fmla="*/ 152400 w 540544"/>
                <a:gd name="connsiteY8" fmla="*/ 21431 h 1121569"/>
                <a:gd name="connsiteX9" fmla="*/ 47625 w 540544"/>
                <a:gd name="connsiteY9" fmla="*/ 0 h 1121569"/>
                <a:gd name="connsiteX10" fmla="*/ 0 w 540544"/>
                <a:gd name="connsiteY10" fmla="*/ 35719 h 1121569"/>
                <a:gd name="connsiteX11" fmla="*/ 57150 w 540544"/>
                <a:gd name="connsiteY11" fmla="*/ 88106 h 1121569"/>
                <a:gd name="connsiteX12" fmla="*/ 102394 w 540544"/>
                <a:gd name="connsiteY12" fmla="*/ 142875 h 1121569"/>
                <a:gd name="connsiteX13" fmla="*/ 135732 w 540544"/>
                <a:gd name="connsiteY13" fmla="*/ 197644 h 1121569"/>
                <a:gd name="connsiteX14" fmla="*/ 178594 w 540544"/>
                <a:gd name="connsiteY14" fmla="*/ 290513 h 1121569"/>
                <a:gd name="connsiteX15" fmla="*/ 202407 w 540544"/>
                <a:gd name="connsiteY15" fmla="*/ 359569 h 1121569"/>
                <a:gd name="connsiteX16" fmla="*/ 223838 w 540544"/>
                <a:gd name="connsiteY16" fmla="*/ 438150 h 1121569"/>
                <a:gd name="connsiteX17" fmla="*/ 240507 w 540544"/>
                <a:gd name="connsiteY17" fmla="*/ 516731 h 1121569"/>
                <a:gd name="connsiteX18" fmla="*/ 264319 w 540544"/>
                <a:gd name="connsiteY18" fmla="*/ 647700 h 1121569"/>
                <a:gd name="connsiteX19" fmla="*/ 273844 w 540544"/>
                <a:gd name="connsiteY19" fmla="*/ 709613 h 1121569"/>
                <a:gd name="connsiteX20" fmla="*/ 276225 w 540544"/>
                <a:gd name="connsiteY20" fmla="*/ 773906 h 1121569"/>
                <a:gd name="connsiteX21" fmla="*/ 280988 w 540544"/>
                <a:gd name="connsiteY21" fmla="*/ 814388 h 1121569"/>
                <a:gd name="connsiteX22" fmla="*/ 292894 w 540544"/>
                <a:gd name="connsiteY22" fmla="*/ 873919 h 1121569"/>
                <a:gd name="connsiteX23" fmla="*/ 309563 w 540544"/>
                <a:gd name="connsiteY23" fmla="*/ 923925 h 1121569"/>
                <a:gd name="connsiteX24" fmla="*/ 342900 w 540544"/>
                <a:gd name="connsiteY24" fmla="*/ 995363 h 1121569"/>
                <a:gd name="connsiteX25" fmla="*/ 366713 w 540544"/>
                <a:gd name="connsiteY25" fmla="*/ 1038225 h 1121569"/>
                <a:gd name="connsiteX26" fmla="*/ 392907 w 540544"/>
                <a:gd name="connsiteY26" fmla="*/ 1076325 h 1121569"/>
                <a:gd name="connsiteX27" fmla="*/ 416719 w 540544"/>
                <a:gd name="connsiteY27" fmla="*/ 1102519 h 1121569"/>
                <a:gd name="connsiteX28" fmla="*/ 440532 w 540544"/>
                <a:gd name="connsiteY28" fmla="*/ 1116806 h 1121569"/>
                <a:gd name="connsiteX29" fmla="*/ 461963 w 540544"/>
                <a:gd name="connsiteY29" fmla="*/ 1121569 h 1121569"/>
                <a:gd name="connsiteX30" fmla="*/ 481013 w 540544"/>
                <a:gd name="connsiteY30" fmla="*/ 1119188 h 1121569"/>
                <a:gd name="connsiteX31" fmla="*/ 509588 w 540544"/>
                <a:gd name="connsiteY31" fmla="*/ 1104900 h 1121569"/>
                <a:gd name="connsiteX32" fmla="*/ 533400 w 540544"/>
                <a:gd name="connsiteY32" fmla="*/ 1083469 h 1121569"/>
                <a:gd name="connsiteX33" fmla="*/ 540544 w 540544"/>
                <a:gd name="connsiteY33" fmla="*/ 1064419 h 1121569"/>
                <a:gd name="connsiteX34" fmla="*/ 540544 w 540544"/>
                <a:gd name="connsiteY34" fmla="*/ 912019 h 1121569"/>
                <a:gd name="connsiteX35" fmla="*/ 511969 w 540544"/>
                <a:gd name="connsiteY35" fmla="*/ 731044 h 1121569"/>
                <a:gd name="connsiteX36" fmla="*/ 466725 w 540544"/>
                <a:gd name="connsiteY36" fmla="*/ 500063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40544" h="1121569">
                  <a:moveTo>
                    <a:pt x="466725" y="500063"/>
                  </a:moveTo>
                  <a:lnTo>
                    <a:pt x="423863" y="280988"/>
                  </a:lnTo>
                  <a:lnTo>
                    <a:pt x="364332" y="159544"/>
                  </a:lnTo>
                  <a:lnTo>
                    <a:pt x="326232" y="116681"/>
                  </a:lnTo>
                  <a:lnTo>
                    <a:pt x="276225" y="73819"/>
                  </a:lnTo>
                  <a:lnTo>
                    <a:pt x="252413" y="59531"/>
                  </a:lnTo>
                  <a:lnTo>
                    <a:pt x="223838" y="45244"/>
                  </a:lnTo>
                  <a:lnTo>
                    <a:pt x="200025" y="35719"/>
                  </a:lnTo>
                  <a:lnTo>
                    <a:pt x="152400" y="21431"/>
                  </a:lnTo>
                  <a:lnTo>
                    <a:pt x="47625" y="0"/>
                  </a:lnTo>
                  <a:lnTo>
                    <a:pt x="0" y="35719"/>
                  </a:lnTo>
                  <a:lnTo>
                    <a:pt x="57150" y="88106"/>
                  </a:lnTo>
                  <a:lnTo>
                    <a:pt x="102394" y="142875"/>
                  </a:lnTo>
                  <a:lnTo>
                    <a:pt x="135732" y="197644"/>
                  </a:lnTo>
                  <a:lnTo>
                    <a:pt x="178594" y="290513"/>
                  </a:lnTo>
                  <a:lnTo>
                    <a:pt x="202407" y="359569"/>
                  </a:lnTo>
                  <a:lnTo>
                    <a:pt x="223838" y="438150"/>
                  </a:lnTo>
                  <a:lnTo>
                    <a:pt x="240507" y="516731"/>
                  </a:lnTo>
                  <a:lnTo>
                    <a:pt x="264319" y="647700"/>
                  </a:lnTo>
                  <a:lnTo>
                    <a:pt x="273844" y="709613"/>
                  </a:lnTo>
                  <a:cubicBezTo>
                    <a:pt x="274638" y="731044"/>
                    <a:pt x="275431" y="752475"/>
                    <a:pt x="276225" y="773906"/>
                  </a:cubicBezTo>
                  <a:lnTo>
                    <a:pt x="280988" y="814388"/>
                  </a:lnTo>
                  <a:lnTo>
                    <a:pt x="292894" y="873919"/>
                  </a:lnTo>
                  <a:lnTo>
                    <a:pt x="309563" y="923925"/>
                  </a:lnTo>
                  <a:lnTo>
                    <a:pt x="342900" y="995363"/>
                  </a:lnTo>
                  <a:lnTo>
                    <a:pt x="366713" y="1038225"/>
                  </a:lnTo>
                  <a:lnTo>
                    <a:pt x="392907" y="1076325"/>
                  </a:lnTo>
                  <a:lnTo>
                    <a:pt x="416719" y="1102519"/>
                  </a:lnTo>
                  <a:lnTo>
                    <a:pt x="440532" y="1116806"/>
                  </a:lnTo>
                  <a:lnTo>
                    <a:pt x="461963" y="1121569"/>
                  </a:lnTo>
                  <a:lnTo>
                    <a:pt x="481013" y="1119188"/>
                  </a:lnTo>
                  <a:lnTo>
                    <a:pt x="509588" y="1104900"/>
                  </a:lnTo>
                  <a:lnTo>
                    <a:pt x="533400" y="1083469"/>
                  </a:lnTo>
                  <a:lnTo>
                    <a:pt x="540544" y="1064419"/>
                  </a:lnTo>
                  <a:lnTo>
                    <a:pt x="540544" y="912019"/>
                  </a:lnTo>
                  <a:lnTo>
                    <a:pt x="511969" y="731044"/>
                  </a:lnTo>
                  <a:lnTo>
                    <a:pt x="46672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3E95BA68-C818-427D-81B9-791BE23450D7}"/>
                </a:ext>
              </a:extLst>
            </p:cNvPr>
            <p:cNvSpPr/>
            <p:nvPr/>
          </p:nvSpPr>
          <p:spPr>
            <a:xfrm>
              <a:off x="3836988" y="3852863"/>
              <a:ext cx="2266950" cy="949325"/>
            </a:xfrm>
            <a:custGeom>
              <a:avLst/>
              <a:gdLst>
                <a:gd name="connsiteX0" fmla="*/ 723900 w 2266950"/>
                <a:gd name="connsiteY0" fmla="*/ 178593 h 950118"/>
                <a:gd name="connsiteX1" fmla="*/ 392906 w 2266950"/>
                <a:gd name="connsiteY1" fmla="*/ 214312 h 950118"/>
                <a:gd name="connsiteX2" fmla="*/ 33337 w 2266950"/>
                <a:gd name="connsiteY2" fmla="*/ 252412 h 950118"/>
                <a:gd name="connsiteX3" fmla="*/ 0 w 2266950"/>
                <a:gd name="connsiteY3" fmla="*/ 259556 h 950118"/>
                <a:gd name="connsiteX4" fmla="*/ 50006 w 2266950"/>
                <a:gd name="connsiteY4" fmla="*/ 407193 h 950118"/>
                <a:gd name="connsiteX5" fmla="*/ 302419 w 2266950"/>
                <a:gd name="connsiteY5" fmla="*/ 392906 h 950118"/>
                <a:gd name="connsiteX6" fmla="*/ 650081 w 2266950"/>
                <a:gd name="connsiteY6" fmla="*/ 371475 h 950118"/>
                <a:gd name="connsiteX7" fmla="*/ 907256 w 2266950"/>
                <a:gd name="connsiteY7" fmla="*/ 357187 h 950118"/>
                <a:gd name="connsiteX8" fmla="*/ 1109662 w 2266950"/>
                <a:gd name="connsiteY8" fmla="*/ 316706 h 950118"/>
                <a:gd name="connsiteX9" fmla="*/ 1373981 w 2266950"/>
                <a:gd name="connsiteY9" fmla="*/ 283368 h 950118"/>
                <a:gd name="connsiteX10" fmla="*/ 1666875 w 2266950"/>
                <a:gd name="connsiteY10" fmla="*/ 247650 h 950118"/>
                <a:gd name="connsiteX11" fmla="*/ 1833562 w 2266950"/>
                <a:gd name="connsiteY11" fmla="*/ 226218 h 950118"/>
                <a:gd name="connsiteX12" fmla="*/ 1866900 w 2266950"/>
                <a:gd name="connsiteY12" fmla="*/ 223837 h 950118"/>
                <a:gd name="connsiteX13" fmla="*/ 1897856 w 2266950"/>
                <a:gd name="connsiteY13" fmla="*/ 230981 h 950118"/>
                <a:gd name="connsiteX14" fmla="*/ 1916906 w 2266950"/>
                <a:gd name="connsiteY14" fmla="*/ 240506 h 950118"/>
                <a:gd name="connsiteX15" fmla="*/ 1931194 w 2266950"/>
                <a:gd name="connsiteY15" fmla="*/ 257175 h 950118"/>
                <a:gd name="connsiteX16" fmla="*/ 1935956 w 2266950"/>
                <a:gd name="connsiteY16" fmla="*/ 276225 h 950118"/>
                <a:gd name="connsiteX17" fmla="*/ 1935956 w 2266950"/>
                <a:gd name="connsiteY17" fmla="*/ 307181 h 950118"/>
                <a:gd name="connsiteX18" fmla="*/ 1914525 w 2266950"/>
                <a:gd name="connsiteY18" fmla="*/ 416718 h 950118"/>
                <a:gd name="connsiteX19" fmla="*/ 1878806 w 2266950"/>
                <a:gd name="connsiteY19" fmla="*/ 538162 h 950118"/>
                <a:gd name="connsiteX20" fmla="*/ 1859756 w 2266950"/>
                <a:gd name="connsiteY20" fmla="*/ 595312 h 950118"/>
                <a:gd name="connsiteX21" fmla="*/ 1809750 w 2266950"/>
                <a:gd name="connsiteY21" fmla="*/ 728662 h 950118"/>
                <a:gd name="connsiteX22" fmla="*/ 1762125 w 2266950"/>
                <a:gd name="connsiteY22" fmla="*/ 876300 h 950118"/>
                <a:gd name="connsiteX23" fmla="*/ 1788319 w 2266950"/>
                <a:gd name="connsiteY23" fmla="*/ 916781 h 950118"/>
                <a:gd name="connsiteX24" fmla="*/ 1812131 w 2266950"/>
                <a:gd name="connsiteY24" fmla="*/ 935831 h 950118"/>
                <a:gd name="connsiteX25" fmla="*/ 1840706 w 2266950"/>
                <a:gd name="connsiteY25" fmla="*/ 947737 h 950118"/>
                <a:gd name="connsiteX26" fmla="*/ 1859756 w 2266950"/>
                <a:gd name="connsiteY26" fmla="*/ 950118 h 950118"/>
                <a:gd name="connsiteX27" fmla="*/ 1890712 w 2266950"/>
                <a:gd name="connsiteY27" fmla="*/ 947737 h 950118"/>
                <a:gd name="connsiteX28" fmla="*/ 1919287 w 2266950"/>
                <a:gd name="connsiteY28" fmla="*/ 938212 h 950118"/>
                <a:gd name="connsiteX29" fmla="*/ 1945481 w 2266950"/>
                <a:gd name="connsiteY29" fmla="*/ 919162 h 950118"/>
                <a:gd name="connsiteX30" fmla="*/ 1969294 w 2266950"/>
                <a:gd name="connsiteY30" fmla="*/ 892968 h 950118"/>
                <a:gd name="connsiteX31" fmla="*/ 1995487 w 2266950"/>
                <a:gd name="connsiteY31" fmla="*/ 852487 h 950118"/>
                <a:gd name="connsiteX32" fmla="*/ 2009775 w 2266950"/>
                <a:gd name="connsiteY32" fmla="*/ 821531 h 950118"/>
                <a:gd name="connsiteX33" fmla="*/ 2026444 w 2266950"/>
                <a:gd name="connsiteY33" fmla="*/ 778668 h 950118"/>
                <a:gd name="connsiteX34" fmla="*/ 2043112 w 2266950"/>
                <a:gd name="connsiteY34" fmla="*/ 723900 h 950118"/>
                <a:gd name="connsiteX35" fmla="*/ 2057400 w 2266950"/>
                <a:gd name="connsiteY35" fmla="*/ 669131 h 950118"/>
                <a:gd name="connsiteX36" fmla="*/ 2083594 w 2266950"/>
                <a:gd name="connsiteY36" fmla="*/ 595312 h 950118"/>
                <a:gd name="connsiteX37" fmla="*/ 2128837 w 2266950"/>
                <a:gd name="connsiteY37" fmla="*/ 483393 h 950118"/>
                <a:gd name="connsiteX38" fmla="*/ 2164556 w 2266950"/>
                <a:gd name="connsiteY38" fmla="*/ 414337 h 950118"/>
                <a:gd name="connsiteX39" fmla="*/ 2190750 w 2266950"/>
                <a:gd name="connsiteY39" fmla="*/ 381000 h 950118"/>
                <a:gd name="connsiteX40" fmla="*/ 2221706 w 2266950"/>
                <a:gd name="connsiteY40" fmla="*/ 350043 h 950118"/>
                <a:gd name="connsiteX41" fmla="*/ 2235994 w 2266950"/>
                <a:gd name="connsiteY41" fmla="*/ 342900 h 950118"/>
                <a:gd name="connsiteX42" fmla="*/ 2250281 w 2266950"/>
                <a:gd name="connsiteY42" fmla="*/ 335756 h 950118"/>
                <a:gd name="connsiteX43" fmla="*/ 2259806 w 2266950"/>
                <a:gd name="connsiteY43" fmla="*/ 321468 h 950118"/>
                <a:gd name="connsiteX44" fmla="*/ 2266950 w 2266950"/>
                <a:gd name="connsiteY44" fmla="*/ 295275 h 950118"/>
                <a:gd name="connsiteX45" fmla="*/ 2266950 w 2266950"/>
                <a:gd name="connsiteY45" fmla="*/ 264318 h 950118"/>
                <a:gd name="connsiteX46" fmla="*/ 2257425 w 2266950"/>
                <a:gd name="connsiteY46" fmla="*/ 235743 h 950118"/>
                <a:gd name="connsiteX47" fmla="*/ 2228850 w 2266950"/>
                <a:gd name="connsiteY47" fmla="*/ 200025 h 950118"/>
                <a:gd name="connsiteX48" fmla="*/ 2169319 w 2266950"/>
                <a:gd name="connsiteY48" fmla="*/ 154781 h 950118"/>
                <a:gd name="connsiteX49" fmla="*/ 2093119 w 2266950"/>
                <a:gd name="connsiteY49" fmla="*/ 102393 h 950118"/>
                <a:gd name="connsiteX50" fmla="*/ 2019300 w 2266950"/>
                <a:gd name="connsiteY50" fmla="*/ 54768 h 950118"/>
                <a:gd name="connsiteX51" fmla="*/ 1964531 w 2266950"/>
                <a:gd name="connsiteY51" fmla="*/ 26193 h 950118"/>
                <a:gd name="connsiteX52" fmla="*/ 1909762 w 2266950"/>
                <a:gd name="connsiteY52" fmla="*/ 7143 h 950118"/>
                <a:gd name="connsiteX53" fmla="*/ 1874044 w 2266950"/>
                <a:gd name="connsiteY53" fmla="*/ 0 h 950118"/>
                <a:gd name="connsiteX54" fmla="*/ 1857375 w 2266950"/>
                <a:gd name="connsiteY54" fmla="*/ 4762 h 950118"/>
                <a:gd name="connsiteX55" fmla="*/ 1795462 w 2266950"/>
                <a:gd name="connsiteY55" fmla="*/ 35718 h 950118"/>
                <a:gd name="connsiteX56" fmla="*/ 1750219 w 2266950"/>
                <a:gd name="connsiteY56" fmla="*/ 47625 h 950118"/>
                <a:gd name="connsiteX57" fmla="*/ 1588294 w 2266950"/>
                <a:gd name="connsiteY57" fmla="*/ 76200 h 950118"/>
                <a:gd name="connsiteX58" fmla="*/ 1373981 w 2266950"/>
                <a:gd name="connsiteY58" fmla="*/ 104775 h 950118"/>
                <a:gd name="connsiteX59" fmla="*/ 1095375 w 2266950"/>
                <a:gd name="connsiteY59" fmla="*/ 138112 h 950118"/>
                <a:gd name="connsiteX60" fmla="*/ 723900 w 2266950"/>
                <a:gd name="connsiteY60" fmla="*/ 178593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66950" h="950118">
                  <a:moveTo>
                    <a:pt x="723900" y="178593"/>
                  </a:moveTo>
                  <a:lnTo>
                    <a:pt x="392906" y="214312"/>
                  </a:lnTo>
                  <a:lnTo>
                    <a:pt x="33337" y="252412"/>
                  </a:lnTo>
                  <a:lnTo>
                    <a:pt x="0" y="259556"/>
                  </a:lnTo>
                  <a:lnTo>
                    <a:pt x="50006" y="407193"/>
                  </a:lnTo>
                  <a:lnTo>
                    <a:pt x="302419" y="392906"/>
                  </a:lnTo>
                  <a:lnTo>
                    <a:pt x="650081" y="371475"/>
                  </a:lnTo>
                  <a:lnTo>
                    <a:pt x="907256" y="357187"/>
                  </a:lnTo>
                  <a:lnTo>
                    <a:pt x="1109662" y="316706"/>
                  </a:lnTo>
                  <a:lnTo>
                    <a:pt x="1373981" y="283368"/>
                  </a:lnTo>
                  <a:lnTo>
                    <a:pt x="1666875" y="247650"/>
                  </a:lnTo>
                  <a:lnTo>
                    <a:pt x="1833562" y="226218"/>
                  </a:lnTo>
                  <a:lnTo>
                    <a:pt x="1866900" y="223837"/>
                  </a:lnTo>
                  <a:lnTo>
                    <a:pt x="1897856" y="230981"/>
                  </a:lnTo>
                  <a:lnTo>
                    <a:pt x="1916906" y="240506"/>
                  </a:lnTo>
                  <a:lnTo>
                    <a:pt x="1931194" y="257175"/>
                  </a:lnTo>
                  <a:lnTo>
                    <a:pt x="1935956" y="276225"/>
                  </a:lnTo>
                  <a:lnTo>
                    <a:pt x="1935956" y="307181"/>
                  </a:lnTo>
                  <a:lnTo>
                    <a:pt x="1914525" y="416718"/>
                  </a:lnTo>
                  <a:lnTo>
                    <a:pt x="1878806" y="538162"/>
                  </a:lnTo>
                  <a:lnTo>
                    <a:pt x="1859756" y="595312"/>
                  </a:lnTo>
                  <a:lnTo>
                    <a:pt x="1809750" y="728662"/>
                  </a:lnTo>
                  <a:lnTo>
                    <a:pt x="1762125" y="876300"/>
                  </a:lnTo>
                  <a:lnTo>
                    <a:pt x="1788319" y="916781"/>
                  </a:lnTo>
                  <a:lnTo>
                    <a:pt x="1812131" y="935831"/>
                  </a:lnTo>
                  <a:lnTo>
                    <a:pt x="1840706" y="947737"/>
                  </a:lnTo>
                  <a:lnTo>
                    <a:pt x="1859756" y="950118"/>
                  </a:lnTo>
                  <a:lnTo>
                    <a:pt x="1890712" y="947737"/>
                  </a:lnTo>
                  <a:lnTo>
                    <a:pt x="1919287" y="938212"/>
                  </a:lnTo>
                  <a:lnTo>
                    <a:pt x="1945481" y="919162"/>
                  </a:lnTo>
                  <a:lnTo>
                    <a:pt x="1969294" y="892968"/>
                  </a:lnTo>
                  <a:lnTo>
                    <a:pt x="1995487" y="852487"/>
                  </a:lnTo>
                  <a:lnTo>
                    <a:pt x="2009775" y="821531"/>
                  </a:lnTo>
                  <a:lnTo>
                    <a:pt x="2026444" y="778668"/>
                  </a:lnTo>
                  <a:lnTo>
                    <a:pt x="2043112" y="723900"/>
                  </a:lnTo>
                  <a:lnTo>
                    <a:pt x="2057400" y="669131"/>
                  </a:lnTo>
                  <a:lnTo>
                    <a:pt x="2083594" y="595312"/>
                  </a:lnTo>
                  <a:lnTo>
                    <a:pt x="2128837" y="483393"/>
                  </a:lnTo>
                  <a:lnTo>
                    <a:pt x="2164556" y="414337"/>
                  </a:lnTo>
                  <a:lnTo>
                    <a:pt x="2190750" y="381000"/>
                  </a:lnTo>
                  <a:lnTo>
                    <a:pt x="2221706" y="350043"/>
                  </a:lnTo>
                  <a:lnTo>
                    <a:pt x="2235994" y="342900"/>
                  </a:lnTo>
                  <a:lnTo>
                    <a:pt x="2250281" y="335756"/>
                  </a:lnTo>
                  <a:lnTo>
                    <a:pt x="2259806" y="321468"/>
                  </a:lnTo>
                  <a:lnTo>
                    <a:pt x="2266950" y="295275"/>
                  </a:lnTo>
                  <a:lnTo>
                    <a:pt x="2266950" y="264318"/>
                  </a:lnTo>
                  <a:lnTo>
                    <a:pt x="2257425" y="235743"/>
                  </a:lnTo>
                  <a:lnTo>
                    <a:pt x="2228850" y="200025"/>
                  </a:lnTo>
                  <a:lnTo>
                    <a:pt x="2169319" y="154781"/>
                  </a:lnTo>
                  <a:lnTo>
                    <a:pt x="2093119" y="102393"/>
                  </a:lnTo>
                  <a:lnTo>
                    <a:pt x="2019300" y="54768"/>
                  </a:lnTo>
                  <a:lnTo>
                    <a:pt x="1964531" y="26193"/>
                  </a:lnTo>
                  <a:lnTo>
                    <a:pt x="1909762" y="7143"/>
                  </a:lnTo>
                  <a:lnTo>
                    <a:pt x="1874044" y="0"/>
                  </a:lnTo>
                  <a:lnTo>
                    <a:pt x="1857375" y="4762"/>
                  </a:lnTo>
                  <a:lnTo>
                    <a:pt x="1795462" y="35718"/>
                  </a:lnTo>
                  <a:lnTo>
                    <a:pt x="1750219" y="47625"/>
                  </a:lnTo>
                  <a:lnTo>
                    <a:pt x="1588294" y="76200"/>
                  </a:lnTo>
                  <a:lnTo>
                    <a:pt x="1373981" y="104775"/>
                  </a:lnTo>
                  <a:lnTo>
                    <a:pt x="1095375" y="138112"/>
                  </a:lnTo>
                  <a:lnTo>
                    <a:pt x="723900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2FC1A1EA-2A44-4ECD-B52A-FFBD43D0154F}"/>
                </a:ext>
              </a:extLst>
            </p:cNvPr>
            <p:cNvSpPr/>
            <p:nvPr/>
          </p:nvSpPr>
          <p:spPr>
            <a:xfrm>
              <a:off x="4000500" y="4543425"/>
              <a:ext cx="1719263" cy="341313"/>
            </a:xfrm>
            <a:custGeom>
              <a:avLst/>
              <a:gdLst>
                <a:gd name="connsiteX0" fmla="*/ 626269 w 1719263"/>
                <a:gd name="connsiteY0" fmla="*/ 121444 h 340519"/>
                <a:gd name="connsiteX1" fmla="*/ 402431 w 1719263"/>
                <a:gd name="connsiteY1" fmla="*/ 135731 h 340519"/>
                <a:gd name="connsiteX2" fmla="*/ 150019 w 1719263"/>
                <a:gd name="connsiteY2" fmla="*/ 152400 h 340519"/>
                <a:gd name="connsiteX3" fmla="*/ 0 w 1719263"/>
                <a:gd name="connsiteY3" fmla="*/ 164306 h 340519"/>
                <a:gd name="connsiteX4" fmla="*/ 23813 w 1719263"/>
                <a:gd name="connsiteY4" fmla="*/ 340519 h 340519"/>
                <a:gd name="connsiteX5" fmla="*/ 235744 w 1719263"/>
                <a:gd name="connsiteY5" fmla="*/ 326231 h 340519"/>
                <a:gd name="connsiteX6" fmla="*/ 428625 w 1719263"/>
                <a:gd name="connsiteY6" fmla="*/ 307181 h 340519"/>
                <a:gd name="connsiteX7" fmla="*/ 635794 w 1719263"/>
                <a:gd name="connsiteY7" fmla="*/ 280988 h 340519"/>
                <a:gd name="connsiteX8" fmla="*/ 747713 w 1719263"/>
                <a:gd name="connsiteY8" fmla="*/ 269081 h 340519"/>
                <a:gd name="connsiteX9" fmla="*/ 959644 w 1719263"/>
                <a:gd name="connsiteY9" fmla="*/ 245269 h 340519"/>
                <a:gd name="connsiteX10" fmla="*/ 1135856 w 1719263"/>
                <a:gd name="connsiteY10" fmla="*/ 233363 h 340519"/>
                <a:gd name="connsiteX11" fmla="*/ 1323975 w 1719263"/>
                <a:gd name="connsiteY11" fmla="*/ 214313 h 340519"/>
                <a:gd name="connsiteX12" fmla="*/ 1526381 w 1719263"/>
                <a:gd name="connsiteY12" fmla="*/ 190500 h 340519"/>
                <a:gd name="connsiteX13" fmla="*/ 1681163 w 1719263"/>
                <a:gd name="connsiteY13" fmla="*/ 178594 h 340519"/>
                <a:gd name="connsiteX14" fmla="*/ 1719263 w 1719263"/>
                <a:gd name="connsiteY14" fmla="*/ 0 h 340519"/>
                <a:gd name="connsiteX15" fmla="*/ 1547813 w 1719263"/>
                <a:gd name="connsiteY15" fmla="*/ 14288 h 340519"/>
                <a:gd name="connsiteX16" fmla="*/ 1309688 w 1719263"/>
                <a:gd name="connsiteY16" fmla="*/ 35719 h 340519"/>
                <a:gd name="connsiteX17" fmla="*/ 1092994 w 1719263"/>
                <a:gd name="connsiteY17" fmla="*/ 57150 h 340519"/>
                <a:gd name="connsiteX18" fmla="*/ 940594 w 1719263"/>
                <a:gd name="connsiteY18" fmla="*/ 73819 h 340519"/>
                <a:gd name="connsiteX19" fmla="*/ 745331 w 1719263"/>
                <a:gd name="connsiteY19" fmla="*/ 111919 h 340519"/>
                <a:gd name="connsiteX20" fmla="*/ 626269 w 1719263"/>
                <a:gd name="connsiteY20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9263" h="340519">
                  <a:moveTo>
                    <a:pt x="626269" y="121444"/>
                  </a:moveTo>
                  <a:lnTo>
                    <a:pt x="402431" y="135731"/>
                  </a:lnTo>
                  <a:lnTo>
                    <a:pt x="150019" y="152400"/>
                  </a:lnTo>
                  <a:lnTo>
                    <a:pt x="0" y="164306"/>
                  </a:lnTo>
                  <a:lnTo>
                    <a:pt x="23813" y="340519"/>
                  </a:lnTo>
                  <a:lnTo>
                    <a:pt x="235744" y="326231"/>
                  </a:lnTo>
                  <a:lnTo>
                    <a:pt x="428625" y="307181"/>
                  </a:lnTo>
                  <a:lnTo>
                    <a:pt x="635794" y="280988"/>
                  </a:lnTo>
                  <a:lnTo>
                    <a:pt x="747713" y="269081"/>
                  </a:lnTo>
                  <a:lnTo>
                    <a:pt x="959644" y="245269"/>
                  </a:lnTo>
                  <a:lnTo>
                    <a:pt x="1135856" y="233363"/>
                  </a:lnTo>
                  <a:lnTo>
                    <a:pt x="1323975" y="214313"/>
                  </a:lnTo>
                  <a:lnTo>
                    <a:pt x="1526381" y="190500"/>
                  </a:lnTo>
                  <a:lnTo>
                    <a:pt x="1681163" y="178594"/>
                  </a:lnTo>
                  <a:lnTo>
                    <a:pt x="1719263" y="0"/>
                  </a:lnTo>
                  <a:lnTo>
                    <a:pt x="1547813" y="14288"/>
                  </a:lnTo>
                  <a:lnTo>
                    <a:pt x="1309688" y="35719"/>
                  </a:lnTo>
                  <a:lnTo>
                    <a:pt x="1092994" y="57150"/>
                  </a:lnTo>
                  <a:lnTo>
                    <a:pt x="940594" y="73819"/>
                  </a:lnTo>
                  <a:lnTo>
                    <a:pt x="745331" y="111919"/>
                  </a:lnTo>
                  <a:lnTo>
                    <a:pt x="62626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6928815-E611-4AAF-9E6C-ED47AD98DA55}"/>
                </a:ext>
              </a:extLst>
            </p:cNvPr>
            <p:cNvSpPr/>
            <p:nvPr/>
          </p:nvSpPr>
          <p:spPr>
            <a:xfrm>
              <a:off x="4518025" y="3294063"/>
              <a:ext cx="523875" cy="2222500"/>
            </a:xfrm>
            <a:custGeom>
              <a:avLst/>
              <a:gdLst>
                <a:gd name="connsiteX0" fmla="*/ 202538 w 524216"/>
                <a:gd name="connsiteY0" fmla="*/ 1245013 h 2221962"/>
                <a:gd name="connsiteX1" fmla="*/ 202538 w 524216"/>
                <a:gd name="connsiteY1" fmla="*/ 899507 h 2221962"/>
                <a:gd name="connsiteX2" fmla="*/ 205517 w 524216"/>
                <a:gd name="connsiteY2" fmla="*/ 613571 h 2221962"/>
                <a:gd name="connsiteX3" fmla="*/ 202538 w 524216"/>
                <a:gd name="connsiteY3" fmla="*/ 449754 h 2221962"/>
                <a:gd name="connsiteX4" fmla="*/ 202538 w 524216"/>
                <a:gd name="connsiteY4" fmla="*/ 402098 h 2221962"/>
                <a:gd name="connsiteX5" fmla="*/ 199560 w 524216"/>
                <a:gd name="connsiteY5" fmla="*/ 369334 h 2221962"/>
                <a:gd name="connsiteX6" fmla="*/ 193603 w 524216"/>
                <a:gd name="connsiteY6" fmla="*/ 330613 h 2221962"/>
                <a:gd name="connsiteX7" fmla="*/ 181689 w 524216"/>
                <a:gd name="connsiteY7" fmla="*/ 294871 h 2221962"/>
                <a:gd name="connsiteX8" fmla="*/ 169775 w 524216"/>
                <a:gd name="connsiteY8" fmla="*/ 262108 h 2221962"/>
                <a:gd name="connsiteX9" fmla="*/ 148925 w 524216"/>
                <a:gd name="connsiteY9" fmla="*/ 229344 h 2221962"/>
                <a:gd name="connsiteX10" fmla="*/ 128076 w 524216"/>
                <a:gd name="connsiteY10" fmla="*/ 202538 h 2221962"/>
                <a:gd name="connsiteX11" fmla="*/ 86377 w 524216"/>
                <a:gd name="connsiteY11" fmla="*/ 157860 h 2221962"/>
                <a:gd name="connsiteX12" fmla="*/ 47656 w 524216"/>
                <a:gd name="connsiteY12" fmla="*/ 116161 h 2221962"/>
                <a:gd name="connsiteX13" fmla="*/ 8935 w 524216"/>
                <a:gd name="connsiteY13" fmla="*/ 77441 h 2221962"/>
                <a:gd name="connsiteX14" fmla="*/ 0 w 524216"/>
                <a:gd name="connsiteY14" fmla="*/ 59570 h 2221962"/>
                <a:gd name="connsiteX15" fmla="*/ 0 w 524216"/>
                <a:gd name="connsiteY15" fmla="*/ 38720 h 2221962"/>
                <a:gd name="connsiteX16" fmla="*/ 5957 w 524216"/>
                <a:gd name="connsiteY16" fmla="*/ 11914 h 2221962"/>
                <a:gd name="connsiteX17" fmla="*/ 17871 w 524216"/>
                <a:gd name="connsiteY17" fmla="*/ 5957 h 2221962"/>
                <a:gd name="connsiteX18" fmla="*/ 38720 w 524216"/>
                <a:gd name="connsiteY18" fmla="*/ 0 h 2221962"/>
                <a:gd name="connsiteX19" fmla="*/ 77441 w 524216"/>
                <a:gd name="connsiteY19" fmla="*/ 8935 h 2221962"/>
                <a:gd name="connsiteX20" fmla="*/ 229345 w 524216"/>
                <a:gd name="connsiteY20" fmla="*/ 74462 h 2221962"/>
                <a:gd name="connsiteX21" fmla="*/ 321678 w 524216"/>
                <a:gd name="connsiteY21" fmla="*/ 122118 h 2221962"/>
                <a:gd name="connsiteX22" fmla="*/ 414012 w 524216"/>
                <a:gd name="connsiteY22" fmla="*/ 175731 h 2221962"/>
                <a:gd name="connsiteX23" fmla="*/ 479539 w 524216"/>
                <a:gd name="connsiteY23" fmla="*/ 223387 h 2221962"/>
                <a:gd name="connsiteX24" fmla="*/ 500388 w 524216"/>
                <a:gd name="connsiteY24" fmla="*/ 238280 h 2221962"/>
                <a:gd name="connsiteX25" fmla="*/ 515281 w 524216"/>
                <a:gd name="connsiteY25" fmla="*/ 253172 h 2221962"/>
                <a:gd name="connsiteX26" fmla="*/ 521238 w 524216"/>
                <a:gd name="connsiteY26" fmla="*/ 268065 h 2221962"/>
                <a:gd name="connsiteX27" fmla="*/ 524216 w 524216"/>
                <a:gd name="connsiteY27" fmla="*/ 285936 h 2221962"/>
                <a:gd name="connsiteX28" fmla="*/ 512302 w 524216"/>
                <a:gd name="connsiteY28" fmla="*/ 309764 h 2221962"/>
                <a:gd name="connsiteX29" fmla="*/ 497410 w 524216"/>
                <a:gd name="connsiteY29" fmla="*/ 333592 h 2221962"/>
                <a:gd name="connsiteX30" fmla="*/ 476560 w 524216"/>
                <a:gd name="connsiteY30" fmla="*/ 357420 h 2221962"/>
                <a:gd name="connsiteX31" fmla="*/ 461668 w 524216"/>
                <a:gd name="connsiteY31" fmla="*/ 402098 h 2221962"/>
                <a:gd name="connsiteX32" fmla="*/ 452732 w 524216"/>
                <a:gd name="connsiteY32" fmla="*/ 455711 h 2221962"/>
                <a:gd name="connsiteX33" fmla="*/ 449754 w 524216"/>
                <a:gd name="connsiteY33" fmla="*/ 542087 h 2221962"/>
                <a:gd name="connsiteX34" fmla="*/ 449754 w 524216"/>
                <a:gd name="connsiteY34" fmla="*/ 732711 h 2221962"/>
                <a:gd name="connsiteX35" fmla="*/ 449754 w 524216"/>
                <a:gd name="connsiteY35" fmla="*/ 1352240 h 2221962"/>
                <a:gd name="connsiteX36" fmla="*/ 425926 w 524216"/>
                <a:gd name="connsiteY36" fmla="*/ 1483294 h 2221962"/>
                <a:gd name="connsiteX37" fmla="*/ 428904 w 524216"/>
                <a:gd name="connsiteY37" fmla="*/ 2171327 h 2221962"/>
                <a:gd name="connsiteX38" fmla="*/ 202538 w 524216"/>
                <a:gd name="connsiteY38" fmla="*/ 2221962 h 2221962"/>
                <a:gd name="connsiteX39" fmla="*/ 202538 w 524216"/>
                <a:gd name="connsiteY39" fmla="*/ 2001553 h 2221962"/>
                <a:gd name="connsiteX40" fmla="*/ 202538 w 524216"/>
                <a:gd name="connsiteY40" fmla="*/ 1721574 h 2221962"/>
                <a:gd name="connsiteX41" fmla="*/ 202538 w 524216"/>
                <a:gd name="connsiteY41" fmla="*/ 1245013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216" h="2221962">
                  <a:moveTo>
                    <a:pt x="202538" y="1245013"/>
                  </a:moveTo>
                  <a:lnTo>
                    <a:pt x="202538" y="899507"/>
                  </a:lnTo>
                  <a:lnTo>
                    <a:pt x="205517" y="613571"/>
                  </a:lnTo>
                  <a:lnTo>
                    <a:pt x="202538" y="449754"/>
                  </a:lnTo>
                  <a:lnTo>
                    <a:pt x="202538" y="402098"/>
                  </a:lnTo>
                  <a:lnTo>
                    <a:pt x="199560" y="369334"/>
                  </a:lnTo>
                  <a:lnTo>
                    <a:pt x="193603" y="330613"/>
                  </a:lnTo>
                  <a:lnTo>
                    <a:pt x="181689" y="294871"/>
                  </a:lnTo>
                  <a:lnTo>
                    <a:pt x="169775" y="262108"/>
                  </a:lnTo>
                  <a:lnTo>
                    <a:pt x="148925" y="229344"/>
                  </a:lnTo>
                  <a:lnTo>
                    <a:pt x="128076" y="202538"/>
                  </a:lnTo>
                  <a:lnTo>
                    <a:pt x="86377" y="157860"/>
                  </a:lnTo>
                  <a:lnTo>
                    <a:pt x="47656" y="116161"/>
                  </a:lnTo>
                  <a:lnTo>
                    <a:pt x="8935" y="77441"/>
                  </a:lnTo>
                  <a:lnTo>
                    <a:pt x="0" y="59570"/>
                  </a:lnTo>
                  <a:lnTo>
                    <a:pt x="0" y="38720"/>
                  </a:lnTo>
                  <a:lnTo>
                    <a:pt x="5957" y="11914"/>
                  </a:lnTo>
                  <a:lnTo>
                    <a:pt x="17871" y="5957"/>
                  </a:lnTo>
                  <a:lnTo>
                    <a:pt x="38720" y="0"/>
                  </a:lnTo>
                  <a:lnTo>
                    <a:pt x="77441" y="8935"/>
                  </a:lnTo>
                  <a:lnTo>
                    <a:pt x="229345" y="74462"/>
                  </a:lnTo>
                  <a:lnTo>
                    <a:pt x="321678" y="122118"/>
                  </a:lnTo>
                  <a:lnTo>
                    <a:pt x="414012" y="175731"/>
                  </a:lnTo>
                  <a:lnTo>
                    <a:pt x="479539" y="223387"/>
                  </a:lnTo>
                  <a:lnTo>
                    <a:pt x="500388" y="238280"/>
                  </a:lnTo>
                  <a:lnTo>
                    <a:pt x="515281" y="253172"/>
                  </a:lnTo>
                  <a:lnTo>
                    <a:pt x="521238" y="268065"/>
                  </a:lnTo>
                  <a:lnTo>
                    <a:pt x="524216" y="285936"/>
                  </a:lnTo>
                  <a:lnTo>
                    <a:pt x="512302" y="309764"/>
                  </a:lnTo>
                  <a:lnTo>
                    <a:pt x="497410" y="333592"/>
                  </a:lnTo>
                  <a:lnTo>
                    <a:pt x="476560" y="357420"/>
                  </a:lnTo>
                  <a:lnTo>
                    <a:pt x="461668" y="402098"/>
                  </a:lnTo>
                  <a:lnTo>
                    <a:pt x="452732" y="455711"/>
                  </a:lnTo>
                  <a:lnTo>
                    <a:pt x="449754" y="542087"/>
                  </a:lnTo>
                  <a:lnTo>
                    <a:pt x="449754" y="732711"/>
                  </a:lnTo>
                  <a:lnTo>
                    <a:pt x="449754" y="1352240"/>
                  </a:lnTo>
                  <a:lnTo>
                    <a:pt x="425926" y="1483294"/>
                  </a:lnTo>
                  <a:cubicBezTo>
                    <a:pt x="426919" y="1712638"/>
                    <a:pt x="427911" y="1941983"/>
                    <a:pt x="428904" y="2171327"/>
                  </a:cubicBezTo>
                  <a:lnTo>
                    <a:pt x="202538" y="2221962"/>
                  </a:lnTo>
                  <a:lnTo>
                    <a:pt x="202538" y="2001553"/>
                  </a:lnTo>
                  <a:lnTo>
                    <a:pt x="202538" y="1721574"/>
                  </a:lnTo>
                  <a:lnTo>
                    <a:pt x="202538" y="1245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27E9E53D-1BF8-4264-AF4E-20C4BB6D936C}"/>
                </a:ext>
              </a:extLst>
            </p:cNvPr>
            <p:cNvSpPr/>
            <p:nvPr/>
          </p:nvSpPr>
          <p:spPr>
            <a:xfrm>
              <a:off x="3243263" y="5176838"/>
              <a:ext cx="2746375" cy="690562"/>
            </a:xfrm>
            <a:custGeom>
              <a:avLst/>
              <a:gdLst>
                <a:gd name="connsiteX0" fmla="*/ 2395537 w 2745581"/>
                <a:gd name="connsiteY0" fmla="*/ 52387 h 690562"/>
                <a:gd name="connsiteX1" fmla="*/ 2255043 w 2745581"/>
                <a:gd name="connsiteY1" fmla="*/ 80962 h 690562"/>
                <a:gd name="connsiteX2" fmla="*/ 2095500 w 2745581"/>
                <a:gd name="connsiteY2" fmla="*/ 109537 h 690562"/>
                <a:gd name="connsiteX3" fmla="*/ 1962150 w 2745581"/>
                <a:gd name="connsiteY3" fmla="*/ 130968 h 690562"/>
                <a:gd name="connsiteX4" fmla="*/ 1864518 w 2745581"/>
                <a:gd name="connsiteY4" fmla="*/ 147637 h 690562"/>
                <a:gd name="connsiteX5" fmla="*/ 1735931 w 2745581"/>
                <a:gd name="connsiteY5" fmla="*/ 166687 h 690562"/>
                <a:gd name="connsiteX6" fmla="*/ 1669256 w 2745581"/>
                <a:gd name="connsiteY6" fmla="*/ 173831 h 690562"/>
                <a:gd name="connsiteX7" fmla="*/ 1395412 w 2745581"/>
                <a:gd name="connsiteY7" fmla="*/ 238125 h 690562"/>
                <a:gd name="connsiteX8" fmla="*/ 1273968 w 2745581"/>
                <a:gd name="connsiteY8" fmla="*/ 264318 h 690562"/>
                <a:gd name="connsiteX9" fmla="*/ 1164431 w 2745581"/>
                <a:gd name="connsiteY9" fmla="*/ 283368 h 690562"/>
                <a:gd name="connsiteX10" fmla="*/ 1057275 w 2745581"/>
                <a:gd name="connsiteY10" fmla="*/ 300037 h 690562"/>
                <a:gd name="connsiteX11" fmla="*/ 926306 w 2745581"/>
                <a:gd name="connsiteY11" fmla="*/ 321468 h 690562"/>
                <a:gd name="connsiteX12" fmla="*/ 790575 w 2745581"/>
                <a:gd name="connsiteY12" fmla="*/ 338137 h 690562"/>
                <a:gd name="connsiteX13" fmla="*/ 607218 w 2745581"/>
                <a:gd name="connsiteY13" fmla="*/ 354806 h 690562"/>
                <a:gd name="connsiteX14" fmla="*/ 447675 w 2745581"/>
                <a:gd name="connsiteY14" fmla="*/ 369093 h 690562"/>
                <a:gd name="connsiteX15" fmla="*/ 385762 w 2745581"/>
                <a:gd name="connsiteY15" fmla="*/ 373856 h 690562"/>
                <a:gd name="connsiteX16" fmla="*/ 326231 w 2745581"/>
                <a:gd name="connsiteY16" fmla="*/ 371475 h 690562"/>
                <a:gd name="connsiteX17" fmla="*/ 271462 w 2745581"/>
                <a:gd name="connsiteY17" fmla="*/ 361950 h 690562"/>
                <a:gd name="connsiteX18" fmla="*/ 202406 w 2745581"/>
                <a:gd name="connsiteY18" fmla="*/ 340518 h 690562"/>
                <a:gd name="connsiteX19" fmla="*/ 123825 w 2745581"/>
                <a:gd name="connsiteY19" fmla="*/ 300037 h 690562"/>
                <a:gd name="connsiteX20" fmla="*/ 97631 w 2745581"/>
                <a:gd name="connsiteY20" fmla="*/ 280987 h 690562"/>
                <a:gd name="connsiteX21" fmla="*/ 57150 w 2745581"/>
                <a:gd name="connsiteY21" fmla="*/ 242887 h 690562"/>
                <a:gd name="connsiteX22" fmla="*/ 33337 w 2745581"/>
                <a:gd name="connsiteY22" fmla="*/ 228600 h 690562"/>
                <a:gd name="connsiteX23" fmla="*/ 16668 w 2745581"/>
                <a:gd name="connsiteY23" fmla="*/ 228600 h 690562"/>
                <a:gd name="connsiteX24" fmla="*/ 4762 w 2745581"/>
                <a:gd name="connsiteY24" fmla="*/ 235743 h 690562"/>
                <a:gd name="connsiteX25" fmla="*/ 0 w 2745581"/>
                <a:gd name="connsiteY25" fmla="*/ 264318 h 690562"/>
                <a:gd name="connsiteX26" fmla="*/ 4762 w 2745581"/>
                <a:gd name="connsiteY26" fmla="*/ 302418 h 690562"/>
                <a:gd name="connsiteX27" fmla="*/ 64293 w 2745581"/>
                <a:gd name="connsiteY27" fmla="*/ 381000 h 690562"/>
                <a:gd name="connsiteX28" fmla="*/ 114300 w 2745581"/>
                <a:gd name="connsiteY28" fmla="*/ 433387 h 690562"/>
                <a:gd name="connsiteX29" fmla="*/ 164306 w 2745581"/>
                <a:gd name="connsiteY29" fmla="*/ 483393 h 690562"/>
                <a:gd name="connsiteX30" fmla="*/ 226218 w 2745581"/>
                <a:gd name="connsiteY30" fmla="*/ 535781 h 690562"/>
                <a:gd name="connsiteX31" fmla="*/ 283368 w 2745581"/>
                <a:gd name="connsiteY31" fmla="*/ 581025 h 690562"/>
                <a:gd name="connsiteX32" fmla="*/ 328612 w 2745581"/>
                <a:gd name="connsiteY32" fmla="*/ 609600 h 690562"/>
                <a:gd name="connsiteX33" fmla="*/ 404812 w 2745581"/>
                <a:gd name="connsiteY33" fmla="*/ 654843 h 690562"/>
                <a:gd name="connsiteX34" fmla="*/ 457200 w 2745581"/>
                <a:gd name="connsiteY34" fmla="*/ 678656 h 690562"/>
                <a:gd name="connsiteX35" fmla="*/ 481012 w 2745581"/>
                <a:gd name="connsiteY35" fmla="*/ 688181 h 690562"/>
                <a:gd name="connsiteX36" fmla="*/ 490537 w 2745581"/>
                <a:gd name="connsiteY36" fmla="*/ 690562 h 690562"/>
                <a:gd name="connsiteX37" fmla="*/ 514350 w 2745581"/>
                <a:gd name="connsiteY37" fmla="*/ 690562 h 690562"/>
                <a:gd name="connsiteX38" fmla="*/ 550068 w 2745581"/>
                <a:gd name="connsiteY38" fmla="*/ 678656 h 690562"/>
                <a:gd name="connsiteX39" fmla="*/ 597693 w 2745581"/>
                <a:gd name="connsiteY39" fmla="*/ 647700 h 690562"/>
                <a:gd name="connsiteX40" fmla="*/ 659606 w 2745581"/>
                <a:gd name="connsiteY40" fmla="*/ 623887 h 690562"/>
                <a:gd name="connsiteX41" fmla="*/ 783431 w 2745581"/>
                <a:gd name="connsiteY41" fmla="*/ 581025 h 690562"/>
                <a:gd name="connsiteX42" fmla="*/ 992981 w 2745581"/>
                <a:gd name="connsiteY42" fmla="*/ 528637 h 690562"/>
                <a:gd name="connsiteX43" fmla="*/ 1159668 w 2745581"/>
                <a:gd name="connsiteY43" fmla="*/ 492918 h 690562"/>
                <a:gd name="connsiteX44" fmla="*/ 1323975 w 2745581"/>
                <a:gd name="connsiteY44" fmla="*/ 457200 h 690562"/>
                <a:gd name="connsiteX45" fmla="*/ 1545431 w 2745581"/>
                <a:gd name="connsiteY45" fmla="*/ 407193 h 690562"/>
                <a:gd name="connsiteX46" fmla="*/ 1812131 w 2745581"/>
                <a:gd name="connsiteY46" fmla="*/ 347662 h 690562"/>
                <a:gd name="connsiteX47" fmla="*/ 2062162 w 2745581"/>
                <a:gd name="connsiteY47" fmla="*/ 283368 h 690562"/>
                <a:gd name="connsiteX48" fmla="*/ 2290762 w 2745581"/>
                <a:gd name="connsiteY48" fmla="*/ 223837 h 690562"/>
                <a:gd name="connsiteX49" fmla="*/ 2478881 w 2745581"/>
                <a:gd name="connsiteY49" fmla="*/ 173831 h 690562"/>
                <a:gd name="connsiteX50" fmla="*/ 2628900 w 2745581"/>
                <a:gd name="connsiteY50" fmla="*/ 130968 h 690562"/>
                <a:gd name="connsiteX51" fmla="*/ 2745581 w 2745581"/>
                <a:gd name="connsiteY51" fmla="*/ 104775 h 690562"/>
                <a:gd name="connsiteX52" fmla="*/ 2655093 w 2745581"/>
                <a:gd name="connsiteY52" fmla="*/ 0 h 690562"/>
                <a:gd name="connsiteX53" fmla="*/ 2545556 w 2745581"/>
                <a:gd name="connsiteY53" fmla="*/ 19050 h 690562"/>
                <a:gd name="connsiteX54" fmla="*/ 2395537 w 2745581"/>
                <a:gd name="connsiteY54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45581" h="690562">
                  <a:moveTo>
                    <a:pt x="2395537" y="52387"/>
                  </a:moveTo>
                  <a:lnTo>
                    <a:pt x="2255043" y="80962"/>
                  </a:lnTo>
                  <a:lnTo>
                    <a:pt x="2095500" y="109537"/>
                  </a:lnTo>
                  <a:lnTo>
                    <a:pt x="1962150" y="130968"/>
                  </a:lnTo>
                  <a:lnTo>
                    <a:pt x="1864518" y="147637"/>
                  </a:lnTo>
                  <a:lnTo>
                    <a:pt x="1735931" y="166687"/>
                  </a:lnTo>
                  <a:lnTo>
                    <a:pt x="1669256" y="173831"/>
                  </a:lnTo>
                  <a:lnTo>
                    <a:pt x="1395412" y="238125"/>
                  </a:lnTo>
                  <a:lnTo>
                    <a:pt x="1273968" y="264318"/>
                  </a:lnTo>
                  <a:lnTo>
                    <a:pt x="1164431" y="283368"/>
                  </a:lnTo>
                  <a:lnTo>
                    <a:pt x="1057275" y="300037"/>
                  </a:lnTo>
                  <a:lnTo>
                    <a:pt x="926306" y="321468"/>
                  </a:lnTo>
                  <a:lnTo>
                    <a:pt x="790575" y="338137"/>
                  </a:lnTo>
                  <a:lnTo>
                    <a:pt x="607218" y="354806"/>
                  </a:lnTo>
                  <a:lnTo>
                    <a:pt x="447675" y="369093"/>
                  </a:lnTo>
                  <a:lnTo>
                    <a:pt x="385762" y="373856"/>
                  </a:lnTo>
                  <a:lnTo>
                    <a:pt x="326231" y="371475"/>
                  </a:lnTo>
                  <a:lnTo>
                    <a:pt x="271462" y="361950"/>
                  </a:lnTo>
                  <a:lnTo>
                    <a:pt x="202406" y="340518"/>
                  </a:lnTo>
                  <a:lnTo>
                    <a:pt x="123825" y="300037"/>
                  </a:lnTo>
                  <a:lnTo>
                    <a:pt x="97631" y="280987"/>
                  </a:lnTo>
                  <a:lnTo>
                    <a:pt x="57150" y="242887"/>
                  </a:lnTo>
                  <a:lnTo>
                    <a:pt x="33337" y="228600"/>
                  </a:lnTo>
                  <a:lnTo>
                    <a:pt x="16668" y="228600"/>
                  </a:lnTo>
                  <a:lnTo>
                    <a:pt x="4762" y="235743"/>
                  </a:lnTo>
                  <a:lnTo>
                    <a:pt x="0" y="264318"/>
                  </a:lnTo>
                  <a:lnTo>
                    <a:pt x="4762" y="302418"/>
                  </a:lnTo>
                  <a:lnTo>
                    <a:pt x="64293" y="381000"/>
                  </a:lnTo>
                  <a:lnTo>
                    <a:pt x="114300" y="433387"/>
                  </a:lnTo>
                  <a:lnTo>
                    <a:pt x="164306" y="483393"/>
                  </a:lnTo>
                  <a:lnTo>
                    <a:pt x="226218" y="535781"/>
                  </a:lnTo>
                  <a:lnTo>
                    <a:pt x="283368" y="581025"/>
                  </a:lnTo>
                  <a:lnTo>
                    <a:pt x="328612" y="609600"/>
                  </a:lnTo>
                  <a:lnTo>
                    <a:pt x="404812" y="654843"/>
                  </a:lnTo>
                  <a:lnTo>
                    <a:pt x="457200" y="678656"/>
                  </a:lnTo>
                  <a:lnTo>
                    <a:pt x="481012" y="688181"/>
                  </a:lnTo>
                  <a:lnTo>
                    <a:pt x="490537" y="690562"/>
                  </a:lnTo>
                  <a:lnTo>
                    <a:pt x="514350" y="690562"/>
                  </a:lnTo>
                  <a:lnTo>
                    <a:pt x="550068" y="678656"/>
                  </a:lnTo>
                  <a:lnTo>
                    <a:pt x="597693" y="647700"/>
                  </a:lnTo>
                  <a:lnTo>
                    <a:pt x="659606" y="623887"/>
                  </a:lnTo>
                  <a:lnTo>
                    <a:pt x="783431" y="581025"/>
                  </a:lnTo>
                  <a:lnTo>
                    <a:pt x="992981" y="528637"/>
                  </a:lnTo>
                  <a:lnTo>
                    <a:pt x="1159668" y="492918"/>
                  </a:lnTo>
                  <a:lnTo>
                    <a:pt x="1323975" y="457200"/>
                  </a:lnTo>
                  <a:lnTo>
                    <a:pt x="1545431" y="407193"/>
                  </a:lnTo>
                  <a:lnTo>
                    <a:pt x="1812131" y="347662"/>
                  </a:lnTo>
                  <a:lnTo>
                    <a:pt x="2062162" y="283368"/>
                  </a:lnTo>
                  <a:lnTo>
                    <a:pt x="2290762" y="223837"/>
                  </a:lnTo>
                  <a:lnTo>
                    <a:pt x="2478881" y="173831"/>
                  </a:lnTo>
                  <a:lnTo>
                    <a:pt x="2628900" y="130968"/>
                  </a:lnTo>
                  <a:lnTo>
                    <a:pt x="2745581" y="104775"/>
                  </a:lnTo>
                  <a:lnTo>
                    <a:pt x="2655093" y="0"/>
                  </a:lnTo>
                  <a:lnTo>
                    <a:pt x="2545556" y="19050"/>
                  </a:lnTo>
                  <a:lnTo>
                    <a:pt x="2395537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5C42A51C-DDA6-4823-88FF-57036F8AE1C5}"/>
                </a:ext>
              </a:extLst>
            </p:cNvPr>
            <p:cNvSpPr/>
            <p:nvPr/>
          </p:nvSpPr>
          <p:spPr>
            <a:xfrm>
              <a:off x="5557838" y="4913313"/>
              <a:ext cx="882650" cy="911225"/>
            </a:xfrm>
            <a:custGeom>
              <a:avLst/>
              <a:gdLst>
                <a:gd name="connsiteX0" fmla="*/ 466725 w 883443"/>
                <a:gd name="connsiteY0" fmla="*/ 538162 h 912019"/>
                <a:gd name="connsiteX1" fmla="*/ 426243 w 883443"/>
                <a:gd name="connsiteY1" fmla="*/ 490537 h 912019"/>
                <a:gd name="connsiteX2" fmla="*/ 390525 w 883443"/>
                <a:gd name="connsiteY2" fmla="*/ 452437 h 912019"/>
                <a:gd name="connsiteX3" fmla="*/ 321468 w 883443"/>
                <a:gd name="connsiteY3" fmla="*/ 383381 h 912019"/>
                <a:gd name="connsiteX4" fmla="*/ 200025 w 883443"/>
                <a:gd name="connsiteY4" fmla="*/ 245269 h 912019"/>
                <a:gd name="connsiteX5" fmla="*/ 130968 w 883443"/>
                <a:gd name="connsiteY5" fmla="*/ 173831 h 912019"/>
                <a:gd name="connsiteX6" fmla="*/ 61912 w 883443"/>
                <a:gd name="connsiteY6" fmla="*/ 107156 h 912019"/>
                <a:gd name="connsiteX7" fmla="*/ 23812 w 883443"/>
                <a:gd name="connsiteY7" fmla="*/ 69056 h 912019"/>
                <a:gd name="connsiteX8" fmla="*/ 9525 w 883443"/>
                <a:gd name="connsiteY8" fmla="*/ 47625 h 912019"/>
                <a:gd name="connsiteX9" fmla="*/ 0 w 883443"/>
                <a:gd name="connsiteY9" fmla="*/ 19050 h 912019"/>
                <a:gd name="connsiteX10" fmla="*/ 4762 w 883443"/>
                <a:gd name="connsiteY10" fmla="*/ 2381 h 912019"/>
                <a:gd name="connsiteX11" fmla="*/ 16668 w 883443"/>
                <a:gd name="connsiteY11" fmla="*/ 0 h 912019"/>
                <a:gd name="connsiteX12" fmla="*/ 57150 w 883443"/>
                <a:gd name="connsiteY12" fmla="*/ 14287 h 912019"/>
                <a:gd name="connsiteX13" fmla="*/ 211931 w 883443"/>
                <a:gd name="connsiteY13" fmla="*/ 100012 h 912019"/>
                <a:gd name="connsiteX14" fmla="*/ 416718 w 883443"/>
                <a:gd name="connsiteY14" fmla="*/ 219075 h 912019"/>
                <a:gd name="connsiteX15" fmla="*/ 697706 w 883443"/>
                <a:gd name="connsiteY15" fmla="*/ 383381 h 912019"/>
                <a:gd name="connsiteX16" fmla="*/ 733425 w 883443"/>
                <a:gd name="connsiteY16" fmla="*/ 402431 h 912019"/>
                <a:gd name="connsiteX17" fmla="*/ 752475 w 883443"/>
                <a:gd name="connsiteY17" fmla="*/ 419100 h 912019"/>
                <a:gd name="connsiteX18" fmla="*/ 781050 w 883443"/>
                <a:gd name="connsiteY18" fmla="*/ 464344 h 912019"/>
                <a:gd name="connsiteX19" fmla="*/ 819150 w 883443"/>
                <a:gd name="connsiteY19" fmla="*/ 542925 h 912019"/>
                <a:gd name="connsiteX20" fmla="*/ 845343 w 883443"/>
                <a:gd name="connsiteY20" fmla="*/ 616744 h 912019"/>
                <a:gd name="connsiteX21" fmla="*/ 864393 w 883443"/>
                <a:gd name="connsiteY21" fmla="*/ 685800 h 912019"/>
                <a:gd name="connsiteX22" fmla="*/ 878681 w 883443"/>
                <a:gd name="connsiteY22" fmla="*/ 776287 h 912019"/>
                <a:gd name="connsiteX23" fmla="*/ 883443 w 883443"/>
                <a:gd name="connsiteY23" fmla="*/ 847725 h 912019"/>
                <a:gd name="connsiteX24" fmla="*/ 876300 w 883443"/>
                <a:gd name="connsiteY24" fmla="*/ 871537 h 912019"/>
                <a:gd name="connsiteX25" fmla="*/ 852487 w 883443"/>
                <a:gd name="connsiteY25" fmla="*/ 897731 h 912019"/>
                <a:gd name="connsiteX26" fmla="*/ 823912 w 883443"/>
                <a:gd name="connsiteY26" fmla="*/ 912019 h 912019"/>
                <a:gd name="connsiteX27" fmla="*/ 797718 w 883443"/>
                <a:gd name="connsiteY27" fmla="*/ 912019 h 912019"/>
                <a:gd name="connsiteX28" fmla="*/ 757237 w 883443"/>
                <a:gd name="connsiteY28" fmla="*/ 895350 h 912019"/>
                <a:gd name="connsiteX29" fmla="*/ 702468 w 883443"/>
                <a:gd name="connsiteY29" fmla="*/ 854869 h 912019"/>
                <a:gd name="connsiteX30" fmla="*/ 681037 w 883443"/>
                <a:gd name="connsiteY30" fmla="*/ 835819 h 912019"/>
                <a:gd name="connsiteX31" fmla="*/ 647700 w 883443"/>
                <a:gd name="connsiteY31" fmla="*/ 783431 h 912019"/>
                <a:gd name="connsiteX32" fmla="*/ 614362 w 883443"/>
                <a:gd name="connsiteY32" fmla="*/ 733425 h 912019"/>
                <a:gd name="connsiteX33" fmla="*/ 573881 w 883443"/>
                <a:gd name="connsiteY33" fmla="*/ 671512 h 912019"/>
                <a:gd name="connsiteX34" fmla="*/ 523875 w 883443"/>
                <a:gd name="connsiteY34" fmla="*/ 607219 h 912019"/>
                <a:gd name="connsiteX35" fmla="*/ 466725 w 883443"/>
                <a:gd name="connsiteY35" fmla="*/ 538162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3443" h="912019">
                  <a:moveTo>
                    <a:pt x="466725" y="538162"/>
                  </a:moveTo>
                  <a:lnTo>
                    <a:pt x="426243" y="490537"/>
                  </a:lnTo>
                  <a:lnTo>
                    <a:pt x="390525" y="452437"/>
                  </a:lnTo>
                  <a:lnTo>
                    <a:pt x="321468" y="383381"/>
                  </a:lnTo>
                  <a:lnTo>
                    <a:pt x="200025" y="245269"/>
                  </a:lnTo>
                  <a:lnTo>
                    <a:pt x="130968" y="173831"/>
                  </a:lnTo>
                  <a:lnTo>
                    <a:pt x="61912" y="107156"/>
                  </a:lnTo>
                  <a:lnTo>
                    <a:pt x="23812" y="69056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16668" y="0"/>
                  </a:lnTo>
                  <a:lnTo>
                    <a:pt x="57150" y="14287"/>
                  </a:lnTo>
                  <a:lnTo>
                    <a:pt x="211931" y="100012"/>
                  </a:lnTo>
                  <a:lnTo>
                    <a:pt x="416718" y="219075"/>
                  </a:lnTo>
                  <a:lnTo>
                    <a:pt x="697706" y="383381"/>
                  </a:lnTo>
                  <a:lnTo>
                    <a:pt x="733425" y="402431"/>
                  </a:lnTo>
                  <a:lnTo>
                    <a:pt x="752475" y="419100"/>
                  </a:lnTo>
                  <a:lnTo>
                    <a:pt x="781050" y="464344"/>
                  </a:lnTo>
                  <a:lnTo>
                    <a:pt x="819150" y="542925"/>
                  </a:lnTo>
                  <a:lnTo>
                    <a:pt x="845343" y="616744"/>
                  </a:lnTo>
                  <a:lnTo>
                    <a:pt x="864393" y="685800"/>
                  </a:lnTo>
                  <a:lnTo>
                    <a:pt x="878681" y="776287"/>
                  </a:lnTo>
                  <a:lnTo>
                    <a:pt x="883443" y="847725"/>
                  </a:lnTo>
                  <a:lnTo>
                    <a:pt x="876300" y="871537"/>
                  </a:lnTo>
                  <a:lnTo>
                    <a:pt x="852487" y="897731"/>
                  </a:lnTo>
                  <a:lnTo>
                    <a:pt x="823912" y="912019"/>
                  </a:lnTo>
                  <a:lnTo>
                    <a:pt x="797718" y="912019"/>
                  </a:lnTo>
                  <a:lnTo>
                    <a:pt x="757237" y="895350"/>
                  </a:lnTo>
                  <a:lnTo>
                    <a:pt x="702468" y="854869"/>
                  </a:lnTo>
                  <a:lnTo>
                    <a:pt x="681037" y="835819"/>
                  </a:lnTo>
                  <a:lnTo>
                    <a:pt x="647700" y="783431"/>
                  </a:lnTo>
                  <a:lnTo>
                    <a:pt x="614362" y="733425"/>
                  </a:lnTo>
                  <a:lnTo>
                    <a:pt x="573881" y="671512"/>
                  </a:lnTo>
                  <a:lnTo>
                    <a:pt x="523875" y="607219"/>
                  </a:lnTo>
                  <a:lnTo>
                    <a:pt x="466725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3BA5C3E9-6C50-4379-B1DC-7F07D17632CB}"/>
              </a:ext>
            </a:extLst>
          </p:cNvPr>
          <p:cNvSpPr/>
          <p:nvPr/>
        </p:nvSpPr>
        <p:spPr>
          <a:xfrm rot="16200000">
            <a:off x="1054100" y="3654425"/>
            <a:ext cx="3719513" cy="360363"/>
          </a:xfrm>
          <a:custGeom>
            <a:avLst/>
            <a:gdLst>
              <a:gd name="connsiteX0" fmla="*/ 2120693 w 3720148"/>
              <a:gd name="connsiteY0" fmla="*/ 137011 h 360399"/>
              <a:gd name="connsiteX1" fmla="*/ 1691789 w 3720148"/>
              <a:gd name="connsiteY1" fmla="*/ 134033 h 360399"/>
              <a:gd name="connsiteX2" fmla="*/ 1492229 w 3720148"/>
              <a:gd name="connsiteY2" fmla="*/ 131054 h 360399"/>
              <a:gd name="connsiteX3" fmla="*/ 1274799 w 3720148"/>
              <a:gd name="connsiteY3" fmla="*/ 122119 h 360399"/>
              <a:gd name="connsiteX4" fmla="*/ 1069282 w 3720148"/>
              <a:gd name="connsiteY4" fmla="*/ 110205 h 360399"/>
              <a:gd name="connsiteX5" fmla="*/ 839937 w 3720148"/>
              <a:gd name="connsiteY5" fmla="*/ 89355 h 360399"/>
              <a:gd name="connsiteX6" fmla="*/ 598679 w 3720148"/>
              <a:gd name="connsiteY6" fmla="*/ 62549 h 360399"/>
              <a:gd name="connsiteX7" fmla="*/ 533152 w 3720148"/>
              <a:gd name="connsiteY7" fmla="*/ 53613 h 360399"/>
              <a:gd name="connsiteX8" fmla="*/ 464646 w 3720148"/>
              <a:gd name="connsiteY8" fmla="*/ 44678 h 360399"/>
              <a:gd name="connsiteX9" fmla="*/ 434861 w 3720148"/>
              <a:gd name="connsiteY9" fmla="*/ 44678 h 360399"/>
              <a:gd name="connsiteX10" fmla="*/ 378270 w 3720148"/>
              <a:gd name="connsiteY10" fmla="*/ 50635 h 360399"/>
              <a:gd name="connsiteX11" fmla="*/ 297850 w 3720148"/>
              <a:gd name="connsiteY11" fmla="*/ 68506 h 360399"/>
              <a:gd name="connsiteX12" fmla="*/ 178710 w 3720148"/>
              <a:gd name="connsiteY12" fmla="*/ 101269 h 360399"/>
              <a:gd name="connsiteX13" fmla="*/ 116162 w 3720148"/>
              <a:gd name="connsiteY13" fmla="*/ 125097 h 360399"/>
              <a:gd name="connsiteX14" fmla="*/ 47656 w 3720148"/>
              <a:gd name="connsiteY14" fmla="*/ 160839 h 360399"/>
              <a:gd name="connsiteX15" fmla="*/ 17871 w 3720148"/>
              <a:gd name="connsiteY15" fmla="*/ 184667 h 360399"/>
              <a:gd name="connsiteX16" fmla="*/ 5957 w 3720148"/>
              <a:gd name="connsiteY16" fmla="*/ 196581 h 360399"/>
              <a:gd name="connsiteX17" fmla="*/ 0 w 3720148"/>
              <a:gd name="connsiteY17" fmla="*/ 217431 h 360399"/>
              <a:gd name="connsiteX18" fmla="*/ 8935 w 3720148"/>
              <a:gd name="connsiteY18" fmla="*/ 241259 h 360399"/>
              <a:gd name="connsiteX19" fmla="*/ 20849 w 3720148"/>
              <a:gd name="connsiteY19" fmla="*/ 253173 h 360399"/>
              <a:gd name="connsiteX20" fmla="*/ 50634 w 3720148"/>
              <a:gd name="connsiteY20" fmla="*/ 271044 h 360399"/>
              <a:gd name="connsiteX21" fmla="*/ 101269 w 3720148"/>
              <a:gd name="connsiteY21" fmla="*/ 288915 h 360399"/>
              <a:gd name="connsiteX22" fmla="*/ 154882 w 3720148"/>
              <a:gd name="connsiteY22" fmla="*/ 300829 h 360399"/>
              <a:gd name="connsiteX23" fmla="*/ 223388 w 3720148"/>
              <a:gd name="connsiteY23" fmla="*/ 312743 h 360399"/>
              <a:gd name="connsiteX24" fmla="*/ 321678 w 3720148"/>
              <a:gd name="connsiteY24" fmla="*/ 315721 h 360399"/>
              <a:gd name="connsiteX25" fmla="*/ 393162 w 3720148"/>
              <a:gd name="connsiteY25" fmla="*/ 312743 h 360399"/>
              <a:gd name="connsiteX26" fmla="*/ 646335 w 3720148"/>
              <a:gd name="connsiteY26" fmla="*/ 318700 h 360399"/>
              <a:gd name="connsiteX27" fmla="*/ 881636 w 3720148"/>
              <a:gd name="connsiteY27" fmla="*/ 324657 h 360399"/>
              <a:gd name="connsiteX28" fmla="*/ 1268842 w 3720148"/>
              <a:gd name="connsiteY28" fmla="*/ 333592 h 360399"/>
              <a:gd name="connsiteX29" fmla="*/ 1551799 w 3720148"/>
              <a:gd name="connsiteY29" fmla="*/ 336571 h 360399"/>
              <a:gd name="connsiteX30" fmla="*/ 1810929 w 3720148"/>
              <a:gd name="connsiteY30" fmla="*/ 336571 h 360399"/>
              <a:gd name="connsiteX31" fmla="*/ 2424500 w 3720148"/>
              <a:gd name="connsiteY31" fmla="*/ 339549 h 360399"/>
              <a:gd name="connsiteX32" fmla="*/ 2582361 w 3720148"/>
              <a:gd name="connsiteY32" fmla="*/ 360399 h 360399"/>
              <a:gd name="connsiteX33" fmla="*/ 2933824 w 3720148"/>
              <a:gd name="connsiteY33" fmla="*/ 357420 h 360399"/>
              <a:gd name="connsiteX34" fmla="*/ 3452083 w 3720148"/>
              <a:gd name="connsiteY34" fmla="*/ 357420 h 360399"/>
              <a:gd name="connsiteX35" fmla="*/ 3627815 w 3720148"/>
              <a:gd name="connsiteY35" fmla="*/ 333592 h 360399"/>
              <a:gd name="connsiteX36" fmla="*/ 3648664 w 3720148"/>
              <a:gd name="connsiteY36" fmla="*/ 294872 h 360399"/>
              <a:gd name="connsiteX37" fmla="*/ 3669514 w 3720148"/>
              <a:gd name="connsiteY37" fmla="*/ 244237 h 360399"/>
              <a:gd name="connsiteX38" fmla="*/ 3693342 w 3720148"/>
              <a:gd name="connsiteY38" fmla="*/ 181689 h 360399"/>
              <a:gd name="connsiteX39" fmla="*/ 3705256 w 3720148"/>
              <a:gd name="connsiteY39" fmla="*/ 139990 h 360399"/>
              <a:gd name="connsiteX40" fmla="*/ 3714191 w 3720148"/>
              <a:gd name="connsiteY40" fmla="*/ 89355 h 360399"/>
              <a:gd name="connsiteX41" fmla="*/ 3717170 w 3720148"/>
              <a:gd name="connsiteY41" fmla="*/ 50635 h 360399"/>
              <a:gd name="connsiteX42" fmla="*/ 3720148 w 3720148"/>
              <a:gd name="connsiteY42" fmla="*/ 23828 h 360399"/>
              <a:gd name="connsiteX43" fmla="*/ 3717170 w 3720148"/>
              <a:gd name="connsiteY43" fmla="*/ 11914 h 360399"/>
              <a:gd name="connsiteX44" fmla="*/ 3708234 w 3720148"/>
              <a:gd name="connsiteY44" fmla="*/ 0 h 360399"/>
              <a:gd name="connsiteX45" fmla="*/ 3693342 w 3720148"/>
              <a:gd name="connsiteY45" fmla="*/ 0 h 360399"/>
              <a:gd name="connsiteX46" fmla="*/ 3666535 w 3720148"/>
              <a:gd name="connsiteY46" fmla="*/ 11914 h 360399"/>
              <a:gd name="connsiteX47" fmla="*/ 3615901 w 3720148"/>
              <a:gd name="connsiteY47" fmla="*/ 50635 h 360399"/>
              <a:gd name="connsiteX48" fmla="*/ 3568245 w 3720148"/>
              <a:gd name="connsiteY48" fmla="*/ 80420 h 360399"/>
              <a:gd name="connsiteX49" fmla="*/ 3493782 w 3720148"/>
              <a:gd name="connsiteY49" fmla="*/ 110205 h 360399"/>
              <a:gd name="connsiteX50" fmla="*/ 3389535 w 3720148"/>
              <a:gd name="connsiteY50" fmla="*/ 134033 h 360399"/>
              <a:gd name="connsiteX51" fmla="*/ 3338900 w 3720148"/>
              <a:gd name="connsiteY51" fmla="*/ 137011 h 360399"/>
              <a:gd name="connsiteX52" fmla="*/ 3195932 w 3720148"/>
              <a:gd name="connsiteY52" fmla="*/ 139990 h 360399"/>
              <a:gd name="connsiteX53" fmla="*/ 2898082 w 3720148"/>
              <a:gd name="connsiteY53" fmla="*/ 137011 h 360399"/>
              <a:gd name="connsiteX54" fmla="*/ 2591296 w 3720148"/>
              <a:gd name="connsiteY54" fmla="*/ 137011 h 360399"/>
              <a:gd name="connsiteX55" fmla="*/ 2120693 w 3720148"/>
              <a:gd name="connsiteY55" fmla="*/ 137011 h 36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20148" h="360399">
                <a:moveTo>
                  <a:pt x="2120693" y="137011"/>
                </a:moveTo>
                <a:lnTo>
                  <a:pt x="1691789" y="134033"/>
                </a:lnTo>
                <a:lnTo>
                  <a:pt x="1492229" y="131054"/>
                </a:lnTo>
                <a:lnTo>
                  <a:pt x="1274799" y="122119"/>
                </a:lnTo>
                <a:lnTo>
                  <a:pt x="1069282" y="110205"/>
                </a:lnTo>
                <a:lnTo>
                  <a:pt x="839937" y="89355"/>
                </a:lnTo>
                <a:lnTo>
                  <a:pt x="598679" y="62549"/>
                </a:lnTo>
                <a:lnTo>
                  <a:pt x="533152" y="53613"/>
                </a:lnTo>
                <a:lnTo>
                  <a:pt x="464646" y="44678"/>
                </a:lnTo>
                <a:lnTo>
                  <a:pt x="434861" y="44678"/>
                </a:lnTo>
                <a:lnTo>
                  <a:pt x="378270" y="50635"/>
                </a:lnTo>
                <a:lnTo>
                  <a:pt x="297850" y="68506"/>
                </a:lnTo>
                <a:lnTo>
                  <a:pt x="178710" y="101269"/>
                </a:lnTo>
                <a:lnTo>
                  <a:pt x="116162" y="125097"/>
                </a:lnTo>
                <a:lnTo>
                  <a:pt x="47656" y="160839"/>
                </a:lnTo>
                <a:lnTo>
                  <a:pt x="17871" y="184667"/>
                </a:lnTo>
                <a:lnTo>
                  <a:pt x="5957" y="196581"/>
                </a:lnTo>
                <a:lnTo>
                  <a:pt x="0" y="217431"/>
                </a:lnTo>
                <a:lnTo>
                  <a:pt x="8935" y="241259"/>
                </a:lnTo>
                <a:lnTo>
                  <a:pt x="20849" y="253173"/>
                </a:lnTo>
                <a:lnTo>
                  <a:pt x="50634" y="271044"/>
                </a:lnTo>
                <a:lnTo>
                  <a:pt x="101269" y="288915"/>
                </a:lnTo>
                <a:lnTo>
                  <a:pt x="154882" y="300829"/>
                </a:lnTo>
                <a:lnTo>
                  <a:pt x="223388" y="312743"/>
                </a:lnTo>
                <a:lnTo>
                  <a:pt x="321678" y="315721"/>
                </a:lnTo>
                <a:lnTo>
                  <a:pt x="393162" y="312743"/>
                </a:lnTo>
                <a:lnTo>
                  <a:pt x="646335" y="318700"/>
                </a:lnTo>
                <a:lnTo>
                  <a:pt x="881636" y="324657"/>
                </a:lnTo>
                <a:lnTo>
                  <a:pt x="1268842" y="333592"/>
                </a:lnTo>
                <a:lnTo>
                  <a:pt x="1551799" y="336571"/>
                </a:lnTo>
                <a:lnTo>
                  <a:pt x="1810929" y="336571"/>
                </a:lnTo>
                <a:lnTo>
                  <a:pt x="2424500" y="339549"/>
                </a:lnTo>
                <a:lnTo>
                  <a:pt x="2582361" y="360399"/>
                </a:lnTo>
                <a:lnTo>
                  <a:pt x="2933824" y="357420"/>
                </a:lnTo>
                <a:lnTo>
                  <a:pt x="3452083" y="357420"/>
                </a:lnTo>
                <a:lnTo>
                  <a:pt x="3627815" y="333592"/>
                </a:lnTo>
                <a:lnTo>
                  <a:pt x="3648664" y="294872"/>
                </a:lnTo>
                <a:lnTo>
                  <a:pt x="3669514" y="244237"/>
                </a:lnTo>
                <a:lnTo>
                  <a:pt x="3693342" y="181689"/>
                </a:lnTo>
                <a:lnTo>
                  <a:pt x="3705256" y="139990"/>
                </a:lnTo>
                <a:lnTo>
                  <a:pt x="3714191" y="89355"/>
                </a:lnTo>
                <a:lnTo>
                  <a:pt x="3717170" y="50635"/>
                </a:lnTo>
                <a:lnTo>
                  <a:pt x="3720148" y="23828"/>
                </a:lnTo>
                <a:lnTo>
                  <a:pt x="3717170" y="11914"/>
                </a:lnTo>
                <a:lnTo>
                  <a:pt x="3708234" y="0"/>
                </a:lnTo>
                <a:lnTo>
                  <a:pt x="3693342" y="0"/>
                </a:lnTo>
                <a:lnTo>
                  <a:pt x="3666535" y="11914"/>
                </a:lnTo>
                <a:lnTo>
                  <a:pt x="3615901" y="50635"/>
                </a:lnTo>
                <a:lnTo>
                  <a:pt x="3568245" y="80420"/>
                </a:lnTo>
                <a:lnTo>
                  <a:pt x="3493782" y="110205"/>
                </a:lnTo>
                <a:lnTo>
                  <a:pt x="3389535" y="134033"/>
                </a:lnTo>
                <a:lnTo>
                  <a:pt x="3338900" y="137011"/>
                </a:lnTo>
                <a:lnTo>
                  <a:pt x="3195932" y="139990"/>
                </a:lnTo>
                <a:lnTo>
                  <a:pt x="2898082" y="137011"/>
                </a:lnTo>
                <a:lnTo>
                  <a:pt x="2591296" y="137011"/>
                </a:lnTo>
                <a:lnTo>
                  <a:pt x="2120693" y="1370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5555926D-88E8-4FD7-92DD-625391626D48}"/>
              </a:ext>
            </a:extLst>
          </p:cNvPr>
          <p:cNvSpPr/>
          <p:nvPr/>
        </p:nvSpPr>
        <p:spPr>
          <a:xfrm rot="16200000">
            <a:off x="3581400" y="1316038"/>
            <a:ext cx="390525" cy="1536700"/>
          </a:xfrm>
          <a:custGeom>
            <a:avLst/>
            <a:gdLst>
              <a:gd name="connsiteX0" fmla="*/ 45244 w 390525"/>
              <a:gd name="connsiteY0" fmla="*/ 333375 h 1535906"/>
              <a:gd name="connsiteX1" fmla="*/ 0 w 390525"/>
              <a:gd name="connsiteY1" fmla="*/ 9525 h 1535906"/>
              <a:gd name="connsiteX2" fmla="*/ 207169 w 390525"/>
              <a:gd name="connsiteY2" fmla="*/ 0 h 1535906"/>
              <a:gd name="connsiteX3" fmla="*/ 211932 w 390525"/>
              <a:gd name="connsiteY3" fmla="*/ 80963 h 1535906"/>
              <a:gd name="connsiteX4" fmla="*/ 211932 w 390525"/>
              <a:gd name="connsiteY4" fmla="*/ 154781 h 1535906"/>
              <a:gd name="connsiteX5" fmla="*/ 216694 w 390525"/>
              <a:gd name="connsiteY5" fmla="*/ 290513 h 1535906"/>
              <a:gd name="connsiteX6" fmla="*/ 223838 w 390525"/>
              <a:gd name="connsiteY6" fmla="*/ 404813 h 1535906"/>
              <a:gd name="connsiteX7" fmla="*/ 238125 w 390525"/>
              <a:gd name="connsiteY7" fmla="*/ 550069 h 1535906"/>
              <a:gd name="connsiteX8" fmla="*/ 254794 w 390525"/>
              <a:gd name="connsiteY8" fmla="*/ 671513 h 1535906"/>
              <a:gd name="connsiteX9" fmla="*/ 280988 w 390525"/>
              <a:gd name="connsiteY9" fmla="*/ 807244 h 1535906"/>
              <a:gd name="connsiteX10" fmla="*/ 302419 w 390525"/>
              <a:gd name="connsiteY10" fmla="*/ 892969 h 1535906"/>
              <a:gd name="connsiteX11" fmla="*/ 307182 w 390525"/>
              <a:gd name="connsiteY11" fmla="*/ 933450 h 1535906"/>
              <a:gd name="connsiteX12" fmla="*/ 319088 w 390525"/>
              <a:gd name="connsiteY12" fmla="*/ 988219 h 1535906"/>
              <a:gd name="connsiteX13" fmla="*/ 335757 w 390525"/>
              <a:gd name="connsiteY13" fmla="*/ 1035844 h 1535906"/>
              <a:gd name="connsiteX14" fmla="*/ 357188 w 390525"/>
              <a:gd name="connsiteY14" fmla="*/ 1083469 h 1535906"/>
              <a:gd name="connsiteX15" fmla="*/ 378619 w 390525"/>
              <a:gd name="connsiteY15" fmla="*/ 1116806 h 1535906"/>
              <a:gd name="connsiteX16" fmla="*/ 388144 w 390525"/>
              <a:gd name="connsiteY16" fmla="*/ 1131094 h 1535906"/>
              <a:gd name="connsiteX17" fmla="*/ 390525 w 390525"/>
              <a:gd name="connsiteY17" fmla="*/ 1178719 h 1535906"/>
              <a:gd name="connsiteX18" fmla="*/ 381000 w 390525"/>
              <a:gd name="connsiteY18" fmla="*/ 1266825 h 1535906"/>
              <a:gd name="connsiteX19" fmla="*/ 371475 w 390525"/>
              <a:gd name="connsiteY19" fmla="*/ 1319213 h 1535906"/>
              <a:gd name="connsiteX20" fmla="*/ 357188 w 390525"/>
              <a:gd name="connsiteY20" fmla="*/ 1369219 h 1535906"/>
              <a:gd name="connsiteX21" fmla="*/ 338138 w 390525"/>
              <a:gd name="connsiteY21" fmla="*/ 1416844 h 1535906"/>
              <a:gd name="connsiteX22" fmla="*/ 309563 w 390525"/>
              <a:gd name="connsiteY22" fmla="*/ 1469231 h 1535906"/>
              <a:gd name="connsiteX23" fmla="*/ 285750 w 390525"/>
              <a:gd name="connsiteY23" fmla="*/ 1509713 h 1535906"/>
              <a:gd name="connsiteX24" fmla="*/ 261938 w 390525"/>
              <a:gd name="connsiteY24" fmla="*/ 1533525 h 1535906"/>
              <a:gd name="connsiteX25" fmla="*/ 245269 w 390525"/>
              <a:gd name="connsiteY25" fmla="*/ 1535906 h 1535906"/>
              <a:gd name="connsiteX26" fmla="*/ 223838 w 390525"/>
              <a:gd name="connsiteY26" fmla="*/ 1526381 h 1535906"/>
              <a:gd name="connsiteX27" fmla="*/ 209550 w 390525"/>
              <a:gd name="connsiteY27" fmla="*/ 1507331 h 1535906"/>
              <a:gd name="connsiteX28" fmla="*/ 197644 w 390525"/>
              <a:gd name="connsiteY28" fmla="*/ 1476375 h 1535906"/>
              <a:gd name="connsiteX29" fmla="*/ 190500 w 390525"/>
              <a:gd name="connsiteY29" fmla="*/ 1445419 h 1535906"/>
              <a:gd name="connsiteX30" fmla="*/ 178594 w 390525"/>
              <a:gd name="connsiteY30" fmla="*/ 1364456 h 1535906"/>
              <a:gd name="connsiteX31" fmla="*/ 147638 w 390525"/>
              <a:gd name="connsiteY31" fmla="*/ 1126331 h 1535906"/>
              <a:gd name="connsiteX32" fmla="*/ 95250 w 390525"/>
              <a:gd name="connsiteY32" fmla="*/ 742950 h 1535906"/>
              <a:gd name="connsiteX33" fmla="*/ 73819 w 390525"/>
              <a:gd name="connsiteY33" fmla="*/ 545306 h 1535906"/>
              <a:gd name="connsiteX34" fmla="*/ 45244 w 390525"/>
              <a:gd name="connsiteY34" fmla="*/ 333375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90525" h="1535906">
                <a:moveTo>
                  <a:pt x="45244" y="333375"/>
                </a:moveTo>
                <a:lnTo>
                  <a:pt x="0" y="9525"/>
                </a:lnTo>
                <a:lnTo>
                  <a:pt x="207169" y="0"/>
                </a:lnTo>
                <a:lnTo>
                  <a:pt x="211932" y="80963"/>
                </a:lnTo>
                <a:lnTo>
                  <a:pt x="211932" y="154781"/>
                </a:lnTo>
                <a:lnTo>
                  <a:pt x="216694" y="290513"/>
                </a:lnTo>
                <a:lnTo>
                  <a:pt x="223838" y="404813"/>
                </a:lnTo>
                <a:lnTo>
                  <a:pt x="238125" y="550069"/>
                </a:lnTo>
                <a:lnTo>
                  <a:pt x="254794" y="671513"/>
                </a:lnTo>
                <a:lnTo>
                  <a:pt x="280988" y="807244"/>
                </a:lnTo>
                <a:lnTo>
                  <a:pt x="302419" y="892969"/>
                </a:lnTo>
                <a:lnTo>
                  <a:pt x="307182" y="933450"/>
                </a:lnTo>
                <a:lnTo>
                  <a:pt x="319088" y="988219"/>
                </a:lnTo>
                <a:lnTo>
                  <a:pt x="335757" y="1035844"/>
                </a:lnTo>
                <a:lnTo>
                  <a:pt x="357188" y="1083469"/>
                </a:lnTo>
                <a:lnTo>
                  <a:pt x="378619" y="1116806"/>
                </a:lnTo>
                <a:lnTo>
                  <a:pt x="388144" y="1131094"/>
                </a:lnTo>
                <a:lnTo>
                  <a:pt x="390525" y="1178719"/>
                </a:lnTo>
                <a:lnTo>
                  <a:pt x="381000" y="1266825"/>
                </a:lnTo>
                <a:lnTo>
                  <a:pt x="371475" y="1319213"/>
                </a:lnTo>
                <a:lnTo>
                  <a:pt x="357188" y="1369219"/>
                </a:lnTo>
                <a:lnTo>
                  <a:pt x="338138" y="1416844"/>
                </a:lnTo>
                <a:lnTo>
                  <a:pt x="309563" y="1469231"/>
                </a:lnTo>
                <a:lnTo>
                  <a:pt x="285750" y="1509713"/>
                </a:lnTo>
                <a:lnTo>
                  <a:pt x="261938" y="1533525"/>
                </a:lnTo>
                <a:lnTo>
                  <a:pt x="245269" y="1535906"/>
                </a:lnTo>
                <a:lnTo>
                  <a:pt x="223838" y="1526381"/>
                </a:lnTo>
                <a:lnTo>
                  <a:pt x="209550" y="1507331"/>
                </a:lnTo>
                <a:lnTo>
                  <a:pt x="197644" y="1476375"/>
                </a:lnTo>
                <a:lnTo>
                  <a:pt x="190500" y="1445419"/>
                </a:lnTo>
                <a:lnTo>
                  <a:pt x="178594" y="1364456"/>
                </a:lnTo>
                <a:lnTo>
                  <a:pt x="147638" y="1126331"/>
                </a:lnTo>
                <a:lnTo>
                  <a:pt x="95250" y="742950"/>
                </a:lnTo>
                <a:lnTo>
                  <a:pt x="73819" y="545306"/>
                </a:lnTo>
                <a:lnTo>
                  <a:pt x="45244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9448108A-B487-48E8-8141-7ABBCF76FDD2}"/>
              </a:ext>
            </a:extLst>
          </p:cNvPr>
          <p:cNvSpPr/>
          <p:nvPr/>
        </p:nvSpPr>
        <p:spPr>
          <a:xfrm rot="16200000">
            <a:off x="3247232" y="2386806"/>
            <a:ext cx="982662" cy="492125"/>
          </a:xfrm>
          <a:custGeom>
            <a:avLst/>
            <a:gdLst>
              <a:gd name="connsiteX0" fmla="*/ 464343 w 983456"/>
              <a:gd name="connsiteY0" fmla="*/ 364331 h 492919"/>
              <a:gd name="connsiteX1" fmla="*/ 290512 w 983456"/>
              <a:gd name="connsiteY1" fmla="*/ 316706 h 492919"/>
              <a:gd name="connsiteX2" fmla="*/ 116681 w 983456"/>
              <a:gd name="connsiteY2" fmla="*/ 264319 h 492919"/>
              <a:gd name="connsiteX3" fmla="*/ 23812 w 983456"/>
              <a:gd name="connsiteY3" fmla="*/ 235744 h 492919"/>
              <a:gd name="connsiteX4" fmla="*/ 0 w 983456"/>
              <a:gd name="connsiteY4" fmla="*/ 100012 h 492919"/>
              <a:gd name="connsiteX5" fmla="*/ 133350 w 983456"/>
              <a:gd name="connsiteY5" fmla="*/ 123825 h 492919"/>
              <a:gd name="connsiteX6" fmla="*/ 266700 w 983456"/>
              <a:gd name="connsiteY6" fmla="*/ 150019 h 492919"/>
              <a:gd name="connsiteX7" fmla="*/ 366712 w 983456"/>
              <a:gd name="connsiteY7" fmla="*/ 161925 h 492919"/>
              <a:gd name="connsiteX8" fmla="*/ 476250 w 983456"/>
              <a:gd name="connsiteY8" fmla="*/ 173831 h 492919"/>
              <a:gd name="connsiteX9" fmla="*/ 614362 w 983456"/>
              <a:gd name="connsiteY9" fmla="*/ 180975 h 492919"/>
              <a:gd name="connsiteX10" fmla="*/ 733425 w 983456"/>
              <a:gd name="connsiteY10" fmla="*/ 180975 h 492919"/>
              <a:gd name="connsiteX11" fmla="*/ 771525 w 983456"/>
              <a:gd name="connsiteY11" fmla="*/ 180975 h 492919"/>
              <a:gd name="connsiteX12" fmla="*/ 807243 w 983456"/>
              <a:gd name="connsiteY12" fmla="*/ 173831 h 492919"/>
              <a:gd name="connsiteX13" fmla="*/ 842962 w 983456"/>
              <a:gd name="connsiteY13" fmla="*/ 159544 h 492919"/>
              <a:gd name="connsiteX14" fmla="*/ 866775 w 983456"/>
              <a:gd name="connsiteY14" fmla="*/ 145256 h 492919"/>
              <a:gd name="connsiteX15" fmla="*/ 892968 w 983456"/>
              <a:gd name="connsiteY15" fmla="*/ 121444 h 492919"/>
              <a:gd name="connsiteX16" fmla="*/ 916781 w 983456"/>
              <a:gd name="connsiteY16" fmla="*/ 85725 h 492919"/>
              <a:gd name="connsiteX17" fmla="*/ 957262 w 983456"/>
              <a:gd name="connsiteY17" fmla="*/ 0 h 492919"/>
              <a:gd name="connsiteX18" fmla="*/ 983456 w 983456"/>
              <a:gd name="connsiteY18" fmla="*/ 226219 h 492919"/>
              <a:gd name="connsiteX19" fmla="*/ 938212 w 983456"/>
              <a:gd name="connsiteY19" fmla="*/ 314325 h 492919"/>
              <a:gd name="connsiteX20" fmla="*/ 926306 w 983456"/>
              <a:gd name="connsiteY20" fmla="*/ 357187 h 492919"/>
              <a:gd name="connsiteX21" fmla="*/ 909637 w 983456"/>
              <a:gd name="connsiteY21" fmla="*/ 402431 h 492919"/>
              <a:gd name="connsiteX22" fmla="*/ 895350 w 983456"/>
              <a:gd name="connsiteY22" fmla="*/ 428625 h 492919"/>
              <a:gd name="connsiteX23" fmla="*/ 881062 w 983456"/>
              <a:gd name="connsiteY23" fmla="*/ 447675 h 492919"/>
              <a:gd name="connsiteX24" fmla="*/ 876300 w 983456"/>
              <a:gd name="connsiteY24" fmla="*/ 461962 h 492919"/>
              <a:gd name="connsiteX25" fmla="*/ 859631 w 983456"/>
              <a:gd name="connsiteY25" fmla="*/ 483394 h 492919"/>
              <a:gd name="connsiteX26" fmla="*/ 850106 w 983456"/>
              <a:gd name="connsiteY26" fmla="*/ 488156 h 492919"/>
              <a:gd name="connsiteX27" fmla="*/ 835818 w 983456"/>
              <a:gd name="connsiteY27" fmla="*/ 492919 h 492919"/>
              <a:gd name="connsiteX28" fmla="*/ 809625 w 983456"/>
              <a:gd name="connsiteY28" fmla="*/ 488156 h 492919"/>
              <a:gd name="connsiteX29" fmla="*/ 778668 w 983456"/>
              <a:gd name="connsiteY29" fmla="*/ 471487 h 492919"/>
              <a:gd name="connsiteX30" fmla="*/ 750093 w 983456"/>
              <a:gd name="connsiteY30" fmla="*/ 450056 h 492919"/>
              <a:gd name="connsiteX31" fmla="*/ 726281 w 983456"/>
              <a:gd name="connsiteY31" fmla="*/ 433387 h 492919"/>
              <a:gd name="connsiteX32" fmla="*/ 700087 w 983456"/>
              <a:gd name="connsiteY32" fmla="*/ 426244 h 492919"/>
              <a:gd name="connsiteX33" fmla="*/ 464343 w 983456"/>
              <a:gd name="connsiteY33" fmla="*/ 364331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83456" h="492919">
                <a:moveTo>
                  <a:pt x="464343" y="364331"/>
                </a:moveTo>
                <a:lnTo>
                  <a:pt x="290512" y="316706"/>
                </a:lnTo>
                <a:lnTo>
                  <a:pt x="116681" y="264319"/>
                </a:lnTo>
                <a:lnTo>
                  <a:pt x="23812" y="235744"/>
                </a:lnTo>
                <a:lnTo>
                  <a:pt x="0" y="100012"/>
                </a:lnTo>
                <a:lnTo>
                  <a:pt x="133350" y="123825"/>
                </a:lnTo>
                <a:lnTo>
                  <a:pt x="266700" y="150019"/>
                </a:lnTo>
                <a:lnTo>
                  <a:pt x="366712" y="161925"/>
                </a:lnTo>
                <a:lnTo>
                  <a:pt x="476250" y="173831"/>
                </a:lnTo>
                <a:lnTo>
                  <a:pt x="614362" y="180975"/>
                </a:lnTo>
                <a:lnTo>
                  <a:pt x="733425" y="180975"/>
                </a:lnTo>
                <a:lnTo>
                  <a:pt x="771525" y="180975"/>
                </a:lnTo>
                <a:lnTo>
                  <a:pt x="807243" y="173831"/>
                </a:lnTo>
                <a:lnTo>
                  <a:pt x="842962" y="159544"/>
                </a:lnTo>
                <a:lnTo>
                  <a:pt x="866775" y="145256"/>
                </a:lnTo>
                <a:lnTo>
                  <a:pt x="892968" y="121444"/>
                </a:lnTo>
                <a:lnTo>
                  <a:pt x="916781" y="85725"/>
                </a:lnTo>
                <a:lnTo>
                  <a:pt x="957262" y="0"/>
                </a:lnTo>
                <a:lnTo>
                  <a:pt x="983456" y="226219"/>
                </a:lnTo>
                <a:lnTo>
                  <a:pt x="938212" y="314325"/>
                </a:lnTo>
                <a:lnTo>
                  <a:pt x="926306" y="357187"/>
                </a:lnTo>
                <a:lnTo>
                  <a:pt x="909637" y="402431"/>
                </a:lnTo>
                <a:lnTo>
                  <a:pt x="895350" y="428625"/>
                </a:lnTo>
                <a:lnTo>
                  <a:pt x="881062" y="447675"/>
                </a:lnTo>
                <a:lnTo>
                  <a:pt x="876300" y="461962"/>
                </a:lnTo>
                <a:lnTo>
                  <a:pt x="859631" y="483394"/>
                </a:lnTo>
                <a:lnTo>
                  <a:pt x="850106" y="488156"/>
                </a:lnTo>
                <a:lnTo>
                  <a:pt x="835818" y="492919"/>
                </a:lnTo>
                <a:lnTo>
                  <a:pt x="809625" y="488156"/>
                </a:lnTo>
                <a:lnTo>
                  <a:pt x="778668" y="471487"/>
                </a:lnTo>
                <a:lnTo>
                  <a:pt x="750093" y="450056"/>
                </a:lnTo>
                <a:lnTo>
                  <a:pt x="726281" y="433387"/>
                </a:lnTo>
                <a:lnTo>
                  <a:pt x="700087" y="426244"/>
                </a:lnTo>
                <a:lnTo>
                  <a:pt x="464343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B3904E3A-580F-44D8-B928-FB58C8D5A809}"/>
              </a:ext>
            </a:extLst>
          </p:cNvPr>
          <p:cNvSpPr/>
          <p:nvPr/>
        </p:nvSpPr>
        <p:spPr>
          <a:xfrm rot="16200000">
            <a:off x="3162301" y="2646362"/>
            <a:ext cx="1223962" cy="1636713"/>
          </a:xfrm>
          <a:custGeom>
            <a:avLst/>
            <a:gdLst>
              <a:gd name="connsiteX0" fmla="*/ 831056 w 1223962"/>
              <a:gd name="connsiteY0" fmla="*/ 383381 h 1635918"/>
              <a:gd name="connsiteX1" fmla="*/ 759618 w 1223962"/>
              <a:gd name="connsiteY1" fmla="*/ 0 h 1635918"/>
              <a:gd name="connsiteX2" fmla="*/ 971550 w 1223962"/>
              <a:gd name="connsiteY2" fmla="*/ 7143 h 1635918"/>
              <a:gd name="connsiteX3" fmla="*/ 988218 w 1223962"/>
              <a:gd name="connsiteY3" fmla="*/ 183356 h 1635918"/>
              <a:gd name="connsiteX4" fmla="*/ 1014412 w 1223962"/>
              <a:gd name="connsiteY4" fmla="*/ 376237 h 1635918"/>
              <a:gd name="connsiteX5" fmla="*/ 1052512 w 1223962"/>
              <a:gd name="connsiteY5" fmla="*/ 666750 h 1635918"/>
              <a:gd name="connsiteX6" fmla="*/ 1090612 w 1223962"/>
              <a:gd name="connsiteY6" fmla="*/ 790575 h 1635918"/>
              <a:gd name="connsiteX7" fmla="*/ 1116806 w 1223962"/>
              <a:gd name="connsiteY7" fmla="*/ 919162 h 1635918"/>
              <a:gd name="connsiteX8" fmla="*/ 1143000 w 1223962"/>
              <a:gd name="connsiteY8" fmla="*/ 1033462 h 1635918"/>
              <a:gd name="connsiteX9" fmla="*/ 1178718 w 1223962"/>
              <a:gd name="connsiteY9" fmla="*/ 1157287 h 1635918"/>
              <a:gd name="connsiteX10" fmla="*/ 1214437 w 1223962"/>
              <a:gd name="connsiteY10" fmla="*/ 1269206 h 1635918"/>
              <a:gd name="connsiteX11" fmla="*/ 1223962 w 1223962"/>
              <a:gd name="connsiteY11" fmla="*/ 1295400 h 1635918"/>
              <a:gd name="connsiteX12" fmla="*/ 1223962 w 1223962"/>
              <a:gd name="connsiteY12" fmla="*/ 1314450 h 1635918"/>
              <a:gd name="connsiteX13" fmla="*/ 1212056 w 1223962"/>
              <a:gd name="connsiteY13" fmla="*/ 1369218 h 1635918"/>
              <a:gd name="connsiteX14" fmla="*/ 1188243 w 1223962"/>
              <a:gd name="connsiteY14" fmla="*/ 1443037 h 1635918"/>
              <a:gd name="connsiteX15" fmla="*/ 1162050 w 1223962"/>
              <a:gd name="connsiteY15" fmla="*/ 1504950 h 1635918"/>
              <a:gd name="connsiteX16" fmla="*/ 1128712 w 1223962"/>
              <a:gd name="connsiteY16" fmla="*/ 1557337 h 1635918"/>
              <a:gd name="connsiteX17" fmla="*/ 1121568 w 1223962"/>
              <a:gd name="connsiteY17" fmla="*/ 1564481 h 1635918"/>
              <a:gd name="connsiteX18" fmla="*/ 1064418 w 1223962"/>
              <a:gd name="connsiteY18" fmla="*/ 1597818 h 1635918"/>
              <a:gd name="connsiteX19" fmla="*/ 1042987 w 1223962"/>
              <a:gd name="connsiteY19" fmla="*/ 1621631 h 1635918"/>
              <a:gd name="connsiteX20" fmla="*/ 1019175 w 1223962"/>
              <a:gd name="connsiteY20" fmla="*/ 1635918 h 1635918"/>
              <a:gd name="connsiteX21" fmla="*/ 1004887 w 1223962"/>
              <a:gd name="connsiteY21" fmla="*/ 1635918 h 1635918"/>
              <a:gd name="connsiteX22" fmla="*/ 973931 w 1223962"/>
              <a:gd name="connsiteY22" fmla="*/ 1621631 h 1635918"/>
              <a:gd name="connsiteX23" fmla="*/ 938212 w 1223962"/>
              <a:gd name="connsiteY23" fmla="*/ 1590675 h 1635918"/>
              <a:gd name="connsiteX24" fmla="*/ 909637 w 1223962"/>
              <a:gd name="connsiteY24" fmla="*/ 1566862 h 1635918"/>
              <a:gd name="connsiteX25" fmla="*/ 869156 w 1223962"/>
              <a:gd name="connsiteY25" fmla="*/ 1543050 h 1635918"/>
              <a:gd name="connsiteX26" fmla="*/ 821531 w 1223962"/>
              <a:gd name="connsiteY26" fmla="*/ 1526381 h 1635918"/>
              <a:gd name="connsiteX27" fmla="*/ 666750 w 1223962"/>
              <a:gd name="connsiteY27" fmla="*/ 1485900 h 1635918"/>
              <a:gd name="connsiteX28" fmla="*/ 414337 w 1223962"/>
              <a:gd name="connsiteY28" fmla="*/ 1414462 h 1635918"/>
              <a:gd name="connsiteX29" fmla="*/ 214312 w 1223962"/>
              <a:gd name="connsiteY29" fmla="*/ 1359693 h 1635918"/>
              <a:gd name="connsiteX30" fmla="*/ 100012 w 1223962"/>
              <a:gd name="connsiteY30" fmla="*/ 1323975 h 1635918"/>
              <a:gd name="connsiteX31" fmla="*/ 54768 w 1223962"/>
              <a:gd name="connsiteY31" fmla="*/ 1302543 h 1635918"/>
              <a:gd name="connsiteX32" fmla="*/ 35718 w 1223962"/>
              <a:gd name="connsiteY32" fmla="*/ 1288256 h 1635918"/>
              <a:gd name="connsiteX33" fmla="*/ 16668 w 1223962"/>
              <a:gd name="connsiteY33" fmla="*/ 1266825 h 1635918"/>
              <a:gd name="connsiteX34" fmla="*/ 4762 w 1223962"/>
              <a:gd name="connsiteY34" fmla="*/ 1245393 h 1635918"/>
              <a:gd name="connsiteX35" fmla="*/ 0 w 1223962"/>
              <a:gd name="connsiteY35" fmla="*/ 1219200 h 1635918"/>
              <a:gd name="connsiteX36" fmla="*/ 0 w 1223962"/>
              <a:gd name="connsiteY36" fmla="*/ 1190625 h 1635918"/>
              <a:gd name="connsiteX37" fmla="*/ 7143 w 1223962"/>
              <a:gd name="connsiteY37" fmla="*/ 1164431 h 1635918"/>
              <a:gd name="connsiteX38" fmla="*/ 16668 w 1223962"/>
              <a:gd name="connsiteY38" fmla="*/ 1150143 h 1635918"/>
              <a:gd name="connsiteX39" fmla="*/ 33337 w 1223962"/>
              <a:gd name="connsiteY39" fmla="*/ 1135856 h 1635918"/>
              <a:gd name="connsiteX40" fmla="*/ 57150 w 1223962"/>
              <a:gd name="connsiteY40" fmla="*/ 1126331 h 1635918"/>
              <a:gd name="connsiteX41" fmla="*/ 95250 w 1223962"/>
              <a:gd name="connsiteY41" fmla="*/ 1119187 h 1635918"/>
              <a:gd name="connsiteX42" fmla="*/ 276225 w 1223962"/>
              <a:gd name="connsiteY42" fmla="*/ 1159668 h 1635918"/>
              <a:gd name="connsiteX43" fmla="*/ 431006 w 1223962"/>
              <a:gd name="connsiteY43" fmla="*/ 1190625 h 1635918"/>
              <a:gd name="connsiteX44" fmla="*/ 652462 w 1223962"/>
              <a:gd name="connsiteY44" fmla="*/ 1233487 h 1635918"/>
              <a:gd name="connsiteX45" fmla="*/ 835818 w 1223962"/>
              <a:gd name="connsiteY45" fmla="*/ 1269206 h 1635918"/>
              <a:gd name="connsiteX46" fmla="*/ 892968 w 1223962"/>
              <a:gd name="connsiteY46" fmla="*/ 1276350 h 1635918"/>
              <a:gd name="connsiteX47" fmla="*/ 914400 w 1223962"/>
              <a:gd name="connsiteY47" fmla="*/ 1278731 h 1635918"/>
              <a:gd name="connsiteX48" fmla="*/ 945356 w 1223962"/>
              <a:gd name="connsiteY48" fmla="*/ 1273968 h 1635918"/>
              <a:gd name="connsiteX49" fmla="*/ 966787 w 1223962"/>
              <a:gd name="connsiteY49" fmla="*/ 1259681 h 1635918"/>
              <a:gd name="connsiteX50" fmla="*/ 978693 w 1223962"/>
              <a:gd name="connsiteY50" fmla="*/ 1243012 h 1635918"/>
              <a:gd name="connsiteX51" fmla="*/ 983456 w 1223962"/>
              <a:gd name="connsiteY51" fmla="*/ 1228725 h 1635918"/>
              <a:gd name="connsiteX52" fmla="*/ 983456 w 1223962"/>
              <a:gd name="connsiteY52" fmla="*/ 1204912 h 1635918"/>
              <a:gd name="connsiteX53" fmla="*/ 964406 w 1223962"/>
              <a:gd name="connsiteY53" fmla="*/ 1100137 h 1635918"/>
              <a:gd name="connsiteX54" fmla="*/ 912018 w 1223962"/>
              <a:gd name="connsiteY54" fmla="*/ 821531 h 1635918"/>
              <a:gd name="connsiteX55" fmla="*/ 831056 w 1223962"/>
              <a:gd name="connsiteY55" fmla="*/ 383381 h 1635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23962" h="1635918">
                <a:moveTo>
                  <a:pt x="831056" y="383381"/>
                </a:moveTo>
                <a:lnTo>
                  <a:pt x="759618" y="0"/>
                </a:lnTo>
                <a:lnTo>
                  <a:pt x="971550" y="7143"/>
                </a:lnTo>
                <a:lnTo>
                  <a:pt x="988218" y="183356"/>
                </a:lnTo>
                <a:lnTo>
                  <a:pt x="1014412" y="376237"/>
                </a:lnTo>
                <a:lnTo>
                  <a:pt x="1052512" y="666750"/>
                </a:lnTo>
                <a:lnTo>
                  <a:pt x="1090612" y="790575"/>
                </a:lnTo>
                <a:lnTo>
                  <a:pt x="1116806" y="919162"/>
                </a:lnTo>
                <a:lnTo>
                  <a:pt x="1143000" y="1033462"/>
                </a:lnTo>
                <a:lnTo>
                  <a:pt x="1178718" y="1157287"/>
                </a:lnTo>
                <a:lnTo>
                  <a:pt x="1214437" y="1269206"/>
                </a:lnTo>
                <a:lnTo>
                  <a:pt x="1223962" y="1295400"/>
                </a:lnTo>
                <a:lnTo>
                  <a:pt x="1223962" y="1314450"/>
                </a:lnTo>
                <a:lnTo>
                  <a:pt x="1212056" y="1369218"/>
                </a:lnTo>
                <a:lnTo>
                  <a:pt x="1188243" y="1443037"/>
                </a:lnTo>
                <a:lnTo>
                  <a:pt x="1162050" y="1504950"/>
                </a:lnTo>
                <a:lnTo>
                  <a:pt x="1128712" y="1557337"/>
                </a:lnTo>
                <a:lnTo>
                  <a:pt x="1121568" y="1564481"/>
                </a:lnTo>
                <a:lnTo>
                  <a:pt x="1064418" y="1597818"/>
                </a:lnTo>
                <a:lnTo>
                  <a:pt x="1042987" y="1621631"/>
                </a:lnTo>
                <a:lnTo>
                  <a:pt x="1019175" y="1635918"/>
                </a:lnTo>
                <a:lnTo>
                  <a:pt x="1004887" y="1635918"/>
                </a:lnTo>
                <a:lnTo>
                  <a:pt x="973931" y="1621631"/>
                </a:lnTo>
                <a:lnTo>
                  <a:pt x="938212" y="1590675"/>
                </a:lnTo>
                <a:lnTo>
                  <a:pt x="909637" y="1566862"/>
                </a:lnTo>
                <a:lnTo>
                  <a:pt x="869156" y="1543050"/>
                </a:lnTo>
                <a:lnTo>
                  <a:pt x="821531" y="1526381"/>
                </a:lnTo>
                <a:lnTo>
                  <a:pt x="666750" y="1485900"/>
                </a:lnTo>
                <a:lnTo>
                  <a:pt x="414337" y="1414462"/>
                </a:lnTo>
                <a:lnTo>
                  <a:pt x="214312" y="1359693"/>
                </a:lnTo>
                <a:lnTo>
                  <a:pt x="100012" y="1323975"/>
                </a:lnTo>
                <a:lnTo>
                  <a:pt x="54768" y="1302543"/>
                </a:lnTo>
                <a:lnTo>
                  <a:pt x="35718" y="1288256"/>
                </a:lnTo>
                <a:lnTo>
                  <a:pt x="16668" y="1266825"/>
                </a:lnTo>
                <a:lnTo>
                  <a:pt x="4762" y="1245393"/>
                </a:lnTo>
                <a:lnTo>
                  <a:pt x="0" y="1219200"/>
                </a:lnTo>
                <a:lnTo>
                  <a:pt x="0" y="1190625"/>
                </a:lnTo>
                <a:lnTo>
                  <a:pt x="7143" y="1164431"/>
                </a:lnTo>
                <a:lnTo>
                  <a:pt x="16668" y="1150143"/>
                </a:lnTo>
                <a:lnTo>
                  <a:pt x="33337" y="1135856"/>
                </a:lnTo>
                <a:lnTo>
                  <a:pt x="57150" y="1126331"/>
                </a:lnTo>
                <a:lnTo>
                  <a:pt x="95250" y="1119187"/>
                </a:lnTo>
                <a:lnTo>
                  <a:pt x="276225" y="1159668"/>
                </a:lnTo>
                <a:lnTo>
                  <a:pt x="431006" y="1190625"/>
                </a:lnTo>
                <a:lnTo>
                  <a:pt x="652462" y="1233487"/>
                </a:lnTo>
                <a:lnTo>
                  <a:pt x="835818" y="1269206"/>
                </a:lnTo>
                <a:lnTo>
                  <a:pt x="892968" y="1276350"/>
                </a:lnTo>
                <a:lnTo>
                  <a:pt x="914400" y="1278731"/>
                </a:lnTo>
                <a:lnTo>
                  <a:pt x="945356" y="1273968"/>
                </a:lnTo>
                <a:lnTo>
                  <a:pt x="966787" y="1259681"/>
                </a:lnTo>
                <a:lnTo>
                  <a:pt x="978693" y="1243012"/>
                </a:lnTo>
                <a:lnTo>
                  <a:pt x="983456" y="1228725"/>
                </a:lnTo>
                <a:lnTo>
                  <a:pt x="983456" y="1204912"/>
                </a:lnTo>
                <a:lnTo>
                  <a:pt x="964406" y="1100137"/>
                </a:lnTo>
                <a:lnTo>
                  <a:pt x="912018" y="821531"/>
                </a:lnTo>
                <a:lnTo>
                  <a:pt x="831056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8EE62F70-E6A0-410D-8986-20E7DC04CABD}"/>
              </a:ext>
            </a:extLst>
          </p:cNvPr>
          <p:cNvSpPr/>
          <p:nvPr/>
        </p:nvSpPr>
        <p:spPr>
          <a:xfrm>
            <a:off x="2962275" y="3773488"/>
            <a:ext cx="1233488" cy="407987"/>
          </a:xfrm>
          <a:custGeom>
            <a:avLst/>
            <a:gdLst>
              <a:gd name="connsiteX0" fmla="*/ 602456 w 1233488"/>
              <a:gd name="connsiteY0" fmla="*/ 119063 h 407194"/>
              <a:gd name="connsiteX1" fmla="*/ 388144 w 1233488"/>
              <a:gd name="connsiteY1" fmla="*/ 159544 h 407194"/>
              <a:gd name="connsiteX2" fmla="*/ 71438 w 1233488"/>
              <a:gd name="connsiteY2" fmla="*/ 221457 h 407194"/>
              <a:gd name="connsiteX3" fmla="*/ 0 w 1233488"/>
              <a:gd name="connsiteY3" fmla="*/ 230982 h 407194"/>
              <a:gd name="connsiteX4" fmla="*/ 9525 w 1233488"/>
              <a:gd name="connsiteY4" fmla="*/ 407194 h 407194"/>
              <a:gd name="connsiteX5" fmla="*/ 200025 w 1233488"/>
              <a:gd name="connsiteY5" fmla="*/ 376238 h 407194"/>
              <a:gd name="connsiteX6" fmla="*/ 409575 w 1233488"/>
              <a:gd name="connsiteY6" fmla="*/ 338138 h 407194"/>
              <a:gd name="connsiteX7" fmla="*/ 500063 w 1233488"/>
              <a:gd name="connsiteY7" fmla="*/ 321469 h 407194"/>
              <a:gd name="connsiteX8" fmla="*/ 690563 w 1233488"/>
              <a:gd name="connsiteY8" fmla="*/ 259557 h 407194"/>
              <a:gd name="connsiteX9" fmla="*/ 907256 w 1233488"/>
              <a:gd name="connsiteY9" fmla="*/ 223838 h 407194"/>
              <a:gd name="connsiteX10" fmla="*/ 1104900 w 1233488"/>
              <a:gd name="connsiteY10" fmla="*/ 190500 h 407194"/>
              <a:gd name="connsiteX11" fmla="*/ 1233488 w 1233488"/>
              <a:gd name="connsiteY11" fmla="*/ 173832 h 407194"/>
              <a:gd name="connsiteX12" fmla="*/ 1223963 w 1233488"/>
              <a:gd name="connsiteY12" fmla="*/ 0 h 407194"/>
              <a:gd name="connsiteX13" fmla="*/ 1045369 w 1233488"/>
              <a:gd name="connsiteY13" fmla="*/ 35719 h 407194"/>
              <a:gd name="connsiteX14" fmla="*/ 652463 w 1233488"/>
              <a:gd name="connsiteY14" fmla="*/ 109538 h 407194"/>
              <a:gd name="connsiteX15" fmla="*/ 602456 w 1233488"/>
              <a:gd name="connsiteY15" fmla="*/ 119063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3488" h="407194">
                <a:moveTo>
                  <a:pt x="602456" y="119063"/>
                </a:moveTo>
                <a:lnTo>
                  <a:pt x="388144" y="159544"/>
                </a:lnTo>
                <a:lnTo>
                  <a:pt x="71438" y="221457"/>
                </a:lnTo>
                <a:lnTo>
                  <a:pt x="0" y="230982"/>
                </a:lnTo>
                <a:lnTo>
                  <a:pt x="9525" y="407194"/>
                </a:lnTo>
                <a:lnTo>
                  <a:pt x="200025" y="376238"/>
                </a:lnTo>
                <a:lnTo>
                  <a:pt x="409575" y="338138"/>
                </a:lnTo>
                <a:lnTo>
                  <a:pt x="500063" y="321469"/>
                </a:lnTo>
                <a:lnTo>
                  <a:pt x="690563" y="259557"/>
                </a:lnTo>
                <a:lnTo>
                  <a:pt x="907256" y="223838"/>
                </a:lnTo>
                <a:lnTo>
                  <a:pt x="1104900" y="190500"/>
                </a:lnTo>
                <a:lnTo>
                  <a:pt x="1233488" y="173832"/>
                </a:lnTo>
                <a:lnTo>
                  <a:pt x="1223963" y="0"/>
                </a:lnTo>
                <a:lnTo>
                  <a:pt x="1045369" y="35719"/>
                </a:lnTo>
                <a:lnTo>
                  <a:pt x="652463" y="109538"/>
                </a:lnTo>
                <a:lnTo>
                  <a:pt x="602456" y="119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383ECC63-0C90-4583-8659-9D02C72D8F0D}"/>
              </a:ext>
            </a:extLst>
          </p:cNvPr>
          <p:cNvSpPr/>
          <p:nvPr/>
        </p:nvSpPr>
        <p:spPr>
          <a:xfrm>
            <a:off x="3303588" y="3983038"/>
            <a:ext cx="630237" cy="1200150"/>
          </a:xfrm>
          <a:custGeom>
            <a:avLst/>
            <a:gdLst>
              <a:gd name="connsiteX0" fmla="*/ 283369 w 631031"/>
              <a:gd name="connsiteY0" fmla="*/ 704850 h 1200150"/>
              <a:gd name="connsiteX1" fmla="*/ 288131 w 631031"/>
              <a:gd name="connsiteY1" fmla="*/ 507207 h 1200150"/>
              <a:gd name="connsiteX2" fmla="*/ 288131 w 631031"/>
              <a:gd name="connsiteY2" fmla="*/ 411957 h 1200150"/>
              <a:gd name="connsiteX3" fmla="*/ 280987 w 631031"/>
              <a:gd name="connsiteY3" fmla="*/ 285750 h 1200150"/>
              <a:gd name="connsiteX4" fmla="*/ 273844 w 631031"/>
              <a:gd name="connsiteY4" fmla="*/ 221457 h 1200150"/>
              <a:gd name="connsiteX5" fmla="*/ 266700 w 631031"/>
              <a:gd name="connsiteY5" fmla="*/ 192882 h 1200150"/>
              <a:gd name="connsiteX6" fmla="*/ 254794 w 631031"/>
              <a:gd name="connsiteY6" fmla="*/ 166688 h 1200150"/>
              <a:gd name="connsiteX7" fmla="*/ 242887 w 631031"/>
              <a:gd name="connsiteY7" fmla="*/ 152400 h 1200150"/>
              <a:gd name="connsiteX8" fmla="*/ 221456 w 631031"/>
              <a:gd name="connsiteY8" fmla="*/ 135732 h 1200150"/>
              <a:gd name="connsiteX9" fmla="*/ 190500 w 631031"/>
              <a:gd name="connsiteY9" fmla="*/ 121444 h 1200150"/>
              <a:gd name="connsiteX10" fmla="*/ 161925 w 631031"/>
              <a:gd name="connsiteY10" fmla="*/ 111919 h 1200150"/>
              <a:gd name="connsiteX11" fmla="*/ 0 w 631031"/>
              <a:gd name="connsiteY11" fmla="*/ 97632 h 1200150"/>
              <a:gd name="connsiteX12" fmla="*/ 311944 w 631031"/>
              <a:gd name="connsiteY12" fmla="*/ 0 h 1200150"/>
              <a:gd name="connsiteX13" fmla="*/ 442912 w 631031"/>
              <a:gd name="connsiteY13" fmla="*/ 92869 h 1200150"/>
              <a:gd name="connsiteX14" fmla="*/ 502444 w 631031"/>
              <a:gd name="connsiteY14" fmla="*/ 140494 h 1200150"/>
              <a:gd name="connsiteX15" fmla="*/ 552450 w 631031"/>
              <a:gd name="connsiteY15" fmla="*/ 185738 h 1200150"/>
              <a:gd name="connsiteX16" fmla="*/ 585787 w 631031"/>
              <a:gd name="connsiteY16" fmla="*/ 214313 h 1200150"/>
              <a:gd name="connsiteX17" fmla="*/ 609600 w 631031"/>
              <a:gd name="connsiteY17" fmla="*/ 240507 h 1200150"/>
              <a:gd name="connsiteX18" fmla="*/ 619125 w 631031"/>
              <a:gd name="connsiteY18" fmla="*/ 252413 h 1200150"/>
              <a:gd name="connsiteX19" fmla="*/ 626269 w 631031"/>
              <a:gd name="connsiteY19" fmla="*/ 271463 h 1200150"/>
              <a:gd name="connsiteX20" fmla="*/ 631031 w 631031"/>
              <a:gd name="connsiteY20" fmla="*/ 292894 h 1200150"/>
              <a:gd name="connsiteX21" fmla="*/ 623887 w 631031"/>
              <a:gd name="connsiteY21" fmla="*/ 314325 h 1200150"/>
              <a:gd name="connsiteX22" fmla="*/ 597694 w 631031"/>
              <a:gd name="connsiteY22" fmla="*/ 335757 h 1200150"/>
              <a:gd name="connsiteX23" fmla="*/ 571500 w 631031"/>
              <a:gd name="connsiteY23" fmla="*/ 357188 h 1200150"/>
              <a:gd name="connsiteX24" fmla="*/ 547687 w 631031"/>
              <a:gd name="connsiteY24" fmla="*/ 385763 h 1200150"/>
              <a:gd name="connsiteX25" fmla="*/ 523875 w 631031"/>
              <a:gd name="connsiteY25" fmla="*/ 431007 h 1200150"/>
              <a:gd name="connsiteX26" fmla="*/ 509587 w 631031"/>
              <a:gd name="connsiteY26" fmla="*/ 488157 h 1200150"/>
              <a:gd name="connsiteX27" fmla="*/ 485775 w 631031"/>
              <a:gd name="connsiteY27" fmla="*/ 638175 h 1200150"/>
              <a:gd name="connsiteX28" fmla="*/ 438150 w 631031"/>
              <a:gd name="connsiteY28" fmla="*/ 928688 h 1200150"/>
              <a:gd name="connsiteX29" fmla="*/ 404812 w 631031"/>
              <a:gd name="connsiteY29" fmla="*/ 1154907 h 1200150"/>
              <a:gd name="connsiteX30" fmla="*/ 400050 w 631031"/>
              <a:gd name="connsiteY30" fmla="*/ 1183482 h 1200150"/>
              <a:gd name="connsiteX31" fmla="*/ 252412 w 631031"/>
              <a:gd name="connsiteY31" fmla="*/ 1200150 h 1200150"/>
              <a:gd name="connsiteX32" fmla="*/ 261937 w 631031"/>
              <a:gd name="connsiteY32" fmla="*/ 1042988 h 1200150"/>
              <a:gd name="connsiteX33" fmla="*/ 283369 w 631031"/>
              <a:gd name="connsiteY33" fmla="*/ 7048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31031" h="1200150">
                <a:moveTo>
                  <a:pt x="283369" y="704850"/>
                </a:moveTo>
                <a:lnTo>
                  <a:pt x="288131" y="507207"/>
                </a:lnTo>
                <a:lnTo>
                  <a:pt x="288131" y="411957"/>
                </a:lnTo>
                <a:lnTo>
                  <a:pt x="280987" y="285750"/>
                </a:lnTo>
                <a:lnTo>
                  <a:pt x="273844" y="221457"/>
                </a:lnTo>
                <a:lnTo>
                  <a:pt x="266700" y="192882"/>
                </a:lnTo>
                <a:lnTo>
                  <a:pt x="254794" y="166688"/>
                </a:lnTo>
                <a:lnTo>
                  <a:pt x="242887" y="152400"/>
                </a:lnTo>
                <a:lnTo>
                  <a:pt x="221456" y="135732"/>
                </a:lnTo>
                <a:lnTo>
                  <a:pt x="190500" y="121444"/>
                </a:lnTo>
                <a:lnTo>
                  <a:pt x="161925" y="111919"/>
                </a:lnTo>
                <a:lnTo>
                  <a:pt x="0" y="97632"/>
                </a:lnTo>
                <a:lnTo>
                  <a:pt x="311944" y="0"/>
                </a:lnTo>
                <a:lnTo>
                  <a:pt x="442912" y="92869"/>
                </a:lnTo>
                <a:lnTo>
                  <a:pt x="502444" y="140494"/>
                </a:lnTo>
                <a:lnTo>
                  <a:pt x="552450" y="185738"/>
                </a:lnTo>
                <a:lnTo>
                  <a:pt x="585787" y="214313"/>
                </a:lnTo>
                <a:lnTo>
                  <a:pt x="609600" y="240507"/>
                </a:lnTo>
                <a:lnTo>
                  <a:pt x="619125" y="252413"/>
                </a:lnTo>
                <a:lnTo>
                  <a:pt x="626269" y="271463"/>
                </a:lnTo>
                <a:lnTo>
                  <a:pt x="631031" y="292894"/>
                </a:lnTo>
                <a:lnTo>
                  <a:pt x="623887" y="314325"/>
                </a:lnTo>
                <a:lnTo>
                  <a:pt x="597694" y="335757"/>
                </a:lnTo>
                <a:lnTo>
                  <a:pt x="571500" y="357188"/>
                </a:lnTo>
                <a:lnTo>
                  <a:pt x="547687" y="385763"/>
                </a:lnTo>
                <a:lnTo>
                  <a:pt x="523875" y="431007"/>
                </a:lnTo>
                <a:lnTo>
                  <a:pt x="509587" y="488157"/>
                </a:lnTo>
                <a:lnTo>
                  <a:pt x="485775" y="638175"/>
                </a:lnTo>
                <a:lnTo>
                  <a:pt x="438150" y="928688"/>
                </a:lnTo>
                <a:lnTo>
                  <a:pt x="404812" y="1154907"/>
                </a:lnTo>
                <a:lnTo>
                  <a:pt x="400050" y="1183482"/>
                </a:lnTo>
                <a:lnTo>
                  <a:pt x="252412" y="1200150"/>
                </a:lnTo>
                <a:lnTo>
                  <a:pt x="261937" y="1042988"/>
                </a:lnTo>
                <a:lnTo>
                  <a:pt x="283369" y="704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8AA49448-F4F2-46A9-A2CC-FA9D2D92860E}"/>
              </a:ext>
            </a:extLst>
          </p:cNvPr>
          <p:cNvSpPr/>
          <p:nvPr/>
        </p:nvSpPr>
        <p:spPr>
          <a:xfrm>
            <a:off x="2932113" y="4970463"/>
            <a:ext cx="1514475" cy="382587"/>
          </a:xfrm>
          <a:custGeom>
            <a:avLst/>
            <a:gdLst>
              <a:gd name="connsiteX0" fmla="*/ 459581 w 1514475"/>
              <a:gd name="connsiteY0" fmla="*/ 140494 h 383381"/>
              <a:gd name="connsiteX1" fmla="*/ 304800 w 1514475"/>
              <a:gd name="connsiteY1" fmla="*/ 159544 h 383381"/>
              <a:gd name="connsiteX2" fmla="*/ 71437 w 1514475"/>
              <a:gd name="connsiteY2" fmla="*/ 183356 h 383381"/>
              <a:gd name="connsiteX3" fmla="*/ 0 w 1514475"/>
              <a:gd name="connsiteY3" fmla="*/ 188119 h 383381"/>
              <a:gd name="connsiteX4" fmla="*/ 4762 w 1514475"/>
              <a:gd name="connsiteY4" fmla="*/ 383381 h 383381"/>
              <a:gd name="connsiteX5" fmla="*/ 138112 w 1514475"/>
              <a:gd name="connsiteY5" fmla="*/ 352425 h 383381"/>
              <a:gd name="connsiteX6" fmla="*/ 311944 w 1514475"/>
              <a:gd name="connsiteY6" fmla="*/ 321469 h 383381"/>
              <a:gd name="connsiteX7" fmla="*/ 473869 w 1514475"/>
              <a:gd name="connsiteY7" fmla="*/ 295275 h 383381"/>
              <a:gd name="connsiteX8" fmla="*/ 647700 w 1514475"/>
              <a:gd name="connsiteY8" fmla="*/ 271462 h 383381"/>
              <a:gd name="connsiteX9" fmla="*/ 807244 w 1514475"/>
              <a:gd name="connsiteY9" fmla="*/ 252412 h 383381"/>
              <a:gd name="connsiteX10" fmla="*/ 954881 w 1514475"/>
              <a:gd name="connsiteY10" fmla="*/ 238125 h 383381"/>
              <a:gd name="connsiteX11" fmla="*/ 1126331 w 1514475"/>
              <a:gd name="connsiteY11" fmla="*/ 228600 h 383381"/>
              <a:gd name="connsiteX12" fmla="*/ 1314450 w 1514475"/>
              <a:gd name="connsiteY12" fmla="*/ 223837 h 383381"/>
              <a:gd name="connsiteX13" fmla="*/ 1388269 w 1514475"/>
              <a:gd name="connsiteY13" fmla="*/ 223837 h 383381"/>
              <a:gd name="connsiteX14" fmla="*/ 1438275 w 1514475"/>
              <a:gd name="connsiteY14" fmla="*/ 216694 h 383381"/>
              <a:gd name="connsiteX15" fmla="*/ 1473994 w 1514475"/>
              <a:gd name="connsiteY15" fmla="*/ 204787 h 383381"/>
              <a:gd name="connsiteX16" fmla="*/ 1493044 w 1514475"/>
              <a:gd name="connsiteY16" fmla="*/ 195262 h 383381"/>
              <a:gd name="connsiteX17" fmla="*/ 1509712 w 1514475"/>
              <a:gd name="connsiteY17" fmla="*/ 178594 h 383381"/>
              <a:gd name="connsiteX18" fmla="*/ 1514475 w 1514475"/>
              <a:gd name="connsiteY18" fmla="*/ 166687 h 383381"/>
              <a:gd name="connsiteX19" fmla="*/ 1509712 w 1514475"/>
              <a:gd name="connsiteY19" fmla="*/ 147637 h 383381"/>
              <a:gd name="connsiteX20" fmla="*/ 1495425 w 1514475"/>
              <a:gd name="connsiteY20" fmla="*/ 126206 h 383381"/>
              <a:gd name="connsiteX21" fmla="*/ 1473994 w 1514475"/>
              <a:gd name="connsiteY21" fmla="*/ 102394 h 383381"/>
              <a:gd name="connsiteX22" fmla="*/ 1431131 w 1514475"/>
              <a:gd name="connsiteY22" fmla="*/ 73819 h 383381"/>
              <a:gd name="connsiteX23" fmla="*/ 1364456 w 1514475"/>
              <a:gd name="connsiteY23" fmla="*/ 40481 h 383381"/>
              <a:gd name="connsiteX24" fmla="*/ 1293019 w 1514475"/>
              <a:gd name="connsiteY24" fmla="*/ 16669 h 383381"/>
              <a:gd name="connsiteX25" fmla="*/ 1200150 w 1514475"/>
              <a:gd name="connsiteY25" fmla="*/ 0 h 383381"/>
              <a:gd name="connsiteX26" fmla="*/ 1166812 w 1514475"/>
              <a:gd name="connsiteY26" fmla="*/ 0 h 383381"/>
              <a:gd name="connsiteX27" fmla="*/ 1133475 w 1514475"/>
              <a:gd name="connsiteY27" fmla="*/ 14287 h 383381"/>
              <a:gd name="connsiteX28" fmla="*/ 1033462 w 1514475"/>
              <a:gd name="connsiteY28" fmla="*/ 45244 h 383381"/>
              <a:gd name="connsiteX29" fmla="*/ 935831 w 1514475"/>
              <a:gd name="connsiteY29" fmla="*/ 69056 h 383381"/>
              <a:gd name="connsiteX30" fmla="*/ 840581 w 1514475"/>
              <a:gd name="connsiteY30" fmla="*/ 83344 h 383381"/>
              <a:gd name="connsiteX31" fmla="*/ 766762 w 1514475"/>
              <a:gd name="connsiteY31" fmla="*/ 90487 h 383381"/>
              <a:gd name="connsiteX32" fmla="*/ 459581 w 1514475"/>
              <a:gd name="connsiteY32" fmla="*/ 140494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14475" h="383381">
                <a:moveTo>
                  <a:pt x="459581" y="140494"/>
                </a:moveTo>
                <a:lnTo>
                  <a:pt x="304800" y="159544"/>
                </a:lnTo>
                <a:lnTo>
                  <a:pt x="71437" y="183356"/>
                </a:lnTo>
                <a:lnTo>
                  <a:pt x="0" y="188119"/>
                </a:lnTo>
                <a:lnTo>
                  <a:pt x="4762" y="383381"/>
                </a:lnTo>
                <a:lnTo>
                  <a:pt x="138112" y="352425"/>
                </a:lnTo>
                <a:lnTo>
                  <a:pt x="311944" y="321469"/>
                </a:lnTo>
                <a:lnTo>
                  <a:pt x="473869" y="295275"/>
                </a:lnTo>
                <a:lnTo>
                  <a:pt x="647700" y="271462"/>
                </a:lnTo>
                <a:lnTo>
                  <a:pt x="807244" y="252412"/>
                </a:lnTo>
                <a:lnTo>
                  <a:pt x="954881" y="238125"/>
                </a:lnTo>
                <a:lnTo>
                  <a:pt x="1126331" y="228600"/>
                </a:lnTo>
                <a:lnTo>
                  <a:pt x="1314450" y="223837"/>
                </a:lnTo>
                <a:lnTo>
                  <a:pt x="1388269" y="223837"/>
                </a:lnTo>
                <a:lnTo>
                  <a:pt x="1438275" y="216694"/>
                </a:lnTo>
                <a:lnTo>
                  <a:pt x="1473994" y="204787"/>
                </a:lnTo>
                <a:lnTo>
                  <a:pt x="1493044" y="195262"/>
                </a:lnTo>
                <a:lnTo>
                  <a:pt x="1509712" y="178594"/>
                </a:lnTo>
                <a:lnTo>
                  <a:pt x="1514475" y="166687"/>
                </a:lnTo>
                <a:lnTo>
                  <a:pt x="1509712" y="147637"/>
                </a:lnTo>
                <a:lnTo>
                  <a:pt x="1495425" y="126206"/>
                </a:lnTo>
                <a:lnTo>
                  <a:pt x="1473994" y="102394"/>
                </a:lnTo>
                <a:lnTo>
                  <a:pt x="1431131" y="73819"/>
                </a:lnTo>
                <a:lnTo>
                  <a:pt x="1364456" y="40481"/>
                </a:lnTo>
                <a:lnTo>
                  <a:pt x="1293019" y="16669"/>
                </a:lnTo>
                <a:lnTo>
                  <a:pt x="1200150" y="0"/>
                </a:lnTo>
                <a:lnTo>
                  <a:pt x="1166812" y="0"/>
                </a:lnTo>
                <a:lnTo>
                  <a:pt x="1133475" y="14287"/>
                </a:lnTo>
                <a:lnTo>
                  <a:pt x="1033462" y="45244"/>
                </a:lnTo>
                <a:lnTo>
                  <a:pt x="935831" y="69056"/>
                </a:lnTo>
                <a:lnTo>
                  <a:pt x="840581" y="83344"/>
                </a:lnTo>
                <a:lnTo>
                  <a:pt x="766762" y="90487"/>
                </a:lnTo>
                <a:lnTo>
                  <a:pt x="459581" y="140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1090DE1B-6824-4FE9-9085-2A675B42C6E2}"/>
              </a:ext>
            </a:extLst>
          </p:cNvPr>
          <p:cNvSpPr/>
          <p:nvPr/>
        </p:nvSpPr>
        <p:spPr>
          <a:xfrm>
            <a:off x="4456113" y="1598613"/>
            <a:ext cx="990600" cy="1438275"/>
          </a:xfrm>
          <a:custGeom>
            <a:avLst/>
            <a:gdLst>
              <a:gd name="connsiteX0" fmla="*/ 407194 w 990600"/>
              <a:gd name="connsiteY0" fmla="*/ 764381 h 1438275"/>
              <a:gd name="connsiteX1" fmla="*/ 302419 w 990600"/>
              <a:gd name="connsiteY1" fmla="*/ 950119 h 1438275"/>
              <a:gd name="connsiteX2" fmla="*/ 216694 w 990600"/>
              <a:gd name="connsiteY2" fmla="*/ 1088231 h 1438275"/>
              <a:gd name="connsiteX3" fmla="*/ 133350 w 990600"/>
              <a:gd name="connsiteY3" fmla="*/ 1212056 h 1438275"/>
              <a:gd name="connsiteX4" fmla="*/ 0 w 990600"/>
              <a:gd name="connsiteY4" fmla="*/ 1402556 h 1438275"/>
              <a:gd name="connsiteX5" fmla="*/ 45244 w 990600"/>
              <a:gd name="connsiteY5" fmla="*/ 1438275 h 1438275"/>
              <a:gd name="connsiteX6" fmla="*/ 142875 w 990600"/>
              <a:gd name="connsiteY6" fmla="*/ 1357312 h 1438275"/>
              <a:gd name="connsiteX7" fmla="*/ 261937 w 990600"/>
              <a:gd name="connsiteY7" fmla="*/ 1240631 h 1438275"/>
              <a:gd name="connsiteX8" fmla="*/ 359569 w 990600"/>
              <a:gd name="connsiteY8" fmla="*/ 1140619 h 1438275"/>
              <a:gd name="connsiteX9" fmla="*/ 490537 w 990600"/>
              <a:gd name="connsiteY9" fmla="*/ 992981 h 1438275"/>
              <a:gd name="connsiteX10" fmla="*/ 550069 w 990600"/>
              <a:gd name="connsiteY10" fmla="*/ 919162 h 1438275"/>
              <a:gd name="connsiteX11" fmla="*/ 647700 w 990600"/>
              <a:gd name="connsiteY11" fmla="*/ 778669 h 1438275"/>
              <a:gd name="connsiteX12" fmla="*/ 719137 w 990600"/>
              <a:gd name="connsiteY12" fmla="*/ 642937 h 1438275"/>
              <a:gd name="connsiteX13" fmla="*/ 762000 w 990600"/>
              <a:gd name="connsiteY13" fmla="*/ 561975 h 1438275"/>
              <a:gd name="connsiteX14" fmla="*/ 800100 w 990600"/>
              <a:gd name="connsiteY14" fmla="*/ 483394 h 1438275"/>
              <a:gd name="connsiteX15" fmla="*/ 823912 w 990600"/>
              <a:gd name="connsiteY15" fmla="*/ 428625 h 1438275"/>
              <a:gd name="connsiteX16" fmla="*/ 833437 w 990600"/>
              <a:gd name="connsiteY16" fmla="*/ 409575 h 1438275"/>
              <a:gd name="connsiteX17" fmla="*/ 869156 w 990600"/>
              <a:gd name="connsiteY17" fmla="*/ 371475 h 1438275"/>
              <a:gd name="connsiteX18" fmla="*/ 912019 w 990600"/>
              <a:gd name="connsiteY18" fmla="*/ 330994 h 1438275"/>
              <a:gd name="connsiteX19" fmla="*/ 947737 w 990600"/>
              <a:gd name="connsiteY19" fmla="*/ 304800 h 1438275"/>
              <a:gd name="connsiteX20" fmla="*/ 969169 w 990600"/>
              <a:gd name="connsiteY20" fmla="*/ 288131 h 1438275"/>
              <a:gd name="connsiteX21" fmla="*/ 985837 w 990600"/>
              <a:gd name="connsiteY21" fmla="*/ 264319 h 1438275"/>
              <a:gd name="connsiteX22" fmla="*/ 990600 w 990600"/>
              <a:gd name="connsiteY22" fmla="*/ 235744 h 1438275"/>
              <a:gd name="connsiteX23" fmla="*/ 985837 w 990600"/>
              <a:gd name="connsiteY23" fmla="*/ 219075 h 1438275"/>
              <a:gd name="connsiteX24" fmla="*/ 973931 w 990600"/>
              <a:gd name="connsiteY24" fmla="*/ 197644 h 1438275"/>
              <a:gd name="connsiteX25" fmla="*/ 952500 w 990600"/>
              <a:gd name="connsiteY25" fmla="*/ 171450 h 1438275"/>
              <a:gd name="connsiteX26" fmla="*/ 909637 w 990600"/>
              <a:gd name="connsiteY26" fmla="*/ 133350 h 1438275"/>
              <a:gd name="connsiteX27" fmla="*/ 878681 w 990600"/>
              <a:gd name="connsiteY27" fmla="*/ 102394 h 1438275"/>
              <a:gd name="connsiteX28" fmla="*/ 833437 w 990600"/>
              <a:gd name="connsiteY28" fmla="*/ 71437 h 1438275"/>
              <a:gd name="connsiteX29" fmla="*/ 783431 w 990600"/>
              <a:gd name="connsiteY29" fmla="*/ 45244 h 1438275"/>
              <a:gd name="connsiteX30" fmla="*/ 745331 w 990600"/>
              <a:gd name="connsiteY30" fmla="*/ 26194 h 1438275"/>
              <a:gd name="connsiteX31" fmla="*/ 697706 w 990600"/>
              <a:gd name="connsiteY31" fmla="*/ 14287 h 1438275"/>
              <a:gd name="connsiteX32" fmla="*/ 652462 w 990600"/>
              <a:gd name="connsiteY32" fmla="*/ 7144 h 1438275"/>
              <a:gd name="connsiteX33" fmla="*/ 581025 w 990600"/>
              <a:gd name="connsiteY33" fmla="*/ 0 h 1438275"/>
              <a:gd name="connsiteX34" fmla="*/ 533400 w 990600"/>
              <a:gd name="connsiteY34" fmla="*/ 4762 h 1438275"/>
              <a:gd name="connsiteX35" fmla="*/ 492919 w 990600"/>
              <a:gd name="connsiteY35" fmla="*/ 14287 h 1438275"/>
              <a:gd name="connsiteX36" fmla="*/ 478631 w 990600"/>
              <a:gd name="connsiteY36" fmla="*/ 21431 h 1438275"/>
              <a:gd name="connsiteX37" fmla="*/ 469106 w 990600"/>
              <a:gd name="connsiteY37" fmla="*/ 30956 h 1438275"/>
              <a:gd name="connsiteX38" fmla="*/ 469106 w 990600"/>
              <a:gd name="connsiteY38" fmla="*/ 40481 h 1438275"/>
              <a:gd name="connsiteX39" fmla="*/ 471487 w 990600"/>
              <a:gd name="connsiteY39" fmla="*/ 50006 h 1438275"/>
              <a:gd name="connsiteX40" fmla="*/ 478631 w 990600"/>
              <a:gd name="connsiteY40" fmla="*/ 64294 h 1438275"/>
              <a:gd name="connsiteX41" fmla="*/ 490537 w 990600"/>
              <a:gd name="connsiteY41" fmla="*/ 76200 h 1438275"/>
              <a:gd name="connsiteX42" fmla="*/ 504825 w 990600"/>
              <a:gd name="connsiteY42" fmla="*/ 85725 h 1438275"/>
              <a:gd name="connsiteX43" fmla="*/ 526256 w 990600"/>
              <a:gd name="connsiteY43" fmla="*/ 92869 h 1438275"/>
              <a:gd name="connsiteX44" fmla="*/ 559594 w 990600"/>
              <a:gd name="connsiteY44" fmla="*/ 104775 h 1438275"/>
              <a:gd name="connsiteX45" fmla="*/ 585787 w 990600"/>
              <a:gd name="connsiteY45" fmla="*/ 119062 h 1438275"/>
              <a:gd name="connsiteX46" fmla="*/ 604837 w 990600"/>
              <a:gd name="connsiteY46" fmla="*/ 133350 h 1438275"/>
              <a:gd name="connsiteX47" fmla="*/ 619125 w 990600"/>
              <a:gd name="connsiteY47" fmla="*/ 152400 h 1438275"/>
              <a:gd name="connsiteX48" fmla="*/ 626269 w 990600"/>
              <a:gd name="connsiteY48" fmla="*/ 173831 h 1438275"/>
              <a:gd name="connsiteX49" fmla="*/ 631031 w 990600"/>
              <a:gd name="connsiteY49" fmla="*/ 192881 h 1438275"/>
              <a:gd name="connsiteX50" fmla="*/ 633412 w 990600"/>
              <a:gd name="connsiteY50" fmla="*/ 214312 h 1438275"/>
              <a:gd name="connsiteX51" fmla="*/ 631031 w 990600"/>
              <a:gd name="connsiteY51" fmla="*/ 235744 h 1438275"/>
              <a:gd name="connsiteX52" fmla="*/ 616744 w 990600"/>
              <a:gd name="connsiteY52" fmla="*/ 285750 h 1438275"/>
              <a:gd name="connsiteX53" fmla="*/ 559594 w 990600"/>
              <a:gd name="connsiteY53" fmla="*/ 419100 h 1438275"/>
              <a:gd name="connsiteX54" fmla="*/ 490537 w 990600"/>
              <a:gd name="connsiteY54" fmla="*/ 590550 h 1438275"/>
              <a:gd name="connsiteX55" fmla="*/ 464344 w 990600"/>
              <a:gd name="connsiteY55" fmla="*/ 654844 h 1438275"/>
              <a:gd name="connsiteX56" fmla="*/ 464344 w 990600"/>
              <a:gd name="connsiteY56" fmla="*/ 654844 h 1438275"/>
              <a:gd name="connsiteX57" fmla="*/ 407194 w 990600"/>
              <a:gd name="connsiteY57" fmla="*/ 764381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990600" h="1438275">
                <a:moveTo>
                  <a:pt x="407194" y="764381"/>
                </a:moveTo>
                <a:lnTo>
                  <a:pt x="302419" y="950119"/>
                </a:lnTo>
                <a:lnTo>
                  <a:pt x="216694" y="1088231"/>
                </a:lnTo>
                <a:lnTo>
                  <a:pt x="133350" y="1212056"/>
                </a:lnTo>
                <a:lnTo>
                  <a:pt x="0" y="1402556"/>
                </a:lnTo>
                <a:lnTo>
                  <a:pt x="45244" y="1438275"/>
                </a:lnTo>
                <a:lnTo>
                  <a:pt x="142875" y="1357312"/>
                </a:lnTo>
                <a:lnTo>
                  <a:pt x="261937" y="1240631"/>
                </a:lnTo>
                <a:lnTo>
                  <a:pt x="359569" y="1140619"/>
                </a:lnTo>
                <a:lnTo>
                  <a:pt x="490537" y="992981"/>
                </a:lnTo>
                <a:lnTo>
                  <a:pt x="550069" y="919162"/>
                </a:lnTo>
                <a:lnTo>
                  <a:pt x="647700" y="778669"/>
                </a:lnTo>
                <a:lnTo>
                  <a:pt x="719137" y="642937"/>
                </a:lnTo>
                <a:lnTo>
                  <a:pt x="762000" y="561975"/>
                </a:lnTo>
                <a:lnTo>
                  <a:pt x="800100" y="483394"/>
                </a:lnTo>
                <a:lnTo>
                  <a:pt x="823912" y="428625"/>
                </a:lnTo>
                <a:lnTo>
                  <a:pt x="833437" y="409575"/>
                </a:lnTo>
                <a:lnTo>
                  <a:pt x="869156" y="371475"/>
                </a:lnTo>
                <a:lnTo>
                  <a:pt x="912019" y="330994"/>
                </a:lnTo>
                <a:lnTo>
                  <a:pt x="947737" y="304800"/>
                </a:lnTo>
                <a:lnTo>
                  <a:pt x="969169" y="288131"/>
                </a:lnTo>
                <a:lnTo>
                  <a:pt x="985837" y="264319"/>
                </a:lnTo>
                <a:lnTo>
                  <a:pt x="990600" y="235744"/>
                </a:lnTo>
                <a:lnTo>
                  <a:pt x="985837" y="219075"/>
                </a:lnTo>
                <a:lnTo>
                  <a:pt x="973931" y="197644"/>
                </a:lnTo>
                <a:lnTo>
                  <a:pt x="952500" y="171450"/>
                </a:lnTo>
                <a:lnTo>
                  <a:pt x="909637" y="133350"/>
                </a:lnTo>
                <a:lnTo>
                  <a:pt x="878681" y="102394"/>
                </a:lnTo>
                <a:lnTo>
                  <a:pt x="833437" y="71437"/>
                </a:lnTo>
                <a:lnTo>
                  <a:pt x="783431" y="45244"/>
                </a:lnTo>
                <a:lnTo>
                  <a:pt x="745331" y="26194"/>
                </a:lnTo>
                <a:lnTo>
                  <a:pt x="697706" y="14287"/>
                </a:lnTo>
                <a:lnTo>
                  <a:pt x="652462" y="7144"/>
                </a:lnTo>
                <a:lnTo>
                  <a:pt x="581025" y="0"/>
                </a:lnTo>
                <a:lnTo>
                  <a:pt x="533400" y="4762"/>
                </a:lnTo>
                <a:lnTo>
                  <a:pt x="492919" y="14287"/>
                </a:lnTo>
                <a:lnTo>
                  <a:pt x="478631" y="21431"/>
                </a:lnTo>
                <a:lnTo>
                  <a:pt x="469106" y="30956"/>
                </a:lnTo>
                <a:lnTo>
                  <a:pt x="469106" y="40481"/>
                </a:lnTo>
                <a:lnTo>
                  <a:pt x="471487" y="50006"/>
                </a:lnTo>
                <a:lnTo>
                  <a:pt x="478631" y="64294"/>
                </a:lnTo>
                <a:lnTo>
                  <a:pt x="490537" y="76200"/>
                </a:lnTo>
                <a:lnTo>
                  <a:pt x="504825" y="85725"/>
                </a:lnTo>
                <a:lnTo>
                  <a:pt x="526256" y="92869"/>
                </a:lnTo>
                <a:lnTo>
                  <a:pt x="559594" y="104775"/>
                </a:lnTo>
                <a:lnTo>
                  <a:pt x="585787" y="119062"/>
                </a:lnTo>
                <a:lnTo>
                  <a:pt x="604837" y="133350"/>
                </a:lnTo>
                <a:lnTo>
                  <a:pt x="619125" y="152400"/>
                </a:lnTo>
                <a:lnTo>
                  <a:pt x="626269" y="173831"/>
                </a:lnTo>
                <a:lnTo>
                  <a:pt x="631031" y="192881"/>
                </a:lnTo>
                <a:lnTo>
                  <a:pt x="633412" y="214312"/>
                </a:lnTo>
                <a:lnTo>
                  <a:pt x="631031" y="235744"/>
                </a:lnTo>
                <a:lnTo>
                  <a:pt x="616744" y="285750"/>
                </a:lnTo>
                <a:lnTo>
                  <a:pt x="559594" y="419100"/>
                </a:lnTo>
                <a:lnTo>
                  <a:pt x="490537" y="590550"/>
                </a:lnTo>
                <a:lnTo>
                  <a:pt x="464344" y="654844"/>
                </a:lnTo>
                <a:lnTo>
                  <a:pt x="464344" y="654844"/>
                </a:lnTo>
                <a:lnTo>
                  <a:pt x="407194" y="764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81847C7F-3259-44B6-87C8-D74F0CC85F73}"/>
              </a:ext>
            </a:extLst>
          </p:cNvPr>
          <p:cNvSpPr/>
          <p:nvPr/>
        </p:nvSpPr>
        <p:spPr>
          <a:xfrm>
            <a:off x="4914900" y="2078038"/>
            <a:ext cx="2074863" cy="488950"/>
          </a:xfrm>
          <a:custGeom>
            <a:avLst/>
            <a:gdLst>
              <a:gd name="connsiteX0" fmla="*/ 840581 w 2074069"/>
              <a:gd name="connsiteY0" fmla="*/ 414338 h 488157"/>
              <a:gd name="connsiteX1" fmla="*/ 350044 w 2074069"/>
              <a:gd name="connsiteY1" fmla="*/ 469107 h 488157"/>
              <a:gd name="connsiteX2" fmla="*/ 228600 w 2074069"/>
              <a:gd name="connsiteY2" fmla="*/ 483394 h 488157"/>
              <a:gd name="connsiteX3" fmla="*/ 180975 w 2074069"/>
              <a:gd name="connsiteY3" fmla="*/ 488157 h 488157"/>
              <a:gd name="connsiteX4" fmla="*/ 147638 w 2074069"/>
              <a:gd name="connsiteY4" fmla="*/ 483394 h 488157"/>
              <a:gd name="connsiteX5" fmla="*/ 97631 w 2074069"/>
              <a:gd name="connsiteY5" fmla="*/ 471488 h 488157"/>
              <a:gd name="connsiteX6" fmla="*/ 23813 w 2074069"/>
              <a:gd name="connsiteY6" fmla="*/ 435769 h 488157"/>
              <a:gd name="connsiteX7" fmla="*/ 0 w 2074069"/>
              <a:gd name="connsiteY7" fmla="*/ 414338 h 488157"/>
              <a:gd name="connsiteX8" fmla="*/ 102394 w 2074069"/>
              <a:gd name="connsiteY8" fmla="*/ 290513 h 488157"/>
              <a:gd name="connsiteX9" fmla="*/ 211931 w 2074069"/>
              <a:gd name="connsiteY9" fmla="*/ 300038 h 488157"/>
              <a:gd name="connsiteX10" fmla="*/ 290513 w 2074069"/>
              <a:gd name="connsiteY10" fmla="*/ 300038 h 488157"/>
              <a:gd name="connsiteX11" fmla="*/ 440531 w 2074069"/>
              <a:gd name="connsiteY11" fmla="*/ 285750 h 488157"/>
              <a:gd name="connsiteX12" fmla="*/ 652463 w 2074069"/>
              <a:gd name="connsiteY12" fmla="*/ 257175 h 488157"/>
              <a:gd name="connsiteX13" fmla="*/ 835819 w 2074069"/>
              <a:gd name="connsiteY13" fmla="*/ 230982 h 488157"/>
              <a:gd name="connsiteX14" fmla="*/ 1050131 w 2074069"/>
              <a:gd name="connsiteY14" fmla="*/ 195263 h 488157"/>
              <a:gd name="connsiteX15" fmla="*/ 1235869 w 2074069"/>
              <a:gd name="connsiteY15" fmla="*/ 157163 h 488157"/>
              <a:gd name="connsiteX16" fmla="*/ 1376363 w 2074069"/>
              <a:gd name="connsiteY16" fmla="*/ 123825 h 488157"/>
              <a:gd name="connsiteX17" fmla="*/ 1447800 w 2074069"/>
              <a:gd name="connsiteY17" fmla="*/ 104775 h 488157"/>
              <a:gd name="connsiteX18" fmla="*/ 1490663 w 2074069"/>
              <a:gd name="connsiteY18" fmla="*/ 85725 h 488157"/>
              <a:gd name="connsiteX19" fmla="*/ 1588294 w 2074069"/>
              <a:gd name="connsiteY19" fmla="*/ 28575 h 488157"/>
              <a:gd name="connsiteX20" fmla="*/ 1621631 w 2074069"/>
              <a:gd name="connsiteY20" fmla="*/ 7144 h 488157"/>
              <a:gd name="connsiteX21" fmla="*/ 1643063 w 2074069"/>
              <a:gd name="connsiteY21" fmla="*/ 2382 h 488157"/>
              <a:gd name="connsiteX22" fmla="*/ 1657350 w 2074069"/>
              <a:gd name="connsiteY22" fmla="*/ 0 h 488157"/>
              <a:gd name="connsiteX23" fmla="*/ 1702594 w 2074069"/>
              <a:gd name="connsiteY23" fmla="*/ 4763 h 488157"/>
              <a:gd name="connsiteX24" fmla="*/ 1781175 w 2074069"/>
              <a:gd name="connsiteY24" fmla="*/ 21432 h 488157"/>
              <a:gd name="connsiteX25" fmla="*/ 1850231 w 2074069"/>
              <a:gd name="connsiteY25" fmla="*/ 47625 h 488157"/>
              <a:gd name="connsiteX26" fmla="*/ 1935956 w 2074069"/>
              <a:gd name="connsiteY26" fmla="*/ 80963 h 488157"/>
              <a:gd name="connsiteX27" fmla="*/ 1988344 w 2074069"/>
              <a:gd name="connsiteY27" fmla="*/ 107157 h 488157"/>
              <a:gd name="connsiteX28" fmla="*/ 2038350 w 2074069"/>
              <a:gd name="connsiteY28" fmla="*/ 145257 h 488157"/>
              <a:gd name="connsiteX29" fmla="*/ 2059781 w 2074069"/>
              <a:gd name="connsiteY29" fmla="*/ 166688 h 488157"/>
              <a:gd name="connsiteX30" fmla="*/ 2071688 w 2074069"/>
              <a:gd name="connsiteY30" fmla="*/ 188119 h 488157"/>
              <a:gd name="connsiteX31" fmla="*/ 2074069 w 2074069"/>
              <a:gd name="connsiteY31" fmla="*/ 204788 h 488157"/>
              <a:gd name="connsiteX32" fmla="*/ 2066925 w 2074069"/>
              <a:gd name="connsiteY32" fmla="*/ 219075 h 488157"/>
              <a:gd name="connsiteX33" fmla="*/ 2052638 w 2074069"/>
              <a:gd name="connsiteY33" fmla="*/ 238125 h 488157"/>
              <a:gd name="connsiteX34" fmla="*/ 2026444 w 2074069"/>
              <a:gd name="connsiteY34" fmla="*/ 254794 h 488157"/>
              <a:gd name="connsiteX35" fmla="*/ 1993106 w 2074069"/>
              <a:gd name="connsiteY35" fmla="*/ 266700 h 488157"/>
              <a:gd name="connsiteX36" fmla="*/ 1902619 w 2074069"/>
              <a:gd name="connsiteY36" fmla="*/ 285750 h 488157"/>
              <a:gd name="connsiteX37" fmla="*/ 1731169 w 2074069"/>
              <a:gd name="connsiteY37" fmla="*/ 304800 h 488157"/>
              <a:gd name="connsiteX38" fmla="*/ 1362075 w 2074069"/>
              <a:gd name="connsiteY38" fmla="*/ 352425 h 488157"/>
              <a:gd name="connsiteX39" fmla="*/ 840581 w 2074069"/>
              <a:gd name="connsiteY39" fmla="*/ 414338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74069" h="488157">
                <a:moveTo>
                  <a:pt x="840581" y="414338"/>
                </a:moveTo>
                <a:lnTo>
                  <a:pt x="350044" y="469107"/>
                </a:lnTo>
                <a:lnTo>
                  <a:pt x="228600" y="483394"/>
                </a:lnTo>
                <a:lnTo>
                  <a:pt x="180975" y="488157"/>
                </a:lnTo>
                <a:lnTo>
                  <a:pt x="147638" y="483394"/>
                </a:lnTo>
                <a:lnTo>
                  <a:pt x="97631" y="471488"/>
                </a:lnTo>
                <a:lnTo>
                  <a:pt x="23813" y="435769"/>
                </a:lnTo>
                <a:lnTo>
                  <a:pt x="0" y="414338"/>
                </a:lnTo>
                <a:lnTo>
                  <a:pt x="102394" y="290513"/>
                </a:lnTo>
                <a:lnTo>
                  <a:pt x="211931" y="300038"/>
                </a:lnTo>
                <a:lnTo>
                  <a:pt x="290513" y="300038"/>
                </a:lnTo>
                <a:lnTo>
                  <a:pt x="440531" y="285750"/>
                </a:lnTo>
                <a:lnTo>
                  <a:pt x="652463" y="257175"/>
                </a:lnTo>
                <a:lnTo>
                  <a:pt x="835819" y="230982"/>
                </a:lnTo>
                <a:lnTo>
                  <a:pt x="1050131" y="195263"/>
                </a:lnTo>
                <a:lnTo>
                  <a:pt x="1235869" y="157163"/>
                </a:lnTo>
                <a:lnTo>
                  <a:pt x="1376363" y="123825"/>
                </a:lnTo>
                <a:lnTo>
                  <a:pt x="1447800" y="104775"/>
                </a:lnTo>
                <a:lnTo>
                  <a:pt x="1490663" y="85725"/>
                </a:lnTo>
                <a:lnTo>
                  <a:pt x="1588294" y="28575"/>
                </a:lnTo>
                <a:lnTo>
                  <a:pt x="1621631" y="7144"/>
                </a:lnTo>
                <a:lnTo>
                  <a:pt x="1643063" y="2382"/>
                </a:lnTo>
                <a:lnTo>
                  <a:pt x="1657350" y="0"/>
                </a:lnTo>
                <a:lnTo>
                  <a:pt x="1702594" y="4763"/>
                </a:lnTo>
                <a:lnTo>
                  <a:pt x="1781175" y="21432"/>
                </a:lnTo>
                <a:lnTo>
                  <a:pt x="1850231" y="47625"/>
                </a:lnTo>
                <a:lnTo>
                  <a:pt x="1935956" y="80963"/>
                </a:lnTo>
                <a:lnTo>
                  <a:pt x="1988344" y="107157"/>
                </a:lnTo>
                <a:lnTo>
                  <a:pt x="2038350" y="145257"/>
                </a:lnTo>
                <a:lnTo>
                  <a:pt x="2059781" y="166688"/>
                </a:lnTo>
                <a:lnTo>
                  <a:pt x="2071688" y="188119"/>
                </a:lnTo>
                <a:lnTo>
                  <a:pt x="2074069" y="204788"/>
                </a:lnTo>
                <a:lnTo>
                  <a:pt x="2066925" y="219075"/>
                </a:lnTo>
                <a:lnTo>
                  <a:pt x="2052638" y="238125"/>
                </a:lnTo>
                <a:lnTo>
                  <a:pt x="2026444" y="254794"/>
                </a:lnTo>
                <a:lnTo>
                  <a:pt x="1993106" y="266700"/>
                </a:lnTo>
                <a:lnTo>
                  <a:pt x="1902619" y="285750"/>
                </a:lnTo>
                <a:lnTo>
                  <a:pt x="1731169" y="304800"/>
                </a:lnTo>
                <a:lnTo>
                  <a:pt x="1362075" y="352425"/>
                </a:lnTo>
                <a:lnTo>
                  <a:pt x="840581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66C6B757-8E4F-4F36-8FA2-BB92C1D1ADAD}"/>
              </a:ext>
            </a:extLst>
          </p:cNvPr>
          <p:cNvSpPr/>
          <p:nvPr/>
        </p:nvSpPr>
        <p:spPr>
          <a:xfrm>
            <a:off x="4789488" y="3046413"/>
            <a:ext cx="468312" cy="1063625"/>
          </a:xfrm>
          <a:custGeom>
            <a:avLst/>
            <a:gdLst>
              <a:gd name="connsiteX0" fmla="*/ 400050 w 469106"/>
              <a:gd name="connsiteY0" fmla="*/ 390525 h 1064419"/>
              <a:gd name="connsiteX1" fmla="*/ 378619 w 469106"/>
              <a:gd name="connsiteY1" fmla="*/ 202406 h 1064419"/>
              <a:gd name="connsiteX2" fmla="*/ 309562 w 469106"/>
              <a:gd name="connsiteY2" fmla="*/ 71437 h 1064419"/>
              <a:gd name="connsiteX3" fmla="*/ 278606 w 469106"/>
              <a:gd name="connsiteY3" fmla="*/ 59531 h 1064419"/>
              <a:gd name="connsiteX4" fmla="*/ 190500 w 469106"/>
              <a:gd name="connsiteY4" fmla="*/ 30956 h 1064419"/>
              <a:gd name="connsiteX5" fmla="*/ 140494 w 469106"/>
              <a:gd name="connsiteY5" fmla="*/ 19050 h 1064419"/>
              <a:gd name="connsiteX6" fmla="*/ 71437 w 469106"/>
              <a:gd name="connsiteY6" fmla="*/ 4762 h 1064419"/>
              <a:gd name="connsiteX7" fmla="*/ 28575 w 469106"/>
              <a:gd name="connsiteY7" fmla="*/ 0 h 1064419"/>
              <a:gd name="connsiteX8" fmla="*/ 11906 w 469106"/>
              <a:gd name="connsiteY8" fmla="*/ 2381 h 1064419"/>
              <a:gd name="connsiteX9" fmla="*/ 0 w 469106"/>
              <a:gd name="connsiteY9" fmla="*/ 11906 h 1064419"/>
              <a:gd name="connsiteX10" fmla="*/ 0 w 469106"/>
              <a:gd name="connsiteY10" fmla="*/ 23812 h 1064419"/>
              <a:gd name="connsiteX11" fmla="*/ 0 w 469106"/>
              <a:gd name="connsiteY11" fmla="*/ 38100 h 1064419"/>
              <a:gd name="connsiteX12" fmla="*/ 14287 w 469106"/>
              <a:gd name="connsiteY12" fmla="*/ 57150 h 1064419"/>
              <a:gd name="connsiteX13" fmla="*/ 38100 w 469106"/>
              <a:gd name="connsiteY13" fmla="*/ 85725 h 1064419"/>
              <a:gd name="connsiteX14" fmla="*/ 66675 w 469106"/>
              <a:gd name="connsiteY14" fmla="*/ 116681 h 1064419"/>
              <a:gd name="connsiteX15" fmla="*/ 90487 w 469106"/>
              <a:gd name="connsiteY15" fmla="*/ 150019 h 1064419"/>
              <a:gd name="connsiteX16" fmla="*/ 116681 w 469106"/>
              <a:gd name="connsiteY16" fmla="*/ 200025 h 1064419"/>
              <a:gd name="connsiteX17" fmla="*/ 138112 w 469106"/>
              <a:gd name="connsiteY17" fmla="*/ 254794 h 1064419"/>
              <a:gd name="connsiteX18" fmla="*/ 157162 w 469106"/>
              <a:gd name="connsiteY18" fmla="*/ 333375 h 1064419"/>
              <a:gd name="connsiteX19" fmla="*/ 185737 w 469106"/>
              <a:gd name="connsiteY19" fmla="*/ 492919 h 1064419"/>
              <a:gd name="connsiteX20" fmla="*/ 228600 w 469106"/>
              <a:gd name="connsiteY20" fmla="*/ 704850 h 1064419"/>
              <a:gd name="connsiteX21" fmla="*/ 247650 w 469106"/>
              <a:gd name="connsiteY21" fmla="*/ 790575 h 1064419"/>
              <a:gd name="connsiteX22" fmla="*/ 254794 w 469106"/>
              <a:gd name="connsiteY22" fmla="*/ 833437 h 1064419"/>
              <a:gd name="connsiteX23" fmla="*/ 264319 w 469106"/>
              <a:gd name="connsiteY23" fmla="*/ 876300 h 1064419"/>
              <a:gd name="connsiteX24" fmla="*/ 276225 w 469106"/>
              <a:gd name="connsiteY24" fmla="*/ 914400 h 1064419"/>
              <a:gd name="connsiteX25" fmla="*/ 288131 w 469106"/>
              <a:gd name="connsiteY25" fmla="*/ 942975 h 1064419"/>
              <a:gd name="connsiteX26" fmla="*/ 311944 w 469106"/>
              <a:gd name="connsiteY26" fmla="*/ 983456 h 1064419"/>
              <a:gd name="connsiteX27" fmla="*/ 333375 w 469106"/>
              <a:gd name="connsiteY27" fmla="*/ 1009650 h 1064419"/>
              <a:gd name="connsiteX28" fmla="*/ 361950 w 469106"/>
              <a:gd name="connsiteY28" fmla="*/ 1038225 h 1064419"/>
              <a:gd name="connsiteX29" fmla="*/ 381000 w 469106"/>
              <a:gd name="connsiteY29" fmla="*/ 1052512 h 1064419"/>
              <a:gd name="connsiteX30" fmla="*/ 392906 w 469106"/>
              <a:gd name="connsiteY30" fmla="*/ 1059656 h 1064419"/>
              <a:gd name="connsiteX31" fmla="*/ 409575 w 469106"/>
              <a:gd name="connsiteY31" fmla="*/ 1064419 h 1064419"/>
              <a:gd name="connsiteX32" fmla="*/ 421481 w 469106"/>
              <a:gd name="connsiteY32" fmla="*/ 1064419 h 1064419"/>
              <a:gd name="connsiteX33" fmla="*/ 433387 w 469106"/>
              <a:gd name="connsiteY33" fmla="*/ 1062037 h 1064419"/>
              <a:gd name="connsiteX34" fmla="*/ 445294 w 469106"/>
              <a:gd name="connsiteY34" fmla="*/ 1052512 h 1064419"/>
              <a:gd name="connsiteX35" fmla="*/ 452437 w 469106"/>
              <a:gd name="connsiteY35" fmla="*/ 1038225 h 1064419"/>
              <a:gd name="connsiteX36" fmla="*/ 461962 w 469106"/>
              <a:gd name="connsiteY36" fmla="*/ 1009650 h 1064419"/>
              <a:gd name="connsiteX37" fmla="*/ 469106 w 469106"/>
              <a:gd name="connsiteY37" fmla="*/ 973931 h 1064419"/>
              <a:gd name="connsiteX38" fmla="*/ 469106 w 469106"/>
              <a:gd name="connsiteY38" fmla="*/ 945356 h 1064419"/>
              <a:gd name="connsiteX39" fmla="*/ 440531 w 469106"/>
              <a:gd name="connsiteY39" fmla="*/ 735806 h 1064419"/>
              <a:gd name="connsiteX40" fmla="*/ 400050 w 469106"/>
              <a:gd name="connsiteY40" fmla="*/ 390525 h 106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69106" h="1064419">
                <a:moveTo>
                  <a:pt x="400050" y="390525"/>
                </a:moveTo>
                <a:lnTo>
                  <a:pt x="378619" y="202406"/>
                </a:lnTo>
                <a:lnTo>
                  <a:pt x="309562" y="71437"/>
                </a:lnTo>
                <a:lnTo>
                  <a:pt x="278606" y="59531"/>
                </a:lnTo>
                <a:lnTo>
                  <a:pt x="190500" y="30956"/>
                </a:lnTo>
                <a:lnTo>
                  <a:pt x="140494" y="19050"/>
                </a:lnTo>
                <a:lnTo>
                  <a:pt x="71437" y="4762"/>
                </a:lnTo>
                <a:lnTo>
                  <a:pt x="28575" y="0"/>
                </a:lnTo>
                <a:lnTo>
                  <a:pt x="11906" y="2381"/>
                </a:lnTo>
                <a:lnTo>
                  <a:pt x="0" y="11906"/>
                </a:lnTo>
                <a:lnTo>
                  <a:pt x="0" y="23812"/>
                </a:lnTo>
                <a:lnTo>
                  <a:pt x="0" y="38100"/>
                </a:lnTo>
                <a:lnTo>
                  <a:pt x="14287" y="57150"/>
                </a:lnTo>
                <a:lnTo>
                  <a:pt x="38100" y="85725"/>
                </a:lnTo>
                <a:lnTo>
                  <a:pt x="66675" y="116681"/>
                </a:lnTo>
                <a:lnTo>
                  <a:pt x="90487" y="150019"/>
                </a:lnTo>
                <a:lnTo>
                  <a:pt x="116681" y="200025"/>
                </a:lnTo>
                <a:lnTo>
                  <a:pt x="138112" y="254794"/>
                </a:lnTo>
                <a:lnTo>
                  <a:pt x="157162" y="333375"/>
                </a:lnTo>
                <a:lnTo>
                  <a:pt x="185737" y="492919"/>
                </a:lnTo>
                <a:lnTo>
                  <a:pt x="228600" y="704850"/>
                </a:lnTo>
                <a:lnTo>
                  <a:pt x="247650" y="790575"/>
                </a:lnTo>
                <a:lnTo>
                  <a:pt x="254794" y="833437"/>
                </a:lnTo>
                <a:lnTo>
                  <a:pt x="264319" y="876300"/>
                </a:lnTo>
                <a:lnTo>
                  <a:pt x="276225" y="914400"/>
                </a:lnTo>
                <a:lnTo>
                  <a:pt x="288131" y="942975"/>
                </a:lnTo>
                <a:lnTo>
                  <a:pt x="311944" y="983456"/>
                </a:lnTo>
                <a:lnTo>
                  <a:pt x="333375" y="1009650"/>
                </a:lnTo>
                <a:lnTo>
                  <a:pt x="361950" y="1038225"/>
                </a:lnTo>
                <a:lnTo>
                  <a:pt x="381000" y="1052512"/>
                </a:lnTo>
                <a:lnTo>
                  <a:pt x="392906" y="1059656"/>
                </a:lnTo>
                <a:lnTo>
                  <a:pt x="409575" y="1064419"/>
                </a:lnTo>
                <a:lnTo>
                  <a:pt x="421481" y="1064419"/>
                </a:lnTo>
                <a:lnTo>
                  <a:pt x="433387" y="1062037"/>
                </a:lnTo>
                <a:lnTo>
                  <a:pt x="445294" y="1052512"/>
                </a:lnTo>
                <a:lnTo>
                  <a:pt x="452437" y="1038225"/>
                </a:lnTo>
                <a:lnTo>
                  <a:pt x="461962" y="1009650"/>
                </a:lnTo>
                <a:lnTo>
                  <a:pt x="469106" y="973931"/>
                </a:lnTo>
                <a:lnTo>
                  <a:pt x="469106" y="945356"/>
                </a:lnTo>
                <a:lnTo>
                  <a:pt x="440531" y="735806"/>
                </a:lnTo>
                <a:lnTo>
                  <a:pt x="400050" y="3905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834F4B80-B56A-4DF0-9F67-6C29D80B7AA5}"/>
              </a:ext>
            </a:extLst>
          </p:cNvPr>
          <p:cNvSpPr/>
          <p:nvPr/>
        </p:nvSpPr>
        <p:spPr>
          <a:xfrm>
            <a:off x="5024438" y="2919413"/>
            <a:ext cx="1692275" cy="1114425"/>
          </a:xfrm>
          <a:custGeom>
            <a:avLst/>
            <a:gdLst>
              <a:gd name="connsiteX0" fmla="*/ 931068 w 1693068"/>
              <a:gd name="connsiteY0" fmla="*/ 257175 h 1114425"/>
              <a:gd name="connsiteX1" fmla="*/ 585787 w 1693068"/>
              <a:gd name="connsiteY1" fmla="*/ 300037 h 1114425"/>
              <a:gd name="connsiteX2" fmla="*/ 266700 w 1693068"/>
              <a:gd name="connsiteY2" fmla="*/ 338137 h 1114425"/>
              <a:gd name="connsiteX3" fmla="*/ 54768 w 1693068"/>
              <a:gd name="connsiteY3" fmla="*/ 366712 h 1114425"/>
              <a:gd name="connsiteX4" fmla="*/ 0 w 1693068"/>
              <a:gd name="connsiteY4" fmla="*/ 204787 h 1114425"/>
              <a:gd name="connsiteX5" fmla="*/ 123825 w 1693068"/>
              <a:gd name="connsiteY5" fmla="*/ 192881 h 1114425"/>
              <a:gd name="connsiteX6" fmla="*/ 323850 w 1693068"/>
              <a:gd name="connsiteY6" fmla="*/ 169068 h 1114425"/>
              <a:gd name="connsiteX7" fmla="*/ 523875 w 1693068"/>
              <a:gd name="connsiteY7" fmla="*/ 145256 h 1114425"/>
              <a:gd name="connsiteX8" fmla="*/ 869156 w 1693068"/>
              <a:gd name="connsiteY8" fmla="*/ 104775 h 1114425"/>
              <a:gd name="connsiteX9" fmla="*/ 1138237 w 1693068"/>
              <a:gd name="connsiteY9" fmla="*/ 71437 h 1114425"/>
              <a:gd name="connsiteX10" fmla="*/ 1209675 w 1693068"/>
              <a:gd name="connsiteY10" fmla="*/ 64293 h 1114425"/>
              <a:gd name="connsiteX11" fmla="*/ 1250156 w 1693068"/>
              <a:gd name="connsiteY11" fmla="*/ 50006 h 1114425"/>
              <a:gd name="connsiteX12" fmla="*/ 1307306 w 1693068"/>
              <a:gd name="connsiteY12" fmla="*/ 28575 h 1114425"/>
              <a:gd name="connsiteX13" fmla="*/ 1369218 w 1693068"/>
              <a:gd name="connsiteY13" fmla="*/ 9525 h 1114425"/>
              <a:gd name="connsiteX14" fmla="*/ 1404937 w 1693068"/>
              <a:gd name="connsiteY14" fmla="*/ 0 h 1114425"/>
              <a:gd name="connsiteX15" fmla="*/ 1419225 w 1693068"/>
              <a:gd name="connsiteY15" fmla="*/ 0 h 1114425"/>
              <a:gd name="connsiteX16" fmla="*/ 1445418 w 1693068"/>
              <a:gd name="connsiteY16" fmla="*/ 9525 h 1114425"/>
              <a:gd name="connsiteX17" fmla="*/ 1485900 w 1693068"/>
              <a:gd name="connsiteY17" fmla="*/ 35718 h 1114425"/>
              <a:gd name="connsiteX18" fmla="*/ 1533525 w 1693068"/>
              <a:gd name="connsiteY18" fmla="*/ 66675 h 1114425"/>
              <a:gd name="connsiteX19" fmla="*/ 1571625 w 1693068"/>
              <a:gd name="connsiteY19" fmla="*/ 92868 h 1114425"/>
              <a:gd name="connsiteX20" fmla="*/ 1604962 w 1693068"/>
              <a:gd name="connsiteY20" fmla="*/ 121443 h 1114425"/>
              <a:gd name="connsiteX21" fmla="*/ 1645443 w 1693068"/>
              <a:gd name="connsiteY21" fmla="*/ 154781 h 1114425"/>
              <a:gd name="connsiteX22" fmla="*/ 1671637 w 1693068"/>
              <a:gd name="connsiteY22" fmla="*/ 180975 h 1114425"/>
              <a:gd name="connsiteX23" fmla="*/ 1685925 w 1693068"/>
              <a:gd name="connsiteY23" fmla="*/ 197643 h 1114425"/>
              <a:gd name="connsiteX24" fmla="*/ 1693068 w 1693068"/>
              <a:gd name="connsiteY24" fmla="*/ 219075 h 1114425"/>
              <a:gd name="connsiteX25" fmla="*/ 1690687 w 1693068"/>
              <a:gd name="connsiteY25" fmla="*/ 238125 h 1114425"/>
              <a:gd name="connsiteX26" fmla="*/ 1685925 w 1693068"/>
              <a:gd name="connsiteY26" fmla="*/ 257175 h 1114425"/>
              <a:gd name="connsiteX27" fmla="*/ 1666875 w 1693068"/>
              <a:gd name="connsiteY27" fmla="*/ 283368 h 1114425"/>
              <a:gd name="connsiteX28" fmla="*/ 1643062 w 1693068"/>
              <a:gd name="connsiteY28" fmla="*/ 302418 h 1114425"/>
              <a:gd name="connsiteX29" fmla="*/ 1619250 w 1693068"/>
              <a:gd name="connsiteY29" fmla="*/ 330993 h 1114425"/>
              <a:gd name="connsiteX30" fmla="*/ 1597818 w 1693068"/>
              <a:gd name="connsiteY30" fmla="*/ 371475 h 1114425"/>
              <a:gd name="connsiteX31" fmla="*/ 1578768 w 1693068"/>
              <a:gd name="connsiteY31" fmla="*/ 440531 h 1114425"/>
              <a:gd name="connsiteX32" fmla="*/ 1538287 w 1693068"/>
              <a:gd name="connsiteY32" fmla="*/ 614362 h 1114425"/>
              <a:gd name="connsiteX33" fmla="*/ 1485900 w 1693068"/>
              <a:gd name="connsiteY33" fmla="*/ 838200 h 1114425"/>
              <a:gd name="connsiteX34" fmla="*/ 1447800 w 1693068"/>
              <a:gd name="connsiteY34" fmla="*/ 985837 h 1114425"/>
              <a:gd name="connsiteX35" fmla="*/ 1428750 w 1693068"/>
              <a:gd name="connsiteY35" fmla="*/ 1026318 h 1114425"/>
              <a:gd name="connsiteX36" fmla="*/ 1407318 w 1693068"/>
              <a:gd name="connsiteY36" fmla="*/ 1062037 h 1114425"/>
              <a:gd name="connsiteX37" fmla="*/ 1385887 w 1693068"/>
              <a:gd name="connsiteY37" fmla="*/ 1088231 h 1114425"/>
              <a:gd name="connsiteX38" fmla="*/ 1369218 w 1693068"/>
              <a:gd name="connsiteY38" fmla="*/ 1104900 h 1114425"/>
              <a:gd name="connsiteX39" fmla="*/ 1350168 w 1693068"/>
              <a:gd name="connsiteY39" fmla="*/ 1114425 h 1114425"/>
              <a:gd name="connsiteX40" fmla="*/ 1340643 w 1693068"/>
              <a:gd name="connsiteY40" fmla="*/ 1114425 h 1114425"/>
              <a:gd name="connsiteX41" fmla="*/ 1314450 w 1693068"/>
              <a:gd name="connsiteY41" fmla="*/ 1109662 h 1114425"/>
              <a:gd name="connsiteX42" fmla="*/ 1290637 w 1693068"/>
              <a:gd name="connsiteY42" fmla="*/ 1100137 h 1114425"/>
              <a:gd name="connsiteX43" fmla="*/ 1276350 w 1693068"/>
              <a:gd name="connsiteY43" fmla="*/ 1090612 h 1114425"/>
              <a:gd name="connsiteX44" fmla="*/ 1264443 w 1693068"/>
              <a:gd name="connsiteY44" fmla="*/ 1078706 h 1114425"/>
              <a:gd name="connsiteX45" fmla="*/ 1254918 w 1693068"/>
              <a:gd name="connsiteY45" fmla="*/ 1064418 h 1114425"/>
              <a:gd name="connsiteX46" fmla="*/ 1245393 w 1693068"/>
              <a:gd name="connsiteY46" fmla="*/ 1045368 h 1114425"/>
              <a:gd name="connsiteX47" fmla="*/ 1235868 w 1693068"/>
              <a:gd name="connsiteY47" fmla="*/ 1012031 h 1114425"/>
              <a:gd name="connsiteX48" fmla="*/ 1262062 w 1693068"/>
              <a:gd name="connsiteY48" fmla="*/ 809625 h 1114425"/>
              <a:gd name="connsiteX49" fmla="*/ 1290637 w 1693068"/>
              <a:gd name="connsiteY49" fmla="*/ 588168 h 1114425"/>
              <a:gd name="connsiteX50" fmla="*/ 1326356 w 1693068"/>
              <a:gd name="connsiteY50" fmla="*/ 300037 h 1114425"/>
              <a:gd name="connsiteX51" fmla="*/ 1326356 w 1693068"/>
              <a:gd name="connsiteY51" fmla="*/ 278606 h 1114425"/>
              <a:gd name="connsiteX52" fmla="*/ 1321593 w 1693068"/>
              <a:gd name="connsiteY52" fmla="*/ 254793 h 1114425"/>
              <a:gd name="connsiteX53" fmla="*/ 1309687 w 1693068"/>
              <a:gd name="connsiteY53" fmla="*/ 238125 h 1114425"/>
              <a:gd name="connsiteX54" fmla="*/ 1293018 w 1693068"/>
              <a:gd name="connsiteY54" fmla="*/ 228600 h 1114425"/>
              <a:gd name="connsiteX55" fmla="*/ 1266825 w 1693068"/>
              <a:gd name="connsiteY55" fmla="*/ 221456 h 1114425"/>
              <a:gd name="connsiteX56" fmla="*/ 1223962 w 1693068"/>
              <a:gd name="connsiteY56" fmla="*/ 221456 h 1114425"/>
              <a:gd name="connsiteX57" fmla="*/ 931068 w 1693068"/>
              <a:gd name="connsiteY57" fmla="*/ 257175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93068" h="1114425">
                <a:moveTo>
                  <a:pt x="931068" y="257175"/>
                </a:moveTo>
                <a:lnTo>
                  <a:pt x="585787" y="300037"/>
                </a:lnTo>
                <a:lnTo>
                  <a:pt x="266700" y="338137"/>
                </a:lnTo>
                <a:lnTo>
                  <a:pt x="54768" y="366712"/>
                </a:lnTo>
                <a:lnTo>
                  <a:pt x="0" y="204787"/>
                </a:lnTo>
                <a:lnTo>
                  <a:pt x="123825" y="192881"/>
                </a:lnTo>
                <a:lnTo>
                  <a:pt x="323850" y="169068"/>
                </a:lnTo>
                <a:lnTo>
                  <a:pt x="523875" y="145256"/>
                </a:lnTo>
                <a:lnTo>
                  <a:pt x="869156" y="104775"/>
                </a:lnTo>
                <a:lnTo>
                  <a:pt x="1138237" y="71437"/>
                </a:lnTo>
                <a:lnTo>
                  <a:pt x="1209675" y="64293"/>
                </a:lnTo>
                <a:lnTo>
                  <a:pt x="1250156" y="50006"/>
                </a:lnTo>
                <a:lnTo>
                  <a:pt x="1307306" y="28575"/>
                </a:lnTo>
                <a:lnTo>
                  <a:pt x="1369218" y="9525"/>
                </a:lnTo>
                <a:lnTo>
                  <a:pt x="1404937" y="0"/>
                </a:lnTo>
                <a:lnTo>
                  <a:pt x="1419225" y="0"/>
                </a:lnTo>
                <a:lnTo>
                  <a:pt x="1445418" y="9525"/>
                </a:lnTo>
                <a:lnTo>
                  <a:pt x="1485900" y="35718"/>
                </a:lnTo>
                <a:lnTo>
                  <a:pt x="1533525" y="66675"/>
                </a:lnTo>
                <a:lnTo>
                  <a:pt x="1571625" y="92868"/>
                </a:lnTo>
                <a:lnTo>
                  <a:pt x="1604962" y="121443"/>
                </a:lnTo>
                <a:lnTo>
                  <a:pt x="1645443" y="154781"/>
                </a:lnTo>
                <a:lnTo>
                  <a:pt x="1671637" y="180975"/>
                </a:lnTo>
                <a:lnTo>
                  <a:pt x="1685925" y="197643"/>
                </a:lnTo>
                <a:lnTo>
                  <a:pt x="1693068" y="219075"/>
                </a:lnTo>
                <a:lnTo>
                  <a:pt x="1690687" y="238125"/>
                </a:lnTo>
                <a:lnTo>
                  <a:pt x="1685925" y="257175"/>
                </a:lnTo>
                <a:lnTo>
                  <a:pt x="1666875" y="283368"/>
                </a:lnTo>
                <a:lnTo>
                  <a:pt x="1643062" y="302418"/>
                </a:lnTo>
                <a:lnTo>
                  <a:pt x="1619250" y="330993"/>
                </a:lnTo>
                <a:lnTo>
                  <a:pt x="1597818" y="371475"/>
                </a:lnTo>
                <a:lnTo>
                  <a:pt x="1578768" y="440531"/>
                </a:lnTo>
                <a:lnTo>
                  <a:pt x="1538287" y="614362"/>
                </a:lnTo>
                <a:lnTo>
                  <a:pt x="1485900" y="838200"/>
                </a:lnTo>
                <a:lnTo>
                  <a:pt x="1447800" y="985837"/>
                </a:lnTo>
                <a:lnTo>
                  <a:pt x="1428750" y="1026318"/>
                </a:lnTo>
                <a:lnTo>
                  <a:pt x="1407318" y="1062037"/>
                </a:lnTo>
                <a:lnTo>
                  <a:pt x="1385887" y="1088231"/>
                </a:lnTo>
                <a:lnTo>
                  <a:pt x="1369218" y="1104900"/>
                </a:lnTo>
                <a:lnTo>
                  <a:pt x="1350168" y="1114425"/>
                </a:lnTo>
                <a:lnTo>
                  <a:pt x="1340643" y="1114425"/>
                </a:lnTo>
                <a:lnTo>
                  <a:pt x="1314450" y="1109662"/>
                </a:lnTo>
                <a:lnTo>
                  <a:pt x="1290637" y="1100137"/>
                </a:lnTo>
                <a:lnTo>
                  <a:pt x="1276350" y="1090612"/>
                </a:lnTo>
                <a:lnTo>
                  <a:pt x="1264443" y="1078706"/>
                </a:lnTo>
                <a:lnTo>
                  <a:pt x="1254918" y="1064418"/>
                </a:lnTo>
                <a:lnTo>
                  <a:pt x="1245393" y="1045368"/>
                </a:lnTo>
                <a:lnTo>
                  <a:pt x="1235868" y="1012031"/>
                </a:lnTo>
                <a:lnTo>
                  <a:pt x="1262062" y="809625"/>
                </a:lnTo>
                <a:lnTo>
                  <a:pt x="1290637" y="588168"/>
                </a:lnTo>
                <a:lnTo>
                  <a:pt x="1326356" y="300037"/>
                </a:lnTo>
                <a:lnTo>
                  <a:pt x="1326356" y="278606"/>
                </a:lnTo>
                <a:lnTo>
                  <a:pt x="1321593" y="254793"/>
                </a:lnTo>
                <a:lnTo>
                  <a:pt x="1309687" y="238125"/>
                </a:lnTo>
                <a:lnTo>
                  <a:pt x="1293018" y="228600"/>
                </a:lnTo>
                <a:lnTo>
                  <a:pt x="1266825" y="221456"/>
                </a:lnTo>
                <a:lnTo>
                  <a:pt x="1223962" y="221456"/>
                </a:lnTo>
                <a:lnTo>
                  <a:pt x="931068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9A291CDC-B224-445D-B0DA-80717CC319BA}"/>
              </a:ext>
            </a:extLst>
          </p:cNvPr>
          <p:cNvSpPr/>
          <p:nvPr/>
        </p:nvSpPr>
        <p:spPr>
          <a:xfrm>
            <a:off x="5181600" y="3732213"/>
            <a:ext cx="1169988" cy="282575"/>
          </a:xfrm>
          <a:custGeom>
            <a:avLst/>
            <a:gdLst>
              <a:gd name="connsiteX0" fmla="*/ 578644 w 1169194"/>
              <a:gd name="connsiteY0" fmla="*/ 71437 h 283369"/>
              <a:gd name="connsiteX1" fmla="*/ 769144 w 1169194"/>
              <a:gd name="connsiteY1" fmla="*/ 52387 h 283369"/>
              <a:gd name="connsiteX2" fmla="*/ 909638 w 1169194"/>
              <a:gd name="connsiteY2" fmla="*/ 35719 h 283369"/>
              <a:gd name="connsiteX3" fmla="*/ 1054894 w 1169194"/>
              <a:gd name="connsiteY3" fmla="*/ 16669 h 283369"/>
              <a:gd name="connsiteX4" fmla="*/ 1169194 w 1169194"/>
              <a:gd name="connsiteY4" fmla="*/ 0 h 283369"/>
              <a:gd name="connsiteX5" fmla="*/ 1147763 w 1169194"/>
              <a:gd name="connsiteY5" fmla="*/ 209550 h 283369"/>
              <a:gd name="connsiteX6" fmla="*/ 950119 w 1169194"/>
              <a:gd name="connsiteY6" fmla="*/ 216694 h 283369"/>
              <a:gd name="connsiteX7" fmla="*/ 719138 w 1169194"/>
              <a:gd name="connsiteY7" fmla="*/ 228600 h 283369"/>
              <a:gd name="connsiteX8" fmla="*/ 502444 w 1169194"/>
              <a:gd name="connsiteY8" fmla="*/ 242887 h 283369"/>
              <a:gd name="connsiteX9" fmla="*/ 295275 w 1169194"/>
              <a:gd name="connsiteY9" fmla="*/ 257175 h 283369"/>
              <a:gd name="connsiteX10" fmla="*/ 14288 w 1169194"/>
              <a:gd name="connsiteY10" fmla="*/ 283369 h 283369"/>
              <a:gd name="connsiteX11" fmla="*/ 0 w 1169194"/>
              <a:gd name="connsiteY11" fmla="*/ 100012 h 283369"/>
              <a:gd name="connsiteX12" fmla="*/ 130969 w 1169194"/>
              <a:gd name="connsiteY12" fmla="*/ 100012 h 283369"/>
              <a:gd name="connsiteX13" fmla="*/ 297656 w 1169194"/>
              <a:gd name="connsiteY13" fmla="*/ 92869 h 283369"/>
              <a:gd name="connsiteX14" fmla="*/ 578644 w 1169194"/>
              <a:gd name="connsiteY14" fmla="*/ 71437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69194" h="283369">
                <a:moveTo>
                  <a:pt x="578644" y="71437"/>
                </a:moveTo>
                <a:lnTo>
                  <a:pt x="769144" y="52387"/>
                </a:lnTo>
                <a:lnTo>
                  <a:pt x="909638" y="35719"/>
                </a:lnTo>
                <a:lnTo>
                  <a:pt x="1054894" y="16669"/>
                </a:lnTo>
                <a:lnTo>
                  <a:pt x="1169194" y="0"/>
                </a:lnTo>
                <a:lnTo>
                  <a:pt x="1147763" y="209550"/>
                </a:lnTo>
                <a:lnTo>
                  <a:pt x="950119" y="216694"/>
                </a:lnTo>
                <a:lnTo>
                  <a:pt x="719138" y="228600"/>
                </a:lnTo>
                <a:lnTo>
                  <a:pt x="502444" y="242887"/>
                </a:lnTo>
                <a:lnTo>
                  <a:pt x="295275" y="257175"/>
                </a:lnTo>
                <a:lnTo>
                  <a:pt x="14288" y="283369"/>
                </a:lnTo>
                <a:lnTo>
                  <a:pt x="0" y="100012"/>
                </a:lnTo>
                <a:lnTo>
                  <a:pt x="130969" y="100012"/>
                </a:lnTo>
                <a:lnTo>
                  <a:pt x="297656" y="92869"/>
                </a:lnTo>
                <a:lnTo>
                  <a:pt x="578644" y="71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49710FD5-A1C8-477F-B384-AB6EA7B7AF34}"/>
              </a:ext>
            </a:extLst>
          </p:cNvPr>
          <p:cNvSpPr/>
          <p:nvPr/>
        </p:nvSpPr>
        <p:spPr>
          <a:xfrm>
            <a:off x="4370388" y="4500563"/>
            <a:ext cx="441325" cy="1184275"/>
          </a:xfrm>
          <a:custGeom>
            <a:avLst/>
            <a:gdLst>
              <a:gd name="connsiteX0" fmla="*/ 407194 w 442912"/>
              <a:gd name="connsiteY0" fmla="*/ 581025 h 1183481"/>
              <a:gd name="connsiteX1" fmla="*/ 397669 w 442912"/>
              <a:gd name="connsiteY1" fmla="*/ 216693 h 1183481"/>
              <a:gd name="connsiteX2" fmla="*/ 338137 w 442912"/>
              <a:gd name="connsiteY2" fmla="*/ 69056 h 1183481"/>
              <a:gd name="connsiteX3" fmla="*/ 280987 w 442912"/>
              <a:gd name="connsiteY3" fmla="*/ 54768 h 1183481"/>
              <a:gd name="connsiteX4" fmla="*/ 219075 w 442912"/>
              <a:gd name="connsiteY4" fmla="*/ 38100 h 1183481"/>
              <a:gd name="connsiteX5" fmla="*/ 169069 w 442912"/>
              <a:gd name="connsiteY5" fmla="*/ 21431 h 1183481"/>
              <a:gd name="connsiteX6" fmla="*/ 116681 w 442912"/>
              <a:gd name="connsiteY6" fmla="*/ 4762 h 1183481"/>
              <a:gd name="connsiteX7" fmla="*/ 90487 w 442912"/>
              <a:gd name="connsiteY7" fmla="*/ 0 h 1183481"/>
              <a:gd name="connsiteX8" fmla="*/ 45244 w 442912"/>
              <a:gd name="connsiteY8" fmla="*/ 0 h 1183481"/>
              <a:gd name="connsiteX9" fmla="*/ 14287 w 442912"/>
              <a:gd name="connsiteY9" fmla="*/ 2381 h 1183481"/>
              <a:gd name="connsiteX10" fmla="*/ 4762 w 442912"/>
              <a:gd name="connsiteY10" fmla="*/ 11906 h 1183481"/>
              <a:gd name="connsiteX11" fmla="*/ 0 w 442912"/>
              <a:gd name="connsiteY11" fmla="*/ 28575 h 1183481"/>
              <a:gd name="connsiteX12" fmla="*/ 7144 w 442912"/>
              <a:gd name="connsiteY12" fmla="*/ 47625 h 1183481"/>
              <a:gd name="connsiteX13" fmla="*/ 28575 w 442912"/>
              <a:gd name="connsiteY13" fmla="*/ 76200 h 1183481"/>
              <a:gd name="connsiteX14" fmla="*/ 73819 w 442912"/>
              <a:gd name="connsiteY14" fmla="*/ 128587 h 1183481"/>
              <a:gd name="connsiteX15" fmla="*/ 97631 w 442912"/>
              <a:gd name="connsiteY15" fmla="*/ 164306 h 1183481"/>
              <a:gd name="connsiteX16" fmla="*/ 126206 w 442912"/>
              <a:gd name="connsiteY16" fmla="*/ 211931 h 1183481"/>
              <a:gd name="connsiteX17" fmla="*/ 142875 w 442912"/>
              <a:gd name="connsiteY17" fmla="*/ 252412 h 1183481"/>
              <a:gd name="connsiteX18" fmla="*/ 152400 w 442912"/>
              <a:gd name="connsiteY18" fmla="*/ 309562 h 1183481"/>
              <a:gd name="connsiteX19" fmla="*/ 185737 w 442912"/>
              <a:gd name="connsiteY19" fmla="*/ 626268 h 1183481"/>
              <a:gd name="connsiteX20" fmla="*/ 211931 w 442912"/>
              <a:gd name="connsiteY20" fmla="*/ 900112 h 1183481"/>
              <a:gd name="connsiteX21" fmla="*/ 219075 w 442912"/>
              <a:gd name="connsiteY21" fmla="*/ 995362 h 1183481"/>
              <a:gd name="connsiteX22" fmla="*/ 228600 w 442912"/>
              <a:gd name="connsiteY22" fmla="*/ 1040606 h 1183481"/>
              <a:gd name="connsiteX23" fmla="*/ 250031 w 442912"/>
              <a:gd name="connsiteY23" fmla="*/ 1088231 h 1183481"/>
              <a:gd name="connsiteX24" fmla="*/ 271462 w 442912"/>
              <a:gd name="connsiteY24" fmla="*/ 1126331 h 1183481"/>
              <a:gd name="connsiteX25" fmla="*/ 288131 w 442912"/>
              <a:gd name="connsiteY25" fmla="*/ 1145381 h 1183481"/>
              <a:gd name="connsiteX26" fmla="*/ 319087 w 442912"/>
              <a:gd name="connsiteY26" fmla="*/ 1169193 h 1183481"/>
              <a:gd name="connsiteX27" fmla="*/ 335756 w 442912"/>
              <a:gd name="connsiteY27" fmla="*/ 1178718 h 1183481"/>
              <a:gd name="connsiteX28" fmla="*/ 359569 w 442912"/>
              <a:gd name="connsiteY28" fmla="*/ 1183481 h 1183481"/>
              <a:gd name="connsiteX29" fmla="*/ 378619 w 442912"/>
              <a:gd name="connsiteY29" fmla="*/ 1178718 h 1183481"/>
              <a:gd name="connsiteX30" fmla="*/ 400050 w 442912"/>
              <a:gd name="connsiteY30" fmla="*/ 1162050 h 1183481"/>
              <a:gd name="connsiteX31" fmla="*/ 414337 w 442912"/>
              <a:gd name="connsiteY31" fmla="*/ 1140618 h 1183481"/>
              <a:gd name="connsiteX32" fmla="*/ 431006 w 442912"/>
              <a:gd name="connsiteY32" fmla="*/ 1104900 h 1183481"/>
              <a:gd name="connsiteX33" fmla="*/ 442912 w 442912"/>
              <a:gd name="connsiteY33" fmla="*/ 1059656 h 1183481"/>
              <a:gd name="connsiteX34" fmla="*/ 419100 w 442912"/>
              <a:gd name="connsiteY34" fmla="*/ 931068 h 1183481"/>
              <a:gd name="connsiteX35" fmla="*/ 407194 w 442912"/>
              <a:gd name="connsiteY35" fmla="*/ 581025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912" h="1183481">
                <a:moveTo>
                  <a:pt x="407194" y="581025"/>
                </a:moveTo>
                <a:lnTo>
                  <a:pt x="397669" y="216693"/>
                </a:lnTo>
                <a:lnTo>
                  <a:pt x="338137" y="69056"/>
                </a:lnTo>
                <a:lnTo>
                  <a:pt x="280987" y="54768"/>
                </a:lnTo>
                <a:lnTo>
                  <a:pt x="219075" y="38100"/>
                </a:lnTo>
                <a:lnTo>
                  <a:pt x="169069" y="21431"/>
                </a:lnTo>
                <a:lnTo>
                  <a:pt x="116681" y="4762"/>
                </a:lnTo>
                <a:lnTo>
                  <a:pt x="90487" y="0"/>
                </a:lnTo>
                <a:lnTo>
                  <a:pt x="45244" y="0"/>
                </a:lnTo>
                <a:lnTo>
                  <a:pt x="14287" y="2381"/>
                </a:lnTo>
                <a:lnTo>
                  <a:pt x="4762" y="11906"/>
                </a:lnTo>
                <a:lnTo>
                  <a:pt x="0" y="28575"/>
                </a:lnTo>
                <a:lnTo>
                  <a:pt x="7144" y="47625"/>
                </a:lnTo>
                <a:lnTo>
                  <a:pt x="28575" y="76200"/>
                </a:lnTo>
                <a:lnTo>
                  <a:pt x="73819" y="128587"/>
                </a:lnTo>
                <a:lnTo>
                  <a:pt x="97631" y="164306"/>
                </a:lnTo>
                <a:lnTo>
                  <a:pt x="126206" y="211931"/>
                </a:lnTo>
                <a:lnTo>
                  <a:pt x="142875" y="252412"/>
                </a:lnTo>
                <a:lnTo>
                  <a:pt x="152400" y="309562"/>
                </a:lnTo>
                <a:lnTo>
                  <a:pt x="185737" y="626268"/>
                </a:lnTo>
                <a:lnTo>
                  <a:pt x="211931" y="900112"/>
                </a:lnTo>
                <a:lnTo>
                  <a:pt x="219075" y="995362"/>
                </a:lnTo>
                <a:lnTo>
                  <a:pt x="228600" y="1040606"/>
                </a:lnTo>
                <a:lnTo>
                  <a:pt x="250031" y="1088231"/>
                </a:lnTo>
                <a:lnTo>
                  <a:pt x="271462" y="1126331"/>
                </a:lnTo>
                <a:lnTo>
                  <a:pt x="288131" y="1145381"/>
                </a:lnTo>
                <a:lnTo>
                  <a:pt x="319087" y="1169193"/>
                </a:lnTo>
                <a:lnTo>
                  <a:pt x="335756" y="1178718"/>
                </a:lnTo>
                <a:lnTo>
                  <a:pt x="359569" y="1183481"/>
                </a:lnTo>
                <a:lnTo>
                  <a:pt x="378619" y="1178718"/>
                </a:lnTo>
                <a:lnTo>
                  <a:pt x="400050" y="1162050"/>
                </a:lnTo>
                <a:lnTo>
                  <a:pt x="414337" y="1140618"/>
                </a:lnTo>
                <a:lnTo>
                  <a:pt x="431006" y="1104900"/>
                </a:lnTo>
                <a:lnTo>
                  <a:pt x="442912" y="1059656"/>
                </a:lnTo>
                <a:lnTo>
                  <a:pt x="419100" y="931068"/>
                </a:lnTo>
                <a:lnTo>
                  <a:pt x="407194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5717078F-E39F-46AE-B688-357A6A67650E}"/>
              </a:ext>
            </a:extLst>
          </p:cNvPr>
          <p:cNvSpPr/>
          <p:nvPr/>
        </p:nvSpPr>
        <p:spPr>
          <a:xfrm>
            <a:off x="4624388" y="4430713"/>
            <a:ext cx="1076325" cy="1169987"/>
          </a:xfrm>
          <a:custGeom>
            <a:avLst/>
            <a:gdLst>
              <a:gd name="connsiteX0" fmla="*/ 497681 w 1076325"/>
              <a:gd name="connsiteY0" fmla="*/ 254794 h 1169194"/>
              <a:gd name="connsiteX1" fmla="*/ 273843 w 1076325"/>
              <a:gd name="connsiteY1" fmla="*/ 292894 h 1169194"/>
              <a:gd name="connsiteX2" fmla="*/ 61912 w 1076325"/>
              <a:gd name="connsiteY2" fmla="*/ 330994 h 1169194"/>
              <a:gd name="connsiteX3" fmla="*/ 0 w 1076325"/>
              <a:gd name="connsiteY3" fmla="*/ 140494 h 1169194"/>
              <a:gd name="connsiteX4" fmla="*/ 130968 w 1076325"/>
              <a:gd name="connsiteY4" fmla="*/ 135732 h 1169194"/>
              <a:gd name="connsiteX5" fmla="*/ 276225 w 1076325"/>
              <a:gd name="connsiteY5" fmla="*/ 116682 h 1169194"/>
              <a:gd name="connsiteX6" fmla="*/ 411956 w 1076325"/>
              <a:gd name="connsiteY6" fmla="*/ 97632 h 1169194"/>
              <a:gd name="connsiteX7" fmla="*/ 535781 w 1076325"/>
              <a:gd name="connsiteY7" fmla="*/ 76200 h 1169194"/>
              <a:gd name="connsiteX8" fmla="*/ 631031 w 1076325"/>
              <a:gd name="connsiteY8" fmla="*/ 57150 h 1169194"/>
              <a:gd name="connsiteX9" fmla="*/ 750093 w 1076325"/>
              <a:gd name="connsiteY9" fmla="*/ 28575 h 1169194"/>
              <a:gd name="connsiteX10" fmla="*/ 831056 w 1076325"/>
              <a:gd name="connsiteY10" fmla="*/ 2382 h 1169194"/>
              <a:gd name="connsiteX11" fmla="*/ 847725 w 1076325"/>
              <a:gd name="connsiteY11" fmla="*/ 0 h 1169194"/>
              <a:gd name="connsiteX12" fmla="*/ 866775 w 1076325"/>
              <a:gd name="connsiteY12" fmla="*/ 0 h 1169194"/>
              <a:gd name="connsiteX13" fmla="*/ 890587 w 1076325"/>
              <a:gd name="connsiteY13" fmla="*/ 7144 h 1169194"/>
              <a:gd name="connsiteX14" fmla="*/ 919162 w 1076325"/>
              <a:gd name="connsiteY14" fmla="*/ 23813 h 1169194"/>
              <a:gd name="connsiteX15" fmla="*/ 942975 w 1076325"/>
              <a:gd name="connsiteY15" fmla="*/ 38100 h 1169194"/>
              <a:gd name="connsiteX16" fmla="*/ 981075 w 1076325"/>
              <a:gd name="connsiteY16" fmla="*/ 66675 h 1169194"/>
              <a:gd name="connsiteX17" fmla="*/ 1019175 w 1076325"/>
              <a:gd name="connsiteY17" fmla="*/ 97632 h 1169194"/>
              <a:gd name="connsiteX18" fmla="*/ 1047750 w 1076325"/>
              <a:gd name="connsiteY18" fmla="*/ 123825 h 1169194"/>
              <a:gd name="connsiteX19" fmla="*/ 1059656 w 1076325"/>
              <a:gd name="connsiteY19" fmla="*/ 140494 h 1169194"/>
              <a:gd name="connsiteX20" fmla="*/ 1069181 w 1076325"/>
              <a:gd name="connsiteY20" fmla="*/ 157163 h 1169194"/>
              <a:gd name="connsiteX21" fmla="*/ 1073943 w 1076325"/>
              <a:gd name="connsiteY21" fmla="*/ 173832 h 1169194"/>
              <a:gd name="connsiteX22" fmla="*/ 1076325 w 1076325"/>
              <a:gd name="connsiteY22" fmla="*/ 195263 h 1169194"/>
              <a:gd name="connsiteX23" fmla="*/ 1069181 w 1076325"/>
              <a:gd name="connsiteY23" fmla="*/ 221457 h 1169194"/>
              <a:gd name="connsiteX24" fmla="*/ 1052512 w 1076325"/>
              <a:gd name="connsiteY24" fmla="*/ 247650 h 1169194"/>
              <a:gd name="connsiteX25" fmla="*/ 1033462 w 1076325"/>
              <a:gd name="connsiteY25" fmla="*/ 273844 h 1169194"/>
              <a:gd name="connsiteX26" fmla="*/ 1007268 w 1076325"/>
              <a:gd name="connsiteY26" fmla="*/ 392907 h 1169194"/>
              <a:gd name="connsiteX27" fmla="*/ 969168 w 1076325"/>
              <a:gd name="connsiteY27" fmla="*/ 604838 h 1169194"/>
              <a:gd name="connsiteX28" fmla="*/ 933450 w 1076325"/>
              <a:gd name="connsiteY28" fmla="*/ 819150 h 1169194"/>
              <a:gd name="connsiteX29" fmla="*/ 902493 w 1076325"/>
              <a:gd name="connsiteY29" fmla="*/ 1026319 h 1169194"/>
              <a:gd name="connsiteX30" fmla="*/ 890587 w 1076325"/>
              <a:gd name="connsiteY30" fmla="*/ 1078707 h 1169194"/>
              <a:gd name="connsiteX31" fmla="*/ 876300 w 1076325"/>
              <a:gd name="connsiteY31" fmla="*/ 1114425 h 1169194"/>
              <a:gd name="connsiteX32" fmla="*/ 857250 w 1076325"/>
              <a:gd name="connsiteY32" fmla="*/ 1150144 h 1169194"/>
              <a:gd name="connsiteX33" fmla="*/ 842962 w 1076325"/>
              <a:gd name="connsiteY33" fmla="*/ 1166813 h 1169194"/>
              <a:gd name="connsiteX34" fmla="*/ 826293 w 1076325"/>
              <a:gd name="connsiteY34" fmla="*/ 1169194 h 1169194"/>
              <a:gd name="connsiteX35" fmla="*/ 812006 w 1076325"/>
              <a:gd name="connsiteY35" fmla="*/ 1166813 h 1169194"/>
              <a:gd name="connsiteX36" fmla="*/ 792956 w 1076325"/>
              <a:gd name="connsiteY36" fmla="*/ 1152525 h 1169194"/>
              <a:gd name="connsiteX37" fmla="*/ 773906 w 1076325"/>
              <a:gd name="connsiteY37" fmla="*/ 1123950 h 1169194"/>
              <a:gd name="connsiteX38" fmla="*/ 752475 w 1076325"/>
              <a:gd name="connsiteY38" fmla="*/ 1073944 h 1169194"/>
              <a:gd name="connsiteX39" fmla="*/ 738187 w 1076325"/>
              <a:gd name="connsiteY39" fmla="*/ 1026319 h 1169194"/>
              <a:gd name="connsiteX40" fmla="*/ 723900 w 1076325"/>
              <a:gd name="connsiteY40" fmla="*/ 883444 h 1169194"/>
              <a:gd name="connsiteX41" fmla="*/ 735806 w 1076325"/>
              <a:gd name="connsiteY41" fmla="*/ 576263 h 1169194"/>
              <a:gd name="connsiteX42" fmla="*/ 745331 w 1076325"/>
              <a:gd name="connsiteY42" fmla="*/ 316707 h 1169194"/>
              <a:gd name="connsiteX43" fmla="*/ 742950 w 1076325"/>
              <a:gd name="connsiteY43" fmla="*/ 290513 h 1169194"/>
              <a:gd name="connsiteX44" fmla="*/ 738187 w 1076325"/>
              <a:gd name="connsiteY44" fmla="*/ 261938 h 1169194"/>
              <a:gd name="connsiteX45" fmla="*/ 728662 w 1076325"/>
              <a:gd name="connsiteY45" fmla="*/ 245269 h 1169194"/>
              <a:gd name="connsiteX46" fmla="*/ 719137 w 1076325"/>
              <a:gd name="connsiteY46" fmla="*/ 235744 h 1169194"/>
              <a:gd name="connsiteX47" fmla="*/ 702468 w 1076325"/>
              <a:gd name="connsiteY47" fmla="*/ 226219 h 1169194"/>
              <a:gd name="connsiteX48" fmla="*/ 688181 w 1076325"/>
              <a:gd name="connsiteY48" fmla="*/ 223838 h 1169194"/>
              <a:gd name="connsiteX49" fmla="*/ 659606 w 1076325"/>
              <a:gd name="connsiteY49" fmla="*/ 226219 h 1169194"/>
              <a:gd name="connsiteX50" fmla="*/ 497681 w 1076325"/>
              <a:gd name="connsiteY50" fmla="*/ 254794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6325" h="1169194">
                <a:moveTo>
                  <a:pt x="497681" y="254794"/>
                </a:moveTo>
                <a:lnTo>
                  <a:pt x="273843" y="292894"/>
                </a:lnTo>
                <a:lnTo>
                  <a:pt x="61912" y="330994"/>
                </a:lnTo>
                <a:lnTo>
                  <a:pt x="0" y="140494"/>
                </a:lnTo>
                <a:lnTo>
                  <a:pt x="130968" y="135732"/>
                </a:lnTo>
                <a:lnTo>
                  <a:pt x="276225" y="116682"/>
                </a:lnTo>
                <a:lnTo>
                  <a:pt x="411956" y="97632"/>
                </a:lnTo>
                <a:lnTo>
                  <a:pt x="535781" y="76200"/>
                </a:lnTo>
                <a:lnTo>
                  <a:pt x="631031" y="57150"/>
                </a:lnTo>
                <a:lnTo>
                  <a:pt x="750093" y="28575"/>
                </a:lnTo>
                <a:lnTo>
                  <a:pt x="831056" y="2382"/>
                </a:lnTo>
                <a:lnTo>
                  <a:pt x="847725" y="0"/>
                </a:lnTo>
                <a:lnTo>
                  <a:pt x="866775" y="0"/>
                </a:lnTo>
                <a:lnTo>
                  <a:pt x="890587" y="7144"/>
                </a:lnTo>
                <a:lnTo>
                  <a:pt x="919162" y="23813"/>
                </a:lnTo>
                <a:lnTo>
                  <a:pt x="942975" y="38100"/>
                </a:lnTo>
                <a:lnTo>
                  <a:pt x="981075" y="66675"/>
                </a:lnTo>
                <a:lnTo>
                  <a:pt x="1019175" y="97632"/>
                </a:lnTo>
                <a:lnTo>
                  <a:pt x="1047750" y="123825"/>
                </a:lnTo>
                <a:lnTo>
                  <a:pt x="1059656" y="140494"/>
                </a:lnTo>
                <a:lnTo>
                  <a:pt x="1069181" y="157163"/>
                </a:lnTo>
                <a:lnTo>
                  <a:pt x="1073943" y="173832"/>
                </a:lnTo>
                <a:lnTo>
                  <a:pt x="1076325" y="195263"/>
                </a:lnTo>
                <a:lnTo>
                  <a:pt x="1069181" y="221457"/>
                </a:lnTo>
                <a:lnTo>
                  <a:pt x="1052512" y="247650"/>
                </a:lnTo>
                <a:lnTo>
                  <a:pt x="1033462" y="273844"/>
                </a:lnTo>
                <a:lnTo>
                  <a:pt x="1007268" y="392907"/>
                </a:lnTo>
                <a:lnTo>
                  <a:pt x="969168" y="604838"/>
                </a:lnTo>
                <a:lnTo>
                  <a:pt x="933450" y="819150"/>
                </a:lnTo>
                <a:lnTo>
                  <a:pt x="902493" y="1026319"/>
                </a:lnTo>
                <a:lnTo>
                  <a:pt x="890587" y="1078707"/>
                </a:lnTo>
                <a:lnTo>
                  <a:pt x="876300" y="1114425"/>
                </a:lnTo>
                <a:lnTo>
                  <a:pt x="857250" y="1150144"/>
                </a:lnTo>
                <a:lnTo>
                  <a:pt x="842962" y="1166813"/>
                </a:lnTo>
                <a:lnTo>
                  <a:pt x="826293" y="1169194"/>
                </a:lnTo>
                <a:lnTo>
                  <a:pt x="812006" y="1166813"/>
                </a:lnTo>
                <a:lnTo>
                  <a:pt x="792956" y="1152525"/>
                </a:lnTo>
                <a:lnTo>
                  <a:pt x="773906" y="1123950"/>
                </a:lnTo>
                <a:lnTo>
                  <a:pt x="752475" y="1073944"/>
                </a:lnTo>
                <a:lnTo>
                  <a:pt x="738187" y="1026319"/>
                </a:lnTo>
                <a:lnTo>
                  <a:pt x="723900" y="883444"/>
                </a:lnTo>
                <a:lnTo>
                  <a:pt x="735806" y="576263"/>
                </a:lnTo>
                <a:lnTo>
                  <a:pt x="745331" y="316707"/>
                </a:lnTo>
                <a:lnTo>
                  <a:pt x="742950" y="290513"/>
                </a:lnTo>
                <a:lnTo>
                  <a:pt x="738187" y="261938"/>
                </a:lnTo>
                <a:lnTo>
                  <a:pt x="728662" y="245269"/>
                </a:lnTo>
                <a:lnTo>
                  <a:pt x="719137" y="235744"/>
                </a:lnTo>
                <a:lnTo>
                  <a:pt x="702468" y="226219"/>
                </a:lnTo>
                <a:lnTo>
                  <a:pt x="688181" y="223838"/>
                </a:lnTo>
                <a:lnTo>
                  <a:pt x="659606" y="226219"/>
                </a:lnTo>
                <a:lnTo>
                  <a:pt x="497681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F6BE5AEB-03BC-4DEC-922E-069EFAA9B19A}"/>
              </a:ext>
            </a:extLst>
          </p:cNvPr>
          <p:cNvSpPr/>
          <p:nvPr/>
        </p:nvSpPr>
        <p:spPr>
          <a:xfrm>
            <a:off x="4725988" y="5314950"/>
            <a:ext cx="688975" cy="268288"/>
          </a:xfrm>
          <a:custGeom>
            <a:avLst/>
            <a:gdLst>
              <a:gd name="connsiteX0" fmla="*/ 264319 w 688182"/>
              <a:gd name="connsiteY0" fmla="*/ 69056 h 269081"/>
              <a:gd name="connsiteX1" fmla="*/ 688182 w 688182"/>
              <a:gd name="connsiteY1" fmla="*/ 0 h 269081"/>
              <a:gd name="connsiteX2" fmla="*/ 688182 w 688182"/>
              <a:gd name="connsiteY2" fmla="*/ 159544 h 269081"/>
              <a:gd name="connsiteX3" fmla="*/ 490538 w 688182"/>
              <a:gd name="connsiteY3" fmla="*/ 192881 h 269081"/>
              <a:gd name="connsiteX4" fmla="*/ 226219 w 688182"/>
              <a:gd name="connsiteY4" fmla="*/ 235744 h 269081"/>
              <a:gd name="connsiteX5" fmla="*/ 9525 w 688182"/>
              <a:gd name="connsiteY5" fmla="*/ 269081 h 269081"/>
              <a:gd name="connsiteX6" fmla="*/ 0 w 688182"/>
              <a:gd name="connsiteY6" fmla="*/ 114300 h 269081"/>
              <a:gd name="connsiteX7" fmla="*/ 264319 w 688182"/>
              <a:gd name="connsiteY7" fmla="*/ 69056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8182" h="269081">
                <a:moveTo>
                  <a:pt x="264319" y="69056"/>
                </a:moveTo>
                <a:lnTo>
                  <a:pt x="688182" y="0"/>
                </a:lnTo>
                <a:lnTo>
                  <a:pt x="688182" y="159544"/>
                </a:lnTo>
                <a:lnTo>
                  <a:pt x="490538" y="192881"/>
                </a:lnTo>
                <a:lnTo>
                  <a:pt x="226219" y="235744"/>
                </a:lnTo>
                <a:lnTo>
                  <a:pt x="9525" y="269081"/>
                </a:lnTo>
                <a:lnTo>
                  <a:pt x="0" y="114300"/>
                </a:lnTo>
                <a:lnTo>
                  <a:pt x="264319" y="690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47DD3C8E-E08B-42B3-A80D-6DE37B38FB3D}"/>
              </a:ext>
            </a:extLst>
          </p:cNvPr>
          <p:cNvSpPr/>
          <p:nvPr/>
        </p:nvSpPr>
        <p:spPr>
          <a:xfrm>
            <a:off x="5805488" y="4376738"/>
            <a:ext cx="412750" cy="1323975"/>
          </a:xfrm>
          <a:custGeom>
            <a:avLst/>
            <a:gdLst>
              <a:gd name="connsiteX0" fmla="*/ 366712 w 411956"/>
              <a:gd name="connsiteY0" fmla="*/ 519112 h 1323975"/>
              <a:gd name="connsiteX1" fmla="*/ 366712 w 411956"/>
              <a:gd name="connsiteY1" fmla="*/ 238125 h 1323975"/>
              <a:gd name="connsiteX2" fmla="*/ 321468 w 411956"/>
              <a:gd name="connsiteY2" fmla="*/ 104775 h 1323975"/>
              <a:gd name="connsiteX3" fmla="*/ 276225 w 411956"/>
              <a:gd name="connsiteY3" fmla="*/ 78581 h 1323975"/>
              <a:gd name="connsiteX4" fmla="*/ 221456 w 411956"/>
              <a:gd name="connsiteY4" fmla="*/ 54768 h 1323975"/>
              <a:gd name="connsiteX5" fmla="*/ 157162 w 411956"/>
              <a:gd name="connsiteY5" fmla="*/ 30956 h 1323975"/>
              <a:gd name="connsiteX6" fmla="*/ 92868 w 411956"/>
              <a:gd name="connsiteY6" fmla="*/ 16668 h 1323975"/>
              <a:gd name="connsiteX7" fmla="*/ 50006 w 411956"/>
              <a:gd name="connsiteY7" fmla="*/ 9525 h 1323975"/>
              <a:gd name="connsiteX8" fmla="*/ 16668 w 411956"/>
              <a:gd name="connsiteY8" fmla="*/ 0 h 1323975"/>
              <a:gd name="connsiteX9" fmla="*/ 4762 w 411956"/>
              <a:gd name="connsiteY9" fmla="*/ 2381 h 1323975"/>
              <a:gd name="connsiteX10" fmla="*/ 0 w 411956"/>
              <a:gd name="connsiteY10" fmla="*/ 11906 h 1323975"/>
              <a:gd name="connsiteX11" fmla="*/ 2381 w 411956"/>
              <a:gd name="connsiteY11" fmla="*/ 38100 h 1323975"/>
              <a:gd name="connsiteX12" fmla="*/ 16668 w 411956"/>
              <a:gd name="connsiteY12" fmla="*/ 59531 h 1323975"/>
              <a:gd name="connsiteX13" fmla="*/ 40481 w 411956"/>
              <a:gd name="connsiteY13" fmla="*/ 80962 h 1323975"/>
              <a:gd name="connsiteX14" fmla="*/ 64293 w 411956"/>
              <a:gd name="connsiteY14" fmla="*/ 109537 h 1323975"/>
              <a:gd name="connsiteX15" fmla="*/ 83343 w 411956"/>
              <a:gd name="connsiteY15" fmla="*/ 145256 h 1323975"/>
              <a:gd name="connsiteX16" fmla="*/ 97631 w 411956"/>
              <a:gd name="connsiteY16" fmla="*/ 183356 h 1323975"/>
              <a:gd name="connsiteX17" fmla="*/ 114300 w 411956"/>
              <a:gd name="connsiteY17" fmla="*/ 238125 h 1323975"/>
              <a:gd name="connsiteX18" fmla="*/ 121443 w 411956"/>
              <a:gd name="connsiteY18" fmla="*/ 290512 h 1323975"/>
              <a:gd name="connsiteX19" fmla="*/ 126206 w 411956"/>
              <a:gd name="connsiteY19" fmla="*/ 411956 h 1323975"/>
              <a:gd name="connsiteX20" fmla="*/ 133350 w 411956"/>
              <a:gd name="connsiteY20" fmla="*/ 631031 h 1323975"/>
              <a:gd name="connsiteX21" fmla="*/ 140493 w 411956"/>
              <a:gd name="connsiteY21" fmla="*/ 847725 h 1323975"/>
              <a:gd name="connsiteX22" fmla="*/ 145256 w 411956"/>
              <a:gd name="connsiteY22" fmla="*/ 995362 h 1323975"/>
              <a:gd name="connsiteX23" fmla="*/ 147637 w 411956"/>
              <a:gd name="connsiteY23" fmla="*/ 1059656 h 1323975"/>
              <a:gd name="connsiteX24" fmla="*/ 152400 w 411956"/>
              <a:gd name="connsiteY24" fmla="*/ 1109662 h 1323975"/>
              <a:gd name="connsiteX25" fmla="*/ 161925 w 411956"/>
              <a:gd name="connsiteY25" fmla="*/ 1159668 h 1323975"/>
              <a:gd name="connsiteX26" fmla="*/ 176212 w 411956"/>
              <a:gd name="connsiteY26" fmla="*/ 1197768 h 1323975"/>
              <a:gd name="connsiteX27" fmla="*/ 185737 w 411956"/>
              <a:gd name="connsiteY27" fmla="*/ 1219200 h 1323975"/>
              <a:gd name="connsiteX28" fmla="*/ 202406 w 411956"/>
              <a:gd name="connsiteY28" fmla="*/ 1245393 h 1323975"/>
              <a:gd name="connsiteX29" fmla="*/ 219075 w 411956"/>
              <a:gd name="connsiteY29" fmla="*/ 1269206 h 1323975"/>
              <a:gd name="connsiteX30" fmla="*/ 242887 w 411956"/>
              <a:gd name="connsiteY30" fmla="*/ 1293018 h 1323975"/>
              <a:gd name="connsiteX31" fmla="*/ 259556 w 411956"/>
              <a:gd name="connsiteY31" fmla="*/ 1304925 h 1323975"/>
              <a:gd name="connsiteX32" fmla="*/ 278606 w 411956"/>
              <a:gd name="connsiteY32" fmla="*/ 1316831 h 1323975"/>
              <a:gd name="connsiteX33" fmla="*/ 307181 w 411956"/>
              <a:gd name="connsiteY33" fmla="*/ 1323975 h 1323975"/>
              <a:gd name="connsiteX34" fmla="*/ 326231 w 411956"/>
              <a:gd name="connsiteY34" fmla="*/ 1319212 h 1323975"/>
              <a:gd name="connsiteX35" fmla="*/ 345281 w 411956"/>
              <a:gd name="connsiteY35" fmla="*/ 1304925 h 1323975"/>
              <a:gd name="connsiteX36" fmla="*/ 357187 w 411956"/>
              <a:gd name="connsiteY36" fmla="*/ 1285875 h 1323975"/>
              <a:gd name="connsiteX37" fmla="*/ 378618 w 411956"/>
              <a:gd name="connsiteY37" fmla="*/ 1233487 h 1323975"/>
              <a:gd name="connsiteX38" fmla="*/ 400050 w 411956"/>
              <a:gd name="connsiteY38" fmla="*/ 1164431 h 1323975"/>
              <a:gd name="connsiteX39" fmla="*/ 411956 w 411956"/>
              <a:gd name="connsiteY39" fmla="*/ 1116806 h 1323975"/>
              <a:gd name="connsiteX40" fmla="*/ 371475 w 411956"/>
              <a:gd name="connsiteY40" fmla="*/ 995362 h 1323975"/>
              <a:gd name="connsiteX41" fmla="*/ 366712 w 411956"/>
              <a:gd name="connsiteY41" fmla="*/ 519112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956" h="1323975">
                <a:moveTo>
                  <a:pt x="366712" y="519112"/>
                </a:moveTo>
                <a:lnTo>
                  <a:pt x="366712" y="238125"/>
                </a:lnTo>
                <a:lnTo>
                  <a:pt x="321468" y="104775"/>
                </a:lnTo>
                <a:lnTo>
                  <a:pt x="276225" y="78581"/>
                </a:lnTo>
                <a:lnTo>
                  <a:pt x="221456" y="54768"/>
                </a:lnTo>
                <a:lnTo>
                  <a:pt x="157162" y="30956"/>
                </a:lnTo>
                <a:lnTo>
                  <a:pt x="92868" y="16668"/>
                </a:lnTo>
                <a:lnTo>
                  <a:pt x="50006" y="9525"/>
                </a:lnTo>
                <a:lnTo>
                  <a:pt x="16668" y="0"/>
                </a:lnTo>
                <a:lnTo>
                  <a:pt x="4762" y="2381"/>
                </a:lnTo>
                <a:lnTo>
                  <a:pt x="0" y="11906"/>
                </a:lnTo>
                <a:lnTo>
                  <a:pt x="2381" y="38100"/>
                </a:lnTo>
                <a:lnTo>
                  <a:pt x="16668" y="59531"/>
                </a:lnTo>
                <a:lnTo>
                  <a:pt x="40481" y="80962"/>
                </a:lnTo>
                <a:lnTo>
                  <a:pt x="64293" y="109537"/>
                </a:lnTo>
                <a:lnTo>
                  <a:pt x="83343" y="145256"/>
                </a:lnTo>
                <a:lnTo>
                  <a:pt x="97631" y="183356"/>
                </a:lnTo>
                <a:lnTo>
                  <a:pt x="114300" y="238125"/>
                </a:lnTo>
                <a:lnTo>
                  <a:pt x="121443" y="290512"/>
                </a:lnTo>
                <a:lnTo>
                  <a:pt x="126206" y="411956"/>
                </a:lnTo>
                <a:lnTo>
                  <a:pt x="133350" y="631031"/>
                </a:lnTo>
                <a:lnTo>
                  <a:pt x="140493" y="847725"/>
                </a:lnTo>
                <a:lnTo>
                  <a:pt x="145256" y="995362"/>
                </a:lnTo>
                <a:cubicBezTo>
                  <a:pt x="146050" y="1016793"/>
                  <a:pt x="146843" y="1038225"/>
                  <a:pt x="147637" y="1059656"/>
                </a:cubicBezTo>
                <a:lnTo>
                  <a:pt x="152400" y="1109662"/>
                </a:lnTo>
                <a:lnTo>
                  <a:pt x="161925" y="1159668"/>
                </a:lnTo>
                <a:lnTo>
                  <a:pt x="176212" y="1197768"/>
                </a:lnTo>
                <a:lnTo>
                  <a:pt x="185737" y="1219200"/>
                </a:lnTo>
                <a:lnTo>
                  <a:pt x="202406" y="1245393"/>
                </a:lnTo>
                <a:lnTo>
                  <a:pt x="219075" y="1269206"/>
                </a:lnTo>
                <a:lnTo>
                  <a:pt x="242887" y="1293018"/>
                </a:lnTo>
                <a:lnTo>
                  <a:pt x="259556" y="1304925"/>
                </a:lnTo>
                <a:lnTo>
                  <a:pt x="278606" y="1316831"/>
                </a:lnTo>
                <a:lnTo>
                  <a:pt x="307181" y="1323975"/>
                </a:lnTo>
                <a:lnTo>
                  <a:pt x="326231" y="1319212"/>
                </a:lnTo>
                <a:lnTo>
                  <a:pt x="345281" y="1304925"/>
                </a:lnTo>
                <a:lnTo>
                  <a:pt x="357187" y="1285875"/>
                </a:lnTo>
                <a:lnTo>
                  <a:pt x="378618" y="1233487"/>
                </a:lnTo>
                <a:lnTo>
                  <a:pt x="400050" y="1164431"/>
                </a:lnTo>
                <a:lnTo>
                  <a:pt x="411956" y="1116806"/>
                </a:lnTo>
                <a:lnTo>
                  <a:pt x="371475" y="995362"/>
                </a:lnTo>
                <a:cubicBezTo>
                  <a:pt x="369887" y="846137"/>
                  <a:pt x="368300" y="696912"/>
                  <a:pt x="366712" y="519112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74B91E55-71D6-46A4-90C1-D59D7D1C9B0B}"/>
              </a:ext>
            </a:extLst>
          </p:cNvPr>
          <p:cNvSpPr/>
          <p:nvPr/>
        </p:nvSpPr>
        <p:spPr>
          <a:xfrm>
            <a:off x="6065838" y="4344988"/>
            <a:ext cx="1225550" cy="989012"/>
          </a:xfrm>
          <a:custGeom>
            <a:avLst/>
            <a:gdLst>
              <a:gd name="connsiteX0" fmla="*/ 433387 w 1226344"/>
              <a:gd name="connsiteY0" fmla="*/ 257175 h 1057275"/>
              <a:gd name="connsiteX1" fmla="*/ 202406 w 1226344"/>
              <a:gd name="connsiteY1" fmla="*/ 278607 h 1057275"/>
              <a:gd name="connsiteX2" fmla="*/ 59531 w 1226344"/>
              <a:gd name="connsiteY2" fmla="*/ 290513 h 1057275"/>
              <a:gd name="connsiteX3" fmla="*/ 26194 w 1226344"/>
              <a:gd name="connsiteY3" fmla="*/ 290513 h 1057275"/>
              <a:gd name="connsiteX4" fmla="*/ 0 w 1226344"/>
              <a:gd name="connsiteY4" fmla="*/ 140494 h 1057275"/>
              <a:gd name="connsiteX5" fmla="*/ 207169 w 1226344"/>
              <a:gd name="connsiteY5" fmla="*/ 116682 h 1057275"/>
              <a:gd name="connsiteX6" fmla="*/ 464344 w 1226344"/>
              <a:gd name="connsiteY6" fmla="*/ 88107 h 1057275"/>
              <a:gd name="connsiteX7" fmla="*/ 666750 w 1226344"/>
              <a:gd name="connsiteY7" fmla="*/ 66675 h 1057275"/>
              <a:gd name="connsiteX8" fmla="*/ 711994 w 1226344"/>
              <a:gd name="connsiteY8" fmla="*/ 54769 h 1057275"/>
              <a:gd name="connsiteX9" fmla="*/ 781050 w 1226344"/>
              <a:gd name="connsiteY9" fmla="*/ 30957 h 1057275"/>
              <a:gd name="connsiteX10" fmla="*/ 845344 w 1226344"/>
              <a:gd name="connsiteY10" fmla="*/ 4763 h 1057275"/>
              <a:gd name="connsiteX11" fmla="*/ 866775 w 1226344"/>
              <a:gd name="connsiteY11" fmla="*/ 0 h 1057275"/>
              <a:gd name="connsiteX12" fmla="*/ 900112 w 1226344"/>
              <a:gd name="connsiteY12" fmla="*/ 0 h 1057275"/>
              <a:gd name="connsiteX13" fmla="*/ 945356 w 1226344"/>
              <a:gd name="connsiteY13" fmla="*/ 11907 h 1057275"/>
              <a:gd name="connsiteX14" fmla="*/ 995362 w 1226344"/>
              <a:gd name="connsiteY14" fmla="*/ 33338 h 1057275"/>
              <a:gd name="connsiteX15" fmla="*/ 1026319 w 1226344"/>
              <a:gd name="connsiteY15" fmla="*/ 50007 h 1057275"/>
              <a:gd name="connsiteX16" fmla="*/ 1064419 w 1226344"/>
              <a:gd name="connsiteY16" fmla="*/ 73819 h 1057275"/>
              <a:gd name="connsiteX17" fmla="*/ 1112044 w 1226344"/>
              <a:gd name="connsiteY17" fmla="*/ 111919 h 1057275"/>
              <a:gd name="connsiteX18" fmla="*/ 1157287 w 1226344"/>
              <a:gd name="connsiteY18" fmla="*/ 147638 h 1057275"/>
              <a:gd name="connsiteX19" fmla="*/ 1185862 w 1226344"/>
              <a:gd name="connsiteY19" fmla="*/ 178594 h 1057275"/>
              <a:gd name="connsiteX20" fmla="*/ 1209675 w 1226344"/>
              <a:gd name="connsiteY20" fmla="*/ 207169 h 1057275"/>
              <a:gd name="connsiteX21" fmla="*/ 1223962 w 1226344"/>
              <a:gd name="connsiteY21" fmla="*/ 235744 h 1057275"/>
              <a:gd name="connsiteX22" fmla="*/ 1226344 w 1226344"/>
              <a:gd name="connsiteY22" fmla="*/ 252413 h 1057275"/>
              <a:gd name="connsiteX23" fmla="*/ 1221581 w 1226344"/>
              <a:gd name="connsiteY23" fmla="*/ 269082 h 1057275"/>
              <a:gd name="connsiteX24" fmla="*/ 1202531 w 1226344"/>
              <a:gd name="connsiteY24" fmla="*/ 280988 h 1057275"/>
              <a:gd name="connsiteX25" fmla="*/ 1185862 w 1226344"/>
              <a:gd name="connsiteY25" fmla="*/ 288132 h 1057275"/>
              <a:gd name="connsiteX26" fmla="*/ 1169194 w 1226344"/>
              <a:gd name="connsiteY26" fmla="*/ 304800 h 1057275"/>
              <a:gd name="connsiteX27" fmla="*/ 1152525 w 1226344"/>
              <a:gd name="connsiteY27" fmla="*/ 326232 h 1057275"/>
              <a:gd name="connsiteX28" fmla="*/ 1116806 w 1226344"/>
              <a:gd name="connsiteY28" fmla="*/ 383382 h 1057275"/>
              <a:gd name="connsiteX29" fmla="*/ 1090612 w 1226344"/>
              <a:gd name="connsiteY29" fmla="*/ 445294 h 1057275"/>
              <a:gd name="connsiteX30" fmla="*/ 1054894 w 1226344"/>
              <a:gd name="connsiteY30" fmla="*/ 609600 h 1057275"/>
              <a:gd name="connsiteX31" fmla="*/ 957262 w 1226344"/>
              <a:gd name="connsiteY31" fmla="*/ 1057275 h 1057275"/>
              <a:gd name="connsiteX32" fmla="*/ 797719 w 1226344"/>
              <a:gd name="connsiteY32" fmla="*/ 1035844 h 1057275"/>
              <a:gd name="connsiteX33" fmla="*/ 804862 w 1226344"/>
              <a:gd name="connsiteY33" fmla="*/ 883444 h 1057275"/>
              <a:gd name="connsiteX34" fmla="*/ 823912 w 1226344"/>
              <a:gd name="connsiteY34" fmla="*/ 592932 h 1057275"/>
              <a:gd name="connsiteX35" fmla="*/ 845344 w 1226344"/>
              <a:gd name="connsiteY35" fmla="*/ 302419 h 1057275"/>
              <a:gd name="connsiteX36" fmla="*/ 842962 w 1226344"/>
              <a:gd name="connsiteY36" fmla="*/ 278607 h 1057275"/>
              <a:gd name="connsiteX37" fmla="*/ 835819 w 1226344"/>
              <a:gd name="connsiteY37" fmla="*/ 250032 h 1057275"/>
              <a:gd name="connsiteX38" fmla="*/ 828675 w 1226344"/>
              <a:gd name="connsiteY38" fmla="*/ 235744 h 1057275"/>
              <a:gd name="connsiteX39" fmla="*/ 816769 w 1226344"/>
              <a:gd name="connsiteY39" fmla="*/ 226219 h 1057275"/>
              <a:gd name="connsiteX40" fmla="*/ 795337 w 1226344"/>
              <a:gd name="connsiteY40" fmla="*/ 223838 h 1057275"/>
              <a:gd name="connsiteX41" fmla="*/ 709612 w 1226344"/>
              <a:gd name="connsiteY41" fmla="*/ 233363 h 1057275"/>
              <a:gd name="connsiteX42" fmla="*/ 433387 w 1226344"/>
              <a:gd name="connsiteY42" fmla="*/ 257175 h 1057275"/>
              <a:gd name="connsiteX0" fmla="*/ 433387 w 1226344"/>
              <a:gd name="connsiteY0" fmla="*/ 257175 h 1057275"/>
              <a:gd name="connsiteX1" fmla="*/ 202406 w 1226344"/>
              <a:gd name="connsiteY1" fmla="*/ 278607 h 1057275"/>
              <a:gd name="connsiteX2" fmla="*/ 59531 w 1226344"/>
              <a:gd name="connsiteY2" fmla="*/ 290513 h 1057275"/>
              <a:gd name="connsiteX3" fmla="*/ 26194 w 1226344"/>
              <a:gd name="connsiteY3" fmla="*/ 290513 h 1057275"/>
              <a:gd name="connsiteX4" fmla="*/ 0 w 1226344"/>
              <a:gd name="connsiteY4" fmla="*/ 140494 h 1057275"/>
              <a:gd name="connsiteX5" fmla="*/ 207169 w 1226344"/>
              <a:gd name="connsiteY5" fmla="*/ 116682 h 1057275"/>
              <a:gd name="connsiteX6" fmla="*/ 464344 w 1226344"/>
              <a:gd name="connsiteY6" fmla="*/ 88107 h 1057275"/>
              <a:gd name="connsiteX7" fmla="*/ 666750 w 1226344"/>
              <a:gd name="connsiteY7" fmla="*/ 66675 h 1057275"/>
              <a:gd name="connsiteX8" fmla="*/ 711994 w 1226344"/>
              <a:gd name="connsiteY8" fmla="*/ 54769 h 1057275"/>
              <a:gd name="connsiteX9" fmla="*/ 781050 w 1226344"/>
              <a:gd name="connsiteY9" fmla="*/ 30957 h 1057275"/>
              <a:gd name="connsiteX10" fmla="*/ 845344 w 1226344"/>
              <a:gd name="connsiteY10" fmla="*/ 4763 h 1057275"/>
              <a:gd name="connsiteX11" fmla="*/ 866775 w 1226344"/>
              <a:gd name="connsiteY11" fmla="*/ 0 h 1057275"/>
              <a:gd name="connsiteX12" fmla="*/ 900112 w 1226344"/>
              <a:gd name="connsiteY12" fmla="*/ 0 h 1057275"/>
              <a:gd name="connsiteX13" fmla="*/ 945356 w 1226344"/>
              <a:gd name="connsiteY13" fmla="*/ 11907 h 1057275"/>
              <a:gd name="connsiteX14" fmla="*/ 995362 w 1226344"/>
              <a:gd name="connsiteY14" fmla="*/ 33338 h 1057275"/>
              <a:gd name="connsiteX15" fmla="*/ 1026319 w 1226344"/>
              <a:gd name="connsiteY15" fmla="*/ 50007 h 1057275"/>
              <a:gd name="connsiteX16" fmla="*/ 1064419 w 1226344"/>
              <a:gd name="connsiteY16" fmla="*/ 73819 h 1057275"/>
              <a:gd name="connsiteX17" fmla="*/ 1112044 w 1226344"/>
              <a:gd name="connsiteY17" fmla="*/ 111919 h 1057275"/>
              <a:gd name="connsiteX18" fmla="*/ 1157287 w 1226344"/>
              <a:gd name="connsiteY18" fmla="*/ 147638 h 1057275"/>
              <a:gd name="connsiteX19" fmla="*/ 1185862 w 1226344"/>
              <a:gd name="connsiteY19" fmla="*/ 178594 h 1057275"/>
              <a:gd name="connsiteX20" fmla="*/ 1209675 w 1226344"/>
              <a:gd name="connsiteY20" fmla="*/ 207169 h 1057275"/>
              <a:gd name="connsiteX21" fmla="*/ 1223962 w 1226344"/>
              <a:gd name="connsiteY21" fmla="*/ 235744 h 1057275"/>
              <a:gd name="connsiteX22" fmla="*/ 1226344 w 1226344"/>
              <a:gd name="connsiteY22" fmla="*/ 252413 h 1057275"/>
              <a:gd name="connsiteX23" fmla="*/ 1221581 w 1226344"/>
              <a:gd name="connsiteY23" fmla="*/ 269082 h 1057275"/>
              <a:gd name="connsiteX24" fmla="*/ 1202531 w 1226344"/>
              <a:gd name="connsiteY24" fmla="*/ 280988 h 1057275"/>
              <a:gd name="connsiteX25" fmla="*/ 1185862 w 1226344"/>
              <a:gd name="connsiteY25" fmla="*/ 288132 h 1057275"/>
              <a:gd name="connsiteX26" fmla="*/ 1169194 w 1226344"/>
              <a:gd name="connsiteY26" fmla="*/ 304800 h 1057275"/>
              <a:gd name="connsiteX27" fmla="*/ 1152525 w 1226344"/>
              <a:gd name="connsiteY27" fmla="*/ 326232 h 1057275"/>
              <a:gd name="connsiteX28" fmla="*/ 1116806 w 1226344"/>
              <a:gd name="connsiteY28" fmla="*/ 383382 h 1057275"/>
              <a:gd name="connsiteX29" fmla="*/ 1090612 w 1226344"/>
              <a:gd name="connsiteY29" fmla="*/ 445294 h 1057275"/>
              <a:gd name="connsiteX30" fmla="*/ 1054894 w 1226344"/>
              <a:gd name="connsiteY30" fmla="*/ 609600 h 1057275"/>
              <a:gd name="connsiteX31" fmla="*/ 957262 w 1226344"/>
              <a:gd name="connsiteY31" fmla="*/ 1057275 h 1057275"/>
              <a:gd name="connsiteX32" fmla="*/ 797719 w 1226344"/>
              <a:gd name="connsiteY32" fmla="*/ 1035844 h 1057275"/>
              <a:gd name="connsiteX33" fmla="*/ 802206 w 1226344"/>
              <a:gd name="connsiteY33" fmla="*/ 943768 h 1057275"/>
              <a:gd name="connsiteX34" fmla="*/ 804862 w 1226344"/>
              <a:gd name="connsiteY34" fmla="*/ 883444 h 1057275"/>
              <a:gd name="connsiteX35" fmla="*/ 823912 w 1226344"/>
              <a:gd name="connsiteY35" fmla="*/ 592932 h 1057275"/>
              <a:gd name="connsiteX36" fmla="*/ 845344 w 1226344"/>
              <a:gd name="connsiteY36" fmla="*/ 302419 h 1057275"/>
              <a:gd name="connsiteX37" fmla="*/ 842962 w 1226344"/>
              <a:gd name="connsiteY37" fmla="*/ 278607 h 1057275"/>
              <a:gd name="connsiteX38" fmla="*/ 835819 w 1226344"/>
              <a:gd name="connsiteY38" fmla="*/ 250032 h 1057275"/>
              <a:gd name="connsiteX39" fmla="*/ 828675 w 1226344"/>
              <a:gd name="connsiteY39" fmla="*/ 235744 h 1057275"/>
              <a:gd name="connsiteX40" fmla="*/ 816769 w 1226344"/>
              <a:gd name="connsiteY40" fmla="*/ 226219 h 1057275"/>
              <a:gd name="connsiteX41" fmla="*/ 795337 w 1226344"/>
              <a:gd name="connsiteY41" fmla="*/ 223838 h 1057275"/>
              <a:gd name="connsiteX42" fmla="*/ 709612 w 1226344"/>
              <a:gd name="connsiteY42" fmla="*/ 233363 h 1057275"/>
              <a:gd name="connsiteX43" fmla="*/ 433387 w 1226344"/>
              <a:gd name="connsiteY43" fmla="*/ 257175 h 1057275"/>
              <a:gd name="connsiteX0" fmla="*/ 433387 w 1226344"/>
              <a:gd name="connsiteY0" fmla="*/ 257175 h 1057275"/>
              <a:gd name="connsiteX1" fmla="*/ 202406 w 1226344"/>
              <a:gd name="connsiteY1" fmla="*/ 278607 h 1057275"/>
              <a:gd name="connsiteX2" fmla="*/ 59531 w 1226344"/>
              <a:gd name="connsiteY2" fmla="*/ 290513 h 1057275"/>
              <a:gd name="connsiteX3" fmla="*/ 26194 w 1226344"/>
              <a:gd name="connsiteY3" fmla="*/ 290513 h 1057275"/>
              <a:gd name="connsiteX4" fmla="*/ 0 w 1226344"/>
              <a:gd name="connsiteY4" fmla="*/ 140494 h 1057275"/>
              <a:gd name="connsiteX5" fmla="*/ 207169 w 1226344"/>
              <a:gd name="connsiteY5" fmla="*/ 116682 h 1057275"/>
              <a:gd name="connsiteX6" fmla="*/ 464344 w 1226344"/>
              <a:gd name="connsiteY6" fmla="*/ 88107 h 1057275"/>
              <a:gd name="connsiteX7" fmla="*/ 666750 w 1226344"/>
              <a:gd name="connsiteY7" fmla="*/ 66675 h 1057275"/>
              <a:gd name="connsiteX8" fmla="*/ 711994 w 1226344"/>
              <a:gd name="connsiteY8" fmla="*/ 54769 h 1057275"/>
              <a:gd name="connsiteX9" fmla="*/ 781050 w 1226344"/>
              <a:gd name="connsiteY9" fmla="*/ 30957 h 1057275"/>
              <a:gd name="connsiteX10" fmla="*/ 845344 w 1226344"/>
              <a:gd name="connsiteY10" fmla="*/ 4763 h 1057275"/>
              <a:gd name="connsiteX11" fmla="*/ 866775 w 1226344"/>
              <a:gd name="connsiteY11" fmla="*/ 0 h 1057275"/>
              <a:gd name="connsiteX12" fmla="*/ 900112 w 1226344"/>
              <a:gd name="connsiteY12" fmla="*/ 0 h 1057275"/>
              <a:gd name="connsiteX13" fmla="*/ 945356 w 1226344"/>
              <a:gd name="connsiteY13" fmla="*/ 11907 h 1057275"/>
              <a:gd name="connsiteX14" fmla="*/ 995362 w 1226344"/>
              <a:gd name="connsiteY14" fmla="*/ 33338 h 1057275"/>
              <a:gd name="connsiteX15" fmla="*/ 1026319 w 1226344"/>
              <a:gd name="connsiteY15" fmla="*/ 50007 h 1057275"/>
              <a:gd name="connsiteX16" fmla="*/ 1064419 w 1226344"/>
              <a:gd name="connsiteY16" fmla="*/ 73819 h 1057275"/>
              <a:gd name="connsiteX17" fmla="*/ 1112044 w 1226344"/>
              <a:gd name="connsiteY17" fmla="*/ 111919 h 1057275"/>
              <a:gd name="connsiteX18" fmla="*/ 1157287 w 1226344"/>
              <a:gd name="connsiteY18" fmla="*/ 147638 h 1057275"/>
              <a:gd name="connsiteX19" fmla="*/ 1185862 w 1226344"/>
              <a:gd name="connsiteY19" fmla="*/ 178594 h 1057275"/>
              <a:gd name="connsiteX20" fmla="*/ 1209675 w 1226344"/>
              <a:gd name="connsiteY20" fmla="*/ 207169 h 1057275"/>
              <a:gd name="connsiteX21" fmla="*/ 1223962 w 1226344"/>
              <a:gd name="connsiteY21" fmla="*/ 235744 h 1057275"/>
              <a:gd name="connsiteX22" fmla="*/ 1226344 w 1226344"/>
              <a:gd name="connsiteY22" fmla="*/ 252413 h 1057275"/>
              <a:gd name="connsiteX23" fmla="*/ 1221581 w 1226344"/>
              <a:gd name="connsiteY23" fmla="*/ 269082 h 1057275"/>
              <a:gd name="connsiteX24" fmla="*/ 1202531 w 1226344"/>
              <a:gd name="connsiteY24" fmla="*/ 280988 h 1057275"/>
              <a:gd name="connsiteX25" fmla="*/ 1185862 w 1226344"/>
              <a:gd name="connsiteY25" fmla="*/ 288132 h 1057275"/>
              <a:gd name="connsiteX26" fmla="*/ 1169194 w 1226344"/>
              <a:gd name="connsiteY26" fmla="*/ 304800 h 1057275"/>
              <a:gd name="connsiteX27" fmla="*/ 1152525 w 1226344"/>
              <a:gd name="connsiteY27" fmla="*/ 326232 h 1057275"/>
              <a:gd name="connsiteX28" fmla="*/ 1116806 w 1226344"/>
              <a:gd name="connsiteY28" fmla="*/ 383382 h 1057275"/>
              <a:gd name="connsiteX29" fmla="*/ 1090612 w 1226344"/>
              <a:gd name="connsiteY29" fmla="*/ 445294 h 1057275"/>
              <a:gd name="connsiteX30" fmla="*/ 1054894 w 1226344"/>
              <a:gd name="connsiteY30" fmla="*/ 609600 h 1057275"/>
              <a:gd name="connsiteX31" fmla="*/ 969002 w 1226344"/>
              <a:gd name="connsiteY31" fmla="*/ 989012 h 1057275"/>
              <a:gd name="connsiteX32" fmla="*/ 957262 w 1226344"/>
              <a:gd name="connsiteY32" fmla="*/ 1057275 h 1057275"/>
              <a:gd name="connsiteX33" fmla="*/ 797719 w 1226344"/>
              <a:gd name="connsiteY33" fmla="*/ 1035844 h 1057275"/>
              <a:gd name="connsiteX34" fmla="*/ 802206 w 1226344"/>
              <a:gd name="connsiteY34" fmla="*/ 943768 h 1057275"/>
              <a:gd name="connsiteX35" fmla="*/ 804862 w 1226344"/>
              <a:gd name="connsiteY35" fmla="*/ 883444 h 1057275"/>
              <a:gd name="connsiteX36" fmla="*/ 823912 w 1226344"/>
              <a:gd name="connsiteY36" fmla="*/ 592932 h 1057275"/>
              <a:gd name="connsiteX37" fmla="*/ 845344 w 1226344"/>
              <a:gd name="connsiteY37" fmla="*/ 302419 h 1057275"/>
              <a:gd name="connsiteX38" fmla="*/ 842962 w 1226344"/>
              <a:gd name="connsiteY38" fmla="*/ 278607 h 1057275"/>
              <a:gd name="connsiteX39" fmla="*/ 835819 w 1226344"/>
              <a:gd name="connsiteY39" fmla="*/ 250032 h 1057275"/>
              <a:gd name="connsiteX40" fmla="*/ 828675 w 1226344"/>
              <a:gd name="connsiteY40" fmla="*/ 235744 h 1057275"/>
              <a:gd name="connsiteX41" fmla="*/ 816769 w 1226344"/>
              <a:gd name="connsiteY41" fmla="*/ 226219 h 1057275"/>
              <a:gd name="connsiteX42" fmla="*/ 795337 w 1226344"/>
              <a:gd name="connsiteY42" fmla="*/ 223838 h 1057275"/>
              <a:gd name="connsiteX43" fmla="*/ 709612 w 1226344"/>
              <a:gd name="connsiteY43" fmla="*/ 233363 h 1057275"/>
              <a:gd name="connsiteX44" fmla="*/ 433387 w 1226344"/>
              <a:gd name="connsiteY44" fmla="*/ 257175 h 1057275"/>
              <a:gd name="connsiteX0" fmla="*/ 433387 w 1226344"/>
              <a:gd name="connsiteY0" fmla="*/ 257175 h 1035844"/>
              <a:gd name="connsiteX1" fmla="*/ 202406 w 1226344"/>
              <a:gd name="connsiteY1" fmla="*/ 278607 h 1035844"/>
              <a:gd name="connsiteX2" fmla="*/ 59531 w 1226344"/>
              <a:gd name="connsiteY2" fmla="*/ 290513 h 1035844"/>
              <a:gd name="connsiteX3" fmla="*/ 26194 w 1226344"/>
              <a:gd name="connsiteY3" fmla="*/ 290513 h 1035844"/>
              <a:gd name="connsiteX4" fmla="*/ 0 w 1226344"/>
              <a:gd name="connsiteY4" fmla="*/ 140494 h 1035844"/>
              <a:gd name="connsiteX5" fmla="*/ 207169 w 1226344"/>
              <a:gd name="connsiteY5" fmla="*/ 116682 h 1035844"/>
              <a:gd name="connsiteX6" fmla="*/ 464344 w 1226344"/>
              <a:gd name="connsiteY6" fmla="*/ 88107 h 1035844"/>
              <a:gd name="connsiteX7" fmla="*/ 666750 w 1226344"/>
              <a:gd name="connsiteY7" fmla="*/ 66675 h 1035844"/>
              <a:gd name="connsiteX8" fmla="*/ 711994 w 1226344"/>
              <a:gd name="connsiteY8" fmla="*/ 54769 h 1035844"/>
              <a:gd name="connsiteX9" fmla="*/ 781050 w 1226344"/>
              <a:gd name="connsiteY9" fmla="*/ 30957 h 1035844"/>
              <a:gd name="connsiteX10" fmla="*/ 845344 w 1226344"/>
              <a:gd name="connsiteY10" fmla="*/ 4763 h 1035844"/>
              <a:gd name="connsiteX11" fmla="*/ 866775 w 1226344"/>
              <a:gd name="connsiteY11" fmla="*/ 0 h 1035844"/>
              <a:gd name="connsiteX12" fmla="*/ 900112 w 1226344"/>
              <a:gd name="connsiteY12" fmla="*/ 0 h 1035844"/>
              <a:gd name="connsiteX13" fmla="*/ 945356 w 1226344"/>
              <a:gd name="connsiteY13" fmla="*/ 11907 h 1035844"/>
              <a:gd name="connsiteX14" fmla="*/ 995362 w 1226344"/>
              <a:gd name="connsiteY14" fmla="*/ 33338 h 1035844"/>
              <a:gd name="connsiteX15" fmla="*/ 1026319 w 1226344"/>
              <a:gd name="connsiteY15" fmla="*/ 50007 h 1035844"/>
              <a:gd name="connsiteX16" fmla="*/ 1064419 w 1226344"/>
              <a:gd name="connsiteY16" fmla="*/ 73819 h 1035844"/>
              <a:gd name="connsiteX17" fmla="*/ 1112044 w 1226344"/>
              <a:gd name="connsiteY17" fmla="*/ 111919 h 1035844"/>
              <a:gd name="connsiteX18" fmla="*/ 1157287 w 1226344"/>
              <a:gd name="connsiteY18" fmla="*/ 147638 h 1035844"/>
              <a:gd name="connsiteX19" fmla="*/ 1185862 w 1226344"/>
              <a:gd name="connsiteY19" fmla="*/ 178594 h 1035844"/>
              <a:gd name="connsiteX20" fmla="*/ 1209675 w 1226344"/>
              <a:gd name="connsiteY20" fmla="*/ 207169 h 1035844"/>
              <a:gd name="connsiteX21" fmla="*/ 1223962 w 1226344"/>
              <a:gd name="connsiteY21" fmla="*/ 235744 h 1035844"/>
              <a:gd name="connsiteX22" fmla="*/ 1226344 w 1226344"/>
              <a:gd name="connsiteY22" fmla="*/ 252413 h 1035844"/>
              <a:gd name="connsiteX23" fmla="*/ 1221581 w 1226344"/>
              <a:gd name="connsiteY23" fmla="*/ 269082 h 1035844"/>
              <a:gd name="connsiteX24" fmla="*/ 1202531 w 1226344"/>
              <a:gd name="connsiteY24" fmla="*/ 280988 h 1035844"/>
              <a:gd name="connsiteX25" fmla="*/ 1185862 w 1226344"/>
              <a:gd name="connsiteY25" fmla="*/ 288132 h 1035844"/>
              <a:gd name="connsiteX26" fmla="*/ 1169194 w 1226344"/>
              <a:gd name="connsiteY26" fmla="*/ 304800 h 1035844"/>
              <a:gd name="connsiteX27" fmla="*/ 1152525 w 1226344"/>
              <a:gd name="connsiteY27" fmla="*/ 326232 h 1035844"/>
              <a:gd name="connsiteX28" fmla="*/ 1116806 w 1226344"/>
              <a:gd name="connsiteY28" fmla="*/ 383382 h 1035844"/>
              <a:gd name="connsiteX29" fmla="*/ 1090612 w 1226344"/>
              <a:gd name="connsiteY29" fmla="*/ 445294 h 1035844"/>
              <a:gd name="connsiteX30" fmla="*/ 1054894 w 1226344"/>
              <a:gd name="connsiteY30" fmla="*/ 609600 h 1035844"/>
              <a:gd name="connsiteX31" fmla="*/ 969002 w 1226344"/>
              <a:gd name="connsiteY31" fmla="*/ 989012 h 1035844"/>
              <a:gd name="connsiteX32" fmla="*/ 797719 w 1226344"/>
              <a:gd name="connsiteY32" fmla="*/ 1035844 h 1035844"/>
              <a:gd name="connsiteX33" fmla="*/ 802206 w 1226344"/>
              <a:gd name="connsiteY33" fmla="*/ 943768 h 1035844"/>
              <a:gd name="connsiteX34" fmla="*/ 804862 w 1226344"/>
              <a:gd name="connsiteY34" fmla="*/ 883444 h 1035844"/>
              <a:gd name="connsiteX35" fmla="*/ 823912 w 1226344"/>
              <a:gd name="connsiteY35" fmla="*/ 592932 h 1035844"/>
              <a:gd name="connsiteX36" fmla="*/ 845344 w 1226344"/>
              <a:gd name="connsiteY36" fmla="*/ 302419 h 1035844"/>
              <a:gd name="connsiteX37" fmla="*/ 842962 w 1226344"/>
              <a:gd name="connsiteY37" fmla="*/ 278607 h 1035844"/>
              <a:gd name="connsiteX38" fmla="*/ 835819 w 1226344"/>
              <a:gd name="connsiteY38" fmla="*/ 250032 h 1035844"/>
              <a:gd name="connsiteX39" fmla="*/ 828675 w 1226344"/>
              <a:gd name="connsiteY39" fmla="*/ 235744 h 1035844"/>
              <a:gd name="connsiteX40" fmla="*/ 816769 w 1226344"/>
              <a:gd name="connsiteY40" fmla="*/ 226219 h 1035844"/>
              <a:gd name="connsiteX41" fmla="*/ 795337 w 1226344"/>
              <a:gd name="connsiteY41" fmla="*/ 223838 h 1035844"/>
              <a:gd name="connsiteX42" fmla="*/ 709612 w 1226344"/>
              <a:gd name="connsiteY42" fmla="*/ 233363 h 1035844"/>
              <a:gd name="connsiteX43" fmla="*/ 433387 w 1226344"/>
              <a:gd name="connsiteY43" fmla="*/ 257175 h 1035844"/>
              <a:gd name="connsiteX0" fmla="*/ 433387 w 1226344"/>
              <a:gd name="connsiteY0" fmla="*/ 257175 h 989012"/>
              <a:gd name="connsiteX1" fmla="*/ 202406 w 1226344"/>
              <a:gd name="connsiteY1" fmla="*/ 278607 h 989012"/>
              <a:gd name="connsiteX2" fmla="*/ 59531 w 1226344"/>
              <a:gd name="connsiteY2" fmla="*/ 290513 h 989012"/>
              <a:gd name="connsiteX3" fmla="*/ 26194 w 1226344"/>
              <a:gd name="connsiteY3" fmla="*/ 290513 h 989012"/>
              <a:gd name="connsiteX4" fmla="*/ 0 w 1226344"/>
              <a:gd name="connsiteY4" fmla="*/ 140494 h 989012"/>
              <a:gd name="connsiteX5" fmla="*/ 207169 w 1226344"/>
              <a:gd name="connsiteY5" fmla="*/ 116682 h 989012"/>
              <a:gd name="connsiteX6" fmla="*/ 464344 w 1226344"/>
              <a:gd name="connsiteY6" fmla="*/ 88107 h 989012"/>
              <a:gd name="connsiteX7" fmla="*/ 666750 w 1226344"/>
              <a:gd name="connsiteY7" fmla="*/ 66675 h 989012"/>
              <a:gd name="connsiteX8" fmla="*/ 711994 w 1226344"/>
              <a:gd name="connsiteY8" fmla="*/ 54769 h 989012"/>
              <a:gd name="connsiteX9" fmla="*/ 781050 w 1226344"/>
              <a:gd name="connsiteY9" fmla="*/ 30957 h 989012"/>
              <a:gd name="connsiteX10" fmla="*/ 845344 w 1226344"/>
              <a:gd name="connsiteY10" fmla="*/ 4763 h 989012"/>
              <a:gd name="connsiteX11" fmla="*/ 866775 w 1226344"/>
              <a:gd name="connsiteY11" fmla="*/ 0 h 989012"/>
              <a:gd name="connsiteX12" fmla="*/ 900112 w 1226344"/>
              <a:gd name="connsiteY12" fmla="*/ 0 h 989012"/>
              <a:gd name="connsiteX13" fmla="*/ 945356 w 1226344"/>
              <a:gd name="connsiteY13" fmla="*/ 11907 h 989012"/>
              <a:gd name="connsiteX14" fmla="*/ 995362 w 1226344"/>
              <a:gd name="connsiteY14" fmla="*/ 33338 h 989012"/>
              <a:gd name="connsiteX15" fmla="*/ 1026319 w 1226344"/>
              <a:gd name="connsiteY15" fmla="*/ 50007 h 989012"/>
              <a:gd name="connsiteX16" fmla="*/ 1064419 w 1226344"/>
              <a:gd name="connsiteY16" fmla="*/ 73819 h 989012"/>
              <a:gd name="connsiteX17" fmla="*/ 1112044 w 1226344"/>
              <a:gd name="connsiteY17" fmla="*/ 111919 h 989012"/>
              <a:gd name="connsiteX18" fmla="*/ 1157287 w 1226344"/>
              <a:gd name="connsiteY18" fmla="*/ 147638 h 989012"/>
              <a:gd name="connsiteX19" fmla="*/ 1185862 w 1226344"/>
              <a:gd name="connsiteY19" fmla="*/ 178594 h 989012"/>
              <a:gd name="connsiteX20" fmla="*/ 1209675 w 1226344"/>
              <a:gd name="connsiteY20" fmla="*/ 207169 h 989012"/>
              <a:gd name="connsiteX21" fmla="*/ 1223962 w 1226344"/>
              <a:gd name="connsiteY21" fmla="*/ 235744 h 989012"/>
              <a:gd name="connsiteX22" fmla="*/ 1226344 w 1226344"/>
              <a:gd name="connsiteY22" fmla="*/ 252413 h 989012"/>
              <a:gd name="connsiteX23" fmla="*/ 1221581 w 1226344"/>
              <a:gd name="connsiteY23" fmla="*/ 269082 h 989012"/>
              <a:gd name="connsiteX24" fmla="*/ 1202531 w 1226344"/>
              <a:gd name="connsiteY24" fmla="*/ 280988 h 989012"/>
              <a:gd name="connsiteX25" fmla="*/ 1185862 w 1226344"/>
              <a:gd name="connsiteY25" fmla="*/ 288132 h 989012"/>
              <a:gd name="connsiteX26" fmla="*/ 1169194 w 1226344"/>
              <a:gd name="connsiteY26" fmla="*/ 304800 h 989012"/>
              <a:gd name="connsiteX27" fmla="*/ 1152525 w 1226344"/>
              <a:gd name="connsiteY27" fmla="*/ 326232 h 989012"/>
              <a:gd name="connsiteX28" fmla="*/ 1116806 w 1226344"/>
              <a:gd name="connsiteY28" fmla="*/ 383382 h 989012"/>
              <a:gd name="connsiteX29" fmla="*/ 1090612 w 1226344"/>
              <a:gd name="connsiteY29" fmla="*/ 445294 h 989012"/>
              <a:gd name="connsiteX30" fmla="*/ 1054894 w 1226344"/>
              <a:gd name="connsiteY30" fmla="*/ 609600 h 989012"/>
              <a:gd name="connsiteX31" fmla="*/ 969002 w 1226344"/>
              <a:gd name="connsiteY31" fmla="*/ 989012 h 989012"/>
              <a:gd name="connsiteX32" fmla="*/ 802206 w 1226344"/>
              <a:gd name="connsiteY32" fmla="*/ 943768 h 989012"/>
              <a:gd name="connsiteX33" fmla="*/ 804862 w 1226344"/>
              <a:gd name="connsiteY33" fmla="*/ 883444 h 989012"/>
              <a:gd name="connsiteX34" fmla="*/ 823912 w 1226344"/>
              <a:gd name="connsiteY34" fmla="*/ 592932 h 989012"/>
              <a:gd name="connsiteX35" fmla="*/ 845344 w 1226344"/>
              <a:gd name="connsiteY35" fmla="*/ 302419 h 989012"/>
              <a:gd name="connsiteX36" fmla="*/ 842962 w 1226344"/>
              <a:gd name="connsiteY36" fmla="*/ 278607 h 989012"/>
              <a:gd name="connsiteX37" fmla="*/ 835819 w 1226344"/>
              <a:gd name="connsiteY37" fmla="*/ 250032 h 989012"/>
              <a:gd name="connsiteX38" fmla="*/ 828675 w 1226344"/>
              <a:gd name="connsiteY38" fmla="*/ 235744 h 989012"/>
              <a:gd name="connsiteX39" fmla="*/ 816769 w 1226344"/>
              <a:gd name="connsiteY39" fmla="*/ 226219 h 989012"/>
              <a:gd name="connsiteX40" fmla="*/ 795337 w 1226344"/>
              <a:gd name="connsiteY40" fmla="*/ 223838 h 989012"/>
              <a:gd name="connsiteX41" fmla="*/ 709612 w 1226344"/>
              <a:gd name="connsiteY41" fmla="*/ 233363 h 989012"/>
              <a:gd name="connsiteX42" fmla="*/ 433387 w 1226344"/>
              <a:gd name="connsiteY42" fmla="*/ 257175 h 989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26344" h="989012">
                <a:moveTo>
                  <a:pt x="433387" y="257175"/>
                </a:moveTo>
                <a:lnTo>
                  <a:pt x="202406" y="278607"/>
                </a:lnTo>
                <a:lnTo>
                  <a:pt x="59531" y="290513"/>
                </a:lnTo>
                <a:lnTo>
                  <a:pt x="26194" y="290513"/>
                </a:lnTo>
                <a:lnTo>
                  <a:pt x="0" y="140494"/>
                </a:lnTo>
                <a:lnTo>
                  <a:pt x="207169" y="116682"/>
                </a:lnTo>
                <a:lnTo>
                  <a:pt x="464344" y="88107"/>
                </a:lnTo>
                <a:lnTo>
                  <a:pt x="666750" y="66675"/>
                </a:lnTo>
                <a:lnTo>
                  <a:pt x="711994" y="54769"/>
                </a:lnTo>
                <a:lnTo>
                  <a:pt x="781050" y="30957"/>
                </a:lnTo>
                <a:lnTo>
                  <a:pt x="845344" y="4763"/>
                </a:lnTo>
                <a:lnTo>
                  <a:pt x="866775" y="0"/>
                </a:lnTo>
                <a:lnTo>
                  <a:pt x="900112" y="0"/>
                </a:lnTo>
                <a:lnTo>
                  <a:pt x="945356" y="11907"/>
                </a:lnTo>
                <a:lnTo>
                  <a:pt x="995362" y="33338"/>
                </a:lnTo>
                <a:lnTo>
                  <a:pt x="1026319" y="50007"/>
                </a:lnTo>
                <a:lnTo>
                  <a:pt x="1064419" y="73819"/>
                </a:lnTo>
                <a:lnTo>
                  <a:pt x="1112044" y="111919"/>
                </a:lnTo>
                <a:lnTo>
                  <a:pt x="1157287" y="147638"/>
                </a:lnTo>
                <a:lnTo>
                  <a:pt x="1185862" y="178594"/>
                </a:lnTo>
                <a:lnTo>
                  <a:pt x="1209675" y="207169"/>
                </a:lnTo>
                <a:lnTo>
                  <a:pt x="1223962" y="235744"/>
                </a:lnTo>
                <a:lnTo>
                  <a:pt x="1226344" y="252413"/>
                </a:lnTo>
                <a:lnTo>
                  <a:pt x="1221581" y="269082"/>
                </a:lnTo>
                <a:lnTo>
                  <a:pt x="1202531" y="280988"/>
                </a:lnTo>
                <a:lnTo>
                  <a:pt x="1185862" y="288132"/>
                </a:lnTo>
                <a:lnTo>
                  <a:pt x="1169194" y="304800"/>
                </a:lnTo>
                <a:lnTo>
                  <a:pt x="1152525" y="326232"/>
                </a:lnTo>
                <a:lnTo>
                  <a:pt x="1116806" y="383382"/>
                </a:lnTo>
                <a:lnTo>
                  <a:pt x="1090612" y="445294"/>
                </a:lnTo>
                <a:lnTo>
                  <a:pt x="1054894" y="609600"/>
                </a:lnTo>
                <a:lnTo>
                  <a:pt x="969002" y="989012"/>
                </a:lnTo>
                <a:lnTo>
                  <a:pt x="802206" y="943768"/>
                </a:lnTo>
                <a:lnTo>
                  <a:pt x="804862" y="883444"/>
                </a:lnTo>
                <a:lnTo>
                  <a:pt x="823912" y="592932"/>
                </a:lnTo>
                <a:lnTo>
                  <a:pt x="845344" y="302419"/>
                </a:lnTo>
                <a:lnTo>
                  <a:pt x="842962" y="278607"/>
                </a:lnTo>
                <a:lnTo>
                  <a:pt x="835819" y="250032"/>
                </a:lnTo>
                <a:lnTo>
                  <a:pt x="828675" y="235744"/>
                </a:lnTo>
                <a:lnTo>
                  <a:pt x="816769" y="226219"/>
                </a:lnTo>
                <a:lnTo>
                  <a:pt x="795337" y="223838"/>
                </a:lnTo>
                <a:lnTo>
                  <a:pt x="709612" y="233363"/>
                </a:lnTo>
                <a:lnTo>
                  <a:pt x="433387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B6E8DE14-AB6B-4CE8-A7C6-F5F8F21CA728}"/>
              </a:ext>
            </a:extLst>
          </p:cNvPr>
          <p:cNvSpPr/>
          <p:nvPr/>
        </p:nvSpPr>
        <p:spPr>
          <a:xfrm>
            <a:off x="6115050" y="5257800"/>
            <a:ext cx="985838" cy="266700"/>
          </a:xfrm>
          <a:custGeom>
            <a:avLst/>
            <a:gdLst>
              <a:gd name="connsiteX0" fmla="*/ 359569 w 985838"/>
              <a:gd name="connsiteY0" fmla="*/ 52388 h 266700"/>
              <a:gd name="connsiteX1" fmla="*/ 678656 w 985838"/>
              <a:gd name="connsiteY1" fmla="*/ 11906 h 266700"/>
              <a:gd name="connsiteX2" fmla="*/ 781050 w 985838"/>
              <a:gd name="connsiteY2" fmla="*/ 0 h 266700"/>
              <a:gd name="connsiteX3" fmla="*/ 914400 w 985838"/>
              <a:gd name="connsiteY3" fmla="*/ 33338 h 266700"/>
              <a:gd name="connsiteX4" fmla="*/ 947738 w 985838"/>
              <a:gd name="connsiteY4" fmla="*/ 64294 h 266700"/>
              <a:gd name="connsiteX5" fmla="*/ 966788 w 985838"/>
              <a:gd name="connsiteY5" fmla="*/ 90488 h 266700"/>
              <a:gd name="connsiteX6" fmla="*/ 978694 w 985838"/>
              <a:gd name="connsiteY6" fmla="*/ 111919 h 266700"/>
              <a:gd name="connsiteX7" fmla="*/ 985838 w 985838"/>
              <a:gd name="connsiteY7" fmla="*/ 133350 h 266700"/>
              <a:gd name="connsiteX8" fmla="*/ 983456 w 985838"/>
              <a:gd name="connsiteY8" fmla="*/ 154781 h 266700"/>
              <a:gd name="connsiteX9" fmla="*/ 971550 w 985838"/>
              <a:gd name="connsiteY9" fmla="*/ 171450 h 266700"/>
              <a:gd name="connsiteX10" fmla="*/ 947738 w 985838"/>
              <a:gd name="connsiteY10" fmla="*/ 188119 h 266700"/>
              <a:gd name="connsiteX11" fmla="*/ 914400 w 985838"/>
              <a:gd name="connsiteY11" fmla="*/ 200025 h 266700"/>
              <a:gd name="connsiteX12" fmla="*/ 885825 w 985838"/>
              <a:gd name="connsiteY12" fmla="*/ 202406 h 266700"/>
              <a:gd name="connsiteX13" fmla="*/ 835819 w 985838"/>
              <a:gd name="connsiteY13" fmla="*/ 195263 h 266700"/>
              <a:gd name="connsiteX14" fmla="*/ 759619 w 985838"/>
              <a:gd name="connsiteY14" fmla="*/ 185738 h 266700"/>
              <a:gd name="connsiteX15" fmla="*/ 678656 w 985838"/>
              <a:gd name="connsiteY15" fmla="*/ 178594 h 266700"/>
              <a:gd name="connsiteX16" fmla="*/ 583406 w 985838"/>
              <a:gd name="connsiteY16" fmla="*/ 183356 h 266700"/>
              <a:gd name="connsiteX17" fmla="*/ 428625 w 985838"/>
              <a:gd name="connsiteY17" fmla="*/ 192881 h 266700"/>
              <a:gd name="connsiteX18" fmla="*/ 254794 w 985838"/>
              <a:gd name="connsiteY18" fmla="*/ 219075 h 266700"/>
              <a:gd name="connsiteX19" fmla="*/ 26194 w 985838"/>
              <a:gd name="connsiteY19" fmla="*/ 266700 h 266700"/>
              <a:gd name="connsiteX20" fmla="*/ 0 w 985838"/>
              <a:gd name="connsiteY20" fmla="*/ 100013 h 266700"/>
              <a:gd name="connsiteX21" fmla="*/ 126206 w 985838"/>
              <a:gd name="connsiteY21" fmla="*/ 83344 h 266700"/>
              <a:gd name="connsiteX22" fmla="*/ 359569 w 985838"/>
              <a:gd name="connsiteY22" fmla="*/ 52388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85838" h="266700">
                <a:moveTo>
                  <a:pt x="359569" y="52388"/>
                </a:moveTo>
                <a:lnTo>
                  <a:pt x="678656" y="11906"/>
                </a:lnTo>
                <a:lnTo>
                  <a:pt x="781050" y="0"/>
                </a:lnTo>
                <a:lnTo>
                  <a:pt x="914400" y="33338"/>
                </a:lnTo>
                <a:lnTo>
                  <a:pt x="947738" y="64294"/>
                </a:lnTo>
                <a:lnTo>
                  <a:pt x="966788" y="90488"/>
                </a:lnTo>
                <a:lnTo>
                  <a:pt x="978694" y="111919"/>
                </a:lnTo>
                <a:lnTo>
                  <a:pt x="985838" y="133350"/>
                </a:lnTo>
                <a:lnTo>
                  <a:pt x="983456" y="154781"/>
                </a:lnTo>
                <a:lnTo>
                  <a:pt x="971550" y="171450"/>
                </a:lnTo>
                <a:lnTo>
                  <a:pt x="947738" y="188119"/>
                </a:lnTo>
                <a:lnTo>
                  <a:pt x="914400" y="200025"/>
                </a:lnTo>
                <a:lnTo>
                  <a:pt x="885825" y="202406"/>
                </a:lnTo>
                <a:lnTo>
                  <a:pt x="835819" y="195263"/>
                </a:lnTo>
                <a:lnTo>
                  <a:pt x="759619" y="185738"/>
                </a:lnTo>
                <a:lnTo>
                  <a:pt x="678656" y="178594"/>
                </a:lnTo>
                <a:lnTo>
                  <a:pt x="583406" y="183356"/>
                </a:lnTo>
                <a:lnTo>
                  <a:pt x="428625" y="192881"/>
                </a:lnTo>
                <a:lnTo>
                  <a:pt x="254794" y="219075"/>
                </a:lnTo>
                <a:lnTo>
                  <a:pt x="26194" y="266700"/>
                </a:lnTo>
                <a:lnTo>
                  <a:pt x="0" y="100013"/>
                </a:lnTo>
                <a:lnTo>
                  <a:pt x="126206" y="83344"/>
                </a:lnTo>
                <a:lnTo>
                  <a:pt x="359569" y="523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63FBF1A-62B1-4552-AAEC-7783889DB5AE}"/>
              </a:ext>
            </a:extLst>
          </p:cNvPr>
          <p:cNvGrpSpPr>
            <a:grpSpLocks/>
          </p:cNvGrpSpPr>
          <p:nvPr/>
        </p:nvGrpSpPr>
        <p:grpSpPr bwMode="auto">
          <a:xfrm>
            <a:off x="2720975" y="1598613"/>
            <a:ext cx="4557713" cy="4102100"/>
            <a:chOff x="2886075" y="1751013"/>
            <a:chExt cx="4557713" cy="4102100"/>
          </a:xfrm>
        </p:grpSpPr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9873F5FE-335E-4713-9D31-A4F1D4228DEE}"/>
                </a:ext>
              </a:extLst>
            </p:cNvPr>
            <p:cNvSpPr/>
            <p:nvPr/>
          </p:nvSpPr>
          <p:spPr>
            <a:xfrm rot="16200000">
              <a:off x="1206500" y="3806825"/>
              <a:ext cx="3719513" cy="360363"/>
            </a:xfrm>
            <a:custGeom>
              <a:avLst/>
              <a:gdLst>
                <a:gd name="connsiteX0" fmla="*/ 2120693 w 3720148"/>
                <a:gd name="connsiteY0" fmla="*/ 137011 h 360399"/>
                <a:gd name="connsiteX1" fmla="*/ 1691789 w 3720148"/>
                <a:gd name="connsiteY1" fmla="*/ 134033 h 360399"/>
                <a:gd name="connsiteX2" fmla="*/ 1492229 w 3720148"/>
                <a:gd name="connsiteY2" fmla="*/ 131054 h 360399"/>
                <a:gd name="connsiteX3" fmla="*/ 1274799 w 3720148"/>
                <a:gd name="connsiteY3" fmla="*/ 122119 h 360399"/>
                <a:gd name="connsiteX4" fmla="*/ 1069282 w 3720148"/>
                <a:gd name="connsiteY4" fmla="*/ 110205 h 360399"/>
                <a:gd name="connsiteX5" fmla="*/ 839937 w 3720148"/>
                <a:gd name="connsiteY5" fmla="*/ 89355 h 360399"/>
                <a:gd name="connsiteX6" fmla="*/ 598679 w 3720148"/>
                <a:gd name="connsiteY6" fmla="*/ 62549 h 360399"/>
                <a:gd name="connsiteX7" fmla="*/ 533152 w 3720148"/>
                <a:gd name="connsiteY7" fmla="*/ 53613 h 360399"/>
                <a:gd name="connsiteX8" fmla="*/ 464646 w 3720148"/>
                <a:gd name="connsiteY8" fmla="*/ 44678 h 360399"/>
                <a:gd name="connsiteX9" fmla="*/ 434861 w 3720148"/>
                <a:gd name="connsiteY9" fmla="*/ 44678 h 360399"/>
                <a:gd name="connsiteX10" fmla="*/ 378270 w 3720148"/>
                <a:gd name="connsiteY10" fmla="*/ 50635 h 360399"/>
                <a:gd name="connsiteX11" fmla="*/ 297850 w 3720148"/>
                <a:gd name="connsiteY11" fmla="*/ 68506 h 360399"/>
                <a:gd name="connsiteX12" fmla="*/ 178710 w 3720148"/>
                <a:gd name="connsiteY12" fmla="*/ 101269 h 360399"/>
                <a:gd name="connsiteX13" fmla="*/ 116162 w 3720148"/>
                <a:gd name="connsiteY13" fmla="*/ 125097 h 360399"/>
                <a:gd name="connsiteX14" fmla="*/ 47656 w 3720148"/>
                <a:gd name="connsiteY14" fmla="*/ 160839 h 360399"/>
                <a:gd name="connsiteX15" fmla="*/ 17871 w 3720148"/>
                <a:gd name="connsiteY15" fmla="*/ 184667 h 360399"/>
                <a:gd name="connsiteX16" fmla="*/ 5957 w 3720148"/>
                <a:gd name="connsiteY16" fmla="*/ 196581 h 360399"/>
                <a:gd name="connsiteX17" fmla="*/ 0 w 3720148"/>
                <a:gd name="connsiteY17" fmla="*/ 217431 h 360399"/>
                <a:gd name="connsiteX18" fmla="*/ 8935 w 3720148"/>
                <a:gd name="connsiteY18" fmla="*/ 241259 h 360399"/>
                <a:gd name="connsiteX19" fmla="*/ 20849 w 3720148"/>
                <a:gd name="connsiteY19" fmla="*/ 253173 h 360399"/>
                <a:gd name="connsiteX20" fmla="*/ 50634 w 3720148"/>
                <a:gd name="connsiteY20" fmla="*/ 271044 h 360399"/>
                <a:gd name="connsiteX21" fmla="*/ 101269 w 3720148"/>
                <a:gd name="connsiteY21" fmla="*/ 288915 h 360399"/>
                <a:gd name="connsiteX22" fmla="*/ 154882 w 3720148"/>
                <a:gd name="connsiteY22" fmla="*/ 300829 h 360399"/>
                <a:gd name="connsiteX23" fmla="*/ 223388 w 3720148"/>
                <a:gd name="connsiteY23" fmla="*/ 312743 h 360399"/>
                <a:gd name="connsiteX24" fmla="*/ 321678 w 3720148"/>
                <a:gd name="connsiteY24" fmla="*/ 315721 h 360399"/>
                <a:gd name="connsiteX25" fmla="*/ 393162 w 3720148"/>
                <a:gd name="connsiteY25" fmla="*/ 312743 h 360399"/>
                <a:gd name="connsiteX26" fmla="*/ 646335 w 3720148"/>
                <a:gd name="connsiteY26" fmla="*/ 318700 h 360399"/>
                <a:gd name="connsiteX27" fmla="*/ 881636 w 3720148"/>
                <a:gd name="connsiteY27" fmla="*/ 324657 h 360399"/>
                <a:gd name="connsiteX28" fmla="*/ 1268842 w 3720148"/>
                <a:gd name="connsiteY28" fmla="*/ 333592 h 360399"/>
                <a:gd name="connsiteX29" fmla="*/ 1551799 w 3720148"/>
                <a:gd name="connsiteY29" fmla="*/ 336571 h 360399"/>
                <a:gd name="connsiteX30" fmla="*/ 1810929 w 3720148"/>
                <a:gd name="connsiteY30" fmla="*/ 336571 h 360399"/>
                <a:gd name="connsiteX31" fmla="*/ 2424500 w 3720148"/>
                <a:gd name="connsiteY31" fmla="*/ 339549 h 360399"/>
                <a:gd name="connsiteX32" fmla="*/ 2582361 w 3720148"/>
                <a:gd name="connsiteY32" fmla="*/ 360399 h 360399"/>
                <a:gd name="connsiteX33" fmla="*/ 2933824 w 3720148"/>
                <a:gd name="connsiteY33" fmla="*/ 357420 h 360399"/>
                <a:gd name="connsiteX34" fmla="*/ 3452083 w 3720148"/>
                <a:gd name="connsiteY34" fmla="*/ 357420 h 360399"/>
                <a:gd name="connsiteX35" fmla="*/ 3627815 w 3720148"/>
                <a:gd name="connsiteY35" fmla="*/ 333592 h 360399"/>
                <a:gd name="connsiteX36" fmla="*/ 3648664 w 3720148"/>
                <a:gd name="connsiteY36" fmla="*/ 294872 h 360399"/>
                <a:gd name="connsiteX37" fmla="*/ 3669514 w 3720148"/>
                <a:gd name="connsiteY37" fmla="*/ 244237 h 360399"/>
                <a:gd name="connsiteX38" fmla="*/ 3693342 w 3720148"/>
                <a:gd name="connsiteY38" fmla="*/ 181689 h 360399"/>
                <a:gd name="connsiteX39" fmla="*/ 3705256 w 3720148"/>
                <a:gd name="connsiteY39" fmla="*/ 139990 h 360399"/>
                <a:gd name="connsiteX40" fmla="*/ 3714191 w 3720148"/>
                <a:gd name="connsiteY40" fmla="*/ 89355 h 360399"/>
                <a:gd name="connsiteX41" fmla="*/ 3717170 w 3720148"/>
                <a:gd name="connsiteY41" fmla="*/ 50635 h 360399"/>
                <a:gd name="connsiteX42" fmla="*/ 3720148 w 3720148"/>
                <a:gd name="connsiteY42" fmla="*/ 23828 h 360399"/>
                <a:gd name="connsiteX43" fmla="*/ 3717170 w 3720148"/>
                <a:gd name="connsiteY43" fmla="*/ 11914 h 360399"/>
                <a:gd name="connsiteX44" fmla="*/ 3708234 w 3720148"/>
                <a:gd name="connsiteY44" fmla="*/ 0 h 360399"/>
                <a:gd name="connsiteX45" fmla="*/ 3693342 w 3720148"/>
                <a:gd name="connsiteY45" fmla="*/ 0 h 360399"/>
                <a:gd name="connsiteX46" fmla="*/ 3666535 w 3720148"/>
                <a:gd name="connsiteY46" fmla="*/ 11914 h 360399"/>
                <a:gd name="connsiteX47" fmla="*/ 3615901 w 3720148"/>
                <a:gd name="connsiteY47" fmla="*/ 50635 h 360399"/>
                <a:gd name="connsiteX48" fmla="*/ 3568245 w 3720148"/>
                <a:gd name="connsiteY48" fmla="*/ 80420 h 360399"/>
                <a:gd name="connsiteX49" fmla="*/ 3493782 w 3720148"/>
                <a:gd name="connsiteY49" fmla="*/ 110205 h 360399"/>
                <a:gd name="connsiteX50" fmla="*/ 3389535 w 3720148"/>
                <a:gd name="connsiteY50" fmla="*/ 134033 h 360399"/>
                <a:gd name="connsiteX51" fmla="*/ 3338900 w 3720148"/>
                <a:gd name="connsiteY51" fmla="*/ 137011 h 360399"/>
                <a:gd name="connsiteX52" fmla="*/ 3195932 w 3720148"/>
                <a:gd name="connsiteY52" fmla="*/ 139990 h 360399"/>
                <a:gd name="connsiteX53" fmla="*/ 2898082 w 3720148"/>
                <a:gd name="connsiteY53" fmla="*/ 137011 h 360399"/>
                <a:gd name="connsiteX54" fmla="*/ 2591296 w 3720148"/>
                <a:gd name="connsiteY54" fmla="*/ 137011 h 360399"/>
                <a:gd name="connsiteX55" fmla="*/ 2120693 w 3720148"/>
                <a:gd name="connsiteY55" fmla="*/ 137011 h 3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20148" h="360399">
                  <a:moveTo>
                    <a:pt x="2120693" y="137011"/>
                  </a:moveTo>
                  <a:lnTo>
                    <a:pt x="1691789" y="134033"/>
                  </a:lnTo>
                  <a:lnTo>
                    <a:pt x="1492229" y="131054"/>
                  </a:lnTo>
                  <a:lnTo>
                    <a:pt x="1274799" y="122119"/>
                  </a:lnTo>
                  <a:lnTo>
                    <a:pt x="1069282" y="110205"/>
                  </a:lnTo>
                  <a:lnTo>
                    <a:pt x="839937" y="89355"/>
                  </a:lnTo>
                  <a:lnTo>
                    <a:pt x="598679" y="62549"/>
                  </a:lnTo>
                  <a:lnTo>
                    <a:pt x="533152" y="53613"/>
                  </a:lnTo>
                  <a:lnTo>
                    <a:pt x="464646" y="44678"/>
                  </a:lnTo>
                  <a:lnTo>
                    <a:pt x="434861" y="44678"/>
                  </a:lnTo>
                  <a:lnTo>
                    <a:pt x="378270" y="50635"/>
                  </a:lnTo>
                  <a:lnTo>
                    <a:pt x="297850" y="68506"/>
                  </a:lnTo>
                  <a:lnTo>
                    <a:pt x="178710" y="101269"/>
                  </a:lnTo>
                  <a:lnTo>
                    <a:pt x="116162" y="125097"/>
                  </a:lnTo>
                  <a:lnTo>
                    <a:pt x="47656" y="160839"/>
                  </a:lnTo>
                  <a:lnTo>
                    <a:pt x="17871" y="184667"/>
                  </a:lnTo>
                  <a:lnTo>
                    <a:pt x="5957" y="196581"/>
                  </a:lnTo>
                  <a:lnTo>
                    <a:pt x="0" y="217431"/>
                  </a:lnTo>
                  <a:lnTo>
                    <a:pt x="8935" y="241259"/>
                  </a:lnTo>
                  <a:lnTo>
                    <a:pt x="20849" y="253173"/>
                  </a:lnTo>
                  <a:lnTo>
                    <a:pt x="50634" y="271044"/>
                  </a:lnTo>
                  <a:lnTo>
                    <a:pt x="101269" y="288915"/>
                  </a:lnTo>
                  <a:lnTo>
                    <a:pt x="154882" y="300829"/>
                  </a:lnTo>
                  <a:lnTo>
                    <a:pt x="223388" y="312743"/>
                  </a:lnTo>
                  <a:lnTo>
                    <a:pt x="321678" y="315721"/>
                  </a:lnTo>
                  <a:lnTo>
                    <a:pt x="393162" y="312743"/>
                  </a:lnTo>
                  <a:lnTo>
                    <a:pt x="646335" y="318700"/>
                  </a:lnTo>
                  <a:lnTo>
                    <a:pt x="881636" y="324657"/>
                  </a:lnTo>
                  <a:lnTo>
                    <a:pt x="1268842" y="333592"/>
                  </a:lnTo>
                  <a:lnTo>
                    <a:pt x="1551799" y="336571"/>
                  </a:lnTo>
                  <a:lnTo>
                    <a:pt x="1810929" y="336571"/>
                  </a:lnTo>
                  <a:lnTo>
                    <a:pt x="2424500" y="339549"/>
                  </a:lnTo>
                  <a:lnTo>
                    <a:pt x="2582361" y="360399"/>
                  </a:lnTo>
                  <a:lnTo>
                    <a:pt x="2933824" y="357420"/>
                  </a:lnTo>
                  <a:lnTo>
                    <a:pt x="3452083" y="357420"/>
                  </a:lnTo>
                  <a:lnTo>
                    <a:pt x="3627815" y="333592"/>
                  </a:lnTo>
                  <a:lnTo>
                    <a:pt x="3648664" y="294872"/>
                  </a:lnTo>
                  <a:lnTo>
                    <a:pt x="3669514" y="244237"/>
                  </a:lnTo>
                  <a:lnTo>
                    <a:pt x="3693342" y="181689"/>
                  </a:lnTo>
                  <a:lnTo>
                    <a:pt x="3705256" y="139990"/>
                  </a:lnTo>
                  <a:lnTo>
                    <a:pt x="3714191" y="89355"/>
                  </a:lnTo>
                  <a:lnTo>
                    <a:pt x="3717170" y="50635"/>
                  </a:lnTo>
                  <a:lnTo>
                    <a:pt x="3720148" y="23828"/>
                  </a:lnTo>
                  <a:lnTo>
                    <a:pt x="3717170" y="11914"/>
                  </a:lnTo>
                  <a:lnTo>
                    <a:pt x="3708234" y="0"/>
                  </a:lnTo>
                  <a:lnTo>
                    <a:pt x="3693342" y="0"/>
                  </a:lnTo>
                  <a:lnTo>
                    <a:pt x="3666535" y="11914"/>
                  </a:lnTo>
                  <a:lnTo>
                    <a:pt x="3615901" y="50635"/>
                  </a:lnTo>
                  <a:lnTo>
                    <a:pt x="3568245" y="80420"/>
                  </a:lnTo>
                  <a:lnTo>
                    <a:pt x="3493782" y="110205"/>
                  </a:lnTo>
                  <a:lnTo>
                    <a:pt x="3389535" y="134033"/>
                  </a:lnTo>
                  <a:lnTo>
                    <a:pt x="3338900" y="137011"/>
                  </a:lnTo>
                  <a:lnTo>
                    <a:pt x="3195932" y="139990"/>
                  </a:lnTo>
                  <a:lnTo>
                    <a:pt x="2898082" y="137011"/>
                  </a:lnTo>
                  <a:lnTo>
                    <a:pt x="2591296" y="137011"/>
                  </a:lnTo>
                  <a:lnTo>
                    <a:pt x="2120693" y="1370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0FE78E6D-BF7B-40C1-8EA8-C37FFF57BC54}"/>
                </a:ext>
              </a:extLst>
            </p:cNvPr>
            <p:cNvSpPr/>
            <p:nvPr/>
          </p:nvSpPr>
          <p:spPr>
            <a:xfrm rot="16200000">
              <a:off x="3733800" y="1468438"/>
              <a:ext cx="390525" cy="1536700"/>
            </a:xfrm>
            <a:custGeom>
              <a:avLst/>
              <a:gdLst>
                <a:gd name="connsiteX0" fmla="*/ 45244 w 390525"/>
                <a:gd name="connsiteY0" fmla="*/ 333375 h 1535906"/>
                <a:gd name="connsiteX1" fmla="*/ 0 w 390525"/>
                <a:gd name="connsiteY1" fmla="*/ 9525 h 1535906"/>
                <a:gd name="connsiteX2" fmla="*/ 207169 w 390525"/>
                <a:gd name="connsiteY2" fmla="*/ 0 h 1535906"/>
                <a:gd name="connsiteX3" fmla="*/ 211932 w 390525"/>
                <a:gd name="connsiteY3" fmla="*/ 80963 h 1535906"/>
                <a:gd name="connsiteX4" fmla="*/ 211932 w 390525"/>
                <a:gd name="connsiteY4" fmla="*/ 154781 h 1535906"/>
                <a:gd name="connsiteX5" fmla="*/ 216694 w 390525"/>
                <a:gd name="connsiteY5" fmla="*/ 290513 h 1535906"/>
                <a:gd name="connsiteX6" fmla="*/ 223838 w 390525"/>
                <a:gd name="connsiteY6" fmla="*/ 404813 h 1535906"/>
                <a:gd name="connsiteX7" fmla="*/ 238125 w 390525"/>
                <a:gd name="connsiteY7" fmla="*/ 550069 h 1535906"/>
                <a:gd name="connsiteX8" fmla="*/ 254794 w 390525"/>
                <a:gd name="connsiteY8" fmla="*/ 671513 h 1535906"/>
                <a:gd name="connsiteX9" fmla="*/ 280988 w 390525"/>
                <a:gd name="connsiteY9" fmla="*/ 807244 h 1535906"/>
                <a:gd name="connsiteX10" fmla="*/ 302419 w 390525"/>
                <a:gd name="connsiteY10" fmla="*/ 892969 h 1535906"/>
                <a:gd name="connsiteX11" fmla="*/ 307182 w 390525"/>
                <a:gd name="connsiteY11" fmla="*/ 933450 h 1535906"/>
                <a:gd name="connsiteX12" fmla="*/ 319088 w 390525"/>
                <a:gd name="connsiteY12" fmla="*/ 988219 h 1535906"/>
                <a:gd name="connsiteX13" fmla="*/ 335757 w 390525"/>
                <a:gd name="connsiteY13" fmla="*/ 1035844 h 1535906"/>
                <a:gd name="connsiteX14" fmla="*/ 357188 w 390525"/>
                <a:gd name="connsiteY14" fmla="*/ 1083469 h 1535906"/>
                <a:gd name="connsiteX15" fmla="*/ 378619 w 390525"/>
                <a:gd name="connsiteY15" fmla="*/ 1116806 h 1535906"/>
                <a:gd name="connsiteX16" fmla="*/ 388144 w 390525"/>
                <a:gd name="connsiteY16" fmla="*/ 1131094 h 1535906"/>
                <a:gd name="connsiteX17" fmla="*/ 390525 w 390525"/>
                <a:gd name="connsiteY17" fmla="*/ 1178719 h 1535906"/>
                <a:gd name="connsiteX18" fmla="*/ 381000 w 390525"/>
                <a:gd name="connsiteY18" fmla="*/ 1266825 h 1535906"/>
                <a:gd name="connsiteX19" fmla="*/ 371475 w 390525"/>
                <a:gd name="connsiteY19" fmla="*/ 1319213 h 1535906"/>
                <a:gd name="connsiteX20" fmla="*/ 357188 w 390525"/>
                <a:gd name="connsiteY20" fmla="*/ 1369219 h 1535906"/>
                <a:gd name="connsiteX21" fmla="*/ 338138 w 390525"/>
                <a:gd name="connsiteY21" fmla="*/ 1416844 h 1535906"/>
                <a:gd name="connsiteX22" fmla="*/ 309563 w 390525"/>
                <a:gd name="connsiteY22" fmla="*/ 1469231 h 1535906"/>
                <a:gd name="connsiteX23" fmla="*/ 285750 w 390525"/>
                <a:gd name="connsiteY23" fmla="*/ 1509713 h 1535906"/>
                <a:gd name="connsiteX24" fmla="*/ 261938 w 390525"/>
                <a:gd name="connsiteY24" fmla="*/ 1533525 h 1535906"/>
                <a:gd name="connsiteX25" fmla="*/ 245269 w 390525"/>
                <a:gd name="connsiteY25" fmla="*/ 1535906 h 1535906"/>
                <a:gd name="connsiteX26" fmla="*/ 223838 w 390525"/>
                <a:gd name="connsiteY26" fmla="*/ 1526381 h 1535906"/>
                <a:gd name="connsiteX27" fmla="*/ 209550 w 390525"/>
                <a:gd name="connsiteY27" fmla="*/ 1507331 h 1535906"/>
                <a:gd name="connsiteX28" fmla="*/ 197644 w 390525"/>
                <a:gd name="connsiteY28" fmla="*/ 1476375 h 1535906"/>
                <a:gd name="connsiteX29" fmla="*/ 190500 w 390525"/>
                <a:gd name="connsiteY29" fmla="*/ 1445419 h 1535906"/>
                <a:gd name="connsiteX30" fmla="*/ 178594 w 390525"/>
                <a:gd name="connsiteY30" fmla="*/ 1364456 h 1535906"/>
                <a:gd name="connsiteX31" fmla="*/ 147638 w 390525"/>
                <a:gd name="connsiteY31" fmla="*/ 1126331 h 1535906"/>
                <a:gd name="connsiteX32" fmla="*/ 95250 w 390525"/>
                <a:gd name="connsiteY32" fmla="*/ 742950 h 1535906"/>
                <a:gd name="connsiteX33" fmla="*/ 73819 w 390525"/>
                <a:gd name="connsiteY33" fmla="*/ 545306 h 1535906"/>
                <a:gd name="connsiteX34" fmla="*/ 45244 w 390525"/>
                <a:gd name="connsiteY34" fmla="*/ 33337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0525" h="1535906">
                  <a:moveTo>
                    <a:pt x="45244" y="333375"/>
                  </a:moveTo>
                  <a:lnTo>
                    <a:pt x="0" y="9525"/>
                  </a:lnTo>
                  <a:lnTo>
                    <a:pt x="207169" y="0"/>
                  </a:lnTo>
                  <a:lnTo>
                    <a:pt x="211932" y="80963"/>
                  </a:lnTo>
                  <a:lnTo>
                    <a:pt x="211932" y="154781"/>
                  </a:lnTo>
                  <a:lnTo>
                    <a:pt x="216694" y="290513"/>
                  </a:lnTo>
                  <a:lnTo>
                    <a:pt x="223838" y="404813"/>
                  </a:lnTo>
                  <a:lnTo>
                    <a:pt x="238125" y="550069"/>
                  </a:lnTo>
                  <a:lnTo>
                    <a:pt x="254794" y="671513"/>
                  </a:lnTo>
                  <a:lnTo>
                    <a:pt x="280988" y="807244"/>
                  </a:lnTo>
                  <a:lnTo>
                    <a:pt x="302419" y="892969"/>
                  </a:lnTo>
                  <a:lnTo>
                    <a:pt x="307182" y="933450"/>
                  </a:lnTo>
                  <a:lnTo>
                    <a:pt x="319088" y="988219"/>
                  </a:lnTo>
                  <a:lnTo>
                    <a:pt x="335757" y="1035844"/>
                  </a:lnTo>
                  <a:lnTo>
                    <a:pt x="357188" y="1083469"/>
                  </a:lnTo>
                  <a:lnTo>
                    <a:pt x="378619" y="1116806"/>
                  </a:lnTo>
                  <a:lnTo>
                    <a:pt x="388144" y="1131094"/>
                  </a:lnTo>
                  <a:lnTo>
                    <a:pt x="390525" y="1178719"/>
                  </a:lnTo>
                  <a:lnTo>
                    <a:pt x="381000" y="1266825"/>
                  </a:lnTo>
                  <a:lnTo>
                    <a:pt x="371475" y="1319213"/>
                  </a:lnTo>
                  <a:lnTo>
                    <a:pt x="357188" y="1369219"/>
                  </a:lnTo>
                  <a:lnTo>
                    <a:pt x="338138" y="1416844"/>
                  </a:lnTo>
                  <a:lnTo>
                    <a:pt x="309563" y="1469231"/>
                  </a:lnTo>
                  <a:lnTo>
                    <a:pt x="285750" y="1509713"/>
                  </a:lnTo>
                  <a:lnTo>
                    <a:pt x="261938" y="1533525"/>
                  </a:lnTo>
                  <a:lnTo>
                    <a:pt x="245269" y="1535906"/>
                  </a:lnTo>
                  <a:lnTo>
                    <a:pt x="223838" y="1526381"/>
                  </a:lnTo>
                  <a:lnTo>
                    <a:pt x="209550" y="1507331"/>
                  </a:lnTo>
                  <a:lnTo>
                    <a:pt x="197644" y="1476375"/>
                  </a:lnTo>
                  <a:lnTo>
                    <a:pt x="190500" y="1445419"/>
                  </a:lnTo>
                  <a:lnTo>
                    <a:pt x="178594" y="1364456"/>
                  </a:lnTo>
                  <a:lnTo>
                    <a:pt x="147638" y="1126331"/>
                  </a:lnTo>
                  <a:lnTo>
                    <a:pt x="95250" y="742950"/>
                  </a:lnTo>
                  <a:lnTo>
                    <a:pt x="73819" y="545306"/>
                  </a:lnTo>
                  <a:lnTo>
                    <a:pt x="45244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7BA53872-F096-4A40-82E3-9D66D8D4D639}"/>
                </a:ext>
              </a:extLst>
            </p:cNvPr>
            <p:cNvSpPr/>
            <p:nvPr/>
          </p:nvSpPr>
          <p:spPr>
            <a:xfrm rot="16200000">
              <a:off x="3399632" y="2539206"/>
              <a:ext cx="982662" cy="492125"/>
            </a:xfrm>
            <a:custGeom>
              <a:avLst/>
              <a:gdLst>
                <a:gd name="connsiteX0" fmla="*/ 464343 w 983456"/>
                <a:gd name="connsiteY0" fmla="*/ 364331 h 492919"/>
                <a:gd name="connsiteX1" fmla="*/ 290512 w 983456"/>
                <a:gd name="connsiteY1" fmla="*/ 316706 h 492919"/>
                <a:gd name="connsiteX2" fmla="*/ 116681 w 983456"/>
                <a:gd name="connsiteY2" fmla="*/ 264319 h 492919"/>
                <a:gd name="connsiteX3" fmla="*/ 23812 w 983456"/>
                <a:gd name="connsiteY3" fmla="*/ 235744 h 492919"/>
                <a:gd name="connsiteX4" fmla="*/ 0 w 983456"/>
                <a:gd name="connsiteY4" fmla="*/ 100012 h 492919"/>
                <a:gd name="connsiteX5" fmla="*/ 133350 w 983456"/>
                <a:gd name="connsiteY5" fmla="*/ 123825 h 492919"/>
                <a:gd name="connsiteX6" fmla="*/ 266700 w 983456"/>
                <a:gd name="connsiteY6" fmla="*/ 150019 h 492919"/>
                <a:gd name="connsiteX7" fmla="*/ 366712 w 983456"/>
                <a:gd name="connsiteY7" fmla="*/ 161925 h 492919"/>
                <a:gd name="connsiteX8" fmla="*/ 476250 w 983456"/>
                <a:gd name="connsiteY8" fmla="*/ 173831 h 492919"/>
                <a:gd name="connsiteX9" fmla="*/ 614362 w 983456"/>
                <a:gd name="connsiteY9" fmla="*/ 180975 h 492919"/>
                <a:gd name="connsiteX10" fmla="*/ 733425 w 983456"/>
                <a:gd name="connsiteY10" fmla="*/ 180975 h 492919"/>
                <a:gd name="connsiteX11" fmla="*/ 771525 w 983456"/>
                <a:gd name="connsiteY11" fmla="*/ 180975 h 492919"/>
                <a:gd name="connsiteX12" fmla="*/ 807243 w 983456"/>
                <a:gd name="connsiteY12" fmla="*/ 173831 h 492919"/>
                <a:gd name="connsiteX13" fmla="*/ 842962 w 983456"/>
                <a:gd name="connsiteY13" fmla="*/ 159544 h 492919"/>
                <a:gd name="connsiteX14" fmla="*/ 866775 w 983456"/>
                <a:gd name="connsiteY14" fmla="*/ 145256 h 492919"/>
                <a:gd name="connsiteX15" fmla="*/ 892968 w 983456"/>
                <a:gd name="connsiteY15" fmla="*/ 121444 h 492919"/>
                <a:gd name="connsiteX16" fmla="*/ 916781 w 983456"/>
                <a:gd name="connsiteY16" fmla="*/ 85725 h 492919"/>
                <a:gd name="connsiteX17" fmla="*/ 957262 w 983456"/>
                <a:gd name="connsiteY17" fmla="*/ 0 h 492919"/>
                <a:gd name="connsiteX18" fmla="*/ 983456 w 983456"/>
                <a:gd name="connsiteY18" fmla="*/ 226219 h 492919"/>
                <a:gd name="connsiteX19" fmla="*/ 938212 w 983456"/>
                <a:gd name="connsiteY19" fmla="*/ 314325 h 492919"/>
                <a:gd name="connsiteX20" fmla="*/ 926306 w 983456"/>
                <a:gd name="connsiteY20" fmla="*/ 357187 h 492919"/>
                <a:gd name="connsiteX21" fmla="*/ 909637 w 983456"/>
                <a:gd name="connsiteY21" fmla="*/ 402431 h 492919"/>
                <a:gd name="connsiteX22" fmla="*/ 895350 w 983456"/>
                <a:gd name="connsiteY22" fmla="*/ 428625 h 492919"/>
                <a:gd name="connsiteX23" fmla="*/ 881062 w 983456"/>
                <a:gd name="connsiteY23" fmla="*/ 447675 h 492919"/>
                <a:gd name="connsiteX24" fmla="*/ 876300 w 983456"/>
                <a:gd name="connsiteY24" fmla="*/ 461962 h 492919"/>
                <a:gd name="connsiteX25" fmla="*/ 859631 w 983456"/>
                <a:gd name="connsiteY25" fmla="*/ 483394 h 492919"/>
                <a:gd name="connsiteX26" fmla="*/ 850106 w 983456"/>
                <a:gd name="connsiteY26" fmla="*/ 488156 h 492919"/>
                <a:gd name="connsiteX27" fmla="*/ 835818 w 983456"/>
                <a:gd name="connsiteY27" fmla="*/ 492919 h 492919"/>
                <a:gd name="connsiteX28" fmla="*/ 809625 w 983456"/>
                <a:gd name="connsiteY28" fmla="*/ 488156 h 492919"/>
                <a:gd name="connsiteX29" fmla="*/ 778668 w 983456"/>
                <a:gd name="connsiteY29" fmla="*/ 471487 h 492919"/>
                <a:gd name="connsiteX30" fmla="*/ 750093 w 983456"/>
                <a:gd name="connsiteY30" fmla="*/ 450056 h 492919"/>
                <a:gd name="connsiteX31" fmla="*/ 726281 w 983456"/>
                <a:gd name="connsiteY31" fmla="*/ 433387 h 492919"/>
                <a:gd name="connsiteX32" fmla="*/ 700087 w 983456"/>
                <a:gd name="connsiteY32" fmla="*/ 426244 h 492919"/>
                <a:gd name="connsiteX33" fmla="*/ 464343 w 983456"/>
                <a:gd name="connsiteY33" fmla="*/ 36433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3456" h="492919">
                  <a:moveTo>
                    <a:pt x="464343" y="364331"/>
                  </a:moveTo>
                  <a:lnTo>
                    <a:pt x="290512" y="316706"/>
                  </a:lnTo>
                  <a:lnTo>
                    <a:pt x="116681" y="264319"/>
                  </a:lnTo>
                  <a:lnTo>
                    <a:pt x="23812" y="235744"/>
                  </a:lnTo>
                  <a:lnTo>
                    <a:pt x="0" y="100012"/>
                  </a:lnTo>
                  <a:lnTo>
                    <a:pt x="133350" y="123825"/>
                  </a:lnTo>
                  <a:lnTo>
                    <a:pt x="266700" y="150019"/>
                  </a:lnTo>
                  <a:lnTo>
                    <a:pt x="366712" y="161925"/>
                  </a:lnTo>
                  <a:lnTo>
                    <a:pt x="476250" y="173831"/>
                  </a:lnTo>
                  <a:lnTo>
                    <a:pt x="614362" y="180975"/>
                  </a:lnTo>
                  <a:lnTo>
                    <a:pt x="733425" y="180975"/>
                  </a:lnTo>
                  <a:lnTo>
                    <a:pt x="771525" y="180975"/>
                  </a:lnTo>
                  <a:lnTo>
                    <a:pt x="807243" y="173831"/>
                  </a:lnTo>
                  <a:lnTo>
                    <a:pt x="842962" y="159544"/>
                  </a:lnTo>
                  <a:lnTo>
                    <a:pt x="866775" y="145256"/>
                  </a:lnTo>
                  <a:lnTo>
                    <a:pt x="892968" y="121444"/>
                  </a:lnTo>
                  <a:lnTo>
                    <a:pt x="916781" y="85725"/>
                  </a:lnTo>
                  <a:lnTo>
                    <a:pt x="957262" y="0"/>
                  </a:lnTo>
                  <a:lnTo>
                    <a:pt x="983456" y="226219"/>
                  </a:lnTo>
                  <a:lnTo>
                    <a:pt x="938212" y="314325"/>
                  </a:lnTo>
                  <a:lnTo>
                    <a:pt x="926306" y="357187"/>
                  </a:lnTo>
                  <a:lnTo>
                    <a:pt x="909637" y="402431"/>
                  </a:lnTo>
                  <a:lnTo>
                    <a:pt x="895350" y="428625"/>
                  </a:lnTo>
                  <a:lnTo>
                    <a:pt x="881062" y="447675"/>
                  </a:lnTo>
                  <a:lnTo>
                    <a:pt x="876300" y="461962"/>
                  </a:lnTo>
                  <a:lnTo>
                    <a:pt x="859631" y="483394"/>
                  </a:lnTo>
                  <a:lnTo>
                    <a:pt x="850106" y="488156"/>
                  </a:lnTo>
                  <a:lnTo>
                    <a:pt x="835818" y="492919"/>
                  </a:lnTo>
                  <a:lnTo>
                    <a:pt x="809625" y="488156"/>
                  </a:lnTo>
                  <a:lnTo>
                    <a:pt x="778668" y="471487"/>
                  </a:lnTo>
                  <a:lnTo>
                    <a:pt x="750093" y="450056"/>
                  </a:lnTo>
                  <a:lnTo>
                    <a:pt x="726281" y="433387"/>
                  </a:lnTo>
                  <a:lnTo>
                    <a:pt x="700087" y="426244"/>
                  </a:lnTo>
                  <a:lnTo>
                    <a:pt x="464343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2">
              <a:extLst>
                <a:ext uri="{FF2B5EF4-FFF2-40B4-BE49-F238E27FC236}">
                  <a16:creationId xmlns:a16="http://schemas.microsoft.com/office/drawing/2014/main" id="{89BFABD9-65EB-4D48-BFD5-12AC21E7483F}"/>
                </a:ext>
              </a:extLst>
            </p:cNvPr>
            <p:cNvSpPr/>
            <p:nvPr/>
          </p:nvSpPr>
          <p:spPr>
            <a:xfrm rot="16200000">
              <a:off x="3314701" y="2798762"/>
              <a:ext cx="1223962" cy="1636713"/>
            </a:xfrm>
            <a:custGeom>
              <a:avLst/>
              <a:gdLst>
                <a:gd name="connsiteX0" fmla="*/ 831056 w 1223962"/>
                <a:gd name="connsiteY0" fmla="*/ 383381 h 1635918"/>
                <a:gd name="connsiteX1" fmla="*/ 759618 w 1223962"/>
                <a:gd name="connsiteY1" fmla="*/ 0 h 1635918"/>
                <a:gd name="connsiteX2" fmla="*/ 971550 w 1223962"/>
                <a:gd name="connsiteY2" fmla="*/ 7143 h 1635918"/>
                <a:gd name="connsiteX3" fmla="*/ 988218 w 1223962"/>
                <a:gd name="connsiteY3" fmla="*/ 183356 h 1635918"/>
                <a:gd name="connsiteX4" fmla="*/ 1014412 w 1223962"/>
                <a:gd name="connsiteY4" fmla="*/ 376237 h 1635918"/>
                <a:gd name="connsiteX5" fmla="*/ 1052512 w 1223962"/>
                <a:gd name="connsiteY5" fmla="*/ 666750 h 1635918"/>
                <a:gd name="connsiteX6" fmla="*/ 1090612 w 1223962"/>
                <a:gd name="connsiteY6" fmla="*/ 790575 h 1635918"/>
                <a:gd name="connsiteX7" fmla="*/ 1116806 w 1223962"/>
                <a:gd name="connsiteY7" fmla="*/ 919162 h 1635918"/>
                <a:gd name="connsiteX8" fmla="*/ 1143000 w 1223962"/>
                <a:gd name="connsiteY8" fmla="*/ 1033462 h 1635918"/>
                <a:gd name="connsiteX9" fmla="*/ 1178718 w 1223962"/>
                <a:gd name="connsiteY9" fmla="*/ 1157287 h 1635918"/>
                <a:gd name="connsiteX10" fmla="*/ 1214437 w 1223962"/>
                <a:gd name="connsiteY10" fmla="*/ 1269206 h 1635918"/>
                <a:gd name="connsiteX11" fmla="*/ 1223962 w 1223962"/>
                <a:gd name="connsiteY11" fmla="*/ 1295400 h 1635918"/>
                <a:gd name="connsiteX12" fmla="*/ 1223962 w 1223962"/>
                <a:gd name="connsiteY12" fmla="*/ 1314450 h 1635918"/>
                <a:gd name="connsiteX13" fmla="*/ 1212056 w 1223962"/>
                <a:gd name="connsiteY13" fmla="*/ 1369218 h 1635918"/>
                <a:gd name="connsiteX14" fmla="*/ 1188243 w 1223962"/>
                <a:gd name="connsiteY14" fmla="*/ 1443037 h 1635918"/>
                <a:gd name="connsiteX15" fmla="*/ 1162050 w 1223962"/>
                <a:gd name="connsiteY15" fmla="*/ 1504950 h 1635918"/>
                <a:gd name="connsiteX16" fmla="*/ 1128712 w 1223962"/>
                <a:gd name="connsiteY16" fmla="*/ 1557337 h 1635918"/>
                <a:gd name="connsiteX17" fmla="*/ 1121568 w 1223962"/>
                <a:gd name="connsiteY17" fmla="*/ 1564481 h 1635918"/>
                <a:gd name="connsiteX18" fmla="*/ 1064418 w 1223962"/>
                <a:gd name="connsiteY18" fmla="*/ 1597818 h 1635918"/>
                <a:gd name="connsiteX19" fmla="*/ 1042987 w 1223962"/>
                <a:gd name="connsiteY19" fmla="*/ 1621631 h 1635918"/>
                <a:gd name="connsiteX20" fmla="*/ 1019175 w 1223962"/>
                <a:gd name="connsiteY20" fmla="*/ 1635918 h 1635918"/>
                <a:gd name="connsiteX21" fmla="*/ 1004887 w 1223962"/>
                <a:gd name="connsiteY21" fmla="*/ 1635918 h 1635918"/>
                <a:gd name="connsiteX22" fmla="*/ 973931 w 1223962"/>
                <a:gd name="connsiteY22" fmla="*/ 1621631 h 1635918"/>
                <a:gd name="connsiteX23" fmla="*/ 938212 w 1223962"/>
                <a:gd name="connsiteY23" fmla="*/ 1590675 h 1635918"/>
                <a:gd name="connsiteX24" fmla="*/ 909637 w 1223962"/>
                <a:gd name="connsiteY24" fmla="*/ 1566862 h 1635918"/>
                <a:gd name="connsiteX25" fmla="*/ 869156 w 1223962"/>
                <a:gd name="connsiteY25" fmla="*/ 1543050 h 1635918"/>
                <a:gd name="connsiteX26" fmla="*/ 821531 w 1223962"/>
                <a:gd name="connsiteY26" fmla="*/ 1526381 h 1635918"/>
                <a:gd name="connsiteX27" fmla="*/ 666750 w 1223962"/>
                <a:gd name="connsiteY27" fmla="*/ 1485900 h 1635918"/>
                <a:gd name="connsiteX28" fmla="*/ 414337 w 1223962"/>
                <a:gd name="connsiteY28" fmla="*/ 1414462 h 1635918"/>
                <a:gd name="connsiteX29" fmla="*/ 214312 w 1223962"/>
                <a:gd name="connsiteY29" fmla="*/ 1359693 h 1635918"/>
                <a:gd name="connsiteX30" fmla="*/ 100012 w 1223962"/>
                <a:gd name="connsiteY30" fmla="*/ 1323975 h 1635918"/>
                <a:gd name="connsiteX31" fmla="*/ 54768 w 1223962"/>
                <a:gd name="connsiteY31" fmla="*/ 1302543 h 1635918"/>
                <a:gd name="connsiteX32" fmla="*/ 35718 w 1223962"/>
                <a:gd name="connsiteY32" fmla="*/ 1288256 h 1635918"/>
                <a:gd name="connsiteX33" fmla="*/ 16668 w 1223962"/>
                <a:gd name="connsiteY33" fmla="*/ 1266825 h 1635918"/>
                <a:gd name="connsiteX34" fmla="*/ 4762 w 1223962"/>
                <a:gd name="connsiteY34" fmla="*/ 1245393 h 1635918"/>
                <a:gd name="connsiteX35" fmla="*/ 0 w 1223962"/>
                <a:gd name="connsiteY35" fmla="*/ 1219200 h 1635918"/>
                <a:gd name="connsiteX36" fmla="*/ 0 w 1223962"/>
                <a:gd name="connsiteY36" fmla="*/ 1190625 h 1635918"/>
                <a:gd name="connsiteX37" fmla="*/ 7143 w 1223962"/>
                <a:gd name="connsiteY37" fmla="*/ 1164431 h 1635918"/>
                <a:gd name="connsiteX38" fmla="*/ 16668 w 1223962"/>
                <a:gd name="connsiteY38" fmla="*/ 1150143 h 1635918"/>
                <a:gd name="connsiteX39" fmla="*/ 33337 w 1223962"/>
                <a:gd name="connsiteY39" fmla="*/ 1135856 h 1635918"/>
                <a:gd name="connsiteX40" fmla="*/ 57150 w 1223962"/>
                <a:gd name="connsiteY40" fmla="*/ 1126331 h 1635918"/>
                <a:gd name="connsiteX41" fmla="*/ 95250 w 1223962"/>
                <a:gd name="connsiteY41" fmla="*/ 1119187 h 1635918"/>
                <a:gd name="connsiteX42" fmla="*/ 276225 w 1223962"/>
                <a:gd name="connsiteY42" fmla="*/ 1159668 h 1635918"/>
                <a:gd name="connsiteX43" fmla="*/ 431006 w 1223962"/>
                <a:gd name="connsiteY43" fmla="*/ 1190625 h 1635918"/>
                <a:gd name="connsiteX44" fmla="*/ 652462 w 1223962"/>
                <a:gd name="connsiteY44" fmla="*/ 1233487 h 1635918"/>
                <a:gd name="connsiteX45" fmla="*/ 835818 w 1223962"/>
                <a:gd name="connsiteY45" fmla="*/ 1269206 h 1635918"/>
                <a:gd name="connsiteX46" fmla="*/ 892968 w 1223962"/>
                <a:gd name="connsiteY46" fmla="*/ 1276350 h 1635918"/>
                <a:gd name="connsiteX47" fmla="*/ 914400 w 1223962"/>
                <a:gd name="connsiteY47" fmla="*/ 1278731 h 1635918"/>
                <a:gd name="connsiteX48" fmla="*/ 945356 w 1223962"/>
                <a:gd name="connsiteY48" fmla="*/ 1273968 h 1635918"/>
                <a:gd name="connsiteX49" fmla="*/ 966787 w 1223962"/>
                <a:gd name="connsiteY49" fmla="*/ 1259681 h 1635918"/>
                <a:gd name="connsiteX50" fmla="*/ 978693 w 1223962"/>
                <a:gd name="connsiteY50" fmla="*/ 1243012 h 1635918"/>
                <a:gd name="connsiteX51" fmla="*/ 983456 w 1223962"/>
                <a:gd name="connsiteY51" fmla="*/ 1228725 h 1635918"/>
                <a:gd name="connsiteX52" fmla="*/ 983456 w 1223962"/>
                <a:gd name="connsiteY52" fmla="*/ 1204912 h 1635918"/>
                <a:gd name="connsiteX53" fmla="*/ 964406 w 1223962"/>
                <a:gd name="connsiteY53" fmla="*/ 1100137 h 1635918"/>
                <a:gd name="connsiteX54" fmla="*/ 912018 w 1223962"/>
                <a:gd name="connsiteY54" fmla="*/ 821531 h 1635918"/>
                <a:gd name="connsiteX55" fmla="*/ 831056 w 1223962"/>
                <a:gd name="connsiteY55" fmla="*/ 383381 h 163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635918">
                  <a:moveTo>
                    <a:pt x="831056" y="383381"/>
                  </a:moveTo>
                  <a:lnTo>
                    <a:pt x="759618" y="0"/>
                  </a:lnTo>
                  <a:lnTo>
                    <a:pt x="971550" y="7143"/>
                  </a:lnTo>
                  <a:lnTo>
                    <a:pt x="988218" y="183356"/>
                  </a:lnTo>
                  <a:lnTo>
                    <a:pt x="1014412" y="376237"/>
                  </a:lnTo>
                  <a:lnTo>
                    <a:pt x="1052512" y="666750"/>
                  </a:lnTo>
                  <a:lnTo>
                    <a:pt x="1090612" y="790575"/>
                  </a:lnTo>
                  <a:lnTo>
                    <a:pt x="1116806" y="919162"/>
                  </a:lnTo>
                  <a:lnTo>
                    <a:pt x="1143000" y="1033462"/>
                  </a:lnTo>
                  <a:lnTo>
                    <a:pt x="1178718" y="1157287"/>
                  </a:lnTo>
                  <a:lnTo>
                    <a:pt x="1214437" y="1269206"/>
                  </a:lnTo>
                  <a:lnTo>
                    <a:pt x="1223962" y="1295400"/>
                  </a:lnTo>
                  <a:lnTo>
                    <a:pt x="1223962" y="1314450"/>
                  </a:lnTo>
                  <a:lnTo>
                    <a:pt x="1212056" y="1369218"/>
                  </a:lnTo>
                  <a:lnTo>
                    <a:pt x="1188243" y="1443037"/>
                  </a:lnTo>
                  <a:lnTo>
                    <a:pt x="1162050" y="1504950"/>
                  </a:lnTo>
                  <a:lnTo>
                    <a:pt x="1128712" y="1557337"/>
                  </a:lnTo>
                  <a:lnTo>
                    <a:pt x="1121568" y="1564481"/>
                  </a:lnTo>
                  <a:lnTo>
                    <a:pt x="1064418" y="1597818"/>
                  </a:lnTo>
                  <a:lnTo>
                    <a:pt x="1042987" y="1621631"/>
                  </a:lnTo>
                  <a:lnTo>
                    <a:pt x="1019175" y="1635918"/>
                  </a:lnTo>
                  <a:lnTo>
                    <a:pt x="1004887" y="1635918"/>
                  </a:lnTo>
                  <a:lnTo>
                    <a:pt x="973931" y="1621631"/>
                  </a:lnTo>
                  <a:lnTo>
                    <a:pt x="938212" y="1590675"/>
                  </a:lnTo>
                  <a:lnTo>
                    <a:pt x="909637" y="1566862"/>
                  </a:lnTo>
                  <a:lnTo>
                    <a:pt x="869156" y="1543050"/>
                  </a:lnTo>
                  <a:lnTo>
                    <a:pt x="821531" y="1526381"/>
                  </a:lnTo>
                  <a:lnTo>
                    <a:pt x="666750" y="1485900"/>
                  </a:lnTo>
                  <a:lnTo>
                    <a:pt x="414337" y="1414462"/>
                  </a:lnTo>
                  <a:lnTo>
                    <a:pt x="214312" y="1359693"/>
                  </a:lnTo>
                  <a:lnTo>
                    <a:pt x="100012" y="1323975"/>
                  </a:lnTo>
                  <a:lnTo>
                    <a:pt x="54768" y="1302543"/>
                  </a:lnTo>
                  <a:lnTo>
                    <a:pt x="35718" y="1288256"/>
                  </a:lnTo>
                  <a:lnTo>
                    <a:pt x="16668" y="1266825"/>
                  </a:lnTo>
                  <a:lnTo>
                    <a:pt x="4762" y="1245393"/>
                  </a:lnTo>
                  <a:lnTo>
                    <a:pt x="0" y="1219200"/>
                  </a:lnTo>
                  <a:lnTo>
                    <a:pt x="0" y="1190625"/>
                  </a:lnTo>
                  <a:lnTo>
                    <a:pt x="7143" y="1164431"/>
                  </a:lnTo>
                  <a:lnTo>
                    <a:pt x="16668" y="1150143"/>
                  </a:lnTo>
                  <a:lnTo>
                    <a:pt x="33337" y="1135856"/>
                  </a:lnTo>
                  <a:lnTo>
                    <a:pt x="57150" y="1126331"/>
                  </a:lnTo>
                  <a:lnTo>
                    <a:pt x="95250" y="1119187"/>
                  </a:lnTo>
                  <a:lnTo>
                    <a:pt x="276225" y="1159668"/>
                  </a:lnTo>
                  <a:lnTo>
                    <a:pt x="431006" y="1190625"/>
                  </a:lnTo>
                  <a:lnTo>
                    <a:pt x="652462" y="1233487"/>
                  </a:lnTo>
                  <a:lnTo>
                    <a:pt x="835818" y="1269206"/>
                  </a:lnTo>
                  <a:lnTo>
                    <a:pt x="892968" y="1276350"/>
                  </a:lnTo>
                  <a:lnTo>
                    <a:pt x="914400" y="1278731"/>
                  </a:lnTo>
                  <a:lnTo>
                    <a:pt x="945356" y="1273968"/>
                  </a:lnTo>
                  <a:lnTo>
                    <a:pt x="966787" y="1259681"/>
                  </a:lnTo>
                  <a:lnTo>
                    <a:pt x="978693" y="1243012"/>
                  </a:lnTo>
                  <a:lnTo>
                    <a:pt x="983456" y="1228725"/>
                  </a:lnTo>
                  <a:lnTo>
                    <a:pt x="983456" y="1204912"/>
                  </a:lnTo>
                  <a:lnTo>
                    <a:pt x="964406" y="1100137"/>
                  </a:lnTo>
                  <a:lnTo>
                    <a:pt x="912018" y="821531"/>
                  </a:lnTo>
                  <a:lnTo>
                    <a:pt x="831056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4">
              <a:extLst>
                <a:ext uri="{FF2B5EF4-FFF2-40B4-BE49-F238E27FC236}">
                  <a16:creationId xmlns:a16="http://schemas.microsoft.com/office/drawing/2014/main" id="{9A8C21FD-FD8D-4BA0-A220-1A6D606D1ADE}"/>
                </a:ext>
              </a:extLst>
            </p:cNvPr>
            <p:cNvSpPr/>
            <p:nvPr/>
          </p:nvSpPr>
          <p:spPr>
            <a:xfrm>
              <a:off x="3114675" y="3925888"/>
              <a:ext cx="1233488" cy="407987"/>
            </a:xfrm>
            <a:custGeom>
              <a:avLst/>
              <a:gdLst>
                <a:gd name="connsiteX0" fmla="*/ 602456 w 1233488"/>
                <a:gd name="connsiteY0" fmla="*/ 119063 h 407194"/>
                <a:gd name="connsiteX1" fmla="*/ 388144 w 1233488"/>
                <a:gd name="connsiteY1" fmla="*/ 159544 h 407194"/>
                <a:gd name="connsiteX2" fmla="*/ 71438 w 1233488"/>
                <a:gd name="connsiteY2" fmla="*/ 221457 h 407194"/>
                <a:gd name="connsiteX3" fmla="*/ 0 w 1233488"/>
                <a:gd name="connsiteY3" fmla="*/ 230982 h 407194"/>
                <a:gd name="connsiteX4" fmla="*/ 9525 w 1233488"/>
                <a:gd name="connsiteY4" fmla="*/ 407194 h 407194"/>
                <a:gd name="connsiteX5" fmla="*/ 200025 w 1233488"/>
                <a:gd name="connsiteY5" fmla="*/ 376238 h 407194"/>
                <a:gd name="connsiteX6" fmla="*/ 409575 w 1233488"/>
                <a:gd name="connsiteY6" fmla="*/ 338138 h 407194"/>
                <a:gd name="connsiteX7" fmla="*/ 500063 w 1233488"/>
                <a:gd name="connsiteY7" fmla="*/ 321469 h 407194"/>
                <a:gd name="connsiteX8" fmla="*/ 690563 w 1233488"/>
                <a:gd name="connsiteY8" fmla="*/ 259557 h 407194"/>
                <a:gd name="connsiteX9" fmla="*/ 907256 w 1233488"/>
                <a:gd name="connsiteY9" fmla="*/ 223838 h 407194"/>
                <a:gd name="connsiteX10" fmla="*/ 1104900 w 1233488"/>
                <a:gd name="connsiteY10" fmla="*/ 190500 h 407194"/>
                <a:gd name="connsiteX11" fmla="*/ 1233488 w 1233488"/>
                <a:gd name="connsiteY11" fmla="*/ 173832 h 407194"/>
                <a:gd name="connsiteX12" fmla="*/ 1223963 w 1233488"/>
                <a:gd name="connsiteY12" fmla="*/ 0 h 407194"/>
                <a:gd name="connsiteX13" fmla="*/ 1045369 w 1233488"/>
                <a:gd name="connsiteY13" fmla="*/ 35719 h 407194"/>
                <a:gd name="connsiteX14" fmla="*/ 652463 w 1233488"/>
                <a:gd name="connsiteY14" fmla="*/ 109538 h 407194"/>
                <a:gd name="connsiteX15" fmla="*/ 602456 w 1233488"/>
                <a:gd name="connsiteY15" fmla="*/ 119063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88" h="407194">
                  <a:moveTo>
                    <a:pt x="602456" y="119063"/>
                  </a:moveTo>
                  <a:lnTo>
                    <a:pt x="388144" y="159544"/>
                  </a:lnTo>
                  <a:lnTo>
                    <a:pt x="71438" y="221457"/>
                  </a:lnTo>
                  <a:lnTo>
                    <a:pt x="0" y="230982"/>
                  </a:lnTo>
                  <a:lnTo>
                    <a:pt x="9525" y="407194"/>
                  </a:lnTo>
                  <a:lnTo>
                    <a:pt x="200025" y="376238"/>
                  </a:lnTo>
                  <a:lnTo>
                    <a:pt x="409575" y="338138"/>
                  </a:lnTo>
                  <a:lnTo>
                    <a:pt x="500063" y="321469"/>
                  </a:lnTo>
                  <a:lnTo>
                    <a:pt x="690563" y="259557"/>
                  </a:lnTo>
                  <a:lnTo>
                    <a:pt x="907256" y="223838"/>
                  </a:lnTo>
                  <a:lnTo>
                    <a:pt x="1104900" y="190500"/>
                  </a:lnTo>
                  <a:lnTo>
                    <a:pt x="1233488" y="173832"/>
                  </a:lnTo>
                  <a:lnTo>
                    <a:pt x="1223963" y="0"/>
                  </a:lnTo>
                  <a:lnTo>
                    <a:pt x="1045369" y="35719"/>
                  </a:lnTo>
                  <a:lnTo>
                    <a:pt x="652463" y="109538"/>
                  </a:lnTo>
                  <a:lnTo>
                    <a:pt x="602456" y="119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5">
              <a:extLst>
                <a:ext uri="{FF2B5EF4-FFF2-40B4-BE49-F238E27FC236}">
                  <a16:creationId xmlns:a16="http://schemas.microsoft.com/office/drawing/2014/main" id="{013AA84D-E600-406A-B646-20D1561A19D9}"/>
                </a:ext>
              </a:extLst>
            </p:cNvPr>
            <p:cNvSpPr/>
            <p:nvPr/>
          </p:nvSpPr>
          <p:spPr>
            <a:xfrm>
              <a:off x="3455988" y="4135438"/>
              <a:ext cx="630237" cy="1200150"/>
            </a:xfrm>
            <a:custGeom>
              <a:avLst/>
              <a:gdLst>
                <a:gd name="connsiteX0" fmla="*/ 283369 w 631031"/>
                <a:gd name="connsiteY0" fmla="*/ 704850 h 1200150"/>
                <a:gd name="connsiteX1" fmla="*/ 288131 w 631031"/>
                <a:gd name="connsiteY1" fmla="*/ 507207 h 1200150"/>
                <a:gd name="connsiteX2" fmla="*/ 288131 w 631031"/>
                <a:gd name="connsiteY2" fmla="*/ 411957 h 1200150"/>
                <a:gd name="connsiteX3" fmla="*/ 280987 w 631031"/>
                <a:gd name="connsiteY3" fmla="*/ 285750 h 1200150"/>
                <a:gd name="connsiteX4" fmla="*/ 273844 w 631031"/>
                <a:gd name="connsiteY4" fmla="*/ 221457 h 1200150"/>
                <a:gd name="connsiteX5" fmla="*/ 266700 w 631031"/>
                <a:gd name="connsiteY5" fmla="*/ 192882 h 1200150"/>
                <a:gd name="connsiteX6" fmla="*/ 254794 w 631031"/>
                <a:gd name="connsiteY6" fmla="*/ 166688 h 1200150"/>
                <a:gd name="connsiteX7" fmla="*/ 242887 w 631031"/>
                <a:gd name="connsiteY7" fmla="*/ 152400 h 1200150"/>
                <a:gd name="connsiteX8" fmla="*/ 221456 w 631031"/>
                <a:gd name="connsiteY8" fmla="*/ 135732 h 1200150"/>
                <a:gd name="connsiteX9" fmla="*/ 190500 w 631031"/>
                <a:gd name="connsiteY9" fmla="*/ 121444 h 1200150"/>
                <a:gd name="connsiteX10" fmla="*/ 161925 w 631031"/>
                <a:gd name="connsiteY10" fmla="*/ 111919 h 1200150"/>
                <a:gd name="connsiteX11" fmla="*/ 0 w 631031"/>
                <a:gd name="connsiteY11" fmla="*/ 97632 h 1200150"/>
                <a:gd name="connsiteX12" fmla="*/ 311944 w 631031"/>
                <a:gd name="connsiteY12" fmla="*/ 0 h 1200150"/>
                <a:gd name="connsiteX13" fmla="*/ 442912 w 631031"/>
                <a:gd name="connsiteY13" fmla="*/ 92869 h 1200150"/>
                <a:gd name="connsiteX14" fmla="*/ 502444 w 631031"/>
                <a:gd name="connsiteY14" fmla="*/ 140494 h 1200150"/>
                <a:gd name="connsiteX15" fmla="*/ 552450 w 631031"/>
                <a:gd name="connsiteY15" fmla="*/ 185738 h 1200150"/>
                <a:gd name="connsiteX16" fmla="*/ 585787 w 631031"/>
                <a:gd name="connsiteY16" fmla="*/ 214313 h 1200150"/>
                <a:gd name="connsiteX17" fmla="*/ 609600 w 631031"/>
                <a:gd name="connsiteY17" fmla="*/ 240507 h 1200150"/>
                <a:gd name="connsiteX18" fmla="*/ 619125 w 631031"/>
                <a:gd name="connsiteY18" fmla="*/ 252413 h 1200150"/>
                <a:gd name="connsiteX19" fmla="*/ 626269 w 631031"/>
                <a:gd name="connsiteY19" fmla="*/ 271463 h 1200150"/>
                <a:gd name="connsiteX20" fmla="*/ 631031 w 631031"/>
                <a:gd name="connsiteY20" fmla="*/ 292894 h 1200150"/>
                <a:gd name="connsiteX21" fmla="*/ 623887 w 631031"/>
                <a:gd name="connsiteY21" fmla="*/ 314325 h 1200150"/>
                <a:gd name="connsiteX22" fmla="*/ 597694 w 631031"/>
                <a:gd name="connsiteY22" fmla="*/ 335757 h 1200150"/>
                <a:gd name="connsiteX23" fmla="*/ 571500 w 631031"/>
                <a:gd name="connsiteY23" fmla="*/ 357188 h 1200150"/>
                <a:gd name="connsiteX24" fmla="*/ 547687 w 631031"/>
                <a:gd name="connsiteY24" fmla="*/ 385763 h 1200150"/>
                <a:gd name="connsiteX25" fmla="*/ 523875 w 631031"/>
                <a:gd name="connsiteY25" fmla="*/ 431007 h 1200150"/>
                <a:gd name="connsiteX26" fmla="*/ 509587 w 631031"/>
                <a:gd name="connsiteY26" fmla="*/ 488157 h 1200150"/>
                <a:gd name="connsiteX27" fmla="*/ 485775 w 631031"/>
                <a:gd name="connsiteY27" fmla="*/ 638175 h 1200150"/>
                <a:gd name="connsiteX28" fmla="*/ 438150 w 631031"/>
                <a:gd name="connsiteY28" fmla="*/ 928688 h 1200150"/>
                <a:gd name="connsiteX29" fmla="*/ 404812 w 631031"/>
                <a:gd name="connsiteY29" fmla="*/ 1154907 h 1200150"/>
                <a:gd name="connsiteX30" fmla="*/ 400050 w 631031"/>
                <a:gd name="connsiteY30" fmla="*/ 1183482 h 1200150"/>
                <a:gd name="connsiteX31" fmla="*/ 252412 w 631031"/>
                <a:gd name="connsiteY31" fmla="*/ 1200150 h 1200150"/>
                <a:gd name="connsiteX32" fmla="*/ 261937 w 631031"/>
                <a:gd name="connsiteY32" fmla="*/ 1042988 h 1200150"/>
                <a:gd name="connsiteX33" fmla="*/ 283369 w 631031"/>
                <a:gd name="connsiteY33" fmla="*/ 7048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1031" h="1200150">
                  <a:moveTo>
                    <a:pt x="283369" y="704850"/>
                  </a:moveTo>
                  <a:lnTo>
                    <a:pt x="288131" y="507207"/>
                  </a:lnTo>
                  <a:lnTo>
                    <a:pt x="288131" y="411957"/>
                  </a:lnTo>
                  <a:lnTo>
                    <a:pt x="280987" y="285750"/>
                  </a:lnTo>
                  <a:lnTo>
                    <a:pt x="273844" y="221457"/>
                  </a:lnTo>
                  <a:lnTo>
                    <a:pt x="266700" y="192882"/>
                  </a:lnTo>
                  <a:lnTo>
                    <a:pt x="254794" y="166688"/>
                  </a:lnTo>
                  <a:lnTo>
                    <a:pt x="242887" y="152400"/>
                  </a:lnTo>
                  <a:lnTo>
                    <a:pt x="221456" y="135732"/>
                  </a:lnTo>
                  <a:lnTo>
                    <a:pt x="190500" y="121444"/>
                  </a:lnTo>
                  <a:lnTo>
                    <a:pt x="161925" y="111919"/>
                  </a:lnTo>
                  <a:lnTo>
                    <a:pt x="0" y="97632"/>
                  </a:lnTo>
                  <a:lnTo>
                    <a:pt x="311944" y="0"/>
                  </a:lnTo>
                  <a:lnTo>
                    <a:pt x="442912" y="92869"/>
                  </a:lnTo>
                  <a:lnTo>
                    <a:pt x="502444" y="140494"/>
                  </a:lnTo>
                  <a:lnTo>
                    <a:pt x="552450" y="185738"/>
                  </a:lnTo>
                  <a:lnTo>
                    <a:pt x="585787" y="214313"/>
                  </a:lnTo>
                  <a:lnTo>
                    <a:pt x="609600" y="240507"/>
                  </a:lnTo>
                  <a:lnTo>
                    <a:pt x="619125" y="252413"/>
                  </a:lnTo>
                  <a:lnTo>
                    <a:pt x="626269" y="271463"/>
                  </a:lnTo>
                  <a:lnTo>
                    <a:pt x="631031" y="292894"/>
                  </a:lnTo>
                  <a:lnTo>
                    <a:pt x="623887" y="314325"/>
                  </a:lnTo>
                  <a:lnTo>
                    <a:pt x="597694" y="335757"/>
                  </a:lnTo>
                  <a:lnTo>
                    <a:pt x="571500" y="357188"/>
                  </a:lnTo>
                  <a:lnTo>
                    <a:pt x="547687" y="385763"/>
                  </a:lnTo>
                  <a:lnTo>
                    <a:pt x="523875" y="431007"/>
                  </a:lnTo>
                  <a:lnTo>
                    <a:pt x="509587" y="488157"/>
                  </a:lnTo>
                  <a:lnTo>
                    <a:pt x="485775" y="638175"/>
                  </a:lnTo>
                  <a:lnTo>
                    <a:pt x="438150" y="928688"/>
                  </a:lnTo>
                  <a:lnTo>
                    <a:pt x="404812" y="1154907"/>
                  </a:lnTo>
                  <a:lnTo>
                    <a:pt x="400050" y="1183482"/>
                  </a:lnTo>
                  <a:lnTo>
                    <a:pt x="252412" y="1200150"/>
                  </a:lnTo>
                  <a:lnTo>
                    <a:pt x="261937" y="1042988"/>
                  </a:lnTo>
                  <a:lnTo>
                    <a:pt x="283369" y="704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6">
              <a:extLst>
                <a:ext uri="{FF2B5EF4-FFF2-40B4-BE49-F238E27FC236}">
                  <a16:creationId xmlns:a16="http://schemas.microsoft.com/office/drawing/2014/main" id="{E052D232-D0D9-45AB-A6B7-F6F55FC8F66F}"/>
                </a:ext>
              </a:extLst>
            </p:cNvPr>
            <p:cNvSpPr/>
            <p:nvPr/>
          </p:nvSpPr>
          <p:spPr>
            <a:xfrm>
              <a:off x="3084513" y="5122863"/>
              <a:ext cx="1514475" cy="382587"/>
            </a:xfrm>
            <a:custGeom>
              <a:avLst/>
              <a:gdLst>
                <a:gd name="connsiteX0" fmla="*/ 459581 w 1514475"/>
                <a:gd name="connsiteY0" fmla="*/ 140494 h 383381"/>
                <a:gd name="connsiteX1" fmla="*/ 304800 w 1514475"/>
                <a:gd name="connsiteY1" fmla="*/ 159544 h 383381"/>
                <a:gd name="connsiteX2" fmla="*/ 71437 w 1514475"/>
                <a:gd name="connsiteY2" fmla="*/ 183356 h 383381"/>
                <a:gd name="connsiteX3" fmla="*/ 0 w 1514475"/>
                <a:gd name="connsiteY3" fmla="*/ 188119 h 383381"/>
                <a:gd name="connsiteX4" fmla="*/ 4762 w 1514475"/>
                <a:gd name="connsiteY4" fmla="*/ 383381 h 383381"/>
                <a:gd name="connsiteX5" fmla="*/ 138112 w 1514475"/>
                <a:gd name="connsiteY5" fmla="*/ 352425 h 383381"/>
                <a:gd name="connsiteX6" fmla="*/ 311944 w 1514475"/>
                <a:gd name="connsiteY6" fmla="*/ 321469 h 383381"/>
                <a:gd name="connsiteX7" fmla="*/ 473869 w 1514475"/>
                <a:gd name="connsiteY7" fmla="*/ 295275 h 383381"/>
                <a:gd name="connsiteX8" fmla="*/ 647700 w 1514475"/>
                <a:gd name="connsiteY8" fmla="*/ 271462 h 383381"/>
                <a:gd name="connsiteX9" fmla="*/ 807244 w 1514475"/>
                <a:gd name="connsiteY9" fmla="*/ 252412 h 383381"/>
                <a:gd name="connsiteX10" fmla="*/ 954881 w 1514475"/>
                <a:gd name="connsiteY10" fmla="*/ 238125 h 383381"/>
                <a:gd name="connsiteX11" fmla="*/ 1126331 w 1514475"/>
                <a:gd name="connsiteY11" fmla="*/ 228600 h 383381"/>
                <a:gd name="connsiteX12" fmla="*/ 1314450 w 1514475"/>
                <a:gd name="connsiteY12" fmla="*/ 223837 h 383381"/>
                <a:gd name="connsiteX13" fmla="*/ 1388269 w 1514475"/>
                <a:gd name="connsiteY13" fmla="*/ 223837 h 383381"/>
                <a:gd name="connsiteX14" fmla="*/ 1438275 w 1514475"/>
                <a:gd name="connsiteY14" fmla="*/ 216694 h 383381"/>
                <a:gd name="connsiteX15" fmla="*/ 1473994 w 1514475"/>
                <a:gd name="connsiteY15" fmla="*/ 204787 h 383381"/>
                <a:gd name="connsiteX16" fmla="*/ 1493044 w 1514475"/>
                <a:gd name="connsiteY16" fmla="*/ 195262 h 383381"/>
                <a:gd name="connsiteX17" fmla="*/ 1509712 w 1514475"/>
                <a:gd name="connsiteY17" fmla="*/ 178594 h 383381"/>
                <a:gd name="connsiteX18" fmla="*/ 1514475 w 1514475"/>
                <a:gd name="connsiteY18" fmla="*/ 166687 h 383381"/>
                <a:gd name="connsiteX19" fmla="*/ 1509712 w 1514475"/>
                <a:gd name="connsiteY19" fmla="*/ 147637 h 383381"/>
                <a:gd name="connsiteX20" fmla="*/ 1495425 w 1514475"/>
                <a:gd name="connsiteY20" fmla="*/ 126206 h 383381"/>
                <a:gd name="connsiteX21" fmla="*/ 1473994 w 1514475"/>
                <a:gd name="connsiteY21" fmla="*/ 102394 h 383381"/>
                <a:gd name="connsiteX22" fmla="*/ 1431131 w 1514475"/>
                <a:gd name="connsiteY22" fmla="*/ 73819 h 383381"/>
                <a:gd name="connsiteX23" fmla="*/ 1364456 w 1514475"/>
                <a:gd name="connsiteY23" fmla="*/ 40481 h 383381"/>
                <a:gd name="connsiteX24" fmla="*/ 1293019 w 1514475"/>
                <a:gd name="connsiteY24" fmla="*/ 16669 h 383381"/>
                <a:gd name="connsiteX25" fmla="*/ 1200150 w 1514475"/>
                <a:gd name="connsiteY25" fmla="*/ 0 h 383381"/>
                <a:gd name="connsiteX26" fmla="*/ 1166812 w 1514475"/>
                <a:gd name="connsiteY26" fmla="*/ 0 h 383381"/>
                <a:gd name="connsiteX27" fmla="*/ 1133475 w 1514475"/>
                <a:gd name="connsiteY27" fmla="*/ 14287 h 383381"/>
                <a:gd name="connsiteX28" fmla="*/ 1033462 w 1514475"/>
                <a:gd name="connsiteY28" fmla="*/ 45244 h 383381"/>
                <a:gd name="connsiteX29" fmla="*/ 935831 w 1514475"/>
                <a:gd name="connsiteY29" fmla="*/ 69056 h 383381"/>
                <a:gd name="connsiteX30" fmla="*/ 840581 w 1514475"/>
                <a:gd name="connsiteY30" fmla="*/ 83344 h 383381"/>
                <a:gd name="connsiteX31" fmla="*/ 766762 w 1514475"/>
                <a:gd name="connsiteY31" fmla="*/ 90487 h 383381"/>
                <a:gd name="connsiteX32" fmla="*/ 459581 w 1514475"/>
                <a:gd name="connsiteY32" fmla="*/ 140494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4475" h="383381">
                  <a:moveTo>
                    <a:pt x="459581" y="140494"/>
                  </a:moveTo>
                  <a:lnTo>
                    <a:pt x="304800" y="159544"/>
                  </a:lnTo>
                  <a:lnTo>
                    <a:pt x="71437" y="183356"/>
                  </a:lnTo>
                  <a:lnTo>
                    <a:pt x="0" y="188119"/>
                  </a:lnTo>
                  <a:lnTo>
                    <a:pt x="4762" y="383381"/>
                  </a:lnTo>
                  <a:lnTo>
                    <a:pt x="138112" y="352425"/>
                  </a:lnTo>
                  <a:lnTo>
                    <a:pt x="311944" y="321469"/>
                  </a:lnTo>
                  <a:lnTo>
                    <a:pt x="473869" y="295275"/>
                  </a:lnTo>
                  <a:lnTo>
                    <a:pt x="647700" y="271462"/>
                  </a:lnTo>
                  <a:lnTo>
                    <a:pt x="807244" y="252412"/>
                  </a:lnTo>
                  <a:lnTo>
                    <a:pt x="954881" y="238125"/>
                  </a:lnTo>
                  <a:lnTo>
                    <a:pt x="1126331" y="228600"/>
                  </a:lnTo>
                  <a:lnTo>
                    <a:pt x="1314450" y="223837"/>
                  </a:lnTo>
                  <a:lnTo>
                    <a:pt x="1388269" y="223837"/>
                  </a:lnTo>
                  <a:lnTo>
                    <a:pt x="1438275" y="216694"/>
                  </a:lnTo>
                  <a:lnTo>
                    <a:pt x="1473994" y="204787"/>
                  </a:lnTo>
                  <a:lnTo>
                    <a:pt x="1493044" y="195262"/>
                  </a:lnTo>
                  <a:lnTo>
                    <a:pt x="1509712" y="178594"/>
                  </a:lnTo>
                  <a:lnTo>
                    <a:pt x="1514475" y="166687"/>
                  </a:lnTo>
                  <a:lnTo>
                    <a:pt x="1509712" y="147637"/>
                  </a:lnTo>
                  <a:lnTo>
                    <a:pt x="1495425" y="126206"/>
                  </a:lnTo>
                  <a:lnTo>
                    <a:pt x="1473994" y="102394"/>
                  </a:lnTo>
                  <a:lnTo>
                    <a:pt x="1431131" y="73819"/>
                  </a:lnTo>
                  <a:lnTo>
                    <a:pt x="1364456" y="40481"/>
                  </a:lnTo>
                  <a:lnTo>
                    <a:pt x="1293019" y="16669"/>
                  </a:lnTo>
                  <a:lnTo>
                    <a:pt x="1200150" y="0"/>
                  </a:lnTo>
                  <a:lnTo>
                    <a:pt x="1166812" y="0"/>
                  </a:lnTo>
                  <a:lnTo>
                    <a:pt x="1133475" y="14287"/>
                  </a:lnTo>
                  <a:lnTo>
                    <a:pt x="1033462" y="45244"/>
                  </a:lnTo>
                  <a:lnTo>
                    <a:pt x="935831" y="69056"/>
                  </a:lnTo>
                  <a:lnTo>
                    <a:pt x="840581" y="83344"/>
                  </a:lnTo>
                  <a:lnTo>
                    <a:pt x="766762" y="90487"/>
                  </a:lnTo>
                  <a:lnTo>
                    <a:pt x="459581" y="140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7">
              <a:extLst>
                <a:ext uri="{FF2B5EF4-FFF2-40B4-BE49-F238E27FC236}">
                  <a16:creationId xmlns:a16="http://schemas.microsoft.com/office/drawing/2014/main" id="{DE21429F-9CDF-458A-97A1-044B2F36FC61}"/>
                </a:ext>
              </a:extLst>
            </p:cNvPr>
            <p:cNvSpPr/>
            <p:nvPr/>
          </p:nvSpPr>
          <p:spPr>
            <a:xfrm>
              <a:off x="4608513" y="1751013"/>
              <a:ext cx="990600" cy="1438275"/>
            </a:xfrm>
            <a:custGeom>
              <a:avLst/>
              <a:gdLst>
                <a:gd name="connsiteX0" fmla="*/ 407194 w 990600"/>
                <a:gd name="connsiteY0" fmla="*/ 764381 h 1438275"/>
                <a:gd name="connsiteX1" fmla="*/ 302419 w 990600"/>
                <a:gd name="connsiteY1" fmla="*/ 950119 h 1438275"/>
                <a:gd name="connsiteX2" fmla="*/ 216694 w 990600"/>
                <a:gd name="connsiteY2" fmla="*/ 1088231 h 1438275"/>
                <a:gd name="connsiteX3" fmla="*/ 133350 w 990600"/>
                <a:gd name="connsiteY3" fmla="*/ 1212056 h 1438275"/>
                <a:gd name="connsiteX4" fmla="*/ 0 w 990600"/>
                <a:gd name="connsiteY4" fmla="*/ 1402556 h 1438275"/>
                <a:gd name="connsiteX5" fmla="*/ 45244 w 990600"/>
                <a:gd name="connsiteY5" fmla="*/ 1438275 h 1438275"/>
                <a:gd name="connsiteX6" fmla="*/ 142875 w 990600"/>
                <a:gd name="connsiteY6" fmla="*/ 1357312 h 1438275"/>
                <a:gd name="connsiteX7" fmla="*/ 261937 w 990600"/>
                <a:gd name="connsiteY7" fmla="*/ 1240631 h 1438275"/>
                <a:gd name="connsiteX8" fmla="*/ 359569 w 990600"/>
                <a:gd name="connsiteY8" fmla="*/ 1140619 h 1438275"/>
                <a:gd name="connsiteX9" fmla="*/ 490537 w 990600"/>
                <a:gd name="connsiteY9" fmla="*/ 992981 h 1438275"/>
                <a:gd name="connsiteX10" fmla="*/ 550069 w 990600"/>
                <a:gd name="connsiteY10" fmla="*/ 919162 h 1438275"/>
                <a:gd name="connsiteX11" fmla="*/ 647700 w 990600"/>
                <a:gd name="connsiteY11" fmla="*/ 778669 h 1438275"/>
                <a:gd name="connsiteX12" fmla="*/ 719137 w 990600"/>
                <a:gd name="connsiteY12" fmla="*/ 642937 h 1438275"/>
                <a:gd name="connsiteX13" fmla="*/ 762000 w 990600"/>
                <a:gd name="connsiteY13" fmla="*/ 561975 h 1438275"/>
                <a:gd name="connsiteX14" fmla="*/ 800100 w 990600"/>
                <a:gd name="connsiteY14" fmla="*/ 483394 h 1438275"/>
                <a:gd name="connsiteX15" fmla="*/ 823912 w 990600"/>
                <a:gd name="connsiteY15" fmla="*/ 428625 h 1438275"/>
                <a:gd name="connsiteX16" fmla="*/ 833437 w 990600"/>
                <a:gd name="connsiteY16" fmla="*/ 409575 h 1438275"/>
                <a:gd name="connsiteX17" fmla="*/ 869156 w 990600"/>
                <a:gd name="connsiteY17" fmla="*/ 371475 h 1438275"/>
                <a:gd name="connsiteX18" fmla="*/ 912019 w 990600"/>
                <a:gd name="connsiteY18" fmla="*/ 330994 h 1438275"/>
                <a:gd name="connsiteX19" fmla="*/ 947737 w 990600"/>
                <a:gd name="connsiteY19" fmla="*/ 304800 h 1438275"/>
                <a:gd name="connsiteX20" fmla="*/ 969169 w 990600"/>
                <a:gd name="connsiteY20" fmla="*/ 288131 h 1438275"/>
                <a:gd name="connsiteX21" fmla="*/ 985837 w 990600"/>
                <a:gd name="connsiteY21" fmla="*/ 264319 h 1438275"/>
                <a:gd name="connsiteX22" fmla="*/ 990600 w 990600"/>
                <a:gd name="connsiteY22" fmla="*/ 235744 h 1438275"/>
                <a:gd name="connsiteX23" fmla="*/ 985837 w 990600"/>
                <a:gd name="connsiteY23" fmla="*/ 219075 h 1438275"/>
                <a:gd name="connsiteX24" fmla="*/ 973931 w 990600"/>
                <a:gd name="connsiteY24" fmla="*/ 197644 h 1438275"/>
                <a:gd name="connsiteX25" fmla="*/ 952500 w 990600"/>
                <a:gd name="connsiteY25" fmla="*/ 171450 h 1438275"/>
                <a:gd name="connsiteX26" fmla="*/ 909637 w 990600"/>
                <a:gd name="connsiteY26" fmla="*/ 133350 h 1438275"/>
                <a:gd name="connsiteX27" fmla="*/ 878681 w 990600"/>
                <a:gd name="connsiteY27" fmla="*/ 102394 h 1438275"/>
                <a:gd name="connsiteX28" fmla="*/ 833437 w 990600"/>
                <a:gd name="connsiteY28" fmla="*/ 71437 h 1438275"/>
                <a:gd name="connsiteX29" fmla="*/ 783431 w 990600"/>
                <a:gd name="connsiteY29" fmla="*/ 45244 h 1438275"/>
                <a:gd name="connsiteX30" fmla="*/ 745331 w 990600"/>
                <a:gd name="connsiteY30" fmla="*/ 26194 h 1438275"/>
                <a:gd name="connsiteX31" fmla="*/ 697706 w 990600"/>
                <a:gd name="connsiteY31" fmla="*/ 14287 h 1438275"/>
                <a:gd name="connsiteX32" fmla="*/ 652462 w 990600"/>
                <a:gd name="connsiteY32" fmla="*/ 7144 h 1438275"/>
                <a:gd name="connsiteX33" fmla="*/ 581025 w 990600"/>
                <a:gd name="connsiteY33" fmla="*/ 0 h 1438275"/>
                <a:gd name="connsiteX34" fmla="*/ 533400 w 990600"/>
                <a:gd name="connsiteY34" fmla="*/ 4762 h 1438275"/>
                <a:gd name="connsiteX35" fmla="*/ 492919 w 990600"/>
                <a:gd name="connsiteY35" fmla="*/ 14287 h 1438275"/>
                <a:gd name="connsiteX36" fmla="*/ 478631 w 990600"/>
                <a:gd name="connsiteY36" fmla="*/ 21431 h 1438275"/>
                <a:gd name="connsiteX37" fmla="*/ 469106 w 990600"/>
                <a:gd name="connsiteY37" fmla="*/ 30956 h 1438275"/>
                <a:gd name="connsiteX38" fmla="*/ 469106 w 990600"/>
                <a:gd name="connsiteY38" fmla="*/ 40481 h 1438275"/>
                <a:gd name="connsiteX39" fmla="*/ 471487 w 990600"/>
                <a:gd name="connsiteY39" fmla="*/ 50006 h 1438275"/>
                <a:gd name="connsiteX40" fmla="*/ 478631 w 990600"/>
                <a:gd name="connsiteY40" fmla="*/ 64294 h 1438275"/>
                <a:gd name="connsiteX41" fmla="*/ 490537 w 990600"/>
                <a:gd name="connsiteY41" fmla="*/ 76200 h 1438275"/>
                <a:gd name="connsiteX42" fmla="*/ 504825 w 990600"/>
                <a:gd name="connsiteY42" fmla="*/ 85725 h 1438275"/>
                <a:gd name="connsiteX43" fmla="*/ 526256 w 990600"/>
                <a:gd name="connsiteY43" fmla="*/ 92869 h 1438275"/>
                <a:gd name="connsiteX44" fmla="*/ 559594 w 990600"/>
                <a:gd name="connsiteY44" fmla="*/ 104775 h 1438275"/>
                <a:gd name="connsiteX45" fmla="*/ 585787 w 990600"/>
                <a:gd name="connsiteY45" fmla="*/ 119062 h 1438275"/>
                <a:gd name="connsiteX46" fmla="*/ 604837 w 990600"/>
                <a:gd name="connsiteY46" fmla="*/ 133350 h 1438275"/>
                <a:gd name="connsiteX47" fmla="*/ 619125 w 990600"/>
                <a:gd name="connsiteY47" fmla="*/ 152400 h 1438275"/>
                <a:gd name="connsiteX48" fmla="*/ 626269 w 990600"/>
                <a:gd name="connsiteY48" fmla="*/ 173831 h 1438275"/>
                <a:gd name="connsiteX49" fmla="*/ 631031 w 990600"/>
                <a:gd name="connsiteY49" fmla="*/ 192881 h 1438275"/>
                <a:gd name="connsiteX50" fmla="*/ 633412 w 990600"/>
                <a:gd name="connsiteY50" fmla="*/ 214312 h 1438275"/>
                <a:gd name="connsiteX51" fmla="*/ 631031 w 990600"/>
                <a:gd name="connsiteY51" fmla="*/ 235744 h 1438275"/>
                <a:gd name="connsiteX52" fmla="*/ 616744 w 990600"/>
                <a:gd name="connsiteY52" fmla="*/ 285750 h 1438275"/>
                <a:gd name="connsiteX53" fmla="*/ 559594 w 990600"/>
                <a:gd name="connsiteY53" fmla="*/ 419100 h 1438275"/>
                <a:gd name="connsiteX54" fmla="*/ 490537 w 990600"/>
                <a:gd name="connsiteY54" fmla="*/ 590550 h 1438275"/>
                <a:gd name="connsiteX55" fmla="*/ 464344 w 990600"/>
                <a:gd name="connsiteY55" fmla="*/ 654844 h 1438275"/>
                <a:gd name="connsiteX56" fmla="*/ 464344 w 990600"/>
                <a:gd name="connsiteY56" fmla="*/ 654844 h 1438275"/>
                <a:gd name="connsiteX57" fmla="*/ 407194 w 990600"/>
                <a:gd name="connsiteY57" fmla="*/ 76438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0600" h="1438275">
                  <a:moveTo>
                    <a:pt x="407194" y="764381"/>
                  </a:moveTo>
                  <a:lnTo>
                    <a:pt x="302419" y="950119"/>
                  </a:lnTo>
                  <a:lnTo>
                    <a:pt x="216694" y="1088231"/>
                  </a:lnTo>
                  <a:lnTo>
                    <a:pt x="133350" y="1212056"/>
                  </a:lnTo>
                  <a:lnTo>
                    <a:pt x="0" y="1402556"/>
                  </a:lnTo>
                  <a:lnTo>
                    <a:pt x="45244" y="1438275"/>
                  </a:lnTo>
                  <a:lnTo>
                    <a:pt x="142875" y="1357312"/>
                  </a:lnTo>
                  <a:lnTo>
                    <a:pt x="261937" y="1240631"/>
                  </a:lnTo>
                  <a:lnTo>
                    <a:pt x="359569" y="1140619"/>
                  </a:lnTo>
                  <a:lnTo>
                    <a:pt x="490537" y="992981"/>
                  </a:lnTo>
                  <a:lnTo>
                    <a:pt x="550069" y="919162"/>
                  </a:lnTo>
                  <a:lnTo>
                    <a:pt x="647700" y="778669"/>
                  </a:lnTo>
                  <a:lnTo>
                    <a:pt x="719137" y="642937"/>
                  </a:lnTo>
                  <a:lnTo>
                    <a:pt x="762000" y="561975"/>
                  </a:lnTo>
                  <a:lnTo>
                    <a:pt x="800100" y="483394"/>
                  </a:lnTo>
                  <a:lnTo>
                    <a:pt x="823912" y="428625"/>
                  </a:lnTo>
                  <a:lnTo>
                    <a:pt x="833437" y="409575"/>
                  </a:lnTo>
                  <a:lnTo>
                    <a:pt x="869156" y="371475"/>
                  </a:lnTo>
                  <a:lnTo>
                    <a:pt x="912019" y="330994"/>
                  </a:lnTo>
                  <a:lnTo>
                    <a:pt x="947737" y="304800"/>
                  </a:lnTo>
                  <a:lnTo>
                    <a:pt x="969169" y="288131"/>
                  </a:lnTo>
                  <a:lnTo>
                    <a:pt x="985837" y="264319"/>
                  </a:lnTo>
                  <a:lnTo>
                    <a:pt x="990600" y="235744"/>
                  </a:lnTo>
                  <a:lnTo>
                    <a:pt x="985837" y="219075"/>
                  </a:lnTo>
                  <a:lnTo>
                    <a:pt x="973931" y="197644"/>
                  </a:lnTo>
                  <a:lnTo>
                    <a:pt x="952500" y="171450"/>
                  </a:lnTo>
                  <a:lnTo>
                    <a:pt x="909637" y="133350"/>
                  </a:lnTo>
                  <a:lnTo>
                    <a:pt x="878681" y="102394"/>
                  </a:lnTo>
                  <a:lnTo>
                    <a:pt x="833437" y="71437"/>
                  </a:lnTo>
                  <a:lnTo>
                    <a:pt x="783431" y="45244"/>
                  </a:lnTo>
                  <a:lnTo>
                    <a:pt x="745331" y="26194"/>
                  </a:lnTo>
                  <a:lnTo>
                    <a:pt x="697706" y="14287"/>
                  </a:lnTo>
                  <a:lnTo>
                    <a:pt x="652462" y="7144"/>
                  </a:lnTo>
                  <a:lnTo>
                    <a:pt x="581025" y="0"/>
                  </a:lnTo>
                  <a:lnTo>
                    <a:pt x="533400" y="4762"/>
                  </a:lnTo>
                  <a:lnTo>
                    <a:pt x="492919" y="14287"/>
                  </a:lnTo>
                  <a:lnTo>
                    <a:pt x="478631" y="21431"/>
                  </a:lnTo>
                  <a:lnTo>
                    <a:pt x="469106" y="30956"/>
                  </a:lnTo>
                  <a:lnTo>
                    <a:pt x="469106" y="40481"/>
                  </a:lnTo>
                  <a:lnTo>
                    <a:pt x="471487" y="50006"/>
                  </a:lnTo>
                  <a:lnTo>
                    <a:pt x="478631" y="64294"/>
                  </a:lnTo>
                  <a:lnTo>
                    <a:pt x="490537" y="76200"/>
                  </a:lnTo>
                  <a:lnTo>
                    <a:pt x="504825" y="85725"/>
                  </a:lnTo>
                  <a:lnTo>
                    <a:pt x="526256" y="92869"/>
                  </a:lnTo>
                  <a:lnTo>
                    <a:pt x="559594" y="104775"/>
                  </a:lnTo>
                  <a:lnTo>
                    <a:pt x="585787" y="119062"/>
                  </a:lnTo>
                  <a:lnTo>
                    <a:pt x="604837" y="133350"/>
                  </a:lnTo>
                  <a:lnTo>
                    <a:pt x="619125" y="152400"/>
                  </a:lnTo>
                  <a:lnTo>
                    <a:pt x="626269" y="173831"/>
                  </a:lnTo>
                  <a:lnTo>
                    <a:pt x="631031" y="192881"/>
                  </a:lnTo>
                  <a:lnTo>
                    <a:pt x="633412" y="214312"/>
                  </a:lnTo>
                  <a:lnTo>
                    <a:pt x="631031" y="235744"/>
                  </a:lnTo>
                  <a:lnTo>
                    <a:pt x="616744" y="285750"/>
                  </a:lnTo>
                  <a:lnTo>
                    <a:pt x="559594" y="419100"/>
                  </a:lnTo>
                  <a:lnTo>
                    <a:pt x="490537" y="590550"/>
                  </a:lnTo>
                  <a:lnTo>
                    <a:pt x="464344" y="654844"/>
                  </a:lnTo>
                  <a:lnTo>
                    <a:pt x="464344" y="654844"/>
                  </a:lnTo>
                  <a:lnTo>
                    <a:pt x="407194" y="764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8">
              <a:extLst>
                <a:ext uri="{FF2B5EF4-FFF2-40B4-BE49-F238E27FC236}">
                  <a16:creationId xmlns:a16="http://schemas.microsoft.com/office/drawing/2014/main" id="{316CB6D7-8223-4BF0-949F-83E6AF0CBE99}"/>
                </a:ext>
              </a:extLst>
            </p:cNvPr>
            <p:cNvSpPr/>
            <p:nvPr/>
          </p:nvSpPr>
          <p:spPr>
            <a:xfrm>
              <a:off x="5067300" y="2230438"/>
              <a:ext cx="2074863" cy="488950"/>
            </a:xfrm>
            <a:custGeom>
              <a:avLst/>
              <a:gdLst>
                <a:gd name="connsiteX0" fmla="*/ 840581 w 2074069"/>
                <a:gd name="connsiteY0" fmla="*/ 414338 h 488157"/>
                <a:gd name="connsiteX1" fmla="*/ 350044 w 2074069"/>
                <a:gd name="connsiteY1" fmla="*/ 469107 h 488157"/>
                <a:gd name="connsiteX2" fmla="*/ 228600 w 2074069"/>
                <a:gd name="connsiteY2" fmla="*/ 483394 h 488157"/>
                <a:gd name="connsiteX3" fmla="*/ 180975 w 2074069"/>
                <a:gd name="connsiteY3" fmla="*/ 488157 h 488157"/>
                <a:gd name="connsiteX4" fmla="*/ 147638 w 2074069"/>
                <a:gd name="connsiteY4" fmla="*/ 483394 h 488157"/>
                <a:gd name="connsiteX5" fmla="*/ 97631 w 2074069"/>
                <a:gd name="connsiteY5" fmla="*/ 471488 h 488157"/>
                <a:gd name="connsiteX6" fmla="*/ 23813 w 2074069"/>
                <a:gd name="connsiteY6" fmla="*/ 435769 h 488157"/>
                <a:gd name="connsiteX7" fmla="*/ 0 w 2074069"/>
                <a:gd name="connsiteY7" fmla="*/ 414338 h 488157"/>
                <a:gd name="connsiteX8" fmla="*/ 102394 w 2074069"/>
                <a:gd name="connsiteY8" fmla="*/ 290513 h 488157"/>
                <a:gd name="connsiteX9" fmla="*/ 211931 w 2074069"/>
                <a:gd name="connsiteY9" fmla="*/ 300038 h 488157"/>
                <a:gd name="connsiteX10" fmla="*/ 290513 w 2074069"/>
                <a:gd name="connsiteY10" fmla="*/ 300038 h 488157"/>
                <a:gd name="connsiteX11" fmla="*/ 440531 w 2074069"/>
                <a:gd name="connsiteY11" fmla="*/ 285750 h 488157"/>
                <a:gd name="connsiteX12" fmla="*/ 652463 w 2074069"/>
                <a:gd name="connsiteY12" fmla="*/ 257175 h 488157"/>
                <a:gd name="connsiteX13" fmla="*/ 835819 w 2074069"/>
                <a:gd name="connsiteY13" fmla="*/ 230982 h 488157"/>
                <a:gd name="connsiteX14" fmla="*/ 1050131 w 2074069"/>
                <a:gd name="connsiteY14" fmla="*/ 195263 h 488157"/>
                <a:gd name="connsiteX15" fmla="*/ 1235869 w 2074069"/>
                <a:gd name="connsiteY15" fmla="*/ 157163 h 488157"/>
                <a:gd name="connsiteX16" fmla="*/ 1376363 w 2074069"/>
                <a:gd name="connsiteY16" fmla="*/ 123825 h 488157"/>
                <a:gd name="connsiteX17" fmla="*/ 1447800 w 2074069"/>
                <a:gd name="connsiteY17" fmla="*/ 104775 h 488157"/>
                <a:gd name="connsiteX18" fmla="*/ 1490663 w 2074069"/>
                <a:gd name="connsiteY18" fmla="*/ 85725 h 488157"/>
                <a:gd name="connsiteX19" fmla="*/ 1588294 w 2074069"/>
                <a:gd name="connsiteY19" fmla="*/ 28575 h 488157"/>
                <a:gd name="connsiteX20" fmla="*/ 1621631 w 2074069"/>
                <a:gd name="connsiteY20" fmla="*/ 7144 h 488157"/>
                <a:gd name="connsiteX21" fmla="*/ 1643063 w 2074069"/>
                <a:gd name="connsiteY21" fmla="*/ 2382 h 488157"/>
                <a:gd name="connsiteX22" fmla="*/ 1657350 w 2074069"/>
                <a:gd name="connsiteY22" fmla="*/ 0 h 488157"/>
                <a:gd name="connsiteX23" fmla="*/ 1702594 w 2074069"/>
                <a:gd name="connsiteY23" fmla="*/ 4763 h 488157"/>
                <a:gd name="connsiteX24" fmla="*/ 1781175 w 2074069"/>
                <a:gd name="connsiteY24" fmla="*/ 21432 h 488157"/>
                <a:gd name="connsiteX25" fmla="*/ 1850231 w 2074069"/>
                <a:gd name="connsiteY25" fmla="*/ 47625 h 488157"/>
                <a:gd name="connsiteX26" fmla="*/ 1935956 w 2074069"/>
                <a:gd name="connsiteY26" fmla="*/ 80963 h 488157"/>
                <a:gd name="connsiteX27" fmla="*/ 1988344 w 2074069"/>
                <a:gd name="connsiteY27" fmla="*/ 107157 h 488157"/>
                <a:gd name="connsiteX28" fmla="*/ 2038350 w 2074069"/>
                <a:gd name="connsiteY28" fmla="*/ 145257 h 488157"/>
                <a:gd name="connsiteX29" fmla="*/ 2059781 w 2074069"/>
                <a:gd name="connsiteY29" fmla="*/ 166688 h 488157"/>
                <a:gd name="connsiteX30" fmla="*/ 2071688 w 2074069"/>
                <a:gd name="connsiteY30" fmla="*/ 188119 h 488157"/>
                <a:gd name="connsiteX31" fmla="*/ 2074069 w 2074069"/>
                <a:gd name="connsiteY31" fmla="*/ 204788 h 488157"/>
                <a:gd name="connsiteX32" fmla="*/ 2066925 w 2074069"/>
                <a:gd name="connsiteY32" fmla="*/ 219075 h 488157"/>
                <a:gd name="connsiteX33" fmla="*/ 2052638 w 2074069"/>
                <a:gd name="connsiteY33" fmla="*/ 238125 h 488157"/>
                <a:gd name="connsiteX34" fmla="*/ 2026444 w 2074069"/>
                <a:gd name="connsiteY34" fmla="*/ 254794 h 488157"/>
                <a:gd name="connsiteX35" fmla="*/ 1993106 w 2074069"/>
                <a:gd name="connsiteY35" fmla="*/ 266700 h 488157"/>
                <a:gd name="connsiteX36" fmla="*/ 1902619 w 2074069"/>
                <a:gd name="connsiteY36" fmla="*/ 285750 h 488157"/>
                <a:gd name="connsiteX37" fmla="*/ 1731169 w 2074069"/>
                <a:gd name="connsiteY37" fmla="*/ 304800 h 488157"/>
                <a:gd name="connsiteX38" fmla="*/ 1362075 w 2074069"/>
                <a:gd name="connsiteY38" fmla="*/ 352425 h 488157"/>
                <a:gd name="connsiteX39" fmla="*/ 840581 w 2074069"/>
                <a:gd name="connsiteY39" fmla="*/ 4143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74069" h="488157">
                  <a:moveTo>
                    <a:pt x="840581" y="414338"/>
                  </a:moveTo>
                  <a:lnTo>
                    <a:pt x="350044" y="469107"/>
                  </a:lnTo>
                  <a:lnTo>
                    <a:pt x="228600" y="483394"/>
                  </a:lnTo>
                  <a:lnTo>
                    <a:pt x="180975" y="488157"/>
                  </a:lnTo>
                  <a:lnTo>
                    <a:pt x="147638" y="483394"/>
                  </a:lnTo>
                  <a:lnTo>
                    <a:pt x="97631" y="471488"/>
                  </a:lnTo>
                  <a:lnTo>
                    <a:pt x="23813" y="435769"/>
                  </a:lnTo>
                  <a:lnTo>
                    <a:pt x="0" y="414338"/>
                  </a:lnTo>
                  <a:lnTo>
                    <a:pt x="102394" y="290513"/>
                  </a:lnTo>
                  <a:lnTo>
                    <a:pt x="211931" y="300038"/>
                  </a:lnTo>
                  <a:lnTo>
                    <a:pt x="290513" y="300038"/>
                  </a:lnTo>
                  <a:lnTo>
                    <a:pt x="440531" y="285750"/>
                  </a:lnTo>
                  <a:lnTo>
                    <a:pt x="652463" y="257175"/>
                  </a:lnTo>
                  <a:lnTo>
                    <a:pt x="835819" y="230982"/>
                  </a:lnTo>
                  <a:lnTo>
                    <a:pt x="1050131" y="195263"/>
                  </a:lnTo>
                  <a:lnTo>
                    <a:pt x="1235869" y="157163"/>
                  </a:lnTo>
                  <a:lnTo>
                    <a:pt x="1376363" y="123825"/>
                  </a:lnTo>
                  <a:lnTo>
                    <a:pt x="1447800" y="104775"/>
                  </a:lnTo>
                  <a:lnTo>
                    <a:pt x="1490663" y="85725"/>
                  </a:lnTo>
                  <a:lnTo>
                    <a:pt x="1588294" y="28575"/>
                  </a:lnTo>
                  <a:lnTo>
                    <a:pt x="1621631" y="7144"/>
                  </a:lnTo>
                  <a:lnTo>
                    <a:pt x="1643063" y="2382"/>
                  </a:lnTo>
                  <a:lnTo>
                    <a:pt x="1657350" y="0"/>
                  </a:lnTo>
                  <a:lnTo>
                    <a:pt x="1702594" y="4763"/>
                  </a:lnTo>
                  <a:lnTo>
                    <a:pt x="1781175" y="21432"/>
                  </a:lnTo>
                  <a:lnTo>
                    <a:pt x="1850231" y="47625"/>
                  </a:lnTo>
                  <a:lnTo>
                    <a:pt x="1935956" y="80963"/>
                  </a:lnTo>
                  <a:lnTo>
                    <a:pt x="1988344" y="107157"/>
                  </a:lnTo>
                  <a:lnTo>
                    <a:pt x="2038350" y="145257"/>
                  </a:lnTo>
                  <a:lnTo>
                    <a:pt x="2059781" y="166688"/>
                  </a:lnTo>
                  <a:lnTo>
                    <a:pt x="2071688" y="188119"/>
                  </a:lnTo>
                  <a:lnTo>
                    <a:pt x="2074069" y="204788"/>
                  </a:lnTo>
                  <a:lnTo>
                    <a:pt x="2066925" y="219075"/>
                  </a:lnTo>
                  <a:lnTo>
                    <a:pt x="2052638" y="238125"/>
                  </a:lnTo>
                  <a:lnTo>
                    <a:pt x="2026444" y="254794"/>
                  </a:lnTo>
                  <a:lnTo>
                    <a:pt x="1993106" y="266700"/>
                  </a:lnTo>
                  <a:lnTo>
                    <a:pt x="1902619" y="285750"/>
                  </a:lnTo>
                  <a:lnTo>
                    <a:pt x="1731169" y="304800"/>
                  </a:lnTo>
                  <a:lnTo>
                    <a:pt x="1362075" y="352425"/>
                  </a:lnTo>
                  <a:lnTo>
                    <a:pt x="840581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9">
              <a:extLst>
                <a:ext uri="{FF2B5EF4-FFF2-40B4-BE49-F238E27FC236}">
                  <a16:creationId xmlns:a16="http://schemas.microsoft.com/office/drawing/2014/main" id="{08CD3032-D76D-4C56-A761-386B05F6141E}"/>
                </a:ext>
              </a:extLst>
            </p:cNvPr>
            <p:cNvSpPr/>
            <p:nvPr/>
          </p:nvSpPr>
          <p:spPr>
            <a:xfrm>
              <a:off x="4941888" y="3198813"/>
              <a:ext cx="468312" cy="1063625"/>
            </a:xfrm>
            <a:custGeom>
              <a:avLst/>
              <a:gdLst>
                <a:gd name="connsiteX0" fmla="*/ 400050 w 469106"/>
                <a:gd name="connsiteY0" fmla="*/ 390525 h 1064419"/>
                <a:gd name="connsiteX1" fmla="*/ 378619 w 469106"/>
                <a:gd name="connsiteY1" fmla="*/ 202406 h 1064419"/>
                <a:gd name="connsiteX2" fmla="*/ 309562 w 469106"/>
                <a:gd name="connsiteY2" fmla="*/ 71437 h 1064419"/>
                <a:gd name="connsiteX3" fmla="*/ 278606 w 469106"/>
                <a:gd name="connsiteY3" fmla="*/ 59531 h 1064419"/>
                <a:gd name="connsiteX4" fmla="*/ 190500 w 469106"/>
                <a:gd name="connsiteY4" fmla="*/ 30956 h 1064419"/>
                <a:gd name="connsiteX5" fmla="*/ 140494 w 469106"/>
                <a:gd name="connsiteY5" fmla="*/ 19050 h 1064419"/>
                <a:gd name="connsiteX6" fmla="*/ 71437 w 469106"/>
                <a:gd name="connsiteY6" fmla="*/ 4762 h 1064419"/>
                <a:gd name="connsiteX7" fmla="*/ 28575 w 469106"/>
                <a:gd name="connsiteY7" fmla="*/ 0 h 1064419"/>
                <a:gd name="connsiteX8" fmla="*/ 11906 w 469106"/>
                <a:gd name="connsiteY8" fmla="*/ 2381 h 1064419"/>
                <a:gd name="connsiteX9" fmla="*/ 0 w 469106"/>
                <a:gd name="connsiteY9" fmla="*/ 11906 h 1064419"/>
                <a:gd name="connsiteX10" fmla="*/ 0 w 469106"/>
                <a:gd name="connsiteY10" fmla="*/ 23812 h 1064419"/>
                <a:gd name="connsiteX11" fmla="*/ 0 w 469106"/>
                <a:gd name="connsiteY11" fmla="*/ 38100 h 1064419"/>
                <a:gd name="connsiteX12" fmla="*/ 14287 w 469106"/>
                <a:gd name="connsiteY12" fmla="*/ 57150 h 1064419"/>
                <a:gd name="connsiteX13" fmla="*/ 38100 w 469106"/>
                <a:gd name="connsiteY13" fmla="*/ 85725 h 1064419"/>
                <a:gd name="connsiteX14" fmla="*/ 66675 w 469106"/>
                <a:gd name="connsiteY14" fmla="*/ 116681 h 1064419"/>
                <a:gd name="connsiteX15" fmla="*/ 90487 w 469106"/>
                <a:gd name="connsiteY15" fmla="*/ 150019 h 1064419"/>
                <a:gd name="connsiteX16" fmla="*/ 116681 w 469106"/>
                <a:gd name="connsiteY16" fmla="*/ 200025 h 1064419"/>
                <a:gd name="connsiteX17" fmla="*/ 138112 w 469106"/>
                <a:gd name="connsiteY17" fmla="*/ 254794 h 1064419"/>
                <a:gd name="connsiteX18" fmla="*/ 157162 w 469106"/>
                <a:gd name="connsiteY18" fmla="*/ 333375 h 1064419"/>
                <a:gd name="connsiteX19" fmla="*/ 185737 w 469106"/>
                <a:gd name="connsiteY19" fmla="*/ 492919 h 1064419"/>
                <a:gd name="connsiteX20" fmla="*/ 228600 w 469106"/>
                <a:gd name="connsiteY20" fmla="*/ 704850 h 1064419"/>
                <a:gd name="connsiteX21" fmla="*/ 247650 w 469106"/>
                <a:gd name="connsiteY21" fmla="*/ 790575 h 1064419"/>
                <a:gd name="connsiteX22" fmla="*/ 254794 w 469106"/>
                <a:gd name="connsiteY22" fmla="*/ 833437 h 1064419"/>
                <a:gd name="connsiteX23" fmla="*/ 264319 w 469106"/>
                <a:gd name="connsiteY23" fmla="*/ 876300 h 1064419"/>
                <a:gd name="connsiteX24" fmla="*/ 276225 w 469106"/>
                <a:gd name="connsiteY24" fmla="*/ 914400 h 1064419"/>
                <a:gd name="connsiteX25" fmla="*/ 288131 w 469106"/>
                <a:gd name="connsiteY25" fmla="*/ 942975 h 1064419"/>
                <a:gd name="connsiteX26" fmla="*/ 311944 w 469106"/>
                <a:gd name="connsiteY26" fmla="*/ 983456 h 1064419"/>
                <a:gd name="connsiteX27" fmla="*/ 333375 w 469106"/>
                <a:gd name="connsiteY27" fmla="*/ 1009650 h 1064419"/>
                <a:gd name="connsiteX28" fmla="*/ 361950 w 469106"/>
                <a:gd name="connsiteY28" fmla="*/ 1038225 h 1064419"/>
                <a:gd name="connsiteX29" fmla="*/ 381000 w 469106"/>
                <a:gd name="connsiteY29" fmla="*/ 1052512 h 1064419"/>
                <a:gd name="connsiteX30" fmla="*/ 392906 w 469106"/>
                <a:gd name="connsiteY30" fmla="*/ 1059656 h 1064419"/>
                <a:gd name="connsiteX31" fmla="*/ 409575 w 469106"/>
                <a:gd name="connsiteY31" fmla="*/ 1064419 h 1064419"/>
                <a:gd name="connsiteX32" fmla="*/ 421481 w 469106"/>
                <a:gd name="connsiteY32" fmla="*/ 1064419 h 1064419"/>
                <a:gd name="connsiteX33" fmla="*/ 433387 w 469106"/>
                <a:gd name="connsiteY33" fmla="*/ 1062037 h 1064419"/>
                <a:gd name="connsiteX34" fmla="*/ 445294 w 469106"/>
                <a:gd name="connsiteY34" fmla="*/ 1052512 h 1064419"/>
                <a:gd name="connsiteX35" fmla="*/ 452437 w 469106"/>
                <a:gd name="connsiteY35" fmla="*/ 1038225 h 1064419"/>
                <a:gd name="connsiteX36" fmla="*/ 461962 w 469106"/>
                <a:gd name="connsiteY36" fmla="*/ 1009650 h 1064419"/>
                <a:gd name="connsiteX37" fmla="*/ 469106 w 469106"/>
                <a:gd name="connsiteY37" fmla="*/ 973931 h 1064419"/>
                <a:gd name="connsiteX38" fmla="*/ 469106 w 469106"/>
                <a:gd name="connsiteY38" fmla="*/ 945356 h 1064419"/>
                <a:gd name="connsiteX39" fmla="*/ 440531 w 469106"/>
                <a:gd name="connsiteY39" fmla="*/ 735806 h 1064419"/>
                <a:gd name="connsiteX40" fmla="*/ 400050 w 469106"/>
                <a:gd name="connsiteY40" fmla="*/ 390525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9106" h="1064419">
                  <a:moveTo>
                    <a:pt x="400050" y="390525"/>
                  </a:moveTo>
                  <a:lnTo>
                    <a:pt x="378619" y="202406"/>
                  </a:lnTo>
                  <a:lnTo>
                    <a:pt x="309562" y="71437"/>
                  </a:lnTo>
                  <a:lnTo>
                    <a:pt x="278606" y="59531"/>
                  </a:lnTo>
                  <a:lnTo>
                    <a:pt x="190500" y="30956"/>
                  </a:lnTo>
                  <a:lnTo>
                    <a:pt x="140494" y="19050"/>
                  </a:lnTo>
                  <a:lnTo>
                    <a:pt x="71437" y="4762"/>
                  </a:lnTo>
                  <a:lnTo>
                    <a:pt x="28575" y="0"/>
                  </a:lnTo>
                  <a:lnTo>
                    <a:pt x="11906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14287" y="57150"/>
                  </a:lnTo>
                  <a:lnTo>
                    <a:pt x="38100" y="85725"/>
                  </a:lnTo>
                  <a:lnTo>
                    <a:pt x="66675" y="116681"/>
                  </a:lnTo>
                  <a:lnTo>
                    <a:pt x="90487" y="150019"/>
                  </a:lnTo>
                  <a:lnTo>
                    <a:pt x="116681" y="200025"/>
                  </a:lnTo>
                  <a:lnTo>
                    <a:pt x="138112" y="254794"/>
                  </a:lnTo>
                  <a:lnTo>
                    <a:pt x="157162" y="333375"/>
                  </a:lnTo>
                  <a:lnTo>
                    <a:pt x="185737" y="492919"/>
                  </a:lnTo>
                  <a:lnTo>
                    <a:pt x="228600" y="704850"/>
                  </a:lnTo>
                  <a:lnTo>
                    <a:pt x="247650" y="790575"/>
                  </a:lnTo>
                  <a:lnTo>
                    <a:pt x="254794" y="833437"/>
                  </a:lnTo>
                  <a:lnTo>
                    <a:pt x="264319" y="876300"/>
                  </a:lnTo>
                  <a:lnTo>
                    <a:pt x="276225" y="914400"/>
                  </a:lnTo>
                  <a:lnTo>
                    <a:pt x="288131" y="942975"/>
                  </a:lnTo>
                  <a:lnTo>
                    <a:pt x="311944" y="983456"/>
                  </a:lnTo>
                  <a:lnTo>
                    <a:pt x="333375" y="1009650"/>
                  </a:lnTo>
                  <a:lnTo>
                    <a:pt x="361950" y="1038225"/>
                  </a:lnTo>
                  <a:lnTo>
                    <a:pt x="381000" y="1052512"/>
                  </a:lnTo>
                  <a:lnTo>
                    <a:pt x="392906" y="1059656"/>
                  </a:lnTo>
                  <a:lnTo>
                    <a:pt x="409575" y="1064419"/>
                  </a:lnTo>
                  <a:lnTo>
                    <a:pt x="421481" y="1064419"/>
                  </a:lnTo>
                  <a:lnTo>
                    <a:pt x="433387" y="1062037"/>
                  </a:lnTo>
                  <a:lnTo>
                    <a:pt x="445294" y="1052512"/>
                  </a:lnTo>
                  <a:lnTo>
                    <a:pt x="452437" y="1038225"/>
                  </a:lnTo>
                  <a:lnTo>
                    <a:pt x="461962" y="1009650"/>
                  </a:lnTo>
                  <a:lnTo>
                    <a:pt x="469106" y="973931"/>
                  </a:lnTo>
                  <a:lnTo>
                    <a:pt x="469106" y="945356"/>
                  </a:lnTo>
                  <a:lnTo>
                    <a:pt x="440531" y="735806"/>
                  </a:lnTo>
                  <a:lnTo>
                    <a:pt x="400050" y="3905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0">
              <a:extLst>
                <a:ext uri="{FF2B5EF4-FFF2-40B4-BE49-F238E27FC236}">
                  <a16:creationId xmlns:a16="http://schemas.microsoft.com/office/drawing/2014/main" id="{611D936C-3FE2-4506-BFE0-C49AE003B3F1}"/>
                </a:ext>
              </a:extLst>
            </p:cNvPr>
            <p:cNvSpPr/>
            <p:nvPr/>
          </p:nvSpPr>
          <p:spPr>
            <a:xfrm>
              <a:off x="5176838" y="3071813"/>
              <a:ext cx="1692275" cy="1114425"/>
            </a:xfrm>
            <a:custGeom>
              <a:avLst/>
              <a:gdLst>
                <a:gd name="connsiteX0" fmla="*/ 931068 w 1693068"/>
                <a:gd name="connsiteY0" fmla="*/ 257175 h 1114425"/>
                <a:gd name="connsiteX1" fmla="*/ 585787 w 1693068"/>
                <a:gd name="connsiteY1" fmla="*/ 300037 h 1114425"/>
                <a:gd name="connsiteX2" fmla="*/ 266700 w 1693068"/>
                <a:gd name="connsiteY2" fmla="*/ 338137 h 1114425"/>
                <a:gd name="connsiteX3" fmla="*/ 54768 w 1693068"/>
                <a:gd name="connsiteY3" fmla="*/ 366712 h 1114425"/>
                <a:gd name="connsiteX4" fmla="*/ 0 w 1693068"/>
                <a:gd name="connsiteY4" fmla="*/ 204787 h 1114425"/>
                <a:gd name="connsiteX5" fmla="*/ 123825 w 1693068"/>
                <a:gd name="connsiteY5" fmla="*/ 192881 h 1114425"/>
                <a:gd name="connsiteX6" fmla="*/ 323850 w 1693068"/>
                <a:gd name="connsiteY6" fmla="*/ 169068 h 1114425"/>
                <a:gd name="connsiteX7" fmla="*/ 523875 w 1693068"/>
                <a:gd name="connsiteY7" fmla="*/ 145256 h 1114425"/>
                <a:gd name="connsiteX8" fmla="*/ 869156 w 1693068"/>
                <a:gd name="connsiteY8" fmla="*/ 104775 h 1114425"/>
                <a:gd name="connsiteX9" fmla="*/ 1138237 w 1693068"/>
                <a:gd name="connsiteY9" fmla="*/ 71437 h 1114425"/>
                <a:gd name="connsiteX10" fmla="*/ 1209675 w 1693068"/>
                <a:gd name="connsiteY10" fmla="*/ 64293 h 1114425"/>
                <a:gd name="connsiteX11" fmla="*/ 1250156 w 1693068"/>
                <a:gd name="connsiteY11" fmla="*/ 50006 h 1114425"/>
                <a:gd name="connsiteX12" fmla="*/ 1307306 w 1693068"/>
                <a:gd name="connsiteY12" fmla="*/ 28575 h 1114425"/>
                <a:gd name="connsiteX13" fmla="*/ 1369218 w 1693068"/>
                <a:gd name="connsiteY13" fmla="*/ 9525 h 1114425"/>
                <a:gd name="connsiteX14" fmla="*/ 1404937 w 1693068"/>
                <a:gd name="connsiteY14" fmla="*/ 0 h 1114425"/>
                <a:gd name="connsiteX15" fmla="*/ 1419225 w 1693068"/>
                <a:gd name="connsiteY15" fmla="*/ 0 h 1114425"/>
                <a:gd name="connsiteX16" fmla="*/ 1445418 w 1693068"/>
                <a:gd name="connsiteY16" fmla="*/ 9525 h 1114425"/>
                <a:gd name="connsiteX17" fmla="*/ 1485900 w 1693068"/>
                <a:gd name="connsiteY17" fmla="*/ 35718 h 1114425"/>
                <a:gd name="connsiteX18" fmla="*/ 1533525 w 1693068"/>
                <a:gd name="connsiteY18" fmla="*/ 66675 h 1114425"/>
                <a:gd name="connsiteX19" fmla="*/ 1571625 w 1693068"/>
                <a:gd name="connsiteY19" fmla="*/ 92868 h 1114425"/>
                <a:gd name="connsiteX20" fmla="*/ 1604962 w 1693068"/>
                <a:gd name="connsiteY20" fmla="*/ 121443 h 1114425"/>
                <a:gd name="connsiteX21" fmla="*/ 1645443 w 1693068"/>
                <a:gd name="connsiteY21" fmla="*/ 154781 h 1114425"/>
                <a:gd name="connsiteX22" fmla="*/ 1671637 w 1693068"/>
                <a:gd name="connsiteY22" fmla="*/ 180975 h 1114425"/>
                <a:gd name="connsiteX23" fmla="*/ 1685925 w 1693068"/>
                <a:gd name="connsiteY23" fmla="*/ 197643 h 1114425"/>
                <a:gd name="connsiteX24" fmla="*/ 1693068 w 1693068"/>
                <a:gd name="connsiteY24" fmla="*/ 219075 h 1114425"/>
                <a:gd name="connsiteX25" fmla="*/ 1690687 w 1693068"/>
                <a:gd name="connsiteY25" fmla="*/ 238125 h 1114425"/>
                <a:gd name="connsiteX26" fmla="*/ 1685925 w 1693068"/>
                <a:gd name="connsiteY26" fmla="*/ 257175 h 1114425"/>
                <a:gd name="connsiteX27" fmla="*/ 1666875 w 1693068"/>
                <a:gd name="connsiteY27" fmla="*/ 283368 h 1114425"/>
                <a:gd name="connsiteX28" fmla="*/ 1643062 w 1693068"/>
                <a:gd name="connsiteY28" fmla="*/ 302418 h 1114425"/>
                <a:gd name="connsiteX29" fmla="*/ 1619250 w 1693068"/>
                <a:gd name="connsiteY29" fmla="*/ 330993 h 1114425"/>
                <a:gd name="connsiteX30" fmla="*/ 1597818 w 1693068"/>
                <a:gd name="connsiteY30" fmla="*/ 371475 h 1114425"/>
                <a:gd name="connsiteX31" fmla="*/ 1578768 w 1693068"/>
                <a:gd name="connsiteY31" fmla="*/ 440531 h 1114425"/>
                <a:gd name="connsiteX32" fmla="*/ 1538287 w 1693068"/>
                <a:gd name="connsiteY32" fmla="*/ 614362 h 1114425"/>
                <a:gd name="connsiteX33" fmla="*/ 1485900 w 1693068"/>
                <a:gd name="connsiteY33" fmla="*/ 838200 h 1114425"/>
                <a:gd name="connsiteX34" fmla="*/ 1447800 w 1693068"/>
                <a:gd name="connsiteY34" fmla="*/ 985837 h 1114425"/>
                <a:gd name="connsiteX35" fmla="*/ 1428750 w 1693068"/>
                <a:gd name="connsiteY35" fmla="*/ 1026318 h 1114425"/>
                <a:gd name="connsiteX36" fmla="*/ 1407318 w 1693068"/>
                <a:gd name="connsiteY36" fmla="*/ 1062037 h 1114425"/>
                <a:gd name="connsiteX37" fmla="*/ 1385887 w 1693068"/>
                <a:gd name="connsiteY37" fmla="*/ 1088231 h 1114425"/>
                <a:gd name="connsiteX38" fmla="*/ 1369218 w 1693068"/>
                <a:gd name="connsiteY38" fmla="*/ 1104900 h 1114425"/>
                <a:gd name="connsiteX39" fmla="*/ 1350168 w 1693068"/>
                <a:gd name="connsiteY39" fmla="*/ 1114425 h 1114425"/>
                <a:gd name="connsiteX40" fmla="*/ 1340643 w 1693068"/>
                <a:gd name="connsiteY40" fmla="*/ 1114425 h 1114425"/>
                <a:gd name="connsiteX41" fmla="*/ 1314450 w 1693068"/>
                <a:gd name="connsiteY41" fmla="*/ 1109662 h 1114425"/>
                <a:gd name="connsiteX42" fmla="*/ 1290637 w 1693068"/>
                <a:gd name="connsiteY42" fmla="*/ 1100137 h 1114425"/>
                <a:gd name="connsiteX43" fmla="*/ 1276350 w 1693068"/>
                <a:gd name="connsiteY43" fmla="*/ 1090612 h 1114425"/>
                <a:gd name="connsiteX44" fmla="*/ 1264443 w 1693068"/>
                <a:gd name="connsiteY44" fmla="*/ 1078706 h 1114425"/>
                <a:gd name="connsiteX45" fmla="*/ 1254918 w 1693068"/>
                <a:gd name="connsiteY45" fmla="*/ 1064418 h 1114425"/>
                <a:gd name="connsiteX46" fmla="*/ 1245393 w 1693068"/>
                <a:gd name="connsiteY46" fmla="*/ 1045368 h 1114425"/>
                <a:gd name="connsiteX47" fmla="*/ 1235868 w 1693068"/>
                <a:gd name="connsiteY47" fmla="*/ 1012031 h 1114425"/>
                <a:gd name="connsiteX48" fmla="*/ 1262062 w 1693068"/>
                <a:gd name="connsiteY48" fmla="*/ 809625 h 1114425"/>
                <a:gd name="connsiteX49" fmla="*/ 1290637 w 1693068"/>
                <a:gd name="connsiteY49" fmla="*/ 588168 h 1114425"/>
                <a:gd name="connsiteX50" fmla="*/ 1326356 w 1693068"/>
                <a:gd name="connsiteY50" fmla="*/ 300037 h 1114425"/>
                <a:gd name="connsiteX51" fmla="*/ 1326356 w 1693068"/>
                <a:gd name="connsiteY51" fmla="*/ 278606 h 1114425"/>
                <a:gd name="connsiteX52" fmla="*/ 1321593 w 1693068"/>
                <a:gd name="connsiteY52" fmla="*/ 254793 h 1114425"/>
                <a:gd name="connsiteX53" fmla="*/ 1309687 w 1693068"/>
                <a:gd name="connsiteY53" fmla="*/ 238125 h 1114425"/>
                <a:gd name="connsiteX54" fmla="*/ 1293018 w 1693068"/>
                <a:gd name="connsiteY54" fmla="*/ 228600 h 1114425"/>
                <a:gd name="connsiteX55" fmla="*/ 1266825 w 1693068"/>
                <a:gd name="connsiteY55" fmla="*/ 221456 h 1114425"/>
                <a:gd name="connsiteX56" fmla="*/ 1223962 w 1693068"/>
                <a:gd name="connsiteY56" fmla="*/ 221456 h 1114425"/>
                <a:gd name="connsiteX57" fmla="*/ 931068 w 1693068"/>
                <a:gd name="connsiteY57" fmla="*/ 25717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3068" h="1114425">
                  <a:moveTo>
                    <a:pt x="931068" y="257175"/>
                  </a:moveTo>
                  <a:lnTo>
                    <a:pt x="585787" y="300037"/>
                  </a:lnTo>
                  <a:lnTo>
                    <a:pt x="266700" y="338137"/>
                  </a:lnTo>
                  <a:lnTo>
                    <a:pt x="54768" y="366712"/>
                  </a:lnTo>
                  <a:lnTo>
                    <a:pt x="0" y="204787"/>
                  </a:lnTo>
                  <a:lnTo>
                    <a:pt x="123825" y="192881"/>
                  </a:lnTo>
                  <a:lnTo>
                    <a:pt x="323850" y="169068"/>
                  </a:lnTo>
                  <a:lnTo>
                    <a:pt x="523875" y="145256"/>
                  </a:lnTo>
                  <a:lnTo>
                    <a:pt x="869156" y="104775"/>
                  </a:lnTo>
                  <a:lnTo>
                    <a:pt x="1138237" y="71437"/>
                  </a:lnTo>
                  <a:lnTo>
                    <a:pt x="1209675" y="64293"/>
                  </a:lnTo>
                  <a:lnTo>
                    <a:pt x="1250156" y="50006"/>
                  </a:lnTo>
                  <a:lnTo>
                    <a:pt x="1307306" y="28575"/>
                  </a:lnTo>
                  <a:lnTo>
                    <a:pt x="1369218" y="9525"/>
                  </a:lnTo>
                  <a:lnTo>
                    <a:pt x="1404937" y="0"/>
                  </a:lnTo>
                  <a:lnTo>
                    <a:pt x="1419225" y="0"/>
                  </a:lnTo>
                  <a:lnTo>
                    <a:pt x="1445418" y="9525"/>
                  </a:lnTo>
                  <a:lnTo>
                    <a:pt x="1485900" y="35718"/>
                  </a:lnTo>
                  <a:lnTo>
                    <a:pt x="1533525" y="66675"/>
                  </a:lnTo>
                  <a:lnTo>
                    <a:pt x="1571625" y="92868"/>
                  </a:lnTo>
                  <a:lnTo>
                    <a:pt x="1604962" y="121443"/>
                  </a:lnTo>
                  <a:lnTo>
                    <a:pt x="1645443" y="154781"/>
                  </a:lnTo>
                  <a:lnTo>
                    <a:pt x="1671637" y="180975"/>
                  </a:lnTo>
                  <a:lnTo>
                    <a:pt x="1685925" y="197643"/>
                  </a:lnTo>
                  <a:lnTo>
                    <a:pt x="1693068" y="219075"/>
                  </a:lnTo>
                  <a:lnTo>
                    <a:pt x="1690687" y="238125"/>
                  </a:lnTo>
                  <a:lnTo>
                    <a:pt x="1685925" y="257175"/>
                  </a:lnTo>
                  <a:lnTo>
                    <a:pt x="1666875" y="283368"/>
                  </a:lnTo>
                  <a:lnTo>
                    <a:pt x="1643062" y="302418"/>
                  </a:lnTo>
                  <a:lnTo>
                    <a:pt x="1619250" y="330993"/>
                  </a:lnTo>
                  <a:lnTo>
                    <a:pt x="1597818" y="371475"/>
                  </a:lnTo>
                  <a:lnTo>
                    <a:pt x="1578768" y="440531"/>
                  </a:lnTo>
                  <a:lnTo>
                    <a:pt x="1538287" y="614362"/>
                  </a:lnTo>
                  <a:lnTo>
                    <a:pt x="1485900" y="838200"/>
                  </a:lnTo>
                  <a:lnTo>
                    <a:pt x="1447800" y="985837"/>
                  </a:lnTo>
                  <a:lnTo>
                    <a:pt x="1428750" y="1026318"/>
                  </a:lnTo>
                  <a:lnTo>
                    <a:pt x="1407318" y="1062037"/>
                  </a:lnTo>
                  <a:lnTo>
                    <a:pt x="1385887" y="1088231"/>
                  </a:lnTo>
                  <a:lnTo>
                    <a:pt x="1369218" y="1104900"/>
                  </a:lnTo>
                  <a:lnTo>
                    <a:pt x="1350168" y="1114425"/>
                  </a:lnTo>
                  <a:lnTo>
                    <a:pt x="1340643" y="1114425"/>
                  </a:lnTo>
                  <a:lnTo>
                    <a:pt x="1314450" y="1109662"/>
                  </a:lnTo>
                  <a:lnTo>
                    <a:pt x="1290637" y="1100137"/>
                  </a:lnTo>
                  <a:lnTo>
                    <a:pt x="1276350" y="1090612"/>
                  </a:lnTo>
                  <a:lnTo>
                    <a:pt x="1264443" y="1078706"/>
                  </a:lnTo>
                  <a:lnTo>
                    <a:pt x="1254918" y="1064418"/>
                  </a:lnTo>
                  <a:lnTo>
                    <a:pt x="1245393" y="1045368"/>
                  </a:lnTo>
                  <a:lnTo>
                    <a:pt x="1235868" y="1012031"/>
                  </a:lnTo>
                  <a:lnTo>
                    <a:pt x="1262062" y="809625"/>
                  </a:lnTo>
                  <a:lnTo>
                    <a:pt x="1290637" y="588168"/>
                  </a:lnTo>
                  <a:lnTo>
                    <a:pt x="1326356" y="300037"/>
                  </a:lnTo>
                  <a:lnTo>
                    <a:pt x="1326356" y="278606"/>
                  </a:lnTo>
                  <a:lnTo>
                    <a:pt x="1321593" y="254793"/>
                  </a:lnTo>
                  <a:lnTo>
                    <a:pt x="1309687" y="238125"/>
                  </a:lnTo>
                  <a:lnTo>
                    <a:pt x="1293018" y="228600"/>
                  </a:lnTo>
                  <a:lnTo>
                    <a:pt x="1266825" y="221456"/>
                  </a:lnTo>
                  <a:lnTo>
                    <a:pt x="1223962" y="221456"/>
                  </a:lnTo>
                  <a:lnTo>
                    <a:pt x="931068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1">
              <a:extLst>
                <a:ext uri="{FF2B5EF4-FFF2-40B4-BE49-F238E27FC236}">
                  <a16:creationId xmlns:a16="http://schemas.microsoft.com/office/drawing/2014/main" id="{1140AC0E-B4C8-4A55-A2CD-6C7C953E39F6}"/>
                </a:ext>
              </a:extLst>
            </p:cNvPr>
            <p:cNvSpPr/>
            <p:nvPr/>
          </p:nvSpPr>
          <p:spPr>
            <a:xfrm>
              <a:off x="5334000" y="3884613"/>
              <a:ext cx="1169988" cy="282575"/>
            </a:xfrm>
            <a:custGeom>
              <a:avLst/>
              <a:gdLst>
                <a:gd name="connsiteX0" fmla="*/ 578644 w 1169194"/>
                <a:gd name="connsiteY0" fmla="*/ 71437 h 283369"/>
                <a:gd name="connsiteX1" fmla="*/ 769144 w 1169194"/>
                <a:gd name="connsiteY1" fmla="*/ 52387 h 283369"/>
                <a:gd name="connsiteX2" fmla="*/ 909638 w 1169194"/>
                <a:gd name="connsiteY2" fmla="*/ 35719 h 283369"/>
                <a:gd name="connsiteX3" fmla="*/ 1054894 w 1169194"/>
                <a:gd name="connsiteY3" fmla="*/ 16669 h 283369"/>
                <a:gd name="connsiteX4" fmla="*/ 1169194 w 1169194"/>
                <a:gd name="connsiteY4" fmla="*/ 0 h 283369"/>
                <a:gd name="connsiteX5" fmla="*/ 1147763 w 1169194"/>
                <a:gd name="connsiteY5" fmla="*/ 209550 h 283369"/>
                <a:gd name="connsiteX6" fmla="*/ 950119 w 1169194"/>
                <a:gd name="connsiteY6" fmla="*/ 216694 h 283369"/>
                <a:gd name="connsiteX7" fmla="*/ 719138 w 1169194"/>
                <a:gd name="connsiteY7" fmla="*/ 228600 h 283369"/>
                <a:gd name="connsiteX8" fmla="*/ 502444 w 1169194"/>
                <a:gd name="connsiteY8" fmla="*/ 242887 h 283369"/>
                <a:gd name="connsiteX9" fmla="*/ 295275 w 1169194"/>
                <a:gd name="connsiteY9" fmla="*/ 257175 h 283369"/>
                <a:gd name="connsiteX10" fmla="*/ 14288 w 1169194"/>
                <a:gd name="connsiteY10" fmla="*/ 283369 h 283369"/>
                <a:gd name="connsiteX11" fmla="*/ 0 w 1169194"/>
                <a:gd name="connsiteY11" fmla="*/ 100012 h 283369"/>
                <a:gd name="connsiteX12" fmla="*/ 130969 w 1169194"/>
                <a:gd name="connsiteY12" fmla="*/ 100012 h 283369"/>
                <a:gd name="connsiteX13" fmla="*/ 297656 w 1169194"/>
                <a:gd name="connsiteY13" fmla="*/ 92869 h 283369"/>
                <a:gd name="connsiteX14" fmla="*/ 578644 w 1169194"/>
                <a:gd name="connsiteY14" fmla="*/ 714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194" h="283369">
                  <a:moveTo>
                    <a:pt x="578644" y="71437"/>
                  </a:moveTo>
                  <a:lnTo>
                    <a:pt x="769144" y="52387"/>
                  </a:lnTo>
                  <a:lnTo>
                    <a:pt x="909638" y="35719"/>
                  </a:lnTo>
                  <a:lnTo>
                    <a:pt x="1054894" y="16669"/>
                  </a:lnTo>
                  <a:lnTo>
                    <a:pt x="1169194" y="0"/>
                  </a:lnTo>
                  <a:lnTo>
                    <a:pt x="1147763" y="209550"/>
                  </a:lnTo>
                  <a:lnTo>
                    <a:pt x="950119" y="216694"/>
                  </a:lnTo>
                  <a:lnTo>
                    <a:pt x="719138" y="228600"/>
                  </a:lnTo>
                  <a:lnTo>
                    <a:pt x="502444" y="242887"/>
                  </a:lnTo>
                  <a:lnTo>
                    <a:pt x="295275" y="257175"/>
                  </a:lnTo>
                  <a:lnTo>
                    <a:pt x="14288" y="283369"/>
                  </a:lnTo>
                  <a:lnTo>
                    <a:pt x="0" y="100012"/>
                  </a:lnTo>
                  <a:lnTo>
                    <a:pt x="130969" y="100012"/>
                  </a:lnTo>
                  <a:lnTo>
                    <a:pt x="297656" y="92869"/>
                  </a:lnTo>
                  <a:lnTo>
                    <a:pt x="578644" y="71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2">
              <a:extLst>
                <a:ext uri="{FF2B5EF4-FFF2-40B4-BE49-F238E27FC236}">
                  <a16:creationId xmlns:a16="http://schemas.microsoft.com/office/drawing/2014/main" id="{6E4832E3-817C-4A44-8009-5EF5C8869B97}"/>
                </a:ext>
              </a:extLst>
            </p:cNvPr>
            <p:cNvSpPr/>
            <p:nvPr/>
          </p:nvSpPr>
          <p:spPr>
            <a:xfrm>
              <a:off x="4522788" y="4652963"/>
              <a:ext cx="441325" cy="1184275"/>
            </a:xfrm>
            <a:custGeom>
              <a:avLst/>
              <a:gdLst>
                <a:gd name="connsiteX0" fmla="*/ 407194 w 442912"/>
                <a:gd name="connsiteY0" fmla="*/ 581025 h 1183481"/>
                <a:gd name="connsiteX1" fmla="*/ 397669 w 442912"/>
                <a:gd name="connsiteY1" fmla="*/ 216693 h 1183481"/>
                <a:gd name="connsiteX2" fmla="*/ 338137 w 442912"/>
                <a:gd name="connsiteY2" fmla="*/ 69056 h 1183481"/>
                <a:gd name="connsiteX3" fmla="*/ 280987 w 442912"/>
                <a:gd name="connsiteY3" fmla="*/ 54768 h 1183481"/>
                <a:gd name="connsiteX4" fmla="*/ 219075 w 442912"/>
                <a:gd name="connsiteY4" fmla="*/ 38100 h 1183481"/>
                <a:gd name="connsiteX5" fmla="*/ 169069 w 442912"/>
                <a:gd name="connsiteY5" fmla="*/ 21431 h 1183481"/>
                <a:gd name="connsiteX6" fmla="*/ 116681 w 442912"/>
                <a:gd name="connsiteY6" fmla="*/ 4762 h 1183481"/>
                <a:gd name="connsiteX7" fmla="*/ 90487 w 442912"/>
                <a:gd name="connsiteY7" fmla="*/ 0 h 1183481"/>
                <a:gd name="connsiteX8" fmla="*/ 45244 w 442912"/>
                <a:gd name="connsiteY8" fmla="*/ 0 h 1183481"/>
                <a:gd name="connsiteX9" fmla="*/ 14287 w 442912"/>
                <a:gd name="connsiteY9" fmla="*/ 2381 h 1183481"/>
                <a:gd name="connsiteX10" fmla="*/ 4762 w 442912"/>
                <a:gd name="connsiteY10" fmla="*/ 11906 h 1183481"/>
                <a:gd name="connsiteX11" fmla="*/ 0 w 442912"/>
                <a:gd name="connsiteY11" fmla="*/ 28575 h 1183481"/>
                <a:gd name="connsiteX12" fmla="*/ 7144 w 442912"/>
                <a:gd name="connsiteY12" fmla="*/ 47625 h 1183481"/>
                <a:gd name="connsiteX13" fmla="*/ 28575 w 442912"/>
                <a:gd name="connsiteY13" fmla="*/ 76200 h 1183481"/>
                <a:gd name="connsiteX14" fmla="*/ 73819 w 442912"/>
                <a:gd name="connsiteY14" fmla="*/ 128587 h 1183481"/>
                <a:gd name="connsiteX15" fmla="*/ 97631 w 442912"/>
                <a:gd name="connsiteY15" fmla="*/ 164306 h 1183481"/>
                <a:gd name="connsiteX16" fmla="*/ 126206 w 442912"/>
                <a:gd name="connsiteY16" fmla="*/ 211931 h 1183481"/>
                <a:gd name="connsiteX17" fmla="*/ 142875 w 442912"/>
                <a:gd name="connsiteY17" fmla="*/ 252412 h 1183481"/>
                <a:gd name="connsiteX18" fmla="*/ 152400 w 442912"/>
                <a:gd name="connsiteY18" fmla="*/ 309562 h 1183481"/>
                <a:gd name="connsiteX19" fmla="*/ 185737 w 442912"/>
                <a:gd name="connsiteY19" fmla="*/ 626268 h 1183481"/>
                <a:gd name="connsiteX20" fmla="*/ 211931 w 442912"/>
                <a:gd name="connsiteY20" fmla="*/ 900112 h 1183481"/>
                <a:gd name="connsiteX21" fmla="*/ 219075 w 442912"/>
                <a:gd name="connsiteY21" fmla="*/ 995362 h 1183481"/>
                <a:gd name="connsiteX22" fmla="*/ 228600 w 442912"/>
                <a:gd name="connsiteY22" fmla="*/ 1040606 h 1183481"/>
                <a:gd name="connsiteX23" fmla="*/ 250031 w 442912"/>
                <a:gd name="connsiteY23" fmla="*/ 1088231 h 1183481"/>
                <a:gd name="connsiteX24" fmla="*/ 271462 w 442912"/>
                <a:gd name="connsiteY24" fmla="*/ 1126331 h 1183481"/>
                <a:gd name="connsiteX25" fmla="*/ 288131 w 442912"/>
                <a:gd name="connsiteY25" fmla="*/ 1145381 h 1183481"/>
                <a:gd name="connsiteX26" fmla="*/ 319087 w 442912"/>
                <a:gd name="connsiteY26" fmla="*/ 1169193 h 1183481"/>
                <a:gd name="connsiteX27" fmla="*/ 335756 w 442912"/>
                <a:gd name="connsiteY27" fmla="*/ 1178718 h 1183481"/>
                <a:gd name="connsiteX28" fmla="*/ 359569 w 442912"/>
                <a:gd name="connsiteY28" fmla="*/ 1183481 h 1183481"/>
                <a:gd name="connsiteX29" fmla="*/ 378619 w 442912"/>
                <a:gd name="connsiteY29" fmla="*/ 1178718 h 1183481"/>
                <a:gd name="connsiteX30" fmla="*/ 400050 w 442912"/>
                <a:gd name="connsiteY30" fmla="*/ 1162050 h 1183481"/>
                <a:gd name="connsiteX31" fmla="*/ 414337 w 442912"/>
                <a:gd name="connsiteY31" fmla="*/ 1140618 h 1183481"/>
                <a:gd name="connsiteX32" fmla="*/ 431006 w 442912"/>
                <a:gd name="connsiteY32" fmla="*/ 1104900 h 1183481"/>
                <a:gd name="connsiteX33" fmla="*/ 442912 w 442912"/>
                <a:gd name="connsiteY33" fmla="*/ 1059656 h 1183481"/>
                <a:gd name="connsiteX34" fmla="*/ 419100 w 442912"/>
                <a:gd name="connsiteY34" fmla="*/ 931068 h 1183481"/>
                <a:gd name="connsiteX35" fmla="*/ 407194 w 442912"/>
                <a:gd name="connsiteY35" fmla="*/ 58102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912" h="1183481">
                  <a:moveTo>
                    <a:pt x="407194" y="581025"/>
                  </a:moveTo>
                  <a:lnTo>
                    <a:pt x="397669" y="216693"/>
                  </a:lnTo>
                  <a:lnTo>
                    <a:pt x="338137" y="69056"/>
                  </a:lnTo>
                  <a:lnTo>
                    <a:pt x="280987" y="54768"/>
                  </a:lnTo>
                  <a:lnTo>
                    <a:pt x="219075" y="38100"/>
                  </a:lnTo>
                  <a:lnTo>
                    <a:pt x="169069" y="21431"/>
                  </a:lnTo>
                  <a:lnTo>
                    <a:pt x="116681" y="4762"/>
                  </a:lnTo>
                  <a:lnTo>
                    <a:pt x="90487" y="0"/>
                  </a:lnTo>
                  <a:lnTo>
                    <a:pt x="45244" y="0"/>
                  </a:lnTo>
                  <a:lnTo>
                    <a:pt x="14287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7625"/>
                  </a:lnTo>
                  <a:lnTo>
                    <a:pt x="28575" y="76200"/>
                  </a:lnTo>
                  <a:lnTo>
                    <a:pt x="73819" y="128587"/>
                  </a:lnTo>
                  <a:lnTo>
                    <a:pt x="97631" y="164306"/>
                  </a:lnTo>
                  <a:lnTo>
                    <a:pt x="126206" y="211931"/>
                  </a:lnTo>
                  <a:lnTo>
                    <a:pt x="142875" y="252412"/>
                  </a:lnTo>
                  <a:lnTo>
                    <a:pt x="152400" y="309562"/>
                  </a:lnTo>
                  <a:lnTo>
                    <a:pt x="185737" y="626268"/>
                  </a:lnTo>
                  <a:lnTo>
                    <a:pt x="211931" y="900112"/>
                  </a:lnTo>
                  <a:lnTo>
                    <a:pt x="219075" y="995362"/>
                  </a:lnTo>
                  <a:lnTo>
                    <a:pt x="228600" y="1040606"/>
                  </a:lnTo>
                  <a:lnTo>
                    <a:pt x="250031" y="1088231"/>
                  </a:lnTo>
                  <a:lnTo>
                    <a:pt x="271462" y="1126331"/>
                  </a:lnTo>
                  <a:lnTo>
                    <a:pt x="288131" y="1145381"/>
                  </a:lnTo>
                  <a:lnTo>
                    <a:pt x="319087" y="1169193"/>
                  </a:lnTo>
                  <a:lnTo>
                    <a:pt x="335756" y="1178718"/>
                  </a:lnTo>
                  <a:lnTo>
                    <a:pt x="359569" y="1183481"/>
                  </a:lnTo>
                  <a:lnTo>
                    <a:pt x="378619" y="1178718"/>
                  </a:lnTo>
                  <a:lnTo>
                    <a:pt x="400050" y="1162050"/>
                  </a:lnTo>
                  <a:lnTo>
                    <a:pt x="414337" y="1140618"/>
                  </a:lnTo>
                  <a:lnTo>
                    <a:pt x="431006" y="1104900"/>
                  </a:lnTo>
                  <a:lnTo>
                    <a:pt x="442912" y="1059656"/>
                  </a:lnTo>
                  <a:lnTo>
                    <a:pt x="419100" y="931068"/>
                  </a:lnTo>
                  <a:lnTo>
                    <a:pt x="407194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3">
              <a:extLst>
                <a:ext uri="{FF2B5EF4-FFF2-40B4-BE49-F238E27FC236}">
                  <a16:creationId xmlns:a16="http://schemas.microsoft.com/office/drawing/2014/main" id="{0BD548D5-90E6-413C-9E87-BCF01935BE2D}"/>
                </a:ext>
              </a:extLst>
            </p:cNvPr>
            <p:cNvSpPr/>
            <p:nvPr/>
          </p:nvSpPr>
          <p:spPr>
            <a:xfrm>
              <a:off x="4776788" y="4583113"/>
              <a:ext cx="1076325" cy="1169987"/>
            </a:xfrm>
            <a:custGeom>
              <a:avLst/>
              <a:gdLst>
                <a:gd name="connsiteX0" fmla="*/ 497681 w 1076325"/>
                <a:gd name="connsiteY0" fmla="*/ 254794 h 1169194"/>
                <a:gd name="connsiteX1" fmla="*/ 273843 w 1076325"/>
                <a:gd name="connsiteY1" fmla="*/ 292894 h 1169194"/>
                <a:gd name="connsiteX2" fmla="*/ 61912 w 1076325"/>
                <a:gd name="connsiteY2" fmla="*/ 330994 h 1169194"/>
                <a:gd name="connsiteX3" fmla="*/ 0 w 1076325"/>
                <a:gd name="connsiteY3" fmla="*/ 140494 h 1169194"/>
                <a:gd name="connsiteX4" fmla="*/ 130968 w 1076325"/>
                <a:gd name="connsiteY4" fmla="*/ 135732 h 1169194"/>
                <a:gd name="connsiteX5" fmla="*/ 276225 w 1076325"/>
                <a:gd name="connsiteY5" fmla="*/ 116682 h 1169194"/>
                <a:gd name="connsiteX6" fmla="*/ 411956 w 1076325"/>
                <a:gd name="connsiteY6" fmla="*/ 97632 h 1169194"/>
                <a:gd name="connsiteX7" fmla="*/ 535781 w 1076325"/>
                <a:gd name="connsiteY7" fmla="*/ 76200 h 1169194"/>
                <a:gd name="connsiteX8" fmla="*/ 631031 w 1076325"/>
                <a:gd name="connsiteY8" fmla="*/ 57150 h 1169194"/>
                <a:gd name="connsiteX9" fmla="*/ 750093 w 1076325"/>
                <a:gd name="connsiteY9" fmla="*/ 28575 h 1169194"/>
                <a:gd name="connsiteX10" fmla="*/ 831056 w 1076325"/>
                <a:gd name="connsiteY10" fmla="*/ 2382 h 1169194"/>
                <a:gd name="connsiteX11" fmla="*/ 847725 w 1076325"/>
                <a:gd name="connsiteY11" fmla="*/ 0 h 1169194"/>
                <a:gd name="connsiteX12" fmla="*/ 866775 w 1076325"/>
                <a:gd name="connsiteY12" fmla="*/ 0 h 1169194"/>
                <a:gd name="connsiteX13" fmla="*/ 890587 w 1076325"/>
                <a:gd name="connsiteY13" fmla="*/ 7144 h 1169194"/>
                <a:gd name="connsiteX14" fmla="*/ 919162 w 1076325"/>
                <a:gd name="connsiteY14" fmla="*/ 23813 h 1169194"/>
                <a:gd name="connsiteX15" fmla="*/ 942975 w 1076325"/>
                <a:gd name="connsiteY15" fmla="*/ 38100 h 1169194"/>
                <a:gd name="connsiteX16" fmla="*/ 981075 w 1076325"/>
                <a:gd name="connsiteY16" fmla="*/ 66675 h 1169194"/>
                <a:gd name="connsiteX17" fmla="*/ 1019175 w 1076325"/>
                <a:gd name="connsiteY17" fmla="*/ 97632 h 1169194"/>
                <a:gd name="connsiteX18" fmla="*/ 1047750 w 1076325"/>
                <a:gd name="connsiteY18" fmla="*/ 123825 h 1169194"/>
                <a:gd name="connsiteX19" fmla="*/ 1059656 w 1076325"/>
                <a:gd name="connsiteY19" fmla="*/ 140494 h 1169194"/>
                <a:gd name="connsiteX20" fmla="*/ 1069181 w 1076325"/>
                <a:gd name="connsiteY20" fmla="*/ 157163 h 1169194"/>
                <a:gd name="connsiteX21" fmla="*/ 1073943 w 1076325"/>
                <a:gd name="connsiteY21" fmla="*/ 173832 h 1169194"/>
                <a:gd name="connsiteX22" fmla="*/ 1076325 w 1076325"/>
                <a:gd name="connsiteY22" fmla="*/ 195263 h 1169194"/>
                <a:gd name="connsiteX23" fmla="*/ 1069181 w 1076325"/>
                <a:gd name="connsiteY23" fmla="*/ 221457 h 1169194"/>
                <a:gd name="connsiteX24" fmla="*/ 1052512 w 1076325"/>
                <a:gd name="connsiteY24" fmla="*/ 247650 h 1169194"/>
                <a:gd name="connsiteX25" fmla="*/ 1033462 w 1076325"/>
                <a:gd name="connsiteY25" fmla="*/ 273844 h 1169194"/>
                <a:gd name="connsiteX26" fmla="*/ 1007268 w 1076325"/>
                <a:gd name="connsiteY26" fmla="*/ 392907 h 1169194"/>
                <a:gd name="connsiteX27" fmla="*/ 969168 w 1076325"/>
                <a:gd name="connsiteY27" fmla="*/ 604838 h 1169194"/>
                <a:gd name="connsiteX28" fmla="*/ 933450 w 1076325"/>
                <a:gd name="connsiteY28" fmla="*/ 819150 h 1169194"/>
                <a:gd name="connsiteX29" fmla="*/ 902493 w 1076325"/>
                <a:gd name="connsiteY29" fmla="*/ 1026319 h 1169194"/>
                <a:gd name="connsiteX30" fmla="*/ 890587 w 1076325"/>
                <a:gd name="connsiteY30" fmla="*/ 1078707 h 1169194"/>
                <a:gd name="connsiteX31" fmla="*/ 876300 w 1076325"/>
                <a:gd name="connsiteY31" fmla="*/ 1114425 h 1169194"/>
                <a:gd name="connsiteX32" fmla="*/ 857250 w 1076325"/>
                <a:gd name="connsiteY32" fmla="*/ 1150144 h 1169194"/>
                <a:gd name="connsiteX33" fmla="*/ 842962 w 1076325"/>
                <a:gd name="connsiteY33" fmla="*/ 1166813 h 1169194"/>
                <a:gd name="connsiteX34" fmla="*/ 826293 w 1076325"/>
                <a:gd name="connsiteY34" fmla="*/ 1169194 h 1169194"/>
                <a:gd name="connsiteX35" fmla="*/ 812006 w 1076325"/>
                <a:gd name="connsiteY35" fmla="*/ 1166813 h 1169194"/>
                <a:gd name="connsiteX36" fmla="*/ 792956 w 1076325"/>
                <a:gd name="connsiteY36" fmla="*/ 1152525 h 1169194"/>
                <a:gd name="connsiteX37" fmla="*/ 773906 w 1076325"/>
                <a:gd name="connsiteY37" fmla="*/ 1123950 h 1169194"/>
                <a:gd name="connsiteX38" fmla="*/ 752475 w 1076325"/>
                <a:gd name="connsiteY38" fmla="*/ 1073944 h 1169194"/>
                <a:gd name="connsiteX39" fmla="*/ 738187 w 1076325"/>
                <a:gd name="connsiteY39" fmla="*/ 1026319 h 1169194"/>
                <a:gd name="connsiteX40" fmla="*/ 723900 w 1076325"/>
                <a:gd name="connsiteY40" fmla="*/ 883444 h 1169194"/>
                <a:gd name="connsiteX41" fmla="*/ 735806 w 1076325"/>
                <a:gd name="connsiteY41" fmla="*/ 576263 h 1169194"/>
                <a:gd name="connsiteX42" fmla="*/ 745331 w 1076325"/>
                <a:gd name="connsiteY42" fmla="*/ 316707 h 1169194"/>
                <a:gd name="connsiteX43" fmla="*/ 742950 w 1076325"/>
                <a:gd name="connsiteY43" fmla="*/ 290513 h 1169194"/>
                <a:gd name="connsiteX44" fmla="*/ 738187 w 1076325"/>
                <a:gd name="connsiteY44" fmla="*/ 261938 h 1169194"/>
                <a:gd name="connsiteX45" fmla="*/ 728662 w 1076325"/>
                <a:gd name="connsiteY45" fmla="*/ 245269 h 1169194"/>
                <a:gd name="connsiteX46" fmla="*/ 719137 w 1076325"/>
                <a:gd name="connsiteY46" fmla="*/ 235744 h 1169194"/>
                <a:gd name="connsiteX47" fmla="*/ 702468 w 1076325"/>
                <a:gd name="connsiteY47" fmla="*/ 226219 h 1169194"/>
                <a:gd name="connsiteX48" fmla="*/ 688181 w 1076325"/>
                <a:gd name="connsiteY48" fmla="*/ 223838 h 1169194"/>
                <a:gd name="connsiteX49" fmla="*/ 659606 w 1076325"/>
                <a:gd name="connsiteY49" fmla="*/ 226219 h 1169194"/>
                <a:gd name="connsiteX50" fmla="*/ 497681 w 1076325"/>
                <a:gd name="connsiteY50" fmla="*/ 2547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76325" h="1169194">
                  <a:moveTo>
                    <a:pt x="497681" y="254794"/>
                  </a:moveTo>
                  <a:lnTo>
                    <a:pt x="273843" y="292894"/>
                  </a:lnTo>
                  <a:lnTo>
                    <a:pt x="61912" y="330994"/>
                  </a:lnTo>
                  <a:lnTo>
                    <a:pt x="0" y="140494"/>
                  </a:lnTo>
                  <a:lnTo>
                    <a:pt x="130968" y="135732"/>
                  </a:lnTo>
                  <a:lnTo>
                    <a:pt x="276225" y="116682"/>
                  </a:lnTo>
                  <a:lnTo>
                    <a:pt x="411956" y="97632"/>
                  </a:lnTo>
                  <a:lnTo>
                    <a:pt x="535781" y="76200"/>
                  </a:lnTo>
                  <a:lnTo>
                    <a:pt x="631031" y="57150"/>
                  </a:lnTo>
                  <a:lnTo>
                    <a:pt x="750093" y="28575"/>
                  </a:lnTo>
                  <a:lnTo>
                    <a:pt x="831056" y="2382"/>
                  </a:lnTo>
                  <a:lnTo>
                    <a:pt x="847725" y="0"/>
                  </a:lnTo>
                  <a:lnTo>
                    <a:pt x="866775" y="0"/>
                  </a:lnTo>
                  <a:lnTo>
                    <a:pt x="890587" y="7144"/>
                  </a:lnTo>
                  <a:lnTo>
                    <a:pt x="919162" y="23813"/>
                  </a:lnTo>
                  <a:lnTo>
                    <a:pt x="942975" y="38100"/>
                  </a:lnTo>
                  <a:lnTo>
                    <a:pt x="981075" y="66675"/>
                  </a:lnTo>
                  <a:lnTo>
                    <a:pt x="1019175" y="97632"/>
                  </a:lnTo>
                  <a:lnTo>
                    <a:pt x="1047750" y="123825"/>
                  </a:lnTo>
                  <a:lnTo>
                    <a:pt x="1059656" y="140494"/>
                  </a:lnTo>
                  <a:lnTo>
                    <a:pt x="1069181" y="157163"/>
                  </a:lnTo>
                  <a:lnTo>
                    <a:pt x="1073943" y="173832"/>
                  </a:lnTo>
                  <a:lnTo>
                    <a:pt x="1076325" y="195263"/>
                  </a:lnTo>
                  <a:lnTo>
                    <a:pt x="1069181" y="221457"/>
                  </a:lnTo>
                  <a:lnTo>
                    <a:pt x="1052512" y="247650"/>
                  </a:lnTo>
                  <a:lnTo>
                    <a:pt x="1033462" y="273844"/>
                  </a:lnTo>
                  <a:lnTo>
                    <a:pt x="1007268" y="392907"/>
                  </a:lnTo>
                  <a:lnTo>
                    <a:pt x="969168" y="604838"/>
                  </a:lnTo>
                  <a:lnTo>
                    <a:pt x="933450" y="819150"/>
                  </a:lnTo>
                  <a:lnTo>
                    <a:pt x="902493" y="1026319"/>
                  </a:lnTo>
                  <a:lnTo>
                    <a:pt x="890587" y="1078707"/>
                  </a:lnTo>
                  <a:lnTo>
                    <a:pt x="876300" y="1114425"/>
                  </a:lnTo>
                  <a:lnTo>
                    <a:pt x="857250" y="1150144"/>
                  </a:lnTo>
                  <a:lnTo>
                    <a:pt x="842962" y="1166813"/>
                  </a:lnTo>
                  <a:lnTo>
                    <a:pt x="826293" y="1169194"/>
                  </a:lnTo>
                  <a:lnTo>
                    <a:pt x="812006" y="1166813"/>
                  </a:lnTo>
                  <a:lnTo>
                    <a:pt x="792956" y="1152525"/>
                  </a:lnTo>
                  <a:lnTo>
                    <a:pt x="773906" y="1123950"/>
                  </a:lnTo>
                  <a:lnTo>
                    <a:pt x="752475" y="1073944"/>
                  </a:lnTo>
                  <a:lnTo>
                    <a:pt x="738187" y="1026319"/>
                  </a:lnTo>
                  <a:lnTo>
                    <a:pt x="723900" y="883444"/>
                  </a:lnTo>
                  <a:lnTo>
                    <a:pt x="735806" y="576263"/>
                  </a:lnTo>
                  <a:lnTo>
                    <a:pt x="745331" y="316707"/>
                  </a:lnTo>
                  <a:lnTo>
                    <a:pt x="742950" y="290513"/>
                  </a:lnTo>
                  <a:lnTo>
                    <a:pt x="738187" y="261938"/>
                  </a:lnTo>
                  <a:lnTo>
                    <a:pt x="728662" y="245269"/>
                  </a:lnTo>
                  <a:lnTo>
                    <a:pt x="719137" y="235744"/>
                  </a:lnTo>
                  <a:lnTo>
                    <a:pt x="702468" y="226219"/>
                  </a:lnTo>
                  <a:lnTo>
                    <a:pt x="688181" y="223838"/>
                  </a:lnTo>
                  <a:lnTo>
                    <a:pt x="659606" y="226219"/>
                  </a:lnTo>
                  <a:lnTo>
                    <a:pt x="497681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4">
              <a:extLst>
                <a:ext uri="{FF2B5EF4-FFF2-40B4-BE49-F238E27FC236}">
                  <a16:creationId xmlns:a16="http://schemas.microsoft.com/office/drawing/2014/main" id="{47DEEAA0-F6B1-4C60-86CD-CB739277C6AE}"/>
                </a:ext>
              </a:extLst>
            </p:cNvPr>
            <p:cNvSpPr/>
            <p:nvPr/>
          </p:nvSpPr>
          <p:spPr>
            <a:xfrm>
              <a:off x="4878388" y="5467350"/>
              <a:ext cx="688975" cy="268288"/>
            </a:xfrm>
            <a:custGeom>
              <a:avLst/>
              <a:gdLst>
                <a:gd name="connsiteX0" fmla="*/ 264319 w 688182"/>
                <a:gd name="connsiteY0" fmla="*/ 69056 h 269081"/>
                <a:gd name="connsiteX1" fmla="*/ 688182 w 688182"/>
                <a:gd name="connsiteY1" fmla="*/ 0 h 269081"/>
                <a:gd name="connsiteX2" fmla="*/ 688182 w 688182"/>
                <a:gd name="connsiteY2" fmla="*/ 159544 h 269081"/>
                <a:gd name="connsiteX3" fmla="*/ 490538 w 688182"/>
                <a:gd name="connsiteY3" fmla="*/ 192881 h 269081"/>
                <a:gd name="connsiteX4" fmla="*/ 226219 w 688182"/>
                <a:gd name="connsiteY4" fmla="*/ 235744 h 269081"/>
                <a:gd name="connsiteX5" fmla="*/ 9525 w 688182"/>
                <a:gd name="connsiteY5" fmla="*/ 269081 h 269081"/>
                <a:gd name="connsiteX6" fmla="*/ 0 w 688182"/>
                <a:gd name="connsiteY6" fmla="*/ 114300 h 269081"/>
                <a:gd name="connsiteX7" fmla="*/ 264319 w 688182"/>
                <a:gd name="connsiteY7" fmla="*/ 69056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182" h="269081">
                  <a:moveTo>
                    <a:pt x="264319" y="69056"/>
                  </a:moveTo>
                  <a:lnTo>
                    <a:pt x="688182" y="0"/>
                  </a:lnTo>
                  <a:lnTo>
                    <a:pt x="688182" y="159544"/>
                  </a:lnTo>
                  <a:lnTo>
                    <a:pt x="490538" y="192881"/>
                  </a:lnTo>
                  <a:lnTo>
                    <a:pt x="226219" y="235744"/>
                  </a:lnTo>
                  <a:lnTo>
                    <a:pt x="9525" y="269081"/>
                  </a:lnTo>
                  <a:lnTo>
                    <a:pt x="0" y="114300"/>
                  </a:lnTo>
                  <a:lnTo>
                    <a:pt x="264319" y="690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5">
              <a:extLst>
                <a:ext uri="{FF2B5EF4-FFF2-40B4-BE49-F238E27FC236}">
                  <a16:creationId xmlns:a16="http://schemas.microsoft.com/office/drawing/2014/main" id="{E39DC586-CB0E-489A-AB02-067C421053FF}"/>
                </a:ext>
              </a:extLst>
            </p:cNvPr>
            <p:cNvSpPr/>
            <p:nvPr/>
          </p:nvSpPr>
          <p:spPr>
            <a:xfrm>
              <a:off x="5957888" y="4529138"/>
              <a:ext cx="412750" cy="1323975"/>
            </a:xfrm>
            <a:custGeom>
              <a:avLst/>
              <a:gdLst>
                <a:gd name="connsiteX0" fmla="*/ 366712 w 411956"/>
                <a:gd name="connsiteY0" fmla="*/ 519112 h 1323975"/>
                <a:gd name="connsiteX1" fmla="*/ 366712 w 411956"/>
                <a:gd name="connsiteY1" fmla="*/ 238125 h 1323975"/>
                <a:gd name="connsiteX2" fmla="*/ 321468 w 411956"/>
                <a:gd name="connsiteY2" fmla="*/ 104775 h 1323975"/>
                <a:gd name="connsiteX3" fmla="*/ 276225 w 411956"/>
                <a:gd name="connsiteY3" fmla="*/ 78581 h 1323975"/>
                <a:gd name="connsiteX4" fmla="*/ 221456 w 411956"/>
                <a:gd name="connsiteY4" fmla="*/ 54768 h 1323975"/>
                <a:gd name="connsiteX5" fmla="*/ 157162 w 411956"/>
                <a:gd name="connsiteY5" fmla="*/ 30956 h 1323975"/>
                <a:gd name="connsiteX6" fmla="*/ 92868 w 411956"/>
                <a:gd name="connsiteY6" fmla="*/ 16668 h 1323975"/>
                <a:gd name="connsiteX7" fmla="*/ 50006 w 411956"/>
                <a:gd name="connsiteY7" fmla="*/ 9525 h 1323975"/>
                <a:gd name="connsiteX8" fmla="*/ 16668 w 411956"/>
                <a:gd name="connsiteY8" fmla="*/ 0 h 1323975"/>
                <a:gd name="connsiteX9" fmla="*/ 4762 w 411956"/>
                <a:gd name="connsiteY9" fmla="*/ 2381 h 1323975"/>
                <a:gd name="connsiteX10" fmla="*/ 0 w 411956"/>
                <a:gd name="connsiteY10" fmla="*/ 11906 h 1323975"/>
                <a:gd name="connsiteX11" fmla="*/ 2381 w 411956"/>
                <a:gd name="connsiteY11" fmla="*/ 38100 h 1323975"/>
                <a:gd name="connsiteX12" fmla="*/ 16668 w 411956"/>
                <a:gd name="connsiteY12" fmla="*/ 59531 h 1323975"/>
                <a:gd name="connsiteX13" fmla="*/ 40481 w 411956"/>
                <a:gd name="connsiteY13" fmla="*/ 80962 h 1323975"/>
                <a:gd name="connsiteX14" fmla="*/ 64293 w 411956"/>
                <a:gd name="connsiteY14" fmla="*/ 109537 h 1323975"/>
                <a:gd name="connsiteX15" fmla="*/ 83343 w 411956"/>
                <a:gd name="connsiteY15" fmla="*/ 145256 h 1323975"/>
                <a:gd name="connsiteX16" fmla="*/ 97631 w 411956"/>
                <a:gd name="connsiteY16" fmla="*/ 183356 h 1323975"/>
                <a:gd name="connsiteX17" fmla="*/ 114300 w 411956"/>
                <a:gd name="connsiteY17" fmla="*/ 238125 h 1323975"/>
                <a:gd name="connsiteX18" fmla="*/ 121443 w 411956"/>
                <a:gd name="connsiteY18" fmla="*/ 290512 h 1323975"/>
                <a:gd name="connsiteX19" fmla="*/ 126206 w 411956"/>
                <a:gd name="connsiteY19" fmla="*/ 411956 h 1323975"/>
                <a:gd name="connsiteX20" fmla="*/ 133350 w 411956"/>
                <a:gd name="connsiteY20" fmla="*/ 631031 h 1323975"/>
                <a:gd name="connsiteX21" fmla="*/ 140493 w 411956"/>
                <a:gd name="connsiteY21" fmla="*/ 847725 h 1323975"/>
                <a:gd name="connsiteX22" fmla="*/ 145256 w 411956"/>
                <a:gd name="connsiteY22" fmla="*/ 995362 h 1323975"/>
                <a:gd name="connsiteX23" fmla="*/ 147637 w 411956"/>
                <a:gd name="connsiteY23" fmla="*/ 1059656 h 1323975"/>
                <a:gd name="connsiteX24" fmla="*/ 152400 w 411956"/>
                <a:gd name="connsiteY24" fmla="*/ 1109662 h 1323975"/>
                <a:gd name="connsiteX25" fmla="*/ 161925 w 411956"/>
                <a:gd name="connsiteY25" fmla="*/ 1159668 h 1323975"/>
                <a:gd name="connsiteX26" fmla="*/ 176212 w 411956"/>
                <a:gd name="connsiteY26" fmla="*/ 1197768 h 1323975"/>
                <a:gd name="connsiteX27" fmla="*/ 185737 w 411956"/>
                <a:gd name="connsiteY27" fmla="*/ 1219200 h 1323975"/>
                <a:gd name="connsiteX28" fmla="*/ 202406 w 411956"/>
                <a:gd name="connsiteY28" fmla="*/ 1245393 h 1323975"/>
                <a:gd name="connsiteX29" fmla="*/ 219075 w 411956"/>
                <a:gd name="connsiteY29" fmla="*/ 1269206 h 1323975"/>
                <a:gd name="connsiteX30" fmla="*/ 242887 w 411956"/>
                <a:gd name="connsiteY30" fmla="*/ 1293018 h 1323975"/>
                <a:gd name="connsiteX31" fmla="*/ 259556 w 411956"/>
                <a:gd name="connsiteY31" fmla="*/ 1304925 h 1323975"/>
                <a:gd name="connsiteX32" fmla="*/ 278606 w 411956"/>
                <a:gd name="connsiteY32" fmla="*/ 1316831 h 1323975"/>
                <a:gd name="connsiteX33" fmla="*/ 307181 w 411956"/>
                <a:gd name="connsiteY33" fmla="*/ 1323975 h 1323975"/>
                <a:gd name="connsiteX34" fmla="*/ 326231 w 411956"/>
                <a:gd name="connsiteY34" fmla="*/ 1319212 h 1323975"/>
                <a:gd name="connsiteX35" fmla="*/ 345281 w 411956"/>
                <a:gd name="connsiteY35" fmla="*/ 1304925 h 1323975"/>
                <a:gd name="connsiteX36" fmla="*/ 357187 w 411956"/>
                <a:gd name="connsiteY36" fmla="*/ 1285875 h 1323975"/>
                <a:gd name="connsiteX37" fmla="*/ 378618 w 411956"/>
                <a:gd name="connsiteY37" fmla="*/ 1233487 h 1323975"/>
                <a:gd name="connsiteX38" fmla="*/ 400050 w 411956"/>
                <a:gd name="connsiteY38" fmla="*/ 1164431 h 1323975"/>
                <a:gd name="connsiteX39" fmla="*/ 411956 w 411956"/>
                <a:gd name="connsiteY39" fmla="*/ 1116806 h 1323975"/>
                <a:gd name="connsiteX40" fmla="*/ 371475 w 411956"/>
                <a:gd name="connsiteY40" fmla="*/ 995362 h 1323975"/>
                <a:gd name="connsiteX41" fmla="*/ 366712 w 411956"/>
                <a:gd name="connsiteY41" fmla="*/ 519112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1956" h="1323975">
                  <a:moveTo>
                    <a:pt x="366712" y="519112"/>
                  </a:moveTo>
                  <a:lnTo>
                    <a:pt x="366712" y="238125"/>
                  </a:lnTo>
                  <a:lnTo>
                    <a:pt x="321468" y="104775"/>
                  </a:lnTo>
                  <a:lnTo>
                    <a:pt x="276225" y="78581"/>
                  </a:lnTo>
                  <a:lnTo>
                    <a:pt x="221456" y="54768"/>
                  </a:lnTo>
                  <a:lnTo>
                    <a:pt x="157162" y="30956"/>
                  </a:lnTo>
                  <a:lnTo>
                    <a:pt x="92868" y="16668"/>
                  </a:lnTo>
                  <a:lnTo>
                    <a:pt x="50006" y="9525"/>
                  </a:lnTo>
                  <a:lnTo>
                    <a:pt x="16668" y="0"/>
                  </a:lnTo>
                  <a:lnTo>
                    <a:pt x="4762" y="2381"/>
                  </a:lnTo>
                  <a:lnTo>
                    <a:pt x="0" y="11906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40481" y="80962"/>
                  </a:lnTo>
                  <a:lnTo>
                    <a:pt x="64293" y="109537"/>
                  </a:lnTo>
                  <a:lnTo>
                    <a:pt x="83343" y="145256"/>
                  </a:lnTo>
                  <a:lnTo>
                    <a:pt x="97631" y="183356"/>
                  </a:lnTo>
                  <a:lnTo>
                    <a:pt x="114300" y="238125"/>
                  </a:lnTo>
                  <a:lnTo>
                    <a:pt x="121443" y="290512"/>
                  </a:lnTo>
                  <a:lnTo>
                    <a:pt x="126206" y="411956"/>
                  </a:lnTo>
                  <a:lnTo>
                    <a:pt x="133350" y="631031"/>
                  </a:lnTo>
                  <a:lnTo>
                    <a:pt x="140493" y="847725"/>
                  </a:lnTo>
                  <a:lnTo>
                    <a:pt x="145256" y="995362"/>
                  </a:lnTo>
                  <a:cubicBezTo>
                    <a:pt x="146050" y="1016793"/>
                    <a:pt x="146843" y="1038225"/>
                    <a:pt x="147637" y="1059656"/>
                  </a:cubicBezTo>
                  <a:lnTo>
                    <a:pt x="152400" y="1109662"/>
                  </a:lnTo>
                  <a:lnTo>
                    <a:pt x="161925" y="1159668"/>
                  </a:lnTo>
                  <a:lnTo>
                    <a:pt x="176212" y="1197768"/>
                  </a:lnTo>
                  <a:lnTo>
                    <a:pt x="185737" y="1219200"/>
                  </a:lnTo>
                  <a:lnTo>
                    <a:pt x="202406" y="1245393"/>
                  </a:lnTo>
                  <a:lnTo>
                    <a:pt x="219075" y="1269206"/>
                  </a:lnTo>
                  <a:lnTo>
                    <a:pt x="242887" y="1293018"/>
                  </a:lnTo>
                  <a:lnTo>
                    <a:pt x="259556" y="1304925"/>
                  </a:lnTo>
                  <a:lnTo>
                    <a:pt x="278606" y="1316831"/>
                  </a:lnTo>
                  <a:lnTo>
                    <a:pt x="307181" y="1323975"/>
                  </a:lnTo>
                  <a:lnTo>
                    <a:pt x="326231" y="1319212"/>
                  </a:lnTo>
                  <a:lnTo>
                    <a:pt x="345281" y="1304925"/>
                  </a:lnTo>
                  <a:lnTo>
                    <a:pt x="357187" y="1285875"/>
                  </a:lnTo>
                  <a:lnTo>
                    <a:pt x="378618" y="1233487"/>
                  </a:lnTo>
                  <a:lnTo>
                    <a:pt x="400050" y="1164431"/>
                  </a:lnTo>
                  <a:lnTo>
                    <a:pt x="411956" y="1116806"/>
                  </a:lnTo>
                  <a:lnTo>
                    <a:pt x="371475" y="995362"/>
                  </a:lnTo>
                  <a:cubicBezTo>
                    <a:pt x="369887" y="846137"/>
                    <a:pt x="368300" y="696912"/>
                    <a:pt x="366712" y="519112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6">
              <a:extLst>
                <a:ext uri="{FF2B5EF4-FFF2-40B4-BE49-F238E27FC236}">
                  <a16:creationId xmlns:a16="http://schemas.microsoft.com/office/drawing/2014/main" id="{09642925-0CFA-4985-A684-BE2E98869F8A}"/>
                </a:ext>
              </a:extLst>
            </p:cNvPr>
            <p:cNvSpPr/>
            <p:nvPr/>
          </p:nvSpPr>
          <p:spPr>
            <a:xfrm>
              <a:off x="6218238" y="4497388"/>
              <a:ext cx="1225550" cy="989012"/>
            </a:xfrm>
            <a:custGeom>
              <a:avLst/>
              <a:gdLst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4862 w 1226344"/>
                <a:gd name="connsiteY33" fmla="*/ 883444 h 1057275"/>
                <a:gd name="connsiteX34" fmla="*/ 823912 w 1226344"/>
                <a:gd name="connsiteY34" fmla="*/ 592932 h 1057275"/>
                <a:gd name="connsiteX35" fmla="*/ 845344 w 1226344"/>
                <a:gd name="connsiteY35" fmla="*/ 302419 h 1057275"/>
                <a:gd name="connsiteX36" fmla="*/ 842962 w 1226344"/>
                <a:gd name="connsiteY36" fmla="*/ 278607 h 1057275"/>
                <a:gd name="connsiteX37" fmla="*/ 835819 w 1226344"/>
                <a:gd name="connsiteY37" fmla="*/ 250032 h 1057275"/>
                <a:gd name="connsiteX38" fmla="*/ 828675 w 1226344"/>
                <a:gd name="connsiteY38" fmla="*/ 235744 h 1057275"/>
                <a:gd name="connsiteX39" fmla="*/ 816769 w 1226344"/>
                <a:gd name="connsiteY39" fmla="*/ 226219 h 1057275"/>
                <a:gd name="connsiteX40" fmla="*/ 795337 w 1226344"/>
                <a:gd name="connsiteY40" fmla="*/ 223838 h 1057275"/>
                <a:gd name="connsiteX41" fmla="*/ 709612 w 1226344"/>
                <a:gd name="connsiteY41" fmla="*/ 233363 h 1057275"/>
                <a:gd name="connsiteX42" fmla="*/ 433387 w 1226344"/>
                <a:gd name="connsiteY42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2206 w 1226344"/>
                <a:gd name="connsiteY33" fmla="*/ 943768 h 1057275"/>
                <a:gd name="connsiteX34" fmla="*/ 804862 w 1226344"/>
                <a:gd name="connsiteY34" fmla="*/ 883444 h 1057275"/>
                <a:gd name="connsiteX35" fmla="*/ 823912 w 1226344"/>
                <a:gd name="connsiteY35" fmla="*/ 592932 h 1057275"/>
                <a:gd name="connsiteX36" fmla="*/ 845344 w 1226344"/>
                <a:gd name="connsiteY36" fmla="*/ 302419 h 1057275"/>
                <a:gd name="connsiteX37" fmla="*/ 842962 w 1226344"/>
                <a:gd name="connsiteY37" fmla="*/ 278607 h 1057275"/>
                <a:gd name="connsiteX38" fmla="*/ 835819 w 1226344"/>
                <a:gd name="connsiteY38" fmla="*/ 250032 h 1057275"/>
                <a:gd name="connsiteX39" fmla="*/ 828675 w 1226344"/>
                <a:gd name="connsiteY39" fmla="*/ 235744 h 1057275"/>
                <a:gd name="connsiteX40" fmla="*/ 816769 w 1226344"/>
                <a:gd name="connsiteY40" fmla="*/ 226219 h 1057275"/>
                <a:gd name="connsiteX41" fmla="*/ 795337 w 1226344"/>
                <a:gd name="connsiteY41" fmla="*/ 223838 h 1057275"/>
                <a:gd name="connsiteX42" fmla="*/ 709612 w 1226344"/>
                <a:gd name="connsiteY42" fmla="*/ 233363 h 1057275"/>
                <a:gd name="connsiteX43" fmla="*/ 433387 w 1226344"/>
                <a:gd name="connsiteY43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69002 w 1226344"/>
                <a:gd name="connsiteY31" fmla="*/ 989012 h 1057275"/>
                <a:gd name="connsiteX32" fmla="*/ 957262 w 1226344"/>
                <a:gd name="connsiteY32" fmla="*/ 1057275 h 1057275"/>
                <a:gd name="connsiteX33" fmla="*/ 797719 w 1226344"/>
                <a:gd name="connsiteY33" fmla="*/ 1035844 h 1057275"/>
                <a:gd name="connsiteX34" fmla="*/ 802206 w 1226344"/>
                <a:gd name="connsiteY34" fmla="*/ 943768 h 1057275"/>
                <a:gd name="connsiteX35" fmla="*/ 804862 w 1226344"/>
                <a:gd name="connsiteY35" fmla="*/ 883444 h 1057275"/>
                <a:gd name="connsiteX36" fmla="*/ 823912 w 1226344"/>
                <a:gd name="connsiteY36" fmla="*/ 592932 h 1057275"/>
                <a:gd name="connsiteX37" fmla="*/ 845344 w 1226344"/>
                <a:gd name="connsiteY37" fmla="*/ 302419 h 1057275"/>
                <a:gd name="connsiteX38" fmla="*/ 842962 w 1226344"/>
                <a:gd name="connsiteY38" fmla="*/ 278607 h 1057275"/>
                <a:gd name="connsiteX39" fmla="*/ 835819 w 1226344"/>
                <a:gd name="connsiteY39" fmla="*/ 250032 h 1057275"/>
                <a:gd name="connsiteX40" fmla="*/ 828675 w 1226344"/>
                <a:gd name="connsiteY40" fmla="*/ 235744 h 1057275"/>
                <a:gd name="connsiteX41" fmla="*/ 816769 w 1226344"/>
                <a:gd name="connsiteY41" fmla="*/ 226219 h 1057275"/>
                <a:gd name="connsiteX42" fmla="*/ 795337 w 1226344"/>
                <a:gd name="connsiteY42" fmla="*/ 223838 h 1057275"/>
                <a:gd name="connsiteX43" fmla="*/ 709612 w 1226344"/>
                <a:gd name="connsiteY43" fmla="*/ 233363 h 1057275"/>
                <a:gd name="connsiteX44" fmla="*/ 433387 w 1226344"/>
                <a:gd name="connsiteY44" fmla="*/ 257175 h 1057275"/>
                <a:gd name="connsiteX0" fmla="*/ 433387 w 1226344"/>
                <a:gd name="connsiteY0" fmla="*/ 257175 h 1035844"/>
                <a:gd name="connsiteX1" fmla="*/ 202406 w 1226344"/>
                <a:gd name="connsiteY1" fmla="*/ 278607 h 1035844"/>
                <a:gd name="connsiteX2" fmla="*/ 59531 w 1226344"/>
                <a:gd name="connsiteY2" fmla="*/ 290513 h 1035844"/>
                <a:gd name="connsiteX3" fmla="*/ 26194 w 1226344"/>
                <a:gd name="connsiteY3" fmla="*/ 290513 h 1035844"/>
                <a:gd name="connsiteX4" fmla="*/ 0 w 1226344"/>
                <a:gd name="connsiteY4" fmla="*/ 140494 h 1035844"/>
                <a:gd name="connsiteX5" fmla="*/ 207169 w 1226344"/>
                <a:gd name="connsiteY5" fmla="*/ 116682 h 1035844"/>
                <a:gd name="connsiteX6" fmla="*/ 464344 w 1226344"/>
                <a:gd name="connsiteY6" fmla="*/ 88107 h 1035844"/>
                <a:gd name="connsiteX7" fmla="*/ 666750 w 1226344"/>
                <a:gd name="connsiteY7" fmla="*/ 66675 h 1035844"/>
                <a:gd name="connsiteX8" fmla="*/ 711994 w 1226344"/>
                <a:gd name="connsiteY8" fmla="*/ 54769 h 1035844"/>
                <a:gd name="connsiteX9" fmla="*/ 781050 w 1226344"/>
                <a:gd name="connsiteY9" fmla="*/ 30957 h 1035844"/>
                <a:gd name="connsiteX10" fmla="*/ 845344 w 1226344"/>
                <a:gd name="connsiteY10" fmla="*/ 4763 h 1035844"/>
                <a:gd name="connsiteX11" fmla="*/ 866775 w 1226344"/>
                <a:gd name="connsiteY11" fmla="*/ 0 h 1035844"/>
                <a:gd name="connsiteX12" fmla="*/ 900112 w 1226344"/>
                <a:gd name="connsiteY12" fmla="*/ 0 h 1035844"/>
                <a:gd name="connsiteX13" fmla="*/ 945356 w 1226344"/>
                <a:gd name="connsiteY13" fmla="*/ 11907 h 1035844"/>
                <a:gd name="connsiteX14" fmla="*/ 995362 w 1226344"/>
                <a:gd name="connsiteY14" fmla="*/ 33338 h 1035844"/>
                <a:gd name="connsiteX15" fmla="*/ 1026319 w 1226344"/>
                <a:gd name="connsiteY15" fmla="*/ 50007 h 1035844"/>
                <a:gd name="connsiteX16" fmla="*/ 1064419 w 1226344"/>
                <a:gd name="connsiteY16" fmla="*/ 73819 h 1035844"/>
                <a:gd name="connsiteX17" fmla="*/ 1112044 w 1226344"/>
                <a:gd name="connsiteY17" fmla="*/ 111919 h 1035844"/>
                <a:gd name="connsiteX18" fmla="*/ 1157287 w 1226344"/>
                <a:gd name="connsiteY18" fmla="*/ 147638 h 1035844"/>
                <a:gd name="connsiteX19" fmla="*/ 1185862 w 1226344"/>
                <a:gd name="connsiteY19" fmla="*/ 178594 h 1035844"/>
                <a:gd name="connsiteX20" fmla="*/ 1209675 w 1226344"/>
                <a:gd name="connsiteY20" fmla="*/ 207169 h 1035844"/>
                <a:gd name="connsiteX21" fmla="*/ 1223962 w 1226344"/>
                <a:gd name="connsiteY21" fmla="*/ 235744 h 1035844"/>
                <a:gd name="connsiteX22" fmla="*/ 1226344 w 1226344"/>
                <a:gd name="connsiteY22" fmla="*/ 252413 h 1035844"/>
                <a:gd name="connsiteX23" fmla="*/ 1221581 w 1226344"/>
                <a:gd name="connsiteY23" fmla="*/ 269082 h 1035844"/>
                <a:gd name="connsiteX24" fmla="*/ 1202531 w 1226344"/>
                <a:gd name="connsiteY24" fmla="*/ 280988 h 1035844"/>
                <a:gd name="connsiteX25" fmla="*/ 1185862 w 1226344"/>
                <a:gd name="connsiteY25" fmla="*/ 288132 h 1035844"/>
                <a:gd name="connsiteX26" fmla="*/ 1169194 w 1226344"/>
                <a:gd name="connsiteY26" fmla="*/ 304800 h 1035844"/>
                <a:gd name="connsiteX27" fmla="*/ 1152525 w 1226344"/>
                <a:gd name="connsiteY27" fmla="*/ 326232 h 1035844"/>
                <a:gd name="connsiteX28" fmla="*/ 1116806 w 1226344"/>
                <a:gd name="connsiteY28" fmla="*/ 383382 h 1035844"/>
                <a:gd name="connsiteX29" fmla="*/ 1090612 w 1226344"/>
                <a:gd name="connsiteY29" fmla="*/ 445294 h 1035844"/>
                <a:gd name="connsiteX30" fmla="*/ 1054894 w 1226344"/>
                <a:gd name="connsiteY30" fmla="*/ 609600 h 1035844"/>
                <a:gd name="connsiteX31" fmla="*/ 969002 w 1226344"/>
                <a:gd name="connsiteY31" fmla="*/ 989012 h 1035844"/>
                <a:gd name="connsiteX32" fmla="*/ 797719 w 1226344"/>
                <a:gd name="connsiteY32" fmla="*/ 1035844 h 1035844"/>
                <a:gd name="connsiteX33" fmla="*/ 802206 w 1226344"/>
                <a:gd name="connsiteY33" fmla="*/ 943768 h 1035844"/>
                <a:gd name="connsiteX34" fmla="*/ 804862 w 1226344"/>
                <a:gd name="connsiteY34" fmla="*/ 883444 h 1035844"/>
                <a:gd name="connsiteX35" fmla="*/ 823912 w 1226344"/>
                <a:gd name="connsiteY35" fmla="*/ 592932 h 1035844"/>
                <a:gd name="connsiteX36" fmla="*/ 845344 w 1226344"/>
                <a:gd name="connsiteY36" fmla="*/ 302419 h 1035844"/>
                <a:gd name="connsiteX37" fmla="*/ 842962 w 1226344"/>
                <a:gd name="connsiteY37" fmla="*/ 278607 h 1035844"/>
                <a:gd name="connsiteX38" fmla="*/ 835819 w 1226344"/>
                <a:gd name="connsiteY38" fmla="*/ 250032 h 1035844"/>
                <a:gd name="connsiteX39" fmla="*/ 828675 w 1226344"/>
                <a:gd name="connsiteY39" fmla="*/ 235744 h 1035844"/>
                <a:gd name="connsiteX40" fmla="*/ 816769 w 1226344"/>
                <a:gd name="connsiteY40" fmla="*/ 226219 h 1035844"/>
                <a:gd name="connsiteX41" fmla="*/ 795337 w 1226344"/>
                <a:gd name="connsiteY41" fmla="*/ 223838 h 1035844"/>
                <a:gd name="connsiteX42" fmla="*/ 709612 w 1226344"/>
                <a:gd name="connsiteY42" fmla="*/ 233363 h 1035844"/>
                <a:gd name="connsiteX43" fmla="*/ 433387 w 1226344"/>
                <a:gd name="connsiteY43" fmla="*/ 257175 h 1035844"/>
                <a:gd name="connsiteX0" fmla="*/ 433387 w 1226344"/>
                <a:gd name="connsiteY0" fmla="*/ 257175 h 989012"/>
                <a:gd name="connsiteX1" fmla="*/ 202406 w 1226344"/>
                <a:gd name="connsiteY1" fmla="*/ 278607 h 989012"/>
                <a:gd name="connsiteX2" fmla="*/ 59531 w 1226344"/>
                <a:gd name="connsiteY2" fmla="*/ 290513 h 989012"/>
                <a:gd name="connsiteX3" fmla="*/ 26194 w 1226344"/>
                <a:gd name="connsiteY3" fmla="*/ 290513 h 989012"/>
                <a:gd name="connsiteX4" fmla="*/ 0 w 1226344"/>
                <a:gd name="connsiteY4" fmla="*/ 140494 h 989012"/>
                <a:gd name="connsiteX5" fmla="*/ 207169 w 1226344"/>
                <a:gd name="connsiteY5" fmla="*/ 116682 h 989012"/>
                <a:gd name="connsiteX6" fmla="*/ 464344 w 1226344"/>
                <a:gd name="connsiteY6" fmla="*/ 88107 h 989012"/>
                <a:gd name="connsiteX7" fmla="*/ 666750 w 1226344"/>
                <a:gd name="connsiteY7" fmla="*/ 66675 h 989012"/>
                <a:gd name="connsiteX8" fmla="*/ 711994 w 1226344"/>
                <a:gd name="connsiteY8" fmla="*/ 54769 h 989012"/>
                <a:gd name="connsiteX9" fmla="*/ 781050 w 1226344"/>
                <a:gd name="connsiteY9" fmla="*/ 30957 h 989012"/>
                <a:gd name="connsiteX10" fmla="*/ 845344 w 1226344"/>
                <a:gd name="connsiteY10" fmla="*/ 4763 h 989012"/>
                <a:gd name="connsiteX11" fmla="*/ 866775 w 1226344"/>
                <a:gd name="connsiteY11" fmla="*/ 0 h 989012"/>
                <a:gd name="connsiteX12" fmla="*/ 900112 w 1226344"/>
                <a:gd name="connsiteY12" fmla="*/ 0 h 989012"/>
                <a:gd name="connsiteX13" fmla="*/ 945356 w 1226344"/>
                <a:gd name="connsiteY13" fmla="*/ 11907 h 989012"/>
                <a:gd name="connsiteX14" fmla="*/ 995362 w 1226344"/>
                <a:gd name="connsiteY14" fmla="*/ 33338 h 989012"/>
                <a:gd name="connsiteX15" fmla="*/ 1026319 w 1226344"/>
                <a:gd name="connsiteY15" fmla="*/ 50007 h 989012"/>
                <a:gd name="connsiteX16" fmla="*/ 1064419 w 1226344"/>
                <a:gd name="connsiteY16" fmla="*/ 73819 h 989012"/>
                <a:gd name="connsiteX17" fmla="*/ 1112044 w 1226344"/>
                <a:gd name="connsiteY17" fmla="*/ 111919 h 989012"/>
                <a:gd name="connsiteX18" fmla="*/ 1157287 w 1226344"/>
                <a:gd name="connsiteY18" fmla="*/ 147638 h 989012"/>
                <a:gd name="connsiteX19" fmla="*/ 1185862 w 1226344"/>
                <a:gd name="connsiteY19" fmla="*/ 178594 h 989012"/>
                <a:gd name="connsiteX20" fmla="*/ 1209675 w 1226344"/>
                <a:gd name="connsiteY20" fmla="*/ 207169 h 989012"/>
                <a:gd name="connsiteX21" fmla="*/ 1223962 w 1226344"/>
                <a:gd name="connsiteY21" fmla="*/ 235744 h 989012"/>
                <a:gd name="connsiteX22" fmla="*/ 1226344 w 1226344"/>
                <a:gd name="connsiteY22" fmla="*/ 252413 h 989012"/>
                <a:gd name="connsiteX23" fmla="*/ 1221581 w 1226344"/>
                <a:gd name="connsiteY23" fmla="*/ 269082 h 989012"/>
                <a:gd name="connsiteX24" fmla="*/ 1202531 w 1226344"/>
                <a:gd name="connsiteY24" fmla="*/ 280988 h 989012"/>
                <a:gd name="connsiteX25" fmla="*/ 1185862 w 1226344"/>
                <a:gd name="connsiteY25" fmla="*/ 288132 h 989012"/>
                <a:gd name="connsiteX26" fmla="*/ 1169194 w 1226344"/>
                <a:gd name="connsiteY26" fmla="*/ 304800 h 989012"/>
                <a:gd name="connsiteX27" fmla="*/ 1152525 w 1226344"/>
                <a:gd name="connsiteY27" fmla="*/ 326232 h 989012"/>
                <a:gd name="connsiteX28" fmla="*/ 1116806 w 1226344"/>
                <a:gd name="connsiteY28" fmla="*/ 383382 h 989012"/>
                <a:gd name="connsiteX29" fmla="*/ 1090612 w 1226344"/>
                <a:gd name="connsiteY29" fmla="*/ 445294 h 989012"/>
                <a:gd name="connsiteX30" fmla="*/ 1054894 w 1226344"/>
                <a:gd name="connsiteY30" fmla="*/ 609600 h 989012"/>
                <a:gd name="connsiteX31" fmla="*/ 969002 w 1226344"/>
                <a:gd name="connsiteY31" fmla="*/ 989012 h 989012"/>
                <a:gd name="connsiteX32" fmla="*/ 802206 w 1226344"/>
                <a:gd name="connsiteY32" fmla="*/ 943768 h 989012"/>
                <a:gd name="connsiteX33" fmla="*/ 804862 w 1226344"/>
                <a:gd name="connsiteY33" fmla="*/ 883444 h 989012"/>
                <a:gd name="connsiteX34" fmla="*/ 823912 w 1226344"/>
                <a:gd name="connsiteY34" fmla="*/ 592932 h 989012"/>
                <a:gd name="connsiteX35" fmla="*/ 845344 w 1226344"/>
                <a:gd name="connsiteY35" fmla="*/ 302419 h 989012"/>
                <a:gd name="connsiteX36" fmla="*/ 842962 w 1226344"/>
                <a:gd name="connsiteY36" fmla="*/ 278607 h 989012"/>
                <a:gd name="connsiteX37" fmla="*/ 835819 w 1226344"/>
                <a:gd name="connsiteY37" fmla="*/ 250032 h 989012"/>
                <a:gd name="connsiteX38" fmla="*/ 828675 w 1226344"/>
                <a:gd name="connsiteY38" fmla="*/ 235744 h 989012"/>
                <a:gd name="connsiteX39" fmla="*/ 816769 w 1226344"/>
                <a:gd name="connsiteY39" fmla="*/ 226219 h 989012"/>
                <a:gd name="connsiteX40" fmla="*/ 795337 w 1226344"/>
                <a:gd name="connsiteY40" fmla="*/ 223838 h 989012"/>
                <a:gd name="connsiteX41" fmla="*/ 709612 w 1226344"/>
                <a:gd name="connsiteY41" fmla="*/ 233363 h 989012"/>
                <a:gd name="connsiteX42" fmla="*/ 433387 w 1226344"/>
                <a:gd name="connsiteY42" fmla="*/ 257175 h 9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26344" h="989012">
                  <a:moveTo>
                    <a:pt x="433387" y="257175"/>
                  </a:moveTo>
                  <a:lnTo>
                    <a:pt x="202406" y="278607"/>
                  </a:lnTo>
                  <a:lnTo>
                    <a:pt x="59531" y="290513"/>
                  </a:lnTo>
                  <a:lnTo>
                    <a:pt x="26194" y="290513"/>
                  </a:lnTo>
                  <a:lnTo>
                    <a:pt x="0" y="140494"/>
                  </a:lnTo>
                  <a:lnTo>
                    <a:pt x="207169" y="116682"/>
                  </a:lnTo>
                  <a:lnTo>
                    <a:pt x="464344" y="88107"/>
                  </a:lnTo>
                  <a:lnTo>
                    <a:pt x="666750" y="66675"/>
                  </a:lnTo>
                  <a:lnTo>
                    <a:pt x="711994" y="54769"/>
                  </a:lnTo>
                  <a:lnTo>
                    <a:pt x="781050" y="30957"/>
                  </a:lnTo>
                  <a:lnTo>
                    <a:pt x="845344" y="4763"/>
                  </a:lnTo>
                  <a:lnTo>
                    <a:pt x="866775" y="0"/>
                  </a:lnTo>
                  <a:lnTo>
                    <a:pt x="900112" y="0"/>
                  </a:lnTo>
                  <a:lnTo>
                    <a:pt x="945356" y="11907"/>
                  </a:lnTo>
                  <a:lnTo>
                    <a:pt x="995362" y="33338"/>
                  </a:lnTo>
                  <a:lnTo>
                    <a:pt x="1026319" y="50007"/>
                  </a:lnTo>
                  <a:lnTo>
                    <a:pt x="1064419" y="73819"/>
                  </a:lnTo>
                  <a:lnTo>
                    <a:pt x="1112044" y="111919"/>
                  </a:lnTo>
                  <a:lnTo>
                    <a:pt x="1157287" y="147638"/>
                  </a:lnTo>
                  <a:lnTo>
                    <a:pt x="1185862" y="178594"/>
                  </a:lnTo>
                  <a:lnTo>
                    <a:pt x="1209675" y="207169"/>
                  </a:lnTo>
                  <a:lnTo>
                    <a:pt x="1223962" y="235744"/>
                  </a:lnTo>
                  <a:lnTo>
                    <a:pt x="1226344" y="252413"/>
                  </a:lnTo>
                  <a:lnTo>
                    <a:pt x="1221581" y="269082"/>
                  </a:lnTo>
                  <a:lnTo>
                    <a:pt x="1202531" y="280988"/>
                  </a:lnTo>
                  <a:lnTo>
                    <a:pt x="1185862" y="288132"/>
                  </a:lnTo>
                  <a:lnTo>
                    <a:pt x="1169194" y="304800"/>
                  </a:lnTo>
                  <a:lnTo>
                    <a:pt x="1152525" y="326232"/>
                  </a:lnTo>
                  <a:lnTo>
                    <a:pt x="1116806" y="383382"/>
                  </a:lnTo>
                  <a:lnTo>
                    <a:pt x="1090612" y="445294"/>
                  </a:lnTo>
                  <a:lnTo>
                    <a:pt x="1054894" y="609600"/>
                  </a:lnTo>
                  <a:lnTo>
                    <a:pt x="969002" y="989012"/>
                  </a:lnTo>
                  <a:lnTo>
                    <a:pt x="802206" y="943768"/>
                  </a:lnTo>
                  <a:lnTo>
                    <a:pt x="804862" y="883444"/>
                  </a:lnTo>
                  <a:lnTo>
                    <a:pt x="823912" y="592932"/>
                  </a:lnTo>
                  <a:lnTo>
                    <a:pt x="845344" y="302419"/>
                  </a:lnTo>
                  <a:lnTo>
                    <a:pt x="842962" y="278607"/>
                  </a:lnTo>
                  <a:lnTo>
                    <a:pt x="835819" y="250032"/>
                  </a:lnTo>
                  <a:lnTo>
                    <a:pt x="828675" y="235744"/>
                  </a:lnTo>
                  <a:lnTo>
                    <a:pt x="816769" y="226219"/>
                  </a:lnTo>
                  <a:lnTo>
                    <a:pt x="795337" y="223838"/>
                  </a:lnTo>
                  <a:lnTo>
                    <a:pt x="709612" y="233363"/>
                  </a:lnTo>
                  <a:lnTo>
                    <a:pt x="433387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7">
              <a:extLst>
                <a:ext uri="{FF2B5EF4-FFF2-40B4-BE49-F238E27FC236}">
                  <a16:creationId xmlns:a16="http://schemas.microsoft.com/office/drawing/2014/main" id="{95CEBA5B-7EA0-481E-A1CC-E2C95791E9D9}"/>
                </a:ext>
              </a:extLst>
            </p:cNvPr>
            <p:cNvSpPr/>
            <p:nvPr/>
          </p:nvSpPr>
          <p:spPr>
            <a:xfrm>
              <a:off x="6267450" y="5410200"/>
              <a:ext cx="985838" cy="266700"/>
            </a:xfrm>
            <a:custGeom>
              <a:avLst/>
              <a:gdLst>
                <a:gd name="connsiteX0" fmla="*/ 359569 w 985838"/>
                <a:gd name="connsiteY0" fmla="*/ 52388 h 266700"/>
                <a:gd name="connsiteX1" fmla="*/ 678656 w 985838"/>
                <a:gd name="connsiteY1" fmla="*/ 11906 h 266700"/>
                <a:gd name="connsiteX2" fmla="*/ 781050 w 985838"/>
                <a:gd name="connsiteY2" fmla="*/ 0 h 266700"/>
                <a:gd name="connsiteX3" fmla="*/ 914400 w 985838"/>
                <a:gd name="connsiteY3" fmla="*/ 33338 h 266700"/>
                <a:gd name="connsiteX4" fmla="*/ 947738 w 985838"/>
                <a:gd name="connsiteY4" fmla="*/ 64294 h 266700"/>
                <a:gd name="connsiteX5" fmla="*/ 966788 w 985838"/>
                <a:gd name="connsiteY5" fmla="*/ 90488 h 266700"/>
                <a:gd name="connsiteX6" fmla="*/ 978694 w 985838"/>
                <a:gd name="connsiteY6" fmla="*/ 111919 h 266700"/>
                <a:gd name="connsiteX7" fmla="*/ 985838 w 985838"/>
                <a:gd name="connsiteY7" fmla="*/ 133350 h 266700"/>
                <a:gd name="connsiteX8" fmla="*/ 983456 w 985838"/>
                <a:gd name="connsiteY8" fmla="*/ 154781 h 266700"/>
                <a:gd name="connsiteX9" fmla="*/ 971550 w 985838"/>
                <a:gd name="connsiteY9" fmla="*/ 171450 h 266700"/>
                <a:gd name="connsiteX10" fmla="*/ 947738 w 985838"/>
                <a:gd name="connsiteY10" fmla="*/ 188119 h 266700"/>
                <a:gd name="connsiteX11" fmla="*/ 914400 w 985838"/>
                <a:gd name="connsiteY11" fmla="*/ 200025 h 266700"/>
                <a:gd name="connsiteX12" fmla="*/ 885825 w 985838"/>
                <a:gd name="connsiteY12" fmla="*/ 202406 h 266700"/>
                <a:gd name="connsiteX13" fmla="*/ 835819 w 985838"/>
                <a:gd name="connsiteY13" fmla="*/ 195263 h 266700"/>
                <a:gd name="connsiteX14" fmla="*/ 759619 w 985838"/>
                <a:gd name="connsiteY14" fmla="*/ 185738 h 266700"/>
                <a:gd name="connsiteX15" fmla="*/ 678656 w 985838"/>
                <a:gd name="connsiteY15" fmla="*/ 178594 h 266700"/>
                <a:gd name="connsiteX16" fmla="*/ 583406 w 985838"/>
                <a:gd name="connsiteY16" fmla="*/ 183356 h 266700"/>
                <a:gd name="connsiteX17" fmla="*/ 428625 w 985838"/>
                <a:gd name="connsiteY17" fmla="*/ 192881 h 266700"/>
                <a:gd name="connsiteX18" fmla="*/ 254794 w 985838"/>
                <a:gd name="connsiteY18" fmla="*/ 219075 h 266700"/>
                <a:gd name="connsiteX19" fmla="*/ 26194 w 985838"/>
                <a:gd name="connsiteY19" fmla="*/ 266700 h 266700"/>
                <a:gd name="connsiteX20" fmla="*/ 0 w 985838"/>
                <a:gd name="connsiteY20" fmla="*/ 100013 h 266700"/>
                <a:gd name="connsiteX21" fmla="*/ 126206 w 985838"/>
                <a:gd name="connsiteY21" fmla="*/ 83344 h 266700"/>
                <a:gd name="connsiteX22" fmla="*/ 359569 w 985838"/>
                <a:gd name="connsiteY22" fmla="*/ 5238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85838" h="266700">
                  <a:moveTo>
                    <a:pt x="359569" y="52388"/>
                  </a:moveTo>
                  <a:lnTo>
                    <a:pt x="678656" y="11906"/>
                  </a:lnTo>
                  <a:lnTo>
                    <a:pt x="781050" y="0"/>
                  </a:lnTo>
                  <a:lnTo>
                    <a:pt x="914400" y="33338"/>
                  </a:lnTo>
                  <a:lnTo>
                    <a:pt x="947738" y="64294"/>
                  </a:lnTo>
                  <a:lnTo>
                    <a:pt x="966788" y="90488"/>
                  </a:lnTo>
                  <a:lnTo>
                    <a:pt x="978694" y="111919"/>
                  </a:lnTo>
                  <a:lnTo>
                    <a:pt x="985838" y="133350"/>
                  </a:lnTo>
                  <a:lnTo>
                    <a:pt x="983456" y="154781"/>
                  </a:lnTo>
                  <a:lnTo>
                    <a:pt x="971550" y="171450"/>
                  </a:lnTo>
                  <a:lnTo>
                    <a:pt x="947738" y="188119"/>
                  </a:lnTo>
                  <a:lnTo>
                    <a:pt x="914400" y="200025"/>
                  </a:lnTo>
                  <a:lnTo>
                    <a:pt x="885825" y="202406"/>
                  </a:lnTo>
                  <a:lnTo>
                    <a:pt x="835819" y="195263"/>
                  </a:lnTo>
                  <a:lnTo>
                    <a:pt x="759619" y="185738"/>
                  </a:lnTo>
                  <a:lnTo>
                    <a:pt x="678656" y="178594"/>
                  </a:lnTo>
                  <a:lnTo>
                    <a:pt x="583406" y="183356"/>
                  </a:lnTo>
                  <a:lnTo>
                    <a:pt x="428625" y="192881"/>
                  </a:lnTo>
                  <a:lnTo>
                    <a:pt x="254794" y="219075"/>
                  </a:lnTo>
                  <a:lnTo>
                    <a:pt x="26194" y="266700"/>
                  </a:lnTo>
                  <a:lnTo>
                    <a:pt x="0" y="100013"/>
                  </a:lnTo>
                  <a:lnTo>
                    <a:pt x="126206" y="83344"/>
                  </a:lnTo>
                  <a:lnTo>
                    <a:pt x="359569" y="523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4F03A1FE-F29B-4548-92E1-AD32579A3898}"/>
              </a:ext>
            </a:extLst>
          </p:cNvPr>
          <p:cNvGrpSpPr>
            <a:grpSpLocks/>
          </p:cNvGrpSpPr>
          <p:nvPr/>
        </p:nvGrpSpPr>
        <p:grpSpPr bwMode="auto">
          <a:xfrm>
            <a:off x="2733675" y="1598613"/>
            <a:ext cx="4557713" cy="4102100"/>
            <a:chOff x="2733675" y="1598613"/>
            <a:chExt cx="4557713" cy="4102100"/>
          </a:xfrm>
        </p:grpSpPr>
        <p:sp>
          <p:nvSpPr>
            <p:cNvPr id="40" name="フリーフォーム 89">
              <a:extLst>
                <a:ext uri="{FF2B5EF4-FFF2-40B4-BE49-F238E27FC236}">
                  <a16:creationId xmlns:a16="http://schemas.microsoft.com/office/drawing/2014/main" id="{C75ED26A-79BF-4E46-AC60-DBAA41482DF1}"/>
                </a:ext>
              </a:extLst>
            </p:cNvPr>
            <p:cNvSpPr/>
            <p:nvPr/>
          </p:nvSpPr>
          <p:spPr>
            <a:xfrm rot="16200000">
              <a:off x="1054100" y="3654425"/>
              <a:ext cx="3719513" cy="360363"/>
            </a:xfrm>
            <a:custGeom>
              <a:avLst/>
              <a:gdLst>
                <a:gd name="connsiteX0" fmla="*/ 2120693 w 3720148"/>
                <a:gd name="connsiteY0" fmla="*/ 137011 h 360399"/>
                <a:gd name="connsiteX1" fmla="*/ 1691789 w 3720148"/>
                <a:gd name="connsiteY1" fmla="*/ 134033 h 360399"/>
                <a:gd name="connsiteX2" fmla="*/ 1492229 w 3720148"/>
                <a:gd name="connsiteY2" fmla="*/ 131054 h 360399"/>
                <a:gd name="connsiteX3" fmla="*/ 1274799 w 3720148"/>
                <a:gd name="connsiteY3" fmla="*/ 122119 h 360399"/>
                <a:gd name="connsiteX4" fmla="*/ 1069282 w 3720148"/>
                <a:gd name="connsiteY4" fmla="*/ 110205 h 360399"/>
                <a:gd name="connsiteX5" fmla="*/ 839937 w 3720148"/>
                <a:gd name="connsiteY5" fmla="*/ 89355 h 360399"/>
                <a:gd name="connsiteX6" fmla="*/ 598679 w 3720148"/>
                <a:gd name="connsiteY6" fmla="*/ 62549 h 360399"/>
                <a:gd name="connsiteX7" fmla="*/ 533152 w 3720148"/>
                <a:gd name="connsiteY7" fmla="*/ 53613 h 360399"/>
                <a:gd name="connsiteX8" fmla="*/ 464646 w 3720148"/>
                <a:gd name="connsiteY8" fmla="*/ 44678 h 360399"/>
                <a:gd name="connsiteX9" fmla="*/ 434861 w 3720148"/>
                <a:gd name="connsiteY9" fmla="*/ 44678 h 360399"/>
                <a:gd name="connsiteX10" fmla="*/ 378270 w 3720148"/>
                <a:gd name="connsiteY10" fmla="*/ 50635 h 360399"/>
                <a:gd name="connsiteX11" fmla="*/ 297850 w 3720148"/>
                <a:gd name="connsiteY11" fmla="*/ 68506 h 360399"/>
                <a:gd name="connsiteX12" fmla="*/ 178710 w 3720148"/>
                <a:gd name="connsiteY12" fmla="*/ 101269 h 360399"/>
                <a:gd name="connsiteX13" fmla="*/ 116162 w 3720148"/>
                <a:gd name="connsiteY13" fmla="*/ 125097 h 360399"/>
                <a:gd name="connsiteX14" fmla="*/ 47656 w 3720148"/>
                <a:gd name="connsiteY14" fmla="*/ 160839 h 360399"/>
                <a:gd name="connsiteX15" fmla="*/ 17871 w 3720148"/>
                <a:gd name="connsiteY15" fmla="*/ 184667 h 360399"/>
                <a:gd name="connsiteX16" fmla="*/ 5957 w 3720148"/>
                <a:gd name="connsiteY16" fmla="*/ 196581 h 360399"/>
                <a:gd name="connsiteX17" fmla="*/ 0 w 3720148"/>
                <a:gd name="connsiteY17" fmla="*/ 217431 h 360399"/>
                <a:gd name="connsiteX18" fmla="*/ 8935 w 3720148"/>
                <a:gd name="connsiteY18" fmla="*/ 241259 h 360399"/>
                <a:gd name="connsiteX19" fmla="*/ 20849 w 3720148"/>
                <a:gd name="connsiteY19" fmla="*/ 253173 h 360399"/>
                <a:gd name="connsiteX20" fmla="*/ 50634 w 3720148"/>
                <a:gd name="connsiteY20" fmla="*/ 271044 h 360399"/>
                <a:gd name="connsiteX21" fmla="*/ 101269 w 3720148"/>
                <a:gd name="connsiteY21" fmla="*/ 288915 h 360399"/>
                <a:gd name="connsiteX22" fmla="*/ 154882 w 3720148"/>
                <a:gd name="connsiteY22" fmla="*/ 300829 h 360399"/>
                <a:gd name="connsiteX23" fmla="*/ 223388 w 3720148"/>
                <a:gd name="connsiteY23" fmla="*/ 312743 h 360399"/>
                <a:gd name="connsiteX24" fmla="*/ 321678 w 3720148"/>
                <a:gd name="connsiteY24" fmla="*/ 315721 h 360399"/>
                <a:gd name="connsiteX25" fmla="*/ 393162 w 3720148"/>
                <a:gd name="connsiteY25" fmla="*/ 312743 h 360399"/>
                <a:gd name="connsiteX26" fmla="*/ 646335 w 3720148"/>
                <a:gd name="connsiteY26" fmla="*/ 318700 h 360399"/>
                <a:gd name="connsiteX27" fmla="*/ 881636 w 3720148"/>
                <a:gd name="connsiteY27" fmla="*/ 324657 h 360399"/>
                <a:gd name="connsiteX28" fmla="*/ 1268842 w 3720148"/>
                <a:gd name="connsiteY28" fmla="*/ 333592 h 360399"/>
                <a:gd name="connsiteX29" fmla="*/ 1551799 w 3720148"/>
                <a:gd name="connsiteY29" fmla="*/ 336571 h 360399"/>
                <a:gd name="connsiteX30" fmla="*/ 1810929 w 3720148"/>
                <a:gd name="connsiteY30" fmla="*/ 336571 h 360399"/>
                <a:gd name="connsiteX31" fmla="*/ 2424500 w 3720148"/>
                <a:gd name="connsiteY31" fmla="*/ 339549 h 360399"/>
                <a:gd name="connsiteX32" fmla="*/ 2582361 w 3720148"/>
                <a:gd name="connsiteY32" fmla="*/ 360399 h 360399"/>
                <a:gd name="connsiteX33" fmla="*/ 2933824 w 3720148"/>
                <a:gd name="connsiteY33" fmla="*/ 357420 h 360399"/>
                <a:gd name="connsiteX34" fmla="*/ 3452083 w 3720148"/>
                <a:gd name="connsiteY34" fmla="*/ 357420 h 360399"/>
                <a:gd name="connsiteX35" fmla="*/ 3627815 w 3720148"/>
                <a:gd name="connsiteY35" fmla="*/ 333592 h 360399"/>
                <a:gd name="connsiteX36" fmla="*/ 3648664 w 3720148"/>
                <a:gd name="connsiteY36" fmla="*/ 294872 h 360399"/>
                <a:gd name="connsiteX37" fmla="*/ 3669514 w 3720148"/>
                <a:gd name="connsiteY37" fmla="*/ 244237 h 360399"/>
                <a:gd name="connsiteX38" fmla="*/ 3693342 w 3720148"/>
                <a:gd name="connsiteY38" fmla="*/ 181689 h 360399"/>
                <a:gd name="connsiteX39" fmla="*/ 3705256 w 3720148"/>
                <a:gd name="connsiteY39" fmla="*/ 139990 h 360399"/>
                <a:gd name="connsiteX40" fmla="*/ 3714191 w 3720148"/>
                <a:gd name="connsiteY40" fmla="*/ 89355 h 360399"/>
                <a:gd name="connsiteX41" fmla="*/ 3717170 w 3720148"/>
                <a:gd name="connsiteY41" fmla="*/ 50635 h 360399"/>
                <a:gd name="connsiteX42" fmla="*/ 3720148 w 3720148"/>
                <a:gd name="connsiteY42" fmla="*/ 23828 h 360399"/>
                <a:gd name="connsiteX43" fmla="*/ 3717170 w 3720148"/>
                <a:gd name="connsiteY43" fmla="*/ 11914 h 360399"/>
                <a:gd name="connsiteX44" fmla="*/ 3708234 w 3720148"/>
                <a:gd name="connsiteY44" fmla="*/ 0 h 360399"/>
                <a:gd name="connsiteX45" fmla="*/ 3693342 w 3720148"/>
                <a:gd name="connsiteY45" fmla="*/ 0 h 360399"/>
                <a:gd name="connsiteX46" fmla="*/ 3666535 w 3720148"/>
                <a:gd name="connsiteY46" fmla="*/ 11914 h 360399"/>
                <a:gd name="connsiteX47" fmla="*/ 3615901 w 3720148"/>
                <a:gd name="connsiteY47" fmla="*/ 50635 h 360399"/>
                <a:gd name="connsiteX48" fmla="*/ 3568245 w 3720148"/>
                <a:gd name="connsiteY48" fmla="*/ 80420 h 360399"/>
                <a:gd name="connsiteX49" fmla="*/ 3493782 w 3720148"/>
                <a:gd name="connsiteY49" fmla="*/ 110205 h 360399"/>
                <a:gd name="connsiteX50" fmla="*/ 3389535 w 3720148"/>
                <a:gd name="connsiteY50" fmla="*/ 134033 h 360399"/>
                <a:gd name="connsiteX51" fmla="*/ 3338900 w 3720148"/>
                <a:gd name="connsiteY51" fmla="*/ 137011 h 360399"/>
                <a:gd name="connsiteX52" fmla="*/ 3195932 w 3720148"/>
                <a:gd name="connsiteY52" fmla="*/ 139990 h 360399"/>
                <a:gd name="connsiteX53" fmla="*/ 2898082 w 3720148"/>
                <a:gd name="connsiteY53" fmla="*/ 137011 h 360399"/>
                <a:gd name="connsiteX54" fmla="*/ 2591296 w 3720148"/>
                <a:gd name="connsiteY54" fmla="*/ 137011 h 360399"/>
                <a:gd name="connsiteX55" fmla="*/ 2120693 w 3720148"/>
                <a:gd name="connsiteY55" fmla="*/ 137011 h 3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20148" h="360399">
                  <a:moveTo>
                    <a:pt x="2120693" y="137011"/>
                  </a:moveTo>
                  <a:lnTo>
                    <a:pt x="1691789" y="134033"/>
                  </a:lnTo>
                  <a:lnTo>
                    <a:pt x="1492229" y="131054"/>
                  </a:lnTo>
                  <a:lnTo>
                    <a:pt x="1274799" y="122119"/>
                  </a:lnTo>
                  <a:lnTo>
                    <a:pt x="1069282" y="110205"/>
                  </a:lnTo>
                  <a:lnTo>
                    <a:pt x="839937" y="89355"/>
                  </a:lnTo>
                  <a:lnTo>
                    <a:pt x="598679" y="62549"/>
                  </a:lnTo>
                  <a:lnTo>
                    <a:pt x="533152" y="53613"/>
                  </a:lnTo>
                  <a:lnTo>
                    <a:pt x="464646" y="44678"/>
                  </a:lnTo>
                  <a:lnTo>
                    <a:pt x="434861" y="44678"/>
                  </a:lnTo>
                  <a:lnTo>
                    <a:pt x="378270" y="50635"/>
                  </a:lnTo>
                  <a:lnTo>
                    <a:pt x="297850" y="68506"/>
                  </a:lnTo>
                  <a:lnTo>
                    <a:pt x="178710" y="101269"/>
                  </a:lnTo>
                  <a:lnTo>
                    <a:pt x="116162" y="125097"/>
                  </a:lnTo>
                  <a:lnTo>
                    <a:pt x="47656" y="160839"/>
                  </a:lnTo>
                  <a:lnTo>
                    <a:pt x="17871" y="184667"/>
                  </a:lnTo>
                  <a:lnTo>
                    <a:pt x="5957" y="196581"/>
                  </a:lnTo>
                  <a:lnTo>
                    <a:pt x="0" y="217431"/>
                  </a:lnTo>
                  <a:lnTo>
                    <a:pt x="8935" y="241259"/>
                  </a:lnTo>
                  <a:lnTo>
                    <a:pt x="20849" y="253173"/>
                  </a:lnTo>
                  <a:lnTo>
                    <a:pt x="50634" y="271044"/>
                  </a:lnTo>
                  <a:lnTo>
                    <a:pt x="101269" y="288915"/>
                  </a:lnTo>
                  <a:lnTo>
                    <a:pt x="154882" y="300829"/>
                  </a:lnTo>
                  <a:lnTo>
                    <a:pt x="223388" y="312743"/>
                  </a:lnTo>
                  <a:lnTo>
                    <a:pt x="321678" y="315721"/>
                  </a:lnTo>
                  <a:lnTo>
                    <a:pt x="393162" y="312743"/>
                  </a:lnTo>
                  <a:lnTo>
                    <a:pt x="646335" y="318700"/>
                  </a:lnTo>
                  <a:lnTo>
                    <a:pt x="881636" y="324657"/>
                  </a:lnTo>
                  <a:lnTo>
                    <a:pt x="1268842" y="333592"/>
                  </a:lnTo>
                  <a:lnTo>
                    <a:pt x="1551799" y="336571"/>
                  </a:lnTo>
                  <a:lnTo>
                    <a:pt x="1810929" y="336571"/>
                  </a:lnTo>
                  <a:lnTo>
                    <a:pt x="2424500" y="339549"/>
                  </a:lnTo>
                  <a:lnTo>
                    <a:pt x="2582361" y="360399"/>
                  </a:lnTo>
                  <a:lnTo>
                    <a:pt x="2933824" y="357420"/>
                  </a:lnTo>
                  <a:lnTo>
                    <a:pt x="3452083" y="357420"/>
                  </a:lnTo>
                  <a:lnTo>
                    <a:pt x="3627815" y="333592"/>
                  </a:lnTo>
                  <a:lnTo>
                    <a:pt x="3648664" y="294872"/>
                  </a:lnTo>
                  <a:lnTo>
                    <a:pt x="3669514" y="244237"/>
                  </a:lnTo>
                  <a:lnTo>
                    <a:pt x="3693342" y="181689"/>
                  </a:lnTo>
                  <a:lnTo>
                    <a:pt x="3705256" y="139990"/>
                  </a:lnTo>
                  <a:lnTo>
                    <a:pt x="3714191" y="89355"/>
                  </a:lnTo>
                  <a:lnTo>
                    <a:pt x="3717170" y="50635"/>
                  </a:lnTo>
                  <a:lnTo>
                    <a:pt x="3720148" y="23828"/>
                  </a:lnTo>
                  <a:lnTo>
                    <a:pt x="3717170" y="11914"/>
                  </a:lnTo>
                  <a:lnTo>
                    <a:pt x="3708234" y="0"/>
                  </a:lnTo>
                  <a:lnTo>
                    <a:pt x="3693342" y="0"/>
                  </a:lnTo>
                  <a:lnTo>
                    <a:pt x="3666535" y="11914"/>
                  </a:lnTo>
                  <a:lnTo>
                    <a:pt x="3615901" y="50635"/>
                  </a:lnTo>
                  <a:lnTo>
                    <a:pt x="3568245" y="80420"/>
                  </a:lnTo>
                  <a:lnTo>
                    <a:pt x="3493782" y="110205"/>
                  </a:lnTo>
                  <a:lnTo>
                    <a:pt x="3389535" y="134033"/>
                  </a:lnTo>
                  <a:lnTo>
                    <a:pt x="3338900" y="137011"/>
                  </a:lnTo>
                  <a:lnTo>
                    <a:pt x="3195932" y="139990"/>
                  </a:lnTo>
                  <a:lnTo>
                    <a:pt x="2898082" y="137011"/>
                  </a:lnTo>
                  <a:lnTo>
                    <a:pt x="2591296" y="137011"/>
                  </a:lnTo>
                  <a:lnTo>
                    <a:pt x="2120693" y="1370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0">
              <a:extLst>
                <a:ext uri="{FF2B5EF4-FFF2-40B4-BE49-F238E27FC236}">
                  <a16:creationId xmlns:a16="http://schemas.microsoft.com/office/drawing/2014/main" id="{17D8ED5F-E8FD-40D7-A82A-856AB4DC9B92}"/>
                </a:ext>
              </a:extLst>
            </p:cNvPr>
            <p:cNvSpPr/>
            <p:nvPr/>
          </p:nvSpPr>
          <p:spPr>
            <a:xfrm rot="16200000">
              <a:off x="3581400" y="1316038"/>
              <a:ext cx="390525" cy="1536700"/>
            </a:xfrm>
            <a:custGeom>
              <a:avLst/>
              <a:gdLst>
                <a:gd name="connsiteX0" fmla="*/ 45244 w 390525"/>
                <a:gd name="connsiteY0" fmla="*/ 333375 h 1535906"/>
                <a:gd name="connsiteX1" fmla="*/ 0 w 390525"/>
                <a:gd name="connsiteY1" fmla="*/ 9525 h 1535906"/>
                <a:gd name="connsiteX2" fmla="*/ 207169 w 390525"/>
                <a:gd name="connsiteY2" fmla="*/ 0 h 1535906"/>
                <a:gd name="connsiteX3" fmla="*/ 211932 w 390525"/>
                <a:gd name="connsiteY3" fmla="*/ 80963 h 1535906"/>
                <a:gd name="connsiteX4" fmla="*/ 211932 w 390525"/>
                <a:gd name="connsiteY4" fmla="*/ 154781 h 1535906"/>
                <a:gd name="connsiteX5" fmla="*/ 216694 w 390525"/>
                <a:gd name="connsiteY5" fmla="*/ 290513 h 1535906"/>
                <a:gd name="connsiteX6" fmla="*/ 223838 w 390525"/>
                <a:gd name="connsiteY6" fmla="*/ 404813 h 1535906"/>
                <a:gd name="connsiteX7" fmla="*/ 238125 w 390525"/>
                <a:gd name="connsiteY7" fmla="*/ 550069 h 1535906"/>
                <a:gd name="connsiteX8" fmla="*/ 254794 w 390525"/>
                <a:gd name="connsiteY8" fmla="*/ 671513 h 1535906"/>
                <a:gd name="connsiteX9" fmla="*/ 280988 w 390525"/>
                <a:gd name="connsiteY9" fmla="*/ 807244 h 1535906"/>
                <a:gd name="connsiteX10" fmla="*/ 302419 w 390525"/>
                <a:gd name="connsiteY10" fmla="*/ 892969 h 1535906"/>
                <a:gd name="connsiteX11" fmla="*/ 307182 w 390525"/>
                <a:gd name="connsiteY11" fmla="*/ 933450 h 1535906"/>
                <a:gd name="connsiteX12" fmla="*/ 319088 w 390525"/>
                <a:gd name="connsiteY12" fmla="*/ 988219 h 1535906"/>
                <a:gd name="connsiteX13" fmla="*/ 335757 w 390525"/>
                <a:gd name="connsiteY13" fmla="*/ 1035844 h 1535906"/>
                <a:gd name="connsiteX14" fmla="*/ 357188 w 390525"/>
                <a:gd name="connsiteY14" fmla="*/ 1083469 h 1535906"/>
                <a:gd name="connsiteX15" fmla="*/ 378619 w 390525"/>
                <a:gd name="connsiteY15" fmla="*/ 1116806 h 1535906"/>
                <a:gd name="connsiteX16" fmla="*/ 388144 w 390525"/>
                <a:gd name="connsiteY16" fmla="*/ 1131094 h 1535906"/>
                <a:gd name="connsiteX17" fmla="*/ 390525 w 390525"/>
                <a:gd name="connsiteY17" fmla="*/ 1178719 h 1535906"/>
                <a:gd name="connsiteX18" fmla="*/ 381000 w 390525"/>
                <a:gd name="connsiteY18" fmla="*/ 1266825 h 1535906"/>
                <a:gd name="connsiteX19" fmla="*/ 371475 w 390525"/>
                <a:gd name="connsiteY19" fmla="*/ 1319213 h 1535906"/>
                <a:gd name="connsiteX20" fmla="*/ 357188 w 390525"/>
                <a:gd name="connsiteY20" fmla="*/ 1369219 h 1535906"/>
                <a:gd name="connsiteX21" fmla="*/ 338138 w 390525"/>
                <a:gd name="connsiteY21" fmla="*/ 1416844 h 1535906"/>
                <a:gd name="connsiteX22" fmla="*/ 309563 w 390525"/>
                <a:gd name="connsiteY22" fmla="*/ 1469231 h 1535906"/>
                <a:gd name="connsiteX23" fmla="*/ 285750 w 390525"/>
                <a:gd name="connsiteY23" fmla="*/ 1509713 h 1535906"/>
                <a:gd name="connsiteX24" fmla="*/ 261938 w 390525"/>
                <a:gd name="connsiteY24" fmla="*/ 1533525 h 1535906"/>
                <a:gd name="connsiteX25" fmla="*/ 245269 w 390525"/>
                <a:gd name="connsiteY25" fmla="*/ 1535906 h 1535906"/>
                <a:gd name="connsiteX26" fmla="*/ 223838 w 390525"/>
                <a:gd name="connsiteY26" fmla="*/ 1526381 h 1535906"/>
                <a:gd name="connsiteX27" fmla="*/ 209550 w 390525"/>
                <a:gd name="connsiteY27" fmla="*/ 1507331 h 1535906"/>
                <a:gd name="connsiteX28" fmla="*/ 197644 w 390525"/>
                <a:gd name="connsiteY28" fmla="*/ 1476375 h 1535906"/>
                <a:gd name="connsiteX29" fmla="*/ 190500 w 390525"/>
                <a:gd name="connsiteY29" fmla="*/ 1445419 h 1535906"/>
                <a:gd name="connsiteX30" fmla="*/ 178594 w 390525"/>
                <a:gd name="connsiteY30" fmla="*/ 1364456 h 1535906"/>
                <a:gd name="connsiteX31" fmla="*/ 147638 w 390525"/>
                <a:gd name="connsiteY31" fmla="*/ 1126331 h 1535906"/>
                <a:gd name="connsiteX32" fmla="*/ 95250 w 390525"/>
                <a:gd name="connsiteY32" fmla="*/ 742950 h 1535906"/>
                <a:gd name="connsiteX33" fmla="*/ 73819 w 390525"/>
                <a:gd name="connsiteY33" fmla="*/ 545306 h 1535906"/>
                <a:gd name="connsiteX34" fmla="*/ 45244 w 390525"/>
                <a:gd name="connsiteY34" fmla="*/ 33337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0525" h="1535906">
                  <a:moveTo>
                    <a:pt x="45244" y="333375"/>
                  </a:moveTo>
                  <a:lnTo>
                    <a:pt x="0" y="9525"/>
                  </a:lnTo>
                  <a:lnTo>
                    <a:pt x="207169" y="0"/>
                  </a:lnTo>
                  <a:lnTo>
                    <a:pt x="211932" y="80963"/>
                  </a:lnTo>
                  <a:lnTo>
                    <a:pt x="211932" y="154781"/>
                  </a:lnTo>
                  <a:lnTo>
                    <a:pt x="216694" y="290513"/>
                  </a:lnTo>
                  <a:lnTo>
                    <a:pt x="223838" y="404813"/>
                  </a:lnTo>
                  <a:lnTo>
                    <a:pt x="238125" y="550069"/>
                  </a:lnTo>
                  <a:lnTo>
                    <a:pt x="254794" y="671513"/>
                  </a:lnTo>
                  <a:lnTo>
                    <a:pt x="280988" y="807244"/>
                  </a:lnTo>
                  <a:lnTo>
                    <a:pt x="302419" y="892969"/>
                  </a:lnTo>
                  <a:lnTo>
                    <a:pt x="307182" y="933450"/>
                  </a:lnTo>
                  <a:lnTo>
                    <a:pt x="319088" y="988219"/>
                  </a:lnTo>
                  <a:lnTo>
                    <a:pt x="335757" y="1035844"/>
                  </a:lnTo>
                  <a:lnTo>
                    <a:pt x="357188" y="1083469"/>
                  </a:lnTo>
                  <a:lnTo>
                    <a:pt x="378619" y="1116806"/>
                  </a:lnTo>
                  <a:lnTo>
                    <a:pt x="388144" y="1131094"/>
                  </a:lnTo>
                  <a:lnTo>
                    <a:pt x="390525" y="1178719"/>
                  </a:lnTo>
                  <a:lnTo>
                    <a:pt x="381000" y="1266825"/>
                  </a:lnTo>
                  <a:lnTo>
                    <a:pt x="371475" y="1319213"/>
                  </a:lnTo>
                  <a:lnTo>
                    <a:pt x="357188" y="1369219"/>
                  </a:lnTo>
                  <a:lnTo>
                    <a:pt x="338138" y="1416844"/>
                  </a:lnTo>
                  <a:lnTo>
                    <a:pt x="309563" y="1469231"/>
                  </a:lnTo>
                  <a:lnTo>
                    <a:pt x="285750" y="1509713"/>
                  </a:lnTo>
                  <a:lnTo>
                    <a:pt x="261938" y="1533525"/>
                  </a:lnTo>
                  <a:lnTo>
                    <a:pt x="245269" y="1535906"/>
                  </a:lnTo>
                  <a:lnTo>
                    <a:pt x="223838" y="1526381"/>
                  </a:lnTo>
                  <a:lnTo>
                    <a:pt x="209550" y="1507331"/>
                  </a:lnTo>
                  <a:lnTo>
                    <a:pt x="197644" y="1476375"/>
                  </a:lnTo>
                  <a:lnTo>
                    <a:pt x="190500" y="1445419"/>
                  </a:lnTo>
                  <a:lnTo>
                    <a:pt x="178594" y="1364456"/>
                  </a:lnTo>
                  <a:lnTo>
                    <a:pt x="147638" y="1126331"/>
                  </a:lnTo>
                  <a:lnTo>
                    <a:pt x="95250" y="742950"/>
                  </a:lnTo>
                  <a:lnTo>
                    <a:pt x="73819" y="545306"/>
                  </a:lnTo>
                  <a:lnTo>
                    <a:pt x="45244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1">
              <a:extLst>
                <a:ext uri="{FF2B5EF4-FFF2-40B4-BE49-F238E27FC236}">
                  <a16:creationId xmlns:a16="http://schemas.microsoft.com/office/drawing/2014/main" id="{6D308796-E1A3-4C5E-9959-E16977A3CA6E}"/>
                </a:ext>
              </a:extLst>
            </p:cNvPr>
            <p:cNvSpPr/>
            <p:nvPr/>
          </p:nvSpPr>
          <p:spPr>
            <a:xfrm rot="16200000">
              <a:off x="3247232" y="2386806"/>
              <a:ext cx="982662" cy="492125"/>
            </a:xfrm>
            <a:custGeom>
              <a:avLst/>
              <a:gdLst>
                <a:gd name="connsiteX0" fmla="*/ 464343 w 983456"/>
                <a:gd name="connsiteY0" fmla="*/ 364331 h 492919"/>
                <a:gd name="connsiteX1" fmla="*/ 290512 w 983456"/>
                <a:gd name="connsiteY1" fmla="*/ 316706 h 492919"/>
                <a:gd name="connsiteX2" fmla="*/ 116681 w 983456"/>
                <a:gd name="connsiteY2" fmla="*/ 264319 h 492919"/>
                <a:gd name="connsiteX3" fmla="*/ 23812 w 983456"/>
                <a:gd name="connsiteY3" fmla="*/ 235744 h 492919"/>
                <a:gd name="connsiteX4" fmla="*/ 0 w 983456"/>
                <a:gd name="connsiteY4" fmla="*/ 100012 h 492919"/>
                <a:gd name="connsiteX5" fmla="*/ 133350 w 983456"/>
                <a:gd name="connsiteY5" fmla="*/ 123825 h 492919"/>
                <a:gd name="connsiteX6" fmla="*/ 266700 w 983456"/>
                <a:gd name="connsiteY6" fmla="*/ 150019 h 492919"/>
                <a:gd name="connsiteX7" fmla="*/ 366712 w 983456"/>
                <a:gd name="connsiteY7" fmla="*/ 161925 h 492919"/>
                <a:gd name="connsiteX8" fmla="*/ 476250 w 983456"/>
                <a:gd name="connsiteY8" fmla="*/ 173831 h 492919"/>
                <a:gd name="connsiteX9" fmla="*/ 614362 w 983456"/>
                <a:gd name="connsiteY9" fmla="*/ 180975 h 492919"/>
                <a:gd name="connsiteX10" fmla="*/ 733425 w 983456"/>
                <a:gd name="connsiteY10" fmla="*/ 180975 h 492919"/>
                <a:gd name="connsiteX11" fmla="*/ 771525 w 983456"/>
                <a:gd name="connsiteY11" fmla="*/ 180975 h 492919"/>
                <a:gd name="connsiteX12" fmla="*/ 807243 w 983456"/>
                <a:gd name="connsiteY12" fmla="*/ 173831 h 492919"/>
                <a:gd name="connsiteX13" fmla="*/ 842962 w 983456"/>
                <a:gd name="connsiteY13" fmla="*/ 159544 h 492919"/>
                <a:gd name="connsiteX14" fmla="*/ 866775 w 983456"/>
                <a:gd name="connsiteY14" fmla="*/ 145256 h 492919"/>
                <a:gd name="connsiteX15" fmla="*/ 892968 w 983456"/>
                <a:gd name="connsiteY15" fmla="*/ 121444 h 492919"/>
                <a:gd name="connsiteX16" fmla="*/ 916781 w 983456"/>
                <a:gd name="connsiteY16" fmla="*/ 85725 h 492919"/>
                <a:gd name="connsiteX17" fmla="*/ 957262 w 983456"/>
                <a:gd name="connsiteY17" fmla="*/ 0 h 492919"/>
                <a:gd name="connsiteX18" fmla="*/ 983456 w 983456"/>
                <a:gd name="connsiteY18" fmla="*/ 226219 h 492919"/>
                <a:gd name="connsiteX19" fmla="*/ 938212 w 983456"/>
                <a:gd name="connsiteY19" fmla="*/ 314325 h 492919"/>
                <a:gd name="connsiteX20" fmla="*/ 926306 w 983456"/>
                <a:gd name="connsiteY20" fmla="*/ 357187 h 492919"/>
                <a:gd name="connsiteX21" fmla="*/ 909637 w 983456"/>
                <a:gd name="connsiteY21" fmla="*/ 402431 h 492919"/>
                <a:gd name="connsiteX22" fmla="*/ 895350 w 983456"/>
                <a:gd name="connsiteY22" fmla="*/ 428625 h 492919"/>
                <a:gd name="connsiteX23" fmla="*/ 881062 w 983456"/>
                <a:gd name="connsiteY23" fmla="*/ 447675 h 492919"/>
                <a:gd name="connsiteX24" fmla="*/ 876300 w 983456"/>
                <a:gd name="connsiteY24" fmla="*/ 461962 h 492919"/>
                <a:gd name="connsiteX25" fmla="*/ 859631 w 983456"/>
                <a:gd name="connsiteY25" fmla="*/ 483394 h 492919"/>
                <a:gd name="connsiteX26" fmla="*/ 850106 w 983456"/>
                <a:gd name="connsiteY26" fmla="*/ 488156 h 492919"/>
                <a:gd name="connsiteX27" fmla="*/ 835818 w 983456"/>
                <a:gd name="connsiteY27" fmla="*/ 492919 h 492919"/>
                <a:gd name="connsiteX28" fmla="*/ 809625 w 983456"/>
                <a:gd name="connsiteY28" fmla="*/ 488156 h 492919"/>
                <a:gd name="connsiteX29" fmla="*/ 778668 w 983456"/>
                <a:gd name="connsiteY29" fmla="*/ 471487 h 492919"/>
                <a:gd name="connsiteX30" fmla="*/ 750093 w 983456"/>
                <a:gd name="connsiteY30" fmla="*/ 450056 h 492919"/>
                <a:gd name="connsiteX31" fmla="*/ 726281 w 983456"/>
                <a:gd name="connsiteY31" fmla="*/ 433387 h 492919"/>
                <a:gd name="connsiteX32" fmla="*/ 700087 w 983456"/>
                <a:gd name="connsiteY32" fmla="*/ 426244 h 492919"/>
                <a:gd name="connsiteX33" fmla="*/ 464343 w 983456"/>
                <a:gd name="connsiteY33" fmla="*/ 36433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3456" h="492919">
                  <a:moveTo>
                    <a:pt x="464343" y="364331"/>
                  </a:moveTo>
                  <a:lnTo>
                    <a:pt x="290512" y="316706"/>
                  </a:lnTo>
                  <a:lnTo>
                    <a:pt x="116681" y="264319"/>
                  </a:lnTo>
                  <a:lnTo>
                    <a:pt x="23812" y="235744"/>
                  </a:lnTo>
                  <a:lnTo>
                    <a:pt x="0" y="100012"/>
                  </a:lnTo>
                  <a:lnTo>
                    <a:pt x="133350" y="123825"/>
                  </a:lnTo>
                  <a:lnTo>
                    <a:pt x="266700" y="150019"/>
                  </a:lnTo>
                  <a:lnTo>
                    <a:pt x="366712" y="161925"/>
                  </a:lnTo>
                  <a:lnTo>
                    <a:pt x="476250" y="173831"/>
                  </a:lnTo>
                  <a:lnTo>
                    <a:pt x="614362" y="180975"/>
                  </a:lnTo>
                  <a:lnTo>
                    <a:pt x="733425" y="180975"/>
                  </a:lnTo>
                  <a:lnTo>
                    <a:pt x="771525" y="180975"/>
                  </a:lnTo>
                  <a:lnTo>
                    <a:pt x="807243" y="173831"/>
                  </a:lnTo>
                  <a:lnTo>
                    <a:pt x="842962" y="159544"/>
                  </a:lnTo>
                  <a:lnTo>
                    <a:pt x="866775" y="145256"/>
                  </a:lnTo>
                  <a:lnTo>
                    <a:pt x="892968" y="121444"/>
                  </a:lnTo>
                  <a:lnTo>
                    <a:pt x="916781" y="85725"/>
                  </a:lnTo>
                  <a:lnTo>
                    <a:pt x="957262" y="0"/>
                  </a:lnTo>
                  <a:lnTo>
                    <a:pt x="983456" y="226219"/>
                  </a:lnTo>
                  <a:lnTo>
                    <a:pt x="938212" y="314325"/>
                  </a:lnTo>
                  <a:lnTo>
                    <a:pt x="926306" y="357187"/>
                  </a:lnTo>
                  <a:lnTo>
                    <a:pt x="909637" y="402431"/>
                  </a:lnTo>
                  <a:lnTo>
                    <a:pt x="895350" y="428625"/>
                  </a:lnTo>
                  <a:lnTo>
                    <a:pt x="881062" y="447675"/>
                  </a:lnTo>
                  <a:lnTo>
                    <a:pt x="876300" y="461962"/>
                  </a:lnTo>
                  <a:lnTo>
                    <a:pt x="859631" y="483394"/>
                  </a:lnTo>
                  <a:lnTo>
                    <a:pt x="850106" y="488156"/>
                  </a:lnTo>
                  <a:lnTo>
                    <a:pt x="835818" y="492919"/>
                  </a:lnTo>
                  <a:lnTo>
                    <a:pt x="809625" y="488156"/>
                  </a:lnTo>
                  <a:lnTo>
                    <a:pt x="778668" y="471487"/>
                  </a:lnTo>
                  <a:lnTo>
                    <a:pt x="750093" y="450056"/>
                  </a:lnTo>
                  <a:lnTo>
                    <a:pt x="726281" y="433387"/>
                  </a:lnTo>
                  <a:lnTo>
                    <a:pt x="700087" y="426244"/>
                  </a:lnTo>
                  <a:lnTo>
                    <a:pt x="4643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2">
              <a:extLst>
                <a:ext uri="{FF2B5EF4-FFF2-40B4-BE49-F238E27FC236}">
                  <a16:creationId xmlns:a16="http://schemas.microsoft.com/office/drawing/2014/main" id="{A3144E49-DBF3-4D78-B31C-4E2325738737}"/>
                </a:ext>
              </a:extLst>
            </p:cNvPr>
            <p:cNvSpPr/>
            <p:nvPr/>
          </p:nvSpPr>
          <p:spPr>
            <a:xfrm rot="16200000">
              <a:off x="3162301" y="2646362"/>
              <a:ext cx="1223962" cy="1636713"/>
            </a:xfrm>
            <a:custGeom>
              <a:avLst/>
              <a:gdLst>
                <a:gd name="connsiteX0" fmla="*/ 831056 w 1223962"/>
                <a:gd name="connsiteY0" fmla="*/ 383381 h 1635918"/>
                <a:gd name="connsiteX1" fmla="*/ 759618 w 1223962"/>
                <a:gd name="connsiteY1" fmla="*/ 0 h 1635918"/>
                <a:gd name="connsiteX2" fmla="*/ 971550 w 1223962"/>
                <a:gd name="connsiteY2" fmla="*/ 7143 h 1635918"/>
                <a:gd name="connsiteX3" fmla="*/ 988218 w 1223962"/>
                <a:gd name="connsiteY3" fmla="*/ 183356 h 1635918"/>
                <a:gd name="connsiteX4" fmla="*/ 1014412 w 1223962"/>
                <a:gd name="connsiteY4" fmla="*/ 376237 h 1635918"/>
                <a:gd name="connsiteX5" fmla="*/ 1052512 w 1223962"/>
                <a:gd name="connsiteY5" fmla="*/ 666750 h 1635918"/>
                <a:gd name="connsiteX6" fmla="*/ 1090612 w 1223962"/>
                <a:gd name="connsiteY6" fmla="*/ 790575 h 1635918"/>
                <a:gd name="connsiteX7" fmla="*/ 1116806 w 1223962"/>
                <a:gd name="connsiteY7" fmla="*/ 919162 h 1635918"/>
                <a:gd name="connsiteX8" fmla="*/ 1143000 w 1223962"/>
                <a:gd name="connsiteY8" fmla="*/ 1033462 h 1635918"/>
                <a:gd name="connsiteX9" fmla="*/ 1178718 w 1223962"/>
                <a:gd name="connsiteY9" fmla="*/ 1157287 h 1635918"/>
                <a:gd name="connsiteX10" fmla="*/ 1214437 w 1223962"/>
                <a:gd name="connsiteY10" fmla="*/ 1269206 h 1635918"/>
                <a:gd name="connsiteX11" fmla="*/ 1223962 w 1223962"/>
                <a:gd name="connsiteY11" fmla="*/ 1295400 h 1635918"/>
                <a:gd name="connsiteX12" fmla="*/ 1223962 w 1223962"/>
                <a:gd name="connsiteY12" fmla="*/ 1314450 h 1635918"/>
                <a:gd name="connsiteX13" fmla="*/ 1212056 w 1223962"/>
                <a:gd name="connsiteY13" fmla="*/ 1369218 h 1635918"/>
                <a:gd name="connsiteX14" fmla="*/ 1188243 w 1223962"/>
                <a:gd name="connsiteY14" fmla="*/ 1443037 h 1635918"/>
                <a:gd name="connsiteX15" fmla="*/ 1162050 w 1223962"/>
                <a:gd name="connsiteY15" fmla="*/ 1504950 h 1635918"/>
                <a:gd name="connsiteX16" fmla="*/ 1128712 w 1223962"/>
                <a:gd name="connsiteY16" fmla="*/ 1557337 h 1635918"/>
                <a:gd name="connsiteX17" fmla="*/ 1121568 w 1223962"/>
                <a:gd name="connsiteY17" fmla="*/ 1564481 h 1635918"/>
                <a:gd name="connsiteX18" fmla="*/ 1064418 w 1223962"/>
                <a:gd name="connsiteY18" fmla="*/ 1597818 h 1635918"/>
                <a:gd name="connsiteX19" fmla="*/ 1042987 w 1223962"/>
                <a:gd name="connsiteY19" fmla="*/ 1621631 h 1635918"/>
                <a:gd name="connsiteX20" fmla="*/ 1019175 w 1223962"/>
                <a:gd name="connsiteY20" fmla="*/ 1635918 h 1635918"/>
                <a:gd name="connsiteX21" fmla="*/ 1004887 w 1223962"/>
                <a:gd name="connsiteY21" fmla="*/ 1635918 h 1635918"/>
                <a:gd name="connsiteX22" fmla="*/ 973931 w 1223962"/>
                <a:gd name="connsiteY22" fmla="*/ 1621631 h 1635918"/>
                <a:gd name="connsiteX23" fmla="*/ 938212 w 1223962"/>
                <a:gd name="connsiteY23" fmla="*/ 1590675 h 1635918"/>
                <a:gd name="connsiteX24" fmla="*/ 909637 w 1223962"/>
                <a:gd name="connsiteY24" fmla="*/ 1566862 h 1635918"/>
                <a:gd name="connsiteX25" fmla="*/ 869156 w 1223962"/>
                <a:gd name="connsiteY25" fmla="*/ 1543050 h 1635918"/>
                <a:gd name="connsiteX26" fmla="*/ 821531 w 1223962"/>
                <a:gd name="connsiteY26" fmla="*/ 1526381 h 1635918"/>
                <a:gd name="connsiteX27" fmla="*/ 666750 w 1223962"/>
                <a:gd name="connsiteY27" fmla="*/ 1485900 h 1635918"/>
                <a:gd name="connsiteX28" fmla="*/ 414337 w 1223962"/>
                <a:gd name="connsiteY28" fmla="*/ 1414462 h 1635918"/>
                <a:gd name="connsiteX29" fmla="*/ 214312 w 1223962"/>
                <a:gd name="connsiteY29" fmla="*/ 1359693 h 1635918"/>
                <a:gd name="connsiteX30" fmla="*/ 100012 w 1223962"/>
                <a:gd name="connsiteY30" fmla="*/ 1323975 h 1635918"/>
                <a:gd name="connsiteX31" fmla="*/ 54768 w 1223962"/>
                <a:gd name="connsiteY31" fmla="*/ 1302543 h 1635918"/>
                <a:gd name="connsiteX32" fmla="*/ 35718 w 1223962"/>
                <a:gd name="connsiteY32" fmla="*/ 1288256 h 1635918"/>
                <a:gd name="connsiteX33" fmla="*/ 16668 w 1223962"/>
                <a:gd name="connsiteY33" fmla="*/ 1266825 h 1635918"/>
                <a:gd name="connsiteX34" fmla="*/ 4762 w 1223962"/>
                <a:gd name="connsiteY34" fmla="*/ 1245393 h 1635918"/>
                <a:gd name="connsiteX35" fmla="*/ 0 w 1223962"/>
                <a:gd name="connsiteY35" fmla="*/ 1219200 h 1635918"/>
                <a:gd name="connsiteX36" fmla="*/ 0 w 1223962"/>
                <a:gd name="connsiteY36" fmla="*/ 1190625 h 1635918"/>
                <a:gd name="connsiteX37" fmla="*/ 7143 w 1223962"/>
                <a:gd name="connsiteY37" fmla="*/ 1164431 h 1635918"/>
                <a:gd name="connsiteX38" fmla="*/ 16668 w 1223962"/>
                <a:gd name="connsiteY38" fmla="*/ 1150143 h 1635918"/>
                <a:gd name="connsiteX39" fmla="*/ 33337 w 1223962"/>
                <a:gd name="connsiteY39" fmla="*/ 1135856 h 1635918"/>
                <a:gd name="connsiteX40" fmla="*/ 57150 w 1223962"/>
                <a:gd name="connsiteY40" fmla="*/ 1126331 h 1635918"/>
                <a:gd name="connsiteX41" fmla="*/ 95250 w 1223962"/>
                <a:gd name="connsiteY41" fmla="*/ 1119187 h 1635918"/>
                <a:gd name="connsiteX42" fmla="*/ 276225 w 1223962"/>
                <a:gd name="connsiteY42" fmla="*/ 1159668 h 1635918"/>
                <a:gd name="connsiteX43" fmla="*/ 431006 w 1223962"/>
                <a:gd name="connsiteY43" fmla="*/ 1190625 h 1635918"/>
                <a:gd name="connsiteX44" fmla="*/ 652462 w 1223962"/>
                <a:gd name="connsiteY44" fmla="*/ 1233487 h 1635918"/>
                <a:gd name="connsiteX45" fmla="*/ 835818 w 1223962"/>
                <a:gd name="connsiteY45" fmla="*/ 1269206 h 1635918"/>
                <a:gd name="connsiteX46" fmla="*/ 892968 w 1223962"/>
                <a:gd name="connsiteY46" fmla="*/ 1276350 h 1635918"/>
                <a:gd name="connsiteX47" fmla="*/ 914400 w 1223962"/>
                <a:gd name="connsiteY47" fmla="*/ 1278731 h 1635918"/>
                <a:gd name="connsiteX48" fmla="*/ 945356 w 1223962"/>
                <a:gd name="connsiteY48" fmla="*/ 1273968 h 1635918"/>
                <a:gd name="connsiteX49" fmla="*/ 966787 w 1223962"/>
                <a:gd name="connsiteY49" fmla="*/ 1259681 h 1635918"/>
                <a:gd name="connsiteX50" fmla="*/ 978693 w 1223962"/>
                <a:gd name="connsiteY50" fmla="*/ 1243012 h 1635918"/>
                <a:gd name="connsiteX51" fmla="*/ 983456 w 1223962"/>
                <a:gd name="connsiteY51" fmla="*/ 1228725 h 1635918"/>
                <a:gd name="connsiteX52" fmla="*/ 983456 w 1223962"/>
                <a:gd name="connsiteY52" fmla="*/ 1204912 h 1635918"/>
                <a:gd name="connsiteX53" fmla="*/ 964406 w 1223962"/>
                <a:gd name="connsiteY53" fmla="*/ 1100137 h 1635918"/>
                <a:gd name="connsiteX54" fmla="*/ 912018 w 1223962"/>
                <a:gd name="connsiteY54" fmla="*/ 821531 h 1635918"/>
                <a:gd name="connsiteX55" fmla="*/ 831056 w 1223962"/>
                <a:gd name="connsiteY55" fmla="*/ 383381 h 163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635918">
                  <a:moveTo>
                    <a:pt x="831056" y="383381"/>
                  </a:moveTo>
                  <a:lnTo>
                    <a:pt x="759618" y="0"/>
                  </a:lnTo>
                  <a:lnTo>
                    <a:pt x="971550" y="7143"/>
                  </a:lnTo>
                  <a:lnTo>
                    <a:pt x="988218" y="183356"/>
                  </a:lnTo>
                  <a:lnTo>
                    <a:pt x="1014412" y="376237"/>
                  </a:lnTo>
                  <a:lnTo>
                    <a:pt x="1052512" y="666750"/>
                  </a:lnTo>
                  <a:lnTo>
                    <a:pt x="1090612" y="790575"/>
                  </a:lnTo>
                  <a:lnTo>
                    <a:pt x="1116806" y="919162"/>
                  </a:lnTo>
                  <a:lnTo>
                    <a:pt x="1143000" y="1033462"/>
                  </a:lnTo>
                  <a:lnTo>
                    <a:pt x="1178718" y="1157287"/>
                  </a:lnTo>
                  <a:lnTo>
                    <a:pt x="1214437" y="1269206"/>
                  </a:lnTo>
                  <a:lnTo>
                    <a:pt x="1223962" y="1295400"/>
                  </a:lnTo>
                  <a:lnTo>
                    <a:pt x="1223962" y="1314450"/>
                  </a:lnTo>
                  <a:lnTo>
                    <a:pt x="1212056" y="1369218"/>
                  </a:lnTo>
                  <a:lnTo>
                    <a:pt x="1188243" y="1443037"/>
                  </a:lnTo>
                  <a:lnTo>
                    <a:pt x="1162050" y="1504950"/>
                  </a:lnTo>
                  <a:lnTo>
                    <a:pt x="1128712" y="1557337"/>
                  </a:lnTo>
                  <a:lnTo>
                    <a:pt x="1121568" y="1564481"/>
                  </a:lnTo>
                  <a:lnTo>
                    <a:pt x="1064418" y="1597818"/>
                  </a:lnTo>
                  <a:lnTo>
                    <a:pt x="1042987" y="1621631"/>
                  </a:lnTo>
                  <a:lnTo>
                    <a:pt x="1019175" y="1635918"/>
                  </a:lnTo>
                  <a:lnTo>
                    <a:pt x="1004887" y="1635918"/>
                  </a:lnTo>
                  <a:lnTo>
                    <a:pt x="973931" y="1621631"/>
                  </a:lnTo>
                  <a:lnTo>
                    <a:pt x="938212" y="1590675"/>
                  </a:lnTo>
                  <a:lnTo>
                    <a:pt x="909637" y="1566862"/>
                  </a:lnTo>
                  <a:lnTo>
                    <a:pt x="869156" y="1543050"/>
                  </a:lnTo>
                  <a:lnTo>
                    <a:pt x="821531" y="1526381"/>
                  </a:lnTo>
                  <a:lnTo>
                    <a:pt x="666750" y="1485900"/>
                  </a:lnTo>
                  <a:lnTo>
                    <a:pt x="414337" y="1414462"/>
                  </a:lnTo>
                  <a:lnTo>
                    <a:pt x="214312" y="1359693"/>
                  </a:lnTo>
                  <a:lnTo>
                    <a:pt x="100012" y="1323975"/>
                  </a:lnTo>
                  <a:lnTo>
                    <a:pt x="54768" y="1302543"/>
                  </a:lnTo>
                  <a:lnTo>
                    <a:pt x="35718" y="1288256"/>
                  </a:lnTo>
                  <a:lnTo>
                    <a:pt x="16668" y="1266825"/>
                  </a:lnTo>
                  <a:lnTo>
                    <a:pt x="4762" y="1245393"/>
                  </a:lnTo>
                  <a:lnTo>
                    <a:pt x="0" y="1219200"/>
                  </a:lnTo>
                  <a:lnTo>
                    <a:pt x="0" y="1190625"/>
                  </a:lnTo>
                  <a:lnTo>
                    <a:pt x="7143" y="1164431"/>
                  </a:lnTo>
                  <a:lnTo>
                    <a:pt x="16668" y="1150143"/>
                  </a:lnTo>
                  <a:lnTo>
                    <a:pt x="33337" y="1135856"/>
                  </a:lnTo>
                  <a:lnTo>
                    <a:pt x="57150" y="1126331"/>
                  </a:lnTo>
                  <a:lnTo>
                    <a:pt x="95250" y="1119187"/>
                  </a:lnTo>
                  <a:lnTo>
                    <a:pt x="276225" y="1159668"/>
                  </a:lnTo>
                  <a:lnTo>
                    <a:pt x="431006" y="1190625"/>
                  </a:lnTo>
                  <a:lnTo>
                    <a:pt x="652462" y="1233487"/>
                  </a:lnTo>
                  <a:lnTo>
                    <a:pt x="835818" y="1269206"/>
                  </a:lnTo>
                  <a:lnTo>
                    <a:pt x="892968" y="1276350"/>
                  </a:lnTo>
                  <a:lnTo>
                    <a:pt x="914400" y="1278731"/>
                  </a:lnTo>
                  <a:lnTo>
                    <a:pt x="945356" y="1273968"/>
                  </a:lnTo>
                  <a:lnTo>
                    <a:pt x="966787" y="1259681"/>
                  </a:lnTo>
                  <a:lnTo>
                    <a:pt x="978693" y="1243012"/>
                  </a:lnTo>
                  <a:lnTo>
                    <a:pt x="983456" y="1228725"/>
                  </a:lnTo>
                  <a:lnTo>
                    <a:pt x="983456" y="1204912"/>
                  </a:lnTo>
                  <a:lnTo>
                    <a:pt x="964406" y="1100137"/>
                  </a:lnTo>
                  <a:lnTo>
                    <a:pt x="912018" y="821531"/>
                  </a:lnTo>
                  <a:lnTo>
                    <a:pt x="83105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4">
              <a:extLst>
                <a:ext uri="{FF2B5EF4-FFF2-40B4-BE49-F238E27FC236}">
                  <a16:creationId xmlns:a16="http://schemas.microsoft.com/office/drawing/2014/main" id="{A70F45A2-3DD6-4B69-B49C-1158B0B52A9E}"/>
                </a:ext>
              </a:extLst>
            </p:cNvPr>
            <p:cNvSpPr/>
            <p:nvPr/>
          </p:nvSpPr>
          <p:spPr>
            <a:xfrm>
              <a:off x="2962275" y="3773488"/>
              <a:ext cx="1233488" cy="407987"/>
            </a:xfrm>
            <a:custGeom>
              <a:avLst/>
              <a:gdLst>
                <a:gd name="connsiteX0" fmla="*/ 602456 w 1233488"/>
                <a:gd name="connsiteY0" fmla="*/ 119063 h 407194"/>
                <a:gd name="connsiteX1" fmla="*/ 388144 w 1233488"/>
                <a:gd name="connsiteY1" fmla="*/ 159544 h 407194"/>
                <a:gd name="connsiteX2" fmla="*/ 71438 w 1233488"/>
                <a:gd name="connsiteY2" fmla="*/ 221457 h 407194"/>
                <a:gd name="connsiteX3" fmla="*/ 0 w 1233488"/>
                <a:gd name="connsiteY3" fmla="*/ 230982 h 407194"/>
                <a:gd name="connsiteX4" fmla="*/ 9525 w 1233488"/>
                <a:gd name="connsiteY4" fmla="*/ 407194 h 407194"/>
                <a:gd name="connsiteX5" fmla="*/ 200025 w 1233488"/>
                <a:gd name="connsiteY5" fmla="*/ 376238 h 407194"/>
                <a:gd name="connsiteX6" fmla="*/ 409575 w 1233488"/>
                <a:gd name="connsiteY6" fmla="*/ 338138 h 407194"/>
                <a:gd name="connsiteX7" fmla="*/ 500063 w 1233488"/>
                <a:gd name="connsiteY7" fmla="*/ 321469 h 407194"/>
                <a:gd name="connsiteX8" fmla="*/ 690563 w 1233488"/>
                <a:gd name="connsiteY8" fmla="*/ 259557 h 407194"/>
                <a:gd name="connsiteX9" fmla="*/ 907256 w 1233488"/>
                <a:gd name="connsiteY9" fmla="*/ 223838 h 407194"/>
                <a:gd name="connsiteX10" fmla="*/ 1104900 w 1233488"/>
                <a:gd name="connsiteY10" fmla="*/ 190500 h 407194"/>
                <a:gd name="connsiteX11" fmla="*/ 1233488 w 1233488"/>
                <a:gd name="connsiteY11" fmla="*/ 173832 h 407194"/>
                <a:gd name="connsiteX12" fmla="*/ 1223963 w 1233488"/>
                <a:gd name="connsiteY12" fmla="*/ 0 h 407194"/>
                <a:gd name="connsiteX13" fmla="*/ 1045369 w 1233488"/>
                <a:gd name="connsiteY13" fmla="*/ 35719 h 407194"/>
                <a:gd name="connsiteX14" fmla="*/ 652463 w 1233488"/>
                <a:gd name="connsiteY14" fmla="*/ 109538 h 407194"/>
                <a:gd name="connsiteX15" fmla="*/ 602456 w 1233488"/>
                <a:gd name="connsiteY15" fmla="*/ 119063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88" h="407194">
                  <a:moveTo>
                    <a:pt x="602456" y="119063"/>
                  </a:moveTo>
                  <a:lnTo>
                    <a:pt x="388144" y="159544"/>
                  </a:lnTo>
                  <a:lnTo>
                    <a:pt x="71438" y="221457"/>
                  </a:lnTo>
                  <a:lnTo>
                    <a:pt x="0" y="230982"/>
                  </a:lnTo>
                  <a:lnTo>
                    <a:pt x="9525" y="407194"/>
                  </a:lnTo>
                  <a:lnTo>
                    <a:pt x="200025" y="376238"/>
                  </a:lnTo>
                  <a:lnTo>
                    <a:pt x="409575" y="338138"/>
                  </a:lnTo>
                  <a:lnTo>
                    <a:pt x="500063" y="321469"/>
                  </a:lnTo>
                  <a:lnTo>
                    <a:pt x="690563" y="259557"/>
                  </a:lnTo>
                  <a:lnTo>
                    <a:pt x="907256" y="223838"/>
                  </a:lnTo>
                  <a:lnTo>
                    <a:pt x="1104900" y="190500"/>
                  </a:lnTo>
                  <a:lnTo>
                    <a:pt x="1233488" y="173832"/>
                  </a:lnTo>
                  <a:lnTo>
                    <a:pt x="1223963" y="0"/>
                  </a:lnTo>
                  <a:lnTo>
                    <a:pt x="1045369" y="35719"/>
                  </a:lnTo>
                  <a:lnTo>
                    <a:pt x="652463" y="109538"/>
                  </a:lnTo>
                  <a:lnTo>
                    <a:pt x="602456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5">
              <a:extLst>
                <a:ext uri="{FF2B5EF4-FFF2-40B4-BE49-F238E27FC236}">
                  <a16:creationId xmlns:a16="http://schemas.microsoft.com/office/drawing/2014/main" id="{4C805D21-4069-4FE3-B16C-2D38FBFE413D}"/>
                </a:ext>
              </a:extLst>
            </p:cNvPr>
            <p:cNvSpPr/>
            <p:nvPr/>
          </p:nvSpPr>
          <p:spPr>
            <a:xfrm>
              <a:off x="3303588" y="3983038"/>
              <a:ext cx="630237" cy="1200150"/>
            </a:xfrm>
            <a:custGeom>
              <a:avLst/>
              <a:gdLst>
                <a:gd name="connsiteX0" fmla="*/ 283369 w 631031"/>
                <a:gd name="connsiteY0" fmla="*/ 704850 h 1200150"/>
                <a:gd name="connsiteX1" fmla="*/ 288131 w 631031"/>
                <a:gd name="connsiteY1" fmla="*/ 507207 h 1200150"/>
                <a:gd name="connsiteX2" fmla="*/ 288131 w 631031"/>
                <a:gd name="connsiteY2" fmla="*/ 411957 h 1200150"/>
                <a:gd name="connsiteX3" fmla="*/ 280987 w 631031"/>
                <a:gd name="connsiteY3" fmla="*/ 285750 h 1200150"/>
                <a:gd name="connsiteX4" fmla="*/ 273844 w 631031"/>
                <a:gd name="connsiteY4" fmla="*/ 221457 h 1200150"/>
                <a:gd name="connsiteX5" fmla="*/ 266700 w 631031"/>
                <a:gd name="connsiteY5" fmla="*/ 192882 h 1200150"/>
                <a:gd name="connsiteX6" fmla="*/ 254794 w 631031"/>
                <a:gd name="connsiteY6" fmla="*/ 166688 h 1200150"/>
                <a:gd name="connsiteX7" fmla="*/ 242887 w 631031"/>
                <a:gd name="connsiteY7" fmla="*/ 152400 h 1200150"/>
                <a:gd name="connsiteX8" fmla="*/ 221456 w 631031"/>
                <a:gd name="connsiteY8" fmla="*/ 135732 h 1200150"/>
                <a:gd name="connsiteX9" fmla="*/ 190500 w 631031"/>
                <a:gd name="connsiteY9" fmla="*/ 121444 h 1200150"/>
                <a:gd name="connsiteX10" fmla="*/ 161925 w 631031"/>
                <a:gd name="connsiteY10" fmla="*/ 111919 h 1200150"/>
                <a:gd name="connsiteX11" fmla="*/ 0 w 631031"/>
                <a:gd name="connsiteY11" fmla="*/ 97632 h 1200150"/>
                <a:gd name="connsiteX12" fmla="*/ 311944 w 631031"/>
                <a:gd name="connsiteY12" fmla="*/ 0 h 1200150"/>
                <a:gd name="connsiteX13" fmla="*/ 442912 w 631031"/>
                <a:gd name="connsiteY13" fmla="*/ 92869 h 1200150"/>
                <a:gd name="connsiteX14" fmla="*/ 502444 w 631031"/>
                <a:gd name="connsiteY14" fmla="*/ 140494 h 1200150"/>
                <a:gd name="connsiteX15" fmla="*/ 552450 w 631031"/>
                <a:gd name="connsiteY15" fmla="*/ 185738 h 1200150"/>
                <a:gd name="connsiteX16" fmla="*/ 585787 w 631031"/>
                <a:gd name="connsiteY16" fmla="*/ 214313 h 1200150"/>
                <a:gd name="connsiteX17" fmla="*/ 609600 w 631031"/>
                <a:gd name="connsiteY17" fmla="*/ 240507 h 1200150"/>
                <a:gd name="connsiteX18" fmla="*/ 619125 w 631031"/>
                <a:gd name="connsiteY18" fmla="*/ 252413 h 1200150"/>
                <a:gd name="connsiteX19" fmla="*/ 626269 w 631031"/>
                <a:gd name="connsiteY19" fmla="*/ 271463 h 1200150"/>
                <a:gd name="connsiteX20" fmla="*/ 631031 w 631031"/>
                <a:gd name="connsiteY20" fmla="*/ 292894 h 1200150"/>
                <a:gd name="connsiteX21" fmla="*/ 623887 w 631031"/>
                <a:gd name="connsiteY21" fmla="*/ 314325 h 1200150"/>
                <a:gd name="connsiteX22" fmla="*/ 597694 w 631031"/>
                <a:gd name="connsiteY22" fmla="*/ 335757 h 1200150"/>
                <a:gd name="connsiteX23" fmla="*/ 571500 w 631031"/>
                <a:gd name="connsiteY23" fmla="*/ 357188 h 1200150"/>
                <a:gd name="connsiteX24" fmla="*/ 547687 w 631031"/>
                <a:gd name="connsiteY24" fmla="*/ 385763 h 1200150"/>
                <a:gd name="connsiteX25" fmla="*/ 523875 w 631031"/>
                <a:gd name="connsiteY25" fmla="*/ 431007 h 1200150"/>
                <a:gd name="connsiteX26" fmla="*/ 509587 w 631031"/>
                <a:gd name="connsiteY26" fmla="*/ 488157 h 1200150"/>
                <a:gd name="connsiteX27" fmla="*/ 485775 w 631031"/>
                <a:gd name="connsiteY27" fmla="*/ 638175 h 1200150"/>
                <a:gd name="connsiteX28" fmla="*/ 438150 w 631031"/>
                <a:gd name="connsiteY28" fmla="*/ 928688 h 1200150"/>
                <a:gd name="connsiteX29" fmla="*/ 404812 w 631031"/>
                <a:gd name="connsiteY29" fmla="*/ 1154907 h 1200150"/>
                <a:gd name="connsiteX30" fmla="*/ 400050 w 631031"/>
                <a:gd name="connsiteY30" fmla="*/ 1183482 h 1200150"/>
                <a:gd name="connsiteX31" fmla="*/ 252412 w 631031"/>
                <a:gd name="connsiteY31" fmla="*/ 1200150 h 1200150"/>
                <a:gd name="connsiteX32" fmla="*/ 261937 w 631031"/>
                <a:gd name="connsiteY32" fmla="*/ 1042988 h 1200150"/>
                <a:gd name="connsiteX33" fmla="*/ 283369 w 631031"/>
                <a:gd name="connsiteY33" fmla="*/ 7048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1031" h="1200150">
                  <a:moveTo>
                    <a:pt x="283369" y="704850"/>
                  </a:moveTo>
                  <a:lnTo>
                    <a:pt x="288131" y="507207"/>
                  </a:lnTo>
                  <a:lnTo>
                    <a:pt x="288131" y="411957"/>
                  </a:lnTo>
                  <a:lnTo>
                    <a:pt x="280987" y="285750"/>
                  </a:lnTo>
                  <a:lnTo>
                    <a:pt x="273844" y="221457"/>
                  </a:lnTo>
                  <a:lnTo>
                    <a:pt x="266700" y="192882"/>
                  </a:lnTo>
                  <a:lnTo>
                    <a:pt x="254794" y="166688"/>
                  </a:lnTo>
                  <a:lnTo>
                    <a:pt x="242887" y="152400"/>
                  </a:lnTo>
                  <a:lnTo>
                    <a:pt x="221456" y="135732"/>
                  </a:lnTo>
                  <a:lnTo>
                    <a:pt x="190500" y="121444"/>
                  </a:lnTo>
                  <a:lnTo>
                    <a:pt x="161925" y="111919"/>
                  </a:lnTo>
                  <a:lnTo>
                    <a:pt x="0" y="97632"/>
                  </a:lnTo>
                  <a:lnTo>
                    <a:pt x="311944" y="0"/>
                  </a:lnTo>
                  <a:lnTo>
                    <a:pt x="442912" y="92869"/>
                  </a:lnTo>
                  <a:lnTo>
                    <a:pt x="502444" y="140494"/>
                  </a:lnTo>
                  <a:lnTo>
                    <a:pt x="552450" y="185738"/>
                  </a:lnTo>
                  <a:lnTo>
                    <a:pt x="585787" y="214313"/>
                  </a:lnTo>
                  <a:lnTo>
                    <a:pt x="609600" y="240507"/>
                  </a:lnTo>
                  <a:lnTo>
                    <a:pt x="619125" y="252413"/>
                  </a:lnTo>
                  <a:lnTo>
                    <a:pt x="626269" y="271463"/>
                  </a:lnTo>
                  <a:lnTo>
                    <a:pt x="631031" y="292894"/>
                  </a:lnTo>
                  <a:lnTo>
                    <a:pt x="623887" y="314325"/>
                  </a:lnTo>
                  <a:lnTo>
                    <a:pt x="597694" y="335757"/>
                  </a:lnTo>
                  <a:lnTo>
                    <a:pt x="571500" y="357188"/>
                  </a:lnTo>
                  <a:lnTo>
                    <a:pt x="547687" y="385763"/>
                  </a:lnTo>
                  <a:lnTo>
                    <a:pt x="523875" y="431007"/>
                  </a:lnTo>
                  <a:lnTo>
                    <a:pt x="509587" y="488157"/>
                  </a:lnTo>
                  <a:lnTo>
                    <a:pt x="485775" y="638175"/>
                  </a:lnTo>
                  <a:lnTo>
                    <a:pt x="438150" y="928688"/>
                  </a:lnTo>
                  <a:lnTo>
                    <a:pt x="404812" y="1154907"/>
                  </a:lnTo>
                  <a:lnTo>
                    <a:pt x="400050" y="1183482"/>
                  </a:lnTo>
                  <a:lnTo>
                    <a:pt x="252412" y="1200150"/>
                  </a:lnTo>
                  <a:lnTo>
                    <a:pt x="261937" y="1042988"/>
                  </a:lnTo>
                  <a:lnTo>
                    <a:pt x="2833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6">
              <a:extLst>
                <a:ext uri="{FF2B5EF4-FFF2-40B4-BE49-F238E27FC236}">
                  <a16:creationId xmlns:a16="http://schemas.microsoft.com/office/drawing/2014/main" id="{AAD5629C-FA7C-4EA3-BCF5-7B40A277B449}"/>
                </a:ext>
              </a:extLst>
            </p:cNvPr>
            <p:cNvSpPr/>
            <p:nvPr/>
          </p:nvSpPr>
          <p:spPr>
            <a:xfrm>
              <a:off x="2932113" y="4970463"/>
              <a:ext cx="1514475" cy="382587"/>
            </a:xfrm>
            <a:custGeom>
              <a:avLst/>
              <a:gdLst>
                <a:gd name="connsiteX0" fmla="*/ 459581 w 1514475"/>
                <a:gd name="connsiteY0" fmla="*/ 140494 h 383381"/>
                <a:gd name="connsiteX1" fmla="*/ 304800 w 1514475"/>
                <a:gd name="connsiteY1" fmla="*/ 159544 h 383381"/>
                <a:gd name="connsiteX2" fmla="*/ 71437 w 1514475"/>
                <a:gd name="connsiteY2" fmla="*/ 183356 h 383381"/>
                <a:gd name="connsiteX3" fmla="*/ 0 w 1514475"/>
                <a:gd name="connsiteY3" fmla="*/ 188119 h 383381"/>
                <a:gd name="connsiteX4" fmla="*/ 4762 w 1514475"/>
                <a:gd name="connsiteY4" fmla="*/ 383381 h 383381"/>
                <a:gd name="connsiteX5" fmla="*/ 138112 w 1514475"/>
                <a:gd name="connsiteY5" fmla="*/ 352425 h 383381"/>
                <a:gd name="connsiteX6" fmla="*/ 311944 w 1514475"/>
                <a:gd name="connsiteY6" fmla="*/ 321469 h 383381"/>
                <a:gd name="connsiteX7" fmla="*/ 473869 w 1514475"/>
                <a:gd name="connsiteY7" fmla="*/ 295275 h 383381"/>
                <a:gd name="connsiteX8" fmla="*/ 647700 w 1514475"/>
                <a:gd name="connsiteY8" fmla="*/ 271462 h 383381"/>
                <a:gd name="connsiteX9" fmla="*/ 807244 w 1514475"/>
                <a:gd name="connsiteY9" fmla="*/ 252412 h 383381"/>
                <a:gd name="connsiteX10" fmla="*/ 954881 w 1514475"/>
                <a:gd name="connsiteY10" fmla="*/ 238125 h 383381"/>
                <a:gd name="connsiteX11" fmla="*/ 1126331 w 1514475"/>
                <a:gd name="connsiteY11" fmla="*/ 228600 h 383381"/>
                <a:gd name="connsiteX12" fmla="*/ 1314450 w 1514475"/>
                <a:gd name="connsiteY12" fmla="*/ 223837 h 383381"/>
                <a:gd name="connsiteX13" fmla="*/ 1388269 w 1514475"/>
                <a:gd name="connsiteY13" fmla="*/ 223837 h 383381"/>
                <a:gd name="connsiteX14" fmla="*/ 1438275 w 1514475"/>
                <a:gd name="connsiteY14" fmla="*/ 216694 h 383381"/>
                <a:gd name="connsiteX15" fmla="*/ 1473994 w 1514475"/>
                <a:gd name="connsiteY15" fmla="*/ 204787 h 383381"/>
                <a:gd name="connsiteX16" fmla="*/ 1493044 w 1514475"/>
                <a:gd name="connsiteY16" fmla="*/ 195262 h 383381"/>
                <a:gd name="connsiteX17" fmla="*/ 1509712 w 1514475"/>
                <a:gd name="connsiteY17" fmla="*/ 178594 h 383381"/>
                <a:gd name="connsiteX18" fmla="*/ 1514475 w 1514475"/>
                <a:gd name="connsiteY18" fmla="*/ 166687 h 383381"/>
                <a:gd name="connsiteX19" fmla="*/ 1509712 w 1514475"/>
                <a:gd name="connsiteY19" fmla="*/ 147637 h 383381"/>
                <a:gd name="connsiteX20" fmla="*/ 1495425 w 1514475"/>
                <a:gd name="connsiteY20" fmla="*/ 126206 h 383381"/>
                <a:gd name="connsiteX21" fmla="*/ 1473994 w 1514475"/>
                <a:gd name="connsiteY21" fmla="*/ 102394 h 383381"/>
                <a:gd name="connsiteX22" fmla="*/ 1431131 w 1514475"/>
                <a:gd name="connsiteY22" fmla="*/ 73819 h 383381"/>
                <a:gd name="connsiteX23" fmla="*/ 1364456 w 1514475"/>
                <a:gd name="connsiteY23" fmla="*/ 40481 h 383381"/>
                <a:gd name="connsiteX24" fmla="*/ 1293019 w 1514475"/>
                <a:gd name="connsiteY24" fmla="*/ 16669 h 383381"/>
                <a:gd name="connsiteX25" fmla="*/ 1200150 w 1514475"/>
                <a:gd name="connsiteY25" fmla="*/ 0 h 383381"/>
                <a:gd name="connsiteX26" fmla="*/ 1166812 w 1514475"/>
                <a:gd name="connsiteY26" fmla="*/ 0 h 383381"/>
                <a:gd name="connsiteX27" fmla="*/ 1133475 w 1514475"/>
                <a:gd name="connsiteY27" fmla="*/ 14287 h 383381"/>
                <a:gd name="connsiteX28" fmla="*/ 1033462 w 1514475"/>
                <a:gd name="connsiteY28" fmla="*/ 45244 h 383381"/>
                <a:gd name="connsiteX29" fmla="*/ 935831 w 1514475"/>
                <a:gd name="connsiteY29" fmla="*/ 69056 h 383381"/>
                <a:gd name="connsiteX30" fmla="*/ 840581 w 1514475"/>
                <a:gd name="connsiteY30" fmla="*/ 83344 h 383381"/>
                <a:gd name="connsiteX31" fmla="*/ 766762 w 1514475"/>
                <a:gd name="connsiteY31" fmla="*/ 90487 h 383381"/>
                <a:gd name="connsiteX32" fmla="*/ 459581 w 1514475"/>
                <a:gd name="connsiteY32" fmla="*/ 140494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4475" h="383381">
                  <a:moveTo>
                    <a:pt x="459581" y="140494"/>
                  </a:moveTo>
                  <a:lnTo>
                    <a:pt x="304800" y="159544"/>
                  </a:lnTo>
                  <a:lnTo>
                    <a:pt x="71437" y="183356"/>
                  </a:lnTo>
                  <a:lnTo>
                    <a:pt x="0" y="188119"/>
                  </a:lnTo>
                  <a:lnTo>
                    <a:pt x="4762" y="383381"/>
                  </a:lnTo>
                  <a:lnTo>
                    <a:pt x="138112" y="352425"/>
                  </a:lnTo>
                  <a:lnTo>
                    <a:pt x="311944" y="321469"/>
                  </a:lnTo>
                  <a:lnTo>
                    <a:pt x="473869" y="295275"/>
                  </a:lnTo>
                  <a:lnTo>
                    <a:pt x="647700" y="271462"/>
                  </a:lnTo>
                  <a:lnTo>
                    <a:pt x="807244" y="252412"/>
                  </a:lnTo>
                  <a:lnTo>
                    <a:pt x="954881" y="238125"/>
                  </a:lnTo>
                  <a:lnTo>
                    <a:pt x="1126331" y="228600"/>
                  </a:lnTo>
                  <a:lnTo>
                    <a:pt x="1314450" y="223837"/>
                  </a:lnTo>
                  <a:lnTo>
                    <a:pt x="1388269" y="223837"/>
                  </a:lnTo>
                  <a:lnTo>
                    <a:pt x="1438275" y="216694"/>
                  </a:lnTo>
                  <a:lnTo>
                    <a:pt x="1473994" y="204787"/>
                  </a:lnTo>
                  <a:lnTo>
                    <a:pt x="1493044" y="195262"/>
                  </a:lnTo>
                  <a:lnTo>
                    <a:pt x="1509712" y="178594"/>
                  </a:lnTo>
                  <a:lnTo>
                    <a:pt x="1514475" y="166687"/>
                  </a:lnTo>
                  <a:lnTo>
                    <a:pt x="1509712" y="147637"/>
                  </a:lnTo>
                  <a:lnTo>
                    <a:pt x="1495425" y="126206"/>
                  </a:lnTo>
                  <a:lnTo>
                    <a:pt x="1473994" y="102394"/>
                  </a:lnTo>
                  <a:lnTo>
                    <a:pt x="1431131" y="73819"/>
                  </a:lnTo>
                  <a:lnTo>
                    <a:pt x="1364456" y="40481"/>
                  </a:lnTo>
                  <a:lnTo>
                    <a:pt x="1293019" y="16669"/>
                  </a:lnTo>
                  <a:lnTo>
                    <a:pt x="1200150" y="0"/>
                  </a:lnTo>
                  <a:lnTo>
                    <a:pt x="1166812" y="0"/>
                  </a:lnTo>
                  <a:lnTo>
                    <a:pt x="1133475" y="14287"/>
                  </a:lnTo>
                  <a:lnTo>
                    <a:pt x="1033462" y="45244"/>
                  </a:lnTo>
                  <a:lnTo>
                    <a:pt x="935831" y="69056"/>
                  </a:lnTo>
                  <a:lnTo>
                    <a:pt x="840581" y="83344"/>
                  </a:lnTo>
                  <a:lnTo>
                    <a:pt x="766762" y="90487"/>
                  </a:lnTo>
                  <a:lnTo>
                    <a:pt x="4595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7">
              <a:extLst>
                <a:ext uri="{FF2B5EF4-FFF2-40B4-BE49-F238E27FC236}">
                  <a16:creationId xmlns:a16="http://schemas.microsoft.com/office/drawing/2014/main" id="{105B1D29-FF56-4796-A232-14AFE8D77B12}"/>
                </a:ext>
              </a:extLst>
            </p:cNvPr>
            <p:cNvSpPr/>
            <p:nvPr/>
          </p:nvSpPr>
          <p:spPr>
            <a:xfrm>
              <a:off x="4456113" y="1598613"/>
              <a:ext cx="990600" cy="1438275"/>
            </a:xfrm>
            <a:custGeom>
              <a:avLst/>
              <a:gdLst>
                <a:gd name="connsiteX0" fmla="*/ 407194 w 990600"/>
                <a:gd name="connsiteY0" fmla="*/ 764381 h 1438275"/>
                <a:gd name="connsiteX1" fmla="*/ 302419 w 990600"/>
                <a:gd name="connsiteY1" fmla="*/ 950119 h 1438275"/>
                <a:gd name="connsiteX2" fmla="*/ 216694 w 990600"/>
                <a:gd name="connsiteY2" fmla="*/ 1088231 h 1438275"/>
                <a:gd name="connsiteX3" fmla="*/ 133350 w 990600"/>
                <a:gd name="connsiteY3" fmla="*/ 1212056 h 1438275"/>
                <a:gd name="connsiteX4" fmla="*/ 0 w 990600"/>
                <a:gd name="connsiteY4" fmla="*/ 1402556 h 1438275"/>
                <a:gd name="connsiteX5" fmla="*/ 45244 w 990600"/>
                <a:gd name="connsiteY5" fmla="*/ 1438275 h 1438275"/>
                <a:gd name="connsiteX6" fmla="*/ 142875 w 990600"/>
                <a:gd name="connsiteY6" fmla="*/ 1357312 h 1438275"/>
                <a:gd name="connsiteX7" fmla="*/ 261937 w 990600"/>
                <a:gd name="connsiteY7" fmla="*/ 1240631 h 1438275"/>
                <a:gd name="connsiteX8" fmla="*/ 359569 w 990600"/>
                <a:gd name="connsiteY8" fmla="*/ 1140619 h 1438275"/>
                <a:gd name="connsiteX9" fmla="*/ 490537 w 990600"/>
                <a:gd name="connsiteY9" fmla="*/ 992981 h 1438275"/>
                <a:gd name="connsiteX10" fmla="*/ 550069 w 990600"/>
                <a:gd name="connsiteY10" fmla="*/ 919162 h 1438275"/>
                <a:gd name="connsiteX11" fmla="*/ 647700 w 990600"/>
                <a:gd name="connsiteY11" fmla="*/ 778669 h 1438275"/>
                <a:gd name="connsiteX12" fmla="*/ 719137 w 990600"/>
                <a:gd name="connsiteY12" fmla="*/ 642937 h 1438275"/>
                <a:gd name="connsiteX13" fmla="*/ 762000 w 990600"/>
                <a:gd name="connsiteY13" fmla="*/ 561975 h 1438275"/>
                <a:gd name="connsiteX14" fmla="*/ 800100 w 990600"/>
                <a:gd name="connsiteY14" fmla="*/ 483394 h 1438275"/>
                <a:gd name="connsiteX15" fmla="*/ 823912 w 990600"/>
                <a:gd name="connsiteY15" fmla="*/ 428625 h 1438275"/>
                <a:gd name="connsiteX16" fmla="*/ 833437 w 990600"/>
                <a:gd name="connsiteY16" fmla="*/ 409575 h 1438275"/>
                <a:gd name="connsiteX17" fmla="*/ 869156 w 990600"/>
                <a:gd name="connsiteY17" fmla="*/ 371475 h 1438275"/>
                <a:gd name="connsiteX18" fmla="*/ 912019 w 990600"/>
                <a:gd name="connsiteY18" fmla="*/ 330994 h 1438275"/>
                <a:gd name="connsiteX19" fmla="*/ 947737 w 990600"/>
                <a:gd name="connsiteY19" fmla="*/ 304800 h 1438275"/>
                <a:gd name="connsiteX20" fmla="*/ 969169 w 990600"/>
                <a:gd name="connsiteY20" fmla="*/ 288131 h 1438275"/>
                <a:gd name="connsiteX21" fmla="*/ 985837 w 990600"/>
                <a:gd name="connsiteY21" fmla="*/ 264319 h 1438275"/>
                <a:gd name="connsiteX22" fmla="*/ 990600 w 990600"/>
                <a:gd name="connsiteY22" fmla="*/ 235744 h 1438275"/>
                <a:gd name="connsiteX23" fmla="*/ 985837 w 990600"/>
                <a:gd name="connsiteY23" fmla="*/ 219075 h 1438275"/>
                <a:gd name="connsiteX24" fmla="*/ 973931 w 990600"/>
                <a:gd name="connsiteY24" fmla="*/ 197644 h 1438275"/>
                <a:gd name="connsiteX25" fmla="*/ 952500 w 990600"/>
                <a:gd name="connsiteY25" fmla="*/ 171450 h 1438275"/>
                <a:gd name="connsiteX26" fmla="*/ 909637 w 990600"/>
                <a:gd name="connsiteY26" fmla="*/ 133350 h 1438275"/>
                <a:gd name="connsiteX27" fmla="*/ 878681 w 990600"/>
                <a:gd name="connsiteY27" fmla="*/ 102394 h 1438275"/>
                <a:gd name="connsiteX28" fmla="*/ 833437 w 990600"/>
                <a:gd name="connsiteY28" fmla="*/ 71437 h 1438275"/>
                <a:gd name="connsiteX29" fmla="*/ 783431 w 990600"/>
                <a:gd name="connsiteY29" fmla="*/ 45244 h 1438275"/>
                <a:gd name="connsiteX30" fmla="*/ 745331 w 990600"/>
                <a:gd name="connsiteY30" fmla="*/ 26194 h 1438275"/>
                <a:gd name="connsiteX31" fmla="*/ 697706 w 990600"/>
                <a:gd name="connsiteY31" fmla="*/ 14287 h 1438275"/>
                <a:gd name="connsiteX32" fmla="*/ 652462 w 990600"/>
                <a:gd name="connsiteY32" fmla="*/ 7144 h 1438275"/>
                <a:gd name="connsiteX33" fmla="*/ 581025 w 990600"/>
                <a:gd name="connsiteY33" fmla="*/ 0 h 1438275"/>
                <a:gd name="connsiteX34" fmla="*/ 533400 w 990600"/>
                <a:gd name="connsiteY34" fmla="*/ 4762 h 1438275"/>
                <a:gd name="connsiteX35" fmla="*/ 492919 w 990600"/>
                <a:gd name="connsiteY35" fmla="*/ 14287 h 1438275"/>
                <a:gd name="connsiteX36" fmla="*/ 478631 w 990600"/>
                <a:gd name="connsiteY36" fmla="*/ 21431 h 1438275"/>
                <a:gd name="connsiteX37" fmla="*/ 469106 w 990600"/>
                <a:gd name="connsiteY37" fmla="*/ 30956 h 1438275"/>
                <a:gd name="connsiteX38" fmla="*/ 469106 w 990600"/>
                <a:gd name="connsiteY38" fmla="*/ 40481 h 1438275"/>
                <a:gd name="connsiteX39" fmla="*/ 471487 w 990600"/>
                <a:gd name="connsiteY39" fmla="*/ 50006 h 1438275"/>
                <a:gd name="connsiteX40" fmla="*/ 478631 w 990600"/>
                <a:gd name="connsiteY40" fmla="*/ 64294 h 1438275"/>
                <a:gd name="connsiteX41" fmla="*/ 490537 w 990600"/>
                <a:gd name="connsiteY41" fmla="*/ 76200 h 1438275"/>
                <a:gd name="connsiteX42" fmla="*/ 504825 w 990600"/>
                <a:gd name="connsiteY42" fmla="*/ 85725 h 1438275"/>
                <a:gd name="connsiteX43" fmla="*/ 526256 w 990600"/>
                <a:gd name="connsiteY43" fmla="*/ 92869 h 1438275"/>
                <a:gd name="connsiteX44" fmla="*/ 559594 w 990600"/>
                <a:gd name="connsiteY44" fmla="*/ 104775 h 1438275"/>
                <a:gd name="connsiteX45" fmla="*/ 585787 w 990600"/>
                <a:gd name="connsiteY45" fmla="*/ 119062 h 1438275"/>
                <a:gd name="connsiteX46" fmla="*/ 604837 w 990600"/>
                <a:gd name="connsiteY46" fmla="*/ 133350 h 1438275"/>
                <a:gd name="connsiteX47" fmla="*/ 619125 w 990600"/>
                <a:gd name="connsiteY47" fmla="*/ 152400 h 1438275"/>
                <a:gd name="connsiteX48" fmla="*/ 626269 w 990600"/>
                <a:gd name="connsiteY48" fmla="*/ 173831 h 1438275"/>
                <a:gd name="connsiteX49" fmla="*/ 631031 w 990600"/>
                <a:gd name="connsiteY49" fmla="*/ 192881 h 1438275"/>
                <a:gd name="connsiteX50" fmla="*/ 633412 w 990600"/>
                <a:gd name="connsiteY50" fmla="*/ 214312 h 1438275"/>
                <a:gd name="connsiteX51" fmla="*/ 631031 w 990600"/>
                <a:gd name="connsiteY51" fmla="*/ 235744 h 1438275"/>
                <a:gd name="connsiteX52" fmla="*/ 616744 w 990600"/>
                <a:gd name="connsiteY52" fmla="*/ 285750 h 1438275"/>
                <a:gd name="connsiteX53" fmla="*/ 559594 w 990600"/>
                <a:gd name="connsiteY53" fmla="*/ 419100 h 1438275"/>
                <a:gd name="connsiteX54" fmla="*/ 490537 w 990600"/>
                <a:gd name="connsiteY54" fmla="*/ 590550 h 1438275"/>
                <a:gd name="connsiteX55" fmla="*/ 464344 w 990600"/>
                <a:gd name="connsiteY55" fmla="*/ 654844 h 1438275"/>
                <a:gd name="connsiteX56" fmla="*/ 464344 w 990600"/>
                <a:gd name="connsiteY56" fmla="*/ 654844 h 1438275"/>
                <a:gd name="connsiteX57" fmla="*/ 407194 w 990600"/>
                <a:gd name="connsiteY57" fmla="*/ 76438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0600" h="1438275">
                  <a:moveTo>
                    <a:pt x="407194" y="764381"/>
                  </a:moveTo>
                  <a:lnTo>
                    <a:pt x="302419" y="950119"/>
                  </a:lnTo>
                  <a:lnTo>
                    <a:pt x="216694" y="1088231"/>
                  </a:lnTo>
                  <a:lnTo>
                    <a:pt x="133350" y="1212056"/>
                  </a:lnTo>
                  <a:lnTo>
                    <a:pt x="0" y="1402556"/>
                  </a:lnTo>
                  <a:lnTo>
                    <a:pt x="45244" y="1438275"/>
                  </a:lnTo>
                  <a:lnTo>
                    <a:pt x="142875" y="1357312"/>
                  </a:lnTo>
                  <a:lnTo>
                    <a:pt x="261937" y="1240631"/>
                  </a:lnTo>
                  <a:lnTo>
                    <a:pt x="359569" y="1140619"/>
                  </a:lnTo>
                  <a:lnTo>
                    <a:pt x="490537" y="992981"/>
                  </a:lnTo>
                  <a:lnTo>
                    <a:pt x="550069" y="919162"/>
                  </a:lnTo>
                  <a:lnTo>
                    <a:pt x="647700" y="778669"/>
                  </a:lnTo>
                  <a:lnTo>
                    <a:pt x="719137" y="642937"/>
                  </a:lnTo>
                  <a:lnTo>
                    <a:pt x="762000" y="561975"/>
                  </a:lnTo>
                  <a:lnTo>
                    <a:pt x="800100" y="483394"/>
                  </a:lnTo>
                  <a:lnTo>
                    <a:pt x="823912" y="428625"/>
                  </a:lnTo>
                  <a:lnTo>
                    <a:pt x="833437" y="409575"/>
                  </a:lnTo>
                  <a:lnTo>
                    <a:pt x="869156" y="371475"/>
                  </a:lnTo>
                  <a:lnTo>
                    <a:pt x="912019" y="330994"/>
                  </a:lnTo>
                  <a:lnTo>
                    <a:pt x="947737" y="304800"/>
                  </a:lnTo>
                  <a:lnTo>
                    <a:pt x="969169" y="288131"/>
                  </a:lnTo>
                  <a:lnTo>
                    <a:pt x="985837" y="264319"/>
                  </a:lnTo>
                  <a:lnTo>
                    <a:pt x="990600" y="235744"/>
                  </a:lnTo>
                  <a:lnTo>
                    <a:pt x="985837" y="219075"/>
                  </a:lnTo>
                  <a:lnTo>
                    <a:pt x="973931" y="197644"/>
                  </a:lnTo>
                  <a:lnTo>
                    <a:pt x="952500" y="171450"/>
                  </a:lnTo>
                  <a:lnTo>
                    <a:pt x="909637" y="133350"/>
                  </a:lnTo>
                  <a:lnTo>
                    <a:pt x="878681" y="102394"/>
                  </a:lnTo>
                  <a:lnTo>
                    <a:pt x="833437" y="71437"/>
                  </a:lnTo>
                  <a:lnTo>
                    <a:pt x="783431" y="45244"/>
                  </a:lnTo>
                  <a:lnTo>
                    <a:pt x="745331" y="26194"/>
                  </a:lnTo>
                  <a:lnTo>
                    <a:pt x="697706" y="14287"/>
                  </a:lnTo>
                  <a:lnTo>
                    <a:pt x="652462" y="7144"/>
                  </a:lnTo>
                  <a:lnTo>
                    <a:pt x="581025" y="0"/>
                  </a:lnTo>
                  <a:lnTo>
                    <a:pt x="533400" y="4762"/>
                  </a:lnTo>
                  <a:lnTo>
                    <a:pt x="492919" y="14287"/>
                  </a:lnTo>
                  <a:lnTo>
                    <a:pt x="478631" y="21431"/>
                  </a:lnTo>
                  <a:lnTo>
                    <a:pt x="469106" y="30956"/>
                  </a:lnTo>
                  <a:lnTo>
                    <a:pt x="469106" y="40481"/>
                  </a:lnTo>
                  <a:lnTo>
                    <a:pt x="471487" y="50006"/>
                  </a:lnTo>
                  <a:lnTo>
                    <a:pt x="478631" y="64294"/>
                  </a:lnTo>
                  <a:lnTo>
                    <a:pt x="490537" y="76200"/>
                  </a:lnTo>
                  <a:lnTo>
                    <a:pt x="504825" y="85725"/>
                  </a:lnTo>
                  <a:lnTo>
                    <a:pt x="526256" y="92869"/>
                  </a:lnTo>
                  <a:lnTo>
                    <a:pt x="559594" y="104775"/>
                  </a:lnTo>
                  <a:lnTo>
                    <a:pt x="585787" y="119062"/>
                  </a:lnTo>
                  <a:lnTo>
                    <a:pt x="604837" y="133350"/>
                  </a:lnTo>
                  <a:lnTo>
                    <a:pt x="619125" y="152400"/>
                  </a:lnTo>
                  <a:lnTo>
                    <a:pt x="626269" y="173831"/>
                  </a:lnTo>
                  <a:lnTo>
                    <a:pt x="631031" y="192881"/>
                  </a:lnTo>
                  <a:lnTo>
                    <a:pt x="633412" y="214312"/>
                  </a:lnTo>
                  <a:lnTo>
                    <a:pt x="631031" y="235744"/>
                  </a:lnTo>
                  <a:lnTo>
                    <a:pt x="616744" y="285750"/>
                  </a:lnTo>
                  <a:lnTo>
                    <a:pt x="559594" y="419100"/>
                  </a:lnTo>
                  <a:lnTo>
                    <a:pt x="490537" y="590550"/>
                  </a:lnTo>
                  <a:lnTo>
                    <a:pt x="464344" y="654844"/>
                  </a:lnTo>
                  <a:lnTo>
                    <a:pt x="464344" y="654844"/>
                  </a:lnTo>
                  <a:lnTo>
                    <a:pt x="407194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8">
              <a:extLst>
                <a:ext uri="{FF2B5EF4-FFF2-40B4-BE49-F238E27FC236}">
                  <a16:creationId xmlns:a16="http://schemas.microsoft.com/office/drawing/2014/main" id="{838DFA23-1257-4F16-B21F-2E1CC7398206}"/>
                </a:ext>
              </a:extLst>
            </p:cNvPr>
            <p:cNvSpPr/>
            <p:nvPr/>
          </p:nvSpPr>
          <p:spPr>
            <a:xfrm>
              <a:off x="4914900" y="2078038"/>
              <a:ext cx="2074863" cy="488950"/>
            </a:xfrm>
            <a:custGeom>
              <a:avLst/>
              <a:gdLst>
                <a:gd name="connsiteX0" fmla="*/ 840581 w 2074069"/>
                <a:gd name="connsiteY0" fmla="*/ 414338 h 488157"/>
                <a:gd name="connsiteX1" fmla="*/ 350044 w 2074069"/>
                <a:gd name="connsiteY1" fmla="*/ 469107 h 488157"/>
                <a:gd name="connsiteX2" fmla="*/ 228600 w 2074069"/>
                <a:gd name="connsiteY2" fmla="*/ 483394 h 488157"/>
                <a:gd name="connsiteX3" fmla="*/ 180975 w 2074069"/>
                <a:gd name="connsiteY3" fmla="*/ 488157 h 488157"/>
                <a:gd name="connsiteX4" fmla="*/ 147638 w 2074069"/>
                <a:gd name="connsiteY4" fmla="*/ 483394 h 488157"/>
                <a:gd name="connsiteX5" fmla="*/ 97631 w 2074069"/>
                <a:gd name="connsiteY5" fmla="*/ 471488 h 488157"/>
                <a:gd name="connsiteX6" fmla="*/ 23813 w 2074069"/>
                <a:gd name="connsiteY6" fmla="*/ 435769 h 488157"/>
                <a:gd name="connsiteX7" fmla="*/ 0 w 2074069"/>
                <a:gd name="connsiteY7" fmla="*/ 414338 h 488157"/>
                <a:gd name="connsiteX8" fmla="*/ 102394 w 2074069"/>
                <a:gd name="connsiteY8" fmla="*/ 290513 h 488157"/>
                <a:gd name="connsiteX9" fmla="*/ 211931 w 2074069"/>
                <a:gd name="connsiteY9" fmla="*/ 300038 h 488157"/>
                <a:gd name="connsiteX10" fmla="*/ 290513 w 2074069"/>
                <a:gd name="connsiteY10" fmla="*/ 300038 h 488157"/>
                <a:gd name="connsiteX11" fmla="*/ 440531 w 2074069"/>
                <a:gd name="connsiteY11" fmla="*/ 285750 h 488157"/>
                <a:gd name="connsiteX12" fmla="*/ 652463 w 2074069"/>
                <a:gd name="connsiteY12" fmla="*/ 257175 h 488157"/>
                <a:gd name="connsiteX13" fmla="*/ 835819 w 2074069"/>
                <a:gd name="connsiteY13" fmla="*/ 230982 h 488157"/>
                <a:gd name="connsiteX14" fmla="*/ 1050131 w 2074069"/>
                <a:gd name="connsiteY14" fmla="*/ 195263 h 488157"/>
                <a:gd name="connsiteX15" fmla="*/ 1235869 w 2074069"/>
                <a:gd name="connsiteY15" fmla="*/ 157163 h 488157"/>
                <a:gd name="connsiteX16" fmla="*/ 1376363 w 2074069"/>
                <a:gd name="connsiteY16" fmla="*/ 123825 h 488157"/>
                <a:gd name="connsiteX17" fmla="*/ 1447800 w 2074069"/>
                <a:gd name="connsiteY17" fmla="*/ 104775 h 488157"/>
                <a:gd name="connsiteX18" fmla="*/ 1490663 w 2074069"/>
                <a:gd name="connsiteY18" fmla="*/ 85725 h 488157"/>
                <a:gd name="connsiteX19" fmla="*/ 1588294 w 2074069"/>
                <a:gd name="connsiteY19" fmla="*/ 28575 h 488157"/>
                <a:gd name="connsiteX20" fmla="*/ 1621631 w 2074069"/>
                <a:gd name="connsiteY20" fmla="*/ 7144 h 488157"/>
                <a:gd name="connsiteX21" fmla="*/ 1643063 w 2074069"/>
                <a:gd name="connsiteY21" fmla="*/ 2382 h 488157"/>
                <a:gd name="connsiteX22" fmla="*/ 1657350 w 2074069"/>
                <a:gd name="connsiteY22" fmla="*/ 0 h 488157"/>
                <a:gd name="connsiteX23" fmla="*/ 1702594 w 2074069"/>
                <a:gd name="connsiteY23" fmla="*/ 4763 h 488157"/>
                <a:gd name="connsiteX24" fmla="*/ 1781175 w 2074069"/>
                <a:gd name="connsiteY24" fmla="*/ 21432 h 488157"/>
                <a:gd name="connsiteX25" fmla="*/ 1850231 w 2074069"/>
                <a:gd name="connsiteY25" fmla="*/ 47625 h 488157"/>
                <a:gd name="connsiteX26" fmla="*/ 1935956 w 2074069"/>
                <a:gd name="connsiteY26" fmla="*/ 80963 h 488157"/>
                <a:gd name="connsiteX27" fmla="*/ 1988344 w 2074069"/>
                <a:gd name="connsiteY27" fmla="*/ 107157 h 488157"/>
                <a:gd name="connsiteX28" fmla="*/ 2038350 w 2074069"/>
                <a:gd name="connsiteY28" fmla="*/ 145257 h 488157"/>
                <a:gd name="connsiteX29" fmla="*/ 2059781 w 2074069"/>
                <a:gd name="connsiteY29" fmla="*/ 166688 h 488157"/>
                <a:gd name="connsiteX30" fmla="*/ 2071688 w 2074069"/>
                <a:gd name="connsiteY30" fmla="*/ 188119 h 488157"/>
                <a:gd name="connsiteX31" fmla="*/ 2074069 w 2074069"/>
                <a:gd name="connsiteY31" fmla="*/ 204788 h 488157"/>
                <a:gd name="connsiteX32" fmla="*/ 2066925 w 2074069"/>
                <a:gd name="connsiteY32" fmla="*/ 219075 h 488157"/>
                <a:gd name="connsiteX33" fmla="*/ 2052638 w 2074069"/>
                <a:gd name="connsiteY33" fmla="*/ 238125 h 488157"/>
                <a:gd name="connsiteX34" fmla="*/ 2026444 w 2074069"/>
                <a:gd name="connsiteY34" fmla="*/ 254794 h 488157"/>
                <a:gd name="connsiteX35" fmla="*/ 1993106 w 2074069"/>
                <a:gd name="connsiteY35" fmla="*/ 266700 h 488157"/>
                <a:gd name="connsiteX36" fmla="*/ 1902619 w 2074069"/>
                <a:gd name="connsiteY36" fmla="*/ 285750 h 488157"/>
                <a:gd name="connsiteX37" fmla="*/ 1731169 w 2074069"/>
                <a:gd name="connsiteY37" fmla="*/ 304800 h 488157"/>
                <a:gd name="connsiteX38" fmla="*/ 1362075 w 2074069"/>
                <a:gd name="connsiteY38" fmla="*/ 352425 h 488157"/>
                <a:gd name="connsiteX39" fmla="*/ 840581 w 2074069"/>
                <a:gd name="connsiteY39" fmla="*/ 4143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74069" h="488157">
                  <a:moveTo>
                    <a:pt x="840581" y="414338"/>
                  </a:moveTo>
                  <a:lnTo>
                    <a:pt x="350044" y="469107"/>
                  </a:lnTo>
                  <a:lnTo>
                    <a:pt x="228600" y="483394"/>
                  </a:lnTo>
                  <a:lnTo>
                    <a:pt x="180975" y="488157"/>
                  </a:lnTo>
                  <a:lnTo>
                    <a:pt x="147638" y="483394"/>
                  </a:lnTo>
                  <a:lnTo>
                    <a:pt x="97631" y="471488"/>
                  </a:lnTo>
                  <a:lnTo>
                    <a:pt x="23813" y="435769"/>
                  </a:lnTo>
                  <a:lnTo>
                    <a:pt x="0" y="414338"/>
                  </a:lnTo>
                  <a:lnTo>
                    <a:pt x="102394" y="290513"/>
                  </a:lnTo>
                  <a:lnTo>
                    <a:pt x="211931" y="300038"/>
                  </a:lnTo>
                  <a:lnTo>
                    <a:pt x="290513" y="300038"/>
                  </a:lnTo>
                  <a:lnTo>
                    <a:pt x="440531" y="285750"/>
                  </a:lnTo>
                  <a:lnTo>
                    <a:pt x="652463" y="257175"/>
                  </a:lnTo>
                  <a:lnTo>
                    <a:pt x="835819" y="230982"/>
                  </a:lnTo>
                  <a:lnTo>
                    <a:pt x="1050131" y="195263"/>
                  </a:lnTo>
                  <a:lnTo>
                    <a:pt x="1235869" y="157163"/>
                  </a:lnTo>
                  <a:lnTo>
                    <a:pt x="1376363" y="123825"/>
                  </a:lnTo>
                  <a:lnTo>
                    <a:pt x="1447800" y="104775"/>
                  </a:lnTo>
                  <a:lnTo>
                    <a:pt x="1490663" y="85725"/>
                  </a:lnTo>
                  <a:lnTo>
                    <a:pt x="1588294" y="28575"/>
                  </a:lnTo>
                  <a:lnTo>
                    <a:pt x="1621631" y="7144"/>
                  </a:lnTo>
                  <a:lnTo>
                    <a:pt x="1643063" y="2382"/>
                  </a:lnTo>
                  <a:lnTo>
                    <a:pt x="1657350" y="0"/>
                  </a:lnTo>
                  <a:lnTo>
                    <a:pt x="1702594" y="4763"/>
                  </a:lnTo>
                  <a:lnTo>
                    <a:pt x="1781175" y="21432"/>
                  </a:lnTo>
                  <a:lnTo>
                    <a:pt x="1850231" y="47625"/>
                  </a:lnTo>
                  <a:lnTo>
                    <a:pt x="1935956" y="80963"/>
                  </a:lnTo>
                  <a:lnTo>
                    <a:pt x="1988344" y="107157"/>
                  </a:lnTo>
                  <a:lnTo>
                    <a:pt x="2038350" y="145257"/>
                  </a:lnTo>
                  <a:lnTo>
                    <a:pt x="2059781" y="166688"/>
                  </a:lnTo>
                  <a:lnTo>
                    <a:pt x="2071688" y="188119"/>
                  </a:lnTo>
                  <a:lnTo>
                    <a:pt x="2074069" y="204788"/>
                  </a:lnTo>
                  <a:lnTo>
                    <a:pt x="2066925" y="219075"/>
                  </a:lnTo>
                  <a:lnTo>
                    <a:pt x="2052638" y="238125"/>
                  </a:lnTo>
                  <a:lnTo>
                    <a:pt x="2026444" y="254794"/>
                  </a:lnTo>
                  <a:lnTo>
                    <a:pt x="1993106" y="266700"/>
                  </a:lnTo>
                  <a:lnTo>
                    <a:pt x="1902619" y="285750"/>
                  </a:lnTo>
                  <a:lnTo>
                    <a:pt x="1731169" y="304800"/>
                  </a:lnTo>
                  <a:lnTo>
                    <a:pt x="1362075" y="352425"/>
                  </a:lnTo>
                  <a:lnTo>
                    <a:pt x="840581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9">
              <a:extLst>
                <a:ext uri="{FF2B5EF4-FFF2-40B4-BE49-F238E27FC236}">
                  <a16:creationId xmlns:a16="http://schemas.microsoft.com/office/drawing/2014/main" id="{0EEE1DB6-5726-4B2F-B506-AA5C85241F90}"/>
                </a:ext>
              </a:extLst>
            </p:cNvPr>
            <p:cNvSpPr/>
            <p:nvPr/>
          </p:nvSpPr>
          <p:spPr>
            <a:xfrm>
              <a:off x="4789488" y="3046413"/>
              <a:ext cx="468312" cy="1063625"/>
            </a:xfrm>
            <a:custGeom>
              <a:avLst/>
              <a:gdLst>
                <a:gd name="connsiteX0" fmla="*/ 400050 w 469106"/>
                <a:gd name="connsiteY0" fmla="*/ 390525 h 1064419"/>
                <a:gd name="connsiteX1" fmla="*/ 378619 w 469106"/>
                <a:gd name="connsiteY1" fmla="*/ 202406 h 1064419"/>
                <a:gd name="connsiteX2" fmla="*/ 309562 w 469106"/>
                <a:gd name="connsiteY2" fmla="*/ 71437 h 1064419"/>
                <a:gd name="connsiteX3" fmla="*/ 278606 w 469106"/>
                <a:gd name="connsiteY3" fmla="*/ 59531 h 1064419"/>
                <a:gd name="connsiteX4" fmla="*/ 190500 w 469106"/>
                <a:gd name="connsiteY4" fmla="*/ 30956 h 1064419"/>
                <a:gd name="connsiteX5" fmla="*/ 140494 w 469106"/>
                <a:gd name="connsiteY5" fmla="*/ 19050 h 1064419"/>
                <a:gd name="connsiteX6" fmla="*/ 71437 w 469106"/>
                <a:gd name="connsiteY6" fmla="*/ 4762 h 1064419"/>
                <a:gd name="connsiteX7" fmla="*/ 28575 w 469106"/>
                <a:gd name="connsiteY7" fmla="*/ 0 h 1064419"/>
                <a:gd name="connsiteX8" fmla="*/ 11906 w 469106"/>
                <a:gd name="connsiteY8" fmla="*/ 2381 h 1064419"/>
                <a:gd name="connsiteX9" fmla="*/ 0 w 469106"/>
                <a:gd name="connsiteY9" fmla="*/ 11906 h 1064419"/>
                <a:gd name="connsiteX10" fmla="*/ 0 w 469106"/>
                <a:gd name="connsiteY10" fmla="*/ 23812 h 1064419"/>
                <a:gd name="connsiteX11" fmla="*/ 0 w 469106"/>
                <a:gd name="connsiteY11" fmla="*/ 38100 h 1064419"/>
                <a:gd name="connsiteX12" fmla="*/ 14287 w 469106"/>
                <a:gd name="connsiteY12" fmla="*/ 57150 h 1064419"/>
                <a:gd name="connsiteX13" fmla="*/ 38100 w 469106"/>
                <a:gd name="connsiteY13" fmla="*/ 85725 h 1064419"/>
                <a:gd name="connsiteX14" fmla="*/ 66675 w 469106"/>
                <a:gd name="connsiteY14" fmla="*/ 116681 h 1064419"/>
                <a:gd name="connsiteX15" fmla="*/ 90487 w 469106"/>
                <a:gd name="connsiteY15" fmla="*/ 150019 h 1064419"/>
                <a:gd name="connsiteX16" fmla="*/ 116681 w 469106"/>
                <a:gd name="connsiteY16" fmla="*/ 200025 h 1064419"/>
                <a:gd name="connsiteX17" fmla="*/ 138112 w 469106"/>
                <a:gd name="connsiteY17" fmla="*/ 254794 h 1064419"/>
                <a:gd name="connsiteX18" fmla="*/ 157162 w 469106"/>
                <a:gd name="connsiteY18" fmla="*/ 333375 h 1064419"/>
                <a:gd name="connsiteX19" fmla="*/ 185737 w 469106"/>
                <a:gd name="connsiteY19" fmla="*/ 492919 h 1064419"/>
                <a:gd name="connsiteX20" fmla="*/ 228600 w 469106"/>
                <a:gd name="connsiteY20" fmla="*/ 704850 h 1064419"/>
                <a:gd name="connsiteX21" fmla="*/ 247650 w 469106"/>
                <a:gd name="connsiteY21" fmla="*/ 790575 h 1064419"/>
                <a:gd name="connsiteX22" fmla="*/ 254794 w 469106"/>
                <a:gd name="connsiteY22" fmla="*/ 833437 h 1064419"/>
                <a:gd name="connsiteX23" fmla="*/ 264319 w 469106"/>
                <a:gd name="connsiteY23" fmla="*/ 876300 h 1064419"/>
                <a:gd name="connsiteX24" fmla="*/ 276225 w 469106"/>
                <a:gd name="connsiteY24" fmla="*/ 914400 h 1064419"/>
                <a:gd name="connsiteX25" fmla="*/ 288131 w 469106"/>
                <a:gd name="connsiteY25" fmla="*/ 942975 h 1064419"/>
                <a:gd name="connsiteX26" fmla="*/ 311944 w 469106"/>
                <a:gd name="connsiteY26" fmla="*/ 983456 h 1064419"/>
                <a:gd name="connsiteX27" fmla="*/ 333375 w 469106"/>
                <a:gd name="connsiteY27" fmla="*/ 1009650 h 1064419"/>
                <a:gd name="connsiteX28" fmla="*/ 361950 w 469106"/>
                <a:gd name="connsiteY28" fmla="*/ 1038225 h 1064419"/>
                <a:gd name="connsiteX29" fmla="*/ 381000 w 469106"/>
                <a:gd name="connsiteY29" fmla="*/ 1052512 h 1064419"/>
                <a:gd name="connsiteX30" fmla="*/ 392906 w 469106"/>
                <a:gd name="connsiteY30" fmla="*/ 1059656 h 1064419"/>
                <a:gd name="connsiteX31" fmla="*/ 409575 w 469106"/>
                <a:gd name="connsiteY31" fmla="*/ 1064419 h 1064419"/>
                <a:gd name="connsiteX32" fmla="*/ 421481 w 469106"/>
                <a:gd name="connsiteY32" fmla="*/ 1064419 h 1064419"/>
                <a:gd name="connsiteX33" fmla="*/ 433387 w 469106"/>
                <a:gd name="connsiteY33" fmla="*/ 1062037 h 1064419"/>
                <a:gd name="connsiteX34" fmla="*/ 445294 w 469106"/>
                <a:gd name="connsiteY34" fmla="*/ 1052512 h 1064419"/>
                <a:gd name="connsiteX35" fmla="*/ 452437 w 469106"/>
                <a:gd name="connsiteY35" fmla="*/ 1038225 h 1064419"/>
                <a:gd name="connsiteX36" fmla="*/ 461962 w 469106"/>
                <a:gd name="connsiteY36" fmla="*/ 1009650 h 1064419"/>
                <a:gd name="connsiteX37" fmla="*/ 469106 w 469106"/>
                <a:gd name="connsiteY37" fmla="*/ 973931 h 1064419"/>
                <a:gd name="connsiteX38" fmla="*/ 469106 w 469106"/>
                <a:gd name="connsiteY38" fmla="*/ 945356 h 1064419"/>
                <a:gd name="connsiteX39" fmla="*/ 440531 w 469106"/>
                <a:gd name="connsiteY39" fmla="*/ 735806 h 1064419"/>
                <a:gd name="connsiteX40" fmla="*/ 400050 w 469106"/>
                <a:gd name="connsiteY40" fmla="*/ 390525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9106" h="1064419">
                  <a:moveTo>
                    <a:pt x="400050" y="390525"/>
                  </a:moveTo>
                  <a:lnTo>
                    <a:pt x="378619" y="202406"/>
                  </a:lnTo>
                  <a:lnTo>
                    <a:pt x="309562" y="71437"/>
                  </a:lnTo>
                  <a:lnTo>
                    <a:pt x="278606" y="59531"/>
                  </a:lnTo>
                  <a:lnTo>
                    <a:pt x="190500" y="30956"/>
                  </a:lnTo>
                  <a:lnTo>
                    <a:pt x="140494" y="19050"/>
                  </a:lnTo>
                  <a:lnTo>
                    <a:pt x="71437" y="4762"/>
                  </a:lnTo>
                  <a:lnTo>
                    <a:pt x="28575" y="0"/>
                  </a:lnTo>
                  <a:lnTo>
                    <a:pt x="11906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14287" y="57150"/>
                  </a:lnTo>
                  <a:lnTo>
                    <a:pt x="38100" y="85725"/>
                  </a:lnTo>
                  <a:lnTo>
                    <a:pt x="66675" y="116681"/>
                  </a:lnTo>
                  <a:lnTo>
                    <a:pt x="90487" y="150019"/>
                  </a:lnTo>
                  <a:lnTo>
                    <a:pt x="116681" y="200025"/>
                  </a:lnTo>
                  <a:lnTo>
                    <a:pt x="138112" y="254794"/>
                  </a:lnTo>
                  <a:lnTo>
                    <a:pt x="157162" y="333375"/>
                  </a:lnTo>
                  <a:lnTo>
                    <a:pt x="185737" y="492919"/>
                  </a:lnTo>
                  <a:lnTo>
                    <a:pt x="228600" y="704850"/>
                  </a:lnTo>
                  <a:lnTo>
                    <a:pt x="247650" y="790575"/>
                  </a:lnTo>
                  <a:lnTo>
                    <a:pt x="254794" y="833437"/>
                  </a:lnTo>
                  <a:lnTo>
                    <a:pt x="264319" y="876300"/>
                  </a:lnTo>
                  <a:lnTo>
                    <a:pt x="276225" y="914400"/>
                  </a:lnTo>
                  <a:lnTo>
                    <a:pt x="288131" y="942975"/>
                  </a:lnTo>
                  <a:lnTo>
                    <a:pt x="311944" y="983456"/>
                  </a:lnTo>
                  <a:lnTo>
                    <a:pt x="333375" y="1009650"/>
                  </a:lnTo>
                  <a:lnTo>
                    <a:pt x="361950" y="1038225"/>
                  </a:lnTo>
                  <a:lnTo>
                    <a:pt x="381000" y="1052512"/>
                  </a:lnTo>
                  <a:lnTo>
                    <a:pt x="392906" y="1059656"/>
                  </a:lnTo>
                  <a:lnTo>
                    <a:pt x="409575" y="1064419"/>
                  </a:lnTo>
                  <a:lnTo>
                    <a:pt x="421481" y="1064419"/>
                  </a:lnTo>
                  <a:lnTo>
                    <a:pt x="433387" y="1062037"/>
                  </a:lnTo>
                  <a:lnTo>
                    <a:pt x="445294" y="1052512"/>
                  </a:lnTo>
                  <a:lnTo>
                    <a:pt x="452437" y="1038225"/>
                  </a:lnTo>
                  <a:lnTo>
                    <a:pt x="461962" y="1009650"/>
                  </a:lnTo>
                  <a:lnTo>
                    <a:pt x="469106" y="973931"/>
                  </a:lnTo>
                  <a:lnTo>
                    <a:pt x="469106" y="945356"/>
                  </a:lnTo>
                  <a:lnTo>
                    <a:pt x="440531" y="735806"/>
                  </a:lnTo>
                  <a:lnTo>
                    <a:pt x="400050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0">
              <a:extLst>
                <a:ext uri="{FF2B5EF4-FFF2-40B4-BE49-F238E27FC236}">
                  <a16:creationId xmlns:a16="http://schemas.microsoft.com/office/drawing/2014/main" id="{3F3F2987-BF7D-46F0-B525-FC301BC602E5}"/>
                </a:ext>
              </a:extLst>
            </p:cNvPr>
            <p:cNvSpPr/>
            <p:nvPr/>
          </p:nvSpPr>
          <p:spPr>
            <a:xfrm>
              <a:off x="5024438" y="2919413"/>
              <a:ext cx="1692275" cy="1114425"/>
            </a:xfrm>
            <a:custGeom>
              <a:avLst/>
              <a:gdLst>
                <a:gd name="connsiteX0" fmla="*/ 931068 w 1693068"/>
                <a:gd name="connsiteY0" fmla="*/ 257175 h 1114425"/>
                <a:gd name="connsiteX1" fmla="*/ 585787 w 1693068"/>
                <a:gd name="connsiteY1" fmla="*/ 300037 h 1114425"/>
                <a:gd name="connsiteX2" fmla="*/ 266700 w 1693068"/>
                <a:gd name="connsiteY2" fmla="*/ 338137 h 1114425"/>
                <a:gd name="connsiteX3" fmla="*/ 54768 w 1693068"/>
                <a:gd name="connsiteY3" fmla="*/ 366712 h 1114425"/>
                <a:gd name="connsiteX4" fmla="*/ 0 w 1693068"/>
                <a:gd name="connsiteY4" fmla="*/ 204787 h 1114425"/>
                <a:gd name="connsiteX5" fmla="*/ 123825 w 1693068"/>
                <a:gd name="connsiteY5" fmla="*/ 192881 h 1114425"/>
                <a:gd name="connsiteX6" fmla="*/ 323850 w 1693068"/>
                <a:gd name="connsiteY6" fmla="*/ 169068 h 1114425"/>
                <a:gd name="connsiteX7" fmla="*/ 523875 w 1693068"/>
                <a:gd name="connsiteY7" fmla="*/ 145256 h 1114425"/>
                <a:gd name="connsiteX8" fmla="*/ 869156 w 1693068"/>
                <a:gd name="connsiteY8" fmla="*/ 104775 h 1114425"/>
                <a:gd name="connsiteX9" fmla="*/ 1138237 w 1693068"/>
                <a:gd name="connsiteY9" fmla="*/ 71437 h 1114425"/>
                <a:gd name="connsiteX10" fmla="*/ 1209675 w 1693068"/>
                <a:gd name="connsiteY10" fmla="*/ 64293 h 1114425"/>
                <a:gd name="connsiteX11" fmla="*/ 1250156 w 1693068"/>
                <a:gd name="connsiteY11" fmla="*/ 50006 h 1114425"/>
                <a:gd name="connsiteX12" fmla="*/ 1307306 w 1693068"/>
                <a:gd name="connsiteY12" fmla="*/ 28575 h 1114425"/>
                <a:gd name="connsiteX13" fmla="*/ 1369218 w 1693068"/>
                <a:gd name="connsiteY13" fmla="*/ 9525 h 1114425"/>
                <a:gd name="connsiteX14" fmla="*/ 1404937 w 1693068"/>
                <a:gd name="connsiteY14" fmla="*/ 0 h 1114425"/>
                <a:gd name="connsiteX15" fmla="*/ 1419225 w 1693068"/>
                <a:gd name="connsiteY15" fmla="*/ 0 h 1114425"/>
                <a:gd name="connsiteX16" fmla="*/ 1445418 w 1693068"/>
                <a:gd name="connsiteY16" fmla="*/ 9525 h 1114425"/>
                <a:gd name="connsiteX17" fmla="*/ 1485900 w 1693068"/>
                <a:gd name="connsiteY17" fmla="*/ 35718 h 1114425"/>
                <a:gd name="connsiteX18" fmla="*/ 1533525 w 1693068"/>
                <a:gd name="connsiteY18" fmla="*/ 66675 h 1114425"/>
                <a:gd name="connsiteX19" fmla="*/ 1571625 w 1693068"/>
                <a:gd name="connsiteY19" fmla="*/ 92868 h 1114425"/>
                <a:gd name="connsiteX20" fmla="*/ 1604962 w 1693068"/>
                <a:gd name="connsiteY20" fmla="*/ 121443 h 1114425"/>
                <a:gd name="connsiteX21" fmla="*/ 1645443 w 1693068"/>
                <a:gd name="connsiteY21" fmla="*/ 154781 h 1114425"/>
                <a:gd name="connsiteX22" fmla="*/ 1671637 w 1693068"/>
                <a:gd name="connsiteY22" fmla="*/ 180975 h 1114425"/>
                <a:gd name="connsiteX23" fmla="*/ 1685925 w 1693068"/>
                <a:gd name="connsiteY23" fmla="*/ 197643 h 1114425"/>
                <a:gd name="connsiteX24" fmla="*/ 1693068 w 1693068"/>
                <a:gd name="connsiteY24" fmla="*/ 219075 h 1114425"/>
                <a:gd name="connsiteX25" fmla="*/ 1690687 w 1693068"/>
                <a:gd name="connsiteY25" fmla="*/ 238125 h 1114425"/>
                <a:gd name="connsiteX26" fmla="*/ 1685925 w 1693068"/>
                <a:gd name="connsiteY26" fmla="*/ 257175 h 1114425"/>
                <a:gd name="connsiteX27" fmla="*/ 1666875 w 1693068"/>
                <a:gd name="connsiteY27" fmla="*/ 283368 h 1114425"/>
                <a:gd name="connsiteX28" fmla="*/ 1643062 w 1693068"/>
                <a:gd name="connsiteY28" fmla="*/ 302418 h 1114425"/>
                <a:gd name="connsiteX29" fmla="*/ 1619250 w 1693068"/>
                <a:gd name="connsiteY29" fmla="*/ 330993 h 1114425"/>
                <a:gd name="connsiteX30" fmla="*/ 1597818 w 1693068"/>
                <a:gd name="connsiteY30" fmla="*/ 371475 h 1114425"/>
                <a:gd name="connsiteX31" fmla="*/ 1578768 w 1693068"/>
                <a:gd name="connsiteY31" fmla="*/ 440531 h 1114425"/>
                <a:gd name="connsiteX32" fmla="*/ 1538287 w 1693068"/>
                <a:gd name="connsiteY32" fmla="*/ 614362 h 1114425"/>
                <a:gd name="connsiteX33" fmla="*/ 1485900 w 1693068"/>
                <a:gd name="connsiteY33" fmla="*/ 838200 h 1114425"/>
                <a:gd name="connsiteX34" fmla="*/ 1447800 w 1693068"/>
                <a:gd name="connsiteY34" fmla="*/ 985837 h 1114425"/>
                <a:gd name="connsiteX35" fmla="*/ 1428750 w 1693068"/>
                <a:gd name="connsiteY35" fmla="*/ 1026318 h 1114425"/>
                <a:gd name="connsiteX36" fmla="*/ 1407318 w 1693068"/>
                <a:gd name="connsiteY36" fmla="*/ 1062037 h 1114425"/>
                <a:gd name="connsiteX37" fmla="*/ 1385887 w 1693068"/>
                <a:gd name="connsiteY37" fmla="*/ 1088231 h 1114425"/>
                <a:gd name="connsiteX38" fmla="*/ 1369218 w 1693068"/>
                <a:gd name="connsiteY38" fmla="*/ 1104900 h 1114425"/>
                <a:gd name="connsiteX39" fmla="*/ 1350168 w 1693068"/>
                <a:gd name="connsiteY39" fmla="*/ 1114425 h 1114425"/>
                <a:gd name="connsiteX40" fmla="*/ 1340643 w 1693068"/>
                <a:gd name="connsiteY40" fmla="*/ 1114425 h 1114425"/>
                <a:gd name="connsiteX41" fmla="*/ 1314450 w 1693068"/>
                <a:gd name="connsiteY41" fmla="*/ 1109662 h 1114425"/>
                <a:gd name="connsiteX42" fmla="*/ 1290637 w 1693068"/>
                <a:gd name="connsiteY42" fmla="*/ 1100137 h 1114425"/>
                <a:gd name="connsiteX43" fmla="*/ 1276350 w 1693068"/>
                <a:gd name="connsiteY43" fmla="*/ 1090612 h 1114425"/>
                <a:gd name="connsiteX44" fmla="*/ 1264443 w 1693068"/>
                <a:gd name="connsiteY44" fmla="*/ 1078706 h 1114425"/>
                <a:gd name="connsiteX45" fmla="*/ 1254918 w 1693068"/>
                <a:gd name="connsiteY45" fmla="*/ 1064418 h 1114425"/>
                <a:gd name="connsiteX46" fmla="*/ 1245393 w 1693068"/>
                <a:gd name="connsiteY46" fmla="*/ 1045368 h 1114425"/>
                <a:gd name="connsiteX47" fmla="*/ 1235868 w 1693068"/>
                <a:gd name="connsiteY47" fmla="*/ 1012031 h 1114425"/>
                <a:gd name="connsiteX48" fmla="*/ 1262062 w 1693068"/>
                <a:gd name="connsiteY48" fmla="*/ 809625 h 1114425"/>
                <a:gd name="connsiteX49" fmla="*/ 1290637 w 1693068"/>
                <a:gd name="connsiteY49" fmla="*/ 588168 h 1114425"/>
                <a:gd name="connsiteX50" fmla="*/ 1326356 w 1693068"/>
                <a:gd name="connsiteY50" fmla="*/ 300037 h 1114425"/>
                <a:gd name="connsiteX51" fmla="*/ 1326356 w 1693068"/>
                <a:gd name="connsiteY51" fmla="*/ 278606 h 1114425"/>
                <a:gd name="connsiteX52" fmla="*/ 1321593 w 1693068"/>
                <a:gd name="connsiteY52" fmla="*/ 254793 h 1114425"/>
                <a:gd name="connsiteX53" fmla="*/ 1309687 w 1693068"/>
                <a:gd name="connsiteY53" fmla="*/ 238125 h 1114425"/>
                <a:gd name="connsiteX54" fmla="*/ 1293018 w 1693068"/>
                <a:gd name="connsiteY54" fmla="*/ 228600 h 1114425"/>
                <a:gd name="connsiteX55" fmla="*/ 1266825 w 1693068"/>
                <a:gd name="connsiteY55" fmla="*/ 221456 h 1114425"/>
                <a:gd name="connsiteX56" fmla="*/ 1223962 w 1693068"/>
                <a:gd name="connsiteY56" fmla="*/ 221456 h 1114425"/>
                <a:gd name="connsiteX57" fmla="*/ 931068 w 1693068"/>
                <a:gd name="connsiteY57" fmla="*/ 25717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3068" h="1114425">
                  <a:moveTo>
                    <a:pt x="931068" y="257175"/>
                  </a:moveTo>
                  <a:lnTo>
                    <a:pt x="585787" y="300037"/>
                  </a:lnTo>
                  <a:lnTo>
                    <a:pt x="266700" y="338137"/>
                  </a:lnTo>
                  <a:lnTo>
                    <a:pt x="54768" y="366712"/>
                  </a:lnTo>
                  <a:lnTo>
                    <a:pt x="0" y="204787"/>
                  </a:lnTo>
                  <a:lnTo>
                    <a:pt x="123825" y="192881"/>
                  </a:lnTo>
                  <a:lnTo>
                    <a:pt x="323850" y="169068"/>
                  </a:lnTo>
                  <a:lnTo>
                    <a:pt x="523875" y="145256"/>
                  </a:lnTo>
                  <a:lnTo>
                    <a:pt x="869156" y="104775"/>
                  </a:lnTo>
                  <a:lnTo>
                    <a:pt x="1138237" y="71437"/>
                  </a:lnTo>
                  <a:lnTo>
                    <a:pt x="1209675" y="64293"/>
                  </a:lnTo>
                  <a:lnTo>
                    <a:pt x="1250156" y="50006"/>
                  </a:lnTo>
                  <a:lnTo>
                    <a:pt x="1307306" y="28575"/>
                  </a:lnTo>
                  <a:lnTo>
                    <a:pt x="1369218" y="9525"/>
                  </a:lnTo>
                  <a:lnTo>
                    <a:pt x="1404937" y="0"/>
                  </a:lnTo>
                  <a:lnTo>
                    <a:pt x="1419225" y="0"/>
                  </a:lnTo>
                  <a:lnTo>
                    <a:pt x="1445418" y="9525"/>
                  </a:lnTo>
                  <a:lnTo>
                    <a:pt x="1485900" y="35718"/>
                  </a:lnTo>
                  <a:lnTo>
                    <a:pt x="1533525" y="66675"/>
                  </a:lnTo>
                  <a:lnTo>
                    <a:pt x="1571625" y="92868"/>
                  </a:lnTo>
                  <a:lnTo>
                    <a:pt x="1604962" y="121443"/>
                  </a:lnTo>
                  <a:lnTo>
                    <a:pt x="1645443" y="154781"/>
                  </a:lnTo>
                  <a:lnTo>
                    <a:pt x="1671637" y="180975"/>
                  </a:lnTo>
                  <a:lnTo>
                    <a:pt x="1685925" y="197643"/>
                  </a:lnTo>
                  <a:lnTo>
                    <a:pt x="1693068" y="219075"/>
                  </a:lnTo>
                  <a:lnTo>
                    <a:pt x="1690687" y="238125"/>
                  </a:lnTo>
                  <a:lnTo>
                    <a:pt x="1685925" y="257175"/>
                  </a:lnTo>
                  <a:lnTo>
                    <a:pt x="1666875" y="283368"/>
                  </a:lnTo>
                  <a:lnTo>
                    <a:pt x="1643062" y="302418"/>
                  </a:lnTo>
                  <a:lnTo>
                    <a:pt x="1619250" y="330993"/>
                  </a:lnTo>
                  <a:lnTo>
                    <a:pt x="1597818" y="371475"/>
                  </a:lnTo>
                  <a:lnTo>
                    <a:pt x="1578768" y="440531"/>
                  </a:lnTo>
                  <a:lnTo>
                    <a:pt x="1538287" y="614362"/>
                  </a:lnTo>
                  <a:lnTo>
                    <a:pt x="1485900" y="838200"/>
                  </a:lnTo>
                  <a:lnTo>
                    <a:pt x="1447800" y="985837"/>
                  </a:lnTo>
                  <a:lnTo>
                    <a:pt x="1428750" y="1026318"/>
                  </a:lnTo>
                  <a:lnTo>
                    <a:pt x="1407318" y="1062037"/>
                  </a:lnTo>
                  <a:lnTo>
                    <a:pt x="1385887" y="1088231"/>
                  </a:lnTo>
                  <a:lnTo>
                    <a:pt x="1369218" y="1104900"/>
                  </a:lnTo>
                  <a:lnTo>
                    <a:pt x="1350168" y="1114425"/>
                  </a:lnTo>
                  <a:lnTo>
                    <a:pt x="1340643" y="1114425"/>
                  </a:lnTo>
                  <a:lnTo>
                    <a:pt x="1314450" y="1109662"/>
                  </a:lnTo>
                  <a:lnTo>
                    <a:pt x="1290637" y="1100137"/>
                  </a:lnTo>
                  <a:lnTo>
                    <a:pt x="1276350" y="1090612"/>
                  </a:lnTo>
                  <a:lnTo>
                    <a:pt x="1264443" y="1078706"/>
                  </a:lnTo>
                  <a:lnTo>
                    <a:pt x="1254918" y="1064418"/>
                  </a:lnTo>
                  <a:lnTo>
                    <a:pt x="1245393" y="1045368"/>
                  </a:lnTo>
                  <a:lnTo>
                    <a:pt x="1235868" y="1012031"/>
                  </a:lnTo>
                  <a:lnTo>
                    <a:pt x="1262062" y="809625"/>
                  </a:lnTo>
                  <a:lnTo>
                    <a:pt x="1290637" y="588168"/>
                  </a:lnTo>
                  <a:lnTo>
                    <a:pt x="1326356" y="300037"/>
                  </a:lnTo>
                  <a:lnTo>
                    <a:pt x="1326356" y="278606"/>
                  </a:lnTo>
                  <a:lnTo>
                    <a:pt x="1321593" y="254793"/>
                  </a:lnTo>
                  <a:lnTo>
                    <a:pt x="1309687" y="238125"/>
                  </a:lnTo>
                  <a:lnTo>
                    <a:pt x="1293018" y="228600"/>
                  </a:lnTo>
                  <a:lnTo>
                    <a:pt x="1266825" y="221456"/>
                  </a:lnTo>
                  <a:lnTo>
                    <a:pt x="1223962" y="221456"/>
                  </a:lnTo>
                  <a:lnTo>
                    <a:pt x="93106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1">
              <a:extLst>
                <a:ext uri="{FF2B5EF4-FFF2-40B4-BE49-F238E27FC236}">
                  <a16:creationId xmlns:a16="http://schemas.microsoft.com/office/drawing/2014/main" id="{90C53E64-704B-4786-9DB4-A168C9B62E20}"/>
                </a:ext>
              </a:extLst>
            </p:cNvPr>
            <p:cNvSpPr/>
            <p:nvPr/>
          </p:nvSpPr>
          <p:spPr>
            <a:xfrm>
              <a:off x="5181600" y="3732213"/>
              <a:ext cx="1169988" cy="282575"/>
            </a:xfrm>
            <a:custGeom>
              <a:avLst/>
              <a:gdLst>
                <a:gd name="connsiteX0" fmla="*/ 578644 w 1169194"/>
                <a:gd name="connsiteY0" fmla="*/ 71437 h 283369"/>
                <a:gd name="connsiteX1" fmla="*/ 769144 w 1169194"/>
                <a:gd name="connsiteY1" fmla="*/ 52387 h 283369"/>
                <a:gd name="connsiteX2" fmla="*/ 909638 w 1169194"/>
                <a:gd name="connsiteY2" fmla="*/ 35719 h 283369"/>
                <a:gd name="connsiteX3" fmla="*/ 1054894 w 1169194"/>
                <a:gd name="connsiteY3" fmla="*/ 16669 h 283369"/>
                <a:gd name="connsiteX4" fmla="*/ 1169194 w 1169194"/>
                <a:gd name="connsiteY4" fmla="*/ 0 h 283369"/>
                <a:gd name="connsiteX5" fmla="*/ 1147763 w 1169194"/>
                <a:gd name="connsiteY5" fmla="*/ 209550 h 283369"/>
                <a:gd name="connsiteX6" fmla="*/ 950119 w 1169194"/>
                <a:gd name="connsiteY6" fmla="*/ 216694 h 283369"/>
                <a:gd name="connsiteX7" fmla="*/ 719138 w 1169194"/>
                <a:gd name="connsiteY7" fmla="*/ 228600 h 283369"/>
                <a:gd name="connsiteX8" fmla="*/ 502444 w 1169194"/>
                <a:gd name="connsiteY8" fmla="*/ 242887 h 283369"/>
                <a:gd name="connsiteX9" fmla="*/ 295275 w 1169194"/>
                <a:gd name="connsiteY9" fmla="*/ 257175 h 283369"/>
                <a:gd name="connsiteX10" fmla="*/ 14288 w 1169194"/>
                <a:gd name="connsiteY10" fmla="*/ 283369 h 283369"/>
                <a:gd name="connsiteX11" fmla="*/ 0 w 1169194"/>
                <a:gd name="connsiteY11" fmla="*/ 100012 h 283369"/>
                <a:gd name="connsiteX12" fmla="*/ 130969 w 1169194"/>
                <a:gd name="connsiteY12" fmla="*/ 100012 h 283369"/>
                <a:gd name="connsiteX13" fmla="*/ 297656 w 1169194"/>
                <a:gd name="connsiteY13" fmla="*/ 92869 h 283369"/>
                <a:gd name="connsiteX14" fmla="*/ 578644 w 1169194"/>
                <a:gd name="connsiteY14" fmla="*/ 714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194" h="283369">
                  <a:moveTo>
                    <a:pt x="578644" y="71437"/>
                  </a:moveTo>
                  <a:lnTo>
                    <a:pt x="769144" y="52387"/>
                  </a:lnTo>
                  <a:lnTo>
                    <a:pt x="909638" y="35719"/>
                  </a:lnTo>
                  <a:lnTo>
                    <a:pt x="1054894" y="16669"/>
                  </a:lnTo>
                  <a:lnTo>
                    <a:pt x="1169194" y="0"/>
                  </a:lnTo>
                  <a:lnTo>
                    <a:pt x="1147763" y="209550"/>
                  </a:lnTo>
                  <a:lnTo>
                    <a:pt x="950119" y="216694"/>
                  </a:lnTo>
                  <a:lnTo>
                    <a:pt x="719138" y="228600"/>
                  </a:lnTo>
                  <a:lnTo>
                    <a:pt x="502444" y="242887"/>
                  </a:lnTo>
                  <a:lnTo>
                    <a:pt x="295275" y="257175"/>
                  </a:lnTo>
                  <a:lnTo>
                    <a:pt x="14288" y="283369"/>
                  </a:lnTo>
                  <a:lnTo>
                    <a:pt x="0" y="100012"/>
                  </a:lnTo>
                  <a:lnTo>
                    <a:pt x="130969" y="100012"/>
                  </a:lnTo>
                  <a:lnTo>
                    <a:pt x="297656" y="92869"/>
                  </a:lnTo>
                  <a:lnTo>
                    <a:pt x="578644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2">
              <a:extLst>
                <a:ext uri="{FF2B5EF4-FFF2-40B4-BE49-F238E27FC236}">
                  <a16:creationId xmlns:a16="http://schemas.microsoft.com/office/drawing/2014/main" id="{5055B46C-AFED-4330-ADEC-25BD6D278FE1}"/>
                </a:ext>
              </a:extLst>
            </p:cNvPr>
            <p:cNvSpPr/>
            <p:nvPr/>
          </p:nvSpPr>
          <p:spPr>
            <a:xfrm>
              <a:off x="4370388" y="4500563"/>
              <a:ext cx="441325" cy="1184275"/>
            </a:xfrm>
            <a:custGeom>
              <a:avLst/>
              <a:gdLst>
                <a:gd name="connsiteX0" fmla="*/ 407194 w 442912"/>
                <a:gd name="connsiteY0" fmla="*/ 581025 h 1183481"/>
                <a:gd name="connsiteX1" fmla="*/ 397669 w 442912"/>
                <a:gd name="connsiteY1" fmla="*/ 216693 h 1183481"/>
                <a:gd name="connsiteX2" fmla="*/ 338137 w 442912"/>
                <a:gd name="connsiteY2" fmla="*/ 69056 h 1183481"/>
                <a:gd name="connsiteX3" fmla="*/ 280987 w 442912"/>
                <a:gd name="connsiteY3" fmla="*/ 54768 h 1183481"/>
                <a:gd name="connsiteX4" fmla="*/ 219075 w 442912"/>
                <a:gd name="connsiteY4" fmla="*/ 38100 h 1183481"/>
                <a:gd name="connsiteX5" fmla="*/ 169069 w 442912"/>
                <a:gd name="connsiteY5" fmla="*/ 21431 h 1183481"/>
                <a:gd name="connsiteX6" fmla="*/ 116681 w 442912"/>
                <a:gd name="connsiteY6" fmla="*/ 4762 h 1183481"/>
                <a:gd name="connsiteX7" fmla="*/ 90487 w 442912"/>
                <a:gd name="connsiteY7" fmla="*/ 0 h 1183481"/>
                <a:gd name="connsiteX8" fmla="*/ 45244 w 442912"/>
                <a:gd name="connsiteY8" fmla="*/ 0 h 1183481"/>
                <a:gd name="connsiteX9" fmla="*/ 14287 w 442912"/>
                <a:gd name="connsiteY9" fmla="*/ 2381 h 1183481"/>
                <a:gd name="connsiteX10" fmla="*/ 4762 w 442912"/>
                <a:gd name="connsiteY10" fmla="*/ 11906 h 1183481"/>
                <a:gd name="connsiteX11" fmla="*/ 0 w 442912"/>
                <a:gd name="connsiteY11" fmla="*/ 28575 h 1183481"/>
                <a:gd name="connsiteX12" fmla="*/ 7144 w 442912"/>
                <a:gd name="connsiteY12" fmla="*/ 47625 h 1183481"/>
                <a:gd name="connsiteX13" fmla="*/ 28575 w 442912"/>
                <a:gd name="connsiteY13" fmla="*/ 76200 h 1183481"/>
                <a:gd name="connsiteX14" fmla="*/ 73819 w 442912"/>
                <a:gd name="connsiteY14" fmla="*/ 128587 h 1183481"/>
                <a:gd name="connsiteX15" fmla="*/ 97631 w 442912"/>
                <a:gd name="connsiteY15" fmla="*/ 164306 h 1183481"/>
                <a:gd name="connsiteX16" fmla="*/ 126206 w 442912"/>
                <a:gd name="connsiteY16" fmla="*/ 211931 h 1183481"/>
                <a:gd name="connsiteX17" fmla="*/ 142875 w 442912"/>
                <a:gd name="connsiteY17" fmla="*/ 252412 h 1183481"/>
                <a:gd name="connsiteX18" fmla="*/ 152400 w 442912"/>
                <a:gd name="connsiteY18" fmla="*/ 309562 h 1183481"/>
                <a:gd name="connsiteX19" fmla="*/ 185737 w 442912"/>
                <a:gd name="connsiteY19" fmla="*/ 626268 h 1183481"/>
                <a:gd name="connsiteX20" fmla="*/ 211931 w 442912"/>
                <a:gd name="connsiteY20" fmla="*/ 900112 h 1183481"/>
                <a:gd name="connsiteX21" fmla="*/ 219075 w 442912"/>
                <a:gd name="connsiteY21" fmla="*/ 995362 h 1183481"/>
                <a:gd name="connsiteX22" fmla="*/ 228600 w 442912"/>
                <a:gd name="connsiteY22" fmla="*/ 1040606 h 1183481"/>
                <a:gd name="connsiteX23" fmla="*/ 250031 w 442912"/>
                <a:gd name="connsiteY23" fmla="*/ 1088231 h 1183481"/>
                <a:gd name="connsiteX24" fmla="*/ 271462 w 442912"/>
                <a:gd name="connsiteY24" fmla="*/ 1126331 h 1183481"/>
                <a:gd name="connsiteX25" fmla="*/ 288131 w 442912"/>
                <a:gd name="connsiteY25" fmla="*/ 1145381 h 1183481"/>
                <a:gd name="connsiteX26" fmla="*/ 319087 w 442912"/>
                <a:gd name="connsiteY26" fmla="*/ 1169193 h 1183481"/>
                <a:gd name="connsiteX27" fmla="*/ 335756 w 442912"/>
                <a:gd name="connsiteY27" fmla="*/ 1178718 h 1183481"/>
                <a:gd name="connsiteX28" fmla="*/ 359569 w 442912"/>
                <a:gd name="connsiteY28" fmla="*/ 1183481 h 1183481"/>
                <a:gd name="connsiteX29" fmla="*/ 378619 w 442912"/>
                <a:gd name="connsiteY29" fmla="*/ 1178718 h 1183481"/>
                <a:gd name="connsiteX30" fmla="*/ 400050 w 442912"/>
                <a:gd name="connsiteY30" fmla="*/ 1162050 h 1183481"/>
                <a:gd name="connsiteX31" fmla="*/ 414337 w 442912"/>
                <a:gd name="connsiteY31" fmla="*/ 1140618 h 1183481"/>
                <a:gd name="connsiteX32" fmla="*/ 431006 w 442912"/>
                <a:gd name="connsiteY32" fmla="*/ 1104900 h 1183481"/>
                <a:gd name="connsiteX33" fmla="*/ 442912 w 442912"/>
                <a:gd name="connsiteY33" fmla="*/ 1059656 h 1183481"/>
                <a:gd name="connsiteX34" fmla="*/ 419100 w 442912"/>
                <a:gd name="connsiteY34" fmla="*/ 931068 h 1183481"/>
                <a:gd name="connsiteX35" fmla="*/ 407194 w 442912"/>
                <a:gd name="connsiteY35" fmla="*/ 58102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912" h="1183481">
                  <a:moveTo>
                    <a:pt x="407194" y="581025"/>
                  </a:moveTo>
                  <a:lnTo>
                    <a:pt x="397669" y="216693"/>
                  </a:lnTo>
                  <a:lnTo>
                    <a:pt x="338137" y="69056"/>
                  </a:lnTo>
                  <a:lnTo>
                    <a:pt x="280987" y="54768"/>
                  </a:lnTo>
                  <a:lnTo>
                    <a:pt x="219075" y="38100"/>
                  </a:lnTo>
                  <a:lnTo>
                    <a:pt x="169069" y="21431"/>
                  </a:lnTo>
                  <a:lnTo>
                    <a:pt x="116681" y="4762"/>
                  </a:lnTo>
                  <a:lnTo>
                    <a:pt x="90487" y="0"/>
                  </a:lnTo>
                  <a:lnTo>
                    <a:pt x="45244" y="0"/>
                  </a:lnTo>
                  <a:lnTo>
                    <a:pt x="14287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7625"/>
                  </a:lnTo>
                  <a:lnTo>
                    <a:pt x="28575" y="76200"/>
                  </a:lnTo>
                  <a:lnTo>
                    <a:pt x="73819" y="128587"/>
                  </a:lnTo>
                  <a:lnTo>
                    <a:pt x="97631" y="164306"/>
                  </a:lnTo>
                  <a:lnTo>
                    <a:pt x="126206" y="211931"/>
                  </a:lnTo>
                  <a:lnTo>
                    <a:pt x="142875" y="252412"/>
                  </a:lnTo>
                  <a:lnTo>
                    <a:pt x="152400" y="309562"/>
                  </a:lnTo>
                  <a:lnTo>
                    <a:pt x="185737" y="626268"/>
                  </a:lnTo>
                  <a:lnTo>
                    <a:pt x="211931" y="900112"/>
                  </a:lnTo>
                  <a:lnTo>
                    <a:pt x="219075" y="995362"/>
                  </a:lnTo>
                  <a:lnTo>
                    <a:pt x="228600" y="1040606"/>
                  </a:lnTo>
                  <a:lnTo>
                    <a:pt x="250031" y="1088231"/>
                  </a:lnTo>
                  <a:lnTo>
                    <a:pt x="271462" y="1126331"/>
                  </a:lnTo>
                  <a:lnTo>
                    <a:pt x="288131" y="1145381"/>
                  </a:lnTo>
                  <a:lnTo>
                    <a:pt x="319087" y="1169193"/>
                  </a:lnTo>
                  <a:lnTo>
                    <a:pt x="335756" y="1178718"/>
                  </a:lnTo>
                  <a:lnTo>
                    <a:pt x="359569" y="1183481"/>
                  </a:lnTo>
                  <a:lnTo>
                    <a:pt x="378619" y="1178718"/>
                  </a:lnTo>
                  <a:lnTo>
                    <a:pt x="400050" y="1162050"/>
                  </a:lnTo>
                  <a:lnTo>
                    <a:pt x="414337" y="1140618"/>
                  </a:lnTo>
                  <a:lnTo>
                    <a:pt x="431006" y="1104900"/>
                  </a:lnTo>
                  <a:lnTo>
                    <a:pt x="442912" y="1059656"/>
                  </a:lnTo>
                  <a:lnTo>
                    <a:pt x="419100" y="931068"/>
                  </a:lnTo>
                  <a:lnTo>
                    <a:pt x="40719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3">
              <a:extLst>
                <a:ext uri="{FF2B5EF4-FFF2-40B4-BE49-F238E27FC236}">
                  <a16:creationId xmlns:a16="http://schemas.microsoft.com/office/drawing/2014/main" id="{5C5E10F4-AF18-4A31-AE3D-AA29B00C3F53}"/>
                </a:ext>
              </a:extLst>
            </p:cNvPr>
            <p:cNvSpPr/>
            <p:nvPr/>
          </p:nvSpPr>
          <p:spPr>
            <a:xfrm>
              <a:off x="4624388" y="4430713"/>
              <a:ext cx="1076325" cy="1169987"/>
            </a:xfrm>
            <a:custGeom>
              <a:avLst/>
              <a:gdLst>
                <a:gd name="connsiteX0" fmla="*/ 497681 w 1076325"/>
                <a:gd name="connsiteY0" fmla="*/ 254794 h 1169194"/>
                <a:gd name="connsiteX1" fmla="*/ 273843 w 1076325"/>
                <a:gd name="connsiteY1" fmla="*/ 292894 h 1169194"/>
                <a:gd name="connsiteX2" fmla="*/ 61912 w 1076325"/>
                <a:gd name="connsiteY2" fmla="*/ 330994 h 1169194"/>
                <a:gd name="connsiteX3" fmla="*/ 0 w 1076325"/>
                <a:gd name="connsiteY3" fmla="*/ 140494 h 1169194"/>
                <a:gd name="connsiteX4" fmla="*/ 130968 w 1076325"/>
                <a:gd name="connsiteY4" fmla="*/ 135732 h 1169194"/>
                <a:gd name="connsiteX5" fmla="*/ 276225 w 1076325"/>
                <a:gd name="connsiteY5" fmla="*/ 116682 h 1169194"/>
                <a:gd name="connsiteX6" fmla="*/ 411956 w 1076325"/>
                <a:gd name="connsiteY6" fmla="*/ 97632 h 1169194"/>
                <a:gd name="connsiteX7" fmla="*/ 535781 w 1076325"/>
                <a:gd name="connsiteY7" fmla="*/ 76200 h 1169194"/>
                <a:gd name="connsiteX8" fmla="*/ 631031 w 1076325"/>
                <a:gd name="connsiteY8" fmla="*/ 57150 h 1169194"/>
                <a:gd name="connsiteX9" fmla="*/ 750093 w 1076325"/>
                <a:gd name="connsiteY9" fmla="*/ 28575 h 1169194"/>
                <a:gd name="connsiteX10" fmla="*/ 831056 w 1076325"/>
                <a:gd name="connsiteY10" fmla="*/ 2382 h 1169194"/>
                <a:gd name="connsiteX11" fmla="*/ 847725 w 1076325"/>
                <a:gd name="connsiteY11" fmla="*/ 0 h 1169194"/>
                <a:gd name="connsiteX12" fmla="*/ 866775 w 1076325"/>
                <a:gd name="connsiteY12" fmla="*/ 0 h 1169194"/>
                <a:gd name="connsiteX13" fmla="*/ 890587 w 1076325"/>
                <a:gd name="connsiteY13" fmla="*/ 7144 h 1169194"/>
                <a:gd name="connsiteX14" fmla="*/ 919162 w 1076325"/>
                <a:gd name="connsiteY14" fmla="*/ 23813 h 1169194"/>
                <a:gd name="connsiteX15" fmla="*/ 942975 w 1076325"/>
                <a:gd name="connsiteY15" fmla="*/ 38100 h 1169194"/>
                <a:gd name="connsiteX16" fmla="*/ 981075 w 1076325"/>
                <a:gd name="connsiteY16" fmla="*/ 66675 h 1169194"/>
                <a:gd name="connsiteX17" fmla="*/ 1019175 w 1076325"/>
                <a:gd name="connsiteY17" fmla="*/ 97632 h 1169194"/>
                <a:gd name="connsiteX18" fmla="*/ 1047750 w 1076325"/>
                <a:gd name="connsiteY18" fmla="*/ 123825 h 1169194"/>
                <a:gd name="connsiteX19" fmla="*/ 1059656 w 1076325"/>
                <a:gd name="connsiteY19" fmla="*/ 140494 h 1169194"/>
                <a:gd name="connsiteX20" fmla="*/ 1069181 w 1076325"/>
                <a:gd name="connsiteY20" fmla="*/ 157163 h 1169194"/>
                <a:gd name="connsiteX21" fmla="*/ 1073943 w 1076325"/>
                <a:gd name="connsiteY21" fmla="*/ 173832 h 1169194"/>
                <a:gd name="connsiteX22" fmla="*/ 1076325 w 1076325"/>
                <a:gd name="connsiteY22" fmla="*/ 195263 h 1169194"/>
                <a:gd name="connsiteX23" fmla="*/ 1069181 w 1076325"/>
                <a:gd name="connsiteY23" fmla="*/ 221457 h 1169194"/>
                <a:gd name="connsiteX24" fmla="*/ 1052512 w 1076325"/>
                <a:gd name="connsiteY24" fmla="*/ 247650 h 1169194"/>
                <a:gd name="connsiteX25" fmla="*/ 1033462 w 1076325"/>
                <a:gd name="connsiteY25" fmla="*/ 273844 h 1169194"/>
                <a:gd name="connsiteX26" fmla="*/ 1007268 w 1076325"/>
                <a:gd name="connsiteY26" fmla="*/ 392907 h 1169194"/>
                <a:gd name="connsiteX27" fmla="*/ 969168 w 1076325"/>
                <a:gd name="connsiteY27" fmla="*/ 604838 h 1169194"/>
                <a:gd name="connsiteX28" fmla="*/ 933450 w 1076325"/>
                <a:gd name="connsiteY28" fmla="*/ 819150 h 1169194"/>
                <a:gd name="connsiteX29" fmla="*/ 902493 w 1076325"/>
                <a:gd name="connsiteY29" fmla="*/ 1026319 h 1169194"/>
                <a:gd name="connsiteX30" fmla="*/ 890587 w 1076325"/>
                <a:gd name="connsiteY30" fmla="*/ 1078707 h 1169194"/>
                <a:gd name="connsiteX31" fmla="*/ 876300 w 1076325"/>
                <a:gd name="connsiteY31" fmla="*/ 1114425 h 1169194"/>
                <a:gd name="connsiteX32" fmla="*/ 857250 w 1076325"/>
                <a:gd name="connsiteY32" fmla="*/ 1150144 h 1169194"/>
                <a:gd name="connsiteX33" fmla="*/ 842962 w 1076325"/>
                <a:gd name="connsiteY33" fmla="*/ 1166813 h 1169194"/>
                <a:gd name="connsiteX34" fmla="*/ 826293 w 1076325"/>
                <a:gd name="connsiteY34" fmla="*/ 1169194 h 1169194"/>
                <a:gd name="connsiteX35" fmla="*/ 812006 w 1076325"/>
                <a:gd name="connsiteY35" fmla="*/ 1166813 h 1169194"/>
                <a:gd name="connsiteX36" fmla="*/ 792956 w 1076325"/>
                <a:gd name="connsiteY36" fmla="*/ 1152525 h 1169194"/>
                <a:gd name="connsiteX37" fmla="*/ 773906 w 1076325"/>
                <a:gd name="connsiteY37" fmla="*/ 1123950 h 1169194"/>
                <a:gd name="connsiteX38" fmla="*/ 752475 w 1076325"/>
                <a:gd name="connsiteY38" fmla="*/ 1073944 h 1169194"/>
                <a:gd name="connsiteX39" fmla="*/ 738187 w 1076325"/>
                <a:gd name="connsiteY39" fmla="*/ 1026319 h 1169194"/>
                <a:gd name="connsiteX40" fmla="*/ 723900 w 1076325"/>
                <a:gd name="connsiteY40" fmla="*/ 883444 h 1169194"/>
                <a:gd name="connsiteX41" fmla="*/ 735806 w 1076325"/>
                <a:gd name="connsiteY41" fmla="*/ 576263 h 1169194"/>
                <a:gd name="connsiteX42" fmla="*/ 745331 w 1076325"/>
                <a:gd name="connsiteY42" fmla="*/ 316707 h 1169194"/>
                <a:gd name="connsiteX43" fmla="*/ 742950 w 1076325"/>
                <a:gd name="connsiteY43" fmla="*/ 290513 h 1169194"/>
                <a:gd name="connsiteX44" fmla="*/ 738187 w 1076325"/>
                <a:gd name="connsiteY44" fmla="*/ 261938 h 1169194"/>
                <a:gd name="connsiteX45" fmla="*/ 728662 w 1076325"/>
                <a:gd name="connsiteY45" fmla="*/ 245269 h 1169194"/>
                <a:gd name="connsiteX46" fmla="*/ 719137 w 1076325"/>
                <a:gd name="connsiteY46" fmla="*/ 235744 h 1169194"/>
                <a:gd name="connsiteX47" fmla="*/ 702468 w 1076325"/>
                <a:gd name="connsiteY47" fmla="*/ 226219 h 1169194"/>
                <a:gd name="connsiteX48" fmla="*/ 688181 w 1076325"/>
                <a:gd name="connsiteY48" fmla="*/ 223838 h 1169194"/>
                <a:gd name="connsiteX49" fmla="*/ 659606 w 1076325"/>
                <a:gd name="connsiteY49" fmla="*/ 226219 h 1169194"/>
                <a:gd name="connsiteX50" fmla="*/ 497681 w 1076325"/>
                <a:gd name="connsiteY50" fmla="*/ 2547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76325" h="1169194">
                  <a:moveTo>
                    <a:pt x="497681" y="254794"/>
                  </a:moveTo>
                  <a:lnTo>
                    <a:pt x="273843" y="292894"/>
                  </a:lnTo>
                  <a:lnTo>
                    <a:pt x="61912" y="330994"/>
                  </a:lnTo>
                  <a:lnTo>
                    <a:pt x="0" y="140494"/>
                  </a:lnTo>
                  <a:lnTo>
                    <a:pt x="130968" y="135732"/>
                  </a:lnTo>
                  <a:lnTo>
                    <a:pt x="276225" y="116682"/>
                  </a:lnTo>
                  <a:lnTo>
                    <a:pt x="411956" y="97632"/>
                  </a:lnTo>
                  <a:lnTo>
                    <a:pt x="535781" y="76200"/>
                  </a:lnTo>
                  <a:lnTo>
                    <a:pt x="631031" y="57150"/>
                  </a:lnTo>
                  <a:lnTo>
                    <a:pt x="750093" y="28575"/>
                  </a:lnTo>
                  <a:lnTo>
                    <a:pt x="831056" y="2382"/>
                  </a:lnTo>
                  <a:lnTo>
                    <a:pt x="847725" y="0"/>
                  </a:lnTo>
                  <a:lnTo>
                    <a:pt x="866775" y="0"/>
                  </a:lnTo>
                  <a:lnTo>
                    <a:pt x="890587" y="7144"/>
                  </a:lnTo>
                  <a:lnTo>
                    <a:pt x="919162" y="23813"/>
                  </a:lnTo>
                  <a:lnTo>
                    <a:pt x="942975" y="38100"/>
                  </a:lnTo>
                  <a:lnTo>
                    <a:pt x="981075" y="66675"/>
                  </a:lnTo>
                  <a:lnTo>
                    <a:pt x="1019175" y="97632"/>
                  </a:lnTo>
                  <a:lnTo>
                    <a:pt x="1047750" y="123825"/>
                  </a:lnTo>
                  <a:lnTo>
                    <a:pt x="1059656" y="140494"/>
                  </a:lnTo>
                  <a:lnTo>
                    <a:pt x="1069181" y="157163"/>
                  </a:lnTo>
                  <a:lnTo>
                    <a:pt x="1073943" y="173832"/>
                  </a:lnTo>
                  <a:lnTo>
                    <a:pt x="1076325" y="195263"/>
                  </a:lnTo>
                  <a:lnTo>
                    <a:pt x="1069181" y="221457"/>
                  </a:lnTo>
                  <a:lnTo>
                    <a:pt x="1052512" y="247650"/>
                  </a:lnTo>
                  <a:lnTo>
                    <a:pt x="1033462" y="273844"/>
                  </a:lnTo>
                  <a:lnTo>
                    <a:pt x="1007268" y="392907"/>
                  </a:lnTo>
                  <a:lnTo>
                    <a:pt x="969168" y="604838"/>
                  </a:lnTo>
                  <a:lnTo>
                    <a:pt x="933450" y="819150"/>
                  </a:lnTo>
                  <a:lnTo>
                    <a:pt x="902493" y="1026319"/>
                  </a:lnTo>
                  <a:lnTo>
                    <a:pt x="890587" y="1078707"/>
                  </a:lnTo>
                  <a:lnTo>
                    <a:pt x="876300" y="1114425"/>
                  </a:lnTo>
                  <a:lnTo>
                    <a:pt x="857250" y="1150144"/>
                  </a:lnTo>
                  <a:lnTo>
                    <a:pt x="842962" y="1166813"/>
                  </a:lnTo>
                  <a:lnTo>
                    <a:pt x="826293" y="1169194"/>
                  </a:lnTo>
                  <a:lnTo>
                    <a:pt x="812006" y="1166813"/>
                  </a:lnTo>
                  <a:lnTo>
                    <a:pt x="792956" y="1152525"/>
                  </a:lnTo>
                  <a:lnTo>
                    <a:pt x="773906" y="1123950"/>
                  </a:lnTo>
                  <a:lnTo>
                    <a:pt x="752475" y="1073944"/>
                  </a:lnTo>
                  <a:lnTo>
                    <a:pt x="738187" y="1026319"/>
                  </a:lnTo>
                  <a:lnTo>
                    <a:pt x="723900" y="883444"/>
                  </a:lnTo>
                  <a:lnTo>
                    <a:pt x="735806" y="576263"/>
                  </a:lnTo>
                  <a:lnTo>
                    <a:pt x="745331" y="316707"/>
                  </a:lnTo>
                  <a:lnTo>
                    <a:pt x="742950" y="290513"/>
                  </a:lnTo>
                  <a:lnTo>
                    <a:pt x="738187" y="261938"/>
                  </a:lnTo>
                  <a:lnTo>
                    <a:pt x="728662" y="245269"/>
                  </a:lnTo>
                  <a:lnTo>
                    <a:pt x="719137" y="235744"/>
                  </a:lnTo>
                  <a:lnTo>
                    <a:pt x="702468" y="226219"/>
                  </a:lnTo>
                  <a:lnTo>
                    <a:pt x="688181" y="223838"/>
                  </a:lnTo>
                  <a:lnTo>
                    <a:pt x="659606" y="226219"/>
                  </a:lnTo>
                  <a:lnTo>
                    <a:pt x="4976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04">
              <a:extLst>
                <a:ext uri="{FF2B5EF4-FFF2-40B4-BE49-F238E27FC236}">
                  <a16:creationId xmlns:a16="http://schemas.microsoft.com/office/drawing/2014/main" id="{C7370F41-31A6-46BE-ADF1-A2BDB1C39D16}"/>
                </a:ext>
              </a:extLst>
            </p:cNvPr>
            <p:cNvSpPr/>
            <p:nvPr/>
          </p:nvSpPr>
          <p:spPr>
            <a:xfrm>
              <a:off x="4725988" y="5314950"/>
              <a:ext cx="688975" cy="268288"/>
            </a:xfrm>
            <a:custGeom>
              <a:avLst/>
              <a:gdLst>
                <a:gd name="connsiteX0" fmla="*/ 264319 w 688182"/>
                <a:gd name="connsiteY0" fmla="*/ 69056 h 269081"/>
                <a:gd name="connsiteX1" fmla="*/ 688182 w 688182"/>
                <a:gd name="connsiteY1" fmla="*/ 0 h 269081"/>
                <a:gd name="connsiteX2" fmla="*/ 688182 w 688182"/>
                <a:gd name="connsiteY2" fmla="*/ 159544 h 269081"/>
                <a:gd name="connsiteX3" fmla="*/ 490538 w 688182"/>
                <a:gd name="connsiteY3" fmla="*/ 192881 h 269081"/>
                <a:gd name="connsiteX4" fmla="*/ 226219 w 688182"/>
                <a:gd name="connsiteY4" fmla="*/ 235744 h 269081"/>
                <a:gd name="connsiteX5" fmla="*/ 9525 w 688182"/>
                <a:gd name="connsiteY5" fmla="*/ 269081 h 269081"/>
                <a:gd name="connsiteX6" fmla="*/ 0 w 688182"/>
                <a:gd name="connsiteY6" fmla="*/ 114300 h 269081"/>
                <a:gd name="connsiteX7" fmla="*/ 264319 w 688182"/>
                <a:gd name="connsiteY7" fmla="*/ 69056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182" h="269081">
                  <a:moveTo>
                    <a:pt x="264319" y="69056"/>
                  </a:moveTo>
                  <a:lnTo>
                    <a:pt x="688182" y="0"/>
                  </a:lnTo>
                  <a:lnTo>
                    <a:pt x="688182" y="159544"/>
                  </a:lnTo>
                  <a:lnTo>
                    <a:pt x="490538" y="192881"/>
                  </a:lnTo>
                  <a:lnTo>
                    <a:pt x="226219" y="235744"/>
                  </a:lnTo>
                  <a:lnTo>
                    <a:pt x="9525" y="269081"/>
                  </a:lnTo>
                  <a:lnTo>
                    <a:pt x="0" y="114300"/>
                  </a:lnTo>
                  <a:lnTo>
                    <a:pt x="26431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05">
              <a:extLst>
                <a:ext uri="{FF2B5EF4-FFF2-40B4-BE49-F238E27FC236}">
                  <a16:creationId xmlns:a16="http://schemas.microsoft.com/office/drawing/2014/main" id="{2807D0B7-FA9F-400D-BE07-F3D2331A561D}"/>
                </a:ext>
              </a:extLst>
            </p:cNvPr>
            <p:cNvSpPr/>
            <p:nvPr/>
          </p:nvSpPr>
          <p:spPr>
            <a:xfrm>
              <a:off x="5805488" y="4376738"/>
              <a:ext cx="412750" cy="1323975"/>
            </a:xfrm>
            <a:custGeom>
              <a:avLst/>
              <a:gdLst>
                <a:gd name="connsiteX0" fmla="*/ 366712 w 411956"/>
                <a:gd name="connsiteY0" fmla="*/ 519112 h 1323975"/>
                <a:gd name="connsiteX1" fmla="*/ 366712 w 411956"/>
                <a:gd name="connsiteY1" fmla="*/ 238125 h 1323975"/>
                <a:gd name="connsiteX2" fmla="*/ 321468 w 411956"/>
                <a:gd name="connsiteY2" fmla="*/ 104775 h 1323975"/>
                <a:gd name="connsiteX3" fmla="*/ 276225 w 411956"/>
                <a:gd name="connsiteY3" fmla="*/ 78581 h 1323975"/>
                <a:gd name="connsiteX4" fmla="*/ 221456 w 411956"/>
                <a:gd name="connsiteY4" fmla="*/ 54768 h 1323975"/>
                <a:gd name="connsiteX5" fmla="*/ 157162 w 411956"/>
                <a:gd name="connsiteY5" fmla="*/ 30956 h 1323975"/>
                <a:gd name="connsiteX6" fmla="*/ 92868 w 411956"/>
                <a:gd name="connsiteY6" fmla="*/ 16668 h 1323975"/>
                <a:gd name="connsiteX7" fmla="*/ 50006 w 411956"/>
                <a:gd name="connsiteY7" fmla="*/ 9525 h 1323975"/>
                <a:gd name="connsiteX8" fmla="*/ 16668 w 411956"/>
                <a:gd name="connsiteY8" fmla="*/ 0 h 1323975"/>
                <a:gd name="connsiteX9" fmla="*/ 4762 w 411956"/>
                <a:gd name="connsiteY9" fmla="*/ 2381 h 1323975"/>
                <a:gd name="connsiteX10" fmla="*/ 0 w 411956"/>
                <a:gd name="connsiteY10" fmla="*/ 11906 h 1323975"/>
                <a:gd name="connsiteX11" fmla="*/ 2381 w 411956"/>
                <a:gd name="connsiteY11" fmla="*/ 38100 h 1323975"/>
                <a:gd name="connsiteX12" fmla="*/ 16668 w 411956"/>
                <a:gd name="connsiteY12" fmla="*/ 59531 h 1323975"/>
                <a:gd name="connsiteX13" fmla="*/ 40481 w 411956"/>
                <a:gd name="connsiteY13" fmla="*/ 80962 h 1323975"/>
                <a:gd name="connsiteX14" fmla="*/ 64293 w 411956"/>
                <a:gd name="connsiteY14" fmla="*/ 109537 h 1323975"/>
                <a:gd name="connsiteX15" fmla="*/ 83343 w 411956"/>
                <a:gd name="connsiteY15" fmla="*/ 145256 h 1323975"/>
                <a:gd name="connsiteX16" fmla="*/ 97631 w 411956"/>
                <a:gd name="connsiteY16" fmla="*/ 183356 h 1323975"/>
                <a:gd name="connsiteX17" fmla="*/ 114300 w 411956"/>
                <a:gd name="connsiteY17" fmla="*/ 238125 h 1323975"/>
                <a:gd name="connsiteX18" fmla="*/ 121443 w 411956"/>
                <a:gd name="connsiteY18" fmla="*/ 290512 h 1323975"/>
                <a:gd name="connsiteX19" fmla="*/ 126206 w 411956"/>
                <a:gd name="connsiteY19" fmla="*/ 411956 h 1323975"/>
                <a:gd name="connsiteX20" fmla="*/ 133350 w 411956"/>
                <a:gd name="connsiteY20" fmla="*/ 631031 h 1323975"/>
                <a:gd name="connsiteX21" fmla="*/ 140493 w 411956"/>
                <a:gd name="connsiteY21" fmla="*/ 847725 h 1323975"/>
                <a:gd name="connsiteX22" fmla="*/ 145256 w 411956"/>
                <a:gd name="connsiteY22" fmla="*/ 995362 h 1323975"/>
                <a:gd name="connsiteX23" fmla="*/ 147637 w 411956"/>
                <a:gd name="connsiteY23" fmla="*/ 1059656 h 1323975"/>
                <a:gd name="connsiteX24" fmla="*/ 152400 w 411956"/>
                <a:gd name="connsiteY24" fmla="*/ 1109662 h 1323975"/>
                <a:gd name="connsiteX25" fmla="*/ 161925 w 411956"/>
                <a:gd name="connsiteY25" fmla="*/ 1159668 h 1323975"/>
                <a:gd name="connsiteX26" fmla="*/ 176212 w 411956"/>
                <a:gd name="connsiteY26" fmla="*/ 1197768 h 1323975"/>
                <a:gd name="connsiteX27" fmla="*/ 185737 w 411956"/>
                <a:gd name="connsiteY27" fmla="*/ 1219200 h 1323975"/>
                <a:gd name="connsiteX28" fmla="*/ 202406 w 411956"/>
                <a:gd name="connsiteY28" fmla="*/ 1245393 h 1323975"/>
                <a:gd name="connsiteX29" fmla="*/ 219075 w 411956"/>
                <a:gd name="connsiteY29" fmla="*/ 1269206 h 1323975"/>
                <a:gd name="connsiteX30" fmla="*/ 242887 w 411956"/>
                <a:gd name="connsiteY30" fmla="*/ 1293018 h 1323975"/>
                <a:gd name="connsiteX31" fmla="*/ 259556 w 411956"/>
                <a:gd name="connsiteY31" fmla="*/ 1304925 h 1323975"/>
                <a:gd name="connsiteX32" fmla="*/ 278606 w 411956"/>
                <a:gd name="connsiteY32" fmla="*/ 1316831 h 1323975"/>
                <a:gd name="connsiteX33" fmla="*/ 307181 w 411956"/>
                <a:gd name="connsiteY33" fmla="*/ 1323975 h 1323975"/>
                <a:gd name="connsiteX34" fmla="*/ 326231 w 411956"/>
                <a:gd name="connsiteY34" fmla="*/ 1319212 h 1323975"/>
                <a:gd name="connsiteX35" fmla="*/ 345281 w 411956"/>
                <a:gd name="connsiteY35" fmla="*/ 1304925 h 1323975"/>
                <a:gd name="connsiteX36" fmla="*/ 357187 w 411956"/>
                <a:gd name="connsiteY36" fmla="*/ 1285875 h 1323975"/>
                <a:gd name="connsiteX37" fmla="*/ 378618 w 411956"/>
                <a:gd name="connsiteY37" fmla="*/ 1233487 h 1323975"/>
                <a:gd name="connsiteX38" fmla="*/ 400050 w 411956"/>
                <a:gd name="connsiteY38" fmla="*/ 1164431 h 1323975"/>
                <a:gd name="connsiteX39" fmla="*/ 411956 w 411956"/>
                <a:gd name="connsiteY39" fmla="*/ 1116806 h 1323975"/>
                <a:gd name="connsiteX40" fmla="*/ 371475 w 411956"/>
                <a:gd name="connsiteY40" fmla="*/ 995362 h 1323975"/>
                <a:gd name="connsiteX41" fmla="*/ 366712 w 411956"/>
                <a:gd name="connsiteY41" fmla="*/ 519112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1956" h="1323975">
                  <a:moveTo>
                    <a:pt x="366712" y="519112"/>
                  </a:moveTo>
                  <a:lnTo>
                    <a:pt x="366712" y="238125"/>
                  </a:lnTo>
                  <a:lnTo>
                    <a:pt x="321468" y="104775"/>
                  </a:lnTo>
                  <a:lnTo>
                    <a:pt x="276225" y="78581"/>
                  </a:lnTo>
                  <a:lnTo>
                    <a:pt x="221456" y="54768"/>
                  </a:lnTo>
                  <a:lnTo>
                    <a:pt x="157162" y="30956"/>
                  </a:lnTo>
                  <a:lnTo>
                    <a:pt x="92868" y="16668"/>
                  </a:lnTo>
                  <a:lnTo>
                    <a:pt x="50006" y="9525"/>
                  </a:lnTo>
                  <a:lnTo>
                    <a:pt x="16668" y="0"/>
                  </a:lnTo>
                  <a:lnTo>
                    <a:pt x="4762" y="2381"/>
                  </a:lnTo>
                  <a:lnTo>
                    <a:pt x="0" y="11906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40481" y="80962"/>
                  </a:lnTo>
                  <a:lnTo>
                    <a:pt x="64293" y="109537"/>
                  </a:lnTo>
                  <a:lnTo>
                    <a:pt x="83343" y="145256"/>
                  </a:lnTo>
                  <a:lnTo>
                    <a:pt x="97631" y="183356"/>
                  </a:lnTo>
                  <a:lnTo>
                    <a:pt x="114300" y="238125"/>
                  </a:lnTo>
                  <a:lnTo>
                    <a:pt x="121443" y="290512"/>
                  </a:lnTo>
                  <a:lnTo>
                    <a:pt x="126206" y="411956"/>
                  </a:lnTo>
                  <a:lnTo>
                    <a:pt x="133350" y="631031"/>
                  </a:lnTo>
                  <a:lnTo>
                    <a:pt x="140493" y="847725"/>
                  </a:lnTo>
                  <a:lnTo>
                    <a:pt x="145256" y="995362"/>
                  </a:lnTo>
                  <a:cubicBezTo>
                    <a:pt x="146050" y="1016793"/>
                    <a:pt x="146843" y="1038225"/>
                    <a:pt x="147637" y="1059656"/>
                  </a:cubicBezTo>
                  <a:lnTo>
                    <a:pt x="152400" y="1109662"/>
                  </a:lnTo>
                  <a:lnTo>
                    <a:pt x="161925" y="1159668"/>
                  </a:lnTo>
                  <a:lnTo>
                    <a:pt x="176212" y="1197768"/>
                  </a:lnTo>
                  <a:lnTo>
                    <a:pt x="185737" y="1219200"/>
                  </a:lnTo>
                  <a:lnTo>
                    <a:pt x="202406" y="1245393"/>
                  </a:lnTo>
                  <a:lnTo>
                    <a:pt x="219075" y="1269206"/>
                  </a:lnTo>
                  <a:lnTo>
                    <a:pt x="242887" y="1293018"/>
                  </a:lnTo>
                  <a:lnTo>
                    <a:pt x="259556" y="1304925"/>
                  </a:lnTo>
                  <a:lnTo>
                    <a:pt x="278606" y="1316831"/>
                  </a:lnTo>
                  <a:lnTo>
                    <a:pt x="307181" y="1323975"/>
                  </a:lnTo>
                  <a:lnTo>
                    <a:pt x="326231" y="1319212"/>
                  </a:lnTo>
                  <a:lnTo>
                    <a:pt x="345281" y="1304925"/>
                  </a:lnTo>
                  <a:lnTo>
                    <a:pt x="357187" y="1285875"/>
                  </a:lnTo>
                  <a:lnTo>
                    <a:pt x="378618" y="1233487"/>
                  </a:lnTo>
                  <a:lnTo>
                    <a:pt x="400050" y="1164431"/>
                  </a:lnTo>
                  <a:lnTo>
                    <a:pt x="411956" y="1116806"/>
                  </a:lnTo>
                  <a:lnTo>
                    <a:pt x="371475" y="995362"/>
                  </a:lnTo>
                  <a:cubicBezTo>
                    <a:pt x="369887" y="846137"/>
                    <a:pt x="368300" y="696912"/>
                    <a:pt x="366712" y="5191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06">
              <a:extLst>
                <a:ext uri="{FF2B5EF4-FFF2-40B4-BE49-F238E27FC236}">
                  <a16:creationId xmlns:a16="http://schemas.microsoft.com/office/drawing/2014/main" id="{6D4D10BE-E12A-49E2-80A4-63E0B65EFECC}"/>
                </a:ext>
              </a:extLst>
            </p:cNvPr>
            <p:cNvSpPr/>
            <p:nvPr/>
          </p:nvSpPr>
          <p:spPr>
            <a:xfrm>
              <a:off x="6065838" y="4344988"/>
              <a:ext cx="1225550" cy="989012"/>
            </a:xfrm>
            <a:custGeom>
              <a:avLst/>
              <a:gdLst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4862 w 1226344"/>
                <a:gd name="connsiteY33" fmla="*/ 883444 h 1057275"/>
                <a:gd name="connsiteX34" fmla="*/ 823912 w 1226344"/>
                <a:gd name="connsiteY34" fmla="*/ 592932 h 1057275"/>
                <a:gd name="connsiteX35" fmla="*/ 845344 w 1226344"/>
                <a:gd name="connsiteY35" fmla="*/ 302419 h 1057275"/>
                <a:gd name="connsiteX36" fmla="*/ 842962 w 1226344"/>
                <a:gd name="connsiteY36" fmla="*/ 278607 h 1057275"/>
                <a:gd name="connsiteX37" fmla="*/ 835819 w 1226344"/>
                <a:gd name="connsiteY37" fmla="*/ 250032 h 1057275"/>
                <a:gd name="connsiteX38" fmla="*/ 828675 w 1226344"/>
                <a:gd name="connsiteY38" fmla="*/ 235744 h 1057275"/>
                <a:gd name="connsiteX39" fmla="*/ 816769 w 1226344"/>
                <a:gd name="connsiteY39" fmla="*/ 226219 h 1057275"/>
                <a:gd name="connsiteX40" fmla="*/ 795337 w 1226344"/>
                <a:gd name="connsiteY40" fmla="*/ 223838 h 1057275"/>
                <a:gd name="connsiteX41" fmla="*/ 709612 w 1226344"/>
                <a:gd name="connsiteY41" fmla="*/ 233363 h 1057275"/>
                <a:gd name="connsiteX42" fmla="*/ 433387 w 1226344"/>
                <a:gd name="connsiteY42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2206 w 1226344"/>
                <a:gd name="connsiteY33" fmla="*/ 943768 h 1057275"/>
                <a:gd name="connsiteX34" fmla="*/ 804862 w 1226344"/>
                <a:gd name="connsiteY34" fmla="*/ 883444 h 1057275"/>
                <a:gd name="connsiteX35" fmla="*/ 823912 w 1226344"/>
                <a:gd name="connsiteY35" fmla="*/ 592932 h 1057275"/>
                <a:gd name="connsiteX36" fmla="*/ 845344 w 1226344"/>
                <a:gd name="connsiteY36" fmla="*/ 302419 h 1057275"/>
                <a:gd name="connsiteX37" fmla="*/ 842962 w 1226344"/>
                <a:gd name="connsiteY37" fmla="*/ 278607 h 1057275"/>
                <a:gd name="connsiteX38" fmla="*/ 835819 w 1226344"/>
                <a:gd name="connsiteY38" fmla="*/ 250032 h 1057275"/>
                <a:gd name="connsiteX39" fmla="*/ 828675 w 1226344"/>
                <a:gd name="connsiteY39" fmla="*/ 235744 h 1057275"/>
                <a:gd name="connsiteX40" fmla="*/ 816769 w 1226344"/>
                <a:gd name="connsiteY40" fmla="*/ 226219 h 1057275"/>
                <a:gd name="connsiteX41" fmla="*/ 795337 w 1226344"/>
                <a:gd name="connsiteY41" fmla="*/ 223838 h 1057275"/>
                <a:gd name="connsiteX42" fmla="*/ 709612 w 1226344"/>
                <a:gd name="connsiteY42" fmla="*/ 233363 h 1057275"/>
                <a:gd name="connsiteX43" fmla="*/ 433387 w 1226344"/>
                <a:gd name="connsiteY43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69002 w 1226344"/>
                <a:gd name="connsiteY31" fmla="*/ 989012 h 1057275"/>
                <a:gd name="connsiteX32" fmla="*/ 957262 w 1226344"/>
                <a:gd name="connsiteY32" fmla="*/ 1057275 h 1057275"/>
                <a:gd name="connsiteX33" fmla="*/ 797719 w 1226344"/>
                <a:gd name="connsiteY33" fmla="*/ 1035844 h 1057275"/>
                <a:gd name="connsiteX34" fmla="*/ 802206 w 1226344"/>
                <a:gd name="connsiteY34" fmla="*/ 943768 h 1057275"/>
                <a:gd name="connsiteX35" fmla="*/ 804862 w 1226344"/>
                <a:gd name="connsiteY35" fmla="*/ 883444 h 1057275"/>
                <a:gd name="connsiteX36" fmla="*/ 823912 w 1226344"/>
                <a:gd name="connsiteY36" fmla="*/ 592932 h 1057275"/>
                <a:gd name="connsiteX37" fmla="*/ 845344 w 1226344"/>
                <a:gd name="connsiteY37" fmla="*/ 302419 h 1057275"/>
                <a:gd name="connsiteX38" fmla="*/ 842962 w 1226344"/>
                <a:gd name="connsiteY38" fmla="*/ 278607 h 1057275"/>
                <a:gd name="connsiteX39" fmla="*/ 835819 w 1226344"/>
                <a:gd name="connsiteY39" fmla="*/ 250032 h 1057275"/>
                <a:gd name="connsiteX40" fmla="*/ 828675 w 1226344"/>
                <a:gd name="connsiteY40" fmla="*/ 235744 h 1057275"/>
                <a:gd name="connsiteX41" fmla="*/ 816769 w 1226344"/>
                <a:gd name="connsiteY41" fmla="*/ 226219 h 1057275"/>
                <a:gd name="connsiteX42" fmla="*/ 795337 w 1226344"/>
                <a:gd name="connsiteY42" fmla="*/ 223838 h 1057275"/>
                <a:gd name="connsiteX43" fmla="*/ 709612 w 1226344"/>
                <a:gd name="connsiteY43" fmla="*/ 233363 h 1057275"/>
                <a:gd name="connsiteX44" fmla="*/ 433387 w 1226344"/>
                <a:gd name="connsiteY44" fmla="*/ 257175 h 1057275"/>
                <a:gd name="connsiteX0" fmla="*/ 433387 w 1226344"/>
                <a:gd name="connsiteY0" fmla="*/ 257175 h 1035844"/>
                <a:gd name="connsiteX1" fmla="*/ 202406 w 1226344"/>
                <a:gd name="connsiteY1" fmla="*/ 278607 h 1035844"/>
                <a:gd name="connsiteX2" fmla="*/ 59531 w 1226344"/>
                <a:gd name="connsiteY2" fmla="*/ 290513 h 1035844"/>
                <a:gd name="connsiteX3" fmla="*/ 26194 w 1226344"/>
                <a:gd name="connsiteY3" fmla="*/ 290513 h 1035844"/>
                <a:gd name="connsiteX4" fmla="*/ 0 w 1226344"/>
                <a:gd name="connsiteY4" fmla="*/ 140494 h 1035844"/>
                <a:gd name="connsiteX5" fmla="*/ 207169 w 1226344"/>
                <a:gd name="connsiteY5" fmla="*/ 116682 h 1035844"/>
                <a:gd name="connsiteX6" fmla="*/ 464344 w 1226344"/>
                <a:gd name="connsiteY6" fmla="*/ 88107 h 1035844"/>
                <a:gd name="connsiteX7" fmla="*/ 666750 w 1226344"/>
                <a:gd name="connsiteY7" fmla="*/ 66675 h 1035844"/>
                <a:gd name="connsiteX8" fmla="*/ 711994 w 1226344"/>
                <a:gd name="connsiteY8" fmla="*/ 54769 h 1035844"/>
                <a:gd name="connsiteX9" fmla="*/ 781050 w 1226344"/>
                <a:gd name="connsiteY9" fmla="*/ 30957 h 1035844"/>
                <a:gd name="connsiteX10" fmla="*/ 845344 w 1226344"/>
                <a:gd name="connsiteY10" fmla="*/ 4763 h 1035844"/>
                <a:gd name="connsiteX11" fmla="*/ 866775 w 1226344"/>
                <a:gd name="connsiteY11" fmla="*/ 0 h 1035844"/>
                <a:gd name="connsiteX12" fmla="*/ 900112 w 1226344"/>
                <a:gd name="connsiteY12" fmla="*/ 0 h 1035844"/>
                <a:gd name="connsiteX13" fmla="*/ 945356 w 1226344"/>
                <a:gd name="connsiteY13" fmla="*/ 11907 h 1035844"/>
                <a:gd name="connsiteX14" fmla="*/ 995362 w 1226344"/>
                <a:gd name="connsiteY14" fmla="*/ 33338 h 1035844"/>
                <a:gd name="connsiteX15" fmla="*/ 1026319 w 1226344"/>
                <a:gd name="connsiteY15" fmla="*/ 50007 h 1035844"/>
                <a:gd name="connsiteX16" fmla="*/ 1064419 w 1226344"/>
                <a:gd name="connsiteY16" fmla="*/ 73819 h 1035844"/>
                <a:gd name="connsiteX17" fmla="*/ 1112044 w 1226344"/>
                <a:gd name="connsiteY17" fmla="*/ 111919 h 1035844"/>
                <a:gd name="connsiteX18" fmla="*/ 1157287 w 1226344"/>
                <a:gd name="connsiteY18" fmla="*/ 147638 h 1035844"/>
                <a:gd name="connsiteX19" fmla="*/ 1185862 w 1226344"/>
                <a:gd name="connsiteY19" fmla="*/ 178594 h 1035844"/>
                <a:gd name="connsiteX20" fmla="*/ 1209675 w 1226344"/>
                <a:gd name="connsiteY20" fmla="*/ 207169 h 1035844"/>
                <a:gd name="connsiteX21" fmla="*/ 1223962 w 1226344"/>
                <a:gd name="connsiteY21" fmla="*/ 235744 h 1035844"/>
                <a:gd name="connsiteX22" fmla="*/ 1226344 w 1226344"/>
                <a:gd name="connsiteY22" fmla="*/ 252413 h 1035844"/>
                <a:gd name="connsiteX23" fmla="*/ 1221581 w 1226344"/>
                <a:gd name="connsiteY23" fmla="*/ 269082 h 1035844"/>
                <a:gd name="connsiteX24" fmla="*/ 1202531 w 1226344"/>
                <a:gd name="connsiteY24" fmla="*/ 280988 h 1035844"/>
                <a:gd name="connsiteX25" fmla="*/ 1185862 w 1226344"/>
                <a:gd name="connsiteY25" fmla="*/ 288132 h 1035844"/>
                <a:gd name="connsiteX26" fmla="*/ 1169194 w 1226344"/>
                <a:gd name="connsiteY26" fmla="*/ 304800 h 1035844"/>
                <a:gd name="connsiteX27" fmla="*/ 1152525 w 1226344"/>
                <a:gd name="connsiteY27" fmla="*/ 326232 h 1035844"/>
                <a:gd name="connsiteX28" fmla="*/ 1116806 w 1226344"/>
                <a:gd name="connsiteY28" fmla="*/ 383382 h 1035844"/>
                <a:gd name="connsiteX29" fmla="*/ 1090612 w 1226344"/>
                <a:gd name="connsiteY29" fmla="*/ 445294 h 1035844"/>
                <a:gd name="connsiteX30" fmla="*/ 1054894 w 1226344"/>
                <a:gd name="connsiteY30" fmla="*/ 609600 h 1035844"/>
                <a:gd name="connsiteX31" fmla="*/ 969002 w 1226344"/>
                <a:gd name="connsiteY31" fmla="*/ 989012 h 1035844"/>
                <a:gd name="connsiteX32" fmla="*/ 797719 w 1226344"/>
                <a:gd name="connsiteY32" fmla="*/ 1035844 h 1035844"/>
                <a:gd name="connsiteX33" fmla="*/ 802206 w 1226344"/>
                <a:gd name="connsiteY33" fmla="*/ 943768 h 1035844"/>
                <a:gd name="connsiteX34" fmla="*/ 804862 w 1226344"/>
                <a:gd name="connsiteY34" fmla="*/ 883444 h 1035844"/>
                <a:gd name="connsiteX35" fmla="*/ 823912 w 1226344"/>
                <a:gd name="connsiteY35" fmla="*/ 592932 h 1035844"/>
                <a:gd name="connsiteX36" fmla="*/ 845344 w 1226344"/>
                <a:gd name="connsiteY36" fmla="*/ 302419 h 1035844"/>
                <a:gd name="connsiteX37" fmla="*/ 842962 w 1226344"/>
                <a:gd name="connsiteY37" fmla="*/ 278607 h 1035844"/>
                <a:gd name="connsiteX38" fmla="*/ 835819 w 1226344"/>
                <a:gd name="connsiteY38" fmla="*/ 250032 h 1035844"/>
                <a:gd name="connsiteX39" fmla="*/ 828675 w 1226344"/>
                <a:gd name="connsiteY39" fmla="*/ 235744 h 1035844"/>
                <a:gd name="connsiteX40" fmla="*/ 816769 w 1226344"/>
                <a:gd name="connsiteY40" fmla="*/ 226219 h 1035844"/>
                <a:gd name="connsiteX41" fmla="*/ 795337 w 1226344"/>
                <a:gd name="connsiteY41" fmla="*/ 223838 h 1035844"/>
                <a:gd name="connsiteX42" fmla="*/ 709612 w 1226344"/>
                <a:gd name="connsiteY42" fmla="*/ 233363 h 1035844"/>
                <a:gd name="connsiteX43" fmla="*/ 433387 w 1226344"/>
                <a:gd name="connsiteY43" fmla="*/ 257175 h 1035844"/>
                <a:gd name="connsiteX0" fmla="*/ 433387 w 1226344"/>
                <a:gd name="connsiteY0" fmla="*/ 257175 h 989012"/>
                <a:gd name="connsiteX1" fmla="*/ 202406 w 1226344"/>
                <a:gd name="connsiteY1" fmla="*/ 278607 h 989012"/>
                <a:gd name="connsiteX2" fmla="*/ 59531 w 1226344"/>
                <a:gd name="connsiteY2" fmla="*/ 290513 h 989012"/>
                <a:gd name="connsiteX3" fmla="*/ 26194 w 1226344"/>
                <a:gd name="connsiteY3" fmla="*/ 290513 h 989012"/>
                <a:gd name="connsiteX4" fmla="*/ 0 w 1226344"/>
                <a:gd name="connsiteY4" fmla="*/ 140494 h 989012"/>
                <a:gd name="connsiteX5" fmla="*/ 207169 w 1226344"/>
                <a:gd name="connsiteY5" fmla="*/ 116682 h 989012"/>
                <a:gd name="connsiteX6" fmla="*/ 464344 w 1226344"/>
                <a:gd name="connsiteY6" fmla="*/ 88107 h 989012"/>
                <a:gd name="connsiteX7" fmla="*/ 666750 w 1226344"/>
                <a:gd name="connsiteY7" fmla="*/ 66675 h 989012"/>
                <a:gd name="connsiteX8" fmla="*/ 711994 w 1226344"/>
                <a:gd name="connsiteY8" fmla="*/ 54769 h 989012"/>
                <a:gd name="connsiteX9" fmla="*/ 781050 w 1226344"/>
                <a:gd name="connsiteY9" fmla="*/ 30957 h 989012"/>
                <a:gd name="connsiteX10" fmla="*/ 845344 w 1226344"/>
                <a:gd name="connsiteY10" fmla="*/ 4763 h 989012"/>
                <a:gd name="connsiteX11" fmla="*/ 866775 w 1226344"/>
                <a:gd name="connsiteY11" fmla="*/ 0 h 989012"/>
                <a:gd name="connsiteX12" fmla="*/ 900112 w 1226344"/>
                <a:gd name="connsiteY12" fmla="*/ 0 h 989012"/>
                <a:gd name="connsiteX13" fmla="*/ 945356 w 1226344"/>
                <a:gd name="connsiteY13" fmla="*/ 11907 h 989012"/>
                <a:gd name="connsiteX14" fmla="*/ 995362 w 1226344"/>
                <a:gd name="connsiteY14" fmla="*/ 33338 h 989012"/>
                <a:gd name="connsiteX15" fmla="*/ 1026319 w 1226344"/>
                <a:gd name="connsiteY15" fmla="*/ 50007 h 989012"/>
                <a:gd name="connsiteX16" fmla="*/ 1064419 w 1226344"/>
                <a:gd name="connsiteY16" fmla="*/ 73819 h 989012"/>
                <a:gd name="connsiteX17" fmla="*/ 1112044 w 1226344"/>
                <a:gd name="connsiteY17" fmla="*/ 111919 h 989012"/>
                <a:gd name="connsiteX18" fmla="*/ 1157287 w 1226344"/>
                <a:gd name="connsiteY18" fmla="*/ 147638 h 989012"/>
                <a:gd name="connsiteX19" fmla="*/ 1185862 w 1226344"/>
                <a:gd name="connsiteY19" fmla="*/ 178594 h 989012"/>
                <a:gd name="connsiteX20" fmla="*/ 1209675 w 1226344"/>
                <a:gd name="connsiteY20" fmla="*/ 207169 h 989012"/>
                <a:gd name="connsiteX21" fmla="*/ 1223962 w 1226344"/>
                <a:gd name="connsiteY21" fmla="*/ 235744 h 989012"/>
                <a:gd name="connsiteX22" fmla="*/ 1226344 w 1226344"/>
                <a:gd name="connsiteY22" fmla="*/ 252413 h 989012"/>
                <a:gd name="connsiteX23" fmla="*/ 1221581 w 1226344"/>
                <a:gd name="connsiteY23" fmla="*/ 269082 h 989012"/>
                <a:gd name="connsiteX24" fmla="*/ 1202531 w 1226344"/>
                <a:gd name="connsiteY24" fmla="*/ 280988 h 989012"/>
                <a:gd name="connsiteX25" fmla="*/ 1185862 w 1226344"/>
                <a:gd name="connsiteY25" fmla="*/ 288132 h 989012"/>
                <a:gd name="connsiteX26" fmla="*/ 1169194 w 1226344"/>
                <a:gd name="connsiteY26" fmla="*/ 304800 h 989012"/>
                <a:gd name="connsiteX27" fmla="*/ 1152525 w 1226344"/>
                <a:gd name="connsiteY27" fmla="*/ 326232 h 989012"/>
                <a:gd name="connsiteX28" fmla="*/ 1116806 w 1226344"/>
                <a:gd name="connsiteY28" fmla="*/ 383382 h 989012"/>
                <a:gd name="connsiteX29" fmla="*/ 1090612 w 1226344"/>
                <a:gd name="connsiteY29" fmla="*/ 445294 h 989012"/>
                <a:gd name="connsiteX30" fmla="*/ 1054894 w 1226344"/>
                <a:gd name="connsiteY30" fmla="*/ 609600 h 989012"/>
                <a:gd name="connsiteX31" fmla="*/ 969002 w 1226344"/>
                <a:gd name="connsiteY31" fmla="*/ 989012 h 989012"/>
                <a:gd name="connsiteX32" fmla="*/ 802206 w 1226344"/>
                <a:gd name="connsiteY32" fmla="*/ 943768 h 989012"/>
                <a:gd name="connsiteX33" fmla="*/ 804862 w 1226344"/>
                <a:gd name="connsiteY33" fmla="*/ 883444 h 989012"/>
                <a:gd name="connsiteX34" fmla="*/ 823912 w 1226344"/>
                <a:gd name="connsiteY34" fmla="*/ 592932 h 989012"/>
                <a:gd name="connsiteX35" fmla="*/ 845344 w 1226344"/>
                <a:gd name="connsiteY35" fmla="*/ 302419 h 989012"/>
                <a:gd name="connsiteX36" fmla="*/ 842962 w 1226344"/>
                <a:gd name="connsiteY36" fmla="*/ 278607 h 989012"/>
                <a:gd name="connsiteX37" fmla="*/ 835819 w 1226344"/>
                <a:gd name="connsiteY37" fmla="*/ 250032 h 989012"/>
                <a:gd name="connsiteX38" fmla="*/ 828675 w 1226344"/>
                <a:gd name="connsiteY38" fmla="*/ 235744 h 989012"/>
                <a:gd name="connsiteX39" fmla="*/ 816769 w 1226344"/>
                <a:gd name="connsiteY39" fmla="*/ 226219 h 989012"/>
                <a:gd name="connsiteX40" fmla="*/ 795337 w 1226344"/>
                <a:gd name="connsiteY40" fmla="*/ 223838 h 989012"/>
                <a:gd name="connsiteX41" fmla="*/ 709612 w 1226344"/>
                <a:gd name="connsiteY41" fmla="*/ 233363 h 989012"/>
                <a:gd name="connsiteX42" fmla="*/ 433387 w 1226344"/>
                <a:gd name="connsiteY42" fmla="*/ 257175 h 9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26344" h="989012">
                  <a:moveTo>
                    <a:pt x="433387" y="257175"/>
                  </a:moveTo>
                  <a:lnTo>
                    <a:pt x="202406" y="278607"/>
                  </a:lnTo>
                  <a:lnTo>
                    <a:pt x="59531" y="290513"/>
                  </a:lnTo>
                  <a:lnTo>
                    <a:pt x="26194" y="290513"/>
                  </a:lnTo>
                  <a:lnTo>
                    <a:pt x="0" y="140494"/>
                  </a:lnTo>
                  <a:lnTo>
                    <a:pt x="207169" y="116682"/>
                  </a:lnTo>
                  <a:lnTo>
                    <a:pt x="464344" y="88107"/>
                  </a:lnTo>
                  <a:lnTo>
                    <a:pt x="666750" y="66675"/>
                  </a:lnTo>
                  <a:lnTo>
                    <a:pt x="711994" y="54769"/>
                  </a:lnTo>
                  <a:lnTo>
                    <a:pt x="781050" y="30957"/>
                  </a:lnTo>
                  <a:lnTo>
                    <a:pt x="845344" y="4763"/>
                  </a:lnTo>
                  <a:lnTo>
                    <a:pt x="866775" y="0"/>
                  </a:lnTo>
                  <a:lnTo>
                    <a:pt x="900112" y="0"/>
                  </a:lnTo>
                  <a:lnTo>
                    <a:pt x="945356" y="11907"/>
                  </a:lnTo>
                  <a:lnTo>
                    <a:pt x="995362" y="33338"/>
                  </a:lnTo>
                  <a:lnTo>
                    <a:pt x="1026319" y="50007"/>
                  </a:lnTo>
                  <a:lnTo>
                    <a:pt x="1064419" y="73819"/>
                  </a:lnTo>
                  <a:lnTo>
                    <a:pt x="1112044" y="111919"/>
                  </a:lnTo>
                  <a:lnTo>
                    <a:pt x="1157287" y="147638"/>
                  </a:lnTo>
                  <a:lnTo>
                    <a:pt x="1185862" y="178594"/>
                  </a:lnTo>
                  <a:lnTo>
                    <a:pt x="1209675" y="207169"/>
                  </a:lnTo>
                  <a:lnTo>
                    <a:pt x="1223962" y="235744"/>
                  </a:lnTo>
                  <a:lnTo>
                    <a:pt x="1226344" y="252413"/>
                  </a:lnTo>
                  <a:lnTo>
                    <a:pt x="1221581" y="269082"/>
                  </a:lnTo>
                  <a:lnTo>
                    <a:pt x="1202531" y="280988"/>
                  </a:lnTo>
                  <a:lnTo>
                    <a:pt x="1185862" y="288132"/>
                  </a:lnTo>
                  <a:lnTo>
                    <a:pt x="1169194" y="304800"/>
                  </a:lnTo>
                  <a:lnTo>
                    <a:pt x="1152525" y="326232"/>
                  </a:lnTo>
                  <a:lnTo>
                    <a:pt x="1116806" y="383382"/>
                  </a:lnTo>
                  <a:lnTo>
                    <a:pt x="1090612" y="445294"/>
                  </a:lnTo>
                  <a:lnTo>
                    <a:pt x="1054894" y="609600"/>
                  </a:lnTo>
                  <a:lnTo>
                    <a:pt x="969002" y="989012"/>
                  </a:lnTo>
                  <a:lnTo>
                    <a:pt x="802206" y="943768"/>
                  </a:lnTo>
                  <a:lnTo>
                    <a:pt x="804862" y="883444"/>
                  </a:lnTo>
                  <a:lnTo>
                    <a:pt x="823912" y="592932"/>
                  </a:lnTo>
                  <a:lnTo>
                    <a:pt x="845344" y="302419"/>
                  </a:lnTo>
                  <a:lnTo>
                    <a:pt x="842962" y="278607"/>
                  </a:lnTo>
                  <a:lnTo>
                    <a:pt x="835819" y="250032"/>
                  </a:lnTo>
                  <a:lnTo>
                    <a:pt x="828675" y="235744"/>
                  </a:lnTo>
                  <a:lnTo>
                    <a:pt x="816769" y="226219"/>
                  </a:lnTo>
                  <a:lnTo>
                    <a:pt x="795337" y="223838"/>
                  </a:lnTo>
                  <a:lnTo>
                    <a:pt x="709612" y="233363"/>
                  </a:lnTo>
                  <a:lnTo>
                    <a:pt x="4333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7">
              <a:extLst>
                <a:ext uri="{FF2B5EF4-FFF2-40B4-BE49-F238E27FC236}">
                  <a16:creationId xmlns:a16="http://schemas.microsoft.com/office/drawing/2014/main" id="{8661352B-CA42-4488-8860-D71627127D8F}"/>
                </a:ext>
              </a:extLst>
            </p:cNvPr>
            <p:cNvSpPr/>
            <p:nvPr/>
          </p:nvSpPr>
          <p:spPr>
            <a:xfrm>
              <a:off x="6115050" y="5257800"/>
              <a:ext cx="985838" cy="266700"/>
            </a:xfrm>
            <a:custGeom>
              <a:avLst/>
              <a:gdLst>
                <a:gd name="connsiteX0" fmla="*/ 359569 w 985838"/>
                <a:gd name="connsiteY0" fmla="*/ 52388 h 266700"/>
                <a:gd name="connsiteX1" fmla="*/ 678656 w 985838"/>
                <a:gd name="connsiteY1" fmla="*/ 11906 h 266700"/>
                <a:gd name="connsiteX2" fmla="*/ 781050 w 985838"/>
                <a:gd name="connsiteY2" fmla="*/ 0 h 266700"/>
                <a:gd name="connsiteX3" fmla="*/ 914400 w 985838"/>
                <a:gd name="connsiteY3" fmla="*/ 33338 h 266700"/>
                <a:gd name="connsiteX4" fmla="*/ 947738 w 985838"/>
                <a:gd name="connsiteY4" fmla="*/ 64294 h 266700"/>
                <a:gd name="connsiteX5" fmla="*/ 966788 w 985838"/>
                <a:gd name="connsiteY5" fmla="*/ 90488 h 266700"/>
                <a:gd name="connsiteX6" fmla="*/ 978694 w 985838"/>
                <a:gd name="connsiteY6" fmla="*/ 111919 h 266700"/>
                <a:gd name="connsiteX7" fmla="*/ 985838 w 985838"/>
                <a:gd name="connsiteY7" fmla="*/ 133350 h 266700"/>
                <a:gd name="connsiteX8" fmla="*/ 983456 w 985838"/>
                <a:gd name="connsiteY8" fmla="*/ 154781 h 266700"/>
                <a:gd name="connsiteX9" fmla="*/ 971550 w 985838"/>
                <a:gd name="connsiteY9" fmla="*/ 171450 h 266700"/>
                <a:gd name="connsiteX10" fmla="*/ 947738 w 985838"/>
                <a:gd name="connsiteY10" fmla="*/ 188119 h 266700"/>
                <a:gd name="connsiteX11" fmla="*/ 914400 w 985838"/>
                <a:gd name="connsiteY11" fmla="*/ 200025 h 266700"/>
                <a:gd name="connsiteX12" fmla="*/ 885825 w 985838"/>
                <a:gd name="connsiteY12" fmla="*/ 202406 h 266700"/>
                <a:gd name="connsiteX13" fmla="*/ 835819 w 985838"/>
                <a:gd name="connsiteY13" fmla="*/ 195263 h 266700"/>
                <a:gd name="connsiteX14" fmla="*/ 759619 w 985838"/>
                <a:gd name="connsiteY14" fmla="*/ 185738 h 266700"/>
                <a:gd name="connsiteX15" fmla="*/ 678656 w 985838"/>
                <a:gd name="connsiteY15" fmla="*/ 178594 h 266700"/>
                <a:gd name="connsiteX16" fmla="*/ 583406 w 985838"/>
                <a:gd name="connsiteY16" fmla="*/ 183356 h 266700"/>
                <a:gd name="connsiteX17" fmla="*/ 428625 w 985838"/>
                <a:gd name="connsiteY17" fmla="*/ 192881 h 266700"/>
                <a:gd name="connsiteX18" fmla="*/ 254794 w 985838"/>
                <a:gd name="connsiteY18" fmla="*/ 219075 h 266700"/>
                <a:gd name="connsiteX19" fmla="*/ 26194 w 985838"/>
                <a:gd name="connsiteY19" fmla="*/ 266700 h 266700"/>
                <a:gd name="connsiteX20" fmla="*/ 0 w 985838"/>
                <a:gd name="connsiteY20" fmla="*/ 100013 h 266700"/>
                <a:gd name="connsiteX21" fmla="*/ 126206 w 985838"/>
                <a:gd name="connsiteY21" fmla="*/ 83344 h 266700"/>
                <a:gd name="connsiteX22" fmla="*/ 359569 w 985838"/>
                <a:gd name="connsiteY22" fmla="*/ 5238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85838" h="266700">
                  <a:moveTo>
                    <a:pt x="359569" y="52388"/>
                  </a:moveTo>
                  <a:lnTo>
                    <a:pt x="678656" y="11906"/>
                  </a:lnTo>
                  <a:lnTo>
                    <a:pt x="781050" y="0"/>
                  </a:lnTo>
                  <a:lnTo>
                    <a:pt x="914400" y="33338"/>
                  </a:lnTo>
                  <a:lnTo>
                    <a:pt x="947738" y="64294"/>
                  </a:lnTo>
                  <a:lnTo>
                    <a:pt x="966788" y="90488"/>
                  </a:lnTo>
                  <a:lnTo>
                    <a:pt x="978694" y="111919"/>
                  </a:lnTo>
                  <a:lnTo>
                    <a:pt x="985838" y="133350"/>
                  </a:lnTo>
                  <a:lnTo>
                    <a:pt x="983456" y="154781"/>
                  </a:lnTo>
                  <a:lnTo>
                    <a:pt x="971550" y="171450"/>
                  </a:lnTo>
                  <a:lnTo>
                    <a:pt x="947738" y="188119"/>
                  </a:lnTo>
                  <a:lnTo>
                    <a:pt x="914400" y="200025"/>
                  </a:lnTo>
                  <a:lnTo>
                    <a:pt x="885825" y="202406"/>
                  </a:lnTo>
                  <a:lnTo>
                    <a:pt x="835819" y="195263"/>
                  </a:lnTo>
                  <a:lnTo>
                    <a:pt x="759619" y="185738"/>
                  </a:lnTo>
                  <a:lnTo>
                    <a:pt x="678656" y="178594"/>
                  </a:lnTo>
                  <a:lnTo>
                    <a:pt x="583406" y="183356"/>
                  </a:lnTo>
                  <a:lnTo>
                    <a:pt x="428625" y="192881"/>
                  </a:lnTo>
                  <a:lnTo>
                    <a:pt x="254794" y="219075"/>
                  </a:lnTo>
                  <a:lnTo>
                    <a:pt x="26194" y="266700"/>
                  </a:lnTo>
                  <a:lnTo>
                    <a:pt x="0" y="100013"/>
                  </a:lnTo>
                  <a:lnTo>
                    <a:pt x="126206" y="83344"/>
                  </a:lnTo>
                  <a:lnTo>
                    <a:pt x="3595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54" name="グループ化 1">
            <a:extLst>
              <a:ext uri="{FF2B5EF4-FFF2-40B4-BE49-F238E27FC236}">
                <a16:creationId xmlns:a16="http://schemas.microsoft.com/office/drawing/2014/main" id="{AB7CF872-F7D4-4F6C-BE4E-F3AABE0370C8}"/>
              </a:ext>
            </a:extLst>
          </p:cNvPr>
          <p:cNvGrpSpPr>
            <a:grpSpLocks/>
          </p:cNvGrpSpPr>
          <p:nvPr/>
        </p:nvGrpSpPr>
        <p:grpSpPr bwMode="auto">
          <a:xfrm>
            <a:off x="2733675" y="1598613"/>
            <a:ext cx="4557713" cy="4102100"/>
            <a:chOff x="2733675" y="1598613"/>
            <a:chExt cx="4557713" cy="4102100"/>
          </a:xfrm>
        </p:grpSpPr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CD32B331-E36A-4F3B-AE4E-19C549133F16}"/>
                </a:ext>
              </a:extLst>
            </p:cNvPr>
            <p:cNvSpPr/>
            <p:nvPr/>
          </p:nvSpPr>
          <p:spPr>
            <a:xfrm rot="16200000">
              <a:off x="1054100" y="3654425"/>
              <a:ext cx="3719513" cy="360363"/>
            </a:xfrm>
            <a:custGeom>
              <a:avLst/>
              <a:gdLst>
                <a:gd name="connsiteX0" fmla="*/ 2120693 w 3720148"/>
                <a:gd name="connsiteY0" fmla="*/ 137011 h 360399"/>
                <a:gd name="connsiteX1" fmla="*/ 1691789 w 3720148"/>
                <a:gd name="connsiteY1" fmla="*/ 134033 h 360399"/>
                <a:gd name="connsiteX2" fmla="*/ 1492229 w 3720148"/>
                <a:gd name="connsiteY2" fmla="*/ 131054 h 360399"/>
                <a:gd name="connsiteX3" fmla="*/ 1274799 w 3720148"/>
                <a:gd name="connsiteY3" fmla="*/ 122119 h 360399"/>
                <a:gd name="connsiteX4" fmla="*/ 1069282 w 3720148"/>
                <a:gd name="connsiteY4" fmla="*/ 110205 h 360399"/>
                <a:gd name="connsiteX5" fmla="*/ 839937 w 3720148"/>
                <a:gd name="connsiteY5" fmla="*/ 89355 h 360399"/>
                <a:gd name="connsiteX6" fmla="*/ 598679 w 3720148"/>
                <a:gd name="connsiteY6" fmla="*/ 62549 h 360399"/>
                <a:gd name="connsiteX7" fmla="*/ 533152 w 3720148"/>
                <a:gd name="connsiteY7" fmla="*/ 53613 h 360399"/>
                <a:gd name="connsiteX8" fmla="*/ 464646 w 3720148"/>
                <a:gd name="connsiteY8" fmla="*/ 44678 h 360399"/>
                <a:gd name="connsiteX9" fmla="*/ 434861 w 3720148"/>
                <a:gd name="connsiteY9" fmla="*/ 44678 h 360399"/>
                <a:gd name="connsiteX10" fmla="*/ 378270 w 3720148"/>
                <a:gd name="connsiteY10" fmla="*/ 50635 h 360399"/>
                <a:gd name="connsiteX11" fmla="*/ 297850 w 3720148"/>
                <a:gd name="connsiteY11" fmla="*/ 68506 h 360399"/>
                <a:gd name="connsiteX12" fmla="*/ 178710 w 3720148"/>
                <a:gd name="connsiteY12" fmla="*/ 101269 h 360399"/>
                <a:gd name="connsiteX13" fmla="*/ 116162 w 3720148"/>
                <a:gd name="connsiteY13" fmla="*/ 125097 h 360399"/>
                <a:gd name="connsiteX14" fmla="*/ 47656 w 3720148"/>
                <a:gd name="connsiteY14" fmla="*/ 160839 h 360399"/>
                <a:gd name="connsiteX15" fmla="*/ 17871 w 3720148"/>
                <a:gd name="connsiteY15" fmla="*/ 184667 h 360399"/>
                <a:gd name="connsiteX16" fmla="*/ 5957 w 3720148"/>
                <a:gd name="connsiteY16" fmla="*/ 196581 h 360399"/>
                <a:gd name="connsiteX17" fmla="*/ 0 w 3720148"/>
                <a:gd name="connsiteY17" fmla="*/ 217431 h 360399"/>
                <a:gd name="connsiteX18" fmla="*/ 8935 w 3720148"/>
                <a:gd name="connsiteY18" fmla="*/ 241259 h 360399"/>
                <a:gd name="connsiteX19" fmla="*/ 20849 w 3720148"/>
                <a:gd name="connsiteY19" fmla="*/ 253173 h 360399"/>
                <a:gd name="connsiteX20" fmla="*/ 50634 w 3720148"/>
                <a:gd name="connsiteY20" fmla="*/ 271044 h 360399"/>
                <a:gd name="connsiteX21" fmla="*/ 101269 w 3720148"/>
                <a:gd name="connsiteY21" fmla="*/ 288915 h 360399"/>
                <a:gd name="connsiteX22" fmla="*/ 154882 w 3720148"/>
                <a:gd name="connsiteY22" fmla="*/ 300829 h 360399"/>
                <a:gd name="connsiteX23" fmla="*/ 223388 w 3720148"/>
                <a:gd name="connsiteY23" fmla="*/ 312743 h 360399"/>
                <a:gd name="connsiteX24" fmla="*/ 321678 w 3720148"/>
                <a:gd name="connsiteY24" fmla="*/ 315721 h 360399"/>
                <a:gd name="connsiteX25" fmla="*/ 393162 w 3720148"/>
                <a:gd name="connsiteY25" fmla="*/ 312743 h 360399"/>
                <a:gd name="connsiteX26" fmla="*/ 646335 w 3720148"/>
                <a:gd name="connsiteY26" fmla="*/ 318700 h 360399"/>
                <a:gd name="connsiteX27" fmla="*/ 881636 w 3720148"/>
                <a:gd name="connsiteY27" fmla="*/ 324657 h 360399"/>
                <a:gd name="connsiteX28" fmla="*/ 1268842 w 3720148"/>
                <a:gd name="connsiteY28" fmla="*/ 333592 h 360399"/>
                <a:gd name="connsiteX29" fmla="*/ 1551799 w 3720148"/>
                <a:gd name="connsiteY29" fmla="*/ 336571 h 360399"/>
                <a:gd name="connsiteX30" fmla="*/ 1810929 w 3720148"/>
                <a:gd name="connsiteY30" fmla="*/ 336571 h 360399"/>
                <a:gd name="connsiteX31" fmla="*/ 2424500 w 3720148"/>
                <a:gd name="connsiteY31" fmla="*/ 339549 h 360399"/>
                <a:gd name="connsiteX32" fmla="*/ 2582361 w 3720148"/>
                <a:gd name="connsiteY32" fmla="*/ 360399 h 360399"/>
                <a:gd name="connsiteX33" fmla="*/ 2933824 w 3720148"/>
                <a:gd name="connsiteY33" fmla="*/ 357420 h 360399"/>
                <a:gd name="connsiteX34" fmla="*/ 3452083 w 3720148"/>
                <a:gd name="connsiteY34" fmla="*/ 357420 h 360399"/>
                <a:gd name="connsiteX35" fmla="*/ 3627815 w 3720148"/>
                <a:gd name="connsiteY35" fmla="*/ 333592 h 360399"/>
                <a:gd name="connsiteX36" fmla="*/ 3648664 w 3720148"/>
                <a:gd name="connsiteY36" fmla="*/ 294872 h 360399"/>
                <a:gd name="connsiteX37" fmla="*/ 3669514 w 3720148"/>
                <a:gd name="connsiteY37" fmla="*/ 244237 h 360399"/>
                <a:gd name="connsiteX38" fmla="*/ 3693342 w 3720148"/>
                <a:gd name="connsiteY38" fmla="*/ 181689 h 360399"/>
                <a:gd name="connsiteX39" fmla="*/ 3705256 w 3720148"/>
                <a:gd name="connsiteY39" fmla="*/ 139990 h 360399"/>
                <a:gd name="connsiteX40" fmla="*/ 3714191 w 3720148"/>
                <a:gd name="connsiteY40" fmla="*/ 89355 h 360399"/>
                <a:gd name="connsiteX41" fmla="*/ 3717170 w 3720148"/>
                <a:gd name="connsiteY41" fmla="*/ 50635 h 360399"/>
                <a:gd name="connsiteX42" fmla="*/ 3720148 w 3720148"/>
                <a:gd name="connsiteY42" fmla="*/ 23828 h 360399"/>
                <a:gd name="connsiteX43" fmla="*/ 3717170 w 3720148"/>
                <a:gd name="connsiteY43" fmla="*/ 11914 h 360399"/>
                <a:gd name="connsiteX44" fmla="*/ 3708234 w 3720148"/>
                <a:gd name="connsiteY44" fmla="*/ 0 h 360399"/>
                <a:gd name="connsiteX45" fmla="*/ 3693342 w 3720148"/>
                <a:gd name="connsiteY45" fmla="*/ 0 h 360399"/>
                <a:gd name="connsiteX46" fmla="*/ 3666535 w 3720148"/>
                <a:gd name="connsiteY46" fmla="*/ 11914 h 360399"/>
                <a:gd name="connsiteX47" fmla="*/ 3615901 w 3720148"/>
                <a:gd name="connsiteY47" fmla="*/ 50635 h 360399"/>
                <a:gd name="connsiteX48" fmla="*/ 3568245 w 3720148"/>
                <a:gd name="connsiteY48" fmla="*/ 80420 h 360399"/>
                <a:gd name="connsiteX49" fmla="*/ 3493782 w 3720148"/>
                <a:gd name="connsiteY49" fmla="*/ 110205 h 360399"/>
                <a:gd name="connsiteX50" fmla="*/ 3389535 w 3720148"/>
                <a:gd name="connsiteY50" fmla="*/ 134033 h 360399"/>
                <a:gd name="connsiteX51" fmla="*/ 3338900 w 3720148"/>
                <a:gd name="connsiteY51" fmla="*/ 137011 h 360399"/>
                <a:gd name="connsiteX52" fmla="*/ 3195932 w 3720148"/>
                <a:gd name="connsiteY52" fmla="*/ 139990 h 360399"/>
                <a:gd name="connsiteX53" fmla="*/ 2898082 w 3720148"/>
                <a:gd name="connsiteY53" fmla="*/ 137011 h 360399"/>
                <a:gd name="connsiteX54" fmla="*/ 2591296 w 3720148"/>
                <a:gd name="connsiteY54" fmla="*/ 137011 h 360399"/>
                <a:gd name="connsiteX55" fmla="*/ 2120693 w 3720148"/>
                <a:gd name="connsiteY55" fmla="*/ 137011 h 3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20148" h="360399">
                  <a:moveTo>
                    <a:pt x="2120693" y="137011"/>
                  </a:moveTo>
                  <a:lnTo>
                    <a:pt x="1691789" y="134033"/>
                  </a:lnTo>
                  <a:lnTo>
                    <a:pt x="1492229" y="131054"/>
                  </a:lnTo>
                  <a:lnTo>
                    <a:pt x="1274799" y="122119"/>
                  </a:lnTo>
                  <a:lnTo>
                    <a:pt x="1069282" y="110205"/>
                  </a:lnTo>
                  <a:lnTo>
                    <a:pt x="839937" y="89355"/>
                  </a:lnTo>
                  <a:lnTo>
                    <a:pt x="598679" y="62549"/>
                  </a:lnTo>
                  <a:lnTo>
                    <a:pt x="533152" y="53613"/>
                  </a:lnTo>
                  <a:lnTo>
                    <a:pt x="464646" y="44678"/>
                  </a:lnTo>
                  <a:lnTo>
                    <a:pt x="434861" y="44678"/>
                  </a:lnTo>
                  <a:lnTo>
                    <a:pt x="378270" y="50635"/>
                  </a:lnTo>
                  <a:lnTo>
                    <a:pt x="297850" y="68506"/>
                  </a:lnTo>
                  <a:lnTo>
                    <a:pt x="178710" y="101269"/>
                  </a:lnTo>
                  <a:lnTo>
                    <a:pt x="116162" y="125097"/>
                  </a:lnTo>
                  <a:lnTo>
                    <a:pt x="47656" y="160839"/>
                  </a:lnTo>
                  <a:lnTo>
                    <a:pt x="17871" y="184667"/>
                  </a:lnTo>
                  <a:lnTo>
                    <a:pt x="5957" y="196581"/>
                  </a:lnTo>
                  <a:lnTo>
                    <a:pt x="0" y="217431"/>
                  </a:lnTo>
                  <a:lnTo>
                    <a:pt x="8935" y="241259"/>
                  </a:lnTo>
                  <a:lnTo>
                    <a:pt x="20849" y="253173"/>
                  </a:lnTo>
                  <a:lnTo>
                    <a:pt x="50634" y="271044"/>
                  </a:lnTo>
                  <a:lnTo>
                    <a:pt x="101269" y="288915"/>
                  </a:lnTo>
                  <a:lnTo>
                    <a:pt x="154882" y="300829"/>
                  </a:lnTo>
                  <a:lnTo>
                    <a:pt x="223388" y="312743"/>
                  </a:lnTo>
                  <a:lnTo>
                    <a:pt x="321678" y="315721"/>
                  </a:lnTo>
                  <a:lnTo>
                    <a:pt x="393162" y="312743"/>
                  </a:lnTo>
                  <a:lnTo>
                    <a:pt x="646335" y="318700"/>
                  </a:lnTo>
                  <a:lnTo>
                    <a:pt x="881636" y="324657"/>
                  </a:lnTo>
                  <a:lnTo>
                    <a:pt x="1268842" y="333592"/>
                  </a:lnTo>
                  <a:lnTo>
                    <a:pt x="1551799" y="336571"/>
                  </a:lnTo>
                  <a:lnTo>
                    <a:pt x="1810929" y="336571"/>
                  </a:lnTo>
                  <a:lnTo>
                    <a:pt x="2424500" y="339549"/>
                  </a:lnTo>
                  <a:lnTo>
                    <a:pt x="2582361" y="360399"/>
                  </a:lnTo>
                  <a:lnTo>
                    <a:pt x="2933824" y="357420"/>
                  </a:lnTo>
                  <a:lnTo>
                    <a:pt x="3452083" y="357420"/>
                  </a:lnTo>
                  <a:lnTo>
                    <a:pt x="3627815" y="333592"/>
                  </a:lnTo>
                  <a:lnTo>
                    <a:pt x="3648664" y="294872"/>
                  </a:lnTo>
                  <a:lnTo>
                    <a:pt x="3669514" y="244237"/>
                  </a:lnTo>
                  <a:lnTo>
                    <a:pt x="3693342" y="181689"/>
                  </a:lnTo>
                  <a:lnTo>
                    <a:pt x="3705256" y="139990"/>
                  </a:lnTo>
                  <a:lnTo>
                    <a:pt x="3714191" y="89355"/>
                  </a:lnTo>
                  <a:lnTo>
                    <a:pt x="3717170" y="50635"/>
                  </a:lnTo>
                  <a:lnTo>
                    <a:pt x="3720148" y="23828"/>
                  </a:lnTo>
                  <a:lnTo>
                    <a:pt x="3717170" y="11914"/>
                  </a:lnTo>
                  <a:lnTo>
                    <a:pt x="3708234" y="0"/>
                  </a:lnTo>
                  <a:lnTo>
                    <a:pt x="3693342" y="0"/>
                  </a:lnTo>
                  <a:lnTo>
                    <a:pt x="3666535" y="11914"/>
                  </a:lnTo>
                  <a:lnTo>
                    <a:pt x="3615901" y="50635"/>
                  </a:lnTo>
                  <a:lnTo>
                    <a:pt x="3568245" y="80420"/>
                  </a:lnTo>
                  <a:lnTo>
                    <a:pt x="3493782" y="110205"/>
                  </a:lnTo>
                  <a:lnTo>
                    <a:pt x="3389535" y="134033"/>
                  </a:lnTo>
                  <a:lnTo>
                    <a:pt x="3338900" y="137011"/>
                  </a:lnTo>
                  <a:lnTo>
                    <a:pt x="3195932" y="139990"/>
                  </a:lnTo>
                  <a:lnTo>
                    <a:pt x="2898082" y="137011"/>
                  </a:lnTo>
                  <a:lnTo>
                    <a:pt x="2591296" y="137011"/>
                  </a:lnTo>
                  <a:lnTo>
                    <a:pt x="2120693" y="1370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BE3DAC41-9B77-402B-88D6-F40CC41CCD18}"/>
                </a:ext>
              </a:extLst>
            </p:cNvPr>
            <p:cNvSpPr/>
            <p:nvPr/>
          </p:nvSpPr>
          <p:spPr>
            <a:xfrm rot="16200000">
              <a:off x="3581400" y="1316038"/>
              <a:ext cx="390525" cy="1536700"/>
            </a:xfrm>
            <a:custGeom>
              <a:avLst/>
              <a:gdLst>
                <a:gd name="connsiteX0" fmla="*/ 45244 w 390525"/>
                <a:gd name="connsiteY0" fmla="*/ 333375 h 1535906"/>
                <a:gd name="connsiteX1" fmla="*/ 0 w 390525"/>
                <a:gd name="connsiteY1" fmla="*/ 9525 h 1535906"/>
                <a:gd name="connsiteX2" fmla="*/ 207169 w 390525"/>
                <a:gd name="connsiteY2" fmla="*/ 0 h 1535906"/>
                <a:gd name="connsiteX3" fmla="*/ 211932 w 390525"/>
                <a:gd name="connsiteY3" fmla="*/ 80963 h 1535906"/>
                <a:gd name="connsiteX4" fmla="*/ 211932 w 390525"/>
                <a:gd name="connsiteY4" fmla="*/ 154781 h 1535906"/>
                <a:gd name="connsiteX5" fmla="*/ 216694 w 390525"/>
                <a:gd name="connsiteY5" fmla="*/ 290513 h 1535906"/>
                <a:gd name="connsiteX6" fmla="*/ 223838 w 390525"/>
                <a:gd name="connsiteY6" fmla="*/ 404813 h 1535906"/>
                <a:gd name="connsiteX7" fmla="*/ 238125 w 390525"/>
                <a:gd name="connsiteY7" fmla="*/ 550069 h 1535906"/>
                <a:gd name="connsiteX8" fmla="*/ 254794 w 390525"/>
                <a:gd name="connsiteY8" fmla="*/ 671513 h 1535906"/>
                <a:gd name="connsiteX9" fmla="*/ 280988 w 390525"/>
                <a:gd name="connsiteY9" fmla="*/ 807244 h 1535906"/>
                <a:gd name="connsiteX10" fmla="*/ 302419 w 390525"/>
                <a:gd name="connsiteY10" fmla="*/ 892969 h 1535906"/>
                <a:gd name="connsiteX11" fmla="*/ 307182 w 390525"/>
                <a:gd name="connsiteY11" fmla="*/ 933450 h 1535906"/>
                <a:gd name="connsiteX12" fmla="*/ 319088 w 390525"/>
                <a:gd name="connsiteY12" fmla="*/ 988219 h 1535906"/>
                <a:gd name="connsiteX13" fmla="*/ 335757 w 390525"/>
                <a:gd name="connsiteY13" fmla="*/ 1035844 h 1535906"/>
                <a:gd name="connsiteX14" fmla="*/ 357188 w 390525"/>
                <a:gd name="connsiteY14" fmla="*/ 1083469 h 1535906"/>
                <a:gd name="connsiteX15" fmla="*/ 378619 w 390525"/>
                <a:gd name="connsiteY15" fmla="*/ 1116806 h 1535906"/>
                <a:gd name="connsiteX16" fmla="*/ 388144 w 390525"/>
                <a:gd name="connsiteY16" fmla="*/ 1131094 h 1535906"/>
                <a:gd name="connsiteX17" fmla="*/ 390525 w 390525"/>
                <a:gd name="connsiteY17" fmla="*/ 1178719 h 1535906"/>
                <a:gd name="connsiteX18" fmla="*/ 381000 w 390525"/>
                <a:gd name="connsiteY18" fmla="*/ 1266825 h 1535906"/>
                <a:gd name="connsiteX19" fmla="*/ 371475 w 390525"/>
                <a:gd name="connsiteY19" fmla="*/ 1319213 h 1535906"/>
                <a:gd name="connsiteX20" fmla="*/ 357188 w 390525"/>
                <a:gd name="connsiteY20" fmla="*/ 1369219 h 1535906"/>
                <a:gd name="connsiteX21" fmla="*/ 338138 w 390525"/>
                <a:gd name="connsiteY21" fmla="*/ 1416844 h 1535906"/>
                <a:gd name="connsiteX22" fmla="*/ 309563 w 390525"/>
                <a:gd name="connsiteY22" fmla="*/ 1469231 h 1535906"/>
                <a:gd name="connsiteX23" fmla="*/ 285750 w 390525"/>
                <a:gd name="connsiteY23" fmla="*/ 1509713 h 1535906"/>
                <a:gd name="connsiteX24" fmla="*/ 261938 w 390525"/>
                <a:gd name="connsiteY24" fmla="*/ 1533525 h 1535906"/>
                <a:gd name="connsiteX25" fmla="*/ 245269 w 390525"/>
                <a:gd name="connsiteY25" fmla="*/ 1535906 h 1535906"/>
                <a:gd name="connsiteX26" fmla="*/ 223838 w 390525"/>
                <a:gd name="connsiteY26" fmla="*/ 1526381 h 1535906"/>
                <a:gd name="connsiteX27" fmla="*/ 209550 w 390525"/>
                <a:gd name="connsiteY27" fmla="*/ 1507331 h 1535906"/>
                <a:gd name="connsiteX28" fmla="*/ 197644 w 390525"/>
                <a:gd name="connsiteY28" fmla="*/ 1476375 h 1535906"/>
                <a:gd name="connsiteX29" fmla="*/ 190500 w 390525"/>
                <a:gd name="connsiteY29" fmla="*/ 1445419 h 1535906"/>
                <a:gd name="connsiteX30" fmla="*/ 178594 w 390525"/>
                <a:gd name="connsiteY30" fmla="*/ 1364456 h 1535906"/>
                <a:gd name="connsiteX31" fmla="*/ 147638 w 390525"/>
                <a:gd name="connsiteY31" fmla="*/ 1126331 h 1535906"/>
                <a:gd name="connsiteX32" fmla="*/ 95250 w 390525"/>
                <a:gd name="connsiteY32" fmla="*/ 742950 h 1535906"/>
                <a:gd name="connsiteX33" fmla="*/ 73819 w 390525"/>
                <a:gd name="connsiteY33" fmla="*/ 545306 h 1535906"/>
                <a:gd name="connsiteX34" fmla="*/ 45244 w 390525"/>
                <a:gd name="connsiteY34" fmla="*/ 33337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0525" h="1535906">
                  <a:moveTo>
                    <a:pt x="45244" y="333375"/>
                  </a:moveTo>
                  <a:lnTo>
                    <a:pt x="0" y="9525"/>
                  </a:lnTo>
                  <a:lnTo>
                    <a:pt x="207169" y="0"/>
                  </a:lnTo>
                  <a:lnTo>
                    <a:pt x="211932" y="80963"/>
                  </a:lnTo>
                  <a:lnTo>
                    <a:pt x="211932" y="154781"/>
                  </a:lnTo>
                  <a:lnTo>
                    <a:pt x="216694" y="290513"/>
                  </a:lnTo>
                  <a:lnTo>
                    <a:pt x="223838" y="404813"/>
                  </a:lnTo>
                  <a:lnTo>
                    <a:pt x="238125" y="550069"/>
                  </a:lnTo>
                  <a:lnTo>
                    <a:pt x="254794" y="671513"/>
                  </a:lnTo>
                  <a:lnTo>
                    <a:pt x="280988" y="807244"/>
                  </a:lnTo>
                  <a:lnTo>
                    <a:pt x="302419" y="892969"/>
                  </a:lnTo>
                  <a:lnTo>
                    <a:pt x="307182" y="933450"/>
                  </a:lnTo>
                  <a:lnTo>
                    <a:pt x="319088" y="988219"/>
                  </a:lnTo>
                  <a:lnTo>
                    <a:pt x="335757" y="1035844"/>
                  </a:lnTo>
                  <a:lnTo>
                    <a:pt x="357188" y="1083469"/>
                  </a:lnTo>
                  <a:lnTo>
                    <a:pt x="378619" y="1116806"/>
                  </a:lnTo>
                  <a:lnTo>
                    <a:pt x="388144" y="1131094"/>
                  </a:lnTo>
                  <a:lnTo>
                    <a:pt x="390525" y="1178719"/>
                  </a:lnTo>
                  <a:lnTo>
                    <a:pt x="381000" y="1266825"/>
                  </a:lnTo>
                  <a:lnTo>
                    <a:pt x="371475" y="1319213"/>
                  </a:lnTo>
                  <a:lnTo>
                    <a:pt x="357188" y="1369219"/>
                  </a:lnTo>
                  <a:lnTo>
                    <a:pt x="338138" y="1416844"/>
                  </a:lnTo>
                  <a:lnTo>
                    <a:pt x="309563" y="1469231"/>
                  </a:lnTo>
                  <a:lnTo>
                    <a:pt x="285750" y="1509713"/>
                  </a:lnTo>
                  <a:lnTo>
                    <a:pt x="261938" y="1533525"/>
                  </a:lnTo>
                  <a:lnTo>
                    <a:pt x="245269" y="1535906"/>
                  </a:lnTo>
                  <a:lnTo>
                    <a:pt x="223838" y="1526381"/>
                  </a:lnTo>
                  <a:lnTo>
                    <a:pt x="209550" y="1507331"/>
                  </a:lnTo>
                  <a:lnTo>
                    <a:pt x="197644" y="1476375"/>
                  </a:lnTo>
                  <a:lnTo>
                    <a:pt x="190500" y="1445419"/>
                  </a:lnTo>
                  <a:lnTo>
                    <a:pt x="178594" y="1364456"/>
                  </a:lnTo>
                  <a:lnTo>
                    <a:pt x="147638" y="1126331"/>
                  </a:lnTo>
                  <a:lnTo>
                    <a:pt x="95250" y="742950"/>
                  </a:lnTo>
                  <a:lnTo>
                    <a:pt x="73819" y="545306"/>
                  </a:lnTo>
                  <a:lnTo>
                    <a:pt x="45244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2F119E64-8F74-4FBB-9182-314BC87870BF}"/>
                </a:ext>
              </a:extLst>
            </p:cNvPr>
            <p:cNvSpPr/>
            <p:nvPr/>
          </p:nvSpPr>
          <p:spPr>
            <a:xfrm rot="16200000">
              <a:off x="3247232" y="2386806"/>
              <a:ext cx="982662" cy="492125"/>
            </a:xfrm>
            <a:custGeom>
              <a:avLst/>
              <a:gdLst>
                <a:gd name="connsiteX0" fmla="*/ 464343 w 983456"/>
                <a:gd name="connsiteY0" fmla="*/ 364331 h 492919"/>
                <a:gd name="connsiteX1" fmla="*/ 290512 w 983456"/>
                <a:gd name="connsiteY1" fmla="*/ 316706 h 492919"/>
                <a:gd name="connsiteX2" fmla="*/ 116681 w 983456"/>
                <a:gd name="connsiteY2" fmla="*/ 264319 h 492919"/>
                <a:gd name="connsiteX3" fmla="*/ 23812 w 983456"/>
                <a:gd name="connsiteY3" fmla="*/ 235744 h 492919"/>
                <a:gd name="connsiteX4" fmla="*/ 0 w 983456"/>
                <a:gd name="connsiteY4" fmla="*/ 100012 h 492919"/>
                <a:gd name="connsiteX5" fmla="*/ 133350 w 983456"/>
                <a:gd name="connsiteY5" fmla="*/ 123825 h 492919"/>
                <a:gd name="connsiteX6" fmla="*/ 266700 w 983456"/>
                <a:gd name="connsiteY6" fmla="*/ 150019 h 492919"/>
                <a:gd name="connsiteX7" fmla="*/ 366712 w 983456"/>
                <a:gd name="connsiteY7" fmla="*/ 161925 h 492919"/>
                <a:gd name="connsiteX8" fmla="*/ 476250 w 983456"/>
                <a:gd name="connsiteY8" fmla="*/ 173831 h 492919"/>
                <a:gd name="connsiteX9" fmla="*/ 614362 w 983456"/>
                <a:gd name="connsiteY9" fmla="*/ 180975 h 492919"/>
                <a:gd name="connsiteX10" fmla="*/ 733425 w 983456"/>
                <a:gd name="connsiteY10" fmla="*/ 180975 h 492919"/>
                <a:gd name="connsiteX11" fmla="*/ 771525 w 983456"/>
                <a:gd name="connsiteY11" fmla="*/ 180975 h 492919"/>
                <a:gd name="connsiteX12" fmla="*/ 807243 w 983456"/>
                <a:gd name="connsiteY12" fmla="*/ 173831 h 492919"/>
                <a:gd name="connsiteX13" fmla="*/ 842962 w 983456"/>
                <a:gd name="connsiteY13" fmla="*/ 159544 h 492919"/>
                <a:gd name="connsiteX14" fmla="*/ 866775 w 983456"/>
                <a:gd name="connsiteY14" fmla="*/ 145256 h 492919"/>
                <a:gd name="connsiteX15" fmla="*/ 892968 w 983456"/>
                <a:gd name="connsiteY15" fmla="*/ 121444 h 492919"/>
                <a:gd name="connsiteX16" fmla="*/ 916781 w 983456"/>
                <a:gd name="connsiteY16" fmla="*/ 85725 h 492919"/>
                <a:gd name="connsiteX17" fmla="*/ 957262 w 983456"/>
                <a:gd name="connsiteY17" fmla="*/ 0 h 492919"/>
                <a:gd name="connsiteX18" fmla="*/ 983456 w 983456"/>
                <a:gd name="connsiteY18" fmla="*/ 226219 h 492919"/>
                <a:gd name="connsiteX19" fmla="*/ 938212 w 983456"/>
                <a:gd name="connsiteY19" fmla="*/ 314325 h 492919"/>
                <a:gd name="connsiteX20" fmla="*/ 926306 w 983456"/>
                <a:gd name="connsiteY20" fmla="*/ 357187 h 492919"/>
                <a:gd name="connsiteX21" fmla="*/ 909637 w 983456"/>
                <a:gd name="connsiteY21" fmla="*/ 402431 h 492919"/>
                <a:gd name="connsiteX22" fmla="*/ 895350 w 983456"/>
                <a:gd name="connsiteY22" fmla="*/ 428625 h 492919"/>
                <a:gd name="connsiteX23" fmla="*/ 881062 w 983456"/>
                <a:gd name="connsiteY23" fmla="*/ 447675 h 492919"/>
                <a:gd name="connsiteX24" fmla="*/ 876300 w 983456"/>
                <a:gd name="connsiteY24" fmla="*/ 461962 h 492919"/>
                <a:gd name="connsiteX25" fmla="*/ 859631 w 983456"/>
                <a:gd name="connsiteY25" fmla="*/ 483394 h 492919"/>
                <a:gd name="connsiteX26" fmla="*/ 850106 w 983456"/>
                <a:gd name="connsiteY26" fmla="*/ 488156 h 492919"/>
                <a:gd name="connsiteX27" fmla="*/ 835818 w 983456"/>
                <a:gd name="connsiteY27" fmla="*/ 492919 h 492919"/>
                <a:gd name="connsiteX28" fmla="*/ 809625 w 983456"/>
                <a:gd name="connsiteY28" fmla="*/ 488156 h 492919"/>
                <a:gd name="connsiteX29" fmla="*/ 778668 w 983456"/>
                <a:gd name="connsiteY29" fmla="*/ 471487 h 492919"/>
                <a:gd name="connsiteX30" fmla="*/ 750093 w 983456"/>
                <a:gd name="connsiteY30" fmla="*/ 450056 h 492919"/>
                <a:gd name="connsiteX31" fmla="*/ 726281 w 983456"/>
                <a:gd name="connsiteY31" fmla="*/ 433387 h 492919"/>
                <a:gd name="connsiteX32" fmla="*/ 700087 w 983456"/>
                <a:gd name="connsiteY32" fmla="*/ 426244 h 492919"/>
                <a:gd name="connsiteX33" fmla="*/ 464343 w 983456"/>
                <a:gd name="connsiteY33" fmla="*/ 36433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3456" h="492919">
                  <a:moveTo>
                    <a:pt x="464343" y="364331"/>
                  </a:moveTo>
                  <a:lnTo>
                    <a:pt x="290512" y="316706"/>
                  </a:lnTo>
                  <a:lnTo>
                    <a:pt x="116681" y="264319"/>
                  </a:lnTo>
                  <a:lnTo>
                    <a:pt x="23812" y="235744"/>
                  </a:lnTo>
                  <a:lnTo>
                    <a:pt x="0" y="100012"/>
                  </a:lnTo>
                  <a:lnTo>
                    <a:pt x="133350" y="123825"/>
                  </a:lnTo>
                  <a:lnTo>
                    <a:pt x="266700" y="150019"/>
                  </a:lnTo>
                  <a:lnTo>
                    <a:pt x="366712" y="161925"/>
                  </a:lnTo>
                  <a:lnTo>
                    <a:pt x="476250" y="173831"/>
                  </a:lnTo>
                  <a:lnTo>
                    <a:pt x="614362" y="180975"/>
                  </a:lnTo>
                  <a:lnTo>
                    <a:pt x="733425" y="180975"/>
                  </a:lnTo>
                  <a:lnTo>
                    <a:pt x="771525" y="180975"/>
                  </a:lnTo>
                  <a:lnTo>
                    <a:pt x="807243" y="173831"/>
                  </a:lnTo>
                  <a:lnTo>
                    <a:pt x="842962" y="159544"/>
                  </a:lnTo>
                  <a:lnTo>
                    <a:pt x="866775" y="145256"/>
                  </a:lnTo>
                  <a:lnTo>
                    <a:pt x="892968" y="121444"/>
                  </a:lnTo>
                  <a:lnTo>
                    <a:pt x="916781" y="85725"/>
                  </a:lnTo>
                  <a:lnTo>
                    <a:pt x="957262" y="0"/>
                  </a:lnTo>
                  <a:lnTo>
                    <a:pt x="983456" y="226219"/>
                  </a:lnTo>
                  <a:lnTo>
                    <a:pt x="938212" y="314325"/>
                  </a:lnTo>
                  <a:lnTo>
                    <a:pt x="926306" y="357187"/>
                  </a:lnTo>
                  <a:lnTo>
                    <a:pt x="909637" y="402431"/>
                  </a:lnTo>
                  <a:lnTo>
                    <a:pt x="895350" y="428625"/>
                  </a:lnTo>
                  <a:lnTo>
                    <a:pt x="881062" y="447675"/>
                  </a:lnTo>
                  <a:lnTo>
                    <a:pt x="876300" y="461962"/>
                  </a:lnTo>
                  <a:lnTo>
                    <a:pt x="859631" y="483394"/>
                  </a:lnTo>
                  <a:lnTo>
                    <a:pt x="850106" y="488156"/>
                  </a:lnTo>
                  <a:lnTo>
                    <a:pt x="835818" y="492919"/>
                  </a:lnTo>
                  <a:lnTo>
                    <a:pt x="809625" y="488156"/>
                  </a:lnTo>
                  <a:lnTo>
                    <a:pt x="778668" y="471487"/>
                  </a:lnTo>
                  <a:lnTo>
                    <a:pt x="750093" y="450056"/>
                  </a:lnTo>
                  <a:lnTo>
                    <a:pt x="726281" y="433387"/>
                  </a:lnTo>
                  <a:lnTo>
                    <a:pt x="700087" y="426244"/>
                  </a:lnTo>
                  <a:lnTo>
                    <a:pt x="4643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67D065EB-3775-45D6-834E-6A8E404840C6}"/>
                </a:ext>
              </a:extLst>
            </p:cNvPr>
            <p:cNvSpPr/>
            <p:nvPr/>
          </p:nvSpPr>
          <p:spPr>
            <a:xfrm rot="16200000">
              <a:off x="3162301" y="2646362"/>
              <a:ext cx="1223962" cy="1636713"/>
            </a:xfrm>
            <a:custGeom>
              <a:avLst/>
              <a:gdLst>
                <a:gd name="connsiteX0" fmla="*/ 831056 w 1223962"/>
                <a:gd name="connsiteY0" fmla="*/ 383381 h 1635918"/>
                <a:gd name="connsiteX1" fmla="*/ 759618 w 1223962"/>
                <a:gd name="connsiteY1" fmla="*/ 0 h 1635918"/>
                <a:gd name="connsiteX2" fmla="*/ 971550 w 1223962"/>
                <a:gd name="connsiteY2" fmla="*/ 7143 h 1635918"/>
                <a:gd name="connsiteX3" fmla="*/ 988218 w 1223962"/>
                <a:gd name="connsiteY3" fmla="*/ 183356 h 1635918"/>
                <a:gd name="connsiteX4" fmla="*/ 1014412 w 1223962"/>
                <a:gd name="connsiteY4" fmla="*/ 376237 h 1635918"/>
                <a:gd name="connsiteX5" fmla="*/ 1052512 w 1223962"/>
                <a:gd name="connsiteY5" fmla="*/ 666750 h 1635918"/>
                <a:gd name="connsiteX6" fmla="*/ 1090612 w 1223962"/>
                <a:gd name="connsiteY6" fmla="*/ 790575 h 1635918"/>
                <a:gd name="connsiteX7" fmla="*/ 1116806 w 1223962"/>
                <a:gd name="connsiteY7" fmla="*/ 919162 h 1635918"/>
                <a:gd name="connsiteX8" fmla="*/ 1143000 w 1223962"/>
                <a:gd name="connsiteY8" fmla="*/ 1033462 h 1635918"/>
                <a:gd name="connsiteX9" fmla="*/ 1178718 w 1223962"/>
                <a:gd name="connsiteY9" fmla="*/ 1157287 h 1635918"/>
                <a:gd name="connsiteX10" fmla="*/ 1214437 w 1223962"/>
                <a:gd name="connsiteY10" fmla="*/ 1269206 h 1635918"/>
                <a:gd name="connsiteX11" fmla="*/ 1223962 w 1223962"/>
                <a:gd name="connsiteY11" fmla="*/ 1295400 h 1635918"/>
                <a:gd name="connsiteX12" fmla="*/ 1223962 w 1223962"/>
                <a:gd name="connsiteY12" fmla="*/ 1314450 h 1635918"/>
                <a:gd name="connsiteX13" fmla="*/ 1212056 w 1223962"/>
                <a:gd name="connsiteY13" fmla="*/ 1369218 h 1635918"/>
                <a:gd name="connsiteX14" fmla="*/ 1188243 w 1223962"/>
                <a:gd name="connsiteY14" fmla="*/ 1443037 h 1635918"/>
                <a:gd name="connsiteX15" fmla="*/ 1162050 w 1223962"/>
                <a:gd name="connsiteY15" fmla="*/ 1504950 h 1635918"/>
                <a:gd name="connsiteX16" fmla="*/ 1128712 w 1223962"/>
                <a:gd name="connsiteY16" fmla="*/ 1557337 h 1635918"/>
                <a:gd name="connsiteX17" fmla="*/ 1121568 w 1223962"/>
                <a:gd name="connsiteY17" fmla="*/ 1564481 h 1635918"/>
                <a:gd name="connsiteX18" fmla="*/ 1064418 w 1223962"/>
                <a:gd name="connsiteY18" fmla="*/ 1597818 h 1635918"/>
                <a:gd name="connsiteX19" fmla="*/ 1042987 w 1223962"/>
                <a:gd name="connsiteY19" fmla="*/ 1621631 h 1635918"/>
                <a:gd name="connsiteX20" fmla="*/ 1019175 w 1223962"/>
                <a:gd name="connsiteY20" fmla="*/ 1635918 h 1635918"/>
                <a:gd name="connsiteX21" fmla="*/ 1004887 w 1223962"/>
                <a:gd name="connsiteY21" fmla="*/ 1635918 h 1635918"/>
                <a:gd name="connsiteX22" fmla="*/ 973931 w 1223962"/>
                <a:gd name="connsiteY22" fmla="*/ 1621631 h 1635918"/>
                <a:gd name="connsiteX23" fmla="*/ 938212 w 1223962"/>
                <a:gd name="connsiteY23" fmla="*/ 1590675 h 1635918"/>
                <a:gd name="connsiteX24" fmla="*/ 909637 w 1223962"/>
                <a:gd name="connsiteY24" fmla="*/ 1566862 h 1635918"/>
                <a:gd name="connsiteX25" fmla="*/ 869156 w 1223962"/>
                <a:gd name="connsiteY25" fmla="*/ 1543050 h 1635918"/>
                <a:gd name="connsiteX26" fmla="*/ 821531 w 1223962"/>
                <a:gd name="connsiteY26" fmla="*/ 1526381 h 1635918"/>
                <a:gd name="connsiteX27" fmla="*/ 666750 w 1223962"/>
                <a:gd name="connsiteY27" fmla="*/ 1485900 h 1635918"/>
                <a:gd name="connsiteX28" fmla="*/ 414337 w 1223962"/>
                <a:gd name="connsiteY28" fmla="*/ 1414462 h 1635918"/>
                <a:gd name="connsiteX29" fmla="*/ 214312 w 1223962"/>
                <a:gd name="connsiteY29" fmla="*/ 1359693 h 1635918"/>
                <a:gd name="connsiteX30" fmla="*/ 100012 w 1223962"/>
                <a:gd name="connsiteY30" fmla="*/ 1323975 h 1635918"/>
                <a:gd name="connsiteX31" fmla="*/ 54768 w 1223962"/>
                <a:gd name="connsiteY31" fmla="*/ 1302543 h 1635918"/>
                <a:gd name="connsiteX32" fmla="*/ 35718 w 1223962"/>
                <a:gd name="connsiteY32" fmla="*/ 1288256 h 1635918"/>
                <a:gd name="connsiteX33" fmla="*/ 16668 w 1223962"/>
                <a:gd name="connsiteY33" fmla="*/ 1266825 h 1635918"/>
                <a:gd name="connsiteX34" fmla="*/ 4762 w 1223962"/>
                <a:gd name="connsiteY34" fmla="*/ 1245393 h 1635918"/>
                <a:gd name="connsiteX35" fmla="*/ 0 w 1223962"/>
                <a:gd name="connsiteY35" fmla="*/ 1219200 h 1635918"/>
                <a:gd name="connsiteX36" fmla="*/ 0 w 1223962"/>
                <a:gd name="connsiteY36" fmla="*/ 1190625 h 1635918"/>
                <a:gd name="connsiteX37" fmla="*/ 7143 w 1223962"/>
                <a:gd name="connsiteY37" fmla="*/ 1164431 h 1635918"/>
                <a:gd name="connsiteX38" fmla="*/ 16668 w 1223962"/>
                <a:gd name="connsiteY38" fmla="*/ 1150143 h 1635918"/>
                <a:gd name="connsiteX39" fmla="*/ 33337 w 1223962"/>
                <a:gd name="connsiteY39" fmla="*/ 1135856 h 1635918"/>
                <a:gd name="connsiteX40" fmla="*/ 57150 w 1223962"/>
                <a:gd name="connsiteY40" fmla="*/ 1126331 h 1635918"/>
                <a:gd name="connsiteX41" fmla="*/ 95250 w 1223962"/>
                <a:gd name="connsiteY41" fmla="*/ 1119187 h 1635918"/>
                <a:gd name="connsiteX42" fmla="*/ 276225 w 1223962"/>
                <a:gd name="connsiteY42" fmla="*/ 1159668 h 1635918"/>
                <a:gd name="connsiteX43" fmla="*/ 431006 w 1223962"/>
                <a:gd name="connsiteY43" fmla="*/ 1190625 h 1635918"/>
                <a:gd name="connsiteX44" fmla="*/ 652462 w 1223962"/>
                <a:gd name="connsiteY44" fmla="*/ 1233487 h 1635918"/>
                <a:gd name="connsiteX45" fmla="*/ 835818 w 1223962"/>
                <a:gd name="connsiteY45" fmla="*/ 1269206 h 1635918"/>
                <a:gd name="connsiteX46" fmla="*/ 892968 w 1223962"/>
                <a:gd name="connsiteY46" fmla="*/ 1276350 h 1635918"/>
                <a:gd name="connsiteX47" fmla="*/ 914400 w 1223962"/>
                <a:gd name="connsiteY47" fmla="*/ 1278731 h 1635918"/>
                <a:gd name="connsiteX48" fmla="*/ 945356 w 1223962"/>
                <a:gd name="connsiteY48" fmla="*/ 1273968 h 1635918"/>
                <a:gd name="connsiteX49" fmla="*/ 966787 w 1223962"/>
                <a:gd name="connsiteY49" fmla="*/ 1259681 h 1635918"/>
                <a:gd name="connsiteX50" fmla="*/ 978693 w 1223962"/>
                <a:gd name="connsiteY50" fmla="*/ 1243012 h 1635918"/>
                <a:gd name="connsiteX51" fmla="*/ 983456 w 1223962"/>
                <a:gd name="connsiteY51" fmla="*/ 1228725 h 1635918"/>
                <a:gd name="connsiteX52" fmla="*/ 983456 w 1223962"/>
                <a:gd name="connsiteY52" fmla="*/ 1204912 h 1635918"/>
                <a:gd name="connsiteX53" fmla="*/ 964406 w 1223962"/>
                <a:gd name="connsiteY53" fmla="*/ 1100137 h 1635918"/>
                <a:gd name="connsiteX54" fmla="*/ 912018 w 1223962"/>
                <a:gd name="connsiteY54" fmla="*/ 821531 h 1635918"/>
                <a:gd name="connsiteX55" fmla="*/ 831056 w 1223962"/>
                <a:gd name="connsiteY55" fmla="*/ 383381 h 163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635918">
                  <a:moveTo>
                    <a:pt x="831056" y="383381"/>
                  </a:moveTo>
                  <a:lnTo>
                    <a:pt x="759618" y="0"/>
                  </a:lnTo>
                  <a:lnTo>
                    <a:pt x="971550" y="7143"/>
                  </a:lnTo>
                  <a:lnTo>
                    <a:pt x="988218" y="183356"/>
                  </a:lnTo>
                  <a:lnTo>
                    <a:pt x="1014412" y="376237"/>
                  </a:lnTo>
                  <a:lnTo>
                    <a:pt x="1052512" y="666750"/>
                  </a:lnTo>
                  <a:lnTo>
                    <a:pt x="1090612" y="790575"/>
                  </a:lnTo>
                  <a:lnTo>
                    <a:pt x="1116806" y="919162"/>
                  </a:lnTo>
                  <a:lnTo>
                    <a:pt x="1143000" y="1033462"/>
                  </a:lnTo>
                  <a:lnTo>
                    <a:pt x="1178718" y="1157287"/>
                  </a:lnTo>
                  <a:lnTo>
                    <a:pt x="1214437" y="1269206"/>
                  </a:lnTo>
                  <a:lnTo>
                    <a:pt x="1223962" y="1295400"/>
                  </a:lnTo>
                  <a:lnTo>
                    <a:pt x="1223962" y="1314450"/>
                  </a:lnTo>
                  <a:lnTo>
                    <a:pt x="1212056" y="1369218"/>
                  </a:lnTo>
                  <a:lnTo>
                    <a:pt x="1188243" y="1443037"/>
                  </a:lnTo>
                  <a:lnTo>
                    <a:pt x="1162050" y="1504950"/>
                  </a:lnTo>
                  <a:lnTo>
                    <a:pt x="1128712" y="1557337"/>
                  </a:lnTo>
                  <a:lnTo>
                    <a:pt x="1121568" y="1564481"/>
                  </a:lnTo>
                  <a:lnTo>
                    <a:pt x="1064418" y="1597818"/>
                  </a:lnTo>
                  <a:lnTo>
                    <a:pt x="1042987" y="1621631"/>
                  </a:lnTo>
                  <a:lnTo>
                    <a:pt x="1019175" y="1635918"/>
                  </a:lnTo>
                  <a:lnTo>
                    <a:pt x="1004887" y="1635918"/>
                  </a:lnTo>
                  <a:lnTo>
                    <a:pt x="973931" y="1621631"/>
                  </a:lnTo>
                  <a:lnTo>
                    <a:pt x="938212" y="1590675"/>
                  </a:lnTo>
                  <a:lnTo>
                    <a:pt x="909637" y="1566862"/>
                  </a:lnTo>
                  <a:lnTo>
                    <a:pt x="869156" y="1543050"/>
                  </a:lnTo>
                  <a:lnTo>
                    <a:pt x="821531" y="1526381"/>
                  </a:lnTo>
                  <a:lnTo>
                    <a:pt x="666750" y="1485900"/>
                  </a:lnTo>
                  <a:lnTo>
                    <a:pt x="414337" y="1414462"/>
                  </a:lnTo>
                  <a:lnTo>
                    <a:pt x="214312" y="1359693"/>
                  </a:lnTo>
                  <a:lnTo>
                    <a:pt x="100012" y="1323975"/>
                  </a:lnTo>
                  <a:lnTo>
                    <a:pt x="54768" y="1302543"/>
                  </a:lnTo>
                  <a:lnTo>
                    <a:pt x="35718" y="1288256"/>
                  </a:lnTo>
                  <a:lnTo>
                    <a:pt x="16668" y="1266825"/>
                  </a:lnTo>
                  <a:lnTo>
                    <a:pt x="4762" y="1245393"/>
                  </a:lnTo>
                  <a:lnTo>
                    <a:pt x="0" y="1219200"/>
                  </a:lnTo>
                  <a:lnTo>
                    <a:pt x="0" y="1190625"/>
                  </a:lnTo>
                  <a:lnTo>
                    <a:pt x="7143" y="1164431"/>
                  </a:lnTo>
                  <a:lnTo>
                    <a:pt x="16668" y="1150143"/>
                  </a:lnTo>
                  <a:lnTo>
                    <a:pt x="33337" y="1135856"/>
                  </a:lnTo>
                  <a:lnTo>
                    <a:pt x="57150" y="1126331"/>
                  </a:lnTo>
                  <a:lnTo>
                    <a:pt x="95250" y="1119187"/>
                  </a:lnTo>
                  <a:lnTo>
                    <a:pt x="276225" y="1159668"/>
                  </a:lnTo>
                  <a:lnTo>
                    <a:pt x="431006" y="1190625"/>
                  </a:lnTo>
                  <a:lnTo>
                    <a:pt x="652462" y="1233487"/>
                  </a:lnTo>
                  <a:lnTo>
                    <a:pt x="835818" y="1269206"/>
                  </a:lnTo>
                  <a:lnTo>
                    <a:pt x="892968" y="1276350"/>
                  </a:lnTo>
                  <a:lnTo>
                    <a:pt x="914400" y="1278731"/>
                  </a:lnTo>
                  <a:lnTo>
                    <a:pt x="945356" y="1273968"/>
                  </a:lnTo>
                  <a:lnTo>
                    <a:pt x="966787" y="1259681"/>
                  </a:lnTo>
                  <a:lnTo>
                    <a:pt x="978693" y="1243012"/>
                  </a:lnTo>
                  <a:lnTo>
                    <a:pt x="983456" y="1228725"/>
                  </a:lnTo>
                  <a:lnTo>
                    <a:pt x="983456" y="1204912"/>
                  </a:lnTo>
                  <a:lnTo>
                    <a:pt x="964406" y="1100137"/>
                  </a:lnTo>
                  <a:lnTo>
                    <a:pt x="912018" y="821531"/>
                  </a:lnTo>
                  <a:lnTo>
                    <a:pt x="83105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0EAABC70-E62B-4A54-8A5A-15E6D98D6FCD}"/>
                </a:ext>
              </a:extLst>
            </p:cNvPr>
            <p:cNvSpPr/>
            <p:nvPr/>
          </p:nvSpPr>
          <p:spPr>
            <a:xfrm>
              <a:off x="2962275" y="3773488"/>
              <a:ext cx="1233488" cy="407987"/>
            </a:xfrm>
            <a:custGeom>
              <a:avLst/>
              <a:gdLst>
                <a:gd name="connsiteX0" fmla="*/ 602456 w 1233488"/>
                <a:gd name="connsiteY0" fmla="*/ 119063 h 407194"/>
                <a:gd name="connsiteX1" fmla="*/ 388144 w 1233488"/>
                <a:gd name="connsiteY1" fmla="*/ 159544 h 407194"/>
                <a:gd name="connsiteX2" fmla="*/ 71438 w 1233488"/>
                <a:gd name="connsiteY2" fmla="*/ 221457 h 407194"/>
                <a:gd name="connsiteX3" fmla="*/ 0 w 1233488"/>
                <a:gd name="connsiteY3" fmla="*/ 230982 h 407194"/>
                <a:gd name="connsiteX4" fmla="*/ 9525 w 1233488"/>
                <a:gd name="connsiteY4" fmla="*/ 407194 h 407194"/>
                <a:gd name="connsiteX5" fmla="*/ 200025 w 1233488"/>
                <a:gd name="connsiteY5" fmla="*/ 376238 h 407194"/>
                <a:gd name="connsiteX6" fmla="*/ 409575 w 1233488"/>
                <a:gd name="connsiteY6" fmla="*/ 338138 h 407194"/>
                <a:gd name="connsiteX7" fmla="*/ 500063 w 1233488"/>
                <a:gd name="connsiteY7" fmla="*/ 321469 h 407194"/>
                <a:gd name="connsiteX8" fmla="*/ 690563 w 1233488"/>
                <a:gd name="connsiteY8" fmla="*/ 259557 h 407194"/>
                <a:gd name="connsiteX9" fmla="*/ 907256 w 1233488"/>
                <a:gd name="connsiteY9" fmla="*/ 223838 h 407194"/>
                <a:gd name="connsiteX10" fmla="*/ 1104900 w 1233488"/>
                <a:gd name="connsiteY10" fmla="*/ 190500 h 407194"/>
                <a:gd name="connsiteX11" fmla="*/ 1233488 w 1233488"/>
                <a:gd name="connsiteY11" fmla="*/ 173832 h 407194"/>
                <a:gd name="connsiteX12" fmla="*/ 1223963 w 1233488"/>
                <a:gd name="connsiteY12" fmla="*/ 0 h 407194"/>
                <a:gd name="connsiteX13" fmla="*/ 1045369 w 1233488"/>
                <a:gd name="connsiteY13" fmla="*/ 35719 h 407194"/>
                <a:gd name="connsiteX14" fmla="*/ 652463 w 1233488"/>
                <a:gd name="connsiteY14" fmla="*/ 109538 h 407194"/>
                <a:gd name="connsiteX15" fmla="*/ 602456 w 1233488"/>
                <a:gd name="connsiteY15" fmla="*/ 119063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88" h="407194">
                  <a:moveTo>
                    <a:pt x="602456" y="119063"/>
                  </a:moveTo>
                  <a:lnTo>
                    <a:pt x="388144" y="159544"/>
                  </a:lnTo>
                  <a:lnTo>
                    <a:pt x="71438" y="221457"/>
                  </a:lnTo>
                  <a:lnTo>
                    <a:pt x="0" y="230982"/>
                  </a:lnTo>
                  <a:lnTo>
                    <a:pt x="9525" y="407194"/>
                  </a:lnTo>
                  <a:lnTo>
                    <a:pt x="200025" y="376238"/>
                  </a:lnTo>
                  <a:lnTo>
                    <a:pt x="409575" y="338138"/>
                  </a:lnTo>
                  <a:lnTo>
                    <a:pt x="500063" y="321469"/>
                  </a:lnTo>
                  <a:lnTo>
                    <a:pt x="690563" y="259557"/>
                  </a:lnTo>
                  <a:lnTo>
                    <a:pt x="907256" y="223838"/>
                  </a:lnTo>
                  <a:lnTo>
                    <a:pt x="1104900" y="190500"/>
                  </a:lnTo>
                  <a:lnTo>
                    <a:pt x="1233488" y="173832"/>
                  </a:lnTo>
                  <a:lnTo>
                    <a:pt x="1223963" y="0"/>
                  </a:lnTo>
                  <a:lnTo>
                    <a:pt x="1045369" y="35719"/>
                  </a:lnTo>
                  <a:lnTo>
                    <a:pt x="652463" y="109538"/>
                  </a:lnTo>
                  <a:lnTo>
                    <a:pt x="602456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97AA369B-C3CD-4500-8B6E-F3E0CEFAB576}"/>
                </a:ext>
              </a:extLst>
            </p:cNvPr>
            <p:cNvSpPr/>
            <p:nvPr/>
          </p:nvSpPr>
          <p:spPr>
            <a:xfrm>
              <a:off x="3303588" y="3983038"/>
              <a:ext cx="630237" cy="1200150"/>
            </a:xfrm>
            <a:custGeom>
              <a:avLst/>
              <a:gdLst>
                <a:gd name="connsiteX0" fmla="*/ 283369 w 631031"/>
                <a:gd name="connsiteY0" fmla="*/ 704850 h 1200150"/>
                <a:gd name="connsiteX1" fmla="*/ 288131 w 631031"/>
                <a:gd name="connsiteY1" fmla="*/ 507207 h 1200150"/>
                <a:gd name="connsiteX2" fmla="*/ 288131 w 631031"/>
                <a:gd name="connsiteY2" fmla="*/ 411957 h 1200150"/>
                <a:gd name="connsiteX3" fmla="*/ 280987 w 631031"/>
                <a:gd name="connsiteY3" fmla="*/ 285750 h 1200150"/>
                <a:gd name="connsiteX4" fmla="*/ 273844 w 631031"/>
                <a:gd name="connsiteY4" fmla="*/ 221457 h 1200150"/>
                <a:gd name="connsiteX5" fmla="*/ 266700 w 631031"/>
                <a:gd name="connsiteY5" fmla="*/ 192882 h 1200150"/>
                <a:gd name="connsiteX6" fmla="*/ 254794 w 631031"/>
                <a:gd name="connsiteY6" fmla="*/ 166688 h 1200150"/>
                <a:gd name="connsiteX7" fmla="*/ 242887 w 631031"/>
                <a:gd name="connsiteY7" fmla="*/ 152400 h 1200150"/>
                <a:gd name="connsiteX8" fmla="*/ 221456 w 631031"/>
                <a:gd name="connsiteY8" fmla="*/ 135732 h 1200150"/>
                <a:gd name="connsiteX9" fmla="*/ 190500 w 631031"/>
                <a:gd name="connsiteY9" fmla="*/ 121444 h 1200150"/>
                <a:gd name="connsiteX10" fmla="*/ 161925 w 631031"/>
                <a:gd name="connsiteY10" fmla="*/ 111919 h 1200150"/>
                <a:gd name="connsiteX11" fmla="*/ 0 w 631031"/>
                <a:gd name="connsiteY11" fmla="*/ 97632 h 1200150"/>
                <a:gd name="connsiteX12" fmla="*/ 311944 w 631031"/>
                <a:gd name="connsiteY12" fmla="*/ 0 h 1200150"/>
                <a:gd name="connsiteX13" fmla="*/ 442912 w 631031"/>
                <a:gd name="connsiteY13" fmla="*/ 92869 h 1200150"/>
                <a:gd name="connsiteX14" fmla="*/ 502444 w 631031"/>
                <a:gd name="connsiteY14" fmla="*/ 140494 h 1200150"/>
                <a:gd name="connsiteX15" fmla="*/ 552450 w 631031"/>
                <a:gd name="connsiteY15" fmla="*/ 185738 h 1200150"/>
                <a:gd name="connsiteX16" fmla="*/ 585787 w 631031"/>
                <a:gd name="connsiteY16" fmla="*/ 214313 h 1200150"/>
                <a:gd name="connsiteX17" fmla="*/ 609600 w 631031"/>
                <a:gd name="connsiteY17" fmla="*/ 240507 h 1200150"/>
                <a:gd name="connsiteX18" fmla="*/ 619125 w 631031"/>
                <a:gd name="connsiteY18" fmla="*/ 252413 h 1200150"/>
                <a:gd name="connsiteX19" fmla="*/ 626269 w 631031"/>
                <a:gd name="connsiteY19" fmla="*/ 271463 h 1200150"/>
                <a:gd name="connsiteX20" fmla="*/ 631031 w 631031"/>
                <a:gd name="connsiteY20" fmla="*/ 292894 h 1200150"/>
                <a:gd name="connsiteX21" fmla="*/ 623887 w 631031"/>
                <a:gd name="connsiteY21" fmla="*/ 314325 h 1200150"/>
                <a:gd name="connsiteX22" fmla="*/ 597694 w 631031"/>
                <a:gd name="connsiteY22" fmla="*/ 335757 h 1200150"/>
                <a:gd name="connsiteX23" fmla="*/ 571500 w 631031"/>
                <a:gd name="connsiteY23" fmla="*/ 357188 h 1200150"/>
                <a:gd name="connsiteX24" fmla="*/ 547687 w 631031"/>
                <a:gd name="connsiteY24" fmla="*/ 385763 h 1200150"/>
                <a:gd name="connsiteX25" fmla="*/ 523875 w 631031"/>
                <a:gd name="connsiteY25" fmla="*/ 431007 h 1200150"/>
                <a:gd name="connsiteX26" fmla="*/ 509587 w 631031"/>
                <a:gd name="connsiteY26" fmla="*/ 488157 h 1200150"/>
                <a:gd name="connsiteX27" fmla="*/ 485775 w 631031"/>
                <a:gd name="connsiteY27" fmla="*/ 638175 h 1200150"/>
                <a:gd name="connsiteX28" fmla="*/ 438150 w 631031"/>
                <a:gd name="connsiteY28" fmla="*/ 928688 h 1200150"/>
                <a:gd name="connsiteX29" fmla="*/ 404812 w 631031"/>
                <a:gd name="connsiteY29" fmla="*/ 1154907 h 1200150"/>
                <a:gd name="connsiteX30" fmla="*/ 400050 w 631031"/>
                <a:gd name="connsiteY30" fmla="*/ 1183482 h 1200150"/>
                <a:gd name="connsiteX31" fmla="*/ 252412 w 631031"/>
                <a:gd name="connsiteY31" fmla="*/ 1200150 h 1200150"/>
                <a:gd name="connsiteX32" fmla="*/ 261937 w 631031"/>
                <a:gd name="connsiteY32" fmla="*/ 1042988 h 1200150"/>
                <a:gd name="connsiteX33" fmla="*/ 283369 w 631031"/>
                <a:gd name="connsiteY33" fmla="*/ 7048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1031" h="1200150">
                  <a:moveTo>
                    <a:pt x="283369" y="704850"/>
                  </a:moveTo>
                  <a:lnTo>
                    <a:pt x="288131" y="507207"/>
                  </a:lnTo>
                  <a:lnTo>
                    <a:pt x="288131" y="411957"/>
                  </a:lnTo>
                  <a:lnTo>
                    <a:pt x="280987" y="285750"/>
                  </a:lnTo>
                  <a:lnTo>
                    <a:pt x="273844" y="221457"/>
                  </a:lnTo>
                  <a:lnTo>
                    <a:pt x="266700" y="192882"/>
                  </a:lnTo>
                  <a:lnTo>
                    <a:pt x="254794" y="166688"/>
                  </a:lnTo>
                  <a:lnTo>
                    <a:pt x="242887" y="152400"/>
                  </a:lnTo>
                  <a:lnTo>
                    <a:pt x="221456" y="135732"/>
                  </a:lnTo>
                  <a:lnTo>
                    <a:pt x="190500" y="121444"/>
                  </a:lnTo>
                  <a:lnTo>
                    <a:pt x="161925" y="111919"/>
                  </a:lnTo>
                  <a:lnTo>
                    <a:pt x="0" y="97632"/>
                  </a:lnTo>
                  <a:lnTo>
                    <a:pt x="311944" y="0"/>
                  </a:lnTo>
                  <a:lnTo>
                    <a:pt x="442912" y="92869"/>
                  </a:lnTo>
                  <a:lnTo>
                    <a:pt x="502444" y="140494"/>
                  </a:lnTo>
                  <a:lnTo>
                    <a:pt x="552450" y="185738"/>
                  </a:lnTo>
                  <a:lnTo>
                    <a:pt x="585787" y="214313"/>
                  </a:lnTo>
                  <a:lnTo>
                    <a:pt x="609600" y="240507"/>
                  </a:lnTo>
                  <a:lnTo>
                    <a:pt x="619125" y="252413"/>
                  </a:lnTo>
                  <a:lnTo>
                    <a:pt x="626269" y="271463"/>
                  </a:lnTo>
                  <a:lnTo>
                    <a:pt x="631031" y="292894"/>
                  </a:lnTo>
                  <a:lnTo>
                    <a:pt x="623887" y="314325"/>
                  </a:lnTo>
                  <a:lnTo>
                    <a:pt x="597694" y="335757"/>
                  </a:lnTo>
                  <a:lnTo>
                    <a:pt x="571500" y="357188"/>
                  </a:lnTo>
                  <a:lnTo>
                    <a:pt x="547687" y="385763"/>
                  </a:lnTo>
                  <a:lnTo>
                    <a:pt x="523875" y="431007"/>
                  </a:lnTo>
                  <a:lnTo>
                    <a:pt x="509587" y="488157"/>
                  </a:lnTo>
                  <a:lnTo>
                    <a:pt x="485775" y="638175"/>
                  </a:lnTo>
                  <a:lnTo>
                    <a:pt x="438150" y="928688"/>
                  </a:lnTo>
                  <a:lnTo>
                    <a:pt x="404812" y="1154907"/>
                  </a:lnTo>
                  <a:lnTo>
                    <a:pt x="400050" y="1183482"/>
                  </a:lnTo>
                  <a:lnTo>
                    <a:pt x="252412" y="1200150"/>
                  </a:lnTo>
                  <a:lnTo>
                    <a:pt x="261937" y="1042988"/>
                  </a:lnTo>
                  <a:lnTo>
                    <a:pt x="2833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88F53A05-5F13-460F-BFF4-8EF8C47B1BED}"/>
                </a:ext>
              </a:extLst>
            </p:cNvPr>
            <p:cNvSpPr/>
            <p:nvPr/>
          </p:nvSpPr>
          <p:spPr>
            <a:xfrm>
              <a:off x="2932113" y="4970463"/>
              <a:ext cx="1514475" cy="382587"/>
            </a:xfrm>
            <a:custGeom>
              <a:avLst/>
              <a:gdLst>
                <a:gd name="connsiteX0" fmla="*/ 459581 w 1514475"/>
                <a:gd name="connsiteY0" fmla="*/ 140494 h 383381"/>
                <a:gd name="connsiteX1" fmla="*/ 304800 w 1514475"/>
                <a:gd name="connsiteY1" fmla="*/ 159544 h 383381"/>
                <a:gd name="connsiteX2" fmla="*/ 71437 w 1514475"/>
                <a:gd name="connsiteY2" fmla="*/ 183356 h 383381"/>
                <a:gd name="connsiteX3" fmla="*/ 0 w 1514475"/>
                <a:gd name="connsiteY3" fmla="*/ 188119 h 383381"/>
                <a:gd name="connsiteX4" fmla="*/ 4762 w 1514475"/>
                <a:gd name="connsiteY4" fmla="*/ 383381 h 383381"/>
                <a:gd name="connsiteX5" fmla="*/ 138112 w 1514475"/>
                <a:gd name="connsiteY5" fmla="*/ 352425 h 383381"/>
                <a:gd name="connsiteX6" fmla="*/ 311944 w 1514475"/>
                <a:gd name="connsiteY6" fmla="*/ 321469 h 383381"/>
                <a:gd name="connsiteX7" fmla="*/ 473869 w 1514475"/>
                <a:gd name="connsiteY7" fmla="*/ 295275 h 383381"/>
                <a:gd name="connsiteX8" fmla="*/ 647700 w 1514475"/>
                <a:gd name="connsiteY8" fmla="*/ 271462 h 383381"/>
                <a:gd name="connsiteX9" fmla="*/ 807244 w 1514475"/>
                <a:gd name="connsiteY9" fmla="*/ 252412 h 383381"/>
                <a:gd name="connsiteX10" fmla="*/ 954881 w 1514475"/>
                <a:gd name="connsiteY10" fmla="*/ 238125 h 383381"/>
                <a:gd name="connsiteX11" fmla="*/ 1126331 w 1514475"/>
                <a:gd name="connsiteY11" fmla="*/ 228600 h 383381"/>
                <a:gd name="connsiteX12" fmla="*/ 1314450 w 1514475"/>
                <a:gd name="connsiteY12" fmla="*/ 223837 h 383381"/>
                <a:gd name="connsiteX13" fmla="*/ 1388269 w 1514475"/>
                <a:gd name="connsiteY13" fmla="*/ 223837 h 383381"/>
                <a:gd name="connsiteX14" fmla="*/ 1438275 w 1514475"/>
                <a:gd name="connsiteY14" fmla="*/ 216694 h 383381"/>
                <a:gd name="connsiteX15" fmla="*/ 1473994 w 1514475"/>
                <a:gd name="connsiteY15" fmla="*/ 204787 h 383381"/>
                <a:gd name="connsiteX16" fmla="*/ 1493044 w 1514475"/>
                <a:gd name="connsiteY16" fmla="*/ 195262 h 383381"/>
                <a:gd name="connsiteX17" fmla="*/ 1509712 w 1514475"/>
                <a:gd name="connsiteY17" fmla="*/ 178594 h 383381"/>
                <a:gd name="connsiteX18" fmla="*/ 1514475 w 1514475"/>
                <a:gd name="connsiteY18" fmla="*/ 166687 h 383381"/>
                <a:gd name="connsiteX19" fmla="*/ 1509712 w 1514475"/>
                <a:gd name="connsiteY19" fmla="*/ 147637 h 383381"/>
                <a:gd name="connsiteX20" fmla="*/ 1495425 w 1514475"/>
                <a:gd name="connsiteY20" fmla="*/ 126206 h 383381"/>
                <a:gd name="connsiteX21" fmla="*/ 1473994 w 1514475"/>
                <a:gd name="connsiteY21" fmla="*/ 102394 h 383381"/>
                <a:gd name="connsiteX22" fmla="*/ 1431131 w 1514475"/>
                <a:gd name="connsiteY22" fmla="*/ 73819 h 383381"/>
                <a:gd name="connsiteX23" fmla="*/ 1364456 w 1514475"/>
                <a:gd name="connsiteY23" fmla="*/ 40481 h 383381"/>
                <a:gd name="connsiteX24" fmla="*/ 1293019 w 1514475"/>
                <a:gd name="connsiteY24" fmla="*/ 16669 h 383381"/>
                <a:gd name="connsiteX25" fmla="*/ 1200150 w 1514475"/>
                <a:gd name="connsiteY25" fmla="*/ 0 h 383381"/>
                <a:gd name="connsiteX26" fmla="*/ 1166812 w 1514475"/>
                <a:gd name="connsiteY26" fmla="*/ 0 h 383381"/>
                <a:gd name="connsiteX27" fmla="*/ 1133475 w 1514475"/>
                <a:gd name="connsiteY27" fmla="*/ 14287 h 383381"/>
                <a:gd name="connsiteX28" fmla="*/ 1033462 w 1514475"/>
                <a:gd name="connsiteY28" fmla="*/ 45244 h 383381"/>
                <a:gd name="connsiteX29" fmla="*/ 935831 w 1514475"/>
                <a:gd name="connsiteY29" fmla="*/ 69056 h 383381"/>
                <a:gd name="connsiteX30" fmla="*/ 840581 w 1514475"/>
                <a:gd name="connsiteY30" fmla="*/ 83344 h 383381"/>
                <a:gd name="connsiteX31" fmla="*/ 766762 w 1514475"/>
                <a:gd name="connsiteY31" fmla="*/ 90487 h 383381"/>
                <a:gd name="connsiteX32" fmla="*/ 459581 w 1514475"/>
                <a:gd name="connsiteY32" fmla="*/ 140494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4475" h="383381">
                  <a:moveTo>
                    <a:pt x="459581" y="140494"/>
                  </a:moveTo>
                  <a:lnTo>
                    <a:pt x="304800" y="159544"/>
                  </a:lnTo>
                  <a:lnTo>
                    <a:pt x="71437" y="183356"/>
                  </a:lnTo>
                  <a:lnTo>
                    <a:pt x="0" y="188119"/>
                  </a:lnTo>
                  <a:lnTo>
                    <a:pt x="4762" y="383381"/>
                  </a:lnTo>
                  <a:lnTo>
                    <a:pt x="138112" y="352425"/>
                  </a:lnTo>
                  <a:lnTo>
                    <a:pt x="311944" y="321469"/>
                  </a:lnTo>
                  <a:lnTo>
                    <a:pt x="473869" y="295275"/>
                  </a:lnTo>
                  <a:lnTo>
                    <a:pt x="647700" y="271462"/>
                  </a:lnTo>
                  <a:lnTo>
                    <a:pt x="807244" y="252412"/>
                  </a:lnTo>
                  <a:lnTo>
                    <a:pt x="954881" y="238125"/>
                  </a:lnTo>
                  <a:lnTo>
                    <a:pt x="1126331" y="228600"/>
                  </a:lnTo>
                  <a:lnTo>
                    <a:pt x="1314450" y="223837"/>
                  </a:lnTo>
                  <a:lnTo>
                    <a:pt x="1388269" y="223837"/>
                  </a:lnTo>
                  <a:lnTo>
                    <a:pt x="1438275" y="216694"/>
                  </a:lnTo>
                  <a:lnTo>
                    <a:pt x="1473994" y="204787"/>
                  </a:lnTo>
                  <a:lnTo>
                    <a:pt x="1493044" y="195262"/>
                  </a:lnTo>
                  <a:lnTo>
                    <a:pt x="1509712" y="178594"/>
                  </a:lnTo>
                  <a:lnTo>
                    <a:pt x="1514475" y="166687"/>
                  </a:lnTo>
                  <a:lnTo>
                    <a:pt x="1509712" y="147637"/>
                  </a:lnTo>
                  <a:lnTo>
                    <a:pt x="1495425" y="126206"/>
                  </a:lnTo>
                  <a:lnTo>
                    <a:pt x="1473994" y="102394"/>
                  </a:lnTo>
                  <a:lnTo>
                    <a:pt x="1431131" y="73819"/>
                  </a:lnTo>
                  <a:lnTo>
                    <a:pt x="1364456" y="40481"/>
                  </a:lnTo>
                  <a:lnTo>
                    <a:pt x="1293019" y="16669"/>
                  </a:lnTo>
                  <a:lnTo>
                    <a:pt x="1200150" y="0"/>
                  </a:lnTo>
                  <a:lnTo>
                    <a:pt x="1166812" y="0"/>
                  </a:lnTo>
                  <a:lnTo>
                    <a:pt x="1133475" y="14287"/>
                  </a:lnTo>
                  <a:lnTo>
                    <a:pt x="1033462" y="45244"/>
                  </a:lnTo>
                  <a:lnTo>
                    <a:pt x="935831" y="69056"/>
                  </a:lnTo>
                  <a:lnTo>
                    <a:pt x="840581" y="83344"/>
                  </a:lnTo>
                  <a:lnTo>
                    <a:pt x="766762" y="90487"/>
                  </a:lnTo>
                  <a:lnTo>
                    <a:pt x="4595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A206B034-A8A6-4F04-A4DD-6231948021D4}"/>
                </a:ext>
              </a:extLst>
            </p:cNvPr>
            <p:cNvSpPr/>
            <p:nvPr/>
          </p:nvSpPr>
          <p:spPr>
            <a:xfrm>
              <a:off x="4456113" y="1598613"/>
              <a:ext cx="990600" cy="1438275"/>
            </a:xfrm>
            <a:custGeom>
              <a:avLst/>
              <a:gdLst>
                <a:gd name="connsiteX0" fmla="*/ 407194 w 990600"/>
                <a:gd name="connsiteY0" fmla="*/ 764381 h 1438275"/>
                <a:gd name="connsiteX1" fmla="*/ 302419 w 990600"/>
                <a:gd name="connsiteY1" fmla="*/ 950119 h 1438275"/>
                <a:gd name="connsiteX2" fmla="*/ 216694 w 990600"/>
                <a:gd name="connsiteY2" fmla="*/ 1088231 h 1438275"/>
                <a:gd name="connsiteX3" fmla="*/ 133350 w 990600"/>
                <a:gd name="connsiteY3" fmla="*/ 1212056 h 1438275"/>
                <a:gd name="connsiteX4" fmla="*/ 0 w 990600"/>
                <a:gd name="connsiteY4" fmla="*/ 1402556 h 1438275"/>
                <a:gd name="connsiteX5" fmla="*/ 45244 w 990600"/>
                <a:gd name="connsiteY5" fmla="*/ 1438275 h 1438275"/>
                <a:gd name="connsiteX6" fmla="*/ 142875 w 990600"/>
                <a:gd name="connsiteY6" fmla="*/ 1357312 h 1438275"/>
                <a:gd name="connsiteX7" fmla="*/ 261937 w 990600"/>
                <a:gd name="connsiteY7" fmla="*/ 1240631 h 1438275"/>
                <a:gd name="connsiteX8" fmla="*/ 359569 w 990600"/>
                <a:gd name="connsiteY8" fmla="*/ 1140619 h 1438275"/>
                <a:gd name="connsiteX9" fmla="*/ 490537 w 990600"/>
                <a:gd name="connsiteY9" fmla="*/ 992981 h 1438275"/>
                <a:gd name="connsiteX10" fmla="*/ 550069 w 990600"/>
                <a:gd name="connsiteY10" fmla="*/ 919162 h 1438275"/>
                <a:gd name="connsiteX11" fmla="*/ 647700 w 990600"/>
                <a:gd name="connsiteY11" fmla="*/ 778669 h 1438275"/>
                <a:gd name="connsiteX12" fmla="*/ 719137 w 990600"/>
                <a:gd name="connsiteY12" fmla="*/ 642937 h 1438275"/>
                <a:gd name="connsiteX13" fmla="*/ 762000 w 990600"/>
                <a:gd name="connsiteY13" fmla="*/ 561975 h 1438275"/>
                <a:gd name="connsiteX14" fmla="*/ 800100 w 990600"/>
                <a:gd name="connsiteY14" fmla="*/ 483394 h 1438275"/>
                <a:gd name="connsiteX15" fmla="*/ 823912 w 990600"/>
                <a:gd name="connsiteY15" fmla="*/ 428625 h 1438275"/>
                <a:gd name="connsiteX16" fmla="*/ 833437 w 990600"/>
                <a:gd name="connsiteY16" fmla="*/ 409575 h 1438275"/>
                <a:gd name="connsiteX17" fmla="*/ 869156 w 990600"/>
                <a:gd name="connsiteY17" fmla="*/ 371475 h 1438275"/>
                <a:gd name="connsiteX18" fmla="*/ 912019 w 990600"/>
                <a:gd name="connsiteY18" fmla="*/ 330994 h 1438275"/>
                <a:gd name="connsiteX19" fmla="*/ 947737 w 990600"/>
                <a:gd name="connsiteY19" fmla="*/ 304800 h 1438275"/>
                <a:gd name="connsiteX20" fmla="*/ 969169 w 990600"/>
                <a:gd name="connsiteY20" fmla="*/ 288131 h 1438275"/>
                <a:gd name="connsiteX21" fmla="*/ 985837 w 990600"/>
                <a:gd name="connsiteY21" fmla="*/ 264319 h 1438275"/>
                <a:gd name="connsiteX22" fmla="*/ 990600 w 990600"/>
                <a:gd name="connsiteY22" fmla="*/ 235744 h 1438275"/>
                <a:gd name="connsiteX23" fmla="*/ 985837 w 990600"/>
                <a:gd name="connsiteY23" fmla="*/ 219075 h 1438275"/>
                <a:gd name="connsiteX24" fmla="*/ 973931 w 990600"/>
                <a:gd name="connsiteY24" fmla="*/ 197644 h 1438275"/>
                <a:gd name="connsiteX25" fmla="*/ 952500 w 990600"/>
                <a:gd name="connsiteY25" fmla="*/ 171450 h 1438275"/>
                <a:gd name="connsiteX26" fmla="*/ 909637 w 990600"/>
                <a:gd name="connsiteY26" fmla="*/ 133350 h 1438275"/>
                <a:gd name="connsiteX27" fmla="*/ 878681 w 990600"/>
                <a:gd name="connsiteY27" fmla="*/ 102394 h 1438275"/>
                <a:gd name="connsiteX28" fmla="*/ 833437 w 990600"/>
                <a:gd name="connsiteY28" fmla="*/ 71437 h 1438275"/>
                <a:gd name="connsiteX29" fmla="*/ 783431 w 990600"/>
                <a:gd name="connsiteY29" fmla="*/ 45244 h 1438275"/>
                <a:gd name="connsiteX30" fmla="*/ 745331 w 990600"/>
                <a:gd name="connsiteY30" fmla="*/ 26194 h 1438275"/>
                <a:gd name="connsiteX31" fmla="*/ 697706 w 990600"/>
                <a:gd name="connsiteY31" fmla="*/ 14287 h 1438275"/>
                <a:gd name="connsiteX32" fmla="*/ 652462 w 990600"/>
                <a:gd name="connsiteY32" fmla="*/ 7144 h 1438275"/>
                <a:gd name="connsiteX33" fmla="*/ 581025 w 990600"/>
                <a:gd name="connsiteY33" fmla="*/ 0 h 1438275"/>
                <a:gd name="connsiteX34" fmla="*/ 533400 w 990600"/>
                <a:gd name="connsiteY34" fmla="*/ 4762 h 1438275"/>
                <a:gd name="connsiteX35" fmla="*/ 492919 w 990600"/>
                <a:gd name="connsiteY35" fmla="*/ 14287 h 1438275"/>
                <a:gd name="connsiteX36" fmla="*/ 478631 w 990600"/>
                <a:gd name="connsiteY36" fmla="*/ 21431 h 1438275"/>
                <a:gd name="connsiteX37" fmla="*/ 469106 w 990600"/>
                <a:gd name="connsiteY37" fmla="*/ 30956 h 1438275"/>
                <a:gd name="connsiteX38" fmla="*/ 469106 w 990600"/>
                <a:gd name="connsiteY38" fmla="*/ 40481 h 1438275"/>
                <a:gd name="connsiteX39" fmla="*/ 471487 w 990600"/>
                <a:gd name="connsiteY39" fmla="*/ 50006 h 1438275"/>
                <a:gd name="connsiteX40" fmla="*/ 478631 w 990600"/>
                <a:gd name="connsiteY40" fmla="*/ 64294 h 1438275"/>
                <a:gd name="connsiteX41" fmla="*/ 490537 w 990600"/>
                <a:gd name="connsiteY41" fmla="*/ 76200 h 1438275"/>
                <a:gd name="connsiteX42" fmla="*/ 504825 w 990600"/>
                <a:gd name="connsiteY42" fmla="*/ 85725 h 1438275"/>
                <a:gd name="connsiteX43" fmla="*/ 526256 w 990600"/>
                <a:gd name="connsiteY43" fmla="*/ 92869 h 1438275"/>
                <a:gd name="connsiteX44" fmla="*/ 559594 w 990600"/>
                <a:gd name="connsiteY44" fmla="*/ 104775 h 1438275"/>
                <a:gd name="connsiteX45" fmla="*/ 585787 w 990600"/>
                <a:gd name="connsiteY45" fmla="*/ 119062 h 1438275"/>
                <a:gd name="connsiteX46" fmla="*/ 604837 w 990600"/>
                <a:gd name="connsiteY46" fmla="*/ 133350 h 1438275"/>
                <a:gd name="connsiteX47" fmla="*/ 619125 w 990600"/>
                <a:gd name="connsiteY47" fmla="*/ 152400 h 1438275"/>
                <a:gd name="connsiteX48" fmla="*/ 626269 w 990600"/>
                <a:gd name="connsiteY48" fmla="*/ 173831 h 1438275"/>
                <a:gd name="connsiteX49" fmla="*/ 631031 w 990600"/>
                <a:gd name="connsiteY49" fmla="*/ 192881 h 1438275"/>
                <a:gd name="connsiteX50" fmla="*/ 633412 w 990600"/>
                <a:gd name="connsiteY50" fmla="*/ 214312 h 1438275"/>
                <a:gd name="connsiteX51" fmla="*/ 631031 w 990600"/>
                <a:gd name="connsiteY51" fmla="*/ 235744 h 1438275"/>
                <a:gd name="connsiteX52" fmla="*/ 616744 w 990600"/>
                <a:gd name="connsiteY52" fmla="*/ 285750 h 1438275"/>
                <a:gd name="connsiteX53" fmla="*/ 559594 w 990600"/>
                <a:gd name="connsiteY53" fmla="*/ 419100 h 1438275"/>
                <a:gd name="connsiteX54" fmla="*/ 490537 w 990600"/>
                <a:gd name="connsiteY54" fmla="*/ 590550 h 1438275"/>
                <a:gd name="connsiteX55" fmla="*/ 464344 w 990600"/>
                <a:gd name="connsiteY55" fmla="*/ 654844 h 1438275"/>
                <a:gd name="connsiteX56" fmla="*/ 464344 w 990600"/>
                <a:gd name="connsiteY56" fmla="*/ 654844 h 1438275"/>
                <a:gd name="connsiteX57" fmla="*/ 407194 w 990600"/>
                <a:gd name="connsiteY57" fmla="*/ 76438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0600" h="1438275">
                  <a:moveTo>
                    <a:pt x="407194" y="764381"/>
                  </a:moveTo>
                  <a:lnTo>
                    <a:pt x="302419" y="950119"/>
                  </a:lnTo>
                  <a:lnTo>
                    <a:pt x="216694" y="1088231"/>
                  </a:lnTo>
                  <a:lnTo>
                    <a:pt x="133350" y="1212056"/>
                  </a:lnTo>
                  <a:lnTo>
                    <a:pt x="0" y="1402556"/>
                  </a:lnTo>
                  <a:lnTo>
                    <a:pt x="45244" y="1438275"/>
                  </a:lnTo>
                  <a:lnTo>
                    <a:pt x="142875" y="1357312"/>
                  </a:lnTo>
                  <a:lnTo>
                    <a:pt x="261937" y="1240631"/>
                  </a:lnTo>
                  <a:lnTo>
                    <a:pt x="359569" y="1140619"/>
                  </a:lnTo>
                  <a:lnTo>
                    <a:pt x="490537" y="992981"/>
                  </a:lnTo>
                  <a:lnTo>
                    <a:pt x="550069" y="919162"/>
                  </a:lnTo>
                  <a:lnTo>
                    <a:pt x="647700" y="778669"/>
                  </a:lnTo>
                  <a:lnTo>
                    <a:pt x="719137" y="642937"/>
                  </a:lnTo>
                  <a:lnTo>
                    <a:pt x="762000" y="561975"/>
                  </a:lnTo>
                  <a:lnTo>
                    <a:pt x="800100" y="483394"/>
                  </a:lnTo>
                  <a:lnTo>
                    <a:pt x="823912" y="428625"/>
                  </a:lnTo>
                  <a:lnTo>
                    <a:pt x="833437" y="409575"/>
                  </a:lnTo>
                  <a:lnTo>
                    <a:pt x="869156" y="371475"/>
                  </a:lnTo>
                  <a:lnTo>
                    <a:pt x="912019" y="330994"/>
                  </a:lnTo>
                  <a:lnTo>
                    <a:pt x="947737" y="304800"/>
                  </a:lnTo>
                  <a:lnTo>
                    <a:pt x="969169" y="288131"/>
                  </a:lnTo>
                  <a:lnTo>
                    <a:pt x="985837" y="264319"/>
                  </a:lnTo>
                  <a:lnTo>
                    <a:pt x="990600" y="235744"/>
                  </a:lnTo>
                  <a:lnTo>
                    <a:pt x="985837" y="219075"/>
                  </a:lnTo>
                  <a:lnTo>
                    <a:pt x="973931" y="197644"/>
                  </a:lnTo>
                  <a:lnTo>
                    <a:pt x="952500" y="171450"/>
                  </a:lnTo>
                  <a:lnTo>
                    <a:pt x="909637" y="133350"/>
                  </a:lnTo>
                  <a:lnTo>
                    <a:pt x="878681" y="102394"/>
                  </a:lnTo>
                  <a:lnTo>
                    <a:pt x="833437" y="71437"/>
                  </a:lnTo>
                  <a:lnTo>
                    <a:pt x="783431" y="45244"/>
                  </a:lnTo>
                  <a:lnTo>
                    <a:pt x="745331" y="26194"/>
                  </a:lnTo>
                  <a:lnTo>
                    <a:pt x="697706" y="14287"/>
                  </a:lnTo>
                  <a:lnTo>
                    <a:pt x="652462" y="7144"/>
                  </a:lnTo>
                  <a:lnTo>
                    <a:pt x="581025" y="0"/>
                  </a:lnTo>
                  <a:lnTo>
                    <a:pt x="533400" y="4762"/>
                  </a:lnTo>
                  <a:lnTo>
                    <a:pt x="492919" y="14287"/>
                  </a:lnTo>
                  <a:lnTo>
                    <a:pt x="478631" y="21431"/>
                  </a:lnTo>
                  <a:lnTo>
                    <a:pt x="469106" y="30956"/>
                  </a:lnTo>
                  <a:lnTo>
                    <a:pt x="469106" y="40481"/>
                  </a:lnTo>
                  <a:lnTo>
                    <a:pt x="471487" y="50006"/>
                  </a:lnTo>
                  <a:lnTo>
                    <a:pt x="478631" y="64294"/>
                  </a:lnTo>
                  <a:lnTo>
                    <a:pt x="490537" y="76200"/>
                  </a:lnTo>
                  <a:lnTo>
                    <a:pt x="504825" y="85725"/>
                  </a:lnTo>
                  <a:lnTo>
                    <a:pt x="526256" y="92869"/>
                  </a:lnTo>
                  <a:lnTo>
                    <a:pt x="559594" y="104775"/>
                  </a:lnTo>
                  <a:lnTo>
                    <a:pt x="585787" y="119062"/>
                  </a:lnTo>
                  <a:lnTo>
                    <a:pt x="604837" y="133350"/>
                  </a:lnTo>
                  <a:lnTo>
                    <a:pt x="619125" y="152400"/>
                  </a:lnTo>
                  <a:lnTo>
                    <a:pt x="626269" y="173831"/>
                  </a:lnTo>
                  <a:lnTo>
                    <a:pt x="631031" y="192881"/>
                  </a:lnTo>
                  <a:lnTo>
                    <a:pt x="633412" y="214312"/>
                  </a:lnTo>
                  <a:lnTo>
                    <a:pt x="631031" y="235744"/>
                  </a:lnTo>
                  <a:lnTo>
                    <a:pt x="616744" y="285750"/>
                  </a:lnTo>
                  <a:lnTo>
                    <a:pt x="559594" y="419100"/>
                  </a:lnTo>
                  <a:lnTo>
                    <a:pt x="490537" y="590550"/>
                  </a:lnTo>
                  <a:lnTo>
                    <a:pt x="464344" y="654844"/>
                  </a:lnTo>
                  <a:lnTo>
                    <a:pt x="464344" y="654844"/>
                  </a:lnTo>
                  <a:lnTo>
                    <a:pt x="407194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CC7AB20C-97F3-476E-A62C-F1D957040715}"/>
                </a:ext>
              </a:extLst>
            </p:cNvPr>
            <p:cNvSpPr/>
            <p:nvPr/>
          </p:nvSpPr>
          <p:spPr>
            <a:xfrm>
              <a:off x="4914900" y="2078038"/>
              <a:ext cx="2074863" cy="488950"/>
            </a:xfrm>
            <a:custGeom>
              <a:avLst/>
              <a:gdLst>
                <a:gd name="connsiteX0" fmla="*/ 840581 w 2074069"/>
                <a:gd name="connsiteY0" fmla="*/ 414338 h 488157"/>
                <a:gd name="connsiteX1" fmla="*/ 350044 w 2074069"/>
                <a:gd name="connsiteY1" fmla="*/ 469107 h 488157"/>
                <a:gd name="connsiteX2" fmla="*/ 228600 w 2074069"/>
                <a:gd name="connsiteY2" fmla="*/ 483394 h 488157"/>
                <a:gd name="connsiteX3" fmla="*/ 180975 w 2074069"/>
                <a:gd name="connsiteY3" fmla="*/ 488157 h 488157"/>
                <a:gd name="connsiteX4" fmla="*/ 147638 w 2074069"/>
                <a:gd name="connsiteY4" fmla="*/ 483394 h 488157"/>
                <a:gd name="connsiteX5" fmla="*/ 97631 w 2074069"/>
                <a:gd name="connsiteY5" fmla="*/ 471488 h 488157"/>
                <a:gd name="connsiteX6" fmla="*/ 23813 w 2074069"/>
                <a:gd name="connsiteY6" fmla="*/ 435769 h 488157"/>
                <a:gd name="connsiteX7" fmla="*/ 0 w 2074069"/>
                <a:gd name="connsiteY7" fmla="*/ 414338 h 488157"/>
                <a:gd name="connsiteX8" fmla="*/ 102394 w 2074069"/>
                <a:gd name="connsiteY8" fmla="*/ 290513 h 488157"/>
                <a:gd name="connsiteX9" fmla="*/ 211931 w 2074069"/>
                <a:gd name="connsiteY9" fmla="*/ 300038 h 488157"/>
                <a:gd name="connsiteX10" fmla="*/ 290513 w 2074069"/>
                <a:gd name="connsiteY10" fmla="*/ 300038 h 488157"/>
                <a:gd name="connsiteX11" fmla="*/ 440531 w 2074069"/>
                <a:gd name="connsiteY11" fmla="*/ 285750 h 488157"/>
                <a:gd name="connsiteX12" fmla="*/ 652463 w 2074069"/>
                <a:gd name="connsiteY12" fmla="*/ 257175 h 488157"/>
                <a:gd name="connsiteX13" fmla="*/ 835819 w 2074069"/>
                <a:gd name="connsiteY13" fmla="*/ 230982 h 488157"/>
                <a:gd name="connsiteX14" fmla="*/ 1050131 w 2074069"/>
                <a:gd name="connsiteY14" fmla="*/ 195263 h 488157"/>
                <a:gd name="connsiteX15" fmla="*/ 1235869 w 2074069"/>
                <a:gd name="connsiteY15" fmla="*/ 157163 h 488157"/>
                <a:gd name="connsiteX16" fmla="*/ 1376363 w 2074069"/>
                <a:gd name="connsiteY16" fmla="*/ 123825 h 488157"/>
                <a:gd name="connsiteX17" fmla="*/ 1447800 w 2074069"/>
                <a:gd name="connsiteY17" fmla="*/ 104775 h 488157"/>
                <a:gd name="connsiteX18" fmla="*/ 1490663 w 2074069"/>
                <a:gd name="connsiteY18" fmla="*/ 85725 h 488157"/>
                <a:gd name="connsiteX19" fmla="*/ 1588294 w 2074069"/>
                <a:gd name="connsiteY19" fmla="*/ 28575 h 488157"/>
                <a:gd name="connsiteX20" fmla="*/ 1621631 w 2074069"/>
                <a:gd name="connsiteY20" fmla="*/ 7144 h 488157"/>
                <a:gd name="connsiteX21" fmla="*/ 1643063 w 2074069"/>
                <a:gd name="connsiteY21" fmla="*/ 2382 h 488157"/>
                <a:gd name="connsiteX22" fmla="*/ 1657350 w 2074069"/>
                <a:gd name="connsiteY22" fmla="*/ 0 h 488157"/>
                <a:gd name="connsiteX23" fmla="*/ 1702594 w 2074069"/>
                <a:gd name="connsiteY23" fmla="*/ 4763 h 488157"/>
                <a:gd name="connsiteX24" fmla="*/ 1781175 w 2074069"/>
                <a:gd name="connsiteY24" fmla="*/ 21432 h 488157"/>
                <a:gd name="connsiteX25" fmla="*/ 1850231 w 2074069"/>
                <a:gd name="connsiteY25" fmla="*/ 47625 h 488157"/>
                <a:gd name="connsiteX26" fmla="*/ 1935956 w 2074069"/>
                <a:gd name="connsiteY26" fmla="*/ 80963 h 488157"/>
                <a:gd name="connsiteX27" fmla="*/ 1988344 w 2074069"/>
                <a:gd name="connsiteY27" fmla="*/ 107157 h 488157"/>
                <a:gd name="connsiteX28" fmla="*/ 2038350 w 2074069"/>
                <a:gd name="connsiteY28" fmla="*/ 145257 h 488157"/>
                <a:gd name="connsiteX29" fmla="*/ 2059781 w 2074069"/>
                <a:gd name="connsiteY29" fmla="*/ 166688 h 488157"/>
                <a:gd name="connsiteX30" fmla="*/ 2071688 w 2074069"/>
                <a:gd name="connsiteY30" fmla="*/ 188119 h 488157"/>
                <a:gd name="connsiteX31" fmla="*/ 2074069 w 2074069"/>
                <a:gd name="connsiteY31" fmla="*/ 204788 h 488157"/>
                <a:gd name="connsiteX32" fmla="*/ 2066925 w 2074069"/>
                <a:gd name="connsiteY32" fmla="*/ 219075 h 488157"/>
                <a:gd name="connsiteX33" fmla="*/ 2052638 w 2074069"/>
                <a:gd name="connsiteY33" fmla="*/ 238125 h 488157"/>
                <a:gd name="connsiteX34" fmla="*/ 2026444 w 2074069"/>
                <a:gd name="connsiteY34" fmla="*/ 254794 h 488157"/>
                <a:gd name="connsiteX35" fmla="*/ 1993106 w 2074069"/>
                <a:gd name="connsiteY35" fmla="*/ 266700 h 488157"/>
                <a:gd name="connsiteX36" fmla="*/ 1902619 w 2074069"/>
                <a:gd name="connsiteY36" fmla="*/ 285750 h 488157"/>
                <a:gd name="connsiteX37" fmla="*/ 1731169 w 2074069"/>
                <a:gd name="connsiteY37" fmla="*/ 304800 h 488157"/>
                <a:gd name="connsiteX38" fmla="*/ 1362075 w 2074069"/>
                <a:gd name="connsiteY38" fmla="*/ 352425 h 488157"/>
                <a:gd name="connsiteX39" fmla="*/ 840581 w 2074069"/>
                <a:gd name="connsiteY39" fmla="*/ 4143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74069" h="488157">
                  <a:moveTo>
                    <a:pt x="840581" y="414338"/>
                  </a:moveTo>
                  <a:lnTo>
                    <a:pt x="350044" y="469107"/>
                  </a:lnTo>
                  <a:lnTo>
                    <a:pt x="228600" y="483394"/>
                  </a:lnTo>
                  <a:lnTo>
                    <a:pt x="180975" y="488157"/>
                  </a:lnTo>
                  <a:lnTo>
                    <a:pt x="147638" y="483394"/>
                  </a:lnTo>
                  <a:lnTo>
                    <a:pt x="97631" y="471488"/>
                  </a:lnTo>
                  <a:lnTo>
                    <a:pt x="23813" y="435769"/>
                  </a:lnTo>
                  <a:lnTo>
                    <a:pt x="0" y="414338"/>
                  </a:lnTo>
                  <a:lnTo>
                    <a:pt x="102394" y="290513"/>
                  </a:lnTo>
                  <a:lnTo>
                    <a:pt x="211931" y="300038"/>
                  </a:lnTo>
                  <a:lnTo>
                    <a:pt x="290513" y="300038"/>
                  </a:lnTo>
                  <a:lnTo>
                    <a:pt x="440531" y="285750"/>
                  </a:lnTo>
                  <a:lnTo>
                    <a:pt x="652463" y="257175"/>
                  </a:lnTo>
                  <a:lnTo>
                    <a:pt x="835819" y="230982"/>
                  </a:lnTo>
                  <a:lnTo>
                    <a:pt x="1050131" y="195263"/>
                  </a:lnTo>
                  <a:lnTo>
                    <a:pt x="1235869" y="157163"/>
                  </a:lnTo>
                  <a:lnTo>
                    <a:pt x="1376363" y="123825"/>
                  </a:lnTo>
                  <a:lnTo>
                    <a:pt x="1447800" y="104775"/>
                  </a:lnTo>
                  <a:lnTo>
                    <a:pt x="1490663" y="85725"/>
                  </a:lnTo>
                  <a:lnTo>
                    <a:pt x="1588294" y="28575"/>
                  </a:lnTo>
                  <a:lnTo>
                    <a:pt x="1621631" y="7144"/>
                  </a:lnTo>
                  <a:lnTo>
                    <a:pt x="1643063" y="2382"/>
                  </a:lnTo>
                  <a:lnTo>
                    <a:pt x="1657350" y="0"/>
                  </a:lnTo>
                  <a:lnTo>
                    <a:pt x="1702594" y="4763"/>
                  </a:lnTo>
                  <a:lnTo>
                    <a:pt x="1781175" y="21432"/>
                  </a:lnTo>
                  <a:lnTo>
                    <a:pt x="1850231" y="47625"/>
                  </a:lnTo>
                  <a:lnTo>
                    <a:pt x="1935956" y="80963"/>
                  </a:lnTo>
                  <a:lnTo>
                    <a:pt x="1988344" y="107157"/>
                  </a:lnTo>
                  <a:lnTo>
                    <a:pt x="2038350" y="145257"/>
                  </a:lnTo>
                  <a:lnTo>
                    <a:pt x="2059781" y="166688"/>
                  </a:lnTo>
                  <a:lnTo>
                    <a:pt x="2071688" y="188119"/>
                  </a:lnTo>
                  <a:lnTo>
                    <a:pt x="2074069" y="204788"/>
                  </a:lnTo>
                  <a:lnTo>
                    <a:pt x="2066925" y="219075"/>
                  </a:lnTo>
                  <a:lnTo>
                    <a:pt x="2052638" y="238125"/>
                  </a:lnTo>
                  <a:lnTo>
                    <a:pt x="2026444" y="254794"/>
                  </a:lnTo>
                  <a:lnTo>
                    <a:pt x="1993106" y="266700"/>
                  </a:lnTo>
                  <a:lnTo>
                    <a:pt x="1902619" y="285750"/>
                  </a:lnTo>
                  <a:lnTo>
                    <a:pt x="1731169" y="304800"/>
                  </a:lnTo>
                  <a:lnTo>
                    <a:pt x="1362075" y="352425"/>
                  </a:lnTo>
                  <a:lnTo>
                    <a:pt x="840581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604E4E47-A51C-4F8D-B759-57231D80BAC9}"/>
                </a:ext>
              </a:extLst>
            </p:cNvPr>
            <p:cNvSpPr/>
            <p:nvPr/>
          </p:nvSpPr>
          <p:spPr>
            <a:xfrm>
              <a:off x="4789488" y="3046413"/>
              <a:ext cx="468312" cy="1063625"/>
            </a:xfrm>
            <a:custGeom>
              <a:avLst/>
              <a:gdLst>
                <a:gd name="connsiteX0" fmla="*/ 400050 w 469106"/>
                <a:gd name="connsiteY0" fmla="*/ 390525 h 1064419"/>
                <a:gd name="connsiteX1" fmla="*/ 378619 w 469106"/>
                <a:gd name="connsiteY1" fmla="*/ 202406 h 1064419"/>
                <a:gd name="connsiteX2" fmla="*/ 309562 w 469106"/>
                <a:gd name="connsiteY2" fmla="*/ 71437 h 1064419"/>
                <a:gd name="connsiteX3" fmla="*/ 278606 w 469106"/>
                <a:gd name="connsiteY3" fmla="*/ 59531 h 1064419"/>
                <a:gd name="connsiteX4" fmla="*/ 190500 w 469106"/>
                <a:gd name="connsiteY4" fmla="*/ 30956 h 1064419"/>
                <a:gd name="connsiteX5" fmla="*/ 140494 w 469106"/>
                <a:gd name="connsiteY5" fmla="*/ 19050 h 1064419"/>
                <a:gd name="connsiteX6" fmla="*/ 71437 w 469106"/>
                <a:gd name="connsiteY6" fmla="*/ 4762 h 1064419"/>
                <a:gd name="connsiteX7" fmla="*/ 28575 w 469106"/>
                <a:gd name="connsiteY7" fmla="*/ 0 h 1064419"/>
                <a:gd name="connsiteX8" fmla="*/ 11906 w 469106"/>
                <a:gd name="connsiteY8" fmla="*/ 2381 h 1064419"/>
                <a:gd name="connsiteX9" fmla="*/ 0 w 469106"/>
                <a:gd name="connsiteY9" fmla="*/ 11906 h 1064419"/>
                <a:gd name="connsiteX10" fmla="*/ 0 w 469106"/>
                <a:gd name="connsiteY10" fmla="*/ 23812 h 1064419"/>
                <a:gd name="connsiteX11" fmla="*/ 0 w 469106"/>
                <a:gd name="connsiteY11" fmla="*/ 38100 h 1064419"/>
                <a:gd name="connsiteX12" fmla="*/ 14287 w 469106"/>
                <a:gd name="connsiteY12" fmla="*/ 57150 h 1064419"/>
                <a:gd name="connsiteX13" fmla="*/ 38100 w 469106"/>
                <a:gd name="connsiteY13" fmla="*/ 85725 h 1064419"/>
                <a:gd name="connsiteX14" fmla="*/ 66675 w 469106"/>
                <a:gd name="connsiteY14" fmla="*/ 116681 h 1064419"/>
                <a:gd name="connsiteX15" fmla="*/ 90487 w 469106"/>
                <a:gd name="connsiteY15" fmla="*/ 150019 h 1064419"/>
                <a:gd name="connsiteX16" fmla="*/ 116681 w 469106"/>
                <a:gd name="connsiteY16" fmla="*/ 200025 h 1064419"/>
                <a:gd name="connsiteX17" fmla="*/ 138112 w 469106"/>
                <a:gd name="connsiteY17" fmla="*/ 254794 h 1064419"/>
                <a:gd name="connsiteX18" fmla="*/ 157162 w 469106"/>
                <a:gd name="connsiteY18" fmla="*/ 333375 h 1064419"/>
                <a:gd name="connsiteX19" fmla="*/ 185737 w 469106"/>
                <a:gd name="connsiteY19" fmla="*/ 492919 h 1064419"/>
                <a:gd name="connsiteX20" fmla="*/ 228600 w 469106"/>
                <a:gd name="connsiteY20" fmla="*/ 704850 h 1064419"/>
                <a:gd name="connsiteX21" fmla="*/ 247650 w 469106"/>
                <a:gd name="connsiteY21" fmla="*/ 790575 h 1064419"/>
                <a:gd name="connsiteX22" fmla="*/ 254794 w 469106"/>
                <a:gd name="connsiteY22" fmla="*/ 833437 h 1064419"/>
                <a:gd name="connsiteX23" fmla="*/ 264319 w 469106"/>
                <a:gd name="connsiteY23" fmla="*/ 876300 h 1064419"/>
                <a:gd name="connsiteX24" fmla="*/ 276225 w 469106"/>
                <a:gd name="connsiteY24" fmla="*/ 914400 h 1064419"/>
                <a:gd name="connsiteX25" fmla="*/ 288131 w 469106"/>
                <a:gd name="connsiteY25" fmla="*/ 942975 h 1064419"/>
                <a:gd name="connsiteX26" fmla="*/ 311944 w 469106"/>
                <a:gd name="connsiteY26" fmla="*/ 983456 h 1064419"/>
                <a:gd name="connsiteX27" fmla="*/ 333375 w 469106"/>
                <a:gd name="connsiteY27" fmla="*/ 1009650 h 1064419"/>
                <a:gd name="connsiteX28" fmla="*/ 361950 w 469106"/>
                <a:gd name="connsiteY28" fmla="*/ 1038225 h 1064419"/>
                <a:gd name="connsiteX29" fmla="*/ 381000 w 469106"/>
                <a:gd name="connsiteY29" fmla="*/ 1052512 h 1064419"/>
                <a:gd name="connsiteX30" fmla="*/ 392906 w 469106"/>
                <a:gd name="connsiteY30" fmla="*/ 1059656 h 1064419"/>
                <a:gd name="connsiteX31" fmla="*/ 409575 w 469106"/>
                <a:gd name="connsiteY31" fmla="*/ 1064419 h 1064419"/>
                <a:gd name="connsiteX32" fmla="*/ 421481 w 469106"/>
                <a:gd name="connsiteY32" fmla="*/ 1064419 h 1064419"/>
                <a:gd name="connsiteX33" fmla="*/ 433387 w 469106"/>
                <a:gd name="connsiteY33" fmla="*/ 1062037 h 1064419"/>
                <a:gd name="connsiteX34" fmla="*/ 445294 w 469106"/>
                <a:gd name="connsiteY34" fmla="*/ 1052512 h 1064419"/>
                <a:gd name="connsiteX35" fmla="*/ 452437 w 469106"/>
                <a:gd name="connsiteY35" fmla="*/ 1038225 h 1064419"/>
                <a:gd name="connsiteX36" fmla="*/ 461962 w 469106"/>
                <a:gd name="connsiteY36" fmla="*/ 1009650 h 1064419"/>
                <a:gd name="connsiteX37" fmla="*/ 469106 w 469106"/>
                <a:gd name="connsiteY37" fmla="*/ 973931 h 1064419"/>
                <a:gd name="connsiteX38" fmla="*/ 469106 w 469106"/>
                <a:gd name="connsiteY38" fmla="*/ 945356 h 1064419"/>
                <a:gd name="connsiteX39" fmla="*/ 440531 w 469106"/>
                <a:gd name="connsiteY39" fmla="*/ 735806 h 1064419"/>
                <a:gd name="connsiteX40" fmla="*/ 400050 w 469106"/>
                <a:gd name="connsiteY40" fmla="*/ 390525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9106" h="1064419">
                  <a:moveTo>
                    <a:pt x="400050" y="390525"/>
                  </a:moveTo>
                  <a:lnTo>
                    <a:pt x="378619" y="202406"/>
                  </a:lnTo>
                  <a:lnTo>
                    <a:pt x="309562" y="71437"/>
                  </a:lnTo>
                  <a:lnTo>
                    <a:pt x="278606" y="59531"/>
                  </a:lnTo>
                  <a:lnTo>
                    <a:pt x="190500" y="30956"/>
                  </a:lnTo>
                  <a:lnTo>
                    <a:pt x="140494" y="19050"/>
                  </a:lnTo>
                  <a:lnTo>
                    <a:pt x="71437" y="4762"/>
                  </a:lnTo>
                  <a:lnTo>
                    <a:pt x="28575" y="0"/>
                  </a:lnTo>
                  <a:lnTo>
                    <a:pt x="11906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14287" y="57150"/>
                  </a:lnTo>
                  <a:lnTo>
                    <a:pt x="38100" y="85725"/>
                  </a:lnTo>
                  <a:lnTo>
                    <a:pt x="66675" y="116681"/>
                  </a:lnTo>
                  <a:lnTo>
                    <a:pt x="90487" y="150019"/>
                  </a:lnTo>
                  <a:lnTo>
                    <a:pt x="116681" y="200025"/>
                  </a:lnTo>
                  <a:lnTo>
                    <a:pt x="138112" y="254794"/>
                  </a:lnTo>
                  <a:lnTo>
                    <a:pt x="157162" y="333375"/>
                  </a:lnTo>
                  <a:lnTo>
                    <a:pt x="185737" y="492919"/>
                  </a:lnTo>
                  <a:lnTo>
                    <a:pt x="228600" y="704850"/>
                  </a:lnTo>
                  <a:lnTo>
                    <a:pt x="247650" y="790575"/>
                  </a:lnTo>
                  <a:lnTo>
                    <a:pt x="254794" y="833437"/>
                  </a:lnTo>
                  <a:lnTo>
                    <a:pt x="264319" y="876300"/>
                  </a:lnTo>
                  <a:lnTo>
                    <a:pt x="276225" y="914400"/>
                  </a:lnTo>
                  <a:lnTo>
                    <a:pt x="288131" y="942975"/>
                  </a:lnTo>
                  <a:lnTo>
                    <a:pt x="311944" y="983456"/>
                  </a:lnTo>
                  <a:lnTo>
                    <a:pt x="333375" y="1009650"/>
                  </a:lnTo>
                  <a:lnTo>
                    <a:pt x="361950" y="1038225"/>
                  </a:lnTo>
                  <a:lnTo>
                    <a:pt x="381000" y="1052512"/>
                  </a:lnTo>
                  <a:lnTo>
                    <a:pt x="392906" y="1059656"/>
                  </a:lnTo>
                  <a:lnTo>
                    <a:pt x="409575" y="1064419"/>
                  </a:lnTo>
                  <a:lnTo>
                    <a:pt x="421481" y="1064419"/>
                  </a:lnTo>
                  <a:lnTo>
                    <a:pt x="433387" y="1062037"/>
                  </a:lnTo>
                  <a:lnTo>
                    <a:pt x="445294" y="1052512"/>
                  </a:lnTo>
                  <a:lnTo>
                    <a:pt x="452437" y="1038225"/>
                  </a:lnTo>
                  <a:lnTo>
                    <a:pt x="461962" y="1009650"/>
                  </a:lnTo>
                  <a:lnTo>
                    <a:pt x="469106" y="973931"/>
                  </a:lnTo>
                  <a:lnTo>
                    <a:pt x="469106" y="945356"/>
                  </a:lnTo>
                  <a:lnTo>
                    <a:pt x="440531" y="735806"/>
                  </a:lnTo>
                  <a:lnTo>
                    <a:pt x="400050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C937760F-877D-4C32-BA75-BC2A5E481FD5}"/>
                </a:ext>
              </a:extLst>
            </p:cNvPr>
            <p:cNvSpPr/>
            <p:nvPr/>
          </p:nvSpPr>
          <p:spPr>
            <a:xfrm>
              <a:off x="5024438" y="2919413"/>
              <a:ext cx="1692275" cy="1114425"/>
            </a:xfrm>
            <a:custGeom>
              <a:avLst/>
              <a:gdLst>
                <a:gd name="connsiteX0" fmla="*/ 931068 w 1693068"/>
                <a:gd name="connsiteY0" fmla="*/ 257175 h 1114425"/>
                <a:gd name="connsiteX1" fmla="*/ 585787 w 1693068"/>
                <a:gd name="connsiteY1" fmla="*/ 300037 h 1114425"/>
                <a:gd name="connsiteX2" fmla="*/ 266700 w 1693068"/>
                <a:gd name="connsiteY2" fmla="*/ 338137 h 1114425"/>
                <a:gd name="connsiteX3" fmla="*/ 54768 w 1693068"/>
                <a:gd name="connsiteY3" fmla="*/ 366712 h 1114425"/>
                <a:gd name="connsiteX4" fmla="*/ 0 w 1693068"/>
                <a:gd name="connsiteY4" fmla="*/ 204787 h 1114425"/>
                <a:gd name="connsiteX5" fmla="*/ 123825 w 1693068"/>
                <a:gd name="connsiteY5" fmla="*/ 192881 h 1114425"/>
                <a:gd name="connsiteX6" fmla="*/ 323850 w 1693068"/>
                <a:gd name="connsiteY6" fmla="*/ 169068 h 1114425"/>
                <a:gd name="connsiteX7" fmla="*/ 523875 w 1693068"/>
                <a:gd name="connsiteY7" fmla="*/ 145256 h 1114425"/>
                <a:gd name="connsiteX8" fmla="*/ 869156 w 1693068"/>
                <a:gd name="connsiteY8" fmla="*/ 104775 h 1114425"/>
                <a:gd name="connsiteX9" fmla="*/ 1138237 w 1693068"/>
                <a:gd name="connsiteY9" fmla="*/ 71437 h 1114425"/>
                <a:gd name="connsiteX10" fmla="*/ 1209675 w 1693068"/>
                <a:gd name="connsiteY10" fmla="*/ 64293 h 1114425"/>
                <a:gd name="connsiteX11" fmla="*/ 1250156 w 1693068"/>
                <a:gd name="connsiteY11" fmla="*/ 50006 h 1114425"/>
                <a:gd name="connsiteX12" fmla="*/ 1307306 w 1693068"/>
                <a:gd name="connsiteY12" fmla="*/ 28575 h 1114425"/>
                <a:gd name="connsiteX13" fmla="*/ 1369218 w 1693068"/>
                <a:gd name="connsiteY13" fmla="*/ 9525 h 1114425"/>
                <a:gd name="connsiteX14" fmla="*/ 1404937 w 1693068"/>
                <a:gd name="connsiteY14" fmla="*/ 0 h 1114425"/>
                <a:gd name="connsiteX15" fmla="*/ 1419225 w 1693068"/>
                <a:gd name="connsiteY15" fmla="*/ 0 h 1114425"/>
                <a:gd name="connsiteX16" fmla="*/ 1445418 w 1693068"/>
                <a:gd name="connsiteY16" fmla="*/ 9525 h 1114425"/>
                <a:gd name="connsiteX17" fmla="*/ 1485900 w 1693068"/>
                <a:gd name="connsiteY17" fmla="*/ 35718 h 1114425"/>
                <a:gd name="connsiteX18" fmla="*/ 1533525 w 1693068"/>
                <a:gd name="connsiteY18" fmla="*/ 66675 h 1114425"/>
                <a:gd name="connsiteX19" fmla="*/ 1571625 w 1693068"/>
                <a:gd name="connsiteY19" fmla="*/ 92868 h 1114425"/>
                <a:gd name="connsiteX20" fmla="*/ 1604962 w 1693068"/>
                <a:gd name="connsiteY20" fmla="*/ 121443 h 1114425"/>
                <a:gd name="connsiteX21" fmla="*/ 1645443 w 1693068"/>
                <a:gd name="connsiteY21" fmla="*/ 154781 h 1114425"/>
                <a:gd name="connsiteX22" fmla="*/ 1671637 w 1693068"/>
                <a:gd name="connsiteY22" fmla="*/ 180975 h 1114425"/>
                <a:gd name="connsiteX23" fmla="*/ 1685925 w 1693068"/>
                <a:gd name="connsiteY23" fmla="*/ 197643 h 1114425"/>
                <a:gd name="connsiteX24" fmla="*/ 1693068 w 1693068"/>
                <a:gd name="connsiteY24" fmla="*/ 219075 h 1114425"/>
                <a:gd name="connsiteX25" fmla="*/ 1690687 w 1693068"/>
                <a:gd name="connsiteY25" fmla="*/ 238125 h 1114425"/>
                <a:gd name="connsiteX26" fmla="*/ 1685925 w 1693068"/>
                <a:gd name="connsiteY26" fmla="*/ 257175 h 1114425"/>
                <a:gd name="connsiteX27" fmla="*/ 1666875 w 1693068"/>
                <a:gd name="connsiteY27" fmla="*/ 283368 h 1114425"/>
                <a:gd name="connsiteX28" fmla="*/ 1643062 w 1693068"/>
                <a:gd name="connsiteY28" fmla="*/ 302418 h 1114425"/>
                <a:gd name="connsiteX29" fmla="*/ 1619250 w 1693068"/>
                <a:gd name="connsiteY29" fmla="*/ 330993 h 1114425"/>
                <a:gd name="connsiteX30" fmla="*/ 1597818 w 1693068"/>
                <a:gd name="connsiteY30" fmla="*/ 371475 h 1114425"/>
                <a:gd name="connsiteX31" fmla="*/ 1578768 w 1693068"/>
                <a:gd name="connsiteY31" fmla="*/ 440531 h 1114425"/>
                <a:gd name="connsiteX32" fmla="*/ 1538287 w 1693068"/>
                <a:gd name="connsiteY32" fmla="*/ 614362 h 1114425"/>
                <a:gd name="connsiteX33" fmla="*/ 1485900 w 1693068"/>
                <a:gd name="connsiteY33" fmla="*/ 838200 h 1114425"/>
                <a:gd name="connsiteX34" fmla="*/ 1447800 w 1693068"/>
                <a:gd name="connsiteY34" fmla="*/ 985837 h 1114425"/>
                <a:gd name="connsiteX35" fmla="*/ 1428750 w 1693068"/>
                <a:gd name="connsiteY35" fmla="*/ 1026318 h 1114425"/>
                <a:gd name="connsiteX36" fmla="*/ 1407318 w 1693068"/>
                <a:gd name="connsiteY36" fmla="*/ 1062037 h 1114425"/>
                <a:gd name="connsiteX37" fmla="*/ 1385887 w 1693068"/>
                <a:gd name="connsiteY37" fmla="*/ 1088231 h 1114425"/>
                <a:gd name="connsiteX38" fmla="*/ 1369218 w 1693068"/>
                <a:gd name="connsiteY38" fmla="*/ 1104900 h 1114425"/>
                <a:gd name="connsiteX39" fmla="*/ 1350168 w 1693068"/>
                <a:gd name="connsiteY39" fmla="*/ 1114425 h 1114425"/>
                <a:gd name="connsiteX40" fmla="*/ 1340643 w 1693068"/>
                <a:gd name="connsiteY40" fmla="*/ 1114425 h 1114425"/>
                <a:gd name="connsiteX41" fmla="*/ 1314450 w 1693068"/>
                <a:gd name="connsiteY41" fmla="*/ 1109662 h 1114425"/>
                <a:gd name="connsiteX42" fmla="*/ 1290637 w 1693068"/>
                <a:gd name="connsiteY42" fmla="*/ 1100137 h 1114425"/>
                <a:gd name="connsiteX43" fmla="*/ 1276350 w 1693068"/>
                <a:gd name="connsiteY43" fmla="*/ 1090612 h 1114425"/>
                <a:gd name="connsiteX44" fmla="*/ 1264443 w 1693068"/>
                <a:gd name="connsiteY44" fmla="*/ 1078706 h 1114425"/>
                <a:gd name="connsiteX45" fmla="*/ 1254918 w 1693068"/>
                <a:gd name="connsiteY45" fmla="*/ 1064418 h 1114425"/>
                <a:gd name="connsiteX46" fmla="*/ 1245393 w 1693068"/>
                <a:gd name="connsiteY46" fmla="*/ 1045368 h 1114425"/>
                <a:gd name="connsiteX47" fmla="*/ 1235868 w 1693068"/>
                <a:gd name="connsiteY47" fmla="*/ 1012031 h 1114425"/>
                <a:gd name="connsiteX48" fmla="*/ 1262062 w 1693068"/>
                <a:gd name="connsiteY48" fmla="*/ 809625 h 1114425"/>
                <a:gd name="connsiteX49" fmla="*/ 1290637 w 1693068"/>
                <a:gd name="connsiteY49" fmla="*/ 588168 h 1114425"/>
                <a:gd name="connsiteX50" fmla="*/ 1326356 w 1693068"/>
                <a:gd name="connsiteY50" fmla="*/ 300037 h 1114425"/>
                <a:gd name="connsiteX51" fmla="*/ 1326356 w 1693068"/>
                <a:gd name="connsiteY51" fmla="*/ 278606 h 1114425"/>
                <a:gd name="connsiteX52" fmla="*/ 1321593 w 1693068"/>
                <a:gd name="connsiteY52" fmla="*/ 254793 h 1114425"/>
                <a:gd name="connsiteX53" fmla="*/ 1309687 w 1693068"/>
                <a:gd name="connsiteY53" fmla="*/ 238125 h 1114425"/>
                <a:gd name="connsiteX54" fmla="*/ 1293018 w 1693068"/>
                <a:gd name="connsiteY54" fmla="*/ 228600 h 1114425"/>
                <a:gd name="connsiteX55" fmla="*/ 1266825 w 1693068"/>
                <a:gd name="connsiteY55" fmla="*/ 221456 h 1114425"/>
                <a:gd name="connsiteX56" fmla="*/ 1223962 w 1693068"/>
                <a:gd name="connsiteY56" fmla="*/ 221456 h 1114425"/>
                <a:gd name="connsiteX57" fmla="*/ 931068 w 1693068"/>
                <a:gd name="connsiteY57" fmla="*/ 25717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3068" h="1114425">
                  <a:moveTo>
                    <a:pt x="931068" y="257175"/>
                  </a:moveTo>
                  <a:lnTo>
                    <a:pt x="585787" y="300037"/>
                  </a:lnTo>
                  <a:lnTo>
                    <a:pt x="266700" y="338137"/>
                  </a:lnTo>
                  <a:lnTo>
                    <a:pt x="54768" y="366712"/>
                  </a:lnTo>
                  <a:lnTo>
                    <a:pt x="0" y="204787"/>
                  </a:lnTo>
                  <a:lnTo>
                    <a:pt x="123825" y="192881"/>
                  </a:lnTo>
                  <a:lnTo>
                    <a:pt x="323850" y="169068"/>
                  </a:lnTo>
                  <a:lnTo>
                    <a:pt x="523875" y="145256"/>
                  </a:lnTo>
                  <a:lnTo>
                    <a:pt x="869156" y="104775"/>
                  </a:lnTo>
                  <a:lnTo>
                    <a:pt x="1138237" y="71437"/>
                  </a:lnTo>
                  <a:lnTo>
                    <a:pt x="1209675" y="64293"/>
                  </a:lnTo>
                  <a:lnTo>
                    <a:pt x="1250156" y="50006"/>
                  </a:lnTo>
                  <a:lnTo>
                    <a:pt x="1307306" y="28575"/>
                  </a:lnTo>
                  <a:lnTo>
                    <a:pt x="1369218" y="9525"/>
                  </a:lnTo>
                  <a:lnTo>
                    <a:pt x="1404937" y="0"/>
                  </a:lnTo>
                  <a:lnTo>
                    <a:pt x="1419225" y="0"/>
                  </a:lnTo>
                  <a:lnTo>
                    <a:pt x="1445418" y="9525"/>
                  </a:lnTo>
                  <a:lnTo>
                    <a:pt x="1485900" y="35718"/>
                  </a:lnTo>
                  <a:lnTo>
                    <a:pt x="1533525" y="66675"/>
                  </a:lnTo>
                  <a:lnTo>
                    <a:pt x="1571625" y="92868"/>
                  </a:lnTo>
                  <a:lnTo>
                    <a:pt x="1604962" y="121443"/>
                  </a:lnTo>
                  <a:lnTo>
                    <a:pt x="1645443" y="154781"/>
                  </a:lnTo>
                  <a:lnTo>
                    <a:pt x="1671637" y="180975"/>
                  </a:lnTo>
                  <a:lnTo>
                    <a:pt x="1685925" y="197643"/>
                  </a:lnTo>
                  <a:lnTo>
                    <a:pt x="1693068" y="219075"/>
                  </a:lnTo>
                  <a:lnTo>
                    <a:pt x="1690687" y="238125"/>
                  </a:lnTo>
                  <a:lnTo>
                    <a:pt x="1685925" y="257175"/>
                  </a:lnTo>
                  <a:lnTo>
                    <a:pt x="1666875" y="283368"/>
                  </a:lnTo>
                  <a:lnTo>
                    <a:pt x="1643062" y="302418"/>
                  </a:lnTo>
                  <a:lnTo>
                    <a:pt x="1619250" y="330993"/>
                  </a:lnTo>
                  <a:lnTo>
                    <a:pt x="1597818" y="371475"/>
                  </a:lnTo>
                  <a:lnTo>
                    <a:pt x="1578768" y="440531"/>
                  </a:lnTo>
                  <a:lnTo>
                    <a:pt x="1538287" y="614362"/>
                  </a:lnTo>
                  <a:lnTo>
                    <a:pt x="1485900" y="838200"/>
                  </a:lnTo>
                  <a:lnTo>
                    <a:pt x="1447800" y="985837"/>
                  </a:lnTo>
                  <a:lnTo>
                    <a:pt x="1428750" y="1026318"/>
                  </a:lnTo>
                  <a:lnTo>
                    <a:pt x="1407318" y="1062037"/>
                  </a:lnTo>
                  <a:lnTo>
                    <a:pt x="1385887" y="1088231"/>
                  </a:lnTo>
                  <a:lnTo>
                    <a:pt x="1369218" y="1104900"/>
                  </a:lnTo>
                  <a:lnTo>
                    <a:pt x="1350168" y="1114425"/>
                  </a:lnTo>
                  <a:lnTo>
                    <a:pt x="1340643" y="1114425"/>
                  </a:lnTo>
                  <a:lnTo>
                    <a:pt x="1314450" y="1109662"/>
                  </a:lnTo>
                  <a:lnTo>
                    <a:pt x="1290637" y="1100137"/>
                  </a:lnTo>
                  <a:lnTo>
                    <a:pt x="1276350" y="1090612"/>
                  </a:lnTo>
                  <a:lnTo>
                    <a:pt x="1264443" y="1078706"/>
                  </a:lnTo>
                  <a:lnTo>
                    <a:pt x="1254918" y="1064418"/>
                  </a:lnTo>
                  <a:lnTo>
                    <a:pt x="1245393" y="1045368"/>
                  </a:lnTo>
                  <a:lnTo>
                    <a:pt x="1235868" y="1012031"/>
                  </a:lnTo>
                  <a:lnTo>
                    <a:pt x="1262062" y="809625"/>
                  </a:lnTo>
                  <a:lnTo>
                    <a:pt x="1290637" y="588168"/>
                  </a:lnTo>
                  <a:lnTo>
                    <a:pt x="1326356" y="300037"/>
                  </a:lnTo>
                  <a:lnTo>
                    <a:pt x="1326356" y="278606"/>
                  </a:lnTo>
                  <a:lnTo>
                    <a:pt x="1321593" y="254793"/>
                  </a:lnTo>
                  <a:lnTo>
                    <a:pt x="1309687" y="238125"/>
                  </a:lnTo>
                  <a:lnTo>
                    <a:pt x="1293018" y="228600"/>
                  </a:lnTo>
                  <a:lnTo>
                    <a:pt x="1266825" y="221456"/>
                  </a:lnTo>
                  <a:lnTo>
                    <a:pt x="1223962" y="221456"/>
                  </a:lnTo>
                  <a:lnTo>
                    <a:pt x="93106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29D0E61B-3C68-484F-891B-E390E5B750C8}"/>
                </a:ext>
              </a:extLst>
            </p:cNvPr>
            <p:cNvSpPr/>
            <p:nvPr/>
          </p:nvSpPr>
          <p:spPr>
            <a:xfrm>
              <a:off x="5181600" y="3732213"/>
              <a:ext cx="1169988" cy="282575"/>
            </a:xfrm>
            <a:custGeom>
              <a:avLst/>
              <a:gdLst>
                <a:gd name="connsiteX0" fmla="*/ 578644 w 1169194"/>
                <a:gd name="connsiteY0" fmla="*/ 71437 h 283369"/>
                <a:gd name="connsiteX1" fmla="*/ 769144 w 1169194"/>
                <a:gd name="connsiteY1" fmla="*/ 52387 h 283369"/>
                <a:gd name="connsiteX2" fmla="*/ 909638 w 1169194"/>
                <a:gd name="connsiteY2" fmla="*/ 35719 h 283369"/>
                <a:gd name="connsiteX3" fmla="*/ 1054894 w 1169194"/>
                <a:gd name="connsiteY3" fmla="*/ 16669 h 283369"/>
                <a:gd name="connsiteX4" fmla="*/ 1169194 w 1169194"/>
                <a:gd name="connsiteY4" fmla="*/ 0 h 283369"/>
                <a:gd name="connsiteX5" fmla="*/ 1147763 w 1169194"/>
                <a:gd name="connsiteY5" fmla="*/ 209550 h 283369"/>
                <a:gd name="connsiteX6" fmla="*/ 950119 w 1169194"/>
                <a:gd name="connsiteY6" fmla="*/ 216694 h 283369"/>
                <a:gd name="connsiteX7" fmla="*/ 719138 w 1169194"/>
                <a:gd name="connsiteY7" fmla="*/ 228600 h 283369"/>
                <a:gd name="connsiteX8" fmla="*/ 502444 w 1169194"/>
                <a:gd name="connsiteY8" fmla="*/ 242887 h 283369"/>
                <a:gd name="connsiteX9" fmla="*/ 295275 w 1169194"/>
                <a:gd name="connsiteY9" fmla="*/ 257175 h 283369"/>
                <a:gd name="connsiteX10" fmla="*/ 14288 w 1169194"/>
                <a:gd name="connsiteY10" fmla="*/ 283369 h 283369"/>
                <a:gd name="connsiteX11" fmla="*/ 0 w 1169194"/>
                <a:gd name="connsiteY11" fmla="*/ 100012 h 283369"/>
                <a:gd name="connsiteX12" fmla="*/ 130969 w 1169194"/>
                <a:gd name="connsiteY12" fmla="*/ 100012 h 283369"/>
                <a:gd name="connsiteX13" fmla="*/ 297656 w 1169194"/>
                <a:gd name="connsiteY13" fmla="*/ 92869 h 283369"/>
                <a:gd name="connsiteX14" fmla="*/ 578644 w 1169194"/>
                <a:gd name="connsiteY14" fmla="*/ 714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194" h="283369">
                  <a:moveTo>
                    <a:pt x="578644" y="71437"/>
                  </a:moveTo>
                  <a:lnTo>
                    <a:pt x="769144" y="52387"/>
                  </a:lnTo>
                  <a:lnTo>
                    <a:pt x="909638" y="35719"/>
                  </a:lnTo>
                  <a:lnTo>
                    <a:pt x="1054894" y="16669"/>
                  </a:lnTo>
                  <a:lnTo>
                    <a:pt x="1169194" y="0"/>
                  </a:lnTo>
                  <a:lnTo>
                    <a:pt x="1147763" y="209550"/>
                  </a:lnTo>
                  <a:lnTo>
                    <a:pt x="950119" y="216694"/>
                  </a:lnTo>
                  <a:lnTo>
                    <a:pt x="719138" y="228600"/>
                  </a:lnTo>
                  <a:lnTo>
                    <a:pt x="502444" y="242887"/>
                  </a:lnTo>
                  <a:lnTo>
                    <a:pt x="295275" y="257175"/>
                  </a:lnTo>
                  <a:lnTo>
                    <a:pt x="14288" y="283369"/>
                  </a:lnTo>
                  <a:lnTo>
                    <a:pt x="0" y="100012"/>
                  </a:lnTo>
                  <a:lnTo>
                    <a:pt x="130969" y="100012"/>
                  </a:lnTo>
                  <a:lnTo>
                    <a:pt x="297656" y="92869"/>
                  </a:lnTo>
                  <a:lnTo>
                    <a:pt x="578644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5DA61084-E98C-4D3A-8005-0AE4AA8A0A92}"/>
                </a:ext>
              </a:extLst>
            </p:cNvPr>
            <p:cNvSpPr/>
            <p:nvPr/>
          </p:nvSpPr>
          <p:spPr>
            <a:xfrm>
              <a:off x="4370388" y="4500563"/>
              <a:ext cx="441325" cy="1184275"/>
            </a:xfrm>
            <a:custGeom>
              <a:avLst/>
              <a:gdLst>
                <a:gd name="connsiteX0" fmla="*/ 407194 w 442912"/>
                <a:gd name="connsiteY0" fmla="*/ 581025 h 1183481"/>
                <a:gd name="connsiteX1" fmla="*/ 397669 w 442912"/>
                <a:gd name="connsiteY1" fmla="*/ 216693 h 1183481"/>
                <a:gd name="connsiteX2" fmla="*/ 338137 w 442912"/>
                <a:gd name="connsiteY2" fmla="*/ 69056 h 1183481"/>
                <a:gd name="connsiteX3" fmla="*/ 280987 w 442912"/>
                <a:gd name="connsiteY3" fmla="*/ 54768 h 1183481"/>
                <a:gd name="connsiteX4" fmla="*/ 219075 w 442912"/>
                <a:gd name="connsiteY4" fmla="*/ 38100 h 1183481"/>
                <a:gd name="connsiteX5" fmla="*/ 169069 w 442912"/>
                <a:gd name="connsiteY5" fmla="*/ 21431 h 1183481"/>
                <a:gd name="connsiteX6" fmla="*/ 116681 w 442912"/>
                <a:gd name="connsiteY6" fmla="*/ 4762 h 1183481"/>
                <a:gd name="connsiteX7" fmla="*/ 90487 w 442912"/>
                <a:gd name="connsiteY7" fmla="*/ 0 h 1183481"/>
                <a:gd name="connsiteX8" fmla="*/ 45244 w 442912"/>
                <a:gd name="connsiteY8" fmla="*/ 0 h 1183481"/>
                <a:gd name="connsiteX9" fmla="*/ 14287 w 442912"/>
                <a:gd name="connsiteY9" fmla="*/ 2381 h 1183481"/>
                <a:gd name="connsiteX10" fmla="*/ 4762 w 442912"/>
                <a:gd name="connsiteY10" fmla="*/ 11906 h 1183481"/>
                <a:gd name="connsiteX11" fmla="*/ 0 w 442912"/>
                <a:gd name="connsiteY11" fmla="*/ 28575 h 1183481"/>
                <a:gd name="connsiteX12" fmla="*/ 7144 w 442912"/>
                <a:gd name="connsiteY12" fmla="*/ 47625 h 1183481"/>
                <a:gd name="connsiteX13" fmla="*/ 28575 w 442912"/>
                <a:gd name="connsiteY13" fmla="*/ 76200 h 1183481"/>
                <a:gd name="connsiteX14" fmla="*/ 73819 w 442912"/>
                <a:gd name="connsiteY14" fmla="*/ 128587 h 1183481"/>
                <a:gd name="connsiteX15" fmla="*/ 97631 w 442912"/>
                <a:gd name="connsiteY15" fmla="*/ 164306 h 1183481"/>
                <a:gd name="connsiteX16" fmla="*/ 126206 w 442912"/>
                <a:gd name="connsiteY16" fmla="*/ 211931 h 1183481"/>
                <a:gd name="connsiteX17" fmla="*/ 142875 w 442912"/>
                <a:gd name="connsiteY17" fmla="*/ 252412 h 1183481"/>
                <a:gd name="connsiteX18" fmla="*/ 152400 w 442912"/>
                <a:gd name="connsiteY18" fmla="*/ 309562 h 1183481"/>
                <a:gd name="connsiteX19" fmla="*/ 185737 w 442912"/>
                <a:gd name="connsiteY19" fmla="*/ 626268 h 1183481"/>
                <a:gd name="connsiteX20" fmla="*/ 211931 w 442912"/>
                <a:gd name="connsiteY20" fmla="*/ 900112 h 1183481"/>
                <a:gd name="connsiteX21" fmla="*/ 219075 w 442912"/>
                <a:gd name="connsiteY21" fmla="*/ 995362 h 1183481"/>
                <a:gd name="connsiteX22" fmla="*/ 228600 w 442912"/>
                <a:gd name="connsiteY22" fmla="*/ 1040606 h 1183481"/>
                <a:gd name="connsiteX23" fmla="*/ 250031 w 442912"/>
                <a:gd name="connsiteY23" fmla="*/ 1088231 h 1183481"/>
                <a:gd name="connsiteX24" fmla="*/ 271462 w 442912"/>
                <a:gd name="connsiteY24" fmla="*/ 1126331 h 1183481"/>
                <a:gd name="connsiteX25" fmla="*/ 288131 w 442912"/>
                <a:gd name="connsiteY25" fmla="*/ 1145381 h 1183481"/>
                <a:gd name="connsiteX26" fmla="*/ 319087 w 442912"/>
                <a:gd name="connsiteY26" fmla="*/ 1169193 h 1183481"/>
                <a:gd name="connsiteX27" fmla="*/ 335756 w 442912"/>
                <a:gd name="connsiteY27" fmla="*/ 1178718 h 1183481"/>
                <a:gd name="connsiteX28" fmla="*/ 359569 w 442912"/>
                <a:gd name="connsiteY28" fmla="*/ 1183481 h 1183481"/>
                <a:gd name="connsiteX29" fmla="*/ 378619 w 442912"/>
                <a:gd name="connsiteY29" fmla="*/ 1178718 h 1183481"/>
                <a:gd name="connsiteX30" fmla="*/ 400050 w 442912"/>
                <a:gd name="connsiteY30" fmla="*/ 1162050 h 1183481"/>
                <a:gd name="connsiteX31" fmla="*/ 414337 w 442912"/>
                <a:gd name="connsiteY31" fmla="*/ 1140618 h 1183481"/>
                <a:gd name="connsiteX32" fmla="*/ 431006 w 442912"/>
                <a:gd name="connsiteY32" fmla="*/ 1104900 h 1183481"/>
                <a:gd name="connsiteX33" fmla="*/ 442912 w 442912"/>
                <a:gd name="connsiteY33" fmla="*/ 1059656 h 1183481"/>
                <a:gd name="connsiteX34" fmla="*/ 419100 w 442912"/>
                <a:gd name="connsiteY34" fmla="*/ 931068 h 1183481"/>
                <a:gd name="connsiteX35" fmla="*/ 407194 w 442912"/>
                <a:gd name="connsiteY35" fmla="*/ 58102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912" h="1183481">
                  <a:moveTo>
                    <a:pt x="407194" y="581025"/>
                  </a:moveTo>
                  <a:lnTo>
                    <a:pt x="397669" y="216693"/>
                  </a:lnTo>
                  <a:lnTo>
                    <a:pt x="338137" y="69056"/>
                  </a:lnTo>
                  <a:lnTo>
                    <a:pt x="280987" y="54768"/>
                  </a:lnTo>
                  <a:lnTo>
                    <a:pt x="219075" y="38100"/>
                  </a:lnTo>
                  <a:lnTo>
                    <a:pt x="169069" y="21431"/>
                  </a:lnTo>
                  <a:lnTo>
                    <a:pt x="116681" y="4762"/>
                  </a:lnTo>
                  <a:lnTo>
                    <a:pt x="90487" y="0"/>
                  </a:lnTo>
                  <a:lnTo>
                    <a:pt x="45244" y="0"/>
                  </a:lnTo>
                  <a:lnTo>
                    <a:pt x="14287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7625"/>
                  </a:lnTo>
                  <a:lnTo>
                    <a:pt x="28575" y="76200"/>
                  </a:lnTo>
                  <a:lnTo>
                    <a:pt x="73819" y="128587"/>
                  </a:lnTo>
                  <a:lnTo>
                    <a:pt x="97631" y="164306"/>
                  </a:lnTo>
                  <a:lnTo>
                    <a:pt x="126206" y="211931"/>
                  </a:lnTo>
                  <a:lnTo>
                    <a:pt x="142875" y="252412"/>
                  </a:lnTo>
                  <a:lnTo>
                    <a:pt x="152400" y="309562"/>
                  </a:lnTo>
                  <a:lnTo>
                    <a:pt x="185737" y="626268"/>
                  </a:lnTo>
                  <a:lnTo>
                    <a:pt x="211931" y="900112"/>
                  </a:lnTo>
                  <a:lnTo>
                    <a:pt x="219075" y="995362"/>
                  </a:lnTo>
                  <a:lnTo>
                    <a:pt x="228600" y="1040606"/>
                  </a:lnTo>
                  <a:lnTo>
                    <a:pt x="250031" y="1088231"/>
                  </a:lnTo>
                  <a:lnTo>
                    <a:pt x="271462" y="1126331"/>
                  </a:lnTo>
                  <a:lnTo>
                    <a:pt x="288131" y="1145381"/>
                  </a:lnTo>
                  <a:lnTo>
                    <a:pt x="319087" y="1169193"/>
                  </a:lnTo>
                  <a:lnTo>
                    <a:pt x="335756" y="1178718"/>
                  </a:lnTo>
                  <a:lnTo>
                    <a:pt x="359569" y="1183481"/>
                  </a:lnTo>
                  <a:lnTo>
                    <a:pt x="378619" y="1178718"/>
                  </a:lnTo>
                  <a:lnTo>
                    <a:pt x="400050" y="1162050"/>
                  </a:lnTo>
                  <a:lnTo>
                    <a:pt x="414337" y="1140618"/>
                  </a:lnTo>
                  <a:lnTo>
                    <a:pt x="431006" y="1104900"/>
                  </a:lnTo>
                  <a:lnTo>
                    <a:pt x="442912" y="1059656"/>
                  </a:lnTo>
                  <a:lnTo>
                    <a:pt x="419100" y="931068"/>
                  </a:lnTo>
                  <a:lnTo>
                    <a:pt x="40719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F3774274-7064-4FB6-8D9B-0A0CD426872F}"/>
                </a:ext>
              </a:extLst>
            </p:cNvPr>
            <p:cNvSpPr/>
            <p:nvPr/>
          </p:nvSpPr>
          <p:spPr>
            <a:xfrm>
              <a:off x="4624388" y="4430713"/>
              <a:ext cx="1076325" cy="1169987"/>
            </a:xfrm>
            <a:custGeom>
              <a:avLst/>
              <a:gdLst>
                <a:gd name="connsiteX0" fmla="*/ 497681 w 1076325"/>
                <a:gd name="connsiteY0" fmla="*/ 254794 h 1169194"/>
                <a:gd name="connsiteX1" fmla="*/ 273843 w 1076325"/>
                <a:gd name="connsiteY1" fmla="*/ 292894 h 1169194"/>
                <a:gd name="connsiteX2" fmla="*/ 61912 w 1076325"/>
                <a:gd name="connsiteY2" fmla="*/ 330994 h 1169194"/>
                <a:gd name="connsiteX3" fmla="*/ 0 w 1076325"/>
                <a:gd name="connsiteY3" fmla="*/ 140494 h 1169194"/>
                <a:gd name="connsiteX4" fmla="*/ 130968 w 1076325"/>
                <a:gd name="connsiteY4" fmla="*/ 135732 h 1169194"/>
                <a:gd name="connsiteX5" fmla="*/ 276225 w 1076325"/>
                <a:gd name="connsiteY5" fmla="*/ 116682 h 1169194"/>
                <a:gd name="connsiteX6" fmla="*/ 411956 w 1076325"/>
                <a:gd name="connsiteY6" fmla="*/ 97632 h 1169194"/>
                <a:gd name="connsiteX7" fmla="*/ 535781 w 1076325"/>
                <a:gd name="connsiteY7" fmla="*/ 76200 h 1169194"/>
                <a:gd name="connsiteX8" fmla="*/ 631031 w 1076325"/>
                <a:gd name="connsiteY8" fmla="*/ 57150 h 1169194"/>
                <a:gd name="connsiteX9" fmla="*/ 750093 w 1076325"/>
                <a:gd name="connsiteY9" fmla="*/ 28575 h 1169194"/>
                <a:gd name="connsiteX10" fmla="*/ 831056 w 1076325"/>
                <a:gd name="connsiteY10" fmla="*/ 2382 h 1169194"/>
                <a:gd name="connsiteX11" fmla="*/ 847725 w 1076325"/>
                <a:gd name="connsiteY11" fmla="*/ 0 h 1169194"/>
                <a:gd name="connsiteX12" fmla="*/ 866775 w 1076325"/>
                <a:gd name="connsiteY12" fmla="*/ 0 h 1169194"/>
                <a:gd name="connsiteX13" fmla="*/ 890587 w 1076325"/>
                <a:gd name="connsiteY13" fmla="*/ 7144 h 1169194"/>
                <a:gd name="connsiteX14" fmla="*/ 919162 w 1076325"/>
                <a:gd name="connsiteY14" fmla="*/ 23813 h 1169194"/>
                <a:gd name="connsiteX15" fmla="*/ 942975 w 1076325"/>
                <a:gd name="connsiteY15" fmla="*/ 38100 h 1169194"/>
                <a:gd name="connsiteX16" fmla="*/ 981075 w 1076325"/>
                <a:gd name="connsiteY16" fmla="*/ 66675 h 1169194"/>
                <a:gd name="connsiteX17" fmla="*/ 1019175 w 1076325"/>
                <a:gd name="connsiteY17" fmla="*/ 97632 h 1169194"/>
                <a:gd name="connsiteX18" fmla="*/ 1047750 w 1076325"/>
                <a:gd name="connsiteY18" fmla="*/ 123825 h 1169194"/>
                <a:gd name="connsiteX19" fmla="*/ 1059656 w 1076325"/>
                <a:gd name="connsiteY19" fmla="*/ 140494 h 1169194"/>
                <a:gd name="connsiteX20" fmla="*/ 1069181 w 1076325"/>
                <a:gd name="connsiteY20" fmla="*/ 157163 h 1169194"/>
                <a:gd name="connsiteX21" fmla="*/ 1073943 w 1076325"/>
                <a:gd name="connsiteY21" fmla="*/ 173832 h 1169194"/>
                <a:gd name="connsiteX22" fmla="*/ 1076325 w 1076325"/>
                <a:gd name="connsiteY22" fmla="*/ 195263 h 1169194"/>
                <a:gd name="connsiteX23" fmla="*/ 1069181 w 1076325"/>
                <a:gd name="connsiteY23" fmla="*/ 221457 h 1169194"/>
                <a:gd name="connsiteX24" fmla="*/ 1052512 w 1076325"/>
                <a:gd name="connsiteY24" fmla="*/ 247650 h 1169194"/>
                <a:gd name="connsiteX25" fmla="*/ 1033462 w 1076325"/>
                <a:gd name="connsiteY25" fmla="*/ 273844 h 1169194"/>
                <a:gd name="connsiteX26" fmla="*/ 1007268 w 1076325"/>
                <a:gd name="connsiteY26" fmla="*/ 392907 h 1169194"/>
                <a:gd name="connsiteX27" fmla="*/ 969168 w 1076325"/>
                <a:gd name="connsiteY27" fmla="*/ 604838 h 1169194"/>
                <a:gd name="connsiteX28" fmla="*/ 933450 w 1076325"/>
                <a:gd name="connsiteY28" fmla="*/ 819150 h 1169194"/>
                <a:gd name="connsiteX29" fmla="*/ 902493 w 1076325"/>
                <a:gd name="connsiteY29" fmla="*/ 1026319 h 1169194"/>
                <a:gd name="connsiteX30" fmla="*/ 890587 w 1076325"/>
                <a:gd name="connsiteY30" fmla="*/ 1078707 h 1169194"/>
                <a:gd name="connsiteX31" fmla="*/ 876300 w 1076325"/>
                <a:gd name="connsiteY31" fmla="*/ 1114425 h 1169194"/>
                <a:gd name="connsiteX32" fmla="*/ 857250 w 1076325"/>
                <a:gd name="connsiteY32" fmla="*/ 1150144 h 1169194"/>
                <a:gd name="connsiteX33" fmla="*/ 842962 w 1076325"/>
                <a:gd name="connsiteY33" fmla="*/ 1166813 h 1169194"/>
                <a:gd name="connsiteX34" fmla="*/ 826293 w 1076325"/>
                <a:gd name="connsiteY34" fmla="*/ 1169194 h 1169194"/>
                <a:gd name="connsiteX35" fmla="*/ 812006 w 1076325"/>
                <a:gd name="connsiteY35" fmla="*/ 1166813 h 1169194"/>
                <a:gd name="connsiteX36" fmla="*/ 792956 w 1076325"/>
                <a:gd name="connsiteY36" fmla="*/ 1152525 h 1169194"/>
                <a:gd name="connsiteX37" fmla="*/ 773906 w 1076325"/>
                <a:gd name="connsiteY37" fmla="*/ 1123950 h 1169194"/>
                <a:gd name="connsiteX38" fmla="*/ 752475 w 1076325"/>
                <a:gd name="connsiteY38" fmla="*/ 1073944 h 1169194"/>
                <a:gd name="connsiteX39" fmla="*/ 738187 w 1076325"/>
                <a:gd name="connsiteY39" fmla="*/ 1026319 h 1169194"/>
                <a:gd name="connsiteX40" fmla="*/ 723900 w 1076325"/>
                <a:gd name="connsiteY40" fmla="*/ 883444 h 1169194"/>
                <a:gd name="connsiteX41" fmla="*/ 735806 w 1076325"/>
                <a:gd name="connsiteY41" fmla="*/ 576263 h 1169194"/>
                <a:gd name="connsiteX42" fmla="*/ 745331 w 1076325"/>
                <a:gd name="connsiteY42" fmla="*/ 316707 h 1169194"/>
                <a:gd name="connsiteX43" fmla="*/ 742950 w 1076325"/>
                <a:gd name="connsiteY43" fmla="*/ 290513 h 1169194"/>
                <a:gd name="connsiteX44" fmla="*/ 738187 w 1076325"/>
                <a:gd name="connsiteY44" fmla="*/ 261938 h 1169194"/>
                <a:gd name="connsiteX45" fmla="*/ 728662 w 1076325"/>
                <a:gd name="connsiteY45" fmla="*/ 245269 h 1169194"/>
                <a:gd name="connsiteX46" fmla="*/ 719137 w 1076325"/>
                <a:gd name="connsiteY46" fmla="*/ 235744 h 1169194"/>
                <a:gd name="connsiteX47" fmla="*/ 702468 w 1076325"/>
                <a:gd name="connsiteY47" fmla="*/ 226219 h 1169194"/>
                <a:gd name="connsiteX48" fmla="*/ 688181 w 1076325"/>
                <a:gd name="connsiteY48" fmla="*/ 223838 h 1169194"/>
                <a:gd name="connsiteX49" fmla="*/ 659606 w 1076325"/>
                <a:gd name="connsiteY49" fmla="*/ 226219 h 1169194"/>
                <a:gd name="connsiteX50" fmla="*/ 497681 w 1076325"/>
                <a:gd name="connsiteY50" fmla="*/ 2547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76325" h="1169194">
                  <a:moveTo>
                    <a:pt x="497681" y="254794"/>
                  </a:moveTo>
                  <a:lnTo>
                    <a:pt x="273843" y="292894"/>
                  </a:lnTo>
                  <a:lnTo>
                    <a:pt x="61912" y="330994"/>
                  </a:lnTo>
                  <a:lnTo>
                    <a:pt x="0" y="140494"/>
                  </a:lnTo>
                  <a:lnTo>
                    <a:pt x="130968" y="135732"/>
                  </a:lnTo>
                  <a:lnTo>
                    <a:pt x="276225" y="116682"/>
                  </a:lnTo>
                  <a:lnTo>
                    <a:pt x="411956" y="97632"/>
                  </a:lnTo>
                  <a:lnTo>
                    <a:pt x="535781" y="76200"/>
                  </a:lnTo>
                  <a:lnTo>
                    <a:pt x="631031" y="57150"/>
                  </a:lnTo>
                  <a:lnTo>
                    <a:pt x="750093" y="28575"/>
                  </a:lnTo>
                  <a:lnTo>
                    <a:pt x="831056" y="2382"/>
                  </a:lnTo>
                  <a:lnTo>
                    <a:pt x="847725" y="0"/>
                  </a:lnTo>
                  <a:lnTo>
                    <a:pt x="866775" y="0"/>
                  </a:lnTo>
                  <a:lnTo>
                    <a:pt x="890587" y="7144"/>
                  </a:lnTo>
                  <a:lnTo>
                    <a:pt x="919162" y="23813"/>
                  </a:lnTo>
                  <a:lnTo>
                    <a:pt x="942975" y="38100"/>
                  </a:lnTo>
                  <a:lnTo>
                    <a:pt x="981075" y="66675"/>
                  </a:lnTo>
                  <a:lnTo>
                    <a:pt x="1019175" y="97632"/>
                  </a:lnTo>
                  <a:lnTo>
                    <a:pt x="1047750" y="123825"/>
                  </a:lnTo>
                  <a:lnTo>
                    <a:pt x="1059656" y="140494"/>
                  </a:lnTo>
                  <a:lnTo>
                    <a:pt x="1069181" y="157163"/>
                  </a:lnTo>
                  <a:lnTo>
                    <a:pt x="1073943" y="173832"/>
                  </a:lnTo>
                  <a:lnTo>
                    <a:pt x="1076325" y="195263"/>
                  </a:lnTo>
                  <a:lnTo>
                    <a:pt x="1069181" y="221457"/>
                  </a:lnTo>
                  <a:lnTo>
                    <a:pt x="1052512" y="247650"/>
                  </a:lnTo>
                  <a:lnTo>
                    <a:pt x="1033462" y="273844"/>
                  </a:lnTo>
                  <a:lnTo>
                    <a:pt x="1007268" y="392907"/>
                  </a:lnTo>
                  <a:lnTo>
                    <a:pt x="969168" y="604838"/>
                  </a:lnTo>
                  <a:lnTo>
                    <a:pt x="933450" y="819150"/>
                  </a:lnTo>
                  <a:lnTo>
                    <a:pt x="902493" y="1026319"/>
                  </a:lnTo>
                  <a:lnTo>
                    <a:pt x="890587" y="1078707"/>
                  </a:lnTo>
                  <a:lnTo>
                    <a:pt x="876300" y="1114425"/>
                  </a:lnTo>
                  <a:lnTo>
                    <a:pt x="857250" y="1150144"/>
                  </a:lnTo>
                  <a:lnTo>
                    <a:pt x="842962" y="1166813"/>
                  </a:lnTo>
                  <a:lnTo>
                    <a:pt x="826293" y="1169194"/>
                  </a:lnTo>
                  <a:lnTo>
                    <a:pt x="812006" y="1166813"/>
                  </a:lnTo>
                  <a:lnTo>
                    <a:pt x="792956" y="1152525"/>
                  </a:lnTo>
                  <a:lnTo>
                    <a:pt x="773906" y="1123950"/>
                  </a:lnTo>
                  <a:lnTo>
                    <a:pt x="752475" y="1073944"/>
                  </a:lnTo>
                  <a:lnTo>
                    <a:pt x="738187" y="1026319"/>
                  </a:lnTo>
                  <a:lnTo>
                    <a:pt x="723900" y="883444"/>
                  </a:lnTo>
                  <a:lnTo>
                    <a:pt x="735806" y="576263"/>
                  </a:lnTo>
                  <a:lnTo>
                    <a:pt x="745331" y="316707"/>
                  </a:lnTo>
                  <a:lnTo>
                    <a:pt x="742950" y="290513"/>
                  </a:lnTo>
                  <a:lnTo>
                    <a:pt x="738187" y="261938"/>
                  </a:lnTo>
                  <a:lnTo>
                    <a:pt x="728662" y="245269"/>
                  </a:lnTo>
                  <a:lnTo>
                    <a:pt x="719137" y="235744"/>
                  </a:lnTo>
                  <a:lnTo>
                    <a:pt x="702468" y="226219"/>
                  </a:lnTo>
                  <a:lnTo>
                    <a:pt x="688181" y="223838"/>
                  </a:lnTo>
                  <a:lnTo>
                    <a:pt x="659606" y="226219"/>
                  </a:lnTo>
                  <a:lnTo>
                    <a:pt x="4976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9F074061-FEB1-451C-A12F-21FC245D7143}"/>
                </a:ext>
              </a:extLst>
            </p:cNvPr>
            <p:cNvSpPr/>
            <p:nvPr/>
          </p:nvSpPr>
          <p:spPr>
            <a:xfrm>
              <a:off x="4725988" y="5314950"/>
              <a:ext cx="688975" cy="268288"/>
            </a:xfrm>
            <a:custGeom>
              <a:avLst/>
              <a:gdLst>
                <a:gd name="connsiteX0" fmla="*/ 264319 w 688182"/>
                <a:gd name="connsiteY0" fmla="*/ 69056 h 269081"/>
                <a:gd name="connsiteX1" fmla="*/ 688182 w 688182"/>
                <a:gd name="connsiteY1" fmla="*/ 0 h 269081"/>
                <a:gd name="connsiteX2" fmla="*/ 688182 w 688182"/>
                <a:gd name="connsiteY2" fmla="*/ 159544 h 269081"/>
                <a:gd name="connsiteX3" fmla="*/ 490538 w 688182"/>
                <a:gd name="connsiteY3" fmla="*/ 192881 h 269081"/>
                <a:gd name="connsiteX4" fmla="*/ 226219 w 688182"/>
                <a:gd name="connsiteY4" fmla="*/ 235744 h 269081"/>
                <a:gd name="connsiteX5" fmla="*/ 9525 w 688182"/>
                <a:gd name="connsiteY5" fmla="*/ 269081 h 269081"/>
                <a:gd name="connsiteX6" fmla="*/ 0 w 688182"/>
                <a:gd name="connsiteY6" fmla="*/ 114300 h 269081"/>
                <a:gd name="connsiteX7" fmla="*/ 264319 w 688182"/>
                <a:gd name="connsiteY7" fmla="*/ 69056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182" h="269081">
                  <a:moveTo>
                    <a:pt x="264319" y="69056"/>
                  </a:moveTo>
                  <a:lnTo>
                    <a:pt x="688182" y="0"/>
                  </a:lnTo>
                  <a:lnTo>
                    <a:pt x="688182" y="159544"/>
                  </a:lnTo>
                  <a:lnTo>
                    <a:pt x="490538" y="192881"/>
                  </a:lnTo>
                  <a:lnTo>
                    <a:pt x="226219" y="235744"/>
                  </a:lnTo>
                  <a:lnTo>
                    <a:pt x="9525" y="269081"/>
                  </a:lnTo>
                  <a:lnTo>
                    <a:pt x="0" y="114300"/>
                  </a:lnTo>
                  <a:lnTo>
                    <a:pt x="26431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DB79F8F7-F873-47EA-B944-A516FB3E6381}"/>
                </a:ext>
              </a:extLst>
            </p:cNvPr>
            <p:cNvSpPr/>
            <p:nvPr/>
          </p:nvSpPr>
          <p:spPr>
            <a:xfrm>
              <a:off x="5805488" y="4376738"/>
              <a:ext cx="412750" cy="1323975"/>
            </a:xfrm>
            <a:custGeom>
              <a:avLst/>
              <a:gdLst>
                <a:gd name="connsiteX0" fmla="*/ 366712 w 411956"/>
                <a:gd name="connsiteY0" fmla="*/ 519112 h 1323975"/>
                <a:gd name="connsiteX1" fmla="*/ 366712 w 411956"/>
                <a:gd name="connsiteY1" fmla="*/ 238125 h 1323975"/>
                <a:gd name="connsiteX2" fmla="*/ 321468 w 411956"/>
                <a:gd name="connsiteY2" fmla="*/ 104775 h 1323975"/>
                <a:gd name="connsiteX3" fmla="*/ 276225 w 411956"/>
                <a:gd name="connsiteY3" fmla="*/ 78581 h 1323975"/>
                <a:gd name="connsiteX4" fmla="*/ 221456 w 411956"/>
                <a:gd name="connsiteY4" fmla="*/ 54768 h 1323975"/>
                <a:gd name="connsiteX5" fmla="*/ 157162 w 411956"/>
                <a:gd name="connsiteY5" fmla="*/ 30956 h 1323975"/>
                <a:gd name="connsiteX6" fmla="*/ 92868 w 411956"/>
                <a:gd name="connsiteY6" fmla="*/ 16668 h 1323975"/>
                <a:gd name="connsiteX7" fmla="*/ 50006 w 411956"/>
                <a:gd name="connsiteY7" fmla="*/ 9525 h 1323975"/>
                <a:gd name="connsiteX8" fmla="*/ 16668 w 411956"/>
                <a:gd name="connsiteY8" fmla="*/ 0 h 1323975"/>
                <a:gd name="connsiteX9" fmla="*/ 4762 w 411956"/>
                <a:gd name="connsiteY9" fmla="*/ 2381 h 1323975"/>
                <a:gd name="connsiteX10" fmla="*/ 0 w 411956"/>
                <a:gd name="connsiteY10" fmla="*/ 11906 h 1323975"/>
                <a:gd name="connsiteX11" fmla="*/ 2381 w 411956"/>
                <a:gd name="connsiteY11" fmla="*/ 38100 h 1323975"/>
                <a:gd name="connsiteX12" fmla="*/ 16668 w 411956"/>
                <a:gd name="connsiteY12" fmla="*/ 59531 h 1323975"/>
                <a:gd name="connsiteX13" fmla="*/ 40481 w 411956"/>
                <a:gd name="connsiteY13" fmla="*/ 80962 h 1323975"/>
                <a:gd name="connsiteX14" fmla="*/ 64293 w 411956"/>
                <a:gd name="connsiteY14" fmla="*/ 109537 h 1323975"/>
                <a:gd name="connsiteX15" fmla="*/ 83343 w 411956"/>
                <a:gd name="connsiteY15" fmla="*/ 145256 h 1323975"/>
                <a:gd name="connsiteX16" fmla="*/ 97631 w 411956"/>
                <a:gd name="connsiteY16" fmla="*/ 183356 h 1323975"/>
                <a:gd name="connsiteX17" fmla="*/ 114300 w 411956"/>
                <a:gd name="connsiteY17" fmla="*/ 238125 h 1323975"/>
                <a:gd name="connsiteX18" fmla="*/ 121443 w 411956"/>
                <a:gd name="connsiteY18" fmla="*/ 290512 h 1323975"/>
                <a:gd name="connsiteX19" fmla="*/ 126206 w 411956"/>
                <a:gd name="connsiteY19" fmla="*/ 411956 h 1323975"/>
                <a:gd name="connsiteX20" fmla="*/ 133350 w 411956"/>
                <a:gd name="connsiteY20" fmla="*/ 631031 h 1323975"/>
                <a:gd name="connsiteX21" fmla="*/ 140493 w 411956"/>
                <a:gd name="connsiteY21" fmla="*/ 847725 h 1323975"/>
                <a:gd name="connsiteX22" fmla="*/ 145256 w 411956"/>
                <a:gd name="connsiteY22" fmla="*/ 995362 h 1323975"/>
                <a:gd name="connsiteX23" fmla="*/ 147637 w 411956"/>
                <a:gd name="connsiteY23" fmla="*/ 1059656 h 1323975"/>
                <a:gd name="connsiteX24" fmla="*/ 152400 w 411956"/>
                <a:gd name="connsiteY24" fmla="*/ 1109662 h 1323975"/>
                <a:gd name="connsiteX25" fmla="*/ 161925 w 411956"/>
                <a:gd name="connsiteY25" fmla="*/ 1159668 h 1323975"/>
                <a:gd name="connsiteX26" fmla="*/ 176212 w 411956"/>
                <a:gd name="connsiteY26" fmla="*/ 1197768 h 1323975"/>
                <a:gd name="connsiteX27" fmla="*/ 185737 w 411956"/>
                <a:gd name="connsiteY27" fmla="*/ 1219200 h 1323975"/>
                <a:gd name="connsiteX28" fmla="*/ 202406 w 411956"/>
                <a:gd name="connsiteY28" fmla="*/ 1245393 h 1323975"/>
                <a:gd name="connsiteX29" fmla="*/ 219075 w 411956"/>
                <a:gd name="connsiteY29" fmla="*/ 1269206 h 1323975"/>
                <a:gd name="connsiteX30" fmla="*/ 242887 w 411956"/>
                <a:gd name="connsiteY30" fmla="*/ 1293018 h 1323975"/>
                <a:gd name="connsiteX31" fmla="*/ 259556 w 411956"/>
                <a:gd name="connsiteY31" fmla="*/ 1304925 h 1323975"/>
                <a:gd name="connsiteX32" fmla="*/ 278606 w 411956"/>
                <a:gd name="connsiteY32" fmla="*/ 1316831 h 1323975"/>
                <a:gd name="connsiteX33" fmla="*/ 307181 w 411956"/>
                <a:gd name="connsiteY33" fmla="*/ 1323975 h 1323975"/>
                <a:gd name="connsiteX34" fmla="*/ 326231 w 411956"/>
                <a:gd name="connsiteY34" fmla="*/ 1319212 h 1323975"/>
                <a:gd name="connsiteX35" fmla="*/ 345281 w 411956"/>
                <a:gd name="connsiteY35" fmla="*/ 1304925 h 1323975"/>
                <a:gd name="connsiteX36" fmla="*/ 357187 w 411956"/>
                <a:gd name="connsiteY36" fmla="*/ 1285875 h 1323975"/>
                <a:gd name="connsiteX37" fmla="*/ 378618 w 411956"/>
                <a:gd name="connsiteY37" fmla="*/ 1233487 h 1323975"/>
                <a:gd name="connsiteX38" fmla="*/ 400050 w 411956"/>
                <a:gd name="connsiteY38" fmla="*/ 1164431 h 1323975"/>
                <a:gd name="connsiteX39" fmla="*/ 411956 w 411956"/>
                <a:gd name="connsiteY39" fmla="*/ 1116806 h 1323975"/>
                <a:gd name="connsiteX40" fmla="*/ 371475 w 411956"/>
                <a:gd name="connsiteY40" fmla="*/ 995362 h 1323975"/>
                <a:gd name="connsiteX41" fmla="*/ 366712 w 411956"/>
                <a:gd name="connsiteY41" fmla="*/ 519112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1956" h="1323975">
                  <a:moveTo>
                    <a:pt x="366712" y="519112"/>
                  </a:moveTo>
                  <a:lnTo>
                    <a:pt x="366712" y="238125"/>
                  </a:lnTo>
                  <a:lnTo>
                    <a:pt x="321468" y="104775"/>
                  </a:lnTo>
                  <a:lnTo>
                    <a:pt x="276225" y="78581"/>
                  </a:lnTo>
                  <a:lnTo>
                    <a:pt x="221456" y="54768"/>
                  </a:lnTo>
                  <a:lnTo>
                    <a:pt x="157162" y="30956"/>
                  </a:lnTo>
                  <a:lnTo>
                    <a:pt x="92868" y="16668"/>
                  </a:lnTo>
                  <a:lnTo>
                    <a:pt x="50006" y="9525"/>
                  </a:lnTo>
                  <a:lnTo>
                    <a:pt x="16668" y="0"/>
                  </a:lnTo>
                  <a:lnTo>
                    <a:pt x="4762" y="2381"/>
                  </a:lnTo>
                  <a:lnTo>
                    <a:pt x="0" y="11906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40481" y="80962"/>
                  </a:lnTo>
                  <a:lnTo>
                    <a:pt x="64293" y="109537"/>
                  </a:lnTo>
                  <a:lnTo>
                    <a:pt x="83343" y="145256"/>
                  </a:lnTo>
                  <a:lnTo>
                    <a:pt x="97631" y="183356"/>
                  </a:lnTo>
                  <a:lnTo>
                    <a:pt x="114300" y="238125"/>
                  </a:lnTo>
                  <a:lnTo>
                    <a:pt x="121443" y="290512"/>
                  </a:lnTo>
                  <a:lnTo>
                    <a:pt x="126206" y="411956"/>
                  </a:lnTo>
                  <a:lnTo>
                    <a:pt x="133350" y="631031"/>
                  </a:lnTo>
                  <a:lnTo>
                    <a:pt x="140493" y="847725"/>
                  </a:lnTo>
                  <a:lnTo>
                    <a:pt x="145256" y="995362"/>
                  </a:lnTo>
                  <a:cubicBezTo>
                    <a:pt x="146050" y="1016793"/>
                    <a:pt x="146843" y="1038225"/>
                    <a:pt x="147637" y="1059656"/>
                  </a:cubicBezTo>
                  <a:lnTo>
                    <a:pt x="152400" y="1109662"/>
                  </a:lnTo>
                  <a:lnTo>
                    <a:pt x="161925" y="1159668"/>
                  </a:lnTo>
                  <a:lnTo>
                    <a:pt x="176212" y="1197768"/>
                  </a:lnTo>
                  <a:lnTo>
                    <a:pt x="185737" y="1219200"/>
                  </a:lnTo>
                  <a:lnTo>
                    <a:pt x="202406" y="1245393"/>
                  </a:lnTo>
                  <a:lnTo>
                    <a:pt x="219075" y="1269206"/>
                  </a:lnTo>
                  <a:lnTo>
                    <a:pt x="242887" y="1293018"/>
                  </a:lnTo>
                  <a:lnTo>
                    <a:pt x="259556" y="1304925"/>
                  </a:lnTo>
                  <a:lnTo>
                    <a:pt x="278606" y="1316831"/>
                  </a:lnTo>
                  <a:lnTo>
                    <a:pt x="307181" y="1323975"/>
                  </a:lnTo>
                  <a:lnTo>
                    <a:pt x="326231" y="1319212"/>
                  </a:lnTo>
                  <a:lnTo>
                    <a:pt x="345281" y="1304925"/>
                  </a:lnTo>
                  <a:lnTo>
                    <a:pt x="357187" y="1285875"/>
                  </a:lnTo>
                  <a:lnTo>
                    <a:pt x="378618" y="1233487"/>
                  </a:lnTo>
                  <a:lnTo>
                    <a:pt x="400050" y="1164431"/>
                  </a:lnTo>
                  <a:lnTo>
                    <a:pt x="411956" y="1116806"/>
                  </a:lnTo>
                  <a:lnTo>
                    <a:pt x="371475" y="995362"/>
                  </a:lnTo>
                  <a:cubicBezTo>
                    <a:pt x="369887" y="846137"/>
                    <a:pt x="368300" y="696912"/>
                    <a:pt x="366712" y="5191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1F97E852-84ED-4701-A039-418A3ADF5391}"/>
                </a:ext>
              </a:extLst>
            </p:cNvPr>
            <p:cNvSpPr/>
            <p:nvPr/>
          </p:nvSpPr>
          <p:spPr>
            <a:xfrm>
              <a:off x="6065838" y="4344988"/>
              <a:ext cx="1225550" cy="989012"/>
            </a:xfrm>
            <a:custGeom>
              <a:avLst/>
              <a:gdLst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4862 w 1226344"/>
                <a:gd name="connsiteY33" fmla="*/ 883444 h 1057275"/>
                <a:gd name="connsiteX34" fmla="*/ 823912 w 1226344"/>
                <a:gd name="connsiteY34" fmla="*/ 592932 h 1057275"/>
                <a:gd name="connsiteX35" fmla="*/ 845344 w 1226344"/>
                <a:gd name="connsiteY35" fmla="*/ 302419 h 1057275"/>
                <a:gd name="connsiteX36" fmla="*/ 842962 w 1226344"/>
                <a:gd name="connsiteY36" fmla="*/ 278607 h 1057275"/>
                <a:gd name="connsiteX37" fmla="*/ 835819 w 1226344"/>
                <a:gd name="connsiteY37" fmla="*/ 250032 h 1057275"/>
                <a:gd name="connsiteX38" fmla="*/ 828675 w 1226344"/>
                <a:gd name="connsiteY38" fmla="*/ 235744 h 1057275"/>
                <a:gd name="connsiteX39" fmla="*/ 816769 w 1226344"/>
                <a:gd name="connsiteY39" fmla="*/ 226219 h 1057275"/>
                <a:gd name="connsiteX40" fmla="*/ 795337 w 1226344"/>
                <a:gd name="connsiteY40" fmla="*/ 223838 h 1057275"/>
                <a:gd name="connsiteX41" fmla="*/ 709612 w 1226344"/>
                <a:gd name="connsiteY41" fmla="*/ 233363 h 1057275"/>
                <a:gd name="connsiteX42" fmla="*/ 433387 w 1226344"/>
                <a:gd name="connsiteY42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2206 w 1226344"/>
                <a:gd name="connsiteY33" fmla="*/ 943768 h 1057275"/>
                <a:gd name="connsiteX34" fmla="*/ 804862 w 1226344"/>
                <a:gd name="connsiteY34" fmla="*/ 883444 h 1057275"/>
                <a:gd name="connsiteX35" fmla="*/ 823912 w 1226344"/>
                <a:gd name="connsiteY35" fmla="*/ 592932 h 1057275"/>
                <a:gd name="connsiteX36" fmla="*/ 845344 w 1226344"/>
                <a:gd name="connsiteY36" fmla="*/ 302419 h 1057275"/>
                <a:gd name="connsiteX37" fmla="*/ 842962 w 1226344"/>
                <a:gd name="connsiteY37" fmla="*/ 278607 h 1057275"/>
                <a:gd name="connsiteX38" fmla="*/ 835819 w 1226344"/>
                <a:gd name="connsiteY38" fmla="*/ 250032 h 1057275"/>
                <a:gd name="connsiteX39" fmla="*/ 828675 w 1226344"/>
                <a:gd name="connsiteY39" fmla="*/ 235744 h 1057275"/>
                <a:gd name="connsiteX40" fmla="*/ 816769 w 1226344"/>
                <a:gd name="connsiteY40" fmla="*/ 226219 h 1057275"/>
                <a:gd name="connsiteX41" fmla="*/ 795337 w 1226344"/>
                <a:gd name="connsiteY41" fmla="*/ 223838 h 1057275"/>
                <a:gd name="connsiteX42" fmla="*/ 709612 w 1226344"/>
                <a:gd name="connsiteY42" fmla="*/ 233363 h 1057275"/>
                <a:gd name="connsiteX43" fmla="*/ 433387 w 1226344"/>
                <a:gd name="connsiteY43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69002 w 1226344"/>
                <a:gd name="connsiteY31" fmla="*/ 989012 h 1057275"/>
                <a:gd name="connsiteX32" fmla="*/ 957262 w 1226344"/>
                <a:gd name="connsiteY32" fmla="*/ 1057275 h 1057275"/>
                <a:gd name="connsiteX33" fmla="*/ 797719 w 1226344"/>
                <a:gd name="connsiteY33" fmla="*/ 1035844 h 1057275"/>
                <a:gd name="connsiteX34" fmla="*/ 802206 w 1226344"/>
                <a:gd name="connsiteY34" fmla="*/ 943768 h 1057275"/>
                <a:gd name="connsiteX35" fmla="*/ 804862 w 1226344"/>
                <a:gd name="connsiteY35" fmla="*/ 883444 h 1057275"/>
                <a:gd name="connsiteX36" fmla="*/ 823912 w 1226344"/>
                <a:gd name="connsiteY36" fmla="*/ 592932 h 1057275"/>
                <a:gd name="connsiteX37" fmla="*/ 845344 w 1226344"/>
                <a:gd name="connsiteY37" fmla="*/ 302419 h 1057275"/>
                <a:gd name="connsiteX38" fmla="*/ 842962 w 1226344"/>
                <a:gd name="connsiteY38" fmla="*/ 278607 h 1057275"/>
                <a:gd name="connsiteX39" fmla="*/ 835819 w 1226344"/>
                <a:gd name="connsiteY39" fmla="*/ 250032 h 1057275"/>
                <a:gd name="connsiteX40" fmla="*/ 828675 w 1226344"/>
                <a:gd name="connsiteY40" fmla="*/ 235744 h 1057275"/>
                <a:gd name="connsiteX41" fmla="*/ 816769 w 1226344"/>
                <a:gd name="connsiteY41" fmla="*/ 226219 h 1057275"/>
                <a:gd name="connsiteX42" fmla="*/ 795337 w 1226344"/>
                <a:gd name="connsiteY42" fmla="*/ 223838 h 1057275"/>
                <a:gd name="connsiteX43" fmla="*/ 709612 w 1226344"/>
                <a:gd name="connsiteY43" fmla="*/ 233363 h 1057275"/>
                <a:gd name="connsiteX44" fmla="*/ 433387 w 1226344"/>
                <a:gd name="connsiteY44" fmla="*/ 257175 h 1057275"/>
                <a:gd name="connsiteX0" fmla="*/ 433387 w 1226344"/>
                <a:gd name="connsiteY0" fmla="*/ 257175 h 1035844"/>
                <a:gd name="connsiteX1" fmla="*/ 202406 w 1226344"/>
                <a:gd name="connsiteY1" fmla="*/ 278607 h 1035844"/>
                <a:gd name="connsiteX2" fmla="*/ 59531 w 1226344"/>
                <a:gd name="connsiteY2" fmla="*/ 290513 h 1035844"/>
                <a:gd name="connsiteX3" fmla="*/ 26194 w 1226344"/>
                <a:gd name="connsiteY3" fmla="*/ 290513 h 1035844"/>
                <a:gd name="connsiteX4" fmla="*/ 0 w 1226344"/>
                <a:gd name="connsiteY4" fmla="*/ 140494 h 1035844"/>
                <a:gd name="connsiteX5" fmla="*/ 207169 w 1226344"/>
                <a:gd name="connsiteY5" fmla="*/ 116682 h 1035844"/>
                <a:gd name="connsiteX6" fmla="*/ 464344 w 1226344"/>
                <a:gd name="connsiteY6" fmla="*/ 88107 h 1035844"/>
                <a:gd name="connsiteX7" fmla="*/ 666750 w 1226344"/>
                <a:gd name="connsiteY7" fmla="*/ 66675 h 1035844"/>
                <a:gd name="connsiteX8" fmla="*/ 711994 w 1226344"/>
                <a:gd name="connsiteY8" fmla="*/ 54769 h 1035844"/>
                <a:gd name="connsiteX9" fmla="*/ 781050 w 1226344"/>
                <a:gd name="connsiteY9" fmla="*/ 30957 h 1035844"/>
                <a:gd name="connsiteX10" fmla="*/ 845344 w 1226344"/>
                <a:gd name="connsiteY10" fmla="*/ 4763 h 1035844"/>
                <a:gd name="connsiteX11" fmla="*/ 866775 w 1226344"/>
                <a:gd name="connsiteY11" fmla="*/ 0 h 1035844"/>
                <a:gd name="connsiteX12" fmla="*/ 900112 w 1226344"/>
                <a:gd name="connsiteY12" fmla="*/ 0 h 1035844"/>
                <a:gd name="connsiteX13" fmla="*/ 945356 w 1226344"/>
                <a:gd name="connsiteY13" fmla="*/ 11907 h 1035844"/>
                <a:gd name="connsiteX14" fmla="*/ 995362 w 1226344"/>
                <a:gd name="connsiteY14" fmla="*/ 33338 h 1035844"/>
                <a:gd name="connsiteX15" fmla="*/ 1026319 w 1226344"/>
                <a:gd name="connsiteY15" fmla="*/ 50007 h 1035844"/>
                <a:gd name="connsiteX16" fmla="*/ 1064419 w 1226344"/>
                <a:gd name="connsiteY16" fmla="*/ 73819 h 1035844"/>
                <a:gd name="connsiteX17" fmla="*/ 1112044 w 1226344"/>
                <a:gd name="connsiteY17" fmla="*/ 111919 h 1035844"/>
                <a:gd name="connsiteX18" fmla="*/ 1157287 w 1226344"/>
                <a:gd name="connsiteY18" fmla="*/ 147638 h 1035844"/>
                <a:gd name="connsiteX19" fmla="*/ 1185862 w 1226344"/>
                <a:gd name="connsiteY19" fmla="*/ 178594 h 1035844"/>
                <a:gd name="connsiteX20" fmla="*/ 1209675 w 1226344"/>
                <a:gd name="connsiteY20" fmla="*/ 207169 h 1035844"/>
                <a:gd name="connsiteX21" fmla="*/ 1223962 w 1226344"/>
                <a:gd name="connsiteY21" fmla="*/ 235744 h 1035844"/>
                <a:gd name="connsiteX22" fmla="*/ 1226344 w 1226344"/>
                <a:gd name="connsiteY22" fmla="*/ 252413 h 1035844"/>
                <a:gd name="connsiteX23" fmla="*/ 1221581 w 1226344"/>
                <a:gd name="connsiteY23" fmla="*/ 269082 h 1035844"/>
                <a:gd name="connsiteX24" fmla="*/ 1202531 w 1226344"/>
                <a:gd name="connsiteY24" fmla="*/ 280988 h 1035844"/>
                <a:gd name="connsiteX25" fmla="*/ 1185862 w 1226344"/>
                <a:gd name="connsiteY25" fmla="*/ 288132 h 1035844"/>
                <a:gd name="connsiteX26" fmla="*/ 1169194 w 1226344"/>
                <a:gd name="connsiteY26" fmla="*/ 304800 h 1035844"/>
                <a:gd name="connsiteX27" fmla="*/ 1152525 w 1226344"/>
                <a:gd name="connsiteY27" fmla="*/ 326232 h 1035844"/>
                <a:gd name="connsiteX28" fmla="*/ 1116806 w 1226344"/>
                <a:gd name="connsiteY28" fmla="*/ 383382 h 1035844"/>
                <a:gd name="connsiteX29" fmla="*/ 1090612 w 1226344"/>
                <a:gd name="connsiteY29" fmla="*/ 445294 h 1035844"/>
                <a:gd name="connsiteX30" fmla="*/ 1054894 w 1226344"/>
                <a:gd name="connsiteY30" fmla="*/ 609600 h 1035844"/>
                <a:gd name="connsiteX31" fmla="*/ 969002 w 1226344"/>
                <a:gd name="connsiteY31" fmla="*/ 989012 h 1035844"/>
                <a:gd name="connsiteX32" fmla="*/ 797719 w 1226344"/>
                <a:gd name="connsiteY32" fmla="*/ 1035844 h 1035844"/>
                <a:gd name="connsiteX33" fmla="*/ 802206 w 1226344"/>
                <a:gd name="connsiteY33" fmla="*/ 943768 h 1035844"/>
                <a:gd name="connsiteX34" fmla="*/ 804862 w 1226344"/>
                <a:gd name="connsiteY34" fmla="*/ 883444 h 1035844"/>
                <a:gd name="connsiteX35" fmla="*/ 823912 w 1226344"/>
                <a:gd name="connsiteY35" fmla="*/ 592932 h 1035844"/>
                <a:gd name="connsiteX36" fmla="*/ 845344 w 1226344"/>
                <a:gd name="connsiteY36" fmla="*/ 302419 h 1035844"/>
                <a:gd name="connsiteX37" fmla="*/ 842962 w 1226344"/>
                <a:gd name="connsiteY37" fmla="*/ 278607 h 1035844"/>
                <a:gd name="connsiteX38" fmla="*/ 835819 w 1226344"/>
                <a:gd name="connsiteY38" fmla="*/ 250032 h 1035844"/>
                <a:gd name="connsiteX39" fmla="*/ 828675 w 1226344"/>
                <a:gd name="connsiteY39" fmla="*/ 235744 h 1035844"/>
                <a:gd name="connsiteX40" fmla="*/ 816769 w 1226344"/>
                <a:gd name="connsiteY40" fmla="*/ 226219 h 1035844"/>
                <a:gd name="connsiteX41" fmla="*/ 795337 w 1226344"/>
                <a:gd name="connsiteY41" fmla="*/ 223838 h 1035844"/>
                <a:gd name="connsiteX42" fmla="*/ 709612 w 1226344"/>
                <a:gd name="connsiteY42" fmla="*/ 233363 h 1035844"/>
                <a:gd name="connsiteX43" fmla="*/ 433387 w 1226344"/>
                <a:gd name="connsiteY43" fmla="*/ 257175 h 1035844"/>
                <a:gd name="connsiteX0" fmla="*/ 433387 w 1226344"/>
                <a:gd name="connsiteY0" fmla="*/ 257175 h 989012"/>
                <a:gd name="connsiteX1" fmla="*/ 202406 w 1226344"/>
                <a:gd name="connsiteY1" fmla="*/ 278607 h 989012"/>
                <a:gd name="connsiteX2" fmla="*/ 59531 w 1226344"/>
                <a:gd name="connsiteY2" fmla="*/ 290513 h 989012"/>
                <a:gd name="connsiteX3" fmla="*/ 26194 w 1226344"/>
                <a:gd name="connsiteY3" fmla="*/ 290513 h 989012"/>
                <a:gd name="connsiteX4" fmla="*/ 0 w 1226344"/>
                <a:gd name="connsiteY4" fmla="*/ 140494 h 989012"/>
                <a:gd name="connsiteX5" fmla="*/ 207169 w 1226344"/>
                <a:gd name="connsiteY5" fmla="*/ 116682 h 989012"/>
                <a:gd name="connsiteX6" fmla="*/ 464344 w 1226344"/>
                <a:gd name="connsiteY6" fmla="*/ 88107 h 989012"/>
                <a:gd name="connsiteX7" fmla="*/ 666750 w 1226344"/>
                <a:gd name="connsiteY7" fmla="*/ 66675 h 989012"/>
                <a:gd name="connsiteX8" fmla="*/ 711994 w 1226344"/>
                <a:gd name="connsiteY8" fmla="*/ 54769 h 989012"/>
                <a:gd name="connsiteX9" fmla="*/ 781050 w 1226344"/>
                <a:gd name="connsiteY9" fmla="*/ 30957 h 989012"/>
                <a:gd name="connsiteX10" fmla="*/ 845344 w 1226344"/>
                <a:gd name="connsiteY10" fmla="*/ 4763 h 989012"/>
                <a:gd name="connsiteX11" fmla="*/ 866775 w 1226344"/>
                <a:gd name="connsiteY11" fmla="*/ 0 h 989012"/>
                <a:gd name="connsiteX12" fmla="*/ 900112 w 1226344"/>
                <a:gd name="connsiteY12" fmla="*/ 0 h 989012"/>
                <a:gd name="connsiteX13" fmla="*/ 945356 w 1226344"/>
                <a:gd name="connsiteY13" fmla="*/ 11907 h 989012"/>
                <a:gd name="connsiteX14" fmla="*/ 995362 w 1226344"/>
                <a:gd name="connsiteY14" fmla="*/ 33338 h 989012"/>
                <a:gd name="connsiteX15" fmla="*/ 1026319 w 1226344"/>
                <a:gd name="connsiteY15" fmla="*/ 50007 h 989012"/>
                <a:gd name="connsiteX16" fmla="*/ 1064419 w 1226344"/>
                <a:gd name="connsiteY16" fmla="*/ 73819 h 989012"/>
                <a:gd name="connsiteX17" fmla="*/ 1112044 w 1226344"/>
                <a:gd name="connsiteY17" fmla="*/ 111919 h 989012"/>
                <a:gd name="connsiteX18" fmla="*/ 1157287 w 1226344"/>
                <a:gd name="connsiteY18" fmla="*/ 147638 h 989012"/>
                <a:gd name="connsiteX19" fmla="*/ 1185862 w 1226344"/>
                <a:gd name="connsiteY19" fmla="*/ 178594 h 989012"/>
                <a:gd name="connsiteX20" fmla="*/ 1209675 w 1226344"/>
                <a:gd name="connsiteY20" fmla="*/ 207169 h 989012"/>
                <a:gd name="connsiteX21" fmla="*/ 1223962 w 1226344"/>
                <a:gd name="connsiteY21" fmla="*/ 235744 h 989012"/>
                <a:gd name="connsiteX22" fmla="*/ 1226344 w 1226344"/>
                <a:gd name="connsiteY22" fmla="*/ 252413 h 989012"/>
                <a:gd name="connsiteX23" fmla="*/ 1221581 w 1226344"/>
                <a:gd name="connsiteY23" fmla="*/ 269082 h 989012"/>
                <a:gd name="connsiteX24" fmla="*/ 1202531 w 1226344"/>
                <a:gd name="connsiteY24" fmla="*/ 280988 h 989012"/>
                <a:gd name="connsiteX25" fmla="*/ 1185862 w 1226344"/>
                <a:gd name="connsiteY25" fmla="*/ 288132 h 989012"/>
                <a:gd name="connsiteX26" fmla="*/ 1169194 w 1226344"/>
                <a:gd name="connsiteY26" fmla="*/ 304800 h 989012"/>
                <a:gd name="connsiteX27" fmla="*/ 1152525 w 1226344"/>
                <a:gd name="connsiteY27" fmla="*/ 326232 h 989012"/>
                <a:gd name="connsiteX28" fmla="*/ 1116806 w 1226344"/>
                <a:gd name="connsiteY28" fmla="*/ 383382 h 989012"/>
                <a:gd name="connsiteX29" fmla="*/ 1090612 w 1226344"/>
                <a:gd name="connsiteY29" fmla="*/ 445294 h 989012"/>
                <a:gd name="connsiteX30" fmla="*/ 1054894 w 1226344"/>
                <a:gd name="connsiteY30" fmla="*/ 609600 h 989012"/>
                <a:gd name="connsiteX31" fmla="*/ 969002 w 1226344"/>
                <a:gd name="connsiteY31" fmla="*/ 989012 h 989012"/>
                <a:gd name="connsiteX32" fmla="*/ 802206 w 1226344"/>
                <a:gd name="connsiteY32" fmla="*/ 943768 h 989012"/>
                <a:gd name="connsiteX33" fmla="*/ 804862 w 1226344"/>
                <a:gd name="connsiteY33" fmla="*/ 883444 h 989012"/>
                <a:gd name="connsiteX34" fmla="*/ 823912 w 1226344"/>
                <a:gd name="connsiteY34" fmla="*/ 592932 h 989012"/>
                <a:gd name="connsiteX35" fmla="*/ 845344 w 1226344"/>
                <a:gd name="connsiteY35" fmla="*/ 302419 h 989012"/>
                <a:gd name="connsiteX36" fmla="*/ 842962 w 1226344"/>
                <a:gd name="connsiteY36" fmla="*/ 278607 h 989012"/>
                <a:gd name="connsiteX37" fmla="*/ 835819 w 1226344"/>
                <a:gd name="connsiteY37" fmla="*/ 250032 h 989012"/>
                <a:gd name="connsiteX38" fmla="*/ 828675 w 1226344"/>
                <a:gd name="connsiteY38" fmla="*/ 235744 h 989012"/>
                <a:gd name="connsiteX39" fmla="*/ 816769 w 1226344"/>
                <a:gd name="connsiteY39" fmla="*/ 226219 h 989012"/>
                <a:gd name="connsiteX40" fmla="*/ 795337 w 1226344"/>
                <a:gd name="connsiteY40" fmla="*/ 223838 h 989012"/>
                <a:gd name="connsiteX41" fmla="*/ 709612 w 1226344"/>
                <a:gd name="connsiteY41" fmla="*/ 233363 h 989012"/>
                <a:gd name="connsiteX42" fmla="*/ 433387 w 1226344"/>
                <a:gd name="connsiteY42" fmla="*/ 257175 h 9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26344" h="989012">
                  <a:moveTo>
                    <a:pt x="433387" y="257175"/>
                  </a:moveTo>
                  <a:lnTo>
                    <a:pt x="202406" y="278607"/>
                  </a:lnTo>
                  <a:lnTo>
                    <a:pt x="59531" y="290513"/>
                  </a:lnTo>
                  <a:lnTo>
                    <a:pt x="26194" y="290513"/>
                  </a:lnTo>
                  <a:lnTo>
                    <a:pt x="0" y="140494"/>
                  </a:lnTo>
                  <a:lnTo>
                    <a:pt x="207169" y="116682"/>
                  </a:lnTo>
                  <a:lnTo>
                    <a:pt x="464344" y="88107"/>
                  </a:lnTo>
                  <a:lnTo>
                    <a:pt x="666750" y="66675"/>
                  </a:lnTo>
                  <a:lnTo>
                    <a:pt x="711994" y="54769"/>
                  </a:lnTo>
                  <a:lnTo>
                    <a:pt x="781050" y="30957"/>
                  </a:lnTo>
                  <a:lnTo>
                    <a:pt x="845344" y="4763"/>
                  </a:lnTo>
                  <a:lnTo>
                    <a:pt x="866775" y="0"/>
                  </a:lnTo>
                  <a:lnTo>
                    <a:pt x="900112" y="0"/>
                  </a:lnTo>
                  <a:lnTo>
                    <a:pt x="945356" y="11907"/>
                  </a:lnTo>
                  <a:lnTo>
                    <a:pt x="995362" y="33338"/>
                  </a:lnTo>
                  <a:lnTo>
                    <a:pt x="1026319" y="50007"/>
                  </a:lnTo>
                  <a:lnTo>
                    <a:pt x="1064419" y="73819"/>
                  </a:lnTo>
                  <a:lnTo>
                    <a:pt x="1112044" y="111919"/>
                  </a:lnTo>
                  <a:lnTo>
                    <a:pt x="1157287" y="147638"/>
                  </a:lnTo>
                  <a:lnTo>
                    <a:pt x="1185862" y="178594"/>
                  </a:lnTo>
                  <a:lnTo>
                    <a:pt x="1209675" y="207169"/>
                  </a:lnTo>
                  <a:lnTo>
                    <a:pt x="1223962" y="235744"/>
                  </a:lnTo>
                  <a:lnTo>
                    <a:pt x="1226344" y="252413"/>
                  </a:lnTo>
                  <a:lnTo>
                    <a:pt x="1221581" y="269082"/>
                  </a:lnTo>
                  <a:lnTo>
                    <a:pt x="1202531" y="280988"/>
                  </a:lnTo>
                  <a:lnTo>
                    <a:pt x="1185862" y="288132"/>
                  </a:lnTo>
                  <a:lnTo>
                    <a:pt x="1169194" y="304800"/>
                  </a:lnTo>
                  <a:lnTo>
                    <a:pt x="1152525" y="326232"/>
                  </a:lnTo>
                  <a:lnTo>
                    <a:pt x="1116806" y="383382"/>
                  </a:lnTo>
                  <a:lnTo>
                    <a:pt x="1090612" y="445294"/>
                  </a:lnTo>
                  <a:lnTo>
                    <a:pt x="1054894" y="609600"/>
                  </a:lnTo>
                  <a:lnTo>
                    <a:pt x="969002" y="989012"/>
                  </a:lnTo>
                  <a:lnTo>
                    <a:pt x="802206" y="943768"/>
                  </a:lnTo>
                  <a:lnTo>
                    <a:pt x="804862" y="883444"/>
                  </a:lnTo>
                  <a:lnTo>
                    <a:pt x="823912" y="592932"/>
                  </a:lnTo>
                  <a:lnTo>
                    <a:pt x="845344" y="302419"/>
                  </a:lnTo>
                  <a:lnTo>
                    <a:pt x="842962" y="278607"/>
                  </a:lnTo>
                  <a:lnTo>
                    <a:pt x="835819" y="250032"/>
                  </a:lnTo>
                  <a:lnTo>
                    <a:pt x="828675" y="235744"/>
                  </a:lnTo>
                  <a:lnTo>
                    <a:pt x="816769" y="226219"/>
                  </a:lnTo>
                  <a:lnTo>
                    <a:pt x="795337" y="223838"/>
                  </a:lnTo>
                  <a:lnTo>
                    <a:pt x="709612" y="233363"/>
                  </a:lnTo>
                  <a:lnTo>
                    <a:pt x="4333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7BE4EE68-16BD-40B0-8239-0783A303B623}"/>
                </a:ext>
              </a:extLst>
            </p:cNvPr>
            <p:cNvSpPr/>
            <p:nvPr/>
          </p:nvSpPr>
          <p:spPr>
            <a:xfrm>
              <a:off x="6115050" y="5257800"/>
              <a:ext cx="985838" cy="266700"/>
            </a:xfrm>
            <a:custGeom>
              <a:avLst/>
              <a:gdLst>
                <a:gd name="connsiteX0" fmla="*/ 359569 w 985838"/>
                <a:gd name="connsiteY0" fmla="*/ 52388 h 266700"/>
                <a:gd name="connsiteX1" fmla="*/ 678656 w 985838"/>
                <a:gd name="connsiteY1" fmla="*/ 11906 h 266700"/>
                <a:gd name="connsiteX2" fmla="*/ 781050 w 985838"/>
                <a:gd name="connsiteY2" fmla="*/ 0 h 266700"/>
                <a:gd name="connsiteX3" fmla="*/ 914400 w 985838"/>
                <a:gd name="connsiteY3" fmla="*/ 33338 h 266700"/>
                <a:gd name="connsiteX4" fmla="*/ 947738 w 985838"/>
                <a:gd name="connsiteY4" fmla="*/ 64294 h 266700"/>
                <a:gd name="connsiteX5" fmla="*/ 966788 w 985838"/>
                <a:gd name="connsiteY5" fmla="*/ 90488 h 266700"/>
                <a:gd name="connsiteX6" fmla="*/ 978694 w 985838"/>
                <a:gd name="connsiteY6" fmla="*/ 111919 h 266700"/>
                <a:gd name="connsiteX7" fmla="*/ 985838 w 985838"/>
                <a:gd name="connsiteY7" fmla="*/ 133350 h 266700"/>
                <a:gd name="connsiteX8" fmla="*/ 983456 w 985838"/>
                <a:gd name="connsiteY8" fmla="*/ 154781 h 266700"/>
                <a:gd name="connsiteX9" fmla="*/ 971550 w 985838"/>
                <a:gd name="connsiteY9" fmla="*/ 171450 h 266700"/>
                <a:gd name="connsiteX10" fmla="*/ 947738 w 985838"/>
                <a:gd name="connsiteY10" fmla="*/ 188119 h 266700"/>
                <a:gd name="connsiteX11" fmla="*/ 914400 w 985838"/>
                <a:gd name="connsiteY11" fmla="*/ 200025 h 266700"/>
                <a:gd name="connsiteX12" fmla="*/ 885825 w 985838"/>
                <a:gd name="connsiteY12" fmla="*/ 202406 h 266700"/>
                <a:gd name="connsiteX13" fmla="*/ 835819 w 985838"/>
                <a:gd name="connsiteY13" fmla="*/ 195263 h 266700"/>
                <a:gd name="connsiteX14" fmla="*/ 759619 w 985838"/>
                <a:gd name="connsiteY14" fmla="*/ 185738 h 266700"/>
                <a:gd name="connsiteX15" fmla="*/ 678656 w 985838"/>
                <a:gd name="connsiteY15" fmla="*/ 178594 h 266700"/>
                <a:gd name="connsiteX16" fmla="*/ 583406 w 985838"/>
                <a:gd name="connsiteY16" fmla="*/ 183356 h 266700"/>
                <a:gd name="connsiteX17" fmla="*/ 428625 w 985838"/>
                <a:gd name="connsiteY17" fmla="*/ 192881 h 266700"/>
                <a:gd name="connsiteX18" fmla="*/ 254794 w 985838"/>
                <a:gd name="connsiteY18" fmla="*/ 219075 h 266700"/>
                <a:gd name="connsiteX19" fmla="*/ 26194 w 985838"/>
                <a:gd name="connsiteY19" fmla="*/ 266700 h 266700"/>
                <a:gd name="connsiteX20" fmla="*/ 0 w 985838"/>
                <a:gd name="connsiteY20" fmla="*/ 100013 h 266700"/>
                <a:gd name="connsiteX21" fmla="*/ 126206 w 985838"/>
                <a:gd name="connsiteY21" fmla="*/ 83344 h 266700"/>
                <a:gd name="connsiteX22" fmla="*/ 359569 w 985838"/>
                <a:gd name="connsiteY22" fmla="*/ 5238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85838" h="266700">
                  <a:moveTo>
                    <a:pt x="359569" y="52388"/>
                  </a:moveTo>
                  <a:lnTo>
                    <a:pt x="678656" y="11906"/>
                  </a:lnTo>
                  <a:lnTo>
                    <a:pt x="781050" y="0"/>
                  </a:lnTo>
                  <a:lnTo>
                    <a:pt x="914400" y="33338"/>
                  </a:lnTo>
                  <a:lnTo>
                    <a:pt x="947738" y="64294"/>
                  </a:lnTo>
                  <a:lnTo>
                    <a:pt x="966788" y="90488"/>
                  </a:lnTo>
                  <a:lnTo>
                    <a:pt x="978694" y="111919"/>
                  </a:lnTo>
                  <a:lnTo>
                    <a:pt x="985838" y="133350"/>
                  </a:lnTo>
                  <a:lnTo>
                    <a:pt x="983456" y="154781"/>
                  </a:lnTo>
                  <a:lnTo>
                    <a:pt x="971550" y="171450"/>
                  </a:lnTo>
                  <a:lnTo>
                    <a:pt x="947738" y="188119"/>
                  </a:lnTo>
                  <a:lnTo>
                    <a:pt x="914400" y="200025"/>
                  </a:lnTo>
                  <a:lnTo>
                    <a:pt x="885825" y="202406"/>
                  </a:lnTo>
                  <a:lnTo>
                    <a:pt x="835819" y="195263"/>
                  </a:lnTo>
                  <a:lnTo>
                    <a:pt x="759619" y="185738"/>
                  </a:lnTo>
                  <a:lnTo>
                    <a:pt x="678656" y="178594"/>
                  </a:lnTo>
                  <a:lnTo>
                    <a:pt x="583406" y="183356"/>
                  </a:lnTo>
                  <a:lnTo>
                    <a:pt x="428625" y="192881"/>
                  </a:lnTo>
                  <a:lnTo>
                    <a:pt x="254794" y="219075"/>
                  </a:lnTo>
                  <a:lnTo>
                    <a:pt x="26194" y="266700"/>
                  </a:lnTo>
                  <a:lnTo>
                    <a:pt x="0" y="100013"/>
                  </a:lnTo>
                  <a:lnTo>
                    <a:pt x="126206" y="83344"/>
                  </a:lnTo>
                  <a:lnTo>
                    <a:pt x="3595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43725CC1-B559-4AB5-8940-1B82C12480C7}"/>
              </a:ext>
            </a:extLst>
          </p:cNvPr>
          <p:cNvSpPr/>
          <p:nvPr/>
        </p:nvSpPr>
        <p:spPr>
          <a:xfrm>
            <a:off x="2789238" y="1846263"/>
            <a:ext cx="2063750" cy="447675"/>
          </a:xfrm>
          <a:custGeom>
            <a:avLst/>
            <a:gdLst>
              <a:gd name="connsiteX0" fmla="*/ 907256 w 2064544"/>
              <a:gd name="connsiteY0" fmla="*/ 195262 h 447675"/>
              <a:gd name="connsiteX1" fmla="*/ 664369 w 2064544"/>
              <a:gd name="connsiteY1" fmla="*/ 233362 h 447675"/>
              <a:gd name="connsiteX2" fmla="*/ 511969 w 2064544"/>
              <a:gd name="connsiteY2" fmla="*/ 257175 h 447675"/>
              <a:gd name="connsiteX3" fmla="*/ 423862 w 2064544"/>
              <a:gd name="connsiteY3" fmla="*/ 266700 h 447675"/>
              <a:gd name="connsiteX4" fmla="*/ 390525 w 2064544"/>
              <a:gd name="connsiteY4" fmla="*/ 266700 h 447675"/>
              <a:gd name="connsiteX5" fmla="*/ 342900 w 2064544"/>
              <a:gd name="connsiteY5" fmla="*/ 264319 h 447675"/>
              <a:gd name="connsiteX6" fmla="*/ 278606 w 2064544"/>
              <a:gd name="connsiteY6" fmla="*/ 252412 h 447675"/>
              <a:gd name="connsiteX7" fmla="*/ 219075 w 2064544"/>
              <a:gd name="connsiteY7" fmla="*/ 238125 h 447675"/>
              <a:gd name="connsiteX8" fmla="*/ 171450 w 2064544"/>
              <a:gd name="connsiteY8" fmla="*/ 219075 h 447675"/>
              <a:gd name="connsiteX9" fmla="*/ 123825 w 2064544"/>
              <a:gd name="connsiteY9" fmla="*/ 197644 h 447675"/>
              <a:gd name="connsiteX10" fmla="*/ 73819 w 2064544"/>
              <a:gd name="connsiteY10" fmla="*/ 164306 h 447675"/>
              <a:gd name="connsiteX11" fmla="*/ 38100 w 2064544"/>
              <a:gd name="connsiteY11" fmla="*/ 145256 h 447675"/>
              <a:gd name="connsiteX12" fmla="*/ 16669 w 2064544"/>
              <a:gd name="connsiteY12" fmla="*/ 140494 h 447675"/>
              <a:gd name="connsiteX13" fmla="*/ 7144 w 2064544"/>
              <a:gd name="connsiteY13" fmla="*/ 142875 h 447675"/>
              <a:gd name="connsiteX14" fmla="*/ 0 w 2064544"/>
              <a:gd name="connsiteY14" fmla="*/ 150019 h 447675"/>
              <a:gd name="connsiteX15" fmla="*/ 2381 w 2064544"/>
              <a:gd name="connsiteY15" fmla="*/ 173831 h 447675"/>
              <a:gd name="connsiteX16" fmla="*/ 14287 w 2064544"/>
              <a:gd name="connsiteY16" fmla="*/ 197644 h 447675"/>
              <a:gd name="connsiteX17" fmla="*/ 57150 w 2064544"/>
              <a:gd name="connsiteY17" fmla="*/ 242887 h 447675"/>
              <a:gd name="connsiteX18" fmla="*/ 126206 w 2064544"/>
              <a:gd name="connsiteY18" fmla="*/ 300037 h 447675"/>
              <a:gd name="connsiteX19" fmla="*/ 192881 w 2064544"/>
              <a:gd name="connsiteY19" fmla="*/ 347662 h 447675"/>
              <a:gd name="connsiteX20" fmla="*/ 233362 w 2064544"/>
              <a:gd name="connsiteY20" fmla="*/ 373856 h 447675"/>
              <a:gd name="connsiteX21" fmla="*/ 307181 w 2064544"/>
              <a:gd name="connsiteY21" fmla="*/ 409575 h 447675"/>
              <a:gd name="connsiteX22" fmla="*/ 383381 w 2064544"/>
              <a:gd name="connsiteY22" fmla="*/ 435769 h 447675"/>
              <a:gd name="connsiteX23" fmla="*/ 478631 w 2064544"/>
              <a:gd name="connsiteY23" fmla="*/ 447675 h 447675"/>
              <a:gd name="connsiteX24" fmla="*/ 576262 w 2064544"/>
              <a:gd name="connsiteY24" fmla="*/ 421481 h 447675"/>
              <a:gd name="connsiteX25" fmla="*/ 681037 w 2064544"/>
              <a:gd name="connsiteY25" fmla="*/ 397669 h 447675"/>
              <a:gd name="connsiteX26" fmla="*/ 845344 w 2064544"/>
              <a:gd name="connsiteY26" fmla="*/ 361950 h 447675"/>
              <a:gd name="connsiteX27" fmla="*/ 1031081 w 2064544"/>
              <a:gd name="connsiteY27" fmla="*/ 326231 h 447675"/>
              <a:gd name="connsiteX28" fmla="*/ 1271587 w 2064544"/>
              <a:gd name="connsiteY28" fmla="*/ 280987 h 447675"/>
              <a:gd name="connsiteX29" fmla="*/ 1507331 w 2064544"/>
              <a:gd name="connsiteY29" fmla="*/ 245269 h 447675"/>
              <a:gd name="connsiteX30" fmla="*/ 1631156 w 2064544"/>
              <a:gd name="connsiteY30" fmla="*/ 230981 h 447675"/>
              <a:gd name="connsiteX31" fmla="*/ 1764506 w 2064544"/>
              <a:gd name="connsiteY31" fmla="*/ 221456 h 447675"/>
              <a:gd name="connsiteX32" fmla="*/ 1857375 w 2064544"/>
              <a:gd name="connsiteY32" fmla="*/ 216694 h 447675"/>
              <a:gd name="connsiteX33" fmla="*/ 1969294 w 2064544"/>
              <a:gd name="connsiteY33" fmla="*/ 219075 h 447675"/>
              <a:gd name="connsiteX34" fmla="*/ 2005012 w 2064544"/>
              <a:gd name="connsiteY34" fmla="*/ 214312 h 447675"/>
              <a:gd name="connsiteX35" fmla="*/ 2038350 w 2064544"/>
              <a:gd name="connsiteY35" fmla="*/ 202406 h 447675"/>
              <a:gd name="connsiteX36" fmla="*/ 2057400 w 2064544"/>
              <a:gd name="connsiteY36" fmla="*/ 188119 h 447675"/>
              <a:gd name="connsiteX37" fmla="*/ 2064544 w 2064544"/>
              <a:gd name="connsiteY37" fmla="*/ 173831 h 447675"/>
              <a:gd name="connsiteX38" fmla="*/ 2064544 w 2064544"/>
              <a:gd name="connsiteY38" fmla="*/ 161925 h 447675"/>
              <a:gd name="connsiteX39" fmla="*/ 2057400 w 2064544"/>
              <a:gd name="connsiteY39" fmla="*/ 138112 h 447675"/>
              <a:gd name="connsiteX40" fmla="*/ 2031206 w 2064544"/>
              <a:gd name="connsiteY40" fmla="*/ 95250 h 447675"/>
              <a:gd name="connsiteX41" fmla="*/ 2012156 w 2064544"/>
              <a:gd name="connsiteY41" fmla="*/ 71437 h 447675"/>
              <a:gd name="connsiteX42" fmla="*/ 1988344 w 2064544"/>
              <a:gd name="connsiteY42" fmla="*/ 59531 h 447675"/>
              <a:gd name="connsiteX43" fmla="*/ 1864519 w 2064544"/>
              <a:gd name="connsiteY43" fmla="*/ 16669 h 447675"/>
              <a:gd name="connsiteX44" fmla="*/ 1783556 w 2064544"/>
              <a:gd name="connsiteY44" fmla="*/ 0 h 447675"/>
              <a:gd name="connsiteX45" fmla="*/ 1752600 w 2064544"/>
              <a:gd name="connsiteY45" fmla="*/ 14287 h 447675"/>
              <a:gd name="connsiteX46" fmla="*/ 1669256 w 2064544"/>
              <a:gd name="connsiteY46" fmla="*/ 42862 h 447675"/>
              <a:gd name="connsiteX47" fmla="*/ 1574006 w 2064544"/>
              <a:gd name="connsiteY47" fmla="*/ 61912 h 447675"/>
              <a:gd name="connsiteX48" fmla="*/ 1412081 w 2064544"/>
              <a:gd name="connsiteY48" fmla="*/ 92869 h 447675"/>
              <a:gd name="connsiteX49" fmla="*/ 1195387 w 2064544"/>
              <a:gd name="connsiteY49" fmla="*/ 138112 h 447675"/>
              <a:gd name="connsiteX50" fmla="*/ 907256 w 2064544"/>
              <a:gd name="connsiteY50" fmla="*/ 19526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64544" h="447675">
                <a:moveTo>
                  <a:pt x="907256" y="195262"/>
                </a:moveTo>
                <a:lnTo>
                  <a:pt x="664369" y="233362"/>
                </a:lnTo>
                <a:lnTo>
                  <a:pt x="511969" y="257175"/>
                </a:lnTo>
                <a:lnTo>
                  <a:pt x="423862" y="266700"/>
                </a:lnTo>
                <a:lnTo>
                  <a:pt x="390525" y="266700"/>
                </a:lnTo>
                <a:lnTo>
                  <a:pt x="342900" y="264319"/>
                </a:lnTo>
                <a:lnTo>
                  <a:pt x="278606" y="252412"/>
                </a:lnTo>
                <a:lnTo>
                  <a:pt x="219075" y="238125"/>
                </a:lnTo>
                <a:lnTo>
                  <a:pt x="171450" y="219075"/>
                </a:lnTo>
                <a:lnTo>
                  <a:pt x="123825" y="197644"/>
                </a:lnTo>
                <a:lnTo>
                  <a:pt x="73819" y="164306"/>
                </a:lnTo>
                <a:lnTo>
                  <a:pt x="38100" y="145256"/>
                </a:lnTo>
                <a:lnTo>
                  <a:pt x="16669" y="140494"/>
                </a:lnTo>
                <a:lnTo>
                  <a:pt x="7144" y="142875"/>
                </a:lnTo>
                <a:lnTo>
                  <a:pt x="0" y="150019"/>
                </a:lnTo>
                <a:lnTo>
                  <a:pt x="2381" y="173831"/>
                </a:lnTo>
                <a:lnTo>
                  <a:pt x="14287" y="197644"/>
                </a:lnTo>
                <a:lnTo>
                  <a:pt x="57150" y="242887"/>
                </a:lnTo>
                <a:lnTo>
                  <a:pt x="126206" y="300037"/>
                </a:lnTo>
                <a:lnTo>
                  <a:pt x="192881" y="347662"/>
                </a:lnTo>
                <a:lnTo>
                  <a:pt x="233362" y="373856"/>
                </a:lnTo>
                <a:lnTo>
                  <a:pt x="307181" y="409575"/>
                </a:lnTo>
                <a:lnTo>
                  <a:pt x="383381" y="435769"/>
                </a:lnTo>
                <a:lnTo>
                  <a:pt x="478631" y="447675"/>
                </a:lnTo>
                <a:lnTo>
                  <a:pt x="576262" y="421481"/>
                </a:lnTo>
                <a:lnTo>
                  <a:pt x="681037" y="397669"/>
                </a:lnTo>
                <a:lnTo>
                  <a:pt x="845344" y="361950"/>
                </a:lnTo>
                <a:lnTo>
                  <a:pt x="1031081" y="326231"/>
                </a:lnTo>
                <a:lnTo>
                  <a:pt x="1271587" y="280987"/>
                </a:lnTo>
                <a:lnTo>
                  <a:pt x="1507331" y="245269"/>
                </a:lnTo>
                <a:lnTo>
                  <a:pt x="1631156" y="230981"/>
                </a:lnTo>
                <a:lnTo>
                  <a:pt x="1764506" y="221456"/>
                </a:lnTo>
                <a:lnTo>
                  <a:pt x="1857375" y="216694"/>
                </a:lnTo>
                <a:lnTo>
                  <a:pt x="1969294" y="219075"/>
                </a:lnTo>
                <a:lnTo>
                  <a:pt x="2005012" y="214312"/>
                </a:lnTo>
                <a:lnTo>
                  <a:pt x="2038350" y="202406"/>
                </a:lnTo>
                <a:lnTo>
                  <a:pt x="2057400" y="188119"/>
                </a:lnTo>
                <a:lnTo>
                  <a:pt x="2064544" y="173831"/>
                </a:lnTo>
                <a:lnTo>
                  <a:pt x="2064544" y="161925"/>
                </a:lnTo>
                <a:lnTo>
                  <a:pt x="2057400" y="138112"/>
                </a:lnTo>
                <a:lnTo>
                  <a:pt x="2031206" y="95250"/>
                </a:lnTo>
                <a:lnTo>
                  <a:pt x="2012156" y="71437"/>
                </a:lnTo>
                <a:lnTo>
                  <a:pt x="1988344" y="59531"/>
                </a:lnTo>
                <a:lnTo>
                  <a:pt x="1864519" y="16669"/>
                </a:lnTo>
                <a:lnTo>
                  <a:pt x="1783556" y="0"/>
                </a:lnTo>
                <a:lnTo>
                  <a:pt x="1752600" y="14287"/>
                </a:lnTo>
                <a:lnTo>
                  <a:pt x="1669256" y="42862"/>
                </a:lnTo>
                <a:lnTo>
                  <a:pt x="1574006" y="61912"/>
                </a:lnTo>
                <a:lnTo>
                  <a:pt x="1412081" y="92869"/>
                </a:lnTo>
                <a:lnTo>
                  <a:pt x="1195387" y="138112"/>
                </a:lnTo>
                <a:lnTo>
                  <a:pt x="907256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42316136-8B25-4DF1-95DC-B346D127BB3A}"/>
              </a:ext>
            </a:extLst>
          </p:cNvPr>
          <p:cNvSpPr/>
          <p:nvPr/>
        </p:nvSpPr>
        <p:spPr>
          <a:xfrm>
            <a:off x="2640013" y="2909888"/>
            <a:ext cx="339725" cy="1104900"/>
          </a:xfrm>
          <a:custGeom>
            <a:avLst/>
            <a:gdLst>
              <a:gd name="connsiteX0" fmla="*/ 326232 w 338138"/>
              <a:gd name="connsiteY0" fmla="*/ 576262 h 1104900"/>
              <a:gd name="connsiteX1" fmla="*/ 300038 w 338138"/>
              <a:gd name="connsiteY1" fmla="*/ 709612 h 1104900"/>
              <a:gd name="connsiteX2" fmla="*/ 264319 w 338138"/>
              <a:gd name="connsiteY2" fmla="*/ 845343 h 1104900"/>
              <a:gd name="connsiteX3" fmla="*/ 226219 w 338138"/>
              <a:gd name="connsiteY3" fmla="*/ 959643 h 1104900"/>
              <a:gd name="connsiteX4" fmla="*/ 204788 w 338138"/>
              <a:gd name="connsiteY4" fmla="*/ 1014412 h 1104900"/>
              <a:gd name="connsiteX5" fmla="*/ 178594 w 338138"/>
              <a:gd name="connsiteY5" fmla="*/ 1057275 h 1104900"/>
              <a:gd name="connsiteX6" fmla="*/ 142875 w 338138"/>
              <a:gd name="connsiteY6" fmla="*/ 1090612 h 1104900"/>
              <a:gd name="connsiteX7" fmla="*/ 111919 w 338138"/>
              <a:gd name="connsiteY7" fmla="*/ 1104900 h 1104900"/>
              <a:gd name="connsiteX8" fmla="*/ 100013 w 338138"/>
              <a:gd name="connsiteY8" fmla="*/ 1104900 h 1104900"/>
              <a:gd name="connsiteX9" fmla="*/ 66675 w 338138"/>
              <a:gd name="connsiteY9" fmla="*/ 1085850 h 1104900"/>
              <a:gd name="connsiteX10" fmla="*/ 42863 w 338138"/>
              <a:gd name="connsiteY10" fmla="*/ 1059656 h 1104900"/>
              <a:gd name="connsiteX11" fmla="*/ 26194 w 338138"/>
              <a:gd name="connsiteY11" fmla="*/ 1028700 h 1104900"/>
              <a:gd name="connsiteX12" fmla="*/ 11907 w 338138"/>
              <a:gd name="connsiteY12" fmla="*/ 983456 h 1104900"/>
              <a:gd name="connsiteX13" fmla="*/ 4763 w 338138"/>
              <a:gd name="connsiteY13" fmla="*/ 938212 h 1104900"/>
              <a:gd name="connsiteX14" fmla="*/ 0 w 338138"/>
              <a:gd name="connsiteY14" fmla="*/ 859631 h 1104900"/>
              <a:gd name="connsiteX15" fmla="*/ 4763 w 338138"/>
              <a:gd name="connsiteY15" fmla="*/ 769143 h 1104900"/>
              <a:gd name="connsiteX16" fmla="*/ 30957 w 338138"/>
              <a:gd name="connsiteY16" fmla="*/ 723900 h 1104900"/>
              <a:gd name="connsiteX17" fmla="*/ 64294 w 338138"/>
              <a:gd name="connsiteY17" fmla="*/ 669131 h 1104900"/>
              <a:gd name="connsiteX18" fmla="*/ 97632 w 338138"/>
              <a:gd name="connsiteY18" fmla="*/ 597693 h 1104900"/>
              <a:gd name="connsiteX19" fmla="*/ 128588 w 338138"/>
              <a:gd name="connsiteY19" fmla="*/ 526256 h 1104900"/>
              <a:gd name="connsiteX20" fmla="*/ 147638 w 338138"/>
              <a:gd name="connsiteY20" fmla="*/ 471487 h 1104900"/>
              <a:gd name="connsiteX21" fmla="*/ 161925 w 338138"/>
              <a:gd name="connsiteY21" fmla="*/ 414337 h 1104900"/>
              <a:gd name="connsiteX22" fmla="*/ 176213 w 338138"/>
              <a:gd name="connsiteY22" fmla="*/ 347662 h 1104900"/>
              <a:gd name="connsiteX23" fmla="*/ 180975 w 338138"/>
              <a:gd name="connsiteY23" fmla="*/ 302418 h 1104900"/>
              <a:gd name="connsiteX24" fmla="*/ 183357 w 338138"/>
              <a:gd name="connsiteY24" fmla="*/ 254793 h 1104900"/>
              <a:gd name="connsiteX25" fmla="*/ 183357 w 338138"/>
              <a:gd name="connsiteY25" fmla="*/ 221456 h 1104900"/>
              <a:gd name="connsiteX26" fmla="*/ 178594 w 338138"/>
              <a:gd name="connsiteY26" fmla="*/ 180975 h 1104900"/>
              <a:gd name="connsiteX27" fmla="*/ 164307 w 338138"/>
              <a:gd name="connsiteY27" fmla="*/ 119062 h 1104900"/>
              <a:gd name="connsiteX28" fmla="*/ 152400 w 338138"/>
              <a:gd name="connsiteY28" fmla="*/ 95250 h 1104900"/>
              <a:gd name="connsiteX29" fmla="*/ 135732 w 338138"/>
              <a:gd name="connsiteY29" fmla="*/ 61912 h 1104900"/>
              <a:gd name="connsiteX30" fmla="*/ 126207 w 338138"/>
              <a:gd name="connsiteY30" fmla="*/ 40481 h 1104900"/>
              <a:gd name="connsiteX31" fmla="*/ 126207 w 338138"/>
              <a:gd name="connsiteY31" fmla="*/ 23812 h 1104900"/>
              <a:gd name="connsiteX32" fmla="*/ 130969 w 338138"/>
              <a:gd name="connsiteY32" fmla="*/ 9525 h 1104900"/>
              <a:gd name="connsiteX33" fmla="*/ 138113 w 338138"/>
              <a:gd name="connsiteY33" fmla="*/ 4762 h 1104900"/>
              <a:gd name="connsiteX34" fmla="*/ 159544 w 338138"/>
              <a:gd name="connsiteY34" fmla="*/ 0 h 1104900"/>
              <a:gd name="connsiteX35" fmla="*/ 180975 w 338138"/>
              <a:gd name="connsiteY35" fmla="*/ 4762 h 1104900"/>
              <a:gd name="connsiteX36" fmla="*/ 195263 w 338138"/>
              <a:gd name="connsiteY36" fmla="*/ 19050 h 1104900"/>
              <a:gd name="connsiteX37" fmla="*/ 235744 w 338138"/>
              <a:gd name="connsiteY37" fmla="*/ 71437 h 1104900"/>
              <a:gd name="connsiteX38" fmla="*/ 266700 w 338138"/>
              <a:gd name="connsiteY38" fmla="*/ 121443 h 1104900"/>
              <a:gd name="connsiteX39" fmla="*/ 292894 w 338138"/>
              <a:gd name="connsiteY39" fmla="*/ 166687 h 1104900"/>
              <a:gd name="connsiteX40" fmla="*/ 323850 w 338138"/>
              <a:gd name="connsiteY40" fmla="*/ 245268 h 1104900"/>
              <a:gd name="connsiteX41" fmla="*/ 338138 w 338138"/>
              <a:gd name="connsiteY41" fmla="*/ 345281 h 1104900"/>
              <a:gd name="connsiteX42" fmla="*/ 338138 w 338138"/>
              <a:gd name="connsiteY42" fmla="*/ 433387 h 1104900"/>
              <a:gd name="connsiteX43" fmla="*/ 326232 w 338138"/>
              <a:gd name="connsiteY43" fmla="*/ 576262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38138" h="1104900">
                <a:moveTo>
                  <a:pt x="326232" y="576262"/>
                </a:moveTo>
                <a:lnTo>
                  <a:pt x="300038" y="709612"/>
                </a:lnTo>
                <a:lnTo>
                  <a:pt x="264319" y="845343"/>
                </a:lnTo>
                <a:lnTo>
                  <a:pt x="226219" y="959643"/>
                </a:lnTo>
                <a:lnTo>
                  <a:pt x="204788" y="1014412"/>
                </a:lnTo>
                <a:lnTo>
                  <a:pt x="178594" y="1057275"/>
                </a:lnTo>
                <a:lnTo>
                  <a:pt x="142875" y="1090612"/>
                </a:lnTo>
                <a:lnTo>
                  <a:pt x="111919" y="1104900"/>
                </a:lnTo>
                <a:lnTo>
                  <a:pt x="100013" y="1104900"/>
                </a:lnTo>
                <a:lnTo>
                  <a:pt x="66675" y="1085850"/>
                </a:lnTo>
                <a:lnTo>
                  <a:pt x="42863" y="1059656"/>
                </a:lnTo>
                <a:lnTo>
                  <a:pt x="26194" y="1028700"/>
                </a:lnTo>
                <a:lnTo>
                  <a:pt x="11907" y="983456"/>
                </a:lnTo>
                <a:lnTo>
                  <a:pt x="4763" y="938212"/>
                </a:lnTo>
                <a:lnTo>
                  <a:pt x="0" y="859631"/>
                </a:lnTo>
                <a:lnTo>
                  <a:pt x="4763" y="769143"/>
                </a:lnTo>
                <a:lnTo>
                  <a:pt x="30957" y="723900"/>
                </a:lnTo>
                <a:lnTo>
                  <a:pt x="64294" y="669131"/>
                </a:lnTo>
                <a:lnTo>
                  <a:pt x="97632" y="597693"/>
                </a:lnTo>
                <a:lnTo>
                  <a:pt x="128588" y="526256"/>
                </a:lnTo>
                <a:lnTo>
                  <a:pt x="147638" y="471487"/>
                </a:lnTo>
                <a:lnTo>
                  <a:pt x="161925" y="414337"/>
                </a:lnTo>
                <a:lnTo>
                  <a:pt x="176213" y="347662"/>
                </a:lnTo>
                <a:lnTo>
                  <a:pt x="180975" y="302418"/>
                </a:lnTo>
                <a:lnTo>
                  <a:pt x="183357" y="254793"/>
                </a:lnTo>
                <a:lnTo>
                  <a:pt x="183357" y="221456"/>
                </a:lnTo>
                <a:lnTo>
                  <a:pt x="178594" y="180975"/>
                </a:lnTo>
                <a:lnTo>
                  <a:pt x="164307" y="119062"/>
                </a:lnTo>
                <a:lnTo>
                  <a:pt x="152400" y="95250"/>
                </a:lnTo>
                <a:lnTo>
                  <a:pt x="135732" y="61912"/>
                </a:lnTo>
                <a:lnTo>
                  <a:pt x="126207" y="40481"/>
                </a:lnTo>
                <a:lnTo>
                  <a:pt x="126207" y="23812"/>
                </a:lnTo>
                <a:lnTo>
                  <a:pt x="130969" y="9525"/>
                </a:lnTo>
                <a:lnTo>
                  <a:pt x="138113" y="4762"/>
                </a:lnTo>
                <a:lnTo>
                  <a:pt x="159544" y="0"/>
                </a:lnTo>
                <a:lnTo>
                  <a:pt x="180975" y="4762"/>
                </a:lnTo>
                <a:lnTo>
                  <a:pt x="195263" y="19050"/>
                </a:lnTo>
                <a:lnTo>
                  <a:pt x="235744" y="71437"/>
                </a:lnTo>
                <a:lnTo>
                  <a:pt x="266700" y="121443"/>
                </a:lnTo>
                <a:lnTo>
                  <a:pt x="292894" y="166687"/>
                </a:lnTo>
                <a:lnTo>
                  <a:pt x="323850" y="245268"/>
                </a:lnTo>
                <a:lnTo>
                  <a:pt x="338138" y="345281"/>
                </a:lnTo>
                <a:lnTo>
                  <a:pt x="338138" y="433387"/>
                </a:lnTo>
                <a:lnTo>
                  <a:pt x="326232" y="576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3A9F9E31-32A8-46A4-9586-496A22BB95B1}"/>
              </a:ext>
            </a:extLst>
          </p:cNvPr>
          <p:cNvSpPr/>
          <p:nvPr/>
        </p:nvSpPr>
        <p:spPr>
          <a:xfrm>
            <a:off x="3109913" y="3322638"/>
            <a:ext cx="1290637" cy="754062"/>
          </a:xfrm>
          <a:custGeom>
            <a:avLst/>
            <a:gdLst>
              <a:gd name="connsiteX0" fmla="*/ 747712 w 1290637"/>
              <a:gd name="connsiteY0" fmla="*/ 297656 h 754856"/>
              <a:gd name="connsiteX1" fmla="*/ 623887 w 1290637"/>
              <a:gd name="connsiteY1" fmla="*/ 373856 h 754856"/>
              <a:gd name="connsiteX2" fmla="*/ 433387 w 1290637"/>
              <a:gd name="connsiteY2" fmla="*/ 478631 h 754856"/>
              <a:gd name="connsiteX3" fmla="*/ 204787 w 1290637"/>
              <a:gd name="connsiteY3" fmla="*/ 597694 h 754856"/>
              <a:gd name="connsiteX4" fmla="*/ 66675 w 1290637"/>
              <a:gd name="connsiteY4" fmla="*/ 666750 h 754856"/>
              <a:gd name="connsiteX5" fmla="*/ 23812 w 1290637"/>
              <a:gd name="connsiteY5" fmla="*/ 690562 h 754856"/>
              <a:gd name="connsiteX6" fmla="*/ 7143 w 1290637"/>
              <a:gd name="connsiteY6" fmla="*/ 707231 h 754856"/>
              <a:gd name="connsiteX7" fmla="*/ 0 w 1290637"/>
              <a:gd name="connsiteY7" fmla="*/ 719137 h 754856"/>
              <a:gd name="connsiteX8" fmla="*/ 2381 w 1290637"/>
              <a:gd name="connsiteY8" fmla="*/ 738187 h 754856"/>
              <a:gd name="connsiteX9" fmla="*/ 7143 w 1290637"/>
              <a:gd name="connsiteY9" fmla="*/ 745331 h 754856"/>
              <a:gd name="connsiteX10" fmla="*/ 26193 w 1290637"/>
              <a:gd name="connsiteY10" fmla="*/ 752475 h 754856"/>
              <a:gd name="connsiteX11" fmla="*/ 54768 w 1290637"/>
              <a:gd name="connsiteY11" fmla="*/ 754856 h 754856"/>
              <a:gd name="connsiteX12" fmla="*/ 145256 w 1290637"/>
              <a:gd name="connsiteY12" fmla="*/ 731044 h 754856"/>
              <a:gd name="connsiteX13" fmla="*/ 390525 w 1290637"/>
              <a:gd name="connsiteY13" fmla="*/ 652462 h 754856"/>
              <a:gd name="connsiteX14" fmla="*/ 528637 w 1290637"/>
              <a:gd name="connsiteY14" fmla="*/ 600075 h 754856"/>
              <a:gd name="connsiteX15" fmla="*/ 726281 w 1290637"/>
              <a:gd name="connsiteY15" fmla="*/ 519112 h 754856"/>
              <a:gd name="connsiteX16" fmla="*/ 812006 w 1290637"/>
              <a:gd name="connsiteY16" fmla="*/ 478631 h 754856"/>
              <a:gd name="connsiteX17" fmla="*/ 902493 w 1290637"/>
              <a:gd name="connsiteY17" fmla="*/ 450056 h 754856"/>
              <a:gd name="connsiteX18" fmla="*/ 1009650 w 1290637"/>
              <a:gd name="connsiteY18" fmla="*/ 407194 h 754856"/>
              <a:gd name="connsiteX19" fmla="*/ 1100137 w 1290637"/>
              <a:gd name="connsiteY19" fmla="*/ 369094 h 754856"/>
              <a:gd name="connsiteX20" fmla="*/ 1157287 w 1290637"/>
              <a:gd name="connsiteY20" fmla="*/ 359569 h 754856"/>
              <a:gd name="connsiteX21" fmla="*/ 1212056 w 1290637"/>
              <a:gd name="connsiteY21" fmla="*/ 352425 h 754856"/>
              <a:gd name="connsiteX22" fmla="*/ 1245393 w 1290637"/>
              <a:gd name="connsiteY22" fmla="*/ 350044 h 754856"/>
              <a:gd name="connsiteX23" fmla="*/ 1269206 w 1290637"/>
              <a:gd name="connsiteY23" fmla="*/ 342900 h 754856"/>
              <a:gd name="connsiteX24" fmla="*/ 1285875 w 1290637"/>
              <a:gd name="connsiteY24" fmla="*/ 328612 h 754856"/>
              <a:gd name="connsiteX25" fmla="*/ 1290637 w 1290637"/>
              <a:gd name="connsiteY25" fmla="*/ 309562 h 754856"/>
              <a:gd name="connsiteX26" fmla="*/ 1285875 w 1290637"/>
              <a:gd name="connsiteY26" fmla="*/ 285750 h 754856"/>
              <a:gd name="connsiteX27" fmla="*/ 1276350 w 1290637"/>
              <a:gd name="connsiteY27" fmla="*/ 264319 h 754856"/>
              <a:gd name="connsiteX28" fmla="*/ 1250156 w 1290637"/>
              <a:gd name="connsiteY28" fmla="*/ 223837 h 754856"/>
              <a:gd name="connsiteX29" fmla="*/ 1216818 w 1290637"/>
              <a:gd name="connsiteY29" fmla="*/ 180975 h 754856"/>
              <a:gd name="connsiteX30" fmla="*/ 1159668 w 1290637"/>
              <a:gd name="connsiteY30" fmla="*/ 135731 h 754856"/>
              <a:gd name="connsiteX31" fmla="*/ 1090612 w 1290637"/>
              <a:gd name="connsiteY31" fmla="*/ 90487 h 754856"/>
              <a:gd name="connsiteX32" fmla="*/ 1042987 w 1290637"/>
              <a:gd name="connsiteY32" fmla="*/ 66675 h 754856"/>
              <a:gd name="connsiteX33" fmla="*/ 995362 w 1290637"/>
              <a:gd name="connsiteY33" fmla="*/ 45244 h 754856"/>
              <a:gd name="connsiteX34" fmla="*/ 964406 w 1290637"/>
              <a:gd name="connsiteY34" fmla="*/ 26194 h 754856"/>
              <a:gd name="connsiteX35" fmla="*/ 933450 w 1290637"/>
              <a:gd name="connsiteY35" fmla="*/ 11906 h 754856"/>
              <a:gd name="connsiteX36" fmla="*/ 900112 w 1290637"/>
              <a:gd name="connsiteY36" fmla="*/ 2381 h 754856"/>
              <a:gd name="connsiteX37" fmla="*/ 876300 w 1290637"/>
              <a:gd name="connsiteY37" fmla="*/ 0 h 754856"/>
              <a:gd name="connsiteX38" fmla="*/ 864393 w 1290637"/>
              <a:gd name="connsiteY38" fmla="*/ 0 h 754856"/>
              <a:gd name="connsiteX39" fmla="*/ 857250 w 1290637"/>
              <a:gd name="connsiteY39" fmla="*/ 2381 h 754856"/>
              <a:gd name="connsiteX40" fmla="*/ 852487 w 1290637"/>
              <a:gd name="connsiteY40" fmla="*/ 9525 h 754856"/>
              <a:gd name="connsiteX41" fmla="*/ 850106 w 1290637"/>
              <a:gd name="connsiteY41" fmla="*/ 19050 h 754856"/>
              <a:gd name="connsiteX42" fmla="*/ 847725 w 1290637"/>
              <a:gd name="connsiteY42" fmla="*/ 33337 h 754856"/>
              <a:gd name="connsiteX43" fmla="*/ 859631 w 1290637"/>
              <a:gd name="connsiteY43" fmla="*/ 71437 h 754856"/>
              <a:gd name="connsiteX44" fmla="*/ 876300 w 1290637"/>
              <a:gd name="connsiteY44" fmla="*/ 109537 h 754856"/>
              <a:gd name="connsiteX45" fmla="*/ 881062 w 1290637"/>
              <a:gd name="connsiteY45" fmla="*/ 147637 h 754856"/>
              <a:gd name="connsiteX46" fmla="*/ 878681 w 1290637"/>
              <a:gd name="connsiteY46" fmla="*/ 173831 h 754856"/>
              <a:gd name="connsiteX47" fmla="*/ 869156 w 1290637"/>
              <a:gd name="connsiteY47" fmla="*/ 202406 h 754856"/>
              <a:gd name="connsiteX48" fmla="*/ 850106 w 1290637"/>
              <a:gd name="connsiteY48" fmla="*/ 226219 h 754856"/>
              <a:gd name="connsiteX49" fmla="*/ 804862 w 1290637"/>
              <a:gd name="connsiteY49" fmla="*/ 261937 h 754856"/>
              <a:gd name="connsiteX50" fmla="*/ 747712 w 1290637"/>
              <a:gd name="connsiteY50" fmla="*/ 297656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90637" h="754856">
                <a:moveTo>
                  <a:pt x="747712" y="297656"/>
                </a:moveTo>
                <a:lnTo>
                  <a:pt x="623887" y="373856"/>
                </a:lnTo>
                <a:lnTo>
                  <a:pt x="433387" y="478631"/>
                </a:lnTo>
                <a:lnTo>
                  <a:pt x="204787" y="597694"/>
                </a:lnTo>
                <a:lnTo>
                  <a:pt x="66675" y="666750"/>
                </a:lnTo>
                <a:lnTo>
                  <a:pt x="23812" y="690562"/>
                </a:lnTo>
                <a:lnTo>
                  <a:pt x="7143" y="707231"/>
                </a:lnTo>
                <a:lnTo>
                  <a:pt x="0" y="719137"/>
                </a:lnTo>
                <a:lnTo>
                  <a:pt x="2381" y="738187"/>
                </a:lnTo>
                <a:lnTo>
                  <a:pt x="7143" y="745331"/>
                </a:lnTo>
                <a:lnTo>
                  <a:pt x="26193" y="752475"/>
                </a:lnTo>
                <a:lnTo>
                  <a:pt x="54768" y="754856"/>
                </a:lnTo>
                <a:lnTo>
                  <a:pt x="145256" y="731044"/>
                </a:lnTo>
                <a:lnTo>
                  <a:pt x="390525" y="652462"/>
                </a:lnTo>
                <a:lnTo>
                  <a:pt x="528637" y="600075"/>
                </a:lnTo>
                <a:lnTo>
                  <a:pt x="726281" y="519112"/>
                </a:lnTo>
                <a:lnTo>
                  <a:pt x="812006" y="478631"/>
                </a:lnTo>
                <a:lnTo>
                  <a:pt x="902493" y="450056"/>
                </a:lnTo>
                <a:lnTo>
                  <a:pt x="1009650" y="407194"/>
                </a:lnTo>
                <a:lnTo>
                  <a:pt x="1100137" y="369094"/>
                </a:lnTo>
                <a:lnTo>
                  <a:pt x="1157287" y="359569"/>
                </a:lnTo>
                <a:lnTo>
                  <a:pt x="1212056" y="352425"/>
                </a:lnTo>
                <a:lnTo>
                  <a:pt x="1245393" y="350044"/>
                </a:lnTo>
                <a:lnTo>
                  <a:pt x="1269206" y="342900"/>
                </a:lnTo>
                <a:lnTo>
                  <a:pt x="1285875" y="328612"/>
                </a:lnTo>
                <a:lnTo>
                  <a:pt x="1290637" y="309562"/>
                </a:lnTo>
                <a:lnTo>
                  <a:pt x="1285875" y="285750"/>
                </a:lnTo>
                <a:lnTo>
                  <a:pt x="1276350" y="264319"/>
                </a:lnTo>
                <a:lnTo>
                  <a:pt x="1250156" y="223837"/>
                </a:lnTo>
                <a:lnTo>
                  <a:pt x="1216818" y="180975"/>
                </a:lnTo>
                <a:lnTo>
                  <a:pt x="1159668" y="135731"/>
                </a:lnTo>
                <a:lnTo>
                  <a:pt x="1090612" y="90487"/>
                </a:lnTo>
                <a:lnTo>
                  <a:pt x="1042987" y="66675"/>
                </a:lnTo>
                <a:lnTo>
                  <a:pt x="995362" y="45244"/>
                </a:lnTo>
                <a:lnTo>
                  <a:pt x="964406" y="26194"/>
                </a:lnTo>
                <a:lnTo>
                  <a:pt x="933450" y="11906"/>
                </a:lnTo>
                <a:lnTo>
                  <a:pt x="900112" y="2381"/>
                </a:lnTo>
                <a:lnTo>
                  <a:pt x="876300" y="0"/>
                </a:lnTo>
                <a:lnTo>
                  <a:pt x="864393" y="0"/>
                </a:lnTo>
                <a:lnTo>
                  <a:pt x="857250" y="2381"/>
                </a:lnTo>
                <a:lnTo>
                  <a:pt x="852487" y="9525"/>
                </a:lnTo>
                <a:lnTo>
                  <a:pt x="850106" y="19050"/>
                </a:lnTo>
                <a:lnTo>
                  <a:pt x="847725" y="33337"/>
                </a:lnTo>
                <a:lnTo>
                  <a:pt x="859631" y="71437"/>
                </a:lnTo>
                <a:lnTo>
                  <a:pt x="876300" y="109537"/>
                </a:lnTo>
                <a:lnTo>
                  <a:pt x="881062" y="147637"/>
                </a:lnTo>
                <a:lnTo>
                  <a:pt x="878681" y="173831"/>
                </a:lnTo>
                <a:lnTo>
                  <a:pt x="869156" y="202406"/>
                </a:lnTo>
                <a:lnTo>
                  <a:pt x="850106" y="226219"/>
                </a:lnTo>
                <a:lnTo>
                  <a:pt x="804862" y="261937"/>
                </a:lnTo>
                <a:lnTo>
                  <a:pt x="747712" y="297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D24FBC07-4DE8-4AC3-9E3B-42EBB908FB9C}"/>
              </a:ext>
            </a:extLst>
          </p:cNvPr>
          <p:cNvSpPr/>
          <p:nvPr/>
        </p:nvSpPr>
        <p:spPr>
          <a:xfrm>
            <a:off x="2633663" y="4094163"/>
            <a:ext cx="2162175" cy="563562"/>
          </a:xfrm>
          <a:custGeom>
            <a:avLst/>
            <a:gdLst>
              <a:gd name="connsiteX0" fmla="*/ 1000125 w 2162175"/>
              <a:gd name="connsiteY0" fmla="*/ 211931 h 564356"/>
              <a:gd name="connsiteX1" fmla="*/ 795337 w 2162175"/>
              <a:gd name="connsiteY1" fmla="*/ 266700 h 564356"/>
              <a:gd name="connsiteX2" fmla="*/ 623887 w 2162175"/>
              <a:gd name="connsiteY2" fmla="*/ 309562 h 564356"/>
              <a:gd name="connsiteX3" fmla="*/ 478631 w 2162175"/>
              <a:gd name="connsiteY3" fmla="*/ 342900 h 564356"/>
              <a:gd name="connsiteX4" fmla="*/ 388143 w 2162175"/>
              <a:gd name="connsiteY4" fmla="*/ 359569 h 564356"/>
              <a:gd name="connsiteX5" fmla="*/ 342900 w 2162175"/>
              <a:gd name="connsiteY5" fmla="*/ 364331 h 564356"/>
              <a:gd name="connsiteX6" fmla="*/ 295275 w 2162175"/>
              <a:gd name="connsiteY6" fmla="*/ 361950 h 564356"/>
              <a:gd name="connsiteX7" fmla="*/ 207168 w 2162175"/>
              <a:gd name="connsiteY7" fmla="*/ 347662 h 564356"/>
              <a:gd name="connsiteX8" fmla="*/ 133350 w 2162175"/>
              <a:gd name="connsiteY8" fmla="*/ 328612 h 564356"/>
              <a:gd name="connsiteX9" fmla="*/ 59531 w 2162175"/>
              <a:gd name="connsiteY9" fmla="*/ 295275 h 564356"/>
              <a:gd name="connsiteX10" fmla="*/ 28575 w 2162175"/>
              <a:gd name="connsiteY10" fmla="*/ 283369 h 564356"/>
              <a:gd name="connsiteX11" fmla="*/ 14287 w 2162175"/>
              <a:gd name="connsiteY11" fmla="*/ 280987 h 564356"/>
              <a:gd name="connsiteX12" fmla="*/ 2381 w 2162175"/>
              <a:gd name="connsiteY12" fmla="*/ 283369 h 564356"/>
              <a:gd name="connsiteX13" fmla="*/ 0 w 2162175"/>
              <a:gd name="connsiteY13" fmla="*/ 295275 h 564356"/>
              <a:gd name="connsiteX14" fmla="*/ 2381 w 2162175"/>
              <a:gd name="connsiteY14" fmla="*/ 311944 h 564356"/>
              <a:gd name="connsiteX15" fmla="*/ 19050 w 2162175"/>
              <a:gd name="connsiteY15" fmla="*/ 345281 h 564356"/>
              <a:gd name="connsiteX16" fmla="*/ 52387 w 2162175"/>
              <a:gd name="connsiteY16" fmla="*/ 385762 h 564356"/>
              <a:gd name="connsiteX17" fmla="*/ 111918 w 2162175"/>
              <a:gd name="connsiteY17" fmla="*/ 442912 h 564356"/>
              <a:gd name="connsiteX18" fmla="*/ 161925 w 2162175"/>
              <a:gd name="connsiteY18" fmla="*/ 485775 h 564356"/>
              <a:gd name="connsiteX19" fmla="*/ 211931 w 2162175"/>
              <a:gd name="connsiteY19" fmla="*/ 519112 h 564356"/>
              <a:gd name="connsiteX20" fmla="*/ 242887 w 2162175"/>
              <a:gd name="connsiteY20" fmla="*/ 535781 h 564356"/>
              <a:gd name="connsiteX21" fmla="*/ 283368 w 2162175"/>
              <a:gd name="connsiteY21" fmla="*/ 550069 h 564356"/>
              <a:gd name="connsiteX22" fmla="*/ 328612 w 2162175"/>
              <a:gd name="connsiteY22" fmla="*/ 559594 h 564356"/>
              <a:gd name="connsiteX23" fmla="*/ 359568 w 2162175"/>
              <a:gd name="connsiteY23" fmla="*/ 564356 h 564356"/>
              <a:gd name="connsiteX24" fmla="*/ 419100 w 2162175"/>
              <a:gd name="connsiteY24" fmla="*/ 557212 h 564356"/>
              <a:gd name="connsiteX25" fmla="*/ 533400 w 2162175"/>
              <a:gd name="connsiteY25" fmla="*/ 516731 h 564356"/>
              <a:gd name="connsiteX26" fmla="*/ 673893 w 2162175"/>
              <a:gd name="connsiteY26" fmla="*/ 469106 h 564356"/>
              <a:gd name="connsiteX27" fmla="*/ 921543 w 2162175"/>
              <a:gd name="connsiteY27" fmla="*/ 395287 h 564356"/>
              <a:gd name="connsiteX28" fmla="*/ 1059656 w 2162175"/>
              <a:gd name="connsiteY28" fmla="*/ 357187 h 564356"/>
              <a:gd name="connsiteX29" fmla="*/ 1383506 w 2162175"/>
              <a:gd name="connsiteY29" fmla="*/ 292894 h 564356"/>
              <a:gd name="connsiteX30" fmla="*/ 1643062 w 2162175"/>
              <a:gd name="connsiteY30" fmla="*/ 252412 h 564356"/>
              <a:gd name="connsiteX31" fmla="*/ 1866900 w 2162175"/>
              <a:gd name="connsiteY31" fmla="*/ 221456 h 564356"/>
              <a:gd name="connsiteX32" fmla="*/ 2033587 w 2162175"/>
              <a:gd name="connsiteY32" fmla="*/ 202406 h 564356"/>
              <a:gd name="connsiteX33" fmla="*/ 2093118 w 2162175"/>
              <a:gd name="connsiteY33" fmla="*/ 192881 h 564356"/>
              <a:gd name="connsiteX34" fmla="*/ 2124075 w 2162175"/>
              <a:gd name="connsiteY34" fmla="*/ 183356 h 564356"/>
              <a:gd name="connsiteX35" fmla="*/ 2150268 w 2162175"/>
              <a:gd name="connsiteY35" fmla="*/ 164306 h 564356"/>
              <a:gd name="connsiteX36" fmla="*/ 2159793 w 2162175"/>
              <a:gd name="connsiteY36" fmla="*/ 150019 h 564356"/>
              <a:gd name="connsiteX37" fmla="*/ 2162175 w 2162175"/>
              <a:gd name="connsiteY37" fmla="*/ 140494 h 564356"/>
              <a:gd name="connsiteX38" fmla="*/ 2162175 w 2162175"/>
              <a:gd name="connsiteY38" fmla="*/ 133350 h 564356"/>
              <a:gd name="connsiteX39" fmla="*/ 2155031 w 2162175"/>
              <a:gd name="connsiteY39" fmla="*/ 116681 h 564356"/>
              <a:gd name="connsiteX40" fmla="*/ 2128837 w 2162175"/>
              <a:gd name="connsiteY40" fmla="*/ 83344 h 564356"/>
              <a:gd name="connsiteX41" fmla="*/ 2105025 w 2162175"/>
              <a:gd name="connsiteY41" fmla="*/ 59531 h 564356"/>
              <a:gd name="connsiteX42" fmla="*/ 2078831 w 2162175"/>
              <a:gd name="connsiteY42" fmla="*/ 47625 h 564356"/>
              <a:gd name="connsiteX43" fmla="*/ 2000250 w 2162175"/>
              <a:gd name="connsiteY43" fmla="*/ 21431 h 564356"/>
              <a:gd name="connsiteX44" fmla="*/ 1926431 w 2162175"/>
              <a:gd name="connsiteY44" fmla="*/ 4762 h 564356"/>
              <a:gd name="connsiteX45" fmla="*/ 1857375 w 2162175"/>
              <a:gd name="connsiteY45" fmla="*/ 0 h 564356"/>
              <a:gd name="connsiteX46" fmla="*/ 1814512 w 2162175"/>
              <a:gd name="connsiteY46" fmla="*/ 7144 h 564356"/>
              <a:gd name="connsiteX47" fmla="*/ 1776412 w 2162175"/>
              <a:gd name="connsiteY47" fmla="*/ 19050 h 564356"/>
              <a:gd name="connsiteX48" fmla="*/ 1712118 w 2162175"/>
              <a:gd name="connsiteY48" fmla="*/ 50006 h 564356"/>
              <a:gd name="connsiteX49" fmla="*/ 1614487 w 2162175"/>
              <a:gd name="connsiteY49" fmla="*/ 80962 h 564356"/>
              <a:gd name="connsiteX50" fmla="*/ 1445418 w 2162175"/>
              <a:gd name="connsiteY50" fmla="*/ 123825 h 564356"/>
              <a:gd name="connsiteX51" fmla="*/ 1328737 w 2162175"/>
              <a:gd name="connsiteY51" fmla="*/ 147637 h 564356"/>
              <a:gd name="connsiteX52" fmla="*/ 1145381 w 2162175"/>
              <a:gd name="connsiteY52" fmla="*/ 171450 h 564356"/>
              <a:gd name="connsiteX53" fmla="*/ 1000125 w 2162175"/>
              <a:gd name="connsiteY53" fmla="*/ 21193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62175" h="564356">
                <a:moveTo>
                  <a:pt x="1000125" y="211931"/>
                </a:moveTo>
                <a:lnTo>
                  <a:pt x="795337" y="266700"/>
                </a:lnTo>
                <a:lnTo>
                  <a:pt x="623887" y="309562"/>
                </a:lnTo>
                <a:lnTo>
                  <a:pt x="478631" y="342900"/>
                </a:lnTo>
                <a:lnTo>
                  <a:pt x="388143" y="359569"/>
                </a:lnTo>
                <a:lnTo>
                  <a:pt x="342900" y="364331"/>
                </a:lnTo>
                <a:lnTo>
                  <a:pt x="295275" y="361950"/>
                </a:lnTo>
                <a:lnTo>
                  <a:pt x="207168" y="347662"/>
                </a:lnTo>
                <a:lnTo>
                  <a:pt x="133350" y="328612"/>
                </a:lnTo>
                <a:lnTo>
                  <a:pt x="59531" y="295275"/>
                </a:lnTo>
                <a:lnTo>
                  <a:pt x="28575" y="283369"/>
                </a:lnTo>
                <a:lnTo>
                  <a:pt x="14287" y="280987"/>
                </a:lnTo>
                <a:lnTo>
                  <a:pt x="2381" y="283369"/>
                </a:lnTo>
                <a:lnTo>
                  <a:pt x="0" y="295275"/>
                </a:lnTo>
                <a:lnTo>
                  <a:pt x="2381" y="311944"/>
                </a:lnTo>
                <a:lnTo>
                  <a:pt x="19050" y="345281"/>
                </a:lnTo>
                <a:lnTo>
                  <a:pt x="52387" y="385762"/>
                </a:lnTo>
                <a:lnTo>
                  <a:pt x="111918" y="442912"/>
                </a:lnTo>
                <a:lnTo>
                  <a:pt x="161925" y="485775"/>
                </a:lnTo>
                <a:lnTo>
                  <a:pt x="211931" y="519112"/>
                </a:lnTo>
                <a:lnTo>
                  <a:pt x="242887" y="535781"/>
                </a:lnTo>
                <a:lnTo>
                  <a:pt x="283368" y="550069"/>
                </a:lnTo>
                <a:lnTo>
                  <a:pt x="328612" y="559594"/>
                </a:lnTo>
                <a:lnTo>
                  <a:pt x="359568" y="564356"/>
                </a:lnTo>
                <a:lnTo>
                  <a:pt x="419100" y="557212"/>
                </a:lnTo>
                <a:lnTo>
                  <a:pt x="533400" y="516731"/>
                </a:lnTo>
                <a:lnTo>
                  <a:pt x="673893" y="469106"/>
                </a:lnTo>
                <a:lnTo>
                  <a:pt x="921543" y="395287"/>
                </a:lnTo>
                <a:lnTo>
                  <a:pt x="1059656" y="357187"/>
                </a:lnTo>
                <a:lnTo>
                  <a:pt x="1383506" y="292894"/>
                </a:lnTo>
                <a:lnTo>
                  <a:pt x="1643062" y="252412"/>
                </a:lnTo>
                <a:lnTo>
                  <a:pt x="1866900" y="221456"/>
                </a:lnTo>
                <a:lnTo>
                  <a:pt x="2033587" y="202406"/>
                </a:lnTo>
                <a:lnTo>
                  <a:pt x="2093118" y="192881"/>
                </a:lnTo>
                <a:lnTo>
                  <a:pt x="2124075" y="183356"/>
                </a:lnTo>
                <a:lnTo>
                  <a:pt x="2150268" y="164306"/>
                </a:lnTo>
                <a:lnTo>
                  <a:pt x="2159793" y="150019"/>
                </a:lnTo>
                <a:lnTo>
                  <a:pt x="2162175" y="140494"/>
                </a:lnTo>
                <a:lnTo>
                  <a:pt x="2162175" y="133350"/>
                </a:lnTo>
                <a:lnTo>
                  <a:pt x="2155031" y="116681"/>
                </a:lnTo>
                <a:lnTo>
                  <a:pt x="2128837" y="83344"/>
                </a:lnTo>
                <a:lnTo>
                  <a:pt x="2105025" y="59531"/>
                </a:lnTo>
                <a:lnTo>
                  <a:pt x="2078831" y="47625"/>
                </a:lnTo>
                <a:lnTo>
                  <a:pt x="2000250" y="21431"/>
                </a:lnTo>
                <a:lnTo>
                  <a:pt x="1926431" y="4762"/>
                </a:lnTo>
                <a:lnTo>
                  <a:pt x="1857375" y="0"/>
                </a:lnTo>
                <a:lnTo>
                  <a:pt x="1814512" y="7144"/>
                </a:lnTo>
                <a:lnTo>
                  <a:pt x="1776412" y="19050"/>
                </a:lnTo>
                <a:lnTo>
                  <a:pt x="1712118" y="50006"/>
                </a:lnTo>
                <a:lnTo>
                  <a:pt x="1614487" y="80962"/>
                </a:lnTo>
                <a:lnTo>
                  <a:pt x="1445418" y="123825"/>
                </a:lnTo>
                <a:lnTo>
                  <a:pt x="1328737" y="147637"/>
                </a:lnTo>
                <a:lnTo>
                  <a:pt x="1145381" y="171450"/>
                </a:lnTo>
                <a:lnTo>
                  <a:pt x="1000125" y="2119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9F109CD6-2E39-478B-8357-C26B06133C47}"/>
              </a:ext>
            </a:extLst>
          </p:cNvPr>
          <p:cNvSpPr/>
          <p:nvPr/>
        </p:nvSpPr>
        <p:spPr>
          <a:xfrm>
            <a:off x="5033963" y="1789113"/>
            <a:ext cx="536575" cy="1563687"/>
          </a:xfrm>
          <a:custGeom>
            <a:avLst/>
            <a:gdLst>
              <a:gd name="connsiteX0" fmla="*/ 297656 w 535781"/>
              <a:gd name="connsiteY0" fmla="*/ 488156 h 1564481"/>
              <a:gd name="connsiteX1" fmla="*/ 297656 w 535781"/>
              <a:gd name="connsiteY1" fmla="*/ 376237 h 1564481"/>
              <a:gd name="connsiteX2" fmla="*/ 290512 w 535781"/>
              <a:gd name="connsiteY2" fmla="*/ 280987 h 1564481"/>
              <a:gd name="connsiteX3" fmla="*/ 285750 w 535781"/>
              <a:gd name="connsiteY3" fmla="*/ 226219 h 1564481"/>
              <a:gd name="connsiteX4" fmla="*/ 271462 w 535781"/>
              <a:gd name="connsiteY4" fmla="*/ 178594 h 1564481"/>
              <a:gd name="connsiteX5" fmla="*/ 245268 w 535781"/>
              <a:gd name="connsiteY5" fmla="*/ 128587 h 1564481"/>
              <a:gd name="connsiteX6" fmla="*/ 211931 w 535781"/>
              <a:gd name="connsiteY6" fmla="*/ 73819 h 1564481"/>
              <a:gd name="connsiteX7" fmla="*/ 192881 w 535781"/>
              <a:gd name="connsiteY7" fmla="*/ 40481 h 1564481"/>
              <a:gd name="connsiteX8" fmla="*/ 188118 w 535781"/>
              <a:gd name="connsiteY8" fmla="*/ 23812 h 1564481"/>
              <a:gd name="connsiteX9" fmla="*/ 188118 w 535781"/>
              <a:gd name="connsiteY9" fmla="*/ 11906 h 1564481"/>
              <a:gd name="connsiteX10" fmla="*/ 190500 w 535781"/>
              <a:gd name="connsiteY10" fmla="*/ 4762 h 1564481"/>
              <a:gd name="connsiteX11" fmla="*/ 197643 w 535781"/>
              <a:gd name="connsiteY11" fmla="*/ 0 h 1564481"/>
              <a:gd name="connsiteX12" fmla="*/ 209550 w 535781"/>
              <a:gd name="connsiteY12" fmla="*/ 0 h 1564481"/>
              <a:gd name="connsiteX13" fmla="*/ 242887 w 535781"/>
              <a:gd name="connsiteY13" fmla="*/ 7144 h 1564481"/>
              <a:gd name="connsiteX14" fmla="*/ 347662 w 535781"/>
              <a:gd name="connsiteY14" fmla="*/ 54769 h 1564481"/>
              <a:gd name="connsiteX15" fmla="*/ 452437 w 535781"/>
              <a:gd name="connsiteY15" fmla="*/ 111919 h 1564481"/>
              <a:gd name="connsiteX16" fmla="*/ 466725 w 535781"/>
              <a:gd name="connsiteY16" fmla="*/ 121444 h 1564481"/>
              <a:gd name="connsiteX17" fmla="*/ 533400 w 535781"/>
              <a:gd name="connsiteY17" fmla="*/ 278606 h 1564481"/>
              <a:gd name="connsiteX18" fmla="*/ 535781 w 535781"/>
              <a:gd name="connsiteY18" fmla="*/ 376237 h 1564481"/>
              <a:gd name="connsiteX19" fmla="*/ 516731 w 535781"/>
              <a:gd name="connsiteY19" fmla="*/ 540544 h 1564481"/>
              <a:gd name="connsiteX20" fmla="*/ 500062 w 535781"/>
              <a:gd name="connsiteY20" fmla="*/ 647700 h 1564481"/>
              <a:gd name="connsiteX21" fmla="*/ 471487 w 535781"/>
              <a:gd name="connsiteY21" fmla="*/ 790575 h 1564481"/>
              <a:gd name="connsiteX22" fmla="*/ 423862 w 535781"/>
              <a:gd name="connsiteY22" fmla="*/ 950119 h 1564481"/>
              <a:gd name="connsiteX23" fmla="*/ 373856 w 535781"/>
              <a:gd name="connsiteY23" fmla="*/ 1078706 h 1564481"/>
              <a:gd name="connsiteX24" fmla="*/ 304800 w 535781"/>
              <a:gd name="connsiteY24" fmla="*/ 1233487 h 1564481"/>
              <a:gd name="connsiteX25" fmla="*/ 242887 w 535781"/>
              <a:gd name="connsiteY25" fmla="*/ 1338262 h 1564481"/>
              <a:gd name="connsiteX26" fmla="*/ 159543 w 535781"/>
              <a:gd name="connsiteY26" fmla="*/ 1445419 h 1564481"/>
              <a:gd name="connsiteX27" fmla="*/ 119062 w 535781"/>
              <a:gd name="connsiteY27" fmla="*/ 1488281 h 1564481"/>
              <a:gd name="connsiteX28" fmla="*/ 61912 w 535781"/>
              <a:gd name="connsiteY28" fmla="*/ 1538287 h 1564481"/>
              <a:gd name="connsiteX29" fmla="*/ 21431 w 535781"/>
              <a:gd name="connsiteY29" fmla="*/ 1562100 h 1564481"/>
              <a:gd name="connsiteX30" fmla="*/ 9525 w 535781"/>
              <a:gd name="connsiteY30" fmla="*/ 1564481 h 1564481"/>
              <a:gd name="connsiteX31" fmla="*/ 4762 w 535781"/>
              <a:gd name="connsiteY31" fmla="*/ 1562100 h 1564481"/>
              <a:gd name="connsiteX32" fmla="*/ 0 w 535781"/>
              <a:gd name="connsiteY32" fmla="*/ 1552575 h 1564481"/>
              <a:gd name="connsiteX33" fmla="*/ 7143 w 535781"/>
              <a:gd name="connsiteY33" fmla="*/ 1516856 h 1564481"/>
              <a:gd name="connsiteX34" fmla="*/ 71437 w 535781"/>
              <a:gd name="connsiteY34" fmla="*/ 1385887 h 1564481"/>
              <a:gd name="connsiteX35" fmla="*/ 126206 w 535781"/>
              <a:gd name="connsiteY35" fmla="*/ 1273969 h 1564481"/>
              <a:gd name="connsiteX36" fmla="*/ 154781 w 535781"/>
              <a:gd name="connsiteY36" fmla="*/ 1207294 h 1564481"/>
              <a:gd name="connsiteX37" fmla="*/ 178593 w 535781"/>
              <a:gd name="connsiteY37" fmla="*/ 1150144 h 1564481"/>
              <a:gd name="connsiteX38" fmla="*/ 197643 w 535781"/>
              <a:gd name="connsiteY38" fmla="*/ 1088231 h 1564481"/>
              <a:gd name="connsiteX39" fmla="*/ 216693 w 535781"/>
              <a:gd name="connsiteY39" fmla="*/ 1026319 h 1564481"/>
              <a:gd name="connsiteX40" fmla="*/ 238125 w 535781"/>
              <a:gd name="connsiteY40" fmla="*/ 954881 h 1564481"/>
              <a:gd name="connsiteX41" fmla="*/ 259556 w 535781"/>
              <a:gd name="connsiteY41" fmla="*/ 859631 h 1564481"/>
              <a:gd name="connsiteX42" fmla="*/ 269081 w 535781"/>
              <a:gd name="connsiteY42" fmla="*/ 795337 h 1564481"/>
              <a:gd name="connsiteX43" fmla="*/ 278606 w 535781"/>
              <a:gd name="connsiteY43" fmla="*/ 733425 h 1564481"/>
              <a:gd name="connsiteX44" fmla="*/ 288131 w 535781"/>
              <a:gd name="connsiteY44" fmla="*/ 669131 h 1564481"/>
              <a:gd name="connsiteX45" fmla="*/ 292893 w 535781"/>
              <a:gd name="connsiteY45" fmla="*/ 607219 h 1564481"/>
              <a:gd name="connsiteX46" fmla="*/ 297656 w 535781"/>
              <a:gd name="connsiteY46" fmla="*/ 488156 h 1564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35781" h="1564481">
                <a:moveTo>
                  <a:pt x="297656" y="488156"/>
                </a:moveTo>
                <a:lnTo>
                  <a:pt x="297656" y="376237"/>
                </a:lnTo>
                <a:lnTo>
                  <a:pt x="290512" y="280987"/>
                </a:lnTo>
                <a:lnTo>
                  <a:pt x="285750" y="226219"/>
                </a:lnTo>
                <a:lnTo>
                  <a:pt x="271462" y="178594"/>
                </a:lnTo>
                <a:lnTo>
                  <a:pt x="245268" y="128587"/>
                </a:lnTo>
                <a:lnTo>
                  <a:pt x="211931" y="73819"/>
                </a:lnTo>
                <a:lnTo>
                  <a:pt x="192881" y="40481"/>
                </a:lnTo>
                <a:lnTo>
                  <a:pt x="188118" y="23812"/>
                </a:lnTo>
                <a:lnTo>
                  <a:pt x="188118" y="11906"/>
                </a:lnTo>
                <a:lnTo>
                  <a:pt x="190500" y="4762"/>
                </a:lnTo>
                <a:lnTo>
                  <a:pt x="197643" y="0"/>
                </a:lnTo>
                <a:lnTo>
                  <a:pt x="209550" y="0"/>
                </a:lnTo>
                <a:lnTo>
                  <a:pt x="242887" y="7144"/>
                </a:lnTo>
                <a:lnTo>
                  <a:pt x="347662" y="54769"/>
                </a:lnTo>
                <a:lnTo>
                  <a:pt x="452437" y="111919"/>
                </a:lnTo>
                <a:lnTo>
                  <a:pt x="466725" y="121444"/>
                </a:lnTo>
                <a:lnTo>
                  <a:pt x="533400" y="278606"/>
                </a:lnTo>
                <a:cubicBezTo>
                  <a:pt x="534194" y="311150"/>
                  <a:pt x="534987" y="343693"/>
                  <a:pt x="535781" y="376237"/>
                </a:cubicBezTo>
                <a:lnTo>
                  <a:pt x="516731" y="540544"/>
                </a:lnTo>
                <a:lnTo>
                  <a:pt x="500062" y="647700"/>
                </a:lnTo>
                <a:lnTo>
                  <a:pt x="471487" y="790575"/>
                </a:lnTo>
                <a:lnTo>
                  <a:pt x="423862" y="950119"/>
                </a:lnTo>
                <a:lnTo>
                  <a:pt x="373856" y="1078706"/>
                </a:lnTo>
                <a:lnTo>
                  <a:pt x="304800" y="1233487"/>
                </a:lnTo>
                <a:lnTo>
                  <a:pt x="242887" y="1338262"/>
                </a:lnTo>
                <a:lnTo>
                  <a:pt x="159543" y="1445419"/>
                </a:lnTo>
                <a:lnTo>
                  <a:pt x="119062" y="1488281"/>
                </a:lnTo>
                <a:lnTo>
                  <a:pt x="61912" y="1538287"/>
                </a:lnTo>
                <a:lnTo>
                  <a:pt x="21431" y="1562100"/>
                </a:lnTo>
                <a:lnTo>
                  <a:pt x="9525" y="1564481"/>
                </a:lnTo>
                <a:lnTo>
                  <a:pt x="4762" y="1562100"/>
                </a:lnTo>
                <a:lnTo>
                  <a:pt x="0" y="1552575"/>
                </a:lnTo>
                <a:lnTo>
                  <a:pt x="7143" y="1516856"/>
                </a:lnTo>
                <a:lnTo>
                  <a:pt x="71437" y="1385887"/>
                </a:lnTo>
                <a:lnTo>
                  <a:pt x="126206" y="1273969"/>
                </a:lnTo>
                <a:lnTo>
                  <a:pt x="154781" y="1207294"/>
                </a:lnTo>
                <a:lnTo>
                  <a:pt x="178593" y="1150144"/>
                </a:lnTo>
                <a:lnTo>
                  <a:pt x="197643" y="1088231"/>
                </a:lnTo>
                <a:lnTo>
                  <a:pt x="216693" y="1026319"/>
                </a:lnTo>
                <a:lnTo>
                  <a:pt x="238125" y="954881"/>
                </a:lnTo>
                <a:lnTo>
                  <a:pt x="259556" y="859631"/>
                </a:lnTo>
                <a:lnTo>
                  <a:pt x="269081" y="795337"/>
                </a:lnTo>
                <a:lnTo>
                  <a:pt x="278606" y="733425"/>
                </a:lnTo>
                <a:lnTo>
                  <a:pt x="288131" y="669131"/>
                </a:lnTo>
                <a:lnTo>
                  <a:pt x="292893" y="607219"/>
                </a:lnTo>
                <a:lnTo>
                  <a:pt x="297656" y="4881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F4B8BFE7-9DD6-4BF2-9560-2BFA76C2A01F}"/>
              </a:ext>
            </a:extLst>
          </p:cNvPr>
          <p:cNvSpPr/>
          <p:nvPr/>
        </p:nvSpPr>
        <p:spPr>
          <a:xfrm>
            <a:off x="4999038" y="3275013"/>
            <a:ext cx="1708150" cy="539750"/>
          </a:xfrm>
          <a:custGeom>
            <a:avLst/>
            <a:gdLst>
              <a:gd name="connsiteX0" fmla="*/ 1045369 w 1709737"/>
              <a:gd name="connsiteY0" fmla="*/ 154781 h 540544"/>
              <a:gd name="connsiteX1" fmla="*/ 923925 w 1709737"/>
              <a:gd name="connsiteY1" fmla="*/ 192881 h 540544"/>
              <a:gd name="connsiteX2" fmla="*/ 792956 w 1709737"/>
              <a:gd name="connsiteY2" fmla="*/ 226219 h 540544"/>
              <a:gd name="connsiteX3" fmla="*/ 659606 w 1709737"/>
              <a:gd name="connsiteY3" fmla="*/ 259556 h 540544"/>
              <a:gd name="connsiteX4" fmla="*/ 516731 w 1709737"/>
              <a:gd name="connsiteY4" fmla="*/ 285750 h 540544"/>
              <a:gd name="connsiteX5" fmla="*/ 395287 w 1709737"/>
              <a:gd name="connsiteY5" fmla="*/ 304800 h 540544"/>
              <a:gd name="connsiteX6" fmla="*/ 328612 w 1709737"/>
              <a:gd name="connsiteY6" fmla="*/ 314325 h 540544"/>
              <a:gd name="connsiteX7" fmla="*/ 288131 w 1709737"/>
              <a:gd name="connsiteY7" fmla="*/ 314325 h 540544"/>
              <a:gd name="connsiteX8" fmla="*/ 254794 w 1709737"/>
              <a:gd name="connsiteY8" fmla="*/ 309562 h 540544"/>
              <a:gd name="connsiteX9" fmla="*/ 216694 w 1709737"/>
              <a:gd name="connsiteY9" fmla="*/ 300037 h 540544"/>
              <a:gd name="connsiteX10" fmla="*/ 173831 w 1709737"/>
              <a:gd name="connsiteY10" fmla="*/ 283369 h 540544"/>
              <a:gd name="connsiteX11" fmla="*/ 133350 w 1709737"/>
              <a:gd name="connsiteY11" fmla="*/ 259556 h 540544"/>
              <a:gd name="connsiteX12" fmla="*/ 92869 w 1709737"/>
              <a:gd name="connsiteY12" fmla="*/ 228600 h 540544"/>
              <a:gd name="connsiteX13" fmla="*/ 66675 w 1709737"/>
              <a:gd name="connsiteY13" fmla="*/ 202406 h 540544"/>
              <a:gd name="connsiteX14" fmla="*/ 47625 w 1709737"/>
              <a:gd name="connsiteY14" fmla="*/ 192881 h 540544"/>
              <a:gd name="connsiteX15" fmla="*/ 30956 w 1709737"/>
              <a:gd name="connsiteY15" fmla="*/ 188119 h 540544"/>
              <a:gd name="connsiteX16" fmla="*/ 19050 w 1709737"/>
              <a:gd name="connsiteY16" fmla="*/ 188119 h 540544"/>
              <a:gd name="connsiteX17" fmla="*/ 7144 w 1709737"/>
              <a:gd name="connsiteY17" fmla="*/ 192881 h 540544"/>
              <a:gd name="connsiteX18" fmla="*/ 0 w 1709737"/>
              <a:gd name="connsiteY18" fmla="*/ 207169 h 540544"/>
              <a:gd name="connsiteX19" fmla="*/ 2381 w 1709737"/>
              <a:gd name="connsiteY19" fmla="*/ 235744 h 540544"/>
              <a:gd name="connsiteX20" fmla="*/ 16669 w 1709737"/>
              <a:gd name="connsiteY20" fmla="*/ 269081 h 540544"/>
              <a:gd name="connsiteX21" fmla="*/ 52387 w 1709737"/>
              <a:gd name="connsiteY21" fmla="*/ 311944 h 540544"/>
              <a:gd name="connsiteX22" fmla="*/ 150019 w 1709737"/>
              <a:gd name="connsiteY22" fmla="*/ 411956 h 540544"/>
              <a:gd name="connsiteX23" fmla="*/ 211931 w 1709737"/>
              <a:gd name="connsiteY23" fmla="*/ 459581 h 540544"/>
              <a:gd name="connsiteX24" fmla="*/ 257175 w 1709737"/>
              <a:gd name="connsiteY24" fmla="*/ 490537 h 540544"/>
              <a:gd name="connsiteX25" fmla="*/ 292894 w 1709737"/>
              <a:gd name="connsiteY25" fmla="*/ 509587 h 540544"/>
              <a:gd name="connsiteX26" fmla="*/ 326231 w 1709737"/>
              <a:gd name="connsiteY26" fmla="*/ 521494 h 540544"/>
              <a:gd name="connsiteX27" fmla="*/ 366712 w 1709737"/>
              <a:gd name="connsiteY27" fmla="*/ 533400 h 540544"/>
              <a:gd name="connsiteX28" fmla="*/ 402431 w 1709737"/>
              <a:gd name="connsiteY28" fmla="*/ 540544 h 540544"/>
              <a:gd name="connsiteX29" fmla="*/ 438150 w 1709737"/>
              <a:gd name="connsiteY29" fmla="*/ 540544 h 540544"/>
              <a:gd name="connsiteX30" fmla="*/ 554831 w 1709737"/>
              <a:gd name="connsiteY30" fmla="*/ 509587 h 540544"/>
              <a:gd name="connsiteX31" fmla="*/ 738187 w 1709737"/>
              <a:gd name="connsiteY31" fmla="*/ 450056 h 540544"/>
              <a:gd name="connsiteX32" fmla="*/ 959644 w 1709737"/>
              <a:gd name="connsiteY32" fmla="*/ 371475 h 540544"/>
              <a:gd name="connsiteX33" fmla="*/ 1207294 w 1709737"/>
              <a:gd name="connsiteY33" fmla="*/ 276225 h 540544"/>
              <a:gd name="connsiteX34" fmla="*/ 1302544 w 1709737"/>
              <a:gd name="connsiteY34" fmla="*/ 240506 h 540544"/>
              <a:gd name="connsiteX35" fmla="*/ 1681162 w 1709737"/>
              <a:gd name="connsiteY35" fmla="*/ 316706 h 540544"/>
              <a:gd name="connsiteX36" fmla="*/ 1700212 w 1709737"/>
              <a:gd name="connsiteY36" fmla="*/ 295275 h 540544"/>
              <a:gd name="connsiteX37" fmla="*/ 1709737 w 1709737"/>
              <a:gd name="connsiteY37" fmla="*/ 269081 h 540544"/>
              <a:gd name="connsiteX38" fmla="*/ 1709737 w 1709737"/>
              <a:gd name="connsiteY38" fmla="*/ 245269 h 540544"/>
              <a:gd name="connsiteX39" fmla="*/ 1704975 w 1709737"/>
              <a:gd name="connsiteY39" fmla="*/ 214312 h 540544"/>
              <a:gd name="connsiteX40" fmla="*/ 1697831 w 1709737"/>
              <a:gd name="connsiteY40" fmla="*/ 200025 h 540544"/>
              <a:gd name="connsiteX41" fmla="*/ 1681162 w 1709737"/>
              <a:gd name="connsiteY41" fmla="*/ 180975 h 540544"/>
              <a:gd name="connsiteX42" fmla="*/ 1650206 w 1709737"/>
              <a:gd name="connsiteY42" fmla="*/ 157162 h 540544"/>
              <a:gd name="connsiteX43" fmla="*/ 1621631 w 1709737"/>
              <a:gd name="connsiteY43" fmla="*/ 133350 h 540544"/>
              <a:gd name="connsiteX44" fmla="*/ 1576387 w 1709737"/>
              <a:gd name="connsiteY44" fmla="*/ 95250 h 540544"/>
              <a:gd name="connsiteX45" fmla="*/ 1514475 w 1709737"/>
              <a:gd name="connsiteY45" fmla="*/ 54769 h 540544"/>
              <a:gd name="connsiteX46" fmla="*/ 1428750 w 1709737"/>
              <a:gd name="connsiteY46" fmla="*/ 7144 h 540544"/>
              <a:gd name="connsiteX47" fmla="*/ 1400175 w 1709737"/>
              <a:gd name="connsiteY47" fmla="*/ 0 h 540544"/>
              <a:gd name="connsiteX48" fmla="*/ 1388269 w 1709737"/>
              <a:gd name="connsiteY48" fmla="*/ 7144 h 540544"/>
              <a:gd name="connsiteX49" fmla="*/ 1364456 w 1709737"/>
              <a:gd name="connsiteY49" fmla="*/ 30956 h 540544"/>
              <a:gd name="connsiteX50" fmla="*/ 1331119 w 1709737"/>
              <a:gd name="connsiteY50" fmla="*/ 57150 h 540544"/>
              <a:gd name="connsiteX51" fmla="*/ 1271587 w 1709737"/>
              <a:gd name="connsiteY51" fmla="*/ 80962 h 540544"/>
              <a:gd name="connsiteX52" fmla="*/ 1045369 w 1709737"/>
              <a:gd name="connsiteY52" fmla="*/ 154781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709737" h="540544">
                <a:moveTo>
                  <a:pt x="1045369" y="154781"/>
                </a:moveTo>
                <a:lnTo>
                  <a:pt x="923925" y="192881"/>
                </a:lnTo>
                <a:lnTo>
                  <a:pt x="792956" y="226219"/>
                </a:lnTo>
                <a:lnTo>
                  <a:pt x="659606" y="259556"/>
                </a:lnTo>
                <a:lnTo>
                  <a:pt x="516731" y="285750"/>
                </a:lnTo>
                <a:lnTo>
                  <a:pt x="395287" y="304800"/>
                </a:lnTo>
                <a:lnTo>
                  <a:pt x="328612" y="314325"/>
                </a:lnTo>
                <a:lnTo>
                  <a:pt x="288131" y="314325"/>
                </a:lnTo>
                <a:lnTo>
                  <a:pt x="254794" y="309562"/>
                </a:lnTo>
                <a:lnTo>
                  <a:pt x="216694" y="300037"/>
                </a:lnTo>
                <a:lnTo>
                  <a:pt x="173831" y="283369"/>
                </a:lnTo>
                <a:lnTo>
                  <a:pt x="133350" y="259556"/>
                </a:lnTo>
                <a:lnTo>
                  <a:pt x="92869" y="228600"/>
                </a:lnTo>
                <a:lnTo>
                  <a:pt x="66675" y="202406"/>
                </a:lnTo>
                <a:lnTo>
                  <a:pt x="47625" y="192881"/>
                </a:lnTo>
                <a:lnTo>
                  <a:pt x="30956" y="188119"/>
                </a:lnTo>
                <a:lnTo>
                  <a:pt x="19050" y="188119"/>
                </a:lnTo>
                <a:lnTo>
                  <a:pt x="7144" y="192881"/>
                </a:lnTo>
                <a:lnTo>
                  <a:pt x="0" y="207169"/>
                </a:lnTo>
                <a:lnTo>
                  <a:pt x="2381" y="235744"/>
                </a:lnTo>
                <a:lnTo>
                  <a:pt x="16669" y="269081"/>
                </a:lnTo>
                <a:lnTo>
                  <a:pt x="52387" y="311944"/>
                </a:lnTo>
                <a:lnTo>
                  <a:pt x="150019" y="411956"/>
                </a:lnTo>
                <a:lnTo>
                  <a:pt x="211931" y="459581"/>
                </a:lnTo>
                <a:lnTo>
                  <a:pt x="257175" y="490537"/>
                </a:lnTo>
                <a:lnTo>
                  <a:pt x="292894" y="509587"/>
                </a:lnTo>
                <a:lnTo>
                  <a:pt x="326231" y="521494"/>
                </a:lnTo>
                <a:lnTo>
                  <a:pt x="366712" y="533400"/>
                </a:lnTo>
                <a:lnTo>
                  <a:pt x="402431" y="540544"/>
                </a:lnTo>
                <a:lnTo>
                  <a:pt x="438150" y="540544"/>
                </a:lnTo>
                <a:lnTo>
                  <a:pt x="554831" y="509587"/>
                </a:lnTo>
                <a:lnTo>
                  <a:pt x="738187" y="450056"/>
                </a:lnTo>
                <a:lnTo>
                  <a:pt x="959644" y="371475"/>
                </a:lnTo>
                <a:lnTo>
                  <a:pt x="1207294" y="276225"/>
                </a:lnTo>
                <a:lnTo>
                  <a:pt x="1302544" y="240506"/>
                </a:lnTo>
                <a:lnTo>
                  <a:pt x="1681162" y="316706"/>
                </a:lnTo>
                <a:lnTo>
                  <a:pt x="1700212" y="295275"/>
                </a:lnTo>
                <a:lnTo>
                  <a:pt x="1709737" y="269081"/>
                </a:lnTo>
                <a:lnTo>
                  <a:pt x="1709737" y="245269"/>
                </a:lnTo>
                <a:lnTo>
                  <a:pt x="1704975" y="214312"/>
                </a:lnTo>
                <a:lnTo>
                  <a:pt x="1697831" y="200025"/>
                </a:lnTo>
                <a:lnTo>
                  <a:pt x="1681162" y="180975"/>
                </a:lnTo>
                <a:lnTo>
                  <a:pt x="1650206" y="157162"/>
                </a:lnTo>
                <a:lnTo>
                  <a:pt x="1621631" y="133350"/>
                </a:lnTo>
                <a:lnTo>
                  <a:pt x="1576387" y="95250"/>
                </a:lnTo>
                <a:lnTo>
                  <a:pt x="1514475" y="54769"/>
                </a:lnTo>
                <a:lnTo>
                  <a:pt x="1428750" y="7144"/>
                </a:lnTo>
                <a:lnTo>
                  <a:pt x="1400175" y="0"/>
                </a:lnTo>
                <a:lnTo>
                  <a:pt x="1388269" y="7144"/>
                </a:lnTo>
                <a:lnTo>
                  <a:pt x="1364456" y="30956"/>
                </a:lnTo>
                <a:lnTo>
                  <a:pt x="1331119" y="57150"/>
                </a:lnTo>
                <a:lnTo>
                  <a:pt x="1271587" y="80962"/>
                </a:lnTo>
                <a:lnTo>
                  <a:pt x="1045369" y="154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534E5E1A-A058-4E4E-BBF2-A8046454DD08}"/>
              </a:ext>
            </a:extLst>
          </p:cNvPr>
          <p:cNvSpPr/>
          <p:nvPr/>
        </p:nvSpPr>
        <p:spPr>
          <a:xfrm>
            <a:off x="3619500" y="1438275"/>
            <a:ext cx="446088" cy="1201738"/>
          </a:xfrm>
          <a:custGeom>
            <a:avLst/>
            <a:gdLst>
              <a:gd name="connsiteX0" fmla="*/ 164306 w 445294"/>
              <a:gd name="connsiteY0" fmla="*/ 852488 h 1202531"/>
              <a:gd name="connsiteX1" fmla="*/ 164306 w 445294"/>
              <a:gd name="connsiteY1" fmla="*/ 726281 h 1202531"/>
              <a:gd name="connsiteX2" fmla="*/ 164306 w 445294"/>
              <a:gd name="connsiteY2" fmla="*/ 442913 h 1202531"/>
              <a:gd name="connsiteX3" fmla="*/ 164306 w 445294"/>
              <a:gd name="connsiteY3" fmla="*/ 381000 h 1202531"/>
              <a:gd name="connsiteX4" fmla="*/ 159544 w 445294"/>
              <a:gd name="connsiteY4" fmla="*/ 333375 h 1202531"/>
              <a:gd name="connsiteX5" fmla="*/ 152400 w 445294"/>
              <a:gd name="connsiteY5" fmla="*/ 280988 h 1202531"/>
              <a:gd name="connsiteX6" fmla="*/ 138113 w 445294"/>
              <a:gd name="connsiteY6" fmla="*/ 233363 h 1202531"/>
              <a:gd name="connsiteX7" fmla="*/ 114300 w 445294"/>
              <a:gd name="connsiteY7" fmla="*/ 178594 h 1202531"/>
              <a:gd name="connsiteX8" fmla="*/ 92869 w 445294"/>
              <a:gd name="connsiteY8" fmla="*/ 140494 h 1202531"/>
              <a:gd name="connsiteX9" fmla="*/ 69056 w 445294"/>
              <a:gd name="connsiteY9" fmla="*/ 111919 h 1202531"/>
              <a:gd name="connsiteX10" fmla="*/ 28575 w 445294"/>
              <a:gd name="connsiteY10" fmla="*/ 69056 h 1202531"/>
              <a:gd name="connsiteX11" fmla="*/ 4763 w 445294"/>
              <a:gd name="connsiteY11" fmla="*/ 35719 h 1202531"/>
              <a:gd name="connsiteX12" fmla="*/ 0 w 445294"/>
              <a:gd name="connsiteY12" fmla="*/ 19050 h 1202531"/>
              <a:gd name="connsiteX13" fmla="*/ 11906 w 445294"/>
              <a:gd name="connsiteY13" fmla="*/ 4763 h 1202531"/>
              <a:gd name="connsiteX14" fmla="*/ 40481 w 445294"/>
              <a:gd name="connsiteY14" fmla="*/ 0 h 1202531"/>
              <a:gd name="connsiteX15" fmla="*/ 109538 w 445294"/>
              <a:gd name="connsiteY15" fmla="*/ 11906 h 1202531"/>
              <a:gd name="connsiteX16" fmla="*/ 180975 w 445294"/>
              <a:gd name="connsiteY16" fmla="*/ 35719 h 1202531"/>
              <a:gd name="connsiteX17" fmla="*/ 228600 w 445294"/>
              <a:gd name="connsiteY17" fmla="*/ 59531 h 1202531"/>
              <a:gd name="connsiteX18" fmla="*/ 323850 w 445294"/>
              <a:gd name="connsiteY18" fmla="*/ 119063 h 1202531"/>
              <a:gd name="connsiteX19" fmla="*/ 392906 w 445294"/>
              <a:gd name="connsiteY19" fmla="*/ 166688 h 1202531"/>
              <a:gd name="connsiteX20" fmla="*/ 419100 w 445294"/>
              <a:gd name="connsiteY20" fmla="*/ 185738 h 1202531"/>
              <a:gd name="connsiteX21" fmla="*/ 428625 w 445294"/>
              <a:gd name="connsiteY21" fmla="*/ 197644 h 1202531"/>
              <a:gd name="connsiteX22" fmla="*/ 440531 w 445294"/>
              <a:gd name="connsiteY22" fmla="*/ 221456 h 1202531"/>
              <a:gd name="connsiteX23" fmla="*/ 445294 w 445294"/>
              <a:gd name="connsiteY23" fmla="*/ 245269 h 1202531"/>
              <a:gd name="connsiteX24" fmla="*/ 442913 w 445294"/>
              <a:gd name="connsiteY24" fmla="*/ 261938 h 1202531"/>
              <a:gd name="connsiteX25" fmla="*/ 428625 w 445294"/>
              <a:gd name="connsiteY25" fmla="*/ 292894 h 1202531"/>
              <a:gd name="connsiteX26" fmla="*/ 411956 w 445294"/>
              <a:gd name="connsiteY26" fmla="*/ 316706 h 1202531"/>
              <a:gd name="connsiteX27" fmla="*/ 400050 w 445294"/>
              <a:gd name="connsiteY27" fmla="*/ 371475 h 1202531"/>
              <a:gd name="connsiteX28" fmla="*/ 392906 w 445294"/>
              <a:gd name="connsiteY28" fmla="*/ 461963 h 1202531"/>
              <a:gd name="connsiteX29" fmla="*/ 390525 w 445294"/>
              <a:gd name="connsiteY29" fmla="*/ 557213 h 1202531"/>
              <a:gd name="connsiteX30" fmla="*/ 390525 w 445294"/>
              <a:gd name="connsiteY30" fmla="*/ 688181 h 1202531"/>
              <a:gd name="connsiteX31" fmla="*/ 361950 w 445294"/>
              <a:gd name="connsiteY31" fmla="*/ 1169194 h 1202531"/>
              <a:gd name="connsiteX32" fmla="*/ 164306 w 445294"/>
              <a:gd name="connsiteY32" fmla="*/ 1202531 h 1202531"/>
              <a:gd name="connsiteX33" fmla="*/ 164306 w 445294"/>
              <a:gd name="connsiteY33" fmla="*/ 995363 h 1202531"/>
              <a:gd name="connsiteX34" fmla="*/ 164306 w 445294"/>
              <a:gd name="connsiteY34" fmla="*/ 85248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5294" h="1202531">
                <a:moveTo>
                  <a:pt x="164306" y="852488"/>
                </a:moveTo>
                <a:lnTo>
                  <a:pt x="164306" y="726281"/>
                </a:lnTo>
                <a:lnTo>
                  <a:pt x="164306" y="442913"/>
                </a:lnTo>
                <a:lnTo>
                  <a:pt x="164306" y="381000"/>
                </a:lnTo>
                <a:lnTo>
                  <a:pt x="159544" y="333375"/>
                </a:lnTo>
                <a:lnTo>
                  <a:pt x="152400" y="280988"/>
                </a:lnTo>
                <a:lnTo>
                  <a:pt x="138113" y="233363"/>
                </a:lnTo>
                <a:lnTo>
                  <a:pt x="114300" y="178594"/>
                </a:lnTo>
                <a:lnTo>
                  <a:pt x="92869" y="140494"/>
                </a:lnTo>
                <a:lnTo>
                  <a:pt x="69056" y="111919"/>
                </a:lnTo>
                <a:lnTo>
                  <a:pt x="28575" y="69056"/>
                </a:lnTo>
                <a:lnTo>
                  <a:pt x="4763" y="35719"/>
                </a:lnTo>
                <a:lnTo>
                  <a:pt x="0" y="19050"/>
                </a:lnTo>
                <a:lnTo>
                  <a:pt x="11906" y="4763"/>
                </a:lnTo>
                <a:lnTo>
                  <a:pt x="40481" y="0"/>
                </a:lnTo>
                <a:lnTo>
                  <a:pt x="109538" y="11906"/>
                </a:lnTo>
                <a:lnTo>
                  <a:pt x="180975" y="35719"/>
                </a:lnTo>
                <a:lnTo>
                  <a:pt x="228600" y="59531"/>
                </a:lnTo>
                <a:lnTo>
                  <a:pt x="323850" y="119063"/>
                </a:lnTo>
                <a:lnTo>
                  <a:pt x="392906" y="166688"/>
                </a:lnTo>
                <a:lnTo>
                  <a:pt x="419100" y="185738"/>
                </a:lnTo>
                <a:lnTo>
                  <a:pt x="428625" y="197644"/>
                </a:lnTo>
                <a:lnTo>
                  <a:pt x="440531" y="221456"/>
                </a:lnTo>
                <a:lnTo>
                  <a:pt x="445294" y="245269"/>
                </a:lnTo>
                <a:lnTo>
                  <a:pt x="442913" y="261938"/>
                </a:lnTo>
                <a:lnTo>
                  <a:pt x="428625" y="292894"/>
                </a:lnTo>
                <a:lnTo>
                  <a:pt x="411956" y="316706"/>
                </a:lnTo>
                <a:lnTo>
                  <a:pt x="400050" y="371475"/>
                </a:lnTo>
                <a:lnTo>
                  <a:pt x="392906" y="461963"/>
                </a:lnTo>
                <a:cubicBezTo>
                  <a:pt x="392112" y="493713"/>
                  <a:pt x="391319" y="525463"/>
                  <a:pt x="390525" y="557213"/>
                </a:cubicBezTo>
                <a:lnTo>
                  <a:pt x="390525" y="688181"/>
                </a:lnTo>
                <a:lnTo>
                  <a:pt x="361950" y="1169194"/>
                </a:lnTo>
                <a:lnTo>
                  <a:pt x="164306" y="1202531"/>
                </a:lnTo>
                <a:lnTo>
                  <a:pt x="164306" y="995363"/>
                </a:lnTo>
                <a:lnTo>
                  <a:pt x="164306" y="852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B40691F5-084D-4969-BE98-167CA656207B}"/>
              </a:ext>
            </a:extLst>
          </p:cNvPr>
          <p:cNvSpPr/>
          <p:nvPr/>
        </p:nvSpPr>
        <p:spPr>
          <a:xfrm>
            <a:off x="2998788" y="2424113"/>
            <a:ext cx="1749425" cy="395287"/>
          </a:xfrm>
          <a:custGeom>
            <a:avLst/>
            <a:gdLst>
              <a:gd name="connsiteX0" fmla="*/ 1078706 w 1750219"/>
              <a:gd name="connsiteY0" fmla="*/ 235743 h 395287"/>
              <a:gd name="connsiteX1" fmla="*/ 976312 w 1750219"/>
              <a:gd name="connsiteY1" fmla="*/ 252412 h 395287"/>
              <a:gd name="connsiteX2" fmla="*/ 866775 w 1750219"/>
              <a:gd name="connsiteY2" fmla="*/ 276225 h 395287"/>
              <a:gd name="connsiteX3" fmla="*/ 757237 w 1750219"/>
              <a:gd name="connsiteY3" fmla="*/ 302418 h 395287"/>
              <a:gd name="connsiteX4" fmla="*/ 635794 w 1750219"/>
              <a:gd name="connsiteY4" fmla="*/ 333375 h 395287"/>
              <a:gd name="connsiteX5" fmla="*/ 552450 w 1750219"/>
              <a:gd name="connsiteY5" fmla="*/ 359568 h 395287"/>
              <a:gd name="connsiteX6" fmla="*/ 492919 w 1750219"/>
              <a:gd name="connsiteY6" fmla="*/ 383381 h 395287"/>
              <a:gd name="connsiteX7" fmla="*/ 461962 w 1750219"/>
              <a:gd name="connsiteY7" fmla="*/ 392906 h 395287"/>
              <a:gd name="connsiteX8" fmla="*/ 433387 w 1750219"/>
              <a:gd name="connsiteY8" fmla="*/ 395287 h 395287"/>
              <a:gd name="connsiteX9" fmla="*/ 383381 w 1750219"/>
              <a:gd name="connsiteY9" fmla="*/ 388143 h 395287"/>
              <a:gd name="connsiteX10" fmla="*/ 321469 w 1750219"/>
              <a:gd name="connsiteY10" fmla="*/ 371475 h 395287"/>
              <a:gd name="connsiteX11" fmla="*/ 235744 w 1750219"/>
              <a:gd name="connsiteY11" fmla="*/ 335756 h 395287"/>
              <a:gd name="connsiteX12" fmla="*/ 109537 w 1750219"/>
              <a:gd name="connsiteY12" fmla="*/ 257175 h 395287"/>
              <a:gd name="connsiteX13" fmla="*/ 14287 w 1750219"/>
              <a:gd name="connsiteY13" fmla="*/ 190500 h 395287"/>
              <a:gd name="connsiteX14" fmla="*/ 4762 w 1750219"/>
              <a:gd name="connsiteY14" fmla="*/ 173831 h 395287"/>
              <a:gd name="connsiteX15" fmla="*/ 0 w 1750219"/>
              <a:gd name="connsiteY15" fmla="*/ 152400 h 395287"/>
              <a:gd name="connsiteX16" fmla="*/ 4762 w 1750219"/>
              <a:gd name="connsiteY16" fmla="*/ 138112 h 395287"/>
              <a:gd name="connsiteX17" fmla="*/ 21431 w 1750219"/>
              <a:gd name="connsiteY17" fmla="*/ 130968 h 395287"/>
              <a:gd name="connsiteX18" fmla="*/ 64294 w 1750219"/>
              <a:gd name="connsiteY18" fmla="*/ 142875 h 395287"/>
              <a:gd name="connsiteX19" fmla="*/ 121444 w 1750219"/>
              <a:gd name="connsiteY19" fmla="*/ 161925 h 395287"/>
              <a:gd name="connsiteX20" fmla="*/ 176212 w 1750219"/>
              <a:gd name="connsiteY20" fmla="*/ 178593 h 395287"/>
              <a:gd name="connsiteX21" fmla="*/ 223837 w 1750219"/>
              <a:gd name="connsiteY21" fmla="*/ 190500 h 395287"/>
              <a:gd name="connsiteX22" fmla="*/ 273844 w 1750219"/>
              <a:gd name="connsiteY22" fmla="*/ 197643 h 395287"/>
              <a:gd name="connsiteX23" fmla="*/ 330994 w 1750219"/>
              <a:gd name="connsiteY23" fmla="*/ 202406 h 395287"/>
              <a:gd name="connsiteX24" fmla="*/ 431006 w 1750219"/>
              <a:gd name="connsiteY24" fmla="*/ 195262 h 395287"/>
              <a:gd name="connsiteX25" fmla="*/ 597694 w 1750219"/>
              <a:gd name="connsiteY25" fmla="*/ 169068 h 395287"/>
              <a:gd name="connsiteX26" fmla="*/ 797719 w 1750219"/>
              <a:gd name="connsiteY26" fmla="*/ 135731 h 395287"/>
              <a:gd name="connsiteX27" fmla="*/ 973931 w 1750219"/>
              <a:gd name="connsiteY27" fmla="*/ 92868 h 395287"/>
              <a:gd name="connsiteX28" fmla="*/ 1169194 w 1750219"/>
              <a:gd name="connsiteY28" fmla="*/ 59531 h 395287"/>
              <a:gd name="connsiteX29" fmla="*/ 1233487 w 1750219"/>
              <a:gd name="connsiteY29" fmla="*/ 45243 h 395287"/>
              <a:gd name="connsiteX30" fmla="*/ 1283494 w 1750219"/>
              <a:gd name="connsiteY30" fmla="*/ 28575 h 395287"/>
              <a:gd name="connsiteX31" fmla="*/ 1345406 w 1750219"/>
              <a:gd name="connsiteY31" fmla="*/ 11906 h 395287"/>
              <a:gd name="connsiteX32" fmla="*/ 1393031 w 1750219"/>
              <a:gd name="connsiteY32" fmla="*/ 0 h 395287"/>
              <a:gd name="connsiteX33" fmla="*/ 1438275 w 1750219"/>
              <a:gd name="connsiteY33" fmla="*/ 2381 h 395287"/>
              <a:gd name="connsiteX34" fmla="*/ 1502569 w 1750219"/>
              <a:gd name="connsiteY34" fmla="*/ 9525 h 395287"/>
              <a:gd name="connsiteX35" fmla="*/ 1562100 w 1750219"/>
              <a:gd name="connsiteY35" fmla="*/ 26193 h 395287"/>
              <a:gd name="connsiteX36" fmla="*/ 1600200 w 1750219"/>
              <a:gd name="connsiteY36" fmla="*/ 38100 h 395287"/>
              <a:gd name="connsiteX37" fmla="*/ 1654969 w 1750219"/>
              <a:gd name="connsiteY37" fmla="*/ 64293 h 395287"/>
              <a:gd name="connsiteX38" fmla="*/ 1702594 w 1750219"/>
              <a:gd name="connsiteY38" fmla="*/ 92868 h 395287"/>
              <a:gd name="connsiteX39" fmla="*/ 1733550 w 1750219"/>
              <a:gd name="connsiteY39" fmla="*/ 121443 h 395287"/>
              <a:gd name="connsiteX40" fmla="*/ 1745456 w 1750219"/>
              <a:gd name="connsiteY40" fmla="*/ 142875 h 395287"/>
              <a:gd name="connsiteX41" fmla="*/ 1750219 w 1750219"/>
              <a:gd name="connsiteY41" fmla="*/ 159543 h 395287"/>
              <a:gd name="connsiteX42" fmla="*/ 1738312 w 1750219"/>
              <a:gd name="connsiteY42" fmla="*/ 180975 h 395287"/>
              <a:gd name="connsiteX43" fmla="*/ 1707356 w 1750219"/>
              <a:gd name="connsiteY43" fmla="*/ 204787 h 395287"/>
              <a:gd name="connsiteX44" fmla="*/ 1662112 w 1750219"/>
              <a:gd name="connsiteY44" fmla="*/ 221456 h 395287"/>
              <a:gd name="connsiteX45" fmla="*/ 1624012 w 1750219"/>
              <a:gd name="connsiteY45" fmla="*/ 221456 h 395287"/>
              <a:gd name="connsiteX46" fmla="*/ 1552575 w 1750219"/>
              <a:gd name="connsiteY46" fmla="*/ 214312 h 395287"/>
              <a:gd name="connsiteX47" fmla="*/ 1462087 w 1750219"/>
              <a:gd name="connsiteY47" fmla="*/ 209550 h 395287"/>
              <a:gd name="connsiteX48" fmla="*/ 1362075 w 1750219"/>
              <a:gd name="connsiteY48" fmla="*/ 209550 h 395287"/>
              <a:gd name="connsiteX49" fmla="*/ 1240631 w 1750219"/>
              <a:gd name="connsiteY49" fmla="*/ 216693 h 395287"/>
              <a:gd name="connsiteX50" fmla="*/ 1078706 w 1750219"/>
              <a:gd name="connsiteY50" fmla="*/ 235743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50219" h="395287">
                <a:moveTo>
                  <a:pt x="1078706" y="235743"/>
                </a:moveTo>
                <a:lnTo>
                  <a:pt x="976312" y="252412"/>
                </a:lnTo>
                <a:lnTo>
                  <a:pt x="866775" y="276225"/>
                </a:lnTo>
                <a:lnTo>
                  <a:pt x="757237" y="302418"/>
                </a:lnTo>
                <a:lnTo>
                  <a:pt x="635794" y="333375"/>
                </a:lnTo>
                <a:lnTo>
                  <a:pt x="552450" y="359568"/>
                </a:lnTo>
                <a:lnTo>
                  <a:pt x="492919" y="383381"/>
                </a:lnTo>
                <a:lnTo>
                  <a:pt x="461962" y="392906"/>
                </a:lnTo>
                <a:lnTo>
                  <a:pt x="433387" y="395287"/>
                </a:lnTo>
                <a:lnTo>
                  <a:pt x="383381" y="388143"/>
                </a:lnTo>
                <a:lnTo>
                  <a:pt x="321469" y="371475"/>
                </a:lnTo>
                <a:lnTo>
                  <a:pt x="235744" y="335756"/>
                </a:lnTo>
                <a:lnTo>
                  <a:pt x="109537" y="257175"/>
                </a:lnTo>
                <a:lnTo>
                  <a:pt x="14287" y="190500"/>
                </a:lnTo>
                <a:lnTo>
                  <a:pt x="4762" y="173831"/>
                </a:lnTo>
                <a:lnTo>
                  <a:pt x="0" y="152400"/>
                </a:lnTo>
                <a:lnTo>
                  <a:pt x="4762" y="138112"/>
                </a:lnTo>
                <a:lnTo>
                  <a:pt x="21431" y="130968"/>
                </a:lnTo>
                <a:lnTo>
                  <a:pt x="64294" y="142875"/>
                </a:lnTo>
                <a:lnTo>
                  <a:pt x="121444" y="161925"/>
                </a:lnTo>
                <a:lnTo>
                  <a:pt x="176212" y="178593"/>
                </a:lnTo>
                <a:lnTo>
                  <a:pt x="223837" y="190500"/>
                </a:lnTo>
                <a:lnTo>
                  <a:pt x="273844" y="197643"/>
                </a:lnTo>
                <a:lnTo>
                  <a:pt x="330994" y="202406"/>
                </a:lnTo>
                <a:lnTo>
                  <a:pt x="431006" y="195262"/>
                </a:lnTo>
                <a:lnTo>
                  <a:pt x="597694" y="169068"/>
                </a:lnTo>
                <a:lnTo>
                  <a:pt x="797719" y="135731"/>
                </a:lnTo>
                <a:lnTo>
                  <a:pt x="973931" y="92868"/>
                </a:lnTo>
                <a:lnTo>
                  <a:pt x="1169194" y="59531"/>
                </a:lnTo>
                <a:lnTo>
                  <a:pt x="1233487" y="45243"/>
                </a:lnTo>
                <a:lnTo>
                  <a:pt x="1283494" y="28575"/>
                </a:lnTo>
                <a:lnTo>
                  <a:pt x="1345406" y="11906"/>
                </a:lnTo>
                <a:lnTo>
                  <a:pt x="1393031" y="0"/>
                </a:lnTo>
                <a:lnTo>
                  <a:pt x="1438275" y="2381"/>
                </a:lnTo>
                <a:lnTo>
                  <a:pt x="1502569" y="9525"/>
                </a:lnTo>
                <a:lnTo>
                  <a:pt x="1562100" y="26193"/>
                </a:lnTo>
                <a:lnTo>
                  <a:pt x="1600200" y="38100"/>
                </a:lnTo>
                <a:lnTo>
                  <a:pt x="1654969" y="64293"/>
                </a:lnTo>
                <a:lnTo>
                  <a:pt x="1702594" y="92868"/>
                </a:lnTo>
                <a:lnTo>
                  <a:pt x="1733550" y="121443"/>
                </a:lnTo>
                <a:lnTo>
                  <a:pt x="1745456" y="142875"/>
                </a:lnTo>
                <a:lnTo>
                  <a:pt x="1750219" y="159543"/>
                </a:lnTo>
                <a:lnTo>
                  <a:pt x="1738312" y="180975"/>
                </a:lnTo>
                <a:lnTo>
                  <a:pt x="1707356" y="204787"/>
                </a:lnTo>
                <a:lnTo>
                  <a:pt x="1662112" y="221456"/>
                </a:lnTo>
                <a:lnTo>
                  <a:pt x="1624012" y="221456"/>
                </a:lnTo>
                <a:lnTo>
                  <a:pt x="1552575" y="214312"/>
                </a:lnTo>
                <a:lnTo>
                  <a:pt x="1462087" y="209550"/>
                </a:lnTo>
                <a:lnTo>
                  <a:pt x="1362075" y="209550"/>
                </a:lnTo>
                <a:lnTo>
                  <a:pt x="1240631" y="216693"/>
                </a:lnTo>
                <a:lnTo>
                  <a:pt x="1078706" y="2357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87408BB5-E249-42F2-B845-4CE50AEAED93}"/>
              </a:ext>
            </a:extLst>
          </p:cNvPr>
          <p:cNvSpPr/>
          <p:nvPr/>
        </p:nvSpPr>
        <p:spPr>
          <a:xfrm>
            <a:off x="2900363" y="2855913"/>
            <a:ext cx="2260600" cy="439737"/>
          </a:xfrm>
          <a:custGeom>
            <a:avLst/>
            <a:gdLst>
              <a:gd name="connsiteX0" fmla="*/ 857250 w 2259806"/>
              <a:gd name="connsiteY0" fmla="*/ 235744 h 440531"/>
              <a:gd name="connsiteX1" fmla="*/ 709612 w 2259806"/>
              <a:gd name="connsiteY1" fmla="*/ 259556 h 440531"/>
              <a:gd name="connsiteX2" fmla="*/ 585787 w 2259806"/>
              <a:gd name="connsiteY2" fmla="*/ 276225 h 440531"/>
              <a:gd name="connsiteX3" fmla="*/ 438150 w 2259806"/>
              <a:gd name="connsiteY3" fmla="*/ 290512 h 440531"/>
              <a:gd name="connsiteX4" fmla="*/ 338137 w 2259806"/>
              <a:gd name="connsiteY4" fmla="*/ 297656 h 440531"/>
              <a:gd name="connsiteX5" fmla="*/ 238125 w 2259806"/>
              <a:gd name="connsiteY5" fmla="*/ 297656 h 440531"/>
              <a:gd name="connsiteX6" fmla="*/ 133350 w 2259806"/>
              <a:gd name="connsiteY6" fmla="*/ 292894 h 440531"/>
              <a:gd name="connsiteX7" fmla="*/ 0 w 2259806"/>
              <a:gd name="connsiteY7" fmla="*/ 278606 h 440531"/>
              <a:gd name="connsiteX8" fmla="*/ 14287 w 2259806"/>
              <a:gd name="connsiteY8" fmla="*/ 409575 h 440531"/>
              <a:gd name="connsiteX9" fmla="*/ 164306 w 2259806"/>
              <a:gd name="connsiteY9" fmla="*/ 435769 h 440531"/>
              <a:gd name="connsiteX10" fmla="*/ 235743 w 2259806"/>
              <a:gd name="connsiteY10" fmla="*/ 440531 h 440531"/>
              <a:gd name="connsiteX11" fmla="*/ 359568 w 2259806"/>
              <a:gd name="connsiteY11" fmla="*/ 440531 h 440531"/>
              <a:gd name="connsiteX12" fmla="*/ 490537 w 2259806"/>
              <a:gd name="connsiteY12" fmla="*/ 428625 h 440531"/>
              <a:gd name="connsiteX13" fmla="*/ 628650 w 2259806"/>
              <a:gd name="connsiteY13" fmla="*/ 409575 h 440531"/>
              <a:gd name="connsiteX14" fmla="*/ 812006 w 2259806"/>
              <a:gd name="connsiteY14" fmla="*/ 381000 h 440531"/>
              <a:gd name="connsiteX15" fmla="*/ 1059656 w 2259806"/>
              <a:gd name="connsiteY15" fmla="*/ 338137 h 440531"/>
              <a:gd name="connsiteX16" fmla="*/ 1352550 w 2259806"/>
              <a:gd name="connsiteY16" fmla="*/ 280987 h 440531"/>
              <a:gd name="connsiteX17" fmla="*/ 1612106 w 2259806"/>
              <a:gd name="connsiteY17" fmla="*/ 226219 h 440531"/>
              <a:gd name="connsiteX18" fmla="*/ 1666875 w 2259806"/>
              <a:gd name="connsiteY18" fmla="*/ 221456 h 440531"/>
              <a:gd name="connsiteX19" fmla="*/ 2131218 w 2259806"/>
              <a:gd name="connsiteY19" fmla="*/ 316706 h 440531"/>
              <a:gd name="connsiteX20" fmla="*/ 2190750 w 2259806"/>
              <a:gd name="connsiteY20" fmla="*/ 323850 h 440531"/>
              <a:gd name="connsiteX21" fmla="*/ 2226468 w 2259806"/>
              <a:gd name="connsiteY21" fmla="*/ 328612 h 440531"/>
              <a:gd name="connsiteX22" fmla="*/ 2259806 w 2259806"/>
              <a:gd name="connsiteY22" fmla="*/ 326231 h 440531"/>
              <a:gd name="connsiteX23" fmla="*/ 2221706 w 2259806"/>
              <a:gd name="connsiteY23" fmla="*/ 280987 h 440531"/>
              <a:gd name="connsiteX24" fmla="*/ 2150268 w 2259806"/>
              <a:gd name="connsiteY24" fmla="*/ 211931 h 440531"/>
              <a:gd name="connsiteX25" fmla="*/ 2050256 w 2259806"/>
              <a:gd name="connsiteY25" fmla="*/ 123825 h 440531"/>
              <a:gd name="connsiteX26" fmla="*/ 1993106 w 2259806"/>
              <a:gd name="connsiteY26" fmla="*/ 78581 h 440531"/>
              <a:gd name="connsiteX27" fmla="*/ 1938337 w 2259806"/>
              <a:gd name="connsiteY27" fmla="*/ 38100 h 440531"/>
              <a:gd name="connsiteX28" fmla="*/ 1912143 w 2259806"/>
              <a:gd name="connsiteY28" fmla="*/ 16669 h 440531"/>
              <a:gd name="connsiteX29" fmla="*/ 1890712 w 2259806"/>
              <a:gd name="connsiteY29" fmla="*/ 4762 h 440531"/>
              <a:gd name="connsiteX30" fmla="*/ 1871662 w 2259806"/>
              <a:gd name="connsiteY30" fmla="*/ 0 h 440531"/>
              <a:gd name="connsiteX31" fmla="*/ 1854993 w 2259806"/>
              <a:gd name="connsiteY31" fmla="*/ 0 h 440531"/>
              <a:gd name="connsiteX32" fmla="*/ 1840706 w 2259806"/>
              <a:gd name="connsiteY32" fmla="*/ 4762 h 440531"/>
              <a:gd name="connsiteX33" fmla="*/ 1819275 w 2259806"/>
              <a:gd name="connsiteY33" fmla="*/ 19050 h 440531"/>
              <a:gd name="connsiteX34" fmla="*/ 1764506 w 2259806"/>
              <a:gd name="connsiteY34" fmla="*/ 42862 h 440531"/>
              <a:gd name="connsiteX35" fmla="*/ 1681162 w 2259806"/>
              <a:gd name="connsiteY35" fmla="*/ 73819 h 440531"/>
              <a:gd name="connsiteX36" fmla="*/ 1607343 w 2259806"/>
              <a:gd name="connsiteY36" fmla="*/ 90487 h 440531"/>
              <a:gd name="connsiteX37" fmla="*/ 1478756 w 2259806"/>
              <a:gd name="connsiteY37" fmla="*/ 116681 h 440531"/>
              <a:gd name="connsiteX38" fmla="*/ 1343025 w 2259806"/>
              <a:gd name="connsiteY38" fmla="*/ 147637 h 440531"/>
              <a:gd name="connsiteX39" fmla="*/ 1169193 w 2259806"/>
              <a:gd name="connsiteY39" fmla="*/ 183356 h 440531"/>
              <a:gd name="connsiteX40" fmla="*/ 971550 w 2259806"/>
              <a:gd name="connsiteY40" fmla="*/ 216694 h 440531"/>
              <a:gd name="connsiteX41" fmla="*/ 857250 w 2259806"/>
              <a:gd name="connsiteY41" fmla="*/ 235744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59806" h="440531">
                <a:moveTo>
                  <a:pt x="857250" y="235744"/>
                </a:moveTo>
                <a:lnTo>
                  <a:pt x="709612" y="259556"/>
                </a:lnTo>
                <a:lnTo>
                  <a:pt x="585787" y="276225"/>
                </a:lnTo>
                <a:lnTo>
                  <a:pt x="438150" y="290512"/>
                </a:lnTo>
                <a:lnTo>
                  <a:pt x="338137" y="297656"/>
                </a:lnTo>
                <a:lnTo>
                  <a:pt x="238125" y="297656"/>
                </a:lnTo>
                <a:lnTo>
                  <a:pt x="133350" y="292894"/>
                </a:lnTo>
                <a:lnTo>
                  <a:pt x="0" y="278606"/>
                </a:lnTo>
                <a:lnTo>
                  <a:pt x="14287" y="409575"/>
                </a:lnTo>
                <a:lnTo>
                  <a:pt x="164306" y="435769"/>
                </a:lnTo>
                <a:lnTo>
                  <a:pt x="235743" y="440531"/>
                </a:lnTo>
                <a:lnTo>
                  <a:pt x="359568" y="440531"/>
                </a:lnTo>
                <a:lnTo>
                  <a:pt x="490537" y="428625"/>
                </a:lnTo>
                <a:lnTo>
                  <a:pt x="628650" y="409575"/>
                </a:lnTo>
                <a:lnTo>
                  <a:pt x="812006" y="381000"/>
                </a:lnTo>
                <a:lnTo>
                  <a:pt x="1059656" y="338137"/>
                </a:lnTo>
                <a:lnTo>
                  <a:pt x="1352550" y="280987"/>
                </a:lnTo>
                <a:lnTo>
                  <a:pt x="1612106" y="226219"/>
                </a:lnTo>
                <a:lnTo>
                  <a:pt x="1666875" y="221456"/>
                </a:lnTo>
                <a:lnTo>
                  <a:pt x="2131218" y="316706"/>
                </a:lnTo>
                <a:lnTo>
                  <a:pt x="2190750" y="323850"/>
                </a:lnTo>
                <a:lnTo>
                  <a:pt x="2226468" y="328612"/>
                </a:lnTo>
                <a:lnTo>
                  <a:pt x="2259806" y="326231"/>
                </a:lnTo>
                <a:lnTo>
                  <a:pt x="2221706" y="280987"/>
                </a:lnTo>
                <a:lnTo>
                  <a:pt x="2150268" y="211931"/>
                </a:lnTo>
                <a:lnTo>
                  <a:pt x="2050256" y="123825"/>
                </a:lnTo>
                <a:lnTo>
                  <a:pt x="1993106" y="78581"/>
                </a:lnTo>
                <a:lnTo>
                  <a:pt x="1938337" y="38100"/>
                </a:lnTo>
                <a:lnTo>
                  <a:pt x="1912143" y="16669"/>
                </a:lnTo>
                <a:lnTo>
                  <a:pt x="1890712" y="4762"/>
                </a:lnTo>
                <a:lnTo>
                  <a:pt x="1871662" y="0"/>
                </a:lnTo>
                <a:lnTo>
                  <a:pt x="1854993" y="0"/>
                </a:lnTo>
                <a:lnTo>
                  <a:pt x="1840706" y="4762"/>
                </a:lnTo>
                <a:lnTo>
                  <a:pt x="1819275" y="19050"/>
                </a:lnTo>
                <a:lnTo>
                  <a:pt x="1764506" y="42862"/>
                </a:lnTo>
                <a:lnTo>
                  <a:pt x="1681162" y="73819"/>
                </a:lnTo>
                <a:lnTo>
                  <a:pt x="1607343" y="90487"/>
                </a:lnTo>
                <a:lnTo>
                  <a:pt x="1478756" y="116681"/>
                </a:lnTo>
                <a:lnTo>
                  <a:pt x="1343025" y="147637"/>
                </a:lnTo>
                <a:lnTo>
                  <a:pt x="1169193" y="183356"/>
                </a:lnTo>
                <a:lnTo>
                  <a:pt x="971550" y="216694"/>
                </a:lnTo>
                <a:lnTo>
                  <a:pt x="857250" y="235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517F8972-33FF-47B7-93E2-D8F7F07965A2}"/>
              </a:ext>
            </a:extLst>
          </p:cNvPr>
          <p:cNvSpPr/>
          <p:nvPr/>
        </p:nvSpPr>
        <p:spPr>
          <a:xfrm>
            <a:off x="4471988" y="3027363"/>
            <a:ext cx="647700" cy="469900"/>
          </a:xfrm>
          <a:custGeom>
            <a:avLst/>
            <a:gdLst>
              <a:gd name="connsiteX0" fmla="*/ 361950 w 647700"/>
              <a:gd name="connsiteY0" fmla="*/ 216694 h 471487"/>
              <a:gd name="connsiteX1" fmla="*/ 307181 w 647700"/>
              <a:gd name="connsiteY1" fmla="*/ 252412 h 471487"/>
              <a:gd name="connsiteX2" fmla="*/ 254793 w 647700"/>
              <a:gd name="connsiteY2" fmla="*/ 292894 h 471487"/>
              <a:gd name="connsiteX3" fmla="*/ 185737 w 647700"/>
              <a:gd name="connsiteY3" fmla="*/ 347662 h 471487"/>
              <a:gd name="connsiteX4" fmla="*/ 102393 w 647700"/>
              <a:gd name="connsiteY4" fmla="*/ 419100 h 471487"/>
              <a:gd name="connsiteX5" fmla="*/ 61912 w 647700"/>
              <a:gd name="connsiteY5" fmla="*/ 457200 h 471487"/>
              <a:gd name="connsiteX6" fmla="*/ 47625 w 647700"/>
              <a:gd name="connsiteY6" fmla="*/ 466725 h 471487"/>
              <a:gd name="connsiteX7" fmla="*/ 30956 w 647700"/>
              <a:gd name="connsiteY7" fmla="*/ 471487 h 471487"/>
              <a:gd name="connsiteX8" fmla="*/ 21431 w 647700"/>
              <a:gd name="connsiteY8" fmla="*/ 471487 h 471487"/>
              <a:gd name="connsiteX9" fmla="*/ 4762 w 647700"/>
              <a:gd name="connsiteY9" fmla="*/ 466725 h 471487"/>
              <a:gd name="connsiteX10" fmla="*/ 0 w 647700"/>
              <a:gd name="connsiteY10" fmla="*/ 457200 h 471487"/>
              <a:gd name="connsiteX11" fmla="*/ 0 w 647700"/>
              <a:gd name="connsiteY11" fmla="*/ 445294 h 471487"/>
              <a:gd name="connsiteX12" fmla="*/ 7143 w 647700"/>
              <a:gd name="connsiteY12" fmla="*/ 416719 h 471487"/>
              <a:gd name="connsiteX13" fmla="*/ 50006 w 647700"/>
              <a:gd name="connsiteY13" fmla="*/ 347662 h 471487"/>
              <a:gd name="connsiteX14" fmla="*/ 104775 w 647700"/>
              <a:gd name="connsiteY14" fmla="*/ 264319 h 471487"/>
              <a:gd name="connsiteX15" fmla="*/ 119062 w 647700"/>
              <a:gd name="connsiteY15" fmla="*/ 238125 h 471487"/>
              <a:gd name="connsiteX16" fmla="*/ 142875 w 647700"/>
              <a:gd name="connsiteY16" fmla="*/ 190500 h 471487"/>
              <a:gd name="connsiteX17" fmla="*/ 154781 w 647700"/>
              <a:gd name="connsiteY17" fmla="*/ 152400 h 471487"/>
              <a:gd name="connsiteX18" fmla="*/ 159543 w 647700"/>
              <a:gd name="connsiteY18" fmla="*/ 121444 h 471487"/>
              <a:gd name="connsiteX19" fmla="*/ 157162 w 647700"/>
              <a:gd name="connsiteY19" fmla="*/ 97631 h 471487"/>
              <a:gd name="connsiteX20" fmla="*/ 152400 w 647700"/>
              <a:gd name="connsiteY20" fmla="*/ 83344 h 471487"/>
              <a:gd name="connsiteX21" fmla="*/ 140493 w 647700"/>
              <a:gd name="connsiteY21" fmla="*/ 69056 h 471487"/>
              <a:gd name="connsiteX22" fmla="*/ 126206 w 647700"/>
              <a:gd name="connsiteY22" fmla="*/ 54769 h 471487"/>
              <a:gd name="connsiteX23" fmla="*/ 90487 w 647700"/>
              <a:gd name="connsiteY23" fmla="*/ 14287 h 471487"/>
              <a:gd name="connsiteX24" fmla="*/ 80962 w 647700"/>
              <a:gd name="connsiteY24" fmla="*/ 0 h 471487"/>
              <a:gd name="connsiteX25" fmla="*/ 647700 w 647700"/>
              <a:gd name="connsiteY25" fmla="*/ 152400 h 471487"/>
              <a:gd name="connsiteX26" fmla="*/ 557212 w 647700"/>
              <a:gd name="connsiteY26" fmla="*/ 150019 h 471487"/>
              <a:gd name="connsiteX27" fmla="*/ 509587 w 647700"/>
              <a:gd name="connsiteY27" fmla="*/ 157162 h 471487"/>
              <a:gd name="connsiteX28" fmla="*/ 461962 w 647700"/>
              <a:gd name="connsiteY28" fmla="*/ 169069 h 471487"/>
              <a:gd name="connsiteX29" fmla="*/ 416718 w 647700"/>
              <a:gd name="connsiteY29" fmla="*/ 185737 h 471487"/>
              <a:gd name="connsiteX30" fmla="*/ 361950 w 647700"/>
              <a:gd name="connsiteY30" fmla="*/ 216694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47700" h="471487">
                <a:moveTo>
                  <a:pt x="361950" y="216694"/>
                </a:moveTo>
                <a:lnTo>
                  <a:pt x="307181" y="252412"/>
                </a:lnTo>
                <a:lnTo>
                  <a:pt x="254793" y="292894"/>
                </a:lnTo>
                <a:lnTo>
                  <a:pt x="185737" y="347662"/>
                </a:lnTo>
                <a:lnTo>
                  <a:pt x="102393" y="419100"/>
                </a:lnTo>
                <a:lnTo>
                  <a:pt x="61912" y="457200"/>
                </a:lnTo>
                <a:lnTo>
                  <a:pt x="47625" y="466725"/>
                </a:lnTo>
                <a:lnTo>
                  <a:pt x="30956" y="471487"/>
                </a:lnTo>
                <a:lnTo>
                  <a:pt x="21431" y="471487"/>
                </a:lnTo>
                <a:lnTo>
                  <a:pt x="4762" y="466725"/>
                </a:lnTo>
                <a:lnTo>
                  <a:pt x="0" y="457200"/>
                </a:lnTo>
                <a:lnTo>
                  <a:pt x="0" y="445294"/>
                </a:lnTo>
                <a:lnTo>
                  <a:pt x="7143" y="416719"/>
                </a:lnTo>
                <a:lnTo>
                  <a:pt x="50006" y="347662"/>
                </a:lnTo>
                <a:lnTo>
                  <a:pt x="104775" y="264319"/>
                </a:lnTo>
                <a:lnTo>
                  <a:pt x="119062" y="238125"/>
                </a:lnTo>
                <a:lnTo>
                  <a:pt x="142875" y="190500"/>
                </a:lnTo>
                <a:lnTo>
                  <a:pt x="154781" y="152400"/>
                </a:lnTo>
                <a:lnTo>
                  <a:pt x="159543" y="121444"/>
                </a:lnTo>
                <a:lnTo>
                  <a:pt x="157162" y="97631"/>
                </a:lnTo>
                <a:lnTo>
                  <a:pt x="152400" y="83344"/>
                </a:lnTo>
                <a:lnTo>
                  <a:pt x="140493" y="69056"/>
                </a:lnTo>
                <a:lnTo>
                  <a:pt x="126206" y="54769"/>
                </a:lnTo>
                <a:lnTo>
                  <a:pt x="90487" y="14287"/>
                </a:lnTo>
                <a:lnTo>
                  <a:pt x="80962" y="0"/>
                </a:lnTo>
                <a:lnTo>
                  <a:pt x="647700" y="152400"/>
                </a:lnTo>
                <a:lnTo>
                  <a:pt x="557212" y="150019"/>
                </a:lnTo>
                <a:lnTo>
                  <a:pt x="509587" y="157162"/>
                </a:lnTo>
                <a:lnTo>
                  <a:pt x="461962" y="169069"/>
                </a:lnTo>
                <a:lnTo>
                  <a:pt x="416718" y="185737"/>
                </a:lnTo>
                <a:lnTo>
                  <a:pt x="361950" y="2166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0FC2B606-54B9-4D1E-A892-7525A3D11408}"/>
              </a:ext>
            </a:extLst>
          </p:cNvPr>
          <p:cNvSpPr/>
          <p:nvPr/>
        </p:nvSpPr>
        <p:spPr>
          <a:xfrm>
            <a:off x="3714750" y="3752850"/>
            <a:ext cx="317500" cy="2230438"/>
          </a:xfrm>
          <a:custGeom>
            <a:avLst/>
            <a:gdLst>
              <a:gd name="connsiteX0" fmla="*/ 68505 w 318699"/>
              <a:gd name="connsiteY0" fmla="*/ 1227143 h 2230898"/>
              <a:gd name="connsiteX1" fmla="*/ 50634 w 318699"/>
              <a:gd name="connsiteY1" fmla="*/ 1489251 h 2230898"/>
              <a:gd name="connsiteX2" fmla="*/ 32763 w 318699"/>
              <a:gd name="connsiteY2" fmla="*/ 1667961 h 2230898"/>
              <a:gd name="connsiteX3" fmla="*/ 8935 w 318699"/>
              <a:gd name="connsiteY3" fmla="*/ 1799015 h 2230898"/>
              <a:gd name="connsiteX4" fmla="*/ 2978 w 318699"/>
              <a:gd name="connsiteY4" fmla="*/ 1837736 h 2230898"/>
              <a:gd name="connsiteX5" fmla="*/ 0 w 318699"/>
              <a:gd name="connsiteY5" fmla="*/ 1888370 h 2230898"/>
              <a:gd name="connsiteX6" fmla="*/ 11914 w 318699"/>
              <a:gd name="connsiteY6" fmla="*/ 1965811 h 2230898"/>
              <a:gd name="connsiteX7" fmla="*/ 38720 w 318699"/>
              <a:gd name="connsiteY7" fmla="*/ 2052188 h 2230898"/>
              <a:gd name="connsiteX8" fmla="*/ 80419 w 318699"/>
              <a:gd name="connsiteY8" fmla="*/ 2153457 h 2230898"/>
              <a:gd name="connsiteX9" fmla="*/ 101269 w 318699"/>
              <a:gd name="connsiteY9" fmla="*/ 2189199 h 2230898"/>
              <a:gd name="connsiteX10" fmla="*/ 116161 w 318699"/>
              <a:gd name="connsiteY10" fmla="*/ 2201113 h 2230898"/>
              <a:gd name="connsiteX11" fmla="*/ 142968 w 318699"/>
              <a:gd name="connsiteY11" fmla="*/ 2221962 h 2230898"/>
              <a:gd name="connsiteX12" fmla="*/ 169774 w 318699"/>
              <a:gd name="connsiteY12" fmla="*/ 2230898 h 2230898"/>
              <a:gd name="connsiteX13" fmla="*/ 184667 w 318699"/>
              <a:gd name="connsiteY13" fmla="*/ 2227919 h 2230898"/>
              <a:gd name="connsiteX14" fmla="*/ 205516 w 318699"/>
              <a:gd name="connsiteY14" fmla="*/ 2216005 h 2230898"/>
              <a:gd name="connsiteX15" fmla="*/ 217430 w 318699"/>
              <a:gd name="connsiteY15" fmla="*/ 2198134 h 2230898"/>
              <a:gd name="connsiteX16" fmla="*/ 238280 w 318699"/>
              <a:gd name="connsiteY16" fmla="*/ 2156435 h 2230898"/>
              <a:gd name="connsiteX17" fmla="*/ 247215 w 318699"/>
              <a:gd name="connsiteY17" fmla="*/ 2120693 h 2230898"/>
              <a:gd name="connsiteX18" fmla="*/ 244237 w 318699"/>
              <a:gd name="connsiteY18" fmla="*/ 2049209 h 2230898"/>
              <a:gd name="connsiteX19" fmla="*/ 238280 w 318699"/>
              <a:gd name="connsiteY19" fmla="*/ 1870499 h 2230898"/>
              <a:gd name="connsiteX20" fmla="*/ 241258 w 318699"/>
              <a:gd name="connsiteY20" fmla="*/ 1679875 h 2230898"/>
              <a:gd name="connsiteX21" fmla="*/ 247215 w 318699"/>
              <a:gd name="connsiteY21" fmla="*/ 1501165 h 2230898"/>
              <a:gd name="connsiteX22" fmla="*/ 250194 w 318699"/>
              <a:gd name="connsiteY22" fmla="*/ 1382025 h 2230898"/>
              <a:gd name="connsiteX23" fmla="*/ 256151 w 318699"/>
              <a:gd name="connsiteY23" fmla="*/ 1188422 h 2230898"/>
              <a:gd name="connsiteX24" fmla="*/ 271043 w 318699"/>
              <a:gd name="connsiteY24" fmla="*/ 902486 h 2230898"/>
              <a:gd name="connsiteX25" fmla="*/ 274022 w 318699"/>
              <a:gd name="connsiteY25" fmla="*/ 813131 h 2230898"/>
              <a:gd name="connsiteX26" fmla="*/ 282957 w 318699"/>
              <a:gd name="connsiteY26" fmla="*/ 735690 h 2230898"/>
              <a:gd name="connsiteX27" fmla="*/ 297850 w 318699"/>
              <a:gd name="connsiteY27" fmla="*/ 616550 h 2230898"/>
              <a:gd name="connsiteX28" fmla="*/ 294871 w 318699"/>
              <a:gd name="connsiteY28" fmla="*/ 485496 h 2230898"/>
              <a:gd name="connsiteX29" fmla="*/ 309764 w 318699"/>
              <a:gd name="connsiteY29" fmla="*/ 422947 h 2230898"/>
              <a:gd name="connsiteX30" fmla="*/ 315721 w 318699"/>
              <a:gd name="connsiteY30" fmla="*/ 363377 h 2230898"/>
              <a:gd name="connsiteX31" fmla="*/ 318699 w 318699"/>
              <a:gd name="connsiteY31" fmla="*/ 306786 h 2230898"/>
              <a:gd name="connsiteX32" fmla="*/ 303807 w 318699"/>
              <a:gd name="connsiteY32" fmla="*/ 250194 h 2230898"/>
              <a:gd name="connsiteX33" fmla="*/ 274022 w 318699"/>
              <a:gd name="connsiteY33" fmla="*/ 193603 h 2230898"/>
              <a:gd name="connsiteX34" fmla="*/ 235301 w 318699"/>
              <a:gd name="connsiteY34" fmla="*/ 131054 h 2230898"/>
              <a:gd name="connsiteX35" fmla="*/ 142968 w 318699"/>
              <a:gd name="connsiteY35" fmla="*/ 0 h 2230898"/>
              <a:gd name="connsiteX36" fmla="*/ 77441 w 318699"/>
              <a:gd name="connsiteY36" fmla="*/ 23828 h 2230898"/>
              <a:gd name="connsiteX37" fmla="*/ 101269 w 318699"/>
              <a:gd name="connsiteY37" fmla="*/ 145947 h 2230898"/>
              <a:gd name="connsiteX38" fmla="*/ 107226 w 318699"/>
              <a:gd name="connsiteY38" fmla="*/ 217431 h 2230898"/>
              <a:gd name="connsiteX39" fmla="*/ 116161 w 318699"/>
              <a:gd name="connsiteY39" fmla="*/ 300829 h 2230898"/>
              <a:gd name="connsiteX40" fmla="*/ 113183 w 318699"/>
              <a:gd name="connsiteY40" fmla="*/ 360399 h 2230898"/>
              <a:gd name="connsiteX41" fmla="*/ 110204 w 318699"/>
              <a:gd name="connsiteY41" fmla="*/ 408055 h 2230898"/>
              <a:gd name="connsiteX42" fmla="*/ 89355 w 318699"/>
              <a:gd name="connsiteY42" fmla="*/ 530173 h 2230898"/>
              <a:gd name="connsiteX43" fmla="*/ 95312 w 318699"/>
              <a:gd name="connsiteY43" fmla="*/ 831002 h 2230898"/>
              <a:gd name="connsiteX44" fmla="*/ 80419 w 318699"/>
              <a:gd name="connsiteY44" fmla="*/ 1078218 h 2230898"/>
              <a:gd name="connsiteX45" fmla="*/ 68505 w 318699"/>
              <a:gd name="connsiteY45" fmla="*/ 1227143 h 2230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699" h="2230898">
                <a:moveTo>
                  <a:pt x="68505" y="1227143"/>
                </a:moveTo>
                <a:lnTo>
                  <a:pt x="50634" y="1489251"/>
                </a:lnTo>
                <a:lnTo>
                  <a:pt x="32763" y="1667961"/>
                </a:lnTo>
                <a:lnTo>
                  <a:pt x="8935" y="1799015"/>
                </a:lnTo>
                <a:lnTo>
                  <a:pt x="2978" y="1837736"/>
                </a:lnTo>
                <a:lnTo>
                  <a:pt x="0" y="1888370"/>
                </a:lnTo>
                <a:lnTo>
                  <a:pt x="11914" y="1965811"/>
                </a:lnTo>
                <a:lnTo>
                  <a:pt x="38720" y="2052188"/>
                </a:lnTo>
                <a:lnTo>
                  <a:pt x="80419" y="2153457"/>
                </a:lnTo>
                <a:lnTo>
                  <a:pt x="101269" y="2189199"/>
                </a:lnTo>
                <a:lnTo>
                  <a:pt x="116161" y="2201113"/>
                </a:lnTo>
                <a:lnTo>
                  <a:pt x="142968" y="2221962"/>
                </a:lnTo>
                <a:lnTo>
                  <a:pt x="169774" y="2230898"/>
                </a:lnTo>
                <a:lnTo>
                  <a:pt x="184667" y="2227919"/>
                </a:lnTo>
                <a:lnTo>
                  <a:pt x="205516" y="2216005"/>
                </a:lnTo>
                <a:lnTo>
                  <a:pt x="217430" y="2198134"/>
                </a:lnTo>
                <a:lnTo>
                  <a:pt x="238280" y="2156435"/>
                </a:lnTo>
                <a:lnTo>
                  <a:pt x="247215" y="2120693"/>
                </a:lnTo>
                <a:lnTo>
                  <a:pt x="244237" y="2049209"/>
                </a:lnTo>
                <a:lnTo>
                  <a:pt x="238280" y="1870499"/>
                </a:lnTo>
                <a:cubicBezTo>
                  <a:pt x="239273" y="1806958"/>
                  <a:pt x="240265" y="1743416"/>
                  <a:pt x="241258" y="1679875"/>
                </a:cubicBezTo>
                <a:lnTo>
                  <a:pt x="247215" y="1501165"/>
                </a:lnTo>
                <a:lnTo>
                  <a:pt x="250194" y="1382025"/>
                </a:lnTo>
                <a:lnTo>
                  <a:pt x="256151" y="1188422"/>
                </a:lnTo>
                <a:lnTo>
                  <a:pt x="271043" y="902486"/>
                </a:lnTo>
                <a:lnTo>
                  <a:pt x="274022" y="813131"/>
                </a:lnTo>
                <a:lnTo>
                  <a:pt x="282957" y="735690"/>
                </a:lnTo>
                <a:lnTo>
                  <a:pt x="297850" y="616550"/>
                </a:lnTo>
                <a:lnTo>
                  <a:pt x="294871" y="485496"/>
                </a:lnTo>
                <a:lnTo>
                  <a:pt x="309764" y="422947"/>
                </a:lnTo>
                <a:lnTo>
                  <a:pt x="315721" y="363377"/>
                </a:lnTo>
                <a:lnTo>
                  <a:pt x="318699" y="306786"/>
                </a:lnTo>
                <a:lnTo>
                  <a:pt x="303807" y="250194"/>
                </a:lnTo>
                <a:lnTo>
                  <a:pt x="274022" y="193603"/>
                </a:lnTo>
                <a:lnTo>
                  <a:pt x="235301" y="131054"/>
                </a:lnTo>
                <a:lnTo>
                  <a:pt x="142968" y="0"/>
                </a:lnTo>
                <a:lnTo>
                  <a:pt x="77441" y="23828"/>
                </a:lnTo>
                <a:lnTo>
                  <a:pt x="101269" y="145947"/>
                </a:lnTo>
                <a:lnTo>
                  <a:pt x="107226" y="217431"/>
                </a:lnTo>
                <a:lnTo>
                  <a:pt x="116161" y="300829"/>
                </a:lnTo>
                <a:lnTo>
                  <a:pt x="113183" y="360399"/>
                </a:lnTo>
                <a:lnTo>
                  <a:pt x="110204" y="408055"/>
                </a:lnTo>
                <a:lnTo>
                  <a:pt x="89355" y="530173"/>
                </a:lnTo>
                <a:lnTo>
                  <a:pt x="95312" y="831002"/>
                </a:lnTo>
                <a:lnTo>
                  <a:pt x="80419" y="1078218"/>
                </a:lnTo>
                <a:lnTo>
                  <a:pt x="68505" y="12271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80D1A832-3AEE-4256-82B7-1EBF623479E1}"/>
              </a:ext>
            </a:extLst>
          </p:cNvPr>
          <p:cNvSpPr/>
          <p:nvPr/>
        </p:nvSpPr>
        <p:spPr>
          <a:xfrm>
            <a:off x="2771775" y="4371975"/>
            <a:ext cx="1085850" cy="1341438"/>
          </a:xfrm>
          <a:custGeom>
            <a:avLst/>
            <a:gdLst>
              <a:gd name="connsiteX0" fmla="*/ 731044 w 1085850"/>
              <a:gd name="connsiteY0" fmla="*/ 409575 h 1340644"/>
              <a:gd name="connsiteX1" fmla="*/ 676275 w 1085850"/>
              <a:gd name="connsiteY1" fmla="*/ 495300 h 1340644"/>
              <a:gd name="connsiteX2" fmla="*/ 576263 w 1085850"/>
              <a:gd name="connsiteY2" fmla="*/ 640556 h 1340644"/>
              <a:gd name="connsiteX3" fmla="*/ 469106 w 1085850"/>
              <a:gd name="connsiteY3" fmla="*/ 783431 h 1340644"/>
              <a:gd name="connsiteX4" fmla="*/ 309563 w 1085850"/>
              <a:gd name="connsiteY4" fmla="*/ 971550 h 1340644"/>
              <a:gd name="connsiteX5" fmla="*/ 164306 w 1085850"/>
              <a:gd name="connsiteY5" fmla="*/ 1128713 h 1340644"/>
              <a:gd name="connsiteX6" fmla="*/ 33338 w 1085850"/>
              <a:gd name="connsiteY6" fmla="*/ 1266825 h 1340644"/>
              <a:gd name="connsiteX7" fmla="*/ 11906 w 1085850"/>
              <a:gd name="connsiteY7" fmla="*/ 1290638 h 1340644"/>
              <a:gd name="connsiteX8" fmla="*/ 0 w 1085850"/>
              <a:gd name="connsiteY8" fmla="*/ 1312069 h 1340644"/>
              <a:gd name="connsiteX9" fmla="*/ 0 w 1085850"/>
              <a:gd name="connsiteY9" fmla="*/ 1323975 h 1340644"/>
              <a:gd name="connsiteX10" fmla="*/ 0 w 1085850"/>
              <a:gd name="connsiteY10" fmla="*/ 1333500 h 1340644"/>
              <a:gd name="connsiteX11" fmla="*/ 2381 w 1085850"/>
              <a:gd name="connsiteY11" fmla="*/ 1335881 h 1340644"/>
              <a:gd name="connsiteX12" fmla="*/ 19050 w 1085850"/>
              <a:gd name="connsiteY12" fmla="*/ 1340644 h 1340644"/>
              <a:gd name="connsiteX13" fmla="*/ 42863 w 1085850"/>
              <a:gd name="connsiteY13" fmla="*/ 1335881 h 1340644"/>
              <a:gd name="connsiteX14" fmla="*/ 64294 w 1085850"/>
              <a:gd name="connsiteY14" fmla="*/ 1326356 h 1340644"/>
              <a:gd name="connsiteX15" fmla="*/ 180975 w 1085850"/>
              <a:gd name="connsiteY15" fmla="*/ 1233488 h 1340644"/>
              <a:gd name="connsiteX16" fmla="*/ 323850 w 1085850"/>
              <a:gd name="connsiteY16" fmla="*/ 1116806 h 1340644"/>
              <a:gd name="connsiteX17" fmla="*/ 490538 w 1085850"/>
              <a:gd name="connsiteY17" fmla="*/ 964406 h 1340644"/>
              <a:gd name="connsiteX18" fmla="*/ 602456 w 1085850"/>
              <a:gd name="connsiteY18" fmla="*/ 854869 h 1340644"/>
              <a:gd name="connsiteX19" fmla="*/ 690563 w 1085850"/>
              <a:gd name="connsiteY19" fmla="*/ 759619 h 1340644"/>
              <a:gd name="connsiteX20" fmla="*/ 847725 w 1085850"/>
              <a:gd name="connsiteY20" fmla="*/ 545306 h 1340644"/>
              <a:gd name="connsiteX21" fmla="*/ 971550 w 1085850"/>
              <a:gd name="connsiteY21" fmla="*/ 350044 h 1340644"/>
              <a:gd name="connsiteX22" fmla="*/ 1076325 w 1085850"/>
              <a:gd name="connsiteY22" fmla="*/ 173831 h 1340644"/>
              <a:gd name="connsiteX23" fmla="*/ 1085850 w 1085850"/>
              <a:gd name="connsiteY23" fmla="*/ 0 h 1340644"/>
              <a:gd name="connsiteX24" fmla="*/ 919163 w 1085850"/>
              <a:gd name="connsiteY24" fmla="*/ 28575 h 1340644"/>
              <a:gd name="connsiteX25" fmla="*/ 873919 w 1085850"/>
              <a:gd name="connsiteY25" fmla="*/ 140494 h 1340644"/>
              <a:gd name="connsiteX26" fmla="*/ 804863 w 1085850"/>
              <a:gd name="connsiteY26" fmla="*/ 280988 h 1340644"/>
              <a:gd name="connsiteX27" fmla="*/ 731044 w 1085850"/>
              <a:gd name="connsiteY27" fmla="*/ 409575 h 134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85850" h="1340644">
                <a:moveTo>
                  <a:pt x="731044" y="409575"/>
                </a:moveTo>
                <a:lnTo>
                  <a:pt x="676275" y="495300"/>
                </a:lnTo>
                <a:lnTo>
                  <a:pt x="576263" y="640556"/>
                </a:lnTo>
                <a:lnTo>
                  <a:pt x="469106" y="783431"/>
                </a:lnTo>
                <a:lnTo>
                  <a:pt x="309563" y="971550"/>
                </a:lnTo>
                <a:lnTo>
                  <a:pt x="164306" y="1128713"/>
                </a:lnTo>
                <a:lnTo>
                  <a:pt x="33338" y="1266825"/>
                </a:lnTo>
                <a:lnTo>
                  <a:pt x="11906" y="1290638"/>
                </a:lnTo>
                <a:lnTo>
                  <a:pt x="0" y="1312069"/>
                </a:lnTo>
                <a:lnTo>
                  <a:pt x="0" y="1323975"/>
                </a:lnTo>
                <a:lnTo>
                  <a:pt x="0" y="1333500"/>
                </a:lnTo>
                <a:lnTo>
                  <a:pt x="2381" y="1335881"/>
                </a:lnTo>
                <a:lnTo>
                  <a:pt x="19050" y="1340644"/>
                </a:lnTo>
                <a:lnTo>
                  <a:pt x="42863" y="1335881"/>
                </a:lnTo>
                <a:lnTo>
                  <a:pt x="64294" y="1326356"/>
                </a:lnTo>
                <a:lnTo>
                  <a:pt x="180975" y="1233488"/>
                </a:lnTo>
                <a:lnTo>
                  <a:pt x="323850" y="1116806"/>
                </a:lnTo>
                <a:lnTo>
                  <a:pt x="490538" y="964406"/>
                </a:lnTo>
                <a:lnTo>
                  <a:pt x="602456" y="854869"/>
                </a:lnTo>
                <a:lnTo>
                  <a:pt x="690563" y="759619"/>
                </a:lnTo>
                <a:lnTo>
                  <a:pt x="847725" y="545306"/>
                </a:lnTo>
                <a:lnTo>
                  <a:pt x="971550" y="350044"/>
                </a:lnTo>
                <a:lnTo>
                  <a:pt x="1076325" y="173831"/>
                </a:lnTo>
                <a:lnTo>
                  <a:pt x="1085850" y="0"/>
                </a:lnTo>
                <a:lnTo>
                  <a:pt x="919163" y="28575"/>
                </a:lnTo>
                <a:lnTo>
                  <a:pt x="873919" y="140494"/>
                </a:lnTo>
                <a:lnTo>
                  <a:pt x="804863" y="280988"/>
                </a:lnTo>
                <a:lnTo>
                  <a:pt x="731044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802BB4A3-CD06-4722-9466-A4944ABAB605}"/>
              </a:ext>
            </a:extLst>
          </p:cNvPr>
          <p:cNvSpPr/>
          <p:nvPr/>
        </p:nvSpPr>
        <p:spPr>
          <a:xfrm>
            <a:off x="3938588" y="4573588"/>
            <a:ext cx="765175" cy="590550"/>
          </a:xfrm>
          <a:custGeom>
            <a:avLst/>
            <a:gdLst>
              <a:gd name="connsiteX0" fmla="*/ 519112 w 764381"/>
              <a:gd name="connsiteY0" fmla="*/ 164307 h 590550"/>
              <a:gd name="connsiteX1" fmla="*/ 338137 w 764381"/>
              <a:gd name="connsiteY1" fmla="*/ 109538 h 590550"/>
              <a:gd name="connsiteX2" fmla="*/ 176212 w 764381"/>
              <a:gd name="connsiteY2" fmla="*/ 59532 h 590550"/>
              <a:gd name="connsiteX3" fmla="*/ 0 w 764381"/>
              <a:gd name="connsiteY3" fmla="*/ 0 h 590550"/>
              <a:gd name="connsiteX4" fmla="*/ 0 w 764381"/>
              <a:gd name="connsiteY4" fmla="*/ 78582 h 590550"/>
              <a:gd name="connsiteX5" fmla="*/ 150018 w 764381"/>
              <a:gd name="connsiteY5" fmla="*/ 183357 h 590550"/>
              <a:gd name="connsiteX6" fmla="*/ 321468 w 764381"/>
              <a:gd name="connsiteY6" fmla="*/ 311944 h 590550"/>
              <a:gd name="connsiteX7" fmla="*/ 457200 w 764381"/>
              <a:gd name="connsiteY7" fmla="*/ 414338 h 590550"/>
              <a:gd name="connsiteX8" fmla="*/ 597693 w 764381"/>
              <a:gd name="connsiteY8" fmla="*/ 516732 h 590550"/>
              <a:gd name="connsiteX9" fmla="*/ 666750 w 764381"/>
              <a:gd name="connsiteY9" fmla="*/ 569119 h 590550"/>
              <a:gd name="connsiteX10" fmla="*/ 697706 w 764381"/>
              <a:gd name="connsiteY10" fmla="*/ 585788 h 590550"/>
              <a:gd name="connsiteX11" fmla="*/ 714375 w 764381"/>
              <a:gd name="connsiteY11" fmla="*/ 590550 h 590550"/>
              <a:gd name="connsiteX12" fmla="*/ 726281 w 764381"/>
              <a:gd name="connsiteY12" fmla="*/ 590550 h 590550"/>
              <a:gd name="connsiteX13" fmla="*/ 738187 w 764381"/>
              <a:gd name="connsiteY13" fmla="*/ 588169 h 590550"/>
              <a:gd name="connsiteX14" fmla="*/ 750093 w 764381"/>
              <a:gd name="connsiteY14" fmla="*/ 581025 h 590550"/>
              <a:gd name="connsiteX15" fmla="*/ 759618 w 764381"/>
              <a:gd name="connsiteY15" fmla="*/ 559594 h 590550"/>
              <a:gd name="connsiteX16" fmla="*/ 764381 w 764381"/>
              <a:gd name="connsiteY16" fmla="*/ 535782 h 590550"/>
              <a:gd name="connsiteX17" fmla="*/ 764381 w 764381"/>
              <a:gd name="connsiteY17" fmla="*/ 483394 h 590550"/>
              <a:gd name="connsiteX18" fmla="*/ 759618 w 764381"/>
              <a:gd name="connsiteY18" fmla="*/ 409575 h 590550"/>
              <a:gd name="connsiteX19" fmla="*/ 742950 w 764381"/>
              <a:gd name="connsiteY19" fmla="*/ 347663 h 590550"/>
              <a:gd name="connsiteX20" fmla="*/ 716756 w 764381"/>
              <a:gd name="connsiteY20" fmla="*/ 297657 h 590550"/>
              <a:gd name="connsiteX21" fmla="*/ 685800 w 764381"/>
              <a:gd name="connsiteY21" fmla="*/ 252413 h 590550"/>
              <a:gd name="connsiteX22" fmla="*/ 640556 w 764381"/>
              <a:gd name="connsiteY22" fmla="*/ 204788 h 590550"/>
              <a:gd name="connsiteX23" fmla="*/ 590550 w 764381"/>
              <a:gd name="connsiteY23" fmla="*/ 183357 h 590550"/>
              <a:gd name="connsiteX24" fmla="*/ 519112 w 764381"/>
              <a:gd name="connsiteY24" fmla="*/ 164307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64381" h="590550">
                <a:moveTo>
                  <a:pt x="519112" y="164307"/>
                </a:moveTo>
                <a:lnTo>
                  <a:pt x="338137" y="109538"/>
                </a:lnTo>
                <a:lnTo>
                  <a:pt x="176212" y="59532"/>
                </a:lnTo>
                <a:lnTo>
                  <a:pt x="0" y="0"/>
                </a:lnTo>
                <a:lnTo>
                  <a:pt x="0" y="78582"/>
                </a:lnTo>
                <a:lnTo>
                  <a:pt x="150018" y="183357"/>
                </a:lnTo>
                <a:lnTo>
                  <a:pt x="321468" y="311944"/>
                </a:lnTo>
                <a:lnTo>
                  <a:pt x="457200" y="414338"/>
                </a:lnTo>
                <a:lnTo>
                  <a:pt x="597693" y="516732"/>
                </a:lnTo>
                <a:lnTo>
                  <a:pt x="666750" y="569119"/>
                </a:lnTo>
                <a:lnTo>
                  <a:pt x="697706" y="585788"/>
                </a:lnTo>
                <a:lnTo>
                  <a:pt x="714375" y="590550"/>
                </a:lnTo>
                <a:lnTo>
                  <a:pt x="726281" y="590550"/>
                </a:lnTo>
                <a:lnTo>
                  <a:pt x="738187" y="588169"/>
                </a:lnTo>
                <a:lnTo>
                  <a:pt x="750093" y="581025"/>
                </a:lnTo>
                <a:lnTo>
                  <a:pt x="759618" y="559594"/>
                </a:lnTo>
                <a:lnTo>
                  <a:pt x="764381" y="535782"/>
                </a:lnTo>
                <a:lnTo>
                  <a:pt x="764381" y="483394"/>
                </a:lnTo>
                <a:lnTo>
                  <a:pt x="759618" y="409575"/>
                </a:lnTo>
                <a:lnTo>
                  <a:pt x="742950" y="347663"/>
                </a:lnTo>
                <a:lnTo>
                  <a:pt x="716756" y="297657"/>
                </a:lnTo>
                <a:lnTo>
                  <a:pt x="685800" y="252413"/>
                </a:lnTo>
                <a:lnTo>
                  <a:pt x="640556" y="204788"/>
                </a:lnTo>
                <a:lnTo>
                  <a:pt x="590550" y="183357"/>
                </a:lnTo>
                <a:lnTo>
                  <a:pt x="519112" y="1643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EBB49330-47F2-4522-AAB1-B99B48B42C16}"/>
              </a:ext>
            </a:extLst>
          </p:cNvPr>
          <p:cNvSpPr/>
          <p:nvPr/>
        </p:nvSpPr>
        <p:spPr>
          <a:xfrm>
            <a:off x="5438775" y="1754188"/>
            <a:ext cx="1855788" cy="1274762"/>
          </a:xfrm>
          <a:custGeom>
            <a:avLst/>
            <a:gdLst>
              <a:gd name="connsiteX0" fmla="*/ 431006 w 1854994"/>
              <a:gd name="connsiteY0" fmla="*/ 257175 h 1273969"/>
              <a:gd name="connsiteX1" fmla="*/ 285750 w 1854994"/>
              <a:gd name="connsiteY1" fmla="*/ 292894 h 1273969"/>
              <a:gd name="connsiteX2" fmla="*/ 159544 w 1854994"/>
              <a:gd name="connsiteY2" fmla="*/ 326232 h 1273969"/>
              <a:gd name="connsiteX3" fmla="*/ 64294 w 1854994"/>
              <a:gd name="connsiteY3" fmla="*/ 357188 h 1273969"/>
              <a:gd name="connsiteX4" fmla="*/ 0 w 1854994"/>
              <a:gd name="connsiteY4" fmla="*/ 121444 h 1273969"/>
              <a:gd name="connsiteX5" fmla="*/ 69056 w 1854994"/>
              <a:gd name="connsiteY5" fmla="*/ 157163 h 1273969"/>
              <a:gd name="connsiteX6" fmla="*/ 192881 w 1854994"/>
              <a:gd name="connsiteY6" fmla="*/ 138113 h 1273969"/>
              <a:gd name="connsiteX7" fmla="*/ 431006 w 1854994"/>
              <a:gd name="connsiteY7" fmla="*/ 88107 h 1273969"/>
              <a:gd name="connsiteX8" fmla="*/ 633413 w 1854994"/>
              <a:gd name="connsiteY8" fmla="*/ 33338 h 1273969"/>
              <a:gd name="connsiteX9" fmla="*/ 711994 w 1854994"/>
              <a:gd name="connsiteY9" fmla="*/ 4763 h 1273969"/>
              <a:gd name="connsiteX10" fmla="*/ 750094 w 1854994"/>
              <a:gd name="connsiteY10" fmla="*/ 0 h 1273969"/>
              <a:gd name="connsiteX11" fmla="*/ 785813 w 1854994"/>
              <a:gd name="connsiteY11" fmla="*/ 11907 h 1273969"/>
              <a:gd name="connsiteX12" fmla="*/ 904875 w 1854994"/>
              <a:gd name="connsiteY12" fmla="*/ 73819 h 1273969"/>
              <a:gd name="connsiteX13" fmla="*/ 983456 w 1854994"/>
              <a:gd name="connsiteY13" fmla="*/ 121444 h 1273969"/>
              <a:gd name="connsiteX14" fmla="*/ 1016794 w 1854994"/>
              <a:gd name="connsiteY14" fmla="*/ 145257 h 1273969"/>
              <a:gd name="connsiteX15" fmla="*/ 1045369 w 1854994"/>
              <a:gd name="connsiteY15" fmla="*/ 171450 h 1273969"/>
              <a:gd name="connsiteX16" fmla="*/ 1059656 w 1854994"/>
              <a:gd name="connsiteY16" fmla="*/ 190500 h 1273969"/>
              <a:gd name="connsiteX17" fmla="*/ 1071563 w 1854994"/>
              <a:gd name="connsiteY17" fmla="*/ 214313 h 1273969"/>
              <a:gd name="connsiteX18" fmla="*/ 1076325 w 1854994"/>
              <a:gd name="connsiteY18" fmla="*/ 240507 h 1273969"/>
              <a:gd name="connsiteX19" fmla="*/ 1069181 w 1854994"/>
              <a:gd name="connsiteY19" fmla="*/ 271463 h 1273969"/>
              <a:gd name="connsiteX20" fmla="*/ 1050131 w 1854994"/>
              <a:gd name="connsiteY20" fmla="*/ 304800 h 1273969"/>
              <a:gd name="connsiteX21" fmla="*/ 1012031 w 1854994"/>
              <a:gd name="connsiteY21" fmla="*/ 352425 h 1273969"/>
              <a:gd name="connsiteX22" fmla="*/ 978694 w 1854994"/>
              <a:gd name="connsiteY22" fmla="*/ 400050 h 1273969"/>
              <a:gd name="connsiteX23" fmla="*/ 945356 w 1854994"/>
              <a:gd name="connsiteY23" fmla="*/ 459582 h 1273969"/>
              <a:gd name="connsiteX24" fmla="*/ 923925 w 1854994"/>
              <a:gd name="connsiteY24" fmla="*/ 526257 h 1273969"/>
              <a:gd name="connsiteX25" fmla="*/ 914400 w 1854994"/>
              <a:gd name="connsiteY25" fmla="*/ 592932 h 1273969"/>
              <a:gd name="connsiteX26" fmla="*/ 919163 w 1854994"/>
              <a:gd name="connsiteY26" fmla="*/ 795338 h 1273969"/>
              <a:gd name="connsiteX27" fmla="*/ 931069 w 1854994"/>
              <a:gd name="connsiteY27" fmla="*/ 923925 h 1273969"/>
              <a:gd name="connsiteX28" fmla="*/ 938213 w 1854994"/>
              <a:gd name="connsiteY28" fmla="*/ 969169 h 1273969"/>
              <a:gd name="connsiteX29" fmla="*/ 947738 w 1854994"/>
              <a:gd name="connsiteY29" fmla="*/ 1007269 h 1273969"/>
              <a:gd name="connsiteX30" fmla="*/ 959644 w 1854994"/>
              <a:gd name="connsiteY30" fmla="*/ 1031082 h 1273969"/>
              <a:gd name="connsiteX31" fmla="*/ 976313 w 1854994"/>
              <a:gd name="connsiteY31" fmla="*/ 1047750 h 1273969"/>
              <a:gd name="connsiteX32" fmla="*/ 1002506 w 1854994"/>
              <a:gd name="connsiteY32" fmla="*/ 1062038 h 1273969"/>
              <a:gd name="connsiteX33" fmla="*/ 1031081 w 1854994"/>
              <a:gd name="connsiteY33" fmla="*/ 1073944 h 1273969"/>
              <a:gd name="connsiteX34" fmla="*/ 1100138 w 1854994"/>
              <a:gd name="connsiteY34" fmla="*/ 1085850 h 1273969"/>
              <a:gd name="connsiteX35" fmla="*/ 1226344 w 1854994"/>
              <a:gd name="connsiteY35" fmla="*/ 1092994 h 1273969"/>
              <a:gd name="connsiteX36" fmla="*/ 1273969 w 1854994"/>
              <a:gd name="connsiteY36" fmla="*/ 1092994 h 1273969"/>
              <a:gd name="connsiteX37" fmla="*/ 1347788 w 1854994"/>
              <a:gd name="connsiteY37" fmla="*/ 1081088 h 1273969"/>
              <a:gd name="connsiteX38" fmla="*/ 1400175 w 1854994"/>
              <a:gd name="connsiteY38" fmla="*/ 1062038 h 1273969"/>
              <a:gd name="connsiteX39" fmla="*/ 1793081 w 1854994"/>
              <a:gd name="connsiteY39" fmla="*/ 1038225 h 1273969"/>
              <a:gd name="connsiteX40" fmla="*/ 1819275 w 1854994"/>
              <a:gd name="connsiteY40" fmla="*/ 1062038 h 1273969"/>
              <a:gd name="connsiteX41" fmla="*/ 1840706 w 1854994"/>
              <a:gd name="connsiteY41" fmla="*/ 1085850 h 1273969"/>
              <a:gd name="connsiteX42" fmla="*/ 1850231 w 1854994"/>
              <a:gd name="connsiteY42" fmla="*/ 1104900 h 1273969"/>
              <a:gd name="connsiteX43" fmla="*/ 1854994 w 1854994"/>
              <a:gd name="connsiteY43" fmla="*/ 1121569 h 1273969"/>
              <a:gd name="connsiteX44" fmla="*/ 1854994 w 1854994"/>
              <a:gd name="connsiteY44" fmla="*/ 1138238 h 1273969"/>
              <a:gd name="connsiteX45" fmla="*/ 1845469 w 1854994"/>
              <a:gd name="connsiteY45" fmla="*/ 1162050 h 1273969"/>
              <a:gd name="connsiteX46" fmla="*/ 1828800 w 1854994"/>
              <a:gd name="connsiteY46" fmla="*/ 1181100 h 1273969"/>
              <a:gd name="connsiteX47" fmla="*/ 1797844 w 1854994"/>
              <a:gd name="connsiteY47" fmla="*/ 1204913 h 1273969"/>
              <a:gd name="connsiteX48" fmla="*/ 1747838 w 1854994"/>
              <a:gd name="connsiteY48" fmla="*/ 1228725 h 1273969"/>
              <a:gd name="connsiteX49" fmla="*/ 1664494 w 1854994"/>
              <a:gd name="connsiteY49" fmla="*/ 1250157 h 1273969"/>
              <a:gd name="connsiteX50" fmla="*/ 1562100 w 1854994"/>
              <a:gd name="connsiteY50" fmla="*/ 1266825 h 1273969"/>
              <a:gd name="connsiteX51" fmla="*/ 1400175 w 1854994"/>
              <a:gd name="connsiteY51" fmla="*/ 1273969 h 1273969"/>
              <a:gd name="connsiteX52" fmla="*/ 1271588 w 1854994"/>
              <a:gd name="connsiteY52" fmla="*/ 1273969 h 1273969"/>
              <a:gd name="connsiteX53" fmla="*/ 1131094 w 1854994"/>
              <a:gd name="connsiteY53" fmla="*/ 1264444 h 1273969"/>
              <a:gd name="connsiteX54" fmla="*/ 1014413 w 1854994"/>
              <a:gd name="connsiteY54" fmla="*/ 1245394 h 1273969"/>
              <a:gd name="connsiteX55" fmla="*/ 935831 w 1854994"/>
              <a:gd name="connsiteY55" fmla="*/ 1223963 h 1273969"/>
              <a:gd name="connsiteX56" fmla="*/ 871538 w 1854994"/>
              <a:gd name="connsiteY56" fmla="*/ 1195388 h 1273969"/>
              <a:gd name="connsiteX57" fmla="*/ 828675 w 1854994"/>
              <a:gd name="connsiteY57" fmla="*/ 1164432 h 1273969"/>
              <a:gd name="connsiteX58" fmla="*/ 790575 w 1854994"/>
              <a:gd name="connsiteY58" fmla="*/ 1126332 h 1273969"/>
              <a:gd name="connsiteX59" fmla="*/ 766763 w 1854994"/>
              <a:gd name="connsiteY59" fmla="*/ 1090613 h 1273969"/>
              <a:gd name="connsiteX60" fmla="*/ 745331 w 1854994"/>
              <a:gd name="connsiteY60" fmla="*/ 1045369 h 1273969"/>
              <a:gd name="connsiteX61" fmla="*/ 735806 w 1854994"/>
              <a:gd name="connsiteY61" fmla="*/ 1002507 h 1273969"/>
              <a:gd name="connsiteX62" fmla="*/ 723900 w 1854994"/>
              <a:gd name="connsiteY62" fmla="*/ 881063 h 1273969"/>
              <a:gd name="connsiteX63" fmla="*/ 714375 w 1854994"/>
              <a:gd name="connsiteY63" fmla="*/ 728663 h 1273969"/>
              <a:gd name="connsiteX64" fmla="*/ 711994 w 1854994"/>
              <a:gd name="connsiteY64" fmla="*/ 516732 h 1273969"/>
              <a:gd name="connsiteX65" fmla="*/ 711994 w 1854994"/>
              <a:gd name="connsiteY65" fmla="*/ 359569 h 1273969"/>
              <a:gd name="connsiteX66" fmla="*/ 711994 w 1854994"/>
              <a:gd name="connsiteY66" fmla="*/ 321469 h 1273969"/>
              <a:gd name="connsiteX67" fmla="*/ 707231 w 1854994"/>
              <a:gd name="connsiteY67" fmla="*/ 288132 h 1273969"/>
              <a:gd name="connsiteX68" fmla="*/ 697706 w 1854994"/>
              <a:gd name="connsiteY68" fmla="*/ 261938 h 1273969"/>
              <a:gd name="connsiteX69" fmla="*/ 685800 w 1854994"/>
              <a:gd name="connsiteY69" fmla="*/ 242888 h 1273969"/>
              <a:gd name="connsiteX70" fmla="*/ 669131 w 1854994"/>
              <a:gd name="connsiteY70" fmla="*/ 228600 h 1273969"/>
              <a:gd name="connsiteX71" fmla="*/ 650081 w 1854994"/>
              <a:gd name="connsiteY71" fmla="*/ 223838 h 1273969"/>
              <a:gd name="connsiteX72" fmla="*/ 619125 w 1854994"/>
              <a:gd name="connsiteY72" fmla="*/ 221457 h 1273969"/>
              <a:gd name="connsiteX73" fmla="*/ 528638 w 1854994"/>
              <a:gd name="connsiteY73" fmla="*/ 238125 h 1273969"/>
              <a:gd name="connsiteX74" fmla="*/ 431006 w 1854994"/>
              <a:gd name="connsiteY74" fmla="*/ 257175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854994" h="1273969">
                <a:moveTo>
                  <a:pt x="431006" y="257175"/>
                </a:moveTo>
                <a:lnTo>
                  <a:pt x="285750" y="292894"/>
                </a:lnTo>
                <a:lnTo>
                  <a:pt x="159544" y="326232"/>
                </a:lnTo>
                <a:lnTo>
                  <a:pt x="64294" y="357188"/>
                </a:lnTo>
                <a:lnTo>
                  <a:pt x="0" y="121444"/>
                </a:lnTo>
                <a:lnTo>
                  <a:pt x="69056" y="157163"/>
                </a:lnTo>
                <a:lnTo>
                  <a:pt x="192881" y="138113"/>
                </a:lnTo>
                <a:lnTo>
                  <a:pt x="431006" y="88107"/>
                </a:lnTo>
                <a:lnTo>
                  <a:pt x="633413" y="33338"/>
                </a:lnTo>
                <a:lnTo>
                  <a:pt x="711994" y="4763"/>
                </a:lnTo>
                <a:lnTo>
                  <a:pt x="750094" y="0"/>
                </a:lnTo>
                <a:lnTo>
                  <a:pt x="785813" y="11907"/>
                </a:lnTo>
                <a:lnTo>
                  <a:pt x="904875" y="73819"/>
                </a:lnTo>
                <a:lnTo>
                  <a:pt x="983456" y="121444"/>
                </a:lnTo>
                <a:lnTo>
                  <a:pt x="1016794" y="145257"/>
                </a:lnTo>
                <a:lnTo>
                  <a:pt x="1045369" y="171450"/>
                </a:lnTo>
                <a:lnTo>
                  <a:pt x="1059656" y="190500"/>
                </a:lnTo>
                <a:lnTo>
                  <a:pt x="1071563" y="214313"/>
                </a:lnTo>
                <a:lnTo>
                  <a:pt x="1076325" y="240507"/>
                </a:lnTo>
                <a:lnTo>
                  <a:pt x="1069181" y="271463"/>
                </a:lnTo>
                <a:lnTo>
                  <a:pt x="1050131" y="304800"/>
                </a:lnTo>
                <a:lnTo>
                  <a:pt x="1012031" y="352425"/>
                </a:lnTo>
                <a:lnTo>
                  <a:pt x="978694" y="400050"/>
                </a:lnTo>
                <a:lnTo>
                  <a:pt x="945356" y="459582"/>
                </a:lnTo>
                <a:lnTo>
                  <a:pt x="923925" y="526257"/>
                </a:lnTo>
                <a:lnTo>
                  <a:pt x="914400" y="592932"/>
                </a:lnTo>
                <a:lnTo>
                  <a:pt x="919163" y="795338"/>
                </a:lnTo>
                <a:lnTo>
                  <a:pt x="931069" y="923925"/>
                </a:lnTo>
                <a:lnTo>
                  <a:pt x="938213" y="969169"/>
                </a:lnTo>
                <a:lnTo>
                  <a:pt x="947738" y="1007269"/>
                </a:lnTo>
                <a:lnTo>
                  <a:pt x="959644" y="1031082"/>
                </a:lnTo>
                <a:lnTo>
                  <a:pt x="976313" y="1047750"/>
                </a:lnTo>
                <a:lnTo>
                  <a:pt x="1002506" y="1062038"/>
                </a:lnTo>
                <a:lnTo>
                  <a:pt x="1031081" y="1073944"/>
                </a:lnTo>
                <a:lnTo>
                  <a:pt x="1100138" y="1085850"/>
                </a:lnTo>
                <a:lnTo>
                  <a:pt x="1226344" y="1092994"/>
                </a:lnTo>
                <a:lnTo>
                  <a:pt x="1273969" y="1092994"/>
                </a:lnTo>
                <a:lnTo>
                  <a:pt x="1347788" y="1081088"/>
                </a:lnTo>
                <a:lnTo>
                  <a:pt x="1400175" y="1062038"/>
                </a:lnTo>
                <a:lnTo>
                  <a:pt x="1793081" y="1038225"/>
                </a:lnTo>
                <a:lnTo>
                  <a:pt x="1819275" y="1062038"/>
                </a:lnTo>
                <a:lnTo>
                  <a:pt x="1840706" y="1085850"/>
                </a:lnTo>
                <a:lnTo>
                  <a:pt x="1850231" y="1104900"/>
                </a:lnTo>
                <a:lnTo>
                  <a:pt x="1854994" y="1121569"/>
                </a:lnTo>
                <a:lnTo>
                  <a:pt x="1854994" y="1138238"/>
                </a:lnTo>
                <a:lnTo>
                  <a:pt x="1845469" y="1162050"/>
                </a:lnTo>
                <a:lnTo>
                  <a:pt x="1828800" y="1181100"/>
                </a:lnTo>
                <a:lnTo>
                  <a:pt x="1797844" y="1204913"/>
                </a:lnTo>
                <a:lnTo>
                  <a:pt x="1747838" y="1228725"/>
                </a:lnTo>
                <a:lnTo>
                  <a:pt x="1664494" y="1250157"/>
                </a:lnTo>
                <a:lnTo>
                  <a:pt x="1562100" y="1266825"/>
                </a:lnTo>
                <a:lnTo>
                  <a:pt x="1400175" y="1273969"/>
                </a:lnTo>
                <a:lnTo>
                  <a:pt x="1271588" y="1273969"/>
                </a:lnTo>
                <a:lnTo>
                  <a:pt x="1131094" y="1264444"/>
                </a:lnTo>
                <a:lnTo>
                  <a:pt x="1014413" y="1245394"/>
                </a:lnTo>
                <a:lnTo>
                  <a:pt x="935831" y="1223963"/>
                </a:lnTo>
                <a:lnTo>
                  <a:pt x="871538" y="1195388"/>
                </a:lnTo>
                <a:lnTo>
                  <a:pt x="828675" y="1164432"/>
                </a:lnTo>
                <a:lnTo>
                  <a:pt x="790575" y="1126332"/>
                </a:lnTo>
                <a:lnTo>
                  <a:pt x="766763" y="1090613"/>
                </a:lnTo>
                <a:lnTo>
                  <a:pt x="745331" y="1045369"/>
                </a:lnTo>
                <a:lnTo>
                  <a:pt x="735806" y="1002507"/>
                </a:lnTo>
                <a:lnTo>
                  <a:pt x="723900" y="881063"/>
                </a:lnTo>
                <a:lnTo>
                  <a:pt x="714375" y="728663"/>
                </a:lnTo>
                <a:cubicBezTo>
                  <a:pt x="713581" y="658019"/>
                  <a:pt x="712788" y="587376"/>
                  <a:pt x="711994" y="516732"/>
                </a:cubicBezTo>
                <a:lnTo>
                  <a:pt x="711994" y="359569"/>
                </a:lnTo>
                <a:lnTo>
                  <a:pt x="711994" y="321469"/>
                </a:lnTo>
                <a:lnTo>
                  <a:pt x="707231" y="288132"/>
                </a:lnTo>
                <a:lnTo>
                  <a:pt x="697706" y="261938"/>
                </a:lnTo>
                <a:lnTo>
                  <a:pt x="685800" y="242888"/>
                </a:lnTo>
                <a:lnTo>
                  <a:pt x="669131" y="228600"/>
                </a:lnTo>
                <a:lnTo>
                  <a:pt x="650081" y="223838"/>
                </a:lnTo>
                <a:lnTo>
                  <a:pt x="619125" y="221457"/>
                </a:lnTo>
                <a:lnTo>
                  <a:pt x="528638" y="238125"/>
                </a:lnTo>
                <a:lnTo>
                  <a:pt x="431006" y="257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CE9744F9-722F-432E-A12B-4413BFFF2F78}"/>
              </a:ext>
            </a:extLst>
          </p:cNvPr>
          <p:cNvSpPr/>
          <p:nvPr/>
        </p:nvSpPr>
        <p:spPr>
          <a:xfrm>
            <a:off x="6791325" y="2219325"/>
            <a:ext cx="496888" cy="657225"/>
          </a:xfrm>
          <a:custGeom>
            <a:avLst/>
            <a:gdLst>
              <a:gd name="connsiteX0" fmla="*/ 257175 w 497681"/>
              <a:gd name="connsiteY0" fmla="*/ 235744 h 657225"/>
              <a:gd name="connsiteX1" fmla="*/ 278606 w 497681"/>
              <a:gd name="connsiteY1" fmla="*/ 130969 h 657225"/>
              <a:gd name="connsiteX2" fmla="*/ 290513 w 497681"/>
              <a:gd name="connsiteY2" fmla="*/ 52388 h 657225"/>
              <a:gd name="connsiteX3" fmla="*/ 297656 w 497681"/>
              <a:gd name="connsiteY3" fmla="*/ 14288 h 657225"/>
              <a:gd name="connsiteX4" fmla="*/ 309563 w 497681"/>
              <a:gd name="connsiteY4" fmla="*/ 0 h 657225"/>
              <a:gd name="connsiteX5" fmla="*/ 316706 w 497681"/>
              <a:gd name="connsiteY5" fmla="*/ 0 h 657225"/>
              <a:gd name="connsiteX6" fmla="*/ 326231 w 497681"/>
              <a:gd name="connsiteY6" fmla="*/ 2381 h 657225"/>
              <a:gd name="connsiteX7" fmla="*/ 333375 w 497681"/>
              <a:gd name="connsiteY7" fmla="*/ 16669 h 657225"/>
              <a:gd name="connsiteX8" fmla="*/ 340519 w 497681"/>
              <a:gd name="connsiteY8" fmla="*/ 40481 h 657225"/>
              <a:gd name="connsiteX9" fmla="*/ 342900 w 497681"/>
              <a:gd name="connsiteY9" fmla="*/ 100013 h 657225"/>
              <a:gd name="connsiteX10" fmla="*/ 350044 w 497681"/>
              <a:gd name="connsiteY10" fmla="*/ 216694 h 657225"/>
              <a:gd name="connsiteX11" fmla="*/ 361950 w 497681"/>
              <a:gd name="connsiteY11" fmla="*/ 319088 h 657225"/>
              <a:gd name="connsiteX12" fmla="*/ 369094 w 497681"/>
              <a:gd name="connsiteY12" fmla="*/ 376238 h 657225"/>
              <a:gd name="connsiteX13" fmla="*/ 378619 w 497681"/>
              <a:gd name="connsiteY13" fmla="*/ 435769 h 657225"/>
              <a:gd name="connsiteX14" fmla="*/ 390525 w 497681"/>
              <a:gd name="connsiteY14" fmla="*/ 481013 h 657225"/>
              <a:gd name="connsiteX15" fmla="*/ 411956 w 497681"/>
              <a:gd name="connsiteY15" fmla="*/ 531019 h 657225"/>
              <a:gd name="connsiteX16" fmla="*/ 435769 w 497681"/>
              <a:gd name="connsiteY16" fmla="*/ 569119 h 657225"/>
              <a:gd name="connsiteX17" fmla="*/ 473869 w 497681"/>
              <a:gd name="connsiteY17" fmla="*/ 607219 h 657225"/>
              <a:gd name="connsiteX18" fmla="*/ 497681 w 497681"/>
              <a:gd name="connsiteY18" fmla="*/ 657225 h 657225"/>
              <a:gd name="connsiteX19" fmla="*/ 0 w 497681"/>
              <a:gd name="connsiteY19" fmla="*/ 621506 h 657225"/>
              <a:gd name="connsiteX20" fmla="*/ 61913 w 497681"/>
              <a:gd name="connsiteY20" fmla="*/ 588169 h 657225"/>
              <a:gd name="connsiteX21" fmla="*/ 102394 w 497681"/>
              <a:gd name="connsiteY21" fmla="*/ 559594 h 657225"/>
              <a:gd name="connsiteX22" fmla="*/ 135731 w 497681"/>
              <a:gd name="connsiteY22" fmla="*/ 526256 h 657225"/>
              <a:gd name="connsiteX23" fmla="*/ 166688 w 497681"/>
              <a:gd name="connsiteY23" fmla="*/ 488156 h 657225"/>
              <a:gd name="connsiteX24" fmla="*/ 185738 w 497681"/>
              <a:gd name="connsiteY24" fmla="*/ 452438 h 657225"/>
              <a:gd name="connsiteX25" fmla="*/ 216694 w 497681"/>
              <a:gd name="connsiteY25" fmla="*/ 364331 h 657225"/>
              <a:gd name="connsiteX26" fmla="*/ 257175 w 497681"/>
              <a:gd name="connsiteY26" fmla="*/ 235744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7681" h="657225">
                <a:moveTo>
                  <a:pt x="257175" y="235744"/>
                </a:moveTo>
                <a:lnTo>
                  <a:pt x="278606" y="130969"/>
                </a:lnTo>
                <a:lnTo>
                  <a:pt x="290513" y="52388"/>
                </a:lnTo>
                <a:lnTo>
                  <a:pt x="297656" y="14288"/>
                </a:lnTo>
                <a:lnTo>
                  <a:pt x="309563" y="0"/>
                </a:lnTo>
                <a:lnTo>
                  <a:pt x="316706" y="0"/>
                </a:lnTo>
                <a:lnTo>
                  <a:pt x="326231" y="2381"/>
                </a:lnTo>
                <a:lnTo>
                  <a:pt x="333375" y="16669"/>
                </a:lnTo>
                <a:lnTo>
                  <a:pt x="340519" y="40481"/>
                </a:lnTo>
                <a:cubicBezTo>
                  <a:pt x="341313" y="60325"/>
                  <a:pt x="342106" y="80169"/>
                  <a:pt x="342900" y="100013"/>
                </a:cubicBezTo>
                <a:lnTo>
                  <a:pt x="350044" y="216694"/>
                </a:lnTo>
                <a:lnTo>
                  <a:pt x="361950" y="319088"/>
                </a:lnTo>
                <a:lnTo>
                  <a:pt x="369094" y="376238"/>
                </a:lnTo>
                <a:lnTo>
                  <a:pt x="378619" y="435769"/>
                </a:lnTo>
                <a:lnTo>
                  <a:pt x="390525" y="481013"/>
                </a:lnTo>
                <a:lnTo>
                  <a:pt x="411956" y="531019"/>
                </a:lnTo>
                <a:lnTo>
                  <a:pt x="435769" y="569119"/>
                </a:lnTo>
                <a:lnTo>
                  <a:pt x="473869" y="607219"/>
                </a:lnTo>
                <a:lnTo>
                  <a:pt x="497681" y="657225"/>
                </a:lnTo>
                <a:lnTo>
                  <a:pt x="0" y="621506"/>
                </a:lnTo>
                <a:lnTo>
                  <a:pt x="61913" y="588169"/>
                </a:lnTo>
                <a:lnTo>
                  <a:pt x="102394" y="559594"/>
                </a:lnTo>
                <a:lnTo>
                  <a:pt x="135731" y="526256"/>
                </a:lnTo>
                <a:lnTo>
                  <a:pt x="166688" y="488156"/>
                </a:lnTo>
                <a:lnTo>
                  <a:pt x="185738" y="452438"/>
                </a:lnTo>
                <a:lnTo>
                  <a:pt x="216694" y="364331"/>
                </a:lnTo>
                <a:lnTo>
                  <a:pt x="257175" y="2357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CD6D5B7B-08BC-4030-8E84-A95C2256CFCB}"/>
              </a:ext>
            </a:extLst>
          </p:cNvPr>
          <p:cNvSpPr/>
          <p:nvPr/>
        </p:nvSpPr>
        <p:spPr>
          <a:xfrm>
            <a:off x="4708525" y="3470275"/>
            <a:ext cx="1992313" cy="2254250"/>
          </a:xfrm>
          <a:custGeom>
            <a:avLst/>
            <a:gdLst>
              <a:gd name="connsiteX0" fmla="*/ 1459466 w 1992618"/>
              <a:gd name="connsiteY0" fmla="*/ 521238 h 2254726"/>
              <a:gd name="connsiteX1" fmla="*/ 1522014 w 1992618"/>
              <a:gd name="connsiteY1" fmla="*/ 402098 h 2254726"/>
              <a:gd name="connsiteX2" fmla="*/ 1557756 w 1992618"/>
              <a:gd name="connsiteY2" fmla="*/ 333593 h 2254726"/>
              <a:gd name="connsiteX3" fmla="*/ 1593498 w 1992618"/>
              <a:gd name="connsiteY3" fmla="*/ 253173 h 2254726"/>
              <a:gd name="connsiteX4" fmla="*/ 1608391 w 1992618"/>
              <a:gd name="connsiteY4" fmla="*/ 208496 h 2254726"/>
              <a:gd name="connsiteX5" fmla="*/ 1617326 w 1992618"/>
              <a:gd name="connsiteY5" fmla="*/ 169775 h 2254726"/>
              <a:gd name="connsiteX6" fmla="*/ 1620305 w 1992618"/>
              <a:gd name="connsiteY6" fmla="*/ 142968 h 2254726"/>
              <a:gd name="connsiteX7" fmla="*/ 1620305 w 1992618"/>
              <a:gd name="connsiteY7" fmla="*/ 125097 h 2254726"/>
              <a:gd name="connsiteX8" fmla="*/ 1611369 w 1992618"/>
              <a:gd name="connsiteY8" fmla="*/ 98291 h 2254726"/>
              <a:gd name="connsiteX9" fmla="*/ 1593498 w 1992618"/>
              <a:gd name="connsiteY9" fmla="*/ 65527 h 2254726"/>
              <a:gd name="connsiteX10" fmla="*/ 1539885 w 1992618"/>
              <a:gd name="connsiteY10" fmla="*/ 0 h 2254726"/>
              <a:gd name="connsiteX11" fmla="*/ 1992618 w 1992618"/>
              <a:gd name="connsiteY11" fmla="*/ 71484 h 2254726"/>
              <a:gd name="connsiteX12" fmla="*/ 1986661 w 1992618"/>
              <a:gd name="connsiteY12" fmla="*/ 101269 h 2254726"/>
              <a:gd name="connsiteX13" fmla="*/ 1965811 w 1992618"/>
              <a:gd name="connsiteY13" fmla="*/ 128076 h 2254726"/>
              <a:gd name="connsiteX14" fmla="*/ 1944962 w 1992618"/>
              <a:gd name="connsiteY14" fmla="*/ 145947 h 2254726"/>
              <a:gd name="connsiteX15" fmla="*/ 1927091 w 1992618"/>
              <a:gd name="connsiteY15" fmla="*/ 163818 h 2254726"/>
              <a:gd name="connsiteX16" fmla="*/ 1882413 w 1992618"/>
              <a:gd name="connsiteY16" fmla="*/ 214453 h 2254726"/>
              <a:gd name="connsiteX17" fmla="*/ 1855607 w 1992618"/>
              <a:gd name="connsiteY17" fmla="*/ 259130 h 2254726"/>
              <a:gd name="connsiteX18" fmla="*/ 1810929 w 1992618"/>
              <a:gd name="connsiteY18" fmla="*/ 348485 h 2254726"/>
              <a:gd name="connsiteX19" fmla="*/ 1772209 w 1992618"/>
              <a:gd name="connsiteY19" fmla="*/ 437840 h 2254726"/>
              <a:gd name="connsiteX20" fmla="*/ 1715617 w 1992618"/>
              <a:gd name="connsiteY20" fmla="*/ 554002 h 2254726"/>
              <a:gd name="connsiteX21" fmla="*/ 1644133 w 1992618"/>
              <a:gd name="connsiteY21" fmla="*/ 688034 h 2254726"/>
              <a:gd name="connsiteX22" fmla="*/ 1539885 w 1992618"/>
              <a:gd name="connsiteY22" fmla="*/ 863766 h 2254726"/>
              <a:gd name="connsiteX23" fmla="*/ 1468401 w 1992618"/>
              <a:gd name="connsiteY23" fmla="*/ 976949 h 2254726"/>
              <a:gd name="connsiteX24" fmla="*/ 1399896 w 1992618"/>
              <a:gd name="connsiteY24" fmla="*/ 1075239 h 2254726"/>
              <a:gd name="connsiteX25" fmla="*/ 1307562 w 1992618"/>
              <a:gd name="connsiteY25" fmla="*/ 1197358 h 2254726"/>
              <a:gd name="connsiteX26" fmla="*/ 1242035 w 1992618"/>
              <a:gd name="connsiteY26" fmla="*/ 1280756 h 2254726"/>
              <a:gd name="connsiteX27" fmla="*/ 1099067 w 1992618"/>
              <a:gd name="connsiteY27" fmla="*/ 1444574 h 2254726"/>
              <a:gd name="connsiteX28" fmla="*/ 899508 w 1992618"/>
              <a:gd name="connsiteY28" fmla="*/ 1632219 h 2254726"/>
              <a:gd name="connsiteX29" fmla="*/ 705905 w 1992618"/>
              <a:gd name="connsiteY29" fmla="*/ 1799015 h 2254726"/>
              <a:gd name="connsiteX30" fmla="*/ 530173 w 1992618"/>
              <a:gd name="connsiteY30" fmla="*/ 1939005 h 2254726"/>
              <a:gd name="connsiteX31" fmla="*/ 363377 w 1992618"/>
              <a:gd name="connsiteY31" fmla="*/ 2052188 h 2254726"/>
              <a:gd name="connsiteX32" fmla="*/ 104248 w 1992618"/>
              <a:gd name="connsiteY32" fmla="*/ 2210049 h 2254726"/>
              <a:gd name="connsiteX33" fmla="*/ 32764 w 1992618"/>
              <a:gd name="connsiteY33" fmla="*/ 2248769 h 2254726"/>
              <a:gd name="connsiteX34" fmla="*/ 14893 w 1992618"/>
              <a:gd name="connsiteY34" fmla="*/ 2254726 h 2254726"/>
              <a:gd name="connsiteX35" fmla="*/ 5957 w 1992618"/>
              <a:gd name="connsiteY35" fmla="*/ 2248769 h 2254726"/>
              <a:gd name="connsiteX36" fmla="*/ 0 w 1992618"/>
              <a:gd name="connsiteY36" fmla="*/ 2230898 h 2254726"/>
              <a:gd name="connsiteX37" fmla="*/ 11914 w 1992618"/>
              <a:gd name="connsiteY37" fmla="*/ 2198135 h 2254726"/>
              <a:gd name="connsiteX38" fmla="*/ 38721 w 1992618"/>
              <a:gd name="connsiteY38" fmla="*/ 2174307 h 2254726"/>
              <a:gd name="connsiteX39" fmla="*/ 187646 w 1992618"/>
              <a:gd name="connsiteY39" fmla="*/ 2061124 h 2254726"/>
              <a:gd name="connsiteX40" fmla="*/ 315721 w 1992618"/>
              <a:gd name="connsiteY40" fmla="*/ 1953897 h 2254726"/>
              <a:gd name="connsiteX41" fmla="*/ 467625 w 1992618"/>
              <a:gd name="connsiteY41" fmla="*/ 1816886 h 2254726"/>
              <a:gd name="connsiteX42" fmla="*/ 616550 w 1992618"/>
              <a:gd name="connsiteY42" fmla="*/ 1670940 h 2254726"/>
              <a:gd name="connsiteX43" fmla="*/ 783346 w 1992618"/>
              <a:gd name="connsiteY43" fmla="*/ 1495208 h 2254726"/>
              <a:gd name="connsiteX44" fmla="*/ 899508 w 1992618"/>
              <a:gd name="connsiteY44" fmla="*/ 1370111 h 2254726"/>
              <a:gd name="connsiteX45" fmla="*/ 1048433 w 1992618"/>
              <a:gd name="connsiteY45" fmla="*/ 1200337 h 2254726"/>
              <a:gd name="connsiteX46" fmla="*/ 1179487 w 1992618"/>
              <a:gd name="connsiteY46" fmla="*/ 991841 h 2254726"/>
              <a:gd name="connsiteX47" fmla="*/ 1236078 w 1992618"/>
              <a:gd name="connsiteY47" fmla="*/ 905465 h 2254726"/>
              <a:gd name="connsiteX48" fmla="*/ 1346283 w 1992618"/>
              <a:gd name="connsiteY48" fmla="*/ 723776 h 2254726"/>
              <a:gd name="connsiteX49" fmla="*/ 1459466 w 1992618"/>
              <a:gd name="connsiteY49" fmla="*/ 521238 h 2254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92618" h="2254726">
                <a:moveTo>
                  <a:pt x="1459466" y="521238"/>
                </a:moveTo>
                <a:lnTo>
                  <a:pt x="1522014" y="402098"/>
                </a:lnTo>
                <a:lnTo>
                  <a:pt x="1557756" y="333593"/>
                </a:lnTo>
                <a:lnTo>
                  <a:pt x="1593498" y="253173"/>
                </a:lnTo>
                <a:lnTo>
                  <a:pt x="1608391" y="208496"/>
                </a:lnTo>
                <a:lnTo>
                  <a:pt x="1617326" y="169775"/>
                </a:lnTo>
                <a:lnTo>
                  <a:pt x="1620305" y="142968"/>
                </a:lnTo>
                <a:lnTo>
                  <a:pt x="1620305" y="125097"/>
                </a:lnTo>
                <a:lnTo>
                  <a:pt x="1611369" y="98291"/>
                </a:lnTo>
                <a:lnTo>
                  <a:pt x="1593498" y="65527"/>
                </a:lnTo>
                <a:lnTo>
                  <a:pt x="1539885" y="0"/>
                </a:lnTo>
                <a:lnTo>
                  <a:pt x="1992618" y="71484"/>
                </a:lnTo>
                <a:lnTo>
                  <a:pt x="1986661" y="101269"/>
                </a:lnTo>
                <a:lnTo>
                  <a:pt x="1965811" y="128076"/>
                </a:lnTo>
                <a:lnTo>
                  <a:pt x="1944962" y="145947"/>
                </a:lnTo>
                <a:lnTo>
                  <a:pt x="1927091" y="163818"/>
                </a:lnTo>
                <a:lnTo>
                  <a:pt x="1882413" y="214453"/>
                </a:lnTo>
                <a:lnTo>
                  <a:pt x="1855607" y="259130"/>
                </a:lnTo>
                <a:lnTo>
                  <a:pt x="1810929" y="348485"/>
                </a:lnTo>
                <a:lnTo>
                  <a:pt x="1772209" y="437840"/>
                </a:lnTo>
                <a:lnTo>
                  <a:pt x="1715617" y="554002"/>
                </a:lnTo>
                <a:lnTo>
                  <a:pt x="1644133" y="688034"/>
                </a:lnTo>
                <a:lnTo>
                  <a:pt x="1539885" y="863766"/>
                </a:lnTo>
                <a:lnTo>
                  <a:pt x="1468401" y="976949"/>
                </a:lnTo>
                <a:lnTo>
                  <a:pt x="1399896" y="1075239"/>
                </a:lnTo>
                <a:lnTo>
                  <a:pt x="1307562" y="1197358"/>
                </a:lnTo>
                <a:lnTo>
                  <a:pt x="1242035" y="1280756"/>
                </a:lnTo>
                <a:lnTo>
                  <a:pt x="1099067" y="1444574"/>
                </a:lnTo>
                <a:lnTo>
                  <a:pt x="899508" y="1632219"/>
                </a:lnTo>
                <a:lnTo>
                  <a:pt x="705905" y="1799015"/>
                </a:lnTo>
                <a:lnTo>
                  <a:pt x="530173" y="1939005"/>
                </a:lnTo>
                <a:lnTo>
                  <a:pt x="363377" y="2052188"/>
                </a:lnTo>
                <a:lnTo>
                  <a:pt x="104248" y="2210049"/>
                </a:lnTo>
                <a:lnTo>
                  <a:pt x="32764" y="2248769"/>
                </a:lnTo>
                <a:lnTo>
                  <a:pt x="14893" y="2254726"/>
                </a:lnTo>
                <a:lnTo>
                  <a:pt x="5957" y="2248769"/>
                </a:lnTo>
                <a:lnTo>
                  <a:pt x="0" y="2230898"/>
                </a:lnTo>
                <a:lnTo>
                  <a:pt x="11914" y="2198135"/>
                </a:lnTo>
                <a:lnTo>
                  <a:pt x="38721" y="2174307"/>
                </a:lnTo>
                <a:lnTo>
                  <a:pt x="187646" y="2061124"/>
                </a:lnTo>
                <a:lnTo>
                  <a:pt x="315721" y="1953897"/>
                </a:lnTo>
                <a:lnTo>
                  <a:pt x="467625" y="1816886"/>
                </a:lnTo>
                <a:lnTo>
                  <a:pt x="616550" y="1670940"/>
                </a:lnTo>
                <a:lnTo>
                  <a:pt x="783346" y="1495208"/>
                </a:lnTo>
                <a:lnTo>
                  <a:pt x="899508" y="1370111"/>
                </a:lnTo>
                <a:lnTo>
                  <a:pt x="1048433" y="1200337"/>
                </a:lnTo>
                <a:lnTo>
                  <a:pt x="1179487" y="991841"/>
                </a:lnTo>
                <a:lnTo>
                  <a:pt x="1236078" y="905465"/>
                </a:lnTo>
                <a:lnTo>
                  <a:pt x="1346283" y="723776"/>
                </a:lnTo>
                <a:lnTo>
                  <a:pt x="1459466" y="5212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03E4BF95-B8FE-4E0A-817B-94C437776007}"/>
              </a:ext>
            </a:extLst>
          </p:cNvPr>
          <p:cNvSpPr/>
          <p:nvPr/>
        </p:nvSpPr>
        <p:spPr>
          <a:xfrm>
            <a:off x="4938713" y="3898900"/>
            <a:ext cx="2503487" cy="1900238"/>
          </a:xfrm>
          <a:custGeom>
            <a:avLst/>
            <a:gdLst>
              <a:gd name="connsiteX0" fmla="*/ 1325146 w 2503598"/>
              <a:gd name="connsiteY0" fmla="*/ 1413164 h 1899703"/>
              <a:gd name="connsiteX1" fmla="*/ 1200456 w 2503598"/>
              <a:gd name="connsiteY1" fmla="*/ 1276248 h 1899703"/>
              <a:gd name="connsiteX2" fmla="*/ 1095324 w 2503598"/>
              <a:gd name="connsiteY2" fmla="*/ 1154002 h 1899703"/>
              <a:gd name="connsiteX3" fmla="*/ 1002417 w 2503598"/>
              <a:gd name="connsiteY3" fmla="*/ 1051316 h 1899703"/>
              <a:gd name="connsiteX4" fmla="*/ 909510 w 2503598"/>
              <a:gd name="connsiteY4" fmla="*/ 946184 h 1899703"/>
              <a:gd name="connsiteX5" fmla="*/ 738366 w 2503598"/>
              <a:gd name="connsiteY5" fmla="*/ 740811 h 1899703"/>
              <a:gd name="connsiteX6" fmla="*/ 652794 w 2503598"/>
              <a:gd name="connsiteY6" fmla="*/ 633234 h 1899703"/>
              <a:gd name="connsiteX7" fmla="*/ 581891 w 2503598"/>
              <a:gd name="connsiteY7" fmla="*/ 547662 h 1899703"/>
              <a:gd name="connsiteX8" fmla="*/ 503653 w 2503598"/>
              <a:gd name="connsiteY8" fmla="*/ 457200 h 1899703"/>
              <a:gd name="connsiteX9" fmla="*/ 435196 w 2503598"/>
              <a:gd name="connsiteY9" fmla="*/ 381408 h 1899703"/>
              <a:gd name="connsiteX10" fmla="*/ 369183 w 2503598"/>
              <a:gd name="connsiteY10" fmla="*/ 312950 h 1899703"/>
              <a:gd name="connsiteX11" fmla="*/ 317840 w 2503598"/>
              <a:gd name="connsiteY11" fmla="*/ 259162 h 1899703"/>
              <a:gd name="connsiteX12" fmla="*/ 264051 w 2503598"/>
              <a:gd name="connsiteY12" fmla="*/ 210263 h 1899703"/>
              <a:gd name="connsiteX13" fmla="*/ 217598 w 2503598"/>
              <a:gd name="connsiteY13" fmla="*/ 168700 h 1899703"/>
              <a:gd name="connsiteX14" fmla="*/ 151585 w 2503598"/>
              <a:gd name="connsiteY14" fmla="*/ 122246 h 1899703"/>
              <a:gd name="connsiteX15" fmla="*/ 124691 w 2503598"/>
              <a:gd name="connsiteY15" fmla="*/ 105132 h 1899703"/>
              <a:gd name="connsiteX16" fmla="*/ 90462 w 2503598"/>
              <a:gd name="connsiteY16" fmla="*/ 85572 h 1899703"/>
              <a:gd name="connsiteX17" fmla="*/ 56233 w 2503598"/>
              <a:gd name="connsiteY17" fmla="*/ 70903 h 1899703"/>
              <a:gd name="connsiteX18" fmla="*/ 19559 w 2503598"/>
              <a:gd name="connsiteY18" fmla="*/ 48898 h 1899703"/>
              <a:gd name="connsiteX19" fmla="*/ 2445 w 2503598"/>
              <a:gd name="connsiteY19" fmla="*/ 31784 h 1899703"/>
              <a:gd name="connsiteX20" fmla="*/ 0 w 2503598"/>
              <a:gd name="connsiteY20" fmla="*/ 22004 h 1899703"/>
              <a:gd name="connsiteX21" fmla="*/ 9780 w 2503598"/>
              <a:gd name="connsiteY21" fmla="*/ 9780 h 1899703"/>
              <a:gd name="connsiteX22" fmla="*/ 51343 w 2503598"/>
              <a:gd name="connsiteY22" fmla="*/ 2445 h 1899703"/>
              <a:gd name="connsiteX23" fmla="*/ 97797 w 2503598"/>
              <a:gd name="connsiteY23" fmla="*/ 0 h 1899703"/>
              <a:gd name="connsiteX24" fmla="*/ 134471 w 2503598"/>
              <a:gd name="connsiteY24" fmla="*/ 14670 h 1899703"/>
              <a:gd name="connsiteX25" fmla="*/ 237157 w 2503598"/>
              <a:gd name="connsiteY25" fmla="*/ 75793 h 1899703"/>
              <a:gd name="connsiteX26" fmla="*/ 393632 w 2503598"/>
              <a:gd name="connsiteY26" fmla="*/ 183369 h 1899703"/>
              <a:gd name="connsiteX27" fmla="*/ 479204 w 2503598"/>
              <a:gd name="connsiteY27" fmla="*/ 249382 h 1899703"/>
              <a:gd name="connsiteX28" fmla="*/ 537882 w 2503598"/>
              <a:gd name="connsiteY28" fmla="*/ 305615 h 1899703"/>
              <a:gd name="connsiteX29" fmla="*/ 706582 w 2503598"/>
              <a:gd name="connsiteY29" fmla="*/ 479204 h 1899703"/>
              <a:gd name="connsiteX30" fmla="*/ 894841 w 2503598"/>
              <a:gd name="connsiteY30" fmla="*/ 682133 h 1899703"/>
              <a:gd name="connsiteX31" fmla="*/ 1124663 w 2503598"/>
              <a:gd name="connsiteY31" fmla="*/ 909510 h 1899703"/>
              <a:gd name="connsiteX32" fmla="*/ 1268913 w 2503598"/>
              <a:gd name="connsiteY32" fmla="*/ 1041536 h 1899703"/>
              <a:gd name="connsiteX33" fmla="*/ 1422943 w 2503598"/>
              <a:gd name="connsiteY33" fmla="*/ 1173562 h 1899703"/>
              <a:gd name="connsiteX34" fmla="*/ 1559859 w 2503598"/>
              <a:gd name="connsiteY34" fmla="*/ 1286028 h 1899703"/>
              <a:gd name="connsiteX35" fmla="*/ 1755452 w 2503598"/>
              <a:gd name="connsiteY35" fmla="*/ 1432723 h 1899703"/>
              <a:gd name="connsiteX36" fmla="*/ 1963271 w 2503598"/>
              <a:gd name="connsiteY36" fmla="*/ 1569639 h 1899703"/>
              <a:gd name="connsiteX37" fmla="*/ 2178423 w 2503598"/>
              <a:gd name="connsiteY37" fmla="*/ 1699219 h 1899703"/>
              <a:gd name="connsiteX38" fmla="*/ 2396021 w 2503598"/>
              <a:gd name="connsiteY38" fmla="*/ 1809241 h 1899703"/>
              <a:gd name="connsiteX39" fmla="*/ 2469369 w 2503598"/>
              <a:gd name="connsiteY39" fmla="*/ 1855694 h 1899703"/>
              <a:gd name="connsiteX40" fmla="*/ 2481594 w 2503598"/>
              <a:gd name="connsiteY40" fmla="*/ 1865474 h 1899703"/>
              <a:gd name="connsiteX41" fmla="*/ 2501153 w 2503598"/>
              <a:gd name="connsiteY41" fmla="*/ 1882588 h 1899703"/>
              <a:gd name="connsiteX42" fmla="*/ 2503598 w 2503598"/>
              <a:gd name="connsiteY42" fmla="*/ 1889923 h 1899703"/>
              <a:gd name="connsiteX43" fmla="*/ 2498708 w 2503598"/>
              <a:gd name="connsiteY43" fmla="*/ 1894813 h 1899703"/>
              <a:gd name="connsiteX44" fmla="*/ 2469369 w 2503598"/>
              <a:gd name="connsiteY44" fmla="*/ 1897258 h 1899703"/>
              <a:gd name="connsiteX45" fmla="*/ 2374017 w 2503598"/>
              <a:gd name="connsiteY45" fmla="*/ 1899703 h 1899703"/>
              <a:gd name="connsiteX46" fmla="*/ 2151529 w 2503598"/>
              <a:gd name="connsiteY46" fmla="*/ 1897258 h 1899703"/>
              <a:gd name="connsiteX47" fmla="*/ 1953491 w 2503598"/>
              <a:gd name="connsiteY47" fmla="*/ 1897258 h 1899703"/>
              <a:gd name="connsiteX48" fmla="*/ 1836135 w 2503598"/>
              <a:gd name="connsiteY48" fmla="*/ 1897258 h 1899703"/>
              <a:gd name="connsiteX49" fmla="*/ 1799461 w 2503598"/>
              <a:gd name="connsiteY49" fmla="*/ 1889923 h 1899703"/>
              <a:gd name="connsiteX50" fmla="*/ 1755452 w 2503598"/>
              <a:gd name="connsiteY50" fmla="*/ 1872809 h 1899703"/>
              <a:gd name="connsiteX51" fmla="*/ 1716334 w 2503598"/>
              <a:gd name="connsiteY51" fmla="*/ 1848359 h 1899703"/>
              <a:gd name="connsiteX52" fmla="*/ 1674770 w 2503598"/>
              <a:gd name="connsiteY52" fmla="*/ 1811686 h 1899703"/>
              <a:gd name="connsiteX53" fmla="*/ 1625872 w 2503598"/>
              <a:gd name="connsiteY53" fmla="*/ 1753008 h 1899703"/>
              <a:gd name="connsiteX54" fmla="*/ 1554969 w 2503598"/>
              <a:gd name="connsiteY54" fmla="*/ 1674770 h 1899703"/>
              <a:gd name="connsiteX55" fmla="*/ 1325146 w 2503598"/>
              <a:gd name="connsiteY55" fmla="*/ 1413164 h 189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03598" h="1899703">
                <a:moveTo>
                  <a:pt x="1325146" y="1413164"/>
                </a:moveTo>
                <a:lnTo>
                  <a:pt x="1200456" y="1276248"/>
                </a:lnTo>
                <a:lnTo>
                  <a:pt x="1095324" y="1154002"/>
                </a:lnTo>
                <a:lnTo>
                  <a:pt x="1002417" y="1051316"/>
                </a:lnTo>
                <a:lnTo>
                  <a:pt x="909510" y="946184"/>
                </a:lnTo>
                <a:lnTo>
                  <a:pt x="738366" y="740811"/>
                </a:lnTo>
                <a:lnTo>
                  <a:pt x="652794" y="633234"/>
                </a:lnTo>
                <a:lnTo>
                  <a:pt x="581891" y="547662"/>
                </a:lnTo>
                <a:lnTo>
                  <a:pt x="503653" y="457200"/>
                </a:lnTo>
                <a:lnTo>
                  <a:pt x="435196" y="381408"/>
                </a:lnTo>
                <a:lnTo>
                  <a:pt x="369183" y="312950"/>
                </a:lnTo>
                <a:lnTo>
                  <a:pt x="317840" y="259162"/>
                </a:lnTo>
                <a:lnTo>
                  <a:pt x="264051" y="210263"/>
                </a:lnTo>
                <a:lnTo>
                  <a:pt x="217598" y="168700"/>
                </a:lnTo>
                <a:lnTo>
                  <a:pt x="151585" y="122246"/>
                </a:lnTo>
                <a:lnTo>
                  <a:pt x="124691" y="105132"/>
                </a:lnTo>
                <a:lnTo>
                  <a:pt x="90462" y="85572"/>
                </a:lnTo>
                <a:lnTo>
                  <a:pt x="56233" y="70903"/>
                </a:lnTo>
                <a:lnTo>
                  <a:pt x="19559" y="48898"/>
                </a:lnTo>
                <a:lnTo>
                  <a:pt x="2445" y="31784"/>
                </a:lnTo>
                <a:lnTo>
                  <a:pt x="0" y="22004"/>
                </a:lnTo>
                <a:lnTo>
                  <a:pt x="9780" y="9780"/>
                </a:lnTo>
                <a:lnTo>
                  <a:pt x="51343" y="2445"/>
                </a:lnTo>
                <a:lnTo>
                  <a:pt x="97797" y="0"/>
                </a:lnTo>
                <a:lnTo>
                  <a:pt x="134471" y="14670"/>
                </a:lnTo>
                <a:lnTo>
                  <a:pt x="237157" y="75793"/>
                </a:lnTo>
                <a:lnTo>
                  <a:pt x="393632" y="183369"/>
                </a:lnTo>
                <a:lnTo>
                  <a:pt x="479204" y="249382"/>
                </a:lnTo>
                <a:lnTo>
                  <a:pt x="537882" y="305615"/>
                </a:lnTo>
                <a:lnTo>
                  <a:pt x="706582" y="479204"/>
                </a:lnTo>
                <a:lnTo>
                  <a:pt x="894841" y="682133"/>
                </a:lnTo>
                <a:lnTo>
                  <a:pt x="1124663" y="909510"/>
                </a:lnTo>
                <a:lnTo>
                  <a:pt x="1268913" y="1041536"/>
                </a:lnTo>
                <a:lnTo>
                  <a:pt x="1422943" y="1173562"/>
                </a:lnTo>
                <a:lnTo>
                  <a:pt x="1559859" y="1286028"/>
                </a:lnTo>
                <a:lnTo>
                  <a:pt x="1755452" y="1432723"/>
                </a:lnTo>
                <a:lnTo>
                  <a:pt x="1963271" y="1569639"/>
                </a:lnTo>
                <a:lnTo>
                  <a:pt x="2178423" y="1699219"/>
                </a:lnTo>
                <a:lnTo>
                  <a:pt x="2396021" y="1809241"/>
                </a:lnTo>
                <a:lnTo>
                  <a:pt x="2469369" y="1855694"/>
                </a:lnTo>
                <a:lnTo>
                  <a:pt x="2481594" y="1865474"/>
                </a:lnTo>
                <a:lnTo>
                  <a:pt x="2501153" y="1882588"/>
                </a:lnTo>
                <a:lnTo>
                  <a:pt x="2503598" y="1889923"/>
                </a:lnTo>
                <a:lnTo>
                  <a:pt x="2498708" y="1894813"/>
                </a:lnTo>
                <a:lnTo>
                  <a:pt x="2469369" y="1897258"/>
                </a:lnTo>
                <a:lnTo>
                  <a:pt x="2374017" y="1899703"/>
                </a:lnTo>
                <a:lnTo>
                  <a:pt x="2151529" y="1897258"/>
                </a:lnTo>
                <a:lnTo>
                  <a:pt x="1953491" y="1897258"/>
                </a:lnTo>
                <a:lnTo>
                  <a:pt x="1836135" y="1897258"/>
                </a:lnTo>
                <a:lnTo>
                  <a:pt x="1799461" y="1889923"/>
                </a:lnTo>
                <a:lnTo>
                  <a:pt x="1755452" y="1872809"/>
                </a:lnTo>
                <a:lnTo>
                  <a:pt x="1716334" y="1848359"/>
                </a:lnTo>
                <a:lnTo>
                  <a:pt x="1674770" y="1811686"/>
                </a:lnTo>
                <a:lnTo>
                  <a:pt x="1625872" y="1753008"/>
                </a:lnTo>
                <a:lnTo>
                  <a:pt x="1554969" y="1674770"/>
                </a:lnTo>
                <a:lnTo>
                  <a:pt x="1325146" y="141316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4C26CA0-81F7-48BF-A14C-49C881F1BA7D}"/>
              </a:ext>
            </a:extLst>
          </p:cNvPr>
          <p:cNvGrpSpPr>
            <a:grpSpLocks/>
          </p:cNvGrpSpPr>
          <p:nvPr/>
        </p:nvGrpSpPr>
        <p:grpSpPr bwMode="auto">
          <a:xfrm>
            <a:off x="2640013" y="1438275"/>
            <a:ext cx="4808537" cy="4545013"/>
            <a:chOff x="2786063" y="1590675"/>
            <a:chExt cx="4808537" cy="4545013"/>
          </a:xfrm>
        </p:grpSpPr>
        <p:sp>
          <p:nvSpPr>
            <p:cNvPr id="36" name="フリーフォーム 94">
              <a:extLst>
                <a:ext uri="{FF2B5EF4-FFF2-40B4-BE49-F238E27FC236}">
                  <a16:creationId xmlns:a16="http://schemas.microsoft.com/office/drawing/2014/main" id="{8801C04D-2345-4AA4-B3AC-62D256CB7D84}"/>
                </a:ext>
              </a:extLst>
            </p:cNvPr>
            <p:cNvSpPr/>
            <p:nvPr/>
          </p:nvSpPr>
          <p:spPr>
            <a:xfrm>
              <a:off x="2941638" y="1998663"/>
              <a:ext cx="2063750" cy="447675"/>
            </a:xfrm>
            <a:custGeom>
              <a:avLst/>
              <a:gdLst>
                <a:gd name="connsiteX0" fmla="*/ 907256 w 2064544"/>
                <a:gd name="connsiteY0" fmla="*/ 195262 h 447675"/>
                <a:gd name="connsiteX1" fmla="*/ 664369 w 2064544"/>
                <a:gd name="connsiteY1" fmla="*/ 233362 h 447675"/>
                <a:gd name="connsiteX2" fmla="*/ 511969 w 2064544"/>
                <a:gd name="connsiteY2" fmla="*/ 257175 h 447675"/>
                <a:gd name="connsiteX3" fmla="*/ 423862 w 2064544"/>
                <a:gd name="connsiteY3" fmla="*/ 266700 h 447675"/>
                <a:gd name="connsiteX4" fmla="*/ 390525 w 2064544"/>
                <a:gd name="connsiteY4" fmla="*/ 266700 h 447675"/>
                <a:gd name="connsiteX5" fmla="*/ 342900 w 2064544"/>
                <a:gd name="connsiteY5" fmla="*/ 264319 h 447675"/>
                <a:gd name="connsiteX6" fmla="*/ 278606 w 2064544"/>
                <a:gd name="connsiteY6" fmla="*/ 252412 h 447675"/>
                <a:gd name="connsiteX7" fmla="*/ 219075 w 2064544"/>
                <a:gd name="connsiteY7" fmla="*/ 238125 h 447675"/>
                <a:gd name="connsiteX8" fmla="*/ 171450 w 2064544"/>
                <a:gd name="connsiteY8" fmla="*/ 219075 h 447675"/>
                <a:gd name="connsiteX9" fmla="*/ 123825 w 2064544"/>
                <a:gd name="connsiteY9" fmla="*/ 197644 h 447675"/>
                <a:gd name="connsiteX10" fmla="*/ 73819 w 2064544"/>
                <a:gd name="connsiteY10" fmla="*/ 164306 h 447675"/>
                <a:gd name="connsiteX11" fmla="*/ 38100 w 2064544"/>
                <a:gd name="connsiteY11" fmla="*/ 145256 h 447675"/>
                <a:gd name="connsiteX12" fmla="*/ 16669 w 2064544"/>
                <a:gd name="connsiteY12" fmla="*/ 140494 h 447675"/>
                <a:gd name="connsiteX13" fmla="*/ 7144 w 2064544"/>
                <a:gd name="connsiteY13" fmla="*/ 142875 h 447675"/>
                <a:gd name="connsiteX14" fmla="*/ 0 w 2064544"/>
                <a:gd name="connsiteY14" fmla="*/ 150019 h 447675"/>
                <a:gd name="connsiteX15" fmla="*/ 2381 w 2064544"/>
                <a:gd name="connsiteY15" fmla="*/ 173831 h 447675"/>
                <a:gd name="connsiteX16" fmla="*/ 14287 w 2064544"/>
                <a:gd name="connsiteY16" fmla="*/ 197644 h 447675"/>
                <a:gd name="connsiteX17" fmla="*/ 57150 w 2064544"/>
                <a:gd name="connsiteY17" fmla="*/ 242887 h 447675"/>
                <a:gd name="connsiteX18" fmla="*/ 126206 w 2064544"/>
                <a:gd name="connsiteY18" fmla="*/ 300037 h 447675"/>
                <a:gd name="connsiteX19" fmla="*/ 192881 w 2064544"/>
                <a:gd name="connsiteY19" fmla="*/ 347662 h 447675"/>
                <a:gd name="connsiteX20" fmla="*/ 233362 w 2064544"/>
                <a:gd name="connsiteY20" fmla="*/ 373856 h 447675"/>
                <a:gd name="connsiteX21" fmla="*/ 307181 w 2064544"/>
                <a:gd name="connsiteY21" fmla="*/ 409575 h 447675"/>
                <a:gd name="connsiteX22" fmla="*/ 383381 w 2064544"/>
                <a:gd name="connsiteY22" fmla="*/ 435769 h 447675"/>
                <a:gd name="connsiteX23" fmla="*/ 478631 w 2064544"/>
                <a:gd name="connsiteY23" fmla="*/ 447675 h 447675"/>
                <a:gd name="connsiteX24" fmla="*/ 576262 w 2064544"/>
                <a:gd name="connsiteY24" fmla="*/ 421481 h 447675"/>
                <a:gd name="connsiteX25" fmla="*/ 681037 w 2064544"/>
                <a:gd name="connsiteY25" fmla="*/ 397669 h 447675"/>
                <a:gd name="connsiteX26" fmla="*/ 845344 w 2064544"/>
                <a:gd name="connsiteY26" fmla="*/ 361950 h 447675"/>
                <a:gd name="connsiteX27" fmla="*/ 1031081 w 2064544"/>
                <a:gd name="connsiteY27" fmla="*/ 326231 h 447675"/>
                <a:gd name="connsiteX28" fmla="*/ 1271587 w 2064544"/>
                <a:gd name="connsiteY28" fmla="*/ 280987 h 447675"/>
                <a:gd name="connsiteX29" fmla="*/ 1507331 w 2064544"/>
                <a:gd name="connsiteY29" fmla="*/ 245269 h 447675"/>
                <a:gd name="connsiteX30" fmla="*/ 1631156 w 2064544"/>
                <a:gd name="connsiteY30" fmla="*/ 230981 h 447675"/>
                <a:gd name="connsiteX31" fmla="*/ 1764506 w 2064544"/>
                <a:gd name="connsiteY31" fmla="*/ 221456 h 447675"/>
                <a:gd name="connsiteX32" fmla="*/ 1857375 w 2064544"/>
                <a:gd name="connsiteY32" fmla="*/ 216694 h 447675"/>
                <a:gd name="connsiteX33" fmla="*/ 1969294 w 2064544"/>
                <a:gd name="connsiteY33" fmla="*/ 219075 h 447675"/>
                <a:gd name="connsiteX34" fmla="*/ 2005012 w 2064544"/>
                <a:gd name="connsiteY34" fmla="*/ 214312 h 447675"/>
                <a:gd name="connsiteX35" fmla="*/ 2038350 w 2064544"/>
                <a:gd name="connsiteY35" fmla="*/ 202406 h 447675"/>
                <a:gd name="connsiteX36" fmla="*/ 2057400 w 2064544"/>
                <a:gd name="connsiteY36" fmla="*/ 188119 h 447675"/>
                <a:gd name="connsiteX37" fmla="*/ 2064544 w 2064544"/>
                <a:gd name="connsiteY37" fmla="*/ 173831 h 447675"/>
                <a:gd name="connsiteX38" fmla="*/ 2064544 w 2064544"/>
                <a:gd name="connsiteY38" fmla="*/ 161925 h 447675"/>
                <a:gd name="connsiteX39" fmla="*/ 2057400 w 2064544"/>
                <a:gd name="connsiteY39" fmla="*/ 138112 h 447675"/>
                <a:gd name="connsiteX40" fmla="*/ 2031206 w 2064544"/>
                <a:gd name="connsiteY40" fmla="*/ 95250 h 447675"/>
                <a:gd name="connsiteX41" fmla="*/ 2012156 w 2064544"/>
                <a:gd name="connsiteY41" fmla="*/ 71437 h 447675"/>
                <a:gd name="connsiteX42" fmla="*/ 1988344 w 2064544"/>
                <a:gd name="connsiteY42" fmla="*/ 59531 h 447675"/>
                <a:gd name="connsiteX43" fmla="*/ 1864519 w 2064544"/>
                <a:gd name="connsiteY43" fmla="*/ 16669 h 447675"/>
                <a:gd name="connsiteX44" fmla="*/ 1783556 w 2064544"/>
                <a:gd name="connsiteY44" fmla="*/ 0 h 447675"/>
                <a:gd name="connsiteX45" fmla="*/ 1752600 w 2064544"/>
                <a:gd name="connsiteY45" fmla="*/ 14287 h 447675"/>
                <a:gd name="connsiteX46" fmla="*/ 1669256 w 2064544"/>
                <a:gd name="connsiteY46" fmla="*/ 42862 h 447675"/>
                <a:gd name="connsiteX47" fmla="*/ 1574006 w 2064544"/>
                <a:gd name="connsiteY47" fmla="*/ 61912 h 447675"/>
                <a:gd name="connsiteX48" fmla="*/ 1412081 w 2064544"/>
                <a:gd name="connsiteY48" fmla="*/ 92869 h 447675"/>
                <a:gd name="connsiteX49" fmla="*/ 1195387 w 2064544"/>
                <a:gd name="connsiteY49" fmla="*/ 138112 h 447675"/>
                <a:gd name="connsiteX50" fmla="*/ 907256 w 2064544"/>
                <a:gd name="connsiteY50" fmla="*/ 19526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64544" h="447675">
                  <a:moveTo>
                    <a:pt x="907256" y="195262"/>
                  </a:moveTo>
                  <a:lnTo>
                    <a:pt x="664369" y="233362"/>
                  </a:lnTo>
                  <a:lnTo>
                    <a:pt x="511969" y="257175"/>
                  </a:lnTo>
                  <a:lnTo>
                    <a:pt x="423862" y="266700"/>
                  </a:lnTo>
                  <a:lnTo>
                    <a:pt x="390525" y="266700"/>
                  </a:lnTo>
                  <a:lnTo>
                    <a:pt x="342900" y="264319"/>
                  </a:lnTo>
                  <a:lnTo>
                    <a:pt x="278606" y="252412"/>
                  </a:lnTo>
                  <a:lnTo>
                    <a:pt x="219075" y="238125"/>
                  </a:lnTo>
                  <a:lnTo>
                    <a:pt x="171450" y="219075"/>
                  </a:lnTo>
                  <a:lnTo>
                    <a:pt x="123825" y="197644"/>
                  </a:lnTo>
                  <a:lnTo>
                    <a:pt x="73819" y="164306"/>
                  </a:lnTo>
                  <a:lnTo>
                    <a:pt x="38100" y="145256"/>
                  </a:lnTo>
                  <a:lnTo>
                    <a:pt x="16669" y="140494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2381" y="173831"/>
                  </a:lnTo>
                  <a:lnTo>
                    <a:pt x="14287" y="197644"/>
                  </a:lnTo>
                  <a:lnTo>
                    <a:pt x="57150" y="242887"/>
                  </a:lnTo>
                  <a:lnTo>
                    <a:pt x="126206" y="300037"/>
                  </a:lnTo>
                  <a:lnTo>
                    <a:pt x="192881" y="347662"/>
                  </a:lnTo>
                  <a:lnTo>
                    <a:pt x="233362" y="373856"/>
                  </a:lnTo>
                  <a:lnTo>
                    <a:pt x="307181" y="409575"/>
                  </a:lnTo>
                  <a:lnTo>
                    <a:pt x="383381" y="435769"/>
                  </a:lnTo>
                  <a:lnTo>
                    <a:pt x="478631" y="447675"/>
                  </a:lnTo>
                  <a:lnTo>
                    <a:pt x="576262" y="421481"/>
                  </a:lnTo>
                  <a:lnTo>
                    <a:pt x="681037" y="397669"/>
                  </a:lnTo>
                  <a:lnTo>
                    <a:pt x="845344" y="361950"/>
                  </a:lnTo>
                  <a:lnTo>
                    <a:pt x="1031081" y="326231"/>
                  </a:lnTo>
                  <a:lnTo>
                    <a:pt x="1271587" y="280987"/>
                  </a:lnTo>
                  <a:lnTo>
                    <a:pt x="1507331" y="245269"/>
                  </a:lnTo>
                  <a:lnTo>
                    <a:pt x="1631156" y="230981"/>
                  </a:lnTo>
                  <a:lnTo>
                    <a:pt x="1764506" y="221456"/>
                  </a:lnTo>
                  <a:lnTo>
                    <a:pt x="1857375" y="216694"/>
                  </a:lnTo>
                  <a:lnTo>
                    <a:pt x="1969294" y="219075"/>
                  </a:lnTo>
                  <a:lnTo>
                    <a:pt x="2005012" y="214312"/>
                  </a:lnTo>
                  <a:lnTo>
                    <a:pt x="2038350" y="202406"/>
                  </a:lnTo>
                  <a:lnTo>
                    <a:pt x="2057400" y="188119"/>
                  </a:lnTo>
                  <a:lnTo>
                    <a:pt x="2064544" y="173831"/>
                  </a:lnTo>
                  <a:lnTo>
                    <a:pt x="2064544" y="161925"/>
                  </a:lnTo>
                  <a:lnTo>
                    <a:pt x="2057400" y="138112"/>
                  </a:lnTo>
                  <a:lnTo>
                    <a:pt x="2031206" y="95250"/>
                  </a:lnTo>
                  <a:lnTo>
                    <a:pt x="2012156" y="71437"/>
                  </a:lnTo>
                  <a:lnTo>
                    <a:pt x="1988344" y="59531"/>
                  </a:lnTo>
                  <a:lnTo>
                    <a:pt x="1864519" y="16669"/>
                  </a:lnTo>
                  <a:lnTo>
                    <a:pt x="1783556" y="0"/>
                  </a:lnTo>
                  <a:lnTo>
                    <a:pt x="1752600" y="14287"/>
                  </a:lnTo>
                  <a:lnTo>
                    <a:pt x="1669256" y="42862"/>
                  </a:lnTo>
                  <a:lnTo>
                    <a:pt x="1574006" y="61912"/>
                  </a:lnTo>
                  <a:lnTo>
                    <a:pt x="1412081" y="92869"/>
                  </a:lnTo>
                  <a:lnTo>
                    <a:pt x="1195387" y="138112"/>
                  </a:lnTo>
                  <a:lnTo>
                    <a:pt x="907256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7">
              <a:extLst>
                <a:ext uri="{FF2B5EF4-FFF2-40B4-BE49-F238E27FC236}">
                  <a16:creationId xmlns:a16="http://schemas.microsoft.com/office/drawing/2014/main" id="{2AFE5653-4605-4FB8-B957-4DE59A7C4E25}"/>
                </a:ext>
              </a:extLst>
            </p:cNvPr>
            <p:cNvSpPr/>
            <p:nvPr/>
          </p:nvSpPr>
          <p:spPr>
            <a:xfrm>
              <a:off x="2792413" y="3062288"/>
              <a:ext cx="339725" cy="1104900"/>
            </a:xfrm>
            <a:custGeom>
              <a:avLst/>
              <a:gdLst>
                <a:gd name="connsiteX0" fmla="*/ 326232 w 338138"/>
                <a:gd name="connsiteY0" fmla="*/ 576262 h 1104900"/>
                <a:gd name="connsiteX1" fmla="*/ 300038 w 338138"/>
                <a:gd name="connsiteY1" fmla="*/ 709612 h 1104900"/>
                <a:gd name="connsiteX2" fmla="*/ 264319 w 338138"/>
                <a:gd name="connsiteY2" fmla="*/ 845343 h 1104900"/>
                <a:gd name="connsiteX3" fmla="*/ 226219 w 338138"/>
                <a:gd name="connsiteY3" fmla="*/ 959643 h 1104900"/>
                <a:gd name="connsiteX4" fmla="*/ 204788 w 338138"/>
                <a:gd name="connsiteY4" fmla="*/ 1014412 h 1104900"/>
                <a:gd name="connsiteX5" fmla="*/ 178594 w 338138"/>
                <a:gd name="connsiteY5" fmla="*/ 1057275 h 1104900"/>
                <a:gd name="connsiteX6" fmla="*/ 142875 w 338138"/>
                <a:gd name="connsiteY6" fmla="*/ 1090612 h 1104900"/>
                <a:gd name="connsiteX7" fmla="*/ 111919 w 338138"/>
                <a:gd name="connsiteY7" fmla="*/ 1104900 h 1104900"/>
                <a:gd name="connsiteX8" fmla="*/ 100013 w 338138"/>
                <a:gd name="connsiteY8" fmla="*/ 1104900 h 1104900"/>
                <a:gd name="connsiteX9" fmla="*/ 66675 w 338138"/>
                <a:gd name="connsiteY9" fmla="*/ 1085850 h 1104900"/>
                <a:gd name="connsiteX10" fmla="*/ 42863 w 338138"/>
                <a:gd name="connsiteY10" fmla="*/ 1059656 h 1104900"/>
                <a:gd name="connsiteX11" fmla="*/ 26194 w 338138"/>
                <a:gd name="connsiteY11" fmla="*/ 1028700 h 1104900"/>
                <a:gd name="connsiteX12" fmla="*/ 11907 w 338138"/>
                <a:gd name="connsiteY12" fmla="*/ 983456 h 1104900"/>
                <a:gd name="connsiteX13" fmla="*/ 4763 w 338138"/>
                <a:gd name="connsiteY13" fmla="*/ 938212 h 1104900"/>
                <a:gd name="connsiteX14" fmla="*/ 0 w 338138"/>
                <a:gd name="connsiteY14" fmla="*/ 859631 h 1104900"/>
                <a:gd name="connsiteX15" fmla="*/ 4763 w 338138"/>
                <a:gd name="connsiteY15" fmla="*/ 769143 h 1104900"/>
                <a:gd name="connsiteX16" fmla="*/ 30957 w 338138"/>
                <a:gd name="connsiteY16" fmla="*/ 723900 h 1104900"/>
                <a:gd name="connsiteX17" fmla="*/ 64294 w 338138"/>
                <a:gd name="connsiteY17" fmla="*/ 669131 h 1104900"/>
                <a:gd name="connsiteX18" fmla="*/ 97632 w 338138"/>
                <a:gd name="connsiteY18" fmla="*/ 597693 h 1104900"/>
                <a:gd name="connsiteX19" fmla="*/ 128588 w 338138"/>
                <a:gd name="connsiteY19" fmla="*/ 526256 h 1104900"/>
                <a:gd name="connsiteX20" fmla="*/ 147638 w 338138"/>
                <a:gd name="connsiteY20" fmla="*/ 471487 h 1104900"/>
                <a:gd name="connsiteX21" fmla="*/ 161925 w 338138"/>
                <a:gd name="connsiteY21" fmla="*/ 414337 h 1104900"/>
                <a:gd name="connsiteX22" fmla="*/ 176213 w 338138"/>
                <a:gd name="connsiteY22" fmla="*/ 347662 h 1104900"/>
                <a:gd name="connsiteX23" fmla="*/ 180975 w 338138"/>
                <a:gd name="connsiteY23" fmla="*/ 302418 h 1104900"/>
                <a:gd name="connsiteX24" fmla="*/ 183357 w 338138"/>
                <a:gd name="connsiteY24" fmla="*/ 254793 h 1104900"/>
                <a:gd name="connsiteX25" fmla="*/ 183357 w 338138"/>
                <a:gd name="connsiteY25" fmla="*/ 221456 h 1104900"/>
                <a:gd name="connsiteX26" fmla="*/ 178594 w 338138"/>
                <a:gd name="connsiteY26" fmla="*/ 180975 h 1104900"/>
                <a:gd name="connsiteX27" fmla="*/ 164307 w 338138"/>
                <a:gd name="connsiteY27" fmla="*/ 119062 h 1104900"/>
                <a:gd name="connsiteX28" fmla="*/ 152400 w 338138"/>
                <a:gd name="connsiteY28" fmla="*/ 95250 h 1104900"/>
                <a:gd name="connsiteX29" fmla="*/ 135732 w 338138"/>
                <a:gd name="connsiteY29" fmla="*/ 61912 h 1104900"/>
                <a:gd name="connsiteX30" fmla="*/ 126207 w 338138"/>
                <a:gd name="connsiteY30" fmla="*/ 40481 h 1104900"/>
                <a:gd name="connsiteX31" fmla="*/ 126207 w 338138"/>
                <a:gd name="connsiteY31" fmla="*/ 23812 h 1104900"/>
                <a:gd name="connsiteX32" fmla="*/ 130969 w 338138"/>
                <a:gd name="connsiteY32" fmla="*/ 9525 h 1104900"/>
                <a:gd name="connsiteX33" fmla="*/ 138113 w 338138"/>
                <a:gd name="connsiteY33" fmla="*/ 4762 h 1104900"/>
                <a:gd name="connsiteX34" fmla="*/ 159544 w 338138"/>
                <a:gd name="connsiteY34" fmla="*/ 0 h 1104900"/>
                <a:gd name="connsiteX35" fmla="*/ 180975 w 338138"/>
                <a:gd name="connsiteY35" fmla="*/ 4762 h 1104900"/>
                <a:gd name="connsiteX36" fmla="*/ 195263 w 338138"/>
                <a:gd name="connsiteY36" fmla="*/ 19050 h 1104900"/>
                <a:gd name="connsiteX37" fmla="*/ 235744 w 338138"/>
                <a:gd name="connsiteY37" fmla="*/ 71437 h 1104900"/>
                <a:gd name="connsiteX38" fmla="*/ 266700 w 338138"/>
                <a:gd name="connsiteY38" fmla="*/ 121443 h 1104900"/>
                <a:gd name="connsiteX39" fmla="*/ 292894 w 338138"/>
                <a:gd name="connsiteY39" fmla="*/ 166687 h 1104900"/>
                <a:gd name="connsiteX40" fmla="*/ 323850 w 338138"/>
                <a:gd name="connsiteY40" fmla="*/ 245268 h 1104900"/>
                <a:gd name="connsiteX41" fmla="*/ 338138 w 338138"/>
                <a:gd name="connsiteY41" fmla="*/ 345281 h 1104900"/>
                <a:gd name="connsiteX42" fmla="*/ 338138 w 338138"/>
                <a:gd name="connsiteY42" fmla="*/ 433387 h 1104900"/>
                <a:gd name="connsiteX43" fmla="*/ 326232 w 338138"/>
                <a:gd name="connsiteY43" fmla="*/ 5762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8138" h="1104900">
                  <a:moveTo>
                    <a:pt x="326232" y="576262"/>
                  </a:moveTo>
                  <a:lnTo>
                    <a:pt x="300038" y="709612"/>
                  </a:lnTo>
                  <a:lnTo>
                    <a:pt x="264319" y="845343"/>
                  </a:lnTo>
                  <a:lnTo>
                    <a:pt x="226219" y="959643"/>
                  </a:lnTo>
                  <a:lnTo>
                    <a:pt x="204788" y="1014412"/>
                  </a:lnTo>
                  <a:lnTo>
                    <a:pt x="178594" y="1057275"/>
                  </a:lnTo>
                  <a:lnTo>
                    <a:pt x="142875" y="1090612"/>
                  </a:lnTo>
                  <a:lnTo>
                    <a:pt x="111919" y="1104900"/>
                  </a:lnTo>
                  <a:lnTo>
                    <a:pt x="100013" y="1104900"/>
                  </a:lnTo>
                  <a:lnTo>
                    <a:pt x="66675" y="1085850"/>
                  </a:lnTo>
                  <a:lnTo>
                    <a:pt x="42863" y="1059656"/>
                  </a:lnTo>
                  <a:lnTo>
                    <a:pt x="26194" y="1028700"/>
                  </a:lnTo>
                  <a:lnTo>
                    <a:pt x="11907" y="983456"/>
                  </a:lnTo>
                  <a:lnTo>
                    <a:pt x="4763" y="938212"/>
                  </a:lnTo>
                  <a:lnTo>
                    <a:pt x="0" y="859631"/>
                  </a:lnTo>
                  <a:lnTo>
                    <a:pt x="4763" y="769143"/>
                  </a:lnTo>
                  <a:lnTo>
                    <a:pt x="30957" y="723900"/>
                  </a:lnTo>
                  <a:lnTo>
                    <a:pt x="64294" y="669131"/>
                  </a:lnTo>
                  <a:lnTo>
                    <a:pt x="97632" y="597693"/>
                  </a:lnTo>
                  <a:lnTo>
                    <a:pt x="128588" y="526256"/>
                  </a:lnTo>
                  <a:lnTo>
                    <a:pt x="147638" y="471487"/>
                  </a:lnTo>
                  <a:lnTo>
                    <a:pt x="161925" y="414337"/>
                  </a:lnTo>
                  <a:lnTo>
                    <a:pt x="176213" y="347662"/>
                  </a:lnTo>
                  <a:lnTo>
                    <a:pt x="180975" y="302418"/>
                  </a:lnTo>
                  <a:lnTo>
                    <a:pt x="183357" y="254793"/>
                  </a:lnTo>
                  <a:lnTo>
                    <a:pt x="183357" y="221456"/>
                  </a:lnTo>
                  <a:lnTo>
                    <a:pt x="178594" y="180975"/>
                  </a:lnTo>
                  <a:lnTo>
                    <a:pt x="164307" y="119062"/>
                  </a:lnTo>
                  <a:lnTo>
                    <a:pt x="152400" y="95250"/>
                  </a:lnTo>
                  <a:lnTo>
                    <a:pt x="135732" y="61912"/>
                  </a:lnTo>
                  <a:lnTo>
                    <a:pt x="126207" y="40481"/>
                  </a:lnTo>
                  <a:lnTo>
                    <a:pt x="126207" y="23812"/>
                  </a:lnTo>
                  <a:lnTo>
                    <a:pt x="130969" y="9525"/>
                  </a:lnTo>
                  <a:lnTo>
                    <a:pt x="138113" y="4762"/>
                  </a:lnTo>
                  <a:lnTo>
                    <a:pt x="159544" y="0"/>
                  </a:lnTo>
                  <a:lnTo>
                    <a:pt x="180975" y="4762"/>
                  </a:lnTo>
                  <a:lnTo>
                    <a:pt x="195263" y="19050"/>
                  </a:lnTo>
                  <a:lnTo>
                    <a:pt x="235744" y="71437"/>
                  </a:lnTo>
                  <a:lnTo>
                    <a:pt x="266700" y="121443"/>
                  </a:lnTo>
                  <a:lnTo>
                    <a:pt x="292894" y="166687"/>
                  </a:lnTo>
                  <a:lnTo>
                    <a:pt x="323850" y="245268"/>
                  </a:lnTo>
                  <a:lnTo>
                    <a:pt x="338138" y="345281"/>
                  </a:lnTo>
                  <a:lnTo>
                    <a:pt x="338138" y="433387"/>
                  </a:lnTo>
                  <a:lnTo>
                    <a:pt x="326232" y="576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0">
              <a:extLst>
                <a:ext uri="{FF2B5EF4-FFF2-40B4-BE49-F238E27FC236}">
                  <a16:creationId xmlns:a16="http://schemas.microsoft.com/office/drawing/2014/main" id="{F3C17485-ECBC-4AF4-A4BF-068E39094356}"/>
                </a:ext>
              </a:extLst>
            </p:cNvPr>
            <p:cNvSpPr/>
            <p:nvPr/>
          </p:nvSpPr>
          <p:spPr>
            <a:xfrm>
              <a:off x="3262313" y="3475038"/>
              <a:ext cx="1290637" cy="754062"/>
            </a:xfrm>
            <a:custGeom>
              <a:avLst/>
              <a:gdLst>
                <a:gd name="connsiteX0" fmla="*/ 747712 w 1290637"/>
                <a:gd name="connsiteY0" fmla="*/ 297656 h 754856"/>
                <a:gd name="connsiteX1" fmla="*/ 623887 w 1290637"/>
                <a:gd name="connsiteY1" fmla="*/ 373856 h 754856"/>
                <a:gd name="connsiteX2" fmla="*/ 433387 w 1290637"/>
                <a:gd name="connsiteY2" fmla="*/ 478631 h 754856"/>
                <a:gd name="connsiteX3" fmla="*/ 204787 w 1290637"/>
                <a:gd name="connsiteY3" fmla="*/ 597694 h 754856"/>
                <a:gd name="connsiteX4" fmla="*/ 66675 w 1290637"/>
                <a:gd name="connsiteY4" fmla="*/ 666750 h 754856"/>
                <a:gd name="connsiteX5" fmla="*/ 23812 w 1290637"/>
                <a:gd name="connsiteY5" fmla="*/ 690562 h 754856"/>
                <a:gd name="connsiteX6" fmla="*/ 7143 w 1290637"/>
                <a:gd name="connsiteY6" fmla="*/ 707231 h 754856"/>
                <a:gd name="connsiteX7" fmla="*/ 0 w 1290637"/>
                <a:gd name="connsiteY7" fmla="*/ 719137 h 754856"/>
                <a:gd name="connsiteX8" fmla="*/ 2381 w 1290637"/>
                <a:gd name="connsiteY8" fmla="*/ 738187 h 754856"/>
                <a:gd name="connsiteX9" fmla="*/ 7143 w 1290637"/>
                <a:gd name="connsiteY9" fmla="*/ 745331 h 754856"/>
                <a:gd name="connsiteX10" fmla="*/ 26193 w 1290637"/>
                <a:gd name="connsiteY10" fmla="*/ 752475 h 754856"/>
                <a:gd name="connsiteX11" fmla="*/ 54768 w 1290637"/>
                <a:gd name="connsiteY11" fmla="*/ 754856 h 754856"/>
                <a:gd name="connsiteX12" fmla="*/ 145256 w 1290637"/>
                <a:gd name="connsiteY12" fmla="*/ 731044 h 754856"/>
                <a:gd name="connsiteX13" fmla="*/ 390525 w 1290637"/>
                <a:gd name="connsiteY13" fmla="*/ 652462 h 754856"/>
                <a:gd name="connsiteX14" fmla="*/ 528637 w 1290637"/>
                <a:gd name="connsiteY14" fmla="*/ 600075 h 754856"/>
                <a:gd name="connsiteX15" fmla="*/ 726281 w 1290637"/>
                <a:gd name="connsiteY15" fmla="*/ 519112 h 754856"/>
                <a:gd name="connsiteX16" fmla="*/ 812006 w 1290637"/>
                <a:gd name="connsiteY16" fmla="*/ 478631 h 754856"/>
                <a:gd name="connsiteX17" fmla="*/ 902493 w 1290637"/>
                <a:gd name="connsiteY17" fmla="*/ 450056 h 754856"/>
                <a:gd name="connsiteX18" fmla="*/ 1009650 w 1290637"/>
                <a:gd name="connsiteY18" fmla="*/ 407194 h 754856"/>
                <a:gd name="connsiteX19" fmla="*/ 1100137 w 1290637"/>
                <a:gd name="connsiteY19" fmla="*/ 369094 h 754856"/>
                <a:gd name="connsiteX20" fmla="*/ 1157287 w 1290637"/>
                <a:gd name="connsiteY20" fmla="*/ 359569 h 754856"/>
                <a:gd name="connsiteX21" fmla="*/ 1212056 w 1290637"/>
                <a:gd name="connsiteY21" fmla="*/ 352425 h 754856"/>
                <a:gd name="connsiteX22" fmla="*/ 1245393 w 1290637"/>
                <a:gd name="connsiteY22" fmla="*/ 350044 h 754856"/>
                <a:gd name="connsiteX23" fmla="*/ 1269206 w 1290637"/>
                <a:gd name="connsiteY23" fmla="*/ 342900 h 754856"/>
                <a:gd name="connsiteX24" fmla="*/ 1285875 w 1290637"/>
                <a:gd name="connsiteY24" fmla="*/ 328612 h 754856"/>
                <a:gd name="connsiteX25" fmla="*/ 1290637 w 1290637"/>
                <a:gd name="connsiteY25" fmla="*/ 309562 h 754856"/>
                <a:gd name="connsiteX26" fmla="*/ 1285875 w 1290637"/>
                <a:gd name="connsiteY26" fmla="*/ 285750 h 754856"/>
                <a:gd name="connsiteX27" fmla="*/ 1276350 w 1290637"/>
                <a:gd name="connsiteY27" fmla="*/ 264319 h 754856"/>
                <a:gd name="connsiteX28" fmla="*/ 1250156 w 1290637"/>
                <a:gd name="connsiteY28" fmla="*/ 223837 h 754856"/>
                <a:gd name="connsiteX29" fmla="*/ 1216818 w 1290637"/>
                <a:gd name="connsiteY29" fmla="*/ 180975 h 754856"/>
                <a:gd name="connsiteX30" fmla="*/ 1159668 w 1290637"/>
                <a:gd name="connsiteY30" fmla="*/ 135731 h 754856"/>
                <a:gd name="connsiteX31" fmla="*/ 1090612 w 1290637"/>
                <a:gd name="connsiteY31" fmla="*/ 90487 h 754856"/>
                <a:gd name="connsiteX32" fmla="*/ 1042987 w 1290637"/>
                <a:gd name="connsiteY32" fmla="*/ 66675 h 754856"/>
                <a:gd name="connsiteX33" fmla="*/ 995362 w 1290637"/>
                <a:gd name="connsiteY33" fmla="*/ 45244 h 754856"/>
                <a:gd name="connsiteX34" fmla="*/ 964406 w 1290637"/>
                <a:gd name="connsiteY34" fmla="*/ 26194 h 754856"/>
                <a:gd name="connsiteX35" fmla="*/ 933450 w 1290637"/>
                <a:gd name="connsiteY35" fmla="*/ 11906 h 754856"/>
                <a:gd name="connsiteX36" fmla="*/ 900112 w 1290637"/>
                <a:gd name="connsiteY36" fmla="*/ 2381 h 754856"/>
                <a:gd name="connsiteX37" fmla="*/ 876300 w 1290637"/>
                <a:gd name="connsiteY37" fmla="*/ 0 h 754856"/>
                <a:gd name="connsiteX38" fmla="*/ 864393 w 1290637"/>
                <a:gd name="connsiteY38" fmla="*/ 0 h 754856"/>
                <a:gd name="connsiteX39" fmla="*/ 857250 w 1290637"/>
                <a:gd name="connsiteY39" fmla="*/ 2381 h 754856"/>
                <a:gd name="connsiteX40" fmla="*/ 852487 w 1290637"/>
                <a:gd name="connsiteY40" fmla="*/ 9525 h 754856"/>
                <a:gd name="connsiteX41" fmla="*/ 850106 w 1290637"/>
                <a:gd name="connsiteY41" fmla="*/ 19050 h 754856"/>
                <a:gd name="connsiteX42" fmla="*/ 847725 w 1290637"/>
                <a:gd name="connsiteY42" fmla="*/ 33337 h 754856"/>
                <a:gd name="connsiteX43" fmla="*/ 859631 w 1290637"/>
                <a:gd name="connsiteY43" fmla="*/ 71437 h 754856"/>
                <a:gd name="connsiteX44" fmla="*/ 876300 w 1290637"/>
                <a:gd name="connsiteY44" fmla="*/ 109537 h 754856"/>
                <a:gd name="connsiteX45" fmla="*/ 881062 w 1290637"/>
                <a:gd name="connsiteY45" fmla="*/ 147637 h 754856"/>
                <a:gd name="connsiteX46" fmla="*/ 878681 w 1290637"/>
                <a:gd name="connsiteY46" fmla="*/ 173831 h 754856"/>
                <a:gd name="connsiteX47" fmla="*/ 869156 w 1290637"/>
                <a:gd name="connsiteY47" fmla="*/ 202406 h 754856"/>
                <a:gd name="connsiteX48" fmla="*/ 850106 w 1290637"/>
                <a:gd name="connsiteY48" fmla="*/ 226219 h 754856"/>
                <a:gd name="connsiteX49" fmla="*/ 804862 w 1290637"/>
                <a:gd name="connsiteY49" fmla="*/ 261937 h 754856"/>
                <a:gd name="connsiteX50" fmla="*/ 747712 w 1290637"/>
                <a:gd name="connsiteY50" fmla="*/ 297656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90637" h="754856">
                  <a:moveTo>
                    <a:pt x="747712" y="297656"/>
                  </a:moveTo>
                  <a:lnTo>
                    <a:pt x="623887" y="373856"/>
                  </a:lnTo>
                  <a:lnTo>
                    <a:pt x="433387" y="478631"/>
                  </a:lnTo>
                  <a:lnTo>
                    <a:pt x="204787" y="597694"/>
                  </a:lnTo>
                  <a:lnTo>
                    <a:pt x="66675" y="666750"/>
                  </a:lnTo>
                  <a:lnTo>
                    <a:pt x="23812" y="690562"/>
                  </a:lnTo>
                  <a:lnTo>
                    <a:pt x="7143" y="707231"/>
                  </a:lnTo>
                  <a:lnTo>
                    <a:pt x="0" y="719137"/>
                  </a:lnTo>
                  <a:lnTo>
                    <a:pt x="2381" y="738187"/>
                  </a:lnTo>
                  <a:lnTo>
                    <a:pt x="7143" y="745331"/>
                  </a:lnTo>
                  <a:lnTo>
                    <a:pt x="26193" y="752475"/>
                  </a:lnTo>
                  <a:lnTo>
                    <a:pt x="54768" y="754856"/>
                  </a:lnTo>
                  <a:lnTo>
                    <a:pt x="145256" y="731044"/>
                  </a:lnTo>
                  <a:lnTo>
                    <a:pt x="390525" y="652462"/>
                  </a:lnTo>
                  <a:lnTo>
                    <a:pt x="528637" y="600075"/>
                  </a:lnTo>
                  <a:lnTo>
                    <a:pt x="726281" y="519112"/>
                  </a:lnTo>
                  <a:lnTo>
                    <a:pt x="812006" y="478631"/>
                  </a:lnTo>
                  <a:lnTo>
                    <a:pt x="902493" y="450056"/>
                  </a:lnTo>
                  <a:lnTo>
                    <a:pt x="1009650" y="407194"/>
                  </a:lnTo>
                  <a:lnTo>
                    <a:pt x="1100137" y="369094"/>
                  </a:lnTo>
                  <a:lnTo>
                    <a:pt x="1157287" y="359569"/>
                  </a:lnTo>
                  <a:lnTo>
                    <a:pt x="1212056" y="352425"/>
                  </a:lnTo>
                  <a:lnTo>
                    <a:pt x="1245393" y="350044"/>
                  </a:lnTo>
                  <a:lnTo>
                    <a:pt x="1269206" y="342900"/>
                  </a:lnTo>
                  <a:lnTo>
                    <a:pt x="1285875" y="328612"/>
                  </a:lnTo>
                  <a:lnTo>
                    <a:pt x="1290637" y="309562"/>
                  </a:lnTo>
                  <a:lnTo>
                    <a:pt x="1285875" y="285750"/>
                  </a:lnTo>
                  <a:lnTo>
                    <a:pt x="1276350" y="264319"/>
                  </a:lnTo>
                  <a:lnTo>
                    <a:pt x="1250156" y="223837"/>
                  </a:lnTo>
                  <a:lnTo>
                    <a:pt x="1216818" y="180975"/>
                  </a:lnTo>
                  <a:lnTo>
                    <a:pt x="1159668" y="135731"/>
                  </a:lnTo>
                  <a:lnTo>
                    <a:pt x="1090612" y="90487"/>
                  </a:lnTo>
                  <a:lnTo>
                    <a:pt x="1042987" y="66675"/>
                  </a:lnTo>
                  <a:lnTo>
                    <a:pt x="995362" y="45244"/>
                  </a:lnTo>
                  <a:lnTo>
                    <a:pt x="964406" y="26194"/>
                  </a:lnTo>
                  <a:lnTo>
                    <a:pt x="933450" y="11906"/>
                  </a:lnTo>
                  <a:lnTo>
                    <a:pt x="900112" y="2381"/>
                  </a:lnTo>
                  <a:lnTo>
                    <a:pt x="876300" y="0"/>
                  </a:lnTo>
                  <a:lnTo>
                    <a:pt x="864393" y="0"/>
                  </a:lnTo>
                  <a:lnTo>
                    <a:pt x="857250" y="2381"/>
                  </a:lnTo>
                  <a:lnTo>
                    <a:pt x="852487" y="9525"/>
                  </a:lnTo>
                  <a:lnTo>
                    <a:pt x="850106" y="19050"/>
                  </a:lnTo>
                  <a:lnTo>
                    <a:pt x="847725" y="33337"/>
                  </a:lnTo>
                  <a:lnTo>
                    <a:pt x="859631" y="71437"/>
                  </a:lnTo>
                  <a:lnTo>
                    <a:pt x="876300" y="109537"/>
                  </a:lnTo>
                  <a:lnTo>
                    <a:pt x="881062" y="147637"/>
                  </a:lnTo>
                  <a:lnTo>
                    <a:pt x="878681" y="173831"/>
                  </a:lnTo>
                  <a:lnTo>
                    <a:pt x="869156" y="202406"/>
                  </a:lnTo>
                  <a:lnTo>
                    <a:pt x="850106" y="226219"/>
                  </a:lnTo>
                  <a:lnTo>
                    <a:pt x="804862" y="261937"/>
                  </a:lnTo>
                  <a:lnTo>
                    <a:pt x="747712" y="297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1">
              <a:extLst>
                <a:ext uri="{FF2B5EF4-FFF2-40B4-BE49-F238E27FC236}">
                  <a16:creationId xmlns:a16="http://schemas.microsoft.com/office/drawing/2014/main" id="{EA2F27DA-A341-44B7-90D8-EE8673D8B737}"/>
                </a:ext>
              </a:extLst>
            </p:cNvPr>
            <p:cNvSpPr/>
            <p:nvPr/>
          </p:nvSpPr>
          <p:spPr>
            <a:xfrm>
              <a:off x="2786063" y="4246563"/>
              <a:ext cx="2162175" cy="563562"/>
            </a:xfrm>
            <a:custGeom>
              <a:avLst/>
              <a:gdLst>
                <a:gd name="connsiteX0" fmla="*/ 1000125 w 2162175"/>
                <a:gd name="connsiteY0" fmla="*/ 211931 h 564356"/>
                <a:gd name="connsiteX1" fmla="*/ 795337 w 2162175"/>
                <a:gd name="connsiteY1" fmla="*/ 266700 h 564356"/>
                <a:gd name="connsiteX2" fmla="*/ 623887 w 2162175"/>
                <a:gd name="connsiteY2" fmla="*/ 309562 h 564356"/>
                <a:gd name="connsiteX3" fmla="*/ 478631 w 2162175"/>
                <a:gd name="connsiteY3" fmla="*/ 342900 h 564356"/>
                <a:gd name="connsiteX4" fmla="*/ 388143 w 2162175"/>
                <a:gd name="connsiteY4" fmla="*/ 359569 h 564356"/>
                <a:gd name="connsiteX5" fmla="*/ 342900 w 2162175"/>
                <a:gd name="connsiteY5" fmla="*/ 364331 h 564356"/>
                <a:gd name="connsiteX6" fmla="*/ 295275 w 2162175"/>
                <a:gd name="connsiteY6" fmla="*/ 361950 h 564356"/>
                <a:gd name="connsiteX7" fmla="*/ 207168 w 2162175"/>
                <a:gd name="connsiteY7" fmla="*/ 347662 h 564356"/>
                <a:gd name="connsiteX8" fmla="*/ 133350 w 2162175"/>
                <a:gd name="connsiteY8" fmla="*/ 328612 h 564356"/>
                <a:gd name="connsiteX9" fmla="*/ 59531 w 2162175"/>
                <a:gd name="connsiteY9" fmla="*/ 295275 h 564356"/>
                <a:gd name="connsiteX10" fmla="*/ 28575 w 2162175"/>
                <a:gd name="connsiteY10" fmla="*/ 283369 h 564356"/>
                <a:gd name="connsiteX11" fmla="*/ 14287 w 2162175"/>
                <a:gd name="connsiteY11" fmla="*/ 280987 h 564356"/>
                <a:gd name="connsiteX12" fmla="*/ 2381 w 2162175"/>
                <a:gd name="connsiteY12" fmla="*/ 283369 h 564356"/>
                <a:gd name="connsiteX13" fmla="*/ 0 w 2162175"/>
                <a:gd name="connsiteY13" fmla="*/ 295275 h 564356"/>
                <a:gd name="connsiteX14" fmla="*/ 2381 w 2162175"/>
                <a:gd name="connsiteY14" fmla="*/ 311944 h 564356"/>
                <a:gd name="connsiteX15" fmla="*/ 19050 w 2162175"/>
                <a:gd name="connsiteY15" fmla="*/ 345281 h 564356"/>
                <a:gd name="connsiteX16" fmla="*/ 52387 w 2162175"/>
                <a:gd name="connsiteY16" fmla="*/ 385762 h 564356"/>
                <a:gd name="connsiteX17" fmla="*/ 111918 w 2162175"/>
                <a:gd name="connsiteY17" fmla="*/ 442912 h 564356"/>
                <a:gd name="connsiteX18" fmla="*/ 161925 w 2162175"/>
                <a:gd name="connsiteY18" fmla="*/ 485775 h 564356"/>
                <a:gd name="connsiteX19" fmla="*/ 211931 w 2162175"/>
                <a:gd name="connsiteY19" fmla="*/ 519112 h 564356"/>
                <a:gd name="connsiteX20" fmla="*/ 242887 w 2162175"/>
                <a:gd name="connsiteY20" fmla="*/ 535781 h 564356"/>
                <a:gd name="connsiteX21" fmla="*/ 283368 w 2162175"/>
                <a:gd name="connsiteY21" fmla="*/ 550069 h 564356"/>
                <a:gd name="connsiteX22" fmla="*/ 328612 w 2162175"/>
                <a:gd name="connsiteY22" fmla="*/ 559594 h 564356"/>
                <a:gd name="connsiteX23" fmla="*/ 359568 w 2162175"/>
                <a:gd name="connsiteY23" fmla="*/ 564356 h 564356"/>
                <a:gd name="connsiteX24" fmla="*/ 419100 w 2162175"/>
                <a:gd name="connsiteY24" fmla="*/ 557212 h 564356"/>
                <a:gd name="connsiteX25" fmla="*/ 533400 w 2162175"/>
                <a:gd name="connsiteY25" fmla="*/ 516731 h 564356"/>
                <a:gd name="connsiteX26" fmla="*/ 673893 w 2162175"/>
                <a:gd name="connsiteY26" fmla="*/ 469106 h 564356"/>
                <a:gd name="connsiteX27" fmla="*/ 921543 w 2162175"/>
                <a:gd name="connsiteY27" fmla="*/ 395287 h 564356"/>
                <a:gd name="connsiteX28" fmla="*/ 1059656 w 2162175"/>
                <a:gd name="connsiteY28" fmla="*/ 357187 h 564356"/>
                <a:gd name="connsiteX29" fmla="*/ 1383506 w 2162175"/>
                <a:gd name="connsiteY29" fmla="*/ 292894 h 564356"/>
                <a:gd name="connsiteX30" fmla="*/ 1643062 w 2162175"/>
                <a:gd name="connsiteY30" fmla="*/ 252412 h 564356"/>
                <a:gd name="connsiteX31" fmla="*/ 1866900 w 2162175"/>
                <a:gd name="connsiteY31" fmla="*/ 221456 h 564356"/>
                <a:gd name="connsiteX32" fmla="*/ 2033587 w 2162175"/>
                <a:gd name="connsiteY32" fmla="*/ 202406 h 564356"/>
                <a:gd name="connsiteX33" fmla="*/ 2093118 w 2162175"/>
                <a:gd name="connsiteY33" fmla="*/ 192881 h 564356"/>
                <a:gd name="connsiteX34" fmla="*/ 2124075 w 2162175"/>
                <a:gd name="connsiteY34" fmla="*/ 183356 h 564356"/>
                <a:gd name="connsiteX35" fmla="*/ 2150268 w 2162175"/>
                <a:gd name="connsiteY35" fmla="*/ 164306 h 564356"/>
                <a:gd name="connsiteX36" fmla="*/ 2159793 w 2162175"/>
                <a:gd name="connsiteY36" fmla="*/ 150019 h 564356"/>
                <a:gd name="connsiteX37" fmla="*/ 2162175 w 2162175"/>
                <a:gd name="connsiteY37" fmla="*/ 140494 h 564356"/>
                <a:gd name="connsiteX38" fmla="*/ 2162175 w 2162175"/>
                <a:gd name="connsiteY38" fmla="*/ 133350 h 564356"/>
                <a:gd name="connsiteX39" fmla="*/ 2155031 w 2162175"/>
                <a:gd name="connsiteY39" fmla="*/ 116681 h 564356"/>
                <a:gd name="connsiteX40" fmla="*/ 2128837 w 2162175"/>
                <a:gd name="connsiteY40" fmla="*/ 83344 h 564356"/>
                <a:gd name="connsiteX41" fmla="*/ 2105025 w 2162175"/>
                <a:gd name="connsiteY41" fmla="*/ 59531 h 564356"/>
                <a:gd name="connsiteX42" fmla="*/ 2078831 w 2162175"/>
                <a:gd name="connsiteY42" fmla="*/ 47625 h 564356"/>
                <a:gd name="connsiteX43" fmla="*/ 2000250 w 2162175"/>
                <a:gd name="connsiteY43" fmla="*/ 21431 h 564356"/>
                <a:gd name="connsiteX44" fmla="*/ 1926431 w 2162175"/>
                <a:gd name="connsiteY44" fmla="*/ 4762 h 564356"/>
                <a:gd name="connsiteX45" fmla="*/ 1857375 w 2162175"/>
                <a:gd name="connsiteY45" fmla="*/ 0 h 564356"/>
                <a:gd name="connsiteX46" fmla="*/ 1814512 w 2162175"/>
                <a:gd name="connsiteY46" fmla="*/ 7144 h 564356"/>
                <a:gd name="connsiteX47" fmla="*/ 1776412 w 2162175"/>
                <a:gd name="connsiteY47" fmla="*/ 19050 h 564356"/>
                <a:gd name="connsiteX48" fmla="*/ 1712118 w 2162175"/>
                <a:gd name="connsiteY48" fmla="*/ 50006 h 564356"/>
                <a:gd name="connsiteX49" fmla="*/ 1614487 w 2162175"/>
                <a:gd name="connsiteY49" fmla="*/ 80962 h 564356"/>
                <a:gd name="connsiteX50" fmla="*/ 1445418 w 2162175"/>
                <a:gd name="connsiteY50" fmla="*/ 123825 h 564356"/>
                <a:gd name="connsiteX51" fmla="*/ 1328737 w 2162175"/>
                <a:gd name="connsiteY51" fmla="*/ 147637 h 564356"/>
                <a:gd name="connsiteX52" fmla="*/ 1145381 w 2162175"/>
                <a:gd name="connsiteY52" fmla="*/ 171450 h 564356"/>
                <a:gd name="connsiteX53" fmla="*/ 1000125 w 2162175"/>
                <a:gd name="connsiteY53" fmla="*/ 21193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564356">
                  <a:moveTo>
                    <a:pt x="1000125" y="211931"/>
                  </a:moveTo>
                  <a:lnTo>
                    <a:pt x="795337" y="266700"/>
                  </a:lnTo>
                  <a:lnTo>
                    <a:pt x="623887" y="309562"/>
                  </a:lnTo>
                  <a:lnTo>
                    <a:pt x="478631" y="342900"/>
                  </a:lnTo>
                  <a:lnTo>
                    <a:pt x="388143" y="359569"/>
                  </a:lnTo>
                  <a:lnTo>
                    <a:pt x="342900" y="364331"/>
                  </a:lnTo>
                  <a:lnTo>
                    <a:pt x="295275" y="361950"/>
                  </a:lnTo>
                  <a:lnTo>
                    <a:pt x="207168" y="347662"/>
                  </a:lnTo>
                  <a:lnTo>
                    <a:pt x="133350" y="328612"/>
                  </a:lnTo>
                  <a:lnTo>
                    <a:pt x="59531" y="295275"/>
                  </a:lnTo>
                  <a:lnTo>
                    <a:pt x="28575" y="283369"/>
                  </a:lnTo>
                  <a:lnTo>
                    <a:pt x="14287" y="280987"/>
                  </a:lnTo>
                  <a:lnTo>
                    <a:pt x="2381" y="283369"/>
                  </a:lnTo>
                  <a:lnTo>
                    <a:pt x="0" y="295275"/>
                  </a:lnTo>
                  <a:lnTo>
                    <a:pt x="2381" y="311944"/>
                  </a:lnTo>
                  <a:lnTo>
                    <a:pt x="19050" y="345281"/>
                  </a:lnTo>
                  <a:lnTo>
                    <a:pt x="52387" y="385762"/>
                  </a:lnTo>
                  <a:lnTo>
                    <a:pt x="111918" y="442912"/>
                  </a:lnTo>
                  <a:lnTo>
                    <a:pt x="161925" y="485775"/>
                  </a:lnTo>
                  <a:lnTo>
                    <a:pt x="211931" y="519112"/>
                  </a:lnTo>
                  <a:lnTo>
                    <a:pt x="242887" y="535781"/>
                  </a:lnTo>
                  <a:lnTo>
                    <a:pt x="283368" y="550069"/>
                  </a:lnTo>
                  <a:lnTo>
                    <a:pt x="328612" y="559594"/>
                  </a:lnTo>
                  <a:lnTo>
                    <a:pt x="359568" y="564356"/>
                  </a:lnTo>
                  <a:lnTo>
                    <a:pt x="419100" y="557212"/>
                  </a:lnTo>
                  <a:lnTo>
                    <a:pt x="533400" y="516731"/>
                  </a:lnTo>
                  <a:lnTo>
                    <a:pt x="673893" y="469106"/>
                  </a:lnTo>
                  <a:lnTo>
                    <a:pt x="921543" y="395287"/>
                  </a:lnTo>
                  <a:lnTo>
                    <a:pt x="1059656" y="357187"/>
                  </a:lnTo>
                  <a:lnTo>
                    <a:pt x="1383506" y="292894"/>
                  </a:lnTo>
                  <a:lnTo>
                    <a:pt x="1643062" y="252412"/>
                  </a:lnTo>
                  <a:lnTo>
                    <a:pt x="1866900" y="221456"/>
                  </a:lnTo>
                  <a:lnTo>
                    <a:pt x="2033587" y="202406"/>
                  </a:lnTo>
                  <a:lnTo>
                    <a:pt x="2093118" y="192881"/>
                  </a:lnTo>
                  <a:lnTo>
                    <a:pt x="2124075" y="183356"/>
                  </a:lnTo>
                  <a:lnTo>
                    <a:pt x="2150268" y="164306"/>
                  </a:lnTo>
                  <a:lnTo>
                    <a:pt x="2159793" y="150019"/>
                  </a:lnTo>
                  <a:lnTo>
                    <a:pt x="2162175" y="140494"/>
                  </a:lnTo>
                  <a:lnTo>
                    <a:pt x="2162175" y="133350"/>
                  </a:lnTo>
                  <a:lnTo>
                    <a:pt x="2155031" y="116681"/>
                  </a:lnTo>
                  <a:lnTo>
                    <a:pt x="2128837" y="83344"/>
                  </a:lnTo>
                  <a:lnTo>
                    <a:pt x="2105025" y="59531"/>
                  </a:lnTo>
                  <a:lnTo>
                    <a:pt x="2078831" y="47625"/>
                  </a:lnTo>
                  <a:lnTo>
                    <a:pt x="2000250" y="21431"/>
                  </a:lnTo>
                  <a:lnTo>
                    <a:pt x="1926431" y="4762"/>
                  </a:lnTo>
                  <a:lnTo>
                    <a:pt x="1857375" y="0"/>
                  </a:lnTo>
                  <a:lnTo>
                    <a:pt x="1814512" y="7144"/>
                  </a:lnTo>
                  <a:lnTo>
                    <a:pt x="1776412" y="19050"/>
                  </a:lnTo>
                  <a:lnTo>
                    <a:pt x="1712118" y="50006"/>
                  </a:lnTo>
                  <a:lnTo>
                    <a:pt x="1614487" y="80962"/>
                  </a:lnTo>
                  <a:lnTo>
                    <a:pt x="1445418" y="123825"/>
                  </a:lnTo>
                  <a:lnTo>
                    <a:pt x="1328737" y="147637"/>
                  </a:lnTo>
                  <a:lnTo>
                    <a:pt x="1145381" y="171450"/>
                  </a:lnTo>
                  <a:lnTo>
                    <a:pt x="1000125" y="2119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6">
              <a:extLst>
                <a:ext uri="{FF2B5EF4-FFF2-40B4-BE49-F238E27FC236}">
                  <a16:creationId xmlns:a16="http://schemas.microsoft.com/office/drawing/2014/main" id="{D94E3713-B8D5-45A0-94DA-461EF4D4720D}"/>
                </a:ext>
              </a:extLst>
            </p:cNvPr>
            <p:cNvSpPr/>
            <p:nvPr/>
          </p:nvSpPr>
          <p:spPr>
            <a:xfrm>
              <a:off x="5186363" y="1941513"/>
              <a:ext cx="536575" cy="1563687"/>
            </a:xfrm>
            <a:custGeom>
              <a:avLst/>
              <a:gdLst>
                <a:gd name="connsiteX0" fmla="*/ 297656 w 535781"/>
                <a:gd name="connsiteY0" fmla="*/ 488156 h 1564481"/>
                <a:gd name="connsiteX1" fmla="*/ 297656 w 535781"/>
                <a:gd name="connsiteY1" fmla="*/ 376237 h 1564481"/>
                <a:gd name="connsiteX2" fmla="*/ 290512 w 535781"/>
                <a:gd name="connsiteY2" fmla="*/ 280987 h 1564481"/>
                <a:gd name="connsiteX3" fmla="*/ 285750 w 535781"/>
                <a:gd name="connsiteY3" fmla="*/ 226219 h 1564481"/>
                <a:gd name="connsiteX4" fmla="*/ 271462 w 535781"/>
                <a:gd name="connsiteY4" fmla="*/ 178594 h 1564481"/>
                <a:gd name="connsiteX5" fmla="*/ 245268 w 535781"/>
                <a:gd name="connsiteY5" fmla="*/ 128587 h 1564481"/>
                <a:gd name="connsiteX6" fmla="*/ 211931 w 535781"/>
                <a:gd name="connsiteY6" fmla="*/ 73819 h 1564481"/>
                <a:gd name="connsiteX7" fmla="*/ 192881 w 535781"/>
                <a:gd name="connsiteY7" fmla="*/ 40481 h 1564481"/>
                <a:gd name="connsiteX8" fmla="*/ 188118 w 535781"/>
                <a:gd name="connsiteY8" fmla="*/ 23812 h 1564481"/>
                <a:gd name="connsiteX9" fmla="*/ 188118 w 535781"/>
                <a:gd name="connsiteY9" fmla="*/ 11906 h 1564481"/>
                <a:gd name="connsiteX10" fmla="*/ 190500 w 535781"/>
                <a:gd name="connsiteY10" fmla="*/ 4762 h 1564481"/>
                <a:gd name="connsiteX11" fmla="*/ 197643 w 535781"/>
                <a:gd name="connsiteY11" fmla="*/ 0 h 1564481"/>
                <a:gd name="connsiteX12" fmla="*/ 209550 w 535781"/>
                <a:gd name="connsiteY12" fmla="*/ 0 h 1564481"/>
                <a:gd name="connsiteX13" fmla="*/ 242887 w 535781"/>
                <a:gd name="connsiteY13" fmla="*/ 7144 h 1564481"/>
                <a:gd name="connsiteX14" fmla="*/ 347662 w 535781"/>
                <a:gd name="connsiteY14" fmla="*/ 54769 h 1564481"/>
                <a:gd name="connsiteX15" fmla="*/ 452437 w 535781"/>
                <a:gd name="connsiteY15" fmla="*/ 111919 h 1564481"/>
                <a:gd name="connsiteX16" fmla="*/ 466725 w 535781"/>
                <a:gd name="connsiteY16" fmla="*/ 121444 h 1564481"/>
                <a:gd name="connsiteX17" fmla="*/ 533400 w 535781"/>
                <a:gd name="connsiteY17" fmla="*/ 278606 h 1564481"/>
                <a:gd name="connsiteX18" fmla="*/ 535781 w 535781"/>
                <a:gd name="connsiteY18" fmla="*/ 376237 h 1564481"/>
                <a:gd name="connsiteX19" fmla="*/ 516731 w 535781"/>
                <a:gd name="connsiteY19" fmla="*/ 540544 h 1564481"/>
                <a:gd name="connsiteX20" fmla="*/ 500062 w 535781"/>
                <a:gd name="connsiteY20" fmla="*/ 647700 h 1564481"/>
                <a:gd name="connsiteX21" fmla="*/ 471487 w 535781"/>
                <a:gd name="connsiteY21" fmla="*/ 790575 h 1564481"/>
                <a:gd name="connsiteX22" fmla="*/ 423862 w 535781"/>
                <a:gd name="connsiteY22" fmla="*/ 950119 h 1564481"/>
                <a:gd name="connsiteX23" fmla="*/ 373856 w 535781"/>
                <a:gd name="connsiteY23" fmla="*/ 1078706 h 1564481"/>
                <a:gd name="connsiteX24" fmla="*/ 304800 w 535781"/>
                <a:gd name="connsiteY24" fmla="*/ 1233487 h 1564481"/>
                <a:gd name="connsiteX25" fmla="*/ 242887 w 535781"/>
                <a:gd name="connsiteY25" fmla="*/ 1338262 h 1564481"/>
                <a:gd name="connsiteX26" fmla="*/ 159543 w 535781"/>
                <a:gd name="connsiteY26" fmla="*/ 1445419 h 1564481"/>
                <a:gd name="connsiteX27" fmla="*/ 119062 w 535781"/>
                <a:gd name="connsiteY27" fmla="*/ 1488281 h 1564481"/>
                <a:gd name="connsiteX28" fmla="*/ 61912 w 535781"/>
                <a:gd name="connsiteY28" fmla="*/ 1538287 h 1564481"/>
                <a:gd name="connsiteX29" fmla="*/ 21431 w 535781"/>
                <a:gd name="connsiteY29" fmla="*/ 1562100 h 1564481"/>
                <a:gd name="connsiteX30" fmla="*/ 9525 w 535781"/>
                <a:gd name="connsiteY30" fmla="*/ 1564481 h 1564481"/>
                <a:gd name="connsiteX31" fmla="*/ 4762 w 535781"/>
                <a:gd name="connsiteY31" fmla="*/ 1562100 h 1564481"/>
                <a:gd name="connsiteX32" fmla="*/ 0 w 535781"/>
                <a:gd name="connsiteY32" fmla="*/ 1552575 h 1564481"/>
                <a:gd name="connsiteX33" fmla="*/ 7143 w 535781"/>
                <a:gd name="connsiteY33" fmla="*/ 1516856 h 1564481"/>
                <a:gd name="connsiteX34" fmla="*/ 71437 w 535781"/>
                <a:gd name="connsiteY34" fmla="*/ 1385887 h 1564481"/>
                <a:gd name="connsiteX35" fmla="*/ 126206 w 535781"/>
                <a:gd name="connsiteY35" fmla="*/ 1273969 h 1564481"/>
                <a:gd name="connsiteX36" fmla="*/ 154781 w 535781"/>
                <a:gd name="connsiteY36" fmla="*/ 1207294 h 1564481"/>
                <a:gd name="connsiteX37" fmla="*/ 178593 w 535781"/>
                <a:gd name="connsiteY37" fmla="*/ 1150144 h 1564481"/>
                <a:gd name="connsiteX38" fmla="*/ 197643 w 535781"/>
                <a:gd name="connsiteY38" fmla="*/ 1088231 h 1564481"/>
                <a:gd name="connsiteX39" fmla="*/ 216693 w 535781"/>
                <a:gd name="connsiteY39" fmla="*/ 1026319 h 1564481"/>
                <a:gd name="connsiteX40" fmla="*/ 238125 w 535781"/>
                <a:gd name="connsiteY40" fmla="*/ 954881 h 1564481"/>
                <a:gd name="connsiteX41" fmla="*/ 259556 w 535781"/>
                <a:gd name="connsiteY41" fmla="*/ 859631 h 1564481"/>
                <a:gd name="connsiteX42" fmla="*/ 269081 w 535781"/>
                <a:gd name="connsiteY42" fmla="*/ 795337 h 1564481"/>
                <a:gd name="connsiteX43" fmla="*/ 278606 w 535781"/>
                <a:gd name="connsiteY43" fmla="*/ 733425 h 1564481"/>
                <a:gd name="connsiteX44" fmla="*/ 288131 w 535781"/>
                <a:gd name="connsiteY44" fmla="*/ 669131 h 1564481"/>
                <a:gd name="connsiteX45" fmla="*/ 292893 w 535781"/>
                <a:gd name="connsiteY45" fmla="*/ 607219 h 1564481"/>
                <a:gd name="connsiteX46" fmla="*/ 297656 w 535781"/>
                <a:gd name="connsiteY46" fmla="*/ 488156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35781" h="1564481">
                  <a:moveTo>
                    <a:pt x="297656" y="488156"/>
                  </a:moveTo>
                  <a:lnTo>
                    <a:pt x="297656" y="376237"/>
                  </a:lnTo>
                  <a:lnTo>
                    <a:pt x="290512" y="280987"/>
                  </a:lnTo>
                  <a:lnTo>
                    <a:pt x="285750" y="226219"/>
                  </a:lnTo>
                  <a:lnTo>
                    <a:pt x="271462" y="178594"/>
                  </a:lnTo>
                  <a:lnTo>
                    <a:pt x="245268" y="128587"/>
                  </a:lnTo>
                  <a:lnTo>
                    <a:pt x="211931" y="73819"/>
                  </a:lnTo>
                  <a:lnTo>
                    <a:pt x="192881" y="40481"/>
                  </a:lnTo>
                  <a:lnTo>
                    <a:pt x="188118" y="23812"/>
                  </a:lnTo>
                  <a:lnTo>
                    <a:pt x="188118" y="11906"/>
                  </a:lnTo>
                  <a:lnTo>
                    <a:pt x="190500" y="4762"/>
                  </a:lnTo>
                  <a:lnTo>
                    <a:pt x="197643" y="0"/>
                  </a:lnTo>
                  <a:lnTo>
                    <a:pt x="209550" y="0"/>
                  </a:lnTo>
                  <a:lnTo>
                    <a:pt x="242887" y="7144"/>
                  </a:lnTo>
                  <a:lnTo>
                    <a:pt x="347662" y="54769"/>
                  </a:lnTo>
                  <a:lnTo>
                    <a:pt x="452437" y="111919"/>
                  </a:lnTo>
                  <a:lnTo>
                    <a:pt x="466725" y="121444"/>
                  </a:lnTo>
                  <a:lnTo>
                    <a:pt x="533400" y="278606"/>
                  </a:lnTo>
                  <a:cubicBezTo>
                    <a:pt x="534194" y="311150"/>
                    <a:pt x="534987" y="343693"/>
                    <a:pt x="535781" y="376237"/>
                  </a:cubicBezTo>
                  <a:lnTo>
                    <a:pt x="516731" y="540544"/>
                  </a:lnTo>
                  <a:lnTo>
                    <a:pt x="500062" y="647700"/>
                  </a:lnTo>
                  <a:lnTo>
                    <a:pt x="471487" y="790575"/>
                  </a:lnTo>
                  <a:lnTo>
                    <a:pt x="423862" y="950119"/>
                  </a:lnTo>
                  <a:lnTo>
                    <a:pt x="373856" y="1078706"/>
                  </a:lnTo>
                  <a:lnTo>
                    <a:pt x="304800" y="1233487"/>
                  </a:lnTo>
                  <a:lnTo>
                    <a:pt x="242887" y="1338262"/>
                  </a:lnTo>
                  <a:lnTo>
                    <a:pt x="159543" y="1445419"/>
                  </a:lnTo>
                  <a:lnTo>
                    <a:pt x="119062" y="1488281"/>
                  </a:lnTo>
                  <a:lnTo>
                    <a:pt x="61912" y="1538287"/>
                  </a:lnTo>
                  <a:lnTo>
                    <a:pt x="21431" y="1562100"/>
                  </a:lnTo>
                  <a:lnTo>
                    <a:pt x="9525" y="1564481"/>
                  </a:lnTo>
                  <a:lnTo>
                    <a:pt x="4762" y="1562100"/>
                  </a:lnTo>
                  <a:lnTo>
                    <a:pt x="0" y="1552575"/>
                  </a:lnTo>
                  <a:lnTo>
                    <a:pt x="7143" y="1516856"/>
                  </a:lnTo>
                  <a:lnTo>
                    <a:pt x="71437" y="1385887"/>
                  </a:lnTo>
                  <a:lnTo>
                    <a:pt x="126206" y="1273969"/>
                  </a:lnTo>
                  <a:lnTo>
                    <a:pt x="154781" y="1207294"/>
                  </a:lnTo>
                  <a:lnTo>
                    <a:pt x="178593" y="1150144"/>
                  </a:lnTo>
                  <a:lnTo>
                    <a:pt x="197643" y="1088231"/>
                  </a:lnTo>
                  <a:lnTo>
                    <a:pt x="216693" y="1026319"/>
                  </a:lnTo>
                  <a:lnTo>
                    <a:pt x="238125" y="954881"/>
                  </a:lnTo>
                  <a:lnTo>
                    <a:pt x="259556" y="859631"/>
                  </a:lnTo>
                  <a:lnTo>
                    <a:pt x="269081" y="795337"/>
                  </a:lnTo>
                  <a:lnTo>
                    <a:pt x="278606" y="733425"/>
                  </a:lnTo>
                  <a:lnTo>
                    <a:pt x="288131" y="669131"/>
                  </a:lnTo>
                  <a:lnTo>
                    <a:pt x="292893" y="607219"/>
                  </a:lnTo>
                  <a:lnTo>
                    <a:pt x="297656" y="4881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9">
              <a:extLst>
                <a:ext uri="{FF2B5EF4-FFF2-40B4-BE49-F238E27FC236}">
                  <a16:creationId xmlns:a16="http://schemas.microsoft.com/office/drawing/2014/main" id="{FC390435-2DE8-47A5-9AE9-BD1FE581F150}"/>
                </a:ext>
              </a:extLst>
            </p:cNvPr>
            <p:cNvSpPr/>
            <p:nvPr/>
          </p:nvSpPr>
          <p:spPr>
            <a:xfrm>
              <a:off x="5151438" y="3427413"/>
              <a:ext cx="1708150" cy="539750"/>
            </a:xfrm>
            <a:custGeom>
              <a:avLst/>
              <a:gdLst>
                <a:gd name="connsiteX0" fmla="*/ 1045369 w 1709737"/>
                <a:gd name="connsiteY0" fmla="*/ 154781 h 540544"/>
                <a:gd name="connsiteX1" fmla="*/ 923925 w 1709737"/>
                <a:gd name="connsiteY1" fmla="*/ 192881 h 540544"/>
                <a:gd name="connsiteX2" fmla="*/ 792956 w 1709737"/>
                <a:gd name="connsiteY2" fmla="*/ 226219 h 540544"/>
                <a:gd name="connsiteX3" fmla="*/ 659606 w 1709737"/>
                <a:gd name="connsiteY3" fmla="*/ 259556 h 540544"/>
                <a:gd name="connsiteX4" fmla="*/ 516731 w 1709737"/>
                <a:gd name="connsiteY4" fmla="*/ 285750 h 540544"/>
                <a:gd name="connsiteX5" fmla="*/ 395287 w 1709737"/>
                <a:gd name="connsiteY5" fmla="*/ 304800 h 540544"/>
                <a:gd name="connsiteX6" fmla="*/ 328612 w 1709737"/>
                <a:gd name="connsiteY6" fmla="*/ 314325 h 540544"/>
                <a:gd name="connsiteX7" fmla="*/ 288131 w 1709737"/>
                <a:gd name="connsiteY7" fmla="*/ 314325 h 540544"/>
                <a:gd name="connsiteX8" fmla="*/ 254794 w 1709737"/>
                <a:gd name="connsiteY8" fmla="*/ 309562 h 540544"/>
                <a:gd name="connsiteX9" fmla="*/ 216694 w 1709737"/>
                <a:gd name="connsiteY9" fmla="*/ 300037 h 540544"/>
                <a:gd name="connsiteX10" fmla="*/ 173831 w 1709737"/>
                <a:gd name="connsiteY10" fmla="*/ 283369 h 540544"/>
                <a:gd name="connsiteX11" fmla="*/ 133350 w 1709737"/>
                <a:gd name="connsiteY11" fmla="*/ 259556 h 540544"/>
                <a:gd name="connsiteX12" fmla="*/ 92869 w 1709737"/>
                <a:gd name="connsiteY12" fmla="*/ 228600 h 540544"/>
                <a:gd name="connsiteX13" fmla="*/ 66675 w 1709737"/>
                <a:gd name="connsiteY13" fmla="*/ 202406 h 540544"/>
                <a:gd name="connsiteX14" fmla="*/ 47625 w 1709737"/>
                <a:gd name="connsiteY14" fmla="*/ 192881 h 540544"/>
                <a:gd name="connsiteX15" fmla="*/ 30956 w 1709737"/>
                <a:gd name="connsiteY15" fmla="*/ 188119 h 540544"/>
                <a:gd name="connsiteX16" fmla="*/ 19050 w 1709737"/>
                <a:gd name="connsiteY16" fmla="*/ 188119 h 540544"/>
                <a:gd name="connsiteX17" fmla="*/ 7144 w 1709737"/>
                <a:gd name="connsiteY17" fmla="*/ 192881 h 540544"/>
                <a:gd name="connsiteX18" fmla="*/ 0 w 1709737"/>
                <a:gd name="connsiteY18" fmla="*/ 207169 h 540544"/>
                <a:gd name="connsiteX19" fmla="*/ 2381 w 1709737"/>
                <a:gd name="connsiteY19" fmla="*/ 235744 h 540544"/>
                <a:gd name="connsiteX20" fmla="*/ 16669 w 1709737"/>
                <a:gd name="connsiteY20" fmla="*/ 269081 h 540544"/>
                <a:gd name="connsiteX21" fmla="*/ 52387 w 1709737"/>
                <a:gd name="connsiteY21" fmla="*/ 311944 h 540544"/>
                <a:gd name="connsiteX22" fmla="*/ 150019 w 1709737"/>
                <a:gd name="connsiteY22" fmla="*/ 411956 h 540544"/>
                <a:gd name="connsiteX23" fmla="*/ 211931 w 1709737"/>
                <a:gd name="connsiteY23" fmla="*/ 459581 h 540544"/>
                <a:gd name="connsiteX24" fmla="*/ 257175 w 1709737"/>
                <a:gd name="connsiteY24" fmla="*/ 490537 h 540544"/>
                <a:gd name="connsiteX25" fmla="*/ 292894 w 1709737"/>
                <a:gd name="connsiteY25" fmla="*/ 509587 h 540544"/>
                <a:gd name="connsiteX26" fmla="*/ 326231 w 1709737"/>
                <a:gd name="connsiteY26" fmla="*/ 521494 h 540544"/>
                <a:gd name="connsiteX27" fmla="*/ 366712 w 1709737"/>
                <a:gd name="connsiteY27" fmla="*/ 533400 h 540544"/>
                <a:gd name="connsiteX28" fmla="*/ 402431 w 1709737"/>
                <a:gd name="connsiteY28" fmla="*/ 540544 h 540544"/>
                <a:gd name="connsiteX29" fmla="*/ 438150 w 1709737"/>
                <a:gd name="connsiteY29" fmla="*/ 540544 h 540544"/>
                <a:gd name="connsiteX30" fmla="*/ 554831 w 1709737"/>
                <a:gd name="connsiteY30" fmla="*/ 509587 h 540544"/>
                <a:gd name="connsiteX31" fmla="*/ 738187 w 1709737"/>
                <a:gd name="connsiteY31" fmla="*/ 450056 h 540544"/>
                <a:gd name="connsiteX32" fmla="*/ 959644 w 1709737"/>
                <a:gd name="connsiteY32" fmla="*/ 371475 h 540544"/>
                <a:gd name="connsiteX33" fmla="*/ 1207294 w 1709737"/>
                <a:gd name="connsiteY33" fmla="*/ 276225 h 540544"/>
                <a:gd name="connsiteX34" fmla="*/ 1302544 w 1709737"/>
                <a:gd name="connsiteY34" fmla="*/ 240506 h 540544"/>
                <a:gd name="connsiteX35" fmla="*/ 1681162 w 1709737"/>
                <a:gd name="connsiteY35" fmla="*/ 316706 h 540544"/>
                <a:gd name="connsiteX36" fmla="*/ 1700212 w 1709737"/>
                <a:gd name="connsiteY36" fmla="*/ 295275 h 540544"/>
                <a:gd name="connsiteX37" fmla="*/ 1709737 w 1709737"/>
                <a:gd name="connsiteY37" fmla="*/ 269081 h 540544"/>
                <a:gd name="connsiteX38" fmla="*/ 1709737 w 1709737"/>
                <a:gd name="connsiteY38" fmla="*/ 245269 h 540544"/>
                <a:gd name="connsiteX39" fmla="*/ 1704975 w 1709737"/>
                <a:gd name="connsiteY39" fmla="*/ 214312 h 540544"/>
                <a:gd name="connsiteX40" fmla="*/ 1697831 w 1709737"/>
                <a:gd name="connsiteY40" fmla="*/ 200025 h 540544"/>
                <a:gd name="connsiteX41" fmla="*/ 1681162 w 1709737"/>
                <a:gd name="connsiteY41" fmla="*/ 180975 h 540544"/>
                <a:gd name="connsiteX42" fmla="*/ 1650206 w 1709737"/>
                <a:gd name="connsiteY42" fmla="*/ 157162 h 540544"/>
                <a:gd name="connsiteX43" fmla="*/ 1621631 w 1709737"/>
                <a:gd name="connsiteY43" fmla="*/ 133350 h 540544"/>
                <a:gd name="connsiteX44" fmla="*/ 1576387 w 1709737"/>
                <a:gd name="connsiteY44" fmla="*/ 95250 h 540544"/>
                <a:gd name="connsiteX45" fmla="*/ 1514475 w 1709737"/>
                <a:gd name="connsiteY45" fmla="*/ 54769 h 540544"/>
                <a:gd name="connsiteX46" fmla="*/ 1428750 w 1709737"/>
                <a:gd name="connsiteY46" fmla="*/ 7144 h 540544"/>
                <a:gd name="connsiteX47" fmla="*/ 1400175 w 1709737"/>
                <a:gd name="connsiteY47" fmla="*/ 0 h 540544"/>
                <a:gd name="connsiteX48" fmla="*/ 1388269 w 1709737"/>
                <a:gd name="connsiteY48" fmla="*/ 7144 h 540544"/>
                <a:gd name="connsiteX49" fmla="*/ 1364456 w 1709737"/>
                <a:gd name="connsiteY49" fmla="*/ 30956 h 540544"/>
                <a:gd name="connsiteX50" fmla="*/ 1331119 w 1709737"/>
                <a:gd name="connsiteY50" fmla="*/ 57150 h 540544"/>
                <a:gd name="connsiteX51" fmla="*/ 1271587 w 1709737"/>
                <a:gd name="connsiteY51" fmla="*/ 80962 h 540544"/>
                <a:gd name="connsiteX52" fmla="*/ 1045369 w 1709737"/>
                <a:gd name="connsiteY52" fmla="*/ 154781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09737" h="540544">
                  <a:moveTo>
                    <a:pt x="1045369" y="154781"/>
                  </a:moveTo>
                  <a:lnTo>
                    <a:pt x="923925" y="192881"/>
                  </a:lnTo>
                  <a:lnTo>
                    <a:pt x="792956" y="226219"/>
                  </a:lnTo>
                  <a:lnTo>
                    <a:pt x="659606" y="259556"/>
                  </a:lnTo>
                  <a:lnTo>
                    <a:pt x="516731" y="285750"/>
                  </a:lnTo>
                  <a:lnTo>
                    <a:pt x="395287" y="304800"/>
                  </a:lnTo>
                  <a:lnTo>
                    <a:pt x="328612" y="314325"/>
                  </a:lnTo>
                  <a:lnTo>
                    <a:pt x="288131" y="314325"/>
                  </a:lnTo>
                  <a:lnTo>
                    <a:pt x="254794" y="309562"/>
                  </a:lnTo>
                  <a:lnTo>
                    <a:pt x="216694" y="300037"/>
                  </a:lnTo>
                  <a:lnTo>
                    <a:pt x="173831" y="283369"/>
                  </a:lnTo>
                  <a:lnTo>
                    <a:pt x="133350" y="259556"/>
                  </a:lnTo>
                  <a:lnTo>
                    <a:pt x="92869" y="228600"/>
                  </a:lnTo>
                  <a:lnTo>
                    <a:pt x="66675" y="202406"/>
                  </a:lnTo>
                  <a:lnTo>
                    <a:pt x="47625" y="192881"/>
                  </a:lnTo>
                  <a:lnTo>
                    <a:pt x="30956" y="188119"/>
                  </a:lnTo>
                  <a:lnTo>
                    <a:pt x="19050" y="188119"/>
                  </a:lnTo>
                  <a:lnTo>
                    <a:pt x="7144" y="192881"/>
                  </a:lnTo>
                  <a:lnTo>
                    <a:pt x="0" y="207169"/>
                  </a:lnTo>
                  <a:lnTo>
                    <a:pt x="2381" y="235744"/>
                  </a:lnTo>
                  <a:lnTo>
                    <a:pt x="16669" y="269081"/>
                  </a:lnTo>
                  <a:lnTo>
                    <a:pt x="52387" y="311944"/>
                  </a:lnTo>
                  <a:lnTo>
                    <a:pt x="150019" y="411956"/>
                  </a:lnTo>
                  <a:lnTo>
                    <a:pt x="211931" y="459581"/>
                  </a:lnTo>
                  <a:lnTo>
                    <a:pt x="257175" y="490537"/>
                  </a:lnTo>
                  <a:lnTo>
                    <a:pt x="292894" y="509587"/>
                  </a:lnTo>
                  <a:lnTo>
                    <a:pt x="326231" y="521494"/>
                  </a:lnTo>
                  <a:lnTo>
                    <a:pt x="366712" y="533400"/>
                  </a:lnTo>
                  <a:lnTo>
                    <a:pt x="402431" y="540544"/>
                  </a:lnTo>
                  <a:lnTo>
                    <a:pt x="438150" y="540544"/>
                  </a:lnTo>
                  <a:lnTo>
                    <a:pt x="554831" y="509587"/>
                  </a:lnTo>
                  <a:lnTo>
                    <a:pt x="738187" y="450056"/>
                  </a:lnTo>
                  <a:lnTo>
                    <a:pt x="959644" y="371475"/>
                  </a:lnTo>
                  <a:lnTo>
                    <a:pt x="1207294" y="276225"/>
                  </a:lnTo>
                  <a:lnTo>
                    <a:pt x="1302544" y="240506"/>
                  </a:lnTo>
                  <a:lnTo>
                    <a:pt x="1681162" y="316706"/>
                  </a:lnTo>
                  <a:lnTo>
                    <a:pt x="1700212" y="295275"/>
                  </a:lnTo>
                  <a:lnTo>
                    <a:pt x="1709737" y="269081"/>
                  </a:lnTo>
                  <a:lnTo>
                    <a:pt x="1709737" y="245269"/>
                  </a:lnTo>
                  <a:lnTo>
                    <a:pt x="1704975" y="214312"/>
                  </a:lnTo>
                  <a:lnTo>
                    <a:pt x="1697831" y="200025"/>
                  </a:lnTo>
                  <a:lnTo>
                    <a:pt x="1681162" y="180975"/>
                  </a:lnTo>
                  <a:lnTo>
                    <a:pt x="1650206" y="157162"/>
                  </a:lnTo>
                  <a:lnTo>
                    <a:pt x="1621631" y="133350"/>
                  </a:lnTo>
                  <a:lnTo>
                    <a:pt x="1576387" y="95250"/>
                  </a:lnTo>
                  <a:lnTo>
                    <a:pt x="1514475" y="54769"/>
                  </a:lnTo>
                  <a:lnTo>
                    <a:pt x="1428750" y="7144"/>
                  </a:lnTo>
                  <a:lnTo>
                    <a:pt x="1400175" y="0"/>
                  </a:lnTo>
                  <a:lnTo>
                    <a:pt x="1388269" y="7144"/>
                  </a:lnTo>
                  <a:lnTo>
                    <a:pt x="1364456" y="30956"/>
                  </a:lnTo>
                  <a:lnTo>
                    <a:pt x="1331119" y="57150"/>
                  </a:lnTo>
                  <a:lnTo>
                    <a:pt x="1271587" y="80962"/>
                  </a:lnTo>
                  <a:lnTo>
                    <a:pt x="1045369" y="154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5">
              <a:extLst>
                <a:ext uri="{FF2B5EF4-FFF2-40B4-BE49-F238E27FC236}">
                  <a16:creationId xmlns:a16="http://schemas.microsoft.com/office/drawing/2014/main" id="{A33FBE47-7FA5-4E60-9649-A1EFE3843B3C}"/>
                </a:ext>
              </a:extLst>
            </p:cNvPr>
            <p:cNvSpPr/>
            <p:nvPr/>
          </p:nvSpPr>
          <p:spPr>
            <a:xfrm>
              <a:off x="3771900" y="1590675"/>
              <a:ext cx="446088" cy="1201738"/>
            </a:xfrm>
            <a:custGeom>
              <a:avLst/>
              <a:gdLst>
                <a:gd name="connsiteX0" fmla="*/ 164306 w 445294"/>
                <a:gd name="connsiteY0" fmla="*/ 852488 h 1202531"/>
                <a:gd name="connsiteX1" fmla="*/ 164306 w 445294"/>
                <a:gd name="connsiteY1" fmla="*/ 726281 h 1202531"/>
                <a:gd name="connsiteX2" fmla="*/ 164306 w 445294"/>
                <a:gd name="connsiteY2" fmla="*/ 442913 h 1202531"/>
                <a:gd name="connsiteX3" fmla="*/ 164306 w 445294"/>
                <a:gd name="connsiteY3" fmla="*/ 381000 h 1202531"/>
                <a:gd name="connsiteX4" fmla="*/ 159544 w 445294"/>
                <a:gd name="connsiteY4" fmla="*/ 333375 h 1202531"/>
                <a:gd name="connsiteX5" fmla="*/ 152400 w 445294"/>
                <a:gd name="connsiteY5" fmla="*/ 280988 h 1202531"/>
                <a:gd name="connsiteX6" fmla="*/ 138113 w 445294"/>
                <a:gd name="connsiteY6" fmla="*/ 233363 h 1202531"/>
                <a:gd name="connsiteX7" fmla="*/ 114300 w 445294"/>
                <a:gd name="connsiteY7" fmla="*/ 178594 h 1202531"/>
                <a:gd name="connsiteX8" fmla="*/ 92869 w 445294"/>
                <a:gd name="connsiteY8" fmla="*/ 140494 h 1202531"/>
                <a:gd name="connsiteX9" fmla="*/ 69056 w 445294"/>
                <a:gd name="connsiteY9" fmla="*/ 111919 h 1202531"/>
                <a:gd name="connsiteX10" fmla="*/ 28575 w 445294"/>
                <a:gd name="connsiteY10" fmla="*/ 69056 h 1202531"/>
                <a:gd name="connsiteX11" fmla="*/ 4763 w 445294"/>
                <a:gd name="connsiteY11" fmla="*/ 35719 h 1202531"/>
                <a:gd name="connsiteX12" fmla="*/ 0 w 445294"/>
                <a:gd name="connsiteY12" fmla="*/ 19050 h 1202531"/>
                <a:gd name="connsiteX13" fmla="*/ 11906 w 445294"/>
                <a:gd name="connsiteY13" fmla="*/ 4763 h 1202531"/>
                <a:gd name="connsiteX14" fmla="*/ 40481 w 445294"/>
                <a:gd name="connsiteY14" fmla="*/ 0 h 1202531"/>
                <a:gd name="connsiteX15" fmla="*/ 109538 w 445294"/>
                <a:gd name="connsiteY15" fmla="*/ 11906 h 1202531"/>
                <a:gd name="connsiteX16" fmla="*/ 180975 w 445294"/>
                <a:gd name="connsiteY16" fmla="*/ 35719 h 1202531"/>
                <a:gd name="connsiteX17" fmla="*/ 228600 w 445294"/>
                <a:gd name="connsiteY17" fmla="*/ 59531 h 1202531"/>
                <a:gd name="connsiteX18" fmla="*/ 323850 w 445294"/>
                <a:gd name="connsiteY18" fmla="*/ 119063 h 1202531"/>
                <a:gd name="connsiteX19" fmla="*/ 392906 w 445294"/>
                <a:gd name="connsiteY19" fmla="*/ 166688 h 1202531"/>
                <a:gd name="connsiteX20" fmla="*/ 419100 w 445294"/>
                <a:gd name="connsiteY20" fmla="*/ 185738 h 1202531"/>
                <a:gd name="connsiteX21" fmla="*/ 428625 w 445294"/>
                <a:gd name="connsiteY21" fmla="*/ 197644 h 1202531"/>
                <a:gd name="connsiteX22" fmla="*/ 440531 w 445294"/>
                <a:gd name="connsiteY22" fmla="*/ 221456 h 1202531"/>
                <a:gd name="connsiteX23" fmla="*/ 445294 w 445294"/>
                <a:gd name="connsiteY23" fmla="*/ 245269 h 1202531"/>
                <a:gd name="connsiteX24" fmla="*/ 442913 w 445294"/>
                <a:gd name="connsiteY24" fmla="*/ 261938 h 1202531"/>
                <a:gd name="connsiteX25" fmla="*/ 428625 w 445294"/>
                <a:gd name="connsiteY25" fmla="*/ 292894 h 1202531"/>
                <a:gd name="connsiteX26" fmla="*/ 411956 w 445294"/>
                <a:gd name="connsiteY26" fmla="*/ 316706 h 1202531"/>
                <a:gd name="connsiteX27" fmla="*/ 400050 w 445294"/>
                <a:gd name="connsiteY27" fmla="*/ 371475 h 1202531"/>
                <a:gd name="connsiteX28" fmla="*/ 392906 w 445294"/>
                <a:gd name="connsiteY28" fmla="*/ 461963 h 1202531"/>
                <a:gd name="connsiteX29" fmla="*/ 390525 w 445294"/>
                <a:gd name="connsiteY29" fmla="*/ 557213 h 1202531"/>
                <a:gd name="connsiteX30" fmla="*/ 390525 w 445294"/>
                <a:gd name="connsiteY30" fmla="*/ 688181 h 1202531"/>
                <a:gd name="connsiteX31" fmla="*/ 361950 w 445294"/>
                <a:gd name="connsiteY31" fmla="*/ 1169194 h 1202531"/>
                <a:gd name="connsiteX32" fmla="*/ 164306 w 445294"/>
                <a:gd name="connsiteY32" fmla="*/ 1202531 h 1202531"/>
                <a:gd name="connsiteX33" fmla="*/ 164306 w 445294"/>
                <a:gd name="connsiteY33" fmla="*/ 995363 h 1202531"/>
                <a:gd name="connsiteX34" fmla="*/ 164306 w 445294"/>
                <a:gd name="connsiteY34" fmla="*/ 852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5294" h="1202531">
                  <a:moveTo>
                    <a:pt x="164306" y="852488"/>
                  </a:moveTo>
                  <a:lnTo>
                    <a:pt x="164306" y="726281"/>
                  </a:lnTo>
                  <a:lnTo>
                    <a:pt x="164306" y="442913"/>
                  </a:lnTo>
                  <a:lnTo>
                    <a:pt x="164306" y="381000"/>
                  </a:lnTo>
                  <a:lnTo>
                    <a:pt x="159544" y="333375"/>
                  </a:lnTo>
                  <a:lnTo>
                    <a:pt x="152400" y="280988"/>
                  </a:lnTo>
                  <a:lnTo>
                    <a:pt x="138113" y="233363"/>
                  </a:lnTo>
                  <a:lnTo>
                    <a:pt x="114300" y="178594"/>
                  </a:lnTo>
                  <a:lnTo>
                    <a:pt x="92869" y="140494"/>
                  </a:lnTo>
                  <a:lnTo>
                    <a:pt x="69056" y="111919"/>
                  </a:lnTo>
                  <a:lnTo>
                    <a:pt x="28575" y="69056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40481" y="0"/>
                  </a:lnTo>
                  <a:lnTo>
                    <a:pt x="109538" y="11906"/>
                  </a:lnTo>
                  <a:lnTo>
                    <a:pt x="180975" y="35719"/>
                  </a:lnTo>
                  <a:lnTo>
                    <a:pt x="228600" y="59531"/>
                  </a:lnTo>
                  <a:lnTo>
                    <a:pt x="323850" y="119063"/>
                  </a:lnTo>
                  <a:lnTo>
                    <a:pt x="392906" y="166688"/>
                  </a:lnTo>
                  <a:lnTo>
                    <a:pt x="419100" y="185738"/>
                  </a:lnTo>
                  <a:lnTo>
                    <a:pt x="428625" y="197644"/>
                  </a:lnTo>
                  <a:lnTo>
                    <a:pt x="440531" y="221456"/>
                  </a:lnTo>
                  <a:lnTo>
                    <a:pt x="445294" y="245269"/>
                  </a:lnTo>
                  <a:lnTo>
                    <a:pt x="442913" y="261938"/>
                  </a:lnTo>
                  <a:lnTo>
                    <a:pt x="428625" y="292894"/>
                  </a:lnTo>
                  <a:lnTo>
                    <a:pt x="411956" y="316706"/>
                  </a:lnTo>
                  <a:lnTo>
                    <a:pt x="400050" y="371475"/>
                  </a:lnTo>
                  <a:lnTo>
                    <a:pt x="392906" y="461963"/>
                  </a:lnTo>
                  <a:cubicBezTo>
                    <a:pt x="392112" y="493713"/>
                    <a:pt x="391319" y="525463"/>
                    <a:pt x="390525" y="557213"/>
                  </a:cubicBezTo>
                  <a:lnTo>
                    <a:pt x="390525" y="688181"/>
                  </a:lnTo>
                  <a:lnTo>
                    <a:pt x="361950" y="1169194"/>
                  </a:lnTo>
                  <a:lnTo>
                    <a:pt x="164306" y="1202531"/>
                  </a:lnTo>
                  <a:lnTo>
                    <a:pt x="164306" y="995363"/>
                  </a:lnTo>
                  <a:lnTo>
                    <a:pt x="164306" y="852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6">
              <a:extLst>
                <a:ext uri="{FF2B5EF4-FFF2-40B4-BE49-F238E27FC236}">
                  <a16:creationId xmlns:a16="http://schemas.microsoft.com/office/drawing/2014/main" id="{7231A478-6FDB-4E46-A1AB-53FB94E33D50}"/>
                </a:ext>
              </a:extLst>
            </p:cNvPr>
            <p:cNvSpPr/>
            <p:nvPr/>
          </p:nvSpPr>
          <p:spPr>
            <a:xfrm>
              <a:off x="3151188" y="2576513"/>
              <a:ext cx="1749425" cy="395287"/>
            </a:xfrm>
            <a:custGeom>
              <a:avLst/>
              <a:gdLst>
                <a:gd name="connsiteX0" fmla="*/ 1078706 w 1750219"/>
                <a:gd name="connsiteY0" fmla="*/ 235743 h 395287"/>
                <a:gd name="connsiteX1" fmla="*/ 976312 w 1750219"/>
                <a:gd name="connsiteY1" fmla="*/ 252412 h 395287"/>
                <a:gd name="connsiteX2" fmla="*/ 866775 w 1750219"/>
                <a:gd name="connsiteY2" fmla="*/ 276225 h 395287"/>
                <a:gd name="connsiteX3" fmla="*/ 757237 w 1750219"/>
                <a:gd name="connsiteY3" fmla="*/ 302418 h 395287"/>
                <a:gd name="connsiteX4" fmla="*/ 635794 w 1750219"/>
                <a:gd name="connsiteY4" fmla="*/ 333375 h 395287"/>
                <a:gd name="connsiteX5" fmla="*/ 552450 w 1750219"/>
                <a:gd name="connsiteY5" fmla="*/ 359568 h 395287"/>
                <a:gd name="connsiteX6" fmla="*/ 492919 w 1750219"/>
                <a:gd name="connsiteY6" fmla="*/ 383381 h 395287"/>
                <a:gd name="connsiteX7" fmla="*/ 461962 w 1750219"/>
                <a:gd name="connsiteY7" fmla="*/ 392906 h 395287"/>
                <a:gd name="connsiteX8" fmla="*/ 433387 w 1750219"/>
                <a:gd name="connsiteY8" fmla="*/ 395287 h 395287"/>
                <a:gd name="connsiteX9" fmla="*/ 383381 w 1750219"/>
                <a:gd name="connsiteY9" fmla="*/ 388143 h 395287"/>
                <a:gd name="connsiteX10" fmla="*/ 321469 w 1750219"/>
                <a:gd name="connsiteY10" fmla="*/ 371475 h 395287"/>
                <a:gd name="connsiteX11" fmla="*/ 235744 w 1750219"/>
                <a:gd name="connsiteY11" fmla="*/ 335756 h 395287"/>
                <a:gd name="connsiteX12" fmla="*/ 109537 w 1750219"/>
                <a:gd name="connsiteY12" fmla="*/ 257175 h 395287"/>
                <a:gd name="connsiteX13" fmla="*/ 14287 w 1750219"/>
                <a:gd name="connsiteY13" fmla="*/ 190500 h 395287"/>
                <a:gd name="connsiteX14" fmla="*/ 4762 w 1750219"/>
                <a:gd name="connsiteY14" fmla="*/ 173831 h 395287"/>
                <a:gd name="connsiteX15" fmla="*/ 0 w 1750219"/>
                <a:gd name="connsiteY15" fmla="*/ 152400 h 395287"/>
                <a:gd name="connsiteX16" fmla="*/ 4762 w 1750219"/>
                <a:gd name="connsiteY16" fmla="*/ 138112 h 395287"/>
                <a:gd name="connsiteX17" fmla="*/ 21431 w 1750219"/>
                <a:gd name="connsiteY17" fmla="*/ 130968 h 395287"/>
                <a:gd name="connsiteX18" fmla="*/ 64294 w 1750219"/>
                <a:gd name="connsiteY18" fmla="*/ 142875 h 395287"/>
                <a:gd name="connsiteX19" fmla="*/ 121444 w 1750219"/>
                <a:gd name="connsiteY19" fmla="*/ 161925 h 395287"/>
                <a:gd name="connsiteX20" fmla="*/ 176212 w 1750219"/>
                <a:gd name="connsiteY20" fmla="*/ 178593 h 395287"/>
                <a:gd name="connsiteX21" fmla="*/ 223837 w 1750219"/>
                <a:gd name="connsiteY21" fmla="*/ 190500 h 395287"/>
                <a:gd name="connsiteX22" fmla="*/ 273844 w 1750219"/>
                <a:gd name="connsiteY22" fmla="*/ 197643 h 395287"/>
                <a:gd name="connsiteX23" fmla="*/ 330994 w 1750219"/>
                <a:gd name="connsiteY23" fmla="*/ 202406 h 395287"/>
                <a:gd name="connsiteX24" fmla="*/ 431006 w 1750219"/>
                <a:gd name="connsiteY24" fmla="*/ 195262 h 395287"/>
                <a:gd name="connsiteX25" fmla="*/ 597694 w 1750219"/>
                <a:gd name="connsiteY25" fmla="*/ 169068 h 395287"/>
                <a:gd name="connsiteX26" fmla="*/ 797719 w 1750219"/>
                <a:gd name="connsiteY26" fmla="*/ 135731 h 395287"/>
                <a:gd name="connsiteX27" fmla="*/ 973931 w 1750219"/>
                <a:gd name="connsiteY27" fmla="*/ 92868 h 395287"/>
                <a:gd name="connsiteX28" fmla="*/ 1169194 w 1750219"/>
                <a:gd name="connsiteY28" fmla="*/ 59531 h 395287"/>
                <a:gd name="connsiteX29" fmla="*/ 1233487 w 1750219"/>
                <a:gd name="connsiteY29" fmla="*/ 45243 h 395287"/>
                <a:gd name="connsiteX30" fmla="*/ 1283494 w 1750219"/>
                <a:gd name="connsiteY30" fmla="*/ 28575 h 395287"/>
                <a:gd name="connsiteX31" fmla="*/ 1345406 w 1750219"/>
                <a:gd name="connsiteY31" fmla="*/ 11906 h 395287"/>
                <a:gd name="connsiteX32" fmla="*/ 1393031 w 1750219"/>
                <a:gd name="connsiteY32" fmla="*/ 0 h 395287"/>
                <a:gd name="connsiteX33" fmla="*/ 1438275 w 1750219"/>
                <a:gd name="connsiteY33" fmla="*/ 2381 h 395287"/>
                <a:gd name="connsiteX34" fmla="*/ 1502569 w 1750219"/>
                <a:gd name="connsiteY34" fmla="*/ 9525 h 395287"/>
                <a:gd name="connsiteX35" fmla="*/ 1562100 w 1750219"/>
                <a:gd name="connsiteY35" fmla="*/ 26193 h 395287"/>
                <a:gd name="connsiteX36" fmla="*/ 1600200 w 1750219"/>
                <a:gd name="connsiteY36" fmla="*/ 38100 h 395287"/>
                <a:gd name="connsiteX37" fmla="*/ 1654969 w 1750219"/>
                <a:gd name="connsiteY37" fmla="*/ 64293 h 395287"/>
                <a:gd name="connsiteX38" fmla="*/ 1702594 w 1750219"/>
                <a:gd name="connsiteY38" fmla="*/ 92868 h 395287"/>
                <a:gd name="connsiteX39" fmla="*/ 1733550 w 1750219"/>
                <a:gd name="connsiteY39" fmla="*/ 121443 h 395287"/>
                <a:gd name="connsiteX40" fmla="*/ 1745456 w 1750219"/>
                <a:gd name="connsiteY40" fmla="*/ 142875 h 395287"/>
                <a:gd name="connsiteX41" fmla="*/ 1750219 w 1750219"/>
                <a:gd name="connsiteY41" fmla="*/ 159543 h 395287"/>
                <a:gd name="connsiteX42" fmla="*/ 1738312 w 1750219"/>
                <a:gd name="connsiteY42" fmla="*/ 180975 h 395287"/>
                <a:gd name="connsiteX43" fmla="*/ 1707356 w 1750219"/>
                <a:gd name="connsiteY43" fmla="*/ 204787 h 395287"/>
                <a:gd name="connsiteX44" fmla="*/ 1662112 w 1750219"/>
                <a:gd name="connsiteY44" fmla="*/ 221456 h 395287"/>
                <a:gd name="connsiteX45" fmla="*/ 1624012 w 1750219"/>
                <a:gd name="connsiteY45" fmla="*/ 221456 h 395287"/>
                <a:gd name="connsiteX46" fmla="*/ 1552575 w 1750219"/>
                <a:gd name="connsiteY46" fmla="*/ 214312 h 395287"/>
                <a:gd name="connsiteX47" fmla="*/ 1462087 w 1750219"/>
                <a:gd name="connsiteY47" fmla="*/ 209550 h 395287"/>
                <a:gd name="connsiteX48" fmla="*/ 1362075 w 1750219"/>
                <a:gd name="connsiteY48" fmla="*/ 209550 h 395287"/>
                <a:gd name="connsiteX49" fmla="*/ 1240631 w 1750219"/>
                <a:gd name="connsiteY49" fmla="*/ 216693 h 395287"/>
                <a:gd name="connsiteX50" fmla="*/ 1078706 w 1750219"/>
                <a:gd name="connsiteY50" fmla="*/ 235743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0219" h="395287">
                  <a:moveTo>
                    <a:pt x="1078706" y="235743"/>
                  </a:moveTo>
                  <a:lnTo>
                    <a:pt x="976312" y="252412"/>
                  </a:lnTo>
                  <a:lnTo>
                    <a:pt x="866775" y="276225"/>
                  </a:lnTo>
                  <a:lnTo>
                    <a:pt x="757237" y="302418"/>
                  </a:lnTo>
                  <a:lnTo>
                    <a:pt x="635794" y="333375"/>
                  </a:lnTo>
                  <a:lnTo>
                    <a:pt x="552450" y="359568"/>
                  </a:lnTo>
                  <a:lnTo>
                    <a:pt x="492919" y="383381"/>
                  </a:lnTo>
                  <a:lnTo>
                    <a:pt x="461962" y="392906"/>
                  </a:lnTo>
                  <a:lnTo>
                    <a:pt x="433387" y="395287"/>
                  </a:lnTo>
                  <a:lnTo>
                    <a:pt x="383381" y="388143"/>
                  </a:lnTo>
                  <a:lnTo>
                    <a:pt x="321469" y="371475"/>
                  </a:lnTo>
                  <a:lnTo>
                    <a:pt x="235744" y="335756"/>
                  </a:lnTo>
                  <a:lnTo>
                    <a:pt x="109537" y="257175"/>
                  </a:lnTo>
                  <a:lnTo>
                    <a:pt x="14287" y="190500"/>
                  </a:lnTo>
                  <a:lnTo>
                    <a:pt x="4762" y="173831"/>
                  </a:lnTo>
                  <a:lnTo>
                    <a:pt x="0" y="152400"/>
                  </a:lnTo>
                  <a:lnTo>
                    <a:pt x="4762" y="138112"/>
                  </a:lnTo>
                  <a:lnTo>
                    <a:pt x="21431" y="130968"/>
                  </a:lnTo>
                  <a:lnTo>
                    <a:pt x="64294" y="142875"/>
                  </a:lnTo>
                  <a:lnTo>
                    <a:pt x="121444" y="161925"/>
                  </a:lnTo>
                  <a:lnTo>
                    <a:pt x="176212" y="178593"/>
                  </a:lnTo>
                  <a:lnTo>
                    <a:pt x="223837" y="190500"/>
                  </a:lnTo>
                  <a:lnTo>
                    <a:pt x="273844" y="197643"/>
                  </a:lnTo>
                  <a:lnTo>
                    <a:pt x="330994" y="202406"/>
                  </a:lnTo>
                  <a:lnTo>
                    <a:pt x="431006" y="195262"/>
                  </a:lnTo>
                  <a:lnTo>
                    <a:pt x="597694" y="169068"/>
                  </a:lnTo>
                  <a:lnTo>
                    <a:pt x="797719" y="135731"/>
                  </a:lnTo>
                  <a:lnTo>
                    <a:pt x="973931" y="92868"/>
                  </a:lnTo>
                  <a:lnTo>
                    <a:pt x="1169194" y="59531"/>
                  </a:lnTo>
                  <a:lnTo>
                    <a:pt x="1233487" y="45243"/>
                  </a:lnTo>
                  <a:lnTo>
                    <a:pt x="1283494" y="28575"/>
                  </a:lnTo>
                  <a:lnTo>
                    <a:pt x="1345406" y="11906"/>
                  </a:lnTo>
                  <a:lnTo>
                    <a:pt x="139303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2100" y="26193"/>
                  </a:lnTo>
                  <a:lnTo>
                    <a:pt x="1600200" y="38100"/>
                  </a:lnTo>
                  <a:lnTo>
                    <a:pt x="1654969" y="64293"/>
                  </a:lnTo>
                  <a:lnTo>
                    <a:pt x="1702594" y="92868"/>
                  </a:lnTo>
                  <a:lnTo>
                    <a:pt x="1733550" y="121443"/>
                  </a:lnTo>
                  <a:lnTo>
                    <a:pt x="1745456" y="142875"/>
                  </a:lnTo>
                  <a:lnTo>
                    <a:pt x="1750219" y="159543"/>
                  </a:lnTo>
                  <a:lnTo>
                    <a:pt x="1738312" y="180975"/>
                  </a:lnTo>
                  <a:lnTo>
                    <a:pt x="1707356" y="204787"/>
                  </a:lnTo>
                  <a:lnTo>
                    <a:pt x="1662112" y="221456"/>
                  </a:lnTo>
                  <a:lnTo>
                    <a:pt x="1624012" y="221456"/>
                  </a:lnTo>
                  <a:lnTo>
                    <a:pt x="1552575" y="214312"/>
                  </a:lnTo>
                  <a:lnTo>
                    <a:pt x="1462087" y="209550"/>
                  </a:lnTo>
                  <a:lnTo>
                    <a:pt x="1362075" y="209550"/>
                  </a:lnTo>
                  <a:lnTo>
                    <a:pt x="1240631" y="216693"/>
                  </a:lnTo>
                  <a:lnTo>
                    <a:pt x="1078706" y="2357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8">
              <a:extLst>
                <a:ext uri="{FF2B5EF4-FFF2-40B4-BE49-F238E27FC236}">
                  <a16:creationId xmlns:a16="http://schemas.microsoft.com/office/drawing/2014/main" id="{F9FE57CF-A325-4FA2-9409-9B23AB7E8614}"/>
                </a:ext>
              </a:extLst>
            </p:cNvPr>
            <p:cNvSpPr/>
            <p:nvPr/>
          </p:nvSpPr>
          <p:spPr>
            <a:xfrm>
              <a:off x="3052763" y="3008313"/>
              <a:ext cx="2260600" cy="439737"/>
            </a:xfrm>
            <a:custGeom>
              <a:avLst/>
              <a:gdLst>
                <a:gd name="connsiteX0" fmla="*/ 857250 w 2259806"/>
                <a:gd name="connsiteY0" fmla="*/ 235744 h 440531"/>
                <a:gd name="connsiteX1" fmla="*/ 709612 w 2259806"/>
                <a:gd name="connsiteY1" fmla="*/ 259556 h 440531"/>
                <a:gd name="connsiteX2" fmla="*/ 585787 w 2259806"/>
                <a:gd name="connsiteY2" fmla="*/ 276225 h 440531"/>
                <a:gd name="connsiteX3" fmla="*/ 438150 w 2259806"/>
                <a:gd name="connsiteY3" fmla="*/ 290512 h 440531"/>
                <a:gd name="connsiteX4" fmla="*/ 338137 w 2259806"/>
                <a:gd name="connsiteY4" fmla="*/ 297656 h 440531"/>
                <a:gd name="connsiteX5" fmla="*/ 238125 w 2259806"/>
                <a:gd name="connsiteY5" fmla="*/ 297656 h 440531"/>
                <a:gd name="connsiteX6" fmla="*/ 133350 w 2259806"/>
                <a:gd name="connsiteY6" fmla="*/ 292894 h 440531"/>
                <a:gd name="connsiteX7" fmla="*/ 0 w 2259806"/>
                <a:gd name="connsiteY7" fmla="*/ 278606 h 440531"/>
                <a:gd name="connsiteX8" fmla="*/ 14287 w 2259806"/>
                <a:gd name="connsiteY8" fmla="*/ 409575 h 440531"/>
                <a:gd name="connsiteX9" fmla="*/ 164306 w 2259806"/>
                <a:gd name="connsiteY9" fmla="*/ 435769 h 440531"/>
                <a:gd name="connsiteX10" fmla="*/ 235743 w 2259806"/>
                <a:gd name="connsiteY10" fmla="*/ 440531 h 440531"/>
                <a:gd name="connsiteX11" fmla="*/ 359568 w 2259806"/>
                <a:gd name="connsiteY11" fmla="*/ 440531 h 440531"/>
                <a:gd name="connsiteX12" fmla="*/ 490537 w 2259806"/>
                <a:gd name="connsiteY12" fmla="*/ 428625 h 440531"/>
                <a:gd name="connsiteX13" fmla="*/ 628650 w 2259806"/>
                <a:gd name="connsiteY13" fmla="*/ 409575 h 440531"/>
                <a:gd name="connsiteX14" fmla="*/ 812006 w 2259806"/>
                <a:gd name="connsiteY14" fmla="*/ 381000 h 440531"/>
                <a:gd name="connsiteX15" fmla="*/ 1059656 w 2259806"/>
                <a:gd name="connsiteY15" fmla="*/ 338137 h 440531"/>
                <a:gd name="connsiteX16" fmla="*/ 1352550 w 2259806"/>
                <a:gd name="connsiteY16" fmla="*/ 280987 h 440531"/>
                <a:gd name="connsiteX17" fmla="*/ 1612106 w 2259806"/>
                <a:gd name="connsiteY17" fmla="*/ 226219 h 440531"/>
                <a:gd name="connsiteX18" fmla="*/ 1666875 w 2259806"/>
                <a:gd name="connsiteY18" fmla="*/ 221456 h 440531"/>
                <a:gd name="connsiteX19" fmla="*/ 2131218 w 2259806"/>
                <a:gd name="connsiteY19" fmla="*/ 316706 h 440531"/>
                <a:gd name="connsiteX20" fmla="*/ 2190750 w 2259806"/>
                <a:gd name="connsiteY20" fmla="*/ 323850 h 440531"/>
                <a:gd name="connsiteX21" fmla="*/ 2226468 w 2259806"/>
                <a:gd name="connsiteY21" fmla="*/ 328612 h 440531"/>
                <a:gd name="connsiteX22" fmla="*/ 2259806 w 2259806"/>
                <a:gd name="connsiteY22" fmla="*/ 326231 h 440531"/>
                <a:gd name="connsiteX23" fmla="*/ 2221706 w 2259806"/>
                <a:gd name="connsiteY23" fmla="*/ 280987 h 440531"/>
                <a:gd name="connsiteX24" fmla="*/ 2150268 w 2259806"/>
                <a:gd name="connsiteY24" fmla="*/ 211931 h 440531"/>
                <a:gd name="connsiteX25" fmla="*/ 2050256 w 2259806"/>
                <a:gd name="connsiteY25" fmla="*/ 123825 h 440531"/>
                <a:gd name="connsiteX26" fmla="*/ 1993106 w 2259806"/>
                <a:gd name="connsiteY26" fmla="*/ 78581 h 440531"/>
                <a:gd name="connsiteX27" fmla="*/ 1938337 w 2259806"/>
                <a:gd name="connsiteY27" fmla="*/ 38100 h 440531"/>
                <a:gd name="connsiteX28" fmla="*/ 1912143 w 2259806"/>
                <a:gd name="connsiteY28" fmla="*/ 16669 h 440531"/>
                <a:gd name="connsiteX29" fmla="*/ 1890712 w 2259806"/>
                <a:gd name="connsiteY29" fmla="*/ 4762 h 440531"/>
                <a:gd name="connsiteX30" fmla="*/ 1871662 w 2259806"/>
                <a:gd name="connsiteY30" fmla="*/ 0 h 440531"/>
                <a:gd name="connsiteX31" fmla="*/ 1854993 w 2259806"/>
                <a:gd name="connsiteY31" fmla="*/ 0 h 440531"/>
                <a:gd name="connsiteX32" fmla="*/ 1840706 w 2259806"/>
                <a:gd name="connsiteY32" fmla="*/ 4762 h 440531"/>
                <a:gd name="connsiteX33" fmla="*/ 1819275 w 2259806"/>
                <a:gd name="connsiteY33" fmla="*/ 19050 h 440531"/>
                <a:gd name="connsiteX34" fmla="*/ 1764506 w 2259806"/>
                <a:gd name="connsiteY34" fmla="*/ 42862 h 440531"/>
                <a:gd name="connsiteX35" fmla="*/ 1681162 w 2259806"/>
                <a:gd name="connsiteY35" fmla="*/ 73819 h 440531"/>
                <a:gd name="connsiteX36" fmla="*/ 1607343 w 2259806"/>
                <a:gd name="connsiteY36" fmla="*/ 90487 h 440531"/>
                <a:gd name="connsiteX37" fmla="*/ 1478756 w 2259806"/>
                <a:gd name="connsiteY37" fmla="*/ 116681 h 440531"/>
                <a:gd name="connsiteX38" fmla="*/ 1343025 w 2259806"/>
                <a:gd name="connsiteY38" fmla="*/ 147637 h 440531"/>
                <a:gd name="connsiteX39" fmla="*/ 1169193 w 2259806"/>
                <a:gd name="connsiteY39" fmla="*/ 183356 h 440531"/>
                <a:gd name="connsiteX40" fmla="*/ 971550 w 2259806"/>
                <a:gd name="connsiteY40" fmla="*/ 216694 h 440531"/>
                <a:gd name="connsiteX41" fmla="*/ 857250 w 2259806"/>
                <a:gd name="connsiteY41" fmla="*/ 235744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59806" h="440531">
                  <a:moveTo>
                    <a:pt x="857250" y="235744"/>
                  </a:moveTo>
                  <a:lnTo>
                    <a:pt x="709612" y="259556"/>
                  </a:lnTo>
                  <a:lnTo>
                    <a:pt x="585787" y="276225"/>
                  </a:lnTo>
                  <a:lnTo>
                    <a:pt x="438150" y="290512"/>
                  </a:lnTo>
                  <a:lnTo>
                    <a:pt x="338137" y="297656"/>
                  </a:lnTo>
                  <a:lnTo>
                    <a:pt x="238125" y="297656"/>
                  </a:lnTo>
                  <a:lnTo>
                    <a:pt x="133350" y="292894"/>
                  </a:lnTo>
                  <a:lnTo>
                    <a:pt x="0" y="278606"/>
                  </a:lnTo>
                  <a:lnTo>
                    <a:pt x="14287" y="409575"/>
                  </a:lnTo>
                  <a:lnTo>
                    <a:pt x="164306" y="435769"/>
                  </a:lnTo>
                  <a:lnTo>
                    <a:pt x="235743" y="440531"/>
                  </a:lnTo>
                  <a:lnTo>
                    <a:pt x="359568" y="440531"/>
                  </a:lnTo>
                  <a:lnTo>
                    <a:pt x="490537" y="428625"/>
                  </a:lnTo>
                  <a:lnTo>
                    <a:pt x="628650" y="409575"/>
                  </a:lnTo>
                  <a:lnTo>
                    <a:pt x="812006" y="381000"/>
                  </a:lnTo>
                  <a:lnTo>
                    <a:pt x="1059656" y="338137"/>
                  </a:lnTo>
                  <a:lnTo>
                    <a:pt x="1352550" y="280987"/>
                  </a:lnTo>
                  <a:lnTo>
                    <a:pt x="1612106" y="226219"/>
                  </a:lnTo>
                  <a:lnTo>
                    <a:pt x="1666875" y="221456"/>
                  </a:lnTo>
                  <a:lnTo>
                    <a:pt x="2131218" y="316706"/>
                  </a:lnTo>
                  <a:lnTo>
                    <a:pt x="2190750" y="323850"/>
                  </a:lnTo>
                  <a:lnTo>
                    <a:pt x="2226468" y="328612"/>
                  </a:lnTo>
                  <a:lnTo>
                    <a:pt x="2259806" y="326231"/>
                  </a:lnTo>
                  <a:lnTo>
                    <a:pt x="2221706" y="280987"/>
                  </a:lnTo>
                  <a:lnTo>
                    <a:pt x="2150268" y="211931"/>
                  </a:lnTo>
                  <a:lnTo>
                    <a:pt x="2050256" y="123825"/>
                  </a:lnTo>
                  <a:lnTo>
                    <a:pt x="1993106" y="78581"/>
                  </a:lnTo>
                  <a:lnTo>
                    <a:pt x="1938337" y="38100"/>
                  </a:lnTo>
                  <a:lnTo>
                    <a:pt x="1912143" y="16669"/>
                  </a:lnTo>
                  <a:lnTo>
                    <a:pt x="1890712" y="4762"/>
                  </a:lnTo>
                  <a:lnTo>
                    <a:pt x="1871662" y="0"/>
                  </a:lnTo>
                  <a:lnTo>
                    <a:pt x="1854993" y="0"/>
                  </a:lnTo>
                  <a:lnTo>
                    <a:pt x="1840706" y="4762"/>
                  </a:lnTo>
                  <a:lnTo>
                    <a:pt x="1819275" y="19050"/>
                  </a:lnTo>
                  <a:lnTo>
                    <a:pt x="1764506" y="42862"/>
                  </a:lnTo>
                  <a:lnTo>
                    <a:pt x="1681162" y="73819"/>
                  </a:lnTo>
                  <a:lnTo>
                    <a:pt x="1607343" y="90487"/>
                  </a:lnTo>
                  <a:lnTo>
                    <a:pt x="1478756" y="116681"/>
                  </a:lnTo>
                  <a:lnTo>
                    <a:pt x="1343025" y="147637"/>
                  </a:lnTo>
                  <a:lnTo>
                    <a:pt x="1169193" y="183356"/>
                  </a:lnTo>
                  <a:lnTo>
                    <a:pt x="971550" y="216694"/>
                  </a:lnTo>
                  <a:lnTo>
                    <a:pt x="857250" y="235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9">
              <a:extLst>
                <a:ext uri="{FF2B5EF4-FFF2-40B4-BE49-F238E27FC236}">
                  <a16:creationId xmlns:a16="http://schemas.microsoft.com/office/drawing/2014/main" id="{9C398794-4A8D-4240-A04D-3E198E22962A}"/>
                </a:ext>
              </a:extLst>
            </p:cNvPr>
            <p:cNvSpPr/>
            <p:nvPr/>
          </p:nvSpPr>
          <p:spPr>
            <a:xfrm>
              <a:off x="4624388" y="3179763"/>
              <a:ext cx="647700" cy="469900"/>
            </a:xfrm>
            <a:custGeom>
              <a:avLst/>
              <a:gdLst>
                <a:gd name="connsiteX0" fmla="*/ 361950 w 647700"/>
                <a:gd name="connsiteY0" fmla="*/ 216694 h 471487"/>
                <a:gd name="connsiteX1" fmla="*/ 307181 w 647700"/>
                <a:gd name="connsiteY1" fmla="*/ 252412 h 471487"/>
                <a:gd name="connsiteX2" fmla="*/ 254793 w 647700"/>
                <a:gd name="connsiteY2" fmla="*/ 292894 h 471487"/>
                <a:gd name="connsiteX3" fmla="*/ 185737 w 647700"/>
                <a:gd name="connsiteY3" fmla="*/ 347662 h 471487"/>
                <a:gd name="connsiteX4" fmla="*/ 102393 w 647700"/>
                <a:gd name="connsiteY4" fmla="*/ 419100 h 471487"/>
                <a:gd name="connsiteX5" fmla="*/ 61912 w 647700"/>
                <a:gd name="connsiteY5" fmla="*/ 457200 h 471487"/>
                <a:gd name="connsiteX6" fmla="*/ 47625 w 647700"/>
                <a:gd name="connsiteY6" fmla="*/ 466725 h 471487"/>
                <a:gd name="connsiteX7" fmla="*/ 30956 w 647700"/>
                <a:gd name="connsiteY7" fmla="*/ 471487 h 471487"/>
                <a:gd name="connsiteX8" fmla="*/ 21431 w 647700"/>
                <a:gd name="connsiteY8" fmla="*/ 471487 h 471487"/>
                <a:gd name="connsiteX9" fmla="*/ 4762 w 647700"/>
                <a:gd name="connsiteY9" fmla="*/ 466725 h 471487"/>
                <a:gd name="connsiteX10" fmla="*/ 0 w 647700"/>
                <a:gd name="connsiteY10" fmla="*/ 457200 h 471487"/>
                <a:gd name="connsiteX11" fmla="*/ 0 w 647700"/>
                <a:gd name="connsiteY11" fmla="*/ 445294 h 471487"/>
                <a:gd name="connsiteX12" fmla="*/ 7143 w 647700"/>
                <a:gd name="connsiteY12" fmla="*/ 416719 h 471487"/>
                <a:gd name="connsiteX13" fmla="*/ 50006 w 647700"/>
                <a:gd name="connsiteY13" fmla="*/ 347662 h 471487"/>
                <a:gd name="connsiteX14" fmla="*/ 104775 w 647700"/>
                <a:gd name="connsiteY14" fmla="*/ 264319 h 471487"/>
                <a:gd name="connsiteX15" fmla="*/ 119062 w 647700"/>
                <a:gd name="connsiteY15" fmla="*/ 238125 h 471487"/>
                <a:gd name="connsiteX16" fmla="*/ 142875 w 647700"/>
                <a:gd name="connsiteY16" fmla="*/ 190500 h 471487"/>
                <a:gd name="connsiteX17" fmla="*/ 154781 w 647700"/>
                <a:gd name="connsiteY17" fmla="*/ 152400 h 471487"/>
                <a:gd name="connsiteX18" fmla="*/ 159543 w 647700"/>
                <a:gd name="connsiteY18" fmla="*/ 121444 h 471487"/>
                <a:gd name="connsiteX19" fmla="*/ 157162 w 647700"/>
                <a:gd name="connsiteY19" fmla="*/ 97631 h 471487"/>
                <a:gd name="connsiteX20" fmla="*/ 152400 w 647700"/>
                <a:gd name="connsiteY20" fmla="*/ 83344 h 471487"/>
                <a:gd name="connsiteX21" fmla="*/ 140493 w 647700"/>
                <a:gd name="connsiteY21" fmla="*/ 69056 h 471487"/>
                <a:gd name="connsiteX22" fmla="*/ 126206 w 647700"/>
                <a:gd name="connsiteY22" fmla="*/ 54769 h 471487"/>
                <a:gd name="connsiteX23" fmla="*/ 90487 w 647700"/>
                <a:gd name="connsiteY23" fmla="*/ 14287 h 471487"/>
                <a:gd name="connsiteX24" fmla="*/ 80962 w 647700"/>
                <a:gd name="connsiteY24" fmla="*/ 0 h 471487"/>
                <a:gd name="connsiteX25" fmla="*/ 647700 w 647700"/>
                <a:gd name="connsiteY25" fmla="*/ 152400 h 471487"/>
                <a:gd name="connsiteX26" fmla="*/ 557212 w 647700"/>
                <a:gd name="connsiteY26" fmla="*/ 150019 h 471487"/>
                <a:gd name="connsiteX27" fmla="*/ 509587 w 647700"/>
                <a:gd name="connsiteY27" fmla="*/ 157162 h 471487"/>
                <a:gd name="connsiteX28" fmla="*/ 461962 w 647700"/>
                <a:gd name="connsiteY28" fmla="*/ 169069 h 471487"/>
                <a:gd name="connsiteX29" fmla="*/ 416718 w 647700"/>
                <a:gd name="connsiteY29" fmla="*/ 185737 h 471487"/>
                <a:gd name="connsiteX30" fmla="*/ 361950 w 647700"/>
                <a:gd name="connsiteY30" fmla="*/ 216694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7700" h="471487">
                  <a:moveTo>
                    <a:pt x="361950" y="216694"/>
                  </a:moveTo>
                  <a:lnTo>
                    <a:pt x="307181" y="252412"/>
                  </a:lnTo>
                  <a:lnTo>
                    <a:pt x="254793" y="292894"/>
                  </a:lnTo>
                  <a:lnTo>
                    <a:pt x="185737" y="347662"/>
                  </a:lnTo>
                  <a:lnTo>
                    <a:pt x="102393" y="419100"/>
                  </a:lnTo>
                  <a:lnTo>
                    <a:pt x="61912" y="457200"/>
                  </a:lnTo>
                  <a:lnTo>
                    <a:pt x="47625" y="466725"/>
                  </a:lnTo>
                  <a:lnTo>
                    <a:pt x="30956" y="471487"/>
                  </a:lnTo>
                  <a:lnTo>
                    <a:pt x="21431" y="471487"/>
                  </a:lnTo>
                  <a:lnTo>
                    <a:pt x="4762" y="466725"/>
                  </a:lnTo>
                  <a:lnTo>
                    <a:pt x="0" y="457200"/>
                  </a:lnTo>
                  <a:lnTo>
                    <a:pt x="0" y="445294"/>
                  </a:lnTo>
                  <a:lnTo>
                    <a:pt x="7143" y="416719"/>
                  </a:lnTo>
                  <a:lnTo>
                    <a:pt x="50006" y="347662"/>
                  </a:lnTo>
                  <a:lnTo>
                    <a:pt x="104775" y="264319"/>
                  </a:lnTo>
                  <a:lnTo>
                    <a:pt x="119062" y="238125"/>
                  </a:lnTo>
                  <a:lnTo>
                    <a:pt x="142875" y="190500"/>
                  </a:lnTo>
                  <a:lnTo>
                    <a:pt x="154781" y="152400"/>
                  </a:lnTo>
                  <a:lnTo>
                    <a:pt x="159543" y="121444"/>
                  </a:lnTo>
                  <a:lnTo>
                    <a:pt x="157162" y="97631"/>
                  </a:lnTo>
                  <a:lnTo>
                    <a:pt x="152400" y="83344"/>
                  </a:lnTo>
                  <a:lnTo>
                    <a:pt x="140493" y="69056"/>
                  </a:lnTo>
                  <a:lnTo>
                    <a:pt x="126206" y="54769"/>
                  </a:lnTo>
                  <a:lnTo>
                    <a:pt x="90487" y="14287"/>
                  </a:lnTo>
                  <a:lnTo>
                    <a:pt x="80962" y="0"/>
                  </a:lnTo>
                  <a:lnTo>
                    <a:pt x="647700" y="152400"/>
                  </a:lnTo>
                  <a:lnTo>
                    <a:pt x="557212" y="150019"/>
                  </a:lnTo>
                  <a:lnTo>
                    <a:pt x="509587" y="157162"/>
                  </a:lnTo>
                  <a:lnTo>
                    <a:pt x="461962" y="169069"/>
                  </a:lnTo>
                  <a:lnTo>
                    <a:pt x="416718" y="185737"/>
                  </a:lnTo>
                  <a:lnTo>
                    <a:pt x="361950" y="2166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2">
              <a:extLst>
                <a:ext uri="{FF2B5EF4-FFF2-40B4-BE49-F238E27FC236}">
                  <a16:creationId xmlns:a16="http://schemas.microsoft.com/office/drawing/2014/main" id="{0CEA6712-9621-4E43-9AB9-7D69F5897CF2}"/>
                </a:ext>
              </a:extLst>
            </p:cNvPr>
            <p:cNvSpPr/>
            <p:nvPr/>
          </p:nvSpPr>
          <p:spPr>
            <a:xfrm>
              <a:off x="3867150" y="3905250"/>
              <a:ext cx="317500" cy="2230438"/>
            </a:xfrm>
            <a:custGeom>
              <a:avLst/>
              <a:gdLst>
                <a:gd name="connsiteX0" fmla="*/ 68505 w 318699"/>
                <a:gd name="connsiteY0" fmla="*/ 1227143 h 2230898"/>
                <a:gd name="connsiteX1" fmla="*/ 50634 w 318699"/>
                <a:gd name="connsiteY1" fmla="*/ 1489251 h 2230898"/>
                <a:gd name="connsiteX2" fmla="*/ 32763 w 318699"/>
                <a:gd name="connsiteY2" fmla="*/ 1667961 h 2230898"/>
                <a:gd name="connsiteX3" fmla="*/ 8935 w 318699"/>
                <a:gd name="connsiteY3" fmla="*/ 1799015 h 2230898"/>
                <a:gd name="connsiteX4" fmla="*/ 2978 w 318699"/>
                <a:gd name="connsiteY4" fmla="*/ 1837736 h 2230898"/>
                <a:gd name="connsiteX5" fmla="*/ 0 w 318699"/>
                <a:gd name="connsiteY5" fmla="*/ 1888370 h 2230898"/>
                <a:gd name="connsiteX6" fmla="*/ 11914 w 318699"/>
                <a:gd name="connsiteY6" fmla="*/ 1965811 h 2230898"/>
                <a:gd name="connsiteX7" fmla="*/ 38720 w 318699"/>
                <a:gd name="connsiteY7" fmla="*/ 2052188 h 2230898"/>
                <a:gd name="connsiteX8" fmla="*/ 80419 w 318699"/>
                <a:gd name="connsiteY8" fmla="*/ 2153457 h 2230898"/>
                <a:gd name="connsiteX9" fmla="*/ 101269 w 318699"/>
                <a:gd name="connsiteY9" fmla="*/ 2189199 h 2230898"/>
                <a:gd name="connsiteX10" fmla="*/ 116161 w 318699"/>
                <a:gd name="connsiteY10" fmla="*/ 2201113 h 2230898"/>
                <a:gd name="connsiteX11" fmla="*/ 142968 w 318699"/>
                <a:gd name="connsiteY11" fmla="*/ 2221962 h 2230898"/>
                <a:gd name="connsiteX12" fmla="*/ 169774 w 318699"/>
                <a:gd name="connsiteY12" fmla="*/ 2230898 h 2230898"/>
                <a:gd name="connsiteX13" fmla="*/ 184667 w 318699"/>
                <a:gd name="connsiteY13" fmla="*/ 2227919 h 2230898"/>
                <a:gd name="connsiteX14" fmla="*/ 205516 w 318699"/>
                <a:gd name="connsiteY14" fmla="*/ 2216005 h 2230898"/>
                <a:gd name="connsiteX15" fmla="*/ 217430 w 318699"/>
                <a:gd name="connsiteY15" fmla="*/ 2198134 h 2230898"/>
                <a:gd name="connsiteX16" fmla="*/ 238280 w 318699"/>
                <a:gd name="connsiteY16" fmla="*/ 2156435 h 2230898"/>
                <a:gd name="connsiteX17" fmla="*/ 247215 w 318699"/>
                <a:gd name="connsiteY17" fmla="*/ 2120693 h 2230898"/>
                <a:gd name="connsiteX18" fmla="*/ 244237 w 318699"/>
                <a:gd name="connsiteY18" fmla="*/ 2049209 h 2230898"/>
                <a:gd name="connsiteX19" fmla="*/ 238280 w 318699"/>
                <a:gd name="connsiteY19" fmla="*/ 1870499 h 2230898"/>
                <a:gd name="connsiteX20" fmla="*/ 241258 w 318699"/>
                <a:gd name="connsiteY20" fmla="*/ 1679875 h 2230898"/>
                <a:gd name="connsiteX21" fmla="*/ 247215 w 318699"/>
                <a:gd name="connsiteY21" fmla="*/ 1501165 h 2230898"/>
                <a:gd name="connsiteX22" fmla="*/ 250194 w 318699"/>
                <a:gd name="connsiteY22" fmla="*/ 1382025 h 2230898"/>
                <a:gd name="connsiteX23" fmla="*/ 256151 w 318699"/>
                <a:gd name="connsiteY23" fmla="*/ 1188422 h 2230898"/>
                <a:gd name="connsiteX24" fmla="*/ 271043 w 318699"/>
                <a:gd name="connsiteY24" fmla="*/ 902486 h 2230898"/>
                <a:gd name="connsiteX25" fmla="*/ 274022 w 318699"/>
                <a:gd name="connsiteY25" fmla="*/ 813131 h 2230898"/>
                <a:gd name="connsiteX26" fmla="*/ 282957 w 318699"/>
                <a:gd name="connsiteY26" fmla="*/ 735690 h 2230898"/>
                <a:gd name="connsiteX27" fmla="*/ 297850 w 318699"/>
                <a:gd name="connsiteY27" fmla="*/ 616550 h 2230898"/>
                <a:gd name="connsiteX28" fmla="*/ 294871 w 318699"/>
                <a:gd name="connsiteY28" fmla="*/ 485496 h 2230898"/>
                <a:gd name="connsiteX29" fmla="*/ 309764 w 318699"/>
                <a:gd name="connsiteY29" fmla="*/ 422947 h 2230898"/>
                <a:gd name="connsiteX30" fmla="*/ 315721 w 318699"/>
                <a:gd name="connsiteY30" fmla="*/ 363377 h 2230898"/>
                <a:gd name="connsiteX31" fmla="*/ 318699 w 318699"/>
                <a:gd name="connsiteY31" fmla="*/ 306786 h 2230898"/>
                <a:gd name="connsiteX32" fmla="*/ 303807 w 318699"/>
                <a:gd name="connsiteY32" fmla="*/ 250194 h 2230898"/>
                <a:gd name="connsiteX33" fmla="*/ 274022 w 318699"/>
                <a:gd name="connsiteY33" fmla="*/ 193603 h 2230898"/>
                <a:gd name="connsiteX34" fmla="*/ 235301 w 318699"/>
                <a:gd name="connsiteY34" fmla="*/ 131054 h 2230898"/>
                <a:gd name="connsiteX35" fmla="*/ 142968 w 318699"/>
                <a:gd name="connsiteY35" fmla="*/ 0 h 2230898"/>
                <a:gd name="connsiteX36" fmla="*/ 77441 w 318699"/>
                <a:gd name="connsiteY36" fmla="*/ 23828 h 2230898"/>
                <a:gd name="connsiteX37" fmla="*/ 101269 w 318699"/>
                <a:gd name="connsiteY37" fmla="*/ 145947 h 2230898"/>
                <a:gd name="connsiteX38" fmla="*/ 107226 w 318699"/>
                <a:gd name="connsiteY38" fmla="*/ 217431 h 2230898"/>
                <a:gd name="connsiteX39" fmla="*/ 116161 w 318699"/>
                <a:gd name="connsiteY39" fmla="*/ 300829 h 2230898"/>
                <a:gd name="connsiteX40" fmla="*/ 113183 w 318699"/>
                <a:gd name="connsiteY40" fmla="*/ 360399 h 2230898"/>
                <a:gd name="connsiteX41" fmla="*/ 110204 w 318699"/>
                <a:gd name="connsiteY41" fmla="*/ 408055 h 2230898"/>
                <a:gd name="connsiteX42" fmla="*/ 89355 w 318699"/>
                <a:gd name="connsiteY42" fmla="*/ 530173 h 2230898"/>
                <a:gd name="connsiteX43" fmla="*/ 95312 w 318699"/>
                <a:gd name="connsiteY43" fmla="*/ 831002 h 2230898"/>
                <a:gd name="connsiteX44" fmla="*/ 80419 w 318699"/>
                <a:gd name="connsiteY44" fmla="*/ 1078218 h 2230898"/>
                <a:gd name="connsiteX45" fmla="*/ 68505 w 318699"/>
                <a:gd name="connsiteY45" fmla="*/ 1227143 h 22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8699" h="2230898">
                  <a:moveTo>
                    <a:pt x="68505" y="1227143"/>
                  </a:moveTo>
                  <a:lnTo>
                    <a:pt x="50634" y="1489251"/>
                  </a:lnTo>
                  <a:lnTo>
                    <a:pt x="32763" y="1667961"/>
                  </a:lnTo>
                  <a:lnTo>
                    <a:pt x="8935" y="1799015"/>
                  </a:lnTo>
                  <a:lnTo>
                    <a:pt x="2978" y="1837736"/>
                  </a:lnTo>
                  <a:lnTo>
                    <a:pt x="0" y="1888370"/>
                  </a:lnTo>
                  <a:lnTo>
                    <a:pt x="11914" y="1965811"/>
                  </a:lnTo>
                  <a:lnTo>
                    <a:pt x="38720" y="2052188"/>
                  </a:lnTo>
                  <a:lnTo>
                    <a:pt x="80419" y="2153457"/>
                  </a:lnTo>
                  <a:lnTo>
                    <a:pt x="101269" y="2189199"/>
                  </a:lnTo>
                  <a:lnTo>
                    <a:pt x="116161" y="2201113"/>
                  </a:lnTo>
                  <a:lnTo>
                    <a:pt x="142968" y="2221962"/>
                  </a:lnTo>
                  <a:lnTo>
                    <a:pt x="169774" y="2230898"/>
                  </a:lnTo>
                  <a:lnTo>
                    <a:pt x="184667" y="2227919"/>
                  </a:lnTo>
                  <a:lnTo>
                    <a:pt x="205516" y="2216005"/>
                  </a:lnTo>
                  <a:lnTo>
                    <a:pt x="217430" y="2198134"/>
                  </a:lnTo>
                  <a:lnTo>
                    <a:pt x="238280" y="2156435"/>
                  </a:lnTo>
                  <a:lnTo>
                    <a:pt x="247215" y="2120693"/>
                  </a:lnTo>
                  <a:lnTo>
                    <a:pt x="244237" y="2049209"/>
                  </a:lnTo>
                  <a:lnTo>
                    <a:pt x="238280" y="1870499"/>
                  </a:lnTo>
                  <a:cubicBezTo>
                    <a:pt x="239273" y="1806958"/>
                    <a:pt x="240265" y="1743416"/>
                    <a:pt x="241258" y="1679875"/>
                  </a:cubicBezTo>
                  <a:lnTo>
                    <a:pt x="247215" y="1501165"/>
                  </a:lnTo>
                  <a:lnTo>
                    <a:pt x="250194" y="1382025"/>
                  </a:lnTo>
                  <a:lnTo>
                    <a:pt x="256151" y="1188422"/>
                  </a:lnTo>
                  <a:lnTo>
                    <a:pt x="271043" y="902486"/>
                  </a:lnTo>
                  <a:lnTo>
                    <a:pt x="274022" y="813131"/>
                  </a:lnTo>
                  <a:lnTo>
                    <a:pt x="282957" y="735690"/>
                  </a:lnTo>
                  <a:lnTo>
                    <a:pt x="297850" y="616550"/>
                  </a:lnTo>
                  <a:lnTo>
                    <a:pt x="294871" y="485496"/>
                  </a:lnTo>
                  <a:lnTo>
                    <a:pt x="309764" y="422947"/>
                  </a:lnTo>
                  <a:lnTo>
                    <a:pt x="315721" y="363377"/>
                  </a:lnTo>
                  <a:lnTo>
                    <a:pt x="318699" y="306786"/>
                  </a:lnTo>
                  <a:lnTo>
                    <a:pt x="303807" y="250194"/>
                  </a:lnTo>
                  <a:lnTo>
                    <a:pt x="274022" y="193603"/>
                  </a:lnTo>
                  <a:lnTo>
                    <a:pt x="235301" y="131054"/>
                  </a:lnTo>
                  <a:lnTo>
                    <a:pt x="142968" y="0"/>
                  </a:lnTo>
                  <a:lnTo>
                    <a:pt x="77441" y="23828"/>
                  </a:lnTo>
                  <a:lnTo>
                    <a:pt x="101269" y="145947"/>
                  </a:lnTo>
                  <a:lnTo>
                    <a:pt x="107226" y="217431"/>
                  </a:lnTo>
                  <a:lnTo>
                    <a:pt x="116161" y="300829"/>
                  </a:lnTo>
                  <a:lnTo>
                    <a:pt x="113183" y="360399"/>
                  </a:lnTo>
                  <a:lnTo>
                    <a:pt x="110204" y="408055"/>
                  </a:lnTo>
                  <a:lnTo>
                    <a:pt x="89355" y="530173"/>
                  </a:lnTo>
                  <a:lnTo>
                    <a:pt x="95312" y="831002"/>
                  </a:lnTo>
                  <a:lnTo>
                    <a:pt x="80419" y="1078218"/>
                  </a:lnTo>
                  <a:lnTo>
                    <a:pt x="68505" y="12271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4">
              <a:extLst>
                <a:ext uri="{FF2B5EF4-FFF2-40B4-BE49-F238E27FC236}">
                  <a16:creationId xmlns:a16="http://schemas.microsoft.com/office/drawing/2014/main" id="{A0B7E30B-9C68-483B-8F1C-08F37655660B}"/>
                </a:ext>
              </a:extLst>
            </p:cNvPr>
            <p:cNvSpPr/>
            <p:nvPr/>
          </p:nvSpPr>
          <p:spPr>
            <a:xfrm>
              <a:off x="2924175" y="4524375"/>
              <a:ext cx="1085850" cy="1341438"/>
            </a:xfrm>
            <a:custGeom>
              <a:avLst/>
              <a:gdLst>
                <a:gd name="connsiteX0" fmla="*/ 731044 w 1085850"/>
                <a:gd name="connsiteY0" fmla="*/ 409575 h 1340644"/>
                <a:gd name="connsiteX1" fmla="*/ 676275 w 1085850"/>
                <a:gd name="connsiteY1" fmla="*/ 495300 h 1340644"/>
                <a:gd name="connsiteX2" fmla="*/ 576263 w 1085850"/>
                <a:gd name="connsiteY2" fmla="*/ 640556 h 1340644"/>
                <a:gd name="connsiteX3" fmla="*/ 469106 w 1085850"/>
                <a:gd name="connsiteY3" fmla="*/ 783431 h 1340644"/>
                <a:gd name="connsiteX4" fmla="*/ 309563 w 1085850"/>
                <a:gd name="connsiteY4" fmla="*/ 971550 h 1340644"/>
                <a:gd name="connsiteX5" fmla="*/ 164306 w 1085850"/>
                <a:gd name="connsiteY5" fmla="*/ 1128713 h 1340644"/>
                <a:gd name="connsiteX6" fmla="*/ 33338 w 1085850"/>
                <a:gd name="connsiteY6" fmla="*/ 1266825 h 1340644"/>
                <a:gd name="connsiteX7" fmla="*/ 11906 w 1085850"/>
                <a:gd name="connsiteY7" fmla="*/ 1290638 h 1340644"/>
                <a:gd name="connsiteX8" fmla="*/ 0 w 1085850"/>
                <a:gd name="connsiteY8" fmla="*/ 1312069 h 1340644"/>
                <a:gd name="connsiteX9" fmla="*/ 0 w 1085850"/>
                <a:gd name="connsiteY9" fmla="*/ 1323975 h 1340644"/>
                <a:gd name="connsiteX10" fmla="*/ 0 w 1085850"/>
                <a:gd name="connsiteY10" fmla="*/ 1333500 h 1340644"/>
                <a:gd name="connsiteX11" fmla="*/ 2381 w 1085850"/>
                <a:gd name="connsiteY11" fmla="*/ 1335881 h 1340644"/>
                <a:gd name="connsiteX12" fmla="*/ 19050 w 1085850"/>
                <a:gd name="connsiteY12" fmla="*/ 1340644 h 1340644"/>
                <a:gd name="connsiteX13" fmla="*/ 42863 w 1085850"/>
                <a:gd name="connsiteY13" fmla="*/ 1335881 h 1340644"/>
                <a:gd name="connsiteX14" fmla="*/ 64294 w 1085850"/>
                <a:gd name="connsiteY14" fmla="*/ 1326356 h 1340644"/>
                <a:gd name="connsiteX15" fmla="*/ 180975 w 1085850"/>
                <a:gd name="connsiteY15" fmla="*/ 1233488 h 1340644"/>
                <a:gd name="connsiteX16" fmla="*/ 323850 w 1085850"/>
                <a:gd name="connsiteY16" fmla="*/ 1116806 h 1340644"/>
                <a:gd name="connsiteX17" fmla="*/ 490538 w 1085850"/>
                <a:gd name="connsiteY17" fmla="*/ 964406 h 1340644"/>
                <a:gd name="connsiteX18" fmla="*/ 602456 w 1085850"/>
                <a:gd name="connsiteY18" fmla="*/ 854869 h 1340644"/>
                <a:gd name="connsiteX19" fmla="*/ 690563 w 1085850"/>
                <a:gd name="connsiteY19" fmla="*/ 759619 h 1340644"/>
                <a:gd name="connsiteX20" fmla="*/ 847725 w 1085850"/>
                <a:gd name="connsiteY20" fmla="*/ 545306 h 1340644"/>
                <a:gd name="connsiteX21" fmla="*/ 971550 w 1085850"/>
                <a:gd name="connsiteY21" fmla="*/ 350044 h 1340644"/>
                <a:gd name="connsiteX22" fmla="*/ 1076325 w 1085850"/>
                <a:gd name="connsiteY22" fmla="*/ 173831 h 1340644"/>
                <a:gd name="connsiteX23" fmla="*/ 1085850 w 1085850"/>
                <a:gd name="connsiteY23" fmla="*/ 0 h 1340644"/>
                <a:gd name="connsiteX24" fmla="*/ 919163 w 1085850"/>
                <a:gd name="connsiteY24" fmla="*/ 28575 h 1340644"/>
                <a:gd name="connsiteX25" fmla="*/ 873919 w 1085850"/>
                <a:gd name="connsiteY25" fmla="*/ 140494 h 1340644"/>
                <a:gd name="connsiteX26" fmla="*/ 804863 w 1085850"/>
                <a:gd name="connsiteY26" fmla="*/ 280988 h 1340644"/>
                <a:gd name="connsiteX27" fmla="*/ 731044 w 1085850"/>
                <a:gd name="connsiteY27" fmla="*/ 409575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5850" h="1340644">
                  <a:moveTo>
                    <a:pt x="731044" y="409575"/>
                  </a:moveTo>
                  <a:lnTo>
                    <a:pt x="676275" y="495300"/>
                  </a:lnTo>
                  <a:lnTo>
                    <a:pt x="576263" y="640556"/>
                  </a:lnTo>
                  <a:lnTo>
                    <a:pt x="469106" y="783431"/>
                  </a:lnTo>
                  <a:lnTo>
                    <a:pt x="309563" y="971550"/>
                  </a:lnTo>
                  <a:lnTo>
                    <a:pt x="164306" y="1128713"/>
                  </a:lnTo>
                  <a:lnTo>
                    <a:pt x="33338" y="1266825"/>
                  </a:lnTo>
                  <a:lnTo>
                    <a:pt x="11906" y="1290638"/>
                  </a:lnTo>
                  <a:lnTo>
                    <a:pt x="0" y="1312069"/>
                  </a:lnTo>
                  <a:lnTo>
                    <a:pt x="0" y="1323975"/>
                  </a:lnTo>
                  <a:lnTo>
                    <a:pt x="0" y="1333500"/>
                  </a:lnTo>
                  <a:lnTo>
                    <a:pt x="2381" y="1335881"/>
                  </a:lnTo>
                  <a:lnTo>
                    <a:pt x="19050" y="1340644"/>
                  </a:lnTo>
                  <a:lnTo>
                    <a:pt x="42863" y="1335881"/>
                  </a:lnTo>
                  <a:lnTo>
                    <a:pt x="64294" y="1326356"/>
                  </a:lnTo>
                  <a:lnTo>
                    <a:pt x="180975" y="1233488"/>
                  </a:lnTo>
                  <a:lnTo>
                    <a:pt x="323850" y="1116806"/>
                  </a:lnTo>
                  <a:lnTo>
                    <a:pt x="490538" y="964406"/>
                  </a:lnTo>
                  <a:lnTo>
                    <a:pt x="602456" y="854869"/>
                  </a:lnTo>
                  <a:lnTo>
                    <a:pt x="690563" y="759619"/>
                  </a:lnTo>
                  <a:lnTo>
                    <a:pt x="847725" y="545306"/>
                  </a:lnTo>
                  <a:lnTo>
                    <a:pt x="971550" y="350044"/>
                  </a:lnTo>
                  <a:lnTo>
                    <a:pt x="1076325" y="173831"/>
                  </a:lnTo>
                  <a:lnTo>
                    <a:pt x="1085850" y="0"/>
                  </a:lnTo>
                  <a:lnTo>
                    <a:pt x="919163" y="28575"/>
                  </a:lnTo>
                  <a:lnTo>
                    <a:pt x="873919" y="140494"/>
                  </a:lnTo>
                  <a:lnTo>
                    <a:pt x="804863" y="280988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5">
              <a:extLst>
                <a:ext uri="{FF2B5EF4-FFF2-40B4-BE49-F238E27FC236}">
                  <a16:creationId xmlns:a16="http://schemas.microsoft.com/office/drawing/2014/main" id="{EEBCA38F-7C9C-4230-B053-DCEC187ED921}"/>
                </a:ext>
              </a:extLst>
            </p:cNvPr>
            <p:cNvSpPr/>
            <p:nvPr/>
          </p:nvSpPr>
          <p:spPr>
            <a:xfrm>
              <a:off x="4090988" y="4725988"/>
              <a:ext cx="765175" cy="590550"/>
            </a:xfrm>
            <a:custGeom>
              <a:avLst/>
              <a:gdLst>
                <a:gd name="connsiteX0" fmla="*/ 519112 w 764381"/>
                <a:gd name="connsiteY0" fmla="*/ 164307 h 590550"/>
                <a:gd name="connsiteX1" fmla="*/ 338137 w 764381"/>
                <a:gd name="connsiteY1" fmla="*/ 109538 h 590550"/>
                <a:gd name="connsiteX2" fmla="*/ 176212 w 764381"/>
                <a:gd name="connsiteY2" fmla="*/ 59532 h 590550"/>
                <a:gd name="connsiteX3" fmla="*/ 0 w 764381"/>
                <a:gd name="connsiteY3" fmla="*/ 0 h 590550"/>
                <a:gd name="connsiteX4" fmla="*/ 0 w 764381"/>
                <a:gd name="connsiteY4" fmla="*/ 78582 h 590550"/>
                <a:gd name="connsiteX5" fmla="*/ 150018 w 764381"/>
                <a:gd name="connsiteY5" fmla="*/ 183357 h 590550"/>
                <a:gd name="connsiteX6" fmla="*/ 321468 w 764381"/>
                <a:gd name="connsiteY6" fmla="*/ 311944 h 590550"/>
                <a:gd name="connsiteX7" fmla="*/ 457200 w 764381"/>
                <a:gd name="connsiteY7" fmla="*/ 414338 h 590550"/>
                <a:gd name="connsiteX8" fmla="*/ 597693 w 764381"/>
                <a:gd name="connsiteY8" fmla="*/ 516732 h 590550"/>
                <a:gd name="connsiteX9" fmla="*/ 666750 w 764381"/>
                <a:gd name="connsiteY9" fmla="*/ 569119 h 590550"/>
                <a:gd name="connsiteX10" fmla="*/ 697706 w 764381"/>
                <a:gd name="connsiteY10" fmla="*/ 585788 h 590550"/>
                <a:gd name="connsiteX11" fmla="*/ 714375 w 764381"/>
                <a:gd name="connsiteY11" fmla="*/ 590550 h 590550"/>
                <a:gd name="connsiteX12" fmla="*/ 726281 w 764381"/>
                <a:gd name="connsiteY12" fmla="*/ 590550 h 590550"/>
                <a:gd name="connsiteX13" fmla="*/ 738187 w 764381"/>
                <a:gd name="connsiteY13" fmla="*/ 588169 h 590550"/>
                <a:gd name="connsiteX14" fmla="*/ 750093 w 764381"/>
                <a:gd name="connsiteY14" fmla="*/ 581025 h 590550"/>
                <a:gd name="connsiteX15" fmla="*/ 759618 w 764381"/>
                <a:gd name="connsiteY15" fmla="*/ 559594 h 590550"/>
                <a:gd name="connsiteX16" fmla="*/ 764381 w 764381"/>
                <a:gd name="connsiteY16" fmla="*/ 535782 h 590550"/>
                <a:gd name="connsiteX17" fmla="*/ 764381 w 764381"/>
                <a:gd name="connsiteY17" fmla="*/ 483394 h 590550"/>
                <a:gd name="connsiteX18" fmla="*/ 759618 w 764381"/>
                <a:gd name="connsiteY18" fmla="*/ 409575 h 590550"/>
                <a:gd name="connsiteX19" fmla="*/ 742950 w 764381"/>
                <a:gd name="connsiteY19" fmla="*/ 347663 h 590550"/>
                <a:gd name="connsiteX20" fmla="*/ 716756 w 764381"/>
                <a:gd name="connsiteY20" fmla="*/ 297657 h 590550"/>
                <a:gd name="connsiteX21" fmla="*/ 685800 w 764381"/>
                <a:gd name="connsiteY21" fmla="*/ 252413 h 590550"/>
                <a:gd name="connsiteX22" fmla="*/ 640556 w 764381"/>
                <a:gd name="connsiteY22" fmla="*/ 204788 h 590550"/>
                <a:gd name="connsiteX23" fmla="*/ 590550 w 764381"/>
                <a:gd name="connsiteY23" fmla="*/ 183357 h 590550"/>
                <a:gd name="connsiteX24" fmla="*/ 519112 w 764381"/>
                <a:gd name="connsiteY24" fmla="*/ 16430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4381" h="590550">
                  <a:moveTo>
                    <a:pt x="519112" y="164307"/>
                  </a:moveTo>
                  <a:lnTo>
                    <a:pt x="338137" y="109538"/>
                  </a:lnTo>
                  <a:lnTo>
                    <a:pt x="176212" y="59532"/>
                  </a:lnTo>
                  <a:lnTo>
                    <a:pt x="0" y="0"/>
                  </a:lnTo>
                  <a:lnTo>
                    <a:pt x="0" y="78582"/>
                  </a:lnTo>
                  <a:lnTo>
                    <a:pt x="150018" y="183357"/>
                  </a:lnTo>
                  <a:lnTo>
                    <a:pt x="321468" y="311944"/>
                  </a:lnTo>
                  <a:lnTo>
                    <a:pt x="457200" y="414338"/>
                  </a:lnTo>
                  <a:lnTo>
                    <a:pt x="597693" y="516732"/>
                  </a:lnTo>
                  <a:lnTo>
                    <a:pt x="666750" y="569119"/>
                  </a:lnTo>
                  <a:lnTo>
                    <a:pt x="697706" y="585788"/>
                  </a:lnTo>
                  <a:lnTo>
                    <a:pt x="714375" y="590550"/>
                  </a:lnTo>
                  <a:lnTo>
                    <a:pt x="726281" y="590550"/>
                  </a:lnTo>
                  <a:lnTo>
                    <a:pt x="738187" y="588169"/>
                  </a:lnTo>
                  <a:lnTo>
                    <a:pt x="750093" y="581025"/>
                  </a:lnTo>
                  <a:lnTo>
                    <a:pt x="759618" y="559594"/>
                  </a:lnTo>
                  <a:lnTo>
                    <a:pt x="764381" y="535782"/>
                  </a:lnTo>
                  <a:lnTo>
                    <a:pt x="764381" y="483394"/>
                  </a:lnTo>
                  <a:lnTo>
                    <a:pt x="759618" y="409575"/>
                  </a:lnTo>
                  <a:lnTo>
                    <a:pt x="742950" y="347663"/>
                  </a:lnTo>
                  <a:lnTo>
                    <a:pt x="716756" y="297657"/>
                  </a:lnTo>
                  <a:lnTo>
                    <a:pt x="685800" y="252413"/>
                  </a:lnTo>
                  <a:lnTo>
                    <a:pt x="640556" y="204788"/>
                  </a:lnTo>
                  <a:lnTo>
                    <a:pt x="590550" y="183357"/>
                  </a:lnTo>
                  <a:lnTo>
                    <a:pt x="519112" y="1643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7">
              <a:extLst>
                <a:ext uri="{FF2B5EF4-FFF2-40B4-BE49-F238E27FC236}">
                  <a16:creationId xmlns:a16="http://schemas.microsoft.com/office/drawing/2014/main" id="{C5937D91-8C51-4110-9E43-60975D82121C}"/>
                </a:ext>
              </a:extLst>
            </p:cNvPr>
            <p:cNvSpPr/>
            <p:nvPr/>
          </p:nvSpPr>
          <p:spPr>
            <a:xfrm>
              <a:off x="5591175" y="1906588"/>
              <a:ext cx="1855788" cy="1274762"/>
            </a:xfrm>
            <a:custGeom>
              <a:avLst/>
              <a:gdLst>
                <a:gd name="connsiteX0" fmla="*/ 431006 w 1854994"/>
                <a:gd name="connsiteY0" fmla="*/ 257175 h 1273969"/>
                <a:gd name="connsiteX1" fmla="*/ 285750 w 1854994"/>
                <a:gd name="connsiteY1" fmla="*/ 292894 h 1273969"/>
                <a:gd name="connsiteX2" fmla="*/ 159544 w 1854994"/>
                <a:gd name="connsiteY2" fmla="*/ 326232 h 1273969"/>
                <a:gd name="connsiteX3" fmla="*/ 64294 w 1854994"/>
                <a:gd name="connsiteY3" fmla="*/ 357188 h 1273969"/>
                <a:gd name="connsiteX4" fmla="*/ 0 w 1854994"/>
                <a:gd name="connsiteY4" fmla="*/ 121444 h 1273969"/>
                <a:gd name="connsiteX5" fmla="*/ 69056 w 1854994"/>
                <a:gd name="connsiteY5" fmla="*/ 157163 h 1273969"/>
                <a:gd name="connsiteX6" fmla="*/ 192881 w 1854994"/>
                <a:gd name="connsiteY6" fmla="*/ 138113 h 1273969"/>
                <a:gd name="connsiteX7" fmla="*/ 431006 w 1854994"/>
                <a:gd name="connsiteY7" fmla="*/ 88107 h 1273969"/>
                <a:gd name="connsiteX8" fmla="*/ 633413 w 1854994"/>
                <a:gd name="connsiteY8" fmla="*/ 33338 h 1273969"/>
                <a:gd name="connsiteX9" fmla="*/ 711994 w 1854994"/>
                <a:gd name="connsiteY9" fmla="*/ 4763 h 1273969"/>
                <a:gd name="connsiteX10" fmla="*/ 750094 w 1854994"/>
                <a:gd name="connsiteY10" fmla="*/ 0 h 1273969"/>
                <a:gd name="connsiteX11" fmla="*/ 785813 w 1854994"/>
                <a:gd name="connsiteY11" fmla="*/ 11907 h 1273969"/>
                <a:gd name="connsiteX12" fmla="*/ 904875 w 1854994"/>
                <a:gd name="connsiteY12" fmla="*/ 73819 h 1273969"/>
                <a:gd name="connsiteX13" fmla="*/ 983456 w 1854994"/>
                <a:gd name="connsiteY13" fmla="*/ 121444 h 1273969"/>
                <a:gd name="connsiteX14" fmla="*/ 1016794 w 1854994"/>
                <a:gd name="connsiteY14" fmla="*/ 145257 h 1273969"/>
                <a:gd name="connsiteX15" fmla="*/ 1045369 w 1854994"/>
                <a:gd name="connsiteY15" fmla="*/ 171450 h 1273969"/>
                <a:gd name="connsiteX16" fmla="*/ 1059656 w 1854994"/>
                <a:gd name="connsiteY16" fmla="*/ 190500 h 1273969"/>
                <a:gd name="connsiteX17" fmla="*/ 1071563 w 1854994"/>
                <a:gd name="connsiteY17" fmla="*/ 214313 h 1273969"/>
                <a:gd name="connsiteX18" fmla="*/ 1076325 w 1854994"/>
                <a:gd name="connsiteY18" fmla="*/ 240507 h 1273969"/>
                <a:gd name="connsiteX19" fmla="*/ 1069181 w 1854994"/>
                <a:gd name="connsiteY19" fmla="*/ 271463 h 1273969"/>
                <a:gd name="connsiteX20" fmla="*/ 1050131 w 1854994"/>
                <a:gd name="connsiteY20" fmla="*/ 304800 h 1273969"/>
                <a:gd name="connsiteX21" fmla="*/ 1012031 w 1854994"/>
                <a:gd name="connsiteY21" fmla="*/ 352425 h 1273969"/>
                <a:gd name="connsiteX22" fmla="*/ 978694 w 1854994"/>
                <a:gd name="connsiteY22" fmla="*/ 400050 h 1273969"/>
                <a:gd name="connsiteX23" fmla="*/ 945356 w 1854994"/>
                <a:gd name="connsiteY23" fmla="*/ 459582 h 1273969"/>
                <a:gd name="connsiteX24" fmla="*/ 923925 w 1854994"/>
                <a:gd name="connsiteY24" fmla="*/ 526257 h 1273969"/>
                <a:gd name="connsiteX25" fmla="*/ 914400 w 1854994"/>
                <a:gd name="connsiteY25" fmla="*/ 592932 h 1273969"/>
                <a:gd name="connsiteX26" fmla="*/ 919163 w 1854994"/>
                <a:gd name="connsiteY26" fmla="*/ 795338 h 1273969"/>
                <a:gd name="connsiteX27" fmla="*/ 931069 w 1854994"/>
                <a:gd name="connsiteY27" fmla="*/ 923925 h 1273969"/>
                <a:gd name="connsiteX28" fmla="*/ 938213 w 1854994"/>
                <a:gd name="connsiteY28" fmla="*/ 969169 h 1273969"/>
                <a:gd name="connsiteX29" fmla="*/ 947738 w 1854994"/>
                <a:gd name="connsiteY29" fmla="*/ 1007269 h 1273969"/>
                <a:gd name="connsiteX30" fmla="*/ 959644 w 1854994"/>
                <a:gd name="connsiteY30" fmla="*/ 1031082 h 1273969"/>
                <a:gd name="connsiteX31" fmla="*/ 976313 w 1854994"/>
                <a:gd name="connsiteY31" fmla="*/ 1047750 h 1273969"/>
                <a:gd name="connsiteX32" fmla="*/ 1002506 w 1854994"/>
                <a:gd name="connsiteY32" fmla="*/ 1062038 h 1273969"/>
                <a:gd name="connsiteX33" fmla="*/ 1031081 w 1854994"/>
                <a:gd name="connsiteY33" fmla="*/ 1073944 h 1273969"/>
                <a:gd name="connsiteX34" fmla="*/ 1100138 w 1854994"/>
                <a:gd name="connsiteY34" fmla="*/ 1085850 h 1273969"/>
                <a:gd name="connsiteX35" fmla="*/ 1226344 w 1854994"/>
                <a:gd name="connsiteY35" fmla="*/ 1092994 h 1273969"/>
                <a:gd name="connsiteX36" fmla="*/ 1273969 w 1854994"/>
                <a:gd name="connsiteY36" fmla="*/ 1092994 h 1273969"/>
                <a:gd name="connsiteX37" fmla="*/ 1347788 w 1854994"/>
                <a:gd name="connsiteY37" fmla="*/ 1081088 h 1273969"/>
                <a:gd name="connsiteX38" fmla="*/ 1400175 w 1854994"/>
                <a:gd name="connsiteY38" fmla="*/ 1062038 h 1273969"/>
                <a:gd name="connsiteX39" fmla="*/ 1793081 w 1854994"/>
                <a:gd name="connsiteY39" fmla="*/ 1038225 h 1273969"/>
                <a:gd name="connsiteX40" fmla="*/ 1819275 w 1854994"/>
                <a:gd name="connsiteY40" fmla="*/ 1062038 h 1273969"/>
                <a:gd name="connsiteX41" fmla="*/ 1840706 w 1854994"/>
                <a:gd name="connsiteY41" fmla="*/ 1085850 h 1273969"/>
                <a:gd name="connsiteX42" fmla="*/ 1850231 w 1854994"/>
                <a:gd name="connsiteY42" fmla="*/ 1104900 h 1273969"/>
                <a:gd name="connsiteX43" fmla="*/ 1854994 w 1854994"/>
                <a:gd name="connsiteY43" fmla="*/ 1121569 h 1273969"/>
                <a:gd name="connsiteX44" fmla="*/ 1854994 w 1854994"/>
                <a:gd name="connsiteY44" fmla="*/ 1138238 h 1273969"/>
                <a:gd name="connsiteX45" fmla="*/ 1845469 w 1854994"/>
                <a:gd name="connsiteY45" fmla="*/ 1162050 h 1273969"/>
                <a:gd name="connsiteX46" fmla="*/ 1828800 w 1854994"/>
                <a:gd name="connsiteY46" fmla="*/ 1181100 h 1273969"/>
                <a:gd name="connsiteX47" fmla="*/ 1797844 w 1854994"/>
                <a:gd name="connsiteY47" fmla="*/ 1204913 h 1273969"/>
                <a:gd name="connsiteX48" fmla="*/ 1747838 w 1854994"/>
                <a:gd name="connsiteY48" fmla="*/ 1228725 h 1273969"/>
                <a:gd name="connsiteX49" fmla="*/ 1664494 w 1854994"/>
                <a:gd name="connsiteY49" fmla="*/ 1250157 h 1273969"/>
                <a:gd name="connsiteX50" fmla="*/ 1562100 w 1854994"/>
                <a:gd name="connsiteY50" fmla="*/ 1266825 h 1273969"/>
                <a:gd name="connsiteX51" fmla="*/ 1400175 w 1854994"/>
                <a:gd name="connsiteY51" fmla="*/ 1273969 h 1273969"/>
                <a:gd name="connsiteX52" fmla="*/ 1271588 w 1854994"/>
                <a:gd name="connsiteY52" fmla="*/ 1273969 h 1273969"/>
                <a:gd name="connsiteX53" fmla="*/ 1131094 w 1854994"/>
                <a:gd name="connsiteY53" fmla="*/ 1264444 h 1273969"/>
                <a:gd name="connsiteX54" fmla="*/ 1014413 w 1854994"/>
                <a:gd name="connsiteY54" fmla="*/ 1245394 h 1273969"/>
                <a:gd name="connsiteX55" fmla="*/ 935831 w 1854994"/>
                <a:gd name="connsiteY55" fmla="*/ 1223963 h 1273969"/>
                <a:gd name="connsiteX56" fmla="*/ 871538 w 1854994"/>
                <a:gd name="connsiteY56" fmla="*/ 1195388 h 1273969"/>
                <a:gd name="connsiteX57" fmla="*/ 828675 w 1854994"/>
                <a:gd name="connsiteY57" fmla="*/ 1164432 h 1273969"/>
                <a:gd name="connsiteX58" fmla="*/ 790575 w 1854994"/>
                <a:gd name="connsiteY58" fmla="*/ 1126332 h 1273969"/>
                <a:gd name="connsiteX59" fmla="*/ 766763 w 1854994"/>
                <a:gd name="connsiteY59" fmla="*/ 1090613 h 1273969"/>
                <a:gd name="connsiteX60" fmla="*/ 745331 w 1854994"/>
                <a:gd name="connsiteY60" fmla="*/ 1045369 h 1273969"/>
                <a:gd name="connsiteX61" fmla="*/ 735806 w 1854994"/>
                <a:gd name="connsiteY61" fmla="*/ 1002507 h 1273969"/>
                <a:gd name="connsiteX62" fmla="*/ 723900 w 1854994"/>
                <a:gd name="connsiteY62" fmla="*/ 881063 h 1273969"/>
                <a:gd name="connsiteX63" fmla="*/ 714375 w 1854994"/>
                <a:gd name="connsiteY63" fmla="*/ 728663 h 1273969"/>
                <a:gd name="connsiteX64" fmla="*/ 711994 w 1854994"/>
                <a:gd name="connsiteY64" fmla="*/ 516732 h 1273969"/>
                <a:gd name="connsiteX65" fmla="*/ 711994 w 1854994"/>
                <a:gd name="connsiteY65" fmla="*/ 359569 h 1273969"/>
                <a:gd name="connsiteX66" fmla="*/ 711994 w 1854994"/>
                <a:gd name="connsiteY66" fmla="*/ 321469 h 1273969"/>
                <a:gd name="connsiteX67" fmla="*/ 707231 w 1854994"/>
                <a:gd name="connsiteY67" fmla="*/ 288132 h 1273969"/>
                <a:gd name="connsiteX68" fmla="*/ 697706 w 1854994"/>
                <a:gd name="connsiteY68" fmla="*/ 261938 h 1273969"/>
                <a:gd name="connsiteX69" fmla="*/ 685800 w 1854994"/>
                <a:gd name="connsiteY69" fmla="*/ 242888 h 1273969"/>
                <a:gd name="connsiteX70" fmla="*/ 669131 w 1854994"/>
                <a:gd name="connsiteY70" fmla="*/ 228600 h 1273969"/>
                <a:gd name="connsiteX71" fmla="*/ 650081 w 1854994"/>
                <a:gd name="connsiteY71" fmla="*/ 223838 h 1273969"/>
                <a:gd name="connsiteX72" fmla="*/ 619125 w 1854994"/>
                <a:gd name="connsiteY72" fmla="*/ 221457 h 1273969"/>
                <a:gd name="connsiteX73" fmla="*/ 528638 w 1854994"/>
                <a:gd name="connsiteY73" fmla="*/ 238125 h 1273969"/>
                <a:gd name="connsiteX74" fmla="*/ 431006 w 1854994"/>
                <a:gd name="connsiteY74" fmla="*/ 257175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854994" h="1273969">
                  <a:moveTo>
                    <a:pt x="431006" y="257175"/>
                  </a:moveTo>
                  <a:lnTo>
                    <a:pt x="285750" y="292894"/>
                  </a:lnTo>
                  <a:lnTo>
                    <a:pt x="159544" y="326232"/>
                  </a:lnTo>
                  <a:lnTo>
                    <a:pt x="64294" y="357188"/>
                  </a:lnTo>
                  <a:lnTo>
                    <a:pt x="0" y="121444"/>
                  </a:lnTo>
                  <a:lnTo>
                    <a:pt x="69056" y="157163"/>
                  </a:lnTo>
                  <a:lnTo>
                    <a:pt x="192881" y="138113"/>
                  </a:lnTo>
                  <a:lnTo>
                    <a:pt x="431006" y="88107"/>
                  </a:lnTo>
                  <a:lnTo>
                    <a:pt x="633413" y="33338"/>
                  </a:lnTo>
                  <a:lnTo>
                    <a:pt x="711994" y="4763"/>
                  </a:lnTo>
                  <a:lnTo>
                    <a:pt x="750094" y="0"/>
                  </a:lnTo>
                  <a:lnTo>
                    <a:pt x="785813" y="11907"/>
                  </a:lnTo>
                  <a:lnTo>
                    <a:pt x="904875" y="73819"/>
                  </a:lnTo>
                  <a:lnTo>
                    <a:pt x="983456" y="121444"/>
                  </a:lnTo>
                  <a:lnTo>
                    <a:pt x="1016794" y="145257"/>
                  </a:lnTo>
                  <a:lnTo>
                    <a:pt x="1045369" y="171450"/>
                  </a:lnTo>
                  <a:lnTo>
                    <a:pt x="1059656" y="190500"/>
                  </a:lnTo>
                  <a:lnTo>
                    <a:pt x="1071563" y="214313"/>
                  </a:lnTo>
                  <a:lnTo>
                    <a:pt x="1076325" y="240507"/>
                  </a:lnTo>
                  <a:lnTo>
                    <a:pt x="1069181" y="271463"/>
                  </a:lnTo>
                  <a:lnTo>
                    <a:pt x="1050131" y="304800"/>
                  </a:lnTo>
                  <a:lnTo>
                    <a:pt x="1012031" y="352425"/>
                  </a:lnTo>
                  <a:lnTo>
                    <a:pt x="978694" y="400050"/>
                  </a:lnTo>
                  <a:lnTo>
                    <a:pt x="945356" y="459582"/>
                  </a:lnTo>
                  <a:lnTo>
                    <a:pt x="923925" y="526257"/>
                  </a:lnTo>
                  <a:lnTo>
                    <a:pt x="914400" y="592932"/>
                  </a:lnTo>
                  <a:lnTo>
                    <a:pt x="919163" y="795338"/>
                  </a:lnTo>
                  <a:lnTo>
                    <a:pt x="931069" y="923925"/>
                  </a:lnTo>
                  <a:lnTo>
                    <a:pt x="938213" y="969169"/>
                  </a:lnTo>
                  <a:lnTo>
                    <a:pt x="947738" y="1007269"/>
                  </a:lnTo>
                  <a:lnTo>
                    <a:pt x="959644" y="1031082"/>
                  </a:lnTo>
                  <a:lnTo>
                    <a:pt x="976313" y="1047750"/>
                  </a:lnTo>
                  <a:lnTo>
                    <a:pt x="1002506" y="1062038"/>
                  </a:lnTo>
                  <a:lnTo>
                    <a:pt x="1031081" y="1073944"/>
                  </a:lnTo>
                  <a:lnTo>
                    <a:pt x="1100138" y="1085850"/>
                  </a:lnTo>
                  <a:lnTo>
                    <a:pt x="1226344" y="1092994"/>
                  </a:lnTo>
                  <a:lnTo>
                    <a:pt x="1273969" y="1092994"/>
                  </a:lnTo>
                  <a:lnTo>
                    <a:pt x="1347788" y="1081088"/>
                  </a:lnTo>
                  <a:lnTo>
                    <a:pt x="1400175" y="1062038"/>
                  </a:lnTo>
                  <a:lnTo>
                    <a:pt x="1793081" y="1038225"/>
                  </a:lnTo>
                  <a:lnTo>
                    <a:pt x="1819275" y="1062038"/>
                  </a:lnTo>
                  <a:lnTo>
                    <a:pt x="1840706" y="1085850"/>
                  </a:lnTo>
                  <a:lnTo>
                    <a:pt x="1850231" y="1104900"/>
                  </a:lnTo>
                  <a:lnTo>
                    <a:pt x="1854994" y="1121569"/>
                  </a:lnTo>
                  <a:lnTo>
                    <a:pt x="1854994" y="1138238"/>
                  </a:lnTo>
                  <a:lnTo>
                    <a:pt x="1845469" y="1162050"/>
                  </a:lnTo>
                  <a:lnTo>
                    <a:pt x="1828800" y="1181100"/>
                  </a:lnTo>
                  <a:lnTo>
                    <a:pt x="1797844" y="1204913"/>
                  </a:lnTo>
                  <a:lnTo>
                    <a:pt x="1747838" y="1228725"/>
                  </a:lnTo>
                  <a:lnTo>
                    <a:pt x="1664494" y="1250157"/>
                  </a:lnTo>
                  <a:lnTo>
                    <a:pt x="1562100" y="1266825"/>
                  </a:lnTo>
                  <a:lnTo>
                    <a:pt x="1400175" y="1273969"/>
                  </a:lnTo>
                  <a:lnTo>
                    <a:pt x="1271588" y="1273969"/>
                  </a:lnTo>
                  <a:lnTo>
                    <a:pt x="1131094" y="1264444"/>
                  </a:lnTo>
                  <a:lnTo>
                    <a:pt x="1014413" y="1245394"/>
                  </a:lnTo>
                  <a:lnTo>
                    <a:pt x="935831" y="1223963"/>
                  </a:lnTo>
                  <a:lnTo>
                    <a:pt x="871538" y="1195388"/>
                  </a:lnTo>
                  <a:lnTo>
                    <a:pt x="828675" y="1164432"/>
                  </a:lnTo>
                  <a:lnTo>
                    <a:pt x="790575" y="1126332"/>
                  </a:lnTo>
                  <a:lnTo>
                    <a:pt x="766763" y="1090613"/>
                  </a:lnTo>
                  <a:lnTo>
                    <a:pt x="745331" y="1045369"/>
                  </a:lnTo>
                  <a:lnTo>
                    <a:pt x="735806" y="1002507"/>
                  </a:lnTo>
                  <a:lnTo>
                    <a:pt x="723900" y="881063"/>
                  </a:lnTo>
                  <a:lnTo>
                    <a:pt x="714375" y="728663"/>
                  </a:lnTo>
                  <a:cubicBezTo>
                    <a:pt x="713581" y="658019"/>
                    <a:pt x="712788" y="587376"/>
                    <a:pt x="711994" y="516732"/>
                  </a:cubicBezTo>
                  <a:lnTo>
                    <a:pt x="711994" y="359569"/>
                  </a:lnTo>
                  <a:lnTo>
                    <a:pt x="711994" y="321469"/>
                  </a:lnTo>
                  <a:lnTo>
                    <a:pt x="707231" y="288132"/>
                  </a:lnTo>
                  <a:lnTo>
                    <a:pt x="697706" y="261938"/>
                  </a:lnTo>
                  <a:lnTo>
                    <a:pt x="685800" y="242888"/>
                  </a:lnTo>
                  <a:lnTo>
                    <a:pt x="669131" y="228600"/>
                  </a:lnTo>
                  <a:lnTo>
                    <a:pt x="650081" y="223838"/>
                  </a:lnTo>
                  <a:lnTo>
                    <a:pt x="619125" y="221457"/>
                  </a:lnTo>
                  <a:lnTo>
                    <a:pt x="528638" y="238125"/>
                  </a:lnTo>
                  <a:lnTo>
                    <a:pt x="431006" y="257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8">
              <a:extLst>
                <a:ext uri="{FF2B5EF4-FFF2-40B4-BE49-F238E27FC236}">
                  <a16:creationId xmlns:a16="http://schemas.microsoft.com/office/drawing/2014/main" id="{2ECF10B5-AE7C-4239-BFD1-222EF644AF7C}"/>
                </a:ext>
              </a:extLst>
            </p:cNvPr>
            <p:cNvSpPr/>
            <p:nvPr/>
          </p:nvSpPr>
          <p:spPr>
            <a:xfrm>
              <a:off x="6943725" y="2371725"/>
              <a:ext cx="496888" cy="657225"/>
            </a:xfrm>
            <a:custGeom>
              <a:avLst/>
              <a:gdLst>
                <a:gd name="connsiteX0" fmla="*/ 257175 w 497681"/>
                <a:gd name="connsiteY0" fmla="*/ 235744 h 657225"/>
                <a:gd name="connsiteX1" fmla="*/ 278606 w 497681"/>
                <a:gd name="connsiteY1" fmla="*/ 130969 h 657225"/>
                <a:gd name="connsiteX2" fmla="*/ 290513 w 497681"/>
                <a:gd name="connsiteY2" fmla="*/ 52388 h 657225"/>
                <a:gd name="connsiteX3" fmla="*/ 297656 w 497681"/>
                <a:gd name="connsiteY3" fmla="*/ 14288 h 657225"/>
                <a:gd name="connsiteX4" fmla="*/ 309563 w 497681"/>
                <a:gd name="connsiteY4" fmla="*/ 0 h 657225"/>
                <a:gd name="connsiteX5" fmla="*/ 316706 w 497681"/>
                <a:gd name="connsiteY5" fmla="*/ 0 h 657225"/>
                <a:gd name="connsiteX6" fmla="*/ 326231 w 497681"/>
                <a:gd name="connsiteY6" fmla="*/ 2381 h 657225"/>
                <a:gd name="connsiteX7" fmla="*/ 333375 w 497681"/>
                <a:gd name="connsiteY7" fmla="*/ 16669 h 657225"/>
                <a:gd name="connsiteX8" fmla="*/ 340519 w 497681"/>
                <a:gd name="connsiteY8" fmla="*/ 40481 h 657225"/>
                <a:gd name="connsiteX9" fmla="*/ 342900 w 497681"/>
                <a:gd name="connsiteY9" fmla="*/ 100013 h 657225"/>
                <a:gd name="connsiteX10" fmla="*/ 350044 w 497681"/>
                <a:gd name="connsiteY10" fmla="*/ 216694 h 657225"/>
                <a:gd name="connsiteX11" fmla="*/ 361950 w 497681"/>
                <a:gd name="connsiteY11" fmla="*/ 319088 h 657225"/>
                <a:gd name="connsiteX12" fmla="*/ 369094 w 497681"/>
                <a:gd name="connsiteY12" fmla="*/ 376238 h 657225"/>
                <a:gd name="connsiteX13" fmla="*/ 378619 w 497681"/>
                <a:gd name="connsiteY13" fmla="*/ 435769 h 657225"/>
                <a:gd name="connsiteX14" fmla="*/ 390525 w 497681"/>
                <a:gd name="connsiteY14" fmla="*/ 481013 h 657225"/>
                <a:gd name="connsiteX15" fmla="*/ 411956 w 497681"/>
                <a:gd name="connsiteY15" fmla="*/ 531019 h 657225"/>
                <a:gd name="connsiteX16" fmla="*/ 435769 w 497681"/>
                <a:gd name="connsiteY16" fmla="*/ 569119 h 657225"/>
                <a:gd name="connsiteX17" fmla="*/ 473869 w 497681"/>
                <a:gd name="connsiteY17" fmla="*/ 607219 h 657225"/>
                <a:gd name="connsiteX18" fmla="*/ 497681 w 497681"/>
                <a:gd name="connsiteY18" fmla="*/ 657225 h 657225"/>
                <a:gd name="connsiteX19" fmla="*/ 0 w 497681"/>
                <a:gd name="connsiteY19" fmla="*/ 621506 h 657225"/>
                <a:gd name="connsiteX20" fmla="*/ 61913 w 497681"/>
                <a:gd name="connsiteY20" fmla="*/ 588169 h 657225"/>
                <a:gd name="connsiteX21" fmla="*/ 102394 w 497681"/>
                <a:gd name="connsiteY21" fmla="*/ 559594 h 657225"/>
                <a:gd name="connsiteX22" fmla="*/ 135731 w 497681"/>
                <a:gd name="connsiteY22" fmla="*/ 526256 h 657225"/>
                <a:gd name="connsiteX23" fmla="*/ 166688 w 497681"/>
                <a:gd name="connsiteY23" fmla="*/ 488156 h 657225"/>
                <a:gd name="connsiteX24" fmla="*/ 185738 w 497681"/>
                <a:gd name="connsiteY24" fmla="*/ 452438 h 657225"/>
                <a:gd name="connsiteX25" fmla="*/ 216694 w 497681"/>
                <a:gd name="connsiteY25" fmla="*/ 364331 h 657225"/>
                <a:gd name="connsiteX26" fmla="*/ 257175 w 497681"/>
                <a:gd name="connsiteY26" fmla="*/ 235744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7681" h="657225">
                  <a:moveTo>
                    <a:pt x="257175" y="235744"/>
                  </a:moveTo>
                  <a:lnTo>
                    <a:pt x="278606" y="130969"/>
                  </a:lnTo>
                  <a:lnTo>
                    <a:pt x="290513" y="52388"/>
                  </a:lnTo>
                  <a:lnTo>
                    <a:pt x="297656" y="14288"/>
                  </a:lnTo>
                  <a:lnTo>
                    <a:pt x="309563" y="0"/>
                  </a:lnTo>
                  <a:lnTo>
                    <a:pt x="316706" y="0"/>
                  </a:lnTo>
                  <a:lnTo>
                    <a:pt x="326231" y="2381"/>
                  </a:lnTo>
                  <a:lnTo>
                    <a:pt x="333375" y="16669"/>
                  </a:lnTo>
                  <a:lnTo>
                    <a:pt x="340519" y="40481"/>
                  </a:lnTo>
                  <a:cubicBezTo>
                    <a:pt x="341313" y="60325"/>
                    <a:pt x="342106" y="80169"/>
                    <a:pt x="342900" y="100013"/>
                  </a:cubicBezTo>
                  <a:lnTo>
                    <a:pt x="350044" y="216694"/>
                  </a:lnTo>
                  <a:lnTo>
                    <a:pt x="361950" y="319088"/>
                  </a:lnTo>
                  <a:lnTo>
                    <a:pt x="369094" y="376238"/>
                  </a:lnTo>
                  <a:lnTo>
                    <a:pt x="378619" y="435769"/>
                  </a:lnTo>
                  <a:lnTo>
                    <a:pt x="390525" y="481013"/>
                  </a:lnTo>
                  <a:lnTo>
                    <a:pt x="411956" y="531019"/>
                  </a:lnTo>
                  <a:lnTo>
                    <a:pt x="435769" y="569119"/>
                  </a:lnTo>
                  <a:lnTo>
                    <a:pt x="473869" y="607219"/>
                  </a:lnTo>
                  <a:lnTo>
                    <a:pt x="497681" y="657225"/>
                  </a:lnTo>
                  <a:lnTo>
                    <a:pt x="0" y="621506"/>
                  </a:lnTo>
                  <a:lnTo>
                    <a:pt x="61913" y="588169"/>
                  </a:lnTo>
                  <a:lnTo>
                    <a:pt x="102394" y="559594"/>
                  </a:lnTo>
                  <a:lnTo>
                    <a:pt x="135731" y="526256"/>
                  </a:lnTo>
                  <a:lnTo>
                    <a:pt x="166688" y="488156"/>
                  </a:lnTo>
                  <a:lnTo>
                    <a:pt x="185738" y="452438"/>
                  </a:lnTo>
                  <a:lnTo>
                    <a:pt x="216694" y="364331"/>
                  </a:lnTo>
                  <a:lnTo>
                    <a:pt x="257175" y="2357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0">
              <a:extLst>
                <a:ext uri="{FF2B5EF4-FFF2-40B4-BE49-F238E27FC236}">
                  <a16:creationId xmlns:a16="http://schemas.microsoft.com/office/drawing/2014/main" id="{5F36B56E-ACAA-4495-B402-6A20676E24C7}"/>
                </a:ext>
              </a:extLst>
            </p:cNvPr>
            <p:cNvSpPr/>
            <p:nvPr/>
          </p:nvSpPr>
          <p:spPr>
            <a:xfrm>
              <a:off x="4860925" y="3622675"/>
              <a:ext cx="1992313" cy="2254250"/>
            </a:xfrm>
            <a:custGeom>
              <a:avLst/>
              <a:gdLst>
                <a:gd name="connsiteX0" fmla="*/ 1459466 w 1992618"/>
                <a:gd name="connsiteY0" fmla="*/ 521238 h 2254726"/>
                <a:gd name="connsiteX1" fmla="*/ 1522014 w 1992618"/>
                <a:gd name="connsiteY1" fmla="*/ 402098 h 2254726"/>
                <a:gd name="connsiteX2" fmla="*/ 1557756 w 1992618"/>
                <a:gd name="connsiteY2" fmla="*/ 333593 h 2254726"/>
                <a:gd name="connsiteX3" fmla="*/ 1593498 w 1992618"/>
                <a:gd name="connsiteY3" fmla="*/ 253173 h 2254726"/>
                <a:gd name="connsiteX4" fmla="*/ 1608391 w 1992618"/>
                <a:gd name="connsiteY4" fmla="*/ 208496 h 2254726"/>
                <a:gd name="connsiteX5" fmla="*/ 1617326 w 1992618"/>
                <a:gd name="connsiteY5" fmla="*/ 169775 h 2254726"/>
                <a:gd name="connsiteX6" fmla="*/ 1620305 w 1992618"/>
                <a:gd name="connsiteY6" fmla="*/ 142968 h 2254726"/>
                <a:gd name="connsiteX7" fmla="*/ 1620305 w 1992618"/>
                <a:gd name="connsiteY7" fmla="*/ 125097 h 2254726"/>
                <a:gd name="connsiteX8" fmla="*/ 1611369 w 1992618"/>
                <a:gd name="connsiteY8" fmla="*/ 98291 h 2254726"/>
                <a:gd name="connsiteX9" fmla="*/ 1593498 w 1992618"/>
                <a:gd name="connsiteY9" fmla="*/ 65527 h 2254726"/>
                <a:gd name="connsiteX10" fmla="*/ 1539885 w 1992618"/>
                <a:gd name="connsiteY10" fmla="*/ 0 h 2254726"/>
                <a:gd name="connsiteX11" fmla="*/ 1992618 w 1992618"/>
                <a:gd name="connsiteY11" fmla="*/ 71484 h 2254726"/>
                <a:gd name="connsiteX12" fmla="*/ 1986661 w 1992618"/>
                <a:gd name="connsiteY12" fmla="*/ 101269 h 2254726"/>
                <a:gd name="connsiteX13" fmla="*/ 1965811 w 1992618"/>
                <a:gd name="connsiteY13" fmla="*/ 128076 h 2254726"/>
                <a:gd name="connsiteX14" fmla="*/ 1944962 w 1992618"/>
                <a:gd name="connsiteY14" fmla="*/ 145947 h 2254726"/>
                <a:gd name="connsiteX15" fmla="*/ 1927091 w 1992618"/>
                <a:gd name="connsiteY15" fmla="*/ 163818 h 2254726"/>
                <a:gd name="connsiteX16" fmla="*/ 1882413 w 1992618"/>
                <a:gd name="connsiteY16" fmla="*/ 214453 h 2254726"/>
                <a:gd name="connsiteX17" fmla="*/ 1855607 w 1992618"/>
                <a:gd name="connsiteY17" fmla="*/ 259130 h 2254726"/>
                <a:gd name="connsiteX18" fmla="*/ 1810929 w 1992618"/>
                <a:gd name="connsiteY18" fmla="*/ 348485 h 2254726"/>
                <a:gd name="connsiteX19" fmla="*/ 1772209 w 1992618"/>
                <a:gd name="connsiteY19" fmla="*/ 437840 h 2254726"/>
                <a:gd name="connsiteX20" fmla="*/ 1715617 w 1992618"/>
                <a:gd name="connsiteY20" fmla="*/ 554002 h 2254726"/>
                <a:gd name="connsiteX21" fmla="*/ 1644133 w 1992618"/>
                <a:gd name="connsiteY21" fmla="*/ 688034 h 2254726"/>
                <a:gd name="connsiteX22" fmla="*/ 1539885 w 1992618"/>
                <a:gd name="connsiteY22" fmla="*/ 863766 h 2254726"/>
                <a:gd name="connsiteX23" fmla="*/ 1468401 w 1992618"/>
                <a:gd name="connsiteY23" fmla="*/ 976949 h 2254726"/>
                <a:gd name="connsiteX24" fmla="*/ 1399896 w 1992618"/>
                <a:gd name="connsiteY24" fmla="*/ 1075239 h 2254726"/>
                <a:gd name="connsiteX25" fmla="*/ 1307562 w 1992618"/>
                <a:gd name="connsiteY25" fmla="*/ 1197358 h 2254726"/>
                <a:gd name="connsiteX26" fmla="*/ 1242035 w 1992618"/>
                <a:gd name="connsiteY26" fmla="*/ 1280756 h 2254726"/>
                <a:gd name="connsiteX27" fmla="*/ 1099067 w 1992618"/>
                <a:gd name="connsiteY27" fmla="*/ 1444574 h 2254726"/>
                <a:gd name="connsiteX28" fmla="*/ 899508 w 1992618"/>
                <a:gd name="connsiteY28" fmla="*/ 1632219 h 2254726"/>
                <a:gd name="connsiteX29" fmla="*/ 705905 w 1992618"/>
                <a:gd name="connsiteY29" fmla="*/ 1799015 h 2254726"/>
                <a:gd name="connsiteX30" fmla="*/ 530173 w 1992618"/>
                <a:gd name="connsiteY30" fmla="*/ 1939005 h 2254726"/>
                <a:gd name="connsiteX31" fmla="*/ 363377 w 1992618"/>
                <a:gd name="connsiteY31" fmla="*/ 2052188 h 2254726"/>
                <a:gd name="connsiteX32" fmla="*/ 104248 w 1992618"/>
                <a:gd name="connsiteY32" fmla="*/ 2210049 h 2254726"/>
                <a:gd name="connsiteX33" fmla="*/ 32764 w 1992618"/>
                <a:gd name="connsiteY33" fmla="*/ 2248769 h 2254726"/>
                <a:gd name="connsiteX34" fmla="*/ 14893 w 1992618"/>
                <a:gd name="connsiteY34" fmla="*/ 2254726 h 2254726"/>
                <a:gd name="connsiteX35" fmla="*/ 5957 w 1992618"/>
                <a:gd name="connsiteY35" fmla="*/ 2248769 h 2254726"/>
                <a:gd name="connsiteX36" fmla="*/ 0 w 1992618"/>
                <a:gd name="connsiteY36" fmla="*/ 2230898 h 2254726"/>
                <a:gd name="connsiteX37" fmla="*/ 11914 w 1992618"/>
                <a:gd name="connsiteY37" fmla="*/ 2198135 h 2254726"/>
                <a:gd name="connsiteX38" fmla="*/ 38721 w 1992618"/>
                <a:gd name="connsiteY38" fmla="*/ 2174307 h 2254726"/>
                <a:gd name="connsiteX39" fmla="*/ 187646 w 1992618"/>
                <a:gd name="connsiteY39" fmla="*/ 2061124 h 2254726"/>
                <a:gd name="connsiteX40" fmla="*/ 315721 w 1992618"/>
                <a:gd name="connsiteY40" fmla="*/ 1953897 h 2254726"/>
                <a:gd name="connsiteX41" fmla="*/ 467625 w 1992618"/>
                <a:gd name="connsiteY41" fmla="*/ 1816886 h 2254726"/>
                <a:gd name="connsiteX42" fmla="*/ 616550 w 1992618"/>
                <a:gd name="connsiteY42" fmla="*/ 1670940 h 2254726"/>
                <a:gd name="connsiteX43" fmla="*/ 783346 w 1992618"/>
                <a:gd name="connsiteY43" fmla="*/ 1495208 h 2254726"/>
                <a:gd name="connsiteX44" fmla="*/ 899508 w 1992618"/>
                <a:gd name="connsiteY44" fmla="*/ 1370111 h 2254726"/>
                <a:gd name="connsiteX45" fmla="*/ 1048433 w 1992618"/>
                <a:gd name="connsiteY45" fmla="*/ 1200337 h 2254726"/>
                <a:gd name="connsiteX46" fmla="*/ 1179487 w 1992618"/>
                <a:gd name="connsiteY46" fmla="*/ 991841 h 2254726"/>
                <a:gd name="connsiteX47" fmla="*/ 1236078 w 1992618"/>
                <a:gd name="connsiteY47" fmla="*/ 905465 h 2254726"/>
                <a:gd name="connsiteX48" fmla="*/ 1346283 w 1992618"/>
                <a:gd name="connsiteY48" fmla="*/ 723776 h 2254726"/>
                <a:gd name="connsiteX49" fmla="*/ 1459466 w 1992618"/>
                <a:gd name="connsiteY49" fmla="*/ 521238 h 225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2618" h="2254726">
                  <a:moveTo>
                    <a:pt x="1459466" y="521238"/>
                  </a:moveTo>
                  <a:lnTo>
                    <a:pt x="1522014" y="402098"/>
                  </a:lnTo>
                  <a:lnTo>
                    <a:pt x="1557756" y="333593"/>
                  </a:lnTo>
                  <a:lnTo>
                    <a:pt x="1593498" y="253173"/>
                  </a:lnTo>
                  <a:lnTo>
                    <a:pt x="1608391" y="208496"/>
                  </a:lnTo>
                  <a:lnTo>
                    <a:pt x="1617326" y="169775"/>
                  </a:lnTo>
                  <a:lnTo>
                    <a:pt x="1620305" y="142968"/>
                  </a:lnTo>
                  <a:lnTo>
                    <a:pt x="1620305" y="125097"/>
                  </a:lnTo>
                  <a:lnTo>
                    <a:pt x="1611369" y="98291"/>
                  </a:lnTo>
                  <a:lnTo>
                    <a:pt x="1593498" y="65527"/>
                  </a:lnTo>
                  <a:lnTo>
                    <a:pt x="1539885" y="0"/>
                  </a:lnTo>
                  <a:lnTo>
                    <a:pt x="1992618" y="71484"/>
                  </a:lnTo>
                  <a:lnTo>
                    <a:pt x="1986661" y="101269"/>
                  </a:lnTo>
                  <a:lnTo>
                    <a:pt x="1965811" y="128076"/>
                  </a:lnTo>
                  <a:lnTo>
                    <a:pt x="1944962" y="145947"/>
                  </a:lnTo>
                  <a:lnTo>
                    <a:pt x="1927091" y="163818"/>
                  </a:lnTo>
                  <a:lnTo>
                    <a:pt x="1882413" y="214453"/>
                  </a:lnTo>
                  <a:lnTo>
                    <a:pt x="1855607" y="259130"/>
                  </a:lnTo>
                  <a:lnTo>
                    <a:pt x="1810929" y="348485"/>
                  </a:lnTo>
                  <a:lnTo>
                    <a:pt x="1772209" y="437840"/>
                  </a:lnTo>
                  <a:lnTo>
                    <a:pt x="1715617" y="554002"/>
                  </a:lnTo>
                  <a:lnTo>
                    <a:pt x="1644133" y="688034"/>
                  </a:lnTo>
                  <a:lnTo>
                    <a:pt x="1539885" y="863766"/>
                  </a:lnTo>
                  <a:lnTo>
                    <a:pt x="1468401" y="976949"/>
                  </a:lnTo>
                  <a:lnTo>
                    <a:pt x="1399896" y="1075239"/>
                  </a:lnTo>
                  <a:lnTo>
                    <a:pt x="1307562" y="1197358"/>
                  </a:lnTo>
                  <a:lnTo>
                    <a:pt x="1242035" y="1280756"/>
                  </a:lnTo>
                  <a:lnTo>
                    <a:pt x="1099067" y="1444574"/>
                  </a:lnTo>
                  <a:lnTo>
                    <a:pt x="899508" y="1632219"/>
                  </a:lnTo>
                  <a:lnTo>
                    <a:pt x="705905" y="1799015"/>
                  </a:lnTo>
                  <a:lnTo>
                    <a:pt x="530173" y="1939005"/>
                  </a:lnTo>
                  <a:lnTo>
                    <a:pt x="363377" y="2052188"/>
                  </a:lnTo>
                  <a:lnTo>
                    <a:pt x="104248" y="2210049"/>
                  </a:lnTo>
                  <a:lnTo>
                    <a:pt x="32764" y="2248769"/>
                  </a:lnTo>
                  <a:lnTo>
                    <a:pt x="14893" y="2254726"/>
                  </a:lnTo>
                  <a:lnTo>
                    <a:pt x="5957" y="2248769"/>
                  </a:lnTo>
                  <a:lnTo>
                    <a:pt x="0" y="2230898"/>
                  </a:lnTo>
                  <a:lnTo>
                    <a:pt x="11914" y="2198135"/>
                  </a:lnTo>
                  <a:lnTo>
                    <a:pt x="38721" y="2174307"/>
                  </a:lnTo>
                  <a:lnTo>
                    <a:pt x="187646" y="2061124"/>
                  </a:lnTo>
                  <a:lnTo>
                    <a:pt x="315721" y="1953897"/>
                  </a:lnTo>
                  <a:lnTo>
                    <a:pt x="467625" y="1816886"/>
                  </a:lnTo>
                  <a:lnTo>
                    <a:pt x="616550" y="1670940"/>
                  </a:lnTo>
                  <a:lnTo>
                    <a:pt x="783346" y="1495208"/>
                  </a:lnTo>
                  <a:lnTo>
                    <a:pt x="899508" y="1370111"/>
                  </a:lnTo>
                  <a:lnTo>
                    <a:pt x="1048433" y="1200337"/>
                  </a:lnTo>
                  <a:lnTo>
                    <a:pt x="1179487" y="991841"/>
                  </a:lnTo>
                  <a:lnTo>
                    <a:pt x="1236078" y="905465"/>
                  </a:lnTo>
                  <a:lnTo>
                    <a:pt x="1346283" y="723776"/>
                  </a:lnTo>
                  <a:lnTo>
                    <a:pt x="1459466" y="5212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1">
              <a:extLst>
                <a:ext uri="{FF2B5EF4-FFF2-40B4-BE49-F238E27FC236}">
                  <a16:creationId xmlns:a16="http://schemas.microsoft.com/office/drawing/2014/main" id="{180C37A4-FA5F-4FCE-85C2-41BE0F215C73}"/>
                </a:ext>
              </a:extLst>
            </p:cNvPr>
            <p:cNvSpPr/>
            <p:nvPr/>
          </p:nvSpPr>
          <p:spPr>
            <a:xfrm>
              <a:off x="5091113" y="4051300"/>
              <a:ext cx="2503487" cy="1900238"/>
            </a:xfrm>
            <a:custGeom>
              <a:avLst/>
              <a:gdLst>
                <a:gd name="connsiteX0" fmla="*/ 1325146 w 2503598"/>
                <a:gd name="connsiteY0" fmla="*/ 1413164 h 1899703"/>
                <a:gd name="connsiteX1" fmla="*/ 1200456 w 2503598"/>
                <a:gd name="connsiteY1" fmla="*/ 1276248 h 1899703"/>
                <a:gd name="connsiteX2" fmla="*/ 1095324 w 2503598"/>
                <a:gd name="connsiteY2" fmla="*/ 1154002 h 1899703"/>
                <a:gd name="connsiteX3" fmla="*/ 1002417 w 2503598"/>
                <a:gd name="connsiteY3" fmla="*/ 1051316 h 1899703"/>
                <a:gd name="connsiteX4" fmla="*/ 909510 w 2503598"/>
                <a:gd name="connsiteY4" fmla="*/ 946184 h 1899703"/>
                <a:gd name="connsiteX5" fmla="*/ 738366 w 2503598"/>
                <a:gd name="connsiteY5" fmla="*/ 740811 h 1899703"/>
                <a:gd name="connsiteX6" fmla="*/ 652794 w 2503598"/>
                <a:gd name="connsiteY6" fmla="*/ 633234 h 1899703"/>
                <a:gd name="connsiteX7" fmla="*/ 581891 w 2503598"/>
                <a:gd name="connsiteY7" fmla="*/ 547662 h 1899703"/>
                <a:gd name="connsiteX8" fmla="*/ 503653 w 2503598"/>
                <a:gd name="connsiteY8" fmla="*/ 457200 h 1899703"/>
                <a:gd name="connsiteX9" fmla="*/ 435196 w 2503598"/>
                <a:gd name="connsiteY9" fmla="*/ 381408 h 1899703"/>
                <a:gd name="connsiteX10" fmla="*/ 369183 w 2503598"/>
                <a:gd name="connsiteY10" fmla="*/ 312950 h 1899703"/>
                <a:gd name="connsiteX11" fmla="*/ 317840 w 2503598"/>
                <a:gd name="connsiteY11" fmla="*/ 259162 h 1899703"/>
                <a:gd name="connsiteX12" fmla="*/ 264051 w 2503598"/>
                <a:gd name="connsiteY12" fmla="*/ 210263 h 1899703"/>
                <a:gd name="connsiteX13" fmla="*/ 217598 w 2503598"/>
                <a:gd name="connsiteY13" fmla="*/ 168700 h 1899703"/>
                <a:gd name="connsiteX14" fmla="*/ 151585 w 2503598"/>
                <a:gd name="connsiteY14" fmla="*/ 122246 h 1899703"/>
                <a:gd name="connsiteX15" fmla="*/ 124691 w 2503598"/>
                <a:gd name="connsiteY15" fmla="*/ 105132 h 1899703"/>
                <a:gd name="connsiteX16" fmla="*/ 90462 w 2503598"/>
                <a:gd name="connsiteY16" fmla="*/ 85572 h 1899703"/>
                <a:gd name="connsiteX17" fmla="*/ 56233 w 2503598"/>
                <a:gd name="connsiteY17" fmla="*/ 70903 h 1899703"/>
                <a:gd name="connsiteX18" fmla="*/ 19559 w 2503598"/>
                <a:gd name="connsiteY18" fmla="*/ 48898 h 1899703"/>
                <a:gd name="connsiteX19" fmla="*/ 2445 w 2503598"/>
                <a:gd name="connsiteY19" fmla="*/ 31784 h 1899703"/>
                <a:gd name="connsiteX20" fmla="*/ 0 w 2503598"/>
                <a:gd name="connsiteY20" fmla="*/ 22004 h 1899703"/>
                <a:gd name="connsiteX21" fmla="*/ 9780 w 2503598"/>
                <a:gd name="connsiteY21" fmla="*/ 9780 h 1899703"/>
                <a:gd name="connsiteX22" fmla="*/ 51343 w 2503598"/>
                <a:gd name="connsiteY22" fmla="*/ 2445 h 1899703"/>
                <a:gd name="connsiteX23" fmla="*/ 97797 w 2503598"/>
                <a:gd name="connsiteY23" fmla="*/ 0 h 1899703"/>
                <a:gd name="connsiteX24" fmla="*/ 134471 w 2503598"/>
                <a:gd name="connsiteY24" fmla="*/ 14670 h 1899703"/>
                <a:gd name="connsiteX25" fmla="*/ 237157 w 2503598"/>
                <a:gd name="connsiteY25" fmla="*/ 75793 h 1899703"/>
                <a:gd name="connsiteX26" fmla="*/ 393632 w 2503598"/>
                <a:gd name="connsiteY26" fmla="*/ 183369 h 1899703"/>
                <a:gd name="connsiteX27" fmla="*/ 479204 w 2503598"/>
                <a:gd name="connsiteY27" fmla="*/ 249382 h 1899703"/>
                <a:gd name="connsiteX28" fmla="*/ 537882 w 2503598"/>
                <a:gd name="connsiteY28" fmla="*/ 305615 h 1899703"/>
                <a:gd name="connsiteX29" fmla="*/ 706582 w 2503598"/>
                <a:gd name="connsiteY29" fmla="*/ 479204 h 1899703"/>
                <a:gd name="connsiteX30" fmla="*/ 894841 w 2503598"/>
                <a:gd name="connsiteY30" fmla="*/ 682133 h 1899703"/>
                <a:gd name="connsiteX31" fmla="*/ 1124663 w 2503598"/>
                <a:gd name="connsiteY31" fmla="*/ 909510 h 1899703"/>
                <a:gd name="connsiteX32" fmla="*/ 1268913 w 2503598"/>
                <a:gd name="connsiteY32" fmla="*/ 1041536 h 1899703"/>
                <a:gd name="connsiteX33" fmla="*/ 1422943 w 2503598"/>
                <a:gd name="connsiteY33" fmla="*/ 1173562 h 1899703"/>
                <a:gd name="connsiteX34" fmla="*/ 1559859 w 2503598"/>
                <a:gd name="connsiteY34" fmla="*/ 1286028 h 1899703"/>
                <a:gd name="connsiteX35" fmla="*/ 1755452 w 2503598"/>
                <a:gd name="connsiteY35" fmla="*/ 1432723 h 1899703"/>
                <a:gd name="connsiteX36" fmla="*/ 1963271 w 2503598"/>
                <a:gd name="connsiteY36" fmla="*/ 1569639 h 1899703"/>
                <a:gd name="connsiteX37" fmla="*/ 2178423 w 2503598"/>
                <a:gd name="connsiteY37" fmla="*/ 1699219 h 1899703"/>
                <a:gd name="connsiteX38" fmla="*/ 2396021 w 2503598"/>
                <a:gd name="connsiteY38" fmla="*/ 1809241 h 1899703"/>
                <a:gd name="connsiteX39" fmla="*/ 2469369 w 2503598"/>
                <a:gd name="connsiteY39" fmla="*/ 1855694 h 1899703"/>
                <a:gd name="connsiteX40" fmla="*/ 2481594 w 2503598"/>
                <a:gd name="connsiteY40" fmla="*/ 1865474 h 1899703"/>
                <a:gd name="connsiteX41" fmla="*/ 2501153 w 2503598"/>
                <a:gd name="connsiteY41" fmla="*/ 1882588 h 1899703"/>
                <a:gd name="connsiteX42" fmla="*/ 2503598 w 2503598"/>
                <a:gd name="connsiteY42" fmla="*/ 1889923 h 1899703"/>
                <a:gd name="connsiteX43" fmla="*/ 2498708 w 2503598"/>
                <a:gd name="connsiteY43" fmla="*/ 1894813 h 1899703"/>
                <a:gd name="connsiteX44" fmla="*/ 2469369 w 2503598"/>
                <a:gd name="connsiteY44" fmla="*/ 1897258 h 1899703"/>
                <a:gd name="connsiteX45" fmla="*/ 2374017 w 2503598"/>
                <a:gd name="connsiteY45" fmla="*/ 1899703 h 1899703"/>
                <a:gd name="connsiteX46" fmla="*/ 2151529 w 2503598"/>
                <a:gd name="connsiteY46" fmla="*/ 1897258 h 1899703"/>
                <a:gd name="connsiteX47" fmla="*/ 1953491 w 2503598"/>
                <a:gd name="connsiteY47" fmla="*/ 1897258 h 1899703"/>
                <a:gd name="connsiteX48" fmla="*/ 1836135 w 2503598"/>
                <a:gd name="connsiteY48" fmla="*/ 1897258 h 1899703"/>
                <a:gd name="connsiteX49" fmla="*/ 1799461 w 2503598"/>
                <a:gd name="connsiteY49" fmla="*/ 1889923 h 1899703"/>
                <a:gd name="connsiteX50" fmla="*/ 1755452 w 2503598"/>
                <a:gd name="connsiteY50" fmla="*/ 1872809 h 1899703"/>
                <a:gd name="connsiteX51" fmla="*/ 1716334 w 2503598"/>
                <a:gd name="connsiteY51" fmla="*/ 1848359 h 1899703"/>
                <a:gd name="connsiteX52" fmla="*/ 1674770 w 2503598"/>
                <a:gd name="connsiteY52" fmla="*/ 1811686 h 1899703"/>
                <a:gd name="connsiteX53" fmla="*/ 1625872 w 2503598"/>
                <a:gd name="connsiteY53" fmla="*/ 1753008 h 1899703"/>
                <a:gd name="connsiteX54" fmla="*/ 1554969 w 2503598"/>
                <a:gd name="connsiteY54" fmla="*/ 1674770 h 1899703"/>
                <a:gd name="connsiteX55" fmla="*/ 1325146 w 2503598"/>
                <a:gd name="connsiteY55" fmla="*/ 1413164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03598" h="1899703">
                  <a:moveTo>
                    <a:pt x="1325146" y="1413164"/>
                  </a:moveTo>
                  <a:lnTo>
                    <a:pt x="1200456" y="1276248"/>
                  </a:lnTo>
                  <a:lnTo>
                    <a:pt x="1095324" y="1154002"/>
                  </a:lnTo>
                  <a:lnTo>
                    <a:pt x="1002417" y="1051316"/>
                  </a:lnTo>
                  <a:lnTo>
                    <a:pt x="909510" y="946184"/>
                  </a:lnTo>
                  <a:lnTo>
                    <a:pt x="738366" y="740811"/>
                  </a:lnTo>
                  <a:lnTo>
                    <a:pt x="652794" y="633234"/>
                  </a:lnTo>
                  <a:lnTo>
                    <a:pt x="581891" y="547662"/>
                  </a:lnTo>
                  <a:lnTo>
                    <a:pt x="503653" y="457200"/>
                  </a:lnTo>
                  <a:lnTo>
                    <a:pt x="435196" y="381408"/>
                  </a:lnTo>
                  <a:lnTo>
                    <a:pt x="369183" y="312950"/>
                  </a:lnTo>
                  <a:lnTo>
                    <a:pt x="317840" y="259162"/>
                  </a:lnTo>
                  <a:lnTo>
                    <a:pt x="264051" y="210263"/>
                  </a:lnTo>
                  <a:lnTo>
                    <a:pt x="217598" y="168700"/>
                  </a:lnTo>
                  <a:lnTo>
                    <a:pt x="151585" y="122246"/>
                  </a:lnTo>
                  <a:lnTo>
                    <a:pt x="124691" y="105132"/>
                  </a:lnTo>
                  <a:lnTo>
                    <a:pt x="90462" y="85572"/>
                  </a:lnTo>
                  <a:lnTo>
                    <a:pt x="56233" y="70903"/>
                  </a:lnTo>
                  <a:lnTo>
                    <a:pt x="19559" y="48898"/>
                  </a:lnTo>
                  <a:lnTo>
                    <a:pt x="2445" y="31784"/>
                  </a:lnTo>
                  <a:lnTo>
                    <a:pt x="0" y="22004"/>
                  </a:lnTo>
                  <a:lnTo>
                    <a:pt x="9780" y="9780"/>
                  </a:lnTo>
                  <a:lnTo>
                    <a:pt x="51343" y="2445"/>
                  </a:lnTo>
                  <a:lnTo>
                    <a:pt x="97797" y="0"/>
                  </a:lnTo>
                  <a:lnTo>
                    <a:pt x="134471" y="14670"/>
                  </a:lnTo>
                  <a:lnTo>
                    <a:pt x="237157" y="75793"/>
                  </a:lnTo>
                  <a:lnTo>
                    <a:pt x="393632" y="183369"/>
                  </a:lnTo>
                  <a:lnTo>
                    <a:pt x="479204" y="249382"/>
                  </a:lnTo>
                  <a:lnTo>
                    <a:pt x="537882" y="305615"/>
                  </a:lnTo>
                  <a:lnTo>
                    <a:pt x="706582" y="479204"/>
                  </a:lnTo>
                  <a:lnTo>
                    <a:pt x="894841" y="682133"/>
                  </a:lnTo>
                  <a:lnTo>
                    <a:pt x="1124663" y="909510"/>
                  </a:lnTo>
                  <a:lnTo>
                    <a:pt x="1268913" y="1041536"/>
                  </a:lnTo>
                  <a:lnTo>
                    <a:pt x="1422943" y="1173562"/>
                  </a:lnTo>
                  <a:lnTo>
                    <a:pt x="1559859" y="1286028"/>
                  </a:lnTo>
                  <a:lnTo>
                    <a:pt x="1755452" y="1432723"/>
                  </a:lnTo>
                  <a:lnTo>
                    <a:pt x="1963271" y="1569639"/>
                  </a:lnTo>
                  <a:lnTo>
                    <a:pt x="2178423" y="1699219"/>
                  </a:lnTo>
                  <a:lnTo>
                    <a:pt x="2396021" y="1809241"/>
                  </a:lnTo>
                  <a:lnTo>
                    <a:pt x="2469369" y="1855694"/>
                  </a:lnTo>
                  <a:lnTo>
                    <a:pt x="2481594" y="1865474"/>
                  </a:lnTo>
                  <a:lnTo>
                    <a:pt x="2501153" y="1882588"/>
                  </a:lnTo>
                  <a:lnTo>
                    <a:pt x="2503598" y="1889923"/>
                  </a:lnTo>
                  <a:lnTo>
                    <a:pt x="2498708" y="1894813"/>
                  </a:lnTo>
                  <a:lnTo>
                    <a:pt x="2469369" y="1897258"/>
                  </a:lnTo>
                  <a:lnTo>
                    <a:pt x="2374017" y="1899703"/>
                  </a:lnTo>
                  <a:lnTo>
                    <a:pt x="2151529" y="1897258"/>
                  </a:lnTo>
                  <a:lnTo>
                    <a:pt x="1953491" y="1897258"/>
                  </a:lnTo>
                  <a:lnTo>
                    <a:pt x="1836135" y="1897258"/>
                  </a:lnTo>
                  <a:lnTo>
                    <a:pt x="1799461" y="1889923"/>
                  </a:lnTo>
                  <a:lnTo>
                    <a:pt x="1755452" y="1872809"/>
                  </a:lnTo>
                  <a:lnTo>
                    <a:pt x="1716334" y="1848359"/>
                  </a:lnTo>
                  <a:lnTo>
                    <a:pt x="1674770" y="1811686"/>
                  </a:lnTo>
                  <a:lnTo>
                    <a:pt x="1625872" y="1753008"/>
                  </a:lnTo>
                  <a:lnTo>
                    <a:pt x="1554969" y="1674770"/>
                  </a:lnTo>
                  <a:lnTo>
                    <a:pt x="1325146" y="141316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C23890DA-BD1E-4B5C-80E1-D6B5A3E1B8D6}"/>
              </a:ext>
            </a:extLst>
          </p:cNvPr>
          <p:cNvGrpSpPr>
            <a:grpSpLocks/>
          </p:cNvGrpSpPr>
          <p:nvPr/>
        </p:nvGrpSpPr>
        <p:grpSpPr bwMode="auto">
          <a:xfrm>
            <a:off x="2633663" y="1438275"/>
            <a:ext cx="4808537" cy="4545013"/>
            <a:chOff x="2633663" y="1438275"/>
            <a:chExt cx="4808537" cy="4545013"/>
          </a:xfrm>
        </p:grpSpPr>
        <p:sp>
          <p:nvSpPr>
            <p:cNvPr id="55" name="フリーフォーム 94">
              <a:extLst>
                <a:ext uri="{FF2B5EF4-FFF2-40B4-BE49-F238E27FC236}">
                  <a16:creationId xmlns:a16="http://schemas.microsoft.com/office/drawing/2014/main" id="{E12CB357-6D6F-4066-974F-611D364756AC}"/>
                </a:ext>
              </a:extLst>
            </p:cNvPr>
            <p:cNvSpPr/>
            <p:nvPr/>
          </p:nvSpPr>
          <p:spPr>
            <a:xfrm>
              <a:off x="2789238" y="1846263"/>
              <a:ext cx="2063750" cy="447675"/>
            </a:xfrm>
            <a:custGeom>
              <a:avLst/>
              <a:gdLst>
                <a:gd name="connsiteX0" fmla="*/ 907256 w 2064544"/>
                <a:gd name="connsiteY0" fmla="*/ 195262 h 447675"/>
                <a:gd name="connsiteX1" fmla="*/ 664369 w 2064544"/>
                <a:gd name="connsiteY1" fmla="*/ 233362 h 447675"/>
                <a:gd name="connsiteX2" fmla="*/ 511969 w 2064544"/>
                <a:gd name="connsiteY2" fmla="*/ 257175 h 447675"/>
                <a:gd name="connsiteX3" fmla="*/ 423862 w 2064544"/>
                <a:gd name="connsiteY3" fmla="*/ 266700 h 447675"/>
                <a:gd name="connsiteX4" fmla="*/ 390525 w 2064544"/>
                <a:gd name="connsiteY4" fmla="*/ 266700 h 447675"/>
                <a:gd name="connsiteX5" fmla="*/ 342900 w 2064544"/>
                <a:gd name="connsiteY5" fmla="*/ 264319 h 447675"/>
                <a:gd name="connsiteX6" fmla="*/ 278606 w 2064544"/>
                <a:gd name="connsiteY6" fmla="*/ 252412 h 447675"/>
                <a:gd name="connsiteX7" fmla="*/ 219075 w 2064544"/>
                <a:gd name="connsiteY7" fmla="*/ 238125 h 447675"/>
                <a:gd name="connsiteX8" fmla="*/ 171450 w 2064544"/>
                <a:gd name="connsiteY8" fmla="*/ 219075 h 447675"/>
                <a:gd name="connsiteX9" fmla="*/ 123825 w 2064544"/>
                <a:gd name="connsiteY9" fmla="*/ 197644 h 447675"/>
                <a:gd name="connsiteX10" fmla="*/ 73819 w 2064544"/>
                <a:gd name="connsiteY10" fmla="*/ 164306 h 447675"/>
                <a:gd name="connsiteX11" fmla="*/ 38100 w 2064544"/>
                <a:gd name="connsiteY11" fmla="*/ 145256 h 447675"/>
                <a:gd name="connsiteX12" fmla="*/ 16669 w 2064544"/>
                <a:gd name="connsiteY12" fmla="*/ 140494 h 447675"/>
                <a:gd name="connsiteX13" fmla="*/ 7144 w 2064544"/>
                <a:gd name="connsiteY13" fmla="*/ 142875 h 447675"/>
                <a:gd name="connsiteX14" fmla="*/ 0 w 2064544"/>
                <a:gd name="connsiteY14" fmla="*/ 150019 h 447675"/>
                <a:gd name="connsiteX15" fmla="*/ 2381 w 2064544"/>
                <a:gd name="connsiteY15" fmla="*/ 173831 h 447675"/>
                <a:gd name="connsiteX16" fmla="*/ 14287 w 2064544"/>
                <a:gd name="connsiteY16" fmla="*/ 197644 h 447675"/>
                <a:gd name="connsiteX17" fmla="*/ 57150 w 2064544"/>
                <a:gd name="connsiteY17" fmla="*/ 242887 h 447675"/>
                <a:gd name="connsiteX18" fmla="*/ 126206 w 2064544"/>
                <a:gd name="connsiteY18" fmla="*/ 300037 h 447675"/>
                <a:gd name="connsiteX19" fmla="*/ 192881 w 2064544"/>
                <a:gd name="connsiteY19" fmla="*/ 347662 h 447675"/>
                <a:gd name="connsiteX20" fmla="*/ 233362 w 2064544"/>
                <a:gd name="connsiteY20" fmla="*/ 373856 h 447675"/>
                <a:gd name="connsiteX21" fmla="*/ 307181 w 2064544"/>
                <a:gd name="connsiteY21" fmla="*/ 409575 h 447675"/>
                <a:gd name="connsiteX22" fmla="*/ 383381 w 2064544"/>
                <a:gd name="connsiteY22" fmla="*/ 435769 h 447675"/>
                <a:gd name="connsiteX23" fmla="*/ 478631 w 2064544"/>
                <a:gd name="connsiteY23" fmla="*/ 447675 h 447675"/>
                <a:gd name="connsiteX24" fmla="*/ 576262 w 2064544"/>
                <a:gd name="connsiteY24" fmla="*/ 421481 h 447675"/>
                <a:gd name="connsiteX25" fmla="*/ 681037 w 2064544"/>
                <a:gd name="connsiteY25" fmla="*/ 397669 h 447675"/>
                <a:gd name="connsiteX26" fmla="*/ 845344 w 2064544"/>
                <a:gd name="connsiteY26" fmla="*/ 361950 h 447675"/>
                <a:gd name="connsiteX27" fmla="*/ 1031081 w 2064544"/>
                <a:gd name="connsiteY27" fmla="*/ 326231 h 447675"/>
                <a:gd name="connsiteX28" fmla="*/ 1271587 w 2064544"/>
                <a:gd name="connsiteY28" fmla="*/ 280987 h 447675"/>
                <a:gd name="connsiteX29" fmla="*/ 1507331 w 2064544"/>
                <a:gd name="connsiteY29" fmla="*/ 245269 h 447675"/>
                <a:gd name="connsiteX30" fmla="*/ 1631156 w 2064544"/>
                <a:gd name="connsiteY30" fmla="*/ 230981 h 447675"/>
                <a:gd name="connsiteX31" fmla="*/ 1764506 w 2064544"/>
                <a:gd name="connsiteY31" fmla="*/ 221456 h 447675"/>
                <a:gd name="connsiteX32" fmla="*/ 1857375 w 2064544"/>
                <a:gd name="connsiteY32" fmla="*/ 216694 h 447675"/>
                <a:gd name="connsiteX33" fmla="*/ 1969294 w 2064544"/>
                <a:gd name="connsiteY33" fmla="*/ 219075 h 447675"/>
                <a:gd name="connsiteX34" fmla="*/ 2005012 w 2064544"/>
                <a:gd name="connsiteY34" fmla="*/ 214312 h 447675"/>
                <a:gd name="connsiteX35" fmla="*/ 2038350 w 2064544"/>
                <a:gd name="connsiteY35" fmla="*/ 202406 h 447675"/>
                <a:gd name="connsiteX36" fmla="*/ 2057400 w 2064544"/>
                <a:gd name="connsiteY36" fmla="*/ 188119 h 447675"/>
                <a:gd name="connsiteX37" fmla="*/ 2064544 w 2064544"/>
                <a:gd name="connsiteY37" fmla="*/ 173831 h 447675"/>
                <a:gd name="connsiteX38" fmla="*/ 2064544 w 2064544"/>
                <a:gd name="connsiteY38" fmla="*/ 161925 h 447675"/>
                <a:gd name="connsiteX39" fmla="*/ 2057400 w 2064544"/>
                <a:gd name="connsiteY39" fmla="*/ 138112 h 447675"/>
                <a:gd name="connsiteX40" fmla="*/ 2031206 w 2064544"/>
                <a:gd name="connsiteY40" fmla="*/ 95250 h 447675"/>
                <a:gd name="connsiteX41" fmla="*/ 2012156 w 2064544"/>
                <a:gd name="connsiteY41" fmla="*/ 71437 h 447675"/>
                <a:gd name="connsiteX42" fmla="*/ 1988344 w 2064544"/>
                <a:gd name="connsiteY42" fmla="*/ 59531 h 447675"/>
                <a:gd name="connsiteX43" fmla="*/ 1864519 w 2064544"/>
                <a:gd name="connsiteY43" fmla="*/ 16669 h 447675"/>
                <a:gd name="connsiteX44" fmla="*/ 1783556 w 2064544"/>
                <a:gd name="connsiteY44" fmla="*/ 0 h 447675"/>
                <a:gd name="connsiteX45" fmla="*/ 1752600 w 2064544"/>
                <a:gd name="connsiteY45" fmla="*/ 14287 h 447675"/>
                <a:gd name="connsiteX46" fmla="*/ 1669256 w 2064544"/>
                <a:gd name="connsiteY46" fmla="*/ 42862 h 447675"/>
                <a:gd name="connsiteX47" fmla="*/ 1574006 w 2064544"/>
                <a:gd name="connsiteY47" fmla="*/ 61912 h 447675"/>
                <a:gd name="connsiteX48" fmla="*/ 1412081 w 2064544"/>
                <a:gd name="connsiteY48" fmla="*/ 92869 h 447675"/>
                <a:gd name="connsiteX49" fmla="*/ 1195387 w 2064544"/>
                <a:gd name="connsiteY49" fmla="*/ 138112 h 447675"/>
                <a:gd name="connsiteX50" fmla="*/ 907256 w 2064544"/>
                <a:gd name="connsiteY50" fmla="*/ 19526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64544" h="447675">
                  <a:moveTo>
                    <a:pt x="907256" y="195262"/>
                  </a:moveTo>
                  <a:lnTo>
                    <a:pt x="664369" y="233362"/>
                  </a:lnTo>
                  <a:lnTo>
                    <a:pt x="511969" y="257175"/>
                  </a:lnTo>
                  <a:lnTo>
                    <a:pt x="423862" y="266700"/>
                  </a:lnTo>
                  <a:lnTo>
                    <a:pt x="390525" y="266700"/>
                  </a:lnTo>
                  <a:lnTo>
                    <a:pt x="342900" y="264319"/>
                  </a:lnTo>
                  <a:lnTo>
                    <a:pt x="278606" y="252412"/>
                  </a:lnTo>
                  <a:lnTo>
                    <a:pt x="219075" y="238125"/>
                  </a:lnTo>
                  <a:lnTo>
                    <a:pt x="171450" y="219075"/>
                  </a:lnTo>
                  <a:lnTo>
                    <a:pt x="123825" y="197644"/>
                  </a:lnTo>
                  <a:lnTo>
                    <a:pt x="73819" y="164306"/>
                  </a:lnTo>
                  <a:lnTo>
                    <a:pt x="38100" y="145256"/>
                  </a:lnTo>
                  <a:lnTo>
                    <a:pt x="16669" y="140494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2381" y="173831"/>
                  </a:lnTo>
                  <a:lnTo>
                    <a:pt x="14287" y="197644"/>
                  </a:lnTo>
                  <a:lnTo>
                    <a:pt x="57150" y="242887"/>
                  </a:lnTo>
                  <a:lnTo>
                    <a:pt x="126206" y="300037"/>
                  </a:lnTo>
                  <a:lnTo>
                    <a:pt x="192881" y="347662"/>
                  </a:lnTo>
                  <a:lnTo>
                    <a:pt x="233362" y="373856"/>
                  </a:lnTo>
                  <a:lnTo>
                    <a:pt x="307181" y="409575"/>
                  </a:lnTo>
                  <a:lnTo>
                    <a:pt x="383381" y="435769"/>
                  </a:lnTo>
                  <a:lnTo>
                    <a:pt x="478631" y="447675"/>
                  </a:lnTo>
                  <a:lnTo>
                    <a:pt x="576262" y="421481"/>
                  </a:lnTo>
                  <a:lnTo>
                    <a:pt x="681037" y="397669"/>
                  </a:lnTo>
                  <a:lnTo>
                    <a:pt x="845344" y="361950"/>
                  </a:lnTo>
                  <a:lnTo>
                    <a:pt x="1031081" y="326231"/>
                  </a:lnTo>
                  <a:lnTo>
                    <a:pt x="1271587" y="280987"/>
                  </a:lnTo>
                  <a:lnTo>
                    <a:pt x="1507331" y="245269"/>
                  </a:lnTo>
                  <a:lnTo>
                    <a:pt x="1631156" y="230981"/>
                  </a:lnTo>
                  <a:lnTo>
                    <a:pt x="1764506" y="221456"/>
                  </a:lnTo>
                  <a:lnTo>
                    <a:pt x="1857375" y="216694"/>
                  </a:lnTo>
                  <a:lnTo>
                    <a:pt x="1969294" y="219075"/>
                  </a:lnTo>
                  <a:lnTo>
                    <a:pt x="2005012" y="214312"/>
                  </a:lnTo>
                  <a:lnTo>
                    <a:pt x="2038350" y="202406"/>
                  </a:lnTo>
                  <a:lnTo>
                    <a:pt x="2057400" y="188119"/>
                  </a:lnTo>
                  <a:lnTo>
                    <a:pt x="2064544" y="173831"/>
                  </a:lnTo>
                  <a:lnTo>
                    <a:pt x="2064544" y="161925"/>
                  </a:lnTo>
                  <a:lnTo>
                    <a:pt x="2057400" y="138112"/>
                  </a:lnTo>
                  <a:lnTo>
                    <a:pt x="2031206" y="95250"/>
                  </a:lnTo>
                  <a:lnTo>
                    <a:pt x="2012156" y="71437"/>
                  </a:lnTo>
                  <a:lnTo>
                    <a:pt x="1988344" y="59531"/>
                  </a:lnTo>
                  <a:lnTo>
                    <a:pt x="1864519" y="16669"/>
                  </a:lnTo>
                  <a:lnTo>
                    <a:pt x="1783556" y="0"/>
                  </a:lnTo>
                  <a:lnTo>
                    <a:pt x="1752600" y="14287"/>
                  </a:lnTo>
                  <a:lnTo>
                    <a:pt x="1669256" y="42862"/>
                  </a:lnTo>
                  <a:lnTo>
                    <a:pt x="1574006" y="61912"/>
                  </a:lnTo>
                  <a:lnTo>
                    <a:pt x="1412081" y="92869"/>
                  </a:lnTo>
                  <a:lnTo>
                    <a:pt x="1195387" y="138112"/>
                  </a:lnTo>
                  <a:lnTo>
                    <a:pt x="907256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7">
              <a:extLst>
                <a:ext uri="{FF2B5EF4-FFF2-40B4-BE49-F238E27FC236}">
                  <a16:creationId xmlns:a16="http://schemas.microsoft.com/office/drawing/2014/main" id="{4AE14495-9413-4C3B-A1F2-33545B8817E0}"/>
                </a:ext>
              </a:extLst>
            </p:cNvPr>
            <p:cNvSpPr/>
            <p:nvPr/>
          </p:nvSpPr>
          <p:spPr>
            <a:xfrm>
              <a:off x="2640013" y="2909888"/>
              <a:ext cx="339725" cy="1104900"/>
            </a:xfrm>
            <a:custGeom>
              <a:avLst/>
              <a:gdLst>
                <a:gd name="connsiteX0" fmla="*/ 326232 w 338138"/>
                <a:gd name="connsiteY0" fmla="*/ 576262 h 1104900"/>
                <a:gd name="connsiteX1" fmla="*/ 300038 w 338138"/>
                <a:gd name="connsiteY1" fmla="*/ 709612 h 1104900"/>
                <a:gd name="connsiteX2" fmla="*/ 264319 w 338138"/>
                <a:gd name="connsiteY2" fmla="*/ 845343 h 1104900"/>
                <a:gd name="connsiteX3" fmla="*/ 226219 w 338138"/>
                <a:gd name="connsiteY3" fmla="*/ 959643 h 1104900"/>
                <a:gd name="connsiteX4" fmla="*/ 204788 w 338138"/>
                <a:gd name="connsiteY4" fmla="*/ 1014412 h 1104900"/>
                <a:gd name="connsiteX5" fmla="*/ 178594 w 338138"/>
                <a:gd name="connsiteY5" fmla="*/ 1057275 h 1104900"/>
                <a:gd name="connsiteX6" fmla="*/ 142875 w 338138"/>
                <a:gd name="connsiteY6" fmla="*/ 1090612 h 1104900"/>
                <a:gd name="connsiteX7" fmla="*/ 111919 w 338138"/>
                <a:gd name="connsiteY7" fmla="*/ 1104900 h 1104900"/>
                <a:gd name="connsiteX8" fmla="*/ 100013 w 338138"/>
                <a:gd name="connsiteY8" fmla="*/ 1104900 h 1104900"/>
                <a:gd name="connsiteX9" fmla="*/ 66675 w 338138"/>
                <a:gd name="connsiteY9" fmla="*/ 1085850 h 1104900"/>
                <a:gd name="connsiteX10" fmla="*/ 42863 w 338138"/>
                <a:gd name="connsiteY10" fmla="*/ 1059656 h 1104900"/>
                <a:gd name="connsiteX11" fmla="*/ 26194 w 338138"/>
                <a:gd name="connsiteY11" fmla="*/ 1028700 h 1104900"/>
                <a:gd name="connsiteX12" fmla="*/ 11907 w 338138"/>
                <a:gd name="connsiteY12" fmla="*/ 983456 h 1104900"/>
                <a:gd name="connsiteX13" fmla="*/ 4763 w 338138"/>
                <a:gd name="connsiteY13" fmla="*/ 938212 h 1104900"/>
                <a:gd name="connsiteX14" fmla="*/ 0 w 338138"/>
                <a:gd name="connsiteY14" fmla="*/ 859631 h 1104900"/>
                <a:gd name="connsiteX15" fmla="*/ 4763 w 338138"/>
                <a:gd name="connsiteY15" fmla="*/ 769143 h 1104900"/>
                <a:gd name="connsiteX16" fmla="*/ 30957 w 338138"/>
                <a:gd name="connsiteY16" fmla="*/ 723900 h 1104900"/>
                <a:gd name="connsiteX17" fmla="*/ 64294 w 338138"/>
                <a:gd name="connsiteY17" fmla="*/ 669131 h 1104900"/>
                <a:gd name="connsiteX18" fmla="*/ 97632 w 338138"/>
                <a:gd name="connsiteY18" fmla="*/ 597693 h 1104900"/>
                <a:gd name="connsiteX19" fmla="*/ 128588 w 338138"/>
                <a:gd name="connsiteY19" fmla="*/ 526256 h 1104900"/>
                <a:gd name="connsiteX20" fmla="*/ 147638 w 338138"/>
                <a:gd name="connsiteY20" fmla="*/ 471487 h 1104900"/>
                <a:gd name="connsiteX21" fmla="*/ 161925 w 338138"/>
                <a:gd name="connsiteY21" fmla="*/ 414337 h 1104900"/>
                <a:gd name="connsiteX22" fmla="*/ 176213 w 338138"/>
                <a:gd name="connsiteY22" fmla="*/ 347662 h 1104900"/>
                <a:gd name="connsiteX23" fmla="*/ 180975 w 338138"/>
                <a:gd name="connsiteY23" fmla="*/ 302418 h 1104900"/>
                <a:gd name="connsiteX24" fmla="*/ 183357 w 338138"/>
                <a:gd name="connsiteY24" fmla="*/ 254793 h 1104900"/>
                <a:gd name="connsiteX25" fmla="*/ 183357 w 338138"/>
                <a:gd name="connsiteY25" fmla="*/ 221456 h 1104900"/>
                <a:gd name="connsiteX26" fmla="*/ 178594 w 338138"/>
                <a:gd name="connsiteY26" fmla="*/ 180975 h 1104900"/>
                <a:gd name="connsiteX27" fmla="*/ 164307 w 338138"/>
                <a:gd name="connsiteY27" fmla="*/ 119062 h 1104900"/>
                <a:gd name="connsiteX28" fmla="*/ 152400 w 338138"/>
                <a:gd name="connsiteY28" fmla="*/ 95250 h 1104900"/>
                <a:gd name="connsiteX29" fmla="*/ 135732 w 338138"/>
                <a:gd name="connsiteY29" fmla="*/ 61912 h 1104900"/>
                <a:gd name="connsiteX30" fmla="*/ 126207 w 338138"/>
                <a:gd name="connsiteY30" fmla="*/ 40481 h 1104900"/>
                <a:gd name="connsiteX31" fmla="*/ 126207 w 338138"/>
                <a:gd name="connsiteY31" fmla="*/ 23812 h 1104900"/>
                <a:gd name="connsiteX32" fmla="*/ 130969 w 338138"/>
                <a:gd name="connsiteY32" fmla="*/ 9525 h 1104900"/>
                <a:gd name="connsiteX33" fmla="*/ 138113 w 338138"/>
                <a:gd name="connsiteY33" fmla="*/ 4762 h 1104900"/>
                <a:gd name="connsiteX34" fmla="*/ 159544 w 338138"/>
                <a:gd name="connsiteY34" fmla="*/ 0 h 1104900"/>
                <a:gd name="connsiteX35" fmla="*/ 180975 w 338138"/>
                <a:gd name="connsiteY35" fmla="*/ 4762 h 1104900"/>
                <a:gd name="connsiteX36" fmla="*/ 195263 w 338138"/>
                <a:gd name="connsiteY36" fmla="*/ 19050 h 1104900"/>
                <a:gd name="connsiteX37" fmla="*/ 235744 w 338138"/>
                <a:gd name="connsiteY37" fmla="*/ 71437 h 1104900"/>
                <a:gd name="connsiteX38" fmla="*/ 266700 w 338138"/>
                <a:gd name="connsiteY38" fmla="*/ 121443 h 1104900"/>
                <a:gd name="connsiteX39" fmla="*/ 292894 w 338138"/>
                <a:gd name="connsiteY39" fmla="*/ 166687 h 1104900"/>
                <a:gd name="connsiteX40" fmla="*/ 323850 w 338138"/>
                <a:gd name="connsiteY40" fmla="*/ 245268 h 1104900"/>
                <a:gd name="connsiteX41" fmla="*/ 338138 w 338138"/>
                <a:gd name="connsiteY41" fmla="*/ 345281 h 1104900"/>
                <a:gd name="connsiteX42" fmla="*/ 338138 w 338138"/>
                <a:gd name="connsiteY42" fmla="*/ 433387 h 1104900"/>
                <a:gd name="connsiteX43" fmla="*/ 326232 w 338138"/>
                <a:gd name="connsiteY43" fmla="*/ 5762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8138" h="1104900">
                  <a:moveTo>
                    <a:pt x="326232" y="576262"/>
                  </a:moveTo>
                  <a:lnTo>
                    <a:pt x="300038" y="709612"/>
                  </a:lnTo>
                  <a:lnTo>
                    <a:pt x="264319" y="845343"/>
                  </a:lnTo>
                  <a:lnTo>
                    <a:pt x="226219" y="959643"/>
                  </a:lnTo>
                  <a:lnTo>
                    <a:pt x="204788" y="1014412"/>
                  </a:lnTo>
                  <a:lnTo>
                    <a:pt x="178594" y="1057275"/>
                  </a:lnTo>
                  <a:lnTo>
                    <a:pt x="142875" y="1090612"/>
                  </a:lnTo>
                  <a:lnTo>
                    <a:pt x="111919" y="1104900"/>
                  </a:lnTo>
                  <a:lnTo>
                    <a:pt x="100013" y="1104900"/>
                  </a:lnTo>
                  <a:lnTo>
                    <a:pt x="66675" y="1085850"/>
                  </a:lnTo>
                  <a:lnTo>
                    <a:pt x="42863" y="1059656"/>
                  </a:lnTo>
                  <a:lnTo>
                    <a:pt x="26194" y="1028700"/>
                  </a:lnTo>
                  <a:lnTo>
                    <a:pt x="11907" y="983456"/>
                  </a:lnTo>
                  <a:lnTo>
                    <a:pt x="4763" y="938212"/>
                  </a:lnTo>
                  <a:lnTo>
                    <a:pt x="0" y="859631"/>
                  </a:lnTo>
                  <a:lnTo>
                    <a:pt x="4763" y="769143"/>
                  </a:lnTo>
                  <a:lnTo>
                    <a:pt x="30957" y="723900"/>
                  </a:lnTo>
                  <a:lnTo>
                    <a:pt x="64294" y="669131"/>
                  </a:lnTo>
                  <a:lnTo>
                    <a:pt x="97632" y="597693"/>
                  </a:lnTo>
                  <a:lnTo>
                    <a:pt x="128588" y="526256"/>
                  </a:lnTo>
                  <a:lnTo>
                    <a:pt x="147638" y="471487"/>
                  </a:lnTo>
                  <a:lnTo>
                    <a:pt x="161925" y="414337"/>
                  </a:lnTo>
                  <a:lnTo>
                    <a:pt x="176213" y="347662"/>
                  </a:lnTo>
                  <a:lnTo>
                    <a:pt x="180975" y="302418"/>
                  </a:lnTo>
                  <a:lnTo>
                    <a:pt x="183357" y="254793"/>
                  </a:lnTo>
                  <a:lnTo>
                    <a:pt x="183357" y="221456"/>
                  </a:lnTo>
                  <a:lnTo>
                    <a:pt x="178594" y="180975"/>
                  </a:lnTo>
                  <a:lnTo>
                    <a:pt x="164307" y="119062"/>
                  </a:lnTo>
                  <a:lnTo>
                    <a:pt x="152400" y="95250"/>
                  </a:lnTo>
                  <a:lnTo>
                    <a:pt x="135732" y="61912"/>
                  </a:lnTo>
                  <a:lnTo>
                    <a:pt x="126207" y="40481"/>
                  </a:lnTo>
                  <a:lnTo>
                    <a:pt x="126207" y="23812"/>
                  </a:lnTo>
                  <a:lnTo>
                    <a:pt x="130969" y="9525"/>
                  </a:lnTo>
                  <a:lnTo>
                    <a:pt x="138113" y="4762"/>
                  </a:lnTo>
                  <a:lnTo>
                    <a:pt x="159544" y="0"/>
                  </a:lnTo>
                  <a:lnTo>
                    <a:pt x="180975" y="4762"/>
                  </a:lnTo>
                  <a:lnTo>
                    <a:pt x="195263" y="19050"/>
                  </a:lnTo>
                  <a:lnTo>
                    <a:pt x="235744" y="71437"/>
                  </a:lnTo>
                  <a:lnTo>
                    <a:pt x="266700" y="121443"/>
                  </a:lnTo>
                  <a:lnTo>
                    <a:pt x="292894" y="166687"/>
                  </a:lnTo>
                  <a:lnTo>
                    <a:pt x="323850" y="245268"/>
                  </a:lnTo>
                  <a:lnTo>
                    <a:pt x="338138" y="345281"/>
                  </a:lnTo>
                  <a:lnTo>
                    <a:pt x="338138" y="433387"/>
                  </a:lnTo>
                  <a:lnTo>
                    <a:pt x="326232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0">
              <a:extLst>
                <a:ext uri="{FF2B5EF4-FFF2-40B4-BE49-F238E27FC236}">
                  <a16:creationId xmlns:a16="http://schemas.microsoft.com/office/drawing/2014/main" id="{53AFF154-33F3-4DA4-B24B-ED3CD14FF024}"/>
                </a:ext>
              </a:extLst>
            </p:cNvPr>
            <p:cNvSpPr/>
            <p:nvPr/>
          </p:nvSpPr>
          <p:spPr>
            <a:xfrm>
              <a:off x="3109913" y="3322638"/>
              <a:ext cx="1290637" cy="754062"/>
            </a:xfrm>
            <a:custGeom>
              <a:avLst/>
              <a:gdLst>
                <a:gd name="connsiteX0" fmla="*/ 747712 w 1290637"/>
                <a:gd name="connsiteY0" fmla="*/ 297656 h 754856"/>
                <a:gd name="connsiteX1" fmla="*/ 623887 w 1290637"/>
                <a:gd name="connsiteY1" fmla="*/ 373856 h 754856"/>
                <a:gd name="connsiteX2" fmla="*/ 433387 w 1290637"/>
                <a:gd name="connsiteY2" fmla="*/ 478631 h 754856"/>
                <a:gd name="connsiteX3" fmla="*/ 204787 w 1290637"/>
                <a:gd name="connsiteY3" fmla="*/ 597694 h 754856"/>
                <a:gd name="connsiteX4" fmla="*/ 66675 w 1290637"/>
                <a:gd name="connsiteY4" fmla="*/ 666750 h 754856"/>
                <a:gd name="connsiteX5" fmla="*/ 23812 w 1290637"/>
                <a:gd name="connsiteY5" fmla="*/ 690562 h 754856"/>
                <a:gd name="connsiteX6" fmla="*/ 7143 w 1290637"/>
                <a:gd name="connsiteY6" fmla="*/ 707231 h 754856"/>
                <a:gd name="connsiteX7" fmla="*/ 0 w 1290637"/>
                <a:gd name="connsiteY7" fmla="*/ 719137 h 754856"/>
                <a:gd name="connsiteX8" fmla="*/ 2381 w 1290637"/>
                <a:gd name="connsiteY8" fmla="*/ 738187 h 754856"/>
                <a:gd name="connsiteX9" fmla="*/ 7143 w 1290637"/>
                <a:gd name="connsiteY9" fmla="*/ 745331 h 754856"/>
                <a:gd name="connsiteX10" fmla="*/ 26193 w 1290637"/>
                <a:gd name="connsiteY10" fmla="*/ 752475 h 754856"/>
                <a:gd name="connsiteX11" fmla="*/ 54768 w 1290637"/>
                <a:gd name="connsiteY11" fmla="*/ 754856 h 754856"/>
                <a:gd name="connsiteX12" fmla="*/ 145256 w 1290637"/>
                <a:gd name="connsiteY12" fmla="*/ 731044 h 754856"/>
                <a:gd name="connsiteX13" fmla="*/ 390525 w 1290637"/>
                <a:gd name="connsiteY13" fmla="*/ 652462 h 754856"/>
                <a:gd name="connsiteX14" fmla="*/ 528637 w 1290637"/>
                <a:gd name="connsiteY14" fmla="*/ 600075 h 754856"/>
                <a:gd name="connsiteX15" fmla="*/ 726281 w 1290637"/>
                <a:gd name="connsiteY15" fmla="*/ 519112 h 754856"/>
                <a:gd name="connsiteX16" fmla="*/ 812006 w 1290637"/>
                <a:gd name="connsiteY16" fmla="*/ 478631 h 754856"/>
                <a:gd name="connsiteX17" fmla="*/ 902493 w 1290637"/>
                <a:gd name="connsiteY17" fmla="*/ 450056 h 754856"/>
                <a:gd name="connsiteX18" fmla="*/ 1009650 w 1290637"/>
                <a:gd name="connsiteY18" fmla="*/ 407194 h 754856"/>
                <a:gd name="connsiteX19" fmla="*/ 1100137 w 1290637"/>
                <a:gd name="connsiteY19" fmla="*/ 369094 h 754856"/>
                <a:gd name="connsiteX20" fmla="*/ 1157287 w 1290637"/>
                <a:gd name="connsiteY20" fmla="*/ 359569 h 754856"/>
                <a:gd name="connsiteX21" fmla="*/ 1212056 w 1290637"/>
                <a:gd name="connsiteY21" fmla="*/ 352425 h 754856"/>
                <a:gd name="connsiteX22" fmla="*/ 1245393 w 1290637"/>
                <a:gd name="connsiteY22" fmla="*/ 350044 h 754856"/>
                <a:gd name="connsiteX23" fmla="*/ 1269206 w 1290637"/>
                <a:gd name="connsiteY23" fmla="*/ 342900 h 754856"/>
                <a:gd name="connsiteX24" fmla="*/ 1285875 w 1290637"/>
                <a:gd name="connsiteY24" fmla="*/ 328612 h 754856"/>
                <a:gd name="connsiteX25" fmla="*/ 1290637 w 1290637"/>
                <a:gd name="connsiteY25" fmla="*/ 309562 h 754856"/>
                <a:gd name="connsiteX26" fmla="*/ 1285875 w 1290637"/>
                <a:gd name="connsiteY26" fmla="*/ 285750 h 754856"/>
                <a:gd name="connsiteX27" fmla="*/ 1276350 w 1290637"/>
                <a:gd name="connsiteY27" fmla="*/ 264319 h 754856"/>
                <a:gd name="connsiteX28" fmla="*/ 1250156 w 1290637"/>
                <a:gd name="connsiteY28" fmla="*/ 223837 h 754856"/>
                <a:gd name="connsiteX29" fmla="*/ 1216818 w 1290637"/>
                <a:gd name="connsiteY29" fmla="*/ 180975 h 754856"/>
                <a:gd name="connsiteX30" fmla="*/ 1159668 w 1290637"/>
                <a:gd name="connsiteY30" fmla="*/ 135731 h 754856"/>
                <a:gd name="connsiteX31" fmla="*/ 1090612 w 1290637"/>
                <a:gd name="connsiteY31" fmla="*/ 90487 h 754856"/>
                <a:gd name="connsiteX32" fmla="*/ 1042987 w 1290637"/>
                <a:gd name="connsiteY32" fmla="*/ 66675 h 754856"/>
                <a:gd name="connsiteX33" fmla="*/ 995362 w 1290637"/>
                <a:gd name="connsiteY33" fmla="*/ 45244 h 754856"/>
                <a:gd name="connsiteX34" fmla="*/ 964406 w 1290637"/>
                <a:gd name="connsiteY34" fmla="*/ 26194 h 754856"/>
                <a:gd name="connsiteX35" fmla="*/ 933450 w 1290637"/>
                <a:gd name="connsiteY35" fmla="*/ 11906 h 754856"/>
                <a:gd name="connsiteX36" fmla="*/ 900112 w 1290637"/>
                <a:gd name="connsiteY36" fmla="*/ 2381 h 754856"/>
                <a:gd name="connsiteX37" fmla="*/ 876300 w 1290637"/>
                <a:gd name="connsiteY37" fmla="*/ 0 h 754856"/>
                <a:gd name="connsiteX38" fmla="*/ 864393 w 1290637"/>
                <a:gd name="connsiteY38" fmla="*/ 0 h 754856"/>
                <a:gd name="connsiteX39" fmla="*/ 857250 w 1290637"/>
                <a:gd name="connsiteY39" fmla="*/ 2381 h 754856"/>
                <a:gd name="connsiteX40" fmla="*/ 852487 w 1290637"/>
                <a:gd name="connsiteY40" fmla="*/ 9525 h 754856"/>
                <a:gd name="connsiteX41" fmla="*/ 850106 w 1290637"/>
                <a:gd name="connsiteY41" fmla="*/ 19050 h 754856"/>
                <a:gd name="connsiteX42" fmla="*/ 847725 w 1290637"/>
                <a:gd name="connsiteY42" fmla="*/ 33337 h 754856"/>
                <a:gd name="connsiteX43" fmla="*/ 859631 w 1290637"/>
                <a:gd name="connsiteY43" fmla="*/ 71437 h 754856"/>
                <a:gd name="connsiteX44" fmla="*/ 876300 w 1290637"/>
                <a:gd name="connsiteY44" fmla="*/ 109537 h 754856"/>
                <a:gd name="connsiteX45" fmla="*/ 881062 w 1290637"/>
                <a:gd name="connsiteY45" fmla="*/ 147637 h 754856"/>
                <a:gd name="connsiteX46" fmla="*/ 878681 w 1290637"/>
                <a:gd name="connsiteY46" fmla="*/ 173831 h 754856"/>
                <a:gd name="connsiteX47" fmla="*/ 869156 w 1290637"/>
                <a:gd name="connsiteY47" fmla="*/ 202406 h 754856"/>
                <a:gd name="connsiteX48" fmla="*/ 850106 w 1290637"/>
                <a:gd name="connsiteY48" fmla="*/ 226219 h 754856"/>
                <a:gd name="connsiteX49" fmla="*/ 804862 w 1290637"/>
                <a:gd name="connsiteY49" fmla="*/ 261937 h 754856"/>
                <a:gd name="connsiteX50" fmla="*/ 747712 w 1290637"/>
                <a:gd name="connsiteY50" fmla="*/ 297656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90637" h="754856">
                  <a:moveTo>
                    <a:pt x="747712" y="297656"/>
                  </a:moveTo>
                  <a:lnTo>
                    <a:pt x="623887" y="373856"/>
                  </a:lnTo>
                  <a:lnTo>
                    <a:pt x="433387" y="478631"/>
                  </a:lnTo>
                  <a:lnTo>
                    <a:pt x="204787" y="597694"/>
                  </a:lnTo>
                  <a:lnTo>
                    <a:pt x="66675" y="666750"/>
                  </a:lnTo>
                  <a:lnTo>
                    <a:pt x="23812" y="690562"/>
                  </a:lnTo>
                  <a:lnTo>
                    <a:pt x="7143" y="707231"/>
                  </a:lnTo>
                  <a:lnTo>
                    <a:pt x="0" y="719137"/>
                  </a:lnTo>
                  <a:lnTo>
                    <a:pt x="2381" y="738187"/>
                  </a:lnTo>
                  <a:lnTo>
                    <a:pt x="7143" y="745331"/>
                  </a:lnTo>
                  <a:lnTo>
                    <a:pt x="26193" y="752475"/>
                  </a:lnTo>
                  <a:lnTo>
                    <a:pt x="54768" y="754856"/>
                  </a:lnTo>
                  <a:lnTo>
                    <a:pt x="145256" y="731044"/>
                  </a:lnTo>
                  <a:lnTo>
                    <a:pt x="390525" y="652462"/>
                  </a:lnTo>
                  <a:lnTo>
                    <a:pt x="528637" y="600075"/>
                  </a:lnTo>
                  <a:lnTo>
                    <a:pt x="726281" y="519112"/>
                  </a:lnTo>
                  <a:lnTo>
                    <a:pt x="812006" y="478631"/>
                  </a:lnTo>
                  <a:lnTo>
                    <a:pt x="902493" y="450056"/>
                  </a:lnTo>
                  <a:lnTo>
                    <a:pt x="1009650" y="407194"/>
                  </a:lnTo>
                  <a:lnTo>
                    <a:pt x="1100137" y="369094"/>
                  </a:lnTo>
                  <a:lnTo>
                    <a:pt x="1157287" y="359569"/>
                  </a:lnTo>
                  <a:lnTo>
                    <a:pt x="1212056" y="352425"/>
                  </a:lnTo>
                  <a:lnTo>
                    <a:pt x="1245393" y="350044"/>
                  </a:lnTo>
                  <a:lnTo>
                    <a:pt x="1269206" y="342900"/>
                  </a:lnTo>
                  <a:lnTo>
                    <a:pt x="1285875" y="328612"/>
                  </a:lnTo>
                  <a:lnTo>
                    <a:pt x="1290637" y="309562"/>
                  </a:lnTo>
                  <a:lnTo>
                    <a:pt x="1285875" y="285750"/>
                  </a:lnTo>
                  <a:lnTo>
                    <a:pt x="1276350" y="264319"/>
                  </a:lnTo>
                  <a:lnTo>
                    <a:pt x="1250156" y="223837"/>
                  </a:lnTo>
                  <a:lnTo>
                    <a:pt x="1216818" y="180975"/>
                  </a:lnTo>
                  <a:lnTo>
                    <a:pt x="1159668" y="135731"/>
                  </a:lnTo>
                  <a:lnTo>
                    <a:pt x="1090612" y="90487"/>
                  </a:lnTo>
                  <a:lnTo>
                    <a:pt x="1042987" y="66675"/>
                  </a:lnTo>
                  <a:lnTo>
                    <a:pt x="995362" y="45244"/>
                  </a:lnTo>
                  <a:lnTo>
                    <a:pt x="964406" y="26194"/>
                  </a:lnTo>
                  <a:lnTo>
                    <a:pt x="933450" y="11906"/>
                  </a:lnTo>
                  <a:lnTo>
                    <a:pt x="900112" y="2381"/>
                  </a:lnTo>
                  <a:lnTo>
                    <a:pt x="876300" y="0"/>
                  </a:lnTo>
                  <a:lnTo>
                    <a:pt x="864393" y="0"/>
                  </a:lnTo>
                  <a:lnTo>
                    <a:pt x="857250" y="2381"/>
                  </a:lnTo>
                  <a:lnTo>
                    <a:pt x="852487" y="9525"/>
                  </a:lnTo>
                  <a:lnTo>
                    <a:pt x="850106" y="19050"/>
                  </a:lnTo>
                  <a:lnTo>
                    <a:pt x="847725" y="33337"/>
                  </a:lnTo>
                  <a:lnTo>
                    <a:pt x="859631" y="71437"/>
                  </a:lnTo>
                  <a:lnTo>
                    <a:pt x="876300" y="109537"/>
                  </a:lnTo>
                  <a:lnTo>
                    <a:pt x="881062" y="147637"/>
                  </a:lnTo>
                  <a:lnTo>
                    <a:pt x="878681" y="173831"/>
                  </a:lnTo>
                  <a:lnTo>
                    <a:pt x="869156" y="202406"/>
                  </a:lnTo>
                  <a:lnTo>
                    <a:pt x="850106" y="226219"/>
                  </a:lnTo>
                  <a:lnTo>
                    <a:pt x="804862" y="261937"/>
                  </a:lnTo>
                  <a:lnTo>
                    <a:pt x="74771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1">
              <a:extLst>
                <a:ext uri="{FF2B5EF4-FFF2-40B4-BE49-F238E27FC236}">
                  <a16:creationId xmlns:a16="http://schemas.microsoft.com/office/drawing/2014/main" id="{AC3B93C0-D6EE-4073-9BA6-335E472C74D9}"/>
                </a:ext>
              </a:extLst>
            </p:cNvPr>
            <p:cNvSpPr/>
            <p:nvPr/>
          </p:nvSpPr>
          <p:spPr>
            <a:xfrm>
              <a:off x="2633663" y="4094163"/>
              <a:ext cx="2162175" cy="563562"/>
            </a:xfrm>
            <a:custGeom>
              <a:avLst/>
              <a:gdLst>
                <a:gd name="connsiteX0" fmla="*/ 1000125 w 2162175"/>
                <a:gd name="connsiteY0" fmla="*/ 211931 h 564356"/>
                <a:gd name="connsiteX1" fmla="*/ 795337 w 2162175"/>
                <a:gd name="connsiteY1" fmla="*/ 266700 h 564356"/>
                <a:gd name="connsiteX2" fmla="*/ 623887 w 2162175"/>
                <a:gd name="connsiteY2" fmla="*/ 309562 h 564356"/>
                <a:gd name="connsiteX3" fmla="*/ 478631 w 2162175"/>
                <a:gd name="connsiteY3" fmla="*/ 342900 h 564356"/>
                <a:gd name="connsiteX4" fmla="*/ 388143 w 2162175"/>
                <a:gd name="connsiteY4" fmla="*/ 359569 h 564356"/>
                <a:gd name="connsiteX5" fmla="*/ 342900 w 2162175"/>
                <a:gd name="connsiteY5" fmla="*/ 364331 h 564356"/>
                <a:gd name="connsiteX6" fmla="*/ 295275 w 2162175"/>
                <a:gd name="connsiteY6" fmla="*/ 361950 h 564356"/>
                <a:gd name="connsiteX7" fmla="*/ 207168 w 2162175"/>
                <a:gd name="connsiteY7" fmla="*/ 347662 h 564356"/>
                <a:gd name="connsiteX8" fmla="*/ 133350 w 2162175"/>
                <a:gd name="connsiteY8" fmla="*/ 328612 h 564356"/>
                <a:gd name="connsiteX9" fmla="*/ 59531 w 2162175"/>
                <a:gd name="connsiteY9" fmla="*/ 295275 h 564356"/>
                <a:gd name="connsiteX10" fmla="*/ 28575 w 2162175"/>
                <a:gd name="connsiteY10" fmla="*/ 283369 h 564356"/>
                <a:gd name="connsiteX11" fmla="*/ 14287 w 2162175"/>
                <a:gd name="connsiteY11" fmla="*/ 280987 h 564356"/>
                <a:gd name="connsiteX12" fmla="*/ 2381 w 2162175"/>
                <a:gd name="connsiteY12" fmla="*/ 283369 h 564356"/>
                <a:gd name="connsiteX13" fmla="*/ 0 w 2162175"/>
                <a:gd name="connsiteY13" fmla="*/ 295275 h 564356"/>
                <a:gd name="connsiteX14" fmla="*/ 2381 w 2162175"/>
                <a:gd name="connsiteY14" fmla="*/ 311944 h 564356"/>
                <a:gd name="connsiteX15" fmla="*/ 19050 w 2162175"/>
                <a:gd name="connsiteY15" fmla="*/ 345281 h 564356"/>
                <a:gd name="connsiteX16" fmla="*/ 52387 w 2162175"/>
                <a:gd name="connsiteY16" fmla="*/ 385762 h 564356"/>
                <a:gd name="connsiteX17" fmla="*/ 111918 w 2162175"/>
                <a:gd name="connsiteY17" fmla="*/ 442912 h 564356"/>
                <a:gd name="connsiteX18" fmla="*/ 161925 w 2162175"/>
                <a:gd name="connsiteY18" fmla="*/ 485775 h 564356"/>
                <a:gd name="connsiteX19" fmla="*/ 211931 w 2162175"/>
                <a:gd name="connsiteY19" fmla="*/ 519112 h 564356"/>
                <a:gd name="connsiteX20" fmla="*/ 242887 w 2162175"/>
                <a:gd name="connsiteY20" fmla="*/ 535781 h 564356"/>
                <a:gd name="connsiteX21" fmla="*/ 283368 w 2162175"/>
                <a:gd name="connsiteY21" fmla="*/ 550069 h 564356"/>
                <a:gd name="connsiteX22" fmla="*/ 328612 w 2162175"/>
                <a:gd name="connsiteY22" fmla="*/ 559594 h 564356"/>
                <a:gd name="connsiteX23" fmla="*/ 359568 w 2162175"/>
                <a:gd name="connsiteY23" fmla="*/ 564356 h 564356"/>
                <a:gd name="connsiteX24" fmla="*/ 419100 w 2162175"/>
                <a:gd name="connsiteY24" fmla="*/ 557212 h 564356"/>
                <a:gd name="connsiteX25" fmla="*/ 533400 w 2162175"/>
                <a:gd name="connsiteY25" fmla="*/ 516731 h 564356"/>
                <a:gd name="connsiteX26" fmla="*/ 673893 w 2162175"/>
                <a:gd name="connsiteY26" fmla="*/ 469106 h 564356"/>
                <a:gd name="connsiteX27" fmla="*/ 921543 w 2162175"/>
                <a:gd name="connsiteY27" fmla="*/ 395287 h 564356"/>
                <a:gd name="connsiteX28" fmla="*/ 1059656 w 2162175"/>
                <a:gd name="connsiteY28" fmla="*/ 357187 h 564356"/>
                <a:gd name="connsiteX29" fmla="*/ 1383506 w 2162175"/>
                <a:gd name="connsiteY29" fmla="*/ 292894 h 564356"/>
                <a:gd name="connsiteX30" fmla="*/ 1643062 w 2162175"/>
                <a:gd name="connsiteY30" fmla="*/ 252412 h 564356"/>
                <a:gd name="connsiteX31" fmla="*/ 1866900 w 2162175"/>
                <a:gd name="connsiteY31" fmla="*/ 221456 h 564356"/>
                <a:gd name="connsiteX32" fmla="*/ 2033587 w 2162175"/>
                <a:gd name="connsiteY32" fmla="*/ 202406 h 564356"/>
                <a:gd name="connsiteX33" fmla="*/ 2093118 w 2162175"/>
                <a:gd name="connsiteY33" fmla="*/ 192881 h 564356"/>
                <a:gd name="connsiteX34" fmla="*/ 2124075 w 2162175"/>
                <a:gd name="connsiteY34" fmla="*/ 183356 h 564356"/>
                <a:gd name="connsiteX35" fmla="*/ 2150268 w 2162175"/>
                <a:gd name="connsiteY35" fmla="*/ 164306 h 564356"/>
                <a:gd name="connsiteX36" fmla="*/ 2159793 w 2162175"/>
                <a:gd name="connsiteY36" fmla="*/ 150019 h 564356"/>
                <a:gd name="connsiteX37" fmla="*/ 2162175 w 2162175"/>
                <a:gd name="connsiteY37" fmla="*/ 140494 h 564356"/>
                <a:gd name="connsiteX38" fmla="*/ 2162175 w 2162175"/>
                <a:gd name="connsiteY38" fmla="*/ 133350 h 564356"/>
                <a:gd name="connsiteX39" fmla="*/ 2155031 w 2162175"/>
                <a:gd name="connsiteY39" fmla="*/ 116681 h 564356"/>
                <a:gd name="connsiteX40" fmla="*/ 2128837 w 2162175"/>
                <a:gd name="connsiteY40" fmla="*/ 83344 h 564356"/>
                <a:gd name="connsiteX41" fmla="*/ 2105025 w 2162175"/>
                <a:gd name="connsiteY41" fmla="*/ 59531 h 564356"/>
                <a:gd name="connsiteX42" fmla="*/ 2078831 w 2162175"/>
                <a:gd name="connsiteY42" fmla="*/ 47625 h 564356"/>
                <a:gd name="connsiteX43" fmla="*/ 2000250 w 2162175"/>
                <a:gd name="connsiteY43" fmla="*/ 21431 h 564356"/>
                <a:gd name="connsiteX44" fmla="*/ 1926431 w 2162175"/>
                <a:gd name="connsiteY44" fmla="*/ 4762 h 564356"/>
                <a:gd name="connsiteX45" fmla="*/ 1857375 w 2162175"/>
                <a:gd name="connsiteY45" fmla="*/ 0 h 564356"/>
                <a:gd name="connsiteX46" fmla="*/ 1814512 w 2162175"/>
                <a:gd name="connsiteY46" fmla="*/ 7144 h 564356"/>
                <a:gd name="connsiteX47" fmla="*/ 1776412 w 2162175"/>
                <a:gd name="connsiteY47" fmla="*/ 19050 h 564356"/>
                <a:gd name="connsiteX48" fmla="*/ 1712118 w 2162175"/>
                <a:gd name="connsiteY48" fmla="*/ 50006 h 564356"/>
                <a:gd name="connsiteX49" fmla="*/ 1614487 w 2162175"/>
                <a:gd name="connsiteY49" fmla="*/ 80962 h 564356"/>
                <a:gd name="connsiteX50" fmla="*/ 1445418 w 2162175"/>
                <a:gd name="connsiteY50" fmla="*/ 123825 h 564356"/>
                <a:gd name="connsiteX51" fmla="*/ 1328737 w 2162175"/>
                <a:gd name="connsiteY51" fmla="*/ 147637 h 564356"/>
                <a:gd name="connsiteX52" fmla="*/ 1145381 w 2162175"/>
                <a:gd name="connsiteY52" fmla="*/ 171450 h 564356"/>
                <a:gd name="connsiteX53" fmla="*/ 1000125 w 2162175"/>
                <a:gd name="connsiteY53" fmla="*/ 21193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564356">
                  <a:moveTo>
                    <a:pt x="1000125" y="211931"/>
                  </a:moveTo>
                  <a:lnTo>
                    <a:pt x="795337" y="266700"/>
                  </a:lnTo>
                  <a:lnTo>
                    <a:pt x="623887" y="309562"/>
                  </a:lnTo>
                  <a:lnTo>
                    <a:pt x="478631" y="342900"/>
                  </a:lnTo>
                  <a:lnTo>
                    <a:pt x="388143" y="359569"/>
                  </a:lnTo>
                  <a:lnTo>
                    <a:pt x="342900" y="364331"/>
                  </a:lnTo>
                  <a:lnTo>
                    <a:pt x="295275" y="361950"/>
                  </a:lnTo>
                  <a:lnTo>
                    <a:pt x="207168" y="347662"/>
                  </a:lnTo>
                  <a:lnTo>
                    <a:pt x="133350" y="328612"/>
                  </a:lnTo>
                  <a:lnTo>
                    <a:pt x="59531" y="295275"/>
                  </a:lnTo>
                  <a:lnTo>
                    <a:pt x="28575" y="283369"/>
                  </a:lnTo>
                  <a:lnTo>
                    <a:pt x="14287" y="280987"/>
                  </a:lnTo>
                  <a:lnTo>
                    <a:pt x="2381" y="283369"/>
                  </a:lnTo>
                  <a:lnTo>
                    <a:pt x="0" y="295275"/>
                  </a:lnTo>
                  <a:lnTo>
                    <a:pt x="2381" y="311944"/>
                  </a:lnTo>
                  <a:lnTo>
                    <a:pt x="19050" y="345281"/>
                  </a:lnTo>
                  <a:lnTo>
                    <a:pt x="52387" y="385762"/>
                  </a:lnTo>
                  <a:lnTo>
                    <a:pt x="111918" y="442912"/>
                  </a:lnTo>
                  <a:lnTo>
                    <a:pt x="161925" y="485775"/>
                  </a:lnTo>
                  <a:lnTo>
                    <a:pt x="211931" y="519112"/>
                  </a:lnTo>
                  <a:lnTo>
                    <a:pt x="242887" y="535781"/>
                  </a:lnTo>
                  <a:lnTo>
                    <a:pt x="283368" y="550069"/>
                  </a:lnTo>
                  <a:lnTo>
                    <a:pt x="328612" y="559594"/>
                  </a:lnTo>
                  <a:lnTo>
                    <a:pt x="359568" y="564356"/>
                  </a:lnTo>
                  <a:lnTo>
                    <a:pt x="419100" y="557212"/>
                  </a:lnTo>
                  <a:lnTo>
                    <a:pt x="533400" y="516731"/>
                  </a:lnTo>
                  <a:lnTo>
                    <a:pt x="673893" y="469106"/>
                  </a:lnTo>
                  <a:lnTo>
                    <a:pt x="921543" y="395287"/>
                  </a:lnTo>
                  <a:lnTo>
                    <a:pt x="1059656" y="357187"/>
                  </a:lnTo>
                  <a:lnTo>
                    <a:pt x="1383506" y="292894"/>
                  </a:lnTo>
                  <a:lnTo>
                    <a:pt x="1643062" y="252412"/>
                  </a:lnTo>
                  <a:lnTo>
                    <a:pt x="1866900" y="221456"/>
                  </a:lnTo>
                  <a:lnTo>
                    <a:pt x="2033587" y="202406"/>
                  </a:lnTo>
                  <a:lnTo>
                    <a:pt x="2093118" y="192881"/>
                  </a:lnTo>
                  <a:lnTo>
                    <a:pt x="2124075" y="183356"/>
                  </a:lnTo>
                  <a:lnTo>
                    <a:pt x="2150268" y="164306"/>
                  </a:lnTo>
                  <a:lnTo>
                    <a:pt x="2159793" y="150019"/>
                  </a:lnTo>
                  <a:lnTo>
                    <a:pt x="2162175" y="140494"/>
                  </a:lnTo>
                  <a:lnTo>
                    <a:pt x="2162175" y="133350"/>
                  </a:lnTo>
                  <a:lnTo>
                    <a:pt x="2155031" y="116681"/>
                  </a:lnTo>
                  <a:lnTo>
                    <a:pt x="2128837" y="83344"/>
                  </a:lnTo>
                  <a:lnTo>
                    <a:pt x="2105025" y="59531"/>
                  </a:lnTo>
                  <a:lnTo>
                    <a:pt x="2078831" y="47625"/>
                  </a:lnTo>
                  <a:lnTo>
                    <a:pt x="2000250" y="21431"/>
                  </a:lnTo>
                  <a:lnTo>
                    <a:pt x="1926431" y="4762"/>
                  </a:lnTo>
                  <a:lnTo>
                    <a:pt x="1857375" y="0"/>
                  </a:lnTo>
                  <a:lnTo>
                    <a:pt x="1814512" y="7144"/>
                  </a:lnTo>
                  <a:lnTo>
                    <a:pt x="1776412" y="19050"/>
                  </a:lnTo>
                  <a:lnTo>
                    <a:pt x="1712118" y="50006"/>
                  </a:lnTo>
                  <a:lnTo>
                    <a:pt x="1614487" y="80962"/>
                  </a:lnTo>
                  <a:lnTo>
                    <a:pt x="1445418" y="123825"/>
                  </a:lnTo>
                  <a:lnTo>
                    <a:pt x="1328737" y="147637"/>
                  </a:lnTo>
                  <a:lnTo>
                    <a:pt x="1145381" y="171450"/>
                  </a:lnTo>
                  <a:lnTo>
                    <a:pt x="100012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6">
              <a:extLst>
                <a:ext uri="{FF2B5EF4-FFF2-40B4-BE49-F238E27FC236}">
                  <a16:creationId xmlns:a16="http://schemas.microsoft.com/office/drawing/2014/main" id="{DD1072FF-AF6F-4CD3-BB9D-5C8F4A05C460}"/>
                </a:ext>
              </a:extLst>
            </p:cNvPr>
            <p:cNvSpPr/>
            <p:nvPr/>
          </p:nvSpPr>
          <p:spPr>
            <a:xfrm>
              <a:off x="5033963" y="1789113"/>
              <a:ext cx="536575" cy="1563687"/>
            </a:xfrm>
            <a:custGeom>
              <a:avLst/>
              <a:gdLst>
                <a:gd name="connsiteX0" fmla="*/ 297656 w 535781"/>
                <a:gd name="connsiteY0" fmla="*/ 488156 h 1564481"/>
                <a:gd name="connsiteX1" fmla="*/ 297656 w 535781"/>
                <a:gd name="connsiteY1" fmla="*/ 376237 h 1564481"/>
                <a:gd name="connsiteX2" fmla="*/ 290512 w 535781"/>
                <a:gd name="connsiteY2" fmla="*/ 280987 h 1564481"/>
                <a:gd name="connsiteX3" fmla="*/ 285750 w 535781"/>
                <a:gd name="connsiteY3" fmla="*/ 226219 h 1564481"/>
                <a:gd name="connsiteX4" fmla="*/ 271462 w 535781"/>
                <a:gd name="connsiteY4" fmla="*/ 178594 h 1564481"/>
                <a:gd name="connsiteX5" fmla="*/ 245268 w 535781"/>
                <a:gd name="connsiteY5" fmla="*/ 128587 h 1564481"/>
                <a:gd name="connsiteX6" fmla="*/ 211931 w 535781"/>
                <a:gd name="connsiteY6" fmla="*/ 73819 h 1564481"/>
                <a:gd name="connsiteX7" fmla="*/ 192881 w 535781"/>
                <a:gd name="connsiteY7" fmla="*/ 40481 h 1564481"/>
                <a:gd name="connsiteX8" fmla="*/ 188118 w 535781"/>
                <a:gd name="connsiteY8" fmla="*/ 23812 h 1564481"/>
                <a:gd name="connsiteX9" fmla="*/ 188118 w 535781"/>
                <a:gd name="connsiteY9" fmla="*/ 11906 h 1564481"/>
                <a:gd name="connsiteX10" fmla="*/ 190500 w 535781"/>
                <a:gd name="connsiteY10" fmla="*/ 4762 h 1564481"/>
                <a:gd name="connsiteX11" fmla="*/ 197643 w 535781"/>
                <a:gd name="connsiteY11" fmla="*/ 0 h 1564481"/>
                <a:gd name="connsiteX12" fmla="*/ 209550 w 535781"/>
                <a:gd name="connsiteY12" fmla="*/ 0 h 1564481"/>
                <a:gd name="connsiteX13" fmla="*/ 242887 w 535781"/>
                <a:gd name="connsiteY13" fmla="*/ 7144 h 1564481"/>
                <a:gd name="connsiteX14" fmla="*/ 347662 w 535781"/>
                <a:gd name="connsiteY14" fmla="*/ 54769 h 1564481"/>
                <a:gd name="connsiteX15" fmla="*/ 452437 w 535781"/>
                <a:gd name="connsiteY15" fmla="*/ 111919 h 1564481"/>
                <a:gd name="connsiteX16" fmla="*/ 466725 w 535781"/>
                <a:gd name="connsiteY16" fmla="*/ 121444 h 1564481"/>
                <a:gd name="connsiteX17" fmla="*/ 533400 w 535781"/>
                <a:gd name="connsiteY17" fmla="*/ 278606 h 1564481"/>
                <a:gd name="connsiteX18" fmla="*/ 535781 w 535781"/>
                <a:gd name="connsiteY18" fmla="*/ 376237 h 1564481"/>
                <a:gd name="connsiteX19" fmla="*/ 516731 w 535781"/>
                <a:gd name="connsiteY19" fmla="*/ 540544 h 1564481"/>
                <a:gd name="connsiteX20" fmla="*/ 500062 w 535781"/>
                <a:gd name="connsiteY20" fmla="*/ 647700 h 1564481"/>
                <a:gd name="connsiteX21" fmla="*/ 471487 w 535781"/>
                <a:gd name="connsiteY21" fmla="*/ 790575 h 1564481"/>
                <a:gd name="connsiteX22" fmla="*/ 423862 w 535781"/>
                <a:gd name="connsiteY22" fmla="*/ 950119 h 1564481"/>
                <a:gd name="connsiteX23" fmla="*/ 373856 w 535781"/>
                <a:gd name="connsiteY23" fmla="*/ 1078706 h 1564481"/>
                <a:gd name="connsiteX24" fmla="*/ 304800 w 535781"/>
                <a:gd name="connsiteY24" fmla="*/ 1233487 h 1564481"/>
                <a:gd name="connsiteX25" fmla="*/ 242887 w 535781"/>
                <a:gd name="connsiteY25" fmla="*/ 1338262 h 1564481"/>
                <a:gd name="connsiteX26" fmla="*/ 159543 w 535781"/>
                <a:gd name="connsiteY26" fmla="*/ 1445419 h 1564481"/>
                <a:gd name="connsiteX27" fmla="*/ 119062 w 535781"/>
                <a:gd name="connsiteY27" fmla="*/ 1488281 h 1564481"/>
                <a:gd name="connsiteX28" fmla="*/ 61912 w 535781"/>
                <a:gd name="connsiteY28" fmla="*/ 1538287 h 1564481"/>
                <a:gd name="connsiteX29" fmla="*/ 21431 w 535781"/>
                <a:gd name="connsiteY29" fmla="*/ 1562100 h 1564481"/>
                <a:gd name="connsiteX30" fmla="*/ 9525 w 535781"/>
                <a:gd name="connsiteY30" fmla="*/ 1564481 h 1564481"/>
                <a:gd name="connsiteX31" fmla="*/ 4762 w 535781"/>
                <a:gd name="connsiteY31" fmla="*/ 1562100 h 1564481"/>
                <a:gd name="connsiteX32" fmla="*/ 0 w 535781"/>
                <a:gd name="connsiteY32" fmla="*/ 1552575 h 1564481"/>
                <a:gd name="connsiteX33" fmla="*/ 7143 w 535781"/>
                <a:gd name="connsiteY33" fmla="*/ 1516856 h 1564481"/>
                <a:gd name="connsiteX34" fmla="*/ 71437 w 535781"/>
                <a:gd name="connsiteY34" fmla="*/ 1385887 h 1564481"/>
                <a:gd name="connsiteX35" fmla="*/ 126206 w 535781"/>
                <a:gd name="connsiteY35" fmla="*/ 1273969 h 1564481"/>
                <a:gd name="connsiteX36" fmla="*/ 154781 w 535781"/>
                <a:gd name="connsiteY36" fmla="*/ 1207294 h 1564481"/>
                <a:gd name="connsiteX37" fmla="*/ 178593 w 535781"/>
                <a:gd name="connsiteY37" fmla="*/ 1150144 h 1564481"/>
                <a:gd name="connsiteX38" fmla="*/ 197643 w 535781"/>
                <a:gd name="connsiteY38" fmla="*/ 1088231 h 1564481"/>
                <a:gd name="connsiteX39" fmla="*/ 216693 w 535781"/>
                <a:gd name="connsiteY39" fmla="*/ 1026319 h 1564481"/>
                <a:gd name="connsiteX40" fmla="*/ 238125 w 535781"/>
                <a:gd name="connsiteY40" fmla="*/ 954881 h 1564481"/>
                <a:gd name="connsiteX41" fmla="*/ 259556 w 535781"/>
                <a:gd name="connsiteY41" fmla="*/ 859631 h 1564481"/>
                <a:gd name="connsiteX42" fmla="*/ 269081 w 535781"/>
                <a:gd name="connsiteY42" fmla="*/ 795337 h 1564481"/>
                <a:gd name="connsiteX43" fmla="*/ 278606 w 535781"/>
                <a:gd name="connsiteY43" fmla="*/ 733425 h 1564481"/>
                <a:gd name="connsiteX44" fmla="*/ 288131 w 535781"/>
                <a:gd name="connsiteY44" fmla="*/ 669131 h 1564481"/>
                <a:gd name="connsiteX45" fmla="*/ 292893 w 535781"/>
                <a:gd name="connsiteY45" fmla="*/ 607219 h 1564481"/>
                <a:gd name="connsiteX46" fmla="*/ 297656 w 535781"/>
                <a:gd name="connsiteY46" fmla="*/ 488156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35781" h="1564481">
                  <a:moveTo>
                    <a:pt x="297656" y="488156"/>
                  </a:moveTo>
                  <a:lnTo>
                    <a:pt x="297656" y="376237"/>
                  </a:lnTo>
                  <a:lnTo>
                    <a:pt x="290512" y="280987"/>
                  </a:lnTo>
                  <a:lnTo>
                    <a:pt x="285750" y="226219"/>
                  </a:lnTo>
                  <a:lnTo>
                    <a:pt x="271462" y="178594"/>
                  </a:lnTo>
                  <a:lnTo>
                    <a:pt x="245268" y="128587"/>
                  </a:lnTo>
                  <a:lnTo>
                    <a:pt x="211931" y="73819"/>
                  </a:lnTo>
                  <a:lnTo>
                    <a:pt x="192881" y="40481"/>
                  </a:lnTo>
                  <a:lnTo>
                    <a:pt x="188118" y="23812"/>
                  </a:lnTo>
                  <a:lnTo>
                    <a:pt x="188118" y="11906"/>
                  </a:lnTo>
                  <a:lnTo>
                    <a:pt x="190500" y="4762"/>
                  </a:lnTo>
                  <a:lnTo>
                    <a:pt x="197643" y="0"/>
                  </a:lnTo>
                  <a:lnTo>
                    <a:pt x="209550" y="0"/>
                  </a:lnTo>
                  <a:lnTo>
                    <a:pt x="242887" y="7144"/>
                  </a:lnTo>
                  <a:lnTo>
                    <a:pt x="347662" y="54769"/>
                  </a:lnTo>
                  <a:lnTo>
                    <a:pt x="452437" y="111919"/>
                  </a:lnTo>
                  <a:lnTo>
                    <a:pt x="466725" y="121444"/>
                  </a:lnTo>
                  <a:lnTo>
                    <a:pt x="533400" y="278606"/>
                  </a:lnTo>
                  <a:cubicBezTo>
                    <a:pt x="534194" y="311150"/>
                    <a:pt x="534987" y="343693"/>
                    <a:pt x="535781" y="376237"/>
                  </a:cubicBezTo>
                  <a:lnTo>
                    <a:pt x="516731" y="540544"/>
                  </a:lnTo>
                  <a:lnTo>
                    <a:pt x="500062" y="647700"/>
                  </a:lnTo>
                  <a:lnTo>
                    <a:pt x="471487" y="790575"/>
                  </a:lnTo>
                  <a:lnTo>
                    <a:pt x="423862" y="950119"/>
                  </a:lnTo>
                  <a:lnTo>
                    <a:pt x="373856" y="1078706"/>
                  </a:lnTo>
                  <a:lnTo>
                    <a:pt x="304800" y="1233487"/>
                  </a:lnTo>
                  <a:lnTo>
                    <a:pt x="242887" y="1338262"/>
                  </a:lnTo>
                  <a:lnTo>
                    <a:pt x="159543" y="1445419"/>
                  </a:lnTo>
                  <a:lnTo>
                    <a:pt x="119062" y="1488281"/>
                  </a:lnTo>
                  <a:lnTo>
                    <a:pt x="61912" y="1538287"/>
                  </a:lnTo>
                  <a:lnTo>
                    <a:pt x="21431" y="1562100"/>
                  </a:lnTo>
                  <a:lnTo>
                    <a:pt x="9525" y="1564481"/>
                  </a:lnTo>
                  <a:lnTo>
                    <a:pt x="4762" y="1562100"/>
                  </a:lnTo>
                  <a:lnTo>
                    <a:pt x="0" y="1552575"/>
                  </a:lnTo>
                  <a:lnTo>
                    <a:pt x="7143" y="1516856"/>
                  </a:lnTo>
                  <a:lnTo>
                    <a:pt x="71437" y="1385887"/>
                  </a:lnTo>
                  <a:lnTo>
                    <a:pt x="126206" y="1273969"/>
                  </a:lnTo>
                  <a:lnTo>
                    <a:pt x="154781" y="1207294"/>
                  </a:lnTo>
                  <a:lnTo>
                    <a:pt x="178593" y="1150144"/>
                  </a:lnTo>
                  <a:lnTo>
                    <a:pt x="197643" y="1088231"/>
                  </a:lnTo>
                  <a:lnTo>
                    <a:pt x="216693" y="1026319"/>
                  </a:lnTo>
                  <a:lnTo>
                    <a:pt x="238125" y="954881"/>
                  </a:lnTo>
                  <a:lnTo>
                    <a:pt x="259556" y="859631"/>
                  </a:lnTo>
                  <a:lnTo>
                    <a:pt x="269081" y="795337"/>
                  </a:lnTo>
                  <a:lnTo>
                    <a:pt x="278606" y="733425"/>
                  </a:lnTo>
                  <a:lnTo>
                    <a:pt x="288131" y="669131"/>
                  </a:lnTo>
                  <a:lnTo>
                    <a:pt x="292893" y="607219"/>
                  </a:lnTo>
                  <a:lnTo>
                    <a:pt x="297656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9">
              <a:extLst>
                <a:ext uri="{FF2B5EF4-FFF2-40B4-BE49-F238E27FC236}">
                  <a16:creationId xmlns:a16="http://schemas.microsoft.com/office/drawing/2014/main" id="{6EEE124C-AE37-4CB6-B1DB-0F154CD6ECF9}"/>
                </a:ext>
              </a:extLst>
            </p:cNvPr>
            <p:cNvSpPr/>
            <p:nvPr/>
          </p:nvSpPr>
          <p:spPr>
            <a:xfrm>
              <a:off x="4999038" y="3275013"/>
              <a:ext cx="1708150" cy="539750"/>
            </a:xfrm>
            <a:custGeom>
              <a:avLst/>
              <a:gdLst>
                <a:gd name="connsiteX0" fmla="*/ 1045369 w 1709737"/>
                <a:gd name="connsiteY0" fmla="*/ 154781 h 540544"/>
                <a:gd name="connsiteX1" fmla="*/ 923925 w 1709737"/>
                <a:gd name="connsiteY1" fmla="*/ 192881 h 540544"/>
                <a:gd name="connsiteX2" fmla="*/ 792956 w 1709737"/>
                <a:gd name="connsiteY2" fmla="*/ 226219 h 540544"/>
                <a:gd name="connsiteX3" fmla="*/ 659606 w 1709737"/>
                <a:gd name="connsiteY3" fmla="*/ 259556 h 540544"/>
                <a:gd name="connsiteX4" fmla="*/ 516731 w 1709737"/>
                <a:gd name="connsiteY4" fmla="*/ 285750 h 540544"/>
                <a:gd name="connsiteX5" fmla="*/ 395287 w 1709737"/>
                <a:gd name="connsiteY5" fmla="*/ 304800 h 540544"/>
                <a:gd name="connsiteX6" fmla="*/ 328612 w 1709737"/>
                <a:gd name="connsiteY6" fmla="*/ 314325 h 540544"/>
                <a:gd name="connsiteX7" fmla="*/ 288131 w 1709737"/>
                <a:gd name="connsiteY7" fmla="*/ 314325 h 540544"/>
                <a:gd name="connsiteX8" fmla="*/ 254794 w 1709737"/>
                <a:gd name="connsiteY8" fmla="*/ 309562 h 540544"/>
                <a:gd name="connsiteX9" fmla="*/ 216694 w 1709737"/>
                <a:gd name="connsiteY9" fmla="*/ 300037 h 540544"/>
                <a:gd name="connsiteX10" fmla="*/ 173831 w 1709737"/>
                <a:gd name="connsiteY10" fmla="*/ 283369 h 540544"/>
                <a:gd name="connsiteX11" fmla="*/ 133350 w 1709737"/>
                <a:gd name="connsiteY11" fmla="*/ 259556 h 540544"/>
                <a:gd name="connsiteX12" fmla="*/ 92869 w 1709737"/>
                <a:gd name="connsiteY12" fmla="*/ 228600 h 540544"/>
                <a:gd name="connsiteX13" fmla="*/ 66675 w 1709737"/>
                <a:gd name="connsiteY13" fmla="*/ 202406 h 540544"/>
                <a:gd name="connsiteX14" fmla="*/ 47625 w 1709737"/>
                <a:gd name="connsiteY14" fmla="*/ 192881 h 540544"/>
                <a:gd name="connsiteX15" fmla="*/ 30956 w 1709737"/>
                <a:gd name="connsiteY15" fmla="*/ 188119 h 540544"/>
                <a:gd name="connsiteX16" fmla="*/ 19050 w 1709737"/>
                <a:gd name="connsiteY16" fmla="*/ 188119 h 540544"/>
                <a:gd name="connsiteX17" fmla="*/ 7144 w 1709737"/>
                <a:gd name="connsiteY17" fmla="*/ 192881 h 540544"/>
                <a:gd name="connsiteX18" fmla="*/ 0 w 1709737"/>
                <a:gd name="connsiteY18" fmla="*/ 207169 h 540544"/>
                <a:gd name="connsiteX19" fmla="*/ 2381 w 1709737"/>
                <a:gd name="connsiteY19" fmla="*/ 235744 h 540544"/>
                <a:gd name="connsiteX20" fmla="*/ 16669 w 1709737"/>
                <a:gd name="connsiteY20" fmla="*/ 269081 h 540544"/>
                <a:gd name="connsiteX21" fmla="*/ 52387 w 1709737"/>
                <a:gd name="connsiteY21" fmla="*/ 311944 h 540544"/>
                <a:gd name="connsiteX22" fmla="*/ 150019 w 1709737"/>
                <a:gd name="connsiteY22" fmla="*/ 411956 h 540544"/>
                <a:gd name="connsiteX23" fmla="*/ 211931 w 1709737"/>
                <a:gd name="connsiteY23" fmla="*/ 459581 h 540544"/>
                <a:gd name="connsiteX24" fmla="*/ 257175 w 1709737"/>
                <a:gd name="connsiteY24" fmla="*/ 490537 h 540544"/>
                <a:gd name="connsiteX25" fmla="*/ 292894 w 1709737"/>
                <a:gd name="connsiteY25" fmla="*/ 509587 h 540544"/>
                <a:gd name="connsiteX26" fmla="*/ 326231 w 1709737"/>
                <a:gd name="connsiteY26" fmla="*/ 521494 h 540544"/>
                <a:gd name="connsiteX27" fmla="*/ 366712 w 1709737"/>
                <a:gd name="connsiteY27" fmla="*/ 533400 h 540544"/>
                <a:gd name="connsiteX28" fmla="*/ 402431 w 1709737"/>
                <a:gd name="connsiteY28" fmla="*/ 540544 h 540544"/>
                <a:gd name="connsiteX29" fmla="*/ 438150 w 1709737"/>
                <a:gd name="connsiteY29" fmla="*/ 540544 h 540544"/>
                <a:gd name="connsiteX30" fmla="*/ 554831 w 1709737"/>
                <a:gd name="connsiteY30" fmla="*/ 509587 h 540544"/>
                <a:gd name="connsiteX31" fmla="*/ 738187 w 1709737"/>
                <a:gd name="connsiteY31" fmla="*/ 450056 h 540544"/>
                <a:gd name="connsiteX32" fmla="*/ 959644 w 1709737"/>
                <a:gd name="connsiteY32" fmla="*/ 371475 h 540544"/>
                <a:gd name="connsiteX33" fmla="*/ 1207294 w 1709737"/>
                <a:gd name="connsiteY33" fmla="*/ 276225 h 540544"/>
                <a:gd name="connsiteX34" fmla="*/ 1302544 w 1709737"/>
                <a:gd name="connsiteY34" fmla="*/ 240506 h 540544"/>
                <a:gd name="connsiteX35" fmla="*/ 1681162 w 1709737"/>
                <a:gd name="connsiteY35" fmla="*/ 316706 h 540544"/>
                <a:gd name="connsiteX36" fmla="*/ 1700212 w 1709737"/>
                <a:gd name="connsiteY36" fmla="*/ 295275 h 540544"/>
                <a:gd name="connsiteX37" fmla="*/ 1709737 w 1709737"/>
                <a:gd name="connsiteY37" fmla="*/ 269081 h 540544"/>
                <a:gd name="connsiteX38" fmla="*/ 1709737 w 1709737"/>
                <a:gd name="connsiteY38" fmla="*/ 245269 h 540544"/>
                <a:gd name="connsiteX39" fmla="*/ 1704975 w 1709737"/>
                <a:gd name="connsiteY39" fmla="*/ 214312 h 540544"/>
                <a:gd name="connsiteX40" fmla="*/ 1697831 w 1709737"/>
                <a:gd name="connsiteY40" fmla="*/ 200025 h 540544"/>
                <a:gd name="connsiteX41" fmla="*/ 1681162 w 1709737"/>
                <a:gd name="connsiteY41" fmla="*/ 180975 h 540544"/>
                <a:gd name="connsiteX42" fmla="*/ 1650206 w 1709737"/>
                <a:gd name="connsiteY42" fmla="*/ 157162 h 540544"/>
                <a:gd name="connsiteX43" fmla="*/ 1621631 w 1709737"/>
                <a:gd name="connsiteY43" fmla="*/ 133350 h 540544"/>
                <a:gd name="connsiteX44" fmla="*/ 1576387 w 1709737"/>
                <a:gd name="connsiteY44" fmla="*/ 95250 h 540544"/>
                <a:gd name="connsiteX45" fmla="*/ 1514475 w 1709737"/>
                <a:gd name="connsiteY45" fmla="*/ 54769 h 540544"/>
                <a:gd name="connsiteX46" fmla="*/ 1428750 w 1709737"/>
                <a:gd name="connsiteY46" fmla="*/ 7144 h 540544"/>
                <a:gd name="connsiteX47" fmla="*/ 1400175 w 1709737"/>
                <a:gd name="connsiteY47" fmla="*/ 0 h 540544"/>
                <a:gd name="connsiteX48" fmla="*/ 1388269 w 1709737"/>
                <a:gd name="connsiteY48" fmla="*/ 7144 h 540544"/>
                <a:gd name="connsiteX49" fmla="*/ 1364456 w 1709737"/>
                <a:gd name="connsiteY49" fmla="*/ 30956 h 540544"/>
                <a:gd name="connsiteX50" fmla="*/ 1331119 w 1709737"/>
                <a:gd name="connsiteY50" fmla="*/ 57150 h 540544"/>
                <a:gd name="connsiteX51" fmla="*/ 1271587 w 1709737"/>
                <a:gd name="connsiteY51" fmla="*/ 80962 h 540544"/>
                <a:gd name="connsiteX52" fmla="*/ 1045369 w 1709737"/>
                <a:gd name="connsiteY52" fmla="*/ 154781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09737" h="540544">
                  <a:moveTo>
                    <a:pt x="1045369" y="154781"/>
                  </a:moveTo>
                  <a:lnTo>
                    <a:pt x="923925" y="192881"/>
                  </a:lnTo>
                  <a:lnTo>
                    <a:pt x="792956" y="226219"/>
                  </a:lnTo>
                  <a:lnTo>
                    <a:pt x="659606" y="259556"/>
                  </a:lnTo>
                  <a:lnTo>
                    <a:pt x="516731" y="285750"/>
                  </a:lnTo>
                  <a:lnTo>
                    <a:pt x="395287" y="304800"/>
                  </a:lnTo>
                  <a:lnTo>
                    <a:pt x="328612" y="314325"/>
                  </a:lnTo>
                  <a:lnTo>
                    <a:pt x="288131" y="314325"/>
                  </a:lnTo>
                  <a:lnTo>
                    <a:pt x="254794" y="309562"/>
                  </a:lnTo>
                  <a:lnTo>
                    <a:pt x="216694" y="300037"/>
                  </a:lnTo>
                  <a:lnTo>
                    <a:pt x="173831" y="283369"/>
                  </a:lnTo>
                  <a:lnTo>
                    <a:pt x="133350" y="259556"/>
                  </a:lnTo>
                  <a:lnTo>
                    <a:pt x="92869" y="228600"/>
                  </a:lnTo>
                  <a:lnTo>
                    <a:pt x="66675" y="202406"/>
                  </a:lnTo>
                  <a:lnTo>
                    <a:pt x="47625" y="192881"/>
                  </a:lnTo>
                  <a:lnTo>
                    <a:pt x="30956" y="188119"/>
                  </a:lnTo>
                  <a:lnTo>
                    <a:pt x="19050" y="188119"/>
                  </a:lnTo>
                  <a:lnTo>
                    <a:pt x="7144" y="192881"/>
                  </a:lnTo>
                  <a:lnTo>
                    <a:pt x="0" y="207169"/>
                  </a:lnTo>
                  <a:lnTo>
                    <a:pt x="2381" y="235744"/>
                  </a:lnTo>
                  <a:lnTo>
                    <a:pt x="16669" y="269081"/>
                  </a:lnTo>
                  <a:lnTo>
                    <a:pt x="52387" y="311944"/>
                  </a:lnTo>
                  <a:lnTo>
                    <a:pt x="150019" y="411956"/>
                  </a:lnTo>
                  <a:lnTo>
                    <a:pt x="211931" y="459581"/>
                  </a:lnTo>
                  <a:lnTo>
                    <a:pt x="257175" y="490537"/>
                  </a:lnTo>
                  <a:lnTo>
                    <a:pt x="292894" y="509587"/>
                  </a:lnTo>
                  <a:lnTo>
                    <a:pt x="326231" y="521494"/>
                  </a:lnTo>
                  <a:lnTo>
                    <a:pt x="366712" y="533400"/>
                  </a:lnTo>
                  <a:lnTo>
                    <a:pt x="402431" y="540544"/>
                  </a:lnTo>
                  <a:lnTo>
                    <a:pt x="438150" y="540544"/>
                  </a:lnTo>
                  <a:lnTo>
                    <a:pt x="554831" y="509587"/>
                  </a:lnTo>
                  <a:lnTo>
                    <a:pt x="738187" y="450056"/>
                  </a:lnTo>
                  <a:lnTo>
                    <a:pt x="959644" y="371475"/>
                  </a:lnTo>
                  <a:lnTo>
                    <a:pt x="1207294" y="276225"/>
                  </a:lnTo>
                  <a:lnTo>
                    <a:pt x="1302544" y="240506"/>
                  </a:lnTo>
                  <a:lnTo>
                    <a:pt x="1681162" y="316706"/>
                  </a:lnTo>
                  <a:lnTo>
                    <a:pt x="1700212" y="295275"/>
                  </a:lnTo>
                  <a:lnTo>
                    <a:pt x="1709737" y="269081"/>
                  </a:lnTo>
                  <a:lnTo>
                    <a:pt x="1709737" y="245269"/>
                  </a:lnTo>
                  <a:lnTo>
                    <a:pt x="1704975" y="214312"/>
                  </a:lnTo>
                  <a:lnTo>
                    <a:pt x="1697831" y="200025"/>
                  </a:lnTo>
                  <a:lnTo>
                    <a:pt x="1681162" y="180975"/>
                  </a:lnTo>
                  <a:lnTo>
                    <a:pt x="1650206" y="157162"/>
                  </a:lnTo>
                  <a:lnTo>
                    <a:pt x="1621631" y="133350"/>
                  </a:lnTo>
                  <a:lnTo>
                    <a:pt x="1576387" y="95250"/>
                  </a:lnTo>
                  <a:lnTo>
                    <a:pt x="1514475" y="54769"/>
                  </a:lnTo>
                  <a:lnTo>
                    <a:pt x="1428750" y="7144"/>
                  </a:lnTo>
                  <a:lnTo>
                    <a:pt x="1400175" y="0"/>
                  </a:lnTo>
                  <a:lnTo>
                    <a:pt x="1388269" y="7144"/>
                  </a:lnTo>
                  <a:lnTo>
                    <a:pt x="1364456" y="30956"/>
                  </a:lnTo>
                  <a:lnTo>
                    <a:pt x="1331119" y="57150"/>
                  </a:lnTo>
                  <a:lnTo>
                    <a:pt x="1271587" y="80962"/>
                  </a:lnTo>
                  <a:lnTo>
                    <a:pt x="104536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95">
              <a:extLst>
                <a:ext uri="{FF2B5EF4-FFF2-40B4-BE49-F238E27FC236}">
                  <a16:creationId xmlns:a16="http://schemas.microsoft.com/office/drawing/2014/main" id="{A9D00109-A4DC-4A90-BEED-872B4270AE23}"/>
                </a:ext>
              </a:extLst>
            </p:cNvPr>
            <p:cNvSpPr/>
            <p:nvPr/>
          </p:nvSpPr>
          <p:spPr>
            <a:xfrm>
              <a:off x="3619500" y="1438275"/>
              <a:ext cx="446088" cy="1201738"/>
            </a:xfrm>
            <a:custGeom>
              <a:avLst/>
              <a:gdLst>
                <a:gd name="connsiteX0" fmla="*/ 164306 w 445294"/>
                <a:gd name="connsiteY0" fmla="*/ 852488 h 1202531"/>
                <a:gd name="connsiteX1" fmla="*/ 164306 w 445294"/>
                <a:gd name="connsiteY1" fmla="*/ 726281 h 1202531"/>
                <a:gd name="connsiteX2" fmla="*/ 164306 w 445294"/>
                <a:gd name="connsiteY2" fmla="*/ 442913 h 1202531"/>
                <a:gd name="connsiteX3" fmla="*/ 164306 w 445294"/>
                <a:gd name="connsiteY3" fmla="*/ 381000 h 1202531"/>
                <a:gd name="connsiteX4" fmla="*/ 159544 w 445294"/>
                <a:gd name="connsiteY4" fmla="*/ 333375 h 1202531"/>
                <a:gd name="connsiteX5" fmla="*/ 152400 w 445294"/>
                <a:gd name="connsiteY5" fmla="*/ 280988 h 1202531"/>
                <a:gd name="connsiteX6" fmla="*/ 138113 w 445294"/>
                <a:gd name="connsiteY6" fmla="*/ 233363 h 1202531"/>
                <a:gd name="connsiteX7" fmla="*/ 114300 w 445294"/>
                <a:gd name="connsiteY7" fmla="*/ 178594 h 1202531"/>
                <a:gd name="connsiteX8" fmla="*/ 92869 w 445294"/>
                <a:gd name="connsiteY8" fmla="*/ 140494 h 1202531"/>
                <a:gd name="connsiteX9" fmla="*/ 69056 w 445294"/>
                <a:gd name="connsiteY9" fmla="*/ 111919 h 1202531"/>
                <a:gd name="connsiteX10" fmla="*/ 28575 w 445294"/>
                <a:gd name="connsiteY10" fmla="*/ 69056 h 1202531"/>
                <a:gd name="connsiteX11" fmla="*/ 4763 w 445294"/>
                <a:gd name="connsiteY11" fmla="*/ 35719 h 1202531"/>
                <a:gd name="connsiteX12" fmla="*/ 0 w 445294"/>
                <a:gd name="connsiteY12" fmla="*/ 19050 h 1202531"/>
                <a:gd name="connsiteX13" fmla="*/ 11906 w 445294"/>
                <a:gd name="connsiteY13" fmla="*/ 4763 h 1202531"/>
                <a:gd name="connsiteX14" fmla="*/ 40481 w 445294"/>
                <a:gd name="connsiteY14" fmla="*/ 0 h 1202531"/>
                <a:gd name="connsiteX15" fmla="*/ 109538 w 445294"/>
                <a:gd name="connsiteY15" fmla="*/ 11906 h 1202531"/>
                <a:gd name="connsiteX16" fmla="*/ 180975 w 445294"/>
                <a:gd name="connsiteY16" fmla="*/ 35719 h 1202531"/>
                <a:gd name="connsiteX17" fmla="*/ 228600 w 445294"/>
                <a:gd name="connsiteY17" fmla="*/ 59531 h 1202531"/>
                <a:gd name="connsiteX18" fmla="*/ 323850 w 445294"/>
                <a:gd name="connsiteY18" fmla="*/ 119063 h 1202531"/>
                <a:gd name="connsiteX19" fmla="*/ 392906 w 445294"/>
                <a:gd name="connsiteY19" fmla="*/ 166688 h 1202531"/>
                <a:gd name="connsiteX20" fmla="*/ 419100 w 445294"/>
                <a:gd name="connsiteY20" fmla="*/ 185738 h 1202531"/>
                <a:gd name="connsiteX21" fmla="*/ 428625 w 445294"/>
                <a:gd name="connsiteY21" fmla="*/ 197644 h 1202531"/>
                <a:gd name="connsiteX22" fmla="*/ 440531 w 445294"/>
                <a:gd name="connsiteY22" fmla="*/ 221456 h 1202531"/>
                <a:gd name="connsiteX23" fmla="*/ 445294 w 445294"/>
                <a:gd name="connsiteY23" fmla="*/ 245269 h 1202531"/>
                <a:gd name="connsiteX24" fmla="*/ 442913 w 445294"/>
                <a:gd name="connsiteY24" fmla="*/ 261938 h 1202531"/>
                <a:gd name="connsiteX25" fmla="*/ 428625 w 445294"/>
                <a:gd name="connsiteY25" fmla="*/ 292894 h 1202531"/>
                <a:gd name="connsiteX26" fmla="*/ 411956 w 445294"/>
                <a:gd name="connsiteY26" fmla="*/ 316706 h 1202531"/>
                <a:gd name="connsiteX27" fmla="*/ 400050 w 445294"/>
                <a:gd name="connsiteY27" fmla="*/ 371475 h 1202531"/>
                <a:gd name="connsiteX28" fmla="*/ 392906 w 445294"/>
                <a:gd name="connsiteY28" fmla="*/ 461963 h 1202531"/>
                <a:gd name="connsiteX29" fmla="*/ 390525 w 445294"/>
                <a:gd name="connsiteY29" fmla="*/ 557213 h 1202531"/>
                <a:gd name="connsiteX30" fmla="*/ 390525 w 445294"/>
                <a:gd name="connsiteY30" fmla="*/ 688181 h 1202531"/>
                <a:gd name="connsiteX31" fmla="*/ 361950 w 445294"/>
                <a:gd name="connsiteY31" fmla="*/ 1169194 h 1202531"/>
                <a:gd name="connsiteX32" fmla="*/ 164306 w 445294"/>
                <a:gd name="connsiteY32" fmla="*/ 1202531 h 1202531"/>
                <a:gd name="connsiteX33" fmla="*/ 164306 w 445294"/>
                <a:gd name="connsiteY33" fmla="*/ 995363 h 1202531"/>
                <a:gd name="connsiteX34" fmla="*/ 164306 w 445294"/>
                <a:gd name="connsiteY34" fmla="*/ 852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5294" h="1202531">
                  <a:moveTo>
                    <a:pt x="164306" y="852488"/>
                  </a:moveTo>
                  <a:lnTo>
                    <a:pt x="164306" y="726281"/>
                  </a:lnTo>
                  <a:lnTo>
                    <a:pt x="164306" y="442913"/>
                  </a:lnTo>
                  <a:lnTo>
                    <a:pt x="164306" y="381000"/>
                  </a:lnTo>
                  <a:lnTo>
                    <a:pt x="159544" y="333375"/>
                  </a:lnTo>
                  <a:lnTo>
                    <a:pt x="152400" y="280988"/>
                  </a:lnTo>
                  <a:lnTo>
                    <a:pt x="138113" y="233363"/>
                  </a:lnTo>
                  <a:lnTo>
                    <a:pt x="114300" y="178594"/>
                  </a:lnTo>
                  <a:lnTo>
                    <a:pt x="92869" y="140494"/>
                  </a:lnTo>
                  <a:lnTo>
                    <a:pt x="69056" y="111919"/>
                  </a:lnTo>
                  <a:lnTo>
                    <a:pt x="28575" y="69056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40481" y="0"/>
                  </a:lnTo>
                  <a:lnTo>
                    <a:pt x="109538" y="11906"/>
                  </a:lnTo>
                  <a:lnTo>
                    <a:pt x="180975" y="35719"/>
                  </a:lnTo>
                  <a:lnTo>
                    <a:pt x="228600" y="59531"/>
                  </a:lnTo>
                  <a:lnTo>
                    <a:pt x="323850" y="119063"/>
                  </a:lnTo>
                  <a:lnTo>
                    <a:pt x="392906" y="166688"/>
                  </a:lnTo>
                  <a:lnTo>
                    <a:pt x="419100" y="185738"/>
                  </a:lnTo>
                  <a:lnTo>
                    <a:pt x="428625" y="197644"/>
                  </a:lnTo>
                  <a:lnTo>
                    <a:pt x="440531" y="221456"/>
                  </a:lnTo>
                  <a:lnTo>
                    <a:pt x="445294" y="245269"/>
                  </a:lnTo>
                  <a:lnTo>
                    <a:pt x="442913" y="261938"/>
                  </a:lnTo>
                  <a:lnTo>
                    <a:pt x="428625" y="292894"/>
                  </a:lnTo>
                  <a:lnTo>
                    <a:pt x="411956" y="316706"/>
                  </a:lnTo>
                  <a:lnTo>
                    <a:pt x="400050" y="371475"/>
                  </a:lnTo>
                  <a:lnTo>
                    <a:pt x="392906" y="461963"/>
                  </a:lnTo>
                  <a:cubicBezTo>
                    <a:pt x="392112" y="493713"/>
                    <a:pt x="391319" y="525463"/>
                    <a:pt x="390525" y="557213"/>
                  </a:cubicBezTo>
                  <a:lnTo>
                    <a:pt x="390525" y="688181"/>
                  </a:lnTo>
                  <a:lnTo>
                    <a:pt x="361950" y="1169194"/>
                  </a:lnTo>
                  <a:lnTo>
                    <a:pt x="164306" y="1202531"/>
                  </a:lnTo>
                  <a:lnTo>
                    <a:pt x="164306" y="995363"/>
                  </a:lnTo>
                  <a:lnTo>
                    <a:pt x="164306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96">
              <a:extLst>
                <a:ext uri="{FF2B5EF4-FFF2-40B4-BE49-F238E27FC236}">
                  <a16:creationId xmlns:a16="http://schemas.microsoft.com/office/drawing/2014/main" id="{FB3F910F-587B-4D98-954A-EF04B04DE6DB}"/>
                </a:ext>
              </a:extLst>
            </p:cNvPr>
            <p:cNvSpPr/>
            <p:nvPr/>
          </p:nvSpPr>
          <p:spPr>
            <a:xfrm>
              <a:off x="2998788" y="2424113"/>
              <a:ext cx="1749425" cy="395287"/>
            </a:xfrm>
            <a:custGeom>
              <a:avLst/>
              <a:gdLst>
                <a:gd name="connsiteX0" fmla="*/ 1078706 w 1750219"/>
                <a:gd name="connsiteY0" fmla="*/ 235743 h 395287"/>
                <a:gd name="connsiteX1" fmla="*/ 976312 w 1750219"/>
                <a:gd name="connsiteY1" fmla="*/ 252412 h 395287"/>
                <a:gd name="connsiteX2" fmla="*/ 866775 w 1750219"/>
                <a:gd name="connsiteY2" fmla="*/ 276225 h 395287"/>
                <a:gd name="connsiteX3" fmla="*/ 757237 w 1750219"/>
                <a:gd name="connsiteY3" fmla="*/ 302418 h 395287"/>
                <a:gd name="connsiteX4" fmla="*/ 635794 w 1750219"/>
                <a:gd name="connsiteY4" fmla="*/ 333375 h 395287"/>
                <a:gd name="connsiteX5" fmla="*/ 552450 w 1750219"/>
                <a:gd name="connsiteY5" fmla="*/ 359568 h 395287"/>
                <a:gd name="connsiteX6" fmla="*/ 492919 w 1750219"/>
                <a:gd name="connsiteY6" fmla="*/ 383381 h 395287"/>
                <a:gd name="connsiteX7" fmla="*/ 461962 w 1750219"/>
                <a:gd name="connsiteY7" fmla="*/ 392906 h 395287"/>
                <a:gd name="connsiteX8" fmla="*/ 433387 w 1750219"/>
                <a:gd name="connsiteY8" fmla="*/ 395287 h 395287"/>
                <a:gd name="connsiteX9" fmla="*/ 383381 w 1750219"/>
                <a:gd name="connsiteY9" fmla="*/ 388143 h 395287"/>
                <a:gd name="connsiteX10" fmla="*/ 321469 w 1750219"/>
                <a:gd name="connsiteY10" fmla="*/ 371475 h 395287"/>
                <a:gd name="connsiteX11" fmla="*/ 235744 w 1750219"/>
                <a:gd name="connsiteY11" fmla="*/ 335756 h 395287"/>
                <a:gd name="connsiteX12" fmla="*/ 109537 w 1750219"/>
                <a:gd name="connsiteY12" fmla="*/ 257175 h 395287"/>
                <a:gd name="connsiteX13" fmla="*/ 14287 w 1750219"/>
                <a:gd name="connsiteY13" fmla="*/ 190500 h 395287"/>
                <a:gd name="connsiteX14" fmla="*/ 4762 w 1750219"/>
                <a:gd name="connsiteY14" fmla="*/ 173831 h 395287"/>
                <a:gd name="connsiteX15" fmla="*/ 0 w 1750219"/>
                <a:gd name="connsiteY15" fmla="*/ 152400 h 395287"/>
                <a:gd name="connsiteX16" fmla="*/ 4762 w 1750219"/>
                <a:gd name="connsiteY16" fmla="*/ 138112 h 395287"/>
                <a:gd name="connsiteX17" fmla="*/ 21431 w 1750219"/>
                <a:gd name="connsiteY17" fmla="*/ 130968 h 395287"/>
                <a:gd name="connsiteX18" fmla="*/ 64294 w 1750219"/>
                <a:gd name="connsiteY18" fmla="*/ 142875 h 395287"/>
                <a:gd name="connsiteX19" fmla="*/ 121444 w 1750219"/>
                <a:gd name="connsiteY19" fmla="*/ 161925 h 395287"/>
                <a:gd name="connsiteX20" fmla="*/ 176212 w 1750219"/>
                <a:gd name="connsiteY20" fmla="*/ 178593 h 395287"/>
                <a:gd name="connsiteX21" fmla="*/ 223837 w 1750219"/>
                <a:gd name="connsiteY21" fmla="*/ 190500 h 395287"/>
                <a:gd name="connsiteX22" fmla="*/ 273844 w 1750219"/>
                <a:gd name="connsiteY22" fmla="*/ 197643 h 395287"/>
                <a:gd name="connsiteX23" fmla="*/ 330994 w 1750219"/>
                <a:gd name="connsiteY23" fmla="*/ 202406 h 395287"/>
                <a:gd name="connsiteX24" fmla="*/ 431006 w 1750219"/>
                <a:gd name="connsiteY24" fmla="*/ 195262 h 395287"/>
                <a:gd name="connsiteX25" fmla="*/ 597694 w 1750219"/>
                <a:gd name="connsiteY25" fmla="*/ 169068 h 395287"/>
                <a:gd name="connsiteX26" fmla="*/ 797719 w 1750219"/>
                <a:gd name="connsiteY26" fmla="*/ 135731 h 395287"/>
                <a:gd name="connsiteX27" fmla="*/ 973931 w 1750219"/>
                <a:gd name="connsiteY27" fmla="*/ 92868 h 395287"/>
                <a:gd name="connsiteX28" fmla="*/ 1169194 w 1750219"/>
                <a:gd name="connsiteY28" fmla="*/ 59531 h 395287"/>
                <a:gd name="connsiteX29" fmla="*/ 1233487 w 1750219"/>
                <a:gd name="connsiteY29" fmla="*/ 45243 h 395287"/>
                <a:gd name="connsiteX30" fmla="*/ 1283494 w 1750219"/>
                <a:gd name="connsiteY30" fmla="*/ 28575 h 395287"/>
                <a:gd name="connsiteX31" fmla="*/ 1345406 w 1750219"/>
                <a:gd name="connsiteY31" fmla="*/ 11906 h 395287"/>
                <a:gd name="connsiteX32" fmla="*/ 1393031 w 1750219"/>
                <a:gd name="connsiteY32" fmla="*/ 0 h 395287"/>
                <a:gd name="connsiteX33" fmla="*/ 1438275 w 1750219"/>
                <a:gd name="connsiteY33" fmla="*/ 2381 h 395287"/>
                <a:gd name="connsiteX34" fmla="*/ 1502569 w 1750219"/>
                <a:gd name="connsiteY34" fmla="*/ 9525 h 395287"/>
                <a:gd name="connsiteX35" fmla="*/ 1562100 w 1750219"/>
                <a:gd name="connsiteY35" fmla="*/ 26193 h 395287"/>
                <a:gd name="connsiteX36" fmla="*/ 1600200 w 1750219"/>
                <a:gd name="connsiteY36" fmla="*/ 38100 h 395287"/>
                <a:gd name="connsiteX37" fmla="*/ 1654969 w 1750219"/>
                <a:gd name="connsiteY37" fmla="*/ 64293 h 395287"/>
                <a:gd name="connsiteX38" fmla="*/ 1702594 w 1750219"/>
                <a:gd name="connsiteY38" fmla="*/ 92868 h 395287"/>
                <a:gd name="connsiteX39" fmla="*/ 1733550 w 1750219"/>
                <a:gd name="connsiteY39" fmla="*/ 121443 h 395287"/>
                <a:gd name="connsiteX40" fmla="*/ 1745456 w 1750219"/>
                <a:gd name="connsiteY40" fmla="*/ 142875 h 395287"/>
                <a:gd name="connsiteX41" fmla="*/ 1750219 w 1750219"/>
                <a:gd name="connsiteY41" fmla="*/ 159543 h 395287"/>
                <a:gd name="connsiteX42" fmla="*/ 1738312 w 1750219"/>
                <a:gd name="connsiteY42" fmla="*/ 180975 h 395287"/>
                <a:gd name="connsiteX43" fmla="*/ 1707356 w 1750219"/>
                <a:gd name="connsiteY43" fmla="*/ 204787 h 395287"/>
                <a:gd name="connsiteX44" fmla="*/ 1662112 w 1750219"/>
                <a:gd name="connsiteY44" fmla="*/ 221456 h 395287"/>
                <a:gd name="connsiteX45" fmla="*/ 1624012 w 1750219"/>
                <a:gd name="connsiteY45" fmla="*/ 221456 h 395287"/>
                <a:gd name="connsiteX46" fmla="*/ 1552575 w 1750219"/>
                <a:gd name="connsiteY46" fmla="*/ 214312 h 395287"/>
                <a:gd name="connsiteX47" fmla="*/ 1462087 w 1750219"/>
                <a:gd name="connsiteY47" fmla="*/ 209550 h 395287"/>
                <a:gd name="connsiteX48" fmla="*/ 1362075 w 1750219"/>
                <a:gd name="connsiteY48" fmla="*/ 209550 h 395287"/>
                <a:gd name="connsiteX49" fmla="*/ 1240631 w 1750219"/>
                <a:gd name="connsiteY49" fmla="*/ 216693 h 395287"/>
                <a:gd name="connsiteX50" fmla="*/ 1078706 w 1750219"/>
                <a:gd name="connsiteY50" fmla="*/ 235743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0219" h="395287">
                  <a:moveTo>
                    <a:pt x="1078706" y="235743"/>
                  </a:moveTo>
                  <a:lnTo>
                    <a:pt x="976312" y="252412"/>
                  </a:lnTo>
                  <a:lnTo>
                    <a:pt x="866775" y="276225"/>
                  </a:lnTo>
                  <a:lnTo>
                    <a:pt x="757237" y="302418"/>
                  </a:lnTo>
                  <a:lnTo>
                    <a:pt x="635794" y="333375"/>
                  </a:lnTo>
                  <a:lnTo>
                    <a:pt x="552450" y="359568"/>
                  </a:lnTo>
                  <a:lnTo>
                    <a:pt x="492919" y="383381"/>
                  </a:lnTo>
                  <a:lnTo>
                    <a:pt x="461962" y="392906"/>
                  </a:lnTo>
                  <a:lnTo>
                    <a:pt x="433387" y="395287"/>
                  </a:lnTo>
                  <a:lnTo>
                    <a:pt x="383381" y="388143"/>
                  </a:lnTo>
                  <a:lnTo>
                    <a:pt x="321469" y="371475"/>
                  </a:lnTo>
                  <a:lnTo>
                    <a:pt x="235744" y="335756"/>
                  </a:lnTo>
                  <a:lnTo>
                    <a:pt x="109537" y="257175"/>
                  </a:lnTo>
                  <a:lnTo>
                    <a:pt x="14287" y="190500"/>
                  </a:lnTo>
                  <a:lnTo>
                    <a:pt x="4762" y="173831"/>
                  </a:lnTo>
                  <a:lnTo>
                    <a:pt x="0" y="152400"/>
                  </a:lnTo>
                  <a:lnTo>
                    <a:pt x="4762" y="138112"/>
                  </a:lnTo>
                  <a:lnTo>
                    <a:pt x="21431" y="130968"/>
                  </a:lnTo>
                  <a:lnTo>
                    <a:pt x="64294" y="142875"/>
                  </a:lnTo>
                  <a:lnTo>
                    <a:pt x="121444" y="161925"/>
                  </a:lnTo>
                  <a:lnTo>
                    <a:pt x="176212" y="178593"/>
                  </a:lnTo>
                  <a:lnTo>
                    <a:pt x="223837" y="190500"/>
                  </a:lnTo>
                  <a:lnTo>
                    <a:pt x="273844" y="197643"/>
                  </a:lnTo>
                  <a:lnTo>
                    <a:pt x="330994" y="202406"/>
                  </a:lnTo>
                  <a:lnTo>
                    <a:pt x="431006" y="195262"/>
                  </a:lnTo>
                  <a:lnTo>
                    <a:pt x="597694" y="169068"/>
                  </a:lnTo>
                  <a:lnTo>
                    <a:pt x="797719" y="135731"/>
                  </a:lnTo>
                  <a:lnTo>
                    <a:pt x="973931" y="92868"/>
                  </a:lnTo>
                  <a:lnTo>
                    <a:pt x="1169194" y="59531"/>
                  </a:lnTo>
                  <a:lnTo>
                    <a:pt x="1233487" y="45243"/>
                  </a:lnTo>
                  <a:lnTo>
                    <a:pt x="1283494" y="28575"/>
                  </a:lnTo>
                  <a:lnTo>
                    <a:pt x="1345406" y="11906"/>
                  </a:lnTo>
                  <a:lnTo>
                    <a:pt x="139303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2100" y="26193"/>
                  </a:lnTo>
                  <a:lnTo>
                    <a:pt x="1600200" y="38100"/>
                  </a:lnTo>
                  <a:lnTo>
                    <a:pt x="1654969" y="64293"/>
                  </a:lnTo>
                  <a:lnTo>
                    <a:pt x="1702594" y="92868"/>
                  </a:lnTo>
                  <a:lnTo>
                    <a:pt x="1733550" y="121443"/>
                  </a:lnTo>
                  <a:lnTo>
                    <a:pt x="1745456" y="142875"/>
                  </a:lnTo>
                  <a:lnTo>
                    <a:pt x="1750219" y="159543"/>
                  </a:lnTo>
                  <a:lnTo>
                    <a:pt x="1738312" y="180975"/>
                  </a:lnTo>
                  <a:lnTo>
                    <a:pt x="1707356" y="204787"/>
                  </a:lnTo>
                  <a:lnTo>
                    <a:pt x="1662112" y="221456"/>
                  </a:lnTo>
                  <a:lnTo>
                    <a:pt x="1624012" y="221456"/>
                  </a:lnTo>
                  <a:lnTo>
                    <a:pt x="1552575" y="214312"/>
                  </a:lnTo>
                  <a:lnTo>
                    <a:pt x="1462087" y="209550"/>
                  </a:lnTo>
                  <a:lnTo>
                    <a:pt x="1362075" y="209550"/>
                  </a:lnTo>
                  <a:lnTo>
                    <a:pt x="1240631" y="216693"/>
                  </a:lnTo>
                  <a:lnTo>
                    <a:pt x="1078706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8">
              <a:extLst>
                <a:ext uri="{FF2B5EF4-FFF2-40B4-BE49-F238E27FC236}">
                  <a16:creationId xmlns:a16="http://schemas.microsoft.com/office/drawing/2014/main" id="{62BE1660-90B2-451F-B700-11B72A289DDF}"/>
                </a:ext>
              </a:extLst>
            </p:cNvPr>
            <p:cNvSpPr/>
            <p:nvPr/>
          </p:nvSpPr>
          <p:spPr>
            <a:xfrm>
              <a:off x="2900363" y="2855913"/>
              <a:ext cx="2260600" cy="439737"/>
            </a:xfrm>
            <a:custGeom>
              <a:avLst/>
              <a:gdLst>
                <a:gd name="connsiteX0" fmla="*/ 857250 w 2259806"/>
                <a:gd name="connsiteY0" fmla="*/ 235744 h 440531"/>
                <a:gd name="connsiteX1" fmla="*/ 709612 w 2259806"/>
                <a:gd name="connsiteY1" fmla="*/ 259556 h 440531"/>
                <a:gd name="connsiteX2" fmla="*/ 585787 w 2259806"/>
                <a:gd name="connsiteY2" fmla="*/ 276225 h 440531"/>
                <a:gd name="connsiteX3" fmla="*/ 438150 w 2259806"/>
                <a:gd name="connsiteY3" fmla="*/ 290512 h 440531"/>
                <a:gd name="connsiteX4" fmla="*/ 338137 w 2259806"/>
                <a:gd name="connsiteY4" fmla="*/ 297656 h 440531"/>
                <a:gd name="connsiteX5" fmla="*/ 238125 w 2259806"/>
                <a:gd name="connsiteY5" fmla="*/ 297656 h 440531"/>
                <a:gd name="connsiteX6" fmla="*/ 133350 w 2259806"/>
                <a:gd name="connsiteY6" fmla="*/ 292894 h 440531"/>
                <a:gd name="connsiteX7" fmla="*/ 0 w 2259806"/>
                <a:gd name="connsiteY7" fmla="*/ 278606 h 440531"/>
                <a:gd name="connsiteX8" fmla="*/ 14287 w 2259806"/>
                <a:gd name="connsiteY8" fmla="*/ 409575 h 440531"/>
                <a:gd name="connsiteX9" fmla="*/ 164306 w 2259806"/>
                <a:gd name="connsiteY9" fmla="*/ 435769 h 440531"/>
                <a:gd name="connsiteX10" fmla="*/ 235743 w 2259806"/>
                <a:gd name="connsiteY10" fmla="*/ 440531 h 440531"/>
                <a:gd name="connsiteX11" fmla="*/ 359568 w 2259806"/>
                <a:gd name="connsiteY11" fmla="*/ 440531 h 440531"/>
                <a:gd name="connsiteX12" fmla="*/ 490537 w 2259806"/>
                <a:gd name="connsiteY12" fmla="*/ 428625 h 440531"/>
                <a:gd name="connsiteX13" fmla="*/ 628650 w 2259806"/>
                <a:gd name="connsiteY13" fmla="*/ 409575 h 440531"/>
                <a:gd name="connsiteX14" fmla="*/ 812006 w 2259806"/>
                <a:gd name="connsiteY14" fmla="*/ 381000 h 440531"/>
                <a:gd name="connsiteX15" fmla="*/ 1059656 w 2259806"/>
                <a:gd name="connsiteY15" fmla="*/ 338137 h 440531"/>
                <a:gd name="connsiteX16" fmla="*/ 1352550 w 2259806"/>
                <a:gd name="connsiteY16" fmla="*/ 280987 h 440531"/>
                <a:gd name="connsiteX17" fmla="*/ 1612106 w 2259806"/>
                <a:gd name="connsiteY17" fmla="*/ 226219 h 440531"/>
                <a:gd name="connsiteX18" fmla="*/ 1666875 w 2259806"/>
                <a:gd name="connsiteY18" fmla="*/ 221456 h 440531"/>
                <a:gd name="connsiteX19" fmla="*/ 2131218 w 2259806"/>
                <a:gd name="connsiteY19" fmla="*/ 316706 h 440531"/>
                <a:gd name="connsiteX20" fmla="*/ 2190750 w 2259806"/>
                <a:gd name="connsiteY20" fmla="*/ 323850 h 440531"/>
                <a:gd name="connsiteX21" fmla="*/ 2226468 w 2259806"/>
                <a:gd name="connsiteY21" fmla="*/ 328612 h 440531"/>
                <a:gd name="connsiteX22" fmla="*/ 2259806 w 2259806"/>
                <a:gd name="connsiteY22" fmla="*/ 326231 h 440531"/>
                <a:gd name="connsiteX23" fmla="*/ 2221706 w 2259806"/>
                <a:gd name="connsiteY23" fmla="*/ 280987 h 440531"/>
                <a:gd name="connsiteX24" fmla="*/ 2150268 w 2259806"/>
                <a:gd name="connsiteY24" fmla="*/ 211931 h 440531"/>
                <a:gd name="connsiteX25" fmla="*/ 2050256 w 2259806"/>
                <a:gd name="connsiteY25" fmla="*/ 123825 h 440531"/>
                <a:gd name="connsiteX26" fmla="*/ 1993106 w 2259806"/>
                <a:gd name="connsiteY26" fmla="*/ 78581 h 440531"/>
                <a:gd name="connsiteX27" fmla="*/ 1938337 w 2259806"/>
                <a:gd name="connsiteY27" fmla="*/ 38100 h 440531"/>
                <a:gd name="connsiteX28" fmla="*/ 1912143 w 2259806"/>
                <a:gd name="connsiteY28" fmla="*/ 16669 h 440531"/>
                <a:gd name="connsiteX29" fmla="*/ 1890712 w 2259806"/>
                <a:gd name="connsiteY29" fmla="*/ 4762 h 440531"/>
                <a:gd name="connsiteX30" fmla="*/ 1871662 w 2259806"/>
                <a:gd name="connsiteY30" fmla="*/ 0 h 440531"/>
                <a:gd name="connsiteX31" fmla="*/ 1854993 w 2259806"/>
                <a:gd name="connsiteY31" fmla="*/ 0 h 440531"/>
                <a:gd name="connsiteX32" fmla="*/ 1840706 w 2259806"/>
                <a:gd name="connsiteY32" fmla="*/ 4762 h 440531"/>
                <a:gd name="connsiteX33" fmla="*/ 1819275 w 2259806"/>
                <a:gd name="connsiteY33" fmla="*/ 19050 h 440531"/>
                <a:gd name="connsiteX34" fmla="*/ 1764506 w 2259806"/>
                <a:gd name="connsiteY34" fmla="*/ 42862 h 440531"/>
                <a:gd name="connsiteX35" fmla="*/ 1681162 w 2259806"/>
                <a:gd name="connsiteY35" fmla="*/ 73819 h 440531"/>
                <a:gd name="connsiteX36" fmla="*/ 1607343 w 2259806"/>
                <a:gd name="connsiteY36" fmla="*/ 90487 h 440531"/>
                <a:gd name="connsiteX37" fmla="*/ 1478756 w 2259806"/>
                <a:gd name="connsiteY37" fmla="*/ 116681 h 440531"/>
                <a:gd name="connsiteX38" fmla="*/ 1343025 w 2259806"/>
                <a:gd name="connsiteY38" fmla="*/ 147637 h 440531"/>
                <a:gd name="connsiteX39" fmla="*/ 1169193 w 2259806"/>
                <a:gd name="connsiteY39" fmla="*/ 183356 h 440531"/>
                <a:gd name="connsiteX40" fmla="*/ 971550 w 2259806"/>
                <a:gd name="connsiteY40" fmla="*/ 216694 h 440531"/>
                <a:gd name="connsiteX41" fmla="*/ 857250 w 2259806"/>
                <a:gd name="connsiteY41" fmla="*/ 235744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59806" h="440531">
                  <a:moveTo>
                    <a:pt x="857250" y="235744"/>
                  </a:moveTo>
                  <a:lnTo>
                    <a:pt x="709612" y="259556"/>
                  </a:lnTo>
                  <a:lnTo>
                    <a:pt x="585787" y="276225"/>
                  </a:lnTo>
                  <a:lnTo>
                    <a:pt x="438150" y="290512"/>
                  </a:lnTo>
                  <a:lnTo>
                    <a:pt x="338137" y="297656"/>
                  </a:lnTo>
                  <a:lnTo>
                    <a:pt x="238125" y="297656"/>
                  </a:lnTo>
                  <a:lnTo>
                    <a:pt x="133350" y="292894"/>
                  </a:lnTo>
                  <a:lnTo>
                    <a:pt x="0" y="278606"/>
                  </a:lnTo>
                  <a:lnTo>
                    <a:pt x="14287" y="409575"/>
                  </a:lnTo>
                  <a:lnTo>
                    <a:pt x="164306" y="435769"/>
                  </a:lnTo>
                  <a:lnTo>
                    <a:pt x="235743" y="440531"/>
                  </a:lnTo>
                  <a:lnTo>
                    <a:pt x="359568" y="440531"/>
                  </a:lnTo>
                  <a:lnTo>
                    <a:pt x="490537" y="428625"/>
                  </a:lnTo>
                  <a:lnTo>
                    <a:pt x="628650" y="409575"/>
                  </a:lnTo>
                  <a:lnTo>
                    <a:pt x="812006" y="381000"/>
                  </a:lnTo>
                  <a:lnTo>
                    <a:pt x="1059656" y="338137"/>
                  </a:lnTo>
                  <a:lnTo>
                    <a:pt x="1352550" y="280987"/>
                  </a:lnTo>
                  <a:lnTo>
                    <a:pt x="1612106" y="226219"/>
                  </a:lnTo>
                  <a:lnTo>
                    <a:pt x="1666875" y="221456"/>
                  </a:lnTo>
                  <a:lnTo>
                    <a:pt x="2131218" y="316706"/>
                  </a:lnTo>
                  <a:lnTo>
                    <a:pt x="2190750" y="323850"/>
                  </a:lnTo>
                  <a:lnTo>
                    <a:pt x="2226468" y="328612"/>
                  </a:lnTo>
                  <a:lnTo>
                    <a:pt x="2259806" y="326231"/>
                  </a:lnTo>
                  <a:lnTo>
                    <a:pt x="2221706" y="280987"/>
                  </a:lnTo>
                  <a:lnTo>
                    <a:pt x="2150268" y="211931"/>
                  </a:lnTo>
                  <a:lnTo>
                    <a:pt x="2050256" y="123825"/>
                  </a:lnTo>
                  <a:lnTo>
                    <a:pt x="1993106" y="78581"/>
                  </a:lnTo>
                  <a:lnTo>
                    <a:pt x="1938337" y="38100"/>
                  </a:lnTo>
                  <a:lnTo>
                    <a:pt x="1912143" y="16669"/>
                  </a:lnTo>
                  <a:lnTo>
                    <a:pt x="1890712" y="4762"/>
                  </a:lnTo>
                  <a:lnTo>
                    <a:pt x="1871662" y="0"/>
                  </a:lnTo>
                  <a:lnTo>
                    <a:pt x="1854993" y="0"/>
                  </a:lnTo>
                  <a:lnTo>
                    <a:pt x="1840706" y="4762"/>
                  </a:lnTo>
                  <a:lnTo>
                    <a:pt x="1819275" y="19050"/>
                  </a:lnTo>
                  <a:lnTo>
                    <a:pt x="1764506" y="42862"/>
                  </a:lnTo>
                  <a:lnTo>
                    <a:pt x="1681162" y="73819"/>
                  </a:lnTo>
                  <a:lnTo>
                    <a:pt x="1607343" y="90487"/>
                  </a:lnTo>
                  <a:lnTo>
                    <a:pt x="1478756" y="116681"/>
                  </a:lnTo>
                  <a:lnTo>
                    <a:pt x="1343025" y="147637"/>
                  </a:lnTo>
                  <a:lnTo>
                    <a:pt x="1169193" y="183356"/>
                  </a:lnTo>
                  <a:lnTo>
                    <a:pt x="971550" y="216694"/>
                  </a:lnTo>
                  <a:lnTo>
                    <a:pt x="85725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99">
              <a:extLst>
                <a:ext uri="{FF2B5EF4-FFF2-40B4-BE49-F238E27FC236}">
                  <a16:creationId xmlns:a16="http://schemas.microsoft.com/office/drawing/2014/main" id="{9DB8AC29-8595-461D-A06C-324E1552243F}"/>
                </a:ext>
              </a:extLst>
            </p:cNvPr>
            <p:cNvSpPr/>
            <p:nvPr/>
          </p:nvSpPr>
          <p:spPr>
            <a:xfrm>
              <a:off x="4471988" y="3027363"/>
              <a:ext cx="647700" cy="469900"/>
            </a:xfrm>
            <a:custGeom>
              <a:avLst/>
              <a:gdLst>
                <a:gd name="connsiteX0" fmla="*/ 361950 w 647700"/>
                <a:gd name="connsiteY0" fmla="*/ 216694 h 471487"/>
                <a:gd name="connsiteX1" fmla="*/ 307181 w 647700"/>
                <a:gd name="connsiteY1" fmla="*/ 252412 h 471487"/>
                <a:gd name="connsiteX2" fmla="*/ 254793 w 647700"/>
                <a:gd name="connsiteY2" fmla="*/ 292894 h 471487"/>
                <a:gd name="connsiteX3" fmla="*/ 185737 w 647700"/>
                <a:gd name="connsiteY3" fmla="*/ 347662 h 471487"/>
                <a:gd name="connsiteX4" fmla="*/ 102393 w 647700"/>
                <a:gd name="connsiteY4" fmla="*/ 419100 h 471487"/>
                <a:gd name="connsiteX5" fmla="*/ 61912 w 647700"/>
                <a:gd name="connsiteY5" fmla="*/ 457200 h 471487"/>
                <a:gd name="connsiteX6" fmla="*/ 47625 w 647700"/>
                <a:gd name="connsiteY6" fmla="*/ 466725 h 471487"/>
                <a:gd name="connsiteX7" fmla="*/ 30956 w 647700"/>
                <a:gd name="connsiteY7" fmla="*/ 471487 h 471487"/>
                <a:gd name="connsiteX8" fmla="*/ 21431 w 647700"/>
                <a:gd name="connsiteY8" fmla="*/ 471487 h 471487"/>
                <a:gd name="connsiteX9" fmla="*/ 4762 w 647700"/>
                <a:gd name="connsiteY9" fmla="*/ 466725 h 471487"/>
                <a:gd name="connsiteX10" fmla="*/ 0 w 647700"/>
                <a:gd name="connsiteY10" fmla="*/ 457200 h 471487"/>
                <a:gd name="connsiteX11" fmla="*/ 0 w 647700"/>
                <a:gd name="connsiteY11" fmla="*/ 445294 h 471487"/>
                <a:gd name="connsiteX12" fmla="*/ 7143 w 647700"/>
                <a:gd name="connsiteY12" fmla="*/ 416719 h 471487"/>
                <a:gd name="connsiteX13" fmla="*/ 50006 w 647700"/>
                <a:gd name="connsiteY13" fmla="*/ 347662 h 471487"/>
                <a:gd name="connsiteX14" fmla="*/ 104775 w 647700"/>
                <a:gd name="connsiteY14" fmla="*/ 264319 h 471487"/>
                <a:gd name="connsiteX15" fmla="*/ 119062 w 647700"/>
                <a:gd name="connsiteY15" fmla="*/ 238125 h 471487"/>
                <a:gd name="connsiteX16" fmla="*/ 142875 w 647700"/>
                <a:gd name="connsiteY16" fmla="*/ 190500 h 471487"/>
                <a:gd name="connsiteX17" fmla="*/ 154781 w 647700"/>
                <a:gd name="connsiteY17" fmla="*/ 152400 h 471487"/>
                <a:gd name="connsiteX18" fmla="*/ 159543 w 647700"/>
                <a:gd name="connsiteY18" fmla="*/ 121444 h 471487"/>
                <a:gd name="connsiteX19" fmla="*/ 157162 w 647700"/>
                <a:gd name="connsiteY19" fmla="*/ 97631 h 471487"/>
                <a:gd name="connsiteX20" fmla="*/ 152400 w 647700"/>
                <a:gd name="connsiteY20" fmla="*/ 83344 h 471487"/>
                <a:gd name="connsiteX21" fmla="*/ 140493 w 647700"/>
                <a:gd name="connsiteY21" fmla="*/ 69056 h 471487"/>
                <a:gd name="connsiteX22" fmla="*/ 126206 w 647700"/>
                <a:gd name="connsiteY22" fmla="*/ 54769 h 471487"/>
                <a:gd name="connsiteX23" fmla="*/ 90487 w 647700"/>
                <a:gd name="connsiteY23" fmla="*/ 14287 h 471487"/>
                <a:gd name="connsiteX24" fmla="*/ 80962 w 647700"/>
                <a:gd name="connsiteY24" fmla="*/ 0 h 471487"/>
                <a:gd name="connsiteX25" fmla="*/ 647700 w 647700"/>
                <a:gd name="connsiteY25" fmla="*/ 152400 h 471487"/>
                <a:gd name="connsiteX26" fmla="*/ 557212 w 647700"/>
                <a:gd name="connsiteY26" fmla="*/ 150019 h 471487"/>
                <a:gd name="connsiteX27" fmla="*/ 509587 w 647700"/>
                <a:gd name="connsiteY27" fmla="*/ 157162 h 471487"/>
                <a:gd name="connsiteX28" fmla="*/ 461962 w 647700"/>
                <a:gd name="connsiteY28" fmla="*/ 169069 h 471487"/>
                <a:gd name="connsiteX29" fmla="*/ 416718 w 647700"/>
                <a:gd name="connsiteY29" fmla="*/ 185737 h 471487"/>
                <a:gd name="connsiteX30" fmla="*/ 361950 w 647700"/>
                <a:gd name="connsiteY30" fmla="*/ 216694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7700" h="471487">
                  <a:moveTo>
                    <a:pt x="361950" y="216694"/>
                  </a:moveTo>
                  <a:lnTo>
                    <a:pt x="307181" y="252412"/>
                  </a:lnTo>
                  <a:lnTo>
                    <a:pt x="254793" y="292894"/>
                  </a:lnTo>
                  <a:lnTo>
                    <a:pt x="185737" y="347662"/>
                  </a:lnTo>
                  <a:lnTo>
                    <a:pt x="102393" y="419100"/>
                  </a:lnTo>
                  <a:lnTo>
                    <a:pt x="61912" y="457200"/>
                  </a:lnTo>
                  <a:lnTo>
                    <a:pt x="47625" y="466725"/>
                  </a:lnTo>
                  <a:lnTo>
                    <a:pt x="30956" y="471487"/>
                  </a:lnTo>
                  <a:lnTo>
                    <a:pt x="21431" y="471487"/>
                  </a:lnTo>
                  <a:lnTo>
                    <a:pt x="4762" y="466725"/>
                  </a:lnTo>
                  <a:lnTo>
                    <a:pt x="0" y="457200"/>
                  </a:lnTo>
                  <a:lnTo>
                    <a:pt x="0" y="445294"/>
                  </a:lnTo>
                  <a:lnTo>
                    <a:pt x="7143" y="416719"/>
                  </a:lnTo>
                  <a:lnTo>
                    <a:pt x="50006" y="347662"/>
                  </a:lnTo>
                  <a:lnTo>
                    <a:pt x="104775" y="264319"/>
                  </a:lnTo>
                  <a:lnTo>
                    <a:pt x="119062" y="238125"/>
                  </a:lnTo>
                  <a:lnTo>
                    <a:pt x="142875" y="190500"/>
                  </a:lnTo>
                  <a:lnTo>
                    <a:pt x="154781" y="152400"/>
                  </a:lnTo>
                  <a:lnTo>
                    <a:pt x="159543" y="121444"/>
                  </a:lnTo>
                  <a:lnTo>
                    <a:pt x="157162" y="97631"/>
                  </a:lnTo>
                  <a:lnTo>
                    <a:pt x="152400" y="83344"/>
                  </a:lnTo>
                  <a:lnTo>
                    <a:pt x="140493" y="69056"/>
                  </a:lnTo>
                  <a:lnTo>
                    <a:pt x="126206" y="54769"/>
                  </a:lnTo>
                  <a:lnTo>
                    <a:pt x="90487" y="14287"/>
                  </a:lnTo>
                  <a:lnTo>
                    <a:pt x="80962" y="0"/>
                  </a:lnTo>
                  <a:lnTo>
                    <a:pt x="647700" y="152400"/>
                  </a:lnTo>
                  <a:lnTo>
                    <a:pt x="557212" y="150019"/>
                  </a:lnTo>
                  <a:lnTo>
                    <a:pt x="509587" y="157162"/>
                  </a:lnTo>
                  <a:lnTo>
                    <a:pt x="461962" y="169069"/>
                  </a:lnTo>
                  <a:lnTo>
                    <a:pt x="416718" y="185737"/>
                  </a:lnTo>
                  <a:lnTo>
                    <a:pt x="3619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02">
              <a:extLst>
                <a:ext uri="{FF2B5EF4-FFF2-40B4-BE49-F238E27FC236}">
                  <a16:creationId xmlns:a16="http://schemas.microsoft.com/office/drawing/2014/main" id="{EEF4CE84-E09B-4308-AB2A-914D1DCF24B7}"/>
                </a:ext>
              </a:extLst>
            </p:cNvPr>
            <p:cNvSpPr/>
            <p:nvPr/>
          </p:nvSpPr>
          <p:spPr>
            <a:xfrm>
              <a:off x="3714750" y="3752850"/>
              <a:ext cx="317500" cy="2230438"/>
            </a:xfrm>
            <a:custGeom>
              <a:avLst/>
              <a:gdLst>
                <a:gd name="connsiteX0" fmla="*/ 68505 w 318699"/>
                <a:gd name="connsiteY0" fmla="*/ 1227143 h 2230898"/>
                <a:gd name="connsiteX1" fmla="*/ 50634 w 318699"/>
                <a:gd name="connsiteY1" fmla="*/ 1489251 h 2230898"/>
                <a:gd name="connsiteX2" fmla="*/ 32763 w 318699"/>
                <a:gd name="connsiteY2" fmla="*/ 1667961 h 2230898"/>
                <a:gd name="connsiteX3" fmla="*/ 8935 w 318699"/>
                <a:gd name="connsiteY3" fmla="*/ 1799015 h 2230898"/>
                <a:gd name="connsiteX4" fmla="*/ 2978 w 318699"/>
                <a:gd name="connsiteY4" fmla="*/ 1837736 h 2230898"/>
                <a:gd name="connsiteX5" fmla="*/ 0 w 318699"/>
                <a:gd name="connsiteY5" fmla="*/ 1888370 h 2230898"/>
                <a:gd name="connsiteX6" fmla="*/ 11914 w 318699"/>
                <a:gd name="connsiteY6" fmla="*/ 1965811 h 2230898"/>
                <a:gd name="connsiteX7" fmla="*/ 38720 w 318699"/>
                <a:gd name="connsiteY7" fmla="*/ 2052188 h 2230898"/>
                <a:gd name="connsiteX8" fmla="*/ 80419 w 318699"/>
                <a:gd name="connsiteY8" fmla="*/ 2153457 h 2230898"/>
                <a:gd name="connsiteX9" fmla="*/ 101269 w 318699"/>
                <a:gd name="connsiteY9" fmla="*/ 2189199 h 2230898"/>
                <a:gd name="connsiteX10" fmla="*/ 116161 w 318699"/>
                <a:gd name="connsiteY10" fmla="*/ 2201113 h 2230898"/>
                <a:gd name="connsiteX11" fmla="*/ 142968 w 318699"/>
                <a:gd name="connsiteY11" fmla="*/ 2221962 h 2230898"/>
                <a:gd name="connsiteX12" fmla="*/ 169774 w 318699"/>
                <a:gd name="connsiteY12" fmla="*/ 2230898 h 2230898"/>
                <a:gd name="connsiteX13" fmla="*/ 184667 w 318699"/>
                <a:gd name="connsiteY13" fmla="*/ 2227919 h 2230898"/>
                <a:gd name="connsiteX14" fmla="*/ 205516 w 318699"/>
                <a:gd name="connsiteY14" fmla="*/ 2216005 h 2230898"/>
                <a:gd name="connsiteX15" fmla="*/ 217430 w 318699"/>
                <a:gd name="connsiteY15" fmla="*/ 2198134 h 2230898"/>
                <a:gd name="connsiteX16" fmla="*/ 238280 w 318699"/>
                <a:gd name="connsiteY16" fmla="*/ 2156435 h 2230898"/>
                <a:gd name="connsiteX17" fmla="*/ 247215 w 318699"/>
                <a:gd name="connsiteY17" fmla="*/ 2120693 h 2230898"/>
                <a:gd name="connsiteX18" fmla="*/ 244237 w 318699"/>
                <a:gd name="connsiteY18" fmla="*/ 2049209 h 2230898"/>
                <a:gd name="connsiteX19" fmla="*/ 238280 w 318699"/>
                <a:gd name="connsiteY19" fmla="*/ 1870499 h 2230898"/>
                <a:gd name="connsiteX20" fmla="*/ 241258 w 318699"/>
                <a:gd name="connsiteY20" fmla="*/ 1679875 h 2230898"/>
                <a:gd name="connsiteX21" fmla="*/ 247215 w 318699"/>
                <a:gd name="connsiteY21" fmla="*/ 1501165 h 2230898"/>
                <a:gd name="connsiteX22" fmla="*/ 250194 w 318699"/>
                <a:gd name="connsiteY22" fmla="*/ 1382025 h 2230898"/>
                <a:gd name="connsiteX23" fmla="*/ 256151 w 318699"/>
                <a:gd name="connsiteY23" fmla="*/ 1188422 h 2230898"/>
                <a:gd name="connsiteX24" fmla="*/ 271043 w 318699"/>
                <a:gd name="connsiteY24" fmla="*/ 902486 h 2230898"/>
                <a:gd name="connsiteX25" fmla="*/ 274022 w 318699"/>
                <a:gd name="connsiteY25" fmla="*/ 813131 h 2230898"/>
                <a:gd name="connsiteX26" fmla="*/ 282957 w 318699"/>
                <a:gd name="connsiteY26" fmla="*/ 735690 h 2230898"/>
                <a:gd name="connsiteX27" fmla="*/ 297850 w 318699"/>
                <a:gd name="connsiteY27" fmla="*/ 616550 h 2230898"/>
                <a:gd name="connsiteX28" fmla="*/ 294871 w 318699"/>
                <a:gd name="connsiteY28" fmla="*/ 485496 h 2230898"/>
                <a:gd name="connsiteX29" fmla="*/ 309764 w 318699"/>
                <a:gd name="connsiteY29" fmla="*/ 422947 h 2230898"/>
                <a:gd name="connsiteX30" fmla="*/ 315721 w 318699"/>
                <a:gd name="connsiteY30" fmla="*/ 363377 h 2230898"/>
                <a:gd name="connsiteX31" fmla="*/ 318699 w 318699"/>
                <a:gd name="connsiteY31" fmla="*/ 306786 h 2230898"/>
                <a:gd name="connsiteX32" fmla="*/ 303807 w 318699"/>
                <a:gd name="connsiteY32" fmla="*/ 250194 h 2230898"/>
                <a:gd name="connsiteX33" fmla="*/ 274022 w 318699"/>
                <a:gd name="connsiteY33" fmla="*/ 193603 h 2230898"/>
                <a:gd name="connsiteX34" fmla="*/ 235301 w 318699"/>
                <a:gd name="connsiteY34" fmla="*/ 131054 h 2230898"/>
                <a:gd name="connsiteX35" fmla="*/ 142968 w 318699"/>
                <a:gd name="connsiteY35" fmla="*/ 0 h 2230898"/>
                <a:gd name="connsiteX36" fmla="*/ 77441 w 318699"/>
                <a:gd name="connsiteY36" fmla="*/ 23828 h 2230898"/>
                <a:gd name="connsiteX37" fmla="*/ 101269 w 318699"/>
                <a:gd name="connsiteY37" fmla="*/ 145947 h 2230898"/>
                <a:gd name="connsiteX38" fmla="*/ 107226 w 318699"/>
                <a:gd name="connsiteY38" fmla="*/ 217431 h 2230898"/>
                <a:gd name="connsiteX39" fmla="*/ 116161 w 318699"/>
                <a:gd name="connsiteY39" fmla="*/ 300829 h 2230898"/>
                <a:gd name="connsiteX40" fmla="*/ 113183 w 318699"/>
                <a:gd name="connsiteY40" fmla="*/ 360399 h 2230898"/>
                <a:gd name="connsiteX41" fmla="*/ 110204 w 318699"/>
                <a:gd name="connsiteY41" fmla="*/ 408055 h 2230898"/>
                <a:gd name="connsiteX42" fmla="*/ 89355 w 318699"/>
                <a:gd name="connsiteY42" fmla="*/ 530173 h 2230898"/>
                <a:gd name="connsiteX43" fmla="*/ 95312 w 318699"/>
                <a:gd name="connsiteY43" fmla="*/ 831002 h 2230898"/>
                <a:gd name="connsiteX44" fmla="*/ 80419 w 318699"/>
                <a:gd name="connsiteY44" fmla="*/ 1078218 h 2230898"/>
                <a:gd name="connsiteX45" fmla="*/ 68505 w 318699"/>
                <a:gd name="connsiteY45" fmla="*/ 1227143 h 22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8699" h="2230898">
                  <a:moveTo>
                    <a:pt x="68505" y="1227143"/>
                  </a:moveTo>
                  <a:lnTo>
                    <a:pt x="50634" y="1489251"/>
                  </a:lnTo>
                  <a:lnTo>
                    <a:pt x="32763" y="1667961"/>
                  </a:lnTo>
                  <a:lnTo>
                    <a:pt x="8935" y="1799015"/>
                  </a:lnTo>
                  <a:lnTo>
                    <a:pt x="2978" y="1837736"/>
                  </a:lnTo>
                  <a:lnTo>
                    <a:pt x="0" y="1888370"/>
                  </a:lnTo>
                  <a:lnTo>
                    <a:pt x="11914" y="1965811"/>
                  </a:lnTo>
                  <a:lnTo>
                    <a:pt x="38720" y="2052188"/>
                  </a:lnTo>
                  <a:lnTo>
                    <a:pt x="80419" y="2153457"/>
                  </a:lnTo>
                  <a:lnTo>
                    <a:pt x="101269" y="2189199"/>
                  </a:lnTo>
                  <a:lnTo>
                    <a:pt x="116161" y="2201113"/>
                  </a:lnTo>
                  <a:lnTo>
                    <a:pt x="142968" y="2221962"/>
                  </a:lnTo>
                  <a:lnTo>
                    <a:pt x="169774" y="2230898"/>
                  </a:lnTo>
                  <a:lnTo>
                    <a:pt x="184667" y="2227919"/>
                  </a:lnTo>
                  <a:lnTo>
                    <a:pt x="205516" y="2216005"/>
                  </a:lnTo>
                  <a:lnTo>
                    <a:pt x="217430" y="2198134"/>
                  </a:lnTo>
                  <a:lnTo>
                    <a:pt x="238280" y="2156435"/>
                  </a:lnTo>
                  <a:lnTo>
                    <a:pt x="247215" y="2120693"/>
                  </a:lnTo>
                  <a:lnTo>
                    <a:pt x="244237" y="2049209"/>
                  </a:lnTo>
                  <a:lnTo>
                    <a:pt x="238280" y="1870499"/>
                  </a:lnTo>
                  <a:cubicBezTo>
                    <a:pt x="239273" y="1806958"/>
                    <a:pt x="240265" y="1743416"/>
                    <a:pt x="241258" y="1679875"/>
                  </a:cubicBezTo>
                  <a:lnTo>
                    <a:pt x="247215" y="1501165"/>
                  </a:lnTo>
                  <a:lnTo>
                    <a:pt x="250194" y="1382025"/>
                  </a:lnTo>
                  <a:lnTo>
                    <a:pt x="256151" y="1188422"/>
                  </a:lnTo>
                  <a:lnTo>
                    <a:pt x="271043" y="902486"/>
                  </a:lnTo>
                  <a:lnTo>
                    <a:pt x="274022" y="813131"/>
                  </a:lnTo>
                  <a:lnTo>
                    <a:pt x="282957" y="735690"/>
                  </a:lnTo>
                  <a:lnTo>
                    <a:pt x="297850" y="616550"/>
                  </a:lnTo>
                  <a:lnTo>
                    <a:pt x="294871" y="485496"/>
                  </a:lnTo>
                  <a:lnTo>
                    <a:pt x="309764" y="422947"/>
                  </a:lnTo>
                  <a:lnTo>
                    <a:pt x="315721" y="363377"/>
                  </a:lnTo>
                  <a:lnTo>
                    <a:pt x="318699" y="306786"/>
                  </a:lnTo>
                  <a:lnTo>
                    <a:pt x="303807" y="250194"/>
                  </a:lnTo>
                  <a:lnTo>
                    <a:pt x="274022" y="193603"/>
                  </a:lnTo>
                  <a:lnTo>
                    <a:pt x="235301" y="131054"/>
                  </a:lnTo>
                  <a:lnTo>
                    <a:pt x="142968" y="0"/>
                  </a:lnTo>
                  <a:lnTo>
                    <a:pt x="77441" y="23828"/>
                  </a:lnTo>
                  <a:lnTo>
                    <a:pt x="101269" y="145947"/>
                  </a:lnTo>
                  <a:lnTo>
                    <a:pt x="107226" y="217431"/>
                  </a:lnTo>
                  <a:lnTo>
                    <a:pt x="116161" y="300829"/>
                  </a:lnTo>
                  <a:lnTo>
                    <a:pt x="113183" y="360399"/>
                  </a:lnTo>
                  <a:lnTo>
                    <a:pt x="110204" y="408055"/>
                  </a:lnTo>
                  <a:lnTo>
                    <a:pt x="89355" y="530173"/>
                  </a:lnTo>
                  <a:lnTo>
                    <a:pt x="95312" y="831002"/>
                  </a:lnTo>
                  <a:lnTo>
                    <a:pt x="80419" y="1078218"/>
                  </a:lnTo>
                  <a:lnTo>
                    <a:pt x="68505" y="122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04">
              <a:extLst>
                <a:ext uri="{FF2B5EF4-FFF2-40B4-BE49-F238E27FC236}">
                  <a16:creationId xmlns:a16="http://schemas.microsoft.com/office/drawing/2014/main" id="{74E6259A-4C4F-4A6F-B4ED-F25C0BACDB52}"/>
                </a:ext>
              </a:extLst>
            </p:cNvPr>
            <p:cNvSpPr/>
            <p:nvPr/>
          </p:nvSpPr>
          <p:spPr>
            <a:xfrm>
              <a:off x="2771775" y="4371975"/>
              <a:ext cx="1085850" cy="1341438"/>
            </a:xfrm>
            <a:custGeom>
              <a:avLst/>
              <a:gdLst>
                <a:gd name="connsiteX0" fmla="*/ 731044 w 1085850"/>
                <a:gd name="connsiteY0" fmla="*/ 409575 h 1340644"/>
                <a:gd name="connsiteX1" fmla="*/ 676275 w 1085850"/>
                <a:gd name="connsiteY1" fmla="*/ 495300 h 1340644"/>
                <a:gd name="connsiteX2" fmla="*/ 576263 w 1085850"/>
                <a:gd name="connsiteY2" fmla="*/ 640556 h 1340644"/>
                <a:gd name="connsiteX3" fmla="*/ 469106 w 1085850"/>
                <a:gd name="connsiteY3" fmla="*/ 783431 h 1340644"/>
                <a:gd name="connsiteX4" fmla="*/ 309563 w 1085850"/>
                <a:gd name="connsiteY4" fmla="*/ 971550 h 1340644"/>
                <a:gd name="connsiteX5" fmla="*/ 164306 w 1085850"/>
                <a:gd name="connsiteY5" fmla="*/ 1128713 h 1340644"/>
                <a:gd name="connsiteX6" fmla="*/ 33338 w 1085850"/>
                <a:gd name="connsiteY6" fmla="*/ 1266825 h 1340644"/>
                <a:gd name="connsiteX7" fmla="*/ 11906 w 1085850"/>
                <a:gd name="connsiteY7" fmla="*/ 1290638 h 1340644"/>
                <a:gd name="connsiteX8" fmla="*/ 0 w 1085850"/>
                <a:gd name="connsiteY8" fmla="*/ 1312069 h 1340644"/>
                <a:gd name="connsiteX9" fmla="*/ 0 w 1085850"/>
                <a:gd name="connsiteY9" fmla="*/ 1323975 h 1340644"/>
                <a:gd name="connsiteX10" fmla="*/ 0 w 1085850"/>
                <a:gd name="connsiteY10" fmla="*/ 1333500 h 1340644"/>
                <a:gd name="connsiteX11" fmla="*/ 2381 w 1085850"/>
                <a:gd name="connsiteY11" fmla="*/ 1335881 h 1340644"/>
                <a:gd name="connsiteX12" fmla="*/ 19050 w 1085850"/>
                <a:gd name="connsiteY12" fmla="*/ 1340644 h 1340644"/>
                <a:gd name="connsiteX13" fmla="*/ 42863 w 1085850"/>
                <a:gd name="connsiteY13" fmla="*/ 1335881 h 1340644"/>
                <a:gd name="connsiteX14" fmla="*/ 64294 w 1085850"/>
                <a:gd name="connsiteY14" fmla="*/ 1326356 h 1340644"/>
                <a:gd name="connsiteX15" fmla="*/ 180975 w 1085850"/>
                <a:gd name="connsiteY15" fmla="*/ 1233488 h 1340644"/>
                <a:gd name="connsiteX16" fmla="*/ 323850 w 1085850"/>
                <a:gd name="connsiteY16" fmla="*/ 1116806 h 1340644"/>
                <a:gd name="connsiteX17" fmla="*/ 490538 w 1085850"/>
                <a:gd name="connsiteY17" fmla="*/ 964406 h 1340644"/>
                <a:gd name="connsiteX18" fmla="*/ 602456 w 1085850"/>
                <a:gd name="connsiteY18" fmla="*/ 854869 h 1340644"/>
                <a:gd name="connsiteX19" fmla="*/ 690563 w 1085850"/>
                <a:gd name="connsiteY19" fmla="*/ 759619 h 1340644"/>
                <a:gd name="connsiteX20" fmla="*/ 847725 w 1085850"/>
                <a:gd name="connsiteY20" fmla="*/ 545306 h 1340644"/>
                <a:gd name="connsiteX21" fmla="*/ 971550 w 1085850"/>
                <a:gd name="connsiteY21" fmla="*/ 350044 h 1340644"/>
                <a:gd name="connsiteX22" fmla="*/ 1076325 w 1085850"/>
                <a:gd name="connsiteY22" fmla="*/ 173831 h 1340644"/>
                <a:gd name="connsiteX23" fmla="*/ 1085850 w 1085850"/>
                <a:gd name="connsiteY23" fmla="*/ 0 h 1340644"/>
                <a:gd name="connsiteX24" fmla="*/ 919163 w 1085850"/>
                <a:gd name="connsiteY24" fmla="*/ 28575 h 1340644"/>
                <a:gd name="connsiteX25" fmla="*/ 873919 w 1085850"/>
                <a:gd name="connsiteY25" fmla="*/ 140494 h 1340644"/>
                <a:gd name="connsiteX26" fmla="*/ 804863 w 1085850"/>
                <a:gd name="connsiteY26" fmla="*/ 280988 h 1340644"/>
                <a:gd name="connsiteX27" fmla="*/ 731044 w 1085850"/>
                <a:gd name="connsiteY27" fmla="*/ 409575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5850" h="1340644">
                  <a:moveTo>
                    <a:pt x="731044" y="409575"/>
                  </a:moveTo>
                  <a:lnTo>
                    <a:pt x="676275" y="495300"/>
                  </a:lnTo>
                  <a:lnTo>
                    <a:pt x="576263" y="640556"/>
                  </a:lnTo>
                  <a:lnTo>
                    <a:pt x="469106" y="783431"/>
                  </a:lnTo>
                  <a:lnTo>
                    <a:pt x="309563" y="971550"/>
                  </a:lnTo>
                  <a:lnTo>
                    <a:pt x="164306" y="1128713"/>
                  </a:lnTo>
                  <a:lnTo>
                    <a:pt x="33338" y="1266825"/>
                  </a:lnTo>
                  <a:lnTo>
                    <a:pt x="11906" y="1290638"/>
                  </a:lnTo>
                  <a:lnTo>
                    <a:pt x="0" y="1312069"/>
                  </a:lnTo>
                  <a:lnTo>
                    <a:pt x="0" y="1323975"/>
                  </a:lnTo>
                  <a:lnTo>
                    <a:pt x="0" y="1333500"/>
                  </a:lnTo>
                  <a:lnTo>
                    <a:pt x="2381" y="1335881"/>
                  </a:lnTo>
                  <a:lnTo>
                    <a:pt x="19050" y="1340644"/>
                  </a:lnTo>
                  <a:lnTo>
                    <a:pt x="42863" y="1335881"/>
                  </a:lnTo>
                  <a:lnTo>
                    <a:pt x="64294" y="1326356"/>
                  </a:lnTo>
                  <a:lnTo>
                    <a:pt x="180975" y="1233488"/>
                  </a:lnTo>
                  <a:lnTo>
                    <a:pt x="323850" y="1116806"/>
                  </a:lnTo>
                  <a:lnTo>
                    <a:pt x="490538" y="964406"/>
                  </a:lnTo>
                  <a:lnTo>
                    <a:pt x="602456" y="854869"/>
                  </a:lnTo>
                  <a:lnTo>
                    <a:pt x="690563" y="759619"/>
                  </a:lnTo>
                  <a:lnTo>
                    <a:pt x="847725" y="545306"/>
                  </a:lnTo>
                  <a:lnTo>
                    <a:pt x="971550" y="350044"/>
                  </a:lnTo>
                  <a:lnTo>
                    <a:pt x="1076325" y="173831"/>
                  </a:lnTo>
                  <a:lnTo>
                    <a:pt x="1085850" y="0"/>
                  </a:lnTo>
                  <a:lnTo>
                    <a:pt x="919163" y="28575"/>
                  </a:lnTo>
                  <a:lnTo>
                    <a:pt x="873919" y="140494"/>
                  </a:lnTo>
                  <a:lnTo>
                    <a:pt x="804863" y="280988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05">
              <a:extLst>
                <a:ext uri="{FF2B5EF4-FFF2-40B4-BE49-F238E27FC236}">
                  <a16:creationId xmlns:a16="http://schemas.microsoft.com/office/drawing/2014/main" id="{D579838F-DAE5-44C4-93AC-C6AAE6EC133C}"/>
                </a:ext>
              </a:extLst>
            </p:cNvPr>
            <p:cNvSpPr/>
            <p:nvPr/>
          </p:nvSpPr>
          <p:spPr>
            <a:xfrm>
              <a:off x="3938588" y="4573588"/>
              <a:ext cx="765175" cy="590550"/>
            </a:xfrm>
            <a:custGeom>
              <a:avLst/>
              <a:gdLst>
                <a:gd name="connsiteX0" fmla="*/ 519112 w 764381"/>
                <a:gd name="connsiteY0" fmla="*/ 164307 h 590550"/>
                <a:gd name="connsiteX1" fmla="*/ 338137 w 764381"/>
                <a:gd name="connsiteY1" fmla="*/ 109538 h 590550"/>
                <a:gd name="connsiteX2" fmla="*/ 176212 w 764381"/>
                <a:gd name="connsiteY2" fmla="*/ 59532 h 590550"/>
                <a:gd name="connsiteX3" fmla="*/ 0 w 764381"/>
                <a:gd name="connsiteY3" fmla="*/ 0 h 590550"/>
                <a:gd name="connsiteX4" fmla="*/ 0 w 764381"/>
                <a:gd name="connsiteY4" fmla="*/ 78582 h 590550"/>
                <a:gd name="connsiteX5" fmla="*/ 150018 w 764381"/>
                <a:gd name="connsiteY5" fmla="*/ 183357 h 590550"/>
                <a:gd name="connsiteX6" fmla="*/ 321468 w 764381"/>
                <a:gd name="connsiteY6" fmla="*/ 311944 h 590550"/>
                <a:gd name="connsiteX7" fmla="*/ 457200 w 764381"/>
                <a:gd name="connsiteY7" fmla="*/ 414338 h 590550"/>
                <a:gd name="connsiteX8" fmla="*/ 597693 w 764381"/>
                <a:gd name="connsiteY8" fmla="*/ 516732 h 590550"/>
                <a:gd name="connsiteX9" fmla="*/ 666750 w 764381"/>
                <a:gd name="connsiteY9" fmla="*/ 569119 h 590550"/>
                <a:gd name="connsiteX10" fmla="*/ 697706 w 764381"/>
                <a:gd name="connsiteY10" fmla="*/ 585788 h 590550"/>
                <a:gd name="connsiteX11" fmla="*/ 714375 w 764381"/>
                <a:gd name="connsiteY11" fmla="*/ 590550 h 590550"/>
                <a:gd name="connsiteX12" fmla="*/ 726281 w 764381"/>
                <a:gd name="connsiteY12" fmla="*/ 590550 h 590550"/>
                <a:gd name="connsiteX13" fmla="*/ 738187 w 764381"/>
                <a:gd name="connsiteY13" fmla="*/ 588169 h 590550"/>
                <a:gd name="connsiteX14" fmla="*/ 750093 w 764381"/>
                <a:gd name="connsiteY14" fmla="*/ 581025 h 590550"/>
                <a:gd name="connsiteX15" fmla="*/ 759618 w 764381"/>
                <a:gd name="connsiteY15" fmla="*/ 559594 h 590550"/>
                <a:gd name="connsiteX16" fmla="*/ 764381 w 764381"/>
                <a:gd name="connsiteY16" fmla="*/ 535782 h 590550"/>
                <a:gd name="connsiteX17" fmla="*/ 764381 w 764381"/>
                <a:gd name="connsiteY17" fmla="*/ 483394 h 590550"/>
                <a:gd name="connsiteX18" fmla="*/ 759618 w 764381"/>
                <a:gd name="connsiteY18" fmla="*/ 409575 h 590550"/>
                <a:gd name="connsiteX19" fmla="*/ 742950 w 764381"/>
                <a:gd name="connsiteY19" fmla="*/ 347663 h 590550"/>
                <a:gd name="connsiteX20" fmla="*/ 716756 w 764381"/>
                <a:gd name="connsiteY20" fmla="*/ 297657 h 590550"/>
                <a:gd name="connsiteX21" fmla="*/ 685800 w 764381"/>
                <a:gd name="connsiteY21" fmla="*/ 252413 h 590550"/>
                <a:gd name="connsiteX22" fmla="*/ 640556 w 764381"/>
                <a:gd name="connsiteY22" fmla="*/ 204788 h 590550"/>
                <a:gd name="connsiteX23" fmla="*/ 590550 w 764381"/>
                <a:gd name="connsiteY23" fmla="*/ 183357 h 590550"/>
                <a:gd name="connsiteX24" fmla="*/ 519112 w 764381"/>
                <a:gd name="connsiteY24" fmla="*/ 16430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4381" h="590550">
                  <a:moveTo>
                    <a:pt x="519112" y="164307"/>
                  </a:moveTo>
                  <a:lnTo>
                    <a:pt x="338137" y="109538"/>
                  </a:lnTo>
                  <a:lnTo>
                    <a:pt x="176212" y="59532"/>
                  </a:lnTo>
                  <a:lnTo>
                    <a:pt x="0" y="0"/>
                  </a:lnTo>
                  <a:lnTo>
                    <a:pt x="0" y="78582"/>
                  </a:lnTo>
                  <a:lnTo>
                    <a:pt x="150018" y="183357"/>
                  </a:lnTo>
                  <a:lnTo>
                    <a:pt x="321468" y="311944"/>
                  </a:lnTo>
                  <a:lnTo>
                    <a:pt x="457200" y="414338"/>
                  </a:lnTo>
                  <a:lnTo>
                    <a:pt x="597693" y="516732"/>
                  </a:lnTo>
                  <a:lnTo>
                    <a:pt x="666750" y="569119"/>
                  </a:lnTo>
                  <a:lnTo>
                    <a:pt x="697706" y="585788"/>
                  </a:lnTo>
                  <a:lnTo>
                    <a:pt x="714375" y="590550"/>
                  </a:lnTo>
                  <a:lnTo>
                    <a:pt x="726281" y="590550"/>
                  </a:lnTo>
                  <a:lnTo>
                    <a:pt x="738187" y="588169"/>
                  </a:lnTo>
                  <a:lnTo>
                    <a:pt x="750093" y="581025"/>
                  </a:lnTo>
                  <a:lnTo>
                    <a:pt x="759618" y="559594"/>
                  </a:lnTo>
                  <a:lnTo>
                    <a:pt x="764381" y="535782"/>
                  </a:lnTo>
                  <a:lnTo>
                    <a:pt x="764381" y="483394"/>
                  </a:lnTo>
                  <a:lnTo>
                    <a:pt x="759618" y="409575"/>
                  </a:lnTo>
                  <a:lnTo>
                    <a:pt x="742950" y="347663"/>
                  </a:lnTo>
                  <a:lnTo>
                    <a:pt x="716756" y="297657"/>
                  </a:lnTo>
                  <a:lnTo>
                    <a:pt x="685800" y="252413"/>
                  </a:lnTo>
                  <a:lnTo>
                    <a:pt x="640556" y="204788"/>
                  </a:lnTo>
                  <a:lnTo>
                    <a:pt x="590550" y="183357"/>
                  </a:lnTo>
                  <a:lnTo>
                    <a:pt x="519112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07">
              <a:extLst>
                <a:ext uri="{FF2B5EF4-FFF2-40B4-BE49-F238E27FC236}">
                  <a16:creationId xmlns:a16="http://schemas.microsoft.com/office/drawing/2014/main" id="{2BD9B4F2-70F3-48C7-8329-4F8F25502C10}"/>
                </a:ext>
              </a:extLst>
            </p:cNvPr>
            <p:cNvSpPr/>
            <p:nvPr/>
          </p:nvSpPr>
          <p:spPr>
            <a:xfrm>
              <a:off x="5438775" y="1754188"/>
              <a:ext cx="1855788" cy="1274762"/>
            </a:xfrm>
            <a:custGeom>
              <a:avLst/>
              <a:gdLst>
                <a:gd name="connsiteX0" fmla="*/ 431006 w 1854994"/>
                <a:gd name="connsiteY0" fmla="*/ 257175 h 1273969"/>
                <a:gd name="connsiteX1" fmla="*/ 285750 w 1854994"/>
                <a:gd name="connsiteY1" fmla="*/ 292894 h 1273969"/>
                <a:gd name="connsiteX2" fmla="*/ 159544 w 1854994"/>
                <a:gd name="connsiteY2" fmla="*/ 326232 h 1273969"/>
                <a:gd name="connsiteX3" fmla="*/ 64294 w 1854994"/>
                <a:gd name="connsiteY3" fmla="*/ 357188 h 1273969"/>
                <a:gd name="connsiteX4" fmla="*/ 0 w 1854994"/>
                <a:gd name="connsiteY4" fmla="*/ 121444 h 1273969"/>
                <a:gd name="connsiteX5" fmla="*/ 69056 w 1854994"/>
                <a:gd name="connsiteY5" fmla="*/ 157163 h 1273969"/>
                <a:gd name="connsiteX6" fmla="*/ 192881 w 1854994"/>
                <a:gd name="connsiteY6" fmla="*/ 138113 h 1273969"/>
                <a:gd name="connsiteX7" fmla="*/ 431006 w 1854994"/>
                <a:gd name="connsiteY7" fmla="*/ 88107 h 1273969"/>
                <a:gd name="connsiteX8" fmla="*/ 633413 w 1854994"/>
                <a:gd name="connsiteY8" fmla="*/ 33338 h 1273969"/>
                <a:gd name="connsiteX9" fmla="*/ 711994 w 1854994"/>
                <a:gd name="connsiteY9" fmla="*/ 4763 h 1273969"/>
                <a:gd name="connsiteX10" fmla="*/ 750094 w 1854994"/>
                <a:gd name="connsiteY10" fmla="*/ 0 h 1273969"/>
                <a:gd name="connsiteX11" fmla="*/ 785813 w 1854994"/>
                <a:gd name="connsiteY11" fmla="*/ 11907 h 1273969"/>
                <a:gd name="connsiteX12" fmla="*/ 904875 w 1854994"/>
                <a:gd name="connsiteY12" fmla="*/ 73819 h 1273969"/>
                <a:gd name="connsiteX13" fmla="*/ 983456 w 1854994"/>
                <a:gd name="connsiteY13" fmla="*/ 121444 h 1273969"/>
                <a:gd name="connsiteX14" fmla="*/ 1016794 w 1854994"/>
                <a:gd name="connsiteY14" fmla="*/ 145257 h 1273969"/>
                <a:gd name="connsiteX15" fmla="*/ 1045369 w 1854994"/>
                <a:gd name="connsiteY15" fmla="*/ 171450 h 1273969"/>
                <a:gd name="connsiteX16" fmla="*/ 1059656 w 1854994"/>
                <a:gd name="connsiteY16" fmla="*/ 190500 h 1273969"/>
                <a:gd name="connsiteX17" fmla="*/ 1071563 w 1854994"/>
                <a:gd name="connsiteY17" fmla="*/ 214313 h 1273969"/>
                <a:gd name="connsiteX18" fmla="*/ 1076325 w 1854994"/>
                <a:gd name="connsiteY18" fmla="*/ 240507 h 1273969"/>
                <a:gd name="connsiteX19" fmla="*/ 1069181 w 1854994"/>
                <a:gd name="connsiteY19" fmla="*/ 271463 h 1273969"/>
                <a:gd name="connsiteX20" fmla="*/ 1050131 w 1854994"/>
                <a:gd name="connsiteY20" fmla="*/ 304800 h 1273969"/>
                <a:gd name="connsiteX21" fmla="*/ 1012031 w 1854994"/>
                <a:gd name="connsiteY21" fmla="*/ 352425 h 1273969"/>
                <a:gd name="connsiteX22" fmla="*/ 978694 w 1854994"/>
                <a:gd name="connsiteY22" fmla="*/ 400050 h 1273969"/>
                <a:gd name="connsiteX23" fmla="*/ 945356 w 1854994"/>
                <a:gd name="connsiteY23" fmla="*/ 459582 h 1273969"/>
                <a:gd name="connsiteX24" fmla="*/ 923925 w 1854994"/>
                <a:gd name="connsiteY24" fmla="*/ 526257 h 1273969"/>
                <a:gd name="connsiteX25" fmla="*/ 914400 w 1854994"/>
                <a:gd name="connsiteY25" fmla="*/ 592932 h 1273969"/>
                <a:gd name="connsiteX26" fmla="*/ 919163 w 1854994"/>
                <a:gd name="connsiteY26" fmla="*/ 795338 h 1273969"/>
                <a:gd name="connsiteX27" fmla="*/ 931069 w 1854994"/>
                <a:gd name="connsiteY27" fmla="*/ 923925 h 1273969"/>
                <a:gd name="connsiteX28" fmla="*/ 938213 w 1854994"/>
                <a:gd name="connsiteY28" fmla="*/ 969169 h 1273969"/>
                <a:gd name="connsiteX29" fmla="*/ 947738 w 1854994"/>
                <a:gd name="connsiteY29" fmla="*/ 1007269 h 1273969"/>
                <a:gd name="connsiteX30" fmla="*/ 959644 w 1854994"/>
                <a:gd name="connsiteY30" fmla="*/ 1031082 h 1273969"/>
                <a:gd name="connsiteX31" fmla="*/ 976313 w 1854994"/>
                <a:gd name="connsiteY31" fmla="*/ 1047750 h 1273969"/>
                <a:gd name="connsiteX32" fmla="*/ 1002506 w 1854994"/>
                <a:gd name="connsiteY32" fmla="*/ 1062038 h 1273969"/>
                <a:gd name="connsiteX33" fmla="*/ 1031081 w 1854994"/>
                <a:gd name="connsiteY33" fmla="*/ 1073944 h 1273969"/>
                <a:gd name="connsiteX34" fmla="*/ 1100138 w 1854994"/>
                <a:gd name="connsiteY34" fmla="*/ 1085850 h 1273969"/>
                <a:gd name="connsiteX35" fmla="*/ 1226344 w 1854994"/>
                <a:gd name="connsiteY35" fmla="*/ 1092994 h 1273969"/>
                <a:gd name="connsiteX36" fmla="*/ 1273969 w 1854994"/>
                <a:gd name="connsiteY36" fmla="*/ 1092994 h 1273969"/>
                <a:gd name="connsiteX37" fmla="*/ 1347788 w 1854994"/>
                <a:gd name="connsiteY37" fmla="*/ 1081088 h 1273969"/>
                <a:gd name="connsiteX38" fmla="*/ 1400175 w 1854994"/>
                <a:gd name="connsiteY38" fmla="*/ 1062038 h 1273969"/>
                <a:gd name="connsiteX39" fmla="*/ 1793081 w 1854994"/>
                <a:gd name="connsiteY39" fmla="*/ 1038225 h 1273969"/>
                <a:gd name="connsiteX40" fmla="*/ 1819275 w 1854994"/>
                <a:gd name="connsiteY40" fmla="*/ 1062038 h 1273969"/>
                <a:gd name="connsiteX41" fmla="*/ 1840706 w 1854994"/>
                <a:gd name="connsiteY41" fmla="*/ 1085850 h 1273969"/>
                <a:gd name="connsiteX42" fmla="*/ 1850231 w 1854994"/>
                <a:gd name="connsiteY42" fmla="*/ 1104900 h 1273969"/>
                <a:gd name="connsiteX43" fmla="*/ 1854994 w 1854994"/>
                <a:gd name="connsiteY43" fmla="*/ 1121569 h 1273969"/>
                <a:gd name="connsiteX44" fmla="*/ 1854994 w 1854994"/>
                <a:gd name="connsiteY44" fmla="*/ 1138238 h 1273969"/>
                <a:gd name="connsiteX45" fmla="*/ 1845469 w 1854994"/>
                <a:gd name="connsiteY45" fmla="*/ 1162050 h 1273969"/>
                <a:gd name="connsiteX46" fmla="*/ 1828800 w 1854994"/>
                <a:gd name="connsiteY46" fmla="*/ 1181100 h 1273969"/>
                <a:gd name="connsiteX47" fmla="*/ 1797844 w 1854994"/>
                <a:gd name="connsiteY47" fmla="*/ 1204913 h 1273969"/>
                <a:gd name="connsiteX48" fmla="*/ 1747838 w 1854994"/>
                <a:gd name="connsiteY48" fmla="*/ 1228725 h 1273969"/>
                <a:gd name="connsiteX49" fmla="*/ 1664494 w 1854994"/>
                <a:gd name="connsiteY49" fmla="*/ 1250157 h 1273969"/>
                <a:gd name="connsiteX50" fmla="*/ 1562100 w 1854994"/>
                <a:gd name="connsiteY50" fmla="*/ 1266825 h 1273969"/>
                <a:gd name="connsiteX51" fmla="*/ 1400175 w 1854994"/>
                <a:gd name="connsiteY51" fmla="*/ 1273969 h 1273969"/>
                <a:gd name="connsiteX52" fmla="*/ 1271588 w 1854994"/>
                <a:gd name="connsiteY52" fmla="*/ 1273969 h 1273969"/>
                <a:gd name="connsiteX53" fmla="*/ 1131094 w 1854994"/>
                <a:gd name="connsiteY53" fmla="*/ 1264444 h 1273969"/>
                <a:gd name="connsiteX54" fmla="*/ 1014413 w 1854994"/>
                <a:gd name="connsiteY54" fmla="*/ 1245394 h 1273969"/>
                <a:gd name="connsiteX55" fmla="*/ 935831 w 1854994"/>
                <a:gd name="connsiteY55" fmla="*/ 1223963 h 1273969"/>
                <a:gd name="connsiteX56" fmla="*/ 871538 w 1854994"/>
                <a:gd name="connsiteY56" fmla="*/ 1195388 h 1273969"/>
                <a:gd name="connsiteX57" fmla="*/ 828675 w 1854994"/>
                <a:gd name="connsiteY57" fmla="*/ 1164432 h 1273969"/>
                <a:gd name="connsiteX58" fmla="*/ 790575 w 1854994"/>
                <a:gd name="connsiteY58" fmla="*/ 1126332 h 1273969"/>
                <a:gd name="connsiteX59" fmla="*/ 766763 w 1854994"/>
                <a:gd name="connsiteY59" fmla="*/ 1090613 h 1273969"/>
                <a:gd name="connsiteX60" fmla="*/ 745331 w 1854994"/>
                <a:gd name="connsiteY60" fmla="*/ 1045369 h 1273969"/>
                <a:gd name="connsiteX61" fmla="*/ 735806 w 1854994"/>
                <a:gd name="connsiteY61" fmla="*/ 1002507 h 1273969"/>
                <a:gd name="connsiteX62" fmla="*/ 723900 w 1854994"/>
                <a:gd name="connsiteY62" fmla="*/ 881063 h 1273969"/>
                <a:gd name="connsiteX63" fmla="*/ 714375 w 1854994"/>
                <a:gd name="connsiteY63" fmla="*/ 728663 h 1273969"/>
                <a:gd name="connsiteX64" fmla="*/ 711994 w 1854994"/>
                <a:gd name="connsiteY64" fmla="*/ 516732 h 1273969"/>
                <a:gd name="connsiteX65" fmla="*/ 711994 w 1854994"/>
                <a:gd name="connsiteY65" fmla="*/ 359569 h 1273969"/>
                <a:gd name="connsiteX66" fmla="*/ 711994 w 1854994"/>
                <a:gd name="connsiteY66" fmla="*/ 321469 h 1273969"/>
                <a:gd name="connsiteX67" fmla="*/ 707231 w 1854994"/>
                <a:gd name="connsiteY67" fmla="*/ 288132 h 1273969"/>
                <a:gd name="connsiteX68" fmla="*/ 697706 w 1854994"/>
                <a:gd name="connsiteY68" fmla="*/ 261938 h 1273969"/>
                <a:gd name="connsiteX69" fmla="*/ 685800 w 1854994"/>
                <a:gd name="connsiteY69" fmla="*/ 242888 h 1273969"/>
                <a:gd name="connsiteX70" fmla="*/ 669131 w 1854994"/>
                <a:gd name="connsiteY70" fmla="*/ 228600 h 1273969"/>
                <a:gd name="connsiteX71" fmla="*/ 650081 w 1854994"/>
                <a:gd name="connsiteY71" fmla="*/ 223838 h 1273969"/>
                <a:gd name="connsiteX72" fmla="*/ 619125 w 1854994"/>
                <a:gd name="connsiteY72" fmla="*/ 221457 h 1273969"/>
                <a:gd name="connsiteX73" fmla="*/ 528638 w 1854994"/>
                <a:gd name="connsiteY73" fmla="*/ 238125 h 1273969"/>
                <a:gd name="connsiteX74" fmla="*/ 431006 w 1854994"/>
                <a:gd name="connsiteY74" fmla="*/ 257175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854994" h="1273969">
                  <a:moveTo>
                    <a:pt x="431006" y="257175"/>
                  </a:moveTo>
                  <a:lnTo>
                    <a:pt x="285750" y="292894"/>
                  </a:lnTo>
                  <a:lnTo>
                    <a:pt x="159544" y="326232"/>
                  </a:lnTo>
                  <a:lnTo>
                    <a:pt x="64294" y="357188"/>
                  </a:lnTo>
                  <a:lnTo>
                    <a:pt x="0" y="121444"/>
                  </a:lnTo>
                  <a:lnTo>
                    <a:pt x="69056" y="157163"/>
                  </a:lnTo>
                  <a:lnTo>
                    <a:pt x="192881" y="138113"/>
                  </a:lnTo>
                  <a:lnTo>
                    <a:pt x="431006" y="88107"/>
                  </a:lnTo>
                  <a:lnTo>
                    <a:pt x="633413" y="33338"/>
                  </a:lnTo>
                  <a:lnTo>
                    <a:pt x="711994" y="4763"/>
                  </a:lnTo>
                  <a:lnTo>
                    <a:pt x="750094" y="0"/>
                  </a:lnTo>
                  <a:lnTo>
                    <a:pt x="785813" y="11907"/>
                  </a:lnTo>
                  <a:lnTo>
                    <a:pt x="904875" y="73819"/>
                  </a:lnTo>
                  <a:lnTo>
                    <a:pt x="983456" y="121444"/>
                  </a:lnTo>
                  <a:lnTo>
                    <a:pt x="1016794" y="145257"/>
                  </a:lnTo>
                  <a:lnTo>
                    <a:pt x="1045369" y="171450"/>
                  </a:lnTo>
                  <a:lnTo>
                    <a:pt x="1059656" y="190500"/>
                  </a:lnTo>
                  <a:lnTo>
                    <a:pt x="1071563" y="214313"/>
                  </a:lnTo>
                  <a:lnTo>
                    <a:pt x="1076325" y="240507"/>
                  </a:lnTo>
                  <a:lnTo>
                    <a:pt x="1069181" y="271463"/>
                  </a:lnTo>
                  <a:lnTo>
                    <a:pt x="1050131" y="304800"/>
                  </a:lnTo>
                  <a:lnTo>
                    <a:pt x="1012031" y="352425"/>
                  </a:lnTo>
                  <a:lnTo>
                    <a:pt x="978694" y="400050"/>
                  </a:lnTo>
                  <a:lnTo>
                    <a:pt x="945356" y="459582"/>
                  </a:lnTo>
                  <a:lnTo>
                    <a:pt x="923925" y="526257"/>
                  </a:lnTo>
                  <a:lnTo>
                    <a:pt x="914400" y="592932"/>
                  </a:lnTo>
                  <a:lnTo>
                    <a:pt x="919163" y="795338"/>
                  </a:lnTo>
                  <a:lnTo>
                    <a:pt x="931069" y="923925"/>
                  </a:lnTo>
                  <a:lnTo>
                    <a:pt x="938213" y="969169"/>
                  </a:lnTo>
                  <a:lnTo>
                    <a:pt x="947738" y="1007269"/>
                  </a:lnTo>
                  <a:lnTo>
                    <a:pt x="959644" y="1031082"/>
                  </a:lnTo>
                  <a:lnTo>
                    <a:pt x="976313" y="1047750"/>
                  </a:lnTo>
                  <a:lnTo>
                    <a:pt x="1002506" y="1062038"/>
                  </a:lnTo>
                  <a:lnTo>
                    <a:pt x="1031081" y="1073944"/>
                  </a:lnTo>
                  <a:lnTo>
                    <a:pt x="1100138" y="1085850"/>
                  </a:lnTo>
                  <a:lnTo>
                    <a:pt x="1226344" y="1092994"/>
                  </a:lnTo>
                  <a:lnTo>
                    <a:pt x="1273969" y="1092994"/>
                  </a:lnTo>
                  <a:lnTo>
                    <a:pt x="1347788" y="1081088"/>
                  </a:lnTo>
                  <a:lnTo>
                    <a:pt x="1400175" y="1062038"/>
                  </a:lnTo>
                  <a:lnTo>
                    <a:pt x="1793081" y="1038225"/>
                  </a:lnTo>
                  <a:lnTo>
                    <a:pt x="1819275" y="1062038"/>
                  </a:lnTo>
                  <a:lnTo>
                    <a:pt x="1840706" y="1085850"/>
                  </a:lnTo>
                  <a:lnTo>
                    <a:pt x="1850231" y="1104900"/>
                  </a:lnTo>
                  <a:lnTo>
                    <a:pt x="1854994" y="1121569"/>
                  </a:lnTo>
                  <a:lnTo>
                    <a:pt x="1854994" y="1138238"/>
                  </a:lnTo>
                  <a:lnTo>
                    <a:pt x="1845469" y="1162050"/>
                  </a:lnTo>
                  <a:lnTo>
                    <a:pt x="1828800" y="1181100"/>
                  </a:lnTo>
                  <a:lnTo>
                    <a:pt x="1797844" y="1204913"/>
                  </a:lnTo>
                  <a:lnTo>
                    <a:pt x="1747838" y="1228725"/>
                  </a:lnTo>
                  <a:lnTo>
                    <a:pt x="1664494" y="1250157"/>
                  </a:lnTo>
                  <a:lnTo>
                    <a:pt x="1562100" y="1266825"/>
                  </a:lnTo>
                  <a:lnTo>
                    <a:pt x="1400175" y="1273969"/>
                  </a:lnTo>
                  <a:lnTo>
                    <a:pt x="1271588" y="1273969"/>
                  </a:lnTo>
                  <a:lnTo>
                    <a:pt x="1131094" y="1264444"/>
                  </a:lnTo>
                  <a:lnTo>
                    <a:pt x="1014413" y="1245394"/>
                  </a:lnTo>
                  <a:lnTo>
                    <a:pt x="935831" y="1223963"/>
                  </a:lnTo>
                  <a:lnTo>
                    <a:pt x="871538" y="1195388"/>
                  </a:lnTo>
                  <a:lnTo>
                    <a:pt x="828675" y="1164432"/>
                  </a:lnTo>
                  <a:lnTo>
                    <a:pt x="790575" y="1126332"/>
                  </a:lnTo>
                  <a:lnTo>
                    <a:pt x="766763" y="1090613"/>
                  </a:lnTo>
                  <a:lnTo>
                    <a:pt x="745331" y="1045369"/>
                  </a:lnTo>
                  <a:lnTo>
                    <a:pt x="735806" y="1002507"/>
                  </a:lnTo>
                  <a:lnTo>
                    <a:pt x="723900" y="881063"/>
                  </a:lnTo>
                  <a:lnTo>
                    <a:pt x="714375" y="728663"/>
                  </a:lnTo>
                  <a:cubicBezTo>
                    <a:pt x="713581" y="658019"/>
                    <a:pt x="712788" y="587376"/>
                    <a:pt x="711994" y="516732"/>
                  </a:cubicBezTo>
                  <a:lnTo>
                    <a:pt x="711994" y="359569"/>
                  </a:lnTo>
                  <a:lnTo>
                    <a:pt x="711994" y="321469"/>
                  </a:lnTo>
                  <a:lnTo>
                    <a:pt x="707231" y="288132"/>
                  </a:lnTo>
                  <a:lnTo>
                    <a:pt x="697706" y="261938"/>
                  </a:lnTo>
                  <a:lnTo>
                    <a:pt x="685800" y="242888"/>
                  </a:lnTo>
                  <a:lnTo>
                    <a:pt x="669131" y="228600"/>
                  </a:lnTo>
                  <a:lnTo>
                    <a:pt x="650081" y="223838"/>
                  </a:lnTo>
                  <a:lnTo>
                    <a:pt x="619125" y="221457"/>
                  </a:lnTo>
                  <a:lnTo>
                    <a:pt x="528638" y="238125"/>
                  </a:lnTo>
                  <a:lnTo>
                    <a:pt x="43100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08">
              <a:extLst>
                <a:ext uri="{FF2B5EF4-FFF2-40B4-BE49-F238E27FC236}">
                  <a16:creationId xmlns:a16="http://schemas.microsoft.com/office/drawing/2014/main" id="{25069496-5EF4-490F-A6CF-E7CFE6F59B30}"/>
                </a:ext>
              </a:extLst>
            </p:cNvPr>
            <p:cNvSpPr/>
            <p:nvPr/>
          </p:nvSpPr>
          <p:spPr>
            <a:xfrm>
              <a:off x="6791325" y="2219325"/>
              <a:ext cx="496888" cy="657225"/>
            </a:xfrm>
            <a:custGeom>
              <a:avLst/>
              <a:gdLst>
                <a:gd name="connsiteX0" fmla="*/ 257175 w 497681"/>
                <a:gd name="connsiteY0" fmla="*/ 235744 h 657225"/>
                <a:gd name="connsiteX1" fmla="*/ 278606 w 497681"/>
                <a:gd name="connsiteY1" fmla="*/ 130969 h 657225"/>
                <a:gd name="connsiteX2" fmla="*/ 290513 w 497681"/>
                <a:gd name="connsiteY2" fmla="*/ 52388 h 657225"/>
                <a:gd name="connsiteX3" fmla="*/ 297656 w 497681"/>
                <a:gd name="connsiteY3" fmla="*/ 14288 h 657225"/>
                <a:gd name="connsiteX4" fmla="*/ 309563 w 497681"/>
                <a:gd name="connsiteY4" fmla="*/ 0 h 657225"/>
                <a:gd name="connsiteX5" fmla="*/ 316706 w 497681"/>
                <a:gd name="connsiteY5" fmla="*/ 0 h 657225"/>
                <a:gd name="connsiteX6" fmla="*/ 326231 w 497681"/>
                <a:gd name="connsiteY6" fmla="*/ 2381 h 657225"/>
                <a:gd name="connsiteX7" fmla="*/ 333375 w 497681"/>
                <a:gd name="connsiteY7" fmla="*/ 16669 h 657225"/>
                <a:gd name="connsiteX8" fmla="*/ 340519 w 497681"/>
                <a:gd name="connsiteY8" fmla="*/ 40481 h 657225"/>
                <a:gd name="connsiteX9" fmla="*/ 342900 w 497681"/>
                <a:gd name="connsiteY9" fmla="*/ 100013 h 657225"/>
                <a:gd name="connsiteX10" fmla="*/ 350044 w 497681"/>
                <a:gd name="connsiteY10" fmla="*/ 216694 h 657225"/>
                <a:gd name="connsiteX11" fmla="*/ 361950 w 497681"/>
                <a:gd name="connsiteY11" fmla="*/ 319088 h 657225"/>
                <a:gd name="connsiteX12" fmla="*/ 369094 w 497681"/>
                <a:gd name="connsiteY12" fmla="*/ 376238 h 657225"/>
                <a:gd name="connsiteX13" fmla="*/ 378619 w 497681"/>
                <a:gd name="connsiteY13" fmla="*/ 435769 h 657225"/>
                <a:gd name="connsiteX14" fmla="*/ 390525 w 497681"/>
                <a:gd name="connsiteY14" fmla="*/ 481013 h 657225"/>
                <a:gd name="connsiteX15" fmla="*/ 411956 w 497681"/>
                <a:gd name="connsiteY15" fmla="*/ 531019 h 657225"/>
                <a:gd name="connsiteX16" fmla="*/ 435769 w 497681"/>
                <a:gd name="connsiteY16" fmla="*/ 569119 h 657225"/>
                <a:gd name="connsiteX17" fmla="*/ 473869 w 497681"/>
                <a:gd name="connsiteY17" fmla="*/ 607219 h 657225"/>
                <a:gd name="connsiteX18" fmla="*/ 497681 w 497681"/>
                <a:gd name="connsiteY18" fmla="*/ 657225 h 657225"/>
                <a:gd name="connsiteX19" fmla="*/ 0 w 497681"/>
                <a:gd name="connsiteY19" fmla="*/ 621506 h 657225"/>
                <a:gd name="connsiteX20" fmla="*/ 61913 w 497681"/>
                <a:gd name="connsiteY20" fmla="*/ 588169 h 657225"/>
                <a:gd name="connsiteX21" fmla="*/ 102394 w 497681"/>
                <a:gd name="connsiteY21" fmla="*/ 559594 h 657225"/>
                <a:gd name="connsiteX22" fmla="*/ 135731 w 497681"/>
                <a:gd name="connsiteY22" fmla="*/ 526256 h 657225"/>
                <a:gd name="connsiteX23" fmla="*/ 166688 w 497681"/>
                <a:gd name="connsiteY23" fmla="*/ 488156 h 657225"/>
                <a:gd name="connsiteX24" fmla="*/ 185738 w 497681"/>
                <a:gd name="connsiteY24" fmla="*/ 452438 h 657225"/>
                <a:gd name="connsiteX25" fmla="*/ 216694 w 497681"/>
                <a:gd name="connsiteY25" fmla="*/ 364331 h 657225"/>
                <a:gd name="connsiteX26" fmla="*/ 257175 w 497681"/>
                <a:gd name="connsiteY26" fmla="*/ 235744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7681" h="657225">
                  <a:moveTo>
                    <a:pt x="257175" y="235744"/>
                  </a:moveTo>
                  <a:lnTo>
                    <a:pt x="278606" y="130969"/>
                  </a:lnTo>
                  <a:lnTo>
                    <a:pt x="290513" y="52388"/>
                  </a:lnTo>
                  <a:lnTo>
                    <a:pt x="297656" y="14288"/>
                  </a:lnTo>
                  <a:lnTo>
                    <a:pt x="309563" y="0"/>
                  </a:lnTo>
                  <a:lnTo>
                    <a:pt x="316706" y="0"/>
                  </a:lnTo>
                  <a:lnTo>
                    <a:pt x="326231" y="2381"/>
                  </a:lnTo>
                  <a:lnTo>
                    <a:pt x="333375" y="16669"/>
                  </a:lnTo>
                  <a:lnTo>
                    <a:pt x="340519" y="40481"/>
                  </a:lnTo>
                  <a:cubicBezTo>
                    <a:pt x="341313" y="60325"/>
                    <a:pt x="342106" y="80169"/>
                    <a:pt x="342900" y="100013"/>
                  </a:cubicBezTo>
                  <a:lnTo>
                    <a:pt x="350044" y="216694"/>
                  </a:lnTo>
                  <a:lnTo>
                    <a:pt x="361950" y="319088"/>
                  </a:lnTo>
                  <a:lnTo>
                    <a:pt x="369094" y="376238"/>
                  </a:lnTo>
                  <a:lnTo>
                    <a:pt x="378619" y="435769"/>
                  </a:lnTo>
                  <a:lnTo>
                    <a:pt x="390525" y="481013"/>
                  </a:lnTo>
                  <a:lnTo>
                    <a:pt x="411956" y="531019"/>
                  </a:lnTo>
                  <a:lnTo>
                    <a:pt x="435769" y="569119"/>
                  </a:lnTo>
                  <a:lnTo>
                    <a:pt x="473869" y="607219"/>
                  </a:lnTo>
                  <a:lnTo>
                    <a:pt x="497681" y="657225"/>
                  </a:lnTo>
                  <a:lnTo>
                    <a:pt x="0" y="621506"/>
                  </a:lnTo>
                  <a:lnTo>
                    <a:pt x="61913" y="588169"/>
                  </a:lnTo>
                  <a:lnTo>
                    <a:pt x="102394" y="559594"/>
                  </a:lnTo>
                  <a:lnTo>
                    <a:pt x="135731" y="526256"/>
                  </a:lnTo>
                  <a:lnTo>
                    <a:pt x="166688" y="488156"/>
                  </a:lnTo>
                  <a:lnTo>
                    <a:pt x="185738" y="452438"/>
                  </a:lnTo>
                  <a:lnTo>
                    <a:pt x="216694" y="364331"/>
                  </a:lnTo>
                  <a:lnTo>
                    <a:pt x="257175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110">
              <a:extLst>
                <a:ext uri="{FF2B5EF4-FFF2-40B4-BE49-F238E27FC236}">
                  <a16:creationId xmlns:a16="http://schemas.microsoft.com/office/drawing/2014/main" id="{1CC4C274-9EC7-4D73-83ED-AE109C018DBC}"/>
                </a:ext>
              </a:extLst>
            </p:cNvPr>
            <p:cNvSpPr/>
            <p:nvPr/>
          </p:nvSpPr>
          <p:spPr>
            <a:xfrm>
              <a:off x="4708525" y="3470275"/>
              <a:ext cx="1992313" cy="2254250"/>
            </a:xfrm>
            <a:custGeom>
              <a:avLst/>
              <a:gdLst>
                <a:gd name="connsiteX0" fmla="*/ 1459466 w 1992618"/>
                <a:gd name="connsiteY0" fmla="*/ 521238 h 2254726"/>
                <a:gd name="connsiteX1" fmla="*/ 1522014 w 1992618"/>
                <a:gd name="connsiteY1" fmla="*/ 402098 h 2254726"/>
                <a:gd name="connsiteX2" fmla="*/ 1557756 w 1992618"/>
                <a:gd name="connsiteY2" fmla="*/ 333593 h 2254726"/>
                <a:gd name="connsiteX3" fmla="*/ 1593498 w 1992618"/>
                <a:gd name="connsiteY3" fmla="*/ 253173 h 2254726"/>
                <a:gd name="connsiteX4" fmla="*/ 1608391 w 1992618"/>
                <a:gd name="connsiteY4" fmla="*/ 208496 h 2254726"/>
                <a:gd name="connsiteX5" fmla="*/ 1617326 w 1992618"/>
                <a:gd name="connsiteY5" fmla="*/ 169775 h 2254726"/>
                <a:gd name="connsiteX6" fmla="*/ 1620305 w 1992618"/>
                <a:gd name="connsiteY6" fmla="*/ 142968 h 2254726"/>
                <a:gd name="connsiteX7" fmla="*/ 1620305 w 1992618"/>
                <a:gd name="connsiteY7" fmla="*/ 125097 h 2254726"/>
                <a:gd name="connsiteX8" fmla="*/ 1611369 w 1992618"/>
                <a:gd name="connsiteY8" fmla="*/ 98291 h 2254726"/>
                <a:gd name="connsiteX9" fmla="*/ 1593498 w 1992618"/>
                <a:gd name="connsiteY9" fmla="*/ 65527 h 2254726"/>
                <a:gd name="connsiteX10" fmla="*/ 1539885 w 1992618"/>
                <a:gd name="connsiteY10" fmla="*/ 0 h 2254726"/>
                <a:gd name="connsiteX11" fmla="*/ 1992618 w 1992618"/>
                <a:gd name="connsiteY11" fmla="*/ 71484 h 2254726"/>
                <a:gd name="connsiteX12" fmla="*/ 1986661 w 1992618"/>
                <a:gd name="connsiteY12" fmla="*/ 101269 h 2254726"/>
                <a:gd name="connsiteX13" fmla="*/ 1965811 w 1992618"/>
                <a:gd name="connsiteY13" fmla="*/ 128076 h 2254726"/>
                <a:gd name="connsiteX14" fmla="*/ 1944962 w 1992618"/>
                <a:gd name="connsiteY14" fmla="*/ 145947 h 2254726"/>
                <a:gd name="connsiteX15" fmla="*/ 1927091 w 1992618"/>
                <a:gd name="connsiteY15" fmla="*/ 163818 h 2254726"/>
                <a:gd name="connsiteX16" fmla="*/ 1882413 w 1992618"/>
                <a:gd name="connsiteY16" fmla="*/ 214453 h 2254726"/>
                <a:gd name="connsiteX17" fmla="*/ 1855607 w 1992618"/>
                <a:gd name="connsiteY17" fmla="*/ 259130 h 2254726"/>
                <a:gd name="connsiteX18" fmla="*/ 1810929 w 1992618"/>
                <a:gd name="connsiteY18" fmla="*/ 348485 h 2254726"/>
                <a:gd name="connsiteX19" fmla="*/ 1772209 w 1992618"/>
                <a:gd name="connsiteY19" fmla="*/ 437840 h 2254726"/>
                <a:gd name="connsiteX20" fmla="*/ 1715617 w 1992618"/>
                <a:gd name="connsiteY20" fmla="*/ 554002 h 2254726"/>
                <a:gd name="connsiteX21" fmla="*/ 1644133 w 1992618"/>
                <a:gd name="connsiteY21" fmla="*/ 688034 h 2254726"/>
                <a:gd name="connsiteX22" fmla="*/ 1539885 w 1992618"/>
                <a:gd name="connsiteY22" fmla="*/ 863766 h 2254726"/>
                <a:gd name="connsiteX23" fmla="*/ 1468401 w 1992618"/>
                <a:gd name="connsiteY23" fmla="*/ 976949 h 2254726"/>
                <a:gd name="connsiteX24" fmla="*/ 1399896 w 1992618"/>
                <a:gd name="connsiteY24" fmla="*/ 1075239 h 2254726"/>
                <a:gd name="connsiteX25" fmla="*/ 1307562 w 1992618"/>
                <a:gd name="connsiteY25" fmla="*/ 1197358 h 2254726"/>
                <a:gd name="connsiteX26" fmla="*/ 1242035 w 1992618"/>
                <a:gd name="connsiteY26" fmla="*/ 1280756 h 2254726"/>
                <a:gd name="connsiteX27" fmla="*/ 1099067 w 1992618"/>
                <a:gd name="connsiteY27" fmla="*/ 1444574 h 2254726"/>
                <a:gd name="connsiteX28" fmla="*/ 899508 w 1992618"/>
                <a:gd name="connsiteY28" fmla="*/ 1632219 h 2254726"/>
                <a:gd name="connsiteX29" fmla="*/ 705905 w 1992618"/>
                <a:gd name="connsiteY29" fmla="*/ 1799015 h 2254726"/>
                <a:gd name="connsiteX30" fmla="*/ 530173 w 1992618"/>
                <a:gd name="connsiteY30" fmla="*/ 1939005 h 2254726"/>
                <a:gd name="connsiteX31" fmla="*/ 363377 w 1992618"/>
                <a:gd name="connsiteY31" fmla="*/ 2052188 h 2254726"/>
                <a:gd name="connsiteX32" fmla="*/ 104248 w 1992618"/>
                <a:gd name="connsiteY32" fmla="*/ 2210049 h 2254726"/>
                <a:gd name="connsiteX33" fmla="*/ 32764 w 1992618"/>
                <a:gd name="connsiteY33" fmla="*/ 2248769 h 2254726"/>
                <a:gd name="connsiteX34" fmla="*/ 14893 w 1992618"/>
                <a:gd name="connsiteY34" fmla="*/ 2254726 h 2254726"/>
                <a:gd name="connsiteX35" fmla="*/ 5957 w 1992618"/>
                <a:gd name="connsiteY35" fmla="*/ 2248769 h 2254726"/>
                <a:gd name="connsiteX36" fmla="*/ 0 w 1992618"/>
                <a:gd name="connsiteY36" fmla="*/ 2230898 h 2254726"/>
                <a:gd name="connsiteX37" fmla="*/ 11914 w 1992618"/>
                <a:gd name="connsiteY37" fmla="*/ 2198135 h 2254726"/>
                <a:gd name="connsiteX38" fmla="*/ 38721 w 1992618"/>
                <a:gd name="connsiteY38" fmla="*/ 2174307 h 2254726"/>
                <a:gd name="connsiteX39" fmla="*/ 187646 w 1992618"/>
                <a:gd name="connsiteY39" fmla="*/ 2061124 h 2254726"/>
                <a:gd name="connsiteX40" fmla="*/ 315721 w 1992618"/>
                <a:gd name="connsiteY40" fmla="*/ 1953897 h 2254726"/>
                <a:gd name="connsiteX41" fmla="*/ 467625 w 1992618"/>
                <a:gd name="connsiteY41" fmla="*/ 1816886 h 2254726"/>
                <a:gd name="connsiteX42" fmla="*/ 616550 w 1992618"/>
                <a:gd name="connsiteY42" fmla="*/ 1670940 h 2254726"/>
                <a:gd name="connsiteX43" fmla="*/ 783346 w 1992618"/>
                <a:gd name="connsiteY43" fmla="*/ 1495208 h 2254726"/>
                <a:gd name="connsiteX44" fmla="*/ 899508 w 1992618"/>
                <a:gd name="connsiteY44" fmla="*/ 1370111 h 2254726"/>
                <a:gd name="connsiteX45" fmla="*/ 1048433 w 1992618"/>
                <a:gd name="connsiteY45" fmla="*/ 1200337 h 2254726"/>
                <a:gd name="connsiteX46" fmla="*/ 1179487 w 1992618"/>
                <a:gd name="connsiteY46" fmla="*/ 991841 h 2254726"/>
                <a:gd name="connsiteX47" fmla="*/ 1236078 w 1992618"/>
                <a:gd name="connsiteY47" fmla="*/ 905465 h 2254726"/>
                <a:gd name="connsiteX48" fmla="*/ 1346283 w 1992618"/>
                <a:gd name="connsiteY48" fmla="*/ 723776 h 2254726"/>
                <a:gd name="connsiteX49" fmla="*/ 1459466 w 1992618"/>
                <a:gd name="connsiteY49" fmla="*/ 521238 h 225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2618" h="2254726">
                  <a:moveTo>
                    <a:pt x="1459466" y="521238"/>
                  </a:moveTo>
                  <a:lnTo>
                    <a:pt x="1522014" y="402098"/>
                  </a:lnTo>
                  <a:lnTo>
                    <a:pt x="1557756" y="333593"/>
                  </a:lnTo>
                  <a:lnTo>
                    <a:pt x="1593498" y="253173"/>
                  </a:lnTo>
                  <a:lnTo>
                    <a:pt x="1608391" y="208496"/>
                  </a:lnTo>
                  <a:lnTo>
                    <a:pt x="1617326" y="169775"/>
                  </a:lnTo>
                  <a:lnTo>
                    <a:pt x="1620305" y="142968"/>
                  </a:lnTo>
                  <a:lnTo>
                    <a:pt x="1620305" y="125097"/>
                  </a:lnTo>
                  <a:lnTo>
                    <a:pt x="1611369" y="98291"/>
                  </a:lnTo>
                  <a:lnTo>
                    <a:pt x="1593498" y="65527"/>
                  </a:lnTo>
                  <a:lnTo>
                    <a:pt x="1539885" y="0"/>
                  </a:lnTo>
                  <a:lnTo>
                    <a:pt x="1992618" y="71484"/>
                  </a:lnTo>
                  <a:lnTo>
                    <a:pt x="1986661" y="101269"/>
                  </a:lnTo>
                  <a:lnTo>
                    <a:pt x="1965811" y="128076"/>
                  </a:lnTo>
                  <a:lnTo>
                    <a:pt x="1944962" y="145947"/>
                  </a:lnTo>
                  <a:lnTo>
                    <a:pt x="1927091" y="163818"/>
                  </a:lnTo>
                  <a:lnTo>
                    <a:pt x="1882413" y="214453"/>
                  </a:lnTo>
                  <a:lnTo>
                    <a:pt x="1855607" y="259130"/>
                  </a:lnTo>
                  <a:lnTo>
                    <a:pt x="1810929" y="348485"/>
                  </a:lnTo>
                  <a:lnTo>
                    <a:pt x="1772209" y="437840"/>
                  </a:lnTo>
                  <a:lnTo>
                    <a:pt x="1715617" y="554002"/>
                  </a:lnTo>
                  <a:lnTo>
                    <a:pt x="1644133" y="688034"/>
                  </a:lnTo>
                  <a:lnTo>
                    <a:pt x="1539885" y="863766"/>
                  </a:lnTo>
                  <a:lnTo>
                    <a:pt x="1468401" y="976949"/>
                  </a:lnTo>
                  <a:lnTo>
                    <a:pt x="1399896" y="1075239"/>
                  </a:lnTo>
                  <a:lnTo>
                    <a:pt x="1307562" y="1197358"/>
                  </a:lnTo>
                  <a:lnTo>
                    <a:pt x="1242035" y="1280756"/>
                  </a:lnTo>
                  <a:lnTo>
                    <a:pt x="1099067" y="1444574"/>
                  </a:lnTo>
                  <a:lnTo>
                    <a:pt x="899508" y="1632219"/>
                  </a:lnTo>
                  <a:lnTo>
                    <a:pt x="705905" y="1799015"/>
                  </a:lnTo>
                  <a:lnTo>
                    <a:pt x="530173" y="1939005"/>
                  </a:lnTo>
                  <a:lnTo>
                    <a:pt x="363377" y="2052188"/>
                  </a:lnTo>
                  <a:lnTo>
                    <a:pt x="104248" y="2210049"/>
                  </a:lnTo>
                  <a:lnTo>
                    <a:pt x="32764" y="2248769"/>
                  </a:lnTo>
                  <a:lnTo>
                    <a:pt x="14893" y="2254726"/>
                  </a:lnTo>
                  <a:lnTo>
                    <a:pt x="5957" y="2248769"/>
                  </a:lnTo>
                  <a:lnTo>
                    <a:pt x="0" y="2230898"/>
                  </a:lnTo>
                  <a:lnTo>
                    <a:pt x="11914" y="2198135"/>
                  </a:lnTo>
                  <a:lnTo>
                    <a:pt x="38721" y="2174307"/>
                  </a:lnTo>
                  <a:lnTo>
                    <a:pt x="187646" y="2061124"/>
                  </a:lnTo>
                  <a:lnTo>
                    <a:pt x="315721" y="1953897"/>
                  </a:lnTo>
                  <a:lnTo>
                    <a:pt x="467625" y="1816886"/>
                  </a:lnTo>
                  <a:lnTo>
                    <a:pt x="616550" y="1670940"/>
                  </a:lnTo>
                  <a:lnTo>
                    <a:pt x="783346" y="1495208"/>
                  </a:lnTo>
                  <a:lnTo>
                    <a:pt x="899508" y="1370111"/>
                  </a:lnTo>
                  <a:lnTo>
                    <a:pt x="1048433" y="1200337"/>
                  </a:lnTo>
                  <a:lnTo>
                    <a:pt x="1179487" y="991841"/>
                  </a:lnTo>
                  <a:lnTo>
                    <a:pt x="1236078" y="905465"/>
                  </a:lnTo>
                  <a:lnTo>
                    <a:pt x="1346283" y="723776"/>
                  </a:lnTo>
                  <a:lnTo>
                    <a:pt x="1459466" y="52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111">
              <a:extLst>
                <a:ext uri="{FF2B5EF4-FFF2-40B4-BE49-F238E27FC236}">
                  <a16:creationId xmlns:a16="http://schemas.microsoft.com/office/drawing/2014/main" id="{8E51469B-78FD-4A1D-87F5-50033E238382}"/>
                </a:ext>
              </a:extLst>
            </p:cNvPr>
            <p:cNvSpPr/>
            <p:nvPr/>
          </p:nvSpPr>
          <p:spPr>
            <a:xfrm>
              <a:off x="4938713" y="3898900"/>
              <a:ext cx="2503487" cy="1900238"/>
            </a:xfrm>
            <a:custGeom>
              <a:avLst/>
              <a:gdLst>
                <a:gd name="connsiteX0" fmla="*/ 1325146 w 2503598"/>
                <a:gd name="connsiteY0" fmla="*/ 1413164 h 1899703"/>
                <a:gd name="connsiteX1" fmla="*/ 1200456 w 2503598"/>
                <a:gd name="connsiteY1" fmla="*/ 1276248 h 1899703"/>
                <a:gd name="connsiteX2" fmla="*/ 1095324 w 2503598"/>
                <a:gd name="connsiteY2" fmla="*/ 1154002 h 1899703"/>
                <a:gd name="connsiteX3" fmla="*/ 1002417 w 2503598"/>
                <a:gd name="connsiteY3" fmla="*/ 1051316 h 1899703"/>
                <a:gd name="connsiteX4" fmla="*/ 909510 w 2503598"/>
                <a:gd name="connsiteY4" fmla="*/ 946184 h 1899703"/>
                <a:gd name="connsiteX5" fmla="*/ 738366 w 2503598"/>
                <a:gd name="connsiteY5" fmla="*/ 740811 h 1899703"/>
                <a:gd name="connsiteX6" fmla="*/ 652794 w 2503598"/>
                <a:gd name="connsiteY6" fmla="*/ 633234 h 1899703"/>
                <a:gd name="connsiteX7" fmla="*/ 581891 w 2503598"/>
                <a:gd name="connsiteY7" fmla="*/ 547662 h 1899703"/>
                <a:gd name="connsiteX8" fmla="*/ 503653 w 2503598"/>
                <a:gd name="connsiteY8" fmla="*/ 457200 h 1899703"/>
                <a:gd name="connsiteX9" fmla="*/ 435196 w 2503598"/>
                <a:gd name="connsiteY9" fmla="*/ 381408 h 1899703"/>
                <a:gd name="connsiteX10" fmla="*/ 369183 w 2503598"/>
                <a:gd name="connsiteY10" fmla="*/ 312950 h 1899703"/>
                <a:gd name="connsiteX11" fmla="*/ 317840 w 2503598"/>
                <a:gd name="connsiteY11" fmla="*/ 259162 h 1899703"/>
                <a:gd name="connsiteX12" fmla="*/ 264051 w 2503598"/>
                <a:gd name="connsiteY12" fmla="*/ 210263 h 1899703"/>
                <a:gd name="connsiteX13" fmla="*/ 217598 w 2503598"/>
                <a:gd name="connsiteY13" fmla="*/ 168700 h 1899703"/>
                <a:gd name="connsiteX14" fmla="*/ 151585 w 2503598"/>
                <a:gd name="connsiteY14" fmla="*/ 122246 h 1899703"/>
                <a:gd name="connsiteX15" fmla="*/ 124691 w 2503598"/>
                <a:gd name="connsiteY15" fmla="*/ 105132 h 1899703"/>
                <a:gd name="connsiteX16" fmla="*/ 90462 w 2503598"/>
                <a:gd name="connsiteY16" fmla="*/ 85572 h 1899703"/>
                <a:gd name="connsiteX17" fmla="*/ 56233 w 2503598"/>
                <a:gd name="connsiteY17" fmla="*/ 70903 h 1899703"/>
                <a:gd name="connsiteX18" fmla="*/ 19559 w 2503598"/>
                <a:gd name="connsiteY18" fmla="*/ 48898 h 1899703"/>
                <a:gd name="connsiteX19" fmla="*/ 2445 w 2503598"/>
                <a:gd name="connsiteY19" fmla="*/ 31784 h 1899703"/>
                <a:gd name="connsiteX20" fmla="*/ 0 w 2503598"/>
                <a:gd name="connsiteY20" fmla="*/ 22004 h 1899703"/>
                <a:gd name="connsiteX21" fmla="*/ 9780 w 2503598"/>
                <a:gd name="connsiteY21" fmla="*/ 9780 h 1899703"/>
                <a:gd name="connsiteX22" fmla="*/ 51343 w 2503598"/>
                <a:gd name="connsiteY22" fmla="*/ 2445 h 1899703"/>
                <a:gd name="connsiteX23" fmla="*/ 97797 w 2503598"/>
                <a:gd name="connsiteY23" fmla="*/ 0 h 1899703"/>
                <a:gd name="connsiteX24" fmla="*/ 134471 w 2503598"/>
                <a:gd name="connsiteY24" fmla="*/ 14670 h 1899703"/>
                <a:gd name="connsiteX25" fmla="*/ 237157 w 2503598"/>
                <a:gd name="connsiteY25" fmla="*/ 75793 h 1899703"/>
                <a:gd name="connsiteX26" fmla="*/ 393632 w 2503598"/>
                <a:gd name="connsiteY26" fmla="*/ 183369 h 1899703"/>
                <a:gd name="connsiteX27" fmla="*/ 479204 w 2503598"/>
                <a:gd name="connsiteY27" fmla="*/ 249382 h 1899703"/>
                <a:gd name="connsiteX28" fmla="*/ 537882 w 2503598"/>
                <a:gd name="connsiteY28" fmla="*/ 305615 h 1899703"/>
                <a:gd name="connsiteX29" fmla="*/ 706582 w 2503598"/>
                <a:gd name="connsiteY29" fmla="*/ 479204 h 1899703"/>
                <a:gd name="connsiteX30" fmla="*/ 894841 w 2503598"/>
                <a:gd name="connsiteY30" fmla="*/ 682133 h 1899703"/>
                <a:gd name="connsiteX31" fmla="*/ 1124663 w 2503598"/>
                <a:gd name="connsiteY31" fmla="*/ 909510 h 1899703"/>
                <a:gd name="connsiteX32" fmla="*/ 1268913 w 2503598"/>
                <a:gd name="connsiteY32" fmla="*/ 1041536 h 1899703"/>
                <a:gd name="connsiteX33" fmla="*/ 1422943 w 2503598"/>
                <a:gd name="connsiteY33" fmla="*/ 1173562 h 1899703"/>
                <a:gd name="connsiteX34" fmla="*/ 1559859 w 2503598"/>
                <a:gd name="connsiteY34" fmla="*/ 1286028 h 1899703"/>
                <a:gd name="connsiteX35" fmla="*/ 1755452 w 2503598"/>
                <a:gd name="connsiteY35" fmla="*/ 1432723 h 1899703"/>
                <a:gd name="connsiteX36" fmla="*/ 1963271 w 2503598"/>
                <a:gd name="connsiteY36" fmla="*/ 1569639 h 1899703"/>
                <a:gd name="connsiteX37" fmla="*/ 2178423 w 2503598"/>
                <a:gd name="connsiteY37" fmla="*/ 1699219 h 1899703"/>
                <a:gd name="connsiteX38" fmla="*/ 2396021 w 2503598"/>
                <a:gd name="connsiteY38" fmla="*/ 1809241 h 1899703"/>
                <a:gd name="connsiteX39" fmla="*/ 2469369 w 2503598"/>
                <a:gd name="connsiteY39" fmla="*/ 1855694 h 1899703"/>
                <a:gd name="connsiteX40" fmla="*/ 2481594 w 2503598"/>
                <a:gd name="connsiteY40" fmla="*/ 1865474 h 1899703"/>
                <a:gd name="connsiteX41" fmla="*/ 2501153 w 2503598"/>
                <a:gd name="connsiteY41" fmla="*/ 1882588 h 1899703"/>
                <a:gd name="connsiteX42" fmla="*/ 2503598 w 2503598"/>
                <a:gd name="connsiteY42" fmla="*/ 1889923 h 1899703"/>
                <a:gd name="connsiteX43" fmla="*/ 2498708 w 2503598"/>
                <a:gd name="connsiteY43" fmla="*/ 1894813 h 1899703"/>
                <a:gd name="connsiteX44" fmla="*/ 2469369 w 2503598"/>
                <a:gd name="connsiteY44" fmla="*/ 1897258 h 1899703"/>
                <a:gd name="connsiteX45" fmla="*/ 2374017 w 2503598"/>
                <a:gd name="connsiteY45" fmla="*/ 1899703 h 1899703"/>
                <a:gd name="connsiteX46" fmla="*/ 2151529 w 2503598"/>
                <a:gd name="connsiteY46" fmla="*/ 1897258 h 1899703"/>
                <a:gd name="connsiteX47" fmla="*/ 1953491 w 2503598"/>
                <a:gd name="connsiteY47" fmla="*/ 1897258 h 1899703"/>
                <a:gd name="connsiteX48" fmla="*/ 1836135 w 2503598"/>
                <a:gd name="connsiteY48" fmla="*/ 1897258 h 1899703"/>
                <a:gd name="connsiteX49" fmla="*/ 1799461 w 2503598"/>
                <a:gd name="connsiteY49" fmla="*/ 1889923 h 1899703"/>
                <a:gd name="connsiteX50" fmla="*/ 1755452 w 2503598"/>
                <a:gd name="connsiteY50" fmla="*/ 1872809 h 1899703"/>
                <a:gd name="connsiteX51" fmla="*/ 1716334 w 2503598"/>
                <a:gd name="connsiteY51" fmla="*/ 1848359 h 1899703"/>
                <a:gd name="connsiteX52" fmla="*/ 1674770 w 2503598"/>
                <a:gd name="connsiteY52" fmla="*/ 1811686 h 1899703"/>
                <a:gd name="connsiteX53" fmla="*/ 1625872 w 2503598"/>
                <a:gd name="connsiteY53" fmla="*/ 1753008 h 1899703"/>
                <a:gd name="connsiteX54" fmla="*/ 1554969 w 2503598"/>
                <a:gd name="connsiteY54" fmla="*/ 1674770 h 1899703"/>
                <a:gd name="connsiteX55" fmla="*/ 1325146 w 2503598"/>
                <a:gd name="connsiteY55" fmla="*/ 1413164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03598" h="1899703">
                  <a:moveTo>
                    <a:pt x="1325146" y="1413164"/>
                  </a:moveTo>
                  <a:lnTo>
                    <a:pt x="1200456" y="1276248"/>
                  </a:lnTo>
                  <a:lnTo>
                    <a:pt x="1095324" y="1154002"/>
                  </a:lnTo>
                  <a:lnTo>
                    <a:pt x="1002417" y="1051316"/>
                  </a:lnTo>
                  <a:lnTo>
                    <a:pt x="909510" y="946184"/>
                  </a:lnTo>
                  <a:lnTo>
                    <a:pt x="738366" y="740811"/>
                  </a:lnTo>
                  <a:lnTo>
                    <a:pt x="652794" y="633234"/>
                  </a:lnTo>
                  <a:lnTo>
                    <a:pt x="581891" y="547662"/>
                  </a:lnTo>
                  <a:lnTo>
                    <a:pt x="503653" y="457200"/>
                  </a:lnTo>
                  <a:lnTo>
                    <a:pt x="435196" y="381408"/>
                  </a:lnTo>
                  <a:lnTo>
                    <a:pt x="369183" y="312950"/>
                  </a:lnTo>
                  <a:lnTo>
                    <a:pt x="317840" y="259162"/>
                  </a:lnTo>
                  <a:lnTo>
                    <a:pt x="264051" y="210263"/>
                  </a:lnTo>
                  <a:lnTo>
                    <a:pt x="217598" y="168700"/>
                  </a:lnTo>
                  <a:lnTo>
                    <a:pt x="151585" y="122246"/>
                  </a:lnTo>
                  <a:lnTo>
                    <a:pt x="124691" y="105132"/>
                  </a:lnTo>
                  <a:lnTo>
                    <a:pt x="90462" y="85572"/>
                  </a:lnTo>
                  <a:lnTo>
                    <a:pt x="56233" y="70903"/>
                  </a:lnTo>
                  <a:lnTo>
                    <a:pt x="19559" y="48898"/>
                  </a:lnTo>
                  <a:lnTo>
                    <a:pt x="2445" y="31784"/>
                  </a:lnTo>
                  <a:lnTo>
                    <a:pt x="0" y="22004"/>
                  </a:lnTo>
                  <a:lnTo>
                    <a:pt x="9780" y="9780"/>
                  </a:lnTo>
                  <a:lnTo>
                    <a:pt x="51343" y="2445"/>
                  </a:lnTo>
                  <a:lnTo>
                    <a:pt x="97797" y="0"/>
                  </a:lnTo>
                  <a:lnTo>
                    <a:pt x="134471" y="14670"/>
                  </a:lnTo>
                  <a:lnTo>
                    <a:pt x="237157" y="75793"/>
                  </a:lnTo>
                  <a:lnTo>
                    <a:pt x="393632" y="183369"/>
                  </a:lnTo>
                  <a:lnTo>
                    <a:pt x="479204" y="249382"/>
                  </a:lnTo>
                  <a:lnTo>
                    <a:pt x="537882" y="305615"/>
                  </a:lnTo>
                  <a:lnTo>
                    <a:pt x="706582" y="479204"/>
                  </a:lnTo>
                  <a:lnTo>
                    <a:pt x="894841" y="682133"/>
                  </a:lnTo>
                  <a:lnTo>
                    <a:pt x="1124663" y="909510"/>
                  </a:lnTo>
                  <a:lnTo>
                    <a:pt x="1268913" y="1041536"/>
                  </a:lnTo>
                  <a:lnTo>
                    <a:pt x="1422943" y="1173562"/>
                  </a:lnTo>
                  <a:lnTo>
                    <a:pt x="1559859" y="1286028"/>
                  </a:lnTo>
                  <a:lnTo>
                    <a:pt x="1755452" y="1432723"/>
                  </a:lnTo>
                  <a:lnTo>
                    <a:pt x="1963271" y="1569639"/>
                  </a:lnTo>
                  <a:lnTo>
                    <a:pt x="2178423" y="1699219"/>
                  </a:lnTo>
                  <a:lnTo>
                    <a:pt x="2396021" y="1809241"/>
                  </a:lnTo>
                  <a:lnTo>
                    <a:pt x="2469369" y="1855694"/>
                  </a:lnTo>
                  <a:lnTo>
                    <a:pt x="2481594" y="1865474"/>
                  </a:lnTo>
                  <a:lnTo>
                    <a:pt x="2501153" y="1882588"/>
                  </a:lnTo>
                  <a:lnTo>
                    <a:pt x="2503598" y="1889923"/>
                  </a:lnTo>
                  <a:lnTo>
                    <a:pt x="2498708" y="1894813"/>
                  </a:lnTo>
                  <a:lnTo>
                    <a:pt x="2469369" y="1897258"/>
                  </a:lnTo>
                  <a:lnTo>
                    <a:pt x="2374017" y="1899703"/>
                  </a:lnTo>
                  <a:lnTo>
                    <a:pt x="2151529" y="1897258"/>
                  </a:lnTo>
                  <a:lnTo>
                    <a:pt x="1953491" y="1897258"/>
                  </a:lnTo>
                  <a:lnTo>
                    <a:pt x="1836135" y="1897258"/>
                  </a:lnTo>
                  <a:lnTo>
                    <a:pt x="1799461" y="1889923"/>
                  </a:lnTo>
                  <a:lnTo>
                    <a:pt x="1755452" y="1872809"/>
                  </a:lnTo>
                  <a:lnTo>
                    <a:pt x="1716334" y="1848359"/>
                  </a:lnTo>
                  <a:lnTo>
                    <a:pt x="1674770" y="1811686"/>
                  </a:lnTo>
                  <a:lnTo>
                    <a:pt x="1625872" y="1753008"/>
                  </a:lnTo>
                  <a:lnTo>
                    <a:pt x="1554969" y="1674770"/>
                  </a:lnTo>
                  <a:lnTo>
                    <a:pt x="1325146" y="14131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50" name="グループ化 1">
            <a:extLst>
              <a:ext uri="{FF2B5EF4-FFF2-40B4-BE49-F238E27FC236}">
                <a16:creationId xmlns:a16="http://schemas.microsoft.com/office/drawing/2014/main" id="{14EF93EB-8A75-48A7-B73C-CB7C13A781B4}"/>
              </a:ext>
            </a:extLst>
          </p:cNvPr>
          <p:cNvGrpSpPr>
            <a:grpSpLocks/>
          </p:cNvGrpSpPr>
          <p:nvPr/>
        </p:nvGrpSpPr>
        <p:grpSpPr bwMode="auto">
          <a:xfrm>
            <a:off x="2633663" y="1438275"/>
            <a:ext cx="4808537" cy="4545013"/>
            <a:chOff x="2633663" y="1438275"/>
            <a:chExt cx="4808537" cy="4545013"/>
          </a:xfrm>
        </p:grpSpPr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B2DD1660-2CDD-477F-8436-A04CE7325ACC}"/>
                </a:ext>
              </a:extLst>
            </p:cNvPr>
            <p:cNvSpPr/>
            <p:nvPr/>
          </p:nvSpPr>
          <p:spPr>
            <a:xfrm>
              <a:off x="2789238" y="1846263"/>
              <a:ext cx="2063750" cy="447675"/>
            </a:xfrm>
            <a:custGeom>
              <a:avLst/>
              <a:gdLst>
                <a:gd name="connsiteX0" fmla="*/ 907256 w 2064544"/>
                <a:gd name="connsiteY0" fmla="*/ 195262 h 447675"/>
                <a:gd name="connsiteX1" fmla="*/ 664369 w 2064544"/>
                <a:gd name="connsiteY1" fmla="*/ 233362 h 447675"/>
                <a:gd name="connsiteX2" fmla="*/ 511969 w 2064544"/>
                <a:gd name="connsiteY2" fmla="*/ 257175 h 447675"/>
                <a:gd name="connsiteX3" fmla="*/ 423862 w 2064544"/>
                <a:gd name="connsiteY3" fmla="*/ 266700 h 447675"/>
                <a:gd name="connsiteX4" fmla="*/ 390525 w 2064544"/>
                <a:gd name="connsiteY4" fmla="*/ 266700 h 447675"/>
                <a:gd name="connsiteX5" fmla="*/ 342900 w 2064544"/>
                <a:gd name="connsiteY5" fmla="*/ 264319 h 447675"/>
                <a:gd name="connsiteX6" fmla="*/ 278606 w 2064544"/>
                <a:gd name="connsiteY6" fmla="*/ 252412 h 447675"/>
                <a:gd name="connsiteX7" fmla="*/ 219075 w 2064544"/>
                <a:gd name="connsiteY7" fmla="*/ 238125 h 447675"/>
                <a:gd name="connsiteX8" fmla="*/ 171450 w 2064544"/>
                <a:gd name="connsiteY8" fmla="*/ 219075 h 447675"/>
                <a:gd name="connsiteX9" fmla="*/ 123825 w 2064544"/>
                <a:gd name="connsiteY9" fmla="*/ 197644 h 447675"/>
                <a:gd name="connsiteX10" fmla="*/ 73819 w 2064544"/>
                <a:gd name="connsiteY10" fmla="*/ 164306 h 447675"/>
                <a:gd name="connsiteX11" fmla="*/ 38100 w 2064544"/>
                <a:gd name="connsiteY11" fmla="*/ 145256 h 447675"/>
                <a:gd name="connsiteX12" fmla="*/ 16669 w 2064544"/>
                <a:gd name="connsiteY12" fmla="*/ 140494 h 447675"/>
                <a:gd name="connsiteX13" fmla="*/ 7144 w 2064544"/>
                <a:gd name="connsiteY13" fmla="*/ 142875 h 447675"/>
                <a:gd name="connsiteX14" fmla="*/ 0 w 2064544"/>
                <a:gd name="connsiteY14" fmla="*/ 150019 h 447675"/>
                <a:gd name="connsiteX15" fmla="*/ 2381 w 2064544"/>
                <a:gd name="connsiteY15" fmla="*/ 173831 h 447675"/>
                <a:gd name="connsiteX16" fmla="*/ 14287 w 2064544"/>
                <a:gd name="connsiteY16" fmla="*/ 197644 h 447675"/>
                <a:gd name="connsiteX17" fmla="*/ 57150 w 2064544"/>
                <a:gd name="connsiteY17" fmla="*/ 242887 h 447675"/>
                <a:gd name="connsiteX18" fmla="*/ 126206 w 2064544"/>
                <a:gd name="connsiteY18" fmla="*/ 300037 h 447675"/>
                <a:gd name="connsiteX19" fmla="*/ 192881 w 2064544"/>
                <a:gd name="connsiteY19" fmla="*/ 347662 h 447675"/>
                <a:gd name="connsiteX20" fmla="*/ 233362 w 2064544"/>
                <a:gd name="connsiteY20" fmla="*/ 373856 h 447675"/>
                <a:gd name="connsiteX21" fmla="*/ 307181 w 2064544"/>
                <a:gd name="connsiteY21" fmla="*/ 409575 h 447675"/>
                <a:gd name="connsiteX22" fmla="*/ 383381 w 2064544"/>
                <a:gd name="connsiteY22" fmla="*/ 435769 h 447675"/>
                <a:gd name="connsiteX23" fmla="*/ 478631 w 2064544"/>
                <a:gd name="connsiteY23" fmla="*/ 447675 h 447675"/>
                <a:gd name="connsiteX24" fmla="*/ 576262 w 2064544"/>
                <a:gd name="connsiteY24" fmla="*/ 421481 h 447675"/>
                <a:gd name="connsiteX25" fmla="*/ 681037 w 2064544"/>
                <a:gd name="connsiteY25" fmla="*/ 397669 h 447675"/>
                <a:gd name="connsiteX26" fmla="*/ 845344 w 2064544"/>
                <a:gd name="connsiteY26" fmla="*/ 361950 h 447675"/>
                <a:gd name="connsiteX27" fmla="*/ 1031081 w 2064544"/>
                <a:gd name="connsiteY27" fmla="*/ 326231 h 447675"/>
                <a:gd name="connsiteX28" fmla="*/ 1271587 w 2064544"/>
                <a:gd name="connsiteY28" fmla="*/ 280987 h 447675"/>
                <a:gd name="connsiteX29" fmla="*/ 1507331 w 2064544"/>
                <a:gd name="connsiteY29" fmla="*/ 245269 h 447675"/>
                <a:gd name="connsiteX30" fmla="*/ 1631156 w 2064544"/>
                <a:gd name="connsiteY30" fmla="*/ 230981 h 447675"/>
                <a:gd name="connsiteX31" fmla="*/ 1764506 w 2064544"/>
                <a:gd name="connsiteY31" fmla="*/ 221456 h 447675"/>
                <a:gd name="connsiteX32" fmla="*/ 1857375 w 2064544"/>
                <a:gd name="connsiteY32" fmla="*/ 216694 h 447675"/>
                <a:gd name="connsiteX33" fmla="*/ 1969294 w 2064544"/>
                <a:gd name="connsiteY33" fmla="*/ 219075 h 447675"/>
                <a:gd name="connsiteX34" fmla="*/ 2005012 w 2064544"/>
                <a:gd name="connsiteY34" fmla="*/ 214312 h 447675"/>
                <a:gd name="connsiteX35" fmla="*/ 2038350 w 2064544"/>
                <a:gd name="connsiteY35" fmla="*/ 202406 h 447675"/>
                <a:gd name="connsiteX36" fmla="*/ 2057400 w 2064544"/>
                <a:gd name="connsiteY36" fmla="*/ 188119 h 447675"/>
                <a:gd name="connsiteX37" fmla="*/ 2064544 w 2064544"/>
                <a:gd name="connsiteY37" fmla="*/ 173831 h 447675"/>
                <a:gd name="connsiteX38" fmla="*/ 2064544 w 2064544"/>
                <a:gd name="connsiteY38" fmla="*/ 161925 h 447675"/>
                <a:gd name="connsiteX39" fmla="*/ 2057400 w 2064544"/>
                <a:gd name="connsiteY39" fmla="*/ 138112 h 447675"/>
                <a:gd name="connsiteX40" fmla="*/ 2031206 w 2064544"/>
                <a:gd name="connsiteY40" fmla="*/ 95250 h 447675"/>
                <a:gd name="connsiteX41" fmla="*/ 2012156 w 2064544"/>
                <a:gd name="connsiteY41" fmla="*/ 71437 h 447675"/>
                <a:gd name="connsiteX42" fmla="*/ 1988344 w 2064544"/>
                <a:gd name="connsiteY42" fmla="*/ 59531 h 447675"/>
                <a:gd name="connsiteX43" fmla="*/ 1864519 w 2064544"/>
                <a:gd name="connsiteY43" fmla="*/ 16669 h 447675"/>
                <a:gd name="connsiteX44" fmla="*/ 1783556 w 2064544"/>
                <a:gd name="connsiteY44" fmla="*/ 0 h 447675"/>
                <a:gd name="connsiteX45" fmla="*/ 1752600 w 2064544"/>
                <a:gd name="connsiteY45" fmla="*/ 14287 h 447675"/>
                <a:gd name="connsiteX46" fmla="*/ 1669256 w 2064544"/>
                <a:gd name="connsiteY46" fmla="*/ 42862 h 447675"/>
                <a:gd name="connsiteX47" fmla="*/ 1574006 w 2064544"/>
                <a:gd name="connsiteY47" fmla="*/ 61912 h 447675"/>
                <a:gd name="connsiteX48" fmla="*/ 1412081 w 2064544"/>
                <a:gd name="connsiteY48" fmla="*/ 92869 h 447675"/>
                <a:gd name="connsiteX49" fmla="*/ 1195387 w 2064544"/>
                <a:gd name="connsiteY49" fmla="*/ 138112 h 447675"/>
                <a:gd name="connsiteX50" fmla="*/ 907256 w 2064544"/>
                <a:gd name="connsiteY50" fmla="*/ 19526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64544" h="447675">
                  <a:moveTo>
                    <a:pt x="907256" y="195262"/>
                  </a:moveTo>
                  <a:lnTo>
                    <a:pt x="664369" y="233362"/>
                  </a:lnTo>
                  <a:lnTo>
                    <a:pt x="511969" y="257175"/>
                  </a:lnTo>
                  <a:lnTo>
                    <a:pt x="423862" y="266700"/>
                  </a:lnTo>
                  <a:lnTo>
                    <a:pt x="390525" y="266700"/>
                  </a:lnTo>
                  <a:lnTo>
                    <a:pt x="342900" y="264319"/>
                  </a:lnTo>
                  <a:lnTo>
                    <a:pt x="278606" y="252412"/>
                  </a:lnTo>
                  <a:lnTo>
                    <a:pt x="219075" y="238125"/>
                  </a:lnTo>
                  <a:lnTo>
                    <a:pt x="171450" y="219075"/>
                  </a:lnTo>
                  <a:lnTo>
                    <a:pt x="123825" y="197644"/>
                  </a:lnTo>
                  <a:lnTo>
                    <a:pt x="73819" y="164306"/>
                  </a:lnTo>
                  <a:lnTo>
                    <a:pt x="38100" y="145256"/>
                  </a:lnTo>
                  <a:lnTo>
                    <a:pt x="16669" y="140494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2381" y="173831"/>
                  </a:lnTo>
                  <a:lnTo>
                    <a:pt x="14287" y="197644"/>
                  </a:lnTo>
                  <a:lnTo>
                    <a:pt x="57150" y="242887"/>
                  </a:lnTo>
                  <a:lnTo>
                    <a:pt x="126206" y="300037"/>
                  </a:lnTo>
                  <a:lnTo>
                    <a:pt x="192881" y="347662"/>
                  </a:lnTo>
                  <a:lnTo>
                    <a:pt x="233362" y="373856"/>
                  </a:lnTo>
                  <a:lnTo>
                    <a:pt x="307181" y="409575"/>
                  </a:lnTo>
                  <a:lnTo>
                    <a:pt x="383381" y="435769"/>
                  </a:lnTo>
                  <a:lnTo>
                    <a:pt x="478631" y="447675"/>
                  </a:lnTo>
                  <a:lnTo>
                    <a:pt x="576262" y="421481"/>
                  </a:lnTo>
                  <a:lnTo>
                    <a:pt x="681037" y="397669"/>
                  </a:lnTo>
                  <a:lnTo>
                    <a:pt x="845344" y="361950"/>
                  </a:lnTo>
                  <a:lnTo>
                    <a:pt x="1031081" y="326231"/>
                  </a:lnTo>
                  <a:lnTo>
                    <a:pt x="1271587" y="280987"/>
                  </a:lnTo>
                  <a:lnTo>
                    <a:pt x="1507331" y="245269"/>
                  </a:lnTo>
                  <a:lnTo>
                    <a:pt x="1631156" y="230981"/>
                  </a:lnTo>
                  <a:lnTo>
                    <a:pt x="1764506" y="221456"/>
                  </a:lnTo>
                  <a:lnTo>
                    <a:pt x="1857375" y="216694"/>
                  </a:lnTo>
                  <a:lnTo>
                    <a:pt x="1969294" y="219075"/>
                  </a:lnTo>
                  <a:lnTo>
                    <a:pt x="2005012" y="214312"/>
                  </a:lnTo>
                  <a:lnTo>
                    <a:pt x="2038350" y="202406"/>
                  </a:lnTo>
                  <a:lnTo>
                    <a:pt x="2057400" y="188119"/>
                  </a:lnTo>
                  <a:lnTo>
                    <a:pt x="2064544" y="173831"/>
                  </a:lnTo>
                  <a:lnTo>
                    <a:pt x="2064544" y="161925"/>
                  </a:lnTo>
                  <a:lnTo>
                    <a:pt x="2057400" y="138112"/>
                  </a:lnTo>
                  <a:lnTo>
                    <a:pt x="2031206" y="95250"/>
                  </a:lnTo>
                  <a:lnTo>
                    <a:pt x="2012156" y="71437"/>
                  </a:lnTo>
                  <a:lnTo>
                    <a:pt x="1988344" y="59531"/>
                  </a:lnTo>
                  <a:lnTo>
                    <a:pt x="1864519" y="16669"/>
                  </a:lnTo>
                  <a:lnTo>
                    <a:pt x="1783556" y="0"/>
                  </a:lnTo>
                  <a:lnTo>
                    <a:pt x="1752600" y="14287"/>
                  </a:lnTo>
                  <a:lnTo>
                    <a:pt x="1669256" y="42862"/>
                  </a:lnTo>
                  <a:lnTo>
                    <a:pt x="1574006" y="61912"/>
                  </a:lnTo>
                  <a:lnTo>
                    <a:pt x="1412081" y="92869"/>
                  </a:lnTo>
                  <a:lnTo>
                    <a:pt x="1195387" y="138112"/>
                  </a:lnTo>
                  <a:lnTo>
                    <a:pt x="907256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CA27D721-8780-4BA6-B43A-587A41F59C2B}"/>
                </a:ext>
              </a:extLst>
            </p:cNvPr>
            <p:cNvSpPr/>
            <p:nvPr/>
          </p:nvSpPr>
          <p:spPr>
            <a:xfrm>
              <a:off x="2640013" y="2909888"/>
              <a:ext cx="339725" cy="1104900"/>
            </a:xfrm>
            <a:custGeom>
              <a:avLst/>
              <a:gdLst>
                <a:gd name="connsiteX0" fmla="*/ 326232 w 338138"/>
                <a:gd name="connsiteY0" fmla="*/ 576262 h 1104900"/>
                <a:gd name="connsiteX1" fmla="*/ 300038 w 338138"/>
                <a:gd name="connsiteY1" fmla="*/ 709612 h 1104900"/>
                <a:gd name="connsiteX2" fmla="*/ 264319 w 338138"/>
                <a:gd name="connsiteY2" fmla="*/ 845343 h 1104900"/>
                <a:gd name="connsiteX3" fmla="*/ 226219 w 338138"/>
                <a:gd name="connsiteY3" fmla="*/ 959643 h 1104900"/>
                <a:gd name="connsiteX4" fmla="*/ 204788 w 338138"/>
                <a:gd name="connsiteY4" fmla="*/ 1014412 h 1104900"/>
                <a:gd name="connsiteX5" fmla="*/ 178594 w 338138"/>
                <a:gd name="connsiteY5" fmla="*/ 1057275 h 1104900"/>
                <a:gd name="connsiteX6" fmla="*/ 142875 w 338138"/>
                <a:gd name="connsiteY6" fmla="*/ 1090612 h 1104900"/>
                <a:gd name="connsiteX7" fmla="*/ 111919 w 338138"/>
                <a:gd name="connsiteY7" fmla="*/ 1104900 h 1104900"/>
                <a:gd name="connsiteX8" fmla="*/ 100013 w 338138"/>
                <a:gd name="connsiteY8" fmla="*/ 1104900 h 1104900"/>
                <a:gd name="connsiteX9" fmla="*/ 66675 w 338138"/>
                <a:gd name="connsiteY9" fmla="*/ 1085850 h 1104900"/>
                <a:gd name="connsiteX10" fmla="*/ 42863 w 338138"/>
                <a:gd name="connsiteY10" fmla="*/ 1059656 h 1104900"/>
                <a:gd name="connsiteX11" fmla="*/ 26194 w 338138"/>
                <a:gd name="connsiteY11" fmla="*/ 1028700 h 1104900"/>
                <a:gd name="connsiteX12" fmla="*/ 11907 w 338138"/>
                <a:gd name="connsiteY12" fmla="*/ 983456 h 1104900"/>
                <a:gd name="connsiteX13" fmla="*/ 4763 w 338138"/>
                <a:gd name="connsiteY13" fmla="*/ 938212 h 1104900"/>
                <a:gd name="connsiteX14" fmla="*/ 0 w 338138"/>
                <a:gd name="connsiteY14" fmla="*/ 859631 h 1104900"/>
                <a:gd name="connsiteX15" fmla="*/ 4763 w 338138"/>
                <a:gd name="connsiteY15" fmla="*/ 769143 h 1104900"/>
                <a:gd name="connsiteX16" fmla="*/ 30957 w 338138"/>
                <a:gd name="connsiteY16" fmla="*/ 723900 h 1104900"/>
                <a:gd name="connsiteX17" fmla="*/ 64294 w 338138"/>
                <a:gd name="connsiteY17" fmla="*/ 669131 h 1104900"/>
                <a:gd name="connsiteX18" fmla="*/ 97632 w 338138"/>
                <a:gd name="connsiteY18" fmla="*/ 597693 h 1104900"/>
                <a:gd name="connsiteX19" fmla="*/ 128588 w 338138"/>
                <a:gd name="connsiteY19" fmla="*/ 526256 h 1104900"/>
                <a:gd name="connsiteX20" fmla="*/ 147638 w 338138"/>
                <a:gd name="connsiteY20" fmla="*/ 471487 h 1104900"/>
                <a:gd name="connsiteX21" fmla="*/ 161925 w 338138"/>
                <a:gd name="connsiteY21" fmla="*/ 414337 h 1104900"/>
                <a:gd name="connsiteX22" fmla="*/ 176213 w 338138"/>
                <a:gd name="connsiteY22" fmla="*/ 347662 h 1104900"/>
                <a:gd name="connsiteX23" fmla="*/ 180975 w 338138"/>
                <a:gd name="connsiteY23" fmla="*/ 302418 h 1104900"/>
                <a:gd name="connsiteX24" fmla="*/ 183357 w 338138"/>
                <a:gd name="connsiteY24" fmla="*/ 254793 h 1104900"/>
                <a:gd name="connsiteX25" fmla="*/ 183357 w 338138"/>
                <a:gd name="connsiteY25" fmla="*/ 221456 h 1104900"/>
                <a:gd name="connsiteX26" fmla="*/ 178594 w 338138"/>
                <a:gd name="connsiteY26" fmla="*/ 180975 h 1104900"/>
                <a:gd name="connsiteX27" fmla="*/ 164307 w 338138"/>
                <a:gd name="connsiteY27" fmla="*/ 119062 h 1104900"/>
                <a:gd name="connsiteX28" fmla="*/ 152400 w 338138"/>
                <a:gd name="connsiteY28" fmla="*/ 95250 h 1104900"/>
                <a:gd name="connsiteX29" fmla="*/ 135732 w 338138"/>
                <a:gd name="connsiteY29" fmla="*/ 61912 h 1104900"/>
                <a:gd name="connsiteX30" fmla="*/ 126207 w 338138"/>
                <a:gd name="connsiteY30" fmla="*/ 40481 h 1104900"/>
                <a:gd name="connsiteX31" fmla="*/ 126207 w 338138"/>
                <a:gd name="connsiteY31" fmla="*/ 23812 h 1104900"/>
                <a:gd name="connsiteX32" fmla="*/ 130969 w 338138"/>
                <a:gd name="connsiteY32" fmla="*/ 9525 h 1104900"/>
                <a:gd name="connsiteX33" fmla="*/ 138113 w 338138"/>
                <a:gd name="connsiteY33" fmla="*/ 4762 h 1104900"/>
                <a:gd name="connsiteX34" fmla="*/ 159544 w 338138"/>
                <a:gd name="connsiteY34" fmla="*/ 0 h 1104900"/>
                <a:gd name="connsiteX35" fmla="*/ 180975 w 338138"/>
                <a:gd name="connsiteY35" fmla="*/ 4762 h 1104900"/>
                <a:gd name="connsiteX36" fmla="*/ 195263 w 338138"/>
                <a:gd name="connsiteY36" fmla="*/ 19050 h 1104900"/>
                <a:gd name="connsiteX37" fmla="*/ 235744 w 338138"/>
                <a:gd name="connsiteY37" fmla="*/ 71437 h 1104900"/>
                <a:gd name="connsiteX38" fmla="*/ 266700 w 338138"/>
                <a:gd name="connsiteY38" fmla="*/ 121443 h 1104900"/>
                <a:gd name="connsiteX39" fmla="*/ 292894 w 338138"/>
                <a:gd name="connsiteY39" fmla="*/ 166687 h 1104900"/>
                <a:gd name="connsiteX40" fmla="*/ 323850 w 338138"/>
                <a:gd name="connsiteY40" fmla="*/ 245268 h 1104900"/>
                <a:gd name="connsiteX41" fmla="*/ 338138 w 338138"/>
                <a:gd name="connsiteY41" fmla="*/ 345281 h 1104900"/>
                <a:gd name="connsiteX42" fmla="*/ 338138 w 338138"/>
                <a:gd name="connsiteY42" fmla="*/ 433387 h 1104900"/>
                <a:gd name="connsiteX43" fmla="*/ 326232 w 338138"/>
                <a:gd name="connsiteY43" fmla="*/ 5762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8138" h="1104900">
                  <a:moveTo>
                    <a:pt x="326232" y="576262"/>
                  </a:moveTo>
                  <a:lnTo>
                    <a:pt x="300038" y="709612"/>
                  </a:lnTo>
                  <a:lnTo>
                    <a:pt x="264319" y="845343"/>
                  </a:lnTo>
                  <a:lnTo>
                    <a:pt x="226219" y="959643"/>
                  </a:lnTo>
                  <a:lnTo>
                    <a:pt x="204788" y="1014412"/>
                  </a:lnTo>
                  <a:lnTo>
                    <a:pt x="178594" y="1057275"/>
                  </a:lnTo>
                  <a:lnTo>
                    <a:pt x="142875" y="1090612"/>
                  </a:lnTo>
                  <a:lnTo>
                    <a:pt x="111919" y="1104900"/>
                  </a:lnTo>
                  <a:lnTo>
                    <a:pt x="100013" y="1104900"/>
                  </a:lnTo>
                  <a:lnTo>
                    <a:pt x="66675" y="1085850"/>
                  </a:lnTo>
                  <a:lnTo>
                    <a:pt x="42863" y="1059656"/>
                  </a:lnTo>
                  <a:lnTo>
                    <a:pt x="26194" y="1028700"/>
                  </a:lnTo>
                  <a:lnTo>
                    <a:pt x="11907" y="983456"/>
                  </a:lnTo>
                  <a:lnTo>
                    <a:pt x="4763" y="938212"/>
                  </a:lnTo>
                  <a:lnTo>
                    <a:pt x="0" y="859631"/>
                  </a:lnTo>
                  <a:lnTo>
                    <a:pt x="4763" y="769143"/>
                  </a:lnTo>
                  <a:lnTo>
                    <a:pt x="30957" y="723900"/>
                  </a:lnTo>
                  <a:lnTo>
                    <a:pt x="64294" y="669131"/>
                  </a:lnTo>
                  <a:lnTo>
                    <a:pt x="97632" y="597693"/>
                  </a:lnTo>
                  <a:lnTo>
                    <a:pt x="128588" y="526256"/>
                  </a:lnTo>
                  <a:lnTo>
                    <a:pt x="147638" y="471487"/>
                  </a:lnTo>
                  <a:lnTo>
                    <a:pt x="161925" y="414337"/>
                  </a:lnTo>
                  <a:lnTo>
                    <a:pt x="176213" y="347662"/>
                  </a:lnTo>
                  <a:lnTo>
                    <a:pt x="180975" y="302418"/>
                  </a:lnTo>
                  <a:lnTo>
                    <a:pt x="183357" y="254793"/>
                  </a:lnTo>
                  <a:lnTo>
                    <a:pt x="183357" y="221456"/>
                  </a:lnTo>
                  <a:lnTo>
                    <a:pt x="178594" y="180975"/>
                  </a:lnTo>
                  <a:lnTo>
                    <a:pt x="164307" y="119062"/>
                  </a:lnTo>
                  <a:lnTo>
                    <a:pt x="152400" y="95250"/>
                  </a:lnTo>
                  <a:lnTo>
                    <a:pt x="135732" y="61912"/>
                  </a:lnTo>
                  <a:lnTo>
                    <a:pt x="126207" y="40481"/>
                  </a:lnTo>
                  <a:lnTo>
                    <a:pt x="126207" y="23812"/>
                  </a:lnTo>
                  <a:lnTo>
                    <a:pt x="130969" y="9525"/>
                  </a:lnTo>
                  <a:lnTo>
                    <a:pt x="138113" y="4762"/>
                  </a:lnTo>
                  <a:lnTo>
                    <a:pt x="159544" y="0"/>
                  </a:lnTo>
                  <a:lnTo>
                    <a:pt x="180975" y="4762"/>
                  </a:lnTo>
                  <a:lnTo>
                    <a:pt x="195263" y="19050"/>
                  </a:lnTo>
                  <a:lnTo>
                    <a:pt x="235744" y="71437"/>
                  </a:lnTo>
                  <a:lnTo>
                    <a:pt x="266700" y="121443"/>
                  </a:lnTo>
                  <a:lnTo>
                    <a:pt x="292894" y="166687"/>
                  </a:lnTo>
                  <a:lnTo>
                    <a:pt x="323850" y="245268"/>
                  </a:lnTo>
                  <a:lnTo>
                    <a:pt x="338138" y="345281"/>
                  </a:lnTo>
                  <a:lnTo>
                    <a:pt x="338138" y="433387"/>
                  </a:lnTo>
                  <a:lnTo>
                    <a:pt x="326232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6004EF84-ACE5-495B-919A-55261B084CAF}"/>
                </a:ext>
              </a:extLst>
            </p:cNvPr>
            <p:cNvSpPr/>
            <p:nvPr/>
          </p:nvSpPr>
          <p:spPr>
            <a:xfrm>
              <a:off x="3109913" y="3322638"/>
              <a:ext cx="1290637" cy="754062"/>
            </a:xfrm>
            <a:custGeom>
              <a:avLst/>
              <a:gdLst>
                <a:gd name="connsiteX0" fmla="*/ 747712 w 1290637"/>
                <a:gd name="connsiteY0" fmla="*/ 297656 h 754856"/>
                <a:gd name="connsiteX1" fmla="*/ 623887 w 1290637"/>
                <a:gd name="connsiteY1" fmla="*/ 373856 h 754856"/>
                <a:gd name="connsiteX2" fmla="*/ 433387 w 1290637"/>
                <a:gd name="connsiteY2" fmla="*/ 478631 h 754856"/>
                <a:gd name="connsiteX3" fmla="*/ 204787 w 1290637"/>
                <a:gd name="connsiteY3" fmla="*/ 597694 h 754856"/>
                <a:gd name="connsiteX4" fmla="*/ 66675 w 1290637"/>
                <a:gd name="connsiteY4" fmla="*/ 666750 h 754856"/>
                <a:gd name="connsiteX5" fmla="*/ 23812 w 1290637"/>
                <a:gd name="connsiteY5" fmla="*/ 690562 h 754856"/>
                <a:gd name="connsiteX6" fmla="*/ 7143 w 1290637"/>
                <a:gd name="connsiteY6" fmla="*/ 707231 h 754856"/>
                <a:gd name="connsiteX7" fmla="*/ 0 w 1290637"/>
                <a:gd name="connsiteY7" fmla="*/ 719137 h 754856"/>
                <a:gd name="connsiteX8" fmla="*/ 2381 w 1290637"/>
                <a:gd name="connsiteY8" fmla="*/ 738187 h 754856"/>
                <a:gd name="connsiteX9" fmla="*/ 7143 w 1290637"/>
                <a:gd name="connsiteY9" fmla="*/ 745331 h 754856"/>
                <a:gd name="connsiteX10" fmla="*/ 26193 w 1290637"/>
                <a:gd name="connsiteY10" fmla="*/ 752475 h 754856"/>
                <a:gd name="connsiteX11" fmla="*/ 54768 w 1290637"/>
                <a:gd name="connsiteY11" fmla="*/ 754856 h 754856"/>
                <a:gd name="connsiteX12" fmla="*/ 145256 w 1290637"/>
                <a:gd name="connsiteY12" fmla="*/ 731044 h 754856"/>
                <a:gd name="connsiteX13" fmla="*/ 390525 w 1290637"/>
                <a:gd name="connsiteY13" fmla="*/ 652462 h 754856"/>
                <a:gd name="connsiteX14" fmla="*/ 528637 w 1290637"/>
                <a:gd name="connsiteY14" fmla="*/ 600075 h 754856"/>
                <a:gd name="connsiteX15" fmla="*/ 726281 w 1290637"/>
                <a:gd name="connsiteY15" fmla="*/ 519112 h 754856"/>
                <a:gd name="connsiteX16" fmla="*/ 812006 w 1290637"/>
                <a:gd name="connsiteY16" fmla="*/ 478631 h 754856"/>
                <a:gd name="connsiteX17" fmla="*/ 902493 w 1290637"/>
                <a:gd name="connsiteY17" fmla="*/ 450056 h 754856"/>
                <a:gd name="connsiteX18" fmla="*/ 1009650 w 1290637"/>
                <a:gd name="connsiteY18" fmla="*/ 407194 h 754856"/>
                <a:gd name="connsiteX19" fmla="*/ 1100137 w 1290637"/>
                <a:gd name="connsiteY19" fmla="*/ 369094 h 754856"/>
                <a:gd name="connsiteX20" fmla="*/ 1157287 w 1290637"/>
                <a:gd name="connsiteY20" fmla="*/ 359569 h 754856"/>
                <a:gd name="connsiteX21" fmla="*/ 1212056 w 1290637"/>
                <a:gd name="connsiteY21" fmla="*/ 352425 h 754856"/>
                <a:gd name="connsiteX22" fmla="*/ 1245393 w 1290637"/>
                <a:gd name="connsiteY22" fmla="*/ 350044 h 754856"/>
                <a:gd name="connsiteX23" fmla="*/ 1269206 w 1290637"/>
                <a:gd name="connsiteY23" fmla="*/ 342900 h 754856"/>
                <a:gd name="connsiteX24" fmla="*/ 1285875 w 1290637"/>
                <a:gd name="connsiteY24" fmla="*/ 328612 h 754856"/>
                <a:gd name="connsiteX25" fmla="*/ 1290637 w 1290637"/>
                <a:gd name="connsiteY25" fmla="*/ 309562 h 754856"/>
                <a:gd name="connsiteX26" fmla="*/ 1285875 w 1290637"/>
                <a:gd name="connsiteY26" fmla="*/ 285750 h 754856"/>
                <a:gd name="connsiteX27" fmla="*/ 1276350 w 1290637"/>
                <a:gd name="connsiteY27" fmla="*/ 264319 h 754856"/>
                <a:gd name="connsiteX28" fmla="*/ 1250156 w 1290637"/>
                <a:gd name="connsiteY28" fmla="*/ 223837 h 754856"/>
                <a:gd name="connsiteX29" fmla="*/ 1216818 w 1290637"/>
                <a:gd name="connsiteY29" fmla="*/ 180975 h 754856"/>
                <a:gd name="connsiteX30" fmla="*/ 1159668 w 1290637"/>
                <a:gd name="connsiteY30" fmla="*/ 135731 h 754856"/>
                <a:gd name="connsiteX31" fmla="*/ 1090612 w 1290637"/>
                <a:gd name="connsiteY31" fmla="*/ 90487 h 754856"/>
                <a:gd name="connsiteX32" fmla="*/ 1042987 w 1290637"/>
                <a:gd name="connsiteY32" fmla="*/ 66675 h 754856"/>
                <a:gd name="connsiteX33" fmla="*/ 995362 w 1290637"/>
                <a:gd name="connsiteY33" fmla="*/ 45244 h 754856"/>
                <a:gd name="connsiteX34" fmla="*/ 964406 w 1290637"/>
                <a:gd name="connsiteY34" fmla="*/ 26194 h 754856"/>
                <a:gd name="connsiteX35" fmla="*/ 933450 w 1290637"/>
                <a:gd name="connsiteY35" fmla="*/ 11906 h 754856"/>
                <a:gd name="connsiteX36" fmla="*/ 900112 w 1290637"/>
                <a:gd name="connsiteY36" fmla="*/ 2381 h 754856"/>
                <a:gd name="connsiteX37" fmla="*/ 876300 w 1290637"/>
                <a:gd name="connsiteY37" fmla="*/ 0 h 754856"/>
                <a:gd name="connsiteX38" fmla="*/ 864393 w 1290637"/>
                <a:gd name="connsiteY38" fmla="*/ 0 h 754856"/>
                <a:gd name="connsiteX39" fmla="*/ 857250 w 1290637"/>
                <a:gd name="connsiteY39" fmla="*/ 2381 h 754856"/>
                <a:gd name="connsiteX40" fmla="*/ 852487 w 1290637"/>
                <a:gd name="connsiteY40" fmla="*/ 9525 h 754856"/>
                <a:gd name="connsiteX41" fmla="*/ 850106 w 1290637"/>
                <a:gd name="connsiteY41" fmla="*/ 19050 h 754856"/>
                <a:gd name="connsiteX42" fmla="*/ 847725 w 1290637"/>
                <a:gd name="connsiteY42" fmla="*/ 33337 h 754856"/>
                <a:gd name="connsiteX43" fmla="*/ 859631 w 1290637"/>
                <a:gd name="connsiteY43" fmla="*/ 71437 h 754856"/>
                <a:gd name="connsiteX44" fmla="*/ 876300 w 1290637"/>
                <a:gd name="connsiteY44" fmla="*/ 109537 h 754856"/>
                <a:gd name="connsiteX45" fmla="*/ 881062 w 1290637"/>
                <a:gd name="connsiteY45" fmla="*/ 147637 h 754856"/>
                <a:gd name="connsiteX46" fmla="*/ 878681 w 1290637"/>
                <a:gd name="connsiteY46" fmla="*/ 173831 h 754856"/>
                <a:gd name="connsiteX47" fmla="*/ 869156 w 1290637"/>
                <a:gd name="connsiteY47" fmla="*/ 202406 h 754856"/>
                <a:gd name="connsiteX48" fmla="*/ 850106 w 1290637"/>
                <a:gd name="connsiteY48" fmla="*/ 226219 h 754856"/>
                <a:gd name="connsiteX49" fmla="*/ 804862 w 1290637"/>
                <a:gd name="connsiteY49" fmla="*/ 261937 h 754856"/>
                <a:gd name="connsiteX50" fmla="*/ 747712 w 1290637"/>
                <a:gd name="connsiteY50" fmla="*/ 297656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90637" h="754856">
                  <a:moveTo>
                    <a:pt x="747712" y="297656"/>
                  </a:moveTo>
                  <a:lnTo>
                    <a:pt x="623887" y="373856"/>
                  </a:lnTo>
                  <a:lnTo>
                    <a:pt x="433387" y="478631"/>
                  </a:lnTo>
                  <a:lnTo>
                    <a:pt x="204787" y="597694"/>
                  </a:lnTo>
                  <a:lnTo>
                    <a:pt x="66675" y="666750"/>
                  </a:lnTo>
                  <a:lnTo>
                    <a:pt x="23812" y="690562"/>
                  </a:lnTo>
                  <a:lnTo>
                    <a:pt x="7143" y="707231"/>
                  </a:lnTo>
                  <a:lnTo>
                    <a:pt x="0" y="719137"/>
                  </a:lnTo>
                  <a:lnTo>
                    <a:pt x="2381" y="738187"/>
                  </a:lnTo>
                  <a:lnTo>
                    <a:pt x="7143" y="745331"/>
                  </a:lnTo>
                  <a:lnTo>
                    <a:pt x="26193" y="752475"/>
                  </a:lnTo>
                  <a:lnTo>
                    <a:pt x="54768" y="754856"/>
                  </a:lnTo>
                  <a:lnTo>
                    <a:pt x="145256" y="731044"/>
                  </a:lnTo>
                  <a:lnTo>
                    <a:pt x="390525" y="652462"/>
                  </a:lnTo>
                  <a:lnTo>
                    <a:pt x="528637" y="600075"/>
                  </a:lnTo>
                  <a:lnTo>
                    <a:pt x="726281" y="519112"/>
                  </a:lnTo>
                  <a:lnTo>
                    <a:pt x="812006" y="478631"/>
                  </a:lnTo>
                  <a:lnTo>
                    <a:pt x="902493" y="450056"/>
                  </a:lnTo>
                  <a:lnTo>
                    <a:pt x="1009650" y="407194"/>
                  </a:lnTo>
                  <a:lnTo>
                    <a:pt x="1100137" y="369094"/>
                  </a:lnTo>
                  <a:lnTo>
                    <a:pt x="1157287" y="359569"/>
                  </a:lnTo>
                  <a:lnTo>
                    <a:pt x="1212056" y="352425"/>
                  </a:lnTo>
                  <a:lnTo>
                    <a:pt x="1245393" y="350044"/>
                  </a:lnTo>
                  <a:lnTo>
                    <a:pt x="1269206" y="342900"/>
                  </a:lnTo>
                  <a:lnTo>
                    <a:pt x="1285875" y="328612"/>
                  </a:lnTo>
                  <a:lnTo>
                    <a:pt x="1290637" y="309562"/>
                  </a:lnTo>
                  <a:lnTo>
                    <a:pt x="1285875" y="285750"/>
                  </a:lnTo>
                  <a:lnTo>
                    <a:pt x="1276350" y="264319"/>
                  </a:lnTo>
                  <a:lnTo>
                    <a:pt x="1250156" y="223837"/>
                  </a:lnTo>
                  <a:lnTo>
                    <a:pt x="1216818" y="180975"/>
                  </a:lnTo>
                  <a:lnTo>
                    <a:pt x="1159668" y="135731"/>
                  </a:lnTo>
                  <a:lnTo>
                    <a:pt x="1090612" y="90487"/>
                  </a:lnTo>
                  <a:lnTo>
                    <a:pt x="1042987" y="66675"/>
                  </a:lnTo>
                  <a:lnTo>
                    <a:pt x="995362" y="45244"/>
                  </a:lnTo>
                  <a:lnTo>
                    <a:pt x="964406" y="26194"/>
                  </a:lnTo>
                  <a:lnTo>
                    <a:pt x="933450" y="11906"/>
                  </a:lnTo>
                  <a:lnTo>
                    <a:pt x="900112" y="2381"/>
                  </a:lnTo>
                  <a:lnTo>
                    <a:pt x="876300" y="0"/>
                  </a:lnTo>
                  <a:lnTo>
                    <a:pt x="864393" y="0"/>
                  </a:lnTo>
                  <a:lnTo>
                    <a:pt x="857250" y="2381"/>
                  </a:lnTo>
                  <a:lnTo>
                    <a:pt x="852487" y="9525"/>
                  </a:lnTo>
                  <a:lnTo>
                    <a:pt x="850106" y="19050"/>
                  </a:lnTo>
                  <a:lnTo>
                    <a:pt x="847725" y="33337"/>
                  </a:lnTo>
                  <a:lnTo>
                    <a:pt x="859631" y="71437"/>
                  </a:lnTo>
                  <a:lnTo>
                    <a:pt x="876300" y="109537"/>
                  </a:lnTo>
                  <a:lnTo>
                    <a:pt x="881062" y="147637"/>
                  </a:lnTo>
                  <a:lnTo>
                    <a:pt x="878681" y="173831"/>
                  </a:lnTo>
                  <a:lnTo>
                    <a:pt x="869156" y="202406"/>
                  </a:lnTo>
                  <a:lnTo>
                    <a:pt x="850106" y="226219"/>
                  </a:lnTo>
                  <a:lnTo>
                    <a:pt x="804862" y="261937"/>
                  </a:lnTo>
                  <a:lnTo>
                    <a:pt x="74771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8BFF2826-21DD-4B15-9996-D510277A4AD1}"/>
                </a:ext>
              </a:extLst>
            </p:cNvPr>
            <p:cNvSpPr/>
            <p:nvPr/>
          </p:nvSpPr>
          <p:spPr>
            <a:xfrm>
              <a:off x="2633663" y="4094163"/>
              <a:ext cx="2162175" cy="563562"/>
            </a:xfrm>
            <a:custGeom>
              <a:avLst/>
              <a:gdLst>
                <a:gd name="connsiteX0" fmla="*/ 1000125 w 2162175"/>
                <a:gd name="connsiteY0" fmla="*/ 211931 h 564356"/>
                <a:gd name="connsiteX1" fmla="*/ 795337 w 2162175"/>
                <a:gd name="connsiteY1" fmla="*/ 266700 h 564356"/>
                <a:gd name="connsiteX2" fmla="*/ 623887 w 2162175"/>
                <a:gd name="connsiteY2" fmla="*/ 309562 h 564356"/>
                <a:gd name="connsiteX3" fmla="*/ 478631 w 2162175"/>
                <a:gd name="connsiteY3" fmla="*/ 342900 h 564356"/>
                <a:gd name="connsiteX4" fmla="*/ 388143 w 2162175"/>
                <a:gd name="connsiteY4" fmla="*/ 359569 h 564356"/>
                <a:gd name="connsiteX5" fmla="*/ 342900 w 2162175"/>
                <a:gd name="connsiteY5" fmla="*/ 364331 h 564356"/>
                <a:gd name="connsiteX6" fmla="*/ 295275 w 2162175"/>
                <a:gd name="connsiteY6" fmla="*/ 361950 h 564356"/>
                <a:gd name="connsiteX7" fmla="*/ 207168 w 2162175"/>
                <a:gd name="connsiteY7" fmla="*/ 347662 h 564356"/>
                <a:gd name="connsiteX8" fmla="*/ 133350 w 2162175"/>
                <a:gd name="connsiteY8" fmla="*/ 328612 h 564356"/>
                <a:gd name="connsiteX9" fmla="*/ 59531 w 2162175"/>
                <a:gd name="connsiteY9" fmla="*/ 295275 h 564356"/>
                <a:gd name="connsiteX10" fmla="*/ 28575 w 2162175"/>
                <a:gd name="connsiteY10" fmla="*/ 283369 h 564356"/>
                <a:gd name="connsiteX11" fmla="*/ 14287 w 2162175"/>
                <a:gd name="connsiteY11" fmla="*/ 280987 h 564356"/>
                <a:gd name="connsiteX12" fmla="*/ 2381 w 2162175"/>
                <a:gd name="connsiteY12" fmla="*/ 283369 h 564356"/>
                <a:gd name="connsiteX13" fmla="*/ 0 w 2162175"/>
                <a:gd name="connsiteY13" fmla="*/ 295275 h 564356"/>
                <a:gd name="connsiteX14" fmla="*/ 2381 w 2162175"/>
                <a:gd name="connsiteY14" fmla="*/ 311944 h 564356"/>
                <a:gd name="connsiteX15" fmla="*/ 19050 w 2162175"/>
                <a:gd name="connsiteY15" fmla="*/ 345281 h 564356"/>
                <a:gd name="connsiteX16" fmla="*/ 52387 w 2162175"/>
                <a:gd name="connsiteY16" fmla="*/ 385762 h 564356"/>
                <a:gd name="connsiteX17" fmla="*/ 111918 w 2162175"/>
                <a:gd name="connsiteY17" fmla="*/ 442912 h 564356"/>
                <a:gd name="connsiteX18" fmla="*/ 161925 w 2162175"/>
                <a:gd name="connsiteY18" fmla="*/ 485775 h 564356"/>
                <a:gd name="connsiteX19" fmla="*/ 211931 w 2162175"/>
                <a:gd name="connsiteY19" fmla="*/ 519112 h 564356"/>
                <a:gd name="connsiteX20" fmla="*/ 242887 w 2162175"/>
                <a:gd name="connsiteY20" fmla="*/ 535781 h 564356"/>
                <a:gd name="connsiteX21" fmla="*/ 283368 w 2162175"/>
                <a:gd name="connsiteY21" fmla="*/ 550069 h 564356"/>
                <a:gd name="connsiteX22" fmla="*/ 328612 w 2162175"/>
                <a:gd name="connsiteY22" fmla="*/ 559594 h 564356"/>
                <a:gd name="connsiteX23" fmla="*/ 359568 w 2162175"/>
                <a:gd name="connsiteY23" fmla="*/ 564356 h 564356"/>
                <a:gd name="connsiteX24" fmla="*/ 419100 w 2162175"/>
                <a:gd name="connsiteY24" fmla="*/ 557212 h 564356"/>
                <a:gd name="connsiteX25" fmla="*/ 533400 w 2162175"/>
                <a:gd name="connsiteY25" fmla="*/ 516731 h 564356"/>
                <a:gd name="connsiteX26" fmla="*/ 673893 w 2162175"/>
                <a:gd name="connsiteY26" fmla="*/ 469106 h 564356"/>
                <a:gd name="connsiteX27" fmla="*/ 921543 w 2162175"/>
                <a:gd name="connsiteY27" fmla="*/ 395287 h 564356"/>
                <a:gd name="connsiteX28" fmla="*/ 1059656 w 2162175"/>
                <a:gd name="connsiteY28" fmla="*/ 357187 h 564356"/>
                <a:gd name="connsiteX29" fmla="*/ 1383506 w 2162175"/>
                <a:gd name="connsiteY29" fmla="*/ 292894 h 564356"/>
                <a:gd name="connsiteX30" fmla="*/ 1643062 w 2162175"/>
                <a:gd name="connsiteY30" fmla="*/ 252412 h 564356"/>
                <a:gd name="connsiteX31" fmla="*/ 1866900 w 2162175"/>
                <a:gd name="connsiteY31" fmla="*/ 221456 h 564356"/>
                <a:gd name="connsiteX32" fmla="*/ 2033587 w 2162175"/>
                <a:gd name="connsiteY32" fmla="*/ 202406 h 564356"/>
                <a:gd name="connsiteX33" fmla="*/ 2093118 w 2162175"/>
                <a:gd name="connsiteY33" fmla="*/ 192881 h 564356"/>
                <a:gd name="connsiteX34" fmla="*/ 2124075 w 2162175"/>
                <a:gd name="connsiteY34" fmla="*/ 183356 h 564356"/>
                <a:gd name="connsiteX35" fmla="*/ 2150268 w 2162175"/>
                <a:gd name="connsiteY35" fmla="*/ 164306 h 564356"/>
                <a:gd name="connsiteX36" fmla="*/ 2159793 w 2162175"/>
                <a:gd name="connsiteY36" fmla="*/ 150019 h 564356"/>
                <a:gd name="connsiteX37" fmla="*/ 2162175 w 2162175"/>
                <a:gd name="connsiteY37" fmla="*/ 140494 h 564356"/>
                <a:gd name="connsiteX38" fmla="*/ 2162175 w 2162175"/>
                <a:gd name="connsiteY38" fmla="*/ 133350 h 564356"/>
                <a:gd name="connsiteX39" fmla="*/ 2155031 w 2162175"/>
                <a:gd name="connsiteY39" fmla="*/ 116681 h 564356"/>
                <a:gd name="connsiteX40" fmla="*/ 2128837 w 2162175"/>
                <a:gd name="connsiteY40" fmla="*/ 83344 h 564356"/>
                <a:gd name="connsiteX41" fmla="*/ 2105025 w 2162175"/>
                <a:gd name="connsiteY41" fmla="*/ 59531 h 564356"/>
                <a:gd name="connsiteX42" fmla="*/ 2078831 w 2162175"/>
                <a:gd name="connsiteY42" fmla="*/ 47625 h 564356"/>
                <a:gd name="connsiteX43" fmla="*/ 2000250 w 2162175"/>
                <a:gd name="connsiteY43" fmla="*/ 21431 h 564356"/>
                <a:gd name="connsiteX44" fmla="*/ 1926431 w 2162175"/>
                <a:gd name="connsiteY44" fmla="*/ 4762 h 564356"/>
                <a:gd name="connsiteX45" fmla="*/ 1857375 w 2162175"/>
                <a:gd name="connsiteY45" fmla="*/ 0 h 564356"/>
                <a:gd name="connsiteX46" fmla="*/ 1814512 w 2162175"/>
                <a:gd name="connsiteY46" fmla="*/ 7144 h 564356"/>
                <a:gd name="connsiteX47" fmla="*/ 1776412 w 2162175"/>
                <a:gd name="connsiteY47" fmla="*/ 19050 h 564356"/>
                <a:gd name="connsiteX48" fmla="*/ 1712118 w 2162175"/>
                <a:gd name="connsiteY48" fmla="*/ 50006 h 564356"/>
                <a:gd name="connsiteX49" fmla="*/ 1614487 w 2162175"/>
                <a:gd name="connsiteY49" fmla="*/ 80962 h 564356"/>
                <a:gd name="connsiteX50" fmla="*/ 1445418 w 2162175"/>
                <a:gd name="connsiteY50" fmla="*/ 123825 h 564356"/>
                <a:gd name="connsiteX51" fmla="*/ 1328737 w 2162175"/>
                <a:gd name="connsiteY51" fmla="*/ 147637 h 564356"/>
                <a:gd name="connsiteX52" fmla="*/ 1145381 w 2162175"/>
                <a:gd name="connsiteY52" fmla="*/ 171450 h 564356"/>
                <a:gd name="connsiteX53" fmla="*/ 1000125 w 2162175"/>
                <a:gd name="connsiteY53" fmla="*/ 21193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564356">
                  <a:moveTo>
                    <a:pt x="1000125" y="211931"/>
                  </a:moveTo>
                  <a:lnTo>
                    <a:pt x="795337" y="266700"/>
                  </a:lnTo>
                  <a:lnTo>
                    <a:pt x="623887" y="309562"/>
                  </a:lnTo>
                  <a:lnTo>
                    <a:pt x="478631" y="342900"/>
                  </a:lnTo>
                  <a:lnTo>
                    <a:pt x="388143" y="359569"/>
                  </a:lnTo>
                  <a:lnTo>
                    <a:pt x="342900" y="364331"/>
                  </a:lnTo>
                  <a:lnTo>
                    <a:pt x="295275" y="361950"/>
                  </a:lnTo>
                  <a:lnTo>
                    <a:pt x="207168" y="347662"/>
                  </a:lnTo>
                  <a:lnTo>
                    <a:pt x="133350" y="328612"/>
                  </a:lnTo>
                  <a:lnTo>
                    <a:pt x="59531" y="295275"/>
                  </a:lnTo>
                  <a:lnTo>
                    <a:pt x="28575" y="283369"/>
                  </a:lnTo>
                  <a:lnTo>
                    <a:pt x="14287" y="280987"/>
                  </a:lnTo>
                  <a:lnTo>
                    <a:pt x="2381" y="283369"/>
                  </a:lnTo>
                  <a:lnTo>
                    <a:pt x="0" y="295275"/>
                  </a:lnTo>
                  <a:lnTo>
                    <a:pt x="2381" y="311944"/>
                  </a:lnTo>
                  <a:lnTo>
                    <a:pt x="19050" y="345281"/>
                  </a:lnTo>
                  <a:lnTo>
                    <a:pt x="52387" y="385762"/>
                  </a:lnTo>
                  <a:lnTo>
                    <a:pt x="111918" y="442912"/>
                  </a:lnTo>
                  <a:lnTo>
                    <a:pt x="161925" y="485775"/>
                  </a:lnTo>
                  <a:lnTo>
                    <a:pt x="211931" y="519112"/>
                  </a:lnTo>
                  <a:lnTo>
                    <a:pt x="242887" y="535781"/>
                  </a:lnTo>
                  <a:lnTo>
                    <a:pt x="283368" y="550069"/>
                  </a:lnTo>
                  <a:lnTo>
                    <a:pt x="328612" y="559594"/>
                  </a:lnTo>
                  <a:lnTo>
                    <a:pt x="359568" y="564356"/>
                  </a:lnTo>
                  <a:lnTo>
                    <a:pt x="419100" y="557212"/>
                  </a:lnTo>
                  <a:lnTo>
                    <a:pt x="533400" y="516731"/>
                  </a:lnTo>
                  <a:lnTo>
                    <a:pt x="673893" y="469106"/>
                  </a:lnTo>
                  <a:lnTo>
                    <a:pt x="921543" y="395287"/>
                  </a:lnTo>
                  <a:lnTo>
                    <a:pt x="1059656" y="357187"/>
                  </a:lnTo>
                  <a:lnTo>
                    <a:pt x="1383506" y="292894"/>
                  </a:lnTo>
                  <a:lnTo>
                    <a:pt x="1643062" y="252412"/>
                  </a:lnTo>
                  <a:lnTo>
                    <a:pt x="1866900" y="221456"/>
                  </a:lnTo>
                  <a:lnTo>
                    <a:pt x="2033587" y="202406"/>
                  </a:lnTo>
                  <a:lnTo>
                    <a:pt x="2093118" y="192881"/>
                  </a:lnTo>
                  <a:lnTo>
                    <a:pt x="2124075" y="183356"/>
                  </a:lnTo>
                  <a:lnTo>
                    <a:pt x="2150268" y="164306"/>
                  </a:lnTo>
                  <a:lnTo>
                    <a:pt x="2159793" y="150019"/>
                  </a:lnTo>
                  <a:lnTo>
                    <a:pt x="2162175" y="140494"/>
                  </a:lnTo>
                  <a:lnTo>
                    <a:pt x="2162175" y="133350"/>
                  </a:lnTo>
                  <a:lnTo>
                    <a:pt x="2155031" y="116681"/>
                  </a:lnTo>
                  <a:lnTo>
                    <a:pt x="2128837" y="83344"/>
                  </a:lnTo>
                  <a:lnTo>
                    <a:pt x="2105025" y="59531"/>
                  </a:lnTo>
                  <a:lnTo>
                    <a:pt x="2078831" y="47625"/>
                  </a:lnTo>
                  <a:lnTo>
                    <a:pt x="2000250" y="21431"/>
                  </a:lnTo>
                  <a:lnTo>
                    <a:pt x="1926431" y="4762"/>
                  </a:lnTo>
                  <a:lnTo>
                    <a:pt x="1857375" y="0"/>
                  </a:lnTo>
                  <a:lnTo>
                    <a:pt x="1814512" y="7144"/>
                  </a:lnTo>
                  <a:lnTo>
                    <a:pt x="1776412" y="19050"/>
                  </a:lnTo>
                  <a:lnTo>
                    <a:pt x="1712118" y="50006"/>
                  </a:lnTo>
                  <a:lnTo>
                    <a:pt x="1614487" y="80962"/>
                  </a:lnTo>
                  <a:lnTo>
                    <a:pt x="1445418" y="123825"/>
                  </a:lnTo>
                  <a:lnTo>
                    <a:pt x="1328737" y="147637"/>
                  </a:lnTo>
                  <a:lnTo>
                    <a:pt x="1145381" y="171450"/>
                  </a:lnTo>
                  <a:lnTo>
                    <a:pt x="100012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88BE5EA9-C686-464D-8A59-05A214A86D3A}"/>
                </a:ext>
              </a:extLst>
            </p:cNvPr>
            <p:cNvSpPr/>
            <p:nvPr/>
          </p:nvSpPr>
          <p:spPr>
            <a:xfrm>
              <a:off x="5033963" y="1789113"/>
              <a:ext cx="536575" cy="1563687"/>
            </a:xfrm>
            <a:custGeom>
              <a:avLst/>
              <a:gdLst>
                <a:gd name="connsiteX0" fmla="*/ 297656 w 535781"/>
                <a:gd name="connsiteY0" fmla="*/ 488156 h 1564481"/>
                <a:gd name="connsiteX1" fmla="*/ 297656 w 535781"/>
                <a:gd name="connsiteY1" fmla="*/ 376237 h 1564481"/>
                <a:gd name="connsiteX2" fmla="*/ 290512 w 535781"/>
                <a:gd name="connsiteY2" fmla="*/ 280987 h 1564481"/>
                <a:gd name="connsiteX3" fmla="*/ 285750 w 535781"/>
                <a:gd name="connsiteY3" fmla="*/ 226219 h 1564481"/>
                <a:gd name="connsiteX4" fmla="*/ 271462 w 535781"/>
                <a:gd name="connsiteY4" fmla="*/ 178594 h 1564481"/>
                <a:gd name="connsiteX5" fmla="*/ 245268 w 535781"/>
                <a:gd name="connsiteY5" fmla="*/ 128587 h 1564481"/>
                <a:gd name="connsiteX6" fmla="*/ 211931 w 535781"/>
                <a:gd name="connsiteY6" fmla="*/ 73819 h 1564481"/>
                <a:gd name="connsiteX7" fmla="*/ 192881 w 535781"/>
                <a:gd name="connsiteY7" fmla="*/ 40481 h 1564481"/>
                <a:gd name="connsiteX8" fmla="*/ 188118 w 535781"/>
                <a:gd name="connsiteY8" fmla="*/ 23812 h 1564481"/>
                <a:gd name="connsiteX9" fmla="*/ 188118 w 535781"/>
                <a:gd name="connsiteY9" fmla="*/ 11906 h 1564481"/>
                <a:gd name="connsiteX10" fmla="*/ 190500 w 535781"/>
                <a:gd name="connsiteY10" fmla="*/ 4762 h 1564481"/>
                <a:gd name="connsiteX11" fmla="*/ 197643 w 535781"/>
                <a:gd name="connsiteY11" fmla="*/ 0 h 1564481"/>
                <a:gd name="connsiteX12" fmla="*/ 209550 w 535781"/>
                <a:gd name="connsiteY12" fmla="*/ 0 h 1564481"/>
                <a:gd name="connsiteX13" fmla="*/ 242887 w 535781"/>
                <a:gd name="connsiteY13" fmla="*/ 7144 h 1564481"/>
                <a:gd name="connsiteX14" fmla="*/ 347662 w 535781"/>
                <a:gd name="connsiteY14" fmla="*/ 54769 h 1564481"/>
                <a:gd name="connsiteX15" fmla="*/ 452437 w 535781"/>
                <a:gd name="connsiteY15" fmla="*/ 111919 h 1564481"/>
                <a:gd name="connsiteX16" fmla="*/ 466725 w 535781"/>
                <a:gd name="connsiteY16" fmla="*/ 121444 h 1564481"/>
                <a:gd name="connsiteX17" fmla="*/ 533400 w 535781"/>
                <a:gd name="connsiteY17" fmla="*/ 278606 h 1564481"/>
                <a:gd name="connsiteX18" fmla="*/ 535781 w 535781"/>
                <a:gd name="connsiteY18" fmla="*/ 376237 h 1564481"/>
                <a:gd name="connsiteX19" fmla="*/ 516731 w 535781"/>
                <a:gd name="connsiteY19" fmla="*/ 540544 h 1564481"/>
                <a:gd name="connsiteX20" fmla="*/ 500062 w 535781"/>
                <a:gd name="connsiteY20" fmla="*/ 647700 h 1564481"/>
                <a:gd name="connsiteX21" fmla="*/ 471487 w 535781"/>
                <a:gd name="connsiteY21" fmla="*/ 790575 h 1564481"/>
                <a:gd name="connsiteX22" fmla="*/ 423862 w 535781"/>
                <a:gd name="connsiteY22" fmla="*/ 950119 h 1564481"/>
                <a:gd name="connsiteX23" fmla="*/ 373856 w 535781"/>
                <a:gd name="connsiteY23" fmla="*/ 1078706 h 1564481"/>
                <a:gd name="connsiteX24" fmla="*/ 304800 w 535781"/>
                <a:gd name="connsiteY24" fmla="*/ 1233487 h 1564481"/>
                <a:gd name="connsiteX25" fmla="*/ 242887 w 535781"/>
                <a:gd name="connsiteY25" fmla="*/ 1338262 h 1564481"/>
                <a:gd name="connsiteX26" fmla="*/ 159543 w 535781"/>
                <a:gd name="connsiteY26" fmla="*/ 1445419 h 1564481"/>
                <a:gd name="connsiteX27" fmla="*/ 119062 w 535781"/>
                <a:gd name="connsiteY27" fmla="*/ 1488281 h 1564481"/>
                <a:gd name="connsiteX28" fmla="*/ 61912 w 535781"/>
                <a:gd name="connsiteY28" fmla="*/ 1538287 h 1564481"/>
                <a:gd name="connsiteX29" fmla="*/ 21431 w 535781"/>
                <a:gd name="connsiteY29" fmla="*/ 1562100 h 1564481"/>
                <a:gd name="connsiteX30" fmla="*/ 9525 w 535781"/>
                <a:gd name="connsiteY30" fmla="*/ 1564481 h 1564481"/>
                <a:gd name="connsiteX31" fmla="*/ 4762 w 535781"/>
                <a:gd name="connsiteY31" fmla="*/ 1562100 h 1564481"/>
                <a:gd name="connsiteX32" fmla="*/ 0 w 535781"/>
                <a:gd name="connsiteY32" fmla="*/ 1552575 h 1564481"/>
                <a:gd name="connsiteX33" fmla="*/ 7143 w 535781"/>
                <a:gd name="connsiteY33" fmla="*/ 1516856 h 1564481"/>
                <a:gd name="connsiteX34" fmla="*/ 71437 w 535781"/>
                <a:gd name="connsiteY34" fmla="*/ 1385887 h 1564481"/>
                <a:gd name="connsiteX35" fmla="*/ 126206 w 535781"/>
                <a:gd name="connsiteY35" fmla="*/ 1273969 h 1564481"/>
                <a:gd name="connsiteX36" fmla="*/ 154781 w 535781"/>
                <a:gd name="connsiteY36" fmla="*/ 1207294 h 1564481"/>
                <a:gd name="connsiteX37" fmla="*/ 178593 w 535781"/>
                <a:gd name="connsiteY37" fmla="*/ 1150144 h 1564481"/>
                <a:gd name="connsiteX38" fmla="*/ 197643 w 535781"/>
                <a:gd name="connsiteY38" fmla="*/ 1088231 h 1564481"/>
                <a:gd name="connsiteX39" fmla="*/ 216693 w 535781"/>
                <a:gd name="connsiteY39" fmla="*/ 1026319 h 1564481"/>
                <a:gd name="connsiteX40" fmla="*/ 238125 w 535781"/>
                <a:gd name="connsiteY40" fmla="*/ 954881 h 1564481"/>
                <a:gd name="connsiteX41" fmla="*/ 259556 w 535781"/>
                <a:gd name="connsiteY41" fmla="*/ 859631 h 1564481"/>
                <a:gd name="connsiteX42" fmla="*/ 269081 w 535781"/>
                <a:gd name="connsiteY42" fmla="*/ 795337 h 1564481"/>
                <a:gd name="connsiteX43" fmla="*/ 278606 w 535781"/>
                <a:gd name="connsiteY43" fmla="*/ 733425 h 1564481"/>
                <a:gd name="connsiteX44" fmla="*/ 288131 w 535781"/>
                <a:gd name="connsiteY44" fmla="*/ 669131 h 1564481"/>
                <a:gd name="connsiteX45" fmla="*/ 292893 w 535781"/>
                <a:gd name="connsiteY45" fmla="*/ 607219 h 1564481"/>
                <a:gd name="connsiteX46" fmla="*/ 297656 w 535781"/>
                <a:gd name="connsiteY46" fmla="*/ 488156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35781" h="1564481">
                  <a:moveTo>
                    <a:pt x="297656" y="488156"/>
                  </a:moveTo>
                  <a:lnTo>
                    <a:pt x="297656" y="376237"/>
                  </a:lnTo>
                  <a:lnTo>
                    <a:pt x="290512" y="280987"/>
                  </a:lnTo>
                  <a:lnTo>
                    <a:pt x="285750" y="226219"/>
                  </a:lnTo>
                  <a:lnTo>
                    <a:pt x="271462" y="178594"/>
                  </a:lnTo>
                  <a:lnTo>
                    <a:pt x="245268" y="128587"/>
                  </a:lnTo>
                  <a:lnTo>
                    <a:pt x="211931" y="73819"/>
                  </a:lnTo>
                  <a:lnTo>
                    <a:pt x="192881" y="40481"/>
                  </a:lnTo>
                  <a:lnTo>
                    <a:pt x="188118" y="23812"/>
                  </a:lnTo>
                  <a:lnTo>
                    <a:pt x="188118" y="11906"/>
                  </a:lnTo>
                  <a:lnTo>
                    <a:pt x="190500" y="4762"/>
                  </a:lnTo>
                  <a:lnTo>
                    <a:pt x="197643" y="0"/>
                  </a:lnTo>
                  <a:lnTo>
                    <a:pt x="209550" y="0"/>
                  </a:lnTo>
                  <a:lnTo>
                    <a:pt x="242887" y="7144"/>
                  </a:lnTo>
                  <a:lnTo>
                    <a:pt x="347662" y="54769"/>
                  </a:lnTo>
                  <a:lnTo>
                    <a:pt x="452437" y="111919"/>
                  </a:lnTo>
                  <a:lnTo>
                    <a:pt x="466725" y="121444"/>
                  </a:lnTo>
                  <a:lnTo>
                    <a:pt x="533400" y="278606"/>
                  </a:lnTo>
                  <a:cubicBezTo>
                    <a:pt x="534194" y="311150"/>
                    <a:pt x="534987" y="343693"/>
                    <a:pt x="535781" y="376237"/>
                  </a:cubicBezTo>
                  <a:lnTo>
                    <a:pt x="516731" y="540544"/>
                  </a:lnTo>
                  <a:lnTo>
                    <a:pt x="500062" y="647700"/>
                  </a:lnTo>
                  <a:lnTo>
                    <a:pt x="471487" y="790575"/>
                  </a:lnTo>
                  <a:lnTo>
                    <a:pt x="423862" y="950119"/>
                  </a:lnTo>
                  <a:lnTo>
                    <a:pt x="373856" y="1078706"/>
                  </a:lnTo>
                  <a:lnTo>
                    <a:pt x="304800" y="1233487"/>
                  </a:lnTo>
                  <a:lnTo>
                    <a:pt x="242887" y="1338262"/>
                  </a:lnTo>
                  <a:lnTo>
                    <a:pt x="159543" y="1445419"/>
                  </a:lnTo>
                  <a:lnTo>
                    <a:pt x="119062" y="1488281"/>
                  </a:lnTo>
                  <a:lnTo>
                    <a:pt x="61912" y="1538287"/>
                  </a:lnTo>
                  <a:lnTo>
                    <a:pt x="21431" y="1562100"/>
                  </a:lnTo>
                  <a:lnTo>
                    <a:pt x="9525" y="1564481"/>
                  </a:lnTo>
                  <a:lnTo>
                    <a:pt x="4762" y="1562100"/>
                  </a:lnTo>
                  <a:lnTo>
                    <a:pt x="0" y="1552575"/>
                  </a:lnTo>
                  <a:lnTo>
                    <a:pt x="7143" y="1516856"/>
                  </a:lnTo>
                  <a:lnTo>
                    <a:pt x="71437" y="1385887"/>
                  </a:lnTo>
                  <a:lnTo>
                    <a:pt x="126206" y="1273969"/>
                  </a:lnTo>
                  <a:lnTo>
                    <a:pt x="154781" y="1207294"/>
                  </a:lnTo>
                  <a:lnTo>
                    <a:pt x="178593" y="1150144"/>
                  </a:lnTo>
                  <a:lnTo>
                    <a:pt x="197643" y="1088231"/>
                  </a:lnTo>
                  <a:lnTo>
                    <a:pt x="216693" y="1026319"/>
                  </a:lnTo>
                  <a:lnTo>
                    <a:pt x="238125" y="954881"/>
                  </a:lnTo>
                  <a:lnTo>
                    <a:pt x="259556" y="859631"/>
                  </a:lnTo>
                  <a:lnTo>
                    <a:pt x="269081" y="795337"/>
                  </a:lnTo>
                  <a:lnTo>
                    <a:pt x="278606" y="733425"/>
                  </a:lnTo>
                  <a:lnTo>
                    <a:pt x="288131" y="669131"/>
                  </a:lnTo>
                  <a:lnTo>
                    <a:pt x="292893" y="607219"/>
                  </a:lnTo>
                  <a:lnTo>
                    <a:pt x="297656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C2CAEE5C-DD29-4CFD-9517-29D28BCB0792}"/>
                </a:ext>
              </a:extLst>
            </p:cNvPr>
            <p:cNvSpPr/>
            <p:nvPr/>
          </p:nvSpPr>
          <p:spPr>
            <a:xfrm>
              <a:off x="4999038" y="3275013"/>
              <a:ext cx="1708150" cy="539750"/>
            </a:xfrm>
            <a:custGeom>
              <a:avLst/>
              <a:gdLst>
                <a:gd name="connsiteX0" fmla="*/ 1045369 w 1709737"/>
                <a:gd name="connsiteY0" fmla="*/ 154781 h 540544"/>
                <a:gd name="connsiteX1" fmla="*/ 923925 w 1709737"/>
                <a:gd name="connsiteY1" fmla="*/ 192881 h 540544"/>
                <a:gd name="connsiteX2" fmla="*/ 792956 w 1709737"/>
                <a:gd name="connsiteY2" fmla="*/ 226219 h 540544"/>
                <a:gd name="connsiteX3" fmla="*/ 659606 w 1709737"/>
                <a:gd name="connsiteY3" fmla="*/ 259556 h 540544"/>
                <a:gd name="connsiteX4" fmla="*/ 516731 w 1709737"/>
                <a:gd name="connsiteY4" fmla="*/ 285750 h 540544"/>
                <a:gd name="connsiteX5" fmla="*/ 395287 w 1709737"/>
                <a:gd name="connsiteY5" fmla="*/ 304800 h 540544"/>
                <a:gd name="connsiteX6" fmla="*/ 328612 w 1709737"/>
                <a:gd name="connsiteY6" fmla="*/ 314325 h 540544"/>
                <a:gd name="connsiteX7" fmla="*/ 288131 w 1709737"/>
                <a:gd name="connsiteY7" fmla="*/ 314325 h 540544"/>
                <a:gd name="connsiteX8" fmla="*/ 254794 w 1709737"/>
                <a:gd name="connsiteY8" fmla="*/ 309562 h 540544"/>
                <a:gd name="connsiteX9" fmla="*/ 216694 w 1709737"/>
                <a:gd name="connsiteY9" fmla="*/ 300037 h 540544"/>
                <a:gd name="connsiteX10" fmla="*/ 173831 w 1709737"/>
                <a:gd name="connsiteY10" fmla="*/ 283369 h 540544"/>
                <a:gd name="connsiteX11" fmla="*/ 133350 w 1709737"/>
                <a:gd name="connsiteY11" fmla="*/ 259556 h 540544"/>
                <a:gd name="connsiteX12" fmla="*/ 92869 w 1709737"/>
                <a:gd name="connsiteY12" fmla="*/ 228600 h 540544"/>
                <a:gd name="connsiteX13" fmla="*/ 66675 w 1709737"/>
                <a:gd name="connsiteY13" fmla="*/ 202406 h 540544"/>
                <a:gd name="connsiteX14" fmla="*/ 47625 w 1709737"/>
                <a:gd name="connsiteY14" fmla="*/ 192881 h 540544"/>
                <a:gd name="connsiteX15" fmla="*/ 30956 w 1709737"/>
                <a:gd name="connsiteY15" fmla="*/ 188119 h 540544"/>
                <a:gd name="connsiteX16" fmla="*/ 19050 w 1709737"/>
                <a:gd name="connsiteY16" fmla="*/ 188119 h 540544"/>
                <a:gd name="connsiteX17" fmla="*/ 7144 w 1709737"/>
                <a:gd name="connsiteY17" fmla="*/ 192881 h 540544"/>
                <a:gd name="connsiteX18" fmla="*/ 0 w 1709737"/>
                <a:gd name="connsiteY18" fmla="*/ 207169 h 540544"/>
                <a:gd name="connsiteX19" fmla="*/ 2381 w 1709737"/>
                <a:gd name="connsiteY19" fmla="*/ 235744 h 540544"/>
                <a:gd name="connsiteX20" fmla="*/ 16669 w 1709737"/>
                <a:gd name="connsiteY20" fmla="*/ 269081 h 540544"/>
                <a:gd name="connsiteX21" fmla="*/ 52387 w 1709737"/>
                <a:gd name="connsiteY21" fmla="*/ 311944 h 540544"/>
                <a:gd name="connsiteX22" fmla="*/ 150019 w 1709737"/>
                <a:gd name="connsiteY22" fmla="*/ 411956 h 540544"/>
                <a:gd name="connsiteX23" fmla="*/ 211931 w 1709737"/>
                <a:gd name="connsiteY23" fmla="*/ 459581 h 540544"/>
                <a:gd name="connsiteX24" fmla="*/ 257175 w 1709737"/>
                <a:gd name="connsiteY24" fmla="*/ 490537 h 540544"/>
                <a:gd name="connsiteX25" fmla="*/ 292894 w 1709737"/>
                <a:gd name="connsiteY25" fmla="*/ 509587 h 540544"/>
                <a:gd name="connsiteX26" fmla="*/ 326231 w 1709737"/>
                <a:gd name="connsiteY26" fmla="*/ 521494 h 540544"/>
                <a:gd name="connsiteX27" fmla="*/ 366712 w 1709737"/>
                <a:gd name="connsiteY27" fmla="*/ 533400 h 540544"/>
                <a:gd name="connsiteX28" fmla="*/ 402431 w 1709737"/>
                <a:gd name="connsiteY28" fmla="*/ 540544 h 540544"/>
                <a:gd name="connsiteX29" fmla="*/ 438150 w 1709737"/>
                <a:gd name="connsiteY29" fmla="*/ 540544 h 540544"/>
                <a:gd name="connsiteX30" fmla="*/ 554831 w 1709737"/>
                <a:gd name="connsiteY30" fmla="*/ 509587 h 540544"/>
                <a:gd name="connsiteX31" fmla="*/ 738187 w 1709737"/>
                <a:gd name="connsiteY31" fmla="*/ 450056 h 540544"/>
                <a:gd name="connsiteX32" fmla="*/ 959644 w 1709737"/>
                <a:gd name="connsiteY32" fmla="*/ 371475 h 540544"/>
                <a:gd name="connsiteX33" fmla="*/ 1207294 w 1709737"/>
                <a:gd name="connsiteY33" fmla="*/ 276225 h 540544"/>
                <a:gd name="connsiteX34" fmla="*/ 1302544 w 1709737"/>
                <a:gd name="connsiteY34" fmla="*/ 240506 h 540544"/>
                <a:gd name="connsiteX35" fmla="*/ 1681162 w 1709737"/>
                <a:gd name="connsiteY35" fmla="*/ 316706 h 540544"/>
                <a:gd name="connsiteX36" fmla="*/ 1700212 w 1709737"/>
                <a:gd name="connsiteY36" fmla="*/ 295275 h 540544"/>
                <a:gd name="connsiteX37" fmla="*/ 1709737 w 1709737"/>
                <a:gd name="connsiteY37" fmla="*/ 269081 h 540544"/>
                <a:gd name="connsiteX38" fmla="*/ 1709737 w 1709737"/>
                <a:gd name="connsiteY38" fmla="*/ 245269 h 540544"/>
                <a:gd name="connsiteX39" fmla="*/ 1704975 w 1709737"/>
                <a:gd name="connsiteY39" fmla="*/ 214312 h 540544"/>
                <a:gd name="connsiteX40" fmla="*/ 1697831 w 1709737"/>
                <a:gd name="connsiteY40" fmla="*/ 200025 h 540544"/>
                <a:gd name="connsiteX41" fmla="*/ 1681162 w 1709737"/>
                <a:gd name="connsiteY41" fmla="*/ 180975 h 540544"/>
                <a:gd name="connsiteX42" fmla="*/ 1650206 w 1709737"/>
                <a:gd name="connsiteY42" fmla="*/ 157162 h 540544"/>
                <a:gd name="connsiteX43" fmla="*/ 1621631 w 1709737"/>
                <a:gd name="connsiteY43" fmla="*/ 133350 h 540544"/>
                <a:gd name="connsiteX44" fmla="*/ 1576387 w 1709737"/>
                <a:gd name="connsiteY44" fmla="*/ 95250 h 540544"/>
                <a:gd name="connsiteX45" fmla="*/ 1514475 w 1709737"/>
                <a:gd name="connsiteY45" fmla="*/ 54769 h 540544"/>
                <a:gd name="connsiteX46" fmla="*/ 1428750 w 1709737"/>
                <a:gd name="connsiteY46" fmla="*/ 7144 h 540544"/>
                <a:gd name="connsiteX47" fmla="*/ 1400175 w 1709737"/>
                <a:gd name="connsiteY47" fmla="*/ 0 h 540544"/>
                <a:gd name="connsiteX48" fmla="*/ 1388269 w 1709737"/>
                <a:gd name="connsiteY48" fmla="*/ 7144 h 540544"/>
                <a:gd name="connsiteX49" fmla="*/ 1364456 w 1709737"/>
                <a:gd name="connsiteY49" fmla="*/ 30956 h 540544"/>
                <a:gd name="connsiteX50" fmla="*/ 1331119 w 1709737"/>
                <a:gd name="connsiteY50" fmla="*/ 57150 h 540544"/>
                <a:gd name="connsiteX51" fmla="*/ 1271587 w 1709737"/>
                <a:gd name="connsiteY51" fmla="*/ 80962 h 540544"/>
                <a:gd name="connsiteX52" fmla="*/ 1045369 w 1709737"/>
                <a:gd name="connsiteY52" fmla="*/ 154781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09737" h="540544">
                  <a:moveTo>
                    <a:pt x="1045369" y="154781"/>
                  </a:moveTo>
                  <a:lnTo>
                    <a:pt x="923925" y="192881"/>
                  </a:lnTo>
                  <a:lnTo>
                    <a:pt x="792956" y="226219"/>
                  </a:lnTo>
                  <a:lnTo>
                    <a:pt x="659606" y="259556"/>
                  </a:lnTo>
                  <a:lnTo>
                    <a:pt x="516731" y="285750"/>
                  </a:lnTo>
                  <a:lnTo>
                    <a:pt x="395287" y="304800"/>
                  </a:lnTo>
                  <a:lnTo>
                    <a:pt x="328612" y="314325"/>
                  </a:lnTo>
                  <a:lnTo>
                    <a:pt x="288131" y="314325"/>
                  </a:lnTo>
                  <a:lnTo>
                    <a:pt x="254794" y="309562"/>
                  </a:lnTo>
                  <a:lnTo>
                    <a:pt x="216694" y="300037"/>
                  </a:lnTo>
                  <a:lnTo>
                    <a:pt x="173831" y="283369"/>
                  </a:lnTo>
                  <a:lnTo>
                    <a:pt x="133350" y="259556"/>
                  </a:lnTo>
                  <a:lnTo>
                    <a:pt x="92869" y="228600"/>
                  </a:lnTo>
                  <a:lnTo>
                    <a:pt x="66675" y="202406"/>
                  </a:lnTo>
                  <a:lnTo>
                    <a:pt x="47625" y="192881"/>
                  </a:lnTo>
                  <a:lnTo>
                    <a:pt x="30956" y="188119"/>
                  </a:lnTo>
                  <a:lnTo>
                    <a:pt x="19050" y="188119"/>
                  </a:lnTo>
                  <a:lnTo>
                    <a:pt x="7144" y="192881"/>
                  </a:lnTo>
                  <a:lnTo>
                    <a:pt x="0" y="207169"/>
                  </a:lnTo>
                  <a:lnTo>
                    <a:pt x="2381" y="235744"/>
                  </a:lnTo>
                  <a:lnTo>
                    <a:pt x="16669" y="269081"/>
                  </a:lnTo>
                  <a:lnTo>
                    <a:pt x="52387" y="311944"/>
                  </a:lnTo>
                  <a:lnTo>
                    <a:pt x="150019" y="411956"/>
                  </a:lnTo>
                  <a:lnTo>
                    <a:pt x="211931" y="459581"/>
                  </a:lnTo>
                  <a:lnTo>
                    <a:pt x="257175" y="490537"/>
                  </a:lnTo>
                  <a:lnTo>
                    <a:pt x="292894" y="509587"/>
                  </a:lnTo>
                  <a:lnTo>
                    <a:pt x="326231" y="521494"/>
                  </a:lnTo>
                  <a:lnTo>
                    <a:pt x="366712" y="533400"/>
                  </a:lnTo>
                  <a:lnTo>
                    <a:pt x="402431" y="540544"/>
                  </a:lnTo>
                  <a:lnTo>
                    <a:pt x="438150" y="540544"/>
                  </a:lnTo>
                  <a:lnTo>
                    <a:pt x="554831" y="509587"/>
                  </a:lnTo>
                  <a:lnTo>
                    <a:pt x="738187" y="450056"/>
                  </a:lnTo>
                  <a:lnTo>
                    <a:pt x="959644" y="371475"/>
                  </a:lnTo>
                  <a:lnTo>
                    <a:pt x="1207294" y="276225"/>
                  </a:lnTo>
                  <a:lnTo>
                    <a:pt x="1302544" y="240506"/>
                  </a:lnTo>
                  <a:lnTo>
                    <a:pt x="1681162" y="316706"/>
                  </a:lnTo>
                  <a:lnTo>
                    <a:pt x="1700212" y="295275"/>
                  </a:lnTo>
                  <a:lnTo>
                    <a:pt x="1709737" y="269081"/>
                  </a:lnTo>
                  <a:lnTo>
                    <a:pt x="1709737" y="245269"/>
                  </a:lnTo>
                  <a:lnTo>
                    <a:pt x="1704975" y="214312"/>
                  </a:lnTo>
                  <a:lnTo>
                    <a:pt x="1697831" y="200025"/>
                  </a:lnTo>
                  <a:lnTo>
                    <a:pt x="1681162" y="180975"/>
                  </a:lnTo>
                  <a:lnTo>
                    <a:pt x="1650206" y="157162"/>
                  </a:lnTo>
                  <a:lnTo>
                    <a:pt x="1621631" y="133350"/>
                  </a:lnTo>
                  <a:lnTo>
                    <a:pt x="1576387" y="95250"/>
                  </a:lnTo>
                  <a:lnTo>
                    <a:pt x="1514475" y="54769"/>
                  </a:lnTo>
                  <a:lnTo>
                    <a:pt x="1428750" y="7144"/>
                  </a:lnTo>
                  <a:lnTo>
                    <a:pt x="1400175" y="0"/>
                  </a:lnTo>
                  <a:lnTo>
                    <a:pt x="1388269" y="7144"/>
                  </a:lnTo>
                  <a:lnTo>
                    <a:pt x="1364456" y="30956"/>
                  </a:lnTo>
                  <a:lnTo>
                    <a:pt x="1331119" y="57150"/>
                  </a:lnTo>
                  <a:lnTo>
                    <a:pt x="1271587" y="80962"/>
                  </a:lnTo>
                  <a:lnTo>
                    <a:pt x="104536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BA91B2C9-B4FE-481D-AF20-382765158052}"/>
                </a:ext>
              </a:extLst>
            </p:cNvPr>
            <p:cNvSpPr/>
            <p:nvPr/>
          </p:nvSpPr>
          <p:spPr>
            <a:xfrm>
              <a:off x="3619500" y="1438275"/>
              <a:ext cx="446088" cy="1201738"/>
            </a:xfrm>
            <a:custGeom>
              <a:avLst/>
              <a:gdLst>
                <a:gd name="connsiteX0" fmla="*/ 164306 w 445294"/>
                <a:gd name="connsiteY0" fmla="*/ 852488 h 1202531"/>
                <a:gd name="connsiteX1" fmla="*/ 164306 w 445294"/>
                <a:gd name="connsiteY1" fmla="*/ 726281 h 1202531"/>
                <a:gd name="connsiteX2" fmla="*/ 164306 w 445294"/>
                <a:gd name="connsiteY2" fmla="*/ 442913 h 1202531"/>
                <a:gd name="connsiteX3" fmla="*/ 164306 w 445294"/>
                <a:gd name="connsiteY3" fmla="*/ 381000 h 1202531"/>
                <a:gd name="connsiteX4" fmla="*/ 159544 w 445294"/>
                <a:gd name="connsiteY4" fmla="*/ 333375 h 1202531"/>
                <a:gd name="connsiteX5" fmla="*/ 152400 w 445294"/>
                <a:gd name="connsiteY5" fmla="*/ 280988 h 1202531"/>
                <a:gd name="connsiteX6" fmla="*/ 138113 w 445294"/>
                <a:gd name="connsiteY6" fmla="*/ 233363 h 1202531"/>
                <a:gd name="connsiteX7" fmla="*/ 114300 w 445294"/>
                <a:gd name="connsiteY7" fmla="*/ 178594 h 1202531"/>
                <a:gd name="connsiteX8" fmla="*/ 92869 w 445294"/>
                <a:gd name="connsiteY8" fmla="*/ 140494 h 1202531"/>
                <a:gd name="connsiteX9" fmla="*/ 69056 w 445294"/>
                <a:gd name="connsiteY9" fmla="*/ 111919 h 1202531"/>
                <a:gd name="connsiteX10" fmla="*/ 28575 w 445294"/>
                <a:gd name="connsiteY10" fmla="*/ 69056 h 1202531"/>
                <a:gd name="connsiteX11" fmla="*/ 4763 w 445294"/>
                <a:gd name="connsiteY11" fmla="*/ 35719 h 1202531"/>
                <a:gd name="connsiteX12" fmla="*/ 0 w 445294"/>
                <a:gd name="connsiteY12" fmla="*/ 19050 h 1202531"/>
                <a:gd name="connsiteX13" fmla="*/ 11906 w 445294"/>
                <a:gd name="connsiteY13" fmla="*/ 4763 h 1202531"/>
                <a:gd name="connsiteX14" fmla="*/ 40481 w 445294"/>
                <a:gd name="connsiteY14" fmla="*/ 0 h 1202531"/>
                <a:gd name="connsiteX15" fmla="*/ 109538 w 445294"/>
                <a:gd name="connsiteY15" fmla="*/ 11906 h 1202531"/>
                <a:gd name="connsiteX16" fmla="*/ 180975 w 445294"/>
                <a:gd name="connsiteY16" fmla="*/ 35719 h 1202531"/>
                <a:gd name="connsiteX17" fmla="*/ 228600 w 445294"/>
                <a:gd name="connsiteY17" fmla="*/ 59531 h 1202531"/>
                <a:gd name="connsiteX18" fmla="*/ 323850 w 445294"/>
                <a:gd name="connsiteY18" fmla="*/ 119063 h 1202531"/>
                <a:gd name="connsiteX19" fmla="*/ 392906 w 445294"/>
                <a:gd name="connsiteY19" fmla="*/ 166688 h 1202531"/>
                <a:gd name="connsiteX20" fmla="*/ 419100 w 445294"/>
                <a:gd name="connsiteY20" fmla="*/ 185738 h 1202531"/>
                <a:gd name="connsiteX21" fmla="*/ 428625 w 445294"/>
                <a:gd name="connsiteY21" fmla="*/ 197644 h 1202531"/>
                <a:gd name="connsiteX22" fmla="*/ 440531 w 445294"/>
                <a:gd name="connsiteY22" fmla="*/ 221456 h 1202531"/>
                <a:gd name="connsiteX23" fmla="*/ 445294 w 445294"/>
                <a:gd name="connsiteY23" fmla="*/ 245269 h 1202531"/>
                <a:gd name="connsiteX24" fmla="*/ 442913 w 445294"/>
                <a:gd name="connsiteY24" fmla="*/ 261938 h 1202531"/>
                <a:gd name="connsiteX25" fmla="*/ 428625 w 445294"/>
                <a:gd name="connsiteY25" fmla="*/ 292894 h 1202531"/>
                <a:gd name="connsiteX26" fmla="*/ 411956 w 445294"/>
                <a:gd name="connsiteY26" fmla="*/ 316706 h 1202531"/>
                <a:gd name="connsiteX27" fmla="*/ 400050 w 445294"/>
                <a:gd name="connsiteY27" fmla="*/ 371475 h 1202531"/>
                <a:gd name="connsiteX28" fmla="*/ 392906 w 445294"/>
                <a:gd name="connsiteY28" fmla="*/ 461963 h 1202531"/>
                <a:gd name="connsiteX29" fmla="*/ 390525 w 445294"/>
                <a:gd name="connsiteY29" fmla="*/ 557213 h 1202531"/>
                <a:gd name="connsiteX30" fmla="*/ 390525 w 445294"/>
                <a:gd name="connsiteY30" fmla="*/ 688181 h 1202531"/>
                <a:gd name="connsiteX31" fmla="*/ 361950 w 445294"/>
                <a:gd name="connsiteY31" fmla="*/ 1169194 h 1202531"/>
                <a:gd name="connsiteX32" fmla="*/ 164306 w 445294"/>
                <a:gd name="connsiteY32" fmla="*/ 1202531 h 1202531"/>
                <a:gd name="connsiteX33" fmla="*/ 164306 w 445294"/>
                <a:gd name="connsiteY33" fmla="*/ 995363 h 1202531"/>
                <a:gd name="connsiteX34" fmla="*/ 164306 w 445294"/>
                <a:gd name="connsiteY34" fmla="*/ 852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5294" h="1202531">
                  <a:moveTo>
                    <a:pt x="164306" y="852488"/>
                  </a:moveTo>
                  <a:lnTo>
                    <a:pt x="164306" y="726281"/>
                  </a:lnTo>
                  <a:lnTo>
                    <a:pt x="164306" y="442913"/>
                  </a:lnTo>
                  <a:lnTo>
                    <a:pt x="164306" y="381000"/>
                  </a:lnTo>
                  <a:lnTo>
                    <a:pt x="159544" y="333375"/>
                  </a:lnTo>
                  <a:lnTo>
                    <a:pt x="152400" y="280988"/>
                  </a:lnTo>
                  <a:lnTo>
                    <a:pt x="138113" y="233363"/>
                  </a:lnTo>
                  <a:lnTo>
                    <a:pt x="114300" y="178594"/>
                  </a:lnTo>
                  <a:lnTo>
                    <a:pt x="92869" y="140494"/>
                  </a:lnTo>
                  <a:lnTo>
                    <a:pt x="69056" y="111919"/>
                  </a:lnTo>
                  <a:lnTo>
                    <a:pt x="28575" y="69056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40481" y="0"/>
                  </a:lnTo>
                  <a:lnTo>
                    <a:pt x="109538" y="11906"/>
                  </a:lnTo>
                  <a:lnTo>
                    <a:pt x="180975" y="35719"/>
                  </a:lnTo>
                  <a:lnTo>
                    <a:pt x="228600" y="59531"/>
                  </a:lnTo>
                  <a:lnTo>
                    <a:pt x="323850" y="119063"/>
                  </a:lnTo>
                  <a:lnTo>
                    <a:pt x="392906" y="166688"/>
                  </a:lnTo>
                  <a:lnTo>
                    <a:pt x="419100" y="185738"/>
                  </a:lnTo>
                  <a:lnTo>
                    <a:pt x="428625" y="197644"/>
                  </a:lnTo>
                  <a:lnTo>
                    <a:pt x="440531" y="221456"/>
                  </a:lnTo>
                  <a:lnTo>
                    <a:pt x="445294" y="245269"/>
                  </a:lnTo>
                  <a:lnTo>
                    <a:pt x="442913" y="261938"/>
                  </a:lnTo>
                  <a:lnTo>
                    <a:pt x="428625" y="292894"/>
                  </a:lnTo>
                  <a:lnTo>
                    <a:pt x="411956" y="316706"/>
                  </a:lnTo>
                  <a:lnTo>
                    <a:pt x="400050" y="371475"/>
                  </a:lnTo>
                  <a:lnTo>
                    <a:pt x="392906" y="461963"/>
                  </a:lnTo>
                  <a:cubicBezTo>
                    <a:pt x="392112" y="493713"/>
                    <a:pt x="391319" y="525463"/>
                    <a:pt x="390525" y="557213"/>
                  </a:cubicBezTo>
                  <a:lnTo>
                    <a:pt x="390525" y="688181"/>
                  </a:lnTo>
                  <a:lnTo>
                    <a:pt x="361950" y="1169194"/>
                  </a:lnTo>
                  <a:lnTo>
                    <a:pt x="164306" y="1202531"/>
                  </a:lnTo>
                  <a:lnTo>
                    <a:pt x="164306" y="995363"/>
                  </a:lnTo>
                  <a:lnTo>
                    <a:pt x="164306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3F71248C-7A8A-4DC7-A78F-70CA093345BD}"/>
                </a:ext>
              </a:extLst>
            </p:cNvPr>
            <p:cNvSpPr/>
            <p:nvPr/>
          </p:nvSpPr>
          <p:spPr>
            <a:xfrm>
              <a:off x="2998788" y="2424113"/>
              <a:ext cx="1749425" cy="395287"/>
            </a:xfrm>
            <a:custGeom>
              <a:avLst/>
              <a:gdLst>
                <a:gd name="connsiteX0" fmla="*/ 1078706 w 1750219"/>
                <a:gd name="connsiteY0" fmla="*/ 235743 h 395287"/>
                <a:gd name="connsiteX1" fmla="*/ 976312 w 1750219"/>
                <a:gd name="connsiteY1" fmla="*/ 252412 h 395287"/>
                <a:gd name="connsiteX2" fmla="*/ 866775 w 1750219"/>
                <a:gd name="connsiteY2" fmla="*/ 276225 h 395287"/>
                <a:gd name="connsiteX3" fmla="*/ 757237 w 1750219"/>
                <a:gd name="connsiteY3" fmla="*/ 302418 h 395287"/>
                <a:gd name="connsiteX4" fmla="*/ 635794 w 1750219"/>
                <a:gd name="connsiteY4" fmla="*/ 333375 h 395287"/>
                <a:gd name="connsiteX5" fmla="*/ 552450 w 1750219"/>
                <a:gd name="connsiteY5" fmla="*/ 359568 h 395287"/>
                <a:gd name="connsiteX6" fmla="*/ 492919 w 1750219"/>
                <a:gd name="connsiteY6" fmla="*/ 383381 h 395287"/>
                <a:gd name="connsiteX7" fmla="*/ 461962 w 1750219"/>
                <a:gd name="connsiteY7" fmla="*/ 392906 h 395287"/>
                <a:gd name="connsiteX8" fmla="*/ 433387 w 1750219"/>
                <a:gd name="connsiteY8" fmla="*/ 395287 h 395287"/>
                <a:gd name="connsiteX9" fmla="*/ 383381 w 1750219"/>
                <a:gd name="connsiteY9" fmla="*/ 388143 h 395287"/>
                <a:gd name="connsiteX10" fmla="*/ 321469 w 1750219"/>
                <a:gd name="connsiteY10" fmla="*/ 371475 h 395287"/>
                <a:gd name="connsiteX11" fmla="*/ 235744 w 1750219"/>
                <a:gd name="connsiteY11" fmla="*/ 335756 h 395287"/>
                <a:gd name="connsiteX12" fmla="*/ 109537 w 1750219"/>
                <a:gd name="connsiteY12" fmla="*/ 257175 h 395287"/>
                <a:gd name="connsiteX13" fmla="*/ 14287 w 1750219"/>
                <a:gd name="connsiteY13" fmla="*/ 190500 h 395287"/>
                <a:gd name="connsiteX14" fmla="*/ 4762 w 1750219"/>
                <a:gd name="connsiteY14" fmla="*/ 173831 h 395287"/>
                <a:gd name="connsiteX15" fmla="*/ 0 w 1750219"/>
                <a:gd name="connsiteY15" fmla="*/ 152400 h 395287"/>
                <a:gd name="connsiteX16" fmla="*/ 4762 w 1750219"/>
                <a:gd name="connsiteY16" fmla="*/ 138112 h 395287"/>
                <a:gd name="connsiteX17" fmla="*/ 21431 w 1750219"/>
                <a:gd name="connsiteY17" fmla="*/ 130968 h 395287"/>
                <a:gd name="connsiteX18" fmla="*/ 64294 w 1750219"/>
                <a:gd name="connsiteY18" fmla="*/ 142875 h 395287"/>
                <a:gd name="connsiteX19" fmla="*/ 121444 w 1750219"/>
                <a:gd name="connsiteY19" fmla="*/ 161925 h 395287"/>
                <a:gd name="connsiteX20" fmla="*/ 176212 w 1750219"/>
                <a:gd name="connsiteY20" fmla="*/ 178593 h 395287"/>
                <a:gd name="connsiteX21" fmla="*/ 223837 w 1750219"/>
                <a:gd name="connsiteY21" fmla="*/ 190500 h 395287"/>
                <a:gd name="connsiteX22" fmla="*/ 273844 w 1750219"/>
                <a:gd name="connsiteY22" fmla="*/ 197643 h 395287"/>
                <a:gd name="connsiteX23" fmla="*/ 330994 w 1750219"/>
                <a:gd name="connsiteY23" fmla="*/ 202406 h 395287"/>
                <a:gd name="connsiteX24" fmla="*/ 431006 w 1750219"/>
                <a:gd name="connsiteY24" fmla="*/ 195262 h 395287"/>
                <a:gd name="connsiteX25" fmla="*/ 597694 w 1750219"/>
                <a:gd name="connsiteY25" fmla="*/ 169068 h 395287"/>
                <a:gd name="connsiteX26" fmla="*/ 797719 w 1750219"/>
                <a:gd name="connsiteY26" fmla="*/ 135731 h 395287"/>
                <a:gd name="connsiteX27" fmla="*/ 973931 w 1750219"/>
                <a:gd name="connsiteY27" fmla="*/ 92868 h 395287"/>
                <a:gd name="connsiteX28" fmla="*/ 1169194 w 1750219"/>
                <a:gd name="connsiteY28" fmla="*/ 59531 h 395287"/>
                <a:gd name="connsiteX29" fmla="*/ 1233487 w 1750219"/>
                <a:gd name="connsiteY29" fmla="*/ 45243 h 395287"/>
                <a:gd name="connsiteX30" fmla="*/ 1283494 w 1750219"/>
                <a:gd name="connsiteY30" fmla="*/ 28575 h 395287"/>
                <a:gd name="connsiteX31" fmla="*/ 1345406 w 1750219"/>
                <a:gd name="connsiteY31" fmla="*/ 11906 h 395287"/>
                <a:gd name="connsiteX32" fmla="*/ 1393031 w 1750219"/>
                <a:gd name="connsiteY32" fmla="*/ 0 h 395287"/>
                <a:gd name="connsiteX33" fmla="*/ 1438275 w 1750219"/>
                <a:gd name="connsiteY33" fmla="*/ 2381 h 395287"/>
                <a:gd name="connsiteX34" fmla="*/ 1502569 w 1750219"/>
                <a:gd name="connsiteY34" fmla="*/ 9525 h 395287"/>
                <a:gd name="connsiteX35" fmla="*/ 1562100 w 1750219"/>
                <a:gd name="connsiteY35" fmla="*/ 26193 h 395287"/>
                <a:gd name="connsiteX36" fmla="*/ 1600200 w 1750219"/>
                <a:gd name="connsiteY36" fmla="*/ 38100 h 395287"/>
                <a:gd name="connsiteX37" fmla="*/ 1654969 w 1750219"/>
                <a:gd name="connsiteY37" fmla="*/ 64293 h 395287"/>
                <a:gd name="connsiteX38" fmla="*/ 1702594 w 1750219"/>
                <a:gd name="connsiteY38" fmla="*/ 92868 h 395287"/>
                <a:gd name="connsiteX39" fmla="*/ 1733550 w 1750219"/>
                <a:gd name="connsiteY39" fmla="*/ 121443 h 395287"/>
                <a:gd name="connsiteX40" fmla="*/ 1745456 w 1750219"/>
                <a:gd name="connsiteY40" fmla="*/ 142875 h 395287"/>
                <a:gd name="connsiteX41" fmla="*/ 1750219 w 1750219"/>
                <a:gd name="connsiteY41" fmla="*/ 159543 h 395287"/>
                <a:gd name="connsiteX42" fmla="*/ 1738312 w 1750219"/>
                <a:gd name="connsiteY42" fmla="*/ 180975 h 395287"/>
                <a:gd name="connsiteX43" fmla="*/ 1707356 w 1750219"/>
                <a:gd name="connsiteY43" fmla="*/ 204787 h 395287"/>
                <a:gd name="connsiteX44" fmla="*/ 1662112 w 1750219"/>
                <a:gd name="connsiteY44" fmla="*/ 221456 h 395287"/>
                <a:gd name="connsiteX45" fmla="*/ 1624012 w 1750219"/>
                <a:gd name="connsiteY45" fmla="*/ 221456 h 395287"/>
                <a:gd name="connsiteX46" fmla="*/ 1552575 w 1750219"/>
                <a:gd name="connsiteY46" fmla="*/ 214312 h 395287"/>
                <a:gd name="connsiteX47" fmla="*/ 1462087 w 1750219"/>
                <a:gd name="connsiteY47" fmla="*/ 209550 h 395287"/>
                <a:gd name="connsiteX48" fmla="*/ 1362075 w 1750219"/>
                <a:gd name="connsiteY48" fmla="*/ 209550 h 395287"/>
                <a:gd name="connsiteX49" fmla="*/ 1240631 w 1750219"/>
                <a:gd name="connsiteY49" fmla="*/ 216693 h 395287"/>
                <a:gd name="connsiteX50" fmla="*/ 1078706 w 1750219"/>
                <a:gd name="connsiteY50" fmla="*/ 235743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0219" h="395287">
                  <a:moveTo>
                    <a:pt x="1078706" y="235743"/>
                  </a:moveTo>
                  <a:lnTo>
                    <a:pt x="976312" y="252412"/>
                  </a:lnTo>
                  <a:lnTo>
                    <a:pt x="866775" y="276225"/>
                  </a:lnTo>
                  <a:lnTo>
                    <a:pt x="757237" y="302418"/>
                  </a:lnTo>
                  <a:lnTo>
                    <a:pt x="635794" y="333375"/>
                  </a:lnTo>
                  <a:lnTo>
                    <a:pt x="552450" y="359568"/>
                  </a:lnTo>
                  <a:lnTo>
                    <a:pt x="492919" y="383381"/>
                  </a:lnTo>
                  <a:lnTo>
                    <a:pt x="461962" y="392906"/>
                  </a:lnTo>
                  <a:lnTo>
                    <a:pt x="433387" y="395287"/>
                  </a:lnTo>
                  <a:lnTo>
                    <a:pt x="383381" y="388143"/>
                  </a:lnTo>
                  <a:lnTo>
                    <a:pt x="321469" y="371475"/>
                  </a:lnTo>
                  <a:lnTo>
                    <a:pt x="235744" y="335756"/>
                  </a:lnTo>
                  <a:lnTo>
                    <a:pt x="109537" y="257175"/>
                  </a:lnTo>
                  <a:lnTo>
                    <a:pt x="14287" y="190500"/>
                  </a:lnTo>
                  <a:lnTo>
                    <a:pt x="4762" y="173831"/>
                  </a:lnTo>
                  <a:lnTo>
                    <a:pt x="0" y="152400"/>
                  </a:lnTo>
                  <a:lnTo>
                    <a:pt x="4762" y="138112"/>
                  </a:lnTo>
                  <a:lnTo>
                    <a:pt x="21431" y="130968"/>
                  </a:lnTo>
                  <a:lnTo>
                    <a:pt x="64294" y="142875"/>
                  </a:lnTo>
                  <a:lnTo>
                    <a:pt x="121444" y="161925"/>
                  </a:lnTo>
                  <a:lnTo>
                    <a:pt x="176212" y="178593"/>
                  </a:lnTo>
                  <a:lnTo>
                    <a:pt x="223837" y="190500"/>
                  </a:lnTo>
                  <a:lnTo>
                    <a:pt x="273844" y="197643"/>
                  </a:lnTo>
                  <a:lnTo>
                    <a:pt x="330994" y="202406"/>
                  </a:lnTo>
                  <a:lnTo>
                    <a:pt x="431006" y="195262"/>
                  </a:lnTo>
                  <a:lnTo>
                    <a:pt x="597694" y="169068"/>
                  </a:lnTo>
                  <a:lnTo>
                    <a:pt x="797719" y="135731"/>
                  </a:lnTo>
                  <a:lnTo>
                    <a:pt x="973931" y="92868"/>
                  </a:lnTo>
                  <a:lnTo>
                    <a:pt x="1169194" y="59531"/>
                  </a:lnTo>
                  <a:lnTo>
                    <a:pt x="1233487" y="45243"/>
                  </a:lnTo>
                  <a:lnTo>
                    <a:pt x="1283494" y="28575"/>
                  </a:lnTo>
                  <a:lnTo>
                    <a:pt x="1345406" y="11906"/>
                  </a:lnTo>
                  <a:lnTo>
                    <a:pt x="139303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2100" y="26193"/>
                  </a:lnTo>
                  <a:lnTo>
                    <a:pt x="1600200" y="38100"/>
                  </a:lnTo>
                  <a:lnTo>
                    <a:pt x="1654969" y="64293"/>
                  </a:lnTo>
                  <a:lnTo>
                    <a:pt x="1702594" y="92868"/>
                  </a:lnTo>
                  <a:lnTo>
                    <a:pt x="1733550" y="121443"/>
                  </a:lnTo>
                  <a:lnTo>
                    <a:pt x="1745456" y="142875"/>
                  </a:lnTo>
                  <a:lnTo>
                    <a:pt x="1750219" y="159543"/>
                  </a:lnTo>
                  <a:lnTo>
                    <a:pt x="1738312" y="180975"/>
                  </a:lnTo>
                  <a:lnTo>
                    <a:pt x="1707356" y="204787"/>
                  </a:lnTo>
                  <a:lnTo>
                    <a:pt x="1662112" y="221456"/>
                  </a:lnTo>
                  <a:lnTo>
                    <a:pt x="1624012" y="221456"/>
                  </a:lnTo>
                  <a:lnTo>
                    <a:pt x="1552575" y="214312"/>
                  </a:lnTo>
                  <a:lnTo>
                    <a:pt x="1462087" y="209550"/>
                  </a:lnTo>
                  <a:lnTo>
                    <a:pt x="1362075" y="209550"/>
                  </a:lnTo>
                  <a:lnTo>
                    <a:pt x="1240631" y="216693"/>
                  </a:lnTo>
                  <a:lnTo>
                    <a:pt x="1078706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3D3185D9-6777-421E-BBBE-093188D80FB5}"/>
                </a:ext>
              </a:extLst>
            </p:cNvPr>
            <p:cNvSpPr/>
            <p:nvPr/>
          </p:nvSpPr>
          <p:spPr>
            <a:xfrm>
              <a:off x="2900363" y="2855913"/>
              <a:ext cx="2260600" cy="439737"/>
            </a:xfrm>
            <a:custGeom>
              <a:avLst/>
              <a:gdLst>
                <a:gd name="connsiteX0" fmla="*/ 857250 w 2259806"/>
                <a:gd name="connsiteY0" fmla="*/ 235744 h 440531"/>
                <a:gd name="connsiteX1" fmla="*/ 709612 w 2259806"/>
                <a:gd name="connsiteY1" fmla="*/ 259556 h 440531"/>
                <a:gd name="connsiteX2" fmla="*/ 585787 w 2259806"/>
                <a:gd name="connsiteY2" fmla="*/ 276225 h 440531"/>
                <a:gd name="connsiteX3" fmla="*/ 438150 w 2259806"/>
                <a:gd name="connsiteY3" fmla="*/ 290512 h 440531"/>
                <a:gd name="connsiteX4" fmla="*/ 338137 w 2259806"/>
                <a:gd name="connsiteY4" fmla="*/ 297656 h 440531"/>
                <a:gd name="connsiteX5" fmla="*/ 238125 w 2259806"/>
                <a:gd name="connsiteY5" fmla="*/ 297656 h 440531"/>
                <a:gd name="connsiteX6" fmla="*/ 133350 w 2259806"/>
                <a:gd name="connsiteY6" fmla="*/ 292894 h 440531"/>
                <a:gd name="connsiteX7" fmla="*/ 0 w 2259806"/>
                <a:gd name="connsiteY7" fmla="*/ 278606 h 440531"/>
                <a:gd name="connsiteX8" fmla="*/ 14287 w 2259806"/>
                <a:gd name="connsiteY8" fmla="*/ 409575 h 440531"/>
                <a:gd name="connsiteX9" fmla="*/ 164306 w 2259806"/>
                <a:gd name="connsiteY9" fmla="*/ 435769 h 440531"/>
                <a:gd name="connsiteX10" fmla="*/ 235743 w 2259806"/>
                <a:gd name="connsiteY10" fmla="*/ 440531 h 440531"/>
                <a:gd name="connsiteX11" fmla="*/ 359568 w 2259806"/>
                <a:gd name="connsiteY11" fmla="*/ 440531 h 440531"/>
                <a:gd name="connsiteX12" fmla="*/ 490537 w 2259806"/>
                <a:gd name="connsiteY12" fmla="*/ 428625 h 440531"/>
                <a:gd name="connsiteX13" fmla="*/ 628650 w 2259806"/>
                <a:gd name="connsiteY13" fmla="*/ 409575 h 440531"/>
                <a:gd name="connsiteX14" fmla="*/ 812006 w 2259806"/>
                <a:gd name="connsiteY14" fmla="*/ 381000 h 440531"/>
                <a:gd name="connsiteX15" fmla="*/ 1059656 w 2259806"/>
                <a:gd name="connsiteY15" fmla="*/ 338137 h 440531"/>
                <a:gd name="connsiteX16" fmla="*/ 1352550 w 2259806"/>
                <a:gd name="connsiteY16" fmla="*/ 280987 h 440531"/>
                <a:gd name="connsiteX17" fmla="*/ 1612106 w 2259806"/>
                <a:gd name="connsiteY17" fmla="*/ 226219 h 440531"/>
                <a:gd name="connsiteX18" fmla="*/ 1666875 w 2259806"/>
                <a:gd name="connsiteY18" fmla="*/ 221456 h 440531"/>
                <a:gd name="connsiteX19" fmla="*/ 2131218 w 2259806"/>
                <a:gd name="connsiteY19" fmla="*/ 316706 h 440531"/>
                <a:gd name="connsiteX20" fmla="*/ 2190750 w 2259806"/>
                <a:gd name="connsiteY20" fmla="*/ 323850 h 440531"/>
                <a:gd name="connsiteX21" fmla="*/ 2226468 w 2259806"/>
                <a:gd name="connsiteY21" fmla="*/ 328612 h 440531"/>
                <a:gd name="connsiteX22" fmla="*/ 2259806 w 2259806"/>
                <a:gd name="connsiteY22" fmla="*/ 326231 h 440531"/>
                <a:gd name="connsiteX23" fmla="*/ 2221706 w 2259806"/>
                <a:gd name="connsiteY23" fmla="*/ 280987 h 440531"/>
                <a:gd name="connsiteX24" fmla="*/ 2150268 w 2259806"/>
                <a:gd name="connsiteY24" fmla="*/ 211931 h 440531"/>
                <a:gd name="connsiteX25" fmla="*/ 2050256 w 2259806"/>
                <a:gd name="connsiteY25" fmla="*/ 123825 h 440531"/>
                <a:gd name="connsiteX26" fmla="*/ 1993106 w 2259806"/>
                <a:gd name="connsiteY26" fmla="*/ 78581 h 440531"/>
                <a:gd name="connsiteX27" fmla="*/ 1938337 w 2259806"/>
                <a:gd name="connsiteY27" fmla="*/ 38100 h 440531"/>
                <a:gd name="connsiteX28" fmla="*/ 1912143 w 2259806"/>
                <a:gd name="connsiteY28" fmla="*/ 16669 h 440531"/>
                <a:gd name="connsiteX29" fmla="*/ 1890712 w 2259806"/>
                <a:gd name="connsiteY29" fmla="*/ 4762 h 440531"/>
                <a:gd name="connsiteX30" fmla="*/ 1871662 w 2259806"/>
                <a:gd name="connsiteY30" fmla="*/ 0 h 440531"/>
                <a:gd name="connsiteX31" fmla="*/ 1854993 w 2259806"/>
                <a:gd name="connsiteY31" fmla="*/ 0 h 440531"/>
                <a:gd name="connsiteX32" fmla="*/ 1840706 w 2259806"/>
                <a:gd name="connsiteY32" fmla="*/ 4762 h 440531"/>
                <a:gd name="connsiteX33" fmla="*/ 1819275 w 2259806"/>
                <a:gd name="connsiteY33" fmla="*/ 19050 h 440531"/>
                <a:gd name="connsiteX34" fmla="*/ 1764506 w 2259806"/>
                <a:gd name="connsiteY34" fmla="*/ 42862 h 440531"/>
                <a:gd name="connsiteX35" fmla="*/ 1681162 w 2259806"/>
                <a:gd name="connsiteY35" fmla="*/ 73819 h 440531"/>
                <a:gd name="connsiteX36" fmla="*/ 1607343 w 2259806"/>
                <a:gd name="connsiteY36" fmla="*/ 90487 h 440531"/>
                <a:gd name="connsiteX37" fmla="*/ 1478756 w 2259806"/>
                <a:gd name="connsiteY37" fmla="*/ 116681 h 440531"/>
                <a:gd name="connsiteX38" fmla="*/ 1343025 w 2259806"/>
                <a:gd name="connsiteY38" fmla="*/ 147637 h 440531"/>
                <a:gd name="connsiteX39" fmla="*/ 1169193 w 2259806"/>
                <a:gd name="connsiteY39" fmla="*/ 183356 h 440531"/>
                <a:gd name="connsiteX40" fmla="*/ 971550 w 2259806"/>
                <a:gd name="connsiteY40" fmla="*/ 216694 h 440531"/>
                <a:gd name="connsiteX41" fmla="*/ 857250 w 2259806"/>
                <a:gd name="connsiteY41" fmla="*/ 235744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59806" h="440531">
                  <a:moveTo>
                    <a:pt x="857250" y="235744"/>
                  </a:moveTo>
                  <a:lnTo>
                    <a:pt x="709612" y="259556"/>
                  </a:lnTo>
                  <a:lnTo>
                    <a:pt x="585787" y="276225"/>
                  </a:lnTo>
                  <a:lnTo>
                    <a:pt x="438150" y="290512"/>
                  </a:lnTo>
                  <a:lnTo>
                    <a:pt x="338137" y="297656"/>
                  </a:lnTo>
                  <a:lnTo>
                    <a:pt x="238125" y="297656"/>
                  </a:lnTo>
                  <a:lnTo>
                    <a:pt x="133350" y="292894"/>
                  </a:lnTo>
                  <a:lnTo>
                    <a:pt x="0" y="278606"/>
                  </a:lnTo>
                  <a:lnTo>
                    <a:pt x="14287" y="409575"/>
                  </a:lnTo>
                  <a:lnTo>
                    <a:pt x="164306" y="435769"/>
                  </a:lnTo>
                  <a:lnTo>
                    <a:pt x="235743" y="440531"/>
                  </a:lnTo>
                  <a:lnTo>
                    <a:pt x="359568" y="440531"/>
                  </a:lnTo>
                  <a:lnTo>
                    <a:pt x="490537" y="428625"/>
                  </a:lnTo>
                  <a:lnTo>
                    <a:pt x="628650" y="409575"/>
                  </a:lnTo>
                  <a:lnTo>
                    <a:pt x="812006" y="381000"/>
                  </a:lnTo>
                  <a:lnTo>
                    <a:pt x="1059656" y="338137"/>
                  </a:lnTo>
                  <a:lnTo>
                    <a:pt x="1352550" y="280987"/>
                  </a:lnTo>
                  <a:lnTo>
                    <a:pt x="1612106" y="226219"/>
                  </a:lnTo>
                  <a:lnTo>
                    <a:pt x="1666875" y="221456"/>
                  </a:lnTo>
                  <a:lnTo>
                    <a:pt x="2131218" y="316706"/>
                  </a:lnTo>
                  <a:lnTo>
                    <a:pt x="2190750" y="323850"/>
                  </a:lnTo>
                  <a:lnTo>
                    <a:pt x="2226468" y="328612"/>
                  </a:lnTo>
                  <a:lnTo>
                    <a:pt x="2259806" y="326231"/>
                  </a:lnTo>
                  <a:lnTo>
                    <a:pt x="2221706" y="280987"/>
                  </a:lnTo>
                  <a:lnTo>
                    <a:pt x="2150268" y="211931"/>
                  </a:lnTo>
                  <a:lnTo>
                    <a:pt x="2050256" y="123825"/>
                  </a:lnTo>
                  <a:lnTo>
                    <a:pt x="1993106" y="78581"/>
                  </a:lnTo>
                  <a:lnTo>
                    <a:pt x="1938337" y="38100"/>
                  </a:lnTo>
                  <a:lnTo>
                    <a:pt x="1912143" y="16669"/>
                  </a:lnTo>
                  <a:lnTo>
                    <a:pt x="1890712" y="4762"/>
                  </a:lnTo>
                  <a:lnTo>
                    <a:pt x="1871662" y="0"/>
                  </a:lnTo>
                  <a:lnTo>
                    <a:pt x="1854993" y="0"/>
                  </a:lnTo>
                  <a:lnTo>
                    <a:pt x="1840706" y="4762"/>
                  </a:lnTo>
                  <a:lnTo>
                    <a:pt x="1819275" y="19050"/>
                  </a:lnTo>
                  <a:lnTo>
                    <a:pt x="1764506" y="42862"/>
                  </a:lnTo>
                  <a:lnTo>
                    <a:pt x="1681162" y="73819"/>
                  </a:lnTo>
                  <a:lnTo>
                    <a:pt x="1607343" y="90487"/>
                  </a:lnTo>
                  <a:lnTo>
                    <a:pt x="1478756" y="116681"/>
                  </a:lnTo>
                  <a:lnTo>
                    <a:pt x="1343025" y="147637"/>
                  </a:lnTo>
                  <a:lnTo>
                    <a:pt x="1169193" y="183356"/>
                  </a:lnTo>
                  <a:lnTo>
                    <a:pt x="971550" y="216694"/>
                  </a:lnTo>
                  <a:lnTo>
                    <a:pt x="85725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9A1C101A-64D6-4239-9F2E-8B213F239330}"/>
                </a:ext>
              </a:extLst>
            </p:cNvPr>
            <p:cNvSpPr/>
            <p:nvPr/>
          </p:nvSpPr>
          <p:spPr>
            <a:xfrm>
              <a:off x="4471988" y="3027363"/>
              <a:ext cx="647700" cy="469900"/>
            </a:xfrm>
            <a:custGeom>
              <a:avLst/>
              <a:gdLst>
                <a:gd name="connsiteX0" fmla="*/ 361950 w 647700"/>
                <a:gd name="connsiteY0" fmla="*/ 216694 h 471487"/>
                <a:gd name="connsiteX1" fmla="*/ 307181 w 647700"/>
                <a:gd name="connsiteY1" fmla="*/ 252412 h 471487"/>
                <a:gd name="connsiteX2" fmla="*/ 254793 w 647700"/>
                <a:gd name="connsiteY2" fmla="*/ 292894 h 471487"/>
                <a:gd name="connsiteX3" fmla="*/ 185737 w 647700"/>
                <a:gd name="connsiteY3" fmla="*/ 347662 h 471487"/>
                <a:gd name="connsiteX4" fmla="*/ 102393 w 647700"/>
                <a:gd name="connsiteY4" fmla="*/ 419100 h 471487"/>
                <a:gd name="connsiteX5" fmla="*/ 61912 w 647700"/>
                <a:gd name="connsiteY5" fmla="*/ 457200 h 471487"/>
                <a:gd name="connsiteX6" fmla="*/ 47625 w 647700"/>
                <a:gd name="connsiteY6" fmla="*/ 466725 h 471487"/>
                <a:gd name="connsiteX7" fmla="*/ 30956 w 647700"/>
                <a:gd name="connsiteY7" fmla="*/ 471487 h 471487"/>
                <a:gd name="connsiteX8" fmla="*/ 21431 w 647700"/>
                <a:gd name="connsiteY8" fmla="*/ 471487 h 471487"/>
                <a:gd name="connsiteX9" fmla="*/ 4762 w 647700"/>
                <a:gd name="connsiteY9" fmla="*/ 466725 h 471487"/>
                <a:gd name="connsiteX10" fmla="*/ 0 w 647700"/>
                <a:gd name="connsiteY10" fmla="*/ 457200 h 471487"/>
                <a:gd name="connsiteX11" fmla="*/ 0 w 647700"/>
                <a:gd name="connsiteY11" fmla="*/ 445294 h 471487"/>
                <a:gd name="connsiteX12" fmla="*/ 7143 w 647700"/>
                <a:gd name="connsiteY12" fmla="*/ 416719 h 471487"/>
                <a:gd name="connsiteX13" fmla="*/ 50006 w 647700"/>
                <a:gd name="connsiteY13" fmla="*/ 347662 h 471487"/>
                <a:gd name="connsiteX14" fmla="*/ 104775 w 647700"/>
                <a:gd name="connsiteY14" fmla="*/ 264319 h 471487"/>
                <a:gd name="connsiteX15" fmla="*/ 119062 w 647700"/>
                <a:gd name="connsiteY15" fmla="*/ 238125 h 471487"/>
                <a:gd name="connsiteX16" fmla="*/ 142875 w 647700"/>
                <a:gd name="connsiteY16" fmla="*/ 190500 h 471487"/>
                <a:gd name="connsiteX17" fmla="*/ 154781 w 647700"/>
                <a:gd name="connsiteY17" fmla="*/ 152400 h 471487"/>
                <a:gd name="connsiteX18" fmla="*/ 159543 w 647700"/>
                <a:gd name="connsiteY18" fmla="*/ 121444 h 471487"/>
                <a:gd name="connsiteX19" fmla="*/ 157162 w 647700"/>
                <a:gd name="connsiteY19" fmla="*/ 97631 h 471487"/>
                <a:gd name="connsiteX20" fmla="*/ 152400 w 647700"/>
                <a:gd name="connsiteY20" fmla="*/ 83344 h 471487"/>
                <a:gd name="connsiteX21" fmla="*/ 140493 w 647700"/>
                <a:gd name="connsiteY21" fmla="*/ 69056 h 471487"/>
                <a:gd name="connsiteX22" fmla="*/ 126206 w 647700"/>
                <a:gd name="connsiteY22" fmla="*/ 54769 h 471487"/>
                <a:gd name="connsiteX23" fmla="*/ 90487 w 647700"/>
                <a:gd name="connsiteY23" fmla="*/ 14287 h 471487"/>
                <a:gd name="connsiteX24" fmla="*/ 80962 w 647700"/>
                <a:gd name="connsiteY24" fmla="*/ 0 h 471487"/>
                <a:gd name="connsiteX25" fmla="*/ 647700 w 647700"/>
                <a:gd name="connsiteY25" fmla="*/ 152400 h 471487"/>
                <a:gd name="connsiteX26" fmla="*/ 557212 w 647700"/>
                <a:gd name="connsiteY26" fmla="*/ 150019 h 471487"/>
                <a:gd name="connsiteX27" fmla="*/ 509587 w 647700"/>
                <a:gd name="connsiteY27" fmla="*/ 157162 h 471487"/>
                <a:gd name="connsiteX28" fmla="*/ 461962 w 647700"/>
                <a:gd name="connsiteY28" fmla="*/ 169069 h 471487"/>
                <a:gd name="connsiteX29" fmla="*/ 416718 w 647700"/>
                <a:gd name="connsiteY29" fmla="*/ 185737 h 471487"/>
                <a:gd name="connsiteX30" fmla="*/ 361950 w 647700"/>
                <a:gd name="connsiteY30" fmla="*/ 216694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7700" h="471487">
                  <a:moveTo>
                    <a:pt x="361950" y="216694"/>
                  </a:moveTo>
                  <a:lnTo>
                    <a:pt x="307181" y="252412"/>
                  </a:lnTo>
                  <a:lnTo>
                    <a:pt x="254793" y="292894"/>
                  </a:lnTo>
                  <a:lnTo>
                    <a:pt x="185737" y="347662"/>
                  </a:lnTo>
                  <a:lnTo>
                    <a:pt x="102393" y="419100"/>
                  </a:lnTo>
                  <a:lnTo>
                    <a:pt x="61912" y="457200"/>
                  </a:lnTo>
                  <a:lnTo>
                    <a:pt x="47625" y="466725"/>
                  </a:lnTo>
                  <a:lnTo>
                    <a:pt x="30956" y="471487"/>
                  </a:lnTo>
                  <a:lnTo>
                    <a:pt x="21431" y="471487"/>
                  </a:lnTo>
                  <a:lnTo>
                    <a:pt x="4762" y="466725"/>
                  </a:lnTo>
                  <a:lnTo>
                    <a:pt x="0" y="457200"/>
                  </a:lnTo>
                  <a:lnTo>
                    <a:pt x="0" y="445294"/>
                  </a:lnTo>
                  <a:lnTo>
                    <a:pt x="7143" y="416719"/>
                  </a:lnTo>
                  <a:lnTo>
                    <a:pt x="50006" y="347662"/>
                  </a:lnTo>
                  <a:lnTo>
                    <a:pt x="104775" y="264319"/>
                  </a:lnTo>
                  <a:lnTo>
                    <a:pt x="119062" y="238125"/>
                  </a:lnTo>
                  <a:lnTo>
                    <a:pt x="142875" y="190500"/>
                  </a:lnTo>
                  <a:lnTo>
                    <a:pt x="154781" y="152400"/>
                  </a:lnTo>
                  <a:lnTo>
                    <a:pt x="159543" y="121444"/>
                  </a:lnTo>
                  <a:lnTo>
                    <a:pt x="157162" y="97631"/>
                  </a:lnTo>
                  <a:lnTo>
                    <a:pt x="152400" y="83344"/>
                  </a:lnTo>
                  <a:lnTo>
                    <a:pt x="140493" y="69056"/>
                  </a:lnTo>
                  <a:lnTo>
                    <a:pt x="126206" y="54769"/>
                  </a:lnTo>
                  <a:lnTo>
                    <a:pt x="90487" y="14287"/>
                  </a:lnTo>
                  <a:lnTo>
                    <a:pt x="80962" y="0"/>
                  </a:lnTo>
                  <a:lnTo>
                    <a:pt x="647700" y="152400"/>
                  </a:lnTo>
                  <a:lnTo>
                    <a:pt x="557212" y="150019"/>
                  </a:lnTo>
                  <a:lnTo>
                    <a:pt x="509587" y="157162"/>
                  </a:lnTo>
                  <a:lnTo>
                    <a:pt x="461962" y="169069"/>
                  </a:lnTo>
                  <a:lnTo>
                    <a:pt x="416718" y="185737"/>
                  </a:lnTo>
                  <a:lnTo>
                    <a:pt x="3619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B6258DA4-0193-4FBC-9F6C-7F20D0A8B820}"/>
                </a:ext>
              </a:extLst>
            </p:cNvPr>
            <p:cNvSpPr/>
            <p:nvPr/>
          </p:nvSpPr>
          <p:spPr>
            <a:xfrm>
              <a:off x="3714750" y="3752850"/>
              <a:ext cx="317500" cy="2230438"/>
            </a:xfrm>
            <a:custGeom>
              <a:avLst/>
              <a:gdLst>
                <a:gd name="connsiteX0" fmla="*/ 68505 w 318699"/>
                <a:gd name="connsiteY0" fmla="*/ 1227143 h 2230898"/>
                <a:gd name="connsiteX1" fmla="*/ 50634 w 318699"/>
                <a:gd name="connsiteY1" fmla="*/ 1489251 h 2230898"/>
                <a:gd name="connsiteX2" fmla="*/ 32763 w 318699"/>
                <a:gd name="connsiteY2" fmla="*/ 1667961 h 2230898"/>
                <a:gd name="connsiteX3" fmla="*/ 8935 w 318699"/>
                <a:gd name="connsiteY3" fmla="*/ 1799015 h 2230898"/>
                <a:gd name="connsiteX4" fmla="*/ 2978 w 318699"/>
                <a:gd name="connsiteY4" fmla="*/ 1837736 h 2230898"/>
                <a:gd name="connsiteX5" fmla="*/ 0 w 318699"/>
                <a:gd name="connsiteY5" fmla="*/ 1888370 h 2230898"/>
                <a:gd name="connsiteX6" fmla="*/ 11914 w 318699"/>
                <a:gd name="connsiteY6" fmla="*/ 1965811 h 2230898"/>
                <a:gd name="connsiteX7" fmla="*/ 38720 w 318699"/>
                <a:gd name="connsiteY7" fmla="*/ 2052188 h 2230898"/>
                <a:gd name="connsiteX8" fmla="*/ 80419 w 318699"/>
                <a:gd name="connsiteY8" fmla="*/ 2153457 h 2230898"/>
                <a:gd name="connsiteX9" fmla="*/ 101269 w 318699"/>
                <a:gd name="connsiteY9" fmla="*/ 2189199 h 2230898"/>
                <a:gd name="connsiteX10" fmla="*/ 116161 w 318699"/>
                <a:gd name="connsiteY10" fmla="*/ 2201113 h 2230898"/>
                <a:gd name="connsiteX11" fmla="*/ 142968 w 318699"/>
                <a:gd name="connsiteY11" fmla="*/ 2221962 h 2230898"/>
                <a:gd name="connsiteX12" fmla="*/ 169774 w 318699"/>
                <a:gd name="connsiteY12" fmla="*/ 2230898 h 2230898"/>
                <a:gd name="connsiteX13" fmla="*/ 184667 w 318699"/>
                <a:gd name="connsiteY13" fmla="*/ 2227919 h 2230898"/>
                <a:gd name="connsiteX14" fmla="*/ 205516 w 318699"/>
                <a:gd name="connsiteY14" fmla="*/ 2216005 h 2230898"/>
                <a:gd name="connsiteX15" fmla="*/ 217430 w 318699"/>
                <a:gd name="connsiteY15" fmla="*/ 2198134 h 2230898"/>
                <a:gd name="connsiteX16" fmla="*/ 238280 w 318699"/>
                <a:gd name="connsiteY16" fmla="*/ 2156435 h 2230898"/>
                <a:gd name="connsiteX17" fmla="*/ 247215 w 318699"/>
                <a:gd name="connsiteY17" fmla="*/ 2120693 h 2230898"/>
                <a:gd name="connsiteX18" fmla="*/ 244237 w 318699"/>
                <a:gd name="connsiteY18" fmla="*/ 2049209 h 2230898"/>
                <a:gd name="connsiteX19" fmla="*/ 238280 w 318699"/>
                <a:gd name="connsiteY19" fmla="*/ 1870499 h 2230898"/>
                <a:gd name="connsiteX20" fmla="*/ 241258 w 318699"/>
                <a:gd name="connsiteY20" fmla="*/ 1679875 h 2230898"/>
                <a:gd name="connsiteX21" fmla="*/ 247215 w 318699"/>
                <a:gd name="connsiteY21" fmla="*/ 1501165 h 2230898"/>
                <a:gd name="connsiteX22" fmla="*/ 250194 w 318699"/>
                <a:gd name="connsiteY22" fmla="*/ 1382025 h 2230898"/>
                <a:gd name="connsiteX23" fmla="*/ 256151 w 318699"/>
                <a:gd name="connsiteY23" fmla="*/ 1188422 h 2230898"/>
                <a:gd name="connsiteX24" fmla="*/ 271043 w 318699"/>
                <a:gd name="connsiteY24" fmla="*/ 902486 h 2230898"/>
                <a:gd name="connsiteX25" fmla="*/ 274022 w 318699"/>
                <a:gd name="connsiteY25" fmla="*/ 813131 h 2230898"/>
                <a:gd name="connsiteX26" fmla="*/ 282957 w 318699"/>
                <a:gd name="connsiteY26" fmla="*/ 735690 h 2230898"/>
                <a:gd name="connsiteX27" fmla="*/ 297850 w 318699"/>
                <a:gd name="connsiteY27" fmla="*/ 616550 h 2230898"/>
                <a:gd name="connsiteX28" fmla="*/ 294871 w 318699"/>
                <a:gd name="connsiteY28" fmla="*/ 485496 h 2230898"/>
                <a:gd name="connsiteX29" fmla="*/ 309764 w 318699"/>
                <a:gd name="connsiteY29" fmla="*/ 422947 h 2230898"/>
                <a:gd name="connsiteX30" fmla="*/ 315721 w 318699"/>
                <a:gd name="connsiteY30" fmla="*/ 363377 h 2230898"/>
                <a:gd name="connsiteX31" fmla="*/ 318699 w 318699"/>
                <a:gd name="connsiteY31" fmla="*/ 306786 h 2230898"/>
                <a:gd name="connsiteX32" fmla="*/ 303807 w 318699"/>
                <a:gd name="connsiteY32" fmla="*/ 250194 h 2230898"/>
                <a:gd name="connsiteX33" fmla="*/ 274022 w 318699"/>
                <a:gd name="connsiteY33" fmla="*/ 193603 h 2230898"/>
                <a:gd name="connsiteX34" fmla="*/ 235301 w 318699"/>
                <a:gd name="connsiteY34" fmla="*/ 131054 h 2230898"/>
                <a:gd name="connsiteX35" fmla="*/ 142968 w 318699"/>
                <a:gd name="connsiteY35" fmla="*/ 0 h 2230898"/>
                <a:gd name="connsiteX36" fmla="*/ 77441 w 318699"/>
                <a:gd name="connsiteY36" fmla="*/ 23828 h 2230898"/>
                <a:gd name="connsiteX37" fmla="*/ 101269 w 318699"/>
                <a:gd name="connsiteY37" fmla="*/ 145947 h 2230898"/>
                <a:gd name="connsiteX38" fmla="*/ 107226 w 318699"/>
                <a:gd name="connsiteY38" fmla="*/ 217431 h 2230898"/>
                <a:gd name="connsiteX39" fmla="*/ 116161 w 318699"/>
                <a:gd name="connsiteY39" fmla="*/ 300829 h 2230898"/>
                <a:gd name="connsiteX40" fmla="*/ 113183 w 318699"/>
                <a:gd name="connsiteY40" fmla="*/ 360399 h 2230898"/>
                <a:gd name="connsiteX41" fmla="*/ 110204 w 318699"/>
                <a:gd name="connsiteY41" fmla="*/ 408055 h 2230898"/>
                <a:gd name="connsiteX42" fmla="*/ 89355 w 318699"/>
                <a:gd name="connsiteY42" fmla="*/ 530173 h 2230898"/>
                <a:gd name="connsiteX43" fmla="*/ 95312 w 318699"/>
                <a:gd name="connsiteY43" fmla="*/ 831002 h 2230898"/>
                <a:gd name="connsiteX44" fmla="*/ 80419 w 318699"/>
                <a:gd name="connsiteY44" fmla="*/ 1078218 h 2230898"/>
                <a:gd name="connsiteX45" fmla="*/ 68505 w 318699"/>
                <a:gd name="connsiteY45" fmla="*/ 1227143 h 22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8699" h="2230898">
                  <a:moveTo>
                    <a:pt x="68505" y="1227143"/>
                  </a:moveTo>
                  <a:lnTo>
                    <a:pt x="50634" y="1489251"/>
                  </a:lnTo>
                  <a:lnTo>
                    <a:pt x="32763" y="1667961"/>
                  </a:lnTo>
                  <a:lnTo>
                    <a:pt x="8935" y="1799015"/>
                  </a:lnTo>
                  <a:lnTo>
                    <a:pt x="2978" y="1837736"/>
                  </a:lnTo>
                  <a:lnTo>
                    <a:pt x="0" y="1888370"/>
                  </a:lnTo>
                  <a:lnTo>
                    <a:pt x="11914" y="1965811"/>
                  </a:lnTo>
                  <a:lnTo>
                    <a:pt x="38720" y="2052188"/>
                  </a:lnTo>
                  <a:lnTo>
                    <a:pt x="80419" y="2153457"/>
                  </a:lnTo>
                  <a:lnTo>
                    <a:pt x="101269" y="2189199"/>
                  </a:lnTo>
                  <a:lnTo>
                    <a:pt x="116161" y="2201113"/>
                  </a:lnTo>
                  <a:lnTo>
                    <a:pt x="142968" y="2221962"/>
                  </a:lnTo>
                  <a:lnTo>
                    <a:pt x="169774" y="2230898"/>
                  </a:lnTo>
                  <a:lnTo>
                    <a:pt x="184667" y="2227919"/>
                  </a:lnTo>
                  <a:lnTo>
                    <a:pt x="205516" y="2216005"/>
                  </a:lnTo>
                  <a:lnTo>
                    <a:pt x="217430" y="2198134"/>
                  </a:lnTo>
                  <a:lnTo>
                    <a:pt x="238280" y="2156435"/>
                  </a:lnTo>
                  <a:lnTo>
                    <a:pt x="247215" y="2120693"/>
                  </a:lnTo>
                  <a:lnTo>
                    <a:pt x="244237" y="2049209"/>
                  </a:lnTo>
                  <a:lnTo>
                    <a:pt x="238280" y="1870499"/>
                  </a:lnTo>
                  <a:cubicBezTo>
                    <a:pt x="239273" y="1806958"/>
                    <a:pt x="240265" y="1743416"/>
                    <a:pt x="241258" y="1679875"/>
                  </a:cubicBezTo>
                  <a:lnTo>
                    <a:pt x="247215" y="1501165"/>
                  </a:lnTo>
                  <a:lnTo>
                    <a:pt x="250194" y="1382025"/>
                  </a:lnTo>
                  <a:lnTo>
                    <a:pt x="256151" y="1188422"/>
                  </a:lnTo>
                  <a:lnTo>
                    <a:pt x="271043" y="902486"/>
                  </a:lnTo>
                  <a:lnTo>
                    <a:pt x="274022" y="813131"/>
                  </a:lnTo>
                  <a:lnTo>
                    <a:pt x="282957" y="735690"/>
                  </a:lnTo>
                  <a:lnTo>
                    <a:pt x="297850" y="616550"/>
                  </a:lnTo>
                  <a:lnTo>
                    <a:pt x="294871" y="485496"/>
                  </a:lnTo>
                  <a:lnTo>
                    <a:pt x="309764" y="422947"/>
                  </a:lnTo>
                  <a:lnTo>
                    <a:pt x="315721" y="363377"/>
                  </a:lnTo>
                  <a:lnTo>
                    <a:pt x="318699" y="306786"/>
                  </a:lnTo>
                  <a:lnTo>
                    <a:pt x="303807" y="250194"/>
                  </a:lnTo>
                  <a:lnTo>
                    <a:pt x="274022" y="193603"/>
                  </a:lnTo>
                  <a:lnTo>
                    <a:pt x="235301" y="131054"/>
                  </a:lnTo>
                  <a:lnTo>
                    <a:pt x="142968" y="0"/>
                  </a:lnTo>
                  <a:lnTo>
                    <a:pt x="77441" y="23828"/>
                  </a:lnTo>
                  <a:lnTo>
                    <a:pt x="101269" y="145947"/>
                  </a:lnTo>
                  <a:lnTo>
                    <a:pt x="107226" y="217431"/>
                  </a:lnTo>
                  <a:lnTo>
                    <a:pt x="116161" y="300829"/>
                  </a:lnTo>
                  <a:lnTo>
                    <a:pt x="113183" y="360399"/>
                  </a:lnTo>
                  <a:lnTo>
                    <a:pt x="110204" y="408055"/>
                  </a:lnTo>
                  <a:lnTo>
                    <a:pt x="89355" y="530173"/>
                  </a:lnTo>
                  <a:lnTo>
                    <a:pt x="95312" y="831002"/>
                  </a:lnTo>
                  <a:lnTo>
                    <a:pt x="80419" y="1078218"/>
                  </a:lnTo>
                  <a:lnTo>
                    <a:pt x="68505" y="122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20F3D17B-3E12-49FC-881A-C590F05F4CFE}"/>
                </a:ext>
              </a:extLst>
            </p:cNvPr>
            <p:cNvSpPr/>
            <p:nvPr/>
          </p:nvSpPr>
          <p:spPr>
            <a:xfrm>
              <a:off x="2771775" y="4371975"/>
              <a:ext cx="1085850" cy="1341438"/>
            </a:xfrm>
            <a:custGeom>
              <a:avLst/>
              <a:gdLst>
                <a:gd name="connsiteX0" fmla="*/ 731044 w 1085850"/>
                <a:gd name="connsiteY0" fmla="*/ 409575 h 1340644"/>
                <a:gd name="connsiteX1" fmla="*/ 676275 w 1085850"/>
                <a:gd name="connsiteY1" fmla="*/ 495300 h 1340644"/>
                <a:gd name="connsiteX2" fmla="*/ 576263 w 1085850"/>
                <a:gd name="connsiteY2" fmla="*/ 640556 h 1340644"/>
                <a:gd name="connsiteX3" fmla="*/ 469106 w 1085850"/>
                <a:gd name="connsiteY3" fmla="*/ 783431 h 1340644"/>
                <a:gd name="connsiteX4" fmla="*/ 309563 w 1085850"/>
                <a:gd name="connsiteY4" fmla="*/ 971550 h 1340644"/>
                <a:gd name="connsiteX5" fmla="*/ 164306 w 1085850"/>
                <a:gd name="connsiteY5" fmla="*/ 1128713 h 1340644"/>
                <a:gd name="connsiteX6" fmla="*/ 33338 w 1085850"/>
                <a:gd name="connsiteY6" fmla="*/ 1266825 h 1340644"/>
                <a:gd name="connsiteX7" fmla="*/ 11906 w 1085850"/>
                <a:gd name="connsiteY7" fmla="*/ 1290638 h 1340644"/>
                <a:gd name="connsiteX8" fmla="*/ 0 w 1085850"/>
                <a:gd name="connsiteY8" fmla="*/ 1312069 h 1340644"/>
                <a:gd name="connsiteX9" fmla="*/ 0 w 1085850"/>
                <a:gd name="connsiteY9" fmla="*/ 1323975 h 1340644"/>
                <a:gd name="connsiteX10" fmla="*/ 0 w 1085850"/>
                <a:gd name="connsiteY10" fmla="*/ 1333500 h 1340644"/>
                <a:gd name="connsiteX11" fmla="*/ 2381 w 1085850"/>
                <a:gd name="connsiteY11" fmla="*/ 1335881 h 1340644"/>
                <a:gd name="connsiteX12" fmla="*/ 19050 w 1085850"/>
                <a:gd name="connsiteY12" fmla="*/ 1340644 h 1340644"/>
                <a:gd name="connsiteX13" fmla="*/ 42863 w 1085850"/>
                <a:gd name="connsiteY13" fmla="*/ 1335881 h 1340644"/>
                <a:gd name="connsiteX14" fmla="*/ 64294 w 1085850"/>
                <a:gd name="connsiteY14" fmla="*/ 1326356 h 1340644"/>
                <a:gd name="connsiteX15" fmla="*/ 180975 w 1085850"/>
                <a:gd name="connsiteY15" fmla="*/ 1233488 h 1340644"/>
                <a:gd name="connsiteX16" fmla="*/ 323850 w 1085850"/>
                <a:gd name="connsiteY16" fmla="*/ 1116806 h 1340644"/>
                <a:gd name="connsiteX17" fmla="*/ 490538 w 1085850"/>
                <a:gd name="connsiteY17" fmla="*/ 964406 h 1340644"/>
                <a:gd name="connsiteX18" fmla="*/ 602456 w 1085850"/>
                <a:gd name="connsiteY18" fmla="*/ 854869 h 1340644"/>
                <a:gd name="connsiteX19" fmla="*/ 690563 w 1085850"/>
                <a:gd name="connsiteY19" fmla="*/ 759619 h 1340644"/>
                <a:gd name="connsiteX20" fmla="*/ 847725 w 1085850"/>
                <a:gd name="connsiteY20" fmla="*/ 545306 h 1340644"/>
                <a:gd name="connsiteX21" fmla="*/ 971550 w 1085850"/>
                <a:gd name="connsiteY21" fmla="*/ 350044 h 1340644"/>
                <a:gd name="connsiteX22" fmla="*/ 1076325 w 1085850"/>
                <a:gd name="connsiteY22" fmla="*/ 173831 h 1340644"/>
                <a:gd name="connsiteX23" fmla="*/ 1085850 w 1085850"/>
                <a:gd name="connsiteY23" fmla="*/ 0 h 1340644"/>
                <a:gd name="connsiteX24" fmla="*/ 919163 w 1085850"/>
                <a:gd name="connsiteY24" fmla="*/ 28575 h 1340644"/>
                <a:gd name="connsiteX25" fmla="*/ 873919 w 1085850"/>
                <a:gd name="connsiteY25" fmla="*/ 140494 h 1340644"/>
                <a:gd name="connsiteX26" fmla="*/ 804863 w 1085850"/>
                <a:gd name="connsiteY26" fmla="*/ 280988 h 1340644"/>
                <a:gd name="connsiteX27" fmla="*/ 731044 w 1085850"/>
                <a:gd name="connsiteY27" fmla="*/ 409575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5850" h="1340644">
                  <a:moveTo>
                    <a:pt x="731044" y="409575"/>
                  </a:moveTo>
                  <a:lnTo>
                    <a:pt x="676275" y="495300"/>
                  </a:lnTo>
                  <a:lnTo>
                    <a:pt x="576263" y="640556"/>
                  </a:lnTo>
                  <a:lnTo>
                    <a:pt x="469106" y="783431"/>
                  </a:lnTo>
                  <a:lnTo>
                    <a:pt x="309563" y="971550"/>
                  </a:lnTo>
                  <a:lnTo>
                    <a:pt x="164306" y="1128713"/>
                  </a:lnTo>
                  <a:lnTo>
                    <a:pt x="33338" y="1266825"/>
                  </a:lnTo>
                  <a:lnTo>
                    <a:pt x="11906" y="1290638"/>
                  </a:lnTo>
                  <a:lnTo>
                    <a:pt x="0" y="1312069"/>
                  </a:lnTo>
                  <a:lnTo>
                    <a:pt x="0" y="1323975"/>
                  </a:lnTo>
                  <a:lnTo>
                    <a:pt x="0" y="1333500"/>
                  </a:lnTo>
                  <a:lnTo>
                    <a:pt x="2381" y="1335881"/>
                  </a:lnTo>
                  <a:lnTo>
                    <a:pt x="19050" y="1340644"/>
                  </a:lnTo>
                  <a:lnTo>
                    <a:pt x="42863" y="1335881"/>
                  </a:lnTo>
                  <a:lnTo>
                    <a:pt x="64294" y="1326356"/>
                  </a:lnTo>
                  <a:lnTo>
                    <a:pt x="180975" y="1233488"/>
                  </a:lnTo>
                  <a:lnTo>
                    <a:pt x="323850" y="1116806"/>
                  </a:lnTo>
                  <a:lnTo>
                    <a:pt x="490538" y="964406"/>
                  </a:lnTo>
                  <a:lnTo>
                    <a:pt x="602456" y="854869"/>
                  </a:lnTo>
                  <a:lnTo>
                    <a:pt x="690563" y="759619"/>
                  </a:lnTo>
                  <a:lnTo>
                    <a:pt x="847725" y="545306"/>
                  </a:lnTo>
                  <a:lnTo>
                    <a:pt x="971550" y="350044"/>
                  </a:lnTo>
                  <a:lnTo>
                    <a:pt x="1076325" y="173831"/>
                  </a:lnTo>
                  <a:lnTo>
                    <a:pt x="1085850" y="0"/>
                  </a:lnTo>
                  <a:lnTo>
                    <a:pt x="919163" y="28575"/>
                  </a:lnTo>
                  <a:lnTo>
                    <a:pt x="873919" y="140494"/>
                  </a:lnTo>
                  <a:lnTo>
                    <a:pt x="804863" y="280988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9305365B-4B61-492F-8E53-E83BD5A5D3DB}"/>
                </a:ext>
              </a:extLst>
            </p:cNvPr>
            <p:cNvSpPr/>
            <p:nvPr/>
          </p:nvSpPr>
          <p:spPr>
            <a:xfrm>
              <a:off x="3938588" y="4573588"/>
              <a:ext cx="765175" cy="590550"/>
            </a:xfrm>
            <a:custGeom>
              <a:avLst/>
              <a:gdLst>
                <a:gd name="connsiteX0" fmla="*/ 519112 w 764381"/>
                <a:gd name="connsiteY0" fmla="*/ 164307 h 590550"/>
                <a:gd name="connsiteX1" fmla="*/ 338137 w 764381"/>
                <a:gd name="connsiteY1" fmla="*/ 109538 h 590550"/>
                <a:gd name="connsiteX2" fmla="*/ 176212 w 764381"/>
                <a:gd name="connsiteY2" fmla="*/ 59532 h 590550"/>
                <a:gd name="connsiteX3" fmla="*/ 0 w 764381"/>
                <a:gd name="connsiteY3" fmla="*/ 0 h 590550"/>
                <a:gd name="connsiteX4" fmla="*/ 0 w 764381"/>
                <a:gd name="connsiteY4" fmla="*/ 78582 h 590550"/>
                <a:gd name="connsiteX5" fmla="*/ 150018 w 764381"/>
                <a:gd name="connsiteY5" fmla="*/ 183357 h 590550"/>
                <a:gd name="connsiteX6" fmla="*/ 321468 w 764381"/>
                <a:gd name="connsiteY6" fmla="*/ 311944 h 590550"/>
                <a:gd name="connsiteX7" fmla="*/ 457200 w 764381"/>
                <a:gd name="connsiteY7" fmla="*/ 414338 h 590550"/>
                <a:gd name="connsiteX8" fmla="*/ 597693 w 764381"/>
                <a:gd name="connsiteY8" fmla="*/ 516732 h 590550"/>
                <a:gd name="connsiteX9" fmla="*/ 666750 w 764381"/>
                <a:gd name="connsiteY9" fmla="*/ 569119 h 590550"/>
                <a:gd name="connsiteX10" fmla="*/ 697706 w 764381"/>
                <a:gd name="connsiteY10" fmla="*/ 585788 h 590550"/>
                <a:gd name="connsiteX11" fmla="*/ 714375 w 764381"/>
                <a:gd name="connsiteY11" fmla="*/ 590550 h 590550"/>
                <a:gd name="connsiteX12" fmla="*/ 726281 w 764381"/>
                <a:gd name="connsiteY12" fmla="*/ 590550 h 590550"/>
                <a:gd name="connsiteX13" fmla="*/ 738187 w 764381"/>
                <a:gd name="connsiteY13" fmla="*/ 588169 h 590550"/>
                <a:gd name="connsiteX14" fmla="*/ 750093 w 764381"/>
                <a:gd name="connsiteY14" fmla="*/ 581025 h 590550"/>
                <a:gd name="connsiteX15" fmla="*/ 759618 w 764381"/>
                <a:gd name="connsiteY15" fmla="*/ 559594 h 590550"/>
                <a:gd name="connsiteX16" fmla="*/ 764381 w 764381"/>
                <a:gd name="connsiteY16" fmla="*/ 535782 h 590550"/>
                <a:gd name="connsiteX17" fmla="*/ 764381 w 764381"/>
                <a:gd name="connsiteY17" fmla="*/ 483394 h 590550"/>
                <a:gd name="connsiteX18" fmla="*/ 759618 w 764381"/>
                <a:gd name="connsiteY18" fmla="*/ 409575 h 590550"/>
                <a:gd name="connsiteX19" fmla="*/ 742950 w 764381"/>
                <a:gd name="connsiteY19" fmla="*/ 347663 h 590550"/>
                <a:gd name="connsiteX20" fmla="*/ 716756 w 764381"/>
                <a:gd name="connsiteY20" fmla="*/ 297657 h 590550"/>
                <a:gd name="connsiteX21" fmla="*/ 685800 w 764381"/>
                <a:gd name="connsiteY21" fmla="*/ 252413 h 590550"/>
                <a:gd name="connsiteX22" fmla="*/ 640556 w 764381"/>
                <a:gd name="connsiteY22" fmla="*/ 204788 h 590550"/>
                <a:gd name="connsiteX23" fmla="*/ 590550 w 764381"/>
                <a:gd name="connsiteY23" fmla="*/ 183357 h 590550"/>
                <a:gd name="connsiteX24" fmla="*/ 519112 w 764381"/>
                <a:gd name="connsiteY24" fmla="*/ 16430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4381" h="590550">
                  <a:moveTo>
                    <a:pt x="519112" y="164307"/>
                  </a:moveTo>
                  <a:lnTo>
                    <a:pt x="338137" y="109538"/>
                  </a:lnTo>
                  <a:lnTo>
                    <a:pt x="176212" y="59532"/>
                  </a:lnTo>
                  <a:lnTo>
                    <a:pt x="0" y="0"/>
                  </a:lnTo>
                  <a:lnTo>
                    <a:pt x="0" y="78582"/>
                  </a:lnTo>
                  <a:lnTo>
                    <a:pt x="150018" y="183357"/>
                  </a:lnTo>
                  <a:lnTo>
                    <a:pt x="321468" y="311944"/>
                  </a:lnTo>
                  <a:lnTo>
                    <a:pt x="457200" y="414338"/>
                  </a:lnTo>
                  <a:lnTo>
                    <a:pt x="597693" y="516732"/>
                  </a:lnTo>
                  <a:lnTo>
                    <a:pt x="666750" y="569119"/>
                  </a:lnTo>
                  <a:lnTo>
                    <a:pt x="697706" y="585788"/>
                  </a:lnTo>
                  <a:lnTo>
                    <a:pt x="714375" y="590550"/>
                  </a:lnTo>
                  <a:lnTo>
                    <a:pt x="726281" y="590550"/>
                  </a:lnTo>
                  <a:lnTo>
                    <a:pt x="738187" y="588169"/>
                  </a:lnTo>
                  <a:lnTo>
                    <a:pt x="750093" y="581025"/>
                  </a:lnTo>
                  <a:lnTo>
                    <a:pt x="759618" y="559594"/>
                  </a:lnTo>
                  <a:lnTo>
                    <a:pt x="764381" y="535782"/>
                  </a:lnTo>
                  <a:lnTo>
                    <a:pt x="764381" y="483394"/>
                  </a:lnTo>
                  <a:lnTo>
                    <a:pt x="759618" y="409575"/>
                  </a:lnTo>
                  <a:lnTo>
                    <a:pt x="742950" y="347663"/>
                  </a:lnTo>
                  <a:lnTo>
                    <a:pt x="716756" y="297657"/>
                  </a:lnTo>
                  <a:lnTo>
                    <a:pt x="685800" y="252413"/>
                  </a:lnTo>
                  <a:lnTo>
                    <a:pt x="640556" y="204788"/>
                  </a:lnTo>
                  <a:lnTo>
                    <a:pt x="590550" y="183357"/>
                  </a:lnTo>
                  <a:lnTo>
                    <a:pt x="519112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C2B2F3E7-92F4-4E51-BBDF-6FEE49BE9FC0}"/>
                </a:ext>
              </a:extLst>
            </p:cNvPr>
            <p:cNvSpPr/>
            <p:nvPr/>
          </p:nvSpPr>
          <p:spPr>
            <a:xfrm>
              <a:off x="5438775" y="1754188"/>
              <a:ext cx="1855788" cy="1274762"/>
            </a:xfrm>
            <a:custGeom>
              <a:avLst/>
              <a:gdLst>
                <a:gd name="connsiteX0" fmla="*/ 431006 w 1854994"/>
                <a:gd name="connsiteY0" fmla="*/ 257175 h 1273969"/>
                <a:gd name="connsiteX1" fmla="*/ 285750 w 1854994"/>
                <a:gd name="connsiteY1" fmla="*/ 292894 h 1273969"/>
                <a:gd name="connsiteX2" fmla="*/ 159544 w 1854994"/>
                <a:gd name="connsiteY2" fmla="*/ 326232 h 1273969"/>
                <a:gd name="connsiteX3" fmla="*/ 64294 w 1854994"/>
                <a:gd name="connsiteY3" fmla="*/ 357188 h 1273969"/>
                <a:gd name="connsiteX4" fmla="*/ 0 w 1854994"/>
                <a:gd name="connsiteY4" fmla="*/ 121444 h 1273969"/>
                <a:gd name="connsiteX5" fmla="*/ 69056 w 1854994"/>
                <a:gd name="connsiteY5" fmla="*/ 157163 h 1273969"/>
                <a:gd name="connsiteX6" fmla="*/ 192881 w 1854994"/>
                <a:gd name="connsiteY6" fmla="*/ 138113 h 1273969"/>
                <a:gd name="connsiteX7" fmla="*/ 431006 w 1854994"/>
                <a:gd name="connsiteY7" fmla="*/ 88107 h 1273969"/>
                <a:gd name="connsiteX8" fmla="*/ 633413 w 1854994"/>
                <a:gd name="connsiteY8" fmla="*/ 33338 h 1273969"/>
                <a:gd name="connsiteX9" fmla="*/ 711994 w 1854994"/>
                <a:gd name="connsiteY9" fmla="*/ 4763 h 1273969"/>
                <a:gd name="connsiteX10" fmla="*/ 750094 w 1854994"/>
                <a:gd name="connsiteY10" fmla="*/ 0 h 1273969"/>
                <a:gd name="connsiteX11" fmla="*/ 785813 w 1854994"/>
                <a:gd name="connsiteY11" fmla="*/ 11907 h 1273969"/>
                <a:gd name="connsiteX12" fmla="*/ 904875 w 1854994"/>
                <a:gd name="connsiteY12" fmla="*/ 73819 h 1273969"/>
                <a:gd name="connsiteX13" fmla="*/ 983456 w 1854994"/>
                <a:gd name="connsiteY13" fmla="*/ 121444 h 1273969"/>
                <a:gd name="connsiteX14" fmla="*/ 1016794 w 1854994"/>
                <a:gd name="connsiteY14" fmla="*/ 145257 h 1273969"/>
                <a:gd name="connsiteX15" fmla="*/ 1045369 w 1854994"/>
                <a:gd name="connsiteY15" fmla="*/ 171450 h 1273969"/>
                <a:gd name="connsiteX16" fmla="*/ 1059656 w 1854994"/>
                <a:gd name="connsiteY16" fmla="*/ 190500 h 1273969"/>
                <a:gd name="connsiteX17" fmla="*/ 1071563 w 1854994"/>
                <a:gd name="connsiteY17" fmla="*/ 214313 h 1273969"/>
                <a:gd name="connsiteX18" fmla="*/ 1076325 w 1854994"/>
                <a:gd name="connsiteY18" fmla="*/ 240507 h 1273969"/>
                <a:gd name="connsiteX19" fmla="*/ 1069181 w 1854994"/>
                <a:gd name="connsiteY19" fmla="*/ 271463 h 1273969"/>
                <a:gd name="connsiteX20" fmla="*/ 1050131 w 1854994"/>
                <a:gd name="connsiteY20" fmla="*/ 304800 h 1273969"/>
                <a:gd name="connsiteX21" fmla="*/ 1012031 w 1854994"/>
                <a:gd name="connsiteY21" fmla="*/ 352425 h 1273969"/>
                <a:gd name="connsiteX22" fmla="*/ 978694 w 1854994"/>
                <a:gd name="connsiteY22" fmla="*/ 400050 h 1273969"/>
                <a:gd name="connsiteX23" fmla="*/ 945356 w 1854994"/>
                <a:gd name="connsiteY23" fmla="*/ 459582 h 1273969"/>
                <a:gd name="connsiteX24" fmla="*/ 923925 w 1854994"/>
                <a:gd name="connsiteY24" fmla="*/ 526257 h 1273969"/>
                <a:gd name="connsiteX25" fmla="*/ 914400 w 1854994"/>
                <a:gd name="connsiteY25" fmla="*/ 592932 h 1273969"/>
                <a:gd name="connsiteX26" fmla="*/ 919163 w 1854994"/>
                <a:gd name="connsiteY26" fmla="*/ 795338 h 1273969"/>
                <a:gd name="connsiteX27" fmla="*/ 931069 w 1854994"/>
                <a:gd name="connsiteY27" fmla="*/ 923925 h 1273969"/>
                <a:gd name="connsiteX28" fmla="*/ 938213 w 1854994"/>
                <a:gd name="connsiteY28" fmla="*/ 969169 h 1273969"/>
                <a:gd name="connsiteX29" fmla="*/ 947738 w 1854994"/>
                <a:gd name="connsiteY29" fmla="*/ 1007269 h 1273969"/>
                <a:gd name="connsiteX30" fmla="*/ 959644 w 1854994"/>
                <a:gd name="connsiteY30" fmla="*/ 1031082 h 1273969"/>
                <a:gd name="connsiteX31" fmla="*/ 976313 w 1854994"/>
                <a:gd name="connsiteY31" fmla="*/ 1047750 h 1273969"/>
                <a:gd name="connsiteX32" fmla="*/ 1002506 w 1854994"/>
                <a:gd name="connsiteY32" fmla="*/ 1062038 h 1273969"/>
                <a:gd name="connsiteX33" fmla="*/ 1031081 w 1854994"/>
                <a:gd name="connsiteY33" fmla="*/ 1073944 h 1273969"/>
                <a:gd name="connsiteX34" fmla="*/ 1100138 w 1854994"/>
                <a:gd name="connsiteY34" fmla="*/ 1085850 h 1273969"/>
                <a:gd name="connsiteX35" fmla="*/ 1226344 w 1854994"/>
                <a:gd name="connsiteY35" fmla="*/ 1092994 h 1273969"/>
                <a:gd name="connsiteX36" fmla="*/ 1273969 w 1854994"/>
                <a:gd name="connsiteY36" fmla="*/ 1092994 h 1273969"/>
                <a:gd name="connsiteX37" fmla="*/ 1347788 w 1854994"/>
                <a:gd name="connsiteY37" fmla="*/ 1081088 h 1273969"/>
                <a:gd name="connsiteX38" fmla="*/ 1400175 w 1854994"/>
                <a:gd name="connsiteY38" fmla="*/ 1062038 h 1273969"/>
                <a:gd name="connsiteX39" fmla="*/ 1793081 w 1854994"/>
                <a:gd name="connsiteY39" fmla="*/ 1038225 h 1273969"/>
                <a:gd name="connsiteX40" fmla="*/ 1819275 w 1854994"/>
                <a:gd name="connsiteY40" fmla="*/ 1062038 h 1273969"/>
                <a:gd name="connsiteX41" fmla="*/ 1840706 w 1854994"/>
                <a:gd name="connsiteY41" fmla="*/ 1085850 h 1273969"/>
                <a:gd name="connsiteX42" fmla="*/ 1850231 w 1854994"/>
                <a:gd name="connsiteY42" fmla="*/ 1104900 h 1273969"/>
                <a:gd name="connsiteX43" fmla="*/ 1854994 w 1854994"/>
                <a:gd name="connsiteY43" fmla="*/ 1121569 h 1273969"/>
                <a:gd name="connsiteX44" fmla="*/ 1854994 w 1854994"/>
                <a:gd name="connsiteY44" fmla="*/ 1138238 h 1273969"/>
                <a:gd name="connsiteX45" fmla="*/ 1845469 w 1854994"/>
                <a:gd name="connsiteY45" fmla="*/ 1162050 h 1273969"/>
                <a:gd name="connsiteX46" fmla="*/ 1828800 w 1854994"/>
                <a:gd name="connsiteY46" fmla="*/ 1181100 h 1273969"/>
                <a:gd name="connsiteX47" fmla="*/ 1797844 w 1854994"/>
                <a:gd name="connsiteY47" fmla="*/ 1204913 h 1273969"/>
                <a:gd name="connsiteX48" fmla="*/ 1747838 w 1854994"/>
                <a:gd name="connsiteY48" fmla="*/ 1228725 h 1273969"/>
                <a:gd name="connsiteX49" fmla="*/ 1664494 w 1854994"/>
                <a:gd name="connsiteY49" fmla="*/ 1250157 h 1273969"/>
                <a:gd name="connsiteX50" fmla="*/ 1562100 w 1854994"/>
                <a:gd name="connsiteY50" fmla="*/ 1266825 h 1273969"/>
                <a:gd name="connsiteX51" fmla="*/ 1400175 w 1854994"/>
                <a:gd name="connsiteY51" fmla="*/ 1273969 h 1273969"/>
                <a:gd name="connsiteX52" fmla="*/ 1271588 w 1854994"/>
                <a:gd name="connsiteY52" fmla="*/ 1273969 h 1273969"/>
                <a:gd name="connsiteX53" fmla="*/ 1131094 w 1854994"/>
                <a:gd name="connsiteY53" fmla="*/ 1264444 h 1273969"/>
                <a:gd name="connsiteX54" fmla="*/ 1014413 w 1854994"/>
                <a:gd name="connsiteY54" fmla="*/ 1245394 h 1273969"/>
                <a:gd name="connsiteX55" fmla="*/ 935831 w 1854994"/>
                <a:gd name="connsiteY55" fmla="*/ 1223963 h 1273969"/>
                <a:gd name="connsiteX56" fmla="*/ 871538 w 1854994"/>
                <a:gd name="connsiteY56" fmla="*/ 1195388 h 1273969"/>
                <a:gd name="connsiteX57" fmla="*/ 828675 w 1854994"/>
                <a:gd name="connsiteY57" fmla="*/ 1164432 h 1273969"/>
                <a:gd name="connsiteX58" fmla="*/ 790575 w 1854994"/>
                <a:gd name="connsiteY58" fmla="*/ 1126332 h 1273969"/>
                <a:gd name="connsiteX59" fmla="*/ 766763 w 1854994"/>
                <a:gd name="connsiteY59" fmla="*/ 1090613 h 1273969"/>
                <a:gd name="connsiteX60" fmla="*/ 745331 w 1854994"/>
                <a:gd name="connsiteY60" fmla="*/ 1045369 h 1273969"/>
                <a:gd name="connsiteX61" fmla="*/ 735806 w 1854994"/>
                <a:gd name="connsiteY61" fmla="*/ 1002507 h 1273969"/>
                <a:gd name="connsiteX62" fmla="*/ 723900 w 1854994"/>
                <a:gd name="connsiteY62" fmla="*/ 881063 h 1273969"/>
                <a:gd name="connsiteX63" fmla="*/ 714375 w 1854994"/>
                <a:gd name="connsiteY63" fmla="*/ 728663 h 1273969"/>
                <a:gd name="connsiteX64" fmla="*/ 711994 w 1854994"/>
                <a:gd name="connsiteY64" fmla="*/ 516732 h 1273969"/>
                <a:gd name="connsiteX65" fmla="*/ 711994 w 1854994"/>
                <a:gd name="connsiteY65" fmla="*/ 359569 h 1273969"/>
                <a:gd name="connsiteX66" fmla="*/ 711994 w 1854994"/>
                <a:gd name="connsiteY66" fmla="*/ 321469 h 1273969"/>
                <a:gd name="connsiteX67" fmla="*/ 707231 w 1854994"/>
                <a:gd name="connsiteY67" fmla="*/ 288132 h 1273969"/>
                <a:gd name="connsiteX68" fmla="*/ 697706 w 1854994"/>
                <a:gd name="connsiteY68" fmla="*/ 261938 h 1273969"/>
                <a:gd name="connsiteX69" fmla="*/ 685800 w 1854994"/>
                <a:gd name="connsiteY69" fmla="*/ 242888 h 1273969"/>
                <a:gd name="connsiteX70" fmla="*/ 669131 w 1854994"/>
                <a:gd name="connsiteY70" fmla="*/ 228600 h 1273969"/>
                <a:gd name="connsiteX71" fmla="*/ 650081 w 1854994"/>
                <a:gd name="connsiteY71" fmla="*/ 223838 h 1273969"/>
                <a:gd name="connsiteX72" fmla="*/ 619125 w 1854994"/>
                <a:gd name="connsiteY72" fmla="*/ 221457 h 1273969"/>
                <a:gd name="connsiteX73" fmla="*/ 528638 w 1854994"/>
                <a:gd name="connsiteY73" fmla="*/ 238125 h 1273969"/>
                <a:gd name="connsiteX74" fmla="*/ 431006 w 1854994"/>
                <a:gd name="connsiteY74" fmla="*/ 257175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854994" h="1273969">
                  <a:moveTo>
                    <a:pt x="431006" y="257175"/>
                  </a:moveTo>
                  <a:lnTo>
                    <a:pt x="285750" y="292894"/>
                  </a:lnTo>
                  <a:lnTo>
                    <a:pt x="159544" y="326232"/>
                  </a:lnTo>
                  <a:lnTo>
                    <a:pt x="64294" y="357188"/>
                  </a:lnTo>
                  <a:lnTo>
                    <a:pt x="0" y="121444"/>
                  </a:lnTo>
                  <a:lnTo>
                    <a:pt x="69056" y="157163"/>
                  </a:lnTo>
                  <a:lnTo>
                    <a:pt x="192881" y="138113"/>
                  </a:lnTo>
                  <a:lnTo>
                    <a:pt x="431006" y="88107"/>
                  </a:lnTo>
                  <a:lnTo>
                    <a:pt x="633413" y="33338"/>
                  </a:lnTo>
                  <a:lnTo>
                    <a:pt x="711994" y="4763"/>
                  </a:lnTo>
                  <a:lnTo>
                    <a:pt x="750094" y="0"/>
                  </a:lnTo>
                  <a:lnTo>
                    <a:pt x="785813" y="11907"/>
                  </a:lnTo>
                  <a:lnTo>
                    <a:pt x="904875" y="73819"/>
                  </a:lnTo>
                  <a:lnTo>
                    <a:pt x="983456" y="121444"/>
                  </a:lnTo>
                  <a:lnTo>
                    <a:pt x="1016794" y="145257"/>
                  </a:lnTo>
                  <a:lnTo>
                    <a:pt x="1045369" y="171450"/>
                  </a:lnTo>
                  <a:lnTo>
                    <a:pt x="1059656" y="190500"/>
                  </a:lnTo>
                  <a:lnTo>
                    <a:pt x="1071563" y="214313"/>
                  </a:lnTo>
                  <a:lnTo>
                    <a:pt x="1076325" y="240507"/>
                  </a:lnTo>
                  <a:lnTo>
                    <a:pt x="1069181" y="271463"/>
                  </a:lnTo>
                  <a:lnTo>
                    <a:pt x="1050131" y="304800"/>
                  </a:lnTo>
                  <a:lnTo>
                    <a:pt x="1012031" y="352425"/>
                  </a:lnTo>
                  <a:lnTo>
                    <a:pt x="978694" y="400050"/>
                  </a:lnTo>
                  <a:lnTo>
                    <a:pt x="945356" y="459582"/>
                  </a:lnTo>
                  <a:lnTo>
                    <a:pt x="923925" y="526257"/>
                  </a:lnTo>
                  <a:lnTo>
                    <a:pt x="914400" y="592932"/>
                  </a:lnTo>
                  <a:lnTo>
                    <a:pt x="919163" y="795338"/>
                  </a:lnTo>
                  <a:lnTo>
                    <a:pt x="931069" y="923925"/>
                  </a:lnTo>
                  <a:lnTo>
                    <a:pt x="938213" y="969169"/>
                  </a:lnTo>
                  <a:lnTo>
                    <a:pt x="947738" y="1007269"/>
                  </a:lnTo>
                  <a:lnTo>
                    <a:pt x="959644" y="1031082"/>
                  </a:lnTo>
                  <a:lnTo>
                    <a:pt x="976313" y="1047750"/>
                  </a:lnTo>
                  <a:lnTo>
                    <a:pt x="1002506" y="1062038"/>
                  </a:lnTo>
                  <a:lnTo>
                    <a:pt x="1031081" y="1073944"/>
                  </a:lnTo>
                  <a:lnTo>
                    <a:pt x="1100138" y="1085850"/>
                  </a:lnTo>
                  <a:lnTo>
                    <a:pt x="1226344" y="1092994"/>
                  </a:lnTo>
                  <a:lnTo>
                    <a:pt x="1273969" y="1092994"/>
                  </a:lnTo>
                  <a:lnTo>
                    <a:pt x="1347788" y="1081088"/>
                  </a:lnTo>
                  <a:lnTo>
                    <a:pt x="1400175" y="1062038"/>
                  </a:lnTo>
                  <a:lnTo>
                    <a:pt x="1793081" y="1038225"/>
                  </a:lnTo>
                  <a:lnTo>
                    <a:pt x="1819275" y="1062038"/>
                  </a:lnTo>
                  <a:lnTo>
                    <a:pt x="1840706" y="1085850"/>
                  </a:lnTo>
                  <a:lnTo>
                    <a:pt x="1850231" y="1104900"/>
                  </a:lnTo>
                  <a:lnTo>
                    <a:pt x="1854994" y="1121569"/>
                  </a:lnTo>
                  <a:lnTo>
                    <a:pt x="1854994" y="1138238"/>
                  </a:lnTo>
                  <a:lnTo>
                    <a:pt x="1845469" y="1162050"/>
                  </a:lnTo>
                  <a:lnTo>
                    <a:pt x="1828800" y="1181100"/>
                  </a:lnTo>
                  <a:lnTo>
                    <a:pt x="1797844" y="1204913"/>
                  </a:lnTo>
                  <a:lnTo>
                    <a:pt x="1747838" y="1228725"/>
                  </a:lnTo>
                  <a:lnTo>
                    <a:pt x="1664494" y="1250157"/>
                  </a:lnTo>
                  <a:lnTo>
                    <a:pt x="1562100" y="1266825"/>
                  </a:lnTo>
                  <a:lnTo>
                    <a:pt x="1400175" y="1273969"/>
                  </a:lnTo>
                  <a:lnTo>
                    <a:pt x="1271588" y="1273969"/>
                  </a:lnTo>
                  <a:lnTo>
                    <a:pt x="1131094" y="1264444"/>
                  </a:lnTo>
                  <a:lnTo>
                    <a:pt x="1014413" y="1245394"/>
                  </a:lnTo>
                  <a:lnTo>
                    <a:pt x="935831" y="1223963"/>
                  </a:lnTo>
                  <a:lnTo>
                    <a:pt x="871538" y="1195388"/>
                  </a:lnTo>
                  <a:lnTo>
                    <a:pt x="828675" y="1164432"/>
                  </a:lnTo>
                  <a:lnTo>
                    <a:pt x="790575" y="1126332"/>
                  </a:lnTo>
                  <a:lnTo>
                    <a:pt x="766763" y="1090613"/>
                  </a:lnTo>
                  <a:lnTo>
                    <a:pt x="745331" y="1045369"/>
                  </a:lnTo>
                  <a:lnTo>
                    <a:pt x="735806" y="1002507"/>
                  </a:lnTo>
                  <a:lnTo>
                    <a:pt x="723900" y="881063"/>
                  </a:lnTo>
                  <a:lnTo>
                    <a:pt x="714375" y="728663"/>
                  </a:lnTo>
                  <a:cubicBezTo>
                    <a:pt x="713581" y="658019"/>
                    <a:pt x="712788" y="587376"/>
                    <a:pt x="711994" y="516732"/>
                  </a:cubicBezTo>
                  <a:lnTo>
                    <a:pt x="711994" y="359569"/>
                  </a:lnTo>
                  <a:lnTo>
                    <a:pt x="711994" y="321469"/>
                  </a:lnTo>
                  <a:lnTo>
                    <a:pt x="707231" y="288132"/>
                  </a:lnTo>
                  <a:lnTo>
                    <a:pt x="697706" y="261938"/>
                  </a:lnTo>
                  <a:lnTo>
                    <a:pt x="685800" y="242888"/>
                  </a:lnTo>
                  <a:lnTo>
                    <a:pt x="669131" y="228600"/>
                  </a:lnTo>
                  <a:lnTo>
                    <a:pt x="650081" y="223838"/>
                  </a:lnTo>
                  <a:lnTo>
                    <a:pt x="619125" y="221457"/>
                  </a:lnTo>
                  <a:lnTo>
                    <a:pt x="528638" y="238125"/>
                  </a:lnTo>
                  <a:lnTo>
                    <a:pt x="43100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7FE1E3D9-2845-4F0D-A321-07EF171F5A1C}"/>
                </a:ext>
              </a:extLst>
            </p:cNvPr>
            <p:cNvSpPr/>
            <p:nvPr/>
          </p:nvSpPr>
          <p:spPr>
            <a:xfrm>
              <a:off x="6791325" y="2219325"/>
              <a:ext cx="496888" cy="657225"/>
            </a:xfrm>
            <a:custGeom>
              <a:avLst/>
              <a:gdLst>
                <a:gd name="connsiteX0" fmla="*/ 257175 w 497681"/>
                <a:gd name="connsiteY0" fmla="*/ 235744 h 657225"/>
                <a:gd name="connsiteX1" fmla="*/ 278606 w 497681"/>
                <a:gd name="connsiteY1" fmla="*/ 130969 h 657225"/>
                <a:gd name="connsiteX2" fmla="*/ 290513 w 497681"/>
                <a:gd name="connsiteY2" fmla="*/ 52388 h 657225"/>
                <a:gd name="connsiteX3" fmla="*/ 297656 w 497681"/>
                <a:gd name="connsiteY3" fmla="*/ 14288 h 657225"/>
                <a:gd name="connsiteX4" fmla="*/ 309563 w 497681"/>
                <a:gd name="connsiteY4" fmla="*/ 0 h 657225"/>
                <a:gd name="connsiteX5" fmla="*/ 316706 w 497681"/>
                <a:gd name="connsiteY5" fmla="*/ 0 h 657225"/>
                <a:gd name="connsiteX6" fmla="*/ 326231 w 497681"/>
                <a:gd name="connsiteY6" fmla="*/ 2381 h 657225"/>
                <a:gd name="connsiteX7" fmla="*/ 333375 w 497681"/>
                <a:gd name="connsiteY7" fmla="*/ 16669 h 657225"/>
                <a:gd name="connsiteX8" fmla="*/ 340519 w 497681"/>
                <a:gd name="connsiteY8" fmla="*/ 40481 h 657225"/>
                <a:gd name="connsiteX9" fmla="*/ 342900 w 497681"/>
                <a:gd name="connsiteY9" fmla="*/ 100013 h 657225"/>
                <a:gd name="connsiteX10" fmla="*/ 350044 w 497681"/>
                <a:gd name="connsiteY10" fmla="*/ 216694 h 657225"/>
                <a:gd name="connsiteX11" fmla="*/ 361950 w 497681"/>
                <a:gd name="connsiteY11" fmla="*/ 319088 h 657225"/>
                <a:gd name="connsiteX12" fmla="*/ 369094 w 497681"/>
                <a:gd name="connsiteY12" fmla="*/ 376238 h 657225"/>
                <a:gd name="connsiteX13" fmla="*/ 378619 w 497681"/>
                <a:gd name="connsiteY13" fmla="*/ 435769 h 657225"/>
                <a:gd name="connsiteX14" fmla="*/ 390525 w 497681"/>
                <a:gd name="connsiteY14" fmla="*/ 481013 h 657225"/>
                <a:gd name="connsiteX15" fmla="*/ 411956 w 497681"/>
                <a:gd name="connsiteY15" fmla="*/ 531019 h 657225"/>
                <a:gd name="connsiteX16" fmla="*/ 435769 w 497681"/>
                <a:gd name="connsiteY16" fmla="*/ 569119 h 657225"/>
                <a:gd name="connsiteX17" fmla="*/ 473869 w 497681"/>
                <a:gd name="connsiteY17" fmla="*/ 607219 h 657225"/>
                <a:gd name="connsiteX18" fmla="*/ 497681 w 497681"/>
                <a:gd name="connsiteY18" fmla="*/ 657225 h 657225"/>
                <a:gd name="connsiteX19" fmla="*/ 0 w 497681"/>
                <a:gd name="connsiteY19" fmla="*/ 621506 h 657225"/>
                <a:gd name="connsiteX20" fmla="*/ 61913 w 497681"/>
                <a:gd name="connsiteY20" fmla="*/ 588169 h 657225"/>
                <a:gd name="connsiteX21" fmla="*/ 102394 w 497681"/>
                <a:gd name="connsiteY21" fmla="*/ 559594 h 657225"/>
                <a:gd name="connsiteX22" fmla="*/ 135731 w 497681"/>
                <a:gd name="connsiteY22" fmla="*/ 526256 h 657225"/>
                <a:gd name="connsiteX23" fmla="*/ 166688 w 497681"/>
                <a:gd name="connsiteY23" fmla="*/ 488156 h 657225"/>
                <a:gd name="connsiteX24" fmla="*/ 185738 w 497681"/>
                <a:gd name="connsiteY24" fmla="*/ 452438 h 657225"/>
                <a:gd name="connsiteX25" fmla="*/ 216694 w 497681"/>
                <a:gd name="connsiteY25" fmla="*/ 364331 h 657225"/>
                <a:gd name="connsiteX26" fmla="*/ 257175 w 497681"/>
                <a:gd name="connsiteY26" fmla="*/ 235744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7681" h="657225">
                  <a:moveTo>
                    <a:pt x="257175" y="235744"/>
                  </a:moveTo>
                  <a:lnTo>
                    <a:pt x="278606" y="130969"/>
                  </a:lnTo>
                  <a:lnTo>
                    <a:pt x="290513" y="52388"/>
                  </a:lnTo>
                  <a:lnTo>
                    <a:pt x="297656" y="14288"/>
                  </a:lnTo>
                  <a:lnTo>
                    <a:pt x="309563" y="0"/>
                  </a:lnTo>
                  <a:lnTo>
                    <a:pt x="316706" y="0"/>
                  </a:lnTo>
                  <a:lnTo>
                    <a:pt x="326231" y="2381"/>
                  </a:lnTo>
                  <a:lnTo>
                    <a:pt x="333375" y="16669"/>
                  </a:lnTo>
                  <a:lnTo>
                    <a:pt x="340519" y="40481"/>
                  </a:lnTo>
                  <a:cubicBezTo>
                    <a:pt x="341313" y="60325"/>
                    <a:pt x="342106" y="80169"/>
                    <a:pt x="342900" y="100013"/>
                  </a:cubicBezTo>
                  <a:lnTo>
                    <a:pt x="350044" y="216694"/>
                  </a:lnTo>
                  <a:lnTo>
                    <a:pt x="361950" y="319088"/>
                  </a:lnTo>
                  <a:lnTo>
                    <a:pt x="369094" y="376238"/>
                  </a:lnTo>
                  <a:lnTo>
                    <a:pt x="378619" y="435769"/>
                  </a:lnTo>
                  <a:lnTo>
                    <a:pt x="390525" y="481013"/>
                  </a:lnTo>
                  <a:lnTo>
                    <a:pt x="411956" y="531019"/>
                  </a:lnTo>
                  <a:lnTo>
                    <a:pt x="435769" y="569119"/>
                  </a:lnTo>
                  <a:lnTo>
                    <a:pt x="473869" y="607219"/>
                  </a:lnTo>
                  <a:lnTo>
                    <a:pt x="497681" y="657225"/>
                  </a:lnTo>
                  <a:lnTo>
                    <a:pt x="0" y="621506"/>
                  </a:lnTo>
                  <a:lnTo>
                    <a:pt x="61913" y="588169"/>
                  </a:lnTo>
                  <a:lnTo>
                    <a:pt x="102394" y="559594"/>
                  </a:lnTo>
                  <a:lnTo>
                    <a:pt x="135731" y="526256"/>
                  </a:lnTo>
                  <a:lnTo>
                    <a:pt x="166688" y="488156"/>
                  </a:lnTo>
                  <a:lnTo>
                    <a:pt x="185738" y="452438"/>
                  </a:lnTo>
                  <a:lnTo>
                    <a:pt x="216694" y="364331"/>
                  </a:lnTo>
                  <a:lnTo>
                    <a:pt x="257175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04D8D5A1-C32E-48FA-8DCF-ADECDC978B28}"/>
                </a:ext>
              </a:extLst>
            </p:cNvPr>
            <p:cNvSpPr/>
            <p:nvPr/>
          </p:nvSpPr>
          <p:spPr>
            <a:xfrm>
              <a:off x="4708525" y="3470275"/>
              <a:ext cx="1992313" cy="2254250"/>
            </a:xfrm>
            <a:custGeom>
              <a:avLst/>
              <a:gdLst>
                <a:gd name="connsiteX0" fmla="*/ 1459466 w 1992618"/>
                <a:gd name="connsiteY0" fmla="*/ 521238 h 2254726"/>
                <a:gd name="connsiteX1" fmla="*/ 1522014 w 1992618"/>
                <a:gd name="connsiteY1" fmla="*/ 402098 h 2254726"/>
                <a:gd name="connsiteX2" fmla="*/ 1557756 w 1992618"/>
                <a:gd name="connsiteY2" fmla="*/ 333593 h 2254726"/>
                <a:gd name="connsiteX3" fmla="*/ 1593498 w 1992618"/>
                <a:gd name="connsiteY3" fmla="*/ 253173 h 2254726"/>
                <a:gd name="connsiteX4" fmla="*/ 1608391 w 1992618"/>
                <a:gd name="connsiteY4" fmla="*/ 208496 h 2254726"/>
                <a:gd name="connsiteX5" fmla="*/ 1617326 w 1992618"/>
                <a:gd name="connsiteY5" fmla="*/ 169775 h 2254726"/>
                <a:gd name="connsiteX6" fmla="*/ 1620305 w 1992618"/>
                <a:gd name="connsiteY6" fmla="*/ 142968 h 2254726"/>
                <a:gd name="connsiteX7" fmla="*/ 1620305 w 1992618"/>
                <a:gd name="connsiteY7" fmla="*/ 125097 h 2254726"/>
                <a:gd name="connsiteX8" fmla="*/ 1611369 w 1992618"/>
                <a:gd name="connsiteY8" fmla="*/ 98291 h 2254726"/>
                <a:gd name="connsiteX9" fmla="*/ 1593498 w 1992618"/>
                <a:gd name="connsiteY9" fmla="*/ 65527 h 2254726"/>
                <a:gd name="connsiteX10" fmla="*/ 1539885 w 1992618"/>
                <a:gd name="connsiteY10" fmla="*/ 0 h 2254726"/>
                <a:gd name="connsiteX11" fmla="*/ 1992618 w 1992618"/>
                <a:gd name="connsiteY11" fmla="*/ 71484 h 2254726"/>
                <a:gd name="connsiteX12" fmla="*/ 1986661 w 1992618"/>
                <a:gd name="connsiteY12" fmla="*/ 101269 h 2254726"/>
                <a:gd name="connsiteX13" fmla="*/ 1965811 w 1992618"/>
                <a:gd name="connsiteY13" fmla="*/ 128076 h 2254726"/>
                <a:gd name="connsiteX14" fmla="*/ 1944962 w 1992618"/>
                <a:gd name="connsiteY14" fmla="*/ 145947 h 2254726"/>
                <a:gd name="connsiteX15" fmla="*/ 1927091 w 1992618"/>
                <a:gd name="connsiteY15" fmla="*/ 163818 h 2254726"/>
                <a:gd name="connsiteX16" fmla="*/ 1882413 w 1992618"/>
                <a:gd name="connsiteY16" fmla="*/ 214453 h 2254726"/>
                <a:gd name="connsiteX17" fmla="*/ 1855607 w 1992618"/>
                <a:gd name="connsiteY17" fmla="*/ 259130 h 2254726"/>
                <a:gd name="connsiteX18" fmla="*/ 1810929 w 1992618"/>
                <a:gd name="connsiteY18" fmla="*/ 348485 h 2254726"/>
                <a:gd name="connsiteX19" fmla="*/ 1772209 w 1992618"/>
                <a:gd name="connsiteY19" fmla="*/ 437840 h 2254726"/>
                <a:gd name="connsiteX20" fmla="*/ 1715617 w 1992618"/>
                <a:gd name="connsiteY20" fmla="*/ 554002 h 2254726"/>
                <a:gd name="connsiteX21" fmla="*/ 1644133 w 1992618"/>
                <a:gd name="connsiteY21" fmla="*/ 688034 h 2254726"/>
                <a:gd name="connsiteX22" fmla="*/ 1539885 w 1992618"/>
                <a:gd name="connsiteY22" fmla="*/ 863766 h 2254726"/>
                <a:gd name="connsiteX23" fmla="*/ 1468401 w 1992618"/>
                <a:gd name="connsiteY23" fmla="*/ 976949 h 2254726"/>
                <a:gd name="connsiteX24" fmla="*/ 1399896 w 1992618"/>
                <a:gd name="connsiteY24" fmla="*/ 1075239 h 2254726"/>
                <a:gd name="connsiteX25" fmla="*/ 1307562 w 1992618"/>
                <a:gd name="connsiteY25" fmla="*/ 1197358 h 2254726"/>
                <a:gd name="connsiteX26" fmla="*/ 1242035 w 1992618"/>
                <a:gd name="connsiteY26" fmla="*/ 1280756 h 2254726"/>
                <a:gd name="connsiteX27" fmla="*/ 1099067 w 1992618"/>
                <a:gd name="connsiteY27" fmla="*/ 1444574 h 2254726"/>
                <a:gd name="connsiteX28" fmla="*/ 899508 w 1992618"/>
                <a:gd name="connsiteY28" fmla="*/ 1632219 h 2254726"/>
                <a:gd name="connsiteX29" fmla="*/ 705905 w 1992618"/>
                <a:gd name="connsiteY29" fmla="*/ 1799015 h 2254726"/>
                <a:gd name="connsiteX30" fmla="*/ 530173 w 1992618"/>
                <a:gd name="connsiteY30" fmla="*/ 1939005 h 2254726"/>
                <a:gd name="connsiteX31" fmla="*/ 363377 w 1992618"/>
                <a:gd name="connsiteY31" fmla="*/ 2052188 h 2254726"/>
                <a:gd name="connsiteX32" fmla="*/ 104248 w 1992618"/>
                <a:gd name="connsiteY32" fmla="*/ 2210049 h 2254726"/>
                <a:gd name="connsiteX33" fmla="*/ 32764 w 1992618"/>
                <a:gd name="connsiteY33" fmla="*/ 2248769 h 2254726"/>
                <a:gd name="connsiteX34" fmla="*/ 14893 w 1992618"/>
                <a:gd name="connsiteY34" fmla="*/ 2254726 h 2254726"/>
                <a:gd name="connsiteX35" fmla="*/ 5957 w 1992618"/>
                <a:gd name="connsiteY35" fmla="*/ 2248769 h 2254726"/>
                <a:gd name="connsiteX36" fmla="*/ 0 w 1992618"/>
                <a:gd name="connsiteY36" fmla="*/ 2230898 h 2254726"/>
                <a:gd name="connsiteX37" fmla="*/ 11914 w 1992618"/>
                <a:gd name="connsiteY37" fmla="*/ 2198135 h 2254726"/>
                <a:gd name="connsiteX38" fmla="*/ 38721 w 1992618"/>
                <a:gd name="connsiteY38" fmla="*/ 2174307 h 2254726"/>
                <a:gd name="connsiteX39" fmla="*/ 187646 w 1992618"/>
                <a:gd name="connsiteY39" fmla="*/ 2061124 h 2254726"/>
                <a:gd name="connsiteX40" fmla="*/ 315721 w 1992618"/>
                <a:gd name="connsiteY40" fmla="*/ 1953897 h 2254726"/>
                <a:gd name="connsiteX41" fmla="*/ 467625 w 1992618"/>
                <a:gd name="connsiteY41" fmla="*/ 1816886 h 2254726"/>
                <a:gd name="connsiteX42" fmla="*/ 616550 w 1992618"/>
                <a:gd name="connsiteY42" fmla="*/ 1670940 h 2254726"/>
                <a:gd name="connsiteX43" fmla="*/ 783346 w 1992618"/>
                <a:gd name="connsiteY43" fmla="*/ 1495208 h 2254726"/>
                <a:gd name="connsiteX44" fmla="*/ 899508 w 1992618"/>
                <a:gd name="connsiteY44" fmla="*/ 1370111 h 2254726"/>
                <a:gd name="connsiteX45" fmla="*/ 1048433 w 1992618"/>
                <a:gd name="connsiteY45" fmla="*/ 1200337 h 2254726"/>
                <a:gd name="connsiteX46" fmla="*/ 1179487 w 1992618"/>
                <a:gd name="connsiteY46" fmla="*/ 991841 h 2254726"/>
                <a:gd name="connsiteX47" fmla="*/ 1236078 w 1992618"/>
                <a:gd name="connsiteY47" fmla="*/ 905465 h 2254726"/>
                <a:gd name="connsiteX48" fmla="*/ 1346283 w 1992618"/>
                <a:gd name="connsiteY48" fmla="*/ 723776 h 2254726"/>
                <a:gd name="connsiteX49" fmla="*/ 1459466 w 1992618"/>
                <a:gd name="connsiteY49" fmla="*/ 521238 h 225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2618" h="2254726">
                  <a:moveTo>
                    <a:pt x="1459466" y="521238"/>
                  </a:moveTo>
                  <a:lnTo>
                    <a:pt x="1522014" y="402098"/>
                  </a:lnTo>
                  <a:lnTo>
                    <a:pt x="1557756" y="333593"/>
                  </a:lnTo>
                  <a:lnTo>
                    <a:pt x="1593498" y="253173"/>
                  </a:lnTo>
                  <a:lnTo>
                    <a:pt x="1608391" y="208496"/>
                  </a:lnTo>
                  <a:lnTo>
                    <a:pt x="1617326" y="169775"/>
                  </a:lnTo>
                  <a:lnTo>
                    <a:pt x="1620305" y="142968"/>
                  </a:lnTo>
                  <a:lnTo>
                    <a:pt x="1620305" y="125097"/>
                  </a:lnTo>
                  <a:lnTo>
                    <a:pt x="1611369" y="98291"/>
                  </a:lnTo>
                  <a:lnTo>
                    <a:pt x="1593498" y="65527"/>
                  </a:lnTo>
                  <a:lnTo>
                    <a:pt x="1539885" y="0"/>
                  </a:lnTo>
                  <a:lnTo>
                    <a:pt x="1992618" y="71484"/>
                  </a:lnTo>
                  <a:lnTo>
                    <a:pt x="1986661" y="101269"/>
                  </a:lnTo>
                  <a:lnTo>
                    <a:pt x="1965811" y="128076"/>
                  </a:lnTo>
                  <a:lnTo>
                    <a:pt x="1944962" y="145947"/>
                  </a:lnTo>
                  <a:lnTo>
                    <a:pt x="1927091" y="163818"/>
                  </a:lnTo>
                  <a:lnTo>
                    <a:pt x="1882413" y="214453"/>
                  </a:lnTo>
                  <a:lnTo>
                    <a:pt x="1855607" y="259130"/>
                  </a:lnTo>
                  <a:lnTo>
                    <a:pt x="1810929" y="348485"/>
                  </a:lnTo>
                  <a:lnTo>
                    <a:pt x="1772209" y="437840"/>
                  </a:lnTo>
                  <a:lnTo>
                    <a:pt x="1715617" y="554002"/>
                  </a:lnTo>
                  <a:lnTo>
                    <a:pt x="1644133" y="688034"/>
                  </a:lnTo>
                  <a:lnTo>
                    <a:pt x="1539885" y="863766"/>
                  </a:lnTo>
                  <a:lnTo>
                    <a:pt x="1468401" y="976949"/>
                  </a:lnTo>
                  <a:lnTo>
                    <a:pt x="1399896" y="1075239"/>
                  </a:lnTo>
                  <a:lnTo>
                    <a:pt x="1307562" y="1197358"/>
                  </a:lnTo>
                  <a:lnTo>
                    <a:pt x="1242035" y="1280756"/>
                  </a:lnTo>
                  <a:lnTo>
                    <a:pt x="1099067" y="1444574"/>
                  </a:lnTo>
                  <a:lnTo>
                    <a:pt x="899508" y="1632219"/>
                  </a:lnTo>
                  <a:lnTo>
                    <a:pt x="705905" y="1799015"/>
                  </a:lnTo>
                  <a:lnTo>
                    <a:pt x="530173" y="1939005"/>
                  </a:lnTo>
                  <a:lnTo>
                    <a:pt x="363377" y="2052188"/>
                  </a:lnTo>
                  <a:lnTo>
                    <a:pt x="104248" y="2210049"/>
                  </a:lnTo>
                  <a:lnTo>
                    <a:pt x="32764" y="2248769"/>
                  </a:lnTo>
                  <a:lnTo>
                    <a:pt x="14893" y="2254726"/>
                  </a:lnTo>
                  <a:lnTo>
                    <a:pt x="5957" y="2248769"/>
                  </a:lnTo>
                  <a:lnTo>
                    <a:pt x="0" y="2230898"/>
                  </a:lnTo>
                  <a:lnTo>
                    <a:pt x="11914" y="2198135"/>
                  </a:lnTo>
                  <a:lnTo>
                    <a:pt x="38721" y="2174307"/>
                  </a:lnTo>
                  <a:lnTo>
                    <a:pt x="187646" y="2061124"/>
                  </a:lnTo>
                  <a:lnTo>
                    <a:pt x="315721" y="1953897"/>
                  </a:lnTo>
                  <a:lnTo>
                    <a:pt x="467625" y="1816886"/>
                  </a:lnTo>
                  <a:lnTo>
                    <a:pt x="616550" y="1670940"/>
                  </a:lnTo>
                  <a:lnTo>
                    <a:pt x="783346" y="1495208"/>
                  </a:lnTo>
                  <a:lnTo>
                    <a:pt x="899508" y="1370111"/>
                  </a:lnTo>
                  <a:lnTo>
                    <a:pt x="1048433" y="1200337"/>
                  </a:lnTo>
                  <a:lnTo>
                    <a:pt x="1179487" y="991841"/>
                  </a:lnTo>
                  <a:lnTo>
                    <a:pt x="1236078" y="905465"/>
                  </a:lnTo>
                  <a:lnTo>
                    <a:pt x="1346283" y="723776"/>
                  </a:lnTo>
                  <a:lnTo>
                    <a:pt x="1459466" y="52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F61EEA57-2DD1-4B31-8AF5-B66AF312E6E4}"/>
                </a:ext>
              </a:extLst>
            </p:cNvPr>
            <p:cNvSpPr/>
            <p:nvPr/>
          </p:nvSpPr>
          <p:spPr>
            <a:xfrm>
              <a:off x="4938713" y="3898900"/>
              <a:ext cx="2503487" cy="1900238"/>
            </a:xfrm>
            <a:custGeom>
              <a:avLst/>
              <a:gdLst>
                <a:gd name="connsiteX0" fmla="*/ 1325146 w 2503598"/>
                <a:gd name="connsiteY0" fmla="*/ 1413164 h 1899703"/>
                <a:gd name="connsiteX1" fmla="*/ 1200456 w 2503598"/>
                <a:gd name="connsiteY1" fmla="*/ 1276248 h 1899703"/>
                <a:gd name="connsiteX2" fmla="*/ 1095324 w 2503598"/>
                <a:gd name="connsiteY2" fmla="*/ 1154002 h 1899703"/>
                <a:gd name="connsiteX3" fmla="*/ 1002417 w 2503598"/>
                <a:gd name="connsiteY3" fmla="*/ 1051316 h 1899703"/>
                <a:gd name="connsiteX4" fmla="*/ 909510 w 2503598"/>
                <a:gd name="connsiteY4" fmla="*/ 946184 h 1899703"/>
                <a:gd name="connsiteX5" fmla="*/ 738366 w 2503598"/>
                <a:gd name="connsiteY5" fmla="*/ 740811 h 1899703"/>
                <a:gd name="connsiteX6" fmla="*/ 652794 w 2503598"/>
                <a:gd name="connsiteY6" fmla="*/ 633234 h 1899703"/>
                <a:gd name="connsiteX7" fmla="*/ 581891 w 2503598"/>
                <a:gd name="connsiteY7" fmla="*/ 547662 h 1899703"/>
                <a:gd name="connsiteX8" fmla="*/ 503653 w 2503598"/>
                <a:gd name="connsiteY8" fmla="*/ 457200 h 1899703"/>
                <a:gd name="connsiteX9" fmla="*/ 435196 w 2503598"/>
                <a:gd name="connsiteY9" fmla="*/ 381408 h 1899703"/>
                <a:gd name="connsiteX10" fmla="*/ 369183 w 2503598"/>
                <a:gd name="connsiteY10" fmla="*/ 312950 h 1899703"/>
                <a:gd name="connsiteX11" fmla="*/ 317840 w 2503598"/>
                <a:gd name="connsiteY11" fmla="*/ 259162 h 1899703"/>
                <a:gd name="connsiteX12" fmla="*/ 264051 w 2503598"/>
                <a:gd name="connsiteY12" fmla="*/ 210263 h 1899703"/>
                <a:gd name="connsiteX13" fmla="*/ 217598 w 2503598"/>
                <a:gd name="connsiteY13" fmla="*/ 168700 h 1899703"/>
                <a:gd name="connsiteX14" fmla="*/ 151585 w 2503598"/>
                <a:gd name="connsiteY14" fmla="*/ 122246 h 1899703"/>
                <a:gd name="connsiteX15" fmla="*/ 124691 w 2503598"/>
                <a:gd name="connsiteY15" fmla="*/ 105132 h 1899703"/>
                <a:gd name="connsiteX16" fmla="*/ 90462 w 2503598"/>
                <a:gd name="connsiteY16" fmla="*/ 85572 h 1899703"/>
                <a:gd name="connsiteX17" fmla="*/ 56233 w 2503598"/>
                <a:gd name="connsiteY17" fmla="*/ 70903 h 1899703"/>
                <a:gd name="connsiteX18" fmla="*/ 19559 w 2503598"/>
                <a:gd name="connsiteY18" fmla="*/ 48898 h 1899703"/>
                <a:gd name="connsiteX19" fmla="*/ 2445 w 2503598"/>
                <a:gd name="connsiteY19" fmla="*/ 31784 h 1899703"/>
                <a:gd name="connsiteX20" fmla="*/ 0 w 2503598"/>
                <a:gd name="connsiteY20" fmla="*/ 22004 h 1899703"/>
                <a:gd name="connsiteX21" fmla="*/ 9780 w 2503598"/>
                <a:gd name="connsiteY21" fmla="*/ 9780 h 1899703"/>
                <a:gd name="connsiteX22" fmla="*/ 51343 w 2503598"/>
                <a:gd name="connsiteY22" fmla="*/ 2445 h 1899703"/>
                <a:gd name="connsiteX23" fmla="*/ 97797 w 2503598"/>
                <a:gd name="connsiteY23" fmla="*/ 0 h 1899703"/>
                <a:gd name="connsiteX24" fmla="*/ 134471 w 2503598"/>
                <a:gd name="connsiteY24" fmla="*/ 14670 h 1899703"/>
                <a:gd name="connsiteX25" fmla="*/ 237157 w 2503598"/>
                <a:gd name="connsiteY25" fmla="*/ 75793 h 1899703"/>
                <a:gd name="connsiteX26" fmla="*/ 393632 w 2503598"/>
                <a:gd name="connsiteY26" fmla="*/ 183369 h 1899703"/>
                <a:gd name="connsiteX27" fmla="*/ 479204 w 2503598"/>
                <a:gd name="connsiteY27" fmla="*/ 249382 h 1899703"/>
                <a:gd name="connsiteX28" fmla="*/ 537882 w 2503598"/>
                <a:gd name="connsiteY28" fmla="*/ 305615 h 1899703"/>
                <a:gd name="connsiteX29" fmla="*/ 706582 w 2503598"/>
                <a:gd name="connsiteY29" fmla="*/ 479204 h 1899703"/>
                <a:gd name="connsiteX30" fmla="*/ 894841 w 2503598"/>
                <a:gd name="connsiteY30" fmla="*/ 682133 h 1899703"/>
                <a:gd name="connsiteX31" fmla="*/ 1124663 w 2503598"/>
                <a:gd name="connsiteY31" fmla="*/ 909510 h 1899703"/>
                <a:gd name="connsiteX32" fmla="*/ 1268913 w 2503598"/>
                <a:gd name="connsiteY32" fmla="*/ 1041536 h 1899703"/>
                <a:gd name="connsiteX33" fmla="*/ 1422943 w 2503598"/>
                <a:gd name="connsiteY33" fmla="*/ 1173562 h 1899703"/>
                <a:gd name="connsiteX34" fmla="*/ 1559859 w 2503598"/>
                <a:gd name="connsiteY34" fmla="*/ 1286028 h 1899703"/>
                <a:gd name="connsiteX35" fmla="*/ 1755452 w 2503598"/>
                <a:gd name="connsiteY35" fmla="*/ 1432723 h 1899703"/>
                <a:gd name="connsiteX36" fmla="*/ 1963271 w 2503598"/>
                <a:gd name="connsiteY36" fmla="*/ 1569639 h 1899703"/>
                <a:gd name="connsiteX37" fmla="*/ 2178423 w 2503598"/>
                <a:gd name="connsiteY37" fmla="*/ 1699219 h 1899703"/>
                <a:gd name="connsiteX38" fmla="*/ 2396021 w 2503598"/>
                <a:gd name="connsiteY38" fmla="*/ 1809241 h 1899703"/>
                <a:gd name="connsiteX39" fmla="*/ 2469369 w 2503598"/>
                <a:gd name="connsiteY39" fmla="*/ 1855694 h 1899703"/>
                <a:gd name="connsiteX40" fmla="*/ 2481594 w 2503598"/>
                <a:gd name="connsiteY40" fmla="*/ 1865474 h 1899703"/>
                <a:gd name="connsiteX41" fmla="*/ 2501153 w 2503598"/>
                <a:gd name="connsiteY41" fmla="*/ 1882588 h 1899703"/>
                <a:gd name="connsiteX42" fmla="*/ 2503598 w 2503598"/>
                <a:gd name="connsiteY42" fmla="*/ 1889923 h 1899703"/>
                <a:gd name="connsiteX43" fmla="*/ 2498708 w 2503598"/>
                <a:gd name="connsiteY43" fmla="*/ 1894813 h 1899703"/>
                <a:gd name="connsiteX44" fmla="*/ 2469369 w 2503598"/>
                <a:gd name="connsiteY44" fmla="*/ 1897258 h 1899703"/>
                <a:gd name="connsiteX45" fmla="*/ 2374017 w 2503598"/>
                <a:gd name="connsiteY45" fmla="*/ 1899703 h 1899703"/>
                <a:gd name="connsiteX46" fmla="*/ 2151529 w 2503598"/>
                <a:gd name="connsiteY46" fmla="*/ 1897258 h 1899703"/>
                <a:gd name="connsiteX47" fmla="*/ 1953491 w 2503598"/>
                <a:gd name="connsiteY47" fmla="*/ 1897258 h 1899703"/>
                <a:gd name="connsiteX48" fmla="*/ 1836135 w 2503598"/>
                <a:gd name="connsiteY48" fmla="*/ 1897258 h 1899703"/>
                <a:gd name="connsiteX49" fmla="*/ 1799461 w 2503598"/>
                <a:gd name="connsiteY49" fmla="*/ 1889923 h 1899703"/>
                <a:gd name="connsiteX50" fmla="*/ 1755452 w 2503598"/>
                <a:gd name="connsiteY50" fmla="*/ 1872809 h 1899703"/>
                <a:gd name="connsiteX51" fmla="*/ 1716334 w 2503598"/>
                <a:gd name="connsiteY51" fmla="*/ 1848359 h 1899703"/>
                <a:gd name="connsiteX52" fmla="*/ 1674770 w 2503598"/>
                <a:gd name="connsiteY52" fmla="*/ 1811686 h 1899703"/>
                <a:gd name="connsiteX53" fmla="*/ 1625872 w 2503598"/>
                <a:gd name="connsiteY53" fmla="*/ 1753008 h 1899703"/>
                <a:gd name="connsiteX54" fmla="*/ 1554969 w 2503598"/>
                <a:gd name="connsiteY54" fmla="*/ 1674770 h 1899703"/>
                <a:gd name="connsiteX55" fmla="*/ 1325146 w 2503598"/>
                <a:gd name="connsiteY55" fmla="*/ 1413164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03598" h="1899703">
                  <a:moveTo>
                    <a:pt x="1325146" y="1413164"/>
                  </a:moveTo>
                  <a:lnTo>
                    <a:pt x="1200456" y="1276248"/>
                  </a:lnTo>
                  <a:lnTo>
                    <a:pt x="1095324" y="1154002"/>
                  </a:lnTo>
                  <a:lnTo>
                    <a:pt x="1002417" y="1051316"/>
                  </a:lnTo>
                  <a:lnTo>
                    <a:pt x="909510" y="946184"/>
                  </a:lnTo>
                  <a:lnTo>
                    <a:pt x="738366" y="740811"/>
                  </a:lnTo>
                  <a:lnTo>
                    <a:pt x="652794" y="633234"/>
                  </a:lnTo>
                  <a:lnTo>
                    <a:pt x="581891" y="547662"/>
                  </a:lnTo>
                  <a:lnTo>
                    <a:pt x="503653" y="457200"/>
                  </a:lnTo>
                  <a:lnTo>
                    <a:pt x="435196" y="381408"/>
                  </a:lnTo>
                  <a:lnTo>
                    <a:pt x="369183" y="312950"/>
                  </a:lnTo>
                  <a:lnTo>
                    <a:pt x="317840" y="259162"/>
                  </a:lnTo>
                  <a:lnTo>
                    <a:pt x="264051" y="210263"/>
                  </a:lnTo>
                  <a:lnTo>
                    <a:pt x="217598" y="168700"/>
                  </a:lnTo>
                  <a:lnTo>
                    <a:pt x="151585" y="122246"/>
                  </a:lnTo>
                  <a:lnTo>
                    <a:pt x="124691" y="105132"/>
                  </a:lnTo>
                  <a:lnTo>
                    <a:pt x="90462" y="85572"/>
                  </a:lnTo>
                  <a:lnTo>
                    <a:pt x="56233" y="70903"/>
                  </a:lnTo>
                  <a:lnTo>
                    <a:pt x="19559" y="48898"/>
                  </a:lnTo>
                  <a:lnTo>
                    <a:pt x="2445" y="31784"/>
                  </a:lnTo>
                  <a:lnTo>
                    <a:pt x="0" y="22004"/>
                  </a:lnTo>
                  <a:lnTo>
                    <a:pt x="9780" y="9780"/>
                  </a:lnTo>
                  <a:lnTo>
                    <a:pt x="51343" y="2445"/>
                  </a:lnTo>
                  <a:lnTo>
                    <a:pt x="97797" y="0"/>
                  </a:lnTo>
                  <a:lnTo>
                    <a:pt x="134471" y="14670"/>
                  </a:lnTo>
                  <a:lnTo>
                    <a:pt x="237157" y="75793"/>
                  </a:lnTo>
                  <a:lnTo>
                    <a:pt x="393632" y="183369"/>
                  </a:lnTo>
                  <a:lnTo>
                    <a:pt x="479204" y="249382"/>
                  </a:lnTo>
                  <a:lnTo>
                    <a:pt x="537882" y="305615"/>
                  </a:lnTo>
                  <a:lnTo>
                    <a:pt x="706582" y="479204"/>
                  </a:lnTo>
                  <a:lnTo>
                    <a:pt x="894841" y="682133"/>
                  </a:lnTo>
                  <a:lnTo>
                    <a:pt x="1124663" y="909510"/>
                  </a:lnTo>
                  <a:lnTo>
                    <a:pt x="1268913" y="1041536"/>
                  </a:lnTo>
                  <a:lnTo>
                    <a:pt x="1422943" y="1173562"/>
                  </a:lnTo>
                  <a:lnTo>
                    <a:pt x="1559859" y="1286028"/>
                  </a:lnTo>
                  <a:lnTo>
                    <a:pt x="1755452" y="1432723"/>
                  </a:lnTo>
                  <a:lnTo>
                    <a:pt x="1963271" y="1569639"/>
                  </a:lnTo>
                  <a:lnTo>
                    <a:pt x="2178423" y="1699219"/>
                  </a:lnTo>
                  <a:lnTo>
                    <a:pt x="2396021" y="1809241"/>
                  </a:lnTo>
                  <a:lnTo>
                    <a:pt x="2469369" y="1855694"/>
                  </a:lnTo>
                  <a:lnTo>
                    <a:pt x="2481594" y="1865474"/>
                  </a:lnTo>
                  <a:lnTo>
                    <a:pt x="2501153" y="1882588"/>
                  </a:lnTo>
                  <a:lnTo>
                    <a:pt x="2503598" y="1889923"/>
                  </a:lnTo>
                  <a:lnTo>
                    <a:pt x="2498708" y="1894813"/>
                  </a:lnTo>
                  <a:lnTo>
                    <a:pt x="2469369" y="1897258"/>
                  </a:lnTo>
                  <a:lnTo>
                    <a:pt x="2374017" y="1899703"/>
                  </a:lnTo>
                  <a:lnTo>
                    <a:pt x="2151529" y="1897258"/>
                  </a:lnTo>
                  <a:lnTo>
                    <a:pt x="1953491" y="1897258"/>
                  </a:lnTo>
                  <a:lnTo>
                    <a:pt x="1836135" y="1897258"/>
                  </a:lnTo>
                  <a:lnTo>
                    <a:pt x="1799461" y="1889923"/>
                  </a:lnTo>
                  <a:lnTo>
                    <a:pt x="1755452" y="1872809"/>
                  </a:lnTo>
                  <a:lnTo>
                    <a:pt x="1716334" y="1848359"/>
                  </a:lnTo>
                  <a:lnTo>
                    <a:pt x="1674770" y="1811686"/>
                  </a:lnTo>
                  <a:lnTo>
                    <a:pt x="1625872" y="1753008"/>
                  </a:lnTo>
                  <a:lnTo>
                    <a:pt x="1554969" y="1674770"/>
                  </a:lnTo>
                  <a:lnTo>
                    <a:pt x="1325146" y="14131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1982" y="2979411"/>
            <a:ext cx="6114439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友達の意見を聞きて考えよう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簡 届 収 納 閉 秘 密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2130393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721F4BA-011E-47A7-8CCF-0BE3D094D9C5}"/>
              </a:ext>
            </a:extLst>
          </p:cNvPr>
          <p:cNvSpPr/>
          <p:nvPr/>
        </p:nvSpPr>
        <p:spPr>
          <a:xfrm>
            <a:off x="2490788" y="1371600"/>
            <a:ext cx="1184275" cy="1316038"/>
          </a:xfrm>
          <a:custGeom>
            <a:avLst/>
            <a:gdLst>
              <a:gd name="connsiteX0" fmla="*/ 985837 w 1183481"/>
              <a:gd name="connsiteY0" fmla="*/ 488156 h 1316831"/>
              <a:gd name="connsiteX1" fmla="*/ 819150 w 1183481"/>
              <a:gd name="connsiteY1" fmla="*/ 690563 h 1316831"/>
              <a:gd name="connsiteX2" fmla="*/ 752475 w 1183481"/>
              <a:gd name="connsiteY2" fmla="*/ 764381 h 1316831"/>
              <a:gd name="connsiteX3" fmla="*/ 671512 w 1183481"/>
              <a:gd name="connsiteY3" fmla="*/ 850106 h 1316831"/>
              <a:gd name="connsiteX4" fmla="*/ 559593 w 1183481"/>
              <a:gd name="connsiteY4" fmla="*/ 957263 h 1316831"/>
              <a:gd name="connsiteX5" fmla="*/ 476250 w 1183481"/>
              <a:gd name="connsiteY5" fmla="*/ 1028700 h 1316831"/>
              <a:gd name="connsiteX6" fmla="*/ 373856 w 1183481"/>
              <a:gd name="connsiteY6" fmla="*/ 1107281 h 1316831"/>
              <a:gd name="connsiteX7" fmla="*/ 264318 w 1183481"/>
              <a:gd name="connsiteY7" fmla="*/ 1188244 h 1316831"/>
              <a:gd name="connsiteX8" fmla="*/ 159543 w 1183481"/>
              <a:gd name="connsiteY8" fmla="*/ 1252538 h 1316831"/>
              <a:gd name="connsiteX9" fmla="*/ 90487 w 1183481"/>
              <a:gd name="connsiteY9" fmla="*/ 1290638 h 1316831"/>
              <a:gd name="connsiteX10" fmla="*/ 45243 w 1183481"/>
              <a:gd name="connsiteY10" fmla="*/ 1312069 h 1316831"/>
              <a:gd name="connsiteX11" fmla="*/ 19050 w 1183481"/>
              <a:gd name="connsiteY11" fmla="*/ 1316831 h 1316831"/>
              <a:gd name="connsiteX12" fmla="*/ 7143 w 1183481"/>
              <a:gd name="connsiteY12" fmla="*/ 1314450 h 1316831"/>
              <a:gd name="connsiteX13" fmla="*/ 0 w 1183481"/>
              <a:gd name="connsiteY13" fmla="*/ 1304925 h 1316831"/>
              <a:gd name="connsiteX14" fmla="*/ 4762 w 1183481"/>
              <a:gd name="connsiteY14" fmla="*/ 1285875 h 1316831"/>
              <a:gd name="connsiteX15" fmla="*/ 19050 w 1183481"/>
              <a:gd name="connsiteY15" fmla="*/ 1257300 h 1316831"/>
              <a:gd name="connsiteX16" fmla="*/ 33337 w 1183481"/>
              <a:gd name="connsiteY16" fmla="*/ 1240631 h 1316831"/>
              <a:gd name="connsiteX17" fmla="*/ 226218 w 1183481"/>
              <a:gd name="connsiteY17" fmla="*/ 1064419 h 1316831"/>
              <a:gd name="connsiteX18" fmla="*/ 338137 w 1183481"/>
              <a:gd name="connsiteY18" fmla="*/ 954881 h 1316831"/>
              <a:gd name="connsiteX19" fmla="*/ 423862 w 1183481"/>
              <a:gd name="connsiteY19" fmla="*/ 862013 h 1316831"/>
              <a:gd name="connsiteX20" fmla="*/ 504825 w 1183481"/>
              <a:gd name="connsiteY20" fmla="*/ 764381 h 1316831"/>
              <a:gd name="connsiteX21" fmla="*/ 607218 w 1183481"/>
              <a:gd name="connsiteY21" fmla="*/ 633413 h 1316831"/>
              <a:gd name="connsiteX22" fmla="*/ 688181 w 1183481"/>
              <a:gd name="connsiteY22" fmla="*/ 521494 h 1316831"/>
              <a:gd name="connsiteX23" fmla="*/ 745331 w 1183481"/>
              <a:gd name="connsiteY23" fmla="*/ 435769 h 1316831"/>
              <a:gd name="connsiteX24" fmla="*/ 785812 w 1183481"/>
              <a:gd name="connsiteY24" fmla="*/ 364331 h 1316831"/>
              <a:gd name="connsiteX25" fmla="*/ 807243 w 1183481"/>
              <a:gd name="connsiteY25" fmla="*/ 316706 h 1316831"/>
              <a:gd name="connsiteX26" fmla="*/ 821531 w 1183481"/>
              <a:gd name="connsiteY26" fmla="*/ 280988 h 1316831"/>
              <a:gd name="connsiteX27" fmla="*/ 826293 w 1183481"/>
              <a:gd name="connsiteY27" fmla="*/ 250031 h 1316831"/>
              <a:gd name="connsiteX28" fmla="*/ 826293 w 1183481"/>
              <a:gd name="connsiteY28" fmla="*/ 223838 h 1316831"/>
              <a:gd name="connsiteX29" fmla="*/ 821531 w 1183481"/>
              <a:gd name="connsiteY29" fmla="*/ 192881 h 1316831"/>
              <a:gd name="connsiteX30" fmla="*/ 814387 w 1183481"/>
              <a:gd name="connsiteY30" fmla="*/ 166688 h 1316831"/>
              <a:gd name="connsiteX31" fmla="*/ 795337 w 1183481"/>
              <a:gd name="connsiteY31" fmla="*/ 138113 h 1316831"/>
              <a:gd name="connsiteX32" fmla="*/ 769143 w 1183481"/>
              <a:gd name="connsiteY32" fmla="*/ 116681 h 1316831"/>
              <a:gd name="connsiteX33" fmla="*/ 745331 w 1183481"/>
              <a:gd name="connsiteY33" fmla="*/ 104775 h 1316831"/>
              <a:gd name="connsiteX34" fmla="*/ 723900 w 1183481"/>
              <a:gd name="connsiteY34" fmla="*/ 88106 h 1316831"/>
              <a:gd name="connsiteX35" fmla="*/ 704850 w 1183481"/>
              <a:gd name="connsiteY35" fmla="*/ 71438 h 1316831"/>
              <a:gd name="connsiteX36" fmla="*/ 690562 w 1183481"/>
              <a:gd name="connsiteY36" fmla="*/ 52388 h 1316831"/>
              <a:gd name="connsiteX37" fmla="*/ 688181 w 1183481"/>
              <a:gd name="connsiteY37" fmla="*/ 30956 h 1316831"/>
              <a:gd name="connsiteX38" fmla="*/ 697706 w 1183481"/>
              <a:gd name="connsiteY38" fmla="*/ 16669 h 1316831"/>
              <a:gd name="connsiteX39" fmla="*/ 721518 w 1183481"/>
              <a:gd name="connsiteY39" fmla="*/ 4763 h 1316831"/>
              <a:gd name="connsiteX40" fmla="*/ 795337 w 1183481"/>
              <a:gd name="connsiteY40" fmla="*/ 0 h 1316831"/>
              <a:gd name="connsiteX41" fmla="*/ 850106 w 1183481"/>
              <a:gd name="connsiteY41" fmla="*/ 4763 h 1316831"/>
              <a:gd name="connsiteX42" fmla="*/ 892968 w 1183481"/>
              <a:gd name="connsiteY42" fmla="*/ 14288 h 1316831"/>
              <a:gd name="connsiteX43" fmla="*/ 971550 w 1183481"/>
              <a:gd name="connsiteY43" fmla="*/ 42863 h 1316831"/>
              <a:gd name="connsiteX44" fmla="*/ 1059656 w 1183481"/>
              <a:gd name="connsiteY44" fmla="*/ 90488 h 1316831"/>
              <a:gd name="connsiteX45" fmla="*/ 1152525 w 1183481"/>
              <a:gd name="connsiteY45" fmla="*/ 140494 h 1316831"/>
              <a:gd name="connsiteX46" fmla="*/ 1169193 w 1183481"/>
              <a:gd name="connsiteY46" fmla="*/ 154781 h 1316831"/>
              <a:gd name="connsiteX47" fmla="*/ 1181100 w 1183481"/>
              <a:gd name="connsiteY47" fmla="*/ 176213 h 1316831"/>
              <a:gd name="connsiteX48" fmla="*/ 1183481 w 1183481"/>
              <a:gd name="connsiteY48" fmla="*/ 195263 h 1316831"/>
              <a:gd name="connsiteX49" fmla="*/ 1181100 w 1183481"/>
              <a:gd name="connsiteY49" fmla="*/ 223838 h 1316831"/>
              <a:gd name="connsiteX50" fmla="*/ 1164431 w 1183481"/>
              <a:gd name="connsiteY50" fmla="*/ 257175 h 1316831"/>
              <a:gd name="connsiteX51" fmla="*/ 985837 w 1183481"/>
              <a:gd name="connsiteY51" fmla="*/ 488156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83481" h="1316831">
                <a:moveTo>
                  <a:pt x="985837" y="488156"/>
                </a:moveTo>
                <a:lnTo>
                  <a:pt x="819150" y="690563"/>
                </a:lnTo>
                <a:lnTo>
                  <a:pt x="752475" y="764381"/>
                </a:lnTo>
                <a:lnTo>
                  <a:pt x="671512" y="850106"/>
                </a:lnTo>
                <a:lnTo>
                  <a:pt x="559593" y="957263"/>
                </a:lnTo>
                <a:lnTo>
                  <a:pt x="476250" y="1028700"/>
                </a:lnTo>
                <a:lnTo>
                  <a:pt x="373856" y="1107281"/>
                </a:lnTo>
                <a:lnTo>
                  <a:pt x="264318" y="1188244"/>
                </a:lnTo>
                <a:lnTo>
                  <a:pt x="159543" y="1252538"/>
                </a:lnTo>
                <a:lnTo>
                  <a:pt x="90487" y="1290638"/>
                </a:lnTo>
                <a:lnTo>
                  <a:pt x="45243" y="1312069"/>
                </a:lnTo>
                <a:lnTo>
                  <a:pt x="19050" y="1316831"/>
                </a:lnTo>
                <a:lnTo>
                  <a:pt x="7143" y="1314450"/>
                </a:lnTo>
                <a:lnTo>
                  <a:pt x="0" y="1304925"/>
                </a:lnTo>
                <a:lnTo>
                  <a:pt x="4762" y="1285875"/>
                </a:lnTo>
                <a:lnTo>
                  <a:pt x="19050" y="1257300"/>
                </a:lnTo>
                <a:lnTo>
                  <a:pt x="33337" y="1240631"/>
                </a:lnTo>
                <a:lnTo>
                  <a:pt x="226218" y="1064419"/>
                </a:lnTo>
                <a:lnTo>
                  <a:pt x="338137" y="954881"/>
                </a:lnTo>
                <a:lnTo>
                  <a:pt x="423862" y="862013"/>
                </a:lnTo>
                <a:lnTo>
                  <a:pt x="504825" y="764381"/>
                </a:lnTo>
                <a:lnTo>
                  <a:pt x="607218" y="633413"/>
                </a:lnTo>
                <a:lnTo>
                  <a:pt x="688181" y="521494"/>
                </a:lnTo>
                <a:lnTo>
                  <a:pt x="745331" y="435769"/>
                </a:lnTo>
                <a:lnTo>
                  <a:pt x="785812" y="364331"/>
                </a:lnTo>
                <a:lnTo>
                  <a:pt x="807243" y="316706"/>
                </a:lnTo>
                <a:lnTo>
                  <a:pt x="821531" y="280988"/>
                </a:lnTo>
                <a:lnTo>
                  <a:pt x="826293" y="250031"/>
                </a:lnTo>
                <a:lnTo>
                  <a:pt x="826293" y="223838"/>
                </a:lnTo>
                <a:lnTo>
                  <a:pt x="821531" y="192881"/>
                </a:lnTo>
                <a:lnTo>
                  <a:pt x="814387" y="166688"/>
                </a:lnTo>
                <a:lnTo>
                  <a:pt x="795337" y="138113"/>
                </a:lnTo>
                <a:lnTo>
                  <a:pt x="769143" y="116681"/>
                </a:lnTo>
                <a:lnTo>
                  <a:pt x="745331" y="104775"/>
                </a:lnTo>
                <a:lnTo>
                  <a:pt x="723900" y="88106"/>
                </a:lnTo>
                <a:lnTo>
                  <a:pt x="704850" y="71438"/>
                </a:lnTo>
                <a:lnTo>
                  <a:pt x="690562" y="52388"/>
                </a:lnTo>
                <a:lnTo>
                  <a:pt x="688181" y="30956"/>
                </a:lnTo>
                <a:lnTo>
                  <a:pt x="697706" y="16669"/>
                </a:lnTo>
                <a:lnTo>
                  <a:pt x="721518" y="4763"/>
                </a:lnTo>
                <a:lnTo>
                  <a:pt x="795337" y="0"/>
                </a:lnTo>
                <a:lnTo>
                  <a:pt x="850106" y="4763"/>
                </a:lnTo>
                <a:lnTo>
                  <a:pt x="892968" y="14288"/>
                </a:lnTo>
                <a:lnTo>
                  <a:pt x="971550" y="42863"/>
                </a:lnTo>
                <a:lnTo>
                  <a:pt x="1059656" y="90488"/>
                </a:lnTo>
                <a:lnTo>
                  <a:pt x="1152525" y="140494"/>
                </a:lnTo>
                <a:lnTo>
                  <a:pt x="1169193" y="154781"/>
                </a:lnTo>
                <a:lnTo>
                  <a:pt x="1181100" y="176213"/>
                </a:lnTo>
                <a:lnTo>
                  <a:pt x="1183481" y="195263"/>
                </a:lnTo>
                <a:lnTo>
                  <a:pt x="1181100" y="223838"/>
                </a:lnTo>
                <a:lnTo>
                  <a:pt x="1164431" y="257175"/>
                </a:lnTo>
                <a:lnTo>
                  <a:pt x="985837" y="488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BC5A3BA-63A2-40EC-A988-28B4EF4069F9}"/>
              </a:ext>
            </a:extLst>
          </p:cNvPr>
          <p:cNvSpPr/>
          <p:nvPr/>
        </p:nvSpPr>
        <p:spPr>
          <a:xfrm>
            <a:off x="4627563" y="1328738"/>
            <a:ext cx="992187" cy="1073150"/>
          </a:xfrm>
          <a:custGeom>
            <a:avLst/>
            <a:gdLst>
              <a:gd name="connsiteX0" fmla="*/ 773906 w 992981"/>
              <a:gd name="connsiteY0" fmla="*/ 466725 h 1073943"/>
              <a:gd name="connsiteX1" fmla="*/ 707231 w 992981"/>
              <a:gd name="connsiteY1" fmla="*/ 552450 h 1073943"/>
              <a:gd name="connsiteX2" fmla="*/ 626269 w 992981"/>
              <a:gd name="connsiteY2" fmla="*/ 628650 h 1073943"/>
              <a:gd name="connsiteX3" fmla="*/ 533400 w 992981"/>
              <a:gd name="connsiteY3" fmla="*/ 721518 h 1073943"/>
              <a:gd name="connsiteX4" fmla="*/ 450056 w 992981"/>
              <a:gd name="connsiteY4" fmla="*/ 797718 h 1073943"/>
              <a:gd name="connsiteX5" fmla="*/ 364331 w 992981"/>
              <a:gd name="connsiteY5" fmla="*/ 866775 h 1073943"/>
              <a:gd name="connsiteX6" fmla="*/ 280987 w 992981"/>
              <a:gd name="connsiteY6" fmla="*/ 931068 h 1073943"/>
              <a:gd name="connsiteX7" fmla="*/ 169069 w 992981"/>
              <a:gd name="connsiteY7" fmla="*/ 1007268 h 1073943"/>
              <a:gd name="connsiteX8" fmla="*/ 80962 w 992981"/>
              <a:gd name="connsiteY8" fmla="*/ 1057275 h 1073943"/>
              <a:gd name="connsiteX9" fmla="*/ 47625 w 992981"/>
              <a:gd name="connsiteY9" fmla="*/ 1071562 h 1073943"/>
              <a:gd name="connsiteX10" fmla="*/ 26194 w 992981"/>
              <a:gd name="connsiteY10" fmla="*/ 1073943 h 1073943"/>
              <a:gd name="connsiteX11" fmla="*/ 7144 w 992981"/>
              <a:gd name="connsiteY11" fmla="*/ 1071562 h 1073943"/>
              <a:gd name="connsiteX12" fmla="*/ 0 w 992981"/>
              <a:gd name="connsiteY12" fmla="*/ 1062037 h 1073943"/>
              <a:gd name="connsiteX13" fmla="*/ 2381 w 992981"/>
              <a:gd name="connsiteY13" fmla="*/ 1035843 h 1073943"/>
              <a:gd name="connsiteX14" fmla="*/ 23812 w 992981"/>
              <a:gd name="connsiteY14" fmla="*/ 1004887 h 1073943"/>
              <a:gd name="connsiteX15" fmla="*/ 73819 w 992981"/>
              <a:gd name="connsiteY15" fmla="*/ 962025 h 1073943"/>
              <a:gd name="connsiteX16" fmla="*/ 176212 w 992981"/>
              <a:gd name="connsiteY16" fmla="*/ 864393 h 1073943"/>
              <a:gd name="connsiteX17" fmla="*/ 302419 w 992981"/>
              <a:gd name="connsiteY17" fmla="*/ 740568 h 1073943"/>
              <a:gd name="connsiteX18" fmla="*/ 409575 w 992981"/>
              <a:gd name="connsiteY18" fmla="*/ 616743 h 1073943"/>
              <a:gd name="connsiteX19" fmla="*/ 495300 w 992981"/>
              <a:gd name="connsiteY19" fmla="*/ 509587 h 1073943"/>
              <a:gd name="connsiteX20" fmla="*/ 578644 w 992981"/>
              <a:gd name="connsiteY20" fmla="*/ 390525 h 1073943"/>
              <a:gd name="connsiteX21" fmla="*/ 633412 w 992981"/>
              <a:gd name="connsiteY21" fmla="*/ 309562 h 1073943"/>
              <a:gd name="connsiteX22" fmla="*/ 650081 w 992981"/>
              <a:gd name="connsiteY22" fmla="*/ 276225 h 1073943"/>
              <a:gd name="connsiteX23" fmla="*/ 669131 w 992981"/>
              <a:gd name="connsiteY23" fmla="*/ 235743 h 1073943"/>
              <a:gd name="connsiteX24" fmla="*/ 673894 w 992981"/>
              <a:gd name="connsiteY24" fmla="*/ 214312 h 1073943"/>
              <a:gd name="connsiteX25" fmla="*/ 673894 w 992981"/>
              <a:gd name="connsiteY25" fmla="*/ 183356 h 1073943"/>
              <a:gd name="connsiteX26" fmla="*/ 666750 w 992981"/>
              <a:gd name="connsiteY26" fmla="*/ 157162 h 1073943"/>
              <a:gd name="connsiteX27" fmla="*/ 647700 w 992981"/>
              <a:gd name="connsiteY27" fmla="*/ 128587 h 1073943"/>
              <a:gd name="connsiteX28" fmla="*/ 616744 w 992981"/>
              <a:gd name="connsiteY28" fmla="*/ 100012 h 1073943"/>
              <a:gd name="connsiteX29" fmla="*/ 595312 w 992981"/>
              <a:gd name="connsiteY29" fmla="*/ 80962 h 1073943"/>
              <a:gd name="connsiteX30" fmla="*/ 576262 w 992981"/>
              <a:gd name="connsiteY30" fmla="*/ 61912 h 1073943"/>
              <a:gd name="connsiteX31" fmla="*/ 566737 w 992981"/>
              <a:gd name="connsiteY31" fmla="*/ 40481 h 1073943"/>
              <a:gd name="connsiteX32" fmla="*/ 571500 w 992981"/>
              <a:gd name="connsiteY32" fmla="*/ 21431 h 1073943"/>
              <a:gd name="connsiteX33" fmla="*/ 585787 w 992981"/>
              <a:gd name="connsiteY33" fmla="*/ 7143 h 1073943"/>
              <a:gd name="connsiteX34" fmla="*/ 614362 w 992981"/>
              <a:gd name="connsiteY34" fmla="*/ 0 h 1073943"/>
              <a:gd name="connsiteX35" fmla="*/ 671512 w 992981"/>
              <a:gd name="connsiteY35" fmla="*/ 4762 h 1073943"/>
              <a:gd name="connsiteX36" fmla="*/ 740569 w 992981"/>
              <a:gd name="connsiteY36" fmla="*/ 21431 h 1073943"/>
              <a:gd name="connsiteX37" fmla="*/ 795337 w 992981"/>
              <a:gd name="connsiteY37" fmla="*/ 57150 h 1073943"/>
              <a:gd name="connsiteX38" fmla="*/ 876300 w 992981"/>
              <a:gd name="connsiteY38" fmla="*/ 109537 h 1073943"/>
              <a:gd name="connsiteX39" fmla="*/ 919162 w 992981"/>
              <a:gd name="connsiteY39" fmla="*/ 140493 h 1073943"/>
              <a:gd name="connsiteX40" fmla="*/ 964406 w 992981"/>
              <a:gd name="connsiteY40" fmla="*/ 178593 h 1073943"/>
              <a:gd name="connsiteX41" fmla="*/ 981075 w 992981"/>
              <a:gd name="connsiteY41" fmla="*/ 197643 h 1073943"/>
              <a:gd name="connsiteX42" fmla="*/ 988219 w 992981"/>
              <a:gd name="connsiteY42" fmla="*/ 209550 h 1073943"/>
              <a:gd name="connsiteX43" fmla="*/ 992981 w 992981"/>
              <a:gd name="connsiteY43" fmla="*/ 230981 h 1073943"/>
              <a:gd name="connsiteX44" fmla="*/ 985837 w 992981"/>
              <a:gd name="connsiteY44" fmla="*/ 264318 h 1073943"/>
              <a:gd name="connsiteX45" fmla="*/ 969169 w 992981"/>
              <a:gd name="connsiteY45" fmla="*/ 290512 h 1073943"/>
              <a:gd name="connsiteX46" fmla="*/ 921544 w 992981"/>
              <a:gd name="connsiteY46" fmla="*/ 335756 h 1073943"/>
              <a:gd name="connsiteX47" fmla="*/ 876300 w 992981"/>
              <a:gd name="connsiteY47" fmla="*/ 369093 h 1073943"/>
              <a:gd name="connsiteX48" fmla="*/ 831056 w 992981"/>
              <a:gd name="connsiteY48" fmla="*/ 404812 h 1073943"/>
              <a:gd name="connsiteX49" fmla="*/ 773906 w 992981"/>
              <a:gd name="connsiteY49" fmla="*/ 466725 h 107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92981" h="1073943">
                <a:moveTo>
                  <a:pt x="773906" y="466725"/>
                </a:moveTo>
                <a:lnTo>
                  <a:pt x="707231" y="552450"/>
                </a:lnTo>
                <a:lnTo>
                  <a:pt x="626269" y="628650"/>
                </a:lnTo>
                <a:lnTo>
                  <a:pt x="533400" y="721518"/>
                </a:lnTo>
                <a:lnTo>
                  <a:pt x="450056" y="797718"/>
                </a:lnTo>
                <a:lnTo>
                  <a:pt x="364331" y="866775"/>
                </a:lnTo>
                <a:lnTo>
                  <a:pt x="280987" y="931068"/>
                </a:lnTo>
                <a:lnTo>
                  <a:pt x="169069" y="1007268"/>
                </a:lnTo>
                <a:lnTo>
                  <a:pt x="80962" y="1057275"/>
                </a:lnTo>
                <a:lnTo>
                  <a:pt x="47625" y="1071562"/>
                </a:lnTo>
                <a:lnTo>
                  <a:pt x="26194" y="1073943"/>
                </a:lnTo>
                <a:lnTo>
                  <a:pt x="7144" y="1071562"/>
                </a:lnTo>
                <a:lnTo>
                  <a:pt x="0" y="1062037"/>
                </a:lnTo>
                <a:lnTo>
                  <a:pt x="2381" y="1035843"/>
                </a:lnTo>
                <a:lnTo>
                  <a:pt x="23812" y="1004887"/>
                </a:lnTo>
                <a:lnTo>
                  <a:pt x="73819" y="962025"/>
                </a:lnTo>
                <a:lnTo>
                  <a:pt x="176212" y="864393"/>
                </a:lnTo>
                <a:lnTo>
                  <a:pt x="302419" y="740568"/>
                </a:lnTo>
                <a:lnTo>
                  <a:pt x="409575" y="616743"/>
                </a:lnTo>
                <a:lnTo>
                  <a:pt x="495300" y="509587"/>
                </a:lnTo>
                <a:lnTo>
                  <a:pt x="578644" y="390525"/>
                </a:lnTo>
                <a:lnTo>
                  <a:pt x="633412" y="309562"/>
                </a:lnTo>
                <a:lnTo>
                  <a:pt x="650081" y="276225"/>
                </a:lnTo>
                <a:lnTo>
                  <a:pt x="669131" y="235743"/>
                </a:lnTo>
                <a:lnTo>
                  <a:pt x="673894" y="214312"/>
                </a:lnTo>
                <a:lnTo>
                  <a:pt x="673894" y="183356"/>
                </a:lnTo>
                <a:lnTo>
                  <a:pt x="666750" y="157162"/>
                </a:lnTo>
                <a:lnTo>
                  <a:pt x="647700" y="128587"/>
                </a:lnTo>
                <a:lnTo>
                  <a:pt x="616744" y="100012"/>
                </a:lnTo>
                <a:lnTo>
                  <a:pt x="595312" y="80962"/>
                </a:lnTo>
                <a:lnTo>
                  <a:pt x="576262" y="61912"/>
                </a:lnTo>
                <a:lnTo>
                  <a:pt x="566737" y="40481"/>
                </a:lnTo>
                <a:lnTo>
                  <a:pt x="571500" y="21431"/>
                </a:lnTo>
                <a:lnTo>
                  <a:pt x="585787" y="7143"/>
                </a:lnTo>
                <a:lnTo>
                  <a:pt x="614362" y="0"/>
                </a:lnTo>
                <a:lnTo>
                  <a:pt x="671512" y="4762"/>
                </a:lnTo>
                <a:lnTo>
                  <a:pt x="740569" y="21431"/>
                </a:lnTo>
                <a:lnTo>
                  <a:pt x="795337" y="57150"/>
                </a:lnTo>
                <a:lnTo>
                  <a:pt x="876300" y="109537"/>
                </a:lnTo>
                <a:lnTo>
                  <a:pt x="919162" y="140493"/>
                </a:lnTo>
                <a:lnTo>
                  <a:pt x="964406" y="178593"/>
                </a:lnTo>
                <a:lnTo>
                  <a:pt x="981075" y="197643"/>
                </a:lnTo>
                <a:lnTo>
                  <a:pt x="988219" y="209550"/>
                </a:lnTo>
                <a:lnTo>
                  <a:pt x="992981" y="230981"/>
                </a:lnTo>
                <a:lnTo>
                  <a:pt x="985837" y="264318"/>
                </a:lnTo>
                <a:lnTo>
                  <a:pt x="969169" y="290512"/>
                </a:lnTo>
                <a:lnTo>
                  <a:pt x="921544" y="335756"/>
                </a:lnTo>
                <a:lnTo>
                  <a:pt x="876300" y="369093"/>
                </a:lnTo>
                <a:lnTo>
                  <a:pt x="831056" y="404812"/>
                </a:lnTo>
                <a:lnTo>
                  <a:pt x="773906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1023E77-F710-4ED7-BDA2-D82213802B30}"/>
              </a:ext>
            </a:extLst>
          </p:cNvPr>
          <p:cNvSpPr/>
          <p:nvPr/>
        </p:nvSpPr>
        <p:spPr>
          <a:xfrm>
            <a:off x="5138738" y="2576513"/>
            <a:ext cx="366712" cy="1323975"/>
          </a:xfrm>
          <a:custGeom>
            <a:avLst/>
            <a:gdLst>
              <a:gd name="connsiteX0" fmla="*/ 142875 w 366712"/>
              <a:gd name="connsiteY0" fmla="*/ 695325 h 1323975"/>
              <a:gd name="connsiteX1" fmla="*/ 142875 w 366712"/>
              <a:gd name="connsiteY1" fmla="*/ 342900 h 1323975"/>
              <a:gd name="connsiteX2" fmla="*/ 138112 w 366712"/>
              <a:gd name="connsiteY2" fmla="*/ 242887 h 1323975"/>
              <a:gd name="connsiteX3" fmla="*/ 128587 w 366712"/>
              <a:gd name="connsiteY3" fmla="*/ 197643 h 1323975"/>
              <a:gd name="connsiteX4" fmla="*/ 116681 w 366712"/>
              <a:gd name="connsiteY4" fmla="*/ 157162 h 1323975"/>
              <a:gd name="connsiteX5" fmla="*/ 97631 w 366712"/>
              <a:gd name="connsiteY5" fmla="*/ 123825 h 1323975"/>
              <a:gd name="connsiteX6" fmla="*/ 80962 w 366712"/>
              <a:gd name="connsiteY6" fmla="*/ 104775 h 1323975"/>
              <a:gd name="connsiteX7" fmla="*/ 50006 w 366712"/>
              <a:gd name="connsiteY7" fmla="*/ 83343 h 1323975"/>
              <a:gd name="connsiteX8" fmla="*/ 21431 w 366712"/>
              <a:gd name="connsiteY8" fmla="*/ 69056 h 1323975"/>
              <a:gd name="connsiteX9" fmla="*/ 7143 w 366712"/>
              <a:gd name="connsiteY9" fmla="*/ 57150 h 1323975"/>
              <a:gd name="connsiteX10" fmla="*/ 0 w 366712"/>
              <a:gd name="connsiteY10" fmla="*/ 35718 h 1323975"/>
              <a:gd name="connsiteX11" fmla="*/ 2381 w 366712"/>
              <a:gd name="connsiteY11" fmla="*/ 21431 h 1323975"/>
              <a:gd name="connsiteX12" fmla="*/ 16668 w 366712"/>
              <a:gd name="connsiteY12" fmla="*/ 7143 h 1323975"/>
              <a:gd name="connsiteX13" fmla="*/ 54768 w 366712"/>
              <a:gd name="connsiteY13" fmla="*/ 0 h 1323975"/>
              <a:gd name="connsiteX14" fmla="*/ 104775 w 366712"/>
              <a:gd name="connsiteY14" fmla="*/ 4762 h 1323975"/>
              <a:gd name="connsiteX15" fmla="*/ 171450 w 366712"/>
              <a:gd name="connsiteY15" fmla="*/ 16668 h 1323975"/>
              <a:gd name="connsiteX16" fmla="*/ 211931 w 366712"/>
              <a:gd name="connsiteY16" fmla="*/ 30956 h 1323975"/>
              <a:gd name="connsiteX17" fmla="*/ 257175 w 366712"/>
              <a:gd name="connsiteY17" fmla="*/ 54768 h 1323975"/>
              <a:gd name="connsiteX18" fmla="*/ 292893 w 366712"/>
              <a:gd name="connsiteY18" fmla="*/ 80962 h 1323975"/>
              <a:gd name="connsiteX19" fmla="*/ 323850 w 366712"/>
              <a:gd name="connsiteY19" fmla="*/ 109537 h 1323975"/>
              <a:gd name="connsiteX20" fmla="*/ 345281 w 366712"/>
              <a:gd name="connsiteY20" fmla="*/ 204787 h 1323975"/>
              <a:gd name="connsiteX21" fmla="*/ 342900 w 366712"/>
              <a:gd name="connsiteY21" fmla="*/ 538162 h 1323975"/>
              <a:gd name="connsiteX22" fmla="*/ 364331 w 366712"/>
              <a:gd name="connsiteY22" fmla="*/ 652462 h 1323975"/>
              <a:gd name="connsiteX23" fmla="*/ 366712 w 366712"/>
              <a:gd name="connsiteY23" fmla="*/ 1002506 h 1323975"/>
              <a:gd name="connsiteX24" fmla="*/ 364331 w 366712"/>
              <a:gd name="connsiteY24" fmla="*/ 1114425 h 1323975"/>
              <a:gd name="connsiteX25" fmla="*/ 357187 w 366712"/>
              <a:gd name="connsiteY25" fmla="*/ 1173956 h 1323975"/>
              <a:gd name="connsiteX26" fmla="*/ 345281 w 366712"/>
              <a:gd name="connsiteY26" fmla="*/ 1233487 h 1323975"/>
              <a:gd name="connsiteX27" fmla="*/ 328612 w 366712"/>
              <a:gd name="connsiteY27" fmla="*/ 1276350 h 1323975"/>
              <a:gd name="connsiteX28" fmla="*/ 304800 w 366712"/>
              <a:gd name="connsiteY28" fmla="*/ 1307306 h 1323975"/>
              <a:gd name="connsiteX29" fmla="*/ 280987 w 366712"/>
              <a:gd name="connsiteY29" fmla="*/ 1321593 h 1323975"/>
              <a:gd name="connsiteX30" fmla="*/ 261937 w 366712"/>
              <a:gd name="connsiteY30" fmla="*/ 1323975 h 1323975"/>
              <a:gd name="connsiteX31" fmla="*/ 235743 w 366712"/>
              <a:gd name="connsiteY31" fmla="*/ 1321593 h 1323975"/>
              <a:gd name="connsiteX32" fmla="*/ 219075 w 366712"/>
              <a:gd name="connsiteY32" fmla="*/ 1309687 h 1323975"/>
              <a:gd name="connsiteX33" fmla="*/ 202406 w 366712"/>
              <a:gd name="connsiteY33" fmla="*/ 1285875 h 1323975"/>
              <a:gd name="connsiteX34" fmla="*/ 178593 w 366712"/>
              <a:gd name="connsiteY34" fmla="*/ 1238250 h 1323975"/>
              <a:gd name="connsiteX35" fmla="*/ 152400 w 366712"/>
              <a:gd name="connsiteY35" fmla="*/ 1159668 h 1323975"/>
              <a:gd name="connsiteX36" fmla="*/ 142875 w 366712"/>
              <a:gd name="connsiteY36" fmla="*/ 1097756 h 1323975"/>
              <a:gd name="connsiteX37" fmla="*/ 142875 w 366712"/>
              <a:gd name="connsiteY37" fmla="*/ 695325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66712" h="1323975">
                <a:moveTo>
                  <a:pt x="142875" y="695325"/>
                </a:moveTo>
                <a:lnTo>
                  <a:pt x="142875" y="342900"/>
                </a:lnTo>
                <a:lnTo>
                  <a:pt x="138112" y="242887"/>
                </a:lnTo>
                <a:lnTo>
                  <a:pt x="128587" y="197643"/>
                </a:lnTo>
                <a:lnTo>
                  <a:pt x="116681" y="157162"/>
                </a:lnTo>
                <a:lnTo>
                  <a:pt x="97631" y="123825"/>
                </a:lnTo>
                <a:lnTo>
                  <a:pt x="80962" y="104775"/>
                </a:lnTo>
                <a:lnTo>
                  <a:pt x="50006" y="83343"/>
                </a:lnTo>
                <a:lnTo>
                  <a:pt x="21431" y="69056"/>
                </a:lnTo>
                <a:lnTo>
                  <a:pt x="7143" y="57150"/>
                </a:lnTo>
                <a:lnTo>
                  <a:pt x="0" y="35718"/>
                </a:lnTo>
                <a:lnTo>
                  <a:pt x="2381" y="21431"/>
                </a:lnTo>
                <a:lnTo>
                  <a:pt x="16668" y="7143"/>
                </a:lnTo>
                <a:lnTo>
                  <a:pt x="54768" y="0"/>
                </a:lnTo>
                <a:lnTo>
                  <a:pt x="104775" y="4762"/>
                </a:lnTo>
                <a:lnTo>
                  <a:pt x="171450" y="16668"/>
                </a:lnTo>
                <a:lnTo>
                  <a:pt x="211931" y="30956"/>
                </a:lnTo>
                <a:lnTo>
                  <a:pt x="257175" y="54768"/>
                </a:lnTo>
                <a:lnTo>
                  <a:pt x="292893" y="80962"/>
                </a:lnTo>
                <a:lnTo>
                  <a:pt x="323850" y="109537"/>
                </a:lnTo>
                <a:lnTo>
                  <a:pt x="345281" y="204787"/>
                </a:lnTo>
                <a:cubicBezTo>
                  <a:pt x="344487" y="315912"/>
                  <a:pt x="343694" y="427037"/>
                  <a:pt x="342900" y="538162"/>
                </a:cubicBezTo>
                <a:lnTo>
                  <a:pt x="364331" y="652462"/>
                </a:lnTo>
                <a:cubicBezTo>
                  <a:pt x="365125" y="769143"/>
                  <a:pt x="365918" y="885825"/>
                  <a:pt x="366712" y="1002506"/>
                </a:cubicBezTo>
                <a:cubicBezTo>
                  <a:pt x="365918" y="1039812"/>
                  <a:pt x="365125" y="1077119"/>
                  <a:pt x="364331" y="1114425"/>
                </a:cubicBezTo>
                <a:lnTo>
                  <a:pt x="357187" y="1173956"/>
                </a:lnTo>
                <a:lnTo>
                  <a:pt x="345281" y="1233487"/>
                </a:lnTo>
                <a:lnTo>
                  <a:pt x="328612" y="1276350"/>
                </a:lnTo>
                <a:lnTo>
                  <a:pt x="304800" y="1307306"/>
                </a:lnTo>
                <a:lnTo>
                  <a:pt x="280987" y="1321593"/>
                </a:lnTo>
                <a:lnTo>
                  <a:pt x="261937" y="1323975"/>
                </a:lnTo>
                <a:cubicBezTo>
                  <a:pt x="237335" y="1321514"/>
                  <a:pt x="246102" y="1321593"/>
                  <a:pt x="235743" y="1321593"/>
                </a:cubicBezTo>
                <a:lnTo>
                  <a:pt x="219075" y="1309687"/>
                </a:lnTo>
                <a:lnTo>
                  <a:pt x="202406" y="1285875"/>
                </a:lnTo>
                <a:lnTo>
                  <a:pt x="178593" y="1238250"/>
                </a:lnTo>
                <a:lnTo>
                  <a:pt x="152400" y="1159668"/>
                </a:lnTo>
                <a:lnTo>
                  <a:pt x="142875" y="1097756"/>
                </a:lnTo>
                <a:lnTo>
                  <a:pt x="142875" y="695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7DB0D88-D3AE-45AF-9279-92264C9668C0}"/>
              </a:ext>
            </a:extLst>
          </p:cNvPr>
          <p:cNvSpPr/>
          <p:nvPr/>
        </p:nvSpPr>
        <p:spPr>
          <a:xfrm>
            <a:off x="3943350" y="4183063"/>
            <a:ext cx="334963" cy="1571625"/>
          </a:xfrm>
          <a:custGeom>
            <a:avLst/>
            <a:gdLst>
              <a:gd name="connsiteX0" fmla="*/ 131364 w 334851"/>
              <a:gd name="connsiteY0" fmla="*/ 703187 h 1571223"/>
              <a:gd name="connsiteX1" fmla="*/ 131364 w 334851"/>
              <a:gd name="connsiteY1" fmla="*/ 486821 h 1571223"/>
              <a:gd name="connsiteX2" fmla="*/ 131364 w 334851"/>
              <a:gd name="connsiteY2" fmla="*/ 378639 h 1571223"/>
              <a:gd name="connsiteX3" fmla="*/ 128789 w 334851"/>
              <a:gd name="connsiteY3" fmla="*/ 309093 h 1571223"/>
              <a:gd name="connsiteX4" fmla="*/ 123637 w 334851"/>
              <a:gd name="connsiteY4" fmla="*/ 273032 h 1571223"/>
              <a:gd name="connsiteX5" fmla="*/ 105607 w 334851"/>
              <a:gd name="connsiteY5" fmla="*/ 193183 h 1571223"/>
              <a:gd name="connsiteX6" fmla="*/ 79849 w 334851"/>
              <a:gd name="connsiteY6" fmla="*/ 131365 h 1571223"/>
              <a:gd name="connsiteX7" fmla="*/ 28334 w 334851"/>
              <a:gd name="connsiteY7" fmla="*/ 59243 h 1571223"/>
              <a:gd name="connsiteX8" fmla="*/ 7727 w 334851"/>
              <a:gd name="connsiteY8" fmla="*/ 38637 h 1571223"/>
              <a:gd name="connsiteX9" fmla="*/ 0 w 334851"/>
              <a:gd name="connsiteY9" fmla="*/ 23182 h 1571223"/>
              <a:gd name="connsiteX10" fmla="*/ 2576 w 334851"/>
              <a:gd name="connsiteY10" fmla="*/ 7727 h 1571223"/>
              <a:gd name="connsiteX11" fmla="*/ 10303 w 334851"/>
              <a:gd name="connsiteY11" fmla="*/ 0 h 1571223"/>
              <a:gd name="connsiteX12" fmla="*/ 41212 w 334851"/>
              <a:gd name="connsiteY12" fmla="*/ 0 h 1571223"/>
              <a:gd name="connsiteX13" fmla="*/ 100455 w 334851"/>
              <a:gd name="connsiteY13" fmla="*/ 2576 h 1571223"/>
              <a:gd name="connsiteX14" fmla="*/ 157122 w 334851"/>
              <a:gd name="connsiteY14" fmla="*/ 12879 h 1571223"/>
              <a:gd name="connsiteX15" fmla="*/ 206062 w 334851"/>
              <a:gd name="connsiteY15" fmla="*/ 30909 h 1571223"/>
              <a:gd name="connsiteX16" fmla="*/ 262729 w 334851"/>
              <a:gd name="connsiteY16" fmla="*/ 59243 h 1571223"/>
              <a:gd name="connsiteX17" fmla="*/ 303941 w 334851"/>
              <a:gd name="connsiteY17" fmla="*/ 87576 h 1571223"/>
              <a:gd name="connsiteX18" fmla="*/ 329699 w 334851"/>
              <a:gd name="connsiteY18" fmla="*/ 115910 h 1571223"/>
              <a:gd name="connsiteX19" fmla="*/ 334851 w 334851"/>
              <a:gd name="connsiteY19" fmla="*/ 218941 h 1571223"/>
              <a:gd name="connsiteX20" fmla="*/ 332275 w 334851"/>
              <a:gd name="connsiteY20" fmla="*/ 656823 h 1571223"/>
              <a:gd name="connsiteX21" fmla="*/ 334851 w 334851"/>
              <a:gd name="connsiteY21" fmla="*/ 793339 h 1571223"/>
              <a:gd name="connsiteX22" fmla="*/ 334851 w 334851"/>
              <a:gd name="connsiteY22" fmla="*/ 1259554 h 1571223"/>
              <a:gd name="connsiteX23" fmla="*/ 311669 w 334851"/>
              <a:gd name="connsiteY23" fmla="*/ 1414100 h 1571223"/>
              <a:gd name="connsiteX24" fmla="*/ 270456 w 334851"/>
              <a:gd name="connsiteY24" fmla="*/ 1488798 h 1571223"/>
              <a:gd name="connsiteX25" fmla="*/ 236971 w 334851"/>
              <a:gd name="connsiteY25" fmla="*/ 1535162 h 1571223"/>
              <a:gd name="connsiteX26" fmla="*/ 208638 w 334851"/>
              <a:gd name="connsiteY26" fmla="*/ 1563495 h 1571223"/>
              <a:gd name="connsiteX27" fmla="*/ 190607 w 334851"/>
              <a:gd name="connsiteY27" fmla="*/ 1571223 h 1571223"/>
              <a:gd name="connsiteX28" fmla="*/ 164850 w 334851"/>
              <a:gd name="connsiteY28" fmla="*/ 1568647 h 1571223"/>
              <a:gd name="connsiteX29" fmla="*/ 139092 w 334851"/>
              <a:gd name="connsiteY29" fmla="*/ 1555768 h 1571223"/>
              <a:gd name="connsiteX30" fmla="*/ 105607 w 334851"/>
              <a:gd name="connsiteY30" fmla="*/ 1517131 h 1571223"/>
              <a:gd name="connsiteX31" fmla="*/ 85001 w 334851"/>
              <a:gd name="connsiteY31" fmla="*/ 1468192 h 1571223"/>
              <a:gd name="connsiteX32" fmla="*/ 69546 w 334851"/>
              <a:gd name="connsiteY32" fmla="*/ 1396070 h 1571223"/>
              <a:gd name="connsiteX33" fmla="*/ 66970 w 334851"/>
              <a:gd name="connsiteY33" fmla="*/ 1313645 h 1571223"/>
              <a:gd name="connsiteX34" fmla="*/ 79849 w 334851"/>
              <a:gd name="connsiteY34" fmla="*/ 1220917 h 1571223"/>
              <a:gd name="connsiteX35" fmla="*/ 100455 w 334851"/>
              <a:gd name="connsiteY35" fmla="*/ 1056068 h 1571223"/>
              <a:gd name="connsiteX36" fmla="*/ 123637 w 334851"/>
              <a:gd name="connsiteY36" fmla="*/ 865460 h 1571223"/>
              <a:gd name="connsiteX37" fmla="*/ 131364 w 334851"/>
              <a:gd name="connsiteY37" fmla="*/ 703187 h 1571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4851" h="1571223">
                <a:moveTo>
                  <a:pt x="131364" y="703187"/>
                </a:moveTo>
                <a:lnTo>
                  <a:pt x="131364" y="486821"/>
                </a:lnTo>
                <a:lnTo>
                  <a:pt x="131364" y="378639"/>
                </a:lnTo>
                <a:cubicBezTo>
                  <a:pt x="130506" y="355457"/>
                  <a:pt x="129647" y="332275"/>
                  <a:pt x="128789" y="309093"/>
                </a:cubicBezTo>
                <a:lnTo>
                  <a:pt x="123637" y="273032"/>
                </a:lnTo>
                <a:lnTo>
                  <a:pt x="105607" y="193183"/>
                </a:lnTo>
                <a:lnTo>
                  <a:pt x="79849" y="131365"/>
                </a:lnTo>
                <a:lnTo>
                  <a:pt x="28334" y="59243"/>
                </a:lnTo>
                <a:lnTo>
                  <a:pt x="7727" y="38637"/>
                </a:lnTo>
                <a:lnTo>
                  <a:pt x="0" y="23182"/>
                </a:lnTo>
                <a:lnTo>
                  <a:pt x="2576" y="7727"/>
                </a:lnTo>
                <a:lnTo>
                  <a:pt x="10303" y="0"/>
                </a:lnTo>
                <a:lnTo>
                  <a:pt x="41212" y="0"/>
                </a:lnTo>
                <a:lnTo>
                  <a:pt x="100455" y="2576"/>
                </a:lnTo>
                <a:lnTo>
                  <a:pt x="157122" y="12879"/>
                </a:lnTo>
                <a:lnTo>
                  <a:pt x="206062" y="30909"/>
                </a:lnTo>
                <a:lnTo>
                  <a:pt x="262729" y="59243"/>
                </a:lnTo>
                <a:lnTo>
                  <a:pt x="303941" y="87576"/>
                </a:lnTo>
                <a:lnTo>
                  <a:pt x="329699" y="115910"/>
                </a:lnTo>
                <a:lnTo>
                  <a:pt x="334851" y="218941"/>
                </a:lnTo>
                <a:cubicBezTo>
                  <a:pt x="333992" y="364902"/>
                  <a:pt x="333134" y="510862"/>
                  <a:pt x="332275" y="656823"/>
                </a:cubicBezTo>
                <a:cubicBezTo>
                  <a:pt x="333134" y="702328"/>
                  <a:pt x="333992" y="747834"/>
                  <a:pt x="334851" y="793339"/>
                </a:cubicBezTo>
                <a:lnTo>
                  <a:pt x="334851" y="1259554"/>
                </a:lnTo>
                <a:lnTo>
                  <a:pt x="311669" y="1414100"/>
                </a:lnTo>
                <a:lnTo>
                  <a:pt x="270456" y="1488798"/>
                </a:lnTo>
                <a:lnTo>
                  <a:pt x="236971" y="1535162"/>
                </a:lnTo>
                <a:lnTo>
                  <a:pt x="208638" y="1563495"/>
                </a:lnTo>
                <a:lnTo>
                  <a:pt x="190607" y="1571223"/>
                </a:lnTo>
                <a:lnTo>
                  <a:pt x="164850" y="1568647"/>
                </a:lnTo>
                <a:lnTo>
                  <a:pt x="139092" y="1555768"/>
                </a:lnTo>
                <a:lnTo>
                  <a:pt x="105607" y="1517131"/>
                </a:lnTo>
                <a:lnTo>
                  <a:pt x="85001" y="1468192"/>
                </a:lnTo>
                <a:lnTo>
                  <a:pt x="69546" y="1396070"/>
                </a:lnTo>
                <a:cubicBezTo>
                  <a:pt x="68687" y="1368595"/>
                  <a:pt x="67829" y="1341120"/>
                  <a:pt x="66970" y="1313645"/>
                </a:cubicBezTo>
                <a:lnTo>
                  <a:pt x="79849" y="1220917"/>
                </a:lnTo>
                <a:lnTo>
                  <a:pt x="100455" y="1056068"/>
                </a:lnTo>
                <a:lnTo>
                  <a:pt x="123637" y="865460"/>
                </a:lnTo>
                <a:lnTo>
                  <a:pt x="131364" y="703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A098AD6-6118-419D-8FB5-5EAB29CA8919}"/>
              </a:ext>
            </a:extLst>
          </p:cNvPr>
          <p:cNvSpPr/>
          <p:nvPr/>
        </p:nvSpPr>
        <p:spPr>
          <a:xfrm rot="16200000">
            <a:off x="1561306" y="4231482"/>
            <a:ext cx="3121025" cy="350838"/>
          </a:xfrm>
          <a:custGeom>
            <a:avLst/>
            <a:gdLst>
              <a:gd name="connsiteX0" fmla="*/ 1572076 w 3121075"/>
              <a:gd name="connsiteY0" fmla="*/ 331723 h 351915"/>
              <a:gd name="connsiteX1" fmla="*/ 1099011 w 3121075"/>
              <a:gd name="connsiteY1" fmla="*/ 314416 h 351915"/>
              <a:gd name="connsiteX2" fmla="*/ 744212 w 3121075"/>
              <a:gd name="connsiteY2" fmla="*/ 299993 h 351915"/>
              <a:gd name="connsiteX3" fmla="*/ 400952 w 3121075"/>
              <a:gd name="connsiteY3" fmla="*/ 285570 h 351915"/>
              <a:gd name="connsiteX4" fmla="*/ 193265 w 3121075"/>
              <a:gd name="connsiteY4" fmla="*/ 279801 h 351915"/>
              <a:gd name="connsiteX5" fmla="*/ 152881 w 3121075"/>
              <a:gd name="connsiteY5" fmla="*/ 274032 h 351915"/>
              <a:gd name="connsiteX6" fmla="*/ 98075 w 3121075"/>
              <a:gd name="connsiteY6" fmla="*/ 256725 h 351915"/>
              <a:gd name="connsiteX7" fmla="*/ 43269 w 3121075"/>
              <a:gd name="connsiteY7" fmla="*/ 224995 h 351915"/>
              <a:gd name="connsiteX8" fmla="*/ 11539 w 3121075"/>
              <a:gd name="connsiteY8" fmla="*/ 199034 h 351915"/>
              <a:gd name="connsiteX9" fmla="*/ 0 w 3121075"/>
              <a:gd name="connsiteY9" fmla="*/ 178842 h 351915"/>
              <a:gd name="connsiteX10" fmla="*/ 2885 w 3121075"/>
              <a:gd name="connsiteY10" fmla="*/ 149997 h 351915"/>
              <a:gd name="connsiteX11" fmla="*/ 31730 w 3121075"/>
              <a:gd name="connsiteY11" fmla="*/ 109613 h 351915"/>
              <a:gd name="connsiteX12" fmla="*/ 63460 w 3121075"/>
              <a:gd name="connsiteY12" fmla="*/ 80768 h 351915"/>
              <a:gd name="connsiteX13" fmla="*/ 100959 w 3121075"/>
              <a:gd name="connsiteY13" fmla="*/ 66345 h 351915"/>
              <a:gd name="connsiteX14" fmla="*/ 152881 w 3121075"/>
              <a:gd name="connsiteY14" fmla="*/ 49038 h 351915"/>
              <a:gd name="connsiteX15" fmla="*/ 248071 w 3121075"/>
              <a:gd name="connsiteY15" fmla="*/ 20192 h 351915"/>
              <a:gd name="connsiteX16" fmla="*/ 360568 w 3121075"/>
              <a:gd name="connsiteY16" fmla="*/ 8654 h 351915"/>
              <a:gd name="connsiteX17" fmla="*/ 501911 w 3121075"/>
              <a:gd name="connsiteY17" fmla="*/ 14423 h 351915"/>
              <a:gd name="connsiteX18" fmla="*/ 801903 w 3121075"/>
              <a:gd name="connsiteY18" fmla="*/ 43269 h 351915"/>
              <a:gd name="connsiteX19" fmla="*/ 1249007 w 3121075"/>
              <a:gd name="connsiteY19" fmla="*/ 80768 h 351915"/>
              <a:gd name="connsiteX20" fmla="*/ 1615344 w 3121075"/>
              <a:gd name="connsiteY20" fmla="*/ 106728 h 351915"/>
              <a:gd name="connsiteX21" fmla="*/ 1952836 w 3121075"/>
              <a:gd name="connsiteY21" fmla="*/ 126920 h 351915"/>
              <a:gd name="connsiteX22" fmla="*/ 2223983 w 3121075"/>
              <a:gd name="connsiteY22" fmla="*/ 141343 h 351915"/>
              <a:gd name="connsiteX23" fmla="*/ 2454746 w 3121075"/>
              <a:gd name="connsiteY23" fmla="*/ 147112 h 351915"/>
              <a:gd name="connsiteX24" fmla="*/ 2590320 w 3121075"/>
              <a:gd name="connsiteY24" fmla="*/ 149997 h 351915"/>
              <a:gd name="connsiteX25" fmla="*/ 2694163 w 3121075"/>
              <a:gd name="connsiteY25" fmla="*/ 144228 h 351915"/>
              <a:gd name="connsiteX26" fmla="*/ 2795122 w 3121075"/>
              <a:gd name="connsiteY26" fmla="*/ 132689 h 351915"/>
              <a:gd name="connsiteX27" fmla="*/ 2861467 w 3121075"/>
              <a:gd name="connsiteY27" fmla="*/ 118267 h 351915"/>
              <a:gd name="connsiteX28" fmla="*/ 2922042 w 3121075"/>
              <a:gd name="connsiteY28" fmla="*/ 100959 h 351915"/>
              <a:gd name="connsiteX29" fmla="*/ 2999925 w 3121075"/>
              <a:gd name="connsiteY29" fmla="*/ 69229 h 351915"/>
              <a:gd name="connsiteX30" fmla="*/ 3057616 w 3121075"/>
              <a:gd name="connsiteY30" fmla="*/ 31730 h 351915"/>
              <a:gd name="connsiteX31" fmla="*/ 3077807 w 3121075"/>
              <a:gd name="connsiteY31" fmla="*/ 14423 h 351915"/>
              <a:gd name="connsiteX32" fmla="*/ 3103768 w 3121075"/>
              <a:gd name="connsiteY32" fmla="*/ 0 h 351915"/>
              <a:gd name="connsiteX33" fmla="*/ 3118191 w 3121075"/>
              <a:gd name="connsiteY33" fmla="*/ 2885 h 351915"/>
              <a:gd name="connsiteX34" fmla="*/ 3121075 w 3121075"/>
              <a:gd name="connsiteY34" fmla="*/ 17308 h 351915"/>
              <a:gd name="connsiteX35" fmla="*/ 3121075 w 3121075"/>
              <a:gd name="connsiteY35" fmla="*/ 60576 h 351915"/>
              <a:gd name="connsiteX36" fmla="*/ 3109537 w 3121075"/>
              <a:gd name="connsiteY36" fmla="*/ 132689 h 351915"/>
              <a:gd name="connsiteX37" fmla="*/ 3092230 w 3121075"/>
              <a:gd name="connsiteY37" fmla="*/ 204803 h 351915"/>
              <a:gd name="connsiteX38" fmla="*/ 3060500 w 3121075"/>
              <a:gd name="connsiteY38" fmla="*/ 274032 h 351915"/>
              <a:gd name="connsiteX39" fmla="*/ 3017232 w 3121075"/>
              <a:gd name="connsiteY39" fmla="*/ 343261 h 351915"/>
              <a:gd name="connsiteX40" fmla="*/ 2893197 w 3121075"/>
              <a:gd name="connsiteY40" fmla="*/ 346145 h 351915"/>
              <a:gd name="connsiteX41" fmla="*/ 2573012 w 3121075"/>
              <a:gd name="connsiteY41" fmla="*/ 346145 h 351915"/>
              <a:gd name="connsiteX42" fmla="*/ 2457631 w 3121075"/>
              <a:gd name="connsiteY42" fmla="*/ 346145 h 351915"/>
              <a:gd name="connsiteX43" fmla="*/ 2048026 w 3121075"/>
              <a:gd name="connsiteY43" fmla="*/ 349030 h 351915"/>
              <a:gd name="connsiteX44" fmla="*/ 1935528 w 3121075"/>
              <a:gd name="connsiteY44" fmla="*/ 351915 h 351915"/>
              <a:gd name="connsiteX45" fmla="*/ 1572076 w 3121075"/>
              <a:gd name="connsiteY45" fmla="*/ 331723 h 35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21075" h="351915">
                <a:moveTo>
                  <a:pt x="1572076" y="331723"/>
                </a:moveTo>
                <a:lnTo>
                  <a:pt x="1099011" y="314416"/>
                </a:lnTo>
                <a:lnTo>
                  <a:pt x="744212" y="299993"/>
                </a:lnTo>
                <a:lnTo>
                  <a:pt x="400952" y="285570"/>
                </a:lnTo>
                <a:lnTo>
                  <a:pt x="193265" y="279801"/>
                </a:lnTo>
                <a:lnTo>
                  <a:pt x="152881" y="274032"/>
                </a:lnTo>
                <a:lnTo>
                  <a:pt x="98075" y="256725"/>
                </a:lnTo>
                <a:lnTo>
                  <a:pt x="43269" y="224995"/>
                </a:lnTo>
                <a:lnTo>
                  <a:pt x="11539" y="199034"/>
                </a:lnTo>
                <a:lnTo>
                  <a:pt x="0" y="178842"/>
                </a:lnTo>
                <a:lnTo>
                  <a:pt x="2885" y="149997"/>
                </a:lnTo>
                <a:lnTo>
                  <a:pt x="31730" y="109613"/>
                </a:lnTo>
                <a:lnTo>
                  <a:pt x="63460" y="80768"/>
                </a:lnTo>
                <a:lnTo>
                  <a:pt x="100959" y="66345"/>
                </a:lnTo>
                <a:lnTo>
                  <a:pt x="152881" y="49038"/>
                </a:lnTo>
                <a:lnTo>
                  <a:pt x="248071" y="20192"/>
                </a:lnTo>
                <a:lnTo>
                  <a:pt x="360568" y="8654"/>
                </a:lnTo>
                <a:lnTo>
                  <a:pt x="501911" y="14423"/>
                </a:lnTo>
                <a:lnTo>
                  <a:pt x="801903" y="43269"/>
                </a:lnTo>
                <a:lnTo>
                  <a:pt x="1249007" y="80768"/>
                </a:lnTo>
                <a:lnTo>
                  <a:pt x="1615344" y="106728"/>
                </a:lnTo>
                <a:lnTo>
                  <a:pt x="1952836" y="126920"/>
                </a:lnTo>
                <a:lnTo>
                  <a:pt x="2223983" y="141343"/>
                </a:lnTo>
                <a:lnTo>
                  <a:pt x="2454746" y="147112"/>
                </a:lnTo>
                <a:lnTo>
                  <a:pt x="2590320" y="149997"/>
                </a:lnTo>
                <a:lnTo>
                  <a:pt x="2694163" y="144228"/>
                </a:lnTo>
                <a:lnTo>
                  <a:pt x="2795122" y="132689"/>
                </a:lnTo>
                <a:lnTo>
                  <a:pt x="2861467" y="118267"/>
                </a:lnTo>
                <a:lnTo>
                  <a:pt x="2922042" y="100959"/>
                </a:lnTo>
                <a:lnTo>
                  <a:pt x="2999925" y="69229"/>
                </a:lnTo>
                <a:lnTo>
                  <a:pt x="3057616" y="31730"/>
                </a:lnTo>
                <a:lnTo>
                  <a:pt x="3077807" y="14423"/>
                </a:lnTo>
                <a:lnTo>
                  <a:pt x="3103768" y="0"/>
                </a:lnTo>
                <a:lnTo>
                  <a:pt x="3118191" y="2885"/>
                </a:lnTo>
                <a:lnTo>
                  <a:pt x="3121075" y="17308"/>
                </a:lnTo>
                <a:lnTo>
                  <a:pt x="3121075" y="60576"/>
                </a:lnTo>
                <a:lnTo>
                  <a:pt x="3109537" y="132689"/>
                </a:lnTo>
                <a:lnTo>
                  <a:pt x="3092230" y="204803"/>
                </a:lnTo>
                <a:lnTo>
                  <a:pt x="3060500" y="274032"/>
                </a:lnTo>
                <a:lnTo>
                  <a:pt x="3017232" y="343261"/>
                </a:lnTo>
                <a:lnTo>
                  <a:pt x="2893197" y="346145"/>
                </a:lnTo>
                <a:lnTo>
                  <a:pt x="2573012" y="346145"/>
                </a:lnTo>
                <a:lnTo>
                  <a:pt x="2457631" y="346145"/>
                </a:lnTo>
                <a:lnTo>
                  <a:pt x="2048026" y="349030"/>
                </a:lnTo>
                <a:lnTo>
                  <a:pt x="1935528" y="351915"/>
                </a:lnTo>
                <a:lnTo>
                  <a:pt x="1572076" y="3317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C888C49-AB91-4B23-A3B8-8E333DECC851}"/>
              </a:ext>
            </a:extLst>
          </p:cNvPr>
          <p:cNvSpPr/>
          <p:nvPr/>
        </p:nvSpPr>
        <p:spPr>
          <a:xfrm>
            <a:off x="3171825" y="1776413"/>
            <a:ext cx="1374775" cy="428625"/>
          </a:xfrm>
          <a:custGeom>
            <a:avLst/>
            <a:gdLst>
              <a:gd name="connsiteX0" fmla="*/ 838200 w 1373981"/>
              <a:gd name="connsiteY0" fmla="*/ 309562 h 428625"/>
              <a:gd name="connsiteX1" fmla="*/ 550069 w 1373981"/>
              <a:gd name="connsiteY1" fmla="*/ 385762 h 428625"/>
              <a:gd name="connsiteX2" fmla="*/ 514350 w 1373981"/>
              <a:gd name="connsiteY2" fmla="*/ 423862 h 428625"/>
              <a:gd name="connsiteX3" fmla="*/ 411956 w 1373981"/>
              <a:gd name="connsiteY3" fmla="*/ 428625 h 428625"/>
              <a:gd name="connsiteX4" fmla="*/ 316706 w 1373981"/>
              <a:gd name="connsiteY4" fmla="*/ 428625 h 428625"/>
              <a:gd name="connsiteX5" fmla="*/ 254794 w 1373981"/>
              <a:gd name="connsiteY5" fmla="*/ 426243 h 428625"/>
              <a:gd name="connsiteX6" fmla="*/ 202406 w 1373981"/>
              <a:gd name="connsiteY6" fmla="*/ 421481 h 428625"/>
              <a:gd name="connsiteX7" fmla="*/ 135731 w 1373981"/>
              <a:gd name="connsiteY7" fmla="*/ 409575 h 428625"/>
              <a:gd name="connsiteX8" fmla="*/ 78581 w 1373981"/>
              <a:gd name="connsiteY8" fmla="*/ 390525 h 428625"/>
              <a:gd name="connsiteX9" fmla="*/ 0 w 1373981"/>
              <a:gd name="connsiteY9" fmla="*/ 354806 h 428625"/>
              <a:gd name="connsiteX10" fmla="*/ 71438 w 1373981"/>
              <a:gd name="connsiteY10" fmla="*/ 257175 h 428625"/>
              <a:gd name="connsiteX11" fmla="*/ 185738 w 1373981"/>
              <a:gd name="connsiteY11" fmla="*/ 269081 h 428625"/>
              <a:gd name="connsiteX12" fmla="*/ 245269 w 1373981"/>
              <a:gd name="connsiteY12" fmla="*/ 269081 h 428625"/>
              <a:gd name="connsiteX13" fmla="*/ 335756 w 1373981"/>
              <a:gd name="connsiteY13" fmla="*/ 264318 h 428625"/>
              <a:gd name="connsiteX14" fmla="*/ 395288 w 1373981"/>
              <a:gd name="connsiteY14" fmla="*/ 257175 h 428625"/>
              <a:gd name="connsiteX15" fmla="*/ 445294 w 1373981"/>
              <a:gd name="connsiteY15" fmla="*/ 250031 h 428625"/>
              <a:gd name="connsiteX16" fmla="*/ 507206 w 1373981"/>
              <a:gd name="connsiteY16" fmla="*/ 238125 h 428625"/>
              <a:gd name="connsiteX17" fmla="*/ 614363 w 1373981"/>
              <a:gd name="connsiteY17" fmla="*/ 207168 h 428625"/>
              <a:gd name="connsiteX18" fmla="*/ 733425 w 1373981"/>
              <a:gd name="connsiteY18" fmla="*/ 173831 h 428625"/>
              <a:gd name="connsiteX19" fmla="*/ 883444 w 1373981"/>
              <a:gd name="connsiteY19" fmla="*/ 130968 h 428625"/>
              <a:gd name="connsiteX20" fmla="*/ 1014413 w 1373981"/>
              <a:gd name="connsiteY20" fmla="*/ 90487 h 428625"/>
              <a:gd name="connsiteX21" fmla="*/ 1145381 w 1373981"/>
              <a:gd name="connsiteY21" fmla="*/ 0 h 428625"/>
              <a:gd name="connsiteX22" fmla="*/ 1193006 w 1373981"/>
              <a:gd name="connsiteY22" fmla="*/ 2381 h 428625"/>
              <a:gd name="connsiteX23" fmla="*/ 1281113 w 1373981"/>
              <a:gd name="connsiteY23" fmla="*/ 21431 h 428625"/>
              <a:gd name="connsiteX24" fmla="*/ 1326356 w 1373981"/>
              <a:gd name="connsiteY24" fmla="*/ 42862 h 428625"/>
              <a:gd name="connsiteX25" fmla="*/ 1347788 w 1373981"/>
              <a:gd name="connsiteY25" fmla="*/ 57150 h 428625"/>
              <a:gd name="connsiteX26" fmla="*/ 1362075 w 1373981"/>
              <a:gd name="connsiteY26" fmla="*/ 69056 h 428625"/>
              <a:gd name="connsiteX27" fmla="*/ 1371600 w 1373981"/>
              <a:gd name="connsiteY27" fmla="*/ 85725 h 428625"/>
              <a:gd name="connsiteX28" fmla="*/ 1373981 w 1373981"/>
              <a:gd name="connsiteY28" fmla="*/ 102393 h 428625"/>
              <a:gd name="connsiteX29" fmla="*/ 1371600 w 1373981"/>
              <a:gd name="connsiteY29" fmla="*/ 130968 h 428625"/>
              <a:gd name="connsiteX30" fmla="*/ 1357313 w 1373981"/>
              <a:gd name="connsiteY30" fmla="*/ 164306 h 428625"/>
              <a:gd name="connsiteX31" fmla="*/ 1343025 w 1373981"/>
              <a:gd name="connsiteY31" fmla="*/ 190500 h 428625"/>
              <a:gd name="connsiteX32" fmla="*/ 1314450 w 1373981"/>
              <a:gd name="connsiteY32" fmla="*/ 211931 h 428625"/>
              <a:gd name="connsiteX33" fmla="*/ 1278731 w 1373981"/>
              <a:gd name="connsiteY33" fmla="*/ 223837 h 428625"/>
              <a:gd name="connsiteX34" fmla="*/ 1195388 w 1373981"/>
              <a:gd name="connsiteY34" fmla="*/ 233362 h 428625"/>
              <a:gd name="connsiteX35" fmla="*/ 1097756 w 1373981"/>
              <a:gd name="connsiteY35" fmla="*/ 252412 h 428625"/>
              <a:gd name="connsiteX36" fmla="*/ 838200 w 1373981"/>
              <a:gd name="connsiteY36" fmla="*/ 309562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73981" h="428625">
                <a:moveTo>
                  <a:pt x="838200" y="309562"/>
                </a:moveTo>
                <a:lnTo>
                  <a:pt x="550069" y="385762"/>
                </a:lnTo>
                <a:lnTo>
                  <a:pt x="514350" y="423862"/>
                </a:lnTo>
                <a:lnTo>
                  <a:pt x="411956" y="428625"/>
                </a:lnTo>
                <a:lnTo>
                  <a:pt x="316706" y="428625"/>
                </a:lnTo>
                <a:lnTo>
                  <a:pt x="254794" y="426243"/>
                </a:lnTo>
                <a:lnTo>
                  <a:pt x="202406" y="421481"/>
                </a:lnTo>
                <a:lnTo>
                  <a:pt x="135731" y="409575"/>
                </a:lnTo>
                <a:lnTo>
                  <a:pt x="78581" y="390525"/>
                </a:lnTo>
                <a:lnTo>
                  <a:pt x="0" y="354806"/>
                </a:lnTo>
                <a:lnTo>
                  <a:pt x="71438" y="257175"/>
                </a:lnTo>
                <a:lnTo>
                  <a:pt x="185738" y="269081"/>
                </a:lnTo>
                <a:lnTo>
                  <a:pt x="245269" y="269081"/>
                </a:lnTo>
                <a:lnTo>
                  <a:pt x="335756" y="264318"/>
                </a:lnTo>
                <a:lnTo>
                  <a:pt x="395288" y="257175"/>
                </a:lnTo>
                <a:lnTo>
                  <a:pt x="445294" y="250031"/>
                </a:lnTo>
                <a:lnTo>
                  <a:pt x="507206" y="238125"/>
                </a:lnTo>
                <a:lnTo>
                  <a:pt x="614363" y="207168"/>
                </a:lnTo>
                <a:lnTo>
                  <a:pt x="733425" y="173831"/>
                </a:lnTo>
                <a:lnTo>
                  <a:pt x="883444" y="130968"/>
                </a:lnTo>
                <a:lnTo>
                  <a:pt x="1014413" y="90487"/>
                </a:lnTo>
                <a:lnTo>
                  <a:pt x="1145381" y="0"/>
                </a:lnTo>
                <a:lnTo>
                  <a:pt x="1193006" y="2381"/>
                </a:lnTo>
                <a:lnTo>
                  <a:pt x="1281113" y="21431"/>
                </a:lnTo>
                <a:lnTo>
                  <a:pt x="1326356" y="42862"/>
                </a:lnTo>
                <a:lnTo>
                  <a:pt x="1347788" y="57150"/>
                </a:lnTo>
                <a:lnTo>
                  <a:pt x="1362075" y="69056"/>
                </a:lnTo>
                <a:lnTo>
                  <a:pt x="1371600" y="85725"/>
                </a:lnTo>
                <a:lnTo>
                  <a:pt x="1373981" y="102393"/>
                </a:lnTo>
                <a:lnTo>
                  <a:pt x="1371600" y="130968"/>
                </a:lnTo>
                <a:lnTo>
                  <a:pt x="1357313" y="164306"/>
                </a:lnTo>
                <a:lnTo>
                  <a:pt x="1343025" y="190500"/>
                </a:lnTo>
                <a:lnTo>
                  <a:pt x="1314450" y="211931"/>
                </a:lnTo>
                <a:lnTo>
                  <a:pt x="1278731" y="223837"/>
                </a:lnTo>
                <a:lnTo>
                  <a:pt x="1195388" y="233362"/>
                </a:lnTo>
                <a:lnTo>
                  <a:pt x="1097756" y="252412"/>
                </a:lnTo>
                <a:lnTo>
                  <a:pt x="838200" y="3095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FE91D02-68F0-4562-8BFF-3B1E0CCB06E9}"/>
              </a:ext>
            </a:extLst>
          </p:cNvPr>
          <p:cNvSpPr/>
          <p:nvPr/>
        </p:nvSpPr>
        <p:spPr>
          <a:xfrm>
            <a:off x="3617913" y="2124075"/>
            <a:ext cx="504825" cy="525463"/>
          </a:xfrm>
          <a:custGeom>
            <a:avLst/>
            <a:gdLst>
              <a:gd name="connsiteX0" fmla="*/ 254794 w 504825"/>
              <a:gd name="connsiteY0" fmla="*/ 411956 h 526256"/>
              <a:gd name="connsiteX1" fmla="*/ 180975 w 504825"/>
              <a:gd name="connsiteY1" fmla="*/ 269081 h 526256"/>
              <a:gd name="connsiteX2" fmla="*/ 154781 w 504825"/>
              <a:gd name="connsiteY2" fmla="*/ 221456 h 526256"/>
              <a:gd name="connsiteX3" fmla="*/ 114300 w 504825"/>
              <a:gd name="connsiteY3" fmla="*/ 173831 h 526256"/>
              <a:gd name="connsiteX4" fmla="*/ 0 w 504825"/>
              <a:gd name="connsiteY4" fmla="*/ 50006 h 526256"/>
              <a:gd name="connsiteX5" fmla="*/ 45244 w 504825"/>
              <a:gd name="connsiteY5" fmla="*/ 0 h 526256"/>
              <a:gd name="connsiteX6" fmla="*/ 190500 w 504825"/>
              <a:gd name="connsiteY6" fmla="*/ 66675 h 526256"/>
              <a:gd name="connsiteX7" fmla="*/ 273844 w 504825"/>
              <a:gd name="connsiteY7" fmla="*/ 107156 h 526256"/>
              <a:gd name="connsiteX8" fmla="*/ 357187 w 504825"/>
              <a:gd name="connsiteY8" fmla="*/ 157163 h 526256"/>
              <a:gd name="connsiteX9" fmla="*/ 433387 w 504825"/>
              <a:gd name="connsiteY9" fmla="*/ 209550 h 526256"/>
              <a:gd name="connsiteX10" fmla="*/ 471487 w 504825"/>
              <a:gd name="connsiteY10" fmla="*/ 238125 h 526256"/>
              <a:gd name="connsiteX11" fmla="*/ 488156 w 504825"/>
              <a:gd name="connsiteY11" fmla="*/ 254794 h 526256"/>
              <a:gd name="connsiteX12" fmla="*/ 495300 w 504825"/>
              <a:gd name="connsiteY12" fmla="*/ 273844 h 526256"/>
              <a:gd name="connsiteX13" fmla="*/ 502444 w 504825"/>
              <a:gd name="connsiteY13" fmla="*/ 302419 h 526256"/>
              <a:gd name="connsiteX14" fmla="*/ 504825 w 504825"/>
              <a:gd name="connsiteY14" fmla="*/ 354806 h 526256"/>
              <a:gd name="connsiteX15" fmla="*/ 497681 w 504825"/>
              <a:gd name="connsiteY15" fmla="*/ 419100 h 526256"/>
              <a:gd name="connsiteX16" fmla="*/ 481012 w 504825"/>
              <a:gd name="connsiteY16" fmla="*/ 469106 h 526256"/>
              <a:gd name="connsiteX17" fmla="*/ 457200 w 504825"/>
              <a:gd name="connsiteY17" fmla="*/ 502444 h 526256"/>
              <a:gd name="connsiteX18" fmla="*/ 438150 w 504825"/>
              <a:gd name="connsiteY18" fmla="*/ 519113 h 526256"/>
              <a:gd name="connsiteX19" fmla="*/ 423862 w 504825"/>
              <a:gd name="connsiteY19" fmla="*/ 523875 h 526256"/>
              <a:gd name="connsiteX20" fmla="*/ 407194 w 504825"/>
              <a:gd name="connsiteY20" fmla="*/ 526256 h 526256"/>
              <a:gd name="connsiteX21" fmla="*/ 369094 w 504825"/>
              <a:gd name="connsiteY21" fmla="*/ 521494 h 526256"/>
              <a:gd name="connsiteX22" fmla="*/ 328612 w 504825"/>
              <a:gd name="connsiteY22" fmla="*/ 504825 h 526256"/>
              <a:gd name="connsiteX23" fmla="*/ 295275 w 504825"/>
              <a:gd name="connsiteY23" fmla="*/ 476250 h 526256"/>
              <a:gd name="connsiteX24" fmla="*/ 254794 w 504825"/>
              <a:gd name="connsiteY24" fmla="*/ 411956 h 52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04825" h="526256">
                <a:moveTo>
                  <a:pt x="254794" y="411956"/>
                </a:moveTo>
                <a:lnTo>
                  <a:pt x="180975" y="269081"/>
                </a:lnTo>
                <a:lnTo>
                  <a:pt x="154781" y="221456"/>
                </a:lnTo>
                <a:lnTo>
                  <a:pt x="114300" y="173831"/>
                </a:lnTo>
                <a:lnTo>
                  <a:pt x="0" y="50006"/>
                </a:lnTo>
                <a:lnTo>
                  <a:pt x="45244" y="0"/>
                </a:lnTo>
                <a:lnTo>
                  <a:pt x="190500" y="66675"/>
                </a:lnTo>
                <a:lnTo>
                  <a:pt x="273844" y="107156"/>
                </a:lnTo>
                <a:lnTo>
                  <a:pt x="357187" y="157163"/>
                </a:lnTo>
                <a:lnTo>
                  <a:pt x="433387" y="209550"/>
                </a:lnTo>
                <a:lnTo>
                  <a:pt x="471487" y="238125"/>
                </a:lnTo>
                <a:lnTo>
                  <a:pt x="488156" y="254794"/>
                </a:lnTo>
                <a:lnTo>
                  <a:pt x="495300" y="273844"/>
                </a:lnTo>
                <a:lnTo>
                  <a:pt x="502444" y="302419"/>
                </a:lnTo>
                <a:lnTo>
                  <a:pt x="504825" y="354806"/>
                </a:lnTo>
                <a:lnTo>
                  <a:pt x="497681" y="419100"/>
                </a:lnTo>
                <a:lnTo>
                  <a:pt x="481012" y="469106"/>
                </a:lnTo>
                <a:lnTo>
                  <a:pt x="457200" y="502444"/>
                </a:lnTo>
                <a:lnTo>
                  <a:pt x="438150" y="519113"/>
                </a:lnTo>
                <a:lnTo>
                  <a:pt x="423862" y="523875"/>
                </a:lnTo>
                <a:lnTo>
                  <a:pt x="407194" y="526256"/>
                </a:lnTo>
                <a:lnTo>
                  <a:pt x="369094" y="521494"/>
                </a:lnTo>
                <a:lnTo>
                  <a:pt x="328612" y="504825"/>
                </a:lnTo>
                <a:lnTo>
                  <a:pt x="295275" y="476250"/>
                </a:lnTo>
                <a:lnTo>
                  <a:pt x="254794" y="4119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A6A1BE7-1DB8-4DDC-9CA6-56188D42F4DE}"/>
              </a:ext>
            </a:extLst>
          </p:cNvPr>
          <p:cNvSpPr/>
          <p:nvPr/>
        </p:nvSpPr>
        <p:spPr>
          <a:xfrm>
            <a:off x="5199063" y="1665288"/>
            <a:ext cx="1687512" cy="381000"/>
          </a:xfrm>
          <a:custGeom>
            <a:avLst/>
            <a:gdLst>
              <a:gd name="connsiteX0" fmla="*/ 1135856 w 1688306"/>
              <a:gd name="connsiteY0" fmla="*/ 269081 h 381000"/>
              <a:gd name="connsiteX1" fmla="*/ 962025 w 1688306"/>
              <a:gd name="connsiteY1" fmla="*/ 283369 h 381000"/>
              <a:gd name="connsiteX2" fmla="*/ 852487 w 1688306"/>
              <a:gd name="connsiteY2" fmla="*/ 300037 h 381000"/>
              <a:gd name="connsiteX3" fmla="*/ 773906 w 1688306"/>
              <a:gd name="connsiteY3" fmla="*/ 316706 h 381000"/>
              <a:gd name="connsiteX4" fmla="*/ 533400 w 1688306"/>
              <a:gd name="connsiteY4" fmla="*/ 333375 h 381000"/>
              <a:gd name="connsiteX5" fmla="*/ 221456 w 1688306"/>
              <a:gd name="connsiteY5" fmla="*/ 376237 h 381000"/>
              <a:gd name="connsiteX6" fmla="*/ 188119 w 1688306"/>
              <a:gd name="connsiteY6" fmla="*/ 381000 h 381000"/>
              <a:gd name="connsiteX7" fmla="*/ 171450 w 1688306"/>
              <a:gd name="connsiteY7" fmla="*/ 378619 h 381000"/>
              <a:gd name="connsiteX8" fmla="*/ 147637 w 1688306"/>
              <a:gd name="connsiteY8" fmla="*/ 371475 h 381000"/>
              <a:gd name="connsiteX9" fmla="*/ 0 w 1688306"/>
              <a:gd name="connsiteY9" fmla="*/ 297656 h 381000"/>
              <a:gd name="connsiteX10" fmla="*/ 88106 w 1688306"/>
              <a:gd name="connsiteY10" fmla="*/ 180975 h 381000"/>
              <a:gd name="connsiteX11" fmla="*/ 230981 w 1688306"/>
              <a:gd name="connsiteY11" fmla="*/ 223837 h 381000"/>
              <a:gd name="connsiteX12" fmla="*/ 252412 w 1688306"/>
              <a:gd name="connsiteY12" fmla="*/ 223837 h 381000"/>
              <a:gd name="connsiteX13" fmla="*/ 488156 w 1688306"/>
              <a:gd name="connsiteY13" fmla="*/ 188119 h 381000"/>
              <a:gd name="connsiteX14" fmla="*/ 752475 w 1688306"/>
              <a:gd name="connsiteY14" fmla="*/ 150019 h 381000"/>
              <a:gd name="connsiteX15" fmla="*/ 1133475 w 1688306"/>
              <a:gd name="connsiteY15" fmla="*/ 92869 h 381000"/>
              <a:gd name="connsiteX16" fmla="*/ 1171575 w 1688306"/>
              <a:gd name="connsiteY16" fmla="*/ 85725 h 381000"/>
              <a:gd name="connsiteX17" fmla="*/ 1240631 w 1688306"/>
              <a:gd name="connsiteY17" fmla="*/ 61912 h 381000"/>
              <a:gd name="connsiteX18" fmla="*/ 1302544 w 1688306"/>
              <a:gd name="connsiteY18" fmla="*/ 35719 h 381000"/>
              <a:gd name="connsiteX19" fmla="*/ 1340644 w 1688306"/>
              <a:gd name="connsiteY19" fmla="*/ 16669 h 381000"/>
              <a:gd name="connsiteX20" fmla="*/ 1388269 w 1688306"/>
              <a:gd name="connsiteY20" fmla="*/ 4762 h 381000"/>
              <a:gd name="connsiteX21" fmla="*/ 1450181 w 1688306"/>
              <a:gd name="connsiteY21" fmla="*/ 0 h 381000"/>
              <a:gd name="connsiteX22" fmla="*/ 1502569 w 1688306"/>
              <a:gd name="connsiteY22" fmla="*/ 7144 h 381000"/>
              <a:gd name="connsiteX23" fmla="*/ 1569244 w 1688306"/>
              <a:gd name="connsiteY23" fmla="*/ 28575 h 381000"/>
              <a:gd name="connsiteX24" fmla="*/ 1619250 w 1688306"/>
              <a:gd name="connsiteY24" fmla="*/ 50006 h 381000"/>
              <a:gd name="connsiteX25" fmla="*/ 1652587 w 1688306"/>
              <a:gd name="connsiteY25" fmla="*/ 64294 h 381000"/>
              <a:gd name="connsiteX26" fmla="*/ 1674019 w 1688306"/>
              <a:gd name="connsiteY26" fmla="*/ 80962 h 381000"/>
              <a:gd name="connsiteX27" fmla="*/ 1683544 w 1688306"/>
              <a:gd name="connsiteY27" fmla="*/ 97631 h 381000"/>
              <a:gd name="connsiteX28" fmla="*/ 1688306 w 1688306"/>
              <a:gd name="connsiteY28" fmla="*/ 116681 h 381000"/>
              <a:gd name="connsiteX29" fmla="*/ 1681162 w 1688306"/>
              <a:gd name="connsiteY29" fmla="*/ 142875 h 381000"/>
              <a:gd name="connsiteX30" fmla="*/ 1666875 w 1688306"/>
              <a:gd name="connsiteY30" fmla="*/ 169069 h 381000"/>
              <a:gd name="connsiteX31" fmla="*/ 1635919 w 1688306"/>
              <a:gd name="connsiteY31" fmla="*/ 185737 h 381000"/>
              <a:gd name="connsiteX32" fmla="*/ 1583531 w 1688306"/>
              <a:gd name="connsiteY32" fmla="*/ 202406 h 381000"/>
              <a:gd name="connsiteX33" fmla="*/ 1438275 w 1688306"/>
              <a:gd name="connsiteY33" fmla="*/ 228600 h 381000"/>
              <a:gd name="connsiteX34" fmla="*/ 1276350 w 1688306"/>
              <a:gd name="connsiteY34" fmla="*/ 254794 h 381000"/>
              <a:gd name="connsiteX35" fmla="*/ 1190625 w 1688306"/>
              <a:gd name="connsiteY35" fmla="*/ 269081 h 381000"/>
              <a:gd name="connsiteX36" fmla="*/ 1135856 w 1688306"/>
              <a:gd name="connsiteY36" fmla="*/ 269081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88306" h="381000">
                <a:moveTo>
                  <a:pt x="1135856" y="269081"/>
                </a:moveTo>
                <a:lnTo>
                  <a:pt x="962025" y="283369"/>
                </a:lnTo>
                <a:lnTo>
                  <a:pt x="852487" y="300037"/>
                </a:lnTo>
                <a:lnTo>
                  <a:pt x="773906" y="316706"/>
                </a:lnTo>
                <a:lnTo>
                  <a:pt x="533400" y="333375"/>
                </a:lnTo>
                <a:lnTo>
                  <a:pt x="221456" y="376237"/>
                </a:lnTo>
                <a:lnTo>
                  <a:pt x="188119" y="381000"/>
                </a:lnTo>
                <a:lnTo>
                  <a:pt x="171450" y="378619"/>
                </a:lnTo>
                <a:lnTo>
                  <a:pt x="147637" y="371475"/>
                </a:lnTo>
                <a:lnTo>
                  <a:pt x="0" y="297656"/>
                </a:lnTo>
                <a:lnTo>
                  <a:pt x="88106" y="180975"/>
                </a:lnTo>
                <a:lnTo>
                  <a:pt x="230981" y="223837"/>
                </a:lnTo>
                <a:lnTo>
                  <a:pt x="252412" y="223837"/>
                </a:lnTo>
                <a:lnTo>
                  <a:pt x="488156" y="188119"/>
                </a:lnTo>
                <a:lnTo>
                  <a:pt x="752475" y="150019"/>
                </a:lnTo>
                <a:lnTo>
                  <a:pt x="1133475" y="92869"/>
                </a:lnTo>
                <a:lnTo>
                  <a:pt x="1171575" y="85725"/>
                </a:lnTo>
                <a:lnTo>
                  <a:pt x="1240631" y="61912"/>
                </a:lnTo>
                <a:lnTo>
                  <a:pt x="1302544" y="35719"/>
                </a:lnTo>
                <a:lnTo>
                  <a:pt x="1340644" y="16669"/>
                </a:lnTo>
                <a:lnTo>
                  <a:pt x="1388269" y="4762"/>
                </a:lnTo>
                <a:lnTo>
                  <a:pt x="1450181" y="0"/>
                </a:lnTo>
                <a:lnTo>
                  <a:pt x="1502569" y="7144"/>
                </a:lnTo>
                <a:lnTo>
                  <a:pt x="1569244" y="28575"/>
                </a:lnTo>
                <a:lnTo>
                  <a:pt x="1619250" y="50006"/>
                </a:lnTo>
                <a:lnTo>
                  <a:pt x="1652587" y="64294"/>
                </a:lnTo>
                <a:lnTo>
                  <a:pt x="1674019" y="80962"/>
                </a:lnTo>
                <a:lnTo>
                  <a:pt x="1683544" y="97631"/>
                </a:lnTo>
                <a:lnTo>
                  <a:pt x="1688306" y="116681"/>
                </a:lnTo>
                <a:lnTo>
                  <a:pt x="1681162" y="142875"/>
                </a:lnTo>
                <a:lnTo>
                  <a:pt x="1666875" y="169069"/>
                </a:lnTo>
                <a:lnTo>
                  <a:pt x="1635919" y="185737"/>
                </a:lnTo>
                <a:lnTo>
                  <a:pt x="1583531" y="202406"/>
                </a:lnTo>
                <a:lnTo>
                  <a:pt x="1438275" y="228600"/>
                </a:lnTo>
                <a:lnTo>
                  <a:pt x="1276350" y="254794"/>
                </a:lnTo>
                <a:lnTo>
                  <a:pt x="1190625" y="269081"/>
                </a:lnTo>
                <a:lnTo>
                  <a:pt x="1135856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5B09B63-BA72-416E-A8D2-960F325D44D8}"/>
              </a:ext>
            </a:extLst>
          </p:cNvPr>
          <p:cNvSpPr/>
          <p:nvPr/>
        </p:nvSpPr>
        <p:spPr>
          <a:xfrm>
            <a:off x="5448300" y="1928813"/>
            <a:ext cx="647700" cy="669925"/>
          </a:xfrm>
          <a:custGeom>
            <a:avLst/>
            <a:gdLst>
              <a:gd name="connsiteX0" fmla="*/ 445294 w 647700"/>
              <a:gd name="connsiteY0" fmla="*/ 366712 h 669131"/>
              <a:gd name="connsiteX1" fmla="*/ 261938 w 647700"/>
              <a:gd name="connsiteY1" fmla="*/ 519112 h 669131"/>
              <a:gd name="connsiteX2" fmla="*/ 150019 w 647700"/>
              <a:gd name="connsiteY2" fmla="*/ 604837 h 669131"/>
              <a:gd name="connsiteX3" fmla="*/ 76200 w 647700"/>
              <a:gd name="connsiteY3" fmla="*/ 654843 h 669131"/>
              <a:gd name="connsiteX4" fmla="*/ 57150 w 647700"/>
              <a:gd name="connsiteY4" fmla="*/ 664368 h 669131"/>
              <a:gd name="connsiteX5" fmla="*/ 35719 w 647700"/>
              <a:gd name="connsiteY5" fmla="*/ 669131 h 669131"/>
              <a:gd name="connsiteX6" fmla="*/ 19050 w 647700"/>
              <a:gd name="connsiteY6" fmla="*/ 669131 h 669131"/>
              <a:gd name="connsiteX7" fmla="*/ 4763 w 647700"/>
              <a:gd name="connsiteY7" fmla="*/ 661987 h 669131"/>
              <a:gd name="connsiteX8" fmla="*/ 0 w 647700"/>
              <a:gd name="connsiteY8" fmla="*/ 652462 h 669131"/>
              <a:gd name="connsiteX9" fmla="*/ 0 w 647700"/>
              <a:gd name="connsiteY9" fmla="*/ 628650 h 669131"/>
              <a:gd name="connsiteX10" fmla="*/ 11906 w 647700"/>
              <a:gd name="connsiteY10" fmla="*/ 604837 h 669131"/>
              <a:gd name="connsiteX11" fmla="*/ 61913 w 647700"/>
              <a:gd name="connsiteY11" fmla="*/ 554831 h 669131"/>
              <a:gd name="connsiteX12" fmla="*/ 121444 w 647700"/>
              <a:gd name="connsiteY12" fmla="*/ 488156 h 669131"/>
              <a:gd name="connsiteX13" fmla="*/ 166688 w 647700"/>
              <a:gd name="connsiteY13" fmla="*/ 438150 h 669131"/>
              <a:gd name="connsiteX14" fmla="*/ 197644 w 647700"/>
              <a:gd name="connsiteY14" fmla="*/ 397668 h 669131"/>
              <a:gd name="connsiteX15" fmla="*/ 233363 w 647700"/>
              <a:gd name="connsiteY15" fmla="*/ 345281 h 669131"/>
              <a:gd name="connsiteX16" fmla="*/ 269081 w 647700"/>
              <a:gd name="connsiteY16" fmla="*/ 283368 h 669131"/>
              <a:gd name="connsiteX17" fmla="*/ 285750 w 647700"/>
              <a:gd name="connsiteY17" fmla="*/ 245268 h 669131"/>
              <a:gd name="connsiteX18" fmla="*/ 295275 w 647700"/>
              <a:gd name="connsiteY18" fmla="*/ 211931 h 669131"/>
              <a:gd name="connsiteX19" fmla="*/ 297656 w 647700"/>
              <a:gd name="connsiteY19" fmla="*/ 190500 h 669131"/>
              <a:gd name="connsiteX20" fmla="*/ 300038 w 647700"/>
              <a:gd name="connsiteY20" fmla="*/ 161925 h 669131"/>
              <a:gd name="connsiteX21" fmla="*/ 295275 w 647700"/>
              <a:gd name="connsiteY21" fmla="*/ 138112 h 669131"/>
              <a:gd name="connsiteX22" fmla="*/ 283369 w 647700"/>
              <a:gd name="connsiteY22" fmla="*/ 109537 h 669131"/>
              <a:gd name="connsiteX23" fmla="*/ 228600 w 647700"/>
              <a:gd name="connsiteY23" fmla="*/ 26193 h 669131"/>
              <a:gd name="connsiteX24" fmla="*/ 511969 w 647700"/>
              <a:gd name="connsiteY24" fmla="*/ 0 h 669131"/>
              <a:gd name="connsiteX25" fmla="*/ 597694 w 647700"/>
              <a:gd name="connsiteY25" fmla="*/ 95250 h 669131"/>
              <a:gd name="connsiteX26" fmla="*/ 638175 w 647700"/>
              <a:gd name="connsiteY26" fmla="*/ 140493 h 669131"/>
              <a:gd name="connsiteX27" fmla="*/ 645319 w 647700"/>
              <a:gd name="connsiteY27" fmla="*/ 159543 h 669131"/>
              <a:gd name="connsiteX28" fmla="*/ 647700 w 647700"/>
              <a:gd name="connsiteY28" fmla="*/ 178593 h 669131"/>
              <a:gd name="connsiteX29" fmla="*/ 642938 w 647700"/>
              <a:gd name="connsiteY29" fmla="*/ 192881 h 669131"/>
              <a:gd name="connsiteX30" fmla="*/ 628650 w 647700"/>
              <a:gd name="connsiteY30" fmla="*/ 209550 h 669131"/>
              <a:gd name="connsiteX31" fmla="*/ 583406 w 647700"/>
              <a:gd name="connsiteY31" fmla="*/ 235743 h 669131"/>
              <a:gd name="connsiteX32" fmla="*/ 445294 w 647700"/>
              <a:gd name="connsiteY32" fmla="*/ 366712 h 66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47700" h="669131">
                <a:moveTo>
                  <a:pt x="445294" y="366712"/>
                </a:moveTo>
                <a:lnTo>
                  <a:pt x="261938" y="519112"/>
                </a:lnTo>
                <a:lnTo>
                  <a:pt x="150019" y="604837"/>
                </a:lnTo>
                <a:lnTo>
                  <a:pt x="76200" y="654843"/>
                </a:lnTo>
                <a:lnTo>
                  <a:pt x="57150" y="664368"/>
                </a:lnTo>
                <a:lnTo>
                  <a:pt x="35719" y="669131"/>
                </a:lnTo>
                <a:lnTo>
                  <a:pt x="19050" y="669131"/>
                </a:lnTo>
                <a:lnTo>
                  <a:pt x="4763" y="661987"/>
                </a:lnTo>
                <a:lnTo>
                  <a:pt x="0" y="652462"/>
                </a:lnTo>
                <a:lnTo>
                  <a:pt x="0" y="628650"/>
                </a:lnTo>
                <a:lnTo>
                  <a:pt x="11906" y="604837"/>
                </a:lnTo>
                <a:lnTo>
                  <a:pt x="61913" y="554831"/>
                </a:lnTo>
                <a:lnTo>
                  <a:pt x="121444" y="488156"/>
                </a:lnTo>
                <a:lnTo>
                  <a:pt x="166688" y="438150"/>
                </a:lnTo>
                <a:lnTo>
                  <a:pt x="197644" y="397668"/>
                </a:lnTo>
                <a:lnTo>
                  <a:pt x="233363" y="345281"/>
                </a:lnTo>
                <a:lnTo>
                  <a:pt x="269081" y="283368"/>
                </a:lnTo>
                <a:lnTo>
                  <a:pt x="285750" y="245268"/>
                </a:lnTo>
                <a:lnTo>
                  <a:pt x="295275" y="211931"/>
                </a:lnTo>
                <a:lnTo>
                  <a:pt x="297656" y="190500"/>
                </a:lnTo>
                <a:lnTo>
                  <a:pt x="300038" y="161925"/>
                </a:lnTo>
                <a:lnTo>
                  <a:pt x="295275" y="138112"/>
                </a:lnTo>
                <a:lnTo>
                  <a:pt x="283369" y="109537"/>
                </a:lnTo>
                <a:lnTo>
                  <a:pt x="228600" y="26193"/>
                </a:lnTo>
                <a:lnTo>
                  <a:pt x="511969" y="0"/>
                </a:lnTo>
                <a:lnTo>
                  <a:pt x="597694" y="95250"/>
                </a:lnTo>
                <a:lnTo>
                  <a:pt x="638175" y="140493"/>
                </a:lnTo>
                <a:lnTo>
                  <a:pt x="645319" y="159543"/>
                </a:lnTo>
                <a:lnTo>
                  <a:pt x="647700" y="178593"/>
                </a:lnTo>
                <a:lnTo>
                  <a:pt x="642938" y="192881"/>
                </a:lnTo>
                <a:lnTo>
                  <a:pt x="628650" y="209550"/>
                </a:lnTo>
                <a:lnTo>
                  <a:pt x="583406" y="235743"/>
                </a:lnTo>
                <a:lnTo>
                  <a:pt x="445294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DFBC252-BFB6-41E5-8360-8092431648E1}"/>
              </a:ext>
            </a:extLst>
          </p:cNvPr>
          <p:cNvSpPr/>
          <p:nvPr/>
        </p:nvSpPr>
        <p:spPr>
          <a:xfrm>
            <a:off x="3181350" y="2649538"/>
            <a:ext cx="1350963" cy="1231900"/>
          </a:xfrm>
          <a:custGeom>
            <a:avLst/>
            <a:gdLst>
              <a:gd name="connsiteX0" fmla="*/ 442913 w 1350169"/>
              <a:gd name="connsiteY0" fmla="*/ 326232 h 1231107"/>
              <a:gd name="connsiteX1" fmla="*/ 47625 w 1350169"/>
              <a:gd name="connsiteY1" fmla="*/ 442913 h 1231107"/>
              <a:gd name="connsiteX2" fmla="*/ 0 w 1350169"/>
              <a:gd name="connsiteY2" fmla="*/ 311944 h 1231107"/>
              <a:gd name="connsiteX3" fmla="*/ 216694 w 1350169"/>
              <a:gd name="connsiteY3" fmla="*/ 252413 h 1231107"/>
              <a:gd name="connsiteX4" fmla="*/ 526256 w 1350169"/>
              <a:gd name="connsiteY4" fmla="*/ 173832 h 1231107"/>
              <a:gd name="connsiteX5" fmla="*/ 859631 w 1350169"/>
              <a:gd name="connsiteY5" fmla="*/ 88107 h 1231107"/>
              <a:gd name="connsiteX6" fmla="*/ 883444 w 1350169"/>
              <a:gd name="connsiteY6" fmla="*/ 76200 h 1231107"/>
              <a:gd name="connsiteX7" fmla="*/ 940594 w 1350169"/>
              <a:gd name="connsiteY7" fmla="*/ 33338 h 1231107"/>
              <a:gd name="connsiteX8" fmla="*/ 981075 w 1350169"/>
              <a:gd name="connsiteY8" fmla="*/ 0 h 1231107"/>
              <a:gd name="connsiteX9" fmla="*/ 990600 w 1350169"/>
              <a:gd name="connsiteY9" fmla="*/ 0 h 1231107"/>
              <a:gd name="connsiteX10" fmla="*/ 1064419 w 1350169"/>
              <a:gd name="connsiteY10" fmla="*/ 30957 h 1231107"/>
              <a:gd name="connsiteX11" fmla="*/ 1150144 w 1350169"/>
              <a:gd name="connsiteY11" fmla="*/ 73819 h 1231107"/>
              <a:gd name="connsiteX12" fmla="*/ 1240631 w 1350169"/>
              <a:gd name="connsiteY12" fmla="*/ 126207 h 1231107"/>
              <a:gd name="connsiteX13" fmla="*/ 1300163 w 1350169"/>
              <a:gd name="connsiteY13" fmla="*/ 166688 h 1231107"/>
              <a:gd name="connsiteX14" fmla="*/ 1333500 w 1350169"/>
              <a:gd name="connsiteY14" fmla="*/ 192882 h 1231107"/>
              <a:gd name="connsiteX15" fmla="*/ 1345406 w 1350169"/>
              <a:gd name="connsiteY15" fmla="*/ 204788 h 1231107"/>
              <a:gd name="connsiteX16" fmla="*/ 1350169 w 1350169"/>
              <a:gd name="connsiteY16" fmla="*/ 216694 h 1231107"/>
              <a:gd name="connsiteX17" fmla="*/ 1350169 w 1350169"/>
              <a:gd name="connsiteY17" fmla="*/ 235744 h 1231107"/>
              <a:gd name="connsiteX18" fmla="*/ 1345406 w 1350169"/>
              <a:gd name="connsiteY18" fmla="*/ 264319 h 1231107"/>
              <a:gd name="connsiteX19" fmla="*/ 1335881 w 1350169"/>
              <a:gd name="connsiteY19" fmla="*/ 288132 h 1231107"/>
              <a:gd name="connsiteX20" fmla="*/ 1302544 w 1350169"/>
              <a:gd name="connsiteY20" fmla="*/ 330994 h 1231107"/>
              <a:gd name="connsiteX21" fmla="*/ 1254919 w 1350169"/>
              <a:gd name="connsiteY21" fmla="*/ 376238 h 1231107"/>
              <a:gd name="connsiteX22" fmla="*/ 1240631 w 1350169"/>
              <a:gd name="connsiteY22" fmla="*/ 495300 h 1231107"/>
              <a:gd name="connsiteX23" fmla="*/ 1221581 w 1350169"/>
              <a:gd name="connsiteY23" fmla="*/ 645319 h 1231107"/>
              <a:gd name="connsiteX24" fmla="*/ 1200150 w 1350169"/>
              <a:gd name="connsiteY24" fmla="*/ 792957 h 1231107"/>
              <a:gd name="connsiteX25" fmla="*/ 1178719 w 1350169"/>
              <a:gd name="connsiteY25" fmla="*/ 1004888 h 1231107"/>
              <a:gd name="connsiteX26" fmla="*/ 1154906 w 1350169"/>
              <a:gd name="connsiteY26" fmla="*/ 1188244 h 1231107"/>
              <a:gd name="connsiteX27" fmla="*/ 1145381 w 1350169"/>
              <a:gd name="connsiteY27" fmla="*/ 1216819 h 1231107"/>
              <a:gd name="connsiteX28" fmla="*/ 1123950 w 1350169"/>
              <a:gd name="connsiteY28" fmla="*/ 1228725 h 1231107"/>
              <a:gd name="connsiteX29" fmla="*/ 1092994 w 1350169"/>
              <a:gd name="connsiteY29" fmla="*/ 1231107 h 1231107"/>
              <a:gd name="connsiteX30" fmla="*/ 1057275 w 1350169"/>
              <a:gd name="connsiteY30" fmla="*/ 1228725 h 1231107"/>
              <a:gd name="connsiteX31" fmla="*/ 1026319 w 1350169"/>
              <a:gd name="connsiteY31" fmla="*/ 1219200 h 1231107"/>
              <a:gd name="connsiteX32" fmla="*/ 1002506 w 1350169"/>
              <a:gd name="connsiteY32" fmla="*/ 1212057 h 1231107"/>
              <a:gd name="connsiteX33" fmla="*/ 981075 w 1350169"/>
              <a:gd name="connsiteY33" fmla="*/ 1207294 h 1231107"/>
              <a:gd name="connsiteX34" fmla="*/ 983456 w 1350169"/>
              <a:gd name="connsiteY34" fmla="*/ 1057275 h 1231107"/>
              <a:gd name="connsiteX35" fmla="*/ 1004888 w 1350169"/>
              <a:gd name="connsiteY35" fmla="*/ 619125 h 1231107"/>
              <a:gd name="connsiteX36" fmla="*/ 1028700 w 1350169"/>
              <a:gd name="connsiteY36" fmla="*/ 550069 h 1231107"/>
              <a:gd name="connsiteX37" fmla="*/ 1026319 w 1350169"/>
              <a:gd name="connsiteY37" fmla="*/ 411957 h 1231107"/>
              <a:gd name="connsiteX38" fmla="*/ 1019175 w 1350169"/>
              <a:gd name="connsiteY38" fmla="*/ 288132 h 1231107"/>
              <a:gd name="connsiteX39" fmla="*/ 1004888 w 1350169"/>
              <a:gd name="connsiteY39" fmla="*/ 233363 h 1231107"/>
              <a:gd name="connsiteX40" fmla="*/ 988219 w 1350169"/>
              <a:gd name="connsiteY40" fmla="*/ 207169 h 1231107"/>
              <a:gd name="connsiteX41" fmla="*/ 971550 w 1350169"/>
              <a:gd name="connsiteY41" fmla="*/ 195263 h 1231107"/>
              <a:gd name="connsiteX42" fmla="*/ 952500 w 1350169"/>
              <a:gd name="connsiteY42" fmla="*/ 195263 h 1231107"/>
              <a:gd name="connsiteX43" fmla="*/ 921544 w 1350169"/>
              <a:gd name="connsiteY43" fmla="*/ 195263 h 1231107"/>
              <a:gd name="connsiteX44" fmla="*/ 833438 w 1350169"/>
              <a:gd name="connsiteY44" fmla="*/ 221457 h 1231107"/>
              <a:gd name="connsiteX45" fmla="*/ 442913 w 1350169"/>
              <a:gd name="connsiteY45" fmla="*/ 326232 h 123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50169" h="1231107">
                <a:moveTo>
                  <a:pt x="442913" y="326232"/>
                </a:moveTo>
                <a:lnTo>
                  <a:pt x="47625" y="442913"/>
                </a:lnTo>
                <a:lnTo>
                  <a:pt x="0" y="311944"/>
                </a:lnTo>
                <a:lnTo>
                  <a:pt x="216694" y="252413"/>
                </a:lnTo>
                <a:lnTo>
                  <a:pt x="526256" y="173832"/>
                </a:lnTo>
                <a:lnTo>
                  <a:pt x="859631" y="88107"/>
                </a:lnTo>
                <a:lnTo>
                  <a:pt x="883444" y="76200"/>
                </a:lnTo>
                <a:lnTo>
                  <a:pt x="940594" y="33338"/>
                </a:lnTo>
                <a:lnTo>
                  <a:pt x="981075" y="0"/>
                </a:lnTo>
                <a:lnTo>
                  <a:pt x="990600" y="0"/>
                </a:lnTo>
                <a:lnTo>
                  <a:pt x="1064419" y="30957"/>
                </a:lnTo>
                <a:lnTo>
                  <a:pt x="1150144" y="73819"/>
                </a:lnTo>
                <a:lnTo>
                  <a:pt x="1240631" y="126207"/>
                </a:lnTo>
                <a:lnTo>
                  <a:pt x="1300163" y="166688"/>
                </a:lnTo>
                <a:lnTo>
                  <a:pt x="1333500" y="192882"/>
                </a:lnTo>
                <a:lnTo>
                  <a:pt x="1345406" y="204788"/>
                </a:lnTo>
                <a:lnTo>
                  <a:pt x="1350169" y="216694"/>
                </a:lnTo>
                <a:lnTo>
                  <a:pt x="1350169" y="235744"/>
                </a:lnTo>
                <a:lnTo>
                  <a:pt x="1345406" y="264319"/>
                </a:lnTo>
                <a:lnTo>
                  <a:pt x="1335881" y="288132"/>
                </a:lnTo>
                <a:lnTo>
                  <a:pt x="1302544" y="330994"/>
                </a:lnTo>
                <a:lnTo>
                  <a:pt x="1254919" y="376238"/>
                </a:lnTo>
                <a:lnTo>
                  <a:pt x="1240631" y="495300"/>
                </a:lnTo>
                <a:lnTo>
                  <a:pt x="1221581" y="645319"/>
                </a:lnTo>
                <a:lnTo>
                  <a:pt x="1200150" y="792957"/>
                </a:lnTo>
                <a:lnTo>
                  <a:pt x="1178719" y="1004888"/>
                </a:lnTo>
                <a:lnTo>
                  <a:pt x="1154906" y="1188244"/>
                </a:lnTo>
                <a:lnTo>
                  <a:pt x="1145381" y="1216819"/>
                </a:lnTo>
                <a:lnTo>
                  <a:pt x="1123950" y="1228725"/>
                </a:lnTo>
                <a:lnTo>
                  <a:pt x="1092994" y="1231107"/>
                </a:lnTo>
                <a:lnTo>
                  <a:pt x="1057275" y="1228725"/>
                </a:lnTo>
                <a:lnTo>
                  <a:pt x="1026319" y="1219200"/>
                </a:lnTo>
                <a:lnTo>
                  <a:pt x="1002506" y="1212057"/>
                </a:lnTo>
                <a:lnTo>
                  <a:pt x="981075" y="1207294"/>
                </a:lnTo>
                <a:cubicBezTo>
                  <a:pt x="981869" y="1157288"/>
                  <a:pt x="982662" y="1107281"/>
                  <a:pt x="983456" y="1057275"/>
                </a:cubicBezTo>
                <a:lnTo>
                  <a:pt x="1004888" y="619125"/>
                </a:lnTo>
                <a:lnTo>
                  <a:pt x="1028700" y="550069"/>
                </a:lnTo>
                <a:cubicBezTo>
                  <a:pt x="1027906" y="504032"/>
                  <a:pt x="1027113" y="457994"/>
                  <a:pt x="1026319" y="411957"/>
                </a:cubicBezTo>
                <a:lnTo>
                  <a:pt x="1019175" y="288132"/>
                </a:lnTo>
                <a:lnTo>
                  <a:pt x="1004888" y="233363"/>
                </a:lnTo>
                <a:lnTo>
                  <a:pt x="988219" y="207169"/>
                </a:lnTo>
                <a:lnTo>
                  <a:pt x="971550" y="195263"/>
                </a:lnTo>
                <a:lnTo>
                  <a:pt x="952500" y="195263"/>
                </a:lnTo>
                <a:lnTo>
                  <a:pt x="921544" y="195263"/>
                </a:lnTo>
                <a:lnTo>
                  <a:pt x="833438" y="221457"/>
                </a:lnTo>
                <a:lnTo>
                  <a:pt x="442913" y="3262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66A52B5-5B21-45BB-9C1E-DAC8EB782496}"/>
              </a:ext>
            </a:extLst>
          </p:cNvPr>
          <p:cNvSpPr/>
          <p:nvPr/>
        </p:nvSpPr>
        <p:spPr>
          <a:xfrm>
            <a:off x="3241675" y="3144838"/>
            <a:ext cx="1016000" cy="390525"/>
          </a:xfrm>
          <a:custGeom>
            <a:avLst/>
            <a:gdLst>
              <a:gd name="connsiteX0" fmla="*/ 421482 w 1016794"/>
              <a:gd name="connsiteY0" fmla="*/ 278607 h 390525"/>
              <a:gd name="connsiteX1" fmla="*/ 2382 w 1016794"/>
              <a:gd name="connsiteY1" fmla="*/ 390525 h 390525"/>
              <a:gd name="connsiteX2" fmla="*/ 0 w 1016794"/>
              <a:gd name="connsiteY2" fmla="*/ 252413 h 390525"/>
              <a:gd name="connsiteX3" fmla="*/ 390525 w 1016794"/>
              <a:gd name="connsiteY3" fmla="*/ 157163 h 390525"/>
              <a:gd name="connsiteX4" fmla="*/ 831057 w 1016794"/>
              <a:gd name="connsiteY4" fmla="*/ 47625 h 390525"/>
              <a:gd name="connsiteX5" fmla="*/ 1009650 w 1016794"/>
              <a:gd name="connsiteY5" fmla="*/ 0 h 390525"/>
              <a:gd name="connsiteX6" fmla="*/ 1016794 w 1016794"/>
              <a:gd name="connsiteY6" fmla="*/ 135732 h 390525"/>
              <a:gd name="connsiteX7" fmla="*/ 709613 w 1016794"/>
              <a:gd name="connsiteY7" fmla="*/ 207169 h 390525"/>
              <a:gd name="connsiteX8" fmla="*/ 421482 w 1016794"/>
              <a:gd name="connsiteY8" fmla="*/ 27860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6794" h="390525">
                <a:moveTo>
                  <a:pt x="421482" y="278607"/>
                </a:moveTo>
                <a:lnTo>
                  <a:pt x="2382" y="390525"/>
                </a:lnTo>
                <a:lnTo>
                  <a:pt x="0" y="252413"/>
                </a:lnTo>
                <a:lnTo>
                  <a:pt x="390525" y="157163"/>
                </a:lnTo>
                <a:lnTo>
                  <a:pt x="831057" y="47625"/>
                </a:lnTo>
                <a:lnTo>
                  <a:pt x="1009650" y="0"/>
                </a:lnTo>
                <a:lnTo>
                  <a:pt x="1016794" y="135732"/>
                </a:lnTo>
                <a:lnTo>
                  <a:pt x="709613" y="207169"/>
                </a:lnTo>
                <a:lnTo>
                  <a:pt x="421482" y="278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287BA99-1F54-4F23-84E0-35B3E4F94FBD}"/>
              </a:ext>
            </a:extLst>
          </p:cNvPr>
          <p:cNvSpPr/>
          <p:nvPr/>
        </p:nvSpPr>
        <p:spPr>
          <a:xfrm>
            <a:off x="3236913" y="3668713"/>
            <a:ext cx="971550" cy="379412"/>
          </a:xfrm>
          <a:custGeom>
            <a:avLst/>
            <a:gdLst>
              <a:gd name="connsiteX0" fmla="*/ 361950 w 971550"/>
              <a:gd name="connsiteY0" fmla="*/ 278607 h 378619"/>
              <a:gd name="connsiteX1" fmla="*/ 0 w 971550"/>
              <a:gd name="connsiteY1" fmla="*/ 378619 h 378619"/>
              <a:gd name="connsiteX2" fmla="*/ 0 w 971550"/>
              <a:gd name="connsiteY2" fmla="*/ 245269 h 378619"/>
              <a:gd name="connsiteX3" fmla="*/ 285750 w 971550"/>
              <a:gd name="connsiteY3" fmla="*/ 161925 h 378619"/>
              <a:gd name="connsiteX4" fmla="*/ 621506 w 971550"/>
              <a:gd name="connsiteY4" fmla="*/ 69057 h 378619"/>
              <a:gd name="connsiteX5" fmla="*/ 714375 w 971550"/>
              <a:gd name="connsiteY5" fmla="*/ 45244 h 378619"/>
              <a:gd name="connsiteX6" fmla="*/ 800100 w 971550"/>
              <a:gd name="connsiteY6" fmla="*/ 28575 h 378619"/>
              <a:gd name="connsiteX7" fmla="*/ 883444 w 971550"/>
              <a:gd name="connsiteY7" fmla="*/ 11907 h 378619"/>
              <a:gd name="connsiteX8" fmla="*/ 971550 w 971550"/>
              <a:gd name="connsiteY8" fmla="*/ 0 h 378619"/>
              <a:gd name="connsiteX9" fmla="*/ 966787 w 971550"/>
              <a:gd name="connsiteY9" fmla="*/ 188119 h 378619"/>
              <a:gd name="connsiteX10" fmla="*/ 928687 w 971550"/>
              <a:gd name="connsiteY10" fmla="*/ 188119 h 378619"/>
              <a:gd name="connsiteX11" fmla="*/ 809625 w 971550"/>
              <a:gd name="connsiteY11" fmla="*/ 180975 h 378619"/>
              <a:gd name="connsiteX12" fmla="*/ 740569 w 971550"/>
              <a:gd name="connsiteY12" fmla="*/ 183357 h 378619"/>
              <a:gd name="connsiteX13" fmla="*/ 676275 w 971550"/>
              <a:gd name="connsiteY13" fmla="*/ 197644 h 378619"/>
              <a:gd name="connsiteX14" fmla="*/ 361950 w 971550"/>
              <a:gd name="connsiteY14" fmla="*/ 27860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71550" h="378619">
                <a:moveTo>
                  <a:pt x="361950" y="278607"/>
                </a:moveTo>
                <a:lnTo>
                  <a:pt x="0" y="378619"/>
                </a:lnTo>
                <a:lnTo>
                  <a:pt x="0" y="245269"/>
                </a:lnTo>
                <a:lnTo>
                  <a:pt x="285750" y="161925"/>
                </a:lnTo>
                <a:lnTo>
                  <a:pt x="621506" y="69057"/>
                </a:lnTo>
                <a:lnTo>
                  <a:pt x="714375" y="45244"/>
                </a:lnTo>
                <a:lnTo>
                  <a:pt x="800100" y="28575"/>
                </a:lnTo>
                <a:lnTo>
                  <a:pt x="883444" y="11907"/>
                </a:lnTo>
                <a:lnTo>
                  <a:pt x="971550" y="0"/>
                </a:lnTo>
                <a:lnTo>
                  <a:pt x="966787" y="188119"/>
                </a:lnTo>
                <a:lnTo>
                  <a:pt x="928687" y="188119"/>
                </a:lnTo>
                <a:lnTo>
                  <a:pt x="809625" y="180975"/>
                </a:lnTo>
                <a:lnTo>
                  <a:pt x="740569" y="183357"/>
                </a:lnTo>
                <a:lnTo>
                  <a:pt x="676275" y="197644"/>
                </a:lnTo>
                <a:lnTo>
                  <a:pt x="361950" y="278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A411DCE3-0305-4B35-ADC5-3050786A13F0}"/>
              </a:ext>
            </a:extLst>
          </p:cNvPr>
          <p:cNvSpPr/>
          <p:nvPr/>
        </p:nvSpPr>
        <p:spPr>
          <a:xfrm rot="16200000">
            <a:off x="4249737" y="3492501"/>
            <a:ext cx="3749675" cy="1574800"/>
          </a:xfrm>
          <a:custGeom>
            <a:avLst/>
            <a:gdLst>
              <a:gd name="connsiteX0" fmla="*/ 2066748 w 3749380"/>
              <a:gd name="connsiteY0" fmla="*/ 1458281 h 1573856"/>
              <a:gd name="connsiteX1" fmla="*/ 1675834 w 3749380"/>
              <a:gd name="connsiteY1" fmla="*/ 1461680 h 1573856"/>
              <a:gd name="connsiteX2" fmla="*/ 1475277 w 3749380"/>
              <a:gd name="connsiteY2" fmla="*/ 1471878 h 1573856"/>
              <a:gd name="connsiteX3" fmla="*/ 1199938 w 3749380"/>
              <a:gd name="connsiteY3" fmla="*/ 1492274 h 1573856"/>
              <a:gd name="connsiteX4" fmla="*/ 829419 w 3749380"/>
              <a:gd name="connsiteY4" fmla="*/ 1526266 h 1573856"/>
              <a:gd name="connsiteX5" fmla="*/ 737639 w 3749380"/>
              <a:gd name="connsiteY5" fmla="*/ 1546662 h 1573856"/>
              <a:gd name="connsiteX6" fmla="*/ 666254 w 3749380"/>
              <a:gd name="connsiteY6" fmla="*/ 1560259 h 1573856"/>
              <a:gd name="connsiteX7" fmla="*/ 598269 w 3749380"/>
              <a:gd name="connsiteY7" fmla="*/ 1570457 h 1573856"/>
              <a:gd name="connsiteX8" fmla="*/ 537083 w 3749380"/>
              <a:gd name="connsiteY8" fmla="*/ 1573856 h 1573856"/>
              <a:gd name="connsiteX9" fmla="*/ 479295 w 3749380"/>
              <a:gd name="connsiteY9" fmla="*/ 1573856 h 1573856"/>
              <a:gd name="connsiteX10" fmla="*/ 404512 w 3749380"/>
              <a:gd name="connsiteY10" fmla="*/ 1560259 h 1573856"/>
              <a:gd name="connsiteX11" fmla="*/ 268541 w 3749380"/>
              <a:gd name="connsiteY11" fmla="*/ 1512669 h 1573856"/>
              <a:gd name="connsiteX12" fmla="*/ 139370 w 3749380"/>
              <a:gd name="connsiteY12" fmla="*/ 1458281 h 1573856"/>
              <a:gd name="connsiteX13" fmla="*/ 78183 w 3749380"/>
              <a:gd name="connsiteY13" fmla="*/ 1427688 h 1573856"/>
              <a:gd name="connsiteX14" fmla="*/ 44190 w 3749380"/>
              <a:gd name="connsiteY14" fmla="*/ 1407292 h 1573856"/>
              <a:gd name="connsiteX15" fmla="*/ 13597 w 3749380"/>
              <a:gd name="connsiteY15" fmla="*/ 1373300 h 1573856"/>
              <a:gd name="connsiteX16" fmla="*/ 0 w 3749380"/>
              <a:gd name="connsiteY16" fmla="*/ 1346106 h 1573856"/>
              <a:gd name="connsiteX17" fmla="*/ 0 w 3749380"/>
              <a:gd name="connsiteY17" fmla="*/ 1325710 h 1573856"/>
              <a:gd name="connsiteX18" fmla="*/ 13597 w 3749380"/>
              <a:gd name="connsiteY18" fmla="*/ 1308714 h 1573856"/>
              <a:gd name="connsiteX19" fmla="*/ 71385 w 3749380"/>
              <a:gd name="connsiteY19" fmla="*/ 1278121 h 1573856"/>
              <a:gd name="connsiteX20" fmla="*/ 183560 w 3749380"/>
              <a:gd name="connsiteY20" fmla="*/ 1223732 h 1573856"/>
              <a:gd name="connsiteX21" fmla="*/ 550680 w 3749380"/>
              <a:gd name="connsiteY21" fmla="*/ 1257725 h 1573856"/>
              <a:gd name="connsiteX22" fmla="*/ 584672 w 3749380"/>
              <a:gd name="connsiteY22" fmla="*/ 1271322 h 1573856"/>
              <a:gd name="connsiteX23" fmla="*/ 618665 w 3749380"/>
              <a:gd name="connsiteY23" fmla="*/ 1278121 h 1573856"/>
              <a:gd name="connsiteX24" fmla="*/ 676452 w 3749380"/>
              <a:gd name="connsiteY24" fmla="*/ 1281520 h 1573856"/>
              <a:gd name="connsiteX25" fmla="*/ 785228 w 3749380"/>
              <a:gd name="connsiteY25" fmla="*/ 1278121 h 1573856"/>
              <a:gd name="connsiteX26" fmla="*/ 1176143 w 3749380"/>
              <a:gd name="connsiteY26" fmla="*/ 1264524 h 1573856"/>
              <a:gd name="connsiteX27" fmla="*/ 1696229 w 3749380"/>
              <a:gd name="connsiteY27" fmla="*/ 1250927 h 1573856"/>
              <a:gd name="connsiteX28" fmla="*/ 2274103 w 3749380"/>
              <a:gd name="connsiteY28" fmla="*/ 1240729 h 1573856"/>
              <a:gd name="connsiteX29" fmla="*/ 2532446 w 3749380"/>
              <a:gd name="connsiteY29" fmla="*/ 1237330 h 1573856"/>
              <a:gd name="connsiteX30" fmla="*/ 2682014 w 3749380"/>
              <a:gd name="connsiteY30" fmla="*/ 1237330 h 1573856"/>
              <a:gd name="connsiteX31" fmla="*/ 3042335 w 3749380"/>
              <a:gd name="connsiteY31" fmla="*/ 1237330 h 1573856"/>
              <a:gd name="connsiteX32" fmla="*/ 3195301 w 3749380"/>
              <a:gd name="connsiteY32" fmla="*/ 1233930 h 1573856"/>
              <a:gd name="connsiteX33" fmla="*/ 3450246 w 3749380"/>
              <a:gd name="connsiteY33" fmla="*/ 1233930 h 1573856"/>
              <a:gd name="connsiteX34" fmla="*/ 3491037 w 3749380"/>
              <a:gd name="connsiteY34" fmla="*/ 1227132 h 1573856"/>
              <a:gd name="connsiteX35" fmla="*/ 3511432 w 3749380"/>
              <a:gd name="connsiteY35" fmla="*/ 1203337 h 1573856"/>
              <a:gd name="connsiteX36" fmla="*/ 3521630 w 3749380"/>
              <a:gd name="connsiteY36" fmla="*/ 1176143 h 1573856"/>
              <a:gd name="connsiteX37" fmla="*/ 3528428 w 3749380"/>
              <a:gd name="connsiteY37" fmla="*/ 1131953 h 1573856"/>
              <a:gd name="connsiteX38" fmla="*/ 3504634 w 3749380"/>
              <a:gd name="connsiteY38" fmla="*/ 1026576 h 1573856"/>
              <a:gd name="connsiteX39" fmla="*/ 3453645 w 3749380"/>
              <a:gd name="connsiteY39" fmla="*/ 720643 h 1573856"/>
              <a:gd name="connsiteX40" fmla="*/ 3389059 w 3749380"/>
              <a:gd name="connsiteY40" fmla="*/ 380717 h 1573856"/>
              <a:gd name="connsiteX41" fmla="*/ 3341469 w 3749380"/>
              <a:gd name="connsiteY41" fmla="*/ 108776 h 1573856"/>
              <a:gd name="connsiteX42" fmla="*/ 3474040 w 3749380"/>
              <a:gd name="connsiteY42" fmla="*/ 0 h 1573856"/>
              <a:gd name="connsiteX43" fmla="*/ 3504634 w 3749380"/>
              <a:gd name="connsiteY43" fmla="*/ 224351 h 1573856"/>
              <a:gd name="connsiteX44" fmla="*/ 3528428 w 3749380"/>
              <a:gd name="connsiteY44" fmla="*/ 329728 h 1573856"/>
              <a:gd name="connsiteX45" fmla="*/ 3565820 w 3749380"/>
              <a:gd name="connsiteY45" fmla="*/ 543881 h 1573856"/>
              <a:gd name="connsiteX46" fmla="*/ 3623608 w 3749380"/>
              <a:gd name="connsiteY46" fmla="*/ 832818 h 1573856"/>
              <a:gd name="connsiteX47" fmla="*/ 3654201 w 3749380"/>
              <a:gd name="connsiteY47" fmla="*/ 1006180 h 1573856"/>
              <a:gd name="connsiteX48" fmla="*/ 3684794 w 3749380"/>
              <a:gd name="connsiteY48" fmla="*/ 1162546 h 1573856"/>
              <a:gd name="connsiteX49" fmla="*/ 3725585 w 3749380"/>
              <a:gd name="connsiteY49" fmla="*/ 1244128 h 1573856"/>
              <a:gd name="connsiteX50" fmla="*/ 3749380 w 3749380"/>
              <a:gd name="connsiteY50" fmla="*/ 1284919 h 1573856"/>
              <a:gd name="connsiteX51" fmla="*/ 3718787 w 3749380"/>
              <a:gd name="connsiteY51" fmla="*/ 1346106 h 1573856"/>
              <a:gd name="connsiteX52" fmla="*/ 3667798 w 3749380"/>
              <a:gd name="connsiteY52" fmla="*/ 1431087 h 1573856"/>
              <a:gd name="connsiteX53" fmla="*/ 3589615 w 3749380"/>
              <a:gd name="connsiteY53" fmla="*/ 1509270 h 1573856"/>
              <a:gd name="connsiteX54" fmla="*/ 3565820 w 3749380"/>
              <a:gd name="connsiteY54" fmla="*/ 1543263 h 1573856"/>
              <a:gd name="connsiteX55" fmla="*/ 3545425 w 3749380"/>
              <a:gd name="connsiteY55" fmla="*/ 1563658 h 1573856"/>
              <a:gd name="connsiteX56" fmla="*/ 3528428 w 3749380"/>
              <a:gd name="connsiteY56" fmla="*/ 1573856 h 1573856"/>
              <a:gd name="connsiteX57" fmla="*/ 3504634 w 3749380"/>
              <a:gd name="connsiteY57" fmla="*/ 1570457 h 1573856"/>
              <a:gd name="connsiteX58" fmla="*/ 3477440 w 3749380"/>
              <a:gd name="connsiteY58" fmla="*/ 1546662 h 1573856"/>
              <a:gd name="connsiteX59" fmla="*/ 3436648 w 3749380"/>
              <a:gd name="connsiteY59" fmla="*/ 1509270 h 1573856"/>
              <a:gd name="connsiteX60" fmla="*/ 3406055 w 3749380"/>
              <a:gd name="connsiteY60" fmla="*/ 1488875 h 1573856"/>
              <a:gd name="connsiteX61" fmla="*/ 3361865 w 3749380"/>
              <a:gd name="connsiteY61" fmla="*/ 1468479 h 1573856"/>
              <a:gd name="connsiteX62" fmla="*/ 3300678 w 3749380"/>
              <a:gd name="connsiteY62" fmla="*/ 1458281 h 1573856"/>
              <a:gd name="connsiteX63" fmla="*/ 3083126 w 3749380"/>
              <a:gd name="connsiteY63" fmla="*/ 1461680 h 1573856"/>
              <a:gd name="connsiteX64" fmla="*/ 2066748 w 3749380"/>
              <a:gd name="connsiteY64" fmla="*/ 1458281 h 15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749380" h="1573856">
                <a:moveTo>
                  <a:pt x="2066748" y="1458281"/>
                </a:moveTo>
                <a:lnTo>
                  <a:pt x="1675834" y="1461680"/>
                </a:lnTo>
                <a:lnTo>
                  <a:pt x="1475277" y="1471878"/>
                </a:lnTo>
                <a:lnTo>
                  <a:pt x="1199938" y="1492274"/>
                </a:lnTo>
                <a:lnTo>
                  <a:pt x="829419" y="1526266"/>
                </a:lnTo>
                <a:lnTo>
                  <a:pt x="737639" y="1546662"/>
                </a:lnTo>
                <a:lnTo>
                  <a:pt x="666254" y="1560259"/>
                </a:lnTo>
                <a:lnTo>
                  <a:pt x="598269" y="1570457"/>
                </a:lnTo>
                <a:lnTo>
                  <a:pt x="537083" y="1573856"/>
                </a:lnTo>
                <a:lnTo>
                  <a:pt x="479295" y="1573856"/>
                </a:lnTo>
                <a:lnTo>
                  <a:pt x="404512" y="1560259"/>
                </a:lnTo>
                <a:lnTo>
                  <a:pt x="268541" y="1512669"/>
                </a:lnTo>
                <a:lnTo>
                  <a:pt x="139370" y="1458281"/>
                </a:lnTo>
                <a:lnTo>
                  <a:pt x="78183" y="1427688"/>
                </a:lnTo>
                <a:lnTo>
                  <a:pt x="44190" y="1407292"/>
                </a:lnTo>
                <a:lnTo>
                  <a:pt x="13597" y="1373300"/>
                </a:lnTo>
                <a:lnTo>
                  <a:pt x="0" y="1346106"/>
                </a:lnTo>
                <a:lnTo>
                  <a:pt x="0" y="1325710"/>
                </a:lnTo>
                <a:lnTo>
                  <a:pt x="13597" y="1308714"/>
                </a:lnTo>
                <a:lnTo>
                  <a:pt x="71385" y="1278121"/>
                </a:lnTo>
                <a:lnTo>
                  <a:pt x="183560" y="1223732"/>
                </a:lnTo>
                <a:lnTo>
                  <a:pt x="550680" y="1257725"/>
                </a:lnTo>
                <a:lnTo>
                  <a:pt x="584672" y="1271322"/>
                </a:lnTo>
                <a:lnTo>
                  <a:pt x="618665" y="1278121"/>
                </a:lnTo>
                <a:lnTo>
                  <a:pt x="676452" y="1281520"/>
                </a:lnTo>
                <a:lnTo>
                  <a:pt x="785228" y="1278121"/>
                </a:lnTo>
                <a:lnTo>
                  <a:pt x="1176143" y="1264524"/>
                </a:lnTo>
                <a:lnTo>
                  <a:pt x="1696229" y="1250927"/>
                </a:lnTo>
                <a:lnTo>
                  <a:pt x="2274103" y="1240729"/>
                </a:lnTo>
                <a:lnTo>
                  <a:pt x="2532446" y="1237330"/>
                </a:lnTo>
                <a:lnTo>
                  <a:pt x="2682014" y="1237330"/>
                </a:lnTo>
                <a:lnTo>
                  <a:pt x="3042335" y="1237330"/>
                </a:lnTo>
                <a:lnTo>
                  <a:pt x="3195301" y="1233930"/>
                </a:lnTo>
                <a:lnTo>
                  <a:pt x="3450246" y="1233930"/>
                </a:lnTo>
                <a:lnTo>
                  <a:pt x="3491037" y="1227132"/>
                </a:lnTo>
                <a:lnTo>
                  <a:pt x="3511432" y="1203337"/>
                </a:lnTo>
                <a:lnTo>
                  <a:pt x="3521630" y="1176143"/>
                </a:lnTo>
                <a:lnTo>
                  <a:pt x="3528428" y="1131953"/>
                </a:lnTo>
                <a:lnTo>
                  <a:pt x="3504634" y="1026576"/>
                </a:lnTo>
                <a:lnTo>
                  <a:pt x="3453645" y="720643"/>
                </a:lnTo>
                <a:lnTo>
                  <a:pt x="3389059" y="380717"/>
                </a:lnTo>
                <a:lnTo>
                  <a:pt x="3341469" y="108776"/>
                </a:lnTo>
                <a:lnTo>
                  <a:pt x="3474040" y="0"/>
                </a:lnTo>
                <a:lnTo>
                  <a:pt x="3504634" y="224351"/>
                </a:lnTo>
                <a:lnTo>
                  <a:pt x="3528428" y="329728"/>
                </a:lnTo>
                <a:lnTo>
                  <a:pt x="3565820" y="543881"/>
                </a:lnTo>
                <a:lnTo>
                  <a:pt x="3623608" y="832818"/>
                </a:lnTo>
                <a:lnTo>
                  <a:pt x="3654201" y="1006180"/>
                </a:lnTo>
                <a:lnTo>
                  <a:pt x="3684794" y="1162546"/>
                </a:lnTo>
                <a:lnTo>
                  <a:pt x="3725585" y="1244128"/>
                </a:lnTo>
                <a:lnTo>
                  <a:pt x="3749380" y="1284919"/>
                </a:lnTo>
                <a:lnTo>
                  <a:pt x="3718787" y="1346106"/>
                </a:lnTo>
                <a:lnTo>
                  <a:pt x="3667798" y="1431087"/>
                </a:lnTo>
                <a:lnTo>
                  <a:pt x="3589615" y="1509270"/>
                </a:lnTo>
                <a:lnTo>
                  <a:pt x="3565820" y="1543263"/>
                </a:lnTo>
                <a:lnTo>
                  <a:pt x="3545425" y="1563658"/>
                </a:lnTo>
                <a:lnTo>
                  <a:pt x="3528428" y="1573856"/>
                </a:lnTo>
                <a:lnTo>
                  <a:pt x="3504634" y="1570457"/>
                </a:lnTo>
                <a:lnTo>
                  <a:pt x="3477440" y="1546662"/>
                </a:lnTo>
                <a:lnTo>
                  <a:pt x="3436648" y="1509270"/>
                </a:lnTo>
                <a:lnTo>
                  <a:pt x="3406055" y="1488875"/>
                </a:lnTo>
                <a:lnTo>
                  <a:pt x="3361865" y="1468479"/>
                </a:lnTo>
                <a:lnTo>
                  <a:pt x="3300678" y="1458281"/>
                </a:lnTo>
                <a:lnTo>
                  <a:pt x="3083126" y="1461680"/>
                </a:lnTo>
                <a:lnTo>
                  <a:pt x="2066748" y="1458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093241B5-1D63-493F-B0E5-B5CC4B36D8F6}"/>
              </a:ext>
            </a:extLst>
          </p:cNvPr>
          <p:cNvSpPr/>
          <p:nvPr/>
        </p:nvSpPr>
        <p:spPr>
          <a:xfrm>
            <a:off x="5992813" y="5551488"/>
            <a:ext cx="641350" cy="444500"/>
          </a:xfrm>
          <a:custGeom>
            <a:avLst/>
            <a:gdLst>
              <a:gd name="connsiteX0" fmla="*/ 190500 w 640557"/>
              <a:gd name="connsiteY0" fmla="*/ 54769 h 445294"/>
              <a:gd name="connsiteX1" fmla="*/ 431007 w 640557"/>
              <a:gd name="connsiteY1" fmla="*/ 107156 h 445294"/>
              <a:gd name="connsiteX2" fmla="*/ 478632 w 640557"/>
              <a:gd name="connsiteY2" fmla="*/ 111919 h 445294"/>
              <a:gd name="connsiteX3" fmla="*/ 526257 w 640557"/>
              <a:gd name="connsiteY3" fmla="*/ 107156 h 445294"/>
              <a:gd name="connsiteX4" fmla="*/ 557213 w 640557"/>
              <a:gd name="connsiteY4" fmla="*/ 95250 h 445294"/>
              <a:gd name="connsiteX5" fmla="*/ 585788 w 640557"/>
              <a:gd name="connsiteY5" fmla="*/ 73819 h 445294"/>
              <a:gd name="connsiteX6" fmla="*/ 640557 w 640557"/>
              <a:gd name="connsiteY6" fmla="*/ 0 h 445294"/>
              <a:gd name="connsiteX7" fmla="*/ 621507 w 640557"/>
              <a:gd name="connsiteY7" fmla="*/ 445294 h 445294"/>
              <a:gd name="connsiteX8" fmla="*/ 573882 w 640557"/>
              <a:gd name="connsiteY8" fmla="*/ 431006 h 445294"/>
              <a:gd name="connsiteX9" fmla="*/ 554832 w 640557"/>
              <a:gd name="connsiteY9" fmla="*/ 407194 h 445294"/>
              <a:gd name="connsiteX10" fmla="*/ 519113 w 640557"/>
              <a:gd name="connsiteY10" fmla="*/ 371475 h 445294"/>
              <a:gd name="connsiteX11" fmla="*/ 490538 w 640557"/>
              <a:gd name="connsiteY11" fmla="*/ 347662 h 445294"/>
              <a:gd name="connsiteX12" fmla="*/ 447675 w 640557"/>
              <a:gd name="connsiteY12" fmla="*/ 319087 h 445294"/>
              <a:gd name="connsiteX13" fmla="*/ 347663 w 640557"/>
              <a:gd name="connsiteY13" fmla="*/ 257175 h 445294"/>
              <a:gd name="connsiteX14" fmla="*/ 216694 w 640557"/>
              <a:gd name="connsiteY14" fmla="*/ 180975 h 445294"/>
              <a:gd name="connsiteX15" fmla="*/ 85725 w 640557"/>
              <a:gd name="connsiteY15" fmla="*/ 111919 h 445294"/>
              <a:gd name="connsiteX16" fmla="*/ 45244 w 640557"/>
              <a:gd name="connsiteY16" fmla="*/ 92869 h 445294"/>
              <a:gd name="connsiteX17" fmla="*/ 23813 w 640557"/>
              <a:gd name="connsiteY17" fmla="*/ 80962 h 445294"/>
              <a:gd name="connsiteX18" fmla="*/ 4763 w 640557"/>
              <a:gd name="connsiteY18" fmla="*/ 64294 h 445294"/>
              <a:gd name="connsiteX19" fmla="*/ 0 w 640557"/>
              <a:gd name="connsiteY19" fmla="*/ 50006 h 445294"/>
              <a:gd name="connsiteX20" fmla="*/ 4763 w 640557"/>
              <a:gd name="connsiteY20" fmla="*/ 33337 h 445294"/>
              <a:gd name="connsiteX21" fmla="*/ 23813 w 640557"/>
              <a:gd name="connsiteY21" fmla="*/ 23812 h 445294"/>
              <a:gd name="connsiteX22" fmla="*/ 61913 w 640557"/>
              <a:gd name="connsiteY22" fmla="*/ 23812 h 445294"/>
              <a:gd name="connsiteX23" fmla="*/ 190500 w 640557"/>
              <a:gd name="connsiteY23" fmla="*/ 54769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0557" h="445294">
                <a:moveTo>
                  <a:pt x="190500" y="54769"/>
                </a:moveTo>
                <a:lnTo>
                  <a:pt x="431007" y="107156"/>
                </a:lnTo>
                <a:lnTo>
                  <a:pt x="478632" y="111919"/>
                </a:lnTo>
                <a:lnTo>
                  <a:pt x="526257" y="107156"/>
                </a:lnTo>
                <a:lnTo>
                  <a:pt x="557213" y="95250"/>
                </a:lnTo>
                <a:lnTo>
                  <a:pt x="585788" y="73819"/>
                </a:lnTo>
                <a:lnTo>
                  <a:pt x="640557" y="0"/>
                </a:lnTo>
                <a:lnTo>
                  <a:pt x="621507" y="445294"/>
                </a:lnTo>
                <a:lnTo>
                  <a:pt x="573882" y="431006"/>
                </a:lnTo>
                <a:lnTo>
                  <a:pt x="554832" y="407194"/>
                </a:lnTo>
                <a:lnTo>
                  <a:pt x="519113" y="371475"/>
                </a:lnTo>
                <a:lnTo>
                  <a:pt x="490538" y="347662"/>
                </a:lnTo>
                <a:lnTo>
                  <a:pt x="447675" y="319087"/>
                </a:lnTo>
                <a:lnTo>
                  <a:pt x="347663" y="257175"/>
                </a:lnTo>
                <a:lnTo>
                  <a:pt x="216694" y="180975"/>
                </a:lnTo>
                <a:lnTo>
                  <a:pt x="85725" y="111919"/>
                </a:lnTo>
                <a:lnTo>
                  <a:pt x="45244" y="92869"/>
                </a:lnTo>
                <a:lnTo>
                  <a:pt x="23813" y="80962"/>
                </a:lnTo>
                <a:lnTo>
                  <a:pt x="4763" y="64294"/>
                </a:lnTo>
                <a:lnTo>
                  <a:pt x="0" y="50006"/>
                </a:lnTo>
                <a:lnTo>
                  <a:pt x="4763" y="33337"/>
                </a:lnTo>
                <a:lnTo>
                  <a:pt x="23813" y="23812"/>
                </a:lnTo>
                <a:lnTo>
                  <a:pt x="61913" y="23812"/>
                </a:lnTo>
                <a:lnTo>
                  <a:pt x="190500" y="54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541D571-B748-4944-B194-3DC54FF02CDB}"/>
              </a:ext>
            </a:extLst>
          </p:cNvPr>
          <p:cNvSpPr/>
          <p:nvPr/>
        </p:nvSpPr>
        <p:spPr>
          <a:xfrm>
            <a:off x="5394325" y="2932113"/>
            <a:ext cx="1233488" cy="327025"/>
          </a:xfrm>
          <a:custGeom>
            <a:avLst/>
            <a:gdLst>
              <a:gd name="connsiteX0" fmla="*/ 635794 w 1233488"/>
              <a:gd name="connsiteY0" fmla="*/ 247650 h 328612"/>
              <a:gd name="connsiteX1" fmla="*/ 47625 w 1233488"/>
              <a:gd name="connsiteY1" fmla="*/ 328612 h 328612"/>
              <a:gd name="connsiteX2" fmla="*/ 0 w 1233488"/>
              <a:gd name="connsiteY2" fmla="*/ 173831 h 328612"/>
              <a:gd name="connsiteX3" fmla="*/ 295275 w 1233488"/>
              <a:gd name="connsiteY3" fmla="*/ 133350 h 328612"/>
              <a:gd name="connsiteX4" fmla="*/ 728663 w 1233488"/>
              <a:gd name="connsiteY4" fmla="*/ 69056 h 328612"/>
              <a:gd name="connsiteX5" fmla="*/ 1233488 w 1233488"/>
              <a:gd name="connsiteY5" fmla="*/ 0 h 328612"/>
              <a:gd name="connsiteX6" fmla="*/ 1233488 w 1233488"/>
              <a:gd name="connsiteY6" fmla="*/ 180975 h 328612"/>
              <a:gd name="connsiteX7" fmla="*/ 635794 w 1233488"/>
              <a:gd name="connsiteY7" fmla="*/ 247650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3488" h="328612">
                <a:moveTo>
                  <a:pt x="635794" y="247650"/>
                </a:moveTo>
                <a:lnTo>
                  <a:pt x="47625" y="328612"/>
                </a:lnTo>
                <a:lnTo>
                  <a:pt x="0" y="173831"/>
                </a:lnTo>
                <a:lnTo>
                  <a:pt x="295275" y="133350"/>
                </a:lnTo>
                <a:lnTo>
                  <a:pt x="728663" y="69056"/>
                </a:lnTo>
                <a:lnTo>
                  <a:pt x="1233488" y="0"/>
                </a:lnTo>
                <a:lnTo>
                  <a:pt x="1233488" y="180975"/>
                </a:lnTo>
                <a:lnTo>
                  <a:pt x="635794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89C94DB-E314-4F26-A66C-C7CDA68026B3}"/>
              </a:ext>
            </a:extLst>
          </p:cNvPr>
          <p:cNvSpPr/>
          <p:nvPr/>
        </p:nvSpPr>
        <p:spPr>
          <a:xfrm>
            <a:off x="5456238" y="3446463"/>
            <a:ext cx="1166812" cy="279400"/>
          </a:xfrm>
          <a:custGeom>
            <a:avLst/>
            <a:gdLst>
              <a:gd name="connsiteX0" fmla="*/ 495300 w 1166812"/>
              <a:gd name="connsiteY0" fmla="*/ 233362 h 280987"/>
              <a:gd name="connsiteX1" fmla="*/ 0 w 1166812"/>
              <a:gd name="connsiteY1" fmla="*/ 280987 h 280987"/>
              <a:gd name="connsiteX2" fmla="*/ 0 w 1166812"/>
              <a:gd name="connsiteY2" fmla="*/ 123825 h 280987"/>
              <a:gd name="connsiteX3" fmla="*/ 414337 w 1166812"/>
              <a:gd name="connsiteY3" fmla="*/ 80962 h 280987"/>
              <a:gd name="connsiteX4" fmla="*/ 1162050 w 1166812"/>
              <a:gd name="connsiteY4" fmla="*/ 0 h 280987"/>
              <a:gd name="connsiteX5" fmla="*/ 1166812 w 1166812"/>
              <a:gd name="connsiteY5" fmla="*/ 183356 h 280987"/>
              <a:gd name="connsiteX6" fmla="*/ 495300 w 1166812"/>
              <a:gd name="connsiteY6" fmla="*/ 233362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812" h="280987">
                <a:moveTo>
                  <a:pt x="495300" y="233362"/>
                </a:moveTo>
                <a:lnTo>
                  <a:pt x="0" y="280987"/>
                </a:lnTo>
                <a:lnTo>
                  <a:pt x="0" y="123825"/>
                </a:lnTo>
                <a:lnTo>
                  <a:pt x="414337" y="80962"/>
                </a:lnTo>
                <a:lnTo>
                  <a:pt x="1162050" y="0"/>
                </a:lnTo>
                <a:lnTo>
                  <a:pt x="1166812" y="183356"/>
                </a:lnTo>
                <a:lnTo>
                  <a:pt x="495300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6C6D1B2-E5B0-4163-870D-CB07661DF731}"/>
              </a:ext>
            </a:extLst>
          </p:cNvPr>
          <p:cNvSpPr/>
          <p:nvPr/>
        </p:nvSpPr>
        <p:spPr>
          <a:xfrm>
            <a:off x="4141788" y="4052888"/>
            <a:ext cx="1546225" cy="1670050"/>
          </a:xfrm>
          <a:custGeom>
            <a:avLst/>
            <a:gdLst>
              <a:gd name="connsiteX0" fmla="*/ 547007 w 1545772"/>
              <a:gd name="connsiteY0" fmla="*/ 318407 h 1670957"/>
              <a:gd name="connsiteX1" fmla="*/ 65315 w 1545772"/>
              <a:gd name="connsiteY1" fmla="*/ 391886 h 1670957"/>
              <a:gd name="connsiteX2" fmla="*/ 0 w 1545772"/>
              <a:gd name="connsiteY2" fmla="*/ 239486 h 1670957"/>
              <a:gd name="connsiteX3" fmla="*/ 321129 w 1545772"/>
              <a:gd name="connsiteY3" fmla="*/ 190500 h 1670957"/>
              <a:gd name="connsiteX4" fmla="*/ 922565 w 1545772"/>
              <a:gd name="connsiteY4" fmla="*/ 97972 h 1670957"/>
              <a:gd name="connsiteX5" fmla="*/ 1083129 w 1545772"/>
              <a:gd name="connsiteY5" fmla="*/ 70757 h 1670957"/>
              <a:gd name="connsiteX6" fmla="*/ 1115786 w 1545772"/>
              <a:gd name="connsiteY6" fmla="*/ 57150 h 1670957"/>
              <a:gd name="connsiteX7" fmla="*/ 1230086 w 1545772"/>
              <a:gd name="connsiteY7" fmla="*/ 0 h 1670957"/>
              <a:gd name="connsiteX8" fmla="*/ 1281793 w 1545772"/>
              <a:gd name="connsiteY8" fmla="*/ 19050 h 1670957"/>
              <a:gd name="connsiteX9" fmla="*/ 1328057 w 1545772"/>
              <a:gd name="connsiteY9" fmla="*/ 40822 h 1670957"/>
              <a:gd name="connsiteX10" fmla="*/ 1379765 w 1545772"/>
              <a:gd name="connsiteY10" fmla="*/ 70757 h 1670957"/>
              <a:gd name="connsiteX11" fmla="*/ 1436915 w 1545772"/>
              <a:gd name="connsiteY11" fmla="*/ 122464 h 1670957"/>
              <a:gd name="connsiteX12" fmla="*/ 1510393 w 1545772"/>
              <a:gd name="connsiteY12" fmla="*/ 193222 h 1670957"/>
              <a:gd name="connsiteX13" fmla="*/ 1537607 w 1545772"/>
              <a:gd name="connsiteY13" fmla="*/ 225879 h 1670957"/>
              <a:gd name="connsiteX14" fmla="*/ 1545772 w 1545772"/>
              <a:gd name="connsiteY14" fmla="*/ 253093 h 1670957"/>
              <a:gd name="connsiteX15" fmla="*/ 1540329 w 1545772"/>
              <a:gd name="connsiteY15" fmla="*/ 277586 h 1670957"/>
              <a:gd name="connsiteX16" fmla="*/ 1518557 w 1545772"/>
              <a:gd name="connsiteY16" fmla="*/ 315686 h 1670957"/>
              <a:gd name="connsiteX17" fmla="*/ 1472293 w 1545772"/>
              <a:gd name="connsiteY17" fmla="*/ 361950 h 1670957"/>
              <a:gd name="connsiteX18" fmla="*/ 1466850 w 1545772"/>
              <a:gd name="connsiteY18" fmla="*/ 623207 h 1670957"/>
              <a:gd name="connsiteX19" fmla="*/ 1464129 w 1545772"/>
              <a:gd name="connsiteY19" fmla="*/ 941614 h 1670957"/>
              <a:gd name="connsiteX20" fmla="*/ 1461407 w 1545772"/>
              <a:gd name="connsiteY20" fmla="*/ 1178379 h 1670957"/>
              <a:gd name="connsiteX21" fmla="*/ 1453243 w 1545772"/>
              <a:gd name="connsiteY21" fmla="*/ 1390650 h 1670957"/>
              <a:gd name="connsiteX22" fmla="*/ 1450522 w 1545772"/>
              <a:gd name="connsiteY22" fmla="*/ 1592036 h 1670957"/>
              <a:gd name="connsiteX23" fmla="*/ 1439636 w 1545772"/>
              <a:gd name="connsiteY23" fmla="*/ 1630136 h 1670957"/>
              <a:gd name="connsiteX24" fmla="*/ 1426029 w 1545772"/>
              <a:gd name="connsiteY24" fmla="*/ 1651907 h 1670957"/>
              <a:gd name="connsiteX25" fmla="*/ 1398815 w 1545772"/>
              <a:gd name="connsiteY25" fmla="*/ 1668236 h 1670957"/>
              <a:gd name="connsiteX26" fmla="*/ 1371600 w 1545772"/>
              <a:gd name="connsiteY26" fmla="*/ 1670957 h 1670957"/>
              <a:gd name="connsiteX27" fmla="*/ 1328057 w 1545772"/>
              <a:gd name="connsiteY27" fmla="*/ 1668236 h 1670957"/>
              <a:gd name="connsiteX28" fmla="*/ 1298122 w 1545772"/>
              <a:gd name="connsiteY28" fmla="*/ 1660072 h 1670957"/>
              <a:gd name="connsiteX29" fmla="*/ 1265465 w 1545772"/>
              <a:gd name="connsiteY29" fmla="*/ 1646464 h 1670957"/>
              <a:gd name="connsiteX30" fmla="*/ 1243693 w 1545772"/>
              <a:gd name="connsiteY30" fmla="*/ 1627414 h 1670957"/>
              <a:gd name="connsiteX31" fmla="*/ 1232807 w 1545772"/>
              <a:gd name="connsiteY31" fmla="*/ 1605643 h 1670957"/>
              <a:gd name="connsiteX32" fmla="*/ 1224643 w 1545772"/>
              <a:gd name="connsiteY32" fmla="*/ 1545772 h 1670957"/>
              <a:gd name="connsiteX33" fmla="*/ 1224643 w 1545772"/>
              <a:gd name="connsiteY33" fmla="*/ 1431472 h 1670957"/>
              <a:gd name="connsiteX34" fmla="*/ 1227365 w 1545772"/>
              <a:gd name="connsiteY34" fmla="*/ 1281793 h 1670957"/>
              <a:gd name="connsiteX35" fmla="*/ 1224643 w 1545772"/>
              <a:gd name="connsiteY35" fmla="*/ 789214 h 1670957"/>
              <a:gd name="connsiteX36" fmla="*/ 1230086 w 1545772"/>
              <a:gd name="connsiteY36" fmla="*/ 620486 h 1670957"/>
              <a:gd name="connsiteX37" fmla="*/ 1230086 w 1545772"/>
              <a:gd name="connsiteY37" fmla="*/ 299357 h 1670957"/>
              <a:gd name="connsiteX38" fmla="*/ 1219200 w 1545772"/>
              <a:gd name="connsiteY38" fmla="*/ 272143 h 1670957"/>
              <a:gd name="connsiteX39" fmla="*/ 1197429 w 1545772"/>
              <a:gd name="connsiteY39" fmla="*/ 247650 h 1670957"/>
              <a:gd name="connsiteX40" fmla="*/ 1162050 w 1545772"/>
              <a:gd name="connsiteY40" fmla="*/ 231322 h 1670957"/>
              <a:gd name="connsiteX41" fmla="*/ 1069522 w 1545772"/>
              <a:gd name="connsiteY41" fmla="*/ 242207 h 1670957"/>
              <a:gd name="connsiteX42" fmla="*/ 547007 w 1545772"/>
              <a:gd name="connsiteY42" fmla="*/ 318407 h 1670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45772" h="1670957">
                <a:moveTo>
                  <a:pt x="547007" y="318407"/>
                </a:moveTo>
                <a:lnTo>
                  <a:pt x="65315" y="391886"/>
                </a:lnTo>
                <a:lnTo>
                  <a:pt x="0" y="239486"/>
                </a:lnTo>
                <a:lnTo>
                  <a:pt x="321129" y="190500"/>
                </a:lnTo>
                <a:lnTo>
                  <a:pt x="922565" y="97972"/>
                </a:lnTo>
                <a:lnTo>
                  <a:pt x="1083129" y="70757"/>
                </a:lnTo>
                <a:lnTo>
                  <a:pt x="1115786" y="57150"/>
                </a:lnTo>
                <a:lnTo>
                  <a:pt x="1230086" y="0"/>
                </a:lnTo>
                <a:lnTo>
                  <a:pt x="1281793" y="19050"/>
                </a:lnTo>
                <a:lnTo>
                  <a:pt x="1328057" y="40822"/>
                </a:lnTo>
                <a:lnTo>
                  <a:pt x="1379765" y="70757"/>
                </a:lnTo>
                <a:lnTo>
                  <a:pt x="1436915" y="122464"/>
                </a:lnTo>
                <a:lnTo>
                  <a:pt x="1510393" y="193222"/>
                </a:lnTo>
                <a:lnTo>
                  <a:pt x="1537607" y="225879"/>
                </a:lnTo>
                <a:lnTo>
                  <a:pt x="1545772" y="253093"/>
                </a:lnTo>
                <a:lnTo>
                  <a:pt x="1540329" y="277586"/>
                </a:lnTo>
                <a:lnTo>
                  <a:pt x="1518557" y="315686"/>
                </a:lnTo>
                <a:lnTo>
                  <a:pt x="1472293" y="361950"/>
                </a:lnTo>
                <a:lnTo>
                  <a:pt x="1466850" y="623207"/>
                </a:lnTo>
                <a:lnTo>
                  <a:pt x="1464129" y="941614"/>
                </a:lnTo>
                <a:cubicBezTo>
                  <a:pt x="1463222" y="1020536"/>
                  <a:pt x="1462314" y="1099457"/>
                  <a:pt x="1461407" y="1178379"/>
                </a:cubicBezTo>
                <a:lnTo>
                  <a:pt x="1453243" y="1390650"/>
                </a:lnTo>
                <a:lnTo>
                  <a:pt x="1450522" y="1592036"/>
                </a:lnTo>
                <a:lnTo>
                  <a:pt x="1439636" y="1630136"/>
                </a:lnTo>
                <a:lnTo>
                  <a:pt x="1426029" y="1651907"/>
                </a:lnTo>
                <a:lnTo>
                  <a:pt x="1398815" y="1668236"/>
                </a:lnTo>
                <a:lnTo>
                  <a:pt x="1371600" y="1670957"/>
                </a:lnTo>
                <a:lnTo>
                  <a:pt x="1328057" y="1668236"/>
                </a:lnTo>
                <a:lnTo>
                  <a:pt x="1298122" y="1660072"/>
                </a:lnTo>
                <a:lnTo>
                  <a:pt x="1265465" y="1646464"/>
                </a:lnTo>
                <a:lnTo>
                  <a:pt x="1243693" y="1627414"/>
                </a:lnTo>
                <a:lnTo>
                  <a:pt x="1232807" y="1605643"/>
                </a:lnTo>
                <a:lnTo>
                  <a:pt x="1224643" y="1545772"/>
                </a:lnTo>
                <a:lnTo>
                  <a:pt x="1224643" y="1431472"/>
                </a:lnTo>
                <a:cubicBezTo>
                  <a:pt x="1225550" y="1381579"/>
                  <a:pt x="1226458" y="1331686"/>
                  <a:pt x="1227365" y="1281793"/>
                </a:cubicBezTo>
                <a:cubicBezTo>
                  <a:pt x="1226458" y="1117600"/>
                  <a:pt x="1225550" y="953407"/>
                  <a:pt x="1224643" y="789214"/>
                </a:cubicBezTo>
                <a:lnTo>
                  <a:pt x="1230086" y="620486"/>
                </a:lnTo>
                <a:lnTo>
                  <a:pt x="1230086" y="299357"/>
                </a:lnTo>
                <a:lnTo>
                  <a:pt x="1219200" y="272143"/>
                </a:lnTo>
                <a:lnTo>
                  <a:pt x="1197429" y="247650"/>
                </a:lnTo>
                <a:lnTo>
                  <a:pt x="1162050" y="231322"/>
                </a:lnTo>
                <a:lnTo>
                  <a:pt x="1069522" y="242207"/>
                </a:lnTo>
                <a:lnTo>
                  <a:pt x="547007" y="318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B6691EE-85EE-4860-AE95-FE61EBD6BBBC}"/>
              </a:ext>
            </a:extLst>
          </p:cNvPr>
          <p:cNvSpPr/>
          <p:nvPr/>
        </p:nvSpPr>
        <p:spPr>
          <a:xfrm>
            <a:off x="4213225" y="4668838"/>
            <a:ext cx="1219200" cy="333375"/>
          </a:xfrm>
          <a:custGeom>
            <a:avLst/>
            <a:gdLst>
              <a:gd name="connsiteX0" fmla="*/ 423863 w 1219200"/>
              <a:gd name="connsiteY0" fmla="*/ 276225 h 333375"/>
              <a:gd name="connsiteX1" fmla="*/ 4763 w 1219200"/>
              <a:gd name="connsiteY1" fmla="*/ 333375 h 333375"/>
              <a:gd name="connsiteX2" fmla="*/ 0 w 1219200"/>
              <a:gd name="connsiteY2" fmla="*/ 173832 h 333375"/>
              <a:gd name="connsiteX3" fmla="*/ 350044 w 1219200"/>
              <a:gd name="connsiteY3" fmla="*/ 126207 h 333375"/>
              <a:gd name="connsiteX4" fmla="*/ 766763 w 1219200"/>
              <a:gd name="connsiteY4" fmla="*/ 64294 h 333375"/>
              <a:gd name="connsiteX5" fmla="*/ 1219200 w 1219200"/>
              <a:gd name="connsiteY5" fmla="*/ 0 h 333375"/>
              <a:gd name="connsiteX6" fmla="*/ 1216819 w 1219200"/>
              <a:gd name="connsiteY6" fmla="*/ 183357 h 333375"/>
              <a:gd name="connsiteX7" fmla="*/ 812007 w 1219200"/>
              <a:gd name="connsiteY7" fmla="*/ 230982 h 333375"/>
              <a:gd name="connsiteX8" fmla="*/ 423863 w 1219200"/>
              <a:gd name="connsiteY8" fmla="*/ 27622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" h="333375">
                <a:moveTo>
                  <a:pt x="423863" y="276225"/>
                </a:moveTo>
                <a:lnTo>
                  <a:pt x="4763" y="333375"/>
                </a:lnTo>
                <a:lnTo>
                  <a:pt x="0" y="173832"/>
                </a:lnTo>
                <a:lnTo>
                  <a:pt x="350044" y="126207"/>
                </a:lnTo>
                <a:lnTo>
                  <a:pt x="766763" y="64294"/>
                </a:lnTo>
                <a:lnTo>
                  <a:pt x="1219200" y="0"/>
                </a:lnTo>
                <a:cubicBezTo>
                  <a:pt x="1218406" y="61119"/>
                  <a:pt x="1217613" y="122238"/>
                  <a:pt x="1216819" y="183357"/>
                </a:cubicBezTo>
                <a:lnTo>
                  <a:pt x="812007" y="230982"/>
                </a:lnTo>
                <a:lnTo>
                  <a:pt x="423863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830A87F7-8F03-417C-B542-66C50368316E}"/>
              </a:ext>
            </a:extLst>
          </p:cNvPr>
          <p:cNvSpPr/>
          <p:nvPr/>
        </p:nvSpPr>
        <p:spPr>
          <a:xfrm>
            <a:off x="4191000" y="5319713"/>
            <a:ext cx="1238250" cy="282575"/>
          </a:xfrm>
          <a:custGeom>
            <a:avLst/>
            <a:gdLst>
              <a:gd name="connsiteX0" fmla="*/ 540544 w 1238250"/>
              <a:gd name="connsiteY0" fmla="*/ 226218 h 283368"/>
              <a:gd name="connsiteX1" fmla="*/ 7144 w 1238250"/>
              <a:gd name="connsiteY1" fmla="*/ 283368 h 283368"/>
              <a:gd name="connsiteX2" fmla="*/ 0 w 1238250"/>
              <a:gd name="connsiteY2" fmla="*/ 128587 h 283368"/>
              <a:gd name="connsiteX3" fmla="*/ 311944 w 1238250"/>
              <a:gd name="connsiteY3" fmla="*/ 95250 h 283368"/>
              <a:gd name="connsiteX4" fmla="*/ 935831 w 1238250"/>
              <a:gd name="connsiteY4" fmla="*/ 30956 h 283368"/>
              <a:gd name="connsiteX5" fmla="*/ 1238250 w 1238250"/>
              <a:gd name="connsiteY5" fmla="*/ 0 h 283368"/>
              <a:gd name="connsiteX6" fmla="*/ 1238250 w 1238250"/>
              <a:gd name="connsiteY6" fmla="*/ 166687 h 283368"/>
              <a:gd name="connsiteX7" fmla="*/ 890588 w 1238250"/>
              <a:gd name="connsiteY7" fmla="*/ 190500 h 283368"/>
              <a:gd name="connsiteX8" fmla="*/ 540544 w 1238250"/>
              <a:gd name="connsiteY8" fmla="*/ 226218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38250" h="283368">
                <a:moveTo>
                  <a:pt x="540544" y="226218"/>
                </a:moveTo>
                <a:lnTo>
                  <a:pt x="7144" y="283368"/>
                </a:lnTo>
                <a:lnTo>
                  <a:pt x="0" y="128587"/>
                </a:lnTo>
                <a:lnTo>
                  <a:pt x="311944" y="95250"/>
                </a:lnTo>
                <a:lnTo>
                  <a:pt x="935831" y="30956"/>
                </a:lnTo>
                <a:lnTo>
                  <a:pt x="1238250" y="0"/>
                </a:lnTo>
                <a:lnTo>
                  <a:pt x="1238250" y="166687"/>
                </a:lnTo>
                <a:lnTo>
                  <a:pt x="890588" y="190500"/>
                </a:lnTo>
                <a:lnTo>
                  <a:pt x="540544" y="2262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A23B640-A56D-446D-A42C-DABD96B4D702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28738"/>
            <a:ext cx="4421187" cy="4826000"/>
            <a:chOff x="2643188" y="1481138"/>
            <a:chExt cx="4421187" cy="482600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AADB4470-4C98-4F16-AEB1-A59CA50E92CA}"/>
                </a:ext>
              </a:extLst>
            </p:cNvPr>
            <p:cNvSpPr/>
            <p:nvPr/>
          </p:nvSpPr>
          <p:spPr>
            <a:xfrm>
              <a:off x="2643188" y="1524000"/>
              <a:ext cx="1184275" cy="1316038"/>
            </a:xfrm>
            <a:custGeom>
              <a:avLst/>
              <a:gdLst>
                <a:gd name="connsiteX0" fmla="*/ 985837 w 1183481"/>
                <a:gd name="connsiteY0" fmla="*/ 488156 h 1316831"/>
                <a:gd name="connsiteX1" fmla="*/ 819150 w 1183481"/>
                <a:gd name="connsiteY1" fmla="*/ 690563 h 1316831"/>
                <a:gd name="connsiteX2" fmla="*/ 752475 w 1183481"/>
                <a:gd name="connsiteY2" fmla="*/ 764381 h 1316831"/>
                <a:gd name="connsiteX3" fmla="*/ 671512 w 1183481"/>
                <a:gd name="connsiteY3" fmla="*/ 850106 h 1316831"/>
                <a:gd name="connsiteX4" fmla="*/ 559593 w 1183481"/>
                <a:gd name="connsiteY4" fmla="*/ 957263 h 1316831"/>
                <a:gd name="connsiteX5" fmla="*/ 476250 w 1183481"/>
                <a:gd name="connsiteY5" fmla="*/ 1028700 h 1316831"/>
                <a:gd name="connsiteX6" fmla="*/ 373856 w 1183481"/>
                <a:gd name="connsiteY6" fmla="*/ 1107281 h 1316831"/>
                <a:gd name="connsiteX7" fmla="*/ 264318 w 1183481"/>
                <a:gd name="connsiteY7" fmla="*/ 1188244 h 1316831"/>
                <a:gd name="connsiteX8" fmla="*/ 159543 w 1183481"/>
                <a:gd name="connsiteY8" fmla="*/ 1252538 h 1316831"/>
                <a:gd name="connsiteX9" fmla="*/ 90487 w 1183481"/>
                <a:gd name="connsiteY9" fmla="*/ 1290638 h 1316831"/>
                <a:gd name="connsiteX10" fmla="*/ 45243 w 1183481"/>
                <a:gd name="connsiteY10" fmla="*/ 1312069 h 1316831"/>
                <a:gd name="connsiteX11" fmla="*/ 19050 w 1183481"/>
                <a:gd name="connsiteY11" fmla="*/ 1316831 h 1316831"/>
                <a:gd name="connsiteX12" fmla="*/ 7143 w 1183481"/>
                <a:gd name="connsiteY12" fmla="*/ 1314450 h 1316831"/>
                <a:gd name="connsiteX13" fmla="*/ 0 w 1183481"/>
                <a:gd name="connsiteY13" fmla="*/ 1304925 h 1316831"/>
                <a:gd name="connsiteX14" fmla="*/ 4762 w 1183481"/>
                <a:gd name="connsiteY14" fmla="*/ 1285875 h 1316831"/>
                <a:gd name="connsiteX15" fmla="*/ 19050 w 1183481"/>
                <a:gd name="connsiteY15" fmla="*/ 1257300 h 1316831"/>
                <a:gd name="connsiteX16" fmla="*/ 33337 w 1183481"/>
                <a:gd name="connsiteY16" fmla="*/ 1240631 h 1316831"/>
                <a:gd name="connsiteX17" fmla="*/ 226218 w 1183481"/>
                <a:gd name="connsiteY17" fmla="*/ 1064419 h 1316831"/>
                <a:gd name="connsiteX18" fmla="*/ 338137 w 1183481"/>
                <a:gd name="connsiteY18" fmla="*/ 954881 h 1316831"/>
                <a:gd name="connsiteX19" fmla="*/ 423862 w 1183481"/>
                <a:gd name="connsiteY19" fmla="*/ 862013 h 1316831"/>
                <a:gd name="connsiteX20" fmla="*/ 504825 w 1183481"/>
                <a:gd name="connsiteY20" fmla="*/ 764381 h 1316831"/>
                <a:gd name="connsiteX21" fmla="*/ 607218 w 1183481"/>
                <a:gd name="connsiteY21" fmla="*/ 633413 h 1316831"/>
                <a:gd name="connsiteX22" fmla="*/ 688181 w 1183481"/>
                <a:gd name="connsiteY22" fmla="*/ 521494 h 1316831"/>
                <a:gd name="connsiteX23" fmla="*/ 745331 w 1183481"/>
                <a:gd name="connsiteY23" fmla="*/ 435769 h 1316831"/>
                <a:gd name="connsiteX24" fmla="*/ 785812 w 1183481"/>
                <a:gd name="connsiteY24" fmla="*/ 364331 h 1316831"/>
                <a:gd name="connsiteX25" fmla="*/ 807243 w 1183481"/>
                <a:gd name="connsiteY25" fmla="*/ 316706 h 1316831"/>
                <a:gd name="connsiteX26" fmla="*/ 821531 w 1183481"/>
                <a:gd name="connsiteY26" fmla="*/ 280988 h 1316831"/>
                <a:gd name="connsiteX27" fmla="*/ 826293 w 1183481"/>
                <a:gd name="connsiteY27" fmla="*/ 250031 h 1316831"/>
                <a:gd name="connsiteX28" fmla="*/ 826293 w 1183481"/>
                <a:gd name="connsiteY28" fmla="*/ 223838 h 1316831"/>
                <a:gd name="connsiteX29" fmla="*/ 821531 w 1183481"/>
                <a:gd name="connsiteY29" fmla="*/ 192881 h 1316831"/>
                <a:gd name="connsiteX30" fmla="*/ 814387 w 1183481"/>
                <a:gd name="connsiteY30" fmla="*/ 166688 h 1316831"/>
                <a:gd name="connsiteX31" fmla="*/ 795337 w 1183481"/>
                <a:gd name="connsiteY31" fmla="*/ 138113 h 1316831"/>
                <a:gd name="connsiteX32" fmla="*/ 769143 w 1183481"/>
                <a:gd name="connsiteY32" fmla="*/ 116681 h 1316831"/>
                <a:gd name="connsiteX33" fmla="*/ 745331 w 1183481"/>
                <a:gd name="connsiteY33" fmla="*/ 104775 h 1316831"/>
                <a:gd name="connsiteX34" fmla="*/ 723900 w 1183481"/>
                <a:gd name="connsiteY34" fmla="*/ 88106 h 1316831"/>
                <a:gd name="connsiteX35" fmla="*/ 704850 w 1183481"/>
                <a:gd name="connsiteY35" fmla="*/ 71438 h 1316831"/>
                <a:gd name="connsiteX36" fmla="*/ 690562 w 1183481"/>
                <a:gd name="connsiteY36" fmla="*/ 52388 h 1316831"/>
                <a:gd name="connsiteX37" fmla="*/ 688181 w 1183481"/>
                <a:gd name="connsiteY37" fmla="*/ 30956 h 1316831"/>
                <a:gd name="connsiteX38" fmla="*/ 697706 w 1183481"/>
                <a:gd name="connsiteY38" fmla="*/ 16669 h 1316831"/>
                <a:gd name="connsiteX39" fmla="*/ 721518 w 1183481"/>
                <a:gd name="connsiteY39" fmla="*/ 4763 h 1316831"/>
                <a:gd name="connsiteX40" fmla="*/ 795337 w 1183481"/>
                <a:gd name="connsiteY40" fmla="*/ 0 h 1316831"/>
                <a:gd name="connsiteX41" fmla="*/ 850106 w 1183481"/>
                <a:gd name="connsiteY41" fmla="*/ 4763 h 1316831"/>
                <a:gd name="connsiteX42" fmla="*/ 892968 w 1183481"/>
                <a:gd name="connsiteY42" fmla="*/ 14288 h 1316831"/>
                <a:gd name="connsiteX43" fmla="*/ 971550 w 1183481"/>
                <a:gd name="connsiteY43" fmla="*/ 42863 h 1316831"/>
                <a:gd name="connsiteX44" fmla="*/ 1059656 w 1183481"/>
                <a:gd name="connsiteY44" fmla="*/ 90488 h 1316831"/>
                <a:gd name="connsiteX45" fmla="*/ 1152525 w 1183481"/>
                <a:gd name="connsiteY45" fmla="*/ 140494 h 1316831"/>
                <a:gd name="connsiteX46" fmla="*/ 1169193 w 1183481"/>
                <a:gd name="connsiteY46" fmla="*/ 154781 h 1316831"/>
                <a:gd name="connsiteX47" fmla="*/ 1181100 w 1183481"/>
                <a:gd name="connsiteY47" fmla="*/ 176213 h 1316831"/>
                <a:gd name="connsiteX48" fmla="*/ 1183481 w 1183481"/>
                <a:gd name="connsiteY48" fmla="*/ 195263 h 1316831"/>
                <a:gd name="connsiteX49" fmla="*/ 1181100 w 1183481"/>
                <a:gd name="connsiteY49" fmla="*/ 223838 h 1316831"/>
                <a:gd name="connsiteX50" fmla="*/ 1164431 w 1183481"/>
                <a:gd name="connsiteY50" fmla="*/ 257175 h 1316831"/>
                <a:gd name="connsiteX51" fmla="*/ 985837 w 1183481"/>
                <a:gd name="connsiteY51" fmla="*/ 488156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83481" h="1316831">
                  <a:moveTo>
                    <a:pt x="985837" y="488156"/>
                  </a:moveTo>
                  <a:lnTo>
                    <a:pt x="819150" y="690563"/>
                  </a:lnTo>
                  <a:lnTo>
                    <a:pt x="752475" y="764381"/>
                  </a:lnTo>
                  <a:lnTo>
                    <a:pt x="671512" y="850106"/>
                  </a:lnTo>
                  <a:lnTo>
                    <a:pt x="559593" y="957263"/>
                  </a:lnTo>
                  <a:lnTo>
                    <a:pt x="476250" y="1028700"/>
                  </a:lnTo>
                  <a:lnTo>
                    <a:pt x="373856" y="1107281"/>
                  </a:lnTo>
                  <a:lnTo>
                    <a:pt x="264318" y="1188244"/>
                  </a:lnTo>
                  <a:lnTo>
                    <a:pt x="159543" y="1252538"/>
                  </a:lnTo>
                  <a:lnTo>
                    <a:pt x="90487" y="1290638"/>
                  </a:lnTo>
                  <a:lnTo>
                    <a:pt x="45243" y="1312069"/>
                  </a:lnTo>
                  <a:lnTo>
                    <a:pt x="19050" y="1316831"/>
                  </a:lnTo>
                  <a:lnTo>
                    <a:pt x="7143" y="1314450"/>
                  </a:lnTo>
                  <a:lnTo>
                    <a:pt x="0" y="1304925"/>
                  </a:lnTo>
                  <a:lnTo>
                    <a:pt x="4762" y="1285875"/>
                  </a:lnTo>
                  <a:lnTo>
                    <a:pt x="19050" y="1257300"/>
                  </a:lnTo>
                  <a:lnTo>
                    <a:pt x="33337" y="1240631"/>
                  </a:lnTo>
                  <a:lnTo>
                    <a:pt x="226218" y="1064419"/>
                  </a:lnTo>
                  <a:lnTo>
                    <a:pt x="338137" y="954881"/>
                  </a:lnTo>
                  <a:lnTo>
                    <a:pt x="423862" y="862013"/>
                  </a:lnTo>
                  <a:lnTo>
                    <a:pt x="504825" y="764381"/>
                  </a:lnTo>
                  <a:lnTo>
                    <a:pt x="607218" y="633413"/>
                  </a:lnTo>
                  <a:lnTo>
                    <a:pt x="688181" y="521494"/>
                  </a:lnTo>
                  <a:lnTo>
                    <a:pt x="745331" y="435769"/>
                  </a:lnTo>
                  <a:lnTo>
                    <a:pt x="785812" y="364331"/>
                  </a:lnTo>
                  <a:lnTo>
                    <a:pt x="807243" y="316706"/>
                  </a:lnTo>
                  <a:lnTo>
                    <a:pt x="821531" y="280988"/>
                  </a:lnTo>
                  <a:lnTo>
                    <a:pt x="826293" y="250031"/>
                  </a:lnTo>
                  <a:lnTo>
                    <a:pt x="826293" y="223838"/>
                  </a:lnTo>
                  <a:lnTo>
                    <a:pt x="821531" y="192881"/>
                  </a:lnTo>
                  <a:lnTo>
                    <a:pt x="814387" y="166688"/>
                  </a:lnTo>
                  <a:lnTo>
                    <a:pt x="795337" y="138113"/>
                  </a:lnTo>
                  <a:lnTo>
                    <a:pt x="769143" y="116681"/>
                  </a:lnTo>
                  <a:lnTo>
                    <a:pt x="745331" y="104775"/>
                  </a:lnTo>
                  <a:lnTo>
                    <a:pt x="723900" y="88106"/>
                  </a:lnTo>
                  <a:lnTo>
                    <a:pt x="704850" y="71438"/>
                  </a:lnTo>
                  <a:lnTo>
                    <a:pt x="690562" y="52388"/>
                  </a:lnTo>
                  <a:lnTo>
                    <a:pt x="688181" y="30956"/>
                  </a:lnTo>
                  <a:lnTo>
                    <a:pt x="697706" y="16669"/>
                  </a:lnTo>
                  <a:lnTo>
                    <a:pt x="721518" y="4763"/>
                  </a:lnTo>
                  <a:lnTo>
                    <a:pt x="795337" y="0"/>
                  </a:lnTo>
                  <a:lnTo>
                    <a:pt x="850106" y="4763"/>
                  </a:lnTo>
                  <a:lnTo>
                    <a:pt x="892968" y="14288"/>
                  </a:lnTo>
                  <a:lnTo>
                    <a:pt x="971550" y="42863"/>
                  </a:lnTo>
                  <a:lnTo>
                    <a:pt x="1059656" y="90488"/>
                  </a:lnTo>
                  <a:lnTo>
                    <a:pt x="1152525" y="140494"/>
                  </a:lnTo>
                  <a:lnTo>
                    <a:pt x="1169193" y="154781"/>
                  </a:lnTo>
                  <a:lnTo>
                    <a:pt x="1181100" y="176213"/>
                  </a:lnTo>
                  <a:lnTo>
                    <a:pt x="1183481" y="195263"/>
                  </a:lnTo>
                  <a:lnTo>
                    <a:pt x="1181100" y="223838"/>
                  </a:lnTo>
                  <a:lnTo>
                    <a:pt x="1164431" y="257175"/>
                  </a:lnTo>
                  <a:lnTo>
                    <a:pt x="985837" y="488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C2B8CB2A-FD9E-4A32-A75B-D435CF7EDDF0}"/>
                </a:ext>
              </a:extLst>
            </p:cNvPr>
            <p:cNvSpPr/>
            <p:nvPr/>
          </p:nvSpPr>
          <p:spPr>
            <a:xfrm>
              <a:off x="4779963" y="1481138"/>
              <a:ext cx="992187" cy="1073150"/>
            </a:xfrm>
            <a:custGeom>
              <a:avLst/>
              <a:gdLst>
                <a:gd name="connsiteX0" fmla="*/ 773906 w 992981"/>
                <a:gd name="connsiteY0" fmla="*/ 466725 h 1073943"/>
                <a:gd name="connsiteX1" fmla="*/ 707231 w 992981"/>
                <a:gd name="connsiteY1" fmla="*/ 552450 h 1073943"/>
                <a:gd name="connsiteX2" fmla="*/ 626269 w 992981"/>
                <a:gd name="connsiteY2" fmla="*/ 628650 h 1073943"/>
                <a:gd name="connsiteX3" fmla="*/ 533400 w 992981"/>
                <a:gd name="connsiteY3" fmla="*/ 721518 h 1073943"/>
                <a:gd name="connsiteX4" fmla="*/ 450056 w 992981"/>
                <a:gd name="connsiteY4" fmla="*/ 797718 h 1073943"/>
                <a:gd name="connsiteX5" fmla="*/ 364331 w 992981"/>
                <a:gd name="connsiteY5" fmla="*/ 866775 h 1073943"/>
                <a:gd name="connsiteX6" fmla="*/ 280987 w 992981"/>
                <a:gd name="connsiteY6" fmla="*/ 931068 h 1073943"/>
                <a:gd name="connsiteX7" fmla="*/ 169069 w 992981"/>
                <a:gd name="connsiteY7" fmla="*/ 1007268 h 1073943"/>
                <a:gd name="connsiteX8" fmla="*/ 80962 w 992981"/>
                <a:gd name="connsiteY8" fmla="*/ 1057275 h 1073943"/>
                <a:gd name="connsiteX9" fmla="*/ 47625 w 992981"/>
                <a:gd name="connsiteY9" fmla="*/ 1071562 h 1073943"/>
                <a:gd name="connsiteX10" fmla="*/ 26194 w 992981"/>
                <a:gd name="connsiteY10" fmla="*/ 1073943 h 1073943"/>
                <a:gd name="connsiteX11" fmla="*/ 7144 w 992981"/>
                <a:gd name="connsiteY11" fmla="*/ 1071562 h 1073943"/>
                <a:gd name="connsiteX12" fmla="*/ 0 w 992981"/>
                <a:gd name="connsiteY12" fmla="*/ 1062037 h 1073943"/>
                <a:gd name="connsiteX13" fmla="*/ 2381 w 992981"/>
                <a:gd name="connsiteY13" fmla="*/ 1035843 h 1073943"/>
                <a:gd name="connsiteX14" fmla="*/ 23812 w 992981"/>
                <a:gd name="connsiteY14" fmla="*/ 1004887 h 1073943"/>
                <a:gd name="connsiteX15" fmla="*/ 73819 w 992981"/>
                <a:gd name="connsiteY15" fmla="*/ 962025 h 1073943"/>
                <a:gd name="connsiteX16" fmla="*/ 176212 w 992981"/>
                <a:gd name="connsiteY16" fmla="*/ 864393 h 1073943"/>
                <a:gd name="connsiteX17" fmla="*/ 302419 w 992981"/>
                <a:gd name="connsiteY17" fmla="*/ 740568 h 1073943"/>
                <a:gd name="connsiteX18" fmla="*/ 409575 w 992981"/>
                <a:gd name="connsiteY18" fmla="*/ 616743 h 1073943"/>
                <a:gd name="connsiteX19" fmla="*/ 495300 w 992981"/>
                <a:gd name="connsiteY19" fmla="*/ 509587 h 1073943"/>
                <a:gd name="connsiteX20" fmla="*/ 578644 w 992981"/>
                <a:gd name="connsiteY20" fmla="*/ 390525 h 1073943"/>
                <a:gd name="connsiteX21" fmla="*/ 633412 w 992981"/>
                <a:gd name="connsiteY21" fmla="*/ 309562 h 1073943"/>
                <a:gd name="connsiteX22" fmla="*/ 650081 w 992981"/>
                <a:gd name="connsiteY22" fmla="*/ 276225 h 1073943"/>
                <a:gd name="connsiteX23" fmla="*/ 669131 w 992981"/>
                <a:gd name="connsiteY23" fmla="*/ 235743 h 1073943"/>
                <a:gd name="connsiteX24" fmla="*/ 673894 w 992981"/>
                <a:gd name="connsiteY24" fmla="*/ 214312 h 1073943"/>
                <a:gd name="connsiteX25" fmla="*/ 673894 w 992981"/>
                <a:gd name="connsiteY25" fmla="*/ 183356 h 1073943"/>
                <a:gd name="connsiteX26" fmla="*/ 666750 w 992981"/>
                <a:gd name="connsiteY26" fmla="*/ 157162 h 1073943"/>
                <a:gd name="connsiteX27" fmla="*/ 647700 w 992981"/>
                <a:gd name="connsiteY27" fmla="*/ 128587 h 1073943"/>
                <a:gd name="connsiteX28" fmla="*/ 616744 w 992981"/>
                <a:gd name="connsiteY28" fmla="*/ 100012 h 1073943"/>
                <a:gd name="connsiteX29" fmla="*/ 595312 w 992981"/>
                <a:gd name="connsiteY29" fmla="*/ 80962 h 1073943"/>
                <a:gd name="connsiteX30" fmla="*/ 576262 w 992981"/>
                <a:gd name="connsiteY30" fmla="*/ 61912 h 1073943"/>
                <a:gd name="connsiteX31" fmla="*/ 566737 w 992981"/>
                <a:gd name="connsiteY31" fmla="*/ 40481 h 1073943"/>
                <a:gd name="connsiteX32" fmla="*/ 571500 w 992981"/>
                <a:gd name="connsiteY32" fmla="*/ 21431 h 1073943"/>
                <a:gd name="connsiteX33" fmla="*/ 585787 w 992981"/>
                <a:gd name="connsiteY33" fmla="*/ 7143 h 1073943"/>
                <a:gd name="connsiteX34" fmla="*/ 614362 w 992981"/>
                <a:gd name="connsiteY34" fmla="*/ 0 h 1073943"/>
                <a:gd name="connsiteX35" fmla="*/ 671512 w 992981"/>
                <a:gd name="connsiteY35" fmla="*/ 4762 h 1073943"/>
                <a:gd name="connsiteX36" fmla="*/ 740569 w 992981"/>
                <a:gd name="connsiteY36" fmla="*/ 21431 h 1073943"/>
                <a:gd name="connsiteX37" fmla="*/ 795337 w 992981"/>
                <a:gd name="connsiteY37" fmla="*/ 57150 h 1073943"/>
                <a:gd name="connsiteX38" fmla="*/ 876300 w 992981"/>
                <a:gd name="connsiteY38" fmla="*/ 109537 h 1073943"/>
                <a:gd name="connsiteX39" fmla="*/ 919162 w 992981"/>
                <a:gd name="connsiteY39" fmla="*/ 140493 h 1073943"/>
                <a:gd name="connsiteX40" fmla="*/ 964406 w 992981"/>
                <a:gd name="connsiteY40" fmla="*/ 178593 h 1073943"/>
                <a:gd name="connsiteX41" fmla="*/ 981075 w 992981"/>
                <a:gd name="connsiteY41" fmla="*/ 197643 h 1073943"/>
                <a:gd name="connsiteX42" fmla="*/ 988219 w 992981"/>
                <a:gd name="connsiteY42" fmla="*/ 209550 h 1073943"/>
                <a:gd name="connsiteX43" fmla="*/ 992981 w 992981"/>
                <a:gd name="connsiteY43" fmla="*/ 230981 h 1073943"/>
                <a:gd name="connsiteX44" fmla="*/ 985837 w 992981"/>
                <a:gd name="connsiteY44" fmla="*/ 264318 h 1073943"/>
                <a:gd name="connsiteX45" fmla="*/ 969169 w 992981"/>
                <a:gd name="connsiteY45" fmla="*/ 290512 h 1073943"/>
                <a:gd name="connsiteX46" fmla="*/ 921544 w 992981"/>
                <a:gd name="connsiteY46" fmla="*/ 335756 h 1073943"/>
                <a:gd name="connsiteX47" fmla="*/ 876300 w 992981"/>
                <a:gd name="connsiteY47" fmla="*/ 369093 h 1073943"/>
                <a:gd name="connsiteX48" fmla="*/ 831056 w 992981"/>
                <a:gd name="connsiteY48" fmla="*/ 404812 h 1073943"/>
                <a:gd name="connsiteX49" fmla="*/ 773906 w 992981"/>
                <a:gd name="connsiteY49" fmla="*/ 466725 h 107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92981" h="1073943">
                  <a:moveTo>
                    <a:pt x="773906" y="466725"/>
                  </a:moveTo>
                  <a:lnTo>
                    <a:pt x="707231" y="552450"/>
                  </a:lnTo>
                  <a:lnTo>
                    <a:pt x="626269" y="628650"/>
                  </a:lnTo>
                  <a:lnTo>
                    <a:pt x="533400" y="721518"/>
                  </a:lnTo>
                  <a:lnTo>
                    <a:pt x="450056" y="797718"/>
                  </a:lnTo>
                  <a:lnTo>
                    <a:pt x="364331" y="866775"/>
                  </a:lnTo>
                  <a:lnTo>
                    <a:pt x="280987" y="931068"/>
                  </a:lnTo>
                  <a:lnTo>
                    <a:pt x="169069" y="1007268"/>
                  </a:lnTo>
                  <a:lnTo>
                    <a:pt x="80962" y="1057275"/>
                  </a:lnTo>
                  <a:lnTo>
                    <a:pt x="47625" y="1071562"/>
                  </a:lnTo>
                  <a:lnTo>
                    <a:pt x="26194" y="1073943"/>
                  </a:lnTo>
                  <a:lnTo>
                    <a:pt x="7144" y="1071562"/>
                  </a:lnTo>
                  <a:lnTo>
                    <a:pt x="0" y="1062037"/>
                  </a:lnTo>
                  <a:lnTo>
                    <a:pt x="2381" y="1035843"/>
                  </a:lnTo>
                  <a:lnTo>
                    <a:pt x="23812" y="1004887"/>
                  </a:lnTo>
                  <a:lnTo>
                    <a:pt x="73819" y="962025"/>
                  </a:lnTo>
                  <a:lnTo>
                    <a:pt x="176212" y="864393"/>
                  </a:lnTo>
                  <a:lnTo>
                    <a:pt x="302419" y="740568"/>
                  </a:lnTo>
                  <a:lnTo>
                    <a:pt x="409575" y="616743"/>
                  </a:lnTo>
                  <a:lnTo>
                    <a:pt x="495300" y="509587"/>
                  </a:lnTo>
                  <a:lnTo>
                    <a:pt x="578644" y="390525"/>
                  </a:lnTo>
                  <a:lnTo>
                    <a:pt x="633412" y="309562"/>
                  </a:lnTo>
                  <a:lnTo>
                    <a:pt x="650081" y="276225"/>
                  </a:lnTo>
                  <a:lnTo>
                    <a:pt x="669131" y="235743"/>
                  </a:lnTo>
                  <a:lnTo>
                    <a:pt x="673894" y="214312"/>
                  </a:lnTo>
                  <a:lnTo>
                    <a:pt x="673894" y="183356"/>
                  </a:lnTo>
                  <a:lnTo>
                    <a:pt x="666750" y="157162"/>
                  </a:lnTo>
                  <a:lnTo>
                    <a:pt x="647700" y="128587"/>
                  </a:lnTo>
                  <a:lnTo>
                    <a:pt x="616744" y="100012"/>
                  </a:lnTo>
                  <a:lnTo>
                    <a:pt x="595312" y="80962"/>
                  </a:lnTo>
                  <a:lnTo>
                    <a:pt x="576262" y="61912"/>
                  </a:lnTo>
                  <a:lnTo>
                    <a:pt x="566737" y="40481"/>
                  </a:lnTo>
                  <a:lnTo>
                    <a:pt x="571500" y="21431"/>
                  </a:lnTo>
                  <a:lnTo>
                    <a:pt x="585787" y="7143"/>
                  </a:lnTo>
                  <a:lnTo>
                    <a:pt x="614362" y="0"/>
                  </a:lnTo>
                  <a:lnTo>
                    <a:pt x="671512" y="4762"/>
                  </a:lnTo>
                  <a:lnTo>
                    <a:pt x="740569" y="21431"/>
                  </a:lnTo>
                  <a:lnTo>
                    <a:pt x="795337" y="57150"/>
                  </a:lnTo>
                  <a:lnTo>
                    <a:pt x="876300" y="109537"/>
                  </a:lnTo>
                  <a:lnTo>
                    <a:pt x="919162" y="140493"/>
                  </a:lnTo>
                  <a:lnTo>
                    <a:pt x="964406" y="178593"/>
                  </a:lnTo>
                  <a:lnTo>
                    <a:pt x="981075" y="197643"/>
                  </a:lnTo>
                  <a:lnTo>
                    <a:pt x="988219" y="209550"/>
                  </a:lnTo>
                  <a:lnTo>
                    <a:pt x="992981" y="230981"/>
                  </a:lnTo>
                  <a:lnTo>
                    <a:pt x="985837" y="264318"/>
                  </a:lnTo>
                  <a:lnTo>
                    <a:pt x="969169" y="290512"/>
                  </a:lnTo>
                  <a:lnTo>
                    <a:pt x="921544" y="335756"/>
                  </a:lnTo>
                  <a:lnTo>
                    <a:pt x="876300" y="369093"/>
                  </a:lnTo>
                  <a:lnTo>
                    <a:pt x="831056" y="404812"/>
                  </a:lnTo>
                  <a:lnTo>
                    <a:pt x="773906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095D5079-470A-4A35-A9A6-E0AFA171D6BA}"/>
                </a:ext>
              </a:extLst>
            </p:cNvPr>
            <p:cNvSpPr/>
            <p:nvPr/>
          </p:nvSpPr>
          <p:spPr>
            <a:xfrm>
              <a:off x="5291138" y="2728913"/>
              <a:ext cx="366712" cy="1323975"/>
            </a:xfrm>
            <a:custGeom>
              <a:avLst/>
              <a:gdLst>
                <a:gd name="connsiteX0" fmla="*/ 142875 w 366712"/>
                <a:gd name="connsiteY0" fmla="*/ 695325 h 1323975"/>
                <a:gd name="connsiteX1" fmla="*/ 142875 w 366712"/>
                <a:gd name="connsiteY1" fmla="*/ 342900 h 1323975"/>
                <a:gd name="connsiteX2" fmla="*/ 138112 w 366712"/>
                <a:gd name="connsiteY2" fmla="*/ 242887 h 1323975"/>
                <a:gd name="connsiteX3" fmla="*/ 128587 w 366712"/>
                <a:gd name="connsiteY3" fmla="*/ 197643 h 1323975"/>
                <a:gd name="connsiteX4" fmla="*/ 116681 w 366712"/>
                <a:gd name="connsiteY4" fmla="*/ 157162 h 1323975"/>
                <a:gd name="connsiteX5" fmla="*/ 97631 w 366712"/>
                <a:gd name="connsiteY5" fmla="*/ 123825 h 1323975"/>
                <a:gd name="connsiteX6" fmla="*/ 80962 w 366712"/>
                <a:gd name="connsiteY6" fmla="*/ 104775 h 1323975"/>
                <a:gd name="connsiteX7" fmla="*/ 50006 w 366712"/>
                <a:gd name="connsiteY7" fmla="*/ 83343 h 1323975"/>
                <a:gd name="connsiteX8" fmla="*/ 21431 w 366712"/>
                <a:gd name="connsiteY8" fmla="*/ 69056 h 1323975"/>
                <a:gd name="connsiteX9" fmla="*/ 7143 w 366712"/>
                <a:gd name="connsiteY9" fmla="*/ 57150 h 1323975"/>
                <a:gd name="connsiteX10" fmla="*/ 0 w 366712"/>
                <a:gd name="connsiteY10" fmla="*/ 35718 h 1323975"/>
                <a:gd name="connsiteX11" fmla="*/ 2381 w 366712"/>
                <a:gd name="connsiteY11" fmla="*/ 21431 h 1323975"/>
                <a:gd name="connsiteX12" fmla="*/ 16668 w 366712"/>
                <a:gd name="connsiteY12" fmla="*/ 7143 h 1323975"/>
                <a:gd name="connsiteX13" fmla="*/ 54768 w 366712"/>
                <a:gd name="connsiteY13" fmla="*/ 0 h 1323975"/>
                <a:gd name="connsiteX14" fmla="*/ 104775 w 366712"/>
                <a:gd name="connsiteY14" fmla="*/ 4762 h 1323975"/>
                <a:gd name="connsiteX15" fmla="*/ 171450 w 366712"/>
                <a:gd name="connsiteY15" fmla="*/ 16668 h 1323975"/>
                <a:gd name="connsiteX16" fmla="*/ 211931 w 366712"/>
                <a:gd name="connsiteY16" fmla="*/ 30956 h 1323975"/>
                <a:gd name="connsiteX17" fmla="*/ 257175 w 366712"/>
                <a:gd name="connsiteY17" fmla="*/ 54768 h 1323975"/>
                <a:gd name="connsiteX18" fmla="*/ 292893 w 366712"/>
                <a:gd name="connsiteY18" fmla="*/ 80962 h 1323975"/>
                <a:gd name="connsiteX19" fmla="*/ 323850 w 366712"/>
                <a:gd name="connsiteY19" fmla="*/ 109537 h 1323975"/>
                <a:gd name="connsiteX20" fmla="*/ 345281 w 366712"/>
                <a:gd name="connsiteY20" fmla="*/ 204787 h 1323975"/>
                <a:gd name="connsiteX21" fmla="*/ 342900 w 366712"/>
                <a:gd name="connsiteY21" fmla="*/ 538162 h 1323975"/>
                <a:gd name="connsiteX22" fmla="*/ 364331 w 366712"/>
                <a:gd name="connsiteY22" fmla="*/ 652462 h 1323975"/>
                <a:gd name="connsiteX23" fmla="*/ 366712 w 366712"/>
                <a:gd name="connsiteY23" fmla="*/ 1002506 h 1323975"/>
                <a:gd name="connsiteX24" fmla="*/ 364331 w 366712"/>
                <a:gd name="connsiteY24" fmla="*/ 1114425 h 1323975"/>
                <a:gd name="connsiteX25" fmla="*/ 357187 w 366712"/>
                <a:gd name="connsiteY25" fmla="*/ 1173956 h 1323975"/>
                <a:gd name="connsiteX26" fmla="*/ 345281 w 366712"/>
                <a:gd name="connsiteY26" fmla="*/ 1233487 h 1323975"/>
                <a:gd name="connsiteX27" fmla="*/ 328612 w 366712"/>
                <a:gd name="connsiteY27" fmla="*/ 1276350 h 1323975"/>
                <a:gd name="connsiteX28" fmla="*/ 304800 w 366712"/>
                <a:gd name="connsiteY28" fmla="*/ 1307306 h 1323975"/>
                <a:gd name="connsiteX29" fmla="*/ 280987 w 366712"/>
                <a:gd name="connsiteY29" fmla="*/ 1321593 h 1323975"/>
                <a:gd name="connsiteX30" fmla="*/ 261937 w 366712"/>
                <a:gd name="connsiteY30" fmla="*/ 1323975 h 1323975"/>
                <a:gd name="connsiteX31" fmla="*/ 235743 w 366712"/>
                <a:gd name="connsiteY31" fmla="*/ 1321593 h 1323975"/>
                <a:gd name="connsiteX32" fmla="*/ 219075 w 366712"/>
                <a:gd name="connsiteY32" fmla="*/ 1309687 h 1323975"/>
                <a:gd name="connsiteX33" fmla="*/ 202406 w 366712"/>
                <a:gd name="connsiteY33" fmla="*/ 1285875 h 1323975"/>
                <a:gd name="connsiteX34" fmla="*/ 178593 w 366712"/>
                <a:gd name="connsiteY34" fmla="*/ 1238250 h 1323975"/>
                <a:gd name="connsiteX35" fmla="*/ 152400 w 366712"/>
                <a:gd name="connsiteY35" fmla="*/ 1159668 h 1323975"/>
                <a:gd name="connsiteX36" fmla="*/ 142875 w 366712"/>
                <a:gd name="connsiteY36" fmla="*/ 1097756 h 1323975"/>
                <a:gd name="connsiteX37" fmla="*/ 142875 w 366712"/>
                <a:gd name="connsiteY37" fmla="*/ 6953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712" h="1323975">
                  <a:moveTo>
                    <a:pt x="142875" y="695325"/>
                  </a:moveTo>
                  <a:lnTo>
                    <a:pt x="142875" y="342900"/>
                  </a:lnTo>
                  <a:lnTo>
                    <a:pt x="138112" y="242887"/>
                  </a:lnTo>
                  <a:lnTo>
                    <a:pt x="128587" y="197643"/>
                  </a:lnTo>
                  <a:lnTo>
                    <a:pt x="116681" y="157162"/>
                  </a:lnTo>
                  <a:lnTo>
                    <a:pt x="97631" y="123825"/>
                  </a:lnTo>
                  <a:lnTo>
                    <a:pt x="80962" y="104775"/>
                  </a:lnTo>
                  <a:lnTo>
                    <a:pt x="50006" y="8334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21431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4775" y="4762"/>
                  </a:lnTo>
                  <a:lnTo>
                    <a:pt x="171450" y="16668"/>
                  </a:lnTo>
                  <a:lnTo>
                    <a:pt x="211931" y="30956"/>
                  </a:lnTo>
                  <a:lnTo>
                    <a:pt x="257175" y="54768"/>
                  </a:lnTo>
                  <a:lnTo>
                    <a:pt x="292893" y="80962"/>
                  </a:lnTo>
                  <a:lnTo>
                    <a:pt x="323850" y="109537"/>
                  </a:lnTo>
                  <a:lnTo>
                    <a:pt x="345281" y="204787"/>
                  </a:lnTo>
                  <a:cubicBezTo>
                    <a:pt x="344487" y="315912"/>
                    <a:pt x="343694" y="427037"/>
                    <a:pt x="342900" y="538162"/>
                  </a:cubicBezTo>
                  <a:lnTo>
                    <a:pt x="364331" y="652462"/>
                  </a:lnTo>
                  <a:cubicBezTo>
                    <a:pt x="365125" y="769143"/>
                    <a:pt x="365918" y="885825"/>
                    <a:pt x="366712" y="1002506"/>
                  </a:cubicBezTo>
                  <a:cubicBezTo>
                    <a:pt x="365918" y="1039812"/>
                    <a:pt x="365125" y="1077119"/>
                    <a:pt x="364331" y="1114425"/>
                  </a:cubicBezTo>
                  <a:lnTo>
                    <a:pt x="357187" y="1173956"/>
                  </a:lnTo>
                  <a:lnTo>
                    <a:pt x="345281" y="1233487"/>
                  </a:lnTo>
                  <a:lnTo>
                    <a:pt x="328612" y="1276350"/>
                  </a:lnTo>
                  <a:lnTo>
                    <a:pt x="304800" y="1307306"/>
                  </a:lnTo>
                  <a:lnTo>
                    <a:pt x="280987" y="1321593"/>
                  </a:lnTo>
                  <a:lnTo>
                    <a:pt x="261937" y="1323975"/>
                  </a:lnTo>
                  <a:cubicBezTo>
                    <a:pt x="237335" y="1321514"/>
                    <a:pt x="246102" y="1321593"/>
                    <a:pt x="235743" y="1321593"/>
                  </a:cubicBezTo>
                  <a:lnTo>
                    <a:pt x="219075" y="1309687"/>
                  </a:lnTo>
                  <a:lnTo>
                    <a:pt x="202406" y="1285875"/>
                  </a:lnTo>
                  <a:lnTo>
                    <a:pt x="178593" y="1238250"/>
                  </a:lnTo>
                  <a:lnTo>
                    <a:pt x="152400" y="1159668"/>
                  </a:lnTo>
                  <a:lnTo>
                    <a:pt x="142875" y="1097756"/>
                  </a:lnTo>
                  <a:lnTo>
                    <a:pt x="142875" y="695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CA0D5B71-BA58-4569-843A-2CF4CEDABC17}"/>
                </a:ext>
              </a:extLst>
            </p:cNvPr>
            <p:cNvSpPr/>
            <p:nvPr/>
          </p:nvSpPr>
          <p:spPr>
            <a:xfrm>
              <a:off x="4095750" y="4335463"/>
              <a:ext cx="334963" cy="1571625"/>
            </a:xfrm>
            <a:custGeom>
              <a:avLst/>
              <a:gdLst>
                <a:gd name="connsiteX0" fmla="*/ 131364 w 334851"/>
                <a:gd name="connsiteY0" fmla="*/ 703187 h 1571223"/>
                <a:gd name="connsiteX1" fmla="*/ 131364 w 334851"/>
                <a:gd name="connsiteY1" fmla="*/ 486821 h 1571223"/>
                <a:gd name="connsiteX2" fmla="*/ 131364 w 334851"/>
                <a:gd name="connsiteY2" fmla="*/ 378639 h 1571223"/>
                <a:gd name="connsiteX3" fmla="*/ 128789 w 334851"/>
                <a:gd name="connsiteY3" fmla="*/ 309093 h 1571223"/>
                <a:gd name="connsiteX4" fmla="*/ 123637 w 334851"/>
                <a:gd name="connsiteY4" fmla="*/ 273032 h 1571223"/>
                <a:gd name="connsiteX5" fmla="*/ 105607 w 334851"/>
                <a:gd name="connsiteY5" fmla="*/ 193183 h 1571223"/>
                <a:gd name="connsiteX6" fmla="*/ 79849 w 334851"/>
                <a:gd name="connsiteY6" fmla="*/ 131365 h 1571223"/>
                <a:gd name="connsiteX7" fmla="*/ 28334 w 334851"/>
                <a:gd name="connsiteY7" fmla="*/ 59243 h 1571223"/>
                <a:gd name="connsiteX8" fmla="*/ 7727 w 334851"/>
                <a:gd name="connsiteY8" fmla="*/ 38637 h 1571223"/>
                <a:gd name="connsiteX9" fmla="*/ 0 w 334851"/>
                <a:gd name="connsiteY9" fmla="*/ 23182 h 1571223"/>
                <a:gd name="connsiteX10" fmla="*/ 2576 w 334851"/>
                <a:gd name="connsiteY10" fmla="*/ 7727 h 1571223"/>
                <a:gd name="connsiteX11" fmla="*/ 10303 w 334851"/>
                <a:gd name="connsiteY11" fmla="*/ 0 h 1571223"/>
                <a:gd name="connsiteX12" fmla="*/ 41212 w 334851"/>
                <a:gd name="connsiteY12" fmla="*/ 0 h 1571223"/>
                <a:gd name="connsiteX13" fmla="*/ 100455 w 334851"/>
                <a:gd name="connsiteY13" fmla="*/ 2576 h 1571223"/>
                <a:gd name="connsiteX14" fmla="*/ 157122 w 334851"/>
                <a:gd name="connsiteY14" fmla="*/ 12879 h 1571223"/>
                <a:gd name="connsiteX15" fmla="*/ 206062 w 334851"/>
                <a:gd name="connsiteY15" fmla="*/ 30909 h 1571223"/>
                <a:gd name="connsiteX16" fmla="*/ 262729 w 334851"/>
                <a:gd name="connsiteY16" fmla="*/ 59243 h 1571223"/>
                <a:gd name="connsiteX17" fmla="*/ 303941 w 334851"/>
                <a:gd name="connsiteY17" fmla="*/ 87576 h 1571223"/>
                <a:gd name="connsiteX18" fmla="*/ 329699 w 334851"/>
                <a:gd name="connsiteY18" fmla="*/ 115910 h 1571223"/>
                <a:gd name="connsiteX19" fmla="*/ 334851 w 334851"/>
                <a:gd name="connsiteY19" fmla="*/ 218941 h 1571223"/>
                <a:gd name="connsiteX20" fmla="*/ 332275 w 334851"/>
                <a:gd name="connsiteY20" fmla="*/ 656823 h 1571223"/>
                <a:gd name="connsiteX21" fmla="*/ 334851 w 334851"/>
                <a:gd name="connsiteY21" fmla="*/ 793339 h 1571223"/>
                <a:gd name="connsiteX22" fmla="*/ 334851 w 334851"/>
                <a:gd name="connsiteY22" fmla="*/ 1259554 h 1571223"/>
                <a:gd name="connsiteX23" fmla="*/ 311669 w 334851"/>
                <a:gd name="connsiteY23" fmla="*/ 1414100 h 1571223"/>
                <a:gd name="connsiteX24" fmla="*/ 270456 w 334851"/>
                <a:gd name="connsiteY24" fmla="*/ 1488798 h 1571223"/>
                <a:gd name="connsiteX25" fmla="*/ 236971 w 334851"/>
                <a:gd name="connsiteY25" fmla="*/ 1535162 h 1571223"/>
                <a:gd name="connsiteX26" fmla="*/ 208638 w 334851"/>
                <a:gd name="connsiteY26" fmla="*/ 1563495 h 1571223"/>
                <a:gd name="connsiteX27" fmla="*/ 190607 w 334851"/>
                <a:gd name="connsiteY27" fmla="*/ 1571223 h 1571223"/>
                <a:gd name="connsiteX28" fmla="*/ 164850 w 334851"/>
                <a:gd name="connsiteY28" fmla="*/ 1568647 h 1571223"/>
                <a:gd name="connsiteX29" fmla="*/ 139092 w 334851"/>
                <a:gd name="connsiteY29" fmla="*/ 1555768 h 1571223"/>
                <a:gd name="connsiteX30" fmla="*/ 105607 w 334851"/>
                <a:gd name="connsiteY30" fmla="*/ 1517131 h 1571223"/>
                <a:gd name="connsiteX31" fmla="*/ 85001 w 334851"/>
                <a:gd name="connsiteY31" fmla="*/ 1468192 h 1571223"/>
                <a:gd name="connsiteX32" fmla="*/ 69546 w 334851"/>
                <a:gd name="connsiteY32" fmla="*/ 1396070 h 1571223"/>
                <a:gd name="connsiteX33" fmla="*/ 66970 w 334851"/>
                <a:gd name="connsiteY33" fmla="*/ 1313645 h 1571223"/>
                <a:gd name="connsiteX34" fmla="*/ 79849 w 334851"/>
                <a:gd name="connsiteY34" fmla="*/ 1220917 h 1571223"/>
                <a:gd name="connsiteX35" fmla="*/ 100455 w 334851"/>
                <a:gd name="connsiteY35" fmla="*/ 1056068 h 1571223"/>
                <a:gd name="connsiteX36" fmla="*/ 123637 w 334851"/>
                <a:gd name="connsiteY36" fmla="*/ 865460 h 1571223"/>
                <a:gd name="connsiteX37" fmla="*/ 131364 w 334851"/>
                <a:gd name="connsiteY37" fmla="*/ 703187 h 157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4851" h="1571223">
                  <a:moveTo>
                    <a:pt x="131364" y="703187"/>
                  </a:moveTo>
                  <a:lnTo>
                    <a:pt x="131364" y="486821"/>
                  </a:lnTo>
                  <a:lnTo>
                    <a:pt x="131364" y="378639"/>
                  </a:lnTo>
                  <a:cubicBezTo>
                    <a:pt x="130506" y="355457"/>
                    <a:pt x="129647" y="332275"/>
                    <a:pt x="128789" y="309093"/>
                  </a:cubicBezTo>
                  <a:lnTo>
                    <a:pt x="123637" y="273032"/>
                  </a:lnTo>
                  <a:lnTo>
                    <a:pt x="105607" y="193183"/>
                  </a:lnTo>
                  <a:lnTo>
                    <a:pt x="79849" y="131365"/>
                  </a:lnTo>
                  <a:lnTo>
                    <a:pt x="28334" y="59243"/>
                  </a:lnTo>
                  <a:lnTo>
                    <a:pt x="7727" y="38637"/>
                  </a:lnTo>
                  <a:lnTo>
                    <a:pt x="0" y="23182"/>
                  </a:lnTo>
                  <a:lnTo>
                    <a:pt x="2576" y="7727"/>
                  </a:lnTo>
                  <a:lnTo>
                    <a:pt x="10303" y="0"/>
                  </a:lnTo>
                  <a:lnTo>
                    <a:pt x="41212" y="0"/>
                  </a:lnTo>
                  <a:lnTo>
                    <a:pt x="100455" y="2576"/>
                  </a:lnTo>
                  <a:lnTo>
                    <a:pt x="157122" y="12879"/>
                  </a:lnTo>
                  <a:lnTo>
                    <a:pt x="206062" y="30909"/>
                  </a:lnTo>
                  <a:lnTo>
                    <a:pt x="262729" y="59243"/>
                  </a:lnTo>
                  <a:lnTo>
                    <a:pt x="303941" y="87576"/>
                  </a:lnTo>
                  <a:lnTo>
                    <a:pt x="329699" y="115910"/>
                  </a:lnTo>
                  <a:lnTo>
                    <a:pt x="334851" y="218941"/>
                  </a:lnTo>
                  <a:cubicBezTo>
                    <a:pt x="333992" y="364902"/>
                    <a:pt x="333134" y="510862"/>
                    <a:pt x="332275" y="656823"/>
                  </a:cubicBezTo>
                  <a:cubicBezTo>
                    <a:pt x="333134" y="702328"/>
                    <a:pt x="333992" y="747834"/>
                    <a:pt x="334851" y="793339"/>
                  </a:cubicBezTo>
                  <a:lnTo>
                    <a:pt x="334851" y="1259554"/>
                  </a:lnTo>
                  <a:lnTo>
                    <a:pt x="311669" y="1414100"/>
                  </a:lnTo>
                  <a:lnTo>
                    <a:pt x="270456" y="1488798"/>
                  </a:lnTo>
                  <a:lnTo>
                    <a:pt x="236971" y="1535162"/>
                  </a:lnTo>
                  <a:lnTo>
                    <a:pt x="208638" y="1563495"/>
                  </a:lnTo>
                  <a:lnTo>
                    <a:pt x="190607" y="1571223"/>
                  </a:lnTo>
                  <a:lnTo>
                    <a:pt x="164850" y="1568647"/>
                  </a:lnTo>
                  <a:lnTo>
                    <a:pt x="139092" y="1555768"/>
                  </a:lnTo>
                  <a:lnTo>
                    <a:pt x="105607" y="1517131"/>
                  </a:lnTo>
                  <a:lnTo>
                    <a:pt x="85001" y="1468192"/>
                  </a:lnTo>
                  <a:lnTo>
                    <a:pt x="69546" y="1396070"/>
                  </a:lnTo>
                  <a:cubicBezTo>
                    <a:pt x="68687" y="1368595"/>
                    <a:pt x="67829" y="1341120"/>
                    <a:pt x="66970" y="1313645"/>
                  </a:cubicBezTo>
                  <a:lnTo>
                    <a:pt x="79849" y="1220917"/>
                  </a:lnTo>
                  <a:lnTo>
                    <a:pt x="100455" y="1056068"/>
                  </a:lnTo>
                  <a:lnTo>
                    <a:pt x="123637" y="865460"/>
                  </a:lnTo>
                  <a:lnTo>
                    <a:pt x="131364" y="703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C6E26E69-660A-4143-9909-152BD75DA7C0}"/>
                </a:ext>
              </a:extLst>
            </p:cNvPr>
            <p:cNvSpPr/>
            <p:nvPr/>
          </p:nvSpPr>
          <p:spPr>
            <a:xfrm rot="16200000">
              <a:off x="1713706" y="4383882"/>
              <a:ext cx="3121025" cy="350838"/>
            </a:xfrm>
            <a:custGeom>
              <a:avLst/>
              <a:gdLst>
                <a:gd name="connsiteX0" fmla="*/ 1572076 w 3121075"/>
                <a:gd name="connsiteY0" fmla="*/ 331723 h 351915"/>
                <a:gd name="connsiteX1" fmla="*/ 1099011 w 3121075"/>
                <a:gd name="connsiteY1" fmla="*/ 314416 h 351915"/>
                <a:gd name="connsiteX2" fmla="*/ 744212 w 3121075"/>
                <a:gd name="connsiteY2" fmla="*/ 299993 h 351915"/>
                <a:gd name="connsiteX3" fmla="*/ 400952 w 3121075"/>
                <a:gd name="connsiteY3" fmla="*/ 285570 h 351915"/>
                <a:gd name="connsiteX4" fmla="*/ 193265 w 3121075"/>
                <a:gd name="connsiteY4" fmla="*/ 279801 h 351915"/>
                <a:gd name="connsiteX5" fmla="*/ 152881 w 3121075"/>
                <a:gd name="connsiteY5" fmla="*/ 274032 h 351915"/>
                <a:gd name="connsiteX6" fmla="*/ 98075 w 3121075"/>
                <a:gd name="connsiteY6" fmla="*/ 256725 h 351915"/>
                <a:gd name="connsiteX7" fmla="*/ 43269 w 3121075"/>
                <a:gd name="connsiteY7" fmla="*/ 224995 h 351915"/>
                <a:gd name="connsiteX8" fmla="*/ 11539 w 3121075"/>
                <a:gd name="connsiteY8" fmla="*/ 199034 h 351915"/>
                <a:gd name="connsiteX9" fmla="*/ 0 w 3121075"/>
                <a:gd name="connsiteY9" fmla="*/ 178842 h 351915"/>
                <a:gd name="connsiteX10" fmla="*/ 2885 w 3121075"/>
                <a:gd name="connsiteY10" fmla="*/ 149997 h 351915"/>
                <a:gd name="connsiteX11" fmla="*/ 31730 w 3121075"/>
                <a:gd name="connsiteY11" fmla="*/ 109613 h 351915"/>
                <a:gd name="connsiteX12" fmla="*/ 63460 w 3121075"/>
                <a:gd name="connsiteY12" fmla="*/ 80768 h 351915"/>
                <a:gd name="connsiteX13" fmla="*/ 100959 w 3121075"/>
                <a:gd name="connsiteY13" fmla="*/ 66345 h 351915"/>
                <a:gd name="connsiteX14" fmla="*/ 152881 w 3121075"/>
                <a:gd name="connsiteY14" fmla="*/ 49038 h 351915"/>
                <a:gd name="connsiteX15" fmla="*/ 248071 w 3121075"/>
                <a:gd name="connsiteY15" fmla="*/ 20192 h 351915"/>
                <a:gd name="connsiteX16" fmla="*/ 360568 w 3121075"/>
                <a:gd name="connsiteY16" fmla="*/ 8654 h 351915"/>
                <a:gd name="connsiteX17" fmla="*/ 501911 w 3121075"/>
                <a:gd name="connsiteY17" fmla="*/ 14423 h 351915"/>
                <a:gd name="connsiteX18" fmla="*/ 801903 w 3121075"/>
                <a:gd name="connsiteY18" fmla="*/ 43269 h 351915"/>
                <a:gd name="connsiteX19" fmla="*/ 1249007 w 3121075"/>
                <a:gd name="connsiteY19" fmla="*/ 80768 h 351915"/>
                <a:gd name="connsiteX20" fmla="*/ 1615344 w 3121075"/>
                <a:gd name="connsiteY20" fmla="*/ 106728 h 351915"/>
                <a:gd name="connsiteX21" fmla="*/ 1952836 w 3121075"/>
                <a:gd name="connsiteY21" fmla="*/ 126920 h 351915"/>
                <a:gd name="connsiteX22" fmla="*/ 2223983 w 3121075"/>
                <a:gd name="connsiteY22" fmla="*/ 141343 h 351915"/>
                <a:gd name="connsiteX23" fmla="*/ 2454746 w 3121075"/>
                <a:gd name="connsiteY23" fmla="*/ 147112 h 351915"/>
                <a:gd name="connsiteX24" fmla="*/ 2590320 w 3121075"/>
                <a:gd name="connsiteY24" fmla="*/ 149997 h 351915"/>
                <a:gd name="connsiteX25" fmla="*/ 2694163 w 3121075"/>
                <a:gd name="connsiteY25" fmla="*/ 144228 h 351915"/>
                <a:gd name="connsiteX26" fmla="*/ 2795122 w 3121075"/>
                <a:gd name="connsiteY26" fmla="*/ 132689 h 351915"/>
                <a:gd name="connsiteX27" fmla="*/ 2861467 w 3121075"/>
                <a:gd name="connsiteY27" fmla="*/ 118267 h 351915"/>
                <a:gd name="connsiteX28" fmla="*/ 2922042 w 3121075"/>
                <a:gd name="connsiteY28" fmla="*/ 100959 h 351915"/>
                <a:gd name="connsiteX29" fmla="*/ 2999925 w 3121075"/>
                <a:gd name="connsiteY29" fmla="*/ 69229 h 351915"/>
                <a:gd name="connsiteX30" fmla="*/ 3057616 w 3121075"/>
                <a:gd name="connsiteY30" fmla="*/ 31730 h 351915"/>
                <a:gd name="connsiteX31" fmla="*/ 3077807 w 3121075"/>
                <a:gd name="connsiteY31" fmla="*/ 14423 h 351915"/>
                <a:gd name="connsiteX32" fmla="*/ 3103768 w 3121075"/>
                <a:gd name="connsiteY32" fmla="*/ 0 h 351915"/>
                <a:gd name="connsiteX33" fmla="*/ 3118191 w 3121075"/>
                <a:gd name="connsiteY33" fmla="*/ 2885 h 351915"/>
                <a:gd name="connsiteX34" fmla="*/ 3121075 w 3121075"/>
                <a:gd name="connsiteY34" fmla="*/ 17308 h 351915"/>
                <a:gd name="connsiteX35" fmla="*/ 3121075 w 3121075"/>
                <a:gd name="connsiteY35" fmla="*/ 60576 h 351915"/>
                <a:gd name="connsiteX36" fmla="*/ 3109537 w 3121075"/>
                <a:gd name="connsiteY36" fmla="*/ 132689 h 351915"/>
                <a:gd name="connsiteX37" fmla="*/ 3092230 w 3121075"/>
                <a:gd name="connsiteY37" fmla="*/ 204803 h 351915"/>
                <a:gd name="connsiteX38" fmla="*/ 3060500 w 3121075"/>
                <a:gd name="connsiteY38" fmla="*/ 274032 h 351915"/>
                <a:gd name="connsiteX39" fmla="*/ 3017232 w 3121075"/>
                <a:gd name="connsiteY39" fmla="*/ 343261 h 351915"/>
                <a:gd name="connsiteX40" fmla="*/ 2893197 w 3121075"/>
                <a:gd name="connsiteY40" fmla="*/ 346145 h 351915"/>
                <a:gd name="connsiteX41" fmla="*/ 2573012 w 3121075"/>
                <a:gd name="connsiteY41" fmla="*/ 346145 h 351915"/>
                <a:gd name="connsiteX42" fmla="*/ 2457631 w 3121075"/>
                <a:gd name="connsiteY42" fmla="*/ 346145 h 351915"/>
                <a:gd name="connsiteX43" fmla="*/ 2048026 w 3121075"/>
                <a:gd name="connsiteY43" fmla="*/ 349030 h 351915"/>
                <a:gd name="connsiteX44" fmla="*/ 1935528 w 3121075"/>
                <a:gd name="connsiteY44" fmla="*/ 351915 h 351915"/>
                <a:gd name="connsiteX45" fmla="*/ 1572076 w 3121075"/>
                <a:gd name="connsiteY45" fmla="*/ 331723 h 3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21075" h="351915">
                  <a:moveTo>
                    <a:pt x="1572076" y="331723"/>
                  </a:moveTo>
                  <a:lnTo>
                    <a:pt x="1099011" y="314416"/>
                  </a:lnTo>
                  <a:lnTo>
                    <a:pt x="744212" y="299993"/>
                  </a:lnTo>
                  <a:lnTo>
                    <a:pt x="400952" y="285570"/>
                  </a:lnTo>
                  <a:lnTo>
                    <a:pt x="193265" y="279801"/>
                  </a:lnTo>
                  <a:lnTo>
                    <a:pt x="152881" y="274032"/>
                  </a:lnTo>
                  <a:lnTo>
                    <a:pt x="98075" y="256725"/>
                  </a:lnTo>
                  <a:lnTo>
                    <a:pt x="43269" y="224995"/>
                  </a:lnTo>
                  <a:lnTo>
                    <a:pt x="11539" y="199034"/>
                  </a:lnTo>
                  <a:lnTo>
                    <a:pt x="0" y="178842"/>
                  </a:lnTo>
                  <a:lnTo>
                    <a:pt x="2885" y="149997"/>
                  </a:lnTo>
                  <a:lnTo>
                    <a:pt x="31730" y="109613"/>
                  </a:lnTo>
                  <a:lnTo>
                    <a:pt x="63460" y="80768"/>
                  </a:lnTo>
                  <a:lnTo>
                    <a:pt x="100959" y="66345"/>
                  </a:lnTo>
                  <a:lnTo>
                    <a:pt x="152881" y="49038"/>
                  </a:lnTo>
                  <a:lnTo>
                    <a:pt x="248071" y="20192"/>
                  </a:lnTo>
                  <a:lnTo>
                    <a:pt x="360568" y="8654"/>
                  </a:lnTo>
                  <a:lnTo>
                    <a:pt x="501911" y="14423"/>
                  </a:lnTo>
                  <a:lnTo>
                    <a:pt x="801903" y="43269"/>
                  </a:lnTo>
                  <a:lnTo>
                    <a:pt x="1249007" y="80768"/>
                  </a:lnTo>
                  <a:lnTo>
                    <a:pt x="1615344" y="106728"/>
                  </a:lnTo>
                  <a:lnTo>
                    <a:pt x="1952836" y="126920"/>
                  </a:lnTo>
                  <a:lnTo>
                    <a:pt x="2223983" y="141343"/>
                  </a:lnTo>
                  <a:lnTo>
                    <a:pt x="2454746" y="147112"/>
                  </a:lnTo>
                  <a:lnTo>
                    <a:pt x="2590320" y="149997"/>
                  </a:lnTo>
                  <a:lnTo>
                    <a:pt x="2694163" y="144228"/>
                  </a:lnTo>
                  <a:lnTo>
                    <a:pt x="2795122" y="132689"/>
                  </a:lnTo>
                  <a:lnTo>
                    <a:pt x="2861467" y="118267"/>
                  </a:lnTo>
                  <a:lnTo>
                    <a:pt x="2922042" y="100959"/>
                  </a:lnTo>
                  <a:lnTo>
                    <a:pt x="2999925" y="69229"/>
                  </a:lnTo>
                  <a:lnTo>
                    <a:pt x="3057616" y="31730"/>
                  </a:lnTo>
                  <a:lnTo>
                    <a:pt x="3077807" y="14423"/>
                  </a:lnTo>
                  <a:lnTo>
                    <a:pt x="3103768" y="0"/>
                  </a:lnTo>
                  <a:lnTo>
                    <a:pt x="3118191" y="2885"/>
                  </a:lnTo>
                  <a:lnTo>
                    <a:pt x="3121075" y="17308"/>
                  </a:lnTo>
                  <a:lnTo>
                    <a:pt x="3121075" y="60576"/>
                  </a:lnTo>
                  <a:lnTo>
                    <a:pt x="3109537" y="132689"/>
                  </a:lnTo>
                  <a:lnTo>
                    <a:pt x="3092230" y="204803"/>
                  </a:lnTo>
                  <a:lnTo>
                    <a:pt x="3060500" y="274032"/>
                  </a:lnTo>
                  <a:lnTo>
                    <a:pt x="3017232" y="343261"/>
                  </a:lnTo>
                  <a:lnTo>
                    <a:pt x="2893197" y="346145"/>
                  </a:lnTo>
                  <a:lnTo>
                    <a:pt x="2573012" y="346145"/>
                  </a:lnTo>
                  <a:lnTo>
                    <a:pt x="2457631" y="346145"/>
                  </a:lnTo>
                  <a:lnTo>
                    <a:pt x="2048026" y="349030"/>
                  </a:lnTo>
                  <a:lnTo>
                    <a:pt x="1935528" y="351915"/>
                  </a:lnTo>
                  <a:lnTo>
                    <a:pt x="1572076" y="3317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B5804D4A-42CF-4B42-A450-B68944CB940B}"/>
                </a:ext>
              </a:extLst>
            </p:cNvPr>
            <p:cNvSpPr/>
            <p:nvPr/>
          </p:nvSpPr>
          <p:spPr>
            <a:xfrm>
              <a:off x="3324225" y="1928813"/>
              <a:ext cx="1374775" cy="428625"/>
            </a:xfrm>
            <a:custGeom>
              <a:avLst/>
              <a:gdLst>
                <a:gd name="connsiteX0" fmla="*/ 838200 w 1373981"/>
                <a:gd name="connsiteY0" fmla="*/ 309562 h 428625"/>
                <a:gd name="connsiteX1" fmla="*/ 550069 w 1373981"/>
                <a:gd name="connsiteY1" fmla="*/ 385762 h 428625"/>
                <a:gd name="connsiteX2" fmla="*/ 514350 w 1373981"/>
                <a:gd name="connsiteY2" fmla="*/ 423862 h 428625"/>
                <a:gd name="connsiteX3" fmla="*/ 411956 w 1373981"/>
                <a:gd name="connsiteY3" fmla="*/ 428625 h 428625"/>
                <a:gd name="connsiteX4" fmla="*/ 316706 w 1373981"/>
                <a:gd name="connsiteY4" fmla="*/ 428625 h 428625"/>
                <a:gd name="connsiteX5" fmla="*/ 254794 w 1373981"/>
                <a:gd name="connsiteY5" fmla="*/ 426243 h 428625"/>
                <a:gd name="connsiteX6" fmla="*/ 202406 w 1373981"/>
                <a:gd name="connsiteY6" fmla="*/ 421481 h 428625"/>
                <a:gd name="connsiteX7" fmla="*/ 135731 w 1373981"/>
                <a:gd name="connsiteY7" fmla="*/ 409575 h 428625"/>
                <a:gd name="connsiteX8" fmla="*/ 78581 w 1373981"/>
                <a:gd name="connsiteY8" fmla="*/ 390525 h 428625"/>
                <a:gd name="connsiteX9" fmla="*/ 0 w 1373981"/>
                <a:gd name="connsiteY9" fmla="*/ 354806 h 428625"/>
                <a:gd name="connsiteX10" fmla="*/ 71438 w 1373981"/>
                <a:gd name="connsiteY10" fmla="*/ 257175 h 428625"/>
                <a:gd name="connsiteX11" fmla="*/ 185738 w 1373981"/>
                <a:gd name="connsiteY11" fmla="*/ 269081 h 428625"/>
                <a:gd name="connsiteX12" fmla="*/ 245269 w 1373981"/>
                <a:gd name="connsiteY12" fmla="*/ 269081 h 428625"/>
                <a:gd name="connsiteX13" fmla="*/ 335756 w 1373981"/>
                <a:gd name="connsiteY13" fmla="*/ 264318 h 428625"/>
                <a:gd name="connsiteX14" fmla="*/ 395288 w 1373981"/>
                <a:gd name="connsiteY14" fmla="*/ 257175 h 428625"/>
                <a:gd name="connsiteX15" fmla="*/ 445294 w 1373981"/>
                <a:gd name="connsiteY15" fmla="*/ 250031 h 428625"/>
                <a:gd name="connsiteX16" fmla="*/ 507206 w 1373981"/>
                <a:gd name="connsiteY16" fmla="*/ 238125 h 428625"/>
                <a:gd name="connsiteX17" fmla="*/ 614363 w 1373981"/>
                <a:gd name="connsiteY17" fmla="*/ 207168 h 428625"/>
                <a:gd name="connsiteX18" fmla="*/ 733425 w 1373981"/>
                <a:gd name="connsiteY18" fmla="*/ 173831 h 428625"/>
                <a:gd name="connsiteX19" fmla="*/ 883444 w 1373981"/>
                <a:gd name="connsiteY19" fmla="*/ 130968 h 428625"/>
                <a:gd name="connsiteX20" fmla="*/ 1014413 w 1373981"/>
                <a:gd name="connsiteY20" fmla="*/ 90487 h 428625"/>
                <a:gd name="connsiteX21" fmla="*/ 1145381 w 1373981"/>
                <a:gd name="connsiteY21" fmla="*/ 0 h 428625"/>
                <a:gd name="connsiteX22" fmla="*/ 1193006 w 1373981"/>
                <a:gd name="connsiteY22" fmla="*/ 2381 h 428625"/>
                <a:gd name="connsiteX23" fmla="*/ 1281113 w 1373981"/>
                <a:gd name="connsiteY23" fmla="*/ 21431 h 428625"/>
                <a:gd name="connsiteX24" fmla="*/ 1326356 w 1373981"/>
                <a:gd name="connsiteY24" fmla="*/ 42862 h 428625"/>
                <a:gd name="connsiteX25" fmla="*/ 1347788 w 1373981"/>
                <a:gd name="connsiteY25" fmla="*/ 57150 h 428625"/>
                <a:gd name="connsiteX26" fmla="*/ 1362075 w 1373981"/>
                <a:gd name="connsiteY26" fmla="*/ 69056 h 428625"/>
                <a:gd name="connsiteX27" fmla="*/ 1371600 w 1373981"/>
                <a:gd name="connsiteY27" fmla="*/ 85725 h 428625"/>
                <a:gd name="connsiteX28" fmla="*/ 1373981 w 1373981"/>
                <a:gd name="connsiteY28" fmla="*/ 102393 h 428625"/>
                <a:gd name="connsiteX29" fmla="*/ 1371600 w 1373981"/>
                <a:gd name="connsiteY29" fmla="*/ 130968 h 428625"/>
                <a:gd name="connsiteX30" fmla="*/ 1357313 w 1373981"/>
                <a:gd name="connsiteY30" fmla="*/ 164306 h 428625"/>
                <a:gd name="connsiteX31" fmla="*/ 1343025 w 1373981"/>
                <a:gd name="connsiteY31" fmla="*/ 190500 h 428625"/>
                <a:gd name="connsiteX32" fmla="*/ 1314450 w 1373981"/>
                <a:gd name="connsiteY32" fmla="*/ 211931 h 428625"/>
                <a:gd name="connsiteX33" fmla="*/ 1278731 w 1373981"/>
                <a:gd name="connsiteY33" fmla="*/ 223837 h 428625"/>
                <a:gd name="connsiteX34" fmla="*/ 1195388 w 1373981"/>
                <a:gd name="connsiteY34" fmla="*/ 233362 h 428625"/>
                <a:gd name="connsiteX35" fmla="*/ 1097756 w 1373981"/>
                <a:gd name="connsiteY35" fmla="*/ 252412 h 428625"/>
                <a:gd name="connsiteX36" fmla="*/ 838200 w 1373981"/>
                <a:gd name="connsiteY36" fmla="*/ 309562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73981" h="428625">
                  <a:moveTo>
                    <a:pt x="838200" y="309562"/>
                  </a:moveTo>
                  <a:lnTo>
                    <a:pt x="550069" y="385762"/>
                  </a:lnTo>
                  <a:lnTo>
                    <a:pt x="514350" y="423862"/>
                  </a:lnTo>
                  <a:lnTo>
                    <a:pt x="411956" y="428625"/>
                  </a:lnTo>
                  <a:lnTo>
                    <a:pt x="316706" y="428625"/>
                  </a:lnTo>
                  <a:lnTo>
                    <a:pt x="254794" y="426243"/>
                  </a:lnTo>
                  <a:lnTo>
                    <a:pt x="202406" y="421481"/>
                  </a:lnTo>
                  <a:lnTo>
                    <a:pt x="135731" y="409575"/>
                  </a:lnTo>
                  <a:lnTo>
                    <a:pt x="78581" y="390525"/>
                  </a:lnTo>
                  <a:lnTo>
                    <a:pt x="0" y="354806"/>
                  </a:lnTo>
                  <a:lnTo>
                    <a:pt x="71438" y="257175"/>
                  </a:lnTo>
                  <a:lnTo>
                    <a:pt x="185738" y="269081"/>
                  </a:lnTo>
                  <a:lnTo>
                    <a:pt x="245269" y="269081"/>
                  </a:lnTo>
                  <a:lnTo>
                    <a:pt x="335756" y="264318"/>
                  </a:lnTo>
                  <a:lnTo>
                    <a:pt x="395288" y="257175"/>
                  </a:lnTo>
                  <a:lnTo>
                    <a:pt x="445294" y="250031"/>
                  </a:lnTo>
                  <a:lnTo>
                    <a:pt x="507206" y="238125"/>
                  </a:lnTo>
                  <a:lnTo>
                    <a:pt x="614363" y="207168"/>
                  </a:lnTo>
                  <a:lnTo>
                    <a:pt x="733425" y="173831"/>
                  </a:lnTo>
                  <a:lnTo>
                    <a:pt x="883444" y="130968"/>
                  </a:lnTo>
                  <a:lnTo>
                    <a:pt x="1014413" y="90487"/>
                  </a:lnTo>
                  <a:lnTo>
                    <a:pt x="1145381" y="0"/>
                  </a:lnTo>
                  <a:lnTo>
                    <a:pt x="1193006" y="2381"/>
                  </a:lnTo>
                  <a:lnTo>
                    <a:pt x="1281113" y="21431"/>
                  </a:lnTo>
                  <a:lnTo>
                    <a:pt x="1326356" y="42862"/>
                  </a:lnTo>
                  <a:lnTo>
                    <a:pt x="1347788" y="57150"/>
                  </a:lnTo>
                  <a:lnTo>
                    <a:pt x="1362075" y="69056"/>
                  </a:lnTo>
                  <a:lnTo>
                    <a:pt x="1371600" y="85725"/>
                  </a:lnTo>
                  <a:lnTo>
                    <a:pt x="1373981" y="102393"/>
                  </a:lnTo>
                  <a:lnTo>
                    <a:pt x="1371600" y="130968"/>
                  </a:lnTo>
                  <a:lnTo>
                    <a:pt x="1357313" y="164306"/>
                  </a:lnTo>
                  <a:lnTo>
                    <a:pt x="1343025" y="190500"/>
                  </a:lnTo>
                  <a:lnTo>
                    <a:pt x="1314450" y="211931"/>
                  </a:lnTo>
                  <a:lnTo>
                    <a:pt x="1278731" y="223837"/>
                  </a:lnTo>
                  <a:lnTo>
                    <a:pt x="1195388" y="233362"/>
                  </a:lnTo>
                  <a:lnTo>
                    <a:pt x="1097756" y="252412"/>
                  </a:lnTo>
                  <a:lnTo>
                    <a:pt x="838200" y="3095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F2B0CACA-28B4-441B-828F-9F007D25960F}"/>
                </a:ext>
              </a:extLst>
            </p:cNvPr>
            <p:cNvSpPr/>
            <p:nvPr/>
          </p:nvSpPr>
          <p:spPr>
            <a:xfrm>
              <a:off x="3770313" y="2276475"/>
              <a:ext cx="504825" cy="525463"/>
            </a:xfrm>
            <a:custGeom>
              <a:avLst/>
              <a:gdLst>
                <a:gd name="connsiteX0" fmla="*/ 254794 w 504825"/>
                <a:gd name="connsiteY0" fmla="*/ 411956 h 526256"/>
                <a:gd name="connsiteX1" fmla="*/ 180975 w 504825"/>
                <a:gd name="connsiteY1" fmla="*/ 269081 h 526256"/>
                <a:gd name="connsiteX2" fmla="*/ 154781 w 504825"/>
                <a:gd name="connsiteY2" fmla="*/ 221456 h 526256"/>
                <a:gd name="connsiteX3" fmla="*/ 114300 w 504825"/>
                <a:gd name="connsiteY3" fmla="*/ 173831 h 526256"/>
                <a:gd name="connsiteX4" fmla="*/ 0 w 504825"/>
                <a:gd name="connsiteY4" fmla="*/ 50006 h 526256"/>
                <a:gd name="connsiteX5" fmla="*/ 45244 w 504825"/>
                <a:gd name="connsiteY5" fmla="*/ 0 h 526256"/>
                <a:gd name="connsiteX6" fmla="*/ 190500 w 504825"/>
                <a:gd name="connsiteY6" fmla="*/ 66675 h 526256"/>
                <a:gd name="connsiteX7" fmla="*/ 273844 w 504825"/>
                <a:gd name="connsiteY7" fmla="*/ 107156 h 526256"/>
                <a:gd name="connsiteX8" fmla="*/ 357187 w 504825"/>
                <a:gd name="connsiteY8" fmla="*/ 157163 h 526256"/>
                <a:gd name="connsiteX9" fmla="*/ 433387 w 504825"/>
                <a:gd name="connsiteY9" fmla="*/ 209550 h 526256"/>
                <a:gd name="connsiteX10" fmla="*/ 471487 w 504825"/>
                <a:gd name="connsiteY10" fmla="*/ 238125 h 526256"/>
                <a:gd name="connsiteX11" fmla="*/ 488156 w 504825"/>
                <a:gd name="connsiteY11" fmla="*/ 254794 h 526256"/>
                <a:gd name="connsiteX12" fmla="*/ 495300 w 504825"/>
                <a:gd name="connsiteY12" fmla="*/ 273844 h 526256"/>
                <a:gd name="connsiteX13" fmla="*/ 502444 w 504825"/>
                <a:gd name="connsiteY13" fmla="*/ 302419 h 526256"/>
                <a:gd name="connsiteX14" fmla="*/ 504825 w 504825"/>
                <a:gd name="connsiteY14" fmla="*/ 354806 h 526256"/>
                <a:gd name="connsiteX15" fmla="*/ 497681 w 504825"/>
                <a:gd name="connsiteY15" fmla="*/ 419100 h 526256"/>
                <a:gd name="connsiteX16" fmla="*/ 481012 w 504825"/>
                <a:gd name="connsiteY16" fmla="*/ 469106 h 526256"/>
                <a:gd name="connsiteX17" fmla="*/ 457200 w 504825"/>
                <a:gd name="connsiteY17" fmla="*/ 502444 h 526256"/>
                <a:gd name="connsiteX18" fmla="*/ 438150 w 504825"/>
                <a:gd name="connsiteY18" fmla="*/ 519113 h 526256"/>
                <a:gd name="connsiteX19" fmla="*/ 423862 w 504825"/>
                <a:gd name="connsiteY19" fmla="*/ 523875 h 526256"/>
                <a:gd name="connsiteX20" fmla="*/ 407194 w 504825"/>
                <a:gd name="connsiteY20" fmla="*/ 526256 h 526256"/>
                <a:gd name="connsiteX21" fmla="*/ 369094 w 504825"/>
                <a:gd name="connsiteY21" fmla="*/ 521494 h 526256"/>
                <a:gd name="connsiteX22" fmla="*/ 328612 w 504825"/>
                <a:gd name="connsiteY22" fmla="*/ 504825 h 526256"/>
                <a:gd name="connsiteX23" fmla="*/ 295275 w 504825"/>
                <a:gd name="connsiteY23" fmla="*/ 476250 h 526256"/>
                <a:gd name="connsiteX24" fmla="*/ 254794 w 504825"/>
                <a:gd name="connsiteY24" fmla="*/ 411956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526256">
                  <a:moveTo>
                    <a:pt x="254794" y="411956"/>
                  </a:moveTo>
                  <a:lnTo>
                    <a:pt x="180975" y="269081"/>
                  </a:lnTo>
                  <a:lnTo>
                    <a:pt x="154781" y="221456"/>
                  </a:lnTo>
                  <a:lnTo>
                    <a:pt x="114300" y="173831"/>
                  </a:lnTo>
                  <a:lnTo>
                    <a:pt x="0" y="50006"/>
                  </a:lnTo>
                  <a:lnTo>
                    <a:pt x="45244" y="0"/>
                  </a:lnTo>
                  <a:lnTo>
                    <a:pt x="190500" y="66675"/>
                  </a:lnTo>
                  <a:lnTo>
                    <a:pt x="273844" y="107156"/>
                  </a:lnTo>
                  <a:lnTo>
                    <a:pt x="357187" y="157163"/>
                  </a:lnTo>
                  <a:lnTo>
                    <a:pt x="433387" y="209550"/>
                  </a:lnTo>
                  <a:lnTo>
                    <a:pt x="471487" y="238125"/>
                  </a:lnTo>
                  <a:lnTo>
                    <a:pt x="488156" y="254794"/>
                  </a:lnTo>
                  <a:lnTo>
                    <a:pt x="495300" y="273844"/>
                  </a:lnTo>
                  <a:lnTo>
                    <a:pt x="502444" y="302419"/>
                  </a:lnTo>
                  <a:lnTo>
                    <a:pt x="504825" y="354806"/>
                  </a:lnTo>
                  <a:lnTo>
                    <a:pt x="497681" y="419100"/>
                  </a:lnTo>
                  <a:lnTo>
                    <a:pt x="481012" y="469106"/>
                  </a:lnTo>
                  <a:lnTo>
                    <a:pt x="457200" y="502444"/>
                  </a:lnTo>
                  <a:lnTo>
                    <a:pt x="438150" y="519113"/>
                  </a:lnTo>
                  <a:lnTo>
                    <a:pt x="423862" y="523875"/>
                  </a:lnTo>
                  <a:lnTo>
                    <a:pt x="407194" y="526256"/>
                  </a:lnTo>
                  <a:lnTo>
                    <a:pt x="369094" y="521494"/>
                  </a:lnTo>
                  <a:lnTo>
                    <a:pt x="328612" y="504825"/>
                  </a:lnTo>
                  <a:lnTo>
                    <a:pt x="295275" y="476250"/>
                  </a:lnTo>
                  <a:lnTo>
                    <a:pt x="254794" y="4119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BEC80647-C10B-476A-A0AE-D654BBBEEC86}"/>
                </a:ext>
              </a:extLst>
            </p:cNvPr>
            <p:cNvSpPr/>
            <p:nvPr/>
          </p:nvSpPr>
          <p:spPr>
            <a:xfrm>
              <a:off x="5351463" y="1817688"/>
              <a:ext cx="1687512" cy="381000"/>
            </a:xfrm>
            <a:custGeom>
              <a:avLst/>
              <a:gdLst>
                <a:gd name="connsiteX0" fmla="*/ 1135856 w 1688306"/>
                <a:gd name="connsiteY0" fmla="*/ 269081 h 381000"/>
                <a:gd name="connsiteX1" fmla="*/ 962025 w 1688306"/>
                <a:gd name="connsiteY1" fmla="*/ 283369 h 381000"/>
                <a:gd name="connsiteX2" fmla="*/ 852487 w 1688306"/>
                <a:gd name="connsiteY2" fmla="*/ 300037 h 381000"/>
                <a:gd name="connsiteX3" fmla="*/ 773906 w 1688306"/>
                <a:gd name="connsiteY3" fmla="*/ 316706 h 381000"/>
                <a:gd name="connsiteX4" fmla="*/ 533400 w 1688306"/>
                <a:gd name="connsiteY4" fmla="*/ 333375 h 381000"/>
                <a:gd name="connsiteX5" fmla="*/ 221456 w 1688306"/>
                <a:gd name="connsiteY5" fmla="*/ 376237 h 381000"/>
                <a:gd name="connsiteX6" fmla="*/ 188119 w 1688306"/>
                <a:gd name="connsiteY6" fmla="*/ 381000 h 381000"/>
                <a:gd name="connsiteX7" fmla="*/ 171450 w 1688306"/>
                <a:gd name="connsiteY7" fmla="*/ 378619 h 381000"/>
                <a:gd name="connsiteX8" fmla="*/ 147637 w 1688306"/>
                <a:gd name="connsiteY8" fmla="*/ 371475 h 381000"/>
                <a:gd name="connsiteX9" fmla="*/ 0 w 1688306"/>
                <a:gd name="connsiteY9" fmla="*/ 297656 h 381000"/>
                <a:gd name="connsiteX10" fmla="*/ 88106 w 1688306"/>
                <a:gd name="connsiteY10" fmla="*/ 180975 h 381000"/>
                <a:gd name="connsiteX11" fmla="*/ 230981 w 1688306"/>
                <a:gd name="connsiteY11" fmla="*/ 223837 h 381000"/>
                <a:gd name="connsiteX12" fmla="*/ 252412 w 1688306"/>
                <a:gd name="connsiteY12" fmla="*/ 223837 h 381000"/>
                <a:gd name="connsiteX13" fmla="*/ 488156 w 1688306"/>
                <a:gd name="connsiteY13" fmla="*/ 188119 h 381000"/>
                <a:gd name="connsiteX14" fmla="*/ 752475 w 1688306"/>
                <a:gd name="connsiteY14" fmla="*/ 150019 h 381000"/>
                <a:gd name="connsiteX15" fmla="*/ 1133475 w 1688306"/>
                <a:gd name="connsiteY15" fmla="*/ 92869 h 381000"/>
                <a:gd name="connsiteX16" fmla="*/ 1171575 w 1688306"/>
                <a:gd name="connsiteY16" fmla="*/ 85725 h 381000"/>
                <a:gd name="connsiteX17" fmla="*/ 1240631 w 1688306"/>
                <a:gd name="connsiteY17" fmla="*/ 61912 h 381000"/>
                <a:gd name="connsiteX18" fmla="*/ 1302544 w 1688306"/>
                <a:gd name="connsiteY18" fmla="*/ 35719 h 381000"/>
                <a:gd name="connsiteX19" fmla="*/ 1340644 w 1688306"/>
                <a:gd name="connsiteY19" fmla="*/ 16669 h 381000"/>
                <a:gd name="connsiteX20" fmla="*/ 1388269 w 1688306"/>
                <a:gd name="connsiteY20" fmla="*/ 4762 h 381000"/>
                <a:gd name="connsiteX21" fmla="*/ 1450181 w 1688306"/>
                <a:gd name="connsiteY21" fmla="*/ 0 h 381000"/>
                <a:gd name="connsiteX22" fmla="*/ 1502569 w 1688306"/>
                <a:gd name="connsiteY22" fmla="*/ 7144 h 381000"/>
                <a:gd name="connsiteX23" fmla="*/ 1569244 w 1688306"/>
                <a:gd name="connsiteY23" fmla="*/ 28575 h 381000"/>
                <a:gd name="connsiteX24" fmla="*/ 1619250 w 1688306"/>
                <a:gd name="connsiteY24" fmla="*/ 50006 h 381000"/>
                <a:gd name="connsiteX25" fmla="*/ 1652587 w 1688306"/>
                <a:gd name="connsiteY25" fmla="*/ 64294 h 381000"/>
                <a:gd name="connsiteX26" fmla="*/ 1674019 w 1688306"/>
                <a:gd name="connsiteY26" fmla="*/ 80962 h 381000"/>
                <a:gd name="connsiteX27" fmla="*/ 1683544 w 1688306"/>
                <a:gd name="connsiteY27" fmla="*/ 97631 h 381000"/>
                <a:gd name="connsiteX28" fmla="*/ 1688306 w 1688306"/>
                <a:gd name="connsiteY28" fmla="*/ 116681 h 381000"/>
                <a:gd name="connsiteX29" fmla="*/ 1681162 w 1688306"/>
                <a:gd name="connsiteY29" fmla="*/ 142875 h 381000"/>
                <a:gd name="connsiteX30" fmla="*/ 1666875 w 1688306"/>
                <a:gd name="connsiteY30" fmla="*/ 169069 h 381000"/>
                <a:gd name="connsiteX31" fmla="*/ 1635919 w 1688306"/>
                <a:gd name="connsiteY31" fmla="*/ 185737 h 381000"/>
                <a:gd name="connsiteX32" fmla="*/ 1583531 w 1688306"/>
                <a:gd name="connsiteY32" fmla="*/ 202406 h 381000"/>
                <a:gd name="connsiteX33" fmla="*/ 1438275 w 1688306"/>
                <a:gd name="connsiteY33" fmla="*/ 228600 h 381000"/>
                <a:gd name="connsiteX34" fmla="*/ 1276350 w 1688306"/>
                <a:gd name="connsiteY34" fmla="*/ 254794 h 381000"/>
                <a:gd name="connsiteX35" fmla="*/ 1190625 w 1688306"/>
                <a:gd name="connsiteY35" fmla="*/ 269081 h 381000"/>
                <a:gd name="connsiteX36" fmla="*/ 1135856 w 1688306"/>
                <a:gd name="connsiteY36" fmla="*/ 269081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8306" h="381000">
                  <a:moveTo>
                    <a:pt x="1135856" y="269081"/>
                  </a:moveTo>
                  <a:lnTo>
                    <a:pt x="962025" y="283369"/>
                  </a:lnTo>
                  <a:lnTo>
                    <a:pt x="852487" y="300037"/>
                  </a:lnTo>
                  <a:lnTo>
                    <a:pt x="773906" y="316706"/>
                  </a:lnTo>
                  <a:lnTo>
                    <a:pt x="533400" y="333375"/>
                  </a:lnTo>
                  <a:lnTo>
                    <a:pt x="221456" y="376237"/>
                  </a:lnTo>
                  <a:lnTo>
                    <a:pt x="188119" y="381000"/>
                  </a:lnTo>
                  <a:lnTo>
                    <a:pt x="171450" y="378619"/>
                  </a:lnTo>
                  <a:lnTo>
                    <a:pt x="147637" y="371475"/>
                  </a:lnTo>
                  <a:lnTo>
                    <a:pt x="0" y="297656"/>
                  </a:lnTo>
                  <a:lnTo>
                    <a:pt x="88106" y="180975"/>
                  </a:lnTo>
                  <a:lnTo>
                    <a:pt x="230981" y="223837"/>
                  </a:lnTo>
                  <a:lnTo>
                    <a:pt x="252412" y="223837"/>
                  </a:lnTo>
                  <a:lnTo>
                    <a:pt x="488156" y="188119"/>
                  </a:lnTo>
                  <a:lnTo>
                    <a:pt x="752475" y="150019"/>
                  </a:lnTo>
                  <a:lnTo>
                    <a:pt x="1133475" y="92869"/>
                  </a:lnTo>
                  <a:lnTo>
                    <a:pt x="1171575" y="85725"/>
                  </a:lnTo>
                  <a:lnTo>
                    <a:pt x="1240631" y="61912"/>
                  </a:lnTo>
                  <a:lnTo>
                    <a:pt x="1302544" y="35719"/>
                  </a:lnTo>
                  <a:lnTo>
                    <a:pt x="1340644" y="16669"/>
                  </a:lnTo>
                  <a:lnTo>
                    <a:pt x="1388269" y="4762"/>
                  </a:lnTo>
                  <a:lnTo>
                    <a:pt x="1450181" y="0"/>
                  </a:lnTo>
                  <a:lnTo>
                    <a:pt x="1502569" y="7144"/>
                  </a:lnTo>
                  <a:lnTo>
                    <a:pt x="1569244" y="28575"/>
                  </a:lnTo>
                  <a:lnTo>
                    <a:pt x="1619250" y="50006"/>
                  </a:lnTo>
                  <a:lnTo>
                    <a:pt x="1652587" y="64294"/>
                  </a:lnTo>
                  <a:lnTo>
                    <a:pt x="1674019" y="80962"/>
                  </a:lnTo>
                  <a:lnTo>
                    <a:pt x="1683544" y="97631"/>
                  </a:lnTo>
                  <a:lnTo>
                    <a:pt x="1688306" y="116681"/>
                  </a:lnTo>
                  <a:lnTo>
                    <a:pt x="1681162" y="142875"/>
                  </a:lnTo>
                  <a:lnTo>
                    <a:pt x="1666875" y="169069"/>
                  </a:lnTo>
                  <a:lnTo>
                    <a:pt x="1635919" y="185737"/>
                  </a:lnTo>
                  <a:lnTo>
                    <a:pt x="1583531" y="202406"/>
                  </a:lnTo>
                  <a:lnTo>
                    <a:pt x="1438275" y="228600"/>
                  </a:lnTo>
                  <a:lnTo>
                    <a:pt x="1276350" y="254794"/>
                  </a:lnTo>
                  <a:lnTo>
                    <a:pt x="1190625" y="269081"/>
                  </a:lnTo>
                  <a:lnTo>
                    <a:pt x="1135856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EFDC9C44-2E1D-4168-8EC4-799330B364AE}"/>
                </a:ext>
              </a:extLst>
            </p:cNvPr>
            <p:cNvSpPr/>
            <p:nvPr/>
          </p:nvSpPr>
          <p:spPr>
            <a:xfrm>
              <a:off x="5600700" y="2081213"/>
              <a:ext cx="647700" cy="669925"/>
            </a:xfrm>
            <a:custGeom>
              <a:avLst/>
              <a:gdLst>
                <a:gd name="connsiteX0" fmla="*/ 445294 w 647700"/>
                <a:gd name="connsiteY0" fmla="*/ 366712 h 669131"/>
                <a:gd name="connsiteX1" fmla="*/ 261938 w 647700"/>
                <a:gd name="connsiteY1" fmla="*/ 519112 h 669131"/>
                <a:gd name="connsiteX2" fmla="*/ 150019 w 647700"/>
                <a:gd name="connsiteY2" fmla="*/ 604837 h 669131"/>
                <a:gd name="connsiteX3" fmla="*/ 76200 w 647700"/>
                <a:gd name="connsiteY3" fmla="*/ 654843 h 669131"/>
                <a:gd name="connsiteX4" fmla="*/ 57150 w 647700"/>
                <a:gd name="connsiteY4" fmla="*/ 664368 h 669131"/>
                <a:gd name="connsiteX5" fmla="*/ 35719 w 647700"/>
                <a:gd name="connsiteY5" fmla="*/ 669131 h 669131"/>
                <a:gd name="connsiteX6" fmla="*/ 19050 w 647700"/>
                <a:gd name="connsiteY6" fmla="*/ 669131 h 669131"/>
                <a:gd name="connsiteX7" fmla="*/ 4763 w 647700"/>
                <a:gd name="connsiteY7" fmla="*/ 661987 h 669131"/>
                <a:gd name="connsiteX8" fmla="*/ 0 w 647700"/>
                <a:gd name="connsiteY8" fmla="*/ 652462 h 669131"/>
                <a:gd name="connsiteX9" fmla="*/ 0 w 647700"/>
                <a:gd name="connsiteY9" fmla="*/ 628650 h 669131"/>
                <a:gd name="connsiteX10" fmla="*/ 11906 w 647700"/>
                <a:gd name="connsiteY10" fmla="*/ 604837 h 669131"/>
                <a:gd name="connsiteX11" fmla="*/ 61913 w 647700"/>
                <a:gd name="connsiteY11" fmla="*/ 554831 h 669131"/>
                <a:gd name="connsiteX12" fmla="*/ 121444 w 647700"/>
                <a:gd name="connsiteY12" fmla="*/ 488156 h 669131"/>
                <a:gd name="connsiteX13" fmla="*/ 166688 w 647700"/>
                <a:gd name="connsiteY13" fmla="*/ 438150 h 669131"/>
                <a:gd name="connsiteX14" fmla="*/ 197644 w 647700"/>
                <a:gd name="connsiteY14" fmla="*/ 397668 h 669131"/>
                <a:gd name="connsiteX15" fmla="*/ 233363 w 647700"/>
                <a:gd name="connsiteY15" fmla="*/ 345281 h 669131"/>
                <a:gd name="connsiteX16" fmla="*/ 269081 w 647700"/>
                <a:gd name="connsiteY16" fmla="*/ 283368 h 669131"/>
                <a:gd name="connsiteX17" fmla="*/ 285750 w 647700"/>
                <a:gd name="connsiteY17" fmla="*/ 245268 h 669131"/>
                <a:gd name="connsiteX18" fmla="*/ 295275 w 647700"/>
                <a:gd name="connsiteY18" fmla="*/ 211931 h 669131"/>
                <a:gd name="connsiteX19" fmla="*/ 297656 w 647700"/>
                <a:gd name="connsiteY19" fmla="*/ 190500 h 669131"/>
                <a:gd name="connsiteX20" fmla="*/ 300038 w 647700"/>
                <a:gd name="connsiteY20" fmla="*/ 161925 h 669131"/>
                <a:gd name="connsiteX21" fmla="*/ 295275 w 647700"/>
                <a:gd name="connsiteY21" fmla="*/ 138112 h 669131"/>
                <a:gd name="connsiteX22" fmla="*/ 283369 w 647700"/>
                <a:gd name="connsiteY22" fmla="*/ 109537 h 669131"/>
                <a:gd name="connsiteX23" fmla="*/ 228600 w 647700"/>
                <a:gd name="connsiteY23" fmla="*/ 26193 h 669131"/>
                <a:gd name="connsiteX24" fmla="*/ 511969 w 647700"/>
                <a:gd name="connsiteY24" fmla="*/ 0 h 669131"/>
                <a:gd name="connsiteX25" fmla="*/ 597694 w 647700"/>
                <a:gd name="connsiteY25" fmla="*/ 95250 h 669131"/>
                <a:gd name="connsiteX26" fmla="*/ 638175 w 647700"/>
                <a:gd name="connsiteY26" fmla="*/ 140493 h 669131"/>
                <a:gd name="connsiteX27" fmla="*/ 645319 w 647700"/>
                <a:gd name="connsiteY27" fmla="*/ 159543 h 669131"/>
                <a:gd name="connsiteX28" fmla="*/ 647700 w 647700"/>
                <a:gd name="connsiteY28" fmla="*/ 178593 h 669131"/>
                <a:gd name="connsiteX29" fmla="*/ 642938 w 647700"/>
                <a:gd name="connsiteY29" fmla="*/ 192881 h 669131"/>
                <a:gd name="connsiteX30" fmla="*/ 628650 w 647700"/>
                <a:gd name="connsiteY30" fmla="*/ 209550 h 669131"/>
                <a:gd name="connsiteX31" fmla="*/ 583406 w 647700"/>
                <a:gd name="connsiteY31" fmla="*/ 235743 h 669131"/>
                <a:gd name="connsiteX32" fmla="*/ 445294 w 647700"/>
                <a:gd name="connsiteY32" fmla="*/ 366712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7700" h="669131">
                  <a:moveTo>
                    <a:pt x="445294" y="366712"/>
                  </a:moveTo>
                  <a:lnTo>
                    <a:pt x="261938" y="519112"/>
                  </a:lnTo>
                  <a:lnTo>
                    <a:pt x="150019" y="604837"/>
                  </a:lnTo>
                  <a:lnTo>
                    <a:pt x="76200" y="654843"/>
                  </a:lnTo>
                  <a:lnTo>
                    <a:pt x="57150" y="664368"/>
                  </a:lnTo>
                  <a:lnTo>
                    <a:pt x="35719" y="669131"/>
                  </a:lnTo>
                  <a:lnTo>
                    <a:pt x="19050" y="669131"/>
                  </a:lnTo>
                  <a:lnTo>
                    <a:pt x="4763" y="661987"/>
                  </a:lnTo>
                  <a:lnTo>
                    <a:pt x="0" y="652462"/>
                  </a:lnTo>
                  <a:lnTo>
                    <a:pt x="0" y="628650"/>
                  </a:lnTo>
                  <a:lnTo>
                    <a:pt x="11906" y="604837"/>
                  </a:lnTo>
                  <a:lnTo>
                    <a:pt x="61913" y="554831"/>
                  </a:lnTo>
                  <a:lnTo>
                    <a:pt x="121444" y="488156"/>
                  </a:lnTo>
                  <a:lnTo>
                    <a:pt x="166688" y="438150"/>
                  </a:lnTo>
                  <a:lnTo>
                    <a:pt x="197644" y="397668"/>
                  </a:lnTo>
                  <a:lnTo>
                    <a:pt x="233363" y="345281"/>
                  </a:lnTo>
                  <a:lnTo>
                    <a:pt x="269081" y="283368"/>
                  </a:lnTo>
                  <a:lnTo>
                    <a:pt x="285750" y="245268"/>
                  </a:lnTo>
                  <a:lnTo>
                    <a:pt x="295275" y="211931"/>
                  </a:lnTo>
                  <a:lnTo>
                    <a:pt x="297656" y="190500"/>
                  </a:lnTo>
                  <a:lnTo>
                    <a:pt x="300038" y="161925"/>
                  </a:lnTo>
                  <a:lnTo>
                    <a:pt x="295275" y="138112"/>
                  </a:lnTo>
                  <a:lnTo>
                    <a:pt x="283369" y="109537"/>
                  </a:lnTo>
                  <a:lnTo>
                    <a:pt x="228600" y="26193"/>
                  </a:lnTo>
                  <a:lnTo>
                    <a:pt x="511969" y="0"/>
                  </a:lnTo>
                  <a:lnTo>
                    <a:pt x="597694" y="95250"/>
                  </a:lnTo>
                  <a:lnTo>
                    <a:pt x="638175" y="140493"/>
                  </a:lnTo>
                  <a:lnTo>
                    <a:pt x="645319" y="159543"/>
                  </a:lnTo>
                  <a:lnTo>
                    <a:pt x="647700" y="178593"/>
                  </a:lnTo>
                  <a:lnTo>
                    <a:pt x="642938" y="192881"/>
                  </a:lnTo>
                  <a:lnTo>
                    <a:pt x="628650" y="209550"/>
                  </a:lnTo>
                  <a:lnTo>
                    <a:pt x="583406" y="235743"/>
                  </a:lnTo>
                  <a:lnTo>
                    <a:pt x="445294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C4DC116A-4FB4-4C38-B9A5-4D555698D08C}"/>
                </a:ext>
              </a:extLst>
            </p:cNvPr>
            <p:cNvSpPr/>
            <p:nvPr/>
          </p:nvSpPr>
          <p:spPr>
            <a:xfrm>
              <a:off x="3333750" y="2801938"/>
              <a:ext cx="1350963" cy="1231900"/>
            </a:xfrm>
            <a:custGeom>
              <a:avLst/>
              <a:gdLst>
                <a:gd name="connsiteX0" fmla="*/ 442913 w 1350169"/>
                <a:gd name="connsiteY0" fmla="*/ 326232 h 1231107"/>
                <a:gd name="connsiteX1" fmla="*/ 47625 w 1350169"/>
                <a:gd name="connsiteY1" fmla="*/ 442913 h 1231107"/>
                <a:gd name="connsiteX2" fmla="*/ 0 w 1350169"/>
                <a:gd name="connsiteY2" fmla="*/ 311944 h 1231107"/>
                <a:gd name="connsiteX3" fmla="*/ 216694 w 1350169"/>
                <a:gd name="connsiteY3" fmla="*/ 252413 h 1231107"/>
                <a:gd name="connsiteX4" fmla="*/ 526256 w 1350169"/>
                <a:gd name="connsiteY4" fmla="*/ 173832 h 1231107"/>
                <a:gd name="connsiteX5" fmla="*/ 859631 w 1350169"/>
                <a:gd name="connsiteY5" fmla="*/ 88107 h 1231107"/>
                <a:gd name="connsiteX6" fmla="*/ 883444 w 1350169"/>
                <a:gd name="connsiteY6" fmla="*/ 76200 h 1231107"/>
                <a:gd name="connsiteX7" fmla="*/ 940594 w 1350169"/>
                <a:gd name="connsiteY7" fmla="*/ 33338 h 1231107"/>
                <a:gd name="connsiteX8" fmla="*/ 981075 w 1350169"/>
                <a:gd name="connsiteY8" fmla="*/ 0 h 1231107"/>
                <a:gd name="connsiteX9" fmla="*/ 990600 w 1350169"/>
                <a:gd name="connsiteY9" fmla="*/ 0 h 1231107"/>
                <a:gd name="connsiteX10" fmla="*/ 1064419 w 1350169"/>
                <a:gd name="connsiteY10" fmla="*/ 30957 h 1231107"/>
                <a:gd name="connsiteX11" fmla="*/ 1150144 w 1350169"/>
                <a:gd name="connsiteY11" fmla="*/ 73819 h 1231107"/>
                <a:gd name="connsiteX12" fmla="*/ 1240631 w 1350169"/>
                <a:gd name="connsiteY12" fmla="*/ 126207 h 1231107"/>
                <a:gd name="connsiteX13" fmla="*/ 1300163 w 1350169"/>
                <a:gd name="connsiteY13" fmla="*/ 166688 h 1231107"/>
                <a:gd name="connsiteX14" fmla="*/ 1333500 w 1350169"/>
                <a:gd name="connsiteY14" fmla="*/ 192882 h 1231107"/>
                <a:gd name="connsiteX15" fmla="*/ 1345406 w 1350169"/>
                <a:gd name="connsiteY15" fmla="*/ 204788 h 1231107"/>
                <a:gd name="connsiteX16" fmla="*/ 1350169 w 1350169"/>
                <a:gd name="connsiteY16" fmla="*/ 216694 h 1231107"/>
                <a:gd name="connsiteX17" fmla="*/ 1350169 w 1350169"/>
                <a:gd name="connsiteY17" fmla="*/ 235744 h 1231107"/>
                <a:gd name="connsiteX18" fmla="*/ 1345406 w 1350169"/>
                <a:gd name="connsiteY18" fmla="*/ 264319 h 1231107"/>
                <a:gd name="connsiteX19" fmla="*/ 1335881 w 1350169"/>
                <a:gd name="connsiteY19" fmla="*/ 288132 h 1231107"/>
                <a:gd name="connsiteX20" fmla="*/ 1302544 w 1350169"/>
                <a:gd name="connsiteY20" fmla="*/ 330994 h 1231107"/>
                <a:gd name="connsiteX21" fmla="*/ 1254919 w 1350169"/>
                <a:gd name="connsiteY21" fmla="*/ 376238 h 1231107"/>
                <a:gd name="connsiteX22" fmla="*/ 1240631 w 1350169"/>
                <a:gd name="connsiteY22" fmla="*/ 495300 h 1231107"/>
                <a:gd name="connsiteX23" fmla="*/ 1221581 w 1350169"/>
                <a:gd name="connsiteY23" fmla="*/ 645319 h 1231107"/>
                <a:gd name="connsiteX24" fmla="*/ 1200150 w 1350169"/>
                <a:gd name="connsiteY24" fmla="*/ 792957 h 1231107"/>
                <a:gd name="connsiteX25" fmla="*/ 1178719 w 1350169"/>
                <a:gd name="connsiteY25" fmla="*/ 1004888 h 1231107"/>
                <a:gd name="connsiteX26" fmla="*/ 1154906 w 1350169"/>
                <a:gd name="connsiteY26" fmla="*/ 1188244 h 1231107"/>
                <a:gd name="connsiteX27" fmla="*/ 1145381 w 1350169"/>
                <a:gd name="connsiteY27" fmla="*/ 1216819 h 1231107"/>
                <a:gd name="connsiteX28" fmla="*/ 1123950 w 1350169"/>
                <a:gd name="connsiteY28" fmla="*/ 1228725 h 1231107"/>
                <a:gd name="connsiteX29" fmla="*/ 1092994 w 1350169"/>
                <a:gd name="connsiteY29" fmla="*/ 1231107 h 1231107"/>
                <a:gd name="connsiteX30" fmla="*/ 1057275 w 1350169"/>
                <a:gd name="connsiteY30" fmla="*/ 1228725 h 1231107"/>
                <a:gd name="connsiteX31" fmla="*/ 1026319 w 1350169"/>
                <a:gd name="connsiteY31" fmla="*/ 1219200 h 1231107"/>
                <a:gd name="connsiteX32" fmla="*/ 1002506 w 1350169"/>
                <a:gd name="connsiteY32" fmla="*/ 1212057 h 1231107"/>
                <a:gd name="connsiteX33" fmla="*/ 981075 w 1350169"/>
                <a:gd name="connsiteY33" fmla="*/ 1207294 h 1231107"/>
                <a:gd name="connsiteX34" fmla="*/ 983456 w 1350169"/>
                <a:gd name="connsiteY34" fmla="*/ 1057275 h 1231107"/>
                <a:gd name="connsiteX35" fmla="*/ 1004888 w 1350169"/>
                <a:gd name="connsiteY35" fmla="*/ 619125 h 1231107"/>
                <a:gd name="connsiteX36" fmla="*/ 1028700 w 1350169"/>
                <a:gd name="connsiteY36" fmla="*/ 550069 h 1231107"/>
                <a:gd name="connsiteX37" fmla="*/ 1026319 w 1350169"/>
                <a:gd name="connsiteY37" fmla="*/ 411957 h 1231107"/>
                <a:gd name="connsiteX38" fmla="*/ 1019175 w 1350169"/>
                <a:gd name="connsiteY38" fmla="*/ 288132 h 1231107"/>
                <a:gd name="connsiteX39" fmla="*/ 1004888 w 1350169"/>
                <a:gd name="connsiteY39" fmla="*/ 233363 h 1231107"/>
                <a:gd name="connsiteX40" fmla="*/ 988219 w 1350169"/>
                <a:gd name="connsiteY40" fmla="*/ 207169 h 1231107"/>
                <a:gd name="connsiteX41" fmla="*/ 971550 w 1350169"/>
                <a:gd name="connsiteY41" fmla="*/ 195263 h 1231107"/>
                <a:gd name="connsiteX42" fmla="*/ 952500 w 1350169"/>
                <a:gd name="connsiteY42" fmla="*/ 195263 h 1231107"/>
                <a:gd name="connsiteX43" fmla="*/ 921544 w 1350169"/>
                <a:gd name="connsiteY43" fmla="*/ 195263 h 1231107"/>
                <a:gd name="connsiteX44" fmla="*/ 833438 w 1350169"/>
                <a:gd name="connsiteY44" fmla="*/ 221457 h 1231107"/>
                <a:gd name="connsiteX45" fmla="*/ 442913 w 1350169"/>
                <a:gd name="connsiteY45" fmla="*/ 326232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50169" h="1231107">
                  <a:moveTo>
                    <a:pt x="442913" y="326232"/>
                  </a:moveTo>
                  <a:lnTo>
                    <a:pt x="47625" y="442913"/>
                  </a:lnTo>
                  <a:lnTo>
                    <a:pt x="0" y="311944"/>
                  </a:lnTo>
                  <a:lnTo>
                    <a:pt x="216694" y="252413"/>
                  </a:lnTo>
                  <a:lnTo>
                    <a:pt x="526256" y="173832"/>
                  </a:lnTo>
                  <a:lnTo>
                    <a:pt x="859631" y="88107"/>
                  </a:lnTo>
                  <a:lnTo>
                    <a:pt x="883444" y="76200"/>
                  </a:lnTo>
                  <a:lnTo>
                    <a:pt x="940594" y="33338"/>
                  </a:lnTo>
                  <a:lnTo>
                    <a:pt x="981075" y="0"/>
                  </a:lnTo>
                  <a:lnTo>
                    <a:pt x="990600" y="0"/>
                  </a:lnTo>
                  <a:lnTo>
                    <a:pt x="1064419" y="30957"/>
                  </a:lnTo>
                  <a:lnTo>
                    <a:pt x="1150144" y="73819"/>
                  </a:lnTo>
                  <a:lnTo>
                    <a:pt x="1240631" y="126207"/>
                  </a:lnTo>
                  <a:lnTo>
                    <a:pt x="1300163" y="166688"/>
                  </a:lnTo>
                  <a:lnTo>
                    <a:pt x="1333500" y="192882"/>
                  </a:lnTo>
                  <a:lnTo>
                    <a:pt x="1345406" y="204788"/>
                  </a:lnTo>
                  <a:lnTo>
                    <a:pt x="1350169" y="216694"/>
                  </a:lnTo>
                  <a:lnTo>
                    <a:pt x="1350169" y="235744"/>
                  </a:lnTo>
                  <a:lnTo>
                    <a:pt x="1345406" y="264319"/>
                  </a:lnTo>
                  <a:lnTo>
                    <a:pt x="1335881" y="288132"/>
                  </a:lnTo>
                  <a:lnTo>
                    <a:pt x="1302544" y="330994"/>
                  </a:lnTo>
                  <a:lnTo>
                    <a:pt x="1254919" y="376238"/>
                  </a:lnTo>
                  <a:lnTo>
                    <a:pt x="1240631" y="495300"/>
                  </a:lnTo>
                  <a:lnTo>
                    <a:pt x="1221581" y="645319"/>
                  </a:lnTo>
                  <a:lnTo>
                    <a:pt x="1200150" y="792957"/>
                  </a:lnTo>
                  <a:lnTo>
                    <a:pt x="1178719" y="1004888"/>
                  </a:lnTo>
                  <a:lnTo>
                    <a:pt x="1154906" y="1188244"/>
                  </a:lnTo>
                  <a:lnTo>
                    <a:pt x="1145381" y="1216819"/>
                  </a:lnTo>
                  <a:lnTo>
                    <a:pt x="1123950" y="1228725"/>
                  </a:lnTo>
                  <a:lnTo>
                    <a:pt x="1092994" y="1231107"/>
                  </a:lnTo>
                  <a:lnTo>
                    <a:pt x="1057275" y="1228725"/>
                  </a:lnTo>
                  <a:lnTo>
                    <a:pt x="1026319" y="1219200"/>
                  </a:lnTo>
                  <a:lnTo>
                    <a:pt x="1002506" y="1212057"/>
                  </a:lnTo>
                  <a:lnTo>
                    <a:pt x="981075" y="1207294"/>
                  </a:lnTo>
                  <a:cubicBezTo>
                    <a:pt x="981869" y="1157288"/>
                    <a:pt x="982662" y="1107281"/>
                    <a:pt x="983456" y="1057275"/>
                  </a:cubicBezTo>
                  <a:lnTo>
                    <a:pt x="1004888" y="619125"/>
                  </a:lnTo>
                  <a:lnTo>
                    <a:pt x="1028700" y="550069"/>
                  </a:lnTo>
                  <a:cubicBezTo>
                    <a:pt x="1027906" y="504032"/>
                    <a:pt x="1027113" y="457994"/>
                    <a:pt x="1026319" y="411957"/>
                  </a:cubicBezTo>
                  <a:lnTo>
                    <a:pt x="1019175" y="288132"/>
                  </a:lnTo>
                  <a:lnTo>
                    <a:pt x="1004888" y="233363"/>
                  </a:lnTo>
                  <a:lnTo>
                    <a:pt x="988219" y="207169"/>
                  </a:lnTo>
                  <a:lnTo>
                    <a:pt x="971550" y="195263"/>
                  </a:lnTo>
                  <a:lnTo>
                    <a:pt x="952500" y="195263"/>
                  </a:lnTo>
                  <a:lnTo>
                    <a:pt x="921544" y="195263"/>
                  </a:lnTo>
                  <a:lnTo>
                    <a:pt x="833438" y="221457"/>
                  </a:lnTo>
                  <a:lnTo>
                    <a:pt x="442913" y="3262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DDCB2DD7-5AD1-45C0-BFD5-019E487A1310}"/>
                </a:ext>
              </a:extLst>
            </p:cNvPr>
            <p:cNvSpPr/>
            <p:nvPr/>
          </p:nvSpPr>
          <p:spPr>
            <a:xfrm>
              <a:off x="3394075" y="3297238"/>
              <a:ext cx="1016000" cy="390525"/>
            </a:xfrm>
            <a:custGeom>
              <a:avLst/>
              <a:gdLst>
                <a:gd name="connsiteX0" fmla="*/ 421482 w 1016794"/>
                <a:gd name="connsiteY0" fmla="*/ 278607 h 390525"/>
                <a:gd name="connsiteX1" fmla="*/ 2382 w 1016794"/>
                <a:gd name="connsiteY1" fmla="*/ 390525 h 390525"/>
                <a:gd name="connsiteX2" fmla="*/ 0 w 1016794"/>
                <a:gd name="connsiteY2" fmla="*/ 252413 h 390525"/>
                <a:gd name="connsiteX3" fmla="*/ 390525 w 1016794"/>
                <a:gd name="connsiteY3" fmla="*/ 157163 h 390525"/>
                <a:gd name="connsiteX4" fmla="*/ 831057 w 1016794"/>
                <a:gd name="connsiteY4" fmla="*/ 47625 h 390525"/>
                <a:gd name="connsiteX5" fmla="*/ 1009650 w 1016794"/>
                <a:gd name="connsiteY5" fmla="*/ 0 h 390525"/>
                <a:gd name="connsiteX6" fmla="*/ 1016794 w 1016794"/>
                <a:gd name="connsiteY6" fmla="*/ 135732 h 390525"/>
                <a:gd name="connsiteX7" fmla="*/ 709613 w 1016794"/>
                <a:gd name="connsiteY7" fmla="*/ 207169 h 390525"/>
                <a:gd name="connsiteX8" fmla="*/ 421482 w 1016794"/>
                <a:gd name="connsiteY8" fmla="*/ 27860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794" h="390525">
                  <a:moveTo>
                    <a:pt x="421482" y="278607"/>
                  </a:moveTo>
                  <a:lnTo>
                    <a:pt x="2382" y="390525"/>
                  </a:lnTo>
                  <a:lnTo>
                    <a:pt x="0" y="252413"/>
                  </a:lnTo>
                  <a:lnTo>
                    <a:pt x="390525" y="157163"/>
                  </a:lnTo>
                  <a:lnTo>
                    <a:pt x="831057" y="47625"/>
                  </a:lnTo>
                  <a:lnTo>
                    <a:pt x="1009650" y="0"/>
                  </a:lnTo>
                  <a:lnTo>
                    <a:pt x="1016794" y="135732"/>
                  </a:lnTo>
                  <a:lnTo>
                    <a:pt x="709613" y="207169"/>
                  </a:lnTo>
                  <a:lnTo>
                    <a:pt x="421482" y="278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249FF1C2-66F0-4261-9912-879E472802D7}"/>
                </a:ext>
              </a:extLst>
            </p:cNvPr>
            <p:cNvSpPr/>
            <p:nvPr/>
          </p:nvSpPr>
          <p:spPr>
            <a:xfrm>
              <a:off x="3389313" y="3821113"/>
              <a:ext cx="971550" cy="379412"/>
            </a:xfrm>
            <a:custGeom>
              <a:avLst/>
              <a:gdLst>
                <a:gd name="connsiteX0" fmla="*/ 361950 w 971550"/>
                <a:gd name="connsiteY0" fmla="*/ 278607 h 378619"/>
                <a:gd name="connsiteX1" fmla="*/ 0 w 971550"/>
                <a:gd name="connsiteY1" fmla="*/ 378619 h 378619"/>
                <a:gd name="connsiteX2" fmla="*/ 0 w 971550"/>
                <a:gd name="connsiteY2" fmla="*/ 245269 h 378619"/>
                <a:gd name="connsiteX3" fmla="*/ 285750 w 971550"/>
                <a:gd name="connsiteY3" fmla="*/ 161925 h 378619"/>
                <a:gd name="connsiteX4" fmla="*/ 621506 w 971550"/>
                <a:gd name="connsiteY4" fmla="*/ 69057 h 378619"/>
                <a:gd name="connsiteX5" fmla="*/ 714375 w 971550"/>
                <a:gd name="connsiteY5" fmla="*/ 45244 h 378619"/>
                <a:gd name="connsiteX6" fmla="*/ 800100 w 971550"/>
                <a:gd name="connsiteY6" fmla="*/ 28575 h 378619"/>
                <a:gd name="connsiteX7" fmla="*/ 883444 w 971550"/>
                <a:gd name="connsiteY7" fmla="*/ 11907 h 378619"/>
                <a:gd name="connsiteX8" fmla="*/ 971550 w 971550"/>
                <a:gd name="connsiteY8" fmla="*/ 0 h 378619"/>
                <a:gd name="connsiteX9" fmla="*/ 966787 w 971550"/>
                <a:gd name="connsiteY9" fmla="*/ 188119 h 378619"/>
                <a:gd name="connsiteX10" fmla="*/ 928687 w 971550"/>
                <a:gd name="connsiteY10" fmla="*/ 188119 h 378619"/>
                <a:gd name="connsiteX11" fmla="*/ 809625 w 971550"/>
                <a:gd name="connsiteY11" fmla="*/ 180975 h 378619"/>
                <a:gd name="connsiteX12" fmla="*/ 740569 w 971550"/>
                <a:gd name="connsiteY12" fmla="*/ 183357 h 378619"/>
                <a:gd name="connsiteX13" fmla="*/ 676275 w 971550"/>
                <a:gd name="connsiteY13" fmla="*/ 197644 h 378619"/>
                <a:gd name="connsiteX14" fmla="*/ 361950 w 971550"/>
                <a:gd name="connsiteY14" fmla="*/ 2786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1550" h="378619">
                  <a:moveTo>
                    <a:pt x="361950" y="278607"/>
                  </a:moveTo>
                  <a:lnTo>
                    <a:pt x="0" y="378619"/>
                  </a:lnTo>
                  <a:lnTo>
                    <a:pt x="0" y="245269"/>
                  </a:lnTo>
                  <a:lnTo>
                    <a:pt x="285750" y="161925"/>
                  </a:lnTo>
                  <a:lnTo>
                    <a:pt x="621506" y="69057"/>
                  </a:lnTo>
                  <a:lnTo>
                    <a:pt x="714375" y="45244"/>
                  </a:lnTo>
                  <a:lnTo>
                    <a:pt x="800100" y="28575"/>
                  </a:lnTo>
                  <a:lnTo>
                    <a:pt x="883444" y="11907"/>
                  </a:lnTo>
                  <a:lnTo>
                    <a:pt x="971550" y="0"/>
                  </a:lnTo>
                  <a:lnTo>
                    <a:pt x="966787" y="188119"/>
                  </a:lnTo>
                  <a:lnTo>
                    <a:pt x="928687" y="188119"/>
                  </a:lnTo>
                  <a:lnTo>
                    <a:pt x="809625" y="180975"/>
                  </a:lnTo>
                  <a:lnTo>
                    <a:pt x="740569" y="183357"/>
                  </a:lnTo>
                  <a:lnTo>
                    <a:pt x="676275" y="197644"/>
                  </a:lnTo>
                  <a:lnTo>
                    <a:pt x="361950" y="278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9">
              <a:extLst>
                <a:ext uri="{FF2B5EF4-FFF2-40B4-BE49-F238E27FC236}">
                  <a16:creationId xmlns:a16="http://schemas.microsoft.com/office/drawing/2014/main" id="{FBD12EFF-8D1E-4009-9641-8B5BA6040997}"/>
                </a:ext>
              </a:extLst>
            </p:cNvPr>
            <p:cNvSpPr/>
            <p:nvPr/>
          </p:nvSpPr>
          <p:spPr>
            <a:xfrm rot="16200000">
              <a:off x="4402137" y="3644901"/>
              <a:ext cx="3749675" cy="1574800"/>
            </a:xfrm>
            <a:custGeom>
              <a:avLst/>
              <a:gdLst>
                <a:gd name="connsiteX0" fmla="*/ 2066748 w 3749380"/>
                <a:gd name="connsiteY0" fmla="*/ 1458281 h 1573856"/>
                <a:gd name="connsiteX1" fmla="*/ 1675834 w 3749380"/>
                <a:gd name="connsiteY1" fmla="*/ 1461680 h 1573856"/>
                <a:gd name="connsiteX2" fmla="*/ 1475277 w 3749380"/>
                <a:gd name="connsiteY2" fmla="*/ 1471878 h 1573856"/>
                <a:gd name="connsiteX3" fmla="*/ 1199938 w 3749380"/>
                <a:gd name="connsiteY3" fmla="*/ 1492274 h 1573856"/>
                <a:gd name="connsiteX4" fmla="*/ 829419 w 3749380"/>
                <a:gd name="connsiteY4" fmla="*/ 1526266 h 1573856"/>
                <a:gd name="connsiteX5" fmla="*/ 737639 w 3749380"/>
                <a:gd name="connsiteY5" fmla="*/ 1546662 h 1573856"/>
                <a:gd name="connsiteX6" fmla="*/ 666254 w 3749380"/>
                <a:gd name="connsiteY6" fmla="*/ 1560259 h 1573856"/>
                <a:gd name="connsiteX7" fmla="*/ 598269 w 3749380"/>
                <a:gd name="connsiteY7" fmla="*/ 1570457 h 1573856"/>
                <a:gd name="connsiteX8" fmla="*/ 537083 w 3749380"/>
                <a:gd name="connsiteY8" fmla="*/ 1573856 h 1573856"/>
                <a:gd name="connsiteX9" fmla="*/ 479295 w 3749380"/>
                <a:gd name="connsiteY9" fmla="*/ 1573856 h 1573856"/>
                <a:gd name="connsiteX10" fmla="*/ 404512 w 3749380"/>
                <a:gd name="connsiteY10" fmla="*/ 1560259 h 1573856"/>
                <a:gd name="connsiteX11" fmla="*/ 268541 w 3749380"/>
                <a:gd name="connsiteY11" fmla="*/ 1512669 h 1573856"/>
                <a:gd name="connsiteX12" fmla="*/ 139370 w 3749380"/>
                <a:gd name="connsiteY12" fmla="*/ 1458281 h 1573856"/>
                <a:gd name="connsiteX13" fmla="*/ 78183 w 3749380"/>
                <a:gd name="connsiteY13" fmla="*/ 1427688 h 1573856"/>
                <a:gd name="connsiteX14" fmla="*/ 44190 w 3749380"/>
                <a:gd name="connsiteY14" fmla="*/ 1407292 h 1573856"/>
                <a:gd name="connsiteX15" fmla="*/ 13597 w 3749380"/>
                <a:gd name="connsiteY15" fmla="*/ 1373300 h 1573856"/>
                <a:gd name="connsiteX16" fmla="*/ 0 w 3749380"/>
                <a:gd name="connsiteY16" fmla="*/ 1346106 h 1573856"/>
                <a:gd name="connsiteX17" fmla="*/ 0 w 3749380"/>
                <a:gd name="connsiteY17" fmla="*/ 1325710 h 1573856"/>
                <a:gd name="connsiteX18" fmla="*/ 13597 w 3749380"/>
                <a:gd name="connsiteY18" fmla="*/ 1308714 h 1573856"/>
                <a:gd name="connsiteX19" fmla="*/ 71385 w 3749380"/>
                <a:gd name="connsiteY19" fmla="*/ 1278121 h 1573856"/>
                <a:gd name="connsiteX20" fmla="*/ 183560 w 3749380"/>
                <a:gd name="connsiteY20" fmla="*/ 1223732 h 1573856"/>
                <a:gd name="connsiteX21" fmla="*/ 550680 w 3749380"/>
                <a:gd name="connsiteY21" fmla="*/ 1257725 h 1573856"/>
                <a:gd name="connsiteX22" fmla="*/ 584672 w 3749380"/>
                <a:gd name="connsiteY22" fmla="*/ 1271322 h 1573856"/>
                <a:gd name="connsiteX23" fmla="*/ 618665 w 3749380"/>
                <a:gd name="connsiteY23" fmla="*/ 1278121 h 1573856"/>
                <a:gd name="connsiteX24" fmla="*/ 676452 w 3749380"/>
                <a:gd name="connsiteY24" fmla="*/ 1281520 h 1573856"/>
                <a:gd name="connsiteX25" fmla="*/ 785228 w 3749380"/>
                <a:gd name="connsiteY25" fmla="*/ 1278121 h 1573856"/>
                <a:gd name="connsiteX26" fmla="*/ 1176143 w 3749380"/>
                <a:gd name="connsiteY26" fmla="*/ 1264524 h 1573856"/>
                <a:gd name="connsiteX27" fmla="*/ 1696229 w 3749380"/>
                <a:gd name="connsiteY27" fmla="*/ 1250927 h 1573856"/>
                <a:gd name="connsiteX28" fmla="*/ 2274103 w 3749380"/>
                <a:gd name="connsiteY28" fmla="*/ 1240729 h 1573856"/>
                <a:gd name="connsiteX29" fmla="*/ 2532446 w 3749380"/>
                <a:gd name="connsiteY29" fmla="*/ 1237330 h 1573856"/>
                <a:gd name="connsiteX30" fmla="*/ 2682014 w 3749380"/>
                <a:gd name="connsiteY30" fmla="*/ 1237330 h 1573856"/>
                <a:gd name="connsiteX31" fmla="*/ 3042335 w 3749380"/>
                <a:gd name="connsiteY31" fmla="*/ 1237330 h 1573856"/>
                <a:gd name="connsiteX32" fmla="*/ 3195301 w 3749380"/>
                <a:gd name="connsiteY32" fmla="*/ 1233930 h 1573856"/>
                <a:gd name="connsiteX33" fmla="*/ 3450246 w 3749380"/>
                <a:gd name="connsiteY33" fmla="*/ 1233930 h 1573856"/>
                <a:gd name="connsiteX34" fmla="*/ 3491037 w 3749380"/>
                <a:gd name="connsiteY34" fmla="*/ 1227132 h 1573856"/>
                <a:gd name="connsiteX35" fmla="*/ 3511432 w 3749380"/>
                <a:gd name="connsiteY35" fmla="*/ 1203337 h 1573856"/>
                <a:gd name="connsiteX36" fmla="*/ 3521630 w 3749380"/>
                <a:gd name="connsiteY36" fmla="*/ 1176143 h 1573856"/>
                <a:gd name="connsiteX37" fmla="*/ 3528428 w 3749380"/>
                <a:gd name="connsiteY37" fmla="*/ 1131953 h 1573856"/>
                <a:gd name="connsiteX38" fmla="*/ 3504634 w 3749380"/>
                <a:gd name="connsiteY38" fmla="*/ 1026576 h 1573856"/>
                <a:gd name="connsiteX39" fmla="*/ 3453645 w 3749380"/>
                <a:gd name="connsiteY39" fmla="*/ 720643 h 1573856"/>
                <a:gd name="connsiteX40" fmla="*/ 3389059 w 3749380"/>
                <a:gd name="connsiteY40" fmla="*/ 380717 h 1573856"/>
                <a:gd name="connsiteX41" fmla="*/ 3341469 w 3749380"/>
                <a:gd name="connsiteY41" fmla="*/ 108776 h 1573856"/>
                <a:gd name="connsiteX42" fmla="*/ 3474040 w 3749380"/>
                <a:gd name="connsiteY42" fmla="*/ 0 h 1573856"/>
                <a:gd name="connsiteX43" fmla="*/ 3504634 w 3749380"/>
                <a:gd name="connsiteY43" fmla="*/ 224351 h 1573856"/>
                <a:gd name="connsiteX44" fmla="*/ 3528428 w 3749380"/>
                <a:gd name="connsiteY44" fmla="*/ 329728 h 1573856"/>
                <a:gd name="connsiteX45" fmla="*/ 3565820 w 3749380"/>
                <a:gd name="connsiteY45" fmla="*/ 543881 h 1573856"/>
                <a:gd name="connsiteX46" fmla="*/ 3623608 w 3749380"/>
                <a:gd name="connsiteY46" fmla="*/ 832818 h 1573856"/>
                <a:gd name="connsiteX47" fmla="*/ 3654201 w 3749380"/>
                <a:gd name="connsiteY47" fmla="*/ 1006180 h 1573856"/>
                <a:gd name="connsiteX48" fmla="*/ 3684794 w 3749380"/>
                <a:gd name="connsiteY48" fmla="*/ 1162546 h 1573856"/>
                <a:gd name="connsiteX49" fmla="*/ 3725585 w 3749380"/>
                <a:gd name="connsiteY49" fmla="*/ 1244128 h 1573856"/>
                <a:gd name="connsiteX50" fmla="*/ 3749380 w 3749380"/>
                <a:gd name="connsiteY50" fmla="*/ 1284919 h 1573856"/>
                <a:gd name="connsiteX51" fmla="*/ 3718787 w 3749380"/>
                <a:gd name="connsiteY51" fmla="*/ 1346106 h 1573856"/>
                <a:gd name="connsiteX52" fmla="*/ 3667798 w 3749380"/>
                <a:gd name="connsiteY52" fmla="*/ 1431087 h 1573856"/>
                <a:gd name="connsiteX53" fmla="*/ 3589615 w 3749380"/>
                <a:gd name="connsiteY53" fmla="*/ 1509270 h 1573856"/>
                <a:gd name="connsiteX54" fmla="*/ 3565820 w 3749380"/>
                <a:gd name="connsiteY54" fmla="*/ 1543263 h 1573856"/>
                <a:gd name="connsiteX55" fmla="*/ 3545425 w 3749380"/>
                <a:gd name="connsiteY55" fmla="*/ 1563658 h 1573856"/>
                <a:gd name="connsiteX56" fmla="*/ 3528428 w 3749380"/>
                <a:gd name="connsiteY56" fmla="*/ 1573856 h 1573856"/>
                <a:gd name="connsiteX57" fmla="*/ 3504634 w 3749380"/>
                <a:gd name="connsiteY57" fmla="*/ 1570457 h 1573856"/>
                <a:gd name="connsiteX58" fmla="*/ 3477440 w 3749380"/>
                <a:gd name="connsiteY58" fmla="*/ 1546662 h 1573856"/>
                <a:gd name="connsiteX59" fmla="*/ 3436648 w 3749380"/>
                <a:gd name="connsiteY59" fmla="*/ 1509270 h 1573856"/>
                <a:gd name="connsiteX60" fmla="*/ 3406055 w 3749380"/>
                <a:gd name="connsiteY60" fmla="*/ 1488875 h 1573856"/>
                <a:gd name="connsiteX61" fmla="*/ 3361865 w 3749380"/>
                <a:gd name="connsiteY61" fmla="*/ 1468479 h 1573856"/>
                <a:gd name="connsiteX62" fmla="*/ 3300678 w 3749380"/>
                <a:gd name="connsiteY62" fmla="*/ 1458281 h 1573856"/>
                <a:gd name="connsiteX63" fmla="*/ 3083126 w 3749380"/>
                <a:gd name="connsiteY63" fmla="*/ 1461680 h 1573856"/>
                <a:gd name="connsiteX64" fmla="*/ 2066748 w 3749380"/>
                <a:gd name="connsiteY64" fmla="*/ 1458281 h 15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749380" h="1573856">
                  <a:moveTo>
                    <a:pt x="2066748" y="1458281"/>
                  </a:moveTo>
                  <a:lnTo>
                    <a:pt x="1675834" y="1461680"/>
                  </a:lnTo>
                  <a:lnTo>
                    <a:pt x="1475277" y="1471878"/>
                  </a:lnTo>
                  <a:lnTo>
                    <a:pt x="1199938" y="1492274"/>
                  </a:lnTo>
                  <a:lnTo>
                    <a:pt x="829419" y="1526266"/>
                  </a:lnTo>
                  <a:lnTo>
                    <a:pt x="737639" y="1546662"/>
                  </a:lnTo>
                  <a:lnTo>
                    <a:pt x="666254" y="1560259"/>
                  </a:lnTo>
                  <a:lnTo>
                    <a:pt x="598269" y="1570457"/>
                  </a:lnTo>
                  <a:lnTo>
                    <a:pt x="537083" y="1573856"/>
                  </a:lnTo>
                  <a:lnTo>
                    <a:pt x="479295" y="1573856"/>
                  </a:lnTo>
                  <a:lnTo>
                    <a:pt x="404512" y="1560259"/>
                  </a:lnTo>
                  <a:lnTo>
                    <a:pt x="268541" y="1512669"/>
                  </a:lnTo>
                  <a:lnTo>
                    <a:pt x="139370" y="1458281"/>
                  </a:lnTo>
                  <a:lnTo>
                    <a:pt x="78183" y="1427688"/>
                  </a:lnTo>
                  <a:lnTo>
                    <a:pt x="44190" y="1407292"/>
                  </a:lnTo>
                  <a:lnTo>
                    <a:pt x="13597" y="1373300"/>
                  </a:lnTo>
                  <a:lnTo>
                    <a:pt x="0" y="1346106"/>
                  </a:lnTo>
                  <a:lnTo>
                    <a:pt x="0" y="1325710"/>
                  </a:lnTo>
                  <a:lnTo>
                    <a:pt x="13597" y="1308714"/>
                  </a:lnTo>
                  <a:lnTo>
                    <a:pt x="71385" y="1278121"/>
                  </a:lnTo>
                  <a:lnTo>
                    <a:pt x="183560" y="1223732"/>
                  </a:lnTo>
                  <a:lnTo>
                    <a:pt x="550680" y="1257725"/>
                  </a:lnTo>
                  <a:lnTo>
                    <a:pt x="584672" y="1271322"/>
                  </a:lnTo>
                  <a:lnTo>
                    <a:pt x="618665" y="1278121"/>
                  </a:lnTo>
                  <a:lnTo>
                    <a:pt x="676452" y="1281520"/>
                  </a:lnTo>
                  <a:lnTo>
                    <a:pt x="785228" y="1278121"/>
                  </a:lnTo>
                  <a:lnTo>
                    <a:pt x="1176143" y="1264524"/>
                  </a:lnTo>
                  <a:lnTo>
                    <a:pt x="1696229" y="1250927"/>
                  </a:lnTo>
                  <a:lnTo>
                    <a:pt x="2274103" y="1240729"/>
                  </a:lnTo>
                  <a:lnTo>
                    <a:pt x="2532446" y="1237330"/>
                  </a:lnTo>
                  <a:lnTo>
                    <a:pt x="2682014" y="1237330"/>
                  </a:lnTo>
                  <a:lnTo>
                    <a:pt x="3042335" y="1237330"/>
                  </a:lnTo>
                  <a:lnTo>
                    <a:pt x="3195301" y="1233930"/>
                  </a:lnTo>
                  <a:lnTo>
                    <a:pt x="3450246" y="1233930"/>
                  </a:lnTo>
                  <a:lnTo>
                    <a:pt x="3491037" y="1227132"/>
                  </a:lnTo>
                  <a:lnTo>
                    <a:pt x="3511432" y="1203337"/>
                  </a:lnTo>
                  <a:lnTo>
                    <a:pt x="3521630" y="1176143"/>
                  </a:lnTo>
                  <a:lnTo>
                    <a:pt x="3528428" y="1131953"/>
                  </a:lnTo>
                  <a:lnTo>
                    <a:pt x="3504634" y="1026576"/>
                  </a:lnTo>
                  <a:lnTo>
                    <a:pt x="3453645" y="720643"/>
                  </a:lnTo>
                  <a:lnTo>
                    <a:pt x="3389059" y="380717"/>
                  </a:lnTo>
                  <a:lnTo>
                    <a:pt x="3341469" y="108776"/>
                  </a:lnTo>
                  <a:lnTo>
                    <a:pt x="3474040" y="0"/>
                  </a:lnTo>
                  <a:lnTo>
                    <a:pt x="3504634" y="224351"/>
                  </a:lnTo>
                  <a:lnTo>
                    <a:pt x="3528428" y="329728"/>
                  </a:lnTo>
                  <a:lnTo>
                    <a:pt x="3565820" y="543881"/>
                  </a:lnTo>
                  <a:lnTo>
                    <a:pt x="3623608" y="832818"/>
                  </a:lnTo>
                  <a:lnTo>
                    <a:pt x="3654201" y="1006180"/>
                  </a:lnTo>
                  <a:lnTo>
                    <a:pt x="3684794" y="1162546"/>
                  </a:lnTo>
                  <a:lnTo>
                    <a:pt x="3725585" y="1244128"/>
                  </a:lnTo>
                  <a:lnTo>
                    <a:pt x="3749380" y="1284919"/>
                  </a:lnTo>
                  <a:lnTo>
                    <a:pt x="3718787" y="1346106"/>
                  </a:lnTo>
                  <a:lnTo>
                    <a:pt x="3667798" y="1431087"/>
                  </a:lnTo>
                  <a:lnTo>
                    <a:pt x="3589615" y="1509270"/>
                  </a:lnTo>
                  <a:lnTo>
                    <a:pt x="3565820" y="1543263"/>
                  </a:lnTo>
                  <a:lnTo>
                    <a:pt x="3545425" y="1563658"/>
                  </a:lnTo>
                  <a:lnTo>
                    <a:pt x="3528428" y="1573856"/>
                  </a:lnTo>
                  <a:lnTo>
                    <a:pt x="3504634" y="1570457"/>
                  </a:lnTo>
                  <a:lnTo>
                    <a:pt x="3477440" y="1546662"/>
                  </a:lnTo>
                  <a:lnTo>
                    <a:pt x="3436648" y="1509270"/>
                  </a:lnTo>
                  <a:lnTo>
                    <a:pt x="3406055" y="1488875"/>
                  </a:lnTo>
                  <a:lnTo>
                    <a:pt x="3361865" y="1468479"/>
                  </a:lnTo>
                  <a:lnTo>
                    <a:pt x="3300678" y="1458281"/>
                  </a:lnTo>
                  <a:lnTo>
                    <a:pt x="3083126" y="1461680"/>
                  </a:lnTo>
                  <a:lnTo>
                    <a:pt x="2066748" y="1458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83C44D86-574A-4910-A1E7-73835ABF1A25}"/>
                </a:ext>
              </a:extLst>
            </p:cNvPr>
            <p:cNvSpPr/>
            <p:nvPr/>
          </p:nvSpPr>
          <p:spPr>
            <a:xfrm>
              <a:off x="6145213" y="5703888"/>
              <a:ext cx="641350" cy="444500"/>
            </a:xfrm>
            <a:custGeom>
              <a:avLst/>
              <a:gdLst>
                <a:gd name="connsiteX0" fmla="*/ 190500 w 640557"/>
                <a:gd name="connsiteY0" fmla="*/ 54769 h 445294"/>
                <a:gd name="connsiteX1" fmla="*/ 431007 w 640557"/>
                <a:gd name="connsiteY1" fmla="*/ 107156 h 445294"/>
                <a:gd name="connsiteX2" fmla="*/ 478632 w 640557"/>
                <a:gd name="connsiteY2" fmla="*/ 111919 h 445294"/>
                <a:gd name="connsiteX3" fmla="*/ 526257 w 640557"/>
                <a:gd name="connsiteY3" fmla="*/ 107156 h 445294"/>
                <a:gd name="connsiteX4" fmla="*/ 557213 w 640557"/>
                <a:gd name="connsiteY4" fmla="*/ 95250 h 445294"/>
                <a:gd name="connsiteX5" fmla="*/ 585788 w 640557"/>
                <a:gd name="connsiteY5" fmla="*/ 73819 h 445294"/>
                <a:gd name="connsiteX6" fmla="*/ 640557 w 640557"/>
                <a:gd name="connsiteY6" fmla="*/ 0 h 445294"/>
                <a:gd name="connsiteX7" fmla="*/ 621507 w 640557"/>
                <a:gd name="connsiteY7" fmla="*/ 445294 h 445294"/>
                <a:gd name="connsiteX8" fmla="*/ 573882 w 640557"/>
                <a:gd name="connsiteY8" fmla="*/ 431006 h 445294"/>
                <a:gd name="connsiteX9" fmla="*/ 554832 w 640557"/>
                <a:gd name="connsiteY9" fmla="*/ 407194 h 445294"/>
                <a:gd name="connsiteX10" fmla="*/ 519113 w 640557"/>
                <a:gd name="connsiteY10" fmla="*/ 371475 h 445294"/>
                <a:gd name="connsiteX11" fmla="*/ 490538 w 640557"/>
                <a:gd name="connsiteY11" fmla="*/ 347662 h 445294"/>
                <a:gd name="connsiteX12" fmla="*/ 447675 w 640557"/>
                <a:gd name="connsiteY12" fmla="*/ 319087 h 445294"/>
                <a:gd name="connsiteX13" fmla="*/ 347663 w 640557"/>
                <a:gd name="connsiteY13" fmla="*/ 257175 h 445294"/>
                <a:gd name="connsiteX14" fmla="*/ 216694 w 640557"/>
                <a:gd name="connsiteY14" fmla="*/ 180975 h 445294"/>
                <a:gd name="connsiteX15" fmla="*/ 85725 w 640557"/>
                <a:gd name="connsiteY15" fmla="*/ 111919 h 445294"/>
                <a:gd name="connsiteX16" fmla="*/ 45244 w 640557"/>
                <a:gd name="connsiteY16" fmla="*/ 92869 h 445294"/>
                <a:gd name="connsiteX17" fmla="*/ 23813 w 640557"/>
                <a:gd name="connsiteY17" fmla="*/ 80962 h 445294"/>
                <a:gd name="connsiteX18" fmla="*/ 4763 w 640557"/>
                <a:gd name="connsiteY18" fmla="*/ 64294 h 445294"/>
                <a:gd name="connsiteX19" fmla="*/ 0 w 640557"/>
                <a:gd name="connsiteY19" fmla="*/ 50006 h 445294"/>
                <a:gd name="connsiteX20" fmla="*/ 4763 w 640557"/>
                <a:gd name="connsiteY20" fmla="*/ 33337 h 445294"/>
                <a:gd name="connsiteX21" fmla="*/ 23813 w 640557"/>
                <a:gd name="connsiteY21" fmla="*/ 23812 h 445294"/>
                <a:gd name="connsiteX22" fmla="*/ 61913 w 640557"/>
                <a:gd name="connsiteY22" fmla="*/ 23812 h 445294"/>
                <a:gd name="connsiteX23" fmla="*/ 190500 w 640557"/>
                <a:gd name="connsiteY23" fmla="*/ 54769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557" h="445294">
                  <a:moveTo>
                    <a:pt x="190500" y="54769"/>
                  </a:moveTo>
                  <a:lnTo>
                    <a:pt x="431007" y="107156"/>
                  </a:lnTo>
                  <a:lnTo>
                    <a:pt x="478632" y="111919"/>
                  </a:lnTo>
                  <a:lnTo>
                    <a:pt x="526257" y="107156"/>
                  </a:lnTo>
                  <a:lnTo>
                    <a:pt x="557213" y="95250"/>
                  </a:lnTo>
                  <a:lnTo>
                    <a:pt x="585788" y="73819"/>
                  </a:lnTo>
                  <a:lnTo>
                    <a:pt x="640557" y="0"/>
                  </a:lnTo>
                  <a:lnTo>
                    <a:pt x="621507" y="445294"/>
                  </a:lnTo>
                  <a:lnTo>
                    <a:pt x="573882" y="431006"/>
                  </a:lnTo>
                  <a:lnTo>
                    <a:pt x="554832" y="407194"/>
                  </a:lnTo>
                  <a:lnTo>
                    <a:pt x="519113" y="371475"/>
                  </a:lnTo>
                  <a:lnTo>
                    <a:pt x="490538" y="347662"/>
                  </a:lnTo>
                  <a:lnTo>
                    <a:pt x="447675" y="319087"/>
                  </a:lnTo>
                  <a:lnTo>
                    <a:pt x="347663" y="257175"/>
                  </a:lnTo>
                  <a:lnTo>
                    <a:pt x="216694" y="180975"/>
                  </a:lnTo>
                  <a:lnTo>
                    <a:pt x="85725" y="111919"/>
                  </a:lnTo>
                  <a:lnTo>
                    <a:pt x="45244" y="92869"/>
                  </a:lnTo>
                  <a:lnTo>
                    <a:pt x="23813" y="80962"/>
                  </a:lnTo>
                  <a:lnTo>
                    <a:pt x="4763" y="64294"/>
                  </a:lnTo>
                  <a:lnTo>
                    <a:pt x="0" y="50006"/>
                  </a:lnTo>
                  <a:lnTo>
                    <a:pt x="4763" y="33337"/>
                  </a:lnTo>
                  <a:lnTo>
                    <a:pt x="23813" y="23812"/>
                  </a:lnTo>
                  <a:lnTo>
                    <a:pt x="61913" y="23812"/>
                  </a:lnTo>
                  <a:lnTo>
                    <a:pt x="190500" y="54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CD1506EA-0D4F-4771-AEFE-60C49323AD63}"/>
                </a:ext>
              </a:extLst>
            </p:cNvPr>
            <p:cNvSpPr/>
            <p:nvPr/>
          </p:nvSpPr>
          <p:spPr>
            <a:xfrm>
              <a:off x="5546725" y="3084513"/>
              <a:ext cx="1233488" cy="327025"/>
            </a:xfrm>
            <a:custGeom>
              <a:avLst/>
              <a:gdLst>
                <a:gd name="connsiteX0" fmla="*/ 635794 w 1233488"/>
                <a:gd name="connsiteY0" fmla="*/ 247650 h 328612"/>
                <a:gd name="connsiteX1" fmla="*/ 47625 w 1233488"/>
                <a:gd name="connsiteY1" fmla="*/ 328612 h 328612"/>
                <a:gd name="connsiteX2" fmla="*/ 0 w 1233488"/>
                <a:gd name="connsiteY2" fmla="*/ 173831 h 328612"/>
                <a:gd name="connsiteX3" fmla="*/ 295275 w 1233488"/>
                <a:gd name="connsiteY3" fmla="*/ 133350 h 328612"/>
                <a:gd name="connsiteX4" fmla="*/ 728663 w 1233488"/>
                <a:gd name="connsiteY4" fmla="*/ 69056 h 328612"/>
                <a:gd name="connsiteX5" fmla="*/ 1233488 w 1233488"/>
                <a:gd name="connsiteY5" fmla="*/ 0 h 328612"/>
                <a:gd name="connsiteX6" fmla="*/ 1233488 w 1233488"/>
                <a:gd name="connsiteY6" fmla="*/ 180975 h 328612"/>
                <a:gd name="connsiteX7" fmla="*/ 635794 w 1233488"/>
                <a:gd name="connsiteY7" fmla="*/ 247650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3488" h="328612">
                  <a:moveTo>
                    <a:pt x="635794" y="247650"/>
                  </a:moveTo>
                  <a:lnTo>
                    <a:pt x="47625" y="328612"/>
                  </a:lnTo>
                  <a:lnTo>
                    <a:pt x="0" y="173831"/>
                  </a:lnTo>
                  <a:lnTo>
                    <a:pt x="295275" y="133350"/>
                  </a:lnTo>
                  <a:lnTo>
                    <a:pt x="728663" y="69056"/>
                  </a:lnTo>
                  <a:lnTo>
                    <a:pt x="1233488" y="0"/>
                  </a:lnTo>
                  <a:lnTo>
                    <a:pt x="1233488" y="180975"/>
                  </a:lnTo>
                  <a:lnTo>
                    <a:pt x="635794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D8C4FE79-A7C3-48C7-948A-BB19097268E9}"/>
                </a:ext>
              </a:extLst>
            </p:cNvPr>
            <p:cNvSpPr/>
            <p:nvPr/>
          </p:nvSpPr>
          <p:spPr>
            <a:xfrm>
              <a:off x="5608638" y="3598863"/>
              <a:ext cx="1166812" cy="279400"/>
            </a:xfrm>
            <a:custGeom>
              <a:avLst/>
              <a:gdLst>
                <a:gd name="connsiteX0" fmla="*/ 495300 w 1166812"/>
                <a:gd name="connsiteY0" fmla="*/ 233362 h 280987"/>
                <a:gd name="connsiteX1" fmla="*/ 0 w 1166812"/>
                <a:gd name="connsiteY1" fmla="*/ 280987 h 280987"/>
                <a:gd name="connsiteX2" fmla="*/ 0 w 1166812"/>
                <a:gd name="connsiteY2" fmla="*/ 123825 h 280987"/>
                <a:gd name="connsiteX3" fmla="*/ 414337 w 1166812"/>
                <a:gd name="connsiteY3" fmla="*/ 80962 h 280987"/>
                <a:gd name="connsiteX4" fmla="*/ 1162050 w 1166812"/>
                <a:gd name="connsiteY4" fmla="*/ 0 h 280987"/>
                <a:gd name="connsiteX5" fmla="*/ 1166812 w 1166812"/>
                <a:gd name="connsiteY5" fmla="*/ 183356 h 280987"/>
                <a:gd name="connsiteX6" fmla="*/ 495300 w 1166812"/>
                <a:gd name="connsiteY6" fmla="*/ 23336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812" h="280987">
                  <a:moveTo>
                    <a:pt x="495300" y="233362"/>
                  </a:moveTo>
                  <a:lnTo>
                    <a:pt x="0" y="280987"/>
                  </a:lnTo>
                  <a:lnTo>
                    <a:pt x="0" y="123825"/>
                  </a:lnTo>
                  <a:lnTo>
                    <a:pt x="414337" y="80962"/>
                  </a:lnTo>
                  <a:lnTo>
                    <a:pt x="1162050" y="0"/>
                  </a:lnTo>
                  <a:lnTo>
                    <a:pt x="1166812" y="183356"/>
                  </a:lnTo>
                  <a:lnTo>
                    <a:pt x="495300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C292CF4E-A1DD-4B40-BE12-66ED20935A0A}"/>
                </a:ext>
              </a:extLst>
            </p:cNvPr>
            <p:cNvSpPr/>
            <p:nvPr/>
          </p:nvSpPr>
          <p:spPr>
            <a:xfrm>
              <a:off x="4294188" y="4205288"/>
              <a:ext cx="1546225" cy="1670050"/>
            </a:xfrm>
            <a:custGeom>
              <a:avLst/>
              <a:gdLst>
                <a:gd name="connsiteX0" fmla="*/ 547007 w 1545772"/>
                <a:gd name="connsiteY0" fmla="*/ 318407 h 1670957"/>
                <a:gd name="connsiteX1" fmla="*/ 65315 w 1545772"/>
                <a:gd name="connsiteY1" fmla="*/ 391886 h 1670957"/>
                <a:gd name="connsiteX2" fmla="*/ 0 w 1545772"/>
                <a:gd name="connsiteY2" fmla="*/ 239486 h 1670957"/>
                <a:gd name="connsiteX3" fmla="*/ 321129 w 1545772"/>
                <a:gd name="connsiteY3" fmla="*/ 190500 h 1670957"/>
                <a:gd name="connsiteX4" fmla="*/ 922565 w 1545772"/>
                <a:gd name="connsiteY4" fmla="*/ 97972 h 1670957"/>
                <a:gd name="connsiteX5" fmla="*/ 1083129 w 1545772"/>
                <a:gd name="connsiteY5" fmla="*/ 70757 h 1670957"/>
                <a:gd name="connsiteX6" fmla="*/ 1115786 w 1545772"/>
                <a:gd name="connsiteY6" fmla="*/ 57150 h 1670957"/>
                <a:gd name="connsiteX7" fmla="*/ 1230086 w 1545772"/>
                <a:gd name="connsiteY7" fmla="*/ 0 h 1670957"/>
                <a:gd name="connsiteX8" fmla="*/ 1281793 w 1545772"/>
                <a:gd name="connsiteY8" fmla="*/ 19050 h 1670957"/>
                <a:gd name="connsiteX9" fmla="*/ 1328057 w 1545772"/>
                <a:gd name="connsiteY9" fmla="*/ 40822 h 1670957"/>
                <a:gd name="connsiteX10" fmla="*/ 1379765 w 1545772"/>
                <a:gd name="connsiteY10" fmla="*/ 70757 h 1670957"/>
                <a:gd name="connsiteX11" fmla="*/ 1436915 w 1545772"/>
                <a:gd name="connsiteY11" fmla="*/ 122464 h 1670957"/>
                <a:gd name="connsiteX12" fmla="*/ 1510393 w 1545772"/>
                <a:gd name="connsiteY12" fmla="*/ 193222 h 1670957"/>
                <a:gd name="connsiteX13" fmla="*/ 1537607 w 1545772"/>
                <a:gd name="connsiteY13" fmla="*/ 225879 h 1670957"/>
                <a:gd name="connsiteX14" fmla="*/ 1545772 w 1545772"/>
                <a:gd name="connsiteY14" fmla="*/ 253093 h 1670957"/>
                <a:gd name="connsiteX15" fmla="*/ 1540329 w 1545772"/>
                <a:gd name="connsiteY15" fmla="*/ 277586 h 1670957"/>
                <a:gd name="connsiteX16" fmla="*/ 1518557 w 1545772"/>
                <a:gd name="connsiteY16" fmla="*/ 315686 h 1670957"/>
                <a:gd name="connsiteX17" fmla="*/ 1472293 w 1545772"/>
                <a:gd name="connsiteY17" fmla="*/ 361950 h 1670957"/>
                <a:gd name="connsiteX18" fmla="*/ 1466850 w 1545772"/>
                <a:gd name="connsiteY18" fmla="*/ 623207 h 1670957"/>
                <a:gd name="connsiteX19" fmla="*/ 1464129 w 1545772"/>
                <a:gd name="connsiteY19" fmla="*/ 941614 h 1670957"/>
                <a:gd name="connsiteX20" fmla="*/ 1461407 w 1545772"/>
                <a:gd name="connsiteY20" fmla="*/ 1178379 h 1670957"/>
                <a:gd name="connsiteX21" fmla="*/ 1453243 w 1545772"/>
                <a:gd name="connsiteY21" fmla="*/ 1390650 h 1670957"/>
                <a:gd name="connsiteX22" fmla="*/ 1450522 w 1545772"/>
                <a:gd name="connsiteY22" fmla="*/ 1592036 h 1670957"/>
                <a:gd name="connsiteX23" fmla="*/ 1439636 w 1545772"/>
                <a:gd name="connsiteY23" fmla="*/ 1630136 h 1670957"/>
                <a:gd name="connsiteX24" fmla="*/ 1426029 w 1545772"/>
                <a:gd name="connsiteY24" fmla="*/ 1651907 h 1670957"/>
                <a:gd name="connsiteX25" fmla="*/ 1398815 w 1545772"/>
                <a:gd name="connsiteY25" fmla="*/ 1668236 h 1670957"/>
                <a:gd name="connsiteX26" fmla="*/ 1371600 w 1545772"/>
                <a:gd name="connsiteY26" fmla="*/ 1670957 h 1670957"/>
                <a:gd name="connsiteX27" fmla="*/ 1328057 w 1545772"/>
                <a:gd name="connsiteY27" fmla="*/ 1668236 h 1670957"/>
                <a:gd name="connsiteX28" fmla="*/ 1298122 w 1545772"/>
                <a:gd name="connsiteY28" fmla="*/ 1660072 h 1670957"/>
                <a:gd name="connsiteX29" fmla="*/ 1265465 w 1545772"/>
                <a:gd name="connsiteY29" fmla="*/ 1646464 h 1670957"/>
                <a:gd name="connsiteX30" fmla="*/ 1243693 w 1545772"/>
                <a:gd name="connsiteY30" fmla="*/ 1627414 h 1670957"/>
                <a:gd name="connsiteX31" fmla="*/ 1232807 w 1545772"/>
                <a:gd name="connsiteY31" fmla="*/ 1605643 h 1670957"/>
                <a:gd name="connsiteX32" fmla="*/ 1224643 w 1545772"/>
                <a:gd name="connsiteY32" fmla="*/ 1545772 h 1670957"/>
                <a:gd name="connsiteX33" fmla="*/ 1224643 w 1545772"/>
                <a:gd name="connsiteY33" fmla="*/ 1431472 h 1670957"/>
                <a:gd name="connsiteX34" fmla="*/ 1227365 w 1545772"/>
                <a:gd name="connsiteY34" fmla="*/ 1281793 h 1670957"/>
                <a:gd name="connsiteX35" fmla="*/ 1224643 w 1545772"/>
                <a:gd name="connsiteY35" fmla="*/ 789214 h 1670957"/>
                <a:gd name="connsiteX36" fmla="*/ 1230086 w 1545772"/>
                <a:gd name="connsiteY36" fmla="*/ 620486 h 1670957"/>
                <a:gd name="connsiteX37" fmla="*/ 1230086 w 1545772"/>
                <a:gd name="connsiteY37" fmla="*/ 299357 h 1670957"/>
                <a:gd name="connsiteX38" fmla="*/ 1219200 w 1545772"/>
                <a:gd name="connsiteY38" fmla="*/ 272143 h 1670957"/>
                <a:gd name="connsiteX39" fmla="*/ 1197429 w 1545772"/>
                <a:gd name="connsiteY39" fmla="*/ 247650 h 1670957"/>
                <a:gd name="connsiteX40" fmla="*/ 1162050 w 1545772"/>
                <a:gd name="connsiteY40" fmla="*/ 231322 h 1670957"/>
                <a:gd name="connsiteX41" fmla="*/ 1069522 w 1545772"/>
                <a:gd name="connsiteY41" fmla="*/ 242207 h 1670957"/>
                <a:gd name="connsiteX42" fmla="*/ 547007 w 1545772"/>
                <a:gd name="connsiteY42" fmla="*/ 318407 h 167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5772" h="1670957">
                  <a:moveTo>
                    <a:pt x="547007" y="318407"/>
                  </a:moveTo>
                  <a:lnTo>
                    <a:pt x="65315" y="391886"/>
                  </a:lnTo>
                  <a:lnTo>
                    <a:pt x="0" y="239486"/>
                  </a:lnTo>
                  <a:lnTo>
                    <a:pt x="321129" y="190500"/>
                  </a:lnTo>
                  <a:lnTo>
                    <a:pt x="922565" y="97972"/>
                  </a:lnTo>
                  <a:lnTo>
                    <a:pt x="1083129" y="70757"/>
                  </a:lnTo>
                  <a:lnTo>
                    <a:pt x="1115786" y="57150"/>
                  </a:lnTo>
                  <a:lnTo>
                    <a:pt x="1230086" y="0"/>
                  </a:lnTo>
                  <a:lnTo>
                    <a:pt x="1281793" y="19050"/>
                  </a:lnTo>
                  <a:lnTo>
                    <a:pt x="1328057" y="40822"/>
                  </a:lnTo>
                  <a:lnTo>
                    <a:pt x="1379765" y="70757"/>
                  </a:lnTo>
                  <a:lnTo>
                    <a:pt x="1436915" y="122464"/>
                  </a:lnTo>
                  <a:lnTo>
                    <a:pt x="1510393" y="193222"/>
                  </a:lnTo>
                  <a:lnTo>
                    <a:pt x="1537607" y="225879"/>
                  </a:lnTo>
                  <a:lnTo>
                    <a:pt x="1545772" y="253093"/>
                  </a:lnTo>
                  <a:lnTo>
                    <a:pt x="1540329" y="277586"/>
                  </a:lnTo>
                  <a:lnTo>
                    <a:pt x="1518557" y="315686"/>
                  </a:lnTo>
                  <a:lnTo>
                    <a:pt x="1472293" y="361950"/>
                  </a:lnTo>
                  <a:lnTo>
                    <a:pt x="1466850" y="623207"/>
                  </a:lnTo>
                  <a:lnTo>
                    <a:pt x="1464129" y="941614"/>
                  </a:lnTo>
                  <a:cubicBezTo>
                    <a:pt x="1463222" y="1020536"/>
                    <a:pt x="1462314" y="1099457"/>
                    <a:pt x="1461407" y="1178379"/>
                  </a:cubicBezTo>
                  <a:lnTo>
                    <a:pt x="1453243" y="1390650"/>
                  </a:lnTo>
                  <a:lnTo>
                    <a:pt x="1450522" y="1592036"/>
                  </a:lnTo>
                  <a:lnTo>
                    <a:pt x="1439636" y="1630136"/>
                  </a:lnTo>
                  <a:lnTo>
                    <a:pt x="1426029" y="1651907"/>
                  </a:lnTo>
                  <a:lnTo>
                    <a:pt x="1398815" y="1668236"/>
                  </a:lnTo>
                  <a:lnTo>
                    <a:pt x="1371600" y="1670957"/>
                  </a:lnTo>
                  <a:lnTo>
                    <a:pt x="1328057" y="1668236"/>
                  </a:lnTo>
                  <a:lnTo>
                    <a:pt x="1298122" y="1660072"/>
                  </a:lnTo>
                  <a:lnTo>
                    <a:pt x="1265465" y="1646464"/>
                  </a:lnTo>
                  <a:lnTo>
                    <a:pt x="1243693" y="1627414"/>
                  </a:lnTo>
                  <a:lnTo>
                    <a:pt x="1232807" y="1605643"/>
                  </a:lnTo>
                  <a:lnTo>
                    <a:pt x="1224643" y="1545772"/>
                  </a:lnTo>
                  <a:lnTo>
                    <a:pt x="1224643" y="1431472"/>
                  </a:lnTo>
                  <a:cubicBezTo>
                    <a:pt x="1225550" y="1381579"/>
                    <a:pt x="1226458" y="1331686"/>
                    <a:pt x="1227365" y="1281793"/>
                  </a:cubicBezTo>
                  <a:cubicBezTo>
                    <a:pt x="1226458" y="1117600"/>
                    <a:pt x="1225550" y="953407"/>
                    <a:pt x="1224643" y="789214"/>
                  </a:cubicBezTo>
                  <a:lnTo>
                    <a:pt x="1230086" y="620486"/>
                  </a:lnTo>
                  <a:lnTo>
                    <a:pt x="1230086" y="299357"/>
                  </a:lnTo>
                  <a:lnTo>
                    <a:pt x="1219200" y="272143"/>
                  </a:lnTo>
                  <a:lnTo>
                    <a:pt x="1197429" y="247650"/>
                  </a:lnTo>
                  <a:lnTo>
                    <a:pt x="1162050" y="231322"/>
                  </a:lnTo>
                  <a:lnTo>
                    <a:pt x="1069522" y="242207"/>
                  </a:lnTo>
                  <a:lnTo>
                    <a:pt x="547007" y="318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EB36C567-984A-4DA1-8277-1E16E3F16B4C}"/>
                </a:ext>
              </a:extLst>
            </p:cNvPr>
            <p:cNvSpPr/>
            <p:nvPr/>
          </p:nvSpPr>
          <p:spPr>
            <a:xfrm>
              <a:off x="4365625" y="4821238"/>
              <a:ext cx="1219200" cy="333375"/>
            </a:xfrm>
            <a:custGeom>
              <a:avLst/>
              <a:gdLst>
                <a:gd name="connsiteX0" fmla="*/ 423863 w 1219200"/>
                <a:gd name="connsiteY0" fmla="*/ 276225 h 333375"/>
                <a:gd name="connsiteX1" fmla="*/ 4763 w 1219200"/>
                <a:gd name="connsiteY1" fmla="*/ 333375 h 333375"/>
                <a:gd name="connsiteX2" fmla="*/ 0 w 1219200"/>
                <a:gd name="connsiteY2" fmla="*/ 173832 h 333375"/>
                <a:gd name="connsiteX3" fmla="*/ 350044 w 1219200"/>
                <a:gd name="connsiteY3" fmla="*/ 126207 h 333375"/>
                <a:gd name="connsiteX4" fmla="*/ 766763 w 1219200"/>
                <a:gd name="connsiteY4" fmla="*/ 64294 h 333375"/>
                <a:gd name="connsiteX5" fmla="*/ 1219200 w 1219200"/>
                <a:gd name="connsiteY5" fmla="*/ 0 h 333375"/>
                <a:gd name="connsiteX6" fmla="*/ 1216819 w 1219200"/>
                <a:gd name="connsiteY6" fmla="*/ 183357 h 333375"/>
                <a:gd name="connsiteX7" fmla="*/ 812007 w 1219200"/>
                <a:gd name="connsiteY7" fmla="*/ 230982 h 333375"/>
                <a:gd name="connsiteX8" fmla="*/ 423863 w 1219200"/>
                <a:gd name="connsiteY8" fmla="*/ 27622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" h="333375">
                  <a:moveTo>
                    <a:pt x="423863" y="276225"/>
                  </a:moveTo>
                  <a:lnTo>
                    <a:pt x="4763" y="333375"/>
                  </a:lnTo>
                  <a:lnTo>
                    <a:pt x="0" y="173832"/>
                  </a:lnTo>
                  <a:lnTo>
                    <a:pt x="350044" y="126207"/>
                  </a:lnTo>
                  <a:lnTo>
                    <a:pt x="766763" y="64294"/>
                  </a:lnTo>
                  <a:lnTo>
                    <a:pt x="1219200" y="0"/>
                  </a:lnTo>
                  <a:cubicBezTo>
                    <a:pt x="1218406" y="61119"/>
                    <a:pt x="1217613" y="122238"/>
                    <a:pt x="1216819" y="183357"/>
                  </a:cubicBezTo>
                  <a:lnTo>
                    <a:pt x="812007" y="230982"/>
                  </a:lnTo>
                  <a:lnTo>
                    <a:pt x="423863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A798D457-0256-4364-8F69-7F18E2C76852}"/>
                </a:ext>
              </a:extLst>
            </p:cNvPr>
            <p:cNvSpPr/>
            <p:nvPr/>
          </p:nvSpPr>
          <p:spPr>
            <a:xfrm>
              <a:off x="4343400" y="5472113"/>
              <a:ext cx="1238250" cy="282575"/>
            </a:xfrm>
            <a:custGeom>
              <a:avLst/>
              <a:gdLst>
                <a:gd name="connsiteX0" fmla="*/ 540544 w 1238250"/>
                <a:gd name="connsiteY0" fmla="*/ 226218 h 283368"/>
                <a:gd name="connsiteX1" fmla="*/ 7144 w 1238250"/>
                <a:gd name="connsiteY1" fmla="*/ 283368 h 283368"/>
                <a:gd name="connsiteX2" fmla="*/ 0 w 1238250"/>
                <a:gd name="connsiteY2" fmla="*/ 128587 h 283368"/>
                <a:gd name="connsiteX3" fmla="*/ 311944 w 1238250"/>
                <a:gd name="connsiteY3" fmla="*/ 95250 h 283368"/>
                <a:gd name="connsiteX4" fmla="*/ 935831 w 1238250"/>
                <a:gd name="connsiteY4" fmla="*/ 30956 h 283368"/>
                <a:gd name="connsiteX5" fmla="*/ 1238250 w 1238250"/>
                <a:gd name="connsiteY5" fmla="*/ 0 h 283368"/>
                <a:gd name="connsiteX6" fmla="*/ 1238250 w 1238250"/>
                <a:gd name="connsiteY6" fmla="*/ 166687 h 283368"/>
                <a:gd name="connsiteX7" fmla="*/ 890588 w 1238250"/>
                <a:gd name="connsiteY7" fmla="*/ 190500 h 283368"/>
                <a:gd name="connsiteX8" fmla="*/ 540544 w 1238250"/>
                <a:gd name="connsiteY8" fmla="*/ 226218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250" h="283368">
                  <a:moveTo>
                    <a:pt x="540544" y="226218"/>
                  </a:moveTo>
                  <a:lnTo>
                    <a:pt x="7144" y="283368"/>
                  </a:lnTo>
                  <a:lnTo>
                    <a:pt x="0" y="128587"/>
                  </a:lnTo>
                  <a:lnTo>
                    <a:pt x="311944" y="95250"/>
                  </a:lnTo>
                  <a:lnTo>
                    <a:pt x="935831" y="30956"/>
                  </a:lnTo>
                  <a:lnTo>
                    <a:pt x="1238250" y="0"/>
                  </a:lnTo>
                  <a:lnTo>
                    <a:pt x="1238250" y="166687"/>
                  </a:lnTo>
                  <a:lnTo>
                    <a:pt x="890588" y="190500"/>
                  </a:lnTo>
                  <a:lnTo>
                    <a:pt x="540544" y="2262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39C6E298-C91D-4945-B05F-DB0873F7A8AB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25563"/>
            <a:ext cx="4421187" cy="4826000"/>
            <a:chOff x="2490788" y="1328738"/>
            <a:chExt cx="4421187" cy="4826000"/>
          </a:xfrm>
        </p:grpSpPr>
        <p:sp>
          <p:nvSpPr>
            <p:cNvPr id="50" name="フリーフォーム 6">
              <a:extLst>
                <a:ext uri="{FF2B5EF4-FFF2-40B4-BE49-F238E27FC236}">
                  <a16:creationId xmlns:a16="http://schemas.microsoft.com/office/drawing/2014/main" id="{C3B03F2C-DBED-4004-A9BC-D4C15ADF2CB0}"/>
                </a:ext>
              </a:extLst>
            </p:cNvPr>
            <p:cNvSpPr/>
            <p:nvPr/>
          </p:nvSpPr>
          <p:spPr>
            <a:xfrm>
              <a:off x="2490788" y="1371600"/>
              <a:ext cx="1184275" cy="1316038"/>
            </a:xfrm>
            <a:custGeom>
              <a:avLst/>
              <a:gdLst>
                <a:gd name="connsiteX0" fmla="*/ 985837 w 1183481"/>
                <a:gd name="connsiteY0" fmla="*/ 488156 h 1316831"/>
                <a:gd name="connsiteX1" fmla="*/ 819150 w 1183481"/>
                <a:gd name="connsiteY1" fmla="*/ 690563 h 1316831"/>
                <a:gd name="connsiteX2" fmla="*/ 752475 w 1183481"/>
                <a:gd name="connsiteY2" fmla="*/ 764381 h 1316831"/>
                <a:gd name="connsiteX3" fmla="*/ 671512 w 1183481"/>
                <a:gd name="connsiteY3" fmla="*/ 850106 h 1316831"/>
                <a:gd name="connsiteX4" fmla="*/ 559593 w 1183481"/>
                <a:gd name="connsiteY4" fmla="*/ 957263 h 1316831"/>
                <a:gd name="connsiteX5" fmla="*/ 476250 w 1183481"/>
                <a:gd name="connsiteY5" fmla="*/ 1028700 h 1316831"/>
                <a:gd name="connsiteX6" fmla="*/ 373856 w 1183481"/>
                <a:gd name="connsiteY6" fmla="*/ 1107281 h 1316831"/>
                <a:gd name="connsiteX7" fmla="*/ 264318 w 1183481"/>
                <a:gd name="connsiteY7" fmla="*/ 1188244 h 1316831"/>
                <a:gd name="connsiteX8" fmla="*/ 159543 w 1183481"/>
                <a:gd name="connsiteY8" fmla="*/ 1252538 h 1316831"/>
                <a:gd name="connsiteX9" fmla="*/ 90487 w 1183481"/>
                <a:gd name="connsiteY9" fmla="*/ 1290638 h 1316831"/>
                <a:gd name="connsiteX10" fmla="*/ 45243 w 1183481"/>
                <a:gd name="connsiteY10" fmla="*/ 1312069 h 1316831"/>
                <a:gd name="connsiteX11" fmla="*/ 19050 w 1183481"/>
                <a:gd name="connsiteY11" fmla="*/ 1316831 h 1316831"/>
                <a:gd name="connsiteX12" fmla="*/ 7143 w 1183481"/>
                <a:gd name="connsiteY12" fmla="*/ 1314450 h 1316831"/>
                <a:gd name="connsiteX13" fmla="*/ 0 w 1183481"/>
                <a:gd name="connsiteY13" fmla="*/ 1304925 h 1316831"/>
                <a:gd name="connsiteX14" fmla="*/ 4762 w 1183481"/>
                <a:gd name="connsiteY14" fmla="*/ 1285875 h 1316831"/>
                <a:gd name="connsiteX15" fmla="*/ 19050 w 1183481"/>
                <a:gd name="connsiteY15" fmla="*/ 1257300 h 1316831"/>
                <a:gd name="connsiteX16" fmla="*/ 33337 w 1183481"/>
                <a:gd name="connsiteY16" fmla="*/ 1240631 h 1316831"/>
                <a:gd name="connsiteX17" fmla="*/ 226218 w 1183481"/>
                <a:gd name="connsiteY17" fmla="*/ 1064419 h 1316831"/>
                <a:gd name="connsiteX18" fmla="*/ 338137 w 1183481"/>
                <a:gd name="connsiteY18" fmla="*/ 954881 h 1316831"/>
                <a:gd name="connsiteX19" fmla="*/ 423862 w 1183481"/>
                <a:gd name="connsiteY19" fmla="*/ 862013 h 1316831"/>
                <a:gd name="connsiteX20" fmla="*/ 504825 w 1183481"/>
                <a:gd name="connsiteY20" fmla="*/ 764381 h 1316831"/>
                <a:gd name="connsiteX21" fmla="*/ 607218 w 1183481"/>
                <a:gd name="connsiteY21" fmla="*/ 633413 h 1316831"/>
                <a:gd name="connsiteX22" fmla="*/ 688181 w 1183481"/>
                <a:gd name="connsiteY22" fmla="*/ 521494 h 1316831"/>
                <a:gd name="connsiteX23" fmla="*/ 745331 w 1183481"/>
                <a:gd name="connsiteY23" fmla="*/ 435769 h 1316831"/>
                <a:gd name="connsiteX24" fmla="*/ 785812 w 1183481"/>
                <a:gd name="connsiteY24" fmla="*/ 364331 h 1316831"/>
                <a:gd name="connsiteX25" fmla="*/ 807243 w 1183481"/>
                <a:gd name="connsiteY25" fmla="*/ 316706 h 1316831"/>
                <a:gd name="connsiteX26" fmla="*/ 821531 w 1183481"/>
                <a:gd name="connsiteY26" fmla="*/ 280988 h 1316831"/>
                <a:gd name="connsiteX27" fmla="*/ 826293 w 1183481"/>
                <a:gd name="connsiteY27" fmla="*/ 250031 h 1316831"/>
                <a:gd name="connsiteX28" fmla="*/ 826293 w 1183481"/>
                <a:gd name="connsiteY28" fmla="*/ 223838 h 1316831"/>
                <a:gd name="connsiteX29" fmla="*/ 821531 w 1183481"/>
                <a:gd name="connsiteY29" fmla="*/ 192881 h 1316831"/>
                <a:gd name="connsiteX30" fmla="*/ 814387 w 1183481"/>
                <a:gd name="connsiteY30" fmla="*/ 166688 h 1316831"/>
                <a:gd name="connsiteX31" fmla="*/ 795337 w 1183481"/>
                <a:gd name="connsiteY31" fmla="*/ 138113 h 1316831"/>
                <a:gd name="connsiteX32" fmla="*/ 769143 w 1183481"/>
                <a:gd name="connsiteY32" fmla="*/ 116681 h 1316831"/>
                <a:gd name="connsiteX33" fmla="*/ 745331 w 1183481"/>
                <a:gd name="connsiteY33" fmla="*/ 104775 h 1316831"/>
                <a:gd name="connsiteX34" fmla="*/ 723900 w 1183481"/>
                <a:gd name="connsiteY34" fmla="*/ 88106 h 1316831"/>
                <a:gd name="connsiteX35" fmla="*/ 704850 w 1183481"/>
                <a:gd name="connsiteY35" fmla="*/ 71438 h 1316831"/>
                <a:gd name="connsiteX36" fmla="*/ 690562 w 1183481"/>
                <a:gd name="connsiteY36" fmla="*/ 52388 h 1316831"/>
                <a:gd name="connsiteX37" fmla="*/ 688181 w 1183481"/>
                <a:gd name="connsiteY37" fmla="*/ 30956 h 1316831"/>
                <a:gd name="connsiteX38" fmla="*/ 697706 w 1183481"/>
                <a:gd name="connsiteY38" fmla="*/ 16669 h 1316831"/>
                <a:gd name="connsiteX39" fmla="*/ 721518 w 1183481"/>
                <a:gd name="connsiteY39" fmla="*/ 4763 h 1316831"/>
                <a:gd name="connsiteX40" fmla="*/ 795337 w 1183481"/>
                <a:gd name="connsiteY40" fmla="*/ 0 h 1316831"/>
                <a:gd name="connsiteX41" fmla="*/ 850106 w 1183481"/>
                <a:gd name="connsiteY41" fmla="*/ 4763 h 1316831"/>
                <a:gd name="connsiteX42" fmla="*/ 892968 w 1183481"/>
                <a:gd name="connsiteY42" fmla="*/ 14288 h 1316831"/>
                <a:gd name="connsiteX43" fmla="*/ 971550 w 1183481"/>
                <a:gd name="connsiteY43" fmla="*/ 42863 h 1316831"/>
                <a:gd name="connsiteX44" fmla="*/ 1059656 w 1183481"/>
                <a:gd name="connsiteY44" fmla="*/ 90488 h 1316831"/>
                <a:gd name="connsiteX45" fmla="*/ 1152525 w 1183481"/>
                <a:gd name="connsiteY45" fmla="*/ 140494 h 1316831"/>
                <a:gd name="connsiteX46" fmla="*/ 1169193 w 1183481"/>
                <a:gd name="connsiteY46" fmla="*/ 154781 h 1316831"/>
                <a:gd name="connsiteX47" fmla="*/ 1181100 w 1183481"/>
                <a:gd name="connsiteY47" fmla="*/ 176213 h 1316831"/>
                <a:gd name="connsiteX48" fmla="*/ 1183481 w 1183481"/>
                <a:gd name="connsiteY48" fmla="*/ 195263 h 1316831"/>
                <a:gd name="connsiteX49" fmla="*/ 1181100 w 1183481"/>
                <a:gd name="connsiteY49" fmla="*/ 223838 h 1316831"/>
                <a:gd name="connsiteX50" fmla="*/ 1164431 w 1183481"/>
                <a:gd name="connsiteY50" fmla="*/ 257175 h 1316831"/>
                <a:gd name="connsiteX51" fmla="*/ 985837 w 1183481"/>
                <a:gd name="connsiteY51" fmla="*/ 488156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83481" h="1316831">
                  <a:moveTo>
                    <a:pt x="985837" y="488156"/>
                  </a:moveTo>
                  <a:lnTo>
                    <a:pt x="819150" y="690563"/>
                  </a:lnTo>
                  <a:lnTo>
                    <a:pt x="752475" y="764381"/>
                  </a:lnTo>
                  <a:lnTo>
                    <a:pt x="671512" y="850106"/>
                  </a:lnTo>
                  <a:lnTo>
                    <a:pt x="559593" y="957263"/>
                  </a:lnTo>
                  <a:lnTo>
                    <a:pt x="476250" y="1028700"/>
                  </a:lnTo>
                  <a:lnTo>
                    <a:pt x="373856" y="1107281"/>
                  </a:lnTo>
                  <a:lnTo>
                    <a:pt x="264318" y="1188244"/>
                  </a:lnTo>
                  <a:lnTo>
                    <a:pt x="159543" y="1252538"/>
                  </a:lnTo>
                  <a:lnTo>
                    <a:pt x="90487" y="1290638"/>
                  </a:lnTo>
                  <a:lnTo>
                    <a:pt x="45243" y="1312069"/>
                  </a:lnTo>
                  <a:lnTo>
                    <a:pt x="19050" y="1316831"/>
                  </a:lnTo>
                  <a:lnTo>
                    <a:pt x="7143" y="1314450"/>
                  </a:lnTo>
                  <a:lnTo>
                    <a:pt x="0" y="1304925"/>
                  </a:lnTo>
                  <a:lnTo>
                    <a:pt x="4762" y="1285875"/>
                  </a:lnTo>
                  <a:lnTo>
                    <a:pt x="19050" y="1257300"/>
                  </a:lnTo>
                  <a:lnTo>
                    <a:pt x="33337" y="1240631"/>
                  </a:lnTo>
                  <a:lnTo>
                    <a:pt x="226218" y="1064419"/>
                  </a:lnTo>
                  <a:lnTo>
                    <a:pt x="338137" y="954881"/>
                  </a:lnTo>
                  <a:lnTo>
                    <a:pt x="423862" y="862013"/>
                  </a:lnTo>
                  <a:lnTo>
                    <a:pt x="504825" y="764381"/>
                  </a:lnTo>
                  <a:lnTo>
                    <a:pt x="607218" y="633413"/>
                  </a:lnTo>
                  <a:lnTo>
                    <a:pt x="688181" y="521494"/>
                  </a:lnTo>
                  <a:lnTo>
                    <a:pt x="745331" y="435769"/>
                  </a:lnTo>
                  <a:lnTo>
                    <a:pt x="785812" y="364331"/>
                  </a:lnTo>
                  <a:lnTo>
                    <a:pt x="807243" y="316706"/>
                  </a:lnTo>
                  <a:lnTo>
                    <a:pt x="821531" y="280988"/>
                  </a:lnTo>
                  <a:lnTo>
                    <a:pt x="826293" y="250031"/>
                  </a:lnTo>
                  <a:lnTo>
                    <a:pt x="826293" y="223838"/>
                  </a:lnTo>
                  <a:lnTo>
                    <a:pt x="821531" y="192881"/>
                  </a:lnTo>
                  <a:lnTo>
                    <a:pt x="814387" y="166688"/>
                  </a:lnTo>
                  <a:lnTo>
                    <a:pt x="795337" y="138113"/>
                  </a:lnTo>
                  <a:lnTo>
                    <a:pt x="769143" y="116681"/>
                  </a:lnTo>
                  <a:lnTo>
                    <a:pt x="745331" y="104775"/>
                  </a:lnTo>
                  <a:lnTo>
                    <a:pt x="723900" y="88106"/>
                  </a:lnTo>
                  <a:lnTo>
                    <a:pt x="704850" y="71438"/>
                  </a:lnTo>
                  <a:lnTo>
                    <a:pt x="690562" y="52388"/>
                  </a:lnTo>
                  <a:lnTo>
                    <a:pt x="688181" y="30956"/>
                  </a:lnTo>
                  <a:lnTo>
                    <a:pt x="697706" y="16669"/>
                  </a:lnTo>
                  <a:lnTo>
                    <a:pt x="721518" y="4763"/>
                  </a:lnTo>
                  <a:lnTo>
                    <a:pt x="795337" y="0"/>
                  </a:lnTo>
                  <a:lnTo>
                    <a:pt x="850106" y="4763"/>
                  </a:lnTo>
                  <a:lnTo>
                    <a:pt x="892968" y="14288"/>
                  </a:lnTo>
                  <a:lnTo>
                    <a:pt x="971550" y="42863"/>
                  </a:lnTo>
                  <a:lnTo>
                    <a:pt x="1059656" y="90488"/>
                  </a:lnTo>
                  <a:lnTo>
                    <a:pt x="1152525" y="140494"/>
                  </a:lnTo>
                  <a:lnTo>
                    <a:pt x="1169193" y="154781"/>
                  </a:lnTo>
                  <a:lnTo>
                    <a:pt x="1181100" y="176213"/>
                  </a:lnTo>
                  <a:lnTo>
                    <a:pt x="1183481" y="195263"/>
                  </a:lnTo>
                  <a:lnTo>
                    <a:pt x="1181100" y="223838"/>
                  </a:lnTo>
                  <a:lnTo>
                    <a:pt x="1164431" y="257175"/>
                  </a:lnTo>
                  <a:lnTo>
                    <a:pt x="985837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65735A44-19C6-42BF-B258-86FB3D8944F5}"/>
                </a:ext>
              </a:extLst>
            </p:cNvPr>
            <p:cNvSpPr/>
            <p:nvPr/>
          </p:nvSpPr>
          <p:spPr>
            <a:xfrm>
              <a:off x="4627563" y="1328738"/>
              <a:ext cx="992187" cy="1073150"/>
            </a:xfrm>
            <a:custGeom>
              <a:avLst/>
              <a:gdLst>
                <a:gd name="connsiteX0" fmla="*/ 773906 w 992981"/>
                <a:gd name="connsiteY0" fmla="*/ 466725 h 1073943"/>
                <a:gd name="connsiteX1" fmla="*/ 707231 w 992981"/>
                <a:gd name="connsiteY1" fmla="*/ 552450 h 1073943"/>
                <a:gd name="connsiteX2" fmla="*/ 626269 w 992981"/>
                <a:gd name="connsiteY2" fmla="*/ 628650 h 1073943"/>
                <a:gd name="connsiteX3" fmla="*/ 533400 w 992981"/>
                <a:gd name="connsiteY3" fmla="*/ 721518 h 1073943"/>
                <a:gd name="connsiteX4" fmla="*/ 450056 w 992981"/>
                <a:gd name="connsiteY4" fmla="*/ 797718 h 1073943"/>
                <a:gd name="connsiteX5" fmla="*/ 364331 w 992981"/>
                <a:gd name="connsiteY5" fmla="*/ 866775 h 1073943"/>
                <a:gd name="connsiteX6" fmla="*/ 280987 w 992981"/>
                <a:gd name="connsiteY6" fmla="*/ 931068 h 1073943"/>
                <a:gd name="connsiteX7" fmla="*/ 169069 w 992981"/>
                <a:gd name="connsiteY7" fmla="*/ 1007268 h 1073943"/>
                <a:gd name="connsiteX8" fmla="*/ 80962 w 992981"/>
                <a:gd name="connsiteY8" fmla="*/ 1057275 h 1073943"/>
                <a:gd name="connsiteX9" fmla="*/ 47625 w 992981"/>
                <a:gd name="connsiteY9" fmla="*/ 1071562 h 1073943"/>
                <a:gd name="connsiteX10" fmla="*/ 26194 w 992981"/>
                <a:gd name="connsiteY10" fmla="*/ 1073943 h 1073943"/>
                <a:gd name="connsiteX11" fmla="*/ 7144 w 992981"/>
                <a:gd name="connsiteY11" fmla="*/ 1071562 h 1073943"/>
                <a:gd name="connsiteX12" fmla="*/ 0 w 992981"/>
                <a:gd name="connsiteY12" fmla="*/ 1062037 h 1073943"/>
                <a:gd name="connsiteX13" fmla="*/ 2381 w 992981"/>
                <a:gd name="connsiteY13" fmla="*/ 1035843 h 1073943"/>
                <a:gd name="connsiteX14" fmla="*/ 23812 w 992981"/>
                <a:gd name="connsiteY14" fmla="*/ 1004887 h 1073943"/>
                <a:gd name="connsiteX15" fmla="*/ 73819 w 992981"/>
                <a:gd name="connsiteY15" fmla="*/ 962025 h 1073943"/>
                <a:gd name="connsiteX16" fmla="*/ 176212 w 992981"/>
                <a:gd name="connsiteY16" fmla="*/ 864393 h 1073943"/>
                <a:gd name="connsiteX17" fmla="*/ 302419 w 992981"/>
                <a:gd name="connsiteY17" fmla="*/ 740568 h 1073943"/>
                <a:gd name="connsiteX18" fmla="*/ 409575 w 992981"/>
                <a:gd name="connsiteY18" fmla="*/ 616743 h 1073943"/>
                <a:gd name="connsiteX19" fmla="*/ 495300 w 992981"/>
                <a:gd name="connsiteY19" fmla="*/ 509587 h 1073943"/>
                <a:gd name="connsiteX20" fmla="*/ 578644 w 992981"/>
                <a:gd name="connsiteY20" fmla="*/ 390525 h 1073943"/>
                <a:gd name="connsiteX21" fmla="*/ 633412 w 992981"/>
                <a:gd name="connsiteY21" fmla="*/ 309562 h 1073943"/>
                <a:gd name="connsiteX22" fmla="*/ 650081 w 992981"/>
                <a:gd name="connsiteY22" fmla="*/ 276225 h 1073943"/>
                <a:gd name="connsiteX23" fmla="*/ 669131 w 992981"/>
                <a:gd name="connsiteY23" fmla="*/ 235743 h 1073943"/>
                <a:gd name="connsiteX24" fmla="*/ 673894 w 992981"/>
                <a:gd name="connsiteY24" fmla="*/ 214312 h 1073943"/>
                <a:gd name="connsiteX25" fmla="*/ 673894 w 992981"/>
                <a:gd name="connsiteY25" fmla="*/ 183356 h 1073943"/>
                <a:gd name="connsiteX26" fmla="*/ 666750 w 992981"/>
                <a:gd name="connsiteY26" fmla="*/ 157162 h 1073943"/>
                <a:gd name="connsiteX27" fmla="*/ 647700 w 992981"/>
                <a:gd name="connsiteY27" fmla="*/ 128587 h 1073943"/>
                <a:gd name="connsiteX28" fmla="*/ 616744 w 992981"/>
                <a:gd name="connsiteY28" fmla="*/ 100012 h 1073943"/>
                <a:gd name="connsiteX29" fmla="*/ 595312 w 992981"/>
                <a:gd name="connsiteY29" fmla="*/ 80962 h 1073943"/>
                <a:gd name="connsiteX30" fmla="*/ 576262 w 992981"/>
                <a:gd name="connsiteY30" fmla="*/ 61912 h 1073943"/>
                <a:gd name="connsiteX31" fmla="*/ 566737 w 992981"/>
                <a:gd name="connsiteY31" fmla="*/ 40481 h 1073943"/>
                <a:gd name="connsiteX32" fmla="*/ 571500 w 992981"/>
                <a:gd name="connsiteY32" fmla="*/ 21431 h 1073943"/>
                <a:gd name="connsiteX33" fmla="*/ 585787 w 992981"/>
                <a:gd name="connsiteY33" fmla="*/ 7143 h 1073943"/>
                <a:gd name="connsiteX34" fmla="*/ 614362 w 992981"/>
                <a:gd name="connsiteY34" fmla="*/ 0 h 1073943"/>
                <a:gd name="connsiteX35" fmla="*/ 671512 w 992981"/>
                <a:gd name="connsiteY35" fmla="*/ 4762 h 1073943"/>
                <a:gd name="connsiteX36" fmla="*/ 740569 w 992981"/>
                <a:gd name="connsiteY36" fmla="*/ 21431 h 1073943"/>
                <a:gd name="connsiteX37" fmla="*/ 795337 w 992981"/>
                <a:gd name="connsiteY37" fmla="*/ 57150 h 1073943"/>
                <a:gd name="connsiteX38" fmla="*/ 876300 w 992981"/>
                <a:gd name="connsiteY38" fmla="*/ 109537 h 1073943"/>
                <a:gd name="connsiteX39" fmla="*/ 919162 w 992981"/>
                <a:gd name="connsiteY39" fmla="*/ 140493 h 1073943"/>
                <a:gd name="connsiteX40" fmla="*/ 964406 w 992981"/>
                <a:gd name="connsiteY40" fmla="*/ 178593 h 1073943"/>
                <a:gd name="connsiteX41" fmla="*/ 981075 w 992981"/>
                <a:gd name="connsiteY41" fmla="*/ 197643 h 1073943"/>
                <a:gd name="connsiteX42" fmla="*/ 988219 w 992981"/>
                <a:gd name="connsiteY42" fmla="*/ 209550 h 1073943"/>
                <a:gd name="connsiteX43" fmla="*/ 992981 w 992981"/>
                <a:gd name="connsiteY43" fmla="*/ 230981 h 1073943"/>
                <a:gd name="connsiteX44" fmla="*/ 985837 w 992981"/>
                <a:gd name="connsiteY44" fmla="*/ 264318 h 1073943"/>
                <a:gd name="connsiteX45" fmla="*/ 969169 w 992981"/>
                <a:gd name="connsiteY45" fmla="*/ 290512 h 1073943"/>
                <a:gd name="connsiteX46" fmla="*/ 921544 w 992981"/>
                <a:gd name="connsiteY46" fmla="*/ 335756 h 1073943"/>
                <a:gd name="connsiteX47" fmla="*/ 876300 w 992981"/>
                <a:gd name="connsiteY47" fmla="*/ 369093 h 1073943"/>
                <a:gd name="connsiteX48" fmla="*/ 831056 w 992981"/>
                <a:gd name="connsiteY48" fmla="*/ 404812 h 1073943"/>
                <a:gd name="connsiteX49" fmla="*/ 773906 w 992981"/>
                <a:gd name="connsiteY49" fmla="*/ 466725 h 107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92981" h="1073943">
                  <a:moveTo>
                    <a:pt x="773906" y="466725"/>
                  </a:moveTo>
                  <a:lnTo>
                    <a:pt x="707231" y="552450"/>
                  </a:lnTo>
                  <a:lnTo>
                    <a:pt x="626269" y="628650"/>
                  </a:lnTo>
                  <a:lnTo>
                    <a:pt x="533400" y="721518"/>
                  </a:lnTo>
                  <a:lnTo>
                    <a:pt x="450056" y="797718"/>
                  </a:lnTo>
                  <a:lnTo>
                    <a:pt x="364331" y="866775"/>
                  </a:lnTo>
                  <a:lnTo>
                    <a:pt x="280987" y="931068"/>
                  </a:lnTo>
                  <a:lnTo>
                    <a:pt x="169069" y="1007268"/>
                  </a:lnTo>
                  <a:lnTo>
                    <a:pt x="80962" y="1057275"/>
                  </a:lnTo>
                  <a:lnTo>
                    <a:pt x="47625" y="1071562"/>
                  </a:lnTo>
                  <a:lnTo>
                    <a:pt x="26194" y="1073943"/>
                  </a:lnTo>
                  <a:lnTo>
                    <a:pt x="7144" y="1071562"/>
                  </a:lnTo>
                  <a:lnTo>
                    <a:pt x="0" y="1062037"/>
                  </a:lnTo>
                  <a:lnTo>
                    <a:pt x="2381" y="1035843"/>
                  </a:lnTo>
                  <a:lnTo>
                    <a:pt x="23812" y="1004887"/>
                  </a:lnTo>
                  <a:lnTo>
                    <a:pt x="73819" y="962025"/>
                  </a:lnTo>
                  <a:lnTo>
                    <a:pt x="176212" y="864393"/>
                  </a:lnTo>
                  <a:lnTo>
                    <a:pt x="302419" y="740568"/>
                  </a:lnTo>
                  <a:lnTo>
                    <a:pt x="409575" y="616743"/>
                  </a:lnTo>
                  <a:lnTo>
                    <a:pt x="495300" y="509587"/>
                  </a:lnTo>
                  <a:lnTo>
                    <a:pt x="578644" y="390525"/>
                  </a:lnTo>
                  <a:lnTo>
                    <a:pt x="633412" y="309562"/>
                  </a:lnTo>
                  <a:lnTo>
                    <a:pt x="650081" y="276225"/>
                  </a:lnTo>
                  <a:lnTo>
                    <a:pt x="669131" y="235743"/>
                  </a:lnTo>
                  <a:lnTo>
                    <a:pt x="673894" y="214312"/>
                  </a:lnTo>
                  <a:lnTo>
                    <a:pt x="673894" y="183356"/>
                  </a:lnTo>
                  <a:lnTo>
                    <a:pt x="666750" y="157162"/>
                  </a:lnTo>
                  <a:lnTo>
                    <a:pt x="647700" y="128587"/>
                  </a:lnTo>
                  <a:lnTo>
                    <a:pt x="616744" y="100012"/>
                  </a:lnTo>
                  <a:lnTo>
                    <a:pt x="595312" y="80962"/>
                  </a:lnTo>
                  <a:lnTo>
                    <a:pt x="576262" y="61912"/>
                  </a:lnTo>
                  <a:lnTo>
                    <a:pt x="566737" y="40481"/>
                  </a:lnTo>
                  <a:lnTo>
                    <a:pt x="571500" y="21431"/>
                  </a:lnTo>
                  <a:lnTo>
                    <a:pt x="585787" y="7143"/>
                  </a:lnTo>
                  <a:lnTo>
                    <a:pt x="614362" y="0"/>
                  </a:lnTo>
                  <a:lnTo>
                    <a:pt x="671512" y="4762"/>
                  </a:lnTo>
                  <a:lnTo>
                    <a:pt x="740569" y="21431"/>
                  </a:lnTo>
                  <a:lnTo>
                    <a:pt x="795337" y="57150"/>
                  </a:lnTo>
                  <a:lnTo>
                    <a:pt x="876300" y="109537"/>
                  </a:lnTo>
                  <a:lnTo>
                    <a:pt x="919162" y="140493"/>
                  </a:lnTo>
                  <a:lnTo>
                    <a:pt x="964406" y="178593"/>
                  </a:lnTo>
                  <a:lnTo>
                    <a:pt x="981075" y="197643"/>
                  </a:lnTo>
                  <a:lnTo>
                    <a:pt x="988219" y="209550"/>
                  </a:lnTo>
                  <a:lnTo>
                    <a:pt x="992981" y="230981"/>
                  </a:lnTo>
                  <a:lnTo>
                    <a:pt x="985837" y="264318"/>
                  </a:lnTo>
                  <a:lnTo>
                    <a:pt x="969169" y="290512"/>
                  </a:lnTo>
                  <a:lnTo>
                    <a:pt x="921544" y="335756"/>
                  </a:lnTo>
                  <a:lnTo>
                    <a:pt x="876300" y="369093"/>
                  </a:lnTo>
                  <a:lnTo>
                    <a:pt x="831056" y="404812"/>
                  </a:lnTo>
                  <a:lnTo>
                    <a:pt x="7739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15AA425C-B675-4B1F-9170-E226D7B9B75F}"/>
                </a:ext>
              </a:extLst>
            </p:cNvPr>
            <p:cNvSpPr/>
            <p:nvPr/>
          </p:nvSpPr>
          <p:spPr>
            <a:xfrm>
              <a:off x="5138738" y="2576513"/>
              <a:ext cx="366712" cy="1323975"/>
            </a:xfrm>
            <a:custGeom>
              <a:avLst/>
              <a:gdLst>
                <a:gd name="connsiteX0" fmla="*/ 142875 w 366712"/>
                <a:gd name="connsiteY0" fmla="*/ 695325 h 1323975"/>
                <a:gd name="connsiteX1" fmla="*/ 142875 w 366712"/>
                <a:gd name="connsiteY1" fmla="*/ 342900 h 1323975"/>
                <a:gd name="connsiteX2" fmla="*/ 138112 w 366712"/>
                <a:gd name="connsiteY2" fmla="*/ 242887 h 1323975"/>
                <a:gd name="connsiteX3" fmla="*/ 128587 w 366712"/>
                <a:gd name="connsiteY3" fmla="*/ 197643 h 1323975"/>
                <a:gd name="connsiteX4" fmla="*/ 116681 w 366712"/>
                <a:gd name="connsiteY4" fmla="*/ 157162 h 1323975"/>
                <a:gd name="connsiteX5" fmla="*/ 97631 w 366712"/>
                <a:gd name="connsiteY5" fmla="*/ 123825 h 1323975"/>
                <a:gd name="connsiteX6" fmla="*/ 80962 w 366712"/>
                <a:gd name="connsiteY6" fmla="*/ 104775 h 1323975"/>
                <a:gd name="connsiteX7" fmla="*/ 50006 w 366712"/>
                <a:gd name="connsiteY7" fmla="*/ 83343 h 1323975"/>
                <a:gd name="connsiteX8" fmla="*/ 21431 w 366712"/>
                <a:gd name="connsiteY8" fmla="*/ 69056 h 1323975"/>
                <a:gd name="connsiteX9" fmla="*/ 7143 w 366712"/>
                <a:gd name="connsiteY9" fmla="*/ 57150 h 1323975"/>
                <a:gd name="connsiteX10" fmla="*/ 0 w 366712"/>
                <a:gd name="connsiteY10" fmla="*/ 35718 h 1323975"/>
                <a:gd name="connsiteX11" fmla="*/ 2381 w 366712"/>
                <a:gd name="connsiteY11" fmla="*/ 21431 h 1323975"/>
                <a:gd name="connsiteX12" fmla="*/ 16668 w 366712"/>
                <a:gd name="connsiteY12" fmla="*/ 7143 h 1323975"/>
                <a:gd name="connsiteX13" fmla="*/ 54768 w 366712"/>
                <a:gd name="connsiteY13" fmla="*/ 0 h 1323975"/>
                <a:gd name="connsiteX14" fmla="*/ 104775 w 366712"/>
                <a:gd name="connsiteY14" fmla="*/ 4762 h 1323975"/>
                <a:gd name="connsiteX15" fmla="*/ 171450 w 366712"/>
                <a:gd name="connsiteY15" fmla="*/ 16668 h 1323975"/>
                <a:gd name="connsiteX16" fmla="*/ 211931 w 366712"/>
                <a:gd name="connsiteY16" fmla="*/ 30956 h 1323975"/>
                <a:gd name="connsiteX17" fmla="*/ 257175 w 366712"/>
                <a:gd name="connsiteY17" fmla="*/ 54768 h 1323975"/>
                <a:gd name="connsiteX18" fmla="*/ 292893 w 366712"/>
                <a:gd name="connsiteY18" fmla="*/ 80962 h 1323975"/>
                <a:gd name="connsiteX19" fmla="*/ 323850 w 366712"/>
                <a:gd name="connsiteY19" fmla="*/ 109537 h 1323975"/>
                <a:gd name="connsiteX20" fmla="*/ 345281 w 366712"/>
                <a:gd name="connsiteY20" fmla="*/ 204787 h 1323975"/>
                <a:gd name="connsiteX21" fmla="*/ 342900 w 366712"/>
                <a:gd name="connsiteY21" fmla="*/ 538162 h 1323975"/>
                <a:gd name="connsiteX22" fmla="*/ 364331 w 366712"/>
                <a:gd name="connsiteY22" fmla="*/ 652462 h 1323975"/>
                <a:gd name="connsiteX23" fmla="*/ 366712 w 366712"/>
                <a:gd name="connsiteY23" fmla="*/ 1002506 h 1323975"/>
                <a:gd name="connsiteX24" fmla="*/ 364331 w 366712"/>
                <a:gd name="connsiteY24" fmla="*/ 1114425 h 1323975"/>
                <a:gd name="connsiteX25" fmla="*/ 357187 w 366712"/>
                <a:gd name="connsiteY25" fmla="*/ 1173956 h 1323975"/>
                <a:gd name="connsiteX26" fmla="*/ 345281 w 366712"/>
                <a:gd name="connsiteY26" fmla="*/ 1233487 h 1323975"/>
                <a:gd name="connsiteX27" fmla="*/ 328612 w 366712"/>
                <a:gd name="connsiteY27" fmla="*/ 1276350 h 1323975"/>
                <a:gd name="connsiteX28" fmla="*/ 304800 w 366712"/>
                <a:gd name="connsiteY28" fmla="*/ 1307306 h 1323975"/>
                <a:gd name="connsiteX29" fmla="*/ 280987 w 366712"/>
                <a:gd name="connsiteY29" fmla="*/ 1321593 h 1323975"/>
                <a:gd name="connsiteX30" fmla="*/ 261937 w 366712"/>
                <a:gd name="connsiteY30" fmla="*/ 1323975 h 1323975"/>
                <a:gd name="connsiteX31" fmla="*/ 235743 w 366712"/>
                <a:gd name="connsiteY31" fmla="*/ 1321593 h 1323975"/>
                <a:gd name="connsiteX32" fmla="*/ 219075 w 366712"/>
                <a:gd name="connsiteY32" fmla="*/ 1309687 h 1323975"/>
                <a:gd name="connsiteX33" fmla="*/ 202406 w 366712"/>
                <a:gd name="connsiteY33" fmla="*/ 1285875 h 1323975"/>
                <a:gd name="connsiteX34" fmla="*/ 178593 w 366712"/>
                <a:gd name="connsiteY34" fmla="*/ 1238250 h 1323975"/>
                <a:gd name="connsiteX35" fmla="*/ 152400 w 366712"/>
                <a:gd name="connsiteY35" fmla="*/ 1159668 h 1323975"/>
                <a:gd name="connsiteX36" fmla="*/ 142875 w 366712"/>
                <a:gd name="connsiteY36" fmla="*/ 1097756 h 1323975"/>
                <a:gd name="connsiteX37" fmla="*/ 142875 w 366712"/>
                <a:gd name="connsiteY37" fmla="*/ 6953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712" h="1323975">
                  <a:moveTo>
                    <a:pt x="142875" y="695325"/>
                  </a:moveTo>
                  <a:lnTo>
                    <a:pt x="142875" y="342900"/>
                  </a:lnTo>
                  <a:lnTo>
                    <a:pt x="138112" y="242887"/>
                  </a:lnTo>
                  <a:lnTo>
                    <a:pt x="128587" y="197643"/>
                  </a:lnTo>
                  <a:lnTo>
                    <a:pt x="116681" y="157162"/>
                  </a:lnTo>
                  <a:lnTo>
                    <a:pt x="97631" y="123825"/>
                  </a:lnTo>
                  <a:lnTo>
                    <a:pt x="80962" y="104775"/>
                  </a:lnTo>
                  <a:lnTo>
                    <a:pt x="50006" y="8334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21431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4775" y="4762"/>
                  </a:lnTo>
                  <a:lnTo>
                    <a:pt x="171450" y="16668"/>
                  </a:lnTo>
                  <a:lnTo>
                    <a:pt x="211931" y="30956"/>
                  </a:lnTo>
                  <a:lnTo>
                    <a:pt x="257175" y="54768"/>
                  </a:lnTo>
                  <a:lnTo>
                    <a:pt x="292893" y="80962"/>
                  </a:lnTo>
                  <a:lnTo>
                    <a:pt x="323850" y="109537"/>
                  </a:lnTo>
                  <a:lnTo>
                    <a:pt x="345281" y="204787"/>
                  </a:lnTo>
                  <a:cubicBezTo>
                    <a:pt x="344487" y="315912"/>
                    <a:pt x="343694" y="427037"/>
                    <a:pt x="342900" y="538162"/>
                  </a:cubicBezTo>
                  <a:lnTo>
                    <a:pt x="364331" y="652462"/>
                  </a:lnTo>
                  <a:cubicBezTo>
                    <a:pt x="365125" y="769143"/>
                    <a:pt x="365918" y="885825"/>
                    <a:pt x="366712" y="1002506"/>
                  </a:cubicBezTo>
                  <a:cubicBezTo>
                    <a:pt x="365918" y="1039812"/>
                    <a:pt x="365125" y="1077119"/>
                    <a:pt x="364331" y="1114425"/>
                  </a:cubicBezTo>
                  <a:lnTo>
                    <a:pt x="357187" y="1173956"/>
                  </a:lnTo>
                  <a:lnTo>
                    <a:pt x="345281" y="1233487"/>
                  </a:lnTo>
                  <a:lnTo>
                    <a:pt x="328612" y="1276350"/>
                  </a:lnTo>
                  <a:lnTo>
                    <a:pt x="304800" y="1307306"/>
                  </a:lnTo>
                  <a:lnTo>
                    <a:pt x="280987" y="1321593"/>
                  </a:lnTo>
                  <a:lnTo>
                    <a:pt x="261937" y="1323975"/>
                  </a:lnTo>
                  <a:cubicBezTo>
                    <a:pt x="237335" y="1321514"/>
                    <a:pt x="246102" y="1321593"/>
                    <a:pt x="235743" y="1321593"/>
                  </a:cubicBezTo>
                  <a:lnTo>
                    <a:pt x="219075" y="1309687"/>
                  </a:lnTo>
                  <a:lnTo>
                    <a:pt x="202406" y="1285875"/>
                  </a:lnTo>
                  <a:lnTo>
                    <a:pt x="178593" y="1238250"/>
                  </a:lnTo>
                  <a:lnTo>
                    <a:pt x="152400" y="1159668"/>
                  </a:lnTo>
                  <a:lnTo>
                    <a:pt x="142875" y="1097756"/>
                  </a:lnTo>
                  <a:lnTo>
                    <a:pt x="14287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0838B796-271B-4F89-A343-072E64D4970E}"/>
                </a:ext>
              </a:extLst>
            </p:cNvPr>
            <p:cNvSpPr/>
            <p:nvPr/>
          </p:nvSpPr>
          <p:spPr>
            <a:xfrm>
              <a:off x="3943350" y="4183063"/>
              <a:ext cx="334963" cy="1571625"/>
            </a:xfrm>
            <a:custGeom>
              <a:avLst/>
              <a:gdLst>
                <a:gd name="connsiteX0" fmla="*/ 131364 w 334851"/>
                <a:gd name="connsiteY0" fmla="*/ 703187 h 1571223"/>
                <a:gd name="connsiteX1" fmla="*/ 131364 w 334851"/>
                <a:gd name="connsiteY1" fmla="*/ 486821 h 1571223"/>
                <a:gd name="connsiteX2" fmla="*/ 131364 w 334851"/>
                <a:gd name="connsiteY2" fmla="*/ 378639 h 1571223"/>
                <a:gd name="connsiteX3" fmla="*/ 128789 w 334851"/>
                <a:gd name="connsiteY3" fmla="*/ 309093 h 1571223"/>
                <a:gd name="connsiteX4" fmla="*/ 123637 w 334851"/>
                <a:gd name="connsiteY4" fmla="*/ 273032 h 1571223"/>
                <a:gd name="connsiteX5" fmla="*/ 105607 w 334851"/>
                <a:gd name="connsiteY5" fmla="*/ 193183 h 1571223"/>
                <a:gd name="connsiteX6" fmla="*/ 79849 w 334851"/>
                <a:gd name="connsiteY6" fmla="*/ 131365 h 1571223"/>
                <a:gd name="connsiteX7" fmla="*/ 28334 w 334851"/>
                <a:gd name="connsiteY7" fmla="*/ 59243 h 1571223"/>
                <a:gd name="connsiteX8" fmla="*/ 7727 w 334851"/>
                <a:gd name="connsiteY8" fmla="*/ 38637 h 1571223"/>
                <a:gd name="connsiteX9" fmla="*/ 0 w 334851"/>
                <a:gd name="connsiteY9" fmla="*/ 23182 h 1571223"/>
                <a:gd name="connsiteX10" fmla="*/ 2576 w 334851"/>
                <a:gd name="connsiteY10" fmla="*/ 7727 h 1571223"/>
                <a:gd name="connsiteX11" fmla="*/ 10303 w 334851"/>
                <a:gd name="connsiteY11" fmla="*/ 0 h 1571223"/>
                <a:gd name="connsiteX12" fmla="*/ 41212 w 334851"/>
                <a:gd name="connsiteY12" fmla="*/ 0 h 1571223"/>
                <a:gd name="connsiteX13" fmla="*/ 100455 w 334851"/>
                <a:gd name="connsiteY13" fmla="*/ 2576 h 1571223"/>
                <a:gd name="connsiteX14" fmla="*/ 157122 w 334851"/>
                <a:gd name="connsiteY14" fmla="*/ 12879 h 1571223"/>
                <a:gd name="connsiteX15" fmla="*/ 206062 w 334851"/>
                <a:gd name="connsiteY15" fmla="*/ 30909 h 1571223"/>
                <a:gd name="connsiteX16" fmla="*/ 262729 w 334851"/>
                <a:gd name="connsiteY16" fmla="*/ 59243 h 1571223"/>
                <a:gd name="connsiteX17" fmla="*/ 303941 w 334851"/>
                <a:gd name="connsiteY17" fmla="*/ 87576 h 1571223"/>
                <a:gd name="connsiteX18" fmla="*/ 329699 w 334851"/>
                <a:gd name="connsiteY18" fmla="*/ 115910 h 1571223"/>
                <a:gd name="connsiteX19" fmla="*/ 334851 w 334851"/>
                <a:gd name="connsiteY19" fmla="*/ 218941 h 1571223"/>
                <a:gd name="connsiteX20" fmla="*/ 332275 w 334851"/>
                <a:gd name="connsiteY20" fmla="*/ 656823 h 1571223"/>
                <a:gd name="connsiteX21" fmla="*/ 334851 w 334851"/>
                <a:gd name="connsiteY21" fmla="*/ 793339 h 1571223"/>
                <a:gd name="connsiteX22" fmla="*/ 334851 w 334851"/>
                <a:gd name="connsiteY22" fmla="*/ 1259554 h 1571223"/>
                <a:gd name="connsiteX23" fmla="*/ 311669 w 334851"/>
                <a:gd name="connsiteY23" fmla="*/ 1414100 h 1571223"/>
                <a:gd name="connsiteX24" fmla="*/ 270456 w 334851"/>
                <a:gd name="connsiteY24" fmla="*/ 1488798 h 1571223"/>
                <a:gd name="connsiteX25" fmla="*/ 236971 w 334851"/>
                <a:gd name="connsiteY25" fmla="*/ 1535162 h 1571223"/>
                <a:gd name="connsiteX26" fmla="*/ 208638 w 334851"/>
                <a:gd name="connsiteY26" fmla="*/ 1563495 h 1571223"/>
                <a:gd name="connsiteX27" fmla="*/ 190607 w 334851"/>
                <a:gd name="connsiteY27" fmla="*/ 1571223 h 1571223"/>
                <a:gd name="connsiteX28" fmla="*/ 164850 w 334851"/>
                <a:gd name="connsiteY28" fmla="*/ 1568647 h 1571223"/>
                <a:gd name="connsiteX29" fmla="*/ 139092 w 334851"/>
                <a:gd name="connsiteY29" fmla="*/ 1555768 h 1571223"/>
                <a:gd name="connsiteX30" fmla="*/ 105607 w 334851"/>
                <a:gd name="connsiteY30" fmla="*/ 1517131 h 1571223"/>
                <a:gd name="connsiteX31" fmla="*/ 85001 w 334851"/>
                <a:gd name="connsiteY31" fmla="*/ 1468192 h 1571223"/>
                <a:gd name="connsiteX32" fmla="*/ 69546 w 334851"/>
                <a:gd name="connsiteY32" fmla="*/ 1396070 h 1571223"/>
                <a:gd name="connsiteX33" fmla="*/ 66970 w 334851"/>
                <a:gd name="connsiteY33" fmla="*/ 1313645 h 1571223"/>
                <a:gd name="connsiteX34" fmla="*/ 79849 w 334851"/>
                <a:gd name="connsiteY34" fmla="*/ 1220917 h 1571223"/>
                <a:gd name="connsiteX35" fmla="*/ 100455 w 334851"/>
                <a:gd name="connsiteY35" fmla="*/ 1056068 h 1571223"/>
                <a:gd name="connsiteX36" fmla="*/ 123637 w 334851"/>
                <a:gd name="connsiteY36" fmla="*/ 865460 h 1571223"/>
                <a:gd name="connsiteX37" fmla="*/ 131364 w 334851"/>
                <a:gd name="connsiteY37" fmla="*/ 703187 h 157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4851" h="1571223">
                  <a:moveTo>
                    <a:pt x="131364" y="703187"/>
                  </a:moveTo>
                  <a:lnTo>
                    <a:pt x="131364" y="486821"/>
                  </a:lnTo>
                  <a:lnTo>
                    <a:pt x="131364" y="378639"/>
                  </a:lnTo>
                  <a:cubicBezTo>
                    <a:pt x="130506" y="355457"/>
                    <a:pt x="129647" y="332275"/>
                    <a:pt x="128789" y="309093"/>
                  </a:cubicBezTo>
                  <a:lnTo>
                    <a:pt x="123637" y="273032"/>
                  </a:lnTo>
                  <a:lnTo>
                    <a:pt x="105607" y="193183"/>
                  </a:lnTo>
                  <a:lnTo>
                    <a:pt x="79849" y="131365"/>
                  </a:lnTo>
                  <a:lnTo>
                    <a:pt x="28334" y="59243"/>
                  </a:lnTo>
                  <a:lnTo>
                    <a:pt x="7727" y="38637"/>
                  </a:lnTo>
                  <a:lnTo>
                    <a:pt x="0" y="23182"/>
                  </a:lnTo>
                  <a:lnTo>
                    <a:pt x="2576" y="7727"/>
                  </a:lnTo>
                  <a:lnTo>
                    <a:pt x="10303" y="0"/>
                  </a:lnTo>
                  <a:lnTo>
                    <a:pt x="41212" y="0"/>
                  </a:lnTo>
                  <a:lnTo>
                    <a:pt x="100455" y="2576"/>
                  </a:lnTo>
                  <a:lnTo>
                    <a:pt x="157122" y="12879"/>
                  </a:lnTo>
                  <a:lnTo>
                    <a:pt x="206062" y="30909"/>
                  </a:lnTo>
                  <a:lnTo>
                    <a:pt x="262729" y="59243"/>
                  </a:lnTo>
                  <a:lnTo>
                    <a:pt x="303941" y="87576"/>
                  </a:lnTo>
                  <a:lnTo>
                    <a:pt x="329699" y="115910"/>
                  </a:lnTo>
                  <a:lnTo>
                    <a:pt x="334851" y="218941"/>
                  </a:lnTo>
                  <a:cubicBezTo>
                    <a:pt x="333992" y="364902"/>
                    <a:pt x="333134" y="510862"/>
                    <a:pt x="332275" y="656823"/>
                  </a:cubicBezTo>
                  <a:cubicBezTo>
                    <a:pt x="333134" y="702328"/>
                    <a:pt x="333992" y="747834"/>
                    <a:pt x="334851" y="793339"/>
                  </a:cubicBezTo>
                  <a:lnTo>
                    <a:pt x="334851" y="1259554"/>
                  </a:lnTo>
                  <a:lnTo>
                    <a:pt x="311669" y="1414100"/>
                  </a:lnTo>
                  <a:lnTo>
                    <a:pt x="270456" y="1488798"/>
                  </a:lnTo>
                  <a:lnTo>
                    <a:pt x="236971" y="1535162"/>
                  </a:lnTo>
                  <a:lnTo>
                    <a:pt x="208638" y="1563495"/>
                  </a:lnTo>
                  <a:lnTo>
                    <a:pt x="190607" y="1571223"/>
                  </a:lnTo>
                  <a:lnTo>
                    <a:pt x="164850" y="1568647"/>
                  </a:lnTo>
                  <a:lnTo>
                    <a:pt x="139092" y="1555768"/>
                  </a:lnTo>
                  <a:lnTo>
                    <a:pt x="105607" y="1517131"/>
                  </a:lnTo>
                  <a:lnTo>
                    <a:pt x="85001" y="1468192"/>
                  </a:lnTo>
                  <a:lnTo>
                    <a:pt x="69546" y="1396070"/>
                  </a:lnTo>
                  <a:cubicBezTo>
                    <a:pt x="68687" y="1368595"/>
                    <a:pt x="67829" y="1341120"/>
                    <a:pt x="66970" y="1313645"/>
                  </a:cubicBezTo>
                  <a:lnTo>
                    <a:pt x="79849" y="1220917"/>
                  </a:lnTo>
                  <a:lnTo>
                    <a:pt x="100455" y="1056068"/>
                  </a:lnTo>
                  <a:lnTo>
                    <a:pt x="123637" y="865460"/>
                  </a:lnTo>
                  <a:lnTo>
                    <a:pt x="131364" y="703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8">
              <a:extLst>
                <a:ext uri="{FF2B5EF4-FFF2-40B4-BE49-F238E27FC236}">
                  <a16:creationId xmlns:a16="http://schemas.microsoft.com/office/drawing/2014/main" id="{C8F7FC07-230E-457F-A579-474658DD0079}"/>
                </a:ext>
              </a:extLst>
            </p:cNvPr>
            <p:cNvSpPr/>
            <p:nvPr/>
          </p:nvSpPr>
          <p:spPr>
            <a:xfrm rot="16200000">
              <a:off x="1561306" y="4231482"/>
              <a:ext cx="3121025" cy="350838"/>
            </a:xfrm>
            <a:custGeom>
              <a:avLst/>
              <a:gdLst>
                <a:gd name="connsiteX0" fmla="*/ 1572076 w 3121075"/>
                <a:gd name="connsiteY0" fmla="*/ 331723 h 351915"/>
                <a:gd name="connsiteX1" fmla="*/ 1099011 w 3121075"/>
                <a:gd name="connsiteY1" fmla="*/ 314416 h 351915"/>
                <a:gd name="connsiteX2" fmla="*/ 744212 w 3121075"/>
                <a:gd name="connsiteY2" fmla="*/ 299993 h 351915"/>
                <a:gd name="connsiteX3" fmla="*/ 400952 w 3121075"/>
                <a:gd name="connsiteY3" fmla="*/ 285570 h 351915"/>
                <a:gd name="connsiteX4" fmla="*/ 193265 w 3121075"/>
                <a:gd name="connsiteY4" fmla="*/ 279801 h 351915"/>
                <a:gd name="connsiteX5" fmla="*/ 152881 w 3121075"/>
                <a:gd name="connsiteY5" fmla="*/ 274032 h 351915"/>
                <a:gd name="connsiteX6" fmla="*/ 98075 w 3121075"/>
                <a:gd name="connsiteY6" fmla="*/ 256725 h 351915"/>
                <a:gd name="connsiteX7" fmla="*/ 43269 w 3121075"/>
                <a:gd name="connsiteY7" fmla="*/ 224995 h 351915"/>
                <a:gd name="connsiteX8" fmla="*/ 11539 w 3121075"/>
                <a:gd name="connsiteY8" fmla="*/ 199034 h 351915"/>
                <a:gd name="connsiteX9" fmla="*/ 0 w 3121075"/>
                <a:gd name="connsiteY9" fmla="*/ 178842 h 351915"/>
                <a:gd name="connsiteX10" fmla="*/ 2885 w 3121075"/>
                <a:gd name="connsiteY10" fmla="*/ 149997 h 351915"/>
                <a:gd name="connsiteX11" fmla="*/ 31730 w 3121075"/>
                <a:gd name="connsiteY11" fmla="*/ 109613 h 351915"/>
                <a:gd name="connsiteX12" fmla="*/ 63460 w 3121075"/>
                <a:gd name="connsiteY12" fmla="*/ 80768 h 351915"/>
                <a:gd name="connsiteX13" fmla="*/ 100959 w 3121075"/>
                <a:gd name="connsiteY13" fmla="*/ 66345 h 351915"/>
                <a:gd name="connsiteX14" fmla="*/ 152881 w 3121075"/>
                <a:gd name="connsiteY14" fmla="*/ 49038 h 351915"/>
                <a:gd name="connsiteX15" fmla="*/ 248071 w 3121075"/>
                <a:gd name="connsiteY15" fmla="*/ 20192 h 351915"/>
                <a:gd name="connsiteX16" fmla="*/ 360568 w 3121075"/>
                <a:gd name="connsiteY16" fmla="*/ 8654 h 351915"/>
                <a:gd name="connsiteX17" fmla="*/ 501911 w 3121075"/>
                <a:gd name="connsiteY17" fmla="*/ 14423 h 351915"/>
                <a:gd name="connsiteX18" fmla="*/ 801903 w 3121075"/>
                <a:gd name="connsiteY18" fmla="*/ 43269 h 351915"/>
                <a:gd name="connsiteX19" fmla="*/ 1249007 w 3121075"/>
                <a:gd name="connsiteY19" fmla="*/ 80768 h 351915"/>
                <a:gd name="connsiteX20" fmla="*/ 1615344 w 3121075"/>
                <a:gd name="connsiteY20" fmla="*/ 106728 h 351915"/>
                <a:gd name="connsiteX21" fmla="*/ 1952836 w 3121075"/>
                <a:gd name="connsiteY21" fmla="*/ 126920 h 351915"/>
                <a:gd name="connsiteX22" fmla="*/ 2223983 w 3121075"/>
                <a:gd name="connsiteY22" fmla="*/ 141343 h 351915"/>
                <a:gd name="connsiteX23" fmla="*/ 2454746 w 3121075"/>
                <a:gd name="connsiteY23" fmla="*/ 147112 h 351915"/>
                <a:gd name="connsiteX24" fmla="*/ 2590320 w 3121075"/>
                <a:gd name="connsiteY24" fmla="*/ 149997 h 351915"/>
                <a:gd name="connsiteX25" fmla="*/ 2694163 w 3121075"/>
                <a:gd name="connsiteY25" fmla="*/ 144228 h 351915"/>
                <a:gd name="connsiteX26" fmla="*/ 2795122 w 3121075"/>
                <a:gd name="connsiteY26" fmla="*/ 132689 h 351915"/>
                <a:gd name="connsiteX27" fmla="*/ 2861467 w 3121075"/>
                <a:gd name="connsiteY27" fmla="*/ 118267 h 351915"/>
                <a:gd name="connsiteX28" fmla="*/ 2922042 w 3121075"/>
                <a:gd name="connsiteY28" fmla="*/ 100959 h 351915"/>
                <a:gd name="connsiteX29" fmla="*/ 2999925 w 3121075"/>
                <a:gd name="connsiteY29" fmla="*/ 69229 h 351915"/>
                <a:gd name="connsiteX30" fmla="*/ 3057616 w 3121075"/>
                <a:gd name="connsiteY30" fmla="*/ 31730 h 351915"/>
                <a:gd name="connsiteX31" fmla="*/ 3077807 w 3121075"/>
                <a:gd name="connsiteY31" fmla="*/ 14423 h 351915"/>
                <a:gd name="connsiteX32" fmla="*/ 3103768 w 3121075"/>
                <a:gd name="connsiteY32" fmla="*/ 0 h 351915"/>
                <a:gd name="connsiteX33" fmla="*/ 3118191 w 3121075"/>
                <a:gd name="connsiteY33" fmla="*/ 2885 h 351915"/>
                <a:gd name="connsiteX34" fmla="*/ 3121075 w 3121075"/>
                <a:gd name="connsiteY34" fmla="*/ 17308 h 351915"/>
                <a:gd name="connsiteX35" fmla="*/ 3121075 w 3121075"/>
                <a:gd name="connsiteY35" fmla="*/ 60576 h 351915"/>
                <a:gd name="connsiteX36" fmla="*/ 3109537 w 3121075"/>
                <a:gd name="connsiteY36" fmla="*/ 132689 h 351915"/>
                <a:gd name="connsiteX37" fmla="*/ 3092230 w 3121075"/>
                <a:gd name="connsiteY37" fmla="*/ 204803 h 351915"/>
                <a:gd name="connsiteX38" fmla="*/ 3060500 w 3121075"/>
                <a:gd name="connsiteY38" fmla="*/ 274032 h 351915"/>
                <a:gd name="connsiteX39" fmla="*/ 3017232 w 3121075"/>
                <a:gd name="connsiteY39" fmla="*/ 343261 h 351915"/>
                <a:gd name="connsiteX40" fmla="*/ 2893197 w 3121075"/>
                <a:gd name="connsiteY40" fmla="*/ 346145 h 351915"/>
                <a:gd name="connsiteX41" fmla="*/ 2573012 w 3121075"/>
                <a:gd name="connsiteY41" fmla="*/ 346145 h 351915"/>
                <a:gd name="connsiteX42" fmla="*/ 2457631 w 3121075"/>
                <a:gd name="connsiteY42" fmla="*/ 346145 h 351915"/>
                <a:gd name="connsiteX43" fmla="*/ 2048026 w 3121075"/>
                <a:gd name="connsiteY43" fmla="*/ 349030 h 351915"/>
                <a:gd name="connsiteX44" fmla="*/ 1935528 w 3121075"/>
                <a:gd name="connsiteY44" fmla="*/ 351915 h 351915"/>
                <a:gd name="connsiteX45" fmla="*/ 1572076 w 3121075"/>
                <a:gd name="connsiteY45" fmla="*/ 331723 h 3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21075" h="351915">
                  <a:moveTo>
                    <a:pt x="1572076" y="331723"/>
                  </a:moveTo>
                  <a:lnTo>
                    <a:pt x="1099011" y="314416"/>
                  </a:lnTo>
                  <a:lnTo>
                    <a:pt x="744212" y="299993"/>
                  </a:lnTo>
                  <a:lnTo>
                    <a:pt x="400952" y="285570"/>
                  </a:lnTo>
                  <a:lnTo>
                    <a:pt x="193265" y="279801"/>
                  </a:lnTo>
                  <a:lnTo>
                    <a:pt x="152881" y="274032"/>
                  </a:lnTo>
                  <a:lnTo>
                    <a:pt x="98075" y="256725"/>
                  </a:lnTo>
                  <a:lnTo>
                    <a:pt x="43269" y="224995"/>
                  </a:lnTo>
                  <a:lnTo>
                    <a:pt x="11539" y="199034"/>
                  </a:lnTo>
                  <a:lnTo>
                    <a:pt x="0" y="178842"/>
                  </a:lnTo>
                  <a:lnTo>
                    <a:pt x="2885" y="149997"/>
                  </a:lnTo>
                  <a:lnTo>
                    <a:pt x="31730" y="109613"/>
                  </a:lnTo>
                  <a:lnTo>
                    <a:pt x="63460" y="80768"/>
                  </a:lnTo>
                  <a:lnTo>
                    <a:pt x="100959" y="66345"/>
                  </a:lnTo>
                  <a:lnTo>
                    <a:pt x="152881" y="49038"/>
                  </a:lnTo>
                  <a:lnTo>
                    <a:pt x="248071" y="20192"/>
                  </a:lnTo>
                  <a:lnTo>
                    <a:pt x="360568" y="8654"/>
                  </a:lnTo>
                  <a:lnTo>
                    <a:pt x="501911" y="14423"/>
                  </a:lnTo>
                  <a:lnTo>
                    <a:pt x="801903" y="43269"/>
                  </a:lnTo>
                  <a:lnTo>
                    <a:pt x="1249007" y="80768"/>
                  </a:lnTo>
                  <a:lnTo>
                    <a:pt x="1615344" y="106728"/>
                  </a:lnTo>
                  <a:lnTo>
                    <a:pt x="1952836" y="126920"/>
                  </a:lnTo>
                  <a:lnTo>
                    <a:pt x="2223983" y="141343"/>
                  </a:lnTo>
                  <a:lnTo>
                    <a:pt x="2454746" y="147112"/>
                  </a:lnTo>
                  <a:lnTo>
                    <a:pt x="2590320" y="149997"/>
                  </a:lnTo>
                  <a:lnTo>
                    <a:pt x="2694163" y="144228"/>
                  </a:lnTo>
                  <a:lnTo>
                    <a:pt x="2795122" y="132689"/>
                  </a:lnTo>
                  <a:lnTo>
                    <a:pt x="2861467" y="118267"/>
                  </a:lnTo>
                  <a:lnTo>
                    <a:pt x="2922042" y="100959"/>
                  </a:lnTo>
                  <a:lnTo>
                    <a:pt x="2999925" y="69229"/>
                  </a:lnTo>
                  <a:lnTo>
                    <a:pt x="3057616" y="31730"/>
                  </a:lnTo>
                  <a:lnTo>
                    <a:pt x="3077807" y="14423"/>
                  </a:lnTo>
                  <a:lnTo>
                    <a:pt x="3103768" y="0"/>
                  </a:lnTo>
                  <a:lnTo>
                    <a:pt x="3118191" y="2885"/>
                  </a:lnTo>
                  <a:lnTo>
                    <a:pt x="3121075" y="17308"/>
                  </a:lnTo>
                  <a:lnTo>
                    <a:pt x="3121075" y="60576"/>
                  </a:lnTo>
                  <a:lnTo>
                    <a:pt x="3109537" y="132689"/>
                  </a:lnTo>
                  <a:lnTo>
                    <a:pt x="3092230" y="204803"/>
                  </a:lnTo>
                  <a:lnTo>
                    <a:pt x="3060500" y="274032"/>
                  </a:lnTo>
                  <a:lnTo>
                    <a:pt x="3017232" y="343261"/>
                  </a:lnTo>
                  <a:lnTo>
                    <a:pt x="2893197" y="346145"/>
                  </a:lnTo>
                  <a:lnTo>
                    <a:pt x="2573012" y="346145"/>
                  </a:lnTo>
                  <a:lnTo>
                    <a:pt x="2457631" y="346145"/>
                  </a:lnTo>
                  <a:lnTo>
                    <a:pt x="2048026" y="349030"/>
                  </a:lnTo>
                  <a:lnTo>
                    <a:pt x="1935528" y="351915"/>
                  </a:lnTo>
                  <a:lnTo>
                    <a:pt x="1572076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E69E7D18-BCE8-482B-A346-9A2C23BA70A5}"/>
                </a:ext>
              </a:extLst>
            </p:cNvPr>
            <p:cNvSpPr/>
            <p:nvPr/>
          </p:nvSpPr>
          <p:spPr>
            <a:xfrm>
              <a:off x="3171825" y="1776413"/>
              <a:ext cx="1374775" cy="428625"/>
            </a:xfrm>
            <a:custGeom>
              <a:avLst/>
              <a:gdLst>
                <a:gd name="connsiteX0" fmla="*/ 838200 w 1373981"/>
                <a:gd name="connsiteY0" fmla="*/ 309562 h 428625"/>
                <a:gd name="connsiteX1" fmla="*/ 550069 w 1373981"/>
                <a:gd name="connsiteY1" fmla="*/ 385762 h 428625"/>
                <a:gd name="connsiteX2" fmla="*/ 514350 w 1373981"/>
                <a:gd name="connsiteY2" fmla="*/ 423862 h 428625"/>
                <a:gd name="connsiteX3" fmla="*/ 411956 w 1373981"/>
                <a:gd name="connsiteY3" fmla="*/ 428625 h 428625"/>
                <a:gd name="connsiteX4" fmla="*/ 316706 w 1373981"/>
                <a:gd name="connsiteY4" fmla="*/ 428625 h 428625"/>
                <a:gd name="connsiteX5" fmla="*/ 254794 w 1373981"/>
                <a:gd name="connsiteY5" fmla="*/ 426243 h 428625"/>
                <a:gd name="connsiteX6" fmla="*/ 202406 w 1373981"/>
                <a:gd name="connsiteY6" fmla="*/ 421481 h 428625"/>
                <a:gd name="connsiteX7" fmla="*/ 135731 w 1373981"/>
                <a:gd name="connsiteY7" fmla="*/ 409575 h 428625"/>
                <a:gd name="connsiteX8" fmla="*/ 78581 w 1373981"/>
                <a:gd name="connsiteY8" fmla="*/ 390525 h 428625"/>
                <a:gd name="connsiteX9" fmla="*/ 0 w 1373981"/>
                <a:gd name="connsiteY9" fmla="*/ 354806 h 428625"/>
                <a:gd name="connsiteX10" fmla="*/ 71438 w 1373981"/>
                <a:gd name="connsiteY10" fmla="*/ 257175 h 428625"/>
                <a:gd name="connsiteX11" fmla="*/ 185738 w 1373981"/>
                <a:gd name="connsiteY11" fmla="*/ 269081 h 428625"/>
                <a:gd name="connsiteX12" fmla="*/ 245269 w 1373981"/>
                <a:gd name="connsiteY12" fmla="*/ 269081 h 428625"/>
                <a:gd name="connsiteX13" fmla="*/ 335756 w 1373981"/>
                <a:gd name="connsiteY13" fmla="*/ 264318 h 428625"/>
                <a:gd name="connsiteX14" fmla="*/ 395288 w 1373981"/>
                <a:gd name="connsiteY14" fmla="*/ 257175 h 428625"/>
                <a:gd name="connsiteX15" fmla="*/ 445294 w 1373981"/>
                <a:gd name="connsiteY15" fmla="*/ 250031 h 428625"/>
                <a:gd name="connsiteX16" fmla="*/ 507206 w 1373981"/>
                <a:gd name="connsiteY16" fmla="*/ 238125 h 428625"/>
                <a:gd name="connsiteX17" fmla="*/ 614363 w 1373981"/>
                <a:gd name="connsiteY17" fmla="*/ 207168 h 428625"/>
                <a:gd name="connsiteX18" fmla="*/ 733425 w 1373981"/>
                <a:gd name="connsiteY18" fmla="*/ 173831 h 428625"/>
                <a:gd name="connsiteX19" fmla="*/ 883444 w 1373981"/>
                <a:gd name="connsiteY19" fmla="*/ 130968 h 428625"/>
                <a:gd name="connsiteX20" fmla="*/ 1014413 w 1373981"/>
                <a:gd name="connsiteY20" fmla="*/ 90487 h 428625"/>
                <a:gd name="connsiteX21" fmla="*/ 1145381 w 1373981"/>
                <a:gd name="connsiteY21" fmla="*/ 0 h 428625"/>
                <a:gd name="connsiteX22" fmla="*/ 1193006 w 1373981"/>
                <a:gd name="connsiteY22" fmla="*/ 2381 h 428625"/>
                <a:gd name="connsiteX23" fmla="*/ 1281113 w 1373981"/>
                <a:gd name="connsiteY23" fmla="*/ 21431 h 428625"/>
                <a:gd name="connsiteX24" fmla="*/ 1326356 w 1373981"/>
                <a:gd name="connsiteY24" fmla="*/ 42862 h 428625"/>
                <a:gd name="connsiteX25" fmla="*/ 1347788 w 1373981"/>
                <a:gd name="connsiteY25" fmla="*/ 57150 h 428625"/>
                <a:gd name="connsiteX26" fmla="*/ 1362075 w 1373981"/>
                <a:gd name="connsiteY26" fmla="*/ 69056 h 428625"/>
                <a:gd name="connsiteX27" fmla="*/ 1371600 w 1373981"/>
                <a:gd name="connsiteY27" fmla="*/ 85725 h 428625"/>
                <a:gd name="connsiteX28" fmla="*/ 1373981 w 1373981"/>
                <a:gd name="connsiteY28" fmla="*/ 102393 h 428625"/>
                <a:gd name="connsiteX29" fmla="*/ 1371600 w 1373981"/>
                <a:gd name="connsiteY29" fmla="*/ 130968 h 428625"/>
                <a:gd name="connsiteX30" fmla="*/ 1357313 w 1373981"/>
                <a:gd name="connsiteY30" fmla="*/ 164306 h 428625"/>
                <a:gd name="connsiteX31" fmla="*/ 1343025 w 1373981"/>
                <a:gd name="connsiteY31" fmla="*/ 190500 h 428625"/>
                <a:gd name="connsiteX32" fmla="*/ 1314450 w 1373981"/>
                <a:gd name="connsiteY32" fmla="*/ 211931 h 428625"/>
                <a:gd name="connsiteX33" fmla="*/ 1278731 w 1373981"/>
                <a:gd name="connsiteY33" fmla="*/ 223837 h 428625"/>
                <a:gd name="connsiteX34" fmla="*/ 1195388 w 1373981"/>
                <a:gd name="connsiteY34" fmla="*/ 233362 h 428625"/>
                <a:gd name="connsiteX35" fmla="*/ 1097756 w 1373981"/>
                <a:gd name="connsiteY35" fmla="*/ 252412 h 428625"/>
                <a:gd name="connsiteX36" fmla="*/ 838200 w 1373981"/>
                <a:gd name="connsiteY36" fmla="*/ 309562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73981" h="428625">
                  <a:moveTo>
                    <a:pt x="838200" y="309562"/>
                  </a:moveTo>
                  <a:lnTo>
                    <a:pt x="550069" y="385762"/>
                  </a:lnTo>
                  <a:lnTo>
                    <a:pt x="514350" y="423862"/>
                  </a:lnTo>
                  <a:lnTo>
                    <a:pt x="411956" y="428625"/>
                  </a:lnTo>
                  <a:lnTo>
                    <a:pt x="316706" y="428625"/>
                  </a:lnTo>
                  <a:lnTo>
                    <a:pt x="254794" y="426243"/>
                  </a:lnTo>
                  <a:lnTo>
                    <a:pt x="202406" y="421481"/>
                  </a:lnTo>
                  <a:lnTo>
                    <a:pt x="135731" y="409575"/>
                  </a:lnTo>
                  <a:lnTo>
                    <a:pt x="78581" y="390525"/>
                  </a:lnTo>
                  <a:lnTo>
                    <a:pt x="0" y="354806"/>
                  </a:lnTo>
                  <a:lnTo>
                    <a:pt x="71438" y="257175"/>
                  </a:lnTo>
                  <a:lnTo>
                    <a:pt x="185738" y="269081"/>
                  </a:lnTo>
                  <a:lnTo>
                    <a:pt x="245269" y="269081"/>
                  </a:lnTo>
                  <a:lnTo>
                    <a:pt x="335756" y="264318"/>
                  </a:lnTo>
                  <a:lnTo>
                    <a:pt x="395288" y="257175"/>
                  </a:lnTo>
                  <a:lnTo>
                    <a:pt x="445294" y="250031"/>
                  </a:lnTo>
                  <a:lnTo>
                    <a:pt x="507206" y="238125"/>
                  </a:lnTo>
                  <a:lnTo>
                    <a:pt x="614363" y="207168"/>
                  </a:lnTo>
                  <a:lnTo>
                    <a:pt x="733425" y="173831"/>
                  </a:lnTo>
                  <a:lnTo>
                    <a:pt x="883444" y="130968"/>
                  </a:lnTo>
                  <a:lnTo>
                    <a:pt x="1014413" y="90487"/>
                  </a:lnTo>
                  <a:lnTo>
                    <a:pt x="1145381" y="0"/>
                  </a:lnTo>
                  <a:lnTo>
                    <a:pt x="1193006" y="2381"/>
                  </a:lnTo>
                  <a:lnTo>
                    <a:pt x="1281113" y="21431"/>
                  </a:lnTo>
                  <a:lnTo>
                    <a:pt x="1326356" y="42862"/>
                  </a:lnTo>
                  <a:lnTo>
                    <a:pt x="1347788" y="57150"/>
                  </a:lnTo>
                  <a:lnTo>
                    <a:pt x="1362075" y="69056"/>
                  </a:lnTo>
                  <a:lnTo>
                    <a:pt x="1371600" y="85725"/>
                  </a:lnTo>
                  <a:lnTo>
                    <a:pt x="1373981" y="102393"/>
                  </a:lnTo>
                  <a:lnTo>
                    <a:pt x="1371600" y="130968"/>
                  </a:lnTo>
                  <a:lnTo>
                    <a:pt x="1357313" y="164306"/>
                  </a:lnTo>
                  <a:lnTo>
                    <a:pt x="1343025" y="190500"/>
                  </a:lnTo>
                  <a:lnTo>
                    <a:pt x="1314450" y="211931"/>
                  </a:lnTo>
                  <a:lnTo>
                    <a:pt x="1278731" y="223837"/>
                  </a:lnTo>
                  <a:lnTo>
                    <a:pt x="1195388" y="233362"/>
                  </a:lnTo>
                  <a:lnTo>
                    <a:pt x="1097756" y="252412"/>
                  </a:lnTo>
                  <a:lnTo>
                    <a:pt x="838200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C5B63A7B-7DA0-485E-9002-C04FD4D9E42C}"/>
                </a:ext>
              </a:extLst>
            </p:cNvPr>
            <p:cNvSpPr/>
            <p:nvPr/>
          </p:nvSpPr>
          <p:spPr>
            <a:xfrm>
              <a:off x="3617913" y="2124075"/>
              <a:ext cx="504825" cy="525463"/>
            </a:xfrm>
            <a:custGeom>
              <a:avLst/>
              <a:gdLst>
                <a:gd name="connsiteX0" fmla="*/ 254794 w 504825"/>
                <a:gd name="connsiteY0" fmla="*/ 411956 h 526256"/>
                <a:gd name="connsiteX1" fmla="*/ 180975 w 504825"/>
                <a:gd name="connsiteY1" fmla="*/ 269081 h 526256"/>
                <a:gd name="connsiteX2" fmla="*/ 154781 w 504825"/>
                <a:gd name="connsiteY2" fmla="*/ 221456 h 526256"/>
                <a:gd name="connsiteX3" fmla="*/ 114300 w 504825"/>
                <a:gd name="connsiteY3" fmla="*/ 173831 h 526256"/>
                <a:gd name="connsiteX4" fmla="*/ 0 w 504825"/>
                <a:gd name="connsiteY4" fmla="*/ 50006 h 526256"/>
                <a:gd name="connsiteX5" fmla="*/ 45244 w 504825"/>
                <a:gd name="connsiteY5" fmla="*/ 0 h 526256"/>
                <a:gd name="connsiteX6" fmla="*/ 190500 w 504825"/>
                <a:gd name="connsiteY6" fmla="*/ 66675 h 526256"/>
                <a:gd name="connsiteX7" fmla="*/ 273844 w 504825"/>
                <a:gd name="connsiteY7" fmla="*/ 107156 h 526256"/>
                <a:gd name="connsiteX8" fmla="*/ 357187 w 504825"/>
                <a:gd name="connsiteY8" fmla="*/ 157163 h 526256"/>
                <a:gd name="connsiteX9" fmla="*/ 433387 w 504825"/>
                <a:gd name="connsiteY9" fmla="*/ 209550 h 526256"/>
                <a:gd name="connsiteX10" fmla="*/ 471487 w 504825"/>
                <a:gd name="connsiteY10" fmla="*/ 238125 h 526256"/>
                <a:gd name="connsiteX11" fmla="*/ 488156 w 504825"/>
                <a:gd name="connsiteY11" fmla="*/ 254794 h 526256"/>
                <a:gd name="connsiteX12" fmla="*/ 495300 w 504825"/>
                <a:gd name="connsiteY12" fmla="*/ 273844 h 526256"/>
                <a:gd name="connsiteX13" fmla="*/ 502444 w 504825"/>
                <a:gd name="connsiteY13" fmla="*/ 302419 h 526256"/>
                <a:gd name="connsiteX14" fmla="*/ 504825 w 504825"/>
                <a:gd name="connsiteY14" fmla="*/ 354806 h 526256"/>
                <a:gd name="connsiteX15" fmla="*/ 497681 w 504825"/>
                <a:gd name="connsiteY15" fmla="*/ 419100 h 526256"/>
                <a:gd name="connsiteX16" fmla="*/ 481012 w 504825"/>
                <a:gd name="connsiteY16" fmla="*/ 469106 h 526256"/>
                <a:gd name="connsiteX17" fmla="*/ 457200 w 504825"/>
                <a:gd name="connsiteY17" fmla="*/ 502444 h 526256"/>
                <a:gd name="connsiteX18" fmla="*/ 438150 w 504825"/>
                <a:gd name="connsiteY18" fmla="*/ 519113 h 526256"/>
                <a:gd name="connsiteX19" fmla="*/ 423862 w 504825"/>
                <a:gd name="connsiteY19" fmla="*/ 523875 h 526256"/>
                <a:gd name="connsiteX20" fmla="*/ 407194 w 504825"/>
                <a:gd name="connsiteY20" fmla="*/ 526256 h 526256"/>
                <a:gd name="connsiteX21" fmla="*/ 369094 w 504825"/>
                <a:gd name="connsiteY21" fmla="*/ 521494 h 526256"/>
                <a:gd name="connsiteX22" fmla="*/ 328612 w 504825"/>
                <a:gd name="connsiteY22" fmla="*/ 504825 h 526256"/>
                <a:gd name="connsiteX23" fmla="*/ 295275 w 504825"/>
                <a:gd name="connsiteY23" fmla="*/ 476250 h 526256"/>
                <a:gd name="connsiteX24" fmla="*/ 254794 w 504825"/>
                <a:gd name="connsiteY24" fmla="*/ 411956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526256">
                  <a:moveTo>
                    <a:pt x="254794" y="411956"/>
                  </a:moveTo>
                  <a:lnTo>
                    <a:pt x="180975" y="269081"/>
                  </a:lnTo>
                  <a:lnTo>
                    <a:pt x="154781" y="221456"/>
                  </a:lnTo>
                  <a:lnTo>
                    <a:pt x="114300" y="173831"/>
                  </a:lnTo>
                  <a:lnTo>
                    <a:pt x="0" y="50006"/>
                  </a:lnTo>
                  <a:lnTo>
                    <a:pt x="45244" y="0"/>
                  </a:lnTo>
                  <a:lnTo>
                    <a:pt x="190500" y="66675"/>
                  </a:lnTo>
                  <a:lnTo>
                    <a:pt x="273844" y="107156"/>
                  </a:lnTo>
                  <a:lnTo>
                    <a:pt x="357187" y="157163"/>
                  </a:lnTo>
                  <a:lnTo>
                    <a:pt x="433387" y="209550"/>
                  </a:lnTo>
                  <a:lnTo>
                    <a:pt x="471487" y="238125"/>
                  </a:lnTo>
                  <a:lnTo>
                    <a:pt x="488156" y="254794"/>
                  </a:lnTo>
                  <a:lnTo>
                    <a:pt x="495300" y="273844"/>
                  </a:lnTo>
                  <a:lnTo>
                    <a:pt x="502444" y="302419"/>
                  </a:lnTo>
                  <a:lnTo>
                    <a:pt x="504825" y="354806"/>
                  </a:lnTo>
                  <a:lnTo>
                    <a:pt x="497681" y="419100"/>
                  </a:lnTo>
                  <a:lnTo>
                    <a:pt x="481012" y="469106"/>
                  </a:lnTo>
                  <a:lnTo>
                    <a:pt x="457200" y="502444"/>
                  </a:lnTo>
                  <a:lnTo>
                    <a:pt x="438150" y="519113"/>
                  </a:lnTo>
                  <a:lnTo>
                    <a:pt x="423862" y="523875"/>
                  </a:lnTo>
                  <a:lnTo>
                    <a:pt x="407194" y="526256"/>
                  </a:lnTo>
                  <a:lnTo>
                    <a:pt x="369094" y="521494"/>
                  </a:lnTo>
                  <a:lnTo>
                    <a:pt x="328612" y="504825"/>
                  </a:lnTo>
                  <a:lnTo>
                    <a:pt x="295275" y="476250"/>
                  </a:lnTo>
                  <a:lnTo>
                    <a:pt x="25479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">
              <a:extLst>
                <a:ext uri="{FF2B5EF4-FFF2-40B4-BE49-F238E27FC236}">
                  <a16:creationId xmlns:a16="http://schemas.microsoft.com/office/drawing/2014/main" id="{66D7E901-778F-48CD-A4D0-42DE321DA61F}"/>
                </a:ext>
              </a:extLst>
            </p:cNvPr>
            <p:cNvSpPr/>
            <p:nvPr/>
          </p:nvSpPr>
          <p:spPr>
            <a:xfrm>
              <a:off x="5199063" y="1665288"/>
              <a:ext cx="1687512" cy="381000"/>
            </a:xfrm>
            <a:custGeom>
              <a:avLst/>
              <a:gdLst>
                <a:gd name="connsiteX0" fmla="*/ 1135856 w 1688306"/>
                <a:gd name="connsiteY0" fmla="*/ 269081 h 381000"/>
                <a:gd name="connsiteX1" fmla="*/ 962025 w 1688306"/>
                <a:gd name="connsiteY1" fmla="*/ 283369 h 381000"/>
                <a:gd name="connsiteX2" fmla="*/ 852487 w 1688306"/>
                <a:gd name="connsiteY2" fmla="*/ 300037 h 381000"/>
                <a:gd name="connsiteX3" fmla="*/ 773906 w 1688306"/>
                <a:gd name="connsiteY3" fmla="*/ 316706 h 381000"/>
                <a:gd name="connsiteX4" fmla="*/ 533400 w 1688306"/>
                <a:gd name="connsiteY4" fmla="*/ 333375 h 381000"/>
                <a:gd name="connsiteX5" fmla="*/ 221456 w 1688306"/>
                <a:gd name="connsiteY5" fmla="*/ 376237 h 381000"/>
                <a:gd name="connsiteX6" fmla="*/ 188119 w 1688306"/>
                <a:gd name="connsiteY6" fmla="*/ 381000 h 381000"/>
                <a:gd name="connsiteX7" fmla="*/ 171450 w 1688306"/>
                <a:gd name="connsiteY7" fmla="*/ 378619 h 381000"/>
                <a:gd name="connsiteX8" fmla="*/ 147637 w 1688306"/>
                <a:gd name="connsiteY8" fmla="*/ 371475 h 381000"/>
                <a:gd name="connsiteX9" fmla="*/ 0 w 1688306"/>
                <a:gd name="connsiteY9" fmla="*/ 297656 h 381000"/>
                <a:gd name="connsiteX10" fmla="*/ 88106 w 1688306"/>
                <a:gd name="connsiteY10" fmla="*/ 180975 h 381000"/>
                <a:gd name="connsiteX11" fmla="*/ 230981 w 1688306"/>
                <a:gd name="connsiteY11" fmla="*/ 223837 h 381000"/>
                <a:gd name="connsiteX12" fmla="*/ 252412 w 1688306"/>
                <a:gd name="connsiteY12" fmla="*/ 223837 h 381000"/>
                <a:gd name="connsiteX13" fmla="*/ 488156 w 1688306"/>
                <a:gd name="connsiteY13" fmla="*/ 188119 h 381000"/>
                <a:gd name="connsiteX14" fmla="*/ 752475 w 1688306"/>
                <a:gd name="connsiteY14" fmla="*/ 150019 h 381000"/>
                <a:gd name="connsiteX15" fmla="*/ 1133475 w 1688306"/>
                <a:gd name="connsiteY15" fmla="*/ 92869 h 381000"/>
                <a:gd name="connsiteX16" fmla="*/ 1171575 w 1688306"/>
                <a:gd name="connsiteY16" fmla="*/ 85725 h 381000"/>
                <a:gd name="connsiteX17" fmla="*/ 1240631 w 1688306"/>
                <a:gd name="connsiteY17" fmla="*/ 61912 h 381000"/>
                <a:gd name="connsiteX18" fmla="*/ 1302544 w 1688306"/>
                <a:gd name="connsiteY18" fmla="*/ 35719 h 381000"/>
                <a:gd name="connsiteX19" fmla="*/ 1340644 w 1688306"/>
                <a:gd name="connsiteY19" fmla="*/ 16669 h 381000"/>
                <a:gd name="connsiteX20" fmla="*/ 1388269 w 1688306"/>
                <a:gd name="connsiteY20" fmla="*/ 4762 h 381000"/>
                <a:gd name="connsiteX21" fmla="*/ 1450181 w 1688306"/>
                <a:gd name="connsiteY21" fmla="*/ 0 h 381000"/>
                <a:gd name="connsiteX22" fmla="*/ 1502569 w 1688306"/>
                <a:gd name="connsiteY22" fmla="*/ 7144 h 381000"/>
                <a:gd name="connsiteX23" fmla="*/ 1569244 w 1688306"/>
                <a:gd name="connsiteY23" fmla="*/ 28575 h 381000"/>
                <a:gd name="connsiteX24" fmla="*/ 1619250 w 1688306"/>
                <a:gd name="connsiteY24" fmla="*/ 50006 h 381000"/>
                <a:gd name="connsiteX25" fmla="*/ 1652587 w 1688306"/>
                <a:gd name="connsiteY25" fmla="*/ 64294 h 381000"/>
                <a:gd name="connsiteX26" fmla="*/ 1674019 w 1688306"/>
                <a:gd name="connsiteY26" fmla="*/ 80962 h 381000"/>
                <a:gd name="connsiteX27" fmla="*/ 1683544 w 1688306"/>
                <a:gd name="connsiteY27" fmla="*/ 97631 h 381000"/>
                <a:gd name="connsiteX28" fmla="*/ 1688306 w 1688306"/>
                <a:gd name="connsiteY28" fmla="*/ 116681 h 381000"/>
                <a:gd name="connsiteX29" fmla="*/ 1681162 w 1688306"/>
                <a:gd name="connsiteY29" fmla="*/ 142875 h 381000"/>
                <a:gd name="connsiteX30" fmla="*/ 1666875 w 1688306"/>
                <a:gd name="connsiteY30" fmla="*/ 169069 h 381000"/>
                <a:gd name="connsiteX31" fmla="*/ 1635919 w 1688306"/>
                <a:gd name="connsiteY31" fmla="*/ 185737 h 381000"/>
                <a:gd name="connsiteX32" fmla="*/ 1583531 w 1688306"/>
                <a:gd name="connsiteY32" fmla="*/ 202406 h 381000"/>
                <a:gd name="connsiteX33" fmla="*/ 1438275 w 1688306"/>
                <a:gd name="connsiteY33" fmla="*/ 228600 h 381000"/>
                <a:gd name="connsiteX34" fmla="*/ 1276350 w 1688306"/>
                <a:gd name="connsiteY34" fmla="*/ 254794 h 381000"/>
                <a:gd name="connsiteX35" fmla="*/ 1190625 w 1688306"/>
                <a:gd name="connsiteY35" fmla="*/ 269081 h 381000"/>
                <a:gd name="connsiteX36" fmla="*/ 1135856 w 1688306"/>
                <a:gd name="connsiteY36" fmla="*/ 269081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8306" h="381000">
                  <a:moveTo>
                    <a:pt x="1135856" y="269081"/>
                  </a:moveTo>
                  <a:lnTo>
                    <a:pt x="962025" y="283369"/>
                  </a:lnTo>
                  <a:lnTo>
                    <a:pt x="852487" y="300037"/>
                  </a:lnTo>
                  <a:lnTo>
                    <a:pt x="773906" y="316706"/>
                  </a:lnTo>
                  <a:lnTo>
                    <a:pt x="533400" y="333375"/>
                  </a:lnTo>
                  <a:lnTo>
                    <a:pt x="221456" y="376237"/>
                  </a:lnTo>
                  <a:lnTo>
                    <a:pt x="188119" y="381000"/>
                  </a:lnTo>
                  <a:lnTo>
                    <a:pt x="171450" y="378619"/>
                  </a:lnTo>
                  <a:lnTo>
                    <a:pt x="147637" y="371475"/>
                  </a:lnTo>
                  <a:lnTo>
                    <a:pt x="0" y="297656"/>
                  </a:lnTo>
                  <a:lnTo>
                    <a:pt x="88106" y="180975"/>
                  </a:lnTo>
                  <a:lnTo>
                    <a:pt x="230981" y="223837"/>
                  </a:lnTo>
                  <a:lnTo>
                    <a:pt x="252412" y="223837"/>
                  </a:lnTo>
                  <a:lnTo>
                    <a:pt x="488156" y="188119"/>
                  </a:lnTo>
                  <a:lnTo>
                    <a:pt x="752475" y="150019"/>
                  </a:lnTo>
                  <a:lnTo>
                    <a:pt x="1133475" y="92869"/>
                  </a:lnTo>
                  <a:lnTo>
                    <a:pt x="1171575" y="85725"/>
                  </a:lnTo>
                  <a:lnTo>
                    <a:pt x="1240631" y="61912"/>
                  </a:lnTo>
                  <a:lnTo>
                    <a:pt x="1302544" y="35719"/>
                  </a:lnTo>
                  <a:lnTo>
                    <a:pt x="1340644" y="16669"/>
                  </a:lnTo>
                  <a:lnTo>
                    <a:pt x="1388269" y="4762"/>
                  </a:lnTo>
                  <a:lnTo>
                    <a:pt x="1450181" y="0"/>
                  </a:lnTo>
                  <a:lnTo>
                    <a:pt x="1502569" y="7144"/>
                  </a:lnTo>
                  <a:lnTo>
                    <a:pt x="1569244" y="28575"/>
                  </a:lnTo>
                  <a:lnTo>
                    <a:pt x="1619250" y="50006"/>
                  </a:lnTo>
                  <a:lnTo>
                    <a:pt x="1652587" y="64294"/>
                  </a:lnTo>
                  <a:lnTo>
                    <a:pt x="1674019" y="80962"/>
                  </a:lnTo>
                  <a:lnTo>
                    <a:pt x="1683544" y="97631"/>
                  </a:lnTo>
                  <a:lnTo>
                    <a:pt x="1688306" y="116681"/>
                  </a:lnTo>
                  <a:lnTo>
                    <a:pt x="1681162" y="142875"/>
                  </a:lnTo>
                  <a:lnTo>
                    <a:pt x="1666875" y="169069"/>
                  </a:lnTo>
                  <a:lnTo>
                    <a:pt x="1635919" y="185737"/>
                  </a:lnTo>
                  <a:lnTo>
                    <a:pt x="1583531" y="202406"/>
                  </a:lnTo>
                  <a:lnTo>
                    <a:pt x="1438275" y="228600"/>
                  </a:lnTo>
                  <a:lnTo>
                    <a:pt x="1276350" y="254794"/>
                  </a:lnTo>
                  <a:lnTo>
                    <a:pt x="1190625" y="269081"/>
                  </a:lnTo>
                  <a:lnTo>
                    <a:pt x="11358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1">
              <a:extLst>
                <a:ext uri="{FF2B5EF4-FFF2-40B4-BE49-F238E27FC236}">
                  <a16:creationId xmlns:a16="http://schemas.microsoft.com/office/drawing/2014/main" id="{02E47DBF-620F-4AA8-8FEB-500B7E198198}"/>
                </a:ext>
              </a:extLst>
            </p:cNvPr>
            <p:cNvSpPr/>
            <p:nvPr/>
          </p:nvSpPr>
          <p:spPr>
            <a:xfrm>
              <a:off x="5448300" y="1928813"/>
              <a:ext cx="647700" cy="669925"/>
            </a:xfrm>
            <a:custGeom>
              <a:avLst/>
              <a:gdLst>
                <a:gd name="connsiteX0" fmla="*/ 445294 w 647700"/>
                <a:gd name="connsiteY0" fmla="*/ 366712 h 669131"/>
                <a:gd name="connsiteX1" fmla="*/ 261938 w 647700"/>
                <a:gd name="connsiteY1" fmla="*/ 519112 h 669131"/>
                <a:gd name="connsiteX2" fmla="*/ 150019 w 647700"/>
                <a:gd name="connsiteY2" fmla="*/ 604837 h 669131"/>
                <a:gd name="connsiteX3" fmla="*/ 76200 w 647700"/>
                <a:gd name="connsiteY3" fmla="*/ 654843 h 669131"/>
                <a:gd name="connsiteX4" fmla="*/ 57150 w 647700"/>
                <a:gd name="connsiteY4" fmla="*/ 664368 h 669131"/>
                <a:gd name="connsiteX5" fmla="*/ 35719 w 647700"/>
                <a:gd name="connsiteY5" fmla="*/ 669131 h 669131"/>
                <a:gd name="connsiteX6" fmla="*/ 19050 w 647700"/>
                <a:gd name="connsiteY6" fmla="*/ 669131 h 669131"/>
                <a:gd name="connsiteX7" fmla="*/ 4763 w 647700"/>
                <a:gd name="connsiteY7" fmla="*/ 661987 h 669131"/>
                <a:gd name="connsiteX8" fmla="*/ 0 w 647700"/>
                <a:gd name="connsiteY8" fmla="*/ 652462 h 669131"/>
                <a:gd name="connsiteX9" fmla="*/ 0 w 647700"/>
                <a:gd name="connsiteY9" fmla="*/ 628650 h 669131"/>
                <a:gd name="connsiteX10" fmla="*/ 11906 w 647700"/>
                <a:gd name="connsiteY10" fmla="*/ 604837 h 669131"/>
                <a:gd name="connsiteX11" fmla="*/ 61913 w 647700"/>
                <a:gd name="connsiteY11" fmla="*/ 554831 h 669131"/>
                <a:gd name="connsiteX12" fmla="*/ 121444 w 647700"/>
                <a:gd name="connsiteY12" fmla="*/ 488156 h 669131"/>
                <a:gd name="connsiteX13" fmla="*/ 166688 w 647700"/>
                <a:gd name="connsiteY13" fmla="*/ 438150 h 669131"/>
                <a:gd name="connsiteX14" fmla="*/ 197644 w 647700"/>
                <a:gd name="connsiteY14" fmla="*/ 397668 h 669131"/>
                <a:gd name="connsiteX15" fmla="*/ 233363 w 647700"/>
                <a:gd name="connsiteY15" fmla="*/ 345281 h 669131"/>
                <a:gd name="connsiteX16" fmla="*/ 269081 w 647700"/>
                <a:gd name="connsiteY16" fmla="*/ 283368 h 669131"/>
                <a:gd name="connsiteX17" fmla="*/ 285750 w 647700"/>
                <a:gd name="connsiteY17" fmla="*/ 245268 h 669131"/>
                <a:gd name="connsiteX18" fmla="*/ 295275 w 647700"/>
                <a:gd name="connsiteY18" fmla="*/ 211931 h 669131"/>
                <a:gd name="connsiteX19" fmla="*/ 297656 w 647700"/>
                <a:gd name="connsiteY19" fmla="*/ 190500 h 669131"/>
                <a:gd name="connsiteX20" fmla="*/ 300038 w 647700"/>
                <a:gd name="connsiteY20" fmla="*/ 161925 h 669131"/>
                <a:gd name="connsiteX21" fmla="*/ 295275 w 647700"/>
                <a:gd name="connsiteY21" fmla="*/ 138112 h 669131"/>
                <a:gd name="connsiteX22" fmla="*/ 283369 w 647700"/>
                <a:gd name="connsiteY22" fmla="*/ 109537 h 669131"/>
                <a:gd name="connsiteX23" fmla="*/ 228600 w 647700"/>
                <a:gd name="connsiteY23" fmla="*/ 26193 h 669131"/>
                <a:gd name="connsiteX24" fmla="*/ 511969 w 647700"/>
                <a:gd name="connsiteY24" fmla="*/ 0 h 669131"/>
                <a:gd name="connsiteX25" fmla="*/ 597694 w 647700"/>
                <a:gd name="connsiteY25" fmla="*/ 95250 h 669131"/>
                <a:gd name="connsiteX26" fmla="*/ 638175 w 647700"/>
                <a:gd name="connsiteY26" fmla="*/ 140493 h 669131"/>
                <a:gd name="connsiteX27" fmla="*/ 645319 w 647700"/>
                <a:gd name="connsiteY27" fmla="*/ 159543 h 669131"/>
                <a:gd name="connsiteX28" fmla="*/ 647700 w 647700"/>
                <a:gd name="connsiteY28" fmla="*/ 178593 h 669131"/>
                <a:gd name="connsiteX29" fmla="*/ 642938 w 647700"/>
                <a:gd name="connsiteY29" fmla="*/ 192881 h 669131"/>
                <a:gd name="connsiteX30" fmla="*/ 628650 w 647700"/>
                <a:gd name="connsiteY30" fmla="*/ 209550 h 669131"/>
                <a:gd name="connsiteX31" fmla="*/ 583406 w 647700"/>
                <a:gd name="connsiteY31" fmla="*/ 235743 h 669131"/>
                <a:gd name="connsiteX32" fmla="*/ 445294 w 647700"/>
                <a:gd name="connsiteY32" fmla="*/ 366712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7700" h="669131">
                  <a:moveTo>
                    <a:pt x="445294" y="366712"/>
                  </a:moveTo>
                  <a:lnTo>
                    <a:pt x="261938" y="519112"/>
                  </a:lnTo>
                  <a:lnTo>
                    <a:pt x="150019" y="604837"/>
                  </a:lnTo>
                  <a:lnTo>
                    <a:pt x="76200" y="654843"/>
                  </a:lnTo>
                  <a:lnTo>
                    <a:pt x="57150" y="664368"/>
                  </a:lnTo>
                  <a:lnTo>
                    <a:pt x="35719" y="669131"/>
                  </a:lnTo>
                  <a:lnTo>
                    <a:pt x="19050" y="669131"/>
                  </a:lnTo>
                  <a:lnTo>
                    <a:pt x="4763" y="661987"/>
                  </a:lnTo>
                  <a:lnTo>
                    <a:pt x="0" y="652462"/>
                  </a:lnTo>
                  <a:lnTo>
                    <a:pt x="0" y="628650"/>
                  </a:lnTo>
                  <a:lnTo>
                    <a:pt x="11906" y="604837"/>
                  </a:lnTo>
                  <a:lnTo>
                    <a:pt x="61913" y="554831"/>
                  </a:lnTo>
                  <a:lnTo>
                    <a:pt x="121444" y="488156"/>
                  </a:lnTo>
                  <a:lnTo>
                    <a:pt x="166688" y="438150"/>
                  </a:lnTo>
                  <a:lnTo>
                    <a:pt x="197644" y="397668"/>
                  </a:lnTo>
                  <a:lnTo>
                    <a:pt x="233363" y="345281"/>
                  </a:lnTo>
                  <a:lnTo>
                    <a:pt x="269081" y="283368"/>
                  </a:lnTo>
                  <a:lnTo>
                    <a:pt x="285750" y="245268"/>
                  </a:lnTo>
                  <a:lnTo>
                    <a:pt x="295275" y="211931"/>
                  </a:lnTo>
                  <a:lnTo>
                    <a:pt x="297656" y="190500"/>
                  </a:lnTo>
                  <a:lnTo>
                    <a:pt x="300038" y="161925"/>
                  </a:lnTo>
                  <a:lnTo>
                    <a:pt x="295275" y="138112"/>
                  </a:lnTo>
                  <a:lnTo>
                    <a:pt x="283369" y="109537"/>
                  </a:lnTo>
                  <a:lnTo>
                    <a:pt x="228600" y="26193"/>
                  </a:lnTo>
                  <a:lnTo>
                    <a:pt x="511969" y="0"/>
                  </a:lnTo>
                  <a:lnTo>
                    <a:pt x="597694" y="95250"/>
                  </a:lnTo>
                  <a:lnTo>
                    <a:pt x="638175" y="140493"/>
                  </a:lnTo>
                  <a:lnTo>
                    <a:pt x="645319" y="159543"/>
                  </a:lnTo>
                  <a:lnTo>
                    <a:pt x="647700" y="178593"/>
                  </a:lnTo>
                  <a:lnTo>
                    <a:pt x="642938" y="192881"/>
                  </a:lnTo>
                  <a:lnTo>
                    <a:pt x="628650" y="209550"/>
                  </a:lnTo>
                  <a:lnTo>
                    <a:pt x="583406" y="235743"/>
                  </a:lnTo>
                  <a:lnTo>
                    <a:pt x="445294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2">
              <a:extLst>
                <a:ext uri="{FF2B5EF4-FFF2-40B4-BE49-F238E27FC236}">
                  <a16:creationId xmlns:a16="http://schemas.microsoft.com/office/drawing/2014/main" id="{89B9DF0B-CB83-43D3-A9FB-643581303C65}"/>
                </a:ext>
              </a:extLst>
            </p:cNvPr>
            <p:cNvSpPr/>
            <p:nvPr/>
          </p:nvSpPr>
          <p:spPr>
            <a:xfrm>
              <a:off x="3181350" y="2649538"/>
              <a:ext cx="1350963" cy="1231900"/>
            </a:xfrm>
            <a:custGeom>
              <a:avLst/>
              <a:gdLst>
                <a:gd name="connsiteX0" fmla="*/ 442913 w 1350169"/>
                <a:gd name="connsiteY0" fmla="*/ 326232 h 1231107"/>
                <a:gd name="connsiteX1" fmla="*/ 47625 w 1350169"/>
                <a:gd name="connsiteY1" fmla="*/ 442913 h 1231107"/>
                <a:gd name="connsiteX2" fmla="*/ 0 w 1350169"/>
                <a:gd name="connsiteY2" fmla="*/ 311944 h 1231107"/>
                <a:gd name="connsiteX3" fmla="*/ 216694 w 1350169"/>
                <a:gd name="connsiteY3" fmla="*/ 252413 h 1231107"/>
                <a:gd name="connsiteX4" fmla="*/ 526256 w 1350169"/>
                <a:gd name="connsiteY4" fmla="*/ 173832 h 1231107"/>
                <a:gd name="connsiteX5" fmla="*/ 859631 w 1350169"/>
                <a:gd name="connsiteY5" fmla="*/ 88107 h 1231107"/>
                <a:gd name="connsiteX6" fmla="*/ 883444 w 1350169"/>
                <a:gd name="connsiteY6" fmla="*/ 76200 h 1231107"/>
                <a:gd name="connsiteX7" fmla="*/ 940594 w 1350169"/>
                <a:gd name="connsiteY7" fmla="*/ 33338 h 1231107"/>
                <a:gd name="connsiteX8" fmla="*/ 981075 w 1350169"/>
                <a:gd name="connsiteY8" fmla="*/ 0 h 1231107"/>
                <a:gd name="connsiteX9" fmla="*/ 990600 w 1350169"/>
                <a:gd name="connsiteY9" fmla="*/ 0 h 1231107"/>
                <a:gd name="connsiteX10" fmla="*/ 1064419 w 1350169"/>
                <a:gd name="connsiteY10" fmla="*/ 30957 h 1231107"/>
                <a:gd name="connsiteX11" fmla="*/ 1150144 w 1350169"/>
                <a:gd name="connsiteY11" fmla="*/ 73819 h 1231107"/>
                <a:gd name="connsiteX12" fmla="*/ 1240631 w 1350169"/>
                <a:gd name="connsiteY12" fmla="*/ 126207 h 1231107"/>
                <a:gd name="connsiteX13" fmla="*/ 1300163 w 1350169"/>
                <a:gd name="connsiteY13" fmla="*/ 166688 h 1231107"/>
                <a:gd name="connsiteX14" fmla="*/ 1333500 w 1350169"/>
                <a:gd name="connsiteY14" fmla="*/ 192882 h 1231107"/>
                <a:gd name="connsiteX15" fmla="*/ 1345406 w 1350169"/>
                <a:gd name="connsiteY15" fmla="*/ 204788 h 1231107"/>
                <a:gd name="connsiteX16" fmla="*/ 1350169 w 1350169"/>
                <a:gd name="connsiteY16" fmla="*/ 216694 h 1231107"/>
                <a:gd name="connsiteX17" fmla="*/ 1350169 w 1350169"/>
                <a:gd name="connsiteY17" fmla="*/ 235744 h 1231107"/>
                <a:gd name="connsiteX18" fmla="*/ 1345406 w 1350169"/>
                <a:gd name="connsiteY18" fmla="*/ 264319 h 1231107"/>
                <a:gd name="connsiteX19" fmla="*/ 1335881 w 1350169"/>
                <a:gd name="connsiteY19" fmla="*/ 288132 h 1231107"/>
                <a:gd name="connsiteX20" fmla="*/ 1302544 w 1350169"/>
                <a:gd name="connsiteY20" fmla="*/ 330994 h 1231107"/>
                <a:gd name="connsiteX21" fmla="*/ 1254919 w 1350169"/>
                <a:gd name="connsiteY21" fmla="*/ 376238 h 1231107"/>
                <a:gd name="connsiteX22" fmla="*/ 1240631 w 1350169"/>
                <a:gd name="connsiteY22" fmla="*/ 495300 h 1231107"/>
                <a:gd name="connsiteX23" fmla="*/ 1221581 w 1350169"/>
                <a:gd name="connsiteY23" fmla="*/ 645319 h 1231107"/>
                <a:gd name="connsiteX24" fmla="*/ 1200150 w 1350169"/>
                <a:gd name="connsiteY24" fmla="*/ 792957 h 1231107"/>
                <a:gd name="connsiteX25" fmla="*/ 1178719 w 1350169"/>
                <a:gd name="connsiteY25" fmla="*/ 1004888 h 1231107"/>
                <a:gd name="connsiteX26" fmla="*/ 1154906 w 1350169"/>
                <a:gd name="connsiteY26" fmla="*/ 1188244 h 1231107"/>
                <a:gd name="connsiteX27" fmla="*/ 1145381 w 1350169"/>
                <a:gd name="connsiteY27" fmla="*/ 1216819 h 1231107"/>
                <a:gd name="connsiteX28" fmla="*/ 1123950 w 1350169"/>
                <a:gd name="connsiteY28" fmla="*/ 1228725 h 1231107"/>
                <a:gd name="connsiteX29" fmla="*/ 1092994 w 1350169"/>
                <a:gd name="connsiteY29" fmla="*/ 1231107 h 1231107"/>
                <a:gd name="connsiteX30" fmla="*/ 1057275 w 1350169"/>
                <a:gd name="connsiteY30" fmla="*/ 1228725 h 1231107"/>
                <a:gd name="connsiteX31" fmla="*/ 1026319 w 1350169"/>
                <a:gd name="connsiteY31" fmla="*/ 1219200 h 1231107"/>
                <a:gd name="connsiteX32" fmla="*/ 1002506 w 1350169"/>
                <a:gd name="connsiteY32" fmla="*/ 1212057 h 1231107"/>
                <a:gd name="connsiteX33" fmla="*/ 981075 w 1350169"/>
                <a:gd name="connsiteY33" fmla="*/ 1207294 h 1231107"/>
                <a:gd name="connsiteX34" fmla="*/ 983456 w 1350169"/>
                <a:gd name="connsiteY34" fmla="*/ 1057275 h 1231107"/>
                <a:gd name="connsiteX35" fmla="*/ 1004888 w 1350169"/>
                <a:gd name="connsiteY35" fmla="*/ 619125 h 1231107"/>
                <a:gd name="connsiteX36" fmla="*/ 1028700 w 1350169"/>
                <a:gd name="connsiteY36" fmla="*/ 550069 h 1231107"/>
                <a:gd name="connsiteX37" fmla="*/ 1026319 w 1350169"/>
                <a:gd name="connsiteY37" fmla="*/ 411957 h 1231107"/>
                <a:gd name="connsiteX38" fmla="*/ 1019175 w 1350169"/>
                <a:gd name="connsiteY38" fmla="*/ 288132 h 1231107"/>
                <a:gd name="connsiteX39" fmla="*/ 1004888 w 1350169"/>
                <a:gd name="connsiteY39" fmla="*/ 233363 h 1231107"/>
                <a:gd name="connsiteX40" fmla="*/ 988219 w 1350169"/>
                <a:gd name="connsiteY40" fmla="*/ 207169 h 1231107"/>
                <a:gd name="connsiteX41" fmla="*/ 971550 w 1350169"/>
                <a:gd name="connsiteY41" fmla="*/ 195263 h 1231107"/>
                <a:gd name="connsiteX42" fmla="*/ 952500 w 1350169"/>
                <a:gd name="connsiteY42" fmla="*/ 195263 h 1231107"/>
                <a:gd name="connsiteX43" fmla="*/ 921544 w 1350169"/>
                <a:gd name="connsiteY43" fmla="*/ 195263 h 1231107"/>
                <a:gd name="connsiteX44" fmla="*/ 833438 w 1350169"/>
                <a:gd name="connsiteY44" fmla="*/ 221457 h 1231107"/>
                <a:gd name="connsiteX45" fmla="*/ 442913 w 1350169"/>
                <a:gd name="connsiteY45" fmla="*/ 326232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50169" h="1231107">
                  <a:moveTo>
                    <a:pt x="442913" y="326232"/>
                  </a:moveTo>
                  <a:lnTo>
                    <a:pt x="47625" y="442913"/>
                  </a:lnTo>
                  <a:lnTo>
                    <a:pt x="0" y="311944"/>
                  </a:lnTo>
                  <a:lnTo>
                    <a:pt x="216694" y="252413"/>
                  </a:lnTo>
                  <a:lnTo>
                    <a:pt x="526256" y="173832"/>
                  </a:lnTo>
                  <a:lnTo>
                    <a:pt x="859631" y="88107"/>
                  </a:lnTo>
                  <a:lnTo>
                    <a:pt x="883444" y="76200"/>
                  </a:lnTo>
                  <a:lnTo>
                    <a:pt x="940594" y="33338"/>
                  </a:lnTo>
                  <a:lnTo>
                    <a:pt x="981075" y="0"/>
                  </a:lnTo>
                  <a:lnTo>
                    <a:pt x="990600" y="0"/>
                  </a:lnTo>
                  <a:lnTo>
                    <a:pt x="1064419" y="30957"/>
                  </a:lnTo>
                  <a:lnTo>
                    <a:pt x="1150144" y="73819"/>
                  </a:lnTo>
                  <a:lnTo>
                    <a:pt x="1240631" y="126207"/>
                  </a:lnTo>
                  <a:lnTo>
                    <a:pt x="1300163" y="166688"/>
                  </a:lnTo>
                  <a:lnTo>
                    <a:pt x="1333500" y="192882"/>
                  </a:lnTo>
                  <a:lnTo>
                    <a:pt x="1345406" y="204788"/>
                  </a:lnTo>
                  <a:lnTo>
                    <a:pt x="1350169" y="216694"/>
                  </a:lnTo>
                  <a:lnTo>
                    <a:pt x="1350169" y="235744"/>
                  </a:lnTo>
                  <a:lnTo>
                    <a:pt x="1345406" y="264319"/>
                  </a:lnTo>
                  <a:lnTo>
                    <a:pt x="1335881" y="288132"/>
                  </a:lnTo>
                  <a:lnTo>
                    <a:pt x="1302544" y="330994"/>
                  </a:lnTo>
                  <a:lnTo>
                    <a:pt x="1254919" y="376238"/>
                  </a:lnTo>
                  <a:lnTo>
                    <a:pt x="1240631" y="495300"/>
                  </a:lnTo>
                  <a:lnTo>
                    <a:pt x="1221581" y="645319"/>
                  </a:lnTo>
                  <a:lnTo>
                    <a:pt x="1200150" y="792957"/>
                  </a:lnTo>
                  <a:lnTo>
                    <a:pt x="1178719" y="1004888"/>
                  </a:lnTo>
                  <a:lnTo>
                    <a:pt x="1154906" y="1188244"/>
                  </a:lnTo>
                  <a:lnTo>
                    <a:pt x="1145381" y="1216819"/>
                  </a:lnTo>
                  <a:lnTo>
                    <a:pt x="1123950" y="1228725"/>
                  </a:lnTo>
                  <a:lnTo>
                    <a:pt x="1092994" y="1231107"/>
                  </a:lnTo>
                  <a:lnTo>
                    <a:pt x="1057275" y="1228725"/>
                  </a:lnTo>
                  <a:lnTo>
                    <a:pt x="1026319" y="1219200"/>
                  </a:lnTo>
                  <a:lnTo>
                    <a:pt x="1002506" y="1212057"/>
                  </a:lnTo>
                  <a:lnTo>
                    <a:pt x="981075" y="1207294"/>
                  </a:lnTo>
                  <a:cubicBezTo>
                    <a:pt x="981869" y="1157288"/>
                    <a:pt x="982662" y="1107281"/>
                    <a:pt x="983456" y="1057275"/>
                  </a:cubicBezTo>
                  <a:lnTo>
                    <a:pt x="1004888" y="619125"/>
                  </a:lnTo>
                  <a:lnTo>
                    <a:pt x="1028700" y="550069"/>
                  </a:lnTo>
                  <a:cubicBezTo>
                    <a:pt x="1027906" y="504032"/>
                    <a:pt x="1027113" y="457994"/>
                    <a:pt x="1026319" y="411957"/>
                  </a:cubicBezTo>
                  <a:lnTo>
                    <a:pt x="1019175" y="288132"/>
                  </a:lnTo>
                  <a:lnTo>
                    <a:pt x="1004888" y="233363"/>
                  </a:lnTo>
                  <a:lnTo>
                    <a:pt x="988219" y="207169"/>
                  </a:lnTo>
                  <a:lnTo>
                    <a:pt x="971550" y="195263"/>
                  </a:lnTo>
                  <a:lnTo>
                    <a:pt x="952500" y="195263"/>
                  </a:lnTo>
                  <a:lnTo>
                    <a:pt x="921544" y="195263"/>
                  </a:lnTo>
                  <a:lnTo>
                    <a:pt x="833438" y="221457"/>
                  </a:lnTo>
                  <a:lnTo>
                    <a:pt x="44291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F55413D5-CE4C-49CB-8AB2-8BCB90B5E8A9}"/>
                </a:ext>
              </a:extLst>
            </p:cNvPr>
            <p:cNvSpPr/>
            <p:nvPr/>
          </p:nvSpPr>
          <p:spPr>
            <a:xfrm>
              <a:off x="3241675" y="3144838"/>
              <a:ext cx="1016000" cy="390525"/>
            </a:xfrm>
            <a:custGeom>
              <a:avLst/>
              <a:gdLst>
                <a:gd name="connsiteX0" fmla="*/ 421482 w 1016794"/>
                <a:gd name="connsiteY0" fmla="*/ 278607 h 390525"/>
                <a:gd name="connsiteX1" fmla="*/ 2382 w 1016794"/>
                <a:gd name="connsiteY1" fmla="*/ 390525 h 390525"/>
                <a:gd name="connsiteX2" fmla="*/ 0 w 1016794"/>
                <a:gd name="connsiteY2" fmla="*/ 252413 h 390525"/>
                <a:gd name="connsiteX3" fmla="*/ 390525 w 1016794"/>
                <a:gd name="connsiteY3" fmla="*/ 157163 h 390525"/>
                <a:gd name="connsiteX4" fmla="*/ 831057 w 1016794"/>
                <a:gd name="connsiteY4" fmla="*/ 47625 h 390525"/>
                <a:gd name="connsiteX5" fmla="*/ 1009650 w 1016794"/>
                <a:gd name="connsiteY5" fmla="*/ 0 h 390525"/>
                <a:gd name="connsiteX6" fmla="*/ 1016794 w 1016794"/>
                <a:gd name="connsiteY6" fmla="*/ 135732 h 390525"/>
                <a:gd name="connsiteX7" fmla="*/ 709613 w 1016794"/>
                <a:gd name="connsiteY7" fmla="*/ 207169 h 390525"/>
                <a:gd name="connsiteX8" fmla="*/ 421482 w 1016794"/>
                <a:gd name="connsiteY8" fmla="*/ 27860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794" h="390525">
                  <a:moveTo>
                    <a:pt x="421482" y="278607"/>
                  </a:moveTo>
                  <a:lnTo>
                    <a:pt x="2382" y="390525"/>
                  </a:lnTo>
                  <a:lnTo>
                    <a:pt x="0" y="252413"/>
                  </a:lnTo>
                  <a:lnTo>
                    <a:pt x="390525" y="157163"/>
                  </a:lnTo>
                  <a:lnTo>
                    <a:pt x="831057" y="47625"/>
                  </a:lnTo>
                  <a:lnTo>
                    <a:pt x="1009650" y="0"/>
                  </a:lnTo>
                  <a:lnTo>
                    <a:pt x="1016794" y="135732"/>
                  </a:lnTo>
                  <a:lnTo>
                    <a:pt x="709613" y="207169"/>
                  </a:lnTo>
                  <a:lnTo>
                    <a:pt x="421482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F420DD65-1952-45F2-A4E4-D0423CE8D590}"/>
                </a:ext>
              </a:extLst>
            </p:cNvPr>
            <p:cNvSpPr/>
            <p:nvPr/>
          </p:nvSpPr>
          <p:spPr>
            <a:xfrm>
              <a:off x="3236913" y="3668713"/>
              <a:ext cx="971550" cy="379412"/>
            </a:xfrm>
            <a:custGeom>
              <a:avLst/>
              <a:gdLst>
                <a:gd name="connsiteX0" fmla="*/ 361950 w 971550"/>
                <a:gd name="connsiteY0" fmla="*/ 278607 h 378619"/>
                <a:gd name="connsiteX1" fmla="*/ 0 w 971550"/>
                <a:gd name="connsiteY1" fmla="*/ 378619 h 378619"/>
                <a:gd name="connsiteX2" fmla="*/ 0 w 971550"/>
                <a:gd name="connsiteY2" fmla="*/ 245269 h 378619"/>
                <a:gd name="connsiteX3" fmla="*/ 285750 w 971550"/>
                <a:gd name="connsiteY3" fmla="*/ 161925 h 378619"/>
                <a:gd name="connsiteX4" fmla="*/ 621506 w 971550"/>
                <a:gd name="connsiteY4" fmla="*/ 69057 h 378619"/>
                <a:gd name="connsiteX5" fmla="*/ 714375 w 971550"/>
                <a:gd name="connsiteY5" fmla="*/ 45244 h 378619"/>
                <a:gd name="connsiteX6" fmla="*/ 800100 w 971550"/>
                <a:gd name="connsiteY6" fmla="*/ 28575 h 378619"/>
                <a:gd name="connsiteX7" fmla="*/ 883444 w 971550"/>
                <a:gd name="connsiteY7" fmla="*/ 11907 h 378619"/>
                <a:gd name="connsiteX8" fmla="*/ 971550 w 971550"/>
                <a:gd name="connsiteY8" fmla="*/ 0 h 378619"/>
                <a:gd name="connsiteX9" fmla="*/ 966787 w 971550"/>
                <a:gd name="connsiteY9" fmla="*/ 188119 h 378619"/>
                <a:gd name="connsiteX10" fmla="*/ 928687 w 971550"/>
                <a:gd name="connsiteY10" fmla="*/ 188119 h 378619"/>
                <a:gd name="connsiteX11" fmla="*/ 809625 w 971550"/>
                <a:gd name="connsiteY11" fmla="*/ 180975 h 378619"/>
                <a:gd name="connsiteX12" fmla="*/ 740569 w 971550"/>
                <a:gd name="connsiteY12" fmla="*/ 183357 h 378619"/>
                <a:gd name="connsiteX13" fmla="*/ 676275 w 971550"/>
                <a:gd name="connsiteY13" fmla="*/ 197644 h 378619"/>
                <a:gd name="connsiteX14" fmla="*/ 361950 w 971550"/>
                <a:gd name="connsiteY14" fmla="*/ 2786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1550" h="378619">
                  <a:moveTo>
                    <a:pt x="361950" y="278607"/>
                  </a:moveTo>
                  <a:lnTo>
                    <a:pt x="0" y="378619"/>
                  </a:lnTo>
                  <a:lnTo>
                    <a:pt x="0" y="245269"/>
                  </a:lnTo>
                  <a:lnTo>
                    <a:pt x="285750" y="161925"/>
                  </a:lnTo>
                  <a:lnTo>
                    <a:pt x="621506" y="69057"/>
                  </a:lnTo>
                  <a:lnTo>
                    <a:pt x="714375" y="45244"/>
                  </a:lnTo>
                  <a:lnTo>
                    <a:pt x="800100" y="28575"/>
                  </a:lnTo>
                  <a:lnTo>
                    <a:pt x="883444" y="11907"/>
                  </a:lnTo>
                  <a:lnTo>
                    <a:pt x="971550" y="0"/>
                  </a:lnTo>
                  <a:lnTo>
                    <a:pt x="966787" y="188119"/>
                  </a:lnTo>
                  <a:lnTo>
                    <a:pt x="928687" y="188119"/>
                  </a:lnTo>
                  <a:lnTo>
                    <a:pt x="809625" y="180975"/>
                  </a:lnTo>
                  <a:lnTo>
                    <a:pt x="740569" y="183357"/>
                  </a:lnTo>
                  <a:lnTo>
                    <a:pt x="676275" y="197644"/>
                  </a:lnTo>
                  <a:lnTo>
                    <a:pt x="361950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9D0644AB-48CE-408B-BC3C-BA634724AFFD}"/>
                </a:ext>
              </a:extLst>
            </p:cNvPr>
            <p:cNvSpPr/>
            <p:nvPr/>
          </p:nvSpPr>
          <p:spPr>
            <a:xfrm rot="16200000">
              <a:off x="4249737" y="3492501"/>
              <a:ext cx="3749675" cy="1574800"/>
            </a:xfrm>
            <a:custGeom>
              <a:avLst/>
              <a:gdLst>
                <a:gd name="connsiteX0" fmla="*/ 2066748 w 3749380"/>
                <a:gd name="connsiteY0" fmla="*/ 1458281 h 1573856"/>
                <a:gd name="connsiteX1" fmla="*/ 1675834 w 3749380"/>
                <a:gd name="connsiteY1" fmla="*/ 1461680 h 1573856"/>
                <a:gd name="connsiteX2" fmla="*/ 1475277 w 3749380"/>
                <a:gd name="connsiteY2" fmla="*/ 1471878 h 1573856"/>
                <a:gd name="connsiteX3" fmla="*/ 1199938 w 3749380"/>
                <a:gd name="connsiteY3" fmla="*/ 1492274 h 1573856"/>
                <a:gd name="connsiteX4" fmla="*/ 829419 w 3749380"/>
                <a:gd name="connsiteY4" fmla="*/ 1526266 h 1573856"/>
                <a:gd name="connsiteX5" fmla="*/ 737639 w 3749380"/>
                <a:gd name="connsiteY5" fmla="*/ 1546662 h 1573856"/>
                <a:gd name="connsiteX6" fmla="*/ 666254 w 3749380"/>
                <a:gd name="connsiteY6" fmla="*/ 1560259 h 1573856"/>
                <a:gd name="connsiteX7" fmla="*/ 598269 w 3749380"/>
                <a:gd name="connsiteY7" fmla="*/ 1570457 h 1573856"/>
                <a:gd name="connsiteX8" fmla="*/ 537083 w 3749380"/>
                <a:gd name="connsiteY8" fmla="*/ 1573856 h 1573856"/>
                <a:gd name="connsiteX9" fmla="*/ 479295 w 3749380"/>
                <a:gd name="connsiteY9" fmla="*/ 1573856 h 1573856"/>
                <a:gd name="connsiteX10" fmla="*/ 404512 w 3749380"/>
                <a:gd name="connsiteY10" fmla="*/ 1560259 h 1573856"/>
                <a:gd name="connsiteX11" fmla="*/ 268541 w 3749380"/>
                <a:gd name="connsiteY11" fmla="*/ 1512669 h 1573856"/>
                <a:gd name="connsiteX12" fmla="*/ 139370 w 3749380"/>
                <a:gd name="connsiteY12" fmla="*/ 1458281 h 1573856"/>
                <a:gd name="connsiteX13" fmla="*/ 78183 w 3749380"/>
                <a:gd name="connsiteY13" fmla="*/ 1427688 h 1573856"/>
                <a:gd name="connsiteX14" fmla="*/ 44190 w 3749380"/>
                <a:gd name="connsiteY14" fmla="*/ 1407292 h 1573856"/>
                <a:gd name="connsiteX15" fmla="*/ 13597 w 3749380"/>
                <a:gd name="connsiteY15" fmla="*/ 1373300 h 1573856"/>
                <a:gd name="connsiteX16" fmla="*/ 0 w 3749380"/>
                <a:gd name="connsiteY16" fmla="*/ 1346106 h 1573856"/>
                <a:gd name="connsiteX17" fmla="*/ 0 w 3749380"/>
                <a:gd name="connsiteY17" fmla="*/ 1325710 h 1573856"/>
                <a:gd name="connsiteX18" fmla="*/ 13597 w 3749380"/>
                <a:gd name="connsiteY18" fmla="*/ 1308714 h 1573856"/>
                <a:gd name="connsiteX19" fmla="*/ 71385 w 3749380"/>
                <a:gd name="connsiteY19" fmla="*/ 1278121 h 1573856"/>
                <a:gd name="connsiteX20" fmla="*/ 183560 w 3749380"/>
                <a:gd name="connsiteY20" fmla="*/ 1223732 h 1573856"/>
                <a:gd name="connsiteX21" fmla="*/ 550680 w 3749380"/>
                <a:gd name="connsiteY21" fmla="*/ 1257725 h 1573856"/>
                <a:gd name="connsiteX22" fmla="*/ 584672 w 3749380"/>
                <a:gd name="connsiteY22" fmla="*/ 1271322 h 1573856"/>
                <a:gd name="connsiteX23" fmla="*/ 618665 w 3749380"/>
                <a:gd name="connsiteY23" fmla="*/ 1278121 h 1573856"/>
                <a:gd name="connsiteX24" fmla="*/ 676452 w 3749380"/>
                <a:gd name="connsiteY24" fmla="*/ 1281520 h 1573856"/>
                <a:gd name="connsiteX25" fmla="*/ 785228 w 3749380"/>
                <a:gd name="connsiteY25" fmla="*/ 1278121 h 1573856"/>
                <a:gd name="connsiteX26" fmla="*/ 1176143 w 3749380"/>
                <a:gd name="connsiteY26" fmla="*/ 1264524 h 1573856"/>
                <a:gd name="connsiteX27" fmla="*/ 1696229 w 3749380"/>
                <a:gd name="connsiteY27" fmla="*/ 1250927 h 1573856"/>
                <a:gd name="connsiteX28" fmla="*/ 2274103 w 3749380"/>
                <a:gd name="connsiteY28" fmla="*/ 1240729 h 1573856"/>
                <a:gd name="connsiteX29" fmla="*/ 2532446 w 3749380"/>
                <a:gd name="connsiteY29" fmla="*/ 1237330 h 1573856"/>
                <a:gd name="connsiteX30" fmla="*/ 2682014 w 3749380"/>
                <a:gd name="connsiteY30" fmla="*/ 1237330 h 1573856"/>
                <a:gd name="connsiteX31" fmla="*/ 3042335 w 3749380"/>
                <a:gd name="connsiteY31" fmla="*/ 1237330 h 1573856"/>
                <a:gd name="connsiteX32" fmla="*/ 3195301 w 3749380"/>
                <a:gd name="connsiteY32" fmla="*/ 1233930 h 1573856"/>
                <a:gd name="connsiteX33" fmla="*/ 3450246 w 3749380"/>
                <a:gd name="connsiteY33" fmla="*/ 1233930 h 1573856"/>
                <a:gd name="connsiteX34" fmla="*/ 3491037 w 3749380"/>
                <a:gd name="connsiteY34" fmla="*/ 1227132 h 1573856"/>
                <a:gd name="connsiteX35" fmla="*/ 3511432 w 3749380"/>
                <a:gd name="connsiteY35" fmla="*/ 1203337 h 1573856"/>
                <a:gd name="connsiteX36" fmla="*/ 3521630 w 3749380"/>
                <a:gd name="connsiteY36" fmla="*/ 1176143 h 1573856"/>
                <a:gd name="connsiteX37" fmla="*/ 3528428 w 3749380"/>
                <a:gd name="connsiteY37" fmla="*/ 1131953 h 1573856"/>
                <a:gd name="connsiteX38" fmla="*/ 3504634 w 3749380"/>
                <a:gd name="connsiteY38" fmla="*/ 1026576 h 1573856"/>
                <a:gd name="connsiteX39" fmla="*/ 3453645 w 3749380"/>
                <a:gd name="connsiteY39" fmla="*/ 720643 h 1573856"/>
                <a:gd name="connsiteX40" fmla="*/ 3389059 w 3749380"/>
                <a:gd name="connsiteY40" fmla="*/ 380717 h 1573856"/>
                <a:gd name="connsiteX41" fmla="*/ 3341469 w 3749380"/>
                <a:gd name="connsiteY41" fmla="*/ 108776 h 1573856"/>
                <a:gd name="connsiteX42" fmla="*/ 3474040 w 3749380"/>
                <a:gd name="connsiteY42" fmla="*/ 0 h 1573856"/>
                <a:gd name="connsiteX43" fmla="*/ 3504634 w 3749380"/>
                <a:gd name="connsiteY43" fmla="*/ 224351 h 1573856"/>
                <a:gd name="connsiteX44" fmla="*/ 3528428 w 3749380"/>
                <a:gd name="connsiteY44" fmla="*/ 329728 h 1573856"/>
                <a:gd name="connsiteX45" fmla="*/ 3565820 w 3749380"/>
                <a:gd name="connsiteY45" fmla="*/ 543881 h 1573856"/>
                <a:gd name="connsiteX46" fmla="*/ 3623608 w 3749380"/>
                <a:gd name="connsiteY46" fmla="*/ 832818 h 1573856"/>
                <a:gd name="connsiteX47" fmla="*/ 3654201 w 3749380"/>
                <a:gd name="connsiteY47" fmla="*/ 1006180 h 1573856"/>
                <a:gd name="connsiteX48" fmla="*/ 3684794 w 3749380"/>
                <a:gd name="connsiteY48" fmla="*/ 1162546 h 1573856"/>
                <a:gd name="connsiteX49" fmla="*/ 3725585 w 3749380"/>
                <a:gd name="connsiteY49" fmla="*/ 1244128 h 1573856"/>
                <a:gd name="connsiteX50" fmla="*/ 3749380 w 3749380"/>
                <a:gd name="connsiteY50" fmla="*/ 1284919 h 1573856"/>
                <a:gd name="connsiteX51" fmla="*/ 3718787 w 3749380"/>
                <a:gd name="connsiteY51" fmla="*/ 1346106 h 1573856"/>
                <a:gd name="connsiteX52" fmla="*/ 3667798 w 3749380"/>
                <a:gd name="connsiteY52" fmla="*/ 1431087 h 1573856"/>
                <a:gd name="connsiteX53" fmla="*/ 3589615 w 3749380"/>
                <a:gd name="connsiteY53" fmla="*/ 1509270 h 1573856"/>
                <a:gd name="connsiteX54" fmla="*/ 3565820 w 3749380"/>
                <a:gd name="connsiteY54" fmla="*/ 1543263 h 1573856"/>
                <a:gd name="connsiteX55" fmla="*/ 3545425 w 3749380"/>
                <a:gd name="connsiteY55" fmla="*/ 1563658 h 1573856"/>
                <a:gd name="connsiteX56" fmla="*/ 3528428 w 3749380"/>
                <a:gd name="connsiteY56" fmla="*/ 1573856 h 1573856"/>
                <a:gd name="connsiteX57" fmla="*/ 3504634 w 3749380"/>
                <a:gd name="connsiteY57" fmla="*/ 1570457 h 1573856"/>
                <a:gd name="connsiteX58" fmla="*/ 3477440 w 3749380"/>
                <a:gd name="connsiteY58" fmla="*/ 1546662 h 1573856"/>
                <a:gd name="connsiteX59" fmla="*/ 3436648 w 3749380"/>
                <a:gd name="connsiteY59" fmla="*/ 1509270 h 1573856"/>
                <a:gd name="connsiteX60" fmla="*/ 3406055 w 3749380"/>
                <a:gd name="connsiteY60" fmla="*/ 1488875 h 1573856"/>
                <a:gd name="connsiteX61" fmla="*/ 3361865 w 3749380"/>
                <a:gd name="connsiteY61" fmla="*/ 1468479 h 1573856"/>
                <a:gd name="connsiteX62" fmla="*/ 3300678 w 3749380"/>
                <a:gd name="connsiteY62" fmla="*/ 1458281 h 1573856"/>
                <a:gd name="connsiteX63" fmla="*/ 3083126 w 3749380"/>
                <a:gd name="connsiteY63" fmla="*/ 1461680 h 1573856"/>
                <a:gd name="connsiteX64" fmla="*/ 2066748 w 3749380"/>
                <a:gd name="connsiteY64" fmla="*/ 1458281 h 15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749380" h="1573856">
                  <a:moveTo>
                    <a:pt x="2066748" y="1458281"/>
                  </a:moveTo>
                  <a:lnTo>
                    <a:pt x="1675834" y="1461680"/>
                  </a:lnTo>
                  <a:lnTo>
                    <a:pt x="1475277" y="1471878"/>
                  </a:lnTo>
                  <a:lnTo>
                    <a:pt x="1199938" y="1492274"/>
                  </a:lnTo>
                  <a:lnTo>
                    <a:pt x="829419" y="1526266"/>
                  </a:lnTo>
                  <a:lnTo>
                    <a:pt x="737639" y="1546662"/>
                  </a:lnTo>
                  <a:lnTo>
                    <a:pt x="666254" y="1560259"/>
                  </a:lnTo>
                  <a:lnTo>
                    <a:pt x="598269" y="1570457"/>
                  </a:lnTo>
                  <a:lnTo>
                    <a:pt x="537083" y="1573856"/>
                  </a:lnTo>
                  <a:lnTo>
                    <a:pt x="479295" y="1573856"/>
                  </a:lnTo>
                  <a:lnTo>
                    <a:pt x="404512" y="1560259"/>
                  </a:lnTo>
                  <a:lnTo>
                    <a:pt x="268541" y="1512669"/>
                  </a:lnTo>
                  <a:lnTo>
                    <a:pt x="139370" y="1458281"/>
                  </a:lnTo>
                  <a:lnTo>
                    <a:pt x="78183" y="1427688"/>
                  </a:lnTo>
                  <a:lnTo>
                    <a:pt x="44190" y="1407292"/>
                  </a:lnTo>
                  <a:lnTo>
                    <a:pt x="13597" y="1373300"/>
                  </a:lnTo>
                  <a:lnTo>
                    <a:pt x="0" y="1346106"/>
                  </a:lnTo>
                  <a:lnTo>
                    <a:pt x="0" y="1325710"/>
                  </a:lnTo>
                  <a:lnTo>
                    <a:pt x="13597" y="1308714"/>
                  </a:lnTo>
                  <a:lnTo>
                    <a:pt x="71385" y="1278121"/>
                  </a:lnTo>
                  <a:lnTo>
                    <a:pt x="183560" y="1223732"/>
                  </a:lnTo>
                  <a:lnTo>
                    <a:pt x="550680" y="1257725"/>
                  </a:lnTo>
                  <a:lnTo>
                    <a:pt x="584672" y="1271322"/>
                  </a:lnTo>
                  <a:lnTo>
                    <a:pt x="618665" y="1278121"/>
                  </a:lnTo>
                  <a:lnTo>
                    <a:pt x="676452" y="1281520"/>
                  </a:lnTo>
                  <a:lnTo>
                    <a:pt x="785228" y="1278121"/>
                  </a:lnTo>
                  <a:lnTo>
                    <a:pt x="1176143" y="1264524"/>
                  </a:lnTo>
                  <a:lnTo>
                    <a:pt x="1696229" y="1250927"/>
                  </a:lnTo>
                  <a:lnTo>
                    <a:pt x="2274103" y="1240729"/>
                  </a:lnTo>
                  <a:lnTo>
                    <a:pt x="2532446" y="1237330"/>
                  </a:lnTo>
                  <a:lnTo>
                    <a:pt x="2682014" y="1237330"/>
                  </a:lnTo>
                  <a:lnTo>
                    <a:pt x="3042335" y="1237330"/>
                  </a:lnTo>
                  <a:lnTo>
                    <a:pt x="3195301" y="1233930"/>
                  </a:lnTo>
                  <a:lnTo>
                    <a:pt x="3450246" y="1233930"/>
                  </a:lnTo>
                  <a:lnTo>
                    <a:pt x="3491037" y="1227132"/>
                  </a:lnTo>
                  <a:lnTo>
                    <a:pt x="3511432" y="1203337"/>
                  </a:lnTo>
                  <a:lnTo>
                    <a:pt x="3521630" y="1176143"/>
                  </a:lnTo>
                  <a:lnTo>
                    <a:pt x="3528428" y="1131953"/>
                  </a:lnTo>
                  <a:lnTo>
                    <a:pt x="3504634" y="1026576"/>
                  </a:lnTo>
                  <a:lnTo>
                    <a:pt x="3453645" y="720643"/>
                  </a:lnTo>
                  <a:lnTo>
                    <a:pt x="3389059" y="380717"/>
                  </a:lnTo>
                  <a:lnTo>
                    <a:pt x="3341469" y="108776"/>
                  </a:lnTo>
                  <a:lnTo>
                    <a:pt x="3474040" y="0"/>
                  </a:lnTo>
                  <a:lnTo>
                    <a:pt x="3504634" y="224351"/>
                  </a:lnTo>
                  <a:lnTo>
                    <a:pt x="3528428" y="329728"/>
                  </a:lnTo>
                  <a:lnTo>
                    <a:pt x="3565820" y="543881"/>
                  </a:lnTo>
                  <a:lnTo>
                    <a:pt x="3623608" y="832818"/>
                  </a:lnTo>
                  <a:lnTo>
                    <a:pt x="3654201" y="1006180"/>
                  </a:lnTo>
                  <a:lnTo>
                    <a:pt x="3684794" y="1162546"/>
                  </a:lnTo>
                  <a:lnTo>
                    <a:pt x="3725585" y="1244128"/>
                  </a:lnTo>
                  <a:lnTo>
                    <a:pt x="3749380" y="1284919"/>
                  </a:lnTo>
                  <a:lnTo>
                    <a:pt x="3718787" y="1346106"/>
                  </a:lnTo>
                  <a:lnTo>
                    <a:pt x="3667798" y="1431087"/>
                  </a:lnTo>
                  <a:lnTo>
                    <a:pt x="3589615" y="1509270"/>
                  </a:lnTo>
                  <a:lnTo>
                    <a:pt x="3565820" y="1543263"/>
                  </a:lnTo>
                  <a:lnTo>
                    <a:pt x="3545425" y="1563658"/>
                  </a:lnTo>
                  <a:lnTo>
                    <a:pt x="3528428" y="1573856"/>
                  </a:lnTo>
                  <a:lnTo>
                    <a:pt x="3504634" y="1570457"/>
                  </a:lnTo>
                  <a:lnTo>
                    <a:pt x="3477440" y="1546662"/>
                  </a:lnTo>
                  <a:lnTo>
                    <a:pt x="3436648" y="1509270"/>
                  </a:lnTo>
                  <a:lnTo>
                    <a:pt x="3406055" y="1488875"/>
                  </a:lnTo>
                  <a:lnTo>
                    <a:pt x="3361865" y="1468479"/>
                  </a:lnTo>
                  <a:lnTo>
                    <a:pt x="3300678" y="1458281"/>
                  </a:lnTo>
                  <a:lnTo>
                    <a:pt x="3083126" y="1461680"/>
                  </a:lnTo>
                  <a:lnTo>
                    <a:pt x="2066748" y="1458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1">
              <a:extLst>
                <a:ext uri="{FF2B5EF4-FFF2-40B4-BE49-F238E27FC236}">
                  <a16:creationId xmlns:a16="http://schemas.microsoft.com/office/drawing/2014/main" id="{A5571CC4-8880-42C8-9F12-CC56993BC533}"/>
                </a:ext>
              </a:extLst>
            </p:cNvPr>
            <p:cNvSpPr/>
            <p:nvPr/>
          </p:nvSpPr>
          <p:spPr>
            <a:xfrm>
              <a:off x="5992813" y="5551488"/>
              <a:ext cx="641350" cy="444500"/>
            </a:xfrm>
            <a:custGeom>
              <a:avLst/>
              <a:gdLst>
                <a:gd name="connsiteX0" fmla="*/ 190500 w 640557"/>
                <a:gd name="connsiteY0" fmla="*/ 54769 h 445294"/>
                <a:gd name="connsiteX1" fmla="*/ 431007 w 640557"/>
                <a:gd name="connsiteY1" fmla="*/ 107156 h 445294"/>
                <a:gd name="connsiteX2" fmla="*/ 478632 w 640557"/>
                <a:gd name="connsiteY2" fmla="*/ 111919 h 445294"/>
                <a:gd name="connsiteX3" fmla="*/ 526257 w 640557"/>
                <a:gd name="connsiteY3" fmla="*/ 107156 h 445294"/>
                <a:gd name="connsiteX4" fmla="*/ 557213 w 640557"/>
                <a:gd name="connsiteY4" fmla="*/ 95250 h 445294"/>
                <a:gd name="connsiteX5" fmla="*/ 585788 w 640557"/>
                <a:gd name="connsiteY5" fmla="*/ 73819 h 445294"/>
                <a:gd name="connsiteX6" fmla="*/ 640557 w 640557"/>
                <a:gd name="connsiteY6" fmla="*/ 0 h 445294"/>
                <a:gd name="connsiteX7" fmla="*/ 621507 w 640557"/>
                <a:gd name="connsiteY7" fmla="*/ 445294 h 445294"/>
                <a:gd name="connsiteX8" fmla="*/ 573882 w 640557"/>
                <a:gd name="connsiteY8" fmla="*/ 431006 h 445294"/>
                <a:gd name="connsiteX9" fmla="*/ 554832 w 640557"/>
                <a:gd name="connsiteY9" fmla="*/ 407194 h 445294"/>
                <a:gd name="connsiteX10" fmla="*/ 519113 w 640557"/>
                <a:gd name="connsiteY10" fmla="*/ 371475 h 445294"/>
                <a:gd name="connsiteX11" fmla="*/ 490538 w 640557"/>
                <a:gd name="connsiteY11" fmla="*/ 347662 h 445294"/>
                <a:gd name="connsiteX12" fmla="*/ 447675 w 640557"/>
                <a:gd name="connsiteY12" fmla="*/ 319087 h 445294"/>
                <a:gd name="connsiteX13" fmla="*/ 347663 w 640557"/>
                <a:gd name="connsiteY13" fmla="*/ 257175 h 445294"/>
                <a:gd name="connsiteX14" fmla="*/ 216694 w 640557"/>
                <a:gd name="connsiteY14" fmla="*/ 180975 h 445294"/>
                <a:gd name="connsiteX15" fmla="*/ 85725 w 640557"/>
                <a:gd name="connsiteY15" fmla="*/ 111919 h 445294"/>
                <a:gd name="connsiteX16" fmla="*/ 45244 w 640557"/>
                <a:gd name="connsiteY16" fmla="*/ 92869 h 445294"/>
                <a:gd name="connsiteX17" fmla="*/ 23813 w 640557"/>
                <a:gd name="connsiteY17" fmla="*/ 80962 h 445294"/>
                <a:gd name="connsiteX18" fmla="*/ 4763 w 640557"/>
                <a:gd name="connsiteY18" fmla="*/ 64294 h 445294"/>
                <a:gd name="connsiteX19" fmla="*/ 0 w 640557"/>
                <a:gd name="connsiteY19" fmla="*/ 50006 h 445294"/>
                <a:gd name="connsiteX20" fmla="*/ 4763 w 640557"/>
                <a:gd name="connsiteY20" fmla="*/ 33337 h 445294"/>
                <a:gd name="connsiteX21" fmla="*/ 23813 w 640557"/>
                <a:gd name="connsiteY21" fmla="*/ 23812 h 445294"/>
                <a:gd name="connsiteX22" fmla="*/ 61913 w 640557"/>
                <a:gd name="connsiteY22" fmla="*/ 23812 h 445294"/>
                <a:gd name="connsiteX23" fmla="*/ 190500 w 640557"/>
                <a:gd name="connsiteY23" fmla="*/ 54769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557" h="445294">
                  <a:moveTo>
                    <a:pt x="190500" y="54769"/>
                  </a:moveTo>
                  <a:lnTo>
                    <a:pt x="431007" y="107156"/>
                  </a:lnTo>
                  <a:lnTo>
                    <a:pt x="478632" y="111919"/>
                  </a:lnTo>
                  <a:lnTo>
                    <a:pt x="526257" y="107156"/>
                  </a:lnTo>
                  <a:lnTo>
                    <a:pt x="557213" y="95250"/>
                  </a:lnTo>
                  <a:lnTo>
                    <a:pt x="585788" y="73819"/>
                  </a:lnTo>
                  <a:lnTo>
                    <a:pt x="640557" y="0"/>
                  </a:lnTo>
                  <a:lnTo>
                    <a:pt x="621507" y="445294"/>
                  </a:lnTo>
                  <a:lnTo>
                    <a:pt x="573882" y="431006"/>
                  </a:lnTo>
                  <a:lnTo>
                    <a:pt x="554832" y="407194"/>
                  </a:lnTo>
                  <a:lnTo>
                    <a:pt x="519113" y="371475"/>
                  </a:lnTo>
                  <a:lnTo>
                    <a:pt x="490538" y="347662"/>
                  </a:lnTo>
                  <a:lnTo>
                    <a:pt x="447675" y="319087"/>
                  </a:lnTo>
                  <a:lnTo>
                    <a:pt x="347663" y="257175"/>
                  </a:lnTo>
                  <a:lnTo>
                    <a:pt x="216694" y="180975"/>
                  </a:lnTo>
                  <a:lnTo>
                    <a:pt x="85725" y="111919"/>
                  </a:lnTo>
                  <a:lnTo>
                    <a:pt x="45244" y="92869"/>
                  </a:lnTo>
                  <a:lnTo>
                    <a:pt x="23813" y="80962"/>
                  </a:lnTo>
                  <a:lnTo>
                    <a:pt x="4763" y="64294"/>
                  </a:lnTo>
                  <a:lnTo>
                    <a:pt x="0" y="50006"/>
                  </a:lnTo>
                  <a:lnTo>
                    <a:pt x="4763" y="33337"/>
                  </a:lnTo>
                  <a:lnTo>
                    <a:pt x="23813" y="23812"/>
                  </a:lnTo>
                  <a:lnTo>
                    <a:pt x="61913" y="23812"/>
                  </a:lnTo>
                  <a:lnTo>
                    <a:pt x="190500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1">
              <a:extLst>
                <a:ext uri="{FF2B5EF4-FFF2-40B4-BE49-F238E27FC236}">
                  <a16:creationId xmlns:a16="http://schemas.microsoft.com/office/drawing/2014/main" id="{5E2C8F22-6663-481B-9B06-4AE459E56729}"/>
                </a:ext>
              </a:extLst>
            </p:cNvPr>
            <p:cNvSpPr/>
            <p:nvPr/>
          </p:nvSpPr>
          <p:spPr>
            <a:xfrm>
              <a:off x="5394325" y="2932113"/>
              <a:ext cx="1233488" cy="327025"/>
            </a:xfrm>
            <a:custGeom>
              <a:avLst/>
              <a:gdLst>
                <a:gd name="connsiteX0" fmla="*/ 635794 w 1233488"/>
                <a:gd name="connsiteY0" fmla="*/ 247650 h 328612"/>
                <a:gd name="connsiteX1" fmla="*/ 47625 w 1233488"/>
                <a:gd name="connsiteY1" fmla="*/ 328612 h 328612"/>
                <a:gd name="connsiteX2" fmla="*/ 0 w 1233488"/>
                <a:gd name="connsiteY2" fmla="*/ 173831 h 328612"/>
                <a:gd name="connsiteX3" fmla="*/ 295275 w 1233488"/>
                <a:gd name="connsiteY3" fmla="*/ 133350 h 328612"/>
                <a:gd name="connsiteX4" fmla="*/ 728663 w 1233488"/>
                <a:gd name="connsiteY4" fmla="*/ 69056 h 328612"/>
                <a:gd name="connsiteX5" fmla="*/ 1233488 w 1233488"/>
                <a:gd name="connsiteY5" fmla="*/ 0 h 328612"/>
                <a:gd name="connsiteX6" fmla="*/ 1233488 w 1233488"/>
                <a:gd name="connsiteY6" fmla="*/ 180975 h 328612"/>
                <a:gd name="connsiteX7" fmla="*/ 635794 w 1233488"/>
                <a:gd name="connsiteY7" fmla="*/ 247650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3488" h="328612">
                  <a:moveTo>
                    <a:pt x="635794" y="247650"/>
                  </a:moveTo>
                  <a:lnTo>
                    <a:pt x="47625" y="328612"/>
                  </a:lnTo>
                  <a:lnTo>
                    <a:pt x="0" y="173831"/>
                  </a:lnTo>
                  <a:lnTo>
                    <a:pt x="295275" y="133350"/>
                  </a:lnTo>
                  <a:lnTo>
                    <a:pt x="728663" y="69056"/>
                  </a:lnTo>
                  <a:lnTo>
                    <a:pt x="1233488" y="0"/>
                  </a:lnTo>
                  <a:lnTo>
                    <a:pt x="1233488" y="180975"/>
                  </a:lnTo>
                  <a:lnTo>
                    <a:pt x="63579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2">
              <a:extLst>
                <a:ext uri="{FF2B5EF4-FFF2-40B4-BE49-F238E27FC236}">
                  <a16:creationId xmlns:a16="http://schemas.microsoft.com/office/drawing/2014/main" id="{CF9F8FB0-4E55-448B-9596-5C2900F0FFDD}"/>
                </a:ext>
              </a:extLst>
            </p:cNvPr>
            <p:cNvSpPr/>
            <p:nvPr/>
          </p:nvSpPr>
          <p:spPr>
            <a:xfrm>
              <a:off x="5456238" y="3446463"/>
              <a:ext cx="1166812" cy="279400"/>
            </a:xfrm>
            <a:custGeom>
              <a:avLst/>
              <a:gdLst>
                <a:gd name="connsiteX0" fmla="*/ 495300 w 1166812"/>
                <a:gd name="connsiteY0" fmla="*/ 233362 h 280987"/>
                <a:gd name="connsiteX1" fmla="*/ 0 w 1166812"/>
                <a:gd name="connsiteY1" fmla="*/ 280987 h 280987"/>
                <a:gd name="connsiteX2" fmla="*/ 0 w 1166812"/>
                <a:gd name="connsiteY2" fmla="*/ 123825 h 280987"/>
                <a:gd name="connsiteX3" fmla="*/ 414337 w 1166812"/>
                <a:gd name="connsiteY3" fmla="*/ 80962 h 280987"/>
                <a:gd name="connsiteX4" fmla="*/ 1162050 w 1166812"/>
                <a:gd name="connsiteY4" fmla="*/ 0 h 280987"/>
                <a:gd name="connsiteX5" fmla="*/ 1166812 w 1166812"/>
                <a:gd name="connsiteY5" fmla="*/ 183356 h 280987"/>
                <a:gd name="connsiteX6" fmla="*/ 495300 w 1166812"/>
                <a:gd name="connsiteY6" fmla="*/ 23336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812" h="280987">
                  <a:moveTo>
                    <a:pt x="495300" y="233362"/>
                  </a:moveTo>
                  <a:lnTo>
                    <a:pt x="0" y="280987"/>
                  </a:lnTo>
                  <a:lnTo>
                    <a:pt x="0" y="123825"/>
                  </a:lnTo>
                  <a:lnTo>
                    <a:pt x="414337" y="80962"/>
                  </a:lnTo>
                  <a:lnTo>
                    <a:pt x="1162050" y="0"/>
                  </a:lnTo>
                  <a:lnTo>
                    <a:pt x="1166812" y="183356"/>
                  </a:lnTo>
                  <a:lnTo>
                    <a:pt x="495300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6">
              <a:extLst>
                <a:ext uri="{FF2B5EF4-FFF2-40B4-BE49-F238E27FC236}">
                  <a16:creationId xmlns:a16="http://schemas.microsoft.com/office/drawing/2014/main" id="{F8D60F8A-AD96-43A2-ACCF-EC5B8916532F}"/>
                </a:ext>
              </a:extLst>
            </p:cNvPr>
            <p:cNvSpPr/>
            <p:nvPr/>
          </p:nvSpPr>
          <p:spPr>
            <a:xfrm>
              <a:off x="4141788" y="4052888"/>
              <a:ext cx="1546225" cy="1670050"/>
            </a:xfrm>
            <a:custGeom>
              <a:avLst/>
              <a:gdLst>
                <a:gd name="connsiteX0" fmla="*/ 547007 w 1545772"/>
                <a:gd name="connsiteY0" fmla="*/ 318407 h 1670957"/>
                <a:gd name="connsiteX1" fmla="*/ 65315 w 1545772"/>
                <a:gd name="connsiteY1" fmla="*/ 391886 h 1670957"/>
                <a:gd name="connsiteX2" fmla="*/ 0 w 1545772"/>
                <a:gd name="connsiteY2" fmla="*/ 239486 h 1670957"/>
                <a:gd name="connsiteX3" fmla="*/ 321129 w 1545772"/>
                <a:gd name="connsiteY3" fmla="*/ 190500 h 1670957"/>
                <a:gd name="connsiteX4" fmla="*/ 922565 w 1545772"/>
                <a:gd name="connsiteY4" fmla="*/ 97972 h 1670957"/>
                <a:gd name="connsiteX5" fmla="*/ 1083129 w 1545772"/>
                <a:gd name="connsiteY5" fmla="*/ 70757 h 1670957"/>
                <a:gd name="connsiteX6" fmla="*/ 1115786 w 1545772"/>
                <a:gd name="connsiteY6" fmla="*/ 57150 h 1670957"/>
                <a:gd name="connsiteX7" fmla="*/ 1230086 w 1545772"/>
                <a:gd name="connsiteY7" fmla="*/ 0 h 1670957"/>
                <a:gd name="connsiteX8" fmla="*/ 1281793 w 1545772"/>
                <a:gd name="connsiteY8" fmla="*/ 19050 h 1670957"/>
                <a:gd name="connsiteX9" fmla="*/ 1328057 w 1545772"/>
                <a:gd name="connsiteY9" fmla="*/ 40822 h 1670957"/>
                <a:gd name="connsiteX10" fmla="*/ 1379765 w 1545772"/>
                <a:gd name="connsiteY10" fmla="*/ 70757 h 1670957"/>
                <a:gd name="connsiteX11" fmla="*/ 1436915 w 1545772"/>
                <a:gd name="connsiteY11" fmla="*/ 122464 h 1670957"/>
                <a:gd name="connsiteX12" fmla="*/ 1510393 w 1545772"/>
                <a:gd name="connsiteY12" fmla="*/ 193222 h 1670957"/>
                <a:gd name="connsiteX13" fmla="*/ 1537607 w 1545772"/>
                <a:gd name="connsiteY13" fmla="*/ 225879 h 1670957"/>
                <a:gd name="connsiteX14" fmla="*/ 1545772 w 1545772"/>
                <a:gd name="connsiteY14" fmla="*/ 253093 h 1670957"/>
                <a:gd name="connsiteX15" fmla="*/ 1540329 w 1545772"/>
                <a:gd name="connsiteY15" fmla="*/ 277586 h 1670957"/>
                <a:gd name="connsiteX16" fmla="*/ 1518557 w 1545772"/>
                <a:gd name="connsiteY16" fmla="*/ 315686 h 1670957"/>
                <a:gd name="connsiteX17" fmla="*/ 1472293 w 1545772"/>
                <a:gd name="connsiteY17" fmla="*/ 361950 h 1670957"/>
                <a:gd name="connsiteX18" fmla="*/ 1466850 w 1545772"/>
                <a:gd name="connsiteY18" fmla="*/ 623207 h 1670957"/>
                <a:gd name="connsiteX19" fmla="*/ 1464129 w 1545772"/>
                <a:gd name="connsiteY19" fmla="*/ 941614 h 1670957"/>
                <a:gd name="connsiteX20" fmla="*/ 1461407 w 1545772"/>
                <a:gd name="connsiteY20" fmla="*/ 1178379 h 1670957"/>
                <a:gd name="connsiteX21" fmla="*/ 1453243 w 1545772"/>
                <a:gd name="connsiteY21" fmla="*/ 1390650 h 1670957"/>
                <a:gd name="connsiteX22" fmla="*/ 1450522 w 1545772"/>
                <a:gd name="connsiteY22" fmla="*/ 1592036 h 1670957"/>
                <a:gd name="connsiteX23" fmla="*/ 1439636 w 1545772"/>
                <a:gd name="connsiteY23" fmla="*/ 1630136 h 1670957"/>
                <a:gd name="connsiteX24" fmla="*/ 1426029 w 1545772"/>
                <a:gd name="connsiteY24" fmla="*/ 1651907 h 1670957"/>
                <a:gd name="connsiteX25" fmla="*/ 1398815 w 1545772"/>
                <a:gd name="connsiteY25" fmla="*/ 1668236 h 1670957"/>
                <a:gd name="connsiteX26" fmla="*/ 1371600 w 1545772"/>
                <a:gd name="connsiteY26" fmla="*/ 1670957 h 1670957"/>
                <a:gd name="connsiteX27" fmla="*/ 1328057 w 1545772"/>
                <a:gd name="connsiteY27" fmla="*/ 1668236 h 1670957"/>
                <a:gd name="connsiteX28" fmla="*/ 1298122 w 1545772"/>
                <a:gd name="connsiteY28" fmla="*/ 1660072 h 1670957"/>
                <a:gd name="connsiteX29" fmla="*/ 1265465 w 1545772"/>
                <a:gd name="connsiteY29" fmla="*/ 1646464 h 1670957"/>
                <a:gd name="connsiteX30" fmla="*/ 1243693 w 1545772"/>
                <a:gd name="connsiteY30" fmla="*/ 1627414 h 1670957"/>
                <a:gd name="connsiteX31" fmla="*/ 1232807 w 1545772"/>
                <a:gd name="connsiteY31" fmla="*/ 1605643 h 1670957"/>
                <a:gd name="connsiteX32" fmla="*/ 1224643 w 1545772"/>
                <a:gd name="connsiteY32" fmla="*/ 1545772 h 1670957"/>
                <a:gd name="connsiteX33" fmla="*/ 1224643 w 1545772"/>
                <a:gd name="connsiteY33" fmla="*/ 1431472 h 1670957"/>
                <a:gd name="connsiteX34" fmla="*/ 1227365 w 1545772"/>
                <a:gd name="connsiteY34" fmla="*/ 1281793 h 1670957"/>
                <a:gd name="connsiteX35" fmla="*/ 1224643 w 1545772"/>
                <a:gd name="connsiteY35" fmla="*/ 789214 h 1670957"/>
                <a:gd name="connsiteX36" fmla="*/ 1230086 w 1545772"/>
                <a:gd name="connsiteY36" fmla="*/ 620486 h 1670957"/>
                <a:gd name="connsiteX37" fmla="*/ 1230086 w 1545772"/>
                <a:gd name="connsiteY37" fmla="*/ 299357 h 1670957"/>
                <a:gd name="connsiteX38" fmla="*/ 1219200 w 1545772"/>
                <a:gd name="connsiteY38" fmla="*/ 272143 h 1670957"/>
                <a:gd name="connsiteX39" fmla="*/ 1197429 w 1545772"/>
                <a:gd name="connsiteY39" fmla="*/ 247650 h 1670957"/>
                <a:gd name="connsiteX40" fmla="*/ 1162050 w 1545772"/>
                <a:gd name="connsiteY40" fmla="*/ 231322 h 1670957"/>
                <a:gd name="connsiteX41" fmla="*/ 1069522 w 1545772"/>
                <a:gd name="connsiteY41" fmla="*/ 242207 h 1670957"/>
                <a:gd name="connsiteX42" fmla="*/ 547007 w 1545772"/>
                <a:gd name="connsiteY42" fmla="*/ 318407 h 167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5772" h="1670957">
                  <a:moveTo>
                    <a:pt x="547007" y="318407"/>
                  </a:moveTo>
                  <a:lnTo>
                    <a:pt x="65315" y="391886"/>
                  </a:lnTo>
                  <a:lnTo>
                    <a:pt x="0" y="239486"/>
                  </a:lnTo>
                  <a:lnTo>
                    <a:pt x="321129" y="190500"/>
                  </a:lnTo>
                  <a:lnTo>
                    <a:pt x="922565" y="97972"/>
                  </a:lnTo>
                  <a:lnTo>
                    <a:pt x="1083129" y="70757"/>
                  </a:lnTo>
                  <a:lnTo>
                    <a:pt x="1115786" y="57150"/>
                  </a:lnTo>
                  <a:lnTo>
                    <a:pt x="1230086" y="0"/>
                  </a:lnTo>
                  <a:lnTo>
                    <a:pt x="1281793" y="19050"/>
                  </a:lnTo>
                  <a:lnTo>
                    <a:pt x="1328057" y="40822"/>
                  </a:lnTo>
                  <a:lnTo>
                    <a:pt x="1379765" y="70757"/>
                  </a:lnTo>
                  <a:lnTo>
                    <a:pt x="1436915" y="122464"/>
                  </a:lnTo>
                  <a:lnTo>
                    <a:pt x="1510393" y="193222"/>
                  </a:lnTo>
                  <a:lnTo>
                    <a:pt x="1537607" y="225879"/>
                  </a:lnTo>
                  <a:lnTo>
                    <a:pt x="1545772" y="253093"/>
                  </a:lnTo>
                  <a:lnTo>
                    <a:pt x="1540329" y="277586"/>
                  </a:lnTo>
                  <a:lnTo>
                    <a:pt x="1518557" y="315686"/>
                  </a:lnTo>
                  <a:lnTo>
                    <a:pt x="1472293" y="361950"/>
                  </a:lnTo>
                  <a:lnTo>
                    <a:pt x="1466850" y="623207"/>
                  </a:lnTo>
                  <a:lnTo>
                    <a:pt x="1464129" y="941614"/>
                  </a:lnTo>
                  <a:cubicBezTo>
                    <a:pt x="1463222" y="1020536"/>
                    <a:pt x="1462314" y="1099457"/>
                    <a:pt x="1461407" y="1178379"/>
                  </a:cubicBezTo>
                  <a:lnTo>
                    <a:pt x="1453243" y="1390650"/>
                  </a:lnTo>
                  <a:lnTo>
                    <a:pt x="1450522" y="1592036"/>
                  </a:lnTo>
                  <a:lnTo>
                    <a:pt x="1439636" y="1630136"/>
                  </a:lnTo>
                  <a:lnTo>
                    <a:pt x="1426029" y="1651907"/>
                  </a:lnTo>
                  <a:lnTo>
                    <a:pt x="1398815" y="1668236"/>
                  </a:lnTo>
                  <a:lnTo>
                    <a:pt x="1371600" y="1670957"/>
                  </a:lnTo>
                  <a:lnTo>
                    <a:pt x="1328057" y="1668236"/>
                  </a:lnTo>
                  <a:lnTo>
                    <a:pt x="1298122" y="1660072"/>
                  </a:lnTo>
                  <a:lnTo>
                    <a:pt x="1265465" y="1646464"/>
                  </a:lnTo>
                  <a:lnTo>
                    <a:pt x="1243693" y="1627414"/>
                  </a:lnTo>
                  <a:lnTo>
                    <a:pt x="1232807" y="1605643"/>
                  </a:lnTo>
                  <a:lnTo>
                    <a:pt x="1224643" y="1545772"/>
                  </a:lnTo>
                  <a:lnTo>
                    <a:pt x="1224643" y="1431472"/>
                  </a:lnTo>
                  <a:cubicBezTo>
                    <a:pt x="1225550" y="1381579"/>
                    <a:pt x="1226458" y="1331686"/>
                    <a:pt x="1227365" y="1281793"/>
                  </a:cubicBezTo>
                  <a:cubicBezTo>
                    <a:pt x="1226458" y="1117600"/>
                    <a:pt x="1225550" y="953407"/>
                    <a:pt x="1224643" y="789214"/>
                  </a:cubicBezTo>
                  <a:lnTo>
                    <a:pt x="1230086" y="620486"/>
                  </a:lnTo>
                  <a:lnTo>
                    <a:pt x="1230086" y="299357"/>
                  </a:lnTo>
                  <a:lnTo>
                    <a:pt x="1219200" y="272143"/>
                  </a:lnTo>
                  <a:lnTo>
                    <a:pt x="1197429" y="247650"/>
                  </a:lnTo>
                  <a:lnTo>
                    <a:pt x="1162050" y="231322"/>
                  </a:lnTo>
                  <a:lnTo>
                    <a:pt x="1069522" y="242207"/>
                  </a:lnTo>
                  <a:lnTo>
                    <a:pt x="547007" y="318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3">
              <a:extLst>
                <a:ext uri="{FF2B5EF4-FFF2-40B4-BE49-F238E27FC236}">
                  <a16:creationId xmlns:a16="http://schemas.microsoft.com/office/drawing/2014/main" id="{89517E3F-A8E3-4922-96FD-ED7F0513AC74}"/>
                </a:ext>
              </a:extLst>
            </p:cNvPr>
            <p:cNvSpPr/>
            <p:nvPr/>
          </p:nvSpPr>
          <p:spPr>
            <a:xfrm>
              <a:off x="4213225" y="4668838"/>
              <a:ext cx="1219200" cy="333375"/>
            </a:xfrm>
            <a:custGeom>
              <a:avLst/>
              <a:gdLst>
                <a:gd name="connsiteX0" fmla="*/ 423863 w 1219200"/>
                <a:gd name="connsiteY0" fmla="*/ 276225 h 333375"/>
                <a:gd name="connsiteX1" fmla="*/ 4763 w 1219200"/>
                <a:gd name="connsiteY1" fmla="*/ 333375 h 333375"/>
                <a:gd name="connsiteX2" fmla="*/ 0 w 1219200"/>
                <a:gd name="connsiteY2" fmla="*/ 173832 h 333375"/>
                <a:gd name="connsiteX3" fmla="*/ 350044 w 1219200"/>
                <a:gd name="connsiteY3" fmla="*/ 126207 h 333375"/>
                <a:gd name="connsiteX4" fmla="*/ 766763 w 1219200"/>
                <a:gd name="connsiteY4" fmla="*/ 64294 h 333375"/>
                <a:gd name="connsiteX5" fmla="*/ 1219200 w 1219200"/>
                <a:gd name="connsiteY5" fmla="*/ 0 h 333375"/>
                <a:gd name="connsiteX6" fmla="*/ 1216819 w 1219200"/>
                <a:gd name="connsiteY6" fmla="*/ 183357 h 333375"/>
                <a:gd name="connsiteX7" fmla="*/ 812007 w 1219200"/>
                <a:gd name="connsiteY7" fmla="*/ 230982 h 333375"/>
                <a:gd name="connsiteX8" fmla="*/ 423863 w 1219200"/>
                <a:gd name="connsiteY8" fmla="*/ 27622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" h="333375">
                  <a:moveTo>
                    <a:pt x="423863" y="276225"/>
                  </a:moveTo>
                  <a:lnTo>
                    <a:pt x="4763" y="333375"/>
                  </a:lnTo>
                  <a:lnTo>
                    <a:pt x="0" y="173832"/>
                  </a:lnTo>
                  <a:lnTo>
                    <a:pt x="350044" y="126207"/>
                  </a:lnTo>
                  <a:lnTo>
                    <a:pt x="766763" y="64294"/>
                  </a:lnTo>
                  <a:lnTo>
                    <a:pt x="1219200" y="0"/>
                  </a:lnTo>
                  <a:cubicBezTo>
                    <a:pt x="1218406" y="61119"/>
                    <a:pt x="1217613" y="122238"/>
                    <a:pt x="1216819" y="183357"/>
                  </a:cubicBezTo>
                  <a:lnTo>
                    <a:pt x="812007" y="230982"/>
                  </a:lnTo>
                  <a:lnTo>
                    <a:pt x="4238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4">
              <a:extLst>
                <a:ext uri="{FF2B5EF4-FFF2-40B4-BE49-F238E27FC236}">
                  <a16:creationId xmlns:a16="http://schemas.microsoft.com/office/drawing/2014/main" id="{7CCA6901-DFF9-4735-A8BB-FF63DBE09DE5}"/>
                </a:ext>
              </a:extLst>
            </p:cNvPr>
            <p:cNvSpPr/>
            <p:nvPr/>
          </p:nvSpPr>
          <p:spPr>
            <a:xfrm>
              <a:off x="4191000" y="5319713"/>
              <a:ext cx="1238250" cy="282575"/>
            </a:xfrm>
            <a:custGeom>
              <a:avLst/>
              <a:gdLst>
                <a:gd name="connsiteX0" fmla="*/ 540544 w 1238250"/>
                <a:gd name="connsiteY0" fmla="*/ 226218 h 283368"/>
                <a:gd name="connsiteX1" fmla="*/ 7144 w 1238250"/>
                <a:gd name="connsiteY1" fmla="*/ 283368 h 283368"/>
                <a:gd name="connsiteX2" fmla="*/ 0 w 1238250"/>
                <a:gd name="connsiteY2" fmla="*/ 128587 h 283368"/>
                <a:gd name="connsiteX3" fmla="*/ 311944 w 1238250"/>
                <a:gd name="connsiteY3" fmla="*/ 95250 h 283368"/>
                <a:gd name="connsiteX4" fmla="*/ 935831 w 1238250"/>
                <a:gd name="connsiteY4" fmla="*/ 30956 h 283368"/>
                <a:gd name="connsiteX5" fmla="*/ 1238250 w 1238250"/>
                <a:gd name="connsiteY5" fmla="*/ 0 h 283368"/>
                <a:gd name="connsiteX6" fmla="*/ 1238250 w 1238250"/>
                <a:gd name="connsiteY6" fmla="*/ 166687 h 283368"/>
                <a:gd name="connsiteX7" fmla="*/ 890588 w 1238250"/>
                <a:gd name="connsiteY7" fmla="*/ 190500 h 283368"/>
                <a:gd name="connsiteX8" fmla="*/ 540544 w 1238250"/>
                <a:gd name="connsiteY8" fmla="*/ 226218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250" h="283368">
                  <a:moveTo>
                    <a:pt x="540544" y="226218"/>
                  </a:moveTo>
                  <a:lnTo>
                    <a:pt x="7144" y="283368"/>
                  </a:lnTo>
                  <a:lnTo>
                    <a:pt x="0" y="128587"/>
                  </a:lnTo>
                  <a:lnTo>
                    <a:pt x="311944" y="95250"/>
                  </a:lnTo>
                  <a:lnTo>
                    <a:pt x="935831" y="30956"/>
                  </a:lnTo>
                  <a:lnTo>
                    <a:pt x="1238250" y="0"/>
                  </a:lnTo>
                  <a:lnTo>
                    <a:pt x="1238250" y="166687"/>
                  </a:lnTo>
                  <a:lnTo>
                    <a:pt x="890588" y="190500"/>
                  </a:lnTo>
                  <a:lnTo>
                    <a:pt x="540544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2461</TotalTime>
  <Words>1455</Words>
  <Application>Microsoft Office PowerPoint</Application>
  <PresentationFormat>A4 210 x 297 mm</PresentationFormat>
  <Paragraphs>348</Paragraphs>
  <Slides>139</Slides>
  <Notes>128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139</vt:i4>
      </vt:variant>
    </vt:vector>
  </HeadingPairs>
  <TitlesOfParts>
    <vt:vector size="144" baseType="lpstr">
      <vt:lpstr>游ゴシック</vt:lpstr>
      <vt:lpstr>游ゴシック Medium</vt:lpstr>
      <vt:lpstr>Arial</vt:lpstr>
      <vt:lpstr>Calibri</vt:lpstr>
      <vt:lpstr>Office テーマ</vt:lpstr>
      <vt:lpstr>漢字書き順教材 東京書籍 6年（1）</vt:lpstr>
      <vt:lpstr>PowerPoint プレゼンテーション</vt:lpstr>
      <vt:lpstr>気持ちよく対話を続けよう　　　　　　　　　　　　　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原因と結果に着目しよう</vt:lpstr>
      <vt:lpstr>PowerPoint プレゼンテーション</vt:lpstr>
      <vt:lpstr>PowerPoint プレゼンテーション</vt:lpstr>
      <vt:lpstr>サボテンの花／生きる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図書館へ行こう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イースター島にはなぜ森林がないのか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イースター島にはなぜ森林がないのか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さまざまな熟語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友達の意見を聞きて考えよう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防災ポスターをつくろう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スライド 1</dc:title>
  <dc:creator>戸嶋純那</dc:creator>
  <cp:lastModifiedBy>ikena</cp:lastModifiedBy>
  <cp:revision>280</cp:revision>
  <dcterms:created xsi:type="dcterms:W3CDTF">2008-01-09T07:37:16Z</dcterms:created>
  <dcterms:modified xsi:type="dcterms:W3CDTF">2022-01-02T14:18:13Z</dcterms:modified>
</cp:coreProperties>
</file>